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33.xml"/>
  <Override ContentType="application/vnd.openxmlformats-officedocument.presentationml.notesSlide+xml" PartName="/ppt/notesSlides/notesSlide41.xml"/>
  <Override ContentType="application/vnd.openxmlformats-officedocument.presentationml.notesSlide+xml" PartName="/ppt/notesSlides/notesSlide15.xml"/>
  <Override ContentType="application/vnd.openxmlformats-officedocument.presentationml.notesSlide+xml" PartName="/ppt/notesSlides/notesSlide24.xml"/>
  <Override ContentType="application/vnd.openxmlformats-officedocument.presentationml.notesSlide+xml" PartName="/ppt/notesSlides/notesSlide50.xml"/>
  <Override ContentType="application/vnd.openxmlformats-officedocument.presentationml.notesSlide+xml" PartName="/ppt/notesSlides/notesSlide17.xml"/>
  <Override ContentType="application/vnd.openxmlformats-officedocument.presentationml.notesSlide+xml" PartName="/ppt/notesSlides/notesSlide42.xml"/>
  <Override ContentType="application/vnd.openxmlformats-officedocument.presentationml.notesSlide+xml" PartName="/ppt/notesSlides/notesSlide16.xml"/>
  <Override ContentType="application/vnd.openxmlformats-officedocument.presentationml.notesSlide+xml" PartName="/ppt/notesSlides/notesSlide34.xml"/>
  <Override ContentType="application/vnd.openxmlformats-officedocument.presentationml.notesSlide+xml" PartName="/ppt/notesSlides/notesSlide51.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43.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56.xml"/>
  <Override ContentType="application/vnd.openxmlformats-officedocument.presentationml.notesSlide+xml" PartName="/ppt/notesSlides/notesSlide30.xml"/>
  <Override ContentType="application/vnd.openxmlformats-officedocument.presentationml.notesSlide+xml" PartName="/ppt/notesSlides/notesSlide26.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44.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54.xml"/>
  <Override ContentType="application/vnd.openxmlformats-officedocument.presentationml.notesSlide+xml" PartName="/ppt/notesSlides/notesSlide45.xml"/>
  <Override ContentType="application/vnd.openxmlformats-officedocument.presentationml.notesSlide+xml" PartName="/ppt/notesSlides/notesSlide46.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1.xml"/>
  <Override ContentType="application/vnd.openxmlformats-officedocument.presentationml.notesSlide+xml" PartName="/ppt/notesSlides/notesSlide5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47.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8.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48.xml"/>
  <Override ContentType="application/vnd.openxmlformats-officedocument.presentationml.notesSlide+xml" PartName="/ppt/notesSlides/notesSlide22.xml"/>
  <Override ContentType="application/vnd.openxmlformats-officedocument.presentationml.notesSlide+xml" PartName="/ppt/notesSlides/notesSlide52.xml"/>
  <Override ContentType="application/vnd.openxmlformats-officedocument.presentationml.notesSlide+xml" PartName="/ppt/notesSlides/notesSlide7.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6.xml"/>
  <Override ContentType="application/vnd.openxmlformats-officedocument.presentationml.notesSlide+xml" PartName="/ppt/notesSlides/notesSlide49.xml"/>
  <Override ContentType="application/vnd.openxmlformats-officedocument.presentationml.notesSlide+xml" PartName="/ppt/notesSlides/notesSlide19.xml"/>
  <Override ContentType="application/vnd.openxmlformats-officedocument.presentationml.notesSlide+xml" PartName="/ppt/notesSlides/notesSlide53.xml"/>
  <Override ContentType="application/vnd.openxmlformats-officedocument.presentationml.notesSlide+xml" PartName="/ppt/notesSlides/notesSlide40.xml"/>
  <Override ContentType="application/vnd.openxmlformats-officedocument.presentationml.notesSlide+xml" PartName="/ppt/notesSlides/notesSlide23.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4.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43.xml"/>
  <Override ContentType="application/vnd.openxmlformats-officedocument.presentationml.slide+xml" PartName="/ppt/slides/slide35.xml"/>
  <Override ContentType="application/vnd.openxmlformats-officedocument.presentationml.slide+xml" PartName="/ppt/slides/slide5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5.xml"/>
  <Override ContentType="application/vnd.openxmlformats-officedocument.presentationml.slide+xml" PartName="/ppt/slides/slide17.xml"/>
  <Override ContentType="application/vnd.openxmlformats-officedocument.presentationml.slide+xml" PartName="/ppt/slides/slide42.xml"/>
  <Override ContentType="application/vnd.openxmlformats-officedocument.presentationml.slide+xml" PartName="/ppt/slides/slide25.xml"/>
  <Override ContentType="application/vnd.openxmlformats-officedocument.presentationml.slide+xml" PartName="/ppt/slides/slide50.xml"/>
  <Override ContentType="application/vnd.openxmlformats-officedocument.presentationml.slide+xml" PartName="/ppt/slides/slide34.xml"/>
  <Override ContentType="application/vnd.openxmlformats-officedocument.presentationml.slide+xml" PartName="/ppt/slides/slide33.xml"/>
  <Override ContentType="application/vnd.openxmlformats-officedocument.presentationml.slide+xml" PartName="/ppt/slides/slide51.xml"/>
  <Override ContentType="application/vnd.openxmlformats-officedocument.presentationml.slide+xml" PartName="/ppt/slides/slide16.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7.xml"/>
  <Override ContentType="application/vnd.openxmlformats-officedocument.presentationml.slide+xml" PartName="/ppt/slides/slide41.xml"/>
  <Override ContentType="application/vnd.openxmlformats-officedocument.presentationml.slide+xml" PartName="/ppt/slides/slide7.xml"/>
  <Override ContentType="application/vnd.openxmlformats-officedocument.presentationml.slide+xml" PartName="/ppt/slides/slide54.xml"/>
  <Override ContentType="application/vnd.openxmlformats-officedocument.presentationml.slide+xml" PartName="/ppt/slides/slide36.xml"/>
  <Override ContentType="application/vnd.openxmlformats-officedocument.presentationml.slide+xml" PartName="/ppt/slides/slide23.xml"/>
  <Override ContentType="application/vnd.openxmlformats-officedocument.presentationml.slide+xml" PartName="/ppt/slides/slide49.xml"/>
  <Override ContentType="application/vnd.openxmlformats-officedocument.presentationml.slide+xml" PartName="/ppt/slides/slide10.xml"/>
  <Override ContentType="application/vnd.openxmlformats-officedocument.presentationml.slide+xml" PartName="/ppt/slides/slide6.xml"/>
  <Override ContentType="application/vnd.openxmlformats-officedocument.presentationml.slide+xml" PartName="/ppt/slides/slide53.xml"/>
  <Override ContentType="application/vnd.openxmlformats-officedocument.presentationml.slide+xml" PartName="/ppt/slides/slide40.xml"/>
  <Override ContentType="application/vnd.openxmlformats-officedocument.presentationml.slide+xml" PartName="/ppt/slides/slide4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9.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6.xml"/>
  <Override ContentType="application/vnd.openxmlformats-officedocument.presentationml.slide+xml" PartName="/ppt/slides/slide12.xml"/>
  <Override ContentType="application/vnd.openxmlformats-officedocument.presentationml.slide+xml" PartName="/ppt/slides/slide4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8.xml"/>
  <Override ContentType="application/vnd.openxmlformats-officedocument.presentationml.slide+xml" PartName="/ppt/slides/slide46.xml"/>
  <Override ContentType="application/vnd.openxmlformats-officedocument.presentationml.slide+xml" PartName="/ppt/slides/slide8.xml"/>
  <Override ContentType="application/vnd.openxmlformats-officedocument.presentationml.slide+xml" PartName="/ppt/slides/slide55.xml"/>
  <Override ContentType="application/vnd.openxmlformats-officedocument.presentationml.slide+xml" PartName="/ppt/slides/slide29.xml"/>
  <Override ContentType="application/vnd.openxmlformats-officedocument.presentationml.slide+xml" PartName="/ppt/slides/slide32.xml"/>
  <Override ContentType="application/vnd.openxmlformats-officedocument.presentationml.slide+xml" PartName="/ppt/slides/slide1.xml"/>
  <Override ContentType="application/vnd.openxmlformats-officedocument.presentationml.slide+xml" PartName="/ppt/slides/slide45.xml"/>
  <Override ContentType="application/vnd.openxmlformats-officedocument.presentationml.slide+xml" PartName="/ppt/slides/slide28.xml"/>
  <Override ContentType="application/vnd.openxmlformats-officedocument.presentationml.slide+xml" PartName="/ppt/slides/slide15.xml"/>
  <Override ContentType="application/vnd.openxmlformats-officedocument.presentationml.slide+xml" PartName="/ppt/slides/slide31.xml"/>
  <Override ContentType="application/vnd.openxmlformats-officedocument.presentationml.slide+xml" PartName="/ppt/slides/slide27.xml"/>
  <Override ContentType="application/vnd.openxmlformats-officedocument.presentationml.slide+xml" PartName="/ppt/slides/slide2.xml"/>
  <Override ContentType="application/vnd.openxmlformats-officedocument.presentationml.slide+xml" PartName="/ppt/slides/slide44.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2" r:id="rId4"/>
    <p:sldMasterId id="214748369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 id="281" r:id="rId32"/>
    <p:sldId id="282" r:id="rId33"/>
    <p:sldId id="283" r:id="rId34"/>
    <p:sldId id="284" r:id="rId35"/>
    <p:sldId id="285" r:id="rId36"/>
    <p:sldId id="286" r:id="rId37"/>
    <p:sldId id="287" r:id="rId38"/>
    <p:sldId id="288" r:id="rId39"/>
    <p:sldId id="289" r:id="rId40"/>
    <p:sldId id="290" r:id="rId41"/>
    <p:sldId id="291" r:id="rId42"/>
    <p:sldId id="292" r:id="rId43"/>
    <p:sldId id="293" r:id="rId44"/>
    <p:sldId id="294" r:id="rId45"/>
    <p:sldId id="295" r:id="rId46"/>
    <p:sldId id="296" r:id="rId47"/>
    <p:sldId id="297" r:id="rId48"/>
    <p:sldId id="298" r:id="rId49"/>
    <p:sldId id="299" r:id="rId50"/>
    <p:sldId id="300" r:id="rId51"/>
    <p:sldId id="301" r:id="rId52"/>
    <p:sldId id="302" r:id="rId53"/>
    <p:sldId id="303" r:id="rId54"/>
    <p:sldId id="304" r:id="rId55"/>
    <p:sldId id="305" r:id="rId56"/>
    <p:sldId id="306" r:id="rId57"/>
    <p:sldId id="307" r:id="rId58"/>
    <p:sldId id="308" r:id="rId59"/>
    <p:sldId id="309" r:id="rId60"/>
    <p:sldId id="310" r:id="rId61"/>
    <p:sldId id="311" r:id="rId62"/>
  </p:sldIdLst>
  <p:sldSz cy="5143500" cx="9144000"/>
  <p:notesSz cx="6858000" cy="9144000"/>
  <p:embeddedFontLst>
    <p:embeddedFont>
      <p:font typeface="Proxima Nova"/>
      <p:regular r:id="rId63"/>
      <p:bold r:id="rId64"/>
      <p:italic r:id="rId65"/>
      <p:boldItalic r:id="rId66"/>
    </p:embeddedFont>
    <p:embeddedFont>
      <p:font typeface="Roboto Medium"/>
      <p:regular r:id="rId67"/>
      <p:bold r:id="rId68"/>
      <p:italic r:id="rId69"/>
      <p:boldItalic r:id="rId70"/>
    </p:embeddedFont>
    <p:embeddedFont>
      <p:font typeface="Amatic SC"/>
      <p:regular r:id="rId71"/>
      <p:bold r:id="rId72"/>
    </p:embeddedFont>
    <p:embeddedFont>
      <p:font typeface="Varela Round"/>
      <p:regular r:id="rId73"/>
    </p:embeddedFont>
    <p:embeddedFont>
      <p:font typeface="Be Vietnam Pro SemiBold"/>
      <p:regular r:id="rId74"/>
      <p:bold r:id="rId75"/>
      <p:italic r:id="rId76"/>
      <p:boldItalic r:id="rId77"/>
    </p:embeddedFont>
    <p:embeddedFont>
      <p:font typeface="Be Vietnam Pro"/>
      <p:regular r:id="rId78"/>
      <p:bold r:id="rId79"/>
      <p:italic r:id="rId80"/>
      <p:boldItalic r:id="rId81"/>
    </p:embeddedFont>
    <p:embeddedFont>
      <p:font typeface="Gaegu"/>
      <p:regular r:id="rId82"/>
      <p:bold r:id="rId83"/>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2851CFD9-70A3-4D81-9738-E1ED4A270792}">
  <a:tblStyle styleId="{2851CFD9-70A3-4D81-9738-E1ED4A270792}"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_rels/presentation.xml.rels><?xml version="1.0" encoding="UTF-8" standalone="yes"?><Relationships xmlns="http://schemas.openxmlformats.org/package/2006/relationships"><Relationship Id="rId40" Type="http://schemas.openxmlformats.org/officeDocument/2006/relationships/slide" Target="slides/slide34.xml"/><Relationship Id="rId83" Type="http://schemas.openxmlformats.org/officeDocument/2006/relationships/font" Target="fonts/Gaegu-bold.fntdata"/><Relationship Id="rId42" Type="http://schemas.openxmlformats.org/officeDocument/2006/relationships/slide" Target="slides/slide36.xml"/><Relationship Id="rId41" Type="http://schemas.openxmlformats.org/officeDocument/2006/relationships/slide" Target="slides/slide35.xml"/><Relationship Id="rId44" Type="http://schemas.openxmlformats.org/officeDocument/2006/relationships/slide" Target="slides/slide38.xml"/><Relationship Id="rId43" Type="http://schemas.openxmlformats.org/officeDocument/2006/relationships/slide" Target="slides/slide37.xml"/><Relationship Id="rId46" Type="http://schemas.openxmlformats.org/officeDocument/2006/relationships/slide" Target="slides/slide40.xml"/><Relationship Id="rId45" Type="http://schemas.openxmlformats.org/officeDocument/2006/relationships/slide" Target="slides/slide39.xml"/><Relationship Id="rId80" Type="http://schemas.openxmlformats.org/officeDocument/2006/relationships/font" Target="fonts/BeVietnamPro-italic.fntdata"/><Relationship Id="rId82" Type="http://schemas.openxmlformats.org/officeDocument/2006/relationships/font" Target="fonts/Gaegu-regular.fntdata"/><Relationship Id="rId81" Type="http://schemas.openxmlformats.org/officeDocument/2006/relationships/font" Target="fonts/BeVietnamPro-boldItalic.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3.xml"/><Relationship Id="rId48" Type="http://schemas.openxmlformats.org/officeDocument/2006/relationships/slide" Target="slides/slide42.xml"/><Relationship Id="rId47" Type="http://schemas.openxmlformats.org/officeDocument/2006/relationships/slide" Target="slides/slide41.xml"/><Relationship Id="rId49" Type="http://schemas.openxmlformats.org/officeDocument/2006/relationships/slide" Target="slides/slide43.xml"/><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73" Type="http://schemas.openxmlformats.org/officeDocument/2006/relationships/font" Target="fonts/VarelaRound-regular.fntdata"/><Relationship Id="rId72" Type="http://schemas.openxmlformats.org/officeDocument/2006/relationships/font" Target="fonts/AmaticSC-bold.fntdata"/><Relationship Id="rId31" Type="http://schemas.openxmlformats.org/officeDocument/2006/relationships/slide" Target="slides/slide25.xml"/><Relationship Id="rId75" Type="http://schemas.openxmlformats.org/officeDocument/2006/relationships/font" Target="fonts/BeVietnamProSemiBold-bold.fntdata"/><Relationship Id="rId30" Type="http://schemas.openxmlformats.org/officeDocument/2006/relationships/slide" Target="slides/slide24.xml"/><Relationship Id="rId74" Type="http://schemas.openxmlformats.org/officeDocument/2006/relationships/font" Target="fonts/BeVietnamProSemiBold-regular.fntdata"/><Relationship Id="rId33" Type="http://schemas.openxmlformats.org/officeDocument/2006/relationships/slide" Target="slides/slide27.xml"/><Relationship Id="rId77" Type="http://schemas.openxmlformats.org/officeDocument/2006/relationships/font" Target="fonts/BeVietnamProSemiBold-boldItalic.fntdata"/><Relationship Id="rId32" Type="http://schemas.openxmlformats.org/officeDocument/2006/relationships/slide" Target="slides/slide26.xml"/><Relationship Id="rId76" Type="http://schemas.openxmlformats.org/officeDocument/2006/relationships/font" Target="fonts/BeVietnamProSemiBold-italic.fntdata"/><Relationship Id="rId35" Type="http://schemas.openxmlformats.org/officeDocument/2006/relationships/slide" Target="slides/slide29.xml"/><Relationship Id="rId79" Type="http://schemas.openxmlformats.org/officeDocument/2006/relationships/font" Target="fonts/BeVietnamPro-bold.fntdata"/><Relationship Id="rId34" Type="http://schemas.openxmlformats.org/officeDocument/2006/relationships/slide" Target="slides/slide28.xml"/><Relationship Id="rId78" Type="http://schemas.openxmlformats.org/officeDocument/2006/relationships/font" Target="fonts/BeVietnamPro-regular.fntdata"/><Relationship Id="rId71" Type="http://schemas.openxmlformats.org/officeDocument/2006/relationships/font" Target="fonts/AmaticSC-regular.fntdata"/><Relationship Id="rId70" Type="http://schemas.openxmlformats.org/officeDocument/2006/relationships/font" Target="fonts/RobotoMedium-boldItalic.fntdata"/><Relationship Id="rId37" Type="http://schemas.openxmlformats.org/officeDocument/2006/relationships/slide" Target="slides/slide31.xml"/><Relationship Id="rId36" Type="http://schemas.openxmlformats.org/officeDocument/2006/relationships/slide" Target="slides/slide30.xml"/><Relationship Id="rId39" Type="http://schemas.openxmlformats.org/officeDocument/2006/relationships/slide" Target="slides/slide33.xml"/><Relationship Id="rId38" Type="http://schemas.openxmlformats.org/officeDocument/2006/relationships/slide" Target="slides/slide32.xml"/><Relationship Id="rId62" Type="http://schemas.openxmlformats.org/officeDocument/2006/relationships/slide" Target="slides/slide56.xml"/><Relationship Id="rId61" Type="http://schemas.openxmlformats.org/officeDocument/2006/relationships/slide" Target="slides/slide55.xml"/><Relationship Id="rId20" Type="http://schemas.openxmlformats.org/officeDocument/2006/relationships/slide" Target="slides/slide14.xml"/><Relationship Id="rId64" Type="http://schemas.openxmlformats.org/officeDocument/2006/relationships/font" Target="fonts/ProximaNova-bold.fntdata"/><Relationship Id="rId63" Type="http://schemas.openxmlformats.org/officeDocument/2006/relationships/font" Target="fonts/ProximaNova-regular.fntdata"/><Relationship Id="rId22" Type="http://schemas.openxmlformats.org/officeDocument/2006/relationships/slide" Target="slides/slide16.xml"/><Relationship Id="rId66" Type="http://schemas.openxmlformats.org/officeDocument/2006/relationships/font" Target="fonts/ProximaNova-boldItalic.fntdata"/><Relationship Id="rId21" Type="http://schemas.openxmlformats.org/officeDocument/2006/relationships/slide" Target="slides/slide15.xml"/><Relationship Id="rId65" Type="http://schemas.openxmlformats.org/officeDocument/2006/relationships/font" Target="fonts/ProximaNova-italic.fntdata"/><Relationship Id="rId24" Type="http://schemas.openxmlformats.org/officeDocument/2006/relationships/slide" Target="slides/slide18.xml"/><Relationship Id="rId68" Type="http://schemas.openxmlformats.org/officeDocument/2006/relationships/font" Target="fonts/RobotoMedium-bold.fntdata"/><Relationship Id="rId23" Type="http://schemas.openxmlformats.org/officeDocument/2006/relationships/slide" Target="slides/slide17.xml"/><Relationship Id="rId67" Type="http://schemas.openxmlformats.org/officeDocument/2006/relationships/font" Target="fonts/RobotoMedium-regular.fntdata"/><Relationship Id="rId60" Type="http://schemas.openxmlformats.org/officeDocument/2006/relationships/slide" Target="slides/slide54.xml"/><Relationship Id="rId26" Type="http://schemas.openxmlformats.org/officeDocument/2006/relationships/slide" Target="slides/slide20.xml"/><Relationship Id="rId25" Type="http://schemas.openxmlformats.org/officeDocument/2006/relationships/slide" Target="slides/slide19.xml"/><Relationship Id="rId69" Type="http://schemas.openxmlformats.org/officeDocument/2006/relationships/font" Target="fonts/RobotoMedium-italic.fntdata"/><Relationship Id="rId28" Type="http://schemas.openxmlformats.org/officeDocument/2006/relationships/slide" Target="slides/slide22.xml"/><Relationship Id="rId27" Type="http://schemas.openxmlformats.org/officeDocument/2006/relationships/slide" Target="slides/slide21.xml"/><Relationship Id="rId29" Type="http://schemas.openxmlformats.org/officeDocument/2006/relationships/slide" Target="slides/slide23.xml"/><Relationship Id="rId51" Type="http://schemas.openxmlformats.org/officeDocument/2006/relationships/slide" Target="slides/slide45.xml"/><Relationship Id="rId50" Type="http://schemas.openxmlformats.org/officeDocument/2006/relationships/slide" Target="slides/slide44.xml"/><Relationship Id="rId53" Type="http://schemas.openxmlformats.org/officeDocument/2006/relationships/slide" Target="slides/slide47.xml"/><Relationship Id="rId52" Type="http://schemas.openxmlformats.org/officeDocument/2006/relationships/slide" Target="slides/slide46.xml"/><Relationship Id="rId11" Type="http://schemas.openxmlformats.org/officeDocument/2006/relationships/slide" Target="slides/slide5.xml"/><Relationship Id="rId55" Type="http://schemas.openxmlformats.org/officeDocument/2006/relationships/slide" Target="slides/slide49.xml"/><Relationship Id="rId10" Type="http://schemas.openxmlformats.org/officeDocument/2006/relationships/slide" Target="slides/slide4.xml"/><Relationship Id="rId54" Type="http://schemas.openxmlformats.org/officeDocument/2006/relationships/slide" Target="slides/slide48.xml"/><Relationship Id="rId13" Type="http://schemas.openxmlformats.org/officeDocument/2006/relationships/slide" Target="slides/slide7.xml"/><Relationship Id="rId57" Type="http://schemas.openxmlformats.org/officeDocument/2006/relationships/slide" Target="slides/slide51.xml"/><Relationship Id="rId12" Type="http://schemas.openxmlformats.org/officeDocument/2006/relationships/slide" Target="slides/slide6.xml"/><Relationship Id="rId56" Type="http://schemas.openxmlformats.org/officeDocument/2006/relationships/slide" Target="slides/slide50.xml"/><Relationship Id="rId15" Type="http://schemas.openxmlformats.org/officeDocument/2006/relationships/slide" Target="slides/slide9.xml"/><Relationship Id="rId59" Type="http://schemas.openxmlformats.org/officeDocument/2006/relationships/slide" Target="slides/slide53.xml"/><Relationship Id="rId14" Type="http://schemas.openxmlformats.org/officeDocument/2006/relationships/slide" Target="slides/slide8.xml"/><Relationship Id="rId58" Type="http://schemas.openxmlformats.org/officeDocument/2006/relationships/slide" Target="slides/slide52.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4.png>
</file>

<file path=ppt/media/image15.png>
</file>

<file path=ppt/media/image16.png>
</file>

<file path=ppt/media/image17.png>
</file>

<file path=ppt/media/image18.png>
</file>

<file path=ppt/media/image19.png>
</file>

<file path=ppt/media/image2.png>
</file>

<file path=ppt/media/image21.png>
</file>

<file path=ppt/media/image23.png>
</file>

<file path=ppt/media/image24.jpg>
</file>

<file path=ppt/media/image25.png>
</file>

<file path=ppt/media/image27.png>
</file>

<file path=ppt/media/image28.jpg>
</file>

<file path=ppt/media/image29.png>
</file>

<file path=ppt/media/image3.png>
</file>

<file path=ppt/media/image31.jpg>
</file>

<file path=ppt/media/image32.png>
</file>

<file path=ppt/media/image33.png>
</file>

<file path=ppt/media/image34.jpg>
</file>

<file path=ppt/media/image35.png>
</file>

<file path=ppt/media/image36.png>
</file>

<file path=ppt/media/image38.jpg>
</file>

<file path=ppt/media/image39.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4" name="Shape 894"/>
        <p:cNvGrpSpPr/>
        <p:nvPr/>
      </p:nvGrpSpPr>
      <p:grpSpPr>
        <a:xfrm>
          <a:off x="0" y="0"/>
          <a:ext cx="0" cy="0"/>
          <a:chOff x="0" y="0"/>
          <a:chExt cx="0" cy="0"/>
        </a:xfrm>
      </p:grpSpPr>
      <p:sp>
        <p:nvSpPr>
          <p:cNvPr id="895" name="Google Shape;895;g22268e9211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96" name="Google Shape;896;g22268e9211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9" name="Shape 1189"/>
        <p:cNvGrpSpPr/>
        <p:nvPr/>
      </p:nvGrpSpPr>
      <p:grpSpPr>
        <a:xfrm>
          <a:off x="0" y="0"/>
          <a:ext cx="0" cy="0"/>
          <a:chOff x="0" y="0"/>
          <a:chExt cx="0" cy="0"/>
        </a:xfrm>
      </p:grpSpPr>
      <p:sp>
        <p:nvSpPr>
          <p:cNvPr id="1190" name="Google Shape;1190;g22384fbdcc7_0_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1" name="Google Shape;1191;g22384fbdcc7_0_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9" name="Shape 1209"/>
        <p:cNvGrpSpPr/>
        <p:nvPr/>
      </p:nvGrpSpPr>
      <p:grpSpPr>
        <a:xfrm>
          <a:off x="0" y="0"/>
          <a:ext cx="0" cy="0"/>
          <a:chOff x="0" y="0"/>
          <a:chExt cx="0" cy="0"/>
        </a:xfrm>
      </p:grpSpPr>
      <p:sp>
        <p:nvSpPr>
          <p:cNvPr id="1210" name="Google Shape;1210;g22384fbdcc7_0_1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11" name="Google Shape;1211;g22384fbdcc7_0_1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2" name="Shape 1232"/>
        <p:cNvGrpSpPr/>
        <p:nvPr/>
      </p:nvGrpSpPr>
      <p:grpSpPr>
        <a:xfrm>
          <a:off x="0" y="0"/>
          <a:ext cx="0" cy="0"/>
          <a:chOff x="0" y="0"/>
          <a:chExt cx="0" cy="0"/>
        </a:xfrm>
      </p:grpSpPr>
      <p:sp>
        <p:nvSpPr>
          <p:cNvPr id="1233" name="Google Shape;1233;g22384fbdcc7_0_2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4" name="Google Shape;1234;g22384fbdcc7_0_2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40" name="Shape 1240"/>
        <p:cNvGrpSpPr/>
        <p:nvPr/>
      </p:nvGrpSpPr>
      <p:grpSpPr>
        <a:xfrm>
          <a:off x="0" y="0"/>
          <a:ext cx="0" cy="0"/>
          <a:chOff x="0" y="0"/>
          <a:chExt cx="0" cy="0"/>
        </a:xfrm>
      </p:grpSpPr>
      <p:sp>
        <p:nvSpPr>
          <p:cNvPr id="1241" name="Google Shape;1241;g22384fbdcc7_0_3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42" name="Google Shape;1242;g22384fbdcc7_0_3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5" name="Shape 1265"/>
        <p:cNvGrpSpPr/>
        <p:nvPr/>
      </p:nvGrpSpPr>
      <p:grpSpPr>
        <a:xfrm>
          <a:off x="0" y="0"/>
          <a:ext cx="0" cy="0"/>
          <a:chOff x="0" y="0"/>
          <a:chExt cx="0" cy="0"/>
        </a:xfrm>
      </p:grpSpPr>
      <p:sp>
        <p:nvSpPr>
          <p:cNvPr id="1266" name="Google Shape;1266;g22384fbdcc7_0_2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67" name="Google Shape;1267;g22384fbdcc7_0_2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4" name="Shape 1284"/>
        <p:cNvGrpSpPr/>
        <p:nvPr/>
      </p:nvGrpSpPr>
      <p:grpSpPr>
        <a:xfrm>
          <a:off x="0" y="0"/>
          <a:ext cx="0" cy="0"/>
          <a:chOff x="0" y="0"/>
          <a:chExt cx="0" cy="0"/>
        </a:xfrm>
      </p:grpSpPr>
      <p:sp>
        <p:nvSpPr>
          <p:cNvPr id="1285" name="Google Shape;1285;g22384fbdcc7_0_2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6" name="Google Shape;1286;g22384fbdcc7_0_2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7" name="Shape 1307"/>
        <p:cNvGrpSpPr/>
        <p:nvPr/>
      </p:nvGrpSpPr>
      <p:grpSpPr>
        <a:xfrm>
          <a:off x="0" y="0"/>
          <a:ext cx="0" cy="0"/>
          <a:chOff x="0" y="0"/>
          <a:chExt cx="0" cy="0"/>
        </a:xfrm>
      </p:grpSpPr>
      <p:sp>
        <p:nvSpPr>
          <p:cNvPr id="1308" name="Google Shape;1308;g22384fbdcc7_0_3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9" name="Google Shape;1309;g22384fbdcc7_0_3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43" name="Shape 1343"/>
        <p:cNvGrpSpPr/>
        <p:nvPr/>
      </p:nvGrpSpPr>
      <p:grpSpPr>
        <a:xfrm>
          <a:off x="0" y="0"/>
          <a:ext cx="0" cy="0"/>
          <a:chOff x="0" y="0"/>
          <a:chExt cx="0" cy="0"/>
        </a:xfrm>
      </p:grpSpPr>
      <p:sp>
        <p:nvSpPr>
          <p:cNvPr id="1344" name="Google Shape;1344;g22384fbdcc7_0_4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5" name="Google Shape;1345;g22384fbdcc7_0_4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5" name="Shape 1485"/>
        <p:cNvGrpSpPr/>
        <p:nvPr/>
      </p:nvGrpSpPr>
      <p:grpSpPr>
        <a:xfrm>
          <a:off x="0" y="0"/>
          <a:ext cx="0" cy="0"/>
          <a:chOff x="0" y="0"/>
          <a:chExt cx="0" cy="0"/>
        </a:xfrm>
      </p:grpSpPr>
      <p:sp>
        <p:nvSpPr>
          <p:cNvPr id="1486" name="Google Shape;1486;g22384fbdcc7_0_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7" name="Google Shape;1487;g22384fbdcc7_0_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2" name="Shape 1592"/>
        <p:cNvGrpSpPr/>
        <p:nvPr/>
      </p:nvGrpSpPr>
      <p:grpSpPr>
        <a:xfrm>
          <a:off x="0" y="0"/>
          <a:ext cx="0" cy="0"/>
          <a:chOff x="0" y="0"/>
          <a:chExt cx="0" cy="0"/>
        </a:xfrm>
      </p:grpSpPr>
      <p:sp>
        <p:nvSpPr>
          <p:cNvPr id="1593" name="Google Shape;1593;g22384fbdcc7_0_69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94" name="Google Shape;1594;g22384fbdcc7_0_69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7" name="Shape 907"/>
        <p:cNvGrpSpPr/>
        <p:nvPr/>
      </p:nvGrpSpPr>
      <p:grpSpPr>
        <a:xfrm>
          <a:off x="0" y="0"/>
          <a:ext cx="0" cy="0"/>
          <a:chOff x="0" y="0"/>
          <a:chExt cx="0" cy="0"/>
        </a:xfrm>
      </p:grpSpPr>
      <p:sp>
        <p:nvSpPr>
          <p:cNvPr id="908" name="Google Shape;908;gc8f6cc2c49_0_3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9" name="Google Shape;909;gc8f6cc2c49_0_3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8" name="Shape 1628"/>
        <p:cNvGrpSpPr/>
        <p:nvPr/>
      </p:nvGrpSpPr>
      <p:grpSpPr>
        <a:xfrm>
          <a:off x="0" y="0"/>
          <a:ext cx="0" cy="0"/>
          <a:chOff x="0" y="0"/>
          <a:chExt cx="0" cy="0"/>
        </a:xfrm>
      </p:grpSpPr>
      <p:sp>
        <p:nvSpPr>
          <p:cNvPr id="1629" name="Google Shape;1629;g22384fbdcc7_0_70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0" name="Google Shape;1630;g22384fbdcc7_0_70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4" name="Shape 1654"/>
        <p:cNvGrpSpPr/>
        <p:nvPr/>
      </p:nvGrpSpPr>
      <p:grpSpPr>
        <a:xfrm>
          <a:off x="0" y="0"/>
          <a:ext cx="0" cy="0"/>
          <a:chOff x="0" y="0"/>
          <a:chExt cx="0" cy="0"/>
        </a:xfrm>
      </p:grpSpPr>
      <p:sp>
        <p:nvSpPr>
          <p:cNvPr id="1655" name="Google Shape;1655;g22384fbdcc7_0_7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6" name="Google Shape;1656;g22384fbdcc7_0_7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9" name="Shape 1749"/>
        <p:cNvGrpSpPr/>
        <p:nvPr/>
      </p:nvGrpSpPr>
      <p:grpSpPr>
        <a:xfrm>
          <a:off x="0" y="0"/>
          <a:ext cx="0" cy="0"/>
          <a:chOff x="0" y="0"/>
          <a:chExt cx="0" cy="0"/>
        </a:xfrm>
      </p:grpSpPr>
      <p:sp>
        <p:nvSpPr>
          <p:cNvPr id="1750" name="Google Shape;1750;g22384fbdcc7_0_80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1" name="Google Shape;1751;g22384fbdcc7_0_80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7" name="Shape 1787"/>
        <p:cNvGrpSpPr/>
        <p:nvPr/>
      </p:nvGrpSpPr>
      <p:grpSpPr>
        <a:xfrm>
          <a:off x="0" y="0"/>
          <a:ext cx="0" cy="0"/>
          <a:chOff x="0" y="0"/>
          <a:chExt cx="0" cy="0"/>
        </a:xfrm>
      </p:grpSpPr>
      <p:sp>
        <p:nvSpPr>
          <p:cNvPr id="1788" name="Google Shape;1788;g22384fbdcc7_0_8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89" name="Google Shape;1789;g22384fbdcc7_0_8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24" name="Shape 1824"/>
        <p:cNvGrpSpPr/>
        <p:nvPr/>
      </p:nvGrpSpPr>
      <p:grpSpPr>
        <a:xfrm>
          <a:off x="0" y="0"/>
          <a:ext cx="0" cy="0"/>
          <a:chOff x="0" y="0"/>
          <a:chExt cx="0" cy="0"/>
        </a:xfrm>
      </p:grpSpPr>
      <p:sp>
        <p:nvSpPr>
          <p:cNvPr id="1825" name="Google Shape;1825;g22384fbdcc7_0_9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6" name="Google Shape;1826;g22384fbdcc7_0_9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3" name="Shape 1843"/>
        <p:cNvGrpSpPr/>
        <p:nvPr/>
      </p:nvGrpSpPr>
      <p:grpSpPr>
        <a:xfrm>
          <a:off x="0" y="0"/>
          <a:ext cx="0" cy="0"/>
          <a:chOff x="0" y="0"/>
          <a:chExt cx="0" cy="0"/>
        </a:xfrm>
      </p:grpSpPr>
      <p:sp>
        <p:nvSpPr>
          <p:cNvPr id="1844" name="Google Shape;1844;g22384fbdcc7_0_9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45" name="Google Shape;1845;g22384fbdcc7_0_9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8" name="Shape 1868"/>
        <p:cNvGrpSpPr/>
        <p:nvPr/>
      </p:nvGrpSpPr>
      <p:grpSpPr>
        <a:xfrm>
          <a:off x="0" y="0"/>
          <a:ext cx="0" cy="0"/>
          <a:chOff x="0" y="0"/>
          <a:chExt cx="0" cy="0"/>
        </a:xfrm>
      </p:grpSpPr>
      <p:sp>
        <p:nvSpPr>
          <p:cNvPr id="1869" name="Google Shape;1869;g22384fbdcc7_0_10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70" name="Google Shape;1870;g22384fbdcc7_0_10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0" name="Shape 1910"/>
        <p:cNvGrpSpPr/>
        <p:nvPr/>
      </p:nvGrpSpPr>
      <p:grpSpPr>
        <a:xfrm>
          <a:off x="0" y="0"/>
          <a:ext cx="0" cy="0"/>
          <a:chOff x="0" y="0"/>
          <a:chExt cx="0" cy="0"/>
        </a:xfrm>
      </p:grpSpPr>
      <p:sp>
        <p:nvSpPr>
          <p:cNvPr id="1911" name="Google Shape;1911;g22384fbdcc7_0_10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12" name="Google Shape;1912;g22384fbdcc7_0_10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3" name="Shape 1923"/>
        <p:cNvGrpSpPr/>
        <p:nvPr/>
      </p:nvGrpSpPr>
      <p:grpSpPr>
        <a:xfrm>
          <a:off x="0" y="0"/>
          <a:ext cx="0" cy="0"/>
          <a:chOff x="0" y="0"/>
          <a:chExt cx="0" cy="0"/>
        </a:xfrm>
      </p:grpSpPr>
      <p:sp>
        <p:nvSpPr>
          <p:cNvPr id="1924" name="Google Shape;1924;g22384fbdcc7_0_12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5" name="Google Shape;1925;g22384fbdcc7_0_12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2" name="Shape 1942"/>
        <p:cNvGrpSpPr/>
        <p:nvPr/>
      </p:nvGrpSpPr>
      <p:grpSpPr>
        <a:xfrm>
          <a:off x="0" y="0"/>
          <a:ext cx="0" cy="0"/>
          <a:chOff x="0" y="0"/>
          <a:chExt cx="0" cy="0"/>
        </a:xfrm>
      </p:grpSpPr>
      <p:sp>
        <p:nvSpPr>
          <p:cNvPr id="1943" name="Google Shape;1943;g22384fbdcc7_0_46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4" name="Google Shape;1944;g22384fbdcc7_0_46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0" name="Shape 930"/>
        <p:cNvGrpSpPr/>
        <p:nvPr/>
      </p:nvGrpSpPr>
      <p:grpSpPr>
        <a:xfrm>
          <a:off x="0" y="0"/>
          <a:ext cx="0" cy="0"/>
          <a:chOff x="0" y="0"/>
          <a:chExt cx="0" cy="0"/>
        </a:xfrm>
      </p:grpSpPr>
      <p:sp>
        <p:nvSpPr>
          <p:cNvPr id="931" name="Google Shape;931;g22263b4d7ca_0_2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2" name="Google Shape;932;g22263b4d7ca_0_2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8" name="Shape 1968"/>
        <p:cNvGrpSpPr/>
        <p:nvPr/>
      </p:nvGrpSpPr>
      <p:grpSpPr>
        <a:xfrm>
          <a:off x="0" y="0"/>
          <a:ext cx="0" cy="0"/>
          <a:chOff x="0" y="0"/>
          <a:chExt cx="0" cy="0"/>
        </a:xfrm>
      </p:grpSpPr>
      <p:sp>
        <p:nvSpPr>
          <p:cNvPr id="1969" name="Google Shape;1969;g22384fbdcc7_0_120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0" name="Google Shape;1970;g22384fbdcc7_0_120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9" name="Shape 1979"/>
        <p:cNvGrpSpPr/>
        <p:nvPr/>
      </p:nvGrpSpPr>
      <p:grpSpPr>
        <a:xfrm>
          <a:off x="0" y="0"/>
          <a:ext cx="0" cy="0"/>
          <a:chOff x="0" y="0"/>
          <a:chExt cx="0" cy="0"/>
        </a:xfrm>
      </p:grpSpPr>
      <p:sp>
        <p:nvSpPr>
          <p:cNvPr id="1980" name="Google Shape;1980;g22384fbdcc7_0_12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1" name="Google Shape;1981;g22384fbdcc7_0_12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5" name="Shape 2025"/>
        <p:cNvGrpSpPr/>
        <p:nvPr/>
      </p:nvGrpSpPr>
      <p:grpSpPr>
        <a:xfrm>
          <a:off x="0" y="0"/>
          <a:ext cx="0" cy="0"/>
          <a:chOff x="0" y="0"/>
          <a:chExt cx="0" cy="0"/>
        </a:xfrm>
      </p:grpSpPr>
      <p:sp>
        <p:nvSpPr>
          <p:cNvPr id="2026" name="Google Shape;2026;g22384fbdcc7_0_12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7" name="Google Shape;2027;g22384fbdcc7_0_12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9" name="Shape 2039"/>
        <p:cNvGrpSpPr/>
        <p:nvPr/>
      </p:nvGrpSpPr>
      <p:grpSpPr>
        <a:xfrm>
          <a:off x="0" y="0"/>
          <a:ext cx="0" cy="0"/>
          <a:chOff x="0" y="0"/>
          <a:chExt cx="0" cy="0"/>
        </a:xfrm>
      </p:grpSpPr>
      <p:sp>
        <p:nvSpPr>
          <p:cNvPr id="2040" name="Google Shape;2040;g22384fbdcc7_0_128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1" name="Google Shape;2041;g22384fbdcc7_0_128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53" name="Shape 2053"/>
        <p:cNvGrpSpPr/>
        <p:nvPr/>
      </p:nvGrpSpPr>
      <p:grpSpPr>
        <a:xfrm>
          <a:off x="0" y="0"/>
          <a:ext cx="0" cy="0"/>
          <a:chOff x="0" y="0"/>
          <a:chExt cx="0" cy="0"/>
        </a:xfrm>
      </p:grpSpPr>
      <p:sp>
        <p:nvSpPr>
          <p:cNvPr id="2054" name="Google Shape;2054;g22384fbdcc7_0_12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5" name="Google Shape;2055;g22384fbdcc7_0_12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7" name="Shape 2077"/>
        <p:cNvGrpSpPr/>
        <p:nvPr/>
      </p:nvGrpSpPr>
      <p:grpSpPr>
        <a:xfrm>
          <a:off x="0" y="0"/>
          <a:ext cx="0" cy="0"/>
          <a:chOff x="0" y="0"/>
          <a:chExt cx="0" cy="0"/>
        </a:xfrm>
      </p:grpSpPr>
      <p:sp>
        <p:nvSpPr>
          <p:cNvPr id="2078" name="Google Shape;2078;g22384fbdcc7_0_12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79" name="Google Shape;2079;g22384fbdcc7_0_12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4" name="Shape 2114"/>
        <p:cNvGrpSpPr/>
        <p:nvPr/>
      </p:nvGrpSpPr>
      <p:grpSpPr>
        <a:xfrm>
          <a:off x="0" y="0"/>
          <a:ext cx="0" cy="0"/>
          <a:chOff x="0" y="0"/>
          <a:chExt cx="0" cy="0"/>
        </a:xfrm>
      </p:grpSpPr>
      <p:sp>
        <p:nvSpPr>
          <p:cNvPr id="2115" name="Google Shape;2115;g22384fbdcc7_0_130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16" name="Google Shape;2116;g22384fbdcc7_0_130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3" name="Shape 2993"/>
        <p:cNvGrpSpPr/>
        <p:nvPr/>
      </p:nvGrpSpPr>
      <p:grpSpPr>
        <a:xfrm>
          <a:off x="0" y="0"/>
          <a:ext cx="0" cy="0"/>
          <a:chOff x="0" y="0"/>
          <a:chExt cx="0" cy="0"/>
        </a:xfrm>
      </p:grpSpPr>
      <p:sp>
        <p:nvSpPr>
          <p:cNvPr id="2994" name="Google Shape;2994;g22384fbdcc7_0_130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95" name="Google Shape;2995;g22384fbdcc7_0_130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7" name="Shape 3007"/>
        <p:cNvGrpSpPr/>
        <p:nvPr/>
      </p:nvGrpSpPr>
      <p:grpSpPr>
        <a:xfrm>
          <a:off x="0" y="0"/>
          <a:ext cx="0" cy="0"/>
          <a:chOff x="0" y="0"/>
          <a:chExt cx="0" cy="0"/>
        </a:xfrm>
      </p:grpSpPr>
      <p:sp>
        <p:nvSpPr>
          <p:cNvPr id="3008" name="Google Shape;3008;g22384fbdcc7_0_13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09" name="Google Shape;3009;g22384fbdcc7_0_13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0" name="Shape 3020"/>
        <p:cNvGrpSpPr/>
        <p:nvPr/>
      </p:nvGrpSpPr>
      <p:grpSpPr>
        <a:xfrm>
          <a:off x="0" y="0"/>
          <a:ext cx="0" cy="0"/>
          <a:chOff x="0" y="0"/>
          <a:chExt cx="0" cy="0"/>
        </a:xfrm>
      </p:grpSpPr>
      <p:sp>
        <p:nvSpPr>
          <p:cNvPr id="3021" name="Google Shape;3021;g22384fbdcc7_0_768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2" name="Google Shape;3022;g22384fbdcc7_0_768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c94c3d5336_0_2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7" name="Google Shape;957;gc94c3d5336_0_2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6" name="Shape 3026"/>
        <p:cNvGrpSpPr/>
        <p:nvPr/>
      </p:nvGrpSpPr>
      <p:grpSpPr>
        <a:xfrm>
          <a:off x="0" y="0"/>
          <a:ext cx="0" cy="0"/>
          <a:chOff x="0" y="0"/>
          <a:chExt cx="0" cy="0"/>
        </a:xfrm>
      </p:grpSpPr>
      <p:sp>
        <p:nvSpPr>
          <p:cNvPr id="3027" name="Google Shape;3027;g22384fbdcc7_0_768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8" name="Google Shape;3028;g22384fbdcc7_0_768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32" name="Shape 3032"/>
        <p:cNvGrpSpPr/>
        <p:nvPr/>
      </p:nvGrpSpPr>
      <p:grpSpPr>
        <a:xfrm>
          <a:off x="0" y="0"/>
          <a:ext cx="0" cy="0"/>
          <a:chOff x="0" y="0"/>
          <a:chExt cx="0" cy="0"/>
        </a:xfrm>
      </p:grpSpPr>
      <p:sp>
        <p:nvSpPr>
          <p:cNvPr id="3033" name="Google Shape;3033;g22384fbdcc7_0_769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4" name="Google Shape;3034;g22384fbdcc7_0_769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52" name="Shape 3052"/>
        <p:cNvGrpSpPr/>
        <p:nvPr/>
      </p:nvGrpSpPr>
      <p:grpSpPr>
        <a:xfrm>
          <a:off x="0" y="0"/>
          <a:ext cx="0" cy="0"/>
          <a:chOff x="0" y="0"/>
          <a:chExt cx="0" cy="0"/>
        </a:xfrm>
      </p:grpSpPr>
      <p:sp>
        <p:nvSpPr>
          <p:cNvPr id="3053" name="Google Shape;3053;g22384fbdcc7_0_7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54" name="Google Shape;3054;g22384fbdcc7_0_7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8" name="Shape 3068"/>
        <p:cNvGrpSpPr/>
        <p:nvPr/>
      </p:nvGrpSpPr>
      <p:grpSpPr>
        <a:xfrm>
          <a:off x="0" y="0"/>
          <a:ext cx="0" cy="0"/>
          <a:chOff x="0" y="0"/>
          <a:chExt cx="0" cy="0"/>
        </a:xfrm>
      </p:grpSpPr>
      <p:sp>
        <p:nvSpPr>
          <p:cNvPr id="3069" name="Google Shape;3069;g22384fbdcc7_0_77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70" name="Google Shape;3070;g22384fbdcc7_0_77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07" name="Shape 3407"/>
        <p:cNvGrpSpPr/>
        <p:nvPr/>
      </p:nvGrpSpPr>
      <p:grpSpPr>
        <a:xfrm>
          <a:off x="0" y="0"/>
          <a:ext cx="0" cy="0"/>
          <a:chOff x="0" y="0"/>
          <a:chExt cx="0" cy="0"/>
        </a:xfrm>
      </p:grpSpPr>
      <p:sp>
        <p:nvSpPr>
          <p:cNvPr id="3408" name="Google Shape;3408;g22384fbdcc7_0_80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409" name="Google Shape;3409;g22384fbdcc7_0_80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08" name="Shape 5608"/>
        <p:cNvGrpSpPr/>
        <p:nvPr/>
      </p:nvGrpSpPr>
      <p:grpSpPr>
        <a:xfrm>
          <a:off x="0" y="0"/>
          <a:ext cx="0" cy="0"/>
          <a:chOff x="0" y="0"/>
          <a:chExt cx="0" cy="0"/>
        </a:xfrm>
      </p:grpSpPr>
      <p:sp>
        <p:nvSpPr>
          <p:cNvPr id="5609" name="Google Shape;5609;g22384fbdcc7_0_102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10" name="Google Shape;5610;g22384fbdcc7_0_102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27" name="Shape 6027"/>
        <p:cNvGrpSpPr/>
        <p:nvPr/>
      </p:nvGrpSpPr>
      <p:grpSpPr>
        <a:xfrm>
          <a:off x="0" y="0"/>
          <a:ext cx="0" cy="0"/>
          <a:chOff x="0" y="0"/>
          <a:chExt cx="0" cy="0"/>
        </a:xfrm>
      </p:grpSpPr>
      <p:sp>
        <p:nvSpPr>
          <p:cNvPr id="6028" name="Google Shape;6028;g22384fbdcc7_0_1069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29" name="Google Shape;6029;g22384fbdcc7_0_1069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7" name="Shape 6197"/>
        <p:cNvGrpSpPr/>
        <p:nvPr/>
      </p:nvGrpSpPr>
      <p:grpSpPr>
        <a:xfrm>
          <a:off x="0" y="0"/>
          <a:ext cx="0" cy="0"/>
          <a:chOff x="0" y="0"/>
          <a:chExt cx="0" cy="0"/>
        </a:xfrm>
      </p:grpSpPr>
      <p:sp>
        <p:nvSpPr>
          <p:cNvPr id="6198" name="Google Shape;6198;g22384fbdcc7_0_108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199" name="Google Shape;6199;g22384fbdcc7_0_108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602" name="Shape 6602"/>
        <p:cNvGrpSpPr/>
        <p:nvPr/>
      </p:nvGrpSpPr>
      <p:grpSpPr>
        <a:xfrm>
          <a:off x="0" y="0"/>
          <a:ext cx="0" cy="0"/>
          <a:chOff x="0" y="0"/>
          <a:chExt cx="0" cy="0"/>
        </a:xfrm>
      </p:grpSpPr>
      <p:sp>
        <p:nvSpPr>
          <p:cNvPr id="6603" name="Google Shape;6603;g22384fbdcc7_0_112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604" name="Google Shape;6604;g22384fbdcc7_0_112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82" name="Shape 6982"/>
        <p:cNvGrpSpPr/>
        <p:nvPr/>
      </p:nvGrpSpPr>
      <p:grpSpPr>
        <a:xfrm>
          <a:off x="0" y="0"/>
          <a:ext cx="0" cy="0"/>
          <a:chOff x="0" y="0"/>
          <a:chExt cx="0" cy="0"/>
        </a:xfrm>
      </p:grpSpPr>
      <p:sp>
        <p:nvSpPr>
          <p:cNvPr id="6983" name="Google Shape;6983;g22384fbdcc7_0_152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84" name="Google Shape;6984;g22384fbdcc7_0_152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8" name="Shape 968"/>
        <p:cNvGrpSpPr/>
        <p:nvPr/>
      </p:nvGrpSpPr>
      <p:grpSpPr>
        <a:xfrm>
          <a:off x="0" y="0"/>
          <a:ext cx="0" cy="0"/>
          <a:chOff x="0" y="0"/>
          <a:chExt cx="0" cy="0"/>
        </a:xfrm>
      </p:grpSpPr>
      <p:sp>
        <p:nvSpPr>
          <p:cNvPr id="969" name="Google Shape;969;gc94c3d5336_0_44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70" name="Google Shape;970;gc94c3d5336_0_44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59" name="Shape 7759"/>
        <p:cNvGrpSpPr/>
        <p:nvPr/>
      </p:nvGrpSpPr>
      <p:grpSpPr>
        <a:xfrm>
          <a:off x="0" y="0"/>
          <a:ext cx="0" cy="0"/>
          <a:chOff x="0" y="0"/>
          <a:chExt cx="0" cy="0"/>
        </a:xfrm>
      </p:grpSpPr>
      <p:sp>
        <p:nvSpPr>
          <p:cNvPr id="7760" name="Google Shape;7760;g22384fbdcc7_0_1600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761" name="Google Shape;7761;g22384fbdcc7_0_1600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66" name="Shape 9166"/>
        <p:cNvGrpSpPr/>
        <p:nvPr/>
      </p:nvGrpSpPr>
      <p:grpSpPr>
        <a:xfrm>
          <a:off x="0" y="0"/>
          <a:ext cx="0" cy="0"/>
          <a:chOff x="0" y="0"/>
          <a:chExt cx="0" cy="0"/>
        </a:xfrm>
      </p:grpSpPr>
      <p:sp>
        <p:nvSpPr>
          <p:cNvPr id="9167" name="Google Shape;9167;g22384fbdcc7_0_174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68" name="Google Shape;9168;g22384fbdcc7_0_174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60" name="Shape 11560"/>
        <p:cNvGrpSpPr/>
        <p:nvPr/>
      </p:nvGrpSpPr>
      <p:grpSpPr>
        <a:xfrm>
          <a:off x="0" y="0"/>
          <a:ext cx="0" cy="0"/>
          <a:chOff x="0" y="0"/>
          <a:chExt cx="0" cy="0"/>
        </a:xfrm>
      </p:grpSpPr>
      <p:sp>
        <p:nvSpPr>
          <p:cNvPr id="11561" name="Google Shape;11561;g22384fbdcc7_0_198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62" name="Google Shape;11562;g22384fbdcc7_0_198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74" name="Shape 13574"/>
        <p:cNvGrpSpPr/>
        <p:nvPr/>
      </p:nvGrpSpPr>
      <p:grpSpPr>
        <a:xfrm>
          <a:off x="0" y="0"/>
          <a:ext cx="0" cy="0"/>
          <a:chOff x="0" y="0"/>
          <a:chExt cx="0" cy="0"/>
        </a:xfrm>
      </p:grpSpPr>
      <p:sp>
        <p:nvSpPr>
          <p:cNvPr id="13575" name="Google Shape;13575;g22384fbdcc7_0_218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76" name="Google Shape;13576;g22384fbdcc7_0_218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10" name="Shape 15210"/>
        <p:cNvGrpSpPr/>
        <p:nvPr/>
      </p:nvGrpSpPr>
      <p:grpSpPr>
        <a:xfrm>
          <a:off x="0" y="0"/>
          <a:ext cx="0" cy="0"/>
          <a:chOff x="0" y="0"/>
          <a:chExt cx="0" cy="0"/>
        </a:xfrm>
      </p:grpSpPr>
      <p:sp>
        <p:nvSpPr>
          <p:cNvPr id="15211" name="Google Shape;15211;g22384fbdcc7_0_234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212" name="Google Shape;15212;g22384fbdcc7_0_234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52" name="Shape 16252"/>
        <p:cNvGrpSpPr/>
        <p:nvPr/>
      </p:nvGrpSpPr>
      <p:grpSpPr>
        <a:xfrm>
          <a:off x="0" y="0"/>
          <a:ext cx="0" cy="0"/>
          <a:chOff x="0" y="0"/>
          <a:chExt cx="0" cy="0"/>
        </a:xfrm>
      </p:grpSpPr>
      <p:sp>
        <p:nvSpPr>
          <p:cNvPr id="16253" name="Google Shape;16253;g22384fbdcc7_0_244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54" name="Google Shape;16254;g22384fbdcc7_0_244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95" name="Shape 17795"/>
        <p:cNvGrpSpPr/>
        <p:nvPr/>
      </p:nvGrpSpPr>
      <p:grpSpPr>
        <a:xfrm>
          <a:off x="0" y="0"/>
          <a:ext cx="0" cy="0"/>
          <a:chOff x="0" y="0"/>
          <a:chExt cx="0" cy="0"/>
        </a:xfrm>
      </p:grpSpPr>
      <p:sp>
        <p:nvSpPr>
          <p:cNvPr id="17796" name="Google Shape;17796;g22384fbdcc7_0_300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97" name="Google Shape;17797;g22384fbdcc7_0_300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8" name="Shape 1008"/>
        <p:cNvGrpSpPr/>
        <p:nvPr/>
      </p:nvGrpSpPr>
      <p:grpSpPr>
        <a:xfrm>
          <a:off x="0" y="0"/>
          <a:ext cx="0" cy="0"/>
          <a:chOff x="0" y="0"/>
          <a:chExt cx="0" cy="0"/>
        </a:xfrm>
      </p:grpSpPr>
      <p:sp>
        <p:nvSpPr>
          <p:cNvPr id="1009" name="Google Shape;1009;g22384fbdcc7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0" name="Google Shape;1010;g22384fbdcc7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0" name="Shape 1020"/>
        <p:cNvGrpSpPr/>
        <p:nvPr/>
      </p:nvGrpSpPr>
      <p:grpSpPr>
        <a:xfrm>
          <a:off x="0" y="0"/>
          <a:ext cx="0" cy="0"/>
          <a:chOff x="0" y="0"/>
          <a:chExt cx="0" cy="0"/>
        </a:xfrm>
      </p:grpSpPr>
      <p:sp>
        <p:nvSpPr>
          <p:cNvPr id="1021" name="Google Shape;1021;g22384fbdcc7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2" name="Google Shape;1022;g22384fbdcc7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83" name="Shape 1083"/>
        <p:cNvGrpSpPr/>
        <p:nvPr/>
      </p:nvGrpSpPr>
      <p:grpSpPr>
        <a:xfrm>
          <a:off x="0" y="0"/>
          <a:ext cx="0" cy="0"/>
          <a:chOff x="0" y="0"/>
          <a:chExt cx="0" cy="0"/>
        </a:xfrm>
      </p:grpSpPr>
      <p:sp>
        <p:nvSpPr>
          <p:cNvPr id="1084" name="Google Shape;1084;g22384fbdcc7_0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5" name="Google Shape;1085;g22384fbdcc7_0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51" name="Shape 1151"/>
        <p:cNvGrpSpPr/>
        <p:nvPr/>
      </p:nvGrpSpPr>
      <p:grpSpPr>
        <a:xfrm>
          <a:off x="0" y="0"/>
          <a:ext cx="0" cy="0"/>
          <a:chOff x="0" y="0"/>
          <a:chExt cx="0" cy="0"/>
        </a:xfrm>
      </p:grpSpPr>
      <p:sp>
        <p:nvSpPr>
          <p:cNvPr id="1152" name="Google Shape;1152;g22384fbdcc7_0_9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3" name="Google Shape;1153;g22384fbdcc7_0_9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slide" Target="/ppt/slides/slide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 Id="rId4" Type="http://schemas.openxmlformats.org/officeDocument/2006/relationships/hyperlink" Target="http://bit.ly/2Tynxth" TargetMode="External"/><Relationship Id="rId5" Type="http://schemas.openxmlformats.org/officeDocument/2006/relationships/hyperlink" Target="http://bit.ly/2TyoMsr" TargetMode="External"/><Relationship Id="rId6" Type="http://schemas.openxmlformats.org/officeDocument/2006/relationships/hyperlink" Target="http://bit.ly/2TtBDfr" TargetMode="Externa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5.png"/><Relationship Id="rId4" Type="http://schemas.openxmlformats.org/officeDocument/2006/relationships/image" Target="../media/image2.png"/><Relationship Id="rId5" Type="http://schemas.openxmlformats.org/officeDocument/2006/relationships/image" Target="../media/image19.png"/><Relationship Id="rId6" Type="http://schemas.openxmlformats.org/officeDocument/2006/relationships/image" Target="../media/image7.png"/><Relationship Id="rId7" Type="http://schemas.openxmlformats.org/officeDocument/2006/relationships/image" Target="../media/image3.png"/><Relationship Id="rId8" Type="http://schemas.openxmlformats.org/officeDocument/2006/relationships/image" Target="../media/image10.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11.png"/><Relationship Id="rId5" Type="http://schemas.openxmlformats.org/officeDocument/2006/relationships/image" Target="../media/image18.png"/><Relationship Id="rId6" Type="http://schemas.openxmlformats.org/officeDocument/2006/relationships/image" Target="../media/image5.png"/><Relationship Id="rId7" Type="http://schemas.openxmlformats.org/officeDocument/2006/relationships/image" Target="../media/image2.png"/><Relationship Id="rId8" Type="http://schemas.openxmlformats.org/officeDocument/2006/relationships/image" Target="../media/image10.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 Id="rId4" Type="http://schemas.openxmlformats.org/officeDocument/2006/relationships/image" Target="../media/image3.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1.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8" name="Shape 8"/>
        <p:cNvGrpSpPr/>
        <p:nvPr/>
      </p:nvGrpSpPr>
      <p:grpSpPr>
        <a:xfrm>
          <a:off x="0" y="0"/>
          <a:ext cx="0" cy="0"/>
          <a:chOff x="0" y="0"/>
          <a:chExt cx="0" cy="0"/>
        </a:xfrm>
      </p:grpSpPr>
      <p:pic>
        <p:nvPicPr>
          <p:cNvPr id="9" name="Google Shape;9;p2"/>
          <p:cNvPicPr preferRelativeResize="0"/>
          <p:nvPr/>
        </p:nvPicPr>
        <p:blipFill>
          <a:blip r:embed="rId2">
            <a:alphaModFix amt="46000"/>
          </a:blip>
          <a:stretch>
            <a:fillRect/>
          </a:stretch>
        </p:blipFill>
        <p:spPr>
          <a:xfrm>
            <a:off x="4187250" y="1882200"/>
            <a:ext cx="4579502" cy="4579502"/>
          </a:xfrm>
          <a:prstGeom prst="rect">
            <a:avLst/>
          </a:prstGeom>
          <a:noFill/>
          <a:ln>
            <a:noFill/>
          </a:ln>
        </p:spPr>
      </p:pic>
      <p:pic>
        <p:nvPicPr>
          <p:cNvPr id="10" name="Google Shape;10;p2"/>
          <p:cNvPicPr preferRelativeResize="0"/>
          <p:nvPr/>
        </p:nvPicPr>
        <p:blipFill>
          <a:blip r:embed="rId2">
            <a:alphaModFix amt="46000"/>
          </a:blip>
          <a:stretch>
            <a:fillRect/>
          </a:stretch>
        </p:blipFill>
        <p:spPr>
          <a:xfrm>
            <a:off x="-1781200" y="-1029075"/>
            <a:ext cx="2775148" cy="2775148"/>
          </a:xfrm>
          <a:prstGeom prst="rect">
            <a:avLst/>
          </a:prstGeom>
          <a:noFill/>
          <a:ln>
            <a:noFill/>
          </a:ln>
        </p:spPr>
      </p:pic>
      <p:grpSp>
        <p:nvGrpSpPr>
          <p:cNvPr id="11" name="Google Shape;11;p2"/>
          <p:cNvGrpSpPr/>
          <p:nvPr/>
        </p:nvGrpSpPr>
        <p:grpSpPr>
          <a:xfrm>
            <a:off x="-21773" y="2865801"/>
            <a:ext cx="811218" cy="1071710"/>
            <a:chOff x="67250" y="4303125"/>
            <a:chExt cx="480750" cy="635125"/>
          </a:xfrm>
        </p:grpSpPr>
        <p:sp>
          <p:nvSpPr>
            <p:cNvPr id="12" name="Google Shape;12;p2"/>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2"/>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 name="Google Shape;18;p2"/>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2"/>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2"/>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1" name="Google Shape;21;p2"/>
          <p:cNvPicPr preferRelativeResize="0"/>
          <p:nvPr/>
        </p:nvPicPr>
        <p:blipFill>
          <a:blip r:embed="rId3">
            <a:alphaModFix amt="46000"/>
          </a:blip>
          <a:stretch>
            <a:fillRect/>
          </a:stretch>
        </p:blipFill>
        <p:spPr>
          <a:xfrm>
            <a:off x="6123950" y="-1461177"/>
            <a:ext cx="2356500" cy="2349729"/>
          </a:xfrm>
          <a:prstGeom prst="rect">
            <a:avLst/>
          </a:prstGeom>
          <a:noFill/>
          <a:ln>
            <a:noFill/>
          </a:ln>
        </p:spPr>
      </p:pic>
      <p:grpSp>
        <p:nvGrpSpPr>
          <p:cNvPr id="22" name="Google Shape;22;p2"/>
          <p:cNvGrpSpPr/>
          <p:nvPr/>
        </p:nvGrpSpPr>
        <p:grpSpPr>
          <a:xfrm>
            <a:off x="6609827" y="-306526"/>
            <a:ext cx="1032427" cy="983632"/>
            <a:chOff x="6971400" y="1329575"/>
            <a:chExt cx="820950" cy="782150"/>
          </a:xfrm>
        </p:grpSpPr>
        <p:sp>
          <p:nvSpPr>
            <p:cNvPr id="23" name="Google Shape;23;p2"/>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2"/>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2"/>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2"/>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2"/>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2"/>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 name="Google Shape;29;p2"/>
          <p:cNvGrpSpPr/>
          <p:nvPr/>
        </p:nvGrpSpPr>
        <p:grpSpPr>
          <a:xfrm>
            <a:off x="3580340" y="4192114"/>
            <a:ext cx="941552" cy="1158070"/>
            <a:chOff x="3179850" y="4332100"/>
            <a:chExt cx="555750" cy="683550"/>
          </a:xfrm>
        </p:grpSpPr>
        <p:sp>
          <p:nvSpPr>
            <p:cNvPr id="30" name="Google Shape;30;p2"/>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2"/>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2"/>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2"/>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2"/>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2"/>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2"/>
          <p:cNvSpPr txBox="1"/>
          <p:nvPr>
            <p:ph type="ctrTitle"/>
          </p:nvPr>
        </p:nvSpPr>
        <p:spPr>
          <a:xfrm>
            <a:off x="1070150" y="542975"/>
            <a:ext cx="4452000" cy="2425200"/>
          </a:xfrm>
          <a:prstGeom prst="rect">
            <a:avLst/>
          </a:prstGeom>
          <a:noFill/>
        </p:spPr>
        <p:txBody>
          <a:bodyPr anchorCtr="0" anchor="ctr" bIns="0" lIns="0" spcFirstLastPara="1" rIns="0" wrap="square" tIns="0">
            <a:noAutofit/>
          </a:bodyPr>
          <a:lstStyle>
            <a:lvl1pPr lvl="0" algn="l">
              <a:spcBef>
                <a:spcPts val="0"/>
              </a:spcBef>
              <a:spcAft>
                <a:spcPts val="0"/>
              </a:spcAft>
              <a:buSzPts val="5200"/>
              <a:buNone/>
              <a:defRPr sz="5200">
                <a:solidFill>
                  <a:schemeClr val="accent3"/>
                </a:solidFill>
                <a:latin typeface="Be Vietnam Pro"/>
                <a:ea typeface="Be Vietnam Pro"/>
                <a:cs typeface="Be Vietnam Pro"/>
                <a:sym typeface="Be Vietnam Pro"/>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37" name="Google Shape;37;p2"/>
          <p:cNvSpPr txBox="1"/>
          <p:nvPr>
            <p:ph idx="1" type="subTitle"/>
          </p:nvPr>
        </p:nvSpPr>
        <p:spPr>
          <a:xfrm>
            <a:off x="1070150" y="3182050"/>
            <a:ext cx="4087500" cy="447600"/>
          </a:xfrm>
          <a:prstGeom prst="rect">
            <a:avLst/>
          </a:prstGeom>
          <a:solidFill>
            <a:schemeClr val="accent1"/>
          </a:solidFill>
          <a:ln cap="flat" cmpd="sng" w="9525">
            <a:solidFill>
              <a:schemeClr val="accent5"/>
            </a:solidFill>
            <a:prstDash val="solid"/>
            <a:round/>
            <a:headEnd len="sm" w="sm" type="none"/>
            <a:tailEnd len="sm" w="sm" type="none"/>
          </a:ln>
        </p:spPr>
        <p:txBody>
          <a:bodyPr anchorCtr="0" anchor="ctr" bIns="0" lIns="0" spcFirstLastPara="1" rIns="0" wrap="square" tIns="0">
            <a:noAutofit/>
          </a:bodyPr>
          <a:lstStyle>
            <a:lvl1pPr lvl="0">
              <a:lnSpc>
                <a:spcPct val="100000"/>
              </a:lnSpc>
              <a:spcBef>
                <a:spcPts val="0"/>
              </a:spcBef>
              <a:spcAft>
                <a:spcPts val="0"/>
              </a:spcAft>
              <a:buSzPts val="2800"/>
              <a:buNone/>
              <a:defRPr sz="1600">
                <a:solidFill>
                  <a:schemeClr val="accent5"/>
                </a:solidFill>
                <a:latin typeface="Varela Round"/>
                <a:ea typeface="Varela Round"/>
                <a:cs typeface="Varela Round"/>
                <a:sym typeface="Varela Round"/>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91" name="Shape 191"/>
        <p:cNvGrpSpPr/>
        <p:nvPr/>
      </p:nvGrpSpPr>
      <p:grpSpPr>
        <a:xfrm>
          <a:off x="0" y="0"/>
          <a:ext cx="0" cy="0"/>
          <a:chOff x="0" y="0"/>
          <a:chExt cx="0" cy="0"/>
        </a:xfrm>
      </p:grpSpPr>
      <p:pic>
        <p:nvPicPr>
          <p:cNvPr id="192" name="Google Shape;192;p11"/>
          <p:cNvPicPr preferRelativeResize="0"/>
          <p:nvPr/>
        </p:nvPicPr>
        <p:blipFill>
          <a:blip r:embed="rId2">
            <a:alphaModFix/>
          </a:blip>
          <a:stretch>
            <a:fillRect/>
          </a:stretch>
        </p:blipFill>
        <p:spPr>
          <a:xfrm>
            <a:off x="-404900" y="-1442125"/>
            <a:ext cx="3327401" cy="3327401"/>
          </a:xfrm>
          <a:prstGeom prst="rect">
            <a:avLst/>
          </a:prstGeom>
          <a:noFill/>
          <a:ln>
            <a:noFill/>
          </a:ln>
        </p:spPr>
      </p:pic>
      <p:pic>
        <p:nvPicPr>
          <p:cNvPr id="193" name="Google Shape;193;p11"/>
          <p:cNvPicPr preferRelativeResize="0"/>
          <p:nvPr/>
        </p:nvPicPr>
        <p:blipFill>
          <a:blip r:embed="rId3">
            <a:alphaModFix/>
          </a:blip>
          <a:stretch>
            <a:fillRect/>
          </a:stretch>
        </p:blipFill>
        <p:spPr>
          <a:xfrm>
            <a:off x="4828350" y="3812636"/>
            <a:ext cx="2356500" cy="2349729"/>
          </a:xfrm>
          <a:prstGeom prst="rect">
            <a:avLst/>
          </a:prstGeom>
          <a:noFill/>
          <a:ln>
            <a:noFill/>
          </a:ln>
        </p:spPr>
      </p:pic>
      <p:grpSp>
        <p:nvGrpSpPr>
          <p:cNvPr id="194" name="Google Shape;194;p11"/>
          <p:cNvGrpSpPr/>
          <p:nvPr/>
        </p:nvGrpSpPr>
        <p:grpSpPr>
          <a:xfrm>
            <a:off x="7462033" y="4094592"/>
            <a:ext cx="820821" cy="1104014"/>
            <a:chOff x="5864125" y="3139275"/>
            <a:chExt cx="582225" cy="783100"/>
          </a:xfrm>
        </p:grpSpPr>
        <p:sp>
          <p:nvSpPr>
            <p:cNvPr id="195" name="Google Shape;195;p11"/>
            <p:cNvSpPr/>
            <p:nvPr/>
          </p:nvSpPr>
          <p:spPr>
            <a:xfrm>
              <a:off x="5864125" y="3139275"/>
              <a:ext cx="582225" cy="783100"/>
            </a:xfrm>
            <a:custGeom>
              <a:rect b="b" l="l" r="r" t="t"/>
              <a:pathLst>
                <a:path extrusionOk="0" h="31324" w="23289">
                  <a:moveTo>
                    <a:pt x="1441" y="224"/>
                  </a:moveTo>
                  <a:cubicBezTo>
                    <a:pt x="2060" y="224"/>
                    <a:pt x="2596" y="795"/>
                    <a:pt x="2905" y="1355"/>
                  </a:cubicBezTo>
                  <a:cubicBezTo>
                    <a:pt x="3000" y="1534"/>
                    <a:pt x="3084" y="1712"/>
                    <a:pt x="3167" y="1903"/>
                  </a:cubicBezTo>
                  <a:cubicBezTo>
                    <a:pt x="3393" y="2379"/>
                    <a:pt x="3631" y="2891"/>
                    <a:pt x="4048" y="3248"/>
                  </a:cubicBezTo>
                  <a:cubicBezTo>
                    <a:pt x="4501" y="3665"/>
                    <a:pt x="5120" y="3855"/>
                    <a:pt x="5715" y="4034"/>
                  </a:cubicBezTo>
                  <a:cubicBezTo>
                    <a:pt x="6429" y="4248"/>
                    <a:pt x="7096" y="4451"/>
                    <a:pt x="7489" y="5010"/>
                  </a:cubicBezTo>
                  <a:cubicBezTo>
                    <a:pt x="7822" y="5498"/>
                    <a:pt x="7846" y="6094"/>
                    <a:pt x="7858" y="6737"/>
                  </a:cubicBezTo>
                  <a:cubicBezTo>
                    <a:pt x="7882" y="7261"/>
                    <a:pt x="7894" y="7808"/>
                    <a:pt x="8108" y="8296"/>
                  </a:cubicBezTo>
                  <a:cubicBezTo>
                    <a:pt x="8620" y="9475"/>
                    <a:pt x="10013" y="9904"/>
                    <a:pt x="11311" y="10166"/>
                  </a:cubicBezTo>
                  <a:cubicBezTo>
                    <a:pt x="12597" y="10416"/>
                    <a:pt x="13895" y="10761"/>
                    <a:pt x="14454" y="11785"/>
                  </a:cubicBezTo>
                  <a:cubicBezTo>
                    <a:pt x="14788" y="12404"/>
                    <a:pt x="14776" y="13118"/>
                    <a:pt x="14752" y="13892"/>
                  </a:cubicBezTo>
                  <a:cubicBezTo>
                    <a:pt x="14728" y="14619"/>
                    <a:pt x="14716" y="15381"/>
                    <a:pt x="15038" y="16047"/>
                  </a:cubicBezTo>
                  <a:cubicBezTo>
                    <a:pt x="15645" y="17262"/>
                    <a:pt x="16955" y="17667"/>
                    <a:pt x="18217" y="18059"/>
                  </a:cubicBezTo>
                  <a:cubicBezTo>
                    <a:pt x="18848" y="18250"/>
                    <a:pt x="19443" y="18429"/>
                    <a:pt x="19943" y="18702"/>
                  </a:cubicBezTo>
                  <a:cubicBezTo>
                    <a:pt x="21217" y="19405"/>
                    <a:pt x="22146" y="20369"/>
                    <a:pt x="22574" y="21453"/>
                  </a:cubicBezTo>
                  <a:cubicBezTo>
                    <a:pt x="23062" y="22703"/>
                    <a:pt x="22872" y="24025"/>
                    <a:pt x="22634" y="24917"/>
                  </a:cubicBezTo>
                  <a:cubicBezTo>
                    <a:pt x="21872" y="27751"/>
                    <a:pt x="20372" y="29620"/>
                    <a:pt x="18157" y="30478"/>
                  </a:cubicBezTo>
                  <a:cubicBezTo>
                    <a:pt x="17102" y="30892"/>
                    <a:pt x="15956" y="31097"/>
                    <a:pt x="14837" y="31097"/>
                  </a:cubicBezTo>
                  <a:cubicBezTo>
                    <a:pt x="13670" y="31097"/>
                    <a:pt x="12533" y="30874"/>
                    <a:pt x="11561" y="30430"/>
                  </a:cubicBezTo>
                  <a:cubicBezTo>
                    <a:pt x="10180" y="29811"/>
                    <a:pt x="9180" y="28763"/>
                    <a:pt x="8692" y="27406"/>
                  </a:cubicBezTo>
                  <a:cubicBezTo>
                    <a:pt x="8358" y="26489"/>
                    <a:pt x="8489" y="25596"/>
                    <a:pt x="8632" y="24644"/>
                  </a:cubicBezTo>
                  <a:cubicBezTo>
                    <a:pt x="8680" y="24346"/>
                    <a:pt x="8727" y="24036"/>
                    <a:pt x="8763" y="23715"/>
                  </a:cubicBezTo>
                  <a:cubicBezTo>
                    <a:pt x="8858" y="22786"/>
                    <a:pt x="8787" y="21524"/>
                    <a:pt x="7965" y="20726"/>
                  </a:cubicBezTo>
                  <a:cubicBezTo>
                    <a:pt x="7537" y="20310"/>
                    <a:pt x="7037" y="20072"/>
                    <a:pt x="6548" y="19845"/>
                  </a:cubicBezTo>
                  <a:cubicBezTo>
                    <a:pt x="5763" y="19476"/>
                    <a:pt x="5013" y="19131"/>
                    <a:pt x="4751" y="18083"/>
                  </a:cubicBezTo>
                  <a:cubicBezTo>
                    <a:pt x="4572" y="17381"/>
                    <a:pt x="4643" y="16619"/>
                    <a:pt x="4727" y="15904"/>
                  </a:cubicBezTo>
                  <a:lnTo>
                    <a:pt x="4763" y="15666"/>
                  </a:lnTo>
                  <a:cubicBezTo>
                    <a:pt x="4882" y="14690"/>
                    <a:pt x="5024" y="13583"/>
                    <a:pt x="4536" y="12654"/>
                  </a:cubicBezTo>
                  <a:cubicBezTo>
                    <a:pt x="4191" y="11987"/>
                    <a:pt x="3584" y="11499"/>
                    <a:pt x="3000" y="11035"/>
                  </a:cubicBezTo>
                  <a:cubicBezTo>
                    <a:pt x="2298" y="10487"/>
                    <a:pt x="1631" y="9963"/>
                    <a:pt x="1405" y="9166"/>
                  </a:cubicBezTo>
                  <a:cubicBezTo>
                    <a:pt x="1238" y="8558"/>
                    <a:pt x="1369" y="7915"/>
                    <a:pt x="1512" y="7249"/>
                  </a:cubicBezTo>
                  <a:cubicBezTo>
                    <a:pt x="1631" y="6701"/>
                    <a:pt x="1750" y="6129"/>
                    <a:pt x="1679" y="5558"/>
                  </a:cubicBezTo>
                  <a:cubicBezTo>
                    <a:pt x="1607" y="4879"/>
                    <a:pt x="1274" y="4284"/>
                    <a:pt x="941" y="3701"/>
                  </a:cubicBezTo>
                  <a:lnTo>
                    <a:pt x="881" y="3582"/>
                  </a:lnTo>
                  <a:cubicBezTo>
                    <a:pt x="548" y="2974"/>
                    <a:pt x="226" y="2331"/>
                    <a:pt x="238" y="1653"/>
                  </a:cubicBezTo>
                  <a:cubicBezTo>
                    <a:pt x="250" y="1034"/>
                    <a:pt x="667" y="307"/>
                    <a:pt x="1322" y="236"/>
                  </a:cubicBezTo>
                  <a:cubicBezTo>
                    <a:pt x="1357" y="224"/>
                    <a:pt x="1405" y="224"/>
                    <a:pt x="1441" y="224"/>
                  </a:cubicBezTo>
                  <a:close/>
                  <a:moveTo>
                    <a:pt x="1446" y="1"/>
                  </a:moveTo>
                  <a:cubicBezTo>
                    <a:pt x="1397" y="1"/>
                    <a:pt x="1348" y="4"/>
                    <a:pt x="1298" y="10"/>
                  </a:cubicBezTo>
                  <a:cubicBezTo>
                    <a:pt x="512" y="105"/>
                    <a:pt x="36" y="915"/>
                    <a:pt x="12" y="1653"/>
                  </a:cubicBezTo>
                  <a:cubicBezTo>
                    <a:pt x="0" y="2391"/>
                    <a:pt x="345" y="3058"/>
                    <a:pt x="691" y="3689"/>
                  </a:cubicBezTo>
                  <a:lnTo>
                    <a:pt x="750" y="3808"/>
                  </a:lnTo>
                  <a:cubicBezTo>
                    <a:pt x="1060" y="4367"/>
                    <a:pt x="1381" y="4951"/>
                    <a:pt x="1465" y="5582"/>
                  </a:cubicBezTo>
                  <a:cubicBezTo>
                    <a:pt x="1524" y="6118"/>
                    <a:pt x="1405" y="6665"/>
                    <a:pt x="1298" y="7201"/>
                  </a:cubicBezTo>
                  <a:cubicBezTo>
                    <a:pt x="1155" y="7868"/>
                    <a:pt x="1000" y="8558"/>
                    <a:pt x="1191" y="9237"/>
                  </a:cubicBezTo>
                  <a:cubicBezTo>
                    <a:pt x="1441" y="10094"/>
                    <a:pt x="2167" y="10666"/>
                    <a:pt x="2858" y="11213"/>
                  </a:cubicBezTo>
                  <a:cubicBezTo>
                    <a:pt x="3429" y="11666"/>
                    <a:pt x="4024" y="12130"/>
                    <a:pt x="4346" y="12749"/>
                  </a:cubicBezTo>
                  <a:cubicBezTo>
                    <a:pt x="4786" y="13618"/>
                    <a:pt x="4655" y="14690"/>
                    <a:pt x="4536" y="15643"/>
                  </a:cubicBezTo>
                  <a:lnTo>
                    <a:pt x="4513" y="15881"/>
                  </a:lnTo>
                  <a:cubicBezTo>
                    <a:pt x="4417" y="16619"/>
                    <a:pt x="4346" y="17393"/>
                    <a:pt x="4536" y="18143"/>
                  </a:cubicBezTo>
                  <a:cubicBezTo>
                    <a:pt x="4822" y="19286"/>
                    <a:pt x="5656" y="19667"/>
                    <a:pt x="6453" y="20048"/>
                  </a:cubicBezTo>
                  <a:cubicBezTo>
                    <a:pt x="6918" y="20274"/>
                    <a:pt x="7406" y="20500"/>
                    <a:pt x="7811" y="20881"/>
                  </a:cubicBezTo>
                  <a:cubicBezTo>
                    <a:pt x="8573" y="21619"/>
                    <a:pt x="8632" y="22822"/>
                    <a:pt x="8537" y="23691"/>
                  </a:cubicBezTo>
                  <a:cubicBezTo>
                    <a:pt x="8513" y="24001"/>
                    <a:pt x="8465" y="24310"/>
                    <a:pt x="8418" y="24620"/>
                  </a:cubicBezTo>
                  <a:cubicBezTo>
                    <a:pt x="8275" y="25549"/>
                    <a:pt x="8120" y="26513"/>
                    <a:pt x="8477" y="27477"/>
                  </a:cubicBezTo>
                  <a:cubicBezTo>
                    <a:pt x="8989" y="28894"/>
                    <a:pt x="10025" y="29990"/>
                    <a:pt x="11466" y="30632"/>
                  </a:cubicBezTo>
                  <a:cubicBezTo>
                    <a:pt x="12466" y="31085"/>
                    <a:pt x="13633" y="31323"/>
                    <a:pt x="14835" y="31323"/>
                  </a:cubicBezTo>
                  <a:cubicBezTo>
                    <a:pt x="15978" y="31323"/>
                    <a:pt x="17157" y="31109"/>
                    <a:pt x="18240" y="30692"/>
                  </a:cubicBezTo>
                  <a:cubicBezTo>
                    <a:pt x="20515" y="29811"/>
                    <a:pt x="22074" y="27882"/>
                    <a:pt x="22848" y="24977"/>
                  </a:cubicBezTo>
                  <a:cubicBezTo>
                    <a:pt x="23098" y="24048"/>
                    <a:pt x="23289" y="22679"/>
                    <a:pt x="22777" y="21369"/>
                  </a:cubicBezTo>
                  <a:cubicBezTo>
                    <a:pt x="22336" y="20250"/>
                    <a:pt x="21372" y="19226"/>
                    <a:pt x="20050" y="18512"/>
                  </a:cubicBezTo>
                  <a:cubicBezTo>
                    <a:pt x="19526" y="18226"/>
                    <a:pt x="18895" y="18036"/>
                    <a:pt x="18288" y="17845"/>
                  </a:cubicBezTo>
                  <a:cubicBezTo>
                    <a:pt x="17062" y="17464"/>
                    <a:pt x="15800" y="17071"/>
                    <a:pt x="15240" y="15952"/>
                  </a:cubicBezTo>
                  <a:cubicBezTo>
                    <a:pt x="14942" y="15333"/>
                    <a:pt x="14954" y="14607"/>
                    <a:pt x="14978" y="13892"/>
                  </a:cubicBezTo>
                  <a:cubicBezTo>
                    <a:pt x="14990" y="13130"/>
                    <a:pt x="15014" y="12345"/>
                    <a:pt x="14645" y="11678"/>
                  </a:cubicBezTo>
                  <a:cubicBezTo>
                    <a:pt x="14049" y="10559"/>
                    <a:pt x="12692" y="10213"/>
                    <a:pt x="11359" y="9939"/>
                  </a:cubicBezTo>
                  <a:cubicBezTo>
                    <a:pt x="10120" y="9689"/>
                    <a:pt x="8787" y="9297"/>
                    <a:pt x="8311" y="8201"/>
                  </a:cubicBezTo>
                  <a:cubicBezTo>
                    <a:pt x="8120" y="7749"/>
                    <a:pt x="8108" y="7237"/>
                    <a:pt x="8084" y="6725"/>
                  </a:cubicBezTo>
                  <a:cubicBezTo>
                    <a:pt x="8061" y="6082"/>
                    <a:pt x="8049" y="5415"/>
                    <a:pt x="7668" y="4879"/>
                  </a:cubicBezTo>
                  <a:cubicBezTo>
                    <a:pt x="7227" y="4260"/>
                    <a:pt x="6489" y="4034"/>
                    <a:pt x="5775" y="3820"/>
                  </a:cubicBezTo>
                  <a:cubicBezTo>
                    <a:pt x="5203" y="3653"/>
                    <a:pt x="4620" y="3474"/>
                    <a:pt x="4191" y="3093"/>
                  </a:cubicBezTo>
                  <a:cubicBezTo>
                    <a:pt x="3810" y="2748"/>
                    <a:pt x="3596" y="2284"/>
                    <a:pt x="3370" y="1807"/>
                  </a:cubicBezTo>
                  <a:cubicBezTo>
                    <a:pt x="3286" y="1617"/>
                    <a:pt x="3191" y="1426"/>
                    <a:pt x="3096" y="1248"/>
                  </a:cubicBezTo>
                  <a:cubicBezTo>
                    <a:pt x="2761" y="635"/>
                    <a:pt x="2166" y="1"/>
                    <a:pt x="14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1"/>
            <p:cNvSpPr/>
            <p:nvPr/>
          </p:nvSpPr>
          <p:spPr>
            <a:xfrm>
              <a:off x="5894175" y="3179475"/>
              <a:ext cx="462875" cy="708950"/>
            </a:xfrm>
            <a:custGeom>
              <a:rect b="b" l="l" r="r" t="t"/>
              <a:pathLst>
                <a:path extrusionOk="0" h="28358" w="18515">
                  <a:moveTo>
                    <a:pt x="132" y="1"/>
                  </a:moveTo>
                  <a:cubicBezTo>
                    <a:pt x="111" y="1"/>
                    <a:pt x="90" y="8"/>
                    <a:pt x="72" y="21"/>
                  </a:cubicBezTo>
                  <a:cubicBezTo>
                    <a:pt x="24" y="45"/>
                    <a:pt x="1" y="116"/>
                    <a:pt x="36" y="164"/>
                  </a:cubicBezTo>
                  <a:cubicBezTo>
                    <a:pt x="477" y="914"/>
                    <a:pt x="929" y="1664"/>
                    <a:pt x="1382" y="2414"/>
                  </a:cubicBezTo>
                  <a:cubicBezTo>
                    <a:pt x="6609" y="11141"/>
                    <a:pt x="12026" y="20154"/>
                    <a:pt x="18300" y="28310"/>
                  </a:cubicBezTo>
                  <a:cubicBezTo>
                    <a:pt x="18324" y="28346"/>
                    <a:pt x="18348" y="28358"/>
                    <a:pt x="18384" y="28358"/>
                  </a:cubicBezTo>
                  <a:cubicBezTo>
                    <a:pt x="18408" y="28358"/>
                    <a:pt x="18431" y="28346"/>
                    <a:pt x="18455" y="28334"/>
                  </a:cubicBezTo>
                  <a:cubicBezTo>
                    <a:pt x="18503" y="28298"/>
                    <a:pt x="18515" y="28227"/>
                    <a:pt x="18479" y="28179"/>
                  </a:cubicBezTo>
                  <a:cubicBezTo>
                    <a:pt x="12204" y="20035"/>
                    <a:pt x="6799" y="11010"/>
                    <a:pt x="1572" y="2295"/>
                  </a:cubicBezTo>
                  <a:cubicBezTo>
                    <a:pt x="1120" y="1545"/>
                    <a:pt x="667" y="795"/>
                    <a:pt x="227" y="57"/>
                  </a:cubicBezTo>
                  <a:cubicBezTo>
                    <a:pt x="204" y="19"/>
                    <a:pt x="168"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1"/>
            <p:cNvSpPr/>
            <p:nvPr/>
          </p:nvSpPr>
          <p:spPr>
            <a:xfrm>
              <a:off x="6128425" y="3429725"/>
              <a:ext cx="11350" cy="138425"/>
            </a:xfrm>
            <a:custGeom>
              <a:rect b="b" l="l" r="r" t="t"/>
              <a:pathLst>
                <a:path extrusionOk="0" h="5537" w="454">
                  <a:moveTo>
                    <a:pt x="334" y="0"/>
                  </a:moveTo>
                  <a:cubicBezTo>
                    <a:pt x="287" y="0"/>
                    <a:pt x="227" y="48"/>
                    <a:pt x="227" y="107"/>
                  </a:cubicBezTo>
                  <a:lnTo>
                    <a:pt x="13" y="5418"/>
                  </a:lnTo>
                  <a:cubicBezTo>
                    <a:pt x="1" y="5477"/>
                    <a:pt x="48" y="5537"/>
                    <a:pt x="120" y="5537"/>
                  </a:cubicBezTo>
                  <a:cubicBezTo>
                    <a:pt x="179" y="5537"/>
                    <a:pt x="227" y="5489"/>
                    <a:pt x="227" y="5429"/>
                  </a:cubicBezTo>
                  <a:lnTo>
                    <a:pt x="441" y="119"/>
                  </a:lnTo>
                  <a:cubicBezTo>
                    <a:pt x="453" y="60"/>
                    <a:pt x="406" y="12"/>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1"/>
            <p:cNvSpPr/>
            <p:nvPr/>
          </p:nvSpPr>
          <p:spPr>
            <a:xfrm>
              <a:off x="6258500" y="3597000"/>
              <a:ext cx="8675" cy="169975"/>
            </a:xfrm>
            <a:custGeom>
              <a:rect b="b" l="l" r="r" t="t"/>
              <a:pathLst>
                <a:path extrusionOk="0" h="6799" w="347">
                  <a:moveTo>
                    <a:pt x="108" y="1"/>
                  </a:moveTo>
                  <a:cubicBezTo>
                    <a:pt x="48" y="1"/>
                    <a:pt x="1" y="60"/>
                    <a:pt x="1" y="120"/>
                  </a:cubicBezTo>
                  <a:lnTo>
                    <a:pt x="120" y="6692"/>
                  </a:lnTo>
                  <a:cubicBezTo>
                    <a:pt x="120" y="6751"/>
                    <a:pt x="179" y="6799"/>
                    <a:pt x="239" y="6799"/>
                  </a:cubicBezTo>
                  <a:cubicBezTo>
                    <a:pt x="298" y="6799"/>
                    <a:pt x="346" y="6739"/>
                    <a:pt x="346" y="6680"/>
                  </a:cubicBezTo>
                  <a:lnTo>
                    <a:pt x="215" y="108"/>
                  </a:lnTo>
                  <a:cubicBezTo>
                    <a:pt x="215" y="48"/>
                    <a:pt x="168"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1"/>
            <p:cNvSpPr/>
            <p:nvPr/>
          </p:nvSpPr>
          <p:spPr>
            <a:xfrm>
              <a:off x="6011150" y="3273750"/>
              <a:ext cx="5675" cy="105100"/>
            </a:xfrm>
            <a:custGeom>
              <a:rect b="b" l="l" r="r" t="t"/>
              <a:pathLst>
                <a:path extrusionOk="0" h="4204" w="227">
                  <a:moveTo>
                    <a:pt x="120" y="0"/>
                  </a:moveTo>
                  <a:cubicBezTo>
                    <a:pt x="60" y="0"/>
                    <a:pt x="1" y="48"/>
                    <a:pt x="1" y="108"/>
                  </a:cubicBezTo>
                  <a:lnTo>
                    <a:pt x="1" y="4096"/>
                  </a:lnTo>
                  <a:cubicBezTo>
                    <a:pt x="1" y="4156"/>
                    <a:pt x="60" y="4203"/>
                    <a:pt x="120" y="4203"/>
                  </a:cubicBezTo>
                  <a:cubicBezTo>
                    <a:pt x="179" y="4203"/>
                    <a:pt x="227" y="4156"/>
                    <a:pt x="227" y="4096"/>
                  </a:cubicBezTo>
                  <a:lnTo>
                    <a:pt x="227" y="108"/>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1"/>
            <p:cNvSpPr/>
            <p:nvPr/>
          </p:nvSpPr>
          <p:spPr>
            <a:xfrm>
              <a:off x="5962050" y="3401675"/>
              <a:ext cx="85450" cy="27175"/>
            </a:xfrm>
            <a:custGeom>
              <a:rect b="b" l="l" r="r" t="t"/>
              <a:pathLst>
                <a:path extrusionOk="0" h="1087" w="3418">
                  <a:moveTo>
                    <a:pt x="120" y="1"/>
                  </a:moveTo>
                  <a:cubicBezTo>
                    <a:pt x="69" y="1"/>
                    <a:pt x="22" y="35"/>
                    <a:pt x="12" y="86"/>
                  </a:cubicBezTo>
                  <a:cubicBezTo>
                    <a:pt x="0" y="146"/>
                    <a:pt x="36" y="205"/>
                    <a:pt x="95" y="217"/>
                  </a:cubicBezTo>
                  <a:lnTo>
                    <a:pt x="3263" y="1075"/>
                  </a:lnTo>
                  <a:cubicBezTo>
                    <a:pt x="3274" y="1087"/>
                    <a:pt x="3286" y="1087"/>
                    <a:pt x="3298" y="1087"/>
                  </a:cubicBezTo>
                  <a:cubicBezTo>
                    <a:pt x="3346" y="1087"/>
                    <a:pt x="3382" y="1051"/>
                    <a:pt x="3405" y="1003"/>
                  </a:cubicBezTo>
                  <a:cubicBezTo>
                    <a:pt x="3417" y="944"/>
                    <a:pt x="3382" y="884"/>
                    <a:pt x="3322" y="860"/>
                  </a:cubicBezTo>
                  <a:lnTo>
                    <a:pt x="143" y="3"/>
                  </a:lnTo>
                  <a:cubicBezTo>
                    <a:pt x="135" y="2"/>
                    <a:pt x="128" y="1"/>
                    <a:pt x="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1"/>
            <p:cNvSpPr/>
            <p:nvPr/>
          </p:nvSpPr>
          <p:spPr>
            <a:xfrm>
              <a:off x="5924250" y="3273675"/>
              <a:ext cx="40500" cy="18550"/>
            </a:xfrm>
            <a:custGeom>
              <a:rect b="b" l="l" r="r" t="t"/>
              <a:pathLst>
                <a:path extrusionOk="0" h="742" w="1620">
                  <a:moveTo>
                    <a:pt x="137" y="0"/>
                  </a:moveTo>
                  <a:cubicBezTo>
                    <a:pt x="88" y="0"/>
                    <a:pt x="44" y="25"/>
                    <a:pt x="24" y="75"/>
                  </a:cubicBezTo>
                  <a:cubicBezTo>
                    <a:pt x="0" y="134"/>
                    <a:pt x="24" y="194"/>
                    <a:pt x="83" y="218"/>
                  </a:cubicBezTo>
                  <a:lnTo>
                    <a:pt x="1465" y="730"/>
                  </a:lnTo>
                  <a:cubicBezTo>
                    <a:pt x="1476" y="742"/>
                    <a:pt x="1488" y="742"/>
                    <a:pt x="1500" y="742"/>
                  </a:cubicBezTo>
                  <a:cubicBezTo>
                    <a:pt x="1548" y="742"/>
                    <a:pt x="1584" y="718"/>
                    <a:pt x="1607" y="670"/>
                  </a:cubicBezTo>
                  <a:cubicBezTo>
                    <a:pt x="1619" y="611"/>
                    <a:pt x="1596" y="551"/>
                    <a:pt x="1536" y="527"/>
                  </a:cubicBezTo>
                  <a:lnTo>
                    <a:pt x="167" y="3"/>
                  </a:lnTo>
                  <a:cubicBezTo>
                    <a:pt x="157" y="1"/>
                    <a:pt x="147" y="0"/>
                    <a:pt x="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1"/>
            <p:cNvSpPr/>
            <p:nvPr/>
          </p:nvSpPr>
          <p:spPr>
            <a:xfrm>
              <a:off x="6022775" y="3596950"/>
              <a:ext cx="149725" cy="30425"/>
            </a:xfrm>
            <a:custGeom>
              <a:rect b="b" l="l" r="r" t="t"/>
              <a:pathLst>
                <a:path extrusionOk="0" h="1217" w="5989">
                  <a:moveTo>
                    <a:pt x="124" y="1"/>
                  </a:moveTo>
                  <a:cubicBezTo>
                    <a:pt x="72" y="1"/>
                    <a:pt x="23" y="44"/>
                    <a:pt x="12" y="98"/>
                  </a:cubicBezTo>
                  <a:cubicBezTo>
                    <a:pt x="0" y="157"/>
                    <a:pt x="48" y="217"/>
                    <a:pt x="107" y="229"/>
                  </a:cubicBezTo>
                  <a:lnTo>
                    <a:pt x="5858" y="1205"/>
                  </a:lnTo>
                  <a:cubicBezTo>
                    <a:pt x="5858" y="1217"/>
                    <a:pt x="5870" y="1217"/>
                    <a:pt x="5870" y="1217"/>
                  </a:cubicBezTo>
                  <a:cubicBezTo>
                    <a:pt x="5929" y="1217"/>
                    <a:pt x="5977" y="1169"/>
                    <a:pt x="5989" y="1122"/>
                  </a:cubicBezTo>
                  <a:cubicBezTo>
                    <a:pt x="5989" y="1062"/>
                    <a:pt x="5953" y="1003"/>
                    <a:pt x="5894" y="991"/>
                  </a:cubicBezTo>
                  <a:lnTo>
                    <a:pt x="143" y="3"/>
                  </a:lnTo>
                  <a:cubicBezTo>
                    <a:pt x="137" y="1"/>
                    <a:pt x="131"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11"/>
            <p:cNvSpPr/>
            <p:nvPr/>
          </p:nvSpPr>
          <p:spPr>
            <a:xfrm>
              <a:off x="6114450" y="3769000"/>
              <a:ext cx="193800" cy="54550"/>
            </a:xfrm>
            <a:custGeom>
              <a:rect b="b" l="l" r="r" t="t"/>
              <a:pathLst>
                <a:path extrusionOk="0" h="2182" w="7752">
                  <a:moveTo>
                    <a:pt x="124" y="0"/>
                  </a:moveTo>
                  <a:cubicBezTo>
                    <a:pt x="78" y="0"/>
                    <a:pt x="22" y="34"/>
                    <a:pt x="12" y="86"/>
                  </a:cubicBezTo>
                  <a:cubicBezTo>
                    <a:pt x="0" y="145"/>
                    <a:pt x="36" y="205"/>
                    <a:pt x="95" y="217"/>
                  </a:cubicBezTo>
                  <a:lnTo>
                    <a:pt x="7596" y="2181"/>
                  </a:lnTo>
                  <a:lnTo>
                    <a:pt x="7632" y="2181"/>
                  </a:lnTo>
                  <a:cubicBezTo>
                    <a:pt x="7680" y="2181"/>
                    <a:pt x="7727" y="2157"/>
                    <a:pt x="7739" y="2098"/>
                  </a:cubicBezTo>
                  <a:cubicBezTo>
                    <a:pt x="7751" y="2038"/>
                    <a:pt x="7715" y="1979"/>
                    <a:pt x="7656" y="1967"/>
                  </a:cubicBezTo>
                  <a:lnTo>
                    <a:pt x="143" y="2"/>
                  </a:lnTo>
                  <a:cubicBezTo>
                    <a:pt x="137" y="1"/>
                    <a:pt x="130" y="0"/>
                    <a:pt x="1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04" name="Google Shape;204;p11"/>
          <p:cNvGrpSpPr/>
          <p:nvPr/>
        </p:nvGrpSpPr>
        <p:grpSpPr>
          <a:xfrm>
            <a:off x="3757003" y="311192"/>
            <a:ext cx="708133" cy="597386"/>
            <a:chOff x="4278500" y="3629150"/>
            <a:chExt cx="401550" cy="338750"/>
          </a:xfrm>
        </p:grpSpPr>
        <p:sp>
          <p:nvSpPr>
            <p:cNvPr id="205" name="Google Shape;205;p11"/>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 name="Google Shape;206;p11"/>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1"/>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1"/>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1"/>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 name="Google Shape;210;p11"/>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1" name="Google Shape;211;p11"/>
          <p:cNvSpPr/>
          <p:nvPr/>
        </p:nvSpPr>
        <p:spPr>
          <a:xfrm>
            <a:off x="5461747" y="4147725"/>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 name="Google Shape;212;p11"/>
          <p:cNvSpPr txBox="1"/>
          <p:nvPr>
            <p:ph hasCustomPrompt="1" type="title"/>
          </p:nvPr>
        </p:nvSpPr>
        <p:spPr>
          <a:xfrm>
            <a:off x="1406500" y="1320625"/>
            <a:ext cx="6330900" cy="16224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algn="ctr">
              <a:spcBef>
                <a:spcPts val="0"/>
              </a:spcBef>
              <a:spcAft>
                <a:spcPts val="0"/>
              </a:spcAft>
              <a:buSzPts val="7200"/>
              <a:buNone/>
              <a:defRPr b="1" sz="7500">
                <a:solidFill>
                  <a:schemeClr val="accent3"/>
                </a:solidFill>
                <a:latin typeface="Be Vietnam Pro"/>
                <a:ea typeface="Be Vietnam Pro"/>
                <a:cs typeface="Be Vietnam Pro"/>
                <a:sym typeface="Be Vietnam Pro"/>
              </a:defRPr>
            </a:lvl1pPr>
            <a:lvl2pPr lvl="1" algn="ctr">
              <a:spcBef>
                <a:spcPts val="0"/>
              </a:spcBef>
              <a:spcAft>
                <a:spcPts val="0"/>
              </a:spcAft>
              <a:buSzPts val="7200"/>
              <a:buNone/>
              <a:defRPr sz="7200"/>
            </a:lvl2pPr>
            <a:lvl3pPr lvl="2" algn="ctr">
              <a:spcBef>
                <a:spcPts val="0"/>
              </a:spcBef>
              <a:spcAft>
                <a:spcPts val="0"/>
              </a:spcAft>
              <a:buSzPts val="7200"/>
              <a:buNone/>
              <a:defRPr sz="7200"/>
            </a:lvl3pPr>
            <a:lvl4pPr lvl="3" algn="ctr">
              <a:spcBef>
                <a:spcPts val="0"/>
              </a:spcBef>
              <a:spcAft>
                <a:spcPts val="0"/>
              </a:spcAft>
              <a:buSzPts val="7200"/>
              <a:buNone/>
              <a:defRPr sz="7200"/>
            </a:lvl4pPr>
            <a:lvl5pPr lvl="4" algn="ctr">
              <a:spcBef>
                <a:spcPts val="0"/>
              </a:spcBef>
              <a:spcAft>
                <a:spcPts val="0"/>
              </a:spcAft>
              <a:buSzPts val="7200"/>
              <a:buNone/>
              <a:defRPr sz="7200"/>
            </a:lvl5pPr>
            <a:lvl6pPr lvl="5" algn="ctr">
              <a:spcBef>
                <a:spcPts val="0"/>
              </a:spcBef>
              <a:spcAft>
                <a:spcPts val="0"/>
              </a:spcAft>
              <a:buSzPts val="7200"/>
              <a:buNone/>
              <a:defRPr sz="7200"/>
            </a:lvl6pPr>
            <a:lvl7pPr lvl="6" algn="ctr">
              <a:spcBef>
                <a:spcPts val="0"/>
              </a:spcBef>
              <a:spcAft>
                <a:spcPts val="0"/>
              </a:spcAft>
              <a:buSzPts val="7200"/>
              <a:buNone/>
              <a:defRPr sz="7200"/>
            </a:lvl7pPr>
            <a:lvl8pPr lvl="7" algn="ctr">
              <a:spcBef>
                <a:spcPts val="0"/>
              </a:spcBef>
              <a:spcAft>
                <a:spcPts val="0"/>
              </a:spcAft>
              <a:buSzPts val="7200"/>
              <a:buNone/>
              <a:defRPr sz="7200"/>
            </a:lvl8pPr>
            <a:lvl9pPr lvl="8" algn="ctr">
              <a:spcBef>
                <a:spcPts val="0"/>
              </a:spcBef>
              <a:spcAft>
                <a:spcPts val="0"/>
              </a:spcAft>
              <a:buSzPts val="7200"/>
              <a:buNone/>
              <a:defRPr sz="7200"/>
            </a:lvl9pPr>
          </a:lstStyle>
          <a:p>
            <a:r>
              <a:t>xx%</a:t>
            </a:r>
          </a:p>
        </p:txBody>
      </p:sp>
      <p:sp>
        <p:nvSpPr>
          <p:cNvPr id="213" name="Google Shape;213;p11"/>
          <p:cNvSpPr txBox="1"/>
          <p:nvPr>
            <p:ph idx="1" type="subTitle"/>
          </p:nvPr>
        </p:nvSpPr>
        <p:spPr>
          <a:xfrm>
            <a:off x="1931700" y="3281375"/>
            <a:ext cx="5280600" cy="5415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sz="18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noFill/>
      </p:bgPr>
    </p:bg>
    <p:spTree>
      <p:nvGrpSpPr>
        <p:cNvPr id="214" name="Shape 214"/>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CUSTOM">
    <p:spTree>
      <p:nvGrpSpPr>
        <p:cNvPr id="215" name="Shape 215"/>
        <p:cNvGrpSpPr/>
        <p:nvPr/>
      </p:nvGrpSpPr>
      <p:grpSpPr>
        <a:xfrm>
          <a:off x="0" y="0"/>
          <a:ext cx="0" cy="0"/>
          <a:chOff x="0" y="0"/>
          <a:chExt cx="0" cy="0"/>
        </a:xfrm>
      </p:grpSpPr>
      <p:pic>
        <p:nvPicPr>
          <p:cNvPr id="216" name="Google Shape;216;p13"/>
          <p:cNvPicPr preferRelativeResize="0"/>
          <p:nvPr/>
        </p:nvPicPr>
        <p:blipFill>
          <a:blip r:embed="rId2">
            <a:alphaModFix/>
          </a:blip>
          <a:stretch>
            <a:fillRect/>
          </a:stretch>
        </p:blipFill>
        <p:spPr>
          <a:xfrm flipH="1">
            <a:off x="2471222" y="2505226"/>
            <a:ext cx="5172352" cy="5172352"/>
          </a:xfrm>
          <a:prstGeom prst="rect">
            <a:avLst/>
          </a:prstGeom>
          <a:noFill/>
          <a:ln>
            <a:noFill/>
          </a:ln>
        </p:spPr>
      </p:pic>
      <p:pic>
        <p:nvPicPr>
          <p:cNvPr id="217" name="Google Shape;217;p13"/>
          <p:cNvPicPr preferRelativeResize="0"/>
          <p:nvPr/>
        </p:nvPicPr>
        <p:blipFill>
          <a:blip r:embed="rId3">
            <a:alphaModFix/>
          </a:blip>
          <a:stretch>
            <a:fillRect/>
          </a:stretch>
        </p:blipFill>
        <p:spPr>
          <a:xfrm flipH="1">
            <a:off x="-395075" y="1531323"/>
            <a:ext cx="2356500" cy="2349729"/>
          </a:xfrm>
          <a:prstGeom prst="rect">
            <a:avLst/>
          </a:prstGeom>
          <a:noFill/>
          <a:ln>
            <a:noFill/>
          </a:ln>
        </p:spPr>
      </p:pic>
      <p:pic>
        <p:nvPicPr>
          <p:cNvPr id="218" name="Google Shape;218;p13"/>
          <p:cNvPicPr preferRelativeResize="0"/>
          <p:nvPr/>
        </p:nvPicPr>
        <p:blipFill>
          <a:blip r:embed="rId2">
            <a:alphaModFix/>
          </a:blip>
          <a:stretch>
            <a:fillRect/>
          </a:stretch>
        </p:blipFill>
        <p:spPr>
          <a:xfrm flipH="1">
            <a:off x="5629103" y="-1562475"/>
            <a:ext cx="2775148" cy="2775148"/>
          </a:xfrm>
          <a:prstGeom prst="rect">
            <a:avLst/>
          </a:prstGeom>
          <a:noFill/>
          <a:ln>
            <a:noFill/>
          </a:ln>
        </p:spPr>
      </p:pic>
      <p:grpSp>
        <p:nvGrpSpPr>
          <p:cNvPr id="219" name="Google Shape;219;p13"/>
          <p:cNvGrpSpPr/>
          <p:nvPr/>
        </p:nvGrpSpPr>
        <p:grpSpPr>
          <a:xfrm>
            <a:off x="8452242" y="3161560"/>
            <a:ext cx="926716" cy="1987121"/>
            <a:chOff x="6398700" y="2519775"/>
            <a:chExt cx="610525" cy="1309125"/>
          </a:xfrm>
        </p:grpSpPr>
        <p:sp>
          <p:nvSpPr>
            <p:cNvPr id="220" name="Google Shape;220;p13"/>
            <p:cNvSpPr/>
            <p:nvPr/>
          </p:nvSpPr>
          <p:spPr>
            <a:xfrm>
              <a:off x="6701125" y="2627250"/>
              <a:ext cx="5675" cy="417925"/>
            </a:xfrm>
            <a:custGeom>
              <a:rect b="b" l="l" r="r" t="t"/>
              <a:pathLst>
                <a:path extrusionOk="0" h="16717" w="227">
                  <a:moveTo>
                    <a:pt x="108" y="0"/>
                  </a:moveTo>
                  <a:cubicBezTo>
                    <a:pt x="48" y="0"/>
                    <a:pt x="0" y="48"/>
                    <a:pt x="0" y="107"/>
                  </a:cubicBezTo>
                  <a:lnTo>
                    <a:pt x="0" y="16597"/>
                  </a:lnTo>
                  <a:cubicBezTo>
                    <a:pt x="0" y="16669"/>
                    <a:pt x="48" y="16716"/>
                    <a:pt x="108" y="16716"/>
                  </a:cubicBezTo>
                  <a:cubicBezTo>
                    <a:pt x="167" y="16716"/>
                    <a:pt x="227" y="16669"/>
                    <a:pt x="227" y="16597"/>
                  </a:cubicBezTo>
                  <a:lnTo>
                    <a:pt x="227" y="107"/>
                  </a:lnTo>
                  <a:cubicBezTo>
                    <a:pt x="227"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3"/>
            <p:cNvSpPr/>
            <p:nvPr/>
          </p:nvSpPr>
          <p:spPr>
            <a:xfrm>
              <a:off x="6684450" y="2519775"/>
              <a:ext cx="39025" cy="113150"/>
            </a:xfrm>
            <a:custGeom>
              <a:rect b="b" l="l" r="r" t="t"/>
              <a:pathLst>
                <a:path extrusionOk="0" h="4526" w="1561">
                  <a:moveTo>
                    <a:pt x="775" y="310"/>
                  </a:moveTo>
                  <a:cubicBezTo>
                    <a:pt x="1132" y="858"/>
                    <a:pt x="1334" y="1537"/>
                    <a:pt x="1334" y="2263"/>
                  </a:cubicBezTo>
                  <a:cubicBezTo>
                    <a:pt x="1334" y="2977"/>
                    <a:pt x="1132" y="3668"/>
                    <a:pt x="775" y="4216"/>
                  </a:cubicBezTo>
                  <a:cubicBezTo>
                    <a:pt x="417" y="3668"/>
                    <a:pt x="227" y="2977"/>
                    <a:pt x="227" y="2263"/>
                  </a:cubicBezTo>
                  <a:cubicBezTo>
                    <a:pt x="227" y="1537"/>
                    <a:pt x="417" y="858"/>
                    <a:pt x="775" y="310"/>
                  </a:cubicBezTo>
                  <a:close/>
                  <a:moveTo>
                    <a:pt x="775" y="1"/>
                  </a:moveTo>
                  <a:cubicBezTo>
                    <a:pt x="739" y="1"/>
                    <a:pt x="703" y="25"/>
                    <a:pt x="691" y="49"/>
                  </a:cubicBezTo>
                  <a:cubicBezTo>
                    <a:pt x="239" y="656"/>
                    <a:pt x="1" y="1442"/>
                    <a:pt x="1" y="2263"/>
                  </a:cubicBezTo>
                  <a:cubicBezTo>
                    <a:pt x="1" y="3085"/>
                    <a:pt x="239" y="3870"/>
                    <a:pt x="691" y="4478"/>
                  </a:cubicBezTo>
                  <a:cubicBezTo>
                    <a:pt x="703" y="4501"/>
                    <a:pt x="739" y="4525"/>
                    <a:pt x="775" y="4525"/>
                  </a:cubicBezTo>
                  <a:cubicBezTo>
                    <a:pt x="810" y="4525"/>
                    <a:pt x="846" y="4501"/>
                    <a:pt x="870" y="4478"/>
                  </a:cubicBezTo>
                  <a:cubicBezTo>
                    <a:pt x="1310" y="3870"/>
                    <a:pt x="1560" y="3085"/>
                    <a:pt x="1560" y="2263"/>
                  </a:cubicBezTo>
                  <a:cubicBezTo>
                    <a:pt x="1560" y="1442"/>
                    <a:pt x="1310" y="656"/>
                    <a:pt x="870" y="49"/>
                  </a:cubicBezTo>
                  <a:cubicBezTo>
                    <a:pt x="846" y="25"/>
                    <a:pt x="810" y="1"/>
                    <a:pt x="7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 name="Google Shape;222;p13"/>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3"/>
            <p:cNvSpPr/>
            <p:nvPr/>
          </p:nvSpPr>
          <p:spPr>
            <a:xfrm>
              <a:off x="6701125" y="2609075"/>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6"/>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3"/>
            <p:cNvSpPr/>
            <p:nvPr/>
          </p:nvSpPr>
          <p:spPr>
            <a:xfrm>
              <a:off x="6624925" y="2684400"/>
              <a:ext cx="81875" cy="81575"/>
            </a:xfrm>
            <a:custGeom>
              <a:rect b="b" l="l" r="r" t="t"/>
              <a:pathLst>
                <a:path extrusionOk="0" h="3263" w="3275">
                  <a:moveTo>
                    <a:pt x="262" y="250"/>
                  </a:moveTo>
                  <a:lnTo>
                    <a:pt x="262" y="250"/>
                  </a:lnTo>
                  <a:cubicBezTo>
                    <a:pt x="905" y="381"/>
                    <a:pt x="1524" y="726"/>
                    <a:pt x="2036" y="1238"/>
                  </a:cubicBezTo>
                  <a:cubicBezTo>
                    <a:pt x="2548" y="1750"/>
                    <a:pt x="2894" y="2369"/>
                    <a:pt x="3025" y="3012"/>
                  </a:cubicBezTo>
                  <a:cubicBezTo>
                    <a:pt x="2382" y="2881"/>
                    <a:pt x="1763" y="2536"/>
                    <a:pt x="1251" y="2024"/>
                  </a:cubicBezTo>
                  <a:cubicBezTo>
                    <a:pt x="739" y="1512"/>
                    <a:pt x="393" y="893"/>
                    <a:pt x="262" y="250"/>
                  </a:cubicBezTo>
                  <a:close/>
                  <a:moveTo>
                    <a:pt x="143" y="0"/>
                  </a:moveTo>
                  <a:cubicBezTo>
                    <a:pt x="108" y="0"/>
                    <a:pt x="72" y="12"/>
                    <a:pt x="48" y="36"/>
                  </a:cubicBezTo>
                  <a:cubicBezTo>
                    <a:pt x="12" y="60"/>
                    <a:pt x="0" y="95"/>
                    <a:pt x="12" y="131"/>
                  </a:cubicBezTo>
                  <a:cubicBezTo>
                    <a:pt x="119" y="869"/>
                    <a:pt x="500" y="1595"/>
                    <a:pt x="1084" y="2179"/>
                  </a:cubicBezTo>
                  <a:cubicBezTo>
                    <a:pt x="1667" y="2762"/>
                    <a:pt x="2405" y="3143"/>
                    <a:pt x="3144" y="3262"/>
                  </a:cubicBezTo>
                  <a:lnTo>
                    <a:pt x="3156" y="3262"/>
                  </a:lnTo>
                  <a:cubicBezTo>
                    <a:pt x="3191" y="3262"/>
                    <a:pt x="3215" y="3250"/>
                    <a:pt x="3239" y="3227"/>
                  </a:cubicBezTo>
                  <a:cubicBezTo>
                    <a:pt x="3263" y="3203"/>
                    <a:pt x="3275" y="3167"/>
                    <a:pt x="3275" y="3131"/>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 name="Google Shape;225;p13"/>
            <p:cNvSpPr/>
            <p:nvPr/>
          </p:nvSpPr>
          <p:spPr>
            <a:xfrm>
              <a:off x="6701125" y="2684400"/>
              <a:ext cx="81575" cy="81575"/>
            </a:xfrm>
            <a:custGeom>
              <a:rect b="b" l="l" r="r" t="t"/>
              <a:pathLst>
                <a:path extrusionOk="0" h="3263" w="3263">
                  <a:moveTo>
                    <a:pt x="3013" y="250"/>
                  </a:moveTo>
                  <a:cubicBezTo>
                    <a:pt x="2882" y="893"/>
                    <a:pt x="2536" y="1512"/>
                    <a:pt x="2024" y="2024"/>
                  </a:cubicBezTo>
                  <a:cubicBezTo>
                    <a:pt x="1513" y="2536"/>
                    <a:pt x="893" y="2881"/>
                    <a:pt x="250" y="3012"/>
                  </a:cubicBezTo>
                  <a:cubicBezTo>
                    <a:pt x="381" y="2369"/>
                    <a:pt x="727" y="1750"/>
                    <a:pt x="1239" y="1238"/>
                  </a:cubicBezTo>
                  <a:cubicBezTo>
                    <a:pt x="1751" y="726"/>
                    <a:pt x="2370" y="381"/>
                    <a:pt x="3013" y="250"/>
                  </a:cubicBezTo>
                  <a:close/>
                  <a:moveTo>
                    <a:pt x="3132" y="0"/>
                  </a:moveTo>
                  <a:cubicBezTo>
                    <a:pt x="2394" y="107"/>
                    <a:pt x="1667" y="500"/>
                    <a:pt x="1084" y="1084"/>
                  </a:cubicBezTo>
                  <a:cubicBezTo>
                    <a:pt x="489" y="1667"/>
                    <a:pt x="108" y="2393"/>
                    <a:pt x="0" y="3131"/>
                  </a:cubicBezTo>
                  <a:cubicBezTo>
                    <a:pt x="0" y="3167"/>
                    <a:pt x="12" y="3203"/>
                    <a:pt x="36" y="3227"/>
                  </a:cubicBezTo>
                  <a:cubicBezTo>
                    <a:pt x="48" y="3250"/>
                    <a:pt x="84" y="3262"/>
                    <a:pt x="108" y="3262"/>
                  </a:cubicBezTo>
                  <a:lnTo>
                    <a:pt x="131" y="3262"/>
                  </a:lnTo>
                  <a:cubicBezTo>
                    <a:pt x="870" y="3143"/>
                    <a:pt x="1596" y="2762"/>
                    <a:pt x="2179" y="2179"/>
                  </a:cubicBezTo>
                  <a:cubicBezTo>
                    <a:pt x="2763" y="1595"/>
                    <a:pt x="3144" y="869"/>
                    <a:pt x="3263" y="131"/>
                  </a:cubicBezTo>
                  <a:cubicBezTo>
                    <a:pt x="3263" y="95"/>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 name="Google Shape;226;p13"/>
            <p:cNvSpPr/>
            <p:nvPr/>
          </p:nvSpPr>
          <p:spPr>
            <a:xfrm>
              <a:off x="6624925" y="2759700"/>
              <a:ext cx="81875" cy="81575"/>
            </a:xfrm>
            <a:custGeom>
              <a:rect b="b" l="l" r="r" t="t"/>
              <a:pathLst>
                <a:path extrusionOk="0" h="3263" w="3275">
                  <a:moveTo>
                    <a:pt x="262" y="250"/>
                  </a:moveTo>
                  <a:cubicBezTo>
                    <a:pt x="905" y="381"/>
                    <a:pt x="1524" y="727"/>
                    <a:pt x="2036" y="1239"/>
                  </a:cubicBezTo>
                  <a:cubicBezTo>
                    <a:pt x="2548" y="1751"/>
                    <a:pt x="2894" y="2370"/>
                    <a:pt x="3025" y="3013"/>
                  </a:cubicBezTo>
                  <a:cubicBezTo>
                    <a:pt x="2382" y="2882"/>
                    <a:pt x="1763" y="2536"/>
                    <a:pt x="1251" y="2024"/>
                  </a:cubicBezTo>
                  <a:cubicBezTo>
                    <a:pt x="739" y="1512"/>
                    <a:pt x="393" y="893"/>
                    <a:pt x="262" y="250"/>
                  </a:cubicBezTo>
                  <a:close/>
                  <a:moveTo>
                    <a:pt x="143" y="0"/>
                  </a:moveTo>
                  <a:cubicBezTo>
                    <a:pt x="108" y="0"/>
                    <a:pt x="72" y="12"/>
                    <a:pt x="48" y="36"/>
                  </a:cubicBezTo>
                  <a:cubicBezTo>
                    <a:pt x="12" y="60"/>
                    <a:pt x="0" y="96"/>
                    <a:pt x="12" y="131"/>
                  </a:cubicBezTo>
                  <a:cubicBezTo>
                    <a:pt x="119" y="869"/>
                    <a:pt x="500" y="1596"/>
                    <a:pt x="1084" y="2179"/>
                  </a:cubicBezTo>
                  <a:cubicBezTo>
                    <a:pt x="1679" y="2763"/>
                    <a:pt x="2405" y="3144"/>
                    <a:pt x="3144" y="3263"/>
                  </a:cubicBezTo>
                  <a:lnTo>
                    <a:pt x="3156" y="3263"/>
                  </a:lnTo>
                  <a:cubicBezTo>
                    <a:pt x="3191" y="3263"/>
                    <a:pt x="3215" y="3251"/>
                    <a:pt x="3239" y="3227"/>
                  </a:cubicBezTo>
                  <a:cubicBezTo>
                    <a:pt x="3263" y="3203"/>
                    <a:pt x="3275" y="3167"/>
                    <a:pt x="3275" y="3132"/>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 name="Google Shape;227;p13"/>
            <p:cNvSpPr/>
            <p:nvPr/>
          </p:nvSpPr>
          <p:spPr>
            <a:xfrm>
              <a:off x="6701125" y="2759700"/>
              <a:ext cx="81575" cy="81575"/>
            </a:xfrm>
            <a:custGeom>
              <a:rect b="b" l="l" r="r" t="t"/>
              <a:pathLst>
                <a:path extrusionOk="0" h="3263" w="3263">
                  <a:moveTo>
                    <a:pt x="3013" y="250"/>
                  </a:moveTo>
                  <a:cubicBezTo>
                    <a:pt x="2882" y="893"/>
                    <a:pt x="2536" y="1512"/>
                    <a:pt x="2024" y="2024"/>
                  </a:cubicBezTo>
                  <a:cubicBezTo>
                    <a:pt x="1513" y="2536"/>
                    <a:pt x="893" y="2882"/>
                    <a:pt x="250" y="3013"/>
                  </a:cubicBezTo>
                  <a:cubicBezTo>
                    <a:pt x="381" y="2370"/>
                    <a:pt x="727" y="1751"/>
                    <a:pt x="1239" y="1239"/>
                  </a:cubicBezTo>
                  <a:cubicBezTo>
                    <a:pt x="1751" y="727"/>
                    <a:pt x="2370" y="381"/>
                    <a:pt x="3013" y="250"/>
                  </a:cubicBezTo>
                  <a:close/>
                  <a:moveTo>
                    <a:pt x="3132" y="0"/>
                  </a:moveTo>
                  <a:cubicBezTo>
                    <a:pt x="2394" y="107"/>
                    <a:pt x="1667" y="500"/>
                    <a:pt x="1084" y="1084"/>
                  </a:cubicBezTo>
                  <a:cubicBezTo>
                    <a:pt x="489" y="1667"/>
                    <a:pt x="108" y="2393"/>
                    <a:pt x="0" y="3132"/>
                  </a:cubicBezTo>
                  <a:cubicBezTo>
                    <a:pt x="0" y="3167"/>
                    <a:pt x="12" y="3203"/>
                    <a:pt x="36" y="3227"/>
                  </a:cubicBezTo>
                  <a:cubicBezTo>
                    <a:pt x="48" y="3251"/>
                    <a:pt x="84" y="3263"/>
                    <a:pt x="108" y="3263"/>
                  </a:cubicBezTo>
                  <a:lnTo>
                    <a:pt x="131" y="3263"/>
                  </a:lnTo>
                  <a:cubicBezTo>
                    <a:pt x="870" y="3144"/>
                    <a:pt x="1596" y="2763"/>
                    <a:pt x="2179" y="2179"/>
                  </a:cubicBezTo>
                  <a:cubicBezTo>
                    <a:pt x="2763" y="1596"/>
                    <a:pt x="3144" y="869"/>
                    <a:pt x="3263" y="131"/>
                  </a:cubicBezTo>
                  <a:cubicBezTo>
                    <a:pt x="3263" y="96"/>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3"/>
            <p:cNvSpPr/>
            <p:nvPr/>
          </p:nvSpPr>
          <p:spPr>
            <a:xfrm>
              <a:off x="6624925" y="2835000"/>
              <a:ext cx="81875" cy="81575"/>
            </a:xfrm>
            <a:custGeom>
              <a:rect b="b" l="l" r="r" t="t"/>
              <a:pathLst>
                <a:path extrusionOk="0" h="3263"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2"/>
                    <a:pt x="48" y="36"/>
                  </a:cubicBezTo>
                  <a:cubicBezTo>
                    <a:pt x="12" y="60"/>
                    <a:pt x="0" y="96"/>
                    <a:pt x="12" y="132"/>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75" y="3132"/>
                  </a:cubicBezTo>
                  <a:cubicBezTo>
                    <a:pt x="3156" y="2394"/>
                    <a:pt x="2775" y="1667"/>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 name="Google Shape;229;p13"/>
            <p:cNvSpPr/>
            <p:nvPr/>
          </p:nvSpPr>
          <p:spPr>
            <a:xfrm>
              <a:off x="6701125" y="2835000"/>
              <a:ext cx="81575" cy="81575"/>
            </a:xfrm>
            <a:custGeom>
              <a:rect b="b" l="l" r="r" t="t"/>
              <a:pathLst>
                <a:path extrusionOk="0" h="3263"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7"/>
                    <a:pt x="108" y="2394"/>
                    <a:pt x="0" y="3132"/>
                  </a:cubicBezTo>
                  <a:cubicBezTo>
                    <a:pt x="0" y="3168"/>
                    <a:pt x="12" y="3203"/>
                    <a:pt x="36" y="3227"/>
                  </a:cubicBezTo>
                  <a:cubicBezTo>
                    <a:pt x="48" y="3251"/>
                    <a:pt x="84" y="3263"/>
                    <a:pt x="108" y="3263"/>
                  </a:cubicBezTo>
                  <a:lnTo>
                    <a:pt x="131" y="3263"/>
                  </a:lnTo>
                  <a:cubicBezTo>
                    <a:pt x="870" y="3144"/>
                    <a:pt x="1596" y="2763"/>
                    <a:pt x="2179" y="2179"/>
                  </a:cubicBezTo>
                  <a:cubicBezTo>
                    <a:pt x="2763" y="1596"/>
                    <a:pt x="3144" y="870"/>
                    <a:pt x="3263" y="132"/>
                  </a:cubicBezTo>
                  <a:cubicBezTo>
                    <a:pt x="3263" y="96"/>
                    <a:pt x="3251" y="60"/>
                    <a:pt x="3227" y="36"/>
                  </a:cubicBezTo>
                  <a:cubicBezTo>
                    <a:pt x="3203" y="12"/>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 name="Google Shape;230;p13"/>
            <p:cNvSpPr/>
            <p:nvPr/>
          </p:nvSpPr>
          <p:spPr>
            <a:xfrm>
              <a:off x="6624925" y="2910300"/>
              <a:ext cx="81875" cy="81600"/>
            </a:xfrm>
            <a:custGeom>
              <a:rect b="b" l="l" r="r" t="t"/>
              <a:pathLst>
                <a:path extrusionOk="0" h="3264" w="3275">
                  <a:moveTo>
                    <a:pt x="262" y="251"/>
                  </a:moveTo>
                  <a:lnTo>
                    <a:pt x="262" y="251"/>
                  </a:lnTo>
                  <a:cubicBezTo>
                    <a:pt x="893"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7"/>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 name="Google Shape;231;p13"/>
            <p:cNvSpPr/>
            <p:nvPr/>
          </p:nvSpPr>
          <p:spPr>
            <a:xfrm>
              <a:off x="6701125" y="2910300"/>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7"/>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 name="Google Shape;232;p13"/>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13"/>
            <p:cNvSpPr/>
            <p:nvPr/>
          </p:nvSpPr>
          <p:spPr>
            <a:xfrm>
              <a:off x="6398700" y="3039500"/>
              <a:ext cx="610525" cy="789400"/>
            </a:xfrm>
            <a:custGeom>
              <a:rect b="b" l="l" r="r" t="t"/>
              <a:pathLst>
                <a:path extrusionOk="0" h="31576" w="24421">
                  <a:moveTo>
                    <a:pt x="15657" y="226"/>
                  </a:moveTo>
                  <a:cubicBezTo>
                    <a:pt x="16443" y="226"/>
                    <a:pt x="17181" y="572"/>
                    <a:pt x="17634" y="1155"/>
                  </a:cubicBezTo>
                  <a:cubicBezTo>
                    <a:pt x="18753" y="2596"/>
                    <a:pt x="17515" y="4536"/>
                    <a:pt x="16431" y="6263"/>
                  </a:cubicBezTo>
                  <a:cubicBezTo>
                    <a:pt x="15943" y="7013"/>
                    <a:pt x="15491" y="7739"/>
                    <a:pt x="15288" y="8346"/>
                  </a:cubicBezTo>
                  <a:cubicBezTo>
                    <a:pt x="14741" y="9978"/>
                    <a:pt x="16241" y="11252"/>
                    <a:pt x="18122" y="12871"/>
                  </a:cubicBezTo>
                  <a:cubicBezTo>
                    <a:pt x="19646" y="14169"/>
                    <a:pt x="21372" y="15645"/>
                    <a:pt x="22456" y="17669"/>
                  </a:cubicBezTo>
                  <a:cubicBezTo>
                    <a:pt x="23682" y="19967"/>
                    <a:pt x="24170" y="23813"/>
                    <a:pt x="22349" y="26849"/>
                  </a:cubicBezTo>
                  <a:cubicBezTo>
                    <a:pt x="21110" y="28908"/>
                    <a:pt x="18360" y="31361"/>
                    <a:pt x="12205" y="31361"/>
                  </a:cubicBezTo>
                  <a:cubicBezTo>
                    <a:pt x="6061" y="31361"/>
                    <a:pt x="3299" y="28908"/>
                    <a:pt x="2072" y="26849"/>
                  </a:cubicBezTo>
                  <a:cubicBezTo>
                    <a:pt x="251" y="23813"/>
                    <a:pt x="739" y="19967"/>
                    <a:pt x="1953" y="17669"/>
                  </a:cubicBezTo>
                  <a:cubicBezTo>
                    <a:pt x="3037" y="15645"/>
                    <a:pt x="4763" y="14169"/>
                    <a:pt x="6287" y="12871"/>
                  </a:cubicBezTo>
                  <a:cubicBezTo>
                    <a:pt x="8180" y="11252"/>
                    <a:pt x="9669" y="9978"/>
                    <a:pt x="9121" y="8346"/>
                  </a:cubicBezTo>
                  <a:cubicBezTo>
                    <a:pt x="8918" y="7739"/>
                    <a:pt x="8466" y="7013"/>
                    <a:pt x="7990" y="6263"/>
                  </a:cubicBezTo>
                  <a:cubicBezTo>
                    <a:pt x="6894" y="4536"/>
                    <a:pt x="5668" y="2596"/>
                    <a:pt x="6787" y="1155"/>
                  </a:cubicBezTo>
                  <a:cubicBezTo>
                    <a:pt x="7240" y="572"/>
                    <a:pt x="7978" y="226"/>
                    <a:pt x="8764" y="226"/>
                  </a:cubicBezTo>
                  <a:close/>
                  <a:moveTo>
                    <a:pt x="8764" y="0"/>
                  </a:moveTo>
                  <a:cubicBezTo>
                    <a:pt x="7906" y="0"/>
                    <a:pt x="7109" y="381"/>
                    <a:pt x="6609" y="1012"/>
                  </a:cubicBezTo>
                  <a:cubicBezTo>
                    <a:pt x="5394" y="2584"/>
                    <a:pt x="6668" y="4596"/>
                    <a:pt x="7799" y="6382"/>
                  </a:cubicBezTo>
                  <a:cubicBezTo>
                    <a:pt x="8276" y="7120"/>
                    <a:pt x="8716" y="7834"/>
                    <a:pt x="8918" y="8406"/>
                  </a:cubicBezTo>
                  <a:cubicBezTo>
                    <a:pt x="9407" y="9906"/>
                    <a:pt x="7966" y="11144"/>
                    <a:pt x="6144" y="12704"/>
                  </a:cubicBezTo>
                  <a:cubicBezTo>
                    <a:pt x="4608" y="14014"/>
                    <a:pt x="2858" y="15502"/>
                    <a:pt x="1763" y="17574"/>
                  </a:cubicBezTo>
                  <a:cubicBezTo>
                    <a:pt x="465" y="19991"/>
                    <a:pt x="1" y="23836"/>
                    <a:pt x="1882" y="26968"/>
                  </a:cubicBezTo>
                  <a:cubicBezTo>
                    <a:pt x="3132" y="29075"/>
                    <a:pt x="5954" y="31575"/>
                    <a:pt x="12205" y="31575"/>
                  </a:cubicBezTo>
                  <a:cubicBezTo>
                    <a:pt x="18467" y="31575"/>
                    <a:pt x="21277" y="29075"/>
                    <a:pt x="22539" y="26968"/>
                  </a:cubicBezTo>
                  <a:cubicBezTo>
                    <a:pt x="24420" y="23836"/>
                    <a:pt x="23944" y="19991"/>
                    <a:pt x="22658" y="17574"/>
                  </a:cubicBezTo>
                  <a:cubicBezTo>
                    <a:pt x="21551" y="15502"/>
                    <a:pt x="19813" y="14014"/>
                    <a:pt x="18277" y="12704"/>
                  </a:cubicBezTo>
                  <a:cubicBezTo>
                    <a:pt x="16443" y="11144"/>
                    <a:pt x="15003" y="9906"/>
                    <a:pt x="15503" y="8406"/>
                  </a:cubicBezTo>
                  <a:cubicBezTo>
                    <a:pt x="15693" y="7834"/>
                    <a:pt x="16146" y="7120"/>
                    <a:pt x="16622" y="6382"/>
                  </a:cubicBezTo>
                  <a:cubicBezTo>
                    <a:pt x="17741" y="4596"/>
                    <a:pt x="19015" y="2584"/>
                    <a:pt x="17801" y="1012"/>
                  </a:cubicBezTo>
                  <a:cubicBezTo>
                    <a:pt x="17312" y="381"/>
                    <a:pt x="16515" y="0"/>
                    <a:pt x="156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 name="Google Shape;234;p13"/>
            <p:cNvSpPr/>
            <p:nvPr/>
          </p:nvSpPr>
          <p:spPr>
            <a:xfrm>
              <a:off x="6563000" y="3063700"/>
              <a:ext cx="239050" cy="156800"/>
            </a:xfrm>
            <a:custGeom>
              <a:rect b="b" l="l" r="r" t="t"/>
              <a:pathLst>
                <a:path extrusionOk="0" h="6272" w="9562">
                  <a:moveTo>
                    <a:pt x="124" y="1"/>
                  </a:moveTo>
                  <a:cubicBezTo>
                    <a:pt x="98" y="1"/>
                    <a:pt x="71" y="10"/>
                    <a:pt x="49" y="32"/>
                  </a:cubicBezTo>
                  <a:cubicBezTo>
                    <a:pt x="1" y="80"/>
                    <a:pt x="1" y="139"/>
                    <a:pt x="49" y="187"/>
                  </a:cubicBezTo>
                  <a:cubicBezTo>
                    <a:pt x="2799" y="3116"/>
                    <a:pt x="5204" y="4616"/>
                    <a:pt x="6728" y="5354"/>
                  </a:cubicBezTo>
                  <a:cubicBezTo>
                    <a:pt x="8395" y="6164"/>
                    <a:pt x="9395" y="6271"/>
                    <a:pt x="9431" y="6271"/>
                  </a:cubicBezTo>
                  <a:lnTo>
                    <a:pt x="9443" y="6271"/>
                  </a:lnTo>
                  <a:cubicBezTo>
                    <a:pt x="9502" y="6271"/>
                    <a:pt x="9550" y="6224"/>
                    <a:pt x="9562" y="6176"/>
                  </a:cubicBezTo>
                  <a:cubicBezTo>
                    <a:pt x="9562" y="6104"/>
                    <a:pt x="9514" y="6057"/>
                    <a:pt x="9454" y="6045"/>
                  </a:cubicBezTo>
                  <a:cubicBezTo>
                    <a:pt x="9443" y="6045"/>
                    <a:pt x="8442" y="5938"/>
                    <a:pt x="6811" y="5140"/>
                  </a:cubicBezTo>
                  <a:cubicBezTo>
                    <a:pt x="5311" y="4414"/>
                    <a:pt x="2942" y="2937"/>
                    <a:pt x="203" y="32"/>
                  </a:cubicBezTo>
                  <a:cubicBezTo>
                    <a:pt x="184" y="13"/>
                    <a:pt x="155"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 name="Google Shape;235;p13"/>
            <p:cNvSpPr/>
            <p:nvPr/>
          </p:nvSpPr>
          <p:spPr>
            <a:xfrm>
              <a:off x="6607350" y="3302200"/>
              <a:ext cx="372100" cy="253750"/>
            </a:xfrm>
            <a:custGeom>
              <a:rect b="b" l="l" r="r" t="t"/>
              <a:pathLst>
                <a:path extrusionOk="0" h="10150" w="14884">
                  <a:moveTo>
                    <a:pt x="126" y="0"/>
                  </a:moveTo>
                  <a:cubicBezTo>
                    <a:pt x="88" y="0"/>
                    <a:pt x="49" y="21"/>
                    <a:pt x="25" y="53"/>
                  </a:cubicBezTo>
                  <a:cubicBezTo>
                    <a:pt x="1" y="113"/>
                    <a:pt x="13" y="172"/>
                    <a:pt x="72" y="208"/>
                  </a:cubicBezTo>
                  <a:cubicBezTo>
                    <a:pt x="1049" y="767"/>
                    <a:pt x="1489" y="2041"/>
                    <a:pt x="1584" y="2970"/>
                  </a:cubicBezTo>
                  <a:cubicBezTo>
                    <a:pt x="1632" y="3446"/>
                    <a:pt x="1620" y="3934"/>
                    <a:pt x="1620" y="4423"/>
                  </a:cubicBezTo>
                  <a:cubicBezTo>
                    <a:pt x="1620" y="5018"/>
                    <a:pt x="1608" y="5637"/>
                    <a:pt x="1704" y="6244"/>
                  </a:cubicBezTo>
                  <a:cubicBezTo>
                    <a:pt x="1894" y="7482"/>
                    <a:pt x="2454" y="8554"/>
                    <a:pt x="3299" y="9268"/>
                  </a:cubicBezTo>
                  <a:cubicBezTo>
                    <a:pt x="3978" y="9840"/>
                    <a:pt x="4847" y="10149"/>
                    <a:pt x="5680" y="10149"/>
                  </a:cubicBezTo>
                  <a:cubicBezTo>
                    <a:pt x="6002" y="10149"/>
                    <a:pt x="6311" y="10102"/>
                    <a:pt x="6609" y="10007"/>
                  </a:cubicBezTo>
                  <a:cubicBezTo>
                    <a:pt x="7192" y="9828"/>
                    <a:pt x="7704" y="9471"/>
                    <a:pt x="8204" y="9137"/>
                  </a:cubicBezTo>
                  <a:cubicBezTo>
                    <a:pt x="8431" y="8971"/>
                    <a:pt x="8669" y="8816"/>
                    <a:pt x="8907" y="8661"/>
                  </a:cubicBezTo>
                  <a:cubicBezTo>
                    <a:pt x="9835" y="8117"/>
                    <a:pt x="10904" y="7842"/>
                    <a:pt x="11982" y="7842"/>
                  </a:cubicBezTo>
                  <a:cubicBezTo>
                    <a:pt x="12911" y="7842"/>
                    <a:pt x="13846" y="8046"/>
                    <a:pt x="14705" y="8459"/>
                  </a:cubicBezTo>
                  <a:cubicBezTo>
                    <a:pt x="14724" y="8470"/>
                    <a:pt x="14743" y="8476"/>
                    <a:pt x="14762" y="8476"/>
                  </a:cubicBezTo>
                  <a:cubicBezTo>
                    <a:pt x="14800" y="8476"/>
                    <a:pt x="14836" y="8452"/>
                    <a:pt x="14860" y="8411"/>
                  </a:cubicBezTo>
                  <a:cubicBezTo>
                    <a:pt x="14884" y="8352"/>
                    <a:pt x="14860" y="8292"/>
                    <a:pt x="14800" y="8268"/>
                  </a:cubicBezTo>
                  <a:cubicBezTo>
                    <a:pt x="13908" y="7836"/>
                    <a:pt x="12933" y="7620"/>
                    <a:pt x="11965" y="7620"/>
                  </a:cubicBezTo>
                  <a:cubicBezTo>
                    <a:pt x="10855" y="7620"/>
                    <a:pt x="9754" y="7904"/>
                    <a:pt x="8800" y="8471"/>
                  </a:cubicBezTo>
                  <a:cubicBezTo>
                    <a:pt x="8550" y="8625"/>
                    <a:pt x="8312" y="8792"/>
                    <a:pt x="8073" y="8947"/>
                  </a:cubicBezTo>
                  <a:cubicBezTo>
                    <a:pt x="7585" y="9280"/>
                    <a:pt x="7097" y="9626"/>
                    <a:pt x="6537" y="9792"/>
                  </a:cubicBezTo>
                  <a:cubicBezTo>
                    <a:pt x="6259" y="9882"/>
                    <a:pt x="5964" y="9925"/>
                    <a:pt x="5664" y="9925"/>
                  </a:cubicBezTo>
                  <a:cubicBezTo>
                    <a:pt x="4888" y="9925"/>
                    <a:pt x="4081" y="9634"/>
                    <a:pt x="3454" y="9102"/>
                  </a:cubicBezTo>
                  <a:cubicBezTo>
                    <a:pt x="2644" y="8423"/>
                    <a:pt x="2096" y="7387"/>
                    <a:pt x="1930" y="6209"/>
                  </a:cubicBezTo>
                  <a:cubicBezTo>
                    <a:pt x="1835" y="5625"/>
                    <a:pt x="1846" y="5006"/>
                    <a:pt x="1846" y="4423"/>
                  </a:cubicBezTo>
                  <a:cubicBezTo>
                    <a:pt x="1846" y="3934"/>
                    <a:pt x="1846" y="3434"/>
                    <a:pt x="1799" y="2946"/>
                  </a:cubicBezTo>
                  <a:cubicBezTo>
                    <a:pt x="1704" y="1922"/>
                    <a:pt x="1227" y="613"/>
                    <a:pt x="180" y="17"/>
                  </a:cubicBezTo>
                  <a:cubicBezTo>
                    <a:pt x="164" y="5"/>
                    <a:pt x="145" y="0"/>
                    <a:pt x="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 name="Google Shape;236;p13"/>
            <p:cNvSpPr/>
            <p:nvPr/>
          </p:nvSpPr>
          <p:spPr>
            <a:xfrm>
              <a:off x="6414475" y="3352725"/>
              <a:ext cx="164325" cy="242800"/>
            </a:xfrm>
            <a:custGeom>
              <a:rect b="b" l="l" r="r" t="t"/>
              <a:pathLst>
                <a:path extrusionOk="0" h="9712" w="6573">
                  <a:moveTo>
                    <a:pt x="5754" y="1"/>
                  </a:moveTo>
                  <a:cubicBezTo>
                    <a:pt x="5742" y="1"/>
                    <a:pt x="5729" y="3"/>
                    <a:pt x="5716" y="8"/>
                  </a:cubicBezTo>
                  <a:cubicBezTo>
                    <a:pt x="5656" y="32"/>
                    <a:pt x="5632" y="92"/>
                    <a:pt x="5656" y="151"/>
                  </a:cubicBezTo>
                  <a:cubicBezTo>
                    <a:pt x="6347" y="2044"/>
                    <a:pt x="6144" y="4366"/>
                    <a:pt x="5144" y="6057"/>
                  </a:cubicBezTo>
                  <a:cubicBezTo>
                    <a:pt x="4120" y="7795"/>
                    <a:pt x="2096" y="9176"/>
                    <a:pt x="96" y="9486"/>
                  </a:cubicBezTo>
                  <a:cubicBezTo>
                    <a:pt x="36" y="9498"/>
                    <a:pt x="1" y="9557"/>
                    <a:pt x="1" y="9617"/>
                  </a:cubicBezTo>
                  <a:cubicBezTo>
                    <a:pt x="13" y="9676"/>
                    <a:pt x="60" y="9712"/>
                    <a:pt x="120" y="9712"/>
                  </a:cubicBezTo>
                  <a:lnTo>
                    <a:pt x="132" y="9712"/>
                  </a:lnTo>
                  <a:cubicBezTo>
                    <a:pt x="2191" y="9391"/>
                    <a:pt x="4275" y="7962"/>
                    <a:pt x="5335" y="6176"/>
                  </a:cubicBezTo>
                  <a:cubicBezTo>
                    <a:pt x="6371" y="4426"/>
                    <a:pt x="6573" y="2032"/>
                    <a:pt x="5859" y="68"/>
                  </a:cubicBezTo>
                  <a:cubicBezTo>
                    <a:pt x="5840" y="31"/>
                    <a:pt x="5800" y="1"/>
                    <a:pt x="5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37" name="Google Shape;237;p13"/>
          <p:cNvSpPr txBox="1"/>
          <p:nvPr>
            <p:ph idx="1" type="subTitle"/>
          </p:nvPr>
        </p:nvSpPr>
        <p:spPr>
          <a:xfrm>
            <a:off x="3381350" y="2818691"/>
            <a:ext cx="1878600" cy="469800"/>
          </a:xfrm>
          <a:prstGeom prst="rect">
            <a:avLst/>
          </a:prstGeom>
          <a:noFill/>
        </p:spPr>
        <p:txBody>
          <a:bodyPr anchorCtr="0" anchor="ctr" bIns="0" lIns="0" spcFirstLastPara="1" rIns="0" wrap="square" tIns="0">
            <a:noAutofit/>
          </a:bodyPr>
          <a:lstStyle>
            <a:lvl1pPr lvl="0" rtl="0">
              <a:lnSpc>
                <a:spcPct val="100000"/>
              </a:lnSpc>
              <a:spcBef>
                <a:spcPts val="0"/>
              </a:spcBef>
              <a:spcAft>
                <a:spcPts val="0"/>
              </a:spcAft>
              <a:buSzPts val="2400"/>
              <a:buFont typeface="Gaegu"/>
              <a:buNone/>
              <a:defRPr b="1" sz="2000">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238" name="Google Shape;238;p13"/>
          <p:cNvSpPr txBox="1"/>
          <p:nvPr>
            <p:ph idx="2" type="subTitle"/>
          </p:nvPr>
        </p:nvSpPr>
        <p:spPr>
          <a:xfrm>
            <a:off x="3381350" y="3257656"/>
            <a:ext cx="1878600" cy="732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39" name="Google Shape;239;p13">
            <a:hlinkClick/>
          </p:cNvPr>
          <p:cNvSpPr txBox="1"/>
          <p:nvPr>
            <p:ph hasCustomPrompt="1" type="title"/>
          </p:nvPr>
        </p:nvSpPr>
        <p:spPr>
          <a:xfrm>
            <a:off x="2472225" y="2944804"/>
            <a:ext cx="786300" cy="6918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3000"/>
              <a:buNone/>
              <a:defRPr b="1" sz="2500">
                <a:latin typeface="Be Vietnam Pro"/>
                <a:ea typeface="Be Vietnam Pro"/>
                <a:cs typeface="Be Vietnam Pro"/>
                <a:sym typeface="Be Vietnam Pro"/>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40" name="Google Shape;240;p13"/>
          <p:cNvSpPr txBox="1"/>
          <p:nvPr>
            <p:ph idx="3" type="subTitle"/>
          </p:nvPr>
        </p:nvSpPr>
        <p:spPr>
          <a:xfrm>
            <a:off x="6679882" y="2818691"/>
            <a:ext cx="1878600" cy="469800"/>
          </a:xfrm>
          <a:prstGeom prst="rect">
            <a:avLst/>
          </a:prstGeom>
          <a:noFill/>
        </p:spPr>
        <p:txBody>
          <a:bodyPr anchorCtr="0" anchor="ctr" bIns="0" lIns="0" spcFirstLastPara="1" rIns="0" wrap="square" tIns="0">
            <a:noAutofit/>
          </a:bodyPr>
          <a:lstStyle>
            <a:lvl1pPr lvl="0" rtl="0">
              <a:lnSpc>
                <a:spcPct val="100000"/>
              </a:lnSpc>
              <a:spcBef>
                <a:spcPts val="0"/>
              </a:spcBef>
              <a:spcAft>
                <a:spcPts val="0"/>
              </a:spcAft>
              <a:buSzPts val="2400"/>
              <a:buFont typeface="Gaegu"/>
              <a:buNone/>
              <a:defRPr b="1" sz="2000">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241" name="Google Shape;241;p13"/>
          <p:cNvSpPr txBox="1"/>
          <p:nvPr>
            <p:ph idx="4" type="subTitle"/>
          </p:nvPr>
        </p:nvSpPr>
        <p:spPr>
          <a:xfrm>
            <a:off x="6679881" y="3257656"/>
            <a:ext cx="1878600" cy="732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2" name="Google Shape;242;p13">
            <a:hlinkClick/>
          </p:cNvPr>
          <p:cNvSpPr txBox="1"/>
          <p:nvPr>
            <p:ph hasCustomPrompt="1" idx="5" type="title"/>
          </p:nvPr>
        </p:nvSpPr>
        <p:spPr>
          <a:xfrm>
            <a:off x="5756699" y="2944804"/>
            <a:ext cx="786300" cy="6918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3000"/>
              <a:buNone/>
              <a:defRPr b="1" sz="2500">
                <a:latin typeface="Be Vietnam Pro"/>
                <a:ea typeface="Be Vietnam Pro"/>
                <a:cs typeface="Be Vietnam Pro"/>
                <a:sym typeface="Be Vietnam Pro"/>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43" name="Google Shape;243;p13"/>
          <p:cNvSpPr txBox="1"/>
          <p:nvPr>
            <p:ph idx="6" type="subTitle"/>
          </p:nvPr>
        </p:nvSpPr>
        <p:spPr>
          <a:xfrm>
            <a:off x="3381350" y="1369657"/>
            <a:ext cx="1878600" cy="469800"/>
          </a:xfrm>
          <a:prstGeom prst="rect">
            <a:avLst/>
          </a:prstGeom>
          <a:noFill/>
        </p:spPr>
        <p:txBody>
          <a:bodyPr anchorCtr="0" anchor="ctr" bIns="0" lIns="0" spcFirstLastPara="1" rIns="0" wrap="square" tIns="0">
            <a:noAutofit/>
          </a:bodyPr>
          <a:lstStyle>
            <a:lvl1pPr lvl="0" rtl="0">
              <a:lnSpc>
                <a:spcPct val="100000"/>
              </a:lnSpc>
              <a:spcBef>
                <a:spcPts val="0"/>
              </a:spcBef>
              <a:spcAft>
                <a:spcPts val="0"/>
              </a:spcAft>
              <a:buSzPts val="2400"/>
              <a:buFont typeface="Gaegu"/>
              <a:buNone/>
              <a:defRPr b="1" sz="2000">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244" name="Google Shape;244;p13"/>
          <p:cNvSpPr txBox="1"/>
          <p:nvPr>
            <p:ph idx="7" type="subTitle"/>
          </p:nvPr>
        </p:nvSpPr>
        <p:spPr>
          <a:xfrm>
            <a:off x="3381350" y="1808623"/>
            <a:ext cx="1878600" cy="732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5" name="Google Shape;245;p13">
            <a:hlinkClick action="ppaction://hlinksldjump" r:id="rId4"/>
          </p:cNvPr>
          <p:cNvSpPr txBox="1"/>
          <p:nvPr>
            <p:ph hasCustomPrompt="1" idx="8" type="title"/>
          </p:nvPr>
        </p:nvSpPr>
        <p:spPr>
          <a:xfrm>
            <a:off x="2472225" y="1495407"/>
            <a:ext cx="786300" cy="6918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3000"/>
              <a:buNone/>
              <a:defRPr b="1" sz="2500">
                <a:latin typeface="Be Vietnam Pro"/>
                <a:ea typeface="Be Vietnam Pro"/>
                <a:cs typeface="Be Vietnam Pro"/>
                <a:sym typeface="Be Vietnam Pro"/>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46" name="Google Shape;246;p13">
            <a:hlinkClick/>
          </p:cNvPr>
          <p:cNvSpPr txBox="1"/>
          <p:nvPr>
            <p:ph idx="9" type="subTitle"/>
          </p:nvPr>
        </p:nvSpPr>
        <p:spPr>
          <a:xfrm>
            <a:off x="6679882" y="1369657"/>
            <a:ext cx="1878600" cy="469800"/>
          </a:xfrm>
          <a:prstGeom prst="rect">
            <a:avLst/>
          </a:prstGeom>
          <a:noFill/>
        </p:spPr>
        <p:txBody>
          <a:bodyPr anchorCtr="0" anchor="ctr" bIns="0" lIns="0" spcFirstLastPara="1" rIns="0" wrap="square" tIns="0">
            <a:noAutofit/>
          </a:bodyPr>
          <a:lstStyle>
            <a:lvl1pPr lvl="0" rtl="0">
              <a:lnSpc>
                <a:spcPct val="100000"/>
              </a:lnSpc>
              <a:spcBef>
                <a:spcPts val="0"/>
              </a:spcBef>
              <a:spcAft>
                <a:spcPts val="0"/>
              </a:spcAft>
              <a:buSzPts val="2400"/>
              <a:buFont typeface="Gaegu"/>
              <a:buNone/>
              <a:defRPr b="1" sz="2000">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247" name="Google Shape;247;p13"/>
          <p:cNvSpPr txBox="1"/>
          <p:nvPr>
            <p:ph idx="13" type="subTitle"/>
          </p:nvPr>
        </p:nvSpPr>
        <p:spPr>
          <a:xfrm>
            <a:off x="6679881" y="1808623"/>
            <a:ext cx="1878600" cy="7323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248" name="Google Shape;248;p13">
            <a:hlinkClick/>
          </p:cNvPr>
          <p:cNvSpPr txBox="1"/>
          <p:nvPr>
            <p:ph hasCustomPrompt="1" idx="14" type="title"/>
          </p:nvPr>
        </p:nvSpPr>
        <p:spPr>
          <a:xfrm>
            <a:off x="5756699" y="1495394"/>
            <a:ext cx="786300" cy="691800"/>
          </a:xfrm>
          <a:prstGeom prst="rect">
            <a:avLst/>
          </a:prstGeom>
          <a:solidFill>
            <a:schemeClr val="lt1"/>
          </a:solidFill>
          <a:ln cap="flat" cmpd="sng" w="9525">
            <a:solidFill>
              <a:schemeClr val="accent5"/>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3000"/>
              <a:buNone/>
              <a:defRPr b="1" sz="2500">
                <a:latin typeface="Be Vietnam Pro"/>
                <a:ea typeface="Be Vietnam Pro"/>
                <a:cs typeface="Be Vietnam Pro"/>
                <a:sym typeface="Be Vietnam Pro"/>
              </a:defRPr>
            </a:lvl1pPr>
            <a:lvl2pPr lvl="1" rtl="0" algn="ctr">
              <a:spcBef>
                <a:spcPts val="0"/>
              </a:spcBef>
              <a:spcAft>
                <a:spcPts val="0"/>
              </a:spcAft>
              <a:buSzPts val="3000"/>
              <a:buNone/>
              <a:defRPr sz="3000"/>
            </a:lvl2pPr>
            <a:lvl3pPr lvl="2" rtl="0" algn="ctr">
              <a:spcBef>
                <a:spcPts val="0"/>
              </a:spcBef>
              <a:spcAft>
                <a:spcPts val="0"/>
              </a:spcAft>
              <a:buSzPts val="3000"/>
              <a:buNone/>
              <a:defRPr sz="3000"/>
            </a:lvl3pPr>
            <a:lvl4pPr lvl="3" rtl="0" algn="ctr">
              <a:spcBef>
                <a:spcPts val="0"/>
              </a:spcBef>
              <a:spcAft>
                <a:spcPts val="0"/>
              </a:spcAft>
              <a:buSzPts val="3000"/>
              <a:buNone/>
              <a:defRPr sz="3000"/>
            </a:lvl4pPr>
            <a:lvl5pPr lvl="4" rtl="0" algn="ctr">
              <a:spcBef>
                <a:spcPts val="0"/>
              </a:spcBef>
              <a:spcAft>
                <a:spcPts val="0"/>
              </a:spcAft>
              <a:buSzPts val="3000"/>
              <a:buNone/>
              <a:defRPr sz="3000"/>
            </a:lvl5pPr>
            <a:lvl6pPr lvl="5" rtl="0" algn="ctr">
              <a:spcBef>
                <a:spcPts val="0"/>
              </a:spcBef>
              <a:spcAft>
                <a:spcPts val="0"/>
              </a:spcAft>
              <a:buSzPts val="3000"/>
              <a:buNone/>
              <a:defRPr sz="3000"/>
            </a:lvl6pPr>
            <a:lvl7pPr lvl="6" rtl="0" algn="ctr">
              <a:spcBef>
                <a:spcPts val="0"/>
              </a:spcBef>
              <a:spcAft>
                <a:spcPts val="0"/>
              </a:spcAft>
              <a:buSzPts val="3000"/>
              <a:buNone/>
              <a:defRPr sz="3000"/>
            </a:lvl7pPr>
            <a:lvl8pPr lvl="7" rtl="0" algn="ctr">
              <a:spcBef>
                <a:spcPts val="0"/>
              </a:spcBef>
              <a:spcAft>
                <a:spcPts val="0"/>
              </a:spcAft>
              <a:buSzPts val="3000"/>
              <a:buNone/>
              <a:defRPr sz="3000"/>
            </a:lvl8pPr>
            <a:lvl9pPr lvl="8" rtl="0" algn="ctr">
              <a:spcBef>
                <a:spcPts val="0"/>
              </a:spcBef>
              <a:spcAft>
                <a:spcPts val="0"/>
              </a:spcAft>
              <a:buSzPts val="3000"/>
              <a:buNone/>
              <a:defRPr sz="3000"/>
            </a:lvl9pPr>
          </a:lstStyle>
          <a:p>
            <a:r>
              <a:t>xx%</a:t>
            </a:r>
          </a:p>
        </p:txBody>
      </p:sp>
      <p:sp>
        <p:nvSpPr>
          <p:cNvPr id="249" name="Google Shape;249;p13"/>
          <p:cNvSpPr txBox="1"/>
          <p:nvPr>
            <p:ph idx="15" type="title"/>
          </p:nvPr>
        </p:nvSpPr>
        <p:spPr>
          <a:xfrm>
            <a:off x="2472225" y="539500"/>
            <a:ext cx="59583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CUSTOM_1">
    <p:spTree>
      <p:nvGrpSpPr>
        <p:cNvPr id="250" name="Shape 250"/>
        <p:cNvGrpSpPr/>
        <p:nvPr/>
      </p:nvGrpSpPr>
      <p:grpSpPr>
        <a:xfrm>
          <a:off x="0" y="0"/>
          <a:ext cx="0" cy="0"/>
          <a:chOff x="0" y="0"/>
          <a:chExt cx="0" cy="0"/>
        </a:xfrm>
      </p:grpSpPr>
      <p:pic>
        <p:nvPicPr>
          <p:cNvPr id="251" name="Google Shape;251;p14"/>
          <p:cNvPicPr preferRelativeResize="0"/>
          <p:nvPr/>
        </p:nvPicPr>
        <p:blipFill>
          <a:blip r:embed="rId2">
            <a:alphaModFix amt="46000"/>
          </a:blip>
          <a:stretch>
            <a:fillRect/>
          </a:stretch>
        </p:blipFill>
        <p:spPr>
          <a:xfrm>
            <a:off x="6549450" y="1577400"/>
            <a:ext cx="4579502" cy="4579502"/>
          </a:xfrm>
          <a:prstGeom prst="rect">
            <a:avLst/>
          </a:prstGeom>
          <a:noFill/>
          <a:ln>
            <a:noFill/>
          </a:ln>
        </p:spPr>
      </p:pic>
      <p:grpSp>
        <p:nvGrpSpPr>
          <p:cNvPr id="252" name="Google Shape;252;p14"/>
          <p:cNvGrpSpPr/>
          <p:nvPr/>
        </p:nvGrpSpPr>
        <p:grpSpPr>
          <a:xfrm flipH="1">
            <a:off x="8363627" y="3573801"/>
            <a:ext cx="811218" cy="1071710"/>
            <a:chOff x="67250" y="4303125"/>
            <a:chExt cx="480750" cy="635125"/>
          </a:xfrm>
        </p:grpSpPr>
        <p:sp>
          <p:nvSpPr>
            <p:cNvPr id="253" name="Google Shape;253;p14"/>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p14"/>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p14"/>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 name="Google Shape;256;p14"/>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 name="Google Shape;257;p14"/>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 name="Google Shape;258;p14"/>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 name="Google Shape;259;p14"/>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4"/>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 name="Google Shape;261;p14"/>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2" name="Google Shape;262;p14"/>
          <p:cNvGrpSpPr/>
          <p:nvPr/>
        </p:nvGrpSpPr>
        <p:grpSpPr>
          <a:xfrm flipH="1">
            <a:off x="2970740" y="4192114"/>
            <a:ext cx="941552" cy="1158070"/>
            <a:chOff x="3179850" y="4332100"/>
            <a:chExt cx="555750" cy="683550"/>
          </a:xfrm>
        </p:grpSpPr>
        <p:sp>
          <p:nvSpPr>
            <p:cNvPr id="263" name="Google Shape;263;p14"/>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 name="Google Shape;264;p14"/>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 name="Google Shape;265;p14"/>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p14"/>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 name="Google Shape;267;p14"/>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 name="Google Shape;268;p14"/>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69" name="Google Shape;269;p14"/>
          <p:cNvPicPr preferRelativeResize="0"/>
          <p:nvPr/>
        </p:nvPicPr>
        <p:blipFill>
          <a:blip r:embed="rId2">
            <a:alphaModFix amt="46000"/>
          </a:blip>
          <a:stretch>
            <a:fillRect/>
          </a:stretch>
        </p:blipFill>
        <p:spPr>
          <a:xfrm>
            <a:off x="-1909500" y="-31375"/>
            <a:ext cx="2775148" cy="2775148"/>
          </a:xfrm>
          <a:prstGeom prst="rect">
            <a:avLst/>
          </a:prstGeom>
          <a:noFill/>
          <a:ln>
            <a:noFill/>
          </a:ln>
        </p:spPr>
      </p:pic>
      <p:pic>
        <p:nvPicPr>
          <p:cNvPr id="270" name="Google Shape;270;p14"/>
          <p:cNvPicPr preferRelativeResize="0"/>
          <p:nvPr/>
        </p:nvPicPr>
        <p:blipFill>
          <a:blip r:embed="rId3">
            <a:alphaModFix amt="46000"/>
          </a:blip>
          <a:stretch>
            <a:fillRect/>
          </a:stretch>
        </p:blipFill>
        <p:spPr>
          <a:xfrm>
            <a:off x="1508000" y="-1672627"/>
            <a:ext cx="2356500" cy="2349729"/>
          </a:xfrm>
          <a:prstGeom prst="rect">
            <a:avLst/>
          </a:prstGeom>
          <a:noFill/>
          <a:ln>
            <a:noFill/>
          </a:ln>
        </p:spPr>
      </p:pic>
      <p:grpSp>
        <p:nvGrpSpPr>
          <p:cNvPr id="271" name="Google Shape;271;p14"/>
          <p:cNvGrpSpPr/>
          <p:nvPr/>
        </p:nvGrpSpPr>
        <p:grpSpPr>
          <a:xfrm flipH="1">
            <a:off x="4741477" y="-306526"/>
            <a:ext cx="1032427" cy="983632"/>
            <a:chOff x="6971400" y="1329575"/>
            <a:chExt cx="820950" cy="782150"/>
          </a:xfrm>
        </p:grpSpPr>
        <p:sp>
          <p:nvSpPr>
            <p:cNvPr id="272" name="Google Shape;272;p14"/>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 name="Google Shape;273;p14"/>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 name="Google Shape;274;p14"/>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 name="Google Shape;275;p14"/>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4"/>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 name="Google Shape;277;p14"/>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8" name="Google Shape;278;p14"/>
          <p:cNvSpPr txBox="1"/>
          <p:nvPr>
            <p:ph type="title"/>
          </p:nvPr>
        </p:nvSpPr>
        <p:spPr>
          <a:xfrm>
            <a:off x="1374950" y="1264300"/>
            <a:ext cx="4395300" cy="14676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3000"/>
              <a:buNone/>
              <a:defRPr b="0" sz="2300">
                <a:latin typeface="Varela Round"/>
                <a:ea typeface="Varela Round"/>
                <a:cs typeface="Varela Round"/>
                <a:sym typeface="Varela Round"/>
              </a:defRPr>
            </a:lvl1pPr>
            <a:lvl2pPr lvl="1" rtl="0">
              <a:spcBef>
                <a:spcPts val="0"/>
              </a:spcBef>
              <a:spcAft>
                <a:spcPts val="0"/>
              </a:spcAft>
              <a:buSzPts val="2800"/>
              <a:buFont typeface="Gaegu"/>
              <a:buNone/>
              <a:defRPr b="1">
                <a:latin typeface="Gaegu"/>
                <a:ea typeface="Gaegu"/>
                <a:cs typeface="Gaegu"/>
                <a:sym typeface="Gaegu"/>
              </a:defRPr>
            </a:lvl2pPr>
            <a:lvl3pPr lvl="2" rtl="0">
              <a:spcBef>
                <a:spcPts val="0"/>
              </a:spcBef>
              <a:spcAft>
                <a:spcPts val="0"/>
              </a:spcAft>
              <a:buSzPts val="2800"/>
              <a:buFont typeface="Gaegu"/>
              <a:buNone/>
              <a:defRPr b="1">
                <a:latin typeface="Gaegu"/>
                <a:ea typeface="Gaegu"/>
                <a:cs typeface="Gaegu"/>
                <a:sym typeface="Gaegu"/>
              </a:defRPr>
            </a:lvl3pPr>
            <a:lvl4pPr lvl="3" rtl="0">
              <a:spcBef>
                <a:spcPts val="0"/>
              </a:spcBef>
              <a:spcAft>
                <a:spcPts val="0"/>
              </a:spcAft>
              <a:buSzPts val="2800"/>
              <a:buFont typeface="Gaegu"/>
              <a:buNone/>
              <a:defRPr b="1">
                <a:latin typeface="Gaegu"/>
                <a:ea typeface="Gaegu"/>
                <a:cs typeface="Gaegu"/>
                <a:sym typeface="Gaegu"/>
              </a:defRPr>
            </a:lvl4pPr>
            <a:lvl5pPr lvl="4" rtl="0">
              <a:spcBef>
                <a:spcPts val="0"/>
              </a:spcBef>
              <a:spcAft>
                <a:spcPts val="0"/>
              </a:spcAft>
              <a:buSzPts val="2800"/>
              <a:buFont typeface="Gaegu"/>
              <a:buNone/>
              <a:defRPr b="1">
                <a:latin typeface="Gaegu"/>
                <a:ea typeface="Gaegu"/>
                <a:cs typeface="Gaegu"/>
                <a:sym typeface="Gaegu"/>
              </a:defRPr>
            </a:lvl5pPr>
            <a:lvl6pPr lvl="5" rtl="0">
              <a:spcBef>
                <a:spcPts val="0"/>
              </a:spcBef>
              <a:spcAft>
                <a:spcPts val="0"/>
              </a:spcAft>
              <a:buSzPts val="2800"/>
              <a:buFont typeface="Gaegu"/>
              <a:buNone/>
              <a:defRPr b="1">
                <a:latin typeface="Gaegu"/>
                <a:ea typeface="Gaegu"/>
                <a:cs typeface="Gaegu"/>
                <a:sym typeface="Gaegu"/>
              </a:defRPr>
            </a:lvl6pPr>
            <a:lvl7pPr lvl="6" rtl="0">
              <a:spcBef>
                <a:spcPts val="0"/>
              </a:spcBef>
              <a:spcAft>
                <a:spcPts val="0"/>
              </a:spcAft>
              <a:buSzPts val="2800"/>
              <a:buFont typeface="Gaegu"/>
              <a:buNone/>
              <a:defRPr b="1">
                <a:latin typeface="Gaegu"/>
                <a:ea typeface="Gaegu"/>
                <a:cs typeface="Gaegu"/>
                <a:sym typeface="Gaegu"/>
              </a:defRPr>
            </a:lvl7pPr>
            <a:lvl8pPr lvl="7" rtl="0">
              <a:spcBef>
                <a:spcPts val="0"/>
              </a:spcBef>
              <a:spcAft>
                <a:spcPts val="0"/>
              </a:spcAft>
              <a:buSzPts val="2800"/>
              <a:buFont typeface="Gaegu"/>
              <a:buNone/>
              <a:defRPr b="1">
                <a:latin typeface="Gaegu"/>
                <a:ea typeface="Gaegu"/>
                <a:cs typeface="Gaegu"/>
                <a:sym typeface="Gaegu"/>
              </a:defRPr>
            </a:lvl8pPr>
            <a:lvl9pPr lvl="8" rtl="0">
              <a:spcBef>
                <a:spcPts val="0"/>
              </a:spcBef>
              <a:spcAft>
                <a:spcPts val="0"/>
              </a:spcAft>
              <a:buSzPts val="2800"/>
              <a:buFont typeface="Gaegu"/>
              <a:buNone/>
              <a:defRPr b="1">
                <a:latin typeface="Gaegu"/>
                <a:ea typeface="Gaegu"/>
                <a:cs typeface="Gaegu"/>
                <a:sym typeface="Gaegu"/>
              </a:defRPr>
            </a:lvl9pPr>
          </a:lstStyle>
          <a:p/>
        </p:txBody>
      </p:sp>
      <p:sp>
        <p:nvSpPr>
          <p:cNvPr id="279" name="Google Shape;279;p14"/>
          <p:cNvSpPr txBox="1"/>
          <p:nvPr>
            <p:ph idx="2" type="title"/>
          </p:nvPr>
        </p:nvSpPr>
        <p:spPr>
          <a:xfrm>
            <a:off x="1374950" y="3019200"/>
            <a:ext cx="4395300" cy="5727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l">
              <a:spcBef>
                <a:spcPts val="0"/>
              </a:spcBef>
              <a:spcAft>
                <a:spcPts val="0"/>
              </a:spcAft>
              <a:buSzPts val="3000"/>
              <a:buNone/>
              <a:defRPr sz="2400">
                <a:solidFill>
                  <a:schemeClr val="accent3"/>
                </a:solidFill>
              </a:defRPr>
            </a:lvl1pPr>
            <a:lvl2pPr lvl="1" rtl="0">
              <a:spcBef>
                <a:spcPts val="0"/>
              </a:spcBef>
              <a:spcAft>
                <a:spcPts val="0"/>
              </a:spcAft>
              <a:buSzPts val="2800"/>
              <a:buNone/>
              <a:defRPr>
                <a:latin typeface="Varela Round"/>
                <a:ea typeface="Varela Round"/>
                <a:cs typeface="Varela Round"/>
                <a:sym typeface="Varela Round"/>
              </a:defRPr>
            </a:lvl2pPr>
            <a:lvl3pPr lvl="2" rtl="0">
              <a:spcBef>
                <a:spcPts val="0"/>
              </a:spcBef>
              <a:spcAft>
                <a:spcPts val="0"/>
              </a:spcAft>
              <a:buSzPts val="2800"/>
              <a:buNone/>
              <a:defRPr>
                <a:latin typeface="Varela Round"/>
                <a:ea typeface="Varela Round"/>
                <a:cs typeface="Varela Round"/>
                <a:sym typeface="Varela Round"/>
              </a:defRPr>
            </a:lvl3pPr>
            <a:lvl4pPr lvl="3" rtl="0">
              <a:spcBef>
                <a:spcPts val="0"/>
              </a:spcBef>
              <a:spcAft>
                <a:spcPts val="0"/>
              </a:spcAft>
              <a:buSzPts val="2800"/>
              <a:buNone/>
              <a:defRPr>
                <a:latin typeface="Varela Round"/>
                <a:ea typeface="Varela Round"/>
                <a:cs typeface="Varela Round"/>
                <a:sym typeface="Varela Round"/>
              </a:defRPr>
            </a:lvl4pPr>
            <a:lvl5pPr lvl="4" rtl="0">
              <a:spcBef>
                <a:spcPts val="0"/>
              </a:spcBef>
              <a:spcAft>
                <a:spcPts val="0"/>
              </a:spcAft>
              <a:buSzPts val="2800"/>
              <a:buNone/>
              <a:defRPr>
                <a:latin typeface="Varela Round"/>
                <a:ea typeface="Varela Round"/>
                <a:cs typeface="Varela Round"/>
                <a:sym typeface="Varela Round"/>
              </a:defRPr>
            </a:lvl5pPr>
            <a:lvl6pPr lvl="5" rtl="0">
              <a:spcBef>
                <a:spcPts val="0"/>
              </a:spcBef>
              <a:spcAft>
                <a:spcPts val="0"/>
              </a:spcAft>
              <a:buSzPts val="2800"/>
              <a:buNone/>
              <a:defRPr>
                <a:latin typeface="Varela Round"/>
                <a:ea typeface="Varela Round"/>
                <a:cs typeface="Varela Round"/>
                <a:sym typeface="Varela Round"/>
              </a:defRPr>
            </a:lvl6pPr>
            <a:lvl7pPr lvl="6" rtl="0">
              <a:spcBef>
                <a:spcPts val="0"/>
              </a:spcBef>
              <a:spcAft>
                <a:spcPts val="0"/>
              </a:spcAft>
              <a:buSzPts val="2800"/>
              <a:buNone/>
              <a:defRPr>
                <a:latin typeface="Varela Round"/>
                <a:ea typeface="Varela Round"/>
                <a:cs typeface="Varela Round"/>
                <a:sym typeface="Varela Round"/>
              </a:defRPr>
            </a:lvl7pPr>
            <a:lvl8pPr lvl="7" rtl="0">
              <a:spcBef>
                <a:spcPts val="0"/>
              </a:spcBef>
              <a:spcAft>
                <a:spcPts val="0"/>
              </a:spcAft>
              <a:buSzPts val="2800"/>
              <a:buNone/>
              <a:defRPr>
                <a:latin typeface="Varela Round"/>
                <a:ea typeface="Varela Round"/>
                <a:cs typeface="Varela Round"/>
                <a:sym typeface="Varela Round"/>
              </a:defRPr>
            </a:lvl8pPr>
            <a:lvl9pPr lvl="8" rtl="0">
              <a:spcBef>
                <a:spcPts val="0"/>
              </a:spcBef>
              <a:spcAft>
                <a:spcPts val="0"/>
              </a:spcAft>
              <a:buSzPts val="2800"/>
              <a:buNone/>
              <a:defRPr>
                <a:latin typeface="Varela Round"/>
                <a:ea typeface="Varela Round"/>
                <a:cs typeface="Varela Round"/>
                <a:sym typeface="Varela Round"/>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CUSTOM_3">
    <p:spTree>
      <p:nvGrpSpPr>
        <p:cNvPr id="280" name="Shape 280"/>
        <p:cNvGrpSpPr/>
        <p:nvPr/>
      </p:nvGrpSpPr>
      <p:grpSpPr>
        <a:xfrm>
          <a:off x="0" y="0"/>
          <a:ext cx="0" cy="0"/>
          <a:chOff x="0" y="0"/>
          <a:chExt cx="0" cy="0"/>
        </a:xfrm>
      </p:grpSpPr>
      <p:sp>
        <p:nvSpPr>
          <p:cNvPr id="281" name="Google Shape;281;p15"/>
          <p:cNvSpPr txBox="1"/>
          <p:nvPr>
            <p:ph type="title"/>
          </p:nvPr>
        </p:nvSpPr>
        <p:spPr>
          <a:xfrm>
            <a:off x="2859843" y="1800860"/>
            <a:ext cx="5069400" cy="989400"/>
          </a:xfrm>
          <a:prstGeom prst="rect">
            <a:avLst/>
          </a:prstGeom>
          <a:noFill/>
          <a:ln>
            <a:noFill/>
          </a:ln>
        </p:spPr>
        <p:txBody>
          <a:bodyPr anchorCtr="0" anchor="ctr" bIns="0" lIns="0" spcFirstLastPara="1" rIns="0" wrap="square" tIns="0">
            <a:noAutofit/>
          </a:bodyPr>
          <a:lstStyle>
            <a:lvl1pPr lvl="0" rtl="0" algn="l">
              <a:spcBef>
                <a:spcPts val="0"/>
              </a:spcBef>
              <a:spcAft>
                <a:spcPts val="0"/>
              </a:spcAft>
              <a:buSzPts val="4200"/>
              <a:buNone/>
              <a:defRPr sz="5000"/>
            </a:lvl1pPr>
            <a:lvl2pPr lvl="1" rtl="0">
              <a:spcBef>
                <a:spcPts val="0"/>
              </a:spcBef>
              <a:spcAft>
                <a:spcPts val="0"/>
              </a:spcAft>
              <a:buSzPts val="4200"/>
              <a:buNone/>
              <a:defRPr sz="4200"/>
            </a:lvl2pPr>
            <a:lvl3pPr lvl="2" rtl="0">
              <a:spcBef>
                <a:spcPts val="0"/>
              </a:spcBef>
              <a:spcAft>
                <a:spcPts val="0"/>
              </a:spcAft>
              <a:buSzPts val="4200"/>
              <a:buNone/>
              <a:defRPr sz="4200"/>
            </a:lvl3pPr>
            <a:lvl4pPr lvl="3" rtl="0">
              <a:spcBef>
                <a:spcPts val="0"/>
              </a:spcBef>
              <a:spcAft>
                <a:spcPts val="0"/>
              </a:spcAft>
              <a:buSzPts val="4200"/>
              <a:buNone/>
              <a:defRPr sz="4200"/>
            </a:lvl4pPr>
            <a:lvl5pPr lvl="4" rtl="0">
              <a:spcBef>
                <a:spcPts val="0"/>
              </a:spcBef>
              <a:spcAft>
                <a:spcPts val="0"/>
              </a:spcAft>
              <a:buSzPts val="4200"/>
              <a:buNone/>
              <a:defRPr sz="4200"/>
            </a:lvl5pPr>
            <a:lvl6pPr lvl="5" rtl="0">
              <a:spcBef>
                <a:spcPts val="0"/>
              </a:spcBef>
              <a:spcAft>
                <a:spcPts val="0"/>
              </a:spcAft>
              <a:buSzPts val="4200"/>
              <a:buNone/>
              <a:defRPr sz="4200"/>
            </a:lvl6pPr>
            <a:lvl7pPr lvl="6" rtl="0">
              <a:spcBef>
                <a:spcPts val="0"/>
              </a:spcBef>
              <a:spcAft>
                <a:spcPts val="0"/>
              </a:spcAft>
              <a:buSzPts val="4200"/>
              <a:buNone/>
              <a:defRPr sz="4200"/>
            </a:lvl7pPr>
            <a:lvl8pPr lvl="7" rtl="0">
              <a:spcBef>
                <a:spcPts val="0"/>
              </a:spcBef>
              <a:spcAft>
                <a:spcPts val="0"/>
              </a:spcAft>
              <a:buSzPts val="4200"/>
              <a:buNone/>
              <a:defRPr sz="4200"/>
            </a:lvl8pPr>
            <a:lvl9pPr lvl="8" rtl="0">
              <a:spcBef>
                <a:spcPts val="0"/>
              </a:spcBef>
              <a:spcAft>
                <a:spcPts val="0"/>
              </a:spcAft>
              <a:buSzPts val="4200"/>
              <a:buNone/>
              <a:defRPr sz="4200"/>
            </a:lvl9pPr>
          </a:lstStyle>
          <a:p/>
        </p:txBody>
      </p:sp>
      <p:sp>
        <p:nvSpPr>
          <p:cNvPr id="282" name="Google Shape;282;p15"/>
          <p:cNvSpPr txBox="1"/>
          <p:nvPr>
            <p:ph idx="1" type="subTitle"/>
          </p:nvPr>
        </p:nvSpPr>
        <p:spPr>
          <a:xfrm>
            <a:off x="2859838" y="2909460"/>
            <a:ext cx="5069400" cy="4416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nSpc>
                <a:spcPct val="100000"/>
              </a:lnSpc>
              <a:spcBef>
                <a:spcPts val="0"/>
              </a:spcBef>
              <a:spcAft>
                <a:spcPts val="0"/>
              </a:spcAft>
              <a:buSzPts val="2100"/>
              <a:buNone/>
              <a:defRPr sz="1600"/>
            </a:lvl1pPr>
            <a:lvl2pPr lvl="1" rtl="0">
              <a:lnSpc>
                <a:spcPct val="100000"/>
              </a:lnSpc>
              <a:spcBef>
                <a:spcPts val="0"/>
              </a:spcBef>
              <a:spcAft>
                <a:spcPts val="0"/>
              </a:spcAft>
              <a:buSzPts val="2100"/>
              <a:buNone/>
              <a:defRPr sz="2100"/>
            </a:lvl2pPr>
            <a:lvl3pPr lvl="2" rtl="0">
              <a:lnSpc>
                <a:spcPct val="100000"/>
              </a:lnSpc>
              <a:spcBef>
                <a:spcPts val="0"/>
              </a:spcBef>
              <a:spcAft>
                <a:spcPts val="0"/>
              </a:spcAft>
              <a:buSzPts val="2100"/>
              <a:buNone/>
              <a:defRPr sz="2100"/>
            </a:lvl3pPr>
            <a:lvl4pPr lvl="3" rtl="0">
              <a:lnSpc>
                <a:spcPct val="100000"/>
              </a:lnSpc>
              <a:spcBef>
                <a:spcPts val="0"/>
              </a:spcBef>
              <a:spcAft>
                <a:spcPts val="0"/>
              </a:spcAft>
              <a:buSzPts val="2100"/>
              <a:buNone/>
              <a:defRPr sz="2100"/>
            </a:lvl4pPr>
            <a:lvl5pPr lvl="4" rtl="0">
              <a:lnSpc>
                <a:spcPct val="100000"/>
              </a:lnSpc>
              <a:spcBef>
                <a:spcPts val="0"/>
              </a:spcBef>
              <a:spcAft>
                <a:spcPts val="0"/>
              </a:spcAft>
              <a:buSzPts val="2100"/>
              <a:buNone/>
              <a:defRPr sz="2100"/>
            </a:lvl5pPr>
            <a:lvl6pPr lvl="5" rtl="0">
              <a:lnSpc>
                <a:spcPct val="100000"/>
              </a:lnSpc>
              <a:spcBef>
                <a:spcPts val="0"/>
              </a:spcBef>
              <a:spcAft>
                <a:spcPts val="0"/>
              </a:spcAft>
              <a:buSzPts val="2100"/>
              <a:buNone/>
              <a:defRPr sz="2100"/>
            </a:lvl6pPr>
            <a:lvl7pPr lvl="6" rtl="0">
              <a:lnSpc>
                <a:spcPct val="100000"/>
              </a:lnSpc>
              <a:spcBef>
                <a:spcPts val="0"/>
              </a:spcBef>
              <a:spcAft>
                <a:spcPts val="0"/>
              </a:spcAft>
              <a:buSzPts val="2100"/>
              <a:buNone/>
              <a:defRPr sz="2100"/>
            </a:lvl7pPr>
            <a:lvl8pPr lvl="7" rtl="0">
              <a:lnSpc>
                <a:spcPct val="100000"/>
              </a:lnSpc>
              <a:spcBef>
                <a:spcPts val="0"/>
              </a:spcBef>
              <a:spcAft>
                <a:spcPts val="0"/>
              </a:spcAft>
              <a:buSzPts val="2100"/>
              <a:buNone/>
              <a:defRPr sz="2100"/>
            </a:lvl8pPr>
            <a:lvl9pPr lvl="8" rtl="0">
              <a:lnSpc>
                <a:spcPct val="100000"/>
              </a:lnSpc>
              <a:spcBef>
                <a:spcPts val="0"/>
              </a:spcBef>
              <a:spcAft>
                <a:spcPts val="0"/>
              </a:spcAft>
              <a:buSzPts val="2100"/>
              <a:buNone/>
              <a:defRPr sz="2100"/>
            </a:lvl9pPr>
          </a:lstStyle>
          <a:p/>
        </p:txBody>
      </p:sp>
      <p:sp>
        <p:nvSpPr>
          <p:cNvPr id="283" name="Google Shape;283;p15"/>
          <p:cNvSpPr txBox="1"/>
          <p:nvPr>
            <p:ph hasCustomPrompt="1" idx="2" type="title"/>
          </p:nvPr>
        </p:nvSpPr>
        <p:spPr>
          <a:xfrm>
            <a:off x="1214750" y="2029488"/>
            <a:ext cx="1326300" cy="10845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7200"/>
              <a:buNone/>
              <a:defRPr sz="60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pic>
        <p:nvPicPr>
          <p:cNvPr id="284" name="Google Shape;284;p15"/>
          <p:cNvPicPr preferRelativeResize="0"/>
          <p:nvPr/>
        </p:nvPicPr>
        <p:blipFill>
          <a:blip r:embed="rId2">
            <a:alphaModFix/>
          </a:blip>
          <a:stretch>
            <a:fillRect/>
          </a:stretch>
        </p:blipFill>
        <p:spPr>
          <a:xfrm>
            <a:off x="1215691" y="-3573924"/>
            <a:ext cx="5172352" cy="5172352"/>
          </a:xfrm>
          <a:prstGeom prst="rect">
            <a:avLst/>
          </a:prstGeom>
          <a:noFill/>
          <a:ln>
            <a:noFill/>
          </a:ln>
        </p:spPr>
      </p:pic>
      <p:pic>
        <p:nvPicPr>
          <p:cNvPr id="285" name="Google Shape;285;p15"/>
          <p:cNvPicPr preferRelativeResize="0"/>
          <p:nvPr/>
        </p:nvPicPr>
        <p:blipFill>
          <a:blip r:embed="rId2">
            <a:alphaModFix/>
          </a:blip>
          <a:stretch>
            <a:fillRect/>
          </a:stretch>
        </p:blipFill>
        <p:spPr>
          <a:xfrm flipH="1">
            <a:off x="7018972" y="-756325"/>
            <a:ext cx="3327401" cy="3327401"/>
          </a:xfrm>
          <a:prstGeom prst="rect">
            <a:avLst/>
          </a:prstGeom>
          <a:noFill/>
          <a:ln>
            <a:noFill/>
          </a:ln>
        </p:spPr>
      </p:pic>
      <p:pic>
        <p:nvPicPr>
          <p:cNvPr id="286" name="Google Shape;286;p15"/>
          <p:cNvPicPr preferRelativeResize="0"/>
          <p:nvPr/>
        </p:nvPicPr>
        <p:blipFill>
          <a:blip r:embed="rId3">
            <a:alphaModFix/>
          </a:blip>
          <a:stretch>
            <a:fillRect/>
          </a:stretch>
        </p:blipFill>
        <p:spPr>
          <a:xfrm flipH="1">
            <a:off x="1760173" y="3962836"/>
            <a:ext cx="2356500" cy="2349729"/>
          </a:xfrm>
          <a:prstGeom prst="rect">
            <a:avLst/>
          </a:prstGeom>
          <a:noFill/>
          <a:ln>
            <a:noFill/>
          </a:ln>
        </p:spPr>
      </p:pic>
      <p:grpSp>
        <p:nvGrpSpPr>
          <p:cNvPr id="287" name="Google Shape;287;p15"/>
          <p:cNvGrpSpPr/>
          <p:nvPr/>
        </p:nvGrpSpPr>
        <p:grpSpPr>
          <a:xfrm flipH="1">
            <a:off x="7962499" y="304967"/>
            <a:ext cx="708133" cy="597386"/>
            <a:chOff x="4278500" y="3629150"/>
            <a:chExt cx="401550" cy="338750"/>
          </a:xfrm>
        </p:grpSpPr>
        <p:sp>
          <p:nvSpPr>
            <p:cNvPr id="288" name="Google Shape;288;p15"/>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5"/>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 name="Google Shape;290;p15"/>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5"/>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 name="Google Shape;292;p15"/>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15"/>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4" name="Google Shape;294;p15"/>
          <p:cNvSpPr/>
          <p:nvPr/>
        </p:nvSpPr>
        <p:spPr>
          <a:xfrm flipH="1">
            <a:off x="3930365" y="602788"/>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2">
  <p:cSld name="CUSTOM_28">
    <p:spTree>
      <p:nvGrpSpPr>
        <p:cNvPr id="295" name="Shape 295"/>
        <p:cNvGrpSpPr/>
        <p:nvPr/>
      </p:nvGrpSpPr>
      <p:grpSpPr>
        <a:xfrm>
          <a:off x="0" y="0"/>
          <a:ext cx="0" cy="0"/>
          <a:chOff x="0" y="0"/>
          <a:chExt cx="0" cy="0"/>
        </a:xfrm>
      </p:grpSpPr>
      <p:pic>
        <p:nvPicPr>
          <p:cNvPr id="296" name="Google Shape;296;p16"/>
          <p:cNvPicPr preferRelativeResize="0"/>
          <p:nvPr/>
        </p:nvPicPr>
        <p:blipFill>
          <a:blip r:embed="rId2">
            <a:alphaModFix amt="46000"/>
          </a:blip>
          <a:stretch>
            <a:fillRect/>
          </a:stretch>
        </p:blipFill>
        <p:spPr>
          <a:xfrm flipH="1">
            <a:off x="4456605" y="-881425"/>
            <a:ext cx="2775148" cy="2775148"/>
          </a:xfrm>
          <a:prstGeom prst="rect">
            <a:avLst/>
          </a:prstGeom>
          <a:noFill/>
          <a:ln>
            <a:noFill/>
          </a:ln>
        </p:spPr>
      </p:pic>
      <p:pic>
        <p:nvPicPr>
          <p:cNvPr id="297" name="Google Shape;297;p16"/>
          <p:cNvPicPr preferRelativeResize="0"/>
          <p:nvPr/>
        </p:nvPicPr>
        <p:blipFill>
          <a:blip r:embed="rId2">
            <a:alphaModFix amt="46000"/>
          </a:blip>
          <a:stretch>
            <a:fillRect/>
          </a:stretch>
        </p:blipFill>
        <p:spPr>
          <a:xfrm flipH="1">
            <a:off x="-866800" y="2263200"/>
            <a:ext cx="4579502" cy="4579502"/>
          </a:xfrm>
          <a:prstGeom prst="rect">
            <a:avLst/>
          </a:prstGeom>
          <a:noFill/>
          <a:ln>
            <a:noFill/>
          </a:ln>
        </p:spPr>
      </p:pic>
      <p:pic>
        <p:nvPicPr>
          <p:cNvPr id="298" name="Google Shape;298;p16"/>
          <p:cNvPicPr preferRelativeResize="0"/>
          <p:nvPr/>
        </p:nvPicPr>
        <p:blipFill>
          <a:blip r:embed="rId3">
            <a:alphaModFix amt="46000"/>
          </a:blip>
          <a:stretch>
            <a:fillRect/>
          </a:stretch>
        </p:blipFill>
        <p:spPr>
          <a:xfrm flipH="1">
            <a:off x="-580498" y="-1080177"/>
            <a:ext cx="2356500" cy="2349729"/>
          </a:xfrm>
          <a:prstGeom prst="rect">
            <a:avLst/>
          </a:prstGeom>
          <a:noFill/>
          <a:ln>
            <a:noFill/>
          </a:ln>
        </p:spPr>
      </p:pic>
      <p:grpSp>
        <p:nvGrpSpPr>
          <p:cNvPr id="299" name="Google Shape;299;p16"/>
          <p:cNvGrpSpPr/>
          <p:nvPr/>
        </p:nvGrpSpPr>
        <p:grpSpPr>
          <a:xfrm flipH="1">
            <a:off x="130627" y="4161201"/>
            <a:ext cx="811218" cy="1071710"/>
            <a:chOff x="67250" y="4303125"/>
            <a:chExt cx="480750" cy="635125"/>
          </a:xfrm>
        </p:grpSpPr>
        <p:sp>
          <p:nvSpPr>
            <p:cNvPr id="300" name="Google Shape;300;p16"/>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6"/>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6"/>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6"/>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6"/>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6"/>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6"/>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6"/>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6"/>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09" name="Google Shape;309;p16"/>
          <p:cNvSpPr/>
          <p:nvPr/>
        </p:nvSpPr>
        <p:spPr>
          <a:xfrm>
            <a:off x="7563600" y="-304325"/>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0" name="Google Shape;310;p16"/>
          <p:cNvGrpSpPr/>
          <p:nvPr/>
        </p:nvGrpSpPr>
        <p:grpSpPr>
          <a:xfrm rot="899954">
            <a:off x="5535632" y="1535946"/>
            <a:ext cx="708127" cy="597380"/>
            <a:chOff x="4278500" y="3629150"/>
            <a:chExt cx="401550" cy="338750"/>
          </a:xfrm>
        </p:grpSpPr>
        <p:sp>
          <p:nvSpPr>
            <p:cNvPr id="311" name="Google Shape;311;p16"/>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6"/>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6"/>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6"/>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6"/>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6"/>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 name="Google Shape;317;p16"/>
          <p:cNvSpPr txBox="1"/>
          <p:nvPr>
            <p:ph type="title"/>
          </p:nvPr>
        </p:nvSpPr>
        <p:spPr>
          <a:xfrm>
            <a:off x="713214" y="2217825"/>
            <a:ext cx="4662900" cy="9894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4200"/>
              <a:buNone/>
              <a:defRPr sz="5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18" name="Google Shape;318;p16"/>
          <p:cNvSpPr txBox="1"/>
          <p:nvPr>
            <p:ph idx="1" type="subTitle"/>
          </p:nvPr>
        </p:nvSpPr>
        <p:spPr>
          <a:xfrm>
            <a:off x="713219" y="3402640"/>
            <a:ext cx="4662900" cy="4416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19" name="Google Shape;319;p16"/>
          <p:cNvSpPr txBox="1"/>
          <p:nvPr>
            <p:ph hasCustomPrompt="1" idx="2" type="title"/>
          </p:nvPr>
        </p:nvSpPr>
        <p:spPr>
          <a:xfrm>
            <a:off x="2381475" y="994450"/>
            <a:ext cx="1326300" cy="10845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7200"/>
              <a:buNone/>
              <a:defRPr sz="60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3">
  <p:cSld name="CUSTOM_29">
    <p:spTree>
      <p:nvGrpSpPr>
        <p:cNvPr id="320" name="Shape 320"/>
        <p:cNvGrpSpPr/>
        <p:nvPr/>
      </p:nvGrpSpPr>
      <p:grpSpPr>
        <a:xfrm>
          <a:off x="0" y="0"/>
          <a:ext cx="0" cy="0"/>
          <a:chOff x="0" y="0"/>
          <a:chExt cx="0" cy="0"/>
        </a:xfrm>
      </p:grpSpPr>
      <p:pic>
        <p:nvPicPr>
          <p:cNvPr id="321" name="Google Shape;321;p17"/>
          <p:cNvPicPr preferRelativeResize="0"/>
          <p:nvPr/>
        </p:nvPicPr>
        <p:blipFill>
          <a:blip r:embed="rId2">
            <a:alphaModFix/>
          </a:blip>
          <a:stretch>
            <a:fillRect/>
          </a:stretch>
        </p:blipFill>
        <p:spPr>
          <a:xfrm flipH="1">
            <a:off x="788800" y="3018548"/>
            <a:ext cx="2356500" cy="2349729"/>
          </a:xfrm>
          <a:prstGeom prst="rect">
            <a:avLst/>
          </a:prstGeom>
          <a:noFill/>
          <a:ln>
            <a:noFill/>
          </a:ln>
        </p:spPr>
      </p:pic>
      <p:pic>
        <p:nvPicPr>
          <p:cNvPr id="322" name="Google Shape;322;p17"/>
          <p:cNvPicPr preferRelativeResize="0"/>
          <p:nvPr/>
        </p:nvPicPr>
        <p:blipFill>
          <a:blip r:embed="rId3">
            <a:alphaModFix/>
          </a:blip>
          <a:stretch>
            <a:fillRect/>
          </a:stretch>
        </p:blipFill>
        <p:spPr>
          <a:xfrm flipH="1">
            <a:off x="-981353" y="-2875499"/>
            <a:ext cx="5172352" cy="5172352"/>
          </a:xfrm>
          <a:prstGeom prst="rect">
            <a:avLst/>
          </a:prstGeom>
          <a:noFill/>
          <a:ln>
            <a:noFill/>
          </a:ln>
        </p:spPr>
      </p:pic>
      <p:pic>
        <p:nvPicPr>
          <p:cNvPr id="323" name="Google Shape;323;p17"/>
          <p:cNvPicPr preferRelativeResize="0"/>
          <p:nvPr/>
        </p:nvPicPr>
        <p:blipFill>
          <a:blip r:embed="rId3">
            <a:alphaModFix/>
          </a:blip>
          <a:stretch>
            <a:fillRect/>
          </a:stretch>
        </p:blipFill>
        <p:spPr>
          <a:xfrm flipH="1">
            <a:off x="6899328" y="-1286100"/>
            <a:ext cx="2775148" cy="2775148"/>
          </a:xfrm>
          <a:prstGeom prst="rect">
            <a:avLst/>
          </a:prstGeom>
          <a:noFill/>
          <a:ln>
            <a:noFill/>
          </a:ln>
        </p:spPr>
      </p:pic>
      <p:grpSp>
        <p:nvGrpSpPr>
          <p:cNvPr id="324" name="Google Shape;324;p17"/>
          <p:cNvGrpSpPr/>
          <p:nvPr/>
        </p:nvGrpSpPr>
        <p:grpSpPr>
          <a:xfrm flipH="1" rot="-899954">
            <a:off x="2173279" y="1863046"/>
            <a:ext cx="708127" cy="597380"/>
            <a:chOff x="4278500" y="3629150"/>
            <a:chExt cx="401550" cy="338750"/>
          </a:xfrm>
        </p:grpSpPr>
        <p:sp>
          <p:nvSpPr>
            <p:cNvPr id="325" name="Google Shape;325;p17"/>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17"/>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 name="Google Shape;327;p17"/>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 name="Google Shape;328;p17"/>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 name="Google Shape;329;p17"/>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 name="Google Shape;330;p17"/>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 name="Google Shape;331;p17"/>
          <p:cNvGrpSpPr/>
          <p:nvPr/>
        </p:nvGrpSpPr>
        <p:grpSpPr>
          <a:xfrm flipH="1">
            <a:off x="8585255" y="2866164"/>
            <a:ext cx="703456" cy="4090228"/>
            <a:chOff x="4618425" y="4324475"/>
            <a:chExt cx="157775" cy="917400"/>
          </a:xfrm>
        </p:grpSpPr>
        <p:sp>
          <p:nvSpPr>
            <p:cNvPr id="332" name="Google Shape;332;p17"/>
            <p:cNvSpPr/>
            <p:nvPr/>
          </p:nvSpPr>
          <p:spPr>
            <a:xfrm>
              <a:off x="4694625" y="4431925"/>
              <a:ext cx="5375" cy="809950"/>
            </a:xfrm>
            <a:custGeom>
              <a:rect b="b" l="l" r="r" t="t"/>
              <a:pathLst>
                <a:path extrusionOk="0" h="32398" w="215">
                  <a:moveTo>
                    <a:pt x="108" y="0"/>
                  </a:moveTo>
                  <a:cubicBezTo>
                    <a:pt x="48" y="0"/>
                    <a:pt x="0" y="48"/>
                    <a:pt x="0" y="108"/>
                  </a:cubicBezTo>
                  <a:lnTo>
                    <a:pt x="0" y="32278"/>
                  </a:lnTo>
                  <a:cubicBezTo>
                    <a:pt x="0" y="32338"/>
                    <a:pt x="48" y="32397"/>
                    <a:pt x="108" y="32397"/>
                  </a:cubicBezTo>
                  <a:cubicBezTo>
                    <a:pt x="167" y="32397"/>
                    <a:pt x="215" y="32338"/>
                    <a:pt x="215" y="32278"/>
                  </a:cubicBezTo>
                  <a:lnTo>
                    <a:pt x="215" y="108"/>
                  </a:lnTo>
                  <a:cubicBezTo>
                    <a:pt x="215"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17"/>
            <p:cNvSpPr/>
            <p:nvPr/>
          </p:nvSpPr>
          <p:spPr>
            <a:xfrm>
              <a:off x="4677950" y="4324475"/>
              <a:ext cx="39025" cy="113125"/>
            </a:xfrm>
            <a:custGeom>
              <a:rect b="b" l="l" r="r" t="t"/>
              <a:pathLst>
                <a:path extrusionOk="0" h="4525" w="1561">
                  <a:moveTo>
                    <a:pt x="775" y="310"/>
                  </a:moveTo>
                  <a:cubicBezTo>
                    <a:pt x="1132" y="858"/>
                    <a:pt x="1334" y="1548"/>
                    <a:pt x="1334" y="2263"/>
                  </a:cubicBezTo>
                  <a:cubicBezTo>
                    <a:pt x="1334" y="2989"/>
                    <a:pt x="1132" y="3667"/>
                    <a:pt x="775" y="4215"/>
                  </a:cubicBezTo>
                  <a:cubicBezTo>
                    <a:pt x="417" y="3667"/>
                    <a:pt x="215" y="2989"/>
                    <a:pt x="215" y="2263"/>
                  </a:cubicBezTo>
                  <a:cubicBezTo>
                    <a:pt x="215" y="1548"/>
                    <a:pt x="417" y="858"/>
                    <a:pt x="775" y="310"/>
                  </a:cubicBezTo>
                  <a:close/>
                  <a:moveTo>
                    <a:pt x="775" y="0"/>
                  </a:moveTo>
                  <a:cubicBezTo>
                    <a:pt x="739" y="0"/>
                    <a:pt x="703" y="24"/>
                    <a:pt x="679" y="48"/>
                  </a:cubicBezTo>
                  <a:cubicBezTo>
                    <a:pt x="239" y="655"/>
                    <a:pt x="1" y="1441"/>
                    <a:pt x="1" y="2263"/>
                  </a:cubicBezTo>
                  <a:cubicBezTo>
                    <a:pt x="1" y="3084"/>
                    <a:pt x="239" y="3870"/>
                    <a:pt x="679" y="4477"/>
                  </a:cubicBezTo>
                  <a:cubicBezTo>
                    <a:pt x="703" y="4501"/>
                    <a:pt x="739" y="4525"/>
                    <a:pt x="775" y="4525"/>
                  </a:cubicBezTo>
                  <a:cubicBezTo>
                    <a:pt x="810" y="4525"/>
                    <a:pt x="846" y="4501"/>
                    <a:pt x="870" y="4477"/>
                  </a:cubicBezTo>
                  <a:cubicBezTo>
                    <a:pt x="1310" y="3870"/>
                    <a:pt x="1560" y="3084"/>
                    <a:pt x="1560" y="2263"/>
                  </a:cubicBezTo>
                  <a:cubicBezTo>
                    <a:pt x="1560" y="1441"/>
                    <a:pt x="1310" y="655"/>
                    <a:pt x="870" y="48"/>
                  </a:cubicBezTo>
                  <a:cubicBezTo>
                    <a:pt x="846" y="24"/>
                    <a:pt x="810"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 name="Google Shape;334;p17"/>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 name="Google Shape;335;p17"/>
            <p:cNvSpPr/>
            <p:nvPr/>
          </p:nvSpPr>
          <p:spPr>
            <a:xfrm>
              <a:off x="4694325" y="4413775"/>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2"/>
                  </a:cubicBezTo>
                  <a:cubicBezTo>
                    <a:pt x="393" y="2370"/>
                    <a:pt x="739" y="1750"/>
                    <a:pt x="1251" y="1238"/>
                  </a:cubicBezTo>
                  <a:cubicBezTo>
                    <a:pt x="1751" y="726"/>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3"/>
                    <a:pt x="1608" y="2762"/>
                    <a:pt x="2191" y="2179"/>
                  </a:cubicBezTo>
                  <a:cubicBezTo>
                    <a:pt x="2775" y="1596"/>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17"/>
            <p:cNvSpPr/>
            <p:nvPr/>
          </p:nvSpPr>
          <p:spPr>
            <a:xfrm>
              <a:off x="4618425" y="4489075"/>
              <a:ext cx="81875" cy="81575"/>
            </a:xfrm>
            <a:custGeom>
              <a:rect b="b" l="l" r="r" t="t"/>
              <a:pathLst>
                <a:path extrusionOk="0" h="3263" w="3275">
                  <a:moveTo>
                    <a:pt x="262" y="251"/>
                  </a:moveTo>
                  <a:cubicBezTo>
                    <a:pt x="893" y="381"/>
                    <a:pt x="1524" y="727"/>
                    <a:pt x="2036" y="1239"/>
                  </a:cubicBezTo>
                  <a:cubicBezTo>
                    <a:pt x="2536" y="1751"/>
                    <a:pt x="2882" y="2370"/>
                    <a:pt x="3013" y="3013"/>
                  </a:cubicBezTo>
                  <a:cubicBezTo>
                    <a:pt x="2382" y="2882"/>
                    <a:pt x="1751" y="2537"/>
                    <a:pt x="1251" y="2025"/>
                  </a:cubicBezTo>
                  <a:cubicBezTo>
                    <a:pt x="739" y="1513"/>
                    <a:pt x="393" y="893"/>
                    <a:pt x="262" y="251"/>
                  </a:cubicBezTo>
                  <a:close/>
                  <a:moveTo>
                    <a:pt x="131" y="0"/>
                  </a:moveTo>
                  <a:cubicBezTo>
                    <a:pt x="96" y="0"/>
                    <a:pt x="60" y="12"/>
                    <a:pt x="36" y="36"/>
                  </a:cubicBezTo>
                  <a:cubicBezTo>
                    <a:pt x="12" y="60"/>
                    <a:pt x="0" y="96"/>
                    <a:pt x="12" y="131"/>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63" y="3132"/>
                  </a:cubicBezTo>
                  <a:cubicBezTo>
                    <a:pt x="3156" y="2394"/>
                    <a:pt x="2775" y="1667"/>
                    <a:pt x="2191" y="1084"/>
                  </a:cubicBezTo>
                  <a:cubicBezTo>
                    <a:pt x="1608" y="501"/>
                    <a:pt x="881" y="108"/>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 name="Google Shape;337;p17"/>
            <p:cNvSpPr/>
            <p:nvPr/>
          </p:nvSpPr>
          <p:spPr>
            <a:xfrm>
              <a:off x="4694325" y="4489075"/>
              <a:ext cx="81875" cy="81575"/>
            </a:xfrm>
            <a:custGeom>
              <a:rect b="b" l="l" r="r" t="t"/>
              <a:pathLst>
                <a:path extrusionOk="0" h="3263" w="3275">
                  <a:moveTo>
                    <a:pt x="3025" y="251"/>
                  </a:moveTo>
                  <a:lnTo>
                    <a:pt x="3025" y="251"/>
                  </a:lnTo>
                  <a:cubicBezTo>
                    <a:pt x="2894" y="893"/>
                    <a:pt x="2537" y="1513"/>
                    <a:pt x="2036" y="2025"/>
                  </a:cubicBezTo>
                  <a:cubicBezTo>
                    <a:pt x="1524" y="2537"/>
                    <a:pt x="893" y="2882"/>
                    <a:pt x="262" y="3013"/>
                  </a:cubicBezTo>
                  <a:cubicBezTo>
                    <a:pt x="393" y="2370"/>
                    <a:pt x="739" y="1751"/>
                    <a:pt x="1251" y="1239"/>
                  </a:cubicBezTo>
                  <a:cubicBezTo>
                    <a:pt x="1751" y="727"/>
                    <a:pt x="2382" y="381"/>
                    <a:pt x="3025" y="251"/>
                  </a:cubicBezTo>
                  <a:close/>
                  <a:moveTo>
                    <a:pt x="3144" y="0"/>
                  </a:moveTo>
                  <a:cubicBezTo>
                    <a:pt x="2406" y="108"/>
                    <a:pt x="1667" y="501"/>
                    <a:pt x="1084" y="1084"/>
                  </a:cubicBezTo>
                  <a:cubicBezTo>
                    <a:pt x="501" y="1667"/>
                    <a:pt x="120" y="2394"/>
                    <a:pt x="12" y="3132"/>
                  </a:cubicBezTo>
                  <a:cubicBezTo>
                    <a:pt x="0" y="3168"/>
                    <a:pt x="12" y="3203"/>
                    <a:pt x="36" y="3227"/>
                  </a:cubicBezTo>
                  <a:cubicBezTo>
                    <a:pt x="60" y="3251"/>
                    <a:pt x="96" y="3263"/>
                    <a:pt x="120" y="3263"/>
                  </a:cubicBezTo>
                  <a:lnTo>
                    <a:pt x="131" y="3263"/>
                  </a:lnTo>
                  <a:cubicBezTo>
                    <a:pt x="882" y="3144"/>
                    <a:pt x="1608" y="2763"/>
                    <a:pt x="2191" y="2179"/>
                  </a:cubicBezTo>
                  <a:cubicBezTo>
                    <a:pt x="2775" y="1596"/>
                    <a:pt x="3156" y="870"/>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 name="Google Shape;338;p17"/>
            <p:cNvSpPr/>
            <p:nvPr/>
          </p:nvSpPr>
          <p:spPr>
            <a:xfrm>
              <a:off x="4618425" y="4564375"/>
              <a:ext cx="81875" cy="81600"/>
            </a:xfrm>
            <a:custGeom>
              <a:rect b="b" l="l" r="r" t="t"/>
              <a:pathLst>
                <a:path extrusionOk="0" h="3264" w="3275">
                  <a:moveTo>
                    <a:pt x="262" y="251"/>
                  </a:moveTo>
                  <a:cubicBezTo>
                    <a:pt x="893" y="382"/>
                    <a:pt x="1524" y="727"/>
                    <a:pt x="2036" y="1239"/>
                  </a:cubicBezTo>
                  <a:cubicBezTo>
                    <a:pt x="2536" y="1751"/>
                    <a:pt x="2882" y="2370"/>
                    <a:pt x="3013" y="3013"/>
                  </a:cubicBezTo>
                  <a:cubicBezTo>
                    <a:pt x="2382" y="2882"/>
                    <a:pt x="1751" y="2537"/>
                    <a:pt x="1251" y="2025"/>
                  </a:cubicBezTo>
                  <a:cubicBezTo>
                    <a:pt x="739" y="1513"/>
                    <a:pt x="393" y="894"/>
                    <a:pt x="262" y="251"/>
                  </a:cubicBezTo>
                  <a:close/>
                  <a:moveTo>
                    <a:pt x="131" y="1"/>
                  </a:moveTo>
                  <a:cubicBezTo>
                    <a:pt x="96" y="1"/>
                    <a:pt x="60" y="13"/>
                    <a:pt x="36" y="36"/>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63" y="3132"/>
                  </a:cubicBezTo>
                  <a:cubicBezTo>
                    <a:pt x="3156" y="2394"/>
                    <a:pt x="2775" y="1668"/>
                    <a:pt x="2191" y="1084"/>
                  </a:cubicBezTo>
                  <a:cubicBezTo>
                    <a:pt x="1608" y="501"/>
                    <a:pt x="881" y="108"/>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17"/>
            <p:cNvSpPr/>
            <p:nvPr/>
          </p:nvSpPr>
          <p:spPr>
            <a:xfrm>
              <a:off x="4694325" y="4564375"/>
              <a:ext cx="81875" cy="81600"/>
            </a:xfrm>
            <a:custGeom>
              <a:rect b="b" l="l" r="r" t="t"/>
              <a:pathLst>
                <a:path extrusionOk="0" h="3264" w="3275">
                  <a:moveTo>
                    <a:pt x="3025" y="251"/>
                  </a:moveTo>
                  <a:lnTo>
                    <a:pt x="3025" y="251"/>
                  </a:lnTo>
                  <a:cubicBezTo>
                    <a:pt x="2894" y="894"/>
                    <a:pt x="2537" y="1513"/>
                    <a:pt x="2036" y="2025"/>
                  </a:cubicBezTo>
                  <a:cubicBezTo>
                    <a:pt x="1524" y="2537"/>
                    <a:pt x="893" y="2882"/>
                    <a:pt x="262" y="3013"/>
                  </a:cubicBezTo>
                  <a:cubicBezTo>
                    <a:pt x="393" y="2370"/>
                    <a:pt x="739" y="1751"/>
                    <a:pt x="1251" y="1239"/>
                  </a:cubicBezTo>
                  <a:cubicBezTo>
                    <a:pt x="1751" y="727"/>
                    <a:pt x="2382" y="382"/>
                    <a:pt x="3025" y="251"/>
                  </a:cubicBezTo>
                  <a:close/>
                  <a:moveTo>
                    <a:pt x="3144" y="1"/>
                  </a:moveTo>
                  <a:cubicBezTo>
                    <a:pt x="2406" y="108"/>
                    <a:pt x="1667" y="501"/>
                    <a:pt x="1084" y="1084"/>
                  </a:cubicBezTo>
                  <a:cubicBezTo>
                    <a:pt x="501" y="1668"/>
                    <a:pt x="120" y="2394"/>
                    <a:pt x="12" y="3132"/>
                  </a:cubicBezTo>
                  <a:cubicBezTo>
                    <a:pt x="0" y="3168"/>
                    <a:pt x="12" y="3204"/>
                    <a:pt x="36" y="3227"/>
                  </a:cubicBezTo>
                  <a:cubicBezTo>
                    <a:pt x="60" y="3251"/>
                    <a:pt x="96" y="3263"/>
                    <a:pt x="120" y="3263"/>
                  </a:cubicBezTo>
                  <a:lnTo>
                    <a:pt x="131" y="3263"/>
                  </a:lnTo>
                  <a:cubicBezTo>
                    <a:pt x="882" y="3144"/>
                    <a:pt x="1608" y="2763"/>
                    <a:pt x="2191" y="2180"/>
                  </a:cubicBezTo>
                  <a:cubicBezTo>
                    <a:pt x="2775" y="1596"/>
                    <a:pt x="3156" y="870"/>
                    <a:pt x="3263" y="132"/>
                  </a:cubicBezTo>
                  <a:cubicBezTo>
                    <a:pt x="3275" y="96"/>
                    <a:pt x="3263" y="60"/>
                    <a:pt x="3239" y="36"/>
                  </a:cubicBezTo>
                  <a:cubicBezTo>
                    <a:pt x="3215" y="13"/>
                    <a:pt x="3179" y="1"/>
                    <a:pt x="3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 name="Google Shape;340;p17"/>
            <p:cNvSpPr/>
            <p:nvPr/>
          </p:nvSpPr>
          <p:spPr>
            <a:xfrm>
              <a:off x="4618425" y="4639700"/>
              <a:ext cx="81875" cy="81575"/>
            </a:xfrm>
            <a:custGeom>
              <a:rect b="b" l="l" r="r" t="t"/>
              <a:pathLst>
                <a:path extrusionOk="0" h="3263" w="3275">
                  <a:moveTo>
                    <a:pt x="262" y="250"/>
                  </a:moveTo>
                  <a:cubicBezTo>
                    <a:pt x="893" y="381"/>
                    <a:pt x="1524" y="726"/>
                    <a:pt x="2036" y="1238"/>
                  </a:cubicBezTo>
                  <a:cubicBezTo>
                    <a:pt x="2536" y="1750"/>
                    <a:pt x="2882" y="2369"/>
                    <a:pt x="3013" y="3012"/>
                  </a:cubicBezTo>
                  <a:cubicBezTo>
                    <a:pt x="2382" y="2881"/>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5"/>
                    <a:pt x="1084" y="2179"/>
                  </a:cubicBezTo>
                  <a:cubicBezTo>
                    <a:pt x="1667" y="2762"/>
                    <a:pt x="2394" y="3143"/>
                    <a:pt x="3144" y="3262"/>
                  </a:cubicBezTo>
                  <a:lnTo>
                    <a:pt x="3156" y="3262"/>
                  </a:lnTo>
                  <a:cubicBezTo>
                    <a:pt x="3191" y="3262"/>
                    <a:pt x="3215" y="3250"/>
                    <a:pt x="3239" y="3227"/>
                  </a:cubicBezTo>
                  <a:cubicBezTo>
                    <a:pt x="3263" y="3203"/>
                    <a:pt x="3275" y="3167"/>
                    <a:pt x="3263" y="3131"/>
                  </a:cubicBezTo>
                  <a:cubicBezTo>
                    <a:pt x="3156" y="2393"/>
                    <a:pt x="2775" y="1667"/>
                    <a:pt x="2191" y="1083"/>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1" name="Google Shape;341;p17"/>
            <p:cNvSpPr/>
            <p:nvPr/>
          </p:nvSpPr>
          <p:spPr>
            <a:xfrm>
              <a:off x="4694325" y="4639700"/>
              <a:ext cx="81875" cy="81575"/>
            </a:xfrm>
            <a:custGeom>
              <a:rect b="b" l="l" r="r" t="t"/>
              <a:pathLst>
                <a:path extrusionOk="0" h="3263" w="3275">
                  <a:moveTo>
                    <a:pt x="3025" y="250"/>
                  </a:moveTo>
                  <a:lnTo>
                    <a:pt x="3025" y="250"/>
                  </a:lnTo>
                  <a:cubicBezTo>
                    <a:pt x="2894" y="893"/>
                    <a:pt x="2537" y="1512"/>
                    <a:pt x="2036" y="2024"/>
                  </a:cubicBezTo>
                  <a:cubicBezTo>
                    <a:pt x="1524" y="2536"/>
                    <a:pt x="893" y="2881"/>
                    <a:pt x="262" y="3012"/>
                  </a:cubicBezTo>
                  <a:cubicBezTo>
                    <a:pt x="393" y="2369"/>
                    <a:pt x="739" y="1750"/>
                    <a:pt x="1251" y="1238"/>
                  </a:cubicBezTo>
                  <a:cubicBezTo>
                    <a:pt x="1751" y="726"/>
                    <a:pt x="2382" y="381"/>
                    <a:pt x="3025" y="250"/>
                  </a:cubicBezTo>
                  <a:close/>
                  <a:moveTo>
                    <a:pt x="3144" y="0"/>
                  </a:moveTo>
                  <a:cubicBezTo>
                    <a:pt x="2406" y="107"/>
                    <a:pt x="1667" y="500"/>
                    <a:pt x="1084" y="1083"/>
                  </a:cubicBezTo>
                  <a:cubicBezTo>
                    <a:pt x="501" y="1667"/>
                    <a:pt x="120" y="2393"/>
                    <a:pt x="12" y="3131"/>
                  </a:cubicBezTo>
                  <a:cubicBezTo>
                    <a:pt x="0" y="3167"/>
                    <a:pt x="12" y="3203"/>
                    <a:pt x="36" y="3227"/>
                  </a:cubicBezTo>
                  <a:cubicBezTo>
                    <a:pt x="60" y="3250"/>
                    <a:pt x="96" y="3262"/>
                    <a:pt x="120" y="3262"/>
                  </a:cubicBezTo>
                  <a:lnTo>
                    <a:pt x="131" y="3262"/>
                  </a:lnTo>
                  <a:cubicBezTo>
                    <a:pt x="882" y="3143"/>
                    <a:pt x="1608" y="2762"/>
                    <a:pt x="2191" y="2179"/>
                  </a:cubicBezTo>
                  <a:cubicBezTo>
                    <a:pt x="2775" y="1595"/>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 name="Google Shape;342;p17"/>
            <p:cNvSpPr/>
            <p:nvPr/>
          </p:nvSpPr>
          <p:spPr>
            <a:xfrm>
              <a:off x="4618425" y="4715000"/>
              <a:ext cx="81875" cy="81575"/>
            </a:xfrm>
            <a:custGeom>
              <a:rect b="b" l="l" r="r" t="t"/>
              <a:pathLst>
                <a:path extrusionOk="0" h="3263" w="3275">
                  <a:moveTo>
                    <a:pt x="262" y="250"/>
                  </a:moveTo>
                  <a:cubicBezTo>
                    <a:pt x="893" y="381"/>
                    <a:pt x="1524" y="727"/>
                    <a:pt x="2036" y="1239"/>
                  </a:cubicBezTo>
                  <a:cubicBezTo>
                    <a:pt x="2536" y="1751"/>
                    <a:pt x="2882" y="2370"/>
                    <a:pt x="3013" y="3013"/>
                  </a:cubicBezTo>
                  <a:cubicBezTo>
                    <a:pt x="2382" y="2882"/>
                    <a:pt x="1751" y="2536"/>
                    <a:pt x="1239" y="2024"/>
                  </a:cubicBezTo>
                  <a:cubicBezTo>
                    <a:pt x="739" y="1512"/>
                    <a:pt x="393" y="893"/>
                    <a:pt x="262" y="250"/>
                  </a:cubicBezTo>
                  <a:close/>
                  <a:moveTo>
                    <a:pt x="131" y="0"/>
                  </a:moveTo>
                  <a:cubicBezTo>
                    <a:pt x="96" y="0"/>
                    <a:pt x="60" y="12"/>
                    <a:pt x="36" y="36"/>
                  </a:cubicBezTo>
                  <a:cubicBezTo>
                    <a:pt x="12" y="60"/>
                    <a:pt x="0" y="96"/>
                    <a:pt x="12" y="131"/>
                  </a:cubicBezTo>
                  <a:cubicBezTo>
                    <a:pt x="119" y="869"/>
                    <a:pt x="500" y="1596"/>
                    <a:pt x="1084" y="2179"/>
                  </a:cubicBezTo>
                  <a:cubicBezTo>
                    <a:pt x="1667" y="2763"/>
                    <a:pt x="2394" y="3144"/>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 name="Google Shape;343;p17"/>
            <p:cNvSpPr/>
            <p:nvPr/>
          </p:nvSpPr>
          <p:spPr>
            <a:xfrm>
              <a:off x="4694325" y="4715000"/>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3"/>
                  </a:cubicBezTo>
                  <a:cubicBezTo>
                    <a:pt x="393" y="2370"/>
                    <a:pt x="739" y="1751"/>
                    <a:pt x="1251" y="1239"/>
                  </a:cubicBezTo>
                  <a:cubicBezTo>
                    <a:pt x="1751" y="727"/>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4"/>
                    <a:pt x="1608" y="2763"/>
                    <a:pt x="2191" y="2179"/>
                  </a:cubicBezTo>
                  <a:cubicBezTo>
                    <a:pt x="2775" y="1596"/>
                    <a:pt x="3156" y="869"/>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 name="Google Shape;344;p17"/>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5" name="Google Shape;345;p17"/>
          <p:cNvSpPr txBox="1"/>
          <p:nvPr>
            <p:ph type="title"/>
          </p:nvPr>
        </p:nvSpPr>
        <p:spPr>
          <a:xfrm>
            <a:off x="3539264" y="2446425"/>
            <a:ext cx="4662900" cy="9894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4200"/>
              <a:buNone/>
              <a:defRPr sz="5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346" name="Google Shape;346;p17"/>
          <p:cNvSpPr txBox="1"/>
          <p:nvPr>
            <p:ph idx="1" type="subTitle"/>
          </p:nvPr>
        </p:nvSpPr>
        <p:spPr>
          <a:xfrm>
            <a:off x="3539269" y="3631240"/>
            <a:ext cx="4662900" cy="4416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347" name="Google Shape;347;p17"/>
          <p:cNvSpPr txBox="1"/>
          <p:nvPr>
            <p:ph hasCustomPrompt="1" idx="2" type="title"/>
          </p:nvPr>
        </p:nvSpPr>
        <p:spPr>
          <a:xfrm>
            <a:off x="5207525" y="1070650"/>
            <a:ext cx="1326300" cy="10845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7200"/>
              <a:buNone/>
              <a:defRPr sz="60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1">
  <p:cSld name="CUSTOM_34">
    <p:spTree>
      <p:nvGrpSpPr>
        <p:cNvPr id="348" name="Shape 348"/>
        <p:cNvGrpSpPr/>
        <p:nvPr/>
      </p:nvGrpSpPr>
      <p:grpSpPr>
        <a:xfrm>
          <a:off x="0" y="0"/>
          <a:ext cx="0" cy="0"/>
          <a:chOff x="0" y="0"/>
          <a:chExt cx="0" cy="0"/>
        </a:xfrm>
      </p:grpSpPr>
      <p:pic>
        <p:nvPicPr>
          <p:cNvPr id="349" name="Google Shape;349;p18"/>
          <p:cNvPicPr preferRelativeResize="0"/>
          <p:nvPr/>
        </p:nvPicPr>
        <p:blipFill>
          <a:blip r:embed="rId2">
            <a:alphaModFix/>
          </a:blip>
          <a:stretch>
            <a:fillRect/>
          </a:stretch>
        </p:blipFill>
        <p:spPr>
          <a:xfrm flipH="1">
            <a:off x="8089254" y="-114675"/>
            <a:ext cx="2775148" cy="2775148"/>
          </a:xfrm>
          <a:prstGeom prst="rect">
            <a:avLst/>
          </a:prstGeom>
          <a:noFill/>
          <a:ln>
            <a:noFill/>
          </a:ln>
        </p:spPr>
      </p:pic>
      <p:pic>
        <p:nvPicPr>
          <p:cNvPr id="350" name="Google Shape;350;p18"/>
          <p:cNvPicPr preferRelativeResize="0"/>
          <p:nvPr/>
        </p:nvPicPr>
        <p:blipFill>
          <a:blip r:embed="rId3">
            <a:alphaModFix/>
          </a:blip>
          <a:stretch>
            <a:fillRect/>
          </a:stretch>
        </p:blipFill>
        <p:spPr>
          <a:xfrm flipH="1" rot="10800000">
            <a:off x="2812449" y="4149998"/>
            <a:ext cx="2356500" cy="2349729"/>
          </a:xfrm>
          <a:prstGeom prst="rect">
            <a:avLst/>
          </a:prstGeom>
          <a:noFill/>
          <a:ln>
            <a:noFill/>
          </a:ln>
        </p:spPr>
      </p:pic>
      <p:pic>
        <p:nvPicPr>
          <p:cNvPr id="351" name="Google Shape;351;p18"/>
          <p:cNvPicPr preferRelativeResize="0"/>
          <p:nvPr/>
        </p:nvPicPr>
        <p:blipFill>
          <a:blip r:embed="rId2">
            <a:alphaModFix/>
          </a:blip>
          <a:stretch>
            <a:fillRect/>
          </a:stretch>
        </p:blipFill>
        <p:spPr>
          <a:xfrm flipH="1" rot="10800000">
            <a:off x="-1034798" y="-2017298"/>
            <a:ext cx="3631898" cy="3631898"/>
          </a:xfrm>
          <a:prstGeom prst="rect">
            <a:avLst/>
          </a:prstGeom>
          <a:noFill/>
          <a:ln>
            <a:noFill/>
          </a:ln>
        </p:spPr>
      </p:pic>
      <p:sp>
        <p:nvSpPr>
          <p:cNvPr id="352" name="Google Shape;352;p18"/>
          <p:cNvSpPr txBox="1"/>
          <p:nvPr>
            <p:ph idx="1" type="subTitle"/>
          </p:nvPr>
        </p:nvSpPr>
        <p:spPr>
          <a:xfrm flipH="1">
            <a:off x="1897952" y="1568324"/>
            <a:ext cx="2114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r">
              <a:lnSpc>
                <a:spcPct val="100000"/>
              </a:lnSpc>
              <a:spcBef>
                <a:spcPts val="0"/>
              </a:spcBef>
              <a:spcAft>
                <a:spcPts val="0"/>
              </a:spcAft>
              <a:buSzPts val="2400"/>
              <a:buFont typeface="Gaegu"/>
              <a:buNone/>
              <a:defRPr b="1" sz="2400">
                <a:latin typeface="Gaegu"/>
                <a:ea typeface="Gaegu"/>
                <a:cs typeface="Gaegu"/>
                <a:sym typeface="Gaegu"/>
              </a:defRPr>
            </a:lvl2pPr>
            <a:lvl3pPr lvl="2" rtl="0" algn="r">
              <a:lnSpc>
                <a:spcPct val="100000"/>
              </a:lnSpc>
              <a:spcBef>
                <a:spcPts val="0"/>
              </a:spcBef>
              <a:spcAft>
                <a:spcPts val="0"/>
              </a:spcAft>
              <a:buSzPts val="2400"/>
              <a:buFont typeface="Gaegu"/>
              <a:buNone/>
              <a:defRPr b="1" sz="2400">
                <a:latin typeface="Gaegu"/>
                <a:ea typeface="Gaegu"/>
                <a:cs typeface="Gaegu"/>
                <a:sym typeface="Gaegu"/>
              </a:defRPr>
            </a:lvl3pPr>
            <a:lvl4pPr lvl="3" rtl="0" algn="r">
              <a:lnSpc>
                <a:spcPct val="100000"/>
              </a:lnSpc>
              <a:spcBef>
                <a:spcPts val="0"/>
              </a:spcBef>
              <a:spcAft>
                <a:spcPts val="0"/>
              </a:spcAft>
              <a:buSzPts val="2400"/>
              <a:buFont typeface="Gaegu"/>
              <a:buNone/>
              <a:defRPr b="1" sz="2400">
                <a:latin typeface="Gaegu"/>
                <a:ea typeface="Gaegu"/>
                <a:cs typeface="Gaegu"/>
                <a:sym typeface="Gaegu"/>
              </a:defRPr>
            </a:lvl4pPr>
            <a:lvl5pPr lvl="4" rtl="0" algn="r">
              <a:lnSpc>
                <a:spcPct val="100000"/>
              </a:lnSpc>
              <a:spcBef>
                <a:spcPts val="0"/>
              </a:spcBef>
              <a:spcAft>
                <a:spcPts val="0"/>
              </a:spcAft>
              <a:buSzPts val="2400"/>
              <a:buFont typeface="Gaegu"/>
              <a:buNone/>
              <a:defRPr b="1" sz="2400">
                <a:latin typeface="Gaegu"/>
                <a:ea typeface="Gaegu"/>
                <a:cs typeface="Gaegu"/>
                <a:sym typeface="Gaegu"/>
              </a:defRPr>
            </a:lvl5pPr>
            <a:lvl6pPr lvl="5" rtl="0" algn="r">
              <a:lnSpc>
                <a:spcPct val="100000"/>
              </a:lnSpc>
              <a:spcBef>
                <a:spcPts val="0"/>
              </a:spcBef>
              <a:spcAft>
                <a:spcPts val="0"/>
              </a:spcAft>
              <a:buSzPts val="2400"/>
              <a:buFont typeface="Gaegu"/>
              <a:buNone/>
              <a:defRPr b="1" sz="2400">
                <a:latin typeface="Gaegu"/>
                <a:ea typeface="Gaegu"/>
                <a:cs typeface="Gaegu"/>
                <a:sym typeface="Gaegu"/>
              </a:defRPr>
            </a:lvl6pPr>
            <a:lvl7pPr lvl="6" rtl="0" algn="r">
              <a:lnSpc>
                <a:spcPct val="100000"/>
              </a:lnSpc>
              <a:spcBef>
                <a:spcPts val="0"/>
              </a:spcBef>
              <a:spcAft>
                <a:spcPts val="0"/>
              </a:spcAft>
              <a:buSzPts val="2400"/>
              <a:buFont typeface="Gaegu"/>
              <a:buNone/>
              <a:defRPr b="1" sz="2400">
                <a:latin typeface="Gaegu"/>
                <a:ea typeface="Gaegu"/>
                <a:cs typeface="Gaegu"/>
                <a:sym typeface="Gaegu"/>
              </a:defRPr>
            </a:lvl7pPr>
            <a:lvl8pPr lvl="7" rtl="0" algn="r">
              <a:lnSpc>
                <a:spcPct val="100000"/>
              </a:lnSpc>
              <a:spcBef>
                <a:spcPts val="0"/>
              </a:spcBef>
              <a:spcAft>
                <a:spcPts val="0"/>
              </a:spcAft>
              <a:buSzPts val="2400"/>
              <a:buFont typeface="Gaegu"/>
              <a:buNone/>
              <a:defRPr b="1" sz="2400">
                <a:latin typeface="Gaegu"/>
                <a:ea typeface="Gaegu"/>
                <a:cs typeface="Gaegu"/>
                <a:sym typeface="Gaegu"/>
              </a:defRPr>
            </a:lvl8pPr>
            <a:lvl9pPr lvl="8" rtl="0" algn="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353" name="Google Shape;353;p18"/>
          <p:cNvSpPr txBox="1"/>
          <p:nvPr>
            <p:ph idx="2" type="subTitle"/>
          </p:nvPr>
        </p:nvSpPr>
        <p:spPr>
          <a:xfrm flipH="1">
            <a:off x="1897942" y="2001135"/>
            <a:ext cx="21147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
        <p:nvSpPr>
          <p:cNvPr id="354" name="Google Shape;354;p18"/>
          <p:cNvSpPr txBox="1"/>
          <p:nvPr>
            <p:ph idx="3" type="subTitle"/>
          </p:nvPr>
        </p:nvSpPr>
        <p:spPr>
          <a:xfrm>
            <a:off x="1897958" y="2969650"/>
            <a:ext cx="2114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355" name="Google Shape;355;p18"/>
          <p:cNvSpPr txBox="1"/>
          <p:nvPr>
            <p:ph idx="4" type="subTitle"/>
          </p:nvPr>
        </p:nvSpPr>
        <p:spPr>
          <a:xfrm>
            <a:off x="1897958" y="3402464"/>
            <a:ext cx="21147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356" name="Google Shape;356;p18"/>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57" name="Google Shape;357;p18"/>
          <p:cNvSpPr/>
          <p:nvPr>
            <p:ph idx="5" type="pic"/>
          </p:nvPr>
        </p:nvSpPr>
        <p:spPr>
          <a:xfrm>
            <a:off x="4702200" y="1423650"/>
            <a:ext cx="2696100" cy="2696100"/>
          </a:xfrm>
          <a:prstGeom prst="rect">
            <a:avLst/>
          </a:prstGeom>
          <a:noFill/>
          <a:ln cap="flat" cmpd="sng" w="9525">
            <a:solidFill>
              <a:schemeClr val="accent6"/>
            </a:solidFill>
            <a:prstDash val="solid"/>
            <a:round/>
            <a:headEnd len="sm" w="sm" type="none"/>
            <a:tailEnd len="sm" w="sm" type="none"/>
          </a:ln>
        </p:spPr>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2">
  <p:cSld name="CUSTOM_35">
    <p:spTree>
      <p:nvGrpSpPr>
        <p:cNvPr id="358" name="Shape 358"/>
        <p:cNvGrpSpPr/>
        <p:nvPr/>
      </p:nvGrpSpPr>
      <p:grpSpPr>
        <a:xfrm>
          <a:off x="0" y="0"/>
          <a:ext cx="0" cy="0"/>
          <a:chOff x="0" y="0"/>
          <a:chExt cx="0" cy="0"/>
        </a:xfrm>
      </p:grpSpPr>
      <p:pic>
        <p:nvPicPr>
          <p:cNvPr id="359" name="Google Shape;359;p19"/>
          <p:cNvPicPr preferRelativeResize="0"/>
          <p:nvPr/>
        </p:nvPicPr>
        <p:blipFill>
          <a:blip r:embed="rId2">
            <a:alphaModFix/>
          </a:blip>
          <a:stretch>
            <a:fillRect/>
          </a:stretch>
        </p:blipFill>
        <p:spPr>
          <a:xfrm>
            <a:off x="7431850" y="-838739"/>
            <a:ext cx="2356500" cy="2349729"/>
          </a:xfrm>
          <a:prstGeom prst="rect">
            <a:avLst/>
          </a:prstGeom>
          <a:noFill/>
          <a:ln>
            <a:noFill/>
          </a:ln>
        </p:spPr>
      </p:pic>
      <p:pic>
        <p:nvPicPr>
          <p:cNvPr id="360" name="Google Shape;360;p19"/>
          <p:cNvPicPr preferRelativeResize="0"/>
          <p:nvPr/>
        </p:nvPicPr>
        <p:blipFill>
          <a:blip r:embed="rId3">
            <a:alphaModFix/>
          </a:blip>
          <a:stretch>
            <a:fillRect/>
          </a:stretch>
        </p:blipFill>
        <p:spPr>
          <a:xfrm>
            <a:off x="-1090700" y="-1975525"/>
            <a:ext cx="3327401" cy="3327401"/>
          </a:xfrm>
          <a:prstGeom prst="rect">
            <a:avLst/>
          </a:prstGeom>
          <a:noFill/>
          <a:ln>
            <a:noFill/>
          </a:ln>
        </p:spPr>
      </p:pic>
      <p:sp>
        <p:nvSpPr>
          <p:cNvPr id="361" name="Google Shape;361;p19"/>
          <p:cNvSpPr/>
          <p:nvPr/>
        </p:nvSpPr>
        <p:spPr>
          <a:xfrm>
            <a:off x="8490134" y="2161950"/>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2" name="Google Shape;362;p19"/>
          <p:cNvGrpSpPr/>
          <p:nvPr/>
        </p:nvGrpSpPr>
        <p:grpSpPr>
          <a:xfrm>
            <a:off x="8553872" y="4150952"/>
            <a:ext cx="941552" cy="1158070"/>
            <a:chOff x="3179850" y="4332100"/>
            <a:chExt cx="555750" cy="683550"/>
          </a:xfrm>
        </p:grpSpPr>
        <p:sp>
          <p:nvSpPr>
            <p:cNvPr id="363" name="Google Shape;363;p19"/>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 name="Google Shape;364;p19"/>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 name="Google Shape;365;p19"/>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19"/>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 name="Google Shape;367;p19"/>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 name="Google Shape;368;p19"/>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9" name="Google Shape;369;p19"/>
          <p:cNvSpPr txBox="1"/>
          <p:nvPr>
            <p:ph idx="1" type="subTitle"/>
          </p:nvPr>
        </p:nvSpPr>
        <p:spPr>
          <a:xfrm>
            <a:off x="712050" y="1785775"/>
            <a:ext cx="3734100" cy="2124000"/>
          </a:xfrm>
          <a:prstGeom prst="rect">
            <a:avLst/>
          </a:prstGeom>
        </p:spPr>
        <p:txBody>
          <a:bodyPr anchorCtr="0" anchor="t" bIns="0" lIns="0" spcFirstLastPara="1" rIns="0" wrap="square" tIns="0">
            <a:noAutofit/>
          </a:bodyPr>
          <a:lstStyle>
            <a:lvl1pPr lvl="0" rtl="0">
              <a:spcBef>
                <a:spcPts val="0"/>
              </a:spcBef>
              <a:spcAft>
                <a:spcPts val="0"/>
              </a:spcAft>
              <a:buClr>
                <a:schemeClr val="accent3"/>
              </a:buClr>
              <a:buSzPts val="1200"/>
              <a:buChar char="●"/>
              <a:defRPr sz="1200"/>
            </a:lvl1pPr>
            <a:lvl2pPr lvl="1" rtl="0" algn="ctr">
              <a:lnSpc>
                <a:spcPct val="100000"/>
              </a:lnSpc>
              <a:spcBef>
                <a:spcPts val="0"/>
              </a:spcBef>
              <a:spcAft>
                <a:spcPts val="0"/>
              </a:spcAft>
              <a:buClr>
                <a:srgbClr val="434343"/>
              </a:buClr>
              <a:buSzPts val="1200"/>
              <a:buFont typeface="Roboto Condensed Light"/>
              <a:buChar char="○"/>
              <a:defRPr/>
            </a:lvl2pPr>
            <a:lvl3pPr lvl="2" rtl="0" algn="ctr">
              <a:lnSpc>
                <a:spcPct val="100000"/>
              </a:lnSpc>
              <a:spcBef>
                <a:spcPts val="0"/>
              </a:spcBef>
              <a:spcAft>
                <a:spcPts val="0"/>
              </a:spcAft>
              <a:buClr>
                <a:srgbClr val="434343"/>
              </a:buClr>
              <a:buSzPts val="1200"/>
              <a:buFont typeface="Roboto Condensed Light"/>
              <a:buChar char="■"/>
              <a:defRPr/>
            </a:lvl3pPr>
            <a:lvl4pPr lvl="3" rtl="0" algn="ctr">
              <a:lnSpc>
                <a:spcPct val="100000"/>
              </a:lnSpc>
              <a:spcBef>
                <a:spcPts val="0"/>
              </a:spcBef>
              <a:spcAft>
                <a:spcPts val="0"/>
              </a:spcAft>
              <a:buClr>
                <a:srgbClr val="434343"/>
              </a:buClr>
              <a:buSzPts val="1200"/>
              <a:buFont typeface="Roboto Condensed Light"/>
              <a:buChar char="●"/>
              <a:defRPr/>
            </a:lvl4pPr>
            <a:lvl5pPr lvl="4" rtl="0" algn="ctr">
              <a:lnSpc>
                <a:spcPct val="100000"/>
              </a:lnSpc>
              <a:spcBef>
                <a:spcPts val="0"/>
              </a:spcBef>
              <a:spcAft>
                <a:spcPts val="0"/>
              </a:spcAft>
              <a:buClr>
                <a:srgbClr val="434343"/>
              </a:buClr>
              <a:buSzPts val="1200"/>
              <a:buFont typeface="Roboto Condensed Light"/>
              <a:buChar char="○"/>
              <a:defRPr/>
            </a:lvl5pPr>
            <a:lvl6pPr lvl="5" rtl="0" algn="ctr">
              <a:lnSpc>
                <a:spcPct val="100000"/>
              </a:lnSpc>
              <a:spcBef>
                <a:spcPts val="0"/>
              </a:spcBef>
              <a:spcAft>
                <a:spcPts val="0"/>
              </a:spcAft>
              <a:buClr>
                <a:srgbClr val="434343"/>
              </a:buClr>
              <a:buSzPts val="1200"/>
              <a:buFont typeface="Roboto Condensed Light"/>
              <a:buChar char="■"/>
              <a:defRPr/>
            </a:lvl6pPr>
            <a:lvl7pPr lvl="6" rtl="0" algn="ctr">
              <a:lnSpc>
                <a:spcPct val="100000"/>
              </a:lnSpc>
              <a:spcBef>
                <a:spcPts val="0"/>
              </a:spcBef>
              <a:spcAft>
                <a:spcPts val="0"/>
              </a:spcAft>
              <a:buClr>
                <a:srgbClr val="434343"/>
              </a:buClr>
              <a:buSzPts val="1200"/>
              <a:buFont typeface="Roboto Condensed Light"/>
              <a:buChar char="●"/>
              <a:defRPr/>
            </a:lvl7pPr>
            <a:lvl8pPr lvl="7" rtl="0" algn="ctr">
              <a:lnSpc>
                <a:spcPct val="100000"/>
              </a:lnSpc>
              <a:spcBef>
                <a:spcPts val="0"/>
              </a:spcBef>
              <a:spcAft>
                <a:spcPts val="0"/>
              </a:spcAft>
              <a:buClr>
                <a:srgbClr val="434343"/>
              </a:buClr>
              <a:buSzPts val="1200"/>
              <a:buFont typeface="Roboto Condensed Light"/>
              <a:buChar char="○"/>
              <a:defRPr/>
            </a:lvl8pPr>
            <a:lvl9pPr lvl="8" rtl="0" algn="ctr">
              <a:lnSpc>
                <a:spcPct val="100000"/>
              </a:lnSpc>
              <a:spcBef>
                <a:spcPts val="0"/>
              </a:spcBef>
              <a:spcAft>
                <a:spcPts val="0"/>
              </a:spcAft>
              <a:buClr>
                <a:srgbClr val="434343"/>
              </a:buClr>
              <a:buSzPts val="1200"/>
              <a:buFont typeface="Roboto Condensed Light"/>
              <a:buChar char="■"/>
              <a:defRPr/>
            </a:lvl9pPr>
          </a:lstStyle>
          <a:p/>
        </p:txBody>
      </p:sp>
      <p:sp>
        <p:nvSpPr>
          <p:cNvPr id="370" name="Google Shape;370;p19"/>
          <p:cNvSpPr txBox="1"/>
          <p:nvPr>
            <p:ph idx="2" type="subTitle"/>
          </p:nvPr>
        </p:nvSpPr>
        <p:spPr>
          <a:xfrm>
            <a:off x="4696650" y="1785775"/>
            <a:ext cx="3734100" cy="21240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accent3"/>
              </a:buClr>
              <a:buSzPts val="1200"/>
              <a:buChar char="●"/>
              <a:defRPr sz="1200"/>
            </a:lvl1pPr>
            <a:lvl2pPr lvl="1" rtl="0" algn="ctr">
              <a:lnSpc>
                <a:spcPct val="100000"/>
              </a:lnSpc>
              <a:spcBef>
                <a:spcPts val="0"/>
              </a:spcBef>
              <a:spcAft>
                <a:spcPts val="0"/>
              </a:spcAft>
              <a:buClr>
                <a:srgbClr val="434343"/>
              </a:buClr>
              <a:buSzPts val="1200"/>
              <a:buFont typeface="Roboto Condensed Light"/>
              <a:buChar char="○"/>
              <a:defRPr/>
            </a:lvl2pPr>
            <a:lvl3pPr lvl="2" rtl="0" algn="ctr">
              <a:lnSpc>
                <a:spcPct val="100000"/>
              </a:lnSpc>
              <a:spcBef>
                <a:spcPts val="0"/>
              </a:spcBef>
              <a:spcAft>
                <a:spcPts val="0"/>
              </a:spcAft>
              <a:buClr>
                <a:srgbClr val="434343"/>
              </a:buClr>
              <a:buSzPts val="1200"/>
              <a:buFont typeface="Roboto Condensed Light"/>
              <a:buChar char="■"/>
              <a:defRPr/>
            </a:lvl3pPr>
            <a:lvl4pPr lvl="3" rtl="0" algn="ctr">
              <a:lnSpc>
                <a:spcPct val="100000"/>
              </a:lnSpc>
              <a:spcBef>
                <a:spcPts val="0"/>
              </a:spcBef>
              <a:spcAft>
                <a:spcPts val="0"/>
              </a:spcAft>
              <a:buClr>
                <a:srgbClr val="434343"/>
              </a:buClr>
              <a:buSzPts val="1200"/>
              <a:buFont typeface="Roboto Condensed Light"/>
              <a:buChar char="●"/>
              <a:defRPr/>
            </a:lvl4pPr>
            <a:lvl5pPr lvl="4" rtl="0" algn="ctr">
              <a:lnSpc>
                <a:spcPct val="100000"/>
              </a:lnSpc>
              <a:spcBef>
                <a:spcPts val="0"/>
              </a:spcBef>
              <a:spcAft>
                <a:spcPts val="0"/>
              </a:spcAft>
              <a:buClr>
                <a:srgbClr val="434343"/>
              </a:buClr>
              <a:buSzPts val="1200"/>
              <a:buFont typeface="Roboto Condensed Light"/>
              <a:buChar char="○"/>
              <a:defRPr/>
            </a:lvl5pPr>
            <a:lvl6pPr lvl="5" rtl="0" algn="ctr">
              <a:lnSpc>
                <a:spcPct val="100000"/>
              </a:lnSpc>
              <a:spcBef>
                <a:spcPts val="0"/>
              </a:spcBef>
              <a:spcAft>
                <a:spcPts val="0"/>
              </a:spcAft>
              <a:buClr>
                <a:srgbClr val="434343"/>
              </a:buClr>
              <a:buSzPts val="1200"/>
              <a:buFont typeface="Roboto Condensed Light"/>
              <a:buChar char="■"/>
              <a:defRPr/>
            </a:lvl6pPr>
            <a:lvl7pPr lvl="6" rtl="0" algn="ctr">
              <a:lnSpc>
                <a:spcPct val="100000"/>
              </a:lnSpc>
              <a:spcBef>
                <a:spcPts val="0"/>
              </a:spcBef>
              <a:spcAft>
                <a:spcPts val="0"/>
              </a:spcAft>
              <a:buClr>
                <a:srgbClr val="434343"/>
              </a:buClr>
              <a:buSzPts val="1200"/>
              <a:buFont typeface="Roboto Condensed Light"/>
              <a:buChar char="●"/>
              <a:defRPr/>
            </a:lvl7pPr>
            <a:lvl8pPr lvl="7" rtl="0" algn="ctr">
              <a:lnSpc>
                <a:spcPct val="100000"/>
              </a:lnSpc>
              <a:spcBef>
                <a:spcPts val="0"/>
              </a:spcBef>
              <a:spcAft>
                <a:spcPts val="0"/>
              </a:spcAft>
              <a:buClr>
                <a:srgbClr val="434343"/>
              </a:buClr>
              <a:buSzPts val="1200"/>
              <a:buFont typeface="Roboto Condensed Light"/>
              <a:buChar char="○"/>
              <a:defRPr/>
            </a:lvl8pPr>
            <a:lvl9pPr lvl="8" rtl="0" algn="ctr">
              <a:lnSpc>
                <a:spcPct val="100000"/>
              </a:lnSpc>
              <a:spcBef>
                <a:spcPts val="0"/>
              </a:spcBef>
              <a:spcAft>
                <a:spcPts val="0"/>
              </a:spcAft>
              <a:buClr>
                <a:srgbClr val="434343"/>
              </a:buClr>
              <a:buSzPts val="1200"/>
              <a:buFont typeface="Roboto Condensed Light"/>
              <a:buChar char="■"/>
              <a:defRPr/>
            </a:lvl9pPr>
          </a:lstStyle>
          <a:p/>
        </p:txBody>
      </p:sp>
      <p:sp>
        <p:nvSpPr>
          <p:cNvPr id="371" name="Google Shape;371;p19"/>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3">
  <p:cSld name="CUSTOM_36">
    <p:spTree>
      <p:nvGrpSpPr>
        <p:cNvPr id="372" name="Shape 372"/>
        <p:cNvGrpSpPr/>
        <p:nvPr/>
      </p:nvGrpSpPr>
      <p:grpSpPr>
        <a:xfrm>
          <a:off x="0" y="0"/>
          <a:ext cx="0" cy="0"/>
          <a:chOff x="0" y="0"/>
          <a:chExt cx="0" cy="0"/>
        </a:xfrm>
      </p:grpSpPr>
      <p:pic>
        <p:nvPicPr>
          <p:cNvPr id="373" name="Google Shape;373;p20"/>
          <p:cNvPicPr preferRelativeResize="0"/>
          <p:nvPr/>
        </p:nvPicPr>
        <p:blipFill>
          <a:blip r:embed="rId2">
            <a:alphaModFix/>
          </a:blip>
          <a:stretch>
            <a:fillRect/>
          </a:stretch>
        </p:blipFill>
        <p:spPr>
          <a:xfrm flipH="1">
            <a:off x="-776075" y="3436323"/>
            <a:ext cx="2356500" cy="2349729"/>
          </a:xfrm>
          <a:prstGeom prst="rect">
            <a:avLst/>
          </a:prstGeom>
          <a:noFill/>
          <a:ln>
            <a:noFill/>
          </a:ln>
        </p:spPr>
      </p:pic>
      <p:pic>
        <p:nvPicPr>
          <p:cNvPr id="374" name="Google Shape;374;p20"/>
          <p:cNvPicPr preferRelativeResize="0"/>
          <p:nvPr/>
        </p:nvPicPr>
        <p:blipFill>
          <a:blip r:embed="rId3">
            <a:alphaModFix/>
          </a:blip>
          <a:stretch>
            <a:fillRect/>
          </a:stretch>
        </p:blipFill>
        <p:spPr>
          <a:xfrm flipH="1">
            <a:off x="5933903" y="-1562475"/>
            <a:ext cx="2775148" cy="2775148"/>
          </a:xfrm>
          <a:prstGeom prst="rect">
            <a:avLst/>
          </a:prstGeom>
          <a:noFill/>
          <a:ln>
            <a:noFill/>
          </a:ln>
        </p:spPr>
      </p:pic>
      <p:pic>
        <p:nvPicPr>
          <p:cNvPr id="375" name="Google Shape;375;p20"/>
          <p:cNvPicPr preferRelativeResize="0"/>
          <p:nvPr/>
        </p:nvPicPr>
        <p:blipFill>
          <a:blip r:embed="rId3">
            <a:alphaModFix/>
          </a:blip>
          <a:stretch>
            <a:fillRect/>
          </a:stretch>
        </p:blipFill>
        <p:spPr>
          <a:xfrm flipH="1">
            <a:off x="2776022" y="3419626"/>
            <a:ext cx="5172352" cy="5172352"/>
          </a:xfrm>
          <a:prstGeom prst="rect">
            <a:avLst/>
          </a:prstGeom>
          <a:noFill/>
          <a:ln>
            <a:noFill/>
          </a:ln>
        </p:spPr>
      </p:pic>
      <p:grpSp>
        <p:nvGrpSpPr>
          <p:cNvPr id="376" name="Google Shape;376;p20"/>
          <p:cNvGrpSpPr/>
          <p:nvPr/>
        </p:nvGrpSpPr>
        <p:grpSpPr>
          <a:xfrm>
            <a:off x="8161282" y="2308670"/>
            <a:ext cx="1508913" cy="3235502"/>
            <a:chOff x="6398700" y="2519775"/>
            <a:chExt cx="610525" cy="1309125"/>
          </a:xfrm>
        </p:grpSpPr>
        <p:sp>
          <p:nvSpPr>
            <p:cNvPr id="377" name="Google Shape;377;p20"/>
            <p:cNvSpPr/>
            <p:nvPr/>
          </p:nvSpPr>
          <p:spPr>
            <a:xfrm>
              <a:off x="6701125" y="2627250"/>
              <a:ext cx="5675" cy="417925"/>
            </a:xfrm>
            <a:custGeom>
              <a:rect b="b" l="l" r="r" t="t"/>
              <a:pathLst>
                <a:path extrusionOk="0" h="16717" w="227">
                  <a:moveTo>
                    <a:pt x="108" y="0"/>
                  </a:moveTo>
                  <a:cubicBezTo>
                    <a:pt x="48" y="0"/>
                    <a:pt x="0" y="48"/>
                    <a:pt x="0" y="107"/>
                  </a:cubicBezTo>
                  <a:lnTo>
                    <a:pt x="0" y="16597"/>
                  </a:lnTo>
                  <a:cubicBezTo>
                    <a:pt x="0" y="16669"/>
                    <a:pt x="48" y="16716"/>
                    <a:pt x="108" y="16716"/>
                  </a:cubicBezTo>
                  <a:cubicBezTo>
                    <a:pt x="167" y="16716"/>
                    <a:pt x="227" y="16669"/>
                    <a:pt x="227" y="16597"/>
                  </a:cubicBezTo>
                  <a:lnTo>
                    <a:pt x="227" y="107"/>
                  </a:lnTo>
                  <a:cubicBezTo>
                    <a:pt x="227"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 name="Google Shape;378;p20"/>
            <p:cNvSpPr/>
            <p:nvPr/>
          </p:nvSpPr>
          <p:spPr>
            <a:xfrm>
              <a:off x="6684450" y="2519775"/>
              <a:ext cx="39025" cy="113150"/>
            </a:xfrm>
            <a:custGeom>
              <a:rect b="b" l="l" r="r" t="t"/>
              <a:pathLst>
                <a:path extrusionOk="0" h="4526" w="1561">
                  <a:moveTo>
                    <a:pt x="775" y="310"/>
                  </a:moveTo>
                  <a:cubicBezTo>
                    <a:pt x="1132" y="858"/>
                    <a:pt x="1334" y="1537"/>
                    <a:pt x="1334" y="2263"/>
                  </a:cubicBezTo>
                  <a:cubicBezTo>
                    <a:pt x="1334" y="2977"/>
                    <a:pt x="1132" y="3668"/>
                    <a:pt x="775" y="4216"/>
                  </a:cubicBezTo>
                  <a:cubicBezTo>
                    <a:pt x="417" y="3668"/>
                    <a:pt x="227" y="2977"/>
                    <a:pt x="227" y="2263"/>
                  </a:cubicBezTo>
                  <a:cubicBezTo>
                    <a:pt x="227" y="1537"/>
                    <a:pt x="417" y="858"/>
                    <a:pt x="775" y="310"/>
                  </a:cubicBezTo>
                  <a:close/>
                  <a:moveTo>
                    <a:pt x="775" y="1"/>
                  </a:moveTo>
                  <a:cubicBezTo>
                    <a:pt x="739" y="1"/>
                    <a:pt x="703" y="25"/>
                    <a:pt x="691" y="49"/>
                  </a:cubicBezTo>
                  <a:cubicBezTo>
                    <a:pt x="239" y="656"/>
                    <a:pt x="1" y="1442"/>
                    <a:pt x="1" y="2263"/>
                  </a:cubicBezTo>
                  <a:cubicBezTo>
                    <a:pt x="1" y="3085"/>
                    <a:pt x="239" y="3870"/>
                    <a:pt x="691" y="4478"/>
                  </a:cubicBezTo>
                  <a:cubicBezTo>
                    <a:pt x="703" y="4501"/>
                    <a:pt x="739" y="4525"/>
                    <a:pt x="775" y="4525"/>
                  </a:cubicBezTo>
                  <a:cubicBezTo>
                    <a:pt x="810" y="4525"/>
                    <a:pt x="846" y="4501"/>
                    <a:pt x="870" y="4478"/>
                  </a:cubicBezTo>
                  <a:cubicBezTo>
                    <a:pt x="1310" y="3870"/>
                    <a:pt x="1560" y="3085"/>
                    <a:pt x="1560" y="2263"/>
                  </a:cubicBezTo>
                  <a:cubicBezTo>
                    <a:pt x="1560" y="1442"/>
                    <a:pt x="1310" y="656"/>
                    <a:pt x="870" y="49"/>
                  </a:cubicBezTo>
                  <a:cubicBezTo>
                    <a:pt x="846" y="25"/>
                    <a:pt x="810" y="1"/>
                    <a:pt x="7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 name="Google Shape;379;p20"/>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20"/>
            <p:cNvSpPr/>
            <p:nvPr/>
          </p:nvSpPr>
          <p:spPr>
            <a:xfrm>
              <a:off x="6701125" y="2609075"/>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6"/>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20"/>
            <p:cNvSpPr/>
            <p:nvPr/>
          </p:nvSpPr>
          <p:spPr>
            <a:xfrm>
              <a:off x="6624925" y="2684400"/>
              <a:ext cx="81875" cy="81575"/>
            </a:xfrm>
            <a:custGeom>
              <a:rect b="b" l="l" r="r" t="t"/>
              <a:pathLst>
                <a:path extrusionOk="0" h="3263" w="3275">
                  <a:moveTo>
                    <a:pt x="262" y="250"/>
                  </a:moveTo>
                  <a:lnTo>
                    <a:pt x="262" y="250"/>
                  </a:lnTo>
                  <a:cubicBezTo>
                    <a:pt x="905" y="381"/>
                    <a:pt x="1524" y="726"/>
                    <a:pt x="2036" y="1238"/>
                  </a:cubicBezTo>
                  <a:cubicBezTo>
                    <a:pt x="2548" y="1750"/>
                    <a:pt x="2894" y="2369"/>
                    <a:pt x="3025" y="3012"/>
                  </a:cubicBezTo>
                  <a:cubicBezTo>
                    <a:pt x="2382" y="2881"/>
                    <a:pt x="1763" y="2536"/>
                    <a:pt x="1251" y="2024"/>
                  </a:cubicBezTo>
                  <a:cubicBezTo>
                    <a:pt x="739" y="1512"/>
                    <a:pt x="393" y="893"/>
                    <a:pt x="262" y="250"/>
                  </a:cubicBezTo>
                  <a:close/>
                  <a:moveTo>
                    <a:pt x="143" y="0"/>
                  </a:moveTo>
                  <a:cubicBezTo>
                    <a:pt x="108" y="0"/>
                    <a:pt x="72" y="12"/>
                    <a:pt x="48" y="36"/>
                  </a:cubicBezTo>
                  <a:cubicBezTo>
                    <a:pt x="12" y="60"/>
                    <a:pt x="0" y="95"/>
                    <a:pt x="12" y="131"/>
                  </a:cubicBezTo>
                  <a:cubicBezTo>
                    <a:pt x="119" y="869"/>
                    <a:pt x="500" y="1595"/>
                    <a:pt x="1084" y="2179"/>
                  </a:cubicBezTo>
                  <a:cubicBezTo>
                    <a:pt x="1667" y="2762"/>
                    <a:pt x="2405" y="3143"/>
                    <a:pt x="3144" y="3262"/>
                  </a:cubicBezTo>
                  <a:lnTo>
                    <a:pt x="3156" y="3262"/>
                  </a:lnTo>
                  <a:cubicBezTo>
                    <a:pt x="3191" y="3262"/>
                    <a:pt x="3215" y="3250"/>
                    <a:pt x="3239" y="3227"/>
                  </a:cubicBezTo>
                  <a:cubicBezTo>
                    <a:pt x="3263" y="3203"/>
                    <a:pt x="3275" y="3167"/>
                    <a:pt x="3275" y="3131"/>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 name="Google Shape;382;p20"/>
            <p:cNvSpPr/>
            <p:nvPr/>
          </p:nvSpPr>
          <p:spPr>
            <a:xfrm>
              <a:off x="6701125" y="2684400"/>
              <a:ext cx="81575" cy="81575"/>
            </a:xfrm>
            <a:custGeom>
              <a:rect b="b" l="l" r="r" t="t"/>
              <a:pathLst>
                <a:path extrusionOk="0" h="3263" w="3263">
                  <a:moveTo>
                    <a:pt x="3013" y="250"/>
                  </a:moveTo>
                  <a:cubicBezTo>
                    <a:pt x="2882" y="893"/>
                    <a:pt x="2536" y="1512"/>
                    <a:pt x="2024" y="2024"/>
                  </a:cubicBezTo>
                  <a:cubicBezTo>
                    <a:pt x="1513" y="2536"/>
                    <a:pt x="893" y="2881"/>
                    <a:pt x="250" y="3012"/>
                  </a:cubicBezTo>
                  <a:cubicBezTo>
                    <a:pt x="381" y="2369"/>
                    <a:pt x="727" y="1750"/>
                    <a:pt x="1239" y="1238"/>
                  </a:cubicBezTo>
                  <a:cubicBezTo>
                    <a:pt x="1751" y="726"/>
                    <a:pt x="2370" y="381"/>
                    <a:pt x="3013" y="250"/>
                  </a:cubicBezTo>
                  <a:close/>
                  <a:moveTo>
                    <a:pt x="3132" y="0"/>
                  </a:moveTo>
                  <a:cubicBezTo>
                    <a:pt x="2394" y="107"/>
                    <a:pt x="1667" y="500"/>
                    <a:pt x="1084" y="1084"/>
                  </a:cubicBezTo>
                  <a:cubicBezTo>
                    <a:pt x="489" y="1667"/>
                    <a:pt x="108" y="2393"/>
                    <a:pt x="0" y="3131"/>
                  </a:cubicBezTo>
                  <a:cubicBezTo>
                    <a:pt x="0" y="3167"/>
                    <a:pt x="12" y="3203"/>
                    <a:pt x="36" y="3227"/>
                  </a:cubicBezTo>
                  <a:cubicBezTo>
                    <a:pt x="48" y="3250"/>
                    <a:pt x="84" y="3262"/>
                    <a:pt x="108" y="3262"/>
                  </a:cubicBezTo>
                  <a:lnTo>
                    <a:pt x="131" y="3262"/>
                  </a:lnTo>
                  <a:cubicBezTo>
                    <a:pt x="870" y="3143"/>
                    <a:pt x="1596" y="2762"/>
                    <a:pt x="2179" y="2179"/>
                  </a:cubicBezTo>
                  <a:cubicBezTo>
                    <a:pt x="2763" y="1595"/>
                    <a:pt x="3144" y="869"/>
                    <a:pt x="3263" y="131"/>
                  </a:cubicBezTo>
                  <a:cubicBezTo>
                    <a:pt x="3263" y="95"/>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20"/>
            <p:cNvSpPr/>
            <p:nvPr/>
          </p:nvSpPr>
          <p:spPr>
            <a:xfrm>
              <a:off x="6624925" y="2759700"/>
              <a:ext cx="81875" cy="81575"/>
            </a:xfrm>
            <a:custGeom>
              <a:rect b="b" l="l" r="r" t="t"/>
              <a:pathLst>
                <a:path extrusionOk="0" h="3263" w="3275">
                  <a:moveTo>
                    <a:pt x="262" y="250"/>
                  </a:moveTo>
                  <a:cubicBezTo>
                    <a:pt x="905" y="381"/>
                    <a:pt x="1524" y="727"/>
                    <a:pt x="2036" y="1239"/>
                  </a:cubicBezTo>
                  <a:cubicBezTo>
                    <a:pt x="2548" y="1751"/>
                    <a:pt x="2894" y="2370"/>
                    <a:pt x="3025" y="3013"/>
                  </a:cubicBezTo>
                  <a:cubicBezTo>
                    <a:pt x="2382" y="2882"/>
                    <a:pt x="1763" y="2536"/>
                    <a:pt x="1251" y="2024"/>
                  </a:cubicBezTo>
                  <a:cubicBezTo>
                    <a:pt x="739" y="1512"/>
                    <a:pt x="393" y="893"/>
                    <a:pt x="262" y="250"/>
                  </a:cubicBezTo>
                  <a:close/>
                  <a:moveTo>
                    <a:pt x="143" y="0"/>
                  </a:moveTo>
                  <a:cubicBezTo>
                    <a:pt x="108" y="0"/>
                    <a:pt x="72" y="12"/>
                    <a:pt x="48" y="36"/>
                  </a:cubicBezTo>
                  <a:cubicBezTo>
                    <a:pt x="12" y="60"/>
                    <a:pt x="0" y="96"/>
                    <a:pt x="12" y="131"/>
                  </a:cubicBezTo>
                  <a:cubicBezTo>
                    <a:pt x="119" y="869"/>
                    <a:pt x="500" y="1596"/>
                    <a:pt x="1084" y="2179"/>
                  </a:cubicBezTo>
                  <a:cubicBezTo>
                    <a:pt x="1679" y="2763"/>
                    <a:pt x="2405" y="3144"/>
                    <a:pt x="3144" y="3263"/>
                  </a:cubicBezTo>
                  <a:lnTo>
                    <a:pt x="3156" y="3263"/>
                  </a:lnTo>
                  <a:cubicBezTo>
                    <a:pt x="3191" y="3263"/>
                    <a:pt x="3215" y="3251"/>
                    <a:pt x="3239" y="3227"/>
                  </a:cubicBezTo>
                  <a:cubicBezTo>
                    <a:pt x="3263" y="3203"/>
                    <a:pt x="3275" y="3167"/>
                    <a:pt x="3275" y="3132"/>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 name="Google Shape;384;p20"/>
            <p:cNvSpPr/>
            <p:nvPr/>
          </p:nvSpPr>
          <p:spPr>
            <a:xfrm>
              <a:off x="6701125" y="2759700"/>
              <a:ext cx="81575" cy="81575"/>
            </a:xfrm>
            <a:custGeom>
              <a:rect b="b" l="l" r="r" t="t"/>
              <a:pathLst>
                <a:path extrusionOk="0" h="3263" w="3263">
                  <a:moveTo>
                    <a:pt x="3013" y="250"/>
                  </a:moveTo>
                  <a:cubicBezTo>
                    <a:pt x="2882" y="893"/>
                    <a:pt x="2536" y="1512"/>
                    <a:pt x="2024" y="2024"/>
                  </a:cubicBezTo>
                  <a:cubicBezTo>
                    <a:pt x="1513" y="2536"/>
                    <a:pt x="893" y="2882"/>
                    <a:pt x="250" y="3013"/>
                  </a:cubicBezTo>
                  <a:cubicBezTo>
                    <a:pt x="381" y="2370"/>
                    <a:pt x="727" y="1751"/>
                    <a:pt x="1239" y="1239"/>
                  </a:cubicBezTo>
                  <a:cubicBezTo>
                    <a:pt x="1751" y="727"/>
                    <a:pt x="2370" y="381"/>
                    <a:pt x="3013" y="250"/>
                  </a:cubicBezTo>
                  <a:close/>
                  <a:moveTo>
                    <a:pt x="3132" y="0"/>
                  </a:moveTo>
                  <a:cubicBezTo>
                    <a:pt x="2394" y="107"/>
                    <a:pt x="1667" y="500"/>
                    <a:pt x="1084" y="1084"/>
                  </a:cubicBezTo>
                  <a:cubicBezTo>
                    <a:pt x="489" y="1667"/>
                    <a:pt x="108" y="2393"/>
                    <a:pt x="0" y="3132"/>
                  </a:cubicBezTo>
                  <a:cubicBezTo>
                    <a:pt x="0" y="3167"/>
                    <a:pt x="12" y="3203"/>
                    <a:pt x="36" y="3227"/>
                  </a:cubicBezTo>
                  <a:cubicBezTo>
                    <a:pt x="48" y="3251"/>
                    <a:pt x="84" y="3263"/>
                    <a:pt x="108" y="3263"/>
                  </a:cubicBezTo>
                  <a:lnTo>
                    <a:pt x="131" y="3263"/>
                  </a:lnTo>
                  <a:cubicBezTo>
                    <a:pt x="870" y="3144"/>
                    <a:pt x="1596" y="2763"/>
                    <a:pt x="2179" y="2179"/>
                  </a:cubicBezTo>
                  <a:cubicBezTo>
                    <a:pt x="2763" y="1596"/>
                    <a:pt x="3144" y="869"/>
                    <a:pt x="3263" y="131"/>
                  </a:cubicBezTo>
                  <a:cubicBezTo>
                    <a:pt x="3263" y="96"/>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 name="Google Shape;385;p20"/>
            <p:cNvSpPr/>
            <p:nvPr/>
          </p:nvSpPr>
          <p:spPr>
            <a:xfrm>
              <a:off x="6624925" y="2835000"/>
              <a:ext cx="81875" cy="81575"/>
            </a:xfrm>
            <a:custGeom>
              <a:rect b="b" l="l" r="r" t="t"/>
              <a:pathLst>
                <a:path extrusionOk="0" h="3263"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2"/>
                    <a:pt x="48" y="36"/>
                  </a:cubicBezTo>
                  <a:cubicBezTo>
                    <a:pt x="12" y="60"/>
                    <a:pt x="0" y="96"/>
                    <a:pt x="12" y="132"/>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75" y="3132"/>
                  </a:cubicBezTo>
                  <a:cubicBezTo>
                    <a:pt x="3156" y="2394"/>
                    <a:pt x="2775" y="1667"/>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 name="Google Shape;386;p20"/>
            <p:cNvSpPr/>
            <p:nvPr/>
          </p:nvSpPr>
          <p:spPr>
            <a:xfrm>
              <a:off x="6701125" y="2835000"/>
              <a:ext cx="81575" cy="81575"/>
            </a:xfrm>
            <a:custGeom>
              <a:rect b="b" l="l" r="r" t="t"/>
              <a:pathLst>
                <a:path extrusionOk="0" h="3263"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7"/>
                    <a:pt x="108" y="2394"/>
                    <a:pt x="0" y="3132"/>
                  </a:cubicBezTo>
                  <a:cubicBezTo>
                    <a:pt x="0" y="3168"/>
                    <a:pt x="12" y="3203"/>
                    <a:pt x="36" y="3227"/>
                  </a:cubicBezTo>
                  <a:cubicBezTo>
                    <a:pt x="48" y="3251"/>
                    <a:pt x="84" y="3263"/>
                    <a:pt x="108" y="3263"/>
                  </a:cubicBezTo>
                  <a:lnTo>
                    <a:pt x="131" y="3263"/>
                  </a:lnTo>
                  <a:cubicBezTo>
                    <a:pt x="870" y="3144"/>
                    <a:pt x="1596" y="2763"/>
                    <a:pt x="2179" y="2179"/>
                  </a:cubicBezTo>
                  <a:cubicBezTo>
                    <a:pt x="2763" y="1596"/>
                    <a:pt x="3144" y="870"/>
                    <a:pt x="3263" y="132"/>
                  </a:cubicBezTo>
                  <a:cubicBezTo>
                    <a:pt x="3263" y="96"/>
                    <a:pt x="3251" y="60"/>
                    <a:pt x="3227" y="36"/>
                  </a:cubicBezTo>
                  <a:cubicBezTo>
                    <a:pt x="3203" y="12"/>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 name="Google Shape;387;p20"/>
            <p:cNvSpPr/>
            <p:nvPr/>
          </p:nvSpPr>
          <p:spPr>
            <a:xfrm>
              <a:off x="6624925" y="2910300"/>
              <a:ext cx="81875" cy="81600"/>
            </a:xfrm>
            <a:custGeom>
              <a:rect b="b" l="l" r="r" t="t"/>
              <a:pathLst>
                <a:path extrusionOk="0" h="3264" w="3275">
                  <a:moveTo>
                    <a:pt x="262" y="251"/>
                  </a:moveTo>
                  <a:lnTo>
                    <a:pt x="262" y="251"/>
                  </a:lnTo>
                  <a:cubicBezTo>
                    <a:pt x="893"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7"/>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 name="Google Shape;388;p20"/>
            <p:cNvSpPr/>
            <p:nvPr/>
          </p:nvSpPr>
          <p:spPr>
            <a:xfrm>
              <a:off x="6701125" y="2910300"/>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7"/>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 name="Google Shape;389;p20"/>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 name="Google Shape;390;p20"/>
            <p:cNvSpPr/>
            <p:nvPr/>
          </p:nvSpPr>
          <p:spPr>
            <a:xfrm>
              <a:off x="6398700" y="3039500"/>
              <a:ext cx="610525" cy="789400"/>
            </a:xfrm>
            <a:custGeom>
              <a:rect b="b" l="l" r="r" t="t"/>
              <a:pathLst>
                <a:path extrusionOk="0" h="31576" w="24421">
                  <a:moveTo>
                    <a:pt x="15657" y="226"/>
                  </a:moveTo>
                  <a:cubicBezTo>
                    <a:pt x="16443" y="226"/>
                    <a:pt x="17181" y="572"/>
                    <a:pt x="17634" y="1155"/>
                  </a:cubicBezTo>
                  <a:cubicBezTo>
                    <a:pt x="18753" y="2596"/>
                    <a:pt x="17515" y="4536"/>
                    <a:pt x="16431" y="6263"/>
                  </a:cubicBezTo>
                  <a:cubicBezTo>
                    <a:pt x="15943" y="7013"/>
                    <a:pt x="15491" y="7739"/>
                    <a:pt x="15288" y="8346"/>
                  </a:cubicBezTo>
                  <a:cubicBezTo>
                    <a:pt x="14741" y="9978"/>
                    <a:pt x="16241" y="11252"/>
                    <a:pt x="18122" y="12871"/>
                  </a:cubicBezTo>
                  <a:cubicBezTo>
                    <a:pt x="19646" y="14169"/>
                    <a:pt x="21372" y="15645"/>
                    <a:pt x="22456" y="17669"/>
                  </a:cubicBezTo>
                  <a:cubicBezTo>
                    <a:pt x="23682" y="19967"/>
                    <a:pt x="24170" y="23813"/>
                    <a:pt x="22349" y="26849"/>
                  </a:cubicBezTo>
                  <a:cubicBezTo>
                    <a:pt x="21110" y="28908"/>
                    <a:pt x="18360" y="31361"/>
                    <a:pt x="12205" y="31361"/>
                  </a:cubicBezTo>
                  <a:cubicBezTo>
                    <a:pt x="6061" y="31361"/>
                    <a:pt x="3299" y="28908"/>
                    <a:pt x="2072" y="26849"/>
                  </a:cubicBezTo>
                  <a:cubicBezTo>
                    <a:pt x="251" y="23813"/>
                    <a:pt x="739" y="19967"/>
                    <a:pt x="1953" y="17669"/>
                  </a:cubicBezTo>
                  <a:cubicBezTo>
                    <a:pt x="3037" y="15645"/>
                    <a:pt x="4763" y="14169"/>
                    <a:pt x="6287" y="12871"/>
                  </a:cubicBezTo>
                  <a:cubicBezTo>
                    <a:pt x="8180" y="11252"/>
                    <a:pt x="9669" y="9978"/>
                    <a:pt x="9121" y="8346"/>
                  </a:cubicBezTo>
                  <a:cubicBezTo>
                    <a:pt x="8918" y="7739"/>
                    <a:pt x="8466" y="7013"/>
                    <a:pt x="7990" y="6263"/>
                  </a:cubicBezTo>
                  <a:cubicBezTo>
                    <a:pt x="6894" y="4536"/>
                    <a:pt x="5668" y="2596"/>
                    <a:pt x="6787" y="1155"/>
                  </a:cubicBezTo>
                  <a:cubicBezTo>
                    <a:pt x="7240" y="572"/>
                    <a:pt x="7978" y="226"/>
                    <a:pt x="8764" y="226"/>
                  </a:cubicBezTo>
                  <a:close/>
                  <a:moveTo>
                    <a:pt x="8764" y="0"/>
                  </a:moveTo>
                  <a:cubicBezTo>
                    <a:pt x="7906" y="0"/>
                    <a:pt x="7109" y="381"/>
                    <a:pt x="6609" y="1012"/>
                  </a:cubicBezTo>
                  <a:cubicBezTo>
                    <a:pt x="5394" y="2584"/>
                    <a:pt x="6668" y="4596"/>
                    <a:pt x="7799" y="6382"/>
                  </a:cubicBezTo>
                  <a:cubicBezTo>
                    <a:pt x="8276" y="7120"/>
                    <a:pt x="8716" y="7834"/>
                    <a:pt x="8918" y="8406"/>
                  </a:cubicBezTo>
                  <a:cubicBezTo>
                    <a:pt x="9407" y="9906"/>
                    <a:pt x="7966" y="11144"/>
                    <a:pt x="6144" y="12704"/>
                  </a:cubicBezTo>
                  <a:cubicBezTo>
                    <a:pt x="4608" y="14014"/>
                    <a:pt x="2858" y="15502"/>
                    <a:pt x="1763" y="17574"/>
                  </a:cubicBezTo>
                  <a:cubicBezTo>
                    <a:pt x="465" y="19991"/>
                    <a:pt x="1" y="23836"/>
                    <a:pt x="1882" y="26968"/>
                  </a:cubicBezTo>
                  <a:cubicBezTo>
                    <a:pt x="3132" y="29075"/>
                    <a:pt x="5954" y="31575"/>
                    <a:pt x="12205" y="31575"/>
                  </a:cubicBezTo>
                  <a:cubicBezTo>
                    <a:pt x="18467" y="31575"/>
                    <a:pt x="21277" y="29075"/>
                    <a:pt x="22539" y="26968"/>
                  </a:cubicBezTo>
                  <a:cubicBezTo>
                    <a:pt x="24420" y="23836"/>
                    <a:pt x="23944" y="19991"/>
                    <a:pt x="22658" y="17574"/>
                  </a:cubicBezTo>
                  <a:cubicBezTo>
                    <a:pt x="21551" y="15502"/>
                    <a:pt x="19813" y="14014"/>
                    <a:pt x="18277" y="12704"/>
                  </a:cubicBezTo>
                  <a:cubicBezTo>
                    <a:pt x="16443" y="11144"/>
                    <a:pt x="15003" y="9906"/>
                    <a:pt x="15503" y="8406"/>
                  </a:cubicBezTo>
                  <a:cubicBezTo>
                    <a:pt x="15693" y="7834"/>
                    <a:pt x="16146" y="7120"/>
                    <a:pt x="16622" y="6382"/>
                  </a:cubicBezTo>
                  <a:cubicBezTo>
                    <a:pt x="17741" y="4596"/>
                    <a:pt x="19015" y="2584"/>
                    <a:pt x="17801" y="1012"/>
                  </a:cubicBezTo>
                  <a:cubicBezTo>
                    <a:pt x="17312" y="381"/>
                    <a:pt x="16515" y="0"/>
                    <a:pt x="156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 name="Google Shape;391;p20"/>
            <p:cNvSpPr/>
            <p:nvPr/>
          </p:nvSpPr>
          <p:spPr>
            <a:xfrm>
              <a:off x="6563000" y="3063700"/>
              <a:ext cx="239050" cy="156800"/>
            </a:xfrm>
            <a:custGeom>
              <a:rect b="b" l="l" r="r" t="t"/>
              <a:pathLst>
                <a:path extrusionOk="0" h="6272" w="9562">
                  <a:moveTo>
                    <a:pt x="124" y="1"/>
                  </a:moveTo>
                  <a:cubicBezTo>
                    <a:pt x="98" y="1"/>
                    <a:pt x="71" y="10"/>
                    <a:pt x="49" y="32"/>
                  </a:cubicBezTo>
                  <a:cubicBezTo>
                    <a:pt x="1" y="80"/>
                    <a:pt x="1" y="139"/>
                    <a:pt x="49" y="187"/>
                  </a:cubicBezTo>
                  <a:cubicBezTo>
                    <a:pt x="2799" y="3116"/>
                    <a:pt x="5204" y="4616"/>
                    <a:pt x="6728" y="5354"/>
                  </a:cubicBezTo>
                  <a:cubicBezTo>
                    <a:pt x="8395" y="6164"/>
                    <a:pt x="9395" y="6271"/>
                    <a:pt x="9431" y="6271"/>
                  </a:cubicBezTo>
                  <a:lnTo>
                    <a:pt x="9443" y="6271"/>
                  </a:lnTo>
                  <a:cubicBezTo>
                    <a:pt x="9502" y="6271"/>
                    <a:pt x="9550" y="6224"/>
                    <a:pt x="9562" y="6176"/>
                  </a:cubicBezTo>
                  <a:cubicBezTo>
                    <a:pt x="9562" y="6104"/>
                    <a:pt x="9514" y="6057"/>
                    <a:pt x="9454" y="6045"/>
                  </a:cubicBezTo>
                  <a:cubicBezTo>
                    <a:pt x="9443" y="6045"/>
                    <a:pt x="8442" y="5938"/>
                    <a:pt x="6811" y="5140"/>
                  </a:cubicBezTo>
                  <a:cubicBezTo>
                    <a:pt x="5311" y="4414"/>
                    <a:pt x="2942" y="2937"/>
                    <a:pt x="203" y="32"/>
                  </a:cubicBezTo>
                  <a:cubicBezTo>
                    <a:pt x="184" y="13"/>
                    <a:pt x="155"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 name="Google Shape;392;p20"/>
            <p:cNvSpPr/>
            <p:nvPr/>
          </p:nvSpPr>
          <p:spPr>
            <a:xfrm>
              <a:off x="6607350" y="3302200"/>
              <a:ext cx="372100" cy="253750"/>
            </a:xfrm>
            <a:custGeom>
              <a:rect b="b" l="l" r="r" t="t"/>
              <a:pathLst>
                <a:path extrusionOk="0" h="10150" w="14884">
                  <a:moveTo>
                    <a:pt x="126" y="0"/>
                  </a:moveTo>
                  <a:cubicBezTo>
                    <a:pt x="88" y="0"/>
                    <a:pt x="49" y="21"/>
                    <a:pt x="25" y="53"/>
                  </a:cubicBezTo>
                  <a:cubicBezTo>
                    <a:pt x="1" y="113"/>
                    <a:pt x="13" y="172"/>
                    <a:pt x="72" y="208"/>
                  </a:cubicBezTo>
                  <a:cubicBezTo>
                    <a:pt x="1049" y="767"/>
                    <a:pt x="1489" y="2041"/>
                    <a:pt x="1584" y="2970"/>
                  </a:cubicBezTo>
                  <a:cubicBezTo>
                    <a:pt x="1632" y="3446"/>
                    <a:pt x="1620" y="3934"/>
                    <a:pt x="1620" y="4423"/>
                  </a:cubicBezTo>
                  <a:cubicBezTo>
                    <a:pt x="1620" y="5018"/>
                    <a:pt x="1608" y="5637"/>
                    <a:pt x="1704" y="6244"/>
                  </a:cubicBezTo>
                  <a:cubicBezTo>
                    <a:pt x="1894" y="7482"/>
                    <a:pt x="2454" y="8554"/>
                    <a:pt x="3299" y="9268"/>
                  </a:cubicBezTo>
                  <a:cubicBezTo>
                    <a:pt x="3978" y="9840"/>
                    <a:pt x="4847" y="10149"/>
                    <a:pt x="5680" y="10149"/>
                  </a:cubicBezTo>
                  <a:cubicBezTo>
                    <a:pt x="6002" y="10149"/>
                    <a:pt x="6311" y="10102"/>
                    <a:pt x="6609" y="10007"/>
                  </a:cubicBezTo>
                  <a:cubicBezTo>
                    <a:pt x="7192" y="9828"/>
                    <a:pt x="7704" y="9471"/>
                    <a:pt x="8204" y="9137"/>
                  </a:cubicBezTo>
                  <a:cubicBezTo>
                    <a:pt x="8431" y="8971"/>
                    <a:pt x="8669" y="8816"/>
                    <a:pt x="8907" y="8661"/>
                  </a:cubicBezTo>
                  <a:cubicBezTo>
                    <a:pt x="9835" y="8117"/>
                    <a:pt x="10904" y="7842"/>
                    <a:pt x="11982" y="7842"/>
                  </a:cubicBezTo>
                  <a:cubicBezTo>
                    <a:pt x="12911" y="7842"/>
                    <a:pt x="13846" y="8046"/>
                    <a:pt x="14705" y="8459"/>
                  </a:cubicBezTo>
                  <a:cubicBezTo>
                    <a:pt x="14724" y="8470"/>
                    <a:pt x="14743" y="8476"/>
                    <a:pt x="14762" y="8476"/>
                  </a:cubicBezTo>
                  <a:cubicBezTo>
                    <a:pt x="14800" y="8476"/>
                    <a:pt x="14836" y="8452"/>
                    <a:pt x="14860" y="8411"/>
                  </a:cubicBezTo>
                  <a:cubicBezTo>
                    <a:pt x="14884" y="8352"/>
                    <a:pt x="14860" y="8292"/>
                    <a:pt x="14800" y="8268"/>
                  </a:cubicBezTo>
                  <a:cubicBezTo>
                    <a:pt x="13908" y="7836"/>
                    <a:pt x="12933" y="7620"/>
                    <a:pt x="11965" y="7620"/>
                  </a:cubicBezTo>
                  <a:cubicBezTo>
                    <a:pt x="10855" y="7620"/>
                    <a:pt x="9754" y="7904"/>
                    <a:pt x="8800" y="8471"/>
                  </a:cubicBezTo>
                  <a:cubicBezTo>
                    <a:pt x="8550" y="8625"/>
                    <a:pt x="8312" y="8792"/>
                    <a:pt x="8073" y="8947"/>
                  </a:cubicBezTo>
                  <a:cubicBezTo>
                    <a:pt x="7585" y="9280"/>
                    <a:pt x="7097" y="9626"/>
                    <a:pt x="6537" y="9792"/>
                  </a:cubicBezTo>
                  <a:cubicBezTo>
                    <a:pt x="6259" y="9882"/>
                    <a:pt x="5964" y="9925"/>
                    <a:pt x="5664" y="9925"/>
                  </a:cubicBezTo>
                  <a:cubicBezTo>
                    <a:pt x="4888" y="9925"/>
                    <a:pt x="4081" y="9634"/>
                    <a:pt x="3454" y="9102"/>
                  </a:cubicBezTo>
                  <a:cubicBezTo>
                    <a:pt x="2644" y="8423"/>
                    <a:pt x="2096" y="7387"/>
                    <a:pt x="1930" y="6209"/>
                  </a:cubicBezTo>
                  <a:cubicBezTo>
                    <a:pt x="1835" y="5625"/>
                    <a:pt x="1846" y="5006"/>
                    <a:pt x="1846" y="4423"/>
                  </a:cubicBezTo>
                  <a:cubicBezTo>
                    <a:pt x="1846" y="3934"/>
                    <a:pt x="1846" y="3434"/>
                    <a:pt x="1799" y="2946"/>
                  </a:cubicBezTo>
                  <a:cubicBezTo>
                    <a:pt x="1704" y="1922"/>
                    <a:pt x="1227" y="613"/>
                    <a:pt x="180" y="17"/>
                  </a:cubicBezTo>
                  <a:cubicBezTo>
                    <a:pt x="164" y="5"/>
                    <a:pt x="145" y="0"/>
                    <a:pt x="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 name="Google Shape;393;p20"/>
            <p:cNvSpPr/>
            <p:nvPr/>
          </p:nvSpPr>
          <p:spPr>
            <a:xfrm>
              <a:off x="6414475" y="3352725"/>
              <a:ext cx="164325" cy="242800"/>
            </a:xfrm>
            <a:custGeom>
              <a:rect b="b" l="l" r="r" t="t"/>
              <a:pathLst>
                <a:path extrusionOk="0" h="9712" w="6573">
                  <a:moveTo>
                    <a:pt x="5754" y="1"/>
                  </a:moveTo>
                  <a:cubicBezTo>
                    <a:pt x="5742" y="1"/>
                    <a:pt x="5729" y="3"/>
                    <a:pt x="5716" y="8"/>
                  </a:cubicBezTo>
                  <a:cubicBezTo>
                    <a:pt x="5656" y="32"/>
                    <a:pt x="5632" y="92"/>
                    <a:pt x="5656" y="151"/>
                  </a:cubicBezTo>
                  <a:cubicBezTo>
                    <a:pt x="6347" y="2044"/>
                    <a:pt x="6144" y="4366"/>
                    <a:pt x="5144" y="6057"/>
                  </a:cubicBezTo>
                  <a:cubicBezTo>
                    <a:pt x="4120" y="7795"/>
                    <a:pt x="2096" y="9176"/>
                    <a:pt x="96" y="9486"/>
                  </a:cubicBezTo>
                  <a:cubicBezTo>
                    <a:pt x="36" y="9498"/>
                    <a:pt x="1" y="9557"/>
                    <a:pt x="1" y="9617"/>
                  </a:cubicBezTo>
                  <a:cubicBezTo>
                    <a:pt x="13" y="9676"/>
                    <a:pt x="60" y="9712"/>
                    <a:pt x="120" y="9712"/>
                  </a:cubicBezTo>
                  <a:lnTo>
                    <a:pt x="132" y="9712"/>
                  </a:lnTo>
                  <a:cubicBezTo>
                    <a:pt x="2191" y="9391"/>
                    <a:pt x="4275" y="7962"/>
                    <a:pt x="5335" y="6176"/>
                  </a:cubicBezTo>
                  <a:cubicBezTo>
                    <a:pt x="6371" y="4426"/>
                    <a:pt x="6573" y="2032"/>
                    <a:pt x="5859" y="68"/>
                  </a:cubicBezTo>
                  <a:cubicBezTo>
                    <a:pt x="5840" y="31"/>
                    <a:pt x="5800" y="1"/>
                    <a:pt x="5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4" name="Google Shape;394;p20"/>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95" name="Google Shape;395;p20"/>
          <p:cNvSpPr txBox="1"/>
          <p:nvPr>
            <p:ph idx="1" type="subTitle"/>
          </p:nvPr>
        </p:nvSpPr>
        <p:spPr>
          <a:xfrm>
            <a:off x="712050" y="1785775"/>
            <a:ext cx="3734100" cy="2124000"/>
          </a:xfrm>
          <a:prstGeom prst="rect">
            <a:avLst/>
          </a:prstGeom>
        </p:spPr>
        <p:txBody>
          <a:bodyPr anchorCtr="0" anchor="t" bIns="0" lIns="0" spcFirstLastPara="1" rIns="0" wrap="square" tIns="0">
            <a:noAutofit/>
          </a:bodyPr>
          <a:lstStyle>
            <a:lvl1pPr lvl="0" rtl="0">
              <a:spcBef>
                <a:spcPts val="0"/>
              </a:spcBef>
              <a:spcAft>
                <a:spcPts val="0"/>
              </a:spcAft>
              <a:buClr>
                <a:schemeClr val="accent3"/>
              </a:buClr>
              <a:buSzPts val="1200"/>
              <a:buChar char="●"/>
              <a:defRPr sz="1200"/>
            </a:lvl1pPr>
            <a:lvl2pPr lvl="1" rtl="0" algn="ctr">
              <a:lnSpc>
                <a:spcPct val="100000"/>
              </a:lnSpc>
              <a:spcBef>
                <a:spcPts val="0"/>
              </a:spcBef>
              <a:spcAft>
                <a:spcPts val="0"/>
              </a:spcAft>
              <a:buClr>
                <a:srgbClr val="434343"/>
              </a:buClr>
              <a:buSzPts val="1200"/>
              <a:buFont typeface="Roboto Condensed Light"/>
              <a:buChar char="○"/>
              <a:defRPr/>
            </a:lvl2pPr>
            <a:lvl3pPr lvl="2" rtl="0" algn="ctr">
              <a:lnSpc>
                <a:spcPct val="100000"/>
              </a:lnSpc>
              <a:spcBef>
                <a:spcPts val="0"/>
              </a:spcBef>
              <a:spcAft>
                <a:spcPts val="0"/>
              </a:spcAft>
              <a:buClr>
                <a:srgbClr val="434343"/>
              </a:buClr>
              <a:buSzPts val="1200"/>
              <a:buFont typeface="Roboto Condensed Light"/>
              <a:buChar char="■"/>
              <a:defRPr/>
            </a:lvl3pPr>
            <a:lvl4pPr lvl="3" rtl="0" algn="ctr">
              <a:lnSpc>
                <a:spcPct val="100000"/>
              </a:lnSpc>
              <a:spcBef>
                <a:spcPts val="0"/>
              </a:spcBef>
              <a:spcAft>
                <a:spcPts val="0"/>
              </a:spcAft>
              <a:buClr>
                <a:srgbClr val="434343"/>
              </a:buClr>
              <a:buSzPts val="1200"/>
              <a:buFont typeface="Roboto Condensed Light"/>
              <a:buChar char="●"/>
              <a:defRPr/>
            </a:lvl4pPr>
            <a:lvl5pPr lvl="4" rtl="0" algn="ctr">
              <a:lnSpc>
                <a:spcPct val="100000"/>
              </a:lnSpc>
              <a:spcBef>
                <a:spcPts val="0"/>
              </a:spcBef>
              <a:spcAft>
                <a:spcPts val="0"/>
              </a:spcAft>
              <a:buClr>
                <a:srgbClr val="434343"/>
              </a:buClr>
              <a:buSzPts val="1200"/>
              <a:buFont typeface="Roboto Condensed Light"/>
              <a:buChar char="○"/>
              <a:defRPr/>
            </a:lvl5pPr>
            <a:lvl6pPr lvl="5" rtl="0" algn="ctr">
              <a:lnSpc>
                <a:spcPct val="100000"/>
              </a:lnSpc>
              <a:spcBef>
                <a:spcPts val="0"/>
              </a:spcBef>
              <a:spcAft>
                <a:spcPts val="0"/>
              </a:spcAft>
              <a:buClr>
                <a:srgbClr val="434343"/>
              </a:buClr>
              <a:buSzPts val="1200"/>
              <a:buFont typeface="Roboto Condensed Light"/>
              <a:buChar char="■"/>
              <a:defRPr/>
            </a:lvl6pPr>
            <a:lvl7pPr lvl="6" rtl="0" algn="ctr">
              <a:lnSpc>
                <a:spcPct val="100000"/>
              </a:lnSpc>
              <a:spcBef>
                <a:spcPts val="0"/>
              </a:spcBef>
              <a:spcAft>
                <a:spcPts val="0"/>
              </a:spcAft>
              <a:buClr>
                <a:srgbClr val="434343"/>
              </a:buClr>
              <a:buSzPts val="1200"/>
              <a:buFont typeface="Roboto Condensed Light"/>
              <a:buChar char="●"/>
              <a:defRPr/>
            </a:lvl7pPr>
            <a:lvl8pPr lvl="7" rtl="0" algn="ctr">
              <a:lnSpc>
                <a:spcPct val="100000"/>
              </a:lnSpc>
              <a:spcBef>
                <a:spcPts val="0"/>
              </a:spcBef>
              <a:spcAft>
                <a:spcPts val="0"/>
              </a:spcAft>
              <a:buClr>
                <a:srgbClr val="434343"/>
              </a:buClr>
              <a:buSzPts val="1200"/>
              <a:buFont typeface="Roboto Condensed Light"/>
              <a:buChar char="○"/>
              <a:defRPr/>
            </a:lvl8pPr>
            <a:lvl9pPr lvl="8" rtl="0" algn="ctr">
              <a:lnSpc>
                <a:spcPct val="100000"/>
              </a:lnSpc>
              <a:spcBef>
                <a:spcPts val="0"/>
              </a:spcBef>
              <a:spcAft>
                <a:spcPts val="0"/>
              </a:spcAft>
              <a:buClr>
                <a:srgbClr val="434343"/>
              </a:buClr>
              <a:buSzPts val="1200"/>
              <a:buFont typeface="Roboto Condensed Light"/>
              <a:buChar char="■"/>
              <a:defRPr/>
            </a:lvl9pPr>
          </a:lstStyle>
          <a:p/>
        </p:txBody>
      </p:sp>
      <p:sp>
        <p:nvSpPr>
          <p:cNvPr id="396" name="Google Shape;396;p20"/>
          <p:cNvSpPr txBox="1"/>
          <p:nvPr>
            <p:ph idx="2" type="subTitle"/>
          </p:nvPr>
        </p:nvSpPr>
        <p:spPr>
          <a:xfrm>
            <a:off x="4696650" y="1785775"/>
            <a:ext cx="3734100" cy="2124000"/>
          </a:xfrm>
          <a:prstGeom prst="rect">
            <a:avLst/>
          </a:prstGeom>
        </p:spPr>
        <p:txBody>
          <a:bodyPr anchorCtr="0" anchor="t" bIns="0" lIns="0" spcFirstLastPara="1" rIns="0" wrap="square" tIns="0">
            <a:noAutofit/>
          </a:bodyPr>
          <a:lstStyle>
            <a:lvl1pPr lvl="0" rtl="0">
              <a:lnSpc>
                <a:spcPct val="100000"/>
              </a:lnSpc>
              <a:spcBef>
                <a:spcPts val="0"/>
              </a:spcBef>
              <a:spcAft>
                <a:spcPts val="0"/>
              </a:spcAft>
              <a:buClr>
                <a:schemeClr val="accent3"/>
              </a:buClr>
              <a:buSzPts val="1200"/>
              <a:buChar char="●"/>
              <a:defRPr sz="1200"/>
            </a:lvl1pPr>
            <a:lvl2pPr lvl="1" rtl="0" algn="ctr">
              <a:lnSpc>
                <a:spcPct val="100000"/>
              </a:lnSpc>
              <a:spcBef>
                <a:spcPts val="0"/>
              </a:spcBef>
              <a:spcAft>
                <a:spcPts val="0"/>
              </a:spcAft>
              <a:buClr>
                <a:srgbClr val="434343"/>
              </a:buClr>
              <a:buSzPts val="1200"/>
              <a:buFont typeface="Roboto Condensed Light"/>
              <a:buChar char="○"/>
              <a:defRPr/>
            </a:lvl2pPr>
            <a:lvl3pPr lvl="2" rtl="0" algn="ctr">
              <a:lnSpc>
                <a:spcPct val="100000"/>
              </a:lnSpc>
              <a:spcBef>
                <a:spcPts val="0"/>
              </a:spcBef>
              <a:spcAft>
                <a:spcPts val="0"/>
              </a:spcAft>
              <a:buClr>
                <a:srgbClr val="434343"/>
              </a:buClr>
              <a:buSzPts val="1200"/>
              <a:buFont typeface="Roboto Condensed Light"/>
              <a:buChar char="■"/>
              <a:defRPr/>
            </a:lvl3pPr>
            <a:lvl4pPr lvl="3" rtl="0" algn="ctr">
              <a:lnSpc>
                <a:spcPct val="100000"/>
              </a:lnSpc>
              <a:spcBef>
                <a:spcPts val="0"/>
              </a:spcBef>
              <a:spcAft>
                <a:spcPts val="0"/>
              </a:spcAft>
              <a:buClr>
                <a:srgbClr val="434343"/>
              </a:buClr>
              <a:buSzPts val="1200"/>
              <a:buFont typeface="Roboto Condensed Light"/>
              <a:buChar char="●"/>
              <a:defRPr/>
            </a:lvl4pPr>
            <a:lvl5pPr lvl="4" rtl="0" algn="ctr">
              <a:lnSpc>
                <a:spcPct val="100000"/>
              </a:lnSpc>
              <a:spcBef>
                <a:spcPts val="0"/>
              </a:spcBef>
              <a:spcAft>
                <a:spcPts val="0"/>
              </a:spcAft>
              <a:buClr>
                <a:srgbClr val="434343"/>
              </a:buClr>
              <a:buSzPts val="1200"/>
              <a:buFont typeface="Roboto Condensed Light"/>
              <a:buChar char="○"/>
              <a:defRPr/>
            </a:lvl5pPr>
            <a:lvl6pPr lvl="5" rtl="0" algn="ctr">
              <a:lnSpc>
                <a:spcPct val="100000"/>
              </a:lnSpc>
              <a:spcBef>
                <a:spcPts val="0"/>
              </a:spcBef>
              <a:spcAft>
                <a:spcPts val="0"/>
              </a:spcAft>
              <a:buClr>
                <a:srgbClr val="434343"/>
              </a:buClr>
              <a:buSzPts val="1200"/>
              <a:buFont typeface="Roboto Condensed Light"/>
              <a:buChar char="■"/>
              <a:defRPr/>
            </a:lvl6pPr>
            <a:lvl7pPr lvl="6" rtl="0" algn="ctr">
              <a:lnSpc>
                <a:spcPct val="100000"/>
              </a:lnSpc>
              <a:spcBef>
                <a:spcPts val="0"/>
              </a:spcBef>
              <a:spcAft>
                <a:spcPts val="0"/>
              </a:spcAft>
              <a:buClr>
                <a:srgbClr val="434343"/>
              </a:buClr>
              <a:buSzPts val="1200"/>
              <a:buFont typeface="Roboto Condensed Light"/>
              <a:buChar char="●"/>
              <a:defRPr/>
            </a:lvl7pPr>
            <a:lvl8pPr lvl="7" rtl="0" algn="ctr">
              <a:lnSpc>
                <a:spcPct val="100000"/>
              </a:lnSpc>
              <a:spcBef>
                <a:spcPts val="0"/>
              </a:spcBef>
              <a:spcAft>
                <a:spcPts val="0"/>
              </a:spcAft>
              <a:buClr>
                <a:srgbClr val="434343"/>
              </a:buClr>
              <a:buSzPts val="1200"/>
              <a:buFont typeface="Roboto Condensed Light"/>
              <a:buChar char="○"/>
              <a:defRPr/>
            </a:lvl8pPr>
            <a:lvl9pPr lvl="8" rtl="0" algn="ctr">
              <a:lnSpc>
                <a:spcPct val="100000"/>
              </a:lnSpc>
              <a:spcBef>
                <a:spcPts val="0"/>
              </a:spcBef>
              <a:spcAft>
                <a:spcPts val="0"/>
              </a:spcAft>
              <a:buClr>
                <a:srgbClr val="434343"/>
              </a:buClr>
              <a:buSzPts val="1200"/>
              <a:buFont typeface="Roboto Condensed Light"/>
              <a:buChar char="■"/>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38" name="Shape 38"/>
        <p:cNvGrpSpPr/>
        <p:nvPr/>
      </p:nvGrpSpPr>
      <p:grpSpPr>
        <a:xfrm>
          <a:off x="0" y="0"/>
          <a:ext cx="0" cy="0"/>
          <a:chOff x="0" y="0"/>
          <a:chExt cx="0" cy="0"/>
        </a:xfrm>
      </p:grpSpPr>
      <p:pic>
        <p:nvPicPr>
          <p:cNvPr id="39" name="Google Shape;39;p3"/>
          <p:cNvPicPr preferRelativeResize="0"/>
          <p:nvPr/>
        </p:nvPicPr>
        <p:blipFill>
          <a:blip r:embed="rId2">
            <a:alphaModFix/>
          </a:blip>
          <a:stretch>
            <a:fillRect/>
          </a:stretch>
        </p:blipFill>
        <p:spPr>
          <a:xfrm rot="10800000">
            <a:off x="5876503" y="-1102898"/>
            <a:ext cx="3631898" cy="3631898"/>
          </a:xfrm>
          <a:prstGeom prst="rect">
            <a:avLst/>
          </a:prstGeom>
          <a:noFill/>
          <a:ln>
            <a:noFill/>
          </a:ln>
        </p:spPr>
      </p:pic>
      <p:sp>
        <p:nvSpPr>
          <p:cNvPr id="40" name="Google Shape;40;p3"/>
          <p:cNvSpPr txBox="1"/>
          <p:nvPr>
            <p:ph type="title"/>
          </p:nvPr>
        </p:nvSpPr>
        <p:spPr>
          <a:xfrm>
            <a:off x="1703844" y="1973390"/>
            <a:ext cx="5736300" cy="989400"/>
          </a:xfrm>
          <a:prstGeom prst="rect">
            <a:avLst/>
          </a:prstGeom>
          <a:noFill/>
          <a:ln>
            <a:noFill/>
          </a:ln>
        </p:spPr>
        <p:txBody>
          <a:bodyPr anchorCtr="0" anchor="ctr" bIns="0" lIns="0" spcFirstLastPara="1" rIns="0" wrap="square" tIns="0">
            <a:noAutofit/>
          </a:bodyPr>
          <a:lstStyle>
            <a:lvl1pPr lvl="0" rtl="0" algn="ctr">
              <a:spcBef>
                <a:spcPts val="0"/>
              </a:spcBef>
              <a:spcAft>
                <a:spcPts val="0"/>
              </a:spcAft>
              <a:buSzPts val="4200"/>
              <a:buNone/>
              <a:defRPr sz="5000"/>
            </a:lvl1pPr>
            <a:lvl2pPr lvl="1" rtl="0" algn="ctr">
              <a:spcBef>
                <a:spcPts val="0"/>
              </a:spcBef>
              <a:spcAft>
                <a:spcPts val="0"/>
              </a:spcAft>
              <a:buSzPts val="4200"/>
              <a:buNone/>
              <a:defRPr sz="4200"/>
            </a:lvl2pPr>
            <a:lvl3pPr lvl="2" rtl="0" algn="ctr">
              <a:spcBef>
                <a:spcPts val="0"/>
              </a:spcBef>
              <a:spcAft>
                <a:spcPts val="0"/>
              </a:spcAft>
              <a:buSzPts val="4200"/>
              <a:buNone/>
              <a:defRPr sz="4200"/>
            </a:lvl3pPr>
            <a:lvl4pPr lvl="3" rtl="0" algn="ctr">
              <a:spcBef>
                <a:spcPts val="0"/>
              </a:spcBef>
              <a:spcAft>
                <a:spcPts val="0"/>
              </a:spcAft>
              <a:buSzPts val="4200"/>
              <a:buNone/>
              <a:defRPr sz="4200"/>
            </a:lvl4pPr>
            <a:lvl5pPr lvl="4" rtl="0" algn="ctr">
              <a:spcBef>
                <a:spcPts val="0"/>
              </a:spcBef>
              <a:spcAft>
                <a:spcPts val="0"/>
              </a:spcAft>
              <a:buSzPts val="4200"/>
              <a:buNone/>
              <a:defRPr sz="4200"/>
            </a:lvl5pPr>
            <a:lvl6pPr lvl="5" rtl="0" algn="ctr">
              <a:spcBef>
                <a:spcPts val="0"/>
              </a:spcBef>
              <a:spcAft>
                <a:spcPts val="0"/>
              </a:spcAft>
              <a:buSzPts val="4200"/>
              <a:buNone/>
              <a:defRPr sz="4200"/>
            </a:lvl6pPr>
            <a:lvl7pPr lvl="6" rtl="0" algn="ctr">
              <a:spcBef>
                <a:spcPts val="0"/>
              </a:spcBef>
              <a:spcAft>
                <a:spcPts val="0"/>
              </a:spcAft>
              <a:buSzPts val="4200"/>
              <a:buNone/>
              <a:defRPr sz="4200"/>
            </a:lvl7pPr>
            <a:lvl8pPr lvl="7" rtl="0" algn="ctr">
              <a:spcBef>
                <a:spcPts val="0"/>
              </a:spcBef>
              <a:spcAft>
                <a:spcPts val="0"/>
              </a:spcAft>
              <a:buSzPts val="4200"/>
              <a:buNone/>
              <a:defRPr sz="4200"/>
            </a:lvl8pPr>
            <a:lvl9pPr lvl="8" rtl="0" algn="ctr">
              <a:spcBef>
                <a:spcPts val="0"/>
              </a:spcBef>
              <a:spcAft>
                <a:spcPts val="0"/>
              </a:spcAft>
              <a:buSzPts val="4200"/>
              <a:buNone/>
              <a:defRPr sz="4200"/>
            </a:lvl9pPr>
          </a:lstStyle>
          <a:p/>
        </p:txBody>
      </p:sp>
      <p:sp>
        <p:nvSpPr>
          <p:cNvPr id="41" name="Google Shape;41;p3"/>
          <p:cNvSpPr txBox="1"/>
          <p:nvPr>
            <p:ph idx="1" type="subTitle"/>
          </p:nvPr>
        </p:nvSpPr>
        <p:spPr>
          <a:xfrm>
            <a:off x="2240544" y="3158215"/>
            <a:ext cx="4662900" cy="4416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lnSpc>
                <a:spcPct val="100000"/>
              </a:lnSpc>
              <a:spcBef>
                <a:spcPts val="0"/>
              </a:spcBef>
              <a:spcAft>
                <a:spcPts val="0"/>
              </a:spcAft>
              <a:buSzPts val="2100"/>
              <a:buNone/>
              <a:defRPr sz="1600"/>
            </a:lvl1pPr>
            <a:lvl2pPr lvl="1" rtl="0" algn="ctr">
              <a:lnSpc>
                <a:spcPct val="100000"/>
              </a:lnSpc>
              <a:spcBef>
                <a:spcPts val="0"/>
              </a:spcBef>
              <a:spcAft>
                <a:spcPts val="0"/>
              </a:spcAft>
              <a:buSzPts val="2100"/>
              <a:buNone/>
              <a:defRPr sz="2100"/>
            </a:lvl2pPr>
            <a:lvl3pPr lvl="2" rtl="0" algn="ctr">
              <a:lnSpc>
                <a:spcPct val="100000"/>
              </a:lnSpc>
              <a:spcBef>
                <a:spcPts val="0"/>
              </a:spcBef>
              <a:spcAft>
                <a:spcPts val="0"/>
              </a:spcAft>
              <a:buSzPts val="2100"/>
              <a:buNone/>
              <a:defRPr sz="2100"/>
            </a:lvl3pPr>
            <a:lvl4pPr lvl="3" rtl="0" algn="ctr">
              <a:lnSpc>
                <a:spcPct val="100000"/>
              </a:lnSpc>
              <a:spcBef>
                <a:spcPts val="0"/>
              </a:spcBef>
              <a:spcAft>
                <a:spcPts val="0"/>
              </a:spcAft>
              <a:buSzPts val="2100"/>
              <a:buNone/>
              <a:defRPr sz="2100"/>
            </a:lvl4pPr>
            <a:lvl5pPr lvl="4" rtl="0" algn="ctr">
              <a:lnSpc>
                <a:spcPct val="100000"/>
              </a:lnSpc>
              <a:spcBef>
                <a:spcPts val="0"/>
              </a:spcBef>
              <a:spcAft>
                <a:spcPts val="0"/>
              </a:spcAft>
              <a:buSzPts val="2100"/>
              <a:buNone/>
              <a:defRPr sz="2100"/>
            </a:lvl5pPr>
            <a:lvl6pPr lvl="5" rtl="0" algn="ctr">
              <a:lnSpc>
                <a:spcPct val="100000"/>
              </a:lnSpc>
              <a:spcBef>
                <a:spcPts val="0"/>
              </a:spcBef>
              <a:spcAft>
                <a:spcPts val="0"/>
              </a:spcAft>
              <a:buSzPts val="2100"/>
              <a:buNone/>
              <a:defRPr sz="2100"/>
            </a:lvl6pPr>
            <a:lvl7pPr lvl="6" rtl="0" algn="ctr">
              <a:lnSpc>
                <a:spcPct val="100000"/>
              </a:lnSpc>
              <a:spcBef>
                <a:spcPts val="0"/>
              </a:spcBef>
              <a:spcAft>
                <a:spcPts val="0"/>
              </a:spcAft>
              <a:buSzPts val="2100"/>
              <a:buNone/>
              <a:defRPr sz="2100"/>
            </a:lvl7pPr>
            <a:lvl8pPr lvl="7" rtl="0" algn="ctr">
              <a:lnSpc>
                <a:spcPct val="100000"/>
              </a:lnSpc>
              <a:spcBef>
                <a:spcPts val="0"/>
              </a:spcBef>
              <a:spcAft>
                <a:spcPts val="0"/>
              </a:spcAft>
              <a:buSzPts val="2100"/>
              <a:buNone/>
              <a:defRPr sz="2100"/>
            </a:lvl8pPr>
            <a:lvl9pPr lvl="8" rtl="0" algn="ctr">
              <a:lnSpc>
                <a:spcPct val="100000"/>
              </a:lnSpc>
              <a:spcBef>
                <a:spcPts val="0"/>
              </a:spcBef>
              <a:spcAft>
                <a:spcPts val="0"/>
              </a:spcAft>
              <a:buSzPts val="2100"/>
              <a:buNone/>
              <a:defRPr sz="2100"/>
            </a:lvl9pPr>
          </a:lstStyle>
          <a:p/>
        </p:txBody>
      </p:sp>
      <p:sp>
        <p:nvSpPr>
          <p:cNvPr id="42" name="Google Shape;42;p3"/>
          <p:cNvSpPr txBox="1"/>
          <p:nvPr>
            <p:ph hasCustomPrompt="1" idx="2" type="title"/>
          </p:nvPr>
        </p:nvSpPr>
        <p:spPr>
          <a:xfrm>
            <a:off x="3908800" y="597625"/>
            <a:ext cx="1326300" cy="10845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7200"/>
              <a:buNone/>
              <a:defRPr sz="6000"/>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pic>
        <p:nvPicPr>
          <p:cNvPr id="43" name="Google Shape;43;p3"/>
          <p:cNvPicPr preferRelativeResize="0"/>
          <p:nvPr/>
        </p:nvPicPr>
        <p:blipFill>
          <a:blip r:embed="rId3">
            <a:alphaModFix/>
          </a:blip>
          <a:stretch>
            <a:fillRect/>
          </a:stretch>
        </p:blipFill>
        <p:spPr>
          <a:xfrm rot="10800000">
            <a:off x="3076052" y="3845198"/>
            <a:ext cx="2356500" cy="2349729"/>
          </a:xfrm>
          <a:prstGeom prst="rect">
            <a:avLst/>
          </a:prstGeom>
          <a:noFill/>
          <a:ln>
            <a:noFill/>
          </a:ln>
        </p:spPr>
      </p:pic>
      <p:pic>
        <p:nvPicPr>
          <p:cNvPr id="44" name="Google Shape;44;p3"/>
          <p:cNvPicPr preferRelativeResize="0"/>
          <p:nvPr/>
        </p:nvPicPr>
        <p:blipFill>
          <a:blip r:embed="rId2">
            <a:alphaModFix/>
          </a:blip>
          <a:stretch>
            <a:fillRect/>
          </a:stretch>
        </p:blipFill>
        <p:spPr>
          <a:xfrm>
            <a:off x="-1781200" y="342525"/>
            <a:ext cx="2775148" cy="2775148"/>
          </a:xfrm>
          <a:prstGeom prst="rect">
            <a:avLst/>
          </a:prstGeom>
          <a:noFill/>
          <a:ln>
            <a:noFill/>
          </a:ln>
        </p:spPr>
      </p:pic>
      <p:grpSp>
        <p:nvGrpSpPr>
          <p:cNvPr id="45" name="Google Shape;45;p3"/>
          <p:cNvGrpSpPr/>
          <p:nvPr/>
        </p:nvGrpSpPr>
        <p:grpSpPr>
          <a:xfrm rot="5400273">
            <a:off x="402492" y="1371308"/>
            <a:ext cx="1032345" cy="983554"/>
            <a:chOff x="6971400" y="1329575"/>
            <a:chExt cx="820950" cy="782150"/>
          </a:xfrm>
        </p:grpSpPr>
        <p:sp>
          <p:nvSpPr>
            <p:cNvPr id="46" name="Google Shape;46;p3"/>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3"/>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3"/>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3"/>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3"/>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3"/>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hree columns">
  <p:cSld name="CUSTOM_32">
    <p:spTree>
      <p:nvGrpSpPr>
        <p:cNvPr id="397" name="Shape 397"/>
        <p:cNvGrpSpPr/>
        <p:nvPr/>
      </p:nvGrpSpPr>
      <p:grpSpPr>
        <a:xfrm>
          <a:off x="0" y="0"/>
          <a:ext cx="0" cy="0"/>
          <a:chOff x="0" y="0"/>
          <a:chExt cx="0" cy="0"/>
        </a:xfrm>
      </p:grpSpPr>
      <p:pic>
        <p:nvPicPr>
          <p:cNvPr id="398" name="Google Shape;398;p21"/>
          <p:cNvPicPr preferRelativeResize="0"/>
          <p:nvPr/>
        </p:nvPicPr>
        <p:blipFill>
          <a:blip r:embed="rId2">
            <a:alphaModFix amt="46000"/>
          </a:blip>
          <a:stretch>
            <a:fillRect/>
          </a:stretch>
        </p:blipFill>
        <p:spPr>
          <a:xfrm>
            <a:off x="6796975" y="-1081975"/>
            <a:ext cx="2775148" cy="2775148"/>
          </a:xfrm>
          <a:prstGeom prst="rect">
            <a:avLst/>
          </a:prstGeom>
          <a:noFill/>
          <a:ln>
            <a:noFill/>
          </a:ln>
        </p:spPr>
      </p:pic>
      <p:pic>
        <p:nvPicPr>
          <p:cNvPr id="399" name="Google Shape;399;p21"/>
          <p:cNvPicPr preferRelativeResize="0"/>
          <p:nvPr/>
        </p:nvPicPr>
        <p:blipFill>
          <a:blip r:embed="rId3">
            <a:alphaModFix/>
          </a:blip>
          <a:stretch>
            <a:fillRect/>
          </a:stretch>
        </p:blipFill>
        <p:spPr>
          <a:xfrm>
            <a:off x="-124986" y="-1328927"/>
            <a:ext cx="2356500" cy="2349729"/>
          </a:xfrm>
          <a:prstGeom prst="rect">
            <a:avLst/>
          </a:prstGeom>
          <a:noFill/>
          <a:ln>
            <a:noFill/>
          </a:ln>
        </p:spPr>
      </p:pic>
      <p:pic>
        <p:nvPicPr>
          <p:cNvPr id="400" name="Google Shape;400;p21"/>
          <p:cNvPicPr preferRelativeResize="0"/>
          <p:nvPr/>
        </p:nvPicPr>
        <p:blipFill>
          <a:blip r:embed="rId2">
            <a:alphaModFix/>
          </a:blip>
          <a:stretch>
            <a:fillRect/>
          </a:stretch>
        </p:blipFill>
        <p:spPr>
          <a:xfrm>
            <a:off x="1713191" y="2505226"/>
            <a:ext cx="5172352" cy="5172352"/>
          </a:xfrm>
          <a:prstGeom prst="rect">
            <a:avLst/>
          </a:prstGeom>
          <a:noFill/>
          <a:ln>
            <a:noFill/>
          </a:ln>
        </p:spPr>
      </p:pic>
      <p:grpSp>
        <p:nvGrpSpPr>
          <p:cNvPr id="401" name="Google Shape;401;p21"/>
          <p:cNvGrpSpPr/>
          <p:nvPr/>
        </p:nvGrpSpPr>
        <p:grpSpPr>
          <a:xfrm flipH="1">
            <a:off x="-588248" y="2807397"/>
            <a:ext cx="1754527" cy="3762163"/>
            <a:chOff x="6398700" y="2519775"/>
            <a:chExt cx="610525" cy="1309125"/>
          </a:xfrm>
        </p:grpSpPr>
        <p:sp>
          <p:nvSpPr>
            <p:cNvPr id="402" name="Google Shape;402;p21"/>
            <p:cNvSpPr/>
            <p:nvPr/>
          </p:nvSpPr>
          <p:spPr>
            <a:xfrm>
              <a:off x="6701125" y="2627250"/>
              <a:ext cx="5675" cy="417925"/>
            </a:xfrm>
            <a:custGeom>
              <a:rect b="b" l="l" r="r" t="t"/>
              <a:pathLst>
                <a:path extrusionOk="0" h="16717" w="227">
                  <a:moveTo>
                    <a:pt x="108" y="0"/>
                  </a:moveTo>
                  <a:cubicBezTo>
                    <a:pt x="48" y="0"/>
                    <a:pt x="0" y="48"/>
                    <a:pt x="0" y="107"/>
                  </a:cubicBezTo>
                  <a:lnTo>
                    <a:pt x="0" y="16597"/>
                  </a:lnTo>
                  <a:cubicBezTo>
                    <a:pt x="0" y="16669"/>
                    <a:pt x="48" y="16716"/>
                    <a:pt x="108" y="16716"/>
                  </a:cubicBezTo>
                  <a:cubicBezTo>
                    <a:pt x="167" y="16716"/>
                    <a:pt x="227" y="16669"/>
                    <a:pt x="227" y="16597"/>
                  </a:cubicBezTo>
                  <a:lnTo>
                    <a:pt x="227" y="107"/>
                  </a:lnTo>
                  <a:cubicBezTo>
                    <a:pt x="227"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 name="Google Shape;403;p21"/>
            <p:cNvSpPr/>
            <p:nvPr/>
          </p:nvSpPr>
          <p:spPr>
            <a:xfrm>
              <a:off x="6684450" y="2519775"/>
              <a:ext cx="39025" cy="113150"/>
            </a:xfrm>
            <a:custGeom>
              <a:rect b="b" l="l" r="r" t="t"/>
              <a:pathLst>
                <a:path extrusionOk="0" h="4526" w="1561">
                  <a:moveTo>
                    <a:pt x="775" y="310"/>
                  </a:moveTo>
                  <a:cubicBezTo>
                    <a:pt x="1132" y="858"/>
                    <a:pt x="1334" y="1537"/>
                    <a:pt x="1334" y="2263"/>
                  </a:cubicBezTo>
                  <a:cubicBezTo>
                    <a:pt x="1334" y="2977"/>
                    <a:pt x="1132" y="3668"/>
                    <a:pt x="775" y="4216"/>
                  </a:cubicBezTo>
                  <a:cubicBezTo>
                    <a:pt x="417" y="3668"/>
                    <a:pt x="227" y="2977"/>
                    <a:pt x="227" y="2263"/>
                  </a:cubicBezTo>
                  <a:cubicBezTo>
                    <a:pt x="227" y="1537"/>
                    <a:pt x="417" y="858"/>
                    <a:pt x="775" y="310"/>
                  </a:cubicBezTo>
                  <a:close/>
                  <a:moveTo>
                    <a:pt x="775" y="1"/>
                  </a:moveTo>
                  <a:cubicBezTo>
                    <a:pt x="739" y="1"/>
                    <a:pt x="703" y="25"/>
                    <a:pt x="691" y="49"/>
                  </a:cubicBezTo>
                  <a:cubicBezTo>
                    <a:pt x="239" y="656"/>
                    <a:pt x="1" y="1442"/>
                    <a:pt x="1" y="2263"/>
                  </a:cubicBezTo>
                  <a:cubicBezTo>
                    <a:pt x="1" y="3085"/>
                    <a:pt x="239" y="3870"/>
                    <a:pt x="691" y="4478"/>
                  </a:cubicBezTo>
                  <a:cubicBezTo>
                    <a:pt x="703" y="4501"/>
                    <a:pt x="739" y="4525"/>
                    <a:pt x="775" y="4525"/>
                  </a:cubicBezTo>
                  <a:cubicBezTo>
                    <a:pt x="810" y="4525"/>
                    <a:pt x="846" y="4501"/>
                    <a:pt x="870" y="4478"/>
                  </a:cubicBezTo>
                  <a:cubicBezTo>
                    <a:pt x="1310" y="3870"/>
                    <a:pt x="1560" y="3085"/>
                    <a:pt x="1560" y="2263"/>
                  </a:cubicBezTo>
                  <a:cubicBezTo>
                    <a:pt x="1560" y="1442"/>
                    <a:pt x="1310" y="656"/>
                    <a:pt x="870" y="49"/>
                  </a:cubicBezTo>
                  <a:cubicBezTo>
                    <a:pt x="846" y="25"/>
                    <a:pt x="810" y="1"/>
                    <a:pt x="7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 name="Google Shape;404;p21"/>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 name="Google Shape;405;p21"/>
            <p:cNvSpPr/>
            <p:nvPr/>
          </p:nvSpPr>
          <p:spPr>
            <a:xfrm>
              <a:off x="6701125" y="2609075"/>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6"/>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 name="Google Shape;406;p21"/>
            <p:cNvSpPr/>
            <p:nvPr/>
          </p:nvSpPr>
          <p:spPr>
            <a:xfrm>
              <a:off x="6624925" y="2684400"/>
              <a:ext cx="81875" cy="81575"/>
            </a:xfrm>
            <a:custGeom>
              <a:rect b="b" l="l" r="r" t="t"/>
              <a:pathLst>
                <a:path extrusionOk="0" h="3263" w="3275">
                  <a:moveTo>
                    <a:pt x="262" y="250"/>
                  </a:moveTo>
                  <a:lnTo>
                    <a:pt x="262" y="250"/>
                  </a:lnTo>
                  <a:cubicBezTo>
                    <a:pt x="905" y="381"/>
                    <a:pt x="1524" y="726"/>
                    <a:pt x="2036" y="1238"/>
                  </a:cubicBezTo>
                  <a:cubicBezTo>
                    <a:pt x="2548" y="1750"/>
                    <a:pt x="2894" y="2369"/>
                    <a:pt x="3025" y="3012"/>
                  </a:cubicBezTo>
                  <a:cubicBezTo>
                    <a:pt x="2382" y="2881"/>
                    <a:pt x="1763" y="2536"/>
                    <a:pt x="1251" y="2024"/>
                  </a:cubicBezTo>
                  <a:cubicBezTo>
                    <a:pt x="739" y="1512"/>
                    <a:pt x="393" y="893"/>
                    <a:pt x="262" y="250"/>
                  </a:cubicBezTo>
                  <a:close/>
                  <a:moveTo>
                    <a:pt x="143" y="0"/>
                  </a:moveTo>
                  <a:cubicBezTo>
                    <a:pt x="108" y="0"/>
                    <a:pt x="72" y="12"/>
                    <a:pt x="48" y="36"/>
                  </a:cubicBezTo>
                  <a:cubicBezTo>
                    <a:pt x="12" y="60"/>
                    <a:pt x="0" y="95"/>
                    <a:pt x="12" y="131"/>
                  </a:cubicBezTo>
                  <a:cubicBezTo>
                    <a:pt x="119" y="869"/>
                    <a:pt x="500" y="1595"/>
                    <a:pt x="1084" y="2179"/>
                  </a:cubicBezTo>
                  <a:cubicBezTo>
                    <a:pt x="1667" y="2762"/>
                    <a:pt x="2405" y="3143"/>
                    <a:pt x="3144" y="3262"/>
                  </a:cubicBezTo>
                  <a:lnTo>
                    <a:pt x="3156" y="3262"/>
                  </a:lnTo>
                  <a:cubicBezTo>
                    <a:pt x="3191" y="3262"/>
                    <a:pt x="3215" y="3250"/>
                    <a:pt x="3239" y="3227"/>
                  </a:cubicBezTo>
                  <a:cubicBezTo>
                    <a:pt x="3263" y="3203"/>
                    <a:pt x="3275" y="3167"/>
                    <a:pt x="3275" y="3131"/>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 name="Google Shape;407;p21"/>
            <p:cNvSpPr/>
            <p:nvPr/>
          </p:nvSpPr>
          <p:spPr>
            <a:xfrm>
              <a:off x="6701125" y="2684400"/>
              <a:ext cx="81575" cy="81575"/>
            </a:xfrm>
            <a:custGeom>
              <a:rect b="b" l="l" r="r" t="t"/>
              <a:pathLst>
                <a:path extrusionOk="0" h="3263" w="3263">
                  <a:moveTo>
                    <a:pt x="3013" y="250"/>
                  </a:moveTo>
                  <a:cubicBezTo>
                    <a:pt x="2882" y="893"/>
                    <a:pt x="2536" y="1512"/>
                    <a:pt x="2024" y="2024"/>
                  </a:cubicBezTo>
                  <a:cubicBezTo>
                    <a:pt x="1513" y="2536"/>
                    <a:pt x="893" y="2881"/>
                    <a:pt x="250" y="3012"/>
                  </a:cubicBezTo>
                  <a:cubicBezTo>
                    <a:pt x="381" y="2369"/>
                    <a:pt x="727" y="1750"/>
                    <a:pt x="1239" y="1238"/>
                  </a:cubicBezTo>
                  <a:cubicBezTo>
                    <a:pt x="1751" y="726"/>
                    <a:pt x="2370" y="381"/>
                    <a:pt x="3013" y="250"/>
                  </a:cubicBezTo>
                  <a:close/>
                  <a:moveTo>
                    <a:pt x="3132" y="0"/>
                  </a:moveTo>
                  <a:cubicBezTo>
                    <a:pt x="2394" y="107"/>
                    <a:pt x="1667" y="500"/>
                    <a:pt x="1084" y="1084"/>
                  </a:cubicBezTo>
                  <a:cubicBezTo>
                    <a:pt x="489" y="1667"/>
                    <a:pt x="108" y="2393"/>
                    <a:pt x="0" y="3131"/>
                  </a:cubicBezTo>
                  <a:cubicBezTo>
                    <a:pt x="0" y="3167"/>
                    <a:pt x="12" y="3203"/>
                    <a:pt x="36" y="3227"/>
                  </a:cubicBezTo>
                  <a:cubicBezTo>
                    <a:pt x="48" y="3250"/>
                    <a:pt x="84" y="3262"/>
                    <a:pt x="108" y="3262"/>
                  </a:cubicBezTo>
                  <a:lnTo>
                    <a:pt x="131" y="3262"/>
                  </a:lnTo>
                  <a:cubicBezTo>
                    <a:pt x="870" y="3143"/>
                    <a:pt x="1596" y="2762"/>
                    <a:pt x="2179" y="2179"/>
                  </a:cubicBezTo>
                  <a:cubicBezTo>
                    <a:pt x="2763" y="1595"/>
                    <a:pt x="3144" y="869"/>
                    <a:pt x="3263" y="131"/>
                  </a:cubicBezTo>
                  <a:cubicBezTo>
                    <a:pt x="3263" y="95"/>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 name="Google Shape;408;p21"/>
            <p:cNvSpPr/>
            <p:nvPr/>
          </p:nvSpPr>
          <p:spPr>
            <a:xfrm>
              <a:off x="6624925" y="2759700"/>
              <a:ext cx="81875" cy="81575"/>
            </a:xfrm>
            <a:custGeom>
              <a:rect b="b" l="l" r="r" t="t"/>
              <a:pathLst>
                <a:path extrusionOk="0" h="3263" w="3275">
                  <a:moveTo>
                    <a:pt x="262" y="250"/>
                  </a:moveTo>
                  <a:cubicBezTo>
                    <a:pt x="905" y="381"/>
                    <a:pt x="1524" y="727"/>
                    <a:pt x="2036" y="1239"/>
                  </a:cubicBezTo>
                  <a:cubicBezTo>
                    <a:pt x="2548" y="1751"/>
                    <a:pt x="2894" y="2370"/>
                    <a:pt x="3025" y="3013"/>
                  </a:cubicBezTo>
                  <a:cubicBezTo>
                    <a:pt x="2382" y="2882"/>
                    <a:pt x="1763" y="2536"/>
                    <a:pt x="1251" y="2024"/>
                  </a:cubicBezTo>
                  <a:cubicBezTo>
                    <a:pt x="739" y="1512"/>
                    <a:pt x="393" y="893"/>
                    <a:pt x="262" y="250"/>
                  </a:cubicBezTo>
                  <a:close/>
                  <a:moveTo>
                    <a:pt x="143" y="0"/>
                  </a:moveTo>
                  <a:cubicBezTo>
                    <a:pt x="108" y="0"/>
                    <a:pt x="72" y="12"/>
                    <a:pt x="48" y="36"/>
                  </a:cubicBezTo>
                  <a:cubicBezTo>
                    <a:pt x="12" y="60"/>
                    <a:pt x="0" y="96"/>
                    <a:pt x="12" y="131"/>
                  </a:cubicBezTo>
                  <a:cubicBezTo>
                    <a:pt x="119" y="869"/>
                    <a:pt x="500" y="1596"/>
                    <a:pt x="1084" y="2179"/>
                  </a:cubicBezTo>
                  <a:cubicBezTo>
                    <a:pt x="1679" y="2763"/>
                    <a:pt x="2405" y="3144"/>
                    <a:pt x="3144" y="3263"/>
                  </a:cubicBezTo>
                  <a:lnTo>
                    <a:pt x="3156" y="3263"/>
                  </a:lnTo>
                  <a:cubicBezTo>
                    <a:pt x="3191" y="3263"/>
                    <a:pt x="3215" y="3251"/>
                    <a:pt x="3239" y="3227"/>
                  </a:cubicBezTo>
                  <a:cubicBezTo>
                    <a:pt x="3263" y="3203"/>
                    <a:pt x="3275" y="3167"/>
                    <a:pt x="3275" y="3132"/>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 name="Google Shape;409;p21"/>
            <p:cNvSpPr/>
            <p:nvPr/>
          </p:nvSpPr>
          <p:spPr>
            <a:xfrm>
              <a:off x="6701125" y="2759700"/>
              <a:ext cx="81575" cy="81575"/>
            </a:xfrm>
            <a:custGeom>
              <a:rect b="b" l="l" r="r" t="t"/>
              <a:pathLst>
                <a:path extrusionOk="0" h="3263" w="3263">
                  <a:moveTo>
                    <a:pt x="3013" y="250"/>
                  </a:moveTo>
                  <a:cubicBezTo>
                    <a:pt x="2882" y="893"/>
                    <a:pt x="2536" y="1512"/>
                    <a:pt x="2024" y="2024"/>
                  </a:cubicBezTo>
                  <a:cubicBezTo>
                    <a:pt x="1513" y="2536"/>
                    <a:pt x="893" y="2882"/>
                    <a:pt x="250" y="3013"/>
                  </a:cubicBezTo>
                  <a:cubicBezTo>
                    <a:pt x="381" y="2370"/>
                    <a:pt x="727" y="1751"/>
                    <a:pt x="1239" y="1239"/>
                  </a:cubicBezTo>
                  <a:cubicBezTo>
                    <a:pt x="1751" y="727"/>
                    <a:pt x="2370" y="381"/>
                    <a:pt x="3013" y="250"/>
                  </a:cubicBezTo>
                  <a:close/>
                  <a:moveTo>
                    <a:pt x="3132" y="0"/>
                  </a:moveTo>
                  <a:cubicBezTo>
                    <a:pt x="2394" y="107"/>
                    <a:pt x="1667" y="500"/>
                    <a:pt x="1084" y="1084"/>
                  </a:cubicBezTo>
                  <a:cubicBezTo>
                    <a:pt x="489" y="1667"/>
                    <a:pt x="108" y="2393"/>
                    <a:pt x="0" y="3132"/>
                  </a:cubicBezTo>
                  <a:cubicBezTo>
                    <a:pt x="0" y="3167"/>
                    <a:pt x="12" y="3203"/>
                    <a:pt x="36" y="3227"/>
                  </a:cubicBezTo>
                  <a:cubicBezTo>
                    <a:pt x="48" y="3251"/>
                    <a:pt x="84" y="3263"/>
                    <a:pt x="108" y="3263"/>
                  </a:cubicBezTo>
                  <a:lnTo>
                    <a:pt x="131" y="3263"/>
                  </a:lnTo>
                  <a:cubicBezTo>
                    <a:pt x="870" y="3144"/>
                    <a:pt x="1596" y="2763"/>
                    <a:pt x="2179" y="2179"/>
                  </a:cubicBezTo>
                  <a:cubicBezTo>
                    <a:pt x="2763" y="1596"/>
                    <a:pt x="3144" y="869"/>
                    <a:pt x="3263" y="131"/>
                  </a:cubicBezTo>
                  <a:cubicBezTo>
                    <a:pt x="3263" y="96"/>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 name="Google Shape;410;p21"/>
            <p:cNvSpPr/>
            <p:nvPr/>
          </p:nvSpPr>
          <p:spPr>
            <a:xfrm>
              <a:off x="6624925" y="2835000"/>
              <a:ext cx="81875" cy="81575"/>
            </a:xfrm>
            <a:custGeom>
              <a:rect b="b" l="l" r="r" t="t"/>
              <a:pathLst>
                <a:path extrusionOk="0" h="3263"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2"/>
                    <a:pt x="48" y="36"/>
                  </a:cubicBezTo>
                  <a:cubicBezTo>
                    <a:pt x="12" y="60"/>
                    <a:pt x="0" y="96"/>
                    <a:pt x="12" y="132"/>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75" y="3132"/>
                  </a:cubicBezTo>
                  <a:cubicBezTo>
                    <a:pt x="3156" y="2394"/>
                    <a:pt x="2775" y="1667"/>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 name="Google Shape;411;p21"/>
            <p:cNvSpPr/>
            <p:nvPr/>
          </p:nvSpPr>
          <p:spPr>
            <a:xfrm>
              <a:off x="6701125" y="2835000"/>
              <a:ext cx="81575" cy="81575"/>
            </a:xfrm>
            <a:custGeom>
              <a:rect b="b" l="l" r="r" t="t"/>
              <a:pathLst>
                <a:path extrusionOk="0" h="3263"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7"/>
                    <a:pt x="108" y="2394"/>
                    <a:pt x="0" y="3132"/>
                  </a:cubicBezTo>
                  <a:cubicBezTo>
                    <a:pt x="0" y="3168"/>
                    <a:pt x="12" y="3203"/>
                    <a:pt x="36" y="3227"/>
                  </a:cubicBezTo>
                  <a:cubicBezTo>
                    <a:pt x="48" y="3251"/>
                    <a:pt x="84" y="3263"/>
                    <a:pt x="108" y="3263"/>
                  </a:cubicBezTo>
                  <a:lnTo>
                    <a:pt x="131" y="3263"/>
                  </a:lnTo>
                  <a:cubicBezTo>
                    <a:pt x="870" y="3144"/>
                    <a:pt x="1596" y="2763"/>
                    <a:pt x="2179" y="2179"/>
                  </a:cubicBezTo>
                  <a:cubicBezTo>
                    <a:pt x="2763" y="1596"/>
                    <a:pt x="3144" y="870"/>
                    <a:pt x="3263" y="132"/>
                  </a:cubicBezTo>
                  <a:cubicBezTo>
                    <a:pt x="3263" y="96"/>
                    <a:pt x="3251" y="60"/>
                    <a:pt x="3227" y="36"/>
                  </a:cubicBezTo>
                  <a:cubicBezTo>
                    <a:pt x="3203" y="12"/>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 name="Google Shape;412;p21"/>
            <p:cNvSpPr/>
            <p:nvPr/>
          </p:nvSpPr>
          <p:spPr>
            <a:xfrm>
              <a:off x="6624925" y="2910300"/>
              <a:ext cx="81875" cy="81600"/>
            </a:xfrm>
            <a:custGeom>
              <a:rect b="b" l="l" r="r" t="t"/>
              <a:pathLst>
                <a:path extrusionOk="0" h="3264" w="3275">
                  <a:moveTo>
                    <a:pt x="262" y="251"/>
                  </a:moveTo>
                  <a:lnTo>
                    <a:pt x="262" y="251"/>
                  </a:lnTo>
                  <a:cubicBezTo>
                    <a:pt x="893"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7"/>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 name="Google Shape;413;p21"/>
            <p:cNvSpPr/>
            <p:nvPr/>
          </p:nvSpPr>
          <p:spPr>
            <a:xfrm>
              <a:off x="6701125" y="2910300"/>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7"/>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 name="Google Shape;414;p21"/>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 name="Google Shape;415;p21"/>
            <p:cNvSpPr/>
            <p:nvPr/>
          </p:nvSpPr>
          <p:spPr>
            <a:xfrm>
              <a:off x="6398700" y="3039500"/>
              <a:ext cx="610525" cy="789400"/>
            </a:xfrm>
            <a:custGeom>
              <a:rect b="b" l="l" r="r" t="t"/>
              <a:pathLst>
                <a:path extrusionOk="0" h="31576" w="24421">
                  <a:moveTo>
                    <a:pt x="15657" y="226"/>
                  </a:moveTo>
                  <a:cubicBezTo>
                    <a:pt x="16443" y="226"/>
                    <a:pt x="17181" y="572"/>
                    <a:pt x="17634" y="1155"/>
                  </a:cubicBezTo>
                  <a:cubicBezTo>
                    <a:pt x="18753" y="2596"/>
                    <a:pt x="17515" y="4536"/>
                    <a:pt x="16431" y="6263"/>
                  </a:cubicBezTo>
                  <a:cubicBezTo>
                    <a:pt x="15943" y="7013"/>
                    <a:pt x="15491" y="7739"/>
                    <a:pt x="15288" y="8346"/>
                  </a:cubicBezTo>
                  <a:cubicBezTo>
                    <a:pt x="14741" y="9978"/>
                    <a:pt x="16241" y="11252"/>
                    <a:pt x="18122" y="12871"/>
                  </a:cubicBezTo>
                  <a:cubicBezTo>
                    <a:pt x="19646" y="14169"/>
                    <a:pt x="21372" y="15645"/>
                    <a:pt x="22456" y="17669"/>
                  </a:cubicBezTo>
                  <a:cubicBezTo>
                    <a:pt x="23682" y="19967"/>
                    <a:pt x="24170" y="23813"/>
                    <a:pt x="22349" y="26849"/>
                  </a:cubicBezTo>
                  <a:cubicBezTo>
                    <a:pt x="21110" y="28908"/>
                    <a:pt x="18360" y="31361"/>
                    <a:pt x="12205" y="31361"/>
                  </a:cubicBezTo>
                  <a:cubicBezTo>
                    <a:pt x="6061" y="31361"/>
                    <a:pt x="3299" y="28908"/>
                    <a:pt x="2072" y="26849"/>
                  </a:cubicBezTo>
                  <a:cubicBezTo>
                    <a:pt x="251" y="23813"/>
                    <a:pt x="739" y="19967"/>
                    <a:pt x="1953" y="17669"/>
                  </a:cubicBezTo>
                  <a:cubicBezTo>
                    <a:pt x="3037" y="15645"/>
                    <a:pt x="4763" y="14169"/>
                    <a:pt x="6287" y="12871"/>
                  </a:cubicBezTo>
                  <a:cubicBezTo>
                    <a:pt x="8180" y="11252"/>
                    <a:pt x="9669" y="9978"/>
                    <a:pt x="9121" y="8346"/>
                  </a:cubicBezTo>
                  <a:cubicBezTo>
                    <a:pt x="8918" y="7739"/>
                    <a:pt x="8466" y="7013"/>
                    <a:pt x="7990" y="6263"/>
                  </a:cubicBezTo>
                  <a:cubicBezTo>
                    <a:pt x="6894" y="4536"/>
                    <a:pt x="5668" y="2596"/>
                    <a:pt x="6787" y="1155"/>
                  </a:cubicBezTo>
                  <a:cubicBezTo>
                    <a:pt x="7240" y="572"/>
                    <a:pt x="7978" y="226"/>
                    <a:pt x="8764" y="226"/>
                  </a:cubicBezTo>
                  <a:close/>
                  <a:moveTo>
                    <a:pt x="8764" y="0"/>
                  </a:moveTo>
                  <a:cubicBezTo>
                    <a:pt x="7906" y="0"/>
                    <a:pt x="7109" y="381"/>
                    <a:pt x="6609" y="1012"/>
                  </a:cubicBezTo>
                  <a:cubicBezTo>
                    <a:pt x="5394" y="2584"/>
                    <a:pt x="6668" y="4596"/>
                    <a:pt x="7799" y="6382"/>
                  </a:cubicBezTo>
                  <a:cubicBezTo>
                    <a:pt x="8276" y="7120"/>
                    <a:pt x="8716" y="7834"/>
                    <a:pt x="8918" y="8406"/>
                  </a:cubicBezTo>
                  <a:cubicBezTo>
                    <a:pt x="9407" y="9906"/>
                    <a:pt x="7966" y="11144"/>
                    <a:pt x="6144" y="12704"/>
                  </a:cubicBezTo>
                  <a:cubicBezTo>
                    <a:pt x="4608" y="14014"/>
                    <a:pt x="2858" y="15502"/>
                    <a:pt x="1763" y="17574"/>
                  </a:cubicBezTo>
                  <a:cubicBezTo>
                    <a:pt x="465" y="19991"/>
                    <a:pt x="1" y="23836"/>
                    <a:pt x="1882" y="26968"/>
                  </a:cubicBezTo>
                  <a:cubicBezTo>
                    <a:pt x="3132" y="29075"/>
                    <a:pt x="5954" y="31575"/>
                    <a:pt x="12205" y="31575"/>
                  </a:cubicBezTo>
                  <a:cubicBezTo>
                    <a:pt x="18467" y="31575"/>
                    <a:pt x="21277" y="29075"/>
                    <a:pt x="22539" y="26968"/>
                  </a:cubicBezTo>
                  <a:cubicBezTo>
                    <a:pt x="24420" y="23836"/>
                    <a:pt x="23944" y="19991"/>
                    <a:pt x="22658" y="17574"/>
                  </a:cubicBezTo>
                  <a:cubicBezTo>
                    <a:pt x="21551" y="15502"/>
                    <a:pt x="19813" y="14014"/>
                    <a:pt x="18277" y="12704"/>
                  </a:cubicBezTo>
                  <a:cubicBezTo>
                    <a:pt x="16443" y="11144"/>
                    <a:pt x="15003" y="9906"/>
                    <a:pt x="15503" y="8406"/>
                  </a:cubicBezTo>
                  <a:cubicBezTo>
                    <a:pt x="15693" y="7834"/>
                    <a:pt x="16146" y="7120"/>
                    <a:pt x="16622" y="6382"/>
                  </a:cubicBezTo>
                  <a:cubicBezTo>
                    <a:pt x="17741" y="4596"/>
                    <a:pt x="19015" y="2584"/>
                    <a:pt x="17801" y="1012"/>
                  </a:cubicBezTo>
                  <a:cubicBezTo>
                    <a:pt x="17312" y="381"/>
                    <a:pt x="16515" y="0"/>
                    <a:pt x="156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 name="Google Shape;416;p21"/>
            <p:cNvSpPr/>
            <p:nvPr/>
          </p:nvSpPr>
          <p:spPr>
            <a:xfrm>
              <a:off x="6563000" y="3063700"/>
              <a:ext cx="239050" cy="156800"/>
            </a:xfrm>
            <a:custGeom>
              <a:rect b="b" l="l" r="r" t="t"/>
              <a:pathLst>
                <a:path extrusionOk="0" h="6272" w="9562">
                  <a:moveTo>
                    <a:pt x="124" y="1"/>
                  </a:moveTo>
                  <a:cubicBezTo>
                    <a:pt x="98" y="1"/>
                    <a:pt x="71" y="10"/>
                    <a:pt x="49" y="32"/>
                  </a:cubicBezTo>
                  <a:cubicBezTo>
                    <a:pt x="1" y="80"/>
                    <a:pt x="1" y="139"/>
                    <a:pt x="49" y="187"/>
                  </a:cubicBezTo>
                  <a:cubicBezTo>
                    <a:pt x="2799" y="3116"/>
                    <a:pt x="5204" y="4616"/>
                    <a:pt x="6728" y="5354"/>
                  </a:cubicBezTo>
                  <a:cubicBezTo>
                    <a:pt x="8395" y="6164"/>
                    <a:pt x="9395" y="6271"/>
                    <a:pt x="9431" y="6271"/>
                  </a:cubicBezTo>
                  <a:lnTo>
                    <a:pt x="9443" y="6271"/>
                  </a:lnTo>
                  <a:cubicBezTo>
                    <a:pt x="9502" y="6271"/>
                    <a:pt x="9550" y="6224"/>
                    <a:pt x="9562" y="6176"/>
                  </a:cubicBezTo>
                  <a:cubicBezTo>
                    <a:pt x="9562" y="6104"/>
                    <a:pt x="9514" y="6057"/>
                    <a:pt x="9454" y="6045"/>
                  </a:cubicBezTo>
                  <a:cubicBezTo>
                    <a:pt x="9443" y="6045"/>
                    <a:pt x="8442" y="5938"/>
                    <a:pt x="6811" y="5140"/>
                  </a:cubicBezTo>
                  <a:cubicBezTo>
                    <a:pt x="5311" y="4414"/>
                    <a:pt x="2942" y="2937"/>
                    <a:pt x="203" y="32"/>
                  </a:cubicBezTo>
                  <a:cubicBezTo>
                    <a:pt x="184" y="13"/>
                    <a:pt x="155"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 name="Google Shape;417;p21"/>
            <p:cNvSpPr/>
            <p:nvPr/>
          </p:nvSpPr>
          <p:spPr>
            <a:xfrm>
              <a:off x="6607350" y="3302200"/>
              <a:ext cx="372100" cy="253750"/>
            </a:xfrm>
            <a:custGeom>
              <a:rect b="b" l="l" r="r" t="t"/>
              <a:pathLst>
                <a:path extrusionOk="0" h="10150" w="14884">
                  <a:moveTo>
                    <a:pt x="126" y="0"/>
                  </a:moveTo>
                  <a:cubicBezTo>
                    <a:pt x="88" y="0"/>
                    <a:pt x="49" y="21"/>
                    <a:pt x="25" y="53"/>
                  </a:cubicBezTo>
                  <a:cubicBezTo>
                    <a:pt x="1" y="113"/>
                    <a:pt x="13" y="172"/>
                    <a:pt x="72" y="208"/>
                  </a:cubicBezTo>
                  <a:cubicBezTo>
                    <a:pt x="1049" y="767"/>
                    <a:pt x="1489" y="2041"/>
                    <a:pt x="1584" y="2970"/>
                  </a:cubicBezTo>
                  <a:cubicBezTo>
                    <a:pt x="1632" y="3446"/>
                    <a:pt x="1620" y="3934"/>
                    <a:pt x="1620" y="4423"/>
                  </a:cubicBezTo>
                  <a:cubicBezTo>
                    <a:pt x="1620" y="5018"/>
                    <a:pt x="1608" y="5637"/>
                    <a:pt x="1704" y="6244"/>
                  </a:cubicBezTo>
                  <a:cubicBezTo>
                    <a:pt x="1894" y="7482"/>
                    <a:pt x="2454" y="8554"/>
                    <a:pt x="3299" y="9268"/>
                  </a:cubicBezTo>
                  <a:cubicBezTo>
                    <a:pt x="3978" y="9840"/>
                    <a:pt x="4847" y="10149"/>
                    <a:pt x="5680" y="10149"/>
                  </a:cubicBezTo>
                  <a:cubicBezTo>
                    <a:pt x="6002" y="10149"/>
                    <a:pt x="6311" y="10102"/>
                    <a:pt x="6609" y="10007"/>
                  </a:cubicBezTo>
                  <a:cubicBezTo>
                    <a:pt x="7192" y="9828"/>
                    <a:pt x="7704" y="9471"/>
                    <a:pt x="8204" y="9137"/>
                  </a:cubicBezTo>
                  <a:cubicBezTo>
                    <a:pt x="8431" y="8971"/>
                    <a:pt x="8669" y="8816"/>
                    <a:pt x="8907" y="8661"/>
                  </a:cubicBezTo>
                  <a:cubicBezTo>
                    <a:pt x="9835" y="8117"/>
                    <a:pt x="10904" y="7842"/>
                    <a:pt x="11982" y="7842"/>
                  </a:cubicBezTo>
                  <a:cubicBezTo>
                    <a:pt x="12911" y="7842"/>
                    <a:pt x="13846" y="8046"/>
                    <a:pt x="14705" y="8459"/>
                  </a:cubicBezTo>
                  <a:cubicBezTo>
                    <a:pt x="14724" y="8470"/>
                    <a:pt x="14743" y="8476"/>
                    <a:pt x="14762" y="8476"/>
                  </a:cubicBezTo>
                  <a:cubicBezTo>
                    <a:pt x="14800" y="8476"/>
                    <a:pt x="14836" y="8452"/>
                    <a:pt x="14860" y="8411"/>
                  </a:cubicBezTo>
                  <a:cubicBezTo>
                    <a:pt x="14884" y="8352"/>
                    <a:pt x="14860" y="8292"/>
                    <a:pt x="14800" y="8268"/>
                  </a:cubicBezTo>
                  <a:cubicBezTo>
                    <a:pt x="13908" y="7836"/>
                    <a:pt x="12933" y="7620"/>
                    <a:pt x="11965" y="7620"/>
                  </a:cubicBezTo>
                  <a:cubicBezTo>
                    <a:pt x="10855" y="7620"/>
                    <a:pt x="9754" y="7904"/>
                    <a:pt x="8800" y="8471"/>
                  </a:cubicBezTo>
                  <a:cubicBezTo>
                    <a:pt x="8550" y="8625"/>
                    <a:pt x="8312" y="8792"/>
                    <a:pt x="8073" y="8947"/>
                  </a:cubicBezTo>
                  <a:cubicBezTo>
                    <a:pt x="7585" y="9280"/>
                    <a:pt x="7097" y="9626"/>
                    <a:pt x="6537" y="9792"/>
                  </a:cubicBezTo>
                  <a:cubicBezTo>
                    <a:pt x="6259" y="9882"/>
                    <a:pt x="5964" y="9925"/>
                    <a:pt x="5664" y="9925"/>
                  </a:cubicBezTo>
                  <a:cubicBezTo>
                    <a:pt x="4888" y="9925"/>
                    <a:pt x="4081" y="9634"/>
                    <a:pt x="3454" y="9102"/>
                  </a:cubicBezTo>
                  <a:cubicBezTo>
                    <a:pt x="2644" y="8423"/>
                    <a:pt x="2096" y="7387"/>
                    <a:pt x="1930" y="6209"/>
                  </a:cubicBezTo>
                  <a:cubicBezTo>
                    <a:pt x="1835" y="5625"/>
                    <a:pt x="1846" y="5006"/>
                    <a:pt x="1846" y="4423"/>
                  </a:cubicBezTo>
                  <a:cubicBezTo>
                    <a:pt x="1846" y="3934"/>
                    <a:pt x="1846" y="3434"/>
                    <a:pt x="1799" y="2946"/>
                  </a:cubicBezTo>
                  <a:cubicBezTo>
                    <a:pt x="1704" y="1922"/>
                    <a:pt x="1227" y="613"/>
                    <a:pt x="180" y="17"/>
                  </a:cubicBezTo>
                  <a:cubicBezTo>
                    <a:pt x="164" y="5"/>
                    <a:pt x="145" y="0"/>
                    <a:pt x="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 name="Google Shape;418;p21"/>
            <p:cNvSpPr/>
            <p:nvPr/>
          </p:nvSpPr>
          <p:spPr>
            <a:xfrm>
              <a:off x="6414475" y="3352725"/>
              <a:ext cx="164325" cy="242800"/>
            </a:xfrm>
            <a:custGeom>
              <a:rect b="b" l="l" r="r" t="t"/>
              <a:pathLst>
                <a:path extrusionOk="0" h="9712" w="6573">
                  <a:moveTo>
                    <a:pt x="5754" y="1"/>
                  </a:moveTo>
                  <a:cubicBezTo>
                    <a:pt x="5742" y="1"/>
                    <a:pt x="5729" y="3"/>
                    <a:pt x="5716" y="8"/>
                  </a:cubicBezTo>
                  <a:cubicBezTo>
                    <a:pt x="5656" y="32"/>
                    <a:pt x="5632" y="92"/>
                    <a:pt x="5656" y="151"/>
                  </a:cubicBezTo>
                  <a:cubicBezTo>
                    <a:pt x="6347" y="2044"/>
                    <a:pt x="6144" y="4366"/>
                    <a:pt x="5144" y="6057"/>
                  </a:cubicBezTo>
                  <a:cubicBezTo>
                    <a:pt x="4120" y="7795"/>
                    <a:pt x="2096" y="9176"/>
                    <a:pt x="96" y="9486"/>
                  </a:cubicBezTo>
                  <a:cubicBezTo>
                    <a:pt x="36" y="9498"/>
                    <a:pt x="1" y="9557"/>
                    <a:pt x="1" y="9617"/>
                  </a:cubicBezTo>
                  <a:cubicBezTo>
                    <a:pt x="13" y="9676"/>
                    <a:pt x="60" y="9712"/>
                    <a:pt x="120" y="9712"/>
                  </a:cubicBezTo>
                  <a:lnTo>
                    <a:pt x="132" y="9712"/>
                  </a:lnTo>
                  <a:cubicBezTo>
                    <a:pt x="2191" y="9391"/>
                    <a:pt x="4275" y="7962"/>
                    <a:pt x="5335" y="6176"/>
                  </a:cubicBezTo>
                  <a:cubicBezTo>
                    <a:pt x="6371" y="4426"/>
                    <a:pt x="6573" y="2032"/>
                    <a:pt x="5859" y="68"/>
                  </a:cubicBezTo>
                  <a:cubicBezTo>
                    <a:pt x="5840" y="31"/>
                    <a:pt x="5800" y="1"/>
                    <a:pt x="5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19" name="Google Shape;419;p21"/>
          <p:cNvSpPr txBox="1"/>
          <p:nvPr>
            <p:ph idx="1" type="subTitle"/>
          </p:nvPr>
        </p:nvSpPr>
        <p:spPr>
          <a:xfrm>
            <a:off x="1029100" y="2491700"/>
            <a:ext cx="20679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20" name="Google Shape;420;p21"/>
          <p:cNvSpPr txBox="1"/>
          <p:nvPr>
            <p:ph idx="2" type="subTitle"/>
          </p:nvPr>
        </p:nvSpPr>
        <p:spPr>
          <a:xfrm>
            <a:off x="1029100" y="2872075"/>
            <a:ext cx="2067900" cy="859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solidFill>
                  <a:schemeClr val="accent3"/>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1" name="Google Shape;421;p21"/>
          <p:cNvSpPr txBox="1"/>
          <p:nvPr>
            <p:ph idx="3" type="subTitle"/>
          </p:nvPr>
        </p:nvSpPr>
        <p:spPr>
          <a:xfrm>
            <a:off x="3538075" y="2491703"/>
            <a:ext cx="20679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22" name="Google Shape;422;p21"/>
          <p:cNvSpPr txBox="1"/>
          <p:nvPr>
            <p:ph idx="4" type="subTitle"/>
          </p:nvPr>
        </p:nvSpPr>
        <p:spPr>
          <a:xfrm>
            <a:off x="3538075" y="1726650"/>
            <a:ext cx="2067900" cy="859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solidFill>
                  <a:schemeClr val="accent3"/>
                </a:solidFill>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3" name="Google Shape;423;p21"/>
          <p:cNvSpPr txBox="1"/>
          <p:nvPr>
            <p:ph idx="5" type="subTitle"/>
          </p:nvPr>
        </p:nvSpPr>
        <p:spPr>
          <a:xfrm>
            <a:off x="6047000" y="2491700"/>
            <a:ext cx="20679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24" name="Google Shape;424;p21"/>
          <p:cNvSpPr txBox="1"/>
          <p:nvPr>
            <p:ph idx="6" type="subTitle"/>
          </p:nvPr>
        </p:nvSpPr>
        <p:spPr>
          <a:xfrm>
            <a:off x="6047000" y="2872075"/>
            <a:ext cx="2067900" cy="859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25" name="Google Shape;425;p21"/>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solidFill>
                  <a:schemeClr val="accent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four columns">
  <p:cSld name="CUSTOM_37">
    <p:spTree>
      <p:nvGrpSpPr>
        <p:cNvPr id="426" name="Shape 426"/>
        <p:cNvGrpSpPr/>
        <p:nvPr/>
      </p:nvGrpSpPr>
      <p:grpSpPr>
        <a:xfrm>
          <a:off x="0" y="0"/>
          <a:ext cx="0" cy="0"/>
          <a:chOff x="0" y="0"/>
          <a:chExt cx="0" cy="0"/>
        </a:xfrm>
      </p:grpSpPr>
      <p:grpSp>
        <p:nvGrpSpPr>
          <p:cNvPr id="427" name="Google Shape;427;p22"/>
          <p:cNvGrpSpPr/>
          <p:nvPr/>
        </p:nvGrpSpPr>
        <p:grpSpPr>
          <a:xfrm flipH="1">
            <a:off x="3986510" y="4192114"/>
            <a:ext cx="941552" cy="1158070"/>
            <a:chOff x="3179850" y="4332100"/>
            <a:chExt cx="555750" cy="683550"/>
          </a:xfrm>
        </p:grpSpPr>
        <p:sp>
          <p:nvSpPr>
            <p:cNvPr id="428" name="Google Shape;428;p22"/>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 name="Google Shape;429;p22"/>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 name="Google Shape;430;p22"/>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 name="Google Shape;431;p22"/>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 name="Google Shape;432;p22"/>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 name="Google Shape;433;p22"/>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34" name="Google Shape;434;p22"/>
          <p:cNvPicPr preferRelativeResize="0"/>
          <p:nvPr/>
        </p:nvPicPr>
        <p:blipFill>
          <a:blip r:embed="rId2">
            <a:alphaModFix amt="46000"/>
          </a:blip>
          <a:stretch>
            <a:fillRect/>
          </a:stretch>
        </p:blipFill>
        <p:spPr>
          <a:xfrm flipH="1">
            <a:off x="-639351" y="1882200"/>
            <a:ext cx="4579502" cy="4579502"/>
          </a:xfrm>
          <a:prstGeom prst="rect">
            <a:avLst/>
          </a:prstGeom>
          <a:noFill/>
          <a:ln>
            <a:noFill/>
          </a:ln>
        </p:spPr>
      </p:pic>
      <p:pic>
        <p:nvPicPr>
          <p:cNvPr id="435" name="Google Shape;435;p22"/>
          <p:cNvPicPr preferRelativeResize="0"/>
          <p:nvPr/>
        </p:nvPicPr>
        <p:blipFill>
          <a:blip r:embed="rId2">
            <a:alphaModFix amt="46000"/>
          </a:blip>
          <a:stretch>
            <a:fillRect/>
          </a:stretch>
        </p:blipFill>
        <p:spPr>
          <a:xfrm flipH="1">
            <a:off x="7362054" y="-419475"/>
            <a:ext cx="2775148" cy="2775148"/>
          </a:xfrm>
          <a:prstGeom prst="rect">
            <a:avLst/>
          </a:prstGeom>
          <a:noFill/>
          <a:ln>
            <a:noFill/>
          </a:ln>
        </p:spPr>
      </p:pic>
      <p:grpSp>
        <p:nvGrpSpPr>
          <p:cNvPr id="436" name="Google Shape;436;p22"/>
          <p:cNvGrpSpPr/>
          <p:nvPr/>
        </p:nvGrpSpPr>
        <p:grpSpPr>
          <a:xfrm flipH="1">
            <a:off x="8176156" y="3323001"/>
            <a:ext cx="811218" cy="1071710"/>
            <a:chOff x="67250" y="4303125"/>
            <a:chExt cx="480750" cy="635125"/>
          </a:xfrm>
        </p:grpSpPr>
        <p:sp>
          <p:nvSpPr>
            <p:cNvPr id="437" name="Google Shape;437;p22"/>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 name="Google Shape;438;p22"/>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 name="Google Shape;439;p22"/>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 name="Google Shape;440;p22"/>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 name="Google Shape;441;p22"/>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 name="Google Shape;442;p22"/>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 name="Google Shape;443;p22"/>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 name="Google Shape;444;p22"/>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 name="Google Shape;445;p22"/>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46" name="Google Shape;446;p22"/>
          <p:cNvPicPr preferRelativeResize="0"/>
          <p:nvPr/>
        </p:nvPicPr>
        <p:blipFill>
          <a:blip r:embed="rId3">
            <a:alphaModFix amt="46000"/>
          </a:blip>
          <a:stretch>
            <a:fillRect/>
          </a:stretch>
        </p:blipFill>
        <p:spPr>
          <a:xfrm flipH="1">
            <a:off x="-886449" y="-927777"/>
            <a:ext cx="2356500" cy="2349729"/>
          </a:xfrm>
          <a:prstGeom prst="rect">
            <a:avLst/>
          </a:prstGeom>
          <a:noFill/>
          <a:ln>
            <a:noFill/>
          </a:ln>
        </p:spPr>
      </p:pic>
      <p:grpSp>
        <p:nvGrpSpPr>
          <p:cNvPr id="447" name="Google Shape;447;p22"/>
          <p:cNvGrpSpPr/>
          <p:nvPr/>
        </p:nvGrpSpPr>
        <p:grpSpPr>
          <a:xfrm flipH="1">
            <a:off x="-48253" y="226874"/>
            <a:ext cx="1032427" cy="983632"/>
            <a:chOff x="6971400" y="1329575"/>
            <a:chExt cx="820950" cy="782150"/>
          </a:xfrm>
        </p:grpSpPr>
        <p:sp>
          <p:nvSpPr>
            <p:cNvPr id="448" name="Google Shape;448;p22"/>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 name="Google Shape;449;p22"/>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 name="Google Shape;450;p22"/>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 name="Google Shape;451;p22"/>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 name="Google Shape;452;p22"/>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 name="Google Shape;453;p22"/>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4" name="Google Shape;454;p22"/>
          <p:cNvSpPr txBox="1"/>
          <p:nvPr>
            <p:ph idx="1" type="subTitle"/>
          </p:nvPr>
        </p:nvSpPr>
        <p:spPr>
          <a:xfrm>
            <a:off x="2072348" y="3033313"/>
            <a:ext cx="19521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55" name="Google Shape;455;p22"/>
          <p:cNvSpPr txBox="1"/>
          <p:nvPr>
            <p:ph idx="2" type="subTitle"/>
          </p:nvPr>
        </p:nvSpPr>
        <p:spPr>
          <a:xfrm>
            <a:off x="2072348" y="3456775"/>
            <a:ext cx="19521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6" name="Google Shape;456;p22"/>
          <p:cNvSpPr txBox="1"/>
          <p:nvPr>
            <p:ph idx="3" type="subTitle"/>
          </p:nvPr>
        </p:nvSpPr>
        <p:spPr>
          <a:xfrm>
            <a:off x="5937248" y="3033313"/>
            <a:ext cx="19521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57" name="Google Shape;457;p22"/>
          <p:cNvSpPr txBox="1"/>
          <p:nvPr>
            <p:ph idx="4" type="subTitle"/>
          </p:nvPr>
        </p:nvSpPr>
        <p:spPr>
          <a:xfrm>
            <a:off x="5937248" y="3456775"/>
            <a:ext cx="19521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58" name="Google Shape;458;p22"/>
          <p:cNvSpPr txBox="1"/>
          <p:nvPr>
            <p:ph idx="5" type="subTitle"/>
          </p:nvPr>
        </p:nvSpPr>
        <p:spPr>
          <a:xfrm>
            <a:off x="2072348" y="1747800"/>
            <a:ext cx="19521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59" name="Google Shape;459;p22"/>
          <p:cNvSpPr txBox="1"/>
          <p:nvPr>
            <p:ph idx="6" type="subTitle"/>
          </p:nvPr>
        </p:nvSpPr>
        <p:spPr>
          <a:xfrm>
            <a:off x="2072348" y="2171262"/>
            <a:ext cx="19521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0" name="Google Shape;460;p22"/>
          <p:cNvSpPr txBox="1"/>
          <p:nvPr>
            <p:ph idx="7" type="subTitle"/>
          </p:nvPr>
        </p:nvSpPr>
        <p:spPr>
          <a:xfrm>
            <a:off x="5937248" y="1747800"/>
            <a:ext cx="1952100" cy="4698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61" name="Google Shape;461;p22"/>
          <p:cNvSpPr txBox="1"/>
          <p:nvPr>
            <p:ph idx="8" type="subTitle"/>
          </p:nvPr>
        </p:nvSpPr>
        <p:spPr>
          <a:xfrm>
            <a:off x="5937248" y="2171262"/>
            <a:ext cx="1952100" cy="5727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2" name="Google Shape;462;p22"/>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six columns">
  <p:cSld name="CUSTOM_5">
    <p:spTree>
      <p:nvGrpSpPr>
        <p:cNvPr id="463" name="Shape 463"/>
        <p:cNvGrpSpPr/>
        <p:nvPr/>
      </p:nvGrpSpPr>
      <p:grpSpPr>
        <a:xfrm>
          <a:off x="0" y="0"/>
          <a:ext cx="0" cy="0"/>
          <a:chOff x="0" y="0"/>
          <a:chExt cx="0" cy="0"/>
        </a:xfrm>
      </p:grpSpPr>
      <p:pic>
        <p:nvPicPr>
          <p:cNvPr id="464" name="Google Shape;464;p23"/>
          <p:cNvPicPr preferRelativeResize="0"/>
          <p:nvPr/>
        </p:nvPicPr>
        <p:blipFill>
          <a:blip r:embed="rId2">
            <a:alphaModFix/>
          </a:blip>
          <a:stretch>
            <a:fillRect/>
          </a:stretch>
        </p:blipFill>
        <p:spPr>
          <a:xfrm>
            <a:off x="1984124" y="2962426"/>
            <a:ext cx="5172352" cy="5172352"/>
          </a:xfrm>
          <a:prstGeom prst="rect">
            <a:avLst/>
          </a:prstGeom>
          <a:noFill/>
          <a:ln>
            <a:noFill/>
          </a:ln>
        </p:spPr>
      </p:pic>
      <p:pic>
        <p:nvPicPr>
          <p:cNvPr id="465" name="Google Shape;465;p23"/>
          <p:cNvPicPr preferRelativeResize="0"/>
          <p:nvPr/>
        </p:nvPicPr>
        <p:blipFill>
          <a:blip r:embed="rId3">
            <a:alphaModFix/>
          </a:blip>
          <a:stretch>
            <a:fillRect/>
          </a:stretch>
        </p:blipFill>
        <p:spPr>
          <a:xfrm>
            <a:off x="7894872" y="1531323"/>
            <a:ext cx="2356500" cy="2349729"/>
          </a:xfrm>
          <a:prstGeom prst="rect">
            <a:avLst/>
          </a:prstGeom>
          <a:noFill/>
          <a:ln>
            <a:noFill/>
          </a:ln>
        </p:spPr>
      </p:pic>
      <p:pic>
        <p:nvPicPr>
          <p:cNvPr id="466" name="Google Shape;466;p23"/>
          <p:cNvPicPr preferRelativeResize="0"/>
          <p:nvPr/>
        </p:nvPicPr>
        <p:blipFill>
          <a:blip r:embed="rId2">
            <a:alphaModFix/>
          </a:blip>
          <a:stretch>
            <a:fillRect/>
          </a:stretch>
        </p:blipFill>
        <p:spPr>
          <a:xfrm>
            <a:off x="1452048" y="-1562475"/>
            <a:ext cx="2775148" cy="2775148"/>
          </a:xfrm>
          <a:prstGeom prst="rect">
            <a:avLst/>
          </a:prstGeom>
          <a:noFill/>
          <a:ln>
            <a:noFill/>
          </a:ln>
        </p:spPr>
      </p:pic>
      <p:sp>
        <p:nvSpPr>
          <p:cNvPr id="467" name="Google Shape;467;p23"/>
          <p:cNvSpPr txBox="1"/>
          <p:nvPr>
            <p:ph idx="1" type="subTitle"/>
          </p:nvPr>
        </p:nvSpPr>
        <p:spPr>
          <a:xfrm>
            <a:off x="1293972" y="3127800"/>
            <a:ext cx="1874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68" name="Google Shape;468;p23"/>
          <p:cNvSpPr txBox="1"/>
          <p:nvPr>
            <p:ph idx="2" type="subTitle"/>
          </p:nvPr>
        </p:nvSpPr>
        <p:spPr>
          <a:xfrm>
            <a:off x="1293975" y="3539467"/>
            <a:ext cx="18747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69" name="Google Shape;469;p23"/>
          <p:cNvSpPr txBox="1"/>
          <p:nvPr>
            <p:ph idx="3" type="subTitle"/>
          </p:nvPr>
        </p:nvSpPr>
        <p:spPr>
          <a:xfrm>
            <a:off x="3650522" y="3127800"/>
            <a:ext cx="1874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70" name="Google Shape;470;p23"/>
          <p:cNvSpPr txBox="1"/>
          <p:nvPr>
            <p:ph idx="4" type="subTitle"/>
          </p:nvPr>
        </p:nvSpPr>
        <p:spPr>
          <a:xfrm>
            <a:off x="3650525" y="3539467"/>
            <a:ext cx="18747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1" name="Google Shape;471;p23"/>
          <p:cNvSpPr txBox="1"/>
          <p:nvPr>
            <p:ph idx="5" type="subTitle"/>
          </p:nvPr>
        </p:nvSpPr>
        <p:spPr>
          <a:xfrm>
            <a:off x="6007072" y="3127800"/>
            <a:ext cx="1874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72" name="Google Shape;472;p23"/>
          <p:cNvSpPr txBox="1"/>
          <p:nvPr>
            <p:ph idx="6" type="subTitle"/>
          </p:nvPr>
        </p:nvSpPr>
        <p:spPr>
          <a:xfrm>
            <a:off x="6007075" y="3539467"/>
            <a:ext cx="18747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3" name="Google Shape;473;p23"/>
          <p:cNvSpPr txBox="1"/>
          <p:nvPr>
            <p:ph idx="7" type="subTitle"/>
          </p:nvPr>
        </p:nvSpPr>
        <p:spPr>
          <a:xfrm>
            <a:off x="1293972" y="1778236"/>
            <a:ext cx="1874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74" name="Google Shape;474;p23"/>
          <p:cNvSpPr txBox="1"/>
          <p:nvPr>
            <p:ph idx="8" type="subTitle"/>
          </p:nvPr>
        </p:nvSpPr>
        <p:spPr>
          <a:xfrm>
            <a:off x="1293975" y="2184720"/>
            <a:ext cx="18747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5" name="Google Shape;475;p23"/>
          <p:cNvSpPr txBox="1"/>
          <p:nvPr>
            <p:ph idx="9" type="subTitle"/>
          </p:nvPr>
        </p:nvSpPr>
        <p:spPr>
          <a:xfrm>
            <a:off x="3650522" y="1778225"/>
            <a:ext cx="1874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76" name="Google Shape;476;p23"/>
          <p:cNvSpPr txBox="1"/>
          <p:nvPr>
            <p:ph idx="13" type="subTitle"/>
          </p:nvPr>
        </p:nvSpPr>
        <p:spPr>
          <a:xfrm>
            <a:off x="3650525" y="2191417"/>
            <a:ext cx="18747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7" name="Google Shape;477;p23"/>
          <p:cNvSpPr txBox="1"/>
          <p:nvPr>
            <p:ph idx="14" type="subTitle"/>
          </p:nvPr>
        </p:nvSpPr>
        <p:spPr>
          <a:xfrm>
            <a:off x="6007072" y="1778225"/>
            <a:ext cx="1874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478" name="Google Shape;478;p23"/>
          <p:cNvSpPr txBox="1"/>
          <p:nvPr>
            <p:ph idx="15" type="subTitle"/>
          </p:nvPr>
        </p:nvSpPr>
        <p:spPr>
          <a:xfrm>
            <a:off x="6007075" y="2191417"/>
            <a:ext cx="1874700" cy="5727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479" name="Google Shape;479;p23"/>
          <p:cNvSpPr txBox="1"/>
          <p:nvPr>
            <p:ph type="title"/>
          </p:nvPr>
        </p:nvSpPr>
        <p:spPr>
          <a:xfrm>
            <a:off x="1247675" y="539500"/>
            <a:ext cx="66342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CUSTOM_6">
    <p:spTree>
      <p:nvGrpSpPr>
        <p:cNvPr id="480" name="Shape 480"/>
        <p:cNvGrpSpPr/>
        <p:nvPr/>
      </p:nvGrpSpPr>
      <p:grpSpPr>
        <a:xfrm>
          <a:off x="0" y="0"/>
          <a:ext cx="0" cy="0"/>
          <a:chOff x="0" y="0"/>
          <a:chExt cx="0" cy="0"/>
        </a:xfrm>
      </p:grpSpPr>
      <p:pic>
        <p:nvPicPr>
          <p:cNvPr id="481" name="Google Shape;481;p24"/>
          <p:cNvPicPr preferRelativeResize="0"/>
          <p:nvPr/>
        </p:nvPicPr>
        <p:blipFill>
          <a:blip r:embed="rId2">
            <a:alphaModFix amt="46000"/>
          </a:blip>
          <a:stretch>
            <a:fillRect/>
          </a:stretch>
        </p:blipFill>
        <p:spPr>
          <a:xfrm flipH="1">
            <a:off x="-258351" y="1882200"/>
            <a:ext cx="4579502" cy="4579502"/>
          </a:xfrm>
          <a:prstGeom prst="rect">
            <a:avLst/>
          </a:prstGeom>
          <a:noFill/>
          <a:ln>
            <a:noFill/>
          </a:ln>
        </p:spPr>
      </p:pic>
      <p:grpSp>
        <p:nvGrpSpPr>
          <p:cNvPr id="482" name="Google Shape;482;p24"/>
          <p:cNvGrpSpPr/>
          <p:nvPr/>
        </p:nvGrpSpPr>
        <p:grpSpPr>
          <a:xfrm flipH="1">
            <a:off x="8480956" y="3704001"/>
            <a:ext cx="811218" cy="1071710"/>
            <a:chOff x="67250" y="4303125"/>
            <a:chExt cx="480750" cy="635125"/>
          </a:xfrm>
        </p:grpSpPr>
        <p:sp>
          <p:nvSpPr>
            <p:cNvPr id="483" name="Google Shape;483;p24"/>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 name="Google Shape;484;p24"/>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 name="Google Shape;485;p24"/>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 name="Google Shape;486;p24"/>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 name="Google Shape;487;p24"/>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 name="Google Shape;488;p24"/>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 name="Google Shape;489;p24"/>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 name="Google Shape;490;p24"/>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 name="Google Shape;491;p24"/>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492" name="Google Shape;492;p24"/>
          <p:cNvPicPr preferRelativeResize="0"/>
          <p:nvPr/>
        </p:nvPicPr>
        <p:blipFill>
          <a:blip r:embed="rId2">
            <a:alphaModFix amt="46000"/>
          </a:blip>
          <a:stretch>
            <a:fillRect/>
          </a:stretch>
        </p:blipFill>
        <p:spPr>
          <a:xfrm flipH="1">
            <a:off x="7438254" y="-267075"/>
            <a:ext cx="2775148" cy="2775148"/>
          </a:xfrm>
          <a:prstGeom prst="rect">
            <a:avLst/>
          </a:prstGeom>
          <a:noFill/>
          <a:ln>
            <a:noFill/>
          </a:ln>
        </p:spPr>
      </p:pic>
      <p:grpSp>
        <p:nvGrpSpPr>
          <p:cNvPr id="493" name="Google Shape;493;p24"/>
          <p:cNvGrpSpPr/>
          <p:nvPr/>
        </p:nvGrpSpPr>
        <p:grpSpPr>
          <a:xfrm flipH="1">
            <a:off x="180347" y="150674"/>
            <a:ext cx="1032427" cy="983632"/>
            <a:chOff x="6971400" y="1329575"/>
            <a:chExt cx="820950" cy="782150"/>
          </a:xfrm>
        </p:grpSpPr>
        <p:sp>
          <p:nvSpPr>
            <p:cNvPr id="494" name="Google Shape;494;p24"/>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 name="Google Shape;495;p24"/>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 name="Google Shape;496;p24"/>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 name="Google Shape;497;p24"/>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 name="Google Shape;498;p24"/>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 name="Google Shape;499;p24"/>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00" name="Google Shape;500;p24"/>
          <p:cNvGrpSpPr/>
          <p:nvPr/>
        </p:nvGrpSpPr>
        <p:grpSpPr>
          <a:xfrm>
            <a:off x="4748510" y="4192114"/>
            <a:ext cx="941552" cy="1158070"/>
            <a:chOff x="3179850" y="4332100"/>
            <a:chExt cx="555750" cy="683550"/>
          </a:xfrm>
        </p:grpSpPr>
        <p:sp>
          <p:nvSpPr>
            <p:cNvPr id="501" name="Google Shape;501;p24"/>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 name="Google Shape;502;p24"/>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 name="Google Shape;503;p24"/>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 name="Google Shape;504;p24"/>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 name="Google Shape;505;p24"/>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 name="Google Shape;506;p24"/>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07" name="Google Shape;507;p24"/>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2">
  <p:cSld name="CUSTOM_38">
    <p:spTree>
      <p:nvGrpSpPr>
        <p:cNvPr id="508" name="Shape 508"/>
        <p:cNvGrpSpPr/>
        <p:nvPr/>
      </p:nvGrpSpPr>
      <p:grpSpPr>
        <a:xfrm>
          <a:off x="0" y="0"/>
          <a:ext cx="0" cy="0"/>
          <a:chOff x="0" y="0"/>
          <a:chExt cx="0" cy="0"/>
        </a:xfrm>
      </p:grpSpPr>
      <p:sp>
        <p:nvSpPr>
          <p:cNvPr id="509" name="Google Shape;509;p25"/>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510" name="Google Shape;510;p25"/>
          <p:cNvPicPr preferRelativeResize="0"/>
          <p:nvPr/>
        </p:nvPicPr>
        <p:blipFill>
          <a:blip r:embed="rId2">
            <a:alphaModFix/>
          </a:blip>
          <a:stretch>
            <a:fillRect/>
          </a:stretch>
        </p:blipFill>
        <p:spPr>
          <a:xfrm rot="10800000">
            <a:off x="-781823" y="-1083402"/>
            <a:ext cx="2356500" cy="2349729"/>
          </a:xfrm>
          <a:prstGeom prst="rect">
            <a:avLst/>
          </a:prstGeom>
          <a:noFill/>
          <a:ln>
            <a:noFill/>
          </a:ln>
        </p:spPr>
      </p:pic>
      <p:pic>
        <p:nvPicPr>
          <p:cNvPr id="511" name="Google Shape;511;p25"/>
          <p:cNvPicPr preferRelativeResize="0"/>
          <p:nvPr/>
        </p:nvPicPr>
        <p:blipFill>
          <a:blip r:embed="rId3">
            <a:alphaModFix/>
          </a:blip>
          <a:stretch>
            <a:fillRect/>
          </a:stretch>
        </p:blipFill>
        <p:spPr>
          <a:xfrm rot="10800000">
            <a:off x="5257800" y="2705173"/>
            <a:ext cx="4579502" cy="4579502"/>
          </a:xfrm>
          <a:prstGeom prst="rect">
            <a:avLst/>
          </a:prstGeom>
          <a:noFill/>
          <a:ln>
            <a:noFill/>
          </a:ln>
        </p:spPr>
      </p:pic>
      <p:grpSp>
        <p:nvGrpSpPr>
          <p:cNvPr id="512" name="Google Shape;512;p25"/>
          <p:cNvGrpSpPr/>
          <p:nvPr/>
        </p:nvGrpSpPr>
        <p:grpSpPr>
          <a:xfrm rot="5400000">
            <a:off x="-675405" y="4093648"/>
            <a:ext cx="1723222" cy="503991"/>
            <a:chOff x="5323275" y="4637400"/>
            <a:chExt cx="931975" cy="272575"/>
          </a:xfrm>
        </p:grpSpPr>
        <p:sp>
          <p:nvSpPr>
            <p:cNvPr id="513" name="Google Shape;513;p25"/>
            <p:cNvSpPr/>
            <p:nvPr/>
          </p:nvSpPr>
          <p:spPr>
            <a:xfrm>
              <a:off x="5323275" y="4637400"/>
              <a:ext cx="931975" cy="272575"/>
            </a:xfrm>
            <a:custGeom>
              <a:rect b="b" l="l" r="r" t="t"/>
              <a:pathLst>
                <a:path extrusionOk="0" h="10903" w="37279">
                  <a:moveTo>
                    <a:pt x="27178" y="0"/>
                  </a:moveTo>
                  <a:cubicBezTo>
                    <a:pt x="26924" y="0"/>
                    <a:pt x="26671" y="15"/>
                    <a:pt x="26420" y="44"/>
                  </a:cubicBezTo>
                  <a:cubicBezTo>
                    <a:pt x="25504" y="152"/>
                    <a:pt x="24611" y="437"/>
                    <a:pt x="23753" y="711"/>
                  </a:cubicBezTo>
                  <a:cubicBezTo>
                    <a:pt x="22629" y="1066"/>
                    <a:pt x="21556" y="1414"/>
                    <a:pt x="20446" y="1414"/>
                  </a:cubicBezTo>
                  <a:cubicBezTo>
                    <a:pt x="20027" y="1414"/>
                    <a:pt x="19603" y="1364"/>
                    <a:pt x="19169" y="1247"/>
                  </a:cubicBezTo>
                  <a:cubicBezTo>
                    <a:pt x="18657" y="1104"/>
                    <a:pt x="18169" y="937"/>
                    <a:pt x="17693" y="771"/>
                  </a:cubicBezTo>
                  <a:cubicBezTo>
                    <a:pt x="16727" y="437"/>
                    <a:pt x="15788" y="112"/>
                    <a:pt x="14811" y="112"/>
                  </a:cubicBezTo>
                  <a:cubicBezTo>
                    <a:pt x="14079" y="112"/>
                    <a:pt x="13327" y="295"/>
                    <a:pt x="12526" y="794"/>
                  </a:cubicBezTo>
                  <a:cubicBezTo>
                    <a:pt x="11633" y="1354"/>
                    <a:pt x="10871" y="2140"/>
                    <a:pt x="10121" y="2902"/>
                  </a:cubicBezTo>
                  <a:cubicBezTo>
                    <a:pt x="9037" y="4021"/>
                    <a:pt x="7906" y="5176"/>
                    <a:pt x="6358" y="5593"/>
                  </a:cubicBezTo>
                  <a:cubicBezTo>
                    <a:pt x="5918" y="5712"/>
                    <a:pt x="5453" y="5771"/>
                    <a:pt x="5001" y="5819"/>
                  </a:cubicBezTo>
                  <a:cubicBezTo>
                    <a:pt x="4560" y="5867"/>
                    <a:pt x="4108" y="5914"/>
                    <a:pt x="3679" y="6021"/>
                  </a:cubicBezTo>
                  <a:cubicBezTo>
                    <a:pt x="1596" y="6545"/>
                    <a:pt x="0" y="8641"/>
                    <a:pt x="48" y="10796"/>
                  </a:cubicBezTo>
                  <a:cubicBezTo>
                    <a:pt x="48" y="10855"/>
                    <a:pt x="96" y="10903"/>
                    <a:pt x="155" y="10903"/>
                  </a:cubicBezTo>
                  <a:cubicBezTo>
                    <a:pt x="215" y="10903"/>
                    <a:pt x="274" y="10855"/>
                    <a:pt x="262" y="10784"/>
                  </a:cubicBezTo>
                  <a:cubicBezTo>
                    <a:pt x="215" y="8736"/>
                    <a:pt x="1739" y="6736"/>
                    <a:pt x="3727" y="6236"/>
                  </a:cubicBezTo>
                  <a:cubicBezTo>
                    <a:pt x="4156" y="6128"/>
                    <a:pt x="4596" y="6081"/>
                    <a:pt x="5025" y="6033"/>
                  </a:cubicBezTo>
                  <a:cubicBezTo>
                    <a:pt x="5477" y="5986"/>
                    <a:pt x="5954" y="5938"/>
                    <a:pt x="6418" y="5819"/>
                  </a:cubicBezTo>
                  <a:cubicBezTo>
                    <a:pt x="8025" y="5378"/>
                    <a:pt x="9168" y="4200"/>
                    <a:pt x="10287" y="3057"/>
                  </a:cubicBezTo>
                  <a:cubicBezTo>
                    <a:pt x="11014" y="2307"/>
                    <a:pt x="11776" y="1533"/>
                    <a:pt x="12645" y="985"/>
                  </a:cubicBezTo>
                  <a:cubicBezTo>
                    <a:pt x="13406" y="510"/>
                    <a:pt x="14115" y="333"/>
                    <a:pt x="14812" y="333"/>
                  </a:cubicBezTo>
                  <a:cubicBezTo>
                    <a:pt x="15738" y="333"/>
                    <a:pt x="16643" y="645"/>
                    <a:pt x="17622" y="985"/>
                  </a:cubicBezTo>
                  <a:cubicBezTo>
                    <a:pt x="18098" y="1152"/>
                    <a:pt x="18598" y="1318"/>
                    <a:pt x="19110" y="1461"/>
                  </a:cubicBezTo>
                  <a:cubicBezTo>
                    <a:pt x="19557" y="1581"/>
                    <a:pt x="19998" y="1631"/>
                    <a:pt x="20434" y="1631"/>
                  </a:cubicBezTo>
                  <a:cubicBezTo>
                    <a:pt x="21598" y="1631"/>
                    <a:pt x="22724" y="1272"/>
                    <a:pt x="23825" y="925"/>
                  </a:cubicBezTo>
                  <a:cubicBezTo>
                    <a:pt x="24670" y="652"/>
                    <a:pt x="25551" y="378"/>
                    <a:pt x="26444" y="271"/>
                  </a:cubicBezTo>
                  <a:cubicBezTo>
                    <a:pt x="26692" y="241"/>
                    <a:pt x="26942" y="226"/>
                    <a:pt x="27194" y="226"/>
                  </a:cubicBezTo>
                  <a:cubicBezTo>
                    <a:pt x="29439" y="226"/>
                    <a:pt x="31817" y="1399"/>
                    <a:pt x="33540" y="3390"/>
                  </a:cubicBezTo>
                  <a:cubicBezTo>
                    <a:pt x="35469" y="5617"/>
                    <a:pt x="36422" y="8450"/>
                    <a:pt x="37041" y="10665"/>
                  </a:cubicBezTo>
                  <a:cubicBezTo>
                    <a:pt x="37061" y="10717"/>
                    <a:pt x="37109" y="10750"/>
                    <a:pt x="37161" y="10750"/>
                  </a:cubicBezTo>
                  <a:cubicBezTo>
                    <a:pt x="37168" y="10750"/>
                    <a:pt x="37176" y="10750"/>
                    <a:pt x="37184" y="10748"/>
                  </a:cubicBezTo>
                  <a:cubicBezTo>
                    <a:pt x="37243" y="10724"/>
                    <a:pt x="37279" y="10665"/>
                    <a:pt x="37255" y="10605"/>
                  </a:cubicBezTo>
                  <a:cubicBezTo>
                    <a:pt x="36636" y="8367"/>
                    <a:pt x="35672" y="5497"/>
                    <a:pt x="33719" y="3247"/>
                  </a:cubicBezTo>
                  <a:cubicBezTo>
                    <a:pt x="31938" y="1199"/>
                    <a:pt x="29491" y="0"/>
                    <a:pt x="271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 name="Google Shape;514;p25"/>
            <p:cNvSpPr/>
            <p:nvPr/>
          </p:nvSpPr>
          <p:spPr>
            <a:xfrm>
              <a:off x="5672725" y="4711500"/>
              <a:ext cx="467650" cy="171100"/>
            </a:xfrm>
            <a:custGeom>
              <a:rect b="b" l="l" r="r" t="t"/>
              <a:pathLst>
                <a:path extrusionOk="0" h="6844" w="18706">
                  <a:moveTo>
                    <a:pt x="12235" y="1"/>
                  </a:moveTo>
                  <a:cubicBezTo>
                    <a:pt x="11494" y="1"/>
                    <a:pt x="10752" y="175"/>
                    <a:pt x="10049" y="533"/>
                  </a:cubicBezTo>
                  <a:cubicBezTo>
                    <a:pt x="9597" y="771"/>
                    <a:pt x="9180" y="1057"/>
                    <a:pt x="8775" y="1343"/>
                  </a:cubicBezTo>
                  <a:cubicBezTo>
                    <a:pt x="8120" y="1819"/>
                    <a:pt x="7501" y="2260"/>
                    <a:pt x="6727" y="2438"/>
                  </a:cubicBezTo>
                  <a:cubicBezTo>
                    <a:pt x="6263" y="2545"/>
                    <a:pt x="5787" y="2557"/>
                    <a:pt x="5311" y="2569"/>
                  </a:cubicBezTo>
                  <a:cubicBezTo>
                    <a:pt x="4989" y="2581"/>
                    <a:pt x="4656" y="2581"/>
                    <a:pt x="4322" y="2617"/>
                  </a:cubicBezTo>
                  <a:cubicBezTo>
                    <a:pt x="2263" y="2867"/>
                    <a:pt x="453" y="4510"/>
                    <a:pt x="12" y="6534"/>
                  </a:cubicBezTo>
                  <a:cubicBezTo>
                    <a:pt x="0" y="6593"/>
                    <a:pt x="48" y="6653"/>
                    <a:pt x="107" y="6665"/>
                  </a:cubicBezTo>
                  <a:cubicBezTo>
                    <a:pt x="115" y="6666"/>
                    <a:pt x="123" y="6667"/>
                    <a:pt x="130" y="6667"/>
                  </a:cubicBezTo>
                  <a:cubicBezTo>
                    <a:pt x="182" y="6667"/>
                    <a:pt x="228" y="6633"/>
                    <a:pt x="238" y="6582"/>
                  </a:cubicBezTo>
                  <a:cubicBezTo>
                    <a:pt x="655" y="4653"/>
                    <a:pt x="2382" y="3081"/>
                    <a:pt x="4346" y="2843"/>
                  </a:cubicBezTo>
                  <a:cubicBezTo>
                    <a:pt x="4668" y="2807"/>
                    <a:pt x="5001" y="2795"/>
                    <a:pt x="5322" y="2795"/>
                  </a:cubicBezTo>
                  <a:cubicBezTo>
                    <a:pt x="5799" y="2783"/>
                    <a:pt x="6299" y="2772"/>
                    <a:pt x="6775" y="2653"/>
                  </a:cubicBezTo>
                  <a:cubicBezTo>
                    <a:pt x="7597" y="2462"/>
                    <a:pt x="8263" y="1986"/>
                    <a:pt x="8906" y="1533"/>
                  </a:cubicBezTo>
                  <a:cubicBezTo>
                    <a:pt x="9299" y="1248"/>
                    <a:pt x="9716" y="962"/>
                    <a:pt x="10144" y="736"/>
                  </a:cubicBezTo>
                  <a:cubicBezTo>
                    <a:pt x="10818" y="395"/>
                    <a:pt x="11529" y="228"/>
                    <a:pt x="12239" y="228"/>
                  </a:cubicBezTo>
                  <a:cubicBezTo>
                    <a:pt x="13536" y="228"/>
                    <a:pt x="14829" y="785"/>
                    <a:pt x="15883" y="1855"/>
                  </a:cubicBezTo>
                  <a:cubicBezTo>
                    <a:pt x="17241" y="3236"/>
                    <a:pt x="17955" y="5105"/>
                    <a:pt x="18467" y="6760"/>
                  </a:cubicBezTo>
                  <a:cubicBezTo>
                    <a:pt x="18491" y="6808"/>
                    <a:pt x="18526" y="6844"/>
                    <a:pt x="18574" y="6844"/>
                  </a:cubicBezTo>
                  <a:cubicBezTo>
                    <a:pt x="18586" y="6844"/>
                    <a:pt x="18598" y="6832"/>
                    <a:pt x="18610" y="6832"/>
                  </a:cubicBezTo>
                  <a:cubicBezTo>
                    <a:pt x="18669" y="6820"/>
                    <a:pt x="18705" y="6748"/>
                    <a:pt x="18681" y="6689"/>
                  </a:cubicBezTo>
                  <a:cubicBezTo>
                    <a:pt x="18157" y="5022"/>
                    <a:pt x="17431" y="3117"/>
                    <a:pt x="16050" y="1700"/>
                  </a:cubicBezTo>
                  <a:cubicBezTo>
                    <a:pt x="14942" y="584"/>
                    <a:pt x="13590" y="1"/>
                    <a:pt x="12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 name="Google Shape;515;p25"/>
            <p:cNvSpPr/>
            <p:nvPr/>
          </p:nvSpPr>
          <p:spPr>
            <a:xfrm>
              <a:off x="5697125" y="4837625"/>
              <a:ext cx="25625" cy="31275"/>
            </a:xfrm>
            <a:custGeom>
              <a:rect b="b" l="l" r="r" t="t"/>
              <a:pathLst>
                <a:path extrusionOk="0" h="1251" w="1025">
                  <a:moveTo>
                    <a:pt x="905" y="0"/>
                  </a:moveTo>
                  <a:cubicBezTo>
                    <a:pt x="880" y="0"/>
                    <a:pt x="855" y="9"/>
                    <a:pt x="834" y="24"/>
                  </a:cubicBezTo>
                  <a:cubicBezTo>
                    <a:pt x="465" y="286"/>
                    <a:pt x="179" y="679"/>
                    <a:pt x="13" y="1096"/>
                  </a:cubicBezTo>
                  <a:cubicBezTo>
                    <a:pt x="1" y="1156"/>
                    <a:pt x="24" y="1227"/>
                    <a:pt x="84" y="1239"/>
                  </a:cubicBezTo>
                  <a:cubicBezTo>
                    <a:pt x="96" y="1251"/>
                    <a:pt x="108" y="1251"/>
                    <a:pt x="120" y="1251"/>
                  </a:cubicBezTo>
                  <a:cubicBezTo>
                    <a:pt x="167" y="1251"/>
                    <a:pt x="215" y="1227"/>
                    <a:pt x="227" y="1179"/>
                  </a:cubicBezTo>
                  <a:cubicBezTo>
                    <a:pt x="370" y="798"/>
                    <a:pt x="632" y="441"/>
                    <a:pt x="965" y="203"/>
                  </a:cubicBezTo>
                  <a:cubicBezTo>
                    <a:pt x="1013" y="167"/>
                    <a:pt x="1025" y="96"/>
                    <a:pt x="989" y="48"/>
                  </a:cubicBezTo>
                  <a:cubicBezTo>
                    <a:pt x="969" y="15"/>
                    <a:pt x="937" y="0"/>
                    <a:pt x="9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 name="Google Shape;516;p25"/>
            <p:cNvSpPr/>
            <p:nvPr/>
          </p:nvSpPr>
          <p:spPr>
            <a:xfrm>
              <a:off x="5735525" y="4810625"/>
              <a:ext cx="20275" cy="16600"/>
            </a:xfrm>
            <a:custGeom>
              <a:rect b="b" l="l" r="r" t="t"/>
              <a:pathLst>
                <a:path extrusionOk="0" h="664" w="811">
                  <a:moveTo>
                    <a:pt x="683" y="0"/>
                  </a:moveTo>
                  <a:cubicBezTo>
                    <a:pt x="661" y="0"/>
                    <a:pt x="638" y="7"/>
                    <a:pt x="620" y="21"/>
                  </a:cubicBezTo>
                  <a:lnTo>
                    <a:pt x="48" y="462"/>
                  </a:lnTo>
                  <a:cubicBezTo>
                    <a:pt x="1" y="497"/>
                    <a:pt x="1" y="569"/>
                    <a:pt x="36" y="616"/>
                  </a:cubicBezTo>
                  <a:cubicBezTo>
                    <a:pt x="60" y="640"/>
                    <a:pt x="84" y="664"/>
                    <a:pt x="120" y="664"/>
                  </a:cubicBezTo>
                  <a:cubicBezTo>
                    <a:pt x="143" y="664"/>
                    <a:pt x="167" y="652"/>
                    <a:pt x="191" y="640"/>
                  </a:cubicBezTo>
                  <a:lnTo>
                    <a:pt x="751" y="200"/>
                  </a:lnTo>
                  <a:cubicBezTo>
                    <a:pt x="810" y="164"/>
                    <a:pt x="810" y="92"/>
                    <a:pt x="774" y="45"/>
                  </a:cubicBezTo>
                  <a:cubicBezTo>
                    <a:pt x="753" y="16"/>
                    <a:pt x="718" y="0"/>
                    <a:pt x="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 name="Google Shape;517;p25"/>
            <p:cNvSpPr/>
            <p:nvPr/>
          </p:nvSpPr>
          <p:spPr>
            <a:xfrm>
              <a:off x="5778100" y="4794275"/>
              <a:ext cx="24425" cy="10625"/>
            </a:xfrm>
            <a:custGeom>
              <a:rect b="b" l="l" r="r" t="t"/>
              <a:pathLst>
                <a:path extrusionOk="0" h="425" w="977">
                  <a:moveTo>
                    <a:pt x="859" y="1"/>
                  </a:moveTo>
                  <a:cubicBezTo>
                    <a:pt x="847" y="1"/>
                    <a:pt x="834" y="3"/>
                    <a:pt x="822" y="8"/>
                  </a:cubicBezTo>
                  <a:lnTo>
                    <a:pt x="83" y="211"/>
                  </a:lnTo>
                  <a:cubicBezTo>
                    <a:pt x="24" y="223"/>
                    <a:pt x="0" y="294"/>
                    <a:pt x="12" y="354"/>
                  </a:cubicBezTo>
                  <a:cubicBezTo>
                    <a:pt x="24" y="401"/>
                    <a:pt x="72" y="425"/>
                    <a:pt x="119" y="425"/>
                  </a:cubicBezTo>
                  <a:lnTo>
                    <a:pt x="155" y="425"/>
                  </a:lnTo>
                  <a:lnTo>
                    <a:pt x="881" y="223"/>
                  </a:lnTo>
                  <a:cubicBezTo>
                    <a:pt x="941" y="199"/>
                    <a:pt x="976" y="139"/>
                    <a:pt x="953" y="80"/>
                  </a:cubicBezTo>
                  <a:cubicBezTo>
                    <a:pt x="943" y="33"/>
                    <a:pt x="904" y="1"/>
                    <a:pt x="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 name="Google Shape;518;p25"/>
            <p:cNvSpPr/>
            <p:nvPr/>
          </p:nvSpPr>
          <p:spPr>
            <a:xfrm>
              <a:off x="5764400" y="4816575"/>
              <a:ext cx="27100" cy="15125"/>
            </a:xfrm>
            <a:custGeom>
              <a:rect b="b" l="l" r="r" t="t"/>
              <a:pathLst>
                <a:path extrusionOk="0" h="605" w="1084">
                  <a:moveTo>
                    <a:pt x="953" y="0"/>
                  </a:moveTo>
                  <a:cubicBezTo>
                    <a:pt x="937" y="0"/>
                    <a:pt x="921" y="3"/>
                    <a:pt x="905" y="9"/>
                  </a:cubicBezTo>
                  <a:lnTo>
                    <a:pt x="84" y="390"/>
                  </a:lnTo>
                  <a:cubicBezTo>
                    <a:pt x="24" y="414"/>
                    <a:pt x="0" y="474"/>
                    <a:pt x="24" y="533"/>
                  </a:cubicBezTo>
                  <a:cubicBezTo>
                    <a:pt x="48" y="581"/>
                    <a:pt x="84" y="605"/>
                    <a:pt x="131" y="605"/>
                  </a:cubicBezTo>
                  <a:cubicBezTo>
                    <a:pt x="143" y="605"/>
                    <a:pt x="155" y="593"/>
                    <a:pt x="167" y="593"/>
                  </a:cubicBezTo>
                  <a:lnTo>
                    <a:pt x="1001" y="212"/>
                  </a:lnTo>
                  <a:cubicBezTo>
                    <a:pt x="1060" y="188"/>
                    <a:pt x="1084" y="128"/>
                    <a:pt x="1060" y="69"/>
                  </a:cubicBezTo>
                  <a:cubicBezTo>
                    <a:pt x="1042" y="25"/>
                    <a:pt x="999" y="0"/>
                    <a:pt x="9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 name="Google Shape;519;p25"/>
            <p:cNvSpPr/>
            <p:nvPr/>
          </p:nvSpPr>
          <p:spPr>
            <a:xfrm>
              <a:off x="5739700" y="4846675"/>
              <a:ext cx="21150" cy="18950"/>
            </a:xfrm>
            <a:custGeom>
              <a:rect b="b" l="l" r="r" t="t"/>
              <a:pathLst>
                <a:path extrusionOk="0" h="758" w="846">
                  <a:moveTo>
                    <a:pt x="719" y="0"/>
                  </a:moveTo>
                  <a:cubicBezTo>
                    <a:pt x="693" y="0"/>
                    <a:pt x="665" y="9"/>
                    <a:pt x="643" y="32"/>
                  </a:cubicBezTo>
                  <a:lnTo>
                    <a:pt x="48" y="567"/>
                  </a:lnTo>
                  <a:cubicBezTo>
                    <a:pt x="0" y="603"/>
                    <a:pt x="0" y="675"/>
                    <a:pt x="36" y="722"/>
                  </a:cubicBezTo>
                  <a:cubicBezTo>
                    <a:pt x="60" y="746"/>
                    <a:pt x="95" y="758"/>
                    <a:pt x="119" y="758"/>
                  </a:cubicBezTo>
                  <a:cubicBezTo>
                    <a:pt x="143" y="758"/>
                    <a:pt x="179" y="746"/>
                    <a:pt x="191" y="734"/>
                  </a:cubicBezTo>
                  <a:lnTo>
                    <a:pt x="798" y="198"/>
                  </a:lnTo>
                  <a:cubicBezTo>
                    <a:pt x="846" y="151"/>
                    <a:pt x="846" y="79"/>
                    <a:pt x="798" y="32"/>
                  </a:cubicBezTo>
                  <a:cubicBezTo>
                    <a:pt x="779" y="12"/>
                    <a:pt x="749" y="0"/>
                    <a:pt x="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 name="Google Shape;520;p25"/>
            <p:cNvSpPr/>
            <p:nvPr/>
          </p:nvSpPr>
          <p:spPr>
            <a:xfrm>
              <a:off x="5790300" y="4841875"/>
              <a:ext cx="20250" cy="16625"/>
            </a:xfrm>
            <a:custGeom>
              <a:rect b="b" l="l" r="r" t="t"/>
              <a:pathLst>
                <a:path extrusionOk="0" h="665" w="810">
                  <a:moveTo>
                    <a:pt x="683" y="0"/>
                  </a:moveTo>
                  <a:cubicBezTo>
                    <a:pt x="661" y="0"/>
                    <a:pt x="638" y="7"/>
                    <a:pt x="619" y="21"/>
                  </a:cubicBezTo>
                  <a:lnTo>
                    <a:pt x="48" y="462"/>
                  </a:lnTo>
                  <a:cubicBezTo>
                    <a:pt x="0" y="509"/>
                    <a:pt x="0" y="569"/>
                    <a:pt x="36" y="616"/>
                  </a:cubicBezTo>
                  <a:cubicBezTo>
                    <a:pt x="60" y="652"/>
                    <a:pt x="96" y="664"/>
                    <a:pt x="119" y="664"/>
                  </a:cubicBezTo>
                  <a:cubicBezTo>
                    <a:pt x="143" y="664"/>
                    <a:pt x="167" y="652"/>
                    <a:pt x="191" y="640"/>
                  </a:cubicBezTo>
                  <a:lnTo>
                    <a:pt x="750" y="200"/>
                  </a:lnTo>
                  <a:cubicBezTo>
                    <a:pt x="798" y="164"/>
                    <a:pt x="810" y="93"/>
                    <a:pt x="774" y="45"/>
                  </a:cubicBezTo>
                  <a:cubicBezTo>
                    <a:pt x="753" y="16"/>
                    <a:pt x="718" y="0"/>
                    <a:pt x="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 name="Google Shape;521;p25"/>
            <p:cNvSpPr/>
            <p:nvPr/>
          </p:nvSpPr>
          <p:spPr>
            <a:xfrm>
              <a:off x="5818875" y="4805850"/>
              <a:ext cx="23825" cy="12450"/>
            </a:xfrm>
            <a:custGeom>
              <a:rect b="b" l="l" r="r" t="t"/>
              <a:pathLst>
                <a:path extrusionOk="0" h="498" w="953">
                  <a:moveTo>
                    <a:pt x="832" y="0"/>
                  </a:moveTo>
                  <a:cubicBezTo>
                    <a:pt x="817" y="0"/>
                    <a:pt x="801" y="3"/>
                    <a:pt x="786" y="10"/>
                  </a:cubicBezTo>
                  <a:lnTo>
                    <a:pt x="96" y="283"/>
                  </a:lnTo>
                  <a:cubicBezTo>
                    <a:pt x="36" y="307"/>
                    <a:pt x="0" y="367"/>
                    <a:pt x="24" y="426"/>
                  </a:cubicBezTo>
                  <a:cubicBezTo>
                    <a:pt x="48" y="474"/>
                    <a:pt x="84" y="498"/>
                    <a:pt x="131" y="498"/>
                  </a:cubicBezTo>
                  <a:cubicBezTo>
                    <a:pt x="143" y="498"/>
                    <a:pt x="155" y="498"/>
                    <a:pt x="167" y="486"/>
                  </a:cubicBezTo>
                  <a:lnTo>
                    <a:pt x="869" y="212"/>
                  </a:lnTo>
                  <a:cubicBezTo>
                    <a:pt x="929" y="188"/>
                    <a:pt x="953" y="129"/>
                    <a:pt x="929" y="69"/>
                  </a:cubicBezTo>
                  <a:cubicBezTo>
                    <a:pt x="911" y="25"/>
                    <a:pt x="874" y="0"/>
                    <a:pt x="8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 name="Google Shape;522;p25"/>
            <p:cNvSpPr/>
            <p:nvPr/>
          </p:nvSpPr>
          <p:spPr>
            <a:xfrm>
              <a:off x="5848050" y="4784150"/>
              <a:ext cx="23825" cy="10650"/>
            </a:xfrm>
            <a:custGeom>
              <a:rect b="b" l="l" r="r" t="t"/>
              <a:pathLst>
                <a:path extrusionOk="0" h="426" w="953">
                  <a:moveTo>
                    <a:pt x="836" y="1"/>
                  </a:moveTo>
                  <a:cubicBezTo>
                    <a:pt x="823" y="1"/>
                    <a:pt x="811" y="3"/>
                    <a:pt x="798" y="8"/>
                  </a:cubicBezTo>
                  <a:lnTo>
                    <a:pt x="95" y="199"/>
                  </a:lnTo>
                  <a:cubicBezTo>
                    <a:pt x="36" y="223"/>
                    <a:pt x="0" y="282"/>
                    <a:pt x="24" y="342"/>
                  </a:cubicBezTo>
                  <a:cubicBezTo>
                    <a:pt x="36" y="389"/>
                    <a:pt x="83" y="425"/>
                    <a:pt x="131" y="425"/>
                  </a:cubicBezTo>
                  <a:cubicBezTo>
                    <a:pt x="143" y="425"/>
                    <a:pt x="155" y="425"/>
                    <a:pt x="155" y="413"/>
                  </a:cubicBezTo>
                  <a:lnTo>
                    <a:pt x="857" y="223"/>
                  </a:lnTo>
                  <a:cubicBezTo>
                    <a:pt x="917" y="199"/>
                    <a:pt x="953" y="139"/>
                    <a:pt x="941" y="80"/>
                  </a:cubicBezTo>
                  <a:cubicBezTo>
                    <a:pt x="922" y="33"/>
                    <a:pt x="881"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 name="Google Shape;523;p25"/>
            <p:cNvSpPr/>
            <p:nvPr/>
          </p:nvSpPr>
          <p:spPr>
            <a:xfrm>
              <a:off x="5888225" y="4759425"/>
              <a:ext cx="21450" cy="16325"/>
            </a:xfrm>
            <a:custGeom>
              <a:rect b="b" l="l" r="r" t="t"/>
              <a:pathLst>
                <a:path extrusionOk="0" h="653" w="858">
                  <a:moveTo>
                    <a:pt x="731" y="0"/>
                  </a:moveTo>
                  <a:cubicBezTo>
                    <a:pt x="708" y="0"/>
                    <a:pt x="686" y="7"/>
                    <a:pt x="667" y="21"/>
                  </a:cubicBezTo>
                  <a:lnTo>
                    <a:pt x="60" y="450"/>
                  </a:lnTo>
                  <a:cubicBezTo>
                    <a:pt x="12" y="485"/>
                    <a:pt x="0" y="545"/>
                    <a:pt x="36" y="605"/>
                  </a:cubicBezTo>
                  <a:cubicBezTo>
                    <a:pt x="60" y="628"/>
                    <a:pt x="96" y="652"/>
                    <a:pt x="131" y="652"/>
                  </a:cubicBezTo>
                  <a:cubicBezTo>
                    <a:pt x="143" y="652"/>
                    <a:pt x="167" y="640"/>
                    <a:pt x="191" y="628"/>
                  </a:cubicBezTo>
                  <a:lnTo>
                    <a:pt x="798" y="200"/>
                  </a:lnTo>
                  <a:cubicBezTo>
                    <a:pt x="846" y="164"/>
                    <a:pt x="858" y="93"/>
                    <a:pt x="822" y="45"/>
                  </a:cubicBezTo>
                  <a:cubicBezTo>
                    <a:pt x="800" y="16"/>
                    <a:pt x="766" y="0"/>
                    <a:pt x="7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 name="Google Shape;524;p25"/>
            <p:cNvSpPr/>
            <p:nvPr/>
          </p:nvSpPr>
          <p:spPr>
            <a:xfrm>
              <a:off x="6028425" y="4743700"/>
              <a:ext cx="29775" cy="24000"/>
            </a:xfrm>
            <a:custGeom>
              <a:rect b="b" l="l" r="r" t="t"/>
              <a:pathLst>
                <a:path extrusionOk="0" h="960" w="1191">
                  <a:moveTo>
                    <a:pt x="131" y="1"/>
                  </a:moveTo>
                  <a:cubicBezTo>
                    <a:pt x="99" y="1"/>
                    <a:pt x="68" y="16"/>
                    <a:pt x="48" y="43"/>
                  </a:cubicBezTo>
                  <a:cubicBezTo>
                    <a:pt x="0" y="91"/>
                    <a:pt x="12" y="162"/>
                    <a:pt x="60" y="198"/>
                  </a:cubicBezTo>
                  <a:lnTo>
                    <a:pt x="989" y="936"/>
                  </a:lnTo>
                  <a:cubicBezTo>
                    <a:pt x="1012" y="948"/>
                    <a:pt x="1036" y="960"/>
                    <a:pt x="1060" y="960"/>
                  </a:cubicBezTo>
                  <a:cubicBezTo>
                    <a:pt x="1096" y="960"/>
                    <a:pt x="1131" y="948"/>
                    <a:pt x="1155" y="924"/>
                  </a:cubicBezTo>
                  <a:cubicBezTo>
                    <a:pt x="1191" y="876"/>
                    <a:pt x="1179" y="805"/>
                    <a:pt x="1131" y="757"/>
                  </a:cubicBezTo>
                  <a:lnTo>
                    <a:pt x="203" y="31"/>
                  </a:lnTo>
                  <a:cubicBezTo>
                    <a:pt x="182" y="10"/>
                    <a:pt x="156"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 name="Google Shape;525;p25"/>
            <p:cNvSpPr/>
            <p:nvPr/>
          </p:nvSpPr>
          <p:spPr>
            <a:xfrm>
              <a:off x="6070400" y="4784700"/>
              <a:ext cx="18175" cy="27350"/>
            </a:xfrm>
            <a:custGeom>
              <a:rect b="b" l="l" r="r" t="t"/>
              <a:pathLst>
                <a:path extrusionOk="0" h="1094" w="727">
                  <a:moveTo>
                    <a:pt x="119" y="1"/>
                  </a:moveTo>
                  <a:cubicBezTo>
                    <a:pt x="103" y="1"/>
                    <a:pt x="87" y="4"/>
                    <a:pt x="72" y="10"/>
                  </a:cubicBezTo>
                  <a:cubicBezTo>
                    <a:pt x="24" y="46"/>
                    <a:pt x="0" y="117"/>
                    <a:pt x="24" y="165"/>
                  </a:cubicBezTo>
                  <a:lnTo>
                    <a:pt x="500" y="1034"/>
                  </a:lnTo>
                  <a:cubicBezTo>
                    <a:pt x="512" y="1070"/>
                    <a:pt x="548" y="1094"/>
                    <a:pt x="595" y="1094"/>
                  </a:cubicBezTo>
                  <a:cubicBezTo>
                    <a:pt x="607" y="1094"/>
                    <a:pt x="631" y="1094"/>
                    <a:pt x="643" y="1082"/>
                  </a:cubicBezTo>
                  <a:cubicBezTo>
                    <a:pt x="703" y="1046"/>
                    <a:pt x="726" y="987"/>
                    <a:pt x="691" y="927"/>
                  </a:cubicBezTo>
                  <a:lnTo>
                    <a:pt x="226" y="58"/>
                  </a:lnTo>
                  <a:cubicBezTo>
                    <a:pt x="200" y="23"/>
                    <a:pt x="161"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 name="Google Shape;526;p25"/>
            <p:cNvSpPr/>
            <p:nvPr/>
          </p:nvSpPr>
          <p:spPr>
            <a:xfrm>
              <a:off x="6096875" y="4834125"/>
              <a:ext cx="15500" cy="26450"/>
            </a:xfrm>
            <a:custGeom>
              <a:rect b="b" l="l" r="r" t="t"/>
              <a:pathLst>
                <a:path extrusionOk="0" h="1058" w="620">
                  <a:moveTo>
                    <a:pt x="125" y="1"/>
                  </a:moveTo>
                  <a:cubicBezTo>
                    <a:pt x="110" y="1"/>
                    <a:pt x="96" y="4"/>
                    <a:pt x="84" y="10"/>
                  </a:cubicBezTo>
                  <a:cubicBezTo>
                    <a:pt x="25" y="34"/>
                    <a:pt x="1" y="105"/>
                    <a:pt x="25" y="153"/>
                  </a:cubicBezTo>
                  <a:lnTo>
                    <a:pt x="394" y="986"/>
                  </a:lnTo>
                  <a:cubicBezTo>
                    <a:pt x="406" y="1034"/>
                    <a:pt x="441" y="1057"/>
                    <a:pt x="489" y="1057"/>
                  </a:cubicBezTo>
                  <a:cubicBezTo>
                    <a:pt x="501" y="1057"/>
                    <a:pt x="525" y="1057"/>
                    <a:pt x="537" y="1046"/>
                  </a:cubicBezTo>
                  <a:cubicBezTo>
                    <a:pt x="596" y="1022"/>
                    <a:pt x="620" y="962"/>
                    <a:pt x="596" y="903"/>
                  </a:cubicBezTo>
                  <a:lnTo>
                    <a:pt x="227" y="69"/>
                  </a:lnTo>
                  <a:cubicBezTo>
                    <a:pt x="209" y="25"/>
                    <a:pt x="165"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 name="Google Shape;527;p25"/>
            <p:cNvSpPr/>
            <p:nvPr/>
          </p:nvSpPr>
          <p:spPr>
            <a:xfrm>
              <a:off x="6065625" y="4818450"/>
              <a:ext cx="17300" cy="25750"/>
            </a:xfrm>
            <a:custGeom>
              <a:rect b="b" l="l" r="r" t="t"/>
              <a:pathLst>
                <a:path extrusionOk="0" h="1030" w="692">
                  <a:moveTo>
                    <a:pt x="131" y="0"/>
                  </a:moveTo>
                  <a:cubicBezTo>
                    <a:pt x="112" y="0"/>
                    <a:pt x="92" y="6"/>
                    <a:pt x="72" y="18"/>
                  </a:cubicBezTo>
                  <a:cubicBezTo>
                    <a:pt x="24" y="41"/>
                    <a:pt x="1" y="113"/>
                    <a:pt x="24" y="160"/>
                  </a:cubicBezTo>
                  <a:lnTo>
                    <a:pt x="465" y="970"/>
                  </a:lnTo>
                  <a:cubicBezTo>
                    <a:pt x="477" y="1006"/>
                    <a:pt x="513" y="1030"/>
                    <a:pt x="560" y="1030"/>
                  </a:cubicBezTo>
                  <a:cubicBezTo>
                    <a:pt x="572" y="1030"/>
                    <a:pt x="596" y="1018"/>
                    <a:pt x="608" y="1006"/>
                  </a:cubicBezTo>
                  <a:cubicBezTo>
                    <a:pt x="667" y="982"/>
                    <a:pt x="691" y="911"/>
                    <a:pt x="655" y="863"/>
                  </a:cubicBezTo>
                  <a:lnTo>
                    <a:pt x="227" y="53"/>
                  </a:lnTo>
                  <a:cubicBezTo>
                    <a:pt x="203" y="22"/>
                    <a:pt x="169"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 name="Google Shape;528;p25"/>
            <p:cNvSpPr/>
            <p:nvPr/>
          </p:nvSpPr>
          <p:spPr>
            <a:xfrm>
              <a:off x="6032000" y="4776300"/>
              <a:ext cx="24425" cy="24750"/>
            </a:xfrm>
            <a:custGeom>
              <a:rect b="b" l="l" r="r" t="t"/>
              <a:pathLst>
                <a:path extrusionOk="0" h="990" w="977">
                  <a:moveTo>
                    <a:pt x="121" y="1"/>
                  </a:moveTo>
                  <a:cubicBezTo>
                    <a:pt x="92" y="1"/>
                    <a:pt x="66" y="13"/>
                    <a:pt x="48" y="37"/>
                  </a:cubicBezTo>
                  <a:cubicBezTo>
                    <a:pt x="0" y="72"/>
                    <a:pt x="0" y="144"/>
                    <a:pt x="36" y="191"/>
                  </a:cubicBezTo>
                  <a:lnTo>
                    <a:pt x="774" y="953"/>
                  </a:lnTo>
                  <a:cubicBezTo>
                    <a:pt x="798" y="977"/>
                    <a:pt x="822" y="989"/>
                    <a:pt x="857" y="989"/>
                  </a:cubicBezTo>
                  <a:cubicBezTo>
                    <a:pt x="881" y="989"/>
                    <a:pt x="917" y="977"/>
                    <a:pt x="929" y="965"/>
                  </a:cubicBezTo>
                  <a:cubicBezTo>
                    <a:pt x="976" y="918"/>
                    <a:pt x="976" y="846"/>
                    <a:pt x="941" y="799"/>
                  </a:cubicBezTo>
                  <a:lnTo>
                    <a:pt x="203" y="37"/>
                  </a:lnTo>
                  <a:cubicBezTo>
                    <a:pt x="179" y="13"/>
                    <a:pt x="149"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 name="Google Shape;529;p25"/>
            <p:cNvSpPr/>
            <p:nvPr/>
          </p:nvSpPr>
          <p:spPr>
            <a:xfrm>
              <a:off x="5994475" y="4754825"/>
              <a:ext cx="27725" cy="10200"/>
            </a:xfrm>
            <a:custGeom>
              <a:rect b="b" l="l" r="r" t="t"/>
              <a:pathLst>
                <a:path extrusionOk="0" h="408" w="1109">
                  <a:moveTo>
                    <a:pt x="121" y="0"/>
                  </a:moveTo>
                  <a:cubicBezTo>
                    <a:pt x="70" y="0"/>
                    <a:pt x="23" y="34"/>
                    <a:pt x="13" y="86"/>
                  </a:cubicBezTo>
                  <a:cubicBezTo>
                    <a:pt x="1" y="146"/>
                    <a:pt x="37" y="205"/>
                    <a:pt x="96" y="217"/>
                  </a:cubicBezTo>
                  <a:lnTo>
                    <a:pt x="953" y="408"/>
                  </a:lnTo>
                  <a:lnTo>
                    <a:pt x="977" y="408"/>
                  </a:lnTo>
                  <a:cubicBezTo>
                    <a:pt x="1037" y="408"/>
                    <a:pt x="1084" y="372"/>
                    <a:pt x="1096" y="324"/>
                  </a:cubicBezTo>
                  <a:cubicBezTo>
                    <a:pt x="1108" y="253"/>
                    <a:pt x="1061" y="193"/>
                    <a:pt x="1001" y="181"/>
                  </a:cubicBezTo>
                  <a:lnTo>
                    <a:pt x="144" y="3"/>
                  </a:lnTo>
                  <a:cubicBezTo>
                    <a:pt x="136" y="1"/>
                    <a:pt x="12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 name="Google Shape;530;p25"/>
            <p:cNvSpPr/>
            <p:nvPr/>
          </p:nvSpPr>
          <p:spPr>
            <a:xfrm>
              <a:off x="5928700" y="4755250"/>
              <a:ext cx="33950" cy="19000"/>
            </a:xfrm>
            <a:custGeom>
              <a:rect b="b" l="l" r="r" t="t"/>
              <a:pathLst>
                <a:path extrusionOk="0" h="760" w="1358">
                  <a:moveTo>
                    <a:pt x="1225" y="0"/>
                  </a:moveTo>
                  <a:cubicBezTo>
                    <a:pt x="1210" y="0"/>
                    <a:pt x="1195" y="3"/>
                    <a:pt x="1179" y="10"/>
                  </a:cubicBezTo>
                  <a:lnTo>
                    <a:pt x="84" y="545"/>
                  </a:lnTo>
                  <a:cubicBezTo>
                    <a:pt x="25" y="569"/>
                    <a:pt x="1" y="641"/>
                    <a:pt x="25" y="700"/>
                  </a:cubicBezTo>
                  <a:cubicBezTo>
                    <a:pt x="48" y="736"/>
                    <a:pt x="84" y="760"/>
                    <a:pt x="132" y="760"/>
                  </a:cubicBezTo>
                  <a:cubicBezTo>
                    <a:pt x="144" y="760"/>
                    <a:pt x="167" y="760"/>
                    <a:pt x="179" y="748"/>
                  </a:cubicBezTo>
                  <a:lnTo>
                    <a:pt x="1275" y="212"/>
                  </a:lnTo>
                  <a:cubicBezTo>
                    <a:pt x="1334" y="188"/>
                    <a:pt x="1358" y="117"/>
                    <a:pt x="1334" y="69"/>
                  </a:cubicBezTo>
                  <a:cubicBezTo>
                    <a:pt x="1308" y="25"/>
                    <a:pt x="1268" y="0"/>
                    <a:pt x="1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 name="Google Shape;531;p25"/>
            <p:cNvSpPr/>
            <p:nvPr/>
          </p:nvSpPr>
          <p:spPr>
            <a:xfrm>
              <a:off x="5879900" y="4794175"/>
              <a:ext cx="24725" cy="14600"/>
            </a:xfrm>
            <a:custGeom>
              <a:rect b="b" l="l" r="r" t="t"/>
              <a:pathLst>
                <a:path extrusionOk="0" h="584" w="989">
                  <a:moveTo>
                    <a:pt x="860" y="1"/>
                  </a:moveTo>
                  <a:cubicBezTo>
                    <a:pt x="842" y="1"/>
                    <a:pt x="825" y="5"/>
                    <a:pt x="810" y="12"/>
                  </a:cubicBezTo>
                  <a:lnTo>
                    <a:pt x="72" y="381"/>
                  </a:lnTo>
                  <a:cubicBezTo>
                    <a:pt x="12" y="405"/>
                    <a:pt x="0" y="477"/>
                    <a:pt x="24" y="524"/>
                  </a:cubicBezTo>
                  <a:cubicBezTo>
                    <a:pt x="48" y="572"/>
                    <a:pt x="83" y="584"/>
                    <a:pt x="119" y="584"/>
                  </a:cubicBezTo>
                  <a:cubicBezTo>
                    <a:pt x="143" y="584"/>
                    <a:pt x="155" y="584"/>
                    <a:pt x="167" y="572"/>
                  </a:cubicBezTo>
                  <a:lnTo>
                    <a:pt x="905" y="215"/>
                  </a:lnTo>
                  <a:cubicBezTo>
                    <a:pt x="964" y="179"/>
                    <a:pt x="988" y="119"/>
                    <a:pt x="953" y="60"/>
                  </a:cubicBezTo>
                  <a:cubicBezTo>
                    <a:pt x="936" y="19"/>
                    <a:pt x="898" y="1"/>
                    <a:pt x="8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 name="Google Shape;532;p25"/>
            <p:cNvSpPr/>
            <p:nvPr/>
          </p:nvSpPr>
          <p:spPr>
            <a:xfrm>
              <a:off x="5842375" y="4825800"/>
              <a:ext cx="30700" cy="16025"/>
            </a:xfrm>
            <a:custGeom>
              <a:rect b="b" l="l" r="r" t="t"/>
              <a:pathLst>
                <a:path extrusionOk="0" h="641" w="1228">
                  <a:moveTo>
                    <a:pt x="1094" y="0"/>
                  </a:moveTo>
                  <a:cubicBezTo>
                    <a:pt x="1079" y="0"/>
                    <a:pt x="1064" y="3"/>
                    <a:pt x="1049" y="9"/>
                  </a:cubicBezTo>
                  <a:lnTo>
                    <a:pt x="84" y="426"/>
                  </a:lnTo>
                  <a:cubicBezTo>
                    <a:pt x="37" y="450"/>
                    <a:pt x="1" y="509"/>
                    <a:pt x="25" y="569"/>
                  </a:cubicBezTo>
                  <a:cubicBezTo>
                    <a:pt x="49" y="617"/>
                    <a:pt x="84" y="640"/>
                    <a:pt x="132" y="640"/>
                  </a:cubicBezTo>
                  <a:cubicBezTo>
                    <a:pt x="144" y="640"/>
                    <a:pt x="168" y="640"/>
                    <a:pt x="179" y="628"/>
                  </a:cubicBezTo>
                  <a:lnTo>
                    <a:pt x="1144" y="224"/>
                  </a:lnTo>
                  <a:cubicBezTo>
                    <a:pt x="1192" y="200"/>
                    <a:pt x="1227" y="128"/>
                    <a:pt x="1203" y="69"/>
                  </a:cubicBezTo>
                  <a:cubicBezTo>
                    <a:pt x="1177" y="25"/>
                    <a:pt x="1137" y="0"/>
                    <a:pt x="10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 name="Google Shape;533;p25"/>
            <p:cNvSpPr/>
            <p:nvPr/>
          </p:nvSpPr>
          <p:spPr>
            <a:xfrm>
              <a:off x="5924550" y="4791575"/>
              <a:ext cx="26200" cy="18400"/>
            </a:xfrm>
            <a:custGeom>
              <a:rect b="b" l="l" r="r" t="t"/>
              <a:pathLst>
                <a:path extrusionOk="0" h="736" w="1048">
                  <a:moveTo>
                    <a:pt x="918" y="1"/>
                  </a:moveTo>
                  <a:cubicBezTo>
                    <a:pt x="896" y="1"/>
                    <a:pt x="875" y="8"/>
                    <a:pt x="857" y="21"/>
                  </a:cubicBezTo>
                  <a:lnTo>
                    <a:pt x="60" y="533"/>
                  </a:lnTo>
                  <a:cubicBezTo>
                    <a:pt x="12" y="569"/>
                    <a:pt x="0" y="628"/>
                    <a:pt x="24" y="688"/>
                  </a:cubicBezTo>
                  <a:cubicBezTo>
                    <a:pt x="48" y="712"/>
                    <a:pt x="83" y="735"/>
                    <a:pt x="119" y="735"/>
                  </a:cubicBezTo>
                  <a:cubicBezTo>
                    <a:pt x="143" y="735"/>
                    <a:pt x="167" y="723"/>
                    <a:pt x="179" y="712"/>
                  </a:cubicBezTo>
                  <a:lnTo>
                    <a:pt x="976" y="212"/>
                  </a:lnTo>
                  <a:cubicBezTo>
                    <a:pt x="1024" y="176"/>
                    <a:pt x="1048" y="104"/>
                    <a:pt x="1012" y="57"/>
                  </a:cubicBezTo>
                  <a:cubicBezTo>
                    <a:pt x="990" y="20"/>
                    <a:pt x="953" y="1"/>
                    <a:pt x="9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 name="Google Shape;534;p25"/>
            <p:cNvSpPr/>
            <p:nvPr/>
          </p:nvSpPr>
          <p:spPr>
            <a:xfrm>
              <a:off x="5981400" y="4785550"/>
              <a:ext cx="27100" cy="5675"/>
            </a:xfrm>
            <a:custGeom>
              <a:rect b="b" l="l" r="r" t="t"/>
              <a:pathLst>
                <a:path extrusionOk="0" h="227" w="1084">
                  <a:moveTo>
                    <a:pt x="965" y="0"/>
                  </a:moveTo>
                  <a:lnTo>
                    <a:pt x="12" y="12"/>
                  </a:lnTo>
                  <a:lnTo>
                    <a:pt x="0" y="119"/>
                  </a:lnTo>
                  <a:lnTo>
                    <a:pt x="12" y="226"/>
                  </a:lnTo>
                  <a:lnTo>
                    <a:pt x="965" y="214"/>
                  </a:lnTo>
                  <a:cubicBezTo>
                    <a:pt x="1024" y="214"/>
                    <a:pt x="1084" y="167"/>
                    <a:pt x="1084" y="107"/>
                  </a:cubicBezTo>
                  <a:cubicBezTo>
                    <a:pt x="1072" y="48"/>
                    <a:pt x="1024" y="0"/>
                    <a:pt x="9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 name="Google Shape;535;p25"/>
            <p:cNvSpPr/>
            <p:nvPr/>
          </p:nvSpPr>
          <p:spPr>
            <a:xfrm>
              <a:off x="6025150" y="4808150"/>
              <a:ext cx="20550" cy="19675"/>
            </a:xfrm>
            <a:custGeom>
              <a:rect b="b" l="l" r="r" t="t"/>
              <a:pathLst>
                <a:path extrusionOk="0" h="787" w="822">
                  <a:moveTo>
                    <a:pt x="119" y="1"/>
                  </a:moveTo>
                  <a:cubicBezTo>
                    <a:pt x="90" y="1"/>
                    <a:pt x="60" y="13"/>
                    <a:pt x="36" y="37"/>
                  </a:cubicBezTo>
                  <a:cubicBezTo>
                    <a:pt x="0" y="84"/>
                    <a:pt x="0" y="156"/>
                    <a:pt x="48" y="191"/>
                  </a:cubicBezTo>
                  <a:lnTo>
                    <a:pt x="619" y="751"/>
                  </a:lnTo>
                  <a:cubicBezTo>
                    <a:pt x="643" y="775"/>
                    <a:pt x="667" y="787"/>
                    <a:pt x="691" y="787"/>
                  </a:cubicBezTo>
                  <a:cubicBezTo>
                    <a:pt x="727" y="787"/>
                    <a:pt x="750" y="775"/>
                    <a:pt x="774" y="751"/>
                  </a:cubicBezTo>
                  <a:cubicBezTo>
                    <a:pt x="822" y="715"/>
                    <a:pt x="822" y="644"/>
                    <a:pt x="774" y="596"/>
                  </a:cubicBezTo>
                  <a:lnTo>
                    <a:pt x="203" y="37"/>
                  </a:lnTo>
                  <a:cubicBezTo>
                    <a:pt x="179" y="13"/>
                    <a:pt x="149"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 name="Google Shape;536;p25"/>
            <p:cNvSpPr/>
            <p:nvPr/>
          </p:nvSpPr>
          <p:spPr>
            <a:xfrm>
              <a:off x="5973950" y="4811075"/>
              <a:ext cx="36925" cy="13775"/>
            </a:xfrm>
            <a:custGeom>
              <a:rect b="b" l="l" r="r" t="t"/>
              <a:pathLst>
                <a:path extrusionOk="0" h="551" w="1477">
                  <a:moveTo>
                    <a:pt x="132" y="1"/>
                  </a:moveTo>
                  <a:cubicBezTo>
                    <a:pt x="81" y="1"/>
                    <a:pt x="33" y="35"/>
                    <a:pt x="12" y="86"/>
                  </a:cubicBezTo>
                  <a:cubicBezTo>
                    <a:pt x="0" y="146"/>
                    <a:pt x="36" y="205"/>
                    <a:pt x="96" y="217"/>
                  </a:cubicBezTo>
                  <a:lnTo>
                    <a:pt x="1322" y="551"/>
                  </a:lnTo>
                  <a:lnTo>
                    <a:pt x="1346" y="551"/>
                  </a:lnTo>
                  <a:cubicBezTo>
                    <a:pt x="1393" y="551"/>
                    <a:pt x="1441" y="515"/>
                    <a:pt x="1453" y="467"/>
                  </a:cubicBezTo>
                  <a:cubicBezTo>
                    <a:pt x="1477" y="408"/>
                    <a:pt x="1441" y="348"/>
                    <a:pt x="1382" y="336"/>
                  </a:cubicBezTo>
                  <a:lnTo>
                    <a:pt x="155" y="3"/>
                  </a:lnTo>
                  <a:cubicBezTo>
                    <a:pt x="148" y="1"/>
                    <a:pt x="140"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 name="Google Shape;537;p25"/>
            <p:cNvSpPr/>
            <p:nvPr/>
          </p:nvSpPr>
          <p:spPr>
            <a:xfrm>
              <a:off x="5915900" y="4820175"/>
              <a:ext cx="38125" cy="17475"/>
            </a:xfrm>
            <a:custGeom>
              <a:rect b="b" l="l" r="r" t="t"/>
              <a:pathLst>
                <a:path extrusionOk="0" h="699" w="1525">
                  <a:moveTo>
                    <a:pt x="1408" y="1"/>
                  </a:moveTo>
                  <a:cubicBezTo>
                    <a:pt x="1395" y="1"/>
                    <a:pt x="1383" y="3"/>
                    <a:pt x="1370" y="8"/>
                  </a:cubicBezTo>
                  <a:cubicBezTo>
                    <a:pt x="929" y="127"/>
                    <a:pt x="489" y="294"/>
                    <a:pt x="72" y="484"/>
                  </a:cubicBezTo>
                  <a:cubicBezTo>
                    <a:pt x="25" y="508"/>
                    <a:pt x="1" y="580"/>
                    <a:pt x="25" y="627"/>
                  </a:cubicBezTo>
                  <a:cubicBezTo>
                    <a:pt x="36" y="675"/>
                    <a:pt x="84" y="699"/>
                    <a:pt x="120" y="699"/>
                  </a:cubicBezTo>
                  <a:cubicBezTo>
                    <a:pt x="144" y="699"/>
                    <a:pt x="156" y="687"/>
                    <a:pt x="167" y="687"/>
                  </a:cubicBezTo>
                  <a:cubicBezTo>
                    <a:pt x="572" y="496"/>
                    <a:pt x="1001" y="341"/>
                    <a:pt x="1429" y="222"/>
                  </a:cubicBezTo>
                  <a:cubicBezTo>
                    <a:pt x="1489" y="199"/>
                    <a:pt x="1525" y="139"/>
                    <a:pt x="1513" y="80"/>
                  </a:cubicBezTo>
                  <a:cubicBezTo>
                    <a:pt x="1494" y="33"/>
                    <a:pt x="1453" y="1"/>
                    <a:pt x="14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 name="Google Shape;538;p25"/>
            <p:cNvSpPr/>
            <p:nvPr/>
          </p:nvSpPr>
          <p:spPr>
            <a:xfrm>
              <a:off x="5976025" y="4845625"/>
              <a:ext cx="39325" cy="10475"/>
            </a:xfrm>
            <a:custGeom>
              <a:rect b="b" l="l" r="r" t="t"/>
              <a:pathLst>
                <a:path extrusionOk="0" h="419" w="1573">
                  <a:moveTo>
                    <a:pt x="113" y="0"/>
                  </a:moveTo>
                  <a:cubicBezTo>
                    <a:pt x="60" y="0"/>
                    <a:pt x="11" y="44"/>
                    <a:pt x="1" y="97"/>
                  </a:cubicBezTo>
                  <a:cubicBezTo>
                    <a:pt x="1" y="157"/>
                    <a:pt x="37" y="216"/>
                    <a:pt x="96" y="216"/>
                  </a:cubicBezTo>
                  <a:lnTo>
                    <a:pt x="1430" y="419"/>
                  </a:lnTo>
                  <a:lnTo>
                    <a:pt x="1453" y="419"/>
                  </a:lnTo>
                  <a:cubicBezTo>
                    <a:pt x="1501" y="419"/>
                    <a:pt x="1549" y="371"/>
                    <a:pt x="1561" y="324"/>
                  </a:cubicBezTo>
                  <a:cubicBezTo>
                    <a:pt x="1572" y="264"/>
                    <a:pt x="1525" y="205"/>
                    <a:pt x="1465" y="193"/>
                  </a:cubicBezTo>
                  <a:lnTo>
                    <a:pt x="132" y="2"/>
                  </a:lnTo>
                  <a:cubicBezTo>
                    <a:pt x="126" y="1"/>
                    <a:pt x="119" y="0"/>
                    <a:pt x="1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 name="Google Shape;539;p25"/>
            <p:cNvSpPr/>
            <p:nvPr/>
          </p:nvSpPr>
          <p:spPr>
            <a:xfrm>
              <a:off x="6050750" y="4846675"/>
              <a:ext cx="18775" cy="18950"/>
            </a:xfrm>
            <a:custGeom>
              <a:rect b="b" l="l" r="r" t="t"/>
              <a:pathLst>
                <a:path extrusionOk="0" h="758" w="751">
                  <a:moveTo>
                    <a:pt x="125" y="0"/>
                  </a:moveTo>
                  <a:cubicBezTo>
                    <a:pt x="97" y="0"/>
                    <a:pt x="70" y="9"/>
                    <a:pt x="48" y="32"/>
                  </a:cubicBezTo>
                  <a:cubicBezTo>
                    <a:pt x="0" y="79"/>
                    <a:pt x="0" y="139"/>
                    <a:pt x="48" y="186"/>
                  </a:cubicBezTo>
                  <a:lnTo>
                    <a:pt x="548" y="722"/>
                  </a:lnTo>
                  <a:cubicBezTo>
                    <a:pt x="572" y="746"/>
                    <a:pt x="596" y="758"/>
                    <a:pt x="631" y="758"/>
                  </a:cubicBezTo>
                  <a:cubicBezTo>
                    <a:pt x="655" y="758"/>
                    <a:pt x="679" y="746"/>
                    <a:pt x="703" y="722"/>
                  </a:cubicBezTo>
                  <a:cubicBezTo>
                    <a:pt x="750" y="686"/>
                    <a:pt x="750" y="615"/>
                    <a:pt x="715" y="567"/>
                  </a:cubicBezTo>
                  <a:lnTo>
                    <a:pt x="215" y="32"/>
                  </a:lnTo>
                  <a:cubicBezTo>
                    <a:pt x="189" y="12"/>
                    <a:pt x="157"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 name="Google Shape;540;p25"/>
            <p:cNvSpPr/>
            <p:nvPr/>
          </p:nvSpPr>
          <p:spPr>
            <a:xfrm>
              <a:off x="5854000" y="4848575"/>
              <a:ext cx="38425" cy="14975"/>
            </a:xfrm>
            <a:custGeom>
              <a:rect b="b" l="l" r="r" t="t"/>
              <a:pathLst>
                <a:path extrusionOk="0" h="599" w="1537">
                  <a:moveTo>
                    <a:pt x="1416" y="1"/>
                  </a:moveTo>
                  <a:cubicBezTo>
                    <a:pt x="1409" y="1"/>
                    <a:pt x="1401" y="2"/>
                    <a:pt x="1393" y="3"/>
                  </a:cubicBezTo>
                  <a:cubicBezTo>
                    <a:pt x="953" y="98"/>
                    <a:pt x="512" y="229"/>
                    <a:pt x="95" y="384"/>
                  </a:cubicBezTo>
                  <a:cubicBezTo>
                    <a:pt x="36" y="408"/>
                    <a:pt x="0" y="468"/>
                    <a:pt x="24" y="527"/>
                  </a:cubicBezTo>
                  <a:cubicBezTo>
                    <a:pt x="48" y="575"/>
                    <a:pt x="84" y="599"/>
                    <a:pt x="131" y="599"/>
                  </a:cubicBezTo>
                  <a:lnTo>
                    <a:pt x="167" y="599"/>
                  </a:lnTo>
                  <a:cubicBezTo>
                    <a:pt x="584" y="432"/>
                    <a:pt x="1012" y="313"/>
                    <a:pt x="1441" y="218"/>
                  </a:cubicBezTo>
                  <a:cubicBezTo>
                    <a:pt x="1500" y="206"/>
                    <a:pt x="1536" y="146"/>
                    <a:pt x="1524" y="87"/>
                  </a:cubicBezTo>
                  <a:cubicBezTo>
                    <a:pt x="1514" y="35"/>
                    <a:pt x="1467" y="1"/>
                    <a:pt x="1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 name="Google Shape;541;p25"/>
            <p:cNvSpPr/>
            <p:nvPr/>
          </p:nvSpPr>
          <p:spPr>
            <a:xfrm>
              <a:off x="5919775" y="4850800"/>
              <a:ext cx="28000" cy="14525"/>
            </a:xfrm>
            <a:custGeom>
              <a:rect b="b" l="l" r="r" t="t"/>
              <a:pathLst>
                <a:path extrusionOk="0" h="581" w="1120">
                  <a:moveTo>
                    <a:pt x="993" y="0"/>
                  </a:moveTo>
                  <a:cubicBezTo>
                    <a:pt x="979" y="0"/>
                    <a:pt x="965" y="3"/>
                    <a:pt x="953" y="9"/>
                  </a:cubicBezTo>
                  <a:lnTo>
                    <a:pt x="84" y="367"/>
                  </a:lnTo>
                  <a:cubicBezTo>
                    <a:pt x="24" y="402"/>
                    <a:pt x="1" y="462"/>
                    <a:pt x="24" y="521"/>
                  </a:cubicBezTo>
                  <a:cubicBezTo>
                    <a:pt x="36" y="557"/>
                    <a:pt x="84" y="581"/>
                    <a:pt x="131" y="581"/>
                  </a:cubicBezTo>
                  <a:lnTo>
                    <a:pt x="167" y="581"/>
                  </a:lnTo>
                  <a:lnTo>
                    <a:pt x="1036" y="212"/>
                  </a:lnTo>
                  <a:cubicBezTo>
                    <a:pt x="1096" y="188"/>
                    <a:pt x="1120" y="117"/>
                    <a:pt x="1096" y="69"/>
                  </a:cubicBezTo>
                  <a:cubicBezTo>
                    <a:pt x="1078" y="25"/>
                    <a:pt x="1034"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 name="Google Shape;542;p25"/>
            <p:cNvSpPr/>
            <p:nvPr/>
          </p:nvSpPr>
          <p:spPr>
            <a:xfrm>
              <a:off x="5933175" y="4730425"/>
              <a:ext cx="33650" cy="14075"/>
            </a:xfrm>
            <a:custGeom>
              <a:rect b="b" l="l" r="r" t="t"/>
              <a:pathLst>
                <a:path extrusionOk="0" h="563" w="1346">
                  <a:moveTo>
                    <a:pt x="1214" y="0"/>
                  </a:moveTo>
                  <a:cubicBezTo>
                    <a:pt x="1206" y="0"/>
                    <a:pt x="1199" y="1"/>
                    <a:pt x="1191" y="2"/>
                  </a:cubicBezTo>
                  <a:lnTo>
                    <a:pt x="96" y="336"/>
                  </a:lnTo>
                  <a:cubicBezTo>
                    <a:pt x="36" y="360"/>
                    <a:pt x="0" y="419"/>
                    <a:pt x="12" y="479"/>
                  </a:cubicBezTo>
                  <a:cubicBezTo>
                    <a:pt x="36" y="526"/>
                    <a:pt x="72" y="562"/>
                    <a:pt x="119" y="562"/>
                  </a:cubicBezTo>
                  <a:cubicBezTo>
                    <a:pt x="131" y="562"/>
                    <a:pt x="143" y="550"/>
                    <a:pt x="155" y="550"/>
                  </a:cubicBezTo>
                  <a:lnTo>
                    <a:pt x="1250" y="217"/>
                  </a:lnTo>
                  <a:cubicBezTo>
                    <a:pt x="1310" y="205"/>
                    <a:pt x="1346" y="145"/>
                    <a:pt x="1334" y="86"/>
                  </a:cubicBezTo>
                  <a:cubicBezTo>
                    <a:pt x="1313" y="34"/>
                    <a:pt x="1265" y="0"/>
                    <a:pt x="1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 name="Google Shape;543;p25"/>
            <p:cNvSpPr/>
            <p:nvPr/>
          </p:nvSpPr>
          <p:spPr>
            <a:xfrm>
              <a:off x="5983475" y="4731075"/>
              <a:ext cx="26800" cy="8950"/>
            </a:xfrm>
            <a:custGeom>
              <a:rect b="b" l="l" r="r" t="t"/>
              <a:pathLst>
                <a:path extrusionOk="0" h="358" w="1072">
                  <a:moveTo>
                    <a:pt x="131" y="0"/>
                  </a:moveTo>
                  <a:cubicBezTo>
                    <a:pt x="72" y="0"/>
                    <a:pt x="24" y="36"/>
                    <a:pt x="12" y="95"/>
                  </a:cubicBezTo>
                  <a:cubicBezTo>
                    <a:pt x="0" y="155"/>
                    <a:pt x="36" y="215"/>
                    <a:pt x="108" y="226"/>
                  </a:cubicBezTo>
                  <a:lnTo>
                    <a:pt x="941" y="357"/>
                  </a:lnTo>
                  <a:lnTo>
                    <a:pt x="953" y="357"/>
                  </a:lnTo>
                  <a:cubicBezTo>
                    <a:pt x="1012" y="357"/>
                    <a:pt x="1060" y="322"/>
                    <a:pt x="1060" y="262"/>
                  </a:cubicBezTo>
                  <a:cubicBezTo>
                    <a:pt x="1072" y="203"/>
                    <a:pt x="1036" y="143"/>
                    <a:pt x="965" y="131"/>
                  </a:cubicBezTo>
                  <a:lnTo>
                    <a:pt x="1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4" name="Google Shape;544;p25"/>
          <p:cNvGrpSpPr/>
          <p:nvPr/>
        </p:nvGrpSpPr>
        <p:grpSpPr>
          <a:xfrm>
            <a:off x="-497248" y="468386"/>
            <a:ext cx="1032427" cy="983632"/>
            <a:chOff x="6971400" y="1329575"/>
            <a:chExt cx="820950" cy="782150"/>
          </a:xfrm>
        </p:grpSpPr>
        <p:sp>
          <p:nvSpPr>
            <p:cNvPr id="545" name="Google Shape;545;p25"/>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 name="Google Shape;546;p25"/>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 name="Google Shape;547;p25"/>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 name="Google Shape;548;p25"/>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 name="Google Shape;549;p25"/>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 name="Google Shape;550;p25"/>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3">
  <p:cSld name="CUSTOM_39">
    <p:spTree>
      <p:nvGrpSpPr>
        <p:cNvPr id="551" name="Shape 551"/>
        <p:cNvGrpSpPr/>
        <p:nvPr/>
      </p:nvGrpSpPr>
      <p:grpSpPr>
        <a:xfrm>
          <a:off x="0" y="0"/>
          <a:ext cx="0" cy="0"/>
          <a:chOff x="0" y="0"/>
          <a:chExt cx="0" cy="0"/>
        </a:xfrm>
      </p:grpSpPr>
      <p:pic>
        <p:nvPicPr>
          <p:cNvPr id="552" name="Google Shape;552;p26"/>
          <p:cNvPicPr preferRelativeResize="0"/>
          <p:nvPr/>
        </p:nvPicPr>
        <p:blipFill>
          <a:blip r:embed="rId2">
            <a:alphaModFix/>
          </a:blip>
          <a:stretch>
            <a:fillRect/>
          </a:stretch>
        </p:blipFill>
        <p:spPr>
          <a:xfrm rot="10800000">
            <a:off x="1765053" y="3540398"/>
            <a:ext cx="2356500" cy="2349729"/>
          </a:xfrm>
          <a:prstGeom prst="rect">
            <a:avLst/>
          </a:prstGeom>
          <a:noFill/>
          <a:ln>
            <a:noFill/>
          </a:ln>
        </p:spPr>
      </p:pic>
      <p:pic>
        <p:nvPicPr>
          <p:cNvPr id="553" name="Google Shape;553;p26"/>
          <p:cNvPicPr preferRelativeResize="0"/>
          <p:nvPr/>
        </p:nvPicPr>
        <p:blipFill>
          <a:blip r:embed="rId3">
            <a:alphaModFix/>
          </a:blip>
          <a:stretch>
            <a:fillRect/>
          </a:stretch>
        </p:blipFill>
        <p:spPr>
          <a:xfrm rot="10800000">
            <a:off x="6546704" y="-493298"/>
            <a:ext cx="3631898" cy="3631898"/>
          </a:xfrm>
          <a:prstGeom prst="rect">
            <a:avLst/>
          </a:prstGeom>
          <a:noFill/>
          <a:ln>
            <a:noFill/>
          </a:ln>
        </p:spPr>
      </p:pic>
      <p:pic>
        <p:nvPicPr>
          <p:cNvPr id="554" name="Google Shape;554;p26"/>
          <p:cNvPicPr preferRelativeResize="0"/>
          <p:nvPr/>
        </p:nvPicPr>
        <p:blipFill>
          <a:blip r:embed="rId3">
            <a:alphaModFix/>
          </a:blip>
          <a:stretch>
            <a:fillRect/>
          </a:stretch>
        </p:blipFill>
        <p:spPr>
          <a:xfrm>
            <a:off x="-806198" y="-648075"/>
            <a:ext cx="2775148" cy="2775148"/>
          </a:xfrm>
          <a:prstGeom prst="rect">
            <a:avLst/>
          </a:prstGeom>
          <a:noFill/>
          <a:ln>
            <a:noFill/>
          </a:ln>
        </p:spPr>
      </p:pic>
      <p:grpSp>
        <p:nvGrpSpPr>
          <p:cNvPr id="555" name="Google Shape;555;p26"/>
          <p:cNvGrpSpPr/>
          <p:nvPr/>
        </p:nvGrpSpPr>
        <p:grpSpPr>
          <a:xfrm>
            <a:off x="8553872" y="4150952"/>
            <a:ext cx="941552" cy="1158070"/>
            <a:chOff x="3179850" y="4332100"/>
            <a:chExt cx="555750" cy="683550"/>
          </a:xfrm>
        </p:grpSpPr>
        <p:sp>
          <p:nvSpPr>
            <p:cNvPr id="556" name="Google Shape;556;p26"/>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 name="Google Shape;557;p26"/>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 name="Google Shape;558;p26"/>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 name="Google Shape;559;p26"/>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 name="Google Shape;560;p26"/>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1" name="Google Shape;561;p26"/>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2" name="Google Shape;562;p26"/>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solidFill>
                  <a:schemeClr val="accent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4">
  <p:cSld name="CUSTOM_40">
    <p:spTree>
      <p:nvGrpSpPr>
        <p:cNvPr id="563" name="Shape 563"/>
        <p:cNvGrpSpPr/>
        <p:nvPr/>
      </p:nvGrpSpPr>
      <p:grpSpPr>
        <a:xfrm>
          <a:off x="0" y="0"/>
          <a:ext cx="0" cy="0"/>
          <a:chOff x="0" y="0"/>
          <a:chExt cx="0" cy="0"/>
        </a:xfrm>
      </p:grpSpPr>
      <p:pic>
        <p:nvPicPr>
          <p:cNvPr id="564" name="Google Shape;564;p27"/>
          <p:cNvPicPr preferRelativeResize="0"/>
          <p:nvPr/>
        </p:nvPicPr>
        <p:blipFill>
          <a:blip r:embed="rId2">
            <a:alphaModFix/>
          </a:blip>
          <a:stretch>
            <a:fillRect/>
          </a:stretch>
        </p:blipFill>
        <p:spPr>
          <a:xfrm flipH="1">
            <a:off x="3004622" y="3876826"/>
            <a:ext cx="5172352" cy="5172352"/>
          </a:xfrm>
          <a:prstGeom prst="rect">
            <a:avLst/>
          </a:prstGeom>
          <a:noFill/>
          <a:ln>
            <a:noFill/>
          </a:ln>
        </p:spPr>
      </p:pic>
      <p:pic>
        <p:nvPicPr>
          <p:cNvPr id="565" name="Google Shape;565;p27"/>
          <p:cNvPicPr preferRelativeResize="0"/>
          <p:nvPr/>
        </p:nvPicPr>
        <p:blipFill>
          <a:blip r:embed="rId3">
            <a:alphaModFix/>
          </a:blip>
          <a:stretch>
            <a:fillRect/>
          </a:stretch>
        </p:blipFill>
        <p:spPr>
          <a:xfrm flipH="1">
            <a:off x="-623675" y="1607523"/>
            <a:ext cx="2356500" cy="2349729"/>
          </a:xfrm>
          <a:prstGeom prst="rect">
            <a:avLst/>
          </a:prstGeom>
          <a:noFill/>
          <a:ln>
            <a:noFill/>
          </a:ln>
        </p:spPr>
      </p:pic>
      <p:pic>
        <p:nvPicPr>
          <p:cNvPr id="566" name="Google Shape;566;p27"/>
          <p:cNvPicPr preferRelativeResize="0"/>
          <p:nvPr/>
        </p:nvPicPr>
        <p:blipFill>
          <a:blip r:embed="rId2">
            <a:alphaModFix/>
          </a:blip>
          <a:stretch>
            <a:fillRect/>
          </a:stretch>
        </p:blipFill>
        <p:spPr>
          <a:xfrm flipH="1">
            <a:off x="6848303" y="-1562475"/>
            <a:ext cx="2775148" cy="2775148"/>
          </a:xfrm>
          <a:prstGeom prst="rect">
            <a:avLst/>
          </a:prstGeom>
          <a:noFill/>
          <a:ln>
            <a:noFill/>
          </a:ln>
        </p:spPr>
      </p:pic>
      <p:sp>
        <p:nvSpPr>
          <p:cNvPr id="567" name="Google Shape;567;p27"/>
          <p:cNvSpPr/>
          <p:nvPr/>
        </p:nvSpPr>
        <p:spPr>
          <a:xfrm flipH="1">
            <a:off x="2300065" y="4770100"/>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 name="Google Shape;568;p27"/>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5">
  <p:cSld name="CUSTOM_41">
    <p:spTree>
      <p:nvGrpSpPr>
        <p:cNvPr id="569" name="Shape 569"/>
        <p:cNvGrpSpPr/>
        <p:nvPr/>
      </p:nvGrpSpPr>
      <p:grpSpPr>
        <a:xfrm>
          <a:off x="0" y="0"/>
          <a:ext cx="0" cy="0"/>
          <a:chOff x="0" y="0"/>
          <a:chExt cx="0" cy="0"/>
        </a:xfrm>
      </p:grpSpPr>
      <p:pic>
        <p:nvPicPr>
          <p:cNvPr id="570" name="Google Shape;570;p28"/>
          <p:cNvPicPr preferRelativeResize="0"/>
          <p:nvPr/>
        </p:nvPicPr>
        <p:blipFill>
          <a:blip r:embed="rId2">
            <a:alphaModFix/>
          </a:blip>
          <a:stretch>
            <a:fillRect/>
          </a:stretch>
        </p:blipFill>
        <p:spPr>
          <a:xfrm rot="10800000">
            <a:off x="5257800" y="2933773"/>
            <a:ext cx="4579502" cy="4579502"/>
          </a:xfrm>
          <a:prstGeom prst="rect">
            <a:avLst/>
          </a:prstGeom>
          <a:noFill/>
          <a:ln>
            <a:noFill/>
          </a:ln>
        </p:spPr>
      </p:pic>
      <p:pic>
        <p:nvPicPr>
          <p:cNvPr id="571" name="Google Shape;571;p28"/>
          <p:cNvPicPr preferRelativeResize="0"/>
          <p:nvPr/>
        </p:nvPicPr>
        <p:blipFill>
          <a:blip r:embed="rId3">
            <a:alphaModFix/>
          </a:blip>
          <a:stretch>
            <a:fillRect/>
          </a:stretch>
        </p:blipFill>
        <p:spPr>
          <a:xfrm rot="10800000">
            <a:off x="-1723498" y="1673573"/>
            <a:ext cx="2356500" cy="2349729"/>
          </a:xfrm>
          <a:prstGeom prst="rect">
            <a:avLst/>
          </a:prstGeom>
          <a:noFill/>
          <a:ln>
            <a:noFill/>
          </a:ln>
        </p:spPr>
      </p:pic>
      <p:grpSp>
        <p:nvGrpSpPr>
          <p:cNvPr id="572" name="Google Shape;572;p28"/>
          <p:cNvGrpSpPr/>
          <p:nvPr/>
        </p:nvGrpSpPr>
        <p:grpSpPr>
          <a:xfrm rot="899954">
            <a:off x="209407" y="295896"/>
            <a:ext cx="708127" cy="597380"/>
            <a:chOff x="4278500" y="3629150"/>
            <a:chExt cx="401550" cy="338750"/>
          </a:xfrm>
        </p:grpSpPr>
        <p:sp>
          <p:nvSpPr>
            <p:cNvPr id="573" name="Google Shape;573;p28"/>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 name="Google Shape;574;p28"/>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 name="Google Shape;575;p28"/>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 name="Google Shape;576;p28"/>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 name="Google Shape;577;p28"/>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 name="Google Shape;578;p28"/>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9" name="Google Shape;579;p28"/>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6">
  <p:cSld name="CUSTOM_43">
    <p:spTree>
      <p:nvGrpSpPr>
        <p:cNvPr id="580" name="Shape 580"/>
        <p:cNvGrpSpPr/>
        <p:nvPr/>
      </p:nvGrpSpPr>
      <p:grpSpPr>
        <a:xfrm>
          <a:off x="0" y="0"/>
          <a:ext cx="0" cy="0"/>
          <a:chOff x="0" y="0"/>
          <a:chExt cx="0" cy="0"/>
        </a:xfrm>
      </p:grpSpPr>
      <p:pic>
        <p:nvPicPr>
          <p:cNvPr id="581" name="Google Shape;581;p29"/>
          <p:cNvPicPr preferRelativeResize="0"/>
          <p:nvPr/>
        </p:nvPicPr>
        <p:blipFill>
          <a:blip r:embed="rId2">
            <a:alphaModFix/>
          </a:blip>
          <a:stretch>
            <a:fillRect/>
          </a:stretch>
        </p:blipFill>
        <p:spPr>
          <a:xfrm rot="10800000">
            <a:off x="6867103" y="-1179098"/>
            <a:ext cx="3631898" cy="3631898"/>
          </a:xfrm>
          <a:prstGeom prst="rect">
            <a:avLst/>
          </a:prstGeom>
          <a:noFill/>
          <a:ln>
            <a:noFill/>
          </a:ln>
        </p:spPr>
      </p:pic>
      <p:pic>
        <p:nvPicPr>
          <p:cNvPr id="582" name="Google Shape;582;p29"/>
          <p:cNvPicPr preferRelativeResize="0"/>
          <p:nvPr/>
        </p:nvPicPr>
        <p:blipFill>
          <a:blip r:embed="rId2">
            <a:alphaModFix/>
          </a:blip>
          <a:stretch>
            <a:fillRect/>
          </a:stretch>
        </p:blipFill>
        <p:spPr>
          <a:xfrm>
            <a:off x="-1781200" y="-267075"/>
            <a:ext cx="2775148" cy="2775148"/>
          </a:xfrm>
          <a:prstGeom prst="rect">
            <a:avLst/>
          </a:prstGeom>
          <a:noFill/>
          <a:ln>
            <a:noFill/>
          </a:ln>
        </p:spPr>
      </p:pic>
      <p:pic>
        <p:nvPicPr>
          <p:cNvPr id="583" name="Google Shape;583;p29"/>
          <p:cNvPicPr preferRelativeResize="0"/>
          <p:nvPr/>
        </p:nvPicPr>
        <p:blipFill>
          <a:blip r:embed="rId3">
            <a:alphaModFix/>
          </a:blip>
          <a:stretch>
            <a:fillRect/>
          </a:stretch>
        </p:blipFill>
        <p:spPr>
          <a:xfrm rot="10800000">
            <a:off x="3065577" y="4377673"/>
            <a:ext cx="2356500" cy="2349729"/>
          </a:xfrm>
          <a:prstGeom prst="rect">
            <a:avLst/>
          </a:prstGeom>
          <a:noFill/>
          <a:ln>
            <a:noFill/>
          </a:ln>
        </p:spPr>
      </p:pic>
      <p:grpSp>
        <p:nvGrpSpPr>
          <p:cNvPr id="584" name="Google Shape;584;p29"/>
          <p:cNvGrpSpPr/>
          <p:nvPr/>
        </p:nvGrpSpPr>
        <p:grpSpPr>
          <a:xfrm>
            <a:off x="4089264" y="4715712"/>
            <a:ext cx="1723222" cy="503991"/>
            <a:chOff x="5323275" y="4637400"/>
            <a:chExt cx="931975" cy="272575"/>
          </a:xfrm>
        </p:grpSpPr>
        <p:sp>
          <p:nvSpPr>
            <p:cNvPr id="585" name="Google Shape;585;p29"/>
            <p:cNvSpPr/>
            <p:nvPr/>
          </p:nvSpPr>
          <p:spPr>
            <a:xfrm>
              <a:off x="5323275" y="4637400"/>
              <a:ext cx="931975" cy="272575"/>
            </a:xfrm>
            <a:custGeom>
              <a:rect b="b" l="l" r="r" t="t"/>
              <a:pathLst>
                <a:path extrusionOk="0" h="10903" w="37279">
                  <a:moveTo>
                    <a:pt x="27178" y="0"/>
                  </a:moveTo>
                  <a:cubicBezTo>
                    <a:pt x="26924" y="0"/>
                    <a:pt x="26671" y="15"/>
                    <a:pt x="26420" y="44"/>
                  </a:cubicBezTo>
                  <a:cubicBezTo>
                    <a:pt x="25504" y="152"/>
                    <a:pt x="24611" y="437"/>
                    <a:pt x="23753" y="711"/>
                  </a:cubicBezTo>
                  <a:cubicBezTo>
                    <a:pt x="22629" y="1066"/>
                    <a:pt x="21556" y="1414"/>
                    <a:pt x="20446" y="1414"/>
                  </a:cubicBezTo>
                  <a:cubicBezTo>
                    <a:pt x="20027" y="1414"/>
                    <a:pt x="19603" y="1364"/>
                    <a:pt x="19169" y="1247"/>
                  </a:cubicBezTo>
                  <a:cubicBezTo>
                    <a:pt x="18657" y="1104"/>
                    <a:pt x="18169" y="937"/>
                    <a:pt x="17693" y="771"/>
                  </a:cubicBezTo>
                  <a:cubicBezTo>
                    <a:pt x="16727" y="437"/>
                    <a:pt x="15788" y="112"/>
                    <a:pt x="14811" y="112"/>
                  </a:cubicBezTo>
                  <a:cubicBezTo>
                    <a:pt x="14079" y="112"/>
                    <a:pt x="13327" y="295"/>
                    <a:pt x="12526" y="794"/>
                  </a:cubicBezTo>
                  <a:cubicBezTo>
                    <a:pt x="11633" y="1354"/>
                    <a:pt x="10871" y="2140"/>
                    <a:pt x="10121" y="2902"/>
                  </a:cubicBezTo>
                  <a:cubicBezTo>
                    <a:pt x="9037" y="4021"/>
                    <a:pt x="7906" y="5176"/>
                    <a:pt x="6358" y="5593"/>
                  </a:cubicBezTo>
                  <a:cubicBezTo>
                    <a:pt x="5918" y="5712"/>
                    <a:pt x="5453" y="5771"/>
                    <a:pt x="5001" y="5819"/>
                  </a:cubicBezTo>
                  <a:cubicBezTo>
                    <a:pt x="4560" y="5867"/>
                    <a:pt x="4108" y="5914"/>
                    <a:pt x="3679" y="6021"/>
                  </a:cubicBezTo>
                  <a:cubicBezTo>
                    <a:pt x="1596" y="6545"/>
                    <a:pt x="0" y="8641"/>
                    <a:pt x="48" y="10796"/>
                  </a:cubicBezTo>
                  <a:cubicBezTo>
                    <a:pt x="48" y="10855"/>
                    <a:pt x="96" y="10903"/>
                    <a:pt x="155" y="10903"/>
                  </a:cubicBezTo>
                  <a:cubicBezTo>
                    <a:pt x="215" y="10903"/>
                    <a:pt x="274" y="10855"/>
                    <a:pt x="262" y="10784"/>
                  </a:cubicBezTo>
                  <a:cubicBezTo>
                    <a:pt x="215" y="8736"/>
                    <a:pt x="1739" y="6736"/>
                    <a:pt x="3727" y="6236"/>
                  </a:cubicBezTo>
                  <a:cubicBezTo>
                    <a:pt x="4156" y="6128"/>
                    <a:pt x="4596" y="6081"/>
                    <a:pt x="5025" y="6033"/>
                  </a:cubicBezTo>
                  <a:cubicBezTo>
                    <a:pt x="5477" y="5986"/>
                    <a:pt x="5954" y="5938"/>
                    <a:pt x="6418" y="5819"/>
                  </a:cubicBezTo>
                  <a:cubicBezTo>
                    <a:pt x="8025" y="5378"/>
                    <a:pt x="9168" y="4200"/>
                    <a:pt x="10287" y="3057"/>
                  </a:cubicBezTo>
                  <a:cubicBezTo>
                    <a:pt x="11014" y="2307"/>
                    <a:pt x="11776" y="1533"/>
                    <a:pt x="12645" y="985"/>
                  </a:cubicBezTo>
                  <a:cubicBezTo>
                    <a:pt x="13406" y="510"/>
                    <a:pt x="14115" y="333"/>
                    <a:pt x="14812" y="333"/>
                  </a:cubicBezTo>
                  <a:cubicBezTo>
                    <a:pt x="15738" y="333"/>
                    <a:pt x="16643" y="645"/>
                    <a:pt x="17622" y="985"/>
                  </a:cubicBezTo>
                  <a:cubicBezTo>
                    <a:pt x="18098" y="1152"/>
                    <a:pt x="18598" y="1318"/>
                    <a:pt x="19110" y="1461"/>
                  </a:cubicBezTo>
                  <a:cubicBezTo>
                    <a:pt x="19557" y="1581"/>
                    <a:pt x="19998" y="1631"/>
                    <a:pt x="20434" y="1631"/>
                  </a:cubicBezTo>
                  <a:cubicBezTo>
                    <a:pt x="21598" y="1631"/>
                    <a:pt x="22724" y="1272"/>
                    <a:pt x="23825" y="925"/>
                  </a:cubicBezTo>
                  <a:cubicBezTo>
                    <a:pt x="24670" y="652"/>
                    <a:pt x="25551" y="378"/>
                    <a:pt x="26444" y="271"/>
                  </a:cubicBezTo>
                  <a:cubicBezTo>
                    <a:pt x="26692" y="241"/>
                    <a:pt x="26942" y="226"/>
                    <a:pt x="27194" y="226"/>
                  </a:cubicBezTo>
                  <a:cubicBezTo>
                    <a:pt x="29439" y="226"/>
                    <a:pt x="31817" y="1399"/>
                    <a:pt x="33540" y="3390"/>
                  </a:cubicBezTo>
                  <a:cubicBezTo>
                    <a:pt x="35469" y="5617"/>
                    <a:pt x="36422" y="8450"/>
                    <a:pt x="37041" y="10665"/>
                  </a:cubicBezTo>
                  <a:cubicBezTo>
                    <a:pt x="37061" y="10717"/>
                    <a:pt x="37109" y="10750"/>
                    <a:pt x="37161" y="10750"/>
                  </a:cubicBezTo>
                  <a:cubicBezTo>
                    <a:pt x="37168" y="10750"/>
                    <a:pt x="37176" y="10750"/>
                    <a:pt x="37184" y="10748"/>
                  </a:cubicBezTo>
                  <a:cubicBezTo>
                    <a:pt x="37243" y="10724"/>
                    <a:pt x="37279" y="10665"/>
                    <a:pt x="37255" y="10605"/>
                  </a:cubicBezTo>
                  <a:cubicBezTo>
                    <a:pt x="36636" y="8367"/>
                    <a:pt x="35672" y="5497"/>
                    <a:pt x="33719" y="3247"/>
                  </a:cubicBezTo>
                  <a:cubicBezTo>
                    <a:pt x="31938" y="1199"/>
                    <a:pt x="29491" y="0"/>
                    <a:pt x="271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 name="Google Shape;586;p29"/>
            <p:cNvSpPr/>
            <p:nvPr/>
          </p:nvSpPr>
          <p:spPr>
            <a:xfrm>
              <a:off x="5672725" y="4711500"/>
              <a:ext cx="467650" cy="171100"/>
            </a:xfrm>
            <a:custGeom>
              <a:rect b="b" l="l" r="r" t="t"/>
              <a:pathLst>
                <a:path extrusionOk="0" h="6844" w="18706">
                  <a:moveTo>
                    <a:pt x="12235" y="1"/>
                  </a:moveTo>
                  <a:cubicBezTo>
                    <a:pt x="11494" y="1"/>
                    <a:pt x="10752" y="175"/>
                    <a:pt x="10049" y="533"/>
                  </a:cubicBezTo>
                  <a:cubicBezTo>
                    <a:pt x="9597" y="771"/>
                    <a:pt x="9180" y="1057"/>
                    <a:pt x="8775" y="1343"/>
                  </a:cubicBezTo>
                  <a:cubicBezTo>
                    <a:pt x="8120" y="1819"/>
                    <a:pt x="7501" y="2260"/>
                    <a:pt x="6727" y="2438"/>
                  </a:cubicBezTo>
                  <a:cubicBezTo>
                    <a:pt x="6263" y="2545"/>
                    <a:pt x="5787" y="2557"/>
                    <a:pt x="5311" y="2569"/>
                  </a:cubicBezTo>
                  <a:cubicBezTo>
                    <a:pt x="4989" y="2581"/>
                    <a:pt x="4656" y="2581"/>
                    <a:pt x="4322" y="2617"/>
                  </a:cubicBezTo>
                  <a:cubicBezTo>
                    <a:pt x="2263" y="2867"/>
                    <a:pt x="453" y="4510"/>
                    <a:pt x="12" y="6534"/>
                  </a:cubicBezTo>
                  <a:cubicBezTo>
                    <a:pt x="0" y="6593"/>
                    <a:pt x="48" y="6653"/>
                    <a:pt x="107" y="6665"/>
                  </a:cubicBezTo>
                  <a:cubicBezTo>
                    <a:pt x="115" y="6666"/>
                    <a:pt x="123" y="6667"/>
                    <a:pt x="130" y="6667"/>
                  </a:cubicBezTo>
                  <a:cubicBezTo>
                    <a:pt x="182" y="6667"/>
                    <a:pt x="228" y="6633"/>
                    <a:pt x="238" y="6582"/>
                  </a:cubicBezTo>
                  <a:cubicBezTo>
                    <a:pt x="655" y="4653"/>
                    <a:pt x="2382" y="3081"/>
                    <a:pt x="4346" y="2843"/>
                  </a:cubicBezTo>
                  <a:cubicBezTo>
                    <a:pt x="4668" y="2807"/>
                    <a:pt x="5001" y="2795"/>
                    <a:pt x="5322" y="2795"/>
                  </a:cubicBezTo>
                  <a:cubicBezTo>
                    <a:pt x="5799" y="2783"/>
                    <a:pt x="6299" y="2772"/>
                    <a:pt x="6775" y="2653"/>
                  </a:cubicBezTo>
                  <a:cubicBezTo>
                    <a:pt x="7597" y="2462"/>
                    <a:pt x="8263" y="1986"/>
                    <a:pt x="8906" y="1533"/>
                  </a:cubicBezTo>
                  <a:cubicBezTo>
                    <a:pt x="9299" y="1248"/>
                    <a:pt x="9716" y="962"/>
                    <a:pt x="10144" y="736"/>
                  </a:cubicBezTo>
                  <a:cubicBezTo>
                    <a:pt x="10818" y="395"/>
                    <a:pt x="11529" y="228"/>
                    <a:pt x="12239" y="228"/>
                  </a:cubicBezTo>
                  <a:cubicBezTo>
                    <a:pt x="13536" y="228"/>
                    <a:pt x="14829" y="785"/>
                    <a:pt x="15883" y="1855"/>
                  </a:cubicBezTo>
                  <a:cubicBezTo>
                    <a:pt x="17241" y="3236"/>
                    <a:pt x="17955" y="5105"/>
                    <a:pt x="18467" y="6760"/>
                  </a:cubicBezTo>
                  <a:cubicBezTo>
                    <a:pt x="18491" y="6808"/>
                    <a:pt x="18526" y="6844"/>
                    <a:pt x="18574" y="6844"/>
                  </a:cubicBezTo>
                  <a:cubicBezTo>
                    <a:pt x="18586" y="6844"/>
                    <a:pt x="18598" y="6832"/>
                    <a:pt x="18610" y="6832"/>
                  </a:cubicBezTo>
                  <a:cubicBezTo>
                    <a:pt x="18669" y="6820"/>
                    <a:pt x="18705" y="6748"/>
                    <a:pt x="18681" y="6689"/>
                  </a:cubicBezTo>
                  <a:cubicBezTo>
                    <a:pt x="18157" y="5022"/>
                    <a:pt x="17431" y="3117"/>
                    <a:pt x="16050" y="1700"/>
                  </a:cubicBezTo>
                  <a:cubicBezTo>
                    <a:pt x="14942" y="584"/>
                    <a:pt x="13590" y="1"/>
                    <a:pt x="12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 name="Google Shape;587;p29"/>
            <p:cNvSpPr/>
            <p:nvPr/>
          </p:nvSpPr>
          <p:spPr>
            <a:xfrm>
              <a:off x="5697125" y="4837625"/>
              <a:ext cx="25625" cy="31275"/>
            </a:xfrm>
            <a:custGeom>
              <a:rect b="b" l="l" r="r" t="t"/>
              <a:pathLst>
                <a:path extrusionOk="0" h="1251" w="1025">
                  <a:moveTo>
                    <a:pt x="905" y="0"/>
                  </a:moveTo>
                  <a:cubicBezTo>
                    <a:pt x="880" y="0"/>
                    <a:pt x="855" y="9"/>
                    <a:pt x="834" y="24"/>
                  </a:cubicBezTo>
                  <a:cubicBezTo>
                    <a:pt x="465" y="286"/>
                    <a:pt x="179" y="679"/>
                    <a:pt x="13" y="1096"/>
                  </a:cubicBezTo>
                  <a:cubicBezTo>
                    <a:pt x="1" y="1156"/>
                    <a:pt x="24" y="1227"/>
                    <a:pt x="84" y="1239"/>
                  </a:cubicBezTo>
                  <a:cubicBezTo>
                    <a:pt x="96" y="1251"/>
                    <a:pt x="108" y="1251"/>
                    <a:pt x="120" y="1251"/>
                  </a:cubicBezTo>
                  <a:cubicBezTo>
                    <a:pt x="167" y="1251"/>
                    <a:pt x="215" y="1227"/>
                    <a:pt x="227" y="1179"/>
                  </a:cubicBezTo>
                  <a:cubicBezTo>
                    <a:pt x="370" y="798"/>
                    <a:pt x="632" y="441"/>
                    <a:pt x="965" y="203"/>
                  </a:cubicBezTo>
                  <a:cubicBezTo>
                    <a:pt x="1013" y="167"/>
                    <a:pt x="1025" y="96"/>
                    <a:pt x="989" y="48"/>
                  </a:cubicBezTo>
                  <a:cubicBezTo>
                    <a:pt x="969" y="15"/>
                    <a:pt x="937" y="0"/>
                    <a:pt x="9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 name="Google Shape;588;p29"/>
            <p:cNvSpPr/>
            <p:nvPr/>
          </p:nvSpPr>
          <p:spPr>
            <a:xfrm>
              <a:off x="5735525" y="4810625"/>
              <a:ext cx="20275" cy="16600"/>
            </a:xfrm>
            <a:custGeom>
              <a:rect b="b" l="l" r="r" t="t"/>
              <a:pathLst>
                <a:path extrusionOk="0" h="664" w="811">
                  <a:moveTo>
                    <a:pt x="683" y="0"/>
                  </a:moveTo>
                  <a:cubicBezTo>
                    <a:pt x="661" y="0"/>
                    <a:pt x="638" y="7"/>
                    <a:pt x="620" y="21"/>
                  </a:cubicBezTo>
                  <a:lnTo>
                    <a:pt x="48" y="462"/>
                  </a:lnTo>
                  <a:cubicBezTo>
                    <a:pt x="1" y="497"/>
                    <a:pt x="1" y="569"/>
                    <a:pt x="36" y="616"/>
                  </a:cubicBezTo>
                  <a:cubicBezTo>
                    <a:pt x="60" y="640"/>
                    <a:pt x="84" y="664"/>
                    <a:pt x="120" y="664"/>
                  </a:cubicBezTo>
                  <a:cubicBezTo>
                    <a:pt x="143" y="664"/>
                    <a:pt x="167" y="652"/>
                    <a:pt x="191" y="640"/>
                  </a:cubicBezTo>
                  <a:lnTo>
                    <a:pt x="751" y="200"/>
                  </a:lnTo>
                  <a:cubicBezTo>
                    <a:pt x="810" y="164"/>
                    <a:pt x="810" y="92"/>
                    <a:pt x="774" y="45"/>
                  </a:cubicBezTo>
                  <a:cubicBezTo>
                    <a:pt x="753" y="16"/>
                    <a:pt x="718" y="0"/>
                    <a:pt x="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 name="Google Shape;589;p29"/>
            <p:cNvSpPr/>
            <p:nvPr/>
          </p:nvSpPr>
          <p:spPr>
            <a:xfrm>
              <a:off x="5778100" y="4794275"/>
              <a:ext cx="24425" cy="10625"/>
            </a:xfrm>
            <a:custGeom>
              <a:rect b="b" l="l" r="r" t="t"/>
              <a:pathLst>
                <a:path extrusionOk="0" h="425" w="977">
                  <a:moveTo>
                    <a:pt x="859" y="1"/>
                  </a:moveTo>
                  <a:cubicBezTo>
                    <a:pt x="847" y="1"/>
                    <a:pt x="834" y="3"/>
                    <a:pt x="822" y="8"/>
                  </a:cubicBezTo>
                  <a:lnTo>
                    <a:pt x="83" y="211"/>
                  </a:lnTo>
                  <a:cubicBezTo>
                    <a:pt x="24" y="223"/>
                    <a:pt x="0" y="294"/>
                    <a:pt x="12" y="354"/>
                  </a:cubicBezTo>
                  <a:cubicBezTo>
                    <a:pt x="24" y="401"/>
                    <a:pt x="72" y="425"/>
                    <a:pt x="119" y="425"/>
                  </a:cubicBezTo>
                  <a:lnTo>
                    <a:pt x="155" y="425"/>
                  </a:lnTo>
                  <a:lnTo>
                    <a:pt x="881" y="223"/>
                  </a:lnTo>
                  <a:cubicBezTo>
                    <a:pt x="941" y="199"/>
                    <a:pt x="976" y="139"/>
                    <a:pt x="953" y="80"/>
                  </a:cubicBezTo>
                  <a:cubicBezTo>
                    <a:pt x="943" y="33"/>
                    <a:pt x="904" y="1"/>
                    <a:pt x="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 name="Google Shape;590;p29"/>
            <p:cNvSpPr/>
            <p:nvPr/>
          </p:nvSpPr>
          <p:spPr>
            <a:xfrm>
              <a:off x="5764400" y="4816575"/>
              <a:ext cx="27100" cy="15125"/>
            </a:xfrm>
            <a:custGeom>
              <a:rect b="b" l="l" r="r" t="t"/>
              <a:pathLst>
                <a:path extrusionOk="0" h="605" w="1084">
                  <a:moveTo>
                    <a:pt x="953" y="0"/>
                  </a:moveTo>
                  <a:cubicBezTo>
                    <a:pt x="937" y="0"/>
                    <a:pt x="921" y="3"/>
                    <a:pt x="905" y="9"/>
                  </a:cubicBezTo>
                  <a:lnTo>
                    <a:pt x="84" y="390"/>
                  </a:lnTo>
                  <a:cubicBezTo>
                    <a:pt x="24" y="414"/>
                    <a:pt x="0" y="474"/>
                    <a:pt x="24" y="533"/>
                  </a:cubicBezTo>
                  <a:cubicBezTo>
                    <a:pt x="48" y="581"/>
                    <a:pt x="84" y="605"/>
                    <a:pt x="131" y="605"/>
                  </a:cubicBezTo>
                  <a:cubicBezTo>
                    <a:pt x="143" y="605"/>
                    <a:pt x="155" y="593"/>
                    <a:pt x="167" y="593"/>
                  </a:cubicBezTo>
                  <a:lnTo>
                    <a:pt x="1001" y="212"/>
                  </a:lnTo>
                  <a:cubicBezTo>
                    <a:pt x="1060" y="188"/>
                    <a:pt x="1084" y="128"/>
                    <a:pt x="1060" y="69"/>
                  </a:cubicBezTo>
                  <a:cubicBezTo>
                    <a:pt x="1042" y="25"/>
                    <a:pt x="999" y="0"/>
                    <a:pt x="9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 name="Google Shape;591;p29"/>
            <p:cNvSpPr/>
            <p:nvPr/>
          </p:nvSpPr>
          <p:spPr>
            <a:xfrm>
              <a:off x="5739700" y="4846675"/>
              <a:ext cx="21150" cy="18950"/>
            </a:xfrm>
            <a:custGeom>
              <a:rect b="b" l="l" r="r" t="t"/>
              <a:pathLst>
                <a:path extrusionOk="0" h="758" w="846">
                  <a:moveTo>
                    <a:pt x="719" y="0"/>
                  </a:moveTo>
                  <a:cubicBezTo>
                    <a:pt x="693" y="0"/>
                    <a:pt x="665" y="9"/>
                    <a:pt x="643" y="32"/>
                  </a:cubicBezTo>
                  <a:lnTo>
                    <a:pt x="48" y="567"/>
                  </a:lnTo>
                  <a:cubicBezTo>
                    <a:pt x="0" y="603"/>
                    <a:pt x="0" y="675"/>
                    <a:pt x="36" y="722"/>
                  </a:cubicBezTo>
                  <a:cubicBezTo>
                    <a:pt x="60" y="746"/>
                    <a:pt x="95" y="758"/>
                    <a:pt x="119" y="758"/>
                  </a:cubicBezTo>
                  <a:cubicBezTo>
                    <a:pt x="143" y="758"/>
                    <a:pt x="179" y="746"/>
                    <a:pt x="191" y="734"/>
                  </a:cubicBezTo>
                  <a:lnTo>
                    <a:pt x="798" y="198"/>
                  </a:lnTo>
                  <a:cubicBezTo>
                    <a:pt x="846" y="151"/>
                    <a:pt x="846" y="79"/>
                    <a:pt x="798" y="32"/>
                  </a:cubicBezTo>
                  <a:cubicBezTo>
                    <a:pt x="779" y="12"/>
                    <a:pt x="749" y="0"/>
                    <a:pt x="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 name="Google Shape;592;p29"/>
            <p:cNvSpPr/>
            <p:nvPr/>
          </p:nvSpPr>
          <p:spPr>
            <a:xfrm>
              <a:off x="5790300" y="4841875"/>
              <a:ext cx="20250" cy="16625"/>
            </a:xfrm>
            <a:custGeom>
              <a:rect b="b" l="l" r="r" t="t"/>
              <a:pathLst>
                <a:path extrusionOk="0" h="665" w="810">
                  <a:moveTo>
                    <a:pt x="683" y="0"/>
                  </a:moveTo>
                  <a:cubicBezTo>
                    <a:pt x="661" y="0"/>
                    <a:pt x="638" y="7"/>
                    <a:pt x="619" y="21"/>
                  </a:cubicBezTo>
                  <a:lnTo>
                    <a:pt x="48" y="462"/>
                  </a:lnTo>
                  <a:cubicBezTo>
                    <a:pt x="0" y="509"/>
                    <a:pt x="0" y="569"/>
                    <a:pt x="36" y="616"/>
                  </a:cubicBezTo>
                  <a:cubicBezTo>
                    <a:pt x="60" y="652"/>
                    <a:pt x="96" y="664"/>
                    <a:pt x="119" y="664"/>
                  </a:cubicBezTo>
                  <a:cubicBezTo>
                    <a:pt x="143" y="664"/>
                    <a:pt x="167" y="652"/>
                    <a:pt x="191" y="640"/>
                  </a:cubicBezTo>
                  <a:lnTo>
                    <a:pt x="750" y="200"/>
                  </a:lnTo>
                  <a:cubicBezTo>
                    <a:pt x="798" y="164"/>
                    <a:pt x="810" y="93"/>
                    <a:pt x="774" y="45"/>
                  </a:cubicBezTo>
                  <a:cubicBezTo>
                    <a:pt x="753" y="16"/>
                    <a:pt x="718" y="0"/>
                    <a:pt x="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 name="Google Shape;593;p29"/>
            <p:cNvSpPr/>
            <p:nvPr/>
          </p:nvSpPr>
          <p:spPr>
            <a:xfrm>
              <a:off x="5818875" y="4805850"/>
              <a:ext cx="23825" cy="12450"/>
            </a:xfrm>
            <a:custGeom>
              <a:rect b="b" l="l" r="r" t="t"/>
              <a:pathLst>
                <a:path extrusionOk="0" h="498" w="953">
                  <a:moveTo>
                    <a:pt x="832" y="0"/>
                  </a:moveTo>
                  <a:cubicBezTo>
                    <a:pt x="817" y="0"/>
                    <a:pt x="801" y="3"/>
                    <a:pt x="786" y="10"/>
                  </a:cubicBezTo>
                  <a:lnTo>
                    <a:pt x="96" y="283"/>
                  </a:lnTo>
                  <a:cubicBezTo>
                    <a:pt x="36" y="307"/>
                    <a:pt x="0" y="367"/>
                    <a:pt x="24" y="426"/>
                  </a:cubicBezTo>
                  <a:cubicBezTo>
                    <a:pt x="48" y="474"/>
                    <a:pt x="84" y="498"/>
                    <a:pt x="131" y="498"/>
                  </a:cubicBezTo>
                  <a:cubicBezTo>
                    <a:pt x="143" y="498"/>
                    <a:pt x="155" y="498"/>
                    <a:pt x="167" y="486"/>
                  </a:cubicBezTo>
                  <a:lnTo>
                    <a:pt x="869" y="212"/>
                  </a:lnTo>
                  <a:cubicBezTo>
                    <a:pt x="929" y="188"/>
                    <a:pt x="953" y="129"/>
                    <a:pt x="929" y="69"/>
                  </a:cubicBezTo>
                  <a:cubicBezTo>
                    <a:pt x="911" y="25"/>
                    <a:pt x="874" y="0"/>
                    <a:pt x="8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 name="Google Shape;594;p29"/>
            <p:cNvSpPr/>
            <p:nvPr/>
          </p:nvSpPr>
          <p:spPr>
            <a:xfrm>
              <a:off x="5848050" y="4784150"/>
              <a:ext cx="23825" cy="10650"/>
            </a:xfrm>
            <a:custGeom>
              <a:rect b="b" l="l" r="r" t="t"/>
              <a:pathLst>
                <a:path extrusionOk="0" h="426" w="953">
                  <a:moveTo>
                    <a:pt x="836" y="1"/>
                  </a:moveTo>
                  <a:cubicBezTo>
                    <a:pt x="823" y="1"/>
                    <a:pt x="811" y="3"/>
                    <a:pt x="798" y="8"/>
                  </a:cubicBezTo>
                  <a:lnTo>
                    <a:pt x="95" y="199"/>
                  </a:lnTo>
                  <a:cubicBezTo>
                    <a:pt x="36" y="223"/>
                    <a:pt x="0" y="282"/>
                    <a:pt x="24" y="342"/>
                  </a:cubicBezTo>
                  <a:cubicBezTo>
                    <a:pt x="36" y="389"/>
                    <a:pt x="83" y="425"/>
                    <a:pt x="131" y="425"/>
                  </a:cubicBezTo>
                  <a:cubicBezTo>
                    <a:pt x="143" y="425"/>
                    <a:pt x="155" y="425"/>
                    <a:pt x="155" y="413"/>
                  </a:cubicBezTo>
                  <a:lnTo>
                    <a:pt x="857" y="223"/>
                  </a:lnTo>
                  <a:cubicBezTo>
                    <a:pt x="917" y="199"/>
                    <a:pt x="953" y="139"/>
                    <a:pt x="941" y="80"/>
                  </a:cubicBezTo>
                  <a:cubicBezTo>
                    <a:pt x="922" y="33"/>
                    <a:pt x="881"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 name="Google Shape;595;p29"/>
            <p:cNvSpPr/>
            <p:nvPr/>
          </p:nvSpPr>
          <p:spPr>
            <a:xfrm>
              <a:off x="5888225" y="4759425"/>
              <a:ext cx="21450" cy="16325"/>
            </a:xfrm>
            <a:custGeom>
              <a:rect b="b" l="l" r="r" t="t"/>
              <a:pathLst>
                <a:path extrusionOk="0" h="653" w="858">
                  <a:moveTo>
                    <a:pt x="731" y="0"/>
                  </a:moveTo>
                  <a:cubicBezTo>
                    <a:pt x="708" y="0"/>
                    <a:pt x="686" y="7"/>
                    <a:pt x="667" y="21"/>
                  </a:cubicBezTo>
                  <a:lnTo>
                    <a:pt x="60" y="450"/>
                  </a:lnTo>
                  <a:cubicBezTo>
                    <a:pt x="12" y="485"/>
                    <a:pt x="0" y="545"/>
                    <a:pt x="36" y="605"/>
                  </a:cubicBezTo>
                  <a:cubicBezTo>
                    <a:pt x="60" y="628"/>
                    <a:pt x="96" y="652"/>
                    <a:pt x="131" y="652"/>
                  </a:cubicBezTo>
                  <a:cubicBezTo>
                    <a:pt x="143" y="652"/>
                    <a:pt x="167" y="640"/>
                    <a:pt x="191" y="628"/>
                  </a:cubicBezTo>
                  <a:lnTo>
                    <a:pt x="798" y="200"/>
                  </a:lnTo>
                  <a:cubicBezTo>
                    <a:pt x="846" y="164"/>
                    <a:pt x="858" y="93"/>
                    <a:pt x="822" y="45"/>
                  </a:cubicBezTo>
                  <a:cubicBezTo>
                    <a:pt x="800" y="16"/>
                    <a:pt x="766" y="0"/>
                    <a:pt x="7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 name="Google Shape;596;p29"/>
            <p:cNvSpPr/>
            <p:nvPr/>
          </p:nvSpPr>
          <p:spPr>
            <a:xfrm>
              <a:off x="6028425" y="4743700"/>
              <a:ext cx="29775" cy="24000"/>
            </a:xfrm>
            <a:custGeom>
              <a:rect b="b" l="l" r="r" t="t"/>
              <a:pathLst>
                <a:path extrusionOk="0" h="960" w="1191">
                  <a:moveTo>
                    <a:pt x="131" y="1"/>
                  </a:moveTo>
                  <a:cubicBezTo>
                    <a:pt x="99" y="1"/>
                    <a:pt x="68" y="16"/>
                    <a:pt x="48" y="43"/>
                  </a:cubicBezTo>
                  <a:cubicBezTo>
                    <a:pt x="0" y="91"/>
                    <a:pt x="12" y="162"/>
                    <a:pt x="60" y="198"/>
                  </a:cubicBezTo>
                  <a:lnTo>
                    <a:pt x="989" y="936"/>
                  </a:lnTo>
                  <a:cubicBezTo>
                    <a:pt x="1012" y="948"/>
                    <a:pt x="1036" y="960"/>
                    <a:pt x="1060" y="960"/>
                  </a:cubicBezTo>
                  <a:cubicBezTo>
                    <a:pt x="1096" y="960"/>
                    <a:pt x="1131" y="948"/>
                    <a:pt x="1155" y="924"/>
                  </a:cubicBezTo>
                  <a:cubicBezTo>
                    <a:pt x="1191" y="876"/>
                    <a:pt x="1179" y="805"/>
                    <a:pt x="1131" y="757"/>
                  </a:cubicBezTo>
                  <a:lnTo>
                    <a:pt x="203" y="31"/>
                  </a:lnTo>
                  <a:cubicBezTo>
                    <a:pt x="182" y="10"/>
                    <a:pt x="156"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 name="Google Shape;597;p29"/>
            <p:cNvSpPr/>
            <p:nvPr/>
          </p:nvSpPr>
          <p:spPr>
            <a:xfrm>
              <a:off x="6070400" y="4784700"/>
              <a:ext cx="18175" cy="27350"/>
            </a:xfrm>
            <a:custGeom>
              <a:rect b="b" l="l" r="r" t="t"/>
              <a:pathLst>
                <a:path extrusionOk="0" h="1094" w="727">
                  <a:moveTo>
                    <a:pt x="119" y="1"/>
                  </a:moveTo>
                  <a:cubicBezTo>
                    <a:pt x="103" y="1"/>
                    <a:pt x="87" y="4"/>
                    <a:pt x="72" y="10"/>
                  </a:cubicBezTo>
                  <a:cubicBezTo>
                    <a:pt x="24" y="46"/>
                    <a:pt x="0" y="117"/>
                    <a:pt x="24" y="165"/>
                  </a:cubicBezTo>
                  <a:lnTo>
                    <a:pt x="500" y="1034"/>
                  </a:lnTo>
                  <a:cubicBezTo>
                    <a:pt x="512" y="1070"/>
                    <a:pt x="548" y="1094"/>
                    <a:pt x="595" y="1094"/>
                  </a:cubicBezTo>
                  <a:cubicBezTo>
                    <a:pt x="607" y="1094"/>
                    <a:pt x="631" y="1094"/>
                    <a:pt x="643" y="1082"/>
                  </a:cubicBezTo>
                  <a:cubicBezTo>
                    <a:pt x="703" y="1046"/>
                    <a:pt x="726" y="987"/>
                    <a:pt x="691" y="927"/>
                  </a:cubicBezTo>
                  <a:lnTo>
                    <a:pt x="226" y="58"/>
                  </a:lnTo>
                  <a:cubicBezTo>
                    <a:pt x="200" y="23"/>
                    <a:pt x="161"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 name="Google Shape;598;p29"/>
            <p:cNvSpPr/>
            <p:nvPr/>
          </p:nvSpPr>
          <p:spPr>
            <a:xfrm>
              <a:off x="6096875" y="4834125"/>
              <a:ext cx="15500" cy="26450"/>
            </a:xfrm>
            <a:custGeom>
              <a:rect b="b" l="l" r="r" t="t"/>
              <a:pathLst>
                <a:path extrusionOk="0" h="1058" w="620">
                  <a:moveTo>
                    <a:pt x="125" y="1"/>
                  </a:moveTo>
                  <a:cubicBezTo>
                    <a:pt x="110" y="1"/>
                    <a:pt x="96" y="4"/>
                    <a:pt x="84" y="10"/>
                  </a:cubicBezTo>
                  <a:cubicBezTo>
                    <a:pt x="25" y="34"/>
                    <a:pt x="1" y="105"/>
                    <a:pt x="25" y="153"/>
                  </a:cubicBezTo>
                  <a:lnTo>
                    <a:pt x="394" y="986"/>
                  </a:lnTo>
                  <a:cubicBezTo>
                    <a:pt x="406" y="1034"/>
                    <a:pt x="441" y="1057"/>
                    <a:pt x="489" y="1057"/>
                  </a:cubicBezTo>
                  <a:cubicBezTo>
                    <a:pt x="501" y="1057"/>
                    <a:pt x="525" y="1057"/>
                    <a:pt x="537" y="1046"/>
                  </a:cubicBezTo>
                  <a:cubicBezTo>
                    <a:pt x="596" y="1022"/>
                    <a:pt x="620" y="962"/>
                    <a:pt x="596" y="903"/>
                  </a:cubicBezTo>
                  <a:lnTo>
                    <a:pt x="227" y="69"/>
                  </a:lnTo>
                  <a:cubicBezTo>
                    <a:pt x="209" y="25"/>
                    <a:pt x="165"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 name="Google Shape;599;p29"/>
            <p:cNvSpPr/>
            <p:nvPr/>
          </p:nvSpPr>
          <p:spPr>
            <a:xfrm>
              <a:off x="6065625" y="4818450"/>
              <a:ext cx="17300" cy="25750"/>
            </a:xfrm>
            <a:custGeom>
              <a:rect b="b" l="l" r="r" t="t"/>
              <a:pathLst>
                <a:path extrusionOk="0" h="1030" w="692">
                  <a:moveTo>
                    <a:pt x="131" y="0"/>
                  </a:moveTo>
                  <a:cubicBezTo>
                    <a:pt x="112" y="0"/>
                    <a:pt x="92" y="6"/>
                    <a:pt x="72" y="18"/>
                  </a:cubicBezTo>
                  <a:cubicBezTo>
                    <a:pt x="24" y="41"/>
                    <a:pt x="1" y="113"/>
                    <a:pt x="24" y="160"/>
                  </a:cubicBezTo>
                  <a:lnTo>
                    <a:pt x="465" y="970"/>
                  </a:lnTo>
                  <a:cubicBezTo>
                    <a:pt x="477" y="1006"/>
                    <a:pt x="513" y="1030"/>
                    <a:pt x="560" y="1030"/>
                  </a:cubicBezTo>
                  <a:cubicBezTo>
                    <a:pt x="572" y="1030"/>
                    <a:pt x="596" y="1018"/>
                    <a:pt x="608" y="1006"/>
                  </a:cubicBezTo>
                  <a:cubicBezTo>
                    <a:pt x="667" y="982"/>
                    <a:pt x="691" y="911"/>
                    <a:pt x="655" y="863"/>
                  </a:cubicBezTo>
                  <a:lnTo>
                    <a:pt x="227" y="53"/>
                  </a:lnTo>
                  <a:cubicBezTo>
                    <a:pt x="203" y="22"/>
                    <a:pt x="169"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 name="Google Shape;600;p29"/>
            <p:cNvSpPr/>
            <p:nvPr/>
          </p:nvSpPr>
          <p:spPr>
            <a:xfrm>
              <a:off x="6032000" y="4776300"/>
              <a:ext cx="24425" cy="24750"/>
            </a:xfrm>
            <a:custGeom>
              <a:rect b="b" l="l" r="r" t="t"/>
              <a:pathLst>
                <a:path extrusionOk="0" h="990" w="977">
                  <a:moveTo>
                    <a:pt x="121" y="1"/>
                  </a:moveTo>
                  <a:cubicBezTo>
                    <a:pt x="92" y="1"/>
                    <a:pt x="66" y="13"/>
                    <a:pt x="48" y="37"/>
                  </a:cubicBezTo>
                  <a:cubicBezTo>
                    <a:pt x="0" y="72"/>
                    <a:pt x="0" y="144"/>
                    <a:pt x="36" y="191"/>
                  </a:cubicBezTo>
                  <a:lnTo>
                    <a:pt x="774" y="953"/>
                  </a:lnTo>
                  <a:cubicBezTo>
                    <a:pt x="798" y="977"/>
                    <a:pt x="822" y="989"/>
                    <a:pt x="857" y="989"/>
                  </a:cubicBezTo>
                  <a:cubicBezTo>
                    <a:pt x="881" y="989"/>
                    <a:pt x="917" y="977"/>
                    <a:pt x="929" y="965"/>
                  </a:cubicBezTo>
                  <a:cubicBezTo>
                    <a:pt x="976" y="918"/>
                    <a:pt x="976" y="846"/>
                    <a:pt x="941" y="799"/>
                  </a:cubicBezTo>
                  <a:lnTo>
                    <a:pt x="203" y="37"/>
                  </a:lnTo>
                  <a:cubicBezTo>
                    <a:pt x="179" y="13"/>
                    <a:pt x="149"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 name="Google Shape;601;p29"/>
            <p:cNvSpPr/>
            <p:nvPr/>
          </p:nvSpPr>
          <p:spPr>
            <a:xfrm>
              <a:off x="5994475" y="4754825"/>
              <a:ext cx="27725" cy="10200"/>
            </a:xfrm>
            <a:custGeom>
              <a:rect b="b" l="l" r="r" t="t"/>
              <a:pathLst>
                <a:path extrusionOk="0" h="408" w="1109">
                  <a:moveTo>
                    <a:pt x="121" y="0"/>
                  </a:moveTo>
                  <a:cubicBezTo>
                    <a:pt x="70" y="0"/>
                    <a:pt x="23" y="34"/>
                    <a:pt x="13" y="86"/>
                  </a:cubicBezTo>
                  <a:cubicBezTo>
                    <a:pt x="1" y="146"/>
                    <a:pt x="37" y="205"/>
                    <a:pt x="96" y="217"/>
                  </a:cubicBezTo>
                  <a:lnTo>
                    <a:pt x="953" y="408"/>
                  </a:lnTo>
                  <a:lnTo>
                    <a:pt x="977" y="408"/>
                  </a:lnTo>
                  <a:cubicBezTo>
                    <a:pt x="1037" y="408"/>
                    <a:pt x="1084" y="372"/>
                    <a:pt x="1096" y="324"/>
                  </a:cubicBezTo>
                  <a:cubicBezTo>
                    <a:pt x="1108" y="253"/>
                    <a:pt x="1061" y="193"/>
                    <a:pt x="1001" y="181"/>
                  </a:cubicBezTo>
                  <a:lnTo>
                    <a:pt x="144" y="3"/>
                  </a:lnTo>
                  <a:cubicBezTo>
                    <a:pt x="136" y="1"/>
                    <a:pt x="12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 name="Google Shape;602;p29"/>
            <p:cNvSpPr/>
            <p:nvPr/>
          </p:nvSpPr>
          <p:spPr>
            <a:xfrm>
              <a:off x="5928700" y="4755250"/>
              <a:ext cx="33950" cy="19000"/>
            </a:xfrm>
            <a:custGeom>
              <a:rect b="b" l="l" r="r" t="t"/>
              <a:pathLst>
                <a:path extrusionOk="0" h="760" w="1358">
                  <a:moveTo>
                    <a:pt x="1225" y="0"/>
                  </a:moveTo>
                  <a:cubicBezTo>
                    <a:pt x="1210" y="0"/>
                    <a:pt x="1195" y="3"/>
                    <a:pt x="1179" y="10"/>
                  </a:cubicBezTo>
                  <a:lnTo>
                    <a:pt x="84" y="545"/>
                  </a:lnTo>
                  <a:cubicBezTo>
                    <a:pt x="25" y="569"/>
                    <a:pt x="1" y="641"/>
                    <a:pt x="25" y="700"/>
                  </a:cubicBezTo>
                  <a:cubicBezTo>
                    <a:pt x="48" y="736"/>
                    <a:pt x="84" y="760"/>
                    <a:pt x="132" y="760"/>
                  </a:cubicBezTo>
                  <a:cubicBezTo>
                    <a:pt x="144" y="760"/>
                    <a:pt x="167" y="760"/>
                    <a:pt x="179" y="748"/>
                  </a:cubicBezTo>
                  <a:lnTo>
                    <a:pt x="1275" y="212"/>
                  </a:lnTo>
                  <a:cubicBezTo>
                    <a:pt x="1334" y="188"/>
                    <a:pt x="1358" y="117"/>
                    <a:pt x="1334" y="69"/>
                  </a:cubicBezTo>
                  <a:cubicBezTo>
                    <a:pt x="1308" y="25"/>
                    <a:pt x="1268" y="0"/>
                    <a:pt x="1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3" name="Google Shape;603;p29"/>
            <p:cNvSpPr/>
            <p:nvPr/>
          </p:nvSpPr>
          <p:spPr>
            <a:xfrm>
              <a:off x="5879900" y="4794175"/>
              <a:ext cx="24725" cy="14600"/>
            </a:xfrm>
            <a:custGeom>
              <a:rect b="b" l="l" r="r" t="t"/>
              <a:pathLst>
                <a:path extrusionOk="0" h="584" w="989">
                  <a:moveTo>
                    <a:pt x="860" y="1"/>
                  </a:moveTo>
                  <a:cubicBezTo>
                    <a:pt x="842" y="1"/>
                    <a:pt x="825" y="5"/>
                    <a:pt x="810" y="12"/>
                  </a:cubicBezTo>
                  <a:lnTo>
                    <a:pt x="72" y="381"/>
                  </a:lnTo>
                  <a:cubicBezTo>
                    <a:pt x="12" y="405"/>
                    <a:pt x="0" y="477"/>
                    <a:pt x="24" y="524"/>
                  </a:cubicBezTo>
                  <a:cubicBezTo>
                    <a:pt x="48" y="572"/>
                    <a:pt x="83" y="584"/>
                    <a:pt x="119" y="584"/>
                  </a:cubicBezTo>
                  <a:cubicBezTo>
                    <a:pt x="143" y="584"/>
                    <a:pt x="155" y="584"/>
                    <a:pt x="167" y="572"/>
                  </a:cubicBezTo>
                  <a:lnTo>
                    <a:pt x="905" y="215"/>
                  </a:lnTo>
                  <a:cubicBezTo>
                    <a:pt x="964" y="179"/>
                    <a:pt x="988" y="119"/>
                    <a:pt x="953" y="60"/>
                  </a:cubicBezTo>
                  <a:cubicBezTo>
                    <a:pt x="936" y="19"/>
                    <a:pt x="898" y="1"/>
                    <a:pt x="8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4" name="Google Shape;604;p29"/>
            <p:cNvSpPr/>
            <p:nvPr/>
          </p:nvSpPr>
          <p:spPr>
            <a:xfrm>
              <a:off x="5842375" y="4825800"/>
              <a:ext cx="30700" cy="16025"/>
            </a:xfrm>
            <a:custGeom>
              <a:rect b="b" l="l" r="r" t="t"/>
              <a:pathLst>
                <a:path extrusionOk="0" h="641" w="1228">
                  <a:moveTo>
                    <a:pt x="1094" y="0"/>
                  </a:moveTo>
                  <a:cubicBezTo>
                    <a:pt x="1079" y="0"/>
                    <a:pt x="1064" y="3"/>
                    <a:pt x="1049" y="9"/>
                  </a:cubicBezTo>
                  <a:lnTo>
                    <a:pt x="84" y="426"/>
                  </a:lnTo>
                  <a:cubicBezTo>
                    <a:pt x="37" y="450"/>
                    <a:pt x="1" y="509"/>
                    <a:pt x="25" y="569"/>
                  </a:cubicBezTo>
                  <a:cubicBezTo>
                    <a:pt x="49" y="617"/>
                    <a:pt x="84" y="640"/>
                    <a:pt x="132" y="640"/>
                  </a:cubicBezTo>
                  <a:cubicBezTo>
                    <a:pt x="144" y="640"/>
                    <a:pt x="168" y="640"/>
                    <a:pt x="179" y="628"/>
                  </a:cubicBezTo>
                  <a:lnTo>
                    <a:pt x="1144" y="224"/>
                  </a:lnTo>
                  <a:cubicBezTo>
                    <a:pt x="1192" y="200"/>
                    <a:pt x="1227" y="128"/>
                    <a:pt x="1203" y="69"/>
                  </a:cubicBezTo>
                  <a:cubicBezTo>
                    <a:pt x="1177" y="25"/>
                    <a:pt x="1137" y="0"/>
                    <a:pt x="10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5" name="Google Shape;605;p29"/>
            <p:cNvSpPr/>
            <p:nvPr/>
          </p:nvSpPr>
          <p:spPr>
            <a:xfrm>
              <a:off x="5924550" y="4791575"/>
              <a:ext cx="26200" cy="18400"/>
            </a:xfrm>
            <a:custGeom>
              <a:rect b="b" l="l" r="r" t="t"/>
              <a:pathLst>
                <a:path extrusionOk="0" h="736" w="1048">
                  <a:moveTo>
                    <a:pt x="918" y="1"/>
                  </a:moveTo>
                  <a:cubicBezTo>
                    <a:pt x="896" y="1"/>
                    <a:pt x="875" y="8"/>
                    <a:pt x="857" y="21"/>
                  </a:cubicBezTo>
                  <a:lnTo>
                    <a:pt x="60" y="533"/>
                  </a:lnTo>
                  <a:cubicBezTo>
                    <a:pt x="12" y="569"/>
                    <a:pt x="0" y="628"/>
                    <a:pt x="24" y="688"/>
                  </a:cubicBezTo>
                  <a:cubicBezTo>
                    <a:pt x="48" y="712"/>
                    <a:pt x="83" y="735"/>
                    <a:pt x="119" y="735"/>
                  </a:cubicBezTo>
                  <a:cubicBezTo>
                    <a:pt x="143" y="735"/>
                    <a:pt x="167" y="723"/>
                    <a:pt x="179" y="712"/>
                  </a:cubicBezTo>
                  <a:lnTo>
                    <a:pt x="976" y="212"/>
                  </a:lnTo>
                  <a:cubicBezTo>
                    <a:pt x="1024" y="176"/>
                    <a:pt x="1048" y="104"/>
                    <a:pt x="1012" y="57"/>
                  </a:cubicBezTo>
                  <a:cubicBezTo>
                    <a:pt x="990" y="20"/>
                    <a:pt x="953" y="1"/>
                    <a:pt x="9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6" name="Google Shape;606;p29"/>
            <p:cNvSpPr/>
            <p:nvPr/>
          </p:nvSpPr>
          <p:spPr>
            <a:xfrm>
              <a:off x="5981400" y="4785550"/>
              <a:ext cx="27100" cy="5675"/>
            </a:xfrm>
            <a:custGeom>
              <a:rect b="b" l="l" r="r" t="t"/>
              <a:pathLst>
                <a:path extrusionOk="0" h="227" w="1084">
                  <a:moveTo>
                    <a:pt x="965" y="0"/>
                  </a:moveTo>
                  <a:lnTo>
                    <a:pt x="12" y="12"/>
                  </a:lnTo>
                  <a:lnTo>
                    <a:pt x="0" y="119"/>
                  </a:lnTo>
                  <a:lnTo>
                    <a:pt x="12" y="226"/>
                  </a:lnTo>
                  <a:lnTo>
                    <a:pt x="965" y="214"/>
                  </a:lnTo>
                  <a:cubicBezTo>
                    <a:pt x="1024" y="214"/>
                    <a:pt x="1084" y="167"/>
                    <a:pt x="1084" y="107"/>
                  </a:cubicBezTo>
                  <a:cubicBezTo>
                    <a:pt x="1072" y="48"/>
                    <a:pt x="1024" y="0"/>
                    <a:pt x="9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 name="Google Shape;607;p29"/>
            <p:cNvSpPr/>
            <p:nvPr/>
          </p:nvSpPr>
          <p:spPr>
            <a:xfrm>
              <a:off x="6025150" y="4808150"/>
              <a:ext cx="20550" cy="19675"/>
            </a:xfrm>
            <a:custGeom>
              <a:rect b="b" l="l" r="r" t="t"/>
              <a:pathLst>
                <a:path extrusionOk="0" h="787" w="822">
                  <a:moveTo>
                    <a:pt x="119" y="1"/>
                  </a:moveTo>
                  <a:cubicBezTo>
                    <a:pt x="90" y="1"/>
                    <a:pt x="60" y="13"/>
                    <a:pt x="36" y="37"/>
                  </a:cubicBezTo>
                  <a:cubicBezTo>
                    <a:pt x="0" y="84"/>
                    <a:pt x="0" y="156"/>
                    <a:pt x="48" y="191"/>
                  </a:cubicBezTo>
                  <a:lnTo>
                    <a:pt x="619" y="751"/>
                  </a:lnTo>
                  <a:cubicBezTo>
                    <a:pt x="643" y="775"/>
                    <a:pt x="667" y="787"/>
                    <a:pt x="691" y="787"/>
                  </a:cubicBezTo>
                  <a:cubicBezTo>
                    <a:pt x="727" y="787"/>
                    <a:pt x="750" y="775"/>
                    <a:pt x="774" y="751"/>
                  </a:cubicBezTo>
                  <a:cubicBezTo>
                    <a:pt x="822" y="715"/>
                    <a:pt x="822" y="644"/>
                    <a:pt x="774" y="596"/>
                  </a:cubicBezTo>
                  <a:lnTo>
                    <a:pt x="203" y="37"/>
                  </a:lnTo>
                  <a:cubicBezTo>
                    <a:pt x="179" y="13"/>
                    <a:pt x="149"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 name="Google Shape;608;p29"/>
            <p:cNvSpPr/>
            <p:nvPr/>
          </p:nvSpPr>
          <p:spPr>
            <a:xfrm>
              <a:off x="5973950" y="4811075"/>
              <a:ext cx="36925" cy="13775"/>
            </a:xfrm>
            <a:custGeom>
              <a:rect b="b" l="l" r="r" t="t"/>
              <a:pathLst>
                <a:path extrusionOk="0" h="551" w="1477">
                  <a:moveTo>
                    <a:pt x="132" y="1"/>
                  </a:moveTo>
                  <a:cubicBezTo>
                    <a:pt x="81" y="1"/>
                    <a:pt x="33" y="35"/>
                    <a:pt x="12" y="86"/>
                  </a:cubicBezTo>
                  <a:cubicBezTo>
                    <a:pt x="0" y="146"/>
                    <a:pt x="36" y="205"/>
                    <a:pt x="96" y="217"/>
                  </a:cubicBezTo>
                  <a:lnTo>
                    <a:pt x="1322" y="551"/>
                  </a:lnTo>
                  <a:lnTo>
                    <a:pt x="1346" y="551"/>
                  </a:lnTo>
                  <a:cubicBezTo>
                    <a:pt x="1393" y="551"/>
                    <a:pt x="1441" y="515"/>
                    <a:pt x="1453" y="467"/>
                  </a:cubicBezTo>
                  <a:cubicBezTo>
                    <a:pt x="1477" y="408"/>
                    <a:pt x="1441" y="348"/>
                    <a:pt x="1382" y="336"/>
                  </a:cubicBezTo>
                  <a:lnTo>
                    <a:pt x="155" y="3"/>
                  </a:lnTo>
                  <a:cubicBezTo>
                    <a:pt x="148" y="1"/>
                    <a:pt x="140"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 name="Google Shape;609;p29"/>
            <p:cNvSpPr/>
            <p:nvPr/>
          </p:nvSpPr>
          <p:spPr>
            <a:xfrm>
              <a:off x="5915900" y="4820175"/>
              <a:ext cx="38125" cy="17475"/>
            </a:xfrm>
            <a:custGeom>
              <a:rect b="b" l="l" r="r" t="t"/>
              <a:pathLst>
                <a:path extrusionOk="0" h="699" w="1525">
                  <a:moveTo>
                    <a:pt x="1408" y="1"/>
                  </a:moveTo>
                  <a:cubicBezTo>
                    <a:pt x="1395" y="1"/>
                    <a:pt x="1383" y="3"/>
                    <a:pt x="1370" y="8"/>
                  </a:cubicBezTo>
                  <a:cubicBezTo>
                    <a:pt x="929" y="127"/>
                    <a:pt x="489" y="294"/>
                    <a:pt x="72" y="484"/>
                  </a:cubicBezTo>
                  <a:cubicBezTo>
                    <a:pt x="25" y="508"/>
                    <a:pt x="1" y="580"/>
                    <a:pt x="25" y="627"/>
                  </a:cubicBezTo>
                  <a:cubicBezTo>
                    <a:pt x="36" y="675"/>
                    <a:pt x="84" y="699"/>
                    <a:pt x="120" y="699"/>
                  </a:cubicBezTo>
                  <a:cubicBezTo>
                    <a:pt x="144" y="699"/>
                    <a:pt x="156" y="687"/>
                    <a:pt x="167" y="687"/>
                  </a:cubicBezTo>
                  <a:cubicBezTo>
                    <a:pt x="572" y="496"/>
                    <a:pt x="1001" y="341"/>
                    <a:pt x="1429" y="222"/>
                  </a:cubicBezTo>
                  <a:cubicBezTo>
                    <a:pt x="1489" y="199"/>
                    <a:pt x="1525" y="139"/>
                    <a:pt x="1513" y="80"/>
                  </a:cubicBezTo>
                  <a:cubicBezTo>
                    <a:pt x="1494" y="33"/>
                    <a:pt x="1453" y="1"/>
                    <a:pt x="14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 name="Google Shape;610;p29"/>
            <p:cNvSpPr/>
            <p:nvPr/>
          </p:nvSpPr>
          <p:spPr>
            <a:xfrm>
              <a:off x="5976025" y="4845625"/>
              <a:ext cx="39325" cy="10475"/>
            </a:xfrm>
            <a:custGeom>
              <a:rect b="b" l="l" r="r" t="t"/>
              <a:pathLst>
                <a:path extrusionOk="0" h="419" w="1573">
                  <a:moveTo>
                    <a:pt x="113" y="0"/>
                  </a:moveTo>
                  <a:cubicBezTo>
                    <a:pt x="60" y="0"/>
                    <a:pt x="11" y="44"/>
                    <a:pt x="1" y="97"/>
                  </a:cubicBezTo>
                  <a:cubicBezTo>
                    <a:pt x="1" y="157"/>
                    <a:pt x="37" y="216"/>
                    <a:pt x="96" y="216"/>
                  </a:cubicBezTo>
                  <a:lnTo>
                    <a:pt x="1430" y="419"/>
                  </a:lnTo>
                  <a:lnTo>
                    <a:pt x="1453" y="419"/>
                  </a:lnTo>
                  <a:cubicBezTo>
                    <a:pt x="1501" y="419"/>
                    <a:pt x="1549" y="371"/>
                    <a:pt x="1561" y="324"/>
                  </a:cubicBezTo>
                  <a:cubicBezTo>
                    <a:pt x="1572" y="264"/>
                    <a:pt x="1525" y="205"/>
                    <a:pt x="1465" y="193"/>
                  </a:cubicBezTo>
                  <a:lnTo>
                    <a:pt x="132" y="2"/>
                  </a:lnTo>
                  <a:cubicBezTo>
                    <a:pt x="126" y="1"/>
                    <a:pt x="119" y="0"/>
                    <a:pt x="1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 name="Google Shape;611;p29"/>
            <p:cNvSpPr/>
            <p:nvPr/>
          </p:nvSpPr>
          <p:spPr>
            <a:xfrm>
              <a:off x="6050750" y="4846675"/>
              <a:ext cx="18775" cy="18950"/>
            </a:xfrm>
            <a:custGeom>
              <a:rect b="b" l="l" r="r" t="t"/>
              <a:pathLst>
                <a:path extrusionOk="0" h="758" w="751">
                  <a:moveTo>
                    <a:pt x="125" y="0"/>
                  </a:moveTo>
                  <a:cubicBezTo>
                    <a:pt x="97" y="0"/>
                    <a:pt x="70" y="9"/>
                    <a:pt x="48" y="32"/>
                  </a:cubicBezTo>
                  <a:cubicBezTo>
                    <a:pt x="0" y="79"/>
                    <a:pt x="0" y="139"/>
                    <a:pt x="48" y="186"/>
                  </a:cubicBezTo>
                  <a:lnTo>
                    <a:pt x="548" y="722"/>
                  </a:lnTo>
                  <a:cubicBezTo>
                    <a:pt x="572" y="746"/>
                    <a:pt x="596" y="758"/>
                    <a:pt x="631" y="758"/>
                  </a:cubicBezTo>
                  <a:cubicBezTo>
                    <a:pt x="655" y="758"/>
                    <a:pt x="679" y="746"/>
                    <a:pt x="703" y="722"/>
                  </a:cubicBezTo>
                  <a:cubicBezTo>
                    <a:pt x="750" y="686"/>
                    <a:pt x="750" y="615"/>
                    <a:pt x="715" y="567"/>
                  </a:cubicBezTo>
                  <a:lnTo>
                    <a:pt x="215" y="32"/>
                  </a:lnTo>
                  <a:cubicBezTo>
                    <a:pt x="189" y="12"/>
                    <a:pt x="157"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 name="Google Shape;612;p29"/>
            <p:cNvSpPr/>
            <p:nvPr/>
          </p:nvSpPr>
          <p:spPr>
            <a:xfrm>
              <a:off x="5854000" y="4848575"/>
              <a:ext cx="38425" cy="14975"/>
            </a:xfrm>
            <a:custGeom>
              <a:rect b="b" l="l" r="r" t="t"/>
              <a:pathLst>
                <a:path extrusionOk="0" h="599" w="1537">
                  <a:moveTo>
                    <a:pt x="1416" y="1"/>
                  </a:moveTo>
                  <a:cubicBezTo>
                    <a:pt x="1409" y="1"/>
                    <a:pt x="1401" y="2"/>
                    <a:pt x="1393" y="3"/>
                  </a:cubicBezTo>
                  <a:cubicBezTo>
                    <a:pt x="953" y="98"/>
                    <a:pt x="512" y="229"/>
                    <a:pt x="95" y="384"/>
                  </a:cubicBezTo>
                  <a:cubicBezTo>
                    <a:pt x="36" y="408"/>
                    <a:pt x="0" y="468"/>
                    <a:pt x="24" y="527"/>
                  </a:cubicBezTo>
                  <a:cubicBezTo>
                    <a:pt x="48" y="575"/>
                    <a:pt x="84" y="599"/>
                    <a:pt x="131" y="599"/>
                  </a:cubicBezTo>
                  <a:lnTo>
                    <a:pt x="167" y="599"/>
                  </a:lnTo>
                  <a:cubicBezTo>
                    <a:pt x="584" y="432"/>
                    <a:pt x="1012" y="313"/>
                    <a:pt x="1441" y="218"/>
                  </a:cubicBezTo>
                  <a:cubicBezTo>
                    <a:pt x="1500" y="206"/>
                    <a:pt x="1536" y="146"/>
                    <a:pt x="1524" y="87"/>
                  </a:cubicBezTo>
                  <a:cubicBezTo>
                    <a:pt x="1514" y="35"/>
                    <a:pt x="1467" y="1"/>
                    <a:pt x="1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 name="Google Shape;613;p29"/>
            <p:cNvSpPr/>
            <p:nvPr/>
          </p:nvSpPr>
          <p:spPr>
            <a:xfrm>
              <a:off x="5919775" y="4850800"/>
              <a:ext cx="28000" cy="14525"/>
            </a:xfrm>
            <a:custGeom>
              <a:rect b="b" l="l" r="r" t="t"/>
              <a:pathLst>
                <a:path extrusionOk="0" h="581" w="1120">
                  <a:moveTo>
                    <a:pt x="993" y="0"/>
                  </a:moveTo>
                  <a:cubicBezTo>
                    <a:pt x="979" y="0"/>
                    <a:pt x="965" y="3"/>
                    <a:pt x="953" y="9"/>
                  </a:cubicBezTo>
                  <a:lnTo>
                    <a:pt x="84" y="367"/>
                  </a:lnTo>
                  <a:cubicBezTo>
                    <a:pt x="24" y="402"/>
                    <a:pt x="1" y="462"/>
                    <a:pt x="24" y="521"/>
                  </a:cubicBezTo>
                  <a:cubicBezTo>
                    <a:pt x="36" y="557"/>
                    <a:pt x="84" y="581"/>
                    <a:pt x="131" y="581"/>
                  </a:cubicBezTo>
                  <a:lnTo>
                    <a:pt x="167" y="581"/>
                  </a:lnTo>
                  <a:lnTo>
                    <a:pt x="1036" y="212"/>
                  </a:lnTo>
                  <a:cubicBezTo>
                    <a:pt x="1096" y="188"/>
                    <a:pt x="1120" y="117"/>
                    <a:pt x="1096" y="69"/>
                  </a:cubicBezTo>
                  <a:cubicBezTo>
                    <a:pt x="1078" y="25"/>
                    <a:pt x="1034"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 name="Google Shape;614;p29"/>
            <p:cNvSpPr/>
            <p:nvPr/>
          </p:nvSpPr>
          <p:spPr>
            <a:xfrm>
              <a:off x="5933175" y="4730425"/>
              <a:ext cx="33650" cy="14075"/>
            </a:xfrm>
            <a:custGeom>
              <a:rect b="b" l="l" r="r" t="t"/>
              <a:pathLst>
                <a:path extrusionOk="0" h="563" w="1346">
                  <a:moveTo>
                    <a:pt x="1214" y="0"/>
                  </a:moveTo>
                  <a:cubicBezTo>
                    <a:pt x="1206" y="0"/>
                    <a:pt x="1199" y="1"/>
                    <a:pt x="1191" y="2"/>
                  </a:cubicBezTo>
                  <a:lnTo>
                    <a:pt x="96" y="336"/>
                  </a:lnTo>
                  <a:cubicBezTo>
                    <a:pt x="36" y="360"/>
                    <a:pt x="0" y="419"/>
                    <a:pt x="12" y="479"/>
                  </a:cubicBezTo>
                  <a:cubicBezTo>
                    <a:pt x="36" y="526"/>
                    <a:pt x="72" y="562"/>
                    <a:pt x="119" y="562"/>
                  </a:cubicBezTo>
                  <a:cubicBezTo>
                    <a:pt x="131" y="562"/>
                    <a:pt x="143" y="550"/>
                    <a:pt x="155" y="550"/>
                  </a:cubicBezTo>
                  <a:lnTo>
                    <a:pt x="1250" y="217"/>
                  </a:lnTo>
                  <a:cubicBezTo>
                    <a:pt x="1310" y="205"/>
                    <a:pt x="1346" y="145"/>
                    <a:pt x="1334" y="86"/>
                  </a:cubicBezTo>
                  <a:cubicBezTo>
                    <a:pt x="1313" y="34"/>
                    <a:pt x="1265" y="0"/>
                    <a:pt x="1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 name="Google Shape;615;p29"/>
            <p:cNvSpPr/>
            <p:nvPr/>
          </p:nvSpPr>
          <p:spPr>
            <a:xfrm>
              <a:off x="5983475" y="4731075"/>
              <a:ext cx="26800" cy="8950"/>
            </a:xfrm>
            <a:custGeom>
              <a:rect b="b" l="l" r="r" t="t"/>
              <a:pathLst>
                <a:path extrusionOk="0" h="358" w="1072">
                  <a:moveTo>
                    <a:pt x="131" y="0"/>
                  </a:moveTo>
                  <a:cubicBezTo>
                    <a:pt x="72" y="0"/>
                    <a:pt x="24" y="36"/>
                    <a:pt x="12" y="95"/>
                  </a:cubicBezTo>
                  <a:cubicBezTo>
                    <a:pt x="0" y="155"/>
                    <a:pt x="36" y="215"/>
                    <a:pt x="108" y="226"/>
                  </a:cubicBezTo>
                  <a:lnTo>
                    <a:pt x="941" y="357"/>
                  </a:lnTo>
                  <a:lnTo>
                    <a:pt x="953" y="357"/>
                  </a:lnTo>
                  <a:cubicBezTo>
                    <a:pt x="1012" y="357"/>
                    <a:pt x="1060" y="322"/>
                    <a:pt x="1060" y="262"/>
                  </a:cubicBezTo>
                  <a:cubicBezTo>
                    <a:pt x="1072" y="203"/>
                    <a:pt x="1036" y="143"/>
                    <a:pt x="965" y="131"/>
                  </a:cubicBezTo>
                  <a:lnTo>
                    <a:pt x="1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16" name="Google Shape;616;p29"/>
          <p:cNvSpPr txBox="1"/>
          <p:nvPr>
            <p:ph type="title"/>
          </p:nvPr>
        </p:nvSpPr>
        <p:spPr>
          <a:xfrm>
            <a:off x="1205050" y="539500"/>
            <a:ext cx="67338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solidFill>
                  <a:schemeClr val="accent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7">
  <p:cSld name="CUSTOM_44">
    <p:spTree>
      <p:nvGrpSpPr>
        <p:cNvPr id="617" name="Shape 617"/>
        <p:cNvGrpSpPr/>
        <p:nvPr/>
      </p:nvGrpSpPr>
      <p:grpSpPr>
        <a:xfrm>
          <a:off x="0" y="0"/>
          <a:ext cx="0" cy="0"/>
          <a:chOff x="0" y="0"/>
          <a:chExt cx="0" cy="0"/>
        </a:xfrm>
      </p:grpSpPr>
      <p:pic>
        <p:nvPicPr>
          <p:cNvPr id="618" name="Google Shape;618;p30"/>
          <p:cNvPicPr preferRelativeResize="0"/>
          <p:nvPr/>
        </p:nvPicPr>
        <p:blipFill>
          <a:blip r:embed="rId2">
            <a:alphaModFix/>
          </a:blip>
          <a:stretch>
            <a:fillRect/>
          </a:stretch>
        </p:blipFill>
        <p:spPr>
          <a:xfrm>
            <a:off x="-411461" y="-1298425"/>
            <a:ext cx="2775148" cy="2775148"/>
          </a:xfrm>
          <a:prstGeom prst="rect">
            <a:avLst/>
          </a:prstGeom>
          <a:noFill/>
          <a:ln>
            <a:noFill/>
          </a:ln>
        </p:spPr>
      </p:pic>
      <p:pic>
        <p:nvPicPr>
          <p:cNvPr id="619" name="Google Shape;619;p30"/>
          <p:cNvPicPr preferRelativeResize="0"/>
          <p:nvPr/>
        </p:nvPicPr>
        <p:blipFill>
          <a:blip r:embed="rId2">
            <a:alphaModFix/>
          </a:blip>
          <a:stretch>
            <a:fillRect/>
          </a:stretch>
        </p:blipFill>
        <p:spPr>
          <a:xfrm>
            <a:off x="2170391" y="2505226"/>
            <a:ext cx="5172352" cy="5172352"/>
          </a:xfrm>
          <a:prstGeom prst="rect">
            <a:avLst/>
          </a:prstGeom>
          <a:noFill/>
          <a:ln>
            <a:noFill/>
          </a:ln>
        </p:spPr>
      </p:pic>
      <p:pic>
        <p:nvPicPr>
          <p:cNvPr id="620" name="Google Shape;620;p30"/>
          <p:cNvPicPr preferRelativeResize="0"/>
          <p:nvPr/>
        </p:nvPicPr>
        <p:blipFill>
          <a:blip r:embed="rId3">
            <a:alphaModFix/>
          </a:blip>
          <a:stretch>
            <a:fillRect/>
          </a:stretch>
        </p:blipFill>
        <p:spPr>
          <a:xfrm>
            <a:off x="7050439" y="-926327"/>
            <a:ext cx="2356500" cy="2349729"/>
          </a:xfrm>
          <a:prstGeom prst="rect">
            <a:avLst/>
          </a:prstGeom>
          <a:noFill/>
          <a:ln>
            <a:noFill/>
          </a:ln>
        </p:spPr>
      </p:pic>
      <p:grpSp>
        <p:nvGrpSpPr>
          <p:cNvPr id="621" name="Google Shape;621;p30"/>
          <p:cNvGrpSpPr/>
          <p:nvPr/>
        </p:nvGrpSpPr>
        <p:grpSpPr>
          <a:xfrm rot="5400273">
            <a:off x="6256242" y="4412458"/>
            <a:ext cx="1032345" cy="983554"/>
            <a:chOff x="6971400" y="1329575"/>
            <a:chExt cx="820950" cy="782150"/>
          </a:xfrm>
        </p:grpSpPr>
        <p:sp>
          <p:nvSpPr>
            <p:cNvPr id="622" name="Google Shape;622;p30"/>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 name="Google Shape;623;p30"/>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 name="Google Shape;624;p30"/>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5" name="Google Shape;625;p30"/>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 name="Google Shape;626;p30"/>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 name="Google Shape;627;p30"/>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8" name="Google Shape;628;p30"/>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2" name="Shape 52"/>
        <p:cNvGrpSpPr/>
        <p:nvPr/>
      </p:nvGrpSpPr>
      <p:grpSpPr>
        <a:xfrm>
          <a:off x="0" y="0"/>
          <a:ext cx="0" cy="0"/>
          <a:chOff x="0" y="0"/>
          <a:chExt cx="0" cy="0"/>
        </a:xfrm>
      </p:grpSpPr>
      <p:sp>
        <p:nvSpPr>
          <p:cNvPr id="53" name="Google Shape;53;p4"/>
          <p:cNvSpPr txBox="1"/>
          <p:nvPr>
            <p:ph idx="1" type="body"/>
          </p:nvPr>
        </p:nvSpPr>
        <p:spPr>
          <a:xfrm>
            <a:off x="861300" y="1243050"/>
            <a:ext cx="7421400" cy="3290400"/>
          </a:xfrm>
          <a:prstGeom prst="rect">
            <a:avLst/>
          </a:prstGeom>
        </p:spPr>
        <p:txBody>
          <a:bodyPr anchorCtr="0" anchor="ctr" bIns="0" lIns="0" spcFirstLastPara="1" rIns="0" wrap="square" tIns="0">
            <a:noAutofit/>
          </a:bodyPr>
          <a:lstStyle>
            <a:lvl1pPr indent="-304800" lvl="0" marL="457200">
              <a:lnSpc>
                <a:spcPct val="100000"/>
              </a:lnSpc>
              <a:spcBef>
                <a:spcPts val="0"/>
              </a:spcBef>
              <a:spcAft>
                <a:spcPts val="0"/>
              </a:spcAft>
              <a:buClr>
                <a:srgbClr val="434343"/>
              </a:buClr>
              <a:buSzPts val="1200"/>
              <a:buAutoNum type="arabicPeriod"/>
              <a:defRPr sz="1200"/>
            </a:lvl1pPr>
            <a:lvl2pPr indent="-304800" lvl="1" marL="914400">
              <a:spcBef>
                <a:spcPts val="1600"/>
              </a:spcBef>
              <a:spcAft>
                <a:spcPts val="0"/>
              </a:spcAft>
              <a:buClr>
                <a:srgbClr val="434343"/>
              </a:buClr>
              <a:buSzPts val="1200"/>
              <a:buFont typeface="Roboto Condensed Light"/>
              <a:buAutoNum type="alphaLcPeriod"/>
              <a:defRPr/>
            </a:lvl2pPr>
            <a:lvl3pPr indent="-304800" lvl="2" marL="1371600">
              <a:spcBef>
                <a:spcPts val="1600"/>
              </a:spcBef>
              <a:spcAft>
                <a:spcPts val="0"/>
              </a:spcAft>
              <a:buClr>
                <a:srgbClr val="434343"/>
              </a:buClr>
              <a:buSzPts val="1200"/>
              <a:buFont typeface="Roboto Condensed Light"/>
              <a:buAutoNum type="romanLcPeriod"/>
              <a:defRPr/>
            </a:lvl3pPr>
            <a:lvl4pPr indent="-304800" lvl="3" marL="1828800">
              <a:spcBef>
                <a:spcPts val="1600"/>
              </a:spcBef>
              <a:spcAft>
                <a:spcPts val="0"/>
              </a:spcAft>
              <a:buClr>
                <a:srgbClr val="434343"/>
              </a:buClr>
              <a:buSzPts val="1200"/>
              <a:buFont typeface="Roboto Condensed Light"/>
              <a:buAutoNum type="arabicPeriod"/>
              <a:defRPr/>
            </a:lvl4pPr>
            <a:lvl5pPr indent="-304800" lvl="4" marL="2286000">
              <a:spcBef>
                <a:spcPts val="1600"/>
              </a:spcBef>
              <a:spcAft>
                <a:spcPts val="0"/>
              </a:spcAft>
              <a:buClr>
                <a:srgbClr val="434343"/>
              </a:buClr>
              <a:buSzPts val="1200"/>
              <a:buFont typeface="Roboto Condensed Light"/>
              <a:buAutoNum type="alphaLcPeriod"/>
              <a:defRPr/>
            </a:lvl5pPr>
            <a:lvl6pPr indent="-304800" lvl="5" marL="2743200">
              <a:spcBef>
                <a:spcPts val="1600"/>
              </a:spcBef>
              <a:spcAft>
                <a:spcPts val="0"/>
              </a:spcAft>
              <a:buClr>
                <a:srgbClr val="434343"/>
              </a:buClr>
              <a:buSzPts val="1200"/>
              <a:buFont typeface="Roboto Condensed Light"/>
              <a:buAutoNum type="romanLcPeriod"/>
              <a:defRPr/>
            </a:lvl6pPr>
            <a:lvl7pPr indent="-304800" lvl="6" marL="3200400">
              <a:spcBef>
                <a:spcPts val="1600"/>
              </a:spcBef>
              <a:spcAft>
                <a:spcPts val="0"/>
              </a:spcAft>
              <a:buClr>
                <a:srgbClr val="434343"/>
              </a:buClr>
              <a:buSzPts val="1200"/>
              <a:buFont typeface="Roboto Condensed Light"/>
              <a:buAutoNum type="arabicPeriod"/>
              <a:defRPr/>
            </a:lvl7pPr>
            <a:lvl8pPr indent="-304800" lvl="7" marL="3657600">
              <a:spcBef>
                <a:spcPts val="1600"/>
              </a:spcBef>
              <a:spcAft>
                <a:spcPts val="0"/>
              </a:spcAft>
              <a:buClr>
                <a:srgbClr val="434343"/>
              </a:buClr>
              <a:buSzPts val="1200"/>
              <a:buFont typeface="Roboto Condensed Light"/>
              <a:buAutoNum type="alphaLcPeriod"/>
              <a:defRPr/>
            </a:lvl8pPr>
            <a:lvl9pPr indent="-304800" lvl="8" marL="4114800">
              <a:spcBef>
                <a:spcPts val="1600"/>
              </a:spcBef>
              <a:spcAft>
                <a:spcPts val="1600"/>
              </a:spcAft>
              <a:buClr>
                <a:srgbClr val="434343"/>
              </a:buClr>
              <a:buSzPts val="1200"/>
              <a:buFont typeface="Roboto Condensed Light"/>
              <a:buAutoNum type="romanLcPeriod"/>
              <a:defRPr/>
            </a:lvl9pPr>
          </a:lstStyle>
          <a:p/>
        </p:txBody>
      </p:sp>
      <p:sp>
        <p:nvSpPr>
          <p:cNvPr id="54" name="Google Shape;54;p4"/>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8">
  <p:cSld name="CUSTOM_45">
    <p:spTree>
      <p:nvGrpSpPr>
        <p:cNvPr id="629" name="Shape 629"/>
        <p:cNvGrpSpPr/>
        <p:nvPr/>
      </p:nvGrpSpPr>
      <p:grpSpPr>
        <a:xfrm>
          <a:off x="0" y="0"/>
          <a:ext cx="0" cy="0"/>
          <a:chOff x="0" y="0"/>
          <a:chExt cx="0" cy="0"/>
        </a:xfrm>
      </p:grpSpPr>
      <p:pic>
        <p:nvPicPr>
          <p:cNvPr id="630" name="Google Shape;630;p31"/>
          <p:cNvPicPr preferRelativeResize="0"/>
          <p:nvPr/>
        </p:nvPicPr>
        <p:blipFill>
          <a:blip r:embed="rId2">
            <a:alphaModFix/>
          </a:blip>
          <a:stretch>
            <a:fillRect/>
          </a:stretch>
        </p:blipFill>
        <p:spPr>
          <a:xfrm rot="10800000">
            <a:off x="5257800" y="1943173"/>
            <a:ext cx="4579502" cy="4579502"/>
          </a:xfrm>
          <a:prstGeom prst="rect">
            <a:avLst/>
          </a:prstGeom>
          <a:noFill/>
          <a:ln>
            <a:noFill/>
          </a:ln>
        </p:spPr>
      </p:pic>
      <p:pic>
        <p:nvPicPr>
          <p:cNvPr id="631" name="Google Shape;631;p31"/>
          <p:cNvPicPr preferRelativeResize="0"/>
          <p:nvPr/>
        </p:nvPicPr>
        <p:blipFill>
          <a:blip r:embed="rId3">
            <a:alphaModFix/>
          </a:blip>
          <a:stretch>
            <a:fillRect/>
          </a:stretch>
        </p:blipFill>
        <p:spPr>
          <a:xfrm rot="10800000">
            <a:off x="-1418698" y="606773"/>
            <a:ext cx="2356500" cy="2349729"/>
          </a:xfrm>
          <a:prstGeom prst="rect">
            <a:avLst/>
          </a:prstGeom>
          <a:noFill/>
          <a:ln>
            <a:noFill/>
          </a:ln>
        </p:spPr>
      </p:pic>
      <p:grpSp>
        <p:nvGrpSpPr>
          <p:cNvPr id="632" name="Google Shape;632;p31"/>
          <p:cNvGrpSpPr/>
          <p:nvPr/>
        </p:nvGrpSpPr>
        <p:grpSpPr>
          <a:xfrm rot="899954">
            <a:off x="6289557" y="-320904"/>
            <a:ext cx="708127" cy="597380"/>
            <a:chOff x="4278500" y="3629150"/>
            <a:chExt cx="401550" cy="338750"/>
          </a:xfrm>
        </p:grpSpPr>
        <p:sp>
          <p:nvSpPr>
            <p:cNvPr id="633" name="Google Shape;633;p31"/>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 name="Google Shape;634;p31"/>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 name="Google Shape;635;p31"/>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 name="Google Shape;636;p31"/>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 name="Google Shape;637;p31"/>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 name="Google Shape;638;p31"/>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9" name="Google Shape;639;p31"/>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9">
  <p:cSld name="CUSTOM_46">
    <p:spTree>
      <p:nvGrpSpPr>
        <p:cNvPr id="640" name="Shape 640"/>
        <p:cNvGrpSpPr/>
        <p:nvPr/>
      </p:nvGrpSpPr>
      <p:grpSpPr>
        <a:xfrm>
          <a:off x="0" y="0"/>
          <a:ext cx="0" cy="0"/>
          <a:chOff x="0" y="0"/>
          <a:chExt cx="0" cy="0"/>
        </a:xfrm>
      </p:grpSpPr>
      <p:pic>
        <p:nvPicPr>
          <p:cNvPr id="641" name="Google Shape;641;p32"/>
          <p:cNvPicPr preferRelativeResize="0"/>
          <p:nvPr/>
        </p:nvPicPr>
        <p:blipFill>
          <a:blip r:embed="rId2">
            <a:alphaModFix amt="46000"/>
          </a:blip>
          <a:stretch>
            <a:fillRect/>
          </a:stretch>
        </p:blipFill>
        <p:spPr>
          <a:xfrm>
            <a:off x="6549450" y="1577400"/>
            <a:ext cx="4579502" cy="4579502"/>
          </a:xfrm>
          <a:prstGeom prst="rect">
            <a:avLst/>
          </a:prstGeom>
          <a:noFill/>
          <a:ln>
            <a:noFill/>
          </a:ln>
        </p:spPr>
      </p:pic>
      <p:grpSp>
        <p:nvGrpSpPr>
          <p:cNvPr id="642" name="Google Shape;642;p32"/>
          <p:cNvGrpSpPr/>
          <p:nvPr/>
        </p:nvGrpSpPr>
        <p:grpSpPr>
          <a:xfrm flipH="1">
            <a:off x="8363627" y="3573801"/>
            <a:ext cx="811218" cy="1071710"/>
            <a:chOff x="67250" y="4303125"/>
            <a:chExt cx="480750" cy="635125"/>
          </a:xfrm>
        </p:grpSpPr>
        <p:sp>
          <p:nvSpPr>
            <p:cNvPr id="643" name="Google Shape;643;p32"/>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 name="Google Shape;644;p32"/>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5" name="Google Shape;645;p32"/>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 name="Google Shape;646;p32"/>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 name="Google Shape;647;p32"/>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 name="Google Shape;648;p32"/>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 name="Google Shape;649;p32"/>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 name="Google Shape;650;p32"/>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 name="Google Shape;651;p32"/>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 name="Google Shape;652;p32"/>
          <p:cNvGrpSpPr/>
          <p:nvPr/>
        </p:nvGrpSpPr>
        <p:grpSpPr>
          <a:xfrm flipH="1">
            <a:off x="2665940" y="4192114"/>
            <a:ext cx="941552" cy="1158070"/>
            <a:chOff x="3179850" y="4332100"/>
            <a:chExt cx="555750" cy="683550"/>
          </a:xfrm>
        </p:grpSpPr>
        <p:sp>
          <p:nvSpPr>
            <p:cNvPr id="653" name="Google Shape;653;p32"/>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 name="Google Shape;654;p32"/>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 name="Google Shape;655;p32"/>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 name="Google Shape;656;p32"/>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 name="Google Shape;657;p32"/>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 name="Google Shape;658;p32"/>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59" name="Google Shape;659;p32"/>
          <p:cNvPicPr preferRelativeResize="0"/>
          <p:nvPr/>
        </p:nvPicPr>
        <p:blipFill>
          <a:blip r:embed="rId2">
            <a:alphaModFix amt="46000"/>
          </a:blip>
          <a:stretch>
            <a:fillRect/>
          </a:stretch>
        </p:blipFill>
        <p:spPr>
          <a:xfrm>
            <a:off x="-1909500" y="-31375"/>
            <a:ext cx="2775148" cy="2775148"/>
          </a:xfrm>
          <a:prstGeom prst="rect">
            <a:avLst/>
          </a:prstGeom>
          <a:noFill/>
          <a:ln>
            <a:noFill/>
          </a:ln>
        </p:spPr>
      </p:pic>
      <p:pic>
        <p:nvPicPr>
          <p:cNvPr id="660" name="Google Shape;660;p32"/>
          <p:cNvPicPr preferRelativeResize="0"/>
          <p:nvPr/>
        </p:nvPicPr>
        <p:blipFill>
          <a:blip r:embed="rId3">
            <a:alphaModFix amt="46000"/>
          </a:blip>
          <a:stretch>
            <a:fillRect/>
          </a:stretch>
        </p:blipFill>
        <p:spPr>
          <a:xfrm>
            <a:off x="1508000" y="-1672627"/>
            <a:ext cx="2356500" cy="2349729"/>
          </a:xfrm>
          <a:prstGeom prst="rect">
            <a:avLst/>
          </a:prstGeom>
          <a:noFill/>
          <a:ln>
            <a:noFill/>
          </a:ln>
        </p:spPr>
      </p:pic>
      <p:grpSp>
        <p:nvGrpSpPr>
          <p:cNvPr id="661" name="Google Shape;661;p32"/>
          <p:cNvGrpSpPr/>
          <p:nvPr/>
        </p:nvGrpSpPr>
        <p:grpSpPr>
          <a:xfrm flipH="1">
            <a:off x="5469352" y="4423449"/>
            <a:ext cx="1032427" cy="983632"/>
            <a:chOff x="6971400" y="1329575"/>
            <a:chExt cx="820950" cy="782150"/>
          </a:xfrm>
        </p:grpSpPr>
        <p:sp>
          <p:nvSpPr>
            <p:cNvPr id="662" name="Google Shape;662;p32"/>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 name="Google Shape;663;p32"/>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 name="Google Shape;664;p32"/>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 name="Google Shape;665;p32"/>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 name="Google Shape;666;p32"/>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 name="Google Shape;667;p32"/>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8" name="Google Shape;668;p32"/>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0">
  <p:cSld name="CUSTOM_47">
    <p:spTree>
      <p:nvGrpSpPr>
        <p:cNvPr id="669" name="Shape 669"/>
        <p:cNvGrpSpPr/>
        <p:nvPr/>
      </p:nvGrpSpPr>
      <p:grpSpPr>
        <a:xfrm>
          <a:off x="0" y="0"/>
          <a:ext cx="0" cy="0"/>
          <a:chOff x="0" y="0"/>
          <a:chExt cx="0" cy="0"/>
        </a:xfrm>
      </p:grpSpPr>
      <p:sp>
        <p:nvSpPr>
          <p:cNvPr id="670" name="Google Shape;670;p33"/>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pic>
        <p:nvPicPr>
          <p:cNvPr id="671" name="Google Shape;671;p33"/>
          <p:cNvPicPr preferRelativeResize="0"/>
          <p:nvPr/>
        </p:nvPicPr>
        <p:blipFill>
          <a:blip r:embed="rId2">
            <a:alphaModFix/>
          </a:blip>
          <a:stretch>
            <a:fillRect/>
          </a:stretch>
        </p:blipFill>
        <p:spPr>
          <a:xfrm>
            <a:off x="-404900" y="-2051725"/>
            <a:ext cx="3327401" cy="3327401"/>
          </a:xfrm>
          <a:prstGeom prst="rect">
            <a:avLst/>
          </a:prstGeom>
          <a:noFill/>
          <a:ln>
            <a:noFill/>
          </a:ln>
        </p:spPr>
      </p:pic>
      <p:pic>
        <p:nvPicPr>
          <p:cNvPr id="672" name="Google Shape;672;p33"/>
          <p:cNvPicPr preferRelativeResize="0"/>
          <p:nvPr/>
        </p:nvPicPr>
        <p:blipFill>
          <a:blip r:embed="rId3">
            <a:alphaModFix/>
          </a:blip>
          <a:stretch>
            <a:fillRect/>
          </a:stretch>
        </p:blipFill>
        <p:spPr>
          <a:xfrm>
            <a:off x="4980750" y="4193636"/>
            <a:ext cx="2356500" cy="2349729"/>
          </a:xfrm>
          <a:prstGeom prst="rect">
            <a:avLst/>
          </a:prstGeom>
          <a:noFill/>
          <a:ln>
            <a:noFill/>
          </a:ln>
        </p:spPr>
      </p:pic>
      <p:sp>
        <p:nvSpPr>
          <p:cNvPr id="673" name="Google Shape;673;p33"/>
          <p:cNvSpPr/>
          <p:nvPr/>
        </p:nvSpPr>
        <p:spPr>
          <a:xfrm>
            <a:off x="8501797" y="803050"/>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1">
  <p:cSld name="CUSTOM_48">
    <p:spTree>
      <p:nvGrpSpPr>
        <p:cNvPr id="674" name="Shape 674"/>
        <p:cNvGrpSpPr/>
        <p:nvPr/>
      </p:nvGrpSpPr>
      <p:grpSpPr>
        <a:xfrm>
          <a:off x="0" y="0"/>
          <a:ext cx="0" cy="0"/>
          <a:chOff x="0" y="0"/>
          <a:chExt cx="0" cy="0"/>
        </a:xfrm>
      </p:grpSpPr>
      <p:pic>
        <p:nvPicPr>
          <p:cNvPr id="675" name="Google Shape;675;p34"/>
          <p:cNvPicPr preferRelativeResize="0"/>
          <p:nvPr/>
        </p:nvPicPr>
        <p:blipFill>
          <a:blip r:embed="rId2">
            <a:alphaModFix amt="46000"/>
          </a:blip>
          <a:stretch>
            <a:fillRect/>
          </a:stretch>
        </p:blipFill>
        <p:spPr>
          <a:xfrm>
            <a:off x="7461125" y="-1164627"/>
            <a:ext cx="2356500" cy="2349729"/>
          </a:xfrm>
          <a:prstGeom prst="rect">
            <a:avLst/>
          </a:prstGeom>
          <a:noFill/>
          <a:ln>
            <a:noFill/>
          </a:ln>
        </p:spPr>
      </p:pic>
      <p:pic>
        <p:nvPicPr>
          <p:cNvPr id="676" name="Google Shape;676;p34"/>
          <p:cNvPicPr preferRelativeResize="0"/>
          <p:nvPr/>
        </p:nvPicPr>
        <p:blipFill>
          <a:blip r:embed="rId3">
            <a:alphaModFix amt="46000"/>
          </a:blip>
          <a:stretch>
            <a:fillRect/>
          </a:stretch>
        </p:blipFill>
        <p:spPr>
          <a:xfrm>
            <a:off x="2587050" y="3177600"/>
            <a:ext cx="4579502" cy="4579502"/>
          </a:xfrm>
          <a:prstGeom prst="rect">
            <a:avLst/>
          </a:prstGeom>
          <a:noFill/>
          <a:ln>
            <a:noFill/>
          </a:ln>
        </p:spPr>
      </p:pic>
      <p:grpSp>
        <p:nvGrpSpPr>
          <p:cNvPr id="677" name="Google Shape;677;p34"/>
          <p:cNvGrpSpPr/>
          <p:nvPr/>
        </p:nvGrpSpPr>
        <p:grpSpPr>
          <a:xfrm flipH="1">
            <a:off x="-228335" y="4020389"/>
            <a:ext cx="941552" cy="1158070"/>
            <a:chOff x="3179850" y="4332100"/>
            <a:chExt cx="555750" cy="683550"/>
          </a:xfrm>
        </p:grpSpPr>
        <p:sp>
          <p:nvSpPr>
            <p:cNvPr id="678" name="Google Shape;678;p34"/>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 name="Google Shape;679;p34"/>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 name="Google Shape;680;p34"/>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 name="Google Shape;681;p34"/>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 name="Google Shape;682;p34"/>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 name="Google Shape;683;p34"/>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684" name="Google Shape;684;p34"/>
          <p:cNvPicPr preferRelativeResize="0"/>
          <p:nvPr/>
        </p:nvPicPr>
        <p:blipFill>
          <a:blip r:embed="rId3">
            <a:alphaModFix amt="46000"/>
          </a:blip>
          <a:stretch>
            <a:fillRect/>
          </a:stretch>
        </p:blipFill>
        <p:spPr>
          <a:xfrm>
            <a:off x="-791900" y="-1183662"/>
            <a:ext cx="2775148" cy="2775148"/>
          </a:xfrm>
          <a:prstGeom prst="rect">
            <a:avLst/>
          </a:prstGeom>
          <a:noFill/>
          <a:ln>
            <a:noFill/>
          </a:ln>
        </p:spPr>
      </p:pic>
      <p:grpSp>
        <p:nvGrpSpPr>
          <p:cNvPr id="685" name="Google Shape;685;p34"/>
          <p:cNvGrpSpPr/>
          <p:nvPr/>
        </p:nvGrpSpPr>
        <p:grpSpPr>
          <a:xfrm rot="899954">
            <a:off x="8155732" y="428696"/>
            <a:ext cx="708127" cy="597380"/>
            <a:chOff x="4278500" y="3629150"/>
            <a:chExt cx="401550" cy="338750"/>
          </a:xfrm>
        </p:grpSpPr>
        <p:sp>
          <p:nvSpPr>
            <p:cNvPr id="686" name="Google Shape;686;p34"/>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 name="Google Shape;687;p34"/>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 name="Google Shape;688;p34"/>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 name="Google Shape;689;p34"/>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 name="Google Shape;690;p34"/>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 name="Google Shape;691;p34"/>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92" name="Google Shape;692;p34"/>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1">
  <p:cSld name="CUSTOM_8">
    <p:spTree>
      <p:nvGrpSpPr>
        <p:cNvPr id="693" name="Shape 693"/>
        <p:cNvGrpSpPr/>
        <p:nvPr/>
      </p:nvGrpSpPr>
      <p:grpSpPr>
        <a:xfrm>
          <a:off x="0" y="0"/>
          <a:ext cx="0" cy="0"/>
          <a:chOff x="0" y="0"/>
          <a:chExt cx="0" cy="0"/>
        </a:xfrm>
      </p:grpSpPr>
      <p:pic>
        <p:nvPicPr>
          <p:cNvPr id="694" name="Google Shape;694;p35"/>
          <p:cNvPicPr preferRelativeResize="0"/>
          <p:nvPr/>
        </p:nvPicPr>
        <p:blipFill>
          <a:blip r:embed="rId2">
            <a:alphaModFix/>
          </a:blip>
          <a:stretch>
            <a:fillRect/>
          </a:stretch>
        </p:blipFill>
        <p:spPr>
          <a:xfrm>
            <a:off x="2551391" y="3953026"/>
            <a:ext cx="5172352" cy="5172352"/>
          </a:xfrm>
          <a:prstGeom prst="rect">
            <a:avLst/>
          </a:prstGeom>
          <a:noFill/>
          <a:ln>
            <a:noFill/>
          </a:ln>
        </p:spPr>
      </p:pic>
      <p:pic>
        <p:nvPicPr>
          <p:cNvPr id="695" name="Google Shape;695;p35"/>
          <p:cNvPicPr preferRelativeResize="0"/>
          <p:nvPr/>
        </p:nvPicPr>
        <p:blipFill>
          <a:blip r:embed="rId2">
            <a:alphaModFix/>
          </a:blip>
          <a:stretch>
            <a:fillRect/>
          </a:stretch>
        </p:blipFill>
        <p:spPr>
          <a:xfrm flipH="1">
            <a:off x="6409372" y="-1746925"/>
            <a:ext cx="3327401" cy="3327401"/>
          </a:xfrm>
          <a:prstGeom prst="rect">
            <a:avLst/>
          </a:prstGeom>
          <a:noFill/>
          <a:ln>
            <a:noFill/>
          </a:ln>
        </p:spPr>
      </p:pic>
      <p:pic>
        <p:nvPicPr>
          <p:cNvPr id="696" name="Google Shape;696;p35"/>
          <p:cNvPicPr preferRelativeResize="0"/>
          <p:nvPr/>
        </p:nvPicPr>
        <p:blipFill>
          <a:blip r:embed="rId3">
            <a:alphaModFix/>
          </a:blip>
          <a:stretch>
            <a:fillRect/>
          </a:stretch>
        </p:blipFill>
        <p:spPr>
          <a:xfrm flipH="1">
            <a:off x="-303977" y="-940539"/>
            <a:ext cx="2356500" cy="2349729"/>
          </a:xfrm>
          <a:prstGeom prst="rect">
            <a:avLst/>
          </a:prstGeom>
          <a:noFill/>
          <a:ln>
            <a:noFill/>
          </a:ln>
        </p:spPr>
      </p:pic>
      <p:grpSp>
        <p:nvGrpSpPr>
          <p:cNvPr id="697" name="Google Shape;697;p35"/>
          <p:cNvGrpSpPr/>
          <p:nvPr/>
        </p:nvGrpSpPr>
        <p:grpSpPr>
          <a:xfrm flipH="1">
            <a:off x="4326807" y="4287417"/>
            <a:ext cx="820821" cy="1104014"/>
            <a:chOff x="5864125" y="3139275"/>
            <a:chExt cx="582225" cy="783100"/>
          </a:xfrm>
        </p:grpSpPr>
        <p:sp>
          <p:nvSpPr>
            <p:cNvPr id="698" name="Google Shape;698;p35"/>
            <p:cNvSpPr/>
            <p:nvPr/>
          </p:nvSpPr>
          <p:spPr>
            <a:xfrm>
              <a:off x="5864125" y="3139275"/>
              <a:ext cx="582225" cy="783100"/>
            </a:xfrm>
            <a:custGeom>
              <a:rect b="b" l="l" r="r" t="t"/>
              <a:pathLst>
                <a:path extrusionOk="0" h="31324" w="23289">
                  <a:moveTo>
                    <a:pt x="1441" y="224"/>
                  </a:moveTo>
                  <a:cubicBezTo>
                    <a:pt x="2060" y="224"/>
                    <a:pt x="2596" y="795"/>
                    <a:pt x="2905" y="1355"/>
                  </a:cubicBezTo>
                  <a:cubicBezTo>
                    <a:pt x="3000" y="1534"/>
                    <a:pt x="3084" y="1712"/>
                    <a:pt x="3167" y="1903"/>
                  </a:cubicBezTo>
                  <a:cubicBezTo>
                    <a:pt x="3393" y="2379"/>
                    <a:pt x="3631" y="2891"/>
                    <a:pt x="4048" y="3248"/>
                  </a:cubicBezTo>
                  <a:cubicBezTo>
                    <a:pt x="4501" y="3665"/>
                    <a:pt x="5120" y="3855"/>
                    <a:pt x="5715" y="4034"/>
                  </a:cubicBezTo>
                  <a:cubicBezTo>
                    <a:pt x="6429" y="4248"/>
                    <a:pt x="7096" y="4451"/>
                    <a:pt x="7489" y="5010"/>
                  </a:cubicBezTo>
                  <a:cubicBezTo>
                    <a:pt x="7822" y="5498"/>
                    <a:pt x="7846" y="6094"/>
                    <a:pt x="7858" y="6737"/>
                  </a:cubicBezTo>
                  <a:cubicBezTo>
                    <a:pt x="7882" y="7261"/>
                    <a:pt x="7894" y="7808"/>
                    <a:pt x="8108" y="8296"/>
                  </a:cubicBezTo>
                  <a:cubicBezTo>
                    <a:pt x="8620" y="9475"/>
                    <a:pt x="10013" y="9904"/>
                    <a:pt x="11311" y="10166"/>
                  </a:cubicBezTo>
                  <a:cubicBezTo>
                    <a:pt x="12597" y="10416"/>
                    <a:pt x="13895" y="10761"/>
                    <a:pt x="14454" y="11785"/>
                  </a:cubicBezTo>
                  <a:cubicBezTo>
                    <a:pt x="14788" y="12404"/>
                    <a:pt x="14776" y="13118"/>
                    <a:pt x="14752" y="13892"/>
                  </a:cubicBezTo>
                  <a:cubicBezTo>
                    <a:pt x="14728" y="14619"/>
                    <a:pt x="14716" y="15381"/>
                    <a:pt x="15038" y="16047"/>
                  </a:cubicBezTo>
                  <a:cubicBezTo>
                    <a:pt x="15645" y="17262"/>
                    <a:pt x="16955" y="17667"/>
                    <a:pt x="18217" y="18059"/>
                  </a:cubicBezTo>
                  <a:cubicBezTo>
                    <a:pt x="18848" y="18250"/>
                    <a:pt x="19443" y="18429"/>
                    <a:pt x="19943" y="18702"/>
                  </a:cubicBezTo>
                  <a:cubicBezTo>
                    <a:pt x="21217" y="19405"/>
                    <a:pt x="22146" y="20369"/>
                    <a:pt x="22574" y="21453"/>
                  </a:cubicBezTo>
                  <a:cubicBezTo>
                    <a:pt x="23062" y="22703"/>
                    <a:pt x="22872" y="24025"/>
                    <a:pt x="22634" y="24917"/>
                  </a:cubicBezTo>
                  <a:cubicBezTo>
                    <a:pt x="21872" y="27751"/>
                    <a:pt x="20372" y="29620"/>
                    <a:pt x="18157" y="30478"/>
                  </a:cubicBezTo>
                  <a:cubicBezTo>
                    <a:pt x="17102" y="30892"/>
                    <a:pt x="15956" y="31097"/>
                    <a:pt x="14837" y="31097"/>
                  </a:cubicBezTo>
                  <a:cubicBezTo>
                    <a:pt x="13670" y="31097"/>
                    <a:pt x="12533" y="30874"/>
                    <a:pt x="11561" y="30430"/>
                  </a:cubicBezTo>
                  <a:cubicBezTo>
                    <a:pt x="10180" y="29811"/>
                    <a:pt x="9180" y="28763"/>
                    <a:pt x="8692" y="27406"/>
                  </a:cubicBezTo>
                  <a:cubicBezTo>
                    <a:pt x="8358" y="26489"/>
                    <a:pt x="8489" y="25596"/>
                    <a:pt x="8632" y="24644"/>
                  </a:cubicBezTo>
                  <a:cubicBezTo>
                    <a:pt x="8680" y="24346"/>
                    <a:pt x="8727" y="24036"/>
                    <a:pt x="8763" y="23715"/>
                  </a:cubicBezTo>
                  <a:cubicBezTo>
                    <a:pt x="8858" y="22786"/>
                    <a:pt x="8787" y="21524"/>
                    <a:pt x="7965" y="20726"/>
                  </a:cubicBezTo>
                  <a:cubicBezTo>
                    <a:pt x="7537" y="20310"/>
                    <a:pt x="7037" y="20072"/>
                    <a:pt x="6548" y="19845"/>
                  </a:cubicBezTo>
                  <a:cubicBezTo>
                    <a:pt x="5763" y="19476"/>
                    <a:pt x="5013" y="19131"/>
                    <a:pt x="4751" y="18083"/>
                  </a:cubicBezTo>
                  <a:cubicBezTo>
                    <a:pt x="4572" y="17381"/>
                    <a:pt x="4643" y="16619"/>
                    <a:pt x="4727" y="15904"/>
                  </a:cubicBezTo>
                  <a:lnTo>
                    <a:pt x="4763" y="15666"/>
                  </a:lnTo>
                  <a:cubicBezTo>
                    <a:pt x="4882" y="14690"/>
                    <a:pt x="5024" y="13583"/>
                    <a:pt x="4536" y="12654"/>
                  </a:cubicBezTo>
                  <a:cubicBezTo>
                    <a:pt x="4191" y="11987"/>
                    <a:pt x="3584" y="11499"/>
                    <a:pt x="3000" y="11035"/>
                  </a:cubicBezTo>
                  <a:cubicBezTo>
                    <a:pt x="2298" y="10487"/>
                    <a:pt x="1631" y="9963"/>
                    <a:pt x="1405" y="9166"/>
                  </a:cubicBezTo>
                  <a:cubicBezTo>
                    <a:pt x="1238" y="8558"/>
                    <a:pt x="1369" y="7915"/>
                    <a:pt x="1512" y="7249"/>
                  </a:cubicBezTo>
                  <a:cubicBezTo>
                    <a:pt x="1631" y="6701"/>
                    <a:pt x="1750" y="6129"/>
                    <a:pt x="1679" y="5558"/>
                  </a:cubicBezTo>
                  <a:cubicBezTo>
                    <a:pt x="1607" y="4879"/>
                    <a:pt x="1274" y="4284"/>
                    <a:pt x="941" y="3701"/>
                  </a:cubicBezTo>
                  <a:lnTo>
                    <a:pt x="881" y="3582"/>
                  </a:lnTo>
                  <a:cubicBezTo>
                    <a:pt x="548" y="2974"/>
                    <a:pt x="226" y="2331"/>
                    <a:pt x="238" y="1653"/>
                  </a:cubicBezTo>
                  <a:cubicBezTo>
                    <a:pt x="250" y="1034"/>
                    <a:pt x="667" y="307"/>
                    <a:pt x="1322" y="236"/>
                  </a:cubicBezTo>
                  <a:cubicBezTo>
                    <a:pt x="1357" y="224"/>
                    <a:pt x="1405" y="224"/>
                    <a:pt x="1441" y="224"/>
                  </a:cubicBezTo>
                  <a:close/>
                  <a:moveTo>
                    <a:pt x="1446" y="1"/>
                  </a:moveTo>
                  <a:cubicBezTo>
                    <a:pt x="1397" y="1"/>
                    <a:pt x="1348" y="4"/>
                    <a:pt x="1298" y="10"/>
                  </a:cubicBezTo>
                  <a:cubicBezTo>
                    <a:pt x="512" y="105"/>
                    <a:pt x="36" y="915"/>
                    <a:pt x="12" y="1653"/>
                  </a:cubicBezTo>
                  <a:cubicBezTo>
                    <a:pt x="0" y="2391"/>
                    <a:pt x="345" y="3058"/>
                    <a:pt x="691" y="3689"/>
                  </a:cubicBezTo>
                  <a:lnTo>
                    <a:pt x="750" y="3808"/>
                  </a:lnTo>
                  <a:cubicBezTo>
                    <a:pt x="1060" y="4367"/>
                    <a:pt x="1381" y="4951"/>
                    <a:pt x="1465" y="5582"/>
                  </a:cubicBezTo>
                  <a:cubicBezTo>
                    <a:pt x="1524" y="6118"/>
                    <a:pt x="1405" y="6665"/>
                    <a:pt x="1298" y="7201"/>
                  </a:cubicBezTo>
                  <a:cubicBezTo>
                    <a:pt x="1155" y="7868"/>
                    <a:pt x="1000" y="8558"/>
                    <a:pt x="1191" y="9237"/>
                  </a:cubicBezTo>
                  <a:cubicBezTo>
                    <a:pt x="1441" y="10094"/>
                    <a:pt x="2167" y="10666"/>
                    <a:pt x="2858" y="11213"/>
                  </a:cubicBezTo>
                  <a:cubicBezTo>
                    <a:pt x="3429" y="11666"/>
                    <a:pt x="4024" y="12130"/>
                    <a:pt x="4346" y="12749"/>
                  </a:cubicBezTo>
                  <a:cubicBezTo>
                    <a:pt x="4786" y="13618"/>
                    <a:pt x="4655" y="14690"/>
                    <a:pt x="4536" y="15643"/>
                  </a:cubicBezTo>
                  <a:lnTo>
                    <a:pt x="4513" y="15881"/>
                  </a:lnTo>
                  <a:cubicBezTo>
                    <a:pt x="4417" y="16619"/>
                    <a:pt x="4346" y="17393"/>
                    <a:pt x="4536" y="18143"/>
                  </a:cubicBezTo>
                  <a:cubicBezTo>
                    <a:pt x="4822" y="19286"/>
                    <a:pt x="5656" y="19667"/>
                    <a:pt x="6453" y="20048"/>
                  </a:cubicBezTo>
                  <a:cubicBezTo>
                    <a:pt x="6918" y="20274"/>
                    <a:pt x="7406" y="20500"/>
                    <a:pt x="7811" y="20881"/>
                  </a:cubicBezTo>
                  <a:cubicBezTo>
                    <a:pt x="8573" y="21619"/>
                    <a:pt x="8632" y="22822"/>
                    <a:pt x="8537" y="23691"/>
                  </a:cubicBezTo>
                  <a:cubicBezTo>
                    <a:pt x="8513" y="24001"/>
                    <a:pt x="8465" y="24310"/>
                    <a:pt x="8418" y="24620"/>
                  </a:cubicBezTo>
                  <a:cubicBezTo>
                    <a:pt x="8275" y="25549"/>
                    <a:pt x="8120" y="26513"/>
                    <a:pt x="8477" y="27477"/>
                  </a:cubicBezTo>
                  <a:cubicBezTo>
                    <a:pt x="8989" y="28894"/>
                    <a:pt x="10025" y="29990"/>
                    <a:pt x="11466" y="30632"/>
                  </a:cubicBezTo>
                  <a:cubicBezTo>
                    <a:pt x="12466" y="31085"/>
                    <a:pt x="13633" y="31323"/>
                    <a:pt x="14835" y="31323"/>
                  </a:cubicBezTo>
                  <a:cubicBezTo>
                    <a:pt x="15978" y="31323"/>
                    <a:pt x="17157" y="31109"/>
                    <a:pt x="18240" y="30692"/>
                  </a:cubicBezTo>
                  <a:cubicBezTo>
                    <a:pt x="20515" y="29811"/>
                    <a:pt x="22074" y="27882"/>
                    <a:pt x="22848" y="24977"/>
                  </a:cubicBezTo>
                  <a:cubicBezTo>
                    <a:pt x="23098" y="24048"/>
                    <a:pt x="23289" y="22679"/>
                    <a:pt x="22777" y="21369"/>
                  </a:cubicBezTo>
                  <a:cubicBezTo>
                    <a:pt x="22336" y="20250"/>
                    <a:pt x="21372" y="19226"/>
                    <a:pt x="20050" y="18512"/>
                  </a:cubicBezTo>
                  <a:cubicBezTo>
                    <a:pt x="19526" y="18226"/>
                    <a:pt x="18895" y="18036"/>
                    <a:pt x="18288" y="17845"/>
                  </a:cubicBezTo>
                  <a:cubicBezTo>
                    <a:pt x="17062" y="17464"/>
                    <a:pt x="15800" y="17071"/>
                    <a:pt x="15240" y="15952"/>
                  </a:cubicBezTo>
                  <a:cubicBezTo>
                    <a:pt x="14942" y="15333"/>
                    <a:pt x="14954" y="14607"/>
                    <a:pt x="14978" y="13892"/>
                  </a:cubicBezTo>
                  <a:cubicBezTo>
                    <a:pt x="14990" y="13130"/>
                    <a:pt x="15014" y="12345"/>
                    <a:pt x="14645" y="11678"/>
                  </a:cubicBezTo>
                  <a:cubicBezTo>
                    <a:pt x="14049" y="10559"/>
                    <a:pt x="12692" y="10213"/>
                    <a:pt x="11359" y="9939"/>
                  </a:cubicBezTo>
                  <a:cubicBezTo>
                    <a:pt x="10120" y="9689"/>
                    <a:pt x="8787" y="9297"/>
                    <a:pt x="8311" y="8201"/>
                  </a:cubicBezTo>
                  <a:cubicBezTo>
                    <a:pt x="8120" y="7749"/>
                    <a:pt x="8108" y="7237"/>
                    <a:pt x="8084" y="6725"/>
                  </a:cubicBezTo>
                  <a:cubicBezTo>
                    <a:pt x="8061" y="6082"/>
                    <a:pt x="8049" y="5415"/>
                    <a:pt x="7668" y="4879"/>
                  </a:cubicBezTo>
                  <a:cubicBezTo>
                    <a:pt x="7227" y="4260"/>
                    <a:pt x="6489" y="4034"/>
                    <a:pt x="5775" y="3820"/>
                  </a:cubicBezTo>
                  <a:cubicBezTo>
                    <a:pt x="5203" y="3653"/>
                    <a:pt x="4620" y="3474"/>
                    <a:pt x="4191" y="3093"/>
                  </a:cubicBezTo>
                  <a:cubicBezTo>
                    <a:pt x="3810" y="2748"/>
                    <a:pt x="3596" y="2284"/>
                    <a:pt x="3370" y="1807"/>
                  </a:cubicBezTo>
                  <a:cubicBezTo>
                    <a:pt x="3286" y="1617"/>
                    <a:pt x="3191" y="1426"/>
                    <a:pt x="3096" y="1248"/>
                  </a:cubicBezTo>
                  <a:cubicBezTo>
                    <a:pt x="2761" y="635"/>
                    <a:pt x="2166" y="1"/>
                    <a:pt x="14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 name="Google Shape;699;p35"/>
            <p:cNvSpPr/>
            <p:nvPr/>
          </p:nvSpPr>
          <p:spPr>
            <a:xfrm>
              <a:off x="5894175" y="3179475"/>
              <a:ext cx="462875" cy="708950"/>
            </a:xfrm>
            <a:custGeom>
              <a:rect b="b" l="l" r="r" t="t"/>
              <a:pathLst>
                <a:path extrusionOk="0" h="28358" w="18515">
                  <a:moveTo>
                    <a:pt x="132" y="1"/>
                  </a:moveTo>
                  <a:cubicBezTo>
                    <a:pt x="111" y="1"/>
                    <a:pt x="90" y="8"/>
                    <a:pt x="72" y="21"/>
                  </a:cubicBezTo>
                  <a:cubicBezTo>
                    <a:pt x="24" y="45"/>
                    <a:pt x="1" y="116"/>
                    <a:pt x="36" y="164"/>
                  </a:cubicBezTo>
                  <a:cubicBezTo>
                    <a:pt x="477" y="914"/>
                    <a:pt x="929" y="1664"/>
                    <a:pt x="1382" y="2414"/>
                  </a:cubicBezTo>
                  <a:cubicBezTo>
                    <a:pt x="6609" y="11141"/>
                    <a:pt x="12026" y="20154"/>
                    <a:pt x="18300" y="28310"/>
                  </a:cubicBezTo>
                  <a:cubicBezTo>
                    <a:pt x="18324" y="28346"/>
                    <a:pt x="18348" y="28358"/>
                    <a:pt x="18384" y="28358"/>
                  </a:cubicBezTo>
                  <a:cubicBezTo>
                    <a:pt x="18408" y="28358"/>
                    <a:pt x="18431" y="28346"/>
                    <a:pt x="18455" y="28334"/>
                  </a:cubicBezTo>
                  <a:cubicBezTo>
                    <a:pt x="18503" y="28298"/>
                    <a:pt x="18515" y="28227"/>
                    <a:pt x="18479" y="28179"/>
                  </a:cubicBezTo>
                  <a:cubicBezTo>
                    <a:pt x="12204" y="20035"/>
                    <a:pt x="6799" y="11010"/>
                    <a:pt x="1572" y="2295"/>
                  </a:cubicBezTo>
                  <a:cubicBezTo>
                    <a:pt x="1120" y="1545"/>
                    <a:pt x="667" y="795"/>
                    <a:pt x="227" y="57"/>
                  </a:cubicBezTo>
                  <a:cubicBezTo>
                    <a:pt x="204" y="19"/>
                    <a:pt x="168"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 name="Google Shape;700;p35"/>
            <p:cNvSpPr/>
            <p:nvPr/>
          </p:nvSpPr>
          <p:spPr>
            <a:xfrm>
              <a:off x="6128425" y="3429725"/>
              <a:ext cx="11350" cy="138425"/>
            </a:xfrm>
            <a:custGeom>
              <a:rect b="b" l="l" r="r" t="t"/>
              <a:pathLst>
                <a:path extrusionOk="0" h="5537" w="454">
                  <a:moveTo>
                    <a:pt x="334" y="0"/>
                  </a:moveTo>
                  <a:cubicBezTo>
                    <a:pt x="287" y="0"/>
                    <a:pt x="227" y="48"/>
                    <a:pt x="227" y="107"/>
                  </a:cubicBezTo>
                  <a:lnTo>
                    <a:pt x="13" y="5418"/>
                  </a:lnTo>
                  <a:cubicBezTo>
                    <a:pt x="1" y="5477"/>
                    <a:pt x="48" y="5537"/>
                    <a:pt x="120" y="5537"/>
                  </a:cubicBezTo>
                  <a:cubicBezTo>
                    <a:pt x="179" y="5537"/>
                    <a:pt x="227" y="5489"/>
                    <a:pt x="227" y="5429"/>
                  </a:cubicBezTo>
                  <a:lnTo>
                    <a:pt x="441" y="119"/>
                  </a:lnTo>
                  <a:cubicBezTo>
                    <a:pt x="453" y="60"/>
                    <a:pt x="406" y="12"/>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 name="Google Shape;701;p35"/>
            <p:cNvSpPr/>
            <p:nvPr/>
          </p:nvSpPr>
          <p:spPr>
            <a:xfrm>
              <a:off x="6258500" y="3597000"/>
              <a:ext cx="8675" cy="169975"/>
            </a:xfrm>
            <a:custGeom>
              <a:rect b="b" l="l" r="r" t="t"/>
              <a:pathLst>
                <a:path extrusionOk="0" h="6799" w="347">
                  <a:moveTo>
                    <a:pt x="108" y="1"/>
                  </a:moveTo>
                  <a:cubicBezTo>
                    <a:pt x="48" y="1"/>
                    <a:pt x="1" y="60"/>
                    <a:pt x="1" y="120"/>
                  </a:cubicBezTo>
                  <a:lnTo>
                    <a:pt x="120" y="6692"/>
                  </a:lnTo>
                  <a:cubicBezTo>
                    <a:pt x="120" y="6751"/>
                    <a:pt x="179" y="6799"/>
                    <a:pt x="239" y="6799"/>
                  </a:cubicBezTo>
                  <a:cubicBezTo>
                    <a:pt x="298" y="6799"/>
                    <a:pt x="346" y="6739"/>
                    <a:pt x="346" y="6680"/>
                  </a:cubicBezTo>
                  <a:lnTo>
                    <a:pt x="215" y="108"/>
                  </a:lnTo>
                  <a:cubicBezTo>
                    <a:pt x="215" y="48"/>
                    <a:pt x="168"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 name="Google Shape;702;p35"/>
            <p:cNvSpPr/>
            <p:nvPr/>
          </p:nvSpPr>
          <p:spPr>
            <a:xfrm>
              <a:off x="6011150" y="3273750"/>
              <a:ext cx="5675" cy="105100"/>
            </a:xfrm>
            <a:custGeom>
              <a:rect b="b" l="l" r="r" t="t"/>
              <a:pathLst>
                <a:path extrusionOk="0" h="4204" w="227">
                  <a:moveTo>
                    <a:pt x="120" y="0"/>
                  </a:moveTo>
                  <a:cubicBezTo>
                    <a:pt x="60" y="0"/>
                    <a:pt x="1" y="48"/>
                    <a:pt x="1" y="108"/>
                  </a:cubicBezTo>
                  <a:lnTo>
                    <a:pt x="1" y="4096"/>
                  </a:lnTo>
                  <a:cubicBezTo>
                    <a:pt x="1" y="4156"/>
                    <a:pt x="60" y="4203"/>
                    <a:pt x="120" y="4203"/>
                  </a:cubicBezTo>
                  <a:cubicBezTo>
                    <a:pt x="179" y="4203"/>
                    <a:pt x="227" y="4156"/>
                    <a:pt x="227" y="4096"/>
                  </a:cubicBezTo>
                  <a:lnTo>
                    <a:pt x="227" y="108"/>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 name="Google Shape;703;p35"/>
            <p:cNvSpPr/>
            <p:nvPr/>
          </p:nvSpPr>
          <p:spPr>
            <a:xfrm>
              <a:off x="5962050" y="3401675"/>
              <a:ext cx="85450" cy="27175"/>
            </a:xfrm>
            <a:custGeom>
              <a:rect b="b" l="l" r="r" t="t"/>
              <a:pathLst>
                <a:path extrusionOk="0" h="1087" w="3418">
                  <a:moveTo>
                    <a:pt x="120" y="1"/>
                  </a:moveTo>
                  <a:cubicBezTo>
                    <a:pt x="69" y="1"/>
                    <a:pt x="22" y="35"/>
                    <a:pt x="12" y="86"/>
                  </a:cubicBezTo>
                  <a:cubicBezTo>
                    <a:pt x="0" y="146"/>
                    <a:pt x="36" y="205"/>
                    <a:pt x="95" y="217"/>
                  </a:cubicBezTo>
                  <a:lnTo>
                    <a:pt x="3263" y="1075"/>
                  </a:lnTo>
                  <a:cubicBezTo>
                    <a:pt x="3274" y="1087"/>
                    <a:pt x="3286" y="1087"/>
                    <a:pt x="3298" y="1087"/>
                  </a:cubicBezTo>
                  <a:cubicBezTo>
                    <a:pt x="3346" y="1087"/>
                    <a:pt x="3382" y="1051"/>
                    <a:pt x="3405" y="1003"/>
                  </a:cubicBezTo>
                  <a:cubicBezTo>
                    <a:pt x="3417" y="944"/>
                    <a:pt x="3382" y="884"/>
                    <a:pt x="3322" y="860"/>
                  </a:cubicBezTo>
                  <a:lnTo>
                    <a:pt x="143" y="3"/>
                  </a:lnTo>
                  <a:cubicBezTo>
                    <a:pt x="135" y="2"/>
                    <a:pt x="128" y="1"/>
                    <a:pt x="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 name="Google Shape;704;p35"/>
            <p:cNvSpPr/>
            <p:nvPr/>
          </p:nvSpPr>
          <p:spPr>
            <a:xfrm>
              <a:off x="5924250" y="3273675"/>
              <a:ext cx="40500" cy="18550"/>
            </a:xfrm>
            <a:custGeom>
              <a:rect b="b" l="l" r="r" t="t"/>
              <a:pathLst>
                <a:path extrusionOk="0" h="742" w="1620">
                  <a:moveTo>
                    <a:pt x="137" y="0"/>
                  </a:moveTo>
                  <a:cubicBezTo>
                    <a:pt x="88" y="0"/>
                    <a:pt x="44" y="25"/>
                    <a:pt x="24" y="75"/>
                  </a:cubicBezTo>
                  <a:cubicBezTo>
                    <a:pt x="0" y="134"/>
                    <a:pt x="24" y="194"/>
                    <a:pt x="83" y="218"/>
                  </a:cubicBezTo>
                  <a:lnTo>
                    <a:pt x="1465" y="730"/>
                  </a:lnTo>
                  <a:cubicBezTo>
                    <a:pt x="1476" y="742"/>
                    <a:pt x="1488" y="742"/>
                    <a:pt x="1500" y="742"/>
                  </a:cubicBezTo>
                  <a:cubicBezTo>
                    <a:pt x="1548" y="742"/>
                    <a:pt x="1584" y="718"/>
                    <a:pt x="1607" y="670"/>
                  </a:cubicBezTo>
                  <a:cubicBezTo>
                    <a:pt x="1619" y="611"/>
                    <a:pt x="1596" y="551"/>
                    <a:pt x="1536" y="527"/>
                  </a:cubicBezTo>
                  <a:lnTo>
                    <a:pt x="167" y="3"/>
                  </a:lnTo>
                  <a:cubicBezTo>
                    <a:pt x="157" y="1"/>
                    <a:pt x="147" y="0"/>
                    <a:pt x="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 name="Google Shape;705;p35"/>
            <p:cNvSpPr/>
            <p:nvPr/>
          </p:nvSpPr>
          <p:spPr>
            <a:xfrm>
              <a:off x="6022775" y="3596950"/>
              <a:ext cx="149725" cy="30425"/>
            </a:xfrm>
            <a:custGeom>
              <a:rect b="b" l="l" r="r" t="t"/>
              <a:pathLst>
                <a:path extrusionOk="0" h="1217" w="5989">
                  <a:moveTo>
                    <a:pt x="124" y="1"/>
                  </a:moveTo>
                  <a:cubicBezTo>
                    <a:pt x="72" y="1"/>
                    <a:pt x="23" y="44"/>
                    <a:pt x="12" y="98"/>
                  </a:cubicBezTo>
                  <a:cubicBezTo>
                    <a:pt x="0" y="157"/>
                    <a:pt x="48" y="217"/>
                    <a:pt x="107" y="229"/>
                  </a:cubicBezTo>
                  <a:lnTo>
                    <a:pt x="5858" y="1205"/>
                  </a:lnTo>
                  <a:cubicBezTo>
                    <a:pt x="5858" y="1217"/>
                    <a:pt x="5870" y="1217"/>
                    <a:pt x="5870" y="1217"/>
                  </a:cubicBezTo>
                  <a:cubicBezTo>
                    <a:pt x="5929" y="1217"/>
                    <a:pt x="5977" y="1169"/>
                    <a:pt x="5989" y="1122"/>
                  </a:cubicBezTo>
                  <a:cubicBezTo>
                    <a:pt x="5989" y="1062"/>
                    <a:pt x="5953" y="1003"/>
                    <a:pt x="5894" y="991"/>
                  </a:cubicBezTo>
                  <a:lnTo>
                    <a:pt x="143" y="3"/>
                  </a:lnTo>
                  <a:cubicBezTo>
                    <a:pt x="137" y="1"/>
                    <a:pt x="131"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 name="Google Shape;706;p35"/>
            <p:cNvSpPr/>
            <p:nvPr/>
          </p:nvSpPr>
          <p:spPr>
            <a:xfrm>
              <a:off x="6114450" y="3769000"/>
              <a:ext cx="193800" cy="54550"/>
            </a:xfrm>
            <a:custGeom>
              <a:rect b="b" l="l" r="r" t="t"/>
              <a:pathLst>
                <a:path extrusionOk="0" h="2182" w="7752">
                  <a:moveTo>
                    <a:pt x="124" y="0"/>
                  </a:moveTo>
                  <a:cubicBezTo>
                    <a:pt x="78" y="0"/>
                    <a:pt x="22" y="34"/>
                    <a:pt x="12" y="86"/>
                  </a:cubicBezTo>
                  <a:cubicBezTo>
                    <a:pt x="0" y="145"/>
                    <a:pt x="36" y="205"/>
                    <a:pt x="95" y="217"/>
                  </a:cubicBezTo>
                  <a:lnTo>
                    <a:pt x="7596" y="2181"/>
                  </a:lnTo>
                  <a:lnTo>
                    <a:pt x="7632" y="2181"/>
                  </a:lnTo>
                  <a:cubicBezTo>
                    <a:pt x="7680" y="2181"/>
                    <a:pt x="7727" y="2157"/>
                    <a:pt x="7739" y="2098"/>
                  </a:cubicBezTo>
                  <a:cubicBezTo>
                    <a:pt x="7751" y="2038"/>
                    <a:pt x="7715" y="1979"/>
                    <a:pt x="7656" y="1967"/>
                  </a:cubicBezTo>
                  <a:lnTo>
                    <a:pt x="143" y="2"/>
                  </a:lnTo>
                  <a:cubicBezTo>
                    <a:pt x="137" y="1"/>
                    <a:pt x="130" y="0"/>
                    <a:pt x="1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07" name="Google Shape;707;p35"/>
          <p:cNvSpPr/>
          <p:nvPr/>
        </p:nvSpPr>
        <p:spPr>
          <a:xfrm flipH="1">
            <a:off x="5452203" y="4598650"/>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 name="Google Shape;708;p35"/>
          <p:cNvSpPr txBox="1"/>
          <p:nvPr>
            <p:ph hasCustomPrompt="1" type="title"/>
          </p:nvPr>
        </p:nvSpPr>
        <p:spPr>
          <a:xfrm>
            <a:off x="892350" y="2018800"/>
            <a:ext cx="2217600" cy="9894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7200"/>
              <a:buNone/>
              <a:defRPr sz="4500">
                <a:solidFill>
                  <a:schemeClr val="accent3"/>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709" name="Google Shape;709;p35"/>
          <p:cNvSpPr txBox="1"/>
          <p:nvPr>
            <p:ph idx="1" type="subTitle"/>
          </p:nvPr>
        </p:nvSpPr>
        <p:spPr>
          <a:xfrm>
            <a:off x="892361" y="3008200"/>
            <a:ext cx="2217600" cy="7593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0" name="Google Shape;710;p35"/>
          <p:cNvSpPr txBox="1"/>
          <p:nvPr>
            <p:ph hasCustomPrompt="1" idx="2" type="title"/>
          </p:nvPr>
        </p:nvSpPr>
        <p:spPr>
          <a:xfrm>
            <a:off x="3463195" y="2018800"/>
            <a:ext cx="2217600" cy="9894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7200"/>
              <a:buNone/>
              <a:defRPr sz="4500">
                <a:solidFill>
                  <a:schemeClr val="accent3"/>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711" name="Google Shape;711;p35"/>
          <p:cNvSpPr txBox="1"/>
          <p:nvPr>
            <p:ph idx="3" type="subTitle"/>
          </p:nvPr>
        </p:nvSpPr>
        <p:spPr>
          <a:xfrm>
            <a:off x="3463205" y="3008200"/>
            <a:ext cx="2217600" cy="7593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2" name="Google Shape;712;p35"/>
          <p:cNvSpPr txBox="1"/>
          <p:nvPr>
            <p:ph hasCustomPrompt="1" idx="4" type="title"/>
          </p:nvPr>
        </p:nvSpPr>
        <p:spPr>
          <a:xfrm>
            <a:off x="6034150" y="2018800"/>
            <a:ext cx="2217600" cy="9894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7200"/>
              <a:buNone/>
              <a:defRPr sz="4500">
                <a:solidFill>
                  <a:schemeClr val="accent3"/>
                </a:solidFill>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713" name="Google Shape;713;p35"/>
          <p:cNvSpPr txBox="1"/>
          <p:nvPr>
            <p:ph idx="5" type="subTitle"/>
          </p:nvPr>
        </p:nvSpPr>
        <p:spPr>
          <a:xfrm>
            <a:off x="6034161" y="3008200"/>
            <a:ext cx="2217600" cy="7593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14" name="Google Shape;714;p35"/>
          <p:cNvSpPr txBox="1"/>
          <p:nvPr>
            <p:ph idx="6"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Numbers and text 2">
  <p:cSld name="CUSTOM_8_1_1">
    <p:spTree>
      <p:nvGrpSpPr>
        <p:cNvPr id="715" name="Shape 715"/>
        <p:cNvGrpSpPr/>
        <p:nvPr/>
      </p:nvGrpSpPr>
      <p:grpSpPr>
        <a:xfrm>
          <a:off x="0" y="0"/>
          <a:ext cx="0" cy="0"/>
          <a:chOff x="0" y="0"/>
          <a:chExt cx="0" cy="0"/>
        </a:xfrm>
      </p:grpSpPr>
      <p:pic>
        <p:nvPicPr>
          <p:cNvPr id="716" name="Google Shape;716;p36"/>
          <p:cNvPicPr preferRelativeResize="0"/>
          <p:nvPr/>
        </p:nvPicPr>
        <p:blipFill>
          <a:blip r:embed="rId2">
            <a:alphaModFix/>
          </a:blip>
          <a:stretch>
            <a:fillRect/>
          </a:stretch>
        </p:blipFill>
        <p:spPr>
          <a:xfrm>
            <a:off x="-495286" y="-1181475"/>
            <a:ext cx="2775148" cy="2775148"/>
          </a:xfrm>
          <a:prstGeom prst="rect">
            <a:avLst/>
          </a:prstGeom>
          <a:noFill/>
          <a:ln>
            <a:noFill/>
          </a:ln>
        </p:spPr>
      </p:pic>
      <p:pic>
        <p:nvPicPr>
          <p:cNvPr id="717" name="Google Shape;717;p36"/>
          <p:cNvPicPr preferRelativeResize="0"/>
          <p:nvPr/>
        </p:nvPicPr>
        <p:blipFill>
          <a:blip r:embed="rId2">
            <a:alphaModFix/>
          </a:blip>
          <a:stretch>
            <a:fillRect/>
          </a:stretch>
        </p:blipFill>
        <p:spPr>
          <a:xfrm>
            <a:off x="1408391" y="2505226"/>
            <a:ext cx="5172352" cy="5172352"/>
          </a:xfrm>
          <a:prstGeom prst="rect">
            <a:avLst/>
          </a:prstGeom>
          <a:noFill/>
          <a:ln>
            <a:noFill/>
          </a:ln>
        </p:spPr>
      </p:pic>
      <p:pic>
        <p:nvPicPr>
          <p:cNvPr id="718" name="Google Shape;718;p36"/>
          <p:cNvPicPr preferRelativeResize="0"/>
          <p:nvPr/>
        </p:nvPicPr>
        <p:blipFill>
          <a:blip r:embed="rId3">
            <a:alphaModFix/>
          </a:blip>
          <a:stretch>
            <a:fillRect/>
          </a:stretch>
        </p:blipFill>
        <p:spPr>
          <a:xfrm>
            <a:off x="7395339" y="-602277"/>
            <a:ext cx="2356500" cy="2349729"/>
          </a:xfrm>
          <a:prstGeom prst="rect">
            <a:avLst/>
          </a:prstGeom>
          <a:noFill/>
          <a:ln>
            <a:noFill/>
          </a:ln>
        </p:spPr>
      </p:pic>
      <p:sp>
        <p:nvSpPr>
          <p:cNvPr id="719" name="Google Shape;719;p36"/>
          <p:cNvSpPr txBox="1"/>
          <p:nvPr>
            <p:ph hasCustomPrompt="1" type="title"/>
          </p:nvPr>
        </p:nvSpPr>
        <p:spPr>
          <a:xfrm>
            <a:off x="2720361" y="1916575"/>
            <a:ext cx="1524900" cy="6102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7200"/>
              <a:buNone/>
              <a:defRPr b="1" sz="3500">
                <a:solidFill>
                  <a:schemeClr val="accent3"/>
                </a:solidFill>
                <a:latin typeface="Be Vietnam Pro"/>
                <a:ea typeface="Be Vietnam Pro"/>
                <a:cs typeface="Be Vietnam Pro"/>
                <a:sym typeface="Be Vietnam Pro"/>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720" name="Google Shape;720;p36"/>
          <p:cNvSpPr txBox="1"/>
          <p:nvPr>
            <p:ph idx="1" type="subTitle"/>
          </p:nvPr>
        </p:nvSpPr>
        <p:spPr>
          <a:xfrm>
            <a:off x="2462161" y="3089689"/>
            <a:ext cx="2041200" cy="5682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21" name="Google Shape;721;p36"/>
          <p:cNvSpPr txBox="1"/>
          <p:nvPr>
            <p:ph hasCustomPrompt="1" idx="2" type="title"/>
          </p:nvPr>
        </p:nvSpPr>
        <p:spPr>
          <a:xfrm>
            <a:off x="4926186" y="1916575"/>
            <a:ext cx="1524900" cy="6102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lvl1pPr lvl="0" rtl="0" algn="ctr">
              <a:spcBef>
                <a:spcPts val="0"/>
              </a:spcBef>
              <a:spcAft>
                <a:spcPts val="0"/>
              </a:spcAft>
              <a:buSzPts val="7200"/>
              <a:buNone/>
              <a:defRPr b="1" sz="3500">
                <a:solidFill>
                  <a:schemeClr val="accent3"/>
                </a:solidFill>
                <a:latin typeface="Be Vietnam Pro"/>
                <a:ea typeface="Be Vietnam Pro"/>
                <a:cs typeface="Be Vietnam Pro"/>
                <a:sym typeface="Be Vietnam Pro"/>
              </a:defRPr>
            </a:lvl1pPr>
            <a:lvl2pPr lvl="1" rtl="0" algn="ctr">
              <a:spcBef>
                <a:spcPts val="0"/>
              </a:spcBef>
              <a:spcAft>
                <a:spcPts val="0"/>
              </a:spcAft>
              <a:buSzPts val="7200"/>
              <a:buNone/>
              <a:defRPr sz="7200"/>
            </a:lvl2pPr>
            <a:lvl3pPr lvl="2" rtl="0" algn="ctr">
              <a:spcBef>
                <a:spcPts val="0"/>
              </a:spcBef>
              <a:spcAft>
                <a:spcPts val="0"/>
              </a:spcAft>
              <a:buSzPts val="7200"/>
              <a:buNone/>
              <a:defRPr sz="7200"/>
            </a:lvl3pPr>
            <a:lvl4pPr lvl="3" rtl="0" algn="ctr">
              <a:spcBef>
                <a:spcPts val="0"/>
              </a:spcBef>
              <a:spcAft>
                <a:spcPts val="0"/>
              </a:spcAft>
              <a:buSzPts val="7200"/>
              <a:buNone/>
              <a:defRPr sz="7200"/>
            </a:lvl4pPr>
            <a:lvl5pPr lvl="4" rtl="0" algn="ctr">
              <a:spcBef>
                <a:spcPts val="0"/>
              </a:spcBef>
              <a:spcAft>
                <a:spcPts val="0"/>
              </a:spcAft>
              <a:buSzPts val="7200"/>
              <a:buNone/>
              <a:defRPr sz="7200"/>
            </a:lvl5pPr>
            <a:lvl6pPr lvl="5" rtl="0" algn="ctr">
              <a:spcBef>
                <a:spcPts val="0"/>
              </a:spcBef>
              <a:spcAft>
                <a:spcPts val="0"/>
              </a:spcAft>
              <a:buSzPts val="7200"/>
              <a:buNone/>
              <a:defRPr sz="7200"/>
            </a:lvl6pPr>
            <a:lvl7pPr lvl="6" rtl="0" algn="ctr">
              <a:spcBef>
                <a:spcPts val="0"/>
              </a:spcBef>
              <a:spcAft>
                <a:spcPts val="0"/>
              </a:spcAft>
              <a:buSzPts val="7200"/>
              <a:buNone/>
              <a:defRPr sz="7200"/>
            </a:lvl7pPr>
            <a:lvl8pPr lvl="7" rtl="0" algn="ctr">
              <a:spcBef>
                <a:spcPts val="0"/>
              </a:spcBef>
              <a:spcAft>
                <a:spcPts val="0"/>
              </a:spcAft>
              <a:buSzPts val="7200"/>
              <a:buNone/>
              <a:defRPr sz="7200"/>
            </a:lvl8pPr>
            <a:lvl9pPr lvl="8" rtl="0" algn="ctr">
              <a:spcBef>
                <a:spcPts val="0"/>
              </a:spcBef>
              <a:spcAft>
                <a:spcPts val="0"/>
              </a:spcAft>
              <a:buSzPts val="7200"/>
              <a:buNone/>
              <a:defRPr sz="7200"/>
            </a:lvl9pPr>
          </a:lstStyle>
          <a:p>
            <a:r>
              <a:t>xx%</a:t>
            </a:r>
          </a:p>
        </p:txBody>
      </p:sp>
      <p:sp>
        <p:nvSpPr>
          <p:cNvPr id="722" name="Google Shape;722;p36"/>
          <p:cNvSpPr txBox="1"/>
          <p:nvPr>
            <p:ph idx="3" type="subTitle"/>
          </p:nvPr>
        </p:nvSpPr>
        <p:spPr>
          <a:xfrm>
            <a:off x="4668035" y="3089689"/>
            <a:ext cx="2041200" cy="5682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23" name="Google Shape;723;p36"/>
          <p:cNvSpPr txBox="1"/>
          <p:nvPr>
            <p:ph idx="4"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24" name="Google Shape;724;p36"/>
          <p:cNvSpPr txBox="1"/>
          <p:nvPr>
            <p:ph idx="5" type="subTitle"/>
          </p:nvPr>
        </p:nvSpPr>
        <p:spPr>
          <a:xfrm>
            <a:off x="2462212" y="2664025"/>
            <a:ext cx="20412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725" name="Google Shape;725;p36"/>
          <p:cNvSpPr txBox="1"/>
          <p:nvPr>
            <p:ph idx="6" type="subTitle"/>
          </p:nvPr>
        </p:nvSpPr>
        <p:spPr>
          <a:xfrm>
            <a:off x="4668037" y="2664025"/>
            <a:ext cx="20412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1">
  <p:cSld name="CUSTOM_13">
    <p:spTree>
      <p:nvGrpSpPr>
        <p:cNvPr id="726" name="Shape 726"/>
        <p:cNvGrpSpPr/>
        <p:nvPr/>
      </p:nvGrpSpPr>
      <p:grpSpPr>
        <a:xfrm>
          <a:off x="0" y="0"/>
          <a:ext cx="0" cy="0"/>
          <a:chOff x="0" y="0"/>
          <a:chExt cx="0" cy="0"/>
        </a:xfrm>
      </p:grpSpPr>
      <p:pic>
        <p:nvPicPr>
          <p:cNvPr id="727" name="Google Shape;727;p37"/>
          <p:cNvPicPr preferRelativeResize="0"/>
          <p:nvPr/>
        </p:nvPicPr>
        <p:blipFill>
          <a:blip r:embed="rId2">
            <a:alphaModFix/>
          </a:blip>
          <a:stretch>
            <a:fillRect/>
          </a:stretch>
        </p:blipFill>
        <p:spPr>
          <a:xfrm rot="10800000">
            <a:off x="4191000" y="1943173"/>
            <a:ext cx="4579502" cy="4579502"/>
          </a:xfrm>
          <a:prstGeom prst="rect">
            <a:avLst/>
          </a:prstGeom>
          <a:noFill/>
          <a:ln>
            <a:noFill/>
          </a:ln>
        </p:spPr>
      </p:pic>
      <p:pic>
        <p:nvPicPr>
          <p:cNvPr id="728" name="Google Shape;728;p37"/>
          <p:cNvPicPr preferRelativeResize="0"/>
          <p:nvPr/>
        </p:nvPicPr>
        <p:blipFill>
          <a:blip r:embed="rId3">
            <a:alphaModFix/>
          </a:blip>
          <a:stretch>
            <a:fillRect/>
          </a:stretch>
        </p:blipFill>
        <p:spPr>
          <a:xfrm rot="10800000">
            <a:off x="-1418698" y="-79027"/>
            <a:ext cx="2356500" cy="2349729"/>
          </a:xfrm>
          <a:prstGeom prst="rect">
            <a:avLst/>
          </a:prstGeom>
          <a:noFill/>
          <a:ln>
            <a:noFill/>
          </a:ln>
        </p:spPr>
      </p:pic>
      <p:grpSp>
        <p:nvGrpSpPr>
          <p:cNvPr id="729" name="Google Shape;729;p37"/>
          <p:cNvGrpSpPr/>
          <p:nvPr/>
        </p:nvGrpSpPr>
        <p:grpSpPr>
          <a:xfrm rot="899954">
            <a:off x="503982" y="381121"/>
            <a:ext cx="708127" cy="597380"/>
            <a:chOff x="4278500" y="3629150"/>
            <a:chExt cx="401550" cy="338750"/>
          </a:xfrm>
        </p:grpSpPr>
        <p:sp>
          <p:nvSpPr>
            <p:cNvPr id="730" name="Google Shape;730;p37"/>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 name="Google Shape;731;p37"/>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 name="Google Shape;732;p37"/>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 name="Google Shape;733;p37"/>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 name="Google Shape;734;p37"/>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 name="Google Shape;735;p37"/>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 name="Google Shape;736;p37"/>
          <p:cNvGrpSpPr/>
          <p:nvPr/>
        </p:nvGrpSpPr>
        <p:grpSpPr>
          <a:xfrm>
            <a:off x="3911377" y="-220764"/>
            <a:ext cx="1032427" cy="983632"/>
            <a:chOff x="6971400" y="1329575"/>
            <a:chExt cx="820950" cy="782150"/>
          </a:xfrm>
        </p:grpSpPr>
        <p:sp>
          <p:nvSpPr>
            <p:cNvPr id="737" name="Google Shape;737;p37"/>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 name="Google Shape;738;p37"/>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 name="Google Shape;739;p37"/>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 name="Google Shape;740;p37"/>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 name="Google Shape;741;p37"/>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 name="Google Shape;742;p37"/>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3" name="Google Shape;743;p37"/>
          <p:cNvSpPr txBox="1"/>
          <p:nvPr>
            <p:ph idx="1" type="subTitle"/>
          </p:nvPr>
        </p:nvSpPr>
        <p:spPr>
          <a:xfrm>
            <a:off x="869385" y="2410160"/>
            <a:ext cx="3254100" cy="13914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44" name="Google Shape;744;p37"/>
          <p:cNvSpPr txBox="1"/>
          <p:nvPr>
            <p:ph type="title"/>
          </p:nvPr>
        </p:nvSpPr>
        <p:spPr>
          <a:xfrm>
            <a:off x="869585" y="1341961"/>
            <a:ext cx="3254100" cy="11073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2">
  <p:cSld name="CUSTOM_13_2">
    <p:spTree>
      <p:nvGrpSpPr>
        <p:cNvPr id="745" name="Shape 745"/>
        <p:cNvGrpSpPr/>
        <p:nvPr/>
      </p:nvGrpSpPr>
      <p:grpSpPr>
        <a:xfrm>
          <a:off x="0" y="0"/>
          <a:ext cx="0" cy="0"/>
          <a:chOff x="0" y="0"/>
          <a:chExt cx="0" cy="0"/>
        </a:xfrm>
      </p:grpSpPr>
      <p:pic>
        <p:nvPicPr>
          <p:cNvPr id="746" name="Google Shape;746;p38"/>
          <p:cNvPicPr preferRelativeResize="0"/>
          <p:nvPr/>
        </p:nvPicPr>
        <p:blipFill>
          <a:blip r:embed="rId2">
            <a:alphaModFix/>
          </a:blip>
          <a:stretch>
            <a:fillRect/>
          </a:stretch>
        </p:blipFill>
        <p:spPr>
          <a:xfrm>
            <a:off x="3970750" y="4221786"/>
            <a:ext cx="2356500" cy="2349729"/>
          </a:xfrm>
          <a:prstGeom prst="rect">
            <a:avLst/>
          </a:prstGeom>
          <a:noFill/>
          <a:ln>
            <a:noFill/>
          </a:ln>
        </p:spPr>
      </p:pic>
      <p:pic>
        <p:nvPicPr>
          <p:cNvPr id="747" name="Google Shape;747;p38"/>
          <p:cNvPicPr preferRelativeResize="0"/>
          <p:nvPr/>
        </p:nvPicPr>
        <p:blipFill>
          <a:blip r:embed="rId3">
            <a:alphaModFix/>
          </a:blip>
          <a:stretch>
            <a:fillRect/>
          </a:stretch>
        </p:blipFill>
        <p:spPr>
          <a:xfrm flipH="1">
            <a:off x="2715230" y="-3573924"/>
            <a:ext cx="5172352" cy="5172352"/>
          </a:xfrm>
          <a:prstGeom prst="rect">
            <a:avLst/>
          </a:prstGeom>
          <a:noFill/>
          <a:ln>
            <a:noFill/>
          </a:ln>
        </p:spPr>
      </p:pic>
      <p:pic>
        <p:nvPicPr>
          <p:cNvPr id="748" name="Google Shape;748;p38"/>
          <p:cNvPicPr preferRelativeResize="0"/>
          <p:nvPr/>
        </p:nvPicPr>
        <p:blipFill>
          <a:blip r:embed="rId3">
            <a:alphaModFix/>
          </a:blip>
          <a:stretch>
            <a:fillRect/>
          </a:stretch>
        </p:blipFill>
        <p:spPr>
          <a:xfrm>
            <a:off x="-1243100" y="-1442125"/>
            <a:ext cx="3327401" cy="3327401"/>
          </a:xfrm>
          <a:prstGeom prst="rect">
            <a:avLst/>
          </a:prstGeom>
          <a:noFill/>
          <a:ln>
            <a:noFill/>
          </a:ln>
        </p:spPr>
      </p:pic>
      <p:grpSp>
        <p:nvGrpSpPr>
          <p:cNvPr id="749" name="Google Shape;749;p38"/>
          <p:cNvGrpSpPr/>
          <p:nvPr/>
        </p:nvGrpSpPr>
        <p:grpSpPr>
          <a:xfrm>
            <a:off x="7766833" y="4094592"/>
            <a:ext cx="820821" cy="1104014"/>
            <a:chOff x="5864125" y="3139275"/>
            <a:chExt cx="582225" cy="783100"/>
          </a:xfrm>
        </p:grpSpPr>
        <p:sp>
          <p:nvSpPr>
            <p:cNvPr id="750" name="Google Shape;750;p38"/>
            <p:cNvSpPr/>
            <p:nvPr/>
          </p:nvSpPr>
          <p:spPr>
            <a:xfrm>
              <a:off x="5864125" y="3139275"/>
              <a:ext cx="582225" cy="783100"/>
            </a:xfrm>
            <a:custGeom>
              <a:rect b="b" l="l" r="r" t="t"/>
              <a:pathLst>
                <a:path extrusionOk="0" h="31324" w="23289">
                  <a:moveTo>
                    <a:pt x="1441" y="224"/>
                  </a:moveTo>
                  <a:cubicBezTo>
                    <a:pt x="2060" y="224"/>
                    <a:pt x="2596" y="795"/>
                    <a:pt x="2905" y="1355"/>
                  </a:cubicBezTo>
                  <a:cubicBezTo>
                    <a:pt x="3000" y="1534"/>
                    <a:pt x="3084" y="1712"/>
                    <a:pt x="3167" y="1903"/>
                  </a:cubicBezTo>
                  <a:cubicBezTo>
                    <a:pt x="3393" y="2379"/>
                    <a:pt x="3631" y="2891"/>
                    <a:pt x="4048" y="3248"/>
                  </a:cubicBezTo>
                  <a:cubicBezTo>
                    <a:pt x="4501" y="3665"/>
                    <a:pt x="5120" y="3855"/>
                    <a:pt x="5715" y="4034"/>
                  </a:cubicBezTo>
                  <a:cubicBezTo>
                    <a:pt x="6429" y="4248"/>
                    <a:pt x="7096" y="4451"/>
                    <a:pt x="7489" y="5010"/>
                  </a:cubicBezTo>
                  <a:cubicBezTo>
                    <a:pt x="7822" y="5498"/>
                    <a:pt x="7846" y="6094"/>
                    <a:pt x="7858" y="6737"/>
                  </a:cubicBezTo>
                  <a:cubicBezTo>
                    <a:pt x="7882" y="7261"/>
                    <a:pt x="7894" y="7808"/>
                    <a:pt x="8108" y="8296"/>
                  </a:cubicBezTo>
                  <a:cubicBezTo>
                    <a:pt x="8620" y="9475"/>
                    <a:pt x="10013" y="9904"/>
                    <a:pt x="11311" y="10166"/>
                  </a:cubicBezTo>
                  <a:cubicBezTo>
                    <a:pt x="12597" y="10416"/>
                    <a:pt x="13895" y="10761"/>
                    <a:pt x="14454" y="11785"/>
                  </a:cubicBezTo>
                  <a:cubicBezTo>
                    <a:pt x="14788" y="12404"/>
                    <a:pt x="14776" y="13118"/>
                    <a:pt x="14752" y="13892"/>
                  </a:cubicBezTo>
                  <a:cubicBezTo>
                    <a:pt x="14728" y="14619"/>
                    <a:pt x="14716" y="15381"/>
                    <a:pt x="15038" y="16047"/>
                  </a:cubicBezTo>
                  <a:cubicBezTo>
                    <a:pt x="15645" y="17262"/>
                    <a:pt x="16955" y="17667"/>
                    <a:pt x="18217" y="18059"/>
                  </a:cubicBezTo>
                  <a:cubicBezTo>
                    <a:pt x="18848" y="18250"/>
                    <a:pt x="19443" y="18429"/>
                    <a:pt x="19943" y="18702"/>
                  </a:cubicBezTo>
                  <a:cubicBezTo>
                    <a:pt x="21217" y="19405"/>
                    <a:pt x="22146" y="20369"/>
                    <a:pt x="22574" y="21453"/>
                  </a:cubicBezTo>
                  <a:cubicBezTo>
                    <a:pt x="23062" y="22703"/>
                    <a:pt x="22872" y="24025"/>
                    <a:pt x="22634" y="24917"/>
                  </a:cubicBezTo>
                  <a:cubicBezTo>
                    <a:pt x="21872" y="27751"/>
                    <a:pt x="20372" y="29620"/>
                    <a:pt x="18157" y="30478"/>
                  </a:cubicBezTo>
                  <a:cubicBezTo>
                    <a:pt x="17102" y="30892"/>
                    <a:pt x="15956" y="31097"/>
                    <a:pt x="14837" y="31097"/>
                  </a:cubicBezTo>
                  <a:cubicBezTo>
                    <a:pt x="13670" y="31097"/>
                    <a:pt x="12533" y="30874"/>
                    <a:pt x="11561" y="30430"/>
                  </a:cubicBezTo>
                  <a:cubicBezTo>
                    <a:pt x="10180" y="29811"/>
                    <a:pt x="9180" y="28763"/>
                    <a:pt x="8692" y="27406"/>
                  </a:cubicBezTo>
                  <a:cubicBezTo>
                    <a:pt x="8358" y="26489"/>
                    <a:pt x="8489" y="25596"/>
                    <a:pt x="8632" y="24644"/>
                  </a:cubicBezTo>
                  <a:cubicBezTo>
                    <a:pt x="8680" y="24346"/>
                    <a:pt x="8727" y="24036"/>
                    <a:pt x="8763" y="23715"/>
                  </a:cubicBezTo>
                  <a:cubicBezTo>
                    <a:pt x="8858" y="22786"/>
                    <a:pt x="8787" y="21524"/>
                    <a:pt x="7965" y="20726"/>
                  </a:cubicBezTo>
                  <a:cubicBezTo>
                    <a:pt x="7537" y="20310"/>
                    <a:pt x="7037" y="20072"/>
                    <a:pt x="6548" y="19845"/>
                  </a:cubicBezTo>
                  <a:cubicBezTo>
                    <a:pt x="5763" y="19476"/>
                    <a:pt x="5013" y="19131"/>
                    <a:pt x="4751" y="18083"/>
                  </a:cubicBezTo>
                  <a:cubicBezTo>
                    <a:pt x="4572" y="17381"/>
                    <a:pt x="4643" y="16619"/>
                    <a:pt x="4727" y="15904"/>
                  </a:cubicBezTo>
                  <a:lnTo>
                    <a:pt x="4763" y="15666"/>
                  </a:lnTo>
                  <a:cubicBezTo>
                    <a:pt x="4882" y="14690"/>
                    <a:pt x="5024" y="13583"/>
                    <a:pt x="4536" y="12654"/>
                  </a:cubicBezTo>
                  <a:cubicBezTo>
                    <a:pt x="4191" y="11987"/>
                    <a:pt x="3584" y="11499"/>
                    <a:pt x="3000" y="11035"/>
                  </a:cubicBezTo>
                  <a:cubicBezTo>
                    <a:pt x="2298" y="10487"/>
                    <a:pt x="1631" y="9963"/>
                    <a:pt x="1405" y="9166"/>
                  </a:cubicBezTo>
                  <a:cubicBezTo>
                    <a:pt x="1238" y="8558"/>
                    <a:pt x="1369" y="7915"/>
                    <a:pt x="1512" y="7249"/>
                  </a:cubicBezTo>
                  <a:cubicBezTo>
                    <a:pt x="1631" y="6701"/>
                    <a:pt x="1750" y="6129"/>
                    <a:pt x="1679" y="5558"/>
                  </a:cubicBezTo>
                  <a:cubicBezTo>
                    <a:pt x="1607" y="4879"/>
                    <a:pt x="1274" y="4284"/>
                    <a:pt x="941" y="3701"/>
                  </a:cubicBezTo>
                  <a:lnTo>
                    <a:pt x="881" y="3582"/>
                  </a:lnTo>
                  <a:cubicBezTo>
                    <a:pt x="548" y="2974"/>
                    <a:pt x="226" y="2331"/>
                    <a:pt x="238" y="1653"/>
                  </a:cubicBezTo>
                  <a:cubicBezTo>
                    <a:pt x="250" y="1034"/>
                    <a:pt x="667" y="307"/>
                    <a:pt x="1322" y="236"/>
                  </a:cubicBezTo>
                  <a:cubicBezTo>
                    <a:pt x="1357" y="224"/>
                    <a:pt x="1405" y="224"/>
                    <a:pt x="1441" y="224"/>
                  </a:cubicBezTo>
                  <a:close/>
                  <a:moveTo>
                    <a:pt x="1446" y="1"/>
                  </a:moveTo>
                  <a:cubicBezTo>
                    <a:pt x="1397" y="1"/>
                    <a:pt x="1348" y="4"/>
                    <a:pt x="1298" y="10"/>
                  </a:cubicBezTo>
                  <a:cubicBezTo>
                    <a:pt x="512" y="105"/>
                    <a:pt x="36" y="915"/>
                    <a:pt x="12" y="1653"/>
                  </a:cubicBezTo>
                  <a:cubicBezTo>
                    <a:pt x="0" y="2391"/>
                    <a:pt x="345" y="3058"/>
                    <a:pt x="691" y="3689"/>
                  </a:cubicBezTo>
                  <a:lnTo>
                    <a:pt x="750" y="3808"/>
                  </a:lnTo>
                  <a:cubicBezTo>
                    <a:pt x="1060" y="4367"/>
                    <a:pt x="1381" y="4951"/>
                    <a:pt x="1465" y="5582"/>
                  </a:cubicBezTo>
                  <a:cubicBezTo>
                    <a:pt x="1524" y="6118"/>
                    <a:pt x="1405" y="6665"/>
                    <a:pt x="1298" y="7201"/>
                  </a:cubicBezTo>
                  <a:cubicBezTo>
                    <a:pt x="1155" y="7868"/>
                    <a:pt x="1000" y="8558"/>
                    <a:pt x="1191" y="9237"/>
                  </a:cubicBezTo>
                  <a:cubicBezTo>
                    <a:pt x="1441" y="10094"/>
                    <a:pt x="2167" y="10666"/>
                    <a:pt x="2858" y="11213"/>
                  </a:cubicBezTo>
                  <a:cubicBezTo>
                    <a:pt x="3429" y="11666"/>
                    <a:pt x="4024" y="12130"/>
                    <a:pt x="4346" y="12749"/>
                  </a:cubicBezTo>
                  <a:cubicBezTo>
                    <a:pt x="4786" y="13618"/>
                    <a:pt x="4655" y="14690"/>
                    <a:pt x="4536" y="15643"/>
                  </a:cubicBezTo>
                  <a:lnTo>
                    <a:pt x="4513" y="15881"/>
                  </a:lnTo>
                  <a:cubicBezTo>
                    <a:pt x="4417" y="16619"/>
                    <a:pt x="4346" y="17393"/>
                    <a:pt x="4536" y="18143"/>
                  </a:cubicBezTo>
                  <a:cubicBezTo>
                    <a:pt x="4822" y="19286"/>
                    <a:pt x="5656" y="19667"/>
                    <a:pt x="6453" y="20048"/>
                  </a:cubicBezTo>
                  <a:cubicBezTo>
                    <a:pt x="6918" y="20274"/>
                    <a:pt x="7406" y="20500"/>
                    <a:pt x="7811" y="20881"/>
                  </a:cubicBezTo>
                  <a:cubicBezTo>
                    <a:pt x="8573" y="21619"/>
                    <a:pt x="8632" y="22822"/>
                    <a:pt x="8537" y="23691"/>
                  </a:cubicBezTo>
                  <a:cubicBezTo>
                    <a:pt x="8513" y="24001"/>
                    <a:pt x="8465" y="24310"/>
                    <a:pt x="8418" y="24620"/>
                  </a:cubicBezTo>
                  <a:cubicBezTo>
                    <a:pt x="8275" y="25549"/>
                    <a:pt x="8120" y="26513"/>
                    <a:pt x="8477" y="27477"/>
                  </a:cubicBezTo>
                  <a:cubicBezTo>
                    <a:pt x="8989" y="28894"/>
                    <a:pt x="10025" y="29990"/>
                    <a:pt x="11466" y="30632"/>
                  </a:cubicBezTo>
                  <a:cubicBezTo>
                    <a:pt x="12466" y="31085"/>
                    <a:pt x="13633" y="31323"/>
                    <a:pt x="14835" y="31323"/>
                  </a:cubicBezTo>
                  <a:cubicBezTo>
                    <a:pt x="15978" y="31323"/>
                    <a:pt x="17157" y="31109"/>
                    <a:pt x="18240" y="30692"/>
                  </a:cubicBezTo>
                  <a:cubicBezTo>
                    <a:pt x="20515" y="29811"/>
                    <a:pt x="22074" y="27882"/>
                    <a:pt x="22848" y="24977"/>
                  </a:cubicBezTo>
                  <a:cubicBezTo>
                    <a:pt x="23098" y="24048"/>
                    <a:pt x="23289" y="22679"/>
                    <a:pt x="22777" y="21369"/>
                  </a:cubicBezTo>
                  <a:cubicBezTo>
                    <a:pt x="22336" y="20250"/>
                    <a:pt x="21372" y="19226"/>
                    <a:pt x="20050" y="18512"/>
                  </a:cubicBezTo>
                  <a:cubicBezTo>
                    <a:pt x="19526" y="18226"/>
                    <a:pt x="18895" y="18036"/>
                    <a:pt x="18288" y="17845"/>
                  </a:cubicBezTo>
                  <a:cubicBezTo>
                    <a:pt x="17062" y="17464"/>
                    <a:pt x="15800" y="17071"/>
                    <a:pt x="15240" y="15952"/>
                  </a:cubicBezTo>
                  <a:cubicBezTo>
                    <a:pt x="14942" y="15333"/>
                    <a:pt x="14954" y="14607"/>
                    <a:pt x="14978" y="13892"/>
                  </a:cubicBezTo>
                  <a:cubicBezTo>
                    <a:pt x="14990" y="13130"/>
                    <a:pt x="15014" y="12345"/>
                    <a:pt x="14645" y="11678"/>
                  </a:cubicBezTo>
                  <a:cubicBezTo>
                    <a:pt x="14049" y="10559"/>
                    <a:pt x="12692" y="10213"/>
                    <a:pt x="11359" y="9939"/>
                  </a:cubicBezTo>
                  <a:cubicBezTo>
                    <a:pt x="10120" y="9689"/>
                    <a:pt x="8787" y="9297"/>
                    <a:pt x="8311" y="8201"/>
                  </a:cubicBezTo>
                  <a:cubicBezTo>
                    <a:pt x="8120" y="7749"/>
                    <a:pt x="8108" y="7237"/>
                    <a:pt x="8084" y="6725"/>
                  </a:cubicBezTo>
                  <a:cubicBezTo>
                    <a:pt x="8061" y="6082"/>
                    <a:pt x="8049" y="5415"/>
                    <a:pt x="7668" y="4879"/>
                  </a:cubicBezTo>
                  <a:cubicBezTo>
                    <a:pt x="7227" y="4260"/>
                    <a:pt x="6489" y="4034"/>
                    <a:pt x="5775" y="3820"/>
                  </a:cubicBezTo>
                  <a:cubicBezTo>
                    <a:pt x="5203" y="3653"/>
                    <a:pt x="4620" y="3474"/>
                    <a:pt x="4191" y="3093"/>
                  </a:cubicBezTo>
                  <a:cubicBezTo>
                    <a:pt x="3810" y="2748"/>
                    <a:pt x="3596" y="2284"/>
                    <a:pt x="3370" y="1807"/>
                  </a:cubicBezTo>
                  <a:cubicBezTo>
                    <a:pt x="3286" y="1617"/>
                    <a:pt x="3191" y="1426"/>
                    <a:pt x="3096" y="1248"/>
                  </a:cubicBezTo>
                  <a:cubicBezTo>
                    <a:pt x="2761" y="635"/>
                    <a:pt x="2166" y="1"/>
                    <a:pt x="14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 name="Google Shape;751;p38"/>
            <p:cNvSpPr/>
            <p:nvPr/>
          </p:nvSpPr>
          <p:spPr>
            <a:xfrm>
              <a:off x="5894175" y="3179475"/>
              <a:ext cx="462875" cy="708950"/>
            </a:xfrm>
            <a:custGeom>
              <a:rect b="b" l="l" r="r" t="t"/>
              <a:pathLst>
                <a:path extrusionOk="0" h="28358" w="18515">
                  <a:moveTo>
                    <a:pt x="132" y="1"/>
                  </a:moveTo>
                  <a:cubicBezTo>
                    <a:pt x="111" y="1"/>
                    <a:pt x="90" y="8"/>
                    <a:pt x="72" y="21"/>
                  </a:cubicBezTo>
                  <a:cubicBezTo>
                    <a:pt x="24" y="45"/>
                    <a:pt x="1" y="116"/>
                    <a:pt x="36" y="164"/>
                  </a:cubicBezTo>
                  <a:cubicBezTo>
                    <a:pt x="477" y="914"/>
                    <a:pt x="929" y="1664"/>
                    <a:pt x="1382" y="2414"/>
                  </a:cubicBezTo>
                  <a:cubicBezTo>
                    <a:pt x="6609" y="11141"/>
                    <a:pt x="12026" y="20154"/>
                    <a:pt x="18300" y="28310"/>
                  </a:cubicBezTo>
                  <a:cubicBezTo>
                    <a:pt x="18324" y="28346"/>
                    <a:pt x="18348" y="28358"/>
                    <a:pt x="18384" y="28358"/>
                  </a:cubicBezTo>
                  <a:cubicBezTo>
                    <a:pt x="18408" y="28358"/>
                    <a:pt x="18431" y="28346"/>
                    <a:pt x="18455" y="28334"/>
                  </a:cubicBezTo>
                  <a:cubicBezTo>
                    <a:pt x="18503" y="28298"/>
                    <a:pt x="18515" y="28227"/>
                    <a:pt x="18479" y="28179"/>
                  </a:cubicBezTo>
                  <a:cubicBezTo>
                    <a:pt x="12204" y="20035"/>
                    <a:pt x="6799" y="11010"/>
                    <a:pt x="1572" y="2295"/>
                  </a:cubicBezTo>
                  <a:cubicBezTo>
                    <a:pt x="1120" y="1545"/>
                    <a:pt x="667" y="795"/>
                    <a:pt x="227" y="57"/>
                  </a:cubicBezTo>
                  <a:cubicBezTo>
                    <a:pt x="204" y="19"/>
                    <a:pt x="168"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 name="Google Shape;752;p38"/>
            <p:cNvSpPr/>
            <p:nvPr/>
          </p:nvSpPr>
          <p:spPr>
            <a:xfrm>
              <a:off x="6128425" y="3429725"/>
              <a:ext cx="11350" cy="138425"/>
            </a:xfrm>
            <a:custGeom>
              <a:rect b="b" l="l" r="r" t="t"/>
              <a:pathLst>
                <a:path extrusionOk="0" h="5537" w="454">
                  <a:moveTo>
                    <a:pt x="334" y="0"/>
                  </a:moveTo>
                  <a:cubicBezTo>
                    <a:pt x="287" y="0"/>
                    <a:pt x="227" y="48"/>
                    <a:pt x="227" y="107"/>
                  </a:cubicBezTo>
                  <a:lnTo>
                    <a:pt x="13" y="5418"/>
                  </a:lnTo>
                  <a:cubicBezTo>
                    <a:pt x="1" y="5477"/>
                    <a:pt x="48" y="5537"/>
                    <a:pt x="120" y="5537"/>
                  </a:cubicBezTo>
                  <a:cubicBezTo>
                    <a:pt x="179" y="5537"/>
                    <a:pt x="227" y="5489"/>
                    <a:pt x="227" y="5429"/>
                  </a:cubicBezTo>
                  <a:lnTo>
                    <a:pt x="441" y="119"/>
                  </a:lnTo>
                  <a:cubicBezTo>
                    <a:pt x="453" y="60"/>
                    <a:pt x="406" y="12"/>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 name="Google Shape;753;p38"/>
            <p:cNvSpPr/>
            <p:nvPr/>
          </p:nvSpPr>
          <p:spPr>
            <a:xfrm>
              <a:off x="6258500" y="3597000"/>
              <a:ext cx="8675" cy="169975"/>
            </a:xfrm>
            <a:custGeom>
              <a:rect b="b" l="l" r="r" t="t"/>
              <a:pathLst>
                <a:path extrusionOk="0" h="6799" w="347">
                  <a:moveTo>
                    <a:pt x="108" y="1"/>
                  </a:moveTo>
                  <a:cubicBezTo>
                    <a:pt x="48" y="1"/>
                    <a:pt x="1" y="60"/>
                    <a:pt x="1" y="120"/>
                  </a:cubicBezTo>
                  <a:lnTo>
                    <a:pt x="120" y="6692"/>
                  </a:lnTo>
                  <a:cubicBezTo>
                    <a:pt x="120" y="6751"/>
                    <a:pt x="179" y="6799"/>
                    <a:pt x="239" y="6799"/>
                  </a:cubicBezTo>
                  <a:cubicBezTo>
                    <a:pt x="298" y="6799"/>
                    <a:pt x="346" y="6739"/>
                    <a:pt x="346" y="6680"/>
                  </a:cubicBezTo>
                  <a:lnTo>
                    <a:pt x="215" y="108"/>
                  </a:lnTo>
                  <a:cubicBezTo>
                    <a:pt x="215" y="48"/>
                    <a:pt x="168"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 name="Google Shape;754;p38"/>
            <p:cNvSpPr/>
            <p:nvPr/>
          </p:nvSpPr>
          <p:spPr>
            <a:xfrm>
              <a:off x="6011150" y="3273750"/>
              <a:ext cx="5675" cy="105100"/>
            </a:xfrm>
            <a:custGeom>
              <a:rect b="b" l="l" r="r" t="t"/>
              <a:pathLst>
                <a:path extrusionOk="0" h="4204" w="227">
                  <a:moveTo>
                    <a:pt x="120" y="0"/>
                  </a:moveTo>
                  <a:cubicBezTo>
                    <a:pt x="60" y="0"/>
                    <a:pt x="1" y="48"/>
                    <a:pt x="1" y="108"/>
                  </a:cubicBezTo>
                  <a:lnTo>
                    <a:pt x="1" y="4096"/>
                  </a:lnTo>
                  <a:cubicBezTo>
                    <a:pt x="1" y="4156"/>
                    <a:pt x="60" y="4203"/>
                    <a:pt x="120" y="4203"/>
                  </a:cubicBezTo>
                  <a:cubicBezTo>
                    <a:pt x="179" y="4203"/>
                    <a:pt x="227" y="4156"/>
                    <a:pt x="227" y="4096"/>
                  </a:cubicBezTo>
                  <a:lnTo>
                    <a:pt x="227" y="108"/>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 name="Google Shape;755;p38"/>
            <p:cNvSpPr/>
            <p:nvPr/>
          </p:nvSpPr>
          <p:spPr>
            <a:xfrm>
              <a:off x="5962050" y="3401675"/>
              <a:ext cx="85450" cy="27175"/>
            </a:xfrm>
            <a:custGeom>
              <a:rect b="b" l="l" r="r" t="t"/>
              <a:pathLst>
                <a:path extrusionOk="0" h="1087" w="3418">
                  <a:moveTo>
                    <a:pt x="120" y="1"/>
                  </a:moveTo>
                  <a:cubicBezTo>
                    <a:pt x="69" y="1"/>
                    <a:pt x="22" y="35"/>
                    <a:pt x="12" y="86"/>
                  </a:cubicBezTo>
                  <a:cubicBezTo>
                    <a:pt x="0" y="146"/>
                    <a:pt x="36" y="205"/>
                    <a:pt x="95" y="217"/>
                  </a:cubicBezTo>
                  <a:lnTo>
                    <a:pt x="3263" y="1075"/>
                  </a:lnTo>
                  <a:cubicBezTo>
                    <a:pt x="3274" y="1087"/>
                    <a:pt x="3286" y="1087"/>
                    <a:pt x="3298" y="1087"/>
                  </a:cubicBezTo>
                  <a:cubicBezTo>
                    <a:pt x="3346" y="1087"/>
                    <a:pt x="3382" y="1051"/>
                    <a:pt x="3405" y="1003"/>
                  </a:cubicBezTo>
                  <a:cubicBezTo>
                    <a:pt x="3417" y="944"/>
                    <a:pt x="3382" y="884"/>
                    <a:pt x="3322" y="860"/>
                  </a:cubicBezTo>
                  <a:lnTo>
                    <a:pt x="143" y="3"/>
                  </a:lnTo>
                  <a:cubicBezTo>
                    <a:pt x="135" y="2"/>
                    <a:pt x="128" y="1"/>
                    <a:pt x="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 name="Google Shape;756;p38"/>
            <p:cNvSpPr/>
            <p:nvPr/>
          </p:nvSpPr>
          <p:spPr>
            <a:xfrm>
              <a:off x="5924250" y="3273675"/>
              <a:ext cx="40500" cy="18550"/>
            </a:xfrm>
            <a:custGeom>
              <a:rect b="b" l="l" r="r" t="t"/>
              <a:pathLst>
                <a:path extrusionOk="0" h="742" w="1620">
                  <a:moveTo>
                    <a:pt x="137" y="0"/>
                  </a:moveTo>
                  <a:cubicBezTo>
                    <a:pt x="88" y="0"/>
                    <a:pt x="44" y="25"/>
                    <a:pt x="24" y="75"/>
                  </a:cubicBezTo>
                  <a:cubicBezTo>
                    <a:pt x="0" y="134"/>
                    <a:pt x="24" y="194"/>
                    <a:pt x="83" y="218"/>
                  </a:cubicBezTo>
                  <a:lnTo>
                    <a:pt x="1465" y="730"/>
                  </a:lnTo>
                  <a:cubicBezTo>
                    <a:pt x="1476" y="742"/>
                    <a:pt x="1488" y="742"/>
                    <a:pt x="1500" y="742"/>
                  </a:cubicBezTo>
                  <a:cubicBezTo>
                    <a:pt x="1548" y="742"/>
                    <a:pt x="1584" y="718"/>
                    <a:pt x="1607" y="670"/>
                  </a:cubicBezTo>
                  <a:cubicBezTo>
                    <a:pt x="1619" y="611"/>
                    <a:pt x="1596" y="551"/>
                    <a:pt x="1536" y="527"/>
                  </a:cubicBezTo>
                  <a:lnTo>
                    <a:pt x="167" y="3"/>
                  </a:lnTo>
                  <a:cubicBezTo>
                    <a:pt x="157" y="1"/>
                    <a:pt x="147" y="0"/>
                    <a:pt x="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 name="Google Shape;757;p38"/>
            <p:cNvSpPr/>
            <p:nvPr/>
          </p:nvSpPr>
          <p:spPr>
            <a:xfrm>
              <a:off x="6022775" y="3596950"/>
              <a:ext cx="149725" cy="30425"/>
            </a:xfrm>
            <a:custGeom>
              <a:rect b="b" l="l" r="r" t="t"/>
              <a:pathLst>
                <a:path extrusionOk="0" h="1217" w="5989">
                  <a:moveTo>
                    <a:pt x="124" y="1"/>
                  </a:moveTo>
                  <a:cubicBezTo>
                    <a:pt x="72" y="1"/>
                    <a:pt x="23" y="44"/>
                    <a:pt x="12" y="98"/>
                  </a:cubicBezTo>
                  <a:cubicBezTo>
                    <a:pt x="0" y="157"/>
                    <a:pt x="48" y="217"/>
                    <a:pt x="107" y="229"/>
                  </a:cubicBezTo>
                  <a:lnTo>
                    <a:pt x="5858" y="1205"/>
                  </a:lnTo>
                  <a:cubicBezTo>
                    <a:pt x="5858" y="1217"/>
                    <a:pt x="5870" y="1217"/>
                    <a:pt x="5870" y="1217"/>
                  </a:cubicBezTo>
                  <a:cubicBezTo>
                    <a:pt x="5929" y="1217"/>
                    <a:pt x="5977" y="1169"/>
                    <a:pt x="5989" y="1122"/>
                  </a:cubicBezTo>
                  <a:cubicBezTo>
                    <a:pt x="5989" y="1062"/>
                    <a:pt x="5953" y="1003"/>
                    <a:pt x="5894" y="991"/>
                  </a:cubicBezTo>
                  <a:lnTo>
                    <a:pt x="143" y="3"/>
                  </a:lnTo>
                  <a:cubicBezTo>
                    <a:pt x="137" y="1"/>
                    <a:pt x="131"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 name="Google Shape;758;p38"/>
            <p:cNvSpPr/>
            <p:nvPr/>
          </p:nvSpPr>
          <p:spPr>
            <a:xfrm>
              <a:off x="6114450" y="3769000"/>
              <a:ext cx="193800" cy="54550"/>
            </a:xfrm>
            <a:custGeom>
              <a:rect b="b" l="l" r="r" t="t"/>
              <a:pathLst>
                <a:path extrusionOk="0" h="2182" w="7752">
                  <a:moveTo>
                    <a:pt x="124" y="0"/>
                  </a:moveTo>
                  <a:cubicBezTo>
                    <a:pt x="78" y="0"/>
                    <a:pt x="22" y="34"/>
                    <a:pt x="12" y="86"/>
                  </a:cubicBezTo>
                  <a:cubicBezTo>
                    <a:pt x="0" y="145"/>
                    <a:pt x="36" y="205"/>
                    <a:pt x="95" y="217"/>
                  </a:cubicBezTo>
                  <a:lnTo>
                    <a:pt x="7596" y="2181"/>
                  </a:lnTo>
                  <a:lnTo>
                    <a:pt x="7632" y="2181"/>
                  </a:lnTo>
                  <a:cubicBezTo>
                    <a:pt x="7680" y="2181"/>
                    <a:pt x="7727" y="2157"/>
                    <a:pt x="7739" y="2098"/>
                  </a:cubicBezTo>
                  <a:cubicBezTo>
                    <a:pt x="7751" y="2038"/>
                    <a:pt x="7715" y="1979"/>
                    <a:pt x="7656" y="1967"/>
                  </a:cubicBezTo>
                  <a:lnTo>
                    <a:pt x="143" y="2"/>
                  </a:lnTo>
                  <a:cubicBezTo>
                    <a:pt x="137" y="1"/>
                    <a:pt x="130" y="0"/>
                    <a:pt x="1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9" name="Google Shape;759;p38"/>
          <p:cNvGrpSpPr/>
          <p:nvPr/>
        </p:nvGrpSpPr>
        <p:grpSpPr>
          <a:xfrm>
            <a:off x="661241" y="381167"/>
            <a:ext cx="708133" cy="597386"/>
            <a:chOff x="4278500" y="3629150"/>
            <a:chExt cx="401550" cy="338750"/>
          </a:xfrm>
        </p:grpSpPr>
        <p:sp>
          <p:nvSpPr>
            <p:cNvPr id="760" name="Google Shape;760;p38"/>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 name="Google Shape;761;p38"/>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 name="Google Shape;762;p38"/>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 name="Google Shape;763;p38"/>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 name="Google Shape;764;p38"/>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 name="Google Shape;765;p38"/>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66" name="Google Shape;766;p38"/>
          <p:cNvSpPr/>
          <p:nvPr/>
        </p:nvSpPr>
        <p:spPr>
          <a:xfrm>
            <a:off x="5181447" y="419263"/>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 name="Google Shape;767;p38"/>
          <p:cNvSpPr txBox="1"/>
          <p:nvPr>
            <p:ph idx="1" type="subTitle"/>
          </p:nvPr>
        </p:nvSpPr>
        <p:spPr>
          <a:xfrm>
            <a:off x="1439775" y="2155585"/>
            <a:ext cx="3254100" cy="13914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68" name="Google Shape;768;p38"/>
          <p:cNvSpPr txBox="1"/>
          <p:nvPr>
            <p:ph type="title"/>
          </p:nvPr>
        </p:nvSpPr>
        <p:spPr>
          <a:xfrm>
            <a:off x="1439975" y="1609885"/>
            <a:ext cx="3254100" cy="6219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3">
  <p:cSld name="CUSTOM_13_1">
    <p:spTree>
      <p:nvGrpSpPr>
        <p:cNvPr id="769" name="Shape 769"/>
        <p:cNvGrpSpPr/>
        <p:nvPr/>
      </p:nvGrpSpPr>
      <p:grpSpPr>
        <a:xfrm>
          <a:off x="0" y="0"/>
          <a:ext cx="0" cy="0"/>
          <a:chOff x="0" y="0"/>
          <a:chExt cx="0" cy="0"/>
        </a:xfrm>
      </p:grpSpPr>
      <p:pic>
        <p:nvPicPr>
          <p:cNvPr id="770" name="Google Shape;770;p39"/>
          <p:cNvPicPr preferRelativeResize="0"/>
          <p:nvPr/>
        </p:nvPicPr>
        <p:blipFill>
          <a:blip r:embed="rId2">
            <a:alphaModFix/>
          </a:blip>
          <a:stretch>
            <a:fillRect/>
          </a:stretch>
        </p:blipFill>
        <p:spPr>
          <a:xfrm rot="10800000">
            <a:off x="6478853" y="3844873"/>
            <a:ext cx="2356500" cy="2349729"/>
          </a:xfrm>
          <a:prstGeom prst="rect">
            <a:avLst/>
          </a:prstGeom>
          <a:noFill/>
          <a:ln>
            <a:noFill/>
          </a:ln>
        </p:spPr>
      </p:pic>
      <p:pic>
        <p:nvPicPr>
          <p:cNvPr id="771" name="Google Shape;771;p39"/>
          <p:cNvPicPr preferRelativeResize="0"/>
          <p:nvPr/>
        </p:nvPicPr>
        <p:blipFill>
          <a:blip r:embed="rId3">
            <a:alphaModFix/>
          </a:blip>
          <a:stretch>
            <a:fillRect/>
          </a:stretch>
        </p:blipFill>
        <p:spPr>
          <a:xfrm>
            <a:off x="-216473" y="-809100"/>
            <a:ext cx="2775148" cy="2775148"/>
          </a:xfrm>
          <a:prstGeom prst="rect">
            <a:avLst/>
          </a:prstGeom>
          <a:noFill/>
          <a:ln>
            <a:noFill/>
          </a:ln>
        </p:spPr>
      </p:pic>
      <p:pic>
        <p:nvPicPr>
          <p:cNvPr id="772" name="Google Shape;772;p39"/>
          <p:cNvPicPr preferRelativeResize="0"/>
          <p:nvPr/>
        </p:nvPicPr>
        <p:blipFill>
          <a:blip r:embed="rId3">
            <a:alphaModFix/>
          </a:blip>
          <a:stretch>
            <a:fillRect/>
          </a:stretch>
        </p:blipFill>
        <p:spPr>
          <a:xfrm rot="10800000">
            <a:off x="7029754" y="-1879823"/>
            <a:ext cx="3631898" cy="3631898"/>
          </a:xfrm>
          <a:prstGeom prst="rect">
            <a:avLst/>
          </a:prstGeom>
          <a:noFill/>
          <a:ln>
            <a:noFill/>
          </a:ln>
        </p:spPr>
      </p:pic>
      <p:grpSp>
        <p:nvGrpSpPr>
          <p:cNvPr id="773" name="Google Shape;773;p39"/>
          <p:cNvGrpSpPr/>
          <p:nvPr/>
        </p:nvGrpSpPr>
        <p:grpSpPr>
          <a:xfrm>
            <a:off x="8553872" y="4150952"/>
            <a:ext cx="941552" cy="1158070"/>
            <a:chOff x="3179850" y="4332100"/>
            <a:chExt cx="555750" cy="683550"/>
          </a:xfrm>
        </p:grpSpPr>
        <p:sp>
          <p:nvSpPr>
            <p:cNvPr id="774" name="Google Shape;774;p39"/>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 name="Google Shape;775;p39"/>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 name="Google Shape;776;p39"/>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 name="Google Shape;777;p39"/>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 name="Google Shape;778;p39"/>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 name="Google Shape;779;p39"/>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 name="Google Shape;780;p39"/>
          <p:cNvGrpSpPr/>
          <p:nvPr/>
        </p:nvGrpSpPr>
        <p:grpSpPr>
          <a:xfrm rot="273">
            <a:off x="4305702" y="239022"/>
            <a:ext cx="1032509" cy="983710"/>
            <a:chOff x="6971400" y="1329575"/>
            <a:chExt cx="820950" cy="782150"/>
          </a:xfrm>
        </p:grpSpPr>
        <p:sp>
          <p:nvSpPr>
            <p:cNvPr id="781" name="Google Shape;781;p39"/>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 name="Google Shape;782;p39"/>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 name="Google Shape;783;p39"/>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 name="Google Shape;784;p39"/>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 name="Google Shape;785;p39"/>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 name="Google Shape;786;p39"/>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7" name="Google Shape;787;p39"/>
          <p:cNvSpPr/>
          <p:nvPr/>
        </p:nvSpPr>
        <p:spPr>
          <a:xfrm>
            <a:off x="8595422" y="2571750"/>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 name="Google Shape;788;p39"/>
          <p:cNvSpPr txBox="1"/>
          <p:nvPr>
            <p:ph idx="1" type="subTitle"/>
          </p:nvPr>
        </p:nvSpPr>
        <p:spPr>
          <a:xfrm>
            <a:off x="4630200" y="2155585"/>
            <a:ext cx="3254100" cy="13914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789" name="Google Shape;789;p39"/>
          <p:cNvSpPr txBox="1"/>
          <p:nvPr>
            <p:ph type="title"/>
          </p:nvPr>
        </p:nvSpPr>
        <p:spPr>
          <a:xfrm>
            <a:off x="4630400" y="1609885"/>
            <a:ext cx="3254100" cy="6219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ext 4">
  <p:cSld name="CUSTOM_42">
    <p:spTree>
      <p:nvGrpSpPr>
        <p:cNvPr id="790" name="Shape 790"/>
        <p:cNvGrpSpPr/>
        <p:nvPr/>
      </p:nvGrpSpPr>
      <p:grpSpPr>
        <a:xfrm>
          <a:off x="0" y="0"/>
          <a:ext cx="0" cy="0"/>
          <a:chOff x="0" y="0"/>
          <a:chExt cx="0" cy="0"/>
        </a:xfrm>
      </p:grpSpPr>
      <p:pic>
        <p:nvPicPr>
          <p:cNvPr id="791" name="Google Shape;791;p40"/>
          <p:cNvPicPr preferRelativeResize="0"/>
          <p:nvPr/>
        </p:nvPicPr>
        <p:blipFill>
          <a:blip r:embed="rId2">
            <a:alphaModFix/>
          </a:blip>
          <a:stretch>
            <a:fillRect/>
          </a:stretch>
        </p:blipFill>
        <p:spPr>
          <a:xfrm flipH="1" rot="10800000">
            <a:off x="-1796798" y="-1102898"/>
            <a:ext cx="3631898" cy="3631898"/>
          </a:xfrm>
          <a:prstGeom prst="rect">
            <a:avLst/>
          </a:prstGeom>
          <a:noFill/>
          <a:ln>
            <a:noFill/>
          </a:ln>
        </p:spPr>
      </p:pic>
      <p:pic>
        <p:nvPicPr>
          <p:cNvPr id="792" name="Google Shape;792;p40"/>
          <p:cNvPicPr preferRelativeResize="0"/>
          <p:nvPr/>
        </p:nvPicPr>
        <p:blipFill>
          <a:blip r:embed="rId2">
            <a:alphaModFix/>
          </a:blip>
          <a:stretch>
            <a:fillRect/>
          </a:stretch>
        </p:blipFill>
        <p:spPr>
          <a:xfrm flipH="1">
            <a:off x="7632054" y="-952875"/>
            <a:ext cx="2775148" cy="2775148"/>
          </a:xfrm>
          <a:prstGeom prst="rect">
            <a:avLst/>
          </a:prstGeom>
          <a:noFill/>
          <a:ln>
            <a:noFill/>
          </a:ln>
        </p:spPr>
      </p:pic>
      <p:pic>
        <p:nvPicPr>
          <p:cNvPr id="793" name="Google Shape;793;p40"/>
          <p:cNvPicPr preferRelativeResize="0"/>
          <p:nvPr/>
        </p:nvPicPr>
        <p:blipFill>
          <a:blip r:embed="rId3">
            <a:alphaModFix/>
          </a:blip>
          <a:stretch>
            <a:fillRect/>
          </a:stretch>
        </p:blipFill>
        <p:spPr>
          <a:xfrm flipH="1" rot="10800000">
            <a:off x="4336449" y="3997598"/>
            <a:ext cx="2356500" cy="2349729"/>
          </a:xfrm>
          <a:prstGeom prst="rect">
            <a:avLst/>
          </a:prstGeom>
          <a:noFill/>
          <a:ln>
            <a:noFill/>
          </a:ln>
        </p:spPr>
      </p:pic>
      <p:grpSp>
        <p:nvGrpSpPr>
          <p:cNvPr id="794" name="Google Shape;794;p40"/>
          <p:cNvGrpSpPr/>
          <p:nvPr/>
        </p:nvGrpSpPr>
        <p:grpSpPr>
          <a:xfrm flipH="1" rot="-5400273">
            <a:off x="8562765" y="1295108"/>
            <a:ext cx="1032345" cy="983554"/>
            <a:chOff x="6971400" y="1329575"/>
            <a:chExt cx="820950" cy="782150"/>
          </a:xfrm>
        </p:grpSpPr>
        <p:sp>
          <p:nvSpPr>
            <p:cNvPr id="795" name="Google Shape;795;p40"/>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 name="Google Shape;796;p40"/>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 name="Google Shape;797;p40"/>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 name="Google Shape;798;p40"/>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 name="Google Shape;799;p40"/>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 name="Google Shape;800;p40"/>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01" name="Google Shape;801;p40"/>
          <p:cNvSpPr txBox="1"/>
          <p:nvPr>
            <p:ph idx="1" type="subTitle"/>
          </p:nvPr>
        </p:nvSpPr>
        <p:spPr>
          <a:xfrm>
            <a:off x="1135100" y="1804650"/>
            <a:ext cx="6873900" cy="76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SzPts val="1400"/>
              <a:buNone/>
              <a:defRPr sz="1600"/>
            </a:lvl1pPr>
            <a:lvl2pPr lvl="1" rtl="0">
              <a:lnSpc>
                <a:spcPct val="100000"/>
              </a:lnSpc>
              <a:spcBef>
                <a:spcPts val="0"/>
              </a:spcBef>
              <a:spcAft>
                <a:spcPts val="0"/>
              </a:spcAft>
              <a:buSzPts val="1400"/>
              <a:buNone/>
              <a:defRPr/>
            </a:lvl2pPr>
            <a:lvl3pPr lvl="2" rtl="0">
              <a:lnSpc>
                <a:spcPct val="100000"/>
              </a:lnSpc>
              <a:spcBef>
                <a:spcPts val="0"/>
              </a:spcBef>
              <a:spcAft>
                <a:spcPts val="0"/>
              </a:spcAft>
              <a:buSzPts val="1400"/>
              <a:buNone/>
              <a:defRPr/>
            </a:lvl3pPr>
            <a:lvl4pPr lvl="3" rtl="0">
              <a:lnSpc>
                <a:spcPct val="100000"/>
              </a:lnSpc>
              <a:spcBef>
                <a:spcPts val="0"/>
              </a:spcBef>
              <a:spcAft>
                <a:spcPts val="0"/>
              </a:spcAft>
              <a:buSzPts val="1400"/>
              <a:buNone/>
              <a:defRPr/>
            </a:lvl4pPr>
            <a:lvl5pPr lvl="4" rtl="0">
              <a:lnSpc>
                <a:spcPct val="100000"/>
              </a:lnSpc>
              <a:spcBef>
                <a:spcPts val="0"/>
              </a:spcBef>
              <a:spcAft>
                <a:spcPts val="0"/>
              </a:spcAft>
              <a:buSzPts val="1400"/>
              <a:buNone/>
              <a:defRPr/>
            </a:lvl5pPr>
            <a:lvl6pPr lvl="5" rtl="0">
              <a:lnSpc>
                <a:spcPct val="100000"/>
              </a:lnSpc>
              <a:spcBef>
                <a:spcPts val="0"/>
              </a:spcBef>
              <a:spcAft>
                <a:spcPts val="0"/>
              </a:spcAft>
              <a:buSzPts val="1400"/>
              <a:buNone/>
              <a:defRPr/>
            </a:lvl6pPr>
            <a:lvl7pPr lvl="6" rtl="0">
              <a:lnSpc>
                <a:spcPct val="100000"/>
              </a:lnSpc>
              <a:spcBef>
                <a:spcPts val="0"/>
              </a:spcBef>
              <a:spcAft>
                <a:spcPts val="0"/>
              </a:spcAft>
              <a:buSzPts val="1400"/>
              <a:buNone/>
              <a:defRPr/>
            </a:lvl7pPr>
            <a:lvl8pPr lvl="7" rtl="0">
              <a:lnSpc>
                <a:spcPct val="100000"/>
              </a:lnSpc>
              <a:spcBef>
                <a:spcPts val="0"/>
              </a:spcBef>
              <a:spcAft>
                <a:spcPts val="0"/>
              </a:spcAft>
              <a:buSzPts val="1400"/>
              <a:buNone/>
              <a:defRPr/>
            </a:lvl8pPr>
            <a:lvl9pPr lvl="8" rtl="0">
              <a:lnSpc>
                <a:spcPct val="100000"/>
              </a:lnSpc>
              <a:spcBef>
                <a:spcPts val="0"/>
              </a:spcBef>
              <a:spcAft>
                <a:spcPts val="0"/>
              </a:spcAft>
              <a:buSzPts val="1400"/>
              <a:buNone/>
              <a:defRPr/>
            </a:lvl9pPr>
          </a:lstStyle>
          <a:p/>
        </p:txBody>
      </p:sp>
      <p:sp>
        <p:nvSpPr>
          <p:cNvPr id="802" name="Google Shape;802;p40"/>
          <p:cNvSpPr txBox="1"/>
          <p:nvPr>
            <p:ph type="title"/>
          </p:nvPr>
        </p:nvSpPr>
        <p:spPr>
          <a:xfrm>
            <a:off x="1135075" y="539500"/>
            <a:ext cx="6873900" cy="1199100"/>
          </a:xfrm>
          <a:prstGeom prst="rect">
            <a:avLst/>
          </a:prstGeom>
          <a:noFill/>
          <a:ln>
            <a:noFill/>
          </a:ln>
        </p:spPr>
        <p:txBody>
          <a:bodyPr anchorCtr="0" anchor="t" bIns="0" lIns="0" spcFirstLastPara="1" rIns="0" wrap="square" tIns="0">
            <a:noAutofit/>
          </a:bodyPr>
          <a:lstStyle>
            <a:lvl1pPr lvl="0" rtl="0">
              <a:spcBef>
                <a:spcPts val="0"/>
              </a:spcBef>
              <a:spcAft>
                <a:spcPts val="0"/>
              </a:spcAft>
              <a:buSzPts val="3000"/>
              <a:buNone/>
              <a:defRPr sz="36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03" name="Google Shape;803;p40"/>
          <p:cNvSpPr/>
          <p:nvPr>
            <p:ph idx="2" type="pic"/>
          </p:nvPr>
        </p:nvSpPr>
        <p:spPr>
          <a:xfrm>
            <a:off x="1135100" y="2752898"/>
            <a:ext cx="6873900" cy="1730400"/>
          </a:xfrm>
          <a:prstGeom prst="rect">
            <a:avLst/>
          </a:prstGeom>
          <a:noFill/>
          <a:ln cap="flat" cmpd="sng" w="9525">
            <a:solidFill>
              <a:schemeClr val="accent6"/>
            </a:solidFill>
            <a:prstDash val="solid"/>
            <a:round/>
            <a:headEnd len="sm" w="sm" type="none"/>
            <a:tailEnd len="sm" w="sm" type="none"/>
          </a:ln>
        </p:spPr>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5" name="Shape 55"/>
        <p:cNvGrpSpPr/>
        <p:nvPr/>
      </p:nvGrpSpPr>
      <p:grpSpPr>
        <a:xfrm>
          <a:off x="0" y="0"/>
          <a:ext cx="0" cy="0"/>
          <a:chOff x="0" y="0"/>
          <a:chExt cx="0" cy="0"/>
        </a:xfrm>
      </p:grpSpPr>
      <p:pic>
        <p:nvPicPr>
          <p:cNvPr id="56" name="Google Shape;56;p5"/>
          <p:cNvPicPr preferRelativeResize="0"/>
          <p:nvPr/>
        </p:nvPicPr>
        <p:blipFill>
          <a:blip r:embed="rId2">
            <a:alphaModFix/>
          </a:blip>
          <a:stretch>
            <a:fillRect/>
          </a:stretch>
        </p:blipFill>
        <p:spPr>
          <a:xfrm flipH="1" rot="10800000">
            <a:off x="-1385701" y="1943173"/>
            <a:ext cx="4579502" cy="4579502"/>
          </a:xfrm>
          <a:prstGeom prst="rect">
            <a:avLst/>
          </a:prstGeom>
          <a:noFill/>
          <a:ln>
            <a:noFill/>
          </a:ln>
        </p:spPr>
      </p:pic>
      <p:pic>
        <p:nvPicPr>
          <p:cNvPr id="57" name="Google Shape;57;p5"/>
          <p:cNvPicPr preferRelativeResize="0"/>
          <p:nvPr/>
        </p:nvPicPr>
        <p:blipFill>
          <a:blip r:embed="rId3">
            <a:alphaModFix/>
          </a:blip>
          <a:stretch>
            <a:fillRect/>
          </a:stretch>
        </p:blipFill>
        <p:spPr>
          <a:xfrm flipH="1" rot="10800000">
            <a:off x="8179099" y="1440948"/>
            <a:ext cx="2356500" cy="2349729"/>
          </a:xfrm>
          <a:prstGeom prst="rect">
            <a:avLst/>
          </a:prstGeom>
          <a:noFill/>
          <a:ln>
            <a:noFill/>
          </a:ln>
        </p:spPr>
      </p:pic>
      <p:sp>
        <p:nvSpPr>
          <p:cNvPr id="58" name="Google Shape;58;p5"/>
          <p:cNvSpPr txBox="1"/>
          <p:nvPr>
            <p:ph idx="1" type="subTitle"/>
          </p:nvPr>
        </p:nvSpPr>
        <p:spPr>
          <a:xfrm>
            <a:off x="1601200" y="2508575"/>
            <a:ext cx="2345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59" name="Google Shape;59;p5"/>
          <p:cNvSpPr txBox="1"/>
          <p:nvPr>
            <p:ph idx="2" type="subTitle"/>
          </p:nvPr>
        </p:nvSpPr>
        <p:spPr>
          <a:xfrm>
            <a:off x="1601200" y="2894962"/>
            <a:ext cx="2345700" cy="859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0" name="Google Shape;60;p5"/>
          <p:cNvSpPr txBox="1"/>
          <p:nvPr>
            <p:ph idx="3" type="subTitle"/>
          </p:nvPr>
        </p:nvSpPr>
        <p:spPr>
          <a:xfrm>
            <a:off x="5197000" y="2508575"/>
            <a:ext cx="2345700" cy="4698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2400"/>
              <a:buFont typeface="Gaegu"/>
              <a:buNone/>
              <a:defRPr b="1" sz="2000">
                <a:solidFill>
                  <a:schemeClr val="accent3"/>
                </a:solidFill>
                <a:latin typeface="Be Vietnam Pro"/>
                <a:ea typeface="Be Vietnam Pro"/>
                <a:cs typeface="Be Vietnam Pro"/>
                <a:sym typeface="Be Vietnam Pro"/>
              </a:defRPr>
            </a:lvl1pPr>
            <a:lvl2pPr lvl="1" rtl="0" algn="ctr">
              <a:lnSpc>
                <a:spcPct val="100000"/>
              </a:lnSpc>
              <a:spcBef>
                <a:spcPts val="0"/>
              </a:spcBef>
              <a:spcAft>
                <a:spcPts val="0"/>
              </a:spcAft>
              <a:buSzPts val="2400"/>
              <a:buFont typeface="Gaegu"/>
              <a:buNone/>
              <a:defRPr b="1" sz="2400">
                <a:latin typeface="Gaegu"/>
                <a:ea typeface="Gaegu"/>
                <a:cs typeface="Gaegu"/>
                <a:sym typeface="Gaegu"/>
              </a:defRPr>
            </a:lvl2pPr>
            <a:lvl3pPr lvl="2" rtl="0" algn="ctr">
              <a:lnSpc>
                <a:spcPct val="100000"/>
              </a:lnSpc>
              <a:spcBef>
                <a:spcPts val="0"/>
              </a:spcBef>
              <a:spcAft>
                <a:spcPts val="0"/>
              </a:spcAft>
              <a:buSzPts val="2400"/>
              <a:buFont typeface="Gaegu"/>
              <a:buNone/>
              <a:defRPr b="1" sz="2400">
                <a:latin typeface="Gaegu"/>
                <a:ea typeface="Gaegu"/>
                <a:cs typeface="Gaegu"/>
                <a:sym typeface="Gaegu"/>
              </a:defRPr>
            </a:lvl3pPr>
            <a:lvl4pPr lvl="3" rtl="0" algn="ctr">
              <a:lnSpc>
                <a:spcPct val="100000"/>
              </a:lnSpc>
              <a:spcBef>
                <a:spcPts val="0"/>
              </a:spcBef>
              <a:spcAft>
                <a:spcPts val="0"/>
              </a:spcAft>
              <a:buSzPts val="2400"/>
              <a:buFont typeface="Gaegu"/>
              <a:buNone/>
              <a:defRPr b="1" sz="2400">
                <a:latin typeface="Gaegu"/>
                <a:ea typeface="Gaegu"/>
                <a:cs typeface="Gaegu"/>
                <a:sym typeface="Gaegu"/>
              </a:defRPr>
            </a:lvl4pPr>
            <a:lvl5pPr lvl="4" rtl="0" algn="ctr">
              <a:lnSpc>
                <a:spcPct val="100000"/>
              </a:lnSpc>
              <a:spcBef>
                <a:spcPts val="0"/>
              </a:spcBef>
              <a:spcAft>
                <a:spcPts val="0"/>
              </a:spcAft>
              <a:buSzPts val="2400"/>
              <a:buFont typeface="Gaegu"/>
              <a:buNone/>
              <a:defRPr b="1" sz="2400">
                <a:latin typeface="Gaegu"/>
                <a:ea typeface="Gaegu"/>
                <a:cs typeface="Gaegu"/>
                <a:sym typeface="Gaegu"/>
              </a:defRPr>
            </a:lvl5pPr>
            <a:lvl6pPr lvl="5" rtl="0" algn="ctr">
              <a:lnSpc>
                <a:spcPct val="100000"/>
              </a:lnSpc>
              <a:spcBef>
                <a:spcPts val="0"/>
              </a:spcBef>
              <a:spcAft>
                <a:spcPts val="0"/>
              </a:spcAft>
              <a:buSzPts val="2400"/>
              <a:buFont typeface="Gaegu"/>
              <a:buNone/>
              <a:defRPr b="1" sz="2400">
                <a:latin typeface="Gaegu"/>
                <a:ea typeface="Gaegu"/>
                <a:cs typeface="Gaegu"/>
                <a:sym typeface="Gaegu"/>
              </a:defRPr>
            </a:lvl6pPr>
            <a:lvl7pPr lvl="6" rtl="0" algn="ctr">
              <a:lnSpc>
                <a:spcPct val="100000"/>
              </a:lnSpc>
              <a:spcBef>
                <a:spcPts val="0"/>
              </a:spcBef>
              <a:spcAft>
                <a:spcPts val="0"/>
              </a:spcAft>
              <a:buSzPts val="2400"/>
              <a:buFont typeface="Gaegu"/>
              <a:buNone/>
              <a:defRPr b="1" sz="2400">
                <a:latin typeface="Gaegu"/>
                <a:ea typeface="Gaegu"/>
                <a:cs typeface="Gaegu"/>
                <a:sym typeface="Gaegu"/>
              </a:defRPr>
            </a:lvl7pPr>
            <a:lvl8pPr lvl="7" rtl="0" algn="ctr">
              <a:lnSpc>
                <a:spcPct val="100000"/>
              </a:lnSpc>
              <a:spcBef>
                <a:spcPts val="0"/>
              </a:spcBef>
              <a:spcAft>
                <a:spcPts val="0"/>
              </a:spcAft>
              <a:buSzPts val="2400"/>
              <a:buFont typeface="Gaegu"/>
              <a:buNone/>
              <a:defRPr b="1" sz="2400">
                <a:latin typeface="Gaegu"/>
                <a:ea typeface="Gaegu"/>
                <a:cs typeface="Gaegu"/>
                <a:sym typeface="Gaegu"/>
              </a:defRPr>
            </a:lvl8pPr>
            <a:lvl9pPr lvl="8" rtl="0" algn="ctr">
              <a:lnSpc>
                <a:spcPct val="100000"/>
              </a:lnSpc>
              <a:spcBef>
                <a:spcPts val="0"/>
              </a:spcBef>
              <a:spcAft>
                <a:spcPts val="0"/>
              </a:spcAft>
              <a:buSzPts val="2400"/>
              <a:buFont typeface="Gaegu"/>
              <a:buNone/>
              <a:defRPr b="1" sz="2400">
                <a:latin typeface="Gaegu"/>
                <a:ea typeface="Gaegu"/>
                <a:cs typeface="Gaegu"/>
                <a:sym typeface="Gaegu"/>
              </a:defRPr>
            </a:lvl9pPr>
          </a:lstStyle>
          <a:p/>
        </p:txBody>
      </p:sp>
      <p:sp>
        <p:nvSpPr>
          <p:cNvPr id="61" name="Google Shape;61;p5"/>
          <p:cNvSpPr txBox="1"/>
          <p:nvPr>
            <p:ph idx="4" type="subTitle"/>
          </p:nvPr>
        </p:nvSpPr>
        <p:spPr>
          <a:xfrm>
            <a:off x="5197007" y="2894962"/>
            <a:ext cx="2345700" cy="859500"/>
          </a:xfrm>
          <a:prstGeom prst="rect">
            <a:avLst/>
          </a:prstGeom>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62" name="Google Shape;62;p5"/>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p:cSld name="CUSTOM_14">
    <p:spTree>
      <p:nvGrpSpPr>
        <p:cNvPr id="804" name="Shape 804"/>
        <p:cNvGrpSpPr/>
        <p:nvPr/>
      </p:nvGrpSpPr>
      <p:grpSpPr>
        <a:xfrm>
          <a:off x="0" y="0"/>
          <a:ext cx="0" cy="0"/>
          <a:chOff x="0" y="0"/>
          <a:chExt cx="0" cy="0"/>
        </a:xfrm>
      </p:grpSpPr>
      <p:pic>
        <p:nvPicPr>
          <p:cNvPr id="805" name="Google Shape;805;p41"/>
          <p:cNvPicPr preferRelativeResize="0"/>
          <p:nvPr/>
        </p:nvPicPr>
        <p:blipFill>
          <a:blip r:embed="rId2">
            <a:alphaModFix amt="46000"/>
          </a:blip>
          <a:stretch>
            <a:fillRect/>
          </a:stretch>
        </p:blipFill>
        <p:spPr>
          <a:xfrm flipH="1">
            <a:off x="-388823" y="-1005877"/>
            <a:ext cx="2356500" cy="2349729"/>
          </a:xfrm>
          <a:prstGeom prst="rect">
            <a:avLst/>
          </a:prstGeom>
          <a:noFill/>
          <a:ln>
            <a:noFill/>
          </a:ln>
        </p:spPr>
      </p:pic>
      <p:pic>
        <p:nvPicPr>
          <p:cNvPr id="806" name="Google Shape;806;p41"/>
          <p:cNvPicPr preferRelativeResize="0"/>
          <p:nvPr/>
        </p:nvPicPr>
        <p:blipFill>
          <a:blip r:embed="rId3">
            <a:alphaModFix amt="46000"/>
          </a:blip>
          <a:stretch>
            <a:fillRect/>
          </a:stretch>
        </p:blipFill>
        <p:spPr>
          <a:xfrm flipH="1">
            <a:off x="7896605" y="-869575"/>
            <a:ext cx="2775148" cy="2775148"/>
          </a:xfrm>
          <a:prstGeom prst="rect">
            <a:avLst/>
          </a:prstGeom>
          <a:noFill/>
          <a:ln>
            <a:noFill/>
          </a:ln>
        </p:spPr>
      </p:pic>
      <p:pic>
        <p:nvPicPr>
          <p:cNvPr id="807" name="Google Shape;807;p41"/>
          <p:cNvPicPr preferRelativeResize="0"/>
          <p:nvPr/>
        </p:nvPicPr>
        <p:blipFill>
          <a:blip r:embed="rId3">
            <a:alphaModFix amt="46000"/>
          </a:blip>
          <a:stretch>
            <a:fillRect/>
          </a:stretch>
        </p:blipFill>
        <p:spPr>
          <a:xfrm flipH="1">
            <a:off x="-1223700" y="2491800"/>
            <a:ext cx="4579502" cy="4579502"/>
          </a:xfrm>
          <a:prstGeom prst="rect">
            <a:avLst/>
          </a:prstGeom>
          <a:noFill/>
          <a:ln>
            <a:noFill/>
          </a:ln>
        </p:spPr>
      </p:pic>
      <p:grpSp>
        <p:nvGrpSpPr>
          <p:cNvPr id="808" name="Google Shape;808;p41"/>
          <p:cNvGrpSpPr/>
          <p:nvPr/>
        </p:nvGrpSpPr>
        <p:grpSpPr>
          <a:xfrm>
            <a:off x="1187608" y="4107201"/>
            <a:ext cx="811218" cy="1071710"/>
            <a:chOff x="67250" y="4303125"/>
            <a:chExt cx="480750" cy="635125"/>
          </a:xfrm>
        </p:grpSpPr>
        <p:sp>
          <p:nvSpPr>
            <p:cNvPr id="809" name="Google Shape;809;p41"/>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 name="Google Shape;810;p41"/>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 name="Google Shape;811;p41"/>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 name="Google Shape;812;p41"/>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 name="Google Shape;813;p41"/>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 name="Google Shape;814;p41"/>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 name="Google Shape;815;p41"/>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 name="Google Shape;816;p41"/>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 name="Google Shape;817;p41"/>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8" name="Google Shape;818;p41"/>
          <p:cNvGrpSpPr/>
          <p:nvPr/>
        </p:nvGrpSpPr>
        <p:grpSpPr>
          <a:xfrm>
            <a:off x="7609761" y="245924"/>
            <a:ext cx="1032427" cy="983632"/>
            <a:chOff x="6971400" y="1329575"/>
            <a:chExt cx="820950" cy="782150"/>
          </a:xfrm>
        </p:grpSpPr>
        <p:sp>
          <p:nvSpPr>
            <p:cNvPr id="819" name="Google Shape;819;p41"/>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 name="Google Shape;820;p41"/>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 name="Google Shape;821;p41"/>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 name="Google Shape;822;p41"/>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 name="Google Shape;823;p41"/>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 name="Google Shape;824;p41"/>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25" name="Google Shape;825;p41"/>
          <p:cNvSpPr txBox="1"/>
          <p:nvPr>
            <p:ph idx="1" type="subTitle"/>
          </p:nvPr>
        </p:nvSpPr>
        <p:spPr>
          <a:xfrm>
            <a:off x="2917150" y="1754990"/>
            <a:ext cx="3309600" cy="4191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b="1" sz="1600"/>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6" name="Google Shape;826;p41"/>
          <p:cNvSpPr txBox="1"/>
          <p:nvPr>
            <p:ph type="title"/>
          </p:nvPr>
        </p:nvSpPr>
        <p:spPr>
          <a:xfrm>
            <a:off x="2064550" y="606915"/>
            <a:ext cx="5014800" cy="1152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sz="6000">
                <a:solidFill>
                  <a:schemeClr val="accent3"/>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27" name="Google Shape;827;p41"/>
          <p:cNvSpPr txBox="1"/>
          <p:nvPr>
            <p:ph idx="2" type="subTitle"/>
          </p:nvPr>
        </p:nvSpPr>
        <p:spPr>
          <a:xfrm>
            <a:off x="2917150" y="2174090"/>
            <a:ext cx="3309600" cy="7593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a:lvl1pPr>
            <a:lvl2pPr lvl="1" rtl="0" algn="ctr">
              <a:lnSpc>
                <a:spcPct val="100000"/>
              </a:lnSpc>
              <a:spcBef>
                <a:spcPts val="0"/>
              </a:spcBef>
              <a:spcAft>
                <a:spcPts val="0"/>
              </a:spcAft>
              <a:buSzPts val="1400"/>
              <a:buNone/>
              <a:defRPr/>
            </a:lvl2pPr>
            <a:lvl3pPr lvl="2" rtl="0" algn="ctr">
              <a:lnSpc>
                <a:spcPct val="100000"/>
              </a:lnSpc>
              <a:spcBef>
                <a:spcPts val="0"/>
              </a:spcBef>
              <a:spcAft>
                <a:spcPts val="0"/>
              </a:spcAft>
              <a:buSzPts val="1400"/>
              <a:buNone/>
              <a:defRPr/>
            </a:lvl3pPr>
            <a:lvl4pPr lvl="3" rtl="0" algn="ctr">
              <a:lnSpc>
                <a:spcPct val="100000"/>
              </a:lnSpc>
              <a:spcBef>
                <a:spcPts val="0"/>
              </a:spcBef>
              <a:spcAft>
                <a:spcPts val="0"/>
              </a:spcAft>
              <a:buSzPts val="1400"/>
              <a:buNone/>
              <a:defRPr/>
            </a:lvl4pPr>
            <a:lvl5pPr lvl="4" rtl="0" algn="ctr">
              <a:lnSpc>
                <a:spcPct val="100000"/>
              </a:lnSpc>
              <a:spcBef>
                <a:spcPts val="0"/>
              </a:spcBef>
              <a:spcAft>
                <a:spcPts val="0"/>
              </a:spcAft>
              <a:buSzPts val="1400"/>
              <a:buNone/>
              <a:defRPr/>
            </a:lvl5pPr>
            <a:lvl6pPr lvl="5" rtl="0" algn="ctr">
              <a:lnSpc>
                <a:spcPct val="100000"/>
              </a:lnSpc>
              <a:spcBef>
                <a:spcPts val="0"/>
              </a:spcBef>
              <a:spcAft>
                <a:spcPts val="0"/>
              </a:spcAft>
              <a:buSzPts val="1400"/>
              <a:buNone/>
              <a:defRPr/>
            </a:lvl6pPr>
            <a:lvl7pPr lvl="6" rtl="0" algn="ctr">
              <a:lnSpc>
                <a:spcPct val="100000"/>
              </a:lnSpc>
              <a:spcBef>
                <a:spcPts val="0"/>
              </a:spcBef>
              <a:spcAft>
                <a:spcPts val="0"/>
              </a:spcAft>
              <a:buSzPts val="1400"/>
              <a:buNone/>
              <a:defRPr/>
            </a:lvl7pPr>
            <a:lvl8pPr lvl="7" rtl="0" algn="ctr">
              <a:lnSpc>
                <a:spcPct val="100000"/>
              </a:lnSpc>
              <a:spcBef>
                <a:spcPts val="0"/>
              </a:spcBef>
              <a:spcAft>
                <a:spcPts val="0"/>
              </a:spcAft>
              <a:buSzPts val="1400"/>
              <a:buNone/>
              <a:defRPr/>
            </a:lvl8pPr>
            <a:lvl9pPr lvl="8" rtl="0" algn="ctr">
              <a:lnSpc>
                <a:spcPct val="100000"/>
              </a:lnSpc>
              <a:spcBef>
                <a:spcPts val="0"/>
              </a:spcBef>
              <a:spcAft>
                <a:spcPts val="0"/>
              </a:spcAft>
              <a:buSzPts val="1400"/>
              <a:buNone/>
              <a:defRPr/>
            </a:lvl9pPr>
          </a:lstStyle>
          <a:p/>
        </p:txBody>
      </p:sp>
      <p:sp>
        <p:nvSpPr>
          <p:cNvPr id="828" name="Google Shape;828;p41"/>
          <p:cNvSpPr txBox="1"/>
          <p:nvPr/>
        </p:nvSpPr>
        <p:spPr>
          <a:xfrm>
            <a:off x="2214600" y="3595325"/>
            <a:ext cx="4714800" cy="5301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sz="1100">
                <a:solidFill>
                  <a:schemeClr val="accent6"/>
                </a:solidFill>
                <a:latin typeface="Varela Round"/>
                <a:ea typeface="Varela Round"/>
                <a:cs typeface="Varela Round"/>
                <a:sym typeface="Varela Round"/>
              </a:rPr>
              <a:t>CREDITS: This presentation template was created by </a:t>
            </a:r>
            <a:r>
              <a:rPr b="1" lang="en" sz="1100" u="sng">
                <a:solidFill>
                  <a:schemeClr val="accent6"/>
                </a:solidFill>
                <a:latin typeface="Varela Round"/>
                <a:ea typeface="Varela Round"/>
                <a:cs typeface="Varela Round"/>
                <a:sym typeface="Varela Round"/>
                <a:hlinkClick r:id="rId4">
                  <a:extLst>
                    <a:ext uri="{A12FA001-AC4F-418D-AE19-62706E023703}">
                      <ahyp:hlinkClr val="tx"/>
                    </a:ext>
                  </a:extLst>
                </a:hlinkClick>
              </a:rPr>
              <a:t>Slidesgo</a:t>
            </a:r>
            <a:r>
              <a:rPr lang="en" sz="1100">
                <a:solidFill>
                  <a:schemeClr val="accent6"/>
                </a:solidFill>
                <a:latin typeface="Varela Round"/>
                <a:ea typeface="Varela Round"/>
                <a:cs typeface="Varela Round"/>
                <a:sym typeface="Varela Round"/>
              </a:rPr>
              <a:t>, including icons by </a:t>
            </a:r>
            <a:r>
              <a:rPr b="1" lang="en" sz="1100" u="sng">
                <a:solidFill>
                  <a:schemeClr val="accent6"/>
                </a:solidFill>
                <a:latin typeface="Varela Round"/>
                <a:ea typeface="Varela Round"/>
                <a:cs typeface="Varela Round"/>
                <a:sym typeface="Varela Round"/>
                <a:hlinkClick r:id="rId5">
                  <a:extLst>
                    <a:ext uri="{A12FA001-AC4F-418D-AE19-62706E023703}">
                      <ahyp:hlinkClr val="tx"/>
                    </a:ext>
                  </a:extLst>
                </a:hlinkClick>
              </a:rPr>
              <a:t>Flaticon</a:t>
            </a:r>
            <a:r>
              <a:rPr lang="en" sz="1100">
                <a:solidFill>
                  <a:schemeClr val="accent6"/>
                </a:solidFill>
                <a:latin typeface="Varela Round"/>
                <a:ea typeface="Varela Round"/>
                <a:cs typeface="Varela Round"/>
                <a:sym typeface="Varela Round"/>
              </a:rPr>
              <a:t>, and infographics &amp; images by </a:t>
            </a:r>
            <a:r>
              <a:rPr b="1" lang="en" sz="1100" u="sng">
                <a:solidFill>
                  <a:schemeClr val="accent6"/>
                </a:solidFill>
                <a:latin typeface="Varela Round"/>
                <a:ea typeface="Varela Round"/>
                <a:cs typeface="Varela Round"/>
                <a:sym typeface="Varela Round"/>
                <a:hlinkClick r:id="rId6">
                  <a:extLst>
                    <a:ext uri="{A12FA001-AC4F-418D-AE19-62706E023703}">
                      <ahyp:hlinkClr val="tx"/>
                    </a:ext>
                  </a:extLst>
                </a:hlinkClick>
              </a:rPr>
              <a:t>Freepik</a:t>
            </a:r>
            <a:endParaRPr b="1" sz="1100" u="sng">
              <a:solidFill>
                <a:schemeClr val="accent6"/>
              </a:solidFill>
              <a:latin typeface="Varela Round"/>
              <a:ea typeface="Varela Round"/>
              <a:cs typeface="Varela Round"/>
              <a:sym typeface="Varela Round"/>
            </a:endParaRPr>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p:cSld name="CUSTOM_15">
    <p:spTree>
      <p:nvGrpSpPr>
        <p:cNvPr id="829" name="Shape 829"/>
        <p:cNvGrpSpPr/>
        <p:nvPr/>
      </p:nvGrpSpPr>
      <p:grpSpPr>
        <a:xfrm>
          <a:off x="0" y="0"/>
          <a:ext cx="0" cy="0"/>
          <a:chOff x="0" y="0"/>
          <a:chExt cx="0" cy="0"/>
        </a:xfrm>
      </p:grpSpPr>
      <p:pic>
        <p:nvPicPr>
          <p:cNvPr id="830" name="Google Shape;830;p42"/>
          <p:cNvPicPr preferRelativeResize="0"/>
          <p:nvPr/>
        </p:nvPicPr>
        <p:blipFill>
          <a:blip r:embed="rId2">
            <a:alphaModFix/>
          </a:blip>
          <a:stretch>
            <a:fillRect/>
          </a:stretch>
        </p:blipFill>
        <p:spPr>
          <a:xfrm>
            <a:off x="-1857400" y="-38475"/>
            <a:ext cx="2775148" cy="2775148"/>
          </a:xfrm>
          <a:prstGeom prst="rect">
            <a:avLst/>
          </a:prstGeom>
          <a:noFill/>
          <a:ln>
            <a:noFill/>
          </a:ln>
        </p:spPr>
      </p:pic>
      <p:pic>
        <p:nvPicPr>
          <p:cNvPr id="831" name="Google Shape;831;p42"/>
          <p:cNvPicPr preferRelativeResize="0"/>
          <p:nvPr/>
        </p:nvPicPr>
        <p:blipFill>
          <a:blip r:embed="rId3">
            <a:alphaModFix/>
          </a:blip>
          <a:stretch>
            <a:fillRect/>
          </a:stretch>
        </p:blipFill>
        <p:spPr>
          <a:xfrm>
            <a:off x="7908350" y="2671487"/>
            <a:ext cx="2879851" cy="4084178"/>
          </a:xfrm>
          <a:prstGeom prst="rect">
            <a:avLst/>
          </a:prstGeom>
          <a:noFill/>
          <a:ln>
            <a:noFill/>
          </a:ln>
        </p:spPr>
      </p:pic>
      <p:pic>
        <p:nvPicPr>
          <p:cNvPr id="832" name="Google Shape;832;p42"/>
          <p:cNvPicPr preferRelativeResize="0"/>
          <p:nvPr/>
        </p:nvPicPr>
        <p:blipFill>
          <a:blip r:embed="rId4">
            <a:alphaModFix/>
          </a:blip>
          <a:stretch>
            <a:fillRect/>
          </a:stretch>
        </p:blipFill>
        <p:spPr>
          <a:xfrm rot="10800000">
            <a:off x="3838052" y="4226198"/>
            <a:ext cx="2356500" cy="2349729"/>
          </a:xfrm>
          <a:prstGeom prst="rect">
            <a:avLst/>
          </a:prstGeom>
          <a:noFill/>
          <a:ln>
            <a:noFill/>
          </a:ln>
        </p:spPr>
      </p:pic>
      <p:pic>
        <p:nvPicPr>
          <p:cNvPr id="833" name="Google Shape;833;p42"/>
          <p:cNvPicPr preferRelativeResize="0"/>
          <p:nvPr/>
        </p:nvPicPr>
        <p:blipFill rotWithShape="1">
          <a:blip r:embed="rId5">
            <a:alphaModFix/>
          </a:blip>
          <a:srcRect b="11342" l="11342" r="11342" t="11342"/>
          <a:stretch/>
        </p:blipFill>
        <p:spPr>
          <a:xfrm flipH="1" rot="-899999">
            <a:off x="-596236" y="2517081"/>
            <a:ext cx="2356499" cy="2668913"/>
          </a:xfrm>
          <a:prstGeom prst="rect">
            <a:avLst/>
          </a:prstGeom>
          <a:noFill/>
          <a:ln>
            <a:noFill/>
          </a:ln>
        </p:spPr>
      </p:pic>
      <p:pic>
        <p:nvPicPr>
          <p:cNvPr id="834" name="Google Shape;834;p42"/>
          <p:cNvPicPr preferRelativeResize="0"/>
          <p:nvPr/>
        </p:nvPicPr>
        <p:blipFill rotWithShape="1">
          <a:blip r:embed="rId6">
            <a:alphaModFix/>
          </a:blip>
          <a:srcRect b="12695" l="0" r="6864" t="15253"/>
          <a:stretch/>
        </p:blipFill>
        <p:spPr>
          <a:xfrm>
            <a:off x="-685801" y="3766499"/>
            <a:ext cx="5025224" cy="1995625"/>
          </a:xfrm>
          <a:prstGeom prst="rect">
            <a:avLst/>
          </a:prstGeom>
          <a:noFill/>
          <a:ln>
            <a:noFill/>
          </a:ln>
        </p:spPr>
      </p:pic>
      <p:pic>
        <p:nvPicPr>
          <p:cNvPr id="835" name="Google Shape;835;p42"/>
          <p:cNvPicPr preferRelativeResize="0"/>
          <p:nvPr/>
        </p:nvPicPr>
        <p:blipFill>
          <a:blip r:embed="rId2">
            <a:alphaModFix/>
          </a:blip>
          <a:stretch>
            <a:fillRect/>
          </a:stretch>
        </p:blipFill>
        <p:spPr>
          <a:xfrm rot="10800000">
            <a:off x="6409903" y="-1941098"/>
            <a:ext cx="3631898" cy="3631898"/>
          </a:xfrm>
          <a:prstGeom prst="rect">
            <a:avLst/>
          </a:prstGeom>
          <a:noFill/>
          <a:ln>
            <a:noFill/>
          </a:ln>
        </p:spPr>
      </p:pic>
      <p:grpSp>
        <p:nvGrpSpPr>
          <p:cNvPr id="836" name="Google Shape;836;p42"/>
          <p:cNvGrpSpPr/>
          <p:nvPr/>
        </p:nvGrpSpPr>
        <p:grpSpPr>
          <a:xfrm rot="3599979">
            <a:off x="7960010" y="3617467"/>
            <a:ext cx="941542" cy="1158058"/>
            <a:chOff x="3179850" y="4332100"/>
            <a:chExt cx="555750" cy="683550"/>
          </a:xfrm>
        </p:grpSpPr>
        <p:sp>
          <p:nvSpPr>
            <p:cNvPr id="837" name="Google Shape;837;p42"/>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 name="Google Shape;838;p42"/>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 name="Google Shape;839;p42"/>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 name="Google Shape;840;p42"/>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 name="Google Shape;841;p42"/>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 name="Google Shape;842;p42"/>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843" name="Google Shape;843;p42"/>
          <p:cNvPicPr preferRelativeResize="0"/>
          <p:nvPr/>
        </p:nvPicPr>
        <p:blipFill rotWithShape="1">
          <a:blip r:embed="rId7">
            <a:alphaModFix/>
          </a:blip>
          <a:srcRect b="37845" l="37844" r="37846" t="37845"/>
          <a:stretch/>
        </p:blipFill>
        <p:spPr>
          <a:xfrm>
            <a:off x="7868400" y="1377700"/>
            <a:ext cx="758001" cy="764401"/>
          </a:xfrm>
          <a:prstGeom prst="rect">
            <a:avLst/>
          </a:prstGeom>
          <a:noFill/>
          <a:ln>
            <a:noFill/>
          </a:ln>
        </p:spPr>
      </p:pic>
      <p:pic>
        <p:nvPicPr>
          <p:cNvPr id="844" name="Google Shape;844;p42"/>
          <p:cNvPicPr preferRelativeResize="0"/>
          <p:nvPr/>
        </p:nvPicPr>
        <p:blipFill>
          <a:blip r:embed="rId8">
            <a:alphaModFix/>
          </a:blip>
          <a:stretch>
            <a:fillRect/>
          </a:stretch>
        </p:blipFill>
        <p:spPr>
          <a:xfrm>
            <a:off x="6311437" y="4675602"/>
            <a:ext cx="2500350" cy="1905371"/>
          </a:xfrm>
          <a:prstGeom prst="rect">
            <a:avLst/>
          </a:prstGeom>
          <a:noFill/>
          <a:ln>
            <a:noFill/>
          </a:ln>
        </p:spPr>
      </p:pic>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ackground 1">
  <p:cSld name="CUSTOM_15_1">
    <p:spTree>
      <p:nvGrpSpPr>
        <p:cNvPr id="845" name="Shape 845"/>
        <p:cNvGrpSpPr/>
        <p:nvPr/>
      </p:nvGrpSpPr>
      <p:grpSpPr>
        <a:xfrm>
          <a:off x="0" y="0"/>
          <a:ext cx="0" cy="0"/>
          <a:chOff x="0" y="0"/>
          <a:chExt cx="0" cy="0"/>
        </a:xfrm>
      </p:grpSpPr>
      <p:pic>
        <p:nvPicPr>
          <p:cNvPr id="846" name="Google Shape;846;p43"/>
          <p:cNvPicPr preferRelativeResize="0"/>
          <p:nvPr/>
        </p:nvPicPr>
        <p:blipFill>
          <a:blip r:embed="rId2">
            <a:alphaModFix/>
          </a:blip>
          <a:stretch>
            <a:fillRect/>
          </a:stretch>
        </p:blipFill>
        <p:spPr>
          <a:xfrm flipH="1">
            <a:off x="2867630" y="-3573924"/>
            <a:ext cx="5172352" cy="5172352"/>
          </a:xfrm>
          <a:prstGeom prst="rect">
            <a:avLst/>
          </a:prstGeom>
          <a:noFill/>
          <a:ln>
            <a:noFill/>
          </a:ln>
        </p:spPr>
      </p:pic>
      <p:pic>
        <p:nvPicPr>
          <p:cNvPr id="847" name="Google Shape;847;p43"/>
          <p:cNvPicPr preferRelativeResize="0"/>
          <p:nvPr/>
        </p:nvPicPr>
        <p:blipFill>
          <a:blip r:embed="rId2">
            <a:alphaModFix/>
          </a:blip>
          <a:stretch>
            <a:fillRect/>
          </a:stretch>
        </p:blipFill>
        <p:spPr>
          <a:xfrm>
            <a:off x="-1090700" y="-756325"/>
            <a:ext cx="3327401" cy="3327401"/>
          </a:xfrm>
          <a:prstGeom prst="rect">
            <a:avLst/>
          </a:prstGeom>
          <a:noFill/>
          <a:ln>
            <a:noFill/>
          </a:ln>
        </p:spPr>
      </p:pic>
      <p:pic>
        <p:nvPicPr>
          <p:cNvPr id="848" name="Google Shape;848;p43"/>
          <p:cNvPicPr preferRelativeResize="0"/>
          <p:nvPr/>
        </p:nvPicPr>
        <p:blipFill rotWithShape="1">
          <a:blip r:embed="rId3">
            <a:alphaModFix/>
          </a:blip>
          <a:srcRect b="37845" l="37844" r="37846" t="37845"/>
          <a:stretch/>
        </p:blipFill>
        <p:spPr>
          <a:xfrm>
            <a:off x="6395835" y="157310"/>
            <a:ext cx="758001" cy="764401"/>
          </a:xfrm>
          <a:prstGeom prst="rect">
            <a:avLst/>
          </a:prstGeom>
          <a:noFill/>
          <a:ln>
            <a:noFill/>
          </a:ln>
        </p:spPr>
      </p:pic>
      <p:pic>
        <p:nvPicPr>
          <p:cNvPr id="849" name="Google Shape;849;p43"/>
          <p:cNvPicPr preferRelativeResize="0"/>
          <p:nvPr/>
        </p:nvPicPr>
        <p:blipFill rotWithShape="1">
          <a:blip r:embed="rId4">
            <a:alphaModFix/>
          </a:blip>
          <a:srcRect b="24557" l="20741" r="0" t="23709"/>
          <a:stretch/>
        </p:blipFill>
        <p:spPr>
          <a:xfrm flipH="1" rot="-5400000">
            <a:off x="6305200" y="3614225"/>
            <a:ext cx="4555996" cy="2154749"/>
          </a:xfrm>
          <a:prstGeom prst="rect">
            <a:avLst/>
          </a:prstGeom>
          <a:noFill/>
          <a:ln>
            <a:noFill/>
          </a:ln>
        </p:spPr>
      </p:pic>
      <p:pic>
        <p:nvPicPr>
          <p:cNvPr id="850" name="Google Shape;850;p43"/>
          <p:cNvPicPr preferRelativeResize="0"/>
          <p:nvPr/>
        </p:nvPicPr>
        <p:blipFill rotWithShape="1">
          <a:blip r:embed="rId5">
            <a:alphaModFix/>
          </a:blip>
          <a:srcRect b="15446" l="15439" r="15446" t="15439"/>
          <a:stretch/>
        </p:blipFill>
        <p:spPr>
          <a:xfrm rot="4500000">
            <a:off x="3697462" y="3158128"/>
            <a:ext cx="2053874" cy="2180042"/>
          </a:xfrm>
          <a:prstGeom prst="rect">
            <a:avLst/>
          </a:prstGeom>
          <a:noFill/>
          <a:ln>
            <a:noFill/>
          </a:ln>
        </p:spPr>
      </p:pic>
      <p:pic>
        <p:nvPicPr>
          <p:cNvPr id="851" name="Google Shape;851;p43"/>
          <p:cNvPicPr preferRelativeResize="0"/>
          <p:nvPr/>
        </p:nvPicPr>
        <p:blipFill rotWithShape="1">
          <a:blip r:embed="rId6">
            <a:alphaModFix/>
          </a:blip>
          <a:srcRect b="8620" l="7842" r="0" t="6533"/>
          <a:stretch/>
        </p:blipFill>
        <p:spPr>
          <a:xfrm flipH="1">
            <a:off x="-555174" y="1603525"/>
            <a:ext cx="4079974" cy="3823677"/>
          </a:xfrm>
          <a:prstGeom prst="rect">
            <a:avLst/>
          </a:prstGeom>
          <a:noFill/>
          <a:ln>
            <a:noFill/>
          </a:ln>
        </p:spPr>
      </p:pic>
      <p:pic>
        <p:nvPicPr>
          <p:cNvPr id="852" name="Google Shape;852;p43"/>
          <p:cNvPicPr preferRelativeResize="0"/>
          <p:nvPr/>
        </p:nvPicPr>
        <p:blipFill>
          <a:blip r:embed="rId7">
            <a:alphaModFix/>
          </a:blip>
          <a:stretch>
            <a:fillRect/>
          </a:stretch>
        </p:blipFill>
        <p:spPr>
          <a:xfrm>
            <a:off x="5139000" y="3962836"/>
            <a:ext cx="2356500" cy="2349729"/>
          </a:xfrm>
          <a:prstGeom prst="rect">
            <a:avLst/>
          </a:prstGeom>
          <a:noFill/>
          <a:ln>
            <a:noFill/>
          </a:ln>
        </p:spPr>
      </p:pic>
      <p:grpSp>
        <p:nvGrpSpPr>
          <p:cNvPr id="853" name="Google Shape;853;p43"/>
          <p:cNvGrpSpPr/>
          <p:nvPr/>
        </p:nvGrpSpPr>
        <p:grpSpPr>
          <a:xfrm>
            <a:off x="7614433" y="4094592"/>
            <a:ext cx="820821" cy="1104014"/>
            <a:chOff x="5864125" y="3139275"/>
            <a:chExt cx="582225" cy="783100"/>
          </a:xfrm>
        </p:grpSpPr>
        <p:sp>
          <p:nvSpPr>
            <p:cNvPr id="854" name="Google Shape;854;p43"/>
            <p:cNvSpPr/>
            <p:nvPr/>
          </p:nvSpPr>
          <p:spPr>
            <a:xfrm>
              <a:off x="5864125" y="3139275"/>
              <a:ext cx="582225" cy="783100"/>
            </a:xfrm>
            <a:custGeom>
              <a:rect b="b" l="l" r="r" t="t"/>
              <a:pathLst>
                <a:path extrusionOk="0" h="31324" w="23289">
                  <a:moveTo>
                    <a:pt x="1441" y="224"/>
                  </a:moveTo>
                  <a:cubicBezTo>
                    <a:pt x="2060" y="224"/>
                    <a:pt x="2596" y="795"/>
                    <a:pt x="2905" y="1355"/>
                  </a:cubicBezTo>
                  <a:cubicBezTo>
                    <a:pt x="3000" y="1534"/>
                    <a:pt x="3084" y="1712"/>
                    <a:pt x="3167" y="1903"/>
                  </a:cubicBezTo>
                  <a:cubicBezTo>
                    <a:pt x="3393" y="2379"/>
                    <a:pt x="3631" y="2891"/>
                    <a:pt x="4048" y="3248"/>
                  </a:cubicBezTo>
                  <a:cubicBezTo>
                    <a:pt x="4501" y="3665"/>
                    <a:pt x="5120" y="3855"/>
                    <a:pt x="5715" y="4034"/>
                  </a:cubicBezTo>
                  <a:cubicBezTo>
                    <a:pt x="6429" y="4248"/>
                    <a:pt x="7096" y="4451"/>
                    <a:pt x="7489" y="5010"/>
                  </a:cubicBezTo>
                  <a:cubicBezTo>
                    <a:pt x="7822" y="5498"/>
                    <a:pt x="7846" y="6094"/>
                    <a:pt x="7858" y="6737"/>
                  </a:cubicBezTo>
                  <a:cubicBezTo>
                    <a:pt x="7882" y="7261"/>
                    <a:pt x="7894" y="7808"/>
                    <a:pt x="8108" y="8296"/>
                  </a:cubicBezTo>
                  <a:cubicBezTo>
                    <a:pt x="8620" y="9475"/>
                    <a:pt x="10013" y="9904"/>
                    <a:pt x="11311" y="10166"/>
                  </a:cubicBezTo>
                  <a:cubicBezTo>
                    <a:pt x="12597" y="10416"/>
                    <a:pt x="13895" y="10761"/>
                    <a:pt x="14454" y="11785"/>
                  </a:cubicBezTo>
                  <a:cubicBezTo>
                    <a:pt x="14788" y="12404"/>
                    <a:pt x="14776" y="13118"/>
                    <a:pt x="14752" y="13892"/>
                  </a:cubicBezTo>
                  <a:cubicBezTo>
                    <a:pt x="14728" y="14619"/>
                    <a:pt x="14716" y="15381"/>
                    <a:pt x="15038" y="16047"/>
                  </a:cubicBezTo>
                  <a:cubicBezTo>
                    <a:pt x="15645" y="17262"/>
                    <a:pt x="16955" y="17667"/>
                    <a:pt x="18217" y="18059"/>
                  </a:cubicBezTo>
                  <a:cubicBezTo>
                    <a:pt x="18848" y="18250"/>
                    <a:pt x="19443" y="18429"/>
                    <a:pt x="19943" y="18702"/>
                  </a:cubicBezTo>
                  <a:cubicBezTo>
                    <a:pt x="21217" y="19405"/>
                    <a:pt x="22146" y="20369"/>
                    <a:pt x="22574" y="21453"/>
                  </a:cubicBezTo>
                  <a:cubicBezTo>
                    <a:pt x="23062" y="22703"/>
                    <a:pt x="22872" y="24025"/>
                    <a:pt x="22634" y="24917"/>
                  </a:cubicBezTo>
                  <a:cubicBezTo>
                    <a:pt x="21872" y="27751"/>
                    <a:pt x="20372" y="29620"/>
                    <a:pt x="18157" y="30478"/>
                  </a:cubicBezTo>
                  <a:cubicBezTo>
                    <a:pt x="17102" y="30892"/>
                    <a:pt x="15956" y="31097"/>
                    <a:pt x="14837" y="31097"/>
                  </a:cubicBezTo>
                  <a:cubicBezTo>
                    <a:pt x="13670" y="31097"/>
                    <a:pt x="12533" y="30874"/>
                    <a:pt x="11561" y="30430"/>
                  </a:cubicBezTo>
                  <a:cubicBezTo>
                    <a:pt x="10180" y="29811"/>
                    <a:pt x="9180" y="28763"/>
                    <a:pt x="8692" y="27406"/>
                  </a:cubicBezTo>
                  <a:cubicBezTo>
                    <a:pt x="8358" y="26489"/>
                    <a:pt x="8489" y="25596"/>
                    <a:pt x="8632" y="24644"/>
                  </a:cubicBezTo>
                  <a:cubicBezTo>
                    <a:pt x="8680" y="24346"/>
                    <a:pt x="8727" y="24036"/>
                    <a:pt x="8763" y="23715"/>
                  </a:cubicBezTo>
                  <a:cubicBezTo>
                    <a:pt x="8858" y="22786"/>
                    <a:pt x="8787" y="21524"/>
                    <a:pt x="7965" y="20726"/>
                  </a:cubicBezTo>
                  <a:cubicBezTo>
                    <a:pt x="7537" y="20310"/>
                    <a:pt x="7037" y="20072"/>
                    <a:pt x="6548" y="19845"/>
                  </a:cubicBezTo>
                  <a:cubicBezTo>
                    <a:pt x="5763" y="19476"/>
                    <a:pt x="5013" y="19131"/>
                    <a:pt x="4751" y="18083"/>
                  </a:cubicBezTo>
                  <a:cubicBezTo>
                    <a:pt x="4572" y="17381"/>
                    <a:pt x="4643" y="16619"/>
                    <a:pt x="4727" y="15904"/>
                  </a:cubicBezTo>
                  <a:lnTo>
                    <a:pt x="4763" y="15666"/>
                  </a:lnTo>
                  <a:cubicBezTo>
                    <a:pt x="4882" y="14690"/>
                    <a:pt x="5024" y="13583"/>
                    <a:pt x="4536" y="12654"/>
                  </a:cubicBezTo>
                  <a:cubicBezTo>
                    <a:pt x="4191" y="11987"/>
                    <a:pt x="3584" y="11499"/>
                    <a:pt x="3000" y="11035"/>
                  </a:cubicBezTo>
                  <a:cubicBezTo>
                    <a:pt x="2298" y="10487"/>
                    <a:pt x="1631" y="9963"/>
                    <a:pt x="1405" y="9166"/>
                  </a:cubicBezTo>
                  <a:cubicBezTo>
                    <a:pt x="1238" y="8558"/>
                    <a:pt x="1369" y="7915"/>
                    <a:pt x="1512" y="7249"/>
                  </a:cubicBezTo>
                  <a:cubicBezTo>
                    <a:pt x="1631" y="6701"/>
                    <a:pt x="1750" y="6129"/>
                    <a:pt x="1679" y="5558"/>
                  </a:cubicBezTo>
                  <a:cubicBezTo>
                    <a:pt x="1607" y="4879"/>
                    <a:pt x="1274" y="4284"/>
                    <a:pt x="941" y="3701"/>
                  </a:cubicBezTo>
                  <a:lnTo>
                    <a:pt x="881" y="3582"/>
                  </a:lnTo>
                  <a:cubicBezTo>
                    <a:pt x="548" y="2974"/>
                    <a:pt x="226" y="2331"/>
                    <a:pt x="238" y="1653"/>
                  </a:cubicBezTo>
                  <a:cubicBezTo>
                    <a:pt x="250" y="1034"/>
                    <a:pt x="667" y="307"/>
                    <a:pt x="1322" y="236"/>
                  </a:cubicBezTo>
                  <a:cubicBezTo>
                    <a:pt x="1357" y="224"/>
                    <a:pt x="1405" y="224"/>
                    <a:pt x="1441" y="224"/>
                  </a:cubicBezTo>
                  <a:close/>
                  <a:moveTo>
                    <a:pt x="1446" y="1"/>
                  </a:moveTo>
                  <a:cubicBezTo>
                    <a:pt x="1397" y="1"/>
                    <a:pt x="1348" y="4"/>
                    <a:pt x="1298" y="10"/>
                  </a:cubicBezTo>
                  <a:cubicBezTo>
                    <a:pt x="512" y="105"/>
                    <a:pt x="36" y="915"/>
                    <a:pt x="12" y="1653"/>
                  </a:cubicBezTo>
                  <a:cubicBezTo>
                    <a:pt x="0" y="2391"/>
                    <a:pt x="345" y="3058"/>
                    <a:pt x="691" y="3689"/>
                  </a:cubicBezTo>
                  <a:lnTo>
                    <a:pt x="750" y="3808"/>
                  </a:lnTo>
                  <a:cubicBezTo>
                    <a:pt x="1060" y="4367"/>
                    <a:pt x="1381" y="4951"/>
                    <a:pt x="1465" y="5582"/>
                  </a:cubicBezTo>
                  <a:cubicBezTo>
                    <a:pt x="1524" y="6118"/>
                    <a:pt x="1405" y="6665"/>
                    <a:pt x="1298" y="7201"/>
                  </a:cubicBezTo>
                  <a:cubicBezTo>
                    <a:pt x="1155" y="7868"/>
                    <a:pt x="1000" y="8558"/>
                    <a:pt x="1191" y="9237"/>
                  </a:cubicBezTo>
                  <a:cubicBezTo>
                    <a:pt x="1441" y="10094"/>
                    <a:pt x="2167" y="10666"/>
                    <a:pt x="2858" y="11213"/>
                  </a:cubicBezTo>
                  <a:cubicBezTo>
                    <a:pt x="3429" y="11666"/>
                    <a:pt x="4024" y="12130"/>
                    <a:pt x="4346" y="12749"/>
                  </a:cubicBezTo>
                  <a:cubicBezTo>
                    <a:pt x="4786" y="13618"/>
                    <a:pt x="4655" y="14690"/>
                    <a:pt x="4536" y="15643"/>
                  </a:cubicBezTo>
                  <a:lnTo>
                    <a:pt x="4513" y="15881"/>
                  </a:lnTo>
                  <a:cubicBezTo>
                    <a:pt x="4417" y="16619"/>
                    <a:pt x="4346" y="17393"/>
                    <a:pt x="4536" y="18143"/>
                  </a:cubicBezTo>
                  <a:cubicBezTo>
                    <a:pt x="4822" y="19286"/>
                    <a:pt x="5656" y="19667"/>
                    <a:pt x="6453" y="20048"/>
                  </a:cubicBezTo>
                  <a:cubicBezTo>
                    <a:pt x="6918" y="20274"/>
                    <a:pt x="7406" y="20500"/>
                    <a:pt x="7811" y="20881"/>
                  </a:cubicBezTo>
                  <a:cubicBezTo>
                    <a:pt x="8573" y="21619"/>
                    <a:pt x="8632" y="22822"/>
                    <a:pt x="8537" y="23691"/>
                  </a:cubicBezTo>
                  <a:cubicBezTo>
                    <a:pt x="8513" y="24001"/>
                    <a:pt x="8465" y="24310"/>
                    <a:pt x="8418" y="24620"/>
                  </a:cubicBezTo>
                  <a:cubicBezTo>
                    <a:pt x="8275" y="25549"/>
                    <a:pt x="8120" y="26513"/>
                    <a:pt x="8477" y="27477"/>
                  </a:cubicBezTo>
                  <a:cubicBezTo>
                    <a:pt x="8989" y="28894"/>
                    <a:pt x="10025" y="29990"/>
                    <a:pt x="11466" y="30632"/>
                  </a:cubicBezTo>
                  <a:cubicBezTo>
                    <a:pt x="12466" y="31085"/>
                    <a:pt x="13633" y="31323"/>
                    <a:pt x="14835" y="31323"/>
                  </a:cubicBezTo>
                  <a:cubicBezTo>
                    <a:pt x="15978" y="31323"/>
                    <a:pt x="17157" y="31109"/>
                    <a:pt x="18240" y="30692"/>
                  </a:cubicBezTo>
                  <a:cubicBezTo>
                    <a:pt x="20515" y="29811"/>
                    <a:pt x="22074" y="27882"/>
                    <a:pt x="22848" y="24977"/>
                  </a:cubicBezTo>
                  <a:cubicBezTo>
                    <a:pt x="23098" y="24048"/>
                    <a:pt x="23289" y="22679"/>
                    <a:pt x="22777" y="21369"/>
                  </a:cubicBezTo>
                  <a:cubicBezTo>
                    <a:pt x="22336" y="20250"/>
                    <a:pt x="21372" y="19226"/>
                    <a:pt x="20050" y="18512"/>
                  </a:cubicBezTo>
                  <a:cubicBezTo>
                    <a:pt x="19526" y="18226"/>
                    <a:pt x="18895" y="18036"/>
                    <a:pt x="18288" y="17845"/>
                  </a:cubicBezTo>
                  <a:cubicBezTo>
                    <a:pt x="17062" y="17464"/>
                    <a:pt x="15800" y="17071"/>
                    <a:pt x="15240" y="15952"/>
                  </a:cubicBezTo>
                  <a:cubicBezTo>
                    <a:pt x="14942" y="15333"/>
                    <a:pt x="14954" y="14607"/>
                    <a:pt x="14978" y="13892"/>
                  </a:cubicBezTo>
                  <a:cubicBezTo>
                    <a:pt x="14990" y="13130"/>
                    <a:pt x="15014" y="12345"/>
                    <a:pt x="14645" y="11678"/>
                  </a:cubicBezTo>
                  <a:cubicBezTo>
                    <a:pt x="14049" y="10559"/>
                    <a:pt x="12692" y="10213"/>
                    <a:pt x="11359" y="9939"/>
                  </a:cubicBezTo>
                  <a:cubicBezTo>
                    <a:pt x="10120" y="9689"/>
                    <a:pt x="8787" y="9297"/>
                    <a:pt x="8311" y="8201"/>
                  </a:cubicBezTo>
                  <a:cubicBezTo>
                    <a:pt x="8120" y="7749"/>
                    <a:pt x="8108" y="7237"/>
                    <a:pt x="8084" y="6725"/>
                  </a:cubicBezTo>
                  <a:cubicBezTo>
                    <a:pt x="8061" y="6082"/>
                    <a:pt x="8049" y="5415"/>
                    <a:pt x="7668" y="4879"/>
                  </a:cubicBezTo>
                  <a:cubicBezTo>
                    <a:pt x="7227" y="4260"/>
                    <a:pt x="6489" y="4034"/>
                    <a:pt x="5775" y="3820"/>
                  </a:cubicBezTo>
                  <a:cubicBezTo>
                    <a:pt x="5203" y="3653"/>
                    <a:pt x="4620" y="3474"/>
                    <a:pt x="4191" y="3093"/>
                  </a:cubicBezTo>
                  <a:cubicBezTo>
                    <a:pt x="3810" y="2748"/>
                    <a:pt x="3596" y="2284"/>
                    <a:pt x="3370" y="1807"/>
                  </a:cubicBezTo>
                  <a:cubicBezTo>
                    <a:pt x="3286" y="1617"/>
                    <a:pt x="3191" y="1426"/>
                    <a:pt x="3096" y="1248"/>
                  </a:cubicBezTo>
                  <a:cubicBezTo>
                    <a:pt x="2761" y="635"/>
                    <a:pt x="2166" y="1"/>
                    <a:pt x="14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 name="Google Shape;855;p43"/>
            <p:cNvSpPr/>
            <p:nvPr/>
          </p:nvSpPr>
          <p:spPr>
            <a:xfrm>
              <a:off x="5894175" y="3179475"/>
              <a:ext cx="462875" cy="708950"/>
            </a:xfrm>
            <a:custGeom>
              <a:rect b="b" l="l" r="r" t="t"/>
              <a:pathLst>
                <a:path extrusionOk="0" h="28358" w="18515">
                  <a:moveTo>
                    <a:pt x="132" y="1"/>
                  </a:moveTo>
                  <a:cubicBezTo>
                    <a:pt x="111" y="1"/>
                    <a:pt x="90" y="8"/>
                    <a:pt x="72" y="21"/>
                  </a:cubicBezTo>
                  <a:cubicBezTo>
                    <a:pt x="24" y="45"/>
                    <a:pt x="1" y="116"/>
                    <a:pt x="36" y="164"/>
                  </a:cubicBezTo>
                  <a:cubicBezTo>
                    <a:pt x="477" y="914"/>
                    <a:pt x="929" y="1664"/>
                    <a:pt x="1382" y="2414"/>
                  </a:cubicBezTo>
                  <a:cubicBezTo>
                    <a:pt x="6609" y="11141"/>
                    <a:pt x="12026" y="20154"/>
                    <a:pt x="18300" y="28310"/>
                  </a:cubicBezTo>
                  <a:cubicBezTo>
                    <a:pt x="18324" y="28346"/>
                    <a:pt x="18348" y="28358"/>
                    <a:pt x="18384" y="28358"/>
                  </a:cubicBezTo>
                  <a:cubicBezTo>
                    <a:pt x="18408" y="28358"/>
                    <a:pt x="18431" y="28346"/>
                    <a:pt x="18455" y="28334"/>
                  </a:cubicBezTo>
                  <a:cubicBezTo>
                    <a:pt x="18503" y="28298"/>
                    <a:pt x="18515" y="28227"/>
                    <a:pt x="18479" y="28179"/>
                  </a:cubicBezTo>
                  <a:cubicBezTo>
                    <a:pt x="12204" y="20035"/>
                    <a:pt x="6799" y="11010"/>
                    <a:pt x="1572" y="2295"/>
                  </a:cubicBezTo>
                  <a:cubicBezTo>
                    <a:pt x="1120" y="1545"/>
                    <a:pt x="667" y="795"/>
                    <a:pt x="227" y="57"/>
                  </a:cubicBezTo>
                  <a:cubicBezTo>
                    <a:pt x="204" y="19"/>
                    <a:pt x="168"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 name="Google Shape;856;p43"/>
            <p:cNvSpPr/>
            <p:nvPr/>
          </p:nvSpPr>
          <p:spPr>
            <a:xfrm>
              <a:off x="6128425" y="3429725"/>
              <a:ext cx="11350" cy="138425"/>
            </a:xfrm>
            <a:custGeom>
              <a:rect b="b" l="l" r="r" t="t"/>
              <a:pathLst>
                <a:path extrusionOk="0" h="5537" w="454">
                  <a:moveTo>
                    <a:pt x="334" y="0"/>
                  </a:moveTo>
                  <a:cubicBezTo>
                    <a:pt x="287" y="0"/>
                    <a:pt x="227" y="48"/>
                    <a:pt x="227" y="107"/>
                  </a:cubicBezTo>
                  <a:lnTo>
                    <a:pt x="13" y="5418"/>
                  </a:lnTo>
                  <a:cubicBezTo>
                    <a:pt x="1" y="5477"/>
                    <a:pt x="48" y="5537"/>
                    <a:pt x="120" y="5537"/>
                  </a:cubicBezTo>
                  <a:cubicBezTo>
                    <a:pt x="179" y="5537"/>
                    <a:pt x="227" y="5489"/>
                    <a:pt x="227" y="5429"/>
                  </a:cubicBezTo>
                  <a:lnTo>
                    <a:pt x="441" y="119"/>
                  </a:lnTo>
                  <a:cubicBezTo>
                    <a:pt x="453" y="60"/>
                    <a:pt x="406" y="12"/>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 name="Google Shape;857;p43"/>
            <p:cNvSpPr/>
            <p:nvPr/>
          </p:nvSpPr>
          <p:spPr>
            <a:xfrm>
              <a:off x="6258500" y="3597000"/>
              <a:ext cx="8675" cy="169975"/>
            </a:xfrm>
            <a:custGeom>
              <a:rect b="b" l="l" r="r" t="t"/>
              <a:pathLst>
                <a:path extrusionOk="0" h="6799" w="347">
                  <a:moveTo>
                    <a:pt x="108" y="1"/>
                  </a:moveTo>
                  <a:cubicBezTo>
                    <a:pt x="48" y="1"/>
                    <a:pt x="1" y="60"/>
                    <a:pt x="1" y="120"/>
                  </a:cubicBezTo>
                  <a:lnTo>
                    <a:pt x="120" y="6692"/>
                  </a:lnTo>
                  <a:cubicBezTo>
                    <a:pt x="120" y="6751"/>
                    <a:pt x="179" y="6799"/>
                    <a:pt x="239" y="6799"/>
                  </a:cubicBezTo>
                  <a:cubicBezTo>
                    <a:pt x="298" y="6799"/>
                    <a:pt x="346" y="6739"/>
                    <a:pt x="346" y="6680"/>
                  </a:cubicBezTo>
                  <a:lnTo>
                    <a:pt x="215" y="108"/>
                  </a:lnTo>
                  <a:cubicBezTo>
                    <a:pt x="215" y="48"/>
                    <a:pt x="168"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 name="Google Shape;858;p43"/>
            <p:cNvSpPr/>
            <p:nvPr/>
          </p:nvSpPr>
          <p:spPr>
            <a:xfrm>
              <a:off x="6011150" y="3273750"/>
              <a:ext cx="5675" cy="105100"/>
            </a:xfrm>
            <a:custGeom>
              <a:rect b="b" l="l" r="r" t="t"/>
              <a:pathLst>
                <a:path extrusionOk="0" h="4204" w="227">
                  <a:moveTo>
                    <a:pt x="120" y="0"/>
                  </a:moveTo>
                  <a:cubicBezTo>
                    <a:pt x="60" y="0"/>
                    <a:pt x="1" y="48"/>
                    <a:pt x="1" y="108"/>
                  </a:cubicBezTo>
                  <a:lnTo>
                    <a:pt x="1" y="4096"/>
                  </a:lnTo>
                  <a:cubicBezTo>
                    <a:pt x="1" y="4156"/>
                    <a:pt x="60" y="4203"/>
                    <a:pt x="120" y="4203"/>
                  </a:cubicBezTo>
                  <a:cubicBezTo>
                    <a:pt x="179" y="4203"/>
                    <a:pt x="227" y="4156"/>
                    <a:pt x="227" y="4096"/>
                  </a:cubicBezTo>
                  <a:lnTo>
                    <a:pt x="227" y="108"/>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 name="Google Shape;859;p43"/>
            <p:cNvSpPr/>
            <p:nvPr/>
          </p:nvSpPr>
          <p:spPr>
            <a:xfrm>
              <a:off x="5962050" y="3401675"/>
              <a:ext cx="85450" cy="27175"/>
            </a:xfrm>
            <a:custGeom>
              <a:rect b="b" l="l" r="r" t="t"/>
              <a:pathLst>
                <a:path extrusionOk="0" h="1087" w="3418">
                  <a:moveTo>
                    <a:pt x="120" y="1"/>
                  </a:moveTo>
                  <a:cubicBezTo>
                    <a:pt x="69" y="1"/>
                    <a:pt x="22" y="35"/>
                    <a:pt x="12" y="86"/>
                  </a:cubicBezTo>
                  <a:cubicBezTo>
                    <a:pt x="0" y="146"/>
                    <a:pt x="36" y="205"/>
                    <a:pt x="95" y="217"/>
                  </a:cubicBezTo>
                  <a:lnTo>
                    <a:pt x="3263" y="1075"/>
                  </a:lnTo>
                  <a:cubicBezTo>
                    <a:pt x="3274" y="1087"/>
                    <a:pt x="3286" y="1087"/>
                    <a:pt x="3298" y="1087"/>
                  </a:cubicBezTo>
                  <a:cubicBezTo>
                    <a:pt x="3346" y="1087"/>
                    <a:pt x="3382" y="1051"/>
                    <a:pt x="3405" y="1003"/>
                  </a:cubicBezTo>
                  <a:cubicBezTo>
                    <a:pt x="3417" y="944"/>
                    <a:pt x="3382" y="884"/>
                    <a:pt x="3322" y="860"/>
                  </a:cubicBezTo>
                  <a:lnTo>
                    <a:pt x="143" y="3"/>
                  </a:lnTo>
                  <a:cubicBezTo>
                    <a:pt x="135" y="2"/>
                    <a:pt x="128" y="1"/>
                    <a:pt x="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 name="Google Shape;860;p43"/>
            <p:cNvSpPr/>
            <p:nvPr/>
          </p:nvSpPr>
          <p:spPr>
            <a:xfrm>
              <a:off x="5924250" y="3273675"/>
              <a:ext cx="40500" cy="18550"/>
            </a:xfrm>
            <a:custGeom>
              <a:rect b="b" l="l" r="r" t="t"/>
              <a:pathLst>
                <a:path extrusionOk="0" h="742" w="1620">
                  <a:moveTo>
                    <a:pt x="137" y="0"/>
                  </a:moveTo>
                  <a:cubicBezTo>
                    <a:pt x="88" y="0"/>
                    <a:pt x="44" y="25"/>
                    <a:pt x="24" y="75"/>
                  </a:cubicBezTo>
                  <a:cubicBezTo>
                    <a:pt x="0" y="134"/>
                    <a:pt x="24" y="194"/>
                    <a:pt x="83" y="218"/>
                  </a:cubicBezTo>
                  <a:lnTo>
                    <a:pt x="1465" y="730"/>
                  </a:lnTo>
                  <a:cubicBezTo>
                    <a:pt x="1476" y="742"/>
                    <a:pt x="1488" y="742"/>
                    <a:pt x="1500" y="742"/>
                  </a:cubicBezTo>
                  <a:cubicBezTo>
                    <a:pt x="1548" y="742"/>
                    <a:pt x="1584" y="718"/>
                    <a:pt x="1607" y="670"/>
                  </a:cubicBezTo>
                  <a:cubicBezTo>
                    <a:pt x="1619" y="611"/>
                    <a:pt x="1596" y="551"/>
                    <a:pt x="1536" y="527"/>
                  </a:cubicBezTo>
                  <a:lnTo>
                    <a:pt x="167" y="3"/>
                  </a:lnTo>
                  <a:cubicBezTo>
                    <a:pt x="157" y="1"/>
                    <a:pt x="147" y="0"/>
                    <a:pt x="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 name="Google Shape;861;p43"/>
            <p:cNvSpPr/>
            <p:nvPr/>
          </p:nvSpPr>
          <p:spPr>
            <a:xfrm>
              <a:off x="6022775" y="3596950"/>
              <a:ext cx="149725" cy="30425"/>
            </a:xfrm>
            <a:custGeom>
              <a:rect b="b" l="l" r="r" t="t"/>
              <a:pathLst>
                <a:path extrusionOk="0" h="1217" w="5989">
                  <a:moveTo>
                    <a:pt x="124" y="1"/>
                  </a:moveTo>
                  <a:cubicBezTo>
                    <a:pt x="72" y="1"/>
                    <a:pt x="23" y="44"/>
                    <a:pt x="12" y="98"/>
                  </a:cubicBezTo>
                  <a:cubicBezTo>
                    <a:pt x="0" y="157"/>
                    <a:pt x="48" y="217"/>
                    <a:pt x="107" y="229"/>
                  </a:cubicBezTo>
                  <a:lnTo>
                    <a:pt x="5858" y="1205"/>
                  </a:lnTo>
                  <a:cubicBezTo>
                    <a:pt x="5858" y="1217"/>
                    <a:pt x="5870" y="1217"/>
                    <a:pt x="5870" y="1217"/>
                  </a:cubicBezTo>
                  <a:cubicBezTo>
                    <a:pt x="5929" y="1217"/>
                    <a:pt x="5977" y="1169"/>
                    <a:pt x="5989" y="1122"/>
                  </a:cubicBezTo>
                  <a:cubicBezTo>
                    <a:pt x="5989" y="1062"/>
                    <a:pt x="5953" y="1003"/>
                    <a:pt x="5894" y="991"/>
                  </a:cubicBezTo>
                  <a:lnTo>
                    <a:pt x="143" y="3"/>
                  </a:lnTo>
                  <a:cubicBezTo>
                    <a:pt x="137" y="1"/>
                    <a:pt x="131"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 name="Google Shape;862;p43"/>
            <p:cNvSpPr/>
            <p:nvPr/>
          </p:nvSpPr>
          <p:spPr>
            <a:xfrm>
              <a:off x="6114450" y="3769000"/>
              <a:ext cx="193800" cy="54550"/>
            </a:xfrm>
            <a:custGeom>
              <a:rect b="b" l="l" r="r" t="t"/>
              <a:pathLst>
                <a:path extrusionOk="0" h="2182" w="7752">
                  <a:moveTo>
                    <a:pt x="124" y="0"/>
                  </a:moveTo>
                  <a:cubicBezTo>
                    <a:pt x="78" y="0"/>
                    <a:pt x="22" y="34"/>
                    <a:pt x="12" y="86"/>
                  </a:cubicBezTo>
                  <a:cubicBezTo>
                    <a:pt x="0" y="145"/>
                    <a:pt x="36" y="205"/>
                    <a:pt x="95" y="217"/>
                  </a:cubicBezTo>
                  <a:lnTo>
                    <a:pt x="7596" y="2181"/>
                  </a:lnTo>
                  <a:lnTo>
                    <a:pt x="7632" y="2181"/>
                  </a:lnTo>
                  <a:cubicBezTo>
                    <a:pt x="7680" y="2181"/>
                    <a:pt x="7727" y="2157"/>
                    <a:pt x="7739" y="2098"/>
                  </a:cubicBezTo>
                  <a:cubicBezTo>
                    <a:pt x="7751" y="2038"/>
                    <a:pt x="7715" y="1979"/>
                    <a:pt x="7656" y="1967"/>
                  </a:cubicBezTo>
                  <a:lnTo>
                    <a:pt x="143" y="2"/>
                  </a:lnTo>
                  <a:cubicBezTo>
                    <a:pt x="137" y="1"/>
                    <a:pt x="130" y="0"/>
                    <a:pt x="1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 name="Google Shape;863;p43"/>
          <p:cNvGrpSpPr/>
          <p:nvPr/>
        </p:nvGrpSpPr>
        <p:grpSpPr>
          <a:xfrm>
            <a:off x="296934" y="2982317"/>
            <a:ext cx="401395" cy="2333957"/>
            <a:chOff x="4618425" y="4324475"/>
            <a:chExt cx="157775" cy="917400"/>
          </a:xfrm>
        </p:grpSpPr>
        <p:sp>
          <p:nvSpPr>
            <p:cNvPr id="864" name="Google Shape;864;p43"/>
            <p:cNvSpPr/>
            <p:nvPr/>
          </p:nvSpPr>
          <p:spPr>
            <a:xfrm>
              <a:off x="4694625" y="4431925"/>
              <a:ext cx="5375" cy="809950"/>
            </a:xfrm>
            <a:custGeom>
              <a:rect b="b" l="l" r="r" t="t"/>
              <a:pathLst>
                <a:path extrusionOk="0" h="32398" w="215">
                  <a:moveTo>
                    <a:pt x="108" y="0"/>
                  </a:moveTo>
                  <a:cubicBezTo>
                    <a:pt x="48" y="0"/>
                    <a:pt x="0" y="48"/>
                    <a:pt x="0" y="108"/>
                  </a:cubicBezTo>
                  <a:lnTo>
                    <a:pt x="0" y="32278"/>
                  </a:lnTo>
                  <a:cubicBezTo>
                    <a:pt x="0" y="32338"/>
                    <a:pt x="48" y="32397"/>
                    <a:pt x="108" y="32397"/>
                  </a:cubicBezTo>
                  <a:cubicBezTo>
                    <a:pt x="167" y="32397"/>
                    <a:pt x="215" y="32338"/>
                    <a:pt x="215" y="32278"/>
                  </a:cubicBezTo>
                  <a:lnTo>
                    <a:pt x="215" y="108"/>
                  </a:lnTo>
                  <a:cubicBezTo>
                    <a:pt x="215"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 name="Google Shape;865;p43"/>
            <p:cNvSpPr/>
            <p:nvPr/>
          </p:nvSpPr>
          <p:spPr>
            <a:xfrm>
              <a:off x="4677950" y="4324475"/>
              <a:ext cx="39025" cy="113125"/>
            </a:xfrm>
            <a:custGeom>
              <a:rect b="b" l="l" r="r" t="t"/>
              <a:pathLst>
                <a:path extrusionOk="0" h="4525" w="1561">
                  <a:moveTo>
                    <a:pt x="775" y="310"/>
                  </a:moveTo>
                  <a:cubicBezTo>
                    <a:pt x="1132" y="858"/>
                    <a:pt x="1334" y="1548"/>
                    <a:pt x="1334" y="2263"/>
                  </a:cubicBezTo>
                  <a:cubicBezTo>
                    <a:pt x="1334" y="2989"/>
                    <a:pt x="1132" y="3667"/>
                    <a:pt x="775" y="4215"/>
                  </a:cubicBezTo>
                  <a:cubicBezTo>
                    <a:pt x="417" y="3667"/>
                    <a:pt x="215" y="2989"/>
                    <a:pt x="215" y="2263"/>
                  </a:cubicBezTo>
                  <a:cubicBezTo>
                    <a:pt x="215" y="1548"/>
                    <a:pt x="417" y="858"/>
                    <a:pt x="775" y="310"/>
                  </a:cubicBezTo>
                  <a:close/>
                  <a:moveTo>
                    <a:pt x="775" y="0"/>
                  </a:moveTo>
                  <a:cubicBezTo>
                    <a:pt x="739" y="0"/>
                    <a:pt x="703" y="24"/>
                    <a:pt x="679" y="48"/>
                  </a:cubicBezTo>
                  <a:cubicBezTo>
                    <a:pt x="239" y="655"/>
                    <a:pt x="1" y="1441"/>
                    <a:pt x="1" y="2263"/>
                  </a:cubicBezTo>
                  <a:cubicBezTo>
                    <a:pt x="1" y="3084"/>
                    <a:pt x="239" y="3870"/>
                    <a:pt x="679" y="4477"/>
                  </a:cubicBezTo>
                  <a:cubicBezTo>
                    <a:pt x="703" y="4501"/>
                    <a:pt x="739" y="4525"/>
                    <a:pt x="775" y="4525"/>
                  </a:cubicBezTo>
                  <a:cubicBezTo>
                    <a:pt x="810" y="4525"/>
                    <a:pt x="846" y="4501"/>
                    <a:pt x="870" y="4477"/>
                  </a:cubicBezTo>
                  <a:cubicBezTo>
                    <a:pt x="1310" y="3870"/>
                    <a:pt x="1560" y="3084"/>
                    <a:pt x="1560" y="2263"/>
                  </a:cubicBezTo>
                  <a:cubicBezTo>
                    <a:pt x="1560" y="1441"/>
                    <a:pt x="1310" y="655"/>
                    <a:pt x="870" y="48"/>
                  </a:cubicBezTo>
                  <a:cubicBezTo>
                    <a:pt x="846" y="24"/>
                    <a:pt x="810"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 name="Google Shape;866;p43"/>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 name="Google Shape;867;p43"/>
            <p:cNvSpPr/>
            <p:nvPr/>
          </p:nvSpPr>
          <p:spPr>
            <a:xfrm>
              <a:off x="4694325" y="4413775"/>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2"/>
                  </a:cubicBezTo>
                  <a:cubicBezTo>
                    <a:pt x="393" y="2370"/>
                    <a:pt x="739" y="1750"/>
                    <a:pt x="1251" y="1238"/>
                  </a:cubicBezTo>
                  <a:cubicBezTo>
                    <a:pt x="1751" y="726"/>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3"/>
                    <a:pt x="1608" y="2762"/>
                    <a:pt x="2191" y="2179"/>
                  </a:cubicBezTo>
                  <a:cubicBezTo>
                    <a:pt x="2775" y="1596"/>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 name="Google Shape;868;p43"/>
            <p:cNvSpPr/>
            <p:nvPr/>
          </p:nvSpPr>
          <p:spPr>
            <a:xfrm>
              <a:off x="4618425" y="4489075"/>
              <a:ext cx="81875" cy="81575"/>
            </a:xfrm>
            <a:custGeom>
              <a:rect b="b" l="l" r="r" t="t"/>
              <a:pathLst>
                <a:path extrusionOk="0" h="3263" w="3275">
                  <a:moveTo>
                    <a:pt x="262" y="251"/>
                  </a:moveTo>
                  <a:cubicBezTo>
                    <a:pt x="893" y="381"/>
                    <a:pt x="1524" y="727"/>
                    <a:pt x="2036" y="1239"/>
                  </a:cubicBezTo>
                  <a:cubicBezTo>
                    <a:pt x="2536" y="1751"/>
                    <a:pt x="2882" y="2370"/>
                    <a:pt x="3013" y="3013"/>
                  </a:cubicBezTo>
                  <a:cubicBezTo>
                    <a:pt x="2382" y="2882"/>
                    <a:pt x="1751" y="2537"/>
                    <a:pt x="1251" y="2025"/>
                  </a:cubicBezTo>
                  <a:cubicBezTo>
                    <a:pt x="739" y="1513"/>
                    <a:pt x="393" y="893"/>
                    <a:pt x="262" y="251"/>
                  </a:cubicBezTo>
                  <a:close/>
                  <a:moveTo>
                    <a:pt x="131" y="0"/>
                  </a:moveTo>
                  <a:cubicBezTo>
                    <a:pt x="96" y="0"/>
                    <a:pt x="60" y="12"/>
                    <a:pt x="36" y="36"/>
                  </a:cubicBezTo>
                  <a:cubicBezTo>
                    <a:pt x="12" y="60"/>
                    <a:pt x="0" y="96"/>
                    <a:pt x="12" y="131"/>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63" y="3132"/>
                  </a:cubicBezTo>
                  <a:cubicBezTo>
                    <a:pt x="3156" y="2394"/>
                    <a:pt x="2775" y="1667"/>
                    <a:pt x="2191" y="1084"/>
                  </a:cubicBezTo>
                  <a:cubicBezTo>
                    <a:pt x="1608" y="501"/>
                    <a:pt x="881" y="108"/>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 name="Google Shape;869;p43"/>
            <p:cNvSpPr/>
            <p:nvPr/>
          </p:nvSpPr>
          <p:spPr>
            <a:xfrm>
              <a:off x="4694325" y="4489075"/>
              <a:ext cx="81875" cy="81575"/>
            </a:xfrm>
            <a:custGeom>
              <a:rect b="b" l="l" r="r" t="t"/>
              <a:pathLst>
                <a:path extrusionOk="0" h="3263" w="3275">
                  <a:moveTo>
                    <a:pt x="3025" y="251"/>
                  </a:moveTo>
                  <a:lnTo>
                    <a:pt x="3025" y="251"/>
                  </a:lnTo>
                  <a:cubicBezTo>
                    <a:pt x="2894" y="893"/>
                    <a:pt x="2537" y="1513"/>
                    <a:pt x="2036" y="2025"/>
                  </a:cubicBezTo>
                  <a:cubicBezTo>
                    <a:pt x="1524" y="2537"/>
                    <a:pt x="893" y="2882"/>
                    <a:pt x="262" y="3013"/>
                  </a:cubicBezTo>
                  <a:cubicBezTo>
                    <a:pt x="393" y="2370"/>
                    <a:pt x="739" y="1751"/>
                    <a:pt x="1251" y="1239"/>
                  </a:cubicBezTo>
                  <a:cubicBezTo>
                    <a:pt x="1751" y="727"/>
                    <a:pt x="2382" y="381"/>
                    <a:pt x="3025" y="251"/>
                  </a:cubicBezTo>
                  <a:close/>
                  <a:moveTo>
                    <a:pt x="3144" y="0"/>
                  </a:moveTo>
                  <a:cubicBezTo>
                    <a:pt x="2406" y="108"/>
                    <a:pt x="1667" y="501"/>
                    <a:pt x="1084" y="1084"/>
                  </a:cubicBezTo>
                  <a:cubicBezTo>
                    <a:pt x="501" y="1667"/>
                    <a:pt x="120" y="2394"/>
                    <a:pt x="12" y="3132"/>
                  </a:cubicBezTo>
                  <a:cubicBezTo>
                    <a:pt x="0" y="3168"/>
                    <a:pt x="12" y="3203"/>
                    <a:pt x="36" y="3227"/>
                  </a:cubicBezTo>
                  <a:cubicBezTo>
                    <a:pt x="60" y="3251"/>
                    <a:pt x="96" y="3263"/>
                    <a:pt x="120" y="3263"/>
                  </a:cubicBezTo>
                  <a:lnTo>
                    <a:pt x="131" y="3263"/>
                  </a:lnTo>
                  <a:cubicBezTo>
                    <a:pt x="882" y="3144"/>
                    <a:pt x="1608" y="2763"/>
                    <a:pt x="2191" y="2179"/>
                  </a:cubicBezTo>
                  <a:cubicBezTo>
                    <a:pt x="2775" y="1596"/>
                    <a:pt x="3156" y="870"/>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 name="Google Shape;870;p43"/>
            <p:cNvSpPr/>
            <p:nvPr/>
          </p:nvSpPr>
          <p:spPr>
            <a:xfrm>
              <a:off x="4618425" y="4564375"/>
              <a:ext cx="81875" cy="81600"/>
            </a:xfrm>
            <a:custGeom>
              <a:rect b="b" l="l" r="r" t="t"/>
              <a:pathLst>
                <a:path extrusionOk="0" h="3264" w="3275">
                  <a:moveTo>
                    <a:pt x="262" y="251"/>
                  </a:moveTo>
                  <a:cubicBezTo>
                    <a:pt x="893" y="382"/>
                    <a:pt x="1524" y="727"/>
                    <a:pt x="2036" y="1239"/>
                  </a:cubicBezTo>
                  <a:cubicBezTo>
                    <a:pt x="2536" y="1751"/>
                    <a:pt x="2882" y="2370"/>
                    <a:pt x="3013" y="3013"/>
                  </a:cubicBezTo>
                  <a:cubicBezTo>
                    <a:pt x="2382" y="2882"/>
                    <a:pt x="1751" y="2537"/>
                    <a:pt x="1251" y="2025"/>
                  </a:cubicBezTo>
                  <a:cubicBezTo>
                    <a:pt x="739" y="1513"/>
                    <a:pt x="393" y="894"/>
                    <a:pt x="262" y="251"/>
                  </a:cubicBezTo>
                  <a:close/>
                  <a:moveTo>
                    <a:pt x="131" y="1"/>
                  </a:moveTo>
                  <a:cubicBezTo>
                    <a:pt x="96" y="1"/>
                    <a:pt x="60" y="13"/>
                    <a:pt x="36" y="36"/>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63" y="3132"/>
                  </a:cubicBezTo>
                  <a:cubicBezTo>
                    <a:pt x="3156" y="2394"/>
                    <a:pt x="2775" y="1668"/>
                    <a:pt x="2191" y="1084"/>
                  </a:cubicBezTo>
                  <a:cubicBezTo>
                    <a:pt x="1608" y="501"/>
                    <a:pt x="881" y="108"/>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 name="Google Shape;871;p43"/>
            <p:cNvSpPr/>
            <p:nvPr/>
          </p:nvSpPr>
          <p:spPr>
            <a:xfrm>
              <a:off x="4694325" y="4564375"/>
              <a:ext cx="81875" cy="81600"/>
            </a:xfrm>
            <a:custGeom>
              <a:rect b="b" l="l" r="r" t="t"/>
              <a:pathLst>
                <a:path extrusionOk="0" h="3264" w="3275">
                  <a:moveTo>
                    <a:pt x="3025" y="251"/>
                  </a:moveTo>
                  <a:lnTo>
                    <a:pt x="3025" y="251"/>
                  </a:lnTo>
                  <a:cubicBezTo>
                    <a:pt x="2894" y="894"/>
                    <a:pt x="2537" y="1513"/>
                    <a:pt x="2036" y="2025"/>
                  </a:cubicBezTo>
                  <a:cubicBezTo>
                    <a:pt x="1524" y="2537"/>
                    <a:pt x="893" y="2882"/>
                    <a:pt x="262" y="3013"/>
                  </a:cubicBezTo>
                  <a:cubicBezTo>
                    <a:pt x="393" y="2370"/>
                    <a:pt x="739" y="1751"/>
                    <a:pt x="1251" y="1239"/>
                  </a:cubicBezTo>
                  <a:cubicBezTo>
                    <a:pt x="1751" y="727"/>
                    <a:pt x="2382" y="382"/>
                    <a:pt x="3025" y="251"/>
                  </a:cubicBezTo>
                  <a:close/>
                  <a:moveTo>
                    <a:pt x="3144" y="1"/>
                  </a:moveTo>
                  <a:cubicBezTo>
                    <a:pt x="2406" y="108"/>
                    <a:pt x="1667" y="501"/>
                    <a:pt x="1084" y="1084"/>
                  </a:cubicBezTo>
                  <a:cubicBezTo>
                    <a:pt x="501" y="1668"/>
                    <a:pt x="120" y="2394"/>
                    <a:pt x="12" y="3132"/>
                  </a:cubicBezTo>
                  <a:cubicBezTo>
                    <a:pt x="0" y="3168"/>
                    <a:pt x="12" y="3204"/>
                    <a:pt x="36" y="3227"/>
                  </a:cubicBezTo>
                  <a:cubicBezTo>
                    <a:pt x="60" y="3251"/>
                    <a:pt x="96" y="3263"/>
                    <a:pt x="120" y="3263"/>
                  </a:cubicBezTo>
                  <a:lnTo>
                    <a:pt x="131" y="3263"/>
                  </a:lnTo>
                  <a:cubicBezTo>
                    <a:pt x="882" y="3144"/>
                    <a:pt x="1608" y="2763"/>
                    <a:pt x="2191" y="2180"/>
                  </a:cubicBezTo>
                  <a:cubicBezTo>
                    <a:pt x="2775" y="1596"/>
                    <a:pt x="3156" y="870"/>
                    <a:pt x="3263" y="132"/>
                  </a:cubicBezTo>
                  <a:cubicBezTo>
                    <a:pt x="3275" y="96"/>
                    <a:pt x="3263" y="60"/>
                    <a:pt x="3239" y="36"/>
                  </a:cubicBezTo>
                  <a:cubicBezTo>
                    <a:pt x="3215" y="13"/>
                    <a:pt x="3179" y="1"/>
                    <a:pt x="3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 name="Google Shape;872;p43"/>
            <p:cNvSpPr/>
            <p:nvPr/>
          </p:nvSpPr>
          <p:spPr>
            <a:xfrm>
              <a:off x="4618425" y="4639700"/>
              <a:ext cx="81875" cy="81575"/>
            </a:xfrm>
            <a:custGeom>
              <a:rect b="b" l="l" r="r" t="t"/>
              <a:pathLst>
                <a:path extrusionOk="0" h="3263" w="3275">
                  <a:moveTo>
                    <a:pt x="262" y="250"/>
                  </a:moveTo>
                  <a:cubicBezTo>
                    <a:pt x="893" y="381"/>
                    <a:pt x="1524" y="726"/>
                    <a:pt x="2036" y="1238"/>
                  </a:cubicBezTo>
                  <a:cubicBezTo>
                    <a:pt x="2536" y="1750"/>
                    <a:pt x="2882" y="2369"/>
                    <a:pt x="3013" y="3012"/>
                  </a:cubicBezTo>
                  <a:cubicBezTo>
                    <a:pt x="2382" y="2881"/>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5"/>
                    <a:pt x="1084" y="2179"/>
                  </a:cubicBezTo>
                  <a:cubicBezTo>
                    <a:pt x="1667" y="2762"/>
                    <a:pt x="2394" y="3143"/>
                    <a:pt x="3144" y="3262"/>
                  </a:cubicBezTo>
                  <a:lnTo>
                    <a:pt x="3156" y="3262"/>
                  </a:lnTo>
                  <a:cubicBezTo>
                    <a:pt x="3191" y="3262"/>
                    <a:pt x="3215" y="3250"/>
                    <a:pt x="3239" y="3227"/>
                  </a:cubicBezTo>
                  <a:cubicBezTo>
                    <a:pt x="3263" y="3203"/>
                    <a:pt x="3275" y="3167"/>
                    <a:pt x="3263" y="3131"/>
                  </a:cubicBezTo>
                  <a:cubicBezTo>
                    <a:pt x="3156" y="2393"/>
                    <a:pt x="2775" y="1667"/>
                    <a:pt x="2191" y="1083"/>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 name="Google Shape;873;p43"/>
            <p:cNvSpPr/>
            <p:nvPr/>
          </p:nvSpPr>
          <p:spPr>
            <a:xfrm>
              <a:off x="4694325" y="4639700"/>
              <a:ext cx="81875" cy="81575"/>
            </a:xfrm>
            <a:custGeom>
              <a:rect b="b" l="l" r="r" t="t"/>
              <a:pathLst>
                <a:path extrusionOk="0" h="3263" w="3275">
                  <a:moveTo>
                    <a:pt x="3025" y="250"/>
                  </a:moveTo>
                  <a:lnTo>
                    <a:pt x="3025" y="250"/>
                  </a:lnTo>
                  <a:cubicBezTo>
                    <a:pt x="2894" y="893"/>
                    <a:pt x="2537" y="1512"/>
                    <a:pt x="2036" y="2024"/>
                  </a:cubicBezTo>
                  <a:cubicBezTo>
                    <a:pt x="1524" y="2536"/>
                    <a:pt x="893" y="2881"/>
                    <a:pt x="262" y="3012"/>
                  </a:cubicBezTo>
                  <a:cubicBezTo>
                    <a:pt x="393" y="2369"/>
                    <a:pt x="739" y="1750"/>
                    <a:pt x="1251" y="1238"/>
                  </a:cubicBezTo>
                  <a:cubicBezTo>
                    <a:pt x="1751" y="726"/>
                    <a:pt x="2382" y="381"/>
                    <a:pt x="3025" y="250"/>
                  </a:cubicBezTo>
                  <a:close/>
                  <a:moveTo>
                    <a:pt x="3144" y="0"/>
                  </a:moveTo>
                  <a:cubicBezTo>
                    <a:pt x="2406" y="107"/>
                    <a:pt x="1667" y="500"/>
                    <a:pt x="1084" y="1083"/>
                  </a:cubicBezTo>
                  <a:cubicBezTo>
                    <a:pt x="501" y="1667"/>
                    <a:pt x="120" y="2393"/>
                    <a:pt x="12" y="3131"/>
                  </a:cubicBezTo>
                  <a:cubicBezTo>
                    <a:pt x="0" y="3167"/>
                    <a:pt x="12" y="3203"/>
                    <a:pt x="36" y="3227"/>
                  </a:cubicBezTo>
                  <a:cubicBezTo>
                    <a:pt x="60" y="3250"/>
                    <a:pt x="96" y="3262"/>
                    <a:pt x="120" y="3262"/>
                  </a:cubicBezTo>
                  <a:lnTo>
                    <a:pt x="131" y="3262"/>
                  </a:lnTo>
                  <a:cubicBezTo>
                    <a:pt x="882" y="3143"/>
                    <a:pt x="1608" y="2762"/>
                    <a:pt x="2191" y="2179"/>
                  </a:cubicBezTo>
                  <a:cubicBezTo>
                    <a:pt x="2775" y="1595"/>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 name="Google Shape;874;p43"/>
            <p:cNvSpPr/>
            <p:nvPr/>
          </p:nvSpPr>
          <p:spPr>
            <a:xfrm>
              <a:off x="4618425" y="4715000"/>
              <a:ext cx="81875" cy="81575"/>
            </a:xfrm>
            <a:custGeom>
              <a:rect b="b" l="l" r="r" t="t"/>
              <a:pathLst>
                <a:path extrusionOk="0" h="3263" w="3275">
                  <a:moveTo>
                    <a:pt x="262" y="250"/>
                  </a:moveTo>
                  <a:cubicBezTo>
                    <a:pt x="893" y="381"/>
                    <a:pt x="1524" y="727"/>
                    <a:pt x="2036" y="1239"/>
                  </a:cubicBezTo>
                  <a:cubicBezTo>
                    <a:pt x="2536" y="1751"/>
                    <a:pt x="2882" y="2370"/>
                    <a:pt x="3013" y="3013"/>
                  </a:cubicBezTo>
                  <a:cubicBezTo>
                    <a:pt x="2382" y="2882"/>
                    <a:pt x="1751" y="2536"/>
                    <a:pt x="1239" y="2024"/>
                  </a:cubicBezTo>
                  <a:cubicBezTo>
                    <a:pt x="739" y="1512"/>
                    <a:pt x="393" y="893"/>
                    <a:pt x="262" y="250"/>
                  </a:cubicBezTo>
                  <a:close/>
                  <a:moveTo>
                    <a:pt x="131" y="0"/>
                  </a:moveTo>
                  <a:cubicBezTo>
                    <a:pt x="96" y="0"/>
                    <a:pt x="60" y="12"/>
                    <a:pt x="36" y="36"/>
                  </a:cubicBezTo>
                  <a:cubicBezTo>
                    <a:pt x="12" y="60"/>
                    <a:pt x="0" y="96"/>
                    <a:pt x="12" y="131"/>
                  </a:cubicBezTo>
                  <a:cubicBezTo>
                    <a:pt x="119" y="869"/>
                    <a:pt x="500" y="1596"/>
                    <a:pt x="1084" y="2179"/>
                  </a:cubicBezTo>
                  <a:cubicBezTo>
                    <a:pt x="1667" y="2763"/>
                    <a:pt x="2394" y="3144"/>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 name="Google Shape;875;p43"/>
            <p:cNvSpPr/>
            <p:nvPr/>
          </p:nvSpPr>
          <p:spPr>
            <a:xfrm>
              <a:off x="4694325" y="4715000"/>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3"/>
                  </a:cubicBezTo>
                  <a:cubicBezTo>
                    <a:pt x="393" y="2370"/>
                    <a:pt x="739" y="1751"/>
                    <a:pt x="1251" y="1239"/>
                  </a:cubicBezTo>
                  <a:cubicBezTo>
                    <a:pt x="1751" y="727"/>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4"/>
                    <a:pt x="1608" y="2763"/>
                    <a:pt x="2191" y="2179"/>
                  </a:cubicBezTo>
                  <a:cubicBezTo>
                    <a:pt x="2775" y="1596"/>
                    <a:pt x="3156" y="869"/>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 name="Google Shape;876;p43"/>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 name="Google Shape;877;p43"/>
          <p:cNvGrpSpPr/>
          <p:nvPr/>
        </p:nvGrpSpPr>
        <p:grpSpPr>
          <a:xfrm>
            <a:off x="585041" y="304967"/>
            <a:ext cx="708133" cy="597386"/>
            <a:chOff x="4278500" y="3629150"/>
            <a:chExt cx="401550" cy="338750"/>
          </a:xfrm>
        </p:grpSpPr>
        <p:sp>
          <p:nvSpPr>
            <p:cNvPr id="878" name="Google Shape;878;p43"/>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 name="Google Shape;879;p43"/>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p43"/>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 name="Google Shape;881;p43"/>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 name="Google Shape;882;p43"/>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 name="Google Shape;883;p43"/>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4" name="Google Shape;884;p43"/>
          <p:cNvSpPr/>
          <p:nvPr/>
        </p:nvSpPr>
        <p:spPr>
          <a:xfrm>
            <a:off x="5085384" y="602788"/>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 name="Google Shape;885;p43"/>
          <p:cNvSpPr/>
          <p:nvPr/>
        </p:nvSpPr>
        <p:spPr>
          <a:xfrm>
            <a:off x="8174000" y="0"/>
            <a:ext cx="1375175" cy="1446025"/>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86" name="Google Shape;886;p43"/>
          <p:cNvPicPr preferRelativeResize="0"/>
          <p:nvPr/>
        </p:nvPicPr>
        <p:blipFill>
          <a:blip r:embed="rId8">
            <a:alphaModFix/>
          </a:blip>
          <a:stretch>
            <a:fillRect/>
          </a:stretch>
        </p:blipFill>
        <p:spPr>
          <a:xfrm>
            <a:off x="3661403" y="4729387"/>
            <a:ext cx="1709119" cy="1302425"/>
          </a:xfrm>
          <a:prstGeom prst="rect">
            <a:avLst/>
          </a:prstGeom>
          <a:noFill/>
          <a:ln>
            <a:noFill/>
          </a:ln>
        </p:spPr>
      </p:pic>
      <p:pic>
        <p:nvPicPr>
          <p:cNvPr id="887" name="Google Shape;887;p43"/>
          <p:cNvPicPr preferRelativeResize="0"/>
          <p:nvPr/>
        </p:nvPicPr>
        <p:blipFill rotWithShape="1">
          <a:blip r:embed="rId9">
            <a:alphaModFix/>
          </a:blip>
          <a:srcRect b="21031" l="21031" r="21031" t="21031"/>
          <a:stretch/>
        </p:blipFill>
        <p:spPr>
          <a:xfrm rot="-2700020">
            <a:off x="2422154" y="-422477"/>
            <a:ext cx="1534239" cy="1474729"/>
          </a:xfrm>
          <a:prstGeom prst="rect">
            <a:avLst/>
          </a:prstGeom>
          <a:noFill/>
          <a:ln>
            <a:noFill/>
          </a:ln>
        </p:spPr>
      </p:pic>
    </p:spTree>
  </p:cSld>
  <p:clrMapOvr>
    <a:masterClrMapping/>
  </p:clrMapOvr>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slide" type="blank">
  <p:cSld name="BLANK">
    <p:spTree>
      <p:nvGrpSpPr>
        <p:cNvPr id="891" name="Shape 891"/>
        <p:cNvGrpSpPr/>
        <p:nvPr/>
      </p:nvGrpSpPr>
      <p:grpSpPr>
        <a:xfrm>
          <a:off x="0" y="0"/>
          <a:ext cx="0" cy="0"/>
          <a:chOff x="0" y="0"/>
          <a:chExt cx="0" cy="0"/>
        </a:xfrm>
      </p:grpSpPr>
    </p:spTree>
  </p:cSld>
  <p:clrMapOvr>
    <a:masterClrMapping/>
  </p:clrMapOvr>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
    <p:spTree>
      <p:nvGrpSpPr>
        <p:cNvPr id="892" name="Shape 892"/>
        <p:cNvGrpSpPr/>
        <p:nvPr/>
      </p:nvGrpSpPr>
      <p:grpSpPr>
        <a:xfrm>
          <a:off x="0" y="0"/>
          <a:ext cx="0" cy="0"/>
          <a:chOff x="0" y="0"/>
          <a:chExt cx="0" cy="0"/>
        </a:xfrm>
      </p:grpSpPr>
      <p:sp>
        <p:nvSpPr>
          <p:cNvPr id="893" name="Google Shape;893;p4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Font typeface="Arial"/>
              <a:buNone/>
              <a:defRPr>
                <a:solidFill>
                  <a:schemeClr val="lt1"/>
                </a:solidFill>
                <a:latin typeface="Arial"/>
                <a:ea typeface="Arial"/>
                <a:cs typeface="Arial"/>
                <a:sym typeface="Arial"/>
              </a:defRPr>
            </a:lvl1pPr>
            <a:lvl2pPr lvl="1" rtl="0">
              <a:spcBef>
                <a:spcPts val="0"/>
              </a:spcBef>
              <a:spcAft>
                <a:spcPts val="0"/>
              </a:spcAft>
              <a:buSzPts val="2400"/>
              <a:buFont typeface="Arial"/>
              <a:buNone/>
              <a:defRPr>
                <a:latin typeface="Arial"/>
                <a:ea typeface="Arial"/>
                <a:cs typeface="Arial"/>
                <a:sym typeface="Arial"/>
              </a:defRPr>
            </a:lvl2pPr>
            <a:lvl3pPr lvl="2" rtl="0">
              <a:spcBef>
                <a:spcPts val="0"/>
              </a:spcBef>
              <a:spcAft>
                <a:spcPts val="0"/>
              </a:spcAft>
              <a:buSzPts val="2400"/>
              <a:buFont typeface="Arial"/>
              <a:buNone/>
              <a:defRPr>
                <a:latin typeface="Arial"/>
                <a:ea typeface="Arial"/>
                <a:cs typeface="Arial"/>
                <a:sym typeface="Arial"/>
              </a:defRPr>
            </a:lvl3pPr>
            <a:lvl4pPr lvl="3" rtl="0">
              <a:spcBef>
                <a:spcPts val="0"/>
              </a:spcBef>
              <a:spcAft>
                <a:spcPts val="0"/>
              </a:spcAft>
              <a:buSzPts val="2400"/>
              <a:buFont typeface="Arial"/>
              <a:buNone/>
              <a:defRPr>
                <a:latin typeface="Arial"/>
                <a:ea typeface="Arial"/>
                <a:cs typeface="Arial"/>
                <a:sym typeface="Arial"/>
              </a:defRPr>
            </a:lvl4pPr>
            <a:lvl5pPr lvl="4" rtl="0">
              <a:spcBef>
                <a:spcPts val="0"/>
              </a:spcBef>
              <a:spcAft>
                <a:spcPts val="0"/>
              </a:spcAft>
              <a:buSzPts val="2400"/>
              <a:buFont typeface="Arial"/>
              <a:buNone/>
              <a:defRPr>
                <a:latin typeface="Arial"/>
                <a:ea typeface="Arial"/>
                <a:cs typeface="Arial"/>
                <a:sym typeface="Arial"/>
              </a:defRPr>
            </a:lvl5pPr>
            <a:lvl6pPr lvl="5" rtl="0">
              <a:spcBef>
                <a:spcPts val="0"/>
              </a:spcBef>
              <a:spcAft>
                <a:spcPts val="0"/>
              </a:spcAft>
              <a:buSzPts val="2400"/>
              <a:buFont typeface="Arial"/>
              <a:buNone/>
              <a:defRPr>
                <a:latin typeface="Arial"/>
                <a:ea typeface="Arial"/>
                <a:cs typeface="Arial"/>
                <a:sym typeface="Arial"/>
              </a:defRPr>
            </a:lvl6pPr>
            <a:lvl7pPr lvl="6" rtl="0">
              <a:spcBef>
                <a:spcPts val="0"/>
              </a:spcBef>
              <a:spcAft>
                <a:spcPts val="0"/>
              </a:spcAft>
              <a:buSzPts val="2400"/>
              <a:buFont typeface="Arial"/>
              <a:buNone/>
              <a:defRPr>
                <a:latin typeface="Arial"/>
                <a:ea typeface="Arial"/>
                <a:cs typeface="Arial"/>
                <a:sym typeface="Arial"/>
              </a:defRPr>
            </a:lvl7pPr>
            <a:lvl8pPr lvl="7" rtl="0">
              <a:spcBef>
                <a:spcPts val="0"/>
              </a:spcBef>
              <a:spcAft>
                <a:spcPts val="0"/>
              </a:spcAft>
              <a:buSzPts val="2400"/>
              <a:buFont typeface="Arial"/>
              <a:buNone/>
              <a:defRPr>
                <a:latin typeface="Arial"/>
                <a:ea typeface="Arial"/>
                <a:cs typeface="Arial"/>
                <a:sym typeface="Arial"/>
              </a:defRPr>
            </a:lvl8pPr>
            <a:lvl9pPr lvl="8" rtl="0">
              <a:spcBef>
                <a:spcPts val="0"/>
              </a:spcBef>
              <a:spcAft>
                <a:spcPts val="0"/>
              </a:spcAft>
              <a:buSzPts val="2400"/>
              <a:buFont typeface="Arial"/>
              <a:buNone/>
              <a:defRPr>
                <a:latin typeface="Arial"/>
                <a:ea typeface="Arial"/>
                <a:cs typeface="Arial"/>
                <a:sym typeface="Aria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pic>
        <p:nvPicPr>
          <p:cNvPr id="64" name="Google Shape;64;p6"/>
          <p:cNvPicPr preferRelativeResize="0"/>
          <p:nvPr/>
        </p:nvPicPr>
        <p:blipFill>
          <a:blip r:embed="rId2">
            <a:alphaModFix/>
          </a:blip>
          <a:stretch>
            <a:fillRect/>
          </a:stretch>
        </p:blipFill>
        <p:spPr>
          <a:xfrm rot="10800000">
            <a:off x="5257800" y="1943173"/>
            <a:ext cx="4579502" cy="4579502"/>
          </a:xfrm>
          <a:prstGeom prst="rect">
            <a:avLst/>
          </a:prstGeom>
          <a:noFill/>
          <a:ln>
            <a:noFill/>
          </a:ln>
        </p:spPr>
      </p:pic>
      <p:pic>
        <p:nvPicPr>
          <p:cNvPr id="65" name="Google Shape;65;p6"/>
          <p:cNvPicPr preferRelativeResize="0"/>
          <p:nvPr/>
        </p:nvPicPr>
        <p:blipFill>
          <a:blip r:embed="rId3">
            <a:alphaModFix/>
          </a:blip>
          <a:stretch>
            <a:fillRect/>
          </a:stretch>
        </p:blipFill>
        <p:spPr>
          <a:xfrm rot="10800000">
            <a:off x="-1418698" y="1673573"/>
            <a:ext cx="2356500" cy="2349729"/>
          </a:xfrm>
          <a:prstGeom prst="rect">
            <a:avLst/>
          </a:prstGeom>
          <a:noFill/>
          <a:ln>
            <a:noFill/>
          </a:ln>
        </p:spPr>
      </p:pic>
      <p:grpSp>
        <p:nvGrpSpPr>
          <p:cNvPr id="66" name="Google Shape;66;p6"/>
          <p:cNvGrpSpPr/>
          <p:nvPr/>
        </p:nvGrpSpPr>
        <p:grpSpPr>
          <a:xfrm rot="899954">
            <a:off x="7338132" y="-139329"/>
            <a:ext cx="708127" cy="597380"/>
            <a:chOff x="4278500" y="3629150"/>
            <a:chExt cx="401550" cy="338750"/>
          </a:xfrm>
        </p:grpSpPr>
        <p:sp>
          <p:nvSpPr>
            <p:cNvPr id="67" name="Google Shape;67;p6"/>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6"/>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6"/>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6"/>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 name="Google Shape;71;p6"/>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6"/>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 name="Google Shape;73;p6"/>
          <p:cNvGrpSpPr/>
          <p:nvPr/>
        </p:nvGrpSpPr>
        <p:grpSpPr>
          <a:xfrm>
            <a:off x="1574664" y="4639512"/>
            <a:ext cx="1723222" cy="503991"/>
            <a:chOff x="5323275" y="4637400"/>
            <a:chExt cx="931975" cy="272575"/>
          </a:xfrm>
        </p:grpSpPr>
        <p:sp>
          <p:nvSpPr>
            <p:cNvPr id="74" name="Google Shape;74;p6"/>
            <p:cNvSpPr/>
            <p:nvPr/>
          </p:nvSpPr>
          <p:spPr>
            <a:xfrm>
              <a:off x="5323275" y="4637400"/>
              <a:ext cx="931975" cy="272575"/>
            </a:xfrm>
            <a:custGeom>
              <a:rect b="b" l="l" r="r" t="t"/>
              <a:pathLst>
                <a:path extrusionOk="0" h="10903" w="37279">
                  <a:moveTo>
                    <a:pt x="27178" y="0"/>
                  </a:moveTo>
                  <a:cubicBezTo>
                    <a:pt x="26924" y="0"/>
                    <a:pt x="26671" y="15"/>
                    <a:pt x="26420" y="44"/>
                  </a:cubicBezTo>
                  <a:cubicBezTo>
                    <a:pt x="25504" y="152"/>
                    <a:pt x="24611" y="437"/>
                    <a:pt x="23753" y="711"/>
                  </a:cubicBezTo>
                  <a:cubicBezTo>
                    <a:pt x="22629" y="1066"/>
                    <a:pt x="21556" y="1414"/>
                    <a:pt x="20446" y="1414"/>
                  </a:cubicBezTo>
                  <a:cubicBezTo>
                    <a:pt x="20027" y="1414"/>
                    <a:pt x="19603" y="1364"/>
                    <a:pt x="19169" y="1247"/>
                  </a:cubicBezTo>
                  <a:cubicBezTo>
                    <a:pt x="18657" y="1104"/>
                    <a:pt x="18169" y="937"/>
                    <a:pt x="17693" y="771"/>
                  </a:cubicBezTo>
                  <a:cubicBezTo>
                    <a:pt x="16727" y="437"/>
                    <a:pt x="15788" y="112"/>
                    <a:pt x="14811" y="112"/>
                  </a:cubicBezTo>
                  <a:cubicBezTo>
                    <a:pt x="14079" y="112"/>
                    <a:pt x="13327" y="295"/>
                    <a:pt x="12526" y="794"/>
                  </a:cubicBezTo>
                  <a:cubicBezTo>
                    <a:pt x="11633" y="1354"/>
                    <a:pt x="10871" y="2140"/>
                    <a:pt x="10121" y="2902"/>
                  </a:cubicBezTo>
                  <a:cubicBezTo>
                    <a:pt x="9037" y="4021"/>
                    <a:pt x="7906" y="5176"/>
                    <a:pt x="6358" y="5593"/>
                  </a:cubicBezTo>
                  <a:cubicBezTo>
                    <a:pt x="5918" y="5712"/>
                    <a:pt x="5453" y="5771"/>
                    <a:pt x="5001" y="5819"/>
                  </a:cubicBezTo>
                  <a:cubicBezTo>
                    <a:pt x="4560" y="5867"/>
                    <a:pt x="4108" y="5914"/>
                    <a:pt x="3679" y="6021"/>
                  </a:cubicBezTo>
                  <a:cubicBezTo>
                    <a:pt x="1596" y="6545"/>
                    <a:pt x="0" y="8641"/>
                    <a:pt x="48" y="10796"/>
                  </a:cubicBezTo>
                  <a:cubicBezTo>
                    <a:pt x="48" y="10855"/>
                    <a:pt x="96" y="10903"/>
                    <a:pt x="155" y="10903"/>
                  </a:cubicBezTo>
                  <a:cubicBezTo>
                    <a:pt x="215" y="10903"/>
                    <a:pt x="274" y="10855"/>
                    <a:pt x="262" y="10784"/>
                  </a:cubicBezTo>
                  <a:cubicBezTo>
                    <a:pt x="215" y="8736"/>
                    <a:pt x="1739" y="6736"/>
                    <a:pt x="3727" y="6236"/>
                  </a:cubicBezTo>
                  <a:cubicBezTo>
                    <a:pt x="4156" y="6128"/>
                    <a:pt x="4596" y="6081"/>
                    <a:pt x="5025" y="6033"/>
                  </a:cubicBezTo>
                  <a:cubicBezTo>
                    <a:pt x="5477" y="5986"/>
                    <a:pt x="5954" y="5938"/>
                    <a:pt x="6418" y="5819"/>
                  </a:cubicBezTo>
                  <a:cubicBezTo>
                    <a:pt x="8025" y="5378"/>
                    <a:pt x="9168" y="4200"/>
                    <a:pt x="10287" y="3057"/>
                  </a:cubicBezTo>
                  <a:cubicBezTo>
                    <a:pt x="11014" y="2307"/>
                    <a:pt x="11776" y="1533"/>
                    <a:pt x="12645" y="985"/>
                  </a:cubicBezTo>
                  <a:cubicBezTo>
                    <a:pt x="13406" y="510"/>
                    <a:pt x="14115" y="333"/>
                    <a:pt x="14812" y="333"/>
                  </a:cubicBezTo>
                  <a:cubicBezTo>
                    <a:pt x="15738" y="333"/>
                    <a:pt x="16643" y="645"/>
                    <a:pt x="17622" y="985"/>
                  </a:cubicBezTo>
                  <a:cubicBezTo>
                    <a:pt x="18098" y="1152"/>
                    <a:pt x="18598" y="1318"/>
                    <a:pt x="19110" y="1461"/>
                  </a:cubicBezTo>
                  <a:cubicBezTo>
                    <a:pt x="19557" y="1581"/>
                    <a:pt x="19998" y="1631"/>
                    <a:pt x="20434" y="1631"/>
                  </a:cubicBezTo>
                  <a:cubicBezTo>
                    <a:pt x="21598" y="1631"/>
                    <a:pt x="22724" y="1272"/>
                    <a:pt x="23825" y="925"/>
                  </a:cubicBezTo>
                  <a:cubicBezTo>
                    <a:pt x="24670" y="652"/>
                    <a:pt x="25551" y="378"/>
                    <a:pt x="26444" y="271"/>
                  </a:cubicBezTo>
                  <a:cubicBezTo>
                    <a:pt x="26692" y="241"/>
                    <a:pt x="26942" y="226"/>
                    <a:pt x="27194" y="226"/>
                  </a:cubicBezTo>
                  <a:cubicBezTo>
                    <a:pt x="29439" y="226"/>
                    <a:pt x="31817" y="1399"/>
                    <a:pt x="33540" y="3390"/>
                  </a:cubicBezTo>
                  <a:cubicBezTo>
                    <a:pt x="35469" y="5617"/>
                    <a:pt x="36422" y="8450"/>
                    <a:pt x="37041" y="10665"/>
                  </a:cubicBezTo>
                  <a:cubicBezTo>
                    <a:pt x="37061" y="10717"/>
                    <a:pt x="37109" y="10750"/>
                    <a:pt x="37161" y="10750"/>
                  </a:cubicBezTo>
                  <a:cubicBezTo>
                    <a:pt x="37168" y="10750"/>
                    <a:pt x="37176" y="10750"/>
                    <a:pt x="37184" y="10748"/>
                  </a:cubicBezTo>
                  <a:cubicBezTo>
                    <a:pt x="37243" y="10724"/>
                    <a:pt x="37279" y="10665"/>
                    <a:pt x="37255" y="10605"/>
                  </a:cubicBezTo>
                  <a:cubicBezTo>
                    <a:pt x="36636" y="8367"/>
                    <a:pt x="35672" y="5497"/>
                    <a:pt x="33719" y="3247"/>
                  </a:cubicBezTo>
                  <a:cubicBezTo>
                    <a:pt x="31938" y="1199"/>
                    <a:pt x="29491" y="0"/>
                    <a:pt x="271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6"/>
            <p:cNvSpPr/>
            <p:nvPr/>
          </p:nvSpPr>
          <p:spPr>
            <a:xfrm>
              <a:off x="5672725" y="4711500"/>
              <a:ext cx="467650" cy="171100"/>
            </a:xfrm>
            <a:custGeom>
              <a:rect b="b" l="l" r="r" t="t"/>
              <a:pathLst>
                <a:path extrusionOk="0" h="6844" w="18706">
                  <a:moveTo>
                    <a:pt x="12235" y="1"/>
                  </a:moveTo>
                  <a:cubicBezTo>
                    <a:pt x="11494" y="1"/>
                    <a:pt x="10752" y="175"/>
                    <a:pt x="10049" y="533"/>
                  </a:cubicBezTo>
                  <a:cubicBezTo>
                    <a:pt x="9597" y="771"/>
                    <a:pt x="9180" y="1057"/>
                    <a:pt x="8775" y="1343"/>
                  </a:cubicBezTo>
                  <a:cubicBezTo>
                    <a:pt x="8120" y="1819"/>
                    <a:pt x="7501" y="2260"/>
                    <a:pt x="6727" y="2438"/>
                  </a:cubicBezTo>
                  <a:cubicBezTo>
                    <a:pt x="6263" y="2545"/>
                    <a:pt x="5787" y="2557"/>
                    <a:pt x="5311" y="2569"/>
                  </a:cubicBezTo>
                  <a:cubicBezTo>
                    <a:pt x="4989" y="2581"/>
                    <a:pt x="4656" y="2581"/>
                    <a:pt x="4322" y="2617"/>
                  </a:cubicBezTo>
                  <a:cubicBezTo>
                    <a:pt x="2263" y="2867"/>
                    <a:pt x="453" y="4510"/>
                    <a:pt x="12" y="6534"/>
                  </a:cubicBezTo>
                  <a:cubicBezTo>
                    <a:pt x="0" y="6593"/>
                    <a:pt x="48" y="6653"/>
                    <a:pt x="107" y="6665"/>
                  </a:cubicBezTo>
                  <a:cubicBezTo>
                    <a:pt x="115" y="6666"/>
                    <a:pt x="123" y="6667"/>
                    <a:pt x="130" y="6667"/>
                  </a:cubicBezTo>
                  <a:cubicBezTo>
                    <a:pt x="182" y="6667"/>
                    <a:pt x="228" y="6633"/>
                    <a:pt x="238" y="6582"/>
                  </a:cubicBezTo>
                  <a:cubicBezTo>
                    <a:pt x="655" y="4653"/>
                    <a:pt x="2382" y="3081"/>
                    <a:pt x="4346" y="2843"/>
                  </a:cubicBezTo>
                  <a:cubicBezTo>
                    <a:pt x="4668" y="2807"/>
                    <a:pt x="5001" y="2795"/>
                    <a:pt x="5322" y="2795"/>
                  </a:cubicBezTo>
                  <a:cubicBezTo>
                    <a:pt x="5799" y="2783"/>
                    <a:pt x="6299" y="2772"/>
                    <a:pt x="6775" y="2653"/>
                  </a:cubicBezTo>
                  <a:cubicBezTo>
                    <a:pt x="7597" y="2462"/>
                    <a:pt x="8263" y="1986"/>
                    <a:pt x="8906" y="1533"/>
                  </a:cubicBezTo>
                  <a:cubicBezTo>
                    <a:pt x="9299" y="1248"/>
                    <a:pt x="9716" y="962"/>
                    <a:pt x="10144" y="736"/>
                  </a:cubicBezTo>
                  <a:cubicBezTo>
                    <a:pt x="10818" y="395"/>
                    <a:pt x="11529" y="228"/>
                    <a:pt x="12239" y="228"/>
                  </a:cubicBezTo>
                  <a:cubicBezTo>
                    <a:pt x="13536" y="228"/>
                    <a:pt x="14829" y="785"/>
                    <a:pt x="15883" y="1855"/>
                  </a:cubicBezTo>
                  <a:cubicBezTo>
                    <a:pt x="17241" y="3236"/>
                    <a:pt x="17955" y="5105"/>
                    <a:pt x="18467" y="6760"/>
                  </a:cubicBezTo>
                  <a:cubicBezTo>
                    <a:pt x="18491" y="6808"/>
                    <a:pt x="18526" y="6844"/>
                    <a:pt x="18574" y="6844"/>
                  </a:cubicBezTo>
                  <a:cubicBezTo>
                    <a:pt x="18586" y="6844"/>
                    <a:pt x="18598" y="6832"/>
                    <a:pt x="18610" y="6832"/>
                  </a:cubicBezTo>
                  <a:cubicBezTo>
                    <a:pt x="18669" y="6820"/>
                    <a:pt x="18705" y="6748"/>
                    <a:pt x="18681" y="6689"/>
                  </a:cubicBezTo>
                  <a:cubicBezTo>
                    <a:pt x="18157" y="5022"/>
                    <a:pt x="17431" y="3117"/>
                    <a:pt x="16050" y="1700"/>
                  </a:cubicBezTo>
                  <a:cubicBezTo>
                    <a:pt x="14942" y="584"/>
                    <a:pt x="13590" y="1"/>
                    <a:pt x="12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6"/>
            <p:cNvSpPr/>
            <p:nvPr/>
          </p:nvSpPr>
          <p:spPr>
            <a:xfrm>
              <a:off x="5697125" y="4837625"/>
              <a:ext cx="25625" cy="31275"/>
            </a:xfrm>
            <a:custGeom>
              <a:rect b="b" l="l" r="r" t="t"/>
              <a:pathLst>
                <a:path extrusionOk="0" h="1251" w="1025">
                  <a:moveTo>
                    <a:pt x="905" y="0"/>
                  </a:moveTo>
                  <a:cubicBezTo>
                    <a:pt x="880" y="0"/>
                    <a:pt x="855" y="9"/>
                    <a:pt x="834" y="24"/>
                  </a:cubicBezTo>
                  <a:cubicBezTo>
                    <a:pt x="465" y="286"/>
                    <a:pt x="179" y="679"/>
                    <a:pt x="13" y="1096"/>
                  </a:cubicBezTo>
                  <a:cubicBezTo>
                    <a:pt x="1" y="1156"/>
                    <a:pt x="24" y="1227"/>
                    <a:pt x="84" y="1239"/>
                  </a:cubicBezTo>
                  <a:cubicBezTo>
                    <a:pt x="96" y="1251"/>
                    <a:pt x="108" y="1251"/>
                    <a:pt x="120" y="1251"/>
                  </a:cubicBezTo>
                  <a:cubicBezTo>
                    <a:pt x="167" y="1251"/>
                    <a:pt x="215" y="1227"/>
                    <a:pt x="227" y="1179"/>
                  </a:cubicBezTo>
                  <a:cubicBezTo>
                    <a:pt x="370" y="798"/>
                    <a:pt x="632" y="441"/>
                    <a:pt x="965" y="203"/>
                  </a:cubicBezTo>
                  <a:cubicBezTo>
                    <a:pt x="1013" y="167"/>
                    <a:pt x="1025" y="96"/>
                    <a:pt x="989" y="48"/>
                  </a:cubicBezTo>
                  <a:cubicBezTo>
                    <a:pt x="969" y="15"/>
                    <a:pt x="937" y="0"/>
                    <a:pt x="9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6"/>
            <p:cNvSpPr/>
            <p:nvPr/>
          </p:nvSpPr>
          <p:spPr>
            <a:xfrm>
              <a:off x="5735525" y="4810625"/>
              <a:ext cx="20275" cy="16600"/>
            </a:xfrm>
            <a:custGeom>
              <a:rect b="b" l="l" r="r" t="t"/>
              <a:pathLst>
                <a:path extrusionOk="0" h="664" w="811">
                  <a:moveTo>
                    <a:pt x="683" y="0"/>
                  </a:moveTo>
                  <a:cubicBezTo>
                    <a:pt x="661" y="0"/>
                    <a:pt x="638" y="7"/>
                    <a:pt x="620" y="21"/>
                  </a:cubicBezTo>
                  <a:lnTo>
                    <a:pt x="48" y="462"/>
                  </a:lnTo>
                  <a:cubicBezTo>
                    <a:pt x="1" y="497"/>
                    <a:pt x="1" y="569"/>
                    <a:pt x="36" y="616"/>
                  </a:cubicBezTo>
                  <a:cubicBezTo>
                    <a:pt x="60" y="640"/>
                    <a:pt x="84" y="664"/>
                    <a:pt x="120" y="664"/>
                  </a:cubicBezTo>
                  <a:cubicBezTo>
                    <a:pt x="143" y="664"/>
                    <a:pt x="167" y="652"/>
                    <a:pt x="191" y="640"/>
                  </a:cubicBezTo>
                  <a:lnTo>
                    <a:pt x="751" y="200"/>
                  </a:lnTo>
                  <a:cubicBezTo>
                    <a:pt x="810" y="164"/>
                    <a:pt x="810" y="92"/>
                    <a:pt x="774" y="45"/>
                  </a:cubicBezTo>
                  <a:cubicBezTo>
                    <a:pt x="753" y="16"/>
                    <a:pt x="718" y="0"/>
                    <a:pt x="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6"/>
            <p:cNvSpPr/>
            <p:nvPr/>
          </p:nvSpPr>
          <p:spPr>
            <a:xfrm>
              <a:off x="5778100" y="4794275"/>
              <a:ext cx="24425" cy="10625"/>
            </a:xfrm>
            <a:custGeom>
              <a:rect b="b" l="l" r="r" t="t"/>
              <a:pathLst>
                <a:path extrusionOk="0" h="425" w="977">
                  <a:moveTo>
                    <a:pt x="859" y="1"/>
                  </a:moveTo>
                  <a:cubicBezTo>
                    <a:pt x="847" y="1"/>
                    <a:pt x="834" y="3"/>
                    <a:pt x="822" y="8"/>
                  </a:cubicBezTo>
                  <a:lnTo>
                    <a:pt x="83" y="211"/>
                  </a:lnTo>
                  <a:cubicBezTo>
                    <a:pt x="24" y="223"/>
                    <a:pt x="0" y="294"/>
                    <a:pt x="12" y="354"/>
                  </a:cubicBezTo>
                  <a:cubicBezTo>
                    <a:pt x="24" y="401"/>
                    <a:pt x="72" y="425"/>
                    <a:pt x="119" y="425"/>
                  </a:cubicBezTo>
                  <a:lnTo>
                    <a:pt x="155" y="425"/>
                  </a:lnTo>
                  <a:lnTo>
                    <a:pt x="881" y="223"/>
                  </a:lnTo>
                  <a:cubicBezTo>
                    <a:pt x="941" y="199"/>
                    <a:pt x="976" y="139"/>
                    <a:pt x="953" y="80"/>
                  </a:cubicBezTo>
                  <a:cubicBezTo>
                    <a:pt x="943" y="33"/>
                    <a:pt x="904" y="1"/>
                    <a:pt x="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p:nvPr/>
          </p:nvSpPr>
          <p:spPr>
            <a:xfrm>
              <a:off x="5764400" y="4816575"/>
              <a:ext cx="27100" cy="15125"/>
            </a:xfrm>
            <a:custGeom>
              <a:rect b="b" l="l" r="r" t="t"/>
              <a:pathLst>
                <a:path extrusionOk="0" h="605" w="1084">
                  <a:moveTo>
                    <a:pt x="953" y="0"/>
                  </a:moveTo>
                  <a:cubicBezTo>
                    <a:pt x="937" y="0"/>
                    <a:pt x="921" y="3"/>
                    <a:pt x="905" y="9"/>
                  </a:cubicBezTo>
                  <a:lnTo>
                    <a:pt x="84" y="390"/>
                  </a:lnTo>
                  <a:cubicBezTo>
                    <a:pt x="24" y="414"/>
                    <a:pt x="0" y="474"/>
                    <a:pt x="24" y="533"/>
                  </a:cubicBezTo>
                  <a:cubicBezTo>
                    <a:pt x="48" y="581"/>
                    <a:pt x="84" y="605"/>
                    <a:pt x="131" y="605"/>
                  </a:cubicBezTo>
                  <a:cubicBezTo>
                    <a:pt x="143" y="605"/>
                    <a:pt x="155" y="593"/>
                    <a:pt x="167" y="593"/>
                  </a:cubicBezTo>
                  <a:lnTo>
                    <a:pt x="1001" y="212"/>
                  </a:lnTo>
                  <a:cubicBezTo>
                    <a:pt x="1060" y="188"/>
                    <a:pt x="1084" y="128"/>
                    <a:pt x="1060" y="69"/>
                  </a:cubicBezTo>
                  <a:cubicBezTo>
                    <a:pt x="1042" y="25"/>
                    <a:pt x="999" y="0"/>
                    <a:pt x="9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6"/>
            <p:cNvSpPr/>
            <p:nvPr/>
          </p:nvSpPr>
          <p:spPr>
            <a:xfrm>
              <a:off x="5739700" y="4846675"/>
              <a:ext cx="21150" cy="18950"/>
            </a:xfrm>
            <a:custGeom>
              <a:rect b="b" l="l" r="r" t="t"/>
              <a:pathLst>
                <a:path extrusionOk="0" h="758" w="846">
                  <a:moveTo>
                    <a:pt x="719" y="0"/>
                  </a:moveTo>
                  <a:cubicBezTo>
                    <a:pt x="693" y="0"/>
                    <a:pt x="665" y="9"/>
                    <a:pt x="643" y="32"/>
                  </a:cubicBezTo>
                  <a:lnTo>
                    <a:pt x="48" y="567"/>
                  </a:lnTo>
                  <a:cubicBezTo>
                    <a:pt x="0" y="603"/>
                    <a:pt x="0" y="675"/>
                    <a:pt x="36" y="722"/>
                  </a:cubicBezTo>
                  <a:cubicBezTo>
                    <a:pt x="60" y="746"/>
                    <a:pt x="95" y="758"/>
                    <a:pt x="119" y="758"/>
                  </a:cubicBezTo>
                  <a:cubicBezTo>
                    <a:pt x="143" y="758"/>
                    <a:pt x="179" y="746"/>
                    <a:pt x="191" y="734"/>
                  </a:cubicBezTo>
                  <a:lnTo>
                    <a:pt x="798" y="198"/>
                  </a:lnTo>
                  <a:cubicBezTo>
                    <a:pt x="846" y="151"/>
                    <a:pt x="846" y="79"/>
                    <a:pt x="798" y="32"/>
                  </a:cubicBezTo>
                  <a:cubicBezTo>
                    <a:pt x="779" y="12"/>
                    <a:pt x="749" y="0"/>
                    <a:pt x="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p:cNvSpPr/>
            <p:nvPr/>
          </p:nvSpPr>
          <p:spPr>
            <a:xfrm>
              <a:off x="5790300" y="4841875"/>
              <a:ext cx="20250" cy="16625"/>
            </a:xfrm>
            <a:custGeom>
              <a:rect b="b" l="l" r="r" t="t"/>
              <a:pathLst>
                <a:path extrusionOk="0" h="665" w="810">
                  <a:moveTo>
                    <a:pt x="683" y="0"/>
                  </a:moveTo>
                  <a:cubicBezTo>
                    <a:pt x="661" y="0"/>
                    <a:pt x="638" y="7"/>
                    <a:pt x="619" y="21"/>
                  </a:cubicBezTo>
                  <a:lnTo>
                    <a:pt x="48" y="462"/>
                  </a:lnTo>
                  <a:cubicBezTo>
                    <a:pt x="0" y="509"/>
                    <a:pt x="0" y="569"/>
                    <a:pt x="36" y="616"/>
                  </a:cubicBezTo>
                  <a:cubicBezTo>
                    <a:pt x="60" y="652"/>
                    <a:pt x="96" y="664"/>
                    <a:pt x="119" y="664"/>
                  </a:cubicBezTo>
                  <a:cubicBezTo>
                    <a:pt x="143" y="664"/>
                    <a:pt x="167" y="652"/>
                    <a:pt x="191" y="640"/>
                  </a:cubicBezTo>
                  <a:lnTo>
                    <a:pt x="750" y="200"/>
                  </a:lnTo>
                  <a:cubicBezTo>
                    <a:pt x="798" y="164"/>
                    <a:pt x="810" y="93"/>
                    <a:pt x="774" y="45"/>
                  </a:cubicBezTo>
                  <a:cubicBezTo>
                    <a:pt x="753" y="16"/>
                    <a:pt x="718" y="0"/>
                    <a:pt x="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p:cNvSpPr/>
            <p:nvPr/>
          </p:nvSpPr>
          <p:spPr>
            <a:xfrm>
              <a:off x="5818875" y="4805850"/>
              <a:ext cx="23825" cy="12450"/>
            </a:xfrm>
            <a:custGeom>
              <a:rect b="b" l="l" r="r" t="t"/>
              <a:pathLst>
                <a:path extrusionOk="0" h="498" w="953">
                  <a:moveTo>
                    <a:pt x="832" y="0"/>
                  </a:moveTo>
                  <a:cubicBezTo>
                    <a:pt x="817" y="0"/>
                    <a:pt x="801" y="3"/>
                    <a:pt x="786" y="10"/>
                  </a:cubicBezTo>
                  <a:lnTo>
                    <a:pt x="96" y="283"/>
                  </a:lnTo>
                  <a:cubicBezTo>
                    <a:pt x="36" y="307"/>
                    <a:pt x="0" y="367"/>
                    <a:pt x="24" y="426"/>
                  </a:cubicBezTo>
                  <a:cubicBezTo>
                    <a:pt x="48" y="474"/>
                    <a:pt x="84" y="498"/>
                    <a:pt x="131" y="498"/>
                  </a:cubicBezTo>
                  <a:cubicBezTo>
                    <a:pt x="143" y="498"/>
                    <a:pt x="155" y="498"/>
                    <a:pt x="167" y="486"/>
                  </a:cubicBezTo>
                  <a:lnTo>
                    <a:pt x="869" y="212"/>
                  </a:lnTo>
                  <a:cubicBezTo>
                    <a:pt x="929" y="188"/>
                    <a:pt x="953" y="129"/>
                    <a:pt x="929" y="69"/>
                  </a:cubicBezTo>
                  <a:cubicBezTo>
                    <a:pt x="911" y="25"/>
                    <a:pt x="874" y="0"/>
                    <a:pt x="8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p:cNvSpPr/>
            <p:nvPr/>
          </p:nvSpPr>
          <p:spPr>
            <a:xfrm>
              <a:off x="5848050" y="4784150"/>
              <a:ext cx="23825" cy="10650"/>
            </a:xfrm>
            <a:custGeom>
              <a:rect b="b" l="l" r="r" t="t"/>
              <a:pathLst>
                <a:path extrusionOk="0" h="426" w="953">
                  <a:moveTo>
                    <a:pt x="836" y="1"/>
                  </a:moveTo>
                  <a:cubicBezTo>
                    <a:pt x="823" y="1"/>
                    <a:pt x="811" y="3"/>
                    <a:pt x="798" y="8"/>
                  </a:cubicBezTo>
                  <a:lnTo>
                    <a:pt x="95" y="199"/>
                  </a:lnTo>
                  <a:cubicBezTo>
                    <a:pt x="36" y="223"/>
                    <a:pt x="0" y="282"/>
                    <a:pt x="24" y="342"/>
                  </a:cubicBezTo>
                  <a:cubicBezTo>
                    <a:pt x="36" y="389"/>
                    <a:pt x="83" y="425"/>
                    <a:pt x="131" y="425"/>
                  </a:cubicBezTo>
                  <a:cubicBezTo>
                    <a:pt x="143" y="425"/>
                    <a:pt x="155" y="425"/>
                    <a:pt x="155" y="413"/>
                  </a:cubicBezTo>
                  <a:lnTo>
                    <a:pt x="857" y="223"/>
                  </a:lnTo>
                  <a:cubicBezTo>
                    <a:pt x="917" y="199"/>
                    <a:pt x="953" y="139"/>
                    <a:pt x="941" y="80"/>
                  </a:cubicBezTo>
                  <a:cubicBezTo>
                    <a:pt x="922" y="33"/>
                    <a:pt x="881"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6"/>
            <p:cNvSpPr/>
            <p:nvPr/>
          </p:nvSpPr>
          <p:spPr>
            <a:xfrm>
              <a:off x="5888225" y="4759425"/>
              <a:ext cx="21450" cy="16325"/>
            </a:xfrm>
            <a:custGeom>
              <a:rect b="b" l="l" r="r" t="t"/>
              <a:pathLst>
                <a:path extrusionOk="0" h="653" w="858">
                  <a:moveTo>
                    <a:pt x="731" y="0"/>
                  </a:moveTo>
                  <a:cubicBezTo>
                    <a:pt x="708" y="0"/>
                    <a:pt x="686" y="7"/>
                    <a:pt x="667" y="21"/>
                  </a:cubicBezTo>
                  <a:lnTo>
                    <a:pt x="60" y="450"/>
                  </a:lnTo>
                  <a:cubicBezTo>
                    <a:pt x="12" y="485"/>
                    <a:pt x="0" y="545"/>
                    <a:pt x="36" y="605"/>
                  </a:cubicBezTo>
                  <a:cubicBezTo>
                    <a:pt x="60" y="628"/>
                    <a:pt x="96" y="652"/>
                    <a:pt x="131" y="652"/>
                  </a:cubicBezTo>
                  <a:cubicBezTo>
                    <a:pt x="143" y="652"/>
                    <a:pt x="167" y="640"/>
                    <a:pt x="191" y="628"/>
                  </a:cubicBezTo>
                  <a:lnTo>
                    <a:pt x="798" y="200"/>
                  </a:lnTo>
                  <a:cubicBezTo>
                    <a:pt x="846" y="164"/>
                    <a:pt x="858" y="93"/>
                    <a:pt x="822" y="45"/>
                  </a:cubicBezTo>
                  <a:cubicBezTo>
                    <a:pt x="800" y="16"/>
                    <a:pt x="766" y="0"/>
                    <a:pt x="7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6"/>
            <p:cNvSpPr/>
            <p:nvPr/>
          </p:nvSpPr>
          <p:spPr>
            <a:xfrm>
              <a:off x="6028425" y="4743700"/>
              <a:ext cx="29775" cy="24000"/>
            </a:xfrm>
            <a:custGeom>
              <a:rect b="b" l="l" r="r" t="t"/>
              <a:pathLst>
                <a:path extrusionOk="0" h="960" w="1191">
                  <a:moveTo>
                    <a:pt x="131" y="1"/>
                  </a:moveTo>
                  <a:cubicBezTo>
                    <a:pt x="99" y="1"/>
                    <a:pt x="68" y="16"/>
                    <a:pt x="48" y="43"/>
                  </a:cubicBezTo>
                  <a:cubicBezTo>
                    <a:pt x="0" y="91"/>
                    <a:pt x="12" y="162"/>
                    <a:pt x="60" y="198"/>
                  </a:cubicBezTo>
                  <a:lnTo>
                    <a:pt x="989" y="936"/>
                  </a:lnTo>
                  <a:cubicBezTo>
                    <a:pt x="1012" y="948"/>
                    <a:pt x="1036" y="960"/>
                    <a:pt x="1060" y="960"/>
                  </a:cubicBezTo>
                  <a:cubicBezTo>
                    <a:pt x="1096" y="960"/>
                    <a:pt x="1131" y="948"/>
                    <a:pt x="1155" y="924"/>
                  </a:cubicBezTo>
                  <a:cubicBezTo>
                    <a:pt x="1191" y="876"/>
                    <a:pt x="1179" y="805"/>
                    <a:pt x="1131" y="757"/>
                  </a:cubicBezTo>
                  <a:lnTo>
                    <a:pt x="203" y="31"/>
                  </a:lnTo>
                  <a:cubicBezTo>
                    <a:pt x="182" y="10"/>
                    <a:pt x="156"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a:off x="6070400" y="4784700"/>
              <a:ext cx="18175" cy="27350"/>
            </a:xfrm>
            <a:custGeom>
              <a:rect b="b" l="l" r="r" t="t"/>
              <a:pathLst>
                <a:path extrusionOk="0" h="1094" w="727">
                  <a:moveTo>
                    <a:pt x="119" y="1"/>
                  </a:moveTo>
                  <a:cubicBezTo>
                    <a:pt x="103" y="1"/>
                    <a:pt x="87" y="4"/>
                    <a:pt x="72" y="10"/>
                  </a:cubicBezTo>
                  <a:cubicBezTo>
                    <a:pt x="24" y="46"/>
                    <a:pt x="0" y="117"/>
                    <a:pt x="24" y="165"/>
                  </a:cubicBezTo>
                  <a:lnTo>
                    <a:pt x="500" y="1034"/>
                  </a:lnTo>
                  <a:cubicBezTo>
                    <a:pt x="512" y="1070"/>
                    <a:pt x="548" y="1094"/>
                    <a:pt x="595" y="1094"/>
                  </a:cubicBezTo>
                  <a:cubicBezTo>
                    <a:pt x="607" y="1094"/>
                    <a:pt x="631" y="1094"/>
                    <a:pt x="643" y="1082"/>
                  </a:cubicBezTo>
                  <a:cubicBezTo>
                    <a:pt x="703" y="1046"/>
                    <a:pt x="726" y="987"/>
                    <a:pt x="691" y="927"/>
                  </a:cubicBezTo>
                  <a:lnTo>
                    <a:pt x="226" y="58"/>
                  </a:lnTo>
                  <a:cubicBezTo>
                    <a:pt x="200" y="23"/>
                    <a:pt x="161"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6"/>
            <p:cNvSpPr/>
            <p:nvPr/>
          </p:nvSpPr>
          <p:spPr>
            <a:xfrm>
              <a:off x="6096875" y="4834125"/>
              <a:ext cx="15500" cy="26450"/>
            </a:xfrm>
            <a:custGeom>
              <a:rect b="b" l="l" r="r" t="t"/>
              <a:pathLst>
                <a:path extrusionOk="0" h="1058" w="620">
                  <a:moveTo>
                    <a:pt x="125" y="1"/>
                  </a:moveTo>
                  <a:cubicBezTo>
                    <a:pt x="110" y="1"/>
                    <a:pt x="96" y="4"/>
                    <a:pt x="84" y="10"/>
                  </a:cubicBezTo>
                  <a:cubicBezTo>
                    <a:pt x="25" y="34"/>
                    <a:pt x="1" y="105"/>
                    <a:pt x="25" y="153"/>
                  </a:cubicBezTo>
                  <a:lnTo>
                    <a:pt x="394" y="986"/>
                  </a:lnTo>
                  <a:cubicBezTo>
                    <a:pt x="406" y="1034"/>
                    <a:pt x="441" y="1057"/>
                    <a:pt x="489" y="1057"/>
                  </a:cubicBezTo>
                  <a:cubicBezTo>
                    <a:pt x="501" y="1057"/>
                    <a:pt x="525" y="1057"/>
                    <a:pt x="537" y="1046"/>
                  </a:cubicBezTo>
                  <a:cubicBezTo>
                    <a:pt x="596" y="1022"/>
                    <a:pt x="620" y="962"/>
                    <a:pt x="596" y="903"/>
                  </a:cubicBezTo>
                  <a:lnTo>
                    <a:pt x="227" y="69"/>
                  </a:lnTo>
                  <a:cubicBezTo>
                    <a:pt x="209" y="25"/>
                    <a:pt x="165"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6"/>
            <p:cNvSpPr/>
            <p:nvPr/>
          </p:nvSpPr>
          <p:spPr>
            <a:xfrm>
              <a:off x="6065625" y="4818450"/>
              <a:ext cx="17300" cy="25750"/>
            </a:xfrm>
            <a:custGeom>
              <a:rect b="b" l="l" r="r" t="t"/>
              <a:pathLst>
                <a:path extrusionOk="0" h="1030" w="692">
                  <a:moveTo>
                    <a:pt x="131" y="0"/>
                  </a:moveTo>
                  <a:cubicBezTo>
                    <a:pt x="112" y="0"/>
                    <a:pt x="92" y="6"/>
                    <a:pt x="72" y="18"/>
                  </a:cubicBezTo>
                  <a:cubicBezTo>
                    <a:pt x="24" y="41"/>
                    <a:pt x="1" y="113"/>
                    <a:pt x="24" y="160"/>
                  </a:cubicBezTo>
                  <a:lnTo>
                    <a:pt x="465" y="970"/>
                  </a:lnTo>
                  <a:cubicBezTo>
                    <a:pt x="477" y="1006"/>
                    <a:pt x="513" y="1030"/>
                    <a:pt x="560" y="1030"/>
                  </a:cubicBezTo>
                  <a:cubicBezTo>
                    <a:pt x="572" y="1030"/>
                    <a:pt x="596" y="1018"/>
                    <a:pt x="608" y="1006"/>
                  </a:cubicBezTo>
                  <a:cubicBezTo>
                    <a:pt x="667" y="982"/>
                    <a:pt x="691" y="911"/>
                    <a:pt x="655" y="863"/>
                  </a:cubicBezTo>
                  <a:lnTo>
                    <a:pt x="227" y="53"/>
                  </a:lnTo>
                  <a:cubicBezTo>
                    <a:pt x="203" y="22"/>
                    <a:pt x="169"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6"/>
            <p:cNvSpPr/>
            <p:nvPr/>
          </p:nvSpPr>
          <p:spPr>
            <a:xfrm>
              <a:off x="6032000" y="4776300"/>
              <a:ext cx="24425" cy="24750"/>
            </a:xfrm>
            <a:custGeom>
              <a:rect b="b" l="l" r="r" t="t"/>
              <a:pathLst>
                <a:path extrusionOk="0" h="990" w="977">
                  <a:moveTo>
                    <a:pt x="121" y="1"/>
                  </a:moveTo>
                  <a:cubicBezTo>
                    <a:pt x="92" y="1"/>
                    <a:pt x="66" y="13"/>
                    <a:pt x="48" y="37"/>
                  </a:cubicBezTo>
                  <a:cubicBezTo>
                    <a:pt x="0" y="72"/>
                    <a:pt x="0" y="144"/>
                    <a:pt x="36" y="191"/>
                  </a:cubicBezTo>
                  <a:lnTo>
                    <a:pt x="774" y="953"/>
                  </a:lnTo>
                  <a:cubicBezTo>
                    <a:pt x="798" y="977"/>
                    <a:pt x="822" y="989"/>
                    <a:pt x="857" y="989"/>
                  </a:cubicBezTo>
                  <a:cubicBezTo>
                    <a:pt x="881" y="989"/>
                    <a:pt x="917" y="977"/>
                    <a:pt x="929" y="965"/>
                  </a:cubicBezTo>
                  <a:cubicBezTo>
                    <a:pt x="976" y="918"/>
                    <a:pt x="976" y="846"/>
                    <a:pt x="941" y="799"/>
                  </a:cubicBezTo>
                  <a:lnTo>
                    <a:pt x="203" y="37"/>
                  </a:lnTo>
                  <a:cubicBezTo>
                    <a:pt x="179" y="13"/>
                    <a:pt x="149"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6"/>
            <p:cNvSpPr/>
            <p:nvPr/>
          </p:nvSpPr>
          <p:spPr>
            <a:xfrm>
              <a:off x="5994475" y="4754825"/>
              <a:ext cx="27725" cy="10200"/>
            </a:xfrm>
            <a:custGeom>
              <a:rect b="b" l="l" r="r" t="t"/>
              <a:pathLst>
                <a:path extrusionOk="0" h="408" w="1109">
                  <a:moveTo>
                    <a:pt x="121" y="0"/>
                  </a:moveTo>
                  <a:cubicBezTo>
                    <a:pt x="70" y="0"/>
                    <a:pt x="23" y="34"/>
                    <a:pt x="13" y="86"/>
                  </a:cubicBezTo>
                  <a:cubicBezTo>
                    <a:pt x="1" y="146"/>
                    <a:pt x="37" y="205"/>
                    <a:pt x="96" y="217"/>
                  </a:cubicBezTo>
                  <a:lnTo>
                    <a:pt x="953" y="408"/>
                  </a:lnTo>
                  <a:lnTo>
                    <a:pt x="977" y="408"/>
                  </a:lnTo>
                  <a:cubicBezTo>
                    <a:pt x="1037" y="408"/>
                    <a:pt x="1084" y="372"/>
                    <a:pt x="1096" y="324"/>
                  </a:cubicBezTo>
                  <a:cubicBezTo>
                    <a:pt x="1108" y="253"/>
                    <a:pt x="1061" y="193"/>
                    <a:pt x="1001" y="181"/>
                  </a:cubicBezTo>
                  <a:lnTo>
                    <a:pt x="144" y="3"/>
                  </a:lnTo>
                  <a:cubicBezTo>
                    <a:pt x="136" y="1"/>
                    <a:pt x="12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 name="Google Shape;91;p6"/>
            <p:cNvSpPr/>
            <p:nvPr/>
          </p:nvSpPr>
          <p:spPr>
            <a:xfrm>
              <a:off x="5928700" y="4755250"/>
              <a:ext cx="33950" cy="19000"/>
            </a:xfrm>
            <a:custGeom>
              <a:rect b="b" l="l" r="r" t="t"/>
              <a:pathLst>
                <a:path extrusionOk="0" h="760" w="1358">
                  <a:moveTo>
                    <a:pt x="1225" y="0"/>
                  </a:moveTo>
                  <a:cubicBezTo>
                    <a:pt x="1210" y="0"/>
                    <a:pt x="1195" y="3"/>
                    <a:pt x="1179" y="10"/>
                  </a:cubicBezTo>
                  <a:lnTo>
                    <a:pt x="84" y="545"/>
                  </a:lnTo>
                  <a:cubicBezTo>
                    <a:pt x="25" y="569"/>
                    <a:pt x="1" y="641"/>
                    <a:pt x="25" y="700"/>
                  </a:cubicBezTo>
                  <a:cubicBezTo>
                    <a:pt x="48" y="736"/>
                    <a:pt x="84" y="760"/>
                    <a:pt x="132" y="760"/>
                  </a:cubicBezTo>
                  <a:cubicBezTo>
                    <a:pt x="144" y="760"/>
                    <a:pt x="167" y="760"/>
                    <a:pt x="179" y="748"/>
                  </a:cubicBezTo>
                  <a:lnTo>
                    <a:pt x="1275" y="212"/>
                  </a:lnTo>
                  <a:cubicBezTo>
                    <a:pt x="1334" y="188"/>
                    <a:pt x="1358" y="117"/>
                    <a:pt x="1334" y="69"/>
                  </a:cubicBezTo>
                  <a:cubicBezTo>
                    <a:pt x="1308" y="25"/>
                    <a:pt x="1268" y="0"/>
                    <a:pt x="1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6"/>
            <p:cNvSpPr/>
            <p:nvPr/>
          </p:nvSpPr>
          <p:spPr>
            <a:xfrm>
              <a:off x="5879900" y="4794175"/>
              <a:ext cx="24725" cy="14600"/>
            </a:xfrm>
            <a:custGeom>
              <a:rect b="b" l="l" r="r" t="t"/>
              <a:pathLst>
                <a:path extrusionOk="0" h="584" w="989">
                  <a:moveTo>
                    <a:pt x="860" y="1"/>
                  </a:moveTo>
                  <a:cubicBezTo>
                    <a:pt x="842" y="1"/>
                    <a:pt x="825" y="5"/>
                    <a:pt x="810" y="12"/>
                  </a:cubicBezTo>
                  <a:lnTo>
                    <a:pt x="72" y="381"/>
                  </a:lnTo>
                  <a:cubicBezTo>
                    <a:pt x="12" y="405"/>
                    <a:pt x="0" y="477"/>
                    <a:pt x="24" y="524"/>
                  </a:cubicBezTo>
                  <a:cubicBezTo>
                    <a:pt x="48" y="572"/>
                    <a:pt x="83" y="584"/>
                    <a:pt x="119" y="584"/>
                  </a:cubicBezTo>
                  <a:cubicBezTo>
                    <a:pt x="143" y="584"/>
                    <a:pt x="155" y="584"/>
                    <a:pt x="167" y="572"/>
                  </a:cubicBezTo>
                  <a:lnTo>
                    <a:pt x="905" y="215"/>
                  </a:lnTo>
                  <a:cubicBezTo>
                    <a:pt x="964" y="179"/>
                    <a:pt x="988" y="119"/>
                    <a:pt x="953" y="60"/>
                  </a:cubicBezTo>
                  <a:cubicBezTo>
                    <a:pt x="936" y="19"/>
                    <a:pt x="898" y="1"/>
                    <a:pt x="8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6"/>
            <p:cNvSpPr/>
            <p:nvPr/>
          </p:nvSpPr>
          <p:spPr>
            <a:xfrm>
              <a:off x="5842375" y="4825800"/>
              <a:ext cx="30700" cy="16025"/>
            </a:xfrm>
            <a:custGeom>
              <a:rect b="b" l="l" r="r" t="t"/>
              <a:pathLst>
                <a:path extrusionOk="0" h="641" w="1228">
                  <a:moveTo>
                    <a:pt x="1094" y="0"/>
                  </a:moveTo>
                  <a:cubicBezTo>
                    <a:pt x="1079" y="0"/>
                    <a:pt x="1064" y="3"/>
                    <a:pt x="1049" y="9"/>
                  </a:cubicBezTo>
                  <a:lnTo>
                    <a:pt x="84" y="426"/>
                  </a:lnTo>
                  <a:cubicBezTo>
                    <a:pt x="37" y="450"/>
                    <a:pt x="1" y="509"/>
                    <a:pt x="25" y="569"/>
                  </a:cubicBezTo>
                  <a:cubicBezTo>
                    <a:pt x="49" y="617"/>
                    <a:pt x="84" y="640"/>
                    <a:pt x="132" y="640"/>
                  </a:cubicBezTo>
                  <a:cubicBezTo>
                    <a:pt x="144" y="640"/>
                    <a:pt x="168" y="640"/>
                    <a:pt x="179" y="628"/>
                  </a:cubicBezTo>
                  <a:lnTo>
                    <a:pt x="1144" y="224"/>
                  </a:lnTo>
                  <a:cubicBezTo>
                    <a:pt x="1192" y="200"/>
                    <a:pt x="1227" y="128"/>
                    <a:pt x="1203" y="69"/>
                  </a:cubicBezTo>
                  <a:cubicBezTo>
                    <a:pt x="1177" y="25"/>
                    <a:pt x="1137" y="0"/>
                    <a:pt x="10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6"/>
            <p:cNvSpPr/>
            <p:nvPr/>
          </p:nvSpPr>
          <p:spPr>
            <a:xfrm>
              <a:off x="5924550" y="4791575"/>
              <a:ext cx="26200" cy="18400"/>
            </a:xfrm>
            <a:custGeom>
              <a:rect b="b" l="l" r="r" t="t"/>
              <a:pathLst>
                <a:path extrusionOk="0" h="736" w="1048">
                  <a:moveTo>
                    <a:pt x="918" y="1"/>
                  </a:moveTo>
                  <a:cubicBezTo>
                    <a:pt x="896" y="1"/>
                    <a:pt x="875" y="8"/>
                    <a:pt x="857" y="21"/>
                  </a:cubicBezTo>
                  <a:lnTo>
                    <a:pt x="60" y="533"/>
                  </a:lnTo>
                  <a:cubicBezTo>
                    <a:pt x="12" y="569"/>
                    <a:pt x="0" y="628"/>
                    <a:pt x="24" y="688"/>
                  </a:cubicBezTo>
                  <a:cubicBezTo>
                    <a:pt x="48" y="712"/>
                    <a:pt x="83" y="735"/>
                    <a:pt x="119" y="735"/>
                  </a:cubicBezTo>
                  <a:cubicBezTo>
                    <a:pt x="143" y="735"/>
                    <a:pt x="167" y="723"/>
                    <a:pt x="179" y="712"/>
                  </a:cubicBezTo>
                  <a:lnTo>
                    <a:pt x="976" y="212"/>
                  </a:lnTo>
                  <a:cubicBezTo>
                    <a:pt x="1024" y="176"/>
                    <a:pt x="1048" y="104"/>
                    <a:pt x="1012" y="57"/>
                  </a:cubicBezTo>
                  <a:cubicBezTo>
                    <a:pt x="990" y="20"/>
                    <a:pt x="953" y="1"/>
                    <a:pt x="9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6"/>
            <p:cNvSpPr/>
            <p:nvPr/>
          </p:nvSpPr>
          <p:spPr>
            <a:xfrm>
              <a:off x="5981400" y="4785550"/>
              <a:ext cx="27100" cy="5675"/>
            </a:xfrm>
            <a:custGeom>
              <a:rect b="b" l="l" r="r" t="t"/>
              <a:pathLst>
                <a:path extrusionOk="0" h="227" w="1084">
                  <a:moveTo>
                    <a:pt x="965" y="0"/>
                  </a:moveTo>
                  <a:lnTo>
                    <a:pt x="12" y="12"/>
                  </a:lnTo>
                  <a:lnTo>
                    <a:pt x="0" y="119"/>
                  </a:lnTo>
                  <a:lnTo>
                    <a:pt x="12" y="226"/>
                  </a:lnTo>
                  <a:lnTo>
                    <a:pt x="965" y="214"/>
                  </a:lnTo>
                  <a:cubicBezTo>
                    <a:pt x="1024" y="214"/>
                    <a:pt x="1084" y="167"/>
                    <a:pt x="1084" y="107"/>
                  </a:cubicBezTo>
                  <a:cubicBezTo>
                    <a:pt x="1072" y="48"/>
                    <a:pt x="1024" y="0"/>
                    <a:pt x="9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 name="Google Shape;96;p6"/>
            <p:cNvSpPr/>
            <p:nvPr/>
          </p:nvSpPr>
          <p:spPr>
            <a:xfrm>
              <a:off x="6025150" y="4808150"/>
              <a:ext cx="20550" cy="19675"/>
            </a:xfrm>
            <a:custGeom>
              <a:rect b="b" l="l" r="r" t="t"/>
              <a:pathLst>
                <a:path extrusionOk="0" h="787" w="822">
                  <a:moveTo>
                    <a:pt x="119" y="1"/>
                  </a:moveTo>
                  <a:cubicBezTo>
                    <a:pt x="90" y="1"/>
                    <a:pt x="60" y="13"/>
                    <a:pt x="36" y="37"/>
                  </a:cubicBezTo>
                  <a:cubicBezTo>
                    <a:pt x="0" y="84"/>
                    <a:pt x="0" y="156"/>
                    <a:pt x="48" y="191"/>
                  </a:cubicBezTo>
                  <a:lnTo>
                    <a:pt x="619" y="751"/>
                  </a:lnTo>
                  <a:cubicBezTo>
                    <a:pt x="643" y="775"/>
                    <a:pt x="667" y="787"/>
                    <a:pt x="691" y="787"/>
                  </a:cubicBezTo>
                  <a:cubicBezTo>
                    <a:pt x="727" y="787"/>
                    <a:pt x="750" y="775"/>
                    <a:pt x="774" y="751"/>
                  </a:cubicBezTo>
                  <a:cubicBezTo>
                    <a:pt x="822" y="715"/>
                    <a:pt x="822" y="644"/>
                    <a:pt x="774" y="596"/>
                  </a:cubicBezTo>
                  <a:lnTo>
                    <a:pt x="203" y="37"/>
                  </a:lnTo>
                  <a:cubicBezTo>
                    <a:pt x="179" y="13"/>
                    <a:pt x="149"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 name="Google Shape;97;p6"/>
            <p:cNvSpPr/>
            <p:nvPr/>
          </p:nvSpPr>
          <p:spPr>
            <a:xfrm>
              <a:off x="5973950" y="4811075"/>
              <a:ext cx="36925" cy="13775"/>
            </a:xfrm>
            <a:custGeom>
              <a:rect b="b" l="l" r="r" t="t"/>
              <a:pathLst>
                <a:path extrusionOk="0" h="551" w="1477">
                  <a:moveTo>
                    <a:pt x="132" y="1"/>
                  </a:moveTo>
                  <a:cubicBezTo>
                    <a:pt x="81" y="1"/>
                    <a:pt x="33" y="35"/>
                    <a:pt x="12" y="86"/>
                  </a:cubicBezTo>
                  <a:cubicBezTo>
                    <a:pt x="0" y="146"/>
                    <a:pt x="36" y="205"/>
                    <a:pt x="96" y="217"/>
                  </a:cubicBezTo>
                  <a:lnTo>
                    <a:pt x="1322" y="551"/>
                  </a:lnTo>
                  <a:lnTo>
                    <a:pt x="1346" y="551"/>
                  </a:lnTo>
                  <a:cubicBezTo>
                    <a:pt x="1393" y="551"/>
                    <a:pt x="1441" y="515"/>
                    <a:pt x="1453" y="467"/>
                  </a:cubicBezTo>
                  <a:cubicBezTo>
                    <a:pt x="1477" y="408"/>
                    <a:pt x="1441" y="348"/>
                    <a:pt x="1382" y="336"/>
                  </a:cubicBezTo>
                  <a:lnTo>
                    <a:pt x="155" y="3"/>
                  </a:lnTo>
                  <a:cubicBezTo>
                    <a:pt x="148" y="1"/>
                    <a:pt x="140"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6"/>
            <p:cNvSpPr/>
            <p:nvPr/>
          </p:nvSpPr>
          <p:spPr>
            <a:xfrm>
              <a:off x="5915900" y="4820175"/>
              <a:ext cx="38125" cy="17475"/>
            </a:xfrm>
            <a:custGeom>
              <a:rect b="b" l="l" r="r" t="t"/>
              <a:pathLst>
                <a:path extrusionOk="0" h="699" w="1525">
                  <a:moveTo>
                    <a:pt x="1408" y="1"/>
                  </a:moveTo>
                  <a:cubicBezTo>
                    <a:pt x="1395" y="1"/>
                    <a:pt x="1383" y="3"/>
                    <a:pt x="1370" y="8"/>
                  </a:cubicBezTo>
                  <a:cubicBezTo>
                    <a:pt x="929" y="127"/>
                    <a:pt x="489" y="294"/>
                    <a:pt x="72" y="484"/>
                  </a:cubicBezTo>
                  <a:cubicBezTo>
                    <a:pt x="25" y="508"/>
                    <a:pt x="1" y="580"/>
                    <a:pt x="25" y="627"/>
                  </a:cubicBezTo>
                  <a:cubicBezTo>
                    <a:pt x="36" y="675"/>
                    <a:pt x="84" y="699"/>
                    <a:pt x="120" y="699"/>
                  </a:cubicBezTo>
                  <a:cubicBezTo>
                    <a:pt x="144" y="699"/>
                    <a:pt x="156" y="687"/>
                    <a:pt x="167" y="687"/>
                  </a:cubicBezTo>
                  <a:cubicBezTo>
                    <a:pt x="572" y="496"/>
                    <a:pt x="1001" y="341"/>
                    <a:pt x="1429" y="222"/>
                  </a:cubicBezTo>
                  <a:cubicBezTo>
                    <a:pt x="1489" y="199"/>
                    <a:pt x="1525" y="139"/>
                    <a:pt x="1513" y="80"/>
                  </a:cubicBezTo>
                  <a:cubicBezTo>
                    <a:pt x="1494" y="33"/>
                    <a:pt x="1453" y="1"/>
                    <a:pt x="14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6"/>
            <p:cNvSpPr/>
            <p:nvPr/>
          </p:nvSpPr>
          <p:spPr>
            <a:xfrm>
              <a:off x="5976025" y="4845625"/>
              <a:ext cx="39325" cy="10475"/>
            </a:xfrm>
            <a:custGeom>
              <a:rect b="b" l="l" r="r" t="t"/>
              <a:pathLst>
                <a:path extrusionOk="0" h="419" w="1573">
                  <a:moveTo>
                    <a:pt x="113" y="0"/>
                  </a:moveTo>
                  <a:cubicBezTo>
                    <a:pt x="60" y="0"/>
                    <a:pt x="11" y="44"/>
                    <a:pt x="1" y="97"/>
                  </a:cubicBezTo>
                  <a:cubicBezTo>
                    <a:pt x="1" y="157"/>
                    <a:pt x="37" y="216"/>
                    <a:pt x="96" y="216"/>
                  </a:cubicBezTo>
                  <a:lnTo>
                    <a:pt x="1430" y="419"/>
                  </a:lnTo>
                  <a:lnTo>
                    <a:pt x="1453" y="419"/>
                  </a:lnTo>
                  <a:cubicBezTo>
                    <a:pt x="1501" y="419"/>
                    <a:pt x="1549" y="371"/>
                    <a:pt x="1561" y="324"/>
                  </a:cubicBezTo>
                  <a:cubicBezTo>
                    <a:pt x="1572" y="264"/>
                    <a:pt x="1525" y="205"/>
                    <a:pt x="1465" y="193"/>
                  </a:cubicBezTo>
                  <a:lnTo>
                    <a:pt x="132" y="2"/>
                  </a:lnTo>
                  <a:cubicBezTo>
                    <a:pt x="126" y="1"/>
                    <a:pt x="119" y="0"/>
                    <a:pt x="1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 name="Google Shape;100;p6"/>
            <p:cNvSpPr/>
            <p:nvPr/>
          </p:nvSpPr>
          <p:spPr>
            <a:xfrm>
              <a:off x="6050750" y="4846675"/>
              <a:ext cx="18775" cy="18950"/>
            </a:xfrm>
            <a:custGeom>
              <a:rect b="b" l="l" r="r" t="t"/>
              <a:pathLst>
                <a:path extrusionOk="0" h="758" w="751">
                  <a:moveTo>
                    <a:pt x="125" y="0"/>
                  </a:moveTo>
                  <a:cubicBezTo>
                    <a:pt x="97" y="0"/>
                    <a:pt x="70" y="9"/>
                    <a:pt x="48" y="32"/>
                  </a:cubicBezTo>
                  <a:cubicBezTo>
                    <a:pt x="0" y="79"/>
                    <a:pt x="0" y="139"/>
                    <a:pt x="48" y="186"/>
                  </a:cubicBezTo>
                  <a:lnTo>
                    <a:pt x="548" y="722"/>
                  </a:lnTo>
                  <a:cubicBezTo>
                    <a:pt x="572" y="746"/>
                    <a:pt x="596" y="758"/>
                    <a:pt x="631" y="758"/>
                  </a:cubicBezTo>
                  <a:cubicBezTo>
                    <a:pt x="655" y="758"/>
                    <a:pt x="679" y="746"/>
                    <a:pt x="703" y="722"/>
                  </a:cubicBezTo>
                  <a:cubicBezTo>
                    <a:pt x="750" y="686"/>
                    <a:pt x="750" y="615"/>
                    <a:pt x="715" y="567"/>
                  </a:cubicBezTo>
                  <a:lnTo>
                    <a:pt x="215" y="32"/>
                  </a:lnTo>
                  <a:cubicBezTo>
                    <a:pt x="189" y="12"/>
                    <a:pt x="157"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6"/>
            <p:cNvSpPr/>
            <p:nvPr/>
          </p:nvSpPr>
          <p:spPr>
            <a:xfrm>
              <a:off x="5854000" y="4848575"/>
              <a:ext cx="38425" cy="14975"/>
            </a:xfrm>
            <a:custGeom>
              <a:rect b="b" l="l" r="r" t="t"/>
              <a:pathLst>
                <a:path extrusionOk="0" h="599" w="1537">
                  <a:moveTo>
                    <a:pt x="1416" y="1"/>
                  </a:moveTo>
                  <a:cubicBezTo>
                    <a:pt x="1409" y="1"/>
                    <a:pt x="1401" y="2"/>
                    <a:pt x="1393" y="3"/>
                  </a:cubicBezTo>
                  <a:cubicBezTo>
                    <a:pt x="953" y="98"/>
                    <a:pt x="512" y="229"/>
                    <a:pt x="95" y="384"/>
                  </a:cubicBezTo>
                  <a:cubicBezTo>
                    <a:pt x="36" y="408"/>
                    <a:pt x="0" y="468"/>
                    <a:pt x="24" y="527"/>
                  </a:cubicBezTo>
                  <a:cubicBezTo>
                    <a:pt x="48" y="575"/>
                    <a:pt x="84" y="599"/>
                    <a:pt x="131" y="599"/>
                  </a:cubicBezTo>
                  <a:lnTo>
                    <a:pt x="167" y="599"/>
                  </a:lnTo>
                  <a:cubicBezTo>
                    <a:pt x="584" y="432"/>
                    <a:pt x="1012" y="313"/>
                    <a:pt x="1441" y="218"/>
                  </a:cubicBezTo>
                  <a:cubicBezTo>
                    <a:pt x="1500" y="206"/>
                    <a:pt x="1536" y="146"/>
                    <a:pt x="1524" y="87"/>
                  </a:cubicBezTo>
                  <a:cubicBezTo>
                    <a:pt x="1514" y="35"/>
                    <a:pt x="1467" y="1"/>
                    <a:pt x="1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6"/>
            <p:cNvSpPr/>
            <p:nvPr/>
          </p:nvSpPr>
          <p:spPr>
            <a:xfrm>
              <a:off x="5919775" y="4850800"/>
              <a:ext cx="28000" cy="14525"/>
            </a:xfrm>
            <a:custGeom>
              <a:rect b="b" l="l" r="r" t="t"/>
              <a:pathLst>
                <a:path extrusionOk="0" h="581" w="1120">
                  <a:moveTo>
                    <a:pt x="993" y="0"/>
                  </a:moveTo>
                  <a:cubicBezTo>
                    <a:pt x="979" y="0"/>
                    <a:pt x="965" y="3"/>
                    <a:pt x="953" y="9"/>
                  </a:cubicBezTo>
                  <a:lnTo>
                    <a:pt x="84" y="367"/>
                  </a:lnTo>
                  <a:cubicBezTo>
                    <a:pt x="24" y="402"/>
                    <a:pt x="1" y="462"/>
                    <a:pt x="24" y="521"/>
                  </a:cubicBezTo>
                  <a:cubicBezTo>
                    <a:pt x="36" y="557"/>
                    <a:pt x="84" y="581"/>
                    <a:pt x="131" y="581"/>
                  </a:cubicBezTo>
                  <a:lnTo>
                    <a:pt x="167" y="581"/>
                  </a:lnTo>
                  <a:lnTo>
                    <a:pt x="1036" y="212"/>
                  </a:lnTo>
                  <a:cubicBezTo>
                    <a:pt x="1096" y="188"/>
                    <a:pt x="1120" y="117"/>
                    <a:pt x="1096" y="69"/>
                  </a:cubicBezTo>
                  <a:cubicBezTo>
                    <a:pt x="1078" y="25"/>
                    <a:pt x="1034"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6"/>
            <p:cNvSpPr/>
            <p:nvPr/>
          </p:nvSpPr>
          <p:spPr>
            <a:xfrm>
              <a:off x="5933175" y="4730425"/>
              <a:ext cx="33650" cy="14075"/>
            </a:xfrm>
            <a:custGeom>
              <a:rect b="b" l="l" r="r" t="t"/>
              <a:pathLst>
                <a:path extrusionOk="0" h="563" w="1346">
                  <a:moveTo>
                    <a:pt x="1214" y="0"/>
                  </a:moveTo>
                  <a:cubicBezTo>
                    <a:pt x="1206" y="0"/>
                    <a:pt x="1199" y="1"/>
                    <a:pt x="1191" y="2"/>
                  </a:cubicBezTo>
                  <a:lnTo>
                    <a:pt x="96" y="336"/>
                  </a:lnTo>
                  <a:cubicBezTo>
                    <a:pt x="36" y="360"/>
                    <a:pt x="0" y="419"/>
                    <a:pt x="12" y="479"/>
                  </a:cubicBezTo>
                  <a:cubicBezTo>
                    <a:pt x="36" y="526"/>
                    <a:pt x="72" y="562"/>
                    <a:pt x="119" y="562"/>
                  </a:cubicBezTo>
                  <a:cubicBezTo>
                    <a:pt x="131" y="562"/>
                    <a:pt x="143" y="550"/>
                    <a:pt x="155" y="550"/>
                  </a:cubicBezTo>
                  <a:lnTo>
                    <a:pt x="1250" y="217"/>
                  </a:lnTo>
                  <a:cubicBezTo>
                    <a:pt x="1310" y="205"/>
                    <a:pt x="1346" y="145"/>
                    <a:pt x="1334" y="86"/>
                  </a:cubicBezTo>
                  <a:cubicBezTo>
                    <a:pt x="1313" y="34"/>
                    <a:pt x="1265" y="0"/>
                    <a:pt x="1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6"/>
            <p:cNvSpPr/>
            <p:nvPr/>
          </p:nvSpPr>
          <p:spPr>
            <a:xfrm>
              <a:off x="5983475" y="4731075"/>
              <a:ext cx="26800" cy="8950"/>
            </a:xfrm>
            <a:custGeom>
              <a:rect b="b" l="l" r="r" t="t"/>
              <a:pathLst>
                <a:path extrusionOk="0" h="358" w="1072">
                  <a:moveTo>
                    <a:pt x="131" y="0"/>
                  </a:moveTo>
                  <a:cubicBezTo>
                    <a:pt x="72" y="0"/>
                    <a:pt x="24" y="36"/>
                    <a:pt x="12" y="95"/>
                  </a:cubicBezTo>
                  <a:cubicBezTo>
                    <a:pt x="0" y="155"/>
                    <a:pt x="36" y="215"/>
                    <a:pt x="108" y="226"/>
                  </a:cubicBezTo>
                  <a:lnTo>
                    <a:pt x="941" y="357"/>
                  </a:lnTo>
                  <a:lnTo>
                    <a:pt x="953" y="357"/>
                  </a:lnTo>
                  <a:cubicBezTo>
                    <a:pt x="1012" y="357"/>
                    <a:pt x="1060" y="322"/>
                    <a:pt x="1060" y="262"/>
                  </a:cubicBezTo>
                  <a:cubicBezTo>
                    <a:pt x="1072" y="203"/>
                    <a:pt x="1036" y="143"/>
                    <a:pt x="965" y="131"/>
                  </a:cubicBezTo>
                  <a:lnTo>
                    <a:pt x="1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 name="Google Shape;105;p6"/>
          <p:cNvGrpSpPr/>
          <p:nvPr/>
        </p:nvGrpSpPr>
        <p:grpSpPr>
          <a:xfrm>
            <a:off x="220977" y="223486"/>
            <a:ext cx="1032427" cy="983632"/>
            <a:chOff x="6971400" y="1329575"/>
            <a:chExt cx="820950" cy="782150"/>
          </a:xfrm>
        </p:grpSpPr>
        <p:sp>
          <p:nvSpPr>
            <p:cNvPr id="106" name="Google Shape;106;p6"/>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 name="Google Shape;107;p6"/>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6"/>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6"/>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6"/>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6"/>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12" name="Google Shape;112;p6"/>
          <p:cNvPicPr preferRelativeResize="0"/>
          <p:nvPr/>
        </p:nvPicPr>
        <p:blipFill rotWithShape="1">
          <a:blip r:embed="rId4">
            <a:alphaModFix/>
          </a:blip>
          <a:srcRect b="37845" l="37844" r="37846" t="37845"/>
          <a:stretch/>
        </p:blipFill>
        <p:spPr>
          <a:xfrm>
            <a:off x="5787025" y="4455300"/>
            <a:ext cx="758001" cy="764401"/>
          </a:xfrm>
          <a:prstGeom prst="rect">
            <a:avLst/>
          </a:prstGeom>
          <a:noFill/>
          <a:ln>
            <a:noFill/>
          </a:ln>
        </p:spPr>
      </p:pic>
      <p:sp>
        <p:nvSpPr>
          <p:cNvPr id="113" name="Google Shape;113;p6"/>
          <p:cNvSpPr txBox="1"/>
          <p:nvPr>
            <p:ph type="title"/>
          </p:nvPr>
        </p:nvSpPr>
        <p:spPr>
          <a:xfrm>
            <a:off x="982775" y="539500"/>
            <a:ext cx="7178400" cy="504000"/>
          </a:xfrm>
          <a:prstGeom prst="rect">
            <a:avLst/>
          </a:prstGeom>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14" name="Shape 114"/>
        <p:cNvGrpSpPr/>
        <p:nvPr/>
      </p:nvGrpSpPr>
      <p:grpSpPr>
        <a:xfrm>
          <a:off x="0" y="0"/>
          <a:ext cx="0" cy="0"/>
          <a:chOff x="0" y="0"/>
          <a:chExt cx="0" cy="0"/>
        </a:xfrm>
      </p:grpSpPr>
      <p:pic>
        <p:nvPicPr>
          <p:cNvPr id="115" name="Google Shape;115;p7"/>
          <p:cNvPicPr preferRelativeResize="0"/>
          <p:nvPr/>
        </p:nvPicPr>
        <p:blipFill>
          <a:blip r:embed="rId2">
            <a:alphaModFix amt="46000"/>
          </a:blip>
          <a:stretch>
            <a:fillRect/>
          </a:stretch>
        </p:blipFill>
        <p:spPr>
          <a:xfrm flipH="1">
            <a:off x="6921480" y="-1289750"/>
            <a:ext cx="2775148" cy="2775148"/>
          </a:xfrm>
          <a:prstGeom prst="rect">
            <a:avLst/>
          </a:prstGeom>
          <a:noFill/>
          <a:ln>
            <a:noFill/>
          </a:ln>
        </p:spPr>
      </p:pic>
      <p:pic>
        <p:nvPicPr>
          <p:cNvPr id="116" name="Google Shape;116;p7"/>
          <p:cNvPicPr preferRelativeResize="0"/>
          <p:nvPr/>
        </p:nvPicPr>
        <p:blipFill>
          <a:blip r:embed="rId2">
            <a:alphaModFix amt="46000"/>
          </a:blip>
          <a:stretch>
            <a:fillRect/>
          </a:stretch>
        </p:blipFill>
        <p:spPr>
          <a:xfrm flipH="1">
            <a:off x="-866800" y="2263200"/>
            <a:ext cx="4579502" cy="4579502"/>
          </a:xfrm>
          <a:prstGeom prst="rect">
            <a:avLst/>
          </a:prstGeom>
          <a:noFill/>
          <a:ln>
            <a:noFill/>
          </a:ln>
        </p:spPr>
      </p:pic>
      <p:pic>
        <p:nvPicPr>
          <p:cNvPr id="117" name="Google Shape;117;p7"/>
          <p:cNvPicPr preferRelativeResize="0"/>
          <p:nvPr/>
        </p:nvPicPr>
        <p:blipFill>
          <a:blip r:embed="rId3">
            <a:alphaModFix amt="46000"/>
          </a:blip>
          <a:stretch>
            <a:fillRect/>
          </a:stretch>
        </p:blipFill>
        <p:spPr>
          <a:xfrm flipH="1">
            <a:off x="410102" y="-1461177"/>
            <a:ext cx="2356500" cy="2349729"/>
          </a:xfrm>
          <a:prstGeom prst="rect">
            <a:avLst/>
          </a:prstGeom>
          <a:noFill/>
          <a:ln>
            <a:noFill/>
          </a:ln>
        </p:spPr>
      </p:pic>
      <p:grpSp>
        <p:nvGrpSpPr>
          <p:cNvPr id="118" name="Google Shape;118;p7"/>
          <p:cNvGrpSpPr/>
          <p:nvPr/>
        </p:nvGrpSpPr>
        <p:grpSpPr>
          <a:xfrm rot="899954">
            <a:off x="5307032" y="240546"/>
            <a:ext cx="708127" cy="597380"/>
            <a:chOff x="4278500" y="3629150"/>
            <a:chExt cx="401550" cy="338750"/>
          </a:xfrm>
        </p:grpSpPr>
        <p:sp>
          <p:nvSpPr>
            <p:cNvPr id="119" name="Google Shape;119;p7"/>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7"/>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7"/>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7"/>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7"/>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7"/>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7"/>
          <p:cNvSpPr/>
          <p:nvPr/>
        </p:nvSpPr>
        <p:spPr>
          <a:xfrm>
            <a:off x="6672997" y="1488850"/>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7"/>
          <p:cNvSpPr txBox="1"/>
          <p:nvPr>
            <p:ph idx="1" type="subTitle"/>
          </p:nvPr>
        </p:nvSpPr>
        <p:spPr>
          <a:xfrm>
            <a:off x="1049725" y="1737465"/>
            <a:ext cx="5028600" cy="2232900"/>
          </a:xfrm>
          <a:prstGeom prst="rect">
            <a:avLst/>
          </a:prstGeom>
        </p:spPr>
        <p:txBody>
          <a:bodyPr anchorCtr="0" anchor="ctr" bIns="0" lIns="0" spcFirstLastPara="1" rIns="0" wrap="square" tIns="0">
            <a:noAutofit/>
          </a:bodyPr>
          <a:lstStyle>
            <a:lvl1pPr lvl="0" rtl="0">
              <a:lnSpc>
                <a:spcPct val="100000"/>
              </a:lnSpc>
              <a:spcBef>
                <a:spcPts val="0"/>
              </a:spcBef>
              <a:spcAft>
                <a:spcPts val="0"/>
              </a:spcAft>
              <a:buSzPts val="1400"/>
              <a:buChar char="●"/>
              <a:defRPr/>
            </a:lvl1pPr>
            <a:lvl2pPr lvl="1" rtl="0" algn="ctr">
              <a:lnSpc>
                <a:spcPct val="100000"/>
              </a:lnSpc>
              <a:spcBef>
                <a:spcPts val="0"/>
              </a:spcBef>
              <a:spcAft>
                <a:spcPts val="0"/>
              </a:spcAft>
              <a:buSzPts val="1400"/>
              <a:buChar char="○"/>
              <a:defRPr/>
            </a:lvl2pPr>
            <a:lvl3pPr lvl="2" rtl="0" algn="ctr">
              <a:lnSpc>
                <a:spcPct val="100000"/>
              </a:lnSpc>
              <a:spcBef>
                <a:spcPts val="0"/>
              </a:spcBef>
              <a:spcAft>
                <a:spcPts val="0"/>
              </a:spcAft>
              <a:buSzPts val="1400"/>
              <a:buChar char="■"/>
              <a:defRPr/>
            </a:lvl3pPr>
            <a:lvl4pPr lvl="3" rtl="0" algn="ctr">
              <a:lnSpc>
                <a:spcPct val="100000"/>
              </a:lnSpc>
              <a:spcBef>
                <a:spcPts val="0"/>
              </a:spcBef>
              <a:spcAft>
                <a:spcPts val="0"/>
              </a:spcAft>
              <a:buSzPts val="1400"/>
              <a:buChar char="●"/>
              <a:defRPr/>
            </a:lvl4pPr>
            <a:lvl5pPr lvl="4" rtl="0" algn="ctr">
              <a:lnSpc>
                <a:spcPct val="100000"/>
              </a:lnSpc>
              <a:spcBef>
                <a:spcPts val="0"/>
              </a:spcBef>
              <a:spcAft>
                <a:spcPts val="0"/>
              </a:spcAft>
              <a:buSzPts val="1400"/>
              <a:buChar char="○"/>
              <a:defRPr/>
            </a:lvl5pPr>
            <a:lvl6pPr lvl="5" rtl="0" algn="ctr">
              <a:lnSpc>
                <a:spcPct val="100000"/>
              </a:lnSpc>
              <a:spcBef>
                <a:spcPts val="0"/>
              </a:spcBef>
              <a:spcAft>
                <a:spcPts val="0"/>
              </a:spcAft>
              <a:buSzPts val="1400"/>
              <a:buChar char="■"/>
              <a:defRPr/>
            </a:lvl6pPr>
            <a:lvl7pPr lvl="6" rtl="0" algn="ctr">
              <a:lnSpc>
                <a:spcPct val="100000"/>
              </a:lnSpc>
              <a:spcBef>
                <a:spcPts val="0"/>
              </a:spcBef>
              <a:spcAft>
                <a:spcPts val="0"/>
              </a:spcAft>
              <a:buSzPts val="1400"/>
              <a:buChar char="●"/>
              <a:defRPr/>
            </a:lvl7pPr>
            <a:lvl8pPr lvl="7" rtl="0" algn="ctr">
              <a:lnSpc>
                <a:spcPct val="100000"/>
              </a:lnSpc>
              <a:spcBef>
                <a:spcPts val="0"/>
              </a:spcBef>
              <a:spcAft>
                <a:spcPts val="0"/>
              </a:spcAft>
              <a:buSzPts val="1400"/>
              <a:buChar char="○"/>
              <a:defRPr/>
            </a:lvl8pPr>
            <a:lvl9pPr lvl="8" rtl="0" algn="ctr">
              <a:lnSpc>
                <a:spcPct val="100000"/>
              </a:lnSpc>
              <a:spcBef>
                <a:spcPts val="0"/>
              </a:spcBef>
              <a:spcAft>
                <a:spcPts val="0"/>
              </a:spcAft>
              <a:buSzPts val="1400"/>
              <a:buChar char="■"/>
              <a:defRPr/>
            </a:lvl9pPr>
          </a:lstStyle>
          <a:p/>
        </p:txBody>
      </p:sp>
      <p:sp>
        <p:nvSpPr>
          <p:cNvPr id="127" name="Google Shape;127;p7"/>
          <p:cNvSpPr txBox="1"/>
          <p:nvPr>
            <p:ph type="title"/>
          </p:nvPr>
        </p:nvSpPr>
        <p:spPr>
          <a:xfrm>
            <a:off x="1049700" y="873165"/>
            <a:ext cx="5028600" cy="1010400"/>
          </a:xfrm>
          <a:prstGeom prst="rect">
            <a:avLst/>
          </a:prstGeom>
        </p:spPr>
        <p:txBody>
          <a:bodyPr anchorCtr="0" anchor="ctr" bIns="0" lIns="0" spcFirstLastPara="1" rIns="0" wrap="square" tIns="0">
            <a:noAutofit/>
          </a:bodyPr>
          <a:lstStyle>
            <a:lvl1pPr lvl="0" rtl="0" algn="l">
              <a:spcBef>
                <a:spcPts val="0"/>
              </a:spcBef>
              <a:spcAft>
                <a:spcPts val="0"/>
              </a:spcAft>
              <a:buSzPts val="3000"/>
              <a:buNone/>
              <a:defRPr sz="35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28" name="Shape 128"/>
        <p:cNvGrpSpPr/>
        <p:nvPr/>
      </p:nvGrpSpPr>
      <p:grpSpPr>
        <a:xfrm>
          <a:off x="0" y="0"/>
          <a:ext cx="0" cy="0"/>
          <a:chOff x="0" y="0"/>
          <a:chExt cx="0" cy="0"/>
        </a:xfrm>
      </p:grpSpPr>
      <p:sp>
        <p:nvSpPr>
          <p:cNvPr id="129" name="Google Shape;129;p8"/>
          <p:cNvSpPr txBox="1"/>
          <p:nvPr>
            <p:ph type="title"/>
          </p:nvPr>
        </p:nvSpPr>
        <p:spPr>
          <a:xfrm>
            <a:off x="1740175" y="1346100"/>
            <a:ext cx="5663700" cy="2451300"/>
          </a:xfrm>
          <a:prstGeom prst="rect">
            <a:avLst/>
          </a:prstGeom>
        </p:spPr>
        <p:txBody>
          <a:bodyPr anchorCtr="0" anchor="ctr" bIns="0" lIns="0" spcFirstLastPara="1" rIns="0" wrap="square" tIns="0">
            <a:noAutofit/>
          </a:bodyPr>
          <a:lstStyle>
            <a:lvl1pPr lvl="0" algn="ctr">
              <a:spcBef>
                <a:spcPts val="0"/>
              </a:spcBef>
              <a:spcAft>
                <a:spcPts val="0"/>
              </a:spcAft>
              <a:buSzPts val="4800"/>
              <a:buNone/>
              <a:defRPr sz="7500">
                <a:solidFill>
                  <a:schemeClr val="accent3"/>
                </a:solidFill>
              </a:defRPr>
            </a:lvl1pPr>
            <a:lvl2pPr lvl="1" algn="ctr">
              <a:spcBef>
                <a:spcPts val="0"/>
              </a:spcBef>
              <a:spcAft>
                <a:spcPts val="0"/>
              </a:spcAft>
              <a:buSzPts val="4800"/>
              <a:buNone/>
              <a:defRPr sz="4800"/>
            </a:lvl2pPr>
            <a:lvl3pPr lvl="2" algn="ctr">
              <a:spcBef>
                <a:spcPts val="0"/>
              </a:spcBef>
              <a:spcAft>
                <a:spcPts val="0"/>
              </a:spcAft>
              <a:buSzPts val="4800"/>
              <a:buNone/>
              <a:defRPr sz="4800"/>
            </a:lvl3pPr>
            <a:lvl4pPr lvl="3" algn="ctr">
              <a:spcBef>
                <a:spcPts val="0"/>
              </a:spcBef>
              <a:spcAft>
                <a:spcPts val="0"/>
              </a:spcAft>
              <a:buSzPts val="4800"/>
              <a:buNone/>
              <a:defRPr sz="4800"/>
            </a:lvl4pPr>
            <a:lvl5pPr lvl="4" algn="ctr">
              <a:spcBef>
                <a:spcPts val="0"/>
              </a:spcBef>
              <a:spcAft>
                <a:spcPts val="0"/>
              </a:spcAft>
              <a:buSzPts val="4800"/>
              <a:buNone/>
              <a:defRPr sz="4800"/>
            </a:lvl5pPr>
            <a:lvl6pPr lvl="5" algn="ctr">
              <a:spcBef>
                <a:spcPts val="0"/>
              </a:spcBef>
              <a:spcAft>
                <a:spcPts val="0"/>
              </a:spcAft>
              <a:buSzPts val="4800"/>
              <a:buNone/>
              <a:defRPr sz="4800"/>
            </a:lvl6pPr>
            <a:lvl7pPr lvl="6" algn="ctr">
              <a:spcBef>
                <a:spcPts val="0"/>
              </a:spcBef>
              <a:spcAft>
                <a:spcPts val="0"/>
              </a:spcAft>
              <a:buSzPts val="4800"/>
              <a:buNone/>
              <a:defRPr sz="4800"/>
            </a:lvl7pPr>
            <a:lvl8pPr lvl="7" algn="ctr">
              <a:spcBef>
                <a:spcPts val="0"/>
              </a:spcBef>
              <a:spcAft>
                <a:spcPts val="0"/>
              </a:spcAft>
              <a:buSzPts val="4800"/>
              <a:buNone/>
              <a:defRPr sz="4800"/>
            </a:lvl8pPr>
            <a:lvl9pPr lvl="8" algn="ctr">
              <a:spcBef>
                <a:spcPts val="0"/>
              </a:spcBef>
              <a:spcAft>
                <a:spcPts val="0"/>
              </a:spcAft>
              <a:buSzPts val="4800"/>
              <a:buNone/>
              <a:defRPr sz="4800"/>
            </a:lvl9pPr>
          </a:lstStyle>
          <a:p/>
        </p:txBody>
      </p:sp>
      <p:grpSp>
        <p:nvGrpSpPr>
          <p:cNvPr id="130" name="Google Shape;130;p8"/>
          <p:cNvGrpSpPr/>
          <p:nvPr/>
        </p:nvGrpSpPr>
        <p:grpSpPr>
          <a:xfrm>
            <a:off x="6986756" y="3627801"/>
            <a:ext cx="811218" cy="1071710"/>
            <a:chOff x="67250" y="4303125"/>
            <a:chExt cx="480750" cy="635125"/>
          </a:xfrm>
        </p:grpSpPr>
        <p:sp>
          <p:nvSpPr>
            <p:cNvPr id="131" name="Google Shape;131;p8"/>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8"/>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8"/>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8"/>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 name="Google Shape;135;p8"/>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 name="Google Shape;136;p8"/>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8"/>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8"/>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8"/>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0" name="Google Shape;140;p8"/>
          <p:cNvPicPr preferRelativeResize="0"/>
          <p:nvPr/>
        </p:nvPicPr>
        <p:blipFill>
          <a:blip r:embed="rId2">
            <a:alphaModFix amt="46000"/>
          </a:blip>
          <a:stretch>
            <a:fillRect/>
          </a:stretch>
        </p:blipFill>
        <p:spPr>
          <a:xfrm>
            <a:off x="2686398" y="2828875"/>
            <a:ext cx="4579502" cy="4579502"/>
          </a:xfrm>
          <a:prstGeom prst="rect">
            <a:avLst/>
          </a:prstGeom>
          <a:noFill/>
          <a:ln>
            <a:noFill/>
          </a:ln>
        </p:spPr>
      </p:pic>
      <p:pic>
        <p:nvPicPr>
          <p:cNvPr id="141" name="Google Shape;141;p8"/>
          <p:cNvPicPr preferRelativeResize="0"/>
          <p:nvPr/>
        </p:nvPicPr>
        <p:blipFill>
          <a:blip r:embed="rId2">
            <a:alphaModFix amt="46000"/>
          </a:blip>
          <a:stretch>
            <a:fillRect/>
          </a:stretch>
        </p:blipFill>
        <p:spPr>
          <a:xfrm>
            <a:off x="1889049" y="-1551850"/>
            <a:ext cx="2775148" cy="2775148"/>
          </a:xfrm>
          <a:prstGeom prst="rect">
            <a:avLst/>
          </a:prstGeom>
          <a:noFill/>
          <a:ln>
            <a:noFill/>
          </a:ln>
        </p:spPr>
      </p:pic>
      <p:pic>
        <p:nvPicPr>
          <p:cNvPr id="142" name="Google Shape;142;p8"/>
          <p:cNvPicPr preferRelativeResize="0"/>
          <p:nvPr/>
        </p:nvPicPr>
        <p:blipFill>
          <a:blip r:embed="rId3">
            <a:alphaModFix amt="46000"/>
          </a:blip>
          <a:stretch>
            <a:fillRect/>
          </a:stretch>
        </p:blipFill>
        <p:spPr>
          <a:xfrm>
            <a:off x="8172673" y="-304327"/>
            <a:ext cx="2356500" cy="2349729"/>
          </a:xfrm>
          <a:prstGeom prst="rect">
            <a:avLst/>
          </a:prstGeom>
          <a:noFill/>
          <a:ln>
            <a:noFill/>
          </a:ln>
        </p:spPr>
      </p:pic>
      <p:grpSp>
        <p:nvGrpSpPr>
          <p:cNvPr id="143" name="Google Shape;143;p8"/>
          <p:cNvGrpSpPr/>
          <p:nvPr/>
        </p:nvGrpSpPr>
        <p:grpSpPr>
          <a:xfrm flipH="1" rot="-899954">
            <a:off x="2902804" y="239671"/>
            <a:ext cx="708127" cy="597380"/>
            <a:chOff x="4278500" y="3629150"/>
            <a:chExt cx="401550" cy="338750"/>
          </a:xfrm>
        </p:grpSpPr>
        <p:sp>
          <p:nvSpPr>
            <p:cNvPr id="144" name="Google Shape;144;p8"/>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8"/>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8"/>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8"/>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8"/>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8"/>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50" name="Shape 150"/>
        <p:cNvGrpSpPr/>
        <p:nvPr/>
      </p:nvGrpSpPr>
      <p:grpSpPr>
        <a:xfrm>
          <a:off x="0" y="0"/>
          <a:ext cx="0" cy="0"/>
          <a:chOff x="0" y="0"/>
          <a:chExt cx="0" cy="0"/>
        </a:xfrm>
      </p:grpSpPr>
      <p:sp>
        <p:nvSpPr>
          <p:cNvPr id="151" name="Google Shape;151;p9"/>
          <p:cNvSpPr txBox="1"/>
          <p:nvPr>
            <p:ph type="title"/>
          </p:nvPr>
        </p:nvSpPr>
        <p:spPr>
          <a:xfrm>
            <a:off x="2521750" y="846700"/>
            <a:ext cx="5049300" cy="1522200"/>
          </a:xfrm>
          <a:prstGeom prst="rect">
            <a:avLst/>
          </a:prstGeom>
          <a:noFill/>
          <a:ln>
            <a:noFill/>
          </a:ln>
        </p:spPr>
        <p:txBody>
          <a:bodyPr anchorCtr="0" anchor="ctr" bIns="0" lIns="0" spcFirstLastPara="1" rIns="0" wrap="square" tIns="0">
            <a:noAutofit/>
          </a:bodyPr>
          <a:lstStyle>
            <a:lvl1pPr lvl="0" rtl="0">
              <a:spcBef>
                <a:spcPts val="0"/>
              </a:spcBef>
              <a:spcAft>
                <a:spcPts val="0"/>
              </a:spcAft>
              <a:buSzPts val="4500"/>
              <a:buNone/>
              <a:defRPr sz="10000"/>
            </a:lvl1pPr>
            <a:lvl2pPr lvl="1" rtl="0" algn="r">
              <a:spcBef>
                <a:spcPts val="0"/>
              </a:spcBef>
              <a:spcAft>
                <a:spcPts val="0"/>
              </a:spcAft>
              <a:buSzPts val="4500"/>
              <a:buNone/>
              <a:defRPr sz="4500"/>
            </a:lvl2pPr>
            <a:lvl3pPr lvl="2" rtl="0" algn="r">
              <a:spcBef>
                <a:spcPts val="0"/>
              </a:spcBef>
              <a:spcAft>
                <a:spcPts val="0"/>
              </a:spcAft>
              <a:buSzPts val="4500"/>
              <a:buNone/>
              <a:defRPr sz="4500"/>
            </a:lvl3pPr>
            <a:lvl4pPr lvl="3" rtl="0" algn="r">
              <a:spcBef>
                <a:spcPts val="0"/>
              </a:spcBef>
              <a:spcAft>
                <a:spcPts val="0"/>
              </a:spcAft>
              <a:buSzPts val="4500"/>
              <a:buNone/>
              <a:defRPr sz="4500"/>
            </a:lvl4pPr>
            <a:lvl5pPr lvl="4" rtl="0" algn="r">
              <a:spcBef>
                <a:spcPts val="0"/>
              </a:spcBef>
              <a:spcAft>
                <a:spcPts val="0"/>
              </a:spcAft>
              <a:buSzPts val="4500"/>
              <a:buNone/>
              <a:defRPr sz="4500"/>
            </a:lvl5pPr>
            <a:lvl6pPr lvl="5" rtl="0" algn="r">
              <a:spcBef>
                <a:spcPts val="0"/>
              </a:spcBef>
              <a:spcAft>
                <a:spcPts val="0"/>
              </a:spcAft>
              <a:buSzPts val="4500"/>
              <a:buNone/>
              <a:defRPr sz="4500"/>
            </a:lvl6pPr>
            <a:lvl7pPr lvl="6" rtl="0" algn="r">
              <a:spcBef>
                <a:spcPts val="0"/>
              </a:spcBef>
              <a:spcAft>
                <a:spcPts val="0"/>
              </a:spcAft>
              <a:buSzPts val="4500"/>
              <a:buNone/>
              <a:defRPr sz="4500"/>
            </a:lvl7pPr>
            <a:lvl8pPr lvl="7" rtl="0" algn="r">
              <a:spcBef>
                <a:spcPts val="0"/>
              </a:spcBef>
              <a:spcAft>
                <a:spcPts val="0"/>
              </a:spcAft>
              <a:buSzPts val="4500"/>
              <a:buNone/>
              <a:defRPr sz="4500"/>
            </a:lvl8pPr>
            <a:lvl9pPr lvl="8" rtl="0" algn="r">
              <a:spcBef>
                <a:spcPts val="0"/>
              </a:spcBef>
              <a:spcAft>
                <a:spcPts val="0"/>
              </a:spcAft>
              <a:buSzPts val="4500"/>
              <a:buNone/>
              <a:defRPr sz="4500"/>
            </a:lvl9pPr>
          </a:lstStyle>
          <a:p/>
        </p:txBody>
      </p:sp>
      <p:pic>
        <p:nvPicPr>
          <p:cNvPr id="152" name="Google Shape;152;p9"/>
          <p:cNvPicPr preferRelativeResize="0"/>
          <p:nvPr/>
        </p:nvPicPr>
        <p:blipFill>
          <a:blip r:embed="rId2">
            <a:alphaModFix/>
          </a:blip>
          <a:stretch>
            <a:fillRect/>
          </a:stretch>
        </p:blipFill>
        <p:spPr>
          <a:xfrm>
            <a:off x="-1090700" y="-756325"/>
            <a:ext cx="3327401" cy="3327401"/>
          </a:xfrm>
          <a:prstGeom prst="rect">
            <a:avLst/>
          </a:prstGeom>
          <a:noFill/>
          <a:ln>
            <a:noFill/>
          </a:ln>
        </p:spPr>
      </p:pic>
      <p:pic>
        <p:nvPicPr>
          <p:cNvPr id="153" name="Google Shape;153;p9"/>
          <p:cNvPicPr preferRelativeResize="0"/>
          <p:nvPr/>
        </p:nvPicPr>
        <p:blipFill>
          <a:blip r:embed="rId3">
            <a:alphaModFix/>
          </a:blip>
          <a:stretch>
            <a:fillRect/>
          </a:stretch>
        </p:blipFill>
        <p:spPr>
          <a:xfrm>
            <a:off x="4675950" y="3431636"/>
            <a:ext cx="2356500" cy="2349729"/>
          </a:xfrm>
          <a:prstGeom prst="rect">
            <a:avLst/>
          </a:prstGeom>
          <a:noFill/>
          <a:ln>
            <a:noFill/>
          </a:ln>
        </p:spPr>
      </p:pic>
      <p:grpSp>
        <p:nvGrpSpPr>
          <p:cNvPr id="154" name="Google Shape;154;p9"/>
          <p:cNvGrpSpPr/>
          <p:nvPr/>
        </p:nvGrpSpPr>
        <p:grpSpPr>
          <a:xfrm>
            <a:off x="7462033" y="4094592"/>
            <a:ext cx="820821" cy="1104014"/>
            <a:chOff x="5864125" y="3139275"/>
            <a:chExt cx="582225" cy="783100"/>
          </a:xfrm>
        </p:grpSpPr>
        <p:sp>
          <p:nvSpPr>
            <p:cNvPr id="155" name="Google Shape;155;p9"/>
            <p:cNvSpPr/>
            <p:nvPr/>
          </p:nvSpPr>
          <p:spPr>
            <a:xfrm>
              <a:off x="5864125" y="3139275"/>
              <a:ext cx="582225" cy="783100"/>
            </a:xfrm>
            <a:custGeom>
              <a:rect b="b" l="l" r="r" t="t"/>
              <a:pathLst>
                <a:path extrusionOk="0" h="31324" w="23289">
                  <a:moveTo>
                    <a:pt x="1441" y="224"/>
                  </a:moveTo>
                  <a:cubicBezTo>
                    <a:pt x="2060" y="224"/>
                    <a:pt x="2596" y="795"/>
                    <a:pt x="2905" y="1355"/>
                  </a:cubicBezTo>
                  <a:cubicBezTo>
                    <a:pt x="3000" y="1534"/>
                    <a:pt x="3084" y="1712"/>
                    <a:pt x="3167" y="1903"/>
                  </a:cubicBezTo>
                  <a:cubicBezTo>
                    <a:pt x="3393" y="2379"/>
                    <a:pt x="3631" y="2891"/>
                    <a:pt x="4048" y="3248"/>
                  </a:cubicBezTo>
                  <a:cubicBezTo>
                    <a:pt x="4501" y="3665"/>
                    <a:pt x="5120" y="3855"/>
                    <a:pt x="5715" y="4034"/>
                  </a:cubicBezTo>
                  <a:cubicBezTo>
                    <a:pt x="6429" y="4248"/>
                    <a:pt x="7096" y="4451"/>
                    <a:pt x="7489" y="5010"/>
                  </a:cubicBezTo>
                  <a:cubicBezTo>
                    <a:pt x="7822" y="5498"/>
                    <a:pt x="7846" y="6094"/>
                    <a:pt x="7858" y="6737"/>
                  </a:cubicBezTo>
                  <a:cubicBezTo>
                    <a:pt x="7882" y="7261"/>
                    <a:pt x="7894" y="7808"/>
                    <a:pt x="8108" y="8296"/>
                  </a:cubicBezTo>
                  <a:cubicBezTo>
                    <a:pt x="8620" y="9475"/>
                    <a:pt x="10013" y="9904"/>
                    <a:pt x="11311" y="10166"/>
                  </a:cubicBezTo>
                  <a:cubicBezTo>
                    <a:pt x="12597" y="10416"/>
                    <a:pt x="13895" y="10761"/>
                    <a:pt x="14454" y="11785"/>
                  </a:cubicBezTo>
                  <a:cubicBezTo>
                    <a:pt x="14788" y="12404"/>
                    <a:pt x="14776" y="13118"/>
                    <a:pt x="14752" y="13892"/>
                  </a:cubicBezTo>
                  <a:cubicBezTo>
                    <a:pt x="14728" y="14619"/>
                    <a:pt x="14716" y="15381"/>
                    <a:pt x="15038" y="16047"/>
                  </a:cubicBezTo>
                  <a:cubicBezTo>
                    <a:pt x="15645" y="17262"/>
                    <a:pt x="16955" y="17667"/>
                    <a:pt x="18217" y="18059"/>
                  </a:cubicBezTo>
                  <a:cubicBezTo>
                    <a:pt x="18848" y="18250"/>
                    <a:pt x="19443" y="18429"/>
                    <a:pt x="19943" y="18702"/>
                  </a:cubicBezTo>
                  <a:cubicBezTo>
                    <a:pt x="21217" y="19405"/>
                    <a:pt x="22146" y="20369"/>
                    <a:pt x="22574" y="21453"/>
                  </a:cubicBezTo>
                  <a:cubicBezTo>
                    <a:pt x="23062" y="22703"/>
                    <a:pt x="22872" y="24025"/>
                    <a:pt x="22634" y="24917"/>
                  </a:cubicBezTo>
                  <a:cubicBezTo>
                    <a:pt x="21872" y="27751"/>
                    <a:pt x="20372" y="29620"/>
                    <a:pt x="18157" y="30478"/>
                  </a:cubicBezTo>
                  <a:cubicBezTo>
                    <a:pt x="17102" y="30892"/>
                    <a:pt x="15956" y="31097"/>
                    <a:pt x="14837" y="31097"/>
                  </a:cubicBezTo>
                  <a:cubicBezTo>
                    <a:pt x="13670" y="31097"/>
                    <a:pt x="12533" y="30874"/>
                    <a:pt x="11561" y="30430"/>
                  </a:cubicBezTo>
                  <a:cubicBezTo>
                    <a:pt x="10180" y="29811"/>
                    <a:pt x="9180" y="28763"/>
                    <a:pt x="8692" y="27406"/>
                  </a:cubicBezTo>
                  <a:cubicBezTo>
                    <a:pt x="8358" y="26489"/>
                    <a:pt x="8489" y="25596"/>
                    <a:pt x="8632" y="24644"/>
                  </a:cubicBezTo>
                  <a:cubicBezTo>
                    <a:pt x="8680" y="24346"/>
                    <a:pt x="8727" y="24036"/>
                    <a:pt x="8763" y="23715"/>
                  </a:cubicBezTo>
                  <a:cubicBezTo>
                    <a:pt x="8858" y="22786"/>
                    <a:pt x="8787" y="21524"/>
                    <a:pt x="7965" y="20726"/>
                  </a:cubicBezTo>
                  <a:cubicBezTo>
                    <a:pt x="7537" y="20310"/>
                    <a:pt x="7037" y="20072"/>
                    <a:pt x="6548" y="19845"/>
                  </a:cubicBezTo>
                  <a:cubicBezTo>
                    <a:pt x="5763" y="19476"/>
                    <a:pt x="5013" y="19131"/>
                    <a:pt x="4751" y="18083"/>
                  </a:cubicBezTo>
                  <a:cubicBezTo>
                    <a:pt x="4572" y="17381"/>
                    <a:pt x="4643" y="16619"/>
                    <a:pt x="4727" y="15904"/>
                  </a:cubicBezTo>
                  <a:lnTo>
                    <a:pt x="4763" y="15666"/>
                  </a:lnTo>
                  <a:cubicBezTo>
                    <a:pt x="4882" y="14690"/>
                    <a:pt x="5024" y="13583"/>
                    <a:pt x="4536" y="12654"/>
                  </a:cubicBezTo>
                  <a:cubicBezTo>
                    <a:pt x="4191" y="11987"/>
                    <a:pt x="3584" y="11499"/>
                    <a:pt x="3000" y="11035"/>
                  </a:cubicBezTo>
                  <a:cubicBezTo>
                    <a:pt x="2298" y="10487"/>
                    <a:pt x="1631" y="9963"/>
                    <a:pt x="1405" y="9166"/>
                  </a:cubicBezTo>
                  <a:cubicBezTo>
                    <a:pt x="1238" y="8558"/>
                    <a:pt x="1369" y="7915"/>
                    <a:pt x="1512" y="7249"/>
                  </a:cubicBezTo>
                  <a:cubicBezTo>
                    <a:pt x="1631" y="6701"/>
                    <a:pt x="1750" y="6129"/>
                    <a:pt x="1679" y="5558"/>
                  </a:cubicBezTo>
                  <a:cubicBezTo>
                    <a:pt x="1607" y="4879"/>
                    <a:pt x="1274" y="4284"/>
                    <a:pt x="941" y="3701"/>
                  </a:cubicBezTo>
                  <a:lnTo>
                    <a:pt x="881" y="3582"/>
                  </a:lnTo>
                  <a:cubicBezTo>
                    <a:pt x="548" y="2974"/>
                    <a:pt x="226" y="2331"/>
                    <a:pt x="238" y="1653"/>
                  </a:cubicBezTo>
                  <a:cubicBezTo>
                    <a:pt x="250" y="1034"/>
                    <a:pt x="667" y="307"/>
                    <a:pt x="1322" y="236"/>
                  </a:cubicBezTo>
                  <a:cubicBezTo>
                    <a:pt x="1357" y="224"/>
                    <a:pt x="1405" y="224"/>
                    <a:pt x="1441" y="224"/>
                  </a:cubicBezTo>
                  <a:close/>
                  <a:moveTo>
                    <a:pt x="1446" y="1"/>
                  </a:moveTo>
                  <a:cubicBezTo>
                    <a:pt x="1397" y="1"/>
                    <a:pt x="1348" y="4"/>
                    <a:pt x="1298" y="10"/>
                  </a:cubicBezTo>
                  <a:cubicBezTo>
                    <a:pt x="512" y="105"/>
                    <a:pt x="36" y="915"/>
                    <a:pt x="12" y="1653"/>
                  </a:cubicBezTo>
                  <a:cubicBezTo>
                    <a:pt x="0" y="2391"/>
                    <a:pt x="345" y="3058"/>
                    <a:pt x="691" y="3689"/>
                  </a:cubicBezTo>
                  <a:lnTo>
                    <a:pt x="750" y="3808"/>
                  </a:lnTo>
                  <a:cubicBezTo>
                    <a:pt x="1060" y="4367"/>
                    <a:pt x="1381" y="4951"/>
                    <a:pt x="1465" y="5582"/>
                  </a:cubicBezTo>
                  <a:cubicBezTo>
                    <a:pt x="1524" y="6118"/>
                    <a:pt x="1405" y="6665"/>
                    <a:pt x="1298" y="7201"/>
                  </a:cubicBezTo>
                  <a:cubicBezTo>
                    <a:pt x="1155" y="7868"/>
                    <a:pt x="1000" y="8558"/>
                    <a:pt x="1191" y="9237"/>
                  </a:cubicBezTo>
                  <a:cubicBezTo>
                    <a:pt x="1441" y="10094"/>
                    <a:pt x="2167" y="10666"/>
                    <a:pt x="2858" y="11213"/>
                  </a:cubicBezTo>
                  <a:cubicBezTo>
                    <a:pt x="3429" y="11666"/>
                    <a:pt x="4024" y="12130"/>
                    <a:pt x="4346" y="12749"/>
                  </a:cubicBezTo>
                  <a:cubicBezTo>
                    <a:pt x="4786" y="13618"/>
                    <a:pt x="4655" y="14690"/>
                    <a:pt x="4536" y="15643"/>
                  </a:cubicBezTo>
                  <a:lnTo>
                    <a:pt x="4513" y="15881"/>
                  </a:lnTo>
                  <a:cubicBezTo>
                    <a:pt x="4417" y="16619"/>
                    <a:pt x="4346" y="17393"/>
                    <a:pt x="4536" y="18143"/>
                  </a:cubicBezTo>
                  <a:cubicBezTo>
                    <a:pt x="4822" y="19286"/>
                    <a:pt x="5656" y="19667"/>
                    <a:pt x="6453" y="20048"/>
                  </a:cubicBezTo>
                  <a:cubicBezTo>
                    <a:pt x="6918" y="20274"/>
                    <a:pt x="7406" y="20500"/>
                    <a:pt x="7811" y="20881"/>
                  </a:cubicBezTo>
                  <a:cubicBezTo>
                    <a:pt x="8573" y="21619"/>
                    <a:pt x="8632" y="22822"/>
                    <a:pt x="8537" y="23691"/>
                  </a:cubicBezTo>
                  <a:cubicBezTo>
                    <a:pt x="8513" y="24001"/>
                    <a:pt x="8465" y="24310"/>
                    <a:pt x="8418" y="24620"/>
                  </a:cubicBezTo>
                  <a:cubicBezTo>
                    <a:pt x="8275" y="25549"/>
                    <a:pt x="8120" y="26513"/>
                    <a:pt x="8477" y="27477"/>
                  </a:cubicBezTo>
                  <a:cubicBezTo>
                    <a:pt x="8989" y="28894"/>
                    <a:pt x="10025" y="29990"/>
                    <a:pt x="11466" y="30632"/>
                  </a:cubicBezTo>
                  <a:cubicBezTo>
                    <a:pt x="12466" y="31085"/>
                    <a:pt x="13633" y="31323"/>
                    <a:pt x="14835" y="31323"/>
                  </a:cubicBezTo>
                  <a:cubicBezTo>
                    <a:pt x="15978" y="31323"/>
                    <a:pt x="17157" y="31109"/>
                    <a:pt x="18240" y="30692"/>
                  </a:cubicBezTo>
                  <a:cubicBezTo>
                    <a:pt x="20515" y="29811"/>
                    <a:pt x="22074" y="27882"/>
                    <a:pt x="22848" y="24977"/>
                  </a:cubicBezTo>
                  <a:cubicBezTo>
                    <a:pt x="23098" y="24048"/>
                    <a:pt x="23289" y="22679"/>
                    <a:pt x="22777" y="21369"/>
                  </a:cubicBezTo>
                  <a:cubicBezTo>
                    <a:pt x="22336" y="20250"/>
                    <a:pt x="21372" y="19226"/>
                    <a:pt x="20050" y="18512"/>
                  </a:cubicBezTo>
                  <a:cubicBezTo>
                    <a:pt x="19526" y="18226"/>
                    <a:pt x="18895" y="18036"/>
                    <a:pt x="18288" y="17845"/>
                  </a:cubicBezTo>
                  <a:cubicBezTo>
                    <a:pt x="17062" y="17464"/>
                    <a:pt x="15800" y="17071"/>
                    <a:pt x="15240" y="15952"/>
                  </a:cubicBezTo>
                  <a:cubicBezTo>
                    <a:pt x="14942" y="15333"/>
                    <a:pt x="14954" y="14607"/>
                    <a:pt x="14978" y="13892"/>
                  </a:cubicBezTo>
                  <a:cubicBezTo>
                    <a:pt x="14990" y="13130"/>
                    <a:pt x="15014" y="12345"/>
                    <a:pt x="14645" y="11678"/>
                  </a:cubicBezTo>
                  <a:cubicBezTo>
                    <a:pt x="14049" y="10559"/>
                    <a:pt x="12692" y="10213"/>
                    <a:pt x="11359" y="9939"/>
                  </a:cubicBezTo>
                  <a:cubicBezTo>
                    <a:pt x="10120" y="9689"/>
                    <a:pt x="8787" y="9297"/>
                    <a:pt x="8311" y="8201"/>
                  </a:cubicBezTo>
                  <a:cubicBezTo>
                    <a:pt x="8120" y="7749"/>
                    <a:pt x="8108" y="7237"/>
                    <a:pt x="8084" y="6725"/>
                  </a:cubicBezTo>
                  <a:cubicBezTo>
                    <a:pt x="8061" y="6082"/>
                    <a:pt x="8049" y="5415"/>
                    <a:pt x="7668" y="4879"/>
                  </a:cubicBezTo>
                  <a:cubicBezTo>
                    <a:pt x="7227" y="4260"/>
                    <a:pt x="6489" y="4034"/>
                    <a:pt x="5775" y="3820"/>
                  </a:cubicBezTo>
                  <a:cubicBezTo>
                    <a:pt x="5203" y="3653"/>
                    <a:pt x="4620" y="3474"/>
                    <a:pt x="4191" y="3093"/>
                  </a:cubicBezTo>
                  <a:cubicBezTo>
                    <a:pt x="3810" y="2748"/>
                    <a:pt x="3596" y="2284"/>
                    <a:pt x="3370" y="1807"/>
                  </a:cubicBezTo>
                  <a:cubicBezTo>
                    <a:pt x="3286" y="1617"/>
                    <a:pt x="3191" y="1426"/>
                    <a:pt x="3096" y="1248"/>
                  </a:cubicBezTo>
                  <a:cubicBezTo>
                    <a:pt x="2761" y="635"/>
                    <a:pt x="2166" y="1"/>
                    <a:pt x="14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9"/>
            <p:cNvSpPr/>
            <p:nvPr/>
          </p:nvSpPr>
          <p:spPr>
            <a:xfrm>
              <a:off x="5894175" y="3179475"/>
              <a:ext cx="462875" cy="708950"/>
            </a:xfrm>
            <a:custGeom>
              <a:rect b="b" l="l" r="r" t="t"/>
              <a:pathLst>
                <a:path extrusionOk="0" h="28358" w="18515">
                  <a:moveTo>
                    <a:pt x="132" y="1"/>
                  </a:moveTo>
                  <a:cubicBezTo>
                    <a:pt x="111" y="1"/>
                    <a:pt x="90" y="8"/>
                    <a:pt x="72" y="21"/>
                  </a:cubicBezTo>
                  <a:cubicBezTo>
                    <a:pt x="24" y="45"/>
                    <a:pt x="1" y="116"/>
                    <a:pt x="36" y="164"/>
                  </a:cubicBezTo>
                  <a:cubicBezTo>
                    <a:pt x="477" y="914"/>
                    <a:pt x="929" y="1664"/>
                    <a:pt x="1382" y="2414"/>
                  </a:cubicBezTo>
                  <a:cubicBezTo>
                    <a:pt x="6609" y="11141"/>
                    <a:pt x="12026" y="20154"/>
                    <a:pt x="18300" y="28310"/>
                  </a:cubicBezTo>
                  <a:cubicBezTo>
                    <a:pt x="18324" y="28346"/>
                    <a:pt x="18348" y="28358"/>
                    <a:pt x="18384" y="28358"/>
                  </a:cubicBezTo>
                  <a:cubicBezTo>
                    <a:pt x="18408" y="28358"/>
                    <a:pt x="18431" y="28346"/>
                    <a:pt x="18455" y="28334"/>
                  </a:cubicBezTo>
                  <a:cubicBezTo>
                    <a:pt x="18503" y="28298"/>
                    <a:pt x="18515" y="28227"/>
                    <a:pt x="18479" y="28179"/>
                  </a:cubicBezTo>
                  <a:cubicBezTo>
                    <a:pt x="12204" y="20035"/>
                    <a:pt x="6799" y="11010"/>
                    <a:pt x="1572" y="2295"/>
                  </a:cubicBezTo>
                  <a:cubicBezTo>
                    <a:pt x="1120" y="1545"/>
                    <a:pt x="667" y="795"/>
                    <a:pt x="227" y="57"/>
                  </a:cubicBezTo>
                  <a:cubicBezTo>
                    <a:pt x="204" y="19"/>
                    <a:pt x="168"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9"/>
            <p:cNvSpPr/>
            <p:nvPr/>
          </p:nvSpPr>
          <p:spPr>
            <a:xfrm>
              <a:off x="6128425" y="3429725"/>
              <a:ext cx="11350" cy="138425"/>
            </a:xfrm>
            <a:custGeom>
              <a:rect b="b" l="l" r="r" t="t"/>
              <a:pathLst>
                <a:path extrusionOk="0" h="5537" w="454">
                  <a:moveTo>
                    <a:pt x="334" y="0"/>
                  </a:moveTo>
                  <a:cubicBezTo>
                    <a:pt x="287" y="0"/>
                    <a:pt x="227" y="48"/>
                    <a:pt x="227" y="107"/>
                  </a:cubicBezTo>
                  <a:lnTo>
                    <a:pt x="13" y="5418"/>
                  </a:lnTo>
                  <a:cubicBezTo>
                    <a:pt x="1" y="5477"/>
                    <a:pt x="48" y="5537"/>
                    <a:pt x="120" y="5537"/>
                  </a:cubicBezTo>
                  <a:cubicBezTo>
                    <a:pt x="179" y="5537"/>
                    <a:pt x="227" y="5489"/>
                    <a:pt x="227" y="5429"/>
                  </a:cubicBezTo>
                  <a:lnTo>
                    <a:pt x="441" y="119"/>
                  </a:lnTo>
                  <a:cubicBezTo>
                    <a:pt x="453" y="60"/>
                    <a:pt x="406" y="12"/>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9"/>
            <p:cNvSpPr/>
            <p:nvPr/>
          </p:nvSpPr>
          <p:spPr>
            <a:xfrm>
              <a:off x="6258500" y="3597000"/>
              <a:ext cx="8675" cy="169975"/>
            </a:xfrm>
            <a:custGeom>
              <a:rect b="b" l="l" r="r" t="t"/>
              <a:pathLst>
                <a:path extrusionOk="0" h="6799" w="347">
                  <a:moveTo>
                    <a:pt x="108" y="1"/>
                  </a:moveTo>
                  <a:cubicBezTo>
                    <a:pt x="48" y="1"/>
                    <a:pt x="1" y="60"/>
                    <a:pt x="1" y="120"/>
                  </a:cubicBezTo>
                  <a:lnTo>
                    <a:pt x="120" y="6692"/>
                  </a:lnTo>
                  <a:cubicBezTo>
                    <a:pt x="120" y="6751"/>
                    <a:pt x="179" y="6799"/>
                    <a:pt x="239" y="6799"/>
                  </a:cubicBezTo>
                  <a:cubicBezTo>
                    <a:pt x="298" y="6799"/>
                    <a:pt x="346" y="6739"/>
                    <a:pt x="346" y="6680"/>
                  </a:cubicBezTo>
                  <a:lnTo>
                    <a:pt x="215" y="108"/>
                  </a:lnTo>
                  <a:cubicBezTo>
                    <a:pt x="215" y="48"/>
                    <a:pt x="168"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 name="Google Shape;159;p9"/>
            <p:cNvSpPr/>
            <p:nvPr/>
          </p:nvSpPr>
          <p:spPr>
            <a:xfrm>
              <a:off x="6011150" y="3273750"/>
              <a:ext cx="5675" cy="105100"/>
            </a:xfrm>
            <a:custGeom>
              <a:rect b="b" l="l" r="r" t="t"/>
              <a:pathLst>
                <a:path extrusionOk="0" h="4204" w="227">
                  <a:moveTo>
                    <a:pt x="120" y="0"/>
                  </a:moveTo>
                  <a:cubicBezTo>
                    <a:pt x="60" y="0"/>
                    <a:pt x="1" y="48"/>
                    <a:pt x="1" y="108"/>
                  </a:cubicBezTo>
                  <a:lnTo>
                    <a:pt x="1" y="4096"/>
                  </a:lnTo>
                  <a:cubicBezTo>
                    <a:pt x="1" y="4156"/>
                    <a:pt x="60" y="4203"/>
                    <a:pt x="120" y="4203"/>
                  </a:cubicBezTo>
                  <a:cubicBezTo>
                    <a:pt x="179" y="4203"/>
                    <a:pt x="227" y="4156"/>
                    <a:pt x="227" y="4096"/>
                  </a:cubicBezTo>
                  <a:lnTo>
                    <a:pt x="227" y="108"/>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
            <p:cNvSpPr/>
            <p:nvPr/>
          </p:nvSpPr>
          <p:spPr>
            <a:xfrm>
              <a:off x="5962050" y="3401675"/>
              <a:ext cx="85450" cy="27175"/>
            </a:xfrm>
            <a:custGeom>
              <a:rect b="b" l="l" r="r" t="t"/>
              <a:pathLst>
                <a:path extrusionOk="0" h="1087" w="3418">
                  <a:moveTo>
                    <a:pt x="120" y="1"/>
                  </a:moveTo>
                  <a:cubicBezTo>
                    <a:pt x="69" y="1"/>
                    <a:pt x="22" y="35"/>
                    <a:pt x="12" y="86"/>
                  </a:cubicBezTo>
                  <a:cubicBezTo>
                    <a:pt x="0" y="146"/>
                    <a:pt x="36" y="205"/>
                    <a:pt x="95" y="217"/>
                  </a:cubicBezTo>
                  <a:lnTo>
                    <a:pt x="3263" y="1075"/>
                  </a:lnTo>
                  <a:cubicBezTo>
                    <a:pt x="3274" y="1087"/>
                    <a:pt x="3286" y="1087"/>
                    <a:pt x="3298" y="1087"/>
                  </a:cubicBezTo>
                  <a:cubicBezTo>
                    <a:pt x="3346" y="1087"/>
                    <a:pt x="3382" y="1051"/>
                    <a:pt x="3405" y="1003"/>
                  </a:cubicBezTo>
                  <a:cubicBezTo>
                    <a:pt x="3417" y="944"/>
                    <a:pt x="3382" y="884"/>
                    <a:pt x="3322" y="860"/>
                  </a:cubicBezTo>
                  <a:lnTo>
                    <a:pt x="143" y="3"/>
                  </a:lnTo>
                  <a:cubicBezTo>
                    <a:pt x="135" y="2"/>
                    <a:pt x="128" y="1"/>
                    <a:pt x="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9"/>
            <p:cNvSpPr/>
            <p:nvPr/>
          </p:nvSpPr>
          <p:spPr>
            <a:xfrm>
              <a:off x="5924250" y="3273675"/>
              <a:ext cx="40500" cy="18550"/>
            </a:xfrm>
            <a:custGeom>
              <a:rect b="b" l="l" r="r" t="t"/>
              <a:pathLst>
                <a:path extrusionOk="0" h="742" w="1620">
                  <a:moveTo>
                    <a:pt x="137" y="0"/>
                  </a:moveTo>
                  <a:cubicBezTo>
                    <a:pt x="88" y="0"/>
                    <a:pt x="44" y="25"/>
                    <a:pt x="24" y="75"/>
                  </a:cubicBezTo>
                  <a:cubicBezTo>
                    <a:pt x="0" y="134"/>
                    <a:pt x="24" y="194"/>
                    <a:pt x="83" y="218"/>
                  </a:cubicBezTo>
                  <a:lnTo>
                    <a:pt x="1465" y="730"/>
                  </a:lnTo>
                  <a:cubicBezTo>
                    <a:pt x="1476" y="742"/>
                    <a:pt x="1488" y="742"/>
                    <a:pt x="1500" y="742"/>
                  </a:cubicBezTo>
                  <a:cubicBezTo>
                    <a:pt x="1548" y="742"/>
                    <a:pt x="1584" y="718"/>
                    <a:pt x="1607" y="670"/>
                  </a:cubicBezTo>
                  <a:cubicBezTo>
                    <a:pt x="1619" y="611"/>
                    <a:pt x="1596" y="551"/>
                    <a:pt x="1536" y="527"/>
                  </a:cubicBezTo>
                  <a:lnTo>
                    <a:pt x="167" y="3"/>
                  </a:lnTo>
                  <a:cubicBezTo>
                    <a:pt x="157" y="1"/>
                    <a:pt x="147" y="0"/>
                    <a:pt x="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 name="Google Shape;162;p9"/>
            <p:cNvSpPr/>
            <p:nvPr/>
          </p:nvSpPr>
          <p:spPr>
            <a:xfrm>
              <a:off x="6022775" y="3596950"/>
              <a:ext cx="149725" cy="30425"/>
            </a:xfrm>
            <a:custGeom>
              <a:rect b="b" l="l" r="r" t="t"/>
              <a:pathLst>
                <a:path extrusionOk="0" h="1217" w="5989">
                  <a:moveTo>
                    <a:pt x="124" y="1"/>
                  </a:moveTo>
                  <a:cubicBezTo>
                    <a:pt x="72" y="1"/>
                    <a:pt x="23" y="44"/>
                    <a:pt x="12" y="98"/>
                  </a:cubicBezTo>
                  <a:cubicBezTo>
                    <a:pt x="0" y="157"/>
                    <a:pt x="48" y="217"/>
                    <a:pt x="107" y="229"/>
                  </a:cubicBezTo>
                  <a:lnTo>
                    <a:pt x="5858" y="1205"/>
                  </a:lnTo>
                  <a:cubicBezTo>
                    <a:pt x="5858" y="1217"/>
                    <a:pt x="5870" y="1217"/>
                    <a:pt x="5870" y="1217"/>
                  </a:cubicBezTo>
                  <a:cubicBezTo>
                    <a:pt x="5929" y="1217"/>
                    <a:pt x="5977" y="1169"/>
                    <a:pt x="5989" y="1122"/>
                  </a:cubicBezTo>
                  <a:cubicBezTo>
                    <a:pt x="5989" y="1062"/>
                    <a:pt x="5953" y="1003"/>
                    <a:pt x="5894" y="991"/>
                  </a:cubicBezTo>
                  <a:lnTo>
                    <a:pt x="143" y="3"/>
                  </a:lnTo>
                  <a:cubicBezTo>
                    <a:pt x="137" y="1"/>
                    <a:pt x="131"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9"/>
            <p:cNvSpPr/>
            <p:nvPr/>
          </p:nvSpPr>
          <p:spPr>
            <a:xfrm>
              <a:off x="6114450" y="3769000"/>
              <a:ext cx="193800" cy="54550"/>
            </a:xfrm>
            <a:custGeom>
              <a:rect b="b" l="l" r="r" t="t"/>
              <a:pathLst>
                <a:path extrusionOk="0" h="2182" w="7752">
                  <a:moveTo>
                    <a:pt x="124" y="0"/>
                  </a:moveTo>
                  <a:cubicBezTo>
                    <a:pt x="78" y="0"/>
                    <a:pt x="22" y="34"/>
                    <a:pt x="12" y="86"/>
                  </a:cubicBezTo>
                  <a:cubicBezTo>
                    <a:pt x="0" y="145"/>
                    <a:pt x="36" y="205"/>
                    <a:pt x="95" y="217"/>
                  </a:cubicBezTo>
                  <a:lnTo>
                    <a:pt x="7596" y="2181"/>
                  </a:lnTo>
                  <a:lnTo>
                    <a:pt x="7632" y="2181"/>
                  </a:lnTo>
                  <a:cubicBezTo>
                    <a:pt x="7680" y="2181"/>
                    <a:pt x="7727" y="2157"/>
                    <a:pt x="7739" y="2098"/>
                  </a:cubicBezTo>
                  <a:cubicBezTo>
                    <a:pt x="7751" y="2038"/>
                    <a:pt x="7715" y="1979"/>
                    <a:pt x="7656" y="1967"/>
                  </a:cubicBezTo>
                  <a:lnTo>
                    <a:pt x="143" y="2"/>
                  </a:lnTo>
                  <a:cubicBezTo>
                    <a:pt x="137" y="1"/>
                    <a:pt x="130" y="0"/>
                    <a:pt x="1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 name="Google Shape;164;p9"/>
          <p:cNvGrpSpPr/>
          <p:nvPr/>
        </p:nvGrpSpPr>
        <p:grpSpPr>
          <a:xfrm>
            <a:off x="296934" y="2982317"/>
            <a:ext cx="401395" cy="2333957"/>
            <a:chOff x="4618425" y="4324475"/>
            <a:chExt cx="157775" cy="917400"/>
          </a:xfrm>
        </p:grpSpPr>
        <p:sp>
          <p:nvSpPr>
            <p:cNvPr id="165" name="Google Shape;165;p9"/>
            <p:cNvSpPr/>
            <p:nvPr/>
          </p:nvSpPr>
          <p:spPr>
            <a:xfrm>
              <a:off x="4694625" y="4431925"/>
              <a:ext cx="5375" cy="809950"/>
            </a:xfrm>
            <a:custGeom>
              <a:rect b="b" l="l" r="r" t="t"/>
              <a:pathLst>
                <a:path extrusionOk="0" h="32398" w="215">
                  <a:moveTo>
                    <a:pt x="108" y="0"/>
                  </a:moveTo>
                  <a:cubicBezTo>
                    <a:pt x="48" y="0"/>
                    <a:pt x="0" y="48"/>
                    <a:pt x="0" y="108"/>
                  </a:cubicBezTo>
                  <a:lnTo>
                    <a:pt x="0" y="32278"/>
                  </a:lnTo>
                  <a:cubicBezTo>
                    <a:pt x="0" y="32338"/>
                    <a:pt x="48" y="32397"/>
                    <a:pt x="108" y="32397"/>
                  </a:cubicBezTo>
                  <a:cubicBezTo>
                    <a:pt x="167" y="32397"/>
                    <a:pt x="215" y="32338"/>
                    <a:pt x="215" y="32278"/>
                  </a:cubicBezTo>
                  <a:lnTo>
                    <a:pt x="215" y="108"/>
                  </a:lnTo>
                  <a:cubicBezTo>
                    <a:pt x="215"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 name="Google Shape;166;p9"/>
            <p:cNvSpPr/>
            <p:nvPr/>
          </p:nvSpPr>
          <p:spPr>
            <a:xfrm>
              <a:off x="4677950" y="4324475"/>
              <a:ext cx="39025" cy="113125"/>
            </a:xfrm>
            <a:custGeom>
              <a:rect b="b" l="l" r="r" t="t"/>
              <a:pathLst>
                <a:path extrusionOk="0" h="4525" w="1561">
                  <a:moveTo>
                    <a:pt x="775" y="310"/>
                  </a:moveTo>
                  <a:cubicBezTo>
                    <a:pt x="1132" y="858"/>
                    <a:pt x="1334" y="1548"/>
                    <a:pt x="1334" y="2263"/>
                  </a:cubicBezTo>
                  <a:cubicBezTo>
                    <a:pt x="1334" y="2989"/>
                    <a:pt x="1132" y="3667"/>
                    <a:pt x="775" y="4215"/>
                  </a:cubicBezTo>
                  <a:cubicBezTo>
                    <a:pt x="417" y="3667"/>
                    <a:pt x="215" y="2989"/>
                    <a:pt x="215" y="2263"/>
                  </a:cubicBezTo>
                  <a:cubicBezTo>
                    <a:pt x="215" y="1548"/>
                    <a:pt x="417" y="858"/>
                    <a:pt x="775" y="310"/>
                  </a:cubicBezTo>
                  <a:close/>
                  <a:moveTo>
                    <a:pt x="775" y="0"/>
                  </a:moveTo>
                  <a:cubicBezTo>
                    <a:pt x="739" y="0"/>
                    <a:pt x="703" y="24"/>
                    <a:pt x="679" y="48"/>
                  </a:cubicBezTo>
                  <a:cubicBezTo>
                    <a:pt x="239" y="655"/>
                    <a:pt x="1" y="1441"/>
                    <a:pt x="1" y="2263"/>
                  </a:cubicBezTo>
                  <a:cubicBezTo>
                    <a:pt x="1" y="3084"/>
                    <a:pt x="239" y="3870"/>
                    <a:pt x="679" y="4477"/>
                  </a:cubicBezTo>
                  <a:cubicBezTo>
                    <a:pt x="703" y="4501"/>
                    <a:pt x="739" y="4525"/>
                    <a:pt x="775" y="4525"/>
                  </a:cubicBezTo>
                  <a:cubicBezTo>
                    <a:pt x="810" y="4525"/>
                    <a:pt x="846" y="4501"/>
                    <a:pt x="870" y="4477"/>
                  </a:cubicBezTo>
                  <a:cubicBezTo>
                    <a:pt x="1310" y="3870"/>
                    <a:pt x="1560" y="3084"/>
                    <a:pt x="1560" y="2263"/>
                  </a:cubicBezTo>
                  <a:cubicBezTo>
                    <a:pt x="1560" y="1441"/>
                    <a:pt x="1310" y="655"/>
                    <a:pt x="870" y="48"/>
                  </a:cubicBezTo>
                  <a:cubicBezTo>
                    <a:pt x="846" y="24"/>
                    <a:pt x="810"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 name="Google Shape;167;p9"/>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9"/>
            <p:cNvSpPr/>
            <p:nvPr/>
          </p:nvSpPr>
          <p:spPr>
            <a:xfrm>
              <a:off x="4694325" y="4413775"/>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2"/>
                  </a:cubicBezTo>
                  <a:cubicBezTo>
                    <a:pt x="393" y="2370"/>
                    <a:pt x="739" y="1750"/>
                    <a:pt x="1251" y="1238"/>
                  </a:cubicBezTo>
                  <a:cubicBezTo>
                    <a:pt x="1751" y="726"/>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3"/>
                    <a:pt x="1608" y="2762"/>
                    <a:pt x="2191" y="2179"/>
                  </a:cubicBezTo>
                  <a:cubicBezTo>
                    <a:pt x="2775" y="1596"/>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 name="Google Shape;169;p9"/>
            <p:cNvSpPr/>
            <p:nvPr/>
          </p:nvSpPr>
          <p:spPr>
            <a:xfrm>
              <a:off x="4618425" y="4489075"/>
              <a:ext cx="81875" cy="81575"/>
            </a:xfrm>
            <a:custGeom>
              <a:rect b="b" l="l" r="r" t="t"/>
              <a:pathLst>
                <a:path extrusionOk="0" h="3263" w="3275">
                  <a:moveTo>
                    <a:pt x="262" y="251"/>
                  </a:moveTo>
                  <a:cubicBezTo>
                    <a:pt x="893" y="381"/>
                    <a:pt x="1524" y="727"/>
                    <a:pt x="2036" y="1239"/>
                  </a:cubicBezTo>
                  <a:cubicBezTo>
                    <a:pt x="2536" y="1751"/>
                    <a:pt x="2882" y="2370"/>
                    <a:pt x="3013" y="3013"/>
                  </a:cubicBezTo>
                  <a:cubicBezTo>
                    <a:pt x="2382" y="2882"/>
                    <a:pt x="1751" y="2537"/>
                    <a:pt x="1251" y="2025"/>
                  </a:cubicBezTo>
                  <a:cubicBezTo>
                    <a:pt x="739" y="1513"/>
                    <a:pt x="393" y="893"/>
                    <a:pt x="262" y="251"/>
                  </a:cubicBezTo>
                  <a:close/>
                  <a:moveTo>
                    <a:pt x="131" y="0"/>
                  </a:moveTo>
                  <a:cubicBezTo>
                    <a:pt x="96" y="0"/>
                    <a:pt x="60" y="12"/>
                    <a:pt x="36" y="36"/>
                  </a:cubicBezTo>
                  <a:cubicBezTo>
                    <a:pt x="12" y="60"/>
                    <a:pt x="0" y="96"/>
                    <a:pt x="12" y="131"/>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63" y="3132"/>
                  </a:cubicBezTo>
                  <a:cubicBezTo>
                    <a:pt x="3156" y="2394"/>
                    <a:pt x="2775" y="1667"/>
                    <a:pt x="2191" y="1084"/>
                  </a:cubicBezTo>
                  <a:cubicBezTo>
                    <a:pt x="1608" y="501"/>
                    <a:pt x="881" y="108"/>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 name="Google Shape;170;p9"/>
            <p:cNvSpPr/>
            <p:nvPr/>
          </p:nvSpPr>
          <p:spPr>
            <a:xfrm>
              <a:off x="4694325" y="4489075"/>
              <a:ext cx="81875" cy="81575"/>
            </a:xfrm>
            <a:custGeom>
              <a:rect b="b" l="l" r="r" t="t"/>
              <a:pathLst>
                <a:path extrusionOk="0" h="3263" w="3275">
                  <a:moveTo>
                    <a:pt x="3025" y="251"/>
                  </a:moveTo>
                  <a:lnTo>
                    <a:pt x="3025" y="251"/>
                  </a:lnTo>
                  <a:cubicBezTo>
                    <a:pt x="2894" y="893"/>
                    <a:pt x="2537" y="1513"/>
                    <a:pt x="2036" y="2025"/>
                  </a:cubicBezTo>
                  <a:cubicBezTo>
                    <a:pt x="1524" y="2537"/>
                    <a:pt x="893" y="2882"/>
                    <a:pt x="262" y="3013"/>
                  </a:cubicBezTo>
                  <a:cubicBezTo>
                    <a:pt x="393" y="2370"/>
                    <a:pt x="739" y="1751"/>
                    <a:pt x="1251" y="1239"/>
                  </a:cubicBezTo>
                  <a:cubicBezTo>
                    <a:pt x="1751" y="727"/>
                    <a:pt x="2382" y="381"/>
                    <a:pt x="3025" y="251"/>
                  </a:cubicBezTo>
                  <a:close/>
                  <a:moveTo>
                    <a:pt x="3144" y="0"/>
                  </a:moveTo>
                  <a:cubicBezTo>
                    <a:pt x="2406" y="108"/>
                    <a:pt x="1667" y="501"/>
                    <a:pt x="1084" y="1084"/>
                  </a:cubicBezTo>
                  <a:cubicBezTo>
                    <a:pt x="501" y="1667"/>
                    <a:pt x="120" y="2394"/>
                    <a:pt x="12" y="3132"/>
                  </a:cubicBezTo>
                  <a:cubicBezTo>
                    <a:pt x="0" y="3168"/>
                    <a:pt x="12" y="3203"/>
                    <a:pt x="36" y="3227"/>
                  </a:cubicBezTo>
                  <a:cubicBezTo>
                    <a:pt x="60" y="3251"/>
                    <a:pt x="96" y="3263"/>
                    <a:pt x="120" y="3263"/>
                  </a:cubicBezTo>
                  <a:lnTo>
                    <a:pt x="131" y="3263"/>
                  </a:lnTo>
                  <a:cubicBezTo>
                    <a:pt x="882" y="3144"/>
                    <a:pt x="1608" y="2763"/>
                    <a:pt x="2191" y="2179"/>
                  </a:cubicBezTo>
                  <a:cubicBezTo>
                    <a:pt x="2775" y="1596"/>
                    <a:pt x="3156" y="870"/>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9"/>
            <p:cNvSpPr/>
            <p:nvPr/>
          </p:nvSpPr>
          <p:spPr>
            <a:xfrm>
              <a:off x="4618425" y="4564375"/>
              <a:ext cx="81875" cy="81600"/>
            </a:xfrm>
            <a:custGeom>
              <a:rect b="b" l="l" r="r" t="t"/>
              <a:pathLst>
                <a:path extrusionOk="0" h="3264" w="3275">
                  <a:moveTo>
                    <a:pt x="262" y="251"/>
                  </a:moveTo>
                  <a:cubicBezTo>
                    <a:pt x="893" y="382"/>
                    <a:pt x="1524" y="727"/>
                    <a:pt x="2036" y="1239"/>
                  </a:cubicBezTo>
                  <a:cubicBezTo>
                    <a:pt x="2536" y="1751"/>
                    <a:pt x="2882" y="2370"/>
                    <a:pt x="3013" y="3013"/>
                  </a:cubicBezTo>
                  <a:cubicBezTo>
                    <a:pt x="2382" y="2882"/>
                    <a:pt x="1751" y="2537"/>
                    <a:pt x="1251" y="2025"/>
                  </a:cubicBezTo>
                  <a:cubicBezTo>
                    <a:pt x="739" y="1513"/>
                    <a:pt x="393" y="894"/>
                    <a:pt x="262" y="251"/>
                  </a:cubicBezTo>
                  <a:close/>
                  <a:moveTo>
                    <a:pt x="131" y="1"/>
                  </a:moveTo>
                  <a:cubicBezTo>
                    <a:pt x="96" y="1"/>
                    <a:pt x="60" y="13"/>
                    <a:pt x="36" y="36"/>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63" y="3132"/>
                  </a:cubicBezTo>
                  <a:cubicBezTo>
                    <a:pt x="3156" y="2394"/>
                    <a:pt x="2775" y="1668"/>
                    <a:pt x="2191" y="1084"/>
                  </a:cubicBezTo>
                  <a:cubicBezTo>
                    <a:pt x="1608" y="501"/>
                    <a:pt x="881" y="108"/>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9"/>
            <p:cNvSpPr/>
            <p:nvPr/>
          </p:nvSpPr>
          <p:spPr>
            <a:xfrm>
              <a:off x="4694325" y="4564375"/>
              <a:ext cx="81875" cy="81600"/>
            </a:xfrm>
            <a:custGeom>
              <a:rect b="b" l="l" r="r" t="t"/>
              <a:pathLst>
                <a:path extrusionOk="0" h="3264" w="3275">
                  <a:moveTo>
                    <a:pt x="3025" y="251"/>
                  </a:moveTo>
                  <a:lnTo>
                    <a:pt x="3025" y="251"/>
                  </a:lnTo>
                  <a:cubicBezTo>
                    <a:pt x="2894" y="894"/>
                    <a:pt x="2537" y="1513"/>
                    <a:pt x="2036" y="2025"/>
                  </a:cubicBezTo>
                  <a:cubicBezTo>
                    <a:pt x="1524" y="2537"/>
                    <a:pt x="893" y="2882"/>
                    <a:pt x="262" y="3013"/>
                  </a:cubicBezTo>
                  <a:cubicBezTo>
                    <a:pt x="393" y="2370"/>
                    <a:pt x="739" y="1751"/>
                    <a:pt x="1251" y="1239"/>
                  </a:cubicBezTo>
                  <a:cubicBezTo>
                    <a:pt x="1751" y="727"/>
                    <a:pt x="2382" y="382"/>
                    <a:pt x="3025" y="251"/>
                  </a:cubicBezTo>
                  <a:close/>
                  <a:moveTo>
                    <a:pt x="3144" y="1"/>
                  </a:moveTo>
                  <a:cubicBezTo>
                    <a:pt x="2406" y="108"/>
                    <a:pt x="1667" y="501"/>
                    <a:pt x="1084" y="1084"/>
                  </a:cubicBezTo>
                  <a:cubicBezTo>
                    <a:pt x="501" y="1668"/>
                    <a:pt x="120" y="2394"/>
                    <a:pt x="12" y="3132"/>
                  </a:cubicBezTo>
                  <a:cubicBezTo>
                    <a:pt x="0" y="3168"/>
                    <a:pt x="12" y="3204"/>
                    <a:pt x="36" y="3227"/>
                  </a:cubicBezTo>
                  <a:cubicBezTo>
                    <a:pt x="60" y="3251"/>
                    <a:pt x="96" y="3263"/>
                    <a:pt x="120" y="3263"/>
                  </a:cubicBezTo>
                  <a:lnTo>
                    <a:pt x="131" y="3263"/>
                  </a:lnTo>
                  <a:cubicBezTo>
                    <a:pt x="882" y="3144"/>
                    <a:pt x="1608" y="2763"/>
                    <a:pt x="2191" y="2180"/>
                  </a:cubicBezTo>
                  <a:cubicBezTo>
                    <a:pt x="2775" y="1596"/>
                    <a:pt x="3156" y="870"/>
                    <a:pt x="3263" y="132"/>
                  </a:cubicBezTo>
                  <a:cubicBezTo>
                    <a:pt x="3275" y="96"/>
                    <a:pt x="3263" y="60"/>
                    <a:pt x="3239" y="36"/>
                  </a:cubicBezTo>
                  <a:cubicBezTo>
                    <a:pt x="3215" y="13"/>
                    <a:pt x="3179" y="1"/>
                    <a:pt x="3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 name="Google Shape;173;p9"/>
            <p:cNvSpPr/>
            <p:nvPr/>
          </p:nvSpPr>
          <p:spPr>
            <a:xfrm>
              <a:off x="4618425" y="4639700"/>
              <a:ext cx="81875" cy="81575"/>
            </a:xfrm>
            <a:custGeom>
              <a:rect b="b" l="l" r="r" t="t"/>
              <a:pathLst>
                <a:path extrusionOk="0" h="3263" w="3275">
                  <a:moveTo>
                    <a:pt x="262" y="250"/>
                  </a:moveTo>
                  <a:cubicBezTo>
                    <a:pt x="893" y="381"/>
                    <a:pt x="1524" y="726"/>
                    <a:pt x="2036" y="1238"/>
                  </a:cubicBezTo>
                  <a:cubicBezTo>
                    <a:pt x="2536" y="1750"/>
                    <a:pt x="2882" y="2369"/>
                    <a:pt x="3013" y="3012"/>
                  </a:cubicBezTo>
                  <a:cubicBezTo>
                    <a:pt x="2382" y="2881"/>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5"/>
                    <a:pt x="1084" y="2179"/>
                  </a:cubicBezTo>
                  <a:cubicBezTo>
                    <a:pt x="1667" y="2762"/>
                    <a:pt x="2394" y="3143"/>
                    <a:pt x="3144" y="3262"/>
                  </a:cubicBezTo>
                  <a:lnTo>
                    <a:pt x="3156" y="3262"/>
                  </a:lnTo>
                  <a:cubicBezTo>
                    <a:pt x="3191" y="3262"/>
                    <a:pt x="3215" y="3250"/>
                    <a:pt x="3239" y="3227"/>
                  </a:cubicBezTo>
                  <a:cubicBezTo>
                    <a:pt x="3263" y="3203"/>
                    <a:pt x="3275" y="3167"/>
                    <a:pt x="3263" y="3131"/>
                  </a:cubicBezTo>
                  <a:cubicBezTo>
                    <a:pt x="3156" y="2393"/>
                    <a:pt x="2775" y="1667"/>
                    <a:pt x="2191" y="1083"/>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 name="Google Shape;174;p9"/>
            <p:cNvSpPr/>
            <p:nvPr/>
          </p:nvSpPr>
          <p:spPr>
            <a:xfrm>
              <a:off x="4694325" y="4639700"/>
              <a:ext cx="81875" cy="81575"/>
            </a:xfrm>
            <a:custGeom>
              <a:rect b="b" l="l" r="r" t="t"/>
              <a:pathLst>
                <a:path extrusionOk="0" h="3263" w="3275">
                  <a:moveTo>
                    <a:pt x="3025" y="250"/>
                  </a:moveTo>
                  <a:lnTo>
                    <a:pt x="3025" y="250"/>
                  </a:lnTo>
                  <a:cubicBezTo>
                    <a:pt x="2894" y="893"/>
                    <a:pt x="2537" y="1512"/>
                    <a:pt x="2036" y="2024"/>
                  </a:cubicBezTo>
                  <a:cubicBezTo>
                    <a:pt x="1524" y="2536"/>
                    <a:pt x="893" y="2881"/>
                    <a:pt x="262" y="3012"/>
                  </a:cubicBezTo>
                  <a:cubicBezTo>
                    <a:pt x="393" y="2369"/>
                    <a:pt x="739" y="1750"/>
                    <a:pt x="1251" y="1238"/>
                  </a:cubicBezTo>
                  <a:cubicBezTo>
                    <a:pt x="1751" y="726"/>
                    <a:pt x="2382" y="381"/>
                    <a:pt x="3025" y="250"/>
                  </a:cubicBezTo>
                  <a:close/>
                  <a:moveTo>
                    <a:pt x="3144" y="0"/>
                  </a:moveTo>
                  <a:cubicBezTo>
                    <a:pt x="2406" y="107"/>
                    <a:pt x="1667" y="500"/>
                    <a:pt x="1084" y="1083"/>
                  </a:cubicBezTo>
                  <a:cubicBezTo>
                    <a:pt x="501" y="1667"/>
                    <a:pt x="120" y="2393"/>
                    <a:pt x="12" y="3131"/>
                  </a:cubicBezTo>
                  <a:cubicBezTo>
                    <a:pt x="0" y="3167"/>
                    <a:pt x="12" y="3203"/>
                    <a:pt x="36" y="3227"/>
                  </a:cubicBezTo>
                  <a:cubicBezTo>
                    <a:pt x="60" y="3250"/>
                    <a:pt x="96" y="3262"/>
                    <a:pt x="120" y="3262"/>
                  </a:cubicBezTo>
                  <a:lnTo>
                    <a:pt x="131" y="3262"/>
                  </a:lnTo>
                  <a:cubicBezTo>
                    <a:pt x="882" y="3143"/>
                    <a:pt x="1608" y="2762"/>
                    <a:pt x="2191" y="2179"/>
                  </a:cubicBezTo>
                  <a:cubicBezTo>
                    <a:pt x="2775" y="1595"/>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 name="Google Shape;175;p9"/>
            <p:cNvSpPr/>
            <p:nvPr/>
          </p:nvSpPr>
          <p:spPr>
            <a:xfrm>
              <a:off x="4618425" y="4715000"/>
              <a:ext cx="81875" cy="81575"/>
            </a:xfrm>
            <a:custGeom>
              <a:rect b="b" l="l" r="r" t="t"/>
              <a:pathLst>
                <a:path extrusionOk="0" h="3263" w="3275">
                  <a:moveTo>
                    <a:pt x="262" y="250"/>
                  </a:moveTo>
                  <a:cubicBezTo>
                    <a:pt x="893" y="381"/>
                    <a:pt x="1524" y="727"/>
                    <a:pt x="2036" y="1239"/>
                  </a:cubicBezTo>
                  <a:cubicBezTo>
                    <a:pt x="2536" y="1751"/>
                    <a:pt x="2882" y="2370"/>
                    <a:pt x="3013" y="3013"/>
                  </a:cubicBezTo>
                  <a:cubicBezTo>
                    <a:pt x="2382" y="2882"/>
                    <a:pt x="1751" y="2536"/>
                    <a:pt x="1239" y="2024"/>
                  </a:cubicBezTo>
                  <a:cubicBezTo>
                    <a:pt x="739" y="1512"/>
                    <a:pt x="393" y="893"/>
                    <a:pt x="262" y="250"/>
                  </a:cubicBezTo>
                  <a:close/>
                  <a:moveTo>
                    <a:pt x="131" y="0"/>
                  </a:moveTo>
                  <a:cubicBezTo>
                    <a:pt x="96" y="0"/>
                    <a:pt x="60" y="12"/>
                    <a:pt x="36" y="36"/>
                  </a:cubicBezTo>
                  <a:cubicBezTo>
                    <a:pt x="12" y="60"/>
                    <a:pt x="0" y="96"/>
                    <a:pt x="12" y="131"/>
                  </a:cubicBezTo>
                  <a:cubicBezTo>
                    <a:pt x="119" y="869"/>
                    <a:pt x="500" y="1596"/>
                    <a:pt x="1084" y="2179"/>
                  </a:cubicBezTo>
                  <a:cubicBezTo>
                    <a:pt x="1667" y="2763"/>
                    <a:pt x="2394" y="3144"/>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9"/>
            <p:cNvSpPr/>
            <p:nvPr/>
          </p:nvSpPr>
          <p:spPr>
            <a:xfrm>
              <a:off x="4694325" y="4715000"/>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3"/>
                  </a:cubicBezTo>
                  <a:cubicBezTo>
                    <a:pt x="393" y="2370"/>
                    <a:pt x="739" y="1751"/>
                    <a:pt x="1251" y="1239"/>
                  </a:cubicBezTo>
                  <a:cubicBezTo>
                    <a:pt x="1751" y="727"/>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4"/>
                    <a:pt x="1608" y="2763"/>
                    <a:pt x="2191" y="2179"/>
                  </a:cubicBezTo>
                  <a:cubicBezTo>
                    <a:pt x="2775" y="1596"/>
                    <a:pt x="3156" y="869"/>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 name="Google Shape;177;p9"/>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8" name="Google Shape;178;p9"/>
          <p:cNvGrpSpPr/>
          <p:nvPr/>
        </p:nvGrpSpPr>
        <p:grpSpPr>
          <a:xfrm>
            <a:off x="585041" y="304967"/>
            <a:ext cx="708133" cy="597386"/>
            <a:chOff x="4278500" y="3629150"/>
            <a:chExt cx="401550" cy="338750"/>
          </a:xfrm>
        </p:grpSpPr>
        <p:sp>
          <p:nvSpPr>
            <p:cNvPr id="179" name="Google Shape;179;p9"/>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9"/>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9"/>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9"/>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 name="Google Shape;183;p9"/>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4" name="Google Shape;184;p9"/>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5" name="Google Shape;185;p9"/>
          <p:cNvSpPr/>
          <p:nvPr/>
        </p:nvSpPr>
        <p:spPr>
          <a:xfrm>
            <a:off x="2794747" y="3538125"/>
            <a:ext cx="239924" cy="240453"/>
          </a:xfrm>
          <a:custGeom>
            <a:rect b="b" l="l" r="r" t="t"/>
            <a:pathLst>
              <a:path extrusionOk="0" h="5454" w="5442">
                <a:moveTo>
                  <a:pt x="2715" y="226"/>
                </a:moveTo>
                <a:cubicBezTo>
                  <a:pt x="4096" y="226"/>
                  <a:pt x="5215" y="1346"/>
                  <a:pt x="5215" y="2727"/>
                </a:cubicBezTo>
                <a:cubicBezTo>
                  <a:pt x="5215" y="4108"/>
                  <a:pt x="4096" y="5227"/>
                  <a:pt x="2715" y="5227"/>
                </a:cubicBezTo>
                <a:cubicBezTo>
                  <a:pt x="1346" y="5227"/>
                  <a:pt x="226" y="4108"/>
                  <a:pt x="226" y="2727"/>
                </a:cubicBezTo>
                <a:cubicBezTo>
                  <a:pt x="226" y="1346"/>
                  <a:pt x="1346" y="226"/>
                  <a:pt x="2715" y="226"/>
                </a:cubicBezTo>
                <a:close/>
                <a:moveTo>
                  <a:pt x="2715" y="0"/>
                </a:moveTo>
                <a:cubicBezTo>
                  <a:pt x="1215" y="0"/>
                  <a:pt x="0" y="1227"/>
                  <a:pt x="0" y="2727"/>
                </a:cubicBezTo>
                <a:cubicBezTo>
                  <a:pt x="0" y="4227"/>
                  <a:pt x="1215" y="5453"/>
                  <a:pt x="2715" y="5453"/>
                </a:cubicBezTo>
                <a:cubicBezTo>
                  <a:pt x="4215" y="5453"/>
                  <a:pt x="5441" y="4227"/>
                  <a:pt x="5441" y="2727"/>
                </a:cubicBezTo>
                <a:cubicBezTo>
                  <a:pt x="5441" y="1227"/>
                  <a:pt x="4215" y="0"/>
                  <a:pt x="271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9"/>
          <p:cNvSpPr txBox="1"/>
          <p:nvPr>
            <p:ph idx="1" type="subTitle"/>
          </p:nvPr>
        </p:nvSpPr>
        <p:spPr>
          <a:xfrm>
            <a:off x="2521773" y="2324300"/>
            <a:ext cx="5049300" cy="7467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1400"/>
              <a:buNone/>
              <a:defRPr sz="1600"/>
            </a:lvl1pPr>
            <a:lvl2pPr lvl="1" rtl="0" algn="r">
              <a:lnSpc>
                <a:spcPct val="100000"/>
              </a:lnSpc>
              <a:spcBef>
                <a:spcPts val="0"/>
              </a:spcBef>
              <a:spcAft>
                <a:spcPts val="0"/>
              </a:spcAft>
              <a:buSzPts val="1400"/>
              <a:buNone/>
              <a:defRPr/>
            </a:lvl2pPr>
            <a:lvl3pPr lvl="2" rtl="0" algn="r">
              <a:lnSpc>
                <a:spcPct val="100000"/>
              </a:lnSpc>
              <a:spcBef>
                <a:spcPts val="0"/>
              </a:spcBef>
              <a:spcAft>
                <a:spcPts val="0"/>
              </a:spcAft>
              <a:buSzPts val="1400"/>
              <a:buNone/>
              <a:defRPr/>
            </a:lvl3pPr>
            <a:lvl4pPr lvl="3" rtl="0" algn="r">
              <a:lnSpc>
                <a:spcPct val="100000"/>
              </a:lnSpc>
              <a:spcBef>
                <a:spcPts val="0"/>
              </a:spcBef>
              <a:spcAft>
                <a:spcPts val="0"/>
              </a:spcAft>
              <a:buSzPts val="1400"/>
              <a:buNone/>
              <a:defRPr/>
            </a:lvl4pPr>
            <a:lvl5pPr lvl="4" rtl="0" algn="r">
              <a:lnSpc>
                <a:spcPct val="100000"/>
              </a:lnSpc>
              <a:spcBef>
                <a:spcPts val="0"/>
              </a:spcBef>
              <a:spcAft>
                <a:spcPts val="0"/>
              </a:spcAft>
              <a:buSzPts val="1400"/>
              <a:buNone/>
              <a:defRPr/>
            </a:lvl5pPr>
            <a:lvl6pPr lvl="5" rtl="0" algn="r">
              <a:lnSpc>
                <a:spcPct val="100000"/>
              </a:lnSpc>
              <a:spcBef>
                <a:spcPts val="0"/>
              </a:spcBef>
              <a:spcAft>
                <a:spcPts val="0"/>
              </a:spcAft>
              <a:buSzPts val="1400"/>
              <a:buNone/>
              <a:defRPr/>
            </a:lvl6pPr>
            <a:lvl7pPr lvl="6" rtl="0" algn="r">
              <a:lnSpc>
                <a:spcPct val="100000"/>
              </a:lnSpc>
              <a:spcBef>
                <a:spcPts val="0"/>
              </a:spcBef>
              <a:spcAft>
                <a:spcPts val="0"/>
              </a:spcAft>
              <a:buSzPts val="1400"/>
              <a:buNone/>
              <a:defRPr/>
            </a:lvl7pPr>
            <a:lvl8pPr lvl="7" rtl="0" algn="r">
              <a:lnSpc>
                <a:spcPct val="100000"/>
              </a:lnSpc>
              <a:spcBef>
                <a:spcPts val="0"/>
              </a:spcBef>
              <a:spcAft>
                <a:spcPts val="0"/>
              </a:spcAft>
              <a:buSzPts val="1400"/>
              <a:buNone/>
              <a:defRPr/>
            </a:lvl8pPr>
            <a:lvl9pPr lvl="8" rtl="0" algn="r">
              <a:lnSpc>
                <a:spcPct val="100000"/>
              </a:lnSpc>
              <a:spcBef>
                <a:spcPts val="0"/>
              </a:spcBef>
              <a:spcAft>
                <a:spcPts val="0"/>
              </a:spcAft>
              <a:buSzPts val="1400"/>
              <a:buNone/>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87" name="Shape 187"/>
        <p:cNvGrpSpPr/>
        <p:nvPr/>
      </p:nvGrpSpPr>
      <p:grpSpPr>
        <a:xfrm>
          <a:off x="0" y="0"/>
          <a:ext cx="0" cy="0"/>
          <a:chOff x="0" y="0"/>
          <a:chExt cx="0" cy="0"/>
        </a:xfrm>
      </p:grpSpPr>
      <p:pic>
        <p:nvPicPr>
          <p:cNvPr id="188" name="Google Shape;188;p10"/>
          <p:cNvPicPr preferRelativeResize="0"/>
          <p:nvPr/>
        </p:nvPicPr>
        <p:blipFill>
          <a:blip r:embed="rId2">
            <a:alphaModFix/>
          </a:blip>
          <a:stretch>
            <a:fillRect/>
          </a:stretch>
        </p:blipFill>
        <p:spPr>
          <a:xfrm flipH="1" rot="10800000">
            <a:off x="3645899" y="-1200302"/>
            <a:ext cx="2356500" cy="2349729"/>
          </a:xfrm>
          <a:prstGeom prst="rect">
            <a:avLst/>
          </a:prstGeom>
          <a:noFill/>
          <a:ln>
            <a:noFill/>
          </a:ln>
        </p:spPr>
      </p:pic>
      <p:pic>
        <p:nvPicPr>
          <p:cNvPr id="189" name="Google Shape;189;p10"/>
          <p:cNvPicPr preferRelativeResize="0"/>
          <p:nvPr/>
        </p:nvPicPr>
        <p:blipFill>
          <a:blip r:embed="rId3">
            <a:alphaModFix/>
          </a:blip>
          <a:stretch>
            <a:fillRect/>
          </a:stretch>
        </p:blipFill>
        <p:spPr>
          <a:xfrm flipH="1" rot="10800000">
            <a:off x="-228598" y="3486902"/>
            <a:ext cx="3631898" cy="3631898"/>
          </a:xfrm>
          <a:prstGeom prst="rect">
            <a:avLst/>
          </a:prstGeom>
          <a:noFill/>
          <a:ln>
            <a:noFill/>
          </a:ln>
        </p:spPr>
      </p:pic>
      <p:sp>
        <p:nvSpPr>
          <p:cNvPr id="190" name="Google Shape;190;p10"/>
          <p:cNvSpPr txBox="1"/>
          <p:nvPr>
            <p:ph type="title"/>
          </p:nvPr>
        </p:nvSpPr>
        <p:spPr>
          <a:xfrm>
            <a:off x="713225" y="539500"/>
            <a:ext cx="2661000" cy="2324400"/>
          </a:xfrm>
          <a:prstGeom prst="rect">
            <a:avLst/>
          </a:prstGeom>
          <a:solidFill>
            <a:schemeClr val="accent1"/>
          </a:solidFill>
        </p:spPr>
        <p:txBody>
          <a:bodyPr anchorCtr="0" anchor="ctr" bIns="0" lIns="0" spcFirstLastPara="1" rIns="0" wrap="square" tIns="0">
            <a:noAutofit/>
          </a:bodyPr>
          <a:lstStyle>
            <a:lvl1pPr lvl="0" rtl="0">
              <a:spcBef>
                <a:spcPts val="0"/>
              </a:spcBef>
              <a:spcAft>
                <a:spcPts val="0"/>
              </a:spcAft>
              <a:buSzPts val="30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20" Type="http://schemas.openxmlformats.org/officeDocument/2006/relationships/slideLayout" Target="../slideLayouts/slideLayout2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43" Type="http://schemas.openxmlformats.org/officeDocument/2006/relationships/theme" Target="../theme/theme2.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slideLayout" Target="../slideLayouts/slideLayout35.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37" Type="http://schemas.openxmlformats.org/officeDocument/2006/relationships/slideLayout" Target="../slideLayouts/slideLayout37.xml"/><Relationship Id="rId14" Type="http://schemas.openxmlformats.org/officeDocument/2006/relationships/slideLayout" Target="../slideLayouts/slideLayout14.xml"/><Relationship Id="rId36" Type="http://schemas.openxmlformats.org/officeDocument/2006/relationships/slideLayout" Target="../slideLayouts/slideLayout36.xml"/><Relationship Id="rId17" Type="http://schemas.openxmlformats.org/officeDocument/2006/relationships/slideLayout" Target="../slideLayouts/slideLayout17.xml"/><Relationship Id="rId39" Type="http://schemas.openxmlformats.org/officeDocument/2006/relationships/slideLayout" Target="../slideLayouts/slideLayout39.xml"/><Relationship Id="rId16" Type="http://schemas.openxmlformats.org/officeDocument/2006/relationships/slideLayout" Target="../slideLayouts/slideLayout16.xml"/><Relationship Id="rId38" Type="http://schemas.openxmlformats.org/officeDocument/2006/relationships/slideLayout" Target="../slideLayouts/slideLayout38.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slideLayout" Target="../slideLayouts/slideLayout44.xml"/><Relationship Id="rId3"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720000" y="445025"/>
            <a:ext cx="7704000" cy="572700"/>
          </a:xfrm>
          <a:prstGeom prst="rect">
            <a:avLst/>
          </a:prstGeom>
          <a:noFill/>
          <a:ln>
            <a:noFill/>
          </a:ln>
        </p:spPr>
        <p:txBody>
          <a:bodyPr anchorCtr="0" anchor="ctr" bIns="0" lIns="0" spcFirstLastPara="1" rIns="0" wrap="square" tIns="0">
            <a:noAutofit/>
          </a:bodyPr>
          <a:lstStyle>
            <a:lvl1pPr lvl="0" algn="ctr">
              <a:spcBef>
                <a:spcPts val="0"/>
              </a:spcBef>
              <a:spcAft>
                <a:spcPts val="0"/>
              </a:spcAft>
              <a:buClr>
                <a:schemeClr val="accent6"/>
              </a:buClr>
              <a:buSzPts val="3000"/>
              <a:buFont typeface="Be Vietnam Pro SemiBold"/>
              <a:buNone/>
              <a:defRPr sz="3000">
                <a:solidFill>
                  <a:schemeClr val="accent6"/>
                </a:solidFill>
                <a:latin typeface="Be Vietnam Pro SemiBold"/>
                <a:ea typeface="Be Vietnam Pro SemiBold"/>
                <a:cs typeface="Be Vietnam Pro SemiBold"/>
                <a:sym typeface="Be Vietnam Pro SemiBold"/>
              </a:defRPr>
            </a:lvl1pPr>
            <a:lvl2pPr lvl="1">
              <a:spcBef>
                <a:spcPts val="0"/>
              </a:spcBef>
              <a:spcAft>
                <a:spcPts val="0"/>
              </a:spcAft>
              <a:buClr>
                <a:schemeClr val="accent6"/>
              </a:buClr>
              <a:buSzPts val="2800"/>
              <a:buFont typeface="Be Vietnam Pro SemiBold"/>
              <a:buNone/>
              <a:defRPr sz="2800">
                <a:solidFill>
                  <a:schemeClr val="accent6"/>
                </a:solidFill>
                <a:latin typeface="Be Vietnam Pro SemiBold"/>
                <a:ea typeface="Be Vietnam Pro SemiBold"/>
                <a:cs typeface="Be Vietnam Pro SemiBold"/>
                <a:sym typeface="Be Vietnam Pro SemiBold"/>
              </a:defRPr>
            </a:lvl2pPr>
            <a:lvl3pPr lvl="2">
              <a:spcBef>
                <a:spcPts val="0"/>
              </a:spcBef>
              <a:spcAft>
                <a:spcPts val="0"/>
              </a:spcAft>
              <a:buClr>
                <a:schemeClr val="accent6"/>
              </a:buClr>
              <a:buSzPts val="2800"/>
              <a:buFont typeface="Be Vietnam Pro SemiBold"/>
              <a:buNone/>
              <a:defRPr sz="2800">
                <a:solidFill>
                  <a:schemeClr val="accent6"/>
                </a:solidFill>
                <a:latin typeface="Be Vietnam Pro SemiBold"/>
                <a:ea typeface="Be Vietnam Pro SemiBold"/>
                <a:cs typeface="Be Vietnam Pro SemiBold"/>
                <a:sym typeface="Be Vietnam Pro SemiBold"/>
              </a:defRPr>
            </a:lvl3pPr>
            <a:lvl4pPr lvl="3">
              <a:spcBef>
                <a:spcPts val="0"/>
              </a:spcBef>
              <a:spcAft>
                <a:spcPts val="0"/>
              </a:spcAft>
              <a:buClr>
                <a:schemeClr val="accent6"/>
              </a:buClr>
              <a:buSzPts val="2800"/>
              <a:buFont typeface="Be Vietnam Pro SemiBold"/>
              <a:buNone/>
              <a:defRPr sz="2800">
                <a:solidFill>
                  <a:schemeClr val="accent6"/>
                </a:solidFill>
                <a:latin typeface="Be Vietnam Pro SemiBold"/>
                <a:ea typeface="Be Vietnam Pro SemiBold"/>
                <a:cs typeface="Be Vietnam Pro SemiBold"/>
                <a:sym typeface="Be Vietnam Pro SemiBold"/>
              </a:defRPr>
            </a:lvl4pPr>
            <a:lvl5pPr lvl="4">
              <a:spcBef>
                <a:spcPts val="0"/>
              </a:spcBef>
              <a:spcAft>
                <a:spcPts val="0"/>
              </a:spcAft>
              <a:buClr>
                <a:schemeClr val="accent6"/>
              </a:buClr>
              <a:buSzPts val="2800"/>
              <a:buFont typeface="Be Vietnam Pro SemiBold"/>
              <a:buNone/>
              <a:defRPr sz="2800">
                <a:solidFill>
                  <a:schemeClr val="accent6"/>
                </a:solidFill>
                <a:latin typeface="Be Vietnam Pro SemiBold"/>
                <a:ea typeface="Be Vietnam Pro SemiBold"/>
                <a:cs typeface="Be Vietnam Pro SemiBold"/>
                <a:sym typeface="Be Vietnam Pro SemiBold"/>
              </a:defRPr>
            </a:lvl5pPr>
            <a:lvl6pPr lvl="5">
              <a:spcBef>
                <a:spcPts val="0"/>
              </a:spcBef>
              <a:spcAft>
                <a:spcPts val="0"/>
              </a:spcAft>
              <a:buClr>
                <a:schemeClr val="accent6"/>
              </a:buClr>
              <a:buSzPts val="2800"/>
              <a:buFont typeface="Be Vietnam Pro SemiBold"/>
              <a:buNone/>
              <a:defRPr sz="2800">
                <a:solidFill>
                  <a:schemeClr val="accent6"/>
                </a:solidFill>
                <a:latin typeface="Be Vietnam Pro SemiBold"/>
                <a:ea typeface="Be Vietnam Pro SemiBold"/>
                <a:cs typeface="Be Vietnam Pro SemiBold"/>
                <a:sym typeface="Be Vietnam Pro SemiBold"/>
              </a:defRPr>
            </a:lvl6pPr>
            <a:lvl7pPr lvl="6">
              <a:spcBef>
                <a:spcPts val="0"/>
              </a:spcBef>
              <a:spcAft>
                <a:spcPts val="0"/>
              </a:spcAft>
              <a:buClr>
                <a:schemeClr val="accent6"/>
              </a:buClr>
              <a:buSzPts val="2800"/>
              <a:buFont typeface="Be Vietnam Pro SemiBold"/>
              <a:buNone/>
              <a:defRPr sz="2800">
                <a:solidFill>
                  <a:schemeClr val="accent6"/>
                </a:solidFill>
                <a:latin typeface="Be Vietnam Pro SemiBold"/>
                <a:ea typeface="Be Vietnam Pro SemiBold"/>
                <a:cs typeface="Be Vietnam Pro SemiBold"/>
                <a:sym typeface="Be Vietnam Pro SemiBold"/>
              </a:defRPr>
            </a:lvl7pPr>
            <a:lvl8pPr lvl="7">
              <a:spcBef>
                <a:spcPts val="0"/>
              </a:spcBef>
              <a:spcAft>
                <a:spcPts val="0"/>
              </a:spcAft>
              <a:buClr>
                <a:schemeClr val="accent6"/>
              </a:buClr>
              <a:buSzPts val="2800"/>
              <a:buFont typeface="Be Vietnam Pro SemiBold"/>
              <a:buNone/>
              <a:defRPr sz="2800">
                <a:solidFill>
                  <a:schemeClr val="accent6"/>
                </a:solidFill>
                <a:latin typeface="Be Vietnam Pro SemiBold"/>
                <a:ea typeface="Be Vietnam Pro SemiBold"/>
                <a:cs typeface="Be Vietnam Pro SemiBold"/>
                <a:sym typeface="Be Vietnam Pro SemiBold"/>
              </a:defRPr>
            </a:lvl8pPr>
            <a:lvl9pPr lvl="8">
              <a:spcBef>
                <a:spcPts val="0"/>
              </a:spcBef>
              <a:spcAft>
                <a:spcPts val="0"/>
              </a:spcAft>
              <a:buClr>
                <a:schemeClr val="accent6"/>
              </a:buClr>
              <a:buSzPts val="2800"/>
              <a:buFont typeface="Be Vietnam Pro SemiBold"/>
              <a:buNone/>
              <a:defRPr sz="2800">
                <a:solidFill>
                  <a:schemeClr val="accent6"/>
                </a:solidFill>
                <a:latin typeface="Be Vietnam Pro SemiBold"/>
                <a:ea typeface="Be Vietnam Pro SemiBold"/>
                <a:cs typeface="Be Vietnam Pro SemiBold"/>
                <a:sym typeface="Be Vietnam Pro SemiBold"/>
              </a:defRPr>
            </a:lvl9pPr>
          </a:lstStyle>
          <a:p/>
        </p:txBody>
      </p:sp>
      <p:sp>
        <p:nvSpPr>
          <p:cNvPr id="7" name="Google Shape;7;p1"/>
          <p:cNvSpPr txBox="1"/>
          <p:nvPr>
            <p:ph idx="1" type="body"/>
          </p:nvPr>
        </p:nvSpPr>
        <p:spPr>
          <a:xfrm>
            <a:off x="720000" y="1152475"/>
            <a:ext cx="7704000" cy="3450900"/>
          </a:xfrm>
          <a:prstGeom prst="rect">
            <a:avLst/>
          </a:prstGeom>
          <a:noFill/>
          <a:ln>
            <a:noFill/>
          </a:ln>
        </p:spPr>
        <p:txBody>
          <a:bodyPr anchorCtr="0" anchor="ctr" bIns="0" lIns="0" spcFirstLastPara="1" rIns="0" wrap="square" tIns="0">
            <a:noAutofit/>
          </a:bodyPr>
          <a:lstStyle>
            <a:lvl1pPr indent="-317500" lvl="0" marL="457200">
              <a:lnSpc>
                <a:spcPct val="100000"/>
              </a:lnSpc>
              <a:spcBef>
                <a:spcPts val="0"/>
              </a:spcBef>
              <a:spcAft>
                <a:spcPts val="0"/>
              </a:spcAft>
              <a:buClr>
                <a:schemeClr val="accent6"/>
              </a:buClr>
              <a:buSzPts val="1400"/>
              <a:buFont typeface="Varela Round"/>
              <a:buChar char="●"/>
              <a:defRPr>
                <a:solidFill>
                  <a:schemeClr val="accent6"/>
                </a:solidFill>
                <a:latin typeface="Varela Round"/>
                <a:ea typeface="Varela Round"/>
                <a:cs typeface="Varela Round"/>
                <a:sym typeface="Varela Round"/>
              </a:defRPr>
            </a:lvl1pPr>
            <a:lvl2pPr indent="-317500" lvl="1" marL="914400">
              <a:lnSpc>
                <a:spcPct val="100000"/>
              </a:lnSpc>
              <a:spcBef>
                <a:spcPts val="1600"/>
              </a:spcBef>
              <a:spcAft>
                <a:spcPts val="0"/>
              </a:spcAft>
              <a:buClr>
                <a:schemeClr val="accent6"/>
              </a:buClr>
              <a:buSzPts val="1400"/>
              <a:buFont typeface="Varela Round"/>
              <a:buChar char="○"/>
              <a:defRPr>
                <a:solidFill>
                  <a:schemeClr val="accent6"/>
                </a:solidFill>
                <a:latin typeface="Varela Round"/>
                <a:ea typeface="Varela Round"/>
                <a:cs typeface="Varela Round"/>
                <a:sym typeface="Varela Round"/>
              </a:defRPr>
            </a:lvl2pPr>
            <a:lvl3pPr indent="-317500" lvl="2" marL="1371600">
              <a:lnSpc>
                <a:spcPct val="100000"/>
              </a:lnSpc>
              <a:spcBef>
                <a:spcPts val="1600"/>
              </a:spcBef>
              <a:spcAft>
                <a:spcPts val="0"/>
              </a:spcAft>
              <a:buClr>
                <a:schemeClr val="accent6"/>
              </a:buClr>
              <a:buSzPts val="1400"/>
              <a:buFont typeface="Varela Round"/>
              <a:buChar char="■"/>
              <a:defRPr>
                <a:solidFill>
                  <a:schemeClr val="accent6"/>
                </a:solidFill>
                <a:latin typeface="Varela Round"/>
                <a:ea typeface="Varela Round"/>
                <a:cs typeface="Varela Round"/>
                <a:sym typeface="Varela Round"/>
              </a:defRPr>
            </a:lvl3pPr>
            <a:lvl4pPr indent="-317500" lvl="3" marL="1828800">
              <a:lnSpc>
                <a:spcPct val="100000"/>
              </a:lnSpc>
              <a:spcBef>
                <a:spcPts val="1600"/>
              </a:spcBef>
              <a:spcAft>
                <a:spcPts val="0"/>
              </a:spcAft>
              <a:buClr>
                <a:schemeClr val="accent6"/>
              </a:buClr>
              <a:buSzPts val="1400"/>
              <a:buFont typeface="Varela Round"/>
              <a:buChar char="●"/>
              <a:defRPr>
                <a:solidFill>
                  <a:schemeClr val="accent6"/>
                </a:solidFill>
                <a:latin typeface="Varela Round"/>
                <a:ea typeface="Varela Round"/>
                <a:cs typeface="Varela Round"/>
                <a:sym typeface="Varela Round"/>
              </a:defRPr>
            </a:lvl4pPr>
            <a:lvl5pPr indent="-317500" lvl="4" marL="2286000">
              <a:lnSpc>
                <a:spcPct val="100000"/>
              </a:lnSpc>
              <a:spcBef>
                <a:spcPts val="1600"/>
              </a:spcBef>
              <a:spcAft>
                <a:spcPts val="0"/>
              </a:spcAft>
              <a:buClr>
                <a:schemeClr val="accent6"/>
              </a:buClr>
              <a:buSzPts val="1400"/>
              <a:buFont typeface="Varela Round"/>
              <a:buChar char="○"/>
              <a:defRPr>
                <a:solidFill>
                  <a:schemeClr val="accent6"/>
                </a:solidFill>
                <a:latin typeface="Varela Round"/>
                <a:ea typeface="Varela Round"/>
                <a:cs typeface="Varela Round"/>
                <a:sym typeface="Varela Round"/>
              </a:defRPr>
            </a:lvl5pPr>
            <a:lvl6pPr indent="-317500" lvl="5" marL="2743200">
              <a:lnSpc>
                <a:spcPct val="100000"/>
              </a:lnSpc>
              <a:spcBef>
                <a:spcPts val="1600"/>
              </a:spcBef>
              <a:spcAft>
                <a:spcPts val="0"/>
              </a:spcAft>
              <a:buClr>
                <a:schemeClr val="accent6"/>
              </a:buClr>
              <a:buSzPts val="1400"/>
              <a:buFont typeface="Varela Round"/>
              <a:buChar char="■"/>
              <a:defRPr>
                <a:solidFill>
                  <a:schemeClr val="accent6"/>
                </a:solidFill>
                <a:latin typeface="Varela Round"/>
                <a:ea typeface="Varela Round"/>
                <a:cs typeface="Varela Round"/>
                <a:sym typeface="Varela Round"/>
              </a:defRPr>
            </a:lvl6pPr>
            <a:lvl7pPr indent="-317500" lvl="6" marL="3200400">
              <a:lnSpc>
                <a:spcPct val="100000"/>
              </a:lnSpc>
              <a:spcBef>
                <a:spcPts val="1600"/>
              </a:spcBef>
              <a:spcAft>
                <a:spcPts val="0"/>
              </a:spcAft>
              <a:buClr>
                <a:schemeClr val="accent6"/>
              </a:buClr>
              <a:buSzPts val="1400"/>
              <a:buFont typeface="Varela Round"/>
              <a:buChar char="●"/>
              <a:defRPr>
                <a:solidFill>
                  <a:schemeClr val="accent6"/>
                </a:solidFill>
                <a:latin typeface="Varela Round"/>
                <a:ea typeface="Varela Round"/>
                <a:cs typeface="Varela Round"/>
                <a:sym typeface="Varela Round"/>
              </a:defRPr>
            </a:lvl7pPr>
            <a:lvl8pPr indent="-317500" lvl="7" marL="3657600">
              <a:lnSpc>
                <a:spcPct val="100000"/>
              </a:lnSpc>
              <a:spcBef>
                <a:spcPts val="1600"/>
              </a:spcBef>
              <a:spcAft>
                <a:spcPts val="0"/>
              </a:spcAft>
              <a:buClr>
                <a:schemeClr val="accent6"/>
              </a:buClr>
              <a:buSzPts val="1400"/>
              <a:buFont typeface="Varela Round"/>
              <a:buChar char="○"/>
              <a:defRPr>
                <a:solidFill>
                  <a:schemeClr val="accent6"/>
                </a:solidFill>
                <a:latin typeface="Varela Round"/>
                <a:ea typeface="Varela Round"/>
                <a:cs typeface="Varela Round"/>
                <a:sym typeface="Varela Round"/>
              </a:defRPr>
            </a:lvl8pPr>
            <a:lvl9pPr indent="-317500" lvl="8" marL="4114800">
              <a:lnSpc>
                <a:spcPct val="100000"/>
              </a:lnSpc>
              <a:spcBef>
                <a:spcPts val="1600"/>
              </a:spcBef>
              <a:spcAft>
                <a:spcPts val="1600"/>
              </a:spcAft>
              <a:buClr>
                <a:schemeClr val="accent6"/>
              </a:buClr>
              <a:buSzPts val="1400"/>
              <a:buFont typeface="Varela Round"/>
              <a:buChar char="■"/>
              <a:defRPr>
                <a:solidFill>
                  <a:schemeClr val="accent6"/>
                </a:solidFill>
                <a:latin typeface="Varela Round"/>
                <a:ea typeface="Varela Round"/>
                <a:cs typeface="Varela Round"/>
                <a:sym typeface="Varela Round"/>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orient="horz" pos="1620">
          <p15:clr>
            <a:srgbClr val="E46962"/>
          </p15:clr>
        </p15:guide>
        <p15:guide id="2" pos="2880">
          <p15:clr>
            <a:srgbClr val="E46962"/>
          </p15:clr>
        </p15:guide>
        <p15:guide id="3" pos="449">
          <p15:clr>
            <a:srgbClr val="E46962"/>
          </p15:clr>
        </p15:guide>
        <p15:guide id="4" pos="5311">
          <p15:clr>
            <a:srgbClr val="E46962"/>
          </p15:clr>
        </p15:guide>
        <p15:guide id="5" orient="horz" pos="340">
          <p15:clr>
            <a:srgbClr val="E46962"/>
          </p15:clr>
        </p15:guide>
        <p15:guide id="6" orient="horz" pos="2897">
          <p15:clr>
            <a:srgbClr val="E46962"/>
          </p15:clr>
        </p15:guide>
      </p15:sldGuideLst>
    </p:ext>
  </p:extLst>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rgbClr val="0E2A47"/>
        </a:solidFill>
      </p:bgPr>
    </p:bg>
    <p:spTree>
      <p:nvGrpSpPr>
        <p:cNvPr id="888" name="Shape 888"/>
        <p:cNvGrpSpPr/>
        <p:nvPr/>
      </p:nvGrpSpPr>
      <p:grpSpPr>
        <a:xfrm>
          <a:off x="0" y="0"/>
          <a:ext cx="0" cy="0"/>
          <a:chOff x="0" y="0"/>
          <a:chExt cx="0" cy="0"/>
        </a:xfrm>
      </p:grpSpPr>
      <p:sp>
        <p:nvSpPr>
          <p:cNvPr id="889" name="Google Shape;889;p44"/>
          <p:cNvSpPr txBox="1"/>
          <p:nvPr>
            <p:ph type="title"/>
          </p:nvPr>
        </p:nvSpPr>
        <p:spPr>
          <a:xfrm>
            <a:off x="1068100" y="933450"/>
            <a:ext cx="7047300" cy="482400"/>
          </a:xfrm>
          <a:prstGeom prst="rect">
            <a:avLst/>
          </a:prstGeom>
          <a:noFill/>
          <a:ln>
            <a:noFill/>
          </a:ln>
        </p:spPr>
        <p:txBody>
          <a:bodyPr anchorCtr="0" anchor="t" bIns="91425" lIns="91425" spcFirstLastPara="1" rIns="91425" wrap="square" tIns="91425">
            <a:noAutofit/>
          </a:bodyPr>
          <a:lstStyle>
            <a:lvl1pPr lvl="0" rtl="0" algn="ctr">
              <a:spcBef>
                <a:spcPts val="0"/>
              </a:spcBef>
              <a:spcAft>
                <a:spcPts val="0"/>
              </a:spcAft>
              <a:buClr>
                <a:srgbClr val="FFFFFF"/>
              </a:buClr>
              <a:buSzPts val="2400"/>
              <a:buNone/>
              <a:defRPr sz="2400">
                <a:solidFill>
                  <a:srgbClr val="FFFFFF"/>
                </a:solidFill>
              </a:defRPr>
            </a:lvl1pPr>
            <a:lvl2pPr lvl="1" rtl="0" algn="ctr">
              <a:spcBef>
                <a:spcPts val="0"/>
              </a:spcBef>
              <a:spcAft>
                <a:spcPts val="0"/>
              </a:spcAft>
              <a:buClr>
                <a:srgbClr val="FFFFFF"/>
              </a:buClr>
              <a:buSzPts val="2400"/>
              <a:buNone/>
              <a:defRPr sz="2400">
                <a:solidFill>
                  <a:srgbClr val="FFFFFF"/>
                </a:solidFill>
              </a:defRPr>
            </a:lvl2pPr>
            <a:lvl3pPr lvl="2" rtl="0" algn="ctr">
              <a:spcBef>
                <a:spcPts val="0"/>
              </a:spcBef>
              <a:spcAft>
                <a:spcPts val="0"/>
              </a:spcAft>
              <a:buClr>
                <a:srgbClr val="FFFFFF"/>
              </a:buClr>
              <a:buSzPts val="2400"/>
              <a:buNone/>
              <a:defRPr sz="2400">
                <a:solidFill>
                  <a:srgbClr val="FFFFFF"/>
                </a:solidFill>
              </a:defRPr>
            </a:lvl3pPr>
            <a:lvl4pPr lvl="3" rtl="0" algn="ctr">
              <a:spcBef>
                <a:spcPts val="0"/>
              </a:spcBef>
              <a:spcAft>
                <a:spcPts val="0"/>
              </a:spcAft>
              <a:buClr>
                <a:srgbClr val="FFFFFF"/>
              </a:buClr>
              <a:buSzPts val="2400"/>
              <a:buNone/>
              <a:defRPr sz="2400">
                <a:solidFill>
                  <a:srgbClr val="FFFFFF"/>
                </a:solidFill>
              </a:defRPr>
            </a:lvl4pPr>
            <a:lvl5pPr lvl="4" rtl="0" algn="ctr">
              <a:spcBef>
                <a:spcPts val="0"/>
              </a:spcBef>
              <a:spcAft>
                <a:spcPts val="0"/>
              </a:spcAft>
              <a:buClr>
                <a:srgbClr val="FFFFFF"/>
              </a:buClr>
              <a:buSzPts val="2400"/>
              <a:buNone/>
              <a:defRPr sz="2400">
                <a:solidFill>
                  <a:srgbClr val="FFFFFF"/>
                </a:solidFill>
              </a:defRPr>
            </a:lvl5pPr>
            <a:lvl6pPr lvl="5" rtl="0" algn="ctr">
              <a:spcBef>
                <a:spcPts val="0"/>
              </a:spcBef>
              <a:spcAft>
                <a:spcPts val="0"/>
              </a:spcAft>
              <a:buClr>
                <a:srgbClr val="FFFFFF"/>
              </a:buClr>
              <a:buSzPts val="2400"/>
              <a:buNone/>
              <a:defRPr sz="2400">
                <a:solidFill>
                  <a:srgbClr val="FFFFFF"/>
                </a:solidFill>
              </a:defRPr>
            </a:lvl6pPr>
            <a:lvl7pPr lvl="6" rtl="0" algn="ctr">
              <a:spcBef>
                <a:spcPts val="0"/>
              </a:spcBef>
              <a:spcAft>
                <a:spcPts val="0"/>
              </a:spcAft>
              <a:buClr>
                <a:srgbClr val="FFFFFF"/>
              </a:buClr>
              <a:buSzPts val="2400"/>
              <a:buNone/>
              <a:defRPr sz="2400">
                <a:solidFill>
                  <a:srgbClr val="FFFFFF"/>
                </a:solidFill>
              </a:defRPr>
            </a:lvl7pPr>
            <a:lvl8pPr lvl="7" rtl="0" algn="ctr">
              <a:spcBef>
                <a:spcPts val="0"/>
              </a:spcBef>
              <a:spcAft>
                <a:spcPts val="0"/>
              </a:spcAft>
              <a:buClr>
                <a:srgbClr val="FFFFFF"/>
              </a:buClr>
              <a:buSzPts val="2400"/>
              <a:buNone/>
              <a:defRPr sz="2400">
                <a:solidFill>
                  <a:srgbClr val="FFFFFF"/>
                </a:solidFill>
              </a:defRPr>
            </a:lvl8pPr>
            <a:lvl9pPr lvl="8" rtl="0" algn="ctr">
              <a:spcBef>
                <a:spcPts val="0"/>
              </a:spcBef>
              <a:spcAft>
                <a:spcPts val="0"/>
              </a:spcAft>
              <a:buClr>
                <a:srgbClr val="FFFFFF"/>
              </a:buClr>
              <a:buSzPts val="2400"/>
              <a:buNone/>
              <a:defRPr sz="2400">
                <a:solidFill>
                  <a:srgbClr val="FFFFFF"/>
                </a:solidFill>
              </a:defRPr>
            </a:lvl9pPr>
          </a:lstStyle>
          <a:p/>
        </p:txBody>
      </p:sp>
      <p:sp>
        <p:nvSpPr>
          <p:cNvPr id="890" name="Google Shape;890;p44"/>
          <p:cNvSpPr txBox="1"/>
          <p:nvPr>
            <p:ph idx="1" type="body"/>
          </p:nvPr>
        </p:nvSpPr>
        <p:spPr>
          <a:xfrm>
            <a:off x="1068100" y="1695450"/>
            <a:ext cx="7047300" cy="2502000"/>
          </a:xfrm>
          <a:prstGeom prst="rect">
            <a:avLst/>
          </a:prstGeom>
          <a:noFill/>
          <a:ln>
            <a:noFill/>
          </a:ln>
        </p:spPr>
        <p:txBody>
          <a:bodyPr anchorCtr="0" anchor="t" bIns="91425" lIns="91425" spcFirstLastPara="1" rIns="91425" wrap="square" tIns="91425">
            <a:noAutofit/>
          </a:bodyPr>
          <a:lstStyle>
            <a:lvl1pPr indent="-298450" lvl="0" marL="457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indent="-298450" lvl="1" marL="914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indent="-298450" lvl="2" marL="1371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indent="-298450" lvl="3" marL="1828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indent="-298450" lvl="4" marL="22860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indent="-298450" lvl="5" marL="27432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indent="-298450" lvl="6" marL="32004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indent="-298450" lvl="7" marL="36576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indent="-298450" lvl="8" marL="411480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p:txBody>
      </p:sp>
    </p:spTree>
  </p:cSld>
  <p:clrMap accent1="accent1" accent2="accent2" accent3="accent3" accent4="accent4" accent5="accent5" accent6="accent6" bg1="lt1" bg2="dk2" tx1="dk1" tx2="lt2" folHlink="folHlink" hlink="hlink"/>
  <p:sldLayoutIdLst>
    <p:sldLayoutId id="2147483690" r:id="rId1"/>
    <p:sldLayoutId id="2147483691" r:id="rId2"/>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9.png"/><Relationship Id="rId5" Type="http://schemas.openxmlformats.org/officeDocument/2006/relationships/image" Target="../media/image15.png"/><Relationship Id="rId6" Type="http://schemas.openxmlformats.org/officeDocument/2006/relationships/image" Target="../media/image12.png"/><Relationship Id="rId7" Type="http://schemas.openxmlformats.org/officeDocument/2006/relationships/image" Target="../media/image6.png"/><Relationship Id="rId8"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9.xml"/><Relationship Id="rId2" Type="http://schemas.openxmlformats.org/officeDocument/2006/relationships/notesSlide" Target="../notesSlides/notesSlide10.xml"/><Relationship Id="rId3" Type="http://schemas.openxmlformats.org/officeDocument/2006/relationships/image" Target="../media/image15.png"/><Relationship Id="rId4" Type="http://schemas.openxmlformats.org/officeDocument/2006/relationships/image" Target="../media/image3.png"/><Relationship Id="rId9" Type="http://schemas.openxmlformats.org/officeDocument/2006/relationships/image" Target="../media/image34.jpg"/><Relationship Id="rId5" Type="http://schemas.openxmlformats.org/officeDocument/2006/relationships/image" Target="../media/image10.png"/><Relationship Id="rId6" Type="http://schemas.openxmlformats.org/officeDocument/2006/relationships/image" Target="../media/image16.png"/><Relationship Id="rId7" Type="http://schemas.openxmlformats.org/officeDocument/2006/relationships/image" Target="../media/image19.png"/><Relationship Id="rId8" Type="http://schemas.openxmlformats.org/officeDocument/2006/relationships/image" Target="../media/image7.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3.xml"/><Relationship Id="rId2" Type="http://schemas.openxmlformats.org/officeDocument/2006/relationships/notesSlide" Target="../notesSlides/notesSlide11.xml"/><Relationship Id="rId3" Type="http://schemas.openxmlformats.org/officeDocument/2006/relationships/image" Target="../media/image14.png"/><Relationship Id="rId4" Type="http://schemas.openxmlformats.org/officeDocument/2006/relationships/image" Target="../media/image10.png"/><Relationship Id="rId5" Type="http://schemas.openxmlformats.org/officeDocument/2006/relationships/image" Target="../media/image19.png"/><Relationship Id="rId6" Type="http://schemas.openxmlformats.org/officeDocument/2006/relationships/image" Target="../media/image12.png"/><Relationship Id="rId7" Type="http://schemas.openxmlformats.org/officeDocument/2006/relationships/image" Target="../media/image2.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28.jpg"/><Relationship Id="rId4" Type="http://schemas.openxmlformats.org/officeDocument/2006/relationships/image" Target="../media/image33.png"/><Relationship Id="rId5" Type="http://schemas.openxmlformats.org/officeDocument/2006/relationships/image" Target="../media/image14.png"/><Relationship Id="rId6" Type="http://schemas.openxmlformats.org/officeDocument/2006/relationships/image" Target="../media/image3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3.xml"/><Relationship Id="rId3"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17.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8.png"/><Relationship Id="rId8"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14.xml"/><Relationship Id="rId3" Type="http://schemas.openxmlformats.org/officeDocument/2006/relationships/image" Target="../media/image17.png"/><Relationship Id="rId4" Type="http://schemas.openxmlformats.org/officeDocument/2006/relationships/image" Target="../media/image23.png"/><Relationship Id="rId5" Type="http://schemas.openxmlformats.org/officeDocument/2006/relationships/image" Target="../media/image8.png"/><Relationship Id="rId6" Type="http://schemas.openxmlformats.org/officeDocument/2006/relationships/image" Target="../media/image3.png"/><Relationship Id="rId7" Type="http://schemas.openxmlformats.org/officeDocument/2006/relationships/image" Target="../media/image1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4.xml"/><Relationship Id="rId2" Type="http://schemas.openxmlformats.org/officeDocument/2006/relationships/notesSlide" Target="../notesSlides/notesSlide15.xml"/><Relationship Id="rId3" Type="http://schemas.openxmlformats.org/officeDocument/2006/relationships/image" Target="../media/image7.png"/><Relationship Id="rId4" Type="http://schemas.openxmlformats.org/officeDocument/2006/relationships/image" Target="../media/image11.png"/><Relationship Id="rId9" Type="http://schemas.openxmlformats.org/officeDocument/2006/relationships/image" Target="../media/image21.png"/><Relationship Id="rId5" Type="http://schemas.openxmlformats.org/officeDocument/2006/relationships/image" Target="../media/image10.png"/><Relationship Id="rId6" Type="http://schemas.openxmlformats.org/officeDocument/2006/relationships/image" Target="../media/image3.png"/><Relationship Id="rId7"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8" Type="http://schemas.openxmlformats.org/officeDocument/2006/relationships/hyperlink" Target="https://docs.google.com/spreadsheets/d/1kLtOigU1ePnaBT6eGhJzFn7YK6EE8TG-jB4C9vPeIcc/copy#gid=509368585"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 Id="rId3" Type="http://schemas.openxmlformats.org/officeDocument/2006/relationships/image" Target="../media/image16.png"/><Relationship Id="rId4" Type="http://schemas.openxmlformats.org/officeDocument/2006/relationships/image" Target="../media/image15.png"/><Relationship Id="rId5" Type="http://schemas.openxmlformats.org/officeDocument/2006/relationships/image" Target="../media/image7.png"/><Relationship Id="rId6" Type="http://schemas.openxmlformats.org/officeDocument/2006/relationships/image" Target="../media/image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6.xml"/><Relationship Id="rId2" Type="http://schemas.openxmlformats.org/officeDocument/2006/relationships/notesSlide" Target="../notesSlides/notesSlide17.xml"/><Relationship Id="rId3" Type="http://schemas.openxmlformats.org/officeDocument/2006/relationships/image" Target="../media/image4.png"/><Relationship Id="rId4" Type="http://schemas.openxmlformats.org/officeDocument/2006/relationships/image" Target="../media/image17.png"/><Relationship Id="rId5" Type="http://schemas.openxmlformats.org/officeDocument/2006/relationships/image" Target="../media/image36.png"/><Relationship Id="rId6" Type="http://schemas.openxmlformats.org/officeDocument/2006/relationships/image" Target="../media/image1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7.xml"/><Relationship Id="rId2" Type="http://schemas.openxmlformats.org/officeDocument/2006/relationships/notesSlide" Target="../notesSlides/notesSlide18.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10.png"/><Relationship Id="rId6" Type="http://schemas.openxmlformats.org/officeDocument/2006/relationships/image" Target="../media/image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19.xml"/><Relationship Id="rId3" Type="http://schemas.openxmlformats.org/officeDocument/2006/relationships/image" Target="../media/image11.png"/><Relationship Id="rId4" Type="http://schemas.openxmlformats.org/officeDocument/2006/relationships/image" Target="../media/image15.png"/><Relationship Id="rId5" Type="http://schemas.openxmlformats.org/officeDocument/2006/relationships/image" Target="../media/image19.png"/><Relationship Id="rId6" Type="http://schemas.openxmlformats.org/officeDocument/2006/relationships/image" Target="../media/image7.png"/><Relationship Id="rId7" Type="http://schemas.openxmlformats.org/officeDocument/2006/relationships/image" Target="../media/image10.png"/></Relationships>
</file>

<file path=ppt/slides/_rels/slide2.xml.rels><?xml version="1.0" encoding="UTF-8" standalone="yes"?><Relationships xmlns="http://schemas.openxmlformats.org/package/2006/relationships"><Relationship Id="rId20" Type="http://schemas.openxmlformats.org/officeDocument/2006/relationships/hyperlink" Target="https://www.flaticon.com/?utm_source=slidesgo_template&amp;utm_medium=referral-link&amp;utm_campaign=promo-slide&amp;utm_term=slidesgo&amp;utm_content=flaticon" TargetMode="External"/><Relationship Id="rId22" Type="http://schemas.openxmlformats.org/officeDocument/2006/relationships/hyperlink" Target="https://wepik.com/?utm_source=slidesgo_template&amp;utm_medium=referral-link&amp;utm_campaign=promo-slide&amp;utm_term=slidesgo&amp;utm_content=wepik" TargetMode="External"/><Relationship Id="rId21" Type="http://schemas.openxmlformats.org/officeDocument/2006/relationships/hyperlink" Target="https://storyset.com/?utm_source=slidesgo_template&amp;utm_medium=referral-link&amp;utm_campaign=promo-slide&amp;utm_term=slidesgo&amp;utm_content=storyset" TargetMode="External"/><Relationship Id="rId24" Type="http://schemas.openxmlformats.org/officeDocument/2006/relationships/hyperlink" Target="https://www.videvo.net/?utm_source=slidesgo_template&amp;utm_medium=referral-link&amp;utm_campaign=sg_resources&amp;utm_content=videvo" TargetMode="External"/><Relationship Id="rId23" Type="http://schemas.openxmlformats.org/officeDocument/2006/relationships/hyperlink" Target="https://wepik.com/?utm_source=slidesgo_template&amp;utm_medium=referral-link&amp;utm_campaign=promo-slide&amp;utm_term=slidesgo&amp;utm_content=wepik" TargetMode="External"/><Relationship Id="rId1" Type="http://schemas.openxmlformats.org/officeDocument/2006/relationships/slideLayout" Target="../slideLayouts/slideLayout5.xml"/><Relationship Id="rId2" Type="http://schemas.openxmlformats.org/officeDocument/2006/relationships/notesSlide" Target="../notesSlides/notesSlide2.xml"/><Relationship Id="rId3" Type="http://schemas.openxmlformats.org/officeDocument/2006/relationships/image" Target="../media/image10.png"/><Relationship Id="rId4" Type="http://schemas.openxmlformats.org/officeDocument/2006/relationships/image" Target="../media/image7.png"/><Relationship Id="rId9" Type="http://schemas.openxmlformats.org/officeDocument/2006/relationships/slide" Target="/ppt/slides/slide37.xml"/><Relationship Id="rId5" Type="http://schemas.openxmlformats.org/officeDocument/2006/relationships/image" Target="../media/image11.png"/><Relationship Id="rId6" Type="http://schemas.openxmlformats.org/officeDocument/2006/relationships/slide" Target="/ppt/slides/slide41.xml"/><Relationship Id="rId7" Type="http://schemas.openxmlformats.org/officeDocument/2006/relationships/slide" Target="/ppt/slides/slide38.xml"/><Relationship Id="rId8" Type="http://schemas.openxmlformats.org/officeDocument/2006/relationships/slide" Target="/ppt/slides/slide37.xml"/><Relationship Id="rId11" Type="http://schemas.openxmlformats.org/officeDocument/2006/relationships/slide" Target="/ppt/slides/slide41.xml"/><Relationship Id="rId10" Type="http://schemas.openxmlformats.org/officeDocument/2006/relationships/slide" Target="/ppt/slides/slide35.xml"/><Relationship Id="rId13" Type="http://schemas.openxmlformats.org/officeDocument/2006/relationships/slide" Target="/ppt/slides/slide43.xml"/><Relationship Id="rId12" Type="http://schemas.openxmlformats.org/officeDocument/2006/relationships/slide" Target="/ppt/slides/slide49.xml"/><Relationship Id="rId15" Type="http://schemas.openxmlformats.org/officeDocument/2006/relationships/hyperlink" Target="https://bit.ly/3A1uf1Q" TargetMode="External"/><Relationship Id="rId14" Type="http://schemas.openxmlformats.org/officeDocument/2006/relationships/hyperlink" Target="https://slidesgo.com/slidesgo-school/presentation-tips/how-to-edit-the-master-slides-in-our-templates?utm_source=slidesgo_template&amp;utm_medium=referral-link&amp;utm_campaign=how-to-edit-the-master-slides-in-our-templates&amp;utm_term=slidesgo-school&amp;utm_content=how-to-edit-the-master-slides-in-our-templates" TargetMode="External"/><Relationship Id="rId17" Type="http://schemas.openxmlformats.org/officeDocument/2006/relationships/hyperlink" Target="http://bit.ly/30B07Gq" TargetMode="External"/><Relationship Id="rId16" Type="http://schemas.openxmlformats.org/officeDocument/2006/relationships/hyperlink" Target="https://bit.ly/3A1uf1Q" TargetMode="External"/><Relationship Id="rId19" Type="http://schemas.openxmlformats.org/officeDocument/2006/relationships/hyperlink" Target="https://www.freepik.com/?utm_source=slidesgo_template&amp;utm_medium=referral-link&amp;utm_campaign=promo-slide&amp;utm_term=slidesgo&amp;utm_content=freepik" TargetMode="External"/><Relationship Id="rId18" Type="http://schemas.openxmlformats.org/officeDocument/2006/relationships/hyperlink" Target="http://bit.ly/33VAFh3"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0.xml"/><Relationship Id="rId2" Type="http://schemas.openxmlformats.org/officeDocument/2006/relationships/notesSlide" Target="../notesSlides/notesSlide20.xml"/><Relationship Id="rId3" Type="http://schemas.openxmlformats.org/officeDocument/2006/relationships/image" Target="../media/image5.png"/><Relationship Id="rId4" Type="http://schemas.openxmlformats.org/officeDocument/2006/relationships/image" Target="../media/image4.png"/><Relationship Id="rId5" Type="http://schemas.openxmlformats.org/officeDocument/2006/relationships/image" Target="../media/image3.png"/><Relationship Id="rId6" Type="http://schemas.openxmlformats.org/officeDocument/2006/relationships/image" Target="../media/image18.png"/><Relationship Id="rId7" Type="http://schemas.openxmlformats.org/officeDocument/2006/relationships/image" Target="../media/image9.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1.xml"/><Relationship Id="rId2" Type="http://schemas.openxmlformats.org/officeDocument/2006/relationships/notesSlide" Target="../notesSlides/notesSlide21.xml"/><Relationship Id="rId3" Type="http://schemas.openxmlformats.org/officeDocument/2006/relationships/image" Target="../media/image14.png"/><Relationship Id="rId4" Type="http://schemas.openxmlformats.org/officeDocument/2006/relationships/image" Target="../media/image4.png"/><Relationship Id="rId5" Type="http://schemas.openxmlformats.org/officeDocument/2006/relationships/image" Target="../media/image15.png"/><Relationship Id="rId6" Type="http://schemas.openxmlformats.org/officeDocument/2006/relationships/image" Target="../media/image12.png"/><Relationship Id="rId7" Type="http://schemas.openxmlformats.org/officeDocument/2006/relationships/image" Target="../media/image3.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9.xml"/><Relationship Id="rId2" Type="http://schemas.openxmlformats.org/officeDocument/2006/relationships/notesSlide" Target="../notesSlides/notesSlide22.xml"/><Relationship Id="rId3" Type="http://schemas.openxmlformats.org/officeDocument/2006/relationships/image" Target="../media/image9.png"/><Relationship Id="rId4" Type="http://schemas.openxmlformats.org/officeDocument/2006/relationships/image" Target="../media/image17.png"/><Relationship Id="rId5" Type="http://schemas.openxmlformats.org/officeDocument/2006/relationships/image" Target="../media/image4.png"/><Relationship Id="rId6" Type="http://schemas.openxmlformats.org/officeDocument/2006/relationships/image" Target="../media/image15.png"/><Relationship Id="rId7"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4.xml"/><Relationship Id="rId2" Type="http://schemas.openxmlformats.org/officeDocument/2006/relationships/notesSlide" Target="../notesSlides/notesSlide23.xml"/><Relationship Id="rId3" Type="http://schemas.openxmlformats.org/officeDocument/2006/relationships/image" Target="../media/image11.png"/><Relationship Id="rId4" Type="http://schemas.openxmlformats.org/officeDocument/2006/relationships/image" Target="../media/image7.png"/><Relationship Id="rId5" Type="http://schemas.openxmlformats.org/officeDocument/2006/relationships/image" Target="../media/image18.png"/><Relationship Id="rId6" Type="http://schemas.openxmlformats.org/officeDocument/2006/relationships/image" Target="../media/image5.png"/><Relationship Id="rId7" Type="http://schemas.openxmlformats.org/officeDocument/2006/relationships/image" Target="../media/image10.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 Id="rId3" Type="http://schemas.openxmlformats.org/officeDocument/2006/relationships/image" Target="../media/image7.png"/><Relationship Id="rId4" Type="http://schemas.openxmlformats.org/officeDocument/2006/relationships/image" Target="../media/image23.png"/><Relationship Id="rId5" Type="http://schemas.openxmlformats.org/officeDocument/2006/relationships/image" Target="../media/image17.png"/><Relationship Id="rId6" Type="http://schemas.openxmlformats.org/officeDocument/2006/relationships/image" Target="../media/image3.png"/><Relationship Id="rId7" Type="http://schemas.openxmlformats.org/officeDocument/2006/relationships/image" Target="../media/image12.png"/><Relationship Id="rId8" Type="http://schemas.openxmlformats.org/officeDocument/2006/relationships/image" Target="../media/image9.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5.xml"/><Relationship Id="rId2" Type="http://schemas.openxmlformats.org/officeDocument/2006/relationships/notesSlide" Target="../notesSlides/notesSlide25.xml"/><Relationship Id="rId3" Type="http://schemas.openxmlformats.org/officeDocument/2006/relationships/image" Target="../media/image9.png"/><Relationship Id="rId4" Type="http://schemas.openxmlformats.org/officeDocument/2006/relationships/image" Target="../media/image14.png"/><Relationship Id="rId9" Type="http://schemas.openxmlformats.org/officeDocument/2006/relationships/image" Target="../media/image3.png"/><Relationship Id="rId5" Type="http://schemas.openxmlformats.org/officeDocument/2006/relationships/image" Target="../media/image17.png"/><Relationship Id="rId6" Type="http://schemas.openxmlformats.org/officeDocument/2006/relationships/image" Target="../media/image4.png"/><Relationship Id="rId7" Type="http://schemas.openxmlformats.org/officeDocument/2006/relationships/image" Target="../media/image15.png"/><Relationship Id="rId8" Type="http://schemas.openxmlformats.org/officeDocument/2006/relationships/image" Target="../media/image8.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0.xml"/><Relationship Id="rId2" Type="http://schemas.openxmlformats.org/officeDocument/2006/relationships/notesSlide" Target="../notesSlides/notesSlide26.xml"/><Relationship Id="rId3" Type="http://schemas.openxmlformats.org/officeDocument/2006/relationships/image" Target="../media/image7.png"/><Relationship Id="rId4" Type="http://schemas.openxmlformats.org/officeDocument/2006/relationships/image" Target="../media/image11.png"/><Relationship Id="rId5" Type="http://schemas.openxmlformats.org/officeDocument/2006/relationships/image" Target="../media/image10.png"/><Relationship Id="rId6" Type="http://schemas.openxmlformats.org/officeDocument/2006/relationships/image" Target="../media/image3.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 Id="rId3" Type="http://schemas.openxmlformats.org/officeDocument/2006/relationships/image" Target="../media/image17.png"/><Relationship Id="rId4" Type="http://schemas.openxmlformats.org/officeDocument/2006/relationships/image" Target="../media/image9.png"/><Relationship Id="rId5" Type="http://schemas.openxmlformats.org/officeDocument/2006/relationships/image" Target="../media/image4.png"/><Relationship Id="rId6" Type="http://schemas.openxmlformats.org/officeDocument/2006/relationships/image" Target="../media/image14.png"/><Relationship Id="rId7" Type="http://schemas.openxmlformats.org/officeDocument/2006/relationships/image" Target="../media/image3.png"/><Relationship Id="rId8" Type="http://schemas.openxmlformats.org/officeDocument/2006/relationships/image" Target="../media/image1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31.xml"/><Relationship Id="rId2" Type="http://schemas.openxmlformats.org/officeDocument/2006/relationships/notesSlide" Target="../notesSlides/notesSlide28.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11.png"/><Relationship Id="rId6" Type="http://schemas.openxmlformats.org/officeDocument/2006/relationships/image" Target="../media/image6.png"/><Relationship Id="rId7" Type="http://schemas.openxmlformats.org/officeDocument/2006/relationships/image" Target="../media/image3.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29.xml"/><Relationship Id="rId3" Type="http://schemas.openxmlformats.org/officeDocument/2006/relationships/image" Target="../media/image4.png"/><Relationship Id="rId4" Type="http://schemas.openxmlformats.org/officeDocument/2006/relationships/image" Target="../media/image3.png"/><Relationship Id="rId5" Type="http://schemas.openxmlformats.org/officeDocument/2006/relationships/image" Target="../media/image5.png"/><Relationship Id="rId6" Type="http://schemas.openxmlformats.org/officeDocument/2006/relationships/image" Target="../media/image10.png"/><Relationship Id="rId7" Type="http://schemas.openxmlformats.org/officeDocument/2006/relationships/image" Target="../media/image9.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4.png"/><Relationship Id="rId9" Type="http://schemas.openxmlformats.org/officeDocument/2006/relationships/image" Target="../media/image17.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8.png"/><Relationship Id="rId8" Type="http://schemas.openxmlformats.org/officeDocument/2006/relationships/image" Target="../media/image3.png"/><Relationship Id="rId10" Type="http://schemas.openxmlformats.org/officeDocument/2006/relationships/slide" Target="/ppt/slides/slide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0.xml"/><Relationship Id="rId3" Type="http://schemas.openxmlformats.org/officeDocument/2006/relationships/image" Target="../media/image17.png"/><Relationship Id="rId4" Type="http://schemas.openxmlformats.org/officeDocument/2006/relationships/image" Target="../media/image23.png"/><Relationship Id="rId5" Type="http://schemas.openxmlformats.org/officeDocument/2006/relationships/image" Target="../media/image3.png"/><Relationship Id="rId6" Type="http://schemas.openxmlformats.org/officeDocument/2006/relationships/image" Target="../media/image12.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6.xml"/><Relationship Id="rId2" Type="http://schemas.openxmlformats.org/officeDocument/2006/relationships/notesSlide" Target="../notesSlides/notesSlide31.xml"/><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10.png"/><Relationship Id="rId6" Type="http://schemas.openxmlformats.org/officeDocument/2006/relationships/image" Target="../media/image24.jp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8.xml"/><Relationship Id="rId2" Type="http://schemas.openxmlformats.org/officeDocument/2006/relationships/notesSlide" Target="../notesSlides/notesSlide32.xml"/><Relationship Id="rId3" Type="http://schemas.openxmlformats.org/officeDocument/2006/relationships/image" Target="../media/image16.png"/><Relationship Id="rId4" Type="http://schemas.openxmlformats.org/officeDocument/2006/relationships/image" Target="../media/image19.png"/><Relationship Id="rId5" Type="http://schemas.openxmlformats.org/officeDocument/2006/relationships/image" Target="../media/image11.png"/><Relationship Id="rId6" Type="http://schemas.openxmlformats.org/officeDocument/2006/relationships/image" Target="../media/image15.png"/><Relationship Id="rId7" Type="http://schemas.openxmlformats.org/officeDocument/2006/relationships/image" Target="../media/image24.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7.xml"/><Relationship Id="rId2" Type="http://schemas.openxmlformats.org/officeDocument/2006/relationships/notesSlide" Target="../notesSlides/notesSlide33.xml"/><Relationship Id="rId3" Type="http://schemas.openxmlformats.org/officeDocument/2006/relationships/image" Target="../media/image3.png"/><Relationship Id="rId4" Type="http://schemas.openxmlformats.org/officeDocument/2006/relationships/image" Target="../media/image4.png"/><Relationship Id="rId9" Type="http://schemas.openxmlformats.org/officeDocument/2006/relationships/image" Target="../media/image31.jpg"/><Relationship Id="rId5" Type="http://schemas.openxmlformats.org/officeDocument/2006/relationships/image" Target="../media/image18.png"/><Relationship Id="rId6" Type="http://schemas.openxmlformats.org/officeDocument/2006/relationships/image" Target="../media/image5.png"/><Relationship Id="rId7" Type="http://schemas.openxmlformats.org/officeDocument/2006/relationships/image" Target="../media/image11.png"/><Relationship Id="rId8" Type="http://schemas.openxmlformats.org/officeDocument/2006/relationships/image" Target="../media/image10.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34.xml"/><Relationship Id="rId3" Type="http://schemas.openxmlformats.org/officeDocument/2006/relationships/image" Target="../media/image11.png"/><Relationship Id="rId4" Type="http://schemas.openxmlformats.org/officeDocument/2006/relationships/image" Target="../media/image15.png"/><Relationship Id="rId9" Type="http://schemas.openxmlformats.org/officeDocument/2006/relationships/image" Target="../media/image38.jpg"/><Relationship Id="rId5" Type="http://schemas.openxmlformats.org/officeDocument/2006/relationships/image" Target="../media/image19.png"/><Relationship Id="rId6" Type="http://schemas.openxmlformats.org/officeDocument/2006/relationships/image" Target="../media/image7.png"/><Relationship Id="rId7" Type="http://schemas.openxmlformats.org/officeDocument/2006/relationships/image" Target="../media/image3.png"/><Relationship Id="rId8" Type="http://schemas.openxmlformats.org/officeDocument/2006/relationships/image" Target="../media/image10.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40.xml"/><Relationship Id="rId2" Type="http://schemas.openxmlformats.org/officeDocument/2006/relationships/notesSlide" Target="../notesSlides/notesSlide35.xml"/><Relationship Id="rId3" Type="http://schemas.openxmlformats.org/officeDocument/2006/relationships/image" Target="../media/image4.png"/><Relationship Id="rId4" Type="http://schemas.openxmlformats.org/officeDocument/2006/relationships/image" Target="../media/image15.png"/><Relationship Id="rId5" Type="http://schemas.openxmlformats.org/officeDocument/2006/relationships/image" Target="../media/image14.png"/><Relationship Id="rId6" Type="http://schemas.openxmlformats.org/officeDocument/2006/relationships/image" Target="../media/image6.png"/><Relationship Id="rId7" Type="http://schemas.openxmlformats.org/officeDocument/2006/relationships/image" Target="../media/image3.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36.xml"/><Relationship Id="rId3" Type="http://schemas.openxmlformats.org/officeDocument/2006/relationships/image" Target="../media/image7.png"/><Relationship Id="rId4" Type="http://schemas.openxmlformats.org/officeDocument/2006/relationships/image" Target="../media/image3.png"/></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37.xml"/><Relationship Id="rId3" Type="http://schemas.openxmlformats.org/officeDocument/2006/relationships/image" Target="../media/image14.png"/><Relationship Id="rId4" Type="http://schemas.openxmlformats.org/officeDocument/2006/relationships/image" Target="../media/image15.png"/><Relationship Id="rId9" Type="http://schemas.openxmlformats.org/officeDocument/2006/relationships/hyperlink" Target="https://www.freepik.com/free-vector/golden-pink-futuristic-3d-background_7074486.htm/?utm_source=slidesgo_template&amp;utm_medium=referral-link&amp;utm_campaign=sg_resources&amp;utm_content=freepik" TargetMode="External"/><Relationship Id="rId5" Type="http://schemas.openxmlformats.org/officeDocument/2006/relationships/image" Target="../media/image8.png"/><Relationship Id="rId6" Type="http://schemas.openxmlformats.org/officeDocument/2006/relationships/image" Target="../media/image3.png"/><Relationship Id="rId7" Type="http://schemas.openxmlformats.org/officeDocument/2006/relationships/image" Target="../media/image17.png"/><Relationship Id="rId8" Type="http://schemas.openxmlformats.org/officeDocument/2006/relationships/hyperlink" Target="https://www.freepik.com/free-vector/gradient-3d-shapes-background_4666675.htm/?utm_source=slidesgo_template&amp;utm_medium=referral-link&amp;utm_campaign=sg_resources&amp;utm_content=freepik" TargetMode="External"/><Relationship Id="rId11" Type="http://schemas.openxmlformats.org/officeDocument/2006/relationships/hyperlink" Target="https://www.freepik.com/free-photo/woman-portrait-with-blue-lights-visual-effects_26813669.htm/?utm_source=slidesgo_template&amp;utm_medium=referral-link&amp;utm_campaign=sg_resources&amp;utm_content=freepik" TargetMode="External"/><Relationship Id="rId10" Type="http://schemas.openxmlformats.org/officeDocument/2006/relationships/hyperlink" Target="https://www.freepik.com/free-photo/ai-cloud-concept-with-robot-face_32471124.htm/?utm_source=slidesgo_template&amp;utm_medium=referral-link&amp;utm_campaign=sg_resources&amp;utm_content=freepik" TargetMode="External"/><Relationship Id="rId12" Type="http://schemas.openxmlformats.org/officeDocument/2006/relationships/hyperlink" Target="https://www.freepik.com/free-photo/3d-rendering-biorobots-concept_29317012.htm/?utm_source=slidesgo_template&amp;utm_medium=referral-link&amp;utm_campaign=sg_resources&amp;utm_content=freepik" TargetMode="Externa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8.xml"/><Relationship Id="rId3" Type="http://schemas.openxmlformats.org/officeDocument/2006/relationships/image" Target="../media/image16.png"/><Relationship Id="rId4" Type="http://schemas.openxmlformats.org/officeDocument/2006/relationships/image" Target="../media/image4.png"/><Relationship Id="rId9" Type="http://schemas.openxmlformats.org/officeDocument/2006/relationships/hyperlink" Target="https://www.flaticon.es/packs/artificial-intelligence-168?word=inteligencia%20artificial&amp;style_id=3&amp;family_id=1&amp;group_id=1/?utm_source=slidesgo_template&amp;utm_medium=referral-link&amp;utm_campaign=sg_resources&amp;utm_content=flaticon" TargetMode="External"/><Relationship Id="rId5" Type="http://schemas.openxmlformats.org/officeDocument/2006/relationships/image" Target="../media/image3.png"/><Relationship Id="rId6" Type="http://schemas.openxmlformats.org/officeDocument/2006/relationships/image" Target="../media/image10.png"/><Relationship Id="rId7" Type="http://schemas.openxmlformats.org/officeDocument/2006/relationships/image" Target="../media/image19.png"/><Relationship Id="rId8" Type="http://schemas.openxmlformats.org/officeDocument/2006/relationships/hyperlink" Target="https://www.freepik.com/free-vector/hand-drawn-abstract-landing-page_38686637.htm/?utm_source=slidesgo_template&amp;utm_medium=referral-link&amp;utm_campaign=sg_resources&amp;utm_content=freepik" TargetMode="External"/><Relationship Id="rId11" Type="http://schemas.openxmlformats.org/officeDocument/2006/relationships/hyperlink" Target="https://www.freepik.com/free-photo/gradient-ai-cloud-with-broken-pieces_32471118.htm/?utm_source=slidesgo_template&amp;utm_medium=referral-link&amp;utm_campaign=sg_resources&amp;utm_content=freepik" TargetMode="External"/><Relationship Id="rId10" Type="http://schemas.openxmlformats.org/officeDocument/2006/relationships/hyperlink" Target="https://www.freepik.com/free-photo/programming-background-collage_34089166.htm/?utm_source=slidesgo_template&amp;utm_medium=referral-link&amp;utm_campaign=sg_resources&amp;utm_content=freepik" TargetMode="External"/><Relationship Id="rId12" Type="http://schemas.openxmlformats.org/officeDocument/2006/relationships/hyperlink" Target="https://www.freepik.com/free-photo/man-woman-looking-tablet-together-work_13183608.htm/?utm_source=slidesgo_template&amp;utm_medium=referral-link&amp;utm_campaign=sg_resources&amp;utm_content=freepik" TargetMode="Externa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39.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image" Target="../media/image5.png"/><Relationship Id="rId5" Type="http://schemas.openxmlformats.org/officeDocument/2006/relationships/image" Target="../media/image10.png"/><Relationship Id="rId6" Type="http://schemas.openxmlformats.org/officeDocument/2006/relationships/image" Target="../media/image18.png"/><Relationship Id="rId7" Type="http://schemas.openxmlformats.org/officeDocument/2006/relationships/image" Target="../media/image9.png"/><Relationship Id="rId8" Type="http://schemas.openxmlformats.org/officeDocument/2006/relationships/image" Target="../media/image3.png"/></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40.xml"/><Relationship Id="rId3" Type="http://schemas.openxmlformats.org/officeDocument/2006/relationships/hyperlink" Target="http://bit.ly/2PfT4lq" TargetMode="External"/><Relationship Id="rId4" Type="http://schemas.openxmlformats.org/officeDocument/2006/relationships/slide" Target="/ppt/slides/slide35.xml"/><Relationship Id="rId5" Type="http://schemas.openxmlformats.org/officeDocument/2006/relationships/hyperlink" Target="http://bit.ly/33VAFh3" TargetMode="External"/><Relationship Id="rId6" Type="http://schemas.openxmlformats.org/officeDocument/2006/relationships/hyperlink" Target="http://bit.ly/30B07Gq" TargetMode="Externa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41.xml"/><Relationship Id="rId3" Type="http://schemas.openxmlformats.org/officeDocument/2006/relationships/hyperlink" Target="https://fonts.google.com/specimen/Be+Vietnam+Pro" TargetMode="External"/><Relationship Id="rId4" Type="http://schemas.openxmlformats.org/officeDocument/2006/relationships/hyperlink" Target="https://fonts.google.com/specimen/Varela+Round" TargetMode="Externa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42.xm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4" Type="http://schemas.openxmlformats.org/officeDocument/2006/relationships/hyperlink" Target="https://storyset.com/how-it-works?utm_source=slidesgo_template&amp;utm_medium=referral-link&amp;utm_campaign=slidesgo_final_slides&amp;utm_term=how%20it%20works&amp;utm_content=storyset" TargetMode="External"/><Relationship Id="rId9" Type="http://schemas.openxmlformats.org/officeDocument/2006/relationships/hyperlink" Target="https://storyset.com/amico?utm_source=slidesgo_template&amp;utm_medium=referral-link&amp;utm_campaign=slidesgo_final_slides&amp;utm_term=amico&amp;utm_content=storyset" TargetMode="External"/><Relationship Id="rId5" Type="http://schemas.openxmlformats.org/officeDocument/2006/relationships/image" Target="../media/image25.png"/><Relationship Id="rId6" Type="http://schemas.openxmlformats.org/officeDocument/2006/relationships/hyperlink" Target="https://storyset.com/pana?utm_source=slidesgo_template&amp;utm_medium=referral-link&amp;utm_campaign=slidesgo_final_slides&amp;utm_term=pana&amp;utm_content=storyset" TargetMode="External"/><Relationship Id="rId7" Type="http://schemas.openxmlformats.org/officeDocument/2006/relationships/hyperlink" Target="https://storyset.com/pana?utm_source=slidesgo_template&amp;utm_medium=referral-link&amp;utm_campaign=slidesgo_final_slides&amp;utm_term=pana&amp;utm_content=storyset" TargetMode="External"/><Relationship Id="rId8"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hyperlink" Target="https://storyset.com/bro?utm_source=slidesgo_template&amp;utm_medium=referral-link&amp;utm_campaign=slidesgo_final_slides&amp;utm_term=bro&amp;utm_content=storyset" TargetMode="External"/><Relationship Id="rId10" Type="http://schemas.openxmlformats.org/officeDocument/2006/relationships/hyperlink" Target="https://storyset.com/bro?utm_source=slidesgo_template&amp;utm_medium=referral-link&amp;utm_campaign=slidesgo_final_slides&amp;utm_term=bro&amp;utm_content=storyset" TargetMode="External"/><Relationship Id="rId13" Type="http://schemas.openxmlformats.org/officeDocument/2006/relationships/hyperlink" Target="https://storyset.com/rafiki?utm_source=slidesgo_template&amp;utm_medium=referral-link&amp;utm_campaign=slidesgo_final_slides&amp;utm_term=rafiki&amp;utm_content=storyset" TargetMode="External"/><Relationship Id="rId12" Type="http://schemas.openxmlformats.org/officeDocument/2006/relationships/hyperlink" Target="https://storyset.com/rafiki?utm_source=slidesgo_template&amp;utm_medium=referral-link&amp;utm_campaign=slidesgo_final_slides&amp;utm_term=rafiki&amp;utm_content=storyset" TargetMode="External"/><Relationship Id="rId15" Type="http://schemas.openxmlformats.org/officeDocument/2006/relationships/image" Target="../media/image35.png"/><Relationship Id="rId14" Type="http://schemas.openxmlformats.org/officeDocument/2006/relationships/image" Target="../media/image29.png"/><Relationship Id="rId17" Type="http://schemas.openxmlformats.org/officeDocument/2006/relationships/image" Target="../media/image32.png"/><Relationship Id="rId16" Type="http://schemas.openxmlformats.org/officeDocument/2006/relationships/image" Target="../media/image27.png"/><Relationship Id="rId19" Type="http://schemas.openxmlformats.org/officeDocument/2006/relationships/hyperlink" Target="https://storyset.com/cuate?utm_source=slidesgo_template&amp;utm_medium=referral-link&amp;utm_campaign=slidesgo_final_slides&amp;utm_term=cuate&amp;utm_content=storyset" TargetMode="External"/><Relationship Id="rId18" Type="http://schemas.openxmlformats.org/officeDocument/2006/relationships/hyperlink" Target="https://storyset.com/cuate?utm_source=slidesgo_template&amp;utm_medium=referral-link&amp;utm_campaign=slidesgo_final_slides&amp;utm_term=cuate&amp;utm_content=storyset" TargetMode="Externa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43.xml"/><Relationship Id="rId3" Type="http://schemas.openxmlformats.org/officeDocument/2006/relationships/hyperlink" Target="https://bit.ly/2ZjL1pd" TargetMode="Externa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4.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5.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6.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7.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48.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49.xml"/><Relationship Id="rId3" Type="http://schemas.openxmlformats.org/officeDocument/2006/relationships/hyperlink" Target="https://workspace.google.com/marketplace/app/icons_for_slides_docs/381578326502"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 Id="rId3" Type="http://schemas.openxmlformats.org/officeDocument/2006/relationships/image" Target="../media/image15.png"/><Relationship Id="rId4" Type="http://schemas.openxmlformats.org/officeDocument/2006/relationships/image" Target="../media/image19.png"/><Relationship Id="rId5" Type="http://schemas.openxmlformats.org/officeDocument/2006/relationships/image" Target="../media/image7.png"/><Relationship Id="rId6" Type="http://schemas.openxmlformats.org/officeDocument/2006/relationships/image" Target="../media/image11.png"/><Relationship Id="rId7" Type="http://schemas.openxmlformats.org/officeDocument/2006/relationships/image" Target="../media/image3.png"/><Relationship Id="rId8" Type="http://schemas.openxmlformats.org/officeDocument/2006/relationships/image" Target="../media/image10.png"/></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0.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1.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2.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3.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54.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44.xml"/><Relationship Id="rId2" Type="http://schemas.openxmlformats.org/officeDocument/2006/relationships/notesSlide" Target="../notesSlides/notesSlide55.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43.xml"/><Relationship Id="rId2" Type="http://schemas.openxmlformats.org/officeDocument/2006/relationships/notesSlide" Target="../notesSlides/notesSlide56.xml"/><Relationship Id="rId3" Type="http://schemas.openxmlformats.org/officeDocument/2006/relationships/hyperlink" Target="http://bit.ly/2PfT4lq" TargetMode="External"/><Relationship Id="rId4" Type="http://schemas.openxmlformats.org/officeDocument/2006/relationships/image" Target="../media/image3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15.png"/><Relationship Id="rId5" Type="http://schemas.openxmlformats.org/officeDocument/2006/relationships/image" Target="../media/image14.png"/><Relationship Id="rId6" Type="http://schemas.openxmlformats.org/officeDocument/2006/relationships/image" Target="../media/image6.png"/><Relationship Id="rId7"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7.xml"/><Relationship Id="rId3" Type="http://schemas.openxmlformats.org/officeDocument/2006/relationships/image" Target="../media/image7.png"/><Relationship Id="rId4" Type="http://schemas.openxmlformats.org/officeDocument/2006/relationships/image" Target="../media/image10.png"/><Relationship Id="rId5" Type="http://schemas.openxmlformats.org/officeDocument/2006/relationships/image" Target="../media/image18.png"/><Relationship Id="rId6" Type="http://schemas.openxmlformats.org/officeDocument/2006/relationships/image" Target="../media/image9.png"/><Relationship Id="rId7" Type="http://schemas.openxmlformats.org/officeDocument/2006/relationships/image" Target="../media/image1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0.xml"/><Relationship Id="rId2" Type="http://schemas.openxmlformats.org/officeDocument/2006/relationships/notesSlide" Target="../notesSlides/notesSlide8.xml"/><Relationship Id="rId3" Type="http://schemas.openxmlformats.org/officeDocument/2006/relationships/image" Target="../media/image9.png"/><Relationship Id="rId4" Type="http://schemas.openxmlformats.org/officeDocument/2006/relationships/image" Target="../media/image4.png"/><Relationship Id="rId5" Type="http://schemas.openxmlformats.org/officeDocument/2006/relationships/image" Target="../media/image14.png"/><Relationship Id="rId6" Type="http://schemas.openxmlformats.org/officeDocument/2006/relationships/image" Target="../media/image15.png"/><Relationship Id="rId7" Type="http://schemas.openxmlformats.org/officeDocument/2006/relationships/image" Target="../media/image3.png"/><Relationship Id="rId8" Type="http://schemas.openxmlformats.org/officeDocument/2006/relationships/image" Target="../media/image17.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3.png"/><Relationship Id="rId4" Type="http://schemas.openxmlformats.org/officeDocument/2006/relationships/image" Target="../media/image4.png"/><Relationship Id="rId5" Type="http://schemas.openxmlformats.org/officeDocument/2006/relationships/image" Target="../media/image18.png"/><Relationship Id="rId6" Type="http://schemas.openxmlformats.org/officeDocument/2006/relationships/image" Target="../media/image5.png"/><Relationship Id="rId7" Type="http://schemas.openxmlformats.org/officeDocument/2006/relationships/image" Target="../media/image10.png"/><Relationship Id="rId8"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897" name="Shape 897"/>
        <p:cNvGrpSpPr/>
        <p:nvPr/>
      </p:nvGrpSpPr>
      <p:grpSpPr>
        <a:xfrm>
          <a:off x="0" y="0"/>
          <a:ext cx="0" cy="0"/>
          <a:chOff x="0" y="0"/>
          <a:chExt cx="0" cy="0"/>
        </a:xfrm>
      </p:grpSpPr>
      <p:pic>
        <p:nvPicPr>
          <p:cNvPr id="898" name="Google Shape;898;p47"/>
          <p:cNvPicPr preferRelativeResize="0"/>
          <p:nvPr/>
        </p:nvPicPr>
        <p:blipFill rotWithShape="1">
          <a:blip r:embed="rId3">
            <a:alphaModFix/>
          </a:blip>
          <a:srcRect b="24557" l="20741" r="0" t="23709"/>
          <a:stretch/>
        </p:blipFill>
        <p:spPr>
          <a:xfrm flipH="1">
            <a:off x="-1831698" y="3192806"/>
            <a:ext cx="5259648" cy="2487536"/>
          </a:xfrm>
          <a:prstGeom prst="rect">
            <a:avLst/>
          </a:prstGeom>
          <a:noFill/>
          <a:ln>
            <a:noFill/>
          </a:ln>
        </p:spPr>
      </p:pic>
      <p:pic>
        <p:nvPicPr>
          <p:cNvPr id="899" name="Google Shape;899;p47"/>
          <p:cNvPicPr preferRelativeResize="0"/>
          <p:nvPr/>
        </p:nvPicPr>
        <p:blipFill rotWithShape="1">
          <a:blip r:embed="rId4">
            <a:alphaModFix/>
          </a:blip>
          <a:srcRect b="11342" l="11342" r="11342" t="11342"/>
          <a:stretch/>
        </p:blipFill>
        <p:spPr>
          <a:xfrm>
            <a:off x="5861484" y="3268101"/>
            <a:ext cx="1759499" cy="1992737"/>
          </a:xfrm>
          <a:prstGeom prst="rect">
            <a:avLst/>
          </a:prstGeom>
          <a:noFill/>
          <a:ln>
            <a:noFill/>
          </a:ln>
        </p:spPr>
      </p:pic>
      <p:pic>
        <p:nvPicPr>
          <p:cNvPr id="900" name="Google Shape;900;p47"/>
          <p:cNvPicPr preferRelativeResize="0"/>
          <p:nvPr/>
        </p:nvPicPr>
        <p:blipFill>
          <a:blip r:embed="rId5">
            <a:alphaModFix/>
          </a:blip>
          <a:stretch>
            <a:fillRect/>
          </a:stretch>
        </p:blipFill>
        <p:spPr>
          <a:xfrm>
            <a:off x="7050750" y="2784374"/>
            <a:ext cx="2222549" cy="3152002"/>
          </a:xfrm>
          <a:prstGeom prst="rect">
            <a:avLst/>
          </a:prstGeom>
          <a:noFill/>
          <a:ln>
            <a:noFill/>
          </a:ln>
        </p:spPr>
      </p:pic>
      <p:pic>
        <p:nvPicPr>
          <p:cNvPr id="901" name="Google Shape;901;p47"/>
          <p:cNvPicPr preferRelativeResize="0"/>
          <p:nvPr/>
        </p:nvPicPr>
        <p:blipFill>
          <a:blip r:embed="rId6">
            <a:alphaModFix/>
          </a:blip>
          <a:stretch>
            <a:fillRect/>
          </a:stretch>
        </p:blipFill>
        <p:spPr>
          <a:xfrm>
            <a:off x="4643325" y="4530227"/>
            <a:ext cx="3491700" cy="2660819"/>
          </a:xfrm>
          <a:prstGeom prst="rect">
            <a:avLst/>
          </a:prstGeom>
          <a:noFill/>
          <a:ln>
            <a:noFill/>
          </a:ln>
        </p:spPr>
      </p:pic>
      <p:pic>
        <p:nvPicPr>
          <p:cNvPr id="902" name="Google Shape;902;p47"/>
          <p:cNvPicPr preferRelativeResize="0"/>
          <p:nvPr/>
        </p:nvPicPr>
        <p:blipFill>
          <a:blip r:embed="rId7">
            <a:alphaModFix/>
          </a:blip>
          <a:stretch>
            <a:fillRect/>
          </a:stretch>
        </p:blipFill>
        <p:spPr>
          <a:xfrm>
            <a:off x="7304200" y="704650"/>
            <a:ext cx="1715650" cy="1746101"/>
          </a:xfrm>
          <a:prstGeom prst="rect">
            <a:avLst/>
          </a:prstGeom>
          <a:noFill/>
          <a:ln>
            <a:noFill/>
          </a:ln>
        </p:spPr>
      </p:pic>
      <p:pic>
        <p:nvPicPr>
          <p:cNvPr id="903" name="Google Shape;903;p47"/>
          <p:cNvPicPr preferRelativeResize="0"/>
          <p:nvPr/>
        </p:nvPicPr>
        <p:blipFill rotWithShape="1">
          <a:blip r:embed="rId8">
            <a:alphaModFix/>
          </a:blip>
          <a:srcRect b="37845" l="37844" r="37846" t="37845"/>
          <a:stretch/>
        </p:blipFill>
        <p:spPr>
          <a:xfrm>
            <a:off x="2700925" y="4135725"/>
            <a:ext cx="758001" cy="764401"/>
          </a:xfrm>
          <a:prstGeom prst="rect">
            <a:avLst/>
          </a:prstGeom>
          <a:noFill/>
          <a:ln>
            <a:noFill/>
          </a:ln>
        </p:spPr>
      </p:pic>
      <p:sp>
        <p:nvSpPr>
          <p:cNvPr id="904" name="Google Shape;904;p47"/>
          <p:cNvSpPr/>
          <p:nvPr/>
        </p:nvSpPr>
        <p:spPr>
          <a:xfrm>
            <a:off x="-408600" y="4117500"/>
            <a:ext cx="1375175" cy="1446025"/>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 name="Google Shape;905;p47"/>
          <p:cNvSpPr txBox="1"/>
          <p:nvPr>
            <p:ph idx="1" type="subTitle"/>
          </p:nvPr>
        </p:nvSpPr>
        <p:spPr>
          <a:xfrm>
            <a:off x="1070150" y="3182050"/>
            <a:ext cx="4087500" cy="447600"/>
          </a:xfrm>
          <a:prstGeom prst="rect">
            <a:avLst/>
          </a:prstGeom>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rPr lang="en"/>
              <a:t>Here is where your presentation begins</a:t>
            </a:r>
            <a:endParaRPr/>
          </a:p>
        </p:txBody>
      </p:sp>
      <p:sp>
        <p:nvSpPr>
          <p:cNvPr id="906" name="Google Shape;906;p47"/>
          <p:cNvSpPr txBox="1"/>
          <p:nvPr>
            <p:ph type="ctrTitle"/>
          </p:nvPr>
        </p:nvSpPr>
        <p:spPr>
          <a:xfrm>
            <a:off x="1070150" y="542975"/>
            <a:ext cx="4452000" cy="24252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b="1" lang="en" sz="4800">
                <a:solidFill>
                  <a:schemeClr val="accent5"/>
                </a:solidFill>
              </a:rPr>
              <a:t>Pros and Cons of AI Theme</a:t>
            </a:r>
            <a:r>
              <a:rPr b="1" lang="en" sz="5100">
                <a:solidFill>
                  <a:schemeClr val="accent5"/>
                </a:solidFill>
              </a:rPr>
              <a:t> </a:t>
            </a:r>
            <a:r>
              <a:rPr lang="en" sz="4200">
                <a:solidFill>
                  <a:schemeClr val="accent5"/>
                </a:solidFill>
              </a:rPr>
              <a:t>for Marketing</a:t>
            </a:r>
            <a:endParaRPr sz="4200">
              <a:solidFill>
                <a:schemeClr val="accent5"/>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92" name="Shape 1192"/>
        <p:cNvGrpSpPr/>
        <p:nvPr/>
      </p:nvGrpSpPr>
      <p:grpSpPr>
        <a:xfrm>
          <a:off x="0" y="0"/>
          <a:ext cx="0" cy="0"/>
          <a:chOff x="0" y="0"/>
          <a:chExt cx="0" cy="0"/>
        </a:xfrm>
      </p:grpSpPr>
      <p:pic>
        <p:nvPicPr>
          <p:cNvPr id="1193" name="Google Shape;1193;p56"/>
          <p:cNvPicPr preferRelativeResize="0"/>
          <p:nvPr/>
        </p:nvPicPr>
        <p:blipFill>
          <a:blip r:embed="rId3">
            <a:alphaModFix/>
          </a:blip>
          <a:stretch>
            <a:fillRect/>
          </a:stretch>
        </p:blipFill>
        <p:spPr>
          <a:xfrm flipH="1">
            <a:off x="-793901" y="2216529"/>
            <a:ext cx="2124451" cy="3012892"/>
          </a:xfrm>
          <a:prstGeom prst="rect">
            <a:avLst/>
          </a:prstGeom>
          <a:noFill/>
          <a:ln>
            <a:noFill/>
          </a:ln>
        </p:spPr>
      </p:pic>
      <p:grpSp>
        <p:nvGrpSpPr>
          <p:cNvPr id="1194" name="Google Shape;1194;p56"/>
          <p:cNvGrpSpPr/>
          <p:nvPr/>
        </p:nvGrpSpPr>
        <p:grpSpPr>
          <a:xfrm flipH="1" rot="-3599979">
            <a:off x="29250" y="3998467"/>
            <a:ext cx="941542" cy="1158058"/>
            <a:chOff x="3179850" y="4332100"/>
            <a:chExt cx="555750" cy="683550"/>
          </a:xfrm>
        </p:grpSpPr>
        <p:sp>
          <p:nvSpPr>
            <p:cNvPr id="1195" name="Google Shape;1195;p56"/>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 name="Google Shape;1196;p56"/>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 name="Google Shape;1197;p56"/>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 name="Google Shape;1198;p56"/>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 name="Google Shape;1199;p56"/>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 name="Google Shape;1200;p56"/>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201" name="Google Shape;1201;p56"/>
          <p:cNvPicPr preferRelativeResize="0"/>
          <p:nvPr/>
        </p:nvPicPr>
        <p:blipFill rotWithShape="1">
          <a:blip r:embed="rId4">
            <a:alphaModFix/>
          </a:blip>
          <a:srcRect b="37845" l="37844" r="37846" t="37845"/>
          <a:stretch/>
        </p:blipFill>
        <p:spPr>
          <a:xfrm flipH="1">
            <a:off x="8084501" y="157300"/>
            <a:ext cx="758001" cy="764401"/>
          </a:xfrm>
          <a:prstGeom prst="rect">
            <a:avLst/>
          </a:prstGeom>
          <a:noFill/>
          <a:ln>
            <a:noFill/>
          </a:ln>
        </p:spPr>
      </p:pic>
      <p:pic>
        <p:nvPicPr>
          <p:cNvPr id="1202" name="Google Shape;1202;p56"/>
          <p:cNvPicPr preferRelativeResize="0"/>
          <p:nvPr/>
        </p:nvPicPr>
        <p:blipFill>
          <a:blip r:embed="rId5">
            <a:alphaModFix/>
          </a:blip>
          <a:stretch>
            <a:fillRect/>
          </a:stretch>
        </p:blipFill>
        <p:spPr>
          <a:xfrm flipH="1">
            <a:off x="1017297" y="4751802"/>
            <a:ext cx="2500350" cy="1905371"/>
          </a:xfrm>
          <a:prstGeom prst="rect">
            <a:avLst/>
          </a:prstGeom>
          <a:noFill/>
          <a:ln>
            <a:noFill/>
          </a:ln>
        </p:spPr>
      </p:pic>
      <p:pic>
        <p:nvPicPr>
          <p:cNvPr id="1203" name="Google Shape;1203;p56"/>
          <p:cNvPicPr preferRelativeResize="0"/>
          <p:nvPr/>
        </p:nvPicPr>
        <p:blipFill>
          <a:blip r:embed="rId6">
            <a:alphaModFix/>
          </a:blip>
          <a:stretch>
            <a:fillRect/>
          </a:stretch>
        </p:blipFill>
        <p:spPr>
          <a:xfrm>
            <a:off x="-793888" y="354969"/>
            <a:ext cx="1754525" cy="1093961"/>
          </a:xfrm>
          <a:prstGeom prst="rect">
            <a:avLst/>
          </a:prstGeom>
          <a:noFill/>
          <a:ln>
            <a:noFill/>
          </a:ln>
        </p:spPr>
      </p:pic>
      <p:pic>
        <p:nvPicPr>
          <p:cNvPr id="1204" name="Google Shape;1204;p56"/>
          <p:cNvPicPr preferRelativeResize="0"/>
          <p:nvPr/>
        </p:nvPicPr>
        <p:blipFill rotWithShape="1">
          <a:blip r:embed="rId7">
            <a:alphaModFix/>
          </a:blip>
          <a:srcRect b="11342" l="11342" r="11342" t="11342"/>
          <a:stretch/>
        </p:blipFill>
        <p:spPr>
          <a:xfrm rot="899993">
            <a:off x="7785929" y="2878893"/>
            <a:ext cx="2025927" cy="2294510"/>
          </a:xfrm>
          <a:prstGeom prst="rect">
            <a:avLst/>
          </a:prstGeom>
          <a:noFill/>
          <a:ln>
            <a:noFill/>
          </a:ln>
        </p:spPr>
      </p:pic>
      <p:pic>
        <p:nvPicPr>
          <p:cNvPr id="1205" name="Google Shape;1205;p56"/>
          <p:cNvPicPr preferRelativeResize="0"/>
          <p:nvPr/>
        </p:nvPicPr>
        <p:blipFill rotWithShape="1">
          <a:blip r:embed="rId8">
            <a:alphaModFix/>
          </a:blip>
          <a:srcRect b="12695" l="0" r="6864" t="15253"/>
          <a:stretch/>
        </p:blipFill>
        <p:spPr>
          <a:xfrm flipH="1">
            <a:off x="5568579" y="4029240"/>
            <a:ext cx="4320276" cy="1715673"/>
          </a:xfrm>
          <a:prstGeom prst="rect">
            <a:avLst/>
          </a:prstGeom>
          <a:noFill/>
          <a:ln>
            <a:noFill/>
          </a:ln>
        </p:spPr>
      </p:pic>
      <p:sp>
        <p:nvSpPr>
          <p:cNvPr id="1206" name="Google Shape;1206;p56"/>
          <p:cNvSpPr txBox="1"/>
          <p:nvPr>
            <p:ph idx="1" type="subTitle"/>
          </p:nvPr>
        </p:nvSpPr>
        <p:spPr>
          <a:xfrm>
            <a:off x="1135100" y="1804650"/>
            <a:ext cx="6873900" cy="767100"/>
          </a:xfrm>
          <a:prstGeom prst="rect">
            <a:avLst/>
          </a:prstGeom>
        </p:spPr>
        <p:txBody>
          <a:bodyPr anchorCtr="0" anchor="t" bIns="91425" lIns="457200" spcFirstLastPara="1" rIns="457200" wrap="square" tIns="91425">
            <a:noAutofit/>
          </a:bodyPr>
          <a:lstStyle/>
          <a:p>
            <a:pPr indent="0" lvl="0" marL="0" rtl="0" algn="ctr">
              <a:spcBef>
                <a:spcPts val="0"/>
              </a:spcBef>
              <a:spcAft>
                <a:spcPts val="0"/>
              </a:spcAft>
              <a:buNone/>
            </a:pPr>
            <a:r>
              <a:rPr lang="en"/>
              <a:t>Images reveal large amounts of data, so remember: use an image instead of a long text. Your audience will appreciate it</a:t>
            </a:r>
            <a:endParaRPr/>
          </a:p>
        </p:txBody>
      </p:sp>
      <p:sp>
        <p:nvSpPr>
          <p:cNvPr id="1207" name="Google Shape;1207;p56"/>
          <p:cNvSpPr txBox="1"/>
          <p:nvPr>
            <p:ph type="title"/>
          </p:nvPr>
        </p:nvSpPr>
        <p:spPr>
          <a:xfrm>
            <a:off x="1135075" y="539500"/>
            <a:ext cx="6873900" cy="1199100"/>
          </a:xfrm>
          <a:prstGeom prst="rect">
            <a:avLst/>
          </a:prstGeom>
        </p:spPr>
        <p:txBody>
          <a:bodyPr anchorCtr="0" anchor="t" bIns="0" lIns="91425" spcFirstLastPara="1" rIns="91425" wrap="square" tIns="0">
            <a:noAutofit/>
          </a:bodyPr>
          <a:lstStyle/>
          <a:p>
            <a:pPr indent="0" lvl="0" marL="0" rtl="0" algn="ctr">
              <a:spcBef>
                <a:spcPts val="0"/>
              </a:spcBef>
              <a:spcAft>
                <a:spcPts val="0"/>
              </a:spcAft>
              <a:buNone/>
            </a:pPr>
            <a:r>
              <a:rPr lang="en"/>
              <a:t>A</a:t>
            </a:r>
            <a:r>
              <a:rPr lang="en"/>
              <a:t> picture always reinforces </a:t>
            </a:r>
            <a:r>
              <a:rPr b="1" lang="en">
                <a:latin typeface="Be Vietnam Pro"/>
                <a:ea typeface="Be Vietnam Pro"/>
                <a:cs typeface="Be Vietnam Pro"/>
                <a:sym typeface="Be Vietnam Pro"/>
              </a:rPr>
              <a:t>the concept</a:t>
            </a:r>
            <a:endParaRPr b="1">
              <a:latin typeface="Be Vietnam Pro"/>
              <a:ea typeface="Be Vietnam Pro"/>
              <a:cs typeface="Be Vietnam Pro"/>
              <a:sym typeface="Be Vietnam Pro"/>
            </a:endParaRPr>
          </a:p>
        </p:txBody>
      </p:sp>
      <p:pic>
        <p:nvPicPr>
          <p:cNvPr id="1208" name="Google Shape;1208;p56"/>
          <p:cNvPicPr preferRelativeResize="0"/>
          <p:nvPr>
            <p:ph idx="2" type="pic"/>
          </p:nvPr>
        </p:nvPicPr>
        <p:blipFill rotWithShape="1">
          <a:blip r:embed="rId9">
            <a:alphaModFix/>
          </a:blip>
          <a:srcRect b="31114" l="0" r="0" t="31114"/>
          <a:stretch/>
        </p:blipFill>
        <p:spPr>
          <a:xfrm>
            <a:off x="1135100" y="2752898"/>
            <a:ext cx="6873902" cy="1730400"/>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2" name="Shape 1212"/>
        <p:cNvGrpSpPr/>
        <p:nvPr/>
      </p:nvGrpSpPr>
      <p:grpSpPr>
        <a:xfrm>
          <a:off x="0" y="0"/>
          <a:ext cx="0" cy="0"/>
          <a:chOff x="0" y="0"/>
          <a:chExt cx="0" cy="0"/>
        </a:xfrm>
      </p:grpSpPr>
      <p:pic>
        <p:nvPicPr>
          <p:cNvPr id="1213" name="Google Shape;1213;p57"/>
          <p:cNvPicPr preferRelativeResize="0"/>
          <p:nvPr/>
        </p:nvPicPr>
        <p:blipFill rotWithShape="1">
          <a:blip r:embed="rId3">
            <a:alphaModFix/>
          </a:blip>
          <a:srcRect b="23022" l="23022" r="23022" t="23022"/>
          <a:stretch/>
        </p:blipFill>
        <p:spPr>
          <a:xfrm flipH="1">
            <a:off x="7384551" y="-628855"/>
            <a:ext cx="1926591" cy="1851849"/>
          </a:xfrm>
          <a:prstGeom prst="rect">
            <a:avLst/>
          </a:prstGeom>
          <a:noFill/>
          <a:ln>
            <a:noFill/>
          </a:ln>
        </p:spPr>
      </p:pic>
      <p:pic>
        <p:nvPicPr>
          <p:cNvPr id="1214" name="Google Shape;1214;p57"/>
          <p:cNvPicPr preferRelativeResize="0"/>
          <p:nvPr/>
        </p:nvPicPr>
        <p:blipFill>
          <a:blip r:embed="rId4">
            <a:alphaModFix/>
          </a:blip>
          <a:stretch>
            <a:fillRect/>
          </a:stretch>
        </p:blipFill>
        <p:spPr>
          <a:xfrm flipH="1">
            <a:off x="5845403" y="4626982"/>
            <a:ext cx="3491700" cy="2660833"/>
          </a:xfrm>
          <a:prstGeom prst="rect">
            <a:avLst/>
          </a:prstGeom>
          <a:noFill/>
          <a:ln>
            <a:noFill/>
          </a:ln>
        </p:spPr>
      </p:pic>
      <p:pic>
        <p:nvPicPr>
          <p:cNvPr id="1215" name="Google Shape;1215;p57"/>
          <p:cNvPicPr preferRelativeResize="0"/>
          <p:nvPr/>
        </p:nvPicPr>
        <p:blipFill rotWithShape="1">
          <a:blip r:embed="rId5">
            <a:alphaModFix/>
          </a:blip>
          <a:srcRect b="11342" l="11342" r="11342" t="11342"/>
          <a:stretch/>
        </p:blipFill>
        <p:spPr>
          <a:xfrm flipH="1">
            <a:off x="-407981" y="3268101"/>
            <a:ext cx="1759499" cy="1992737"/>
          </a:xfrm>
          <a:prstGeom prst="rect">
            <a:avLst/>
          </a:prstGeom>
          <a:noFill/>
          <a:ln>
            <a:noFill/>
          </a:ln>
        </p:spPr>
      </p:pic>
      <p:pic>
        <p:nvPicPr>
          <p:cNvPr id="1216" name="Google Shape;1216;p57"/>
          <p:cNvPicPr preferRelativeResize="0"/>
          <p:nvPr/>
        </p:nvPicPr>
        <p:blipFill>
          <a:blip r:embed="rId6">
            <a:alphaModFix/>
          </a:blip>
          <a:stretch>
            <a:fillRect/>
          </a:stretch>
        </p:blipFill>
        <p:spPr>
          <a:xfrm flipH="1">
            <a:off x="-922023" y="4530227"/>
            <a:ext cx="3491700" cy="2660819"/>
          </a:xfrm>
          <a:prstGeom prst="rect">
            <a:avLst/>
          </a:prstGeom>
          <a:noFill/>
          <a:ln>
            <a:noFill/>
          </a:ln>
        </p:spPr>
      </p:pic>
      <p:cxnSp>
        <p:nvCxnSpPr>
          <p:cNvPr id="1217" name="Google Shape;1217;p57"/>
          <p:cNvCxnSpPr>
            <a:stCxn id="1218" idx="3"/>
            <a:endCxn id="1219" idx="1"/>
          </p:cNvCxnSpPr>
          <p:nvPr/>
        </p:nvCxnSpPr>
        <p:spPr>
          <a:xfrm>
            <a:off x="2637575" y="2828243"/>
            <a:ext cx="3868800" cy="0"/>
          </a:xfrm>
          <a:prstGeom prst="straightConnector1">
            <a:avLst/>
          </a:prstGeom>
          <a:noFill/>
          <a:ln cap="flat" cmpd="sng" w="19050">
            <a:solidFill>
              <a:schemeClr val="accent6"/>
            </a:solidFill>
            <a:prstDash val="solid"/>
            <a:round/>
            <a:headEnd len="med" w="med" type="none"/>
            <a:tailEnd len="med" w="med" type="none"/>
          </a:ln>
        </p:spPr>
      </p:cxnSp>
      <p:pic>
        <p:nvPicPr>
          <p:cNvPr id="1220" name="Google Shape;1220;p57"/>
          <p:cNvPicPr preferRelativeResize="0"/>
          <p:nvPr/>
        </p:nvPicPr>
        <p:blipFill>
          <a:blip r:embed="rId7">
            <a:alphaModFix amt="46000"/>
          </a:blip>
          <a:stretch>
            <a:fillRect/>
          </a:stretch>
        </p:blipFill>
        <p:spPr>
          <a:xfrm flipH="1">
            <a:off x="-581649" y="-1080177"/>
            <a:ext cx="2356500" cy="2349729"/>
          </a:xfrm>
          <a:prstGeom prst="rect">
            <a:avLst/>
          </a:prstGeom>
          <a:noFill/>
          <a:ln>
            <a:noFill/>
          </a:ln>
        </p:spPr>
      </p:pic>
      <p:sp>
        <p:nvSpPr>
          <p:cNvPr id="1221" name="Google Shape;1221;p57"/>
          <p:cNvSpPr txBox="1"/>
          <p:nvPr/>
        </p:nvSpPr>
        <p:spPr>
          <a:xfrm>
            <a:off x="1123175" y="1845882"/>
            <a:ext cx="1514400" cy="6363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Mercury is the smallest planet</a:t>
            </a:r>
            <a:endParaRPr>
              <a:solidFill>
                <a:schemeClr val="accent6"/>
              </a:solidFill>
              <a:latin typeface="Varela Round"/>
              <a:ea typeface="Varela Round"/>
              <a:cs typeface="Varela Round"/>
              <a:sym typeface="Varela Round"/>
            </a:endParaRPr>
          </a:p>
        </p:txBody>
      </p:sp>
      <p:sp>
        <p:nvSpPr>
          <p:cNvPr id="1222" name="Google Shape;1222;p57"/>
          <p:cNvSpPr txBox="1"/>
          <p:nvPr/>
        </p:nvSpPr>
        <p:spPr>
          <a:xfrm>
            <a:off x="4712000" y="1845732"/>
            <a:ext cx="1514400" cy="6363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Mars is actually a cold place</a:t>
            </a:r>
            <a:endParaRPr>
              <a:solidFill>
                <a:schemeClr val="accent6"/>
              </a:solidFill>
              <a:latin typeface="Varela Round"/>
              <a:ea typeface="Varela Round"/>
              <a:cs typeface="Varela Round"/>
              <a:sym typeface="Varela Round"/>
            </a:endParaRPr>
          </a:p>
        </p:txBody>
      </p:sp>
      <p:sp>
        <p:nvSpPr>
          <p:cNvPr id="1223" name="Google Shape;1223;p57"/>
          <p:cNvSpPr txBox="1"/>
          <p:nvPr/>
        </p:nvSpPr>
        <p:spPr>
          <a:xfrm>
            <a:off x="1123175" y="1479650"/>
            <a:ext cx="15144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Mercury</a:t>
            </a:r>
            <a:endParaRPr b="1" sz="2000">
              <a:solidFill>
                <a:schemeClr val="accent3"/>
              </a:solidFill>
              <a:latin typeface="Be Vietnam Pro"/>
              <a:ea typeface="Be Vietnam Pro"/>
              <a:cs typeface="Be Vietnam Pro"/>
              <a:sym typeface="Be Vietnam Pro"/>
            </a:endParaRPr>
          </a:p>
        </p:txBody>
      </p:sp>
      <p:sp>
        <p:nvSpPr>
          <p:cNvPr id="1224" name="Google Shape;1224;p57"/>
          <p:cNvSpPr txBox="1"/>
          <p:nvPr/>
        </p:nvSpPr>
        <p:spPr>
          <a:xfrm>
            <a:off x="4712012" y="1479650"/>
            <a:ext cx="15144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Mars</a:t>
            </a:r>
            <a:endParaRPr b="1" sz="2000">
              <a:solidFill>
                <a:schemeClr val="accent3"/>
              </a:solidFill>
              <a:latin typeface="Be Vietnam Pro"/>
              <a:ea typeface="Be Vietnam Pro"/>
              <a:cs typeface="Be Vietnam Pro"/>
              <a:sym typeface="Be Vietnam Pro"/>
            </a:endParaRPr>
          </a:p>
        </p:txBody>
      </p:sp>
      <p:sp>
        <p:nvSpPr>
          <p:cNvPr id="1225" name="Google Shape;1225;p57"/>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AI evolution</a:t>
            </a:r>
            <a:endParaRPr/>
          </a:p>
        </p:txBody>
      </p:sp>
      <p:sp>
        <p:nvSpPr>
          <p:cNvPr id="1218" name="Google Shape;1218;p57"/>
          <p:cNvSpPr txBox="1"/>
          <p:nvPr/>
        </p:nvSpPr>
        <p:spPr>
          <a:xfrm>
            <a:off x="1123175" y="2576243"/>
            <a:ext cx="1514400" cy="5040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3"/>
                </a:solidFill>
                <a:latin typeface="Be Vietnam Pro"/>
                <a:ea typeface="Be Vietnam Pro"/>
                <a:cs typeface="Be Vietnam Pro"/>
                <a:sym typeface="Be Vietnam Pro"/>
              </a:rPr>
              <a:t>20XX</a:t>
            </a:r>
            <a:endParaRPr b="1" sz="2500">
              <a:solidFill>
                <a:schemeClr val="accent3"/>
              </a:solidFill>
              <a:latin typeface="Be Vietnam Pro"/>
              <a:ea typeface="Be Vietnam Pro"/>
              <a:cs typeface="Be Vietnam Pro"/>
              <a:sym typeface="Be Vietnam Pro"/>
            </a:endParaRPr>
          </a:p>
        </p:txBody>
      </p:sp>
      <p:sp>
        <p:nvSpPr>
          <p:cNvPr id="1226" name="Google Shape;1226;p57"/>
          <p:cNvSpPr txBox="1"/>
          <p:nvPr/>
        </p:nvSpPr>
        <p:spPr>
          <a:xfrm>
            <a:off x="2917600" y="3612281"/>
            <a:ext cx="1514400" cy="6363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Venus has a beautiful name</a:t>
            </a:r>
            <a:endParaRPr>
              <a:solidFill>
                <a:schemeClr val="accent6"/>
              </a:solidFill>
              <a:latin typeface="Varela Round"/>
              <a:ea typeface="Varela Round"/>
              <a:cs typeface="Varela Round"/>
              <a:sym typeface="Varela Round"/>
            </a:endParaRPr>
          </a:p>
        </p:txBody>
      </p:sp>
      <p:sp>
        <p:nvSpPr>
          <p:cNvPr id="1227" name="Google Shape;1227;p57"/>
          <p:cNvSpPr txBox="1"/>
          <p:nvPr/>
        </p:nvSpPr>
        <p:spPr>
          <a:xfrm>
            <a:off x="2917600" y="2576243"/>
            <a:ext cx="1514400" cy="5040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3"/>
                </a:solidFill>
                <a:latin typeface="Be Vietnam Pro"/>
                <a:ea typeface="Be Vietnam Pro"/>
                <a:cs typeface="Be Vietnam Pro"/>
                <a:sym typeface="Be Vietnam Pro"/>
              </a:rPr>
              <a:t>20XX</a:t>
            </a:r>
            <a:endParaRPr b="1" sz="2500">
              <a:solidFill>
                <a:schemeClr val="accent3"/>
              </a:solidFill>
              <a:latin typeface="Be Vietnam Pro"/>
              <a:ea typeface="Be Vietnam Pro"/>
              <a:cs typeface="Be Vietnam Pro"/>
              <a:sym typeface="Be Vietnam Pro"/>
            </a:endParaRPr>
          </a:p>
        </p:txBody>
      </p:sp>
      <p:sp>
        <p:nvSpPr>
          <p:cNvPr id="1228" name="Google Shape;1228;p57"/>
          <p:cNvSpPr txBox="1"/>
          <p:nvPr/>
        </p:nvSpPr>
        <p:spPr>
          <a:xfrm>
            <a:off x="4712004" y="2576243"/>
            <a:ext cx="1514400" cy="5040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3"/>
                </a:solidFill>
                <a:latin typeface="Be Vietnam Pro"/>
                <a:ea typeface="Be Vietnam Pro"/>
                <a:cs typeface="Be Vietnam Pro"/>
                <a:sym typeface="Be Vietnam Pro"/>
              </a:rPr>
              <a:t>20XX</a:t>
            </a:r>
            <a:endParaRPr b="1" sz="2500">
              <a:solidFill>
                <a:schemeClr val="accent3"/>
              </a:solidFill>
              <a:latin typeface="Be Vietnam Pro"/>
              <a:ea typeface="Be Vietnam Pro"/>
              <a:cs typeface="Be Vietnam Pro"/>
              <a:sym typeface="Be Vietnam Pro"/>
            </a:endParaRPr>
          </a:p>
        </p:txBody>
      </p:sp>
      <p:sp>
        <p:nvSpPr>
          <p:cNvPr id="1229" name="Google Shape;1229;p57"/>
          <p:cNvSpPr txBox="1"/>
          <p:nvPr/>
        </p:nvSpPr>
        <p:spPr>
          <a:xfrm>
            <a:off x="6506425" y="3612281"/>
            <a:ext cx="1514400" cy="6363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Neptune is far away from us</a:t>
            </a:r>
            <a:endParaRPr>
              <a:solidFill>
                <a:schemeClr val="accent6"/>
              </a:solidFill>
              <a:latin typeface="Varela Round"/>
              <a:ea typeface="Varela Round"/>
              <a:cs typeface="Varela Round"/>
              <a:sym typeface="Varela Round"/>
            </a:endParaRPr>
          </a:p>
        </p:txBody>
      </p:sp>
      <p:sp>
        <p:nvSpPr>
          <p:cNvPr id="1219" name="Google Shape;1219;p57"/>
          <p:cNvSpPr txBox="1"/>
          <p:nvPr/>
        </p:nvSpPr>
        <p:spPr>
          <a:xfrm>
            <a:off x="6506429" y="2576243"/>
            <a:ext cx="1514400" cy="5040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3"/>
                </a:solidFill>
                <a:latin typeface="Be Vietnam Pro"/>
                <a:ea typeface="Be Vietnam Pro"/>
                <a:cs typeface="Be Vietnam Pro"/>
                <a:sym typeface="Be Vietnam Pro"/>
              </a:rPr>
              <a:t>20XX</a:t>
            </a:r>
            <a:endParaRPr b="1" sz="2500">
              <a:solidFill>
                <a:schemeClr val="accent3"/>
              </a:solidFill>
              <a:latin typeface="Be Vietnam Pro"/>
              <a:ea typeface="Be Vietnam Pro"/>
              <a:cs typeface="Be Vietnam Pro"/>
              <a:sym typeface="Be Vietnam Pro"/>
            </a:endParaRPr>
          </a:p>
        </p:txBody>
      </p:sp>
      <p:sp>
        <p:nvSpPr>
          <p:cNvPr id="1230" name="Google Shape;1230;p57"/>
          <p:cNvSpPr txBox="1"/>
          <p:nvPr/>
        </p:nvSpPr>
        <p:spPr>
          <a:xfrm>
            <a:off x="2917612" y="3214313"/>
            <a:ext cx="15144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Venus</a:t>
            </a:r>
            <a:endParaRPr b="1" sz="2000">
              <a:solidFill>
                <a:schemeClr val="accent3"/>
              </a:solidFill>
              <a:latin typeface="Be Vietnam Pro"/>
              <a:ea typeface="Be Vietnam Pro"/>
              <a:cs typeface="Be Vietnam Pro"/>
              <a:sym typeface="Be Vietnam Pro"/>
            </a:endParaRPr>
          </a:p>
        </p:txBody>
      </p:sp>
      <p:sp>
        <p:nvSpPr>
          <p:cNvPr id="1231" name="Google Shape;1231;p57"/>
          <p:cNvSpPr txBox="1"/>
          <p:nvPr/>
        </p:nvSpPr>
        <p:spPr>
          <a:xfrm>
            <a:off x="6506437" y="3214313"/>
            <a:ext cx="15144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Neptune</a:t>
            </a:r>
            <a:endParaRPr b="1" sz="2000">
              <a:solidFill>
                <a:schemeClr val="accent3"/>
              </a:solidFill>
              <a:latin typeface="Be Vietnam Pro"/>
              <a:ea typeface="Be Vietnam Pro"/>
              <a:cs typeface="Be Vietnam Pro"/>
              <a:sym typeface="Be Vietnam Pro"/>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235" name="Shape 1235"/>
        <p:cNvGrpSpPr/>
        <p:nvPr/>
      </p:nvGrpSpPr>
      <p:grpSpPr>
        <a:xfrm>
          <a:off x="0" y="0"/>
          <a:ext cx="0" cy="0"/>
          <a:chOff x="0" y="0"/>
          <a:chExt cx="0" cy="0"/>
        </a:xfrm>
      </p:grpSpPr>
      <p:sp>
        <p:nvSpPr>
          <p:cNvPr id="1236" name="Google Shape;1236;p58"/>
          <p:cNvSpPr txBox="1"/>
          <p:nvPr>
            <p:ph type="title"/>
          </p:nvPr>
        </p:nvSpPr>
        <p:spPr>
          <a:xfrm>
            <a:off x="713225" y="539500"/>
            <a:ext cx="2661000" cy="2324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a:t>
            </a:r>
            <a:r>
              <a:rPr lang="en"/>
              <a:t> picture is worth a thousand words</a:t>
            </a:r>
            <a:endParaRPr/>
          </a:p>
        </p:txBody>
      </p:sp>
      <p:pic>
        <p:nvPicPr>
          <p:cNvPr id="1237" name="Google Shape;1237;p58"/>
          <p:cNvPicPr preferRelativeResize="0"/>
          <p:nvPr/>
        </p:nvPicPr>
        <p:blipFill>
          <a:blip r:embed="rId4">
            <a:alphaModFix/>
          </a:blip>
          <a:stretch>
            <a:fillRect/>
          </a:stretch>
        </p:blipFill>
        <p:spPr>
          <a:xfrm flipH="1">
            <a:off x="1649025" y="3410700"/>
            <a:ext cx="1583325" cy="1611451"/>
          </a:xfrm>
          <a:prstGeom prst="rect">
            <a:avLst/>
          </a:prstGeom>
          <a:noFill/>
          <a:ln>
            <a:noFill/>
          </a:ln>
        </p:spPr>
      </p:pic>
      <p:pic>
        <p:nvPicPr>
          <p:cNvPr id="1238" name="Google Shape;1238;p58"/>
          <p:cNvPicPr preferRelativeResize="0"/>
          <p:nvPr/>
        </p:nvPicPr>
        <p:blipFill rotWithShape="1">
          <a:blip r:embed="rId5">
            <a:alphaModFix/>
          </a:blip>
          <a:srcRect b="21287" l="21287" r="21287" t="21287"/>
          <a:stretch/>
        </p:blipFill>
        <p:spPr>
          <a:xfrm>
            <a:off x="5597122" y="3976375"/>
            <a:ext cx="2003424" cy="1925699"/>
          </a:xfrm>
          <a:prstGeom prst="rect">
            <a:avLst/>
          </a:prstGeom>
          <a:noFill/>
          <a:ln>
            <a:noFill/>
          </a:ln>
        </p:spPr>
      </p:pic>
      <p:pic>
        <p:nvPicPr>
          <p:cNvPr id="1239" name="Google Shape;1239;p58"/>
          <p:cNvPicPr preferRelativeResize="0"/>
          <p:nvPr/>
        </p:nvPicPr>
        <p:blipFill>
          <a:blip r:embed="rId6">
            <a:alphaModFix/>
          </a:blip>
          <a:stretch>
            <a:fillRect/>
          </a:stretch>
        </p:blipFill>
        <p:spPr>
          <a:xfrm>
            <a:off x="-838874" y="3014120"/>
            <a:ext cx="1552100" cy="2201188"/>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3" name="Shape 1243"/>
        <p:cNvGrpSpPr/>
        <p:nvPr/>
      </p:nvGrpSpPr>
      <p:grpSpPr>
        <a:xfrm>
          <a:off x="0" y="0"/>
          <a:ext cx="0" cy="0"/>
          <a:chOff x="0" y="0"/>
          <a:chExt cx="0" cy="0"/>
        </a:xfrm>
      </p:grpSpPr>
      <p:pic>
        <p:nvPicPr>
          <p:cNvPr id="1244" name="Google Shape;1244;p59"/>
          <p:cNvPicPr preferRelativeResize="0"/>
          <p:nvPr/>
        </p:nvPicPr>
        <p:blipFill>
          <a:blip r:embed="rId3">
            <a:alphaModFix/>
          </a:blip>
          <a:stretch>
            <a:fillRect/>
          </a:stretch>
        </p:blipFill>
        <p:spPr>
          <a:xfrm rot="-3044655">
            <a:off x="7515848" y="223891"/>
            <a:ext cx="1185850" cy="982818"/>
          </a:xfrm>
          <a:prstGeom prst="rect">
            <a:avLst/>
          </a:prstGeom>
          <a:noFill/>
          <a:ln>
            <a:noFill/>
          </a:ln>
        </p:spPr>
      </p:pic>
      <p:pic>
        <p:nvPicPr>
          <p:cNvPr id="1245" name="Google Shape;1245;p59"/>
          <p:cNvPicPr preferRelativeResize="0"/>
          <p:nvPr/>
        </p:nvPicPr>
        <p:blipFill rotWithShape="1">
          <a:blip r:embed="rId4">
            <a:alphaModFix/>
          </a:blip>
          <a:srcRect b="24557" l="20741" r="0" t="23709"/>
          <a:stretch/>
        </p:blipFill>
        <p:spPr>
          <a:xfrm flipH="1" rot="5400000">
            <a:off x="-1808209" y="1704462"/>
            <a:ext cx="4149345" cy="1962427"/>
          </a:xfrm>
          <a:prstGeom prst="rect">
            <a:avLst/>
          </a:prstGeom>
          <a:noFill/>
          <a:ln>
            <a:noFill/>
          </a:ln>
        </p:spPr>
      </p:pic>
      <p:pic>
        <p:nvPicPr>
          <p:cNvPr id="1246" name="Google Shape;1246;p59"/>
          <p:cNvPicPr preferRelativeResize="0"/>
          <p:nvPr/>
        </p:nvPicPr>
        <p:blipFill rotWithShape="1">
          <a:blip r:embed="rId5">
            <a:alphaModFix/>
          </a:blip>
          <a:srcRect b="23022" l="23022" r="23022" t="23022"/>
          <a:stretch/>
        </p:blipFill>
        <p:spPr>
          <a:xfrm flipH="1" rot="-8100000">
            <a:off x="243864" y="-584456"/>
            <a:ext cx="1508900" cy="1450359"/>
          </a:xfrm>
          <a:prstGeom prst="rect">
            <a:avLst/>
          </a:prstGeom>
          <a:noFill/>
          <a:ln>
            <a:noFill/>
          </a:ln>
        </p:spPr>
      </p:pic>
      <p:pic>
        <p:nvPicPr>
          <p:cNvPr id="1247" name="Google Shape;1247;p59"/>
          <p:cNvPicPr preferRelativeResize="0"/>
          <p:nvPr/>
        </p:nvPicPr>
        <p:blipFill>
          <a:blip r:embed="rId6">
            <a:alphaModFix/>
          </a:blip>
          <a:stretch>
            <a:fillRect/>
          </a:stretch>
        </p:blipFill>
        <p:spPr>
          <a:xfrm flipH="1">
            <a:off x="8484073" y="3161576"/>
            <a:ext cx="1508900" cy="2139898"/>
          </a:xfrm>
          <a:prstGeom prst="rect">
            <a:avLst/>
          </a:prstGeom>
          <a:noFill/>
          <a:ln>
            <a:noFill/>
          </a:ln>
        </p:spPr>
      </p:pic>
      <p:pic>
        <p:nvPicPr>
          <p:cNvPr id="1248" name="Google Shape;1248;p59"/>
          <p:cNvPicPr preferRelativeResize="0"/>
          <p:nvPr/>
        </p:nvPicPr>
        <p:blipFill rotWithShape="1">
          <a:blip r:embed="rId7">
            <a:alphaModFix/>
          </a:blip>
          <a:srcRect b="21457" l="0" r="19549" t="0"/>
          <a:stretch/>
        </p:blipFill>
        <p:spPr>
          <a:xfrm rot="2699997">
            <a:off x="8235398" y="2119179"/>
            <a:ext cx="1607499" cy="1597200"/>
          </a:xfrm>
          <a:prstGeom prst="rect">
            <a:avLst/>
          </a:prstGeom>
          <a:noFill/>
          <a:ln>
            <a:noFill/>
          </a:ln>
        </p:spPr>
      </p:pic>
      <p:sp>
        <p:nvSpPr>
          <p:cNvPr id="1249" name="Google Shape;1249;p59"/>
          <p:cNvSpPr/>
          <p:nvPr/>
        </p:nvSpPr>
        <p:spPr>
          <a:xfrm flipH="1">
            <a:off x="8188954" y="4295313"/>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250" name="Google Shape;1250;p59"/>
          <p:cNvPicPr preferRelativeResize="0"/>
          <p:nvPr/>
        </p:nvPicPr>
        <p:blipFill rotWithShape="1">
          <a:blip r:embed="rId8">
            <a:alphaModFix/>
          </a:blip>
          <a:srcRect b="37845" l="37844" r="37846" t="37845"/>
          <a:stretch/>
        </p:blipFill>
        <p:spPr>
          <a:xfrm flipH="1">
            <a:off x="4210973" y="4455300"/>
            <a:ext cx="758001" cy="764401"/>
          </a:xfrm>
          <a:prstGeom prst="rect">
            <a:avLst/>
          </a:prstGeom>
          <a:noFill/>
          <a:ln>
            <a:noFill/>
          </a:ln>
        </p:spPr>
      </p:pic>
      <p:pic>
        <p:nvPicPr>
          <p:cNvPr id="1251" name="Google Shape;1251;p59"/>
          <p:cNvPicPr preferRelativeResize="0"/>
          <p:nvPr/>
        </p:nvPicPr>
        <p:blipFill rotWithShape="1">
          <a:blip r:embed="rId9">
            <a:alphaModFix/>
          </a:blip>
          <a:srcRect b="12714" l="12714" r="12714" t="12714"/>
          <a:stretch/>
        </p:blipFill>
        <p:spPr>
          <a:xfrm flipH="1">
            <a:off x="-468850" y="3687625"/>
            <a:ext cx="1754547" cy="1987126"/>
          </a:xfrm>
          <a:prstGeom prst="rect">
            <a:avLst/>
          </a:prstGeom>
          <a:noFill/>
          <a:ln>
            <a:noFill/>
          </a:ln>
        </p:spPr>
      </p:pic>
      <p:sp>
        <p:nvSpPr>
          <p:cNvPr id="1252" name="Google Shape;1252;p59"/>
          <p:cNvSpPr txBox="1"/>
          <p:nvPr>
            <p:ph type="title"/>
          </p:nvPr>
        </p:nvSpPr>
        <p:spPr>
          <a:xfrm>
            <a:off x="1247675" y="539500"/>
            <a:ext cx="66342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W</a:t>
            </a:r>
            <a:r>
              <a:rPr lang="en"/>
              <a:t>hat is AI for?</a:t>
            </a:r>
            <a:endParaRPr/>
          </a:p>
        </p:txBody>
      </p:sp>
      <p:sp>
        <p:nvSpPr>
          <p:cNvPr id="1253" name="Google Shape;1253;p59"/>
          <p:cNvSpPr txBox="1"/>
          <p:nvPr>
            <p:ph idx="1" type="subTitle"/>
          </p:nvPr>
        </p:nvSpPr>
        <p:spPr>
          <a:xfrm>
            <a:off x="1293972" y="3127800"/>
            <a:ext cx="1874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Jupiter</a:t>
            </a:r>
            <a:endParaRPr/>
          </a:p>
        </p:txBody>
      </p:sp>
      <p:sp>
        <p:nvSpPr>
          <p:cNvPr id="1254" name="Google Shape;1254;p59"/>
          <p:cNvSpPr txBox="1"/>
          <p:nvPr>
            <p:ph idx="2" type="subTitle"/>
          </p:nvPr>
        </p:nvSpPr>
        <p:spPr>
          <a:xfrm>
            <a:off x="1293975" y="3539467"/>
            <a:ext cx="18747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Jupiter is the biggest planet of them all</a:t>
            </a:r>
            <a:endParaRPr/>
          </a:p>
        </p:txBody>
      </p:sp>
      <p:sp>
        <p:nvSpPr>
          <p:cNvPr id="1255" name="Google Shape;1255;p59"/>
          <p:cNvSpPr txBox="1"/>
          <p:nvPr>
            <p:ph idx="3" type="subTitle"/>
          </p:nvPr>
        </p:nvSpPr>
        <p:spPr>
          <a:xfrm>
            <a:off x="3650522" y="3127800"/>
            <a:ext cx="1874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Saturn</a:t>
            </a:r>
            <a:endParaRPr/>
          </a:p>
        </p:txBody>
      </p:sp>
      <p:sp>
        <p:nvSpPr>
          <p:cNvPr id="1256" name="Google Shape;1256;p59"/>
          <p:cNvSpPr txBox="1"/>
          <p:nvPr>
            <p:ph idx="4" type="subTitle"/>
          </p:nvPr>
        </p:nvSpPr>
        <p:spPr>
          <a:xfrm>
            <a:off x="3650525" y="3539467"/>
            <a:ext cx="18747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It’s a gas giant and has several rings</a:t>
            </a:r>
            <a:endParaRPr/>
          </a:p>
        </p:txBody>
      </p:sp>
      <p:sp>
        <p:nvSpPr>
          <p:cNvPr id="1257" name="Google Shape;1257;p59"/>
          <p:cNvSpPr txBox="1"/>
          <p:nvPr>
            <p:ph idx="5" type="subTitle"/>
          </p:nvPr>
        </p:nvSpPr>
        <p:spPr>
          <a:xfrm>
            <a:off x="6007072" y="3127800"/>
            <a:ext cx="1874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Neptune</a:t>
            </a:r>
            <a:endParaRPr/>
          </a:p>
        </p:txBody>
      </p:sp>
      <p:sp>
        <p:nvSpPr>
          <p:cNvPr id="1258" name="Google Shape;1258;p59"/>
          <p:cNvSpPr txBox="1"/>
          <p:nvPr>
            <p:ph idx="6" type="subTitle"/>
          </p:nvPr>
        </p:nvSpPr>
        <p:spPr>
          <a:xfrm>
            <a:off x="6007075" y="3539467"/>
            <a:ext cx="18747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It’</a:t>
            </a:r>
            <a:r>
              <a:rPr lang="en"/>
              <a:t>s the farthest planet from the Sun</a:t>
            </a:r>
            <a:endParaRPr/>
          </a:p>
        </p:txBody>
      </p:sp>
      <p:sp>
        <p:nvSpPr>
          <p:cNvPr id="1259" name="Google Shape;1259;p59"/>
          <p:cNvSpPr txBox="1"/>
          <p:nvPr>
            <p:ph idx="7" type="subTitle"/>
          </p:nvPr>
        </p:nvSpPr>
        <p:spPr>
          <a:xfrm>
            <a:off x="1293972" y="1778236"/>
            <a:ext cx="1874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a:t>
            </a:r>
            <a:endParaRPr/>
          </a:p>
        </p:txBody>
      </p:sp>
      <p:sp>
        <p:nvSpPr>
          <p:cNvPr id="1260" name="Google Shape;1260;p59"/>
          <p:cNvSpPr txBox="1"/>
          <p:nvPr>
            <p:ph idx="8" type="subTitle"/>
          </p:nvPr>
        </p:nvSpPr>
        <p:spPr>
          <a:xfrm>
            <a:off x="1293975" y="2184720"/>
            <a:ext cx="18747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It’</a:t>
            </a:r>
            <a:r>
              <a:rPr lang="en"/>
              <a:t>s the smallest planet of them all</a:t>
            </a:r>
            <a:endParaRPr/>
          </a:p>
        </p:txBody>
      </p:sp>
      <p:sp>
        <p:nvSpPr>
          <p:cNvPr id="1261" name="Google Shape;1261;p59"/>
          <p:cNvSpPr txBox="1"/>
          <p:nvPr>
            <p:ph idx="9" type="subTitle"/>
          </p:nvPr>
        </p:nvSpPr>
        <p:spPr>
          <a:xfrm>
            <a:off x="3650522" y="1778225"/>
            <a:ext cx="1874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sp>
        <p:nvSpPr>
          <p:cNvPr id="1262" name="Google Shape;1262;p59"/>
          <p:cNvSpPr txBox="1"/>
          <p:nvPr>
            <p:ph idx="13" type="subTitle"/>
          </p:nvPr>
        </p:nvSpPr>
        <p:spPr>
          <a:xfrm>
            <a:off x="3650525" y="2191417"/>
            <a:ext cx="18747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 has extremely high temperatures</a:t>
            </a:r>
            <a:endParaRPr/>
          </a:p>
        </p:txBody>
      </p:sp>
      <p:sp>
        <p:nvSpPr>
          <p:cNvPr id="1263" name="Google Shape;1263;p59"/>
          <p:cNvSpPr txBox="1"/>
          <p:nvPr>
            <p:ph idx="14" type="subTitle"/>
          </p:nvPr>
        </p:nvSpPr>
        <p:spPr>
          <a:xfrm>
            <a:off x="6007072" y="1778225"/>
            <a:ext cx="1874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a:t>
            </a:r>
            <a:endParaRPr/>
          </a:p>
        </p:txBody>
      </p:sp>
      <p:sp>
        <p:nvSpPr>
          <p:cNvPr id="1264" name="Google Shape;1264;p59"/>
          <p:cNvSpPr txBox="1"/>
          <p:nvPr>
            <p:ph idx="15" type="subTitle"/>
          </p:nvPr>
        </p:nvSpPr>
        <p:spPr>
          <a:xfrm>
            <a:off x="6007075" y="2191417"/>
            <a:ext cx="18747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 is actually a very cold place</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8" name="Shape 1268"/>
        <p:cNvGrpSpPr/>
        <p:nvPr/>
      </p:nvGrpSpPr>
      <p:grpSpPr>
        <a:xfrm>
          <a:off x="0" y="0"/>
          <a:ext cx="0" cy="0"/>
          <a:chOff x="0" y="0"/>
          <a:chExt cx="0" cy="0"/>
        </a:xfrm>
      </p:grpSpPr>
      <p:pic>
        <p:nvPicPr>
          <p:cNvPr id="1269" name="Google Shape;1269;p60"/>
          <p:cNvPicPr preferRelativeResize="0"/>
          <p:nvPr/>
        </p:nvPicPr>
        <p:blipFill rotWithShape="1">
          <a:blip r:embed="rId3">
            <a:alphaModFix/>
          </a:blip>
          <a:srcRect b="17021" l="17028" r="17021" t="17028"/>
          <a:stretch/>
        </p:blipFill>
        <p:spPr>
          <a:xfrm>
            <a:off x="6651650" y="1354244"/>
            <a:ext cx="1943199" cy="2200811"/>
          </a:xfrm>
          <a:prstGeom prst="rect">
            <a:avLst/>
          </a:prstGeom>
          <a:noFill/>
          <a:ln>
            <a:noFill/>
          </a:ln>
        </p:spPr>
      </p:pic>
      <p:pic>
        <p:nvPicPr>
          <p:cNvPr id="1270" name="Google Shape;1270;p60"/>
          <p:cNvPicPr preferRelativeResize="0"/>
          <p:nvPr/>
        </p:nvPicPr>
        <p:blipFill rotWithShape="1">
          <a:blip r:embed="rId4">
            <a:alphaModFix/>
          </a:blip>
          <a:srcRect b="9350" l="4669" r="4669" t="4472"/>
          <a:stretch/>
        </p:blipFill>
        <p:spPr>
          <a:xfrm>
            <a:off x="5543600" y="1653550"/>
            <a:ext cx="3861400" cy="3736300"/>
          </a:xfrm>
          <a:prstGeom prst="rect">
            <a:avLst/>
          </a:prstGeom>
          <a:noFill/>
          <a:ln>
            <a:noFill/>
          </a:ln>
        </p:spPr>
      </p:pic>
      <p:pic>
        <p:nvPicPr>
          <p:cNvPr id="1271" name="Google Shape;1271;p60"/>
          <p:cNvPicPr preferRelativeResize="0"/>
          <p:nvPr/>
        </p:nvPicPr>
        <p:blipFill rotWithShape="1">
          <a:blip r:embed="rId5">
            <a:alphaModFix/>
          </a:blip>
          <a:srcRect b="21457" l="0" r="19549" t="0"/>
          <a:stretch/>
        </p:blipFill>
        <p:spPr>
          <a:xfrm flipH="1" rot="5400000">
            <a:off x="3820751" y="-472170"/>
            <a:ext cx="1607499" cy="1597201"/>
          </a:xfrm>
          <a:prstGeom prst="rect">
            <a:avLst/>
          </a:prstGeom>
          <a:noFill/>
          <a:ln>
            <a:noFill/>
          </a:ln>
        </p:spPr>
      </p:pic>
      <p:pic>
        <p:nvPicPr>
          <p:cNvPr id="1272" name="Google Shape;1272;p60"/>
          <p:cNvPicPr preferRelativeResize="0"/>
          <p:nvPr/>
        </p:nvPicPr>
        <p:blipFill rotWithShape="1">
          <a:blip r:embed="rId6">
            <a:alphaModFix/>
          </a:blip>
          <a:srcRect b="33743" l="33743" r="33739" t="33739"/>
          <a:stretch/>
        </p:blipFill>
        <p:spPr>
          <a:xfrm>
            <a:off x="434075" y="-117425"/>
            <a:ext cx="1178125" cy="1188075"/>
          </a:xfrm>
          <a:prstGeom prst="rect">
            <a:avLst/>
          </a:prstGeom>
          <a:noFill/>
          <a:ln>
            <a:noFill/>
          </a:ln>
        </p:spPr>
      </p:pic>
      <p:pic>
        <p:nvPicPr>
          <p:cNvPr id="1273" name="Google Shape;1273;p60"/>
          <p:cNvPicPr preferRelativeResize="0"/>
          <p:nvPr/>
        </p:nvPicPr>
        <p:blipFill>
          <a:blip r:embed="rId7">
            <a:alphaModFix/>
          </a:blip>
          <a:stretch>
            <a:fillRect/>
          </a:stretch>
        </p:blipFill>
        <p:spPr>
          <a:xfrm>
            <a:off x="1298825" y="4530227"/>
            <a:ext cx="3491700" cy="2660819"/>
          </a:xfrm>
          <a:prstGeom prst="rect">
            <a:avLst/>
          </a:prstGeom>
          <a:noFill/>
          <a:ln>
            <a:noFill/>
          </a:ln>
        </p:spPr>
      </p:pic>
      <p:sp>
        <p:nvSpPr>
          <p:cNvPr id="1274" name="Google Shape;1274;p60"/>
          <p:cNvSpPr txBox="1"/>
          <p:nvPr>
            <p:ph type="title"/>
          </p:nvPr>
        </p:nvSpPr>
        <p:spPr>
          <a:xfrm>
            <a:off x="713214" y="2217825"/>
            <a:ext cx="4662900" cy="989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Analysis</a:t>
            </a:r>
            <a:endParaRPr/>
          </a:p>
        </p:txBody>
      </p:sp>
      <p:sp>
        <p:nvSpPr>
          <p:cNvPr id="1275" name="Google Shape;1275;p60"/>
          <p:cNvSpPr txBox="1"/>
          <p:nvPr>
            <p:ph idx="1" type="subTitle"/>
          </p:nvPr>
        </p:nvSpPr>
        <p:spPr>
          <a:xfrm>
            <a:off x="713219" y="3402640"/>
            <a:ext cx="4662900" cy="441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enter a subtitle here if you need it</a:t>
            </a:r>
            <a:endParaRPr/>
          </a:p>
        </p:txBody>
      </p:sp>
      <p:sp>
        <p:nvSpPr>
          <p:cNvPr id="1276" name="Google Shape;1276;p60"/>
          <p:cNvSpPr txBox="1"/>
          <p:nvPr>
            <p:ph idx="2" type="title"/>
          </p:nvPr>
        </p:nvSpPr>
        <p:spPr>
          <a:xfrm>
            <a:off x="2381475" y="994450"/>
            <a:ext cx="1326300" cy="1084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03</a:t>
            </a:r>
            <a:endParaRPr/>
          </a:p>
        </p:txBody>
      </p:sp>
      <p:grpSp>
        <p:nvGrpSpPr>
          <p:cNvPr id="1277" name="Google Shape;1277;p60"/>
          <p:cNvGrpSpPr/>
          <p:nvPr/>
        </p:nvGrpSpPr>
        <p:grpSpPr>
          <a:xfrm>
            <a:off x="7912965" y="4129261"/>
            <a:ext cx="941552" cy="1158070"/>
            <a:chOff x="3179850" y="4332100"/>
            <a:chExt cx="555750" cy="683550"/>
          </a:xfrm>
        </p:grpSpPr>
        <p:sp>
          <p:nvSpPr>
            <p:cNvPr id="1278" name="Google Shape;1278;p60"/>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 name="Google Shape;1279;p60"/>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 name="Google Shape;1280;p60"/>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 name="Google Shape;1281;p60"/>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 name="Google Shape;1282;p60"/>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 name="Google Shape;1283;p60"/>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87" name="Shape 1287"/>
        <p:cNvGrpSpPr/>
        <p:nvPr/>
      </p:nvGrpSpPr>
      <p:grpSpPr>
        <a:xfrm>
          <a:off x="0" y="0"/>
          <a:ext cx="0" cy="0"/>
          <a:chOff x="0" y="0"/>
          <a:chExt cx="0" cy="0"/>
        </a:xfrm>
      </p:grpSpPr>
      <p:pic>
        <p:nvPicPr>
          <p:cNvPr id="1288" name="Google Shape;1288;p61"/>
          <p:cNvPicPr preferRelativeResize="0"/>
          <p:nvPr/>
        </p:nvPicPr>
        <p:blipFill rotWithShape="1">
          <a:blip r:embed="rId3">
            <a:alphaModFix/>
          </a:blip>
          <a:srcRect b="12695" l="0" r="6864" t="15253"/>
          <a:stretch/>
        </p:blipFill>
        <p:spPr>
          <a:xfrm rot="-5400000">
            <a:off x="6568549" y="3079950"/>
            <a:ext cx="4455475" cy="1769374"/>
          </a:xfrm>
          <a:prstGeom prst="rect">
            <a:avLst/>
          </a:prstGeom>
          <a:noFill/>
          <a:ln>
            <a:noFill/>
          </a:ln>
        </p:spPr>
      </p:pic>
      <p:pic>
        <p:nvPicPr>
          <p:cNvPr id="1289" name="Google Shape;1289;p61"/>
          <p:cNvPicPr preferRelativeResize="0"/>
          <p:nvPr/>
        </p:nvPicPr>
        <p:blipFill rotWithShape="1">
          <a:blip r:embed="rId4">
            <a:alphaModFix/>
          </a:blip>
          <a:srcRect b="21031" l="21031" r="21031" t="21031"/>
          <a:stretch/>
        </p:blipFill>
        <p:spPr>
          <a:xfrm rot="-2700000">
            <a:off x="7917999" y="16539"/>
            <a:ext cx="1088128" cy="1045922"/>
          </a:xfrm>
          <a:prstGeom prst="rect">
            <a:avLst/>
          </a:prstGeom>
          <a:noFill/>
          <a:ln>
            <a:noFill/>
          </a:ln>
        </p:spPr>
      </p:pic>
      <p:pic>
        <p:nvPicPr>
          <p:cNvPr id="1290" name="Google Shape;1290;p61"/>
          <p:cNvPicPr preferRelativeResize="0"/>
          <p:nvPr/>
        </p:nvPicPr>
        <p:blipFill>
          <a:blip r:embed="rId5">
            <a:alphaModFix/>
          </a:blip>
          <a:stretch>
            <a:fillRect/>
          </a:stretch>
        </p:blipFill>
        <p:spPr>
          <a:xfrm>
            <a:off x="690425" y="4763971"/>
            <a:ext cx="3491700" cy="2660833"/>
          </a:xfrm>
          <a:prstGeom prst="rect">
            <a:avLst/>
          </a:prstGeom>
          <a:noFill/>
          <a:ln>
            <a:noFill/>
          </a:ln>
        </p:spPr>
      </p:pic>
      <p:pic>
        <p:nvPicPr>
          <p:cNvPr id="1291" name="Google Shape;1291;p61"/>
          <p:cNvPicPr preferRelativeResize="0"/>
          <p:nvPr/>
        </p:nvPicPr>
        <p:blipFill rotWithShape="1">
          <a:blip r:embed="rId6">
            <a:alphaModFix/>
          </a:blip>
          <a:srcRect b="37845" l="37844" r="37846" t="37845"/>
          <a:stretch/>
        </p:blipFill>
        <p:spPr>
          <a:xfrm>
            <a:off x="-70425" y="2189550"/>
            <a:ext cx="758001" cy="764401"/>
          </a:xfrm>
          <a:prstGeom prst="rect">
            <a:avLst/>
          </a:prstGeom>
          <a:noFill/>
          <a:ln>
            <a:noFill/>
          </a:ln>
        </p:spPr>
      </p:pic>
      <p:sp>
        <p:nvSpPr>
          <p:cNvPr id="1292" name="Google Shape;1292;p61"/>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t>
            </a:r>
            <a:r>
              <a:rPr lang="en"/>
              <a:t>arket segmentation</a:t>
            </a:r>
            <a:endParaRPr>
              <a:solidFill>
                <a:schemeClr val="accent4"/>
              </a:solidFill>
            </a:endParaRPr>
          </a:p>
        </p:txBody>
      </p:sp>
      <p:sp>
        <p:nvSpPr>
          <p:cNvPr id="1293" name="Google Shape;1293;p61"/>
          <p:cNvSpPr txBox="1"/>
          <p:nvPr/>
        </p:nvSpPr>
        <p:spPr>
          <a:xfrm>
            <a:off x="715175" y="2839848"/>
            <a:ext cx="1391100" cy="4698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b="1" lang="en" sz="2000">
                <a:solidFill>
                  <a:schemeClr val="accent3"/>
                </a:solidFill>
                <a:latin typeface="Be Vietnam Pro"/>
                <a:ea typeface="Be Vietnam Pro"/>
                <a:cs typeface="Be Vietnam Pro"/>
                <a:sym typeface="Be Vietnam Pro"/>
              </a:rPr>
              <a:t>Venus</a:t>
            </a:r>
            <a:endParaRPr b="1" sz="2000">
              <a:solidFill>
                <a:schemeClr val="accent3"/>
              </a:solidFill>
              <a:latin typeface="Be Vietnam Pro"/>
              <a:ea typeface="Be Vietnam Pro"/>
              <a:cs typeface="Be Vietnam Pro"/>
              <a:sym typeface="Be Vietnam Pro"/>
            </a:endParaRPr>
          </a:p>
        </p:txBody>
      </p:sp>
      <p:sp>
        <p:nvSpPr>
          <p:cNvPr id="1294" name="Google Shape;1294;p61"/>
          <p:cNvSpPr txBox="1"/>
          <p:nvPr/>
        </p:nvSpPr>
        <p:spPr>
          <a:xfrm>
            <a:off x="715175" y="3309650"/>
            <a:ext cx="1391100" cy="4947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a:solidFill>
                  <a:schemeClr val="accent6"/>
                </a:solidFill>
                <a:latin typeface="Varela Round"/>
                <a:ea typeface="Varela Round"/>
                <a:cs typeface="Varela Round"/>
                <a:sym typeface="Varela Round"/>
              </a:rPr>
              <a:t>Venus has a lovely name</a:t>
            </a:r>
            <a:endParaRPr>
              <a:solidFill>
                <a:schemeClr val="accent6"/>
              </a:solidFill>
              <a:latin typeface="Varela Round"/>
              <a:ea typeface="Varela Round"/>
              <a:cs typeface="Varela Round"/>
              <a:sym typeface="Varela Round"/>
            </a:endParaRPr>
          </a:p>
        </p:txBody>
      </p:sp>
      <p:sp>
        <p:nvSpPr>
          <p:cNvPr id="1295" name="Google Shape;1295;p61"/>
          <p:cNvSpPr txBox="1"/>
          <p:nvPr/>
        </p:nvSpPr>
        <p:spPr>
          <a:xfrm>
            <a:off x="2372775" y="3103924"/>
            <a:ext cx="829800" cy="494700"/>
          </a:xfrm>
          <a:prstGeom prst="rect">
            <a:avLst/>
          </a:prstGeom>
          <a:solidFill>
            <a:schemeClr val="lt2"/>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3"/>
                </a:solidFill>
                <a:latin typeface="Be Vietnam Pro"/>
                <a:ea typeface="Be Vietnam Pro"/>
                <a:cs typeface="Be Vietnam Pro"/>
                <a:sym typeface="Be Vietnam Pro"/>
              </a:rPr>
              <a:t>20%</a:t>
            </a:r>
            <a:endParaRPr b="1" sz="2500">
              <a:solidFill>
                <a:schemeClr val="accent3"/>
              </a:solidFill>
              <a:latin typeface="Be Vietnam Pro"/>
              <a:ea typeface="Be Vietnam Pro"/>
              <a:cs typeface="Be Vietnam Pro"/>
              <a:sym typeface="Be Vietnam Pro"/>
            </a:endParaRPr>
          </a:p>
        </p:txBody>
      </p:sp>
      <p:sp>
        <p:nvSpPr>
          <p:cNvPr id="1296" name="Google Shape;1296;p61"/>
          <p:cNvSpPr txBox="1"/>
          <p:nvPr/>
        </p:nvSpPr>
        <p:spPr>
          <a:xfrm>
            <a:off x="715175" y="1490728"/>
            <a:ext cx="1391100" cy="4698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b="1" lang="en" sz="2000">
                <a:solidFill>
                  <a:schemeClr val="accent3"/>
                </a:solidFill>
                <a:latin typeface="Be Vietnam Pro"/>
                <a:ea typeface="Be Vietnam Pro"/>
                <a:cs typeface="Be Vietnam Pro"/>
                <a:sym typeface="Be Vietnam Pro"/>
              </a:rPr>
              <a:t>Jupiter</a:t>
            </a:r>
            <a:endParaRPr b="1" sz="2000">
              <a:solidFill>
                <a:schemeClr val="accent3"/>
              </a:solidFill>
              <a:latin typeface="Be Vietnam Pro"/>
              <a:ea typeface="Be Vietnam Pro"/>
              <a:cs typeface="Be Vietnam Pro"/>
              <a:sym typeface="Be Vietnam Pro"/>
            </a:endParaRPr>
          </a:p>
        </p:txBody>
      </p:sp>
      <p:sp>
        <p:nvSpPr>
          <p:cNvPr id="1297" name="Google Shape;1297;p61"/>
          <p:cNvSpPr txBox="1"/>
          <p:nvPr/>
        </p:nvSpPr>
        <p:spPr>
          <a:xfrm>
            <a:off x="715175" y="1960530"/>
            <a:ext cx="1391100" cy="4947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a:solidFill>
                  <a:schemeClr val="accent6"/>
                </a:solidFill>
                <a:latin typeface="Varela Round"/>
                <a:ea typeface="Varela Round"/>
                <a:cs typeface="Varela Round"/>
                <a:sym typeface="Varela Round"/>
              </a:rPr>
              <a:t>Jupiter is the biggest planet</a:t>
            </a:r>
            <a:endParaRPr>
              <a:solidFill>
                <a:schemeClr val="accent6"/>
              </a:solidFill>
              <a:latin typeface="Varela Round"/>
              <a:ea typeface="Varela Round"/>
              <a:cs typeface="Varela Round"/>
              <a:sym typeface="Varela Round"/>
            </a:endParaRPr>
          </a:p>
        </p:txBody>
      </p:sp>
      <p:sp>
        <p:nvSpPr>
          <p:cNvPr id="1298" name="Google Shape;1298;p61"/>
          <p:cNvSpPr txBox="1"/>
          <p:nvPr/>
        </p:nvSpPr>
        <p:spPr>
          <a:xfrm>
            <a:off x="2372775" y="1741200"/>
            <a:ext cx="829800" cy="4938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3"/>
                </a:solidFill>
                <a:latin typeface="Be Vietnam Pro"/>
                <a:ea typeface="Be Vietnam Pro"/>
                <a:cs typeface="Be Vietnam Pro"/>
                <a:sym typeface="Be Vietnam Pro"/>
              </a:rPr>
              <a:t>10</a:t>
            </a:r>
            <a:r>
              <a:rPr b="1" lang="en" sz="2500">
                <a:solidFill>
                  <a:schemeClr val="accent3"/>
                </a:solidFill>
                <a:latin typeface="Be Vietnam Pro"/>
                <a:ea typeface="Be Vietnam Pro"/>
                <a:cs typeface="Be Vietnam Pro"/>
                <a:sym typeface="Be Vietnam Pro"/>
              </a:rPr>
              <a:t>%</a:t>
            </a:r>
            <a:endParaRPr b="1" sz="2500">
              <a:solidFill>
                <a:schemeClr val="accent3"/>
              </a:solidFill>
              <a:latin typeface="Be Vietnam Pro"/>
              <a:ea typeface="Be Vietnam Pro"/>
              <a:cs typeface="Be Vietnam Pro"/>
              <a:sym typeface="Be Vietnam Pro"/>
            </a:endParaRPr>
          </a:p>
        </p:txBody>
      </p:sp>
      <p:sp>
        <p:nvSpPr>
          <p:cNvPr id="1299" name="Google Shape;1299;p61"/>
          <p:cNvSpPr txBox="1"/>
          <p:nvPr/>
        </p:nvSpPr>
        <p:spPr>
          <a:xfrm flipH="1">
            <a:off x="7039675" y="2839848"/>
            <a:ext cx="1391100" cy="469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 sz="2000">
                <a:solidFill>
                  <a:schemeClr val="accent3"/>
                </a:solidFill>
                <a:latin typeface="Be Vietnam Pro"/>
                <a:ea typeface="Be Vietnam Pro"/>
                <a:cs typeface="Be Vietnam Pro"/>
                <a:sym typeface="Be Vietnam Pro"/>
              </a:rPr>
              <a:t>Mercury</a:t>
            </a:r>
            <a:endParaRPr b="1" sz="2000">
              <a:solidFill>
                <a:schemeClr val="accent3"/>
              </a:solidFill>
              <a:latin typeface="Be Vietnam Pro"/>
              <a:ea typeface="Be Vietnam Pro"/>
              <a:cs typeface="Be Vietnam Pro"/>
              <a:sym typeface="Be Vietnam Pro"/>
            </a:endParaRPr>
          </a:p>
        </p:txBody>
      </p:sp>
      <p:sp>
        <p:nvSpPr>
          <p:cNvPr id="1300" name="Google Shape;1300;p61"/>
          <p:cNvSpPr txBox="1"/>
          <p:nvPr/>
        </p:nvSpPr>
        <p:spPr>
          <a:xfrm flipH="1">
            <a:off x="7039675" y="3309650"/>
            <a:ext cx="1391100" cy="494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Mercury is a small planet</a:t>
            </a:r>
            <a:endParaRPr>
              <a:solidFill>
                <a:schemeClr val="accent6"/>
              </a:solidFill>
              <a:latin typeface="Varela Round"/>
              <a:ea typeface="Varela Round"/>
              <a:cs typeface="Varela Round"/>
              <a:sym typeface="Varela Round"/>
            </a:endParaRPr>
          </a:p>
        </p:txBody>
      </p:sp>
      <p:sp>
        <p:nvSpPr>
          <p:cNvPr id="1301" name="Google Shape;1301;p61"/>
          <p:cNvSpPr txBox="1"/>
          <p:nvPr/>
        </p:nvSpPr>
        <p:spPr>
          <a:xfrm flipH="1">
            <a:off x="7039675" y="1490728"/>
            <a:ext cx="1391100" cy="4698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b="1" lang="en" sz="2000">
                <a:solidFill>
                  <a:schemeClr val="accent3"/>
                </a:solidFill>
                <a:latin typeface="Be Vietnam Pro"/>
                <a:ea typeface="Be Vietnam Pro"/>
                <a:cs typeface="Be Vietnam Pro"/>
                <a:sym typeface="Be Vietnam Pro"/>
              </a:rPr>
              <a:t>Neptune</a:t>
            </a:r>
            <a:endParaRPr b="1" sz="2000">
              <a:solidFill>
                <a:schemeClr val="accent3"/>
              </a:solidFill>
              <a:latin typeface="Be Vietnam Pro"/>
              <a:ea typeface="Be Vietnam Pro"/>
              <a:cs typeface="Be Vietnam Pro"/>
              <a:sym typeface="Be Vietnam Pro"/>
            </a:endParaRPr>
          </a:p>
        </p:txBody>
      </p:sp>
      <p:sp>
        <p:nvSpPr>
          <p:cNvPr id="1302" name="Google Shape;1302;p61"/>
          <p:cNvSpPr txBox="1"/>
          <p:nvPr/>
        </p:nvSpPr>
        <p:spPr>
          <a:xfrm flipH="1">
            <a:off x="7039675" y="1960530"/>
            <a:ext cx="1391100" cy="4947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Neptune is far away from us</a:t>
            </a:r>
            <a:endParaRPr>
              <a:solidFill>
                <a:schemeClr val="accent6"/>
              </a:solidFill>
              <a:latin typeface="Varela Round"/>
              <a:ea typeface="Varela Round"/>
              <a:cs typeface="Varela Round"/>
              <a:sym typeface="Varela Round"/>
            </a:endParaRPr>
          </a:p>
        </p:txBody>
      </p:sp>
      <p:sp>
        <p:nvSpPr>
          <p:cNvPr id="1303" name="Google Shape;1303;p61"/>
          <p:cNvSpPr txBox="1"/>
          <p:nvPr/>
        </p:nvSpPr>
        <p:spPr>
          <a:xfrm flipH="1">
            <a:off x="5911150" y="3103924"/>
            <a:ext cx="829800" cy="494700"/>
          </a:xfrm>
          <a:prstGeom prst="rect">
            <a:avLst/>
          </a:prstGeom>
          <a:solidFill>
            <a:schemeClr val="dk2"/>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dk1"/>
                </a:solidFill>
                <a:latin typeface="Be Vietnam Pro"/>
                <a:ea typeface="Be Vietnam Pro"/>
                <a:cs typeface="Be Vietnam Pro"/>
                <a:sym typeface="Be Vietnam Pro"/>
              </a:rPr>
              <a:t>30%</a:t>
            </a:r>
            <a:endParaRPr b="1" sz="2500">
              <a:solidFill>
                <a:schemeClr val="dk1"/>
              </a:solidFill>
              <a:latin typeface="Be Vietnam Pro"/>
              <a:ea typeface="Be Vietnam Pro"/>
              <a:cs typeface="Be Vietnam Pro"/>
              <a:sym typeface="Be Vietnam Pro"/>
            </a:endParaRPr>
          </a:p>
        </p:txBody>
      </p:sp>
      <p:sp>
        <p:nvSpPr>
          <p:cNvPr id="1304" name="Google Shape;1304;p61"/>
          <p:cNvSpPr txBox="1"/>
          <p:nvPr/>
        </p:nvSpPr>
        <p:spPr>
          <a:xfrm flipH="1">
            <a:off x="5911150" y="1741200"/>
            <a:ext cx="829800" cy="4938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6"/>
                </a:solidFill>
                <a:latin typeface="Be Vietnam Pro"/>
                <a:ea typeface="Be Vietnam Pro"/>
                <a:cs typeface="Be Vietnam Pro"/>
                <a:sym typeface="Be Vietnam Pro"/>
              </a:rPr>
              <a:t>40%</a:t>
            </a:r>
            <a:endParaRPr b="1" sz="2500">
              <a:solidFill>
                <a:schemeClr val="accent6"/>
              </a:solidFill>
              <a:latin typeface="Be Vietnam Pro"/>
              <a:ea typeface="Be Vietnam Pro"/>
              <a:cs typeface="Be Vietnam Pro"/>
              <a:sym typeface="Be Vietnam Pro"/>
            </a:endParaRPr>
          </a:p>
        </p:txBody>
      </p:sp>
      <p:sp>
        <p:nvSpPr>
          <p:cNvPr id="1305" name="Google Shape;1305;p61"/>
          <p:cNvSpPr txBox="1"/>
          <p:nvPr/>
        </p:nvSpPr>
        <p:spPr>
          <a:xfrm>
            <a:off x="715175" y="4262125"/>
            <a:ext cx="7713600" cy="265200"/>
          </a:xfrm>
          <a:prstGeom prst="rect">
            <a:avLst/>
          </a:prstGeom>
          <a:noFill/>
          <a:ln>
            <a:noFill/>
          </a:ln>
        </p:spPr>
        <p:txBody>
          <a:bodyPr anchorCtr="0" anchor="ctr" bIns="0" lIns="90000" spcFirstLastPara="1" rIns="90000" wrap="square" tIns="0">
            <a:noAutofit/>
          </a:bodyPr>
          <a:lstStyle/>
          <a:p>
            <a:pPr indent="0" lvl="0" marL="0" rtl="0" algn="ctr">
              <a:lnSpc>
                <a:spcPct val="115000"/>
              </a:lnSpc>
              <a:spcBef>
                <a:spcPts val="0"/>
              </a:spcBef>
              <a:spcAft>
                <a:spcPts val="0"/>
              </a:spcAft>
              <a:buNone/>
            </a:pPr>
            <a:r>
              <a:rPr lang="en" sz="1100">
                <a:solidFill>
                  <a:schemeClr val="accent6"/>
                </a:solidFill>
                <a:latin typeface="Varela Round"/>
                <a:ea typeface="Varela Round"/>
                <a:cs typeface="Varela Round"/>
                <a:sym typeface="Varela Round"/>
              </a:rPr>
              <a:t>Follow the link in the graph to modify its data and then paste the new one here. </a:t>
            </a:r>
            <a:r>
              <a:rPr b="1" lang="en" sz="1100">
                <a:solidFill>
                  <a:schemeClr val="accent6"/>
                </a:solidFill>
                <a:uFill>
                  <a:noFill/>
                </a:uFill>
                <a:latin typeface="Varela Round"/>
                <a:ea typeface="Varela Round"/>
                <a:cs typeface="Varela Round"/>
                <a:sym typeface="Varela Round"/>
                <a:hlinkClick r:id="rId7">
                  <a:extLst>
                    <a:ext uri="{A12FA001-AC4F-418D-AE19-62706E023703}">
                      <ahyp:hlinkClr val="tx"/>
                    </a:ext>
                  </a:extLst>
                </a:hlinkClick>
              </a:rPr>
              <a:t>For more info, click here</a:t>
            </a:r>
            <a:endParaRPr sz="1100">
              <a:solidFill>
                <a:schemeClr val="accent6"/>
              </a:solidFill>
              <a:latin typeface="Varela Round"/>
              <a:ea typeface="Varela Round"/>
              <a:cs typeface="Varela Round"/>
              <a:sym typeface="Varela Round"/>
            </a:endParaRPr>
          </a:p>
        </p:txBody>
      </p:sp>
      <p:pic>
        <p:nvPicPr>
          <p:cNvPr id="1306" name="Google Shape;1306;p61" title="Chart">
            <a:hlinkClick r:id="rId8"/>
          </p:cNvPr>
          <p:cNvPicPr preferRelativeResize="0"/>
          <p:nvPr/>
        </p:nvPicPr>
        <p:blipFill>
          <a:blip r:embed="rId9">
            <a:alphaModFix/>
          </a:blip>
          <a:stretch>
            <a:fillRect/>
          </a:stretch>
        </p:blipFill>
        <p:spPr>
          <a:xfrm>
            <a:off x="3237675" y="1272100"/>
            <a:ext cx="2673474" cy="2846080"/>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0" name="Shape 1310"/>
        <p:cNvGrpSpPr/>
        <p:nvPr/>
      </p:nvGrpSpPr>
      <p:grpSpPr>
        <a:xfrm>
          <a:off x="0" y="0"/>
          <a:ext cx="0" cy="0"/>
          <a:chOff x="0" y="0"/>
          <a:chExt cx="0" cy="0"/>
        </a:xfrm>
      </p:grpSpPr>
      <p:pic>
        <p:nvPicPr>
          <p:cNvPr id="1311" name="Google Shape;1311;p62"/>
          <p:cNvPicPr preferRelativeResize="0"/>
          <p:nvPr/>
        </p:nvPicPr>
        <p:blipFill>
          <a:blip r:embed="rId3">
            <a:alphaModFix/>
          </a:blip>
          <a:stretch>
            <a:fillRect/>
          </a:stretch>
        </p:blipFill>
        <p:spPr>
          <a:xfrm flipH="1">
            <a:off x="7820076" y="415421"/>
            <a:ext cx="1542349" cy="961658"/>
          </a:xfrm>
          <a:prstGeom prst="rect">
            <a:avLst/>
          </a:prstGeom>
          <a:noFill/>
          <a:ln>
            <a:noFill/>
          </a:ln>
        </p:spPr>
      </p:pic>
      <p:pic>
        <p:nvPicPr>
          <p:cNvPr id="1312" name="Google Shape;1312;p62"/>
          <p:cNvPicPr preferRelativeResize="0"/>
          <p:nvPr/>
        </p:nvPicPr>
        <p:blipFill>
          <a:blip r:embed="rId4">
            <a:alphaModFix/>
          </a:blip>
          <a:stretch>
            <a:fillRect/>
          </a:stretch>
        </p:blipFill>
        <p:spPr>
          <a:xfrm>
            <a:off x="5161190" y="4599429"/>
            <a:ext cx="2124451" cy="3012892"/>
          </a:xfrm>
          <a:prstGeom prst="rect">
            <a:avLst/>
          </a:prstGeom>
          <a:noFill/>
          <a:ln>
            <a:noFill/>
          </a:ln>
        </p:spPr>
      </p:pic>
      <p:pic>
        <p:nvPicPr>
          <p:cNvPr id="1313" name="Google Shape;1313;p62"/>
          <p:cNvPicPr preferRelativeResize="0"/>
          <p:nvPr/>
        </p:nvPicPr>
        <p:blipFill rotWithShape="1">
          <a:blip r:embed="rId5">
            <a:alphaModFix/>
          </a:blip>
          <a:srcRect b="12695" l="0" r="6864" t="15253"/>
          <a:stretch/>
        </p:blipFill>
        <p:spPr>
          <a:xfrm>
            <a:off x="-1278453" y="3953040"/>
            <a:ext cx="4320276" cy="1715673"/>
          </a:xfrm>
          <a:prstGeom prst="rect">
            <a:avLst/>
          </a:prstGeom>
          <a:noFill/>
          <a:ln>
            <a:noFill/>
          </a:ln>
        </p:spPr>
      </p:pic>
      <p:pic>
        <p:nvPicPr>
          <p:cNvPr id="1314" name="Google Shape;1314;p62"/>
          <p:cNvPicPr preferRelativeResize="0"/>
          <p:nvPr/>
        </p:nvPicPr>
        <p:blipFill rotWithShape="1">
          <a:blip r:embed="rId6">
            <a:alphaModFix/>
          </a:blip>
          <a:srcRect b="37845" l="37844" r="37846" t="37845"/>
          <a:stretch/>
        </p:blipFill>
        <p:spPr>
          <a:xfrm flipH="1">
            <a:off x="135973" y="1826825"/>
            <a:ext cx="758001" cy="764401"/>
          </a:xfrm>
          <a:prstGeom prst="rect">
            <a:avLst/>
          </a:prstGeom>
          <a:noFill/>
          <a:ln>
            <a:noFill/>
          </a:ln>
        </p:spPr>
      </p:pic>
      <p:sp>
        <p:nvSpPr>
          <p:cNvPr id="1315" name="Google Shape;1315;p62"/>
          <p:cNvSpPr/>
          <p:nvPr/>
        </p:nvSpPr>
        <p:spPr>
          <a:xfrm>
            <a:off x="1533772" y="2572094"/>
            <a:ext cx="1542333" cy="497772"/>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 name="Google Shape;1316;p62"/>
          <p:cNvSpPr/>
          <p:nvPr/>
        </p:nvSpPr>
        <p:spPr>
          <a:xfrm>
            <a:off x="1823858" y="1626623"/>
            <a:ext cx="964078" cy="909756"/>
          </a:xfrm>
          <a:custGeom>
            <a:rect b="b" l="l" r="r" t="t"/>
            <a:pathLst>
              <a:path extrusionOk="0" h="74009" w="78476">
                <a:moveTo>
                  <a:pt x="39246" y="0"/>
                </a:moveTo>
                <a:lnTo>
                  <a:pt x="1" y="74009"/>
                </a:lnTo>
                <a:lnTo>
                  <a:pt x="78476" y="74009"/>
                </a:lnTo>
                <a:lnTo>
                  <a:pt x="39246" y="0"/>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 name="Google Shape;1317;p62"/>
          <p:cNvSpPr/>
          <p:nvPr/>
        </p:nvSpPr>
        <p:spPr>
          <a:xfrm>
            <a:off x="890601" y="3651802"/>
            <a:ext cx="2828056" cy="547754"/>
          </a:xfrm>
          <a:custGeom>
            <a:rect b="b" l="l" r="r" t="t"/>
            <a:pathLst>
              <a:path extrusionOk="0" h="44560" w="230204">
                <a:moveTo>
                  <a:pt x="25737" y="1"/>
                </a:moveTo>
                <a:lnTo>
                  <a:pt x="0" y="44560"/>
                </a:lnTo>
                <a:lnTo>
                  <a:pt x="230204" y="44560"/>
                </a:lnTo>
                <a:lnTo>
                  <a:pt x="204467" y="1"/>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 name="Google Shape;1318;p62"/>
          <p:cNvSpPr/>
          <p:nvPr/>
        </p:nvSpPr>
        <p:spPr>
          <a:xfrm>
            <a:off x="1232150" y="3110719"/>
            <a:ext cx="2147443" cy="495117"/>
          </a:xfrm>
          <a:custGeom>
            <a:rect b="b" l="l" r="r" t="t"/>
            <a:pathLst>
              <a:path extrusionOk="0" h="40278" w="174802">
                <a:moveTo>
                  <a:pt x="22750" y="1"/>
                </a:moveTo>
                <a:lnTo>
                  <a:pt x="0" y="40278"/>
                </a:lnTo>
                <a:lnTo>
                  <a:pt x="174802" y="40278"/>
                </a:lnTo>
                <a:lnTo>
                  <a:pt x="152053"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 name="Google Shape;1319;p62"/>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Core values</a:t>
            </a:r>
            <a:endParaRPr/>
          </a:p>
        </p:txBody>
      </p:sp>
      <p:sp>
        <p:nvSpPr>
          <p:cNvPr id="1320" name="Google Shape;1320;p62"/>
          <p:cNvSpPr txBox="1"/>
          <p:nvPr>
            <p:ph idx="4294967295" type="subTitle"/>
          </p:nvPr>
        </p:nvSpPr>
        <p:spPr>
          <a:xfrm>
            <a:off x="6425350" y="2105948"/>
            <a:ext cx="1874700" cy="469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2000">
                <a:solidFill>
                  <a:schemeClr val="accent3"/>
                </a:solidFill>
                <a:latin typeface="Be Vietnam Pro"/>
                <a:ea typeface="Be Vietnam Pro"/>
                <a:cs typeface="Be Vietnam Pro"/>
                <a:sym typeface="Be Vietnam Pro"/>
              </a:rPr>
              <a:t>Saturn</a:t>
            </a:r>
            <a:endParaRPr b="1" sz="2000">
              <a:solidFill>
                <a:schemeClr val="accent3"/>
              </a:solidFill>
              <a:latin typeface="Be Vietnam Pro"/>
              <a:ea typeface="Be Vietnam Pro"/>
              <a:cs typeface="Be Vietnam Pro"/>
              <a:sym typeface="Be Vietnam Pro"/>
            </a:endParaRPr>
          </a:p>
        </p:txBody>
      </p:sp>
      <p:sp>
        <p:nvSpPr>
          <p:cNvPr id="1321" name="Google Shape;1321;p62"/>
          <p:cNvSpPr txBox="1"/>
          <p:nvPr>
            <p:ph idx="4294967295" type="subTitle"/>
          </p:nvPr>
        </p:nvSpPr>
        <p:spPr>
          <a:xfrm>
            <a:off x="6425350" y="2499732"/>
            <a:ext cx="1874700" cy="3201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lang="en" sz="1400"/>
              <a:t>It has rings</a:t>
            </a:r>
            <a:endParaRPr sz="1400"/>
          </a:p>
        </p:txBody>
      </p:sp>
      <p:sp>
        <p:nvSpPr>
          <p:cNvPr id="1322" name="Google Shape;1322;p62"/>
          <p:cNvSpPr txBox="1"/>
          <p:nvPr>
            <p:ph idx="4294967295" type="subTitle"/>
          </p:nvPr>
        </p:nvSpPr>
        <p:spPr>
          <a:xfrm>
            <a:off x="6425350" y="3556648"/>
            <a:ext cx="1874700" cy="469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2000">
                <a:solidFill>
                  <a:schemeClr val="accent3"/>
                </a:solidFill>
                <a:latin typeface="Be Vietnam Pro"/>
                <a:ea typeface="Be Vietnam Pro"/>
                <a:cs typeface="Be Vietnam Pro"/>
                <a:sym typeface="Be Vietnam Pro"/>
              </a:rPr>
              <a:t>Neptune</a:t>
            </a:r>
            <a:endParaRPr b="1" sz="2000">
              <a:solidFill>
                <a:schemeClr val="accent3"/>
              </a:solidFill>
              <a:latin typeface="Be Vietnam Pro"/>
              <a:ea typeface="Be Vietnam Pro"/>
              <a:cs typeface="Be Vietnam Pro"/>
              <a:sym typeface="Be Vietnam Pro"/>
            </a:endParaRPr>
          </a:p>
        </p:txBody>
      </p:sp>
      <p:sp>
        <p:nvSpPr>
          <p:cNvPr id="1323" name="Google Shape;1323;p62"/>
          <p:cNvSpPr txBox="1"/>
          <p:nvPr>
            <p:ph idx="4294967295" type="subTitle"/>
          </p:nvPr>
        </p:nvSpPr>
        <p:spPr>
          <a:xfrm>
            <a:off x="6425350" y="3950432"/>
            <a:ext cx="1874700" cy="3201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lang="en" sz="1400"/>
              <a:t>It’s far away from us</a:t>
            </a:r>
            <a:endParaRPr sz="1400"/>
          </a:p>
        </p:txBody>
      </p:sp>
      <p:sp>
        <p:nvSpPr>
          <p:cNvPr id="1324" name="Google Shape;1324;p62"/>
          <p:cNvSpPr txBox="1"/>
          <p:nvPr>
            <p:ph idx="4294967295" type="subTitle"/>
          </p:nvPr>
        </p:nvSpPr>
        <p:spPr>
          <a:xfrm>
            <a:off x="3938781" y="2093734"/>
            <a:ext cx="1874700" cy="469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2000">
                <a:solidFill>
                  <a:schemeClr val="accent3"/>
                </a:solidFill>
                <a:latin typeface="Be Vietnam Pro"/>
                <a:ea typeface="Be Vietnam Pro"/>
                <a:cs typeface="Be Vietnam Pro"/>
                <a:sym typeface="Be Vietnam Pro"/>
              </a:rPr>
              <a:t>Venus</a:t>
            </a:r>
            <a:endParaRPr b="1" sz="2000">
              <a:solidFill>
                <a:schemeClr val="accent3"/>
              </a:solidFill>
              <a:latin typeface="Be Vietnam Pro"/>
              <a:ea typeface="Be Vietnam Pro"/>
              <a:cs typeface="Be Vietnam Pro"/>
              <a:sym typeface="Be Vietnam Pro"/>
            </a:endParaRPr>
          </a:p>
        </p:txBody>
      </p:sp>
      <p:sp>
        <p:nvSpPr>
          <p:cNvPr id="1325" name="Google Shape;1325;p62"/>
          <p:cNvSpPr txBox="1"/>
          <p:nvPr>
            <p:ph idx="4294967295" type="subTitle"/>
          </p:nvPr>
        </p:nvSpPr>
        <p:spPr>
          <a:xfrm>
            <a:off x="3938781" y="2483344"/>
            <a:ext cx="1874700" cy="3165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lang="en"/>
              <a:t>It’s a hot planet</a:t>
            </a:r>
            <a:endParaRPr sz="1400"/>
          </a:p>
        </p:txBody>
      </p:sp>
      <p:sp>
        <p:nvSpPr>
          <p:cNvPr id="1326" name="Google Shape;1326;p62"/>
          <p:cNvSpPr txBox="1"/>
          <p:nvPr>
            <p:ph idx="4294967295" type="subTitle"/>
          </p:nvPr>
        </p:nvSpPr>
        <p:spPr>
          <a:xfrm>
            <a:off x="3938781" y="3556648"/>
            <a:ext cx="1874700" cy="469800"/>
          </a:xfrm>
          <a:prstGeom prst="rect">
            <a:avLst/>
          </a:prstGeom>
          <a:noFill/>
          <a:ln>
            <a:noFill/>
          </a:ln>
        </p:spPr>
        <p:txBody>
          <a:bodyPr anchorCtr="0" anchor="ctr" bIns="0" lIns="0" spcFirstLastPara="1" rIns="0" wrap="square" tIns="0">
            <a:noAutofit/>
          </a:bodyPr>
          <a:lstStyle/>
          <a:p>
            <a:pPr indent="0" lvl="0" marL="0" rtl="0" algn="ctr">
              <a:lnSpc>
                <a:spcPct val="100000"/>
              </a:lnSpc>
              <a:spcBef>
                <a:spcPts val="0"/>
              </a:spcBef>
              <a:spcAft>
                <a:spcPts val="0"/>
              </a:spcAft>
              <a:buNone/>
            </a:pPr>
            <a:r>
              <a:rPr b="1" lang="en" sz="2000">
                <a:solidFill>
                  <a:schemeClr val="accent3"/>
                </a:solidFill>
                <a:latin typeface="Be Vietnam Pro"/>
                <a:ea typeface="Be Vietnam Pro"/>
                <a:cs typeface="Be Vietnam Pro"/>
                <a:sym typeface="Be Vietnam Pro"/>
              </a:rPr>
              <a:t>Jupiter</a:t>
            </a:r>
            <a:endParaRPr b="1" sz="2000">
              <a:solidFill>
                <a:schemeClr val="accent3"/>
              </a:solidFill>
              <a:latin typeface="Be Vietnam Pro"/>
              <a:ea typeface="Be Vietnam Pro"/>
              <a:cs typeface="Be Vietnam Pro"/>
              <a:sym typeface="Be Vietnam Pro"/>
            </a:endParaRPr>
          </a:p>
        </p:txBody>
      </p:sp>
      <p:sp>
        <p:nvSpPr>
          <p:cNvPr id="1327" name="Google Shape;1327;p62"/>
          <p:cNvSpPr txBox="1"/>
          <p:nvPr>
            <p:ph idx="4294967295" type="subTitle"/>
          </p:nvPr>
        </p:nvSpPr>
        <p:spPr>
          <a:xfrm>
            <a:off x="3938781" y="3946269"/>
            <a:ext cx="1874700" cy="316500"/>
          </a:xfrm>
          <a:prstGeom prst="rect">
            <a:avLst/>
          </a:prstGeom>
        </p:spPr>
        <p:txBody>
          <a:bodyPr anchorCtr="0" anchor="ctr" bIns="0" lIns="0" spcFirstLastPara="1" rIns="0" wrap="square" tIns="0">
            <a:noAutofit/>
          </a:bodyPr>
          <a:lstStyle/>
          <a:p>
            <a:pPr indent="0" lvl="0" marL="0" rtl="0" algn="ctr">
              <a:lnSpc>
                <a:spcPct val="100000"/>
              </a:lnSpc>
              <a:spcBef>
                <a:spcPts val="0"/>
              </a:spcBef>
              <a:spcAft>
                <a:spcPts val="0"/>
              </a:spcAft>
              <a:buNone/>
            </a:pPr>
            <a:r>
              <a:rPr lang="en" sz="1400"/>
              <a:t>It’s a big planet</a:t>
            </a:r>
            <a:endParaRPr sz="1400"/>
          </a:p>
        </p:txBody>
      </p:sp>
      <p:sp>
        <p:nvSpPr>
          <p:cNvPr id="1328" name="Google Shape;1328;p62"/>
          <p:cNvSpPr txBox="1"/>
          <p:nvPr/>
        </p:nvSpPr>
        <p:spPr>
          <a:xfrm>
            <a:off x="1946687" y="3169376"/>
            <a:ext cx="714000" cy="4005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1600">
                <a:solidFill>
                  <a:schemeClr val="accent6"/>
                </a:solidFill>
                <a:latin typeface="Be Vietnam Pro"/>
                <a:ea typeface="Be Vietnam Pro"/>
                <a:cs typeface="Be Vietnam Pro"/>
                <a:sym typeface="Be Vietnam Pro"/>
              </a:rPr>
              <a:t>03</a:t>
            </a:r>
            <a:endParaRPr b="1" sz="1600">
              <a:solidFill>
                <a:schemeClr val="accent6"/>
              </a:solidFill>
              <a:latin typeface="Be Vietnam Pro"/>
              <a:ea typeface="Be Vietnam Pro"/>
              <a:cs typeface="Be Vietnam Pro"/>
              <a:sym typeface="Be Vietnam Pro"/>
            </a:endParaRPr>
          </a:p>
        </p:txBody>
      </p:sp>
      <p:sp>
        <p:nvSpPr>
          <p:cNvPr id="1329" name="Google Shape;1329;p62"/>
          <p:cNvSpPr txBox="1"/>
          <p:nvPr/>
        </p:nvSpPr>
        <p:spPr>
          <a:xfrm>
            <a:off x="1946687" y="3723149"/>
            <a:ext cx="714000" cy="4005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1600">
                <a:solidFill>
                  <a:schemeClr val="accent6"/>
                </a:solidFill>
                <a:latin typeface="Be Vietnam Pro"/>
                <a:ea typeface="Be Vietnam Pro"/>
                <a:cs typeface="Be Vietnam Pro"/>
                <a:sym typeface="Be Vietnam Pro"/>
              </a:rPr>
              <a:t>04</a:t>
            </a:r>
            <a:endParaRPr b="1" sz="1600">
              <a:solidFill>
                <a:schemeClr val="accent6"/>
              </a:solidFill>
              <a:latin typeface="Be Vietnam Pro"/>
              <a:ea typeface="Be Vietnam Pro"/>
              <a:cs typeface="Be Vietnam Pro"/>
              <a:sym typeface="Be Vietnam Pro"/>
            </a:endParaRPr>
          </a:p>
        </p:txBody>
      </p:sp>
      <p:sp>
        <p:nvSpPr>
          <p:cNvPr id="1330" name="Google Shape;1330;p62"/>
          <p:cNvSpPr txBox="1"/>
          <p:nvPr/>
        </p:nvSpPr>
        <p:spPr>
          <a:xfrm>
            <a:off x="1946687" y="2587225"/>
            <a:ext cx="714000" cy="4542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1600">
                <a:solidFill>
                  <a:schemeClr val="accent6"/>
                </a:solidFill>
                <a:latin typeface="Be Vietnam Pro"/>
                <a:ea typeface="Be Vietnam Pro"/>
                <a:cs typeface="Be Vietnam Pro"/>
                <a:sym typeface="Be Vietnam Pro"/>
              </a:rPr>
              <a:t>02</a:t>
            </a:r>
            <a:endParaRPr b="1" sz="1600">
              <a:solidFill>
                <a:schemeClr val="accent6"/>
              </a:solidFill>
              <a:latin typeface="Be Vietnam Pro"/>
              <a:ea typeface="Be Vietnam Pro"/>
              <a:cs typeface="Be Vietnam Pro"/>
              <a:sym typeface="Be Vietnam Pro"/>
            </a:endParaRPr>
          </a:p>
        </p:txBody>
      </p:sp>
      <p:sp>
        <p:nvSpPr>
          <p:cNvPr id="1331" name="Google Shape;1331;p62"/>
          <p:cNvSpPr txBox="1"/>
          <p:nvPr/>
        </p:nvSpPr>
        <p:spPr>
          <a:xfrm>
            <a:off x="1946687" y="1997847"/>
            <a:ext cx="714000" cy="4542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1600">
                <a:solidFill>
                  <a:schemeClr val="accent6"/>
                </a:solidFill>
                <a:latin typeface="Be Vietnam Pro"/>
                <a:ea typeface="Be Vietnam Pro"/>
                <a:cs typeface="Be Vietnam Pro"/>
                <a:sym typeface="Be Vietnam Pro"/>
              </a:rPr>
              <a:t>01</a:t>
            </a:r>
            <a:endParaRPr b="1" sz="1600">
              <a:solidFill>
                <a:schemeClr val="accent6"/>
              </a:solidFill>
              <a:latin typeface="Be Vietnam Pro"/>
              <a:ea typeface="Be Vietnam Pro"/>
              <a:cs typeface="Be Vietnam Pro"/>
              <a:sym typeface="Be Vietnam Pro"/>
            </a:endParaRPr>
          </a:p>
        </p:txBody>
      </p:sp>
      <p:sp>
        <p:nvSpPr>
          <p:cNvPr id="1332" name="Google Shape;1332;p62"/>
          <p:cNvSpPr txBox="1"/>
          <p:nvPr/>
        </p:nvSpPr>
        <p:spPr>
          <a:xfrm>
            <a:off x="4587375" y="3050358"/>
            <a:ext cx="577500" cy="399000"/>
          </a:xfrm>
          <a:prstGeom prst="rect">
            <a:avLst/>
          </a:prstGeom>
          <a:solidFill>
            <a:schemeClr val="dk2"/>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dk1"/>
                </a:solidFill>
                <a:latin typeface="Be Vietnam Pro"/>
                <a:ea typeface="Be Vietnam Pro"/>
                <a:cs typeface="Be Vietnam Pro"/>
                <a:sym typeface="Be Vietnam Pro"/>
              </a:rPr>
              <a:t>03</a:t>
            </a:r>
            <a:endParaRPr b="1" sz="2500">
              <a:solidFill>
                <a:schemeClr val="dk1"/>
              </a:solidFill>
              <a:latin typeface="Be Vietnam Pro"/>
              <a:ea typeface="Be Vietnam Pro"/>
              <a:cs typeface="Be Vietnam Pro"/>
              <a:sym typeface="Be Vietnam Pro"/>
            </a:endParaRPr>
          </a:p>
        </p:txBody>
      </p:sp>
      <p:sp>
        <p:nvSpPr>
          <p:cNvPr id="1333" name="Google Shape;1333;p62"/>
          <p:cNvSpPr txBox="1"/>
          <p:nvPr/>
        </p:nvSpPr>
        <p:spPr>
          <a:xfrm>
            <a:off x="7073949" y="3060450"/>
            <a:ext cx="577500" cy="3990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6"/>
                </a:solidFill>
                <a:latin typeface="Be Vietnam Pro"/>
                <a:ea typeface="Be Vietnam Pro"/>
                <a:cs typeface="Be Vietnam Pro"/>
                <a:sym typeface="Be Vietnam Pro"/>
              </a:rPr>
              <a:t>04</a:t>
            </a:r>
            <a:endParaRPr b="1" sz="2500">
              <a:solidFill>
                <a:schemeClr val="accent6"/>
              </a:solidFill>
              <a:latin typeface="Be Vietnam Pro"/>
              <a:ea typeface="Be Vietnam Pro"/>
              <a:cs typeface="Be Vietnam Pro"/>
              <a:sym typeface="Be Vietnam Pro"/>
            </a:endParaRPr>
          </a:p>
        </p:txBody>
      </p:sp>
      <p:sp>
        <p:nvSpPr>
          <p:cNvPr id="1334" name="Google Shape;1334;p62"/>
          <p:cNvSpPr txBox="1"/>
          <p:nvPr/>
        </p:nvSpPr>
        <p:spPr>
          <a:xfrm>
            <a:off x="7073949" y="1542118"/>
            <a:ext cx="577500" cy="452700"/>
          </a:xfrm>
          <a:prstGeom prst="rect">
            <a:avLst/>
          </a:prstGeom>
          <a:solidFill>
            <a:schemeClr val="lt2"/>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6"/>
                </a:solidFill>
                <a:latin typeface="Be Vietnam Pro"/>
                <a:ea typeface="Be Vietnam Pro"/>
                <a:cs typeface="Be Vietnam Pro"/>
                <a:sym typeface="Be Vietnam Pro"/>
              </a:rPr>
              <a:t>02</a:t>
            </a:r>
            <a:endParaRPr b="1" sz="2500">
              <a:solidFill>
                <a:schemeClr val="accent6"/>
              </a:solidFill>
              <a:latin typeface="Be Vietnam Pro"/>
              <a:ea typeface="Be Vietnam Pro"/>
              <a:cs typeface="Be Vietnam Pro"/>
              <a:sym typeface="Be Vietnam Pro"/>
            </a:endParaRPr>
          </a:p>
        </p:txBody>
      </p:sp>
      <p:sp>
        <p:nvSpPr>
          <p:cNvPr id="1335" name="Google Shape;1335;p62"/>
          <p:cNvSpPr txBox="1"/>
          <p:nvPr/>
        </p:nvSpPr>
        <p:spPr>
          <a:xfrm>
            <a:off x="4587375" y="1532026"/>
            <a:ext cx="577500" cy="4527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2500">
                <a:solidFill>
                  <a:schemeClr val="accent6"/>
                </a:solidFill>
                <a:latin typeface="Be Vietnam Pro"/>
                <a:ea typeface="Be Vietnam Pro"/>
                <a:cs typeface="Be Vietnam Pro"/>
                <a:sym typeface="Be Vietnam Pro"/>
              </a:rPr>
              <a:t>01</a:t>
            </a:r>
            <a:endParaRPr b="1" sz="2500">
              <a:solidFill>
                <a:schemeClr val="accent6"/>
              </a:solidFill>
              <a:latin typeface="Be Vietnam Pro"/>
              <a:ea typeface="Be Vietnam Pro"/>
              <a:cs typeface="Be Vietnam Pro"/>
              <a:sym typeface="Be Vietnam Pro"/>
            </a:endParaRPr>
          </a:p>
        </p:txBody>
      </p:sp>
      <p:grpSp>
        <p:nvGrpSpPr>
          <p:cNvPr id="1336" name="Google Shape;1336;p62"/>
          <p:cNvGrpSpPr/>
          <p:nvPr/>
        </p:nvGrpSpPr>
        <p:grpSpPr>
          <a:xfrm rot="273">
            <a:off x="311627" y="305622"/>
            <a:ext cx="1032509" cy="983710"/>
            <a:chOff x="6971400" y="1329575"/>
            <a:chExt cx="820950" cy="782150"/>
          </a:xfrm>
        </p:grpSpPr>
        <p:sp>
          <p:nvSpPr>
            <p:cNvPr id="1337" name="Google Shape;1337;p62"/>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 name="Google Shape;1338;p62"/>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 name="Google Shape;1339;p62"/>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 name="Google Shape;1340;p62"/>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 name="Google Shape;1341;p62"/>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 name="Google Shape;1342;p62"/>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6" name="Shape 1346"/>
        <p:cNvGrpSpPr/>
        <p:nvPr/>
      </p:nvGrpSpPr>
      <p:grpSpPr>
        <a:xfrm>
          <a:off x="0" y="0"/>
          <a:ext cx="0" cy="0"/>
          <a:chOff x="0" y="0"/>
          <a:chExt cx="0" cy="0"/>
        </a:xfrm>
      </p:grpSpPr>
      <p:pic>
        <p:nvPicPr>
          <p:cNvPr id="1347" name="Google Shape;1347;p63"/>
          <p:cNvPicPr preferRelativeResize="0"/>
          <p:nvPr/>
        </p:nvPicPr>
        <p:blipFill rotWithShape="1">
          <a:blip r:embed="rId3">
            <a:alphaModFix/>
          </a:blip>
          <a:srcRect b="24557" l="20741" r="0" t="23709"/>
          <a:stretch/>
        </p:blipFill>
        <p:spPr>
          <a:xfrm>
            <a:off x="5969402" y="3575506"/>
            <a:ext cx="5259648" cy="2487536"/>
          </a:xfrm>
          <a:prstGeom prst="rect">
            <a:avLst/>
          </a:prstGeom>
          <a:noFill/>
          <a:ln>
            <a:noFill/>
          </a:ln>
        </p:spPr>
      </p:pic>
      <p:pic>
        <p:nvPicPr>
          <p:cNvPr id="1348" name="Google Shape;1348;p63"/>
          <p:cNvPicPr preferRelativeResize="0"/>
          <p:nvPr/>
        </p:nvPicPr>
        <p:blipFill rotWithShape="1">
          <a:blip r:embed="rId4">
            <a:alphaModFix/>
          </a:blip>
          <a:srcRect b="12714" l="12714" r="12714" t="12714"/>
          <a:stretch/>
        </p:blipFill>
        <p:spPr>
          <a:xfrm>
            <a:off x="4244300" y="4111412"/>
            <a:ext cx="1233449" cy="1396951"/>
          </a:xfrm>
          <a:prstGeom prst="rect">
            <a:avLst/>
          </a:prstGeom>
          <a:noFill/>
          <a:ln>
            <a:noFill/>
          </a:ln>
        </p:spPr>
      </p:pic>
      <p:pic>
        <p:nvPicPr>
          <p:cNvPr id="1349" name="Google Shape;1349;p63"/>
          <p:cNvPicPr preferRelativeResize="0"/>
          <p:nvPr/>
        </p:nvPicPr>
        <p:blipFill>
          <a:blip r:embed="rId5">
            <a:alphaModFix/>
          </a:blip>
          <a:stretch>
            <a:fillRect/>
          </a:stretch>
        </p:blipFill>
        <p:spPr>
          <a:xfrm>
            <a:off x="-838874" y="3547520"/>
            <a:ext cx="1552100" cy="2201188"/>
          </a:xfrm>
          <a:prstGeom prst="rect">
            <a:avLst/>
          </a:prstGeom>
          <a:noFill/>
          <a:ln>
            <a:noFill/>
          </a:ln>
        </p:spPr>
      </p:pic>
      <p:cxnSp>
        <p:nvCxnSpPr>
          <p:cNvPr id="1350" name="Google Shape;1350;p63"/>
          <p:cNvCxnSpPr/>
          <p:nvPr/>
        </p:nvCxnSpPr>
        <p:spPr>
          <a:xfrm>
            <a:off x="6430361" y="2499482"/>
            <a:ext cx="1890900" cy="0"/>
          </a:xfrm>
          <a:prstGeom prst="straightConnector1">
            <a:avLst/>
          </a:prstGeom>
          <a:noFill/>
          <a:ln cap="flat" cmpd="sng" w="19050">
            <a:solidFill>
              <a:schemeClr val="accent6"/>
            </a:solidFill>
            <a:prstDash val="solid"/>
            <a:round/>
            <a:headEnd len="med" w="med" type="none"/>
            <a:tailEnd len="med" w="med" type="none"/>
          </a:ln>
        </p:spPr>
      </p:cxnSp>
      <p:cxnSp>
        <p:nvCxnSpPr>
          <p:cNvPr id="1351" name="Google Shape;1351;p63"/>
          <p:cNvCxnSpPr/>
          <p:nvPr/>
        </p:nvCxnSpPr>
        <p:spPr>
          <a:xfrm>
            <a:off x="6430361" y="2944857"/>
            <a:ext cx="1890900" cy="0"/>
          </a:xfrm>
          <a:prstGeom prst="straightConnector1">
            <a:avLst/>
          </a:prstGeom>
          <a:noFill/>
          <a:ln cap="flat" cmpd="sng" w="19050">
            <a:solidFill>
              <a:schemeClr val="accent6"/>
            </a:solidFill>
            <a:prstDash val="solid"/>
            <a:round/>
            <a:headEnd len="med" w="med" type="none"/>
            <a:tailEnd len="med" w="med" type="none"/>
          </a:ln>
        </p:spPr>
      </p:cxnSp>
      <p:cxnSp>
        <p:nvCxnSpPr>
          <p:cNvPr id="1352" name="Google Shape;1352;p63"/>
          <p:cNvCxnSpPr>
            <a:stCxn id="1353" idx="1"/>
          </p:cNvCxnSpPr>
          <p:nvPr/>
        </p:nvCxnSpPr>
        <p:spPr>
          <a:xfrm>
            <a:off x="6430361" y="2062232"/>
            <a:ext cx="1890900" cy="0"/>
          </a:xfrm>
          <a:prstGeom prst="straightConnector1">
            <a:avLst/>
          </a:prstGeom>
          <a:noFill/>
          <a:ln cap="flat" cmpd="sng" w="19050">
            <a:solidFill>
              <a:schemeClr val="accent6"/>
            </a:solidFill>
            <a:prstDash val="solid"/>
            <a:round/>
            <a:headEnd len="med" w="med" type="none"/>
            <a:tailEnd len="med" w="med" type="none"/>
          </a:ln>
        </p:spPr>
      </p:cxnSp>
      <p:sp>
        <p:nvSpPr>
          <p:cNvPr id="1353" name="Google Shape;1353;p63"/>
          <p:cNvSpPr/>
          <p:nvPr/>
        </p:nvSpPr>
        <p:spPr>
          <a:xfrm>
            <a:off x="6430361" y="1962332"/>
            <a:ext cx="472800" cy="1998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 name="Google Shape;1354;p63"/>
          <p:cNvSpPr/>
          <p:nvPr/>
        </p:nvSpPr>
        <p:spPr>
          <a:xfrm>
            <a:off x="6430361" y="2397157"/>
            <a:ext cx="961500" cy="1998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 name="Google Shape;1355;p63"/>
          <p:cNvSpPr/>
          <p:nvPr/>
        </p:nvSpPr>
        <p:spPr>
          <a:xfrm>
            <a:off x="6430361" y="2844957"/>
            <a:ext cx="1466100" cy="1998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 name="Google Shape;1356;p63"/>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sz="3000"/>
              <a:t>KPI o</a:t>
            </a:r>
            <a:r>
              <a:rPr lang="en" sz="3000"/>
              <a:t>verview</a:t>
            </a:r>
            <a:endParaRPr sz="3000"/>
          </a:p>
        </p:txBody>
      </p:sp>
      <p:sp>
        <p:nvSpPr>
          <p:cNvPr id="1357" name="Google Shape;1357;p63"/>
          <p:cNvSpPr txBox="1"/>
          <p:nvPr/>
        </p:nvSpPr>
        <p:spPr>
          <a:xfrm>
            <a:off x="1740726" y="1271025"/>
            <a:ext cx="20148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Opportunities</a:t>
            </a:r>
            <a:endParaRPr b="1" sz="2000">
              <a:solidFill>
                <a:schemeClr val="accent3"/>
              </a:solidFill>
              <a:latin typeface="Be Vietnam Pro"/>
              <a:ea typeface="Be Vietnam Pro"/>
              <a:cs typeface="Be Vietnam Pro"/>
              <a:sym typeface="Be Vietnam Pro"/>
            </a:endParaRPr>
          </a:p>
        </p:txBody>
      </p:sp>
      <p:sp>
        <p:nvSpPr>
          <p:cNvPr id="1358" name="Google Shape;1358;p63"/>
          <p:cNvSpPr txBox="1"/>
          <p:nvPr/>
        </p:nvSpPr>
        <p:spPr>
          <a:xfrm>
            <a:off x="5724314" y="1271025"/>
            <a:ext cx="20148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Uses</a:t>
            </a:r>
            <a:endParaRPr b="1" sz="2000">
              <a:solidFill>
                <a:schemeClr val="accent3"/>
              </a:solidFill>
              <a:latin typeface="Be Vietnam Pro"/>
              <a:ea typeface="Be Vietnam Pro"/>
              <a:cs typeface="Be Vietnam Pro"/>
              <a:sym typeface="Be Vietnam Pro"/>
            </a:endParaRPr>
          </a:p>
        </p:txBody>
      </p:sp>
      <p:sp>
        <p:nvSpPr>
          <p:cNvPr id="1359" name="Google Shape;1359;p63"/>
          <p:cNvSpPr txBox="1"/>
          <p:nvPr/>
        </p:nvSpPr>
        <p:spPr>
          <a:xfrm>
            <a:off x="5625083" y="1896780"/>
            <a:ext cx="5916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2</a:t>
            </a:r>
            <a:r>
              <a:rPr b="1" lang="en" sz="1600">
                <a:solidFill>
                  <a:schemeClr val="accent3"/>
                </a:solidFill>
                <a:latin typeface="Be Vietnam Pro"/>
                <a:ea typeface="Be Vietnam Pro"/>
                <a:cs typeface="Be Vietnam Pro"/>
                <a:sym typeface="Be Vietnam Pro"/>
              </a:rPr>
              <a:t>5%</a:t>
            </a:r>
            <a:endParaRPr b="1" sz="1600">
              <a:solidFill>
                <a:schemeClr val="accent3"/>
              </a:solidFill>
              <a:latin typeface="Be Vietnam Pro"/>
              <a:ea typeface="Be Vietnam Pro"/>
              <a:cs typeface="Be Vietnam Pro"/>
              <a:sym typeface="Be Vietnam Pro"/>
            </a:endParaRPr>
          </a:p>
        </p:txBody>
      </p:sp>
      <p:sp>
        <p:nvSpPr>
          <p:cNvPr id="1360" name="Google Shape;1360;p63"/>
          <p:cNvSpPr txBox="1"/>
          <p:nvPr/>
        </p:nvSpPr>
        <p:spPr>
          <a:xfrm>
            <a:off x="5625083" y="2341392"/>
            <a:ext cx="5916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5</a:t>
            </a:r>
            <a:r>
              <a:rPr b="1" lang="en" sz="1600">
                <a:solidFill>
                  <a:schemeClr val="accent3"/>
                </a:solidFill>
                <a:latin typeface="Be Vietnam Pro"/>
                <a:ea typeface="Be Vietnam Pro"/>
                <a:cs typeface="Be Vietnam Pro"/>
                <a:sym typeface="Be Vietnam Pro"/>
              </a:rPr>
              <a:t>0%</a:t>
            </a:r>
            <a:endParaRPr b="1" sz="1600">
              <a:solidFill>
                <a:schemeClr val="accent3"/>
              </a:solidFill>
              <a:latin typeface="Be Vietnam Pro"/>
              <a:ea typeface="Be Vietnam Pro"/>
              <a:cs typeface="Be Vietnam Pro"/>
              <a:sym typeface="Be Vietnam Pro"/>
            </a:endParaRPr>
          </a:p>
        </p:txBody>
      </p:sp>
      <p:sp>
        <p:nvSpPr>
          <p:cNvPr id="1361" name="Google Shape;1361;p63"/>
          <p:cNvSpPr txBox="1"/>
          <p:nvPr/>
        </p:nvSpPr>
        <p:spPr>
          <a:xfrm>
            <a:off x="5625083" y="2786017"/>
            <a:ext cx="5916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7</a:t>
            </a:r>
            <a:r>
              <a:rPr b="1" lang="en" sz="1600">
                <a:solidFill>
                  <a:schemeClr val="accent3"/>
                </a:solidFill>
                <a:latin typeface="Be Vietnam Pro"/>
                <a:ea typeface="Be Vietnam Pro"/>
                <a:cs typeface="Be Vietnam Pro"/>
                <a:sym typeface="Be Vietnam Pro"/>
              </a:rPr>
              <a:t>5%</a:t>
            </a:r>
            <a:endParaRPr b="1" sz="1600">
              <a:solidFill>
                <a:schemeClr val="accent3"/>
              </a:solidFill>
              <a:latin typeface="Be Vietnam Pro"/>
              <a:ea typeface="Be Vietnam Pro"/>
              <a:cs typeface="Be Vietnam Pro"/>
              <a:sym typeface="Be Vietnam Pro"/>
            </a:endParaRPr>
          </a:p>
        </p:txBody>
      </p:sp>
      <p:grpSp>
        <p:nvGrpSpPr>
          <p:cNvPr id="1362" name="Google Shape;1362;p63"/>
          <p:cNvGrpSpPr/>
          <p:nvPr/>
        </p:nvGrpSpPr>
        <p:grpSpPr>
          <a:xfrm>
            <a:off x="5399588" y="3433922"/>
            <a:ext cx="1015870" cy="1015870"/>
            <a:chOff x="5273693" y="3640128"/>
            <a:chExt cx="823500" cy="823500"/>
          </a:xfrm>
        </p:grpSpPr>
        <p:sp>
          <p:nvSpPr>
            <p:cNvPr id="1363" name="Google Shape;1363;p63"/>
            <p:cNvSpPr/>
            <p:nvPr/>
          </p:nvSpPr>
          <p:spPr>
            <a:xfrm rot="5400000">
              <a:off x="5301346" y="3697270"/>
              <a:ext cx="767406" cy="709672"/>
            </a:xfrm>
            <a:custGeom>
              <a:rect b="b" l="l" r="r" t="t"/>
              <a:pathLst>
                <a:path extrusionOk="0" h="18352" w="19845">
                  <a:moveTo>
                    <a:pt x="10313" y="652"/>
                  </a:moveTo>
                  <a:cubicBezTo>
                    <a:pt x="10464" y="652"/>
                    <a:pt x="10616" y="656"/>
                    <a:pt x="10769" y="663"/>
                  </a:cubicBezTo>
                  <a:cubicBezTo>
                    <a:pt x="10816" y="694"/>
                    <a:pt x="10863" y="726"/>
                    <a:pt x="10942" y="726"/>
                  </a:cubicBezTo>
                  <a:cubicBezTo>
                    <a:pt x="14468" y="1008"/>
                    <a:pt x="17368" y="3657"/>
                    <a:pt x="18355" y="7011"/>
                  </a:cubicBezTo>
                  <a:cubicBezTo>
                    <a:pt x="19421" y="10663"/>
                    <a:pt x="17901" y="14472"/>
                    <a:pt x="14656" y="16463"/>
                  </a:cubicBezTo>
                  <a:cubicBezTo>
                    <a:pt x="13295" y="17297"/>
                    <a:pt x="11780" y="17676"/>
                    <a:pt x="10274" y="17676"/>
                  </a:cubicBezTo>
                  <a:cubicBezTo>
                    <a:pt x="5330" y="17676"/>
                    <a:pt x="484" y="13591"/>
                    <a:pt x="1506" y="8124"/>
                  </a:cubicBezTo>
                  <a:cubicBezTo>
                    <a:pt x="2324" y="3685"/>
                    <a:pt x="5953" y="652"/>
                    <a:pt x="10313" y="652"/>
                  </a:cubicBezTo>
                  <a:close/>
                  <a:moveTo>
                    <a:pt x="10212" y="1"/>
                  </a:moveTo>
                  <a:cubicBezTo>
                    <a:pt x="6224" y="1"/>
                    <a:pt x="2765" y="2434"/>
                    <a:pt x="1333" y="6290"/>
                  </a:cubicBezTo>
                  <a:cubicBezTo>
                    <a:pt x="1" y="9911"/>
                    <a:pt x="973" y="13845"/>
                    <a:pt x="4045" y="16243"/>
                  </a:cubicBezTo>
                  <a:cubicBezTo>
                    <a:pt x="5789" y="17610"/>
                    <a:pt x="7989" y="18351"/>
                    <a:pt x="10192" y="18351"/>
                  </a:cubicBezTo>
                  <a:cubicBezTo>
                    <a:pt x="11474" y="18351"/>
                    <a:pt x="12757" y="18100"/>
                    <a:pt x="13951" y="17576"/>
                  </a:cubicBezTo>
                  <a:cubicBezTo>
                    <a:pt x="17587" y="15945"/>
                    <a:pt x="19845" y="12105"/>
                    <a:pt x="19265" y="8140"/>
                  </a:cubicBezTo>
                  <a:cubicBezTo>
                    <a:pt x="18685" y="4174"/>
                    <a:pt x="15628" y="835"/>
                    <a:pt x="11694" y="177"/>
                  </a:cubicBezTo>
                  <a:cubicBezTo>
                    <a:pt x="11631" y="114"/>
                    <a:pt x="11569" y="83"/>
                    <a:pt x="11490" y="83"/>
                  </a:cubicBezTo>
                  <a:cubicBezTo>
                    <a:pt x="11059" y="28"/>
                    <a:pt x="10633" y="1"/>
                    <a:pt x="102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 name="Google Shape;1364;p63"/>
            <p:cNvSpPr/>
            <p:nvPr/>
          </p:nvSpPr>
          <p:spPr>
            <a:xfrm rot="5402507">
              <a:off x="5273993" y="3640428"/>
              <a:ext cx="822900" cy="822900"/>
            </a:xfrm>
            <a:prstGeom prst="blockArc">
              <a:avLst>
                <a:gd fmla="val 10800000" name="adj1"/>
                <a:gd fmla="val 87770" name="adj2"/>
                <a:gd fmla="val 15818" name="adj3"/>
              </a:avLst>
            </a:pr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65" name="Google Shape;1365;p63"/>
          <p:cNvSpPr txBox="1"/>
          <p:nvPr/>
        </p:nvSpPr>
        <p:spPr>
          <a:xfrm>
            <a:off x="5552223" y="3738722"/>
            <a:ext cx="7095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50%</a:t>
            </a:r>
            <a:endParaRPr b="1" sz="1600">
              <a:solidFill>
                <a:schemeClr val="accent3"/>
              </a:solidFill>
              <a:latin typeface="Be Vietnam Pro"/>
              <a:ea typeface="Be Vietnam Pro"/>
              <a:cs typeface="Be Vietnam Pro"/>
              <a:sym typeface="Be Vietnam Pro"/>
            </a:endParaRPr>
          </a:p>
        </p:txBody>
      </p:sp>
      <p:sp>
        <p:nvSpPr>
          <p:cNvPr id="1366" name="Google Shape;1366;p63"/>
          <p:cNvSpPr txBox="1"/>
          <p:nvPr/>
        </p:nvSpPr>
        <p:spPr>
          <a:xfrm>
            <a:off x="6722795" y="3587722"/>
            <a:ext cx="1341000" cy="7086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Mercury is a small planet</a:t>
            </a:r>
            <a:endParaRPr>
              <a:solidFill>
                <a:schemeClr val="accent6"/>
              </a:solidFill>
              <a:latin typeface="Varela Round"/>
              <a:ea typeface="Varela Round"/>
              <a:cs typeface="Varela Round"/>
              <a:sym typeface="Varela Round"/>
            </a:endParaRPr>
          </a:p>
        </p:txBody>
      </p:sp>
      <p:grpSp>
        <p:nvGrpSpPr>
          <p:cNvPr id="1367" name="Google Shape;1367;p63"/>
          <p:cNvGrpSpPr/>
          <p:nvPr/>
        </p:nvGrpSpPr>
        <p:grpSpPr>
          <a:xfrm>
            <a:off x="1175360" y="1898237"/>
            <a:ext cx="3145408" cy="1675674"/>
            <a:chOff x="233350" y="949250"/>
            <a:chExt cx="7137300" cy="3802300"/>
          </a:xfrm>
        </p:grpSpPr>
        <p:sp>
          <p:nvSpPr>
            <p:cNvPr id="1368" name="Google Shape;1368;p63"/>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 name="Google Shape;1369;p63"/>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 name="Google Shape;1370;p63"/>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 name="Google Shape;1371;p63"/>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 name="Google Shape;1372;p63"/>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 name="Google Shape;1373;p63"/>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 name="Google Shape;1374;p63"/>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 name="Google Shape;1375;p63"/>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 name="Google Shape;1376;p63"/>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 name="Google Shape;1377;p63"/>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 name="Google Shape;1378;p63"/>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 name="Google Shape;1379;p63"/>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 name="Google Shape;1380;p63"/>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 name="Google Shape;1381;p63"/>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 name="Google Shape;1382;p63"/>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 name="Google Shape;1383;p63"/>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 name="Google Shape;1384;p63"/>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 name="Google Shape;1385;p63"/>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 name="Google Shape;1386;p63"/>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 name="Google Shape;1387;p63"/>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 name="Google Shape;1388;p63"/>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 name="Google Shape;1389;p63"/>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 name="Google Shape;1390;p63"/>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 name="Google Shape;1391;p63"/>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 name="Google Shape;1392;p63"/>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 name="Google Shape;1393;p63"/>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 name="Google Shape;1394;p63"/>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 name="Google Shape;1395;p63"/>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 name="Google Shape;1396;p63"/>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 name="Google Shape;1397;p63"/>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 name="Google Shape;1398;p63"/>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 name="Google Shape;1399;p63"/>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 name="Google Shape;1400;p63"/>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 name="Google Shape;1401;p63"/>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 name="Google Shape;1402;p63"/>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 name="Google Shape;1403;p63"/>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 name="Google Shape;1404;p63"/>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 name="Google Shape;1405;p63"/>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 name="Google Shape;1406;p63"/>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 name="Google Shape;1407;p63"/>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 name="Google Shape;1408;p63"/>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 name="Google Shape;1409;p63"/>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 name="Google Shape;1410;p63"/>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 name="Google Shape;1411;p63"/>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 name="Google Shape;1412;p63"/>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 name="Google Shape;1413;p63"/>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 name="Google Shape;1414;p63"/>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 name="Google Shape;1415;p63"/>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 name="Google Shape;1416;p63"/>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 name="Google Shape;1417;p63"/>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 name="Google Shape;1418;p63"/>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419" name="Google Shape;1419;p63"/>
          <p:cNvPicPr preferRelativeResize="0"/>
          <p:nvPr/>
        </p:nvPicPr>
        <p:blipFill rotWithShape="1">
          <a:blip r:embed="rId6">
            <a:alphaModFix/>
          </a:blip>
          <a:srcRect b="23022" l="23022" r="23022" t="23022"/>
          <a:stretch/>
        </p:blipFill>
        <p:spPr>
          <a:xfrm rot="8100000">
            <a:off x="7493934" y="-432056"/>
            <a:ext cx="1508900" cy="1450359"/>
          </a:xfrm>
          <a:prstGeom prst="rect">
            <a:avLst/>
          </a:prstGeom>
          <a:noFill/>
          <a:ln>
            <a:noFill/>
          </a:ln>
        </p:spPr>
      </p:pic>
      <p:sp>
        <p:nvSpPr>
          <p:cNvPr id="1420" name="Google Shape;1420;p63"/>
          <p:cNvSpPr/>
          <p:nvPr/>
        </p:nvSpPr>
        <p:spPr>
          <a:xfrm>
            <a:off x="357950" y="186650"/>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 name="Google Shape;1421;p63"/>
          <p:cNvSpPr txBox="1"/>
          <p:nvPr/>
        </p:nvSpPr>
        <p:spPr>
          <a:xfrm>
            <a:off x="1175347" y="4118692"/>
            <a:ext cx="1496400" cy="31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Neptune</a:t>
            </a:r>
            <a:endParaRPr>
              <a:solidFill>
                <a:schemeClr val="accent6"/>
              </a:solidFill>
              <a:latin typeface="Varela Round"/>
              <a:ea typeface="Varela Round"/>
              <a:cs typeface="Varela Round"/>
              <a:sym typeface="Varela Round"/>
            </a:endParaRPr>
          </a:p>
        </p:txBody>
      </p:sp>
      <p:sp>
        <p:nvSpPr>
          <p:cNvPr id="1422" name="Google Shape;1422;p63"/>
          <p:cNvSpPr txBox="1"/>
          <p:nvPr/>
        </p:nvSpPr>
        <p:spPr>
          <a:xfrm>
            <a:off x="2862600" y="4118692"/>
            <a:ext cx="1496400" cy="317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Saturn</a:t>
            </a:r>
            <a:endParaRPr>
              <a:solidFill>
                <a:schemeClr val="accent6"/>
              </a:solidFill>
              <a:latin typeface="Varela Round"/>
              <a:ea typeface="Varela Round"/>
              <a:cs typeface="Varela Round"/>
              <a:sym typeface="Varela Round"/>
            </a:endParaRPr>
          </a:p>
        </p:txBody>
      </p:sp>
      <p:sp>
        <p:nvSpPr>
          <p:cNvPr id="1423" name="Google Shape;1423;p63"/>
          <p:cNvSpPr txBox="1"/>
          <p:nvPr/>
        </p:nvSpPr>
        <p:spPr>
          <a:xfrm>
            <a:off x="1627747" y="3801002"/>
            <a:ext cx="591600" cy="317700"/>
          </a:xfrm>
          <a:prstGeom prst="rect">
            <a:avLst/>
          </a:prstGeom>
          <a:solidFill>
            <a:schemeClr val="lt2"/>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3</a:t>
            </a:r>
            <a:r>
              <a:rPr b="1" lang="en" sz="1600">
                <a:solidFill>
                  <a:schemeClr val="accent3"/>
                </a:solidFill>
                <a:latin typeface="Be Vietnam Pro"/>
                <a:ea typeface="Be Vietnam Pro"/>
                <a:cs typeface="Be Vietnam Pro"/>
                <a:sym typeface="Be Vietnam Pro"/>
              </a:rPr>
              <a:t>0%</a:t>
            </a:r>
            <a:endParaRPr b="1" sz="1600">
              <a:solidFill>
                <a:schemeClr val="accent3"/>
              </a:solidFill>
              <a:latin typeface="Be Vietnam Pro"/>
              <a:ea typeface="Be Vietnam Pro"/>
              <a:cs typeface="Be Vietnam Pro"/>
              <a:sym typeface="Be Vietnam Pro"/>
            </a:endParaRPr>
          </a:p>
        </p:txBody>
      </p:sp>
      <p:sp>
        <p:nvSpPr>
          <p:cNvPr id="1424" name="Google Shape;1424;p63"/>
          <p:cNvSpPr txBox="1"/>
          <p:nvPr/>
        </p:nvSpPr>
        <p:spPr>
          <a:xfrm>
            <a:off x="3315000" y="3801002"/>
            <a:ext cx="591600" cy="317700"/>
          </a:xfrm>
          <a:prstGeom prst="rect">
            <a:avLst/>
          </a:prstGeom>
          <a:solidFill>
            <a:schemeClr val="accent2"/>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dk1"/>
                </a:solidFill>
                <a:latin typeface="Be Vietnam Pro"/>
                <a:ea typeface="Be Vietnam Pro"/>
                <a:cs typeface="Be Vietnam Pro"/>
                <a:sym typeface="Be Vietnam Pro"/>
              </a:rPr>
              <a:t>70%</a:t>
            </a:r>
            <a:endParaRPr b="1" sz="1600">
              <a:solidFill>
                <a:schemeClr val="dk1"/>
              </a:solidFill>
              <a:latin typeface="Be Vietnam Pro"/>
              <a:ea typeface="Be Vietnam Pro"/>
              <a:cs typeface="Be Vietnam Pro"/>
              <a:sym typeface="Be Vietnam Pro"/>
            </a:endParaRPr>
          </a:p>
        </p:txBody>
      </p:sp>
      <p:sp>
        <p:nvSpPr>
          <p:cNvPr id="1425" name="Google Shape;1425;p63"/>
          <p:cNvSpPr txBox="1"/>
          <p:nvPr/>
        </p:nvSpPr>
        <p:spPr>
          <a:xfrm>
            <a:off x="1624223" y="2214476"/>
            <a:ext cx="69000" cy="69300"/>
          </a:xfrm>
          <a:prstGeom prst="rect">
            <a:avLst/>
          </a:prstGeom>
          <a:solidFill>
            <a:schemeClr val="lt2"/>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b="1" sz="1600">
              <a:solidFill>
                <a:schemeClr val="accent3"/>
              </a:solidFill>
              <a:latin typeface="Be Vietnam Pro"/>
              <a:ea typeface="Be Vietnam Pro"/>
              <a:cs typeface="Be Vietnam Pro"/>
              <a:sym typeface="Be Vietnam Pro"/>
            </a:endParaRPr>
          </a:p>
        </p:txBody>
      </p:sp>
      <p:sp>
        <p:nvSpPr>
          <p:cNvPr id="1426" name="Google Shape;1426;p63"/>
          <p:cNvSpPr txBox="1"/>
          <p:nvPr/>
        </p:nvSpPr>
        <p:spPr>
          <a:xfrm>
            <a:off x="2793598" y="2214476"/>
            <a:ext cx="69000" cy="69300"/>
          </a:xfrm>
          <a:prstGeom prst="rect">
            <a:avLst/>
          </a:prstGeom>
          <a:solidFill>
            <a:schemeClr val="accent2"/>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t/>
            </a:r>
            <a:endParaRPr b="1" sz="1600">
              <a:solidFill>
                <a:schemeClr val="accent3"/>
              </a:solidFill>
              <a:latin typeface="Be Vietnam Pro"/>
              <a:ea typeface="Be Vietnam Pro"/>
              <a:cs typeface="Be Vietnam Pro"/>
              <a:sym typeface="Be Vietnam Pro"/>
            </a:endParaRPr>
          </a:p>
        </p:txBody>
      </p:sp>
      <p:grpSp>
        <p:nvGrpSpPr>
          <p:cNvPr id="1427" name="Google Shape;1427;p63"/>
          <p:cNvGrpSpPr/>
          <p:nvPr/>
        </p:nvGrpSpPr>
        <p:grpSpPr>
          <a:xfrm>
            <a:off x="5190699" y="2787636"/>
            <a:ext cx="204594" cy="314597"/>
            <a:chOff x="1235350" y="3030450"/>
            <a:chExt cx="141725" cy="217925"/>
          </a:xfrm>
        </p:grpSpPr>
        <p:sp>
          <p:nvSpPr>
            <p:cNvPr id="1428" name="Google Shape;1428;p63"/>
            <p:cNvSpPr/>
            <p:nvPr/>
          </p:nvSpPr>
          <p:spPr>
            <a:xfrm>
              <a:off x="1297850" y="3030450"/>
              <a:ext cx="79225" cy="217925"/>
            </a:xfrm>
            <a:custGeom>
              <a:rect b="b" l="l" r="r" t="t"/>
              <a:pathLst>
                <a:path extrusionOk="0" h="8717" w="3169">
                  <a:moveTo>
                    <a:pt x="334" y="0"/>
                  </a:moveTo>
                  <a:lnTo>
                    <a:pt x="1" y="4882"/>
                  </a:lnTo>
                  <a:lnTo>
                    <a:pt x="334" y="8716"/>
                  </a:lnTo>
                  <a:lnTo>
                    <a:pt x="3168" y="8716"/>
                  </a:lnTo>
                  <a:lnTo>
                    <a:pt x="31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 name="Google Shape;1429;p63"/>
            <p:cNvSpPr/>
            <p:nvPr/>
          </p:nvSpPr>
          <p:spPr>
            <a:xfrm>
              <a:off x="1235350" y="3030450"/>
              <a:ext cx="70875" cy="217925"/>
            </a:xfrm>
            <a:custGeom>
              <a:rect b="b" l="l" r="r" t="t"/>
              <a:pathLst>
                <a:path extrusionOk="0" h="8717" w="2835">
                  <a:moveTo>
                    <a:pt x="0" y="0"/>
                  </a:moveTo>
                  <a:lnTo>
                    <a:pt x="0" y="8716"/>
                  </a:lnTo>
                  <a:lnTo>
                    <a:pt x="2834" y="8716"/>
                  </a:lnTo>
                  <a:lnTo>
                    <a:pt x="28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 name="Google Shape;1430;p63"/>
            <p:cNvSpPr/>
            <p:nvPr/>
          </p:nvSpPr>
          <p:spPr>
            <a:xfrm>
              <a:off x="1297850" y="3043525"/>
              <a:ext cx="66125" cy="192350"/>
            </a:xfrm>
            <a:custGeom>
              <a:rect b="b" l="l" r="r" t="t"/>
              <a:pathLst>
                <a:path extrusionOk="0" h="7694" w="2645">
                  <a:moveTo>
                    <a:pt x="2144" y="1"/>
                  </a:moveTo>
                  <a:lnTo>
                    <a:pt x="2144" y="501"/>
                  </a:lnTo>
                  <a:lnTo>
                    <a:pt x="334" y="501"/>
                  </a:lnTo>
                  <a:lnTo>
                    <a:pt x="1" y="4359"/>
                  </a:lnTo>
                  <a:lnTo>
                    <a:pt x="334" y="7693"/>
                  </a:lnTo>
                  <a:lnTo>
                    <a:pt x="2644" y="7693"/>
                  </a:lnTo>
                  <a:lnTo>
                    <a:pt x="264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 name="Google Shape;1431;p63"/>
            <p:cNvSpPr/>
            <p:nvPr/>
          </p:nvSpPr>
          <p:spPr>
            <a:xfrm>
              <a:off x="1248450" y="3043525"/>
              <a:ext cx="57775" cy="192350"/>
            </a:xfrm>
            <a:custGeom>
              <a:rect b="b" l="l" r="r" t="t"/>
              <a:pathLst>
                <a:path extrusionOk="0" h="7694" w="2311">
                  <a:moveTo>
                    <a:pt x="0" y="1"/>
                  </a:moveTo>
                  <a:lnTo>
                    <a:pt x="0" y="7693"/>
                  </a:lnTo>
                  <a:lnTo>
                    <a:pt x="2310" y="7693"/>
                  </a:lnTo>
                  <a:lnTo>
                    <a:pt x="2310" y="501"/>
                  </a:lnTo>
                  <a:lnTo>
                    <a:pt x="500" y="501"/>
                  </a:lnTo>
                  <a:lnTo>
                    <a:pt x="50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 name="Google Shape;1432;p63"/>
            <p:cNvSpPr/>
            <p:nvPr/>
          </p:nvSpPr>
          <p:spPr>
            <a:xfrm>
              <a:off x="1302025" y="3088200"/>
              <a:ext cx="10750" cy="25625"/>
            </a:xfrm>
            <a:custGeom>
              <a:rect b="b" l="l" r="r" t="t"/>
              <a:pathLst>
                <a:path extrusionOk="0" h="1025" w="430">
                  <a:moveTo>
                    <a:pt x="0" y="0"/>
                  </a:moveTo>
                  <a:lnTo>
                    <a:pt x="167" y="1024"/>
                  </a:lnTo>
                  <a:lnTo>
                    <a:pt x="429" y="1024"/>
                  </a:lnTo>
                  <a:lnTo>
                    <a:pt x="4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 name="Google Shape;1433;p63"/>
            <p:cNvSpPr/>
            <p:nvPr/>
          </p:nvSpPr>
          <p:spPr>
            <a:xfrm>
              <a:off x="1299650" y="3088200"/>
              <a:ext cx="6575" cy="25625"/>
            </a:xfrm>
            <a:custGeom>
              <a:rect b="b" l="l" r="r" t="t"/>
              <a:pathLst>
                <a:path extrusionOk="0" h="1025" w="263">
                  <a:moveTo>
                    <a:pt x="0" y="0"/>
                  </a:moveTo>
                  <a:lnTo>
                    <a:pt x="0" y="1024"/>
                  </a:lnTo>
                  <a:lnTo>
                    <a:pt x="262" y="1024"/>
                  </a:lnTo>
                  <a:lnTo>
                    <a:pt x="262"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 name="Google Shape;1434;p63"/>
            <p:cNvSpPr/>
            <p:nvPr/>
          </p:nvSpPr>
          <p:spPr>
            <a:xfrm>
              <a:off x="1302025" y="3081650"/>
              <a:ext cx="23250" cy="13125"/>
            </a:xfrm>
            <a:custGeom>
              <a:rect b="b" l="l" r="r" t="t"/>
              <a:pathLst>
                <a:path extrusionOk="0" h="525" w="930">
                  <a:moveTo>
                    <a:pt x="167" y="0"/>
                  </a:moveTo>
                  <a:lnTo>
                    <a:pt x="0" y="262"/>
                  </a:lnTo>
                  <a:lnTo>
                    <a:pt x="167" y="524"/>
                  </a:lnTo>
                  <a:lnTo>
                    <a:pt x="929" y="524"/>
                  </a:lnTo>
                  <a:lnTo>
                    <a:pt x="9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 name="Google Shape;1435;p63"/>
            <p:cNvSpPr/>
            <p:nvPr/>
          </p:nvSpPr>
          <p:spPr>
            <a:xfrm>
              <a:off x="1302025" y="3210250"/>
              <a:ext cx="10750" cy="12525"/>
            </a:xfrm>
            <a:custGeom>
              <a:rect b="b" l="l" r="r" t="t"/>
              <a:pathLst>
                <a:path extrusionOk="0" h="501" w="430">
                  <a:moveTo>
                    <a:pt x="167" y="0"/>
                  </a:moveTo>
                  <a:lnTo>
                    <a:pt x="0" y="262"/>
                  </a:lnTo>
                  <a:lnTo>
                    <a:pt x="167" y="500"/>
                  </a:lnTo>
                  <a:lnTo>
                    <a:pt x="429" y="500"/>
                  </a:lnTo>
                  <a:lnTo>
                    <a:pt x="4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 name="Google Shape;1436;p63"/>
            <p:cNvSpPr/>
            <p:nvPr/>
          </p:nvSpPr>
          <p:spPr>
            <a:xfrm>
              <a:off x="1299650" y="3210250"/>
              <a:ext cx="6575" cy="12525"/>
            </a:xfrm>
            <a:custGeom>
              <a:rect b="b" l="l" r="r" t="t"/>
              <a:pathLst>
                <a:path extrusionOk="0" h="501" w="263">
                  <a:moveTo>
                    <a:pt x="0" y="0"/>
                  </a:moveTo>
                  <a:lnTo>
                    <a:pt x="0" y="500"/>
                  </a:lnTo>
                  <a:lnTo>
                    <a:pt x="262" y="500"/>
                  </a:lnTo>
                  <a:lnTo>
                    <a:pt x="2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 name="Google Shape;1437;p63"/>
            <p:cNvSpPr/>
            <p:nvPr/>
          </p:nvSpPr>
          <p:spPr>
            <a:xfrm>
              <a:off x="1297850" y="3107250"/>
              <a:ext cx="53625" cy="89925"/>
            </a:xfrm>
            <a:custGeom>
              <a:rect b="b" l="l" r="r" t="t"/>
              <a:pathLst>
                <a:path extrusionOk="0" h="3597" w="2145">
                  <a:moveTo>
                    <a:pt x="334" y="0"/>
                  </a:moveTo>
                  <a:lnTo>
                    <a:pt x="1" y="1810"/>
                  </a:lnTo>
                  <a:lnTo>
                    <a:pt x="334" y="3596"/>
                  </a:lnTo>
                  <a:lnTo>
                    <a:pt x="2144" y="3596"/>
                  </a:lnTo>
                  <a:lnTo>
                    <a:pt x="2144"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 name="Google Shape;1438;p63"/>
            <p:cNvSpPr/>
            <p:nvPr/>
          </p:nvSpPr>
          <p:spPr>
            <a:xfrm>
              <a:off x="1260950" y="3107250"/>
              <a:ext cx="45275" cy="89925"/>
            </a:xfrm>
            <a:custGeom>
              <a:rect b="b" l="l" r="r" t="t"/>
              <a:pathLst>
                <a:path extrusionOk="0" h="3597" w="1811">
                  <a:moveTo>
                    <a:pt x="0" y="0"/>
                  </a:moveTo>
                  <a:lnTo>
                    <a:pt x="0" y="3596"/>
                  </a:lnTo>
                  <a:lnTo>
                    <a:pt x="1810" y="3596"/>
                  </a:lnTo>
                  <a:lnTo>
                    <a:pt x="1810"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 name="Google Shape;1439;p63"/>
            <p:cNvSpPr/>
            <p:nvPr/>
          </p:nvSpPr>
          <p:spPr>
            <a:xfrm>
              <a:off x="1287150" y="3081650"/>
              <a:ext cx="19075" cy="13125"/>
            </a:xfrm>
            <a:custGeom>
              <a:rect b="b" l="l" r="r" t="t"/>
              <a:pathLst>
                <a:path extrusionOk="0" h="525" w="763">
                  <a:moveTo>
                    <a:pt x="0" y="0"/>
                  </a:moveTo>
                  <a:lnTo>
                    <a:pt x="0" y="524"/>
                  </a:lnTo>
                  <a:lnTo>
                    <a:pt x="762" y="524"/>
                  </a:lnTo>
                  <a:lnTo>
                    <a:pt x="762"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 name="Google Shape;1440;p63"/>
            <p:cNvSpPr/>
            <p:nvPr/>
          </p:nvSpPr>
          <p:spPr>
            <a:xfrm>
              <a:off x="1297850" y="3119750"/>
              <a:ext cx="40525" cy="64900"/>
            </a:xfrm>
            <a:custGeom>
              <a:rect b="b" l="l" r="r" t="t"/>
              <a:pathLst>
                <a:path extrusionOk="0" h="2596" w="1621">
                  <a:moveTo>
                    <a:pt x="334" y="0"/>
                  </a:moveTo>
                  <a:lnTo>
                    <a:pt x="1" y="1310"/>
                  </a:lnTo>
                  <a:lnTo>
                    <a:pt x="334" y="2596"/>
                  </a:lnTo>
                  <a:lnTo>
                    <a:pt x="1620" y="2596"/>
                  </a:lnTo>
                  <a:lnTo>
                    <a:pt x="162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 name="Google Shape;1441;p63"/>
            <p:cNvSpPr/>
            <p:nvPr/>
          </p:nvSpPr>
          <p:spPr>
            <a:xfrm>
              <a:off x="1274050" y="3119750"/>
              <a:ext cx="32175" cy="64900"/>
            </a:xfrm>
            <a:custGeom>
              <a:rect b="b" l="l" r="r" t="t"/>
              <a:pathLst>
                <a:path extrusionOk="0" h="2596" w="1287">
                  <a:moveTo>
                    <a:pt x="0" y="0"/>
                  </a:moveTo>
                  <a:lnTo>
                    <a:pt x="0" y="2596"/>
                  </a:lnTo>
                  <a:lnTo>
                    <a:pt x="1286" y="2596"/>
                  </a:lnTo>
                  <a:lnTo>
                    <a:pt x="1286"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 name="Google Shape;1442;p63"/>
            <p:cNvSpPr/>
            <p:nvPr/>
          </p:nvSpPr>
          <p:spPr>
            <a:xfrm>
              <a:off x="1287150" y="3133425"/>
              <a:ext cx="12525" cy="12550"/>
            </a:xfrm>
            <a:custGeom>
              <a:rect b="b" l="l" r="r" t="t"/>
              <a:pathLst>
                <a:path extrusionOk="0" h="502" w="501">
                  <a:moveTo>
                    <a:pt x="0" y="1"/>
                  </a:moveTo>
                  <a:lnTo>
                    <a:pt x="0" y="501"/>
                  </a:lnTo>
                  <a:lnTo>
                    <a:pt x="500" y="501"/>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 name="Google Shape;1443;p63"/>
            <p:cNvSpPr/>
            <p:nvPr/>
          </p:nvSpPr>
          <p:spPr>
            <a:xfrm>
              <a:off x="1312750" y="3133425"/>
              <a:ext cx="12525" cy="12550"/>
            </a:xfrm>
            <a:custGeom>
              <a:rect b="b" l="l" r="r" t="t"/>
              <a:pathLst>
                <a:path extrusionOk="0" h="502" w="501">
                  <a:moveTo>
                    <a:pt x="0" y="1"/>
                  </a:moveTo>
                  <a:lnTo>
                    <a:pt x="0" y="501"/>
                  </a:lnTo>
                  <a:lnTo>
                    <a:pt x="500" y="501"/>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 name="Google Shape;1444;p63"/>
            <p:cNvSpPr/>
            <p:nvPr/>
          </p:nvSpPr>
          <p:spPr>
            <a:xfrm>
              <a:off x="1302025" y="3158450"/>
              <a:ext cx="23250" cy="13125"/>
            </a:xfrm>
            <a:custGeom>
              <a:rect b="b" l="l" r="r" t="t"/>
              <a:pathLst>
                <a:path extrusionOk="0" h="525" w="930">
                  <a:moveTo>
                    <a:pt x="167" y="0"/>
                  </a:moveTo>
                  <a:lnTo>
                    <a:pt x="0" y="262"/>
                  </a:lnTo>
                  <a:lnTo>
                    <a:pt x="167" y="524"/>
                  </a:lnTo>
                  <a:lnTo>
                    <a:pt x="929" y="524"/>
                  </a:lnTo>
                  <a:lnTo>
                    <a:pt x="92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 name="Google Shape;1445;p63"/>
            <p:cNvSpPr/>
            <p:nvPr/>
          </p:nvSpPr>
          <p:spPr>
            <a:xfrm>
              <a:off x="1287150" y="3158450"/>
              <a:ext cx="19075" cy="13125"/>
            </a:xfrm>
            <a:custGeom>
              <a:rect b="b" l="l" r="r" t="t"/>
              <a:pathLst>
                <a:path extrusionOk="0" h="525" w="763">
                  <a:moveTo>
                    <a:pt x="0" y="0"/>
                  </a:moveTo>
                  <a:lnTo>
                    <a:pt x="0" y="524"/>
                  </a:lnTo>
                  <a:lnTo>
                    <a:pt x="762" y="524"/>
                  </a:lnTo>
                  <a:lnTo>
                    <a:pt x="762"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 name="Google Shape;1446;p63"/>
          <p:cNvGrpSpPr/>
          <p:nvPr/>
        </p:nvGrpSpPr>
        <p:grpSpPr>
          <a:xfrm>
            <a:off x="5142127" y="1904781"/>
            <a:ext cx="301712" cy="301712"/>
            <a:chOff x="2188525" y="3035200"/>
            <a:chExt cx="209000" cy="209000"/>
          </a:xfrm>
        </p:grpSpPr>
        <p:sp>
          <p:nvSpPr>
            <p:cNvPr id="1447" name="Google Shape;1447;p63"/>
            <p:cNvSpPr/>
            <p:nvPr/>
          </p:nvSpPr>
          <p:spPr>
            <a:xfrm>
              <a:off x="2311175" y="3047700"/>
              <a:ext cx="12525" cy="42900"/>
            </a:xfrm>
            <a:custGeom>
              <a:rect b="b" l="l" r="r" t="t"/>
              <a:pathLst>
                <a:path extrusionOk="0" h="1716" w="501">
                  <a:moveTo>
                    <a:pt x="0" y="1"/>
                  </a:moveTo>
                  <a:lnTo>
                    <a:pt x="0" y="1715"/>
                  </a:lnTo>
                  <a:lnTo>
                    <a:pt x="500" y="1715"/>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 name="Google Shape;1448;p63"/>
            <p:cNvSpPr/>
            <p:nvPr/>
          </p:nvSpPr>
          <p:spPr>
            <a:xfrm>
              <a:off x="2262350" y="3047700"/>
              <a:ext cx="12525" cy="42900"/>
            </a:xfrm>
            <a:custGeom>
              <a:rect b="b" l="l" r="r" t="t"/>
              <a:pathLst>
                <a:path extrusionOk="0" h="1716" w="501">
                  <a:moveTo>
                    <a:pt x="0" y="1"/>
                  </a:moveTo>
                  <a:lnTo>
                    <a:pt x="0" y="1715"/>
                  </a:lnTo>
                  <a:lnTo>
                    <a:pt x="500" y="1715"/>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 name="Google Shape;1449;p63"/>
            <p:cNvSpPr/>
            <p:nvPr/>
          </p:nvSpPr>
          <p:spPr>
            <a:xfrm>
              <a:off x="2348075" y="3133425"/>
              <a:ext cx="49450" cy="12550"/>
            </a:xfrm>
            <a:custGeom>
              <a:rect b="b" l="l" r="r" t="t"/>
              <a:pathLst>
                <a:path extrusionOk="0" h="502" w="1978">
                  <a:moveTo>
                    <a:pt x="1" y="1"/>
                  </a:moveTo>
                  <a:lnTo>
                    <a:pt x="1" y="501"/>
                  </a:lnTo>
                  <a:lnTo>
                    <a:pt x="1977" y="501"/>
                  </a:lnTo>
                  <a:lnTo>
                    <a:pt x="19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 name="Google Shape;1450;p63"/>
            <p:cNvSpPr/>
            <p:nvPr/>
          </p:nvSpPr>
          <p:spPr>
            <a:xfrm>
              <a:off x="2348075" y="3157850"/>
              <a:ext cx="36950" cy="12525"/>
            </a:xfrm>
            <a:custGeom>
              <a:rect b="b" l="l" r="r" t="t"/>
              <a:pathLst>
                <a:path extrusionOk="0" h="501" w="1478">
                  <a:moveTo>
                    <a:pt x="1" y="0"/>
                  </a:moveTo>
                  <a:lnTo>
                    <a:pt x="1" y="500"/>
                  </a:lnTo>
                  <a:lnTo>
                    <a:pt x="1477" y="500"/>
                  </a:lnTo>
                  <a:lnTo>
                    <a:pt x="1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 name="Google Shape;1451;p63"/>
            <p:cNvSpPr/>
            <p:nvPr/>
          </p:nvSpPr>
          <p:spPr>
            <a:xfrm>
              <a:off x="2348075" y="3109025"/>
              <a:ext cx="36950" cy="11925"/>
            </a:xfrm>
            <a:custGeom>
              <a:rect b="b" l="l" r="r" t="t"/>
              <a:pathLst>
                <a:path extrusionOk="0" h="477" w="1478">
                  <a:moveTo>
                    <a:pt x="1" y="1"/>
                  </a:moveTo>
                  <a:lnTo>
                    <a:pt x="1" y="477"/>
                  </a:lnTo>
                  <a:lnTo>
                    <a:pt x="1477" y="477"/>
                  </a:lnTo>
                  <a:lnTo>
                    <a:pt x="14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 name="Google Shape;1452;p63"/>
            <p:cNvSpPr/>
            <p:nvPr/>
          </p:nvSpPr>
          <p:spPr>
            <a:xfrm>
              <a:off x="2188525" y="3133425"/>
              <a:ext cx="49425" cy="12550"/>
            </a:xfrm>
            <a:custGeom>
              <a:rect b="b" l="l" r="r" t="t"/>
              <a:pathLst>
                <a:path extrusionOk="0" h="502" w="1977">
                  <a:moveTo>
                    <a:pt x="0" y="1"/>
                  </a:moveTo>
                  <a:lnTo>
                    <a:pt x="0" y="501"/>
                  </a:lnTo>
                  <a:lnTo>
                    <a:pt x="1977" y="501"/>
                  </a:lnTo>
                  <a:lnTo>
                    <a:pt x="19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 name="Google Shape;1453;p63"/>
            <p:cNvSpPr/>
            <p:nvPr/>
          </p:nvSpPr>
          <p:spPr>
            <a:xfrm>
              <a:off x="2201025" y="3109025"/>
              <a:ext cx="36925" cy="11925"/>
            </a:xfrm>
            <a:custGeom>
              <a:rect b="b" l="l" r="r" t="t"/>
              <a:pathLst>
                <a:path extrusionOk="0" h="477" w="1477">
                  <a:moveTo>
                    <a:pt x="0" y="1"/>
                  </a:moveTo>
                  <a:lnTo>
                    <a:pt x="0" y="477"/>
                  </a:lnTo>
                  <a:lnTo>
                    <a:pt x="1477" y="477"/>
                  </a:lnTo>
                  <a:lnTo>
                    <a:pt x="14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 name="Google Shape;1454;p63"/>
            <p:cNvSpPr/>
            <p:nvPr/>
          </p:nvSpPr>
          <p:spPr>
            <a:xfrm>
              <a:off x="2201025" y="3157850"/>
              <a:ext cx="36925" cy="12525"/>
            </a:xfrm>
            <a:custGeom>
              <a:rect b="b" l="l" r="r" t="t"/>
              <a:pathLst>
                <a:path extrusionOk="0" h="501" w="1477">
                  <a:moveTo>
                    <a:pt x="0" y="0"/>
                  </a:moveTo>
                  <a:lnTo>
                    <a:pt x="0" y="500"/>
                  </a:lnTo>
                  <a:lnTo>
                    <a:pt x="1477" y="500"/>
                  </a:lnTo>
                  <a:lnTo>
                    <a:pt x="1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 name="Google Shape;1455;p63"/>
            <p:cNvSpPr/>
            <p:nvPr/>
          </p:nvSpPr>
          <p:spPr>
            <a:xfrm>
              <a:off x="2289125" y="3035200"/>
              <a:ext cx="10150" cy="55400"/>
            </a:xfrm>
            <a:custGeom>
              <a:rect b="b" l="l" r="r" t="t"/>
              <a:pathLst>
                <a:path extrusionOk="0" h="2216" w="406">
                  <a:moveTo>
                    <a:pt x="144" y="1"/>
                  </a:moveTo>
                  <a:lnTo>
                    <a:pt x="1" y="2215"/>
                  </a:lnTo>
                  <a:lnTo>
                    <a:pt x="406" y="2215"/>
                  </a:lnTo>
                  <a:lnTo>
                    <a:pt x="406"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 name="Google Shape;1456;p63"/>
            <p:cNvSpPr/>
            <p:nvPr/>
          </p:nvSpPr>
          <p:spPr>
            <a:xfrm>
              <a:off x="2286750" y="3035200"/>
              <a:ext cx="5975" cy="55400"/>
            </a:xfrm>
            <a:custGeom>
              <a:rect b="b" l="l" r="r" t="t"/>
              <a:pathLst>
                <a:path extrusionOk="0" h="2216" w="239">
                  <a:moveTo>
                    <a:pt x="1" y="1"/>
                  </a:moveTo>
                  <a:lnTo>
                    <a:pt x="1" y="2215"/>
                  </a:lnTo>
                  <a:lnTo>
                    <a:pt x="239" y="2215"/>
                  </a:lnTo>
                  <a:lnTo>
                    <a:pt x="2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 name="Google Shape;1457;p63"/>
            <p:cNvSpPr/>
            <p:nvPr/>
          </p:nvSpPr>
          <p:spPr>
            <a:xfrm>
              <a:off x="2262350" y="3188200"/>
              <a:ext cx="12525" cy="43500"/>
            </a:xfrm>
            <a:custGeom>
              <a:rect b="b" l="l" r="r" t="t"/>
              <a:pathLst>
                <a:path extrusionOk="0" h="1740" w="501">
                  <a:moveTo>
                    <a:pt x="0" y="1"/>
                  </a:moveTo>
                  <a:lnTo>
                    <a:pt x="0" y="1739"/>
                  </a:lnTo>
                  <a:lnTo>
                    <a:pt x="500" y="1739"/>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 name="Google Shape;1458;p63"/>
            <p:cNvSpPr/>
            <p:nvPr/>
          </p:nvSpPr>
          <p:spPr>
            <a:xfrm>
              <a:off x="2311175" y="3188200"/>
              <a:ext cx="12525" cy="43500"/>
            </a:xfrm>
            <a:custGeom>
              <a:rect b="b" l="l" r="r" t="t"/>
              <a:pathLst>
                <a:path extrusionOk="0" h="1740" w="501">
                  <a:moveTo>
                    <a:pt x="0" y="1"/>
                  </a:moveTo>
                  <a:lnTo>
                    <a:pt x="0" y="1739"/>
                  </a:lnTo>
                  <a:lnTo>
                    <a:pt x="500" y="1739"/>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 name="Google Shape;1459;p63"/>
            <p:cNvSpPr/>
            <p:nvPr/>
          </p:nvSpPr>
          <p:spPr>
            <a:xfrm>
              <a:off x="2289125" y="3188200"/>
              <a:ext cx="10150" cy="56000"/>
            </a:xfrm>
            <a:custGeom>
              <a:rect b="b" l="l" r="r" t="t"/>
              <a:pathLst>
                <a:path extrusionOk="0" h="2240" w="406">
                  <a:moveTo>
                    <a:pt x="1" y="1"/>
                  </a:moveTo>
                  <a:lnTo>
                    <a:pt x="144" y="2239"/>
                  </a:lnTo>
                  <a:lnTo>
                    <a:pt x="406" y="2239"/>
                  </a:lnTo>
                  <a:lnTo>
                    <a:pt x="406"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 name="Google Shape;1460;p63"/>
            <p:cNvSpPr/>
            <p:nvPr/>
          </p:nvSpPr>
          <p:spPr>
            <a:xfrm>
              <a:off x="2286750" y="3188200"/>
              <a:ext cx="5975" cy="56000"/>
            </a:xfrm>
            <a:custGeom>
              <a:rect b="b" l="l" r="r" t="t"/>
              <a:pathLst>
                <a:path extrusionOk="0" h="2240" w="239">
                  <a:moveTo>
                    <a:pt x="1" y="1"/>
                  </a:moveTo>
                  <a:lnTo>
                    <a:pt x="1" y="2239"/>
                  </a:lnTo>
                  <a:lnTo>
                    <a:pt x="239" y="2239"/>
                  </a:lnTo>
                  <a:lnTo>
                    <a:pt x="2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 name="Google Shape;1461;p63"/>
            <p:cNvSpPr/>
            <p:nvPr/>
          </p:nvSpPr>
          <p:spPr>
            <a:xfrm>
              <a:off x="2284975" y="3084625"/>
              <a:ext cx="69075" cy="110150"/>
            </a:xfrm>
            <a:custGeom>
              <a:rect b="b" l="l" r="r" t="t"/>
              <a:pathLst>
                <a:path extrusionOk="0" h="4406" w="2763">
                  <a:moveTo>
                    <a:pt x="310" y="0"/>
                  </a:moveTo>
                  <a:lnTo>
                    <a:pt x="0" y="2191"/>
                  </a:lnTo>
                  <a:lnTo>
                    <a:pt x="310" y="4406"/>
                  </a:lnTo>
                  <a:lnTo>
                    <a:pt x="2763" y="4406"/>
                  </a:lnTo>
                  <a:lnTo>
                    <a:pt x="27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 name="Google Shape;1462;p63"/>
            <p:cNvSpPr/>
            <p:nvPr/>
          </p:nvSpPr>
          <p:spPr>
            <a:xfrm>
              <a:off x="2231975" y="3084625"/>
              <a:ext cx="60750" cy="110150"/>
            </a:xfrm>
            <a:custGeom>
              <a:rect b="b" l="l" r="r" t="t"/>
              <a:pathLst>
                <a:path extrusionOk="0" h="4406" w="2430">
                  <a:moveTo>
                    <a:pt x="1" y="0"/>
                  </a:moveTo>
                  <a:lnTo>
                    <a:pt x="1" y="4406"/>
                  </a:lnTo>
                  <a:lnTo>
                    <a:pt x="2430" y="4406"/>
                  </a:lnTo>
                  <a:lnTo>
                    <a:pt x="2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 name="Google Shape;1463;p63"/>
            <p:cNvSpPr/>
            <p:nvPr/>
          </p:nvSpPr>
          <p:spPr>
            <a:xfrm>
              <a:off x="2284975" y="3096525"/>
              <a:ext cx="57175" cy="85750"/>
            </a:xfrm>
            <a:custGeom>
              <a:rect b="b" l="l" r="r" t="t"/>
              <a:pathLst>
                <a:path extrusionOk="0" h="3430" w="2287">
                  <a:moveTo>
                    <a:pt x="310" y="0"/>
                  </a:moveTo>
                  <a:lnTo>
                    <a:pt x="0" y="1715"/>
                  </a:lnTo>
                  <a:lnTo>
                    <a:pt x="310" y="3430"/>
                  </a:lnTo>
                  <a:lnTo>
                    <a:pt x="2286" y="3430"/>
                  </a:lnTo>
                  <a:lnTo>
                    <a:pt x="228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 name="Google Shape;1464;p63"/>
            <p:cNvSpPr/>
            <p:nvPr/>
          </p:nvSpPr>
          <p:spPr>
            <a:xfrm>
              <a:off x="2243900" y="3096525"/>
              <a:ext cx="48825" cy="85750"/>
            </a:xfrm>
            <a:custGeom>
              <a:rect b="b" l="l" r="r" t="t"/>
              <a:pathLst>
                <a:path extrusionOk="0" h="3430" w="1953">
                  <a:moveTo>
                    <a:pt x="0" y="0"/>
                  </a:moveTo>
                  <a:lnTo>
                    <a:pt x="0" y="3430"/>
                  </a:lnTo>
                  <a:lnTo>
                    <a:pt x="1953" y="3430"/>
                  </a:lnTo>
                  <a:lnTo>
                    <a:pt x="1953"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 name="Google Shape;1465;p63"/>
            <p:cNvSpPr/>
            <p:nvPr/>
          </p:nvSpPr>
          <p:spPr>
            <a:xfrm>
              <a:off x="2311175" y="3114975"/>
              <a:ext cx="12525" cy="48850"/>
            </a:xfrm>
            <a:custGeom>
              <a:rect b="b" l="l" r="r" t="t"/>
              <a:pathLst>
                <a:path extrusionOk="0" h="1954" w="501">
                  <a:moveTo>
                    <a:pt x="0" y="1"/>
                  </a:moveTo>
                  <a:lnTo>
                    <a:pt x="0" y="1953"/>
                  </a:lnTo>
                  <a:lnTo>
                    <a:pt x="500" y="1953"/>
                  </a:lnTo>
                  <a:lnTo>
                    <a:pt x="500"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 name="Google Shape;1466;p63"/>
            <p:cNvSpPr/>
            <p:nvPr/>
          </p:nvSpPr>
          <p:spPr>
            <a:xfrm>
              <a:off x="2289125" y="3114975"/>
              <a:ext cx="10150" cy="48850"/>
            </a:xfrm>
            <a:custGeom>
              <a:rect b="b" l="l" r="r" t="t"/>
              <a:pathLst>
                <a:path extrusionOk="0" h="1954" w="406">
                  <a:moveTo>
                    <a:pt x="144" y="1"/>
                  </a:moveTo>
                  <a:lnTo>
                    <a:pt x="1" y="1191"/>
                  </a:lnTo>
                  <a:lnTo>
                    <a:pt x="144" y="1953"/>
                  </a:lnTo>
                  <a:lnTo>
                    <a:pt x="406" y="1953"/>
                  </a:lnTo>
                  <a:lnTo>
                    <a:pt x="406"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 name="Google Shape;1467;p63"/>
            <p:cNvSpPr/>
            <p:nvPr/>
          </p:nvSpPr>
          <p:spPr>
            <a:xfrm>
              <a:off x="2262350" y="3114975"/>
              <a:ext cx="30375" cy="48850"/>
            </a:xfrm>
            <a:custGeom>
              <a:rect b="b" l="l" r="r" t="t"/>
              <a:pathLst>
                <a:path extrusionOk="0" h="1954" w="1215">
                  <a:moveTo>
                    <a:pt x="977" y="501"/>
                  </a:moveTo>
                  <a:lnTo>
                    <a:pt x="977" y="977"/>
                  </a:lnTo>
                  <a:lnTo>
                    <a:pt x="500" y="977"/>
                  </a:lnTo>
                  <a:lnTo>
                    <a:pt x="500" y="501"/>
                  </a:lnTo>
                  <a:close/>
                  <a:moveTo>
                    <a:pt x="0" y="1"/>
                  </a:moveTo>
                  <a:lnTo>
                    <a:pt x="0" y="1953"/>
                  </a:lnTo>
                  <a:lnTo>
                    <a:pt x="500" y="1953"/>
                  </a:lnTo>
                  <a:lnTo>
                    <a:pt x="500" y="1477"/>
                  </a:lnTo>
                  <a:lnTo>
                    <a:pt x="977" y="1477"/>
                  </a:lnTo>
                  <a:lnTo>
                    <a:pt x="977" y="1953"/>
                  </a:lnTo>
                  <a:lnTo>
                    <a:pt x="1215" y="1953"/>
                  </a:lnTo>
                  <a:lnTo>
                    <a:pt x="1215"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 name="Google Shape;1468;p63"/>
          <p:cNvGrpSpPr/>
          <p:nvPr/>
        </p:nvGrpSpPr>
        <p:grpSpPr>
          <a:xfrm>
            <a:off x="5151159" y="2341915"/>
            <a:ext cx="283667" cy="310302"/>
            <a:chOff x="4155600" y="3924675"/>
            <a:chExt cx="196500" cy="214950"/>
          </a:xfrm>
        </p:grpSpPr>
        <p:sp>
          <p:nvSpPr>
            <p:cNvPr id="1469" name="Google Shape;1469;p63"/>
            <p:cNvSpPr/>
            <p:nvPr/>
          </p:nvSpPr>
          <p:spPr>
            <a:xfrm>
              <a:off x="4245500" y="3924675"/>
              <a:ext cx="106600" cy="214950"/>
            </a:xfrm>
            <a:custGeom>
              <a:rect b="b" l="l" r="r" t="t"/>
              <a:pathLst>
                <a:path extrusionOk="0" h="8598" w="4264">
                  <a:moveTo>
                    <a:pt x="334" y="0"/>
                  </a:moveTo>
                  <a:lnTo>
                    <a:pt x="0" y="3906"/>
                  </a:lnTo>
                  <a:lnTo>
                    <a:pt x="334" y="8597"/>
                  </a:lnTo>
                  <a:lnTo>
                    <a:pt x="1191" y="7740"/>
                  </a:lnTo>
                  <a:cubicBezTo>
                    <a:pt x="2025" y="7573"/>
                    <a:pt x="2810" y="7097"/>
                    <a:pt x="3358" y="6430"/>
                  </a:cubicBezTo>
                  <a:cubicBezTo>
                    <a:pt x="3930" y="5716"/>
                    <a:pt x="4263" y="4835"/>
                    <a:pt x="4263" y="3906"/>
                  </a:cubicBezTo>
                  <a:cubicBezTo>
                    <a:pt x="4263" y="2858"/>
                    <a:pt x="3858" y="1882"/>
                    <a:pt x="3120" y="1143"/>
                  </a:cubicBezTo>
                  <a:cubicBezTo>
                    <a:pt x="2358" y="405"/>
                    <a:pt x="1382" y="0"/>
                    <a:pt x="33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 name="Google Shape;1470;p63"/>
            <p:cNvSpPr/>
            <p:nvPr/>
          </p:nvSpPr>
          <p:spPr>
            <a:xfrm>
              <a:off x="4155600" y="3924675"/>
              <a:ext cx="98250" cy="214950"/>
            </a:xfrm>
            <a:custGeom>
              <a:rect b="b" l="l" r="r" t="t"/>
              <a:pathLst>
                <a:path extrusionOk="0" h="8598" w="3930">
                  <a:moveTo>
                    <a:pt x="3930" y="0"/>
                  </a:moveTo>
                  <a:cubicBezTo>
                    <a:pt x="2882" y="0"/>
                    <a:pt x="1905" y="405"/>
                    <a:pt x="1167" y="1143"/>
                  </a:cubicBezTo>
                  <a:cubicBezTo>
                    <a:pt x="405" y="1882"/>
                    <a:pt x="0" y="2858"/>
                    <a:pt x="0" y="3906"/>
                  </a:cubicBezTo>
                  <a:cubicBezTo>
                    <a:pt x="0" y="4835"/>
                    <a:pt x="334" y="5716"/>
                    <a:pt x="905" y="6430"/>
                  </a:cubicBezTo>
                  <a:cubicBezTo>
                    <a:pt x="1477" y="7097"/>
                    <a:pt x="2239" y="7573"/>
                    <a:pt x="3072" y="7740"/>
                  </a:cubicBezTo>
                  <a:lnTo>
                    <a:pt x="3930" y="8597"/>
                  </a:lnTo>
                  <a:lnTo>
                    <a:pt x="3930"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 name="Google Shape;1471;p63"/>
            <p:cNvSpPr/>
            <p:nvPr/>
          </p:nvSpPr>
          <p:spPr>
            <a:xfrm>
              <a:off x="4245500" y="3937175"/>
              <a:ext cx="94075" cy="184575"/>
            </a:xfrm>
            <a:custGeom>
              <a:rect b="b" l="l" r="r" t="t"/>
              <a:pathLst>
                <a:path extrusionOk="0" h="7383" w="3763">
                  <a:moveTo>
                    <a:pt x="334" y="0"/>
                  </a:moveTo>
                  <a:lnTo>
                    <a:pt x="0" y="3406"/>
                  </a:lnTo>
                  <a:lnTo>
                    <a:pt x="334" y="7383"/>
                  </a:lnTo>
                  <a:lnTo>
                    <a:pt x="929" y="6787"/>
                  </a:lnTo>
                  <a:lnTo>
                    <a:pt x="1001" y="6764"/>
                  </a:lnTo>
                  <a:cubicBezTo>
                    <a:pt x="1763" y="6621"/>
                    <a:pt x="2477" y="6192"/>
                    <a:pt x="2977" y="5597"/>
                  </a:cubicBezTo>
                  <a:cubicBezTo>
                    <a:pt x="3477" y="4978"/>
                    <a:pt x="3763" y="4215"/>
                    <a:pt x="3763" y="3406"/>
                  </a:cubicBezTo>
                  <a:cubicBezTo>
                    <a:pt x="3763" y="1524"/>
                    <a:pt x="2215"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 name="Google Shape;1472;p63"/>
            <p:cNvSpPr/>
            <p:nvPr/>
          </p:nvSpPr>
          <p:spPr>
            <a:xfrm>
              <a:off x="4168100" y="3937175"/>
              <a:ext cx="85750" cy="184575"/>
            </a:xfrm>
            <a:custGeom>
              <a:rect b="b" l="l" r="r" t="t"/>
              <a:pathLst>
                <a:path extrusionOk="0" h="7383" w="3430">
                  <a:moveTo>
                    <a:pt x="3430" y="0"/>
                  </a:moveTo>
                  <a:cubicBezTo>
                    <a:pt x="1548" y="0"/>
                    <a:pt x="0" y="1524"/>
                    <a:pt x="0" y="3406"/>
                  </a:cubicBezTo>
                  <a:cubicBezTo>
                    <a:pt x="0" y="4215"/>
                    <a:pt x="286" y="4978"/>
                    <a:pt x="786" y="5597"/>
                  </a:cubicBezTo>
                  <a:cubicBezTo>
                    <a:pt x="1286" y="6192"/>
                    <a:pt x="2001" y="6621"/>
                    <a:pt x="2763" y="6764"/>
                  </a:cubicBezTo>
                  <a:lnTo>
                    <a:pt x="2834" y="6787"/>
                  </a:lnTo>
                  <a:lnTo>
                    <a:pt x="3430" y="7383"/>
                  </a:lnTo>
                  <a:lnTo>
                    <a:pt x="3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 name="Google Shape;1473;p63"/>
            <p:cNvSpPr/>
            <p:nvPr/>
          </p:nvSpPr>
          <p:spPr>
            <a:xfrm>
              <a:off x="4190725" y="4016350"/>
              <a:ext cx="25025" cy="12525"/>
            </a:xfrm>
            <a:custGeom>
              <a:rect b="b" l="l" r="r" t="t"/>
              <a:pathLst>
                <a:path extrusionOk="0" h="501" w="1001">
                  <a:moveTo>
                    <a:pt x="0" y="1"/>
                  </a:moveTo>
                  <a:lnTo>
                    <a:pt x="0" y="501"/>
                  </a:lnTo>
                  <a:lnTo>
                    <a:pt x="1001" y="501"/>
                  </a:lnTo>
                  <a:lnTo>
                    <a:pt x="100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 name="Google Shape;1474;p63"/>
            <p:cNvSpPr/>
            <p:nvPr/>
          </p:nvSpPr>
          <p:spPr>
            <a:xfrm>
              <a:off x="4291925" y="4016350"/>
              <a:ext cx="25625" cy="12525"/>
            </a:xfrm>
            <a:custGeom>
              <a:rect b="b" l="l" r="r" t="t"/>
              <a:pathLst>
                <a:path extrusionOk="0" h="501" w="1025">
                  <a:moveTo>
                    <a:pt x="1" y="1"/>
                  </a:moveTo>
                  <a:lnTo>
                    <a:pt x="1" y="501"/>
                  </a:lnTo>
                  <a:lnTo>
                    <a:pt x="1025" y="501"/>
                  </a:lnTo>
                  <a:lnTo>
                    <a:pt x="1025"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 name="Google Shape;1475;p63"/>
            <p:cNvSpPr/>
            <p:nvPr/>
          </p:nvSpPr>
          <p:spPr>
            <a:xfrm>
              <a:off x="4245500" y="3978250"/>
              <a:ext cx="53000" cy="88725"/>
            </a:xfrm>
            <a:custGeom>
              <a:rect b="b" l="l" r="r" t="t"/>
              <a:pathLst>
                <a:path extrusionOk="0" h="3549" w="2120">
                  <a:moveTo>
                    <a:pt x="334" y="1"/>
                  </a:moveTo>
                  <a:lnTo>
                    <a:pt x="0" y="1763"/>
                  </a:lnTo>
                  <a:lnTo>
                    <a:pt x="334" y="3549"/>
                  </a:lnTo>
                  <a:lnTo>
                    <a:pt x="2120" y="3549"/>
                  </a:lnTo>
                  <a:lnTo>
                    <a:pt x="212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 name="Google Shape;1476;p63"/>
            <p:cNvSpPr/>
            <p:nvPr/>
          </p:nvSpPr>
          <p:spPr>
            <a:xfrm>
              <a:off x="4209175" y="3978250"/>
              <a:ext cx="44675" cy="88725"/>
            </a:xfrm>
            <a:custGeom>
              <a:rect b="b" l="l" r="r" t="t"/>
              <a:pathLst>
                <a:path extrusionOk="0" h="3549" w="1787">
                  <a:moveTo>
                    <a:pt x="1" y="1"/>
                  </a:moveTo>
                  <a:lnTo>
                    <a:pt x="1" y="3549"/>
                  </a:lnTo>
                  <a:lnTo>
                    <a:pt x="1787" y="3549"/>
                  </a:lnTo>
                  <a:lnTo>
                    <a:pt x="178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 name="Google Shape;1477;p63"/>
            <p:cNvSpPr/>
            <p:nvPr/>
          </p:nvSpPr>
          <p:spPr>
            <a:xfrm>
              <a:off x="4245500" y="3990750"/>
              <a:ext cx="40500" cy="63725"/>
            </a:xfrm>
            <a:custGeom>
              <a:rect b="b" l="l" r="r" t="t"/>
              <a:pathLst>
                <a:path extrusionOk="0" h="2549" w="1620">
                  <a:moveTo>
                    <a:pt x="334" y="1"/>
                  </a:moveTo>
                  <a:lnTo>
                    <a:pt x="0" y="1263"/>
                  </a:lnTo>
                  <a:lnTo>
                    <a:pt x="334" y="2549"/>
                  </a:lnTo>
                  <a:lnTo>
                    <a:pt x="1620" y="2549"/>
                  </a:lnTo>
                  <a:lnTo>
                    <a:pt x="1620"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 name="Google Shape;1478;p63"/>
            <p:cNvSpPr/>
            <p:nvPr/>
          </p:nvSpPr>
          <p:spPr>
            <a:xfrm>
              <a:off x="4221675" y="3990750"/>
              <a:ext cx="32175" cy="63725"/>
            </a:xfrm>
            <a:custGeom>
              <a:rect b="b" l="l" r="r" t="t"/>
              <a:pathLst>
                <a:path extrusionOk="0" h="2549" w="1287">
                  <a:moveTo>
                    <a:pt x="1" y="1"/>
                  </a:moveTo>
                  <a:lnTo>
                    <a:pt x="1" y="2549"/>
                  </a:lnTo>
                  <a:lnTo>
                    <a:pt x="1287" y="2549"/>
                  </a:lnTo>
                  <a:lnTo>
                    <a:pt x="1287"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 name="Google Shape;1479;p63"/>
            <p:cNvSpPr/>
            <p:nvPr/>
          </p:nvSpPr>
          <p:spPr>
            <a:xfrm>
              <a:off x="4234775" y="4003250"/>
              <a:ext cx="12525" cy="12525"/>
            </a:xfrm>
            <a:custGeom>
              <a:rect b="b" l="l" r="r" t="t"/>
              <a:pathLst>
                <a:path extrusionOk="0" h="501" w="501">
                  <a:moveTo>
                    <a:pt x="1" y="1"/>
                  </a:moveTo>
                  <a:lnTo>
                    <a:pt x="1" y="501"/>
                  </a:lnTo>
                  <a:lnTo>
                    <a:pt x="501" y="501"/>
                  </a:lnTo>
                  <a:lnTo>
                    <a:pt x="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 name="Google Shape;1480;p63"/>
            <p:cNvSpPr/>
            <p:nvPr/>
          </p:nvSpPr>
          <p:spPr>
            <a:xfrm>
              <a:off x="4260375" y="4003250"/>
              <a:ext cx="13125" cy="12525"/>
            </a:xfrm>
            <a:custGeom>
              <a:rect b="b" l="l" r="r" t="t"/>
              <a:pathLst>
                <a:path extrusionOk="0" h="501" w="525">
                  <a:moveTo>
                    <a:pt x="1" y="1"/>
                  </a:moveTo>
                  <a:lnTo>
                    <a:pt x="1" y="501"/>
                  </a:lnTo>
                  <a:lnTo>
                    <a:pt x="525" y="501"/>
                  </a:lnTo>
                  <a:lnTo>
                    <a:pt x="52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 name="Google Shape;1481;p63"/>
            <p:cNvSpPr/>
            <p:nvPr/>
          </p:nvSpPr>
          <p:spPr>
            <a:xfrm>
              <a:off x="4184175" y="4003850"/>
              <a:ext cx="12525" cy="37525"/>
            </a:xfrm>
            <a:custGeom>
              <a:rect b="b" l="l" r="r" t="t"/>
              <a:pathLst>
                <a:path extrusionOk="0" h="1501" w="501">
                  <a:moveTo>
                    <a:pt x="0" y="1"/>
                  </a:moveTo>
                  <a:lnTo>
                    <a:pt x="0" y="1501"/>
                  </a:lnTo>
                  <a:lnTo>
                    <a:pt x="501" y="1501"/>
                  </a:lnTo>
                  <a:lnTo>
                    <a:pt x="50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 name="Google Shape;1482;p63"/>
            <p:cNvSpPr/>
            <p:nvPr/>
          </p:nvSpPr>
          <p:spPr>
            <a:xfrm>
              <a:off x="4310975" y="4003850"/>
              <a:ext cx="12525" cy="37525"/>
            </a:xfrm>
            <a:custGeom>
              <a:rect b="b" l="l" r="r" t="t"/>
              <a:pathLst>
                <a:path extrusionOk="0" h="1501" w="501">
                  <a:moveTo>
                    <a:pt x="1" y="1"/>
                  </a:moveTo>
                  <a:lnTo>
                    <a:pt x="1" y="1501"/>
                  </a:lnTo>
                  <a:lnTo>
                    <a:pt x="501" y="1501"/>
                  </a:lnTo>
                  <a:lnTo>
                    <a:pt x="50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 name="Google Shape;1483;p63"/>
            <p:cNvSpPr/>
            <p:nvPr/>
          </p:nvSpPr>
          <p:spPr>
            <a:xfrm>
              <a:off x="4249675" y="4028250"/>
              <a:ext cx="23825" cy="13125"/>
            </a:xfrm>
            <a:custGeom>
              <a:rect b="b" l="l" r="r" t="t"/>
              <a:pathLst>
                <a:path extrusionOk="0" h="525" w="953">
                  <a:moveTo>
                    <a:pt x="167" y="1"/>
                  </a:moveTo>
                  <a:lnTo>
                    <a:pt x="0" y="263"/>
                  </a:lnTo>
                  <a:lnTo>
                    <a:pt x="167" y="525"/>
                  </a:lnTo>
                  <a:lnTo>
                    <a:pt x="953" y="525"/>
                  </a:lnTo>
                  <a:lnTo>
                    <a:pt x="953"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 name="Google Shape;1484;p63"/>
            <p:cNvSpPr/>
            <p:nvPr/>
          </p:nvSpPr>
          <p:spPr>
            <a:xfrm>
              <a:off x="4234775" y="4028250"/>
              <a:ext cx="19075" cy="13125"/>
            </a:xfrm>
            <a:custGeom>
              <a:rect b="b" l="l" r="r" t="t"/>
              <a:pathLst>
                <a:path extrusionOk="0" h="525" w="763">
                  <a:moveTo>
                    <a:pt x="1" y="1"/>
                  </a:moveTo>
                  <a:lnTo>
                    <a:pt x="1" y="525"/>
                  </a:lnTo>
                  <a:lnTo>
                    <a:pt x="763" y="525"/>
                  </a:lnTo>
                  <a:lnTo>
                    <a:pt x="763"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8" name="Shape 1488"/>
        <p:cNvGrpSpPr/>
        <p:nvPr/>
      </p:nvGrpSpPr>
      <p:grpSpPr>
        <a:xfrm>
          <a:off x="0" y="0"/>
          <a:ext cx="0" cy="0"/>
          <a:chOff x="0" y="0"/>
          <a:chExt cx="0" cy="0"/>
        </a:xfrm>
      </p:grpSpPr>
      <p:pic>
        <p:nvPicPr>
          <p:cNvPr id="1489" name="Google Shape;1489;p64"/>
          <p:cNvPicPr preferRelativeResize="0"/>
          <p:nvPr/>
        </p:nvPicPr>
        <p:blipFill rotWithShape="1">
          <a:blip r:embed="rId3">
            <a:alphaModFix/>
          </a:blip>
          <a:srcRect b="12695" l="0" r="6864" t="15253"/>
          <a:stretch/>
        </p:blipFill>
        <p:spPr>
          <a:xfrm rot="-5400000">
            <a:off x="6806701" y="2763276"/>
            <a:ext cx="4131574" cy="1640725"/>
          </a:xfrm>
          <a:prstGeom prst="rect">
            <a:avLst/>
          </a:prstGeom>
          <a:noFill/>
          <a:ln>
            <a:noFill/>
          </a:ln>
        </p:spPr>
      </p:pic>
      <p:pic>
        <p:nvPicPr>
          <p:cNvPr id="1490" name="Google Shape;1490;p64"/>
          <p:cNvPicPr preferRelativeResize="0"/>
          <p:nvPr/>
        </p:nvPicPr>
        <p:blipFill rotWithShape="1">
          <a:blip r:embed="rId4">
            <a:alphaModFix/>
          </a:blip>
          <a:srcRect b="21031" l="21031" r="21031" t="21031"/>
          <a:stretch/>
        </p:blipFill>
        <p:spPr>
          <a:xfrm rot="-2700000">
            <a:off x="-591613" y="1441164"/>
            <a:ext cx="1088128" cy="1045922"/>
          </a:xfrm>
          <a:prstGeom prst="rect">
            <a:avLst/>
          </a:prstGeom>
          <a:noFill/>
          <a:ln>
            <a:noFill/>
          </a:ln>
        </p:spPr>
      </p:pic>
      <p:pic>
        <p:nvPicPr>
          <p:cNvPr id="1491" name="Google Shape;1491;p64"/>
          <p:cNvPicPr preferRelativeResize="0"/>
          <p:nvPr/>
        </p:nvPicPr>
        <p:blipFill>
          <a:blip r:embed="rId5">
            <a:alphaModFix/>
          </a:blip>
          <a:stretch>
            <a:fillRect/>
          </a:stretch>
        </p:blipFill>
        <p:spPr>
          <a:xfrm>
            <a:off x="462522" y="4604625"/>
            <a:ext cx="3083454" cy="2349725"/>
          </a:xfrm>
          <a:prstGeom prst="rect">
            <a:avLst/>
          </a:prstGeom>
          <a:noFill/>
          <a:ln>
            <a:noFill/>
          </a:ln>
        </p:spPr>
      </p:pic>
      <p:sp>
        <p:nvSpPr>
          <p:cNvPr id="1492" name="Google Shape;1492;p64"/>
          <p:cNvSpPr/>
          <p:nvPr/>
        </p:nvSpPr>
        <p:spPr>
          <a:xfrm>
            <a:off x="8161175" y="-266000"/>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93" name="Google Shape;1493;p64"/>
          <p:cNvPicPr preferRelativeResize="0"/>
          <p:nvPr/>
        </p:nvPicPr>
        <p:blipFill rotWithShape="1">
          <a:blip r:embed="rId6">
            <a:alphaModFix/>
          </a:blip>
          <a:srcRect b="37845" l="37844" r="37846" t="37845"/>
          <a:stretch/>
        </p:blipFill>
        <p:spPr>
          <a:xfrm>
            <a:off x="5329825" y="4455300"/>
            <a:ext cx="758001" cy="764401"/>
          </a:xfrm>
          <a:prstGeom prst="rect">
            <a:avLst/>
          </a:prstGeom>
          <a:noFill/>
          <a:ln>
            <a:noFill/>
          </a:ln>
        </p:spPr>
      </p:pic>
      <p:sp>
        <p:nvSpPr>
          <p:cNvPr id="1494" name="Google Shape;1494;p64"/>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a:t>
            </a:r>
            <a:r>
              <a:rPr lang="en"/>
              <a:t>ore customer audiences</a:t>
            </a:r>
            <a:endParaRPr/>
          </a:p>
        </p:txBody>
      </p:sp>
      <p:sp>
        <p:nvSpPr>
          <p:cNvPr id="1495" name="Google Shape;1495;p64"/>
          <p:cNvSpPr txBox="1"/>
          <p:nvPr/>
        </p:nvSpPr>
        <p:spPr>
          <a:xfrm>
            <a:off x="1140989" y="1421263"/>
            <a:ext cx="17265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Gender</a:t>
            </a:r>
            <a:endParaRPr b="1" sz="2000">
              <a:solidFill>
                <a:schemeClr val="accent3"/>
              </a:solidFill>
              <a:latin typeface="Be Vietnam Pro"/>
              <a:ea typeface="Be Vietnam Pro"/>
              <a:cs typeface="Be Vietnam Pro"/>
              <a:sym typeface="Be Vietnam Pro"/>
            </a:endParaRPr>
          </a:p>
        </p:txBody>
      </p:sp>
      <p:sp>
        <p:nvSpPr>
          <p:cNvPr id="1496" name="Google Shape;1496;p64"/>
          <p:cNvSpPr txBox="1"/>
          <p:nvPr/>
        </p:nvSpPr>
        <p:spPr>
          <a:xfrm>
            <a:off x="840475" y="2341277"/>
            <a:ext cx="11043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35</a:t>
            </a:r>
            <a:r>
              <a:rPr b="1" lang="en" sz="1600">
                <a:solidFill>
                  <a:schemeClr val="accent3"/>
                </a:solidFill>
                <a:latin typeface="Be Vietnam Pro"/>
                <a:ea typeface="Be Vietnam Pro"/>
                <a:cs typeface="Be Vietnam Pro"/>
                <a:sym typeface="Be Vietnam Pro"/>
              </a:rPr>
              <a:t>%</a:t>
            </a:r>
            <a:endParaRPr b="1" sz="1600">
              <a:solidFill>
                <a:schemeClr val="accent3"/>
              </a:solidFill>
              <a:latin typeface="Be Vietnam Pro"/>
              <a:ea typeface="Be Vietnam Pro"/>
              <a:cs typeface="Be Vietnam Pro"/>
              <a:sym typeface="Be Vietnam Pro"/>
            </a:endParaRPr>
          </a:p>
        </p:txBody>
      </p:sp>
      <p:sp>
        <p:nvSpPr>
          <p:cNvPr id="1497" name="Google Shape;1497;p64"/>
          <p:cNvSpPr txBox="1"/>
          <p:nvPr/>
        </p:nvSpPr>
        <p:spPr>
          <a:xfrm>
            <a:off x="5924987" y="1421263"/>
            <a:ext cx="23886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Social media</a:t>
            </a:r>
            <a:endParaRPr b="1" sz="2000">
              <a:solidFill>
                <a:schemeClr val="accent3"/>
              </a:solidFill>
              <a:latin typeface="Be Vietnam Pro"/>
              <a:ea typeface="Be Vietnam Pro"/>
              <a:cs typeface="Be Vietnam Pro"/>
              <a:sym typeface="Be Vietnam Pro"/>
            </a:endParaRPr>
          </a:p>
        </p:txBody>
      </p:sp>
      <p:sp>
        <p:nvSpPr>
          <p:cNvPr id="1498" name="Google Shape;1498;p64"/>
          <p:cNvSpPr txBox="1"/>
          <p:nvPr/>
        </p:nvSpPr>
        <p:spPr>
          <a:xfrm>
            <a:off x="840463" y="1930263"/>
            <a:ext cx="1104300" cy="411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Male</a:t>
            </a:r>
            <a:endParaRPr>
              <a:solidFill>
                <a:schemeClr val="accent6"/>
              </a:solidFill>
              <a:latin typeface="Varela Round"/>
              <a:ea typeface="Varela Round"/>
              <a:cs typeface="Varela Round"/>
              <a:sym typeface="Varela Round"/>
            </a:endParaRPr>
          </a:p>
        </p:txBody>
      </p:sp>
      <p:sp>
        <p:nvSpPr>
          <p:cNvPr id="1499" name="Google Shape;1499;p64"/>
          <p:cNvSpPr txBox="1"/>
          <p:nvPr/>
        </p:nvSpPr>
        <p:spPr>
          <a:xfrm>
            <a:off x="6077588" y="2718063"/>
            <a:ext cx="5013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30%</a:t>
            </a:r>
            <a:endParaRPr b="1" sz="1600">
              <a:solidFill>
                <a:schemeClr val="accent3"/>
              </a:solidFill>
              <a:latin typeface="Be Vietnam Pro"/>
              <a:ea typeface="Be Vietnam Pro"/>
              <a:cs typeface="Be Vietnam Pro"/>
              <a:sym typeface="Be Vietnam Pro"/>
            </a:endParaRPr>
          </a:p>
        </p:txBody>
      </p:sp>
      <p:sp>
        <p:nvSpPr>
          <p:cNvPr id="1500" name="Google Shape;1500;p64"/>
          <p:cNvSpPr txBox="1"/>
          <p:nvPr/>
        </p:nvSpPr>
        <p:spPr>
          <a:xfrm>
            <a:off x="6872738" y="2718063"/>
            <a:ext cx="5013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20%</a:t>
            </a:r>
            <a:endParaRPr b="1" sz="1600">
              <a:solidFill>
                <a:schemeClr val="accent3"/>
              </a:solidFill>
              <a:latin typeface="Be Vietnam Pro"/>
              <a:ea typeface="Be Vietnam Pro"/>
              <a:cs typeface="Be Vietnam Pro"/>
              <a:sym typeface="Be Vietnam Pro"/>
            </a:endParaRPr>
          </a:p>
        </p:txBody>
      </p:sp>
      <p:sp>
        <p:nvSpPr>
          <p:cNvPr id="1501" name="Google Shape;1501;p64"/>
          <p:cNvSpPr txBox="1"/>
          <p:nvPr/>
        </p:nvSpPr>
        <p:spPr>
          <a:xfrm>
            <a:off x="7667888" y="2718063"/>
            <a:ext cx="5013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40%</a:t>
            </a:r>
            <a:endParaRPr b="1" sz="1600">
              <a:solidFill>
                <a:schemeClr val="accent3"/>
              </a:solidFill>
              <a:latin typeface="Be Vietnam Pro"/>
              <a:ea typeface="Be Vietnam Pro"/>
              <a:cs typeface="Be Vietnam Pro"/>
              <a:sym typeface="Be Vietnam Pro"/>
            </a:endParaRPr>
          </a:p>
        </p:txBody>
      </p:sp>
      <p:sp>
        <p:nvSpPr>
          <p:cNvPr id="1502" name="Google Shape;1502;p64"/>
          <p:cNvSpPr txBox="1"/>
          <p:nvPr/>
        </p:nvSpPr>
        <p:spPr>
          <a:xfrm>
            <a:off x="809950" y="3806338"/>
            <a:ext cx="2388600" cy="564300"/>
          </a:xfrm>
          <a:prstGeom prst="rect">
            <a:avLst/>
          </a:prstGeom>
          <a:noFill/>
          <a:ln>
            <a:noFill/>
          </a:ln>
        </p:spPr>
        <p:txBody>
          <a:bodyPr anchorCtr="0" anchor="ctr" bIns="90000" lIns="90000" spcFirstLastPara="1" rIns="90000" wrap="square" tIns="90000">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Jupiter is the biggest planet of them all</a:t>
            </a:r>
            <a:endParaRPr b="1">
              <a:solidFill>
                <a:schemeClr val="accent6"/>
              </a:solidFill>
              <a:latin typeface="Varela Round"/>
              <a:ea typeface="Varela Round"/>
              <a:cs typeface="Varela Round"/>
              <a:sym typeface="Varela Round"/>
            </a:endParaRPr>
          </a:p>
        </p:txBody>
      </p:sp>
      <p:sp>
        <p:nvSpPr>
          <p:cNvPr id="1503" name="Google Shape;1503;p64"/>
          <p:cNvSpPr txBox="1"/>
          <p:nvPr/>
        </p:nvSpPr>
        <p:spPr>
          <a:xfrm>
            <a:off x="3696100" y="1421263"/>
            <a:ext cx="1726500" cy="4221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Hobbies</a:t>
            </a:r>
            <a:endParaRPr b="1" sz="2000">
              <a:solidFill>
                <a:schemeClr val="accent3"/>
              </a:solidFill>
              <a:latin typeface="Be Vietnam Pro"/>
              <a:ea typeface="Be Vietnam Pro"/>
              <a:cs typeface="Be Vietnam Pro"/>
              <a:sym typeface="Be Vietnam Pro"/>
            </a:endParaRPr>
          </a:p>
        </p:txBody>
      </p:sp>
      <p:sp>
        <p:nvSpPr>
          <p:cNvPr id="1504" name="Google Shape;1504;p64"/>
          <p:cNvSpPr txBox="1"/>
          <p:nvPr/>
        </p:nvSpPr>
        <p:spPr>
          <a:xfrm>
            <a:off x="3657115" y="1992463"/>
            <a:ext cx="5013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25%</a:t>
            </a:r>
            <a:endParaRPr b="1" sz="1600">
              <a:solidFill>
                <a:schemeClr val="accent3"/>
              </a:solidFill>
              <a:latin typeface="Be Vietnam Pro"/>
              <a:ea typeface="Be Vietnam Pro"/>
              <a:cs typeface="Be Vietnam Pro"/>
              <a:sym typeface="Be Vietnam Pro"/>
            </a:endParaRPr>
          </a:p>
        </p:txBody>
      </p:sp>
      <p:sp>
        <p:nvSpPr>
          <p:cNvPr id="1505" name="Google Shape;1505;p64"/>
          <p:cNvSpPr txBox="1"/>
          <p:nvPr/>
        </p:nvSpPr>
        <p:spPr>
          <a:xfrm>
            <a:off x="4300875" y="1992463"/>
            <a:ext cx="5013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5</a:t>
            </a:r>
            <a:r>
              <a:rPr b="1" lang="en" sz="1600">
                <a:solidFill>
                  <a:schemeClr val="accent3"/>
                </a:solidFill>
                <a:latin typeface="Be Vietnam Pro"/>
                <a:ea typeface="Be Vietnam Pro"/>
                <a:cs typeface="Be Vietnam Pro"/>
                <a:sym typeface="Be Vietnam Pro"/>
              </a:rPr>
              <a:t>0%</a:t>
            </a:r>
            <a:endParaRPr b="1" sz="1600">
              <a:solidFill>
                <a:schemeClr val="accent3"/>
              </a:solidFill>
              <a:latin typeface="Be Vietnam Pro"/>
              <a:ea typeface="Be Vietnam Pro"/>
              <a:cs typeface="Be Vietnam Pro"/>
              <a:sym typeface="Be Vietnam Pro"/>
            </a:endParaRPr>
          </a:p>
        </p:txBody>
      </p:sp>
      <p:sp>
        <p:nvSpPr>
          <p:cNvPr id="1506" name="Google Shape;1506;p64"/>
          <p:cNvSpPr txBox="1"/>
          <p:nvPr/>
        </p:nvSpPr>
        <p:spPr>
          <a:xfrm>
            <a:off x="4944635" y="1992463"/>
            <a:ext cx="5013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7</a:t>
            </a:r>
            <a:r>
              <a:rPr b="1" lang="en" sz="1600">
                <a:solidFill>
                  <a:schemeClr val="accent3"/>
                </a:solidFill>
                <a:latin typeface="Be Vietnam Pro"/>
                <a:ea typeface="Be Vietnam Pro"/>
                <a:cs typeface="Be Vietnam Pro"/>
                <a:sym typeface="Be Vietnam Pro"/>
              </a:rPr>
              <a:t>5%</a:t>
            </a:r>
            <a:endParaRPr b="1" sz="1600">
              <a:solidFill>
                <a:schemeClr val="accent3"/>
              </a:solidFill>
              <a:latin typeface="Be Vietnam Pro"/>
              <a:ea typeface="Be Vietnam Pro"/>
              <a:cs typeface="Be Vietnam Pro"/>
              <a:sym typeface="Be Vietnam Pro"/>
            </a:endParaRPr>
          </a:p>
        </p:txBody>
      </p:sp>
      <p:sp>
        <p:nvSpPr>
          <p:cNvPr id="1507" name="Google Shape;1507;p64"/>
          <p:cNvSpPr txBox="1"/>
          <p:nvPr/>
        </p:nvSpPr>
        <p:spPr>
          <a:xfrm>
            <a:off x="2063700" y="2341277"/>
            <a:ext cx="11043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5</a:t>
            </a:r>
            <a:r>
              <a:rPr b="1" lang="en" sz="1600">
                <a:solidFill>
                  <a:schemeClr val="accent3"/>
                </a:solidFill>
                <a:latin typeface="Be Vietnam Pro"/>
                <a:ea typeface="Be Vietnam Pro"/>
                <a:cs typeface="Be Vietnam Pro"/>
                <a:sym typeface="Be Vietnam Pro"/>
              </a:rPr>
              <a:t>5%</a:t>
            </a:r>
            <a:endParaRPr b="1" sz="1600">
              <a:solidFill>
                <a:schemeClr val="accent3"/>
              </a:solidFill>
              <a:latin typeface="Be Vietnam Pro"/>
              <a:ea typeface="Be Vietnam Pro"/>
              <a:cs typeface="Be Vietnam Pro"/>
              <a:sym typeface="Be Vietnam Pro"/>
            </a:endParaRPr>
          </a:p>
        </p:txBody>
      </p:sp>
      <p:sp>
        <p:nvSpPr>
          <p:cNvPr id="1508" name="Google Shape;1508;p64"/>
          <p:cNvSpPr txBox="1"/>
          <p:nvPr/>
        </p:nvSpPr>
        <p:spPr>
          <a:xfrm>
            <a:off x="2063688" y="1930263"/>
            <a:ext cx="1104300" cy="411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Female</a:t>
            </a:r>
            <a:endParaRPr>
              <a:solidFill>
                <a:schemeClr val="accent6"/>
              </a:solidFill>
              <a:latin typeface="Varela Round"/>
              <a:ea typeface="Varela Round"/>
              <a:cs typeface="Varela Round"/>
              <a:sym typeface="Varela Round"/>
            </a:endParaRPr>
          </a:p>
        </p:txBody>
      </p:sp>
      <p:sp>
        <p:nvSpPr>
          <p:cNvPr id="1509" name="Google Shape;1509;p64"/>
          <p:cNvSpPr txBox="1"/>
          <p:nvPr/>
        </p:nvSpPr>
        <p:spPr>
          <a:xfrm>
            <a:off x="6013538" y="3376827"/>
            <a:ext cx="2219700" cy="4899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72000" lIns="0" spcFirstLastPara="1" rIns="0" wrap="square" tIns="0">
            <a:noAutofit/>
          </a:bodyPr>
          <a:lstStyle/>
          <a:p>
            <a:pPr indent="0" lvl="0" marL="0" rtl="0" algn="ctr">
              <a:spcBef>
                <a:spcPts val="0"/>
              </a:spcBef>
              <a:spcAft>
                <a:spcPts val="0"/>
              </a:spcAft>
              <a:buNone/>
            </a:pPr>
            <a:r>
              <a:rPr b="1" lang="en" sz="2500">
                <a:solidFill>
                  <a:schemeClr val="accent3"/>
                </a:solidFill>
                <a:latin typeface="Be Vietnam Pro"/>
                <a:ea typeface="Be Vietnam Pro"/>
                <a:cs typeface="Be Vietnam Pro"/>
                <a:sym typeface="Be Vietnam Pro"/>
              </a:rPr>
              <a:t>$4,754,000</a:t>
            </a:r>
            <a:endParaRPr b="1" sz="2500">
              <a:solidFill>
                <a:schemeClr val="accent3"/>
              </a:solidFill>
              <a:latin typeface="Be Vietnam Pro"/>
              <a:ea typeface="Be Vietnam Pro"/>
              <a:cs typeface="Be Vietnam Pro"/>
              <a:sym typeface="Be Vietnam Pro"/>
            </a:endParaRPr>
          </a:p>
        </p:txBody>
      </p:sp>
      <p:sp>
        <p:nvSpPr>
          <p:cNvPr id="1510" name="Google Shape;1510;p64"/>
          <p:cNvSpPr txBox="1"/>
          <p:nvPr/>
        </p:nvSpPr>
        <p:spPr>
          <a:xfrm>
            <a:off x="6013538" y="4014990"/>
            <a:ext cx="2219700" cy="3177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Approximate budget</a:t>
            </a:r>
            <a:endParaRPr>
              <a:solidFill>
                <a:schemeClr val="accent6"/>
              </a:solidFill>
              <a:latin typeface="Varela Round"/>
              <a:ea typeface="Varela Round"/>
              <a:cs typeface="Varela Round"/>
              <a:sym typeface="Varela Round"/>
            </a:endParaRPr>
          </a:p>
        </p:txBody>
      </p:sp>
      <p:cxnSp>
        <p:nvCxnSpPr>
          <p:cNvPr id="1511" name="Google Shape;1511;p64"/>
          <p:cNvCxnSpPr/>
          <p:nvPr/>
        </p:nvCxnSpPr>
        <p:spPr>
          <a:xfrm rot="-5400000">
            <a:off x="3960193" y="3123050"/>
            <a:ext cx="1193100" cy="0"/>
          </a:xfrm>
          <a:prstGeom prst="straightConnector1">
            <a:avLst/>
          </a:prstGeom>
          <a:noFill/>
          <a:ln cap="flat" cmpd="sng" w="19050">
            <a:solidFill>
              <a:schemeClr val="accent6"/>
            </a:solidFill>
            <a:prstDash val="solid"/>
            <a:round/>
            <a:headEnd len="med" w="med" type="none"/>
            <a:tailEnd len="med" w="med" type="none"/>
          </a:ln>
        </p:spPr>
      </p:cxnSp>
      <p:cxnSp>
        <p:nvCxnSpPr>
          <p:cNvPr id="1512" name="Google Shape;1512;p64"/>
          <p:cNvCxnSpPr/>
          <p:nvPr/>
        </p:nvCxnSpPr>
        <p:spPr>
          <a:xfrm rot="-5400000">
            <a:off x="4604624" y="3123050"/>
            <a:ext cx="1193100" cy="0"/>
          </a:xfrm>
          <a:prstGeom prst="straightConnector1">
            <a:avLst/>
          </a:prstGeom>
          <a:noFill/>
          <a:ln cap="flat" cmpd="sng" w="19050">
            <a:solidFill>
              <a:schemeClr val="accent6"/>
            </a:solidFill>
            <a:prstDash val="solid"/>
            <a:round/>
            <a:headEnd len="med" w="med" type="none"/>
            <a:tailEnd len="med" w="med" type="none"/>
          </a:ln>
        </p:spPr>
      </p:cxnSp>
      <p:cxnSp>
        <p:nvCxnSpPr>
          <p:cNvPr id="1513" name="Google Shape;1513;p64"/>
          <p:cNvCxnSpPr>
            <a:stCxn id="1514" idx="1"/>
          </p:cNvCxnSpPr>
          <p:nvPr/>
        </p:nvCxnSpPr>
        <p:spPr>
          <a:xfrm flipH="1" rot="10800000">
            <a:off x="3907925" y="2526050"/>
            <a:ext cx="300" cy="1193400"/>
          </a:xfrm>
          <a:prstGeom prst="straightConnector1">
            <a:avLst/>
          </a:prstGeom>
          <a:noFill/>
          <a:ln cap="flat" cmpd="sng" w="19050">
            <a:solidFill>
              <a:schemeClr val="accent6"/>
            </a:solidFill>
            <a:prstDash val="solid"/>
            <a:round/>
            <a:headEnd len="med" w="med" type="none"/>
            <a:tailEnd len="med" w="med" type="none"/>
          </a:ln>
        </p:spPr>
      </p:cxnSp>
      <p:sp>
        <p:nvSpPr>
          <p:cNvPr id="1514" name="Google Shape;1514;p64"/>
          <p:cNvSpPr/>
          <p:nvPr/>
        </p:nvSpPr>
        <p:spPr>
          <a:xfrm rot="-5403455">
            <a:off x="3758525" y="3470150"/>
            <a:ext cx="298500" cy="2001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 name="Google Shape;1515;p64"/>
          <p:cNvSpPr/>
          <p:nvPr/>
        </p:nvSpPr>
        <p:spPr>
          <a:xfrm rot="-5398300">
            <a:off x="4251319" y="3316100"/>
            <a:ext cx="606600" cy="2001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 name="Google Shape;1516;p64"/>
          <p:cNvSpPr/>
          <p:nvPr/>
        </p:nvSpPr>
        <p:spPr>
          <a:xfrm rot="-5400000">
            <a:off x="4738725" y="3156800"/>
            <a:ext cx="925200" cy="2001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17" name="Google Shape;1517;p64"/>
          <p:cNvGrpSpPr/>
          <p:nvPr/>
        </p:nvGrpSpPr>
        <p:grpSpPr>
          <a:xfrm>
            <a:off x="7736887" y="1973027"/>
            <a:ext cx="363314" cy="356576"/>
            <a:chOff x="3763184" y="3817357"/>
            <a:chExt cx="363314" cy="356576"/>
          </a:xfrm>
        </p:grpSpPr>
        <p:sp>
          <p:nvSpPr>
            <p:cNvPr id="1518" name="Google Shape;1518;p64"/>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 name="Google Shape;1519;p64"/>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 name="Google Shape;1520;p64"/>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 name="Google Shape;1521;p64"/>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 name="Google Shape;1522;p64"/>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 name="Google Shape;1523;p64"/>
          <p:cNvGrpSpPr/>
          <p:nvPr/>
        </p:nvGrpSpPr>
        <p:grpSpPr>
          <a:xfrm>
            <a:off x="6937815" y="1972883"/>
            <a:ext cx="362920" cy="356865"/>
            <a:chOff x="3314750" y="3817357"/>
            <a:chExt cx="362920" cy="356865"/>
          </a:xfrm>
        </p:grpSpPr>
        <p:grpSp>
          <p:nvGrpSpPr>
            <p:cNvPr id="1524" name="Google Shape;1524;p64"/>
            <p:cNvGrpSpPr/>
            <p:nvPr/>
          </p:nvGrpSpPr>
          <p:grpSpPr>
            <a:xfrm>
              <a:off x="3314750" y="3817357"/>
              <a:ext cx="362920" cy="356865"/>
              <a:chOff x="3314750" y="3817357"/>
              <a:chExt cx="362920" cy="356865"/>
            </a:xfrm>
          </p:grpSpPr>
          <p:sp>
            <p:nvSpPr>
              <p:cNvPr id="1525" name="Google Shape;1525;p64"/>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 name="Google Shape;1526;p64"/>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 name="Google Shape;1527;p64"/>
            <p:cNvGrpSpPr/>
            <p:nvPr/>
          </p:nvGrpSpPr>
          <p:grpSpPr>
            <a:xfrm>
              <a:off x="3394986" y="3894612"/>
              <a:ext cx="202339" cy="202323"/>
              <a:chOff x="935197" y="1793977"/>
              <a:chExt cx="256451" cy="256430"/>
            </a:xfrm>
          </p:grpSpPr>
          <p:sp>
            <p:nvSpPr>
              <p:cNvPr id="1528" name="Google Shape;1528;p64"/>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 name="Google Shape;1529;p64"/>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30" name="Google Shape;1530;p64"/>
          <p:cNvGrpSpPr/>
          <p:nvPr/>
        </p:nvGrpSpPr>
        <p:grpSpPr>
          <a:xfrm>
            <a:off x="6146794" y="1972883"/>
            <a:ext cx="362920" cy="356865"/>
            <a:chOff x="2866317" y="3817357"/>
            <a:chExt cx="362920" cy="356865"/>
          </a:xfrm>
        </p:grpSpPr>
        <p:sp>
          <p:nvSpPr>
            <p:cNvPr id="1531" name="Google Shape;1531;p64"/>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 name="Google Shape;1532;p64"/>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 name="Google Shape;1533;p64"/>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34" name="Google Shape;1534;p64"/>
          <p:cNvSpPr txBox="1"/>
          <p:nvPr/>
        </p:nvSpPr>
        <p:spPr>
          <a:xfrm>
            <a:off x="1452100" y="3279314"/>
            <a:ext cx="1104300" cy="317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0" lIns="0" spcFirstLastPara="1" rIns="0" wrap="square" tIns="0">
            <a:noAutofit/>
          </a:bodyPr>
          <a:lstStyle/>
          <a:p>
            <a:pPr indent="0" lvl="0" marL="0" rtl="0" algn="ctr">
              <a:spcBef>
                <a:spcPts val="0"/>
              </a:spcBef>
              <a:spcAft>
                <a:spcPts val="0"/>
              </a:spcAft>
              <a:buNone/>
            </a:pPr>
            <a:r>
              <a:rPr b="1" lang="en" sz="1600">
                <a:solidFill>
                  <a:schemeClr val="accent3"/>
                </a:solidFill>
                <a:latin typeface="Be Vietnam Pro"/>
                <a:ea typeface="Be Vietnam Pro"/>
                <a:cs typeface="Be Vietnam Pro"/>
                <a:sym typeface="Be Vietnam Pro"/>
              </a:rPr>
              <a:t>1</a:t>
            </a:r>
            <a:r>
              <a:rPr b="1" lang="en" sz="1600">
                <a:solidFill>
                  <a:schemeClr val="accent3"/>
                </a:solidFill>
                <a:latin typeface="Be Vietnam Pro"/>
                <a:ea typeface="Be Vietnam Pro"/>
                <a:cs typeface="Be Vietnam Pro"/>
                <a:sym typeface="Be Vietnam Pro"/>
              </a:rPr>
              <a:t>0%</a:t>
            </a:r>
            <a:endParaRPr b="1" sz="1600">
              <a:solidFill>
                <a:schemeClr val="accent3"/>
              </a:solidFill>
              <a:latin typeface="Be Vietnam Pro"/>
              <a:ea typeface="Be Vietnam Pro"/>
              <a:cs typeface="Be Vietnam Pro"/>
              <a:sym typeface="Be Vietnam Pro"/>
            </a:endParaRPr>
          </a:p>
        </p:txBody>
      </p:sp>
      <p:sp>
        <p:nvSpPr>
          <p:cNvPr id="1535" name="Google Shape;1535;p64"/>
          <p:cNvSpPr txBox="1"/>
          <p:nvPr/>
        </p:nvSpPr>
        <p:spPr>
          <a:xfrm>
            <a:off x="1452088" y="2868300"/>
            <a:ext cx="1104300" cy="4110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Other</a:t>
            </a:r>
            <a:endParaRPr>
              <a:solidFill>
                <a:schemeClr val="accent6"/>
              </a:solidFill>
              <a:latin typeface="Varela Round"/>
              <a:ea typeface="Varela Round"/>
              <a:cs typeface="Varela Round"/>
              <a:sym typeface="Varela Round"/>
            </a:endParaRPr>
          </a:p>
        </p:txBody>
      </p:sp>
      <p:grpSp>
        <p:nvGrpSpPr>
          <p:cNvPr id="1536" name="Google Shape;1536;p64"/>
          <p:cNvGrpSpPr/>
          <p:nvPr/>
        </p:nvGrpSpPr>
        <p:grpSpPr>
          <a:xfrm>
            <a:off x="3808268" y="3909551"/>
            <a:ext cx="199014" cy="375408"/>
            <a:chOff x="4210043" y="3213228"/>
            <a:chExt cx="199014" cy="375408"/>
          </a:xfrm>
        </p:grpSpPr>
        <p:sp>
          <p:nvSpPr>
            <p:cNvPr id="1537" name="Google Shape;1537;p64"/>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 name="Google Shape;1538;p64"/>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 name="Google Shape;1539;p64"/>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 name="Google Shape;1540;p64"/>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 name="Google Shape;1541;p64"/>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 name="Google Shape;1542;p64"/>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 name="Google Shape;1543;p64"/>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 name="Google Shape;1544;p64"/>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 name="Google Shape;1545;p64"/>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 name="Google Shape;1546;p64"/>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 name="Google Shape;1547;p64"/>
          <p:cNvGrpSpPr/>
          <p:nvPr/>
        </p:nvGrpSpPr>
        <p:grpSpPr>
          <a:xfrm>
            <a:off x="5019723" y="3977731"/>
            <a:ext cx="363217" cy="248590"/>
            <a:chOff x="6317360" y="3276808"/>
            <a:chExt cx="363217" cy="248590"/>
          </a:xfrm>
        </p:grpSpPr>
        <p:sp>
          <p:nvSpPr>
            <p:cNvPr id="1548" name="Google Shape;1548;p64"/>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 name="Google Shape;1549;p64"/>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 name="Google Shape;1550;p64"/>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 name="Google Shape;1551;p64"/>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 name="Google Shape;1552;p64"/>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 name="Google Shape;1553;p64"/>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 name="Google Shape;1554;p64"/>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 name="Google Shape;1555;p64"/>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 name="Google Shape;1556;p64"/>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 name="Google Shape;1557;p64"/>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 name="Google Shape;1558;p64"/>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 name="Google Shape;1559;p64"/>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 name="Google Shape;1560;p64"/>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 name="Google Shape;1561;p64"/>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 name="Google Shape;1562;p64"/>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 name="Google Shape;1563;p64"/>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 name="Google Shape;1564;p64"/>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 name="Google Shape;1565;p64"/>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 name="Google Shape;1566;p64"/>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 name="Google Shape;1567;p64"/>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 name="Google Shape;1568;p64"/>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 name="Google Shape;1569;p64"/>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 name="Google Shape;1570;p64"/>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 name="Google Shape;1571;p64"/>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 name="Google Shape;1572;p64"/>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 name="Google Shape;1573;p64"/>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 name="Google Shape;1574;p64"/>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 name="Google Shape;1575;p64"/>
          <p:cNvGrpSpPr/>
          <p:nvPr/>
        </p:nvGrpSpPr>
        <p:grpSpPr>
          <a:xfrm>
            <a:off x="4307316" y="3934455"/>
            <a:ext cx="504064" cy="325595"/>
            <a:chOff x="5084391" y="4183682"/>
            <a:chExt cx="504064" cy="325595"/>
          </a:xfrm>
        </p:grpSpPr>
        <p:sp>
          <p:nvSpPr>
            <p:cNvPr id="1576" name="Google Shape;1576;p64"/>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 name="Google Shape;1577;p64"/>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 name="Google Shape;1578;p64"/>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 name="Google Shape;1579;p64"/>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 name="Google Shape;1580;p64"/>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 name="Google Shape;1581;p64"/>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 name="Google Shape;1582;p64"/>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 name="Google Shape;1583;p64"/>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 name="Google Shape;1584;p64"/>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 name="Google Shape;1585;p64"/>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 name="Google Shape;1586;p64"/>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 name="Google Shape;1587;p64"/>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 name="Google Shape;1588;p64"/>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 name="Google Shape;1589;p64"/>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 name="Google Shape;1590;p64"/>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 name="Google Shape;1591;p64"/>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5" name="Shape 1595"/>
        <p:cNvGrpSpPr/>
        <p:nvPr/>
      </p:nvGrpSpPr>
      <p:grpSpPr>
        <a:xfrm>
          <a:off x="0" y="0"/>
          <a:ext cx="0" cy="0"/>
          <a:chOff x="0" y="0"/>
          <a:chExt cx="0" cy="0"/>
        </a:xfrm>
      </p:grpSpPr>
      <p:pic>
        <p:nvPicPr>
          <p:cNvPr id="1596" name="Google Shape;1596;p65"/>
          <p:cNvPicPr preferRelativeResize="0"/>
          <p:nvPr/>
        </p:nvPicPr>
        <p:blipFill rotWithShape="1">
          <a:blip r:embed="rId3">
            <a:alphaModFix/>
          </a:blip>
          <a:srcRect b="18674" l="18680" r="18674" t="18680"/>
          <a:stretch/>
        </p:blipFill>
        <p:spPr>
          <a:xfrm>
            <a:off x="17850" y="-572562"/>
            <a:ext cx="1819050" cy="1748473"/>
          </a:xfrm>
          <a:prstGeom prst="rect">
            <a:avLst/>
          </a:prstGeom>
          <a:noFill/>
          <a:ln>
            <a:noFill/>
          </a:ln>
        </p:spPr>
      </p:pic>
      <p:pic>
        <p:nvPicPr>
          <p:cNvPr id="1597" name="Google Shape;1597;p65"/>
          <p:cNvPicPr preferRelativeResize="0"/>
          <p:nvPr/>
        </p:nvPicPr>
        <p:blipFill>
          <a:blip r:embed="rId4">
            <a:alphaModFix/>
          </a:blip>
          <a:stretch>
            <a:fillRect/>
          </a:stretch>
        </p:blipFill>
        <p:spPr>
          <a:xfrm>
            <a:off x="8428403" y="1588937"/>
            <a:ext cx="2879851" cy="4084178"/>
          </a:xfrm>
          <a:prstGeom prst="rect">
            <a:avLst/>
          </a:prstGeom>
          <a:noFill/>
          <a:ln>
            <a:noFill/>
          </a:ln>
        </p:spPr>
      </p:pic>
      <p:pic>
        <p:nvPicPr>
          <p:cNvPr id="1598" name="Google Shape;1598;p65"/>
          <p:cNvPicPr preferRelativeResize="0"/>
          <p:nvPr/>
        </p:nvPicPr>
        <p:blipFill rotWithShape="1">
          <a:blip r:embed="rId5">
            <a:alphaModFix/>
          </a:blip>
          <a:srcRect b="11342" l="11342" r="11342" t="11342"/>
          <a:stretch/>
        </p:blipFill>
        <p:spPr>
          <a:xfrm flipH="1" rot="-900005">
            <a:off x="-369574" y="3186613"/>
            <a:ext cx="1660442" cy="1880580"/>
          </a:xfrm>
          <a:prstGeom prst="rect">
            <a:avLst/>
          </a:prstGeom>
          <a:noFill/>
          <a:ln>
            <a:noFill/>
          </a:ln>
        </p:spPr>
      </p:pic>
      <p:pic>
        <p:nvPicPr>
          <p:cNvPr id="1599" name="Google Shape;1599;p65"/>
          <p:cNvPicPr preferRelativeResize="0"/>
          <p:nvPr/>
        </p:nvPicPr>
        <p:blipFill rotWithShape="1">
          <a:blip r:embed="rId6">
            <a:alphaModFix/>
          </a:blip>
          <a:srcRect b="12695" l="0" r="6864" t="15253"/>
          <a:stretch/>
        </p:blipFill>
        <p:spPr>
          <a:xfrm>
            <a:off x="-432684" y="4066983"/>
            <a:ext cx="3540884" cy="1406166"/>
          </a:xfrm>
          <a:prstGeom prst="rect">
            <a:avLst/>
          </a:prstGeom>
          <a:noFill/>
          <a:ln>
            <a:noFill/>
          </a:ln>
        </p:spPr>
      </p:pic>
      <p:pic>
        <p:nvPicPr>
          <p:cNvPr id="1600" name="Google Shape;1600;p65"/>
          <p:cNvPicPr preferRelativeResize="0"/>
          <p:nvPr/>
        </p:nvPicPr>
        <p:blipFill>
          <a:blip r:embed="rId7">
            <a:alphaModFix/>
          </a:blip>
          <a:stretch>
            <a:fillRect/>
          </a:stretch>
        </p:blipFill>
        <p:spPr>
          <a:xfrm>
            <a:off x="6311437" y="4599402"/>
            <a:ext cx="2500350" cy="1905371"/>
          </a:xfrm>
          <a:prstGeom prst="rect">
            <a:avLst/>
          </a:prstGeom>
          <a:noFill/>
          <a:ln>
            <a:noFill/>
          </a:ln>
        </p:spPr>
      </p:pic>
      <p:grpSp>
        <p:nvGrpSpPr>
          <p:cNvPr id="1601" name="Google Shape;1601;p65"/>
          <p:cNvGrpSpPr/>
          <p:nvPr/>
        </p:nvGrpSpPr>
        <p:grpSpPr>
          <a:xfrm>
            <a:off x="8335273" y="2580193"/>
            <a:ext cx="1397431" cy="2996456"/>
            <a:chOff x="6398700" y="2519775"/>
            <a:chExt cx="610525" cy="1309125"/>
          </a:xfrm>
        </p:grpSpPr>
        <p:sp>
          <p:nvSpPr>
            <p:cNvPr id="1602" name="Google Shape;1602;p65"/>
            <p:cNvSpPr/>
            <p:nvPr/>
          </p:nvSpPr>
          <p:spPr>
            <a:xfrm>
              <a:off x="6701125" y="2627250"/>
              <a:ext cx="5675" cy="417925"/>
            </a:xfrm>
            <a:custGeom>
              <a:rect b="b" l="l" r="r" t="t"/>
              <a:pathLst>
                <a:path extrusionOk="0" h="16717" w="227">
                  <a:moveTo>
                    <a:pt x="108" y="0"/>
                  </a:moveTo>
                  <a:cubicBezTo>
                    <a:pt x="48" y="0"/>
                    <a:pt x="0" y="48"/>
                    <a:pt x="0" y="107"/>
                  </a:cubicBezTo>
                  <a:lnTo>
                    <a:pt x="0" y="16597"/>
                  </a:lnTo>
                  <a:cubicBezTo>
                    <a:pt x="0" y="16669"/>
                    <a:pt x="48" y="16716"/>
                    <a:pt x="108" y="16716"/>
                  </a:cubicBezTo>
                  <a:cubicBezTo>
                    <a:pt x="167" y="16716"/>
                    <a:pt x="227" y="16669"/>
                    <a:pt x="227" y="16597"/>
                  </a:cubicBezTo>
                  <a:lnTo>
                    <a:pt x="227" y="107"/>
                  </a:lnTo>
                  <a:cubicBezTo>
                    <a:pt x="227"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 name="Google Shape;1603;p65"/>
            <p:cNvSpPr/>
            <p:nvPr/>
          </p:nvSpPr>
          <p:spPr>
            <a:xfrm>
              <a:off x="6684450" y="2519775"/>
              <a:ext cx="39025" cy="113150"/>
            </a:xfrm>
            <a:custGeom>
              <a:rect b="b" l="l" r="r" t="t"/>
              <a:pathLst>
                <a:path extrusionOk="0" h="4526" w="1561">
                  <a:moveTo>
                    <a:pt x="775" y="310"/>
                  </a:moveTo>
                  <a:cubicBezTo>
                    <a:pt x="1132" y="858"/>
                    <a:pt x="1334" y="1537"/>
                    <a:pt x="1334" y="2263"/>
                  </a:cubicBezTo>
                  <a:cubicBezTo>
                    <a:pt x="1334" y="2977"/>
                    <a:pt x="1132" y="3668"/>
                    <a:pt x="775" y="4216"/>
                  </a:cubicBezTo>
                  <a:cubicBezTo>
                    <a:pt x="417" y="3668"/>
                    <a:pt x="227" y="2977"/>
                    <a:pt x="227" y="2263"/>
                  </a:cubicBezTo>
                  <a:cubicBezTo>
                    <a:pt x="227" y="1537"/>
                    <a:pt x="417" y="858"/>
                    <a:pt x="775" y="310"/>
                  </a:cubicBezTo>
                  <a:close/>
                  <a:moveTo>
                    <a:pt x="775" y="1"/>
                  </a:moveTo>
                  <a:cubicBezTo>
                    <a:pt x="739" y="1"/>
                    <a:pt x="703" y="25"/>
                    <a:pt x="691" y="49"/>
                  </a:cubicBezTo>
                  <a:cubicBezTo>
                    <a:pt x="239" y="656"/>
                    <a:pt x="1" y="1442"/>
                    <a:pt x="1" y="2263"/>
                  </a:cubicBezTo>
                  <a:cubicBezTo>
                    <a:pt x="1" y="3085"/>
                    <a:pt x="239" y="3870"/>
                    <a:pt x="691" y="4478"/>
                  </a:cubicBezTo>
                  <a:cubicBezTo>
                    <a:pt x="703" y="4501"/>
                    <a:pt x="739" y="4525"/>
                    <a:pt x="775" y="4525"/>
                  </a:cubicBezTo>
                  <a:cubicBezTo>
                    <a:pt x="810" y="4525"/>
                    <a:pt x="846" y="4501"/>
                    <a:pt x="870" y="4478"/>
                  </a:cubicBezTo>
                  <a:cubicBezTo>
                    <a:pt x="1310" y="3870"/>
                    <a:pt x="1560" y="3085"/>
                    <a:pt x="1560" y="2263"/>
                  </a:cubicBezTo>
                  <a:cubicBezTo>
                    <a:pt x="1560" y="1442"/>
                    <a:pt x="1310" y="656"/>
                    <a:pt x="870" y="49"/>
                  </a:cubicBezTo>
                  <a:cubicBezTo>
                    <a:pt x="846" y="25"/>
                    <a:pt x="810" y="1"/>
                    <a:pt x="7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 name="Google Shape;1604;p65"/>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 name="Google Shape;1605;p65"/>
            <p:cNvSpPr/>
            <p:nvPr/>
          </p:nvSpPr>
          <p:spPr>
            <a:xfrm>
              <a:off x="6701125" y="2609075"/>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6"/>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 name="Google Shape;1606;p65"/>
            <p:cNvSpPr/>
            <p:nvPr/>
          </p:nvSpPr>
          <p:spPr>
            <a:xfrm>
              <a:off x="6624925" y="2684400"/>
              <a:ext cx="81875" cy="81575"/>
            </a:xfrm>
            <a:custGeom>
              <a:rect b="b" l="l" r="r" t="t"/>
              <a:pathLst>
                <a:path extrusionOk="0" h="3263" w="3275">
                  <a:moveTo>
                    <a:pt x="262" y="250"/>
                  </a:moveTo>
                  <a:lnTo>
                    <a:pt x="262" y="250"/>
                  </a:lnTo>
                  <a:cubicBezTo>
                    <a:pt x="905" y="381"/>
                    <a:pt x="1524" y="726"/>
                    <a:pt x="2036" y="1238"/>
                  </a:cubicBezTo>
                  <a:cubicBezTo>
                    <a:pt x="2548" y="1750"/>
                    <a:pt x="2894" y="2369"/>
                    <a:pt x="3025" y="3012"/>
                  </a:cubicBezTo>
                  <a:cubicBezTo>
                    <a:pt x="2382" y="2881"/>
                    <a:pt x="1763" y="2536"/>
                    <a:pt x="1251" y="2024"/>
                  </a:cubicBezTo>
                  <a:cubicBezTo>
                    <a:pt x="739" y="1512"/>
                    <a:pt x="393" y="893"/>
                    <a:pt x="262" y="250"/>
                  </a:cubicBezTo>
                  <a:close/>
                  <a:moveTo>
                    <a:pt x="143" y="0"/>
                  </a:moveTo>
                  <a:cubicBezTo>
                    <a:pt x="108" y="0"/>
                    <a:pt x="72" y="12"/>
                    <a:pt x="48" y="36"/>
                  </a:cubicBezTo>
                  <a:cubicBezTo>
                    <a:pt x="12" y="60"/>
                    <a:pt x="0" y="95"/>
                    <a:pt x="12" y="131"/>
                  </a:cubicBezTo>
                  <a:cubicBezTo>
                    <a:pt x="119" y="869"/>
                    <a:pt x="500" y="1595"/>
                    <a:pt x="1084" y="2179"/>
                  </a:cubicBezTo>
                  <a:cubicBezTo>
                    <a:pt x="1667" y="2762"/>
                    <a:pt x="2405" y="3143"/>
                    <a:pt x="3144" y="3262"/>
                  </a:cubicBezTo>
                  <a:lnTo>
                    <a:pt x="3156" y="3262"/>
                  </a:lnTo>
                  <a:cubicBezTo>
                    <a:pt x="3191" y="3262"/>
                    <a:pt x="3215" y="3250"/>
                    <a:pt x="3239" y="3227"/>
                  </a:cubicBezTo>
                  <a:cubicBezTo>
                    <a:pt x="3263" y="3203"/>
                    <a:pt x="3275" y="3167"/>
                    <a:pt x="3275" y="3131"/>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 name="Google Shape;1607;p65"/>
            <p:cNvSpPr/>
            <p:nvPr/>
          </p:nvSpPr>
          <p:spPr>
            <a:xfrm>
              <a:off x="6701125" y="2684400"/>
              <a:ext cx="81575" cy="81575"/>
            </a:xfrm>
            <a:custGeom>
              <a:rect b="b" l="l" r="r" t="t"/>
              <a:pathLst>
                <a:path extrusionOk="0" h="3263" w="3263">
                  <a:moveTo>
                    <a:pt x="3013" y="250"/>
                  </a:moveTo>
                  <a:cubicBezTo>
                    <a:pt x="2882" y="893"/>
                    <a:pt x="2536" y="1512"/>
                    <a:pt x="2024" y="2024"/>
                  </a:cubicBezTo>
                  <a:cubicBezTo>
                    <a:pt x="1513" y="2536"/>
                    <a:pt x="893" y="2881"/>
                    <a:pt x="250" y="3012"/>
                  </a:cubicBezTo>
                  <a:cubicBezTo>
                    <a:pt x="381" y="2369"/>
                    <a:pt x="727" y="1750"/>
                    <a:pt x="1239" y="1238"/>
                  </a:cubicBezTo>
                  <a:cubicBezTo>
                    <a:pt x="1751" y="726"/>
                    <a:pt x="2370" y="381"/>
                    <a:pt x="3013" y="250"/>
                  </a:cubicBezTo>
                  <a:close/>
                  <a:moveTo>
                    <a:pt x="3132" y="0"/>
                  </a:moveTo>
                  <a:cubicBezTo>
                    <a:pt x="2394" y="107"/>
                    <a:pt x="1667" y="500"/>
                    <a:pt x="1084" y="1084"/>
                  </a:cubicBezTo>
                  <a:cubicBezTo>
                    <a:pt x="489" y="1667"/>
                    <a:pt x="108" y="2393"/>
                    <a:pt x="0" y="3131"/>
                  </a:cubicBezTo>
                  <a:cubicBezTo>
                    <a:pt x="0" y="3167"/>
                    <a:pt x="12" y="3203"/>
                    <a:pt x="36" y="3227"/>
                  </a:cubicBezTo>
                  <a:cubicBezTo>
                    <a:pt x="48" y="3250"/>
                    <a:pt x="84" y="3262"/>
                    <a:pt x="108" y="3262"/>
                  </a:cubicBezTo>
                  <a:lnTo>
                    <a:pt x="131" y="3262"/>
                  </a:lnTo>
                  <a:cubicBezTo>
                    <a:pt x="870" y="3143"/>
                    <a:pt x="1596" y="2762"/>
                    <a:pt x="2179" y="2179"/>
                  </a:cubicBezTo>
                  <a:cubicBezTo>
                    <a:pt x="2763" y="1595"/>
                    <a:pt x="3144" y="869"/>
                    <a:pt x="3263" y="131"/>
                  </a:cubicBezTo>
                  <a:cubicBezTo>
                    <a:pt x="3263" y="95"/>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 name="Google Shape;1608;p65"/>
            <p:cNvSpPr/>
            <p:nvPr/>
          </p:nvSpPr>
          <p:spPr>
            <a:xfrm>
              <a:off x="6624925" y="2759700"/>
              <a:ext cx="81875" cy="81575"/>
            </a:xfrm>
            <a:custGeom>
              <a:rect b="b" l="l" r="r" t="t"/>
              <a:pathLst>
                <a:path extrusionOk="0" h="3263" w="3275">
                  <a:moveTo>
                    <a:pt x="262" y="250"/>
                  </a:moveTo>
                  <a:cubicBezTo>
                    <a:pt x="905" y="381"/>
                    <a:pt x="1524" y="727"/>
                    <a:pt x="2036" y="1239"/>
                  </a:cubicBezTo>
                  <a:cubicBezTo>
                    <a:pt x="2548" y="1751"/>
                    <a:pt x="2894" y="2370"/>
                    <a:pt x="3025" y="3013"/>
                  </a:cubicBezTo>
                  <a:cubicBezTo>
                    <a:pt x="2382" y="2882"/>
                    <a:pt x="1763" y="2536"/>
                    <a:pt x="1251" y="2024"/>
                  </a:cubicBezTo>
                  <a:cubicBezTo>
                    <a:pt x="739" y="1512"/>
                    <a:pt x="393" y="893"/>
                    <a:pt x="262" y="250"/>
                  </a:cubicBezTo>
                  <a:close/>
                  <a:moveTo>
                    <a:pt x="143" y="0"/>
                  </a:moveTo>
                  <a:cubicBezTo>
                    <a:pt x="108" y="0"/>
                    <a:pt x="72" y="12"/>
                    <a:pt x="48" y="36"/>
                  </a:cubicBezTo>
                  <a:cubicBezTo>
                    <a:pt x="12" y="60"/>
                    <a:pt x="0" y="96"/>
                    <a:pt x="12" y="131"/>
                  </a:cubicBezTo>
                  <a:cubicBezTo>
                    <a:pt x="119" y="869"/>
                    <a:pt x="500" y="1596"/>
                    <a:pt x="1084" y="2179"/>
                  </a:cubicBezTo>
                  <a:cubicBezTo>
                    <a:pt x="1679" y="2763"/>
                    <a:pt x="2405" y="3144"/>
                    <a:pt x="3144" y="3263"/>
                  </a:cubicBezTo>
                  <a:lnTo>
                    <a:pt x="3156" y="3263"/>
                  </a:lnTo>
                  <a:cubicBezTo>
                    <a:pt x="3191" y="3263"/>
                    <a:pt x="3215" y="3251"/>
                    <a:pt x="3239" y="3227"/>
                  </a:cubicBezTo>
                  <a:cubicBezTo>
                    <a:pt x="3263" y="3203"/>
                    <a:pt x="3275" y="3167"/>
                    <a:pt x="3275" y="3132"/>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 name="Google Shape;1609;p65"/>
            <p:cNvSpPr/>
            <p:nvPr/>
          </p:nvSpPr>
          <p:spPr>
            <a:xfrm>
              <a:off x="6701125" y="2759700"/>
              <a:ext cx="81575" cy="81575"/>
            </a:xfrm>
            <a:custGeom>
              <a:rect b="b" l="l" r="r" t="t"/>
              <a:pathLst>
                <a:path extrusionOk="0" h="3263" w="3263">
                  <a:moveTo>
                    <a:pt x="3013" y="250"/>
                  </a:moveTo>
                  <a:cubicBezTo>
                    <a:pt x="2882" y="893"/>
                    <a:pt x="2536" y="1512"/>
                    <a:pt x="2024" y="2024"/>
                  </a:cubicBezTo>
                  <a:cubicBezTo>
                    <a:pt x="1513" y="2536"/>
                    <a:pt x="893" y="2882"/>
                    <a:pt x="250" y="3013"/>
                  </a:cubicBezTo>
                  <a:cubicBezTo>
                    <a:pt x="381" y="2370"/>
                    <a:pt x="727" y="1751"/>
                    <a:pt x="1239" y="1239"/>
                  </a:cubicBezTo>
                  <a:cubicBezTo>
                    <a:pt x="1751" y="727"/>
                    <a:pt x="2370" y="381"/>
                    <a:pt x="3013" y="250"/>
                  </a:cubicBezTo>
                  <a:close/>
                  <a:moveTo>
                    <a:pt x="3132" y="0"/>
                  </a:moveTo>
                  <a:cubicBezTo>
                    <a:pt x="2394" y="107"/>
                    <a:pt x="1667" y="500"/>
                    <a:pt x="1084" y="1084"/>
                  </a:cubicBezTo>
                  <a:cubicBezTo>
                    <a:pt x="489" y="1667"/>
                    <a:pt x="108" y="2393"/>
                    <a:pt x="0" y="3132"/>
                  </a:cubicBezTo>
                  <a:cubicBezTo>
                    <a:pt x="0" y="3167"/>
                    <a:pt x="12" y="3203"/>
                    <a:pt x="36" y="3227"/>
                  </a:cubicBezTo>
                  <a:cubicBezTo>
                    <a:pt x="48" y="3251"/>
                    <a:pt x="84" y="3263"/>
                    <a:pt x="108" y="3263"/>
                  </a:cubicBezTo>
                  <a:lnTo>
                    <a:pt x="131" y="3263"/>
                  </a:lnTo>
                  <a:cubicBezTo>
                    <a:pt x="870" y="3144"/>
                    <a:pt x="1596" y="2763"/>
                    <a:pt x="2179" y="2179"/>
                  </a:cubicBezTo>
                  <a:cubicBezTo>
                    <a:pt x="2763" y="1596"/>
                    <a:pt x="3144" y="869"/>
                    <a:pt x="3263" y="131"/>
                  </a:cubicBezTo>
                  <a:cubicBezTo>
                    <a:pt x="3263" y="96"/>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 name="Google Shape;1610;p65"/>
            <p:cNvSpPr/>
            <p:nvPr/>
          </p:nvSpPr>
          <p:spPr>
            <a:xfrm>
              <a:off x="6624925" y="2835000"/>
              <a:ext cx="81875" cy="81575"/>
            </a:xfrm>
            <a:custGeom>
              <a:rect b="b" l="l" r="r" t="t"/>
              <a:pathLst>
                <a:path extrusionOk="0" h="3263"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2"/>
                    <a:pt x="48" y="36"/>
                  </a:cubicBezTo>
                  <a:cubicBezTo>
                    <a:pt x="12" y="60"/>
                    <a:pt x="0" y="96"/>
                    <a:pt x="12" y="132"/>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75" y="3132"/>
                  </a:cubicBezTo>
                  <a:cubicBezTo>
                    <a:pt x="3156" y="2394"/>
                    <a:pt x="2775" y="1667"/>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 name="Google Shape;1611;p65"/>
            <p:cNvSpPr/>
            <p:nvPr/>
          </p:nvSpPr>
          <p:spPr>
            <a:xfrm>
              <a:off x="6701125" y="2835000"/>
              <a:ext cx="81575" cy="81575"/>
            </a:xfrm>
            <a:custGeom>
              <a:rect b="b" l="l" r="r" t="t"/>
              <a:pathLst>
                <a:path extrusionOk="0" h="3263"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7"/>
                    <a:pt x="108" y="2394"/>
                    <a:pt x="0" y="3132"/>
                  </a:cubicBezTo>
                  <a:cubicBezTo>
                    <a:pt x="0" y="3168"/>
                    <a:pt x="12" y="3203"/>
                    <a:pt x="36" y="3227"/>
                  </a:cubicBezTo>
                  <a:cubicBezTo>
                    <a:pt x="48" y="3251"/>
                    <a:pt x="84" y="3263"/>
                    <a:pt x="108" y="3263"/>
                  </a:cubicBezTo>
                  <a:lnTo>
                    <a:pt x="131" y="3263"/>
                  </a:lnTo>
                  <a:cubicBezTo>
                    <a:pt x="870" y="3144"/>
                    <a:pt x="1596" y="2763"/>
                    <a:pt x="2179" y="2179"/>
                  </a:cubicBezTo>
                  <a:cubicBezTo>
                    <a:pt x="2763" y="1596"/>
                    <a:pt x="3144" y="870"/>
                    <a:pt x="3263" y="132"/>
                  </a:cubicBezTo>
                  <a:cubicBezTo>
                    <a:pt x="3263" y="96"/>
                    <a:pt x="3251" y="60"/>
                    <a:pt x="3227" y="36"/>
                  </a:cubicBezTo>
                  <a:cubicBezTo>
                    <a:pt x="3203" y="12"/>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 name="Google Shape;1612;p65"/>
            <p:cNvSpPr/>
            <p:nvPr/>
          </p:nvSpPr>
          <p:spPr>
            <a:xfrm>
              <a:off x="6624925" y="2910300"/>
              <a:ext cx="81875" cy="81600"/>
            </a:xfrm>
            <a:custGeom>
              <a:rect b="b" l="l" r="r" t="t"/>
              <a:pathLst>
                <a:path extrusionOk="0" h="3264" w="3275">
                  <a:moveTo>
                    <a:pt x="262" y="251"/>
                  </a:moveTo>
                  <a:lnTo>
                    <a:pt x="262" y="251"/>
                  </a:lnTo>
                  <a:cubicBezTo>
                    <a:pt x="893"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7"/>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 name="Google Shape;1613;p65"/>
            <p:cNvSpPr/>
            <p:nvPr/>
          </p:nvSpPr>
          <p:spPr>
            <a:xfrm>
              <a:off x="6701125" y="2910300"/>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7"/>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 name="Google Shape;1614;p65"/>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 name="Google Shape;1615;p65"/>
            <p:cNvSpPr/>
            <p:nvPr/>
          </p:nvSpPr>
          <p:spPr>
            <a:xfrm>
              <a:off x="6398700" y="3039500"/>
              <a:ext cx="610525" cy="789400"/>
            </a:xfrm>
            <a:custGeom>
              <a:rect b="b" l="l" r="r" t="t"/>
              <a:pathLst>
                <a:path extrusionOk="0" h="31576" w="24421">
                  <a:moveTo>
                    <a:pt x="15657" y="226"/>
                  </a:moveTo>
                  <a:cubicBezTo>
                    <a:pt x="16443" y="226"/>
                    <a:pt x="17181" y="572"/>
                    <a:pt x="17634" y="1155"/>
                  </a:cubicBezTo>
                  <a:cubicBezTo>
                    <a:pt x="18753" y="2596"/>
                    <a:pt x="17515" y="4536"/>
                    <a:pt x="16431" y="6263"/>
                  </a:cubicBezTo>
                  <a:cubicBezTo>
                    <a:pt x="15943" y="7013"/>
                    <a:pt x="15491" y="7739"/>
                    <a:pt x="15288" y="8346"/>
                  </a:cubicBezTo>
                  <a:cubicBezTo>
                    <a:pt x="14741" y="9978"/>
                    <a:pt x="16241" y="11252"/>
                    <a:pt x="18122" y="12871"/>
                  </a:cubicBezTo>
                  <a:cubicBezTo>
                    <a:pt x="19646" y="14169"/>
                    <a:pt x="21372" y="15645"/>
                    <a:pt x="22456" y="17669"/>
                  </a:cubicBezTo>
                  <a:cubicBezTo>
                    <a:pt x="23682" y="19967"/>
                    <a:pt x="24170" y="23813"/>
                    <a:pt x="22349" y="26849"/>
                  </a:cubicBezTo>
                  <a:cubicBezTo>
                    <a:pt x="21110" y="28908"/>
                    <a:pt x="18360" y="31361"/>
                    <a:pt x="12205" y="31361"/>
                  </a:cubicBezTo>
                  <a:cubicBezTo>
                    <a:pt x="6061" y="31361"/>
                    <a:pt x="3299" y="28908"/>
                    <a:pt x="2072" y="26849"/>
                  </a:cubicBezTo>
                  <a:cubicBezTo>
                    <a:pt x="251" y="23813"/>
                    <a:pt x="739" y="19967"/>
                    <a:pt x="1953" y="17669"/>
                  </a:cubicBezTo>
                  <a:cubicBezTo>
                    <a:pt x="3037" y="15645"/>
                    <a:pt x="4763" y="14169"/>
                    <a:pt x="6287" y="12871"/>
                  </a:cubicBezTo>
                  <a:cubicBezTo>
                    <a:pt x="8180" y="11252"/>
                    <a:pt x="9669" y="9978"/>
                    <a:pt x="9121" y="8346"/>
                  </a:cubicBezTo>
                  <a:cubicBezTo>
                    <a:pt x="8918" y="7739"/>
                    <a:pt x="8466" y="7013"/>
                    <a:pt x="7990" y="6263"/>
                  </a:cubicBezTo>
                  <a:cubicBezTo>
                    <a:pt x="6894" y="4536"/>
                    <a:pt x="5668" y="2596"/>
                    <a:pt x="6787" y="1155"/>
                  </a:cubicBezTo>
                  <a:cubicBezTo>
                    <a:pt x="7240" y="572"/>
                    <a:pt x="7978" y="226"/>
                    <a:pt x="8764" y="226"/>
                  </a:cubicBezTo>
                  <a:close/>
                  <a:moveTo>
                    <a:pt x="8764" y="0"/>
                  </a:moveTo>
                  <a:cubicBezTo>
                    <a:pt x="7906" y="0"/>
                    <a:pt x="7109" y="381"/>
                    <a:pt x="6609" y="1012"/>
                  </a:cubicBezTo>
                  <a:cubicBezTo>
                    <a:pt x="5394" y="2584"/>
                    <a:pt x="6668" y="4596"/>
                    <a:pt x="7799" y="6382"/>
                  </a:cubicBezTo>
                  <a:cubicBezTo>
                    <a:pt x="8276" y="7120"/>
                    <a:pt x="8716" y="7834"/>
                    <a:pt x="8918" y="8406"/>
                  </a:cubicBezTo>
                  <a:cubicBezTo>
                    <a:pt x="9407" y="9906"/>
                    <a:pt x="7966" y="11144"/>
                    <a:pt x="6144" y="12704"/>
                  </a:cubicBezTo>
                  <a:cubicBezTo>
                    <a:pt x="4608" y="14014"/>
                    <a:pt x="2858" y="15502"/>
                    <a:pt x="1763" y="17574"/>
                  </a:cubicBezTo>
                  <a:cubicBezTo>
                    <a:pt x="465" y="19991"/>
                    <a:pt x="1" y="23836"/>
                    <a:pt x="1882" y="26968"/>
                  </a:cubicBezTo>
                  <a:cubicBezTo>
                    <a:pt x="3132" y="29075"/>
                    <a:pt x="5954" y="31575"/>
                    <a:pt x="12205" y="31575"/>
                  </a:cubicBezTo>
                  <a:cubicBezTo>
                    <a:pt x="18467" y="31575"/>
                    <a:pt x="21277" y="29075"/>
                    <a:pt x="22539" y="26968"/>
                  </a:cubicBezTo>
                  <a:cubicBezTo>
                    <a:pt x="24420" y="23836"/>
                    <a:pt x="23944" y="19991"/>
                    <a:pt x="22658" y="17574"/>
                  </a:cubicBezTo>
                  <a:cubicBezTo>
                    <a:pt x="21551" y="15502"/>
                    <a:pt x="19813" y="14014"/>
                    <a:pt x="18277" y="12704"/>
                  </a:cubicBezTo>
                  <a:cubicBezTo>
                    <a:pt x="16443" y="11144"/>
                    <a:pt x="15003" y="9906"/>
                    <a:pt x="15503" y="8406"/>
                  </a:cubicBezTo>
                  <a:cubicBezTo>
                    <a:pt x="15693" y="7834"/>
                    <a:pt x="16146" y="7120"/>
                    <a:pt x="16622" y="6382"/>
                  </a:cubicBezTo>
                  <a:cubicBezTo>
                    <a:pt x="17741" y="4596"/>
                    <a:pt x="19015" y="2584"/>
                    <a:pt x="17801" y="1012"/>
                  </a:cubicBezTo>
                  <a:cubicBezTo>
                    <a:pt x="17312" y="381"/>
                    <a:pt x="16515" y="0"/>
                    <a:pt x="156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 name="Google Shape;1616;p65"/>
            <p:cNvSpPr/>
            <p:nvPr/>
          </p:nvSpPr>
          <p:spPr>
            <a:xfrm>
              <a:off x="6563000" y="3063700"/>
              <a:ext cx="239050" cy="156800"/>
            </a:xfrm>
            <a:custGeom>
              <a:rect b="b" l="l" r="r" t="t"/>
              <a:pathLst>
                <a:path extrusionOk="0" h="6272" w="9562">
                  <a:moveTo>
                    <a:pt x="124" y="1"/>
                  </a:moveTo>
                  <a:cubicBezTo>
                    <a:pt x="98" y="1"/>
                    <a:pt x="71" y="10"/>
                    <a:pt x="49" y="32"/>
                  </a:cubicBezTo>
                  <a:cubicBezTo>
                    <a:pt x="1" y="80"/>
                    <a:pt x="1" y="139"/>
                    <a:pt x="49" y="187"/>
                  </a:cubicBezTo>
                  <a:cubicBezTo>
                    <a:pt x="2799" y="3116"/>
                    <a:pt x="5204" y="4616"/>
                    <a:pt x="6728" y="5354"/>
                  </a:cubicBezTo>
                  <a:cubicBezTo>
                    <a:pt x="8395" y="6164"/>
                    <a:pt x="9395" y="6271"/>
                    <a:pt x="9431" y="6271"/>
                  </a:cubicBezTo>
                  <a:lnTo>
                    <a:pt x="9443" y="6271"/>
                  </a:lnTo>
                  <a:cubicBezTo>
                    <a:pt x="9502" y="6271"/>
                    <a:pt x="9550" y="6224"/>
                    <a:pt x="9562" y="6176"/>
                  </a:cubicBezTo>
                  <a:cubicBezTo>
                    <a:pt x="9562" y="6104"/>
                    <a:pt x="9514" y="6057"/>
                    <a:pt x="9454" y="6045"/>
                  </a:cubicBezTo>
                  <a:cubicBezTo>
                    <a:pt x="9443" y="6045"/>
                    <a:pt x="8442" y="5938"/>
                    <a:pt x="6811" y="5140"/>
                  </a:cubicBezTo>
                  <a:cubicBezTo>
                    <a:pt x="5311" y="4414"/>
                    <a:pt x="2942" y="2937"/>
                    <a:pt x="203" y="32"/>
                  </a:cubicBezTo>
                  <a:cubicBezTo>
                    <a:pt x="184" y="13"/>
                    <a:pt x="155"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 name="Google Shape;1617;p65"/>
            <p:cNvSpPr/>
            <p:nvPr/>
          </p:nvSpPr>
          <p:spPr>
            <a:xfrm>
              <a:off x="6607350" y="3302200"/>
              <a:ext cx="372100" cy="253750"/>
            </a:xfrm>
            <a:custGeom>
              <a:rect b="b" l="l" r="r" t="t"/>
              <a:pathLst>
                <a:path extrusionOk="0" h="10150" w="14884">
                  <a:moveTo>
                    <a:pt x="126" y="0"/>
                  </a:moveTo>
                  <a:cubicBezTo>
                    <a:pt x="88" y="0"/>
                    <a:pt x="49" y="21"/>
                    <a:pt x="25" y="53"/>
                  </a:cubicBezTo>
                  <a:cubicBezTo>
                    <a:pt x="1" y="113"/>
                    <a:pt x="13" y="172"/>
                    <a:pt x="72" y="208"/>
                  </a:cubicBezTo>
                  <a:cubicBezTo>
                    <a:pt x="1049" y="767"/>
                    <a:pt x="1489" y="2041"/>
                    <a:pt x="1584" y="2970"/>
                  </a:cubicBezTo>
                  <a:cubicBezTo>
                    <a:pt x="1632" y="3446"/>
                    <a:pt x="1620" y="3934"/>
                    <a:pt x="1620" y="4423"/>
                  </a:cubicBezTo>
                  <a:cubicBezTo>
                    <a:pt x="1620" y="5018"/>
                    <a:pt x="1608" y="5637"/>
                    <a:pt x="1704" y="6244"/>
                  </a:cubicBezTo>
                  <a:cubicBezTo>
                    <a:pt x="1894" y="7482"/>
                    <a:pt x="2454" y="8554"/>
                    <a:pt x="3299" y="9268"/>
                  </a:cubicBezTo>
                  <a:cubicBezTo>
                    <a:pt x="3978" y="9840"/>
                    <a:pt x="4847" y="10149"/>
                    <a:pt x="5680" y="10149"/>
                  </a:cubicBezTo>
                  <a:cubicBezTo>
                    <a:pt x="6002" y="10149"/>
                    <a:pt x="6311" y="10102"/>
                    <a:pt x="6609" y="10007"/>
                  </a:cubicBezTo>
                  <a:cubicBezTo>
                    <a:pt x="7192" y="9828"/>
                    <a:pt x="7704" y="9471"/>
                    <a:pt x="8204" y="9137"/>
                  </a:cubicBezTo>
                  <a:cubicBezTo>
                    <a:pt x="8431" y="8971"/>
                    <a:pt x="8669" y="8816"/>
                    <a:pt x="8907" y="8661"/>
                  </a:cubicBezTo>
                  <a:cubicBezTo>
                    <a:pt x="9835" y="8117"/>
                    <a:pt x="10904" y="7842"/>
                    <a:pt x="11982" y="7842"/>
                  </a:cubicBezTo>
                  <a:cubicBezTo>
                    <a:pt x="12911" y="7842"/>
                    <a:pt x="13846" y="8046"/>
                    <a:pt x="14705" y="8459"/>
                  </a:cubicBezTo>
                  <a:cubicBezTo>
                    <a:pt x="14724" y="8470"/>
                    <a:pt x="14743" y="8476"/>
                    <a:pt x="14762" y="8476"/>
                  </a:cubicBezTo>
                  <a:cubicBezTo>
                    <a:pt x="14800" y="8476"/>
                    <a:pt x="14836" y="8452"/>
                    <a:pt x="14860" y="8411"/>
                  </a:cubicBezTo>
                  <a:cubicBezTo>
                    <a:pt x="14884" y="8352"/>
                    <a:pt x="14860" y="8292"/>
                    <a:pt x="14800" y="8268"/>
                  </a:cubicBezTo>
                  <a:cubicBezTo>
                    <a:pt x="13908" y="7836"/>
                    <a:pt x="12933" y="7620"/>
                    <a:pt x="11965" y="7620"/>
                  </a:cubicBezTo>
                  <a:cubicBezTo>
                    <a:pt x="10855" y="7620"/>
                    <a:pt x="9754" y="7904"/>
                    <a:pt x="8800" y="8471"/>
                  </a:cubicBezTo>
                  <a:cubicBezTo>
                    <a:pt x="8550" y="8625"/>
                    <a:pt x="8312" y="8792"/>
                    <a:pt x="8073" y="8947"/>
                  </a:cubicBezTo>
                  <a:cubicBezTo>
                    <a:pt x="7585" y="9280"/>
                    <a:pt x="7097" y="9626"/>
                    <a:pt x="6537" y="9792"/>
                  </a:cubicBezTo>
                  <a:cubicBezTo>
                    <a:pt x="6259" y="9882"/>
                    <a:pt x="5964" y="9925"/>
                    <a:pt x="5664" y="9925"/>
                  </a:cubicBezTo>
                  <a:cubicBezTo>
                    <a:pt x="4888" y="9925"/>
                    <a:pt x="4081" y="9634"/>
                    <a:pt x="3454" y="9102"/>
                  </a:cubicBezTo>
                  <a:cubicBezTo>
                    <a:pt x="2644" y="8423"/>
                    <a:pt x="2096" y="7387"/>
                    <a:pt x="1930" y="6209"/>
                  </a:cubicBezTo>
                  <a:cubicBezTo>
                    <a:pt x="1835" y="5625"/>
                    <a:pt x="1846" y="5006"/>
                    <a:pt x="1846" y="4423"/>
                  </a:cubicBezTo>
                  <a:cubicBezTo>
                    <a:pt x="1846" y="3934"/>
                    <a:pt x="1846" y="3434"/>
                    <a:pt x="1799" y="2946"/>
                  </a:cubicBezTo>
                  <a:cubicBezTo>
                    <a:pt x="1704" y="1922"/>
                    <a:pt x="1227" y="613"/>
                    <a:pt x="180" y="17"/>
                  </a:cubicBezTo>
                  <a:cubicBezTo>
                    <a:pt x="164" y="5"/>
                    <a:pt x="145" y="0"/>
                    <a:pt x="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 name="Google Shape;1618;p65"/>
            <p:cNvSpPr/>
            <p:nvPr/>
          </p:nvSpPr>
          <p:spPr>
            <a:xfrm>
              <a:off x="6414475" y="3352725"/>
              <a:ext cx="164325" cy="242800"/>
            </a:xfrm>
            <a:custGeom>
              <a:rect b="b" l="l" r="r" t="t"/>
              <a:pathLst>
                <a:path extrusionOk="0" h="9712" w="6573">
                  <a:moveTo>
                    <a:pt x="5754" y="1"/>
                  </a:moveTo>
                  <a:cubicBezTo>
                    <a:pt x="5742" y="1"/>
                    <a:pt x="5729" y="3"/>
                    <a:pt x="5716" y="8"/>
                  </a:cubicBezTo>
                  <a:cubicBezTo>
                    <a:pt x="5656" y="32"/>
                    <a:pt x="5632" y="92"/>
                    <a:pt x="5656" y="151"/>
                  </a:cubicBezTo>
                  <a:cubicBezTo>
                    <a:pt x="6347" y="2044"/>
                    <a:pt x="6144" y="4366"/>
                    <a:pt x="5144" y="6057"/>
                  </a:cubicBezTo>
                  <a:cubicBezTo>
                    <a:pt x="4120" y="7795"/>
                    <a:pt x="2096" y="9176"/>
                    <a:pt x="96" y="9486"/>
                  </a:cubicBezTo>
                  <a:cubicBezTo>
                    <a:pt x="36" y="9498"/>
                    <a:pt x="1" y="9557"/>
                    <a:pt x="1" y="9617"/>
                  </a:cubicBezTo>
                  <a:cubicBezTo>
                    <a:pt x="13" y="9676"/>
                    <a:pt x="60" y="9712"/>
                    <a:pt x="120" y="9712"/>
                  </a:cubicBezTo>
                  <a:lnTo>
                    <a:pt x="132" y="9712"/>
                  </a:lnTo>
                  <a:cubicBezTo>
                    <a:pt x="2191" y="9391"/>
                    <a:pt x="4275" y="7962"/>
                    <a:pt x="5335" y="6176"/>
                  </a:cubicBezTo>
                  <a:cubicBezTo>
                    <a:pt x="6371" y="4426"/>
                    <a:pt x="6573" y="2032"/>
                    <a:pt x="5859" y="68"/>
                  </a:cubicBezTo>
                  <a:cubicBezTo>
                    <a:pt x="5840" y="31"/>
                    <a:pt x="5800" y="1"/>
                    <a:pt x="5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 name="Google Shape;1619;p65"/>
          <p:cNvGrpSpPr/>
          <p:nvPr/>
        </p:nvGrpSpPr>
        <p:grpSpPr>
          <a:xfrm rot="5400273">
            <a:off x="7669592" y="267095"/>
            <a:ext cx="1032345" cy="983554"/>
            <a:chOff x="6971400" y="1329575"/>
            <a:chExt cx="820950" cy="782150"/>
          </a:xfrm>
        </p:grpSpPr>
        <p:sp>
          <p:nvSpPr>
            <p:cNvPr id="1620" name="Google Shape;1620;p65"/>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 name="Google Shape;1621;p65"/>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 name="Google Shape;1622;p65"/>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 name="Google Shape;1623;p65"/>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 name="Google Shape;1624;p65"/>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 name="Google Shape;1625;p65"/>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6" name="Google Shape;1626;p65"/>
          <p:cNvSpPr txBox="1"/>
          <p:nvPr>
            <p:ph type="title"/>
          </p:nvPr>
        </p:nvSpPr>
        <p:spPr>
          <a:xfrm>
            <a:off x="1205050" y="539500"/>
            <a:ext cx="67338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AI uses</a:t>
            </a:r>
            <a:endParaRPr/>
          </a:p>
        </p:txBody>
      </p:sp>
      <p:graphicFrame>
        <p:nvGraphicFramePr>
          <p:cNvPr id="1627" name="Google Shape;1627;p65"/>
          <p:cNvGraphicFramePr/>
          <p:nvPr/>
        </p:nvGraphicFramePr>
        <p:xfrm>
          <a:off x="1205063" y="1546300"/>
          <a:ext cx="3000000" cy="3000000"/>
        </p:xfrm>
        <a:graphic>
          <a:graphicData uri="http://schemas.openxmlformats.org/drawingml/2006/table">
            <a:tbl>
              <a:tblPr>
                <a:noFill/>
                <a:tableStyleId>{2851CFD9-70A3-4D81-9738-E1ED4A270792}</a:tableStyleId>
              </a:tblPr>
              <a:tblGrid>
                <a:gridCol w="2516100"/>
                <a:gridCol w="2090125"/>
                <a:gridCol w="2127600"/>
              </a:tblGrid>
              <a:tr h="792450">
                <a:tc>
                  <a:txBody>
                    <a:bodyPr/>
                    <a:lstStyle/>
                    <a:p>
                      <a:pPr indent="0" lvl="0" marL="0" rtl="0" algn="ctr">
                        <a:spcBef>
                          <a:spcPts val="0"/>
                        </a:spcBef>
                        <a:spcAft>
                          <a:spcPts val="0"/>
                        </a:spcAft>
                        <a:buNone/>
                      </a:pPr>
                      <a:r>
                        <a:rPr b="1" lang="en" sz="2000">
                          <a:solidFill>
                            <a:schemeClr val="accent6"/>
                          </a:solidFill>
                          <a:latin typeface="Be Vietnam Pro"/>
                          <a:ea typeface="Be Vietnam Pro"/>
                          <a:cs typeface="Be Vietnam Pro"/>
                          <a:sym typeface="Be Vietnam Pro"/>
                        </a:rPr>
                        <a:t>Company</a:t>
                      </a:r>
                      <a:br>
                        <a:rPr b="1" lang="en" sz="2000">
                          <a:solidFill>
                            <a:schemeClr val="accent6"/>
                          </a:solidFill>
                          <a:latin typeface="Be Vietnam Pro"/>
                          <a:ea typeface="Be Vietnam Pro"/>
                          <a:cs typeface="Be Vietnam Pro"/>
                          <a:sym typeface="Be Vietnam Pro"/>
                        </a:rPr>
                      </a:br>
                      <a:r>
                        <a:rPr b="1" lang="en" sz="2000">
                          <a:solidFill>
                            <a:schemeClr val="accent6"/>
                          </a:solidFill>
                          <a:latin typeface="Be Vietnam Pro"/>
                          <a:ea typeface="Be Vietnam Pro"/>
                          <a:cs typeface="Be Vietnam Pro"/>
                          <a:sym typeface="Be Vietnam Pro"/>
                        </a:rPr>
                        <a:t>name</a:t>
                      </a:r>
                      <a:endParaRPr b="1" sz="2000">
                        <a:solidFill>
                          <a:schemeClr val="accent6"/>
                        </a:solidFill>
                        <a:latin typeface="Be Vietnam Pro"/>
                        <a:ea typeface="Be Vietnam Pro"/>
                        <a:cs typeface="Be Vietnam Pro"/>
                        <a:sym typeface="Be Vietnam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accent6"/>
                          </a:solidFill>
                          <a:latin typeface="Be Vietnam Pro"/>
                          <a:ea typeface="Be Vietnam Pro"/>
                          <a:cs typeface="Be Vietnam Pro"/>
                          <a:sym typeface="Be Vietnam Pro"/>
                        </a:rPr>
                        <a:t>Write</a:t>
                      </a:r>
                      <a:br>
                        <a:rPr b="1" lang="en" sz="2000">
                          <a:solidFill>
                            <a:schemeClr val="accent6"/>
                          </a:solidFill>
                          <a:latin typeface="Be Vietnam Pro"/>
                          <a:ea typeface="Be Vietnam Pro"/>
                          <a:cs typeface="Be Vietnam Pro"/>
                          <a:sym typeface="Be Vietnam Pro"/>
                        </a:rPr>
                      </a:br>
                      <a:r>
                        <a:rPr b="1" lang="en" sz="2000">
                          <a:solidFill>
                            <a:schemeClr val="accent6"/>
                          </a:solidFill>
                          <a:latin typeface="Be Vietnam Pro"/>
                          <a:ea typeface="Be Vietnam Pro"/>
                          <a:cs typeface="Be Vietnam Pro"/>
                          <a:sym typeface="Be Vietnam Pro"/>
                        </a:rPr>
                        <a:t>texts</a:t>
                      </a:r>
                      <a:endParaRPr b="1" sz="2000">
                        <a:solidFill>
                          <a:schemeClr val="accent6"/>
                        </a:solidFill>
                        <a:latin typeface="Be Vietnam Pro"/>
                        <a:ea typeface="Be Vietnam Pro"/>
                        <a:cs typeface="Be Vietnam Pro"/>
                        <a:sym typeface="Be Vietnam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b="1" lang="en" sz="2000">
                          <a:solidFill>
                            <a:schemeClr val="accent6"/>
                          </a:solidFill>
                          <a:latin typeface="Be Vietnam Pro"/>
                          <a:ea typeface="Be Vietnam Pro"/>
                          <a:cs typeface="Be Vietnam Pro"/>
                          <a:sym typeface="Be Vietnam Pro"/>
                        </a:rPr>
                        <a:t>Generate images</a:t>
                      </a:r>
                      <a:endParaRPr b="1" sz="2000">
                        <a:solidFill>
                          <a:schemeClr val="accent6"/>
                        </a:solidFill>
                        <a:latin typeface="Be Vietnam Pro"/>
                        <a:ea typeface="Be Vietnam Pro"/>
                        <a:cs typeface="Be Vietnam Pro"/>
                        <a:sym typeface="Be Vietnam Pro"/>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41925">
                <a:tc>
                  <a:txBody>
                    <a:bodyPr/>
                    <a:lstStyle/>
                    <a:p>
                      <a:pPr indent="0" lvl="0" marL="0" rtl="0" algn="ctr">
                        <a:spcBef>
                          <a:spcPts val="0"/>
                        </a:spcBef>
                        <a:spcAft>
                          <a:spcPts val="0"/>
                        </a:spcAft>
                        <a:buNone/>
                      </a:pPr>
                      <a:r>
                        <a:rPr b="1" lang="en">
                          <a:solidFill>
                            <a:schemeClr val="accent6"/>
                          </a:solidFill>
                          <a:latin typeface="Varela Round"/>
                          <a:ea typeface="Varela Round"/>
                          <a:cs typeface="Varela Round"/>
                          <a:sym typeface="Varela Round"/>
                        </a:rPr>
                        <a:t>Company 01</a:t>
                      </a:r>
                      <a:endParaRPr b="1">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20</a:t>
                      </a:r>
                      <a:r>
                        <a:rPr lang="en">
                          <a:solidFill>
                            <a:schemeClr val="accent6"/>
                          </a:solidFill>
                          <a:latin typeface="Varela Round"/>
                          <a:ea typeface="Varela Round"/>
                          <a:cs typeface="Varela Round"/>
                          <a:sym typeface="Varela Round"/>
                        </a:rPr>
                        <a:t>%</a:t>
                      </a:r>
                      <a:endParaRPr>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80%</a:t>
                      </a:r>
                      <a:endParaRPr>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41925">
                <a:tc>
                  <a:txBody>
                    <a:bodyPr/>
                    <a:lstStyle/>
                    <a:p>
                      <a:pPr indent="0" lvl="0" marL="0" rtl="0" algn="ctr">
                        <a:spcBef>
                          <a:spcPts val="0"/>
                        </a:spcBef>
                        <a:spcAft>
                          <a:spcPts val="0"/>
                        </a:spcAft>
                        <a:buNone/>
                      </a:pPr>
                      <a:r>
                        <a:rPr b="1" lang="en">
                          <a:solidFill>
                            <a:schemeClr val="accent3"/>
                          </a:solidFill>
                          <a:latin typeface="Varela Round"/>
                          <a:ea typeface="Varela Round"/>
                          <a:cs typeface="Varela Round"/>
                          <a:sym typeface="Varela Round"/>
                        </a:rPr>
                        <a:t>Company 02</a:t>
                      </a:r>
                      <a:endParaRPr b="1">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4</a:t>
                      </a:r>
                      <a:r>
                        <a:rPr lang="en">
                          <a:solidFill>
                            <a:schemeClr val="accent6"/>
                          </a:solidFill>
                          <a:latin typeface="Varela Round"/>
                          <a:ea typeface="Varela Round"/>
                          <a:cs typeface="Varela Round"/>
                          <a:sym typeface="Varela Round"/>
                        </a:rPr>
                        <a:t>5%</a:t>
                      </a:r>
                      <a:endParaRPr>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60%</a:t>
                      </a:r>
                      <a:endParaRPr>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41925">
                <a:tc>
                  <a:txBody>
                    <a:bodyPr/>
                    <a:lstStyle/>
                    <a:p>
                      <a:pPr indent="0" lvl="0" marL="0" rtl="0" algn="ctr">
                        <a:spcBef>
                          <a:spcPts val="0"/>
                        </a:spcBef>
                        <a:spcAft>
                          <a:spcPts val="0"/>
                        </a:spcAft>
                        <a:buNone/>
                      </a:pPr>
                      <a:r>
                        <a:rPr b="1" lang="en">
                          <a:solidFill>
                            <a:schemeClr val="accent3"/>
                          </a:solidFill>
                          <a:latin typeface="Varela Round"/>
                          <a:ea typeface="Varela Round"/>
                          <a:cs typeface="Varela Round"/>
                          <a:sym typeface="Varela Round"/>
                        </a:rPr>
                        <a:t>Company 03</a:t>
                      </a:r>
                      <a:endParaRPr b="1">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60</a:t>
                      </a:r>
                      <a:r>
                        <a:rPr lang="en">
                          <a:solidFill>
                            <a:schemeClr val="accent6"/>
                          </a:solidFill>
                          <a:latin typeface="Varela Round"/>
                          <a:ea typeface="Varela Round"/>
                          <a:cs typeface="Varela Round"/>
                          <a:sym typeface="Varela Round"/>
                        </a:rPr>
                        <a:t>%</a:t>
                      </a:r>
                      <a:endParaRPr>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40%</a:t>
                      </a:r>
                      <a:endParaRPr>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r h="441925">
                <a:tc>
                  <a:txBody>
                    <a:bodyPr/>
                    <a:lstStyle/>
                    <a:p>
                      <a:pPr indent="0" lvl="0" marL="0" rtl="0" algn="ctr">
                        <a:spcBef>
                          <a:spcPts val="0"/>
                        </a:spcBef>
                        <a:spcAft>
                          <a:spcPts val="0"/>
                        </a:spcAft>
                        <a:buNone/>
                      </a:pPr>
                      <a:r>
                        <a:rPr b="1" lang="en">
                          <a:solidFill>
                            <a:schemeClr val="accent3"/>
                          </a:solidFill>
                          <a:latin typeface="Varela Round"/>
                          <a:ea typeface="Varela Round"/>
                          <a:cs typeface="Varela Round"/>
                          <a:sym typeface="Varela Round"/>
                        </a:rPr>
                        <a:t>Company 04</a:t>
                      </a:r>
                      <a:endParaRPr b="1">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7</a:t>
                      </a:r>
                      <a:r>
                        <a:rPr lang="en">
                          <a:solidFill>
                            <a:schemeClr val="accent6"/>
                          </a:solidFill>
                          <a:latin typeface="Varela Round"/>
                          <a:ea typeface="Varela Round"/>
                          <a:cs typeface="Varela Round"/>
                          <a:sym typeface="Varela Round"/>
                        </a:rPr>
                        <a:t>0%</a:t>
                      </a:r>
                      <a:endParaRPr>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c>
                  <a:txBody>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90%</a:t>
                      </a:r>
                      <a:endParaRPr>
                        <a:solidFill>
                          <a:schemeClr val="accent6"/>
                        </a:solidFill>
                        <a:latin typeface="Varela Round"/>
                        <a:ea typeface="Varela Round"/>
                        <a:cs typeface="Varela Round"/>
                        <a:sym typeface="Varela Round"/>
                      </a:endParaRPr>
                    </a:p>
                  </a:txBody>
                  <a:tcPr marT="91425" marB="91425" marR="91425" marL="91425" anchor="ctr">
                    <a:lnL cap="flat" cmpd="sng" w="9525">
                      <a:solidFill>
                        <a:schemeClr val="accent3"/>
                      </a:solidFill>
                      <a:prstDash val="solid"/>
                      <a:round/>
                      <a:headEnd len="sm" w="sm" type="none"/>
                      <a:tailEnd len="sm" w="sm" type="none"/>
                    </a:lnL>
                    <a:lnR cap="flat" cmpd="sng" w="9525">
                      <a:solidFill>
                        <a:schemeClr val="accent3"/>
                      </a:solidFill>
                      <a:prstDash val="solid"/>
                      <a:round/>
                      <a:headEnd len="sm" w="sm" type="none"/>
                      <a:tailEnd len="sm" w="sm" type="none"/>
                    </a:lnR>
                    <a:lnT cap="flat" cmpd="sng" w="9525">
                      <a:solidFill>
                        <a:schemeClr val="accent3"/>
                      </a:solidFill>
                      <a:prstDash val="solid"/>
                      <a:round/>
                      <a:headEnd len="sm" w="sm" type="none"/>
                      <a:tailEnd len="sm" w="sm" type="none"/>
                    </a:lnT>
                    <a:lnB cap="flat" cmpd="sng" w="9525">
                      <a:solidFill>
                        <a:schemeClr val="accent3"/>
                      </a:solidFill>
                      <a:prstDash val="solid"/>
                      <a:round/>
                      <a:headEnd len="sm" w="sm" type="none"/>
                      <a:tailEnd len="sm" w="sm" type="none"/>
                    </a:lnB>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0" name="Shape 910"/>
        <p:cNvGrpSpPr/>
        <p:nvPr/>
      </p:nvGrpSpPr>
      <p:grpSpPr>
        <a:xfrm>
          <a:off x="0" y="0"/>
          <a:ext cx="0" cy="0"/>
          <a:chOff x="0" y="0"/>
          <a:chExt cx="0" cy="0"/>
        </a:xfrm>
      </p:grpSpPr>
      <p:pic>
        <p:nvPicPr>
          <p:cNvPr id="911" name="Google Shape;911;p48"/>
          <p:cNvPicPr preferRelativeResize="0"/>
          <p:nvPr/>
        </p:nvPicPr>
        <p:blipFill>
          <a:blip r:embed="rId3">
            <a:alphaModFix/>
          </a:blip>
          <a:stretch>
            <a:fillRect/>
          </a:stretch>
        </p:blipFill>
        <p:spPr>
          <a:xfrm>
            <a:off x="690425" y="3849571"/>
            <a:ext cx="3491700" cy="2660833"/>
          </a:xfrm>
          <a:prstGeom prst="rect">
            <a:avLst/>
          </a:prstGeom>
          <a:noFill/>
          <a:ln>
            <a:noFill/>
          </a:ln>
        </p:spPr>
      </p:pic>
      <p:pic>
        <p:nvPicPr>
          <p:cNvPr id="912" name="Google Shape;912;p48"/>
          <p:cNvPicPr preferRelativeResize="0"/>
          <p:nvPr/>
        </p:nvPicPr>
        <p:blipFill rotWithShape="1">
          <a:blip r:embed="rId4">
            <a:alphaModFix/>
          </a:blip>
          <a:srcRect b="12695" l="0" r="6864" t="15253"/>
          <a:stretch/>
        </p:blipFill>
        <p:spPr>
          <a:xfrm rot="-5400000">
            <a:off x="6359875" y="2966826"/>
            <a:ext cx="5025224" cy="1995625"/>
          </a:xfrm>
          <a:prstGeom prst="rect">
            <a:avLst/>
          </a:prstGeom>
          <a:noFill/>
          <a:ln>
            <a:noFill/>
          </a:ln>
        </p:spPr>
      </p:pic>
      <p:pic>
        <p:nvPicPr>
          <p:cNvPr id="913" name="Google Shape;913;p48"/>
          <p:cNvPicPr preferRelativeResize="0"/>
          <p:nvPr/>
        </p:nvPicPr>
        <p:blipFill rotWithShape="1">
          <a:blip r:embed="rId5">
            <a:alphaModFix/>
          </a:blip>
          <a:srcRect b="21031" l="21031" r="21031" t="21031"/>
          <a:stretch/>
        </p:blipFill>
        <p:spPr>
          <a:xfrm rot="-2700000">
            <a:off x="-286813" y="2507964"/>
            <a:ext cx="1088128" cy="1045922"/>
          </a:xfrm>
          <a:prstGeom prst="rect">
            <a:avLst/>
          </a:prstGeom>
          <a:noFill/>
          <a:ln>
            <a:noFill/>
          </a:ln>
        </p:spPr>
      </p:pic>
      <p:grpSp>
        <p:nvGrpSpPr>
          <p:cNvPr id="914" name="Google Shape;914;p48"/>
          <p:cNvGrpSpPr/>
          <p:nvPr/>
        </p:nvGrpSpPr>
        <p:grpSpPr>
          <a:xfrm flipH="1">
            <a:off x="8361252" y="4154401"/>
            <a:ext cx="811218" cy="1071710"/>
            <a:chOff x="67250" y="4303125"/>
            <a:chExt cx="480750" cy="635125"/>
          </a:xfrm>
        </p:grpSpPr>
        <p:sp>
          <p:nvSpPr>
            <p:cNvPr id="915" name="Google Shape;915;p48"/>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 name="Google Shape;916;p48"/>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 name="Google Shape;917;p48"/>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 name="Google Shape;918;p48"/>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 name="Google Shape;919;p48"/>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 name="Google Shape;920;p48"/>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 name="Google Shape;921;p48"/>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 name="Google Shape;922;p48"/>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 name="Google Shape;923;p48"/>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24" name="Google Shape;924;p48"/>
          <p:cNvSpPr/>
          <p:nvPr/>
        </p:nvSpPr>
        <p:spPr>
          <a:xfrm>
            <a:off x="8361250" y="299675"/>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 name="Google Shape;925;p48"/>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a:t>
            </a:r>
            <a:r>
              <a:rPr lang="en"/>
              <a:t>ontents of this template</a:t>
            </a:r>
            <a:endParaRPr/>
          </a:p>
        </p:txBody>
      </p:sp>
      <p:graphicFrame>
        <p:nvGraphicFramePr>
          <p:cNvPr id="926" name="Google Shape;926;p48"/>
          <p:cNvGraphicFramePr/>
          <p:nvPr/>
        </p:nvGraphicFramePr>
        <p:xfrm>
          <a:off x="982750" y="1672302"/>
          <a:ext cx="3000000" cy="3000000"/>
        </p:xfrm>
        <a:graphic>
          <a:graphicData uri="http://schemas.openxmlformats.org/drawingml/2006/table">
            <a:tbl>
              <a:tblPr>
                <a:noFill/>
                <a:tableStyleId>{2851CFD9-70A3-4D81-9738-E1ED4A270792}</a:tableStyleId>
              </a:tblPr>
              <a:tblGrid>
                <a:gridCol w="2209300"/>
                <a:gridCol w="4969150"/>
              </a:tblGrid>
              <a:tr h="321500">
                <a:tc>
                  <a:txBody>
                    <a:bodyPr/>
                    <a:lstStyle/>
                    <a:p>
                      <a:pPr indent="0" lvl="0" marL="0" rtl="0" algn="l">
                        <a:spcBef>
                          <a:spcPts val="0"/>
                        </a:spcBef>
                        <a:spcAft>
                          <a:spcPts val="0"/>
                        </a:spcAft>
                        <a:buNone/>
                      </a:pPr>
                      <a:r>
                        <a:rPr b="1" lang="en" sz="1000" u="sng">
                          <a:solidFill>
                            <a:schemeClr val="hlink"/>
                          </a:solidFill>
                          <a:latin typeface="Varela Round"/>
                          <a:ea typeface="Varela Round"/>
                          <a:cs typeface="Varela Round"/>
                          <a:sym typeface="Varela Round"/>
                          <a:hlinkClick action="ppaction://hlinksldjump" r:id="rId6"/>
                        </a:rPr>
                        <a:t>Fonts</a:t>
                      </a:r>
                      <a:endParaRPr b="1" sz="1000" u="sng">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6"/>
                          </a:solidFill>
                          <a:latin typeface="Varela Round"/>
                          <a:ea typeface="Varela Round"/>
                          <a:cs typeface="Varela Round"/>
                          <a:sym typeface="Varela Round"/>
                        </a:rPr>
                        <a:t>To view this template correctly in PowerPoint, download and install the fonts we used</a:t>
                      </a:r>
                      <a:endParaRPr sz="900">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21500">
                <a:tc>
                  <a:txBody>
                    <a:bodyPr/>
                    <a:lstStyle/>
                    <a:p>
                      <a:pPr indent="0" lvl="0" marL="0" rtl="0" algn="l">
                        <a:spcBef>
                          <a:spcPts val="0"/>
                        </a:spcBef>
                        <a:spcAft>
                          <a:spcPts val="0"/>
                        </a:spcAft>
                        <a:buNone/>
                      </a:pPr>
                      <a:r>
                        <a:rPr b="1" lang="en" sz="1000" u="sng">
                          <a:solidFill>
                            <a:schemeClr val="hlink"/>
                          </a:solidFill>
                          <a:latin typeface="Varela Round"/>
                          <a:ea typeface="Varela Round"/>
                          <a:cs typeface="Varela Round"/>
                          <a:sym typeface="Varela Round"/>
                          <a:hlinkClick action="ppaction://hlinksldjump" r:id="rId7"/>
                        </a:rPr>
                        <a:t>Used</a:t>
                      </a:r>
                      <a:r>
                        <a:rPr b="1" lang="en" sz="1000">
                          <a:solidFill>
                            <a:schemeClr val="accent6"/>
                          </a:solidFill>
                          <a:latin typeface="Varela Round"/>
                          <a:ea typeface="Varela Round"/>
                          <a:cs typeface="Varela Round"/>
                          <a:sym typeface="Varela Round"/>
                        </a:rPr>
                        <a:t> and </a:t>
                      </a:r>
                      <a:r>
                        <a:rPr b="1" lang="en" sz="1000" u="sng">
                          <a:solidFill>
                            <a:schemeClr val="hlink"/>
                          </a:solidFill>
                          <a:latin typeface="Varela Round"/>
                          <a:ea typeface="Varela Round"/>
                          <a:cs typeface="Varela Round"/>
                          <a:sym typeface="Varela Round"/>
                          <a:hlinkClick action="ppaction://hlinksldjump" r:id="rId8"/>
                        </a:rPr>
                        <a:t>alternative</a:t>
                      </a:r>
                      <a:r>
                        <a:rPr b="1" lang="en" sz="1000" u="sng">
                          <a:solidFill>
                            <a:schemeClr val="hlink"/>
                          </a:solidFill>
                          <a:latin typeface="Varela Round"/>
                          <a:ea typeface="Varela Round"/>
                          <a:cs typeface="Varela Round"/>
                          <a:sym typeface="Varela Round"/>
                          <a:hlinkClick action="ppaction://hlinksldjump" r:id="rId9"/>
                        </a:rPr>
                        <a:t> resources</a:t>
                      </a:r>
                      <a:endParaRPr b="1" sz="1000" u="sng">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marR="0" rtl="0" algn="l">
                        <a:lnSpc>
                          <a:spcPct val="100000"/>
                        </a:lnSpc>
                        <a:spcBef>
                          <a:spcPts val="0"/>
                        </a:spcBef>
                        <a:spcAft>
                          <a:spcPts val="1600"/>
                        </a:spcAft>
                        <a:buNone/>
                      </a:pPr>
                      <a:r>
                        <a:rPr lang="en" sz="900">
                          <a:solidFill>
                            <a:schemeClr val="accent6"/>
                          </a:solidFill>
                          <a:latin typeface="Varela Round"/>
                          <a:ea typeface="Varela Round"/>
                          <a:cs typeface="Varela Round"/>
                          <a:sym typeface="Varela Round"/>
                        </a:rPr>
                        <a:t>An assortment of graphic resources that are suitable for use in this presentation</a:t>
                      </a:r>
                      <a:endParaRPr sz="900">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21500">
                <a:tc>
                  <a:txBody>
                    <a:bodyPr/>
                    <a:lstStyle/>
                    <a:p>
                      <a:pPr indent="0" lvl="0" marL="0" rtl="0" algn="l">
                        <a:spcBef>
                          <a:spcPts val="0"/>
                        </a:spcBef>
                        <a:spcAft>
                          <a:spcPts val="0"/>
                        </a:spcAft>
                        <a:buNone/>
                      </a:pPr>
                      <a:r>
                        <a:rPr b="1" lang="en" sz="1000" u="sng">
                          <a:solidFill>
                            <a:schemeClr val="hlink"/>
                          </a:solidFill>
                          <a:latin typeface="Varela Round"/>
                          <a:ea typeface="Varela Round"/>
                          <a:cs typeface="Varela Round"/>
                          <a:sym typeface="Varela Round"/>
                          <a:hlinkClick action="ppaction://hlinksldjump" r:id="rId10"/>
                        </a:rPr>
                        <a:t>Thanks slide</a:t>
                      </a:r>
                      <a:endParaRPr b="1" sz="1000" u="sng">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6"/>
                          </a:solidFill>
                          <a:latin typeface="Varela Round"/>
                          <a:ea typeface="Varela Round"/>
                          <a:cs typeface="Varela Round"/>
                          <a:sym typeface="Varela Round"/>
                        </a:rPr>
                        <a:t>You must keep it so that proper credits for our design are given</a:t>
                      </a:r>
                      <a:endParaRPr sz="900">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21500">
                <a:tc>
                  <a:txBody>
                    <a:bodyPr/>
                    <a:lstStyle/>
                    <a:p>
                      <a:pPr indent="0" lvl="0" marL="0" rtl="0" algn="l">
                        <a:spcBef>
                          <a:spcPts val="0"/>
                        </a:spcBef>
                        <a:spcAft>
                          <a:spcPts val="0"/>
                        </a:spcAft>
                        <a:buNone/>
                      </a:pPr>
                      <a:r>
                        <a:rPr b="1" lang="en" sz="1000" u="sng">
                          <a:solidFill>
                            <a:schemeClr val="hlink"/>
                          </a:solidFill>
                          <a:latin typeface="Varela Round"/>
                          <a:ea typeface="Varela Round"/>
                          <a:cs typeface="Varela Round"/>
                          <a:sym typeface="Varela Round"/>
                          <a:hlinkClick action="ppaction://hlinksldjump" r:id="rId11"/>
                        </a:rPr>
                        <a:t>Colors</a:t>
                      </a:r>
                      <a:endParaRPr b="1" sz="1000" u="sng">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6"/>
                          </a:solidFill>
                          <a:latin typeface="Varela Round"/>
                          <a:ea typeface="Varela Round"/>
                          <a:cs typeface="Varela Round"/>
                          <a:sym typeface="Varela Round"/>
                        </a:rPr>
                        <a:t>All the colors used in this presentation</a:t>
                      </a:r>
                      <a:endParaRPr sz="900">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21500">
                <a:tc>
                  <a:txBody>
                    <a:bodyPr/>
                    <a:lstStyle/>
                    <a:p>
                      <a:pPr indent="0" lvl="0" marL="0" rtl="0" algn="l">
                        <a:spcBef>
                          <a:spcPts val="0"/>
                        </a:spcBef>
                        <a:spcAft>
                          <a:spcPts val="0"/>
                        </a:spcAft>
                        <a:buNone/>
                      </a:pPr>
                      <a:r>
                        <a:rPr b="1" lang="en" sz="1000" u="sng">
                          <a:solidFill>
                            <a:schemeClr val="hlink"/>
                          </a:solidFill>
                          <a:latin typeface="Varela Round"/>
                          <a:ea typeface="Varela Round"/>
                          <a:cs typeface="Varela Round"/>
                          <a:sym typeface="Varela Round"/>
                          <a:hlinkClick action="ppaction://hlinksldjump" r:id="rId12"/>
                        </a:rPr>
                        <a:t>Icons</a:t>
                      </a:r>
                      <a:r>
                        <a:rPr b="1" lang="en" sz="1000">
                          <a:solidFill>
                            <a:schemeClr val="accent6"/>
                          </a:solidFill>
                          <a:latin typeface="Varela Round"/>
                          <a:ea typeface="Varela Round"/>
                          <a:cs typeface="Varela Round"/>
                          <a:sym typeface="Varela Round"/>
                        </a:rPr>
                        <a:t> and </a:t>
                      </a:r>
                      <a:r>
                        <a:rPr b="1" lang="en" sz="1000" u="sng">
                          <a:solidFill>
                            <a:schemeClr val="hlink"/>
                          </a:solidFill>
                          <a:latin typeface="Varela Round"/>
                          <a:ea typeface="Varela Round"/>
                          <a:cs typeface="Varela Round"/>
                          <a:sym typeface="Varela Round"/>
                          <a:hlinkClick action="ppaction://hlinksldjump" r:id="rId13"/>
                        </a:rPr>
                        <a:t>infographic resources</a:t>
                      </a:r>
                      <a:endParaRPr b="1" sz="1000" u="sng">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0"/>
                        </a:spcAft>
                        <a:buNone/>
                      </a:pPr>
                      <a:r>
                        <a:rPr lang="en" sz="900">
                          <a:solidFill>
                            <a:schemeClr val="accent6"/>
                          </a:solidFill>
                          <a:latin typeface="Varela Round"/>
                          <a:ea typeface="Varela Round"/>
                          <a:cs typeface="Varela Round"/>
                          <a:sym typeface="Varela Round"/>
                        </a:rPr>
                        <a:t>These can be used in the template, and their size and color can be edited</a:t>
                      </a:r>
                      <a:endParaRPr sz="900">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r h="321500">
                <a:tc>
                  <a:txBody>
                    <a:bodyPr/>
                    <a:lstStyle/>
                    <a:p>
                      <a:pPr indent="0" lvl="0" marL="0" rtl="0" algn="l">
                        <a:spcBef>
                          <a:spcPts val="0"/>
                        </a:spcBef>
                        <a:spcAft>
                          <a:spcPts val="0"/>
                        </a:spcAft>
                        <a:buNone/>
                      </a:pPr>
                      <a:r>
                        <a:rPr b="1" lang="en" sz="1000">
                          <a:solidFill>
                            <a:schemeClr val="accent6"/>
                          </a:solidFill>
                          <a:latin typeface="Varela Round"/>
                          <a:ea typeface="Varela Round"/>
                          <a:cs typeface="Varela Round"/>
                          <a:sym typeface="Varela Round"/>
                        </a:rPr>
                        <a:t>Editable presentation theme </a:t>
                      </a:r>
                      <a:endParaRPr b="1" sz="1000">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c>
                  <a:txBody>
                    <a:bodyPr/>
                    <a:lstStyle/>
                    <a:p>
                      <a:pPr indent="0" lvl="0" marL="0" rtl="0" algn="l">
                        <a:spcBef>
                          <a:spcPts val="0"/>
                        </a:spcBef>
                        <a:spcAft>
                          <a:spcPts val="1600"/>
                        </a:spcAft>
                        <a:buNone/>
                      </a:pPr>
                      <a:r>
                        <a:rPr lang="en" sz="900">
                          <a:solidFill>
                            <a:schemeClr val="accent6"/>
                          </a:solidFill>
                          <a:latin typeface="Varela Round"/>
                          <a:ea typeface="Varela Round"/>
                          <a:cs typeface="Varela Round"/>
                          <a:sym typeface="Varela Round"/>
                        </a:rPr>
                        <a:t>You can edit the master slides easily. For more info, click </a:t>
                      </a:r>
                      <a:r>
                        <a:rPr lang="en" sz="900" u="sng">
                          <a:solidFill>
                            <a:schemeClr val="accent6"/>
                          </a:solidFill>
                          <a:latin typeface="Varela Round"/>
                          <a:ea typeface="Varela Round"/>
                          <a:cs typeface="Varela Round"/>
                          <a:sym typeface="Varela Round"/>
                          <a:hlinkClick r:id="rId14">
                            <a:extLst>
                              <a:ext uri="{A12FA001-AC4F-418D-AE19-62706E023703}">
                                <ahyp:hlinkClr val="tx"/>
                              </a:ext>
                            </a:extLst>
                          </a:hlinkClick>
                        </a:rPr>
                        <a:t>here</a:t>
                      </a:r>
                      <a:endParaRPr sz="900">
                        <a:solidFill>
                          <a:schemeClr val="accent6"/>
                        </a:solidFill>
                        <a:latin typeface="Varela Round"/>
                        <a:ea typeface="Varela Round"/>
                        <a:cs typeface="Varela Round"/>
                        <a:sym typeface="Varela Round"/>
                      </a:endParaRPr>
                    </a:p>
                  </a:txBody>
                  <a:tcPr marT="0" marB="0" marR="91425" marL="91425" anchor="ctr">
                    <a:lnL cap="flat" cmpd="sng" w="9525">
                      <a:solidFill>
                        <a:schemeClr val="accent6"/>
                      </a:solidFill>
                      <a:prstDash val="solid"/>
                      <a:round/>
                      <a:headEnd len="sm" w="sm" type="none"/>
                      <a:tailEnd len="sm" w="sm" type="none"/>
                    </a:lnL>
                    <a:lnR cap="flat" cmpd="sng" w="9525">
                      <a:solidFill>
                        <a:schemeClr val="accent6"/>
                      </a:solidFill>
                      <a:prstDash val="solid"/>
                      <a:round/>
                      <a:headEnd len="sm" w="sm" type="none"/>
                      <a:tailEnd len="sm" w="sm" type="none"/>
                    </a:lnR>
                    <a:lnT cap="flat" cmpd="sng" w="9525">
                      <a:solidFill>
                        <a:schemeClr val="accent6"/>
                      </a:solidFill>
                      <a:prstDash val="solid"/>
                      <a:round/>
                      <a:headEnd len="sm" w="sm" type="none"/>
                      <a:tailEnd len="sm" w="sm" type="none"/>
                    </a:lnT>
                    <a:lnB cap="flat" cmpd="sng" w="9525">
                      <a:solidFill>
                        <a:schemeClr val="accent6"/>
                      </a:solidFill>
                      <a:prstDash val="solid"/>
                      <a:round/>
                      <a:headEnd len="sm" w="sm" type="none"/>
                      <a:tailEnd len="sm" w="sm" type="none"/>
                    </a:lnB>
                  </a:tcPr>
                </a:tc>
              </a:tr>
            </a:tbl>
          </a:graphicData>
        </a:graphic>
      </p:graphicFrame>
      <p:sp>
        <p:nvSpPr>
          <p:cNvPr id="927" name="Google Shape;927;p48"/>
          <p:cNvSpPr txBox="1"/>
          <p:nvPr/>
        </p:nvSpPr>
        <p:spPr>
          <a:xfrm>
            <a:off x="982838" y="1209627"/>
            <a:ext cx="7178400" cy="369900"/>
          </a:xfrm>
          <a:prstGeom prst="rect">
            <a:avLst/>
          </a:prstGeom>
          <a:noFill/>
          <a:ln>
            <a:noFill/>
          </a:ln>
        </p:spPr>
        <p:txBody>
          <a:bodyPr anchorCtr="0" anchor="t" bIns="91425" lIns="91425" spcFirstLastPara="1" rIns="0" wrap="square" tIns="91425">
            <a:noAutofit/>
          </a:bodyPr>
          <a:lstStyle/>
          <a:p>
            <a:pPr indent="0" lvl="0" marL="0" rtl="0" algn="ctr">
              <a:spcBef>
                <a:spcPts val="0"/>
              </a:spcBef>
              <a:spcAft>
                <a:spcPts val="0"/>
              </a:spcAft>
              <a:buNone/>
            </a:pPr>
            <a:r>
              <a:rPr lang="en" sz="1200">
                <a:solidFill>
                  <a:schemeClr val="accent6"/>
                </a:solidFill>
                <a:latin typeface="Varela Round"/>
                <a:ea typeface="Varela Round"/>
                <a:cs typeface="Varela Round"/>
                <a:sym typeface="Varela Round"/>
              </a:rPr>
              <a:t>You can delete this slide when you’re done editing the presentation</a:t>
            </a:r>
            <a:endParaRPr sz="1200">
              <a:solidFill>
                <a:schemeClr val="accent6"/>
              </a:solidFill>
              <a:latin typeface="Varela Round"/>
              <a:ea typeface="Varela Round"/>
              <a:cs typeface="Varela Round"/>
              <a:sym typeface="Varela Round"/>
            </a:endParaRPr>
          </a:p>
        </p:txBody>
      </p:sp>
      <p:sp>
        <p:nvSpPr>
          <p:cNvPr id="928" name="Google Shape;928;p48"/>
          <p:cNvSpPr txBox="1"/>
          <p:nvPr/>
        </p:nvSpPr>
        <p:spPr>
          <a:xfrm>
            <a:off x="1169488" y="3981275"/>
            <a:ext cx="30000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accent6"/>
                </a:solidFill>
                <a:latin typeface="Varela Round"/>
                <a:ea typeface="Varela Round"/>
                <a:cs typeface="Varela Round"/>
                <a:sym typeface="Varela Round"/>
              </a:rPr>
              <a:t>For more info:</a:t>
            </a:r>
            <a:br>
              <a:rPr lang="en" sz="800">
                <a:solidFill>
                  <a:schemeClr val="accent6"/>
                </a:solidFill>
                <a:latin typeface="Varela Round"/>
                <a:ea typeface="Varela Round"/>
                <a:cs typeface="Varela Round"/>
                <a:sym typeface="Varela Round"/>
              </a:rPr>
            </a:br>
            <a:r>
              <a:rPr b="1" lang="en" sz="1000" u="sng">
                <a:solidFill>
                  <a:schemeClr val="accent6"/>
                </a:solidFill>
                <a:latin typeface="Varela Round"/>
                <a:ea typeface="Varela Round"/>
                <a:cs typeface="Varela Round"/>
                <a:sym typeface="Varela Round"/>
                <a:hlinkClick r:id="rId15">
                  <a:extLst>
                    <a:ext uri="{A12FA001-AC4F-418D-AE19-62706E023703}">
                      <ahyp:hlinkClr val="tx"/>
                    </a:ext>
                  </a:extLst>
                </a:hlinkClick>
              </a:rPr>
              <a:t>SLIDESGO</a:t>
            </a:r>
            <a:r>
              <a:rPr b="1" lang="en" sz="1000">
                <a:solidFill>
                  <a:schemeClr val="accent6"/>
                </a:solidFill>
                <a:uFill>
                  <a:noFill/>
                </a:uFill>
                <a:latin typeface="Varela Round"/>
                <a:ea typeface="Varela Round"/>
                <a:cs typeface="Varela Round"/>
                <a:sym typeface="Varela Round"/>
                <a:hlinkClick r:id="rId16">
                  <a:extLst>
                    <a:ext uri="{A12FA001-AC4F-418D-AE19-62706E023703}">
                      <ahyp:hlinkClr val="tx"/>
                    </a:ext>
                  </a:extLst>
                </a:hlinkClick>
              </a:rPr>
              <a:t> </a:t>
            </a:r>
            <a:r>
              <a:rPr b="1" lang="en" sz="1000">
                <a:solidFill>
                  <a:schemeClr val="accent6"/>
                </a:solidFill>
                <a:latin typeface="Varela Round"/>
                <a:ea typeface="Varela Round"/>
                <a:cs typeface="Varela Round"/>
                <a:sym typeface="Varela Round"/>
              </a:rPr>
              <a:t>| </a:t>
            </a:r>
            <a:r>
              <a:rPr b="1" lang="en" sz="1000" u="sng">
                <a:solidFill>
                  <a:schemeClr val="accent6"/>
                </a:solidFill>
                <a:latin typeface="Varela Round"/>
                <a:ea typeface="Varela Round"/>
                <a:cs typeface="Varela Round"/>
                <a:sym typeface="Varela Round"/>
                <a:hlinkClick r:id="rId17">
                  <a:extLst>
                    <a:ext uri="{A12FA001-AC4F-418D-AE19-62706E023703}">
                      <ahyp:hlinkClr val="tx"/>
                    </a:ext>
                  </a:extLst>
                </a:hlinkClick>
              </a:rPr>
              <a:t>BLOG</a:t>
            </a:r>
            <a:r>
              <a:rPr b="1" lang="en" sz="1000">
                <a:solidFill>
                  <a:schemeClr val="accent6"/>
                </a:solidFill>
                <a:latin typeface="Varela Round"/>
                <a:ea typeface="Varela Round"/>
                <a:cs typeface="Varela Round"/>
                <a:sym typeface="Varela Round"/>
              </a:rPr>
              <a:t> | </a:t>
            </a:r>
            <a:r>
              <a:rPr b="1" lang="en" sz="1000" u="sng">
                <a:solidFill>
                  <a:schemeClr val="accent6"/>
                </a:solidFill>
                <a:latin typeface="Varela Round"/>
                <a:ea typeface="Varela Round"/>
                <a:cs typeface="Varela Round"/>
                <a:sym typeface="Varela Round"/>
                <a:hlinkClick r:id="rId18">
                  <a:extLst>
                    <a:ext uri="{A12FA001-AC4F-418D-AE19-62706E023703}">
                      <ahyp:hlinkClr val="tx"/>
                    </a:ext>
                  </a:extLst>
                </a:hlinkClick>
              </a:rPr>
              <a:t>FAQ</a:t>
            </a:r>
            <a:r>
              <a:rPr b="1" lang="en" sz="1000" u="sng">
                <a:solidFill>
                  <a:schemeClr val="accent6"/>
                </a:solidFill>
                <a:latin typeface="Varela Round"/>
                <a:ea typeface="Varela Round"/>
                <a:cs typeface="Varela Round"/>
                <a:sym typeface="Varela Round"/>
              </a:rPr>
              <a:t>s</a:t>
            </a:r>
            <a:endParaRPr b="1" sz="1000" u="sng">
              <a:solidFill>
                <a:schemeClr val="accent6"/>
              </a:solidFill>
              <a:latin typeface="Varela Round"/>
              <a:ea typeface="Varela Round"/>
              <a:cs typeface="Varela Round"/>
              <a:sym typeface="Varela Round"/>
            </a:endParaRPr>
          </a:p>
        </p:txBody>
      </p:sp>
      <p:sp>
        <p:nvSpPr>
          <p:cNvPr id="929" name="Google Shape;929;p48"/>
          <p:cNvSpPr txBox="1"/>
          <p:nvPr/>
        </p:nvSpPr>
        <p:spPr>
          <a:xfrm>
            <a:off x="4239150" y="3981275"/>
            <a:ext cx="3735600" cy="461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900">
                <a:solidFill>
                  <a:schemeClr val="accent6"/>
                </a:solidFill>
                <a:latin typeface="Varela Round"/>
                <a:ea typeface="Varela Round"/>
                <a:cs typeface="Varela Round"/>
                <a:sym typeface="Varela Round"/>
              </a:rPr>
              <a:t>You can visit our sister </a:t>
            </a:r>
            <a:r>
              <a:rPr lang="en" sz="900">
                <a:solidFill>
                  <a:schemeClr val="accent6"/>
                </a:solidFill>
                <a:latin typeface="Varela Round"/>
                <a:ea typeface="Varela Round"/>
                <a:cs typeface="Varela Round"/>
                <a:sym typeface="Varela Round"/>
              </a:rPr>
              <a:t>projects</a:t>
            </a:r>
            <a:r>
              <a:rPr lang="en" sz="900">
                <a:solidFill>
                  <a:schemeClr val="accent6"/>
                </a:solidFill>
                <a:latin typeface="Varela Round"/>
                <a:ea typeface="Varela Round"/>
                <a:cs typeface="Varela Round"/>
                <a:sym typeface="Varela Round"/>
              </a:rPr>
              <a:t>:</a:t>
            </a:r>
            <a:br>
              <a:rPr lang="en" sz="800">
                <a:solidFill>
                  <a:schemeClr val="accent6"/>
                </a:solidFill>
                <a:latin typeface="Varela Round"/>
                <a:ea typeface="Varela Round"/>
                <a:cs typeface="Varela Round"/>
                <a:sym typeface="Varela Round"/>
              </a:rPr>
            </a:br>
            <a:r>
              <a:rPr b="1" lang="en" sz="1000" u="sng">
                <a:solidFill>
                  <a:schemeClr val="accent6"/>
                </a:solidFill>
                <a:latin typeface="Varela Round"/>
                <a:ea typeface="Varela Round"/>
                <a:cs typeface="Varela Round"/>
                <a:sym typeface="Varela Round"/>
                <a:hlinkClick r:id="rId19">
                  <a:extLst>
                    <a:ext uri="{A12FA001-AC4F-418D-AE19-62706E023703}">
                      <ahyp:hlinkClr val="tx"/>
                    </a:ext>
                  </a:extLst>
                </a:hlinkClick>
              </a:rPr>
              <a:t>FREEPIK</a:t>
            </a:r>
            <a:r>
              <a:rPr b="1" lang="en" sz="1000">
                <a:solidFill>
                  <a:schemeClr val="accent6"/>
                </a:solidFill>
                <a:latin typeface="Varela Round"/>
                <a:ea typeface="Varela Round"/>
                <a:cs typeface="Varela Round"/>
                <a:sym typeface="Varela Round"/>
              </a:rPr>
              <a:t> | </a:t>
            </a:r>
            <a:r>
              <a:rPr b="1" lang="en" sz="1000" u="sng">
                <a:solidFill>
                  <a:schemeClr val="accent6"/>
                </a:solidFill>
                <a:latin typeface="Varela Round"/>
                <a:ea typeface="Varela Round"/>
                <a:cs typeface="Varela Round"/>
                <a:sym typeface="Varela Round"/>
                <a:hlinkClick r:id="rId20">
                  <a:extLst>
                    <a:ext uri="{A12FA001-AC4F-418D-AE19-62706E023703}">
                      <ahyp:hlinkClr val="tx"/>
                    </a:ext>
                  </a:extLst>
                </a:hlinkClick>
              </a:rPr>
              <a:t>FLATICON</a:t>
            </a:r>
            <a:r>
              <a:rPr b="1" lang="en" sz="1000">
                <a:solidFill>
                  <a:schemeClr val="accent6"/>
                </a:solidFill>
                <a:latin typeface="Varela Round"/>
                <a:ea typeface="Varela Round"/>
                <a:cs typeface="Varela Round"/>
                <a:sym typeface="Varela Round"/>
              </a:rPr>
              <a:t> | </a:t>
            </a:r>
            <a:r>
              <a:rPr b="1" lang="en" sz="1000" u="sng">
                <a:solidFill>
                  <a:schemeClr val="accent6"/>
                </a:solidFill>
                <a:latin typeface="Varela Round"/>
                <a:ea typeface="Varela Round"/>
                <a:cs typeface="Varela Round"/>
                <a:sym typeface="Varela Round"/>
                <a:hlinkClick r:id="rId21">
                  <a:extLst>
                    <a:ext uri="{A12FA001-AC4F-418D-AE19-62706E023703}">
                      <ahyp:hlinkClr val="tx"/>
                    </a:ext>
                  </a:extLst>
                </a:hlinkClick>
              </a:rPr>
              <a:t>STORYSET</a:t>
            </a:r>
            <a:r>
              <a:rPr b="1" lang="en" sz="1000">
                <a:solidFill>
                  <a:schemeClr val="accent6"/>
                </a:solidFill>
                <a:latin typeface="Varela Round"/>
                <a:ea typeface="Varela Round"/>
                <a:cs typeface="Varela Round"/>
                <a:sym typeface="Varela Round"/>
              </a:rPr>
              <a:t> | </a:t>
            </a:r>
            <a:r>
              <a:rPr b="1" lang="en" sz="1000" u="sng">
                <a:solidFill>
                  <a:schemeClr val="accent6"/>
                </a:solidFill>
                <a:latin typeface="Varela Round"/>
                <a:ea typeface="Varela Round"/>
                <a:cs typeface="Varela Round"/>
                <a:sym typeface="Varela Round"/>
                <a:hlinkClick r:id="rId22">
                  <a:extLst>
                    <a:ext uri="{A12FA001-AC4F-418D-AE19-62706E023703}">
                      <ahyp:hlinkClr val="tx"/>
                    </a:ext>
                  </a:extLst>
                </a:hlinkClick>
              </a:rPr>
              <a:t>WEPIK</a:t>
            </a:r>
            <a:r>
              <a:rPr b="1" lang="en" sz="1000">
                <a:solidFill>
                  <a:schemeClr val="accent6"/>
                </a:solidFill>
                <a:uFill>
                  <a:noFill/>
                </a:uFill>
                <a:latin typeface="Varela Round"/>
                <a:ea typeface="Varela Round"/>
                <a:cs typeface="Varela Round"/>
                <a:sym typeface="Varela Round"/>
                <a:hlinkClick r:id="rId23">
                  <a:extLst>
                    <a:ext uri="{A12FA001-AC4F-418D-AE19-62706E023703}">
                      <ahyp:hlinkClr val="tx"/>
                    </a:ext>
                  </a:extLst>
                </a:hlinkClick>
              </a:rPr>
              <a:t> </a:t>
            </a:r>
            <a:r>
              <a:rPr b="1" lang="en" sz="1000">
                <a:solidFill>
                  <a:schemeClr val="accent6"/>
                </a:solidFill>
                <a:latin typeface="Varela Round"/>
                <a:ea typeface="Varela Round"/>
                <a:cs typeface="Varela Round"/>
                <a:sym typeface="Varela Round"/>
              </a:rPr>
              <a:t>| </a:t>
            </a:r>
            <a:r>
              <a:rPr b="1" lang="en" sz="1000" u="sng">
                <a:solidFill>
                  <a:schemeClr val="accent6"/>
                </a:solidFill>
                <a:latin typeface="Varela Round"/>
                <a:ea typeface="Varela Round"/>
                <a:cs typeface="Varela Round"/>
                <a:sym typeface="Varela Round"/>
                <a:hlinkClick r:id="rId24">
                  <a:extLst>
                    <a:ext uri="{A12FA001-AC4F-418D-AE19-62706E023703}">
                      <ahyp:hlinkClr val="tx"/>
                    </a:ext>
                  </a:extLst>
                </a:hlinkClick>
              </a:rPr>
              <a:t>VIDEVO</a:t>
            </a:r>
            <a:endParaRPr b="1" sz="1000" u="sng">
              <a:solidFill>
                <a:schemeClr val="accent6"/>
              </a:solidFill>
              <a:latin typeface="Varela Round"/>
              <a:ea typeface="Varela Round"/>
              <a:cs typeface="Varela Round"/>
              <a:sym typeface="Varela Roun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1" name="Shape 1631"/>
        <p:cNvGrpSpPr/>
        <p:nvPr/>
      </p:nvGrpSpPr>
      <p:grpSpPr>
        <a:xfrm>
          <a:off x="0" y="0"/>
          <a:ext cx="0" cy="0"/>
          <a:chOff x="0" y="0"/>
          <a:chExt cx="0" cy="0"/>
        </a:xfrm>
      </p:grpSpPr>
      <p:pic>
        <p:nvPicPr>
          <p:cNvPr id="1632" name="Google Shape;1632;p66"/>
          <p:cNvPicPr preferRelativeResize="0"/>
          <p:nvPr/>
        </p:nvPicPr>
        <p:blipFill rotWithShape="1">
          <a:blip r:embed="rId3">
            <a:alphaModFix/>
          </a:blip>
          <a:srcRect b="8620" l="7842" r="0" t="6533"/>
          <a:stretch/>
        </p:blipFill>
        <p:spPr>
          <a:xfrm flipH="1">
            <a:off x="-645701" y="2399575"/>
            <a:ext cx="3194226" cy="2993577"/>
          </a:xfrm>
          <a:prstGeom prst="rect">
            <a:avLst/>
          </a:prstGeom>
          <a:noFill/>
          <a:ln>
            <a:noFill/>
          </a:ln>
        </p:spPr>
      </p:pic>
      <p:pic>
        <p:nvPicPr>
          <p:cNvPr id="1633" name="Google Shape;1633;p66"/>
          <p:cNvPicPr preferRelativeResize="0"/>
          <p:nvPr/>
        </p:nvPicPr>
        <p:blipFill rotWithShape="1">
          <a:blip r:embed="rId4">
            <a:alphaModFix/>
          </a:blip>
          <a:srcRect b="24557" l="20741" r="0" t="23709"/>
          <a:stretch/>
        </p:blipFill>
        <p:spPr>
          <a:xfrm flipH="1" rot="-5400000">
            <a:off x="6305200" y="2318825"/>
            <a:ext cx="4555996" cy="2154749"/>
          </a:xfrm>
          <a:prstGeom prst="rect">
            <a:avLst/>
          </a:prstGeom>
          <a:noFill/>
          <a:ln>
            <a:noFill/>
          </a:ln>
        </p:spPr>
      </p:pic>
      <p:pic>
        <p:nvPicPr>
          <p:cNvPr id="1634" name="Google Shape;1634;p66"/>
          <p:cNvPicPr preferRelativeResize="0"/>
          <p:nvPr/>
        </p:nvPicPr>
        <p:blipFill rotWithShape="1">
          <a:blip r:embed="rId5">
            <a:alphaModFix/>
          </a:blip>
          <a:srcRect b="37845" l="37844" r="37846" t="37845"/>
          <a:stretch/>
        </p:blipFill>
        <p:spPr>
          <a:xfrm>
            <a:off x="5837435" y="97835"/>
            <a:ext cx="758001" cy="764401"/>
          </a:xfrm>
          <a:prstGeom prst="rect">
            <a:avLst/>
          </a:prstGeom>
          <a:noFill/>
          <a:ln>
            <a:noFill/>
          </a:ln>
        </p:spPr>
      </p:pic>
      <p:pic>
        <p:nvPicPr>
          <p:cNvPr id="1635" name="Google Shape;1635;p66"/>
          <p:cNvPicPr preferRelativeResize="0"/>
          <p:nvPr/>
        </p:nvPicPr>
        <p:blipFill rotWithShape="1">
          <a:blip r:embed="rId6">
            <a:alphaModFix/>
          </a:blip>
          <a:srcRect b="15446" l="15439" r="15446" t="15439"/>
          <a:stretch/>
        </p:blipFill>
        <p:spPr>
          <a:xfrm rot="4500000">
            <a:off x="2554462" y="3539128"/>
            <a:ext cx="2053874" cy="2180042"/>
          </a:xfrm>
          <a:prstGeom prst="rect">
            <a:avLst/>
          </a:prstGeom>
          <a:noFill/>
          <a:ln>
            <a:noFill/>
          </a:ln>
        </p:spPr>
      </p:pic>
      <p:pic>
        <p:nvPicPr>
          <p:cNvPr id="1636" name="Google Shape;1636;p66"/>
          <p:cNvPicPr preferRelativeResize="0"/>
          <p:nvPr/>
        </p:nvPicPr>
        <p:blipFill>
          <a:blip r:embed="rId7">
            <a:alphaModFix/>
          </a:blip>
          <a:stretch>
            <a:fillRect/>
          </a:stretch>
        </p:blipFill>
        <p:spPr>
          <a:xfrm flipH="1" rot="344652">
            <a:off x="359682" y="-174258"/>
            <a:ext cx="1408485" cy="1167316"/>
          </a:xfrm>
          <a:prstGeom prst="rect">
            <a:avLst/>
          </a:prstGeom>
          <a:noFill/>
          <a:ln>
            <a:noFill/>
          </a:ln>
        </p:spPr>
      </p:pic>
      <p:grpSp>
        <p:nvGrpSpPr>
          <p:cNvPr id="1637" name="Google Shape;1637;p66"/>
          <p:cNvGrpSpPr/>
          <p:nvPr/>
        </p:nvGrpSpPr>
        <p:grpSpPr>
          <a:xfrm>
            <a:off x="373134" y="3515717"/>
            <a:ext cx="401395" cy="2333957"/>
            <a:chOff x="4618425" y="4324475"/>
            <a:chExt cx="157775" cy="917400"/>
          </a:xfrm>
        </p:grpSpPr>
        <p:sp>
          <p:nvSpPr>
            <p:cNvPr id="1638" name="Google Shape;1638;p66"/>
            <p:cNvSpPr/>
            <p:nvPr/>
          </p:nvSpPr>
          <p:spPr>
            <a:xfrm>
              <a:off x="4694625" y="4431925"/>
              <a:ext cx="5375" cy="809950"/>
            </a:xfrm>
            <a:custGeom>
              <a:rect b="b" l="l" r="r" t="t"/>
              <a:pathLst>
                <a:path extrusionOk="0" h="32398" w="215">
                  <a:moveTo>
                    <a:pt x="108" y="0"/>
                  </a:moveTo>
                  <a:cubicBezTo>
                    <a:pt x="48" y="0"/>
                    <a:pt x="0" y="48"/>
                    <a:pt x="0" y="108"/>
                  </a:cubicBezTo>
                  <a:lnTo>
                    <a:pt x="0" y="32278"/>
                  </a:lnTo>
                  <a:cubicBezTo>
                    <a:pt x="0" y="32338"/>
                    <a:pt x="48" y="32397"/>
                    <a:pt x="108" y="32397"/>
                  </a:cubicBezTo>
                  <a:cubicBezTo>
                    <a:pt x="167" y="32397"/>
                    <a:pt x="215" y="32338"/>
                    <a:pt x="215" y="32278"/>
                  </a:cubicBezTo>
                  <a:lnTo>
                    <a:pt x="215" y="108"/>
                  </a:lnTo>
                  <a:cubicBezTo>
                    <a:pt x="215"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 name="Google Shape;1639;p66"/>
            <p:cNvSpPr/>
            <p:nvPr/>
          </p:nvSpPr>
          <p:spPr>
            <a:xfrm>
              <a:off x="4677950" y="4324475"/>
              <a:ext cx="39025" cy="113125"/>
            </a:xfrm>
            <a:custGeom>
              <a:rect b="b" l="l" r="r" t="t"/>
              <a:pathLst>
                <a:path extrusionOk="0" h="4525" w="1561">
                  <a:moveTo>
                    <a:pt x="775" y="310"/>
                  </a:moveTo>
                  <a:cubicBezTo>
                    <a:pt x="1132" y="858"/>
                    <a:pt x="1334" y="1548"/>
                    <a:pt x="1334" y="2263"/>
                  </a:cubicBezTo>
                  <a:cubicBezTo>
                    <a:pt x="1334" y="2989"/>
                    <a:pt x="1132" y="3667"/>
                    <a:pt x="775" y="4215"/>
                  </a:cubicBezTo>
                  <a:cubicBezTo>
                    <a:pt x="417" y="3667"/>
                    <a:pt x="215" y="2989"/>
                    <a:pt x="215" y="2263"/>
                  </a:cubicBezTo>
                  <a:cubicBezTo>
                    <a:pt x="215" y="1548"/>
                    <a:pt x="417" y="858"/>
                    <a:pt x="775" y="310"/>
                  </a:cubicBezTo>
                  <a:close/>
                  <a:moveTo>
                    <a:pt x="775" y="0"/>
                  </a:moveTo>
                  <a:cubicBezTo>
                    <a:pt x="739" y="0"/>
                    <a:pt x="703" y="24"/>
                    <a:pt x="679" y="48"/>
                  </a:cubicBezTo>
                  <a:cubicBezTo>
                    <a:pt x="239" y="655"/>
                    <a:pt x="1" y="1441"/>
                    <a:pt x="1" y="2263"/>
                  </a:cubicBezTo>
                  <a:cubicBezTo>
                    <a:pt x="1" y="3084"/>
                    <a:pt x="239" y="3870"/>
                    <a:pt x="679" y="4477"/>
                  </a:cubicBezTo>
                  <a:cubicBezTo>
                    <a:pt x="703" y="4501"/>
                    <a:pt x="739" y="4525"/>
                    <a:pt x="775" y="4525"/>
                  </a:cubicBezTo>
                  <a:cubicBezTo>
                    <a:pt x="810" y="4525"/>
                    <a:pt x="846" y="4501"/>
                    <a:pt x="870" y="4477"/>
                  </a:cubicBezTo>
                  <a:cubicBezTo>
                    <a:pt x="1310" y="3870"/>
                    <a:pt x="1560" y="3084"/>
                    <a:pt x="1560" y="2263"/>
                  </a:cubicBezTo>
                  <a:cubicBezTo>
                    <a:pt x="1560" y="1441"/>
                    <a:pt x="1310" y="655"/>
                    <a:pt x="870" y="48"/>
                  </a:cubicBezTo>
                  <a:cubicBezTo>
                    <a:pt x="846" y="24"/>
                    <a:pt x="810"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 name="Google Shape;1640;p66"/>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 name="Google Shape;1641;p66"/>
            <p:cNvSpPr/>
            <p:nvPr/>
          </p:nvSpPr>
          <p:spPr>
            <a:xfrm>
              <a:off x="4694325" y="4413775"/>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2"/>
                  </a:cubicBezTo>
                  <a:cubicBezTo>
                    <a:pt x="393" y="2370"/>
                    <a:pt x="739" y="1750"/>
                    <a:pt x="1251" y="1238"/>
                  </a:cubicBezTo>
                  <a:cubicBezTo>
                    <a:pt x="1751" y="726"/>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3"/>
                    <a:pt x="1608" y="2762"/>
                    <a:pt x="2191" y="2179"/>
                  </a:cubicBezTo>
                  <a:cubicBezTo>
                    <a:pt x="2775" y="1596"/>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 name="Google Shape;1642;p66"/>
            <p:cNvSpPr/>
            <p:nvPr/>
          </p:nvSpPr>
          <p:spPr>
            <a:xfrm>
              <a:off x="4618425" y="4489075"/>
              <a:ext cx="81875" cy="81575"/>
            </a:xfrm>
            <a:custGeom>
              <a:rect b="b" l="l" r="r" t="t"/>
              <a:pathLst>
                <a:path extrusionOk="0" h="3263" w="3275">
                  <a:moveTo>
                    <a:pt x="262" y="251"/>
                  </a:moveTo>
                  <a:cubicBezTo>
                    <a:pt x="893" y="381"/>
                    <a:pt x="1524" y="727"/>
                    <a:pt x="2036" y="1239"/>
                  </a:cubicBezTo>
                  <a:cubicBezTo>
                    <a:pt x="2536" y="1751"/>
                    <a:pt x="2882" y="2370"/>
                    <a:pt x="3013" y="3013"/>
                  </a:cubicBezTo>
                  <a:cubicBezTo>
                    <a:pt x="2382" y="2882"/>
                    <a:pt x="1751" y="2537"/>
                    <a:pt x="1251" y="2025"/>
                  </a:cubicBezTo>
                  <a:cubicBezTo>
                    <a:pt x="739" y="1513"/>
                    <a:pt x="393" y="893"/>
                    <a:pt x="262" y="251"/>
                  </a:cubicBezTo>
                  <a:close/>
                  <a:moveTo>
                    <a:pt x="131" y="0"/>
                  </a:moveTo>
                  <a:cubicBezTo>
                    <a:pt x="96" y="0"/>
                    <a:pt x="60" y="12"/>
                    <a:pt x="36" y="36"/>
                  </a:cubicBezTo>
                  <a:cubicBezTo>
                    <a:pt x="12" y="60"/>
                    <a:pt x="0" y="96"/>
                    <a:pt x="12" y="131"/>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63" y="3132"/>
                  </a:cubicBezTo>
                  <a:cubicBezTo>
                    <a:pt x="3156" y="2394"/>
                    <a:pt x="2775" y="1667"/>
                    <a:pt x="2191" y="1084"/>
                  </a:cubicBezTo>
                  <a:cubicBezTo>
                    <a:pt x="1608" y="501"/>
                    <a:pt x="881" y="108"/>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 name="Google Shape;1643;p66"/>
            <p:cNvSpPr/>
            <p:nvPr/>
          </p:nvSpPr>
          <p:spPr>
            <a:xfrm>
              <a:off x="4694325" y="4489075"/>
              <a:ext cx="81875" cy="81575"/>
            </a:xfrm>
            <a:custGeom>
              <a:rect b="b" l="l" r="r" t="t"/>
              <a:pathLst>
                <a:path extrusionOk="0" h="3263" w="3275">
                  <a:moveTo>
                    <a:pt x="3025" y="251"/>
                  </a:moveTo>
                  <a:lnTo>
                    <a:pt x="3025" y="251"/>
                  </a:lnTo>
                  <a:cubicBezTo>
                    <a:pt x="2894" y="893"/>
                    <a:pt x="2537" y="1513"/>
                    <a:pt x="2036" y="2025"/>
                  </a:cubicBezTo>
                  <a:cubicBezTo>
                    <a:pt x="1524" y="2537"/>
                    <a:pt x="893" y="2882"/>
                    <a:pt x="262" y="3013"/>
                  </a:cubicBezTo>
                  <a:cubicBezTo>
                    <a:pt x="393" y="2370"/>
                    <a:pt x="739" y="1751"/>
                    <a:pt x="1251" y="1239"/>
                  </a:cubicBezTo>
                  <a:cubicBezTo>
                    <a:pt x="1751" y="727"/>
                    <a:pt x="2382" y="381"/>
                    <a:pt x="3025" y="251"/>
                  </a:cubicBezTo>
                  <a:close/>
                  <a:moveTo>
                    <a:pt x="3144" y="0"/>
                  </a:moveTo>
                  <a:cubicBezTo>
                    <a:pt x="2406" y="108"/>
                    <a:pt x="1667" y="501"/>
                    <a:pt x="1084" y="1084"/>
                  </a:cubicBezTo>
                  <a:cubicBezTo>
                    <a:pt x="501" y="1667"/>
                    <a:pt x="120" y="2394"/>
                    <a:pt x="12" y="3132"/>
                  </a:cubicBezTo>
                  <a:cubicBezTo>
                    <a:pt x="0" y="3168"/>
                    <a:pt x="12" y="3203"/>
                    <a:pt x="36" y="3227"/>
                  </a:cubicBezTo>
                  <a:cubicBezTo>
                    <a:pt x="60" y="3251"/>
                    <a:pt x="96" y="3263"/>
                    <a:pt x="120" y="3263"/>
                  </a:cubicBezTo>
                  <a:lnTo>
                    <a:pt x="131" y="3263"/>
                  </a:lnTo>
                  <a:cubicBezTo>
                    <a:pt x="882" y="3144"/>
                    <a:pt x="1608" y="2763"/>
                    <a:pt x="2191" y="2179"/>
                  </a:cubicBezTo>
                  <a:cubicBezTo>
                    <a:pt x="2775" y="1596"/>
                    <a:pt x="3156" y="870"/>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 name="Google Shape;1644;p66"/>
            <p:cNvSpPr/>
            <p:nvPr/>
          </p:nvSpPr>
          <p:spPr>
            <a:xfrm>
              <a:off x="4618425" y="4564375"/>
              <a:ext cx="81875" cy="81600"/>
            </a:xfrm>
            <a:custGeom>
              <a:rect b="b" l="l" r="r" t="t"/>
              <a:pathLst>
                <a:path extrusionOk="0" h="3264" w="3275">
                  <a:moveTo>
                    <a:pt x="262" y="251"/>
                  </a:moveTo>
                  <a:cubicBezTo>
                    <a:pt x="893" y="382"/>
                    <a:pt x="1524" y="727"/>
                    <a:pt x="2036" y="1239"/>
                  </a:cubicBezTo>
                  <a:cubicBezTo>
                    <a:pt x="2536" y="1751"/>
                    <a:pt x="2882" y="2370"/>
                    <a:pt x="3013" y="3013"/>
                  </a:cubicBezTo>
                  <a:cubicBezTo>
                    <a:pt x="2382" y="2882"/>
                    <a:pt x="1751" y="2537"/>
                    <a:pt x="1251" y="2025"/>
                  </a:cubicBezTo>
                  <a:cubicBezTo>
                    <a:pt x="739" y="1513"/>
                    <a:pt x="393" y="894"/>
                    <a:pt x="262" y="251"/>
                  </a:cubicBezTo>
                  <a:close/>
                  <a:moveTo>
                    <a:pt x="131" y="1"/>
                  </a:moveTo>
                  <a:cubicBezTo>
                    <a:pt x="96" y="1"/>
                    <a:pt x="60" y="13"/>
                    <a:pt x="36" y="36"/>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63" y="3132"/>
                  </a:cubicBezTo>
                  <a:cubicBezTo>
                    <a:pt x="3156" y="2394"/>
                    <a:pt x="2775" y="1668"/>
                    <a:pt x="2191" y="1084"/>
                  </a:cubicBezTo>
                  <a:cubicBezTo>
                    <a:pt x="1608" y="501"/>
                    <a:pt x="881" y="108"/>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 name="Google Shape;1645;p66"/>
            <p:cNvSpPr/>
            <p:nvPr/>
          </p:nvSpPr>
          <p:spPr>
            <a:xfrm>
              <a:off x="4694325" y="4564375"/>
              <a:ext cx="81875" cy="81600"/>
            </a:xfrm>
            <a:custGeom>
              <a:rect b="b" l="l" r="r" t="t"/>
              <a:pathLst>
                <a:path extrusionOk="0" h="3264" w="3275">
                  <a:moveTo>
                    <a:pt x="3025" y="251"/>
                  </a:moveTo>
                  <a:lnTo>
                    <a:pt x="3025" y="251"/>
                  </a:lnTo>
                  <a:cubicBezTo>
                    <a:pt x="2894" y="894"/>
                    <a:pt x="2537" y="1513"/>
                    <a:pt x="2036" y="2025"/>
                  </a:cubicBezTo>
                  <a:cubicBezTo>
                    <a:pt x="1524" y="2537"/>
                    <a:pt x="893" y="2882"/>
                    <a:pt x="262" y="3013"/>
                  </a:cubicBezTo>
                  <a:cubicBezTo>
                    <a:pt x="393" y="2370"/>
                    <a:pt x="739" y="1751"/>
                    <a:pt x="1251" y="1239"/>
                  </a:cubicBezTo>
                  <a:cubicBezTo>
                    <a:pt x="1751" y="727"/>
                    <a:pt x="2382" y="382"/>
                    <a:pt x="3025" y="251"/>
                  </a:cubicBezTo>
                  <a:close/>
                  <a:moveTo>
                    <a:pt x="3144" y="1"/>
                  </a:moveTo>
                  <a:cubicBezTo>
                    <a:pt x="2406" y="108"/>
                    <a:pt x="1667" y="501"/>
                    <a:pt x="1084" y="1084"/>
                  </a:cubicBezTo>
                  <a:cubicBezTo>
                    <a:pt x="501" y="1668"/>
                    <a:pt x="120" y="2394"/>
                    <a:pt x="12" y="3132"/>
                  </a:cubicBezTo>
                  <a:cubicBezTo>
                    <a:pt x="0" y="3168"/>
                    <a:pt x="12" y="3204"/>
                    <a:pt x="36" y="3227"/>
                  </a:cubicBezTo>
                  <a:cubicBezTo>
                    <a:pt x="60" y="3251"/>
                    <a:pt x="96" y="3263"/>
                    <a:pt x="120" y="3263"/>
                  </a:cubicBezTo>
                  <a:lnTo>
                    <a:pt x="131" y="3263"/>
                  </a:lnTo>
                  <a:cubicBezTo>
                    <a:pt x="882" y="3144"/>
                    <a:pt x="1608" y="2763"/>
                    <a:pt x="2191" y="2180"/>
                  </a:cubicBezTo>
                  <a:cubicBezTo>
                    <a:pt x="2775" y="1596"/>
                    <a:pt x="3156" y="870"/>
                    <a:pt x="3263" y="132"/>
                  </a:cubicBezTo>
                  <a:cubicBezTo>
                    <a:pt x="3275" y="96"/>
                    <a:pt x="3263" y="60"/>
                    <a:pt x="3239" y="36"/>
                  </a:cubicBezTo>
                  <a:cubicBezTo>
                    <a:pt x="3215" y="13"/>
                    <a:pt x="3179" y="1"/>
                    <a:pt x="3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 name="Google Shape;1646;p66"/>
            <p:cNvSpPr/>
            <p:nvPr/>
          </p:nvSpPr>
          <p:spPr>
            <a:xfrm>
              <a:off x="4618425" y="4639700"/>
              <a:ext cx="81875" cy="81575"/>
            </a:xfrm>
            <a:custGeom>
              <a:rect b="b" l="l" r="r" t="t"/>
              <a:pathLst>
                <a:path extrusionOk="0" h="3263" w="3275">
                  <a:moveTo>
                    <a:pt x="262" y="250"/>
                  </a:moveTo>
                  <a:cubicBezTo>
                    <a:pt x="893" y="381"/>
                    <a:pt x="1524" y="726"/>
                    <a:pt x="2036" y="1238"/>
                  </a:cubicBezTo>
                  <a:cubicBezTo>
                    <a:pt x="2536" y="1750"/>
                    <a:pt x="2882" y="2369"/>
                    <a:pt x="3013" y="3012"/>
                  </a:cubicBezTo>
                  <a:cubicBezTo>
                    <a:pt x="2382" y="2881"/>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5"/>
                    <a:pt x="1084" y="2179"/>
                  </a:cubicBezTo>
                  <a:cubicBezTo>
                    <a:pt x="1667" y="2762"/>
                    <a:pt x="2394" y="3143"/>
                    <a:pt x="3144" y="3262"/>
                  </a:cubicBezTo>
                  <a:lnTo>
                    <a:pt x="3156" y="3262"/>
                  </a:lnTo>
                  <a:cubicBezTo>
                    <a:pt x="3191" y="3262"/>
                    <a:pt x="3215" y="3250"/>
                    <a:pt x="3239" y="3227"/>
                  </a:cubicBezTo>
                  <a:cubicBezTo>
                    <a:pt x="3263" y="3203"/>
                    <a:pt x="3275" y="3167"/>
                    <a:pt x="3263" y="3131"/>
                  </a:cubicBezTo>
                  <a:cubicBezTo>
                    <a:pt x="3156" y="2393"/>
                    <a:pt x="2775" y="1667"/>
                    <a:pt x="2191" y="1083"/>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 name="Google Shape;1647;p66"/>
            <p:cNvSpPr/>
            <p:nvPr/>
          </p:nvSpPr>
          <p:spPr>
            <a:xfrm>
              <a:off x="4694325" y="4639700"/>
              <a:ext cx="81875" cy="81575"/>
            </a:xfrm>
            <a:custGeom>
              <a:rect b="b" l="l" r="r" t="t"/>
              <a:pathLst>
                <a:path extrusionOk="0" h="3263" w="3275">
                  <a:moveTo>
                    <a:pt x="3025" y="250"/>
                  </a:moveTo>
                  <a:lnTo>
                    <a:pt x="3025" y="250"/>
                  </a:lnTo>
                  <a:cubicBezTo>
                    <a:pt x="2894" y="893"/>
                    <a:pt x="2537" y="1512"/>
                    <a:pt x="2036" y="2024"/>
                  </a:cubicBezTo>
                  <a:cubicBezTo>
                    <a:pt x="1524" y="2536"/>
                    <a:pt x="893" y="2881"/>
                    <a:pt x="262" y="3012"/>
                  </a:cubicBezTo>
                  <a:cubicBezTo>
                    <a:pt x="393" y="2369"/>
                    <a:pt x="739" y="1750"/>
                    <a:pt x="1251" y="1238"/>
                  </a:cubicBezTo>
                  <a:cubicBezTo>
                    <a:pt x="1751" y="726"/>
                    <a:pt x="2382" y="381"/>
                    <a:pt x="3025" y="250"/>
                  </a:cubicBezTo>
                  <a:close/>
                  <a:moveTo>
                    <a:pt x="3144" y="0"/>
                  </a:moveTo>
                  <a:cubicBezTo>
                    <a:pt x="2406" y="107"/>
                    <a:pt x="1667" y="500"/>
                    <a:pt x="1084" y="1083"/>
                  </a:cubicBezTo>
                  <a:cubicBezTo>
                    <a:pt x="501" y="1667"/>
                    <a:pt x="120" y="2393"/>
                    <a:pt x="12" y="3131"/>
                  </a:cubicBezTo>
                  <a:cubicBezTo>
                    <a:pt x="0" y="3167"/>
                    <a:pt x="12" y="3203"/>
                    <a:pt x="36" y="3227"/>
                  </a:cubicBezTo>
                  <a:cubicBezTo>
                    <a:pt x="60" y="3250"/>
                    <a:pt x="96" y="3262"/>
                    <a:pt x="120" y="3262"/>
                  </a:cubicBezTo>
                  <a:lnTo>
                    <a:pt x="131" y="3262"/>
                  </a:lnTo>
                  <a:cubicBezTo>
                    <a:pt x="882" y="3143"/>
                    <a:pt x="1608" y="2762"/>
                    <a:pt x="2191" y="2179"/>
                  </a:cubicBezTo>
                  <a:cubicBezTo>
                    <a:pt x="2775" y="1595"/>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 name="Google Shape;1648;p66"/>
            <p:cNvSpPr/>
            <p:nvPr/>
          </p:nvSpPr>
          <p:spPr>
            <a:xfrm>
              <a:off x="4618425" y="4715000"/>
              <a:ext cx="81875" cy="81575"/>
            </a:xfrm>
            <a:custGeom>
              <a:rect b="b" l="l" r="r" t="t"/>
              <a:pathLst>
                <a:path extrusionOk="0" h="3263" w="3275">
                  <a:moveTo>
                    <a:pt x="262" y="250"/>
                  </a:moveTo>
                  <a:cubicBezTo>
                    <a:pt x="893" y="381"/>
                    <a:pt x="1524" y="727"/>
                    <a:pt x="2036" y="1239"/>
                  </a:cubicBezTo>
                  <a:cubicBezTo>
                    <a:pt x="2536" y="1751"/>
                    <a:pt x="2882" y="2370"/>
                    <a:pt x="3013" y="3013"/>
                  </a:cubicBezTo>
                  <a:cubicBezTo>
                    <a:pt x="2382" y="2882"/>
                    <a:pt x="1751" y="2536"/>
                    <a:pt x="1239" y="2024"/>
                  </a:cubicBezTo>
                  <a:cubicBezTo>
                    <a:pt x="739" y="1512"/>
                    <a:pt x="393" y="893"/>
                    <a:pt x="262" y="250"/>
                  </a:cubicBezTo>
                  <a:close/>
                  <a:moveTo>
                    <a:pt x="131" y="0"/>
                  </a:moveTo>
                  <a:cubicBezTo>
                    <a:pt x="96" y="0"/>
                    <a:pt x="60" y="12"/>
                    <a:pt x="36" y="36"/>
                  </a:cubicBezTo>
                  <a:cubicBezTo>
                    <a:pt x="12" y="60"/>
                    <a:pt x="0" y="96"/>
                    <a:pt x="12" y="131"/>
                  </a:cubicBezTo>
                  <a:cubicBezTo>
                    <a:pt x="119" y="869"/>
                    <a:pt x="500" y="1596"/>
                    <a:pt x="1084" y="2179"/>
                  </a:cubicBezTo>
                  <a:cubicBezTo>
                    <a:pt x="1667" y="2763"/>
                    <a:pt x="2394" y="3144"/>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 name="Google Shape;1649;p66"/>
            <p:cNvSpPr/>
            <p:nvPr/>
          </p:nvSpPr>
          <p:spPr>
            <a:xfrm>
              <a:off x="4694325" y="4715000"/>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3"/>
                  </a:cubicBezTo>
                  <a:cubicBezTo>
                    <a:pt x="393" y="2370"/>
                    <a:pt x="739" y="1751"/>
                    <a:pt x="1251" y="1239"/>
                  </a:cubicBezTo>
                  <a:cubicBezTo>
                    <a:pt x="1751" y="727"/>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4"/>
                    <a:pt x="1608" y="2763"/>
                    <a:pt x="2191" y="2179"/>
                  </a:cubicBezTo>
                  <a:cubicBezTo>
                    <a:pt x="2775" y="1596"/>
                    <a:pt x="3156" y="869"/>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 name="Google Shape;1650;p66"/>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51" name="Google Shape;1651;p66"/>
          <p:cNvSpPr/>
          <p:nvPr/>
        </p:nvSpPr>
        <p:spPr>
          <a:xfrm>
            <a:off x="7829359" y="-241812"/>
            <a:ext cx="1049946" cy="1104040"/>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 name="Google Shape;1652;p66"/>
          <p:cNvSpPr txBox="1"/>
          <p:nvPr>
            <p:ph type="title"/>
          </p:nvPr>
        </p:nvSpPr>
        <p:spPr>
          <a:xfrm>
            <a:off x="1406500" y="1320625"/>
            <a:ext cx="6330900" cy="1622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4,498,000</a:t>
            </a:r>
            <a:endParaRPr/>
          </a:p>
        </p:txBody>
      </p:sp>
      <p:sp>
        <p:nvSpPr>
          <p:cNvPr id="1653" name="Google Shape;1653;p66"/>
          <p:cNvSpPr txBox="1"/>
          <p:nvPr>
            <p:ph idx="1" type="subTitle"/>
          </p:nvPr>
        </p:nvSpPr>
        <p:spPr>
          <a:xfrm>
            <a:off x="1931700" y="3281375"/>
            <a:ext cx="5280600" cy="541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Big numbers catch your audience’s attention</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7" name="Shape 1657"/>
        <p:cNvGrpSpPr/>
        <p:nvPr/>
      </p:nvGrpSpPr>
      <p:grpSpPr>
        <a:xfrm>
          <a:off x="0" y="0"/>
          <a:ext cx="0" cy="0"/>
          <a:chOff x="0" y="0"/>
          <a:chExt cx="0" cy="0"/>
        </a:xfrm>
      </p:grpSpPr>
      <p:pic>
        <p:nvPicPr>
          <p:cNvPr id="1658" name="Google Shape;1658;p67"/>
          <p:cNvPicPr preferRelativeResize="0"/>
          <p:nvPr/>
        </p:nvPicPr>
        <p:blipFill rotWithShape="1">
          <a:blip r:embed="rId3">
            <a:alphaModFix/>
          </a:blip>
          <a:srcRect b="23022" l="23022" r="23022" t="23022"/>
          <a:stretch/>
        </p:blipFill>
        <p:spPr>
          <a:xfrm flipH="1">
            <a:off x="7584060" y="169555"/>
            <a:ext cx="1375176" cy="1321821"/>
          </a:xfrm>
          <a:prstGeom prst="rect">
            <a:avLst/>
          </a:prstGeom>
          <a:noFill/>
          <a:ln>
            <a:noFill/>
          </a:ln>
        </p:spPr>
      </p:pic>
      <p:pic>
        <p:nvPicPr>
          <p:cNvPr id="1659" name="Google Shape;1659;p67"/>
          <p:cNvPicPr preferRelativeResize="0"/>
          <p:nvPr/>
        </p:nvPicPr>
        <p:blipFill rotWithShape="1">
          <a:blip r:embed="rId4">
            <a:alphaModFix/>
          </a:blip>
          <a:srcRect b="24557" l="20741" r="0" t="23709"/>
          <a:stretch/>
        </p:blipFill>
        <p:spPr>
          <a:xfrm>
            <a:off x="6371306" y="3743600"/>
            <a:ext cx="3897139" cy="1843150"/>
          </a:xfrm>
          <a:prstGeom prst="rect">
            <a:avLst/>
          </a:prstGeom>
          <a:noFill/>
          <a:ln>
            <a:noFill/>
          </a:ln>
        </p:spPr>
      </p:pic>
      <p:pic>
        <p:nvPicPr>
          <p:cNvPr id="1660" name="Google Shape;1660;p67"/>
          <p:cNvPicPr preferRelativeResize="0"/>
          <p:nvPr/>
        </p:nvPicPr>
        <p:blipFill>
          <a:blip r:embed="rId5">
            <a:alphaModFix/>
          </a:blip>
          <a:stretch>
            <a:fillRect/>
          </a:stretch>
        </p:blipFill>
        <p:spPr>
          <a:xfrm flipH="1">
            <a:off x="-1516422" y="2784374"/>
            <a:ext cx="2222549" cy="3152002"/>
          </a:xfrm>
          <a:prstGeom prst="rect">
            <a:avLst/>
          </a:prstGeom>
          <a:noFill/>
          <a:ln>
            <a:noFill/>
          </a:ln>
        </p:spPr>
      </p:pic>
      <p:pic>
        <p:nvPicPr>
          <p:cNvPr id="1661" name="Google Shape;1661;p67"/>
          <p:cNvPicPr preferRelativeResize="0"/>
          <p:nvPr/>
        </p:nvPicPr>
        <p:blipFill>
          <a:blip r:embed="rId6">
            <a:alphaModFix/>
          </a:blip>
          <a:stretch>
            <a:fillRect/>
          </a:stretch>
        </p:blipFill>
        <p:spPr>
          <a:xfrm flipH="1">
            <a:off x="-464823" y="4606427"/>
            <a:ext cx="3491700" cy="2660819"/>
          </a:xfrm>
          <a:prstGeom prst="rect">
            <a:avLst/>
          </a:prstGeom>
          <a:noFill/>
          <a:ln>
            <a:noFill/>
          </a:ln>
        </p:spPr>
      </p:pic>
      <p:pic>
        <p:nvPicPr>
          <p:cNvPr id="1662" name="Google Shape;1662;p67"/>
          <p:cNvPicPr preferRelativeResize="0"/>
          <p:nvPr/>
        </p:nvPicPr>
        <p:blipFill rotWithShape="1">
          <a:blip r:embed="rId7">
            <a:alphaModFix/>
          </a:blip>
          <a:srcRect b="37845" l="37844" r="37846" t="37845"/>
          <a:stretch/>
        </p:blipFill>
        <p:spPr>
          <a:xfrm flipH="1">
            <a:off x="263701" y="3990175"/>
            <a:ext cx="758001" cy="764401"/>
          </a:xfrm>
          <a:prstGeom prst="rect">
            <a:avLst/>
          </a:prstGeom>
          <a:noFill/>
          <a:ln>
            <a:noFill/>
          </a:ln>
        </p:spPr>
      </p:pic>
      <p:sp>
        <p:nvSpPr>
          <p:cNvPr id="1663" name="Google Shape;1663;p67"/>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Guiding principles</a:t>
            </a:r>
            <a:endParaRPr/>
          </a:p>
        </p:txBody>
      </p:sp>
      <p:sp>
        <p:nvSpPr>
          <p:cNvPr id="1664" name="Google Shape;1664;p67"/>
          <p:cNvSpPr txBox="1"/>
          <p:nvPr>
            <p:ph idx="1" type="subTitle"/>
          </p:nvPr>
        </p:nvSpPr>
        <p:spPr>
          <a:xfrm>
            <a:off x="2072348" y="3033313"/>
            <a:ext cx="1952100" cy="46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Mars</a:t>
            </a:r>
            <a:endParaRPr/>
          </a:p>
        </p:txBody>
      </p:sp>
      <p:sp>
        <p:nvSpPr>
          <p:cNvPr id="1665" name="Google Shape;1665;p67"/>
          <p:cNvSpPr txBox="1"/>
          <p:nvPr>
            <p:ph idx="2" type="subTitle"/>
          </p:nvPr>
        </p:nvSpPr>
        <p:spPr>
          <a:xfrm>
            <a:off x="2072348" y="3456775"/>
            <a:ext cx="19521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Despite being red, Mars is a cold place</a:t>
            </a:r>
            <a:endParaRPr/>
          </a:p>
        </p:txBody>
      </p:sp>
      <p:sp>
        <p:nvSpPr>
          <p:cNvPr id="1666" name="Google Shape;1666;p67"/>
          <p:cNvSpPr txBox="1"/>
          <p:nvPr>
            <p:ph idx="3" type="subTitle"/>
          </p:nvPr>
        </p:nvSpPr>
        <p:spPr>
          <a:xfrm>
            <a:off x="5937248" y="3033313"/>
            <a:ext cx="1952100" cy="46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Saturn</a:t>
            </a:r>
            <a:endParaRPr/>
          </a:p>
        </p:txBody>
      </p:sp>
      <p:sp>
        <p:nvSpPr>
          <p:cNvPr id="1667" name="Google Shape;1667;p67"/>
          <p:cNvSpPr txBox="1"/>
          <p:nvPr>
            <p:ph idx="4" type="subTitle"/>
          </p:nvPr>
        </p:nvSpPr>
        <p:spPr>
          <a:xfrm>
            <a:off x="5937248" y="3456775"/>
            <a:ext cx="19521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Saturn is a gas giant and has several rings</a:t>
            </a:r>
            <a:endParaRPr/>
          </a:p>
        </p:txBody>
      </p:sp>
      <p:sp>
        <p:nvSpPr>
          <p:cNvPr id="1668" name="Google Shape;1668;p67"/>
          <p:cNvSpPr txBox="1"/>
          <p:nvPr>
            <p:ph idx="5" type="subTitle"/>
          </p:nvPr>
        </p:nvSpPr>
        <p:spPr>
          <a:xfrm>
            <a:off x="2072348" y="1747800"/>
            <a:ext cx="1952100" cy="46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Venus</a:t>
            </a:r>
            <a:endParaRPr/>
          </a:p>
        </p:txBody>
      </p:sp>
      <p:sp>
        <p:nvSpPr>
          <p:cNvPr id="1669" name="Google Shape;1669;p67"/>
          <p:cNvSpPr txBox="1"/>
          <p:nvPr>
            <p:ph idx="6" type="subTitle"/>
          </p:nvPr>
        </p:nvSpPr>
        <p:spPr>
          <a:xfrm>
            <a:off x="2072348" y="2171262"/>
            <a:ext cx="19521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Venus is the second planet from the Sun</a:t>
            </a:r>
            <a:endParaRPr/>
          </a:p>
        </p:txBody>
      </p:sp>
      <p:sp>
        <p:nvSpPr>
          <p:cNvPr id="1670" name="Google Shape;1670;p67"/>
          <p:cNvSpPr txBox="1"/>
          <p:nvPr>
            <p:ph idx="7" type="subTitle"/>
          </p:nvPr>
        </p:nvSpPr>
        <p:spPr>
          <a:xfrm>
            <a:off x="5937248" y="1747800"/>
            <a:ext cx="1952100" cy="4698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Earth</a:t>
            </a:r>
            <a:endParaRPr/>
          </a:p>
        </p:txBody>
      </p:sp>
      <p:sp>
        <p:nvSpPr>
          <p:cNvPr id="1671" name="Google Shape;1671;p67"/>
          <p:cNvSpPr txBox="1"/>
          <p:nvPr>
            <p:ph idx="8" type="subTitle"/>
          </p:nvPr>
        </p:nvSpPr>
        <p:spPr>
          <a:xfrm>
            <a:off x="5937248" y="2171262"/>
            <a:ext cx="1952100" cy="5727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Earth is the third planet from the Sun</a:t>
            </a:r>
            <a:endParaRPr/>
          </a:p>
        </p:txBody>
      </p:sp>
      <p:grpSp>
        <p:nvGrpSpPr>
          <p:cNvPr id="1672" name="Google Shape;1672;p67"/>
          <p:cNvGrpSpPr/>
          <p:nvPr/>
        </p:nvGrpSpPr>
        <p:grpSpPr>
          <a:xfrm>
            <a:off x="1295101" y="2012921"/>
            <a:ext cx="396237" cy="457196"/>
            <a:chOff x="1213325" y="2152275"/>
            <a:chExt cx="185175" cy="217350"/>
          </a:xfrm>
        </p:grpSpPr>
        <p:sp>
          <p:nvSpPr>
            <p:cNvPr id="1673" name="Google Shape;1673;p67"/>
            <p:cNvSpPr/>
            <p:nvPr/>
          </p:nvSpPr>
          <p:spPr>
            <a:xfrm>
              <a:off x="1286550" y="2152275"/>
              <a:ext cx="111950" cy="217350"/>
            </a:xfrm>
            <a:custGeom>
              <a:rect b="b" l="l" r="r" t="t"/>
              <a:pathLst>
                <a:path extrusionOk="0" h="8694" w="4478">
                  <a:moveTo>
                    <a:pt x="334" y="1"/>
                  </a:moveTo>
                  <a:lnTo>
                    <a:pt x="0" y="2763"/>
                  </a:lnTo>
                  <a:lnTo>
                    <a:pt x="334" y="8526"/>
                  </a:lnTo>
                  <a:lnTo>
                    <a:pt x="596" y="8693"/>
                  </a:lnTo>
                  <a:lnTo>
                    <a:pt x="1953" y="8693"/>
                  </a:lnTo>
                  <a:lnTo>
                    <a:pt x="1953" y="7074"/>
                  </a:lnTo>
                  <a:lnTo>
                    <a:pt x="3596" y="7074"/>
                  </a:lnTo>
                  <a:lnTo>
                    <a:pt x="3596" y="5740"/>
                  </a:lnTo>
                  <a:lnTo>
                    <a:pt x="4477" y="5740"/>
                  </a:lnTo>
                  <a:lnTo>
                    <a:pt x="3596" y="3263"/>
                  </a:lnTo>
                  <a:cubicBezTo>
                    <a:pt x="3596" y="1454"/>
                    <a:pt x="2120" y="1"/>
                    <a:pt x="334" y="1"/>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 name="Google Shape;1674;p67"/>
            <p:cNvSpPr/>
            <p:nvPr/>
          </p:nvSpPr>
          <p:spPr>
            <a:xfrm>
              <a:off x="1213325" y="2152275"/>
              <a:ext cx="81575" cy="217350"/>
            </a:xfrm>
            <a:custGeom>
              <a:rect b="b" l="l" r="r" t="t"/>
              <a:pathLst>
                <a:path extrusionOk="0" h="8694" w="3263">
                  <a:moveTo>
                    <a:pt x="3263" y="1"/>
                  </a:moveTo>
                  <a:cubicBezTo>
                    <a:pt x="1477" y="1"/>
                    <a:pt x="0" y="1454"/>
                    <a:pt x="0" y="3263"/>
                  </a:cubicBezTo>
                  <a:cubicBezTo>
                    <a:pt x="0" y="4216"/>
                    <a:pt x="429" y="5097"/>
                    <a:pt x="1096" y="5693"/>
                  </a:cubicBezTo>
                  <a:lnTo>
                    <a:pt x="1096" y="8693"/>
                  </a:lnTo>
                  <a:lnTo>
                    <a:pt x="3001" y="8693"/>
                  </a:lnTo>
                  <a:lnTo>
                    <a:pt x="3263" y="8526"/>
                  </a:lnTo>
                  <a:lnTo>
                    <a:pt x="3263"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 name="Google Shape;1675;p67"/>
            <p:cNvSpPr/>
            <p:nvPr/>
          </p:nvSpPr>
          <p:spPr>
            <a:xfrm>
              <a:off x="1290725" y="2229675"/>
              <a:ext cx="10725" cy="139950"/>
            </a:xfrm>
            <a:custGeom>
              <a:rect b="b" l="l" r="r" t="t"/>
              <a:pathLst>
                <a:path extrusionOk="0" h="5598" w="429">
                  <a:moveTo>
                    <a:pt x="0" y="1"/>
                  </a:moveTo>
                  <a:lnTo>
                    <a:pt x="167" y="5597"/>
                  </a:lnTo>
                  <a:lnTo>
                    <a:pt x="429" y="5597"/>
                  </a:lnTo>
                  <a:lnTo>
                    <a:pt x="429" y="167"/>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 name="Google Shape;1676;p67"/>
            <p:cNvSpPr/>
            <p:nvPr/>
          </p:nvSpPr>
          <p:spPr>
            <a:xfrm>
              <a:off x="1288325" y="2229675"/>
              <a:ext cx="6575" cy="139950"/>
            </a:xfrm>
            <a:custGeom>
              <a:rect b="b" l="l" r="r" t="t"/>
              <a:pathLst>
                <a:path extrusionOk="0" h="5598" w="263">
                  <a:moveTo>
                    <a:pt x="263" y="1"/>
                  </a:moveTo>
                  <a:lnTo>
                    <a:pt x="1" y="167"/>
                  </a:lnTo>
                  <a:lnTo>
                    <a:pt x="1" y="5597"/>
                  </a:lnTo>
                  <a:lnTo>
                    <a:pt x="263" y="5597"/>
                  </a:lnTo>
                  <a:lnTo>
                    <a:pt x="2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 name="Google Shape;1677;p67"/>
            <p:cNvSpPr/>
            <p:nvPr/>
          </p:nvSpPr>
          <p:spPr>
            <a:xfrm>
              <a:off x="1286550" y="2179075"/>
              <a:ext cx="62525" cy="54800"/>
            </a:xfrm>
            <a:custGeom>
              <a:rect b="b" l="l" r="r" t="t"/>
              <a:pathLst>
                <a:path extrusionOk="0" h="2192" w="2501">
                  <a:moveTo>
                    <a:pt x="334" y="1"/>
                  </a:moveTo>
                  <a:lnTo>
                    <a:pt x="0" y="1096"/>
                  </a:lnTo>
                  <a:lnTo>
                    <a:pt x="334" y="2191"/>
                  </a:lnTo>
                  <a:lnTo>
                    <a:pt x="2501" y="2191"/>
                  </a:lnTo>
                  <a:cubicBezTo>
                    <a:pt x="2501" y="977"/>
                    <a:pt x="1524" y="1"/>
                    <a:pt x="334"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 name="Google Shape;1678;p67"/>
            <p:cNvSpPr/>
            <p:nvPr/>
          </p:nvSpPr>
          <p:spPr>
            <a:xfrm>
              <a:off x="1240700" y="2179075"/>
              <a:ext cx="54200" cy="54800"/>
            </a:xfrm>
            <a:custGeom>
              <a:rect b="b" l="l" r="r" t="t"/>
              <a:pathLst>
                <a:path extrusionOk="0" h="2192" w="2168">
                  <a:moveTo>
                    <a:pt x="2168" y="1"/>
                  </a:moveTo>
                  <a:cubicBezTo>
                    <a:pt x="977" y="1"/>
                    <a:pt x="1" y="977"/>
                    <a:pt x="1" y="2191"/>
                  </a:cubicBezTo>
                  <a:lnTo>
                    <a:pt x="2168" y="2191"/>
                  </a:lnTo>
                  <a:lnTo>
                    <a:pt x="2168"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 name="Google Shape;1679;p67"/>
          <p:cNvGrpSpPr/>
          <p:nvPr/>
        </p:nvGrpSpPr>
        <p:grpSpPr>
          <a:xfrm>
            <a:off x="1249369" y="3286408"/>
            <a:ext cx="441968" cy="457195"/>
            <a:chOff x="4147850" y="2154675"/>
            <a:chExt cx="211975" cy="212550"/>
          </a:xfrm>
        </p:grpSpPr>
        <p:sp>
          <p:nvSpPr>
            <p:cNvPr id="1680" name="Google Shape;1680;p67"/>
            <p:cNvSpPr/>
            <p:nvPr/>
          </p:nvSpPr>
          <p:spPr>
            <a:xfrm>
              <a:off x="4249675" y="2154675"/>
              <a:ext cx="10725" cy="43475"/>
            </a:xfrm>
            <a:custGeom>
              <a:rect b="b" l="l" r="r" t="t"/>
              <a:pathLst>
                <a:path extrusionOk="0" h="1739" w="429">
                  <a:moveTo>
                    <a:pt x="167" y="0"/>
                  </a:moveTo>
                  <a:lnTo>
                    <a:pt x="0" y="1739"/>
                  </a:lnTo>
                  <a:lnTo>
                    <a:pt x="429" y="1739"/>
                  </a:lnTo>
                  <a:lnTo>
                    <a:pt x="42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 name="Google Shape;1681;p67"/>
            <p:cNvSpPr/>
            <p:nvPr/>
          </p:nvSpPr>
          <p:spPr>
            <a:xfrm>
              <a:off x="4249675" y="2323750"/>
              <a:ext cx="10725" cy="43475"/>
            </a:xfrm>
            <a:custGeom>
              <a:rect b="b" l="l" r="r" t="t"/>
              <a:pathLst>
                <a:path extrusionOk="0" h="1739" w="429">
                  <a:moveTo>
                    <a:pt x="0" y="0"/>
                  </a:moveTo>
                  <a:lnTo>
                    <a:pt x="167" y="1739"/>
                  </a:lnTo>
                  <a:lnTo>
                    <a:pt x="429" y="1739"/>
                  </a:lnTo>
                  <a:lnTo>
                    <a:pt x="42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 name="Google Shape;1682;p67"/>
            <p:cNvSpPr/>
            <p:nvPr/>
          </p:nvSpPr>
          <p:spPr>
            <a:xfrm>
              <a:off x="4247875" y="2154675"/>
              <a:ext cx="5975" cy="43475"/>
            </a:xfrm>
            <a:custGeom>
              <a:rect b="b" l="l" r="r" t="t"/>
              <a:pathLst>
                <a:path extrusionOk="0" h="1739" w="239">
                  <a:moveTo>
                    <a:pt x="1" y="0"/>
                  </a:moveTo>
                  <a:lnTo>
                    <a:pt x="1" y="1739"/>
                  </a:lnTo>
                  <a:lnTo>
                    <a:pt x="239" y="1739"/>
                  </a:lnTo>
                  <a:lnTo>
                    <a:pt x="2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 name="Google Shape;1683;p67"/>
            <p:cNvSpPr/>
            <p:nvPr/>
          </p:nvSpPr>
          <p:spPr>
            <a:xfrm>
              <a:off x="4247875" y="2323750"/>
              <a:ext cx="5975" cy="43475"/>
            </a:xfrm>
            <a:custGeom>
              <a:rect b="b" l="l" r="r" t="t"/>
              <a:pathLst>
                <a:path extrusionOk="0" h="1739" w="239">
                  <a:moveTo>
                    <a:pt x="1" y="0"/>
                  </a:moveTo>
                  <a:lnTo>
                    <a:pt x="1" y="1739"/>
                  </a:lnTo>
                  <a:lnTo>
                    <a:pt x="239" y="1739"/>
                  </a:lnTo>
                  <a:lnTo>
                    <a:pt x="2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 name="Google Shape;1684;p67"/>
            <p:cNvSpPr/>
            <p:nvPr/>
          </p:nvSpPr>
          <p:spPr>
            <a:xfrm>
              <a:off x="4197275" y="2154675"/>
              <a:ext cx="12525" cy="43475"/>
            </a:xfrm>
            <a:custGeom>
              <a:rect b="b" l="l" r="r" t="t"/>
              <a:pathLst>
                <a:path extrusionOk="0" h="1739" w="501">
                  <a:moveTo>
                    <a:pt x="0" y="0"/>
                  </a:moveTo>
                  <a:lnTo>
                    <a:pt x="0" y="1739"/>
                  </a:lnTo>
                  <a:lnTo>
                    <a:pt x="500" y="1739"/>
                  </a:lnTo>
                  <a:lnTo>
                    <a:pt x="500"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 name="Google Shape;1685;p67"/>
            <p:cNvSpPr/>
            <p:nvPr/>
          </p:nvSpPr>
          <p:spPr>
            <a:xfrm>
              <a:off x="4222275" y="2154675"/>
              <a:ext cx="12525" cy="43475"/>
            </a:xfrm>
            <a:custGeom>
              <a:rect b="b" l="l" r="r" t="t"/>
              <a:pathLst>
                <a:path extrusionOk="0" h="1739" w="501">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 name="Google Shape;1686;p67"/>
            <p:cNvSpPr/>
            <p:nvPr/>
          </p:nvSpPr>
          <p:spPr>
            <a:xfrm>
              <a:off x="4272875" y="2154675"/>
              <a:ext cx="12525" cy="43475"/>
            </a:xfrm>
            <a:custGeom>
              <a:rect b="b" l="l" r="r" t="t"/>
              <a:pathLst>
                <a:path extrusionOk="0" h="1739" w="501">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 name="Google Shape;1687;p67"/>
            <p:cNvSpPr/>
            <p:nvPr/>
          </p:nvSpPr>
          <p:spPr>
            <a:xfrm>
              <a:off x="4297875" y="2154675"/>
              <a:ext cx="12550" cy="43475"/>
            </a:xfrm>
            <a:custGeom>
              <a:rect b="b" l="l" r="r" t="t"/>
              <a:pathLst>
                <a:path extrusionOk="0" h="1739" w="502">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 name="Google Shape;1688;p67"/>
            <p:cNvSpPr/>
            <p:nvPr/>
          </p:nvSpPr>
          <p:spPr>
            <a:xfrm>
              <a:off x="4197275" y="2323750"/>
              <a:ext cx="12525" cy="43475"/>
            </a:xfrm>
            <a:custGeom>
              <a:rect b="b" l="l" r="r" t="t"/>
              <a:pathLst>
                <a:path extrusionOk="0" h="1739" w="501">
                  <a:moveTo>
                    <a:pt x="0" y="0"/>
                  </a:moveTo>
                  <a:lnTo>
                    <a:pt x="0" y="1739"/>
                  </a:lnTo>
                  <a:lnTo>
                    <a:pt x="500" y="1739"/>
                  </a:lnTo>
                  <a:lnTo>
                    <a:pt x="500"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 name="Google Shape;1689;p67"/>
            <p:cNvSpPr/>
            <p:nvPr/>
          </p:nvSpPr>
          <p:spPr>
            <a:xfrm>
              <a:off x="4222275" y="2323750"/>
              <a:ext cx="12525" cy="43475"/>
            </a:xfrm>
            <a:custGeom>
              <a:rect b="b" l="l" r="r" t="t"/>
              <a:pathLst>
                <a:path extrusionOk="0" h="1739" w="501">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 name="Google Shape;1690;p67"/>
            <p:cNvSpPr/>
            <p:nvPr/>
          </p:nvSpPr>
          <p:spPr>
            <a:xfrm>
              <a:off x="4272875" y="2323750"/>
              <a:ext cx="12525" cy="43475"/>
            </a:xfrm>
            <a:custGeom>
              <a:rect b="b" l="l" r="r" t="t"/>
              <a:pathLst>
                <a:path extrusionOk="0" h="1739" w="501">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 name="Google Shape;1691;p67"/>
            <p:cNvSpPr/>
            <p:nvPr/>
          </p:nvSpPr>
          <p:spPr>
            <a:xfrm>
              <a:off x="4297875" y="2323750"/>
              <a:ext cx="12550" cy="43475"/>
            </a:xfrm>
            <a:custGeom>
              <a:rect b="b" l="l" r="r" t="t"/>
              <a:pathLst>
                <a:path extrusionOk="0" h="1739" w="502">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 name="Google Shape;1692;p67"/>
            <p:cNvSpPr/>
            <p:nvPr/>
          </p:nvSpPr>
          <p:spPr>
            <a:xfrm>
              <a:off x="4316350" y="2204675"/>
              <a:ext cx="43475" cy="12525"/>
            </a:xfrm>
            <a:custGeom>
              <a:rect b="b" l="l" r="r" t="t"/>
              <a:pathLst>
                <a:path extrusionOk="0" h="501" w="1739">
                  <a:moveTo>
                    <a:pt x="0" y="1"/>
                  </a:moveTo>
                  <a:lnTo>
                    <a:pt x="0"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 name="Google Shape;1693;p67"/>
            <p:cNvSpPr/>
            <p:nvPr/>
          </p:nvSpPr>
          <p:spPr>
            <a:xfrm>
              <a:off x="4316350" y="2229675"/>
              <a:ext cx="43475" cy="12525"/>
            </a:xfrm>
            <a:custGeom>
              <a:rect b="b" l="l" r="r" t="t"/>
              <a:pathLst>
                <a:path extrusionOk="0" h="501" w="1739">
                  <a:moveTo>
                    <a:pt x="0" y="1"/>
                  </a:moveTo>
                  <a:lnTo>
                    <a:pt x="0"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 name="Google Shape;1694;p67"/>
            <p:cNvSpPr/>
            <p:nvPr/>
          </p:nvSpPr>
          <p:spPr>
            <a:xfrm>
              <a:off x="4316350" y="2254675"/>
              <a:ext cx="43475" cy="12550"/>
            </a:xfrm>
            <a:custGeom>
              <a:rect b="b" l="l" r="r" t="t"/>
              <a:pathLst>
                <a:path extrusionOk="0" h="502" w="1739">
                  <a:moveTo>
                    <a:pt x="0" y="1"/>
                  </a:moveTo>
                  <a:lnTo>
                    <a:pt x="0"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 name="Google Shape;1695;p67"/>
            <p:cNvSpPr/>
            <p:nvPr/>
          </p:nvSpPr>
          <p:spPr>
            <a:xfrm>
              <a:off x="4316350" y="2279700"/>
              <a:ext cx="43475" cy="12525"/>
            </a:xfrm>
            <a:custGeom>
              <a:rect b="b" l="l" r="r" t="t"/>
              <a:pathLst>
                <a:path extrusionOk="0" h="501" w="1739">
                  <a:moveTo>
                    <a:pt x="0" y="0"/>
                  </a:moveTo>
                  <a:lnTo>
                    <a:pt x="0" y="500"/>
                  </a:lnTo>
                  <a:lnTo>
                    <a:pt x="1739" y="500"/>
                  </a:lnTo>
                  <a:lnTo>
                    <a:pt x="1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 name="Google Shape;1696;p67"/>
            <p:cNvSpPr/>
            <p:nvPr/>
          </p:nvSpPr>
          <p:spPr>
            <a:xfrm>
              <a:off x="4316350" y="2304700"/>
              <a:ext cx="43475" cy="12525"/>
            </a:xfrm>
            <a:custGeom>
              <a:rect b="b" l="l" r="r" t="t"/>
              <a:pathLst>
                <a:path extrusionOk="0" h="501" w="1739">
                  <a:moveTo>
                    <a:pt x="0" y="0"/>
                  </a:moveTo>
                  <a:lnTo>
                    <a:pt x="0" y="500"/>
                  </a:lnTo>
                  <a:lnTo>
                    <a:pt x="1739" y="500"/>
                  </a:lnTo>
                  <a:lnTo>
                    <a:pt x="1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 name="Google Shape;1697;p67"/>
            <p:cNvSpPr/>
            <p:nvPr/>
          </p:nvSpPr>
          <p:spPr>
            <a:xfrm>
              <a:off x="4147850" y="2204675"/>
              <a:ext cx="43500" cy="12525"/>
            </a:xfrm>
            <a:custGeom>
              <a:rect b="b" l="l" r="r" t="t"/>
              <a:pathLst>
                <a:path extrusionOk="0" h="501" w="1740">
                  <a:moveTo>
                    <a:pt x="1" y="1"/>
                  </a:moveTo>
                  <a:lnTo>
                    <a:pt x="1"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 name="Google Shape;1698;p67"/>
            <p:cNvSpPr/>
            <p:nvPr/>
          </p:nvSpPr>
          <p:spPr>
            <a:xfrm>
              <a:off x="4147850" y="2229675"/>
              <a:ext cx="43500" cy="12525"/>
            </a:xfrm>
            <a:custGeom>
              <a:rect b="b" l="l" r="r" t="t"/>
              <a:pathLst>
                <a:path extrusionOk="0" h="501" w="1740">
                  <a:moveTo>
                    <a:pt x="1" y="1"/>
                  </a:moveTo>
                  <a:lnTo>
                    <a:pt x="1"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 name="Google Shape;1699;p67"/>
            <p:cNvSpPr/>
            <p:nvPr/>
          </p:nvSpPr>
          <p:spPr>
            <a:xfrm>
              <a:off x="4147850" y="2254675"/>
              <a:ext cx="43500" cy="12550"/>
            </a:xfrm>
            <a:custGeom>
              <a:rect b="b" l="l" r="r" t="t"/>
              <a:pathLst>
                <a:path extrusionOk="0" h="502" w="1740">
                  <a:moveTo>
                    <a:pt x="1" y="1"/>
                  </a:moveTo>
                  <a:lnTo>
                    <a:pt x="1"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 name="Google Shape;1700;p67"/>
            <p:cNvSpPr/>
            <p:nvPr/>
          </p:nvSpPr>
          <p:spPr>
            <a:xfrm>
              <a:off x="4147850" y="2279700"/>
              <a:ext cx="43500" cy="12525"/>
            </a:xfrm>
            <a:custGeom>
              <a:rect b="b" l="l" r="r" t="t"/>
              <a:pathLst>
                <a:path extrusionOk="0" h="501" w="1740">
                  <a:moveTo>
                    <a:pt x="1" y="0"/>
                  </a:moveTo>
                  <a:lnTo>
                    <a:pt x="1" y="500"/>
                  </a:lnTo>
                  <a:lnTo>
                    <a:pt x="1739" y="500"/>
                  </a:lnTo>
                  <a:lnTo>
                    <a:pt x="1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 name="Google Shape;1701;p67"/>
            <p:cNvSpPr/>
            <p:nvPr/>
          </p:nvSpPr>
          <p:spPr>
            <a:xfrm>
              <a:off x="4147850" y="2304700"/>
              <a:ext cx="43500" cy="12525"/>
            </a:xfrm>
            <a:custGeom>
              <a:rect b="b" l="l" r="r" t="t"/>
              <a:pathLst>
                <a:path extrusionOk="0" h="501" w="1740">
                  <a:moveTo>
                    <a:pt x="1" y="0"/>
                  </a:moveTo>
                  <a:lnTo>
                    <a:pt x="1" y="500"/>
                  </a:lnTo>
                  <a:lnTo>
                    <a:pt x="1739" y="500"/>
                  </a:lnTo>
                  <a:lnTo>
                    <a:pt x="1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 name="Google Shape;1702;p67"/>
            <p:cNvSpPr/>
            <p:nvPr/>
          </p:nvSpPr>
          <p:spPr>
            <a:xfrm>
              <a:off x="4245500" y="2192175"/>
              <a:ext cx="77425" cy="137550"/>
            </a:xfrm>
            <a:custGeom>
              <a:rect b="b" l="l" r="r" t="t"/>
              <a:pathLst>
                <a:path extrusionOk="0" h="5502" w="3097">
                  <a:moveTo>
                    <a:pt x="334" y="0"/>
                  </a:moveTo>
                  <a:lnTo>
                    <a:pt x="0" y="2739"/>
                  </a:lnTo>
                  <a:lnTo>
                    <a:pt x="334" y="5502"/>
                  </a:lnTo>
                  <a:lnTo>
                    <a:pt x="3096" y="5502"/>
                  </a:lnTo>
                  <a:lnTo>
                    <a:pt x="3096"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 name="Google Shape;1703;p67"/>
            <p:cNvSpPr/>
            <p:nvPr/>
          </p:nvSpPr>
          <p:spPr>
            <a:xfrm>
              <a:off x="4184775" y="2192175"/>
              <a:ext cx="69075" cy="137550"/>
            </a:xfrm>
            <a:custGeom>
              <a:rect b="b" l="l" r="r" t="t"/>
              <a:pathLst>
                <a:path extrusionOk="0" h="5502" w="2763">
                  <a:moveTo>
                    <a:pt x="0" y="0"/>
                  </a:moveTo>
                  <a:lnTo>
                    <a:pt x="0" y="5502"/>
                  </a:lnTo>
                  <a:lnTo>
                    <a:pt x="2763" y="5502"/>
                  </a:lnTo>
                  <a:lnTo>
                    <a:pt x="2763"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 name="Google Shape;1704;p67"/>
            <p:cNvSpPr/>
            <p:nvPr/>
          </p:nvSpPr>
          <p:spPr>
            <a:xfrm>
              <a:off x="4245500" y="2204675"/>
              <a:ext cx="64925" cy="112550"/>
            </a:xfrm>
            <a:custGeom>
              <a:rect b="b" l="l" r="r" t="t"/>
              <a:pathLst>
                <a:path extrusionOk="0" h="4502" w="2597">
                  <a:moveTo>
                    <a:pt x="334" y="1"/>
                  </a:moveTo>
                  <a:lnTo>
                    <a:pt x="0" y="2239"/>
                  </a:lnTo>
                  <a:lnTo>
                    <a:pt x="334" y="4501"/>
                  </a:lnTo>
                  <a:lnTo>
                    <a:pt x="2596" y="4501"/>
                  </a:lnTo>
                  <a:lnTo>
                    <a:pt x="259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 name="Google Shape;1705;p67"/>
            <p:cNvSpPr/>
            <p:nvPr/>
          </p:nvSpPr>
          <p:spPr>
            <a:xfrm>
              <a:off x="4197275" y="2204675"/>
              <a:ext cx="56575" cy="112550"/>
            </a:xfrm>
            <a:custGeom>
              <a:rect b="b" l="l" r="r" t="t"/>
              <a:pathLst>
                <a:path extrusionOk="0" h="4502" w="2263">
                  <a:moveTo>
                    <a:pt x="0" y="1"/>
                  </a:moveTo>
                  <a:lnTo>
                    <a:pt x="0" y="4501"/>
                  </a:lnTo>
                  <a:lnTo>
                    <a:pt x="2263" y="4501"/>
                  </a:lnTo>
                  <a:lnTo>
                    <a:pt x="226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 name="Google Shape;1706;p67"/>
            <p:cNvSpPr/>
            <p:nvPr/>
          </p:nvSpPr>
          <p:spPr>
            <a:xfrm>
              <a:off x="4245500" y="2217175"/>
              <a:ext cx="45875" cy="87550"/>
            </a:xfrm>
            <a:custGeom>
              <a:rect b="b" l="l" r="r" t="t"/>
              <a:pathLst>
                <a:path extrusionOk="0" h="3502" w="1835">
                  <a:moveTo>
                    <a:pt x="334" y="1"/>
                  </a:moveTo>
                  <a:lnTo>
                    <a:pt x="0" y="1739"/>
                  </a:lnTo>
                  <a:lnTo>
                    <a:pt x="334" y="3501"/>
                  </a:lnTo>
                  <a:cubicBezTo>
                    <a:pt x="1167" y="3501"/>
                    <a:pt x="1834" y="2835"/>
                    <a:pt x="1834" y="2001"/>
                  </a:cubicBezTo>
                  <a:lnTo>
                    <a:pt x="1834" y="1501"/>
                  </a:lnTo>
                  <a:cubicBezTo>
                    <a:pt x="1834" y="667"/>
                    <a:pt x="1167" y="1"/>
                    <a:pt x="334"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 name="Google Shape;1707;p67"/>
            <p:cNvSpPr/>
            <p:nvPr/>
          </p:nvSpPr>
          <p:spPr>
            <a:xfrm>
              <a:off x="4216325" y="2217175"/>
              <a:ext cx="37525" cy="87550"/>
            </a:xfrm>
            <a:custGeom>
              <a:rect b="b" l="l" r="r" t="t"/>
              <a:pathLst>
                <a:path extrusionOk="0" h="3502" w="1501">
                  <a:moveTo>
                    <a:pt x="1501" y="1"/>
                  </a:moveTo>
                  <a:cubicBezTo>
                    <a:pt x="667" y="1"/>
                    <a:pt x="0" y="667"/>
                    <a:pt x="0" y="1501"/>
                  </a:cubicBezTo>
                  <a:lnTo>
                    <a:pt x="0" y="2001"/>
                  </a:lnTo>
                  <a:cubicBezTo>
                    <a:pt x="0" y="2835"/>
                    <a:pt x="667" y="3501"/>
                    <a:pt x="1501" y="3501"/>
                  </a:cubicBezTo>
                  <a:lnTo>
                    <a:pt x="1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 name="Google Shape;1708;p67"/>
            <p:cNvSpPr/>
            <p:nvPr/>
          </p:nvSpPr>
          <p:spPr>
            <a:xfrm>
              <a:off x="4245500" y="2229075"/>
              <a:ext cx="33950" cy="63150"/>
            </a:xfrm>
            <a:custGeom>
              <a:rect b="b" l="l" r="r" t="t"/>
              <a:pathLst>
                <a:path extrusionOk="0" h="2526" w="1358">
                  <a:moveTo>
                    <a:pt x="334" y="1"/>
                  </a:moveTo>
                  <a:lnTo>
                    <a:pt x="0" y="1263"/>
                  </a:lnTo>
                  <a:lnTo>
                    <a:pt x="334" y="2525"/>
                  </a:lnTo>
                  <a:cubicBezTo>
                    <a:pt x="905" y="2525"/>
                    <a:pt x="1358" y="2073"/>
                    <a:pt x="1358" y="1525"/>
                  </a:cubicBezTo>
                  <a:lnTo>
                    <a:pt x="1358" y="1025"/>
                  </a:lnTo>
                  <a:cubicBezTo>
                    <a:pt x="1358" y="477"/>
                    <a:pt x="905" y="1"/>
                    <a:pt x="334"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 name="Google Shape;1709;p67"/>
            <p:cNvSpPr/>
            <p:nvPr/>
          </p:nvSpPr>
          <p:spPr>
            <a:xfrm>
              <a:off x="4228825" y="2229075"/>
              <a:ext cx="25025" cy="63150"/>
            </a:xfrm>
            <a:custGeom>
              <a:rect b="b" l="l" r="r" t="t"/>
              <a:pathLst>
                <a:path extrusionOk="0" h="2526" w="1001">
                  <a:moveTo>
                    <a:pt x="1001" y="1"/>
                  </a:moveTo>
                  <a:cubicBezTo>
                    <a:pt x="453" y="1"/>
                    <a:pt x="0" y="477"/>
                    <a:pt x="0" y="1025"/>
                  </a:cubicBezTo>
                  <a:lnTo>
                    <a:pt x="0" y="1525"/>
                  </a:lnTo>
                  <a:cubicBezTo>
                    <a:pt x="0" y="2073"/>
                    <a:pt x="453" y="2525"/>
                    <a:pt x="1001" y="2525"/>
                  </a:cubicBezTo>
                  <a:lnTo>
                    <a:pt x="1001"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0" name="Google Shape;1710;p67"/>
          <p:cNvGrpSpPr/>
          <p:nvPr/>
        </p:nvGrpSpPr>
        <p:grpSpPr>
          <a:xfrm>
            <a:off x="5151304" y="3286404"/>
            <a:ext cx="352691" cy="457203"/>
            <a:chOff x="4647950" y="2598200"/>
            <a:chExt cx="170300" cy="222700"/>
          </a:xfrm>
        </p:grpSpPr>
        <p:sp>
          <p:nvSpPr>
            <p:cNvPr id="1711" name="Google Shape;1711;p67"/>
            <p:cNvSpPr/>
            <p:nvPr/>
          </p:nvSpPr>
          <p:spPr>
            <a:xfrm>
              <a:off x="4652125" y="2689300"/>
              <a:ext cx="28000" cy="26225"/>
            </a:xfrm>
            <a:custGeom>
              <a:rect b="b" l="l" r="r" t="t"/>
              <a:pathLst>
                <a:path extrusionOk="0" h="1049" w="1120">
                  <a:moveTo>
                    <a:pt x="358" y="0"/>
                  </a:moveTo>
                  <a:lnTo>
                    <a:pt x="1" y="1048"/>
                  </a:lnTo>
                  <a:lnTo>
                    <a:pt x="1120" y="1048"/>
                  </a:lnTo>
                  <a:lnTo>
                    <a:pt x="1120"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 name="Google Shape;1712;p67"/>
            <p:cNvSpPr/>
            <p:nvPr/>
          </p:nvSpPr>
          <p:spPr>
            <a:xfrm>
              <a:off x="4785500" y="2689300"/>
              <a:ext cx="28600" cy="26225"/>
            </a:xfrm>
            <a:custGeom>
              <a:rect b="b" l="l" r="r" t="t"/>
              <a:pathLst>
                <a:path extrusionOk="0" h="1049" w="1144">
                  <a:moveTo>
                    <a:pt x="0" y="0"/>
                  </a:moveTo>
                  <a:lnTo>
                    <a:pt x="0" y="1048"/>
                  </a:lnTo>
                  <a:lnTo>
                    <a:pt x="1143" y="1048"/>
                  </a:lnTo>
                  <a:lnTo>
                    <a:pt x="786"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 name="Google Shape;1713;p67"/>
            <p:cNvSpPr/>
            <p:nvPr/>
          </p:nvSpPr>
          <p:spPr>
            <a:xfrm>
              <a:off x="4647950" y="2689300"/>
              <a:ext cx="13125" cy="65525"/>
            </a:xfrm>
            <a:custGeom>
              <a:rect b="b" l="l" r="r" t="t"/>
              <a:pathLst>
                <a:path extrusionOk="0" h="2621" w="525">
                  <a:moveTo>
                    <a:pt x="1" y="0"/>
                  </a:moveTo>
                  <a:lnTo>
                    <a:pt x="1" y="2620"/>
                  </a:lnTo>
                  <a:lnTo>
                    <a:pt x="525" y="2620"/>
                  </a:lnTo>
                  <a:lnTo>
                    <a:pt x="5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 name="Google Shape;1714;p67"/>
            <p:cNvSpPr/>
            <p:nvPr/>
          </p:nvSpPr>
          <p:spPr>
            <a:xfrm>
              <a:off x="4805125" y="2689300"/>
              <a:ext cx="13125" cy="65525"/>
            </a:xfrm>
            <a:custGeom>
              <a:rect b="b" l="l" r="r" t="t"/>
              <a:pathLst>
                <a:path extrusionOk="0" h="2621" w="525">
                  <a:moveTo>
                    <a:pt x="1" y="0"/>
                  </a:moveTo>
                  <a:lnTo>
                    <a:pt x="1" y="2620"/>
                  </a:lnTo>
                  <a:lnTo>
                    <a:pt x="525" y="2620"/>
                  </a:lnTo>
                  <a:lnTo>
                    <a:pt x="5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 name="Google Shape;1715;p67"/>
            <p:cNvSpPr/>
            <p:nvPr/>
          </p:nvSpPr>
          <p:spPr>
            <a:xfrm>
              <a:off x="4724175" y="2775025"/>
              <a:ext cx="35150" cy="45875"/>
            </a:xfrm>
            <a:custGeom>
              <a:rect b="b" l="l" r="r" t="t"/>
              <a:pathLst>
                <a:path extrusionOk="0" h="1835" w="1406">
                  <a:moveTo>
                    <a:pt x="0" y="1"/>
                  </a:moveTo>
                  <a:lnTo>
                    <a:pt x="357" y="1834"/>
                  </a:lnTo>
                  <a:cubicBezTo>
                    <a:pt x="929" y="1834"/>
                    <a:pt x="1405" y="1358"/>
                    <a:pt x="1405" y="787"/>
                  </a:cubicBezTo>
                  <a:lnTo>
                    <a:pt x="14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 name="Google Shape;1716;p67"/>
            <p:cNvSpPr/>
            <p:nvPr/>
          </p:nvSpPr>
          <p:spPr>
            <a:xfrm>
              <a:off x="4706900" y="2775025"/>
              <a:ext cx="26225" cy="45875"/>
            </a:xfrm>
            <a:custGeom>
              <a:rect b="b" l="l" r="r" t="t"/>
              <a:pathLst>
                <a:path extrusionOk="0" h="1835" w="1049">
                  <a:moveTo>
                    <a:pt x="1" y="1"/>
                  </a:moveTo>
                  <a:lnTo>
                    <a:pt x="1" y="787"/>
                  </a:lnTo>
                  <a:cubicBezTo>
                    <a:pt x="1" y="1358"/>
                    <a:pt x="477" y="1834"/>
                    <a:pt x="1048" y="1834"/>
                  </a:cubicBezTo>
                  <a:lnTo>
                    <a:pt x="10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 name="Google Shape;1717;p67"/>
            <p:cNvSpPr/>
            <p:nvPr/>
          </p:nvSpPr>
          <p:spPr>
            <a:xfrm>
              <a:off x="4724175" y="2598200"/>
              <a:ext cx="67875" cy="183400"/>
            </a:xfrm>
            <a:custGeom>
              <a:rect b="b" l="l" r="r" t="t"/>
              <a:pathLst>
                <a:path extrusionOk="0" h="7336" w="2715">
                  <a:moveTo>
                    <a:pt x="357" y="1"/>
                  </a:moveTo>
                  <a:lnTo>
                    <a:pt x="0" y="3644"/>
                  </a:lnTo>
                  <a:lnTo>
                    <a:pt x="357" y="7336"/>
                  </a:lnTo>
                  <a:lnTo>
                    <a:pt x="2715" y="7336"/>
                  </a:lnTo>
                  <a:lnTo>
                    <a:pt x="2715" y="2358"/>
                  </a:lnTo>
                  <a:cubicBezTo>
                    <a:pt x="2715" y="1049"/>
                    <a:pt x="1667" y="1"/>
                    <a:pt x="357"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 name="Google Shape;1718;p67"/>
            <p:cNvSpPr/>
            <p:nvPr/>
          </p:nvSpPr>
          <p:spPr>
            <a:xfrm>
              <a:off x="4673550" y="2598200"/>
              <a:ext cx="59575" cy="183400"/>
            </a:xfrm>
            <a:custGeom>
              <a:rect b="b" l="l" r="r" t="t"/>
              <a:pathLst>
                <a:path extrusionOk="0" h="7336" w="2383">
                  <a:moveTo>
                    <a:pt x="2382" y="1"/>
                  </a:moveTo>
                  <a:cubicBezTo>
                    <a:pt x="1073" y="1"/>
                    <a:pt x="1" y="1049"/>
                    <a:pt x="1" y="2358"/>
                  </a:cubicBezTo>
                  <a:lnTo>
                    <a:pt x="1" y="7336"/>
                  </a:lnTo>
                  <a:lnTo>
                    <a:pt x="2382" y="7336"/>
                  </a:lnTo>
                  <a:lnTo>
                    <a:pt x="238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 name="Google Shape;1719;p67"/>
            <p:cNvSpPr/>
            <p:nvPr/>
          </p:nvSpPr>
          <p:spPr>
            <a:xfrm>
              <a:off x="4724175" y="2689300"/>
              <a:ext cx="54800" cy="79200"/>
            </a:xfrm>
            <a:custGeom>
              <a:rect b="b" l="l" r="r" t="t"/>
              <a:pathLst>
                <a:path extrusionOk="0" h="3168" w="2192">
                  <a:moveTo>
                    <a:pt x="357" y="0"/>
                  </a:moveTo>
                  <a:lnTo>
                    <a:pt x="0" y="1572"/>
                  </a:lnTo>
                  <a:lnTo>
                    <a:pt x="357" y="3168"/>
                  </a:lnTo>
                  <a:lnTo>
                    <a:pt x="2191" y="3168"/>
                  </a:lnTo>
                  <a:lnTo>
                    <a:pt x="21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 name="Google Shape;1720;p67"/>
            <p:cNvSpPr/>
            <p:nvPr/>
          </p:nvSpPr>
          <p:spPr>
            <a:xfrm>
              <a:off x="4686650" y="2689300"/>
              <a:ext cx="46475" cy="79200"/>
            </a:xfrm>
            <a:custGeom>
              <a:rect b="b" l="l" r="r" t="t"/>
              <a:pathLst>
                <a:path extrusionOk="0" h="3168" w="1859">
                  <a:moveTo>
                    <a:pt x="1" y="0"/>
                  </a:moveTo>
                  <a:lnTo>
                    <a:pt x="1" y="3168"/>
                  </a:lnTo>
                  <a:lnTo>
                    <a:pt x="1858" y="3168"/>
                  </a:lnTo>
                  <a:lnTo>
                    <a:pt x="18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 name="Google Shape;1721;p67"/>
            <p:cNvSpPr/>
            <p:nvPr/>
          </p:nvSpPr>
          <p:spPr>
            <a:xfrm>
              <a:off x="4724175" y="2611300"/>
              <a:ext cx="54800" cy="64925"/>
            </a:xfrm>
            <a:custGeom>
              <a:rect b="b" l="l" r="r" t="t"/>
              <a:pathLst>
                <a:path extrusionOk="0" h="2597" w="2192">
                  <a:moveTo>
                    <a:pt x="357" y="1"/>
                  </a:moveTo>
                  <a:lnTo>
                    <a:pt x="0" y="1311"/>
                  </a:lnTo>
                  <a:lnTo>
                    <a:pt x="357" y="2597"/>
                  </a:lnTo>
                  <a:lnTo>
                    <a:pt x="2191" y="2597"/>
                  </a:lnTo>
                  <a:lnTo>
                    <a:pt x="2191" y="1834"/>
                  </a:lnTo>
                  <a:cubicBezTo>
                    <a:pt x="2191" y="810"/>
                    <a:pt x="1381" y="1"/>
                    <a:pt x="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 name="Google Shape;1722;p67"/>
            <p:cNvSpPr/>
            <p:nvPr/>
          </p:nvSpPr>
          <p:spPr>
            <a:xfrm>
              <a:off x="4686650" y="2611300"/>
              <a:ext cx="46475" cy="64925"/>
            </a:xfrm>
            <a:custGeom>
              <a:rect b="b" l="l" r="r" t="t"/>
              <a:pathLst>
                <a:path extrusionOk="0" h="2597" w="1859">
                  <a:moveTo>
                    <a:pt x="1858" y="1"/>
                  </a:moveTo>
                  <a:cubicBezTo>
                    <a:pt x="834" y="1"/>
                    <a:pt x="1" y="810"/>
                    <a:pt x="1" y="1834"/>
                  </a:cubicBezTo>
                  <a:lnTo>
                    <a:pt x="1" y="2597"/>
                  </a:lnTo>
                  <a:lnTo>
                    <a:pt x="1858" y="2597"/>
                  </a:lnTo>
                  <a:lnTo>
                    <a:pt x="18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 name="Google Shape;1723;p67"/>
            <p:cNvSpPr/>
            <p:nvPr/>
          </p:nvSpPr>
          <p:spPr>
            <a:xfrm>
              <a:off x="4706300" y="2650000"/>
              <a:ext cx="13125" cy="13125"/>
            </a:xfrm>
            <a:custGeom>
              <a:rect b="b" l="l" r="r" t="t"/>
              <a:pathLst>
                <a:path extrusionOk="0" h="525" w="525">
                  <a:moveTo>
                    <a:pt x="1" y="1"/>
                  </a:moveTo>
                  <a:lnTo>
                    <a:pt x="1" y="525"/>
                  </a:lnTo>
                  <a:lnTo>
                    <a:pt x="525" y="525"/>
                  </a:lnTo>
                  <a:lnTo>
                    <a:pt x="525"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 name="Google Shape;1724;p67"/>
            <p:cNvSpPr/>
            <p:nvPr/>
          </p:nvSpPr>
          <p:spPr>
            <a:xfrm>
              <a:off x="4752750" y="2702400"/>
              <a:ext cx="13125" cy="13125"/>
            </a:xfrm>
            <a:custGeom>
              <a:rect b="b" l="l" r="r" t="t"/>
              <a:pathLst>
                <a:path extrusionOk="0" h="525" w="525">
                  <a:moveTo>
                    <a:pt x="0" y="0"/>
                  </a:moveTo>
                  <a:lnTo>
                    <a:pt x="0" y="524"/>
                  </a:lnTo>
                  <a:lnTo>
                    <a:pt x="524" y="524"/>
                  </a:lnTo>
                  <a:lnTo>
                    <a:pt x="524"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 name="Google Shape;1725;p67"/>
            <p:cNvSpPr/>
            <p:nvPr/>
          </p:nvSpPr>
          <p:spPr>
            <a:xfrm>
              <a:off x="4746800" y="2650000"/>
              <a:ext cx="12525" cy="13125"/>
            </a:xfrm>
            <a:custGeom>
              <a:rect b="b" l="l" r="r" t="t"/>
              <a:pathLst>
                <a:path extrusionOk="0" h="525" w="501">
                  <a:moveTo>
                    <a:pt x="0" y="1"/>
                  </a:moveTo>
                  <a:lnTo>
                    <a:pt x="0" y="525"/>
                  </a:lnTo>
                  <a:lnTo>
                    <a:pt x="500" y="525"/>
                  </a:lnTo>
                  <a:lnTo>
                    <a:pt x="500"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 name="Google Shape;1726;p67"/>
            <p:cNvSpPr/>
            <p:nvPr/>
          </p:nvSpPr>
          <p:spPr>
            <a:xfrm>
              <a:off x="4728925" y="2728600"/>
              <a:ext cx="36950" cy="13125"/>
            </a:xfrm>
            <a:custGeom>
              <a:rect b="b" l="l" r="r" t="t"/>
              <a:pathLst>
                <a:path extrusionOk="0" h="525" w="1478">
                  <a:moveTo>
                    <a:pt x="167" y="0"/>
                  </a:moveTo>
                  <a:lnTo>
                    <a:pt x="1" y="262"/>
                  </a:lnTo>
                  <a:lnTo>
                    <a:pt x="167" y="524"/>
                  </a:lnTo>
                  <a:lnTo>
                    <a:pt x="1477" y="524"/>
                  </a:lnTo>
                  <a:lnTo>
                    <a:pt x="1477"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 name="Google Shape;1727;p67"/>
            <p:cNvSpPr/>
            <p:nvPr/>
          </p:nvSpPr>
          <p:spPr>
            <a:xfrm>
              <a:off x="4728925" y="2702400"/>
              <a:ext cx="10750" cy="13125"/>
            </a:xfrm>
            <a:custGeom>
              <a:rect b="b" l="l" r="r" t="t"/>
              <a:pathLst>
                <a:path extrusionOk="0" h="525" w="430">
                  <a:moveTo>
                    <a:pt x="167" y="0"/>
                  </a:moveTo>
                  <a:lnTo>
                    <a:pt x="1" y="262"/>
                  </a:lnTo>
                  <a:lnTo>
                    <a:pt x="167" y="524"/>
                  </a:lnTo>
                  <a:lnTo>
                    <a:pt x="429" y="524"/>
                  </a:lnTo>
                  <a:lnTo>
                    <a:pt x="429"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 name="Google Shape;1728;p67"/>
            <p:cNvSpPr/>
            <p:nvPr/>
          </p:nvSpPr>
          <p:spPr>
            <a:xfrm>
              <a:off x="4700350" y="2702400"/>
              <a:ext cx="13125" cy="13125"/>
            </a:xfrm>
            <a:custGeom>
              <a:rect b="b" l="l" r="r" t="t"/>
              <a:pathLst>
                <a:path extrusionOk="0" h="525" w="525">
                  <a:moveTo>
                    <a:pt x="1" y="0"/>
                  </a:moveTo>
                  <a:lnTo>
                    <a:pt x="1" y="524"/>
                  </a:lnTo>
                  <a:lnTo>
                    <a:pt x="524" y="524"/>
                  </a:lnTo>
                  <a:lnTo>
                    <a:pt x="524"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 name="Google Shape;1729;p67"/>
            <p:cNvSpPr/>
            <p:nvPr/>
          </p:nvSpPr>
          <p:spPr>
            <a:xfrm>
              <a:off x="4726550" y="2702400"/>
              <a:ext cx="6575" cy="13125"/>
            </a:xfrm>
            <a:custGeom>
              <a:rect b="b" l="l" r="r" t="t"/>
              <a:pathLst>
                <a:path extrusionOk="0" h="525" w="263">
                  <a:moveTo>
                    <a:pt x="0" y="0"/>
                  </a:moveTo>
                  <a:lnTo>
                    <a:pt x="0" y="524"/>
                  </a:lnTo>
                  <a:lnTo>
                    <a:pt x="262" y="524"/>
                  </a:lnTo>
                  <a:lnTo>
                    <a:pt x="262"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 name="Google Shape;1730;p67"/>
            <p:cNvSpPr/>
            <p:nvPr/>
          </p:nvSpPr>
          <p:spPr>
            <a:xfrm>
              <a:off x="4700350" y="2728600"/>
              <a:ext cx="32775" cy="13125"/>
            </a:xfrm>
            <a:custGeom>
              <a:rect b="b" l="l" r="r" t="t"/>
              <a:pathLst>
                <a:path extrusionOk="0" h="525" w="1311">
                  <a:moveTo>
                    <a:pt x="1" y="0"/>
                  </a:moveTo>
                  <a:lnTo>
                    <a:pt x="1" y="524"/>
                  </a:lnTo>
                  <a:lnTo>
                    <a:pt x="1310" y="524"/>
                  </a:lnTo>
                  <a:lnTo>
                    <a:pt x="131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1" name="Google Shape;1731;p67"/>
          <p:cNvGrpSpPr/>
          <p:nvPr/>
        </p:nvGrpSpPr>
        <p:grpSpPr>
          <a:xfrm>
            <a:off x="5099049" y="2012925"/>
            <a:ext cx="457208" cy="457196"/>
            <a:chOff x="2664225" y="2152275"/>
            <a:chExt cx="217325" cy="217350"/>
          </a:xfrm>
        </p:grpSpPr>
        <p:sp>
          <p:nvSpPr>
            <p:cNvPr id="1732" name="Google Shape;1732;p67"/>
            <p:cNvSpPr/>
            <p:nvPr/>
          </p:nvSpPr>
          <p:spPr>
            <a:xfrm>
              <a:off x="2769000" y="2274925"/>
              <a:ext cx="10150" cy="50050"/>
            </a:xfrm>
            <a:custGeom>
              <a:rect b="b" l="l" r="r" t="t"/>
              <a:pathLst>
                <a:path extrusionOk="0" h="2002" w="406">
                  <a:moveTo>
                    <a:pt x="0" y="1"/>
                  </a:moveTo>
                  <a:lnTo>
                    <a:pt x="167" y="2001"/>
                  </a:lnTo>
                  <a:lnTo>
                    <a:pt x="405" y="2001"/>
                  </a:lnTo>
                  <a:lnTo>
                    <a:pt x="405"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 name="Google Shape;1733;p67"/>
            <p:cNvSpPr/>
            <p:nvPr/>
          </p:nvSpPr>
          <p:spPr>
            <a:xfrm>
              <a:off x="2766625" y="2274925"/>
              <a:ext cx="6575" cy="50050"/>
            </a:xfrm>
            <a:custGeom>
              <a:rect b="b" l="l" r="r" t="t"/>
              <a:pathLst>
                <a:path extrusionOk="0" h="2002" w="263">
                  <a:moveTo>
                    <a:pt x="0" y="1"/>
                  </a:moveTo>
                  <a:lnTo>
                    <a:pt x="0" y="2001"/>
                  </a:lnTo>
                  <a:lnTo>
                    <a:pt x="262" y="2001"/>
                  </a:lnTo>
                  <a:lnTo>
                    <a:pt x="26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 name="Google Shape;1734;p67"/>
            <p:cNvSpPr/>
            <p:nvPr/>
          </p:nvSpPr>
          <p:spPr>
            <a:xfrm>
              <a:off x="2708875" y="2337450"/>
              <a:ext cx="45275" cy="13125"/>
            </a:xfrm>
            <a:custGeom>
              <a:rect b="b" l="l" r="r" t="t"/>
              <a:pathLst>
                <a:path extrusionOk="0" h="525" w="1811">
                  <a:moveTo>
                    <a:pt x="0" y="0"/>
                  </a:moveTo>
                  <a:lnTo>
                    <a:pt x="0" y="524"/>
                  </a:lnTo>
                  <a:lnTo>
                    <a:pt x="1810" y="524"/>
                  </a:lnTo>
                  <a:lnTo>
                    <a:pt x="1810"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 name="Google Shape;1735;p67"/>
            <p:cNvSpPr/>
            <p:nvPr/>
          </p:nvSpPr>
          <p:spPr>
            <a:xfrm>
              <a:off x="2792225" y="2337450"/>
              <a:ext cx="44675" cy="13125"/>
            </a:xfrm>
            <a:custGeom>
              <a:rect b="b" l="l" r="r" t="t"/>
              <a:pathLst>
                <a:path extrusionOk="0" h="525" w="1787">
                  <a:moveTo>
                    <a:pt x="0" y="0"/>
                  </a:moveTo>
                  <a:lnTo>
                    <a:pt x="0" y="524"/>
                  </a:lnTo>
                  <a:lnTo>
                    <a:pt x="1786" y="524"/>
                  </a:lnTo>
                  <a:lnTo>
                    <a:pt x="178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 name="Google Shape;1736;p67"/>
            <p:cNvSpPr/>
            <p:nvPr/>
          </p:nvSpPr>
          <p:spPr>
            <a:xfrm>
              <a:off x="2664225" y="2318400"/>
              <a:ext cx="51225" cy="51225"/>
            </a:xfrm>
            <a:custGeom>
              <a:rect b="b" l="l" r="r" t="t"/>
              <a:pathLst>
                <a:path extrusionOk="0" h="2049" w="2049">
                  <a:moveTo>
                    <a:pt x="1024" y="0"/>
                  </a:moveTo>
                  <a:cubicBezTo>
                    <a:pt x="453" y="0"/>
                    <a:pt x="0" y="453"/>
                    <a:pt x="0" y="1024"/>
                  </a:cubicBezTo>
                  <a:cubicBezTo>
                    <a:pt x="0" y="1596"/>
                    <a:pt x="453" y="2048"/>
                    <a:pt x="1024" y="2048"/>
                  </a:cubicBezTo>
                  <a:cubicBezTo>
                    <a:pt x="1596" y="2048"/>
                    <a:pt x="2048" y="1596"/>
                    <a:pt x="2048" y="1024"/>
                  </a:cubicBezTo>
                  <a:cubicBezTo>
                    <a:pt x="2048" y="453"/>
                    <a:pt x="1596" y="0"/>
                    <a:pt x="102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 name="Google Shape;1737;p67"/>
            <p:cNvSpPr/>
            <p:nvPr/>
          </p:nvSpPr>
          <p:spPr>
            <a:xfrm>
              <a:off x="2677300" y="2331500"/>
              <a:ext cx="25050" cy="25025"/>
            </a:xfrm>
            <a:custGeom>
              <a:rect b="b" l="l" r="r" t="t"/>
              <a:pathLst>
                <a:path extrusionOk="0" h="1001" w="1002">
                  <a:moveTo>
                    <a:pt x="501" y="0"/>
                  </a:moveTo>
                  <a:cubicBezTo>
                    <a:pt x="215" y="0"/>
                    <a:pt x="1" y="214"/>
                    <a:pt x="1" y="500"/>
                  </a:cubicBezTo>
                  <a:cubicBezTo>
                    <a:pt x="1" y="786"/>
                    <a:pt x="215" y="1000"/>
                    <a:pt x="501" y="1000"/>
                  </a:cubicBezTo>
                  <a:cubicBezTo>
                    <a:pt x="787" y="1000"/>
                    <a:pt x="1001" y="786"/>
                    <a:pt x="1001" y="500"/>
                  </a:cubicBezTo>
                  <a:cubicBezTo>
                    <a:pt x="1001" y="214"/>
                    <a:pt x="787" y="0"/>
                    <a:pt x="501"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 name="Google Shape;1738;p67"/>
            <p:cNvSpPr/>
            <p:nvPr/>
          </p:nvSpPr>
          <p:spPr>
            <a:xfrm>
              <a:off x="2830325" y="2318400"/>
              <a:ext cx="51225" cy="51225"/>
            </a:xfrm>
            <a:custGeom>
              <a:rect b="b" l="l" r="r" t="t"/>
              <a:pathLst>
                <a:path extrusionOk="0" h="2049" w="2049">
                  <a:moveTo>
                    <a:pt x="1024" y="0"/>
                  </a:moveTo>
                  <a:cubicBezTo>
                    <a:pt x="477" y="0"/>
                    <a:pt x="0" y="453"/>
                    <a:pt x="0" y="1024"/>
                  </a:cubicBezTo>
                  <a:cubicBezTo>
                    <a:pt x="0" y="1596"/>
                    <a:pt x="477" y="2048"/>
                    <a:pt x="1024" y="2048"/>
                  </a:cubicBezTo>
                  <a:cubicBezTo>
                    <a:pt x="1596" y="2048"/>
                    <a:pt x="2048" y="1596"/>
                    <a:pt x="2048" y="1024"/>
                  </a:cubicBezTo>
                  <a:cubicBezTo>
                    <a:pt x="2048" y="453"/>
                    <a:pt x="1596" y="0"/>
                    <a:pt x="102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 name="Google Shape;1739;p67"/>
            <p:cNvSpPr/>
            <p:nvPr/>
          </p:nvSpPr>
          <p:spPr>
            <a:xfrm>
              <a:off x="2764225" y="2318400"/>
              <a:ext cx="33975" cy="51225"/>
            </a:xfrm>
            <a:custGeom>
              <a:rect b="b" l="l" r="r" t="t"/>
              <a:pathLst>
                <a:path extrusionOk="0" h="2049" w="1359">
                  <a:moveTo>
                    <a:pt x="358" y="0"/>
                  </a:moveTo>
                  <a:lnTo>
                    <a:pt x="1" y="1024"/>
                  </a:lnTo>
                  <a:lnTo>
                    <a:pt x="358" y="2048"/>
                  </a:lnTo>
                  <a:cubicBezTo>
                    <a:pt x="906" y="2048"/>
                    <a:pt x="1358" y="1596"/>
                    <a:pt x="1358" y="1024"/>
                  </a:cubicBezTo>
                  <a:cubicBezTo>
                    <a:pt x="1358" y="453"/>
                    <a:pt x="906" y="0"/>
                    <a:pt x="358"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 name="Google Shape;1740;p67"/>
            <p:cNvSpPr/>
            <p:nvPr/>
          </p:nvSpPr>
          <p:spPr>
            <a:xfrm>
              <a:off x="2747575" y="2318400"/>
              <a:ext cx="25625" cy="51225"/>
            </a:xfrm>
            <a:custGeom>
              <a:rect b="b" l="l" r="r" t="t"/>
              <a:pathLst>
                <a:path extrusionOk="0" h="2049" w="1025">
                  <a:moveTo>
                    <a:pt x="1024" y="0"/>
                  </a:moveTo>
                  <a:cubicBezTo>
                    <a:pt x="453" y="0"/>
                    <a:pt x="0" y="453"/>
                    <a:pt x="0" y="1024"/>
                  </a:cubicBezTo>
                  <a:cubicBezTo>
                    <a:pt x="0" y="1596"/>
                    <a:pt x="453" y="2048"/>
                    <a:pt x="1024" y="2048"/>
                  </a:cubicBezTo>
                  <a:lnTo>
                    <a:pt x="1024"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 name="Google Shape;1741;p67"/>
            <p:cNvSpPr/>
            <p:nvPr/>
          </p:nvSpPr>
          <p:spPr>
            <a:xfrm>
              <a:off x="2764225" y="2331500"/>
              <a:ext cx="21475" cy="25025"/>
            </a:xfrm>
            <a:custGeom>
              <a:rect b="b" l="l" r="r" t="t"/>
              <a:pathLst>
                <a:path extrusionOk="0" h="1001" w="859">
                  <a:moveTo>
                    <a:pt x="358" y="0"/>
                  </a:moveTo>
                  <a:lnTo>
                    <a:pt x="1" y="500"/>
                  </a:lnTo>
                  <a:lnTo>
                    <a:pt x="358" y="1000"/>
                  </a:lnTo>
                  <a:cubicBezTo>
                    <a:pt x="620" y="1000"/>
                    <a:pt x="858" y="786"/>
                    <a:pt x="858" y="500"/>
                  </a:cubicBezTo>
                  <a:cubicBezTo>
                    <a:pt x="858" y="214"/>
                    <a:pt x="620" y="0"/>
                    <a:pt x="358"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 name="Google Shape;1742;p67"/>
            <p:cNvSpPr/>
            <p:nvPr/>
          </p:nvSpPr>
          <p:spPr>
            <a:xfrm>
              <a:off x="2760075" y="2331500"/>
              <a:ext cx="13125" cy="25025"/>
            </a:xfrm>
            <a:custGeom>
              <a:rect b="b" l="l" r="r" t="t"/>
              <a:pathLst>
                <a:path extrusionOk="0" h="1001" w="525">
                  <a:moveTo>
                    <a:pt x="524" y="0"/>
                  </a:moveTo>
                  <a:cubicBezTo>
                    <a:pt x="238" y="0"/>
                    <a:pt x="0" y="214"/>
                    <a:pt x="0" y="500"/>
                  </a:cubicBezTo>
                  <a:cubicBezTo>
                    <a:pt x="0" y="786"/>
                    <a:pt x="238" y="1000"/>
                    <a:pt x="524" y="1000"/>
                  </a:cubicBezTo>
                  <a:lnTo>
                    <a:pt x="524"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 name="Google Shape;1743;p67"/>
            <p:cNvSpPr/>
            <p:nvPr/>
          </p:nvSpPr>
          <p:spPr>
            <a:xfrm>
              <a:off x="2764825" y="2152275"/>
              <a:ext cx="116725" cy="131600"/>
            </a:xfrm>
            <a:custGeom>
              <a:rect b="b" l="l" r="r" t="t"/>
              <a:pathLst>
                <a:path extrusionOk="0" h="5264" w="4669">
                  <a:moveTo>
                    <a:pt x="1144" y="1"/>
                  </a:moveTo>
                  <a:cubicBezTo>
                    <a:pt x="858" y="1"/>
                    <a:pt x="572" y="49"/>
                    <a:pt x="334" y="168"/>
                  </a:cubicBezTo>
                  <a:lnTo>
                    <a:pt x="1" y="2716"/>
                  </a:lnTo>
                  <a:lnTo>
                    <a:pt x="334" y="5264"/>
                  </a:lnTo>
                  <a:lnTo>
                    <a:pt x="3120" y="5264"/>
                  </a:lnTo>
                  <a:cubicBezTo>
                    <a:pt x="3978" y="5264"/>
                    <a:pt x="4668" y="4573"/>
                    <a:pt x="4668" y="3716"/>
                  </a:cubicBezTo>
                  <a:cubicBezTo>
                    <a:pt x="4668" y="2930"/>
                    <a:pt x="4073" y="2263"/>
                    <a:pt x="3311" y="2192"/>
                  </a:cubicBezTo>
                  <a:cubicBezTo>
                    <a:pt x="3311" y="2192"/>
                    <a:pt x="3311" y="2168"/>
                    <a:pt x="3311" y="2168"/>
                  </a:cubicBezTo>
                  <a:cubicBezTo>
                    <a:pt x="3311" y="977"/>
                    <a:pt x="2334" y="1"/>
                    <a:pt x="114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 name="Google Shape;1744;p67"/>
            <p:cNvSpPr/>
            <p:nvPr/>
          </p:nvSpPr>
          <p:spPr>
            <a:xfrm>
              <a:off x="2664225" y="2156450"/>
              <a:ext cx="108975" cy="127425"/>
            </a:xfrm>
            <a:custGeom>
              <a:rect b="b" l="l" r="r" t="t"/>
              <a:pathLst>
                <a:path extrusionOk="0" h="5097" w="4359">
                  <a:moveTo>
                    <a:pt x="4358" y="1"/>
                  </a:moveTo>
                  <a:cubicBezTo>
                    <a:pt x="4072" y="120"/>
                    <a:pt x="3810" y="286"/>
                    <a:pt x="3596" y="501"/>
                  </a:cubicBezTo>
                  <a:cubicBezTo>
                    <a:pt x="3405" y="429"/>
                    <a:pt x="3215" y="382"/>
                    <a:pt x="3001" y="382"/>
                  </a:cubicBezTo>
                  <a:cubicBezTo>
                    <a:pt x="2096" y="382"/>
                    <a:pt x="1357" y="1120"/>
                    <a:pt x="1357" y="2001"/>
                  </a:cubicBezTo>
                  <a:cubicBezTo>
                    <a:pt x="1357" y="2001"/>
                    <a:pt x="1357" y="2025"/>
                    <a:pt x="1357" y="2025"/>
                  </a:cubicBezTo>
                  <a:cubicBezTo>
                    <a:pt x="595" y="2096"/>
                    <a:pt x="0" y="2763"/>
                    <a:pt x="0" y="3549"/>
                  </a:cubicBezTo>
                  <a:cubicBezTo>
                    <a:pt x="0" y="4406"/>
                    <a:pt x="691" y="5097"/>
                    <a:pt x="1548" y="5097"/>
                  </a:cubicBezTo>
                  <a:lnTo>
                    <a:pt x="4358" y="5097"/>
                  </a:lnTo>
                  <a:lnTo>
                    <a:pt x="435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 name="Google Shape;1745;p67"/>
            <p:cNvSpPr/>
            <p:nvPr/>
          </p:nvSpPr>
          <p:spPr>
            <a:xfrm>
              <a:off x="2792225" y="2201700"/>
              <a:ext cx="12525" cy="50625"/>
            </a:xfrm>
            <a:custGeom>
              <a:rect b="b" l="l" r="r" t="t"/>
              <a:pathLst>
                <a:path extrusionOk="0" h="2025" w="501">
                  <a:moveTo>
                    <a:pt x="0" y="0"/>
                  </a:moveTo>
                  <a:lnTo>
                    <a:pt x="0" y="2025"/>
                  </a:lnTo>
                  <a:lnTo>
                    <a:pt x="500" y="2025"/>
                  </a:lnTo>
                  <a:lnTo>
                    <a:pt x="500"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 name="Google Shape;1746;p67"/>
            <p:cNvSpPr/>
            <p:nvPr/>
          </p:nvSpPr>
          <p:spPr>
            <a:xfrm>
              <a:off x="2768400" y="2201700"/>
              <a:ext cx="10750" cy="50625"/>
            </a:xfrm>
            <a:custGeom>
              <a:rect b="b" l="l" r="r" t="t"/>
              <a:pathLst>
                <a:path extrusionOk="0" h="2025" w="430">
                  <a:moveTo>
                    <a:pt x="191" y="0"/>
                  </a:moveTo>
                  <a:lnTo>
                    <a:pt x="1" y="1239"/>
                  </a:lnTo>
                  <a:lnTo>
                    <a:pt x="191" y="2025"/>
                  </a:lnTo>
                  <a:lnTo>
                    <a:pt x="429" y="2025"/>
                  </a:lnTo>
                  <a:lnTo>
                    <a:pt x="4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 name="Google Shape;1747;p67"/>
            <p:cNvSpPr/>
            <p:nvPr/>
          </p:nvSpPr>
          <p:spPr>
            <a:xfrm>
              <a:off x="2741025" y="2201700"/>
              <a:ext cx="32175" cy="50625"/>
            </a:xfrm>
            <a:custGeom>
              <a:rect b="b" l="l" r="r" t="t"/>
              <a:pathLst>
                <a:path extrusionOk="0" h="2025" w="1287">
                  <a:moveTo>
                    <a:pt x="1024" y="501"/>
                  </a:moveTo>
                  <a:lnTo>
                    <a:pt x="1024" y="1001"/>
                  </a:lnTo>
                  <a:lnTo>
                    <a:pt x="524" y="1001"/>
                  </a:lnTo>
                  <a:lnTo>
                    <a:pt x="524" y="501"/>
                  </a:lnTo>
                  <a:close/>
                  <a:moveTo>
                    <a:pt x="0" y="0"/>
                  </a:moveTo>
                  <a:lnTo>
                    <a:pt x="0" y="2025"/>
                  </a:lnTo>
                  <a:lnTo>
                    <a:pt x="524" y="2025"/>
                  </a:lnTo>
                  <a:lnTo>
                    <a:pt x="524" y="1525"/>
                  </a:lnTo>
                  <a:lnTo>
                    <a:pt x="1024" y="1525"/>
                  </a:lnTo>
                  <a:lnTo>
                    <a:pt x="1024" y="2025"/>
                  </a:lnTo>
                  <a:lnTo>
                    <a:pt x="1286" y="2025"/>
                  </a:lnTo>
                  <a:lnTo>
                    <a:pt x="1286"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 name="Google Shape;1748;p67"/>
            <p:cNvSpPr/>
            <p:nvPr/>
          </p:nvSpPr>
          <p:spPr>
            <a:xfrm>
              <a:off x="2843425" y="2331500"/>
              <a:ext cx="25625" cy="25025"/>
            </a:xfrm>
            <a:custGeom>
              <a:rect b="b" l="l" r="r" t="t"/>
              <a:pathLst>
                <a:path extrusionOk="0" h="1001" w="1025">
                  <a:moveTo>
                    <a:pt x="500" y="0"/>
                  </a:moveTo>
                  <a:cubicBezTo>
                    <a:pt x="215" y="0"/>
                    <a:pt x="0" y="214"/>
                    <a:pt x="0" y="500"/>
                  </a:cubicBezTo>
                  <a:cubicBezTo>
                    <a:pt x="0" y="786"/>
                    <a:pt x="215" y="1000"/>
                    <a:pt x="500" y="1000"/>
                  </a:cubicBezTo>
                  <a:cubicBezTo>
                    <a:pt x="786" y="1000"/>
                    <a:pt x="1024" y="786"/>
                    <a:pt x="1024" y="500"/>
                  </a:cubicBezTo>
                  <a:cubicBezTo>
                    <a:pt x="1024" y="214"/>
                    <a:pt x="786" y="0"/>
                    <a:pt x="500"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2" name="Shape 1752"/>
        <p:cNvGrpSpPr/>
        <p:nvPr/>
      </p:nvGrpSpPr>
      <p:grpSpPr>
        <a:xfrm>
          <a:off x="0" y="0"/>
          <a:ext cx="0" cy="0"/>
          <a:chOff x="0" y="0"/>
          <a:chExt cx="0" cy="0"/>
        </a:xfrm>
      </p:grpSpPr>
      <p:pic>
        <p:nvPicPr>
          <p:cNvPr id="1753" name="Google Shape;1753;p68"/>
          <p:cNvPicPr preferRelativeResize="0"/>
          <p:nvPr/>
        </p:nvPicPr>
        <p:blipFill>
          <a:blip r:embed="rId3">
            <a:alphaModFix/>
          </a:blip>
          <a:stretch>
            <a:fillRect/>
          </a:stretch>
        </p:blipFill>
        <p:spPr>
          <a:xfrm rot="-344652">
            <a:off x="-30068" y="-301535"/>
            <a:ext cx="1606758" cy="1331645"/>
          </a:xfrm>
          <a:prstGeom prst="rect">
            <a:avLst/>
          </a:prstGeom>
          <a:noFill/>
          <a:ln>
            <a:noFill/>
          </a:ln>
        </p:spPr>
      </p:pic>
      <p:pic>
        <p:nvPicPr>
          <p:cNvPr id="1754" name="Google Shape;1754;p68"/>
          <p:cNvPicPr preferRelativeResize="0"/>
          <p:nvPr/>
        </p:nvPicPr>
        <p:blipFill rotWithShape="1">
          <a:blip r:embed="rId4">
            <a:alphaModFix/>
          </a:blip>
          <a:srcRect b="12714" l="12714" r="12714" t="12714"/>
          <a:stretch/>
        </p:blipFill>
        <p:spPr>
          <a:xfrm>
            <a:off x="8210690" y="1499600"/>
            <a:ext cx="1202348" cy="1361724"/>
          </a:xfrm>
          <a:prstGeom prst="rect">
            <a:avLst/>
          </a:prstGeom>
          <a:noFill/>
          <a:ln>
            <a:noFill/>
          </a:ln>
        </p:spPr>
      </p:pic>
      <p:pic>
        <p:nvPicPr>
          <p:cNvPr id="1755" name="Google Shape;1755;p68"/>
          <p:cNvPicPr preferRelativeResize="0"/>
          <p:nvPr/>
        </p:nvPicPr>
        <p:blipFill rotWithShape="1">
          <a:blip r:embed="rId5">
            <a:alphaModFix/>
          </a:blip>
          <a:srcRect b="24557" l="20741" r="0" t="23709"/>
          <a:stretch/>
        </p:blipFill>
        <p:spPr>
          <a:xfrm flipH="1" rot="5400005">
            <a:off x="-1484198" y="2756072"/>
            <a:ext cx="3569096" cy="1688005"/>
          </a:xfrm>
          <a:prstGeom prst="rect">
            <a:avLst/>
          </a:prstGeom>
          <a:noFill/>
          <a:ln>
            <a:noFill/>
          </a:ln>
        </p:spPr>
      </p:pic>
      <p:pic>
        <p:nvPicPr>
          <p:cNvPr id="1756" name="Google Shape;1756;p68"/>
          <p:cNvPicPr preferRelativeResize="0"/>
          <p:nvPr/>
        </p:nvPicPr>
        <p:blipFill>
          <a:blip r:embed="rId6">
            <a:alphaModFix/>
          </a:blip>
          <a:stretch>
            <a:fillRect/>
          </a:stretch>
        </p:blipFill>
        <p:spPr>
          <a:xfrm flipH="1">
            <a:off x="8446372" y="2507675"/>
            <a:ext cx="1956830" cy="2775152"/>
          </a:xfrm>
          <a:prstGeom prst="rect">
            <a:avLst/>
          </a:prstGeom>
          <a:noFill/>
          <a:ln>
            <a:noFill/>
          </a:ln>
        </p:spPr>
      </p:pic>
      <p:pic>
        <p:nvPicPr>
          <p:cNvPr id="1757" name="Google Shape;1757;p68"/>
          <p:cNvPicPr preferRelativeResize="0"/>
          <p:nvPr/>
        </p:nvPicPr>
        <p:blipFill rotWithShape="1">
          <a:blip r:embed="rId7">
            <a:alphaModFix/>
          </a:blip>
          <a:srcRect b="37845" l="37844" r="37846" t="37845"/>
          <a:stretch/>
        </p:blipFill>
        <p:spPr>
          <a:xfrm flipH="1">
            <a:off x="2620214" y="4674425"/>
            <a:ext cx="758001" cy="764401"/>
          </a:xfrm>
          <a:prstGeom prst="rect">
            <a:avLst/>
          </a:prstGeom>
          <a:noFill/>
          <a:ln>
            <a:noFill/>
          </a:ln>
        </p:spPr>
      </p:pic>
      <p:sp>
        <p:nvSpPr>
          <p:cNvPr id="1758" name="Google Shape;1758;p68"/>
          <p:cNvSpPr/>
          <p:nvPr/>
        </p:nvSpPr>
        <p:spPr>
          <a:xfrm flipH="1">
            <a:off x="7203796" y="-240525"/>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 name="Google Shape;1759;p68"/>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H</a:t>
            </a:r>
            <a:r>
              <a:rPr lang="en"/>
              <a:t>ow to use AI?</a:t>
            </a:r>
            <a:endParaRPr/>
          </a:p>
        </p:txBody>
      </p:sp>
      <p:sp>
        <p:nvSpPr>
          <p:cNvPr id="1760" name="Google Shape;1760;p68"/>
          <p:cNvSpPr txBox="1"/>
          <p:nvPr/>
        </p:nvSpPr>
        <p:spPr>
          <a:xfrm>
            <a:off x="2465908" y="1678440"/>
            <a:ext cx="1575600" cy="486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Venus</a:t>
            </a:r>
            <a:endParaRPr b="1" sz="2000">
              <a:solidFill>
                <a:schemeClr val="accent3"/>
              </a:solidFill>
              <a:latin typeface="Be Vietnam Pro"/>
              <a:ea typeface="Be Vietnam Pro"/>
              <a:cs typeface="Be Vietnam Pro"/>
              <a:sym typeface="Be Vietnam Pro"/>
            </a:endParaRPr>
          </a:p>
        </p:txBody>
      </p:sp>
      <p:sp>
        <p:nvSpPr>
          <p:cNvPr id="1761" name="Google Shape;1761;p68"/>
          <p:cNvSpPr txBox="1"/>
          <p:nvPr/>
        </p:nvSpPr>
        <p:spPr>
          <a:xfrm>
            <a:off x="886075" y="1678440"/>
            <a:ext cx="1526100" cy="486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a:solidFill>
                  <a:schemeClr val="accent6"/>
                </a:solidFill>
                <a:latin typeface="Varela Round"/>
                <a:ea typeface="Varela Round"/>
                <a:cs typeface="Varela Round"/>
                <a:sym typeface="Varela Round"/>
              </a:rPr>
              <a:t>Venus has a beautiful name</a:t>
            </a:r>
            <a:endParaRPr b="1">
              <a:solidFill>
                <a:schemeClr val="accent6"/>
              </a:solidFill>
              <a:latin typeface="Varela Round"/>
              <a:ea typeface="Varela Round"/>
              <a:cs typeface="Varela Round"/>
              <a:sym typeface="Varela Round"/>
            </a:endParaRPr>
          </a:p>
        </p:txBody>
      </p:sp>
      <p:sp>
        <p:nvSpPr>
          <p:cNvPr id="1762" name="Google Shape;1762;p68"/>
          <p:cNvSpPr txBox="1"/>
          <p:nvPr/>
        </p:nvSpPr>
        <p:spPr>
          <a:xfrm flipH="1">
            <a:off x="5102492" y="2240518"/>
            <a:ext cx="1575600" cy="486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Jupiter</a:t>
            </a:r>
            <a:endParaRPr b="1" sz="2000">
              <a:solidFill>
                <a:schemeClr val="accent3"/>
              </a:solidFill>
              <a:latin typeface="Be Vietnam Pro"/>
              <a:ea typeface="Be Vietnam Pro"/>
              <a:cs typeface="Be Vietnam Pro"/>
              <a:sym typeface="Be Vietnam Pro"/>
            </a:endParaRPr>
          </a:p>
        </p:txBody>
      </p:sp>
      <p:sp>
        <p:nvSpPr>
          <p:cNvPr id="1763" name="Google Shape;1763;p68"/>
          <p:cNvSpPr txBox="1"/>
          <p:nvPr/>
        </p:nvSpPr>
        <p:spPr>
          <a:xfrm flipH="1">
            <a:off x="6731825" y="2240518"/>
            <a:ext cx="1526100" cy="486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Jupiter is the biggest planet</a:t>
            </a:r>
            <a:endParaRPr b="1">
              <a:solidFill>
                <a:schemeClr val="accent6"/>
              </a:solidFill>
              <a:latin typeface="Varela Round"/>
              <a:ea typeface="Varela Round"/>
              <a:cs typeface="Varela Round"/>
              <a:sym typeface="Varela Round"/>
            </a:endParaRPr>
          </a:p>
        </p:txBody>
      </p:sp>
      <p:sp>
        <p:nvSpPr>
          <p:cNvPr id="1764" name="Google Shape;1764;p68"/>
          <p:cNvSpPr txBox="1"/>
          <p:nvPr/>
        </p:nvSpPr>
        <p:spPr>
          <a:xfrm>
            <a:off x="2465908" y="2802597"/>
            <a:ext cx="1575600" cy="486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Mars</a:t>
            </a:r>
            <a:endParaRPr b="1" sz="2000">
              <a:solidFill>
                <a:schemeClr val="accent3"/>
              </a:solidFill>
              <a:latin typeface="Be Vietnam Pro"/>
              <a:ea typeface="Be Vietnam Pro"/>
              <a:cs typeface="Be Vietnam Pro"/>
              <a:sym typeface="Be Vietnam Pro"/>
            </a:endParaRPr>
          </a:p>
        </p:txBody>
      </p:sp>
      <p:cxnSp>
        <p:nvCxnSpPr>
          <p:cNvPr id="1765" name="Google Shape;1765;p68"/>
          <p:cNvCxnSpPr>
            <a:stCxn id="1766" idx="2"/>
            <a:endCxn id="1767" idx="0"/>
          </p:cNvCxnSpPr>
          <p:nvPr/>
        </p:nvCxnSpPr>
        <p:spPr>
          <a:xfrm>
            <a:off x="4572050" y="2115250"/>
            <a:ext cx="0" cy="1860900"/>
          </a:xfrm>
          <a:prstGeom prst="straightConnector1">
            <a:avLst/>
          </a:prstGeom>
          <a:noFill/>
          <a:ln cap="flat" cmpd="sng" w="19050">
            <a:solidFill>
              <a:schemeClr val="accent6"/>
            </a:solidFill>
            <a:prstDash val="solid"/>
            <a:round/>
            <a:headEnd len="med" w="med" type="none"/>
            <a:tailEnd len="med" w="med" type="none"/>
          </a:ln>
        </p:spPr>
      </p:cxnSp>
      <p:cxnSp>
        <p:nvCxnSpPr>
          <p:cNvPr id="1768" name="Google Shape;1768;p68"/>
          <p:cNvCxnSpPr>
            <a:stCxn id="1764" idx="3"/>
            <a:endCxn id="1769" idx="1"/>
          </p:cNvCxnSpPr>
          <p:nvPr/>
        </p:nvCxnSpPr>
        <p:spPr>
          <a:xfrm>
            <a:off x="4041508" y="3045597"/>
            <a:ext cx="201000" cy="0"/>
          </a:xfrm>
          <a:prstGeom prst="straightConnector1">
            <a:avLst/>
          </a:prstGeom>
          <a:noFill/>
          <a:ln cap="flat" cmpd="sng" w="19050">
            <a:solidFill>
              <a:schemeClr val="accent6"/>
            </a:solidFill>
            <a:prstDash val="solid"/>
            <a:round/>
            <a:headEnd len="med" w="med" type="none"/>
            <a:tailEnd len="med" w="med" type="none"/>
          </a:ln>
        </p:spPr>
      </p:cxnSp>
      <p:sp>
        <p:nvSpPr>
          <p:cNvPr id="1770" name="Google Shape;1770;p68"/>
          <p:cNvSpPr/>
          <p:nvPr/>
        </p:nvSpPr>
        <p:spPr>
          <a:xfrm>
            <a:off x="4429287" y="2893749"/>
            <a:ext cx="285441" cy="303751"/>
          </a:xfrm>
          <a:custGeom>
            <a:rect b="b" l="l" r="r" t="t"/>
            <a:pathLst>
              <a:path extrusionOk="0" h="34091" w="32027">
                <a:moveTo>
                  <a:pt x="22230" y="1396"/>
                </a:moveTo>
                <a:cubicBezTo>
                  <a:pt x="20029" y="585"/>
                  <a:pt x="17654" y="63"/>
                  <a:pt x="15279" y="5"/>
                </a:cubicBezTo>
                <a:cubicBezTo>
                  <a:pt x="12904" y="-53"/>
                  <a:pt x="9950" y="411"/>
                  <a:pt x="7981" y="1048"/>
                </a:cubicBezTo>
                <a:cubicBezTo>
                  <a:pt x="6012" y="1685"/>
                  <a:pt x="4679" y="2206"/>
                  <a:pt x="3463" y="3828"/>
                </a:cubicBezTo>
                <a:cubicBezTo>
                  <a:pt x="2247" y="5450"/>
                  <a:pt x="1204" y="8115"/>
                  <a:pt x="683" y="10779"/>
                </a:cubicBezTo>
                <a:cubicBezTo>
                  <a:pt x="162" y="13444"/>
                  <a:pt x="-360" y="16629"/>
                  <a:pt x="335" y="19815"/>
                </a:cubicBezTo>
                <a:cubicBezTo>
                  <a:pt x="1030" y="23001"/>
                  <a:pt x="2189" y="27518"/>
                  <a:pt x="4853" y="29893"/>
                </a:cubicBezTo>
                <a:cubicBezTo>
                  <a:pt x="7518" y="32268"/>
                  <a:pt x="12499" y="34354"/>
                  <a:pt x="16322" y="34064"/>
                </a:cubicBezTo>
                <a:cubicBezTo>
                  <a:pt x="20145" y="33775"/>
                  <a:pt x="25185" y="30994"/>
                  <a:pt x="27791" y="28156"/>
                </a:cubicBezTo>
                <a:cubicBezTo>
                  <a:pt x="30398" y="25318"/>
                  <a:pt x="31556" y="20221"/>
                  <a:pt x="31961" y="17035"/>
                </a:cubicBezTo>
                <a:cubicBezTo>
                  <a:pt x="32366" y="13849"/>
                  <a:pt x="30802" y="11068"/>
                  <a:pt x="30223" y="9041"/>
                </a:cubicBezTo>
                <a:cubicBezTo>
                  <a:pt x="29644" y="7014"/>
                  <a:pt x="29818" y="6145"/>
                  <a:pt x="28486" y="4871"/>
                </a:cubicBezTo>
                <a:cubicBezTo>
                  <a:pt x="27154" y="3597"/>
                  <a:pt x="24431" y="2207"/>
                  <a:pt x="22230" y="1396"/>
                </a:cubicBezTo>
                <a:close/>
              </a:path>
            </a:pathLst>
          </a:custGeom>
          <a:solidFill>
            <a:schemeClr val="dk1"/>
          </a:solidFill>
          <a:ln>
            <a:noFill/>
          </a:ln>
        </p:spPr>
      </p:sp>
      <p:cxnSp>
        <p:nvCxnSpPr>
          <p:cNvPr id="1771" name="Google Shape;1771;p68"/>
          <p:cNvCxnSpPr>
            <a:stCxn id="1760" idx="3"/>
            <a:endCxn id="1766" idx="1"/>
          </p:cNvCxnSpPr>
          <p:nvPr/>
        </p:nvCxnSpPr>
        <p:spPr>
          <a:xfrm>
            <a:off x="4041508" y="1921440"/>
            <a:ext cx="201000" cy="0"/>
          </a:xfrm>
          <a:prstGeom prst="straightConnector1">
            <a:avLst/>
          </a:prstGeom>
          <a:noFill/>
          <a:ln cap="flat" cmpd="sng" w="19050">
            <a:solidFill>
              <a:schemeClr val="accent6"/>
            </a:solidFill>
            <a:prstDash val="solid"/>
            <a:round/>
            <a:headEnd len="med" w="med" type="none"/>
            <a:tailEnd len="med" w="med" type="none"/>
          </a:ln>
        </p:spPr>
      </p:cxnSp>
      <p:cxnSp>
        <p:nvCxnSpPr>
          <p:cNvPr id="1772" name="Google Shape;1772;p68"/>
          <p:cNvCxnSpPr>
            <a:stCxn id="1773" idx="3"/>
            <a:endCxn id="1774" idx="3"/>
          </p:cNvCxnSpPr>
          <p:nvPr/>
        </p:nvCxnSpPr>
        <p:spPr>
          <a:xfrm rot="10800000">
            <a:off x="4901492" y="3607675"/>
            <a:ext cx="201000" cy="0"/>
          </a:xfrm>
          <a:prstGeom prst="straightConnector1">
            <a:avLst/>
          </a:prstGeom>
          <a:noFill/>
          <a:ln cap="flat" cmpd="sng" w="19050">
            <a:solidFill>
              <a:schemeClr val="accent6"/>
            </a:solidFill>
            <a:prstDash val="solid"/>
            <a:round/>
            <a:headEnd len="med" w="med" type="none"/>
            <a:tailEnd len="med" w="med" type="none"/>
          </a:ln>
        </p:spPr>
      </p:cxnSp>
      <p:cxnSp>
        <p:nvCxnSpPr>
          <p:cNvPr id="1775" name="Google Shape;1775;p68"/>
          <p:cNvCxnSpPr>
            <a:stCxn id="1762" idx="3"/>
            <a:endCxn id="1776" idx="3"/>
          </p:cNvCxnSpPr>
          <p:nvPr/>
        </p:nvCxnSpPr>
        <p:spPr>
          <a:xfrm rot="10800000">
            <a:off x="4901492" y="2483518"/>
            <a:ext cx="201000" cy="0"/>
          </a:xfrm>
          <a:prstGeom prst="straightConnector1">
            <a:avLst/>
          </a:prstGeom>
          <a:noFill/>
          <a:ln cap="flat" cmpd="sng" w="19050">
            <a:solidFill>
              <a:schemeClr val="accent6"/>
            </a:solidFill>
            <a:prstDash val="solid"/>
            <a:round/>
            <a:headEnd len="med" w="med" type="none"/>
            <a:tailEnd len="med" w="med" type="none"/>
          </a:ln>
        </p:spPr>
      </p:cxnSp>
      <p:cxnSp>
        <p:nvCxnSpPr>
          <p:cNvPr id="1777" name="Google Shape;1777;p68"/>
          <p:cNvCxnSpPr>
            <a:stCxn id="1778" idx="3"/>
            <a:endCxn id="1767" idx="1"/>
          </p:cNvCxnSpPr>
          <p:nvPr/>
        </p:nvCxnSpPr>
        <p:spPr>
          <a:xfrm>
            <a:off x="4041508" y="4169753"/>
            <a:ext cx="201000" cy="0"/>
          </a:xfrm>
          <a:prstGeom prst="straightConnector1">
            <a:avLst/>
          </a:prstGeom>
          <a:noFill/>
          <a:ln cap="flat" cmpd="sng" w="19050">
            <a:solidFill>
              <a:schemeClr val="accent6"/>
            </a:solidFill>
            <a:prstDash val="solid"/>
            <a:round/>
            <a:headEnd len="med" w="med" type="none"/>
            <a:tailEnd len="med" w="med" type="none"/>
          </a:ln>
        </p:spPr>
      </p:cxnSp>
      <p:sp>
        <p:nvSpPr>
          <p:cNvPr id="1779" name="Google Shape;1779;p68"/>
          <p:cNvSpPr/>
          <p:nvPr/>
        </p:nvSpPr>
        <p:spPr>
          <a:xfrm>
            <a:off x="4429275" y="1769524"/>
            <a:ext cx="285441" cy="303751"/>
          </a:xfrm>
          <a:custGeom>
            <a:rect b="b" l="l" r="r" t="t"/>
            <a:pathLst>
              <a:path extrusionOk="0" h="34091" w="32027">
                <a:moveTo>
                  <a:pt x="22230" y="1396"/>
                </a:moveTo>
                <a:cubicBezTo>
                  <a:pt x="20029" y="585"/>
                  <a:pt x="17654" y="63"/>
                  <a:pt x="15279" y="5"/>
                </a:cubicBezTo>
                <a:cubicBezTo>
                  <a:pt x="12904" y="-53"/>
                  <a:pt x="9950" y="411"/>
                  <a:pt x="7981" y="1048"/>
                </a:cubicBezTo>
                <a:cubicBezTo>
                  <a:pt x="6012" y="1685"/>
                  <a:pt x="4679" y="2206"/>
                  <a:pt x="3463" y="3828"/>
                </a:cubicBezTo>
                <a:cubicBezTo>
                  <a:pt x="2247" y="5450"/>
                  <a:pt x="1204" y="8115"/>
                  <a:pt x="683" y="10779"/>
                </a:cubicBezTo>
                <a:cubicBezTo>
                  <a:pt x="162" y="13444"/>
                  <a:pt x="-360" y="16629"/>
                  <a:pt x="335" y="19815"/>
                </a:cubicBezTo>
                <a:cubicBezTo>
                  <a:pt x="1030" y="23001"/>
                  <a:pt x="2189" y="27518"/>
                  <a:pt x="4853" y="29893"/>
                </a:cubicBezTo>
                <a:cubicBezTo>
                  <a:pt x="7518" y="32268"/>
                  <a:pt x="12499" y="34354"/>
                  <a:pt x="16322" y="34064"/>
                </a:cubicBezTo>
                <a:cubicBezTo>
                  <a:pt x="20145" y="33775"/>
                  <a:pt x="25185" y="30994"/>
                  <a:pt x="27791" y="28156"/>
                </a:cubicBezTo>
                <a:cubicBezTo>
                  <a:pt x="30398" y="25318"/>
                  <a:pt x="31556" y="20221"/>
                  <a:pt x="31961" y="17035"/>
                </a:cubicBezTo>
                <a:cubicBezTo>
                  <a:pt x="32366" y="13849"/>
                  <a:pt x="30802" y="11068"/>
                  <a:pt x="30223" y="9041"/>
                </a:cubicBezTo>
                <a:cubicBezTo>
                  <a:pt x="29644" y="7014"/>
                  <a:pt x="29818" y="6145"/>
                  <a:pt x="28486" y="4871"/>
                </a:cubicBezTo>
                <a:cubicBezTo>
                  <a:pt x="27154" y="3597"/>
                  <a:pt x="24431" y="2207"/>
                  <a:pt x="22230" y="1396"/>
                </a:cubicBezTo>
                <a:close/>
              </a:path>
            </a:pathLst>
          </a:custGeom>
          <a:solidFill>
            <a:schemeClr val="dk1"/>
          </a:solidFill>
          <a:ln>
            <a:noFill/>
          </a:ln>
        </p:spPr>
      </p:sp>
      <p:sp>
        <p:nvSpPr>
          <p:cNvPr id="1780" name="Google Shape;1780;p68"/>
          <p:cNvSpPr/>
          <p:nvPr/>
        </p:nvSpPr>
        <p:spPr>
          <a:xfrm>
            <a:off x="4443624" y="2346903"/>
            <a:ext cx="256776" cy="273239"/>
          </a:xfrm>
          <a:custGeom>
            <a:rect b="b" l="l" r="r" t="t"/>
            <a:pathLst>
              <a:path extrusionOk="0" h="34091" w="32027">
                <a:moveTo>
                  <a:pt x="22230" y="1396"/>
                </a:moveTo>
                <a:cubicBezTo>
                  <a:pt x="20029" y="585"/>
                  <a:pt x="17654" y="63"/>
                  <a:pt x="15279" y="5"/>
                </a:cubicBezTo>
                <a:cubicBezTo>
                  <a:pt x="12904" y="-53"/>
                  <a:pt x="9950" y="411"/>
                  <a:pt x="7981" y="1048"/>
                </a:cubicBezTo>
                <a:cubicBezTo>
                  <a:pt x="6012" y="1685"/>
                  <a:pt x="4679" y="2206"/>
                  <a:pt x="3463" y="3828"/>
                </a:cubicBezTo>
                <a:cubicBezTo>
                  <a:pt x="2247" y="5450"/>
                  <a:pt x="1204" y="8115"/>
                  <a:pt x="683" y="10779"/>
                </a:cubicBezTo>
                <a:cubicBezTo>
                  <a:pt x="162" y="13444"/>
                  <a:pt x="-360" y="16629"/>
                  <a:pt x="335" y="19815"/>
                </a:cubicBezTo>
                <a:cubicBezTo>
                  <a:pt x="1030" y="23001"/>
                  <a:pt x="2189" y="27518"/>
                  <a:pt x="4853" y="29893"/>
                </a:cubicBezTo>
                <a:cubicBezTo>
                  <a:pt x="7518" y="32268"/>
                  <a:pt x="12499" y="34354"/>
                  <a:pt x="16322" y="34064"/>
                </a:cubicBezTo>
                <a:cubicBezTo>
                  <a:pt x="20145" y="33775"/>
                  <a:pt x="25185" y="30994"/>
                  <a:pt x="27791" y="28156"/>
                </a:cubicBezTo>
                <a:cubicBezTo>
                  <a:pt x="30398" y="25318"/>
                  <a:pt x="31556" y="20221"/>
                  <a:pt x="31961" y="17035"/>
                </a:cubicBezTo>
                <a:cubicBezTo>
                  <a:pt x="32366" y="13849"/>
                  <a:pt x="30802" y="11068"/>
                  <a:pt x="30223" y="9041"/>
                </a:cubicBezTo>
                <a:cubicBezTo>
                  <a:pt x="29644" y="7014"/>
                  <a:pt x="29818" y="6145"/>
                  <a:pt x="28486" y="4871"/>
                </a:cubicBezTo>
                <a:cubicBezTo>
                  <a:pt x="27154" y="3597"/>
                  <a:pt x="24431" y="2207"/>
                  <a:pt x="22230" y="1396"/>
                </a:cubicBezTo>
                <a:close/>
              </a:path>
            </a:pathLst>
          </a:custGeom>
          <a:solidFill>
            <a:schemeClr val="accent3"/>
          </a:solidFill>
          <a:ln>
            <a:noFill/>
          </a:ln>
        </p:spPr>
      </p:sp>
      <p:sp>
        <p:nvSpPr>
          <p:cNvPr id="1781" name="Google Shape;1781;p68"/>
          <p:cNvSpPr/>
          <p:nvPr/>
        </p:nvSpPr>
        <p:spPr>
          <a:xfrm>
            <a:off x="4429287" y="2331674"/>
            <a:ext cx="285441" cy="303751"/>
          </a:xfrm>
          <a:custGeom>
            <a:rect b="b" l="l" r="r" t="t"/>
            <a:pathLst>
              <a:path extrusionOk="0" h="34091" w="32027">
                <a:moveTo>
                  <a:pt x="22230" y="1396"/>
                </a:moveTo>
                <a:cubicBezTo>
                  <a:pt x="20029" y="585"/>
                  <a:pt x="17654" y="63"/>
                  <a:pt x="15279" y="5"/>
                </a:cubicBezTo>
                <a:cubicBezTo>
                  <a:pt x="12904" y="-53"/>
                  <a:pt x="9950" y="411"/>
                  <a:pt x="7981" y="1048"/>
                </a:cubicBezTo>
                <a:cubicBezTo>
                  <a:pt x="6012" y="1685"/>
                  <a:pt x="4679" y="2206"/>
                  <a:pt x="3463" y="3828"/>
                </a:cubicBezTo>
                <a:cubicBezTo>
                  <a:pt x="2247" y="5450"/>
                  <a:pt x="1204" y="8115"/>
                  <a:pt x="683" y="10779"/>
                </a:cubicBezTo>
                <a:cubicBezTo>
                  <a:pt x="162" y="13444"/>
                  <a:pt x="-360" y="16629"/>
                  <a:pt x="335" y="19815"/>
                </a:cubicBezTo>
                <a:cubicBezTo>
                  <a:pt x="1030" y="23001"/>
                  <a:pt x="2189" y="27518"/>
                  <a:pt x="4853" y="29893"/>
                </a:cubicBezTo>
                <a:cubicBezTo>
                  <a:pt x="7518" y="32268"/>
                  <a:pt x="12499" y="34354"/>
                  <a:pt x="16322" y="34064"/>
                </a:cubicBezTo>
                <a:cubicBezTo>
                  <a:pt x="20145" y="33775"/>
                  <a:pt x="25185" y="30994"/>
                  <a:pt x="27791" y="28156"/>
                </a:cubicBezTo>
                <a:cubicBezTo>
                  <a:pt x="30398" y="25318"/>
                  <a:pt x="31556" y="20221"/>
                  <a:pt x="31961" y="17035"/>
                </a:cubicBezTo>
                <a:cubicBezTo>
                  <a:pt x="32366" y="13849"/>
                  <a:pt x="30802" y="11068"/>
                  <a:pt x="30223" y="9041"/>
                </a:cubicBezTo>
                <a:cubicBezTo>
                  <a:pt x="29644" y="7014"/>
                  <a:pt x="29818" y="6145"/>
                  <a:pt x="28486" y="4871"/>
                </a:cubicBezTo>
                <a:cubicBezTo>
                  <a:pt x="27154" y="3597"/>
                  <a:pt x="24431" y="2207"/>
                  <a:pt x="22230" y="1396"/>
                </a:cubicBezTo>
                <a:close/>
              </a:path>
            </a:pathLst>
          </a:custGeom>
          <a:solidFill>
            <a:schemeClr val="dk1"/>
          </a:solidFill>
          <a:ln>
            <a:noFill/>
          </a:ln>
        </p:spPr>
      </p:sp>
      <p:sp>
        <p:nvSpPr>
          <p:cNvPr id="1782" name="Google Shape;1782;p68"/>
          <p:cNvSpPr/>
          <p:nvPr/>
        </p:nvSpPr>
        <p:spPr>
          <a:xfrm>
            <a:off x="4429287" y="3455849"/>
            <a:ext cx="285441" cy="303751"/>
          </a:xfrm>
          <a:custGeom>
            <a:rect b="b" l="l" r="r" t="t"/>
            <a:pathLst>
              <a:path extrusionOk="0" h="34091" w="32027">
                <a:moveTo>
                  <a:pt x="22230" y="1396"/>
                </a:moveTo>
                <a:cubicBezTo>
                  <a:pt x="20029" y="585"/>
                  <a:pt x="17654" y="63"/>
                  <a:pt x="15279" y="5"/>
                </a:cubicBezTo>
                <a:cubicBezTo>
                  <a:pt x="12904" y="-53"/>
                  <a:pt x="9950" y="411"/>
                  <a:pt x="7981" y="1048"/>
                </a:cubicBezTo>
                <a:cubicBezTo>
                  <a:pt x="6012" y="1685"/>
                  <a:pt x="4679" y="2206"/>
                  <a:pt x="3463" y="3828"/>
                </a:cubicBezTo>
                <a:cubicBezTo>
                  <a:pt x="2247" y="5450"/>
                  <a:pt x="1204" y="8115"/>
                  <a:pt x="683" y="10779"/>
                </a:cubicBezTo>
                <a:cubicBezTo>
                  <a:pt x="162" y="13444"/>
                  <a:pt x="-360" y="16629"/>
                  <a:pt x="335" y="19815"/>
                </a:cubicBezTo>
                <a:cubicBezTo>
                  <a:pt x="1030" y="23001"/>
                  <a:pt x="2189" y="27518"/>
                  <a:pt x="4853" y="29893"/>
                </a:cubicBezTo>
                <a:cubicBezTo>
                  <a:pt x="7518" y="32268"/>
                  <a:pt x="12499" y="34354"/>
                  <a:pt x="16322" y="34064"/>
                </a:cubicBezTo>
                <a:cubicBezTo>
                  <a:pt x="20145" y="33775"/>
                  <a:pt x="25185" y="30994"/>
                  <a:pt x="27791" y="28156"/>
                </a:cubicBezTo>
                <a:cubicBezTo>
                  <a:pt x="30398" y="25318"/>
                  <a:pt x="31556" y="20221"/>
                  <a:pt x="31961" y="17035"/>
                </a:cubicBezTo>
                <a:cubicBezTo>
                  <a:pt x="32366" y="13849"/>
                  <a:pt x="30802" y="11068"/>
                  <a:pt x="30223" y="9041"/>
                </a:cubicBezTo>
                <a:cubicBezTo>
                  <a:pt x="29644" y="7014"/>
                  <a:pt x="29818" y="6145"/>
                  <a:pt x="28486" y="4871"/>
                </a:cubicBezTo>
                <a:cubicBezTo>
                  <a:pt x="27154" y="3597"/>
                  <a:pt x="24431" y="2207"/>
                  <a:pt x="22230" y="1396"/>
                </a:cubicBezTo>
                <a:close/>
              </a:path>
            </a:pathLst>
          </a:custGeom>
          <a:solidFill>
            <a:schemeClr val="dk1"/>
          </a:solidFill>
          <a:ln>
            <a:noFill/>
          </a:ln>
        </p:spPr>
      </p:sp>
      <p:sp>
        <p:nvSpPr>
          <p:cNvPr id="1783" name="Google Shape;1783;p68"/>
          <p:cNvSpPr/>
          <p:nvPr/>
        </p:nvSpPr>
        <p:spPr>
          <a:xfrm>
            <a:off x="4429287" y="4017949"/>
            <a:ext cx="285441" cy="303751"/>
          </a:xfrm>
          <a:custGeom>
            <a:rect b="b" l="l" r="r" t="t"/>
            <a:pathLst>
              <a:path extrusionOk="0" h="34091" w="32027">
                <a:moveTo>
                  <a:pt x="22230" y="1396"/>
                </a:moveTo>
                <a:cubicBezTo>
                  <a:pt x="20029" y="585"/>
                  <a:pt x="17654" y="63"/>
                  <a:pt x="15279" y="5"/>
                </a:cubicBezTo>
                <a:cubicBezTo>
                  <a:pt x="12904" y="-53"/>
                  <a:pt x="9950" y="411"/>
                  <a:pt x="7981" y="1048"/>
                </a:cubicBezTo>
                <a:cubicBezTo>
                  <a:pt x="6012" y="1685"/>
                  <a:pt x="4679" y="2206"/>
                  <a:pt x="3463" y="3828"/>
                </a:cubicBezTo>
                <a:cubicBezTo>
                  <a:pt x="2247" y="5450"/>
                  <a:pt x="1204" y="8115"/>
                  <a:pt x="683" y="10779"/>
                </a:cubicBezTo>
                <a:cubicBezTo>
                  <a:pt x="162" y="13444"/>
                  <a:pt x="-360" y="16629"/>
                  <a:pt x="335" y="19815"/>
                </a:cubicBezTo>
                <a:cubicBezTo>
                  <a:pt x="1030" y="23001"/>
                  <a:pt x="2189" y="27518"/>
                  <a:pt x="4853" y="29893"/>
                </a:cubicBezTo>
                <a:cubicBezTo>
                  <a:pt x="7518" y="32268"/>
                  <a:pt x="12499" y="34354"/>
                  <a:pt x="16322" y="34064"/>
                </a:cubicBezTo>
                <a:cubicBezTo>
                  <a:pt x="20145" y="33775"/>
                  <a:pt x="25185" y="30994"/>
                  <a:pt x="27791" y="28156"/>
                </a:cubicBezTo>
                <a:cubicBezTo>
                  <a:pt x="30398" y="25318"/>
                  <a:pt x="31556" y="20221"/>
                  <a:pt x="31961" y="17035"/>
                </a:cubicBezTo>
                <a:cubicBezTo>
                  <a:pt x="32366" y="13849"/>
                  <a:pt x="30802" y="11068"/>
                  <a:pt x="30223" y="9041"/>
                </a:cubicBezTo>
                <a:cubicBezTo>
                  <a:pt x="29644" y="7014"/>
                  <a:pt x="29818" y="6145"/>
                  <a:pt x="28486" y="4871"/>
                </a:cubicBezTo>
                <a:cubicBezTo>
                  <a:pt x="27154" y="3597"/>
                  <a:pt x="24431" y="2207"/>
                  <a:pt x="22230" y="1396"/>
                </a:cubicBezTo>
                <a:close/>
              </a:path>
            </a:pathLst>
          </a:custGeom>
          <a:solidFill>
            <a:schemeClr val="dk1"/>
          </a:solidFill>
          <a:ln>
            <a:noFill/>
          </a:ln>
        </p:spPr>
      </p:sp>
      <p:sp>
        <p:nvSpPr>
          <p:cNvPr id="1784" name="Google Shape;1784;p68"/>
          <p:cNvSpPr txBox="1"/>
          <p:nvPr/>
        </p:nvSpPr>
        <p:spPr>
          <a:xfrm>
            <a:off x="886075" y="2802597"/>
            <a:ext cx="1526100" cy="486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a:solidFill>
                  <a:schemeClr val="accent6"/>
                </a:solidFill>
                <a:latin typeface="Varela Round"/>
                <a:ea typeface="Varela Round"/>
                <a:cs typeface="Varela Round"/>
                <a:sym typeface="Varela Round"/>
              </a:rPr>
              <a:t>Mars is a very cold place</a:t>
            </a:r>
            <a:endParaRPr b="1">
              <a:solidFill>
                <a:schemeClr val="accent6"/>
              </a:solidFill>
              <a:latin typeface="Varela Round"/>
              <a:ea typeface="Varela Round"/>
              <a:cs typeface="Varela Round"/>
              <a:sym typeface="Varela Round"/>
            </a:endParaRPr>
          </a:p>
        </p:txBody>
      </p:sp>
      <p:sp>
        <p:nvSpPr>
          <p:cNvPr id="1773" name="Google Shape;1773;p68"/>
          <p:cNvSpPr txBox="1"/>
          <p:nvPr/>
        </p:nvSpPr>
        <p:spPr>
          <a:xfrm flipH="1">
            <a:off x="5102492" y="3364675"/>
            <a:ext cx="1575600" cy="486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Saturn</a:t>
            </a:r>
            <a:endParaRPr b="1" sz="2000">
              <a:solidFill>
                <a:schemeClr val="accent3"/>
              </a:solidFill>
              <a:latin typeface="Be Vietnam Pro"/>
              <a:ea typeface="Be Vietnam Pro"/>
              <a:cs typeface="Be Vietnam Pro"/>
              <a:sym typeface="Be Vietnam Pro"/>
            </a:endParaRPr>
          </a:p>
        </p:txBody>
      </p:sp>
      <p:sp>
        <p:nvSpPr>
          <p:cNvPr id="1785" name="Google Shape;1785;p68"/>
          <p:cNvSpPr txBox="1"/>
          <p:nvPr/>
        </p:nvSpPr>
        <p:spPr>
          <a:xfrm flipH="1">
            <a:off x="6731825" y="3364675"/>
            <a:ext cx="1526100" cy="486000"/>
          </a:xfrm>
          <a:prstGeom prst="rect">
            <a:avLst/>
          </a:prstGeom>
          <a:noFill/>
          <a:ln>
            <a:noFill/>
          </a:ln>
        </p:spPr>
        <p:txBody>
          <a:bodyPr anchorCtr="0" anchor="ctr" bIns="0" lIns="0" spcFirstLastPara="1" rIns="0" wrap="square" tIns="0">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Saturn is a</a:t>
            </a:r>
            <a:endParaRPr>
              <a:solidFill>
                <a:schemeClr val="accent6"/>
              </a:solidFill>
              <a:latin typeface="Varela Round"/>
              <a:ea typeface="Varela Round"/>
              <a:cs typeface="Varela Round"/>
              <a:sym typeface="Varela Round"/>
            </a:endParaRPr>
          </a:p>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ringed planet</a:t>
            </a:r>
            <a:endParaRPr b="1">
              <a:solidFill>
                <a:schemeClr val="accent6"/>
              </a:solidFill>
              <a:latin typeface="Varela Round"/>
              <a:ea typeface="Varela Round"/>
              <a:cs typeface="Varela Round"/>
              <a:sym typeface="Varela Round"/>
            </a:endParaRPr>
          </a:p>
        </p:txBody>
      </p:sp>
      <p:sp>
        <p:nvSpPr>
          <p:cNvPr id="1778" name="Google Shape;1778;p68"/>
          <p:cNvSpPr txBox="1"/>
          <p:nvPr/>
        </p:nvSpPr>
        <p:spPr>
          <a:xfrm>
            <a:off x="2465908" y="3926753"/>
            <a:ext cx="1575600" cy="486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Neptune</a:t>
            </a:r>
            <a:endParaRPr b="1" sz="2000">
              <a:solidFill>
                <a:schemeClr val="accent3"/>
              </a:solidFill>
              <a:latin typeface="Be Vietnam Pro"/>
              <a:ea typeface="Be Vietnam Pro"/>
              <a:cs typeface="Be Vietnam Pro"/>
              <a:sym typeface="Be Vietnam Pro"/>
            </a:endParaRPr>
          </a:p>
        </p:txBody>
      </p:sp>
      <p:sp>
        <p:nvSpPr>
          <p:cNvPr id="1786" name="Google Shape;1786;p68"/>
          <p:cNvSpPr txBox="1"/>
          <p:nvPr/>
        </p:nvSpPr>
        <p:spPr>
          <a:xfrm>
            <a:off x="886075" y="3926753"/>
            <a:ext cx="1526100" cy="486000"/>
          </a:xfrm>
          <a:prstGeom prst="rect">
            <a:avLst/>
          </a:prstGeom>
          <a:noFill/>
          <a:ln>
            <a:noFill/>
          </a:ln>
        </p:spPr>
        <p:txBody>
          <a:bodyPr anchorCtr="0" anchor="ctr" bIns="0" lIns="0" spcFirstLastPara="1" rIns="0" wrap="square" tIns="0">
            <a:noAutofit/>
          </a:bodyPr>
          <a:lstStyle/>
          <a:p>
            <a:pPr indent="0" lvl="0" marL="0" rtl="0" algn="r">
              <a:spcBef>
                <a:spcPts val="0"/>
              </a:spcBef>
              <a:spcAft>
                <a:spcPts val="0"/>
              </a:spcAft>
              <a:buNone/>
            </a:pPr>
            <a:r>
              <a:rPr lang="en">
                <a:solidFill>
                  <a:schemeClr val="accent6"/>
                </a:solidFill>
                <a:latin typeface="Varela Round"/>
                <a:ea typeface="Varela Round"/>
                <a:cs typeface="Varela Round"/>
                <a:sym typeface="Varela Round"/>
              </a:rPr>
              <a:t>Neptune is far away from us</a:t>
            </a:r>
            <a:endParaRPr b="1">
              <a:solidFill>
                <a:schemeClr val="accent6"/>
              </a:solidFill>
              <a:latin typeface="Varela Round"/>
              <a:ea typeface="Varela Round"/>
              <a:cs typeface="Varela Round"/>
              <a:sym typeface="Varela Round"/>
            </a:endParaRPr>
          </a:p>
        </p:txBody>
      </p:sp>
      <p:sp>
        <p:nvSpPr>
          <p:cNvPr id="1766" name="Google Shape;1766;p68"/>
          <p:cNvSpPr txBox="1"/>
          <p:nvPr/>
        </p:nvSpPr>
        <p:spPr>
          <a:xfrm>
            <a:off x="4242500" y="1727650"/>
            <a:ext cx="659100" cy="387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lnSpc>
                <a:spcPct val="100000"/>
              </a:lnSpc>
              <a:spcBef>
                <a:spcPts val="0"/>
              </a:spcBef>
              <a:spcAft>
                <a:spcPts val="0"/>
              </a:spcAft>
              <a:buNone/>
            </a:pPr>
            <a:r>
              <a:rPr b="1" lang="en" sz="2500">
                <a:solidFill>
                  <a:schemeClr val="accent6"/>
                </a:solidFill>
                <a:latin typeface="Be Vietnam Pro"/>
                <a:ea typeface="Be Vietnam Pro"/>
                <a:cs typeface="Be Vietnam Pro"/>
                <a:sym typeface="Be Vietnam Pro"/>
              </a:rPr>
              <a:t>1</a:t>
            </a:r>
            <a:endParaRPr b="1" sz="2500">
              <a:solidFill>
                <a:schemeClr val="accent6"/>
              </a:solidFill>
              <a:latin typeface="Be Vietnam Pro"/>
              <a:ea typeface="Be Vietnam Pro"/>
              <a:cs typeface="Be Vietnam Pro"/>
              <a:sym typeface="Be Vietnam Pro"/>
            </a:endParaRPr>
          </a:p>
        </p:txBody>
      </p:sp>
      <p:sp>
        <p:nvSpPr>
          <p:cNvPr id="1776" name="Google Shape;1776;p68"/>
          <p:cNvSpPr txBox="1"/>
          <p:nvPr/>
        </p:nvSpPr>
        <p:spPr>
          <a:xfrm>
            <a:off x="4242500" y="2289723"/>
            <a:ext cx="659100" cy="387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lnSpc>
                <a:spcPct val="100000"/>
              </a:lnSpc>
              <a:spcBef>
                <a:spcPts val="0"/>
              </a:spcBef>
              <a:spcAft>
                <a:spcPts val="0"/>
              </a:spcAft>
              <a:buNone/>
            </a:pPr>
            <a:r>
              <a:rPr b="1" lang="en" sz="2500">
                <a:solidFill>
                  <a:schemeClr val="accent6"/>
                </a:solidFill>
                <a:latin typeface="Be Vietnam Pro"/>
                <a:ea typeface="Be Vietnam Pro"/>
                <a:cs typeface="Be Vietnam Pro"/>
                <a:sym typeface="Be Vietnam Pro"/>
              </a:rPr>
              <a:t>2</a:t>
            </a:r>
            <a:endParaRPr b="1" sz="2500">
              <a:solidFill>
                <a:schemeClr val="accent6"/>
              </a:solidFill>
              <a:latin typeface="Be Vietnam Pro"/>
              <a:ea typeface="Be Vietnam Pro"/>
              <a:cs typeface="Be Vietnam Pro"/>
              <a:sym typeface="Be Vietnam Pro"/>
            </a:endParaRPr>
          </a:p>
        </p:txBody>
      </p:sp>
      <p:sp>
        <p:nvSpPr>
          <p:cNvPr id="1769" name="Google Shape;1769;p68"/>
          <p:cNvSpPr txBox="1"/>
          <p:nvPr/>
        </p:nvSpPr>
        <p:spPr>
          <a:xfrm>
            <a:off x="4242500" y="2851808"/>
            <a:ext cx="659100" cy="387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72000" lIns="0" spcFirstLastPara="1" rIns="0" wrap="square" tIns="0">
            <a:noAutofit/>
          </a:bodyPr>
          <a:lstStyle/>
          <a:p>
            <a:pPr indent="0" lvl="0" marL="0" rtl="0" algn="ctr">
              <a:lnSpc>
                <a:spcPct val="100000"/>
              </a:lnSpc>
              <a:spcBef>
                <a:spcPts val="0"/>
              </a:spcBef>
              <a:spcAft>
                <a:spcPts val="0"/>
              </a:spcAft>
              <a:buNone/>
            </a:pPr>
            <a:r>
              <a:rPr b="1" lang="en" sz="2500">
                <a:solidFill>
                  <a:schemeClr val="accent6"/>
                </a:solidFill>
                <a:latin typeface="Be Vietnam Pro"/>
                <a:ea typeface="Be Vietnam Pro"/>
                <a:cs typeface="Be Vietnam Pro"/>
                <a:sym typeface="Be Vietnam Pro"/>
              </a:rPr>
              <a:t>3</a:t>
            </a:r>
            <a:endParaRPr b="1" sz="2500">
              <a:solidFill>
                <a:schemeClr val="accent6"/>
              </a:solidFill>
              <a:latin typeface="Be Vietnam Pro"/>
              <a:ea typeface="Be Vietnam Pro"/>
              <a:cs typeface="Be Vietnam Pro"/>
              <a:sym typeface="Be Vietnam Pro"/>
            </a:endParaRPr>
          </a:p>
        </p:txBody>
      </p:sp>
      <p:sp>
        <p:nvSpPr>
          <p:cNvPr id="1774" name="Google Shape;1774;p68"/>
          <p:cNvSpPr txBox="1"/>
          <p:nvPr/>
        </p:nvSpPr>
        <p:spPr>
          <a:xfrm>
            <a:off x="4242500" y="3413927"/>
            <a:ext cx="659100" cy="387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72000" lIns="0" spcFirstLastPara="1" rIns="0" wrap="square" tIns="0">
            <a:noAutofit/>
          </a:bodyPr>
          <a:lstStyle/>
          <a:p>
            <a:pPr indent="0" lvl="0" marL="0" rtl="0" algn="ctr">
              <a:lnSpc>
                <a:spcPct val="100000"/>
              </a:lnSpc>
              <a:spcBef>
                <a:spcPts val="0"/>
              </a:spcBef>
              <a:spcAft>
                <a:spcPts val="0"/>
              </a:spcAft>
              <a:buNone/>
            </a:pPr>
            <a:r>
              <a:rPr b="1" lang="en" sz="2500">
                <a:solidFill>
                  <a:schemeClr val="accent6"/>
                </a:solidFill>
                <a:latin typeface="Be Vietnam Pro"/>
                <a:ea typeface="Be Vietnam Pro"/>
                <a:cs typeface="Be Vietnam Pro"/>
                <a:sym typeface="Be Vietnam Pro"/>
              </a:rPr>
              <a:t>4</a:t>
            </a:r>
            <a:endParaRPr b="1" sz="2500">
              <a:solidFill>
                <a:schemeClr val="accent6"/>
              </a:solidFill>
              <a:latin typeface="Be Vietnam Pro"/>
              <a:ea typeface="Be Vietnam Pro"/>
              <a:cs typeface="Be Vietnam Pro"/>
              <a:sym typeface="Be Vietnam Pro"/>
            </a:endParaRPr>
          </a:p>
        </p:txBody>
      </p:sp>
      <p:sp>
        <p:nvSpPr>
          <p:cNvPr id="1767" name="Google Shape;1767;p68"/>
          <p:cNvSpPr txBox="1"/>
          <p:nvPr/>
        </p:nvSpPr>
        <p:spPr>
          <a:xfrm>
            <a:off x="4242500" y="3976075"/>
            <a:ext cx="659100" cy="387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72000" lIns="0" spcFirstLastPara="1" rIns="0" wrap="square" tIns="0">
            <a:noAutofit/>
          </a:bodyPr>
          <a:lstStyle/>
          <a:p>
            <a:pPr indent="0" lvl="0" marL="0" rtl="0" algn="ctr">
              <a:lnSpc>
                <a:spcPct val="100000"/>
              </a:lnSpc>
              <a:spcBef>
                <a:spcPts val="0"/>
              </a:spcBef>
              <a:spcAft>
                <a:spcPts val="0"/>
              </a:spcAft>
              <a:buNone/>
            </a:pPr>
            <a:r>
              <a:rPr b="1" lang="en" sz="2500">
                <a:solidFill>
                  <a:schemeClr val="accent6"/>
                </a:solidFill>
                <a:latin typeface="Be Vietnam Pro"/>
                <a:ea typeface="Be Vietnam Pro"/>
                <a:cs typeface="Be Vietnam Pro"/>
                <a:sym typeface="Be Vietnam Pro"/>
              </a:rPr>
              <a:t>5</a:t>
            </a:r>
            <a:endParaRPr b="1" sz="2500">
              <a:solidFill>
                <a:schemeClr val="accent6"/>
              </a:solidFill>
              <a:latin typeface="Be Vietnam Pro"/>
              <a:ea typeface="Be Vietnam Pro"/>
              <a:cs typeface="Be Vietnam Pro"/>
              <a:sym typeface="Be Vietnam Pr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90" name="Shape 1790"/>
        <p:cNvGrpSpPr/>
        <p:nvPr/>
      </p:nvGrpSpPr>
      <p:grpSpPr>
        <a:xfrm>
          <a:off x="0" y="0"/>
          <a:ext cx="0" cy="0"/>
          <a:chOff x="0" y="0"/>
          <a:chExt cx="0" cy="0"/>
        </a:xfrm>
      </p:grpSpPr>
      <p:pic>
        <p:nvPicPr>
          <p:cNvPr id="1791" name="Google Shape;1791;p69"/>
          <p:cNvPicPr preferRelativeResize="0"/>
          <p:nvPr/>
        </p:nvPicPr>
        <p:blipFill rotWithShape="1">
          <a:blip r:embed="rId3">
            <a:alphaModFix/>
          </a:blip>
          <a:srcRect b="18674" l="18680" r="18674" t="18680"/>
          <a:stretch/>
        </p:blipFill>
        <p:spPr>
          <a:xfrm rot="-2700000">
            <a:off x="635034" y="111658"/>
            <a:ext cx="1346681" cy="1294433"/>
          </a:xfrm>
          <a:prstGeom prst="rect">
            <a:avLst/>
          </a:prstGeom>
          <a:noFill/>
          <a:ln>
            <a:noFill/>
          </a:ln>
        </p:spPr>
      </p:pic>
      <p:pic>
        <p:nvPicPr>
          <p:cNvPr id="1792" name="Google Shape;1792;p69"/>
          <p:cNvPicPr preferRelativeResize="0"/>
          <p:nvPr/>
        </p:nvPicPr>
        <p:blipFill rotWithShape="1">
          <a:blip r:embed="rId4">
            <a:alphaModFix/>
          </a:blip>
          <a:srcRect b="12695" l="0" r="6864" t="15253"/>
          <a:stretch/>
        </p:blipFill>
        <p:spPr>
          <a:xfrm flipH="1" rot="5400000">
            <a:off x="-1761176" y="2952774"/>
            <a:ext cx="4023327" cy="1597775"/>
          </a:xfrm>
          <a:prstGeom prst="rect">
            <a:avLst/>
          </a:prstGeom>
          <a:noFill/>
          <a:ln>
            <a:noFill/>
          </a:ln>
        </p:spPr>
      </p:pic>
      <p:pic>
        <p:nvPicPr>
          <p:cNvPr id="1793" name="Google Shape;1793;p69"/>
          <p:cNvPicPr preferRelativeResize="0"/>
          <p:nvPr/>
        </p:nvPicPr>
        <p:blipFill rotWithShape="1">
          <a:blip r:embed="rId5">
            <a:alphaModFix/>
          </a:blip>
          <a:srcRect b="15446" l="15439" r="15446" t="15439"/>
          <a:stretch/>
        </p:blipFill>
        <p:spPr>
          <a:xfrm flipH="1" rot="-4500007">
            <a:off x="1101148" y="3566059"/>
            <a:ext cx="1780004" cy="1889335"/>
          </a:xfrm>
          <a:prstGeom prst="rect">
            <a:avLst/>
          </a:prstGeom>
          <a:noFill/>
          <a:ln>
            <a:noFill/>
          </a:ln>
        </p:spPr>
      </p:pic>
      <p:pic>
        <p:nvPicPr>
          <p:cNvPr id="1794" name="Google Shape;1794;p69"/>
          <p:cNvPicPr preferRelativeResize="0"/>
          <p:nvPr/>
        </p:nvPicPr>
        <p:blipFill rotWithShape="1">
          <a:blip r:embed="rId6">
            <a:alphaModFix/>
          </a:blip>
          <a:srcRect b="8620" l="7842" r="0" t="6533"/>
          <a:stretch/>
        </p:blipFill>
        <p:spPr>
          <a:xfrm flipH="1" rot="-5399994">
            <a:off x="6368100" y="3124698"/>
            <a:ext cx="3110321" cy="2914924"/>
          </a:xfrm>
          <a:prstGeom prst="rect">
            <a:avLst/>
          </a:prstGeom>
          <a:noFill/>
          <a:ln>
            <a:noFill/>
          </a:ln>
        </p:spPr>
      </p:pic>
      <p:grpSp>
        <p:nvGrpSpPr>
          <p:cNvPr id="1795" name="Google Shape;1795;p69"/>
          <p:cNvGrpSpPr/>
          <p:nvPr/>
        </p:nvGrpSpPr>
        <p:grpSpPr>
          <a:xfrm flipH="1">
            <a:off x="8584180" y="3591917"/>
            <a:ext cx="401395" cy="2333957"/>
            <a:chOff x="4618425" y="4324475"/>
            <a:chExt cx="157775" cy="917400"/>
          </a:xfrm>
        </p:grpSpPr>
        <p:sp>
          <p:nvSpPr>
            <p:cNvPr id="1796" name="Google Shape;1796;p69"/>
            <p:cNvSpPr/>
            <p:nvPr/>
          </p:nvSpPr>
          <p:spPr>
            <a:xfrm>
              <a:off x="4694625" y="4431925"/>
              <a:ext cx="5375" cy="809950"/>
            </a:xfrm>
            <a:custGeom>
              <a:rect b="b" l="l" r="r" t="t"/>
              <a:pathLst>
                <a:path extrusionOk="0" h="32398" w="215">
                  <a:moveTo>
                    <a:pt x="108" y="0"/>
                  </a:moveTo>
                  <a:cubicBezTo>
                    <a:pt x="48" y="0"/>
                    <a:pt x="0" y="48"/>
                    <a:pt x="0" y="108"/>
                  </a:cubicBezTo>
                  <a:lnTo>
                    <a:pt x="0" y="32278"/>
                  </a:lnTo>
                  <a:cubicBezTo>
                    <a:pt x="0" y="32338"/>
                    <a:pt x="48" y="32397"/>
                    <a:pt x="108" y="32397"/>
                  </a:cubicBezTo>
                  <a:cubicBezTo>
                    <a:pt x="167" y="32397"/>
                    <a:pt x="215" y="32338"/>
                    <a:pt x="215" y="32278"/>
                  </a:cubicBezTo>
                  <a:lnTo>
                    <a:pt x="215" y="108"/>
                  </a:lnTo>
                  <a:cubicBezTo>
                    <a:pt x="215"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7" name="Google Shape;1797;p69"/>
            <p:cNvSpPr/>
            <p:nvPr/>
          </p:nvSpPr>
          <p:spPr>
            <a:xfrm>
              <a:off x="4677950" y="4324475"/>
              <a:ext cx="39025" cy="113125"/>
            </a:xfrm>
            <a:custGeom>
              <a:rect b="b" l="l" r="r" t="t"/>
              <a:pathLst>
                <a:path extrusionOk="0" h="4525" w="1561">
                  <a:moveTo>
                    <a:pt x="775" y="310"/>
                  </a:moveTo>
                  <a:cubicBezTo>
                    <a:pt x="1132" y="858"/>
                    <a:pt x="1334" y="1548"/>
                    <a:pt x="1334" y="2263"/>
                  </a:cubicBezTo>
                  <a:cubicBezTo>
                    <a:pt x="1334" y="2989"/>
                    <a:pt x="1132" y="3667"/>
                    <a:pt x="775" y="4215"/>
                  </a:cubicBezTo>
                  <a:cubicBezTo>
                    <a:pt x="417" y="3667"/>
                    <a:pt x="215" y="2989"/>
                    <a:pt x="215" y="2263"/>
                  </a:cubicBezTo>
                  <a:cubicBezTo>
                    <a:pt x="215" y="1548"/>
                    <a:pt x="417" y="858"/>
                    <a:pt x="775" y="310"/>
                  </a:cubicBezTo>
                  <a:close/>
                  <a:moveTo>
                    <a:pt x="775" y="0"/>
                  </a:moveTo>
                  <a:cubicBezTo>
                    <a:pt x="739" y="0"/>
                    <a:pt x="703" y="24"/>
                    <a:pt x="679" y="48"/>
                  </a:cubicBezTo>
                  <a:cubicBezTo>
                    <a:pt x="239" y="655"/>
                    <a:pt x="1" y="1441"/>
                    <a:pt x="1" y="2263"/>
                  </a:cubicBezTo>
                  <a:cubicBezTo>
                    <a:pt x="1" y="3084"/>
                    <a:pt x="239" y="3870"/>
                    <a:pt x="679" y="4477"/>
                  </a:cubicBezTo>
                  <a:cubicBezTo>
                    <a:pt x="703" y="4501"/>
                    <a:pt x="739" y="4525"/>
                    <a:pt x="775" y="4525"/>
                  </a:cubicBezTo>
                  <a:cubicBezTo>
                    <a:pt x="810" y="4525"/>
                    <a:pt x="846" y="4501"/>
                    <a:pt x="870" y="4477"/>
                  </a:cubicBezTo>
                  <a:cubicBezTo>
                    <a:pt x="1310" y="3870"/>
                    <a:pt x="1560" y="3084"/>
                    <a:pt x="1560" y="2263"/>
                  </a:cubicBezTo>
                  <a:cubicBezTo>
                    <a:pt x="1560" y="1441"/>
                    <a:pt x="1310" y="655"/>
                    <a:pt x="870" y="48"/>
                  </a:cubicBezTo>
                  <a:cubicBezTo>
                    <a:pt x="846" y="24"/>
                    <a:pt x="810"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8" name="Google Shape;1798;p69"/>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99" name="Google Shape;1799;p69"/>
            <p:cNvSpPr/>
            <p:nvPr/>
          </p:nvSpPr>
          <p:spPr>
            <a:xfrm>
              <a:off x="4694325" y="4413775"/>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2"/>
                  </a:cubicBezTo>
                  <a:cubicBezTo>
                    <a:pt x="393" y="2370"/>
                    <a:pt x="739" y="1750"/>
                    <a:pt x="1251" y="1238"/>
                  </a:cubicBezTo>
                  <a:cubicBezTo>
                    <a:pt x="1751" y="726"/>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3"/>
                    <a:pt x="1608" y="2762"/>
                    <a:pt x="2191" y="2179"/>
                  </a:cubicBezTo>
                  <a:cubicBezTo>
                    <a:pt x="2775" y="1596"/>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0" name="Google Shape;1800;p69"/>
            <p:cNvSpPr/>
            <p:nvPr/>
          </p:nvSpPr>
          <p:spPr>
            <a:xfrm>
              <a:off x="4618425" y="4489075"/>
              <a:ext cx="81875" cy="81575"/>
            </a:xfrm>
            <a:custGeom>
              <a:rect b="b" l="l" r="r" t="t"/>
              <a:pathLst>
                <a:path extrusionOk="0" h="3263" w="3275">
                  <a:moveTo>
                    <a:pt x="262" y="251"/>
                  </a:moveTo>
                  <a:cubicBezTo>
                    <a:pt x="893" y="381"/>
                    <a:pt x="1524" y="727"/>
                    <a:pt x="2036" y="1239"/>
                  </a:cubicBezTo>
                  <a:cubicBezTo>
                    <a:pt x="2536" y="1751"/>
                    <a:pt x="2882" y="2370"/>
                    <a:pt x="3013" y="3013"/>
                  </a:cubicBezTo>
                  <a:cubicBezTo>
                    <a:pt x="2382" y="2882"/>
                    <a:pt x="1751" y="2537"/>
                    <a:pt x="1251" y="2025"/>
                  </a:cubicBezTo>
                  <a:cubicBezTo>
                    <a:pt x="739" y="1513"/>
                    <a:pt x="393" y="893"/>
                    <a:pt x="262" y="251"/>
                  </a:cubicBezTo>
                  <a:close/>
                  <a:moveTo>
                    <a:pt x="131" y="0"/>
                  </a:moveTo>
                  <a:cubicBezTo>
                    <a:pt x="96" y="0"/>
                    <a:pt x="60" y="12"/>
                    <a:pt x="36" y="36"/>
                  </a:cubicBezTo>
                  <a:cubicBezTo>
                    <a:pt x="12" y="60"/>
                    <a:pt x="0" y="96"/>
                    <a:pt x="12" y="131"/>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63" y="3132"/>
                  </a:cubicBezTo>
                  <a:cubicBezTo>
                    <a:pt x="3156" y="2394"/>
                    <a:pt x="2775" y="1667"/>
                    <a:pt x="2191" y="1084"/>
                  </a:cubicBezTo>
                  <a:cubicBezTo>
                    <a:pt x="1608" y="501"/>
                    <a:pt x="881" y="108"/>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1" name="Google Shape;1801;p69"/>
            <p:cNvSpPr/>
            <p:nvPr/>
          </p:nvSpPr>
          <p:spPr>
            <a:xfrm>
              <a:off x="4694325" y="4489075"/>
              <a:ext cx="81875" cy="81575"/>
            </a:xfrm>
            <a:custGeom>
              <a:rect b="b" l="l" r="r" t="t"/>
              <a:pathLst>
                <a:path extrusionOk="0" h="3263" w="3275">
                  <a:moveTo>
                    <a:pt x="3025" y="251"/>
                  </a:moveTo>
                  <a:lnTo>
                    <a:pt x="3025" y="251"/>
                  </a:lnTo>
                  <a:cubicBezTo>
                    <a:pt x="2894" y="893"/>
                    <a:pt x="2537" y="1513"/>
                    <a:pt x="2036" y="2025"/>
                  </a:cubicBezTo>
                  <a:cubicBezTo>
                    <a:pt x="1524" y="2537"/>
                    <a:pt x="893" y="2882"/>
                    <a:pt x="262" y="3013"/>
                  </a:cubicBezTo>
                  <a:cubicBezTo>
                    <a:pt x="393" y="2370"/>
                    <a:pt x="739" y="1751"/>
                    <a:pt x="1251" y="1239"/>
                  </a:cubicBezTo>
                  <a:cubicBezTo>
                    <a:pt x="1751" y="727"/>
                    <a:pt x="2382" y="381"/>
                    <a:pt x="3025" y="251"/>
                  </a:cubicBezTo>
                  <a:close/>
                  <a:moveTo>
                    <a:pt x="3144" y="0"/>
                  </a:moveTo>
                  <a:cubicBezTo>
                    <a:pt x="2406" y="108"/>
                    <a:pt x="1667" y="501"/>
                    <a:pt x="1084" y="1084"/>
                  </a:cubicBezTo>
                  <a:cubicBezTo>
                    <a:pt x="501" y="1667"/>
                    <a:pt x="120" y="2394"/>
                    <a:pt x="12" y="3132"/>
                  </a:cubicBezTo>
                  <a:cubicBezTo>
                    <a:pt x="0" y="3168"/>
                    <a:pt x="12" y="3203"/>
                    <a:pt x="36" y="3227"/>
                  </a:cubicBezTo>
                  <a:cubicBezTo>
                    <a:pt x="60" y="3251"/>
                    <a:pt x="96" y="3263"/>
                    <a:pt x="120" y="3263"/>
                  </a:cubicBezTo>
                  <a:lnTo>
                    <a:pt x="131" y="3263"/>
                  </a:lnTo>
                  <a:cubicBezTo>
                    <a:pt x="882" y="3144"/>
                    <a:pt x="1608" y="2763"/>
                    <a:pt x="2191" y="2179"/>
                  </a:cubicBezTo>
                  <a:cubicBezTo>
                    <a:pt x="2775" y="1596"/>
                    <a:pt x="3156" y="870"/>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2" name="Google Shape;1802;p69"/>
            <p:cNvSpPr/>
            <p:nvPr/>
          </p:nvSpPr>
          <p:spPr>
            <a:xfrm>
              <a:off x="4618425" y="4564375"/>
              <a:ext cx="81875" cy="81600"/>
            </a:xfrm>
            <a:custGeom>
              <a:rect b="b" l="l" r="r" t="t"/>
              <a:pathLst>
                <a:path extrusionOk="0" h="3264" w="3275">
                  <a:moveTo>
                    <a:pt x="262" y="251"/>
                  </a:moveTo>
                  <a:cubicBezTo>
                    <a:pt x="893" y="382"/>
                    <a:pt x="1524" y="727"/>
                    <a:pt x="2036" y="1239"/>
                  </a:cubicBezTo>
                  <a:cubicBezTo>
                    <a:pt x="2536" y="1751"/>
                    <a:pt x="2882" y="2370"/>
                    <a:pt x="3013" y="3013"/>
                  </a:cubicBezTo>
                  <a:cubicBezTo>
                    <a:pt x="2382" y="2882"/>
                    <a:pt x="1751" y="2537"/>
                    <a:pt x="1251" y="2025"/>
                  </a:cubicBezTo>
                  <a:cubicBezTo>
                    <a:pt x="739" y="1513"/>
                    <a:pt x="393" y="894"/>
                    <a:pt x="262" y="251"/>
                  </a:cubicBezTo>
                  <a:close/>
                  <a:moveTo>
                    <a:pt x="131" y="1"/>
                  </a:moveTo>
                  <a:cubicBezTo>
                    <a:pt x="96" y="1"/>
                    <a:pt x="60" y="13"/>
                    <a:pt x="36" y="36"/>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63" y="3132"/>
                  </a:cubicBezTo>
                  <a:cubicBezTo>
                    <a:pt x="3156" y="2394"/>
                    <a:pt x="2775" y="1668"/>
                    <a:pt x="2191" y="1084"/>
                  </a:cubicBezTo>
                  <a:cubicBezTo>
                    <a:pt x="1608" y="501"/>
                    <a:pt x="881" y="108"/>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3" name="Google Shape;1803;p69"/>
            <p:cNvSpPr/>
            <p:nvPr/>
          </p:nvSpPr>
          <p:spPr>
            <a:xfrm>
              <a:off x="4694325" y="4564375"/>
              <a:ext cx="81875" cy="81600"/>
            </a:xfrm>
            <a:custGeom>
              <a:rect b="b" l="l" r="r" t="t"/>
              <a:pathLst>
                <a:path extrusionOk="0" h="3264" w="3275">
                  <a:moveTo>
                    <a:pt x="3025" y="251"/>
                  </a:moveTo>
                  <a:lnTo>
                    <a:pt x="3025" y="251"/>
                  </a:lnTo>
                  <a:cubicBezTo>
                    <a:pt x="2894" y="894"/>
                    <a:pt x="2537" y="1513"/>
                    <a:pt x="2036" y="2025"/>
                  </a:cubicBezTo>
                  <a:cubicBezTo>
                    <a:pt x="1524" y="2537"/>
                    <a:pt x="893" y="2882"/>
                    <a:pt x="262" y="3013"/>
                  </a:cubicBezTo>
                  <a:cubicBezTo>
                    <a:pt x="393" y="2370"/>
                    <a:pt x="739" y="1751"/>
                    <a:pt x="1251" y="1239"/>
                  </a:cubicBezTo>
                  <a:cubicBezTo>
                    <a:pt x="1751" y="727"/>
                    <a:pt x="2382" y="382"/>
                    <a:pt x="3025" y="251"/>
                  </a:cubicBezTo>
                  <a:close/>
                  <a:moveTo>
                    <a:pt x="3144" y="1"/>
                  </a:moveTo>
                  <a:cubicBezTo>
                    <a:pt x="2406" y="108"/>
                    <a:pt x="1667" y="501"/>
                    <a:pt x="1084" y="1084"/>
                  </a:cubicBezTo>
                  <a:cubicBezTo>
                    <a:pt x="501" y="1668"/>
                    <a:pt x="120" y="2394"/>
                    <a:pt x="12" y="3132"/>
                  </a:cubicBezTo>
                  <a:cubicBezTo>
                    <a:pt x="0" y="3168"/>
                    <a:pt x="12" y="3204"/>
                    <a:pt x="36" y="3227"/>
                  </a:cubicBezTo>
                  <a:cubicBezTo>
                    <a:pt x="60" y="3251"/>
                    <a:pt x="96" y="3263"/>
                    <a:pt x="120" y="3263"/>
                  </a:cubicBezTo>
                  <a:lnTo>
                    <a:pt x="131" y="3263"/>
                  </a:lnTo>
                  <a:cubicBezTo>
                    <a:pt x="882" y="3144"/>
                    <a:pt x="1608" y="2763"/>
                    <a:pt x="2191" y="2180"/>
                  </a:cubicBezTo>
                  <a:cubicBezTo>
                    <a:pt x="2775" y="1596"/>
                    <a:pt x="3156" y="870"/>
                    <a:pt x="3263" y="132"/>
                  </a:cubicBezTo>
                  <a:cubicBezTo>
                    <a:pt x="3275" y="96"/>
                    <a:pt x="3263" y="60"/>
                    <a:pt x="3239" y="36"/>
                  </a:cubicBezTo>
                  <a:cubicBezTo>
                    <a:pt x="3215" y="13"/>
                    <a:pt x="3179" y="1"/>
                    <a:pt x="3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4" name="Google Shape;1804;p69"/>
            <p:cNvSpPr/>
            <p:nvPr/>
          </p:nvSpPr>
          <p:spPr>
            <a:xfrm>
              <a:off x="4618425" y="4639700"/>
              <a:ext cx="81875" cy="81575"/>
            </a:xfrm>
            <a:custGeom>
              <a:rect b="b" l="l" r="r" t="t"/>
              <a:pathLst>
                <a:path extrusionOk="0" h="3263" w="3275">
                  <a:moveTo>
                    <a:pt x="262" y="250"/>
                  </a:moveTo>
                  <a:cubicBezTo>
                    <a:pt x="893" y="381"/>
                    <a:pt x="1524" y="726"/>
                    <a:pt x="2036" y="1238"/>
                  </a:cubicBezTo>
                  <a:cubicBezTo>
                    <a:pt x="2536" y="1750"/>
                    <a:pt x="2882" y="2369"/>
                    <a:pt x="3013" y="3012"/>
                  </a:cubicBezTo>
                  <a:cubicBezTo>
                    <a:pt x="2382" y="2881"/>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5"/>
                    <a:pt x="1084" y="2179"/>
                  </a:cubicBezTo>
                  <a:cubicBezTo>
                    <a:pt x="1667" y="2762"/>
                    <a:pt x="2394" y="3143"/>
                    <a:pt x="3144" y="3262"/>
                  </a:cubicBezTo>
                  <a:lnTo>
                    <a:pt x="3156" y="3262"/>
                  </a:lnTo>
                  <a:cubicBezTo>
                    <a:pt x="3191" y="3262"/>
                    <a:pt x="3215" y="3250"/>
                    <a:pt x="3239" y="3227"/>
                  </a:cubicBezTo>
                  <a:cubicBezTo>
                    <a:pt x="3263" y="3203"/>
                    <a:pt x="3275" y="3167"/>
                    <a:pt x="3263" y="3131"/>
                  </a:cubicBezTo>
                  <a:cubicBezTo>
                    <a:pt x="3156" y="2393"/>
                    <a:pt x="2775" y="1667"/>
                    <a:pt x="2191" y="1083"/>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5" name="Google Shape;1805;p69"/>
            <p:cNvSpPr/>
            <p:nvPr/>
          </p:nvSpPr>
          <p:spPr>
            <a:xfrm>
              <a:off x="4694325" y="4639700"/>
              <a:ext cx="81875" cy="81575"/>
            </a:xfrm>
            <a:custGeom>
              <a:rect b="b" l="l" r="r" t="t"/>
              <a:pathLst>
                <a:path extrusionOk="0" h="3263" w="3275">
                  <a:moveTo>
                    <a:pt x="3025" y="250"/>
                  </a:moveTo>
                  <a:lnTo>
                    <a:pt x="3025" y="250"/>
                  </a:lnTo>
                  <a:cubicBezTo>
                    <a:pt x="2894" y="893"/>
                    <a:pt x="2537" y="1512"/>
                    <a:pt x="2036" y="2024"/>
                  </a:cubicBezTo>
                  <a:cubicBezTo>
                    <a:pt x="1524" y="2536"/>
                    <a:pt x="893" y="2881"/>
                    <a:pt x="262" y="3012"/>
                  </a:cubicBezTo>
                  <a:cubicBezTo>
                    <a:pt x="393" y="2369"/>
                    <a:pt x="739" y="1750"/>
                    <a:pt x="1251" y="1238"/>
                  </a:cubicBezTo>
                  <a:cubicBezTo>
                    <a:pt x="1751" y="726"/>
                    <a:pt x="2382" y="381"/>
                    <a:pt x="3025" y="250"/>
                  </a:cubicBezTo>
                  <a:close/>
                  <a:moveTo>
                    <a:pt x="3144" y="0"/>
                  </a:moveTo>
                  <a:cubicBezTo>
                    <a:pt x="2406" y="107"/>
                    <a:pt x="1667" y="500"/>
                    <a:pt x="1084" y="1083"/>
                  </a:cubicBezTo>
                  <a:cubicBezTo>
                    <a:pt x="501" y="1667"/>
                    <a:pt x="120" y="2393"/>
                    <a:pt x="12" y="3131"/>
                  </a:cubicBezTo>
                  <a:cubicBezTo>
                    <a:pt x="0" y="3167"/>
                    <a:pt x="12" y="3203"/>
                    <a:pt x="36" y="3227"/>
                  </a:cubicBezTo>
                  <a:cubicBezTo>
                    <a:pt x="60" y="3250"/>
                    <a:pt x="96" y="3262"/>
                    <a:pt x="120" y="3262"/>
                  </a:cubicBezTo>
                  <a:lnTo>
                    <a:pt x="131" y="3262"/>
                  </a:lnTo>
                  <a:cubicBezTo>
                    <a:pt x="882" y="3143"/>
                    <a:pt x="1608" y="2762"/>
                    <a:pt x="2191" y="2179"/>
                  </a:cubicBezTo>
                  <a:cubicBezTo>
                    <a:pt x="2775" y="1595"/>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6" name="Google Shape;1806;p69"/>
            <p:cNvSpPr/>
            <p:nvPr/>
          </p:nvSpPr>
          <p:spPr>
            <a:xfrm>
              <a:off x="4618425" y="4715000"/>
              <a:ext cx="81875" cy="81575"/>
            </a:xfrm>
            <a:custGeom>
              <a:rect b="b" l="l" r="r" t="t"/>
              <a:pathLst>
                <a:path extrusionOk="0" h="3263" w="3275">
                  <a:moveTo>
                    <a:pt x="262" y="250"/>
                  </a:moveTo>
                  <a:cubicBezTo>
                    <a:pt x="893" y="381"/>
                    <a:pt x="1524" y="727"/>
                    <a:pt x="2036" y="1239"/>
                  </a:cubicBezTo>
                  <a:cubicBezTo>
                    <a:pt x="2536" y="1751"/>
                    <a:pt x="2882" y="2370"/>
                    <a:pt x="3013" y="3013"/>
                  </a:cubicBezTo>
                  <a:cubicBezTo>
                    <a:pt x="2382" y="2882"/>
                    <a:pt x="1751" y="2536"/>
                    <a:pt x="1239" y="2024"/>
                  </a:cubicBezTo>
                  <a:cubicBezTo>
                    <a:pt x="739" y="1512"/>
                    <a:pt x="393" y="893"/>
                    <a:pt x="262" y="250"/>
                  </a:cubicBezTo>
                  <a:close/>
                  <a:moveTo>
                    <a:pt x="131" y="0"/>
                  </a:moveTo>
                  <a:cubicBezTo>
                    <a:pt x="96" y="0"/>
                    <a:pt x="60" y="12"/>
                    <a:pt x="36" y="36"/>
                  </a:cubicBezTo>
                  <a:cubicBezTo>
                    <a:pt x="12" y="60"/>
                    <a:pt x="0" y="96"/>
                    <a:pt x="12" y="131"/>
                  </a:cubicBezTo>
                  <a:cubicBezTo>
                    <a:pt x="119" y="869"/>
                    <a:pt x="500" y="1596"/>
                    <a:pt x="1084" y="2179"/>
                  </a:cubicBezTo>
                  <a:cubicBezTo>
                    <a:pt x="1667" y="2763"/>
                    <a:pt x="2394" y="3144"/>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7" name="Google Shape;1807;p69"/>
            <p:cNvSpPr/>
            <p:nvPr/>
          </p:nvSpPr>
          <p:spPr>
            <a:xfrm>
              <a:off x="4694325" y="4715000"/>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3"/>
                  </a:cubicBezTo>
                  <a:cubicBezTo>
                    <a:pt x="393" y="2370"/>
                    <a:pt x="739" y="1751"/>
                    <a:pt x="1251" y="1239"/>
                  </a:cubicBezTo>
                  <a:cubicBezTo>
                    <a:pt x="1751" y="727"/>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4"/>
                    <a:pt x="1608" y="2763"/>
                    <a:pt x="2191" y="2179"/>
                  </a:cubicBezTo>
                  <a:cubicBezTo>
                    <a:pt x="2775" y="1596"/>
                    <a:pt x="3156" y="869"/>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8" name="Google Shape;1808;p69"/>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09" name="Google Shape;1809;p69"/>
          <p:cNvPicPr preferRelativeResize="0"/>
          <p:nvPr/>
        </p:nvPicPr>
        <p:blipFill>
          <a:blip r:embed="rId7">
            <a:alphaModFix/>
          </a:blip>
          <a:stretch>
            <a:fillRect/>
          </a:stretch>
        </p:blipFill>
        <p:spPr>
          <a:xfrm flipH="1">
            <a:off x="1431187" y="4927794"/>
            <a:ext cx="1481208" cy="1128757"/>
          </a:xfrm>
          <a:prstGeom prst="rect">
            <a:avLst/>
          </a:prstGeom>
          <a:noFill/>
          <a:ln>
            <a:noFill/>
          </a:ln>
        </p:spPr>
      </p:pic>
      <p:grpSp>
        <p:nvGrpSpPr>
          <p:cNvPr id="1810" name="Google Shape;1810;p69"/>
          <p:cNvGrpSpPr/>
          <p:nvPr/>
        </p:nvGrpSpPr>
        <p:grpSpPr>
          <a:xfrm flipH="1">
            <a:off x="7733899" y="304967"/>
            <a:ext cx="708133" cy="597386"/>
            <a:chOff x="4278500" y="3629150"/>
            <a:chExt cx="401550" cy="338750"/>
          </a:xfrm>
        </p:grpSpPr>
        <p:sp>
          <p:nvSpPr>
            <p:cNvPr id="1811" name="Google Shape;1811;p69"/>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2" name="Google Shape;1812;p69"/>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3" name="Google Shape;1813;p69"/>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4" name="Google Shape;1814;p69"/>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5" name="Google Shape;1815;p69"/>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6" name="Google Shape;1816;p69"/>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17" name="Google Shape;1817;p69"/>
          <p:cNvSpPr txBox="1"/>
          <p:nvPr>
            <p:ph idx="6"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B</a:t>
            </a:r>
            <a:r>
              <a:rPr lang="en"/>
              <a:t>enefits of using AI</a:t>
            </a:r>
            <a:endParaRPr/>
          </a:p>
        </p:txBody>
      </p:sp>
      <p:sp>
        <p:nvSpPr>
          <p:cNvPr id="1818" name="Google Shape;1818;p69"/>
          <p:cNvSpPr txBox="1"/>
          <p:nvPr>
            <p:ph type="title"/>
          </p:nvPr>
        </p:nvSpPr>
        <p:spPr>
          <a:xfrm>
            <a:off x="892350" y="2018800"/>
            <a:ext cx="2217600" cy="989400"/>
          </a:xfrm>
          <a:prstGeom prst="rect">
            <a:avLst/>
          </a:prstGeom>
        </p:spPr>
        <p:txBody>
          <a:bodyPr anchorCtr="0" anchor="ctr" bIns="180000" lIns="91425" spcFirstLastPara="1" rIns="91425" wrap="square" tIns="91425">
            <a:noAutofit/>
          </a:bodyPr>
          <a:lstStyle/>
          <a:p>
            <a:pPr indent="0" lvl="0" marL="0" rtl="0" algn="ctr">
              <a:spcBef>
                <a:spcPts val="0"/>
              </a:spcBef>
              <a:spcAft>
                <a:spcPts val="0"/>
              </a:spcAft>
              <a:buNone/>
            </a:pPr>
            <a:r>
              <a:rPr lang="en"/>
              <a:t>$34K</a:t>
            </a:r>
            <a:endParaRPr/>
          </a:p>
        </p:txBody>
      </p:sp>
      <p:sp>
        <p:nvSpPr>
          <p:cNvPr id="1819" name="Google Shape;1819;p69"/>
          <p:cNvSpPr txBox="1"/>
          <p:nvPr>
            <p:ph idx="1" type="subTitle"/>
          </p:nvPr>
        </p:nvSpPr>
        <p:spPr>
          <a:xfrm>
            <a:off x="892361" y="3008200"/>
            <a:ext cx="2217600" cy="759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 is the second planet from the Sun</a:t>
            </a:r>
            <a:endParaRPr/>
          </a:p>
        </p:txBody>
      </p:sp>
      <p:sp>
        <p:nvSpPr>
          <p:cNvPr id="1820" name="Google Shape;1820;p69"/>
          <p:cNvSpPr txBox="1"/>
          <p:nvPr>
            <p:ph idx="2" type="title"/>
          </p:nvPr>
        </p:nvSpPr>
        <p:spPr>
          <a:xfrm>
            <a:off x="3463195" y="2018800"/>
            <a:ext cx="2217600" cy="989400"/>
          </a:xfrm>
          <a:prstGeom prst="rect">
            <a:avLst/>
          </a:prstGeom>
        </p:spPr>
        <p:txBody>
          <a:bodyPr anchorCtr="0" anchor="ctr" bIns="180000" lIns="91425" spcFirstLastPara="1" rIns="91425" wrap="square" tIns="91425">
            <a:noAutofit/>
          </a:bodyPr>
          <a:lstStyle/>
          <a:p>
            <a:pPr indent="0" lvl="0" marL="0" rtl="0" algn="ctr">
              <a:spcBef>
                <a:spcPts val="0"/>
              </a:spcBef>
              <a:spcAft>
                <a:spcPts val="0"/>
              </a:spcAft>
              <a:buNone/>
            </a:pPr>
            <a:r>
              <a:rPr lang="en"/>
              <a:t>$10M</a:t>
            </a:r>
            <a:endParaRPr/>
          </a:p>
        </p:txBody>
      </p:sp>
      <p:sp>
        <p:nvSpPr>
          <p:cNvPr id="1821" name="Google Shape;1821;p69"/>
          <p:cNvSpPr txBox="1"/>
          <p:nvPr>
            <p:ph idx="3" type="subTitle"/>
          </p:nvPr>
        </p:nvSpPr>
        <p:spPr>
          <a:xfrm>
            <a:off x="3463205" y="3008200"/>
            <a:ext cx="2217600" cy="759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Despite being red, Mars is a cold place</a:t>
            </a:r>
            <a:endParaRPr/>
          </a:p>
        </p:txBody>
      </p:sp>
      <p:sp>
        <p:nvSpPr>
          <p:cNvPr id="1822" name="Google Shape;1822;p69"/>
          <p:cNvSpPr txBox="1"/>
          <p:nvPr>
            <p:ph idx="4" type="title"/>
          </p:nvPr>
        </p:nvSpPr>
        <p:spPr>
          <a:xfrm>
            <a:off x="6034150" y="2018800"/>
            <a:ext cx="2217600" cy="989400"/>
          </a:xfrm>
          <a:prstGeom prst="rect">
            <a:avLst/>
          </a:prstGeom>
        </p:spPr>
        <p:txBody>
          <a:bodyPr anchorCtr="0" anchor="ctr" bIns="180000" lIns="91425" spcFirstLastPara="1" rIns="91425" wrap="square" tIns="91425">
            <a:noAutofit/>
          </a:bodyPr>
          <a:lstStyle/>
          <a:p>
            <a:pPr indent="0" lvl="0" marL="0" rtl="0" algn="ctr">
              <a:spcBef>
                <a:spcPts val="0"/>
              </a:spcBef>
              <a:spcAft>
                <a:spcPts val="0"/>
              </a:spcAft>
              <a:buNone/>
            </a:pPr>
            <a:r>
              <a:rPr lang="en"/>
              <a:t>$57K</a:t>
            </a:r>
            <a:endParaRPr/>
          </a:p>
        </p:txBody>
      </p:sp>
      <p:sp>
        <p:nvSpPr>
          <p:cNvPr id="1823" name="Google Shape;1823;p69"/>
          <p:cNvSpPr txBox="1"/>
          <p:nvPr>
            <p:ph idx="5" type="subTitle"/>
          </p:nvPr>
        </p:nvSpPr>
        <p:spPr>
          <a:xfrm>
            <a:off x="6034161" y="3008200"/>
            <a:ext cx="2217600" cy="759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Saturn is a gas giant and has several rings</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7" name="Shape 1827"/>
        <p:cNvGrpSpPr/>
        <p:nvPr/>
      </p:nvGrpSpPr>
      <p:grpSpPr>
        <a:xfrm>
          <a:off x="0" y="0"/>
          <a:ext cx="0" cy="0"/>
          <a:chOff x="0" y="0"/>
          <a:chExt cx="0" cy="0"/>
        </a:xfrm>
      </p:grpSpPr>
      <p:pic>
        <p:nvPicPr>
          <p:cNvPr id="1828" name="Google Shape;1828;p70"/>
          <p:cNvPicPr preferRelativeResize="0"/>
          <p:nvPr/>
        </p:nvPicPr>
        <p:blipFill rotWithShape="1">
          <a:blip r:embed="rId3">
            <a:alphaModFix/>
          </a:blip>
          <a:srcRect b="12695" l="0" r="6864" t="15253"/>
          <a:stretch/>
        </p:blipFill>
        <p:spPr>
          <a:xfrm flipH="1" rot="-5400000">
            <a:off x="6654301" y="2763276"/>
            <a:ext cx="4131574" cy="1640725"/>
          </a:xfrm>
          <a:prstGeom prst="rect">
            <a:avLst/>
          </a:prstGeom>
          <a:noFill/>
          <a:ln>
            <a:noFill/>
          </a:ln>
        </p:spPr>
      </p:pic>
      <p:pic>
        <p:nvPicPr>
          <p:cNvPr id="1829" name="Google Shape;1829;p70"/>
          <p:cNvPicPr preferRelativeResize="0"/>
          <p:nvPr/>
        </p:nvPicPr>
        <p:blipFill rotWithShape="1">
          <a:blip r:embed="rId4">
            <a:alphaModFix/>
          </a:blip>
          <a:srcRect b="9350" l="4669" r="4669" t="4472"/>
          <a:stretch/>
        </p:blipFill>
        <p:spPr>
          <a:xfrm flipH="1">
            <a:off x="-638200" y="1653550"/>
            <a:ext cx="3861400" cy="3736300"/>
          </a:xfrm>
          <a:prstGeom prst="rect">
            <a:avLst/>
          </a:prstGeom>
          <a:noFill/>
          <a:ln>
            <a:noFill/>
          </a:ln>
        </p:spPr>
      </p:pic>
      <p:pic>
        <p:nvPicPr>
          <p:cNvPr id="1830" name="Google Shape;1830;p70"/>
          <p:cNvPicPr preferRelativeResize="0"/>
          <p:nvPr/>
        </p:nvPicPr>
        <p:blipFill rotWithShape="1">
          <a:blip r:embed="rId5">
            <a:alphaModFix/>
          </a:blip>
          <a:srcRect b="17021" l="17028" r="17021" t="17028"/>
          <a:stretch/>
        </p:blipFill>
        <p:spPr>
          <a:xfrm flipH="1">
            <a:off x="3026035" y="4072600"/>
            <a:ext cx="1253085" cy="1419200"/>
          </a:xfrm>
          <a:prstGeom prst="rect">
            <a:avLst/>
          </a:prstGeom>
          <a:noFill/>
          <a:ln>
            <a:noFill/>
          </a:ln>
        </p:spPr>
      </p:pic>
      <p:pic>
        <p:nvPicPr>
          <p:cNvPr id="1831" name="Google Shape;1831;p70"/>
          <p:cNvPicPr preferRelativeResize="0"/>
          <p:nvPr/>
        </p:nvPicPr>
        <p:blipFill rotWithShape="1">
          <a:blip r:embed="rId6">
            <a:alphaModFix/>
          </a:blip>
          <a:srcRect b="33743" l="33743" r="33739" t="33739"/>
          <a:stretch/>
        </p:blipFill>
        <p:spPr>
          <a:xfrm flipH="1">
            <a:off x="7383201" y="-117425"/>
            <a:ext cx="1178125" cy="1188075"/>
          </a:xfrm>
          <a:prstGeom prst="rect">
            <a:avLst/>
          </a:prstGeom>
          <a:noFill/>
          <a:ln>
            <a:noFill/>
          </a:ln>
        </p:spPr>
      </p:pic>
      <p:grpSp>
        <p:nvGrpSpPr>
          <p:cNvPr id="1832" name="Google Shape;1832;p70"/>
          <p:cNvGrpSpPr/>
          <p:nvPr/>
        </p:nvGrpSpPr>
        <p:grpSpPr>
          <a:xfrm flipH="1">
            <a:off x="140884" y="4129261"/>
            <a:ext cx="941552" cy="1158070"/>
            <a:chOff x="3179850" y="4332100"/>
            <a:chExt cx="555750" cy="683550"/>
          </a:xfrm>
        </p:grpSpPr>
        <p:sp>
          <p:nvSpPr>
            <p:cNvPr id="1833" name="Google Shape;1833;p70"/>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4" name="Google Shape;1834;p70"/>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5" name="Google Shape;1835;p70"/>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6" name="Google Shape;1836;p70"/>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7" name="Google Shape;1837;p70"/>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38" name="Google Shape;1838;p70"/>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839" name="Google Shape;1839;p70"/>
          <p:cNvPicPr preferRelativeResize="0"/>
          <p:nvPr/>
        </p:nvPicPr>
        <p:blipFill>
          <a:blip r:embed="rId7">
            <a:alphaModFix/>
          </a:blip>
          <a:stretch>
            <a:fillRect/>
          </a:stretch>
        </p:blipFill>
        <p:spPr>
          <a:xfrm flipH="1">
            <a:off x="4455351" y="4530227"/>
            <a:ext cx="3491700" cy="2660819"/>
          </a:xfrm>
          <a:prstGeom prst="rect">
            <a:avLst/>
          </a:prstGeom>
          <a:noFill/>
          <a:ln>
            <a:noFill/>
          </a:ln>
        </p:spPr>
      </p:pic>
      <p:sp>
        <p:nvSpPr>
          <p:cNvPr id="1840" name="Google Shape;1840;p70"/>
          <p:cNvSpPr/>
          <p:nvPr/>
        </p:nvSpPr>
        <p:spPr>
          <a:xfrm flipH="1">
            <a:off x="537682" y="-117425"/>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841" name="Google Shape;1841;p70"/>
          <p:cNvPicPr preferRelativeResize="0"/>
          <p:nvPr/>
        </p:nvPicPr>
        <p:blipFill>
          <a:blip r:embed="rId8">
            <a:alphaModFix/>
          </a:blip>
          <a:stretch>
            <a:fillRect/>
          </a:stretch>
        </p:blipFill>
        <p:spPr>
          <a:xfrm rot="-3044655">
            <a:off x="5058148" y="137604"/>
            <a:ext cx="1185850" cy="982818"/>
          </a:xfrm>
          <a:prstGeom prst="rect">
            <a:avLst/>
          </a:prstGeom>
          <a:noFill/>
          <a:ln>
            <a:noFill/>
          </a:ln>
        </p:spPr>
      </p:pic>
      <p:sp>
        <p:nvSpPr>
          <p:cNvPr id="1842" name="Google Shape;1842;p70"/>
          <p:cNvSpPr txBox="1"/>
          <p:nvPr>
            <p:ph type="title"/>
          </p:nvPr>
        </p:nvSpPr>
        <p:spPr>
          <a:xfrm>
            <a:off x="1740175" y="1346100"/>
            <a:ext cx="5663700" cy="2451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a:t>
            </a:r>
            <a:r>
              <a:rPr lang="en"/>
              <a:t>wesome words</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6" name="Shape 1846"/>
        <p:cNvGrpSpPr/>
        <p:nvPr/>
      </p:nvGrpSpPr>
      <p:grpSpPr>
        <a:xfrm>
          <a:off x="0" y="0"/>
          <a:ext cx="0" cy="0"/>
          <a:chOff x="0" y="0"/>
          <a:chExt cx="0" cy="0"/>
        </a:xfrm>
      </p:grpSpPr>
      <p:pic>
        <p:nvPicPr>
          <p:cNvPr id="1847" name="Google Shape;1847;p71"/>
          <p:cNvPicPr preferRelativeResize="0"/>
          <p:nvPr/>
        </p:nvPicPr>
        <p:blipFill>
          <a:blip r:embed="rId3">
            <a:alphaModFix/>
          </a:blip>
          <a:stretch>
            <a:fillRect/>
          </a:stretch>
        </p:blipFill>
        <p:spPr>
          <a:xfrm rot="-344657">
            <a:off x="247190" y="-114196"/>
            <a:ext cx="1185850" cy="982818"/>
          </a:xfrm>
          <a:prstGeom prst="rect">
            <a:avLst/>
          </a:prstGeom>
          <a:noFill/>
          <a:ln>
            <a:noFill/>
          </a:ln>
        </p:spPr>
      </p:pic>
      <p:pic>
        <p:nvPicPr>
          <p:cNvPr id="1848" name="Google Shape;1848;p71"/>
          <p:cNvPicPr preferRelativeResize="0"/>
          <p:nvPr/>
        </p:nvPicPr>
        <p:blipFill rotWithShape="1">
          <a:blip r:embed="rId4">
            <a:alphaModFix/>
          </a:blip>
          <a:srcRect b="23022" l="23022" r="23022" t="23022"/>
          <a:stretch/>
        </p:blipFill>
        <p:spPr>
          <a:xfrm flipH="1" rot="-8100000">
            <a:off x="6811380" y="-436481"/>
            <a:ext cx="1508900" cy="1450359"/>
          </a:xfrm>
          <a:prstGeom prst="rect">
            <a:avLst/>
          </a:prstGeom>
          <a:noFill/>
          <a:ln>
            <a:noFill/>
          </a:ln>
        </p:spPr>
      </p:pic>
      <p:pic>
        <p:nvPicPr>
          <p:cNvPr id="1849" name="Google Shape;1849;p71"/>
          <p:cNvPicPr preferRelativeResize="0"/>
          <p:nvPr/>
        </p:nvPicPr>
        <p:blipFill rotWithShape="1">
          <a:blip r:embed="rId5">
            <a:alphaModFix/>
          </a:blip>
          <a:srcRect b="12714" l="12714" r="12714" t="12714"/>
          <a:stretch/>
        </p:blipFill>
        <p:spPr>
          <a:xfrm>
            <a:off x="-59711" y="3465887"/>
            <a:ext cx="1432301" cy="1622169"/>
          </a:xfrm>
          <a:prstGeom prst="rect">
            <a:avLst/>
          </a:prstGeom>
          <a:noFill/>
          <a:ln>
            <a:noFill/>
          </a:ln>
        </p:spPr>
      </p:pic>
      <p:pic>
        <p:nvPicPr>
          <p:cNvPr id="1850" name="Google Shape;1850;p71"/>
          <p:cNvPicPr preferRelativeResize="0"/>
          <p:nvPr/>
        </p:nvPicPr>
        <p:blipFill rotWithShape="1">
          <a:blip r:embed="rId6">
            <a:alphaModFix/>
          </a:blip>
          <a:srcRect b="24557" l="20741" r="0" t="23709"/>
          <a:stretch/>
        </p:blipFill>
        <p:spPr>
          <a:xfrm flipH="1">
            <a:off x="-246286" y="3701263"/>
            <a:ext cx="4293647" cy="2030672"/>
          </a:xfrm>
          <a:prstGeom prst="rect">
            <a:avLst/>
          </a:prstGeom>
          <a:noFill/>
          <a:ln>
            <a:noFill/>
          </a:ln>
        </p:spPr>
      </p:pic>
      <p:pic>
        <p:nvPicPr>
          <p:cNvPr id="1851" name="Google Shape;1851;p71"/>
          <p:cNvPicPr preferRelativeResize="0"/>
          <p:nvPr/>
        </p:nvPicPr>
        <p:blipFill>
          <a:blip r:embed="rId7">
            <a:alphaModFix/>
          </a:blip>
          <a:stretch>
            <a:fillRect/>
          </a:stretch>
        </p:blipFill>
        <p:spPr>
          <a:xfrm flipH="1">
            <a:off x="7774690" y="3975601"/>
            <a:ext cx="1508900" cy="2139898"/>
          </a:xfrm>
          <a:prstGeom prst="rect">
            <a:avLst/>
          </a:prstGeom>
          <a:noFill/>
          <a:ln>
            <a:noFill/>
          </a:ln>
        </p:spPr>
      </p:pic>
      <p:pic>
        <p:nvPicPr>
          <p:cNvPr id="1852" name="Google Shape;1852;p71"/>
          <p:cNvPicPr preferRelativeResize="0"/>
          <p:nvPr/>
        </p:nvPicPr>
        <p:blipFill rotWithShape="1">
          <a:blip r:embed="rId8">
            <a:alphaModFix/>
          </a:blip>
          <a:srcRect b="21457" l="0" r="19549" t="0"/>
          <a:stretch/>
        </p:blipFill>
        <p:spPr>
          <a:xfrm rot="2699997">
            <a:off x="4638503" y="4215104"/>
            <a:ext cx="1607499" cy="1597200"/>
          </a:xfrm>
          <a:prstGeom prst="rect">
            <a:avLst/>
          </a:prstGeom>
          <a:noFill/>
          <a:ln>
            <a:noFill/>
          </a:ln>
        </p:spPr>
      </p:pic>
      <p:pic>
        <p:nvPicPr>
          <p:cNvPr id="1853" name="Google Shape;1853;p71"/>
          <p:cNvPicPr preferRelativeResize="0"/>
          <p:nvPr/>
        </p:nvPicPr>
        <p:blipFill rotWithShape="1">
          <a:blip r:embed="rId9">
            <a:alphaModFix/>
          </a:blip>
          <a:srcRect b="37845" l="37844" r="37846" t="37845"/>
          <a:stretch/>
        </p:blipFill>
        <p:spPr>
          <a:xfrm flipH="1">
            <a:off x="3433564" y="4127000"/>
            <a:ext cx="758001" cy="764401"/>
          </a:xfrm>
          <a:prstGeom prst="rect">
            <a:avLst/>
          </a:prstGeom>
          <a:noFill/>
          <a:ln>
            <a:noFill/>
          </a:ln>
        </p:spPr>
      </p:pic>
      <p:pic>
        <p:nvPicPr>
          <p:cNvPr id="1854" name="Google Shape;1854;p71"/>
          <p:cNvPicPr preferRelativeResize="0"/>
          <p:nvPr/>
        </p:nvPicPr>
        <p:blipFill>
          <a:blip r:embed="rId7">
            <a:alphaModFix/>
          </a:blip>
          <a:stretch>
            <a:fillRect/>
          </a:stretch>
        </p:blipFill>
        <p:spPr>
          <a:xfrm flipH="1">
            <a:off x="6918315" y="4622076"/>
            <a:ext cx="1508900" cy="2139898"/>
          </a:xfrm>
          <a:prstGeom prst="rect">
            <a:avLst/>
          </a:prstGeom>
          <a:noFill/>
          <a:ln>
            <a:noFill/>
          </a:ln>
        </p:spPr>
      </p:pic>
      <p:sp>
        <p:nvSpPr>
          <p:cNvPr id="1855" name="Google Shape;1855;p71"/>
          <p:cNvSpPr txBox="1"/>
          <p:nvPr>
            <p:ph idx="4"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P</a:t>
            </a:r>
            <a:r>
              <a:rPr lang="en"/>
              <a:t>ercentages</a:t>
            </a:r>
            <a:endParaRPr/>
          </a:p>
        </p:txBody>
      </p:sp>
      <p:sp>
        <p:nvSpPr>
          <p:cNvPr id="1856" name="Google Shape;1856;p71"/>
          <p:cNvSpPr txBox="1"/>
          <p:nvPr>
            <p:ph type="title"/>
          </p:nvPr>
        </p:nvSpPr>
        <p:spPr>
          <a:xfrm>
            <a:off x="2720361" y="1916575"/>
            <a:ext cx="1524900" cy="61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50</a:t>
            </a:r>
            <a:r>
              <a:rPr lang="en"/>
              <a:t>%</a:t>
            </a:r>
            <a:endParaRPr/>
          </a:p>
        </p:txBody>
      </p:sp>
      <p:sp>
        <p:nvSpPr>
          <p:cNvPr id="1857" name="Google Shape;1857;p71"/>
          <p:cNvSpPr txBox="1"/>
          <p:nvPr>
            <p:ph idx="1" type="subTitle"/>
          </p:nvPr>
        </p:nvSpPr>
        <p:spPr>
          <a:xfrm>
            <a:off x="2462161" y="3089689"/>
            <a:ext cx="2041200" cy="56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 is the second planet from the Sun</a:t>
            </a:r>
            <a:endParaRPr/>
          </a:p>
        </p:txBody>
      </p:sp>
      <p:sp>
        <p:nvSpPr>
          <p:cNvPr id="1858" name="Google Shape;1858;p71"/>
          <p:cNvSpPr txBox="1"/>
          <p:nvPr>
            <p:ph idx="2" type="title"/>
          </p:nvPr>
        </p:nvSpPr>
        <p:spPr>
          <a:xfrm>
            <a:off x="4926186" y="1916575"/>
            <a:ext cx="1524900" cy="610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75</a:t>
            </a:r>
            <a:r>
              <a:rPr lang="en"/>
              <a:t>%</a:t>
            </a:r>
            <a:endParaRPr/>
          </a:p>
        </p:txBody>
      </p:sp>
      <p:sp>
        <p:nvSpPr>
          <p:cNvPr id="1859" name="Google Shape;1859;p71"/>
          <p:cNvSpPr txBox="1"/>
          <p:nvPr>
            <p:ph idx="3" type="subTitle"/>
          </p:nvPr>
        </p:nvSpPr>
        <p:spPr>
          <a:xfrm>
            <a:off x="4668035" y="3089689"/>
            <a:ext cx="2041200" cy="5682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Despite being red, Mars is a cold place</a:t>
            </a:r>
            <a:endParaRPr/>
          </a:p>
        </p:txBody>
      </p:sp>
      <p:grpSp>
        <p:nvGrpSpPr>
          <p:cNvPr id="1860" name="Google Shape;1860;p71"/>
          <p:cNvGrpSpPr/>
          <p:nvPr/>
        </p:nvGrpSpPr>
        <p:grpSpPr>
          <a:xfrm>
            <a:off x="705672" y="1907080"/>
            <a:ext cx="1429514" cy="1429514"/>
            <a:chOff x="5273693" y="3640128"/>
            <a:chExt cx="823500" cy="823500"/>
          </a:xfrm>
        </p:grpSpPr>
        <p:sp>
          <p:nvSpPr>
            <p:cNvPr id="1861" name="Google Shape;1861;p71"/>
            <p:cNvSpPr/>
            <p:nvPr/>
          </p:nvSpPr>
          <p:spPr>
            <a:xfrm rot="5400000">
              <a:off x="5301346" y="3697270"/>
              <a:ext cx="767406" cy="709672"/>
            </a:xfrm>
            <a:custGeom>
              <a:rect b="b" l="l" r="r" t="t"/>
              <a:pathLst>
                <a:path extrusionOk="0" h="18352" w="19845">
                  <a:moveTo>
                    <a:pt x="10313" y="652"/>
                  </a:moveTo>
                  <a:cubicBezTo>
                    <a:pt x="10464" y="652"/>
                    <a:pt x="10616" y="656"/>
                    <a:pt x="10769" y="663"/>
                  </a:cubicBezTo>
                  <a:cubicBezTo>
                    <a:pt x="10816" y="694"/>
                    <a:pt x="10863" y="726"/>
                    <a:pt x="10942" y="726"/>
                  </a:cubicBezTo>
                  <a:cubicBezTo>
                    <a:pt x="14468" y="1008"/>
                    <a:pt x="17368" y="3657"/>
                    <a:pt x="18355" y="7011"/>
                  </a:cubicBezTo>
                  <a:cubicBezTo>
                    <a:pt x="19421" y="10663"/>
                    <a:pt x="17901" y="14472"/>
                    <a:pt x="14656" y="16463"/>
                  </a:cubicBezTo>
                  <a:cubicBezTo>
                    <a:pt x="13295" y="17297"/>
                    <a:pt x="11780" y="17676"/>
                    <a:pt x="10274" y="17676"/>
                  </a:cubicBezTo>
                  <a:cubicBezTo>
                    <a:pt x="5330" y="17676"/>
                    <a:pt x="484" y="13591"/>
                    <a:pt x="1506" y="8124"/>
                  </a:cubicBezTo>
                  <a:cubicBezTo>
                    <a:pt x="2324" y="3685"/>
                    <a:pt x="5953" y="652"/>
                    <a:pt x="10313" y="652"/>
                  </a:cubicBezTo>
                  <a:close/>
                  <a:moveTo>
                    <a:pt x="10212" y="1"/>
                  </a:moveTo>
                  <a:cubicBezTo>
                    <a:pt x="6224" y="1"/>
                    <a:pt x="2765" y="2434"/>
                    <a:pt x="1333" y="6290"/>
                  </a:cubicBezTo>
                  <a:cubicBezTo>
                    <a:pt x="1" y="9911"/>
                    <a:pt x="973" y="13845"/>
                    <a:pt x="4045" y="16243"/>
                  </a:cubicBezTo>
                  <a:cubicBezTo>
                    <a:pt x="5789" y="17610"/>
                    <a:pt x="7989" y="18351"/>
                    <a:pt x="10192" y="18351"/>
                  </a:cubicBezTo>
                  <a:cubicBezTo>
                    <a:pt x="11474" y="18351"/>
                    <a:pt x="12757" y="18100"/>
                    <a:pt x="13951" y="17576"/>
                  </a:cubicBezTo>
                  <a:cubicBezTo>
                    <a:pt x="17587" y="15945"/>
                    <a:pt x="19845" y="12105"/>
                    <a:pt x="19265" y="8140"/>
                  </a:cubicBezTo>
                  <a:cubicBezTo>
                    <a:pt x="18685" y="4174"/>
                    <a:pt x="15628" y="835"/>
                    <a:pt x="11694" y="177"/>
                  </a:cubicBezTo>
                  <a:cubicBezTo>
                    <a:pt x="11631" y="114"/>
                    <a:pt x="11569" y="83"/>
                    <a:pt x="11490" y="83"/>
                  </a:cubicBezTo>
                  <a:cubicBezTo>
                    <a:pt x="11059" y="28"/>
                    <a:pt x="10633" y="1"/>
                    <a:pt x="102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2" name="Google Shape;1862;p71"/>
            <p:cNvSpPr/>
            <p:nvPr/>
          </p:nvSpPr>
          <p:spPr>
            <a:xfrm rot="5402507">
              <a:off x="5273993" y="3640428"/>
              <a:ext cx="822900" cy="822900"/>
            </a:xfrm>
            <a:prstGeom prst="blockArc">
              <a:avLst>
                <a:gd fmla="val 10800000" name="adj1"/>
                <a:gd fmla="val 87770" name="adj2"/>
                <a:gd fmla="val 15818" name="adj3"/>
              </a:avLst>
            </a:pr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863" name="Google Shape;1863;p71"/>
          <p:cNvGrpSpPr/>
          <p:nvPr/>
        </p:nvGrpSpPr>
        <p:grpSpPr>
          <a:xfrm>
            <a:off x="6997713" y="1907327"/>
            <a:ext cx="1429514" cy="1429514"/>
            <a:chOff x="5273693" y="3640128"/>
            <a:chExt cx="823500" cy="823500"/>
          </a:xfrm>
        </p:grpSpPr>
        <p:sp>
          <p:nvSpPr>
            <p:cNvPr id="1864" name="Google Shape;1864;p71"/>
            <p:cNvSpPr/>
            <p:nvPr/>
          </p:nvSpPr>
          <p:spPr>
            <a:xfrm rot="5400000">
              <a:off x="5301346" y="3697270"/>
              <a:ext cx="767406" cy="709672"/>
            </a:xfrm>
            <a:custGeom>
              <a:rect b="b" l="l" r="r" t="t"/>
              <a:pathLst>
                <a:path extrusionOk="0" h="18352" w="19845">
                  <a:moveTo>
                    <a:pt x="10313" y="652"/>
                  </a:moveTo>
                  <a:cubicBezTo>
                    <a:pt x="10464" y="652"/>
                    <a:pt x="10616" y="656"/>
                    <a:pt x="10769" y="663"/>
                  </a:cubicBezTo>
                  <a:cubicBezTo>
                    <a:pt x="10816" y="694"/>
                    <a:pt x="10863" y="726"/>
                    <a:pt x="10942" y="726"/>
                  </a:cubicBezTo>
                  <a:cubicBezTo>
                    <a:pt x="14468" y="1008"/>
                    <a:pt x="17368" y="3657"/>
                    <a:pt x="18355" y="7011"/>
                  </a:cubicBezTo>
                  <a:cubicBezTo>
                    <a:pt x="19421" y="10663"/>
                    <a:pt x="17901" y="14472"/>
                    <a:pt x="14656" y="16463"/>
                  </a:cubicBezTo>
                  <a:cubicBezTo>
                    <a:pt x="13295" y="17297"/>
                    <a:pt x="11780" y="17676"/>
                    <a:pt x="10274" y="17676"/>
                  </a:cubicBezTo>
                  <a:cubicBezTo>
                    <a:pt x="5330" y="17676"/>
                    <a:pt x="484" y="13591"/>
                    <a:pt x="1506" y="8124"/>
                  </a:cubicBezTo>
                  <a:cubicBezTo>
                    <a:pt x="2324" y="3685"/>
                    <a:pt x="5953" y="652"/>
                    <a:pt x="10313" y="652"/>
                  </a:cubicBezTo>
                  <a:close/>
                  <a:moveTo>
                    <a:pt x="10212" y="1"/>
                  </a:moveTo>
                  <a:cubicBezTo>
                    <a:pt x="6224" y="1"/>
                    <a:pt x="2765" y="2434"/>
                    <a:pt x="1333" y="6290"/>
                  </a:cubicBezTo>
                  <a:cubicBezTo>
                    <a:pt x="1" y="9911"/>
                    <a:pt x="973" y="13845"/>
                    <a:pt x="4045" y="16243"/>
                  </a:cubicBezTo>
                  <a:cubicBezTo>
                    <a:pt x="5789" y="17610"/>
                    <a:pt x="7989" y="18351"/>
                    <a:pt x="10192" y="18351"/>
                  </a:cubicBezTo>
                  <a:cubicBezTo>
                    <a:pt x="11474" y="18351"/>
                    <a:pt x="12757" y="18100"/>
                    <a:pt x="13951" y="17576"/>
                  </a:cubicBezTo>
                  <a:cubicBezTo>
                    <a:pt x="17587" y="15945"/>
                    <a:pt x="19845" y="12105"/>
                    <a:pt x="19265" y="8140"/>
                  </a:cubicBezTo>
                  <a:cubicBezTo>
                    <a:pt x="18685" y="4174"/>
                    <a:pt x="15628" y="835"/>
                    <a:pt x="11694" y="177"/>
                  </a:cubicBezTo>
                  <a:cubicBezTo>
                    <a:pt x="11631" y="114"/>
                    <a:pt x="11569" y="83"/>
                    <a:pt x="11490" y="83"/>
                  </a:cubicBezTo>
                  <a:cubicBezTo>
                    <a:pt x="11059" y="28"/>
                    <a:pt x="10633" y="1"/>
                    <a:pt x="10212" y="1"/>
                  </a:cubicBezTo>
                  <a:close/>
                </a:path>
              </a:pathLst>
            </a:custGeom>
            <a:solidFill>
              <a:schemeClr val="accent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5" name="Google Shape;1865;p71"/>
            <p:cNvSpPr/>
            <p:nvPr/>
          </p:nvSpPr>
          <p:spPr>
            <a:xfrm rot="5402507">
              <a:off x="5273993" y="3640428"/>
              <a:ext cx="822900" cy="822900"/>
            </a:xfrm>
            <a:prstGeom prst="blockArc">
              <a:avLst>
                <a:gd fmla="val 10800000" name="adj1"/>
                <a:gd fmla="val 5450805" name="adj2"/>
                <a:gd fmla="val 15738" name="adj3"/>
              </a:avLst>
            </a:prstGeom>
            <a:solidFill>
              <a:schemeClr val="accent1"/>
            </a:solidFill>
            <a:ln cap="flat" cmpd="sng" w="9525">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66" name="Google Shape;1866;p71"/>
          <p:cNvSpPr txBox="1"/>
          <p:nvPr>
            <p:ph idx="5" type="subTitle"/>
          </p:nvPr>
        </p:nvSpPr>
        <p:spPr>
          <a:xfrm>
            <a:off x="2462212" y="2664025"/>
            <a:ext cx="20412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sp>
        <p:nvSpPr>
          <p:cNvPr id="1867" name="Google Shape;1867;p71"/>
          <p:cNvSpPr txBox="1"/>
          <p:nvPr>
            <p:ph idx="6" type="subTitle"/>
          </p:nvPr>
        </p:nvSpPr>
        <p:spPr>
          <a:xfrm>
            <a:off x="4668037" y="2664025"/>
            <a:ext cx="20412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a:t>
            </a:r>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1" name="Shape 1871"/>
        <p:cNvGrpSpPr/>
        <p:nvPr/>
      </p:nvGrpSpPr>
      <p:grpSpPr>
        <a:xfrm>
          <a:off x="0" y="0"/>
          <a:ext cx="0" cy="0"/>
          <a:chOff x="0" y="0"/>
          <a:chExt cx="0" cy="0"/>
        </a:xfrm>
      </p:grpSpPr>
      <p:pic>
        <p:nvPicPr>
          <p:cNvPr id="1872" name="Google Shape;1872;p72"/>
          <p:cNvPicPr preferRelativeResize="0"/>
          <p:nvPr/>
        </p:nvPicPr>
        <p:blipFill rotWithShape="1">
          <a:blip r:embed="rId3">
            <a:alphaModFix/>
          </a:blip>
          <a:srcRect b="12695" l="0" r="6864" t="15253"/>
          <a:stretch/>
        </p:blipFill>
        <p:spPr>
          <a:xfrm rot="-5400000">
            <a:off x="6462275" y="2687000"/>
            <a:ext cx="4515625" cy="1793275"/>
          </a:xfrm>
          <a:prstGeom prst="rect">
            <a:avLst/>
          </a:prstGeom>
          <a:noFill/>
          <a:ln>
            <a:noFill/>
          </a:ln>
        </p:spPr>
      </p:pic>
      <p:pic>
        <p:nvPicPr>
          <p:cNvPr id="1873" name="Google Shape;1873;p72"/>
          <p:cNvPicPr preferRelativeResize="0"/>
          <p:nvPr/>
        </p:nvPicPr>
        <p:blipFill rotWithShape="1">
          <a:blip r:embed="rId4">
            <a:alphaModFix/>
          </a:blip>
          <a:srcRect b="21031" l="21031" r="21031" t="21031"/>
          <a:stretch/>
        </p:blipFill>
        <p:spPr>
          <a:xfrm rot="-2700000">
            <a:off x="-360763" y="2609114"/>
            <a:ext cx="1088128" cy="1045922"/>
          </a:xfrm>
          <a:prstGeom prst="rect">
            <a:avLst/>
          </a:prstGeom>
          <a:noFill/>
          <a:ln>
            <a:noFill/>
          </a:ln>
        </p:spPr>
      </p:pic>
      <p:pic>
        <p:nvPicPr>
          <p:cNvPr id="1874" name="Google Shape;1874;p72"/>
          <p:cNvPicPr preferRelativeResize="0"/>
          <p:nvPr/>
        </p:nvPicPr>
        <p:blipFill>
          <a:blip r:embed="rId5">
            <a:alphaModFix/>
          </a:blip>
          <a:stretch>
            <a:fillRect/>
          </a:stretch>
        </p:blipFill>
        <p:spPr>
          <a:xfrm>
            <a:off x="690425" y="4599421"/>
            <a:ext cx="3491700" cy="2660833"/>
          </a:xfrm>
          <a:prstGeom prst="rect">
            <a:avLst/>
          </a:prstGeom>
          <a:noFill/>
          <a:ln>
            <a:noFill/>
          </a:ln>
        </p:spPr>
      </p:pic>
      <p:pic>
        <p:nvPicPr>
          <p:cNvPr id="1875" name="Google Shape;1875;p72"/>
          <p:cNvPicPr preferRelativeResize="0"/>
          <p:nvPr/>
        </p:nvPicPr>
        <p:blipFill rotWithShape="1">
          <a:blip r:embed="rId6">
            <a:alphaModFix/>
          </a:blip>
          <a:srcRect b="37845" l="37844" r="37846" t="37845"/>
          <a:stretch/>
        </p:blipFill>
        <p:spPr>
          <a:xfrm>
            <a:off x="1842175" y="-308525"/>
            <a:ext cx="758001" cy="764401"/>
          </a:xfrm>
          <a:prstGeom prst="rect">
            <a:avLst/>
          </a:prstGeom>
          <a:noFill/>
          <a:ln>
            <a:noFill/>
          </a:ln>
        </p:spPr>
      </p:pic>
      <p:grpSp>
        <p:nvGrpSpPr>
          <p:cNvPr id="1876" name="Google Shape;1876;p72"/>
          <p:cNvGrpSpPr/>
          <p:nvPr/>
        </p:nvGrpSpPr>
        <p:grpSpPr>
          <a:xfrm flipH="1">
            <a:off x="417902" y="4154401"/>
            <a:ext cx="811218" cy="1071710"/>
            <a:chOff x="67250" y="4303125"/>
            <a:chExt cx="480750" cy="635125"/>
          </a:xfrm>
        </p:grpSpPr>
        <p:sp>
          <p:nvSpPr>
            <p:cNvPr id="1877" name="Google Shape;1877;p72"/>
            <p:cNvSpPr/>
            <p:nvPr/>
          </p:nvSpPr>
          <p:spPr>
            <a:xfrm>
              <a:off x="67250" y="4303150"/>
              <a:ext cx="480450" cy="635100"/>
            </a:xfrm>
            <a:custGeom>
              <a:rect b="b" l="l" r="r" t="t"/>
              <a:pathLst>
                <a:path extrusionOk="0" h="25404" w="19218">
                  <a:moveTo>
                    <a:pt x="18991" y="270"/>
                  </a:moveTo>
                  <a:cubicBezTo>
                    <a:pt x="18670" y="5794"/>
                    <a:pt x="17872" y="11593"/>
                    <a:pt x="14395" y="16641"/>
                  </a:cubicBezTo>
                  <a:cubicBezTo>
                    <a:pt x="11300" y="21118"/>
                    <a:pt x="6823" y="23987"/>
                    <a:pt x="1060" y="25154"/>
                  </a:cubicBezTo>
                  <a:cubicBezTo>
                    <a:pt x="1" y="14069"/>
                    <a:pt x="7014" y="4318"/>
                    <a:pt x="18991" y="270"/>
                  </a:cubicBezTo>
                  <a:close/>
                  <a:moveTo>
                    <a:pt x="19119" y="0"/>
                  </a:moveTo>
                  <a:cubicBezTo>
                    <a:pt x="19104" y="0"/>
                    <a:pt x="19089" y="3"/>
                    <a:pt x="19075" y="8"/>
                  </a:cubicBezTo>
                  <a:cubicBezTo>
                    <a:pt x="13050" y="2008"/>
                    <a:pt x="8145" y="5485"/>
                    <a:pt x="4906" y="10045"/>
                  </a:cubicBezTo>
                  <a:cubicBezTo>
                    <a:pt x="1692" y="14545"/>
                    <a:pt x="298" y="19820"/>
                    <a:pt x="858" y="25309"/>
                  </a:cubicBezTo>
                  <a:cubicBezTo>
                    <a:pt x="858" y="25333"/>
                    <a:pt x="870" y="25368"/>
                    <a:pt x="894" y="25380"/>
                  </a:cubicBezTo>
                  <a:cubicBezTo>
                    <a:pt x="918" y="25392"/>
                    <a:pt x="941" y="25404"/>
                    <a:pt x="965" y="25404"/>
                  </a:cubicBezTo>
                  <a:lnTo>
                    <a:pt x="989" y="25404"/>
                  </a:lnTo>
                  <a:cubicBezTo>
                    <a:pt x="6859" y="24225"/>
                    <a:pt x="11431" y="21320"/>
                    <a:pt x="14574" y="16760"/>
                  </a:cubicBezTo>
                  <a:cubicBezTo>
                    <a:pt x="16134" y="14510"/>
                    <a:pt x="17241" y="12009"/>
                    <a:pt x="17991" y="9092"/>
                  </a:cubicBezTo>
                  <a:cubicBezTo>
                    <a:pt x="18622" y="6628"/>
                    <a:pt x="19015" y="3770"/>
                    <a:pt x="19218" y="115"/>
                  </a:cubicBezTo>
                  <a:cubicBezTo>
                    <a:pt x="19218" y="79"/>
                    <a:pt x="19206" y="44"/>
                    <a:pt x="19182" y="20"/>
                  </a:cubicBezTo>
                  <a:cubicBezTo>
                    <a:pt x="19161" y="6"/>
                    <a:pt x="19140" y="0"/>
                    <a:pt x="191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8" name="Google Shape;1878;p72"/>
            <p:cNvSpPr/>
            <p:nvPr/>
          </p:nvSpPr>
          <p:spPr>
            <a:xfrm>
              <a:off x="88100" y="4303125"/>
              <a:ext cx="459900" cy="635125"/>
            </a:xfrm>
            <a:custGeom>
              <a:rect b="b" l="l" r="r" t="t"/>
              <a:pathLst>
                <a:path extrusionOk="0" h="25405" w="18396">
                  <a:moveTo>
                    <a:pt x="18272" y="0"/>
                  </a:moveTo>
                  <a:cubicBezTo>
                    <a:pt x="18237" y="0"/>
                    <a:pt x="18203" y="16"/>
                    <a:pt x="18181" y="45"/>
                  </a:cubicBezTo>
                  <a:lnTo>
                    <a:pt x="36" y="25226"/>
                  </a:lnTo>
                  <a:cubicBezTo>
                    <a:pt x="0" y="25274"/>
                    <a:pt x="12" y="25345"/>
                    <a:pt x="60" y="25381"/>
                  </a:cubicBezTo>
                  <a:cubicBezTo>
                    <a:pt x="84" y="25393"/>
                    <a:pt x="107" y="25405"/>
                    <a:pt x="131" y="25405"/>
                  </a:cubicBezTo>
                  <a:cubicBezTo>
                    <a:pt x="167" y="25405"/>
                    <a:pt x="203" y="25393"/>
                    <a:pt x="226" y="25357"/>
                  </a:cubicBezTo>
                  <a:lnTo>
                    <a:pt x="18360" y="176"/>
                  </a:lnTo>
                  <a:cubicBezTo>
                    <a:pt x="18395" y="128"/>
                    <a:pt x="18395" y="57"/>
                    <a:pt x="18336" y="21"/>
                  </a:cubicBezTo>
                  <a:cubicBezTo>
                    <a:pt x="18317" y="7"/>
                    <a:pt x="18295" y="0"/>
                    <a:pt x="182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9" name="Google Shape;1879;p72"/>
            <p:cNvSpPr/>
            <p:nvPr/>
          </p:nvSpPr>
          <p:spPr>
            <a:xfrm>
              <a:off x="353600" y="4384300"/>
              <a:ext cx="21450" cy="185750"/>
            </a:xfrm>
            <a:custGeom>
              <a:rect b="b" l="l" r="r" t="t"/>
              <a:pathLst>
                <a:path extrusionOk="0" h="7430" w="858">
                  <a:moveTo>
                    <a:pt x="751" y="0"/>
                  </a:moveTo>
                  <a:cubicBezTo>
                    <a:pt x="691" y="0"/>
                    <a:pt x="644" y="48"/>
                    <a:pt x="632" y="108"/>
                  </a:cubicBezTo>
                  <a:lnTo>
                    <a:pt x="13" y="7311"/>
                  </a:lnTo>
                  <a:cubicBezTo>
                    <a:pt x="1" y="7370"/>
                    <a:pt x="48" y="7430"/>
                    <a:pt x="108" y="7430"/>
                  </a:cubicBezTo>
                  <a:lnTo>
                    <a:pt x="120" y="7430"/>
                  </a:lnTo>
                  <a:cubicBezTo>
                    <a:pt x="179" y="7430"/>
                    <a:pt x="227" y="7394"/>
                    <a:pt x="227" y="7335"/>
                  </a:cubicBezTo>
                  <a:lnTo>
                    <a:pt x="858" y="131"/>
                  </a:lnTo>
                  <a:cubicBezTo>
                    <a:pt x="858" y="60"/>
                    <a:pt x="810" y="12"/>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0" name="Google Shape;1880;p72"/>
            <p:cNvSpPr/>
            <p:nvPr/>
          </p:nvSpPr>
          <p:spPr>
            <a:xfrm>
              <a:off x="278900" y="4603200"/>
              <a:ext cx="214325" cy="70450"/>
            </a:xfrm>
            <a:custGeom>
              <a:rect b="b" l="l" r="r" t="t"/>
              <a:pathLst>
                <a:path extrusionOk="0" h="2818" w="8573">
                  <a:moveTo>
                    <a:pt x="8445" y="0"/>
                  </a:moveTo>
                  <a:cubicBezTo>
                    <a:pt x="8432" y="0"/>
                    <a:pt x="8419" y="2"/>
                    <a:pt x="8406" y="7"/>
                  </a:cubicBezTo>
                  <a:lnTo>
                    <a:pt x="95" y="2603"/>
                  </a:lnTo>
                  <a:cubicBezTo>
                    <a:pt x="36" y="2615"/>
                    <a:pt x="0" y="2674"/>
                    <a:pt x="24" y="2734"/>
                  </a:cubicBezTo>
                  <a:cubicBezTo>
                    <a:pt x="36" y="2782"/>
                    <a:pt x="72" y="2817"/>
                    <a:pt x="119" y="2817"/>
                  </a:cubicBezTo>
                  <a:lnTo>
                    <a:pt x="155" y="2817"/>
                  </a:lnTo>
                  <a:lnTo>
                    <a:pt x="8477" y="222"/>
                  </a:lnTo>
                  <a:cubicBezTo>
                    <a:pt x="8537" y="198"/>
                    <a:pt x="8573" y="138"/>
                    <a:pt x="8549" y="79"/>
                  </a:cubicBezTo>
                  <a:cubicBezTo>
                    <a:pt x="8539" y="32"/>
                    <a:pt x="8493" y="0"/>
                    <a:pt x="84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1" name="Google Shape;1881;p72"/>
            <p:cNvSpPr/>
            <p:nvPr/>
          </p:nvSpPr>
          <p:spPr>
            <a:xfrm>
              <a:off x="314900" y="4554075"/>
              <a:ext cx="195000" cy="69275"/>
            </a:xfrm>
            <a:custGeom>
              <a:rect b="b" l="l" r="r" t="t"/>
              <a:pathLst>
                <a:path extrusionOk="0" h="2771" w="7800">
                  <a:moveTo>
                    <a:pt x="7682" y="0"/>
                  </a:moveTo>
                  <a:cubicBezTo>
                    <a:pt x="7670" y="0"/>
                    <a:pt x="7657" y="3"/>
                    <a:pt x="7645" y="8"/>
                  </a:cubicBezTo>
                  <a:lnTo>
                    <a:pt x="96" y="2556"/>
                  </a:lnTo>
                  <a:cubicBezTo>
                    <a:pt x="37" y="2580"/>
                    <a:pt x="1" y="2639"/>
                    <a:pt x="25" y="2699"/>
                  </a:cubicBezTo>
                  <a:cubicBezTo>
                    <a:pt x="37" y="2746"/>
                    <a:pt x="84" y="2770"/>
                    <a:pt x="132" y="2770"/>
                  </a:cubicBezTo>
                  <a:lnTo>
                    <a:pt x="168" y="2770"/>
                  </a:lnTo>
                  <a:lnTo>
                    <a:pt x="7716" y="222"/>
                  </a:lnTo>
                  <a:cubicBezTo>
                    <a:pt x="7764" y="198"/>
                    <a:pt x="7799" y="139"/>
                    <a:pt x="7776" y="79"/>
                  </a:cubicBezTo>
                  <a:cubicBezTo>
                    <a:pt x="7766" y="33"/>
                    <a:pt x="7727" y="0"/>
                    <a:pt x="76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2" name="Google Shape;1882;p72"/>
            <p:cNvSpPr/>
            <p:nvPr/>
          </p:nvSpPr>
          <p:spPr>
            <a:xfrm>
              <a:off x="443800" y="4409550"/>
              <a:ext cx="95275" cy="35500"/>
            </a:xfrm>
            <a:custGeom>
              <a:rect b="b" l="l" r="r" t="t"/>
              <a:pathLst>
                <a:path extrusionOk="0" h="1420" w="3811">
                  <a:moveTo>
                    <a:pt x="3667" y="0"/>
                  </a:moveTo>
                  <a:cubicBezTo>
                    <a:pt x="3659" y="0"/>
                    <a:pt x="3651" y="1"/>
                    <a:pt x="3644" y="3"/>
                  </a:cubicBezTo>
                  <a:lnTo>
                    <a:pt x="84" y="1193"/>
                  </a:lnTo>
                  <a:cubicBezTo>
                    <a:pt x="24" y="1217"/>
                    <a:pt x="0" y="1276"/>
                    <a:pt x="12" y="1336"/>
                  </a:cubicBezTo>
                  <a:cubicBezTo>
                    <a:pt x="36" y="1384"/>
                    <a:pt x="72" y="1419"/>
                    <a:pt x="119" y="1419"/>
                  </a:cubicBezTo>
                  <a:cubicBezTo>
                    <a:pt x="131" y="1419"/>
                    <a:pt x="143" y="1407"/>
                    <a:pt x="155" y="1407"/>
                  </a:cubicBezTo>
                  <a:lnTo>
                    <a:pt x="3715" y="217"/>
                  </a:lnTo>
                  <a:cubicBezTo>
                    <a:pt x="3775" y="205"/>
                    <a:pt x="3810" y="133"/>
                    <a:pt x="3786" y="74"/>
                  </a:cubicBezTo>
                  <a:cubicBezTo>
                    <a:pt x="3766" y="33"/>
                    <a:pt x="3718" y="0"/>
                    <a:pt x="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3" name="Google Shape;1883;p72"/>
            <p:cNvSpPr/>
            <p:nvPr/>
          </p:nvSpPr>
          <p:spPr>
            <a:xfrm>
              <a:off x="487250" y="4322975"/>
              <a:ext cx="6875" cy="61950"/>
            </a:xfrm>
            <a:custGeom>
              <a:rect b="b" l="l" r="r" t="t"/>
              <a:pathLst>
                <a:path extrusionOk="0" h="2478" w="275">
                  <a:moveTo>
                    <a:pt x="167" y="1"/>
                  </a:moveTo>
                  <a:cubicBezTo>
                    <a:pt x="108" y="1"/>
                    <a:pt x="48" y="48"/>
                    <a:pt x="48" y="108"/>
                  </a:cubicBezTo>
                  <a:lnTo>
                    <a:pt x="1" y="2370"/>
                  </a:lnTo>
                  <a:cubicBezTo>
                    <a:pt x="1" y="2430"/>
                    <a:pt x="48" y="2477"/>
                    <a:pt x="108" y="2477"/>
                  </a:cubicBezTo>
                  <a:cubicBezTo>
                    <a:pt x="167" y="2477"/>
                    <a:pt x="215" y="2430"/>
                    <a:pt x="227" y="2370"/>
                  </a:cubicBezTo>
                  <a:lnTo>
                    <a:pt x="274" y="120"/>
                  </a:lnTo>
                  <a:cubicBezTo>
                    <a:pt x="274" y="60"/>
                    <a:pt x="227" y="1"/>
                    <a:pt x="1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4" name="Google Shape;1884;p72"/>
            <p:cNvSpPr/>
            <p:nvPr/>
          </p:nvSpPr>
          <p:spPr>
            <a:xfrm>
              <a:off x="198225" y="4532525"/>
              <a:ext cx="234275" cy="253325"/>
            </a:xfrm>
            <a:custGeom>
              <a:rect b="b" l="l" r="r" t="t"/>
              <a:pathLst>
                <a:path extrusionOk="0" h="10133" w="9371">
                  <a:moveTo>
                    <a:pt x="358" y="1"/>
                  </a:moveTo>
                  <a:cubicBezTo>
                    <a:pt x="298" y="1"/>
                    <a:pt x="251" y="48"/>
                    <a:pt x="251" y="108"/>
                  </a:cubicBezTo>
                  <a:lnTo>
                    <a:pt x="1" y="10026"/>
                  </a:lnTo>
                  <a:cubicBezTo>
                    <a:pt x="1" y="10062"/>
                    <a:pt x="12" y="10097"/>
                    <a:pt x="48" y="10109"/>
                  </a:cubicBezTo>
                  <a:cubicBezTo>
                    <a:pt x="60" y="10133"/>
                    <a:pt x="84" y="10133"/>
                    <a:pt x="120" y="10133"/>
                  </a:cubicBezTo>
                  <a:lnTo>
                    <a:pt x="143" y="10133"/>
                  </a:lnTo>
                  <a:lnTo>
                    <a:pt x="9276" y="7633"/>
                  </a:lnTo>
                  <a:cubicBezTo>
                    <a:pt x="9335" y="7621"/>
                    <a:pt x="9371" y="7561"/>
                    <a:pt x="9359" y="7502"/>
                  </a:cubicBezTo>
                  <a:cubicBezTo>
                    <a:pt x="9338" y="7450"/>
                    <a:pt x="9290" y="7416"/>
                    <a:pt x="9239" y="7416"/>
                  </a:cubicBezTo>
                  <a:cubicBezTo>
                    <a:pt x="9231" y="7416"/>
                    <a:pt x="9224" y="7417"/>
                    <a:pt x="9216" y="7418"/>
                  </a:cubicBezTo>
                  <a:lnTo>
                    <a:pt x="227" y="9883"/>
                  </a:lnTo>
                  <a:lnTo>
                    <a:pt x="227" y="9883"/>
                  </a:lnTo>
                  <a:lnTo>
                    <a:pt x="477" y="120"/>
                  </a:lnTo>
                  <a:cubicBezTo>
                    <a:pt x="477" y="60"/>
                    <a:pt x="429" y="1"/>
                    <a:pt x="3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5" name="Google Shape;1885;p72"/>
            <p:cNvSpPr/>
            <p:nvPr/>
          </p:nvSpPr>
          <p:spPr>
            <a:xfrm>
              <a:off x="140175" y="4635525"/>
              <a:ext cx="11950" cy="222375"/>
            </a:xfrm>
            <a:custGeom>
              <a:rect b="b" l="l" r="r" t="t"/>
              <a:pathLst>
                <a:path extrusionOk="0" h="8895" w="478">
                  <a:moveTo>
                    <a:pt x="120" y="0"/>
                  </a:moveTo>
                  <a:cubicBezTo>
                    <a:pt x="48" y="0"/>
                    <a:pt x="1" y="60"/>
                    <a:pt x="13" y="119"/>
                  </a:cubicBezTo>
                  <a:lnTo>
                    <a:pt x="251" y="8787"/>
                  </a:lnTo>
                  <a:cubicBezTo>
                    <a:pt x="251" y="8847"/>
                    <a:pt x="310" y="8894"/>
                    <a:pt x="370" y="8894"/>
                  </a:cubicBezTo>
                  <a:cubicBezTo>
                    <a:pt x="429" y="8894"/>
                    <a:pt x="477" y="8835"/>
                    <a:pt x="477" y="8775"/>
                  </a:cubicBezTo>
                  <a:lnTo>
                    <a:pt x="227" y="107"/>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86" name="Google Shape;1886;p72"/>
          <p:cNvSpPr/>
          <p:nvPr/>
        </p:nvSpPr>
        <p:spPr>
          <a:xfrm>
            <a:off x="7787425" y="173113"/>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887" name="Google Shape;1887;p72"/>
          <p:cNvGrpSpPr/>
          <p:nvPr/>
        </p:nvGrpSpPr>
        <p:grpSpPr>
          <a:xfrm flipH="1">
            <a:off x="297177" y="223486"/>
            <a:ext cx="1032427" cy="983632"/>
            <a:chOff x="6971400" y="1329575"/>
            <a:chExt cx="820950" cy="782150"/>
          </a:xfrm>
        </p:grpSpPr>
        <p:sp>
          <p:nvSpPr>
            <p:cNvPr id="1888" name="Google Shape;1888;p72"/>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9" name="Google Shape;1889;p72"/>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0" name="Google Shape;1890;p72"/>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1" name="Google Shape;1891;p72"/>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2" name="Google Shape;1892;p72"/>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3" name="Google Shape;1893;p72"/>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894" name="Google Shape;1894;p72"/>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a:t>
            </a:r>
            <a:r>
              <a:rPr lang="en"/>
              <a:t>op companies using AI</a:t>
            </a:r>
            <a:endParaRPr/>
          </a:p>
        </p:txBody>
      </p:sp>
      <p:sp>
        <p:nvSpPr>
          <p:cNvPr id="1895" name="Google Shape;1895;p72"/>
          <p:cNvSpPr txBox="1"/>
          <p:nvPr/>
        </p:nvSpPr>
        <p:spPr>
          <a:xfrm>
            <a:off x="6137674" y="3471095"/>
            <a:ext cx="19260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accent6"/>
                </a:solidFill>
                <a:latin typeface="Be Vietnam Pro"/>
                <a:ea typeface="Be Vietnam Pro"/>
                <a:cs typeface="Be Vietnam Pro"/>
                <a:sym typeface="Be Vietnam Pro"/>
              </a:rPr>
              <a:t>Saturn</a:t>
            </a:r>
            <a:endParaRPr b="1" sz="2000">
              <a:solidFill>
                <a:schemeClr val="accent6"/>
              </a:solidFill>
              <a:latin typeface="Be Vietnam Pro"/>
              <a:ea typeface="Be Vietnam Pro"/>
              <a:cs typeface="Be Vietnam Pro"/>
              <a:sym typeface="Be Vietnam Pro"/>
            </a:endParaRPr>
          </a:p>
        </p:txBody>
      </p:sp>
      <p:sp>
        <p:nvSpPr>
          <p:cNvPr id="1896" name="Google Shape;1896;p72"/>
          <p:cNvSpPr txBox="1"/>
          <p:nvPr/>
        </p:nvSpPr>
        <p:spPr>
          <a:xfrm>
            <a:off x="6137674" y="3853345"/>
            <a:ext cx="1926000" cy="58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Saturn is composed of hydrogen gas</a:t>
            </a:r>
            <a:endParaRPr>
              <a:solidFill>
                <a:schemeClr val="accent6"/>
              </a:solidFill>
              <a:latin typeface="Varela Round"/>
              <a:ea typeface="Varela Round"/>
              <a:cs typeface="Varela Round"/>
              <a:sym typeface="Varela Round"/>
            </a:endParaRPr>
          </a:p>
        </p:txBody>
      </p:sp>
      <p:sp>
        <p:nvSpPr>
          <p:cNvPr id="1897" name="Google Shape;1897;p72"/>
          <p:cNvSpPr txBox="1"/>
          <p:nvPr/>
        </p:nvSpPr>
        <p:spPr>
          <a:xfrm>
            <a:off x="6137674" y="1436470"/>
            <a:ext cx="19260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accent6"/>
                </a:solidFill>
                <a:latin typeface="Be Vietnam Pro"/>
                <a:ea typeface="Be Vietnam Pro"/>
                <a:cs typeface="Be Vietnam Pro"/>
                <a:sym typeface="Be Vietnam Pro"/>
              </a:rPr>
              <a:t>Earth</a:t>
            </a:r>
            <a:endParaRPr b="1" sz="2000">
              <a:solidFill>
                <a:schemeClr val="accent6"/>
              </a:solidFill>
              <a:latin typeface="Be Vietnam Pro"/>
              <a:ea typeface="Be Vietnam Pro"/>
              <a:cs typeface="Be Vietnam Pro"/>
              <a:sym typeface="Be Vietnam Pro"/>
            </a:endParaRPr>
          </a:p>
        </p:txBody>
      </p:sp>
      <p:sp>
        <p:nvSpPr>
          <p:cNvPr id="1898" name="Google Shape;1898;p72"/>
          <p:cNvSpPr txBox="1"/>
          <p:nvPr/>
        </p:nvSpPr>
        <p:spPr>
          <a:xfrm>
            <a:off x="6137674" y="1818720"/>
            <a:ext cx="1926000" cy="58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Earth is the third planet from the Sun</a:t>
            </a:r>
            <a:endParaRPr>
              <a:solidFill>
                <a:schemeClr val="accent6"/>
              </a:solidFill>
              <a:latin typeface="Varela Round"/>
              <a:ea typeface="Varela Round"/>
              <a:cs typeface="Varela Round"/>
              <a:sym typeface="Varela Round"/>
            </a:endParaRPr>
          </a:p>
        </p:txBody>
      </p:sp>
      <p:sp>
        <p:nvSpPr>
          <p:cNvPr id="1899" name="Google Shape;1899;p72"/>
          <p:cNvSpPr txBox="1"/>
          <p:nvPr/>
        </p:nvSpPr>
        <p:spPr>
          <a:xfrm>
            <a:off x="6137674" y="2453783"/>
            <a:ext cx="1926000" cy="4734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b="1" lang="en" sz="2000">
                <a:solidFill>
                  <a:schemeClr val="accent6"/>
                </a:solidFill>
                <a:latin typeface="Be Vietnam Pro"/>
                <a:ea typeface="Be Vietnam Pro"/>
                <a:cs typeface="Be Vietnam Pro"/>
                <a:sym typeface="Be Vietnam Pro"/>
              </a:rPr>
              <a:t>Neptune</a:t>
            </a:r>
            <a:endParaRPr b="1" sz="2000">
              <a:solidFill>
                <a:schemeClr val="accent6"/>
              </a:solidFill>
              <a:latin typeface="Be Vietnam Pro"/>
              <a:ea typeface="Be Vietnam Pro"/>
              <a:cs typeface="Be Vietnam Pro"/>
              <a:sym typeface="Be Vietnam Pro"/>
            </a:endParaRPr>
          </a:p>
        </p:txBody>
      </p:sp>
      <p:sp>
        <p:nvSpPr>
          <p:cNvPr id="1900" name="Google Shape;1900;p72"/>
          <p:cNvSpPr txBox="1"/>
          <p:nvPr/>
        </p:nvSpPr>
        <p:spPr>
          <a:xfrm>
            <a:off x="6137674" y="2836033"/>
            <a:ext cx="1926000" cy="5895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It’</a:t>
            </a:r>
            <a:r>
              <a:rPr lang="en">
                <a:solidFill>
                  <a:schemeClr val="accent6"/>
                </a:solidFill>
                <a:latin typeface="Varela Round"/>
                <a:ea typeface="Varela Round"/>
                <a:cs typeface="Varela Round"/>
                <a:sym typeface="Varela Round"/>
              </a:rPr>
              <a:t>s the farthest planet from the Sun </a:t>
            </a:r>
            <a:endParaRPr>
              <a:solidFill>
                <a:schemeClr val="accent6"/>
              </a:solidFill>
              <a:latin typeface="Varela Round"/>
              <a:ea typeface="Varela Round"/>
              <a:cs typeface="Varela Round"/>
              <a:sym typeface="Varela Round"/>
            </a:endParaRPr>
          </a:p>
        </p:txBody>
      </p:sp>
      <p:sp>
        <p:nvSpPr>
          <p:cNvPr id="1901" name="Google Shape;1901;p72"/>
          <p:cNvSpPr/>
          <p:nvPr/>
        </p:nvSpPr>
        <p:spPr>
          <a:xfrm>
            <a:off x="1226400" y="1771063"/>
            <a:ext cx="2384400" cy="2384400"/>
          </a:xfrm>
          <a:prstGeom prst="ellipse">
            <a:avLst/>
          </a:prstGeom>
          <a:solidFill>
            <a:schemeClr val="accent1"/>
          </a:solid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2" name="Google Shape;1902;p72"/>
          <p:cNvSpPr/>
          <p:nvPr/>
        </p:nvSpPr>
        <p:spPr>
          <a:xfrm>
            <a:off x="1401635" y="1946297"/>
            <a:ext cx="2034000" cy="2034000"/>
          </a:xfrm>
          <a:prstGeom prst="ellipse">
            <a:avLst/>
          </a:prstGeom>
          <a:solidFill>
            <a:schemeClr val="lt2"/>
          </a:solid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3" name="Google Shape;1903;p72"/>
          <p:cNvSpPr/>
          <p:nvPr/>
        </p:nvSpPr>
        <p:spPr>
          <a:xfrm>
            <a:off x="1588888" y="2133550"/>
            <a:ext cx="1659600" cy="1659600"/>
          </a:xfrm>
          <a:prstGeom prst="ellipse">
            <a:avLst/>
          </a:prstGeom>
          <a:solidFill>
            <a:schemeClr val="lt1"/>
          </a:solidFill>
          <a:ln cap="flat" cmpd="sng" w="19050">
            <a:solidFill>
              <a:schemeClr val="accent6"/>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2500">
                <a:solidFill>
                  <a:schemeClr val="accent6"/>
                </a:solidFill>
                <a:latin typeface="Be Vietnam Pro"/>
                <a:ea typeface="Be Vietnam Pro"/>
                <a:cs typeface="Be Vietnam Pro"/>
                <a:sym typeface="Be Vietnam Pro"/>
              </a:rPr>
              <a:t>20XX</a:t>
            </a:r>
            <a:endParaRPr b="1" sz="2500">
              <a:solidFill>
                <a:schemeClr val="accent6"/>
              </a:solidFill>
              <a:latin typeface="Be Vietnam Pro"/>
              <a:ea typeface="Be Vietnam Pro"/>
              <a:cs typeface="Be Vietnam Pro"/>
              <a:sym typeface="Be Vietnam Pro"/>
            </a:endParaRPr>
          </a:p>
        </p:txBody>
      </p:sp>
      <p:sp>
        <p:nvSpPr>
          <p:cNvPr id="1904" name="Google Shape;1904;p72"/>
          <p:cNvSpPr txBox="1"/>
          <p:nvPr/>
        </p:nvSpPr>
        <p:spPr>
          <a:xfrm>
            <a:off x="5112999" y="1669595"/>
            <a:ext cx="872400" cy="5427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lnSpc>
                <a:spcPct val="100000"/>
              </a:lnSpc>
              <a:spcBef>
                <a:spcPts val="0"/>
              </a:spcBef>
              <a:spcAft>
                <a:spcPts val="0"/>
              </a:spcAft>
              <a:buNone/>
            </a:pPr>
            <a:r>
              <a:rPr b="1" lang="en" sz="2000">
                <a:solidFill>
                  <a:schemeClr val="accent6"/>
                </a:solidFill>
                <a:latin typeface="Be Vietnam Pro"/>
                <a:ea typeface="Be Vietnam Pro"/>
                <a:cs typeface="Be Vietnam Pro"/>
                <a:sym typeface="Be Vietnam Pro"/>
              </a:rPr>
              <a:t>1</a:t>
            </a:r>
            <a:endParaRPr b="1" sz="2000">
              <a:solidFill>
                <a:schemeClr val="accent6"/>
              </a:solidFill>
              <a:latin typeface="Be Vietnam Pro"/>
              <a:ea typeface="Be Vietnam Pro"/>
              <a:cs typeface="Be Vietnam Pro"/>
              <a:sym typeface="Be Vietnam Pro"/>
            </a:endParaRPr>
          </a:p>
        </p:txBody>
      </p:sp>
      <p:sp>
        <p:nvSpPr>
          <p:cNvPr id="1905" name="Google Shape;1905;p72"/>
          <p:cNvSpPr txBox="1"/>
          <p:nvPr/>
        </p:nvSpPr>
        <p:spPr>
          <a:xfrm>
            <a:off x="5112999" y="2686930"/>
            <a:ext cx="872400" cy="542700"/>
          </a:xfrm>
          <a:prstGeom prst="rect">
            <a:avLst/>
          </a:prstGeom>
          <a:solidFill>
            <a:schemeClr val="lt2"/>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lnSpc>
                <a:spcPct val="100000"/>
              </a:lnSpc>
              <a:spcBef>
                <a:spcPts val="0"/>
              </a:spcBef>
              <a:spcAft>
                <a:spcPts val="0"/>
              </a:spcAft>
              <a:buNone/>
            </a:pPr>
            <a:r>
              <a:rPr b="1" lang="en" sz="2000">
                <a:solidFill>
                  <a:schemeClr val="accent6"/>
                </a:solidFill>
                <a:latin typeface="Be Vietnam Pro"/>
                <a:ea typeface="Be Vietnam Pro"/>
                <a:cs typeface="Be Vietnam Pro"/>
                <a:sym typeface="Be Vietnam Pro"/>
              </a:rPr>
              <a:t>2</a:t>
            </a:r>
            <a:endParaRPr b="1" sz="2000">
              <a:solidFill>
                <a:schemeClr val="accent6"/>
              </a:solidFill>
              <a:latin typeface="Be Vietnam Pro"/>
              <a:ea typeface="Be Vietnam Pro"/>
              <a:cs typeface="Be Vietnam Pro"/>
              <a:sym typeface="Be Vietnam Pro"/>
            </a:endParaRPr>
          </a:p>
        </p:txBody>
      </p:sp>
      <p:sp>
        <p:nvSpPr>
          <p:cNvPr id="1906" name="Google Shape;1906;p72"/>
          <p:cNvSpPr txBox="1"/>
          <p:nvPr/>
        </p:nvSpPr>
        <p:spPr>
          <a:xfrm>
            <a:off x="5112999" y="3704295"/>
            <a:ext cx="872400" cy="542700"/>
          </a:xfrm>
          <a:prstGeom prst="rect">
            <a:avLst/>
          </a:prstGeom>
          <a:solidFill>
            <a:schemeClr val="accent1"/>
          </a:solidFill>
          <a:ln cap="flat" cmpd="sng" w="9525">
            <a:solidFill>
              <a:schemeClr val="accent6"/>
            </a:solidFill>
            <a:prstDash val="solid"/>
            <a:round/>
            <a:headEnd len="sm" w="sm" type="none"/>
            <a:tailEnd len="sm" w="sm" type="none"/>
          </a:ln>
        </p:spPr>
        <p:txBody>
          <a:bodyPr anchorCtr="0" anchor="ctr" bIns="72000" lIns="0" spcFirstLastPara="1" rIns="0" wrap="square" tIns="0">
            <a:noAutofit/>
          </a:bodyPr>
          <a:lstStyle/>
          <a:p>
            <a:pPr indent="0" lvl="0" marL="0" rtl="0" algn="ctr">
              <a:lnSpc>
                <a:spcPct val="100000"/>
              </a:lnSpc>
              <a:spcBef>
                <a:spcPts val="0"/>
              </a:spcBef>
              <a:spcAft>
                <a:spcPts val="0"/>
              </a:spcAft>
              <a:buNone/>
            </a:pPr>
            <a:r>
              <a:rPr b="1" lang="en" sz="2000">
                <a:solidFill>
                  <a:schemeClr val="accent6"/>
                </a:solidFill>
                <a:latin typeface="Be Vietnam Pro"/>
                <a:ea typeface="Be Vietnam Pro"/>
                <a:cs typeface="Be Vietnam Pro"/>
                <a:sym typeface="Be Vietnam Pro"/>
              </a:rPr>
              <a:t>3</a:t>
            </a:r>
            <a:endParaRPr b="1" sz="2000">
              <a:solidFill>
                <a:schemeClr val="accent6"/>
              </a:solidFill>
              <a:latin typeface="Be Vietnam Pro"/>
              <a:ea typeface="Be Vietnam Pro"/>
              <a:cs typeface="Be Vietnam Pro"/>
              <a:sym typeface="Be Vietnam Pro"/>
            </a:endParaRPr>
          </a:p>
        </p:txBody>
      </p:sp>
      <p:cxnSp>
        <p:nvCxnSpPr>
          <p:cNvPr id="1907" name="Google Shape;1907;p72"/>
          <p:cNvCxnSpPr>
            <a:stCxn id="1901" idx="6"/>
            <a:endCxn id="1906" idx="1"/>
          </p:cNvCxnSpPr>
          <p:nvPr/>
        </p:nvCxnSpPr>
        <p:spPr>
          <a:xfrm>
            <a:off x="3610800" y="2963263"/>
            <a:ext cx="1502100" cy="1012500"/>
          </a:xfrm>
          <a:prstGeom prst="bentConnector3">
            <a:avLst>
              <a:gd fmla="val 50003" name="adj1"/>
            </a:avLst>
          </a:prstGeom>
          <a:noFill/>
          <a:ln cap="flat" cmpd="sng" w="19050">
            <a:solidFill>
              <a:schemeClr val="accent6"/>
            </a:solidFill>
            <a:prstDash val="solid"/>
            <a:round/>
            <a:headEnd len="med" w="med" type="none"/>
            <a:tailEnd len="med" w="med" type="none"/>
          </a:ln>
        </p:spPr>
      </p:cxnSp>
      <p:cxnSp>
        <p:nvCxnSpPr>
          <p:cNvPr id="1908" name="Google Shape;1908;p72"/>
          <p:cNvCxnSpPr>
            <a:stCxn id="1901" idx="6"/>
            <a:endCxn id="1905" idx="1"/>
          </p:cNvCxnSpPr>
          <p:nvPr/>
        </p:nvCxnSpPr>
        <p:spPr>
          <a:xfrm flipH="1" rot="10800000">
            <a:off x="3610800" y="2958163"/>
            <a:ext cx="1502100" cy="5100"/>
          </a:xfrm>
          <a:prstGeom prst="bentConnector3">
            <a:avLst>
              <a:gd fmla="val 50003" name="adj1"/>
            </a:avLst>
          </a:prstGeom>
          <a:noFill/>
          <a:ln cap="flat" cmpd="sng" w="19050">
            <a:solidFill>
              <a:schemeClr val="accent6"/>
            </a:solidFill>
            <a:prstDash val="solid"/>
            <a:round/>
            <a:headEnd len="med" w="med" type="none"/>
            <a:tailEnd len="med" w="med" type="none"/>
          </a:ln>
        </p:spPr>
      </p:cxnSp>
      <p:cxnSp>
        <p:nvCxnSpPr>
          <p:cNvPr id="1909" name="Google Shape;1909;p72"/>
          <p:cNvCxnSpPr>
            <a:stCxn id="1901" idx="6"/>
            <a:endCxn id="1904" idx="1"/>
          </p:cNvCxnSpPr>
          <p:nvPr/>
        </p:nvCxnSpPr>
        <p:spPr>
          <a:xfrm flipH="1" rot="10800000">
            <a:off x="3610800" y="1940863"/>
            <a:ext cx="1502100" cy="1022400"/>
          </a:xfrm>
          <a:prstGeom prst="bentConnector3">
            <a:avLst>
              <a:gd fmla="val 50003" name="adj1"/>
            </a:avLst>
          </a:prstGeom>
          <a:noFill/>
          <a:ln cap="flat" cmpd="sng" w="19050">
            <a:solidFill>
              <a:schemeClr val="accent6"/>
            </a:solidFill>
            <a:prstDash val="solid"/>
            <a:round/>
            <a:headEnd len="med" w="med" type="none"/>
            <a:tailEnd len="med" w="med" type="none"/>
          </a:ln>
        </p:spPr>
      </p:cxn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3" name="Shape 1913"/>
        <p:cNvGrpSpPr/>
        <p:nvPr/>
      </p:nvGrpSpPr>
      <p:grpSpPr>
        <a:xfrm>
          <a:off x="0" y="0"/>
          <a:ext cx="0" cy="0"/>
          <a:chOff x="0" y="0"/>
          <a:chExt cx="0" cy="0"/>
        </a:xfrm>
      </p:grpSpPr>
      <p:pic>
        <p:nvPicPr>
          <p:cNvPr id="1914" name="Google Shape;1914;p73"/>
          <p:cNvPicPr preferRelativeResize="0"/>
          <p:nvPr/>
        </p:nvPicPr>
        <p:blipFill rotWithShape="1">
          <a:blip r:embed="rId3">
            <a:alphaModFix/>
          </a:blip>
          <a:srcRect b="12714" l="12714" r="12714" t="12714"/>
          <a:stretch/>
        </p:blipFill>
        <p:spPr>
          <a:xfrm>
            <a:off x="-126646" y="2601375"/>
            <a:ext cx="1754547" cy="1987126"/>
          </a:xfrm>
          <a:prstGeom prst="rect">
            <a:avLst/>
          </a:prstGeom>
          <a:noFill/>
          <a:ln>
            <a:noFill/>
          </a:ln>
        </p:spPr>
      </p:pic>
      <p:pic>
        <p:nvPicPr>
          <p:cNvPr id="1915" name="Google Shape;1915;p73"/>
          <p:cNvPicPr preferRelativeResize="0"/>
          <p:nvPr/>
        </p:nvPicPr>
        <p:blipFill>
          <a:blip r:embed="rId4">
            <a:alphaModFix/>
          </a:blip>
          <a:stretch>
            <a:fillRect/>
          </a:stretch>
        </p:blipFill>
        <p:spPr>
          <a:xfrm flipH="1" rot="344657">
            <a:off x="900525" y="322854"/>
            <a:ext cx="1185850" cy="982818"/>
          </a:xfrm>
          <a:prstGeom prst="rect">
            <a:avLst/>
          </a:prstGeom>
          <a:noFill/>
          <a:ln>
            <a:noFill/>
          </a:ln>
        </p:spPr>
      </p:pic>
      <p:pic>
        <p:nvPicPr>
          <p:cNvPr id="1916" name="Google Shape;1916;p73"/>
          <p:cNvPicPr preferRelativeResize="0"/>
          <p:nvPr/>
        </p:nvPicPr>
        <p:blipFill rotWithShape="1">
          <a:blip r:embed="rId5">
            <a:alphaModFix/>
          </a:blip>
          <a:srcRect b="24557" l="20741" r="0" t="23709"/>
          <a:stretch/>
        </p:blipFill>
        <p:spPr>
          <a:xfrm flipH="1">
            <a:off x="-659998" y="3194506"/>
            <a:ext cx="5259648" cy="2487536"/>
          </a:xfrm>
          <a:prstGeom prst="rect">
            <a:avLst/>
          </a:prstGeom>
          <a:noFill/>
          <a:ln>
            <a:noFill/>
          </a:ln>
        </p:spPr>
      </p:pic>
      <p:pic>
        <p:nvPicPr>
          <p:cNvPr id="1917" name="Google Shape;1917;p73"/>
          <p:cNvPicPr preferRelativeResize="0"/>
          <p:nvPr/>
        </p:nvPicPr>
        <p:blipFill rotWithShape="1">
          <a:blip r:embed="rId6">
            <a:alphaModFix/>
          </a:blip>
          <a:srcRect b="23022" l="23022" r="23022" t="23022"/>
          <a:stretch/>
        </p:blipFill>
        <p:spPr>
          <a:xfrm rot="8100000">
            <a:off x="3272409" y="-408881"/>
            <a:ext cx="1508900" cy="1450359"/>
          </a:xfrm>
          <a:prstGeom prst="rect">
            <a:avLst/>
          </a:prstGeom>
          <a:noFill/>
          <a:ln>
            <a:noFill/>
          </a:ln>
        </p:spPr>
      </p:pic>
      <p:pic>
        <p:nvPicPr>
          <p:cNvPr id="1918" name="Google Shape;1918;p73"/>
          <p:cNvPicPr preferRelativeResize="0"/>
          <p:nvPr/>
        </p:nvPicPr>
        <p:blipFill rotWithShape="1">
          <a:blip r:embed="rId7">
            <a:alphaModFix/>
          </a:blip>
          <a:srcRect b="37845" l="37844" r="37846" t="37845"/>
          <a:stretch/>
        </p:blipFill>
        <p:spPr>
          <a:xfrm>
            <a:off x="7816300" y="142075"/>
            <a:ext cx="758001" cy="764401"/>
          </a:xfrm>
          <a:prstGeom prst="rect">
            <a:avLst/>
          </a:prstGeom>
          <a:noFill/>
          <a:ln>
            <a:noFill/>
          </a:ln>
        </p:spPr>
      </p:pic>
      <p:pic>
        <p:nvPicPr>
          <p:cNvPr id="1919" name="Google Shape;1919;p73"/>
          <p:cNvPicPr preferRelativeResize="0"/>
          <p:nvPr/>
        </p:nvPicPr>
        <p:blipFill>
          <a:blip r:embed="rId8">
            <a:alphaModFix/>
          </a:blip>
          <a:stretch>
            <a:fillRect/>
          </a:stretch>
        </p:blipFill>
        <p:spPr>
          <a:xfrm flipH="1">
            <a:off x="4710467" y="4530227"/>
            <a:ext cx="3491700" cy="2660819"/>
          </a:xfrm>
          <a:prstGeom prst="rect">
            <a:avLst/>
          </a:prstGeom>
          <a:noFill/>
          <a:ln>
            <a:noFill/>
          </a:ln>
        </p:spPr>
      </p:pic>
      <p:sp>
        <p:nvSpPr>
          <p:cNvPr id="1920" name="Google Shape;1920;p73"/>
          <p:cNvSpPr txBox="1"/>
          <p:nvPr>
            <p:ph type="title"/>
          </p:nvPr>
        </p:nvSpPr>
        <p:spPr>
          <a:xfrm>
            <a:off x="3539264" y="2446425"/>
            <a:ext cx="4662900" cy="989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Conclusions</a:t>
            </a:r>
            <a:endParaRPr/>
          </a:p>
        </p:txBody>
      </p:sp>
      <p:sp>
        <p:nvSpPr>
          <p:cNvPr id="1921" name="Google Shape;1921;p73"/>
          <p:cNvSpPr txBox="1"/>
          <p:nvPr>
            <p:ph idx="1" type="subTitle"/>
          </p:nvPr>
        </p:nvSpPr>
        <p:spPr>
          <a:xfrm>
            <a:off x="3539269" y="3631240"/>
            <a:ext cx="4662900" cy="441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enter a subtitle here if you need it</a:t>
            </a:r>
            <a:endParaRPr/>
          </a:p>
        </p:txBody>
      </p:sp>
      <p:sp>
        <p:nvSpPr>
          <p:cNvPr id="1922" name="Google Shape;1922;p73"/>
          <p:cNvSpPr txBox="1"/>
          <p:nvPr>
            <p:ph idx="2" type="title"/>
          </p:nvPr>
        </p:nvSpPr>
        <p:spPr>
          <a:xfrm>
            <a:off x="5207525" y="1070650"/>
            <a:ext cx="1326300" cy="1084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04</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26" name="Shape 1926"/>
        <p:cNvGrpSpPr/>
        <p:nvPr/>
      </p:nvGrpSpPr>
      <p:grpSpPr>
        <a:xfrm>
          <a:off x="0" y="0"/>
          <a:ext cx="0" cy="0"/>
          <a:chOff x="0" y="0"/>
          <a:chExt cx="0" cy="0"/>
        </a:xfrm>
      </p:grpSpPr>
      <p:pic>
        <p:nvPicPr>
          <p:cNvPr id="1927" name="Google Shape;1927;p74"/>
          <p:cNvPicPr preferRelativeResize="0"/>
          <p:nvPr/>
        </p:nvPicPr>
        <p:blipFill rotWithShape="1">
          <a:blip r:embed="rId3">
            <a:alphaModFix/>
          </a:blip>
          <a:srcRect b="12695" l="0" r="6864" t="15253"/>
          <a:stretch/>
        </p:blipFill>
        <p:spPr>
          <a:xfrm flipH="1" rot="5400000">
            <a:off x="-1550215" y="3105174"/>
            <a:ext cx="4023327" cy="1597775"/>
          </a:xfrm>
          <a:prstGeom prst="rect">
            <a:avLst/>
          </a:prstGeom>
          <a:noFill/>
          <a:ln>
            <a:noFill/>
          </a:ln>
        </p:spPr>
      </p:pic>
      <p:pic>
        <p:nvPicPr>
          <p:cNvPr id="1928" name="Google Shape;1928;p74"/>
          <p:cNvPicPr preferRelativeResize="0"/>
          <p:nvPr/>
        </p:nvPicPr>
        <p:blipFill>
          <a:blip r:embed="rId4">
            <a:alphaModFix/>
          </a:blip>
          <a:stretch>
            <a:fillRect/>
          </a:stretch>
        </p:blipFill>
        <p:spPr>
          <a:xfrm>
            <a:off x="7073437" y="4599402"/>
            <a:ext cx="2500350" cy="1905371"/>
          </a:xfrm>
          <a:prstGeom prst="rect">
            <a:avLst/>
          </a:prstGeom>
          <a:noFill/>
          <a:ln>
            <a:noFill/>
          </a:ln>
        </p:spPr>
      </p:pic>
      <p:pic>
        <p:nvPicPr>
          <p:cNvPr id="1929" name="Google Shape;1929;p74"/>
          <p:cNvPicPr preferRelativeResize="0"/>
          <p:nvPr/>
        </p:nvPicPr>
        <p:blipFill rotWithShape="1">
          <a:blip r:embed="rId5">
            <a:alphaModFix/>
          </a:blip>
          <a:srcRect b="18674" l="18680" r="18674" t="18680"/>
          <a:stretch/>
        </p:blipFill>
        <p:spPr>
          <a:xfrm rot="-2700000">
            <a:off x="8214634" y="-427417"/>
            <a:ext cx="1346681" cy="1294433"/>
          </a:xfrm>
          <a:prstGeom prst="rect">
            <a:avLst/>
          </a:prstGeom>
          <a:noFill/>
          <a:ln>
            <a:noFill/>
          </a:ln>
        </p:spPr>
      </p:pic>
      <p:pic>
        <p:nvPicPr>
          <p:cNvPr id="1930" name="Google Shape;1930;p74"/>
          <p:cNvPicPr preferRelativeResize="0"/>
          <p:nvPr/>
        </p:nvPicPr>
        <p:blipFill>
          <a:blip r:embed="rId6">
            <a:alphaModFix/>
          </a:blip>
          <a:stretch>
            <a:fillRect/>
          </a:stretch>
        </p:blipFill>
        <p:spPr>
          <a:xfrm flipH="1" rot="-1800003">
            <a:off x="250459" y="248201"/>
            <a:ext cx="1367135" cy="1391401"/>
          </a:xfrm>
          <a:prstGeom prst="rect">
            <a:avLst/>
          </a:prstGeom>
          <a:noFill/>
          <a:ln>
            <a:noFill/>
          </a:ln>
        </p:spPr>
      </p:pic>
      <p:pic>
        <p:nvPicPr>
          <p:cNvPr id="1931" name="Google Shape;1931;p74"/>
          <p:cNvPicPr preferRelativeResize="0"/>
          <p:nvPr/>
        </p:nvPicPr>
        <p:blipFill rotWithShape="1">
          <a:blip r:embed="rId7">
            <a:alphaModFix/>
          </a:blip>
          <a:srcRect b="37845" l="37844" r="37846" t="37845"/>
          <a:stretch/>
        </p:blipFill>
        <p:spPr>
          <a:xfrm>
            <a:off x="6645750" y="302975"/>
            <a:ext cx="758001" cy="764401"/>
          </a:xfrm>
          <a:prstGeom prst="rect">
            <a:avLst/>
          </a:prstGeom>
          <a:noFill/>
          <a:ln>
            <a:noFill/>
          </a:ln>
        </p:spPr>
      </p:pic>
      <p:sp>
        <p:nvSpPr>
          <p:cNvPr id="1932" name="Google Shape;1932;p74"/>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Pros</a:t>
            </a:r>
            <a:endParaRPr/>
          </a:p>
        </p:txBody>
      </p:sp>
      <p:sp>
        <p:nvSpPr>
          <p:cNvPr id="1933" name="Google Shape;1933;p74"/>
          <p:cNvSpPr txBox="1"/>
          <p:nvPr/>
        </p:nvSpPr>
        <p:spPr>
          <a:xfrm>
            <a:off x="1185450" y="1830125"/>
            <a:ext cx="1793100" cy="645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3000">
                <a:solidFill>
                  <a:schemeClr val="accent3"/>
                </a:solidFill>
                <a:latin typeface="Be Vietnam Pro"/>
                <a:ea typeface="Be Vietnam Pro"/>
                <a:cs typeface="Be Vietnam Pro"/>
                <a:sym typeface="Be Vietnam Pro"/>
              </a:rPr>
              <a:t>01</a:t>
            </a:r>
            <a:endParaRPr b="1" sz="3000">
              <a:solidFill>
                <a:schemeClr val="accent3"/>
              </a:solidFill>
              <a:latin typeface="Be Vietnam Pro"/>
              <a:ea typeface="Be Vietnam Pro"/>
              <a:cs typeface="Be Vietnam Pro"/>
              <a:sym typeface="Be Vietnam Pro"/>
            </a:endParaRPr>
          </a:p>
        </p:txBody>
      </p:sp>
      <p:sp>
        <p:nvSpPr>
          <p:cNvPr id="1934" name="Google Shape;1934;p74"/>
          <p:cNvSpPr txBox="1"/>
          <p:nvPr/>
        </p:nvSpPr>
        <p:spPr>
          <a:xfrm>
            <a:off x="1185450" y="2982536"/>
            <a:ext cx="1793100" cy="9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Neptune is the farthest planet from the Sun</a:t>
            </a:r>
            <a:endParaRPr>
              <a:solidFill>
                <a:schemeClr val="accent6"/>
              </a:solidFill>
              <a:latin typeface="Varela Round"/>
              <a:ea typeface="Varela Round"/>
              <a:cs typeface="Varela Round"/>
              <a:sym typeface="Varela Round"/>
            </a:endParaRPr>
          </a:p>
        </p:txBody>
      </p:sp>
      <p:sp>
        <p:nvSpPr>
          <p:cNvPr id="1935" name="Google Shape;1935;p74"/>
          <p:cNvSpPr txBox="1"/>
          <p:nvPr/>
        </p:nvSpPr>
        <p:spPr>
          <a:xfrm>
            <a:off x="1185450" y="2618875"/>
            <a:ext cx="1793100" cy="534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Neptune</a:t>
            </a:r>
            <a:endParaRPr b="1" sz="2000">
              <a:solidFill>
                <a:schemeClr val="accent3"/>
              </a:solidFill>
              <a:latin typeface="Be Vietnam Pro"/>
              <a:ea typeface="Be Vietnam Pro"/>
              <a:cs typeface="Be Vietnam Pro"/>
              <a:sym typeface="Be Vietnam Pro"/>
            </a:endParaRPr>
          </a:p>
        </p:txBody>
      </p:sp>
      <p:sp>
        <p:nvSpPr>
          <p:cNvPr id="1936" name="Google Shape;1936;p74"/>
          <p:cNvSpPr txBox="1"/>
          <p:nvPr/>
        </p:nvSpPr>
        <p:spPr>
          <a:xfrm>
            <a:off x="3675450" y="1830125"/>
            <a:ext cx="1793100" cy="645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3000">
                <a:solidFill>
                  <a:schemeClr val="accent3"/>
                </a:solidFill>
                <a:latin typeface="Be Vietnam Pro"/>
                <a:ea typeface="Be Vietnam Pro"/>
                <a:cs typeface="Be Vietnam Pro"/>
                <a:sym typeface="Be Vietnam Pro"/>
              </a:rPr>
              <a:t>02</a:t>
            </a:r>
            <a:endParaRPr b="1" sz="3000">
              <a:solidFill>
                <a:schemeClr val="accent3"/>
              </a:solidFill>
              <a:latin typeface="Be Vietnam Pro"/>
              <a:ea typeface="Be Vietnam Pro"/>
              <a:cs typeface="Be Vietnam Pro"/>
              <a:sym typeface="Be Vietnam Pro"/>
            </a:endParaRPr>
          </a:p>
        </p:txBody>
      </p:sp>
      <p:sp>
        <p:nvSpPr>
          <p:cNvPr id="1937" name="Google Shape;1937;p74"/>
          <p:cNvSpPr txBox="1"/>
          <p:nvPr/>
        </p:nvSpPr>
        <p:spPr>
          <a:xfrm>
            <a:off x="3675450" y="2982536"/>
            <a:ext cx="1793100" cy="936600"/>
          </a:xfrm>
          <a:prstGeom prst="rect">
            <a:avLst/>
          </a:prstGeom>
          <a:noFill/>
          <a:ln>
            <a:noFill/>
          </a:ln>
        </p:spPr>
        <p:txBody>
          <a:bodyPr anchorCtr="0" anchor="ctr" bIns="91425" lIns="91425" spcFirstLastPara="1" rIns="91425" wrap="square" tIns="91425">
            <a:noAutofit/>
          </a:bodyPr>
          <a:lstStyle/>
          <a:p>
            <a:pPr indent="0" lvl="0" marL="0" rtl="0" algn="ctr">
              <a:spcBef>
                <a:spcPts val="100"/>
              </a:spcBef>
              <a:spcAft>
                <a:spcPts val="0"/>
              </a:spcAft>
              <a:buNone/>
            </a:pPr>
            <a:r>
              <a:rPr lang="en">
                <a:solidFill>
                  <a:schemeClr val="accent6"/>
                </a:solidFill>
                <a:latin typeface="Varela Round"/>
                <a:ea typeface="Varela Round"/>
                <a:cs typeface="Varela Round"/>
                <a:sym typeface="Varela Round"/>
              </a:rPr>
              <a:t>Venus is terribly hot, even hotter than Mercury</a:t>
            </a:r>
            <a:endParaRPr>
              <a:solidFill>
                <a:schemeClr val="accent6"/>
              </a:solidFill>
              <a:latin typeface="Varela Round"/>
              <a:ea typeface="Varela Round"/>
              <a:cs typeface="Varela Round"/>
              <a:sym typeface="Varela Round"/>
            </a:endParaRPr>
          </a:p>
        </p:txBody>
      </p:sp>
      <p:sp>
        <p:nvSpPr>
          <p:cNvPr id="1938" name="Google Shape;1938;p74"/>
          <p:cNvSpPr txBox="1"/>
          <p:nvPr/>
        </p:nvSpPr>
        <p:spPr>
          <a:xfrm>
            <a:off x="3675450" y="2618875"/>
            <a:ext cx="1793100" cy="534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Venus</a:t>
            </a:r>
            <a:endParaRPr b="1" sz="2000">
              <a:solidFill>
                <a:schemeClr val="accent3"/>
              </a:solidFill>
              <a:latin typeface="Be Vietnam Pro"/>
              <a:ea typeface="Be Vietnam Pro"/>
              <a:cs typeface="Be Vietnam Pro"/>
              <a:sym typeface="Be Vietnam Pro"/>
            </a:endParaRPr>
          </a:p>
        </p:txBody>
      </p:sp>
      <p:sp>
        <p:nvSpPr>
          <p:cNvPr id="1939" name="Google Shape;1939;p74"/>
          <p:cNvSpPr txBox="1"/>
          <p:nvPr/>
        </p:nvSpPr>
        <p:spPr>
          <a:xfrm>
            <a:off x="6165450" y="1830125"/>
            <a:ext cx="1793100" cy="645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3000">
                <a:solidFill>
                  <a:schemeClr val="accent3"/>
                </a:solidFill>
                <a:latin typeface="Be Vietnam Pro"/>
                <a:ea typeface="Be Vietnam Pro"/>
                <a:cs typeface="Be Vietnam Pro"/>
                <a:sym typeface="Be Vietnam Pro"/>
              </a:rPr>
              <a:t>03</a:t>
            </a:r>
            <a:endParaRPr b="1" sz="3000">
              <a:solidFill>
                <a:schemeClr val="accent3"/>
              </a:solidFill>
              <a:latin typeface="Be Vietnam Pro"/>
              <a:ea typeface="Be Vietnam Pro"/>
              <a:cs typeface="Be Vietnam Pro"/>
              <a:sym typeface="Be Vietnam Pro"/>
            </a:endParaRPr>
          </a:p>
        </p:txBody>
      </p:sp>
      <p:sp>
        <p:nvSpPr>
          <p:cNvPr id="1940" name="Google Shape;1940;p74"/>
          <p:cNvSpPr txBox="1"/>
          <p:nvPr/>
        </p:nvSpPr>
        <p:spPr>
          <a:xfrm>
            <a:off x="6165450" y="2982536"/>
            <a:ext cx="1793100" cy="9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Despite being red, Mars is actually a cold place</a:t>
            </a:r>
            <a:endParaRPr>
              <a:solidFill>
                <a:schemeClr val="accent6"/>
              </a:solidFill>
              <a:latin typeface="Varela Round"/>
              <a:ea typeface="Varela Round"/>
              <a:cs typeface="Varela Round"/>
              <a:sym typeface="Varela Round"/>
            </a:endParaRPr>
          </a:p>
        </p:txBody>
      </p:sp>
      <p:sp>
        <p:nvSpPr>
          <p:cNvPr id="1941" name="Google Shape;1941;p74"/>
          <p:cNvSpPr txBox="1"/>
          <p:nvPr/>
        </p:nvSpPr>
        <p:spPr>
          <a:xfrm>
            <a:off x="6165450" y="2618875"/>
            <a:ext cx="1793100" cy="534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Mars</a:t>
            </a:r>
            <a:endParaRPr b="1" sz="2000">
              <a:solidFill>
                <a:schemeClr val="accent3"/>
              </a:solidFill>
              <a:latin typeface="Be Vietnam Pro"/>
              <a:ea typeface="Be Vietnam Pro"/>
              <a:cs typeface="Be Vietnam Pro"/>
              <a:sym typeface="Be Vietnam Pro"/>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5" name="Shape 1945"/>
        <p:cNvGrpSpPr/>
        <p:nvPr/>
      </p:nvGrpSpPr>
      <p:grpSpPr>
        <a:xfrm>
          <a:off x="0" y="0"/>
          <a:ext cx="0" cy="0"/>
          <a:chOff x="0" y="0"/>
          <a:chExt cx="0" cy="0"/>
        </a:xfrm>
      </p:grpSpPr>
      <p:pic>
        <p:nvPicPr>
          <p:cNvPr id="1946" name="Google Shape;1946;p75"/>
          <p:cNvPicPr preferRelativeResize="0"/>
          <p:nvPr/>
        </p:nvPicPr>
        <p:blipFill rotWithShape="1">
          <a:blip r:embed="rId3">
            <a:alphaModFix/>
          </a:blip>
          <a:srcRect b="24557" l="20741" r="0" t="23709"/>
          <a:stretch/>
        </p:blipFill>
        <p:spPr>
          <a:xfrm flipH="1" rot="-5400000">
            <a:off x="6305200" y="2318825"/>
            <a:ext cx="4555996" cy="2154749"/>
          </a:xfrm>
          <a:prstGeom prst="rect">
            <a:avLst/>
          </a:prstGeom>
          <a:noFill/>
          <a:ln>
            <a:noFill/>
          </a:ln>
        </p:spPr>
      </p:pic>
      <p:pic>
        <p:nvPicPr>
          <p:cNvPr id="1947" name="Google Shape;1947;p75"/>
          <p:cNvPicPr preferRelativeResize="0"/>
          <p:nvPr/>
        </p:nvPicPr>
        <p:blipFill rotWithShape="1">
          <a:blip r:embed="rId4">
            <a:alphaModFix/>
          </a:blip>
          <a:srcRect b="37845" l="37844" r="37846" t="37845"/>
          <a:stretch/>
        </p:blipFill>
        <p:spPr>
          <a:xfrm>
            <a:off x="36385" y="1511010"/>
            <a:ext cx="758001" cy="764401"/>
          </a:xfrm>
          <a:prstGeom prst="rect">
            <a:avLst/>
          </a:prstGeom>
          <a:noFill/>
          <a:ln>
            <a:noFill/>
          </a:ln>
        </p:spPr>
      </p:pic>
      <p:pic>
        <p:nvPicPr>
          <p:cNvPr id="1948" name="Google Shape;1948;p75"/>
          <p:cNvPicPr preferRelativeResize="0"/>
          <p:nvPr/>
        </p:nvPicPr>
        <p:blipFill rotWithShape="1">
          <a:blip r:embed="rId5">
            <a:alphaModFix/>
          </a:blip>
          <a:srcRect b="8620" l="7842" r="0" t="6533"/>
          <a:stretch/>
        </p:blipFill>
        <p:spPr>
          <a:xfrm flipH="1">
            <a:off x="-1141809" y="2510725"/>
            <a:ext cx="3119646" cy="2923674"/>
          </a:xfrm>
          <a:prstGeom prst="rect">
            <a:avLst/>
          </a:prstGeom>
          <a:noFill/>
          <a:ln>
            <a:noFill/>
          </a:ln>
        </p:spPr>
      </p:pic>
      <p:pic>
        <p:nvPicPr>
          <p:cNvPr id="1949" name="Google Shape;1949;p75"/>
          <p:cNvPicPr preferRelativeResize="0"/>
          <p:nvPr/>
        </p:nvPicPr>
        <p:blipFill>
          <a:blip r:embed="rId6">
            <a:alphaModFix/>
          </a:blip>
          <a:stretch>
            <a:fillRect/>
          </a:stretch>
        </p:blipFill>
        <p:spPr>
          <a:xfrm>
            <a:off x="2518403" y="4424587"/>
            <a:ext cx="1709119" cy="1302425"/>
          </a:xfrm>
          <a:prstGeom prst="rect">
            <a:avLst/>
          </a:prstGeom>
          <a:noFill/>
          <a:ln>
            <a:noFill/>
          </a:ln>
        </p:spPr>
      </p:pic>
      <p:pic>
        <p:nvPicPr>
          <p:cNvPr id="1950" name="Google Shape;1950;p75"/>
          <p:cNvPicPr preferRelativeResize="0"/>
          <p:nvPr/>
        </p:nvPicPr>
        <p:blipFill>
          <a:blip r:embed="rId7">
            <a:alphaModFix/>
          </a:blip>
          <a:stretch>
            <a:fillRect/>
          </a:stretch>
        </p:blipFill>
        <p:spPr>
          <a:xfrm flipH="1" rot="344652">
            <a:off x="6741957" y="-195308"/>
            <a:ext cx="1408485" cy="1167316"/>
          </a:xfrm>
          <a:prstGeom prst="rect">
            <a:avLst/>
          </a:prstGeom>
          <a:noFill/>
          <a:ln>
            <a:noFill/>
          </a:ln>
        </p:spPr>
      </p:pic>
      <p:grpSp>
        <p:nvGrpSpPr>
          <p:cNvPr id="1951" name="Google Shape;1951;p75"/>
          <p:cNvGrpSpPr/>
          <p:nvPr/>
        </p:nvGrpSpPr>
        <p:grpSpPr>
          <a:xfrm>
            <a:off x="585041" y="304967"/>
            <a:ext cx="708133" cy="597386"/>
            <a:chOff x="4278500" y="3629150"/>
            <a:chExt cx="401550" cy="338750"/>
          </a:xfrm>
        </p:grpSpPr>
        <p:sp>
          <p:nvSpPr>
            <p:cNvPr id="1952" name="Google Shape;1952;p75"/>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3" name="Google Shape;1953;p75"/>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4" name="Google Shape;1954;p75"/>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5" name="Google Shape;1955;p75"/>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6" name="Google Shape;1956;p75"/>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7" name="Google Shape;1957;p75"/>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958" name="Google Shape;1958;p75"/>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Cons</a:t>
            </a:r>
            <a:endParaRPr/>
          </a:p>
        </p:txBody>
      </p:sp>
      <p:sp>
        <p:nvSpPr>
          <p:cNvPr id="1959" name="Google Shape;1959;p75"/>
          <p:cNvSpPr txBox="1"/>
          <p:nvPr/>
        </p:nvSpPr>
        <p:spPr>
          <a:xfrm>
            <a:off x="1185450" y="1830125"/>
            <a:ext cx="1793100" cy="645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3000">
                <a:solidFill>
                  <a:schemeClr val="accent3"/>
                </a:solidFill>
                <a:latin typeface="Be Vietnam Pro"/>
                <a:ea typeface="Be Vietnam Pro"/>
                <a:cs typeface="Be Vietnam Pro"/>
                <a:sym typeface="Be Vietnam Pro"/>
              </a:rPr>
              <a:t>01</a:t>
            </a:r>
            <a:endParaRPr b="1" sz="3000">
              <a:solidFill>
                <a:schemeClr val="accent3"/>
              </a:solidFill>
              <a:latin typeface="Be Vietnam Pro"/>
              <a:ea typeface="Be Vietnam Pro"/>
              <a:cs typeface="Be Vietnam Pro"/>
              <a:sym typeface="Be Vietnam Pro"/>
            </a:endParaRPr>
          </a:p>
        </p:txBody>
      </p:sp>
      <p:sp>
        <p:nvSpPr>
          <p:cNvPr id="1960" name="Google Shape;1960;p75"/>
          <p:cNvSpPr txBox="1"/>
          <p:nvPr/>
        </p:nvSpPr>
        <p:spPr>
          <a:xfrm>
            <a:off x="1185450" y="2982536"/>
            <a:ext cx="1793100" cy="936600"/>
          </a:xfrm>
          <a:prstGeom prst="rect">
            <a:avLst/>
          </a:prstGeom>
          <a:noFill/>
          <a:ln>
            <a:noFill/>
          </a:ln>
        </p:spPr>
        <p:txBody>
          <a:bodyPr anchorCtr="0" anchor="ctr" bIns="91425" lIns="91425" spcFirstLastPara="1" rIns="91425" wrap="square" tIns="91425">
            <a:noAutofit/>
          </a:bodyPr>
          <a:lstStyle/>
          <a:p>
            <a:pPr indent="0" lvl="0" marL="0" rtl="0" algn="ctr">
              <a:spcBef>
                <a:spcPts val="100"/>
              </a:spcBef>
              <a:spcAft>
                <a:spcPts val="0"/>
              </a:spcAft>
              <a:buNone/>
            </a:pPr>
            <a:r>
              <a:rPr lang="en">
                <a:solidFill>
                  <a:schemeClr val="accent6"/>
                </a:solidFill>
                <a:latin typeface="Varela Round"/>
                <a:ea typeface="Varela Round"/>
                <a:cs typeface="Varela Round"/>
                <a:sym typeface="Varela Round"/>
              </a:rPr>
              <a:t>Jupiter is a gas giant and the biggest planet</a:t>
            </a:r>
            <a:endParaRPr>
              <a:solidFill>
                <a:schemeClr val="accent6"/>
              </a:solidFill>
              <a:latin typeface="Varela Round"/>
              <a:ea typeface="Varela Round"/>
              <a:cs typeface="Varela Round"/>
              <a:sym typeface="Varela Round"/>
            </a:endParaRPr>
          </a:p>
        </p:txBody>
      </p:sp>
      <p:sp>
        <p:nvSpPr>
          <p:cNvPr id="1961" name="Google Shape;1961;p75"/>
          <p:cNvSpPr txBox="1"/>
          <p:nvPr/>
        </p:nvSpPr>
        <p:spPr>
          <a:xfrm>
            <a:off x="1185450" y="2618875"/>
            <a:ext cx="1793100" cy="534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Jupiter</a:t>
            </a:r>
            <a:endParaRPr b="1" sz="2000">
              <a:solidFill>
                <a:schemeClr val="accent3"/>
              </a:solidFill>
              <a:latin typeface="Be Vietnam Pro"/>
              <a:ea typeface="Be Vietnam Pro"/>
              <a:cs typeface="Be Vietnam Pro"/>
              <a:sym typeface="Be Vietnam Pro"/>
            </a:endParaRPr>
          </a:p>
        </p:txBody>
      </p:sp>
      <p:sp>
        <p:nvSpPr>
          <p:cNvPr id="1962" name="Google Shape;1962;p75"/>
          <p:cNvSpPr txBox="1"/>
          <p:nvPr/>
        </p:nvSpPr>
        <p:spPr>
          <a:xfrm>
            <a:off x="3675450" y="1830125"/>
            <a:ext cx="1793100" cy="645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3000">
                <a:solidFill>
                  <a:schemeClr val="accent3"/>
                </a:solidFill>
                <a:latin typeface="Be Vietnam Pro"/>
                <a:ea typeface="Be Vietnam Pro"/>
                <a:cs typeface="Be Vietnam Pro"/>
                <a:sym typeface="Be Vietnam Pro"/>
              </a:rPr>
              <a:t>02</a:t>
            </a:r>
            <a:endParaRPr b="1" sz="3000">
              <a:solidFill>
                <a:schemeClr val="accent3"/>
              </a:solidFill>
              <a:latin typeface="Be Vietnam Pro"/>
              <a:ea typeface="Be Vietnam Pro"/>
              <a:cs typeface="Be Vietnam Pro"/>
              <a:sym typeface="Be Vietnam Pro"/>
            </a:endParaRPr>
          </a:p>
        </p:txBody>
      </p:sp>
      <p:sp>
        <p:nvSpPr>
          <p:cNvPr id="1963" name="Google Shape;1963;p75"/>
          <p:cNvSpPr txBox="1"/>
          <p:nvPr/>
        </p:nvSpPr>
        <p:spPr>
          <a:xfrm>
            <a:off x="3675450" y="2982536"/>
            <a:ext cx="1793100" cy="9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Mercury is the closest planet to the Sun </a:t>
            </a:r>
            <a:endParaRPr>
              <a:solidFill>
                <a:schemeClr val="accent6"/>
              </a:solidFill>
              <a:latin typeface="Varela Round"/>
              <a:ea typeface="Varela Round"/>
              <a:cs typeface="Varela Round"/>
              <a:sym typeface="Varela Round"/>
            </a:endParaRPr>
          </a:p>
        </p:txBody>
      </p:sp>
      <p:sp>
        <p:nvSpPr>
          <p:cNvPr id="1964" name="Google Shape;1964;p75"/>
          <p:cNvSpPr txBox="1"/>
          <p:nvPr/>
        </p:nvSpPr>
        <p:spPr>
          <a:xfrm>
            <a:off x="3675450" y="2618875"/>
            <a:ext cx="1793100" cy="534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Mercury</a:t>
            </a:r>
            <a:endParaRPr b="1" sz="2000">
              <a:solidFill>
                <a:schemeClr val="accent3"/>
              </a:solidFill>
              <a:latin typeface="Be Vietnam Pro"/>
              <a:ea typeface="Be Vietnam Pro"/>
              <a:cs typeface="Be Vietnam Pro"/>
              <a:sym typeface="Be Vietnam Pro"/>
            </a:endParaRPr>
          </a:p>
        </p:txBody>
      </p:sp>
      <p:sp>
        <p:nvSpPr>
          <p:cNvPr id="1965" name="Google Shape;1965;p75"/>
          <p:cNvSpPr txBox="1"/>
          <p:nvPr/>
        </p:nvSpPr>
        <p:spPr>
          <a:xfrm>
            <a:off x="6165450" y="1830125"/>
            <a:ext cx="1793100" cy="645600"/>
          </a:xfrm>
          <a:prstGeom prst="rect">
            <a:avLst/>
          </a:prstGeom>
          <a:solidFill>
            <a:schemeClr val="lt1"/>
          </a:solidFill>
          <a:ln cap="flat" cmpd="sng" w="9525">
            <a:solidFill>
              <a:schemeClr val="accent6"/>
            </a:solidFill>
            <a:prstDash val="solid"/>
            <a:round/>
            <a:headEnd len="sm" w="sm" type="none"/>
            <a:tailEnd len="sm" w="sm" type="none"/>
          </a:ln>
        </p:spPr>
        <p:txBody>
          <a:bodyPr anchorCtr="0" anchor="ctr" bIns="36000" lIns="0" spcFirstLastPara="1" rIns="0" wrap="square" tIns="0">
            <a:noAutofit/>
          </a:bodyPr>
          <a:lstStyle/>
          <a:p>
            <a:pPr indent="0" lvl="0" marL="0" rtl="0" algn="ctr">
              <a:spcBef>
                <a:spcPts val="0"/>
              </a:spcBef>
              <a:spcAft>
                <a:spcPts val="0"/>
              </a:spcAft>
              <a:buNone/>
            </a:pPr>
            <a:r>
              <a:rPr b="1" lang="en" sz="3000">
                <a:solidFill>
                  <a:schemeClr val="accent3"/>
                </a:solidFill>
                <a:latin typeface="Be Vietnam Pro"/>
                <a:ea typeface="Be Vietnam Pro"/>
                <a:cs typeface="Be Vietnam Pro"/>
                <a:sym typeface="Be Vietnam Pro"/>
              </a:rPr>
              <a:t>03</a:t>
            </a:r>
            <a:endParaRPr b="1" sz="3000">
              <a:solidFill>
                <a:schemeClr val="accent3"/>
              </a:solidFill>
              <a:latin typeface="Be Vietnam Pro"/>
              <a:ea typeface="Be Vietnam Pro"/>
              <a:cs typeface="Be Vietnam Pro"/>
              <a:sym typeface="Be Vietnam Pro"/>
            </a:endParaRPr>
          </a:p>
        </p:txBody>
      </p:sp>
      <p:sp>
        <p:nvSpPr>
          <p:cNvPr id="1966" name="Google Shape;1966;p75"/>
          <p:cNvSpPr txBox="1"/>
          <p:nvPr/>
        </p:nvSpPr>
        <p:spPr>
          <a:xfrm>
            <a:off x="6165450" y="2982536"/>
            <a:ext cx="1793100" cy="9366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chemeClr val="accent6"/>
                </a:solidFill>
                <a:latin typeface="Varela Round"/>
                <a:ea typeface="Varela Round"/>
                <a:cs typeface="Varela Round"/>
                <a:sym typeface="Varela Round"/>
              </a:rPr>
              <a:t>Saturn is a gas giant and has several rings</a:t>
            </a:r>
            <a:endParaRPr>
              <a:solidFill>
                <a:schemeClr val="accent6"/>
              </a:solidFill>
              <a:latin typeface="Varela Round"/>
              <a:ea typeface="Varela Round"/>
              <a:cs typeface="Varela Round"/>
              <a:sym typeface="Varela Round"/>
            </a:endParaRPr>
          </a:p>
        </p:txBody>
      </p:sp>
      <p:sp>
        <p:nvSpPr>
          <p:cNvPr id="1967" name="Google Shape;1967;p75"/>
          <p:cNvSpPr txBox="1"/>
          <p:nvPr/>
        </p:nvSpPr>
        <p:spPr>
          <a:xfrm>
            <a:off x="6165450" y="2618875"/>
            <a:ext cx="1793100" cy="534000"/>
          </a:xfrm>
          <a:prstGeom prst="rect">
            <a:avLst/>
          </a:prstGeom>
          <a:noFill/>
          <a:ln>
            <a:noFill/>
          </a:ln>
        </p:spPr>
        <p:txBody>
          <a:bodyPr anchorCtr="0" anchor="ctr" bIns="36000" lIns="0" spcFirstLastPara="1" rIns="0" wrap="square" tIns="0">
            <a:noAutofit/>
          </a:bodyPr>
          <a:lstStyle/>
          <a:p>
            <a:pPr indent="0" lvl="0" marL="0" rtl="0" algn="ctr">
              <a:spcBef>
                <a:spcPts val="0"/>
              </a:spcBef>
              <a:spcAft>
                <a:spcPts val="0"/>
              </a:spcAft>
              <a:buNone/>
            </a:pPr>
            <a:r>
              <a:rPr b="1" lang="en" sz="2000">
                <a:solidFill>
                  <a:schemeClr val="accent3"/>
                </a:solidFill>
                <a:latin typeface="Be Vietnam Pro"/>
                <a:ea typeface="Be Vietnam Pro"/>
                <a:cs typeface="Be Vietnam Pro"/>
                <a:sym typeface="Be Vietnam Pro"/>
              </a:rPr>
              <a:t>Saturn</a:t>
            </a:r>
            <a:endParaRPr b="1" sz="2000">
              <a:solidFill>
                <a:schemeClr val="accent3"/>
              </a:solidFill>
              <a:latin typeface="Be Vietnam Pro"/>
              <a:ea typeface="Be Vietnam Pro"/>
              <a:cs typeface="Be Vietnam Pro"/>
              <a:sym typeface="Be Vietnam Pr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3" name="Shape 933"/>
        <p:cNvGrpSpPr/>
        <p:nvPr/>
      </p:nvGrpSpPr>
      <p:grpSpPr>
        <a:xfrm>
          <a:off x="0" y="0"/>
          <a:ext cx="0" cy="0"/>
          <a:chOff x="0" y="0"/>
          <a:chExt cx="0" cy="0"/>
        </a:xfrm>
      </p:grpSpPr>
      <p:pic>
        <p:nvPicPr>
          <p:cNvPr id="934" name="Google Shape;934;p49"/>
          <p:cNvPicPr preferRelativeResize="0"/>
          <p:nvPr/>
        </p:nvPicPr>
        <p:blipFill>
          <a:blip r:embed="rId3">
            <a:alphaModFix/>
          </a:blip>
          <a:stretch>
            <a:fillRect/>
          </a:stretch>
        </p:blipFill>
        <p:spPr>
          <a:xfrm flipH="1" rot="344657">
            <a:off x="1345025" y="-355721"/>
            <a:ext cx="1185850" cy="982818"/>
          </a:xfrm>
          <a:prstGeom prst="rect">
            <a:avLst/>
          </a:prstGeom>
          <a:noFill/>
          <a:ln>
            <a:noFill/>
          </a:ln>
        </p:spPr>
      </p:pic>
      <p:pic>
        <p:nvPicPr>
          <p:cNvPr id="935" name="Google Shape;935;p49"/>
          <p:cNvPicPr preferRelativeResize="0"/>
          <p:nvPr/>
        </p:nvPicPr>
        <p:blipFill rotWithShape="1">
          <a:blip r:embed="rId4">
            <a:alphaModFix/>
          </a:blip>
          <a:srcRect b="24557" l="20741" r="0" t="23709"/>
          <a:stretch/>
        </p:blipFill>
        <p:spPr>
          <a:xfrm>
            <a:off x="2388002" y="3575506"/>
            <a:ext cx="5259648" cy="2487536"/>
          </a:xfrm>
          <a:prstGeom prst="rect">
            <a:avLst/>
          </a:prstGeom>
          <a:noFill/>
          <a:ln>
            <a:noFill/>
          </a:ln>
        </p:spPr>
      </p:pic>
      <p:pic>
        <p:nvPicPr>
          <p:cNvPr id="936" name="Google Shape;936;p49"/>
          <p:cNvPicPr preferRelativeResize="0"/>
          <p:nvPr/>
        </p:nvPicPr>
        <p:blipFill rotWithShape="1">
          <a:blip r:embed="rId5">
            <a:alphaModFix/>
          </a:blip>
          <a:srcRect b="23022" l="23022" r="23022" t="23022"/>
          <a:stretch/>
        </p:blipFill>
        <p:spPr>
          <a:xfrm rot="8100000">
            <a:off x="8408334" y="-51056"/>
            <a:ext cx="1508900" cy="1450359"/>
          </a:xfrm>
          <a:prstGeom prst="rect">
            <a:avLst/>
          </a:prstGeom>
          <a:noFill/>
          <a:ln>
            <a:noFill/>
          </a:ln>
        </p:spPr>
      </p:pic>
      <p:pic>
        <p:nvPicPr>
          <p:cNvPr id="937" name="Google Shape;937;p49"/>
          <p:cNvPicPr preferRelativeResize="0"/>
          <p:nvPr/>
        </p:nvPicPr>
        <p:blipFill>
          <a:blip r:embed="rId6">
            <a:alphaModFix/>
          </a:blip>
          <a:stretch>
            <a:fillRect/>
          </a:stretch>
        </p:blipFill>
        <p:spPr>
          <a:xfrm>
            <a:off x="-136675" y="3161576"/>
            <a:ext cx="1508900" cy="2139898"/>
          </a:xfrm>
          <a:prstGeom prst="rect">
            <a:avLst/>
          </a:prstGeom>
          <a:noFill/>
          <a:ln>
            <a:noFill/>
          </a:ln>
        </p:spPr>
      </p:pic>
      <p:pic>
        <p:nvPicPr>
          <p:cNvPr id="938" name="Google Shape;938;p49"/>
          <p:cNvPicPr preferRelativeResize="0"/>
          <p:nvPr/>
        </p:nvPicPr>
        <p:blipFill rotWithShape="1">
          <a:blip r:embed="rId7">
            <a:alphaModFix/>
          </a:blip>
          <a:srcRect b="21457" l="0" r="19549" t="0"/>
          <a:stretch/>
        </p:blipFill>
        <p:spPr>
          <a:xfrm flipH="1" rot="-2699997">
            <a:off x="13401" y="2119179"/>
            <a:ext cx="1607499" cy="1597200"/>
          </a:xfrm>
          <a:prstGeom prst="rect">
            <a:avLst/>
          </a:prstGeom>
          <a:noFill/>
          <a:ln>
            <a:noFill/>
          </a:ln>
        </p:spPr>
      </p:pic>
      <p:sp>
        <p:nvSpPr>
          <p:cNvPr id="939" name="Google Shape;939;p49"/>
          <p:cNvSpPr/>
          <p:nvPr/>
        </p:nvSpPr>
        <p:spPr>
          <a:xfrm>
            <a:off x="-245900" y="-177900"/>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40" name="Google Shape;940;p49"/>
          <p:cNvPicPr preferRelativeResize="0"/>
          <p:nvPr/>
        </p:nvPicPr>
        <p:blipFill rotWithShape="1">
          <a:blip r:embed="rId8">
            <a:alphaModFix/>
          </a:blip>
          <a:srcRect b="37845" l="37844" r="37846" t="37845"/>
          <a:stretch/>
        </p:blipFill>
        <p:spPr>
          <a:xfrm>
            <a:off x="1635150" y="4217225"/>
            <a:ext cx="758001" cy="764401"/>
          </a:xfrm>
          <a:prstGeom prst="rect">
            <a:avLst/>
          </a:prstGeom>
          <a:noFill/>
          <a:ln>
            <a:noFill/>
          </a:ln>
        </p:spPr>
      </p:pic>
      <p:pic>
        <p:nvPicPr>
          <p:cNvPr id="941" name="Google Shape;941;p49"/>
          <p:cNvPicPr preferRelativeResize="0"/>
          <p:nvPr/>
        </p:nvPicPr>
        <p:blipFill rotWithShape="1">
          <a:blip r:embed="rId9">
            <a:alphaModFix/>
          </a:blip>
          <a:srcRect b="12714" l="12714" r="12714" t="12714"/>
          <a:stretch/>
        </p:blipFill>
        <p:spPr>
          <a:xfrm>
            <a:off x="4521551" y="3744375"/>
            <a:ext cx="1754547" cy="1987126"/>
          </a:xfrm>
          <a:prstGeom prst="rect">
            <a:avLst/>
          </a:prstGeom>
          <a:noFill/>
          <a:ln>
            <a:noFill/>
          </a:ln>
        </p:spPr>
      </p:pic>
      <p:sp>
        <p:nvSpPr>
          <p:cNvPr id="942" name="Google Shape;942;p49"/>
          <p:cNvSpPr txBox="1"/>
          <p:nvPr>
            <p:ph idx="15" type="title"/>
          </p:nvPr>
        </p:nvSpPr>
        <p:spPr>
          <a:xfrm>
            <a:off x="2472225" y="539500"/>
            <a:ext cx="59583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Table of contents</a:t>
            </a:r>
            <a:endParaRPr/>
          </a:p>
        </p:txBody>
      </p:sp>
      <p:sp>
        <p:nvSpPr>
          <p:cNvPr id="943" name="Google Shape;943;p49"/>
          <p:cNvSpPr txBox="1"/>
          <p:nvPr>
            <p:ph idx="1" type="subTitle"/>
          </p:nvPr>
        </p:nvSpPr>
        <p:spPr>
          <a:xfrm>
            <a:off x="3381350" y="2818691"/>
            <a:ext cx="1878600" cy="46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Analysis</a:t>
            </a:r>
            <a:endParaRPr/>
          </a:p>
        </p:txBody>
      </p:sp>
      <p:sp>
        <p:nvSpPr>
          <p:cNvPr id="944" name="Google Shape;944;p49"/>
          <p:cNvSpPr txBox="1"/>
          <p:nvPr>
            <p:ph idx="2" type="subTitle"/>
          </p:nvPr>
        </p:nvSpPr>
        <p:spPr>
          <a:xfrm>
            <a:off x="3381350" y="3257656"/>
            <a:ext cx="1878600" cy="73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45" name="Google Shape;945;p49"/>
          <p:cNvSpPr txBox="1"/>
          <p:nvPr>
            <p:ph type="title"/>
          </p:nvPr>
        </p:nvSpPr>
        <p:spPr>
          <a:xfrm>
            <a:off x="2472225" y="2944804"/>
            <a:ext cx="786300" cy="69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03</a:t>
            </a:r>
            <a:endParaRPr/>
          </a:p>
        </p:txBody>
      </p:sp>
      <p:sp>
        <p:nvSpPr>
          <p:cNvPr id="946" name="Google Shape;946;p49"/>
          <p:cNvSpPr txBox="1"/>
          <p:nvPr>
            <p:ph idx="3" type="subTitle"/>
          </p:nvPr>
        </p:nvSpPr>
        <p:spPr>
          <a:xfrm>
            <a:off x="6679882" y="2818691"/>
            <a:ext cx="1878600" cy="46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uFill>
                  <a:noFill/>
                </a:uFill>
                <a:hlinkClick/>
              </a:rPr>
              <a:t>Conclusion</a:t>
            </a:r>
            <a:r>
              <a:rPr lang="en"/>
              <a:t>s</a:t>
            </a:r>
            <a:endParaRPr/>
          </a:p>
        </p:txBody>
      </p:sp>
      <p:sp>
        <p:nvSpPr>
          <p:cNvPr id="947" name="Google Shape;947;p49"/>
          <p:cNvSpPr txBox="1"/>
          <p:nvPr>
            <p:ph idx="4" type="subTitle"/>
          </p:nvPr>
        </p:nvSpPr>
        <p:spPr>
          <a:xfrm>
            <a:off x="6679881" y="3257656"/>
            <a:ext cx="1878600" cy="73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48" name="Google Shape;948;p49"/>
          <p:cNvSpPr txBox="1"/>
          <p:nvPr>
            <p:ph idx="5" type="title"/>
          </p:nvPr>
        </p:nvSpPr>
        <p:spPr>
          <a:xfrm>
            <a:off x="5756699" y="2944804"/>
            <a:ext cx="786300" cy="69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04</a:t>
            </a:r>
            <a:endParaRPr/>
          </a:p>
        </p:txBody>
      </p:sp>
      <p:sp>
        <p:nvSpPr>
          <p:cNvPr id="949" name="Google Shape;949;p49"/>
          <p:cNvSpPr txBox="1"/>
          <p:nvPr>
            <p:ph idx="6" type="subTitle"/>
          </p:nvPr>
        </p:nvSpPr>
        <p:spPr>
          <a:xfrm>
            <a:off x="3381350" y="1369657"/>
            <a:ext cx="1878600" cy="46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uFill>
                  <a:noFill/>
                </a:uFill>
                <a:hlinkClick action="ppaction://hlinksldjump" r:id="rId10"/>
              </a:rPr>
              <a:t>Introduction</a:t>
            </a:r>
            <a:endParaRPr/>
          </a:p>
        </p:txBody>
      </p:sp>
      <p:sp>
        <p:nvSpPr>
          <p:cNvPr id="950" name="Google Shape;950;p49"/>
          <p:cNvSpPr txBox="1"/>
          <p:nvPr>
            <p:ph idx="7" type="subTitle"/>
          </p:nvPr>
        </p:nvSpPr>
        <p:spPr>
          <a:xfrm>
            <a:off x="3381350" y="1808623"/>
            <a:ext cx="1878600" cy="73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51" name="Google Shape;951;p49"/>
          <p:cNvSpPr txBox="1"/>
          <p:nvPr>
            <p:ph idx="8" type="title"/>
          </p:nvPr>
        </p:nvSpPr>
        <p:spPr>
          <a:xfrm>
            <a:off x="2472225" y="1495407"/>
            <a:ext cx="786300" cy="69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
        <p:nvSpPr>
          <p:cNvPr id="952" name="Google Shape;952;p49"/>
          <p:cNvSpPr txBox="1"/>
          <p:nvPr>
            <p:ph idx="9" type="subTitle"/>
          </p:nvPr>
        </p:nvSpPr>
        <p:spPr>
          <a:xfrm>
            <a:off x="6679882" y="1369657"/>
            <a:ext cx="1878600" cy="4698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About AI</a:t>
            </a:r>
            <a:endParaRPr/>
          </a:p>
        </p:txBody>
      </p:sp>
      <p:sp>
        <p:nvSpPr>
          <p:cNvPr id="953" name="Google Shape;953;p49"/>
          <p:cNvSpPr txBox="1"/>
          <p:nvPr>
            <p:ph idx="13" type="subTitle"/>
          </p:nvPr>
        </p:nvSpPr>
        <p:spPr>
          <a:xfrm>
            <a:off x="6679881" y="1808623"/>
            <a:ext cx="1878600" cy="732300"/>
          </a:xfrm>
          <a:prstGeom prst="rect">
            <a:avLst/>
          </a:prstGeom>
        </p:spPr>
        <p:txBody>
          <a:bodyPr anchorCtr="0" anchor="ctr" bIns="91425" lIns="91425" spcFirstLastPara="1" rIns="91425" wrap="square" tIns="91425">
            <a:noAutofit/>
          </a:bodyPr>
          <a:lstStyle/>
          <a:p>
            <a:pPr indent="0" lvl="0" marL="0" rtl="0" algn="l">
              <a:spcBef>
                <a:spcPts val="0"/>
              </a:spcBef>
              <a:spcAft>
                <a:spcPts val="0"/>
              </a:spcAft>
              <a:buNone/>
            </a:pPr>
            <a:r>
              <a:rPr lang="en"/>
              <a:t>You can describe the topic of the section here</a:t>
            </a:r>
            <a:endParaRPr/>
          </a:p>
        </p:txBody>
      </p:sp>
      <p:sp>
        <p:nvSpPr>
          <p:cNvPr id="954" name="Google Shape;954;p49"/>
          <p:cNvSpPr txBox="1"/>
          <p:nvPr>
            <p:ph idx="14" type="title"/>
          </p:nvPr>
        </p:nvSpPr>
        <p:spPr>
          <a:xfrm>
            <a:off x="5756699" y="1495394"/>
            <a:ext cx="786300" cy="691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02</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1" name="Shape 1971"/>
        <p:cNvGrpSpPr/>
        <p:nvPr/>
      </p:nvGrpSpPr>
      <p:grpSpPr>
        <a:xfrm>
          <a:off x="0" y="0"/>
          <a:ext cx="0" cy="0"/>
          <a:chOff x="0" y="0"/>
          <a:chExt cx="0" cy="0"/>
        </a:xfrm>
      </p:grpSpPr>
      <p:pic>
        <p:nvPicPr>
          <p:cNvPr id="1972" name="Google Shape;1972;p76"/>
          <p:cNvPicPr preferRelativeResize="0"/>
          <p:nvPr/>
        </p:nvPicPr>
        <p:blipFill rotWithShape="1">
          <a:blip r:embed="rId3">
            <a:alphaModFix/>
          </a:blip>
          <a:srcRect b="17021" l="17028" r="17021" t="17028"/>
          <a:stretch/>
        </p:blipFill>
        <p:spPr>
          <a:xfrm>
            <a:off x="6991459" y="1931824"/>
            <a:ext cx="1680509" cy="1903295"/>
          </a:xfrm>
          <a:prstGeom prst="rect">
            <a:avLst/>
          </a:prstGeom>
          <a:noFill/>
          <a:ln>
            <a:noFill/>
          </a:ln>
        </p:spPr>
      </p:pic>
      <p:pic>
        <p:nvPicPr>
          <p:cNvPr id="1973" name="Google Shape;1973;p76"/>
          <p:cNvPicPr preferRelativeResize="0"/>
          <p:nvPr/>
        </p:nvPicPr>
        <p:blipFill rotWithShape="1">
          <a:blip r:embed="rId4">
            <a:alphaModFix/>
          </a:blip>
          <a:srcRect b="9350" l="4669" r="4669" t="4472"/>
          <a:stretch/>
        </p:blipFill>
        <p:spPr>
          <a:xfrm>
            <a:off x="6033200" y="2190668"/>
            <a:ext cx="3339402" cy="3231206"/>
          </a:xfrm>
          <a:prstGeom prst="rect">
            <a:avLst/>
          </a:prstGeom>
          <a:noFill/>
          <a:ln>
            <a:noFill/>
          </a:ln>
        </p:spPr>
      </p:pic>
      <p:pic>
        <p:nvPicPr>
          <p:cNvPr id="1974" name="Google Shape;1974;p76"/>
          <p:cNvPicPr preferRelativeResize="0"/>
          <p:nvPr/>
        </p:nvPicPr>
        <p:blipFill rotWithShape="1">
          <a:blip r:embed="rId5">
            <a:alphaModFix/>
          </a:blip>
          <a:srcRect b="33743" l="33743" r="33739" t="33739"/>
          <a:stretch/>
        </p:blipFill>
        <p:spPr>
          <a:xfrm>
            <a:off x="-480325" y="873175"/>
            <a:ext cx="1178125" cy="1188075"/>
          </a:xfrm>
          <a:prstGeom prst="rect">
            <a:avLst/>
          </a:prstGeom>
          <a:noFill/>
          <a:ln>
            <a:noFill/>
          </a:ln>
        </p:spPr>
      </p:pic>
      <p:pic>
        <p:nvPicPr>
          <p:cNvPr id="1975" name="Google Shape;1975;p76"/>
          <p:cNvPicPr preferRelativeResize="0"/>
          <p:nvPr/>
        </p:nvPicPr>
        <p:blipFill>
          <a:blip r:embed="rId6">
            <a:alphaModFix/>
          </a:blip>
          <a:stretch>
            <a:fillRect/>
          </a:stretch>
        </p:blipFill>
        <p:spPr>
          <a:xfrm>
            <a:off x="994025" y="4619687"/>
            <a:ext cx="3491700" cy="2660819"/>
          </a:xfrm>
          <a:prstGeom prst="rect">
            <a:avLst/>
          </a:prstGeom>
          <a:noFill/>
          <a:ln>
            <a:noFill/>
          </a:ln>
        </p:spPr>
      </p:pic>
      <p:sp>
        <p:nvSpPr>
          <p:cNvPr id="1976" name="Google Shape;1976;p76"/>
          <p:cNvSpPr/>
          <p:nvPr/>
        </p:nvSpPr>
        <p:spPr>
          <a:xfrm>
            <a:off x="7563600" y="-304325"/>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7" name="Google Shape;1977;p76"/>
          <p:cNvSpPr txBox="1"/>
          <p:nvPr>
            <p:ph type="title"/>
          </p:nvPr>
        </p:nvSpPr>
        <p:spPr>
          <a:xfrm>
            <a:off x="1049700" y="873165"/>
            <a:ext cx="5028600" cy="1010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Conclusions</a:t>
            </a:r>
            <a:endParaRPr/>
          </a:p>
        </p:txBody>
      </p:sp>
      <p:sp>
        <p:nvSpPr>
          <p:cNvPr id="1978" name="Google Shape;1978;p76"/>
          <p:cNvSpPr txBox="1"/>
          <p:nvPr>
            <p:ph idx="1" type="subTitle"/>
          </p:nvPr>
        </p:nvSpPr>
        <p:spPr>
          <a:xfrm>
            <a:off x="1049725" y="1737465"/>
            <a:ext cx="5028600" cy="2232900"/>
          </a:xfrm>
          <a:prstGeom prst="rect">
            <a:avLst/>
          </a:prstGeom>
        </p:spPr>
        <p:txBody>
          <a:bodyPr anchorCtr="0" anchor="ctr" bIns="0" lIns="0" spcFirstLastPara="1" rIns="0" wrap="square" tIns="0">
            <a:noAutofit/>
          </a:bodyPr>
          <a:lstStyle/>
          <a:p>
            <a:pPr indent="0" lvl="0" marL="0" rtl="0" algn="l">
              <a:spcBef>
                <a:spcPts val="0"/>
              </a:spcBef>
              <a:spcAft>
                <a:spcPts val="0"/>
              </a:spcAft>
              <a:buClr>
                <a:srgbClr val="273D40"/>
              </a:buClr>
              <a:buSzPts val="600"/>
              <a:buFont typeface="Arial"/>
              <a:buNone/>
            </a:pPr>
            <a:r>
              <a:rPr lang="en"/>
              <a:t>Do you know what helps you make your point clear?</a:t>
            </a:r>
            <a:br>
              <a:rPr lang="en"/>
            </a:br>
            <a:r>
              <a:rPr lang="en"/>
              <a:t>Lists like this one:</a:t>
            </a:r>
            <a:br>
              <a:rPr lang="en"/>
            </a:br>
            <a:endParaRPr/>
          </a:p>
          <a:p>
            <a:pPr indent="-215900" lvl="0" marL="241300" rtl="0" algn="l">
              <a:spcBef>
                <a:spcPts val="0"/>
              </a:spcBef>
              <a:spcAft>
                <a:spcPts val="0"/>
              </a:spcAft>
              <a:buSzPts val="1400"/>
              <a:buFont typeface="Anaheim"/>
              <a:buChar char="●"/>
            </a:pPr>
            <a:r>
              <a:rPr lang="en"/>
              <a:t>They’re simple </a:t>
            </a:r>
            <a:endParaRPr/>
          </a:p>
          <a:p>
            <a:pPr indent="-215900" lvl="0" marL="241300" rtl="0" algn="l">
              <a:spcBef>
                <a:spcPts val="0"/>
              </a:spcBef>
              <a:spcAft>
                <a:spcPts val="0"/>
              </a:spcAft>
              <a:buSzPts val="1400"/>
              <a:buFont typeface="Anaheim"/>
              <a:buChar char="●"/>
            </a:pPr>
            <a:r>
              <a:rPr lang="en"/>
              <a:t>You can organize your ideas clearly</a:t>
            </a:r>
            <a:endParaRPr/>
          </a:p>
          <a:p>
            <a:pPr indent="-215900" lvl="0" marL="241300" rtl="0" algn="l">
              <a:spcBef>
                <a:spcPts val="0"/>
              </a:spcBef>
              <a:spcAft>
                <a:spcPts val="0"/>
              </a:spcAft>
              <a:buSzPts val="1400"/>
              <a:buFont typeface="Anaheim"/>
              <a:buChar char="●"/>
            </a:pPr>
            <a:r>
              <a:rPr lang="en"/>
              <a:t>You’ll never forget to buy milk!</a:t>
            </a:r>
            <a:endParaRPr/>
          </a:p>
          <a:p>
            <a:pPr indent="0" lvl="0" marL="0" rtl="0" algn="l">
              <a:spcBef>
                <a:spcPts val="0"/>
              </a:spcBef>
              <a:spcAft>
                <a:spcPts val="0"/>
              </a:spcAft>
              <a:buClr>
                <a:srgbClr val="273D40"/>
              </a:buClr>
              <a:buSzPts val="600"/>
              <a:buFont typeface="Arial"/>
              <a:buNone/>
            </a:pPr>
            <a:r>
              <a:t/>
            </a:r>
            <a:endParaRPr/>
          </a:p>
          <a:p>
            <a:pPr indent="0" lvl="0" marL="0" rtl="0" algn="l">
              <a:spcBef>
                <a:spcPts val="0"/>
              </a:spcBef>
              <a:spcAft>
                <a:spcPts val="0"/>
              </a:spcAft>
              <a:buClr>
                <a:srgbClr val="273D40"/>
              </a:buClr>
              <a:buSzPts val="600"/>
              <a:buFont typeface="Arial"/>
              <a:buNone/>
            </a:pPr>
            <a:r>
              <a:rPr lang="en"/>
              <a:t>And the most important thing: the audience won’t miss the point of your presentation</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2" name="Shape 1982"/>
        <p:cNvGrpSpPr/>
        <p:nvPr/>
      </p:nvGrpSpPr>
      <p:grpSpPr>
        <a:xfrm>
          <a:off x="0" y="0"/>
          <a:ext cx="0" cy="0"/>
          <a:chOff x="0" y="0"/>
          <a:chExt cx="0" cy="0"/>
        </a:xfrm>
      </p:grpSpPr>
      <p:pic>
        <p:nvPicPr>
          <p:cNvPr id="1983" name="Google Shape;1983;p77"/>
          <p:cNvPicPr preferRelativeResize="0"/>
          <p:nvPr/>
        </p:nvPicPr>
        <p:blipFill rotWithShape="1">
          <a:blip r:embed="rId3">
            <a:alphaModFix/>
          </a:blip>
          <a:srcRect b="12695" l="0" r="6864" t="15253"/>
          <a:stretch/>
        </p:blipFill>
        <p:spPr>
          <a:xfrm>
            <a:off x="-518676" y="3570449"/>
            <a:ext cx="5025224" cy="1995625"/>
          </a:xfrm>
          <a:prstGeom prst="rect">
            <a:avLst/>
          </a:prstGeom>
          <a:noFill/>
          <a:ln>
            <a:noFill/>
          </a:ln>
        </p:spPr>
      </p:pic>
      <p:sp>
        <p:nvSpPr>
          <p:cNvPr id="1984" name="Google Shape;1984;p77"/>
          <p:cNvSpPr/>
          <p:nvPr/>
        </p:nvSpPr>
        <p:spPr>
          <a:xfrm>
            <a:off x="7511450" y="-371200"/>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985" name="Google Shape;1985;p77"/>
          <p:cNvGrpSpPr/>
          <p:nvPr/>
        </p:nvGrpSpPr>
        <p:grpSpPr>
          <a:xfrm>
            <a:off x="835193" y="4684238"/>
            <a:ext cx="1723222" cy="503991"/>
            <a:chOff x="5323275" y="4637400"/>
            <a:chExt cx="931975" cy="272575"/>
          </a:xfrm>
        </p:grpSpPr>
        <p:sp>
          <p:nvSpPr>
            <p:cNvPr id="1986" name="Google Shape;1986;p77"/>
            <p:cNvSpPr/>
            <p:nvPr/>
          </p:nvSpPr>
          <p:spPr>
            <a:xfrm>
              <a:off x="5323275" y="4637400"/>
              <a:ext cx="931975" cy="272575"/>
            </a:xfrm>
            <a:custGeom>
              <a:rect b="b" l="l" r="r" t="t"/>
              <a:pathLst>
                <a:path extrusionOk="0" h="10903" w="37279">
                  <a:moveTo>
                    <a:pt x="27178" y="0"/>
                  </a:moveTo>
                  <a:cubicBezTo>
                    <a:pt x="26924" y="0"/>
                    <a:pt x="26671" y="15"/>
                    <a:pt x="26420" y="44"/>
                  </a:cubicBezTo>
                  <a:cubicBezTo>
                    <a:pt x="25504" y="152"/>
                    <a:pt x="24611" y="437"/>
                    <a:pt x="23753" y="711"/>
                  </a:cubicBezTo>
                  <a:cubicBezTo>
                    <a:pt x="22629" y="1066"/>
                    <a:pt x="21556" y="1414"/>
                    <a:pt x="20446" y="1414"/>
                  </a:cubicBezTo>
                  <a:cubicBezTo>
                    <a:pt x="20027" y="1414"/>
                    <a:pt x="19603" y="1364"/>
                    <a:pt x="19169" y="1247"/>
                  </a:cubicBezTo>
                  <a:cubicBezTo>
                    <a:pt x="18657" y="1104"/>
                    <a:pt x="18169" y="937"/>
                    <a:pt x="17693" y="771"/>
                  </a:cubicBezTo>
                  <a:cubicBezTo>
                    <a:pt x="16727" y="437"/>
                    <a:pt x="15788" y="112"/>
                    <a:pt x="14811" y="112"/>
                  </a:cubicBezTo>
                  <a:cubicBezTo>
                    <a:pt x="14079" y="112"/>
                    <a:pt x="13327" y="295"/>
                    <a:pt x="12526" y="794"/>
                  </a:cubicBezTo>
                  <a:cubicBezTo>
                    <a:pt x="11633" y="1354"/>
                    <a:pt x="10871" y="2140"/>
                    <a:pt x="10121" y="2902"/>
                  </a:cubicBezTo>
                  <a:cubicBezTo>
                    <a:pt x="9037" y="4021"/>
                    <a:pt x="7906" y="5176"/>
                    <a:pt x="6358" y="5593"/>
                  </a:cubicBezTo>
                  <a:cubicBezTo>
                    <a:pt x="5918" y="5712"/>
                    <a:pt x="5453" y="5771"/>
                    <a:pt x="5001" y="5819"/>
                  </a:cubicBezTo>
                  <a:cubicBezTo>
                    <a:pt x="4560" y="5867"/>
                    <a:pt x="4108" y="5914"/>
                    <a:pt x="3679" y="6021"/>
                  </a:cubicBezTo>
                  <a:cubicBezTo>
                    <a:pt x="1596" y="6545"/>
                    <a:pt x="0" y="8641"/>
                    <a:pt x="48" y="10796"/>
                  </a:cubicBezTo>
                  <a:cubicBezTo>
                    <a:pt x="48" y="10855"/>
                    <a:pt x="96" y="10903"/>
                    <a:pt x="155" y="10903"/>
                  </a:cubicBezTo>
                  <a:cubicBezTo>
                    <a:pt x="215" y="10903"/>
                    <a:pt x="274" y="10855"/>
                    <a:pt x="262" y="10784"/>
                  </a:cubicBezTo>
                  <a:cubicBezTo>
                    <a:pt x="215" y="8736"/>
                    <a:pt x="1739" y="6736"/>
                    <a:pt x="3727" y="6236"/>
                  </a:cubicBezTo>
                  <a:cubicBezTo>
                    <a:pt x="4156" y="6128"/>
                    <a:pt x="4596" y="6081"/>
                    <a:pt x="5025" y="6033"/>
                  </a:cubicBezTo>
                  <a:cubicBezTo>
                    <a:pt x="5477" y="5986"/>
                    <a:pt x="5954" y="5938"/>
                    <a:pt x="6418" y="5819"/>
                  </a:cubicBezTo>
                  <a:cubicBezTo>
                    <a:pt x="8025" y="5378"/>
                    <a:pt x="9168" y="4200"/>
                    <a:pt x="10287" y="3057"/>
                  </a:cubicBezTo>
                  <a:cubicBezTo>
                    <a:pt x="11014" y="2307"/>
                    <a:pt x="11776" y="1533"/>
                    <a:pt x="12645" y="985"/>
                  </a:cubicBezTo>
                  <a:cubicBezTo>
                    <a:pt x="13406" y="510"/>
                    <a:pt x="14115" y="333"/>
                    <a:pt x="14812" y="333"/>
                  </a:cubicBezTo>
                  <a:cubicBezTo>
                    <a:pt x="15738" y="333"/>
                    <a:pt x="16643" y="645"/>
                    <a:pt x="17622" y="985"/>
                  </a:cubicBezTo>
                  <a:cubicBezTo>
                    <a:pt x="18098" y="1152"/>
                    <a:pt x="18598" y="1318"/>
                    <a:pt x="19110" y="1461"/>
                  </a:cubicBezTo>
                  <a:cubicBezTo>
                    <a:pt x="19557" y="1581"/>
                    <a:pt x="19998" y="1631"/>
                    <a:pt x="20434" y="1631"/>
                  </a:cubicBezTo>
                  <a:cubicBezTo>
                    <a:pt x="21598" y="1631"/>
                    <a:pt x="22724" y="1272"/>
                    <a:pt x="23825" y="925"/>
                  </a:cubicBezTo>
                  <a:cubicBezTo>
                    <a:pt x="24670" y="652"/>
                    <a:pt x="25551" y="378"/>
                    <a:pt x="26444" y="271"/>
                  </a:cubicBezTo>
                  <a:cubicBezTo>
                    <a:pt x="26692" y="241"/>
                    <a:pt x="26942" y="226"/>
                    <a:pt x="27194" y="226"/>
                  </a:cubicBezTo>
                  <a:cubicBezTo>
                    <a:pt x="29439" y="226"/>
                    <a:pt x="31817" y="1399"/>
                    <a:pt x="33540" y="3390"/>
                  </a:cubicBezTo>
                  <a:cubicBezTo>
                    <a:pt x="35469" y="5617"/>
                    <a:pt x="36422" y="8450"/>
                    <a:pt x="37041" y="10665"/>
                  </a:cubicBezTo>
                  <a:cubicBezTo>
                    <a:pt x="37061" y="10717"/>
                    <a:pt x="37109" y="10750"/>
                    <a:pt x="37161" y="10750"/>
                  </a:cubicBezTo>
                  <a:cubicBezTo>
                    <a:pt x="37168" y="10750"/>
                    <a:pt x="37176" y="10750"/>
                    <a:pt x="37184" y="10748"/>
                  </a:cubicBezTo>
                  <a:cubicBezTo>
                    <a:pt x="37243" y="10724"/>
                    <a:pt x="37279" y="10665"/>
                    <a:pt x="37255" y="10605"/>
                  </a:cubicBezTo>
                  <a:cubicBezTo>
                    <a:pt x="36636" y="8367"/>
                    <a:pt x="35672" y="5497"/>
                    <a:pt x="33719" y="3247"/>
                  </a:cubicBezTo>
                  <a:cubicBezTo>
                    <a:pt x="31938" y="1199"/>
                    <a:pt x="29491" y="0"/>
                    <a:pt x="2717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7" name="Google Shape;1987;p77"/>
            <p:cNvSpPr/>
            <p:nvPr/>
          </p:nvSpPr>
          <p:spPr>
            <a:xfrm>
              <a:off x="5672725" y="4711500"/>
              <a:ext cx="467650" cy="171100"/>
            </a:xfrm>
            <a:custGeom>
              <a:rect b="b" l="l" r="r" t="t"/>
              <a:pathLst>
                <a:path extrusionOk="0" h="6844" w="18706">
                  <a:moveTo>
                    <a:pt x="12235" y="1"/>
                  </a:moveTo>
                  <a:cubicBezTo>
                    <a:pt x="11494" y="1"/>
                    <a:pt x="10752" y="175"/>
                    <a:pt x="10049" y="533"/>
                  </a:cubicBezTo>
                  <a:cubicBezTo>
                    <a:pt x="9597" y="771"/>
                    <a:pt x="9180" y="1057"/>
                    <a:pt x="8775" y="1343"/>
                  </a:cubicBezTo>
                  <a:cubicBezTo>
                    <a:pt x="8120" y="1819"/>
                    <a:pt x="7501" y="2260"/>
                    <a:pt x="6727" y="2438"/>
                  </a:cubicBezTo>
                  <a:cubicBezTo>
                    <a:pt x="6263" y="2545"/>
                    <a:pt x="5787" y="2557"/>
                    <a:pt x="5311" y="2569"/>
                  </a:cubicBezTo>
                  <a:cubicBezTo>
                    <a:pt x="4989" y="2581"/>
                    <a:pt x="4656" y="2581"/>
                    <a:pt x="4322" y="2617"/>
                  </a:cubicBezTo>
                  <a:cubicBezTo>
                    <a:pt x="2263" y="2867"/>
                    <a:pt x="453" y="4510"/>
                    <a:pt x="12" y="6534"/>
                  </a:cubicBezTo>
                  <a:cubicBezTo>
                    <a:pt x="0" y="6593"/>
                    <a:pt x="48" y="6653"/>
                    <a:pt x="107" y="6665"/>
                  </a:cubicBezTo>
                  <a:cubicBezTo>
                    <a:pt x="115" y="6666"/>
                    <a:pt x="123" y="6667"/>
                    <a:pt x="130" y="6667"/>
                  </a:cubicBezTo>
                  <a:cubicBezTo>
                    <a:pt x="182" y="6667"/>
                    <a:pt x="228" y="6633"/>
                    <a:pt x="238" y="6582"/>
                  </a:cubicBezTo>
                  <a:cubicBezTo>
                    <a:pt x="655" y="4653"/>
                    <a:pt x="2382" y="3081"/>
                    <a:pt x="4346" y="2843"/>
                  </a:cubicBezTo>
                  <a:cubicBezTo>
                    <a:pt x="4668" y="2807"/>
                    <a:pt x="5001" y="2795"/>
                    <a:pt x="5322" y="2795"/>
                  </a:cubicBezTo>
                  <a:cubicBezTo>
                    <a:pt x="5799" y="2783"/>
                    <a:pt x="6299" y="2772"/>
                    <a:pt x="6775" y="2653"/>
                  </a:cubicBezTo>
                  <a:cubicBezTo>
                    <a:pt x="7597" y="2462"/>
                    <a:pt x="8263" y="1986"/>
                    <a:pt x="8906" y="1533"/>
                  </a:cubicBezTo>
                  <a:cubicBezTo>
                    <a:pt x="9299" y="1248"/>
                    <a:pt x="9716" y="962"/>
                    <a:pt x="10144" y="736"/>
                  </a:cubicBezTo>
                  <a:cubicBezTo>
                    <a:pt x="10818" y="395"/>
                    <a:pt x="11529" y="228"/>
                    <a:pt x="12239" y="228"/>
                  </a:cubicBezTo>
                  <a:cubicBezTo>
                    <a:pt x="13536" y="228"/>
                    <a:pt x="14829" y="785"/>
                    <a:pt x="15883" y="1855"/>
                  </a:cubicBezTo>
                  <a:cubicBezTo>
                    <a:pt x="17241" y="3236"/>
                    <a:pt x="17955" y="5105"/>
                    <a:pt x="18467" y="6760"/>
                  </a:cubicBezTo>
                  <a:cubicBezTo>
                    <a:pt x="18491" y="6808"/>
                    <a:pt x="18526" y="6844"/>
                    <a:pt x="18574" y="6844"/>
                  </a:cubicBezTo>
                  <a:cubicBezTo>
                    <a:pt x="18586" y="6844"/>
                    <a:pt x="18598" y="6832"/>
                    <a:pt x="18610" y="6832"/>
                  </a:cubicBezTo>
                  <a:cubicBezTo>
                    <a:pt x="18669" y="6820"/>
                    <a:pt x="18705" y="6748"/>
                    <a:pt x="18681" y="6689"/>
                  </a:cubicBezTo>
                  <a:cubicBezTo>
                    <a:pt x="18157" y="5022"/>
                    <a:pt x="17431" y="3117"/>
                    <a:pt x="16050" y="1700"/>
                  </a:cubicBezTo>
                  <a:cubicBezTo>
                    <a:pt x="14942" y="584"/>
                    <a:pt x="13590" y="1"/>
                    <a:pt x="12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8" name="Google Shape;1988;p77"/>
            <p:cNvSpPr/>
            <p:nvPr/>
          </p:nvSpPr>
          <p:spPr>
            <a:xfrm>
              <a:off x="5697125" y="4837625"/>
              <a:ext cx="25625" cy="31275"/>
            </a:xfrm>
            <a:custGeom>
              <a:rect b="b" l="l" r="r" t="t"/>
              <a:pathLst>
                <a:path extrusionOk="0" h="1251" w="1025">
                  <a:moveTo>
                    <a:pt x="905" y="0"/>
                  </a:moveTo>
                  <a:cubicBezTo>
                    <a:pt x="880" y="0"/>
                    <a:pt x="855" y="9"/>
                    <a:pt x="834" y="24"/>
                  </a:cubicBezTo>
                  <a:cubicBezTo>
                    <a:pt x="465" y="286"/>
                    <a:pt x="179" y="679"/>
                    <a:pt x="13" y="1096"/>
                  </a:cubicBezTo>
                  <a:cubicBezTo>
                    <a:pt x="1" y="1156"/>
                    <a:pt x="24" y="1227"/>
                    <a:pt x="84" y="1239"/>
                  </a:cubicBezTo>
                  <a:cubicBezTo>
                    <a:pt x="96" y="1251"/>
                    <a:pt x="108" y="1251"/>
                    <a:pt x="120" y="1251"/>
                  </a:cubicBezTo>
                  <a:cubicBezTo>
                    <a:pt x="167" y="1251"/>
                    <a:pt x="215" y="1227"/>
                    <a:pt x="227" y="1179"/>
                  </a:cubicBezTo>
                  <a:cubicBezTo>
                    <a:pt x="370" y="798"/>
                    <a:pt x="632" y="441"/>
                    <a:pt x="965" y="203"/>
                  </a:cubicBezTo>
                  <a:cubicBezTo>
                    <a:pt x="1013" y="167"/>
                    <a:pt x="1025" y="96"/>
                    <a:pt x="989" y="48"/>
                  </a:cubicBezTo>
                  <a:cubicBezTo>
                    <a:pt x="969" y="15"/>
                    <a:pt x="937" y="0"/>
                    <a:pt x="90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9" name="Google Shape;1989;p77"/>
            <p:cNvSpPr/>
            <p:nvPr/>
          </p:nvSpPr>
          <p:spPr>
            <a:xfrm>
              <a:off x="5735525" y="4810625"/>
              <a:ext cx="20275" cy="16600"/>
            </a:xfrm>
            <a:custGeom>
              <a:rect b="b" l="l" r="r" t="t"/>
              <a:pathLst>
                <a:path extrusionOk="0" h="664" w="811">
                  <a:moveTo>
                    <a:pt x="683" y="0"/>
                  </a:moveTo>
                  <a:cubicBezTo>
                    <a:pt x="661" y="0"/>
                    <a:pt x="638" y="7"/>
                    <a:pt x="620" y="21"/>
                  </a:cubicBezTo>
                  <a:lnTo>
                    <a:pt x="48" y="462"/>
                  </a:lnTo>
                  <a:cubicBezTo>
                    <a:pt x="1" y="497"/>
                    <a:pt x="1" y="569"/>
                    <a:pt x="36" y="616"/>
                  </a:cubicBezTo>
                  <a:cubicBezTo>
                    <a:pt x="60" y="640"/>
                    <a:pt x="84" y="664"/>
                    <a:pt x="120" y="664"/>
                  </a:cubicBezTo>
                  <a:cubicBezTo>
                    <a:pt x="143" y="664"/>
                    <a:pt x="167" y="652"/>
                    <a:pt x="191" y="640"/>
                  </a:cubicBezTo>
                  <a:lnTo>
                    <a:pt x="751" y="200"/>
                  </a:lnTo>
                  <a:cubicBezTo>
                    <a:pt x="810" y="164"/>
                    <a:pt x="810" y="92"/>
                    <a:pt x="774" y="45"/>
                  </a:cubicBezTo>
                  <a:cubicBezTo>
                    <a:pt x="753" y="16"/>
                    <a:pt x="718" y="0"/>
                    <a:pt x="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0" name="Google Shape;1990;p77"/>
            <p:cNvSpPr/>
            <p:nvPr/>
          </p:nvSpPr>
          <p:spPr>
            <a:xfrm>
              <a:off x="5778100" y="4794275"/>
              <a:ext cx="24425" cy="10625"/>
            </a:xfrm>
            <a:custGeom>
              <a:rect b="b" l="l" r="r" t="t"/>
              <a:pathLst>
                <a:path extrusionOk="0" h="425" w="977">
                  <a:moveTo>
                    <a:pt x="859" y="1"/>
                  </a:moveTo>
                  <a:cubicBezTo>
                    <a:pt x="847" y="1"/>
                    <a:pt x="834" y="3"/>
                    <a:pt x="822" y="8"/>
                  </a:cubicBezTo>
                  <a:lnTo>
                    <a:pt x="83" y="211"/>
                  </a:lnTo>
                  <a:cubicBezTo>
                    <a:pt x="24" y="223"/>
                    <a:pt x="0" y="294"/>
                    <a:pt x="12" y="354"/>
                  </a:cubicBezTo>
                  <a:cubicBezTo>
                    <a:pt x="24" y="401"/>
                    <a:pt x="72" y="425"/>
                    <a:pt x="119" y="425"/>
                  </a:cubicBezTo>
                  <a:lnTo>
                    <a:pt x="155" y="425"/>
                  </a:lnTo>
                  <a:lnTo>
                    <a:pt x="881" y="223"/>
                  </a:lnTo>
                  <a:cubicBezTo>
                    <a:pt x="941" y="199"/>
                    <a:pt x="976" y="139"/>
                    <a:pt x="953" y="80"/>
                  </a:cubicBezTo>
                  <a:cubicBezTo>
                    <a:pt x="943" y="33"/>
                    <a:pt x="904" y="1"/>
                    <a:pt x="85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1" name="Google Shape;1991;p77"/>
            <p:cNvSpPr/>
            <p:nvPr/>
          </p:nvSpPr>
          <p:spPr>
            <a:xfrm>
              <a:off x="5764400" y="4816575"/>
              <a:ext cx="27100" cy="15125"/>
            </a:xfrm>
            <a:custGeom>
              <a:rect b="b" l="l" r="r" t="t"/>
              <a:pathLst>
                <a:path extrusionOk="0" h="605" w="1084">
                  <a:moveTo>
                    <a:pt x="953" y="0"/>
                  </a:moveTo>
                  <a:cubicBezTo>
                    <a:pt x="937" y="0"/>
                    <a:pt x="921" y="3"/>
                    <a:pt x="905" y="9"/>
                  </a:cubicBezTo>
                  <a:lnTo>
                    <a:pt x="84" y="390"/>
                  </a:lnTo>
                  <a:cubicBezTo>
                    <a:pt x="24" y="414"/>
                    <a:pt x="0" y="474"/>
                    <a:pt x="24" y="533"/>
                  </a:cubicBezTo>
                  <a:cubicBezTo>
                    <a:pt x="48" y="581"/>
                    <a:pt x="84" y="605"/>
                    <a:pt x="131" y="605"/>
                  </a:cubicBezTo>
                  <a:cubicBezTo>
                    <a:pt x="143" y="605"/>
                    <a:pt x="155" y="593"/>
                    <a:pt x="167" y="593"/>
                  </a:cubicBezTo>
                  <a:lnTo>
                    <a:pt x="1001" y="212"/>
                  </a:lnTo>
                  <a:cubicBezTo>
                    <a:pt x="1060" y="188"/>
                    <a:pt x="1084" y="128"/>
                    <a:pt x="1060" y="69"/>
                  </a:cubicBezTo>
                  <a:cubicBezTo>
                    <a:pt x="1042" y="25"/>
                    <a:pt x="999" y="0"/>
                    <a:pt x="9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2" name="Google Shape;1992;p77"/>
            <p:cNvSpPr/>
            <p:nvPr/>
          </p:nvSpPr>
          <p:spPr>
            <a:xfrm>
              <a:off x="5739700" y="4846675"/>
              <a:ext cx="21150" cy="18950"/>
            </a:xfrm>
            <a:custGeom>
              <a:rect b="b" l="l" r="r" t="t"/>
              <a:pathLst>
                <a:path extrusionOk="0" h="758" w="846">
                  <a:moveTo>
                    <a:pt x="719" y="0"/>
                  </a:moveTo>
                  <a:cubicBezTo>
                    <a:pt x="693" y="0"/>
                    <a:pt x="665" y="9"/>
                    <a:pt x="643" y="32"/>
                  </a:cubicBezTo>
                  <a:lnTo>
                    <a:pt x="48" y="567"/>
                  </a:lnTo>
                  <a:cubicBezTo>
                    <a:pt x="0" y="603"/>
                    <a:pt x="0" y="675"/>
                    <a:pt x="36" y="722"/>
                  </a:cubicBezTo>
                  <a:cubicBezTo>
                    <a:pt x="60" y="746"/>
                    <a:pt x="95" y="758"/>
                    <a:pt x="119" y="758"/>
                  </a:cubicBezTo>
                  <a:cubicBezTo>
                    <a:pt x="143" y="758"/>
                    <a:pt x="179" y="746"/>
                    <a:pt x="191" y="734"/>
                  </a:cubicBezTo>
                  <a:lnTo>
                    <a:pt x="798" y="198"/>
                  </a:lnTo>
                  <a:cubicBezTo>
                    <a:pt x="846" y="151"/>
                    <a:pt x="846" y="79"/>
                    <a:pt x="798" y="32"/>
                  </a:cubicBezTo>
                  <a:cubicBezTo>
                    <a:pt x="779" y="12"/>
                    <a:pt x="749" y="0"/>
                    <a:pt x="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3" name="Google Shape;1993;p77"/>
            <p:cNvSpPr/>
            <p:nvPr/>
          </p:nvSpPr>
          <p:spPr>
            <a:xfrm>
              <a:off x="5790300" y="4841875"/>
              <a:ext cx="20250" cy="16625"/>
            </a:xfrm>
            <a:custGeom>
              <a:rect b="b" l="l" r="r" t="t"/>
              <a:pathLst>
                <a:path extrusionOk="0" h="665" w="810">
                  <a:moveTo>
                    <a:pt x="683" y="0"/>
                  </a:moveTo>
                  <a:cubicBezTo>
                    <a:pt x="661" y="0"/>
                    <a:pt x="638" y="7"/>
                    <a:pt x="619" y="21"/>
                  </a:cubicBezTo>
                  <a:lnTo>
                    <a:pt x="48" y="462"/>
                  </a:lnTo>
                  <a:cubicBezTo>
                    <a:pt x="0" y="509"/>
                    <a:pt x="0" y="569"/>
                    <a:pt x="36" y="616"/>
                  </a:cubicBezTo>
                  <a:cubicBezTo>
                    <a:pt x="60" y="652"/>
                    <a:pt x="96" y="664"/>
                    <a:pt x="119" y="664"/>
                  </a:cubicBezTo>
                  <a:cubicBezTo>
                    <a:pt x="143" y="664"/>
                    <a:pt x="167" y="652"/>
                    <a:pt x="191" y="640"/>
                  </a:cubicBezTo>
                  <a:lnTo>
                    <a:pt x="750" y="200"/>
                  </a:lnTo>
                  <a:cubicBezTo>
                    <a:pt x="798" y="164"/>
                    <a:pt x="810" y="93"/>
                    <a:pt x="774" y="45"/>
                  </a:cubicBezTo>
                  <a:cubicBezTo>
                    <a:pt x="753" y="16"/>
                    <a:pt x="718" y="0"/>
                    <a:pt x="6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4" name="Google Shape;1994;p77"/>
            <p:cNvSpPr/>
            <p:nvPr/>
          </p:nvSpPr>
          <p:spPr>
            <a:xfrm>
              <a:off x="5818875" y="4805850"/>
              <a:ext cx="23825" cy="12450"/>
            </a:xfrm>
            <a:custGeom>
              <a:rect b="b" l="l" r="r" t="t"/>
              <a:pathLst>
                <a:path extrusionOk="0" h="498" w="953">
                  <a:moveTo>
                    <a:pt x="832" y="0"/>
                  </a:moveTo>
                  <a:cubicBezTo>
                    <a:pt x="817" y="0"/>
                    <a:pt x="801" y="3"/>
                    <a:pt x="786" y="10"/>
                  </a:cubicBezTo>
                  <a:lnTo>
                    <a:pt x="96" y="283"/>
                  </a:lnTo>
                  <a:cubicBezTo>
                    <a:pt x="36" y="307"/>
                    <a:pt x="0" y="367"/>
                    <a:pt x="24" y="426"/>
                  </a:cubicBezTo>
                  <a:cubicBezTo>
                    <a:pt x="48" y="474"/>
                    <a:pt x="84" y="498"/>
                    <a:pt x="131" y="498"/>
                  </a:cubicBezTo>
                  <a:cubicBezTo>
                    <a:pt x="143" y="498"/>
                    <a:pt x="155" y="498"/>
                    <a:pt x="167" y="486"/>
                  </a:cubicBezTo>
                  <a:lnTo>
                    <a:pt x="869" y="212"/>
                  </a:lnTo>
                  <a:cubicBezTo>
                    <a:pt x="929" y="188"/>
                    <a:pt x="953" y="129"/>
                    <a:pt x="929" y="69"/>
                  </a:cubicBezTo>
                  <a:cubicBezTo>
                    <a:pt x="911" y="25"/>
                    <a:pt x="874" y="0"/>
                    <a:pt x="8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5" name="Google Shape;1995;p77"/>
            <p:cNvSpPr/>
            <p:nvPr/>
          </p:nvSpPr>
          <p:spPr>
            <a:xfrm>
              <a:off x="5848050" y="4784150"/>
              <a:ext cx="23825" cy="10650"/>
            </a:xfrm>
            <a:custGeom>
              <a:rect b="b" l="l" r="r" t="t"/>
              <a:pathLst>
                <a:path extrusionOk="0" h="426" w="953">
                  <a:moveTo>
                    <a:pt x="836" y="1"/>
                  </a:moveTo>
                  <a:cubicBezTo>
                    <a:pt x="823" y="1"/>
                    <a:pt x="811" y="3"/>
                    <a:pt x="798" y="8"/>
                  </a:cubicBezTo>
                  <a:lnTo>
                    <a:pt x="95" y="199"/>
                  </a:lnTo>
                  <a:cubicBezTo>
                    <a:pt x="36" y="223"/>
                    <a:pt x="0" y="282"/>
                    <a:pt x="24" y="342"/>
                  </a:cubicBezTo>
                  <a:cubicBezTo>
                    <a:pt x="36" y="389"/>
                    <a:pt x="83" y="425"/>
                    <a:pt x="131" y="425"/>
                  </a:cubicBezTo>
                  <a:cubicBezTo>
                    <a:pt x="143" y="425"/>
                    <a:pt x="155" y="425"/>
                    <a:pt x="155" y="413"/>
                  </a:cubicBezTo>
                  <a:lnTo>
                    <a:pt x="857" y="223"/>
                  </a:lnTo>
                  <a:cubicBezTo>
                    <a:pt x="917" y="199"/>
                    <a:pt x="953" y="139"/>
                    <a:pt x="941" y="80"/>
                  </a:cubicBezTo>
                  <a:cubicBezTo>
                    <a:pt x="922" y="33"/>
                    <a:pt x="881" y="1"/>
                    <a:pt x="8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6" name="Google Shape;1996;p77"/>
            <p:cNvSpPr/>
            <p:nvPr/>
          </p:nvSpPr>
          <p:spPr>
            <a:xfrm>
              <a:off x="5888225" y="4759425"/>
              <a:ext cx="21450" cy="16325"/>
            </a:xfrm>
            <a:custGeom>
              <a:rect b="b" l="l" r="r" t="t"/>
              <a:pathLst>
                <a:path extrusionOk="0" h="653" w="858">
                  <a:moveTo>
                    <a:pt x="731" y="0"/>
                  </a:moveTo>
                  <a:cubicBezTo>
                    <a:pt x="708" y="0"/>
                    <a:pt x="686" y="7"/>
                    <a:pt x="667" y="21"/>
                  </a:cubicBezTo>
                  <a:lnTo>
                    <a:pt x="60" y="450"/>
                  </a:lnTo>
                  <a:cubicBezTo>
                    <a:pt x="12" y="485"/>
                    <a:pt x="0" y="545"/>
                    <a:pt x="36" y="605"/>
                  </a:cubicBezTo>
                  <a:cubicBezTo>
                    <a:pt x="60" y="628"/>
                    <a:pt x="96" y="652"/>
                    <a:pt x="131" y="652"/>
                  </a:cubicBezTo>
                  <a:cubicBezTo>
                    <a:pt x="143" y="652"/>
                    <a:pt x="167" y="640"/>
                    <a:pt x="191" y="628"/>
                  </a:cubicBezTo>
                  <a:lnTo>
                    <a:pt x="798" y="200"/>
                  </a:lnTo>
                  <a:cubicBezTo>
                    <a:pt x="846" y="164"/>
                    <a:pt x="858" y="93"/>
                    <a:pt x="822" y="45"/>
                  </a:cubicBezTo>
                  <a:cubicBezTo>
                    <a:pt x="800" y="16"/>
                    <a:pt x="766" y="0"/>
                    <a:pt x="7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7" name="Google Shape;1997;p77"/>
            <p:cNvSpPr/>
            <p:nvPr/>
          </p:nvSpPr>
          <p:spPr>
            <a:xfrm>
              <a:off x="6028425" y="4743700"/>
              <a:ext cx="29775" cy="24000"/>
            </a:xfrm>
            <a:custGeom>
              <a:rect b="b" l="l" r="r" t="t"/>
              <a:pathLst>
                <a:path extrusionOk="0" h="960" w="1191">
                  <a:moveTo>
                    <a:pt x="131" y="1"/>
                  </a:moveTo>
                  <a:cubicBezTo>
                    <a:pt x="99" y="1"/>
                    <a:pt x="68" y="16"/>
                    <a:pt x="48" y="43"/>
                  </a:cubicBezTo>
                  <a:cubicBezTo>
                    <a:pt x="0" y="91"/>
                    <a:pt x="12" y="162"/>
                    <a:pt x="60" y="198"/>
                  </a:cubicBezTo>
                  <a:lnTo>
                    <a:pt x="989" y="936"/>
                  </a:lnTo>
                  <a:cubicBezTo>
                    <a:pt x="1012" y="948"/>
                    <a:pt x="1036" y="960"/>
                    <a:pt x="1060" y="960"/>
                  </a:cubicBezTo>
                  <a:cubicBezTo>
                    <a:pt x="1096" y="960"/>
                    <a:pt x="1131" y="948"/>
                    <a:pt x="1155" y="924"/>
                  </a:cubicBezTo>
                  <a:cubicBezTo>
                    <a:pt x="1191" y="876"/>
                    <a:pt x="1179" y="805"/>
                    <a:pt x="1131" y="757"/>
                  </a:cubicBezTo>
                  <a:lnTo>
                    <a:pt x="203" y="31"/>
                  </a:lnTo>
                  <a:cubicBezTo>
                    <a:pt x="182" y="10"/>
                    <a:pt x="156"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8" name="Google Shape;1998;p77"/>
            <p:cNvSpPr/>
            <p:nvPr/>
          </p:nvSpPr>
          <p:spPr>
            <a:xfrm>
              <a:off x="6070400" y="4784700"/>
              <a:ext cx="18175" cy="27350"/>
            </a:xfrm>
            <a:custGeom>
              <a:rect b="b" l="l" r="r" t="t"/>
              <a:pathLst>
                <a:path extrusionOk="0" h="1094" w="727">
                  <a:moveTo>
                    <a:pt x="119" y="1"/>
                  </a:moveTo>
                  <a:cubicBezTo>
                    <a:pt x="103" y="1"/>
                    <a:pt x="87" y="4"/>
                    <a:pt x="72" y="10"/>
                  </a:cubicBezTo>
                  <a:cubicBezTo>
                    <a:pt x="24" y="46"/>
                    <a:pt x="0" y="117"/>
                    <a:pt x="24" y="165"/>
                  </a:cubicBezTo>
                  <a:lnTo>
                    <a:pt x="500" y="1034"/>
                  </a:lnTo>
                  <a:cubicBezTo>
                    <a:pt x="512" y="1070"/>
                    <a:pt x="548" y="1094"/>
                    <a:pt x="595" y="1094"/>
                  </a:cubicBezTo>
                  <a:cubicBezTo>
                    <a:pt x="607" y="1094"/>
                    <a:pt x="631" y="1094"/>
                    <a:pt x="643" y="1082"/>
                  </a:cubicBezTo>
                  <a:cubicBezTo>
                    <a:pt x="703" y="1046"/>
                    <a:pt x="726" y="987"/>
                    <a:pt x="691" y="927"/>
                  </a:cubicBezTo>
                  <a:lnTo>
                    <a:pt x="226" y="58"/>
                  </a:lnTo>
                  <a:cubicBezTo>
                    <a:pt x="200" y="23"/>
                    <a:pt x="161"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9" name="Google Shape;1999;p77"/>
            <p:cNvSpPr/>
            <p:nvPr/>
          </p:nvSpPr>
          <p:spPr>
            <a:xfrm>
              <a:off x="6096875" y="4834125"/>
              <a:ext cx="15500" cy="26450"/>
            </a:xfrm>
            <a:custGeom>
              <a:rect b="b" l="l" r="r" t="t"/>
              <a:pathLst>
                <a:path extrusionOk="0" h="1058" w="620">
                  <a:moveTo>
                    <a:pt x="125" y="1"/>
                  </a:moveTo>
                  <a:cubicBezTo>
                    <a:pt x="110" y="1"/>
                    <a:pt x="96" y="4"/>
                    <a:pt x="84" y="10"/>
                  </a:cubicBezTo>
                  <a:cubicBezTo>
                    <a:pt x="25" y="34"/>
                    <a:pt x="1" y="105"/>
                    <a:pt x="25" y="153"/>
                  </a:cubicBezTo>
                  <a:lnTo>
                    <a:pt x="394" y="986"/>
                  </a:lnTo>
                  <a:cubicBezTo>
                    <a:pt x="406" y="1034"/>
                    <a:pt x="441" y="1057"/>
                    <a:pt x="489" y="1057"/>
                  </a:cubicBezTo>
                  <a:cubicBezTo>
                    <a:pt x="501" y="1057"/>
                    <a:pt x="525" y="1057"/>
                    <a:pt x="537" y="1046"/>
                  </a:cubicBezTo>
                  <a:cubicBezTo>
                    <a:pt x="596" y="1022"/>
                    <a:pt x="620" y="962"/>
                    <a:pt x="596" y="903"/>
                  </a:cubicBezTo>
                  <a:lnTo>
                    <a:pt x="227" y="69"/>
                  </a:lnTo>
                  <a:cubicBezTo>
                    <a:pt x="209" y="25"/>
                    <a:pt x="165" y="1"/>
                    <a:pt x="1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0" name="Google Shape;2000;p77"/>
            <p:cNvSpPr/>
            <p:nvPr/>
          </p:nvSpPr>
          <p:spPr>
            <a:xfrm>
              <a:off x="6065625" y="4818450"/>
              <a:ext cx="17300" cy="25750"/>
            </a:xfrm>
            <a:custGeom>
              <a:rect b="b" l="l" r="r" t="t"/>
              <a:pathLst>
                <a:path extrusionOk="0" h="1030" w="692">
                  <a:moveTo>
                    <a:pt x="131" y="0"/>
                  </a:moveTo>
                  <a:cubicBezTo>
                    <a:pt x="112" y="0"/>
                    <a:pt x="92" y="6"/>
                    <a:pt x="72" y="18"/>
                  </a:cubicBezTo>
                  <a:cubicBezTo>
                    <a:pt x="24" y="41"/>
                    <a:pt x="1" y="113"/>
                    <a:pt x="24" y="160"/>
                  </a:cubicBezTo>
                  <a:lnTo>
                    <a:pt x="465" y="970"/>
                  </a:lnTo>
                  <a:cubicBezTo>
                    <a:pt x="477" y="1006"/>
                    <a:pt x="513" y="1030"/>
                    <a:pt x="560" y="1030"/>
                  </a:cubicBezTo>
                  <a:cubicBezTo>
                    <a:pt x="572" y="1030"/>
                    <a:pt x="596" y="1018"/>
                    <a:pt x="608" y="1006"/>
                  </a:cubicBezTo>
                  <a:cubicBezTo>
                    <a:pt x="667" y="982"/>
                    <a:pt x="691" y="911"/>
                    <a:pt x="655" y="863"/>
                  </a:cubicBezTo>
                  <a:lnTo>
                    <a:pt x="227" y="53"/>
                  </a:lnTo>
                  <a:cubicBezTo>
                    <a:pt x="203" y="22"/>
                    <a:pt x="169" y="0"/>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1" name="Google Shape;2001;p77"/>
            <p:cNvSpPr/>
            <p:nvPr/>
          </p:nvSpPr>
          <p:spPr>
            <a:xfrm>
              <a:off x="6032000" y="4776300"/>
              <a:ext cx="24425" cy="24750"/>
            </a:xfrm>
            <a:custGeom>
              <a:rect b="b" l="l" r="r" t="t"/>
              <a:pathLst>
                <a:path extrusionOk="0" h="990" w="977">
                  <a:moveTo>
                    <a:pt x="121" y="1"/>
                  </a:moveTo>
                  <a:cubicBezTo>
                    <a:pt x="92" y="1"/>
                    <a:pt x="66" y="13"/>
                    <a:pt x="48" y="37"/>
                  </a:cubicBezTo>
                  <a:cubicBezTo>
                    <a:pt x="0" y="72"/>
                    <a:pt x="0" y="144"/>
                    <a:pt x="36" y="191"/>
                  </a:cubicBezTo>
                  <a:lnTo>
                    <a:pt x="774" y="953"/>
                  </a:lnTo>
                  <a:cubicBezTo>
                    <a:pt x="798" y="977"/>
                    <a:pt x="822" y="989"/>
                    <a:pt x="857" y="989"/>
                  </a:cubicBezTo>
                  <a:cubicBezTo>
                    <a:pt x="881" y="989"/>
                    <a:pt x="917" y="977"/>
                    <a:pt x="929" y="965"/>
                  </a:cubicBezTo>
                  <a:cubicBezTo>
                    <a:pt x="976" y="918"/>
                    <a:pt x="976" y="846"/>
                    <a:pt x="941" y="799"/>
                  </a:cubicBezTo>
                  <a:lnTo>
                    <a:pt x="203" y="37"/>
                  </a:lnTo>
                  <a:cubicBezTo>
                    <a:pt x="179" y="13"/>
                    <a:pt x="149" y="1"/>
                    <a:pt x="1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2" name="Google Shape;2002;p77"/>
            <p:cNvSpPr/>
            <p:nvPr/>
          </p:nvSpPr>
          <p:spPr>
            <a:xfrm>
              <a:off x="5994475" y="4754825"/>
              <a:ext cx="27725" cy="10200"/>
            </a:xfrm>
            <a:custGeom>
              <a:rect b="b" l="l" r="r" t="t"/>
              <a:pathLst>
                <a:path extrusionOk="0" h="408" w="1109">
                  <a:moveTo>
                    <a:pt x="121" y="0"/>
                  </a:moveTo>
                  <a:cubicBezTo>
                    <a:pt x="70" y="0"/>
                    <a:pt x="23" y="34"/>
                    <a:pt x="13" y="86"/>
                  </a:cubicBezTo>
                  <a:cubicBezTo>
                    <a:pt x="1" y="146"/>
                    <a:pt x="37" y="205"/>
                    <a:pt x="96" y="217"/>
                  </a:cubicBezTo>
                  <a:lnTo>
                    <a:pt x="953" y="408"/>
                  </a:lnTo>
                  <a:lnTo>
                    <a:pt x="977" y="408"/>
                  </a:lnTo>
                  <a:cubicBezTo>
                    <a:pt x="1037" y="408"/>
                    <a:pt x="1084" y="372"/>
                    <a:pt x="1096" y="324"/>
                  </a:cubicBezTo>
                  <a:cubicBezTo>
                    <a:pt x="1108" y="253"/>
                    <a:pt x="1061" y="193"/>
                    <a:pt x="1001" y="181"/>
                  </a:cubicBezTo>
                  <a:lnTo>
                    <a:pt x="144" y="3"/>
                  </a:lnTo>
                  <a:cubicBezTo>
                    <a:pt x="136" y="1"/>
                    <a:pt x="128" y="0"/>
                    <a:pt x="1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3" name="Google Shape;2003;p77"/>
            <p:cNvSpPr/>
            <p:nvPr/>
          </p:nvSpPr>
          <p:spPr>
            <a:xfrm>
              <a:off x="5928700" y="4755250"/>
              <a:ext cx="33950" cy="19000"/>
            </a:xfrm>
            <a:custGeom>
              <a:rect b="b" l="l" r="r" t="t"/>
              <a:pathLst>
                <a:path extrusionOk="0" h="760" w="1358">
                  <a:moveTo>
                    <a:pt x="1225" y="0"/>
                  </a:moveTo>
                  <a:cubicBezTo>
                    <a:pt x="1210" y="0"/>
                    <a:pt x="1195" y="3"/>
                    <a:pt x="1179" y="10"/>
                  </a:cubicBezTo>
                  <a:lnTo>
                    <a:pt x="84" y="545"/>
                  </a:lnTo>
                  <a:cubicBezTo>
                    <a:pt x="25" y="569"/>
                    <a:pt x="1" y="641"/>
                    <a:pt x="25" y="700"/>
                  </a:cubicBezTo>
                  <a:cubicBezTo>
                    <a:pt x="48" y="736"/>
                    <a:pt x="84" y="760"/>
                    <a:pt x="132" y="760"/>
                  </a:cubicBezTo>
                  <a:cubicBezTo>
                    <a:pt x="144" y="760"/>
                    <a:pt x="167" y="760"/>
                    <a:pt x="179" y="748"/>
                  </a:cubicBezTo>
                  <a:lnTo>
                    <a:pt x="1275" y="212"/>
                  </a:lnTo>
                  <a:cubicBezTo>
                    <a:pt x="1334" y="188"/>
                    <a:pt x="1358" y="117"/>
                    <a:pt x="1334" y="69"/>
                  </a:cubicBezTo>
                  <a:cubicBezTo>
                    <a:pt x="1308" y="25"/>
                    <a:pt x="1268" y="0"/>
                    <a:pt x="1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4" name="Google Shape;2004;p77"/>
            <p:cNvSpPr/>
            <p:nvPr/>
          </p:nvSpPr>
          <p:spPr>
            <a:xfrm>
              <a:off x="5879900" y="4794175"/>
              <a:ext cx="24725" cy="14600"/>
            </a:xfrm>
            <a:custGeom>
              <a:rect b="b" l="l" r="r" t="t"/>
              <a:pathLst>
                <a:path extrusionOk="0" h="584" w="989">
                  <a:moveTo>
                    <a:pt x="860" y="1"/>
                  </a:moveTo>
                  <a:cubicBezTo>
                    <a:pt x="842" y="1"/>
                    <a:pt x="825" y="5"/>
                    <a:pt x="810" y="12"/>
                  </a:cubicBezTo>
                  <a:lnTo>
                    <a:pt x="72" y="381"/>
                  </a:lnTo>
                  <a:cubicBezTo>
                    <a:pt x="12" y="405"/>
                    <a:pt x="0" y="477"/>
                    <a:pt x="24" y="524"/>
                  </a:cubicBezTo>
                  <a:cubicBezTo>
                    <a:pt x="48" y="572"/>
                    <a:pt x="83" y="584"/>
                    <a:pt x="119" y="584"/>
                  </a:cubicBezTo>
                  <a:cubicBezTo>
                    <a:pt x="143" y="584"/>
                    <a:pt x="155" y="584"/>
                    <a:pt x="167" y="572"/>
                  </a:cubicBezTo>
                  <a:lnTo>
                    <a:pt x="905" y="215"/>
                  </a:lnTo>
                  <a:cubicBezTo>
                    <a:pt x="964" y="179"/>
                    <a:pt x="988" y="119"/>
                    <a:pt x="953" y="60"/>
                  </a:cubicBezTo>
                  <a:cubicBezTo>
                    <a:pt x="936" y="19"/>
                    <a:pt x="898" y="1"/>
                    <a:pt x="86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5" name="Google Shape;2005;p77"/>
            <p:cNvSpPr/>
            <p:nvPr/>
          </p:nvSpPr>
          <p:spPr>
            <a:xfrm>
              <a:off x="5842375" y="4825800"/>
              <a:ext cx="30700" cy="16025"/>
            </a:xfrm>
            <a:custGeom>
              <a:rect b="b" l="l" r="r" t="t"/>
              <a:pathLst>
                <a:path extrusionOk="0" h="641" w="1228">
                  <a:moveTo>
                    <a:pt x="1094" y="0"/>
                  </a:moveTo>
                  <a:cubicBezTo>
                    <a:pt x="1079" y="0"/>
                    <a:pt x="1064" y="3"/>
                    <a:pt x="1049" y="9"/>
                  </a:cubicBezTo>
                  <a:lnTo>
                    <a:pt x="84" y="426"/>
                  </a:lnTo>
                  <a:cubicBezTo>
                    <a:pt x="37" y="450"/>
                    <a:pt x="1" y="509"/>
                    <a:pt x="25" y="569"/>
                  </a:cubicBezTo>
                  <a:cubicBezTo>
                    <a:pt x="49" y="617"/>
                    <a:pt x="84" y="640"/>
                    <a:pt x="132" y="640"/>
                  </a:cubicBezTo>
                  <a:cubicBezTo>
                    <a:pt x="144" y="640"/>
                    <a:pt x="168" y="640"/>
                    <a:pt x="179" y="628"/>
                  </a:cubicBezTo>
                  <a:lnTo>
                    <a:pt x="1144" y="224"/>
                  </a:lnTo>
                  <a:cubicBezTo>
                    <a:pt x="1192" y="200"/>
                    <a:pt x="1227" y="128"/>
                    <a:pt x="1203" y="69"/>
                  </a:cubicBezTo>
                  <a:cubicBezTo>
                    <a:pt x="1177" y="25"/>
                    <a:pt x="1137" y="0"/>
                    <a:pt x="10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6" name="Google Shape;2006;p77"/>
            <p:cNvSpPr/>
            <p:nvPr/>
          </p:nvSpPr>
          <p:spPr>
            <a:xfrm>
              <a:off x="5924550" y="4791575"/>
              <a:ext cx="26200" cy="18400"/>
            </a:xfrm>
            <a:custGeom>
              <a:rect b="b" l="l" r="r" t="t"/>
              <a:pathLst>
                <a:path extrusionOk="0" h="736" w="1048">
                  <a:moveTo>
                    <a:pt x="918" y="1"/>
                  </a:moveTo>
                  <a:cubicBezTo>
                    <a:pt x="896" y="1"/>
                    <a:pt x="875" y="8"/>
                    <a:pt x="857" y="21"/>
                  </a:cubicBezTo>
                  <a:lnTo>
                    <a:pt x="60" y="533"/>
                  </a:lnTo>
                  <a:cubicBezTo>
                    <a:pt x="12" y="569"/>
                    <a:pt x="0" y="628"/>
                    <a:pt x="24" y="688"/>
                  </a:cubicBezTo>
                  <a:cubicBezTo>
                    <a:pt x="48" y="712"/>
                    <a:pt x="83" y="735"/>
                    <a:pt x="119" y="735"/>
                  </a:cubicBezTo>
                  <a:cubicBezTo>
                    <a:pt x="143" y="735"/>
                    <a:pt x="167" y="723"/>
                    <a:pt x="179" y="712"/>
                  </a:cubicBezTo>
                  <a:lnTo>
                    <a:pt x="976" y="212"/>
                  </a:lnTo>
                  <a:cubicBezTo>
                    <a:pt x="1024" y="176"/>
                    <a:pt x="1048" y="104"/>
                    <a:pt x="1012" y="57"/>
                  </a:cubicBezTo>
                  <a:cubicBezTo>
                    <a:pt x="990" y="20"/>
                    <a:pt x="953" y="1"/>
                    <a:pt x="9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7" name="Google Shape;2007;p77"/>
            <p:cNvSpPr/>
            <p:nvPr/>
          </p:nvSpPr>
          <p:spPr>
            <a:xfrm>
              <a:off x="5981400" y="4785550"/>
              <a:ext cx="27100" cy="5675"/>
            </a:xfrm>
            <a:custGeom>
              <a:rect b="b" l="l" r="r" t="t"/>
              <a:pathLst>
                <a:path extrusionOk="0" h="227" w="1084">
                  <a:moveTo>
                    <a:pt x="965" y="0"/>
                  </a:moveTo>
                  <a:lnTo>
                    <a:pt x="12" y="12"/>
                  </a:lnTo>
                  <a:lnTo>
                    <a:pt x="0" y="119"/>
                  </a:lnTo>
                  <a:lnTo>
                    <a:pt x="12" y="226"/>
                  </a:lnTo>
                  <a:lnTo>
                    <a:pt x="965" y="214"/>
                  </a:lnTo>
                  <a:cubicBezTo>
                    <a:pt x="1024" y="214"/>
                    <a:pt x="1084" y="167"/>
                    <a:pt x="1084" y="107"/>
                  </a:cubicBezTo>
                  <a:cubicBezTo>
                    <a:pt x="1072" y="48"/>
                    <a:pt x="1024" y="0"/>
                    <a:pt x="9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8" name="Google Shape;2008;p77"/>
            <p:cNvSpPr/>
            <p:nvPr/>
          </p:nvSpPr>
          <p:spPr>
            <a:xfrm>
              <a:off x="6025150" y="4808150"/>
              <a:ext cx="20550" cy="19675"/>
            </a:xfrm>
            <a:custGeom>
              <a:rect b="b" l="l" r="r" t="t"/>
              <a:pathLst>
                <a:path extrusionOk="0" h="787" w="822">
                  <a:moveTo>
                    <a:pt x="119" y="1"/>
                  </a:moveTo>
                  <a:cubicBezTo>
                    <a:pt x="90" y="1"/>
                    <a:pt x="60" y="13"/>
                    <a:pt x="36" y="37"/>
                  </a:cubicBezTo>
                  <a:cubicBezTo>
                    <a:pt x="0" y="84"/>
                    <a:pt x="0" y="156"/>
                    <a:pt x="48" y="191"/>
                  </a:cubicBezTo>
                  <a:lnTo>
                    <a:pt x="619" y="751"/>
                  </a:lnTo>
                  <a:cubicBezTo>
                    <a:pt x="643" y="775"/>
                    <a:pt x="667" y="787"/>
                    <a:pt x="691" y="787"/>
                  </a:cubicBezTo>
                  <a:cubicBezTo>
                    <a:pt x="727" y="787"/>
                    <a:pt x="750" y="775"/>
                    <a:pt x="774" y="751"/>
                  </a:cubicBezTo>
                  <a:cubicBezTo>
                    <a:pt x="822" y="715"/>
                    <a:pt x="822" y="644"/>
                    <a:pt x="774" y="596"/>
                  </a:cubicBezTo>
                  <a:lnTo>
                    <a:pt x="203" y="37"/>
                  </a:lnTo>
                  <a:cubicBezTo>
                    <a:pt x="179" y="13"/>
                    <a:pt x="149" y="1"/>
                    <a:pt x="1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9" name="Google Shape;2009;p77"/>
            <p:cNvSpPr/>
            <p:nvPr/>
          </p:nvSpPr>
          <p:spPr>
            <a:xfrm>
              <a:off x="5973950" y="4811075"/>
              <a:ext cx="36925" cy="13775"/>
            </a:xfrm>
            <a:custGeom>
              <a:rect b="b" l="l" r="r" t="t"/>
              <a:pathLst>
                <a:path extrusionOk="0" h="551" w="1477">
                  <a:moveTo>
                    <a:pt x="132" y="1"/>
                  </a:moveTo>
                  <a:cubicBezTo>
                    <a:pt x="81" y="1"/>
                    <a:pt x="33" y="35"/>
                    <a:pt x="12" y="86"/>
                  </a:cubicBezTo>
                  <a:cubicBezTo>
                    <a:pt x="0" y="146"/>
                    <a:pt x="36" y="205"/>
                    <a:pt x="96" y="217"/>
                  </a:cubicBezTo>
                  <a:lnTo>
                    <a:pt x="1322" y="551"/>
                  </a:lnTo>
                  <a:lnTo>
                    <a:pt x="1346" y="551"/>
                  </a:lnTo>
                  <a:cubicBezTo>
                    <a:pt x="1393" y="551"/>
                    <a:pt x="1441" y="515"/>
                    <a:pt x="1453" y="467"/>
                  </a:cubicBezTo>
                  <a:cubicBezTo>
                    <a:pt x="1477" y="408"/>
                    <a:pt x="1441" y="348"/>
                    <a:pt x="1382" y="336"/>
                  </a:cubicBezTo>
                  <a:lnTo>
                    <a:pt x="155" y="3"/>
                  </a:lnTo>
                  <a:cubicBezTo>
                    <a:pt x="148" y="1"/>
                    <a:pt x="140"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0" name="Google Shape;2010;p77"/>
            <p:cNvSpPr/>
            <p:nvPr/>
          </p:nvSpPr>
          <p:spPr>
            <a:xfrm>
              <a:off x="5915900" y="4820175"/>
              <a:ext cx="38125" cy="17475"/>
            </a:xfrm>
            <a:custGeom>
              <a:rect b="b" l="l" r="r" t="t"/>
              <a:pathLst>
                <a:path extrusionOk="0" h="699" w="1525">
                  <a:moveTo>
                    <a:pt x="1408" y="1"/>
                  </a:moveTo>
                  <a:cubicBezTo>
                    <a:pt x="1395" y="1"/>
                    <a:pt x="1383" y="3"/>
                    <a:pt x="1370" y="8"/>
                  </a:cubicBezTo>
                  <a:cubicBezTo>
                    <a:pt x="929" y="127"/>
                    <a:pt x="489" y="294"/>
                    <a:pt x="72" y="484"/>
                  </a:cubicBezTo>
                  <a:cubicBezTo>
                    <a:pt x="25" y="508"/>
                    <a:pt x="1" y="580"/>
                    <a:pt x="25" y="627"/>
                  </a:cubicBezTo>
                  <a:cubicBezTo>
                    <a:pt x="36" y="675"/>
                    <a:pt x="84" y="699"/>
                    <a:pt x="120" y="699"/>
                  </a:cubicBezTo>
                  <a:cubicBezTo>
                    <a:pt x="144" y="699"/>
                    <a:pt x="156" y="687"/>
                    <a:pt x="167" y="687"/>
                  </a:cubicBezTo>
                  <a:cubicBezTo>
                    <a:pt x="572" y="496"/>
                    <a:pt x="1001" y="341"/>
                    <a:pt x="1429" y="222"/>
                  </a:cubicBezTo>
                  <a:cubicBezTo>
                    <a:pt x="1489" y="199"/>
                    <a:pt x="1525" y="139"/>
                    <a:pt x="1513" y="80"/>
                  </a:cubicBezTo>
                  <a:cubicBezTo>
                    <a:pt x="1494" y="33"/>
                    <a:pt x="1453" y="1"/>
                    <a:pt x="14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1" name="Google Shape;2011;p77"/>
            <p:cNvSpPr/>
            <p:nvPr/>
          </p:nvSpPr>
          <p:spPr>
            <a:xfrm>
              <a:off x="5976025" y="4845625"/>
              <a:ext cx="39325" cy="10475"/>
            </a:xfrm>
            <a:custGeom>
              <a:rect b="b" l="l" r="r" t="t"/>
              <a:pathLst>
                <a:path extrusionOk="0" h="419" w="1573">
                  <a:moveTo>
                    <a:pt x="113" y="0"/>
                  </a:moveTo>
                  <a:cubicBezTo>
                    <a:pt x="60" y="0"/>
                    <a:pt x="11" y="44"/>
                    <a:pt x="1" y="97"/>
                  </a:cubicBezTo>
                  <a:cubicBezTo>
                    <a:pt x="1" y="157"/>
                    <a:pt x="37" y="216"/>
                    <a:pt x="96" y="216"/>
                  </a:cubicBezTo>
                  <a:lnTo>
                    <a:pt x="1430" y="419"/>
                  </a:lnTo>
                  <a:lnTo>
                    <a:pt x="1453" y="419"/>
                  </a:lnTo>
                  <a:cubicBezTo>
                    <a:pt x="1501" y="419"/>
                    <a:pt x="1549" y="371"/>
                    <a:pt x="1561" y="324"/>
                  </a:cubicBezTo>
                  <a:cubicBezTo>
                    <a:pt x="1572" y="264"/>
                    <a:pt x="1525" y="205"/>
                    <a:pt x="1465" y="193"/>
                  </a:cubicBezTo>
                  <a:lnTo>
                    <a:pt x="132" y="2"/>
                  </a:lnTo>
                  <a:cubicBezTo>
                    <a:pt x="126" y="1"/>
                    <a:pt x="119" y="0"/>
                    <a:pt x="11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2" name="Google Shape;2012;p77"/>
            <p:cNvSpPr/>
            <p:nvPr/>
          </p:nvSpPr>
          <p:spPr>
            <a:xfrm>
              <a:off x="6050750" y="4846675"/>
              <a:ext cx="18775" cy="18950"/>
            </a:xfrm>
            <a:custGeom>
              <a:rect b="b" l="l" r="r" t="t"/>
              <a:pathLst>
                <a:path extrusionOk="0" h="758" w="751">
                  <a:moveTo>
                    <a:pt x="125" y="0"/>
                  </a:moveTo>
                  <a:cubicBezTo>
                    <a:pt x="97" y="0"/>
                    <a:pt x="70" y="9"/>
                    <a:pt x="48" y="32"/>
                  </a:cubicBezTo>
                  <a:cubicBezTo>
                    <a:pt x="0" y="79"/>
                    <a:pt x="0" y="139"/>
                    <a:pt x="48" y="186"/>
                  </a:cubicBezTo>
                  <a:lnTo>
                    <a:pt x="548" y="722"/>
                  </a:lnTo>
                  <a:cubicBezTo>
                    <a:pt x="572" y="746"/>
                    <a:pt x="596" y="758"/>
                    <a:pt x="631" y="758"/>
                  </a:cubicBezTo>
                  <a:cubicBezTo>
                    <a:pt x="655" y="758"/>
                    <a:pt x="679" y="746"/>
                    <a:pt x="703" y="722"/>
                  </a:cubicBezTo>
                  <a:cubicBezTo>
                    <a:pt x="750" y="686"/>
                    <a:pt x="750" y="615"/>
                    <a:pt x="715" y="567"/>
                  </a:cubicBezTo>
                  <a:lnTo>
                    <a:pt x="215" y="32"/>
                  </a:lnTo>
                  <a:cubicBezTo>
                    <a:pt x="189" y="12"/>
                    <a:pt x="157" y="0"/>
                    <a:pt x="1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3" name="Google Shape;2013;p77"/>
            <p:cNvSpPr/>
            <p:nvPr/>
          </p:nvSpPr>
          <p:spPr>
            <a:xfrm>
              <a:off x="5854000" y="4848575"/>
              <a:ext cx="38425" cy="14975"/>
            </a:xfrm>
            <a:custGeom>
              <a:rect b="b" l="l" r="r" t="t"/>
              <a:pathLst>
                <a:path extrusionOk="0" h="599" w="1537">
                  <a:moveTo>
                    <a:pt x="1416" y="1"/>
                  </a:moveTo>
                  <a:cubicBezTo>
                    <a:pt x="1409" y="1"/>
                    <a:pt x="1401" y="2"/>
                    <a:pt x="1393" y="3"/>
                  </a:cubicBezTo>
                  <a:cubicBezTo>
                    <a:pt x="953" y="98"/>
                    <a:pt x="512" y="229"/>
                    <a:pt x="95" y="384"/>
                  </a:cubicBezTo>
                  <a:cubicBezTo>
                    <a:pt x="36" y="408"/>
                    <a:pt x="0" y="468"/>
                    <a:pt x="24" y="527"/>
                  </a:cubicBezTo>
                  <a:cubicBezTo>
                    <a:pt x="48" y="575"/>
                    <a:pt x="84" y="599"/>
                    <a:pt x="131" y="599"/>
                  </a:cubicBezTo>
                  <a:lnTo>
                    <a:pt x="167" y="599"/>
                  </a:lnTo>
                  <a:cubicBezTo>
                    <a:pt x="584" y="432"/>
                    <a:pt x="1012" y="313"/>
                    <a:pt x="1441" y="218"/>
                  </a:cubicBezTo>
                  <a:cubicBezTo>
                    <a:pt x="1500" y="206"/>
                    <a:pt x="1536" y="146"/>
                    <a:pt x="1524" y="87"/>
                  </a:cubicBezTo>
                  <a:cubicBezTo>
                    <a:pt x="1514" y="35"/>
                    <a:pt x="1467" y="1"/>
                    <a:pt x="1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4" name="Google Shape;2014;p77"/>
            <p:cNvSpPr/>
            <p:nvPr/>
          </p:nvSpPr>
          <p:spPr>
            <a:xfrm>
              <a:off x="5919775" y="4850800"/>
              <a:ext cx="28000" cy="14525"/>
            </a:xfrm>
            <a:custGeom>
              <a:rect b="b" l="l" r="r" t="t"/>
              <a:pathLst>
                <a:path extrusionOk="0" h="581" w="1120">
                  <a:moveTo>
                    <a:pt x="993" y="0"/>
                  </a:moveTo>
                  <a:cubicBezTo>
                    <a:pt x="979" y="0"/>
                    <a:pt x="965" y="3"/>
                    <a:pt x="953" y="9"/>
                  </a:cubicBezTo>
                  <a:lnTo>
                    <a:pt x="84" y="367"/>
                  </a:lnTo>
                  <a:cubicBezTo>
                    <a:pt x="24" y="402"/>
                    <a:pt x="1" y="462"/>
                    <a:pt x="24" y="521"/>
                  </a:cubicBezTo>
                  <a:cubicBezTo>
                    <a:pt x="36" y="557"/>
                    <a:pt x="84" y="581"/>
                    <a:pt x="131" y="581"/>
                  </a:cubicBezTo>
                  <a:lnTo>
                    <a:pt x="167" y="581"/>
                  </a:lnTo>
                  <a:lnTo>
                    <a:pt x="1036" y="212"/>
                  </a:lnTo>
                  <a:cubicBezTo>
                    <a:pt x="1096" y="188"/>
                    <a:pt x="1120" y="117"/>
                    <a:pt x="1096" y="69"/>
                  </a:cubicBezTo>
                  <a:cubicBezTo>
                    <a:pt x="1078" y="25"/>
                    <a:pt x="1034" y="0"/>
                    <a:pt x="9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5" name="Google Shape;2015;p77"/>
            <p:cNvSpPr/>
            <p:nvPr/>
          </p:nvSpPr>
          <p:spPr>
            <a:xfrm>
              <a:off x="5933175" y="4730425"/>
              <a:ext cx="33650" cy="14075"/>
            </a:xfrm>
            <a:custGeom>
              <a:rect b="b" l="l" r="r" t="t"/>
              <a:pathLst>
                <a:path extrusionOk="0" h="563" w="1346">
                  <a:moveTo>
                    <a:pt x="1214" y="0"/>
                  </a:moveTo>
                  <a:cubicBezTo>
                    <a:pt x="1206" y="0"/>
                    <a:pt x="1199" y="1"/>
                    <a:pt x="1191" y="2"/>
                  </a:cubicBezTo>
                  <a:lnTo>
                    <a:pt x="96" y="336"/>
                  </a:lnTo>
                  <a:cubicBezTo>
                    <a:pt x="36" y="360"/>
                    <a:pt x="0" y="419"/>
                    <a:pt x="12" y="479"/>
                  </a:cubicBezTo>
                  <a:cubicBezTo>
                    <a:pt x="36" y="526"/>
                    <a:pt x="72" y="562"/>
                    <a:pt x="119" y="562"/>
                  </a:cubicBezTo>
                  <a:cubicBezTo>
                    <a:pt x="131" y="562"/>
                    <a:pt x="143" y="550"/>
                    <a:pt x="155" y="550"/>
                  </a:cubicBezTo>
                  <a:lnTo>
                    <a:pt x="1250" y="217"/>
                  </a:lnTo>
                  <a:cubicBezTo>
                    <a:pt x="1310" y="205"/>
                    <a:pt x="1346" y="145"/>
                    <a:pt x="1334" y="86"/>
                  </a:cubicBezTo>
                  <a:cubicBezTo>
                    <a:pt x="1313" y="34"/>
                    <a:pt x="1265" y="0"/>
                    <a:pt x="12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6" name="Google Shape;2016;p77"/>
            <p:cNvSpPr/>
            <p:nvPr/>
          </p:nvSpPr>
          <p:spPr>
            <a:xfrm>
              <a:off x="5983475" y="4731075"/>
              <a:ext cx="26800" cy="8950"/>
            </a:xfrm>
            <a:custGeom>
              <a:rect b="b" l="l" r="r" t="t"/>
              <a:pathLst>
                <a:path extrusionOk="0" h="358" w="1072">
                  <a:moveTo>
                    <a:pt x="131" y="0"/>
                  </a:moveTo>
                  <a:cubicBezTo>
                    <a:pt x="72" y="0"/>
                    <a:pt x="24" y="36"/>
                    <a:pt x="12" y="95"/>
                  </a:cubicBezTo>
                  <a:cubicBezTo>
                    <a:pt x="0" y="155"/>
                    <a:pt x="36" y="215"/>
                    <a:pt x="108" y="226"/>
                  </a:cubicBezTo>
                  <a:lnTo>
                    <a:pt x="941" y="357"/>
                  </a:lnTo>
                  <a:lnTo>
                    <a:pt x="953" y="357"/>
                  </a:lnTo>
                  <a:cubicBezTo>
                    <a:pt x="1012" y="357"/>
                    <a:pt x="1060" y="322"/>
                    <a:pt x="1060" y="262"/>
                  </a:cubicBezTo>
                  <a:cubicBezTo>
                    <a:pt x="1072" y="203"/>
                    <a:pt x="1036" y="143"/>
                    <a:pt x="965" y="131"/>
                  </a:cubicBezTo>
                  <a:lnTo>
                    <a:pt x="13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17" name="Google Shape;2017;p77"/>
          <p:cNvPicPr preferRelativeResize="0"/>
          <p:nvPr/>
        </p:nvPicPr>
        <p:blipFill rotWithShape="1">
          <a:blip r:embed="rId4">
            <a:alphaModFix/>
          </a:blip>
          <a:srcRect b="37845" l="37844" r="37846" t="37845"/>
          <a:stretch/>
        </p:blipFill>
        <p:spPr>
          <a:xfrm>
            <a:off x="43850" y="1780600"/>
            <a:ext cx="758001" cy="764401"/>
          </a:xfrm>
          <a:prstGeom prst="rect">
            <a:avLst/>
          </a:prstGeom>
          <a:noFill/>
          <a:ln>
            <a:noFill/>
          </a:ln>
        </p:spPr>
      </p:pic>
      <p:pic>
        <p:nvPicPr>
          <p:cNvPr id="2018" name="Google Shape;2018;p77"/>
          <p:cNvPicPr preferRelativeResize="0"/>
          <p:nvPr/>
        </p:nvPicPr>
        <p:blipFill>
          <a:blip r:embed="rId5">
            <a:alphaModFix/>
          </a:blip>
          <a:stretch>
            <a:fillRect/>
          </a:stretch>
        </p:blipFill>
        <p:spPr>
          <a:xfrm>
            <a:off x="4744037" y="3898935"/>
            <a:ext cx="3491700" cy="2660833"/>
          </a:xfrm>
          <a:prstGeom prst="rect">
            <a:avLst/>
          </a:prstGeom>
          <a:noFill/>
          <a:ln>
            <a:noFill/>
          </a:ln>
        </p:spPr>
      </p:pic>
      <p:sp>
        <p:nvSpPr>
          <p:cNvPr id="2019" name="Google Shape;2019;p77"/>
          <p:cNvSpPr txBox="1"/>
          <p:nvPr>
            <p:ph type="title"/>
          </p:nvPr>
        </p:nvSpPr>
        <p:spPr>
          <a:xfrm>
            <a:off x="869585" y="1341961"/>
            <a:ext cx="3254100" cy="11073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Desktop software</a:t>
            </a:r>
            <a:endParaRPr/>
          </a:p>
        </p:txBody>
      </p:sp>
      <p:sp>
        <p:nvSpPr>
          <p:cNvPr id="2020" name="Google Shape;2020;p77"/>
          <p:cNvSpPr txBox="1"/>
          <p:nvPr>
            <p:ph idx="1" type="subTitle"/>
          </p:nvPr>
        </p:nvSpPr>
        <p:spPr>
          <a:xfrm>
            <a:off x="869385" y="2410160"/>
            <a:ext cx="3254100" cy="1391400"/>
          </a:xfrm>
          <a:prstGeom prst="rect">
            <a:avLst/>
          </a:prstGeom>
        </p:spPr>
        <p:txBody>
          <a:bodyPr anchorCtr="0" anchor="ctr" bIns="91425" lIns="91425" spcFirstLastPara="1" rIns="91425" wrap="square" tIns="90000">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grpSp>
        <p:nvGrpSpPr>
          <p:cNvPr id="2021" name="Google Shape;2021;p77"/>
          <p:cNvGrpSpPr/>
          <p:nvPr/>
        </p:nvGrpSpPr>
        <p:grpSpPr>
          <a:xfrm>
            <a:off x="4694789" y="1221640"/>
            <a:ext cx="3581193" cy="2700211"/>
            <a:chOff x="4707939" y="1627229"/>
            <a:chExt cx="3326700" cy="2508324"/>
          </a:xfrm>
        </p:grpSpPr>
        <p:sp>
          <p:nvSpPr>
            <p:cNvPr id="2022" name="Google Shape;2022;p77"/>
            <p:cNvSpPr/>
            <p:nvPr/>
          </p:nvSpPr>
          <p:spPr>
            <a:xfrm>
              <a:off x="5793973" y="3700594"/>
              <a:ext cx="1151683" cy="434959"/>
            </a:xfrm>
            <a:custGeom>
              <a:rect b="b" l="l" r="r" t="t"/>
              <a:pathLst>
                <a:path extrusionOk="0" h="24926" w="65999">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solidFill>
              <a:schemeClr val="lt1"/>
            </a:solidFill>
            <a:ln>
              <a:noFill/>
            </a:ln>
          </p:spPr>
        </p:sp>
        <p:sp>
          <p:nvSpPr>
            <p:cNvPr id="2023" name="Google Shape;2023;p77"/>
            <p:cNvSpPr/>
            <p:nvPr/>
          </p:nvSpPr>
          <p:spPr>
            <a:xfrm>
              <a:off x="4707939" y="1627229"/>
              <a:ext cx="3326700" cy="2087100"/>
            </a:xfrm>
            <a:prstGeom prst="roundRect">
              <a:avLst>
                <a:gd fmla="val 3282"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24" name="Google Shape;2024;p77"/>
          <p:cNvPicPr preferRelativeResize="0"/>
          <p:nvPr/>
        </p:nvPicPr>
        <p:blipFill rotWithShape="1">
          <a:blip r:embed="rId6">
            <a:alphaModFix/>
          </a:blip>
          <a:srcRect b="0" l="3831" r="3831" t="0"/>
          <a:stretch/>
        </p:blipFill>
        <p:spPr>
          <a:xfrm>
            <a:off x="4801668" y="1317664"/>
            <a:ext cx="3376426" cy="2056837"/>
          </a:xfrm>
          <a:prstGeom prst="rect">
            <a:avLst/>
          </a:prstGeom>
          <a:noFill/>
          <a:ln>
            <a:noFill/>
          </a:ln>
        </p:spPr>
      </p:pic>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28" name="Shape 2028"/>
        <p:cNvGrpSpPr/>
        <p:nvPr/>
      </p:nvGrpSpPr>
      <p:grpSpPr>
        <a:xfrm>
          <a:off x="0" y="0"/>
          <a:ext cx="0" cy="0"/>
          <a:chOff x="0" y="0"/>
          <a:chExt cx="0" cy="0"/>
        </a:xfrm>
      </p:grpSpPr>
      <p:pic>
        <p:nvPicPr>
          <p:cNvPr id="2029" name="Google Shape;2029;p78"/>
          <p:cNvPicPr preferRelativeResize="0"/>
          <p:nvPr/>
        </p:nvPicPr>
        <p:blipFill>
          <a:blip r:embed="rId3">
            <a:alphaModFix/>
          </a:blip>
          <a:stretch>
            <a:fillRect/>
          </a:stretch>
        </p:blipFill>
        <p:spPr>
          <a:xfrm flipH="1">
            <a:off x="5414452" y="4087025"/>
            <a:ext cx="1846522" cy="1151300"/>
          </a:xfrm>
          <a:prstGeom prst="rect">
            <a:avLst/>
          </a:prstGeom>
          <a:noFill/>
          <a:ln>
            <a:noFill/>
          </a:ln>
        </p:spPr>
      </p:pic>
      <p:pic>
        <p:nvPicPr>
          <p:cNvPr id="2030" name="Google Shape;2030;p78"/>
          <p:cNvPicPr preferRelativeResize="0"/>
          <p:nvPr/>
        </p:nvPicPr>
        <p:blipFill rotWithShape="1">
          <a:blip r:embed="rId4">
            <a:alphaModFix/>
          </a:blip>
          <a:srcRect b="11342" l="11342" r="11342" t="11342"/>
          <a:stretch/>
        </p:blipFill>
        <p:spPr>
          <a:xfrm flipH="1" rot="-900005">
            <a:off x="-369574" y="3796213"/>
            <a:ext cx="1660442" cy="1880580"/>
          </a:xfrm>
          <a:prstGeom prst="rect">
            <a:avLst/>
          </a:prstGeom>
          <a:noFill/>
          <a:ln>
            <a:noFill/>
          </a:ln>
        </p:spPr>
      </p:pic>
      <p:pic>
        <p:nvPicPr>
          <p:cNvPr id="2031" name="Google Shape;2031;p78"/>
          <p:cNvPicPr preferRelativeResize="0"/>
          <p:nvPr/>
        </p:nvPicPr>
        <p:blipFill rotWithShape="1">
          <a:blip r:embed="rId5">
            <a:alphaModFix/>
          </a:blip>
          <a:srcRect b="18674" l="18680" r="18674" t="18680"/>
          <a:stretch/>
        </p:blipFill>
        <p:spPr>
          <a:xfrm>
            <a:off x="-667950" y="-572562"/>
            <a:ext cx="1819050" cy="1748473"/>
          </a:xfrm>
          <a:prstGeom prst="rect">
            <a:avLst/>
          </a:prstGeom>
          <a:noFill/>
          <a:ln>
            <a:noFill/>
          </a:ln>
        </p:spPr>
      </p:pic>
      <p:pic>
        <p:nvPicPr>
          <p:cNvPr id="2032" name="Google Shape;2032;p78"/>
          <p:cNvPicPr preferRelativeResize="0"/>
          <p:nvPr/>
        </p:nvPicPr>
        <p:blipFill>
          <a:blip r:embed="rId6">
            <a:alphaModFix/>
          </a:blip>
          <a:stretch>
            <a:fillRect/>
          </a:stretch>
        </p:blipFill>
        <p:spPr>
          <a:xfrm>
            <a:off x="1293276" y="4072719"/>
            <a:ext cx="2631475" cy="3731951"/>
          </a:xfrm>
          <a:prstGeom prst="rect">
            <a:avLst/>
          </a:prstGeom>
          <a:noFill/>
          <a:ln>
            <a:noFill/>
          </a:ln>
        </p:spPr>
      </p:pic>
      <p:sp>
        <p:nvSpPr>
          <p:cNvPr id="2033" name="Google Shape;2033;p78"/>
          <p:cNvSpPr txBox="1"/>
          <p:nvPr>
            <p:ph type="title"/>
          </p:nvPr>
        </p:nvSpPr>
        <p:spPr>
          <a:xfrm>
            <a:off x="4630400" y="1609885"/>
            <a:ext cx="3254100" cy="621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Tablet app</a:t>
            </a:r>
            <a:endParaRPr/>
          </a:p>
        </p:txBody>
      </p:sp>
      <p:sp>
        <p:nvSpPr>
          <p:cNvPr id="2034" name="Google Shape;2034;p78"/>
          <p:cNvSpPr txBox="1"/>
          <p:nvPr>
            <p:ph idx="1" type="subTitle"/>
          </p:nvPr>
        </p:nvSpPr>
        <p:spPr>
          <a:xfrm>
            <a:off x="4630200" y="2155585"/>
            <a:ext cx="3254100" cy="1391400"/>
          </a:xfrm>
          <a:prstGeom prst="rect">
            <a:avLst/>
          </a:prstGeom>
        </p:spPr>
        <p:txBody>
          <a:bodyPr anchorCtr="0" anchor="ctr" bIns="91425" lIns="91425" spcFirstLastPara="1" rIns="91425" wrap="square" tIns="90000">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grpSp>
        <p:nvGrpSpPr>
          <p:cNvPr id="2035" name="Google Shape;2035;p78"/>
          <p:cNvGrpSpPr/>
          <p:nvPr/>
        </p:nvGrpSpPr>
        <p:grpSpPr>
          <a:xfrm flipH="1">
            <a:off x="1503105" y="1056462"/>
            <a:ext cx="2203923" cy="3030567"/>
            <a:chOff x="1835466" y="929768"/>
            <a:chExt cx="2388300" cy="3284100"/>
          </a:xfrm>
        </p:grpSpPr>
        <p:sp>
          <p:nvSpPr>
            <p:cNvPr id="2036" name="Google Shape;2036;p78"/>
            <p:cNvSpPr/>
            <p:nvPr/>
          </p:nvSpPr>
          <p:spPr>
            <a:xfrm>
              <a:off x="1835466" y="929768"/>
              <a:ext cx="2388300" cy="3284100"/>
            </a:xfrm>
            <a:prstGeom prst="roundRect">
              <a:avLst>
                <a:gd fmla="val 4846" name="adj"/>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
          <p:nvSpPr>
            <p:cNvPr id="2037" name="Google Shape;2037;p78"/>
            <p:cNvSpPr/>
            <p:nvPr/>
          </p:nvSpPr>
          <p:spPr>
            <a:xfrm>
              <a:off x="2947422" y="4047501"/>
              <a:ext cx="164400" cy="97500"/>
            </a:xfrm>
            <a:prstGeom prst="roundRect">
              <a:avLst>
                <a:gd fmla="val 50000" name="adj"/>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38" name="Google Shape;2038;p78"/>
          <p:cNvPicPr preferRelativeResize="0"/>
          <p:nvPr/>
        </p:nvPicPr>
        <p:blipFill rotWithShape="1">
          <a:blip r:embed="rId7">
            <a:alphaModFix/>
          </a:blip>
          <a:srcRect b="3479" l="63909" r="442" t="3488"/>
          <a:stretch/>
        </p:blipFill>
        <p:spPr>
          <a:xfrm>
            <a:off x="1696537" y="1199050"/>
            <a:ext cx="1817042" cy="2667350"/>
          </a:xfrm>
          <a:prstGeom prst="rect">
            <a:avLst/>
          </a:prstGeom>
          <a:noFill/>
          <a:ln>
            <a:noFill/>
          </a:ln>
        </p:spPr>
      </p:pic>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2" name="Shape 2042"/>
        <p:cNvGrpSpPr/>
        <p:nvPr/>
      </p:nvGrpSpPr>
      <p:grpSpPr>
        <a:xfrm>
          <a:off x="0" y="0"/>
          <a:ext cx="0" cy="0"/>
          <a:chOff x="0" y="0"/>
          <a:chExt cx="0" cy="0"/>
        </a:xfrm>
      </p:grpSpPr>
      <p:pic>
        <p:nvPicPr>
          <p:cNvPr id="2043" name="Google Shape;2043;p79"/>
          <p:cNvPicPr preferRelativeResize="0"/>
          <p:nvPr/>
        </p:nvPicPr>
        <p:blipFill rotWithShape="1">
          <a:blip r:embed="rId3">
            <a:alphaModFix/>
          </a:blip>
          <a:srcRect b="37845" l="37844" r="37846" t="37845"/>
          <a:stretch/>
        </p:blipFill>
        <p:spPr>
          <a:xfrm>
            <a:off x="8021585" y="214160"/>
            <a:ext cx="758001" cy="764401"/>
          </a:xfrm>
          <a:prstGeom prst="rect">
            <a:avLst/>
          </a:prstGeom>
          <a:noFill/>
          <a:ln>
            <a:noFill/>
          </a:ln>
        </p:spPr>
      </p:pic>
      <p:pic>
        <p:nvPicPr>
          <p:cNvPr id="2044" name="Google Shape;2044;p79"/>
          <p:cNvPicPr preferRelativeResize="0"/>
          <p:nvPr/>
        </p:nvPicPr>
        <p:blipFill rotWithShape="1">
          <a:blip r:embed="rId4">
            <a:alphaModFix/>
          </a:blip>
          <a:srcRect b="24557" l="20741" r="0" t="23709"/>
          <a:stretch/>
        </p:blipFill>
        <p:spPr>
          <a:xfrm rot="-5399988">
            <a:off x="6229006" y="2242630"/>
            <a:ext cx="4555996" cy="2154749"/>
          </a:xfrm>
          <a:prstGeom prst="rect">
            <a:avLst/>
          </a:prstGeom>
          <a:noFill/>
          <a:ln>
            <a:noFill/>
          </a:ln>
        </p:spPr>
      </p:pic>
      <p:pic>
        <p:nvPicPr>
          <p:cNvPr id="2045" name="Google Shape;2045;p79"/>
          <p:cNvPicPr preferRelativeResize="0"/>
          <p:nvPr/>
        </p:nvPicPr>
        <p:blipFill rotWithShape="1">
          <a:blip r:embed="rId5">
            <a:alphaModFix/>
          </a:blip>
          <a:srcRect b="15446" l="15439" r="15446" t="15439"/>
          <a:stretch/>
        </p:blipFill>
        <p:spPr>
          <a:xfrm rot="4500000">
            <a:off x="1857537" y="3509415"/>
            <a:ext cx="2053874" cy="2180042"/>
          </a:xfrm>
          <a:prstGeom prst="rect">
            <a:avLst/>
          </a:prstGeom>
          <a:noFill/>
          <a:ln>
            <a:noFill/>
          </a:ln>
        </p:spPr>
      </p:pic>
      <p:pic>
        <p:nvPicPr>
          <p:cNvPr id="2046" name="Google Shape;2046;p79"/>
          <p:cNvPicPr preferRelativeResize="0"/>
          <p:nvPr/>
        </p:nvPicPr>
        <p:blipFill rotWithShape="1">
          <a:blip r:embed="rId6">
            <a:alphaModFix/>
          </a:blip>
          <a:srcRect b="8620" l="7842" r="0" t="6533"/>
          <a:stretch/>
        </p:blipFill>
        <p:spPr>
          <a:xfrm flipH="1">
            <a:off x="-447036" y="2447722"/>
            <a:ext cx="3254098" cy="3049682"/>
          </a:xfrm>
          <a:prstGeom prst="rect">
            <a:avLst/>
          </a:prstGeom>
          <a:noFill/>
          <a:ln>
            <a:noFill/>
          </a:ln>
        </p:spPr>
      </p:pic>
      <p:pic>
        <p:nvPicPr>
          <p:cNvPr id="2047" name="Google Shape;2047;p79"/>
          <p:cNvPicPr preferRelativeResize="0"/>
          <p:nvPr/>
        </p:nvPicPr>
        <p:blipFill rotWithShape="1">
          <a:blip r:embed="rId7">
            <a:alphaModFix/>
          </a:blip>
          <a:srcRect b="21031" l="21031" r="21031" t="21031"/>
          <a:stretch/>
        </p:blipFill>
        <p:spPr>
          <a:xfrm rot="-2700020">
            <a:off x="2269754" y="-422477"/>
            <a:ext cx="1534239" cy="1474729"/>
          </a:xfrm>
          <a:prstGeom prst="rect">
            <a:avLst/>
          </a:prstGeom>
          <a:noFill/>
          <a:ln>
            <a:noFill/>
          </a:ln>
        </p:spPr>
      </p:pic>
      <p:pic>
        <p:nvPicPr>
          <p:cNvPr id="2048" name="Google Shape;2048;p79"/>
          <p:cNvPicPr preferRelativeResize="0"/>
          <p:nvPr/>
        </p:nvPicPr>
        <p:blipFill>
          <a:blip r:embed="rId8">
            <a:alphaModFix/>
          </a:blip>
          <a:stretch>
            <a:fillRect/>
          </a:stretch>
        </p:blipFill>
        <p:spPr>
          <a:xfrm>
            <a:off x="5693403" y="4084342"/>
            <a:ext cx="1709119" cy="1302425"/>
          </a:xfrm>
          <a:prstGeom prst="rect">
            <a:avLst/>
          </a:prstGeom>
          <a:noFill/>
          <a:ln>
            <a:noFill/>
          </a:ln>
        </p:spPr>
      </p:pic>
      <p:sp>
        <p:nvSpPr>
          <p:cNvPr id="2049" name="Google Shape;2049;p79"/>
          <p:cNvSpPr txBox="1"/>
          <p:nvPr>
            <p:ph type="title"/>
          </p:nvPr>
        </p:nvSpPr>
        <p:spPr>
          <a:xfrm>
            <a:off x="1439975" y="1609885"/>
            <a:ext cx="3254100" cy="6219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Mobile web</a:t>
            </a:r>
            <a:endParaRPr/>
          </a:p>
        </p:txBody>
      </p:sp>
      <p:pic>
        <p:nvPicPr>
          <p:cNvPr id="2050" name="Google Shape;2050;p79"/>
          <p:cNvPicPr preferRelativeResize="0"/>
          <p:nvPr/>
        </p:nvPicPr>
        <p:blipFill rotWithShape="1">
          <a:blip r:embed="rId9">
            <a:alphaModFix/>
          </a:blip>
          <a:srcRect b="10336" l="1160" r="73440" t="10336"/>
          <a:stretch/>
        </p:blipFill>
        <p:spPr>
          <a:xfrm>
            <a:off x="5818125" y="1298113"/>
            <a:ext cx="1444800" cy="2538225"/>
          </a:xfrm>
          <a:prstGeom prst="rect">
            <a:avLst/>
          </a:prstGeom>
          <a:noFill/>
          <a:ln>
            <a:noFill/>
          </a:ln>
        </p:spPr>
      </p:pic>
      <p:sp>
        <p:nvSpPr>
          <p:cNvPr id="2051" name="Google Shape;2051;p79"/>
          <p:cNvSpPr txBox="1"/>
          <p:nvPr>
            <p:ph idx="1" type="subTitle"/>
          </p:nvPr>
        </p:nvSpPr>
        <p:spPr>
          <a:xfrm>
            <a:off x="1439775" y="2155585"/>
            <a:ext cx="3254100" cy="1391400"/>
          </a:xfrm>
          <a:prstGeom prst="rect">
            <a:avLst/>
          </a:prstGeom>
        </p:spPr>
        <p:txBody>
          <a:bodyPr anchorCtr="0" anchor="ctr" bIns="91425" lIns="91425" spcFirstLastPara="1" rIns="91425" wrap="square" tIns="90000">
            <a:noAutofit/>
          </a:bodyPr>
          <a:lstStyle/>
          <a:p>
            <a:pPr indent="0" lvl="0" marL="0" rtl="0" algn="ctr">
              <a:spcBef>
                <a:spcPts val="0"/>
              </a:spcBef>
              <a:spcAft>
                <a:spcPts val="0"/>
              </a:spcAft>
              <a:buNone/>
            </a:pPr>
            <a:r>
              <a:rPr lang="en"/>
              <a:t>You can replace the image on the screen with your own work. Just right-click on it and select “Replace image”</a:t>
            </a:r>
            <a:endParaRPr/>
          </a:p>
        </p:txBody>
      </p:sp>
      <p:sp>
        <p:nvSpPr>
          <p:cNvPr id="2052" name="Google Shape;2052;p79"/>
          <p:cNvSpPr/>
          <p:nvPr/>
        </p:nvSpPr>
        <p:spPr>
          <a:xfrm>
            <a:off x="5784924" y="1050212"/>
            <a:ext cx="1526071" cy="3043073"/>
          </a:xfrm>
          <a:custGeom>
            <a:rect b="b" l="l" r="r" t="t"/>
            <a:pathLst>
              <a:path extrusionOk="0" h="206345" w="10348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1400"/>
          </a:p>
        </p:txBody>
      </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6" name="Shape 2056"/>
        <p:cNvGrpSpPr/>
        <p:nvPr/>
      </p:nvGrpSpPr>
      <p:grpSpPr>
        <a:xfrm>
          <a:off x="0" y="0"/>
          <a:ext cx="0" cy="0"/>
          <a:chOff x="0" y="0"/>
          <a:chExt cx="0" cy="0"/>
        </a:xfrm>
      </p:grpSpPr>
      <p:sp>
        <p:nvSpPr>
          <p:cNvPr id="2057" name="Google Shape;2057;p80"/>
          <p:cNvSpPr/>
          <p:nvPr/>
        </p:nvSpPr>
        <p:spPr>
          <a:xfrm flipH="1">
            <a:off x="492358" y="-157875"/>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058" name="Google Shape;2058;p80"/>
          <p:cNvPicPr preferRelativeResize="0"/>
          <p:nvPr/>
        </p:nvPicPr>
        <p:blipFill rotWithShape="1">
          <a:blip r:embed="rId3">
            <a:alphaModFix/>
          </a:blip>
          <a:srcRect b="18674" l="18680" r="18674" t="18680"/>
          <a:stretch/>
        </p:blipFill>
        <p:spPr>
          <a:xfrm flipH="1">
            <a:off x="6727902" y="-777875"/>
            <a:ext cx="2246250" cy="2159099"/>
          </a:xfrm>
          <a:prstGeom prst="rect">
            <a:avLst/>
          </a:prstGeom>
          <a:noFill/>
          <a:ln>
            <a:noFill/>
          </a:ln>
        </p:spPr>
      </p:pic>
      <p:pic>
        <p:nvPicPr>
          <p:cNvPr id="2059" name="Google Shape;2059;p80"/>
          <p:cNvPicPr preferRelativeResize="0"/>
          <p:nvPr/>
        </p:nvPicPr>
        <p:blipFill>
          <a:blip r:embed="rId4">
            <a:alphaModFix/>
          </a:blip>
          <a:stretch>
            <a:fillRect/>
          </a:stretch>
        </p:blipFill>
        <p:spPr>
          <a:xfrm flipH="1">
            <a:off x="-1781200" y="2595287"/>
            <a:ext cx="2879851" cy="4084178"/>
          </a:xfrm>
          <a:prstGeom prst="rect">
            <a:avLst/>
          </a:prstGeom>
          <a:noFill/>
          <a:ln>
            <a:noFill/>
          </a:ln>
        </p:spPr>
      </p:pic>
      <p:pic>
        <p:nvPicPr>
          <p:cNvPr id="2060" name="Google Shape;2060;p80"/>
          <p:cNvPicPr preferRelativeResize="0"/>
          <p:nvPr/>
        </p:nvPicPr>
        <p:blipFill rotWithShape="1">
          <a:blip r:embed="rId5">
            <a:alphaModFix/>
          </a:blip>
          <a:srcRect b="11342" l="11342" r="11342" t="11342"/>
          <a:stretch/>
        </p:blipFill>
        <p:spPr>
          <a:xfrm rot="899999">
            <a:off x="7246739" y="2440881"/>
            <a:ext cx="2356499" cy="2668913"/>
          </a:xfrm>
          <a:prstGeom prst="rect">
            <a:avLst/>
          </a:prstGeom>
          <a:noFill/>
          <a:ln>
            <a:noFill/>
          </a:ln>
        </p:spPr>
      </p:pic>
      <p:pic>
        <p:nvPicPr>
          <p:cNvPr id="2061" name="Google Shape;2061;p80"/>
          <p:cNvPicPr preferRelativeResize="0"/>
          <p:nvPr/>
        </p:nvPicPr>
        <p:blipFill rotWithShape="1">
          <a:blip r:embed="rId6">
            <a:alphaModFix/>
          </a:blip>
          <a:srcRect b="12695" l="0" r="6864" t="15253"/>
          <a:stretch/>
        </p:blipFill>
        <p:spPr>
          <a:xfrm flipH="1">
            <a:off x="4667579" y="3690299"/>
            <a:ext cx="5025224" cy="1995625"/>
          </a:xfrm>
          <a:prstGeom prst="rect">
            <a:avLst/>
          </a:prstGeom>
          <a:noFill/>
          <a:ln>
            <a:noFill/>
          </a:ln>
        </p:spPr>
      </p:pic>
      <p:grpSp>
        <p:nvGrpSpPr>
          <p:cNvPr id="2062" name="Google Shape;2062;p80"/>
          <p:cNvGrpSpPr/>
          <p:nvPr/>
        </p:nvGrpSpPr>
        <p:grpSpPr>
          <a:xfrm flipH="1" rot="-3599979">
            <a:off x="105450" y="3541267"/>
            <a:ext cx="941542" cy="1158058"/>
            <a:chOff x="3179850" y="4332100"/>
            <a:chExt cx="555750" cy="683550"/>
          </a:xfrm>
        </p:grpSpPr>
        <p:sp>
          <p:nvSpPr>
            <p:cNvPr id="2063" name="Google Shape;2063;p80"/>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4" name="Google Shape;2064;p80"/>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5" name="Google Shape;2065;p80"/>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6" name="Google Shape;2066;p80"/>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7" name="Google Shape;2067;p80"/>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68" name="Google Shape;2068;p80"/>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69" name="Google Shape;2069;p80"/>
          <p:cNvPicPr preferRelativeResize="0"/>
          <p:nvPr/>
        </p:nvPicPr>
        <p:blipFill rotWithShape="1">
          <a:blip r:embed="rId7">
            <a:alphaModFix/>
          </a:blip>
          <a:srcRect b="37845" l="37844" r="37846" t="37845"/>
          <a:stretch/>
        </p:blipFill>
        <p:spPr>
          <a:xfrm flipH="1">
            <a:off x="380601" y="1301500"/>
            <a:ext cx="758001" cy="764401"/>
          </a:xfrm>
          <a:prstGeom prst="rect">
            <a:avLst/>
          </a:prstGeom>
          <a:noFill/>
          <a:ln>
            <a:noFill/>
          </a:ln>
        </p:spPr>
      </p:pic>
      <p:pic>
        <p:nvPicPr>
          <p:cNvPr id="2070" name="Google Shape;2070;p80"/>
          <p:cNvPicPr preferRelativeResize="0"/>
          <p:nvPr/>
        </p:nvPicPr>
        <p:blipFill>
          <a:blip r:embed="rId8">
            <a:alphaModFix/>
          </a:blip>
          <a:stretch>
            <a:fillRect/>
          </a:stretch>
        </p:blipFill>
        <p:spPr>
          <a:xfrm flipH="1">
            <a:off x="195214" y="4599402"/>
            <a:ext cx="2500350" cy="1905371"/>
          </a:xfrm>
          <a:prstGeom prst="rect">
            <a:avLst/>
          </a:prstGeom>
          <a:noFill/>
          <a:ln>
            <a:noFill/>
          </a:ln>
        </p:spPr>
      </p:pic>
      <p:sp>
        <p:nvSpPr>
          <p:cNvPr id="2071" name="Google Shape;2071;p80"/>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Our team</a:t>
            </a:r>
            <a:endParaRPr/>
          </a:p>
        </p:txBody>
      </p:sp>
      <p:pic>
        <p:nvPicPr>
          <p:cNvPr id="2072" name="Google Shape;2072;p80"/>
          <p:cNvPicPr preferRelativeResize="0"/>
          <p:nvPr>
            <p:ph idx="5" type="pic"/>
          </p:nvPr>
        </p:nvPicPr>
        <p:blipFill rotWithShape="1">
          <a:blip r:embed="rId9">
            <a:alphaModFix/>
          </a:blip>
          <a:srcRect b="0" l="15749" r="15742" t="0"/>
          <a:stretch/>
        </p:blipFill>
        <p:spPr>
          <a:xfrm>
            <a:off x="4702200" y="1423650"/>
            <a:ext cx="2696202" cy="2696201"/>
          </a:xfrm>
          <a:prstGeom prst="rect">
            <a:avLst/>
          </a:prstGeom>
        </p:spPr>
      </p:pic>
      <p:sp>
        <p:nvSpPr>
          <p:cNvPr id="2073" name="Google Shape;2073;p80"/>
          <p:cNvSpPr txBox="1"/>
          <p:nvPr>
            <p:ph idx="1" type="subTitle"/>
          </p:nvPr>
        </p:nvSpPr>
        <p:spPr>
          <a:xfrm flipH="1">
            <a:off x="1897952" y="1568324"/>
            <a:ext cx="2114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Jenna Doe</a:t>
            </a:r>
            <a:endParaRPr/>
          </a:p>
        </p:txBody>
      </p:sp>
      <p:sp>
        <p:nvSpPr>
          <p:cNvPr id="2074" name="Google Shape;2074;p80"/>
          <p:cNvSpPr txBox="1"/>
          <p:nvPr>
            <p:ph idx="2" type="subTitle"/>
          </p:nvPr>
        </p:nvSpPr>
        <p:spPr>
          <a:xfrm flipH="1">
            <a:off x="1897942" y="2001135"/>
            <a:ext cx="21147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talk a bit about this person</a:t>
            </a:r>
            <a:endParaRPr/>
          </a:p>
        </p:txBody>
      </p:sp>
      <p:sp>
        <p:nvSpPr>
          <p:cNvPr id="2075" name="Google Shape;2075;p80"/>
          <p:cNvSpPr txBox="1"/>
          <p:nvPr>
            <p:ph idx="3" type="subTitle"/>
          </p:nvPr>
        </p:nvSpPr>
        <p:spPr>
          <a:xfrm>
            <a:off x="1897958" y="2969650"/>
            <a:ext cx="2114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Timmy Jimmy</a:t>
            </a:r>
            <a:endParaRPr/>
          </a:p>
        </p:txBody>
      </p:sp>
      <p:sp>
        <p:nvSpPr>
          <p:cNvPr id="2076" name="Google Shape;2076;p80"/>
          <p:cNvSpPr txBox="1"/>
          <p:nvPr>
            <p:ph idx="4" type="subTitle"/>
          </p:nvPr>
        </p:nvSpPr>
        <p:spPr>
          <a:xfrm>
            <a:off x="1897958" y="3402464"/>
            <a:ext cx="2114700" cy="572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talk a bit about this person</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80" name="Shape 2080"/>
        <p:cNvGrpSpPr/>
        <p:nvPr/>
      </p:nvGrpSpPr>
      <p:grpSpPr>
        <a:xfrm>
          <a:off x="0" y="0"/>
          <a:ext cx="0" cy="0"/>
          <a:chOff x="0" y="0"/>
          <a:chExt cx="0" cy="0"/>
        </a:xfrm>
      </p:grpSpPr>
      <p:pic>
        <p:nvPicPr>
          <p:cNvPr id="2081" name="Google Shape;2081;p81"/>
          <p:cNvPicPr preferRelativeResize="0"/>
          <p:nvPr/>
        </p:nvPicPr>
        <p:blipFill rotWithShape="1">
          <a:blip r:embed="rId3">
            <a:alphaModFix/>
          </a:blip>
          <a:srcRect b="24557" l="20741" r="0" t="23709"/>
          <a:stretch/>
        </p:blipFill>
        <p:spPr>
          <a:xfrm rot="5400000">
            <a:off x="-1646574" y="2727651"/>
            <a:ext cx="4426399" cy="2093449"/>
          </a:xfrm>
          <a:prstGeom prst="rect">
            <a:avLst/>
          </a:prstGeom>
          <a:noFill/>
          <a:ln>
            <a:noFill/>
          </a:ln>
        </p:spPr>
      </p:pic>
      <p:pic>
        <p:nvPicPr>
          <p:cNvPr id="2082" name="Google Shape;2082;p81"/>
          <p:cNvPicPr preferRelativeResize="0"/>
          <p:nvPr/>
        </p:nvPicPr>
        <p:blipFill>
          <a:blip r:embed="rId4">
            <a:alphaModFix/>
          </a:blip>
          <a:stretch>
            <a:fillRect/>
          </a:stretch>
        </p:blipFill>
        <p:spPr>
          <a:xfrm flipH="1">
            <a:off x="7682949" y="2152649"/>
            <a:ext cx="2222549" cy="3152002"/>
          </a:xfrm>
          <a:prstGeom prst="rect">
            <a:avLst/>
          </a:prstGeom>
          <a:noFill/>
          <a:ln>
            <a:noFill/>
          </a:ln>
        </p:spPr>
      </p:pic>
      <p:pic>
        <p:nvPicPr>
          <p:cNvPr id="2083" name="Google Shape;2083;p81"/>
          <p:cNvPicPr preferRelativeResize="0"/>
          <p:nvPr/>
        </p:nvPicPr>
        <p:blipFill rotWithShape="1">
          <a:blip r:embed="rId5">
            <a:alphaModFix/>
          </a:blip>
          <a:srcRect b="23022" l="23022" r="23022" t="23022"/>
          <a:stretch/>
        </p:blipFill>
        <p:spPr>
          <a:xfrm flipH="1">
            <a:off x="7171928" y="1846675"/>
            <a:ext cx="1204796" cy="1158050"/>
          </a:xfrm>
          <a:prstGeom prst="rect">
            <a:avLst/>
          </a:prstGeom>
          <a:noFill/>
          <a:ln>
            <a:noFill/>
          </a:ln>
        </p:spPr>
      </p:pic>
      <p:pic>
        <p:nvPicPr>
          <p:cNvPr id="2084" name="Google Shape;2084;p81"/>
          <p:cNvPicPr preferRelativeResize="0"/>
          <p:nvPr/>
        </p:nvPicPr>
        <p:blipFill>
          <a:blip r:embed="rId6">
            <a:alphaModFix/>
          </a:blip>
          <a:stretch>
            <a:fillRect/>
          </a:stretch>
        </p:blipFill>
        <p:spPr>
          <a:xfrm>
            <a:off x="300652" y="212300"/>
            <a:ext cx="1715650" cy="1746101"/>
          </a:xfrm>
          <a:prstGeom prst="rect">
            <a:avLst/>
          </a:prstGeom>
          <a:noFill/>
          <a:ln>
            <a:noFill/>
          </a:ln>
        </p:spPr>
      </p:pic>
      <p:pic>
        <p:nvPicPr>
          <p:cNvPr id="2085" name="Google Shape;2085;p81"/>
          <p:cNvPicPr preferRelativeResize="0"/>
          <p:nvPr/>
        </p:nvPicPr>
        <p:blipFill rotWithShape="1">
          <a:blip r:embed="rId7">
            <a:alphaModFix/>
          </a:blip>
          <a:srcRect b="37845" l="37844" r="37846" t="37845"/>
          <a:stretch/>
        </p:blipFill>
        <p:spPr>
          <a:xfrm flipH="1">
            <a:off x="1053702" y="2284175"/>
            <a:ext cx="758001" cy="764401"/>
          </a:xfrm>
          <a:prstGeom prst="rect">
            <a:avLst/>
          </a:prstGeom>
          <a:noFill/>
          <a:ln>
            <a:noFill/>
          </a:ln>
        </p:spPr>
      </p:pic>
      <p:grpSp>
        <p:nvGrpSpPr>
          <p:cNvPr id="2086" name="Google Shape;2086;p81"/>
          <p:cNvGrpSpPr/>
          <p:nvPr/>
        </p:nvGrpSpPr>
        <p:grpSpPr>
          <a:xfrm>
            <a:off x="7164590" y="4320892"/>
            <a:ext cx="732145" cy="900440"/>
            <a:chOff x="3179850" y="4332100"/>
            <a:chExt cx="555750" cy="683550"/>
          </a:xfrm>
        </p:grpSpPr>
        <p:sp>
          <p:nvSpPr>
            <p:cNvPr id="2087" name="Google Shape;2087;p81"/>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8" name="Google Shape;2088;p81"/>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9" name="Google Shape;2089;p81"/>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0" name="Google Shape;2090;p81"/>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1" name="Google Shape;2091;p81"/>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2" name="Google Shape;2092;p81"/>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93" name="Google Shape;2093;p81"/>
          <p:cNvSpPr txBox="1"/>
          <p:nvPr>
            <p:ph idx="1" type="subTitle"/>
          </p:nvPr>
        </p:nvSpPr>
        <p:spPr>
          <a:xfrm>
            <a:off x="2917150" y="1754990"/>
            <a:ext cx="3309600" cy="4191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Do you have any questions?</a:t>
            </a:r>
            <a:endParaRPr/>
          </a:p>
        </p:txBody>
      </p:sp>
      <p:sp>
        <p:nvSpPr>
          <p:cNvPr id="2094" name="Google Shape;2094;p81"/>
          <p:cNvSpPr txBox="1"/>
          <p:nvPr>
            <p:ph type="title"/>
          </p:nvPr>
        </p:nvSpPr>
        <p:spPr>
          <a:xfrm>
            <a:off x="2064550" y="606915"/>
            <a:ext cx="5014800" cy="1152000"/>
          </a:xfrm>
          <a:prstGeom prst="rect">
            <a:avLst/>
          </a:prstGeom>
        </p:spPr>
        <p:txBody>
          <a:bodyPr anchorCtr="0" anchor="ctr" bIns="180000" lIns="91425" spcFirstLastPara="1" rIns="91425" wrap="square" tIns="91425">
            <a:noAutofit/>
          </a:bodyPr>
          <a:lstStyle/>
          <a:p>
            <a:pPr indent="0" lvl="0" marL="0" rtl="0" algn="ctr">
              <a:spcBef>
                <a:spcPts val="0"/>
              </a:spcBef>
              <a:spcAft>
                <a:spcPts val="0"/>
              </a:spcAft>
              <a:buNone/>
            </a:pPr>
            <a:r>
              <a:rPr lang="en"/>
              <a:t>Thanks!</a:t>
            </a:r>
            <a:endParaRPr/>
          </a:p>
        </p:txBody>
      </p:sp>
      <p:sp>
        <p:nvSpPr>
          <p:cNvPr id="2095" name="Google Shape;2095;p81"/>
          <p:cNvSpPr txBox="1"/>
          <p:nvPr>
            <p:ph idx="2" type="subTitle"/>
          </p:nvPr>
        </p:nvSpPr>
        <p:spPr>
          <a:xfrm>
            <a:off x="2917150" y="2174090"/>
            <a:ext cx="3309600" cy="759300"/>
          </a:xfrm>
          <a:prstGeom prst="rect">
            <a:avLst/>
          </a:prstGeom>
        </p:spPr>
        <p:txBody>
          <a:bodyPr anchorCtr="0" anchor="ctr" bIns="0" lIns="0" spcFirstLastPara="1" rIns="0" wrap="square" tIns="0">
            <a:noAutofit/>
          </a:bodyPr>
          <a:lstStyle/>
          <a:p>
            <a:pPr indent="0" lvl="0" marL="0" rtl="0" algn="ctr">
              <a:spcBef>
                <a:spcPts val="0"/>
              </a:spcBef>
              <a:spcAft>
                <a:spcPts val="0"/>
              </a:spcAft>
              <a:buClr>
                <a:schemeClr val="lt1"/>
              </a:buClr>
              <a:buSzPts val="1100"/>
              <a:buFont typeface="Arial"/>
              <a:buNone/>
            </a:pPr>
            <a:r>
              <a:rPr lang="en"/>
              <a:t>youremail@freepik.com </a:t>
            </a:r>
            <a:endParaRPr/>
          </a:p>
          <a:p>
            <a:pPr indent="0" lvl="0" marL="0" rtl="0" algn="ctr">
              <a:spcBef>
                <a:spcPts val="0"/>
              </a:spcBef>
              <a:spcAft>
                <a:spcPts val="0"/>
              </a:spcAft>
              <a:buClr>
                <a:schemeClr val="lt1"/>
              </a:buClr>
              <a:buSzPts val="1100"/>
              <a:buFont typeface="Arial"/>
              <a:buNone/>
            </a:pPr>
            <a:r>
              <a:rPr lang="en"/>
              <a:t>+91  620 421 838 </a:t>
            </a:r>
            <a:endParaRPr/>
          </a:p>
          <a:p>
            <a:pPr indent="0" lvl="0" marL="0" rtl="0" algn="ctr">
              <a:spcBef>
                <a:spcPts val="0"/>
              </a:spcBef>
              <a:spcAft>
                <a:spcPts val="0"/>
              </a:spcAft>
              <a:buNone/>
            </a:pPr>
            <a:r>
              <a:rPr lang="en"/>
              <a:t>yourcompany.com</a:t>
            </a:r>
            <a:endParaRPr/>
          </a:p>
        </p:txBody>
      </p:sp>
      <p:sp>
        <p:nvSpPr>
          <p:cNvPr id="2096" name="Google Shape;2096;p81"/>
          <p:cNvSpPr txBox="1"/>
          <p:nvPr>
            <p:ph idx="1" type="subTitle"/>
          </p:nvPr>
        </p:nvSpPr>
        <p:spPr>
          <a:xfrm>
            <a:off x="3164550" y="4142870"/>
            <a:ext cx="2814900" cy="328800"/>
          </a:xfrm>
          <a:prstGeom prst="rect">
            <a:avLst/>
          </a:prstGeom>
          <a:noFill/>
          <a:ln>
            <a:noFill/>
          </a:ln>
        </p:spPr>
        <p:txBody>
          <a:bodyPr anchorCtr="0" anchor="ctr" bIns="0" lIns="0" spcFirstLastPara="1" rIns="0" wrap="square" tIns="0">
            <a:noAutofit/>
          </a:bodyPr>
          <a:lstStyle/>
          <a:p>
            <a:pPr indent="0" lvl="0" marL="0" rtl="0" algn="ctr">
              <a:spcBef>
                <a:spcPts val="0"/>
              </a:spcBef>
              <a:spcAft>
                <a:spcPts val="0"/>
              </a:spcAft>
              <a:buNone/>
            </a:pPr>
            <a:r>
              <a:rPr b="0" lang="en" sz="1200">
                <a:solidFill>
                  <a:schemeClr val="accent6"/>
                </a:solidFill>
              </a:rPr>
              <a:t>Please keep this slide for attribution</a:t>
            </a:r>
            <a:endParaRPr b="0" sz="1200">
              <a:solidFill>
                <a:schemeClr val="accent6"/>
              </a:solidFill>
            </a:endParaRPr>
          </a:p>
        </p:txBody>
      </p:sp>
      <p:grpSp>
        <p:nvGrpSpPr>
          <p:cNvPr id="2097" name="Google Shape;2097;p81"/>
          <p:cNvGrpSpPr/>
          <p:nvPr/>
        </p:nvGrpSpPr>
        <p:grpSpPr>
          <a:xfrm>
            <a:off x="4956787" y="3106039"/>
            <a:ext cx="363314" cy="356576"/>
            <a:chOff x="3763184" y="3817357"/>
            <a:chExt cx="363314" cy="356576"/>
          </a:xfrm>
        </p:grpSpPr>
        <p:sp>
          <p:nvSpPr>
            <p:cNvPr id="2098" name="Google Shape;2098;p81"/>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9" name="Google Shape;2099;p81"/>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0" name="Google Shape;2100;p81"/>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1" name="Google Shape;2101;p81"/>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2" name="Google Shape;2102;p81"/>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3" name="Google Shape;2103;p81"/>
          <p:cNvGrpSpPr/>
          <p:nvPr/>
        </p:nvGrpSpPr>
        <p:grpSpPr>
          <a:xfrm>
            <a:off x="4386315" y="3105895"/>
            <a:ext cx="362920" cy="356865"/>
            <a:chOff x="3314750" y="3817357"/>
            <a:chExt cx="362920" cy="356865"/>
          </a:xfrm>
        </p:grpSpPr>
        <p:grpSp>
          <p:nvGrpSpPr>
            <p:cNvPr id="2104" name="Google Shape;2104;p81"/>
            <p:cNvGrpSpPr/>
            <p:nvPr/>
          </p:nvGrpSpPr>
          <p:grpSpPr>
            <a:xfrm>
              <a:off x="3314750" y="3817357"/>
              <a:ext cx="362920" cy="356865"/>
              <a:chOff x="3314750" y="3817357"/>
              <a:chExt cx="362920" cy="356865"/>
            </a:xfrm>
          </p:grpSpPr>
          <p:sp>
            <p:nvSpPr>
              <p:cNvPr id="2105" name="Google Shape;2105;p81"/>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6" name="Google Shape;2106;p81"/>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07" name="Google Shape;2107;p81"/>
            <p:cNvGrpSpPr/>
            <p:nvPr/>
          </p:nvGrpSpPr>
          <p:grpSpPr>
            <a:xfrm>
              <a:off x="3394986" y="3894612"/>
              <a:ext cx="202339" cy="202323"/>
              <a:chOff x="935197" y="1793977"/>
              <a:chExt cx="256451" cy="256430"/>
            </a:xfrm>
          </p:grpSpPr>
          <p:sp>
            <p:nvSpPr>
              <p:cNvPr id="2108" name="Google Shape;2108;p8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09" name="Google Shape;2109;p8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2110" name="Google Shape;2110;p81"/>
          <p:cNvGrpSpPr/>
          <p:nvPr/>
        </p:nvGrpSpPr>
        <p:grpSpPr>
          <a:xfrm>
            <a:off x="3823894" y="3105895"/>
            <a:ext cx="362920" cy="356865"/>
            <a:chOff x="2866317" y="3817357"/>
            <a:chExt cx="362920" cy="356865"/>
          </a:xfrm>
        </p:grpSpPr>
        <p:sp>
          <p:nvSpPr>
            <p:cNvPr id="2111" name="Google Shape;2111;p81"/>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2" name="Google Shape;2112;p81"/>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3" name="Google Shape;2113;p81"/>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7" name="Shape 2117"/>
        <p:cNvGrpSpPr/>
        <p:nvPr/>
      </p:nvGrpSpPr>
      <p:grpSpPr>
        <a:xfrm>
          <a:off x="0" y="0"/>
          <a:ext cx="0" cy="0"/>
          <a:chOff x="0" y="0"/>
          <a:chExt cx="0" cy="0"/>
        </a:xfrm>
      </p:grpSpPr>
      <p:pic>
        <p:nvPicPr>
          <p:cNvPr id="2118" name="Google Shape;2118;p82"/>
          <p:cNvPicPr preferRelativeResize="0"/>
          <p:nvPr/>
        </p:nvPicPr>
        <p:blipFill rotWithShape="1">
          <a:blip r:embed="rId3">
            <a:alphaModFix/>
          </a:blip>
          <a:srcRect b="12695" l="0" r="6864" t="15253"/>
          <a:stretch/>
        </p:blipFill>
        <p:spPr>
          <a:xfrm rot="-5400000">
            <a:off x="6980125" y="3210151"/>
            <a:ext cx="3673774" cy="1458924"/>
          </a:xfrm>
          <a:prstGeom prst="rect">
            <a:avLst/>
          </a:prstGeom>
          <a:noFill/>
          <a:ln>
            <a:noFill/>
          </a:ln>
        </p:spPr>
      </p:pic>
      <p:pic>
        <p:nvPicPr>
          <p:cNvPr id="2119" name="Google Shape;2119;p82"/>
          <p:cNvPicPr preferRelativeResize="0"/>
          <p:nvPr/>
        </p:nvPicPr>
        <p:blipFill rotWithShape="1">
          <a:blip r:embed="rId4">
            <a:alphaModFix/>
          </a:blip>
          <a:srcRect b="37845" l="37844" r="37846" t="37845"/>
          <a:stretch/>
        </p:blipFill>
        <p:spPr>
          <a:xfrm>
            <a:off x="43850" y="2314000"/>
            <a:ext cx="758001" cy="764401"/>
          </a:xfrm>
          <a:prstGeom prst="rect">
            <a:avLst/>
          </a:prstGeom>
          <a:noFill/>
          <a:ln>
            <a:noFill/>
          </a:ln>
        </p:spPr>
      </p:pic>
      <p:sp>
        <p:nvSpPr>
          <p:cNvPr id="2120" name="Google Shape;2120;p82"/>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a:t>
            </a:r>
            <a:r>
              <a:rPr lang="en"/>
              <a:t>con pack</a:t>
            </a:r>
            <a:endParaRPr/>
          </a:p>
        </p:txBody>
      </p:sp>
      <p:grpSp>
        <p:nvGrpSpPr>
          <p:cNvPr id="2121" name="Google Shape;2121;p82"/>
          <p:cNvGrpSpPr/>
          <p:nvPr/>
        </p:nvGrpSpPr>
        <p:grpSpPr>
          <a:xfrm>
            <a:off x="1272677" y="1685406"/>
            <a:ext cx="267355" cy="313766"/>
            <a:chOff x="742375" y="2152275"/>
            <a:chExt cx="185200" cy="217350"/>
          </a:xfrm>
        </p:grpSpPr>
        <p:sp>
          <p:nvSpPr>
            <p:cNvPr id="2122" name="Google Shape;2122;p82"/>
            <p:cNvSpPr/>
            <p:nvPr/>
          </p:nvSpPr>
          <p:spPr>
            <a:xfrm>
              <a:off x="815025" y="2152875"/>
              <a:ext cx="112550" cy="216750"/>
            </a:xfrm>
            <a:custGeom>
              <a:rect b="b" l="l" r="r" t="t"/>
              <a:pathLst>
                <a:path extrusionOk="0" h="8670" w="4502">
                  <a:moveTo>
                    <a:pt x="596" y="1"/>
                  </a:moveTo>
                  <a:lnTo>
                    <a:pt x="334" y="144"/>
                  </a:lnTo>
                  <a:lnTo>
                    <a:pt x="0" y="2739"/>
                  </a:lnTo>
                  <a:lnTo>
                    <a:pt x="334" y="8669"/>
                  </a:lnTo>
                  <a:lnTo>
                    <a:pt x="1977" y="8669"/>
                  </a:lnTo>
                  <a:lnTo>
                    <a:pt x="1977" y="7050"/>
                  </a:lnTo>
                  <a:lnTo>
                    <a:pt x="3596" y="7050"/>
                  </a:lnTo>
                  <a:lnTo>
                    <a:pt x="3596" y="5716"/>
                  </a:lnTo>
                  <a:lnTo>
                    <a:pt x="4501" y="5716"/>
                  </a:lnTo>
                  <a:lnTo>
                    <a:pt x="3691" y="3478"/>
                  </a:lnTo>
                  <a:lnTo>
                    <a:pt x="3430" y="3239"/>
                  </a:lnTo>
                  <a:lnTo>
                    <a:pt x="3572" y="2978"/>
                  </a:lnTo>
                  <a:cubicBezTo>
                    <a:pt x="3453" y="1382"/>
                    <a:pt x="2191" y="120"/>
                    <a:pt x="596" y="1"/>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3" name="Google Shape;2123;p82"/>
            <p:cNvSpPr/>
            <p:nvPr/>
          </p:nvSpPr>
          <p:spPr>
            <a:xfrm>
              <a:off x="742375" y="2152875"/>
              <a:ext cx="81000" cy="216750"/>
            </a:xfrm>
            <a:custGeom>
              <a:rect b="b" l="l" r="r" t="t"/>
              <a:pathLst>
                <a:path extrusionOk="0" h="8670" w="3240">
                  <a:moveTo>
                    <a:pt x="3001" y="1"/>
                  </a:moveTo>
                  <a:cubicBezTo>
                    <a:pt x="1406" y="120"/>
                    <a:pt x="120" y="1382"/>
                    <a:pt x="1" y="2978"/>
                  </a:cubicBezTo>
                  <a:lnTo>
                    <a:pt x="168" y="3239"/>
                  </a:lnTo>
                  <a:lnTo>
                    <a:pt x="1" y="3478"/>
                  </a:lnTo>
                  <a:cubicBezTo>
                    <a:pt x="72" y="4359"/>
                    <a:pt x="477" y="5121"/>
                    <a:pt x="1073" y="5669"/>
                  </a:cubicBezTo>
                  <a:lnTo>
                    <a:pt x="1073" y="8669"/>
                  </a:lnTo>
                  <a:lnTo>
                    <a:pt x="3240" y="8669"/>
                  </a:lnTo>
                  <a:lnTo>
                    <a:pt x="3240" y="144"/>
                  </a:lnTo>
                  <a:lnTo>
                    <a:pt x="3001"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4" name="Google Shape;2124;p82"/>
            <p:cNvSpPr/>
            <p:nvPr/>
          </p:nvSpPr>
          <p:spPr>
            <a:xfrm>
              <a:off x="863850" y="2227300"/>
              <a:ext cx="43475" cy="12525"/>
            </a:xfrm>
            <a:custGeom>
              <a:rect b="b" l="l" r="r" t="t"/>
              <a:pathLst>
                <a:path extrusionOk="0" h="501" w="1739">
                  <a:moveTo>
                    <a:pt x="0" y="1"/>
                  </a:moveTo>
                  <a:lnTo>
                    <a:pt x="0" y="501"/>
                  </a:lnTo>
                  <a:lnTo>
                    <a:pt x="1738" y="501"/>
                  </a:lnTo>
                  <a:lnTo>
                    <a:pt x="1643" y="262"/>
                  </a:lnTo>
                  <a:cubicBezTo>
                    <a:pt x="1643" y="167"/>
                    <a:pt x="1643" y="72"/>
                    <a:pt x="16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5" name="Google Shape;2125;p82"/>
            <p:cNvSpPr/>
            <p:nvPr/>
          </p:nvSpPr>
          <p:spPr>
            <a:xfrm>
              <a:off x="742375" y="2227300"/>
              <a:ext cx="40525" cy="12525"/>
            </a:xfrm>
            <a:custGeom>
              <a:rect b="b" l="l" r="r" t="t"/>
              <a:pathLst>
                <a:path extrusionOk="0" h="501" w="1621">
                  <a:moveTo>
                    <a:pt x="1" y="1"/>
                  </a:moveTo>
                  <a:cubicBezTo>
                    <a:pt x="1" y="72"/>
                    <a:pt x="1" y="167"/>
                    <a:pt x="1" y="262"/>
                  </a:cubicBezTo>
                  <a:cubicBezTo>
                    <a:pt x="1" y="334"/>
                    <a:pt x="1" y="429"/>
                    <a:pt x="1" y="501"/>
                  </a:cubicBezTo>
                  <a:lnTo>
                    <a:pt x="1620" y="501"/>
                  </a:lnTo>
                  <a:lnTo>
                    <a:pt x="16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6" name="Google Shape;2126;p82"/>
            <p:cNvSpPr/>
            <p:nvPr/>
          </p:nvSpPr>
          <p:spPr>
            <a:xfrm>
              <a:off x="819175" y="2152275"/>
              <a:ext cx="10750" cy="41125"/>
            </a:xfrm>
            <a:custGeom>
              <a:rect b="b" l="l" r="r" t="t"/>
              <a:pathLst>
                <a:path extrusionOk="0" h="1645" w="430">
                  <a:moveTo>
                    <a:pt x="168" y="1"/>
                  </a:moveTo>
                  <a:lnTo>
                    <a:pt x="1" y="1644"/>
                  </a:lnTo>
                  <a:lnTo>
                    <a:pt x="430" y="1644"/>
                  </a:lnTo>
                  <a:lnTo>
                    <a:pt x="430" y="25"/>
                  </a:lnTo>
                  <a:cubicBezTo>
                    <a:pt x="334" y="1"/>
                    <a:pt x="263" y="1"/>
                    <a:pt x="16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7" name="Google Shape;2127;p82"/>
            <p:cNvSpPr/>
            <p:nvPr/>
          </p:nvSpPr>
          <p:spPr>
            <a:xfrm>
              <a:off x="817400" y="2152275"/>
              <a:ext cx="5975" cy="41125"/>
            </a:xfrm>
            <a:custGeom>
              <a:rect b="b" l="l" r="r" t="t"/>
              <a:pathLst>
                <a:path extrusionOk="0" h="1645" w="239">
                  <a:moveTo>
                    <a:pt x="239" y="1"/>
                  </a:moveTo>
                  <a:cubicBezTo>
                    <a:pt x="167" y="1"/>
                    <a:pt x="72" y="1"/>
                    <a:pt x="0" y="25"/>
                  </a:cubicBezTo>
                  <a:lnTo>
                    <a:pt x="0" y="1644"/>
                  </a:lnTo>
                  <a:lnTo>
                    <a:pt x="239" y="1644"/>
                  </a:lnTo>
                  <a:lnTo>
                    <a:pt x="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8" name="Google Shape;2128;p82"/>
            <p:cNvSpPr/>
            <p:nvPr/>
          </p:nvSpPr>
          <p:spPr>
            <a:xfrm>
              <a:off x="815025" y="2186825"/>
              <a:ext cx="55375" cy="93475"/>
            </a:xfrm>
            <a:custGeom>
              <a:rect b="b" l="l" r="r" t="t"/>
              <a:pathLst>
                <a:path extrusionOk="0" h="3739" w="2215">
                  <a:moveTo>
                    <a:pt x="334" y="0"/>
                  </a:moveTo>
                  <a:lnTo>
                    <a:pt x="0" y="1881"/>
                  </a:lnTo>
                  <a:lnTo>
                    <a:pt x="334" y="3739"/>
                  </a:lnTo>
                  <a:cubicBezTo>
                    <a:pt x="1381" y="3739"/>
                    <a:pt x="2215" y="2905"/>
                    <a:pt x="2215" y="1881"/>
                  </a:cubicBezTo>
                  <a:cubicBezTo>
                    <a:pt x="2215" y="834"/>
                    <a:pt x="1381"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29" name="Google Shape;2129;p82"/>
            <p:cNvSpPr/>
            <p:nvPr/>
          </p:nvSpPr>
          <p:spPr>
            <a:xfrm>
              <a:off x="776925" y="2186825"/>
              <a:ext cx="46450" cy="93475"/>
            </a:xfrm>
            <a:custGeom>
              <a:rect b="b" l="l" r="r" t="t"/>
              <a:pathLst>
                <a:path extrusionOk="0" h="3739" w="1858">
                  <a:moveTo>
                    <a:pt x="1858" y="0"/>
                  </a:moveTo>
                  <a:cubicBezTo>
                    <a:pt x="834" y="0"/>
                    <a:pt x="0" y="834"/>
                    <a:pt x="0" y="1881"/>
                  </a:cubicBezTo>
                  <a:cubicBezTo>
                    <a:pt x="0" y="2905"/>
                    <a:pt x="834" y="3739"/>
                    <a:pt x="1858" y="3739"/>
                  </a:cubicBezTo>
                  <a:lnTo>
                    <a:pt x="18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0" name="Google Shape;2130;p82"/>
            <p:cNvSpPr/>
            <p:nvPr/>
          </p:nvSpPr>
          <p:spPr>
            <a:xfrm>
              <a:off x="815025" y="2199325"/>
              <a:ext cx="42875" cy="68475"/>
            </a:xfrm>
            <a:custGeom>
              <a:rect b="b" l="l" r="r" t="t"/>
              <a:pathLst>
                <a:path extrusionOk="0" h="2739" w="1715">
                  <a:moveTo>
                    <a:pt x="334" y="0"/>
                  </a:moveTo>
                  <a:lnTo>
                    <a:pt x="0" y="1381"/>
                  </a:lnTo>
                  <a:lnTo>
                    <a:pt x="334" y="2739"/>
                  </a:lnTo>
                  <a:cubicBezTo>
                    <a:pt x="1096" y="2739"/>
                    <a:pt x="1715" y="2120"/>
                    <a:pt x="1715" y="1381"/>
                  </a:cubicBezTo>
                  <a:cubicBezTo>
                    <a:pt x="1715" y="619"/>
                    <a:pt x="1096" y="0"/>
                    <a:pt x="334"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1" name="Google Shape;2131;p82"/>
            <p:cNvSpPr/>
            <p:nvPr/>
          </p:nvSpPr>
          <p:spPr>
            <a:xfrm>
              <a:off x="789425" y="2199325"/>
              <a:ext cx="33950" cy="68475"/>
            </a:xfrm>
            <a:custGeom>
              <a:rect b="b" l="l" r="r" t="t"/>
              <a:pathLst>
                <a:path extrusionOk="0" h="2739" w="1358">
                  <a:moveTo>
                    <a:pt x="1358" y="0"/>
                  </a:moveTo>
                  <a:cubicBezTo>
                    <a:pt x="619" y="0"/>
                    <a:pt x="0" y="619"/>
                    <a:pt x="0" y="1381"/>
                  </a:cubicBezTo>
                  <a:cubicBezTo>
                    <a:pt x="0" y="2120"/>
                    <a:pt x="619" y="2739"/>
                    <a:pt x="1358" y="2739"/>
                  </a:cubicBezTo>
                  <a:lnTo>
                    <a:pt x="1358"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2" name="Google Shape;2132;p82"/>
            <p:cNvSpPr/>
            <p:nvPr/>
          </p:nvSpPr>
          <p:spPr>
            <a:xfrm>
              <a:off x="815025" y="2213600"/>
              <a:ext cx="28600" cy="39925"/>
            </a:xfrm>
            <a:custGeom>
              <a:rect b="b" l="l" r="r" t="t"/>
              <a:pathLst>
                <a:path extrusionOk="0" h="1597" w="1144">
                  <a:moveTo>
                    <a:pt x="334" y="1"/>
                  </a:moveTo>
                  <a:lnTo>
                    <a:pt x="0" y="810"/>
                  </a:lnTo>
                  <a:lnTo>
                    <a:pt x="334" y="1596"/>
                  </a:lnTo>
                  <a:cubicBezTo>
                    <a:pt x="786" y="1596"/>
                    <a:pt x="1143" y="1239"/>
                    <a:pt x="1143" y="810"/>
                  </a:cubicBezTo>
                  <a:cubicBezTo>
                    <a:pt x="1143" y="358"/>
                    <a:pt x="786" y="1"/>
                    <a:pt x="33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3" name="Google Shape;2133;p82"/>
            <p:cNvSpPr/>
            <p:nvPr/>
          </p:nvSpPr>
          <p:spPr>
            <a:xfrm>
              <a:off x="803700" y="2213600"/>
              <a:ext cx="19675" cy="39925"/>
            </a:xfrm>
            <a:custGeom>
              <a:rect b="b" l="l" r="r" t="t"/>
              <a:pathLst>
                <a:path extrusionOk="0" h="1597" w="787">
                  <a:moveTo>
                    <a:pt x="787" y="1"/>
                  </a:moveTo>
                  <a:cubicBezTo>
                    <a:pt x="358" y="1"/>
                    <a:pt x="1" y="358"/>
                    <a:pt x="1" y="810"/>
                  </a:cubicBezTo>
                  <a:cubicBezTo>
                    <a:pt x="1" y="1239"/>
                    <a:pt x="358" y="1596"/>
                    <a:pt x="787" y="1596"/>
                  </a:cubicBezTo>
                  <a:lnTo>
                    <a:pt x="78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34" name="Google Shape;2134;p82"/>
          <p:cNvGrpSpPr/>
          <p:nvPr/>
        </p:nvGrpSpPr>
        <p:grpSpPr>
          <a:xfrm>
            <a:off x="1952541" y="1685406"/>
            <a:ext cx="267319" cy="313766"/>
            <a:chOff x="1213325" y="2152275"/>
            <a:chExt cx="185175" cy="217350"/>
          </a:xfrm>
        </p:grpSpPr>
        <p:sp>
          <p:nvSpPr>
            <p:cNvPr id="2135" name="Google Shape;2135;p82"/>
            <p:cNvSpPr/>
            <p:nvPr/>
          </p:nvSpPr>
          <p:spPr>
            <a:xfrm>
              <a:off x="1286550" y="2152275"/>
              <a:ext cx="111950" cy="217350"/>
            </a:xfrm>
            <a:custGeom>
              <a:rect b="b" l="l" r="r" t="t"/>
              <a:pathLst>
                <a:path extrusionOk="0" h="8694" w="4478">
                  <a:moveTo>
                    <a:pt x="334" y="1"/>
                  </a:moveTo>
                  <a:lnTo>
                    <a:pt x="0" y="2763"/>
                  </a:lnTo>
                  <a:lnTo>
                    <a:pt x="334" y="8526"/>
                  </a:lnTo>
                  <a:lnTo>
                    <a:pt x="596" y="8693"/>
                  </a:lnTo>
                  <a:lnTo>
                    <a:pt x="1953" y="8693"/>
                  </a:lnTo>
                  <a:lnTo>
                    <a:pt x="1953" y="7074"/>
                  </a:lnTo>
                  <a:lnTo>
                    <a:pt x="3596" y="7074"/>
                  </a:lnTo>
                  <a:lnTo>
                    <a:pt x="3596" y="5740"/>
                  </a:lnTo>
                  <a:lnTo>
                    <a:pt x="4477" y="5740"/>
                  </a:lnTo>
                  <a:lnTo>
                    <a:pt x="3596" y="3263"/>
                  </a:lnTo>
                  <a:cubicBezTo>
                    <a:pt x="3596" y="1454"/>
                    <a:pt x="2120" y="1"/>
                    <a:pt x="334" y="1"/>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6" name="Google Shape;2136;p82"/>
            <p:cNvSpPr/>
            <p:nvPr/>
          </p:nvSpPr>
          <p:spPr>
            <a:xfrm>
              <a:off x="1213325" y="2152275"/>
              <a:ext cx="81575" cy="217350"/>
            </a:xfrm>
            <a:custGeom>
              <a:rect b="b" l="l" r="r" t="t"/>
              <a:pathLst>
                <a:path extrusionOk="0" h="8694" w="3263">
                  <a:moveTo>
                    <a:pt x="3263" y="1"/>
                  </a:moveTo>
                  <a:cubicBezTo>
                    <a:pt x="1477" y="1"/>
                    <a:pt x="0" y="1454"/>
                    <a:pt x="0" y="3263"/>
                  </a:cubicBezTo>
                  <a:cubicBezTo>
                    <a:pt x="0" y="4216"/>
                    <a:pt x="429" y="5097"/>
                    <a:pt x="1096" y="5693"/>
                  </a:cubicBezTo>
                  <a:lnTo>
                    <a:pt x="1096" y="8693"/>
                  </a:lnTo>
                  <a:lnTo>
                    <a:pt x="3001" y="8693"/>
                  </a:lnTo>
                  <a:lnTo>
                    <a:pt x="3263" y="8526"/>
                  </a:lnTo>
                  <a:lnTo>
                    <a:pt x="3263"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7" name="Google Shape;2137;p82"/>
            <p:cNvSpPr/>
            <p:nvPr/>
          </p:nvSpPr>
          <p:spPr>
            <a:xfrm>
              <a:off x="1290725" y="2229675"/>
              <a:ext cx="10725" cy="139950"/>
            </a:xfrm>
            <a:custGeom>
              <a:rect b="b" l="l" r="r" t="t"/>
              <a:pathLst>
                <a:path extrusionOk="0" h="5598" w="429">
                  <a:moveTo>
                    <a:pt x="0" y="1"/>
                  </a:moveTo>
                  <a:lnTo>
                    <a:pt x="167" y="5597"/>
                  </a:lnTo>
                  <a:lnTo>
                    <a:pt x="429" y="5597"/>
                  </a:lnTo>
                  <a:lnTo>
                    <a:pt x="429" y="167"/>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8" name="Google Shape;2138;p82"/>
            <p:cNvSpPr/>
            <p:nvPr/>
          </p:nvSpPr>
          <p:spPr>
            <a:xfrm>
              <a:off x="1288325" y="2229675"/>
              <a:ext cx="6575" cy="139950"/>
            </a:xfrm>
            <a:custGeom>
              <a:rect b="b" l="l" r="r" t="t"/>
              <a:pathLst>
                <a:path extrusionOk="0" h="5598" w="263">
                  <a:moveTo>
                    <a:pt x="263" y="1"/>
                  </a:moveTo>
                  <a:lnTo>
                    <a:pt x="1" y="167"/>
                  </a:lnTo>
                  <a:lnTo>
                    <a:pt x="1" y="5597"/>
                  </a:lnTo>
                  <a:lnTo>
                    <a:pt x="263" y="5597"/>
                  </a:lnTo>
                  <a:lnTo>
                    <a:pt x="2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9" name="Google Shape;2139;p82"/>
            <p:cNvSpPr/>
            <p:nvPr/>
          </p:nvSpPr>
          <p:spPr>
            <a:xfrm>
              <a:off x="1286550" y="2179075"/>
              <a:ext cx="62525" cy="54800"/>
            </a:xfrm>
            <a:custGeom>
              <a:rect b="b" l="l" r="r" t="t"/>
              <a:pathLst>
                <a:path extrusionOk="0" h="2192" w="2501">
                  <a:moveTo>
                    <a:pt x="334" y="1"/>
                  </a:moveTo>
                  <a:lnTo>
                    <a:pt x="0" y="1096"/>
                  </a:lnTo>
                  <a:lnTo>
                    <a:pt x="334" y="2191"/>
                  </a:lnTo>
                  <a:lnTo>
                    <a:pt x="2501" y="2191"/>
                  </a:lnTo>
                  <a:cubicBezTo>
                    <a:pt x="2501" y="977"/>
                    <a:pt x="1524" y="1"/>
                    <a:pt x="334"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0" name="Google Shape;2140;p82"/>
            <p:cNvSpPr/>
            <p:nvPr/>
          </p:nvSpPr>
          <p:spPr>
            <a:xfrm>
              <a:off x="1240700" y="2179075"/>
              <a:ext cx="54200" cy="54800"/>
            </a:xfrm>
            <a:custGeom>
              <a:rect b="b" l="l" r="r" t="t"/>
              <a:pathLst>
                <a:path extrusionOk="0" h="2192" w="2168">
                  <a:moveTo>
                    <a:pt x="2168" y="1"/>
                  </a:moveTo>
                  <a:cubicBezTo>
                    <a:pt x="977" y="1"/>
                    <a:pt x="1" y="977"/>
                    <a:pt x="1" y="2191"/>
                  </a:cubicBezTo>
                  <a:lnTo>
                    <a:pt x="2168" y="2191"/>
                  </a:lnTo>
                  <a:lnTo>
                    <a:pt x="2168"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41" name="Google Shape;2141;p82"/>
          <p:cNvGrpSpPr/>
          <p:nvPr/>
        </p:nvGrpSpPr>
        <p:grpSpPr>
          <a:xfrm>
            <a:off x="2633234" y="1700022"/>
            <a:ext cx="323186" cy="284534"/>
            <a:chOff x="1684850" y="2162400"/>
            <a:chExt cx="223875" cy="197100"/>
          </a:xfrm>
        </p:grpSpPr>
        <p:sp>
          <p:nvSpPr>
            <p:cNvPr id="2142" name="Google Shape;2142;p82"/>
            <p:cNvSpPr/>
            <p:nvPr/>
          </p:nvSpPr>
          <p:spPr>
            <a:xfrm>
              <a:off x="1787850" y="2326725"/>
              <a:ext cx="28600" cy="26225"/>
            </a:xfrm>
            <a:custGeom>
              <a:rect b="b" l="l" r="r" t="t"/>
              <a:pathLst>
                <a:path extrusionOk="0" h="1049" w="1144">
                  <a:moveTo>
                    <a:pt x="0" y="1"/>
                  </a:moveTo>
                  <a:lnTo>
                    <a:pt x="357" y="1048"/>
                  </a:lnTo>
                  <a:lnTo>
                    <a:pt x="1143" y="1048"/>
                  </a:lnTo>
                  <a:lnTo>
                    <a:pt x="114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3" name="Google Shape;2143;p82"/>
            <p:cNvSpPr/>
            <p:nvPr/>
          </p:nvSpPr>
          <p:spPr>
            <a:xfrm>
              <a:off x="1777125" y="2326725"/>
              <a:ext cx="19675" cy="26225"/>
            </a:xfrm>
            <a:custGeom>
              <a:rect b="b" l="l" r="r" t="t"/>
              <a:pathLst>
                <a:path extrusionOk="0" h="1049" w="787">
                  <a:moveTo>
                    <a:pt x="0" y="1"/>
                  </a:moveTo>
                  <a:lnTo>
                    <a:pt x="0" y="1048"/>
                  </a:lnTo>
                  <a:lnTo>
                    <a:pt x="786" y="1048"/>
                  </a:lnTo>
                  <a:lnTo>
                    <a:pt x="78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4" name="Google Shape;2144;p82"/>
            <p:cNvSpPr/>
            <p:nvPr/>
          </p:nvSpPr>
          <p:spPr>
            <a:xfrm>
              <a:off x="1787850" y="2162400"/>
              <a:ext cx="120875" cy="170900"/>
            </a:xfrm>
            <a:custGeom>
              <a:rect b="b" l="l" r="r" t="t"/>
              <a:pathLst>
                <a:path extrusionOk="0" h="6836" w="4835">
                  <a:moveTo>
                    <a:pt x="357" y="1"/>
                  </a:moveTo>
                  <a:lnTo>
                    <a:pt x="0" y="2882"/>
                  </a:lnTo>
                  <a:lnTo>
                    <a:pt x="357" y="6835"/>
                  </a:lnTo>
                  <a:lnTo>
                    <a:pt x="4834" y="6835"/>
                  </a:lnTo>
                  <a:lnTo>
                    <a:pt x="483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5" name="Google Shape;2145;p82"/>
            <p:cNvSpPr/>
            <p:nvPr/>
          </p:nvSpPr>
          <p:spPr>
            <a:xfrm>
              <a:off x="1684850" y="2162400"/>
              <a:ext cx="111950" cy="170900"/>
            </a:xfrm>
            <a:custGeom>
              <a:rect b="b" l="l" r="r" t="t"/>
              <a:pathLst>
                <a:path extrusionOk="0" h="6836" w="4478">
                  <a:moveTo>
                    <a:pt x="0" y="1"/>
                  </a:moveTo>
                  <a:lnTo>
                    <a:pt x="0" y="6835"/>
                  </a:lnTo>
                  <a:lnTo>
                    <a:pt x="4477" y="6835"/>
                  </a:lnTo>
                  <a:lnTo>
                    <a:pt x="447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6" name="Google Shape;2146;p82"/>
            <p:cNvSpPr/>
            <p:nvPr/>
          </p:nvSpPr>
          <p:spPr>
            <a:xfrm>
              <a:off x="1787850" y="2175500"/>
              <a:ext cx="107775" cy="118500"/>
            </a:xfrm>
            <a:custGeom>
              <a:rect b="b" l="l" r="r" t="t"/>
              <a:pathLst>
                <a:path extrusionOk="0" h="4740" w="4311">
                  <a:moveTo>
                    <a:pt x="357" y="1"/>
                  </a:moveTo>
                  <a:lnTo>
                    <a:pt x="0" y="2358"/>
                  </a:lnTo>
                  <a:lnTo>
                    <a:pt x="357" y="4740"/>
                  </a:lnTo>
                  <a:lnTo>
                    <a:pt x="4311" y="4740"/>
                  </a:lnTo>
                  <a:lnTo>
                    <a:pt x="43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7" name="Google Shape;2147;p82"/>
            <p:cNvSpPr/>
            <p:nvPr/>
          </p:nvSpPr>
          <p:spPr>
            <a:xfrm>
              <a:off x="1697950" y="2175500"/>
              <a:ext cx="98850" cy="118500"/>
            </a:xfrm>
            <a:custGeom>
              <a:rect b="b" l="l" r="r" t="t"/>
              <a:pathLst>
                <a:path extrusionOk="0" h="4740" w="3954">
                  <a:moveTo>
                    <a:pt x="0" y="1"/>
                  </a:moveTo>
                  <a:lnTo>
                    <a:pt x="0" y="4740"/>
                  </a:lnTo>
                  <a:lnTo>
                    <a:pt x="3953" y="4740"/>
                  </a:lnTo>
                  <a:lnTo>
                    <a:pt x="39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8" name="Google Shape;2148;p82"/>
            <p:cNvSpPr/>
            <p:nvPr/>
          </p:nvSpPr>
          <p:spPr>
            <a:xfrm>
              <a:off x="1787850" y="2195150"/>
              <a:ext cx="61325" cy="78625"/>
            </a:xfrm>
            <a:custGeom>
              <a:rect b="b" l="l" r="r" t="t"/>
              <a:pathLst>
                <a:path extrusionOk="0" h="3145" w="2453">
                  <a:moveTo>
                    <a:pt x="357" y="1"/>
                  </a:moveTo>
                  <a:lnTo>
                    <a:pt x="0" y="1572"/>
                  </a:lnTo>
                  <a:lnTo>
                    <a:pt x="357" y="3144"/>
                  </a:lnTo>
                  <a:cubicBezTo>
                    <a:pt x="1786" y="3144"/>
                    <a:pt x="2453" y="1572"/>
                    <a:pt x="2453" y="1572"/>
                  </a:cubicBezTo>
                  <a:cubicBezTo>
                    <a:pt x="2453" y="1572"/>
                    <a:pt x="1786" y="1"/>
                    <a:pt x="357"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9" name="Google Shape;2149;p82"/>
            <p:cNvSpPr/>
            <p:nvPr/>
          </p:nvSpPr>
          <p:spPr>
            <a:xfrm>
              <a:off x="1744375" y="2195150"/>
              <a:ext cx="52425" cy="78625"/>
            </a:xfrm>
            <a:custGeom>
              <a:rect b="b" l="l" r="r" t="t"/>
              <a:pathLst>
                <a:path extrusionOk="0" h="3145" w="2097">
                  <a:moveTo>
                    <a:pt x="2096" y="1"/>
                  </a:moveTo>
                  <a:cubicBezTo>
                    <a:pt x="667" y="1"/>
                    <a:pt x="1" y="1572"/>
                    <a:pt x="1" y="1572"/>
                  </a:cubicBezTo>
                  <a:cubicBezTo>
                    <a:pt x="1" y="1572"/>
                    <a:pt x="667" y="3144"/>
                    <a:pt x="2096" y="3144"/>
                  </a:cubicBezTo>
                  <a:lnTo>
                    <a:pt x="209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0" name="Google Shape;2150;p82"/>
            <p:cNvSpPr/>
            <p:nvPr/>
          </p:nvSpPr>
          <p:spPr>
            <a:xfrm>
              <a:off x="1787850" y="2208250"/>
              <a:ext cx="35150" cy="52425"/>
            </a:xfrm>
            <a:custGeom>
              <a:rect b="b" l="l" r="r" t="t"/>
              <a:pathLst>
                <a:path extrusionOk="0" h="2097" w="1406">
                  <a:moveTo>
                    <a:pt x="357" y="0"/>
                  </a:moveTo>
                  <a:lnTo>
                    <a:pt x="0" y="1048"/>
                  </a:lnTo>
                  <a:lnTo>
                    <a:pt x="357" y="2096"/>
                  </a:lnTo>
                  <a:cubicBezTo>
                    <a:pt x="929" y="2096"/>
                    <a:pt x="1405" y="1644"/>
                    <a:pt x="1405" y="1048"/>
                  </a:cubicBezTo>
                  <a:cubicBezTo>
                    <a:pt x="1405" y="477"/>
                    <a:pt x="929" y="0"/>
                    <a:pt x="3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1" name="Google Shape;2151;p82"/>
            <p:cNvSpPr/>
            <p:nvPr/>
          </p:nvSpPr>
          <p:spPr>
            <a:xfrm>
              <a:off x="1770575" y="2208250"/>
              <a:ext cx="26225" cy="52425"/>
            </a:xfrm>
            <a:custGeom>
              <a:rect b="b" l="l" r="r" t="t"/>
              <a:pathLst>
                <a:path extrusionOk="0" h="2097" w="1049">
                  <a:moveTo>
                    <a:pt x="1048" y="0"/>
                  </a:moveTo>
                  <a:cubicBezTo>
                    <a:pt x="477" y="0"/>
                    <a:pt x="0" y="477"/>
                    <a:pt x="0" y="1048"/>
                  </a:cubicBezTo>
                  <a:cubicBezTo>
                    <a:pt x="0" y="1644"/>
                    <a:pt x="477" y="2096"/>
                    <a:pt x="1048" y="2096"/>
                  </a:cubicBezTo>
                  <a:lnTo>
                    <a:pt x="104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2" name="Google Shape;2152;p82"/>
            <p:cNvSpPr/>
            <p:nvPr/>
          </p:nvSpPr>
          <p:spPr>
            <a:xfrm>
              <a:off x="1711050" y="2267775"/>
              <a:ext cx="13100" cy="13125"/>
            </a:xfrm>
            <a:custGeom>
              <a:rect b="b" l="l" r="r" t="t"/>
              <a:pathLst>
                <a:path extrusionOk="0" h="525" w="524">
                  <a:moveTo>
                    <a:pt x="0" y="1"/>
                  </a:moveTo>
                  <a:lnTo>
                    <a:pt x="0" y="525"/>
                  </a:lnTo>
                  <a:lnTo>
                    <a:pt x="524" y="525"/>
                  </a:lnTo>
                  <a:lnTo>
                    <a:pt x="52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3" name="Google Shape;2153;p82"/>
            <p:cNvSpPr/>
            <p:nvPr/>
          </p:nvSpPr>
          <p:spPr>
            <a:xfrm>
              <a:off x="1711050" y="2241600"/>
              <a:ext cx="13100" cy="13100"/>
            </a:xfrm>
            <a:custGeom>
              <a:rect b="b" l="l" r="r" t="t"/>
              <a:pathLst>
                <a:path extrusionOk="0" h="524" w="524">
                  <a:moveTo>
                    <a:pt x="0" y="0"/>
                  </a:moveTo>
                  <a:lnTo>
                    <a:pt x="0" y="524"/>
                  </a:lnTo>
                  <a:lnTo>
                    <a:pt x="524" y="524"/>
                  </a:lnTo>
                  <a:lnTo>
                    <a:pt x="524"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4" name="Google Shape;2154;p82"/>
            <p:cNvSpPr/>
            <p:nvPr/>
          </p:nvSpPr>
          <p:spPr>
            <a:xfrm>
              <a:off x="1711050" y="2215400"/>
              <a:ext cx="13100" cy="13125"/>
            </a:xfrm>
            <a:custGeom>
              <a:rect b="b" l="l" r="r" t="t"/>
              <a:pathLst>
                <a:path extrusionOk="0" h="525" w="524">
                  <a:moveTo>
                    <a:pt x="0" y="0"/>
                  </a:moveTo>
                  <a:lnTo>
                    <a:pt x="0" y="524"/>
                  </a:lnTo>
                  <a:lnTo>
                    <a:pt x="524" y="524"/>
                  </a:lnTo>
                  <a:lnTo>
                    <a:pt x="524"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5" name="Google Shape;2155;p82"/>
            <p:cNvSpPr/>
            <p:nvPr/>
          </p:nvSpPr>
          <p:spPr>
            <a:xfrm>
              <a:off x="1711050" y="2189200"/>
              <a:ext cx="13100" cy="13125"/>
            </a:xfrm>
            <a:custGeom>
              <a:rect b="b" l="l" r="r" t="t"/>
              <a:pathLst>
                <a:path extrusionOk="0" h="525" w="524">
                  <a:moveTo>
                    <a:pt x="0" y="0"/>
                  </a:moveTo>
                  <a:lnTo>
                    <a:pt x="0" y="524"/>
                  </a:lnTo>
                  <a:lnTo>
                    <a:pt x="524" y="524"/>
                  </a:lnTo>
                  <a:lnTo>
                    <a:pt x="524"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6" name="Google Shape;2156;p82"/>
            <p:cNvSpPr/>
            <p:nvPr/>
          </p:nvSpPr>
          <p:spPr>
            <a:xfrm>
              <a:off x="1869400" y="2267775"/>
              <a:ext cx="13125" cy="13125"/>
            </a:xfrm>
            <a:custGeom>
              <a:rect b="b" l="l" r="r" t="t"/>
              <a:pathLst>
                <a:path extrusionOk="0" h="525" w="525">
                  <a:moveTo>
                    <a:pt x="1" y="1"/>
                  </a:moveTo>
                  <a:lnTo>
                    <a:pt x="1" y="525"/>
                  </a:lnTo>
                  <a:lnTo>
                    <a:pt x="525" y="525"/>
                  </a:lnTo>
                  <a:lnTo>
                    <a:pt x="525"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7" name="Google Shape;2157;p82"/>
            <p:cNvSpPr/>
            <p:nvPr/>
          </p:nvSpPr>
          <p:spPr>
            <a:xfrm>
              <a:off x="1869400" y="2241600"/>
              <a:ext cx="13125" cy="13100"/>
            </a:xfrm>
            <a:custGeom>
              <a:rect b="b" l="l" r="r" t="t"/>
              <a:pathLst>
                <a:path extrusionOk="0" h="524" w="525">
                  <a:moveTo>
                    <a:pt x="1" y="0"/>
                  </a:moveTo>
                  <a:lnTo>
                    <a:pt x="1" y="524"/>
                  </a:lnTo>
                  <a:lnTo>
                    <a:pt x="525" y="524"/>
                  </a:lnTo>
                  <a:lnTo>
                    <a:pt x="525"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8" name="Google Shape;2158;p82"/>
            <p:cNvSpPr/>
            <p:nvPr/>
          </p:nvSpPr>
          <p:spPr>
            <a:xfrm>
              <a:off x="1869400" y="2215400"/>
              <a:ext cx="13125" cy="13125"/>
            </a:xfrm>
            <a:custGeom>
              <a:rect b="b" l="l" r="r" t="t"/>
              <a:pathLst>
                <a:path extrusionOk="0" h="525" w="525">
                  <a:moveTo>
                    <a:pt x="1" y="0"/>
                  </a:moveTo>
                  <a:lnTo>
                    <a:pt x="1" y="524"/>
                  </a:lnTo>
                  <a:lnTo>
                    <a:pt x="525" y="524"/>
                  </a:lnTo>
                  <a:lnTo>
                    <a:pt x="525"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9" name="Google Shape;2159;p82"/>
            <p:cNvSpPr/>
            <p:nvPr/>
          </p:nvSpPr>
          <p:spPr>
            <a:xfrm>
              <a:off x="1787850" y="2221350"/>
              <a:ext cx="22050" cy="26225"/>
            </a:xfrm>
            <a:custGeom>
              <a:rect b="b" l="l" r="r" t="t"/>
              <a:pathLst>
                <a:path extrusionOk="0" h="1049" w="882">
                  <a:moveTo>
                    <a:pt x="357" y="0"/>
                  </a:moveTo>
                  <a:lnTo>
                    <a:pt x="0" y="524"/>
                  </a:lnTo>
                  <a:lnTo>
                    <a:pt x="357" y="1048"/>
                  </a:lnTo>
                  <a:cubicBezTo>
                    <a:pt x="643" y="1048"/>
                    <a:pt x="881" y="834"/>
                    <a:pt x="881" y="524"/>
                  </a:cubicBezTo>
                  <a:cubicBezTo>
                    <a:pt x="881" y="239"/>
                    <a:pt x="643" y="0"/>
                    <a:pt x="357"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0" name="Google Shape;2160;p82"/>
            <p:cNvSpPr/>
            <p:nvPr/>
          </p:nvSpPr>
          <p:spPr>
            <a:xfrm>
              <a:off x="1869400" y="2189200"/>
              <a:ext cx="13125" cy="13125"/>
            </a:xfrm>
            <a:custGeom>
              <a:rect b="b" l="l" r="r" t="t"/>
              <a:pathLst>
                <a:path extrusionOk="0" h="525" w="525">
                  <a:moveTo>
                    <a:pt x="1" y="0"/>
                  </a:moveTo>
                  <a:lnTo>
                    <a:pt x="1" y="524"/>
                  </a:lnTo>
                  <a:lnTo>
                    <a:pt x="525" y="524"/>
                  </a:lnTo>
                  <a:lnTo>
                    <a:pt x="525"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1" name="Google Shape;2161;p82"/>
            <p:cNvSpPr/>
            <p:nvPr/>
          </p:nvSpPr>
          <p:spPr>
            <a:xfrm>
              <a:off x="1792600" y="2346375"/>
              <a:ext cx="89925" cy="13125"/>
            </a:xfrm>
            <a:custGeom>
              <a:rect b="b" l="l" r="r" t="t"/>
              <a:pathLst>
                <a:path extrusionOk="0" h="525" w="3597">
                  <a:moveTo>
                    <a:pt x="167" y="0"/>
                  </a:moveTo>
                  <a:lnTo>
                    <a:pt x="1" y="262"/>
                  </a:lnTo>
                  <a:lnTo>
                    <a:pt x="167" y="524"/>
                  </a:lnTo>
                  <a:lnTo>
                    <a:pt x="3597" y="524"/>
                  </a:lnTo>
                  <a:lnTo>
                    <a:pt x="359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2" name="Google Shape;2162;p82"/>
            <p:cNvSpPr/>
            <p:nvPr/>
          </p:nvSpPr>
          <p:spPr>
            <a:xfrm>
              <a:off x="1711050" y="2346375"/>
              <a:ext cx="85750" cy="13125"/>
            </a:xfrm>
            <a:custGeom>
              <a:rect b="b" l="l" r="r" t="t"/>
              <a:pathLst>
                <a:path extrusionOk="0" h="525" w="3430">
                  <a:moveTo>
                    <a:pt x="0" y="0"/>
                  </a:moveTo>
                  <a:lnTo>
                    <a:pt x="0" y="524"/>
                  </a:lnTo>
                  <a:lnTo>
                    <a:pt x="3429" y="524"/>
                  </a:lnTo>
                  <a:lnTo>
                    <a:pt x="342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3" name="Google Shape;2163;p82"/>
            <p:cNvSpPr/>
            <p:nvPr/>
          </p:nvSpPr>
          <p:spPr>
            <a:xfrm>
              <a:off x="1783675" y="2221350"/>
              <a:ext cx="13125" cy="26225"/>
            </a:xfrm>
            <a:custGeom>
              <a:rect b="b" l="l" r="r" t="t"/>
              <a:pathLst>
                <a:path extrusionOk="0" h="1049" w="525">
                  <a:moveTo>
                    <a:pt x="524" y="0"/>
                  </a:moveTo>
                  <a:cubicBezTo>
                    <a:pt x="239" y="0"/>
                    <a:pt x="0" y="239"/>
                    <a:pt x="0" y="524"/>
                  </a:cubicBezTo>
                  <a:cubicBezTo>
                    <a:pt x="0" y="834"/>
                    <a:pt x="239" y="1048"/>
                    <a:pt x="524" y="1048"/>
                  </a:cubicBezTo>
                  <a:lnTo>
                    <a:pt x="52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64" name="Google Shape;2164;p82"/>
          <p:cNvGrpSpPr/>
          <p:nvPr/>
        </p:nvGrpSpPr>
        <p:grpSpPr>
          <a:xfrm>
            <a:off x="3351750" y="1682843"/>
            <a:ext cx="318891" cy="318891"/>
            <a:chOff x="2182575" y="2150500"/>
            <a:chExt cx="220900" cy="220900"/>
          </a:xfrm>
        </p:grpSpPr>
        <p:sp>
          <p:nvSpPr>
            <p:cNvPr id="2165" name="Google Shape;2165;p82"/>
            <p:cNvSpPr/>
            <p:nvPr/>
          </p:nvSpPr>
          <p:spPr>
            <a:xfrm>
              <a:off x="2284375" y="2150500"/>
              <a:ext cx="119100" cy="220900"/>
            </a:xfrm>
            <a:custGeom>
              <a:rect b="b" l="l" r="r" t="t"/>
              <a:pathLst>
                <a:path extrusionOk="0" h="8836" w="4764">
                  <a:moveTo>
                    <a:pt x="334" y="0"/>
                  </a:moveTo>
                  <a:lnTo>
                    <a:pt x="0" y="4406"/>
                  </a:lnTo>
                  <a:lnTo>
                    <a:pt x="334" y="8836"/>
                  </a:lnTo>
                  <a:lnTo>
                    <a:pt x="1167" y="8836"/>
                  </a:lnTo>
                  <a:lnTo>
                    <a:pt x="1334" y="8145"/>
                  </a:lnTo>
                  <a:cubicBezTo>
                    <a:pt x="1667" y="8074"/>
                    <a:pt x="2001" y="7931"/>
                    <a:pt x="2287" y="7764"/>
                  </a:cubicBezTo>
                  <a:lnTo>
                    <a:pt x="2882" y="8121"/>
                  </a:lnTo>
                  <a:lnTo>
                    <a:pt x="4049" y="6954"/>
                  </a:lnTo>
                  <a:lnTo>
                    <a:pt x="3692" y="6359"/>
                  </a:lnTo>
                  <a:cubicBezTo>
                    <a:pt x="3858" y="6073"/>
                    <a:pt x="4001" y="5740"/>
                    <a:pt x="4073" y="5406"/>
                  </a:cubicBezTo>
                  <a:lnTo>
                    <a:pt x="4763" y="5240"/>
                  </a:lnTo>
                  <a:lnTo>
                    <a:pt x="4763" y="3596"/>
                  </a:lnTo>
                  <a:lnTo>
                    <a:pt x="4073" y="3430"/>
                  </a:lnTo>
                  <a:cubicBezTo>
                    <a:pt x="4001" y="3096"/>
                    <a:pt x="3858" y="2763"/>
                    <a:pt x="3692" y="2477"/>
                  </a:cubicBezTo>
                  <a:lnTo>
                    <a:pt x="4049" y="1882"/>
                  </a:lnTo>
                  <a:lnTo>
                    <a:pt x="2882" y="715"/>
                  </a:lnTo>
                  <a:lnTo>
                    <a:pt x="2287" y="1072"/>
                  </a:lnTo>
                  <a:cubicBezTo>
                    <a:pt x="2001" y="905"/>
                    <a:pt x="1667" y="763"/>
                    <a:pt x="1334" y="691"/>
                  </a:cubicBezTo>
                  <a:lnTo>
                    <a:pt x="116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6" name="Google Shape;2166;p82"/>
            <p:cNvSpPr/>
            <p:nvPr/>
          </p:nvSpPr>
          <p:spPr>
            <a:xfrm>
              <a:off x="2182575" y="2150500"/>
              <a:ext cx="110150" cy="220900"/>
            </a:xfrm>
            <a:custGeom>
              <a:rect b="b" l="l" r="r" t="t"/>
              <a:pathLst>
                <a:path extrusionOk="0" h="8836" w="4406">
                  <a:moveTo>
                    <a:pt x="3596" y="0"/>
                  </a:moveTo>
                  <a:lnTo>
                    <a:pt x="3429" y="691"/>
                  </a:lnTo>
                  <a:cubicBezTo>
                    <a:pt x="3096" y="763"/>
                    <a:pt x="2763" y="905"/>
                    <a:pt x="2477" y="1072"/>
                  </a:cubicBezTo>
                  <a:lnTo>
                    <a:pt x="1881" y="715"/>
                  </a:lnTo>
                  <a:lnTo>
                    <a:pt x="715" y="1882"/>
                  </a:lnTo>
                  <a:lnTo>
                    <a:pt x="1072" y="2477"/>
                  </a:lnTo>
                  <a:cubicBezTo>
                    <a:pt x="905" y="2763"/>
                    <a:pt x="762" y="3096"/>
                    <a:pt x="691" y="3430"/>
                  </a:cubicBezTo>
                  <a:lnTo>
                    <a:pt x="0" y="3596"/>
                  </a:lnTo>
                  <a:lnTo>
                    <a:pt x="0" y="5240"/>
                  </a:lnTo>
                  <a:lnTo>
                    <a:pt x="691" y="5406"/>
                  </a:lnTo>
                  <a:cubicBezTo>
                    <a:pt x="762" y="5740"/>
                    <a:pt x="905" y="6073"/>
                    <a:pt x="1072" y="6359"/>
                  </a:cubicBezTo>
                  <a:lnTo>
                    <a:pt x="715" y="6954"/>
                  </a:lnTo>
                  <a:lnTo>
                    <a:pt x="1881" y="8121"/>
                  </a:lnTo>
                  <a:lnTo>
                    <a:pt x="2477" y="7764"/>
                  </a:lnTo>
                  <a:cubicBezTo>
                    <a:pt x="2763" y="7931"/>
                    <a:pt x="3096" y="8074"/>
                    <a:pt x="3429" y="8145"/>
                  </a:cubicBezTo>
                  <a:lnTo>
                    <a:pt x="3596" y="8836"/>
                  </a:lnTo>
                  <a:lnTo>
                    <a:pt x="4406" y="8836"/>
                  </a:lnTo>
                  <a:lnTo>
                    <a:pt x="440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7" name="Google Shape;2167;p82"/>
            <p:cNvSpPr/>
            <p:nvPr/>
          </p:nvSpPr>
          <p:spPr>
            <a:xfrm>
              <a:off x="2284375" y="2179075"/>
              <a:ext cx="90525" cy="163750"/>
            </a:xfrm>
            <a:custGeom>
              <a:rect b="b" l="l" r="r" t="t"/>
              <a:pathLst>
                <a:path extrusionOk="0" h="6550" w="3621">
                  <a:moveTo>
                    <a:pt x="334" y="1"/>
                  </a:moveTo>
                  <a:lnTo>
                    <a:pt x="0" y="3263"/>
                  </a:lnTo>
                  <a:lnTo>
                    <a:pt x="334" y="6549"/>
                  </a:lnTo>
                  <a:cubicBezTo>
                    <a:pt x="786" y="6549"/>
                    <a:pt x="1215" y="6478"/>
                    <a:pt x="1620" y="6288"/>
                  </a:cubicBezTo>
                  <a:cubicBezTo>
                    <a:pt x="2025" y="6145"/>
                    <a:pt x="2358" y="5907"/>
                    <a:pt x="2668" y="5597"/>
                  </a:cubicBezTo>
                  <a:cubicBezTo>
                    <a:pt x="2977" y="5287"/>
                    <a:pt x="3215" y="4954"/>
                    <a:pt x="3358" y="4549"/>
                  </a:cubicBezTo>
                  <a:cubicBezTo>
                    <a:pt x="3549" y="4144"/>
                    <a:pt x="3620" y="3716"/>
                    <a:pt x="3620" y="3263"/>
                  </a:cubicBezTo>
                  <a:cubicBezTo>
                    <a:pt x="3620" y="2834"/>
                    <a:pt x="3549" y="2406"/>
                    <a:pt x="3358" y="2001"/>
                  </a:cubicBezTo>
                  <a:cubicBezTo>
                    <a:pt x="3215" y="1596"/>
                    <a:pt x="2977" y="1263"/>
                    <a:pt x="2668" y="953"/>
                  </a:cubicBezTo>
                  <a:cubicBezTo>
                    <a:pt x="2358" y="644"/>
                    <a:pt x="2025" y="405"/>
                    <a:pt x="1620" y="239"/>
                  </a:cubicBezTo>
                  <a:cubicBezTo>
                    <a:pt x="1215" y="72"/>
                    <a:pt x="786" y="1"/>
                    <a:pt x="3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8" name="Google Shape;2168;p82"/>
            <p:cNvSpPr/>
            <p:nvPr/>
          </p:nvSpPr>
          <p:spPr>
            <a:xfrm>
              <a:off x="2211150" y="2179075"/>
              <a:ext cx="81575" cy="163750"/>
            </a:xfrm>
            <a:custGeom>
              <a:rect b="b" l="l" r="r" t="t"/>
              <a:pathLst>
                <a:path extrusionOk="0" h="6550" w="3263">
                  <a:moveTo>
                    <a:pt x="3263" y="1"/>
                  </a:moveTo>
                  <a:cubicBezTo>
                    <a:pt x="2834" y="1"/>
                    <a:pt x="2405" y="72"/>
                    <a:pt x="2001" y="239"/>
                  </a:cubicBezTo>
                  <a:cubicBezTo>
                    <a:pt x="1596" y="405"/>
                    <a:pt x="1262" y="644"/>
                    <a:pt x="953" y="953"/>
                  </a:cubicBezTo>
                  <a:cubicBezTo>
                    <a:pt x="643" y="1263"/>
                    <a:pt x="405" y="1596"/>
                    <a:pt x="238" y="2001"/>
                  </a:cubicBezTo>
                  <a:cubicBezTo>
                    <a:pt x="72" y="2406"/>
                    <a:pt x="0" y="2834"/>
                    <a:pt x="0" y="3263"/>
                  </a:cubicBezTo>
                  <a:cubicBezTo>
                    <a:pt x="0" y="3716"/>
                    <a:pt x="72" y="4144"/>
                    <a:pt x="238" y="4549"/>
                  </a:cubicBezTo>
                  <a:cubicBezTo>
                    <a:pt x="405" y="4954"/>
                    <a:pt x="643" y="5287"/>
                    <a:pt x="953" y="5597"/>
                  </a:cubicBezTo>
                  <a:cubicBezTo>
                    <a:pt x="1262" y="5907"/>
                    <a:pt x="1596" y="6145"/>
                    <a:pt x="2001" y="6288"/>
                  </a:cubicBezTo>
                  <a:cubicBezTo>
                    <a:pt x="2405" y="6478"/>
                    <a:pt x="2834" y="6549"/>
                    <a:pt x="3263" y="6549"/>
                  </a:cubicBezTo>
                  <a:lnTo>
                    <a:pt x="32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69" name="Google Shape;2169;p82"/>
            <p:cNvSpPr/>
            <p:nvPr/>
          </p:nvSpPr>
          <p:spPr>
            <a:xfrm>
              <a:off x="2284375" y="2191575"/>
              <a:ext cx="78025" cy="138750"/>
            </a:xfrm>
            <a:custGeom>
              <a:rect b="b" l="l" r="r" t="t"/>
              <a:pathLst>
                <a:path extrusionOk="0" h="5550" w="3121">
                  <a:moveTo>
                    <a:pt x="334" y="1"/>
                  </a:moveTo>
                  <a:lnTo>
                    <a:pt x="0" y="2763"/>
                  </a:lnTo>
                  <a:lnTo>
                    <a:pt x="334" y="5549"/>
                  </a:lnTo>
                  <a:cubicBezTo>
                    <a:pt x="1882" y="5549"/>
                    <a:pt x="3120" y="4311"/>
                    <a:pt x="3120" y="2763"/>
                  </a:cubicBezTo>
                  <a:cubicBezTo>
                    <a:pt x="3120" y="1239"/>
                    <a:pt x="1882" y="1"/>
                    <a:pt x="33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0" name="Google Shape;2170;p82"/>
            <p:cNvSpPr/>
            <p:nvPr/>
          </p:nvSpPr>
          <p:spPr>
            <a:xfrm>
              <a:off x="2223650" y="2191575"/>
              <a:ext cx="69075" cy="138750"/>
            </a:xfrm>
            <a:custGeom>
              <a:rect b="b" l="l" r="r" t="t"/>
              <a:pathLst>
                <a:path extrusionOk="0" h="5550" w="2763">
                  <a:moveTo>
                    <a:pt x="2763" y="1"/>
                  </a:moveTo>
                  <a:cubicBezTo>
                    <a:pt x="1239" y="1"/>
                    <a:pt x="0" y="1239"/>
                    <a:pt x="0" y="2763"/>
                  </a:cubicBezTo>
                  <a:cubicBezTo>
                    <a:pt x="0" y="4311"/>
                    <a:pt x="1239" y="5549"/>
                    <a:pt x="2763" y="5549"/>
                  </a:cubicBezTo>
                  <a:lnTo>
                    <a:pt x="276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1" name="Google Shape;2171;p82"/>
            <p:cNvSpPr/>
            <p:nvPr/>
          </p:nvSpPr>
          <p:spPr>
            <a:xfrm>
              <a:off x="2284375" y="2208850"/>
              <a:ext cx="53000" cy="104200"/>
            </a:xfrm>
            <a:custGeom>
              <a:rect b="b" l="l" r="r" t="t"/>
              <a:pathLst>
                <a:path extrusionOk="0" h="4168" w="2120">
                  <a:moveTo>
                    <a:pt x="334" y="0"/>
                  </a:moveTo>
                  <a:lnTo>
                    <a:pt x="0" y="2072"/>
                  </a:lnTo>
                  <a:lnTo>
                    <a:pt x="334" y="4168"/>
                  </a:lnTo>
                  <a:cubicBezTo>
                    <a:pt x="1334" y="4168"/>
                    <a:pt x="2120" y="3358"/>
                    <a:pt x="2120" y="2382"/>
                  </a:cubicBezTo>
                  <a:lnTo>
                    <a:pt x="2120" y="1786"/>
                  </a:lnTo>
                  <a:cubicBezTo>
                    <a:pt x="2120" y="786"/>
                    <a:pt x="1334" y="0"/>
                    <a:pt x="33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2" name="Google Shape;2172;p82"/>
            <p:cNvSpPr/>
            <p:nvPr/>
          </p:nvSpPr>
          <p:spPr>
            <a:xfrm>
              <a:off x="2248050" y="2208850"/>
              <a:ext cx="44675" cy="104200"/>
            </a:xfrm>
            <a:custGeom>
              <a:rect b="b" l="l" r="r" t="t"/>
              <a:pathLst>
                <a:path extrusionOk="0" h="4168" w="1787">
                  <a:moveTo>
                    <a:pt x="1787" y="0"/>
                  </a:moveTo>
                  <a:cubicBezTo>
                    <a:pt x="810" y="0"/>
                    <a:pt x="1" y="786"/>
                    <a:pt x="1" y="1786"/>
                  </a:cubicBezTo>
                  <a:lnTo>
                    <a:pt x="1" y="2382"/>
                  </a:lnTo>
                  <a:cubicBezTo>
                    <a:pt x="1" y="3358"/>
                    <a:pt x="810" y="4168"/>
                    <a:pt x="1787" y="4168"/>
                  </a:cubicBezTo>
                  <a:lnTo>
                    <a:pt x="178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3" name="Google Shape;2173;p82"/>
            <p:cNvSpPr/>
            <p:nvPr/>
          </p:nvSpPr>
          <p:spPr>
            <a:xfrm>
              <a:off x="2284375" y="2221950"/>
              <a:ext cx="40500" cy="78000"/>
            </a:xfrm>
            <a:custGeom>
              <a:rect b="b" l="l" r="r" t="t"/>
              <a:pathLst>
                <a:path extrusionOk="0" h="3120" w="1620">
                  <a:moveTo>
                    <a:pt x="334" y="0"/>
                  </a:moveTo>
                  <a:lnTo>
                    <a:pt x="0" y="1548"/>
                  </a:lnTo>
                  <a:lnTo>
                    <a:pt x="334" y="3120"/>
                  </a:lnTo>
                  <a:cubicBezTo>
                    <a:pt x="1048" y="3120"/>
                    <a:pt x="1620" y="2548"/>
                    <a:pt x="1620" y="1858"/>
                  </a:cubicBezTo>
                  <a:lnTo>
                    <a:pt x="1620" y="1262"/>
                  </a:lnTo>
                  <a:cubicBezTo>
                    <a:pt x="1620" y="548"/>
                    <a:pt x="1048" y="0"/>
                    <a:pt x="334"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4" name="Google Shape;2174;p82"/>
            <p:cNvSpPr/>
            <p:nvPr/>
          </p:nvSpPr>
          <p:spPr>
            <a:xfrm>
              <a:off x="2261150" y="2221950"/>
              <a:ext cx="31575" cy="78000"/>
            </a:xfrm>
            <a:custGeom>
              <a:rect b="b" l="l" r="r" t="t"/>
              <a:pathLst>
                <a:path extrusionOk="0" h="3120" w="1263">
                  <a:moveTo>
                    <a:pt x="1263" y="0"/>
                  </a:moveTo>
                  <a:cubicBezTo>
                    <a:pt x="572" y="0"/>
                    <a:pt x="1" y="548"/>
                    <a:pt x="1" y="1262"/>
                  </a:cubicBezTo>
                  <a:lnTo>
                    <a:pt x="1" y="1858"/>
                  </a:lnTo>
                  <a:cubicBezTo>
                    <a:pt x="1" y="2548"/>
                    <a:pt x="572" y="3120"/>
                    <a:pt x="1263" y="3120"/>
                  </a:cubicBezTo>
                  <a:lnTo>
                    <a:pt x="1263"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75" name="Google Shape;2175;p82"/>
          <p:cNvGrpSpPr/>
          <p:nvPr/>
        </p:nvGrpSpPr>
        <p:grpSpPr>
          <a:xfrm>
            <a:off x="4047060" y="1685406"/>
            <a:ext cx="313730" cy="313766"/>
            <a:chOff x="2664225" y="2152275"/>
            <a:chExt cx="217325" cy="217350"/>
          </a:xfrm>
        </p:grpSpPr>
        <p:sp>
          <p:nvSpPr>
            <p:cNvPr id="2176" name="Google Shape;2176;p82"/>
            <p:cNvSpPr/>
            <p:nvPr/>
          </p:nvSpPr>
          <p:spPr>
            <a:xfrm>
              <a:off x="2769000" y="2274925"/>
              <a:ext cx="10150" cy="50050"/>
            </a:xfrm>
            <a:custGeom>
              <a:rect b="b" l="l" r="r" t="t"/>
              <a:pathLst>
                <a:path extrusionOk="0" h="2002" w="406">
                  <a:moveTo>
                    <a:pt x="0" y="1"/>
                  </a:moveTo>
                  <a:lnTo>
                    <a:pt x="167" y="2001"/>
                  </a:lnTo>
                  <a:lnTo>
                    <a:pt x="405" y="2001"/>
                  </a:lnTo>
                  <a:lnTo>
                    <a:pt x="405"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7" name="Google Shape;2177;p82"/>
            <p:cNvSpPr/>
            <p:nvPr/>
          </p:nvSpPr>
          <p:spPr>
            <a:xfrm>
              <a:off x="2766625" y="2274925"/>
              <a:ext cx="6575" cy="50050"/>
            </a:xfrm>
            <a:custGeom>
              <a:rect b="b" l="l" r="r" t="t"/>
              <a:pathLst>
                <a:path extrusionOk="0" h="2002" w="263">
                  <a:moveTo>
                    <a:pt x="0" y="1"/>
                  </a:moveTo>
                  <a:lnTo>
                    <a:pt x="0" y="2001"/>
                  </a:lnTo>
                  <a:lnTo>
                    <a:pt x="262" y="2001"/>
                  </a:lnTo>
                  <a:lnTo>
                    <a:pt x="26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8" name="Google Shape;2178;p82"/>
            <p:cNvSpPr/>
            <p:nvPr/>
          </p:nvSpPr>
          <p:spPr>
            <a:xfrm>
              <a:off x="2708875" y="2337450"/>
              <a:ext cx="45275" cy="13125"/>
            </a:xfrm>
            <a:custGeom>
              <a:rect b="b" l="l" r="r" t="t"/>
              <a:pathLst>
                <a:path extrusionOk="0" h="525" w="1811">
                  <a:moveTo>
                    <a:pt x="0" y="0"/>
                  </a:moveTo>
                  <a:lnTo>
                    <a:pt x="0" y="524"/>
                  </a:lnTo>
                  <a:lnTo>
                    <a:pt x="1810" y="524"/>
                  </a:lnTo>
                  <a:lnTo>
                    <a:pt x="1810"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79" name="Google Shape;2179;p82"/>
            <p:cNvSpPr/>
            <p:nvPr/>
          </p:nvSpPr>
          <p:spPr>
            <a:xfrm>
              <a:off x="2792225" y="2337450"/>
              <a:ext cx="44675" cy="13125"/>
            </a:xfrm>
            <a:custGeom>
              <a:rect b="b" l="l" r="r" t="t"/>
              <a:pathLst>
                <a:path extrusionOk="0" h="525" w="1787">
                  <a:moveTo>
                    <a:pt x="0" y="0"/>
                  </a:moveTo>
                  <a:lnTo>
                    <a:pt x="0" y="524"/>
                  </a:lnTo>
                  <a:lnTo>
                    <a:pt x="1786" y="524"/>
                  </a:lnTo>
                  <a:lnTo>
                    <a:pt x="178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0" name="Google Shape;2180;p82"/>
            <p:cNvSpPr/>
            <p:nvPr/>
          </p:nvSpPr>
          <p:spPr>
            <a:xfrm>
              <a:off x="2664225" y="2318400"/>
              <a:ext cx="51225" cy="51225"/>
            </a:xfrm>
            <a:custGeom>
              <a:rect b="b" l="l" r="r" t="t"/>
              <a:pathLst>
                <a:path extrusionOk="0" h="2049" w="2049">
                  <a:moveTo>
                    <a:pt x="1024" y="0"/>
                  </a:moveTo>
                  <a:cubicBezTo>
                    <a:pt x="453" y="0"/>
                    <a:pt x="0" y="453"/>
                    <a:pt x="0" y="1024"/>
                  </a:cubicBezTo>
                  <a:cubicBezTo>
                    <a:pt x="0" y="1596"/>
                    <a:pt x="453" y="2048"/>
                    <a:pt x="1024" y="2048"/>
                  </a:cubicBezTo>
                  <a:cubicBezTo>
                    <a:pt x="1596" y="2048"/>
                    <a:pt x="2048" y="1596"/>
                    <a:pt x="2048" y="1024"/>
                  </a:cubicBezTo>
                  <a:cubicBezTo>
                    <a:pt x="2048" y="453"/>
                    <a:pt x="1596" y="0"/>
                    <a:pt x="102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1" name="Google Shape;2181;p82"/>
            <p:cNvSpPr/>
            <p:nvPr/>
          </p:nvSpPr>
          <p:spPr>
            <a:xfrm>
              <a:off x="2677300" y="2331500"/>
              <a:ext cx="25050" cy="25025"/>
            </a:xfrm>
            <a:custGeom>
              <a:rect b="b" l="l" r="r" t="t"/>
              <a:pathLst>
                <a:path extrusionOk="0" h="1001" w="1002">
                  <a:moveTo>
                    <a:pt x="501" y="0"/>
                  </a:moveTo>
                  <a:cubicBezTo>
                    <a:pt x="215" y="0"/>
                    <a:pt x="1" y="214"/>
                    <a:pt x="1" y="500"/>
                  </a:cubicBezTo>
                  <a:cubicBezTo>
                    <a:pt x="1" y="786"/>
                    <a:pt x="215" y="1000"/>
                    <a:pt x="501" y="1000"/>
                  </a:cubicBezTo>
                  <a:cubicBezTo>
                    <a:pt x="787" y="1000"/>
                    <a:pt x="1001" y="786"/>
                    <a:pt x="1001" y="500"/>
                  </a:cubicBezTo>
                  <a:cubicBezTo>
                    <a:pt x="1001" y="214"/>
                    <a:pt x="787" y="0"/>
                    <a:pt x="501"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2" name="Google Shape;2182;p82"/>
            <p:cNvSpPr/>
            <p:nvPr/>
          </p:nvSpPr>
          <p:spPr>
            <a:xfrm>
              <a:off x="2830325" y="2318400"/>
              <a:ext cx="51225" cy="51225"/>
            </a:xfrm>
            <a:custGeom>
              <a:rect b="b" l="l" r="r" t="t"/>
              <a:pathLst>
                <a:path extrusionOk="0" h="2049" w="2049">
                  <a:moveTo>
                    <a:pt x="1024" y="0"/>
                  </a:moveTo>
                  <a:cubicBezTo>
                    <a:pt x="477" y="0"/>
                    <a:pt x="0" y="453"/>
                    <a:pt x="0" y="1024"/>
                  </a:cubicBezTo>
                  <a:cubicBezTo>
                    <a:pt x="0" y="1596"/>
                    <a:pt x="477" y="2048"/>
                    <a:pt x="1024" y="2048"/>
                  </a:cubicBezTo>
                  <a:cubicBezTo>
                    <a:pt x="1596" y="2048"/>
                    <a:pt x="2048" y="1596"/>
                    <a:pt x="2048" y="1024"/>
                  </a:cubicBezTo>
                  <a:cubicBezTo>
                    <a:pt x="2048" y="453"/>
                    <a:pt x="1596" y="0"/>
                    <a:pt x="102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3" name="Google Shape;2183;p82"/>
            <p:cNvSpPr/>
            <p:nvPr/>
          </p:nvSpPr>
          <p:spPr>
            <a:xfrm>
              <a:off x="2764225" y="2318400"/>
              <a:ext cx="33975" cy="51225"/>
            </a:xfrm>
            <a:custGeom>
              <a:rect b="b" l="l" r="r" t="t"/>
              <a:pathLst>
                <a:path extrusionOk="0" h="2049" w="1359">
                  <a:moveTo>
                    <a:pt x="358" y="0"/>
                  </a:moveTo>
                  <a:lnTo>
                    <a:pt x="1" y="1024"/>
                  </a:lnTo>
                  <a:lnTo>
                    <a:pt x="358" y="2048"/>
                  </a:lnTo>
                  <a:cubicBezTo>
                    <a:pt x="906" y="2048"/>
                    <a:pt x="1358" y="1596"/>
                    <a:pt x="1358" y="1024"/>
                  </a:cubicBezTo>
                  <a:cubicBezTo>
                    <a:pt x="1358" y="453"/>
                    <a:pt x="906" y="0"/>
                    <a:pt x="358"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4" name="Google Shape;2184;p82"/>
            <p:cNvSpPr/>
            <p:nvPr/>
          </p:nvSpPr>
          <p:spPr>
            <a:xfrm>
              <a:off x="2747575" y="2318400"/>
              <a:ext cx="25625" cy="51225"/>
            </a:xfrm>
            <a:custGeom>
              <a:rect b="b" l="l" r="r" t="t"/>
              <a:pathLst>
                <a:path extrusionOk="0" h="2049" w="1025">
                  <a:moveTo>
                    <a:pt x="1024" y="0"/>
                  </a:moveTo>
                  <a:cubicBezTo>
                    <a:pt x="453" y="0"/>
                    <a:pt x="0" y="453"/>
                    <a:pt x="0" y="1024"/>
                  </a:cubicBezTo>
                  <a:cubicBezTo>
                    <a:pt x="0" y="1596"/>
                    <a:pt x="453" y="2048"/>
                    <a:pt x="1024" y="2048"/>
                  </a:cubicBezTo>
                  <a:lnTo>
                    <a:pt x="1024"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5" name="Google Shape;2185;p82"/>
            <p:cNvSpPr/>
            <p:nvPr/>
          </p:nvSpPr>
          <p:spPr>
            <a:xfrm>
              <a:off x="2764225" y="2331500"/>
              <a:ext cx="21475" cy="25025"/>
            </a:xfrm>
            <a:custGeom>
              <a:rect b="b" l="l" r="r" t="t"/>
              <a:pathLst>
                <a:path extrusionOk="0" h="1001" w="859">
                  <a:moveTo>
                    <a:pt x="358" y="0"/>
                  </a:moveTo>
                  <a:lnTo>
                    <a:pt x="1" y="500"/>
                  </a:lnTo>
                  <a:lnTo>
                    <a:pt x="358" y="1000"/>
                  </a:lnTo>
                  <a:cubicBezTo>
                    <a:pt x="620" y="1000"/>
                    <a:pt x="858" y="786"/>
                    <a:pt x="858" y="500"/>
                  </a:cubicBezTo>
                  <a:cubicBezTo>
                    <a:pt x="858" y="214"/>
                    <a:pt x="620" y="0"/>
                    <a:pt x="358"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6" name="Google Shape;2186;p82"/>
            <p:cNvSpPr/>
            <p:nvPr/>
          </p:nvSpPr>
          <p:spPr>
            <a:xfrm>
              <a:off x="2760075" y="2331500"/>
              <a:ext cx="13125" cy="25025"/>
            </a:xfrm>
            <a:custGeom>
              <a:rect b="b" l="l" r="r" t="t"/>
              <a:pathLst>
                <a:path extrusionOk="0" h="1001" w="525">
                  <a:moveTo>
                    <a:pt x="524" y="0"/>
                  </a:moveTo>
                  <a:cubicBezTo>
                    <a:pt x="238" y="0"/>
                    <a:pt x="0" y="214"/>
                    <a:pt x="0" y="500"/>
                  </a:cubicBezTo>
                  <a:cubicBezTo>
                    <a:pt x="0" y="786"/>
                    <a:pt x="238" y="1000"/>
                    <a:pt x="524" y="1000"/>
                  </a:cubicBezTo>
                  <a:lnTo>
                    <a:pt x="524"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7" name="Google Shape;2187;p82"/>
            <p:cNvSpPr/>
            <p:nvPr/>
          </p:nvSpPr>
          <p:spPr>
            <a:xfrm>
              <a:off x="2764825" y="2152275"/>
              <a:ext cx="116725" cy="131600"/>
            </a:xfrm>
            <a:custGeom>
              <a:rect b="b" l="l" r="r" t="t"/>
              <a:pathLst>
                <a:path extrusionOk="0" h="5264" w="4669">
                  <a:moveTo>
                    <a:pt x="1144" y="1"/>
                  </a:moveTo>
                  <a:cubicBezTo>
                    <a:pt x="858" y="1"/>
                    <a:pt x="572" y="49"/>
                    <a:pt x="334" y="168"/>
                  </a:cubicBezTo>
                  <a:lnTo>
                    <a:pt x="1" y="2716"/>
                  </a:lnTo>
                  <a:lnTo>
                    <a:pt x="334" y="5264"/>
                  </a:lnTo>
                  <a:lnTo>
                    <a:pt x="3120" y="5264"/>
                  </a:lnTo>
                  <a:cubicBezTo>
                    <a:pt x="3978" y="5264"/>
                    <a:pt x="4668" y="4573"/>
                    <a:pt x="4668" y="3716"/>
                  </a:cubicBezTo>
                  <a:cubicBezTo>
                    <a:pt x="4668" y="2930"/>
                    <a:pt x="4073" y="2263"/>
                    <a:pt x="3311" y="2192"/>
                  </a:cubicBezTo>
                  <a:cubicBezTo>
                    <a:pt x="3311" y="2192"/>
                    <a:pt x="3311" y="2168"/>
                    <a:pt x="3311" y="2168"/>
                  </a:cubicBezTo>
                  <a:cubicBezTo>
                    <a:pt x="3311" y="977"/>
                    <a:pt x="2334" y="1"/>
                    <a:pt x="114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8" name="Google Shape;2188;p82"/>
            <p:cNvSpPr/>
            <p:nvPr/>
          </p:nvSpPr>
          <p:spPr>
            <a:xfrm>
              <a:off x="2664225" y="2156450"/>
              <a:ext cx="108975" cy="127425"/>
            </a:xfrm>
            <a:custGeom>
              <a:rect b="b" l="l" r="r" t="t"/>
              <a:pathLst>
                <a:path extrusionOk="0" h="5097" w="4359">
                  <a:moveTo>
                    <a:pt x="4358" y="1"/>
                  </a:moveTo>
                  <a:cubicBezTo>
                    <a:pt x="4072" y="120"/>
                    <a:pt x="3810" y="286"/>
                    <a:pt x="3596" y="501"/>
                  </a:cubicBezTo>
                  <a:cubicBezTo>
                    <a:pt x="3405" y="429"/>
                    <a:pt x="3215" y="382"/>
                    <a:pt x="3001" y="382"/>
                  </a:cubicBezTo>
                  <a:cubicBezTo>
                    <a:pt x="2096" y="382"/>
                    <a:pt x="1357" y="1120"/>
                    <a:pt x="1357" y="2001"/>
                  </a:cubicBezTo>
                  <a:cubicBezTo>
                    <a:pt x="1357" y="2001"/>
                    <a:pt x="1357" y="2025"/>
                    <a:pt x="1357" y="2025"/>
                  </a:cubicBezTo>
                  <a:cubicBezTo>
                    <a:pt x="595" y="2096"/>
                    <a:pt x="0" y="2763"/>
                    <a:pt x="0" y="3549"/>
                  </a:cubicBezTo>
                  <a:cubicBezTo>
                    <a:pt x="0" y="4406"/>
                    <a:pt x="691" y="5097"/>
                    <a:pt x="1548" y="5097"/>
                  </a:cubicBezTo>
                  <a:lnTo>
                    <a:pt x="4358" y="5097"/>
                  </a:lnTo>
                  <a:lnTo>
                    <a:pt x="435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9" name="Google Shape;2189;p82"/>
            <p:cNvSpPr/>
            <p:nvPr/>
          </p:nvSpPr>
          <p:spPr>
            <a:xfrm>
              <a:off x="2792225" y="2201700"/>
              <a:ext cx="12525" cy="50625"/>
            </a:xfrm>
            <a:custGeom>
              <a:rect b="b" l="l" r="r" t="t"/>
              <a:pathLst>
                <a:path extrusionOk="0" h="2025" w="501">
                  <a:moveTo>
                    <a:pt x="0" y="0"/>
                  </a:moveTo>
                  <a:lnTo>
                    <a:pt x="0" y="2025"/>
                  </a:lnTo>
                  <a:lnTo>
                    <a:pt x="500" y="2025"/>
                  </a:lnTo>
                  <a:lnTo>
                    <a:pt x="500"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0" name="Google Shape;2190;p82"/>
            <p:cNvSpPr/>
            <p:nvPr/>
          </p:nvSpPr>
          <p:spPr>
            <a:xfrm>
              <a:off x="2768400" y="2201700"/>
              <a:ext cx="10750" cy="50625"/>
            </a:xfrm>
            <a:custGeom>
              <a:rect b="b" l="l" r="r" t="t"/>
              <a:pathLst>
                <a:path extrusionOk="0" h="2025" w="430">
                  <a:moveTo>
                    <a:pt x="191" y="0"/>
                  </a:moveTo>
                  <a:lnTo>
                    <a:pt x="1" y="1239"/>
                  </a:lnTo>
                  <a:lnTo>
                    <a:pt x="191" y="2025"/>
                  </a:lnTo>
                  <a:lnTo>
                    <a:pt x="429" y="2025"/>
                  </a:lnTo>
                  <a:lnTo>
                    <a:pt x="4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1" name="Google Shape;2191;p82"/>
            <p:cNvSpPr/>
            <p:nvPr/>
          </p:nvSpPr>
          <p:spPr>
            <a:xfrm>
              <a:off x="2741025" y="2201700"/>
              <a:ext cx="32175" cy="50625"/>
            </a:xfrm>
            <a:custGeom>
              <a:rect b="b" l="l" r="r" t="t"/>
              <a:pathLst>
                <a:path extrusionOk="0" h="2025" w="1287">
                  <a:moveTo>
                    <a:pt x="1024" y="501"/>
                  </a:moveTo>
                  <a:lnTo>
                    <a:pt x="1024" y="1001"/>
                  </a:lnTo>
                  <a:lnTo>
                    <a:pt x="524" y="1001"/>
                  </a:lnTo>
                  <a:lnTo>
                    <a:pt x="524" y="501"/>
                  </a:lnTo>
                  <a:close/>
                  <a:moveTo>
                    <a:pt x="0" y="0"/>
                  </a:moveTo>
                  <a:lnTo>
                    <a:pt x="0" y="2025"/>
                  </a:lnTo>
                  <a:lnTo>
                    <a:pt x="524" y="2025"/>
                  </a:lnTo>
                  <a:lnTo>
                    <a:pt x="524" y="1525"/>
                  </a:lnTo>
                  <a:lnTo>
                    <a:pt x="1024" y="1525"/>
                  </a:lnTo>
                  <a:lnTo>
                    <a:pt x="1024" y="2025"/>
                  </a:lnTo>
                  <a:lnTo>
                    <a:pt x="1286" y="2025"/>
                  </a:lnTo>
                  <a:lnTo>
                    <a:pt x="1286"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2" name="Google Shape;2192;p82"/>
            <p:cNvSpPr/>
            <p:nvPr/>
          </p:nvSpPr>
          <p:spPr>
            <a:xfrm>
              <a:off x="2843425" y="2331500"/>
              <a:ext cx="25625" cy="25025"/>
            </a:xfrm>
            <a:custGeom>
              <a:rect b="b" l="l" r="r" t="t"/>
              <a:pathLst>
                <a:path extrusionOk="0" h="1001" w="1025">
                  <a:moveTo>
                    <a:pt x="500" y="0"/>
                  </a:moveTo>
                  <a:cubicBezTo>
                    <a:pt x="215" y="0"/>
                    <a:pt x="0" y="214"/>
                    <a:pt x="0" y="500"/>
                  </a:cubicBezTo>
                  <a:cubicBezTo>
                    <a:pt x="0" y="786"/>
                    <a:pt x="215" y="1000"/>
                    <a:pt x="500" y="1000"/>
                  </a:cubicBezTo>
                  <a:cubicBezTo>
                    <a:pt x="786" y="1000"/>
                    <a:pt x="1024" y="786"/>
                    <a:pt x="1024" y="500"/>
                  </a:cubicBezTo>
                  <a:cubicBezTo>
                    <a:pt x="1024" y="214"/>
                    <a:pt x="786" y="0"/>
                    <a:pt x="500"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193" name="Google Shape;2193;p82"/>
          <p:cNvGrpSpPr/>
          <p:nvPr/>
        </p:nvGrpSpPr>
        <p:grpSpPr>
          <a:xfrm>
            <a:off x="4757817" y="1696594"/>
            <a:ext cx="290524" cy="291391"/>
            <a:chOff x="3156575" y="2160025"/>
            <a:chExt cx="201250" cy="201850"/>
          </a:xfrm>
        </p:grpSpPr>
        <p:sp>
          <p:nvSpPr>
            <p:cNvPr id="2194" name="Google Shape;2194;p82"/>
            <p:cNvSpPr/>
            <p:nvPr/>
          </p:nvSpPr>
          <p:spPr>
            <a:xfrm>
              <a:off x="3253625" y="2201700"/>
              <a:ext cx="9550" cy="118500"/>
            </a:xfrm>
            <a:custGeom>
              <a:rect b="b" l="l" r="r" t="t"/>
              <a:pathLst>
                <a:path extrusionOk="0" h="4740" w="382">
                  <a:moveTo>
                    <a:pt x="143" y="0"/>
                  </a:moveTo>
                  <a:lnTo>
                    <a:pt x="0" y="4740"/>
                  </a:lnTo>
                  <a:lnTo>
                    <a:pt x="381" y="4740"/>
                  </a:lnTo>
                  <a:lnTo>
                    <a:pt x="38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5" name="Google Shape;2195;p82"/>
            <p:cNvSpPr/>
            <p:nvPr/>
          </p:nvSpPr>
          <p:spPr>
            <a:xfrm>
              <a:off x="3251250" y="2201700"/>
              <a:ext cx="5975" cy="118500"/>
            </a:xfrm>
            <a:custGeom>
              <a:rect b="b" l="l" r="r" t="t"/>
              <a:pathLst>
                <a:path extrusionOk="0" h="4740" w="239">
                  <a:moveTo>
                    <a:pt x="0" y="0"/>
                  </a:moveTo>
                  <a:lnTo>
                    <a:pt x="0" y="4740"/>
                  </a:lnTo>
                  <a:lnTo>
                    <a:pt x="238" y="4740"/>
                  </a:lnTo>
                  <a:lnTo>
                    <a:pt x="238"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6" name="Google Shape;2196;p82"/>
            <p:cNvSpPr/>
            <p:nvPr/>
          </p:nvSpPr>
          <p:spPr>
            <a:xfrm>
              <a:off x="3198250" y="2332075"/>
              <a:ext cx="41700" cy="11950"/>
            </a:xfrm>
            <a:custGeom>
              <a:rect b="b" l="l" r="r" t="t"/>
              <a:pathLst>
                <a:path extrusionOk="0" h="478" w="1668">
                  <a:moveTo>
                    <a:pt x="1" y="1"/>
                  </a:moveTo>
                  <a:lnTo>
                    <a:pt x="1" y="477"/>
                  </a:lnTo>
                  <a:lnTo>
                    <a:pt x="1668" y="477"/>
                  </a:lnTo>
                  <a:lnTo>
                    <a:pt x="166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7" name="Google Shape;2197;p82"/>
            <p:cNvSpPr/>
            <p:nvPr/>
          </p:nvSpPr>
          <p:spPr>
            <a:xfrm>
              <a:off x="3275050" y="2332075"/>
              <a:ext cx="41700" cy="11950"/>
            </a:xfrm>
            <a:custGeom>
              <a:rect b="b" l="l" r="r" t="t"/>
              <a:pathLst>
                <a:path extrusionOk="0" h="478" w="1668">
                  <a:moveTo>
                    <a:pt x="1" y="1"/>
                  </a:moveTo>
                  <a:lnTo>
                    <a:pt x="1" y="477"/>
                  </a:lnTo>
                  <a:lnTo>
                    <a:pt x="1668" y="477"/>
                  </a:lnTo>
                  <a:lnTo>
                    <a:pt x="166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8" name="Google Shape;2198;p82"/>
            <p:cNvSpPr/>
            <p:nvPr/>
          </p:nvSpPr>
          <p:spPr>
            <a:xfrm>
              <a:off x="3275050" y="2177875"/>
              <a:ext cx="41700" cy="11950"/>
            </a:xfrm>
            <a:custGeom>
              <a:rect b="b" l="l" r="r" t="t"/>
              <a:pathLst>
                <a:path extrusionOk="0" h="478" w="1668">
                  <a:moveTo>
                    <a:pt x="1" y="1"/>
                  </a:moveTo>
                  <a:lnTo>
                    <a:pt x="1" y="477"/>
                  </a:lnTo>
                  <a:lnTo>
                    <a:pt x="1668" y="477"/>
                  </a:lnTo>
                  <a:lnTo>
                    <a:pt x="166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9" name="Google Shape;2199;p82"/>
            <p:cNvSpPr/>
            <p:nvPr/>
          </p:nvSpPr>
          <p:spPr>
            <a:xfrm>
              <a:off x="3198250" y="2177875"/>
              <a:ext cx="41700" cy="11950"/>
            </a:xfrm>
            <a:custGeom>
              <a:rect b="b" l="l" r="r" t="t"/>
              <a:pathLst>
                <a:path extrusionOk="0" h="478" w="1668">
                  <a:moveTo>
                    <a:pt x="1" y="1"/>
                  </a:moveTo>
                  <a:lnTo>
                    <a:pt x="1" y="477"/>
                  </a:lnTo>
                  <a:lnTo>
                    <a:pt x="1668" y="477"/>
                  </a:lnTo>
                  <a:lnTo>
                    <a:pt x="166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0" name="Google Shape;2200;p82"/>
            <p:cNvSpPr/>
            <p:nvPr/>
          </p:nvSpPr>
          <p:spPr>
            <a:xfrm>
              <a:off x="3156575" y="2314225"/>
              <a:ext cx="47050" cy="47650"/>
            </a:xfrm>
            <a:custGeom>
              <a:rect b="b" l="l" r="r" t="t"/>
              <a:pathLst>
                <a:path extrusionOk="0" h="1906" w="1882">
                  <a:moveTo>
                    <a:pt x="953" y="0"/>
                  </a:moveTo>
                  <a:cubicBezTo>
                    <a:pt x="429" y="0"/>
                    <a:pt x="1" y="429"/>
                    <a:pt x="1" y="953"/>
                  </a:cubicBezTo>
                  <a:cubicBezTo>
                    <a:pt x="1" y="1477"/>
                    <a:pt x="429" y="1906"/>
                    <a:pt x="953" y="1906"/>
                  </a:cubicBezTo>
                  <a:cubicBezTo>
                    <a:pt x="1477" y="1906"/>
                    <a:pt x="1882" y="1477"/>
                    <a:pt x="1882" y="953"/>
                  </a:cubicBezTo>
                  <a:cubicBezTo>
                    <a:pt x="1882" y="429"/>
                    <a:pt x="1477" y="0"/>
                    <a:pt x="953"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1" name="Google Shape;2201;p82"/>
            <p:cNvSpPr/>
            <p:nvPr/>
          </p:nvSpPr>
          <p:spPr>
            <a:xfrm>
              <a:off x="3168475" y="2326125"/>
              <a:ext cx="23850" cy="23850"/>
            </a:xfrm>
            <a:custGeom>
              <a:rect b="b" l="l" r="r" t="t"/>
              <a:pathLst>
                <a:path extrusionOk="0" h="954" w="954">
                  <a:moveTo>
                    <a:pt x="477" y="1"/>
                  </a:moveTo>
                  <a:cubicBezTo>
                    <a:pt x="215" y="1"/>
                    <a:pt x="1" y="215"/>
                    <a:pt x="1" y="477"/>
                  </a:cubicBezTo>
                  <a:cubicBezTo>
                    <a:pt x="1" y="739"/>
                    <a:pt x="215" y="953"/>
                    <a:pt x="477" y="953"/>
                  </a:cubicBezTo>
                  <a:cubicBezTo>
                    <a:pt x="739" y="953"/>
                    <a:pt x="953" y="739"/>
                    <a:pt x="953" y="477"/>
                  </a:cubicBezTo>
                  <a:cubicBezTo>
                    <a:pt x="953" y="215"/>
                    <a:pt x="739" y="1"/>
                    <a:pt x="477"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2" name="Google Shape;2202;p82"/>
            <p:cNvSpPr/>
            <p:nvPr/>
          </p:nvSpPr>
          <p:spPr>
            <a:xfrm>
              <a:off x="3310775" y="2314225"/>
              <a:ext cx="47050" cy="47650"/>
            </a:xfrm>
            <a:custGeom>
              <a:rect b="b" l="l" r="r" t="t"/>
              <a:pathLst>
                <a:path extrusionOk="0" h="1906" w="1882">
                  <a:moveTo>
                    <a:pt x="953" y="0"/>
                  </a:moveTo>
                  <a:cubicBezTo>
                    <a:pt x="429" y="0"/>
                    <a:pt x="1" y="429"/>
                    <a:pt x="1" y="953"/>
                  </a:cubicBezTo>
                  <a:cubicBezTo>
                    <a:pt x="1" y="1477"/>
                    <a:pt x="429" y="1906"/>
                    <a:pt x="953" y="1906"/>
                  </a:cubicBezTo>
                  <a:cubicBezTo>
                    <a:pt x="1477" y="1906"/>
                    <a:pt x="1882" y="1477"/>
                    <a:pt x="1882" y="953"/>
                  </a:cubicBezTo>
                  <a:cubicBezTo>
                    <a:pt x="1882" y="429"/>
                    <a:pt x="1477" y="0"/>
                    <a:pt x="9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3" name="Google Shape;2203;p82"/>
            <p:cNvSpPr/>
            <p:nvPr/>
          </p:nvSpPr>
          <p:spPr>
            <a:xfrm>
              <a:off x="3322675" y="2326125"/>
              <a:ext cx="23850" cy="23850"/>
            </a:xfrm>
            <a:custGeom>
              <a:rect b="b" l="l" r="r" t="t"/>
              <a:pathLst>
                <a:path extrusionOk="0" h="954" w="954">
                  <a:moveTo>
                    <a:pt x="477" y="1"/>
                  </a:moveTo>
                  <a:cubicBezTo>
                    <a:pt x="215" y="1"/>
                    <a:pt x="1" y="215"/>
                    <a:pt x="1" y="477"/>
                  </a:cubicBezTo>
                  <a:cubicBezTo>
                    <a:pt x="1" y="739"/>
                    <a:pt x="215" y="953"/>
                    <a:pt x="477" y="953"/>
                  </a:cubicBezTo>
                  <a:cubicBezTo>
                    <a:pt x="739" y="953"/>
                    <a:pt x="953" y="739"/>
                    <a:pt x="953" y="477"/>
                  </a:cubicBezTo>
                  <a:cubicBezTo>
                    <a:pt x="953" y="215"/>
                    <a:pt x="739" y="1"/>
                    <a:pt x="477"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4" name="Google Shape;2204;p82"/>
            <p:cNvSpPr/>
            <p:nvPr/>
          </p:nvSpPr>
          <p:spPr>
            <a:xfrm>
              <a:off x="3310775" y="2160025"/>
              <a:ext cx="47050" cy="47650"/>
            </a:xfrm>
            <a:custGeom>
              <a:rect b="b" l="l" r="r" t="t"/>
              <a:pathLst>
                <a:path extrusionOk="0" h="1906" w="1882">
                  <a:moveTo>
                    <a:pt x="953" y="0"/>
                  </a:moveTo>
                  <a:cubicBezTo>
                    <a:pt x="429" y="0"/>
                    <a:pt x="1" y="429"/>
                    <a:pt x="1" y="953"/>
                  </a:cubicBezTo>
                  <a:cubicBezTo>
                    <a:pt x="1" y="1477"/>
                    <a:pt x="429" y="1906"/>
                    <a:pt x="953" y="1906"/>
                  </a:cubicBezTo>
                  <a:cubicBezTo>
                    <a:pt x="1477" y="1906"/>
                    <a:pt x="1882" y="1477"/>
                    <a:pt x="1882" y="953"/>
                  </a:cubicBezTo>
                  <a:cubicBezTo>
                    <a:pt x="1882" y="429"/>
                    <a:pt x="1477" y="0"/>
                    <a:pt x="95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5" name="Google Shape;2205;p82"/>
            <p:cNvSpPr/>
            <p:nvPr/>
          </p:nvSpPr>
          <p:spPr>
            <a:xfrm>
              <a:off x="3322675" y="2171925"/>
              <a:ext cx="23850" cy="23850"/>
            </a:xfrm>
            <a:custGeom>
              <a:rect b="b" l="l" r="r" t="t"/>
              <a:pathLst>
                <a:path extrusionOk="0" h="954" w="954">
                  <a:moveTo>
                    <a:pt x="477" y="1"/>
                  </a:moveTo>
                  <a:cubicBezTo>
                    <a:pt x="215" y="1"/>
                    <a:pt x="1" y="215"/>
                    <a:pt x="1" y="477"/>
                  </a:cubicBezTo>
                  <a:cubicBezTo>
                    <a:pt x="1" y="739"/>
                    <a:pt x="215" y="953"/>
                    <a:pt x="477" y="953"/>
                  </a:cubicBezTo>
                  <a:cubicBezTo>
                    <a:pt x="739" y="953"/>
                    <a:pt x="953" y="739"/>
                    <a:pt x="953" y="477"/>
                  </a:cubicBezTo>
                  <a:cubicBezTo>
                    <a:pt x="953" y="215"/>
                    <a:pt x="739" y="1"/>
                    <a:pt x="477"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6" name="Google Shape;2206;p82"/>
            <p:cNvSpPr/>
            <p:nvPr/>
          </p:nvSpPr>
          <p:spPr>
            <a:xfrm>
              <a:off x="3156575" y="2160025"/>
              <a:ext cx="47050" cy="47650"/>
            </a:xfrm>
            <a:custGeom>
              <a:rect b="b" l="l" r="r" t="t"/>
              <a:pathLst>
                <a:path extrusionOk="0" h="1906" w="1882">
                  <a:moveTo>
                    <a:pt x="953" y="0"/>
                  </a:moveTo>
                  <a:cubicBezTo>
                    <a:pt x="429" y="0"/>
                    <a:pt x="1" y="429"/>
                    <a:pt x="1" y="953"/>
                  </a:cubicBezTo>
                  <a:cubicBezTo>
                    <a:pt x="1" y="1477"/>
                    <a:pt x="429" y="1906"/>
                    <a:pt x="953" y="1906"/>
                  </a:cubicBezTo>
                  <a:cubicBezTo>
                    <a:pt x="1477" y="1906"/>
                    <a:pt x="1882" y="1477"/>
                    <a:pt x="1882" y="953"/>
                  </a:cubicBezTo>
                  <a:cubicBezTo>
                    <a:pt x="1882" y="429"/>
                    <a:pt x="1477" y="0"/>
                    <a:pt x="953"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7" name="Google Shape;2207;p82"/>
            <p:cNvSpPr/>
            <p:nvPr/>
          </p:nvSpPr>
          <p:spPr>
            <a:xfrm>
              <a:off x="3168475" y="2171925"/>
              <a:ext cx="23850" cy="23850"/>
            </a:xfrm>
            <a:custGeom>
              <a:rect b="b" l="l" r="r" t="t"/>
              <a:pathLst>
                <a:path extrusionOk="0" h="954" w="954">
                  <a:moveTo>
                    <a:pt x="477" y="1"/>
                  </a:moveTo>
                  <a:cubicBezTo>
                    <a:pt x="215" y="1"/>
                    <a:pt x="1" y="215"/>
                    <a:pt x="1" y="477"/>
                  </a:cubicBezTo>
                  <a:cubicBezTo>
                    <a:pt x="1" y="739"/>
                    <a:pt x="215" y="953"/>
                    <a:pt x="477" y="953"/>
                  </a:cubicBezTo>
                  <a:cubicBezTo>
                    <a:pt x="739" y="953"/>
                    <a:pt x="953" y="739"/>
                    <a:pt x="953" y="477"/>
                  </a:cubicBezTo>
                  <a:cubicBezTo>
                    <a:pt x="953" y="215"/>
                    <a:pt x="739" y="1"/>
                    <a:pt x="477"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8" name="Google Shape;2208;p82"/>
            <p:cNvSpPr/>
            <p:nvPr/>
          </p:nvSpPr>
          <p:spPr>
            <a:xfrm>
              <a:off x="3249450" y="2225525"/>
              <a:ext cx="55400" cy="70850"/>
            </a:xfrm>
            <a:custGeom>
              <a:rect b="b" l="l" r="r" t="t"/>
              <a:pathLst>
                <a:path extrusionOk="0" h="2834" w="2216">
                  <a:moveTo>
                    <a:pt x="310" y="0"/>
                  </a:moveTo>
                  <a:lnTo>
                    <a:pt x="1" y="1405"/>
                  </a:lnTo>
                  <a:lnTo>
                    <a:pt x="310" y="2834"/>
                  </a:lnTo>
                  <a:cubicBezTo>
                    <a:pt x="1620" y="2834"/>
                    <a:pt x="2215" y="1405"/>
                    <a:pt x="2215" y="1405"/>
                  </a:cubicBezTo>
                  <a:cubicBezTo>
                    <a:pt x="2215" y="1405"/>
                    <a:pt x="1620" y="0"/>
                    <a:pt x="310"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9" name="Google Shape;2209;p82"/>
            <p:cNvSpPr/>
            <p:nvPr/>
          </p:nvSpPr>
          <p:spPr>
            <a:xfrm>
              <a:off x="3210150" y="2225525"/>
              <a:ext cx="47075" cy="70850"/>
            </a:xfrm>
            <a:custGeom>
              <a:rect b="b" l="l" r="r" t="t"/>
              <a:pathLst>
                <a:path extrusionOk="0" h="2834" w="1883">
                  <a:moveTo>
                    <a:pt x="1882" y="0"/>
                  </a:moveTo>
                  <a:cubicBezTo>
                    <a:pt x="596" y="0"/>
                    <a:pt x="1" y="1405"/>
                    <a:pt x="1" y="1405"/>
                  </a:cubicBezTo>
                  <a:cubicBezTo>
                    <a:pt x="1" y="1405"/>
                    <a:pt x="596" y="2834"/>
                    <a:pt x="1882" y="2834"/>
                  </a:cubicBezTo>
                  <a:lnTo>
                    <a:pt x="188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0" name="Google Shape;2210;p82"/>
            <p:cNvSpPr/>
            <p:nvPr/>
          </p:nvSpPr>
          <p:spPr>
            <a:xfrm>
              <a:off x="3249450" y="2237425"/>
              <a:ext cx="31575" cy="47050"/>
            </a:xfrm>
            <a:custGeom>
              <a:rect b="b" l="l" r="r" t="t"/>
              <a:pathLst>
                <a:path extrusionOk="0" h="1882" w="1263">
                  <a:moveTo>
                    <a:pt x="310" y="0"/>
                  </a:moveTo>
                  <a:lnTo>
                    <a:pt x="1" y="929"/>
                  </a:lnTo>
                  <a:lnTo>
                    <a:pt x="310" y="1882"/>
                  </a:lnTo>
                  <a:cubicBezTo>
                    <a:pt x="834" y="1882"/>
                    <a:pt x="1263" y="1453"/>
                    <a:pt x="1263" y="929"/>
                  </a:cubicBezTo>
                  <a:cubicBezTo>
                    <a:pt x="1263" y="429"/>
                    <a:pt x="834" y="0"/>
                    <a:pt x="3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1" name="Google Shape;2211;p82"/>
            <p:cNvSpPr/>
            <p:nvPr/>
          </p:nvSpPr>
          <p:spPr>
            <a:xfrm>
              <a:off x="3233975" y="2237425"/>
              <a:ext cx="23250" cy="47050"/>
            </a:xfrm>
            <a:custGeom>
              <a:rect b="b" l="l" r="r" t="t"/>
              <a:pathLst>
                <a:path extrusionOk="0" h="1882" w="930">
                  <a:moveTo>
                    <a:pt x="929" y="0"/>
                  </a:moveTo>
                  <a:cubicBezTo>
                    <a:pt x="405" y="0"/>
                    <a:pt x="0" y="429"/>
                    <a:pt x="0" y="929"/>
                  </a:cubicBezTo>
                  <a:cubicBezTo>
                    <a:pt x="0" y="1453"/>
                    <a:pt x="405" y="1882"/>
                    <a:pt x="929" y="1882"/>
                  </a:cubicBezTo>
                  <a:lnTo>
                    <a:pt x="9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2" name="Google Shape;2212;p82"/>
            <p:cNvSpPr/>
            <p:nvPr/>
          </p:nvSpPr>
          <p:spPr>
            <a:xfrm>
              <a:off x="3249450" y="2249325"/>
              <a:ext cx="19675" cy="23250"/>
            </a:xfrm>
            <a:custGeom>
              <a:rect b="b" l="l" r="r" t="t"/>
              <a:pathLst>
                <a:path extrusionOk="0" h="930" w="787">
                  <a:moveTo>
                    <a:pt x="310" y="1"/>
                  </a:moveTo>
                  <a:lnTo>
                    <a:pt x="1" y="453"/>
                  </a:lnTo>
                  <a:lnTo>
                    <a:pt x="310" y="929"/>
                  </a:lnTo>
                  <a:cubicBezTo>
                    <a:pt x="572" y="929"/>
                    <a:pt x="787" y="715"/>
                    <a:pt x="787" y="453"/>
                  </a:cubicBezTo>
                  <a:cubicBezTo>
                    <a:pt x="787" y="191"/>
                    <a:pt x="572" y="1"/>
                    <a:pt x="310"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3" name="Google Shape;2213;p82"/>
            <p:cNvSpPr/>
            <p:nvPr/>
          </p:nvSpPr>
          <p:spPr>
            <a:xfrm>
              <a:off x="3245275" y="2249325"/>
              <a:ext cx="11950" cy="23250"/>
            </a:xfrm>
            <a:custGeom>
              <a:rect b="b" l="l" r="r" t="t"/>
              <a:pathLst>
                <a:path extrusionOk="0" h="930" w="478">
                  <a:moveTo>
                    <a:pt x="477" y="1"/>
                  </a:moveTo>
                  <a:cubicBezTo>
                    <a:pt x="215" y="1"/>
                    <a:pt x="1" y="191"/>
                    <a:pt x="1" y="453"/>
                  </a:cubicBezTo>
                  <a:cubicBezTo>
                    <a:pt x="1" y="715"/>
                    <a:pt x="215" y="929"/>
                    <a:pt x="477" y="929"/>
                  </a:cubicBezTo>
                  <a:lnTo>
                    <a:pt x="47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4" name="Google Shape;2214;p82"/>
            <p:cNvSpPr/>
            <p:nvPr/>
          </p:nvSpPr>
          <p:spPr>
            <a:xfrm>
              <a:off x="3249450" y="2314225"/>
              <a:ext cx="31575" cy="47650"/>
            </a:xfrm>
            <a:custGeom>
              <a:rect b="b" l="l" r="r" t="t"/>
              <a:pathLst>
                <a:path extrusionOk="0" h="1906" w="1263">
                  <a:moveTo>
                    <a:pt x="310" y="0"/>
                  </a:moveTo>
                  <a:lnTo>
                    <a:pt x="1" y="953"/>
                  </a:lnTo>
                  <a:lnTo>
                    <a:pt x="310" y="1906"/>
                  </a:lnTo>
                  <a:cubicBezTo>
                    <a:pt x="834" y="1906"/>
                    <a:pt x="1263" y="1477"/>
                    <a:pt x="1263" y="953"/>
                  </a:cubicBezTo>
                  <a:cubicBezTo>
                    <a:pt x="1263" y="429"/>
                    <a:pt x="834" y="0"/>
                    <a:pt x="310"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5" name="Google Shape;2215;p82"/>
            <p:cNvSpPr/>
            <p:nvPr/>
          </p:nvSpPr>
          <p:spPr>
            <a:xfrm>
              <a:off x="3233975" y="2314225"/>
              <a:ext cx="23250" cy="47650"/>
            </a:xfrm>
            <a:custGeom>
              <a:rect b="b" l="l" r="r" t="t"/>
              <a:pathLst>
                <a:path extrusionOk="0" h="1906" w="930">
                  <a:moveTo>
                    <a:pt x="929" y="0"/>
                  </a:moveTo>
                  <a:cubicBezTo>
                    <a:pt x="405" y="0"/>
                    <a:pt x="0" y="429"/>
                    <a:pt x="0" y="953"/>
                  </a:cubicBezTo>
                  <a:cubicBezTo>
                    <a:pt x="0" y="1477"/>
                    <a:pt x="405" y="1906"/>
                    <a:pt x="929" y="1906"/>
                  </a:cubicBezTo>
                  <a:lnTo>
                    <a:pt x="929"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6" name="Google Shape;2216;p82"/>
            <p:cNvSpPr/>
            <p:nvPr/>
          </p:nvSpPr>
          <p:spPr>
            <a:xfrm>
              <a:off x="3249450" y="2160025"/>
              <a:ext cx="31575" cy="47650"/>
            </a:xfrm>
            <a:custGeom>
              <a:rect b="b" l="l" r="r" t="t"/>
              <a:pathLst>
                <a:path extrusionOk="0" h="1906" w="1263">
                  <a:moveTo>
                    <a:pt x="310" y="0"/>
                  </a:moveTo>
                  <a:lnTo>
                    <a:pt x="1" y="953"/>
                  </a:lnTo>
                  <a:lnTo>
                    <a:pt x="310" y="1906"/>
                  </a:lnTo>
                  <a:cubicBezTo>
                    <a:pt x="834" y="1906"/>
                    <a:pt x="1263" y="1477"/>
                    <a:pt x="1263" y="953"/>
                  </a:cubicBezTo>
                  <a:cubicBezTo>
                    <a:pt x="1263" y="429"/>
                    <a:pt x="834" y="0"/>
                    <a:pt x="310"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7" name="Google Shape;2217;p82"/>
            <p:cNvSpPr/>
            <p:nvPr/>
          </p:nvSpPr>
          <p:spPr>
            <a:xfrm>
              <a:off x="3233975" y="2160025"/>
              <a:ext cx="23250" cy="47650"/>
            </a:xfrm>
            <a:custGeom>
              <a:rect b="b" l="l" r="r" t="t"/>
              <a:pathLst>
                <a:path extrusionOk="0" h="1906" w="930">
                  <a:moveTo>
                    <a:pt x="929" y="0"/>
                  </a:moveTo>
                  <a:cubicBezTo>
                    <a:pt x="405" y="0"/>
                    <a:pt x="0" y="429"/>
                    <a:pt x="0" y="953"/>
                  </a:cubicBezTo>
                  <a:cubicBezTo>
                    <a:pt x="0" y="1477"/>
                    <a:pt x="405" y="1906"/>
                    <a:pt x="929" y="1906"/>
                  </a:cubicBezTo>
                  <a:lnTo>
                    <a:pt x="929"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8" name="Google Shape;2218;p82"/>
            <p:cNvSpPr/>
            <p:nvPr/>
          </p:nvSpPr>
          <p:spPr>
            <a:xfrm>
              <a:off x="3249450" y="2326125"/>
              <a:ext cx="19675" cy="23850"/>
            </a:xfrm>
            <a:custGeom>
              <a:rect b="b" l="l" r="r" t="t"/>
              <a:pathLst>
                <a:path extrusionOk="0" h="954" w="787">
                  <a:moveTo>
                    <a:pt x="310" y="1"/>
                  </a:moveTo>
                  <a:lnTo>
                    <a:pt x="1" y="477"/>
                  </a:lnTo>
                  <a:lnTo>
                    <a:pt x="310" y="953"/>
                  </a:lnTo>
                  <a:cubicBezTo>
                    <a:pt x="572" y="953"/>
                    <a:pt x="787" y="739"/>
                    <a:pt x="787" y="477"/>
                  </a:cubicBezTo>
                  <a:cubicBezTo>
                    <a:pt x="787" y="215"/>
                    <a:pt x="572" y="1"/>
                    <a:pt x="310"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9" name="Google Shape;2219;p82"/>
            <p:cNvSpPr/>
            <p:nvPr/>
          </p:nvSpPr>
          <p:spPr>
            <a:xfrm>
              <a:off x="3245275" y="2326125"/>
              <a:ext cx="11950" cy="23850"/>
            </a:xfrm>
            <a:custGeom>
              <a:rect b="b" l="l" r="r" t="t"/>
              <a:pathLst>
                <a:path extrusionOk="0" h="954" w="478">
                  <a:moveTo>
                    <a:pt x="477" y="1"/>
                  </a:moveTo>
                  <a:cubicBezTo>
                    <a:pt x="215" y="1"/>
                    <a:pt x="1" y="215"/>
                    <a:pt x="1" y="477"/>
                  </a:cubicBezTo>
                  <a:cubicBezTo>
                    <a:pt x="1" y="739"/>
                    <a:pt x="215" y="953"/>
                    <a:pt x="477" y="953"/>
                  </a:cubicBezTo>
                  <a:lnTo>
                    <a:pt x="4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0" name="Google Shape;2220;p82"/>
            <p:cNvSpPr/>
            <p:nvPr/>
          </p:nvSpPr>
          <p:spPr>
            <a:xfrm>
              <a:off x="3249450" y="2171925"/>
              <a:ext cx="19675" cy="23850"/>
            </a:xfrm>
            <a:custGeom>
              <a:rect b="b" l="l" r="r" t="t"/>
              <a:pathLst>
                <a:path extrusionOk="0" h="954" w="787">
                  <a:moveTo>
                    <a:pt x="310" y="1"/>
                  </a:moveTo>
                  <a:lnTo>
                    <a:pt x="1" y="477"/>
                  </a:lnTo>
                  <a:lnTo>
                    <a:pt x="310" y="953"/>
                  </a:lnTo>
                  <a:cubicBezTo>
                    <a:pt x="572" y="953"/>
                    <a:pt x="787" y="739"/>
                    <a:pt x="787" y="477"/>
                  </a:cubicBezTo>
                  <a:cubicBezTo>
                    <a:pt x="787" y="215"/>
                    <a:pt x="572" y="1"/>
                    <a:pt x="310"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1" name="Google Shape;2221;p82"/>
            <p:cNvSpPr/>
            <p:nvPr/>
          </p:nvSpPr>
          <p:spPr>
            <a:xfrm>
              <a:off x="3245275" y="2171925"/>
              <a:ext cx="11950" cy="23850"/>
            </a:xfrm>
            <a:custGeom>
              <a:rect b="b" l="l" r="r" t="t"/>
              <a:pathLst>
                <a:path extrusionOk="0" h="954" w="478">
                  <a:moveTo>
                    <a:pt x="477" y="1"/>
                  </a:moveTo>
                  <a:cubicBezTo>
                    <a:pt x="215" y="1"/>
                    <a:pt x="1" y="215"/>
                    <a:pt x="1" y="477"/>
                  </a:cubicBezTo>
                  <a:cubicBezTo>
                    <a:pt x="1" y="739"/>
                    <a:pt x="215" y="953"/>
                    <a:pt x="477" y="953"/>
                  </a:cubicBezTo>
                  <a:lnTo>
                    <a:pt x="4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2" name="Google Shape;2222;p82"/>
          <p:cNvGrpSpPr/>
          <p:nvPr/>
        </p:nvGrpSpPr>
        <p:grpSpPr>
          <a:xfrm>
            <a:off x="5433349" y="1697460"/>
            <a:ext cx="327517" cy="288792"/>
            <a:chOff x="3624525" y="2160625"/>
            <a:chExt cx="226875" cy="200050"/>
          </a:xfrm>
        </p:grpSpPr>
        <p:sp>
          <p:nvSpPr>
            <p:cNvPr id="2223" name="Google Shape;2223;p82"/>
            <p:cNvSpPr/>
            <p:nvPr/>
          </p:nvSpPr>
          <p:spPr>
            <a:xfrm>
              <a:off x="3729325" y="2327925"/>
              <a:ext cx="28600" cy="26200"/>
            </a:xfrm>
            <a:custGeom>
              <a:rect b="b" l="l" r="r" t="t"/>
              <a:pathLst>
                <a:path extrusionOk="0" h="1048" w="1144">
                  <a:moveTo>
                    <a:pt x="0" y="0"/>
                  </a:moveTo>
                  <a:lnTo>
                    <a:pt x="334" y="1048"/>
                  </a:lnTo>
                  <a:lnTo>
                    <a:pt x="1143" y="1048"/>
                  </a:lnTo>
                  <a:lnTo>
                    <a:pt x="1143"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4" name="Google Shape;2224;p82"/>
            <p:cNvSpPr/>
            <p:nvPr/>
          </p:nvSpPr>
          <p:spPr>
            <a:xfrm>
              <a:off x="3718000" y="2327925"/>
              <a:ext cx="19675" cy="26200"/>
            </a:xfrm>
            <a:custGeom>
              <a:rect b="b" l="l" r="r" t="t"/>
              <a:pathLst>
                <a:path extrusionOk="0" h="1048" w="787">
                  <a:moveTo>
                    <a:pt x="1" y="0"/>
                  </a:moveTo>
                  <a:lnTo>
                    <a:pt x="1" y="1048"/>
                  </a:lnTo>
                  <a:lnTo>
                    <a:pt x="787" y="1048"/>
                  </a:lnTo>
                  <a:lnTo>
                    <a:pt x="78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5" name="Google Shape;2225;p82"/>
            <p:cNvSpPr/>
            <p:nvPr/>
          </p:nvSpPr>
          <p:spPr>
            <a:xfrm>
              <a:off x="3729325" y="2160625"/>
              <a:ext cx="122075" cy="173875"/>
            </a:xfrm>
            <a:custGeom>
              <a:rect b="b" l="l" r="r" t="t"/>
              <a:pathLst>
                <a:path extrusionOk="0" h="6955" w="4883">
                  <a:moveTo>
                    <a:pt x="334" y="0"/>
                  </a:moveTo>
                  <a:lnTo>
                    <a:pt x="0" y="2929"/>
                  </a:lnTo>
                  <a:lnTo>
                    <a:pt x="334" y="6954"/>
                  </a:lnTo>
                  <a:lnTo>
                    <a:pt x="4882" y="6954"/>
                  </a:lnTo>
                  <a:lnTo>
                    <a:pt x="488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6" name="Google Shape;2226;p82"/>
            <p:cNvSpPr/>
            <p:nvPr/>
          </p:nvSpPr>
          <p:spPr>
            <a:xfrm>
              <a:off x="3624525" y="2160625"/>
              <a:ext cx="113150" cy="173875"/>
            </a:xfrm>
            <a:custGeom>
              <a:rect b="b" l="l" r="r" t="t"/>
              <a:pathLst>
                <a:path extrusionOk="0" h="6955" w="4526">
                  <a:moveTo>
                    <a:pt x="1" y="0"/>
                  </a:moveTo>
                  <a:lnTo>
                    <a:pt x="1" y="6954"/>
                  </a:lnTo>
                  <a:lnTo>
                    <a:pt x="4526" y="6954"/>
                  </a:lnTo>
                  <a:lnTo>
                    <a:pt x="452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7" name="Google Shape;2227;p82"/>
            <p:cNvSpPr/>
            <p:nvPr/>
          </p:nvSpPr>
          <p:spPr>
            <a:xfrm>
              <a:off x="3729325" y="2174325"/>
              <a:ext cx="108375" cy="120275"/>
            </a:xfrm>
            <a:custGeom>
              <a:rect b="b" l="l" r="r" t="t"/>
              <a:pathLst>
                <a:path extrusionOk="0" h="4811" w="4335">
                  <a:moveTo>
                    <a:pt x="334" y="0"/>
                  </a:moveTo>
                  <a:lnTo>
                    <a:pt x="0" y="2381"/>
                  </a:lnTo>
                  <a:lnTo>
                    <a:pt x="334" y="4811"/>
                  </a:lnTo>
                  <a:lnTo>
                    <a:pt x="4334" y="4811"/>
                  </a:lnTo>
                  <a:lnTo>
                    <a:pt x="4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8" name="Google Shape;2228;p82"/>
            <p:cNvSpPr/>
            <p:nvPr/>
          </p:nvSpPr>
          <p:spPr>
            <a:xfrm>
              <a:off x="3638225" y="2174325"/>
              <a:ext cx="99450" cy="120275"/>
            </a:xfrm>
            <a:custGeom>
              <a:rect b="b" l="l" r="r" t="t"/>
              <a:pathLst>
                <a:path extrusionOk="0" h="4811" w="3978">
                  <a:moveTo>
                    <a:pt x="1" y="0"/>
                  </a:moveTo>
                  <a:lnTo>
                    <a:pt x="1" y="4811"/>
                  </a:lnTo>
                  <a:lnTo>
                    <a:pt x="3978" y="4811"/>
                  </a:lnTo>
                  <a:lnTo>
                    <a:pt x="39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29" name="Google Shape;2229;p82"/>
            <p:cNvSpPr/>
            <p:nvPr/>
          </p:nvSpPr>
          <p:spPr>
            <a:xfrm>
              <a:off x="3733475" y="2347575"/>
              <a:ext cx="91125" cy="13100"/>
            </a:xfrm>
            <a:custGeom>
              <a:rect b="b" l="l" r="r" t="t"/>
              <a:pathLst>
                <a:path extrusionOk="0" h="524" w="3645">
                  <a:moveTo>
                    <a:pt x="168" y="0"/>
                  </a:moveTo>
                  <a:lnTo>
                    <a:pt x="1" y="262"/>
                  </a:lnTo>
                  <a:lnTo>
                    <a:pt x="168" y="524"/>
                  </a:lnTo>
                  <a:lnTo>
                    <a:pt x="3644" y="524"/>
                  </a:lnTo>
                  <a:lnTo>
                    <a:pt x="364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0" name="Google Shape;2230;p82"/>
            <p:cNvSpPr/>
            <p:nvPr/>
          </p:nvSpPr>
          <p:spPr>
            <a:xfrm>
              <a:off x="3651325" y="2347575"/>
              <a:ext cx="86350" cy="13100"/>
            </a:xfrm>
            <a:custGeom>
              <a:rect b="b" l="l" r="r" t="t"/>
              <a:pathLst>
                <a:path extrusionOk="0" h="524" w="3454">
                  <a:moveTo>
                    <a:pt x="0" y="0"/>
                  </a:moveTo>
                  <a:lnTo>
                    <a:pt x="0" y="524"/>
                  </a:lnTo>
                  <a:lnTo>
                    <a:pt x="3454" y="524"/>
                  </a:lnTo>
                  <a:lnTo>
                    <a:pt x="345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1" name="Google Shape;2231;p82"/>
            <p:cNvSpPr/>
            <p:nvPr/>
          </p:nvSpPr>
          <p:spPr>
            <a:xfrm>
              <a:off x="3664425" y="2227900"/>
              <a:ext cx="26825" cy="13125"/>
            </a:xfrm>
            <a:custGeom>
              <a:rect b="b" l="l" r="r" t="t"/>
              <a:pathLst>
                <a:path extrusionOk="0" h="525" w="1073">
                  <a:moveTo>
                    <a:pt x="0" y="0"/>
                  </a:moveTo>
                  <a:lnTo>
                    <a:pt x="0" y="524"/>
                  </a:lnTo>
                  <a:lnTo>
                    <a:pt x="1072" y="524"/>
                  </a:lnTo>
                  <a:lnTo>
                    <a:pt x="107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2" name="Google Shape;2232;p82"/>
            <p:cNvSpPr/>
            <p:nvPr/>
          </p:nvSpPr>
          <p:spPr>
            <a:xfrm>
              <a:off x="3784675" y="2227900"/>
              <a:ext cx="26825" cy="13125"/>
            </a:xfrm>
            <a:custGeom>
              <a:rect b="b" l="l" r="r" t="t"/>
              <a:pathLst>
                <a:path extrusionOk="0" h="525" w="1073">
                  <a:moveTo>
                    <a:pt x="1" y="0"/>
                  </a:moveTo>
                  <a:lnTo>
                    <a:pt x="1" y="524"/>
                  </a:lnTo>
                  <a:lnTo>
                    <a:pt x="1073" y="524"/>
                  </a:lnTo>
                  <a:lnTo>
                    <a:pt x="1073"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3" name="Google Shape;2233;p82"/>
            <p:cNvSpPr/>
            <p:nvPr/>
          </p:nvSpPr>
          <p:spPr>
            <a:xfrm>
              <a:off x="3729325" y="2187400"/>
              <a:ext cx="61925" cy="94100"/>
            </a:xfrm>
            <a:custGeom>
              <a:rect b="b" l="l" r="r" t="t"/>
              <a:pathLst>
                <a:path extrusionOk="0" h="3764" w="2477">
                  <a:moveTo>
                    <a:pt x="334" y="1"/>
                  </a:moveTo>
                  <a:lnTo>
                    <a:pt x="0" y="1882"/>
                  </a:lnTo>
                  <a:lnTo>
                    <a:pt x="334" y="3764"/>
                  </a:lnTo>
                  <a:lnTo>
                    <a:pt x="2477" y="3764"/>
                  </a:lnTo>
                  <a:lnTo>
                    <a:pt x="247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4" name="Google Shape;2234;p82"/>
            <p:cNvSpPr/>
            <p:nvPr/>
          </p:nvSpPr>
          <p:spPr>
            <a:xfrm>
              <a:off x="3684675" y="2187400"/>
              <a:ext cx="53000" cy="94100"/>
            </a:xfrm>
            <a:custGeom>
              <a:rect b="b" l="l" r="r" t="t"/>
              <a:pathLst>
                <a:path extrusionOk="0" h="3764" w="2120">
                  <a:moveTo>
                    <a:pt x="0" y="1"/>
                  </a:moveTo>
                  <a:lnTo>
                    <a:pt x="0" y="3764"/>
                  </a:lnTo>
                  <a:lnTo>
                    <a:pt x="2120" y="3764"/>
                  </a:lnTo>
                  <a:lnTo>
                    <a:pt x="212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5" name="Google Shape;2235;p82"/>
            <p:cNvSpPr/>
            <p:nvPr/>
          </p:nvSpPr>
          <p:spPr>
            <a:xfrm>
              <a:off x="3729325" y="2200500"/>
              <a:ext cx="48825" cy="67300"/>
            </a:xfrm>
            <a:custGeom>
              <a:rect b="b" l="l" r="r" t="t"/>
              <a:pathLst>
                <a:path extrusionOk="0" h="2692" w="1953">
                  <a:moveTo>
                    <a:pt x="334" y="1"/>
                  </a:moveTo>
                  <a:lnTo>
                    <a:pt x="0" y="1358"/>
                  </a:lnTo>
                  <a:lnTo>
                    <a:pt x="334" y="2692"/>
                  </a:lnTo>
                  <a:lnTo>
                    <a:pt x="1953" y="2692"/>
                  </a:lnTo>
                  <a:lnTo>
                    <a:pt x="1953"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6" name="Google Shape;2236;p82"/>
            <p:cNvSpPr/>
            <p:nvPr/>
          </p:nvSpPr>
          <p:spPr>
            <a:xfrm>
              <a:off x="3697750" y="2200500"/>
              <a:ext cx="39925" cy="67300"/>
            </a:xfrm>
            <a:custGeom>
              <a:rect b="b" l="l" r="r" t="t"/>
              <a:pathLst>
                <a:path extrusionOk="0" h="2692" w="1597">
                  <a:moveTo>
                    <a:pt x="1" y="1"/>
                  </a:moveTo>
                  <a:lnTo>
                    <a:pt x="1" y="2692"/>
                  </a:lnTo>
                  <a:lnTo>
                    <a:pt x="1597" y="2692"/>
                  </a:lnTo>
                  <a:lnTo>
                    <a:pt x="1597"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7" name="Google Shape;2237;p82"/>
            <p:cNvSpPr/>
            <p:nvPr/>
          </p:nvSpPr>
          <p:spPr>
            <a:xfrm>
              <a:off x="3733475" y="2240400"/>
              <a:ext cx="31575" cy="13725"/>
            </a:xfrm>
            <a:custGeom>
              <a:rect b="b" l="l" r="r" t="t"/>
              <a:pathLst>
                <a:path extrusionOk="0" h="549" w="1263">
                  <a:moveTo>
                    <a:pt x="168" y="0"/>
                  </a:moveTo>
                  <a:lnTo>
                    <a:pt x="1" y="262"/>
                  </a:lnTo>
                  <a:lnTo>
                    <a:pt x="168" y="548"/>
                  </a:lnTo>
                  <a:lnTo>
                    <a:pt x="1263" y="548"/>
                  </a:lnTo>
                  <a:lnTo>
                    <a:pt x="1263"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8" name="Google Shape;2238;p82"/>
            <p:cNvSpPr/>
            <p:nvPr/>
          </p:nvSpPr>
          <p:spPr>
            <a:xfrm>
              <a:off x="3710850" y="2240400"/>
              <a:ext cx="26825" cy="13725"/>
            </a:xfrm>
            <a:custGeom>
              <a:rect b="b" l="l" r="r" t="t"/>
              <a:pathLst>
                <a:path extrusionOk="0" h="549" w="1073">
                  <a:moveTo>
                    <a:pt x="1" y="0"/>
                  </a:moveTo>
                  <a:lnTo>
                    <a:pt x="1" y="548"/>
                  </a:lnTo>
                  <a:lnTo>
                    <a:pt x="1073" y="548"/>
                  </a:lnTo>
                  <a:lnTo>
                    <a:pt x="1073"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9" name="Google Shape;2239;p82"/>
            <p:cNvSpPr/>
            <p:nvPr/>
          </p:nvSpPr>
          <p:spPr>
            <a:xfrm>
              <a:off x="3710850" y="2214200"/>
              <a:ext cx="13125" cy="13125"/>
            </a:xfrm>
            <a:custGeom>
              <a:rect b="b" l="l" r="r" t="t"/>
              <a:pathLst>
                <a:path extrusionOk="0" h="525" w="525">
                  <a:moveTo>
                    <a:pt x="1" y="1"/>
                  </a:moveTo>
                  <a:lnTo>
                    <a:pt x="1" y="525"/>
                  </a:lnTo>
                  <a:lnTo>
                    <a:pt x="525" y="525"/>
                  </a:lnTo>
                  <a:lnTo>
                    <a:pt x="52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0" name="Google Shape;2240;p82"/>
            <p:cNvSpPr/>
            <p:nvPr/>
          </p:nvSpPr>
          <p:spPr>
            <a:xfrm>
              <a:off x="3751350" y="2214200"/>
              <a:ext cx="13700" cy="13125"/>
            </a:xfrm>
            <a:custGeom>
              <a:rect b="b" l="l" r="r" t="t"/>
              <a:pathLst>
                <a:path extrusionOk="0" h="525" w="548">
                  <a:moveTo>
                    <a:pt x="0" y="1"/>
                  </a:moveTo>
                  <a:lnTo>
                    <a:pt x="0" y="525"/>
                  </a:lnTo>
                  <a:lnTo>
                    <a:pt x="548" y="525"/>
                  </a:lnTo>
                  <a:lnTo>
                    <a:pt x="548"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1" name="Google Shape;2241;p82"/>
            <p:cNvSpPr/>
            <p:nvPr/>
          </p:nvSpPr>
          <p:spPr>
            <a:xfrm>
              <a:off x="3657875" y="2214200"/>
              <a:ext cx="13125" cy="39925"/>
            </a:xfrm>
            <a:custGeom>
              <a:rect b="b" l="l" r="r" t="t"/>
              <a:pathLst>
                <a:path extrusionOk="0" h="1597" w="525">
                  <a:moveTo>
                    <a:pt x="0" y="1"/>
                  </a:moveTo>
                  <a:lnTo>
                    <a:pt x="0" y="1596"/>
                  </a:lnTo>
                  <a:lnTo>
                    <a:pt x="524" y="1596"/>
                  </a:lnTo>
                  <a:lnTo>
                    <a:pt x="5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2" name="Google Shape;2242;p82"/>
            <p:cNvSpPr/>
            <p:nvPr/>
          </p:nvSpPr>
          <p:spPr>
            <a:xfrm>
              <a:off x="3804925" y="2214200"/>
              <a:ext cx="13125" cy="39925"/>
            </a:xfrm>
            <a:custGeom>
              <a:rect b="b" l="l" r="r" t="t"/>
              <a:pathLst>
                <a:path extrusionOk="0" h="1597" w="525">
                  <a:moveTo>
                    <a:pt x="1" y="1"/>
                  </a:moveTo>
                  <a:lnTo>
                    <a:pt x="1" y="1596"/>
                  </a:lnTo>
                  <a:lnTo>
                    <a:pt x="525" y="1596"/>
                  </a:lnTo>
                  <a:lnTo>
                    <a:pt x="525"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43" name="Google Shape;2243;p82"/>
          <p:cNvGrpSpPr/>
          <p:nvPr/>
        </p:nvGrpSpPr>
        <p:grpSpPr>
          <a:xfrm>
            <a:off x="6188821" y="1688870"/>
            <a:ext cx="306007" cy="306837"/>
            <a:chOff x="4147850" y="2154675"/>
            <a:chExt cx="211975" cy="212550"/>
          </a:xfrm>
        </p:grpSpPr>
        <p:sp>
          <p:nvSpPr>
            <p:cNvPr id="2244" name="Google Shape;2244;p82"/>
            <p:cNvSpPr/>
            <p:nvPr/>
          </p:nvSpPr>
          <p:spPr>
            <a:xfrm>
              <a:off x="4249675" y="2154675"/>
              <a:ext cx="10725" cy="43475"/>
            </a:xfrm>
            <a:custGeom>
              <a:rect b="b" l="l" r="r" t="t"/>
              <a:pathLst>
                <a:path extrusionOk="0" h="1739" w="429">
                  <a:moveTo>
                    <a:pt x="167" y="0"/>
                  </a:moveTo>
                  <a:lnTo>
                    <a:pt x="0" y="1739"/>
                  </a:lnTo>
                  <a:lnTo>
                    <a:pt x="429" y="1739"/>
                  </a:lnTo>
                  <a:lnTo>
                    <a:pt x="42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5" name="Google Shape;2245;p82"/>
            <p:cNvSpPr/>
            <p:nvPr/>
          </p:nvSpPr>
          <p:spPr>
            <a:xfrm>
              <a:off x="4249675" y="2323750"/>
              <a:ext cx="10725" cy="43475"/>
            </a:xfrm>
            <a:custGeom>
              <a:rect b="b" l="l" r="r" t="t"/>
              <a:pathLst>
                <a:path extrusionOk="0" h="1739" w="429">
                  <a:moveTo>
                    <a:pt x="0" y="0"/>
                  </a:moveTo>
                  <a:lnTo>
                    <a:pt x="167" y="1739"/>
                  </a:lnTo>
                  <a:lnTo>
                    <a:pt x="429" y="1739"/>
                  </a:lnTo>
                  <a:lnTo>
                    <a:pt x="42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6" name="Google Shape;2246;p82"/>
            <p:cNvSpPr/>
            <p:nvPr/>
          </p:nvSpPr>
          <p:spPr>
            <a:xfrm>
              <a:off x="4247875" y="2154675"/>
              <a:ext cx="5975" cy="43475"/>
            </a:xfrm>
            <a:custGeom>
              <a:rect b="b" l="l" r="r" t="t"/>
              <a:pathLst>
                <a:path extrusionOk="0" h="1739" w="239">
                  <a:moveTo>
                    <a:pt x="1" y="0"/>
                  </a:moveTo>
                  <a:lnTo>
                    <a:pt x="1" y="1739"/>
                  </a:lnTo>
                  <a:lnTo>
                    <a:pt x="239" y="1739"/>
                  </a:lnTo>
                  <a:lnTo>
                    <a:pt x="2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7" name="Google Shape;2247;p82"/>
            <p:cNvSpPr/>
            <p:nvPr/>
          </p:nvSpPr>
          <p:spPr>
            <a:xfrm>
              <a:off x="4247875" y="2323750"/>
              <a:ext cx="5975" cy="43475"/>
            </a:xfrm>
            <a:custGeom>
              <a:rect b="b" l="l" r="r" t="t"/>
              <a:pathLst>
                <a:path extrusionOk="0" h="1739" w="239">
                  <a:moveTo>
                    <a:pt x="1" y="0"/>
                  </a:moveTo>
                  <a:lnTo>
                    <a:pt x="1" y="1739"/>
                  </a:lnTo>
                  <a:lnTo>
                    <a:pt x="239" y="1739"/>
                  </a:lnTo>
                  <a:lnTo>
                    <a:pt x="2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8" name="Google Shape;2248;p82"/>
            <p:cNvSpPr/>
            <p:nvPr/>
          </p:nvSpPr>
          <p:spPr>
            <a:xfrm>
              <a:off x="4197275" y="2154675"/>
              <a:ext cx="12525" cy="43475"/>
            </a:xfrm>
            <a:custGeom>
              <a:rect b="b" l="l" r="r" t="t"/>
              <a:pathLst>
                <a:path extrusionOk="0" h="1739" w="501">
                  <a:moveTo>
                    <a:pt x="0" y="0"/>
                  </a:moveTo>
                  <a:lnTo>
                    <a:pt x="0" y="1739"/>
                  </a:lnTo>
                  <a:lnTo>
                    <a:pt x="500" y="1739"/>
                  </a:lnTo>
                  <a:lnTo>
                    <a:pt x="500"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9" name="Google Shape;2249;p82"/>
            <p:cNvSpPr/>
            <p:nvPr/>
          </p:nvSpPr>
          <p:spPr>
            <a:xfrm>
              <a:off x="4222275" y="2154675"/>
              <a:ext cx="12525" cy="43475"/>
            </a:xfrm>
            <a:custGeom>
              <a:rect b="b" l="l" r="r" t="t"/>
              <a:pathLst>
                <a:path extrusionOk="0" h="1739" w="501">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0" name="Google Shape;2250;p82"/>
            <p:cNvSpPr/>
            <p:nvPr/>
          </p:nvSpPr>
          <p:spPr>
            <a:xfrm>
              <a:off x="4272875" y="2154675"/>
              <a:ext cx="12525" cy="43475"/>
            </a:xfrm>
            <a:custGeom>
              <a:rect b="b" l="l" r="r" t="t"/>
              <a:pathLst>
                <a:path extrusionOk="0" h="1739" w="501">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1" name="Google Shape;2251;p82"/>
            <p:cNvSpPr/>
            <p:nvPr/>
          </p:nvSpPr>
          <p:spPr>
            <a:xfrm>
              <a:off x="4297875" y="2154675"/>
              <a:ext cx="12550" cy="43475"/>
            </a:xfrm>
            <a:custGeom>
              <a:rect b="b" l="l" r="r" t="t"/>
              <a:pathLst>
                <a:path extrusionOk="0" h="1739" w="502">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2" name="Google Shape;2252;p82"/>
            <p:cNvSpPr/>
            <p:nvPr/>
          </p:nvSpPr>
          <p:spPr>
            <a:xfrm>
              <a:off x="4197275" y="2323750"/>
              <a:ext cx="12525" cy="43475"/>
            </a:xfrm>
            <a:custGeom>
              <a:rect b="b" l="l" r="r" t="t"/>
              <a:pathLst>
                <a:path extrusionOk="0" h="1739" w="501">
                  <a:moveTo>
                    <a:pt x="0" y="0"/>
                  </a:moveTo>
                  <a:lnTo>
                    <a:pt x="0" y="1739"/>
                  </a:lnTo>
                  <a:lnTo>
                    <a:pt x="500" y="1739"/>
                  </a:lnTo>
                  <a:lnTo>
                    <a:pt x="500"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3" name="Google Shape;2253;p82"/>
            <p:cNvSpPr/>
            <p:nvPr/>
          </p:nvSpPr>
          <p:spPr>
            <a:xfrm>
              <a:off x="4222275" y="2323750"/>
              <a:ext cx="12525" cy="43475"/>
            </a:xfrm>
            <a:custGeom>
              <a:rect b="b" l="l" r="r" t="t"/>
              <a:pathLst>
                <a:path extrusionOk="0" h="1739" w="501">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4" name="Google Shape;2254;p82"/>
            <p:cNvSpPr/>
            <p:nvPr/>
          </p:nvSpPr>
          <p:spPr>
            <a:xfrm>
              <a:off x="4272875" y="2323750"/>
              <a:ext cx="12525" cy="43475"/>
            </a:xfrm>
            <a:custGeom>
              <a:rect b="b" l="l" r="r" t="t"/>
              <a:pathLst>
                <a:path extrusionOk="0" h="1739" w="501">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5" name="Google Shape;2255;p82"/>
            <p:cNvSpPr/>
            <p:nvPr/>
          </p:nvSpPr>
          <p:spPr>
            <a:xfrm>
              <a:off x="4297875" y="2323750"/>
              <a:ext cx="12550" cy="43475"/>
            </a:xfrm>
            <a:custGeom>
              <a:rect b="b" l="l" r="r" t="t"/>
              <a:pathLst>
                <a:path extrusionOk="0" h="1739" w="502">
                  <a:moveTo>
                    <a:pt x="1" y="0"/>
                  </a:moveTo>
                  <a:lnTo>
                    <a:pt x="1" y="1739"/>
                  </a:lnTo>
                  <a:lnTo>
                    <a:pt x="501" y="1739"/>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6" name="Google Shape;2256;p82"/>
            <p:cNvSpPr/>
            <p:nvPr/>
          </p:nvSpPr>
          <p:spPr>
            <a:xfrm>
              <a:off x="4316350" y="2204675"/>
              <a:ext cx="43475" cy="12525"/>
            </a:xfrm>
            <a:custGeom>
              <a:rect b="b" l="l" r="r" t="t"/>
              <a:pathLst>
                <a:path extrusionOk="0" h="501" w="1739">
                  <a:moveTo>
                    <a:pt x="0" y="1"/>
                  </a:moveTo>
                  <a:lnTo>
                    <a:pt x="0"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7" name="Google Shape;2257;p82"/>
            <p:cNvSpPr/>
            <p:nvPr/>
          </p:nvSpPr>
          <p:spPr>
            <a:xfrm>
              <a:off x="4316350" y="2229675"/>
              <a:ext cx="43475" cy="12525"/>
            </a:xfrm>
            <a:custGeom>
              <a:rect b="b" l="l" r="r" t="t"/>
              <a:pathLst>
                <a:path extrusionOk="0" h="501" w="1739">
                  <a:moveTo>
                    <a:pt x="0" y="1"/>
                  </a:moveTo>
                  <a:lnTo>
                    <a:pt x="0"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8" name="Google Shape;2258;p82"/>
            <p:cNvSpPr/>
            <p:nvPr/>
          </p:nvSpPr>
          <p:spPr>
            <a:xfrm>
              <a:off x="4316350" y="2254675"/>
              <a:ext cx="43475" cy="12550"/>
            </a:xfrm>
            <a:custGeom>
              <a:rect b="b" l="l" r="r" t="t"/>
              <a:pathLst>
                <a:path extrusionOk="0" h="502" w="1739">
                  <a:moveTo>
                    <a:pt x="0" y="1"/>
                  </a:moveTo>
                  <a:lnTo>
                    <a:pt x="0"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59" name="Google Shape;2259;p82"/>
            <p:cNvSpPr/>
            <p:nvPr/>
          </p:nvSpPr>
          <p:spPr>
            <a:xfrm>
              <a:off x="4316350" y="2279700"/>
              <a:ext cx="43475" cy="12525"/>
            </a:xfrm>
            <a:custGeom>
              <a:rect b="b" l="l" r="r" t="t"/>
              <a:pathLst>
                <a:path extrusionOk="0" h="501" w="1739">
                  <a:moveTo>
                    <a:pt x="0" y="0"/>
                  </a:moveTo>
                  <a:lnTo>
                    <a:pt x="0" y="500"/>
                  </a:lnTo>
                  <a:lnTo>
                    <a:pt x="1739" y="500"/>
                  </a:lnTo>
                  <a:lnTo>
                    <a:pt x="1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0" name="Google Shape;2260;p82"/>
            <p:cNvSpPr/>
            <p:nvPr/>
          </p:nvSpPr>
          <p:spPr>
            <a:xfrm>
              <a:off x="4316350" y="2304700"/>
              <a:ext cx="43475" cy="12525"/>
            </a:xfrm>
            <a:custGeom>
              <a:rect b="b" l="l" r="r" t="t"/>
              <a:pathLst>
                <a:path extrusionOk="0" h="501" w="1739">
                  <a:moveTo>
                    <a:pt x="0" y="0"/>
                  </a:moveTo>
                  <a:lnTo>
                    <a:pt x="0" y="500"/>
                  </a:lnTo>
                  <a:lnTo>
                    <a:pt x="1739" y="500"/>
                  </a:lnTo>
                  <a:lnTo>
                    <a:pt x="1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1" name="Google Shape;2261;p82"/>
            <p:cNvSpPr/>
            <p:nvPr/>
          </p:nvSpPr>
          <p:spPr>
            <a:xfrm>
              <a:off x="4147850" y="2204675"/>
              <a:ext cx="43500" cy="12525"/>
            </a:xfrm>
            <a:custGeom>
              <a:rect b="b" l="l" r="r" t="t"/>
              <a:pathLst>
                <a:path extrusionOk="0" h="501" w="1740">
                  <a:moveTo>
                    <a:pt x="1" y="1"/>
                  </a:moveTo>
                  <a:lnTo>
                    <a:pt x="1"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2" name="Google Shape;2262;p82"/>
            <p:cNvSpPr/>
            <p:nvPr/>
          </p:nvSpPr>
          <p:spPr>
            <a:xfrm>
              <a:off x="4147850" y="2229675"/>
              <a:ext cx="43500" cy="12525"/>
            </a:xfrm>
            <a:custGeom>
              <a:rect b="b" l="l" r="r" t="t"/>
              <a:pathLst>
                <a:path extrusionOk="0" h="501" w="1740">
                  <a:moveTo>
                    <a:pt x="1" y="1"/>
                  </a:moveTo>
                  <a:lnTo>
                    <a:pt x="1"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3" name="Google Shape;2263;p82"/>
            <p:cNvSpPr/>
            <p:nvPr/>
          </p:nvSpPr>
          <p:spPr>
            <a:xfrm>
              <a:off x="4147850" y="2254675"/>
              <a:ext cx="43500" cy="12550"/>
            </a:xfrm>
            <a:custGeom>
              <a:rect b="b" l="l" r="r" t="t"/>
              <a:pathLst>
                <a:path extrusionOk="0" h="502" w="1740">
                  <a:moveTo>
                    <a:pt x="1" y="1"/>
                  </a:moveTo>
                  <a:lnTo>
                    <a:pt x="1" y="501"/>
                  </a:lnTo>
                  <a:lnTo>
                    <a:pt x="1739" y="501"/>
                  </a:lnTo>
                  <a:lnTo>
                    <a:pt x="1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4" name="Google Shape;2264;p82"/>
            <p:cNvSpPr/>
            <p:nvPr/>
          </p:nvSpPr>
          <p:spPr>
            <a:xfrm>
              <a:off x="4147850" y="2279700"/>
              <a:ext cx="43500" cy="12525"/>
            </a:xfrm>
            <a:custGeom>
              <a:rect b="b" l="l" r="r" t="t"/>
              <a:pathLst>
                <a:path extrusionOk="0" h="501" w="1740">
                  <a:moveTo>
                    <a:pt x="1" y="0"/>
                  </a:moveTo>
                  <a:lnTo>
                    <a:pt x="1" y="500"/>
                  </a:lnTo>
                  <a:lnTo>
                    <a:pt x="1739" y="500"/>
                  </a:lnTo>
                  <a:lnTo>
                    <a:pt x="1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5" name="Google Shape;2265;p82"/>
            <p:cNvSpPr/>
            <p:nvPr/>
          </p:nvSpPr>
          <p:spPr>
            <a:xfrm>
              <a:off x="4147850" y="2304700"/>
              <a:ext cx="43500" cy="12525"/>
            </a:xfrm>
            <a:custGeom>
              <a:rect b="b" l="l" r="r" t="t"/>
              <a:pathLst>
                <a:path extrusionOk="0" h="501" w="1740">
                  <a:moveTo>
                    <a:pt x="1" y="0"/>
                  </a:moveTo>
                  <a:lnTo>
                    <a:pt x="1" y="500"/>
                  </a:lnTo>
                  <a:lnTo>
                    <a:pt x="1739" y="500"/>
                  </a:lnTo>
                  <a:lnTo>
                    <a:pt x="1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6" name="Google Shape;2266;p82"/>
            <p:cNvSpPr/>
            <p:nvPr/>
          </p:nvSpPr>
          <p:spPr>
            <a:xfrm>
              <a:off x="4245500" y="2192175"/>
              <a:ext cx="77425" cy="137550"/>
            </a:xfrm>
            <a:custGeom>
              <a:rect b="b" l="l" r="r" t="t"/>
              <a:pathLst>
                <a:path extrusionOk="0" h="5502" w="3097">
                  <a:moveTo>
                    <a:pt x="334" y="0"/>
                  </a:moveTo>
                  <a:lnTo>
                    <a:pt x="0" y="2739"/>
                  </a:lnTo>
                  <a:lnTo>
                    <a:pt x="334" y="5502"/>
                  </a:lnTo>
                  <a:lnTo>
                    <a:pt x="3096" y="5502"/>
                  </a:lnTo>
                  <a:lnTo>
                    <a:pt x="3096"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7" name="Google Shape;2267;p82"/>
            <p:cNvSpPr/>
            <p:nvPr/>
          </p:nvSpPr>
          <p:spPr>
            <a:xfrm>
              <a:off x="4184775" y="2192175"/>
              <a:ext cx="69075" cy="137550"/>
            </a:xfrm>
            <a:custGeom>
              <a:rect b="b" l="l" r="r" t="t"/>
              <a:pathLst>
                <a:path extrusionOk="0" h="5502" w="2763">
                  <a:moveTo>
                    <a:pt x="0" y="0"/>
                  </a:moveTo>
                  <a:lnTo>
                    <a:pt x="0" y="5502"/>
                  </a:lnTo>
                  <a:lnTo>
                    <a:pt x="2763" y="5502"/>
                  </a:lnTo>
                  <a:lnTo>
                    <a:pt x="2763"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8" name="Google Shape;2268;p82"/>
            <p:cNvSpPr/>
            <p:nvPr/>
          </p:nvSpPr>
          <p:spPr>
            <a:xfrm>
              <a:off x="4245500" y="2204675"/>
              <a:ext cx="64925" cy="112550"/>
            </a:xfrm>
            <a:custGeom>
              <a:rect b="b" l="l" r="r" t="t"/>
              <a:pathLst>
                <a:path extrusionOk="0" h="4502" w="2597">
                  <a:moveTo>
                    <a:pt x="334" y="1"/>
                  </a:moveTo>
                  <a:lnTo>
                    <a:pt x="0" y="2239"/>
                  </a:lnTo>
                  <a:lnTo>
                    <a:pt x="334" y="4501"/>
                  </a:lnTo>
                  <a:lnTo>
                    <a:pt x="2596" y="4501"/>
                  </a:lnTo>
                  <a:lnTo>
                    <a:pt x="259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69" name="Google Shape;2269;p82"/>
            <p:cNvSpPr/>
            <p:nvPr/>
          </p:nvSpPr>
          <p:spPr>
            <a:xfrm>
              <a:off x="4197275" y="2204675"/>
              <a:ext cx="56575" cy="112550"/>
            </a:xfrm>
            <a:custGeom>
              <a:rect b="b" l="l" r="r" t="t"/>
              <a:pathLst>
                <a:path extrusionOk="0" h="4502" w="2263">
                  <a:moveTo>
                    <a:pt x="0" y="1"/>
                  </a:moveTo>
                  <a:lnTo>
                    <a:pt x="0" y="4501"/>
                  </a:lnTo>
                  <a:lnTo>
                    <a:pt x="2263" y="4501"/>
                  </a:lnTo>
                  <a:lnTo>
                    <a:pt x="226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0" name="Google Shape;2270;p82"/>
            <p:cNvSpPr/>
            <p:nvPr/>
          </p:nvSpPr>
          <p:spPr>
            <a:xfrm>
              <a:off x="4245500" y="2217175"/>
              <a:ext cx="45875" cy="87550"/>
            </a:xfrm>
            <a:custGeom>
              <a:rect b="b" l="l" r="r" t="t"/>
              <a:pathLst>
                <a:path extrusionOk="0" h="3502" w="1835">
                  <a:moveTo>
                    <a:pt x="334" y="1"/>
                  </a:moveTo>
                  <a:lnTo>
                    <a:pt x="0" y="1739"/>
                  </a:lnTo>
                  <a:lnTo>
                    <a:pt x="334" y="3501"/>
                  </a:lnTo>
                  <a:cubicBezTo>
                    <a:pt x="1167" y="3501"/>
                    <a:pt x="1834" y="2835"/>
                    <a:pt x="1834" y="2001"/>
                  </a:cubicBezTo>
                  <a:lnTo>
                    <a:pt x="1834" y="1501"/>
                  </a:lnTo>
                  <a:cubicBezTo>
                    <a:pt x="1834" y="667"/>
                    <a:pt x="1167" y="1"/>
                    <a:pt x="334"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1" name="Google Shape;2271;p82"/>
            <p:cNvSpPr/>
            <p:nvPr/>
          </p:nvSpPr>
          <p:spPr>
            <a:xfrm>
              <a:off x="4216325" y="2217175"/>
              <a:ext cx="37525" cy="87550"/>
            </a:xfrm>
            <a:custGeom>
              <a:rect b="b" l="l" r="r" t="t"/>
              <a:pathLst>
                <a:path extrusionOk="0" h="3502" w="1501">
                  <a:moveTo>
                    <a:pt x="1501" y="1"/>
                  </a:moveTo>
                  <a:cubicBezTo>
                    <a:pt x="667" y="1"/>
                    <a:pt x="0" y="667"/>
                    <a:pt x="0" y="1501"/>
                  </a:cubicBezTo>
                  <a:lnTo>
                    <a:pt x="0" y="2001"/>
                  </a:lnTo>
                  <a:cubicBezTo>
                    <a:pt x="0" y="2835"/>
                    <a:pt x="667" y="3501"/>
                    <a:pt x="1501" y="3501"/>
                  </a:cubicBezTo>
                  <a:lnTo>
                    <a:pt x="1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2" name="Google Shape;2272;p82"/>
            <p:cNvSpPr/>
            <p:nvPr/>
          </p:nvSpPr>
          <p:spPr>
            <a:xfrm>
              <a:off x="4245500" y="2229075"/>
              <a:ext cx="33950" cy="63150"/>
            </a:xfrm>
            <a:custGeom>
              <a:rect b="b" l="l" r="r" t="t"/>
              <a:pathLst>
                <a:path extrusionOk="0" h="2526" w="1358">
                  <a:moveTo>
                    <a:pt x="334" y="1"/>
                  </a:moveTo>
                  <a:lnTo>
                    <a:pt x="0" y="1263"/>
                  </a:lnTo>
                  <a:lnTo>
                    <a:pt x="334" y="2525"/>
                  </a:lnTo>
                  <a:cubicBezTo>
                    <a:pt x="905" y="2525"/>
                    <a:pt x="1358" y="2073"/>
                    <a:pt x="1358" y="1525"/>
                  </a:cubicBezTo>
                  <a:lnTo>
                    <a:pt x="1358" y="1025"/>
                  </a:lnTo>
                  <a:cubicBezTo>
                    <a:pt x="1358" y="477"/>
                    <a:pt x="905" y="1"/>
                    <a:pt x="334"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3" name="Google Shape;2273;p82"/>
            <p:cNvSpPr/>
            <p:nvPr/>
          </p:nvSpPr>
          <p:spPr>
            <a:xfrm>
              <a:off x="4228825" y="2229075"/>
              <a:ext cx="25025" cy="63150"/>
            </a:xfrm>
            <a:custGeom>
              <a:rect b="b" l="l" r="r" t="t"/>
              <a:pathLst>
                <a:path extrusionOk="0" h="2526" w="1001">
                  <a:moveTo>
                    <a:pt x="1001" y="1"/>
                  </a:moveTo>
                  <a:cubicBezTo>
                    <a:pt x="453" y="1"/>
                    <a:pt x="0" y="477"/>
                    <a:pt x="0" y="1025"/>
                  </a:cubicBezTo>
                  <a:lnTo>
                    <a:pt x="0" y="1525"/>
                  </a:lnTo>
                  <a:cubicBezTo>
                    <a:pt x="0" y="2073"/>
                    <a:pt x="453" y="2525"/>
                    <a:pt x="1001" y="2525"/>
                  </a:cubicBezTo>
                  <a:lnTo>
                    <a:pt x="1001"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74" name="Google Shape;2274;p82"/>
          <p:cNvGrpSpPr/>
          <p:nvPr/>
        </p:nvGrpSpPr>
        <p:grpSpPr>
          <a:xfrm>
            <a:off x="6921087" y="1691433"/>
            <a:ext cx="225238" cy="301712"/>
            <a:chOff x="4655100" y="2156450"/>
            <a:chExt cx="156025" cy="209000"/>
          </a:xfrm>
        </p:grpSpPr>
        <p:sp>
          <p:nvSpPr>
            <p:cNvPr id="2275" name="Google Shape;2275;p82"/>
            <p:cNvSpPr/>
            <p:nvPr/>
          </p:nvSpPr>
          <p:spPr>
            <a:xfrm>
              <a:off x="4671175" y="2244575"/>
              <a:ext cx="105400" cy="73850"/>
            </a:xfrm>
            <a:custGeom>
              <a:rect b="b" l="l" r="r" t="t"/>
              <a:pathLst>
                <a:path extrusionOk="0" h="2954" w="4216">
                  <a:moveTo>
                    <a:pt x="2239" y="0"/>
                  </a:moveTo>
                  <a:lnTo>
                    <a:pt x="2239" y="500"/>
                  </a:lnTo>
                  <a:cubicBezTo>
                    <a:pt x="2239" y="643"/>
                    <a:pt x="2120" y="738"/>
                    <a:pt x="1977" y="738"/>
                  </a:cubicBezTo>
                  <a:lnTo>
                    <a:pt x="739" y="738"/>
                  </a:lnTo>
                  <a:cubicBezTo>
                    <a:pt x="334" y="738"/>
                    <a:pt x="1" y="1072"/>
                    <a:pt x="1" y="1477"/>
                  </a:cubicBezTo>
                  <a:cubicBezTo>
                    <a:pt x="1" y="1881"/>
                    <a:pt x="334" y="2215"/>
                    <a:pt x="739" y="2215"/>
                  </a:cubicBezTo>
                  <a:lnTo>
                    <a:pt x="3478" y="2215"/>
                  </a:lnTo>
                  <a:cubicBezTo>
                    <a:pt x="3620" y="2215"/>
                    <a:pt x="3716" y="2310"/>
                    <a:pt x="3716" y="2453"/>
                  </a:cubicBezTo>
                  <a:lnTo>
                    <a:pt x="3716" y="2953"/>
                  </a:lnTo>
                  <a:lnTo>
                    <a:pt x="4216" y="2953"/>
                  </a:lnTo>
                  <a:lnTo>
                    <a:pt x="4216" y="2453"/>
                  </a:lnTo>
                  <a:cubicBezTo>
                    <a:pt x="4216" y="2048"/>
                    <a:pt x="3882" y="1715"/>
                    <a:pt x="3478" y="1715"/>
                  </a:cubicBezTo>
                  <a:lnTo>
                    <a:pt x="739" y="1715"/>
                  </a:lnTo>
                  <a:cubicBezTo>
                    <a:pt x="596" y="1715"/>
                    <a:pt x="501" y="1619"/>
                    <a:pt x="501" y="1477"/>
                  </a:cubicBezTo>
                  <a:cubicBezTo>
                    <a:pt x="501" y="1334"/>
                    <a:pt x="596" y="1238"/>
                    <a:pt x="739" y="1238"/>
                  </a:cubicBezTo>
                  <a:lnTo>
                    <a:pt x="1977" y="1238"/>
                  </a:lnTo>
                  <a:cubicBezTo>
                    <a:pt x="2382" y="1238"/>
                    <a:pt x="2716" y="905"/>
                    <a:pt x="2716" y="500"/>
                  </a:cubicBezTo>
                  <a:lnTo>
                    <a:pt x="271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6" name="Google Shape;2276;p82"/>
            <p:cNvSpPr/>
            <p:nvPr/>
          </p:nvSpPr>
          <p:spPr>
            <a:xfrm>
              <a:off x="4782500" y="2345175"/>
              <a:ext cx="12550" cy="20275"/>
            </a:xfrm>
            <a:custGeom>
              <a:rect b="b" l="l" r="r" t="t"/>
              <a:pathLst>
                <a:path extrusionOk="0" h="811" w="502">
                  <a:moveTo>
                    <a:pt x="1" y="1"/>
                  </a:moveTo>
                  <a:lnTo>
                    <a:pt x="1" y="810"/>
                  </a:lnTo>
                  <a:lnTo>
                    <a:pt x="501" y="810"/>
                  </a:lnTo>
                  <a:lnTo>
                    <a:pt x="501" y="310"/>
                  </a:lnTo>
                  <a:lnTo>
                    <a:pt x="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7" name="Google Shape;2277;p82"/>
            <p:cNvSpPr/>
            <p:nvPr/>
          </p:nvSpPr>
          <p:spPr>
            <a:xfrm>
              <a:off x="4746200" y="2345175"/>
              <a:ext cx="11925" cy="20275"/>
            </a:xfrm>
            <a:custGeom>
              <a:rect b="b" l="l" r="r" t="t"/>
              <a:pathLst>
                <a:path extrusionOk="0" h="811" w="477">
                  <a:moveTo>
                    <a:pt x="477" y="1"/>
                  </a:moveTo>
                  <a:lnTo>
                    <a:pt x="0" y="310"/>
                  </a:lnTo>
                  <a:lnTo>
                    <a:pt x="0" y="810"/>
                  </a:lnTo>
                  <a:lnTo>
                    <a:pt x="477" y="810"/>
                  </a:lnTo>
                  <a:lnTo>
                    <a:pt x="47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8" name="Google Shape;2278;p82"/>
            <p:cNvSpPr/>
            <p:nvPr/>
          </p:nvSpPr>
          <p:spPr>
            <a:xfrm>
              <a:off x="4724750" y="2156450"/>
              <a:ext cx="86375" cy="94700"/>
            </a:xfrm>
            <a:custGeom>
              <a:rect b="b" l="l" r="r" t="t"/>
              <a:pathLst>
                <a:path extrusionOk="0" h="3788" w="3455">
                  <a:moveTo>
                    <a:pt x="906" y="1"/>
                  </a:moveTo>
                  <a:cubicBezTo>
                    <a:pt x="715" y="1"/>
                    <a:pt x="501" y="48"/>
                    <a:pt x="334" y="120"/>
                  </a:cubicBezTo>
                  <a:lnTo>
                    <a:pt x="1" y="2192"/>
                  </a:lnTo>
                  <a:lnTo>
                    <a:pt x="334" y="3787"/>
                  </a:lnTo>
                  <a:lnTo>
                    <a:pt x="2359" y="3787"/>
                  </a:lnTo>
                  <a:cubicBezTo>
                    <a:pt x="2954" y="3787"/>
                    <a:pt x="3454" y="3287"/>
                    <a:pt x="3454" y="2668"/>
                  </a:cubicBezTo>
                  <a:cubicBezTo>
                    <a:pt x="3454" y="2096"/>
                    <a:pt x="3025" y="1644"/>
                    <a:pt x="2478" y="1572"/>
                  </a:cubicBezTo>
                  <a:cubicBezTo>
                    <a:pt x="2478" y="691"/>
                    <a:pt x="1787" y="1"/>
                    <a:pt x="906"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79" name="Google Shape;2279;p82"/>
            <p:cNvSpPr/>
            <p:nvPr/>
          </p:nvSpPr>
          <p:spPr>
            <a:xfrm>
              <a:off x="4655100" y="2159425"/>
              <a:ext cx="78025" cy="91725"/>
            </a:xfrm>
            <a:custGeom>
              <a:rect b="b" l="l" r="r" t="t"/>
              <a:pathLst>
                <a:path extrusionOk="0" h="3669" w="3121">
                  <a:moveTo>
                    <a:pt x="3120" y="1"/>
                  </a:moveTo>
                  <a:cubicBezTo>
                    <a:pt x="2906" y="72"/>
                    <a:pt x="2716" y="191"/>
                    <a:pt x="2573" y="358"/>
                  </a:cubicBezTo>
                  <a:cubicBezTo>
                    <a:pt x="2430" y="310"/>
                    <a:pt x="2287" y="286"/>
                    <a:pt x="2144" y="286"/>
                  </a:cubicBezTo>
                  <a:cubicBezTo>
                    <a:pt x="1501" y="286"/>
                    <a:pt x="977" y="787"/>
                    <a:pt x="977" y="1453"/>
                  </a:cubicBezTo>
                  <a:cubicBezTo>
                    <a:pt x="429" y="1525"/>
                    <a:pt x="1" y="1977"/>
                    <a:pt x="1" y="2549"/>
                  </a:cubicBezTo>
                  <a:cubicBezTo>
                    <a:pt x="1" y="3168"/>
                    <a:pt x="501" y="3668"/>
                    <a:pt x="1096" y="3668"/>
                  </a:cubicBezTo>
                  <a:lnTo>
                    <a:pt x="3120" y="3668"/>
                  </a:lnTo>
                  <a:lnTo>
                    <a:pt x="312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0" name="Google Shape;2280;p82"/>
            <p:cNvSpPr/>
            <p:nvPr/>
          </p:nvSpPr>
          <p:spPr>
            <a:xfrm>
              <a:off x="4762275" y="2332675"/>
              <a:ext cx="32775" cy="20275"/>
            </a:xfrm>
            <a:custGeom>
              <a:rect b="b" l="l" r="r" t="t"/>
              <a:pathLst>
                <a:path extrusionOk="0" h="811" w="1311">
                  <a:moveTo>
                    <a:pt x="0" y="1"/>
                  </a:moveTo>
                  <a:lnTo>
                    <a:pt x="334" y="810"/>
                  </a:lnTo>
                  <a:lnTo>
                    <a:pt x="1310" y="810"/>
                  </a:lnTo>
                  <a:lnTo>
                    <a:pt x="1310" y="334"/>
                  </a:lnTo>
                  <a:lnTo>
                    <a:pt x="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1" name="Google Shape;2281;p82"/>
            <p:cNvSpPr/>
            <p:nvPr/>
          </p:nvSpPr>
          <p:spPr>
            <a:xfrm>
              <a:off x="4746200" y="2332675"/>
              <a:ext cx="24425" cy="20275"/>
            </a:xfrm>
            <a:custGeom>
              <a:rect b="b" l="l" r="r" t="t"/>
              <a:pathLst>
                <a:path extrusionOk="0" h="811" w="977">
                  <a:moveTo>
                    <a:pt x="977" y="1"/>
                  </a:moveTo>
                  <a:lnTo>
                    <a:pt x="0" y="334"/>
                  </a:lnTo>
                  <a:lnTo>
                    <a:pt x="0" y="810"/>
                  </a:lnTo>
                  <a:lnTo>
                    <a:pt x="977" y="810"/>
                  </a:lnTo>
                  <a:lnTo>
                    <a:pt x="9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2" name="Google Shape;2282;p82"/>
            <p:cNvSpPr/>
            <p:nvPr/>
          </p:nvSpPr>
          <p:spPr>
            <a:xfrm>
              <a:off x="4762275" y="2311850"/>
              <a:ext cx="32775" cy="29200"/>
            </a:xfrm>
            <a:custGeom>
              <a:rect b="b" l="l" r="r" t="t"/>
              <a:pathLst>
                <a:path extrusionOk="0" h="1168" w="1311">
                  <a:moveTo>
                    <a:pt x="334" y="0"/>
                  </a:moveTo>
                  <a:lnTo>
                    <a:pt x="0" y="596"/>
                  </a:lnTo>
                  <a:lnTo>
                    <a:pt x="334" y="1167"/>
                  </a:lnTo>
                  <a:lnTo>
                    <a:pt x="1310" y="1167"/>
                  </a:lnTo>
                  <a:lnTo>
                    <a:pt x="1310" y="1000"/>
                  </a:lnTo>
                  <a:cubicBezTo>
                    <a:pt x="1310" y="453"/>
                    <a:pt x="858"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3" name="Google Shape;2283;p82"/>
            <p:cNvSpPr/>
            <p:nvPr/>
          </p:nvSpPr>
          <p:spPr>
            <a:xfrm>
              <a:off x="4746200" y="2311850"/>
              <a:ext cx="24425" cy="29200"/>
            </a:xfrm>
            <a:custGeom>
              <a:rect b="b" l="l" r="r" t="t"/>
              <a:pathLst>
                <a:path extrusionOk="0" h="1168" w="977">
                  <a:moveTo>
                    <a:pt x="977" y="0"/>
                  </a:moveTo>
                  <a:cubicBezTo>
                    <a:pt x="429" y="0"/>
                    <a:pt x="0" y="453"/>
                    <a:pt x="0" y="1000"/>
                  </a:cubicBezTo>
                  <a:lnTo>
                    <a:pt x="0" y="1167"/>
                  </a:lnTo>
                  <a:lnTo>
                    <a:pt x="977" y="1167"/>
                  </a:lnTo>
                  <a:lnTo>
                    <a:pt x="9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84" name="Google Shape;2284;p82"/>
          <p:cNvGrpSpPr/>
          <p:nvPr/>
        </p:nvGrpSpPr>
        <p:grpSpPr>
          <a:xfrm>
            <a:off x="7581173" y="1683709"/>
            <a:ext cx="269051" cy="317159"/>
            <a:chOff x="5112350" y="2151100"/>
            <a:chExt cx="186375" cy="219700"/>
          </a:xfrm>
        </p:grpSpPr>
        <p:sp>
          <p:nvSpPr>
            <p:cNvPr id="2285" name="Google Shape;2285;p82"/>
            <p:cNvSpPr/>
            <p:nvPr/>
          </p:nvSpPr>
          <p:spPr>
            <a:xfrm>
              <a:off x="5196875" y="2151100"/>
              <a:ext cx="101850" cy="219700"/>
            </a:xfrm>
            <a:custGeom>
              <a:rect b="b" l="l" r="r" t="t"/>
              <a:pathLst>
                <a:path extrusionOk="0" h="8788" w="4074">
                  <a:moveTo>
                    <a:pt x="334" y="0"/>
                  </a:moveTo>
                  <a:lnTo>
                    <a:pt x="1" y="4382"/>
                  </a:lnTo>
                  <a:lnTo>
                    <a:pt x="334" y="8788"/>
                  </a:lnTo>
                  <a:cubicBezTo>
                    <a:pt x="1334" y="8788"/>
                    <a:pt x="2263" y="8407"/>
                    <a:pt x="2978" y="7692"/>
                  </a:cubicBezTo>
                  <a:cubicBezTo>
                    <a:pt x="3668" y="7002"/>
                    <a:pt x="4073" y="6073"/>
                    <a:pt x="4073" y="5073"/>
                  </a:cubicBezTo>
                  <a:lnTo>
                    <a:pt x="4073" y="3715"/>
                  </a:lnTo>
                  <a:cubicBezTo>
                    <a:pt x="4073" y="2715"/>
                    <a:pt x="3668" y="1786"/>
                    <a:pt x="2978" y="1072"/>
                  </a:cubicBezTo>
                  <a:cubicBezTo>
                    <a:pt x="2263" y="381"/>
                    <a:pt x="1334" y="0"/>
                    <a:pt x="33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6" name="Google Shape;2286;p82"/>
            <p:cNvSpPr/>
            <p:nvPr/>
          </p:nvSpPr>
          <p:spPr>
            <a:xfrm>
              <a:off x="5112350" y="2151100"/>
              <a:ext cx="92900" cy="219700"/>
            </a:xfrm>
            <a:custGeom>
              <a:rect b="b" l="l" r="r" t="t"/>
              <a:pathLst>
                <a:path extrusionOk="0" h="8788" w="3716">
                  <a:moveTo>
                    <a:pt x="3715" y="0"/>
                  </a:moveTo>
                  <a:cubicBezTo>
                    <a:pt x="2739" y="0"/>
                    <a:pt x="1810" y="381"/>
                    <a:pt x="1096" y="1072"/>
                  </a:cubicBezTo>
                  <a:cubicBezTo>
                    <a:pt x="405" y="1786"/>
                    <a:pt x="0" y="2715"/>
                    <a:pt x="0" y="3715"/>
                  </a:cubicBezTo>
                  <a:lnTo>
                    <a:pt x="0" y="5073"/>
                  </a:lnTo>
                  <a:cubicBezTo>
                    <a:pt x="0" y="6073"/>
                    <a:pt x="405" y="7002"/>
                    <a:pt x="1096" y="7692"/>
                  </a:cubicBezTo>
                  <a:cubicBezTo>
                    <a:pt x="1810" y="8407"/>
                    <a:pt x="2739" y="8788"/>
                    <a:pt x="3715" y="8788"/>
                  </a:cubicBezTo>
                  <a:lnTo>
                    <a:pt x="3715"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7" name="Google Shape;2287;p82"/>
            <p:cNvSpPr/>
            <p:nvPr/>
          </p:nvSpPr>
          <p:spPr>
            <a:xfrm>
              <a:off x="5196875" y="2163600"/>
              <a:ext cx="88750" cy="194700"/>
            </a:xfrm>
            <a:custGeom>
              <a:rect b="b" l="l" r="r" t="t"/>
              <a:pathLst>
                <a:path extrusionOk="0" h="7788" w="3550">
                  <a:moveTo>
                    <a:pt x="334" y="0"/>
                  </a:moveTo>
                  <a:lnTo>
                    <a:pt x="1" y="3882"/>
                  </a:lnTo>
                  <a:lnTo>
                    <a:pt x="334" y="7788"/>
                  </a:lnTo>
                  <a:cubicBezTo>
                    <a:pt x="2120" y="7788"/>
                    <a:pt x="3549" y="6335"/>
                    <a:pt x="3549" y="4573"/>
                  </a:cubicBezTo>
                  <a:lnTo>
                    <a:pt x="3549" y="3215"/>
                  </a:lnTo>
                  <a:cubicBezTo>
                    <a:pt x="3549" y="1453"/>
                    <a:pt x="2120" y="0"/>
                    <a:pt x="334"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8" name="Google Shape;2288;p82"/>
            <p:cNvSpPr/>
            <p:nvPr/>
          </p:nvSpPr>
          <p:spPr>
            <a:xfrm>
              <a:off x="5125450" y="2163600"/>
              <a:ext cx="79800" cy="194700"/>
            </a:xfrm>
            <a:custGeom>
              <a:rect b="b" l="l" r="r" t="t"/>
              <a:pathLst>
                <a:path extrusionOk="0" h="7788" w="3192">
                  <a:moveTo>
                    <a:pt x="3191" y="0"/>
                  </a:moveTo>
                  <a:cubicBezTo>
                    <a:pt x="1429" y="0"/>
                    <a:pt x="0" y="1453"/>
                    <a:pt x="0" y="3215"/>
                  </a:cubicBezTo>
                  <a:lnTo>
                    <a:pt x="0" y="4573"/>
                  </a:lnTo>
                  <a:cubicBezTo>
                    <a:pt x="0" y="6335"/>
                    <a:pt x="1429" y="7788"/>
                    <a:pt x="3191" y="7788"/>
                  </a:cubicBezTo>
                  <a:lnTo>
                    <a:pt x="3191"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9" name="Google Shape;2289;p82"/>
            <p:cNvSpPr/>
            <p:nvPr/>
          </p:nvSpPr>
          <p:spPr>
            <a:xfrm>
              <a:off x="5196875" y="2209450"/>
              <a:ext cx="66725" cy="103000"/>
            </a:xfrm>
            <a:custGeom>
              <a:rect b="b" l="l" r="r" t="t"/>
              <a:pathLst>
                <a:path extrusionOk="0" h="4120" w="2669">
                  <a:moveTo>
                    <a:pt x="334" y="0"/>
                  </a:moveTo>
                  <a:lnTo>
                    <a:pt x="1" y="2048"/>
                  </a:lnTo>
                  <a:lnTo>
                    <a:pt x="334" y="4120"/>
                  </a:lnTo>
                  <a:lnTo>
                    <a:pt x="2668" y="4120"/>
                  </a:lnTo>
                  <a:lnTo>
                    <a:pt x="26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0" name="Google Shape;2290;p82"/>
            <p:cNvSpPr/>
            <p:nvPr/>
          </p:nvSpPr>
          <p:spPr>
            <a:xfrm>
              <a:off x="5147475" y="2209450"/>
              <a:ext cx="57775" cy="103000"/>
            </a:xfrm>
            <a:custGeom>
              <a:rect b="b" l="l" r="r" t="t"/>
              <a:pathLst>
                <a:path extrusionOk="0" h="4120" w="2311">
                  <a:moveTo>
                    <a:pt x="0" y="0"/>
                  </a:moveTo>
                  <a:lnTo>
                    <a:pt x="0" y="4120"/>
                  </a:lnTo>
                  <a:lnTo>
                    <a:pt x="2310" y="4120"/>
                  </a:lnTo>
                  <a:lnTo>
                    <a:pt x="231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1" name="Google Shape;2291;p82"/>
            <p:cNvSpPr/>
            <p:nvPr/>
          </p:nvSpPr>
          <p:spPr>
            <a:xfrm>
              <a:off x="5196875" y="2221950"/>
              <a:ext cx="53625" cy="77425"/>
            </a:xfrm>
            <a:custGeom>
              <a:rect b="b" l="l" r="r" t="t"/>
              <a:pathLst>
                <a:path extrusionOk="0" h="3097" w="2145">
                  <a:moveTo>
                    <a:pt x="334" y="0"/>
                  </a:moveTo>
                  <a:lnTo>
                    <a:pt x="1" y="1548"/>
                  </a:lnTo>
                  <a:lnTo>
                    <a:pt x="334" y="3096"/>
                  </a:lnTo>
                  <a:lnTo>
                    <a:pt x="2144" y="3096"/>
                  </a:lnTo>
                  <a:lnTo>
                    <a:pt x="214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2" name="Google Shape;2292;p82"/>
            <p:cNvSpPr/>
            <p:nvPr/>
          </p:nvSpPr>
          <p:spPr>
            <a:xfrm>
              <a:off x="5160575" y="2221950"/>
              <a:ext cx="44675" cy="77425"/>
            </a:xfrm>
            <a:custGeom>
              <a:rect b="b" l="l" r="r" t="t"/>
              <a:pathLst>
                <a:path extrusionOk="0" h="3097" w="1787">
                  <a:moveTo>
                    <a:pt x="0" y="0"/>
                  </a:moveTo>
                  <a:lnTo>
                    <a:pt x="0" y="3096"/>
                  </a:lnTo>
                  <a:lnTo>
                    <a:pt x="1786" y="3096"/>
                  </a:lnTo>
                  <a:lnTo>
                    <a:pt x="178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3" name="Google Shape;2293;p82"/>
            <p:cNvSpPr/>
            <p:nvPr/>
          </p:nvSpPr>
          <p:spPr>
            <a:xfrm>
              <a:off x="5224875" y="2235050"/>
              <a:ext cx="13125" cy="51800"/>
            </a:xfrm>
            <a:custGeom>
              <a:rect b="b" l="l" r="r" t="t"/>
              <a:pathLst>
                <a:path extrusionOk="0" h="2072" w="525">
                  <a:moveTo>
                    <a:pt x="0" y="0"/>
                  </a:moveTo>
                  <a:lnTo>
                    <a:pt x="0" y="2072"/>
                  </a:lnTo>
                  <a:lnTo>
                    <a:pt x="524" y="2072"/>
                  </a:lnTo>
                  <a:lnTo>
                    <a:pt x="524"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4" name="Google Shape;2294;p82"/>
            <p:cNvSpPr/>
            <p:nvPr/>
          </p:nvSpPr>
          <p:spPr>
            <a:xfrm>
              <a:off x="5201050" y="2235050"/>
              <a:ext cx="10750" cy="51800"/>
            </a:xfrm>
            <a:custGeom>
              <a:rect b="b" l="l" r="r" t="t"/>
              <a:pathLst>
                <a:path extrusionOk="0" h="2072" w="430">
                  <a:moveTo>
                    <a:pt x="167" y="0"/>
                  </a:moveTo>
                  <a:lnTo>
                    <a:pt x="1" y="1262"/>
                  </a:lnTo>
                  <a:lnTo>
                    <a:pt x="167" y="2072"/>
                  </a:lnTo>
                  <a:lnTo>
                    <a:pt x="429" y="2072"/>
                  </a:lnTo>
                  <a:lnTo>
                    <a:pt x="4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5" name="Google Shape;2295;p82"/>
            <p:cNvSpPr/>
            <p:nvPr/>
          </p:nvSpPr>
          <p:spPr>
            <a:xfrm>
              <a:off x="5173075" y="2235050"/>
              <a:ext cx="32175" cy="51800"/>
            </a:xfrm>
            <a:custGeom>
              <a:rect b="b" l="l" r="r" t="t"/>
              <a:pathLst>
                <a:path extrusionOk="0" h="2072" w="1287">
                  <a:moveTo>
                    <a:pt x="1048" y="524"/>
                  </a:moveTo>
                  <a:lnTo>
                    <a:pt x="1048" y="1024"/>
                  </a:lnTo>
                  <a:lnTo>
                    <a:pt x="524" y="1024"/>
                  </a:lnTo>
                  <a:lnTo>
                    <a:pt x="524" y="524"/>
                  </a:lnTo>
                  <a:close/>
                  <a:moveTo>
                    <a:pt x="0" y="0"/>
                  </a:moveTo>
                  <a:lnTo>
                    <a:pt x="0" y="2072"/>
                  </a:lnTo>
                  <a:lnTo>
                    <a:pt x="524" y="2072"/>
                  </a:lnTo>
                  <a:lnTo>
                    <a:pt x="524" y="1548"/>
                  </a:lnTo>
                  <a:lnTo>
                    <a:pt x="1048" y="1548"/>
                  </a:lnTo>
                  <a:lnTo>
                    <a:pt x="1048" y="2072"/>
                  </a:lnTo>
                  <a:lnTo>
                    <a:pt x="1286" y="2072"/>
                  </a:lnTo>
                  <a:lnTo>
                    <a:pt x="1286"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96" name="Google Shape;2296;p82"/>
          <p:cNvGrpSpPr/>
          <p:nvPr/>
        </p:nvGrpSpPr>
        <p:grpSpPr>
          <a:xfrm>
            <a:off x="1264088" y="2252943"/>
            <a:ext cx="283667" cy="321490"/>
            <a:chOff x="736425" y="2598200"/>
            <a:chExt cx="196500" cy="222700"/>
          </a:xfrm>
        </p:grpSpPr>
        <p:sp>
          <p:nvSpPr>
            <p:cNvPr id="2297" name="Google Shape;2297;p82"/>
            <p:cNvSpPr/>
            <p:nvPr/>
          </p:nvSpPr>
          <p:spPr>
            <a:xfrm>
              <a:off x="826325" y="2703575"/>
              <a:ext cx="93500" cy="117325"/>
            </a:xfrm>
            <a:custGeom>
              <a:rect b="b" l="l" r="r" t="t"/>
              <a:pathLst>
                <a:path extrusionOk="0" h="4693" w="3740">
                  <a:moveTo>
                    <a:pt x="334" y="1"/>
                  </a:moveTo>
                  <a:lnTo>
                    <a:pt x="1" y="2335"/>
                  </a:lnTo>
                  <a:lnTo>
                    <a:pt x="334" y="4692"/>
                  </a:lnTo>
                  <a:lnTo>
                    <a:pt x="3740" y="4692"/>
                  </a:lnTo>
                  <a:lnTo>
                    <a:pt x="3740"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8" name="Google Shape;2298;p82"/>
            <p:cNvSpPr/>
            <p:nvPr/>
          </p:nvSpPr>
          <p:spPr>
            <a:xfrm>
              <a:off x="749525" y="2703575"/>
              <a:ext cx="85175" cy="117325"/>
            </a:xfrm>
            <a:custGeom>
              <a:rect b="b" l="l" r="r" t="t"/>
              <a:pathLst>
                <a:path extrusionOk="0" h="4693" w="3407">
                  <a:moveTo>
                    <a:pt x="1" y="1"/>
                  </a:moveTo>
                  <a:lnTo>
                    <a:pt x="1" y="4692"/>
                  </a:lnTo>
                  <a:lnTo>
                    <a:pt x="3406" y="4692"/>
                  </a:lnTo>
                  <a:lnTo>
                    <a:pt x="3406"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99" name="Google Shape;2299;p82"/>
            <p:cNvSpPr/>
            <p:nvPr/>
          </p:nvSpPr>
          <p:spPr>
            <a:xfrm>
              <a:off x="826325" y="2716675"/>
              <a:ext cx="80400" cy="38725"/>
            </a:xfrm>
            <a:custGeom>
              <a:rect b="b" l="l" r="r" t="t"/>
              <a:pathLst>
                <a:path extrusionOk="0" h="1549" w="3216">
                  <a:moveTo>
                    <a:pt x="334" y="1"/>
                  </a:moveTo>
                  <a:lnTo>
                    <a:pt x="1" y="763"/>
                  </a:lnTo>
                  <a:lnTo>
                    <a:pt x="334" y="1549"/>
                  </a:lnTo>
                  <a:lnTo>
                    <a:pt x="3216" y="1549"/>
                  </a:lnTo>
                  <a:lnTo>
                    <a:pt x="3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0" name="Google Shape;2300;p82"/>
            <p:cNvSpPr/>
            <p:nvPr/>
          </p:nvSpPr>
          <p:spPr>
            <a:xfrm>
              <a:off x="826325" y="2768475"/>
              <a:ext cx="80400" cy="39325"/>
            </a:xfrm>
            <a:custGeom>
              <a:rect b="b" l="l" r="r" t="t"/>
              <a:pathLst>
                <a:path extrusionOk="0" h="1573" w="3216">
                  <a:moveTo>
                    <a:pt x="334" y="1"/>
                  </a:moveTo>
                  <a:lnTo>
                    <a:pt x="1" y="787"/>
                  </a:lnTo>
                  <a:lnTo>
                    <a:pt x="334" y="1573"/>
                  </a:lnTo>
                  <a:lnTo>
                    <a:pt x="3216" y="1573"/>
                  </a:lnTo>
                  <a:lnTo>
                    <a:pt x="32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1" name="Google Shape;2301;p82"/>
            <p:cNvSpPr/>
            <p:nvPr/>
          </p:nvSpPr>
          <p:spPr>
            <a:xfrm>
              <a:off x="762625" y="2716675"/>
              <a:ext cx="72075" cy="38725"/>
            </a:xfrm>
            <a:custGeom>
              <a:rect b="b" l="l" r="r" t="t"/>
              <a:pathLst>
                <a:path extrusionOk="0" h="1549" w="2883">
                  <a:moveTo>
                    <a:pt x="1" y="1"/>
                  </a:moveTo>
                  <a:lnTo>
                    <a:pt x="1" y="1549"/>
                  </a:lnTo>
                  <a:lnTo>
                    <a:pt x="2882" y="1549"/>
                  </a:lnTo>
                  <a:lnTo>
                    <a:pt x="28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2" name="Google Shape;2302;p82"/>
            <p:cNvSpPr/>
            <p:nvPr/>
          </p:nvSpPr>
          <p:spPr>
            <a:xfrm>
              <a:off x="762625" y="2768475"/>
              <a:ext cx="72075" cy="39325"/>
            </a:xfrm>
            <a:custGeom>
              <a:rect b="b" l="l" r="r" t="t"/>
              <a:pathLst>
                <a:path extrusionOk="0" h="1573" w="2883">
                  <a:moveTo>
                    <a:pt x="1" y="1"/>
                  </a:moveTo>
                  <a:lnTo>
                    <a:pt x="1" y="1573"/>
                  </a:lnTo>
                  <a:lnTo>
                    <a:pt x="2882" y="1573"/>
                  </a:lnTo>
                  <a:lnTo>
                    <a:pt x="288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3" name="Google Shape;2303;p82"/>
            <p:cNvSpPr/>
            <p:nvPr/>
          </p:nvSpPr>
          <p:spPr>
            <a:xfrm>
              <a:off x="775725" y="2781575"/>
              <a:ext cx="13125" cy="13125"/>
            </a:xfrm>
            <a:custGeom>
              <a:rect b="b" l="l" r="r" t="t"/>
              <a:pathLst>
                <a:path extrusionOk="0" h="525" w="525">
                  <a:moveTo>
                    <a:pt x="0" y="1"/>
                  </a:moveTo>
                  <a:lnTo>
                    <a:pt x="0" y="525"/>
                  </a:lnTo>
                  <a:lnTo>
                    <a:pt x="524" y="525"/>
                  </a:lnTo>
                  <a:lnTo>
                    <a:pt x="52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4" name="Google Shape;2304;p82"/>
            <p:cNvSpPr/>
            <p:nvPr/>
          </p:nvSpPr>
          <p:spPr>
            <a:xfrm>
              <a:off x="801925" y="2781575"/>
              <a:ext cx="13125" cy="13125"/>
            </a:xfrm>
            <a:custGeom>
              <a:rect b="b" l="l" r="r" t="t"/>
              <a:pathLst>
                <a:path extrusionOk="0" h="525" w="525">
                  <a:moveTo>
                    <a:pt x="0" y="1"/>
                  </a:moveTo>
                  <a:lnTo>
                    <a:pt x="0" y="525"/>
                  </a:lnTo>
                  <a:lnTo>
                    <a:pt x="524" y="525"/>
                  </a:lnTo>
                  <a:lnTo>
                    <a:pt x="52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5" name="Google Shape;2305;p82"/>
            <p:cNvSpPr/>
            <p:nvPr/>
          </p:nvSpPr>
          <p:spPr>
            <a:xfrm>
              <a:off x="854900" y="2781575"/>
              <a:ext cx="13125" cy="13125"/>
            </a:xfrm>
            <a:custGeom>
              <a:rect b="b" l="l" r="r" t="t"/>
              <a:pathLst>
                <a:path extrusionOk="0" h="525" w="525">
                  <a:moveTo>
                    <a:pt x="1" y="1"/>
                  </a:moveTo>
                  <a:lnTo>
                    <a:pt x="1" y="525"/>
                  </a:lnTo>
                  <a:lnTo>
                    <a:pt x="525" y="525"/>
                  </a:lnTo>
                  <a:lnTo>
                    <a:pt x="52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6" name="Google Shape;2306;p82"/>
            <p:cNvSpPr/>
            <p:nvPr/>
          </p:nvSpPr>
          <p:spPr>
            <a:xfrm>
              <a:off x="881100" y="2781575"/>
              <a:ext cx="13125" cy="13125"/>
            </a:xfrm>
            <a:custGeom>
              <a:rect b="b" l="l" r="r" t="t"/>
              <a:pathLst>
                <a:path extrusionOk="0" h="525" w="525">
                  <a:moveTo>
                    <a:pt x="1" y="1"/>
                  </a:moveTo>
                  <a:lnTo>
                    <a:pt x="1" y="525"/>
                  </a:lnTo>
                  <a:lnTo>
                    <a:pt x="525" y="525"/>
                  </a:lnTo>
                  <a:lnTo>
                    <a:pt x="525"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7" name="Google Shape;2307;p82"/>
            <p:cNvSpPr/>
            <p:nvPr/>
          </p:nvSpPr>
          <p:spPr>
            <a:xfrm>
              <a:off x="775725" y="2729775"/>
              <a:ext cx="13125" cy="12525"/>
            </a:xfrm>
            <a:custGeom>
              <a:rect b="b" l="l" r="r" t="t"/>
              <a:pathLst>
                <a:path extrusionOk="0" h="501" w="525">
                  <a:moveTo>
                    <a:pt x="0" y="1"/>
                  </a:moveTo>
                  <a:lnTo>
                    <a:pt x="0" y="501"/>
                  </a:lnTo>
                  <a:lnTo>
                    <a:pt x="524" y="501"/>
                  </a:lnTo>
                  <a:lnTo>
                    <a:pt x="524"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8" name="Google Shape;2308;p82"/>
            <p:cNvSpPr/>
            <p:nvPr/>
          </p:nvSpPr>
          <p:spPr>
            <a:xfrm>
              <a:off x="801925" y="2729775"/>
              <a:ext cx="13125" cy="12525"/>
            </a:xfrm>
            <a:custGeom>
              <a:rect b="b" l="l" r="r" t="t"/>
              <a:pathLst>
                <a:path extrusionOk="0" h="501" w="525">
                  <a:moveTo>
                    <a:pt x="0" y="1"/>
                  </a:moveTo>
                  <a:lnTo>
                    <a:pt x="0" y="501"/>
                  </a:lnTo>
                  <a:lnTo>
                    <a:pt x="524" y="501"/>
                  </a:lnTo>
                  <a:lnTo>
                    <a:pt x="524"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09" name="Google Shape;2309;p82"/>
            <p:cNvSpPr/>
            <p:nvPr/>
          </p:nvSpPr>
          <p:spPr>
            <a:xfrm>
              <a:off x="854900" y="2729775"/>
              <a:ext cx="13125" cy="12525"/>
            </a:xfrm>
            <a:custGeom>
              <a:rect b="b" l="l" r="r" t="t"/>
              <a:pathLst>
                <a:path extrusionOk="0" h="501" w="525">
                  <a:moveTo>
                    <a:pt x="1" y="1"/>
                  </a:moveTo>
                  <a:lnTo>
                    <a:pt x="1" y="501"/>
                  </a:lnTo>
                  <a:lnTo>
                    <a:pt x="525" y="501"/>
                  </a:lnTo>
                  <a:lnTo>
                    <a:pt x="525"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0" name="Google Shape;2310;p82"/>
            <p:cNvSpPr/>
            <p:nvPr/>
          </p:nvSpPr>
          <p:spPr>
            <a:xfrm>
              <a:off x="881100" y="2729775"/>
              <a:ext cx="13125" cy="12525"/>
            </a:xfrm>
            <a:custGeom>
              <a:rect b="b" l="l" r="r" t="t"/>
              <a:pathLst>
                <a:path extrusionOk="0" h="501" w="525">
                  <a:moveTo>
                    <a:pt x="1" y="1"/>
                  </a:moveTo>
                  <a:lnTo>
                    <a:pt x="1" y="501"/>
                  </a:lnTo>
                  <a:lnTo>
                    <a:pt x="525" y="501"/>
                  </a:lnTo>
                  <a:lnTo>
                    <a:pt x="525"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1" name="Google Shape;2311;p82"/>
            <p:cNvSpPr/>
            <p:nvPr/>
          </p:nvSpPr>
          <p:spPr>
            <a:xfrm>
              <a:off x="889450" y="2616675"/>
              <a:ext cx="17275" cy="55975"/>
            </a:xfrm>
            <a:custGeom>
              <a:rect b="b" l="l" r="r" t="t"/>
              <a:pathLst>
                <a:path extrusionOk="0" h="2239" w="691">
                  <a:moveTo>
                    <a:pt x="476" y="0"/>
                  </a:moveTo>
                  <a:lnTo>
                    <a:pt x="0" y="191"/>
                  </a:lnTo>
                  <a:cubicBezTo>
                    <a:pt x="119" y="476"/>
                    <a:pt x="191" y="786"/>
                    <a:pt x="191" y="1096"/>
                  </a:cubicBezTo>
                  <a:cubicBezTo>
                    <a:pt x="191" y="1429"/>
                    <a:pt x="119" y="1739"/>
                    <a:pt x="0" y="2024"/>
                  </a:cubicBezTo>
                  <a:lnTo>
                    <a:pt x="476" y="2239"/>
                  </a:lnTo>
                  <a:cubicBezTo>
                    <a:pt x="619" y="1881"/>
                    <a:pt x="691" y="1500"/>
                    <a:pt x="691" y="1096"/>
                  </a:cubicBezTo>
                  <a:cubicBezTo>
                    <a:pt x="691" y="715"/>
                    <a:pt x="619" y="357"/>
                    <a:pt x="476"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2" name="Google Shape;2312;p82"/>
            <p:cNvSpPr/>
            <p:nvPr/>
          </p:nvSpPr>
          <p:spPr>
            <a:xfrm>
              <a:off x="913250" y="2606550"/>
              <a:ext cx="19675" cy="76225"/>
            </a:xfrm>
            <a:custGeom>
              <a:rect b="b" l="l" r="r" t="t"/>
              <a:pathLst>
                <a:path extrusionOk="0" h="3049" w="787">
                  <a:moveTo>
                    <a:pt x="501" y="0"/>
                  </a:moveTo>
                  <a:lnTo>
                    <a:pt x="24" y="215"/>
                  </a:lnTo>
                  <a:cubicBezTo>
                    <a:pt x="191" y="619"/>
                    <a:pt x="263" y="1048"/>
                    <a:pt x="263" y="1501"/>
                  </a:cubicBezTo>
                  <a:cubicBezTo>
                    <a:pt x="263" y="1977"/>
                    <a:pt x="191" y="2406"/>
                    <a:pt x="1" y="2834"/>
                  </a:cubicBezTo>
                  <a:lnTo>
                    <a:pt x="477" y="3048"/>
                  </a:lnTo>
                  <a:cubicBezTo>
                    <a:pt x="691" y="2548"/>
                    <a:pt x="787" y="2048"/>
                    <a:pt x="787" y="1501"/>
                  </a:cubicBezTo>
                  <a:cubicBezTo>
                    <a:pt x="787" y="1000"/>
                    <a:pt x="691" y="477"/>
                    <a:pt x="501"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3" name="Google Shape;2313;p82"/>
            <p:cNvSpPr/>
            <p:nvPr/>
          </p:nvSpPr>
          <p:spPr>
            <a:xfrm>
              <a:off x="762625" y="2616075"/>
              <a:ext cx="17875" cy="55975"/>
            </a:xfrm>
            <a:custGeom>
              <a:rect b="b" l="l" r="r" t="t"/>
              <a:pathLst>
                <a:path extrusionOk="0" h="2239" w="715">
                  <a:moveTo>
                    <a:pt x="239" y="0"/>
                  </a:moveTo>
                  <a:cubicBezTo>
                    <a:pt x="72" y="357"/>
                    <a:pt x="1" y="739"/>
                    <a:pt x="1" y="1120"/>
                  </a:cubicBezTo>
                  <a:cubicBezTo>
                    <a:pt x="1" y="1501"/>
                    <a:pt x="72" y="1882"/>
                    <a:pt x="215" y="2239"/>
                  </a:cubicBezTo>
                  <a:lnTo>
                    <a:pt x="691" y="2025"/>
                  </a:lnTo>
                  <a:cubicBezTo>
                    <a:pt x="572" y="1739"/>
                    <a:pt x="524" y="1453"/>
                    <a:pt x="524" y="1120"/>
                  </a:cubicBezTo>
                  <a:cubicBezTo>
                    <a:pt x="524" y="810"/>
                    <a:pt x="596" y="500"/>
                    <a:pt x="715" y="215"/>
                  </a:cubicBezTo>
                  <a:lnTo>
                    <a:pt x="239"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4" name="Google Shape;2314;p82"/>
            <p:cNvSpPr/>
            <p:nvPr/>
          </p:nvSpPr>
          <p:spPr>
            <a:xfrm>
              <a:off x="736425" y="2605950"/>
              <a:ext cx="19675" cy="76225"/>
            </a:xfrm>
            <a:custGeom>
              <a:rect b="b" l="l" r="r" t="t"/>
              <a:pathLst>
                <a:path extrusionOk="0" h="3049" w="787">
                  <a:moveTo>
                    <a:pt x="310" y="0"/>
                  </a:moveTo>
                  <a:cubicBezTo>
                    <a:pt x="120" y="501"/>
                    <a:pt x="1" y="1001"/>
                    <a:pt x="1" y="1525"/>
                  </a:cubicBezTo>
                  <a:cubicBezTo>
                    <a:pt x="1" y="2048"/>
                    <a:pt x="96" y="2572"/>
                    <a:pt x="310" y="3049"/>
                  </a:cubicBezTo>
                  <a:lnTo>
                    <a:pt x="787" y="2834"/>
                  </a:lnTo>
                  <a:cubicBezTo>
                    <a:pt x="620" y="2430"/>
                    <a:pt x="525" y="1977"/>
                    <a:pt x="525" y="1525"/>
                  </a:cubicBezTo>
                  <a:cubicBezTo>
                    <a:pt x="525" y="1072"/>
                    <a:pt x="620" y="620"/>
                    <a:pt x="787" y="215"/>
                  </a:cubicBezTo>
                  <a:lnTo>
                    <a:pt x="31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5" name="Google Shape;2315;p82"/>
            <p:cNvSpPr/>
            <p:nvPr/>
          </p:nvSpPr>
          <p:spPr>
            <a:xfrm>
              <a:off x="826325" y="2598200"/>
              <a:ext cx="48250" cy="91725"/>
            </a:xfrm>
            <a:custGeom>
              <a:rect b="b" l="l" r="r" t="t"/>
              <a:pathLst>
                <a:path extrusionOk="0" h="3669" w="1930">
                  <a:moveTo>
                    <a:pt x="334" y="1"/>
                  </a:moveTo>
                  <a:lnTo>
                    <a:pt x="1" y="1835"/>
                  </a:lnTo>
                  <a:lnTo>
                    <a:pt x="334" y="3668"/>
                  </a:lnTo>
                  <a:cubicBezTo>
                    <a:pt x="1215" y="3668"/>
                    <a:pt x="1930" y="2978"/>
                    <a:pt x="1930" y="2097"/>
                  </a:cubicBezTo>
                  <a:lnTo>
                    <a:pt x="1930" y="1573"/>
                  </a:lnTo>
                  <a:cubicBezTo>
                    <a:pt x="1930" y="691"/>
                    <a:pt x="1215" y="1"/>
                    <a:pt x="334"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6" name="Google Shape;2316;p82"/>
            <p:cNvSpPr/>
            <p:nvPr/>
          </p:nvSpPr>
          <p:spPr>
            <a:xfrm>
              <a:off x="795375" y="2598200"/>
              <a:ext cx="39325" cy="91725"/>
            </a:xfrm>
            <a:custGeom>
              <a:rect b="b" l="l" r="r" t="t"/>
              <a:pathLst>
                <a:path extrusionOk="0" h="3669" w="1573">
                  <a:moveTo>
                    <a:pt x="1572" y="1"/>
                  </a:moveTo>
                  <a:cubicBezTo>
                    <a:pt x="715" y="1"/>
                    <a:pt x="0" y="691"/>
                    <a:pt x="0" y="1573"/>
                  </a:cubicBezTo>
                  <a:lnTo>
                    <a:pt x="0" y="2097"/>
                  </a:lnTo>
                  <a:cubicBezTo>
                    <a:pt x="0" y="2978"/>
                    <a:pt x="715" y="3668"/>
                    <a:pt x="1572" y="3668"/>
                  </a:cubicBezTo>
                  <a:lnTo>
                    <a:pt x="1572"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7" name="Google Shape;2317;p82"/>
            <p:cNvSpPr/>
            <p:nvPr/>
          </p:nvSpPr>
          <p:spPr>
            <a:xfrm>
              <a:off x="826325" y="2611300"/>
              <a:ext cx="35150" cy="66125"/>
            </a:xfrm>
            <a:custGeom>
              <a:rect b="b" l="l" r="r" t="t"/>
              <a:pathLst>
                <a:path extrusionOk="0" h="2645" w="1406">
                  <a:moveTo>
                    <a:pt x="334" y="1"/>
                  </a:moveTo>
                  <a:lnTo>
                    <a:pt x="1" y="1311"/>
                  </a:lnTo>
                  <a:lnTo>
                    <a:pt x="334" y="2644"/>
                  </a:lnTo>
                  <a:cubicBezTo>
                    <a:pt x="929" y="2644"/>
                    <a:pt x="1406" y="2168"/>
                    <a:pt x="1406" y="1573"/>
                  </a:cubicBezTo>
                  <a:lnTo>
                    <a:pt x="1406" y="1049"/>
                  </a:lnTo>
                  <a:cubicBezTo>
                    <a:pt x="1406" y="477"/>
                    <a:pt x="929" y="1"/>
                    <a:pt x="334"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18" name="Google Shape;2318;p82"/>
            <p:cNvSpPr/>
            <p:nvPr/>
          </p:nvSpPr>
          <p:spPr>
            <a:xfrm>
              <a:off x="808475" y="2611300"/>
              <a:ext cx="26225" cy="66125"/>
            </a:xfrm>
            <a:custGeom>
              <a:rect b="b" l="l" r="r" t="t"/>
              <a:pathLst>
                <a:path extrusionOk="0" h="2645" w="1049">
                  <a:moveTo>
                    <a:pt x="1048" y="1"/>
                  </a:moveTo>
                  <a:cubicBezTo>
                    <a:pt x="477" y="1"/>
                    <a:pt x="0" y="477"/>
                    <a:pt x="0" y="1049"/>
                  </a:cubicBezTo>
                  <a:lnTo>
                    <a:pt x="0" y="1573"/>
                  </a:lnTo>
                  <a:cubicBezTo>
                    <a:pt x="0" y="2168"/>
                    <a:pt x="477" y="2644"/>
                    <a:pt x="1048" y="2644"/>
                  </a:cubicBezTo>
                  <a:lnTo>
                    <a:pt x="1048"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19" name="Google Shape;2319;p82"/>
          <p:cNvGrpSpPr/>
          <p:nvPr/>
        </p:nvGrpSpPr>
        <p:grpSpPr>
          <a:xfrm>
            <a:off x="1983470" y="2253809"/>
            <a:ext cx="206290" cy="318891"/>
            <a:chOff x="1234750" y="2598800"/>
            <a:chExt cx="142900" cy="220900"/>
          </a:xfrm>
        </p:grpSpPr>
        <p:sp>
          <p:nvSpPr>
            <p:cNvPr id="2320" name="Google Shape;2320;p82"/>
            <p:cNvSpPr/>
            <p:nvPr/>
          </p:nvSpPr>
          <p:spPr>
            <a:xfrm>
              <a:off x="1297250" y="2787525"/>
              <a:ext cx="34575" cy="32175"/>
            </a:xfrm>
            <a:custGeom>
              <a:rect b="b" l="l" r="r" t="t"/>
              <a:pathLst>
                <a:path extrusionOk="0" h="1287" w="1383">
                  <a:moveTo>
                    <a:pt x="1" y="1"/>
                  </a:moveTo>
                  <a:lnTo>
                    <a:pt x="358" y="1287"/>
                  </a:lnTo>
                  <a:cubicBezTo>
                    <a:pt x="930" y="1287"/>
                    <a:pt x="1382" y="834"/>
                    <a:pt x="1382" y="263"/>
                  </a:cubicBezTo>
                  <a:lnTo>
                    <a:pt x="1382"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1" name="Google Shape;2321;p82"/>
            <p:cNvSpPr/>
            <p:nvPr/>
          </p:nvSpPr>
          <p:spPr>
            <a:xfrm>
              <a:off x="1280000" y="2787525"/>
              <a:ext cx="26225" cy="32175"/>
            </a:xfrm>
            <a:custGeom>
              <a:rect b="b" l="l" r="r" t="t"/>
              <a:pathLst>
                <a:path extrusionOk="0" h="1287" w="1049">
                  <a:moveTo>
                    <a:pt x="0" y="1"/>
                  </a:moveTo>
                  <a:lnTo>
                    <a:pt x="0" y="263"/>
                  </a:lnTo>
                  <a:cubicBezTo>
                    <a:pt x="0" y="834"/>
                    <a:pt x="477" y="1287"/>
                    <a:pt x="1048" y="1287"/>
                  </a:cubicBezTo>
                  <a:lnTo>
                    <a:pt x="1048"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2" name="Google Shape;2322;p82"/>
            <p:cNvSpPr/>
            <p:nvPr/>
          </p:nvSpPr>
          <p:spPr>
            <a:xfrm>
              <a:off x="1297250" y="2760750"/>
              <a:ext cx="47675" cy="33350"/>
            </a:xfrm>
            <a:custGeom>
              <a:rect b="b" l="l" r="r" t="t"/>
              <a:pathLst>
                <a:path extrusionOk="0" h="1334" w="1907">
                  <a:moveTo>
                    <a:pt x="1" y="0"/>
                  </a:moveTo>
                  <a:lnTo>
                    <a:pt x="358" y="1334"/>
                  </a:lnTo>
                  <a:lnTo>
                    <a:pt x="1906" y="1334"/>
                  </a:lnTo>
                  <a:lnTo>
                    <a:pt x="1906" y="357"/>
                  </a:lnTo>
                  <a:lnTo>
                    <a:pt x="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3" name="Google Shape;2323;p82"/>
            <p:cNvSpPr/>
            <p:nvPr/>
          </p:nvSpPr>
          <p:spPr>
            <a:xfrm>
              <a:off x="1297250" y="2748250"/>
              <a:ext cx="47675" cy="21450"/>
            </a:xfrm>
            <a:custGeom>
              <a:rect b="b" l="l" r="r" t="t"/>
              <a:pathLst>
                <a:path extrusionOk="0" h="858" w="1907">
                  <a:moveTo>
                    <a:pt x="1" y="0"/>
                  </a:moveTo>
                  <a:lnTo>
                    <a:pt x="358" y="857"/>
                  </a:lnTo>
                  <a:lnTo>
                    <a:pt x="1906" y="857"/>
                  </a:lnTo>
                  <a:lnTo>
                    <a:pt x="1906" y="333"/>
                  </a:lnTo>
                  <a:lnTo>
                    <a:pt x="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4" name="Google Shape;2324;p82"/>
            <p:cNvSpPr/>
            <p:nvPr/>
          </p:nvSpPr>
          <p:spPr>
            <a:xfrm>
              <a:off x="1267500" y="2760750"/>
              <a:ext cx="38725" cy="33350"/>
            </a:xfrm>
            <a:custGeom>
              <a:rect b="b" l="l" r="r" t="t"/>
              <a:pathLst>
                <a:path extrusionOk="0" h="1334" w="1549">
                  <a:moveTo>
                    <a:pt x="1548" y="0"/>
                  </a:moveTo>
                  <a:lnTo>
                    <a:pt x="0" y="357"/>
                  </a:lnTo>
                  <a:lnTo>
                    <a:pt x="0" y="1334"/>
                  </a:lnTo>
                  <a:lnTo>
                    <a:pt x="1548" y="1334"/>
                  </a:lnTo>
                  <a:lnTo>
                    <a:pt x="1548"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5" name="Google Shape;2325;p82"/>
            <p:cNvSpPr/>
            <p:nvPr/>
          </p:nvSpPr>
          <p:spPr>
            <a:xfrm>
              <a:off x="1267500" y="2748250"/>
              <a:ext cx="38725" cy="21450"/>
            </a:xfrm>
            <a:custGeom>
              <a:rect b="b" l="l" r="r" t="t"/>
              <a:pathLst>
                <a:path extrusionOk="0" h="858" w="1549">
                  <a:moveTo>
                    <a:pt x="1548" y="0"/>
                  </a:moveTo>
                  <a:lnTo>
                    <a:pt x="0" y="333"/>
                  </a:lnTo>
                  <a:lnTo>
                    <a:pt x="0" y="857"/>
                  </a:lnTo>
                  <a:lnTo>
                    <a:pt x="1548" y="857"/>
                  </a:lnTo>
                  <a:lnTo>
                    <a:pt x="1548"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6" name="Google Shape;2326;p82"/>
            <p:cNvSpPr/>
            <p:nvPr/>
          </p:nvSpPr>
          <p:spPr>
            <a:xfrm>
              <a:off x="1297250" y="2598800"/>
              <a:ext cx="80400" cy="157800"/>
            </a:xfrm>
            <a:custGeom>
              <a:rect b="b" l="l" r="r" t="t"/>
              <a:pathLst>
                <a:path extrusionOk="0" h="6312" w="3216">
                  <a:moveTo>
                    <a:pt x="358" y="1"/>
                  </a:moveTo>
                  <a:lnTo>
                    <a:pt x="1" y="3168"/>
                  </a:lnTo>
                  <a:lnTo>
                    <a:pt x="358" y="6311"/>
                  </a:lnTo>
                  <a:lnTo>
                    <a:pt x="1906" y="6311"/>
                  </a:lnTo>
                  <a:cubicBezTo>
                    <a:pt x="2716" y="5788"/>
                    <a:pt x="3216" y="4883"/>
                    <a:pt x="3216" y="3906"/>
                  </a:cubicBezTo>
                  <a:lnTo>
                    <a:pt x="3216" y="2882"/>
                  </a:lnTo>
                  <a:cubicBezTo>
                    <a:pt x="3216" y="1287"/>
                    <a:pt x="1930" y="1"/>
                    <a:pt x="358"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7" name="Google Shape;2327;p82"/>
            <p:cNvSpPr/>
            <p:nvPr/>
          </p:nvSpPr>
          <p:spPr>
            <a:xfrm>
              <a:off x="1234750" y="2598800"/>
              <a:ext cx="71475" cy="157800"/>
            </a:xfrm>
            <a:custGeom>
              <a:rect b="b" l="l" r="r" t="t"/>
              <a:pathLst>
                <a:path extrusionOk="0" h="6312" w="2859">
                  <a:moveTo>
                    <a:pt x="2858" y="1"/>
                  </a:moveTo>
                  <a:cubicBezTo>
                    <a:pt x="1286" y="1"/>
                    <a:pt x="0" y="1287"/>
                    <a:pt x="0" y="2882"/>
                  </a:cubicBezTo>
                  <a:lnTo>
                    <a:pt x="0" y="3906"/>
                  </a:lnTo>
                  <a:cubicBezTo>
                    <a:pt x="0" y="4883"/>
                    <a:pt x="501" y="5788"/>
                    <a:pt x="1310" y="6311"/>
                  </a:cubicBezTo>
                  <a:lnTo>
                    <a:pt x="2858" y="6311"/>
                  </a:lnTo>
                  <a:lnTo>
                    <a:pt x="2858"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8" name="Google Shape;2328;p82"/>
            <p:cNvSpPr/>
            <p:nvPr/>
          </p:nvSpPr>
          <p:spPr>
            <a:xfrm>
              <a:off x="1297250" y="2684525"/>
              <a:ext cx="67900" cy="23250"/>
            </a:xfrm>
            <a:custGeom>
              <a:rect b="b" l="l" r="r" t="t"/>
              <a:pathLst>
                <a:path extrusionOk="0" h="930" w="2716">
                  <a:moveTo>
                    <a:pt x="358" y="1"/>
                  </a:moveTo>
                  <a:lnTo>
                    <a:pt x="1" y="453"/>
                  </a:lnTo>
                  <a:lnTo>
                    <a:pt x="358" y="930"/>
                  </a:lnTo>
                  <a:lnTo>
                    <a:pt x="2668" y="930"/>
                  </a:lnTo>
                  <a:cubicBezTo>
                    <a:pt x="2692" y="763"/>
                    <a:pt x="2716" y="620"/>
                    <a:pt x="2716" y="477"/>
                  </a:cubicBezTo>
                  <a:lnTo>
                    <a:pt x="2716"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29" name="Google Shape;2329;p82"/>
            <p:cNvSpPr/>
            <p:nvPr/>
          </p:nvSpPr>
          <p:spPr>
            <a:xfrm>
              <a:off x="1297250" y="2720250"/>
              <a:ext cx="62550" cy="23250"/>
            </a:xfrm>
            <a:custGeom>
              <a:rect b="b" l="l" r="r" t="t"/>
              <a:pathLst>
                <a:path extrusionOk="0" h="930" w="2502">
                  <a:moveTo>
                    <a:pt x="358" y="1"/>
                  </a:moveTo>
                  <a:lnTo>
                    <a:pt x="1" y="477"/>
                  </a:lnTo>
                  <a:lnTo>
                    <a:pt x="358" y="930"/>
                  </a:lnTo>
                  <a:lnTo>
                    <a:pt x="1739" y="930"/>
                  </a:lnTo>
                  <a:cubicBezTo>
                    <a:pt x="2073" y="691"/>
                    <a:pt x="2335" y="382"/>
                    <a:pt x="2501"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0" name="Google Shape;2330;p82"/>
            <p:cNvSpPr/>
            <p:nvPr/>
          </p:nvSpPr>
          <p:spPr>
            <a:xfrm>
              <a:off x="1297250" y="2648225"/>
              <a:ext cx="67900" cy="23250"/>
            </a:xfrm>
            <a:custGeom>
              <a:rect b="b" l="l" r="r" t="t"/>
              <a:pathLst>
                <a:path extrusionOk="0" h="930" w="2716">
                  <a:moveTo>
                    <a:pt x="358" y="0"/>
                  </a:moveTo>
                  <a:lnTo>
                    <a:pt x="1" y="453"/>
                  </a:lnTo>
                  <a:lnTo>
                    <a:pt x="358" y="929"/>
                  </a:lnTo>
                  <a:lnTo>
                    <a:pt x="2716" y="929"/>
                  </a:lnTo>
                  <a:lnTo>
                    <a:pt x="2716" y="905"/>
                  </a:lnTo>
                  <a:cubicBezTo>
                    <a:pt x="2716" y="572"/>
                    <a:pt x="2644" y="262"/>
                    <a:pt x="2525"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1" name="Google Shape;2331;p82"/>
            <p:cNvSpPr/>
            <p:nvPr/>
          </p:nvSpPr>
          <p:spPr>
            <a:xfrm>
              <a:off x="1297250" y="2611900"/>
              <a:ext cx="55400" cy="23250"/>
            </a:xfrm>
            <a:custGeom>
              <a:rect b="b" l="l" r="r" t="t"/>
              <a:pathLst>
                <a:path extrusionOk="0" h="930" w="2216">
                  <a:moveTo>
                    <a:pt x="358" y="1"/>
                  </a:moveTo>
                  <a:lnTo>
                    <a:pt x="1" y="477"/>
                  </a:lnTo>
                  <a:lnTo>
                    <a:pt x="358" y="929"/>
                  </a:lnTo>
                  <a:lnTo>
                    <a:pt x="2216" y="929"/>
                  </a:lnTo>
                  <a:cubicBezTo>
                    <a:pt x="1787" y="358"/>
                    <a:pt x="1120" y="1"/>
                    <a:pt x="358"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2" name="Google Shape;2332;p82"/>
            <p:cNvSpPr/>
            <p:nvPr/>
          </p:nvSpPr>
          <p:spPr>
            <a:xfrm>
              <a:off x="1247250" y="2684525"/>
              <a:ext cx="58975" cy="23250"/>
            </a:xfrm>
            <a:custGeom>
              <a:rect b="b" l="l" r="r" t="t"/>
              <a:pathLst>
                <a:path extrusionOk="0" h="930" w="2359">
                  <a:moveTo>
                    <a:pt x="1" y="1"/>
                  </a:moveTo>
                  <a:lnTo>
                    <a:pt x="1" y="477"/>
                  </a:lnTo>
                  <a:cubicBezTo>
                    <a:pt x="1" y="620"/>
                    <a:pt x="24" y="763"/>
                    <a:pt x="48" y="930"/>
                  </a:cubicBezTo>
                  <a:lnTo>
                    <a:pt x="2358" y="930"/>
                  </a:lnTo>
                  <a:lnTo>
                    <a:pt x="2358"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3" name="Google Shape;2333;p82"/>
            <p:cNvSpPr/>
            <p:nvPr/>
          </p:nvSpPr>
          <p:spPr>
            <a:xfrm>
              <a:off x="1252600" y="2720250"/>
              <a:ext cx="53625" cy="23250"/>
            </a:xfrm>
            <a:custGeom>
              <a:rect b="b" l="l" r="r" t="t"/>
              <a:pathLst>
                <a:path extrusionOk="0" h="930" w="2145">
                  <a:moveTo>
                    <a:pt x="1" y="1"/>
                  </a:moveTo>
                  <a:cubicBezTo>
                    <a:pt x="168" y="382"/>
                    <a:pt x="430" y="691"/>
                    <a:pt x="763" y="930"/>
                  </a:cubicBezTo>
                  <a:lnTo>
                    <a:pt x="2144" y="930"/>
                  </a:lnTo>
                  <a:lnTo>
                    <a:pt x="2144"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4" name="Google Shape;2334;p82"/>
            <p:cNvSpPr/>
            <p:nvPr/>
          </p:nvSpPr>
          <p:spPr>
            <a:xfrm>
              <a:off x="1247250" y="2648225"/>
              <a:ext cx="58975" cy="23250"/>
            </a:xfrm>
            <a:custGeom>
              <a:rect b="b" l="l" r="r" t="t"/>
              <a:pathLst>
                <a:path extrusionOk="0" h="930" w="2359">
                  <a:moveTo>
                    <a:pt x="191" y="0"/>
                  </a:moveTo>
                  <a:cubicBezTo>
                    <a:pt x="72" y="262"/>
                    <a:pt x="1" y="572"/>
                    <a:pt x="1" y="905"/>
                  </a:cubicBezTo>
                  <a:lnTo>
                    <a:pt x="1" y="929"/>
                  </a:lnTo>
                  <a:lnTo>
                    <a:pt x="2358" y="929"/>
                  </a:lnTo>
                  <a:lnTo>
                    <a:pt x="2358"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5" name="Google Shape;2335;p82"/>
            <p:cNvSpPr/>
            <p:nvPr/>
          </p:nvSpPr>
          <p:spPr>
            <a:xfrm>
              <a:off x="1259150" y="2611900"/>
              <a:ext cx="47075" cy="23250"/>
            </a:xfrm>
            <a:custGeom>
              <a:rect b="b" l="l" r="r" t="t"/>
              <a:pathLst>
                <a:path extrusionOk="0" h="930" w="1883">
                  <a:moveTo>
                    <a:pt x="1882" y="1"/>
                  </a:moveTo>
                  <a:cubicBezTo>
                    <a:pt x="1120" y="1"/>
                    <a:pt x="430" y="358"/>
                    <a:pt x="1" y="929"/>
                  </a:cubicBezTo>
                  <a:lnTo>
                    <a:pt x="1882" y="929"/>
                  </a:lnTo>
                  <a:lnTo>
                    <a:pt x="1882"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36" name="Google Shape;2336;p82"/>
          <p:cNvGrpSpPr/>
          <p:nvPr/>
        </p:nvGrpSpPr>
        <p:grpSpPr>
          <a:xfrm>
            <a:off x="2664164" y="2253809"/>
            <a:ext cx="261328" cy="318891"/>
            <a:chOff x="1706275" y="2598800"/>
            <a:chExt cx="181025" cy="220900"/>
          </a:xfrm>
        </p:grpSpPr>
        <p:sp>
          <p:nvSpPr>
            <p:cNvPr id="2337" name="Google Shape;2337;p82"/>
            <p:cNvSpPr/>
            <p:nvPr/>
          </p:nvSpPr>
          <p:spPr>
            <a:xfrm>
              <a:off x="1788425" y="2772650"/>
              <a:ext cx="28025" cy="47050"/>
            </a:xfrm>
            <a:custGeom>
              <a:rect b="b" l="l" r="r" t="t"/>
              <a:pathLst>
                <a:path extrusionOk="0" h="1882" w="1121">
                  <a:moveTo>
                    <a:pt x="1" y="0"/>
                  </a:moveTo>
                  <a:lnTo>
                    <a:pt x="334" y="1882"/>
                  </a:lnTo>
                  <a:lnTo>
                    <a:pt x="1120" y="1882"/>
                  </a:lnTo>
                  <a:lnTo>
                    <a:pt x="11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8" name="Google Shape;2338;p82"/>
            <p:cNvSpPr/>
            <p:nvPr/>
          </p:nvSpPr>
          <p:spPr>
            <a:xfrm>
              <a:off x="1777125" y="2772650"/>
              <a:ext cx="19675" cy="47050"/>
            </a:xfrm>
            <a:custGeom>
              <a:rect b="b" l="l" r="r" t="t"/>
              <a:pathLst>
                <a:path extrusionOk="0" h="1882" w="787">
                  <a:moveTo>
                    <a:pt x="0" y="0"/>
                  </a:moveTo>
                  <a:lnTo>
                    <a:pt x="0" y="1882"/>
                  </a:lnTo>
                  <a:lnTo>
                    <a:pt x="786" y="1882"/>
                  </a:lnTo>
                  <a:lnTo>
                    <a:pt x="78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9" name="Google Shape;2339;p82"/>
            <p:cNvSpPr/>
            <p:nvPr/>
          </p:nvSpPr>
          <p:spPr>
            <a:xfrm>
              <a:off x="1788425" y="2598800"/>
              <a:ext cx="98875" cy="181625"/>
            </a:xfrm>
            <a:custGeom>
              <a:rect b="b" l="l" r="r" t="t"/>
              <a:pathLst>
                <a:path extrusionOk="0" h="7265" w="3955">
                  <a:moveTo>
                    <a:pt x="334" y="1"/>
                  </a:moveTo>
                  <a:lnTo>
                    <a:pt x="1" y="3620"/>
                  </a:lnTo>
                  <a:lnTo>
                    <a:pt x="334" y="7264"/>
                  </a:lnTo>
                  <a:cubicBezTo>
                    <a:pt x="2335" y="7264"/>
                    <a:pt x="3954" y="5621"/>
                    <a:pt x="3954" y="3620"/>
                  </a:cubicBezTo>
                  <a:cubicBezTo>
                    <a:pt x="3954" y="1644"/>
                    <a:pt x="2335" y="1"/>
                    <a:pt x="334" y="1"/>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0" name="Google Shape;2340;p82"/>
            <p:cNvSpPr/>
            <p:nvPr/>
          </p:nvSpPr>
          <p:spPr>
            <a:xfrm>
              <a:off x="1706275" y="2598800"/>
              <a:ext cx="90525" cy="181625"/>
            </a:xfrm>
            <a:custGeom>
              <a:rect b="b" l="l" r="r" t="t"/>
              <a:pathLst>
                <a:path extrusionOk="0" h="7265" w="3621">
                  <a:moveTo>
                    <a:pt x="3620" y="1"/>
                  </a:moveTo>
                  <a:cubicBezTo>
                    <a:pt x="1620" y="1"/>
                    <a:pt x="1" y="1644"/>
                    <a:pt x="1" y="3620"/>
                  </a:cubicBezTo>
                  <a:cubicBezTo>
                    <a:pt x="1" y="5621"/>
                    <a:pt x="1620" y="7264"/>
                    <a:pt x="3620" y="7264"/>
                  </a:cubicBezTo>
                  <a:lnTo>
                    <a:pt x="3620"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1" name="Google Shape;2341;p82"/>
            <p:cNvSpPr/>
            <p:nvPr/>
          </p:nvSpPr>
          <p:spPr>
            <a:xfrm>
              <a:off x="1788425" y="2618450"/>
              <a:ext cx="79825" cy="142325"/>
            </a:xfrm>
            <a:custGeom>
              <a:rect b="b" l="l" r="r" t="t"/>
              <a:pathLst>
                <a:path extrusionOk="0" h="5693" w="3193">
                  <a:moveTo>
                    <a:pt x="334" y="1"/>
                  </a:moveTo>
                  <a:lnTo>
                    <a:pt x="1" y="2834"/>
                  </a:lnTo>
                  <a:lnTo>
                    <a:pt x="334" y="5692"/>
                  </a:lnTo>
                  <a:cubicBezTo>
                    <a:pt x="1906" y="5692"/>
                    <a:pt x="3192" y="4406"/>
                    <a:pt x="3192" y="2834"/>
                  </a:cubicBezTo>
                  <a:cubicBezTo>
                    <a:pt x="3192" y="1287"/>
                    <a:pt x="1906" y="1"/>
                    <a:pt x="3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2" name="Google Shape;2342;p82"/>
            <p:cNvSpPr/>
            <p:nvPr/>
          </p:nvSpPr>
          <p:spPr>
            <a:xfrm>
              <a:off x="1725925" y="2618450"/>
              <a:ext cx="70875" cy="142325"/>
            </a:xfrm>
            <a:custGeom>
              <a:rect b="b" l="l" r="r" t="t"/>
              <a:pathLst>
                <a:path extrusionOk="0" h="5693" w="2835">
                  <a:moveTo>
                    <a:pt x="2834" y="1"/>
                  </a:moveTo>
                  <a:cubicBezTo>
                    <a:pt x="1263" y="1"/>
                    <a:pt x="0" y="1287"/>
                    <a:pt x="0" y="2834"/>
                  </a:cubicBezTo>
                  <a:cubicBezTo>
                    <a:pt x="0" y="4406"/>
                    <a:pt x="1263" y="5692"/>
                    <a:pt x="2834" y="5692"/>
                  </a:cubicBezTo>
                  <a:lnTo>
                    <a:pt x="28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3" name="Google Shape;2343;p82"/>
            <p:cNvSpPr/>
            <p:nvPr/>
          </p:nvSpPr>
          <p:spPr>
            <a:xfrm>
              <a:off x="1788425" y="2631550"/>
              <a:ext cx="66725" cy="116125"/>
            </a:xfrm>
            <a:custGeom>
              <a:rect b="b" l="l" r="r" t="t"/>
              <a:pathLst>
                <a:path extrusionOk="0" h="4645" w="2669">
                  <a:moveTo>
                    <a:pt x="334" y="0"/>
                  </a:moveTo>
                  <a:lnTo>
                    <a:pt x="1" y="2310"/>
                  </a:lnTo>
                  <a:lnTo>
                    <a:pt x="334" y="4644"/>
                  </a:lnTo>
                  <a:cubicBezTo>
                    <a:pt x="1620" y="4644"/>
                    <a:pt x="2668" y="3596"/>
                    <a:pt x="2668" y="2310"/>
                  </a:cubicBezTo>
                  <a:cubicBezTo>
                    <a:pt x="2668" y="1048"/>
                    <a:pt x="1620" y="0"/>
                    <a:pt x="334"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4" name="Google Shape;2344;p82"/>
            <p:cNvSpPr/>
            <p:nvPr/>
          </p:nvSpPr>
          <p:spPr>
            <a:xfrm>
              <a:off x="1738425" y="2631550"/>
              <a:ext cx="58375" cy="116125"/>
            </a:xfrm>
            <a:custGeom>
              <a:rect b="b" l="l" r="r" t="t"/>
              <a:pathLst>
                <a:path extrusionOk="0" h="4645" w="2335">
                  <a:moveTo>
                    <a:pt x="2334" y="0"/>
                  </a:moveTo>
                  <a:cubicBezTo>
                    <a:pt x="1048" y="0"/>
                    <a:pt x="1" y="1048"/>
                    <a:pt x="1" y="2310"/>
                  </a:cubicBezTo>
                  <a:cubicBezTo>
                    <a:pt x="1" y="3596"/>
                    <a:pt x="1048" y="4644"/>
                    <a:pt x="2334" y="4644"/>
                  </a:cubicBezTo>
                  <a:lnTo>
                    <a:pt x="233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5" name="Google Shape;2345;p82"/>
            <p:cNvSpPr/>
            <p:nvPr/>
          </p:nvSpPr>
          <p:spPr>
            <a:xfrm>
              <a:off x="1816425" y="2663700"/>
              <a:ext cx="12525" cy="51825"/>
            </a:xfrm>
            <a:custGeom>
              <a:rect b="b" l="l" r="r" t="t"/>
              <a:pathLst>
                <a:path extrusionOk="0" h="2073" w="501">
                  <a:moveTo>
                    <a:pt x="0" y="0"/>
                  </a:moveTo>
                  <a:lnTo>
                    <a:pt x="0" y="2072"/>
                  </a:lnTo>
                  <a:lnTo>
                    <a:pt x="500" y="2072"/>
                  </a:lnTo>
                  <a:lnTo>
                    <a:pt x="500"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6" name="Google Shape;2346;p82"/>
            <p:cNvSpPr/>
            <p:nvPr/>
          </p:nvSpPr>
          <p:spPr>
            <a:xfrm>
              <a:off x="1792600" y="2663700"/>
              <a:ext cx="10750" cy="51825"/>
            </a:xfrm>
            <a:custGeom>
              <a:rect b="b" l="l" r="r" t="t"/>
              <a:pathLst>
                <a:path extrusionOk="0" h="2073" w="430">
                  <a:moveTo>
                    <a:pt x="167" y="0"/>
                  </a:moveTo>
                  <a:lnTo>
                    <a:pt x="1" y="1263"/>
                  </a:lnTo>
                  <a:lnTo>
                    <a:pt x="167" y="2072"/>
                  </a:lnTo>
                  <a:lnTo>
                    <a:pt x="429" y="2072"/>
                  </a:lnTo>
                  <a:lnTo>
                    <a:pt x="4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47" name="Google Shape;2347;p82"/>
            <p:cNvSpPr/>
            <p:nvPr/>
          </p:nvSpPr>
          <p:spPr>
            <a:xfrm>
              <a:off x="1764625" y="2663700"/>
              <a:ext cx="32175" cy="51825"/>
            </a:xfrm>
            <a:custGeom>
              <a:rect b="b" l="l" r="r" t="t"/>
              <a:pathLst>
                <a:path extrusionOk="0" h="2073" w="1287">
                  <a:moveTo>
                    <a:pt x="1024" y="524"/>
                  </a:moveTo>
                  <a:lnTo>
                    <a:pt x="1024" y="1024"/>
                  </a:lnTo>
                  <a:lnTo>
                    <a:pt x="500" y="1024"/>
                  </a:lnTo>
                  <a:lnTo>
                    <a:pt x="500" y="524"/>
                  </a:lnTo>
                  <a:close/>
                  <a:moveTo>
                    <a:pt x="0" y="0"/>
                  </a:moveTo>
                  <a:lnTo>
                    <a:pt x="0" y="2072"/>
                  </a:lnTo>
                  <a:lnTo>
                    <a:pt x="500" y="2072"/>
                  </a:lnTo>
                  <a:lnTo>
                    <a:pt x="500" y="1548"/>
                  </a:lnTo>
                  <a:lnTo>
                    <a:pt x="1024" y="1548"/>
                  </a:lnTo>
                  <a:lnTo>
                    <a:pt x="1024" y="2072"/>
                  </a:lnTo>
                  <a:lnTo>
                    <a:pt x="1286" y="2072"/>
                  </a:lnTo>
                  <a:lnTo>
                    <a:pt x="1286"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48" name="Google Shape;2348;p82"/>
          <p:cNvGrpSpPr/>
          <p:nvPr/>
        </p:nvGrpSpPr>
        <p:grpSpPr>
          <a:xfrm>
            <a:off x="3354313" y="2275319"/>
            <a:ext cx="313730" cy="276774"/>
            <a:chOff x="2184350" y="2613700"/>
            <a:chExt cx="217325" cy="191725"/>
          </a:xfrm>
        </p:grpSpPr>
        <p:sp>
          <p:nvSpPr>
            <p:cNvPr id="2349" name="Google Shape;2349;p82"/>
            <p:cNvSpPr/>
            <p:nvPr/>
          </p:nvSpPr>
          <p:spPr>
            <a:xfrm>
              <a:off x="2284375" y="2773250"/>
              <a:ext cx="28000" cy="25625"/>
            </a:xfrm>
            <a:custGeom>
              <a:rect b="b" l="l" r="r" t="t"/>
              <a:pathLst>
                <a:path extrusionOk="0" h="1025" w="1120">
                  <a:moveTo>
                    <a:pt x="0" y="0"/>
                  </a:moveTo>
                  <a:lnTo>
                    <a:pt x="334" y="1024"/>
                  </a:lnTo>
                  <a:lnTo>
                    <a:pt x="1120" y="1024"/>
                  </a:lnTo>
                  <a:lnTo>
                    <a:pt x="1120"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0" name="Google Shape;2350;p82"/>
            <p:cNvSpPr/>
            <p:nvPr/>
          </p:nvSpPr>
          <p:spPr>
            <a:xfrm>
              <a:off x="2273650" y="2773250"/>
              <a:ext cx="19075" cy="25625"/>
            </a:xfrm>
            <a:custGeom>
              <a:rect b="b" l="l" r="r" t="t"/>
              <a:pathLst>
                <a:path extrusionOk="0" h="1025" w="763">
                  <a:moveTo>
                    <a:pt x="1" y="0"/>
                  </a:moveTo>
                  <a:lnTo>
                    <a:pt x="1" y="1024"/>
                  </a:lnTo>
                  <a:lnTo>
                    <a:pt x="763" y="1024"/>
                  </a:lnTo>
                  <a:lnTo>
                    <a:pt x="763"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1" name="Google Shape;2351;p82"/>
            <p:cNvSpPr/>
            <p:nvPr/>
          </p:nvSpPr>
          <p:spPr>
            <a:xfrm>
              <a:off x="2284375" y="2613700"/>
              <a:ext cx="117300" cy="166125"/>
            </a:xfrm>
            <a:custGeom>
              <a:rect b="b" l="l" r="r" t="t"/>
              <a:pathLst>
                <a:path extrusionOk="0" h="6645" w="4692">
                  <a:moveTo>
                    <a:pt x="334" y="0"/>
                  </a:moveTo>
                  <a:lnTo>
                    <a:pt x="0" y="2810"/>
                  </a:lnTo>
                  <a:lnTo>
                    <a:pt x="334" y="6644"/>
                  </a:lnTo>
                  <a:lnTo>
                    <a:pt x="4692" y="6644"/>
                  </a:lnTo>
                  <a:lnTo>
                    <a:pt x="469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2" name="Google Shape;2352;p82"/>
            <p:cNvSpPr/>
            <p:nvPr/>
          </p:nvSpPr>
          <p:spPr>
            <a:xfrm>
              <a:off x="2184350" y="2613700"/>
              <a:ext cx="108375" cy="166125"/>
            </a:xfrm>
            <a:custGeom>
              <a:rect b="b" l="l" r="r" t="t"/>
              <a:pathLst>
                <a:path extrusionOk="0" h="6645" w="4335">
                  <a:moveTo>
                    <a:pt x="1" y="0"/>
                  </a:moveTo>
                  <a:lnTo>
                    <a:pt x="1" y="6644"/>
                  </a:lnTo>
                  <a:lnTo>
                    <a:pt x="4335" y="6644"/>
                  </a:lnTo>
                  <a:lnTo>
                    <a:pt x="433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3" name="Google Shape;2353;p82"/>
            <p:cNvSpPr/>
            <p:nvPr/>
          </p:nvSpPr>
          <p:spPr>
            <a:xfrm>
              <a:off x="2284375" y="2626200"/>
              <a:ext cx="104800" cy="115525"/>
            </a:xfrm>
            <a:custGeom>
              <a:rect b="b" l="l" r="r" t="t"/>
              <a:pathLst>
                <a:path extrusionOk="0" h="4621" w="4192">
                  <a:moveTo>
                    <a:pt x="334" y="0"/>
                  </a:moveTo>
                  <a:lnTo>
                    <a:pt x="0" y="2310"/>
                  </a:lnTo>
                  <a:lnTo>
                    <a:pt x="334" y="4620"/>
                  </a:lnTo>
                  <a:lnTo>
                    <a:pt x="4192" y="4620"/>
                  </a:lnTo>
                  <a:lnTo>
                    <a:pt x="41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4" name="Google Shape;2354;p82"/>
            <p:cNvSpPr/>
            <p:nvPr/>
          </p:nvSpPr>
          <p:spPr>
            <a:xfrm>
              <a:off x="2196850" y="2626200"/>
              <a:ext cx="95875" cy="115525"/>
            </a:xfrm>
            <a:custGeom>
              <a:rect b="b" l="l" r="r" t="t"/>
              <a:pathLst>
                <a:path extrusionOk="0" h="4621" w="3835">
                  <a:moveTo>
                    <a:pt x="1" y="0"/>
                  </a:moveTo>
                  <a:lnTo>
                    <a:pt x="1" y="4620"/>
                  </a:lnTo>
                  <a:lnTo>
                    <a:pt x="3835" y="4620"/>
                  </a:lnTo>
                  <a:lnTo>
                    <a:pt x="38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5" name="Google Shape;2355;p82"/>
            <p:cNvSpPr/>
            <p:nvPr/>
          </p:nvSpPr>
          <p:spPr>
            <a:xfrm>
              <a:off x="2288550" y="2792900"/>
              <a:ext cx="87525" cy="12525"/>
            </a:xfrm>
            <a:custGeom>
              <a:rect b="b" l="l" r="r" t="t"/>
              <a:pathLst>
                <a:path extrusionOk="0" h="501" w="3501">
                  <a:moveTo>
                    <a:pt x="167" y="0"/>
                  </a:moveTo>
                  <a:lnTo>
                    <a:pt x="0" y="238"/>
                  </a:lnTo>
                  <a:lnTo>
                    <a:pt x="167" y="500"/>
                  </a:lnTo>
                  <a:lnTo>
                    <a:pt x="3501" y="500"/>
                  </a:lnTo>
                  <a:lnTo>
                    <a:pt x="350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6" name="Google Shape;2356;p82"/>
            <p:cNvSpPr/>
            <p:nvPr/>
          </p:nvSpPr>
          <p:spPr>
            <a:xfrm>
              <a:off x="2209950" y="2792900"/>
              <a:ext cx="82775" cy="12525"/>
            </a:xfrm>
            <a:custGeom>
              <a:rect b="b" l="l" r="r" t="t"/>
              <a:pathLst>
                <a:path extrusionOk="0" h="501" w="3311">
                  <a:moveTo>
                    <a:pt x="1" y="0"/>
                  </a:moveTo>
                  <a:lnTo>
                    <a:pt x="1" y="500"/>
                  </a:lnTo>
                  <a:lnTo>
                    <a:pt x="3311" y="500"/>
                  </a:lnTo>
                  <a:lnTo>
                    <a:pt x="331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7" name="Google Shape;2357;p82"/>
            <p:cNvSpPr/>
            <p:nvPr/>
          </p:nvSpPr>
          <p:spPr>
            <a:xfrm>
              <a:off x="2209950" y="2716100"/>
              <a:ext cx="12525" cy="13125"/>
            </a:xfrm>
            <a:custGeom>
              <a:rect b="b" l="l" r="r" t="t"/>
              <a:pathLst>
                <a:path extrusionOk="0" h="525" w="501">
                  <a:moveTo>
                    <a:pt x="1" y="0"/>
                  </a:moveTo>
                  <a:lnTo>
                    <a:pt x="1" y="524"/>
                  </a:lnTo>
                  <a:lnTo>
                    <a:pt x="501" y="524"/>
                  </a:lnTo>
                  <a:lnTo>
                    <a:pt x="501"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8" name="Google Shape;2358;p82"/>
            <p:cNvSpPr/>
            <p:nvPr/>
          </p:nvSpPr>
          <p:spPr>
            <a:xfrm>
              <a:off x="2234950" y="2716100"/>
              <a:ext cx="13125" cy="13125"/>
            </a:xfrm>
            <a:custGeom>
              <a:rect b="b" l="l" r="r" t="t"/>
              <a:pathLst>
                <a:path extrusionOk="0" h="525" w="525">
                  <a:moveTo>
                    <a:pt x="1" y="0"/>
                  </a:moveTo>
                  <a:lnTo>
                    <a:pt x="1" y="524"/>
                  </a:lnTo>
                  <a:lnTo>
                    <a:pt x="525" y="524"/>
                  </a:lnTo>
                  <a:lnTo>
                    <a:pt x="525"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59" name="Google Shape;2359;p82"/>
            <p:cNvSpPr/>
            <p:nvPr/>
          </p:nvSpPr>
          <p:spPr>
            <a:xfrm>
              <a:off x="2209950" y="2690500"/>
              <a:ext cx="12525" cy="13100"/>
            </a:xfrm>
            <a:custGeom>
              <a:rect b="b" l="l" r="r" t="t"/>
              <a:pathLst>
                <a:path extrusionOk="0" h="524" w="501">
                  <a:moveTo>
                    <a:pt x="1" y="0"/>
                  </a:moveTo>
                  <a:lnTo>
                    <a:pt x="1" y="524"/>
                  </a:lnTo>
                  <a:lnTo>
                    <a:pt x="501" y="524"/>
                  </a:lnTo>
                  <a:lnTo>
                    <a:pt x="501"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0" name="Google Shape;2360;p82"/>
            <p:cNvSpPr/>
            <p:nvPr/>
          </p:nvSpPr>
          <p:spPr>
            <a:xfrm>
              <a:off x="2234950" y="2690500"/>
              <a:ext cx="13125" cy="13100"/>
            </a:xfrm>
            <a:custGeom>
              <a:rect b="b" l="l" r="r" t="t"/>
              <a:pathLst>
                <a:path extrusionOk="0" h="524" w="525">
                  <a:moveTo>
                    <a:pt x="1" y="0"/>
                  </a:moveTo>
                  <a:lnTo>
                    <a:pt x="1" y="524"/>
                  </a:lnTo>
                  <a:lnTo>
                    <a:pt x="525" y="524"/>
                  </a:lnTo>
                  <a:lnTo>
                    <a:pt x="525"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1" name="Google Shape;2361;p82"/>
            <p:cNvSpPr/>
            <p:nvPr/>
          </p:nvSpPr>
          <p:spPr>
            <a:xfrm>
              <a:off x="2209950" y="2665475"/>
              <a:ext cx="12525" cy="12525"/>
            </a:xfrm>
            <a:custGeom>
              <a:rect b="b" l="l" r="r" t="t"/>
              <a:pathLst>
                <a:path extrusionOk="0" h="501" w="501">
                  <a:moveTo>
                    <a:pt x="1" y="1"/>
                  </a:moveTo>
                  <a:lnTo>
                    <a:pt x="1" y="501"/>
                  </a:lnTo>
                  <a:lnTo>
                    <a:pt x="501" y="501"/>
                  </a:lnTo>
                  <a:lnTo>
                    <a:pt x="501"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2" name="Google Shape;2362;p82"/>
            <p:cNvSpPr/>
            <p:nvPr/>
          </p:nvSpPr>
          <p:spPr>
            <a:xfrm>
              <a:off x="2234950" y="2665475"/>
              <a:ext cx="13125" cy="12525"/>
            </a:xfrm>
            <a:custGeom>
              <a:rect b="b" l="l" r="r" t="t"/>
              <a:pathLst>
                <a:path extrusionOk="0" h="501" w="525">
                  <a:moveTo>
                    <a:pt x="1" y="1"/>
                  </a:moveTo>
                  <a:lnTo>
                    <a:pt x="1" y="501"/>
                  </a:lnTo>
                  <a:lnTo>
                    <a:pt x="525" y="501"/>
                  </a:lnTo>
                  <a:lnTo>
                    <a:pt x="525"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3" name="Google Shape;2363;p82"/>
            <p:cNvSpPr/>
            <p:nvPr/>
          </p:nvSpPr>
          <p:spPr>
            <a:xfrm>
              <a:off x="2209950" y="2639875"/>
              <a:ext cx="12525" cy="12525"/>
            </a:xfrm>
            <a:custGeom>
              <a:rect b="b" l="l" r="r" t="t"/>
              <a:pathLst>
                <a:path extrusionOk="0" h="501" w="501">
                  <a:moveTo>
                    <a:pt x="1" y="1"/>
                  </a:moveTo>
                  <a:lnTo>
                    <a:pt x="1" y="501"/>
                  </a:lnTo>
                  <a:lnTo>
                    <a:pt x="501" y="501"/>
                  </a:lnTo>
                  <a:lnTo>
                    <a:pt x="501"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4" name="Google Shape;2364;p82"/>
            <p:cNvSpPr/>
            <p:nvPr/>
          </p:nvSpPr>
          <p:spPr>
            <a:xfrm>
              <a:off x="2234950" y="2639875"/>
              <a:ext cx="13125" cy="12525"/>
            </a:xfrm>
            <a:custGeom>
              <a:rect b="b" l="l" r="r" t="t"/>
              <a:pathLst>
                <a:path extrusionOk="0" h="501" w="525">
                  <a:moveTo>
                    <a:pt x="1" y="1"/>
                  </a:moveTo>
                  <a:lnTo>
                    <a:pt x="1" y="501"/>
                  </a:lnTo>
                  <a:lnTo>
                    <a:pt x="525" y="501"/>
                  </a:lnTo>
                  <a:lnTo>
                    <a:pt x="525"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5" name="Google Shape;2365;p82"/>
            <p:cNvSpPr/>
            <p:nvPr/>
          </p:nvSpPr>
          <p:spPr>
            <a:xfrm>
              <a:off x="2337950" y="2716100"/>
              <a:ext cx="12525" cy="13125"/>
            </a:xfrm>
            <a:custGeom>
              <a:rect b="b" l="l" r="r" t="t"/>
              <a:pathLst>
                <a:path extrusionOk="0" h="525" w="501">
                  <a:moveTo>
                    <a:pt x="1" y="0"/>
                  </a:moveTo>
                  <a:lnTo>
                    <a:pt x="1" y="524"/>
                  </a:lnTo>
                  <a:lnTo>
                    <a:pt x="501" y="524"/>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6" name="Google Shape;2366;p82"/>
            <p:cNvSpPr/>
            <p:nvPr/>
          </p:nvSpPr>
          <p:spPr>
            <a:xfrm>
              <a:off x="2363550" y="2716100"/>
              <a:ext cx="12525" cy="13125"/>
            </a:xfrm>
            <a:custGeom>
              <a:rect b="b" l="l" r="r" t="t"/>
              <a:pathLst>
                <a:path extrusionOk="0" h="525" w="501">
                  <a:moveTo>
                    <a:pt x="1" y="0"/>
                  </a:moveTo>
                  <a:lnTo>
                    <a:pt x="1" y="524"/>
                  </a:lnTo>
                  <a:lnTo>
                    <a:pt x="501" y="524"/>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7" name="Google Shape;2367;p82"/>
            <p:cNvSpPr/>
            <p:nvPr/>
          </p:nvSpPr>
          <p:spPr>
            <a:xfrm>
              <a:off x="2337950" y="2690500"/>
              <a:ext cx="12525" cy="13100"/>
            </a:xfrm>
            <a:custGeom>
              <a:rect b="b" l="l" r="r" t="t"/>
              <a:pathLst>
                <a:path extrusionOk="0" h="524" w="501">
                  <a:moveTo>
                    <a:pt x="1" y="0"/>
                  </a:moveTo>
                  <a:lnTo>
                    <a:pt x="1" y="524"/>
                  </a:lnTo>
                  <a:lnTo>
                    <a:pt x="501" y="524"/>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8" name="Google Shape;2368;p82"/>
            <p:cNvSpPr/>
            <p:nvPr/>
          </p:nvSpPr>
          <p:spPr>
            <a:xfrm>
              <a:off x="2363550" y="2690500"/>
              <a:ext cx="12525" cy="13100"/>
            </a:xfrm>
            <a:custGeom>
              <a:rect b="b" l="l" r="r" t="t"/>
              <a:pathLst>
                <a:path extrusionOk="0" h="524" w="501">
                  <a:moveTo>
                    <a:pt x="1" y="0"/>
                  </a:moveTo>
                  <a:lnTo>
                    <a:pt x="1" y="524"/>
                  </a:lnTo>
                  <a:lnTo>
                    <a:pt x="501" y="524"/>
                  </a:lnTo>
                  <a:lnTo>
                    <a:pt x="5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69" name="Google Shape;2369;p82"/>
            <p:cNvSpPr/>
            <p:nvPr/>
          </p:nvSpPr>
          <p:spPr>
            <a:xfrm>
              <a:off x="2337950" y="2665475"/>
              <a:ext cx="12525" cy="12525"/>
            </a:xfrm>
            <a:custGeom>
              <a:rect b="b" l="l" r="r" t="t"/>
              <a:pathLst>
                <a:path extrusionOk="0" h="501" w="501">
                  <a:moveTo>
                    <a:pt x="1" y="1"/>
                  </a:moveTo>
                  <a:lnTo>
                    <a:pt x="1" y="501"/>
                  </a:lnTo>
                  <a:lnTo>
                    <a:pt x="501" y="501"/>
                  </a:lnTo>
                  <a:lnTo>
                    <a:pt x="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0" name="Google Shape;2370;p82"/>
            <p:cNvSpPr/>
            <p:nvPr/>
          </p:nvSpPr>
          <p:spPr>
            <a:xfrm>
              <a:off x="2363550" y="2665475"/>
              <a:ext cx="12525" cy="12525"/>
            </a:xfrm>
            <a:custGeom>
              <a:rect b="b" l="l" r="r" t="t"/>
              <a:pathLst>
                <a:path extrusionOk="0" h="501" w="501">
                  <a:moveTo>
                    <a:pt x="1" y="1"/>
                  </a:moveTo>
                  <a:lnTo>
                    <a:pt x="1" y="501"/>
                  </a:lnTo>
                  <a:lnTo>
                    <a:pt x="501" y="501"/>
                  </a:lnTo>
                  <a:lnTo>
                    <a:pt x="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1" name="Google Shape;2371;p82"/>
            <p:cNvSpPr/>
            <p:nvPr/>
          </p:nvSpPr>
          <p:spPr>
            <a:xfrm>
              <a:off x="2337950" y="2639875"/>
              <a:ext cx="12525" cy="12525"/>
            </a:xfrm>
            <a:custGeom>
              <a:rect b="b" l="l" r="r" t="t"/>
              <a:pathLst>
                <a:path extrusionOk="0" h="501" w="501">
                  <a:moveTo>
                    <a:pt x="1" y="1"/>
                  </a:moveTo>
                  <a:lnTo>
                    <a:pt x="1" y="501"/>
                  </a:lnTo>
                  <a:lnTo>
                    <a:pt x="501" y="501"/>
                  </a:lnTo>
                  <a:lnTo>
                    <a:pt x="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2" name="Google Shape;2372;p82"/>
            <p:cNvSpPr/>
            <p:nvPr/>
          </p:nvSpPr>
          <p:spPr>
            <a:xfrm>
              <a:off x="2363550" y="2639875"/>
              <a:ext cx="12525" cy="12525"/>
            </a:xfrm>
            <a:custGeom>
              <a:rect b="b" l="l" r="r" t="t"/>
              <a:pathLst>
                <a:path extrusionOk="0" h="501" w="501">
                  <a:moveTo>
                    <a:pt x="1" y="1"/>
                  </a:moveTo>
                  <a:lnTo>
                    <a:pt x="1" y="501"/>
                  </a:lnTo>
                  <a:lnTo>
                    <a:pt x="501" y="501"/>
                  </a:lnTo>
                  <a:lnTo>
                    <a:pt x="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3" name="Google Shape;2373;p82"/>
            <p:cNvSpPr/>
            <p:nvPr/>
          </p:nvSpPr>
          <p:spPr>
            <a:xfrm>
              <a:off x="2284375" y="2676800"/>
              <a:ext cx="38125" cy="51225"/>
            </a:xfrm>
            <a:custGeom>
              <a:rect b="b" l="l" r="r" t="t"/>
              <a:pathLst>
                <a:path extrusionOk="0" h="2049" w="1525">
                  <a:moveTo>
                    <a:pt x="334" y="0"/>
                  </a:moveTo>
                  <a:lnTo>
                    <a:pt x="0" y="1024"/>
                  </a:lnTo>
                  <a:lnTo>
                    <a:pt x="334" y="2048"/>
                  </a:lnTo>
                  <a:lnTo>
                    <a:pt x="1525" y="2048"/>
                  </a:lnTo>
                  <a:lnTo>
                    <a:pt x="1525" y="1191"/>
                  </a:lnTo>
                  <a:cubicBezTo>
                    <a:pt x="1525" y="548"/>
                    <a:pt x="1001" y="0"/>
                    <a:pt x="334"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4" name="Google Shape;2374;p82"/>
            <p:cNvSpPr/>
            <p:nvPr/>
          </p:nvSpPr>
          <p:spPr>
            <a:xfrm>
              <a:off x="2263525" y="2676800"/>
              <a:ext cx="29200" cy="51225"/>
            </a:xfrm>
            <a:custGeom>
              <a:rect b="b" l="l" r="r" t="t"/>
              <a:pathLst>
                <a:path extrusionOk="0" h="2049" w="1168">
                  <a:moveTo>
                    <a:pt x="1168" y="0"/>
                  </a:moveTo>
                  <a:cubicBezTo>
                    <a:pt x="525" y="0"/>
                    <a:pt x="1" y="548"/>
                    <a:pt x="1" y="1191"/>
                  </a:cubicBezTo>
                  <a:lnTo>
                    <a:pt x="1" y="2048"/>
                  </a:lnTo>
                  <a:lnTo>
                    <a:pt x="1168" y="2048"/>
                  </a:lnTo>
                  <a:lnTo>
                    <a:pt x="1168"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5" name="Google Shape;2375;p82"/>
            <p:cNvSpPr/>
            <p:nvPr/>
          </p:nvSpPr>
          <p:spPr>
            <a:xfrm>
              <a:off x="2284375" y="2639875"/>
              <a:ext cx="30375" cy="43500"/>
            </a:xfrm>
            <a:custGeom>
              <a:rect b="b" l="l" r="r" t="t"/>
              <a:pathLst>
                <a:path extrusionOk="0" h="1740" w="1215">
                  <a:moveTo>
                    <a:pt x="334" y="1"/>
                  </a:moveTo>
                  <a:lnTo>
                    <a:pt x="0" y="858"/>
                  </a:lnTo>
                  <a:lnTo>
                    <a:pt x="334" y="1739"/>
                  </a:lnTo>
                  <a:cubicBezTo>
                    <a:pt x="834" y="1739"/>
                    <a:pt x="1215" y="1358"/>
                    <a:pt x="1215" y="858"/>
                  </a:cubicBezTo>
                  <a:cubicBezTo>
                    <a:pt x="1215" y="382"/>
                    <a:pt x="834" y="1"/>
                    <a:pt x="334"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6" name="Google Shape;2376;p82"/>
            <p:cNvSpPr/>
            <p:nvPr/>
          </p:nvSpPr>
          <p:spPr>
            <a:xfrm>
              <a:off x="2271275" y="2639875"/>
              <a:ext cx="21450" cy="43500"/>
            </a:xfrm>
            <a:custGeom>
              <a:rect b="b" l="l" r="r" t="t"/>
              <a:pathLst>
                <a:path extrusionOk="0" h="1740" w="858">
                  <a:moveTo>
                    <a:pt x="858" y="1"/>
                  </a:moveTo>
                  <a:cubicBezTo>
                    <a:pt x="382" y="1"/>
                    <a:pt x="0" y="382"/>
                    <a:pt x="0" y="858"/>
                  </a:cubicBezTo>
                  <a:cubicBezTo>
                    <a:pt x="0" y="1358"/>
                    <a:pt x="382" y="1739"/>
                    <a:pt x="858" y="1739"/>
                  </a:cubicBezTo>
                  <a:lnTo>
                    <a:pt x="858"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77" name="Google Shape;2377;p82"/>
          <p:cNvGrpSpPr/>
          <p:nvPr/>
        </p:nvGrpSpPr>
        <p:grpSpPr>
          <a:xfrm>
            <a:off x="4027283" y="2253809"/>
            <a:ext cx="353285" cy="318927"/>
            <a:chOff x="2650525" y="2598800"/>
            <a:chExt cx="244725" cy="220925"/>
          </a:xfrm>
        </p:grpSpPr>
        <p:sp>
          <p:nvSpPr>
            <p:cNvPr id="2378" name="Google Shape;2378;p82"/>
            <p:cNvSpPr/>
            <p:nvPr/>
          </p:nvSpPr>
          <p:spPr>
            <a:xfrm>
              <a:off x="2764225" y="2598800"/>
              <a:ext cx="76250" cy="52425"/>
            </a:xfrm>
            <a:custGeom>
              <a:rect b="b" l="l" r="r" t="t"/>
              <a:pathLst>
                <a:path extrusionOk="0" h="2097" w="3050">
                  <a:moveTo>
                    <a:pt x="1716" y="1"/>
                  </a:moveTo>
                  <a:cubicBezTo>
                    <a:pt x="1120" y="1"/>
                    <a:pt x="572" y="382"/>
                    <a:pt x="358" y="906"/>
                  </a:cubicBezTo>
                  <a:lnTo>
                    <a:pt x="1" y="2096"/>
                  </a:lnTo>
                  <a:lnTo>
                    <a:pt x="2597" y="1763"/>
                  </a:lnTo>
                  <a:lnTo>
                    <a:pt x="2620" y="1715"/>
                  </a:lnTo>
                  <a:cubicBezTo>
                    <a:pt x="2906" y="1453"/>
                    <a:pt x="3049" y="1072"/>
                    <a:pt x="3049" y="691"/>
                  </a:cubicBezTo>
                  <a:lnTo>
                    <a:pt x="304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79" name="Google Shape;2379;p82"/>
            <p:cNvSpPr/>
            <p:nvPr/>
          </p:nvSpPr>
          <p:spPr>
            <a:xfrm>
              <a:off x="2705300" y="2598800"/>
              <a:ext cx="67900" cy="52425"/>
            </a:xfrm>
            <a:custGeom>
              <a:rect b="b" l="l" r="r" t="t"/>
              <a:pathLst>
                <a:path extrusionOk="0" h="2097" w="2716">
                  <a:moveTo>
                    <a:pt x="0" y="1"/>
                  </a:moveTo>
                  <a:lnTo>
                    <a:pt x="0" y="691"/>
                  </a:lnTo>
                  <a:cubicBezTo>
                    <a:pt x="0" y="1072"/>
                    <a:pt x="167" y="1453"/>
                    <a:pt x="429" y="1715"/>
                  </a:cubicBezTo>
                  <a:lnTo>
                    <a:pt x="453" y="1763"/>
                  </a:lnTo>
                  <a:lnTo>
                    <a:pt x="2715" y="2096"/>
                  </a:lnTo>
                  <a:lnTo>
                    <a:pt x="2715" y="906"/>
                  </a:lnTo>
                  <a:cubicBezTo>
                    <a:pt x="2477" y="382"/>
                    <a:pt x="1953" y="1"/>
                    <a:pt x="1334"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0" name="Google Shape;2380;p82"/>
            <p:cNvSpPr/>
            <p:nvPr/>
          </p:nvSpPr>
          <p:spPr>
            <a:xfrm>
              <a:off x="2764225" y="2634225"/>
              <a:ext cx="131025" cy="185500"/>
            </a:xfrm>
            <a:custGeom>
              <a:rect b="b" l="l" r="r" t="t"/>
              <a:pathLst>
                <a:path extrusionOk="0" h="7420" w="5241">
                  <a:moveTo>
                    <a:pt x="1762" y="1"/>
                  </a:moveTo>
                  <a:cubicBezTo>
                    <a:pt x="1255" y="1"/>
                    <a:pt x="770" y="130"/>
                    <a:pt x="358" y="370"/>
                  </a:cubicBezTo>
                  <a:lnTo>
                    <a:pt x="1" y="3704"/>
                  </a:lnTo>
                  <a:lnTo>
                    <a:pt x="358" y="7181"/>
                  </a:lnTo>
                  <a:cubicBezTo>
                    <a:pt x="525" y="7276"/>
                    <a:pt x="715" y="7324"/>
                    <a:pt x="906" y="7371"/>
                  </a:cubicBezTo>
                  <a:cubicBezTo>
                    <a:pt x="1074" y="7404"/>
                    <a:pt x="1243" y="7419"/>
                    <a:pt x="1409" y="7419"/>
                  </a:cubicBezTo>
                  <a:cubicBezTo>
                    <a:pt x="2467" y="7419"/>
                    <a:pt x="3447" y="6787"/>
                    <a:pt x="3859" y="5799"/>
                  </a:cubicBezTo>
                  <a:lnTo>
                    <a:pt x="4549" y="4085"/>
                  </a:lnTo>
                  <a:cubicBezTo>
                    <a:pt x="5240" y="2370"/>
                    <a:pt x="4192" y="417"/>
                    <a:pt x="2358" y="60"/>
                  </a:cubicBezTo>
                  <a:cubicBezTo>
                    <a:pt x="2159" y="20"/>
                    <a:pt x="1959" y="1"/>
                    <a:pt x="1762"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1" name="Google Shape;2381;p82"/>
            <p:cNvSpPr/>
            <p:nvPr/>
          </p:nvSpPr>
          <p:spPr>
            <a:xfrm>
              <a:off x="2650525" y="2634225"/>
              <a:ext cx="122675" cy="185500"/>
            </a:xfrm>
            <a:custGeom>
              <a:rect b="b" l="l" r="r" t="t"/>
              <a:pathLst>
                <a:path extrusionOk="0" h="7420" w="4907">
                  <a:moveTo>
                    <a:pt x="3479" y="1"/>
                  </a:moveTo>
                  <a:cubicBezTo>
                    <a:pt x="3282" y="1"/>
                    <a:pt x="3082" y="20"/>
                    <a:pt x="2882" y="60"/>
                  </a:cubicBezTo>
                  <a:cubicBezTo>
                    <a:pt x="1048" y="417"/>
                    <a:pt x="0" y="2370"/>
                    <a:pt x="691" y="4085"/>
                  </a:cubicBezTo>
                  <a:lnTo>
                    <a:pt x="1405" y="5799"/>
                  </a:lnTo>
                  <a:cubicBezTo>
                    <a:pt x="1796" y="6787"/>
                    <a:pt x="2774" y="7419"/>
                    <a:pt x="3831" y="7419"/>
                  </a:cubicBezTo>
                  <a:cubicBezTo>
                    <a:pt x="3998" y="7419"/>
                    <a:pt x="4166" y="7404"/>
                    <a:pt x="4335" y="7371"/>
                  </a:cubicBezTo>
                  <a:cubicBezTo>
                    <a:pt x="4525" y="7324"/>
                    <a:pt x="4716" y="7276"/>
                    <a:pt x="4906" y="7181"/>
                  </a:cubicBezTo>
                  <a:lnTo>
                    <a:pt x="4906" y="370"/>
                  </a:lnTo>
                  <a:cubicBezTo>
                    <a:pt x="4477" y="130"/>
                    <a:pt x="3987" y="1"/>
                    <a:pt x="3479"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2" name="Google Shape;2382;p82"/>
            <p:cNvSpPr/>
            <p:nvPr/>
          </p:nvSpPr>
          <p:spPr>
            <a:xfrm>
              <a:off x="2764225" y="2688100"/>
              <a:ext cx="60750" cy="77425"/>
            </a:xfrm>
            <a:custGeom>
              <a:rect b="b" l="l" r="r" t="t"/>
              <a:pathLst>
                <a:path extrusionOk="0" h="3097" w="2430">
                  <a:moveTo>
                    <a:pt x="358" y="1"/>
                  </a:moveTo>
                  <a:lnTo>
                    <a:pt x="1" y="1549"/>
                  </a:lnTo>
                  <a:lnTo>
                    <a:pt x="358" y="3097"/>
                  </a:lnTo>
                  <a:cubicBezTo>
                    <a:pt x="1763" y="3097"/>
                    <a:pt x="2430" y="1549"/>
                    <a:pt x="2430" y="1549"/>
                  </a:cubicBezTo>
                  <a:cubicBezTo>
                    <a:pt x="2430" y="1549"/>
                    <a:pt x="1763" y="1"/>
                    <a:pt x="358"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3" name="Google Shape;2383;p82"/>
            <p:cNvSpPr/>
            <p:nvPr/>
          </p:nvSpPr>
          <p:spPr>
            <a:xfrm>
              <a:off x="2721375" y="2688100"/>
              <a:ext cx="51825" cy="77425"/>
            </a:xfrm>
            <a:custGeom>
              <a:rect b="b" l="l" r="r" t="t"/>
              <a:pathLst>
                <a:path extrusionOk="0" h="3097" w="2073">
                  <a:moveTo>
                    <a:pt x="2072" y="1"/>
                  </a:moveTo>
                  <a:cubicBezTo>
                    <a:pt x="643" y="1"/>
                    <a:pt x="0" y="1549"/>
                    <a:pt x="0" y="1549"/>
                  </a:cubicBezTo>
                  <a:cubicBezTo>
                    <a:pt x="0" y="1549"/>
                    <a:pt x="643" y="3097"/>
                    <a:pt x="2072" y="3097"/>
                  </a:cubicBezTo>
                  <a:lnTo>
                    <a:pt x="207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4" name="Google Shape;2384;p82"/>
            <p:cNvSpPr/>
            <p:nvPr/>
          </p:nvSpPr>
          <p:spPr>
            <a:xfrm>
              <a:off x="2764225" y="2701200"/>
              <a:ext cx="34575" cy="51825"/>
            </a:xfrm>
            <a:custGeom>
              <a:rect b="b" l="l" r="r" t="t"/>
              <a:pathLst>
                <a:path extrusionOk="0" h="2073" w="1383">
                  <a:moveTo>
                    <a:pt x="358" y="1"/>
                  </a:moveTo>
                  <a:lnTo>
                    <a:pt x="1" y="1025"/>
                  </a:lnTo>
                  <a:lnTo>
                    <a:pt x="358" y="2073"/>
                  </a:lnTo>
                  <a:cubicBezTo>
                    <a:pt x="930" y="2073"/>
                    <a:pt x="1382" y="1596"/>
                    <a:pt x="1382" y="1025"/>
                  </a:cubicBezTo>
                  <a:cubicBezTo>
                    <a:pt x="1382" y="453"/>
                    <a:pt x="930" y="1"/>
                    <a:pt x="35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5" name="Google Shape;2385;p82"/>
            <p:cNvSpPr/>
            <p:nvPr/>
          </p:nvSpPr>
          <p:spPr>
            <a:xfrm>
              <a:off x="2746975" y="2701200"/>
              <a:ext cx="26225" cy="51825"/>
            </a:xfrm>
            <a:custGeom>
              <a:rect b="b" l="l" r="r" t="t"/>
              <a:pathLst>
                <a:path extrusionOk="0" h="2073" w="1049">
                  <a:moveTo>
                    <a:pt x="1048" y="1"/>
                  </a:moveTo>
                  <a:cubicBezTo>
                    <a:pt x="477" y="1"/>
                    <a:pt x="0" y="453"/>
                    <a:pt x="0" y="1025"/>
                  </a:cubicBezTo>
                  <a:cubicBezTo>
                    <a:pt x="0" y="1596"/>
                    <a:pt x="477" y="2073"/>
                    <a:pt x="1048" y="2073"/>
                  </a:cubicBezTo>
                  <a:lnTo>
                    <a:pt x="10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6" name="Google Shape;2386;p82"/>
            <p:cNvSpPr/>
            <p:nvPr/>
          </p:nvSpPr>
          <p:spPr>
            <a:xfrm>
              <a:off x="2764225" y="2713700"/>
              <a:ext cx="21475" cy="26225"/>
            </a:xfrm>
            <a:custGeom>
              <a:rect b="b" l="l" r="r" t="t"/>
              <a:pathLst>
                <a:path extrusionOk="0" h="1049" w="859">
                  <a:moveTo>
                    <a:pt x="358" y="1"/>
                  </a:moveTo>
                  <a:lnTo>
                    <a:pt x="1" y="525"/>
                  </a:lnTo>
                  <a:lnTo>
                    <a:pt x="358" y="1049"/>
                  </a:lnTo>
                  <a:cubicBezTo>
                    <a:pt x="644" y="1049"/>
                    <a:pt x="858" y="811"/>
                    <a:pt x="858" y="525"/>
                  </a:cubicBezTo>
                  <a:cubicBezTo>
                    <a:pt x="858" y="239"/>
                    <a:pt x="644" y="1"/>
                    <a:pt x="358"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87" name="Google Shape;2387;p82"/>
            <p:cNvSpPr/>
            <p:nvPr/>
          </p:nvSpPr>
          <p:spPr>
            <a:xfrm>
              <a:off x="2760075" y="2713700"/>
              <a:ext cx="13125" cy="26225"/>
            </a:xfrm>
            <a:custGeom>
              <a:rect b="b" l="l" r="r" t="t"/>
              <a:pathLst>
                <a:path extrusionOk="0" h="1049" w="525">
                  <a:moveTo>
                    <a:pt x="524" y="1"/>
                  </a:moveTo>
                  <a:cubicBezTo>
                    <a:pt x="238" y="1"/>
                    <a:pt x="0" y="239"/>
                    <a:pt x="0" y="525"/>
                  </a:cubicBezTo>
                  <a:cubicBezTo>
                    <a:pt x="0" y="811"/>
                    <a:pt x="238" y="1049"/>
                    <a:pt x="524" y="1049"/>
                  </a:cubicBezTo>
                  <a:lnTo>
                    <a:pt x="5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388" name="Google Shape;2388;p82"/>
          <p:cNvGrpSpPr/>
          <p:nvPr/>
        </p:nvGrpSpPr>
        <p:grpSpPr>
          <a:xfrm>
            <a:off x="4729450" y="2259836"/>
            <a:ext cx="348124" cy="307703"/>
            <a:chOff x="3136925" y="2602975"/>
            <a:chExt cx="241150" cy="213150"/>
          </a:xfrm>
        </p:grpSpPr>
        <p:sp>
          <p:nvSpPr>
            <p:cNvPr id="2389" name="Google Shape;2389;p82"/>
            <p:cNvSpPr/>
            <p:nvPr/>
          </p:nvSpPr>
          <p:spPr>
            <a:xfrm>
              <a:off x="3247675" y="2630950"/>
              <a:ext cx="116125" cy="166125"/>
            </a:xfrm>
            <a:custGeom>
              <a:rect b="b" l="l" r="r" t="t"/>
              <a:pathLst>
                <a:path extrusionOk="0" h="6645" w="4645">
                  <a:moveTo>
                    <a:pt x="381" y="1"/>
                  </a:moveTo>
                  <a:lnTo>
                    <a:pt x="0" y="6645"/>
                  </a:lnTo>
                  <a:lnTo>
                    <a:pt x="4644" y="6264"/>
                  </a:lnTo>
                  <a:lnTo>
                    <a:pt x="464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0" name="Google Shape;2390;p82"/>
            <p:cNvSpPr/>
            <p:nvPr/>
          </p:nvSpPr>
          <p:spPr>
            <a:xfrm>
              <a:off x="3150625" y="2630950"/>
              <a:ext cx="106600" cy="166125"/>
            </a:xfrm>
            <a:custGeom>
              <a:rect b="b" l="l" r="r" t="t"/>
              <a:pathLst>
                <a:path extrusionOk="0" h="6645" w="4264">
                  <a:moveTo>
                    <a:pt x="0" y="1"/>
                  </a:moveTo>
                  <a:lnTo>
                    <a:pt x="0" y="6264"/>
                  </a:lnTo>
                  <a:lnTo>
                    <a:pt x="4263" y="6645"/>
                  </a:lnTo>
                  <a:lnTo>
                    <a:pt x="426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1" name="Google Shape;2391;p82"/>
            <p:cNvSpPr/>
            <p:nvPr/>
          </p:nvSpPr>
          <p:spPr>
            <a:xfrm>
              <a:off x="3247675" y="2645250"/>
              <a:ext cx="101825" cy="128025"/>
            </a:xfrm>
            <a:custGeom>
              <a:rect b="b" l="l" r="r" t="t"/>
              <a:pathLst>
                <a:path extrusionOk="0" h="5121" w="4073">
                  <a:moveTo>
                    <a:pt x="381" y="0"/>
                  </a:moveTo>
                  <a:lnTo>
                    <a:pt x="0" y="2572"/>
                  </a:lnTo>
                  <a:lnTo>
                    <a:pt x="381" y="5120"/>
                  </a:lnTo>
                  <a:lnTo>
                    <a:pt x="4073" y="5120"/>
                  </a:lnTo>
                  <a:lnTo>
                    <a:pt x="407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2" name="Google Shape;2392;p82"/>
            <p:cNvSpPr/>
            <p:nvPr/>
          </p:nvSpPr>
          <p:spPr>
            <a:xfrm>
              <a:off x="3164925" y="2645250"/>
              <a:ext cx="92300" cy="128025"/>
            </a:xfrm>
            <a:custGeom>
              <a:rect b="b" l="l" r="r" t="t"/>
              <a:pathLst>
                <a:path extrusionOk="0" h="5121" w="3692">
                  <a:moveTo>
                    <a:pt x="0" y="0"/>
                  </a:moveTo>
                  <a:lnTo>
                    <a:pt x="0" y="5120"/>
                  </a:lnTo>
                  <a:lnTo>
                    <a:pt x="3691" y="5120"/>
                  </a:lnTo>
                  <a:lnTo>
                    <a:pt x="36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3" name="Google Shape;2393;p82"/>
            <p:cNvSpPr/>
            <p:nvPr/>
          </p:nvSpPr>
          <p:spPr>
            <a:xfrm>
              <a:off x="3247675" y="2602975"/>
              <a:ext cx="88125" cy="156600"/>
            </a:xfrm>
            <a:custGeom>
              <a:rect b="b" l="l" r="r" t="t"/>
              <a:pathLst>
                <a:path extrusionOk="0" h="6264" w="3525">
                  <a:moveTo>
                    <a:pt x="381" y="0"/>
                  </a:moveTo>
                  <a:lnTo>
                    <a:pt x="0" y="3120"/>
                  </a:lnTo>
                  <a:lnTo>
                    <a:pt x="381" y="6264"/>
                  </a:lnTo>
                  <a:cubicBezTo>
                    <a:pt x="2120" y="6264"/>
                    <a:pt x="3525" y="4858"/>
                    <a:pt x="3525" y="3120"/>
                  </a:cubicBezTo>
                  <a:cubicBezTo>
                    <a:pt x="3525" y="1405"/>
                    <a:pt x="2120" y="0"/>
                    <a:pt x="381"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4" name="Google Shape;2394;p82"/>
            <p:cNvSpPr/>
            <p:nvPr/>
          </p:nvSpPr>
          <p:spPr>
            <a:xfrm>
              <a:off x="3179200" y="2602975"/>
              <a:ext cx="78025" cy="156600"/>
            </a:xfrm>
            <a:custGeom>
              <a:rect b="b" l="l" r="r" t="t"/>
              <a:pathLst>
                <a:path extrusionOk="0" h="6264" w="3121">
                  <a:moveTo>
                    <a:pt x="3120" y="0"/>
                  </a:moveTo>
                  <a:cubicBezTo>
                    <a:pt x="1406" y="0"/>
                    <a:pt x="1" y="1405"/>
                    <a:pt x="1" y="3120"/>
                  </a:cubicBezTo>
                  <a:cubicBezTo>
                    <a:pt x="1" y="4858"/>
                    <a:pt x="1406" y="6264"/>
                    <a:pt x="3120" y="6264"/>
                  </a:cubicBezTo>
                  <a:lnTo>
                    <a:pt x="312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5" name="Google Shape;2395;p82"/>
            <p:cNvSpPr/>
            <p:nvPr/>
          </p:nvSpPr>
          <p:spPr>
            <a:xfrm>
              <a:off x="3247675" y="2617250"/>
              <a:ext cx="73850" cy="128025"/>
            </a:xfrm>
            <a:custGeom>
              <a:rect b="b" l="l" r="r" t="t"/>
              <a:pathLst>
                <a:path extrusionOk="0" h="5121" w="2954">
                  <a:moveTo>
                    <a:pt x="381" y="1"/>
                  </a:moveTo>
                  <a:lnTo>
                    <a:pt x="0" y="2549"/>
                  </a:lnTo>
                  <a:lnTo>
                    <a:pt x="381" y="5121"/>
                  </a:lnTo>
                  <a:cubicBezTo>
                    <a:pt x="1810" y="5121"/>
                    <a:pt x="2953" y="3978"/>
                    <a:pt x="2953" y="2549"/>
                  </a:cubicBezTo>
                  <a:cubicBezTo>
                    <a:pt x="2953" y="1144"/>
                    <a:pt x="1810" y="1"/>
                    <a:pt x="381"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6" name="Google Shape;2396;p82"/>
            <p:cNvSpPr/>
            <p:nvPr/>
          </p:nvSpPr>
          <p:spPr>
            <a:xfrm>
              <a:off x="3193500" y="2617250"/>
              <a:ext cx="63725" cy="128025"/>
            </a:xfrm>
            <a:custGeom>
              <a:rect b="b" l="l" r="r" t="t"/>
              <a:pathLst>
                <a:path extrusionOk="0" h="5121" w="2549">
                  <a:moveTo>
                    <a:pt x="2548" y="1"/>
                  </a:moveTo>
                  <a:cubicBezTo>
                    <a:pt x="1143" y="1"/>
                    <a:pt x="0" y="1144"/>
                    <a:pt x="0" y="2549"/>
                  </a:cubicBezTo>
                  <a:cubicBezTo>
                    <a:pt x="0" y="3978"/>
                    <a:pt x="1143" y="5121"/>
                    <a:pt x="2548" y="5121"/>
                  </a:cubicBezTo>
                  <a:lnTo>
                    <a:pt x="254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7" name="Google Shape;2397;p82"/>
            <p:cNvSpPr/>
            <p:nvPr/>
          </p:nvSpPr>
          <p:spPr>
            <a:xfrm>
              <a:off x="3247675" y="2630950"/>
              <a:ext cx="52400" cy="100050"/>
            </a:xfrm>
            <a:custGeom>
              <a:rect b="b" l="l" r="r" t="t"/>
              <a:pathLst>
                <a:path extrusionOk="0" h="4002" w="2096">
                  <a:moveTo>
                    <a:pt x="381" y="1"/>
                  </a:moveTo>
                  <a:lnTo>
                    <a:pt x="0" y="2001"/>
                  </a:lnTo>
                  <a:lnTo>
                    <a:pt x="381" y="4001"/>
                  </a:lnTo>
                  <a:cubicBezTo>
                    <a:pt x="1334" y="4001"/>
                    <a:pt x="2096" y="3239"/>
                    <a:pt x="2096" y="2287"/>
                  </a:cubicBezTo>
                  <a:lnTo>
                    <a:pt x="2096" y="1715"/>
                  </a:lnTo>
                  <a:cubicBezTo>
                    <a:pt x="2096" y="787"/>
                    <a:pt x="1334" y="1"/>
                    <a:pt x="381"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8" name="Google Shape;2398;p82"/>
            <p:cNvSpPr/>
            <p:nvPr/>
          </p:nvSpPr>
          <p:spPr>
            <a:xfrm>
              <a:off x="3214325" y="2630950"/>
              <a:ext cx="42900" cy="100050"/>
            </a:xfrm>
            <a:custGeom>
              <a:rect b="b" l="l" r="r" t="t"/>
              <a:pathLst>
                <a:path extrusionOk="0" h="4002" w="1716">
                  <a:moveTo>
                    <a:pt x="1715" y="1"/>
                  </a:moveTo>
                  <a:cubicBezTo>
                    <a:pt x="786" y="1"/>
                    <a:pt x="1" y="787"/>
                    <a:pt x="1" y="1715"/>
                  </a:cubicBezTo>
                  <a:lnTo>
                    <a:pt x="1" y="2287"/>
                  </a:lnTo>
                  <a:cubicBezTo>
                    <a:pt x="1" y="3239"/>
                    <a:pt x="786" y="4001"/>
                    <a:pt x="1715" y="4001"/>
                  </a:cubicBezTo>
                  <a:lnTo>
                    <a:pt x="171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99" name="Google Shape;2399;p82"/>
            <p:cNvSpPr/>
            <p:nvPr/>
          </p:nvSpPr>
          <p:spPr>
            <a:xfrm>
              <a:off x="3247675" y="2645250"/>
              <a:ext cx="38725" cy="71450"/>
            </a:xfrm>
            <a:custGeom>
              <a:rect b="b" l="l" r="r" t="t"/>
              <a:pathLst>
                <a:path extrusionOk="0" h="2858" w="1549">
                  <a:moveTo>
                    <a:pt x="381" y="0"/>
                  </a:moveTo>
                  <a:lnTo>
                    <a:pt x="0" y="1429"/>
                  </a:lnTo>
                  <a:lnTo>
                    <a:pt x="381" y="2858"/>
                  </a:lnTo>
                  <a:cubicBezTo>
                    <a:pt x="1024" y="2858"/>
                    <a:pt x="1548" y="2358"/>
                    <a:pt x="1548" y="1715"/>
                  </a:cubicBezTo>
                  <a:lnTo>
                    <a:pt x="1548" y="1143"/>
                  </a:lnTo>
                  <a:cubicBezTo>
                    <a:pt x="1548" y="524"/>
                    <a:pt x="1024" y="0"/>
                    <a:pt x="381"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0" name="Google Shape;2400;p82"/>
            <p:cNvSpPr/>
            <p:nvPr/>
          </p:nvSpPr>
          <p:spPr>
            <a:xfrm>
              <a:off x="3228625" y="2645250"/>
              <a:ext cx="28600" cy="71450"/>
            </a:xfrm>
            <a:custGeom>
              <a:rect b="b" l="l" r="r" t="t"/>
              <a:pathLst>
                <a:path extrusionOk="0" h="2858" w="1144">
                  <a:moveTo>
                    <a:pt x="1143" y="0"/>
                  </a:moveTo>
                  <a:cubicBezTo>
                    <a:pt x="524" y="0"/>
                    <a:pt x="0" y="524"/>
                    <a:pt x="0" y="1143"/>
                  </a:cubicBezTo>
                  <a:lnTo>
                    <a:pt x="0" y="1715"/>
                  </a:lnTo>
                  <a:cubicBezTo>
                    <a:pt x="0" y="2358"/>
                    <a:pt x="524" y="2858"/>
                    <a:pt x="1143" y="2858"/>
                  </a:cubicBezTo>
                  <a:lnTo>
                    <a:pt x="1143"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1" name="Google Shape;2401;p82"/>
            <p:cNvSpPr/>
            <p:nvPr/>
          </p:nvSpPr>
          <p:spPr>
            <a:xfrm>
              <a:off x="3247675" y="2787525"/>
              <a:ext cx="130400" cy="28600"/>
            </a:xfrm>
            <a:custGeom>
              <a:rect b="b" l="l" r="r" t="t"/>
              <a:pathLst>
                <a:path extrusionOk="0" h="1144" w="5216">
                  <a:moveTo>
                    <a:pt x="1239" y="1"/>
                  </a:moveTo>
                  <a:lnTo>
                    <a:pt x="0" y="382"/>
                  </a:lnTo>
                  <a:lnTo>
                    <a:pt x="381" y="1144"/>
                  </a:lnTo>
                  <a:lnTo>
                    <a:pt x="5216" y="1144"/>
                  </a:lnTo>
                  <a:lnTo>
                    <a:pt x="521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2" name="Google Shape;2402;p82"/>
            <p:cNvSpPr/>
            <p:nvPr/>
          </p:nvSpPr>
          <p:spPr>
            <a:xfrm>
              <a:off x="3136925" y="2787525"/>
              <a:ext cx="120300" cy="28600"/>
            </a:xfrm>
            <a:custGeom>
              <a:rect b="b" l="l" r="r" t="t"/>
              <a:pathLst>
                <a:path extrusionOk="0" h="1144" w="4812">
                  <a:moveTo>
                    <a:pt x="1" y="1"/>
                  </a:moveTo>
                  <a:lnTo>
                    <a:pt x="1" y="1144"/>
                  </a:lnTo>
                  <a:lnTo>
                    <a:pt x="4811" y="1144"/>
                  </a:lnTo>
                  <a:lnTo>
                    <a:pt x="4811" y="382"/>
                  </a:lnTo>
                  <a:lnTo>
                    <a:pt x="397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3" name="Google Shape;2403;p82"/>
            <p:cNvSpPr/>
            <p:nvPr/>
          </p:nvSpPr>
          <p:spPr>
            <a:xfrm>
              <a:off x="3252425" y="2787525"/>
              <a:ext cx="26225" cy="14325"/>
            </a:xfrm>
            <a:custGeom>
              <a:rect b="b" l="l" r="r" t="t"/>
              <a:pathLst>
                <a:path extrusionOk="0" h="573" w="1049">
                  <a:moveTo>
                    <a:pt x="191" y="1"/>
                  </a:moveTo>
                  <a:lnTo>
                    <a:pt x="1" y="287"/>
                  </a:lnTo>
                  <a:lnTo>
                    <a:pt x="191" y="572"/>
                  </a:lnTo>
                  <a:lnTo>
                    <a:pt x="1049" y="572"/>
                  </a:lnTo>
                  <a:lnTo>
                    <a:pt x="1049"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4" name="Google Shape;2404;p82"/>
            <p:cNvSpPr/>
            <p:nvPr/>
          </p:nvSpPr>
          <p:spPr>
            <a:xfrm>
              <a:off x="3236350" y="2787525"/>
              <a:ext cx="20875" cy="14325"/>
            </a:xfrm>
            <a:custGeom>
              <a:rect b="b" l="l" r="r" t="t"/>
              <a:pathLst>
                <a:path extrusionOk="0" h="573" w="835">
                  <a:moveTo>
                    <a:pt x="1" y="1"/>
                  </a:moveTo>
                  <a:lnTo>
                    <a:pt x="1" y="572"/>
                  </a:lnTo>
                  <a:lnTo>
                    <a:pt x="834" y="572"/>
                  </a:lnTo>
                  <a:lnTo>
                    <a:pt x="83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05" name="Google Shape;2405;p82"/>
          <p:cNvGrpSpPr/>
          <p:nvPr/>
        </p:nvGrpSpPr>
        <p:grpSpPr>
          <a:xfrm>
            <a:off x="5456555" y="2253809"/>
            <a:ext cx="281105" cy="318891"/>
            <a:chOff x="3640600" y="2598800"/>
            <a:chExt cx="194725" cy="220900"/>
          </a:xfrm>
        </p:grpSpPr>
        <p:sp>
          <p:nvSpPr>
            <p:cNvPr id="2406" name="Google Shape;2406;p82"/>
            <p:cNvSpPr/>
            <p:nvPr/>
          </p:nvSpPr>
          <p:spPr>
            <a:xfrm>
              <a:off x="3685850" y="2787525"/>
              <a:ext cx="32775" cy="13125"/>
            </a:xfrm>
            <a:custGeom>
              <a:rect b="b" l="l" r="r" t="t"/>
              <a:pathLst>
                <a:path extrusionOk="0" h="525" w="1311">
                  <a:moveTo>
                    <a:pt x="1" y="1"/>
                  </a:moveTo>
                  <a:lnTo>
                    <a:pt x="1" y="525"/>
                  </a:lnTo>
                  <a:lnTo>
                    <a:pt x="1310" y="525"/>
                  </a:lnTo>
                  <a:lnTo>
                    <a:pt x="131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7" name="Google Shape;2407;p82"/>
            <p:cNvSpPr/>
            <p:nvPr/>
          </p:nvSpPr>
          <p:spPr>
            <a:xfrm>
              <a:off x="3757300" y="2787525"/>
              <a:ext cx="32775" cy="13125"/>
            </a:xfrm>
            <a:custGeom>
              <a:rect b="b" l="l" r="r" t="t"/>
              <a:pathLst>
                <a:path extrusionOk="0" h="525" w="1311">
                  <a:moveTo>
                    <a:pt x="0" y="1"/>
                  </a:moveTo>
                  <a:lnTo>
                    <a:pt x="0" y="525"/>
                  </a:lnTo>
                  <a:lnTo>
                    <a:pt x="1310" y="525"/>
                  </a:lnTo>
                  <a:lnTo>
                    <a:pt x="131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8" name="Google Shape;2408;p82"/>
            <p:cNvSpPr/>
            <p:nvPr/>
          </p:nvSpPr>
          <p:spPr>
            <a:xfrm>
              <a:off x="3640600" y="2767875"/>
              <a:ext cx="51825" cy="51825"/>
            </a:xfrm>
            <a:custGeom>
              <a:rect b="b" l="l" r="r" t="t"/>
              <a:pathLst>
                <a:path extrusionOk="0" h="2073" w="2073">
                  <a:moveTo>
                    <a:pt x="1" y="1"/>
                  </a:moveTo>
                  <a:lnTo>
                    <a:pt x="1" y="2073"/>
                  </a:lnTo>
                  <a:lnTo>
                    <a:pt x="2073" y="2073"/>
                  </a:lnTo>
                  <a:lnTo>
                    <a:pt x="2073"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09" name="Google Shape;2409;p82"/>
            <p:cNvSpPr/>
            <p:nvPr/>
          </p:nvSpPr>
          <p:spPr>
            <a:xfrm>
              <a:off x="3653700" y="2780975"/>
              <a:ext cx="25625" cy="25625"/>
            </a:xfrm>
            <a:custGeom>
              <a:rect b="b" l="l" r="r" t="t"/>
              <a:pathLst>
                <a:path extrusionOk="0" h="1025" w="1025">
                  <a:moveTo>
                    <a:pt x="1" y="1"/>
                  </a:moveTo>
                  <a:lnTo>
                    <a:pt x="1" y="1025"/>
                  </a:lnTo>
                  <a:lnTo>
                    <a:pt x="1025" y="1025"/>
                  </a:lnTo>
                  <a:lnTo>
                    <a:pt x="102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0" name="Google Shape;2410;p82"/>
            <p:cNvSpPr/>
            <p:nvPr/>
          </p:nvSpPr>
          <p:spPr>
            <a:xfrm>
              <a:off x="3783500" y="2767875"/>
              <a:ext cx="51825" cy="51825"/>
            </a:xfrm>
            <a:custGeom>
              <a:rect b="b" l="l" r="r" t="t"/>
              <a:pathLst>
                <a:path extrusionOk="0" h="2073" w="2073">
                  <a:moveTo>
                    <a:pt x="0" y="1"/>
                  </a:moveTo>
                  <a:lnTo>
                    <a:pt x="0" y="2073"/>
                  </a:lnTo>
                  <a:lnTo>
                    <a:pt x="2072" y="2073"/>
                  </a:lnTo>
                  <a:lnTo>
                    <a:pt x="2072"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1" name="Google Shape;2411;p82"/>
            <p:cNvSpPr/>
            <p:nvPr/>
          </p:nvSpPr>
          <p:spPr>
            <a:xfrm>
              <a:off x="3796600" y="2780975"/>
              <a:ext cx="25625" cy="25625"/>
            </a:xfrm>
            <a:custGeom>
              <a:rect b="b" l="l" r="r" t="t"/>
              <a:pathLst>
                <a:path extrusionOk="0" h="1025" w="1025">
                  <a:moveTo>
                    <a:pt x="0" y="1"/>
                  </a:moveTo>
                  <a:lnTo>
                    <a:pt x="0" y="1025"/>
                  </a:lnTo>
                  <a:lnTo>
                    <a:pt x="1024" y="1025"/>
                  </a:lnTo>
                  <a:lnTo>
                    <a:pt x="102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2" name="Google Shape;2412;p82"/>
            <p:cNvSpPr/>
            <p:nvPr/>
          </p:nvSpPr>
          <p:spPr>
            <a:xfrm>
              <a:off x="3733475" y="2742275"/>
              <a:ext cx="10750" cy="32175"/>
            </a:xfrm>
            <a:custGeom>
              <a:rect b="b" l="l" r="r" t="t"/>
              <a:pathLst>
                <a:path extrusionOk="0" h="1287" w="430">
                  <a:moveTo>
                    <a:pt x="168" y="1"/>
                  </a:moveTo>
                  <a:lnTo>
                    <a:pt x="1" y="1287"/>
                  </a:lnTo>
                  <a:lnTo>
                    <a:pt x="430" y="1287"/>
                  </a:lnTo>
                  <a:lnTo>
                    <a:pt x="43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3" name="Google Shape;2413;p82"/>
            <p:cNvSpPr/>
            <p:nvPr/>
          </p:nvSpPr>
          <p:spPr>
            <a:xfrm>
              <a:off x="3731700" y="2742275"/>
              <a:ext cx="5975" cy="32175"/>
            </a:xfrm>
            <a:custGeom>
              <a:rect b="b" l="l" r="r" t="t"/>
              <a:pathLst>
                <a:path extrusionOk="0" h="1287" w="239">
                  <a:moveTo>
                    <a:pt x="0" y="1"/>
                  </a:moveTo>
                  <a:lnTo>
                    <a:pt x="0" y="1287"/>
                  </a:lnTo>
                  <a:lnTo>
                    <a:pt x="239" y="1287"/>
                  </a:lnTo>
                  <a:lnTo>
                    <a:pt x="239"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4" name="Google Shape;2414;p82"/>
            <p:cNvSpPr/>
            <p:nvPr/>
          </p:nvSpPr>
          <p:spPr>
            <a:xfrm>
              <a:off x="3729325" y="2767875"/>
              <a:ext cx="34550" cy="51825"/>
            </a:xfrm>
            <a:custGeom>
              <a:rect b="b" l="l" r="r" t="t"/>
              <a:pathLst>
                <a:path extrusionOk="0" h="2073" w="1382">
                  <a:moveTo>
                    <a:pt x="334" y="1"/>
                  </a:moveTo>
                  <a:lnTo>
                    <a:pt x="0" y="1049"/>
                  </a:lnTo>
                  <a:lnTo>
                    <a:pt x="334" y="2073"/>
                  </a:lnTo>
                  <a:lnTo>
                    <a:pt x="1381" y="2073"/>
                  </a:lnTo>
                  <a:lnTo>
                    <a:pt x="1381"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5" name="Google Shape;2415;p82"/>
            <p:cNvSpPr/>
            <p:nvPr/>
          </p:nvSpPr>
          <p:spPr>
            <a:xfrm>
              <a:off x="3712050" y="2767875"/>
              <a:ext cx="25625" cy="51825"/>
            </a:xfrm>
            <a:custGeom>
              <a:rect b="b" l="l" r="r" t="t"/>
              <a:pathLst>
                <a:path extrusionOk="0" h="2073" w="1025">
                  <a:moveTo>
                    <a:pt x="1" y="1"/>
                  </a:moveTo>
                  <a:lnTo>
                    <a:pt x="1" y="2073"/>
                  </a:lnTo>
                  <a:lnTo>
                    <a:pt x="1025" y="2073"/>
                  </a:lnTo>
                  <a:lnTo>
                    <a:pt x="1025"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6" name="Google Shape;2416;p82"/>
            <p:cNvSpPr/>
            <p:nvPr/>
          </p:nvSpPr>
          <p:spPr>
            <a:xfrm>
              <a:off x="3729325" y="2780975"/>
              <a:ext cx="21450" cy="25625"/>
            </a:xfrm>
            <a:custGeom>
              <a:rect b="b" l="l" r="r" t="t"/>
              <a:pathLst>
                <a:path extrusionOk="0" h="1025" w="858">
                  <a:moveTo>
                    <a:pt x="334" y="1"/>
                  </a:moveTo>
                  <a:lnTo>
                    <a:pt x="0" y="525"/>
                  </a:lnTo>
                  <a:lnTo>
                    <a:pt x="334" y="1025"/>
                  </a:lnTo>
                  <a:lnTo>
                    <a:pt x="857" y="1025"/>
                  </a:lnTo>
                  <a:lnTo>
                    <a:pt x="85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7" name="Google Shape;2417;p82"/>
            <p:cNvSpPr/>
            <p:nvPr/>
          </p:nvSpPr>
          <p:spPr>
            <a:xfrm>
              <a:off x="3725150" y="2780975"/>
              <a:ext cx="12525" cy="25625"/>
            </a:xfrm>
            <a:custGeom>
              <a:rect b="b" l="l" r="r" t="t"/>
              <a:pathLst>
                <a:path extrusionOk="0" h="1025" w="501">
                  <a:moveTo>
                    <a:pt x="0" y="1"/>
                  </a:moveTo>
                  <a:lnTo>
                    <a:pt x="0" y="1025"/>
                  </a:lnTo>
                  <a:lnTo>
                    <a:pt x="501" y="1025"/>
                  </a:lnTo>
                  <a:lnTo>
                    <a:pt x="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8" name="Google Shape;2418;p82"/>
            <p:cNvSpPr/>
            <p:nvPr/>
          </p:nvSpPr>
          <p:spPr>
            <a:xfrm>
              <a:off x="3729325" y="2598800"/>
              <a:ext cx="83375" cy="150050"/>
            </a:xfrm>
            <a:custGeom>
              <a:rect b="b" l="l" r="r" t="t"/>
              <a:pathLst>
                <a:path extrusionOk="0" h="6002" w="3335">
                  <a:moveTo>
                    <a:pt x="334" y="1"/>
                  </a:moveTo>
                  <a:lnTo>
                    <a:pt x="0" y="3001"/>
                  </a:lnTo>
                  <a:lnTo>
                    <a:pt x="334" y="6002"/>
                  </a:lnTo>
                  <a:cubicBezTo>
                    <a:pt x="2001" y="6002"/>
                    <a:pt x="3334" y="4644"/>
                    <a:pt x="3334" y="3001"/>
                  </a:cubicBezTo>
                  <a:cubicBezTo>
                    <a:pt x="3334" y="1358"/>
                    <a:pt x="2001" y="1"/>
                    <a:pt x="3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19" name="Google Shape;2419;p82"/>
            <p:cNvSpPr/>
            <p:nvPr/>
          </p:nvSpPr>
          <p:spPr>
            <a:xfrm>
              <a:off x="3663225" y="2598800"/>
              <a:ext cx="74450" cy="150050"/>
            </a:xfrm>
            <a:custGeom>
              <a:rect b="b" l="l" r="r" t="t"/>
              <a:pathLst>
                <a:path extrusionOk="0" h="6002" w="2978">
                  <a:moveTo>
                    <a:pt x="2978" y="1"/>
                  </a:moveTo>
                  <a:cubicBezTo>
                    <a:pt x="1334" y="1"/>
                    <a:pt x="1" y="1358"/>
                    <a:pt x="1" y="3001"/>
                  </a:cubicBezTo>
                  <a:cubicBezTo>
                    <a:pt x="1" y="4644"/>
                    <a:pt x="1334" y="6002"/>
                    <a:pt x="2978" y="6002"/>
                  </a:cubicBezTo>
                  <a:lnTo>
                    <a:pt x="297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0" name="Google Shape;2420;p82"/>
            <p:cNvSpPr/>
            <p:nvPr/>
          </p:nvSpPr>
          <p:spPr>
            <a:xfrm>
              <a:off x="3729325" y="2611900"/>
              <a:ext cx="70275" cy="123850"/>
            </a:xfrm>
            <a:custGeom>
              <a:rect b="b" l="l" r="r" t="t"/>
              <a:pathLst>
                <a:path extrusionOk="0" h="4954" w="2811">
                  <a:moveTo>
                    <a:pt x="334" y="1"/>
                  </a:moveTo>
                  <a:lnTo>
                    <a:pt x="0" y="2477"/>
                  </a:lnTo>
                  <a:lnTo>
                    <a:pt x="334" y="4954"/>
                  </a:lnTo>
                  <a:cubicBezTo>
                    <a:pt x="1715" y="4954"/>
                    <a:pt x="2810" y="3835"/>
                    <a:pt x="2810" y="2477"/>
                  </a:cubicBezTo>
                  <a:cubicBezTo>
                    <a:pt x="2810" y="1120"/>
                    <a:pt x="1715" y="1"/>
                    <a:pt x="33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1" name="Google Shape;2421;p82"/>
            <p:cNvSpPr/>
            <p:nvPr/>
          </p:nvSpPr>
          <p:spPr>
            <a:xfrm>
              <a:off x="3676325" y="2611900"/>
              <a:ext cx="61350" cy="123850"/>
            </a:xfrm>
            <a:custGeom>
              <a:rect b="b" l="l" r="r" t="t"/>
              <a:pathLst>
                <a:path extrusionOk="0" h="4954" w="2454">
                  <a:moveTo>
                    <a:pt x="2454" y="1"/>
                  </a:moveTo>
                  <a:cubicBezTo>
                    <a:pt x="1096" y="1"/>
                    <a:pt x="1" y="1120"/>
                    <a:pt x="1" y="2477"/>
                  </a:cubicBezTo>
                  <a:cubicBezTo>
                    <a:pt x="1" y="3835"/>
                    <a:pt x="1096" y="4954"/>
                    <a:pt x="2454" y="4954"/>
                  </a:cubicBezTo>
                  <a:lnTo>
                    <a:pt x="245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2" name="Google Shape;2422;p82"/>
            <p:cNvSpPr/>
            <p:nvPr/>
          </p:nvSpPr>
          <p:spPr>
            <a:xfrm>
              <a:off x="3729325" y="2625000"/>
              <a:ext cx="57775" cy="97675"/>
            </a:xfrm>
            <a:custGeom>
              <a:rect b="b" l="l" r="r" t="t"/>
              <a:pathLst>
                <a:path extrusionOk="0" h="3907" w="2311">
                  <a:moveTo>
                    <a:pt x="334" y="0"/>
                  </a:moveTo>
                  <a:lnTo>
                    <a:pt x="0" y="1953"/>
                  </a:lnTo>
                  <a:lnTo>
                    <a:pt x="334" y="3906"/>
                  </a:lnTo>
                  <a:lnTo>
                    <a:pt x="596" y="3906"/>
                  </a:lnTo>
                  <a:lnTo>
                    <a:pt x="596" y="3358"/>
                  </a:lnTo>
                  <a:cubicBezTo>
                    <a:pt x="810" y="3335"/>
                    <a:pt x="1000" y="3263"/>
                    <a:pt x="1167" y="3144"/>
                  </a:cubicBezTo>
                  <a:lnTo>
                    <a:pt x="1548" y="3525"/>
                  </a:lnTo>
                  <a:lnTo>
                    <a:pt x="1905" y="3144"/>
                  </a:lnTo>
                  <a:lnTo>
                    <a:pt x="1524" y="2763"/>
                  </a:lnTo>
                  <a:cubicBezTo>
                    <a:pt x="1643" y="2596"/>
                    <a:pt x="1715" y="2406"/>
                    <a:pt x="1762" y="2215"/>
                  </a:cubicBezTo>
                  <a:lnTo>
                    <a:pt x="2310" y="2215"/>
                  </a:lnTo>
                  <a:lnTo>
                    <a:pt x="2310" y="1691"/>
                  </a:lnTo>
                  <a:lnTo>
                    <a:pt x="1762" y="1691"/>
                  </a:lnTo>
                  <a:cubicBezTo>
                    <a:pt x="1715" y="1501"/>
                    <a:pt x="1643" y="1310"/>
                    <a:pt x="1524" y="1144"/>
                  </a:cubicBezTo>
                  <a:lnTo>
                    <a:pt x="1905" y="763"/>
                  </a:lnTo>
                  <a:lnTo>
                    <a:pt x="1548" y="382"/>
                  </a:lnTo>
                  <a:lnTo>
                    <a:pt x="1167" y="763"/>
                  </a:lnTo>
                  <a:cubicBezTo>
                    <a:pt x="1000" y="643"/>
                    <a:pt x="810" y="572"/>
                    <a:pt x="596" y="548"/>
                  </a:cubicBezTo>
                  <a:lnTo>
                    <a:pt x="59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3" name="Google Shape;2423;p82"/>
            <p:cNvSpPr/>
            <p:nvPr/>
          </p:nvSpPr>
          <p:spPr>
            <a:xfrm>
              <a:off x="3688825" y="2625000"/>
              <a:ext cx="48850" cy="97675"/>
            </a:xfrm>
            <a:custGeom>
              <a:rect b="b" l="l" r="r" t="t"/>
              <a:pathLst>
                <a:path extrusionOk="0" h="3907" w="1954">
                  <a:moveTo>
                    <a:pt x="1715" y="0"/>
                  </a:moveTo>
                  <a:lnTo>
                    <a:pt x="1715" y="548"/>
                  </a:lnTo>
                  <a:cubicBezTo>
                    <a:pt x="1501" y="572"/>
                    <a:pt x="1311" y="643"/>
                    <a:pt x="1144" y="763"/>
                  </a:cubicBezTo>
                  <a:lnTo>
                    <a:pt x="763" y="382"/>
                  </a:lnTo>
                  <a:lnTo>
                    <a:pt x="406" y="763"/>
                  </a:lnTo>
                  <a:lnTo>
                    <a:pt x="787" y="1144"/>
                  </a:lnTo>
                  <a:cubicBezTo>
                    <a:pt x="668" y="1310"/>
                    <a:pt x="596" y="1501"/>
                    <a:pt x="548" y="1691"/>
                  </a:cubicBezTo>
                  <a:lnTo>
                    <a:pt x="1" y="1691"/>
                  </a:lnTo>
                  <a:lnTo>
                    <a:pt x="1" y="2215"/>
                  </a:lnTo>
                  <a:lnTo>
                    <a:pt x="548" y="2215"/>
                  </a:lnTo>
                  <a:cubicBezTo>
                    <a:pt x="596" y="2406"/>
                    <a:pt x="668" y="2596"/>
                    <a:pt x="787" y="2763"/>
                  </a:cubicBezTo>
                  <a:lnTo>
                    <a:pt x="406" y="3144"/>
                  </a:lnTo>
                  <a:lnTo>
                    <a:pt x="763" y="3525"/>
                  </a:lnTo>
                  <a:lnTo>
                    <a:pt x="1144" y="3144"/>
                  </a:lnTo>
                  <a:cubicBezTo>
                    <a:pt x="1311" y="3263"/>
                    <a:pt x="1501" y="3335"/>
                    <a:pt x="1715" y="3358"/>
                  </a:cubicBezTo>
                  <a:lnTo>
                    <a:pt x="1715" y="3906"/>
                  </a:lnTo>
                  <a:lnTo>
                    <a:pt x="1954" y="3906"/>
                  </a:lnTo>
                  <a:lnTo>
                    <a:pt x="19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4" name="Google Shape;2424;p82"/>
            <p:cNvSpPr/>
            <p:nvPr/>
          </p:nvSpPr>
          <p:spPr>
            <a:xfrm>
              <a:off x="3729325" y="2650600"/>
              <a:ext cx="31575" cy="46475"/>
            </a:xfrm>
            <a:custGeom>
              <a:rect b="b" l="l" r="r" t="t"/>
              <a:pathLst>
                <a:path extrusionOk="0" h="1859" w="1263">
                  <a:moveTo>
                    <a:pt x="334" y="1"/>
                  </a:moveTo>
                  <a:lnTo>
                    <a:pt x="0" y="929"/>
                  </a:lnTo>
                  <a:lnTo>
                    <a:pt x="334" y="1858"/>
                  </a:lnTo>
                  <a:cubicBezTo>
                    <a:pt x="857" y="1858"/>
                    <a:pt x="1262" y="1429"/>
                    <a:pt x="1262" y="929"/>
                  </a:cubicBezTo>
                  <a:cubicBezTo>
                    <a:pt x="1262" y="429"/>
                    <a:pt x="857" y="1"/>
                    <a:pt x="33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5" name="Google Shape;2425;p82"/>
            <p:cNvSpPr/>
            <p:nvPr/>
          </p:nvSpPr>
          <p:spPr>
            <a:xfrm>
              <a:off x="3715025" y="2650600"/>
              <a:ext cx="22650" cy="46475"/>
            </a:xfrm>
            <a:custGeom>
              <a:rect b="b" l="l" r="r" t="t"/>
              <a:pathLst>
                <a:path extrusionOk="0" h="1859" w="906">
                  <a:moveTo>
                    <a:pt x="906" y="1"/>
                  </a:moveTo>
                  <a:cubicBezTo>
                    <a:pt x="405" y="1"/>
                    <a:pt x="1" y="429"/>
                    <a:pt x="1" y="929"/>
                  </a:cubicBezTo>
                  <a:cubicBezTo>
                    <a:pt x="1" y="1429"/>
                    <a:pt x="405" y="1858"/>
                    <a:pt x="906" y="1858"/>
                  </a:cubicBezTo>
                  <a:lnTo>
                    <a:pt x="90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26" name="Google Shape;2426;p82"/>
          <p:cNvGrpSpPr/>
          <p:nvPr/>
        </p:nvGrpSpPr>
        <p:grpSpPr>
          <a:xfrm>
            <a:off x="6209465" y="2252943"/>
            <a:ext cx="264756" cy="321490"/>
            <a:chOff x="4162150" y="2598200"/>
            <a:chExt cx="183400" cy="222700"/>
          </a:xfrm>
        </p:grpSpPr>
        <p:sp>
          <p:nvSpPr>
            <p:cNvPr id="2427" name="Google Shape;2427;p82"/>
            <p:cNvSpPr/>
            <p:nvPr/>
          </p:nvSpPr>
          <p:spPr>
            <a:xfrm>
              <a:off x="4249675" y="2781575"/>
              <a:ext cx="63125" cy="13125"/>
            </a:xfrm>
            <a:custGeom>
              <a:rect b="b" l="l" r="r" t="t"/>
              <a:pathLst>
                <a:path extrusionOk="0" h="525" w="2525">
                  <a:moveTo>
                    <a:pt x="167" y="1"/>
                  </a:moveTo>
                  <a:lnTo>
                    <a:pt x="0" y="263"/>
                  </a:lnTo>
                  <a:lnTo>
                    <a:pt x="167" y="525"/>
                  </a:lnTo>
                  <a:lnTo>
                    <a:pt x="2524" y="525"/>
                  </a:lnTo>
                  <a:lnTo>
                    <a:pt x="25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8" name="Google Shape;2428;p82"/>
            <p:cNvSpPr/>
            <p:nvPr/>
          </p:nvSpPr>
          <p:spPr>
            <a:xfrm>
              <a:off x="4194900" y="2781575"/>
              <a:ext cx="58950" cy="13125"/>
            </a:xfrm>
            <a:custGeom>
              <a:rect b="b" l="l" r="r" t="t"/>
              <a:pathLst>
                <a:path extrusionOk="0" h="525" w="2358">
                  <a:moveTo>
                    <a:pt x="0" y="1"/>
                  </a:moveTo>
                  <a:lnTo>
                    <a:pt x="0" y="525"/>
                  </a:lnTo>
                  <a:lnTo>
                    <a:pt x="2358" y="525"/>
                  </a:lnTo>
                  <a:lnTo>
                    <a:pt x="235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29" name="Google Shape;2429;p82"/>
            <p:cNvSpPr/>
            <p:nvPr/>
          </p:nvSpPr>
          <p:spPr>
            <a:xfrm>
              <a:off x="4175250" y="2755375"/>
              <a:ext cx="39300" cy="65525"/>
            </a:xfrm>
            <a:custGeom>
              <a:rect b="b" l="l" r="r" t="t"/>
              <a:pathLst>
                <a:path extrusionOk="0" h="2621" w="1572">
                  <a:moveTo>
                    <a:pt x="0" y="1"/>
                  </a:moveTo>
                  <a:lnTo>
                    <a:pt x="0" y="2620"/>
                  </a:lnTo>
                  <a:lnTo>
                    <a:pt x="1572" y="2620"/>
                  </a:lnTo>
                  <a:lnTo>
                    <a:pt x="15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0" name="Google Shape;2430;p82"/>
            <p:cNvSpPr/>
            <p:nvPr/>
          </p:nvSpPr>
          <p:spPr>
            <a:xfrm>
              <a:off x="4293725" y="2755375"/>
              <a:ext cx="38725" cy="65525"/>
            </a:xfrm>
            <a:custGeom>
              <a:rect b="b" l="l" r="r" t="t"/>
              <a:pathLst>
                <a:path extrusionOk="0" h="2621" w="1549">
                  <a:moveTo>
                    <a:pt x="0" y="1"/>
                  </a:moveTo>
                  <a:lnTo>
                    <a:pt x="0" y="2620"/>
                  </a:lnTo>
                  <a:lnTo>
                    <a:pt x="1548" y="2620"/>
                  </a:lnTo>
                  <a:lnTo>
                    <a:pt x="15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1" name="Google Shape;2431;p82"/>
            <p:cNvSpPr/>
            <p:nvPr/>
          </p:nvSpPr>
          <p:spPr>
            <a:xfrm>
              <a:off x="4181800" y="2637500"/>
              <a:ext cx="26200" cy="13125"/>
            </a:xfrm>
            <a:custGeom>
              <a:rect b="b" l="l" r="r" t="t"/>
              <a:pathLst>
                <a:path extrusionOk="0" h="525" w="1048">
                  <a:moveTo>
                    <a:pt x="0" y="1"/>
                  </a:moveTo>
                  <a:lnTo>
                    <a:pt x="0" y="525"/>
                  </a:lnTo>
                  <a:lnTo>
                    <a:pt x="1048" y="525"/>
                  </a:lnTo>
                  <a:lnTo>
                    <a:pt x="104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2" name="Google Shape;2432;p82"/>
            <p:cNvSpPr/>
            <p:nvPr/>
          </p:nvSpPr>
          <p:spPr>
            <a:xfrm>
              <a:off x="4300275" y="2637500"/>
              <a:ext cx="25625" cy="13125"/>
            </a:xfrm>
            <a:custGeom>
              <a:rect b="b" l="l" r="r" t="t"/>
              <a:pathLst>
                <a:path extrusionOk="0" h="525" w="1025">
                  <a:moveTo>
                    <a:pt x="0" y="1"/>
                  </a:moveTo>
                  <a:lnTo>
                    <a:pt x="0" y="525"/>
                  </a:lnTo>
                  <a:lnTo>
                    <a:pt x="1024" y="525"/>
                  </a:lnTo>
                  <a:lnTo>
                    <a:pt x="10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3" name="Google Shape;2433;p82"/>
            <p:cNvSpPr/>
            <p:nvPr/>
          </p:nvSpPr>
          <p:spPr>
            <a:xfrm>
              <a:off x="4175250" y="2624400"/>
              <a:ext cx="13125" cy="39325"/>
            </a:xfrm>
            <a:custGeom>
              <a:rect b="b" l="l" r="r" t="t"/>
              <a:pathLst>
                <a:path extrusionOk="0" h="1573" w="525">
                  <a:moveTo>
                    <a:pt x="0" y="1"/>
                  </a:moveTo>
                  <a:lnTo>
                    <a:pt x="0" y="1572"/>
                  </a:lnTo>
                  <a:lnTo>
                    <a:pt x="524" y="1572"/>
                  </a:lnTo>
                  <a:lnTo>
                    <a:pt x="5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4" name="Google Shape;2434;p82"/>
            <p:cNvSpPr/>
            <p:nvPr/>
          </p:nvSpPr>
          <p:spPr>
            <a:xfrm>
              <a:off x="4319325" y="2624400"/>
              <a:ext cx="13125" cy="39325"/>
            </a:xfrm>
            <a:custGeom>
              <a:rect b="b" l="l" r="r" t="t"/>
              <a:pathLst>
                <a:path extrusionOk="0" h="1573" w="525">
                  <a:moveTo>
                    <a:pt x="0" y="1"/>
                  </a:moveTo>
                  <a:lnTo>
                    <a:pt x="0" y="1572"/>
                  </a:lnTo>
                  <a:lnTo>
                    <a:pt x="524" y="1572"/>
                  </a:lnTo>
                  <a:lnTo>
                    <a:pt x="5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5" name="Google Shape;2435;p82"/>
            <p:cNvSpPr/>
            <p:nvPr/>
          </p:nvSpPr>
          <p:spPr>
            <a:xfrm>
              <a:off x="4244900" y="2598200"/>
              <a:ext cx="61950" cy="92325"/>
            </a:xfrm>
            <a:custGeom>
              <a:rect b="b" l="l" r="r" t="t"/>
              <a:pathLst>
                <a:path extrusionOk="0" h="3693" w="2478">
                  <a:moveTo>
                    <a:pt x="358" y="1"/>
                  </a:moveTo>
                  <a:lnTo>
                    <a:pt x="0" y="3692"/>
                  </a:lnTo>
                  <a:lnTo>
                    <a:pt x="2477" y="3692"/>
                  </a:lnTo>
                  <a:lnTo>
                    <a:pt x="247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6" name="Google Shape;2436;p82"/>
            <p:cNvSpPr/>
            <p:nvPr/>
          </p:nvSpPr>
          <p:spPr>
            <a:xfrm>
              <a:off x="4201450" y="2598200"/>
              <a:ext cx="52400" cy="92325"/>
            </a:xfrm>
            <a:custGeom>
              <a:rect b="b" l="l" r="r" t="t"/>
              <a:pathLst>
                <a:path extrusionOk="0" h="3693" w="2096">
                  <a:moveTo>
                    <a:pt x="0" y="1"/>
                  </a:moveTo>
                  <a:lnTo>
                    <a:pt x="0" y="3692"/>
                  </a:lnTo>
                  <a:lnTo>
                    <a:pt x="2096" y="3692"/>
                  </a:lnTo>
                  <a:lnTo>
                    <a:pt x="209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7" name="Google Shape;2437;p82"/>
            <p:cNvSpPr/>
            <p:nvPr/>
          </p:nvSpPr>
          <p:spPr>
            <a:xfrm>
              <a:off x="4244900" y="2611300"/>
              <a:ext cx="48850" cy="74450"/>
            </a:xfrm>
            <a:custGeom>
              <a:rect b="b" l="l" r="r" t="t"/>
              <a:pathLst>
                <a:path extrusionOk="0" h="2978" w="1954">
                  <a:moveTo>
                    <a:pt x="358" y="1"/>
                  </a:moveTo>
                  <a:lnTo>
                    <a:pt x="0" y="2978"/>
                  </a:lnTo>
                  <a:lnTo>
                    <a:pt x="1953" y="2644"/>
                  </a:lnTo>
                  <a:lnTo>
                    <a:pt x="1953"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8" name="Google Shape;2438;p82"/>
            <p:cNvSpPr/>
            <p:nvPr/>
          </p:nvSpPr>
          <p:spPr>
            <a:xfrm>
              <a:off x="4214525" y="2611300"/>
              <a:ext cx="39325" cy="74450"/>
            </a:xfrm>
            <a:custGeom>
              <a:rect b="b" l="l" r="r" t="t"/>
              <a:pathLst>
                <a:path extrusionOk="0" h="2978" w="1573">
                  <a:moveTo>
                    <a:pt x="1" y="1"/>
                  </a:moveTo>
                  <a:lnTo>
                    <a:pt x="1" y="2644"/>
                  </a:lnTo>
                  <a:lnTo>
                    <a:pt x="1573" y="2978"/>
                  </a:lnTo>
                  <a:lnTo>
                    <a:pt x="1573"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39" name="Google Shape;2439;p82"/>
            <p:cNvSpPr/>
            <p:nvPr/>
          </p:nvSpPr>
          <p:spPr>
            <a:xfrm>
              <a:off x="4162150" y="2690500"/>
              <a:ext cx="32775" cy="51800"/>
            </a:xfrm>
            <a:custGeom>
              <a:rect b="b" l="l" r="r" t="t"/>
              <a:pathLst>
                <a:path extrusionOk="0" h="2072" w="1311">
                  <a:moveTo>
                    <a:pt x="0" y="0"/>
                  </a:moveTo>
                  <a:lnTo>
                    <a:pt x="0" y="2072"/>
                  </a:lnTo>
                  <a:lnTo>
                    <a:pt x="524" y="2072"/>
                  </a:lnTo>
                  <a:lnTo>
                    <a:pt x="524" y="524"/>
                  </a:lnTo>
                  <a:lnTo>
                    <a:pt x="1310" y="524"/>
                  </a:lnTo>
                  <a:lnTo>
                    <a:pt x="1310"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0" name="Google Shape;2440;p82"/>
            <p:cNvSpPr/>
            <p:nvPr/>
          </p:nvSpPr>
          <p:spPr>
            <a:xfrm>
              <a:off x="4312775" y="2690500"/>
              <a:ext cx="32775" cy="51800"/>
            </a:xfrm>
            <a:custGeom>
              <a:rect b="b" l="l" r="r" t="t"/>
              <a:pathLst>
                <a:path extrusionOk="0" h="2072" w="1311">
                  <a:moveTo>
                    <a:pt x="0" y="0"/>
                  </a:moveTo>
                  <a:lnTo>
                    <a:pt x="0" y="524"/>
                  </a:lnTo>
                  <a:lnTo>
                    <a:pt x="786" y="524"/>
                  </a:lnTo>
                  <a:lnTo>
                    <a:pt x="786" y="2072"/>
                  </a:lnTo>
                  <a:lnTo>
                    <a:pt x="1310" y="2072"/>
                  </a:lnTo>
                  <a:lnTo>
                    <a:pt x="1310"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1" name="Google Shape;2441;p82"/>
            <p:cNvSpPr/>
            <p:nvPr/>
          </p:nvSpPr>
          <p:spPr>
            <a:xfrm>
              <a:off x="4227050" y="2623800"/>
              <a:ext cx="13100" cy="13125"/>
            </a:xfrm>
            <a:custGeom>
              <a:rect b="b" l="l" r="r" t="t"/>
              <a:pathLst>
                <a:path extrusionOk="0" h="525" w="524">
                  <a:moveTo>
                    <a:pt x="0" y="1"/>
                  </a:moveTo>
                  <a:lnTo>
                    <a:pt x="0" y="525"/>
                  </a:lnTo>
                  <a:lnTo>
                    <a:pt x="524" y="525"/>
                  </a:lnTo>
                  <a:lnTo>
                    <a:pt x="52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2" name="Google Shape;2442;p82"/>
            <p:cNvSpPr/>
            <p:nvPr/>
          </p:nvSpPr>
          <p:spPr>
            <a:xfrm>
              <a:off x="4267525" y="2623800"/>
              <a:ext cx="13125" cy="13125"/>
            </a:xfrm>
            <a:custGeom>
              <a:rect b="b" l="l" r="r" t="t"/>
              <a:pathLst>
                <a:path extrusionOk="0" h="525" w="525">
                  <a:moveTo>
                    <a:pt x="0" y="1"/>
                  </a:moveTo>
                  <a:lnTo>
                    <a:pt x="0" y="525"/>
                  </a:lnTo>
                  <a:lnTo>
                    <a:pt x="524" y="525"/>
                  </a:lnTo>
                  <a:lnTo>
                    <a:pt x="52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3" name="Google Shape;2443;p82"/>
            <p:cNvSpPr/>
            <p:nvPr/>
          </p:nvSpPr>
          <p:spPr>
            <a:xfrm>
              <a:off x="4244900" y="2677400"/>
              <a:ext cx="74450" cy="91100"/>
            </a:xfrm>
            <a:custGeom>
              <a:rect b="b" l="l" r="r" t="t"/>
              <a:pathLst>
                <a:path extrusionOk="0" h="3644" w="2978">
                  <a:moveTo>
                    <a:pt x="358" y="0"/>
                  </a:moveTo>
                  <a:lnTo>
                    <a:pt x="0" y="1810"/>
                  </a:lnTo>
                  <a:lnTo>
                    <a:pt x="358" y="3644"/>
                  </a:lnTo>
                  <a:lnTo>
                    <a:pt x="2977" y="3644"/>
                  </a:lnTo>
                  <a:lnTo>
                    <a:pt x="297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4" name="Google Shape;2444;p82"/>
            <p:cNvSpPr/>
            <p:nvPr/>
          </p:nvSpPr>
          <p:spPr>
            <a:xfrm>
              <a:off x="4188350" y="2677400"/>
              <a:ext cx="65500" cy="91100"/>
            </a:xfrm>
            <a:custGeom>
              <a:rect b="b" l="l" r="r" t="t"/>
              <a:pathLst>
                <a:path extrusionOk="0" h="3644" w="2620">
                  <a:moveTo>
                    <a:pt x="0" y="0"/>
                  </a:moveTo>
                  <a:lnTo>
                    <a:pt x="0" y="3644"/>
                  </a:lnTo>
                  <a:lnTo>
                    <a:pt x="2620" y="3644"/>
                  </a:lnTo>
                  <a:lnTo>
                    <a:pt x="2620"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5" name="Google Shape;2445;p82"/>
            <p:cNvSpPr/>
            <p:nvPr/>
          </p:nvSpPr>
          <p:spPr>
            <a:xfrm>
              <a:off x="4244900" y="2703575"/>
              <a:ext cx="48850" cy="38725"/>
            </a:xfrm>
            <a:custGeom>
              <a:rect b="b" l="l" r="r" t="t"/>
              <a:pathLst>
                <a:path extrusionOk="0" h="1549" w="1954">
                  <a:moveTo>
                    <a:pt x="358" y="1"/>
                  </a:moveTo>
                  <a:lnTo>
                    <a:pt x="0" y="763"/>
                  </a:lnTo>
                  <a:lnTo>
                    <a:pt x="358" y="1549"/>
                  </a:lnTo>
                  <a:lnTo>
                    <a:pt x="1953" y="1549"/>
                  </a:lnTo>
                  <a:lnTo>
                    <a:pt x="1953"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6" name="Google Shape;2446;p82"/>
            <p:cNvSpPr/>
            <p:nvPr/>
          </p:nvSpPr>
          <p:spPr>
            <a:xfrm>
              <a:off x="4214525" y="2703575"/>
              <a:ext cx="39325" cy="38725"/>
            </a:xfrm>
            <a:custGeom>
              <a:rect b="b" l="l" r="r" t="t"/>
              <a:pathLst>
                <a:path extrusionOk="0" h="1549" w="1573">
                  <a:moveTo>
                    <a:pt x="1" y="1"/>
                  </a:moveTo>
                  <a:lnTo>
                    <a:pt x="1" y="1549"/>
                  </a:lnTo>
                  <a:lnTo>
                    <a:pt x="1573" y="1549"/>
                  </a:lnTo>
                  <a:lnTo>
                    <a:pt x="1573"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7" name="Google Shape;2447;p82"/>
            <p:cNvSpPr/>
            <p:nvPr/>
          </p:nvSpPr>
          <p:spPr>
            <a:xfrm>
              <a:off x="4249675" y="2716100"/>
              <a:ext cx="30975" cy="13125"/>
            </a:xfrm>
            <a:custGeom>
              <a:rect b="b" l="l" r="r" t="t"/>
              <a:pathLst>
                <a:path extrusionOk="0" h="525" w="1239">
                  <a:moveTo>
                    <a:pt x="167" y="0"/>
                  </a:moveTo>
                  <a:lnTo>
                    <a:pt x="0" y="262"/>
                  </a:lnTo>
                  <a:lnTo>
                    <a:pt x="167" y="524"/>
                  </a:lnTo>
                  <a:lnTo>
                    <a:pt x="1238" y="524"/>
                  </a:lnTo>
                  <a:lnTo>
                    <a:pt x="123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8" name="Google Shape;2448;p82"/>
            <p:cNvSpPr/>
            <p:nvPr/>
          </p:nvSpPr>
          <p:spPr>
            <a:xfrm>
              <a:off x="4227050" y="2716100"/>
              <a:ext cx="26800" cy="13125"/>
            </a:xfrm>
            <a:custGeom>
              <a:rect b="b" l="l" r="r" t="t"/>
              <a:pathLst>
                <a:path extrusionOk="0" h="525" w="1072">
                  <a:moveTo>
                    <a:pt x="0" y="0"/>
                  </a:moveTo>
                  <a:lnTo>
                    <a:pt x="0" y="524"/>
                  </a:lnTo>
                  <a:lnTo>
                    <a:pt x="1072" y="524"/>
                  </a:lnTo>
                  <a:lnTo>
                    <a:pt x="107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9" name="Google Shape;2449;p82"/>
            <p:cNvSpPr/>
            <p:nvPr/>
          </p:nvSpPr>
          <p:spPr>
            <a:xfrm>
              <a:off x="4249675" y="2650000"/>
              <a:ext cx="30975" cy="13125"/>
            </a:xfrm>
            <a:custGeom>
              <a:rect b="b" l="l" r="r" t="t"/>
              <a:pathLst>
                <a:path extrusionOk="0" h="525" w="1239">
                  <a:moveTo>
                    <a:pt x="167" y="1"/>
                  </a:moveTo>
                  <a:lnTo>
                    <a:pt x="0" y="263"/>
                  </a:lnTo>
                  <a:lnTo>
                    <a:pt x="167" y="525"/>
                  </a:lnTo>
                  <a:lnTo>
                    <a:pt x="1238" y="525"/>
                  </a:lnTo>
                  <a:lnTo>
                    <a:pt x="1238"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0" name="Google Shape;2450;p82"/>
            <p:cNvSpPr/>
            <p:nvPr/>
          </p:nvSpPr>
          <p:spPr>
            <a:xfrm>
              <a:off x="4227050" y="2650000"/>
              <a:ext cx="26800" cy="13125"/>
            </a:xfrm>
            <a:custGeom>
              <a:rect b="b" l="l" r="r" t="t"/>
              <a:pathLst>
                <a:path extrusionOk="0" h="525" w="1072">
                  <a:moveTo>
                    <a:pt x="0" y="1"/>
                  </a:moveTo>
                  <a:lnTo>
                    <a:pt x="0" y="525"/>
                  </a:lnTo>
                  <a:lnTo>
                    <a:pt x="1072" y="525"/>
                  </a:lnTo>
                  <a:lnTo>
                    <a:pt x="1072"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51" name="Google Shape;2451;p82"/>
          <p:cNvGrpSpPr/>
          <p:nvPr/>
        </p:nvGrpSpPr>
        <p:grpSpPr>
          <a:xfrm>
            <a:off x="6910766" y="2252943"/>
            <a:ext cx="245845" cy="321490"/>
            <a:chOff x="4647950" y="2598200"/>
            <a:chExt cx="170300" cy="222700"/>
          </a:xfrm>
        </p:grpSpPr>
        <p:sp>
          <p:nvSpPr>
            <p:cNvPr id="2452" name="Google Shape;2452;p82"/>
            <p:cNvSpPr/>
            <p:nvPr/>
          </p:nvSpPr>
          <p:spPr>
            <a:xfrm>
              <a:off x="4652125" y="2689300"/>
              <a:ext cx="28000" cy="26225"/>
            </a:xfrm>
            <a:custGeom>
              <a:rect b="b" l="l" r="r" t="t"/>
              <a:pathLst>
                <a:path extrusionOk="0" h="1049" w="1120">
                  <a:moveTo>
                    <a:pt x="358" y="0"/>
                  </a:moveTo>
                  <a:lnTo>
                    <a:pt x="1" y="1048"/>
                  </a:lnTo>
                  <a:lnTo>
                    <a:pt x="1120" y="1048"/>
                  </a:lnTo>
                  <a:lnTo>
                    <a:pt x="1120"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3" name="Google Shape;2453;p82"/>
            <p:cNvSpPr/>
            <p:nvPr/>
          </p:nvSpPr>
          <p:spPr>
            <a:xfrm>
              <a:off x="4785500" y="2689300"/>
              <a:ext cx="28600" cy="26225"/>
            </a:xfrm>
            <a:custGeom>
              <a:rect b="b" l="l" r="r" t="t"/>
              <a:pathLst>
                <a:path extrusionOk="0" h="1049" w="1144">
                  <a:moveTo>
                    <a:pt x="0" y="0"/>
                  </a:moveTo>
                  <a:lnTo>
                    <a:pt x="0" y="1048"/>
                  </a:lnTo>
                  <a:lnTo>
                    <a:pt x="1143" y="1048"/>
                  </a:lnTo>
                  <a:lnTo>
                    <a:pt x="786"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4" name="Google Shape;2454;p82"/>
            <p:cNvSpPr/>
            <p:nvPr/>
          </p:nvSpPr>
          <p:spPr>
            <a:xfrm>
              <a:off x="4647950" y="2689300"/>
              <a:ext cx="13125" cy="65525"/>
            </a:xfrm>
            <a:custGeom>
              <a:rect b="b" l="l" r="r" t="t"/>
              <a:pathLst>
                <a:path extrusionOk="0" h="2621" w="525">
                  <a:moveTo>
                    <a:pt x="1" y="0"/>
                  </a:moveTo>
                  <a:lnTo>
                    <a:pt x="1" y="2620"/>
                  </a:lnTo>
                  <a:lnTo>
                    <a:pt x="525" y="2620"/>
                  </a:lnTo>
                  <a:lnTo>
                    <a:pt x="5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5" name="Google Shape;2455;p82"/>
            <p:cNvSpPr/>
            <p:nvPr/>
          </p:nvSpPr>
          <p:spPr>
            <a:xfrm>
              <a:off x="4805125" y="2689300"/>
              <a:ext cx="13125" cy="65525"/>
            </a:xfrm>
            <a:custGeom>
              <a:rect b="b" l="l" r="r" t="t"/>
              <a:pathLst>
                <a:path extrusionOk="0" h="2621" w="525">
                  <a:moveTo>
                    <a:pt x="1" y="0"/>
                  </a:moveTo>
                  <a:lnTo>
                    <a:pt x="1" y="2620"/>
                  </a:lnTo>
                  <a:lnTo>
                    <a:pt x="525" y="2620"/>
                  </a:lnTo>
                  <a:lnTo>
                    <a:pt x="5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6" name="Google Shape;2456;p82"/>
            <p:cNvSpPr/>
            <p:nvPr/>
          </p:nvSpPr>
          <p:spPr>
            <a:xfrm>
              <a:off x="4724175" y="2775025"/>
              <a:ext cx="35150" cy="45875"/>
            </a:xfrm>
            <a:custGeom>
              <a:rect b="b" l="l" r="r" t="t"/>
              <a:pathLst>
                <a:path extrusionOk="0" h="1835" w="1406">
                  <a:moveTo>
                    <a:pt x="0" y="1"/>
                  </a:moveTo>
                  <a:lnTo>
                    <a:pt x="357" y="1834"/>
                  </a:lnTo>
                  <a:cubicBezTo>
                    <a:pt x="929" y="1834"/>
                    <a:pt x="1405" y="1358"/>
                    <a:pt x="1405" y="787"/>
                  </a:cubicBezTo>
                  <a:lnTo>
                    <a:pt x="140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7" name="Google Shape;2457;p82"/>
            <p:cNvSpPr/>
            <p:nvPr/>
          </p:nvSpPr>
          <p:spPr>
            <a:xfrm>
              <a:off x="4706900" y="2775025"/>
              <a:ext cx="26225" cy="45875"/>
            </a:xfrm>
            <a:custGeom>
              <a:rect b="b" l="l" r="r" t="t"/>
              <a:pathLst>
                <a:path extrusionOk="0" h="1835" w="1049">
                  <a:moveTo>
                    <a:pt x="1" y="1"/>
                  </a:moveTo>
                  <a:lnTo>
                    <a:pt x="1" y="787"/>
                  </a:lnTo>
                  <a:cubicBezTo>
                    <a:pt x="1" y="1358"/>
                    <a:pt x="477" y="1834"/>
                    <a:pt x="1048" y="1834"/>
                  </a:cubicBezTo>
                  <a:lnTo>
                    <a:pt x="10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8" name="Google Shape;2458;p82"/>
            <p:cNvSpPr/>
            <p:nvPr/>
          </p:nvSpPr>
          <p:spPr>
            <a:xfrm>
              <a:off x="4724175" y="2598200"/>
              <a:ext cx="67875" cy="183400"/>
            </a:xfrm>
            <a:custGeom>
              <a:rect b="b" l="l" r="r" t="t"/>
              <a:pathLst>
                <a:path extrusionOk="0" h="7336" w="2715">
                  <a:moveTo>
                    <a:pt x="357" y="1"/>
                  </a:moveTo>
                  <a:lnTo>
                    <a:pt x="0" y="3644"/>
                  </a:lnTo>
                  <a:lnTo>
                    <a:pt x="357" y="7336"/>
                  </a:lnTo>
                  <a:lnTo>
                    <a:pt x="2715" y="7336"/>
                  </a:lnTo>
                  <a:lnTo>
                    <a:pt x="2715" y="2358"/>
                  </a:lnTo>
                  <a:cubicBezTo>
                    <a:pt x="2715" y="1049"/>
                    <a:pt x="1667" y="1"/>
                    <a:pt x="357"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59" name="Google Shape;2459;p82"/>
            <p:cNvSpPr/>
            <p:nvPr/>
          </p:nvSpPr>
          <p:spPr>
            <a:xfrm>
              <a:off x="4673550" y="2598200"/>
              <a:ext cx="59575" cy="183400"/>
            </a:xfrm>
            <a:custGeom>
              <a:rect b="b" l="l" r="r" t="t"/>
              <a:pathLst>
                <a:path extrusionOk="0" h="7336" w="2383">
                  <a:moveTo>
                    <a:pt x="2382" y="1"/>
                  </a:moveTo>
                  <a:cubicBezTo>
                    <a:pt x="1073" y="1"/>
                    <a:pt x="1" y="1049"/>
                    <a:pt x="1" y="2358"/>
                  </a:cubicBezTo>
                  <a:lnTo>
                    <a:pt x="1" y="7336"/>
                  </a:lnTo>
                  <a:lnTo>
                    <a:pt x="2382" y="7336"/>
                  </a:lnTo>
                  <a:lnTo>
                    <a:pt x="238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0" name="Google Shape;2460;p82"/>
            <p:cNvSpPr/>
            <p:nvPr/>
          </p:nvSpPr>
          <p:spPr>
            <a:xfrm>
              <a:off x="4724175" y="2689300"/>
              <a:ext cx="54800" cy="79200"/>
            </a:xfrm>
            <a:custGeom>
              <a:rect b="b" l="l" r="r" t="t"/>
              <a:pathLst>
                <a:path extrusionOk="0" h="3168" w="2192">
                  <a:moveTo>
                    <a:pt x="357" y="0"/>
                  </a:moveTo>
                  <a:lnTo>
                    <a:pt x="0" y="1572"/>
                  </a:lnTo>
                  <a:lnTo>
                    <a:pt x="357" y="3168"/>
                  </a:lnTo>
                  <a:lnTo>
                    <a:pt x="2191" y="3168"/>
                  </a:lnTo>
                  <a:lnTo>
                    <a:pt x="219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1" name="Google Shape;2461;p82"/>
            <p:cNvSpPr/>
            <p:nvPr/>
          </p:nvSpPr>
          <p:spPr>
            <a:xfrm>
              <a:off x="4686650" y="2689300"/>
              <a:ext cx="46475" cy="79200"/>
            </a:xfrm>
            <a:custGeom>
              <a:rect b="b" l="l" r="r" t="t"/>
              <a:pathLst>
                <a:path extrusionOk="0" h="3168" w="1859">
                  <a:moveTo>
                    <a:pt x="1" y="0"/>
                  </a:moveTo>
                  <a:lnTo>
                    <a:pt x="1" y="3168"/>
                  </a:lnTo>
                  <a:lnTo>
                    <a:pt x="1858" y="3168"/>
                  </a:lnTo>
                  <a:lnTo>
                    <a:pt x="18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2" name="Google Shape;2462;p82"/>
            <p:cNvSpPr/>
            <p:nvPr/>
          </p:nvSpPr>
          <p:spPr>
            <a:xfrm>
              <a:off x="4724175" y="2611300"/>
              <a:ext cx="54800" cy="64925"/>
            </a:xfrm>
            <a:custGeom>
              <a:rect b="b" l="l" r="r" t="t"/>
              <a:pathLst>
                <a:path extrusionOk="0" h="2597" w="2192">
                  <a:moveTo>
                    <a:pt x="357" y="1"/>
                  </a:moveTo>
                  <a:lnTo>
                    <a:pt x="0" y="1311"/>
                  </a:lnTo>
                  <a:lnTo>
                    <a:pt x="357" y="2597"/>
                  </a:lnTo>
                  <a:lnTo>
                    <a:pt x="2191" y="2597"/>
                  </a:lnTo>
                  <a:lnTo>
                    <a:pt x="2191" y="1834"/>
                  </a:lnTo>
                  <a:cubicBezTo>
                    <a:pt x="2191" y="810"/>
                    <a:pt x="1381" y="1"/>
                    <a:pt x="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3" name="Google Shape;2463;p82"/>
            <p:cNvSpPr/>
            <p:nvPr/>
          </p:nvSpPr>
          <p:spPr>
            <a:xfrm>
              <a:off x="4686650" y="2611300"/>
              <a:ext cx="46475" cy="64925"/>
            </a:xfrm>
            <a:custGeom>
              <a:rect b="b" l="l" r="r" t="t"/>
              <a:pathLst>
                <a:path extrusionOk="0" h="2597" w="1859">
                  <a:moveTo>
                    <a:pt x="1858" y="1"/>
                  </a:moveTo>
                  <a:cubicBezTo>
                    <a:pt x="834" y="1"/>
                    <a:pt x="1" y="810"/>
                    <a:pt x="1" y="1834"/>
                  </a:cubicBezTo>
                  <a:lnTo>
                    <a:pt x="1" y="2597"/>
                  </a:lnTo>
                  <a:lnTo>
                    <a:pt x="1858" y="2597"/>
                  </a:lnTo>
                  <a:lnTo>
                    <a:pt x="18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4" name="Google Shape;2464;p82"/>
            <p:cNvSpPr/>
            <p:nvPr/>
          </p:nvSpPr>
          <p:spPr>
            <a:xfrm>
              <a:off x="4706300" y="2650000"/>
              <a:ext cx="13125" cy="13125"/>
            </a:xfrm>
            <a:custGeom>
              <a:rect b="b" l="l" r="r" t="t"/>
              <a:pathLst>
                <a:path extrusionOk="0" h="525" w="525">
                  <a:moveTo>
                    <a:pt x="1" y="1"/>
                  </a:moveTo>
                  <a:lnTo>
                    <a:pt x="1" y="525"/>
                  </a:lnTo>
                  <a:lnTo>
                    <a:pt x="525" y="525"/>
                  </a:lnTo>
                  <a:lnTo>
                    <a:pt x="525"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5" name="Google Shape;2465;p82"/>
            <p:cNvSpPr/>
            <p:nvPr/>
          </p:nvSpPr>
          <p:spPr>
            <a:xfrm>
              <a:off x="4752750" y="2702400"/>
              <a:ext cx="13125" cy="13125"/>
            </a:xfrm>
            <a:custGeom>
              <a:rect b="b" l="l" r="r" t="t"/>
              <a:pathLst>
                <a:path extrusionOk="0" h="525" w="525">
                  <a:moveTo>
                    <a:pt x="0" y="0"/>
                  </a:moveTo>
                  <a:lnTo>
                    <a:pt x="0" y="524"/>
                  </a:lnTo>
                  <a:lnTo>
                    <a:pt x="524" y="524"/>
                  </a:lnTo>
                  <a:lnTo>
                    <a:pt x="524"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6" name="Google Shape;2466;p82"/>
            <p:cNvSpPr/>
            <p:nvPr/>
          </p:nvSpPr>
          <p:spPr>
            <a:xfrm>
              <a:off x="4746800" y="2650000"/>
              <a:ext cx="12525" cy="13125"/>
            </a:xfrm>
            <a:custGeom>
              <a:rect b="b" l="l" r="r" t="t"/>
              <a:pathLst>
                <a:path extrusionOk="0" h="525" w="501">
                  <a:moveTo>
                    <a:pt x="0" y="1"/>
                  </a:moveTo>
                  <a:lnTo>
                    <a:pt x="0" y="525"/>
                  </a:lnTo>
                  <a:lnTo>
                    <a:pt x="500" y="525"/>
                  </a:lnTo>
                  <a:lnTo>
                    <a:pt x="500"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7" name="Google Shape;2467;p82"/>
            <p:cNvSpPr/>
            <p:nvPr/>
          </p:nvSpPr>
          <p:spPr>
            <a:xfrm>
              <a:off x="4728925" y="2728600"/>
              <a:ext cx="36950" cy="13125"/>
            </a:xfrm>
            <a:custGeom>
              <a:rect b="b" l="l" r="r" t="t"/>
              <a:pathLst>
                <a:path extrusionOk="0" h="525" w="1478">
                  <a:moveTo>
                    <a:pt x="167" y="0"/>
                  </a:moveTo>
                  <a:lnTo>
                    <a:pt x="1" y="262"/>
                  </a:lnTo>
                  <a:lnTo>
                    <a:pt x="167" y="524"/>
                  </a:lnTo>
                  <a:lnTo>
                    <a:pt x="1477" y="524"/>
                  </a:lnTo>
                  <a:lnTo>
                    <a:pt x="1477"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8" name="Google Shape;2468;p82"/>
            <p:cNvSpPr/>
            <p:nvPr/>
          </p:nvSpPr>
          <p:spPr>
            <a:xfrm>
              <a:off x="4728925" y="2702400"/>
              <a:ext cx="10750" cy="13125"/>
            </a:xfrm>
            <a:custGeom>
              <a:rect b="b" l="l" r="r" t="t"/>
              <a:pathLst>
                <a:path extrusionOk="0" h="525" w="430">
                  <a:moveTo>
                    <a:pt x="167" y="0"/>
                  </a:moveTo>
                  <a:lnTo>
                    <a:pt x="1" y="262"/>
                  </a:lnTo>
                  <a:lnTo>
                    <a:pt x="167" y="524"/>
                  </a:lnTo>
                  <a:lnTo>
                    <a:pt x="429" y="524"/>
                  </a:lnTo>
                  <a:lnTo>
                    <a:pt x="429"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69" name="Google Shape;2469;p82"/>
            <p:cNvSpPr/>
            <p:nvPr/>
          </p:nvSpPr>
          <p:spPr>
            <a:xfrm>
              <a:off x="4700350" y="2702400"/>
              <a:ext cx="13125" cy="13125"/>
            </a:xfrm>
            <a:custGeom>
              <a:rect b="b" l="l" r="r" t="t"/>
              <a:pathLst>
                <a:path extrusionOk="0" h="525" w="525">
                  <a:moveTo>
                    <a:pt x="1" y="0"/>
                  </a:moveTo>
                  <a:lnTo>
                    <a:pt x="1" y="524"/>
                  </a:lnTo>
                  <a:lnTo>
                    <a:pt x="524" y="524"/>
                  </a:lnTo>
                  <a:lnTo>
                    <a:pt x="524"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0" name="Google Shape;2470;p82"/>
            <p:cNvSpPr/>
            <p:nvPr/>
          </p:nvSpPr>
          <p:spPr>
            <a:xfrm>
              <a:off x="4726550" y="2702400"/>
              <a:ext cx="6575" cy="13125"/>
            </a:xfrm>
            <a:custGeom>
              <a:rect b="b" l="l" r="r" t="t"/>
              <a:pathLst>
                <a:path extrusionOk="0" h="525" w="263">
                  <a:moveTo>
                    <a:pt x="0" y="0"/>
                  </a:moveTo>
                  <a:lnTo>
                    <a:pt x="0" y="524"/>
                  </a:lnTo>
                  <a:lnTo>
                    <a:pt x="262" y="524"/>
                  </a:lnTo>
                  <a:lnTo>
                    <a:pt x="262"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1" name="Google Shape;2471;p82"/>
            <p:cNvSpPr/>
            <p:nvPr/>
          </p:nvSpPr>
          <p:spPr>
            <a:xfrm>
              <a:off x="4700350" y="2728600"/>
              <a:ext cx="32775" cy="13125"/>
            </a:xfrm>
            <a:custGeom>
              <a:rect b="b" l="l" r="r" t="t"/>
              <a:pathLst>
                <a:path extrusionOk="0" h="525" w="1311">
                  <a:moveTo>
                    <a:pt x="1" y="0"/>
                  </a:moveTo>
                  <a:lnTo>
                    <a:pt x="1" y="524"/>
                  </a:lnTo>
                  <a:lnTo>
                    <a:pt x="1310" y="524"/>
                  </a:lnTo>
                  <a:lnTo>
                    <a:pt x="131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72" name="Google Shape;2472;p82"/>
          <p:cNvGrpSpPr/>
          <p:nvPr/>
        </p:nvGrpSpPr>
        <p:grpSpPr>
          <a:xfrm>
            <a:off x="7587164" y="2267559"/>
            <a:ext cx="257033" cy="291391"/>
            <a:chOff x="5116500" y="2608325"/>
            <a:chExt cx="178050" cy="201850"/>
          </a:xfrm>
        </p:grpSpPr>
        <p:sp>
          <p:nvSpPr>
            <p:cNvPr id="2473" name="Google Shape;2473;p82"/>
            <p:cNvSpPr/>
            <p:nvPr/>
          </p:nvSpPr>
          <p:spPr>
            <a:xfrm>
              <a:off x="5197475" y="2608325"/>
              <a:ext cx="97075" cy="201850"/>
            </a:xfrm>
            <a:custGeom>
              <a:rect b="b" l="l" r="r" t="t"/>
              <a:pathLst>
                <a:path extrusionOk="0" h="8074" w="3883">
                  <a:moveTo>
                    <a:pt x="310" y="1"/>
                  </a:moveTo>
                  <a:lnTo>
                    <a:pt x="1" y="3811"/>
                  </a:lnTo>
                  <a:lnTo>
                    <a:pt x="310" y="8074"/>
                  </a:lnTo>
                  <a:lnTo>
                    <a:pt x="358" y="8074"/>
                  </a:lnTo>
                  <a:cubicBezTo>
                    <a:pt x="1334" y="7931"/>
                    <a:pt x="2239" y="7455"/>
                    <a:pt x="2882" y="6693"/>
                  </a:cubicBezTo>
                  <a:cubicBezTo>
                    <a:pt x="3525" y="5954"/>
                    <a:pt x="3882" y="5002"/>
                    <a:pt x="3882" y="4002"/>
                  </a:cubicBezTo>
                  <a:lnTo>
                    <a:pt x="3882" y="572"/>
                  </a:lnTo>
                  <a:lnTo>
                    <a:pt x="3763" y="501"/>
                  </a:lnTo>
                  <a:cubicBezTo>
                    <a:pt x="3716" y="477"/>
                    <a:pt x="2716" y="1"/>
                    <a:pt x="310"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4" name="Google Shape;2474;p82"/>
            <p:cNvSpPr/>
            <p:nvPr/>
          </p:nvSpPr>
          <p:spPr>
            <a:xfrm>
              <a:off x="5116500" y="2608325"/>
              <a:ext cx="88750" cy="201850"/>
            </a:xfrm>
            <a:custGeom>
              <a:rect b="b" l="l" r="r" t="t"/>
              <a:pathLst>
                <a:path extrusionOk="0" h="8074" w="3550">
                  <a:moveTo>
                    <a:pt x="3549" y="1"/>
                  </a:moveTo>
                  <a:cubicBezTo>
                    <a:pt x="1168" y="1"/>
                    <a:pt x="168" y="477"/>
                    <a:pt x="120" y="501"/>
                  </a:cubicBezTo>
                  <a:lnTo>
                    <a:pt x="1" y="572"/>
                  </a:lnTo>
                  <a:lnTo>
                    <a:pt x="1" y="4002"/>
                  </a:lnTo>
                  <a:cubicBezTo>
                    <a:pt x="1" y="5002"/>
                    <a:pt x="358" y="5954"/>
                    <a:pt x="1001" y="6693"/>
                  </a:cubicBezTo>
                  <a:cubicBezTo>
                    <a:pt x="1644" y="7455"/>
                    <a:pt x="2549" y="7931"/>
                    <a:pt x="3525" y="8074"/>
                  </a:cubicBezTo>
                  <a:lnTo>
                    <a:pt x="3549" y="8074"/>
                  </a:lnTo>
                  <a:lnTo>
                    <a:pt x="354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5" name="Google Shape;2475;p82"/>
            <p:cNvSpPr/>
            <p:nvPr/>
          </p:nvSpPr>
          <p:spPr>
            <a:xfrm>
              <a:off x="5197475" y="2632150"/>
              <a:ext cx="73250" cy="154225"/>
            </a:xfrm>
            <a:custGeom>
              <a:rect b="b" l="l" r="r" t="t"/>
              <a:pathLst>
                <a:path extrusionOk="0" h="6169" w="2930">
                  <a:moveTo>
                    <a:pt x="310" y="0"/>
                  </a:moveTo>
                  <a:lnTo>
                    <a:pt x="1" y="2858"/>
                  </a:lnTo>
                  <a:lnTo>
                    <a:pt x="310" y="6168"/>
                  </a:lnTo>
                  <a:lnTo>
                    <a:pt x="358" y="6168"/>
                  </a:lnTo>
                  <a:cubicBezTo>
                    <a:pt x="1072" y="6025"/>
                    <a:pt x="1691" y="5668"/>
                    <a:pt x="2168" y="5120"/>
                  </a:cubicBezTo>
                  <a:cubicBezTo>
                    <a:pt x="2668" y="4549"/>
                    <a:pt x="2930" y="3811"/>
                    <a:pt x="2930" y="3049"/>
                  </a:cubicBezTo>
                  <a:lnTo>
                    <a:pt x="2930" y="262"/>
                  </a:lnTo>
                  <a:lnTo>
                    <a:pt x="2763" y="215"/>
                  </a:lnTo>
                  <a:lnTo>
                    <a:pt x="2716" y="215"/>
                  </a:lnTo>
                  <a:cubicBezTo>
                    <a:pt x="2263" y="119"/>
                    <a:pt x="1477" y="0"/>
                    <a:pt x="3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6" name="Google Shape;2476;p82"/>
            <p:cNvSpPr/>
            <p:nvPr/>
          </p:nvSpPr>
          <p:spPr>
            <a:xfrm>
              <a:off x="5139725" y="2632150"/>
              <a:ext cx="65525" cy="154225"/>
            </a:xfrm>
            <a:custGeom>
              <a:rect b="b" l="l" r="r" t="t"/>
              <a:pathLst>
                <a:path extrusionOk="0" h="6169" w="2621">
                  <a:moveTo>
                    <a:pt x="2620" y="0"/>
                  </a:moveTo>
                  <a:cubicBezTo>
                    <a:pt x="1549" y="0"/>
                    <a:pt x="787" y="96"/>
                    <a:pt x="334" y="191"/>
                  </a:cubicBezTo>
                  <a:cubicBezTo>
                    <a:pt x="286" y="215"/>
                    <a:pt x="239" y="215"/>
                    <a:pt x="191" y="215"/>
                  </a:cubicBezTo>
                  <a:lnTo>
                    <a:pt x="1" y="262"/>
                  </a:lnTo>
                  <a:lnTo>
                    <a:pt x="1" y="3049"/>
                  </a:lnTo>
                  <a:cubicBezTo>
                    <a:pt x="1" y="3811"/>
                    <a:pt x="286" y="4549"/>
                    <a:pt x="787" y="5120"/>
                  </a:cubicBezTo>
                  <a:cubicBezTo>
                    <a:pt x="1239" y="5668"/>
                    <a:pt x="1882" y="6025"/>
                    <a:pt x="2596" y="6168"/>
                  </a:cubicBezTo>
                  <a:lnTo>
                    <a:pt x="2620" y="6168"/>
                  </a:lnTo>
                  <a:lnTo>
                    <a:pt x="262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7" name="Google Shape;2477;p82"/>
            <p:cNvSpPr/>
            <p:nvPr/>
          </p:nvSpPr>
          <p:spPr>
            <a:xfrm>
              <a:off x="5197475" y="2644050"/>
              <a:ext cx="61950" cy="130400"/>
            </a:xfrm>
            <a:custGeom>
              <a:rect b="b" l="l" r="r" t="t"/>
              <a:pathLst>
                <a:path extrusionOk="0" h="5216" w="2478">
                  <a:moveTo>
                    <a:pt x="310" y="1"/>
                  </a:moveTo>
                  <a:lnTo>
                    <a:pt x="1" y="2382"/>
                  </a:lnTo>
                  <a:lnTo>
                    <a:pt x="310" y="5216"/>
                  </a:lnTo>
                  <a:cubicBezTo>
                    <a:pt x="906" y="5097"/>
                    <a:pt x="1430" y="4787"/>
                    <a:pt x="1811" y="4335"/>
                  </a:cubicBezTo>
                  <a:cubicBezTo>
                    <a:pt x="2239" y="3858"/>
                    <a:pt x="2477" y="3215"/>
                    <a:pt x="2477" y="2573"/>
                  </a:cubicBezTo>
                  <a:lnTo>
                    <a:pt x="2477" y="167"/>
                  </a:lnTo>
                  <a:cubicBezTo>
                    <a:pt x="2025" y="96"/>
                    <a:pt x="1310" y="1"/>
                    <a:pt x="310"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8" name="Google Shape;2478;p82"/>
            <p:cNvSpPr/>
            <p:nvPr/>
          </p:nvSpPr>
          <p:spPr>
            <a:xfrm>
              <a:off x="5151625" y="2644050"/>
              <a:ext cx="53625" cy="130400"/>
            </a:xfrm>
            <a:custGeom>
              <a:rect b="b" l="l" r="r" t="t"/>
              <a:pathLst>
                <a:path extrusionOk="0" h="5216" w="2145">
                  <a:moveTo>
                    <a:pt x="2144" y="1"/>
                  </a:moveTo>
                  <a:cubicBezTo>
                    <a:pt x="1144" y="1"/>
                    <a:pt x="430" y="96"/>
                    <a:pt x="1" y="167"/>
                  </a:cubicBezTo>
                  <a:lnTo>
                    <a:pt x="1" y="2573"/>
                  </a:lnTo>
                  <a:cubicBezTo>
                    <a:pt x="1" y="3215"/>
                    <a:pt x="239" y="3858"/>
                    <a:pt x="668" y="4335"/>
                  </a:cubicBezTo>
                  <a:cubicBezTo>
                    <a:pt x="1049" y="4787"/>
                    <a:pt x="1573" y="5097"/>
                    <a:pt x="2144" y="5216"/>
                  </a:cubicBezTo>
                  <a:lnTo>
                    <a:pt x="214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79" name="Google Shape;2479;p82"/>
            <p:cNvSpPr/>
            <p:nvPr/>
          </p:nvSpPr>
          <p:spPr>
            <a:xfrm>
              <a:off x="5197475" y="2661900"/>
              <a:ext cx="44075" cy="83375"/>
            </a:xfrm>
            <a:custGeom>
              <a:rect b="b" l="l" r="r" t="t"/>
              <a:pathLst>
                <a:path extrusionOk="0" h="3335" w="1763">
                  <a:moveTo>
                    <a:pt x="310" y="1"/>
                  </a:moveTo>
                  <a:lnTo>
                    <a:pt x="1" y="1668"/>
                  </a:lnTo>
                  <a:lnTo>
                    <a:pt x="310" y="3335"/>
                  </a:lnTo>
                  <a:cubicBezTo>
                    <a:pt x="1120" y="3335"/>
                    <a:pt x="1763" y="2692"/>
                    <a:pt x="1763" y="1906"/>
                  </a:cubicBezTo>
                  <a:lnTo>
                    <a:pt x="1763" y="1430"/>
                  </a:lnTo>
                  <a:cubicBezTo>
                    <a:pt x="1763" y="644"/>
                    <a:pt x="1120" y="1"/>
                    <a:pt x="310"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0" name="Google Shape;2480;p82"/>
            <p:cNvSpPr/>
            <p:nvPr/>
          </p:nvSpPr>
          <p:spPr>
            <a:xfrm>
              <a:off x="5169500" y="2661900"/>
              <a:ext cx="35750" cy="83375"/>
            </a:xfrm>
            <a:custGeom>
              <a:rect b="b" l="l" r="r" t="t"/>
              <a:pathLst>
                <a:path extrusionOk="0" h="3335" w="1430">
                  <a:moveTo>
                    <a:pt x="1429" y="1"/>
                  </a:moveTo>
                  <a:cubicBezTo>
                    <a:pt x="643" y="1"/>
                    <a:pt x="0" y="644"/>
                    <a:pt x="0" y="1430"/>
                  </a:cubicBezTo>
                  <a:lnTo>
                    <a:pt x="0" y="1906"/>
                  </a:lnTo>
                  <a:cubicBezTo>
                    <a:pt x="0" y="2692"/>
                    <a:pt x="643" y="3335"/>
                    <a:pt x="1429" y="3335"/>
                  </a:cubicBezTo>
                  <a:lnTo>
                    <a:pt x="142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1" name="Google Shape;2481;p82"/>
            <p:cNvSpPr/>
            <p:nvPr/>
          </p:nvSpPr>
          <p:spPr>
            <a:xfrm>
              <a:off x="5197475" y="2673225"/>
              <a:ext cx="32175" cy="60150"/>
            </a:xfrm>
            <a:custGeom>
              <a:rect b="b" l="l" r="r" t="t"/>
              <a:pathLst>
                <a:path extrusionOk="0" h="2406" w="1287">
                  <a:moveTo>
                    <a:pt x="310" y="0"/>
                  </a:moveTo>
                  <a:lnTo>
                    <a:pt x="1" y="1215"/>
                  </a:lnTo>
                  <a:lnTo>
                    <a:pt x="310" y="2406"/>
                  </a:lnTo>
                  <a:cubicBezTo>
                    <a:pt x="858" y="2406"/>
                    <a:pt x="1287" y="1977"/>
                    <a:pt x="1287" y="1453"/>
                  </a:cubicBezTo>
                  <a:lnTo>
                    <a:pt x="1287" y="977"/>
                  </a:lnTo>
                  <a:cubicBezTo>
                    <a:pt x="1287" y="453"/>
                    <a:pt x="858" y="0"/>
                    <a:pt x="310"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2" name="Google Shape;2482;p82"/>
            <p:cNvSpPr/>
            <p:nvPr/>
          </p:nvSpPr>
          <p:spPr>
            <a:xfrm>
              <a:off x="5181400" y="2673225"/>
              <a:ext cx="23850" cy="60150"/>
            </a:xfrm>
            <a:custGeom>
              <a:rect b="b" l="l" r="r" t="t"/>
              <a:pathLst>
                <a:path extrusionOk="0" h="2406" w="954">
                  <a:moveTo>
                    <a:pt x="953" y="0"/>
                  </a:moveTo>
                  <a:cubicBezTo>
                    <a:pt x="429" y="0"/>
                    <a:pt x="1" y="453"/>
                    <a:pt x="1" y="977"/>
                  </a:cubicBezTo>
                  <a:lnTo>
                    <a:pt x="1" y="1453"/>
                  </a:lnTo>
                  <a:cubicBezTo>
                    <a:pt x="1" y="1977"/>
                    <a:pt x="429" y="2406"/>
                    <a:pt x="953" y="2406"/>
                  </a:cubicBezTo>
                  <a:lnTo>
                    <a:pt x="953"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483" name="Google Shape;2483;p82"/>
          <p:cNvGrpSpPr/>
          <p:nvPr/>
        </p:nvGrpSpPr>
        <p:grpSpPr>
          <a:xfrm>
            <a:off x="1256365" y="2866127"/>
            <a:ext cx="299114" cy="299114"/>
            <a:chOff x="731075" y="3035800"/>
            <a:chExt cx="207200" cy="207200"/>
          </a:xfrm>
        </p:grpSpPr>
        <p:sp>
          <p:nvSpPr>
            <p:cNvPr id="2484" name="Google Shape;2484;p82"/>
            <p:cNvSpPr/>
            <p:nvPr/>
          </p:nvSpPr>
          <p:spPr>
            <a:xfrm>
              <a:off x="755475" y="3035800"/>
              <a:ext cx="11950" cy="18475"/>
            </a:xfrm>
            <a:custGeom>
              <a:rect b="b" l="l" r="r" t="t"/>
              <a:pathLst>
                <a:path extrusionOk="0" h="739" w="478">
                  <a:moveTo>
                    <a:pt x="1" y="0"/>
                  </a:moveTo>
                  <a:lnTo>
                    <a:pt x="1" y="739"/>
                  </a:lnTo>
                  <a:lnTo>
                    <a:pt x="477" y="739"/>
                  </a:lnTo>
                  <a:lnTo>
                    <a:pt x="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5" name="Google Shape;2485;p82"/>
            <p:cNvSpPr/>
            <p:nvPr/>
          </p:nvSpPr>
          <p:spPr>
            <a:xfrm>
              <a:off x="779900" y="3035800"/>
              <a:ext cx="11925" cy="18475"/>
            </a:xfrm>
            <a:custGeom>
              <a:rect b="b" l="l" r="r" t="t"/>
              <a:pathLst>
                <a:path extrusionOk="0" h="739" w="477">
                  <a:moveTo>
                    <a:pt x="0" y="0"/>
                  </a:moveTo>
                  <a:lnTo>
                    <a:pt x="0" y="739"/>
                  </a:lnTo>
                  <a:lnTo>
                    <a:pt x="476" y="739"/>
                  </a:lnTo>
                  <a:lnTo>
                    <a:pt x="476"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6" name="Google Shape;2486;p82"/>
            <p:cNvSpPr/>
            <p:nvPr/>
          </p:nvSpPr>
          <p:spPr>
            <a:xfrm>
              <a:off x="804300" y="3035800"/>
              <a:ext cx="11925" cy="18475"/>
            </a:xfrm>
            <a:custGeom>
              <a:rect b="b" l="l" r="r" t="t"/>
              <a:pathLst>
                <a:path extrusionOk="0" h="739" w="477">
                  <a:moveTo>
                    <a:pt x="1" y="0"/>
                  </a:moveTo>
                  <a:lnTo>
                    <a:pt x="1" y="739"/>
                  </a:lnTo>
                  <a:lnTo>
                    <a:pt x="477" y="739"/>
                  </a:lnTo>
                  <a:lnTo>
                    <a:pt x="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7" name="Google Shape;2487;p82"/>
            <p:cNvSpPr/>
            <p:nvPr/>
          </p:nvSpPr>
          <p:spPr>
            <a:xfrm>
              <a:off x="830500" y="3035800"/>
              <a:ext cx="10150" cy="18475"/>
            </a:xfrm>
            <a:custGeom>
              <a:rect b="b" l="l" r="r" t="t"/>
              <a:pathLst>
                <a:path extrusionOk="0" h="739" w="406">
                  <a:moveTo>
                    <a:pt x="167" y="0"/>
                  </a:moveTo>
                  <a:lnTo>
                    <a:pt x="0" y="739"/>
                  </a:lnTo>
                  <a:lnTo>
                    <a:pt x="405" y="739"/>
                  </a:lnTo>
                  <a:lnTo>
                    <a:pt x="405"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8" name="Google Shape;2488;p82"/>
            <p:cNvSpPr/>
            <p:nvPr/>
          </p:nvSpPr>
          <p:spPr>
            <a:xfrm>
              <a:off x="853125" y="3035800"/>
              <a:ext cx="11925" cy="18475"/>
            </a:xfrm>
            <a:custGeom>
              <a:rect b="b" l="l" r="r" t="t"/>
              <a:pathLst>
                <a:path extrusionOk="0" h="739" w="477">
                  <a:moveTo>
                    <a:pt x="0" y="0"/>
                  </a:moveTo>
                  <a:lnTo>
                    <a:pt x="0" y="739"/>
                  </a:lnTo>
                  <a:lnTo>
                    <a:pt x="477" y="739"/>
                  </a:lnTo>
                  <a:lnTo>
                    <a:pt x="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9" name="Google Shape;2489;p82"/>
            <p:cNvSpPr/>
            <p:nvPr/>
          </p:nvSpPr>
          <p:spPr>
            <a:xfrm>
              <a:off x="877525" y="3035800"/>
              <a:ext cx="11950" cy="18475"/>
            </a:xfrm>
            <a:custGeom>
              <a:rect b="b" l="l" r="r" t="t"/>
              <a:pathLst>
                <a:path extrusionOk="0" h="739" w="478">
                  <a:moveTo>
                    <a:pt x="1" y="0"/>
                  </a:moveTo>
                  <a:lnTo>
                    <a:pt x="1" y="739"/>
                  </a:lnTo>
                  <a:lnTo>
                    <a:pt x="477" y="739"/>
                  </a:lnTo>
                  <a:lnTo>
                    <a:pt x="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0" name="Google Shape;2490;p82"/>
            <p:cNvSpPr/>
            <p:nvPr/>
          </p:nvSpPr>
          <p:spPr>
            <a:xfrm>
              <a:off x="901950" y="3035800"/>
              <a:ext cx="11925" cy="18475"/>
            </a:xfrm>
            <a:custGeom>
              <a:rect b="b" l="l" r="r" t="t"/>
              <a:pathLst>
                <a:path extrusionOk="0" h="739" w="477">
                  <a:moveTo>
                    <a:pt x="0" y="0"/>
                  </a:moveTo>
                  <a:lnTo>
                    <a:pt x="0" y="739"/>
                  </a:lnTo>
                  <a:lnTo>
                    <a:pt x="476" y="739"/>
                  </a:lnTo>
                  <a:lnTo>
                    <a:pt x="476"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1" name="Google Shape;2491;p82"/>
            <p:cNvSpPr/>
            <p:nvPr/>
          </p:nvSpPr>
          <p:spPr>
            <a:xfrm>
              <a:off x="828700" y="3035800"/>
              <a:ext cx="6000" cy="18475"/>
            </a:xfrm>
            <a:custGeom>
              <a:rect b="b" l="l" r="r" t="t"/>
              <a:pathLst>
                <a:path extrusionOk="0" h="739" w="240">
                  <a:moveTo>
                    <a:pt x="1" y="0"/>
                  </a:moveTo>
                  <a:lnTo>
                    <a:pt x="1" y="739"/>
                  </a:lnTo>
                  <a:lnTo>
                    <a:pt x="239" y="739"/>
                  </a:lnTo>
                  <a:lnTo>
                    <a:pt x="2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2" name="Google Shape;2492;p82"/>
            <p:cNvSpPr/>
            <p:nvPr/>
          </p:nvSpPr>
          <p:spPr>
            <a:xfrm>
              <a:off x="830500" y="3225125"/>
              <a:ext cx="10150" cy="17875"/>
            </a:xfrm>
            <a:custGeom>
              <a:rect b="b" l="l" r="r" t="t"/>
              <a:pathLst>
                <a:path extrusionOk="0" h="715" w="406">
                  <a:moveTo>
                    <a:pt x="0" y="0"/>
                  </a:moveTo>
                  <a:lnTo>
                    <a:pt x="167" y="715"/>
                  </a:lnTo>
                  <a:lnTo>
                    <a:pt x="405" y="715"/>
                  </a:lnTo>
                  <a:lnTo>
                    <a:pt x="405"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3" name="Google Shape;2493;p82"/>
            <p:cNvSpPr/>
            <p:nvPr/>
          </p:nvSpPr>
          <p:spPr>
            <a:xfrm>
              <a:off x="828700" y="3225125"/>
              <a:ext cx="6000" cy="17875"/>
            </a:xfrm>
            <a:custGeom>
              <a:rect b="b" l="l" r="r" t="t"/>
              <a:pathLst>
                <a:path extrusionOk="0" h="715" w="240">
                  <a:moveTo>
                    <a:pt x="1" y="0"/>
                  </a:moveTo>
                  <a:lnTo>
                    <a:pt x="1" y="715"/>
                  </a:lnTo>
                  <a:lnTo>
                    <a:pt x="239" y="715"/>
                  </a:lnTo>
                  <a:lnTo>
                    <a:pt x="2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4" name="Google Shape;2494;p82"/>
            <p:cNvSpPr/>
            <p:nvPr/>
          </p:nvSpPr>
          <p:spPr>
            <a:xfrm>
              <a:off x="755475" y="3225125"/>
              <a:ext cx="11950" cy="17875"/>
            </a:xfrm>
            <a:custGeom>
              <a:rect b="b" l="l" r="r" t="t"/>
              <a:pathLst>
                <a:path extrusionOk="0" h="715" w="478">
                  <a:moveTo>
                    <a:pt x="1" y="0"/>
                  </a:moveTo>
                  <a:lnTo>
                    <a:pt x="1" y="715"/>
                  </a:lnTo>
                  <a:lnTo>
                    <a:pt x="477" y="715"/>
                  </a:lnTo>
                  <a:lnTo>
                    <a:pt x="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5" name="Google Shape;2495;p82"/>
            <p:cNvSpPr/>
            <p:nvPr/>
          </p:nvSpPr>
          <p:spPr>
            <a:xfrm>
              <a:off x="779900" y="3225125"/>
              <a:ext cx="11925" cy="17875"/>
            </a:xfrm>
            <a:custGeom>
              <a:rect b="b" l="l" r="r" t="t"/>
              <a:pathLst>
                <a:path extrusionOk="0" h="715" w="477">
                  <a:moveTo>
                    <a:pt x="0" y="0"/>
                  </a:moveTo>
                  <a:lnTo>
                    <a:pt x="0" y="715"/>
                  </a:lnTo>
                  <a:lnTo>
                    <a:pt x="476" y="715"/>
                  </a:lnTo>
                  <a:lnTo>
                    <a:pt x="476"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6" name="Google Shape;2496;p82"/>
            <p:cNvSpPr/>
            <p:nvPr/>
          </p:nvSpPr>
          <p:spPr>
            <a:xfrm>
              <a:off x="804300" y="3225125"/>
              <a:ext cx="11925" cy="17875"/>
            </a:xfrm>
            <a:custGeom>
              <a:rect b="b" l="l" r="r" t="t"/>
              <a:pathLst>
                <a:path extrusionOk="0" h="715" w="477">
                  <a:moveTo>
                    <a:pt x="1" y="0"/>
                  </a:moveTo>
                  <a:lnTo>
                    <a:pt x="1" y="715"/>
                  </a:lnTo>
                  <a:lnTo>
                    <a:pt x="477" y="715"/>
                  </a:lnTo>
                  <a:lnTo>
                    <a:pt x="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7" name="Google Shape;2497;p82"/>
            <p:cNvSpPr/>
            <p:nvPr/>
          </p:nvSpPr>
          <p:spPr>
            <a:xfrm>
              <a:off x="853125" y="3225125"/>
              <a:ext cx="11925" cy="17875"/>
            </a:xfrm>
            <a:custGeom>
              <a:rect b="b" l="l" r="r" t="t"/>
              <a:pathLst>
                <a:path extrusionOk="0" h="715" w="477">
                  <a:moveTo>
                    <a:pt x="0" y="0"/>
                  </a:moveTo>
                  <a:lnTo>
                    <a:pt x="0" y="715"/>
                  </a:lnTo>
                  <a:lnTo>
                    <a:pt x="477" y="715"/>
                  </a:lnTo>
                  <a:lnTo>
                    <a:pt x="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8" name="Google Shape;2498;p82"/>
            <p:cNvSpPr/>
            <p:nvPr/>
          </p:nvSpPr>
          <p:spPr>
            <a:xfrm>
              <a:off x="877525" y="3225125"/>
              <a:ext cx="11950" cy="17875"/>
            </a:xfrm>
            <a:custGeom>
              <a:rect b="b" l="l" r="r" t="t"/>
              <a:pathLst>
                <a:path extrusionOk="0" h="715" w="478">
                  <a:moveTo>
                    <a:pt x="1" y="0"/>
                  </a:moveTo>
                  <a:lnTo>
                    <a:pt x="1" y="715"/>
                  </a:lnTo>
                  <a:lnTo>
                    <a:pt x="477" y="715"/>
                  </a:lnTo>
                  <a:lnTo>
                    <a:pt x="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9" name="Google Shape;2499;p82"/>
            <p:cNvSpPr/>
            <p:nvPr/>
          </p:nvSpPr>
          <p:spPr>
            <a:xfrm>
              <a:off x="901950" y="3225125"/>
              <a:ext cx="11925" cy="17875"/>
            </a:xfrm>
            <a:custGeom>
              <a:rect b="b" l="l" r="r" t="t"/>
              <a:pathLst>
                <a:path extrusionOk="0" h="715" w="477">
                  <a:moveTo>
                    <a:pt x="0" y="0"/>
                  </a:moveTo>
                  <a:lnTo>
                    <a:pt x="0" y="715"/>
                  </a:lnTo>
                  <a:lnTo>
                    <a:pt x="476" y="715"/>
                  </a:lnTo>
                  <a:lnTo>
                    <a:pt x="476"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0" name="Google Shape;2500;p82"/>
            <p:cNvSpPr/>
            <p:nvPr/>
          </p:nvSpPr>
          <p:spPr>
            <a:xfrm>
              <a:off x="920400" y="3060200"/>
              <a:ext cx="17875" cy="11950"/>
            </a:xfrm>
            <a:custGeom>
              <a:rect b="b" l="l" r="r" t="t"/>
              <a:pathLst>
                <a:path extrusionOk="0" h="478" w="715">
                  <a:moveTo>
                    <a:pt x="0" y="1"/>
                  </a:moveTo>
                  <a:lnTo>
                    <a:pt x="0" y="477"/>
                  </a:lnTo>
                  <a:lnTo>
                    <a:pt x="715" y="477"/>
                  </a:lnTo>
                  <a:lnTo>
                    <a:pt x="71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1" name="Google Shape;2501;p82"/>
            <p:cNvSpPr/>
            <p:nvPr/>
          </p:nvSpPr>
          <p:spPr>
            <a:xfrm>
              <a:off x="920400" y="3084625"/>
              <a:ext cx="17875" cy="11925"/>
            </a:xfrm>
            <a:custGeom>
              <a:rect b="b" l="l" r="r" t="t"/>
              <a:pathLst>
                <a:path extrusionOk="0" h="477" w="715">
                  <a:moveTo>
                    <a:pt x="0" y="0"/>
                  </a:moveTo>
                  <a:lnTo>
                    <a:pt x="0" y="476"/>
                  </a:lnTo>
                  <a:lnTo>
                    <a:pt x="715" y="476"/>
                  </a:lnTo>
                  <a:lnTo>
                    <a:pt x="715"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2" name="Google Shape;2502;p82"/>
            <p:cNvSpPr/>
            <p:nvPr/>
          </p:nvSpPr>
          <p:spPr>
            <a:xfrm>
              <a:off x="920400" y="3109025"/>
              <a:ext cx="17875" cy="11925"/>
            </a:xfrm>
            <a:custGeom>
              <a:rect b="b" l="l" r="r" t="t"/>
              <a:pathLst>
                <a:path extrusionOk="0" h="477" w="715">
                  <a:moveTo>
                    <a:pt x="0" y="1"/>
                  </a:moveTo>
                  <a:lnTo>
                    <a:pt x="0" y="477"/>
                  </a:lnTo>
                  <a:lnTo>
                    <a:pt x="715" y="477"/>
                  </a:lnTo>
                  <a:lnTo>
                    <a:pt x="71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3" name="Google Shape;2503;p82"/>
            <p:cNvSpPr/>
            <p:nvPr/>
          </p:nvSpPr>
          <p:spPr>
            <a:xfrm>
              <a:off x="920400" y="3133425"/>
              <a:ext cx="17875" cy="11950"/>
            </a:xfrm>
            <a:custGeom>
              <a:rect b="b" l="l" r="r" t="t"/>
              <a:pathLst>
                <a:path extrusionOk="0" h="478" w="715">
                  <a:moveTo>
                    <a:pt x="0" y="1"/>
                  </a:moveTo>
                  <a:lnTo>
                    <a:pt x="0" y="477"/>
                  </a:lnTo>
                  <a:lnTo>
                    <a:pt x="715" y="477"/>
                  </a:lnTo>
                  <a:lnTo>
                    <a:pt x="71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4" name="Google Shape;2504;p82"/>
            <p:cNvSpPr/>
            <p:nvPr/>
          </p:nvSpPr>
          <p:spPr>
            <a:xfrm>
              <a:off x="920400" y="3157850"/>
              <a:ext cx="17875" cy="11925"/>
            </a:xfrm>
            <a:custGeom>
              <a:rect b="b" l="l" r="r" t="t"/>
              <a:pathLst>
                <a:path extrusionOk="0" h="477" w="715">
                  <a:moveTo>
                    <a:pt x="0" y="0"/>
                  </a:moveTo>
                  <a:lnTo>
                    <a:pt x="0" y="477"/>
                  </a:lnTo>
                  <a:lnTo>
                    <a:pt x="715" y="477"/>
                  </a:lnTo>
                  <a:lnTo>
                    <a:pt x="715"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5" name="Google Shape;2505;p82"/>
            <p:cNvSpPr/>
            <p:nvPr/>
          </p:nvSpPr>
          <p:spPr>
            <a:xfrm>
              <a:off x="920400" y="3182250"/>
              <a:ext cx="17875" cy="11950"/>
            </a:xfrm>
            <a:custGeom>
              <a:rect b="b" l="l" r="r" t="t"/>
              <a:pathLst>
                <a:path extrusionOk="0" h="478" w="715">
                  <a:moveTo>
                    <a:pt x="0" y="1"/>
                  </a:moveTo>
                  <a:lnTo>
                    <a:pt x="0" y="477"/>
                  </a:lnTo>
                  <a:lnTo>
                    <a:pt x="715" y="477"/>
                  </a:lnTo>
                  <a:lnTo>
                    <a:pt x="71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6" name="Google Shape;2506;p82"/>
            <p:cNvSpPr/>
            <p:nvPr/>
          </p:nvSpPr>
          <p:spPr>
            <a:xfrm>
              <a:off x="920400" y="3206675"/>
              <a:ext cx="17875" cy="11925"/>
            </a:xfrm>
            <a:custGeom>
              <a:rect b="b" l="l" r="r" t="t"/>
              <a:pathLst>
                <a:path extrusionOk="0" h="477" w="715">
                  <a:moveTo>
                    <a:pt x="0" y="0"/>
                  </a:moveTo>
                  <a:lnTo>
                    <a:pt x="0" y="476"/>
                  </a:lnTo>
                  <a:lnTo>
                    <a:pt x="715" y="476"/>
                  </a:lnTo>
                  <a:lnTo>
                    <a:pt x="715"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7" name="Google Shape;2507;p82"/>
            <p:cNvSpPr/>
            <p:nvPr/>
          </p:nvSpPr>
          <p:spPr>
            <a:xfrm>
              <a:off x="731075" y="3060200"/>
              <a:ext cx="18475" cy="11950"/>
            </a:xfrm>
            <a:custGeom>
              <a:rect b="b" l="l" r="r" t="t"/>
              <a:pathLst>
                <a:path extrusionOk="0" h="478" w="739">
                  <a:moveTo>
                    <a:pt x="0" y="1"/>
                  </a:moveTo>
                  <a:lnTo>
                    <a:pt x="0" y="477"/>
                  </a:lnTo>
                  <a:lnTo>
                    <a:pt x="739" y="477"/>
                  </a:lnTo>
                  <a:lnTo>
                    <a:pt x="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8" name="Google Shape;2508;p82"/>
            <p:cNvSpPr/>
            <p:nvPr/>
          </p:nvSpPr>
          <p:spPr>
            <a:xfrm>
              <a:off x="731075" y="3084625"/>
              <a:ext cx="18475" cy="11925"/>
            </a:xfrm>
            <a:custGeom>
              <a:rect b="b" l="l" r="r" t="t"/>
              <a:pathLst>
                <a:path extrusionOk="0" h="477" w="739">
                  <a:moveTo>
                    <a:pt x="0" y="0"/>
                  </a:moveTo>
                  <a:lnTo>
                    <a:pt x="0" y="476"/>
                  </a:lnTo>
                  <a:lnTo>
                    <a:pt x="739" y="476"/>
                  </a:lnTo>
                  <a:lnTo>
                    <a:pt x="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09" name="Google Shape;2509;p82"/>
            <p:cNvSpPr/>
            <p:nvPr/>
          </p:nvSpPr>
          <p:spPr>
            <a:xfrm>
              <a:off x="731075" y="3109025"/>
              <a:ext cx="18475" cy="11925"/>
            </a:xfrm>
            <a:custGeom>
              <a:rect b="b" l="l" r="r" t="t"/>
              <a:pathLst>
                <a:path extrusionOk="0" h="477" w="739">
                  <a:moveTo>
                    <a:pt x="0" y="1"/>
                  </a:moveTo>
                  <a:lnTo>
                    <a:pt x="0" y="477"/>
                  </a:lnTo>
                  <a:lnTo>
                    <a:pt x="739" y="477"/>
                  </a:lnTo>
                  <a:lnTo>
                    <a:pt x="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0" name="Google Shape;2510;p82"/>
            <p:cNvSpPr/>
            <p:nvPr/>
          </p:nvSpPr>
          <p:spPr>
            <a:xfrm>
              <a:off x="731075" y="3133425"/>
              <a:ext cx="18475" cy="11950"/>
            </a:xfrm>
            <a:custGeom>
              <a:rect b="b" l="l" r="r" t="t"/>
              <a:pathLst>
                <a:path extrusionOk="0" h="478" w="739">
                  <a:moveTo>
                    <a:pt x="0" y="1"/>
                  </a:moveTo>
                  <a:lnTo>
                    <a:pt x="0" y="477"/>
                  </a:lnTo>
                  <a:lnTo>
                    <a:pt x="739" y="477"/>
                  </a:lnTo>
                  <a:lnTo>
                    <a:pt x="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1" name="Google Shape;2511;p82"/>
            <p:cNvSpPr/>
            <p:nvPr/>
          </p:nvSpPr>
          <p:spPr>
            <a:xfrm>
              <a:off x="731075" y="3157850"/>
              <a:ext cx="18475" cy="11925"/>
            </a:xfrm>
            <a:custGeom>
              <a:rect b="b" l="l" r="r" t="t"/>
              <a:pathLst>
                <a:path extrusionOk="0" h="477" w="739">
                  <a:moveTo>
                    <a:pt x="0" y="0"/>
                  </a:moveTo>
                  <a:lnTo>
                    <a:pt x="0" y="477"/>
                  </a:lnTo>
                  <a:lnTo>
                    <a:pt x="739" y="477"/>
                  </a:lnTo>
                  <a:lnTo>
                    <a:pt x="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2" name="Google Shape;2512;p82"/>
            <p:cNvSpPr/>
            <p:nvPr/>
          </p:nvSpPr>
          <p:spPr>
            <a:xfrm>
              <a:off x="731075" y="3182250"/>
              <a:ext cx="18475" cy="11950"/>
            </a:xfrm>
            <a:custGeom>
              <a:rect b="b" l="l" r="r" t="t"/>
              <a:pathLst>
                <a:path extrusionOk="0" h="478" w="739">
                  <a:moveTo>
                    <a:pt x="0" y="1"/>
                  </a:moveTo>
                  <a:lnTo>
                    <a:pt x="0" y="477"/>
                  </a:lnTo>
                  <a:lnTo>
                    <a:pt x="739" y="477"/>
                  </a:lnTo>
                  <a:lnTo>
                    <a:pt x="7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3" name="Google Shape;2513;p82"/>
            <p:cNvSpPr/>
            <p:nvPr/>
          </p:nvSpPr>
          <p:spPr>
            <a:xfrm>
              <a:off x="731075" y="3206675"/>
              <a:ext cx="18475" cy="11925"/>
            </a:xfrm>
            <a:custGeom>
              <a:rect b="b" l="l" r="r" t="t"/>
              <a:pathLst>
                <a:path extrusionOk="0" h="477" w="739">
                  <a:moveTo>
                    <a:pt x="0" y="0"/>
                  </a:moveTo>
                  <a:lnTo>
                    <a:pt x="0" y="476"/>
                  </a:lnTo>
                  <a:lnTo>
                    <a:pt x="739" y="476"/>
                  </a:lnTo>
                  <a:lnTo>
                    <a:pt x="7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4" name="Google Shape;2514;p82"/>
            <p:cNvSpPr/>
            <p:nvPr/>
          </p:nvSpPr>
          <p:spPr>
            <a:xfrm>
              <a:off x="826925" y="3048300"/>
              <a:ext cx="99450" cy="182800"/>
            </a:xfrm>
            <a:custGeom>
              <a:rect b="b" l="l" r="r" t="t"/>
              <a:pathLst>
                <a:path extrusionOk="0" h="7312" w="3978">
                  <a:moveTo>
                    <a:pt x="310" y="1"/>
                  </a:moveTo>
                  <a:lnTo>
                    <a:pt x="1" y="3620"/>
                  </a:lnTo>
                  <a:lnTo>
                    <a:pt x="310" y="7312"/>
                  </a:lnTo>
                  <a:lnTo>
                    <a:pt x="3978" y="7312"/>
                  </a:lnTo>
                  <a:lnTo>
                    <a:pt x="3978"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5" name="Google Shape;2515;p82"/>
            <p:cNvSpPr/>
            <p:nvPr/>
          </p:nvSpPr>
          <p:spPr>
            <a:xfrm>
              <a:off x="743575" y="3048300"/>
              <a:ext cx="91125" cy="182800"/>
            </a:xfrm>
            <a:custGeom>
              <a:rect b="b" l="l" r="r" t="t"/>
              <a:pathLst>
                <a:path extrusionOk="0" h="7312" w="3645">
                  <a:moveTo>
                    <a:pt x="0" y="1"/>
                  </a:moveTo>
                  <a:lnTo>
                    <a:pt x="0" y="7312"/>
                  </a:lnTo>
                  <a:lnTo>
                    <a:pt x="3644" y="7312"/>
                  </a:lnTo>
                  <a:lnTo>
                    <a:pt x="3644"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6" name="Google Shape;2516;p82"/>
            <p:cNvSpPr/>
            <p:nvPr/>
          </p:nvSpPr>
          <p:spPr>
            <a:xfrm>
              <a:off x="826925" y="3072125"/>
              <a:ext cx="75050" cy="134575"/>
            </a:xfrm>
            <a:custGeom>
              <a:rect b="b" l="l" r="r" t="t"/>
              <a:pathLst>
                <a:path extrusionOk="0" h="5383" w="3002">
                  <a:moveTo>
                    <a:pt x="310" y="0"/>
                  </a:moveTo>
                  <a:lnTo>
                    <a:pt x="1" y="2667"/>
                  </a:lnTo>
                  <a:lnTo>
                    <a:pt x="310" y="5382"/>
                  </a:lnTo>
                  <a:lnTo>
                    <a:pt x="3001" y="5382"/>
                  </a:lnTo>
                  <a:lnTo>
                    <a:pt x="300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7" name="Google Shape;2517;p82"/>
            <p:cNvSpPr/>
            <p:nvPr/>
          </p:nvSpPr>
          <p:spPr>
            <a:xfrm>
              <a:off x="767400" y="3072125"/>
              <a:ext cx="67300" cy="134575"/>
            </a:xfrm>
            <a:custGeom>
              <a:rect b="b" l="l" r="r" t="t"/>
              <a:pathLst>
                <a:path extrusionOk="0" h="5383" w="2692">
                  <a:moveTo>
                    <a:pt x="0" y="0"/>
                  </a:moveTo>
                  <a:lnTo>
                    <a:pt x="0" y="5382"/>
                  </a:lnTo>
                  <a:lnTo>
                    <a:pt x="2691" y="5382"/>
                  </a:lnTo>
                  <a:lnTo>
                    <a:pt x="269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8" name="Google Shape;2518;p82"/>
            <p:cNvSpPr/>
            <p:nvPr/>
          </p:nvSpPr>
          <p:spPr>
            <a:xfrm>
              <a:off x="826925" y="3084625"/>
              <a:ext cx="63125" cy="110150"/>
            </a:xfrm>
            <a:custGeom>
              <a:rect b="b" l="l" r="r" t="t"/>
              <a:pathLst>
                <a:path extrusionOk="0" h="4406" w="2525">
                  <a:moveTo>
                    <a:pt x="310" y="0"/>
                  </a:moveTo>
                  <a:lnTo>
                    <a:pt x="1" y="2167"/>
                  </a:lnTo>
                  <a:lnTo>
                    <a:pt x="310" y="4406"/>
                  </a:lnTo>
                  <a:lnTo>
                    <a:pt x="2525" y="4406"/>
                  </a:lnTo>
                  <a:lnTo>
                    <a:pt x="25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19" name="Google Shape;2519;p82"/>
            <p:cNvSpPr/>
            <p:nvPr/>
          </p:nvSpPr>
          <p:spPr>
            <a:xfrm>
              <a:off x="779900" y="3084625"/>
              <a:ext cx="54800" cy="110150"/>
            </a:xfrm>
            <a:custGeom>
              <a:rect b="b" l="l" r="r" t="t"/>
              <a:pathLst>
                <a:path extrusionOk="0" h="4406" w="2192">
                  <a:moveTo>
                    <a:pt x="0" y="0"/>
                  </a:moveTo>
                  <a:lnTo>
                    <a:pt x="0" y="4406"/>
                  </a:lnTo>
                  <a:lnTo>
                    <a:pt x="2191" y="4406"/>
                  </a:lnTo>
                  <a:lnTo>
                    <a:pt x="219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0" name="Google Shape;2520;p82"/>
            <p:cNvSpPr/>
            <p:nvPr/>
          </p:nvSpPr>
          <p:spPr>
            <a:xfrm>
              <a:off x="826925" y="3132850"/>
              <a:ext cx="36350" cy="48825"/>
            </a:xfrm>
            <a:custGeom>
              <a:rect b="b" l="l" r="r" t="t"/>
              <a:pathLst>
                <a:path extrusionOk="0" h="1953" w="1454">
                  <a:moveTo>
                    <a:pt x="310" y="0"/>
                  </a:moveTo>
                  <a:lnTo>
                    <a:pt x="1" y="977"/>
                  </a:lnTo>
                  <a:lnTo>
                    <a:pt x="310" y="1953"/>
                  </a:lnTo>
                  <a:lnTo>
                    <a:pt x="1453" y="1953"/>
                  </a:lnTo>
                  <a:lnTo>
                    <a:pt x="1453" y="1143"/>
                  </a:lnTo>
                  <a:cubicBezTo>
                    <a:pt x="1453" y="500"/>
                    <a:pt x="929" y="0"/>
                    <a:pt x="310" y="0"/>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1" name="Google Shape;2521;p82"/>
            <p:cNvSpPr/>
            <p:nvPr/>
          </p:nvSpPr>
          <p:spPr>
            <a:xfrm>
              <a:off x="806675" y="3132850"/>
              <a:ext cx="28025" cy="48825"/>
            </a:xfrm>
            <a:custGeom>
              <a:rect b="b" l="l" r="r" t="t"/>
              <a:pathLst>
                <a:path extrusionOk="0" h="1953" w="1121">
                  <a:moveTo>
                    <a:pt x="1120" y="0"/>
                  </a:moveTo>
                  <a:cubicBezTo>
                    <a:pt x="501" y="0"/>
                    <a:pt x="1" y="500"/>
                    <a:pt x="1" y="1143"/>
                  </a:cubicBezTo>
                  <a:lnTo>
                    <a:pt x="1" y="1953"/>
                  </a:lnTo>
                  <a:lnTo>
                    <a:pt x="1120" y="1953"/>
                  </a:lnTo>
                  <a:lnTo>
                    <a:pt x="1120"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2" name="Google Shape;2522;p82"/>
            <p:cNvSpPr/>
            <p:nvPr/>
          </p:nvSpPr>
          <p:spPr>
            <a:xfrm>
              <a:off x="826925" y="3097725"/>
              <a:ext cx="28600" cy="41100"/>
            </a:xfrm>
            <a:custGeom>
              <a:rect b="b" l="l" r="r" t="t"/>
              <a:pathLst>
                <a:path extrusionOk="0" h="1644" w="1144">
                  <a:moveTo>
                    <a:pt x="310" y="0"/>
                  </a:moveTo>
                  <a:lnTo>
                    <a:pt x="1" y="834"/>
                  </a:lnTo>
                  <a:lnTo>
                    <a:pt x="310" y="1643"/>
                  </a:lnTo>
                  <a:cubicBezTo>
                    <a:pt x="786" y="1643"/>
                    <a:pt x="1144" y="1286"/>
                    <a:pt x="1144" y="834"/>
                  </a:cubicBezTo>
                  <a:cubicBezTo>
                    <a:pt x="1144" y="357"/>
                    <a:pt x="786" y="0"/>
                    <a:pt x="310" y="0"/>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3" name="Google Shape;2523;p82"/>
            <p:cNvSpPr/>
            <p:nvPr/>
          </p:nvSpPr>
          <p:spPr>
            <a:xfrm>
              <a:off x="813825" y="3097725"/>
              <a:ext cx="20875" cy="41100"/>
            </a:xfrm>
            <a:custGeom>
              <a:rect b="b" l="l" r="r" t="t"/>
              <a:pathLst>
                <a:path extrusionOk="0" h="1644" w="835">
                  <a:moveTo>
                    <a:pt x="834" y="0"/>
                  </a:moveTo>
                  <a:cubicBezTo>
                    <a:pt x="382" y="0"/>
                    <a:pt x="1" y="357"/>
                    <a:pt x="1" y="834"/>
                  </a:cubicBezTo>
                  <a:cubicBezTo>
                    <a:pt x="1" y="1286"/>
                    <a:pt x="382" y="1643"/>
                    <a:pt x="834" y="1643"/>
                  </a:cubicBezTo>
                  <a:lnTo>
                    <a:pt x="834"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24" name="Google Shape;2524;p82"/>
          <p:cNvGrpSpPr/>
          <p:nvPr/>
        </p:nvGrpSpPr>
        <p:grpSpPr>
          <a:xfrm>
            <a:off x="2635797" y="2875583"/>
            <a:ext cx="318025" cy="280203"/>
            <a:chOff x="1686625" y="3042350"/>
            <a:chExt cx="220300" cy="194100"/>
          </a:xfrm>
        </p:grpSpPr>
        <p:sp>
          <p:nvSpPr>
            <p:cNvPr id="2525" name="Google Shape;2525;p82"/>
            <p:cNvSpPr/>
            <p:nvPr/>
          </p:nvSpPr>
          <p:spPr>
            <a:xfrm>
              <a:off x="1788425" y="3204275"/>
              <a:ext cx="27425" cy="25625"/>
            </a:xfrm>
            <a:custGeom>
              <a:rect b="b" l="l" r="r" t="t"/>
              <a:pathLst>
                <a:path extrusionOk="0" h="1025" w="1097">
                  <a:moveTo>
                    <a:pt x="1" y="1"/>
                  </a:moveTo>
                  <a:lnTo>
                    <a:pt x="334" y="1025"/>
                  </a:lnTo>
                  <a:lnTo>
                    <a:pt x="1096" y="1025"/>
                  </a:lnTo>
                  <a:lnTo>
                    <a:pt x="109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6" name="Google Shape;2526;p82"/>
            <p:cNvSpPr/>
            <p:nvPr/>
          </p:nvSpPr>
          <p:spPr>
            <a:xfrm>
              <a:off x="1777725" y="3204275"/>
              <a:ext cx="19075" cy="25625"/>
            </a:xfrm>
            <a:custGeom>
              <a:rect b="b" l="l" r="r" t="t"/>
              <a:pathLst>
                <a:path extrusionOk="0" h="1025" w="763">
                  <a:moveTo>
                    <a:pt x="0" y="1"/>
                  </a:moveTo>
                  <a:lnTo>
                    <a:pt x="0" y="1025"/>
                  </a:lnTo>
                  <a:lnTo>
                    <a:pt x="762" y="1025"/>
                  </a:lnTo>
                  <a:lnTo>
                    <a:pt x="76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7" name="Google Shape;2527;p82"/>
            <p:cNvSpPr/>
            <p:nvPr/>
          </p:nvSpPr>
          <p:spPr>
            <a:xfrm>
              <a:off x="1788425" y="3042350"/>
              <a:ext cx="118500" cy="168500"/>
            </a:xfrm>
            <a:custGeom>
              <a:rect b="b" l="l" r="r" t="t"/>
              <a:pathLst>
                <a:path extrusionOk="0" h="6740" w="4740">
                  <a:moveTo>
                    <a:pt x="334" y="0"/>
                  </a:moveTo>
                  <a:lnTo>
                    <a:pt x="1" y="2858"/>
                  </a:lnTo>
                  <a:lnTo>
                    <a:pt x="334" y="6740"/>
                  </a:lnTo>
                  <a:lnTo>
                    <a:pt x="4740" y="6740"/>
                  </a:lnTo>
                  <a:lnTo>
                    <a:pt x="4740"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8" name="Google Shape;2528;p82"/>
            <p:cNvSpPr/>
            <p:nvPr/>
          </p:nvSpPr>
          <p:spPr>
            <a:xfrm>
              <a:off x="1686625" y="3042350"/>
              <a:ext cx="110175" cy="168500"/>
            </a:xfrm>
            <a:custGeom>
              <a:rect b="b" l="l" r="r" t="t"/>
              <a:pathLst>
                <a:path extrusionOk="0" h="6740" w="4407">
                  <a:moveTo>
                    <a:pt x="1" y="0"/>
                  </a:moveTo>
                  <a:lnTo>
                    <a:pt x="1" y="6740"/>
                  </a:lnTo>
                  <a:lnTo>
                    <a:pt x="4406" y="6740"/>
                  </a:lnTo>
                  <a:lnTo>
                    <a:pt x="440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29" name="Google Shape;2529;p82"/>
            <p:cNvSpPr/>
            <p:nvPr/>
          </p:nvSpPr>
          <p:spPr>
            <a:xfrm>
              <a:off x="1788425" y="3055450"/>
              <a:ext cx="105425" cy="116700"/>
            </a:xfrm>
            <a:custGeom>
              <a:rect b="b" l="l" r="r" t="t"/>
              <a:pathLst>
                <a:path extrusionOk="0" h="4668" w="4217">
                  <a:moveTo>
                    <a:pt x="334" y="0"/>
                  </a:moveTo>
                  <a:lnTo>
                    <a:pt x="1" y="2334"/>
                  </a:lnTo>
                  <a:lnTo>
                    <a:pt x="334" y="4668"/>
                  </a:lnTo>
                  <a:lnTo>
                    <a:pt x="4216" y="4668"/>
                  </a:lnTo>
                  <a:lnTo>
                    <a:pt x="421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0" name="Google Shape;2530;p82"/>
            <p:cNvSpPr/>
            <p:nvPr/>
          </p:nvSpPr>
          <p:spPr>
            <a:xfrm>
              <a:off x="1699725" y="3055450"/>
              <a:ext cx="97075" cy="116700"/>
            </a:xfrm>
            <a:custGeom>
              <a:rect b="b" l="l" r="r" t="t"/>
              <a:pathLst>
                <a:path extrusionOk="0" h="4668" w="3883">
                  <a:moveTo>
                    <a:pt x="1" y="0"/>
                  </a:moveTo>
                  <a:lnTo>
                    <a:pt x="1" y="4668"/>
                  </a:lnTo>
                  <a:lnTo>
                    <a:pt x="3882" y="4668"/>
                  </a:lnTo>
                  <a:lnTo>
                    <a:pt x="38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1" name="Google Shape;2531;p82"/>
            <p:cNvSpPr/>
            <p:nvPr/>
          </p:nvSpPr>
          <p:spPr>
            <a:xfrm>
              <a:off x="1792600" y="3223925"/>
              <a:ext cx="88150" cy="12525"/>
            </a:xfrm>
            <a:custGeom>
              <a:rect b="b" l="l" r="r" t="t"/>
              <a:pathLst>
                <a:path extrusionOk="0" h="501" w="3526">
                  <a:moveTo>
                    <a:pt x="167" y="1"/>
                  </a:moveTo>
                  <a:lnTo>
                    <a:pt x="1" y="239"/>
                  </a:lnTo>
                  <a:lnTo>
                    <a:pt x="167" y="501"/>
                  </a:lnTo>
                  <a:lnTo>
                    <a:pt x="3525" y="501"/>
                  </a:lnTo>
                  <a:lnTo>
                    <a:pt x="3525"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2" name="Google Shape;2532;p82"/>
            <p:cNvSpPr/>
            <p:nvPr/>
          </p:nvSpPr>
          <p:spPr>
            <a:xfrm>
              <a:off x="1712825" y="3223925"/>
              <a:ext cx="83975" cy="12525"/>
            </a:xfrm>
            <a:custGeom>
              <a:rect b="b" l="l" r="r" t="t"/>
              <a:pathLst>
                <a:path extrusionOk="0" h="501" w="3359">
                  <a:moveTo>
                    <a:pt x="0" y="1"/>
                  </a:moveTo>
                  <a:lnTo>
                    <a:pt x="0" y="501"/>
                  </a:lnTo>
                  <a:lnTo>
                    <a:pt x="3358" y="501"/>
                  </a:lnTo>
                  <a:lnTo>
                    <a:pt x="335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3" name="Google Shape;2533;p82"/>
            <p:cNvSpPr/>
            <p:nvPr/>
          </p:nvSpPr>
          <p:spPr>
            <a:xfrm>
              <a:off x="1792600" y="3082225"/>
              <a:ext cx="56000" cy="64325"/>
            </a:xfrm>
            <a:custGeom>
              <a:rect b="b" l="l" r="r" t="t"/>
              <a:pathLst>
                <a:path extrusionOk="0" h="2573" w="2240">
                  <a:moveTo>
                    <a:pt x="953" y="1"/>
                  </a:moveTo>
                  <a:lnTo>
                    <a:pt x="953" y="1025"/>
                  </a:lnTo>
                  <a:lnTo>
                    <a:pt x="167" y="1025"/>
                  </a:lnTo>
                  <a:lnTo>
                    <a:pt x="1" y="1287"/>
                  </a:lnTo>
                  <a:lnTo>
                    <a:pt x="167" y="1549"/>
                  </a:lnTo>
                  <a:lnTo>
                    <a:pt x="953" y="1549"/>
                  </a:lnTo>
                  <a:lnTo>
                    <a:pt x="953" y="2573"/>
                  </a:lnTo>
                  <a:lnTo>
                    <a:pt x="2239" y="2573"/>
                  </a:lnTo>
                  <a:lnTo>
                    <a:pt x="2239" y="2049"/>
                  </a:lnTo>
                  <a:lnTo>
                    <a:pt x="1477" y="2049"/>
                  </a:lnTo>
                  <a:lnTo>
                    <a:pt x="1477" y="501"/>
                  </a:lnTo>
                  <a:lnTo>
                    <a:pt x="2239" y="501"/>
                  </a:lnTo>
                  <a:lnTo>
                    <a:pt x="2239"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4" name="Google Shape;2534;p82"/>
            <p:cNvSpPr/>
            <p:nvPr/>
          </p:nvSpPr>
          <p:spPr>
            <a:xfrm>
              <a:off x="1744975" y="3082225"/>
              <a:ext cx="51825" cy="64325"/>
            </a:xfrm>
            <a:custGeom>
              <a:rect b="b" l="l" r="r" t="t"/>
              <a:pathLst>
                <a:path extrusionOk="0" h="2573" w="2073">
                  <a:moveTo>
                    <a:pt x="0" y="1"/>
                  </a:moveTo>
                  <a:lnTo>
                    <a:pt x="0" y="501"/>
                  </a:lnTo>
                  <a:lnTo>
                    <a:pt x="763" y="501"/>
                  </a:lnTo>
                  <a:lnTo>
                    <a:pt x="763" y="2049"/>
                  </a:lnTo>
                  <a:lnTo>
                    <a:pt x="0" y="2049"/>
                  </a:lnTo>
                  <a:lnTo>
                    <a:pt x="0" y="2573"/>
                  </a:lnTo>
                  <a:lnTo>
                    <a:pt x="1286" y="2573"/>
                  </a:lnTo>
                  <a:lnTo>
                    <a:pt x="1286" y="1549"/>
                  </a:lnTo>
                  <a:lnTo>
                    <a:pt x="2072" y="1549"/>
                  </a:lnTo>
                  <a:lnTo>
                    <a:pt x="2072" y="1025"/>
                  </a:lnTo>
                  <a:lnTo>
                    <a:pt x="1286" y="1025"/>
                  </a:lnTo>
                  <a:lnTo>
                    <a:pt x="128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5" name="Google Shape;2535;p82"/>
            <p:cNvSpPr/>
            <p:nvPr/>
          </p:nvSpPr>
          <p:spPr>
            <a:xfrm>
              <a:off x="1712825" y="3069150"/>
              <a:ext cx="38725" cy="38700"/>
            </a:xfrm>
            <a:custGeom>
              <a:rect b="b" l="l" r="r" t="t"/>
              <a:pathLst>
                <a:path extrusionOk="0" h="1548" w="1549">
                  <a:moveTo>
                    <a:pt x="763" y="0"/>
                  </a:moveTo>
                  <a:cubicBezTo>
                    <a:pt x="334" y="0"/>
                    <a:pt x="0" y="357"/>
                    <a:pt x="0" y="762"/>
                  </a:cubicBezTo>
                  <a:cubicBezTo>
                    <a:pt x="0" y="1191"/>
                    <a:pt x="334" y="1548"/>
                    <a:pt x="763" y="1548"/>
                  </a:cubicBezTo>
                  <a:cubicBezTo>
                    <a:pt x="1191" y="1548"/>
                    <a:pt x="1548" y="1191"/>
                    <a:pt x="1548" y="762"/>
                  </a:cubicBezTo>
                  <a:cubicBezTo>
                    <a:pt x="1548" y="572"/>
                    <a:pt x="1453" y="381"/>
                    <a:pt x="1310" y="238"/>
                  </a:cubicBezTo>
                  <a:cubicBezTo>
                    <a:pt x="1167" y="71"/>
                    <a:pt x="977" y="0"/>
                    <a:pt x="763"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6" name="Google Shape;2536;p82"/>
            <p:cNvSpPr/>
            <p:nvPr/>
          </p:nvSpPr>
          <p:spPr>
            <a:xfrm>
              <a:off x="1725325" y="3082225"/>
              <a:ext cx="13125" cy="12550"/>
            </a:xfrm>
            <a:custGeom>
              <a:rect b="b" l="l" r="r" t="t"/>
              <a:pathLst>
                <a:path extrusionOk="0" h="502" w="525">
                  <a:moveTo>
                    <a:pt x="263" y="1"/>
                  </a:moveTo>
                  <a:cubicBezTo>
                    <a:pt x="120" y="1"/>
                    <a:pt x="1" y="96"/>
                    <a:pt x="1" y="239"/>
                  </a:cubicBezTo>
                  <a:cubicBezTo>
                    <a:pt x="1" y="382"/>
                    <a:pt x="120" y="501"/>
                    <a:pt x="263" y="501"/>
                  </a:cubicBezTo>
                  <a:cubicBezTo>
                    <a:pt x="405" y="501"/>
                    <a:pt x="525" y="382"/>
                    <a:pt x="525" y="239"/>
                  </a:cubicBezTo>
                  <a:cubicBezTo>
                    <a:pt x="525" y="96"/>
                    <a:pt x="405" y="1"/>
                    <a:pt x="263"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7" name="Google Shape;2537;p82"/>
            <p:cNvSpPr/>
            <p:nvPr/>
          </p:nvSpPr>
          <p:spPr>
            <a:xfrm>
              <a:off x="1712825" y="3120925"/>
              <a:ext cx="38725" cy="38125"/>
            </a:xfrm>
            <a:custGeom>
              <a:rect b="b" l="l" r="r" t="t"/>
              <a:pathLst>
                <a:path extrusionOk="0" h="1525" w="1549">
                  <a:moveTo>
                    <a:pt x="763" y="1"/>
                  </a:moveTo>
                  <a:cubicBezTo>
                    <a:pt x="334" y="1"/>
                    <a:pt x="0" y="334"/>
                    <a:pt x="0" y="763"/>
                  </a:cubicBezTo>
                  <a:cubicBezTo>
                    <a:pt x="0" y="1192"/>
                    <a:pt x="334" y="1525"/>
                    <a:pt x="763" y="1525"/>
                  </a:cubicBezTo>
                  <a:cubicBezTo>
                    <a:pt x="1191" y="1525"/>
                    <a:pt x="1548" y="1192"/>
                    <a:pt x="1548" y="763"/>
                  </a:cubicBezTo>
                  <a:cubicBezTo>
                    <a:pt x="1548" y="549"/>
                    <a:pt x="1453" y="358"/>
                    <a:pt x="1310" y="215"/>
                  </a:cubicBezTo>
                  <a:cubicBezTo>
                    <a:pt x="1167" y="72"/>
                    <a:pt x="977" y="1"/>
                    <a:pt x="763"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8" name="Google Shape;2538;p82"/>
            <p:cNvSpPr/>
            <p:nvPr/>
          </p:nvSpPr>
          <p:spPr>
            <a:xfrm>
              <a:off x="1725325" y="3133425"/>
              <a:ext cx="13125" cy="13125"/>
            </a:xfrm>
            <a:custGeom>
              <a:rect b="b" l="l" r="r" t="t"/>
              <a:pathLst>
                <a:path extrusionOk="0" h="525" w="525">
                  <a:moveTo>
                    <a:pt x="263" y="1"/>
                  </a:moveTo>
                  <a:cubicBezTo>
                    <a:pt x="120" y="1"/>
                    <a:pt x="1" y="120"/>
                    <a:pt x="1" y="263"/>
                  </a:cubicBezTo>
                  <a:cubicBezTo>
                    <a:pt x="1" y="406"/>
                    <a:pt x="120" y="525"/>
                    <a:pt x="263" y="525"/>
                  </a:cubicBezTo>
                  <a:cubicBezTo>
                    <a:pt x="405" y="525"/>
                    <a:pt x="525" y="406"/>
                    <a:pt x="525" y="263"/>
                  </a:cubicBezTo>
                  <a:cubicBezTo>
                    <a:pt x="525" y="120"/>
                    <a:pt x="405" y="1"/>
                    <a:pt x="263"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39" name="Google Shape;2539;p82"/>
            <p:cNvSpPr/>
            <p:nvPr/>
          </p:nvSpPr>
          <p:spPr>
            <a:xfrm>
              <a:off x="1842025" y="3069150"/>
              <a:ext cx="38725" cy="38700"/>
            </a:xfrm>
            <a:custGeom>
              <a:rect b="b" l="l" r="r" t="t"/>
              <a:pathLst>
                <a:path extrusionOk="0" h="1548" w="1549">
                  <a:moveTo>
                    <a:pt x="786" y="0"/>
                  </a:moveTo>
                  <a:cubicBezTo>
                    <a:pt x="357" y="0"/>
                    <a:pt x="0" y="357"/>
                    <a:pt x="0" y="762"/>
                  </a:cubicBezTo>
                  <a:cubicBezTo>
                    <a:pt x="0" y="1191"/>
                    <a:pt x="357" y="1548"/>
                    <a:pt x="786" y="1548"/>
                  </a:cubicBezTo>
                  <a:cubicBezTo>
                    <a:pt x="1215" y="1548"/>
                    <a:pt x="1548" y="1191"/>
                    <a:pt x="1548" y="762"/>
                  </a:cubicBezTo>
                  <a:cubicBezTo>
                    <a:pt x="1548" y="357"/>
                    <a:pt x="1215" y="0"/>
                    <a:pt x="786"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0" name="Google Shape;2540;p82"/>
            <p:cNvSpPr/>
            <p:nvPr/>
          </p:nvSpPr>
          <p:spPr>
            <a:xfrm>
              <a:off x="1855125" y="3082225"/>
              <a:ext cx="13125" cy="12550"/>
            </a:xfrm>
            <a:custGeom>
              <a:rect b="b" l="l" r="r" t="t"/>
              <a:pathLst>
                <a:path extrusionOk="0" h="502" w="525">
                  <a:moveTo>
                    <a:pt x="262" y="1"/>
                  </a:moveTo>
                  <a:cubicBezTo>
                    <a:pt x="119" y="1"/>
                    <a:pt x="0" y="96"/>
                    <a:pt x="0" y="239"/>
                  </a:cubicBezTo>
                  <a:cubicBezTo>
                    <a:pt x="0" y="382"/>
                    <a:pt x="119" y="501"/>
                    <a:pt x="262" y="501"/>
                  </a:cubicBezTo>
                  <a:cubicBezTo>
                    <a:pt x="405" y="501"/>
                    <a:pt x="524" y="382"/>
                    <a:pt x="524" y="239"/>
                  </a:cubicBezTo>
                  <a:cubicBezTo>
                    <a:pt x="524" y="96"/>
                    <a:pt x="405" y="1"/>
                    <a:pt x="262"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1" name="Google Shape;2541;p82"/>
            <p:cNvSpPr/>
            <p:nvPr/>
          </p:nvSpPr>
          <p:spPr>
            <a:xfrm>
              <a:off x="1842025" y="3120925"/>
              <a:ext cx="38725" cy="38125"/>
            </a:xfrm>
            <a:custGeom>
              <a:rect b="b" l="l" r="r" t="t"/>
              <a:pathLst>
                <a:path extrusionOk="0" h="1525" w="1549">
                  <a:moveTo>
                    <a:pt x="786" y="1"/>
                  </a:moveTo>
                  <a:cubicBezTo>
                    <a:pt x="357" y="1"/>
                    <a:pt x="0" y="334"/>
                    <a:pt x="0" y="763"/>
                  </a:cubicBezTo>
                  <a:cubicBezTo>
                    <a:pt x="0" y="1192"/>
                    <a:pt x="357" y="1525"/>
                    <a:pt x="786" y="1525"/>
                  </a:cubicBezTo>
                  <a:cubicBezTo>
                    <a:pt x="1215" y="1525"/>
                    <a:pt x="1548" y="1192"/>
                    <a:pt x="1548" y="763"/>
                  </a:cubicBezTo>
                  <a:cubicBezTo>
                    <a:pt x="1548" y="334"/>
                    <a:pt x="1215" y="1"/>
                    <a:pt x="786"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2" name="Google Shape;2542;p82"/>
            <p:cNvSpPr/>
            <p:nvPr/>
          </p:nvSpPr>
          <p:spPr>
            <a:xfrm>
              <a:off x="1855125" y="3133425"/>
              <a:ext cx="13125" cy="13125"/>
            </a:xfrm>
            <a:custGeom>
              <a:rect b="b" l="l" r="r" t="t"/>
              <a:pathLst>
                <a:path extrusionOk="0" h="525" w="525">
                  <a:moveTo>
                    <a:pt x="262" y="1"/>
                  </a:moveTo>
                  <a:cubicBezTo>
                    <a:pt x="119" y="1"/>
                    <a:pt x="0" y="120"/>
                    <a:pt x="0" y="263"/>
                  </a:cubicBezTo>
                  <a:cubicBezTo>
                    <a:pt x="0" y="406"/>
                    <a:pt x="119" y="525"/>
                    <a:pt x="262" y="525"/>
                  </a:cubicBezTo>
                  <a:cubicBezTo>
                    <a:pt x="405" y="525"/>
                    <a:pt x="524" y="406"/>
                    <a:pt x="524" y="263"/>
                  </a:cubicBezTo>
                  <a:cubicBezTo>
                    <a:pt x="524" y="120"/>
                    <a:pt x="405" y="1"/>
                    <a:pt x="262"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43" name="Google Shape;2543;p82"/>
          <p:cNvGrpSpPr/>
          <p:nvPr/>
        </p:nvGrpSpPr>
        <p:grpSpPr>
          <a:xfrm>
            <a:off x="4088311" y="2865261"/>
            <a:ext cx="231229" cy="301712"/>
            <a:chOff x="2692800" y="3035200"/>
            <a:chExt cx="160175" cy="209000"/>
          </a:xfrm>
        </p:grpSpPr>
        <p:sp>
          <p:nvSpPr>
            <p:cNvPr id="2544" name="Google Shape;2544;p82"/>
            <p:cNvSpPr/>
            <p:nvPr/>
          </p:nvSpPr>
          <p:spPr>
            <a:xfrm>
              <a:off x="2764825" y="3035200"/>
              <a:ext cx="75650" cy="30400"/>
            </a:xfrm>
            <a:custGeom>
              <a:rect b="b" l="l" r="r" t="t"/>
              <a:pathLst>
                <a:path extrusionOk="0" h="1216" w="3026">
                  <a:moveTo>
                    <a:pt x="334" y="1"/>
                  </a:moveTo>
                  <a:lnTo>
                    <a:pt x="1" y="1215"/>
                  </a:lnTo>
                  <a:lnTo>
                    <a:pt x="3025" y="1215"/>
                  </a:lnTo>
                  <a:lnTo>
                    <a:pt x="3025" y="1025"/>
                  </a:lnTo>
                  <a:cubicBezTo>
                    <a:pt x="3025" y="453"/>
                    <a:pt x="2573" y="1"/>
                    <a:pt x="2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5" name="Google Shape;2545;p82"/>
            <p:cNvSpPr/>
            <p:nvPr/>
          </p:nvSpPr>
          <p:spPr>
            <a:xfrm>
              <a:off x="2764825" y="3213225"/>
              <a:ext cx="75650" cy="30975"/>
            </a:xfrm>
            <a:custGeom>
              <a:rect b="b" l="l" r="r" t="t"/>
              <a:pathLst>
                <a:path extrusionOk="0" h="1239" w="3026">
                  <a:moveTo>
                    <a:pt x="1" y="0"/>
                  </a:moveTo>
                  <a:lnTo>
                    <a:pt x="334" y="1238"/>
                  </a:lnTo>
                  <a:lnTo>
                    <a:pt x="2025" y="1238"/>
                  </a:lnTo>
                  <a:cubicBezTo>
                    <a:pt x="2573" y="1238"/>
                    <a:pt x="3025" y="762"/>
                    <a:pt x="3025" y="214"/>
                  </a:cubicBezTo>
                  <a:lnTo>
                    <a:pt x="302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6" name="Google Shape;2546;p82"/>
            <p:cNvSpPr/>
            <p:nvPr/>
          </p:nvSpPr>
          <p:spPr>
            <a:xfrm>
              <a:off x="2705300" y="3035200"/>
              <a:ext cx="67900" cy="30400"/>
            </a:xfrm>
            <a:custGeom>
              <a:rect b="b" l="l" r="r" t="t"/>
              <a:pathLst>
                <a:path extrusionOk="0" h="1216" w="2716">
                  <a:moveTo>
                    <a:pt x="1024" y="1"/>
                  </a:moveTo>
                  <a:cubicBezTo>
                    <a:pt x="453" y="1"/>
                    <a:pt x="0" y="453"/>
                    <a:pt x="0" y="1025"/>
                  </a:cubicBezTo>
                  <a:lnTo>
                    <a:pt x="0" y="1215"/>
                  </a:lnTo>
                  <a:lnTo>
                    <a:pt x="2715" y="1215"/>
                  </a:lnTo>
                  <a:lnTo>
                    <a:pt x="27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7" name="Google Shape;2547;p82"/>
            <p:cNvSpPr/>
            <p:nvPr/>
          </p:nvSpPr>
          <p:spPr>
            <a:xfrm>
              <a:off x="2705300" y="3213225"/>
              <a:ext cx="67900" cy="30975"/>
            </a:xfrm>
            <a:custGeom>
              <a:rect b="b" l="l" r="r" t="t"/>
              <a:pathLst>
                <a:path extrusionOk="0" h="1239" w="2716">
                  <a:moveTo>
                    <a:pt x="0" y="0"/>
                  </a:moveTo>
                  <a:lnTo>
                    <a:pt x="0" y="214"/>
                  </a:lnTo>
                  <a:cubicBezTo>
                    <a:pt x="0" y="762"/>
                    <a:pt x="453" y="1238"/>
                    <a:pt x="1024" y="1238"/>
                  </a:cubicBezTo>
                  <a:lnTo>
                    <a:pt x="2715" y="1238"/>
                  </a:lnTo>
                  <a:lnTo>
                    <a:pt x="271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8" name="Google Shape;2548;p82"/>
            <p:cNvSpPr/>
            <p:nvPr/>
          </p:nvSpPr>
          <p:spPr>
            <a:xfrm>
              <a:off x="2764825" y="3059600"/>
              <a:ext cx="88150" cy="159600"/>
            </a:xfrm>
            <a:custGeom>
              <a:rect b="b" l="l" r="r" t="t"/>
              <a:pathLst>
                <a:path extrusionOk="0" h="6384" w="3526">
                  <a:moveTo>
                    <a:pt x="334" y="1"/>
                  </a:moveTo>
                  <a:lnTo>
                    <a:pt x="1" y="3168"/>
                  </a:lnTo>
                  <a:lnTo>
                    <a:pt x="334" y="6383"/>
                  </a:lnTo>
                  <a:lnTo>
                    <a:pt x="3525" y="6383"/>
                  </a:lnTo>
                  <a:lnTo>
                    <a:pt x="352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9" name="Google Shape;2549;p82"/>
            <p:cNvSpPr/>
            <p:nvPr/>
          </p:nvSpPr>
          <p:spPr>
            <a:xfrm>
              <a:off x="2692800" y="3059600"/>
              <a:ext cx="80400" cy="159600"/>
            </a:xfrm>
            <a:custGeom>
              <a:rect b="b" l="l" r="r" t="t"/>
              <a:pathLst>
                <a:path extrusionOk="0" h="6384" w="3216">
                  <a:moveTo>
                    <a:pt x="0" y="1"/>
                  </a:moveTo>
                  <a:lnTo>
                    <a:pt x="0" y="6383"/>
                  </a:lnTo>
                  <a:lnTo>
                    <a:pt x="3215" y="6383"/>
                  </a:lnTo>
                  <a:lnTo>
                    <a:pt x="321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0" name="Google Shape;2550;p82"/>
            <p:cNvSpPr/>
            <p:nvPr/>
          </p:nvSpPr>
          <p:spPr>
            <a:xfrm>
              <a:off x="2764825" y="3072125"/>
              <a:ext cx="75650" cy="135150"/>
            </a:xfrm>
            <a:custGeom>
              <a:rect b="b" l="l" r="r" t="t"/>
              <a:pathLst>
                <a:path extrusionOk="0" h="5406" w="3026">
                  <a:moveTo>
                    <a:pt x="334" y="0"/>
                  </a:moveTo>
                  <a:lnTo>
                    <a:pt x="1" y="2667"/>
                  </a:lnTo>
                  <a:lnTo>
                    <a:pt x="334" y="5406"/>
                  </a:lnTo>
                  <a:lnTo>
                    <a:pt x="3025" y="5406"/>
                  </a:lnTo>
                  <a:lnTo>
                    <a:pt x="30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1" name="Google Shape;2551;p82"/>
            <p:cNvSpPr/>
            <p:nvPr/>
          </p:nvSpPr>
          <p:spPr>
            <a:xfrm>
              <a:off x="2705300" y="3072125"/>
              <a:ext cx="67900" cy="135150"/>
            </a:xfrm>
            <a:custGeom>
              <a:rect b="b" l="l" r="r" t="t"/>
              <a:pathLst>
                <a:path extrusionOk="0" h="5406" w="2716">
                  <a:moveTo>
                    <a:pt x="0" y="0"/>
                  </a:moveTo>
                  <a:lnTo>
                    <a:pt x="0" y="5406"/>
                  </a:lnTo>
                  <a:lnTo>
                    <a:pt x="2715" y="5406"/>
                  </a:lnTo>
                  <a:lnTo>
                    <a:pt x="271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2" name="Google Shape;2552;p82"/>
            <p:cNvSpPr/>
            <p:nvPr/>
          </p:nvSpPr>
          <p:spPr>
            <a:xfrm>
              <a:off x="2764825" y="3084025"/>
              <a:ext cx="63725" cy="110750"/>
            </a:xfrm>
            <a:custGeom>
              <a:rect b="b" l="l" r="r" t="t"/>
              <a:pathLst>
                <a:path extrusionOk="0" h="4430" w="2549">
                  <a:moveTo>
                    <a:pt x="334" y="0"/>
                  </a:moveTo>
                  <a:lnTo>
                    <a:pt x="1" y="2191"/>
                  </a:lnTo>
                  <a:lnTo>
                    <a:pt x="334" y="4430"/>
                  </a:lnTo>
                  <a:lnTo>
                    <a:pt x="2549" y="4430"/>
                  </a:lnTo>
                  <a:lnTo>
                    <a:pt x="254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3" name="Google Shape;2553;p82"/>
            <p:cNvSpPr/>
            <p:nvPr/>
          </p:nvSpPr>
          <p:spPr>
            <a:xfrm>
              <a:off x="2717800" y="3084025"/>
              <a:ext cx="55400" cy="110750"/>
            </a:xfrm>
            <a:custGeom>
              <a:rect b="b" l="l" r="r" t="t"/>
              <a:pathLst>
                <a:path extrusionOk="0" h="4430" w="2216">
                  <a:moveTo>
                    <a:pt x="0" y="0"/>
                  </a:moveTo>
                  <a:lnTo>
                    <a:pt x="0" y="4430"/>
                  </a:lnTo>
                  <a:lnTo>
                    <a:pt x="2215" y="4430"/>
                  </a:lnTo>
                  <a:lnTo>
                    <a:pt x="221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4" name="Google Shape;2554;p82"/>
            <p:cNvSpPr/>
            <p:nvPr/>
          </p:nvSpPr>
          <p:spPr>
            <a:xfrm>
              <a:off x="2764825" y="3132850"/>
              <a:ext cx="36350" cy="48825"/>
            </a:xfrm>
            <a:custGeom>
              <a:rect b="b" l="l" r="r" t="t"/>
              <a:pathLst>
                <a:path extrusionOk="0" h="1953" w="1454">
                  <a:moveTo>
                    <a:pt x="334" y="0"/>
                  </a:moveTo>
                  <a:lnTo>
                    <a:pt x="1" y="977"/>
                  </a:lnTo>
                  <a:lnTo>
                    <a:pt x="334" y="1953"/>
                  </a:lnTo>
                  <a:lnTo>
                    <a:pt x="1453" y="1953"/>
                  </a:lnTo>
                  <a:lnTo>
                    <a:pt x="1453" y="1143"/>
                  </a:lnTo>
                  <a:cubicBezTo>
                    <a:pt x="1453" y="524"/>
                    <a:pt x="953" y="0"/>
                    <a:pt x="334" y="0"/>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5" name="Google Shape;2555;p82"/>
            <p:cNvSpPr/>
            <p:nvPr/>
          </p:nvSpPr>
          <p:spPr>
            <a:xfrm>
              <a:off x="2744575" y="3132850"/>
              <a:ext cx="28625" cy="48825"/>
            </a:xfrm>
            <a:custGeom>
              <a:rect b="b" l="l" r="r" t="t"/>
              <a:pathLst>
                <a:path extrusionOk="0" h="1953" w="1145">
                  <a:moveTo>
                    <a:pt x="1144" y="0"/>
                  </a:moveTo>
                  <a:cubicBezTo>
                    <a:pt x="501" y="0"/>
                    <a:pt x="1" y="524"/>
                    <a:pt x="1" y="1143"/>
                  </a:cubicBezTo>
                  <a:lnTo>
                    <a:pt x="1" y="1953"/>
                  </a:lnTo>
                  <a:lnTo>
                    <a:pt x="1144" y="1953"/>
                  </a:lnTo>
                  <a:lnTo>
                    <a:pt x="1144"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6" name="Google Shape;2556;p82"/>
            <p:cNvSpPr/>
            <p:nvPr/>
          </p:nvSpPr>
          <p:spPr>
            <a:xfrm>
              <a:off x="2764825" y="3097125"/>
              <a:ext cx="29200" cy="41700"/>
            </a:xfrm>
            <a:custGeom>
              <a:rect b="b" l="l" r="r" t="t"/>
              <a:pathLst>
                <a:path extrusionOk="0" h="1668" w="1168">
                  <a:moveTo>
                    <a:pt x="334" y="0"/>
                  </a:moveTo>
                  <a:lnTo>
                    <a:pt x="1" y="834"/>
                  </a:lnTo>
                  <a:lnTo>
                    <a:pt x="334" y="1667"/>
                  </a:lnTo>
                  <a:cubicBezTo>
                    <a:pt x="787" y="1667"/>
                    <a:pt x="1168" y="1310"/>
                    <a:pt x="1168" y="834"/>
                  </a:cubicBezTo>
                  <a:cubicBezTo>
                    <a:pt x="1168" y="381"/>
                    <a:pt x="787" y="0"/>
                    <a:pt x="334" y="0"/>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7" name="Google Shape;2557;p82"/>
            <p:cNvSpPr/>
            <p:nvPr/>
          </p:nvSpPr>
          <p:spPr>
            <a:xfrm>
              <a:off x="2751725" y="3097125"/>
              <a:ext cx="21475" cy="41700"/>
            </a:xfrm>
            <a:custGeom>
              <a:rect b="b" l="l" r="r" t="t"/>
              <a:pathLst>
                <a:path extrusionOk="0" h="1668" w="859">
                  <a:moveTo>
                    <a:pt x="858" y="0"/>
                  </a:moveTo>
                  <a:cubicBezTo>
                    <a:pt x="382" y="0"/>
                    <a:pt x="1" y="381"/>
                    <a:pt x="1" y="834"/>
                  </a:cubicBezTo>
                  <a:cubicBezTo>
                    <a:pt x="1" y="1310"/>
                    <a:pt x="382" y="1667"/>
                    <a:pt x="858" y="1667"/>
                  </a:cubicBezTo>
                  <a:lnTo>
                    <a:pt x="858"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58" name="Google Shape;2558;p82"/>
          <p:cNvGrpSpPr/>
          <p:nvPr/>
        </p:nvGrpSpPr>
        <p:grpSpPr>
          <a:xfrm>
            <a:off x="4762111" y="2858404"/>
            <a:ext cx="281935" cy="314597"/>
            <a:chOff x="3159550" y="3030450"/>
            <a:chExt cx="195300" cy="217925"/>
          </a:xfrm>
        </p:grpSpPr>
        <p:sp>
          <p:nvSpPr>
            <p:cNvPr id="2559" name="Google Shape;2559;p82"/>
            <p:cNvSpPr/>
            <p:nvPr/>
          </p:nvSpPr>
          <p:spPr>
            <a:xfrm>
              <a:off x="3253025" y="3075100"/>
              <a:ext cx="10750" cy="128625"/>
            </a:xfrm>
            <a:custGeom>
              <a:rect b="b" l="l" r="r" t="t"/>
              <a:pathLst>
                <a:path extrusionOk="0" h="5145" w="430">
                  <a:moveTo>
                    <a:pt x="1" y="0"/>
                  </a:moveTo>
                  <a:lnTo>
                    <a:pt x="167" y="5144"/>
                  </a:lnTo>
                  <a:lnTo>
                    <a:pt x="429" y="5144"/>
                  </a:lnTo>
                  <a:lnTo>
                    <a:pt x="42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0" name="Google Shape;2560;p82"/>
            <p:cNvSpPr/>
            <p:nvPr/>
          </p:nvSpPr>
          <p:spPr>
            <a:xfrm>
              <a:off x="3251250" y="3075100"/>
              <a:ext cx="5975" cy="128625"/>
            </a:xfrm>
            <a:custGeom>
              <a:rect b="b" l="l" r="r" t="t"/>
              <a:pathLst>
                <a:path extrusionOk="0" h="5145" w="239">
                  <a:moveTo>
                    <a:pt x="0" y="0"/>
                  </a:moveTo>
                  <a:lnTo>
                    <a:pt x="0" y="5144"/>
                  </a:lnTo>
                  <a:lnTo>
                    <a:pt x="238" y="5144"/>
                  </a:lnTo>
                  <a:lnTo>
                    <a:pt x="238"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1" name="Google Shape;2561;p82"/>
            <p:cNvSpPr/>
            <p:nvPr/>
          </p:nvSpPr>
          <p:spPr>
            <a:xfrm>
              <a:off x="3198250" y="3101875"/>
              <a:ext cx="32175" cy="25625"/>
            </a:xfrm>
            <a:custGeom>
              <a:rect b="b" l="l" r="r" t="t"/>
              <a:pathLst>
                <a:path extrusionOk="0" h="1025" w="1287">
                  <a:moveTo>
                    <a:pt x="263" y="1"/>
                  </a:moveTo>
                  <a:lnTo>
                    <a:pt x="1" y="453"/>
                  </a:lnTo>
                  <a:lnTo>
                    <a:pt x="1025" y="1025"/>
                  </a:lnTo>
                  <a:lnTo>
                    <a:pt x="1287" y="596"/>
                  </a:lnTo>
                  <a:lnTo>
                    <a:pt x="26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2" name="Google Shape;2562;p82"/>
            <p:cNvSpPr/>
            <p:nvPr/>
          </p:nvSpPr>
          <p:spPr>
            <a:xfrm>
              <a:off x="3284575" y="3101875"/>
              <a:ext cx="31575" cy="25625"/>
            </a:xfrm>
            <a:custGeom>
              <a:rect b="b" l="l" r="r" t="t"/>
              <a:pathLst>
                <a:path extrusionOk="0" h="1025" w="1263">
                  <a:moveTo>
                    <a:pt x="1001" y="1"/>
                  </a:moveTo>
                  <a:lnTo>
                    <a:pt x="1" y="596"/>
                  </a:lnTo>
                  <a:lnTo>
                    <a:pt x="263" y="1025"/>
                  </a:lnTo>
                  <a:lnTo>
                    <a:pt x="1263" y="453"/>
                  </a:lnTo>
                  <a:lnTo>
                    <a:pt x="100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3" name="Google Shape;2563;p82"/>
            <p:cNvSpPr/>
            <p:nvPr/>
          </p:nvSpPr>
          <p:spPr>
            <a:xfrm>
              <a:off x="3284575" y="3151300"/>
              <a:ext cx="31575" cy="25625"/>
            </a:xfrm>
            <a:custGeom>
              <a:rect b="b" l="l" r="r" t="t"/>
              <a:pathLst>
                <a:path extrusionOk="0" h="1025" w="1263">
                  <a:moveTo>
                    <a:pt x="263" y="0"/>
                  </a:moveTo>
                  <a:lnTo>
                    <a:pt x="1" y="453"/>
                  </a:lnTo>
                  <a:lnTo>
                    <a:pt x="1001" y="1024"/>
                  </a:lnTo>
                  <a:lnTo>
                    <a:pt x="1263" y="596"/>
                  </a:lnTo>
                  <a:lnTo>
                    <a:pt x="263"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4" name="Google Shape;2564;p82"/>
            <p:cNvSpPr/>
            <p:nvPr/>
          </p:nvSpPr>
          <p:spPr>
            <a:xfrm>
              <a:off x="3198250" y="3151300"/>
              <a:ext cx="32175" cy="25625"/>
            </a:xfrm>
            <a:custGeom>
              <a:rect b="b" l="l" r="r" t="t"/>
              <a:pathLst>
                <a:path extrusionOk="0" h="1025" w="1287">
                  <a:moveTo>
                    <a:pt x="1025" y="0"/>
                  </a:moveTo>
                  <a:lnTo>
                    <a:pt x="1" y="596"/>
                  </a:lnTo>
                  <a:lnTo>
                    <a:pt x="263" y="1024"/>
                  </a:lnTo>
                  <a:lnTo>
                    <a:pt x="1287" y="453"/>
                  </a:lnTo>
                  <a:lnTo>
                    <a:pt x="10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5" name="Google Shape;2565;p82"/>
            <p:cNvSpPr/>
            <p:nvPr/>
          </p:nvSpPr>
          <p:spPr>
            <a:xfrm>
              <a:off x="3304225" y="3072125"/>
              <a:ext cx="50625" cy="51225"/>
            </a:xfrm>
            <a:custGeom>
              <a:rect b="b" l="l" r="r" t="t"/>
              <a:pathLst>
                <a:path extrusionOk="0" h="2049" w="2025">
                  <a:moveTo>
                    <a:pt x="1025" y="0"/>
                  </a:moveTo>
                  <a:cubicBezTo>
                    <a:pt x="453" y="0"/>
                    <a:pt x="1" y="476"/>
                    <a:pt x="1" y="1024"/>
                  </a:cubicBezTo>
                  <a:cubicBezTo>
                    <a:pt x="1" y="1596"/>
                    <a:pt x="453" y="2048"/>
                    <a:pt x="1025" y="2048"/>
                  </a:cubicBezTo>
                  <a:cubicBezTo>
                    <a:pt x="1572" y="2048"/>
                    <a:pt x="2025" y="1596"/>
                    <a:pt x="2025" y="1024"/>
                  </a:cubicBezTo>
                  <a:cubicBezTo>
                    <a:pt x="2025" y="476"/>
                    <a:pt x="1572" y="0"/>
                    <a:pt x="1025"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6" name="Google Shape;2566;p82"/>
            <p:cNvSpPr/>
            <p:nvPr/>
          </p:nvSpPr>
          <p:spPr>
            <a:xfrm>
              <a:off x="3316725" y="3085200"/>
              <a:ext cx="25625" cy="25650"/>
            </a:xfrm>
            <a:custGeom>
              <a:rect b="b" l="l" r="r" t="t"/>
              <a:pathLst>
                <a:path extrusionOk="0" h="1026" w="1025">
                  <a:moveTo>
                    <a:pt x="525" y="1"/>
                  </a:moveTo>
                  <a:cubicBezTo>
                    <a:pt x="239" y="1"/>
                    <a:pt x="1" y="215"/>
                    <a:pt x="1" y="501"/>
                  </a:cubicBezTo>
                  <a:cubicBezTo>
                    <a:pt x="1" y="787"/>
                    <a:pt x="239" y="1025"/>
                    <a:pt x="525" y="1025"/>
                  </a:cubicBezTo>
                  <a:cubicBezTo>
                    <a:pt x="787" y="1025"/>
                    <a:pt x="1025" y="787"/>
                    <a:pt x="1025" y="501"/>
                  </a:cubicBezTo>
                  <a:cubicBezTo>
                    <a:pt x="1025" y="215"/>
                    <a:pt x="787" y="1"/>
                    <a:pt x="525"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7" name="Google Shape;2567;p82"/>
            <p:cNvSpPr/>
            <p:nvPr/>
          </p:nvSpPr>
          <p:spPr>
            <a:xfrm>
              <a:off x="3304225" y="3155475"/>
              <a:ext cx="50625" cy="51225"/>
            </a:xfrm>
            <a:custGeom>
              <a:rect b="b" l="l" r="r" t="t"/>
              <a:pathLst>
                <a:path extrusionOk="0" h="2049" w="2025">
                  <a:moveTo>
                    <a:pt x="1001" y="0"/>
                  </a:moveTo>
                  <a:cubicBezTo>
                    <a:pt x="453" y="0"/>
                    <a:pt x="1" y="476"/>
                    <a:pt x="1" y="1024"/>
                  </a:cubicBezTo>
                  <a:cubicBezTo>
                    <a:pt x="1" y="1596"/>
                    <a:pt x="453" y="2048"/>
                    <a:pt x="1001" y="2048"/>
                  </a:cubicBezTo>
                  <a:cubicBezTo>
                    <a:pt x="1572" y="2048"/>
                    <a:pt x="2025" y="1596"/>
                    <a:pt x="2025" y="1024"/>
                  </a:cubicBezTo>
                  <a:cubicBezTo>
                    <a:pt x="2025" y="476"/>
                    <a:pt x="1572" y="0"/>
                    <a:pt x="1001"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8" name="Google Shape;2568;p82"/>
            <p:cNvSpPr/>
            <p:nvPr/>
          </p:nvSpPr>
          <p:spPr>
            <a:xfrm>
              <a:off x="3316725" y="3168575"/>
              <a:ext cx="25625" cy="25625"/>
            </a:xfrm>
            <a:custGeom>
              <a:rect b="b" l="l" r="r" t="t"/>
              <a:pathLst>
                <a:path extrusionOk="0" h="1025" w="1025">
                  <a:moveTo>
                    <a:pt x="501" y="0"/>
                  </a:moveTo>
                  <a:cubicBezTo>
                    <a:pt x="239" y="0"/>
                    <a:pt x="1" y="214"/>
                    <a:pt x="1" y="500"/>
                  </a:cubicBezTo>
                  <a:cubicBezTo>
                    <a:pt x="1" y="786"/>
                    <a:pt x="239" y="1024"/>
                    <a:pt x="501" y="1024"/>
                  </a:cubicBezTo>
                  <a:cubicBezTo>
                    <a:pt x="787" y="1024"/>
                    <a:pt x="1025" y="786"/>
                    <a:pt x="1025" y="500"/>
                  </a:cubicBezTo>
                  <a:cubicBezTo>
                    <a:pt x="1025" y="214"/>
                    <a:pt x="787" y="0"/>
                    <a:pt x="501"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69" name="Google Shape;2569;p82"/>
            <p:cNvSpPr/>
            <p:nvPr/>
          </p:nvSpPr>
          <p:spPr>
            <a:xfrm>
              <a:off x="3159550" y="3155475"/>
              <a:ext cx="51225" cy="51225"/>
            </a:xfrm>
            <a:custGeom>
              <a:rect b="b" l="l" r="r" t="t"/>
              <a:pathLst>
                <a:path extrusionOk="0" h="2049" w="2049">
                  <a:moveTo>
                    <a:pt x="1025" y="0"/>
                  </a:moveTo>
                  <a:cubicBezTo>
                    <a:pt x="453" y="0"/>
                    <a:pt x="1" y="476"/>
                    <a:pt x="1" y="1024"/>
                  </a:cubicBezTo>
                  <a:cubicBezTo>
                    <a:pt x="1" y="1596"/>
                    <a:pt x="453" y="2048"/>
                    <a:pt x="1025" y="2048"/>
                  </a:cubicBezTo>
                  <a:cubicBezTo>
                    <a:pt x="1596" y="2048"/>
                    <a:pt x="2049" y="1596"/>
                    <a:pt x="2049" y="1024"/>
                  </a:cubicBezTo>
                  <a:cubicBezTo>
                    <a:pt x="2049" y="476"/>
                    <a:pt x="1596" y="0"/>
                    <a:pt x="1025"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0" name="Google Shape;2570;p82"/>
            <p:cNvSpPr/>
            <p:nvPr/>
          </p:nvSpPr>
          <p:spPr>
            <a:xfrm>
              <a:off x="3172650" y="3168575"/>
              <a:ext cx="25625" cy="25625"/>
            </a:xfrm>
            <a:custGeom>
              <a:rect b="b" l="l" r="r" t="t"/>
              <a:pathLst>
                <a:path extrusionOk="0" h="1025" w="1025">
                  <a:moveTo>
                    <a:pt x="501" y="0"/>
                  </a:moveTo>
                  <a:cubicBezTo>
                    <a:pt x="215" y="0"/>
                    <a:pt x="1" y="214"/>
                    <a:pt x="1" y="500"/>
                  </a:cubicBezTo>
                  <a:cubicBezTo>
                    <a:pt x="1" y="786"/>
                    <a:pt x="215" y="1024"/>
                    <a:pt x="501" y="1024"/>
                  </a:cubicBezTo>
                  <a:cubicBezTo>
                    <a:pt x="786" y="1024"/>
                    <a:pt x="1025" y="786"/>
                    <a:pt x="1025" y="500"/>
                  </a:cubicBezTo>
                  <a:cubicBezTo>
                    <a:pt x="1025" y="214"/>
                    <a:pt x="786" y="0"/>
                    <a:pt x="501"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1" name="Google Shape;2571;p82"/>
            <p:cNvSpPr/>
            <p:nvPr/>
          </p:nvSpPr>
          <p:spPr>
            <a:xfrm>
              <a:off x="3159550" y="3072125"/>
              <a:ext cx="51225" cy="51225"/>
            </a:xfrm>
            <a:custGeom>
              <a:rect b="b" l="l" r="r" t="t"/>
              <a:pathLst>
                <a:path extrusionOk="0" h="2049" w="2049">
                  <a:moveTo>
                    <a:pt x="1025" y="0"/>
                  </a:moveTo>
                  <a:cubicBezTo>
                    <a:pt x="453" y="0"/>
                    <a:pt x="1" y="476"/>
                    <a:pt x="1" y="1024"/>
                  </a:cubicBezTo>
                  <a:cubicBezTo>
                    <a:pt x="1" y="1596"/>
                    <a:pt x="453" y="2048"/>
                    <a:pt x="1025" y="2048"/>
                  </a:cubicBezTo>
                  <a:cubicBezTo>
                    <a:pt x="1596" y="2048"/>
                    <a:pt x="2049" y="1596"/>
                    <a:pt x="2049" y="1024"/>
                  </a:cubicBezTo>
                  <a:cubicBezTo>
                    <a:pt x="2049" y="476"/>
                    <a:pt x="1596" y="0"/>
                    <a:pt x="1025"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2" name="Google Shape;2572;p82"/>
            <p:cNvSpPr/>
            <p:nvPr/>
          </p:nvSpPr>
          <p:spPr>
            <a:xfrm>
              <a:off x="3172650" y="3085200"/>
              <a:ext cx="25025" cy="25650"/>
            </a:xfrm>
            <a:custGeom>
              <a:rect b="b" l="l" r="r" t="t"/>
              <a:pathLst>
                <a:path extrusionOk="0" h="1026" w="1001">
                  <a:moveTo>
                    <a:pt x="501" y="1"/>
                  </a:moveTo>
                  <a:cubicBezTo>
                    <a:pt x="215" y="1"/>
                    <a:pt x="1" y="215"/>
                    <a:pt x="1" y="501"/>
                  </a:cubicBezTo>
                  <a:cubicBezTo>
                    <a:pt x="1" y="787"/>
                    <a:pt x="215" y="1025"/>
                    <a:pt x="501" y="1025"/>
                  </a:cubicBezTo>
                  <a:cubicBezTo>
                    <a:pt x="786" y="1025"/>
                    <a:pt x="1001" y="787"/>
                    <a:pt x="1001" y="501"/>
                  </a:cubicBezTo>
                  <a:cubicBezTo>
                    <a:pt x="1001" y="215"/>
                    <a:pt x="786" y="1"/>
                    <a:pt x="501"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3" name="Google Shape;2573;p82"/>
            <p:cNvSpPr/>
            <p:nvPr/>
          </p:nvSpPr>
          <p:spPr>
            <a:xfrm>
              <a:off x="3248850" y="3094750"/>
              <a:ext cx="47075" cy="89900"/>
            </a:xfrm>
            <a:custGeom>
              <a:rect b="b" l="l" r="r" t="t"/>
              <a:pathLst>
                <a:path extrusionOk="0" h="3596" w="1883">
                  <a:moveTo>
                    <a:pt x="334" y="0"/>
                  </a:moveTo>
                  <a:lnTo>
                    <a:pt x="1" y="1786"/>
                  </a:lnTo>
                  <a:lnTo>
                    <a:pt x="334" y="3596"/>
                  </a:lnTo>
                  <a:cubicBezTo>
                    <a:pt x="1192" y="3596"/>
                    <a:pt x="1882" y="2905"/>
                    <a:pt x="1882" y="2048"/>
                  </a:cubicBezTo>
                  <a:lnTo>
                    <a:pt x="1882" y="1548"/>
                  </a:lnTo>
                  <a:cubicBezTo>
                    <a:pt x="1882" y="691"/>
                    <a:pt x="1192" y="0"/>
                    <a:pt x="33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4" name="Google Shape;2574;p82"/>
            <p:cNvSpPr/>
            <p:nvPr/>
          </p:nvSpPr>
          <p:spPr>
            <a:xfrm>
              <a:off x="3218500" y="3094750"/>
              <a:ext cx="38725" cy="89900"/>
            </a:xfrm>
            <a:custGeom>
              <a:rect b="b" l="l" r="r" t="t"/>
              <a:pathLst>
                <a:path extrusionOk="0" h="3596" w="1549">
                  <a:moveTo>
                    <a:pt x="1548" y="0"/>
                  </a:moveTo>
                  <a:cubicBezTo>
                    <a:pt x="691" y="0"/>
                    <a:pt x="0" y="691"/>
                    <a:pt x="0" y="1548"/>
                  </a:cubicBezTo>
                  <a:lnTo>
                    <a:pt x="0" y="2048"/>
                  </a:lnTo>
                  <a:cubicBezTo>
                    <a:pt x="0" y="2905"/>
                    <a:pt x="691" y="3596"/>
                    <a:pt x="1548" y="3596"/>
                  </a:cubicBezTo>
                  <a:lnTo>
                    <a:pt x="1548"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5" name="Google Shape;2575;p82"/>
            <p:cNvSpPr/>
            <p:nvPr/>
          </p:nvSpPr>
          <p:spPr>
            <a:xfrm>
              <a:off x="3248850" y="3107250"/>
              <a:ext cx="34575" cy="64900"/>
            </a:xfrm>
            <a:custGeom>
              <a:rect b="b" l="l" r="r" t="t"/>
              <a:pathLst>
                <a:path extrusionOk="0" h="2596" w="1383">
                  <a:moveTo>
                    <a:pt x="334" y="0"/>
                  </a:moveTo>
                  <a:lnTo>
                    <a:pt x="1" y="1286"/>
                  </a:lnTo>
                  <a:lnTo>
                    <a:pt x="334" y="2596"/>
                  </a:lnTo>
                  <a:cubicBezTo>
                    <a:pt x="906" y="2596"/>
                    <a:pt x="1382" y="2120"/>
                    <a:pt x="1382" y="1548"/>
                  </a:cubicBezTo>
                  <a:lnTo>
                    <a:pt x="1382" y="1048"/>
                  </a:lnTo>
                  <a:cubicBezTo>
                    <a:pt x="1382" y="476"/>
                    <a:pt x="906" y="0"/>
                    <a:pt x="334"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6" name="Google Shape;2576;p82"/>
            <p:cNvSpPr/>
            <p:nvPr/>
          </p:nvSpPr>
          <p:spPr>
            <a:xfrm>
              <a:off x="3231600" y="3107250"/>
              <a:ext cx="25625" cy="64900"/>
            </a:xfrm>
            <a:custGeom>
              <a:rect b="b" l="l" r="r" t="t"/>
              <a:pathLst>
                <a:path extrusionOk="0" h="2596" w="1025">
                  <a:moveTo>
                    <a:pt x="1024" y="0"/>
                  </a:moveTo>
                  <a:cubicBezTo>
                    <a:pt x="453" y="0"/>
                    <a:pt x="0" y="476"/>
                    <a:pt x="0" y="1048"/>
                  </a:cubicBezTo>
                  <a:lnTo>
                    <a:pt x="0" y="1548"/>
                  </a:lnTo>
                  <a:cubicBezTo>
                    <a:pt x="0" y="2120"/>
                    <a:pt x="453" y="2596"/>
                    <a:pt x="1024" y="2596"/>
                  </a:cubicBezTo>
                  <a:lnTo>
                    <a:pt x="1024"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7" name="Google Shape;2577;p82"/>
            <p:cNvSpPr/>
            <p:nvPr/>
          </p:nvSpPr>
          <p:spPr>
            <a:xfrm>
              <a:off x="3248850" y="3030450"/>
              <a:ext cx="33975" cy="51225"/>
            </a:xfrm>
            <a:custGeom>
              <a:rect b="b" l="l" r="r" t="t"/>
              <a:pathLst>
                <a:path extrusionOk="0" h="2049" w="1359">
                  <a:moveTo>
                    <a:pt x="334" y="0"/>
                  </a:moveTo>
                  <a:lnTo>
                    <a:pt x="1" y="1024"/>
                  </a:lnTo>
                  <a:lnTo>
                    <a:pt x="334" y="2048"/>
                  </a:lnTo>
                  <a:cubicBezTo>
                    <a:pt x="906" y="2048"/>
                    <a:pt x="1358" y="1596"/>
                    <a:pt x="1358" y="1024"/>
                  </a:cubicBezTo>
                  <a:cubicBezTo>
                    <a:pt x="1358" y="476"/>
                    <a:pt x="906" y="0"/>
                    <a:pt x="33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8" name="Google Shape;2578;p82"/>
            <p:cNvSpPr/>
            <p:nvPr/>
          </p:nvSpPr>
          <p:spPr>
            <a:xfrm>
              <a:off x="3231600" y="3030450"/>
              <a:ext cx="25625" cy="51225"/>
            </a:xfrm>
            <a:custGeom>
              <a:rect b="b" l="l" r="r" t="t"/>
              <a:pathLst>
                <a:path extrusionOk="0" h="2049" w="1025">
                  <a:moveTo>
                    <a:pt x="1024" y="0"/>
                  </a:moveTo>
                  <a:cubicBezTo>
                    <a:pt x="477" y="0"/>
                    <a:pt x="0" y="476"/>
                    <a:pt x="0" y="1024"/>
                  </a:cubicBezTo>
                  <a:cubicBezTo>
                    <a:pt x="0" y="1596"/>
                    <a:pt x="477" y="2048"/>
                    <a:pt x="1024" y="2048"/>
                  </a:cubicBezTo>
                  <a:lnTo>
                    <a:pt x="1024"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79" name="Google Shape;2579;p82"/>
            <p:cNvSpPr/>
            <p:nvPr/>
          </p:nvSpPr>
          <p:spPr>
            <a:xfrm>
              <a:off x="3248850" y="3197150"/>
              <a:ext cx="33975" cy="51225"/>
            </a:xfrm>
            <a:custGeom>
              <a:rect b="b" l="l" r="r" t="t"/>
              <a:pathLst>
                <a:path extrusionOk="0" h="2049" w="1359">
                  <a:moveTo>
                    <a:pt x="334" y="0"/>
                  </a:moveTo>
                  <a:lnTo>
                    <a:pt x="1" y="1024"/>
                  </a:lnTo>
                  <a:lnTo>
                    <a:pt x="334" y="2048"/>
                  </a:lnTo>
                  <a:cubicBezTo>
                    <a:pt x="906" y="2048"/>
                    <a:pt x="1358" y="1596"/>
                    <a:pt x="1358" y="1024"/>
                  </a:cubicBezTo>
                  <a:cubicBezTo>
                    <a:pt x="1358" y="476"/>
                    <a:pt x="906" y="0"/>
                    <a:pt x="33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0" name="Google Shape;2580;p82"/>
            <p:cNvSpPr/>
            <p:nvPr/>
          </p:nvSpPr>
          <p:spPr>
            <a:xfrm>
              <a:off x="3231600" y="3197150"/>
              <a:ext cx="25625" cy="51225"/>
            </a:xfrm>
            <a:custGeom>
              <a:rect b="b" l="l" r="r" t="t"/>
              <a:pathLst>
                <a:path extrusionOk="0" h="2049" w="1025">
                  <a:moveTo>
                    <a:pt x="1024" y="0"/>
                  </a:moveTo>
                  <a:cubicBezTo>
                    <a:pt x="477" y="0"/>
                    <a:pt x="0" y="476"/>
                    <a:pt x="0" y="1024"/>
                  </a:cubicBezTo>
                  <a:cubicBezTo>
                    <a:pt x="0" y="1596"/>
                    <a:pt x="477" y="2048"/>
                    <a:pt x="1024" y="2048"/>
                  </a:cubicBezTo>
                  <a:lnTo>
                    <a:pt x="1024"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1" name="Google Shape;2581;p82"/>
            <p:cNvSpPr/>
            <p:nvPr/>
          </p:nvSpPr>
          <p:spPr>
            <a:xfrm>
              <a:off x="3248850" y="3043525"/>
              <a:ext cx="21475" cy="25650"/>
            </a:xfrm>
            <a:custGeom>
              <a:rect b="b" l="l" r="r" t="t"/>
              <a:pathLst>
                <a:path extrusionOk="0" h="1026" w="859">
                  <a:moveTo>
                    <a:pt x="334" y="1"/>
                  </a:moveTo>
                  <a:lnTo>
                    <a:pt x="1" y="501"/>
                  </a:lnTo>
                  <a:lnTo>
                    <a:pt x="334" y="1025"/>
                  </a:lnTo>
                  <a:cubicBezTo>
                    <a:pt x="620" y="1025"/>
                    <a:pt x="858" y="787"/>
                    <a:pt x="858" y="501"/>
                  </a:cubicBezTo>
                  <a:cubicBezTo>
                    <a:pt x="858" y="215"/>
                    <a:pt x="620" y="1"/>
                    <a:pt x="334"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2" name="Google Shape;2582;p82"/>
            <p:cNvSpPr/>
            <p:nvPr/>
          </p:nvSpPr>
          <p:spPr>
            <a:xfrm>
              <a:off x="3244700" y="3043525"/>
              <a:ext cx="12525" cy="25650"/>
            </a:xfrm>
            <a:custGeom>
              <a:rect b="b" l="l" r="r" t="t"/>
              <a:pathLst>
                <a:path extrusionOk="0" h="1026" w="501">
                  <a:moveTo>
                    <a:pt x="500" y="1"/>
                  </a:moveTo>
                  <a:cubicBezTo>
                    <a:pt x="214" y="1"/>
                    <a:pt x="0" y="215"/>
                    <a:pt x="0" y="501"/>
                  </a:cubicBezTo>
                  <a:cubicBezTo>
                    <a:pt x="0" y="787"/>
                    <a:pt x="214" y="1025"/>
                    <a:pt x="500" y="1025"/>
                  </a:cubicBezTo>
                  <a:lnTo>
                    <a:pt x="500"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3" name="Google Shape;2583;p82"/>
            <p:cNvSpPr/>
            <p:nvPr/>
          </p:nvSpPr>
          <p:spPr>
            <a:xfrm>
              <a:off x="3248850" y="3210250"/>
              <a:ext cx="21475" cy="25625"/>
            </a:xfrm>
            <a:custGeom>
              <a:rect b="b" l="l" r="r" t="t"/>
              <a:pathLst>
                <a:path extrusionOk="0" h="1025" w="859">
                  <a:moveTo>
                    <a:pt x="334" y="0"/>
                  </a:moveTo>
                  <a:lnTo>
                    <a:pt x="1" y="500"/>
                  </a:lnTo>
                  <a:lnTo>
                    <a:pt x="334" y="1024"/>
                  </a:lnTo>
                  <a:cubicBezTo>
                    <a:pt x="620" y="1024"/>
                    <a:pt x="858" y="786"/>
                    <a:pt x="858" y="500"/>
                  </a:cubicBezTo>
                  <a:cubicBezTo>
                    <a:pt x="858" y="214"/>
                    <a:pt x="620" y="0"/>
                    <a:pt x="334"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4" name="Google Shape;2584;p82"/>
            <p:cNvSpPr/>
            <p:nvPr/>
          </p:nvSpPr>
          <p:spPr>
            <a:xfrm>
              <a:off x="3244700" y="3210250"/>
              <a:ext cx="12525" cy="25625"/>
            </a:xfrm>
            <a:custGeom>
              <a:rect b="b" l="l" r="r" t="t"/>
              <a:pathLst>
                <a:path extrusionOk="0" h="1025" w="501">
                  <a:moveTo>
                    <a:pt x="500" y="0"/>
                  </a:moveTo>
                  <a:cubicBezTo>
                    <a:pt x="214" y="0"/>
                    <a:pt x="0" y="214"/>
                    <a:pt x="0" y="500"/>
                  </a:cubicBezTo>
                  <a:cubicBezTo>
                    <a:pt x="0" y="786"/>
                    <a:pt x="214" y="1024"/>
                    <a:pt x="500" y="1024"/>
                  </a:cubicBezTo>
                  <a:lnTo>
                    <a:pt x="500"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85" name="Google Shape;2585;p82"/>
          <p:cNvGrpSpPr/>
          <p:nvPr/>
        </p:nvGrpSpPr>
        <p:grpSpPr>
          <a:xfrm>
            <a:off x="5446269" y="2865261"/>
            <a:ext cx="301676" cy="301712"/>
            <a:chOff x="3633475" y="3035200"/>
            <a:chExt cx="208975" cy="209000"/>
          </a:xfrm>
        </p:grpSpPr>
        <p:sp>
          <p:nvSpPr>
            <p:cNvPr id="2586" name="Google Shape;2586;p82"/>
            <p:cNvSpPr/>
            <p:nvPr/>
          </p:nvSpPr>
          <p:spPr>
            <a:xfrm>
              <a:off x="3729900" y="3035200"/>
              <a:ext cx="112550" cy="208400"/>
            </a:xfrm>
            <a:custGeom>
              <a:rect b="b" l="l" r="r" t="t"/>
              <a:pathLst>
                <a:path extrusionOk="0" h="8336" w="4502">
                  <a:moveTo>
                    <a:pt x="311" y="1"/>
                  </a:moveTo>
                  <a:lnTo>
                    <a:pt x="1" y="4478"/>
                  </a:lnTo>
                  <a:lnTo>
                    <a:pt x="311" y="8336"/>
                  </a:lnTo>
                  <a:lnTo>
                    <a:pt x="4502" y="8336"/>
                  </a:lnTo>
                  <a:lnTo>
                    <a:pt x="4502" y="2072"/>
                  </a:lnTo>
                  <a:lnTo>
                    <a:pt x="311"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7" name="Google Shape;2587;p82"/>
            <p:cNvSpPr/>
            <p:nvPr/>
          </p:nvSpPr>
          <p:spPr>
            <a:xfrm>
              <a:off x="3633475" y="3035200"/>
              <a:ext cx="104200" cy="209000"/>
            </a:xfrm>
            <a:custGeom>
              <a:rect b="b" l="l" r="r" t="t"/>
              <a:pathLst>
                <a:path extrusionOk="0" h="8360" w="4168">
                  <a:moveTo>
                    <a:pt x="4168" y="1"/>
                  </a:moveTo>
                  <a:lnTo>
                    <a:pt x="0" y="2072"/>
                  </a:lnTo>
                  <a:lnTo>
                    <a:pt x="0" y="8359"/>
                  </a:lnTo>
                  <a:lnTo>
                    <a:pt x="4168" y="8359"/>
                  </a:lnTo>
                  <a:lnTo>
                    <a:pt x="4168"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8" name="Google Shape;2588;p82"/>
            <p:cNvSpPr/>
            <p:nvPr/>
          </p:nvSpPr>
          <p:spPr>
            <a:xfrm>
              <a:off x="3729900" y="3062600"/>
              <a:ext cx="88150" cy="156600"/>
            </a:xfrm>
            <a:custGeom>
              <a:rect b="b" l="l" r="r" t="t"/>
              <a:pathLst>
                <a:path extrusionOk="0" h="6264" w="3526">
                  <a:moveTo>
                    <a:pt x="311" y="0"/>
                  </a:moveTo>
                  <a:lnTo>
                    <a:pt x="1" y="3406"/>
                  </a:lnTo>
                  <a:lnTo>
                    <a:pt x="311" y="6263"/>
                  </a:lnTo>
                  <a:lnTo>
                    <a:pt x="3526" y="6263"/>
                  </a:lnTo>
                  <a:lnTo>
                    <a:pt x="3526" y="1596"/>
                  </a:lnTo>
                  <a:lnTo>
                    <a:pt x="31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89" name="Google Shape;2589;p82"/>
            <p:cNvSpPr/>
            <p:nvPr/>
          </p:nvSpPr>
          <p:spPr>
            <a:xfrm>
              <a:off x="3657875" y="3062600"/>
              <a:ext cx="79800" cy="156600"/>
            </a:xfrm>
            <a:custGeom>
              <a:rect b="b" l="l" r="r" t="t"/>
              <a:pathLst>
                <a:path extrusionOk="0" h="6264" w="3192">
                  <a:moveTo>
                    <a:pt x="3192" y="0"/>
                  </a:moveTo>
                  <a:lnTo>
                    <a:pt x="0" y="1596"/>
                  </a:lnTo>
                  <a:lnTo>
                    <a:pt x="0" y="6263"/>
                  </a:lnTo>
                  <a:lnTo>
                    <a:pt x="3192" y="6263"/>
                  </a:lnTo>
                  <a:lnTo>
                    <a:pt x="319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0" name="Google Shape;2590;p82"/>
            <p:cNvSpPr/>
            <p:nvPr/>
          </p:nvSpPr>
          <p:spPr>
            <a:xfrm>
              <a:off x="3729900" y="3076275"/>
              <a:ext cx="75650" cy="131000"/>
            </a:xfrm>
            <a:custGeom>
              <a:rect b="b" l="l" r="r" t="t"/>
              <a:pathLst>
                <a:path extrusionOk="0" h="5240" w="3026">
                  <a:moveTo>
                    <a:pt x="311" y="1"/>
                  </a:moveTo>
                  <a:lnTo>
                    <a:pt x="1" y="2859"/>
                  </a:lnTo>
                  <a:lnTo>
                    <a:pt x="311" y="5240"/>
                  </a:lnTo>
                  <a:lnTo>
                    <a:pt x="3025" y="5240"/>
                  </a:lnTo>
                  <a:lnTo>
                    <a:pt x="3025" y="1334"/>
                  </a:lnTo>
                  <a:lnTo>
                    <a:pt x="3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1" name="Google Shape;2591;p82"/>
            <p:cNvSpPr/>
            <p:nvPr/>
          </p:nvSpPr>
          <p:spPr>
            <a:xfrm>
              <a:off x="3670375" y="3076275"/>
              <a:ext cx="67300" cy="131000"/>
            </a:xfrm>
            <a:custGeom>
              <a:rect b="b" l="l" r="r" t="t"/>
              <a:pathLst>
                <a:path extrusionOk="0" h="5240" w="2692">
                  <a:moveTo>
                    <a:pt x="2692" y="1"/>
                  </a:moveTo>
                  <a:lnTo>
                    <a:pt x="1" y="1334"/>
                  </a:lnTo>
                  <a:lnTo>
                    <a:pt x="1" y="5240"/>
                  </a:lnTo>
                  <a:lnTo>
                    <a:pt x="2692" y="5240"/>
                  </a:lnTo>
                  <a:lnTo>
                    <a:pt x="269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2" name="Google Shape;2592;p82"/>
            <p:cNvSpPr/>
            <p:nvPr/>
          </p:nvSpPr>
          <p:spPr>
            <a:xfrm>
              <a:off x="3729900" y="3110825"/>
              <a:ext cx="57200" cy="73250"/>
            </a:xfrm>
            <a:custGeom>
              <a:rect b="b" l="l" r="r" t="t"/>
              <a:pathLst>
                <a:path extrusionOk="0" h="2930" w="2288">
                  <a:moveTo>
                    <a:pt x="311" y="0"/>
                  </a:moveTo>
                  <a:lnTo>
                    <a:pt x="1" y="1453"/>
                  </a:lnTo>
                  <a:lnTo>
                    <a:pt x="311" y="2929"/>
                  </a:lnTo>
                  <a:cubicBezTo>
                    <a:pt x="1668" y="2929"/>
                    <a:pt x="2287" y="1477"/>
                    <a:pt x="2287" y="1477"/>
                  </a:cubicBezTo>
                  <a:cubicBezTo>
                    <a:pt x="2287" y="1477"/>
                    <a:pt x="1668" y="0"/>
                    <a:pt x="311"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3" name="Google Shape;2593;p82"/>
            <p:cNvSpPr/>
            <p:nvPr/>
          </p:nvSpPr>
          <p:spPr>
            <a:xfrm>
              <a:off x="3688825" y="3110825"/>
              <a:ext cx="48850" cy="73250"/>
            </a:xfrm>
            <a:custGeom>
              <a:rect b="b" l="l" r="r" t="t"/>
              <a:pathLst>
                <a:path extrusionOk="0" h="2930" w="1954">
                  <a:moveTo>
                    <a:pt x="1954" y="0"/>
                  </a:moveTo>
                  <a:cubicBezTo>
                    <a:pt x="620" y="0"/>
                    <a:pt x="1" y="1477"/>
                    <a:pt x="1" y="1477"/>
                  </a:cubicBezTo>
                  <a:cubicBezTo>
                    <a:pt x="1" y="1477"/>
                    <a:pt x="620" y="2929"/>
                    <a:pt x="1954" y="2929"/>
                  </a:cubicBezTo>
                  <a:lnTo>
                    <a:pt x="195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4" name="Google Shape;2594;p82"/>
            <p:cNvSpPr/>
            <p:nvPr/>
          </p:nvSpPr>
          <p:spPr>
            <a:xfrm>
              <a:off x="3729900" y="3122725"/>
              <a:ext cx="32775" cy="49425"/>
            </a:xfrm>
            <a:custGeom>
              <a:rect b="b" l="l" r="r" t="t"/>
              <a:pathLst>
                <a:path extrusionOk="0" h="1977" w="1311">
                  <a:moveTo>
                    <a:pt x="311" y="0"/>
                  </a:moveTo>
                  <a:lnTo>
                    <a:pt x="1" y="977"/>
                  </a:lnTo>
                  <a:lnTo>
                    <a:pt x="311" y="1977"/>
                  </a:lnTo>
                  <a:cubicBezTo>
                    <a:pt x="858" y="1977"/>
                    <a:pt x="1311" y="1524"/>
                    <a:pt x="1311" y="1001"/>
                  </a:cubicBezTo>
                  <a:cubicBezTo>
                    <a:pt x="1311" y="453"/>
                    <a:pt x="858" y="0"/>
                    <a:pt x="31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5" name="Google Shape;2595;p82"/>
            <p:cNvSpPr/>
            <p:nvPr/>
          </p:nvSpPr>
          <p:spPr>
            <a:xfrm>
              <a:off x="3713250" y="3122725"/>
              <a:ext cx="24425" cy="49425"/>
            </a:xfrm>
            <a:custGeom>
              <a:rect b="b" l="l" r="r" t="t"/>
              <a:pathLst>
                <a:path extrusionOk="0" h="1977" w="977">
                  <a:moveTo>
                    <a:pt x="977" y="0"/>
                  </a:moveTo>
                  <a:cubicBezTo>
                    <a:pt x="453" y="0"/>
                    <a:pt x="0" y="453"/>
                    <a:pt x="0" y="1001"/>
                  </a:cubicBezTo>
                  <a:cubicBezTo>
                    <a:pt x="0" y="1524"/>
                    <a:pt x="453" y="1977"/>
                    <a:pt x="977" y="1977"/>
                  </a:cubicBezTo>
                  <a:lnTo>
                    <a:pt x="9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6" name="Google Shape;2596;p82"/>
            <p:cNvSpPr/>
            <p:nvPr/>
          </p:nvSpPr>
          <p:spPr>
            <a:xfrm>
              <a:off x="3729900" y="3135225"/>
              <a:ext cx="20275" cy="24425"/>
            </a:xfrm>
            <a:custGeom>
              <a:rect b="b" l="l" r="r" t="t"/>
              <a:pathLst>
                <a:path extrusionOk="0" h="977" w="811">
                  <a:moveTo>
                    <a:pt x="311" y="0"/>
                  </a:moveTo>
                  <a:lnTo>
                    <a:pt x="1" y="477"/>
                  </a:lnTo>
                  <a:lnTo>
                    <a:pt x="311" y="977"/>
                  </a:lnTo>
                  <a:cubicBezTo>
                    <a:pt x="596" y="977"/>
                    <a:pt x="811" y="762"/>
                    <a:pt x="811" y="501"/>
                  </a:cubicBezTo>
                  <a:cubicBezTo>
                    <a:pt x="811" y="215"/>
                    <a:pt x="596" y="0"/>
                    <a:pt x="311"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97" name="Google Shape;2597;p82"/>
            <p:cNvSpPr/>
            <p:nvPr/>
          </p:nvSpPr>
          <p:spPr>
            <a:xfrm>
              <a:off x="3725750" y="3135225"/>
              <a:ext cx="11925" cy="24425"/>
            </a:xfrm>
            <a:custGeom>
              <a:rect b="b" l="l" r="r" t="t"/>
              <a:pathLst>
                <a:path extrusionOk="0" h="977" w="477">
                  <a:moveTo>
                    <a:pt x="477" y="0"/>
                  </a:moveTo>
                  <a:cubicBezTo>
                    <a:pt x="215" y="0"/>
                    <a:pt x="0" y="215"/>
                    <a:pt x="0" y="501"/>
                  </a:cubicBezTo>
                  <a:cubicBezTo>
                    <a:pt x="0" y="762"/>
                    <a:pt x="215" y="977"/>
                    <a:pt x="477" y="977"/>
                  </a:cubicBezTo>
                  <a:lnTo>
                    <a:pt x="47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598" name="Google Shape;2598;p82"/>
          <p:cNvGrpSpPr/>
          <p:nvPr/>
        </p:nvGrpSpPr>
        <p:grpSpPr>
          <a:xfrm>
            <a:off x="6163053" y="2872984"/>
            <a:ext cx="357580" cy="285400"/>
            <a:chOff x="4130000" y="3040550"/>
            <a:chExt cx="247700" cy="197700"/>
          </a:xfrm>
        </p:grpSpPr>
        <p:sp>
          <p:nvSpPr>
            <p:cNvPr id="2599" name="Google Shape;2599;p82"/>
            <p:cNvSpPr/>
            <p:nvPr/>
          </p:nvSpPr>
          <p:spPr>
            <a:xfrm>
              <a:off x="4244300" y="3054850"/>
              <a:ext cx="133400" cy="183400"/>
            </a:xfrm>
            <a:custGeom>
              <a:rect b="b" l="l" r="r" t="t"/>
              <a:pathLst>
                <a:path extrusionOk="0" h="7336" w="5336">
                  <a:moveTo>
                    <a:pt x="1" y="0"/>
                  </a:moveTo>
                  <a:lnTo>
                    <a:pt x="382" y="7335"/>
                  </a:lnTo>
                  <a:lnTo>
                    <a:pt x="5335" y="7335"/>
                  </a:lnTo>
                  <a:lnTo>
                    <a:pt x="533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0" name="Google Shape;2600;p82"/>
            <p:cNvSpPr/>
            <p:nvPr/>
          </p:nvSpPr>
          <p:spPr>
            <a:xfrm>
              <a:off x="4130000" y="3054850"/>
              <a:ext cx="123850" cy="183400"/>
            </a:xfrm>
            <a:custGeom>
              <a:rect b="b" l="l" r="r" t="t"/>
              <a:pathLst>
                <a:path extrusionOk="0" h="7336" w="4954">
                  <a:moveTo>
                    <a:pt x="0" y="0"/>
                  </a:moveTo>
                  <a:lnTo>
                    <a:pt x="0" y="7335"/>
                  </a:lnTo>
                  <a:lnTo>
                    <a:pt x="4954" y="7335"/>
                  </a:lnTo>
                  <a:lnTo>
                    <a:pt x="495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1" name="Google Shape;2601;p82"/>
            <p:cNvSpPr/>
            <p:nvPr/>
          </p:nvSpPr>
          <p:spPr>
            <a:xfrm>
              <a:off x="4244300" y="3069725"/>
              <a:ext cx="119100" cy="154225"/>
            </a:xfrm>
            <a:custGeom>
              <a:rect b="b" l="l" r="r" t="t"/>
              <a:pathLst>
                <a:path extrusionOk="0" h="6169" w="4764">
                  <a:moveTo>
                    <a:pt x="1" y="1"/>
                  </a:moveTo>
                  <a:lnTo>
                    <a:pt x="382" y="6169"/>
                  </a:lnTo>
                  <a:lnTo>
                    <a:pt x="4764" y="6169"/>
                  </a:lnTo>
                  <a:lnTo>
                    <a:pt x="4764"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2" name="Google Shape;2602;p82"/>
            <p:cNvSpPr/>
            <p:nvPr/>
          </p:nvSpPr>
          <p:spPr>
            <a:xfrm>
              <a:off x="4144275" y="3069725"/>
              <a:ext cx="109575" cy="154225"/>
            </a:xfrm>
            <a:custGeom>
              <a:rect b="b" l="l" r="r" t="t"/>
              <a:pathLst>
                <a:path extrusionOk="0" h="6169" w="4383">
                  <a:moveTo>
                    <a:pt x="1" y="1"/>
                  </a:moveTo>
                  <a:lnTo>
                    <a:pt x="1" y="6169"/>
                  </a:lnTo>
                  <a:lnTo>
                    <a:pt x="4383" y="6169"/>
                  </a:lnTo>
                  <a:lnTo>
                    <a:pt x="4383"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3" name="Google Shape;2603;p82"/>
            <p:cNvSpPr/>
            <p:nvPr/>
          </p:nvSpPr>
          <p:spPr>
            <a:xfrm>
              <a:off x="4244300" y="3040550"/>
              <a:ext cx="104225" cy="169125"/>
            </a:xfrm>
            <a:custGeom>
              <a:rect b="b" l="l" r="r" t="t"/>
              <a:pathLst>
                <a:path extrusionOk="0" h="6765" w="4169">
                  <a:moveTo>
                    <a:pt x="1072" y="1"/>
                  </a:moveTo>
                  <a:cubicBezTo>
                    <a:pt x="787" y="1"/>
                    <a:pt x="548" y="144"/>
                    <a:pt x="382" y="358"/>
                  </a:cubicBezTo>
                  <a:lnTo>
                    <a:pt x="1" y="3383"/>
                  </a:lnTo>
                  <a:lnTo>
                    <a:pt x="382" y="6764"/>
                  </a:lnTo>
                  <a:lnTo>
                    <a:pt x="4168" y="6764"/>
                  </a:lnTo>
                  <a:lnTo>
                    <a:pt x="416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4" name="Google Shape;2604;p82"/>
            <p:cNvSpPr/>
            <p:nvPr/>
          </p:nvSpPr>
          <p:spPr>
            <a:xfrm>
              <a:off x="4159175" y="3040550"/>
              <a:ext cx="94675" cy="169125"/>
            </a:xfrm>
            <a:custGeom>
              <a:rect b="b" l="l" r="r" t="t"/>
              <a:pathLst>
                <a:path extrusionOk="0" h="6765" w="3787">
                  <a:moveTo>
                    <a:pt x="0" y="1"/>
                  </a:moveTo>
                  <a:lnTo>
                    <a:pt x="0" y="6764"/>
                  </a:lnTo>
                  <a:lnTo>
                    <a:pt x="3787" y="6764"/>
                  </a:lnTo>
                  <a:lnTo>
                    <a:pt x="3787" y="358"/>
                  </a:lnTo>
                  <a:cubicBezTo>
                    <a:pt x="3620" y="144"/>
                    <a:pt x="3382" y="1"/>
                    <a:pt x="3096"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5" name="Google Shape;2605;p82"/>
            <p:cNvSpPr/>
            <p:nvPr/>
          </p:nvSpPr>
          <p:spPr>
            <a:xfrm>
              <a:off x="4244300" y="3081650"/>
              <a:ext cx="67900" cy="86925"/>
            </a:xfrm>
            <a:custGeom>
              <a:rect b="b" l="l" r="r" t="t"/>
              <a:pathLst>
                <a:path extrusionOk="0" h="3477" w="2716">
                  <a:moveTo>
                    <a:pt x="382" y="0"/>
                  </a:moveTo>
                  <a:lnTo>
                    <a:pt x="1" y="1715"/>
                  </a:lnTo>
                  <a:lnTo>
                    <a:pt x="382" y="3477"/>
                  </a:lnTo>
                  <a:cubicBezTo>
                    <a:pt x="1977" y="3477"/>
                    <a:pt x="2716" y="1739"/>
                    <a:pt x="2716" y="1739"/>
                  </a:cubicBezTo>
                  <a:cubicBezTo>
                    <a:pt x="2716" y="1739"/>
                    <a:pt x="1977" y="0"/>
                    <a:pt x="382"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6" name="Google Shape;2606;p82"/>
            <p:cNvSpPr/>
            <p:nvPr/>
          </p:nvSpPr>
          <p:spPr>
            <a:xfrm>
              <a:off x="4195475" y="3081650"/>
              <a:ext cx="58375" cy="86925"/>
            </a:xfrm>
            <a:custGeom>
              <a:rect b="b" l="l" r="r" t="t"/>
              <a:pathLst>
                <a:path extrusionOk="0" h="3477" w="2335">
                  <a:moveTo>
                    <a:pt x="2335" y="0"/>
                  </a:moveTo>
                  <a:cubicBezTo>
                    <a:pt x="739" y="0"/>
                    <a:pt x="1" y="1739"/>
                    <a:pt x="1" y="1739"/>
                  </a:cubicBezTo>
                  <a:cubicBezTo>
                    <a:pt x="1" y="1739"/>
                    <a:pt x="739" y="3477"/>
                    <a:pt x="2335" y="3477"/>
                  </a:cubicBezTo>
                  <a:lnTo>
                    <a:pt x="2335"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7" name="Google Shape;2607;p82"/>
            <p:cNvSpPr/>
            <p:nvPr/>
          </p:nvSpPr>
          <p:spPr>
            <a:xfrm>
              <a:off x="4244300" y="3095925"/>
              <a:ext cx="38725" cy="58375"/>
            </a:xfrm>
            <a:custGeom>
              <a:rect b="b" l="l" r="r" t="t"/>
              <a:pathLst>
                <a:path extrusionOk="0" h="2335" w="1549">
                  <a:moveTo>
                    <a:pt x="382" y="1"/>
                  </a:moveTo>
                  <a:lnTo>
                    <a:pt x="1" y="1144"/>
                  </a:lnTo>
                  <a:lnTo>
                    <a:pt x="382" y="2334"/>
                  </a:lnTo>
                  <a:cubicBezTo>
                    <a:pt x="1025" y="2334"/>
                    <a:pt x="1549" y="1811"/>
                    <a:pt x="1549" y="1168"/>
                  </a:cubicBezTo>
                  <a:cubicBezTo>
                    <a:pt x="1549" y="525"/>
                    <a:pt x="1025" y="1"/>
                    <a:pt x="3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8" name="Google Shape;2608;p82"/>
            <p:cNvSpPr/>
            <p:nvPr/>
          </p:nvSpPr>
          <p:spPr>
            <a:xfrm>
              <a:off x="4224650" y="3095925"/>
              <a:ext cx="29200" cy="58375"/>
            </a:xfrm>
            <a:custGeom>
              <a:rect b="b" l="l" r="r" t="t"/>
              <a:pathLst>
                <a:path extrusionOk="0" h="2335" w="1168">
                  <a:moveTo>
                    <a:pt x="1168" y="1"/>
                  </a:moveTo>
                  <a:cubicBezTo>
                    <a:pt x="525" y="1"/>
                    <a:pt x="1" y="525"/>
                    <a:pt x="1" y="1168"/>
                  </a:cubicBezTo>
                  <a:cubicBezTo>
                    <a:pt x="1" y="1811"/>
                    <a:pt x="525" y="2334"/>
                    <a:pt x="1168" y="2334"/>
                  </a:cubicBezTo>
                  <a:lnTo>
                    <a:pt x="11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09" name="Google Shape;2609;p82"/>
            <p:cNvSpPr/>
            <p:nvPr/>
          </p:nvSpPr>
          <p:spPr>
            <a:xfrm>
              <a:off x="4244300" y="3110225"/>
              <a:ext cx="23850" cy="29200"/>
            </a:xfrm>
            <a:custGeom>
              <a:rect b="b" l="l" r="r" t="t"/>
              <a:pathLst>
                <a:path extrusionOk="0" h="1168" w="954">
                  <a:moveTo>
                    <a:pt x="382" y="0"/>
                  </a:moveTo>
                  <a:lnTo>
                    <a:pt x="1" y="572"/>
                  </a:lnTo>
                  <a:lnTo>
                    <a:pt x="382" y="1167"/>
                  </a:lnTo>
                  <a:cubicBezTo>
                    <a:pt x="715" y="1167"/>
                    <a:pt x="953" y="905"/>
                    <a:pt x="953" y="596"/>
                  </a:cubicBezTo>
                  <a:cubicBezTo>
                    <a:pt x="953" y="262"/>
                    <a:pt x="715" y="0"/>
                    <a:pt x="382"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0" name="Google Shape;2610;p82"/>
            <p:cNvSpPr/>
            <p:nvPr/>
          </p:nvSpPr>
          <p:spPr>
            <a:xfrm>
              <a:off x="4239550" y="3110225"/>
              <a:ext cx="14300" cy="29200"/>
            </a:xfrm>
            <a:custGeom>
              <a:rect b="b" l="l" r="r" t="t"/>
              <a:pathLst>
                <a:path extrusionOk="0" h="1168" w="572">
                  <a:moveTo>
                    <a:pt x="572" y="0"/>
                  </a:moveTo>
                  <a:cubicBezTo>
                    <a:pt x="262" y="0"/>
                    <a:pt x="0" y="262"/>
                    <a:pt x="0" y="596"/>
                  </a:cubicBezTo>
                  <a:cubicBezTo>
                    <a:pt x="0" y="905"/>
                    <a:pt x="262" y="1167"/>
                    <a:pt x="572" y="1167"/>
                  </a:cubicBezTo>
                  <a:lnTo>
                    <a:pt x="57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11" name="Google Shape;2611;p82"/>
          <p:cNvGrpSpPr/>
          <p:nvPr/>
        </p:nvGrpSpPr>
        <p:grpSpPr>
          <a:xfrm>
            <a:off x="6883265" y="2865261"/>
            <a:ext cx="300016" cy="301712"/>
            <a:chOff x="4628900" y="3035200"/>
            <a:chExt cx="207825" cy="209000"/>
          </a:xfrm>
        </p:grpSpPr>
        <p:sp>
          <p:nvSpPr>
            <p:cNvPr id="2612" name="Google Shape;2612;p82"/>
            <p:cNvSpPr/>
            <p:nvPr/>
          </p:nvSpPr>
          <p:spPr>
            <a:xfrm>
              <a:off x="4724750" y="3211425"/>
              <a:ext cx="38725" cy="32775"/>
            </a:xfrm>
            <a:custGeom>
              <a:rect b="b" l="l" r="r" t="t"/>
              <a:pathLst>
                <a:path extrusionOk="0" h="1311" w="1549">
                  <a:moveTo>
                    <a:pt x="1" y="1"/>
                  </a:moveTo>
                  <a:lnTo>
                    <a:pt x="334" y="1310"/>
                  </a:lnTo>
                  <a:lnTo>
                    <a:pt x="1549" y="1310"/>
                  </a:lnTo>
                  <a:lnTo>
                    <a:pt x="1549" y="310"/>
                  </a:lnTo>
                  <a:lnTo>
                    <a:pt x="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3" name="Google Shape;2613;p82"/>
            <p:cNvSpPr/>
            <p:nvPr/>
          </p:nvSpPr>
          <p:spPr>
            <a:xfrm>
              <a:off x="4702725" y="3211425"/>
              <a:ext cx="30400" cy="32775"/>
            </a:xfrm>
            <a:custGeom>
              <a:rect b="b" l="l" r="r" t="t"/>
              <a:pathLst>
                <a:path extrusionOk="0" h="1311" w="1216">
                  <a:moveTo>
                    <a:pt x="1215" y="1"/>
                  </a:moveTo>
                  <a:lnTo>
                    <a:pt x="1" y="310"/>
                  </a:lnTo>
                  <a:lnTo>
                    <a:pt x="1" y="1310"/>
                  </a:lnTo>
                  <a:lnTo>
                    <a:pt x="1215" y="1310"/>
                  </a:lnTo>
                  <a:lnTo>
                    <a:pt x="1215"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4" name="Google Shape;2614;p82"/>
            <p:cNvSpPr/>
            <p:nvPr/>
          </p:nvSpPr>
          <p:spPr>
            <a:xfrm>
              <a:off x="4724750" y="3198925"/>
              <a:ext cx="39325" cy="20275"/>
            </a:xfrm>
            <a:custGeom>
              <a:rect b="b" l="l" r="r" t="t"/>
              <a:pathLst>
                <a:path extrusionOk="0" h="811" w="1573">
                  <a:moveTo>
                    <a:pt x="1" y="1"/>
                  </a:moveTo>
                  <a:lnTo>
                    <a:pt x="334" y="810"/>
                  </a:lnTo>
                  <a:lnTo>
                    <a:pt x="1549" y="810"/>
                  </a:lnTo>
                  <a:lnTo>
                    <a:pt x="1549" y="572"/>
                  </a:lnTo>
                  <a:cubicBezTo>
                    <a:pt x="1549" y="501"/>
                    <a:pt x="1573" y="405"/>
                    <a:pt x="1573" y="334"/>
                  </a:cubicBezTo>
                  <a:lnTo>
                    <a:pt x="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5" name="Google Shape;2615;p82"/>
            <p:cNvSpPr/>
            <p:nvPr/>
          </p:nvSpPr>
          <p:spPr>
            <a:xfrm>
              <a:off x="4701550" y="3198925"/>
              <a:ext cx="31575" cy="20275"/>
            </a:xfrm>
            <a:custGeom>
              <a:rect b="b" l="l" r="r" t="t"/>
              <a:pathLst>
                <a:path extrusionOk="0" h="811" w="1263">
                  <a:moveTo>
                    <a:pt x="1262" y="1"/>
                  </a:moveTo>
                  <a:lnTo>
                    <a:pt x="0" y="334"/>
                  </a:lnTo>
                  <a:cubicBezTo>
                    <a:pt x="24" y="405"/>
                    <a:pt x="48" y="501"/>
                    <a:pt x="48" y="572"/>
                  </a:cubicBezTo>
                  <a:lnTo>
                    <a:pt x="48" y="810"/>
                  </a:lnTo>
                  <a:lnTo>
                    <a:pt x="1262" y="810"/>
                  </a:lnTo>
                  <a:lnTo>
                    <a:pt x="126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6" name="Google Shape;2616;p82"/>
            <p:cNvSpPr/>
            <p:nvPr/>
          </p:nvSpPr>
          <p:spPr>
            <a:xfrm>
              <a:off x="4724750" y="3072125"/>
              <a:ext cx="75650" cy="135150"/>
            </a:xfrm>
            <a:custGeom>
              <a:rect b="b" l="l" r="r" t="t"/>
              <a:pathLst>
                <a:path extrusionOk="0" h="5406" w="3026">
                  <a:moveTo>
                    <a:pt x="334" y="0"/>
                  </a:moveTo>
                  <a:lnTo>
                    <a:pt x="1" y="2691"/>
                  </a:lnTo>
                  <a:lnTo>
                    <a:pt x="334" y="5406"/>
                  </a:lnTo>
                  <a:lnTo>
                    <a:pt x="1573" y="5406"/>
                  </a:lnTo>
                  <a:cubicBezTo>
                    <a:pt x="1644" y="5168"/>
                    <a:pt x="1763" y="4977"/>
                    <a:pt x="1978" y="4811"/>
                  </a:cubicBezTo>
                  <a:cubicBezTo>
                    <a:pt x="2644" y="4310"/>
                    <a:pt x="3025" y="3525"/>
                    <a:pt x="3025" y="2691"/>
                  </a:cubicBezTo>
                  <a:cubicBezTo>
                    <a:pt x="3025" y="1953"/>
                    <a:pt x="2740" y="1286"/>
                    <a:pt x="2216" y="762"/>
                  </a:cubicBezTo>
                  <a:cubicBezTo>
                    <a:pt x="1716" y="262"/>
                    <a:pt x="1049" y="0"/>
                    <a:pt x="334"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7" name="Google Shape;2617;p82"/>
            <p:cNvSpPr/>
            <p:nvPr/>
          </p:nvSpPr>
          <p:spPr>
            <a:xfrm>
              <a:off x="4665825" y="3072125"/>
              <a:ext cx="67300" cy="135150"/>
            </a:xfrm>
            <a:custGeom>
              <a:rect b="b" l="l" r="r" t="t"/>
              <a:pathLst>
                <a:path extrusionOk="0" h="5406" w="2692">
                  <a:moveTo>
                    <a:pt x="2668" y="0"/>
                  </a:moveTo>
                  <a:cubicBezTo>
                    <a:pt x="1191" y="0"/>
                    <a:pt x="0" y="1215"/>
                    <a:pt x="0" y="2691"/>
                  </a:cubicBezTo>
                  <a:cubicBezTo>
                    <a:pt x="0" y="3525"/>
                    <a:pt x="381" y="4310"/>
                    <a:pt x="1048" y="4811"/>
                  </a:cubicBezTo>
                  <a:cubicBezTo>
                    <a:pt x="1239" y="4977"/>
                    <a:pt x="1382" y="5168"/>
                    <a:pt x="1429" y="5406"/>
                  </a:cubicBezTo>
                  <a:lnTo>
                    <a:pt x="2691" y="5406"/>
                  </a:lnTo>
                  <a:lnTo>
                    <a:pt x="2691"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8" name="Google Shape;2618;p82"/>
            <p:cNvSpPr/>
            <p:nvPr/>
          </p:nvSpPr>
          <p:spPr>
            <a:xfrm>
              <a:off x="4687850" y="3040550"/>
              <a:ext cx="20275" cy="27425"/>
            </a:xfrm>
            <a:custGeom>
              <a:rect b="b" l="l" r="r" t="t"/>
              <a:pathLst>
                <a:path extrusionOk="0" h="1097" w="811">
                  <a:moveTo>
                    <a:pt x="453" y="1"/>
                  </a:moveTo>
                  <a:lnTo>
                    <a:pt x="0" y="191"/>
                  </a:lnTo>
                  <a:lnTo>
                    <a:pt x="358" y="1096"/>
                  </a:lnTo>
                  <a:lnTo>
                    <a:pt x="810" y="906"/>
                  </a:lnTo>
                  <a:lnTo>
                    <a:pt x="453"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19" name="Google Shape;2619;p82"/>
            <p:cNvSpPr/>
            <p:nvPr/>
          </p:nvSpPr>
          <p:spPr>
            <a:xfrm>
              <a:off x="4655100" y="3061400"/>
              <a:ext cx="26225" cy="25625"/>
            </a:xfrm>
            <a:custGeom>
              <a:rect b="b" l="l" r="r" t="t"/>
              <a:pathLst>
                <a:path extrusionOk="0" h="1025" w="1049">
                  <a:moveTo>
                    <a:pt x="358" y="0"/>
                  </a:moveTo>
                  <a:lnTo>
                    <a:pt x="1" y="334"/>
                  </a:lnTo>
                  <a:lnTo>
                    <a:pt x="691" y="1024"/>
                  </a:lnTo>
                  <a:lnTo>
                    <a:pt x="1049" y="691"/>
                  </a:lnTo>
                  <a:lnTo>
                    <a:pt x="358"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0" name="Google Shape;2620;p82"/>
            <p:cNvSpPr/>
            <p:nvPr/>
          </p:nvSpPr>
          <p:spPr>
            <a:xfrm>
              <a:off x="4634850" y="3093550"/>
              <a:ext cx="27425" cy="20850"/>
            </a:xfrm>
            <a:custGeom>
              <a:rect b="b" l="l" r="r" t="t"/>
              <a:pathLst>
                <a:path extrusionOk="0" h="834" w="1097">
                  <a:moveTo>
                    <a:pt x="191" y="0"/>
                  </a:moveTo>
                  <a:lnTo>
                    <a:pt x="1" y="453"/>
                  </a:lnTo>
                  <a:lnTo>
                    <a:pt x="906" y="834"/>
                  </a:lnTo>
                  <a:lnTo>
                    <a:pt x="1096" y="381"/>
                  </a:lnTo>
                  <a:lnTo>
                    <a:pt x="19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1" name="Google Shape;2621;p82"/>
            <p:cNvSpPr/>
            <p:nvPr/>
          </p:nvSpPr>
          <p:spPr>
            <a:xfrm>
              <a:off x="4628900" y="3132850"/>
              <a:ext cx="24450" cy="12525"/>
            </a:xfrm>
            <a:custGeom>
              <a:rect b="b" l="l" r="r" t="t"/>
              <a:pathLst>
                <a:path extrusionOk="0" h="501" w="978">
                  <a:moveTo>
                    <a:pt x="1" y="0"/>
                  </a:moveTo>
                  <a:lnTo>
                    <a:pt x="1" y="500"/>
                  </a:lnTo>
                  <a:lnTo>
                    <a:pt x="977" y="500"/>
                  </a:lnTo>
                  <a:lnTo>
                    <a:pt x="9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2" name="Google Shape;2622;p82"/>
            <p:cNvSpPr/>
            <p:nvPr/>
          </p:nvSpPr>
          <p:spPr>
            <a:xfrm>
              <a:off x="4634850" y="3163800"/>
              <a:ext cx="27425" cy="20850"/>
            </a:xfrm>
            <a:custGeom>
              <a:rect b="b" l="l" r="r" t="t"/>
              <a:pathLst>
                <a:path extrusionOk="0" h="834" w="1097">
                  <a:moveTo>
                    <a:pt x="906" y="0"/>
                  </a:moveTo>
                  <a:lnTo>
                    <a:pt x="1" y="382"/>
                  </a:lnTo>
                  <a:lnTo>
                    <a:pt x="191" y="834"/>
                  </a:lnTo>
                  <a:lnTo>
                    <a:pt x="1096" y="453"/>
                  </a:lnTo>
                  <a:lnTo>
                    <a:pt x="906"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3" name="Google Shape;2623;p82"/>
            <p:cNvSpPr/>
            <p:nvPr/>
          </p:nvSpPr>
          <p:spPr>
            <a:xfrm>
              <a:off x="4655100" y="3191175"/>
              <a:ext cx="26225" cy="25625"/>
            </a:xfrm>
            <a:custGeom>
              <a:rect b="b" l="l" r="r" t="t"/>
              <a:pathLst>
                <a:path extrusionOk="0" h="1025" w="1049">
                  <a:moveTo>
                    <a:pt x="691" y="1"/>
                  </a:moveTo>
                  <a:lnTo>
                    <a:pt x="1" y="692"/>
                  </a:lnTo>
                  <a:lnTo>
                    <a:pt x="358" y="1025"/>
                  </a:lnTo>
                  <a:lnTo>
                    <a:pt x="1049" y="334"/>
                  </a:lnTo>
                  <a:lnTo>
                    <a:pt x="69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4" name="Google Shape;2624;p82"/>
            <p:cNvSpPr/>
            <p:nvPr/>
          </p:nvSpPr>
          <p:spPr>
            <a:xfrm>
              <a:off x="4784900" y="3191175"/>
              <a:ext cx="26225" cy="25625"/>
            </a:xfrm>
            <a:custGeom>
              <a:rect b="b" l="l" r="r" t="t"/>
              <a:pathLst>
                <a:path extrusionOk="0" h="1025" w="1049">
                  <a:moveTo>
                    <a:pt x="334" y="1"/>
                  </a:moveTo>
                  <a:lnTo>
                    <a:pt x="0" y="334"/>
                  </a:lnTo>
                  <a:lnTo>
                    <a:pt x="691" y="1025"/>
                  </a:lnTo>
                  <a:lnTo>
                    <a:pt x="1048" y="692"/>
                  </a:lnTo>
                  <a:lnTo>
                    <a:pt x="33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5" name="Google Shape;2625;p82"/>
            <p:cNvSpPr/>
            <p:nvPr/>
          </p:nvSpPr>
          <p:spPr>
            <a:xfrm>
              <a:off x="4803950" y="3163800"/>
              <a:ext cx="27400" cy="20850"/>
            </a:xfrm>
            <a:custGeom>
              <a:rect b="b" l="l" r="r" t="t"/>
              <a:pathLst>
                <a:path extrusionOk="0" h="834" w="1096">
                  <a:moveTo>
                    <a:pt x="191" y="0"/>
                  </a:moveTo>
                  <a:lnTo>
                    <a:pt x="0" y="453"/>
                  </a:lnTo>
                  <a:lnTo>
                    <a:pt x="905" y="834"/>
                  </a:lnTo>
                  <a:lnTo>
                    <a:pt x="1096" y="382"/>
                  </a:lnTo>
                  <a:lnTo>
                    <a:pt x="19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6" name="Google Shape;2626;p82"/>
            <p:cNvSpPr/>
            <p:nvPr/>
          </p:nvSpPr>
          <p:spPr>
            <a:xfrm>
              <a:off x="4812275" y="3132850"/>
              <a:ext cx="24450" cy="12525"/>
            </a:xfrm>
            <a:custGeom>
              <a:rect b="b" l="l" r="r" t="t"/>
              <a:pathLst>
                <a:path extrusionOk="0" h="501" w="978">
                  <a:moveTo>
                    <a:pt x="1" y="0"/>
                  </a:moveTo>
                  <a:lnTo>
                    <a:pt x="1" y="500"/>
                  </a:lnTo>
                  <a:lnTo>
                    <a:pt x="977" y="500"/>
                  </a:lnTo>
                  <a:lnTo>
                    <a:pt x="9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7" name="Google Shape;2627;p82"/>
            <p:cNvSpPr/>
            <p:nvPr/>
          </p:nvSpPr>
          <p:spPr>
            <a:xfrm>
              <a:off x="4803950" y="3093550"/>
              <a:ext cx="27400" cy="20850"/>
            </a:xfrm>
            <a:custGeom>
              <a:rect b="b" l="l" r="r" t="t"/>
              <a:pathLst>
                <a:path extrusionOk="0" h="834" w="1096">
                  <a:moveTo>
                    <a:pt x="905" y="0"/>
                  </a:moveTo>
                  <a:lnTo>
                    <a:pt x="0" y="381"/>
                  </a:lnTo>
                  <a:lnTo>
                    <a:pt x="191" y="834"/>
                  </a:lnTo>
                  <a:lnTo>
                    <a:pt x="1096" y="453"/>
                  </a:lnTo>
                  <a:lnTo>
                    <a:pt x="905"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8" name="Google Shape;2628;p82"/>
            <p:cNvSpPr/>
            <p:nvPr/>
          </p:nvSpPr>
          <p:spPr>
            <a:xfrm>
              <a:off x="4784900" y="3061400"/>
              <a:ext cx="26225" cy="25625"/>
            </a:xfrm>
            <a:custGeom>
              <a:rect b="b" l="l" r="r" t="t"/>
              <a:pathLst>
                <a:path extrusionOk="0" h="1025" w="1049">
                  <a:moveTo>
                    <a:pt x="691" y="0"/>
                  </a:moveTo>
                  <a:lnTo>
                    <a:pt x="0" y="691"/>
                  </a:lnTo>
                  <a:lnTo>
                    <a:pt x="357" y="1024"/>
                  </a:lnTo>
                  <a:lnTo>
                    <a:pt x="1048" y="334"/>
                  </a:lnTo>
                  <a:lnTo>
                    <a:pt x="691"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29" name="Google Shape;2629;p82"/>
            <p:cNvSpPr/>
            <p:nvPr/>
          </p:nvSpPr>
          <p:spPr>
            <a:xfrm>
              <a:off x="4758100" y="3040550"/>
              <a:ext cx="20275" cy="27425"/>
            </a:xfrm>
            <a:custGeom>
              <a:rect b="b" l="l" r="r" t="t"/>
              <a:pathLst>
                <a:path extrusionOk="0" h="1097" w="811">
                  <a:moveTo>
                    <a:pt x="358" y="1"/>
                  </a:moveTo>
                  <a:lnTo>
                    <a:pt x="1" y="906"/>
                  </a:lnTo>
                  <a:lnTo>
                    <a:pt x="453" y="1096"/>
                  </a:lnTo>
                  <a:lnTo>
                    <a:pt x="810" y="191"/>
                  </a:lnTo>
                  <a:lnTo>
                    <a:pt x="358"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0" name="Google Shape;2630;p82"/>
            <p:cNvSpPr/>
            <p:nvPr/>
          </p:nvSpPr>
          <p:spPr>
            <a:xfrm>
              <a:off x="4751550" y="3114375"/>
              <a:ext cx="11925" cy="49450"/>
            </a:xfrm>
            <a:custGeom>
              <a:rect b="b" l="l" r="r" t="t"/>
              <a:pathLst>
                <a:path extrusionOk="0" h="1978" w="477">
                  <a:moveTo>
                    <a:pt x="1" y="1"/>
                  </a:moveTo>
                  <a:lnTo>
                    <a:pt x="1" y="1977"/>
                  </a:lnTo>
                  <a:lnTo>
                    <a:pt x="477" y="1977"/>
                  </a:lnTo>
                  <a:lnTo>
                    <a:pt x="477"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1" name="Google Shape;2631;p82"/>
            <p:cNvSpPr/>
            <p:nvPr/>
          </p:nvSpPr>
          <p:spPr>
            <a:xfrm>
              <a:off x="4728925" y="3114375"/>
              <a:ext cx="10150" cy="49450"/>
            </a:xfrm>
            <a:custGeom>
              <a:rect b="b" l="l" r="r" t="t"/>
              <a:pathLst>
                <a:path extrusionOk="0" h="1978" w="406">
                  <a:moveTo>
                    <a:pt x="167" y="1"/>
                  </a:moveTo>
                  <a:lnTo>
                    <a:pt x="1" y="1215"/>
                  </a:lnTo>
                  <a:lnTo>
                    <a:pt x="167" y="1977"/>
                  </a:lnTo>
                  <a:lnTo>
                    <a:pt x="406" y="1977"/>
                  </a:lnTo>
                  <a:lnTo>
                    <a:pt x="406"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2" name="Google Shape;2632;p82"/>
            <p:cNvSpPr/>
            <p:nvPr/>
          </p:nvSpPr>
          <p:spPr>
            <a:xfrm>
              <a:off x="4702725" y="3114375"/>
              <a:ext cx="30400" cy="49450"/>
            </a:xfrm>
            <a:custGeom>
              <a:rect b="b" l="l" r="r" t="t"/>
              <a:pathLst>
                <a:path extrusionOk="0" h="1978" w="1216">
                  <a:moveTo>
                    <a:pt x="977" y="501"/>
                  </a:moveTo>
                  <a:lnTo>
                    <a:pt x="977" y="1001"/>
                  </a:lnTo>
                  <a:lnTo>
                    <a:pt x="477" y="1001"/>
                  </a:lnTo>
                  <a:lnTo>
                    <a:pt x="477" y="501"/>
                  </a:lnTo>
                  <a:close/>
                  <a:moveTo>
                    <a:pt x="1" y="1"/>
                  </a:moveTo>
                  <a:lnTo>
                    <a:pt x="1" y="1977"/>
                  </a:lnTo>
                  <a:lnTo>
                    <a:pt x="477" y="1977"/>
                  </a:lnTo>
                  <a:lnTo>
                    <a:pt x="477" y="1477"/>
                  </a:lnTo>
                  <a:lnTo>
                    <a:pt x="977" y="1477"/>
                  </a:lnTo>
                  <a:lnTo>
                    <a:pt x="977" y="1977"/>
                  </a:lnTo>
                  <a:lnTo>
                    <a:pt x="1215" y="1977"/>
                  </a:lnTo>
                  <a:lnTo>
                    <a:pt x="1215"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3" name="Google Shape;2633;p82"/>
            <p:cNvSpPr/>
            <p:nvPr/>
          </p:nvSpPr>
          <p:spPr>
            <a:xfrm>
              <a:off x="4728925" y="3035200"/>
              <a:ext cx="10150" cy="24425"/>
            </a:xfrm>
            <a:custGeom>
              <a:rect b="b" l="l" r="r" t="t"/>
              <a:pathLst>
                <a:path extrusionOk="0" h="977" w="406">
                  <a:moveTo>
                    <a:pt x="167" y="1"/>
                  </a:moveTo>
                  <a:lnTo>
                    <a:pt x="1" y="501"/>
                  </a:lnTo>
                  <a:lnTo>
                    <a:pt x="167" y="977"/>
                  </a:lnTo>
                  <a:lnTo>
                    <a:pt x="406" y="977"/>
                  </a:lnTo>
                  <a:lnTo>
                    <a:pt x="406"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4" name="Google Shape;2634;p82"/>
            <p:cNvSpPr/>
            <p:nvPr/>
          </p:nvSpPr>
          <p:spPr>
            <a:xfrm>
              <a:off x="4727150" y="3035200"/>
              <a:ext cx="5975" cy="24425"/>
            </a:xfrm>
            <a:custGeom>
              <a:rect b="b" l="l" r="r" t="t"/>
              <a:pathLst>
                <a:path extrusionOk="0" h="977" w="239">
                  <a:moveTo>
                    <a:pt x="0" y="1"/>
                  </a:moveTo>
                  <a:lnTo>
                    <a:pt x="0" y="977"/>
                  </a:lnTo>
                  <a:lnTo>
                    <a:pt x="238" y="977"/>
                  </a:lnTo>
                  <a:lnTo>
                    <a:pt x="238"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35" name="Google Shape;2635;p82"/>
          <p:cNvGrpSpPr/>
          <p:nvPr/>
        </p:nvGrpSpPr>
        <p:grpSpPr>
          <a:xfrm>
            <a:off x="7555369" y="2874717"/>
            <a:ext cx="320624" cy="282801"/>
            <a:chOff x="5094475" y="3041750"/>
            <a:chExt cx="222100" cy="195900"/>
          </a:xfrm>
        </p:grpSpPr>
        <p:sp>
          <p:nvSpPr>
            <p:cNvPr id="2636" name="Google Shape;2636;p82"/>
            <p:cNvSpPr/>
            <p:nvPr/>
          </p:nvSpPr>
          <p:spPr>
            <a:xfrm>
              <a:off x="5196875" y="3041750"/>
              <a:ext cx="119700" cy="47650"/>
            </a:xfrm>
            <a:custGeom>
              <a:rect b="b" l="l" r="r" t="t"/>
              <a:pathLst>
                <a:path extrusionOk="0" h="1906" w="4788">
                  <a:moveTo>
                    <a:pt x="334" y="1"/>
                  </a:moveTo>
                  <a:lnTo>
                    <a:pt x="1" y="1906"/>
                  </a:lnTo>
                  <a:lnTo>
                    <a:pt x="4788" y="1548"/>
                  </a:lnTo>
                  <a:lnTo>
                    <a:pt x="478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7" name="Google Shape;2637;p82"/>
            <p:cNvSpPr/>
            <p:nvPr/>
          </p:nvSpPr>
          <p:spPr>
            <a:xfrm>
              <a:off x="5094475" y="3041750"/>
              <a:ext cx="110775" cy="47650"/>
            </a:xfrm>
            <a:custGeom>
              <a:rect b="b" l="l" r="r" t="t"/>
              <a:pathLst>
                <a:path extrusionOk="0" h="1906" w="4431">
                  <a:moveTo>
                    <a:pt x="1" y="1"/>
                  </a:moveTo>
                  <a:lnTo>
                    <a:pt x="1" y="1548"/>
                  </a:lnTo>
                  <a:lnTo>
                    <a:pt x="4430" y="1906"/>
                  </a:lnTo>
                  <a:lnTo>
                    <a:pt x="443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8" name="Google Shape;2638;p82"/>
            <p:cNvSpPr/>
            <p:nvPr/>
          </p:nvSpPr>
          <p:spPr>
            <a:xfrm>
              <a:off x="5196875" y="3080450"/>
              <a:ext cx="119700" cy="157200"/>
            </a:xfrm>
            <a:custGeom>
              <a:rect b="b" l="l" r="r" t="t"/>
              <a:pathLst>
                <a:path extrusionOk="0" h="6288" w="4788">
                  <a:moveTo>
                    <a:pt x="334" y="0"/>
                  </a:moveTo>
                  <a:lnTo>
                    <a:pt x="1" y="3120"/>
                  </a:lnTo>
                  <a:lnTo>
                    <a:pt x="334" y="6287"/>
                  </a:lnTo>
                  <a:lnTo>
                    <a:pt x="4788" y="6287"/>
                  </a:lnTo>
                  <a:lnTo>
                    <a:pt x="4788"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39" name="Google Shape;2639;p82"/>
            <p:cNvSpPr/>
            <p:nvPr/>
          </p:nvSpPr>
          <p:spPr>
            <a:xfrm>
              <a:off x="5094475" y="3080450"/>
              <a:ext cx="110775" cy="157200"/>
            </a:xfrm>
            <a:custGeom>
              <a:rect b="b" l="l" r="r" t="t"/>
              <a:pathLst>
                <a:path extrusionOk="0" h="6288" w="4431">
                  <a:moveTo>
                    <a:pt x="1" y="0"/>
                  </a:moveTo>
                  <a:lnTo>
                    <a:pt x="1" y="6287"/>
                  </a:lnTo>
                  <a:lnTo>
                    <a:pt x="4430" y="6287"/>
                  </a:lnTo>
                  <a:lnTo>
                    <a:pt x="443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0" name="Google Shape;2640;p82"/>
            <p:cNvSpPr/>
            <p:nvPr/>
          </p:nvSpPr>
          <p:spPr>
            <a:xfrm>
              <a:off x="5196875" y="3093550"/>
              <a:ext cx="106600" cy="131000"/>
            </a:xfrm>
            <a:custGeom>
              <a:rect b="b" l="l" r="r" t="t"/>
              <a:pathLst>
                <a:path extrusionOk="0" h="5240" w="4264">
                  <a:moveTo>
                    <a:pt x="334" y="0"/>
                  </a:moveTo>
                  <a:lnTo>
                    <a:pt x="1" y="2596"/>
                  </a:lnTo>
                  <a:lnTo>
                    <a:pt x="334" y="5240"/>
                  </a:lnTo>
                  <a:lnTo>
                    <a:pt x="4264" y="5240"/>
                  </a:lnTo>
                  <a:lnTo>
                    <a:pt x="42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1" name="Google Shape;2641;p82"/>
            <p:cNvSpPr/>
            <p:nvPr/>
          </p:nvSpPr>
          <p:spPr>
            <a:xfrm>
              <a:off x="5107575" y="3093550"/>
              <a:ext cx="97675" cy="131000"/>
            </a:xfrm>
            <a:custGeom>
              <a:rect b="b" l="l" r="r" t="t"/>
              <a:pathLst>
                <a:path extrusionOk="0" h="5240" w="3907">
                  <a:moveTo>
                    <a:pt x="1" y="0"/>
                  </a:moveTo>
                  <a:lnTo>
                    <a:pt x="1" y="5240"/>
                  </a:lnTo>
                  <a:lnTo>
                    <a:pt x="3906" y="5240"/>
                  </a:lnTo>
                  <a:lnTo>
                    <a:pt x="39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2" name="Google Shape;2642;p82"/>
            <p:cNvSpPr/>
            <p:nvPr/>
          </p:nvSpPr>
          <p:spPr>
            <a:xfrm>
              <a:off x="5107575" y="3054250"/>
              <a:ext cx="13125" cy="13125"/>
            </a:xfrm>
            <a:custGeom>
              <a:rect b="b" l="l" r="r" t="t"/>
              <a:pathLst>
                <a:path extrusionOk="0" h="525" w="525">
                  <a:moveTo>
                    <a:pt x="1" y="1"/>
                  </a:moveTo>
                  <a:lnTo>
                    <a:pt x="1" y="525"/>
                  </a:lnTo>
                  <a:lnTo>
                    <a:pt x="525" y="525"/>
                  </a:lnTo>
                  <a:lnTo>
                    <a:pt x="52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3" name="Google Shape;2643;p82"/>
            <p:cNvSpPr/>
            <p:nvPr/>
          </p:nvSpPr>
          <p:spPr>
            <a:xfrm>
              <a:off x="5133175" y="3054250"/>
              <a:ext cx="13125" cy="13125"/>
            </a:xfrm>
            <a:custGeom>
              <a:rect b="b" l="l" r="r" t="t"/>
              <a:pathLst>
                <a:path extrusionOk="0" h="525" w="525">
                  <a:moveTo>
                    <a:pt x="1" y="1"/>
                  </a:moveTo>
                  <a:lnTo>
                    <a:pt x="1" y="525"/>
                  </a:lnTo>
                  <a:lnTo>
                    <a:pt x="525" y="525"/>
                  </a:lnTo>
                  <a:lnTo>
                    <a:pt x="525"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4" name="Google Shape;2644;p82"/>
            <p:cNvSpPr/>
            <p:nvPr/>
          </p:nvSpPr>
          <p:spPr>
            <a:xfrm>
              <a:off x="5159375" y="3054250"/>
              <a:ext cx="13125" cy="13125"/>
            </a:xfrm>
            <a:custGeom>
              <a:rect b="b" l="l" r="r" t="t"/>
              <a:pathLst>
                <a:path extrusionOk="0" h="525" w="525">
                  <a:moveTo>
                    <a:pt x="1" y="1"/>
                  </a:moveTo>
                  <a:lnTo>
                    <a:pt x="1" y="525"/>
                  </a:lnTo>
                  <a:lnTo>
                    <a:pt x="524" y="525"/>
                  </a:lnTo>
                  <a:lnTo>
                    <a:pt x="524"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5" name="Google Shape;2645;p82"/>
            <p:cNvSpPr/>
            <p:nvPr/>
          </p:nvSpPr>
          <p:spPr>
            <a:xfrm>
              <a:off x="5133175" y="3152500"/>
              <a:ext cx="26225" cy="13100"/>
            </a:xfrm>
            <a:custGeom>
              <a:rect b="b" l="l" r="r" t="t"/>
              <a:pathLst>
                <a:path extrusionOk="0" h="524" w="1049">
                  <a:moveTo>
                    <a:pt x="1" y="0"/>
                  </a:moveTo>
                  <a:lnTo>
                    <a:pt x="1" y="524"/>
                  </a:lnTo>
                  <a:lnTo>
                    <a:pt x="1049" y="524"/>
                  </a:lnTo>
                  <a:lnTo>
                    <a:pt x="104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6" name="Google Shape;2646;p82"/>
            <p:cNvSpPr/>
            <p:nvPr/>
          </p:nvSpPr>
          <p:spPr>
            <a:xfrm>
              <a:off x="5251650" y="3152500"/>
              <a:ext cx="25625" cy="13100"/>
            </a:xfrm>
            <a:custGeom>
              <a:rect b="b" l="l" r="r" t="t"/>
              <a:pathLst>
                <a:path extrusionOk="0" h="524" w="1025">
                  <a:moveTo>
                    <a:pt x="1" y="0"/>
                  </a:moveTo>
                  <a:lnTo>
                    <a:pt x="1" y="524"/>
                  </a:lnTo>
                  <a:lnTo>
                    <a:pt x="1025" y="524"/>
                  </a:lnTo>
                  <a:lnTo>
                    <a:pt x="10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7" name="Google Shape;2647;p82"/>
            <p:cNvSpPr/>
            <p:nvPr/>
          </p:nvSpPr>
          <p:spPr>
            <a:xfrm>
              <a:off x="5196875" y="3113200"/>
              <a:ext cx="61350" cy="91700"/>
            </a:xfrm>
            <a:custGeom>
              <a:rect b="b" l="l" r="r" t="t"/>
              <a:pathLst>
                <a:path extrusionOk="0" h="3668" w="2454">
                  <a:moveTo>
                    <a:pt x="334" y="0"/>
                  </a:moveTo>
                  <a:lnTo>
                    <a:pt x="1" y="1834"/>
                  </a:lnTo>
                  <a:lnTo>
                    <a:pt x="334" y="3668"/>
                  </a:lnTo>
                  <a:lnTo>
                    <a:pt x="2454" y="3668"/>
                  </a:lnTo>
                  <a:lnTo>
                    <a:pt x="245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8" name="Google Shape;2648;p82"/>
            <p:cNvSpPr/>
            <p:nvPr/>
          </p:nvSpPr>
          <p:spPr>
            <a:xfrm>
              <a:off x="5152825" y="3113200"/>
              <a:ext cx="52425" cy="91700"/>
            </a:xfrm>
            <a:custGeom>
              <a:rect b="b" l="l" r="r" t="t"/>
              <a:pathLst>
                <a:path extrusionOk="0" h="3668" w="2097">
                  <a:moveTo>
                    <a:pt x="1" y="0"/>
                  </a:moveTo>
                  <a:lnTo>
                    <a:pt x="1" y="3668"/>
                  </a:lnTo>
                  <a:lnTo>
                    <a:pt x="2096" y="3668"/>
                  </a:lnTo>
                  <a:lnTo>
                    <a:pt x="209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49" name="Google Shape;2649;p82"/>
            <p:cNvSpPr/>
            <p:nvPr/>
          </p:nvSpPr>
          <p:spPr>
            <a:xfrm>
              <a:off x="5196875" y="3125700"/>
              <a:ext cx="48250" cy="66100"/>
            </a:xfrm>
            <a:custGeom>
              <a:rect b="b" l="l" r="r" t="t"/>
              <a:pathLst>
                <a:path extrusionOk="0" h="2644" w="1930">
                  <a:moveTo>
                    <a:pt x="334" y="0"/>
                  </a:moveTo>
                  <a:lnTo>
                    <a:pt x="1" y="1334"/>
                  </a:lnTo>
                  <a:lnTo>
                    <a:pt x="334" y="2644"/>
                  </a:lnTo>
                  <a:lnTo>
                    <a:pt x="1930" y="2644"/>
                  </a:lnTo>
                  <a:lnTo>
                    <a:pt x="193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0" name="Google Shape;2650;p82"/>
            <p:cNvSpPr/>
            <p:nvPr/>
          </p:nvSpPr>
          <p:spPr>
            <a:xfrm>
              <a:off x="5165925" y="3125700"/>
              <a:ext cx="39325" cy="66100"/>
            </a:xfrm>
            <a:custGeom>
              <a:rect b="b" l="l" r="r" t="t"/>
              <a:pathLst>
                <a:path extrusionOk="0" h="2644" w="1573">
                  <a:moveTo>
                    <a:pt x="0" y="0"/>
                  </a:moveTo>
                  <a:lnTo>
                    <a:pt x="0" y="2644"/>
                  </a:lnTo>
                  <a:lnTo>
                    <a:pt x="1572" y="2644"/>
                  </a:lnTo>
                  <a:lnTo>
                    <a:pt x="1572"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1" name="Google Shape;2651;p82"/>
            <p:cNvSpPr/>
            <p:nvPr/>
          </p:nvSpPr>
          <p:spPr>
            <a:xfrm>
              <a:off x="5201050" y="3165000"/>
              <a:ext cx="30975" cy="13125"/>
            </a:xfrm>
            <a:custGeom>
              <a:rect b="b" l="l" r="r" t="t"/>
              <a:pathLst>
                <a:path extrusionOk="0" h="525" w="1239">
                  <a:moveTo>
                    <a:pt x="167" y="0"/>
                  </a:moveTo>
                  <a:lnTo>
                    <a:pt x="1" y="262"/>
                  </a:lnTo>
                  <a:lnTo>
                    <a:pt x="167" y="524"/>
                  </a:lnTo>
                  <a:lnTo>
                    <a:pt x="1239" y="524"/>
                  </a:lnTo>
                  <a:lnTo>
                    <a:pt x="12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2" name="Google Shape;2652;p82"/>
            <p:cNvSpPr/>
            <p:nvPr/>
          </p:nvSpPr>
          <p:spPr>
            <a:xfrm>
              <a:off x="5179025" y="3165000"/>
              <a:ext cx="26225" cy="13125"/>
            </a:xfrm>
            <a:custGeom>
              <a:rect b="b" l="l" r="r" t="t"/>
              <a:pathLst>
                <a:path extrusionOk="0" h="525" w="1049">
                  <a:moveTo>
                    <a:pt x="0" y="0"/>
                  </a:moveTo>
                  <a:lnTo>
                    <a:pt x="0" y="524"/>
                  </a:lnTo>
                  <a:lnTo>
                    <a:pt x="1048" y="524"/>
                  </a:lnTo>
                  <a:lnTo>
                    <a:pt x="1048"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3" name="Google Shape;2653;p82"/>
            <p:cNvSpPr/>
            <p:nvPr/>
          </p:nvSpPr>
          <p:spPr>
            <a:xfrm>
              <a:off x="5179025" y="3138800"/>
              <a:ext cx="13125" cy="13125"/>
            </a:xfrm>
            <a:custGeom>
              <a:rect b="b" l="l" r="r" t="t"/>
              <a:pathLst>
                <a:path extrusionOk="0" h="525" w="525">
                  <a:moveTo>
                    <a:pt x="0" y="0"/>
                  </a:moveTo>
                  <a:lnTo>
                    <a:pt x="0" y="524"/>
                  </a:lnTo>
                  <a:lnTo>
                    <a:pt x="524" y="524"/>
                  </a:lnTo>
                  <a:lnTo>
                    <a:pt x="524"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4" name="Google Shape;2654;p82"/>
            <p:cNvSpPr/>
            <p:nvPr/>
          </p:nvSpPr>
          <p:spPr>
            <a:xfrm>
              <a:off x="5218900" y="3138800"/>
              <a:ext cx="13125" cy="13125"/>
            </a:xfrm>
            <a:custGeom>
              <a:rect b="b" l="l" r="r" t="t"/>
              <a:pathLst>
                <a:path extrusionOk="0" h="525" w="525">
                  <a:moveTo>
                    <a:pt x="1" y="0"/>
                  </a:moveTo>
                  <a:lnTo>
                    <a:pt x="1" y="524"/>
                  </a:lnTo>
                  <a:lnTo>
                    <a:pt x="525" y="524"/>
                  </a:lnTo>
                  <a:lnTo>
                    <a:pt x="525"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5" name="Google Shape;2655;p82"/>
            <p:cNvSpPr/>
            <p:nvPr/>
          </p:nvSpPr>
          <p:spPr>
            <a:xfrm>
              <a:off x="5127225" y="3139400"/>
              <a:ext cx="12525" cy="39300"/>
            </a:xfrm>
            <a:custGeom>
              <a:rect b="b" l="l" r="r" t="t"/>
              <a:pathLst>
                <a:path extrusionOk="0" h="1572" w="501">
                  <a:moveTo>
                    <a:pt x="1" y="0"/>
                  </a:moveTo>
                  <a:lnTo>
                    <a:pt x="1" y="1572"/>
                  </a:lnTo>
                  <a:lnTo>
                    <a:pt x="501" y="1572"/>
                  </a:lnTo>
                  <a:lnTo>
                    <a:pt x="50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6" name="Google Shape;2656;p82"/>
            <p:cNvSpPr/>
            <p:nvPr/>
          </p:nvSpPr>
          <p:spPr>
            <a:xfrm>
              <a:off x="5270700" y="3139400"/>
              <a:ext cx="13125" cy="39300"/>
            </a:xfrm>
            <a:custGeom>
              <a:rect b="b" l="l" r="r" t="t"/>
              <a:pathLst>
                <a:path extrusionOk="0" h="1572" w="525">
                  <a:moveTo>
                    <a:pt x="1" y="0"/>
                  </a:moveTo>
                  <a:lnTo>
                    <a:pt x="1" y="1572"/>
                  </a:lnTo>
                  <a:lnTo>
                    <a:pt x="525" y="1572"/>
                  </a:lnTo>
                  <a:lnTo>
                    <a:pt x="5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57" name="Google Shape;2657;p82"/>
          <p:cNvGrpSpPr/>
          <p:nvPr/>
        </p:nvGrpSpPr>
        <p:grpSpPr>
          <a:xfrm>
            <a:off x="1257231" y="3463728"/>
            <a:ext cx="298248" cy="300846"/>
            <a:chOff x="731675" y="3502550"/>
            <a:chExt cx="206600" cy="208400"/>
          </a:xfrm>
        </p:grpSpPr>
        <p:sp>
          <p:nvSpPr>
            <p:cNvPr id="2658" name="Google Shape;2658;p82"/>
            <p:cNvSpPr/>
            <p:nvPr/>
          </p:nvSpPr>
          <p:spPr>
            <a:xfrm>
              <a:off x="826925" y="3502550"/>
              <a:ext cx="111350" cy="208400"/>
            </a:xfrm>
            <a:custGeom>
              <a:rect b="b" l="l" r="r" t="t"/>
              <a:pathLst>
                <a:path extrusionOk="0" h="8336" w="4454">
                  <a:moveTo>
                    <a:pt x="310" y="1"/>
                  </a:moveTo>
                  <a:lnTo>
                    <a:pt x="1" y="4168"/>
                  </a:lnTo>
                  <a:lnTo>
                    <a:pt x="310" y="8336"/>
                  </a:lnTo>
                  <a:lnTo>
                    <a:pt x="1358" y="8336"/>
                  </a:lnTo>
                  <a:lnTo>
                    <a:pt x="1620" y="7336"/>
                  </a:lnTo>
                  <a:cubicBezTo>
                    <a:pt x="1906" y="7217"/>
                    <a:pt x="2168" y="7074"/>
                    <a:pt x="2406" y="6883"/>
                  </a:cubicBezTo>
                  <a:lnTo>
                    <a:pt x="3406" y="7169"/>
                  </a:lnTo>
                  <a:lnTo>
                    <a:pt x="4454" y="5359"/>
                  </a:lnTo>
                  <a:lnTo>
                    <a:pt x="3692" y="4621"/>
                  </a:lnTo>
                  <a:cubicBezTo>
                    <a:pt x="3716" y="4478"/>
                    <a:pt x="3739" y="4335"/>
                    <a:pt x="3739" y="4168"/>
                  </a:cubicBezTo>
                  <a:cubicBezTo>
                    <a:pt x="3739" y="4025"/>
                    <a:pt x="3716" y="3859"/>
                    <a:pt x="3692" y="3716"/>
                  </a:cubicBezTo>
                  <a:lnTo>
                    <a:pt x="4454" y="3001"/>
                  </a:lnTo>
                  <a:lnTo>
                    <a:pt x="3406" y="1192"/>
                  </a:lnTo>
                  <a:lnTo>
                    <a:pt x="2406" y="1477"/>
                  </a:lnTo>
                  <a:cubicBezTo>
                    <a:pt x="2168" y="1287"/>
                    <a:pt x="1906" y="1120"/>
                    <a:pt x="1620" y="1001"/>
                  </a:cubicBezTo>
                  <a:lnTo>
                    <a:pt x="13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59" name="Google Shape;2659;p82"/>
            <p:cNvSpPr/>
            <p:nvPr/>
          </p:nvSpPr>
          <p:spPr>
            <a:xfrm>
              <a:off x="731675" y="3502550"/>
              <a:ext cx="103025" cy="208400"/>
            </a:xfrm>
            <a:custGeom>
              <a:rect b="b" l="l" r="r" t="t"/>
              <a:pathLst>
                <a:path extrusionOk="0" h="8336" w="4121">
                  <a:moveTo>
                    <a:pt x="3072" y="1"/>
                  </a:moveTo>
                  <a:lnTo>
                    <a:pt x="2834" y="1001"/>
                  </a:lnTo>
                  <a:cubicBezTo>
                    <a:pt x="2548" y="1120"/>
                    <a:pt x="2286" y="1287"/>
                    <a:pt x="2024" y="1477"/>
                  </a:cubicBezTo>
                  <a:lnTo>
                    <a:pt x="1048" y="1192"/>
                  </a:lnTo>
                  <a:lnTo>
                    <a:pt x="0" y="3001"/>
                  </a:lnTo>
                  <a:lnTo>
                    <a:pt x="738" y="3716"/>
                  </a:lnTo>
                  <a:cubicBezTo>
                    <a:pt x="715" y="3859"/>
                    <a:pt x="715" y="4025"/>
                    <a:pt x="715" y="4168"/>
                  </a:cubicBezTo>
                  <a:cubicBezTo>
                    <a:pt x="715" y="4335"/>
                    <a:pt x="715" y="4478"/>
                    <a:pt x="738" y="4621"/>
                  </a:cubicBezTo>
                  <a:lnTo>
                    <a:pt x="0" y="5359"/>
                  </a:lnTo>
                  <a:lnTo>
                    <a:pt x="1048" y="7169"/>
                  </a:lnTo>
                  <a:lnTo>
                    <a:pt x="2024" y="6883"/>
                  </a:lnTo>
                  <a:cubicBezTo>
                    <a:pt x="2286" y="7074"/>
                    <a:pt x="2548" y="7217"/>
                    <a:pt x="2834" y="7336"/>
                  </a:cubicBezTo>
                  <a:lnTo>
                    <a:pt x="3072" y="8336"/>
                  </a:lnTo>
                  <a:lnTo>
                    <a:pt x="4120" y="8336"/>
                  </a:lnTo>
                  <a:lnTo>
                    <a:pt x="41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0" name="Google Shape;2660;p82"/>
            <p:cNvSpPr/>
            <p:nvPr/>
          </p:nvSpPr>
          <p:spPr>
            <a:xfrm>
              <a:off x="826925" y="3546025"/>
              <a:ext cx="69100" cy="122075"/>
            </a:xfrm>
            <a:custGeom>
              <a:rect b="b" l="l" r="r" t="t"/>
              <a:pathLst>
                <a:path extrusionOk="0" h="4883" w="2764">
                  <a:moveTo>
                    <a:pt x="310" y="0"/>
                  </a:moveTo>
                  <a:lnTo>
                    <a:pt x="1" y="2429"/>
                  </a:lnTo>
                  <a:lnTo>
                    <a:pt x="310" y="4882"/>
                  </a:lnTo>
                  <a:cubicBezTo>
                    <a:pt x="1668" y="4882"/>
                    <a:pt x="2763" y="3787"/>
                    <a:pt x="2763" y="2429"/>
                  </a:cubicBezTo>
                  <a:cubicBezTo>
                    <a:pt x="2763" y="1096"/>
                    <a:pt x="1668" y="0"/>
                    <a:pt x="310"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1" name="Google Shape;2661;p82"/>
            <p:cNvSpPr/>
            <p:nvPr/>
          </p:nvSpPr>
          <p:spPr>
            <a:xfrm>
              <a:off x="773950" y="3546025"/>
              <a:ext cx="60750" cy="122075"/>
            </a:xfrm>
            <a:custGeom>
              <a:rect b="b" l="l" r="r" t="t"/>
              <a:pathLst>
                <a:path extrusionOk="0" h="4883" w="2430">
                  <a:moveTo>
                    <a:pt x="2429" y="0"/>
                  </a:moveTo>
                  <a:cubicBezTo>
                    <a:pt x="1096" y="0"/>
                    <a:pt x="0" y="1096"/>
                    <a:pt x="0" y="2429"/>
                  </a:cubicBezTo>
                  <a:cubicBezTo>
                    <a:pt x="0" y="3787"/>
                    <a:pt x="1096" y="4882"/>
                    <a:pt x="2429" y="4882"/>
                  </a:cubicBezTo>
                  <a:lnTo>
                    <a:pt x="242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2" name="Google Shape;2662;p82"/>
            <p:cNvSpPr/>
            <p:nvPr/>
          </p:nvSpPr>
          <p:spPr>
            <a:xfrm>
              <a:off x="826925" y="3557925"/>
              <a:ext cx="56575" cy="97675"/>
            </a:xfrm>
            <a:custGeom>
              <a:rect b="b" l="l" r="r" t="t"/>
              <a:pathLst>
                <a:path extrusionOk="0" h="3907" w="2263">
                  <a:moveTo>
                    <a:pt x="310" y="1"/>
                  </a:moveTo>
                  <a:lnTo>
                    <a:pt x="1" y="1953"/>
                  </a:lnTo>
                  <a:lnTo>
                    <a:pt x="310" y="3906"/>
                  </a:lnTo>
                  <a:cubicBezTo>
                    <a:pt x="1382" y="3906"/>
                    <a:pt x="2263" y="3025"/>
                    <a:pt x="2263" y="1953"/>
                  </a:cubicBezTo>
                  <a:cubicBezTo>
                    <a:pt x="2263" y="882"/>
                    <a:pt x="1382" y="1"/>
                    <a:pt x="310"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3" name="Google Shape;2663;p82"/>
            <p:cNvSpPr/>
            <p:nvPr/>
          </p:nvSpPr>
          <p:spPr>
            <a:xfrm>
              <a:off x="785850" y="3557925"/>
              <a:ext cx="48850" cy="97675"/>
            </a:xfrm>
            <a:custGeom>
              <a:rect b="b" l="l" r="r" t="t"/>
              <a:pathLst>
                <a:path extrusionOk="0" h="3907" w="1954">
                  <a:moveTo>
                    <a:pt x="1953" y="1"/>
                  </a:moveTo>
                  <a:cubicBezTo>
                    <a:pt x="881" y="1"/>
                    <a:pt x="0" y="882"/>
                    <a:pt x="0" y="1953"/>
                  </a:cubicBezTo>
                  <a:cubicBezTo>
                    <a:pt x="0" y="3025"/>
                    <a:pt x="881" y="3906"/>
                    <a:pt x="1953" y="3906"/>
                  </a:cubicBezTo>
                  <a:lnTo>
                    <a:pt x="195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4" name="Google Shape;2664;p82"/>
            <p:cNvSpPr/>
            <p:nvPr/>
          </p:nvSpPr>
          <p:spPr>
            <a:xfrm>
              <a:off x="853125" y="3582325"/>
              <a:ext cx="11925" cy="48850"/>
            </a:xfrm>
            <a:custGeom>
              <a:rect b="b" l="l" r="r" t="t"/>
              <a:pathLst>
                <a:path extrusionOk="0" h="1954" w="477">
                  <a:moveTo>
                    <a:pt x="0" y="1"/>
                  </a:moveTo>
                  <a:lnTo>
                    <a:pt x="0" y="1954"/>
                  </a:lnTo>
                  <a:lnTo>
                    <a:pt x="477" y="1954"/>
                  </a:lnTo>
                  <a:lnTo>
                    <a:pt x="477"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5" name="Google Shape;2665;p82"/>
            <p:cNvSpPr/>
            <p:nvPr/>
          </p:nvSpPr>
          <p:spPr>
            <a:xfrm>
              <a:off x="830500" y="3582325"/>
              <a:ext cx="10150" cy="48850"/>
            </a:xfrm>
            <a:custGeom>
              <a:rect b="b" l="l" r="r" t="t"/>
              <a:pathLst>
                <a:path extrusionOk="0" h="1954" w="406">
                  <a:moveTo>
                    <a:pt x="167" y="1"/>
                  </a:moveTo>
                  <a:lnTo>
                    <a:pt x="0" y="1192"/>
                  </a:lnTo>
                  <a:lnTo>
                    <a:pt x="167" y="1954"/>
                  </a:lnTo>
                  <a:lnTo>
                    <a:pt x="405" y="1954"/>
                  </a:lnTo>
                  <a:lnTo>
                    <a:pt x="405"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6" name="Google Shape;2666;p82"/>
            <p:cNvSpPr/>
            <p:nvPr/>
          </p:nvSpPr>
          <p:spPr>
            <a:xfrm>
              <a:off x="804300" y="3582325"/>
              <a:ext cx="30400" cy="48850"/>
            </a:xfrm>
            <a:custGeom>
              <a:rect b="b" l="l" r="r" t="t"/>
              <a:pathLst>
                <a:path extrusionOk="0" h="1954" w="1216">
                  <a:moveTo>
                    <a:pt x="977" y="501"/>
                  </a:moveTo>
                  <a:lnTo>
                    <a:pt x="977" y="977"/>
                  </a:lnTo>
                  <a:lnTo>
                    <a:pt x="501" y="977"/>
                  </a:lnTo>
                  <a:lnTo>
                    <a:pt x="501" y="501"/>
                  </a:lnTo>
                  <a:close/>
                  <a:moveTo>
                    <a:pt x="1" y="1"/>
                  </a:moveTo>
                  <a:lnTo>
                    <a:pt x="1" y="1954"/>
                  </a:lnTo>
                  <a:lnTo>
                    <a:pt x="501" y="1954"/>
                  </a:lnTo>
                  <a:lnTo>
                    <a:pt x="501" y="1477"/>
                  </a:lnTo>
                  <a:lnTo>
                    <a:pt x="977" y="1477"/>
                  </a:lnTo>
                  <a:lnTo>
                    <a:pt x="977" y="1954"/>
                  </a:lnTo>
                  <a:lnTo>
                    <a:pt x="1215" y="1954"/>
                  </a:lnTo>
                  <a:lnTo>
                    <a:pt x="1215"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67" name="Google Shape;2667;p82"/>
          <p:cNvGrpSpPr/>
          <p:nvPr/>
        </p:nvGrpSpPr>
        <p:grpSpPr>
          <a:xfrm>
            <a:off x="1938791" y="3466326"/>
            <a:ext cx="295685" cy="295685"/>
            <a:chOff x="1203800" y="3504350"/>
            <a:chExt cx="204825" cy="204825"/>
          </a:xfrm>
        </p:grpSpPr>
        <p:sp>
          <p:nvSpPr>
            <p:cNvPr id="2668" name="Google Shape;2668;p82"/>
            <p:cNvSpPr/>
            <p:nvPr/>
          </p:nvSpPr>
          <p:spPr>
            <a:xfrm>
              <a:off x="1298450" y="3504350"/>
              <a:ext cx="48850" cy="97075"/>
            </a:xfrm>
            <a:custGeom>
              <a:rect b="b" l="l" r="r" t="t"/>
              <a:pathLst>
                <a:path extrusionOk="0" h="3883" w="1954">
                  <a:moveTo>
                    <a:pt x="310" y="0"/>
                  </a:moveTo>
                  <a:lnTo>
                    <a:pt x="1" y="1953"/>
                  </a:lnTo>
                  <a:lnTo>
                    <a:pt x="310" y="3882"/>
                  </a:lnTo>
                  <a:cubicBezTo>
                    <a:pt x="1215" y="3882"/>
                    <a:pt x="1953" y="3144"/>
                    <a:pt x="1953" y="2215"/>
                  </a:cubicBezTo>
                  <a:lnTo>
                    <a:pt x="1953" y="1667"/>
                  </a:lnTo>
                  <a:cubicBezTo>
                    <a:pt x="1953" y="762"/>
                    <a:pt x="1215" y="0"/>
                    <a:pt x="310"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69" name="Google Shape;2669;p82"/>
            <p:cNvSpPr/>
            <p:nvPr/>
          </p:nvSpPr>
          <p:spPr>
            <a:xfrm>
              <a:off x="1264525" y="3504350"/>
              <a:ext cx="41700" cy="97075"/>
            </a:xfrm>
            <a:custGeom>
              <a:rect b="b" l="l" r="r" t="t"/>
              <a:pathLst>
                <a:path extrusionOk="0" h="3883" w="1668">
                  <a:moveTo>
                    <a:pt x="1667" y="0"/>
                  </a:moveTo>
                  <a:cubicBezTo>
                    <a:pt x="762" y="0"/>
                    <a:pt x="0" y="762"/>
                    <a:pt x="0" y="1667"/>
                  </a:cubicBezTo>
                  <a:lnTo>
                    <a:pt x="0" y="2215"/>
                  </a:lnTo>
                  <a:cubicBezTo>
                    <a:pt x="0" y="3144"/>
                    <a:pt x="762" y="3882"/>
                    <a:pt x="1667" y="3882"/>
                  </a:cubicBezTo>
                  <a:lnTo>
                    <a:pt x="166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0" name="Google Shape;2670;p82"/>
            <p:cNvSpPr/>
            <p:nvPr/>
          </p:nvSpPr>
          <p:spPr>
            <a:xfrm>
              <a:off x="1312150" y="3551375"/>
              <a:ext cx="96475" cy="157800"/>
            </a:xfrm>
            <a:custGeom>
              <a:rect b="b" l="l" r="r" t="t"/>
              <a:pathLst>
                <a:path extrusionOk="0" h="6312" w="3859">
                  <a:moveTo>
                    <a:pt x="3406" y="1"/>
                  </a:moveTo>
                  <a:cubicBezTo>
                    <a:pt x="3144" y="1"/>
                    <a:pt x="2953" y="191"/>
                    <a:pt x="2953" y="453"/>
                  </a:cubicBezTo>
                  <a:lnTo>
                    <a:pt x="2953" y="2168"/>
                  </a:lnTo>
                  <a:cubicBezTo>
                    <a:pt x="2953" y="2430"/>
                    <a:pt x="2858" y="2668"/>
                    <a:pt x="2668" y="2835"/>
                  </a:cubicBezTo>
                  <a:lnTo>
                    <a:pt x="1810" y="3692"/>
                  </a:lnTo>
                  <a:lnTo>
                    <a:pt x="1477" y="3358"/>
                  </a:lnTo>
                  <a:lnTo>
                    <a:pt x="2334" y="2501"/>
                  </a:lnTo>
                  <a:cubicBezTo>
                    <a:pt x="2525" y="2311"/>
                    <a:pt x="2525" y="2025"/>
                    <a:pt x="2334" y="1858"/>
                  </a:cubicBezTo>
                  <a:cubicBezTo>
                    <a:pt x="2251" y="1775"/>
                    <a:pt x="2138" y="1733"/>
                    <a:pt x="2022" y="1733"/>
                  </a:cubicBezTo>
                  <a:cubicBezTo>
                    <a:pt x="1905" y="1733"/>
                    <a:pt x="1786" y="1775"/>
                    <a:pt x="1691" y="1858"/>
                  </a:cubicBezTo>
                  <a:lnTo>
                    <a:pt x="0" y="3549"/>
                  </a:lnTo>
                  <a:lnTo>
                    <a:pt x="0" y="6311"/>
                  </a:lnTo>
                  <a:lnTo>
                    <a:pt x="2191" y="6311"/>
                  </a:lnTo>
                  <a:lnTo>
                    <a:pt x="2191" y="5216"/>
                  </a:lnTo>
                  <a:lnTo>
                    <a:pt x="3858" y="3049"/>
                  </a:lnTo>
                  <a:lnTo>
                    <a:pt x="3858" y="453"/>
                  </a:lnTo>
                  <a:cubicBezTo>
                    <a:pt x="3858" y="191"/>
                    <a:pt x="3644" y="1"/>
                    <a:pt x="3406"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1" name="Google Shape;2671;p82"/>
            <p:cNvSpPr/>
            <p:nvPr/>
          </p:nvSpPr>
          <p:spPr>
            <a:xfrm>
              <a:off x="1203800" y="3551375"/>
              <a:ext cx="96475" cy="157800"/>
            </a:xfrm>
            <a:custGeom>
              <a:rect b="b" l="l" r="r" t="t"/>
              <a:pathLst>
                <a:path extrusionOk="0" h="6312" w="3859">
                  <a:moveTo>
                    <a:pt x="453" y="1"/>
                  </a:moveTo>
                  <a:cubicBezTo>
                    <a:pt x="214" y="1"/>
                    <a:pt x="0" y="191"/>
                    <a:pt x="0" y="453"/>
                  </a:cubicBezTo>
                  <a:lnTo>
                    <a:pt x="0" y="3049"/>
                  </a:lnTo>
                  <a:lnTo>
                    <a:pt x="1643" y="5240"/>
                  </a:lnTo>
                  <a:lnTo>
                    <a:pt x="1643" y="6311"/>
                  </a:lnTo>
                  <a:lnTo>
                    <a:pt x="3858" y="6311"/>
                  </a:lnTo>
                  <a:lnTo>
                    <a:pt x="3858" y="3549"/>
                  </a:lnTo>
                  <a:lnTo>
                    <a:pt x="2143" y="1858"/>
                  </a:lnTo>
                  <a:cubicBezTo>
                    <a:pt x="2060" y="1775"/>
                    <a:pt x="1947" y="1733"/>
                    <a:pt x="1834" y="1733"/>
                  </a:cubicBezTo>
                  <a:cubicBezTo>
                    <a:pt x="1721" y="1733"/>
                    <a:pt x="1608" y="1775"/>
                    <a:pt x="1524" y="1858"/>
                  </a:cubicBezTo>
                  <a:cubicBezTo>
                    <a:pt x="1334" y="2025"/>
                    <a:pt x="1334" y="2311"/>
                    <a:pt x="1524" y="2501"/>
                  </a:cubicBezTo>
                  <a:lnTo>
                    <a:pt x="2382" y="3358"/>
                  </a:lnTo>
                  <a:lnTo>
                    <a:pt x="2024" y="3692"/>
                  </a:lnTo>
                  <a:lnTo>
                    <a:pt x="1167" y="2835"/>
                  </a:lnTo>
                  <a:cubicBezTo>
                    <a:pt x="1000" y="2668"/>
                    <a:pt x="905" y="2430"/>
                    <a:pt x="905" y="2168"/>
                  </a:cubicBezTo>
                  <a:lnTo>
                    <a:pt x="905" y="453"/>
                  </a:lnTo>
                  <a:cubicBezTo>
                    <a:pt x="905" y="191"/>
                    <a:pt x="715" y="1"/>
                    <a:pt x="453"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2" name="Google Shape;2672;p82"/>
            <p:cNvSpPr/>
            <p:nvPr/>
          </p:nvSpPr>
          <p:spPr>
            <a:xfrm>
              <a:off x="1298450" y="3516850"/>
              <a:ext cx="36950" cy="72650"/>
            </a:xfrm>
            <a:custGeom>
              <a:rect b="b" l="l" r="r" t="t"/>
              <a:pathLst>
                <a:path extrusionOk="0" h="2906" w="1478">
                  <a:moveTo>
                    <a:pt x="310" y="0"/>
                  </a:moveTo>
                  <a:lnTo>
                    <a:pt x="1" y="1453"/>
                  </a:lnTo>
                  <a:lnTo>
                    <a:pt x="310" y="2906"/>
                  </a:lnTo>
                  <a:cubicBezTo>
                    <a:pt x="953" y="2906"/>
                    <a:pt x="1477" y="2382"/>
                    <a:pt x="1477" y="1715"/>
                  </a:cubicBezTo>
                  <a:lnTo>
                    <a:pt x="1477" y="1167"/>
                  </a:lnTo>
                  <a:cubicBezTo>
                    <a:pt x="1477" y="524"/>
                    <a:pt x="953" y="0"/>
                    <a:pt x="310"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3" name="Google Shape;2673;p82"/>
            <p:cNvSpPr/>
            <p:nvPr/>
          </p:nvSpPr>
          <p:spPr>
            <a:xfrm>
              <a:off x="1277025" y="3516850"/>
              <a:ext cx="29200" cy="72650"/>
            </a:xfrm>
            <a:custGeom>
              <a:rect b="b" l="l" r="r" t="t"/>
              <a:pathLst>
                <a:path extrusionOk="0" h="2906" w="1168">
                  <a:moveTo>
                    <a:pt x="1167" y="0"/>
                  </a:moveTo>
                  <a:cubicBezTo>
                    <a:pt x="524" y="0"/>
                    <a:pt x="0" y="524"/>
                    <a:pt x="0" y="1167"/>
                  </a:cubicBezTo>
                  <a:lnTo>
                    <a:pt x="0" y="1715"/>
                  </a:lnTo>
                  <a:cubicBezTo>
                    <a:pt x="0" y="2382"/>
                    <a:pt x="524" y="2906"/>
                    <a:pt x="1167" y="2906"/>
                  </a:cubicBezTo>
                  <a:lnTo>
                    <a:pt x="1167"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74" name="Google Shape;2674;p82"/>
          <p:cNvGrpSpPr/>
          <p:nvPr/>
        </p:nvGrpSpPr>
        <p:grpSpPr>
          <a:xfrm>
            <a:off x="2645252" y="3464594"/>
            <a:ext cx="299150" cy="299150"/>
            <a:chOff x="1693175" y="3503150"/>
            <a:chExt cx="207225" cy="207225"/>
          </a:xfrm>
        </p:grpSpPr>
        <p:sp>
          <p:nvSpPr>
            <p:cNvPr id="2675" name="Google Shape;2675;p82"/>
            <p:cNvSpPr/>
            <p:nvPr/>
          </p:nvSpPr>
          <p:spPr>
            <a:xfrm>
              <a:off x="1788425" y="3503150"/>
              <a:ext cx="54225" cy="91725"/>
            </a:xfrm>
            <a:custGeom>
              <a:rect b="b" l="l" r="r" t="t"/>
              <a:pathLst>
                <a:path extrusionOk="0" h="3669" w="2169">
                  <a:moveTo>
                    <a:pt x="334" y="1"/>
                  </a:moveTo>
                  <a:lnTo>
                    <a:pt x="1" y="1834"/>
                  </a:lnTo>
                  <a:lnTo>
                    <a:pt x="334" y="3668"/>
                  </a:lnTo>
                  <a:lnTo>
                    <a:pt x="572" y="3668"/>
                  </a:lnTo>
                  <a:lnTo>
                    <a:pt x="572" y="3168"/>
                  </a:lnTo>
                  <a:cubicBezTo>
                    <a:pt x="763" y="3144"/>
                    <a:pt x="954" y="3049"/>
                    <a:pt x="1096" y="2954"/>
                  </a:cubicBezTo>
                  <a:lnTo>
                    <a:pt x="1454" y="3311"/>
                  </a:lnTo>
                  <a:lnTo>
                    <a:pt x="1811" y="2977"/>
                  </a:lnTo>
                  <a:lnTo>
                    <a:pt x="1454" y="2596"/>
                  </a:lnTo>
                  <a:cubicBezTo>
                    <a:pt x="1549" y="2454"/>
                    <a:pt x="1620" y="2263"/>
                    <a:pt x="1668" y="2073"/>
                  </a:cubicBezTo>
                  <a:lnTo>
                    <a:pt x="2168" y="2073"/>
                  </a:lnTo>
                  <a:lnTo>
                    <a:pt x="2168" y="1596"/>
                  </a:lnTo>
                  <a:lnTo>
                    <a:pt x="1668" y="1596"/>
                  </a:lnTo>
                  <a:cubicBezTo>
                    <a:pt x="1620" y="1406"/>
                    <a:pt x="1549" y="1215"/>
                    <a:pt x="1454" y="1072"/>
                  </a:cubicBezTo>
                  <a:lnTo>
                    <a:pt x="1811" y="715"/>
                  </a:lnTo>
                  <a:lnTo>
                    <a:pt x="1454" y="358"/>
                  </a:lnTo>
                  <a:lnTo>
                    <a:pt x="1096" y="739"/>
                  </a:lnTo>
                  <a:cubicBezTo>
                    <a:pt x="954" y="620"/>
                    <a:pt x="763" y="548"/>
                    <a:pt x="572" y="501"/>
                  </a:cubicBezTo>
                  <a:lnTo>
                    <a:pt x="57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6" name="Google Shape;2676;p82"/>
            <p:cNvSpPr/>
            <p:nvPr/>
          </p:nvSpPr>
          <p:spPr>
            <a:xfrm>
              <a:off x="1802725" y="3550775"/>
              <a:ext cx="97675" cy="159600"/>
            </a:xfrm>
            <a:custGeom>
              <a:rect b="b" l="l" r="r" t="t"/>
              <a:pathLst>
                <a:path extrusionOk="0" h="6384" w="3907">
                  <a:moveTo>
                    <a:pt x="3454" y="1"/>
                  </a:moveTo>
                  <a:cubicBezTo>
                    <a:pt x="3192" y="1"/>
                    <a:pt x="3001" y="191"/>
                    <a:pt x="3001" y="453"/>
                  </a:cubicBezTo>
                  <a:lnTo>
                    <a:pt x="3001" y="2192"/>
                  </a:lnTo>
                  <a:cubicBezTo>
                    <a:pt x="3001" y="2454"/>
                    <a:pt x="2906" y="2692"/>
                    <a:pt x="2715" y="2859"/>
                  </a:cubicBezTo>
                  <a:lnTo>
                    <a:pt x="1858" y="3740"/>
                  </a:lnTo>
                  <a:lnTo>
                    <a:pt x="1501" y="3382"/>
                  </a:lnTo>
                  <a:lnTo>
                    <a:pt x="2382" y="2525"/>
                  </a:lnTo>
                  <a:cubicBezTo>
                    <a:pt x="2549" y="2335"/>
                    <a:pt x="2549" y="2049"/>
                    <a:pt x="2382" y="1882"/>
                  </a:cubicBezTo>
                  <a:cubicBezTo>
                    <a:pt x="2287" y="1787"/>
                    <a:pt x="2168" y="1739"/>
                    <a:pt x="2051" y="1739"/>
                  </a:cubicBezTo>
                  <a:cubicBezTo>
                    <a:pt x="1935" y="1739"/>
                    <a:pt x="1822" y="1787"/>
                    <a:pt x="1739" y="1882"/>
                  </a:cubicBezTo>
                  <a:lnTo>
                    <a:pt x="0" y="3597"/>
                  </a:lnTo>
                  <a:lnTo>
                    <a:pt x="0" y="6383"/>
                  </a:lnTo>
                  <a:lnTo>
                    <a:pt x="2239" y="6383"/>
                  </a:lnTo>
                  <a:lnTo>
                    <a:pt x="2239" y="5288"/>
                  </a:lnTo>
                  <a:lnTo>
                    <a:pt x="3906" y="3097"/>
                  </a:lnTo>
                  <a:lnTo>
                    <a:pt x="3906" y="453"/>
                  </a:lnTo>
                  <a:cubicBezTo>
                    <a:pt x="3906" y="191"/>
                    <a:pt x="3716" y="1"/>
                    <a:pt x="345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7" name="Google Shape;2677;p82"/>
            <p:cNvSpPr/>
            <p:nvPr/>
          </p:nvSpPr>
          <p:spPr>
            <a:xfrm>
              <a:off x="1693175" y="3550775"/>
              <a:ext cx="97675" cy="159600"/>
            </a:xfrm>
            <a:custGeom>
              <a:rect b="b" l="l" r="r" t="t"/>
              <a:pathLst>
                <a:path extrusionOk="0" h="6384" w="3907">
                  <a:moveTo>
                    <a:pt x="453" y="1"/>
                  </a:moveTo>
                  <a:cubicBezTo>
                    <a:pt x="191" y="1"/>
                    <a:pt x="1" y="191"/>
                    <a:pt x="1" y="453"/>
                  </a:cubicBezTo>
                  <a:lnTo>
                    <a:pt x="1" y="3097"/>
                  </a:lnTo>
                  <a:lnTo>
                    <a:pt x="1668" y="5288"/>
                  </a:lnTo>
                  <a:lnTo>
                    <a:pt x="1668" y="6383"/>
                  </a:lnTo>
                  <a:lnTo>
                    <a:pt x="3906" y="6383"/>
                  </a:lnTo>
                  <a:lnTo>
                    <a:pt x="3906" y="3597"/>
                  </a:lnTo>
                  <a:lnTo>
                    <a:pt x="2168" y="1882"/>
                  </a:lnTo>
                  <a:cubicBezTo>
                    <a:pt x="2084" y="1787"/>
                    <a:pt x="1971" y="1739"/>
                    <a:pt x="1855" y="1739"/>
                  </a:cubicBezTo>
                  <a:cubicBezTo>
                    <a:pt x="1739" y="1739"/>
                    <a:pt x="1620" y="1787"/>
                    <a:pt x="1525" y="1882"/>
                  </a:cubicBezTo>
                  <a:cubicBezTo>
                    <a:pt x="1358" y="2049"/>
                    <a:pt x="1358" y="2335"/>
                    <a:pt x="1525" y="2525"/>
                  </a:cubicBezTo>
                  <a:lnTo>
                    <a:pt x="2406" y="3382"/>
                  </a:lnTo>
                  <a:lnTo>
                    <a:pt x="2049" y="3740"/>
                  </a:lnTo>
                  <a:lnTo>
                    <a:pt x="1191" y="2859"/>
                  </a:lnTo>
                  <a:cubicBezTo>
                    <a:pt x="1001" y="2692"/>
                    <a:pt x="906" y="2454"/>
                    <a:pt x="906" y="2192"/>
                  </a:cubicBezTo>
                  <a:lnTo>
                    <a:pt x="906" y="453"/>
                  </a:lnTo>
                  <a:cubicBezTo>
                    <a:pt x="906" y="191"/>
                    <a:pt x="715" y="1"/>
                    <a:pt x="453"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8" name="Google Shape;2678;p82"/>
            <p:cNvSpPr/>
            <p:nvPr/>
          </p:nvSpPr>
          <p:spPr>
            <a:xfrm>
              <a:off x="1750925" y="3503150"/>
              <a:ext cx="45875" cy="91725"/>
            </a:xfrm>
            <a:custGeom>
              <a:rect b="b" l="l" r="r" t="t"/>
              <a:pathLst>
                <a:path extrusionOk="0" h="3669" w="1835">
                  <a:moveTo>
                    <a:pt x="1596" y="1"/>
                  </a:moveTo>
                  <a:lnTo>
                    <a:pt x="1596" y="501"/>
                  </a:lnTo>
                  <a:cubicBezTo>
                    <a:pt x="1406" y="548"/>
                    <a:pt x="1215" y="620"/>
                    <a:pt x="1072" y="739"/>
                  </a:cubicBezTo>
                  <a:lnTo>
                    <a:pt x="715" y="358"/>
                  </a:lnTo>
                  <a:lnTo>
                    <a:pt x="358" y="715"/>
                  </a:lnTo>
                  <a:lnTo>
                    <a:pt x="715" y="1072"/>
                  </a:lnTo>
                  <a:cubicBezTo>
                    <a:pt x="620" y="1215"/>
                    <a:pt x="548" y="1406"/>
                    <a:pt x="501" y="1596"/>
                  </a:cubicBezTo>
                  <a:lnTo>
                    <a:pt x="1" y="1596"/>
                  </a:lnTo>
                  <a:lnTo>
                    <a:pt x="1" y="2073"/>
                  </a:lnTo>
                  <a:lnTo>
                    <a:pt x="501" y="2073"/>
                  </a:lnTo>
                  <a:cubicBezTo>
                    <a:pt x="548" y="2287"/>
                    <a:pt x="620" y="2454"/>
                    <a:pt x="715" y="2620"/>
                  </a:cubicBezTo>
                  <a:lnTo>
                    <a:pt x="358" y="2977"/>
                  </a:lnTo>
                  <a:lnTo>
                    <a:pt x="715" y="3311"/>
                  </a:lnTo>
                  <a:lnTo>
                    <a:pt x="1072" y="2954"/>
                  </a:lnTo>
                  <a:cubicBezTo>
                    <a:pt x="1215" y="3049"/>
                    <a:pt x="1406" y="3144"/>
                    <a:pt x="1596" y="3168"/>
                  </a:cubicBezTo>
                  <a:lnTo>
                    <a:pt x="1596" y="3668"/>
                  </a:lnTo>
                  <a:lnTo>
                    <a:pt x="1834" y="3668"/>
                  </a:lnTo>
                  <a:lnTo>
                    <a:pt x="183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79" name="Google Shape;2679;p82"/>
            <p:cNvSpPr/>
            <p:nvPr/>
          </p:nvSpPr>
          <p:spPr>
            <a:xfrm>
              <a:off x="1788425" y="3527575"/>
              <a:ext cx="29800" cy="43475"/>
            </a:xfrm>
            <a:custGeom>
              <a:rect b="b" l="l" r="r" t="t"/>
              <a:pathLst>
                <a:path extrusionOk="0" h="1739" w="1192">
                  <a:moveTo>
                    <a:pt x="334" y="0"/>
                  </a:moveTo>
                  <a:lnTo>
                    <a:pt x="1" y="857"/>
                  </a:lnTo>
                  <a:lnTo>
                    <a:pt x="334" y="1739"/>
                  </a:lnTo>
                  <a:cubicBezTo>
                    <a:pt x="811" y="1739"/>
                    <a:pt x="1192" y="1334"/>
                    <a:pt x="1192" y="857"/>
                  </a:cubicBezTo>
                  <a:cubicBezTo>
                    <a:pt x="1192" y="381"/>
                    <a:pt x="811"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0" name="Google Shape;2680;p82"/>
            <p:cNvSpPr/>
            <p:nvPr/>
          </p:nvSpPr>
          <p:spPr>
            <a:xfrm>
              <a:off x="1775350" y="3527575"/>
              <a:ext cx="21450" cy="43475"/>
            </a:xfrm>
            <a:custGeom>
              <a:rect b="b" l="l" r="r" t="t"/>
              <a:pathLst>
                <a:path extrusionOk="0" h="1739" w="858">
                  <a:moveTo>
                    <a:pt x="857" y="0"/>
                  </a:moveTo>
                  <a:cubicBezTo>
                    <a:pt x="381" y="0"/>
                    <a:pt x="0" y="381"/>
                    <a:pt x="0" y="857"/>
                  </a:cubicBezTo>
                  <a:cubicBezTo>
                    <a:pt x="0" y="1334"/>
                    <a:pt x="381" y="1739"/>
                    <a:pt x="857" y="1739"/>
                  </a:cubicBezTo>
                  <a:lnTo>
                    <a:pt x="85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1" name="Google Shape;2681;p82"/>
          <p:cNvGrpSpPr/>
          <p:nvPr/>
        </p:nvGrpSpPr>
        <p:grpSpPr>
          <a:xfrm>
            <a:off x="3374090" y="3453442"/>
            <a:ext cx="274212" cy="321454"/>
            <a:chOff x="2198050" y="3495425"/>
            <a:chExt cx="189950" cy="222675"/>
          </a:xfrm>
        </p:grpSpPr>
        <p:sp>
          <p:nvSpPr>
            <p:cNvPr id="2682" name="Google Shape;2682;p82"/>
            <p:cNvSpPr/>
            <p:nvPr/>
          </p:nvSpPr>
          <p:spPr>
            <a:xfrm>
              <a:off x="2272475" y="3495425"/>
              <a:ext cx="115525" cy="222675"/>
            </a:xfrm>
            <a:custGeom>
              <a:rect b="b" l="l" r="r" t="t"/>
              <a:pathLst>
                <a:path extrusionOk="0" h="8907" w="4621">
                  <a:moveTo>
                    <a:pt x="357" y="0"/>
                  </a:moveTo>
                  <a:lnTo>
                    <a:pt x="0" y="2810"/>
                  </a:lnTo>
                  <a:lnTo>
                    <a:pt x="357" y="8907"/>
                  </a:lnTo>
                  <a:lnTo>
                    <a:pt x="2024" y="8907"/>
                  </a:lnTo>
                  <a:lnTo>
                    <a:pt x="2024" y="7263"/>
                  </a:lnTo>
                  <a:lnTo>
                    <a:pt x="3691" y="7263"/>
                  </a:lnTo>
                  <a:lnTo>
                    <a:pt x="3691" y="5906"/>
                  </a:lnTo>
                  <a:lnTo>
                    <a:pt x="4620" y="5906"/>
                  </a:lnTo>
                  <a:lnTo>
                    <a:pt x="3691" y="3334"/>
                  </a:lnTo>
                  <a:cubicBezTo>
                    <a:pt x="3691" y="1500"/>
                    <a:pt x="2191" y="0"/>
                    <a:pt x="357" y="0"/>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3" name="Google Shape;2683;p82"/>
            <p:cNvSpPr/>
            <p:nvPr/>
          </p:nvSpPr>
          <p:spPr>
            <a:xfrm>
              <a:off x="2198050" y="3495425"/>
              <a:ext cx="83375" cy="222675"/>
            </a:xfrm>
            <a:custGeom>
              <a:rect b="b" l="l" r="r" t="t"/>
              <a:pathLst>
                <a:path extrusionOk="0" h="8907" w="3335">
                  <a:moveTo>
                    <a:pt x="3334" y="0"/>
                  </a:moveTo>
                  <a:cubicBezTo>
                    <a:pt x="1501" y="0"/>
                    <a:pt x="0" y="1500"/>
                    <a:pt x="0" y="3334"/>
                  </a:cubicBezTo>
                  <a:cubicBezTo>
                    <a:pt x="0" y="4334"/>
                    <a:pt x="429" y="5215"/>
                    <a:pt x="1120" y="5835"/>
                  </a:cubicBezTo>
                  <a:lnTo>
                    <a:pt x="1120" y="8907"/>
                  </a:lnTo>
                  <a:lnTo>
                    <a:pt x="3334" y="8907"/>
                  </a:lnTo>
                  <a:lnTo>
                    <a:pt x="3334"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4" name="Google Shape;2684;p82"/>
            <p:cNvSpPr/>
            <p:nvPr/>
          </p:nvSpPr>
          <p:spPr>
            <a:xfrm>
              <a:off x="2272475" y="3531125"/>
              <a:ext cx="64900" cy="67300"/>
            </a:xfrm>
            <a:custGeom>
              <a:rect b="b" l="l" r="r" t="t"/>
              <a:pathLst>
                <a:path extrusionOk="0" h="2692" w="2596">
                  <a:moveTo>
                    <a:pt x="762" y="1"/>
                  </a:moveTo>
                  <a:cubicBezTo>
                    <a:pt x="619" y="1"/>
                    <a:pt x="476" y="25"/>
                    <a:pt x="357" y="96"/>
                  </a:cubicBezTo>
                  <a:lnTo>
                    <a:pt x="0" y="1382"/>
                  </a:lnTo>
                  <a:lnTo>
                    <a:pt x="357" y="2692"/>
                  </a:lnTo>
                  <a:lnTo>
                    <a:pt x="1786" y="2692"/>
                  </a:lnTo>
                  <a:cubicBezTo>
                    <a:pt x="2239" y="2692"/>
                    <a:pt x="2596" y="2359"/>
                    <a:pt x="2596" y="1906"/>
                  </a:cubicBezTo>
                  <a:cubicBezTo>
                    <a:pt x="2596" y="1501"/>
                    <a:pt x="2286" y="1168"/>
                    <a:pt x="1881" y="1120"/>
                  </a:cubicBezTo>
                  <a:cubicBezTo>
                    <a:pt x="1881" y="501"/>
                    <a:pt x="1381" y="1"/>
                    <a:pt x="762"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5" name="Google Shape;2685;p82"/>
            <p:cNvSpPr/>
            <p:nvPr/>
          </p:nvSpPr>
          <p:spPr>
            <a:xfrm>
              <a:off x="2225425" y="3533525"/>
              <a:ext cx="56000" cy="64900"/>
            </a:xfrm>
            <a:custGeom>
              <a:rect b="b" l="l" r="r" t="t"/>
              <a:pathLst>
                <a:path extrusionOk="0" h="2596" w="2240">
                  <a:moveTo>
                    <a:pt x="2239" y="0"/>
                  </a:moveTo>
                  <a:cubicBezTo>
                    <a:pt x="2096" y="48"/>
                    <a:pt x="1954" y="143"/>
                    <a:pt x="1858" y="238"/>
                  </a:cubicBezTo>
                  <a:cubicBezTo>
                    <a:pt x="1763" y="215"/>
                    <a:pt x="1644" y="191"/>
                    <a:pt x="1549" y="191"/>
                  </a:cubicBezTo>
                  <a:cubicBezTo>
                    <a:pt x="1072" y="191"/>
                    <a:pt x="715" y="572"/>
                    <a:pt x="715" y="1024"/>
                  </a:cubicBezTo>
                  <a:cubicBezTo>
                    <a:pt x="310" y="1072"/>
                    <a:pt x="1" y="1405"/>
                    <a:pt x="1" y="1810"/>
                  </a:cubicBezTo>
                  <a:cubicBezTo>
                    <a:pt x="1" y="2263"/>
                    <a:pt x="358" y="2596"/>
                    <a:pt x="810" y="2596"/>
                  </a:cubicBezTo>
                  <a:lnTo>
                    <a:pt x="2239" y="2596"/>
                  </a:lnTo>
                  <a:lnTo>
                    <a:pt x="223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686" name="Google Shape;2686;p82"/>
          <p:cNvGrpSpPr/>
          <p:nvPr/>
        </p:nvGrpSpPr>
        <p:grpSpPr>
          <a:xfrm>
            <a:off x="4063373" y="3474049"/>
            <a:ext cx="281069" cy="281069"/>
            <a:chOff x="2675525" y="3509700"/>
            <a:chExt cx="194700" cy="194700"/>
          </a:xfrm>
        </p:grpSpPr>
        <p:sp>
          <p:nvSpPr>
            <p:cNvPr id="2687" name="Google Shape;2687;p82"/>
            <p:cNvSpPr/>
            <p:nvPr/>
          </p:nvSpPr>
          <p:spPr>
            <a:xfrm>
              <a:off x="2726125" y="3652600"/>
              <a:ext cx="9550" cy="23225"/>
            </a:xfrm>
            <a:custGeom>
              <a:rect b="b" l="l" r="r" t="t"/>
              <a:pathLst>
                <a:path extrusionOk="0" h="929" w="382">
                  <a:moveTo>
                    <a:pt x="1" y="0"/>
                  </a:moveTo>
                  <a:lnTo>
                    <a:pt x="144" y="929"/>
                  </a:lnTo>
                  <a:lnTo>
                    <a:pt x="382" y="929"/>
                  </a:lnTo>
                  <a:lnTo>
                    <a:pt x="38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8" name="Google Shape;2688;p82"/>
            <p:cNvSpPr/>
            <p:nvPr/>
          </p:nvSpPr>
          <p:spPr>
            <a:xfrm>
              <a:off x="2724350" y="3652600"/>
              <a:ext cx="5375" cy="23225"/>
            </a:xfrm>
            <a:custGeom>
              <a:rect b="b" l="l" r="r" t="t"/>
              <a:pathLst>
                <a:path extrusionOk="0" h="929" w="215">
                  <a:moveTo>
                    <a:pt x="0" y="0"/>
                  </a:moveTo>
                  <a:lnTo>
                    <a:pt x="0" y="929"/>
                  </a:lnTo>
                  <a:lnTo>
                    <a:pt x="215" y="929"/>
                  </a:lnTo>
                  <a:lnTo>
                    <a:pt x="21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89" name="Google Shape;2689;p82"/>
            <p:cNvSpPr/>
            <p:nvPr/>
          </p:nvSpPr>
          <p:spPr>
            <a:xfrm>
              <a:off x="2726125" y="3669850"/>
              <a:ext cx="35150" cy="34550"/>
            </a:xfrm>
            <a:custGeom>
              <a:rect b="b" l="l" r="r" t="t"/>
              <a:pathLst>
                <a:path extrusionOk="0" h="1382" w="1406">
                  <a:moveTo>
                    <a:pt x="144" y="1"/>
                  </a:moveTo>
                  <a:lnTo>
                    <a:pt x="1" y="239"/>
                  </a:lnTo>
                  <a:lnTo>
                    <a:pt x="144" y="453"/>
                  </a:lnTo>
                  <a:lnTo>
                    <a:pt x="953" y="453"/>
                  </a:lnTo>
                  <a:lnTo>
                    <a:pt x="953" y="1382"/>
                  </a:lnTo>
                  <a:lnTo>
                    <a:pt x="1406" y="1382"/>
                  </a:lnTo>
                  <a:lnTo>
                    <a:pt x="140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0" name="Google Shape;2690;p82"/>
            <p:cNvSpPr/>
            <p:nvPr/>
          </p:nvSpPr>
          <p:spPr>
            <a:xfrm>
              <a:off x="2698750" y="3669850"/>
              <a:ext cx="30975" cy="34550"/>
            </a:xfrm>
            <a:custGeom>
              <a:rect b="b" l="l" r="r" t="t"/>
              <a:pathLst>
                <a:path extrusionOk="0" h="1382" w="1239">
                  <a:moveTo>
                    <a:pt x="0" y="1"/>
                  </a:moveTo>
                  <a:lnTo>
                    <a:pt x="0" y="1382"/>
                  </a:lnTo>
                  <a:lnTo>
                    <a:pt x="453" y="1382"/>
                  </a:lnTo>
                  <a:lnTo>
                    <a:pt x="453" y="453"/>
                  </a:lnTo>
                  <a:lnTo>
                    <a:pt x="1239" y="453"/>
                  </a:lnTo>
                  <a:lnTo>
                    <a:pt x="1239"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1" name="Google Shape;2691;p82"/>
            <p:cNvSpPr/>
            <p:nvPr/>
          </p:nvSpPr>
          <p:spPr>
            <a:xfrm>
              <a:off x="2773175" y="3550200"/>
              <a:ext cx="83375" cy="62525"/>
            </a:xfrm>
            <a:custGeom>
              <a:rect b="b" l="l" r="r" t="t"/>
              <a:pathLst>
                <a:path extrusionOk="0" h="2501" w="3335">
                  <a:moveTo>
                    <a:pt x="1238" y="0"/>
                  </a:moveTo>
                  <a:lnTo>
                    <a:pt x="0" y="667"/>
                  </a:lnTo>
                  <a:lnTo>
                    <a:pt x="1810" y="2501"/>
                  </a:lnTo>
                  <a:lnTo>
                    <a:pt x="3334" y="2119"/>
                  </a:lnTo>
                  <a:lnTo>
                    <a:pt x="1238"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2" name="Google Shape;2692;p82"/>
            <p:cNvSpPr/>
            <p:nvPr/>
          </p:nvSpPr>
          <p:spPr>
            <a:xfrm>
              <a:off x="2729700" y="3597825"/>
              <a:ext cx="132200" cy="33950"/>
            </a:xfrm>
            <a:custGeom>
              <a:rect b="b" l="l" r="r" t="t"/>
              <a:pathLst>
                <a:path extrusionOk="0" h="1358" w="5288">
                  <a:moveTo>
                    <a:pt x="1" y="0"/>
                  </a:moveTo>
                  <a:lnTo>
                    <a:pt x="667" y="1358"/>
                  </a:lnTo>
                  <a:lnTo>
                    <a:pt x="4597" y="1358"/>
                  </a:lnTo>
                  <a:cubicBezTo>
                    <a:pt x="4978" y="1358"/>
                    <a:pt x="5287" y="1048"/>
                    <a:pt x="5287" y="691"/>
                  </a:cubicBezTo>
                  <a:cubicBezTo>
                    <a:pt x="5287" y="310"/>
                    <a:pt x="4978" y="0"/>
                    <a:pt x="4597"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3" name="Google Shape;2693;p82"/>
            <p:cNvSpPr/>
            <p:nvPr/>
          </p:nvSpPr>
          <p:spPr>
            <a:xfrm>
              <a:off x="2765425" y="3509700"/>
              <a:ext cx="104800" cy="57175"/>
            </a:xfrm>
            <a:custGeom>
              <a:rect b="b" l="l" r="r" t="t"/>
              <a:pathLst>
                <a:path extrusionOk="0" h="2287" w="4192">
                  <a:moveTo>
                    <a:pt x="310" y="1"/>
                  </a:moveTo>
                  <a:lnTo>
                    <a:pt x="0" y="1144"/>
                  </a:lnTo>
                  <a:lnTo>
                    <a:pt x="310" y="2287"/>
                  </a:lnTo>
                  <a:lnTo>
                    <a:pt x="4192" y="2287"/>
                  </a:lnTo>
                  <a:lnTo>
                    <a:pt x="4192"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4" name="Google Shape;2694;p82"/>
            <p:cNvSpPr/>
            <p:nvPr/>
          </p:nvSpPr>
          <p:spPr>
            <a:xfrm>
              <a:off x="2675525" y="3509700"/>
              <a:ext cx="97675" cy="57175"/>
            </a:xfrm>
            <a:custGeom>
              <a:rect b="b" l="l" r="r" t="t"/>
              <a:pathLst>
                <a:path extrusionOk="0" h="2287" w="3907">
                  <a:moveTo>
                    <a:pt x="1" y="1"/>
                  </a:moveTo>
                  <a:lnTo>
                    <a:pt x="1" y="2287"/>
                  </a:lnTo>
                  <a:lnTo>
                    <a:pt x="3906" y="2287"/>
                  </a:lnTo>
                  <a:lnTo>
                    <a:pt x="3906"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5" name="Google Shape;2695;p82"/>
            <p:cNvSpPr/>
            <p:nvPr/>
          </p:nvSpPr>
          <p:spPr>
            <a:xfrm>
              <a:off x="2765425" y="3521025"/>
              <a:ext cx="93500" cy="33950"/>
            </a:xfrm>
            <a:custGeom>
              <a:rect b="b" l="l" r="r" t="t"/>
              <a:pathLst>
                <a:path extrusionOk="0" h="1358" w="3740">
                  <a:moveTo>
                    <a:pt x="310" y="0"/>
                  </a:moveTo>
                  <a:lnTo>
                    <a:pt x="0" y="691"/>
                  </a:lnTo>
                  <a:lnTo>
                    <a:pt x="310" y="1358"/>
                  </a:lnTo>
                  <a:lnTo>
                    <a:pt x="3739" y="1358"/>
                  </a:lnTo>
                  <a:lnTo>
                    <a:pt x="3739"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6" name="Google Shape;2696;p82"/>
            <p:cNvSpPr/>
            <p:nvPr/>
          </p:nvSpPr>
          <p:spPr>
            <a:xfrm>
              <a:off x="2686825" y="3521025"/>
              <a:ext cx="86375" cy="33950"/>
            </a:xfrm>
            <a:custGeom>
              <a:rect b="b" l="l" r="r" t="t"/>
              <a:pathLst>
                <a:path extrusionOk="0" h="1358" w="3455">
                  <a:moveTo>
                    <a:pt x="1" y="0"/>
                  </a:moveTo>
                  <a:lnTo>
                    <a:pt x="1" y="1358"/>
                  </a:lnTo>
                  <a:lnTo>
                    <a:pt x="3454" y="1358"/>
                  </a:lnTo>
                  <a:lnTo>
                    <a:pt x="3454"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7" name="Google Shape;2697;p82"/>
            <p:cNvSpPr/>
            <p:nvPr/>
          </p:nvSpPr>
          <p:spPr>
            <a:xfrm>
              <a:off x="2698750" y="3532325"/>
              <a:ext cx="11325" cy="11350"/>
            </a:xfrm>
            <a:custGeom>
              <a:rect b="b" l="l" r="r" t="t"/>
              <a:pathLst>
                <a:path extrusionOk="0" h="454" w="453">
                  <a:moveTo>
                    <a:pt x="0" y="1"/>
                  </a:moveTo>
                  <a:lnTo>
                    <a:pt x="0" y="453"/>
                  </a:lnTo>
                  <a:lnTo>
                    <a:pt x="453" y="453"/>
                  </a:lnTo>
                  <a:lnTo>
                    <a:pt x="4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8" name="Google Shape;2698;p82"/>
            <p:cNvSpPr/>
            <p:nvPr/>
          </p:nvSpPr>
          <p:spPr>
            <a:xfrm>
              <a:off x="2721375" y="3532325"/>
              <a:ext cx="11325" cy="11350"/>
            </a:xfrm>
            <a:custGeom>
              <a:rect b="b" l="l" r="r" t="t"/>
              <a:pathLst>
                <a:path extrusionOk="0" h="454" w="453">
                  <a:moveTo>
                    <a:pt x="0" y="1"/>
                  </a:moveTo>
                  <a:lnTo>
                    <a:pt x="0" y="453"/>
                  </a:lnTo>
                  <a:lnTo>
                    <a:pt x="453" y="453"/>
                  </a:lnTo>
                  <a:lnTo>
                    <a:pt x="4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99" name="Google Shape;2699;p82"/>
            <p:cNvSpPr/>
            <p:nvPr/>
          </p:nvSpPr>
          <p:spPr>
            <a:xfrm>
              <a:off x="2744575" y="3532325"/>
              <a:ext cx="11350" cy="11350"/>
            </a:xfrm>
            <a:custGeom>
              <a:rect b="b" l="l" r="r" t="t"/>
              <a:pathLst>
                <a:path extrusionOk="0" h="454" w="454">
                  <a:moveTo>
                    <a:pt x="1" y="1"/>
                  </a:moveTo>
                  <a:lnTo>
                    <a:pt x="1" y="453"/>
                  </a:lnTo>
                  <a:lnTo>
                    <a:pt x="453" y="453"/>
                  </a:lnTo>
                  <a:lnTo>
                    <a:pt x="4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0" name="Google Shape;2700;p82"/>
            <p:cNvSpPr/>
            <p:nvPr/>
          </p:nvSpPr>
          <p:spPr>
            <a:xfrm>
              <a:off x="2789825" y="3532325"/>
              <a:ext cx="11950" cy="11350"/>
            </a:xfrm>
            <a:custGeom>
              <a:rect b="b" l="l" r="r" t="t"/>
              <a:pathLst>
                <a:path extrusionOk="0" h="454" w="478">
                  <a:moveTo>
                    <a:pt x="1" y="1"/>
                  </a:moveTo>
                  <a:lnTo>
                    <a:pt x="1" y="453"/>
                  </a:lnTo>
                  <a:lnTo>
                    <a:pt x="477" y="453"/>
                  </a:lnTo>
                  <a:lnTo>
                    <a:pt x="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1" name="Google Shape;2701;p82"/>
            <p:cNvSpPr/>
            <p:nvPr/>
          </p:nvSpPr>
          <p:spPr>
            <a:xfrm>
              <a:off x="2813050" y="3532325"/>
              <a:ext cx="11350" cy="11350"/>
            </a:xfrm>
            <a:custGeom>
              <a:rect b="b" l="l" r="r" t="t"/>
              <a:pathLst>
                <a:path extrusionOk="0" h="454" w="454">
                  <a:moveTo>
                    <a:pt x="1" y="1"/>
                  </a:moveTo>
                  <a:lnTo>
                    <a:pt x="1" y="453"/>
                  </a:lnTo>
                  <a:lnTo>
                    <a:pt x="453" y="453"/>
                  </a:lnTo>
                  <a:lnTo>
                    <a:pt x="4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2" name="Google Shape;2702;p82"/>
            <p:cNvSpPr/>
            <p:nvPr/>
          </p:nvSpPr>
          <p:spPr>
            <a:xfrm>
              <a:off x="2835675" y="3532325"/>
              <a:ext cx="11925" cy="11350"/>
            </a:xfrm>
            <a:custGeom>
              <a:rect b="b" l="l" r="r" t="t"/>
              <a:pathLst>
                <a:path extrusionOk="0" h="454" w="477">
                  <a:moveTo>
                    <a:pt x="1" y="1"/>
                  </a:moveTo>
                  <a:lnTo>
                    <a:pt x="1" y="453"/>
                  </a:lnTo>
                  <a:lnTo>
                    <a:pt x="477" y="453"/>
                  </a:lnTo>
                  <a:lnTo>
                    <a:pt x="4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3" name="Google Shape;2703;p82"/>
            <p:cNvSpPr/>
            <p:nvPr/>
          </p:nvSpPr>
          <p:spPr>
            <a:xfrm>
              <a:off x="2769000" y="3532325"/>
              <a:ext cx="9550" cy="11350"/>
            </a:xfrm>
            <a:custGeom>
              <a:rect b="b" l="l" r="r" t="t"/>
              <a:pathLst>
                <a:path extrusionOk="0" h="454" w="382">
                  <a:moveTo>
                    <a:pt x="167" y="1"/>
                  </a:moveTo>
                  <a:lnTo>
                    <a:pt x="0" y="239"/>
                  </a:lnTo>
                  <a:lnTo>
                    <a:pt x="167" y="453"/>
                  </a:lnTo>
                  <a:lnTo>
                    <a:pt x="381" y="453"/>
                  </a:lnTo>
                  <a:lnTo>
                    <a:pt x="38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4" name="Google Shape;2704;p82"/>
            <p:cNvSpPr/>
            <p:nvPr/>
          </p:nvSpPr>
          <p:spPr>
            <a:xfrm>
              <a:off x="2767200" y="3532325"/>
              <a:ext cx="6000" cy="11350"/>
            </a:xfrm>
            <a:custGeom>
              <a:rect b="b" l="l" r="r" t="t"/>
              <a:pathLst>
                <a:path extrusionOk="0" h="454" w="240">
                  <a:moveTo>
                    <a:pt x="1" y="1"/>
                  </a:moveTo>
                  <a:lnTo>
                    <a:pt x="1" y="453"/>
                  </a:lnTo>
                  <a:lnTo>
                    <a:pt x="239" y="453"/>
                  </a:lnTo>
                  <a:lnTo>
                    <a:pt x="23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5" name="Google Shape;2705;p82"/>
            <p:cNvSpPr/>
            <p:nvPr/>
          </p:nvSpPr>
          <p:spPr>
            <a:xfrm>
              <a:off x="2721975" y="3597825"/>
              <a:ext cx="24425" cy="60750"/>
            </a:xfrm>
            <a:custGeom>
              <a:rect b="b" l="l" r="r" t="t"/>
              <a:pathLst>
                <a:path extrusionOk="0" h="2430" w="977">
                  <a:moveTo>
                    <a:pt x="310" y="0"/>
                  </a:moveTo>
                  <a:lnTo>
                    <a:pt x="0" y="1358"/>
                  </a:lnTo>
                  <a:lnTo>
                    <a:pt x="310" y="2429"/>
                  </a:lnTo>
                  <a:lnTo>
                    <a:pt x="976" y="2429"/>
                  </a:lnTo>
                  <a:lnTo>
                    <a:pt x="976" y="691"/>
                  </a:lnTo>
                  <a:cubicBezTo>
                    <a:pt x="976" y="310"/>
                    <a:pt x="691" y="0"/>
                    <a:pt x="310"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6" name="Google Shape;2706;p82"/>
            <p:cNvSpPr/>
            <p:nvPr/>
          </p:nvSpPr>
          <p:spPr>
            <a:xfrm>
              <a:off x="2713025" y="3597825"/>
              <a:ext cx="16700" cy="60750"/>
            </a:xfrm>
            <a:custGeom>
              <a:rect b="b" l="l" r="r" t="t"/>
              <a:pathLst>
                <a:path extrusionOk="0" h="2430" w="668">
                  <a:moveTo>
                    <a:pt x="668" y="0"/>
                  </a:moveTo>
                  <a:cubicBezTo>
                    <a:pt x="287" y="0"/>
                    <a:pt x="1" y="310"/>
                    <a:pt x="1" y="691"/>
                  </a:cubicBezTo>
                  <a:lnTo>
                    <a:pt x="1" y="2429"/>
                  </a:lnTo>
                  <a:lnTo>
                    <a:pt x="668" y="2429"/>
                  </a:lnTo>
                  <a:lnTo>
                    <a:pt x="668"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07" name="Google Shape;2707;p82"/>
          <p:cNvGrpSpPr/>
          <p:nvPr/>
        </p:nvGrpSpPr>
        <p:grpSpPr>
          <a:xfrm>
            <a:off x="4773299" y="3461165"/>
            <a:ext cx="260462" cy="306007"/>
            <a:chOff x="3167300" y="3500775"/>
            <a:chExt cx="180425" cy="211975"/>
          </a:xfrm>
        </p:grpSpPr>
        <p:sp>
          <p:nvSpPr>
            <p:cNvPr id="2708" name="Google Shape;2708;p82"/>
            <p:cNvSpPr/>
            <p:nvPr/>
          </p:nvSpPr>
          <p:spPr>
            <a:xfrm>
              <a:off x="3238150" y="3500775"/>
              <a:ext cx="109575" cy="211975"/>
            </a:xfrm>
            <a:custGeom>
              <a:rect b="b" l="l" r="r" t="t"/>
              <a:pathLst>
                <a:path extrusionOk="0" h="8479" w="4383">
                  <a:moveTo>
                    <a:pt x="334" y="0"/>
                  </a:moveTo>
                  <a:lnTo>
                    <a:pt x="0" y="2691"/>
                  </a:lnTo>
                  <a:lnTo>
                    <a:pt x="334" y="8478"/>
                  </a:lnTo>
                  <a:lnTo>
                    <a:pt x="1905" y="8478"/>
                  </a:lnTo>
                  <a:lnTo>
                    <a:pt x="1905" y="6907"/>
                  </a:lnTo>
                  <a:lnTo>
                    <a:pt x="3501" y="6907"/>
                  </a:lnTo>
                  <a:lnTo>
                    <a:pt x="3501" y="5597"/>
                  </a:lnTo>
                  <a:lnTo>
                    <a:pt x="4382" y="5597"/>
                  </a:lnTo>
                  <a:lnTo>
                    <a:pt x="3501" y="3192"/>
                  </a:lnTo>
                  <a:cubicBezTo>
                    <a:pt x="3501" y="1429"/>
                    <a:pt x="2072" y="0"/>
                    <a:pt x="334" y="0"/>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09" name="Google Shape;2709;p82"/>
            <p:cNvSpPr/>
            <p:nvPr/>
          </p:nvSpPr>
          <p:spPr>
            <a:xfrm>
              <a:off x="3167300" y="3500775"/>
              <a:ext cx="79200" cy="211975"/>
            </a:xfrm>
            <a:custGeom>
              <a:rect b="b" l="l" r="r" t="t"/>
              <a:pathLst>
                <a:path extrusionOk="0" h="8479" w="3168">
                  <a:moveTo>
                    <a:pt x="3168" y="0"/>
                  </a:moveTo>
                  <a:cubicBezTo>
                    <a:pt x="1405" y="0"/>
                    <a:pt x="0" y="1429"/>
                    <a:pt x="0" y="3192"/>
                  </a:cubicBezTo>
                  <a:cubicBezTo>
                    <a:pt x="0" y="4120"/>
                    <a:pt x="405" y="4954"/>
                    <a:pt x="1048" y="5549"/>
                  </a:cubicBezTo>
                  <a:lnTo>
                    <a:pt x="1048" y="8478"/>
                  </a:lnTo>
                  <a:lnTo>
                    <a:pt x="3168" y="8478"/>
                  </a:lnTo>
                  <a:lnTo>
                    <a:pt x="3168"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0" name="Google Shape;2710;p82"/>
            <p:cNvSpPr/>
            <p:nvPr/>
          </p:nvSpPr>
          <p:spPr>
            <a:xfrm>
              <a:off x="3238150" y="3527575"/>
              <a:ext cx="60750" cy="105400"/>
            </a:xfrm>
            <a:custGeom>
              <a:rect b="b" l="l" r="r" t="t"/>
              <a:pathLst>
                <a:path extrusionOk="0" h="4216" w="2430">
                  <a:moveTo>
                    <a:pt x="334" y="0"/>
                  </a:moveTo>
                  <a:lnTo>
                    <a:pt x="0" y="2120"/>
                  </a:lnTo>
                  <a:lnTo>
                    <a:pt x="334" y="4215"/>
                  </a:lnTo>
                  <a:cubicBezTo>
                    <a:pt x="1477" y="4215"/>
                    <a:pt x="2429" y="3263"/>
                    <a:pt x="2429" y="2120"/>
                  </a:cubicBezTo>
                  <a:cubicBezTo>
                    <a:pt x="2429" y="953"/>
                    <a:pt x="1477"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1" name="Google Shape;2711;p82"/>
            <p:cNvSpPr/>
            <p:nvPr/>
          </p:nvSpPr>
          <p:spPr>
            <a:xfrm>
              <a:off x="3194075" y="3527575"/>
              <a:ext cx="52425" cy="105400"/>
            </a:xfrm>
            <a:custGeom>
              <a:rect b="b" l="l" r="r" t="t"/>
              <a:pathLst>
                <a:path extrusionOk="0" h="4216" w="2097">
                  <a:moveTo>
                    <a:pt x="2097" y="0"/>
                  </a:moveTo>
                  <a:cubicBezTo>
                    <a:pt x="930" y="0"/>
                    <a:pt x="1" y="953"/>
                    <a:pt x="1" y="2120"/>
                  </a:cubicBezTo>
                  <a:cubicBezTo>
                    <a:pt x="1" y="3263"/>
                    <a:pt x="930" y="4215"/>
                    <a:pt x="2097" y="4215"/>
                  </a:cubicBezTo>
                  <a:lnTo>
                    <a:pt x="209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2" name="Google Shape;2712;p82"/>
            <p:cNvSpPr/>
            <p:nvPr/>
          </p:nvSpPr>
          <p:spPr>
            <a:xfrm>
              <a:off x="3238150" y="3572225"/>
              <a:ext cx="48250" cy="48250"/>
            </a:xfrm>
            <a:custGeom>
              <a:rect b="b" l="l" r="r" t="t"/>
              <a:pathLst>
                <a:path extrusionOk="0" h="1930" w="1930">
                  <a:moveTo>
                    <a:pt x="0" y="0"/>
                  </a:moveTo>
                  <a:lnTo>
                    <a:pt x="334" y="1929"/>
                  </a:lnTo>
                  <a:cubicBezTo>
                    <a:pt x="1215" y="1929"/>
                    <a:pt x="1929" y="1215"/>
                    <a:pt x="1929" y="334"/>
                  </a:cubicBezTo>
                  <a:lnTo>
                    <a:pt x="0"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3" name="Google Shape;2713;p82"/>
            <p:cNvSpPr/>
            <p:nvPr/>
          </p:nvSpPr>
          <p:spPr>
            <a:xfrm>
              <a:off x="3238150" y="3540075"/>
              <a:ext cx="48250" cy="40500"/>
            </a:xfrm>
            <a:custGeom>
              <a:rect b="b" l="l" r="r" t="t"/>
              <a:pathLst>
                <a:path extrusionOk="0" h="1620" w="1930">
                  <a:moveTo>
                    <a:pt x="334" y="0"/>
                  </a:moveTo>
                  <a:lnTo>
                    <a:pt x="0" y="1620"/>
                  </a:lnTo>
                  <a:lnTo>
                    <a:pt x="1929" y="1620"/>
                  </a:lnTo>
                  <a:cubicBezTo>
                    <a:pt x="1929" y="715"/>
                    <a:pt x="1215" y="0"/>
                    <a:pt x="33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4" name="Google Shape;2714;p82"/>
            <p:cNvSpPr/>
            <p:nvPr/>
          </p:nvSpPr>
          <p:spPr>
            <a:xfrm>
              <a:off x="3217900" y="3580550"/>
              <a:ext cx="28600" cy="39925"/>
            </a:xfrm>
            <a:custGeom>
              <a:rect b="b" l="l" r="r" t="t"/>
              <a:pathLst>
                <a:path extrusionOk="0" h="1597" w="1144">
                  <a:moveTo>
                    <a:pt x="1144" y="1"/>
                  </a:moveTo>
                  <a:lnTo>
                    <a:pt x="429" y="215"/>
                  </a:lnTo>
                  <a:lnTo>
                    <a:pt x="0" y="1120"/>
                  </a:lnTo>
                  <a:cubicBezTo>
                    <a:pt x="286" y="1406"/>
                    <a:pt x="691" y="1596"/>
                    <a:pt x="1144" y="1596"/>
                  </a:cubicBezTo>
                  <a:lnTo>
                    <a:pt x="114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5" name="Google Shape;2715;p82"/>
            <p:cNvSpPr/>
            <p:nvPr/>
          </p:nvSpPr>
          <p:spPr>
            <a:xfrm>
              <a:off x="3206000" y="3540075"/>
              <a:ext cx="40500" cy="68475"/>
            </a:xfrm>
            <a:custGeom>
              <a:rect b="b" l="l" r="r" t="t"/>
              <a:pathLst>
                <a:path extrusionOk="0" h="2739" w="1620">
                  <a:moveTo>
                    <a:pt x="1620" y="0"/>
                  </a:moveTo>
                  <a:cubicBezTo>
                    <a:pt x="738" y="0"/>
                    <a:pt x="0" y="715"/>
                    <a:pt x="0" y="1620"/>
                  </a:cubicBezTo>
                  <a:cubicBezTo>
                    <a:pt x="0" y="2048"/>
                    <a:pt x="191" y="2453"/>
                    <a:pt x="476" y="2739"/>
                  </a:cubicBezTo>
                  <a:lnTo>
                    <a:pt x="1620" y="1620"/>
                  </a:lnTo>
                  <a:lnTo>
                    <a:pt x="1620"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16" name="Google Shape;2716;p82"/>
          <p:cNvGrpSpPr/>
          <p:nvPr/>
        </p:nvGrpSpPr>
        <p:grpSpPr>
          <a:xfrm>
            <a:off x="5436814" y="3454272"/>
            <a:ext cx="320587" cy="320624"/>
            <a:chOff x="3626925" y="3496000"/>
            <a:chExt cx="222075" cy="222100"/>
          </a:xfrm>
        </p:grpSpPr>
        <p:sp>
          <p:nvSpPr>
            <p:cNvPr id="2717" name="Google Shape;2717;p82"/>
            <p:cNvSpPr/>
            <p:nvPr/>
          </p:nvSpPr>
          <p:spPr>
            <a:xfrm>
              <a:off x="3729325" y="3496000"/>
              <a:ext cx="119675" cy="222100"/>
            </a:xfrm>
            <a:custGeom>
              <a:rect b="b" l="l" r="r" t="t"/>
              <a:pathLst>
                <a:path extrusionOk="0" h="8884" w="4787">
                  <a:moveTo>
                    <a:pt x="596" y="1"/>
                  </a:moveTo>
                  <a:lnTo>
                    <a:pt x="334" y="168"/>
                  </a:lnTo>
                  <a:lnTo>
                    <a:pt x="0" y="4430"/>
                  </a:lnTo>
                  <a:lnTo>
                    <a:pt x="334" y="8693"/>
                  </a:lnTo>
                  <a:lnTo>
                    <a:pt x="596" y="8884"/>
                  </a:lnTo>
                  <a:lnTo>
                    <a:pt x="1119" y="8884"/>
                  </a:lnTo>
                  <a:lnTo>
                    <a:pt x="1381" y="8693"/>
                  </a:lnTo>
                  <a:lnTo>
                    <a:pt x="1643" y="8884"/>
                  </a:lnTo>
                  <a:lnTo>
                    <a:pt x="4787" y="8884"/>
                  </a:lnTo>
                  <a:lnTo>
                    <a:pt x="4787" y="5740"/>
                  </a:lnTo>
                  <a:lnTo>
                    <a:pt x="4620" y="5478"/>
                  </a:lnTo>
                  <a:lnTo>
                    <a:pt x="4787" y="5216"/>
                  </a:lnTo>
                  <a:lnTo>
                    <a:pt x="4787" y="4692"/>
                  </a:lnTo>
                  <a:lnTo>
                    <a:pt x="4620" y="4430"/>
                  </a:lnTo>
                  <a:lnTo>
                    <a:pt x="4787" y="4168"/>
                  </a:lnTo>
                  <a:lnTo>
                    <a:pt x="4787" y="3645"/>
                  </a:lnTo>
                  <a:lnTo>
                    <a:pt x="4620" y="3383"/>
                  </a:lnTo>
                  <a:lnTo>
                    <a:pt x="4787" y="3144"/>
                  </a:lnTo>
                  <a:lnTo>
                    <a:pt x="4787" y="1"/>
                  </a:lnTo>
                  <a:lnTo>
                    <a:pt x="1643" y="1"/>
                  </a:lnTo>
                  <a:lnTo>
                    <a:pt x="1381" y="168"/>
                  </a:lnTo>
                  <a:lnTo>
                    <a:pt x="1119"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8" name="Google Shape;2718;p82"/>
            <p:cNvSpPr/>
            <p:nvPr/>
          </p:nvSpPr>
          <p:spPr>
            <a:xfrm>
              <a:off x="3626925" y="3496000"/>
              <a:ext cx="110750" cy="222100"/>
            </a:xfrm>
            <a:custGeom>
              <a:rect b="b" l="l" r="r" t="t"/>
              <a:pathLst>
                <a:path extrusionOk="0" h="8884" w="4430">
                  <a:moveTo>
                    <a:pt x="0" y="1"/>
                  </a:moveTo>
                  <a:lnTo>
                    <a:pt x="0" y="3144"/>
                  </a:lnTo>
                  <a:lnTo>
                    <a:pt x="167" y="3383"/>
                  </a:lnTo>
                  <a:lnTo>
                    <a:pt x="0" y="3645"/>
                  </a:lnTo>
                  <a:lnTo>
                    <a:pt x="0" y="4168"/>
                  </a:lnTo>
                  <a:lnTo>
                    <a:pt x="167" y="4430"/>
                  </a:lnTo>
                  <a:lnTo>
                    <a:pt x="0" y="4692"/>
                  </a:lnTo>
                  <a:lnTo>
                    <a:pt x="0" y="5216"/>
                  </a:lnTo>
                  <a:lnTo>
                    <a:pt x="167" y="5478"/>
                  </a:lnTo>
                  <a:lnTo>
                    <a:pt x="0" y="5740"/>
                  </a:lnTo>
                  <a:lnTo>
                    <a:pt x="0" y="8884"/>
                  </a:lnTo>
                  <a:lnTo>
                    <a:pt x="3144" y="8884"/>
                  </a:lnTo>
                  <a:lnTo>
                    <a:pt x="3406" y="8693"/>
                  </a:lnTo>
                  <a:lnTo>
                    <a:pt x="3667" y="8884"/>
                  </a:lnTo>
                  <a:lnTo>
                    <a:pt x="4191" y="8884"/>
                  </a:lnTo>
                  <a:lnTo>
                    <a:pt x="4430" y="8693"/>
                  </a:lnTo>
                  <a:lnTo>
                    <a:pt x="4430" y="168"/>
                  </a:lnTo>
                  <a:lnTo>
                    <a:pt x="4191" y="1"/>
                  </a:lnTo>
                  <a:lnTo>
                    <a:pt x="3667" y="1"/>
                  </a:lnTo>
                  <a:lnTo>
                    <a:pt x="3406" y="168"/>
                  </a:lnTo>
                  <a:lnTo>
                    <a:pt x="3144"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19" name="Google Shape;2719;p82"/>
            <p:cNvSpPr/>
            <p:nvPr/>
          </p:nvSpPr>
          <p:spPr>
            <a:xfrm>
              <a:off x="3729325" y="3508525"/>
              <a:ext cx="106575" cy="196475"/>
            </a:xfrm>
            <a:custGeom>
              <a:rect b="b" l="l" r="r" t="t"/>
              <a:pathLst>
                <a:path extrusionOk="0" h="7859" w="4263">
                  <a:moveTo>
                    <a:pt x="334" y="0"/>
                  </a:moveTo>
                  <a:lnTo>
                    <a:pt x="0" y="3929"/>
                  </a:lnTo>
                  <a:lnTo>
                    <a:pt x="334" y="7859"/>
                  </a:lnTo>
                  <a:lnTo>
                    <a:pt x="4263" y="7859"/>
                  </a:lnTo>
                  <a:lnTo>
                    <a:pt x="4263"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0" name="Google Shape;2720;p82"/>
            <p:cNvSpPr/>
            <p:nvPr/>
          </p:nvSpPr>
          <p:spPr>
            <a:xfrm>
              <a:off x="3640000" y="3508525"/>
              <a:ext cx="97675" cy="196475"/>
            </a:xfrm>
            <a:custGeom>
              <a:rect b="b" l="l" r="r" t="t"/>
              <a:pathLst>
                <a:path extrusionOk="0" h="7859" w="3907">
                  <a:moveTo>
                    <a:pt x="1" y="0"/>
                  </a:moveTo>
                  <a:lnTo>
                    <a:pt x="1" y="7859"/>
                  </a:lnTo>
                  <a:lnTo>
                    <a:pt x="3907" y="7859"/>
                  </a:lnTo>
                  <a:lnTo>
                    <a:pt x="3907"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1" name="Google Shape;2721;p82"/>
            <p:cNvSpPr/>
            <p:nvPr/>
          </p:nvSpPr>
          <p:spPr>
            <a:xfrm>
              <a:off x="3757300" y="3496000"/>
              <a:ext cx="13125" cy="49450"/>
            </a:xfrm>
            <a:custGeom>
              <a:rect b="b" l="l" r="r" t="t"/>
              <a:pathLst>
                <a:path extrusionOk="0" h="1978" w="525">
                  <a:moveTo>
                    <a:pt x="0" y="1"/>
                  </a:moveTo>
                  <a:lnTo>
                    <a:pt x="0" y="1978"/>
                  </a:lnTo>
                  <a:lnTo>
                    <a:pt x="524" y="1978"/>
                  </a:lnTo>
                  <a:lnTo>
                    <a:pt x="5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2" name="Google Shape;2722;p82"/>
            <p:cNvSpPr/>
            <p:nvPr/>
          </p:nvSpPr>
          <p:spPr>
            <a:xfrm>
              <a:off x="3705500" y="3496000"/>
              <a:ext cx="13125" cy="49450"/>
            </a:xfrm>
            <a:custGeom>
              <a:rect b="b" l="l" r="r" t="t"/>
              <a:pathLst>
                <a:path extrusionOk="0" h="1978" w="525">
                  <a:moveTo>
                    <a:pt x="1" y="1"/>
                  </a:moveTo>
                  <a:lnTo>
                    <a:pt x="1" y="1978"/>
                  </a:lnTo>
                  <a:lnTo>
                    <a:pt x="524" y="1978"/>
                  </a:lnTo>
                  <a:lnTo>
                    <a:pt x="5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3" name="Google Shape;2723;p82"/>
            <p:cNvSpPr/>
            <p:nvPr/>
          </p:nvSpPr>
          <p:spPr>
            <a:xfrm>
              <a:off x="3705500" y="3668675"/>
              <a:ext cx="13125" cy="49425"/>
            </a:xfrm>
            <a:custGeom>
              <a:rect b="b" l="l" r="r" t="t"/>
              <a:pathLst>
                <a:path extrusionOk="0" h="1977" w="525">
                  <a:moveTo>
                    <a:pt x="1" y="0"/>
                  </a:moveTo>
                  <a:lnTo>
                    <a:pt x="1" y="1977"/>
                  </a:lnTo>
                  <a:lnTo>
                    <a:pt x="524" y="1977"/>
                  </a:lnTo>
                  <a:lnTo>
                    <a:pt x="52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4" name="Google Shape;2724;p82"/>
            <p:cNvSpPr/>
            <p:nvPr/>
          </p:nvSpPr>
          <p:spPr>
            <a:xfrm>
              <a:off x="3757300" y="3668675"/>
              <a:ext cx="13125" cy="49425"/>
            </a:xfrm>
            <a:custGeom>
              <a:rect b="b" l="l" r="r" t="t"/>
              <a:pathLst>
                <a:path extrusionOk="0" h="1977" w="525">
                  <a:moveTo>
                    <a:pt x="0" y="0"/>
                  </a:moveTo>
                  <a:lnTo>
                    <a:pt x="0" y="1977"/>
                  </a:lnTo>
                  <a:lnTo>
                    <a:pt x="524" y="1977"/>
                  </a:lnTo>
                  <a:lnTo>
                    <a:pt x="52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5" name="Google Shape;2725;p82"/>
            <p:cNvSpPr/>
            <p:nvPr/>
          </p:nvSpPr>
          <p:spPr>
            <a:xfrm>
              <a:off x="3626925" y="3574600"/>
              <a:ext cx="50625" cy="12525"/>
            </a:xfrm>
            <a:custGeom>
              <a:rect b="b" l="l" r="r" t="t"/>
              <a:pathLst>
                <a:path extrusionOk="0" h="501" w="2025">
                  <a:moveTo>
                    <a:pt x="0" y="0"/>
                  </a:moveTo>
                  <a:lnTo>
                    <a:pt x="0" y="501"/>
                  </a:lnTo>
                  <a:lnTo>
                    <a:pt x="2024" y="501"/>
                  </a:lnTo>
                  <a:lnTo>
                    <a:pt x="202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6" name="Google Shape;2726;p82"/>
            <p:cNvSpPr/>
            <p:nvPr/>
          </p:nvSpPr>
          <p:spPr>
            <a:xfrm>
              <a:off x="3626925" y="3600200"/>
              <a:ext cx="50625" cy="13125"/>
            </a:xfrm>
            <a:custGeom>
              <a:rect b="b" l="l" r="r" t="t"/>
              <a:pathLst>
                <a:path extrusionOk="0" h="525" w="2025">
                  <a:moveTo>
                    <a:pt x="0" y="0"/>
                  </a:moveTo>
                  <a:lnTo>
                    <a:pt x="0" y="524"/>
                  </a:lnTo>
                  <a:lnTo>
                    <a:pt x="2024" y="524"/>
                  </a:lnTo>
                  <a:lnTo>
                    <a:pt x="202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7" name="Google Shape;2727;p82"/>
            <p:cNvSpPr/>
            <p:nvPr/>
          </p:nvSpPr>
          <p:spPr>
            <a:xfrm>
              <a:off x="3626925" y="3626400"/>
              <a:ext cx="50625" cy="13125"/>
            </a:xfrm>
            <a:custGeom>
              <a:rect b="b" l="l" r="r" t="t"/>
              <a:pathLst>
                <a:path extrusionOk="0" h="525" w="2025">
                  <a:moveTo>
                    <a:pt x="0" y="0"/>
                  </a:moveTo>
                  <a:lnTo>
                    <a:pt x="0" y="524"/>
                  </a:lnTo>
                  <a:lnTo>
                    <a:pt x="2024" y="524"/>
                  </a:lnTo>
                  <a:lnTo>
                    <a:pt x="202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8" name="Google Shape;2728;p82"/>
            <p:cNvSpPr/>
            <p:nvPr/>
          </p:nvSpPr>
          <p:spPr>
            <a:xfrm>
              <a:off x="3798375" y="3574600"/>
              <a:ext cx="50625" cy="12525"/>
            </a:xfrm>
            <a:custGeom>
              <a:rect b="b" l="l" r="r" t="t"/>
              <a:pathLst>
                <a:path extrusionOk="0" h="501" w="2025">
                  <a:moveTo>
                    <a:pt x="1" y="0"/>
                  </a:moveTo>
                  <a:lnTo>
                    <a:pt x="1" y="501"/>
                  </a:lnTo>
                  <a:lnTo>
                    <a:pt x="2025" y="501"/>
                  </a:lnTo>
                  <a:lnTo>
                    <a:pt x="20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29" name="Google Shape;2729;p82"/>
            <p:cNvSpPr/>
            <p:nvPr/>
          </p:nvSpPr>
          <p:spPr>
            <a:xfrm>
              <a:off x="3798375" y="3600200"/>
              <a:ext cx="50625" cy="13125"/>
            </a:xfrm>
            <a:custGeom>
              <a:rect b="b" l="l" r="r" t="t"/>
              <a:pathLst>
                <a:path extrusionOk="0" h="525" w="2025">
                  <a:moveTo>
                    <a:pt x="1" y="0"/>
                  </a:moveTo>
                  <a:lnTo>
                    <a:pt x="1" y="524"/>
                  </a:lnTo>
                  <a:lnTo>
                    <a:pt x="2025" y="524"/>
                  </a:lnTo>
                  <a:lnTo>
                    <a:pt x="20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0" name="Google Shape;2730;p82"/>
            <p:cNvSpPr/>
            <p:nvPr/>
          </p:nvSpPr>
          <p:spPr>
            <a:xfrm>
              <a:off x="3798375" y="3626400"/>
              <a:ext cx="50625" cy="13125"/>
            </a:xfrm>
            <a:custGeom>
              <a:rect b="b" l="l" r="r" t="t"/>
              <a:pathLst>
                <a:path extrusionOk="0" h="525" w="2025">
                  <a:moveTo>
                    <a:pt x="1" y="0"/>
                  </a:moveTo>
                  <a:lnTo>
                    <a:pt x="1" y="524"/>
                  </a:lnTo>
                  <a:lnTo>
                    <a:pt x="2025" y="524"/>
                  </a:lnTo>
                  <a:lnTo>
                    <a:pt x="20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1" name="Google Shape;2731;p82"/>
            <p:cNvSpPr/>
            <p:nvPr/>
          </p:nvSpPr>
          <p:spPr>
            <a:xfrm>
              <a:off x="3733475" y="3496000"/>
              <a:ext cx="10750" cy="34575"/>
            </a:xfrm>
            <a:custGeom>
              <a:rect b="b" l="l" r="r" t="t"/>
              <a:pathLst>
                <a:path extrusionOk="0" h="1383" w="430">
                  <a:moveTo>
                    <a:pt x="168" y="1"/>
                  </a:moveTo>
                  <a:lnTo>
                    <a:pt x="1" y="1382"/>
                  </a:lnTo>
                  <a:lnTo>
                    <a:pt x="430" y="1382"/>
                  </a:lnTo>
                  <a:lnTo>
                    <a:pt x="43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2" name="Google Shape;2732;p82"/>
            <p:cNvSpPr/>
            <p:nvPr/>
          </p:nvSpPr>
          <p:spPr>
            <a:xfrm>
              <a:off x="3731700" y="3496000"/>
              <a:ext cx="5975" cy="34575"/>
            </a:xfrm>
            <a:custGeom>
              <a:rect b="b" l="l" r="r" t="t"/>
              <a:pathLst>
                <a:path extrusionOk="0" h="1383" w="239">
                  <a:moveTo>
                    <a:pt x="0" y="1"/>
                  </a:moveTo>
                  <a:lnTo>
                    <a:pt x="0" y="1382"/>
                  </a:lnTo>
                  <a:lnTo>
                    <a:pt x="239" y="1382"/>
                  </a:lnTo>
                  <a:lnTo>
                    <a:pt x="239"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3" name="Google Shape;2733;p82"/>
            <p:cNvSpPr/>
            <p:nvPr/>
          </p:nvSpPr>
          <p:spPr>
            <a:xfrm>
              <a:off x="3733475" y="3683550"/>
              <a:ext cx="10750" cy="34550"/>
            </a:xfrm>
            <a:custGeom>
              <a:rect b="b" l="l" r="r" t="t"/>
              <a:pathLst>
                <a:path extrusionOk="0" h="1382" w="430">
                  <a:moveTo>
                    <a:pt x="1" y="0"/>
                  </a:moveTo>
                  <a:lnTo>
                    <a:pt x="168" y="1382"/>
                  </a:lnTo>
                  <a:lnTo>
                    <a:pt x="430" y="1382"/>
                  </a:lnTo>
                  <a:lnTo>
                    <a:pt x="430"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4" name="Google Shape;2734;p82"/>
            <p:cNvSpPr/>
            <p:nvPr/>
          </p:nvSpPr>
          <p:spPr>
            <a:xfrm>
              <a:off x="3731700" y="3683550"/>
              <a:ext cx="5975" cy="34550"/>
            </a:xfrm>
            <a:custGeom>
              <a:rect b="b" l="l" r="r" t="t"/>
              <a:pathLst>
                <a:path extrusionOk="0" h="1382" w="239">
                  <a:moveTo>
                    <a:pt x="0" y="0"/>
                  </a:moveTo>
                  <a:lnTo>
                    <a:pt x="0" y="1382"/>
                  </a:lnTo>
                  <a:lnTo>
                    <a:pt x="239" y="1382"/>
                  </a:lnTo>
                  <a:lnTo>
                    <a:pt x="23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5" name="Google Shape;2735;p82"/>
            <p:cNvSpPr/>
            <p:nvPr/>
          </p:nvSpPr>
          <p:spPr>
            <a:xfrm>
              <a:off x="3729325" y="3522800"/>
              <a:ext cx="75625" cy="167925"/>
            </a:xfrm>
            <a:custGeom>
              <a:rect b="b" l="l" r="r" t="t"/>
              <a:pathLst>
                <a:path extrusionOk="0" h="6717" w="3025">
                  <a:moveTo>
                    <a:pt x="334" y="1"/>
                  </a:moveTo>
                  <a:lnTo>
                    <a:pt x="0" y="3358"/>
                  </a:lnTo>
                  <a:lnTo>
                    <a:pt x="334" y="6716"/>
                  </a:lnTo>
                  <a:lnTo>
                    <a:pt x="3025" y="5168"/>
                  </a:lnTo>
                  <a:lnTo>
                    <a:pt x="3025" y="1548"/>
                  </a:lnTo>
                  <a:lnTo>
                    <a:pt x="33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6" name="Google Shape;2736;p82"/>
            <p:cNvSpPr/>
            <p:nvPr/>
          </p:nvSpPr>
          <p:spPr>
            <a:xfrm>
              <a:off x="3670975" y="3522800"/>
              <a:ext cx="66700" cy="167925"/>
            </a:xfrm>
            <a:custGeom>
              <a:rect b="b" l="l" r="r" t="t"/>
              <a:pathLst>
                <a:path extrusionOk="0" h="6717" w="2668">
                  <a:moveTo>
                    <a:pt x="2668" y="1"/>
                  </a:moveTo>
                  <a:lnTo>
                    <a:pt x="0" y="1548"/>
                  </a:lnTo>
                  <a:lnTo>
                    <a:pt x="0" y="5168"/>
                  </a:lnTo>
                  <a:lnTo>
                    <a:pt x="2668" y="6716"/>
                  </a:lnTo>
                  <a:lnTo>
                    <a:pt x="266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7" name="Google Shape;2737;p82"/>
            <p:cNvSpPr/>
            <p:nvPr/>
          </p:nvSpPr>
          <p:spPr>
            <a:xfrm>
              <a:off x="3729325" y="3537675"/>
              <a:ext cx="62525" cy="138150"/>
            </a:xfrm>
            <a:custGeom>
              <a:rect b="b" l="l" r="r" t="t"/>
              <a:pathLst>
                <a:path extrusionOk="0" h="5526" w="2501">
                  <a:moveTo>
                    <a:pt x="334" y="1"/>
                  </a:moveTo>
                  <a:lnTo>
                    <a:pt x="0" y="2763"/>
                  </a:lnTo>
                  <a:lnTo>
                    <a:pt x="334" y="5526"/>
                  </a:lnTo>
                  <a:lnTo>
                    <a:pt x="2501" y="4287"/>
                  </a:lnTo>
                  <a:lnTo>
                    <a:pt x="2501" y="1263"/>
                  </a:lnTo>
                  <a:lnTo>
                    <a:pt x="33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8" name="Google Shape;2738;p82"/>
            <p:cNvSpPr/>
            <p:nvPr/>
          </p:nvSpPr>
          <p:spPr>
            <a:xfrm>
              <a:off x="3683475" y="3537675"/>
              <a:ext cx="54200" cy="138150"/>
            </a:xfrm>
            <a:custGeom>
              <a:rect b="b" l="l" r="r" t="t"/>
              <a:pathLst>
                <a:path extrusionOk="0" h="5526" w="2168">
                  <a:moveTo>
                    <a:pt x="2168" y="1"/>
                  </a:moveTo>
                  <a:lnTo>
                    <a:pt x="0" y="1263"/>
                  </a:lnTo>
                  <a:lnTo>
                    <a:pt x="0" y="4287"/>
                  </a:lnTo>
                  <a:lnTo>
                    <a:pt x="2168" y="5526"/>
                  </a:lnTo>
                  <a:lnTo>
                    <a:pt x="2168"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39" name="Google Shape;2739;p82"/>
            <p:cNvSpPr/>
            <p:nvPr/>
          </p:nvSpPr>
          <p:spPr>
            <a:xfrm>
              <a:off x="3757300" y="3580550"/>
              <a:ext cx="13125" cy="52425"/>
            </a:xfrm>
            <a:custGeom>
              <a:rect b="b" l="l" r="r" t="t"/>
              <a:pathLst>
                <a:path extrusionOk="0" h="2097" w="525">
                  <a:moveTo>
                    <a:pt x="0" y="1"/>
                  </a:moveTo>
                  <a:lnTo>
                    <a:pt x="0" y="2096"/>
                  </a:lnTo>
                  <a:lnTo>
                    <a:pt x="524" y="2096"/>
                  </a:lnTo>
                  <a:lnTo>
                    <a:pt x="524"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0" name="Google Shape;2740;p82"/>
            <p:cNvSpPr/>
            <p:nvPr/>
          </p:nvSpPr>
          <p:spPr>
            <a:xfrm>
              <a:off x="3733475" y="3580550"/>
              <a:ext cx="10750" cy="52425"/>
            </a:xfrm>
            <a:custGeom>
              <a:rect b="b" l="l" r="r" t="t"/>
              <a:pathLst>
                <a:path extrusionOk="0" h="2097" w="430">
                  <a:moveTo>
                    <a:pt x="168" y="1"/>
                  </a:moveTo>
                  <a:lnTo>
                    <a:pt x="1" y="1287"/>
                  </a:lnTo>
                  <a:lnTo>
                    <a:pt x="168" y="2096"/>
                  </a:lnTo>
                  <a:lnTo>
                    <a:pt x="430" y="2096"/>
                  </a:lnTo>
                  <a:lnTo>
                    <a:pt x="430"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1" name="Google Shape;2741;p82"/>
            <p:cNvSpPr/>
            <p:nvPr/>
          </p:nvSpPr>
          <p:spPr>
            <a:xfrm>
              <a:off x="3705500" y="3580550"/>
              <a:ext cx="32175" cy="52425"/>
            </a:xfrm>
            <a:custGeom>
              <a:rect b="b" l="l" r="r" t="t"/>
              <a:pathLst>
                <a:path extrusionOk="0" h="2097" w="1287">
                  <a:moveTo>
                    <a:pt x="1048" y="524"/>
                  </a:moveTo>
                  <a:lnTo>
                    <a:pt x="1048" y="1048"/>
                  </a:lnTo>
                  <a:lnTo>
                    <a:pt x="524" y="1048"/>
                  </a:lnTo>
                  <a:lnTo>
                    <a:pt x="524" y="524"/>
                  </a:lnTo>
                  <a:close/>
                  <a:moveTo>
                    <a:pt x="1" y="1"/>
                  </a:moveTo>
                  <a:lnTo>
                    <a:pt x="1" y="2096"/>
                  </a:lnTo>
                  <a:lnTo>
                    <a:pt x="524" y="2096"/>
                  </a:lnTo>
                  <a:lnTo>
                    <a:pt x="524" y="1572"/>
                  </a:lnTo>
                  <a:lnTo>
                    <a:pt x="1048" y="1572"/>
                  </a:lnTo>
                  <a:lnTo>
                    <a:pt x="1048" y="2096"/>
                  </a:lnTo>
                  <a:lnTo>
                    <a:pt x="1287" y="2096"/>
                  </a:lnTo>
                  <a:lnTo>
                    <a:pt x="1287"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42" name="Google Shape;2742;p82"/>
          <p:cNvGrpSpPr/>
          <p:nvPr/>
        </p:nvGrpSpPr>
        <p:grpSpPr>
          <a:xfrm>
            <a:off x="6169910" y="3472353"/>
            <a:ext cx="343829" cy="283631"/>
            <a:chOff x="4134750" y="3508525"/>
            <a:chExt cx="238175" cy="196475"/>
          </a:xfrm>
        </p:grpSpPr>
        <p:sp>
          <p:nvSpPr>
            <p:cNvPr id="2743" name="Google Shape;2743;p82"/>
            <p:cNvSpPr/>
            <p:nvPr/>
          </p:nvSpPr>
          <p:spPr>
            <a:xfrm>
              <a:off x="4134750" y="3599600"/>
              <a:ext cx="63150" cy="14325"/>
            </a:xfrm>
            <a:custGeom>
              <a:rect b="b" l="l" r="r" t="t"/>
              <a:pathLst>
                <a:path extrusionOk="0" h="573" w="2526">
                  <a:moveTo>
                    <a:pt x="1" y="1"/>
                  </a:moveTo>
                  <a:lnTo>
                    <a:pt x="1" y="572"/>
                  </a:lnTo>
                  <a:lnTo>
                    <a:pt x="2525" y="572"/>
                  </a:lnTo>
                  <a:lnTo>
                    <a:pt x="252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4" name="Google Shape;2744;p82"/>
            <p:cNvSpPr/>
            <p:nvPr/>
          </p:nvSpPr>
          <p:spPr>
            <a:xfrm>
              <a:off x="4148450" y="3627575"/>
              <a:ext cx="48850" cy="14325"/>
            </a:xfrm>
            <a:custGeom>
              <a:rect b="b" l="l" r="r" t="t"/>
              <a:pathLst>
                <a:path extrusionOk="0" h="573" w="1954">
                  <a:moveTo>
                    <a:pt x="1" y="1"/>
                  </a:moveTo>
                  <a:lnTo>
                    <a:pt x="1" y="572"/>
                  </a:lnTo>
                  <a:lnTo>
                    <a:pt x="1953" y="572"/>
                  </a:lnTo>
                  <a:lnTo>
                    <a:pt x="1953"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5" name="Google Shape;2745;p82"/>
            <p:cNvSpPr/>
            <p:nvPr/>
          </p:nvSpPr>
          <p:spPr>
            <a:xfrm>
              <a:off x="4148450" y="3571625"/>
              <a:ext cx="48850" cy="14300"/>
            </a:xfrm>
            <a:custGeom>
              <a:rect b="b" l="l" r="r" t="t"/>
              <a:pathLst>
                <a:path extrusionOk="0" h="572" w="1954">
                  <a:moveTo>
                    <a:pt x="1" y="0"/>
                  </a:moveTo>
                  <a:lnTo>
                    <a:pt x="1" y="572"/>
                  </a:lnTo>
                  <a:lnTo>
                    <a:pt x="1953" y="572"/>
                  </a:lnTo>
                  <a:lnTo>
                    <a:pt x="1953"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6" name="Google Shape;2746;p82"/>
            <p:cNvSpPr/>
            <p:nvPr/>
          </p:nvSpPr>
          <p:spPr>
            <a:xfrm>
              <a:off x="4310400" y="3599600"/>
              <a:ext cx="62525" cy="14325"/>
            </a:xfrm>
            <a:custGeom>
              <a:rect b="b" l="l" r="r" t="t"/>
              <a:pathLst>
                <a:path extrusionOk="0" h="573" w="2501">
                  <a:moveTo>
                    <a:pt x="0" y="1"/>
                  </a:moveTo>
                  <a:lnTo>
                    <a:pt x="0" y="572"/>
                  </a:lnTo>
                  <a:lnTo>
                    <a:pt x="2501" y="572"/>
                  </a:lnTo>
                  <a:lnTo>
                    <a:pt x="2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7" name="Google Shape;2747;p82"/>
            <p:cNvSpPr/>
            <p:nvPr/>
          </p:nvSpPr>
          <p:spPr>
            <a:xfrm>
              <a:off x="4310400" y="3571625"/>
              <a:ext cx="48825" cy="14300"/>
            </a:xfrm>
            <a:custGeom>
              <a:rect b="b" l="l" r="r" t="t"/>
              <a:pathLst>
                <a:path extrusionOk="0" h="572" w="1953">
                  <a:moveTo>
                    <a:pt x="0" y="0"/>
                  </a:moveTo>
                  <a:lnTo>
                    <a:pt x="0" y="572"/>
                  </a:lnTo>
                  <a:lnTo>
                    <a:pt x="1953" y="572"/>
                  </a:lnTo>
                  <a:lnTo>
                    <a:pt x="1953"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8" name="Google Shape;2748;p82"/>
            <p:cNvSpPr/>
            <p:nvPr/>
          </p:nvSpPr>
          <p:spPr>
            <a:xfrm>
              <a:off x="4310400" y="3627575"/>
              <a:ext cx="48825" cy="14325"/>
            </a:xfrm>
            <a:custGeom>
              <a:rect b="b" l="l" r="r" t="t"/>
              <a:pathLst>
                <a:path extrusionOk="0" h="573" w="1953">
                  <a:moveTo>
                    <a:pt x="0" y="1"/>
                  </a:moveTo>
                  <a:lnTo>
                    <a:pt x="0" y="572"/>
                  </a:lnTo>
                  <a:lnTo>
                    <a:pt x="1953" y="572"/>
                  </a:lnTo>
                  <a:lnTo>
                    <a:pt x="1953"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49" name="Google Shape;2749;p82"/>
            <p:cNvSpPr/>
            <p:nvPr/>
          </p:nvSpPr>
          <p:spPr>
            <a:xfrm>
              <a:off x="4244900" y="3508525"/>
              <a:ext cx="72650" cy="196475"/>
            </a:xfrm>
            <a:custGeom>
              <a:rect b="b" l="l" r="r" t="t"/>
              <a:pathLst>
                <a:path extrusionOk="0" h="7859" w="2906">
                  <a:moveTo>
                    <a:pt x="358" y="0"/>
                  </a:moveTo>
                  <a:lnTo>
                    <a:pt x="0" y="3929"/>
                  </a:lnTo>
                  <a:lnTo>
                    <a:pt x="358" y="7859"/>
                  </a:lnTo>
                  <a:lnTo>
                    <a:pt x="2906" y="7859"/>
                  </a:lnTo>
                  <a:lnTo>
                    <a:pt x="29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0" name="Google Shape;2750;p82"/>
            <p:cNvSpPr/>
            <p:nvPr/>
          </p:nvSpPr>
          <p:spPr>
            <a:xfrm>
              <a:off x="4190725" y="3508525"/>
              <a:ext cx="63125" cy="196475"/>
            </a:xfrm>
            <a:custGeom>
              <a:rect b="b" l="l" r="r" t="t"/>
              <a:pathLst>
                <a:path extrusionOk="0" h="7859" w="2525">
                  <a:moveTo>
                    <a:pt x="0" y="0"/>
                  </a:moveTo>
                  <a:lnTo>
                    <a:pt x="0" y="7859"/>
                  </a:lnTo>
                  <a:lnTo>
                    <a:pt x="2525" y="7859"/>
                  </a:lnTo>
                  <a:lnTo>
                    <a:pt x="252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1" name="Google Shape;2751;p82"/>
            <p:cNvSpPr/>
            <p:nvPr/>
          </p:nvSpPr>
          <p:spPr>
            <a:xfrm>
              <a:off x="4244900" y="3522200"/>
              <a:ext cx="58375" cy="169125"/>
            </a:xfrm>
            <a:custGeom>
              <a:rect b="b" l="l" r="r" t="t"/>
              <a:pathLst>
                <a:path extrusionOk="0" h="6765" w="2335">
                  <a:moveTo>
                    <a:pt x="1787" y="1"/>
                  </a:moveTo>
                  <a:lnTo>
                    <a:pt x="1787" y="572"/>
                  </a:lnTo>
                  <a:lnTo>
                    <a:pt x="358" y="572"/>
                  </a:lnTo>
                  <a:lnTo>
                    <a:pt x="0" y="3382"/>
                  </a:lnTo>
                  <a:lnTo>
                    <a:pt x="358" y="6764"/>
                  </a:lnTo>
                  <a:lnTo>
                    <a:pt x="2334" y="6764"/>
                  </a:lnTo>
                  <a:lnTo>
                    <a:pt x="233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2" name="Google Shape;2752;p82"/>
            <p:cNvSpPr/>
            <p:nvPr/>
          </p:nvSpPr>
          <p:spPr>
            <a:xfrm>
              <a:off x="4204425" y="3522200"/>
              <a:ext cx="49425" cy="169125"/>
            </a:xfrm>
            <a:custGeom>
              <a:rect b="b" l="l" r="r" t="t"/>
              <a:pathLst>
                <a:path extrusionOk="0" h="6765" w="1977">
                  <a:moveTo>
                    <a:pt x="0" y="1"/>
                  </a:moveTo>
                  <a:lnTo>
                    <a:pt x="0" y="6764"/>
                  </a:lnTo>
                  <a:lnTo>
                    <a:pt x="1977" y="6764"/>
                  </a:lnTo>
                  <a:lnTo>
                    <a:pt x="1977" y="572"/>
                  </a:lnTo>
                  <a:lnTo>
                    <a:pt x="572" y="572"/>
                  </a:lnTo>
                  <a:lnTo>
                    <a:pt x="57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3" name="Google Shape;2753;p82"/>
            <p:cNvSpPr/>
            <p:nvPr/>
          </p:nvSpPr>
          <p:spPr>
            <a:xfrm>
              <a:off x="4244900" y="3565675"/>
              <a:ext cx="44675" cy="82175"/>
            </a:xfrm>
            <a:custGeom>
              <a:rect b="b" l="l" r="r" t="t"/>
              <a:pathLst>
                <a:path extrusionOk="0" h="3287" w="1787">
                  <a:moveTo>
                    <a:pt x="358" y="0"/>
                  </a:moveTo>
                  <a:lnTo>
                    <a:pt x="0" y="1643"/>
                  </a:lnTo>
                  <a:lnTo>
                    <a:pt x="358" y="3287"/>
                  </a:lnTo>
                  <a:cubicBezTo>
                    <a:pt x="1144" y="3287"/>
                    <a:pt x="1787" y="2644"/>
                    <a:pt x="1787" y="1882"/>
                  </a:cubicBezTo>
                  <a:lnTo>
                    <a:pt x="1787" y="1429"/>
                  </a:lnTo>
                  <a:cubicBezTo>
                    <a:pt x="1787" y="643"/>
                    <a:pt x="1144" y="0"/>
                    <a:pt x="358"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4" name="Google Shape;2754;p82"/>
            <p:cNvSpPr/>
            <p:nvPr/>
          </p:nvSpPr>
          <p:spPr>
            <a:xfrm>
              <a:off x="4218700" y="3565675"/>
              <a:ext cx="35150" cy="82175"/>
            </a:xfrm>
            <a:custGeom>
              <a:rect b="b" l="l" r="r" t="t"/>
              <a:pathLst>
                <a:path extrusionOk="0" h="3287" w="1406">
                  <a:moveTo>
                    <a:pt x="1406" y="0"/>
                  </a:moveTo>
                  <a:cubicBezTo>
                    <a:pt x="620" y="0"/>
                    <a:pt x="1" y="643"/>
                    <a:pt x="1" y="1429"/>
                  </a:cubicBezTo>
                  <a:lnTo>
                    <a:pt x="1" y="1882"/>
                  </a:lnTo>
                  <a:cubicBezTo>
                    <a:pt x="1" y="2644"/>
                    <a:pt x="620" y="3287"/>
                    <a:pt x="1406" y="3287"/>
                  </a:cubicBezTo>
                  <a:lnTo>
                    <a:pt x="1406"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5" name="Google Shape;2755;p82"/>
            <p:cNvSpPr/>
            <p:nvPr/>
          </p:nvSpPr>
          <p:spPr>
            <a:xfrm>
              <a:off x="4244900" y="3579950"/>
              <a:ext cx="30400" cy="54200"/>
            </a:xfrm>
            <a:custGeom>
              <a:rect b="b" l="l" r="r" t="t"/>
              <a:pathLst>
                <a:path extrusionOk="0" h="2168" w="1216">
                  <a:moveTo>
                    <a:pt x="358" y="1"/>
                  </a:moveTo>
                  <a:lnTo>
                    <a:pt x="0" y="1072"/>
                  </a:lnTo>
                  <a:lnTo>
                    <a:pt x="358" y="2168"/>
                  </a:lnTo>
                  <a:cubicBezTo>
                    <a:pt x="834" y="2168"/>
                    <a:pt x="1215" y="1763"/>
                    <a:pt x="1215" y="1311"/>
                  </a:cubicBezTo>
                  <a:lnTo>
                    <a:pt x="1215" y="858"/>
                  </a:lnTo>
                  <a:cubicBezTo>
                    <a:pt x="1215" y="382"/>
                    <a:pt x="834" y="1"/>
                    <a:pt x="358" y="1"/>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6" name="Google Shape;2756;p82"/>
            <p:cNvSpPr/>
            <p:nvPr/>
          </p:nvSpPr>
          <p:spPr>
            <a:xfrm>
              <a:off x="4232400" y="3579950"/>
              <a:ext cx="21450" cy="54200"/>
            </a:xfrm>
            <a:custGeom>
              <a:rect b="b" l="l" r="r" t="t"/>
              <a:pathLst>
                <a:path extrusionOk="0" h="2168" w="858">
                  <a:moveTo>
                    <a:pt x="858" y="1"/>
                  </a:moveTo>
                  <a:cubicBezTo>
                    <a:pt x="381" y="1"/>
                    <a:pt x="0" y="382"/>
                    <a:pt x="0" y="858"/>
                  </a:cubicBezTo>
                  <a:lnTo>
                    <a:pt x="0" y="1311"/>
                  </a:lnTo>
                  <a:cubicBezTo>
                    <a:pt x="0" y="1763"/>
                    <a:pt x="381" y="2168"/>
                    <a:pt x="858" y="2168"/>
                  </a:cubicBezTo>
                  <a:lnTo>
                    <a:pt x="858"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7" name="Google Shape;2757;p82"/>
            <p:cNvSpPr/>
            <p:nvPr/>
          </p:nvSpPr>
          <p:spPr>
            <a:xfrm>
              <a:off x="4249075" y="3663300"/>
              <a:ext cx="11925" cy="13725"/>
            </a:xfrm>
            <a:custGeom>
              <a:rect b="b" l="l" r="r" t="t"/>
              <a:pathLst>
                <a:path extrusionOk="0" h="549" w="477">
                  <a:moveTo>
                    <a:pt x="191" y="1"/>
                  </a:moveTo>
                  <a:lnTo>
                    <a:pt x="0" y="287"/>
                  </a:lnTo>
                  <a:lnTo>
                    <a:pt x="191" y="548"/>
                  </a:lnTo>
                  <a:lnTo>
                    <a:pt x="476" y="548"/>
                  </a:lnTo>
                  <a:lnTo>
                    <a:pt x="47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58" name="Google Shape;2758;p82"/>
            <p:cNvSpPr/>
            <p:nvPr/>
          </p:nvSpPr>
          <p:spPr>
            <a:xfrm>
              <a:off x="4247275" y="3663300"/>
              <a:ext cx="6575" cy="13725"/>
            </a:xfrm>
            <a:custGeom>
              <a:rect b="b" l="l" r="r" t="t"/>
              <a:pathLst>
                <a:path extrusionOk="0" h="549" w="263">
                  <a:moveTo>
                    <a:pt x="1" y="1"/>
                  </a:moveTo>
                  <a:lnTo>
                    <a:pt x="1" y="548"/>
                  </a:lnTo>
                  <a:lnTo>
                    <a:pt x="263" y="548"/>
                  </a:lnTo>
                  <a:lnTo>
                    <a:pt x="26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59" name="Google Shape;2759;p82"/>
          <p:cNvGrpSpPr/>
          <p:nvPr/>
        </p:nvGrpSpPr>
        <p:grpSpPr>
          <a:xfrm>
            <a:off x="6901310" y="3454272"/>
            <a:ext cx="264756" cy="320624"/>
            <a:chOff x="4641400" y="3496000"/>
            <a:chExt cx="183400" cy="222100"/>
          </a:xfrm>
        </p:grpSpPr>
        <p:sp>
          <p:nvSpPr>
            <p:cNvPr id="2760" name="Google Shape;2760;p82"/>
            <p:cNvSpPr/>
            <p:nvPr/>
          </p:nvSpPr>
          <p:spPr>
            <a:xfrm>
              <a:off x="4724175" y="3587100"/>
              <a:ext cx="87525" cy="113750"/>
            </a:xfrm>
            <a:custGeom>
              <a:rect b="b" l="l" r="r" t="t"/>
              <a:pathLst>
                <a:path extrusionOk="0" h="4550" w="3501">
                  <a:moveTo>
                    <a:pt x="357" y="1"/>
                  </a:moveTo>
                  <a:lnTo>
                    <a:pt x="0" y="4549"/>
                  </a:lnTo>
                  <a:lnTo>
                    <a:pt x="3501" y="4192"/>
                  </a:lnTo>
                  <a:lnTo>
                    <a:pt x="350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1" name="Google Shape;2761;p82"/>
            <p:cNvSpPr/>
            <p:nvPr/>
          </p:nvSpPr>
          <p:spPr>
            <a:xfrm>
              <a:off x="4654500" y="3587100"/>
              <a:ext cx="78625" cy="113750"/>
            </a:xfrm>
            <a:custGeom>
              <a:rect b="b" l="l" r="r" t="t"/>
              <a:pathLst>
                <a:path extrusionOk="0" h="4550" w="3145">
                  <a:moveTo>
                    <a:pt x="1" y="1"/>
                  </a:moveTo>
                  <a:lnTo>
                    <a:pt x="1" y="4192"/>
                  </a:lnTo>
                  <a:lnTo>
                    <a:pt x="3144" y="4549"/>
                  </a:lnTo>
                  <a:lnTo>
                    <a:pt x="31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2" name="Google Shape;2762;p82"/>
            <p:cNvSpPr/>
            <p:nvPr/>
          </p:nvSpPr>
          <p:spPr>
            <a:xfrm>
              <a:off x="4724175" y="3691875"/>
              <a:ext cx="100625" cy="26225"/>
            </a:xfrm>
            <a:custGeom>
              <a:rect b="b" l="l" r="r" t="t"/>
              <a:pathLst>
                <a:path extrusionOk="0" h="1049" w="4025">
                  <a:moveTo>
                    <a:pt x="1143" y="1"/>
                  </a:moveTo>
                  <a:lnTo>
                    <a:pt x="0" y="358"/>
                  </a:lnTo>
                  <a:lnTo>
                    <a:pt x="357" y="1049"/>
                  </a:lnTo>
                  <a:lnTo>
                    <a:pt x="4025" y="1049"/>
                  </a:lnTo>
                  <a:lnTo>
                    <a:pt x="4025"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3" name="Google Shape;2763;p82"/>
            <p:cNvSpPr/>
            <p:nvPr/>
          </p:nvSpPr>
          <p:spPr>
            <a:xfrm>
              <a:off x="4641400" y="3691875"/>
              <a:ext cx="91725" cy="26225"/>
            </a:xfrm>
            <a:custGeom>
              <a:rect b="b" l="l" r="r" t="t"/>
              <a:pathLst>
                <a:path extrusionOk="0" h="1049" w="3669">
                  <a:moveTo>
                    <a:pt x="1" y="1"/>
                  </a:moveTo>
                  <a:lnTo>
                    <a:pt x="1" y="1049"/>
                  </a:lnTo>
                  <a:lnTo>
                    <a:pt x="3668" y="1049"/>
                  </a:lnTo>
                  <a:lnTo>
                    <a:pt x="3668" y="358"/>
                  </a:lnTo>
                  <a:lnTo>
                    <a:pt x="288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4" name="Google Shape;2764;p82"/>
            <p:cNvSpPr/>
            <p:nvPr/>
          </p:nvSpPr>
          <p:spPr>
            <a:xfrm>
              <a:off x="4728925" y="3691875"/>
              <a:ext cx="23850" cy="13125"/>
            </a:xfrm>
            <a:custGeom>
              <a:rect b="b" l="l" r="r" t="t"/>
              <a:pathLst>
                <a:path extrusionOk="0" h="525" w="954">
                  <a:moveTo>
                    <a:pt x="167" y="1"/>
                  </a:moveTo>
                  <a:lnTo>
                    <a:pt x="1" y="263"/>
                  </a:lnTo>
                  <a:lnTo>
                    <a:pt x="167" y="525"/>
                  </a:lnTo>
                  <a:lnTo>
                    <a:pt x="953" y="525"/>
                  </a:lnTo>
                  <a:lnTo>
                    <a:pt x="95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5" name="Google Shape;2765;p82"/>
            <p:cNvSpPr/>
            <p:nvPr/>
          </p:nvSpPr>
          <p:spPr>
            <a:xfrm>
              <a:off x="4713450" y="3691875"/>
              <a:ext cx="19675" cy="13125"/>
            </a:xfrm>
            <a:custGeom>
              <a:rect b="b" l="l" r="r" t="t"/>
              <a:pathLst>
                <a:path extrusionOk="0" h="525" w="787">
                  <a:moveTo>
                    <a:pt x="0" y="1"/>
                  </a:moveTo>
                  <a:lnTo>
                    <a:pt x="0" y="525"/>
                  </a:lnTo>
                  <a:lnTo>
                    <a:pt x="786" y="525"/>
                  </a:lnTo>
                  <a:lnTo>
                    <a:pt x="78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6" name="Google Shape;2766;p82"/>
            <p:cNvSpPr/>
            <p:nvPr/>
          </p:nvSpPr>
          <p:spPr>
            <a:xfrm>
              <a:off x="4724175" y="3600200"/>
              <a:ext cx="74425" cy="78600"/>
            </a:xfrm>
            <a:custGeom>
              <a:rect b="b" l="l" r="r" t="t"/>
              <a:pathLst>
                <a:path extrusionOk="0" h="3144" w="2977">
                  <a:moveTo>
                    <a:pt x="357" y="0"/>
                  </a:moveTo>
                  <a:lnTo>
                    <a:pt x="0" y="1572"/>
                  </a:lnTo>
                  <a:lnTo>
                    <a:pt x="357" y="3144"/>
                  </a:lnTo>
                  <a:lnTo>
                    <a:pt x="2977" y="3144"/>
                  </a:lnTo>
                  <a:lnTo>
                    <a:pt x="297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7" name="Google Shape;2767;p82"/>
            <p:cNvSpPr/>
            <p:nvPr/>
          </p:nvSpPr>
          <p:spPr>
            <a:xfrm>
              <a:off x="4667600" y="3600200"/>
              <a:ext cx="65525" cy="78600"/>
            </a:xfrm>
            <a:custGeom>
              <a:rect b="b" l="l" r="r" t="t"/>
              <a:pathLst>
                <a:path extrusionOk="0" h="3144" w="2621">
                  <a:moveTo>
                    <a:pt x="1" y="0"/>
                  </a:moveTo>
                  <a:lnTo>
                    <a:pt x="1" y="3144"/>
                  </a:lnTo>
                  <a:lnTo>
                    <a:pt x="2620" y="3144"/>
                  </a:lnTo>
                  <a:lnTo>
                    <a:pt x="2620"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8" name="Google Shape;2768;p82"/>
            <p:cNvSpPr/>
            <p:nvPr/>
          </p:nvSpPr>
          <p:spPr>
            <a:xfrm>
              <a:off x="4720000" y="3496000"/>
              <a:ext cx="13125" cy="13125"/>
            </a:xfrm>
            <a:custGeom>
              <a:rect b="b" l="l" r="r" t="t"/>
              <a:pathLst>
                <a:path extrusionOk="0" h="525" w="525">
                  <a:moveTo>
                    <a:pt x="0" y="1"/>
                  </a:moveTo>
                  <a:lnTo>
                    <a:pt x="0" y="525"/>
                  </a:lnTo>
                  <a:lnTo>
                    <a:pt x="524" y="525"/>
                  </a:lnTo>
                  <a:lnTo>
                    <a:pt x="524"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9" name="Google Shape;2769;p82"/>
            <p:cNvSpPr/>
            <p:nvPr/>
          </p:nvSpPr>
          <p:spPr>
            <a:xfrm>
              <a:off x="4693800" y="3508525"/>
              <a:ext cx="13125" cy="13100"/>
            </a:xfrm>
            <a:custGeom>
              <a:rect b="b" l="l" r="r" t="t"/>
              <a:pathLst>
                <a:path extrusionOk="0" h="524" w="525">
                  <a:moveTo>
                    <a:pt x="1" y="0"/>
                  </a:moveTo>
                  <a:lnTo>
                    <a:pt x="1" y="524"/>
                  </a:lnTo>
                  <a:lnTo>
                    <a:pt x="525" y="524"/>
                  </a:lnTo>
                  <a:lnTo>
                    <a:pt x="525"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0" name="Google Shape;2770;p82"/>
            <p:cNvSpPr/>
            <p:nvPr/>
          </p:nvSpPr>
          <p:spPr>
            <a:xfrm>
              <a:off x="4733100" y="3521600"/>
              <a:ext cx="13125" cy="13125"/>
            </a:xfrm>
            <a:custGeom>
              <a:rect b="b" l="l" r="r" t="t"/>
              <a:pathLst>
                <a:path extrusionOk="0" h="525" w="525">
                  <a:moveTo>
                    <a:pt x="0" y="1"/>
                  </a:moveTo>
                  <a:lnTo>
                    <a:pt x="0" y="525"/>
                  </a:lnTo>
                  <a:lnTo>
                    <a:pt x="524" y="525"/>
                  </a:lnTo>
                  <a:lnTo>
                    <a:pt x="524"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1" name="Google Shape;2771;p82"/>
            <p:cNvSpPr/>
            <p:nvPr/>
          </p:nvSpPr>
          <p:spPr>
            <a:xfrm>
              <a:off x="4759300" y="3508525"/>
              <a:ext cx="12525" cy="13100"/>
            </a:xfrm>
            <a:custGeom>
              <a:rect b="b" l="l" r="r" t="t"/>
              <a:pathLst>
                <a:path extrusionOk="0" h="524" w="501">
                  <a:moveTo>
                    <a:pt x="0" y="0"/>
                  </a:moveTo>
                  <a:lnTo>
                    <a:pt x="0" y="524"/>
                  </a:lnTo>
                  <a:lnTo>
                    <a:pt x="500" y="524"/>
                  </a:lnTo>
                  <a:lnTo>
                    <a:pt x="500"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2" name="Google Shape;2772;p82"/>
            <p:cNvSpPr/>
            <p:nvPr/>
          </p:nvSpPr>
          <p:spPr>
            <a:xfrm>
              <a:off x="4724175" y="3547800"/>
              <a:ext cx="61350" cy="104225"/>
            </a:xfrm>
            <a:custGeom>
              <a:rect b="b" l="l" r="r" t="t"/>
              <a:pathLst>
                <a:path extrusionOk="0" h="4169" w="2454">
                  <a:moveTo>
                    <a:pt x="357" y="1"/>
                  </a:moveTo>
                  <a:lnTo>
                    <a:pt x="0" y="2096"/>
                  </a:lnTo>
                  <a:lnTo>
                    <a:pt x="357" y="3906"/>
                  </a:lnTo>
                  <a:lnTo>
                    <a:pt x="1000" y="4168"/>
                  </a:lnTo>
                  <a:lnTo>
                    <a:pt x="1000" y="1573"/>
                  </a:lnTo>
                  <a:lnTo>
                    <a:pt x="2453"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3" name="Google Shape;2773;p82"/>
            <p:cNvSpPr/>
            <p:nvPr/>
          </p:nvSpPr>
          <p:spPr>
            <a:xfrm>
              <a:off x="4680700" y="3547800"/>
              <a:ext cx="52425" cy="97675"/>
            </a:xfrm>
            <a:custGeom>
              <a:rect b="b" l="l" r="r" t="t"/>
              <a:pathLst>
                <a:path extrusionOk="0" h="3907" w="2097">
                  <a:moveTo>
                    <a:pt x="1" y="1"/>
                  </a:moveTo>
                  <a:lnTo>
                    <a:pt x="1453" y="1573"/>
                  </a:lnTo>
                  <a:lnTo>
                    <a:pt x="1453" y="3644"/>
                  </a:lnTo>
                  <a:lnTo>
                    <a:pt x="2096" y="3906"/>
                  </a:lnTo>
                  <a:lnTo>
                    <a:pt x="2096"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74" name="Google Shape;2774;p82"/>
          <p:cNvGrpSpPr/>
          <p:nvPr/>
        </p:nvGrpSpPr>
        <p:grpSpPr>
          <a:xfrm>
            <a:off x="7567423" y="3466326"/>
            <a:ext cx="296552" cy="295685"/>
            <a:chOff x="5102825" y="3504350"/>
            <a:chExt cx="205425" cy="204825"/>
          </a:xfrm>
        </p:grpSpPr>
        <p:sp>
          <p:nvSpPr>
            <p:cNvPr id="2775" name="Google Shape;2775;p82"/>
            <p:cNvSpPr/>
            <p:nvPr/>
          </p:nvSpPr>
          <p:spPr>
            <a:xfrm>
              <a:off x="5211175" y="3551375"/>
              <a:ext cx="97075" cy="157800"/>
            </a:xfrm>
            <a:custGeom>
              <a:rect b="b" l="l" r="r" t="t"/>
              <a:pathLst>
                <a:path extrusionOk="0" h="6312" w="3883">
                  <a:moveTo>
                    <a:pt x="3430" y="1"/>
                  </a:moveTo>
                  <a:cubicBezTo>
                    <a:pt x="3168" y="1"/>
                    <a:pt x="2977" y="191"/>
                    <a:pt x="2977" y="453"/>
                  </a:cubicBezTo>
                  <a:lnTo>
                    <a:pt x="2977" y="2168"/>
                  </a:lnTo>
                  <a:cubicBezTo>
                    <a:pt x="2977" y="2430"/>
                    <a:pt x="2882" y="2668"/>
                    <a:pt x="2691" y="2835"/>
                  </a:cubicBezTo>
                  <a:lnTo>
                    <a:pt x="1834" y="3692"/>
                  </a:lnTo>
                  <a:lnTo>
                    <a:pt x="1501" y="3358"/>
                  </a:lnTo>
                  <a:lnTo>
                    <a:pt x="2358" y="2501"/>
                  </a:lnTo>
                  <a:cubicBezTo>
                    <a:pt x="2525" y="2311"/>
                    <a:pt x="2525" y="2025"/>
                    <a:pt x="2358" y="1858"/>
                  </a:cubicBezTo>
                  <a:cubicBezTo>
                    <a:pt x="2275" y="1775"/>
                    <a:pt x="2156" y="1733"/>
                    <a:pt x="2037" y="1733"/>
                  </a:cubicBezTo>
                  <a:cubicBezTo>
                    <a:pt x="1917" y="1733"/>
                    <a:pt x="1798" y="1775"/>
                    <a:pt x="1715" y="1858"/>
                  </a:cubicBezTo>
                  <a:lnTo>
                    <a:pt x="0" y="3573"/>
                  </a:lnTo>
                  <a:lnTo>
                    <a:pt x="0" y="6311"/>
                  </a:lnTo>
                  <a:lnTo>
                    <a:pt x="2215" y="6311"/>
                  </a:lnTo>
                  <a:lnTo>
                    <a:pt x="2215" y="5240"/>
                  </a:lnTo>
                  <a:lnTo>
                    <a:pt x="3882" y="3049"/>
                  </a:lnTo>
                  <a:lnTo>
                    <a:pt x="3882" y="453"/>
                  </a:lnTo>
                  <a:cubicBezTo>
                    <a:pt x="3882" y="191"/>
                    <a:pt x="3668" y="1"/>
                    <a:pt x="3430"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6" name="Google Shape;2776;p82"/>
            <p:cNvSpPr/>
            <p:nvPr/>
          </p:nvSpPr>
          <p:spPr>
            <a:xfrm>
              <a:off x="5102825" y="3551375"/>
              <a:ext cx="96475" cy="157800"/>
            </a:xfrm>
            <a:custGeom>
              <a:rect b="b" l="l" r="r" t="t"/>
              <a:pathLst>
                <a:path extrusionOk="0" h="6312" w="3859">
                  <a:moveTo>
                    <a:pt x="453" y="1"/>
                  </a:moveTo>
                  <a:cubicBezTo>
                    <a:pt x="214" y="1"/>
                    <a:pt x="0" y="191"/>
                    <a:pt x="0" y="453"/>
                  </a:cubicBezTo>
                  <a:lnTo>
                    <a:pt x="0" y="3049"/>
                  </a:lnTo>
                  <a:lnTo>
                    <a:pt x="1667" y="5240"/>
                  </a:lnTo>
                  <a:lnTo>
                    <a:pt x="1667" y="6311"/>
                  </a:lnTo>
                  <a:lnTo>
                    <a:pt x="3858" y="6311"/>
                  </a:lnTo>
                  <a:lnTo>
                    <a:pt x="3858" y="3573"/>
                  </a:lnTo>
                  <a:lnTo>
                    <a:pt x="2167" y="1858"/>
                  </a:lnTo>
                  <a:cubicBezTo>
                    <a:pt x="2072" y="1775"/>
                    <a:pt x="1953" y="1733"/>
                    <a:pt x="1837" y="1733"/>
                  </a:cubicBezTo>
                  <a:cubicBezTo>
                    <a:pt x="1721" y="1733"/>
                    <a:pt x="1608" y="1775"/>
                    <a:pt x="1524" y="1858"/>
                  </a:cubicBezTo>
                  <a:cubicBezTo>
                    <a:pt x="1334" y="2025"/>
                    <a:pt x="1334" y="2311"/>
                    <a:pt x="1524" y="2501"/>
                  </a:cubicBezTo>
                  <a:lnTo>
                    <a:pt x="2382" y="3358"/>
                  </a:lnTo>
                  <a:lnTo>
                    <a:pt x="2048" y="3692"/>
                  </a:lnTo>
                  <a:lnTo>
                    <a:pt x="1191" y="2835"/>
                  </a:lnTo>
                  <a:cubicBezTo>
                    <a:pt x="1000" y="2668"/>
                    <a:pt x="905" y="2430"/>
                    <a:pt x="905" y="2168"/>
                  </a:cubicBezTo>
                  <a:lnTo>
                    <a:pt x="905" y="453"/>
                  </a:lnTo>
                  <a:cubicBezTo>
                    <a:pt x="905" y="191"/>
                    <a:pt x="715" y="1"/>
                    <a:pt x="453"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7" name="Google Shape;2777;p82"/>
            <p:cNvSpPr/>
            <p:nvPr/>
          </p:nvSpPr>
          <p:spPr>
            <a:xfrm>
              <a:off x="5157000" y="3504350"/>
              <a:ext cx="48250" cy="56575"/>
            </a:xfrm>
            <a:custGeom>
              <a:rect b="b" l="l" r="r" t="t"/>
              <a:pathLst>
                <a:path extrusionOk="0" h="2263" w="1930">
                  <a:moveTo>
                    <a:pt x="1929" y="0"/>
                  </a:moveTo>
                  <a:cubicBezTo>
                    <a:pt x="858" y="0"/>
                    <a:pt x="0" y="858"/>
                    <a:pt x="0" y="1929"/>
                  </a:cubicBezTo>
                  <a:lnTo>
                    <a:pt x="1239" y="2263"/>
                  </a:lnTo>
                  <a:lnTo>
                    <a:pt x="1929"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8" name="Google Shape;2778;p82"/>
            <p:cNvSpPr/>
            <p:nvPr/>
          </p:nvSpPr>
          <p:spPr>
            <a:xfrm>
              <a:off x="5157000" y="3552575"/>
              <a:ext cx="48250" cy="48850"/>
            </a:xfrm>
            <a:custGeom>
              <a:rect b="b" l="l" r="r" t="t"/>
              <a:pathLst>
                <a:path extrusionOk="0" h="1954" w="1930">
                  <a:moveTo>
                    <a:pt x="0" y="0"/>
                  </a:moveTo>
                  <a:cubicBezTo>
                    <a:pt x="0" y="1072"/>
                    <a:pt x="858" y="1953"/>
                    <a:pt x="1929" y="1953"/>
                  </a:cubicBezTo>
                  <a:lnTo>
                    <a:pt x="123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79" name="Google Shape;2779;p82"/>
            <p:cNvSpPr/>
            <p:nvPr/>
          </p:nvSpPr>
          <p:spPr>
            <a:xfrm>
              <a:off x="5205225" y="3504350"/>
              <a:ext cx="48850" cy="56575"/>
            </a:xfrm>
            <a:custGeom>
              <a:rect b="b" l="l" r="r" t="t"/>
              <a:pathLst>
                <a:path extrusionOk="0" h="2263" w="1954">
                  <a:moveTo>
                    <a:pt x="0" y="0"/>
                  </a:moveTo>
                  <a:lnTo>
                    <a:pt x="715" y="2263"/>
                  </a:lnTo>
                  <a:lnTo>
                    <a:pt x="1953" y="1929"/>
                  </a:lnTo>
                  <a:cubicBezTo>
                    <a:pt x="1953" y="858"/>
                    <a:pt x="1072" y="0"/>
                    <a:pt x="0" y="0"/>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0" name="Google Shape;2780;p82"/>
            <p:cNvSpPr/>
            <p:nvPr/>
          </p:nvSpPr>
          <p:spPr>
            <a:xfrm>
              <a:off x="5205225" y="3552575"/>
              <a:ext cx="48850" cy="48850"/>
            </a:xfrm>
            <a:custGeom>
              <a:rect b="b" l="l" r="r" t="t"/>
              <a:pathLst>
                <a:path extrusionOk="0" h="1954" w="1954">
                  <a:moveTo>
                    <a:pt x="1024" y="0"/>
                  </a:moveTo>
                  <a:lnTo>
                    <a:pt x="0" y="1953"/>
                  </a:lnTo>
                  <a:cubicBezTo>
                    <a:pt x="1072" y="1953"/>
                    <a:pt x="1953" y="1072"/>
                    <a:pt x="1953"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1" name="Google Shape;2781;p82"/>
            <p:cNvSpPr/>
            <p:nvPr/>
          </p:nvSpPr>
          <p:spPr>
            <a:xfrm>
              <a:off x="5197475" y="3504350"/>
              <a:ext cx="33375" cy="56575"/>
            </a:xfrm>
            <a:custGeom>
              <a:rect b="b" l="l" r="r" t="t"/>
              <a:pathLst>
                <a:path extrusionOk="0" h="2263" w="1335">
                  <a:moveTo>
                    <a:pt x="310" y="0"/>
                  </a:moveTo>
                  <a:lnTo>
                    <a:pt x="1" y="2263"/>
                  </a:lnTo>
                  <a:lnTo>
                    <a:pt x="1334" y="1929"/>
                  </a:lnTo>
                  <a:cubicBezTo>
                    <a:pt x="1334" y="858"/>
                    <a:pt x="882" y="0"/>
                    <a:pt x="310"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2" name="Google Shape;2782;p82"/>
            <p:cNvSpPr/>
            <p:nvPr/>
          </p:nvSpPr>
          <p:spPr>
            <a:xfrm>
              <a:off x="5197475" y="3552575"/>
              <a:ext cx="33375" cy="48850"/>
            </a:xfrm>
            <a:custGeom>
              <a:rect b="b" l="l" r="r" t="t"/>
              <a:pathLst>
                <a:path extrusionOk="0" h="1954" w="1335">
                  <a:moveTo>
                    <a:pt x="1" y="0"/>
                  </a:moveTo>
                  <a:lnTo>
                    <a:pt x="310" y="1953"/>
                  </a:lnTo>
                  <a:cubicBezTo>
                    <a:pt x="882" y="1953"/>
                    <a:pt x="1334" y="1072"/>
                    <a:pt x="1334" y="0"/>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3" name="Google Shape;2783;p82"/>
            <p:cNvSpPr/>
            <p:nvPr/>
          </p:nvSpPr>
          <p:spPr>
            <a:xfrm>
              <a:off x="5179625" y="3504350"/>
              <a:ext cx="25625" cy="56575"/>
            </a:xfrm>
            <a:custGeom>
              <a:rect b="b" l="l" r="r" t="t"/>
              <a:pathLst>
                <a:path extrusionOk="0" h="2263" w="1025">
                  <a:moveTo>
                    <a:pt x="1024" y="0"/>
                  </a:moveTo>
                  <a:cubicBezTo>
                    <a:pt x="477" y="0"/>
                    <a:pt x="0" y="858"/>
                    <a:pt x="0" y="1929"/>
                  </a:cubicBezTo>
                  <a:lnTo>
                    <a:pt x="524" y="2263"/>
                  </a:lnTo>
                  <a:lnTo>
                    <a:pt x="1024" y="1929"/>
                  </a:lnTo>
                  <a:lnTo>
                    <a:pt x="1024"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4" name="Google Shape;2784;p82"/>
            <p:cNvSpPr/>
            <p:nvPr/>
          </p:nvSpPr>
          <p:spPr>
            <a:xfrm>
              <a:off x="5179625" y="3552575"/>
              <a:ext cx="25625" cy="48850"/>
            </a:xfrm>
            <a:custGeom>
              <a:rect b="b" l="l" r="r" t="t"/>
              <a:pathLst>
                <a:path extrusionOk="0" h="1954" w="1025">
                  <a:moveTo>
                    <a:pt x="0" y="0"/>
                  </a:moveTo>
                  <a:cubicBezTo>
                    <a:pt x="0" y="1072"/>
                    <a:pt x="477" y="1953"/>
                    <a:pt x="1024" y="1953"/>
                  </a:cubicBezTo>
                  <a:lnTo>
                    <a:pt x="1024"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785" name="Google Shape;2785;p82"/>
          <p:cNvGrpSpPr/>
          <p:nvPr/>
        </p:nvGrpSpPr>
        <p:grpSpPr>
          <a:xfrm>
            <a:off x="1250338" y="4072241"/>
            <a:ext cx="311168" cy="311168"/>
            <a:chOff x="726900" y="3924075"/>
            <a:chExt cx="215550" cy="215550"/>
          </a:xfrm>
        </p:grpSpPr>
        <p:sp>
          <p:nvSpPr>
            <p:cNvPr id="2786" name="Google Shape;2786;p82"/>
            <p:cNvSpPr/>
            <p:nvPr/>
          </p:nvSpPr>
          <p:spPr>
            <a:xfrm>
              <a:off x="830500" y="4046125"/>
              <a:ext cx="10750" cy="49425"/>
            </a:xfrm>
            <a:custGeom>
              <a:rect b="b" l="l" r="r" t="t"/>
              <a:pathLst>
                <a:path extrusionOk="0" h="1977" w="430">
                  <a:moveTo>
                    <a:pt x="0" y="0"/>
                  </a:moveTo>
                  <a:lnTo>
                    <a:pt x="167" y="1977"/>
                  </a:lnTo>
                  <a:lnTo>
                    <a:pt x="429" y="1977"/>
                  </a:lnTo>
                  <a:lnTo>
                    <a:pt x="42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7" name="Google Shape;2787;p82"/>
            <p:cNvSpPr/>
            <p:nvPr/>
          </p:nvSpPr>
          <p:spPr>
            <a:xfrm>
              <a:off x="828700" y="4046125"/>
              <a:ext cx="6000" cy="49425"/>
            </a:xfrm>
            <a:custGeom>
              <a:rect b="b" l="l" r="r" t="t"/>
              <a:pathLst>
                <a:path extrusionOk="0" h="1977" w="240">
                  <a:moveTo>
                    <a:pt x="1" y="0"/>
                  </a:moveTo>
                  <a:lnTo>
                    <a:pt x="1" y="1977"/>
                  </a:lnTo>
                  <a:lnTo>
                    <a:pt x="239" y="1977"/>
                  </a:lnTo>
                  <a:lnTo>
                    <a:pt x="23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8" name="Google Shape;2788;p82"/>
            <p:cNvSpPr/>
            <p:nvPr/>
          </p:nvSpPr>
          <p:spPr>
            <a:xfrm>
              <a:off x="770950" y="4108050"/>
              <a:ext cx="44700" cy="13100"/>
            </a:xfrm>
            <a:custGeom>
              <a:rect b="b" l="l" r="r" t="t"/>
              <a:pathLst>
                <a:path extrusionOk="0" h="524" w="1788">
                  <a:moveTo>
                    <a:pt x="1" y="0"/>
                  </a:moveTo>
                  <a:lnTo>
                    <a:pt x="1" y="524"/>
                  </a:lnTo>
                  <a:lnTo>
                    <a:pt x="1787" y="524"/>
                  </a:lnTo>
                  <a:lnTo>
                    <a:pt x="178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9" name="Google Shape;2789;p82"/>
            <p:cNvSpPr/>
            <p:nvPr/>
          </p:nvSpPr>
          <p:spPr>
            <a:xfrm>
              <a:off x="853725" y="4108050"/>
              <a:ext cx="44675" cy="13100"/>
            </a:xfrm>
            <a:custGeom>
              <a:rect b="b" l="l" r="r" t="t"/>
              <a:pathLst>
                <a:path extrusionOk="0" h="524" w="1787">
                  <a:moveTo>
                    <a:pt x="0" y="0"/>
                  </a:moveTo>
                  <a:lnTo>
                    <a:pt x="0" y="524"/>
                  </a:lnTo>
                  <a:lnTo>
                    <a:pt x="1786" y="524"/>
                  </a:lnTo>
                  <a:lnTo>
                    <a:pt x="178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0" name="Google Shape;2790;p82"/>
            <p:cNvSpPr/>
            <p:nvPr/>
          </p:nvSpPr>
          <p:spPr>
            <a:xfrm>
              <a:off x="726900" y="4089575"/>
              <a:ext cx="50625" cy="50050"/>
            </a:xfrm>
            <a:custGeom>
              <a:rect b="b" l="l" r="r" t="t"/>
              <a:pathLst>
                <a:path extrusionOk="0" h="2002" w="2025">
                  <a:moveTo>
                    <a:pt x="1025" y="1"/>
                  </a:moveTo>
                  <a:cubicBezTo>
                    <a:pt x="453" y="1"/>
                    <a:pt x="1" y="453"/>
                    <a:pt x="1" y="1001"/>
                  </a:cubicBezTo>
                  <a:cubicBezTo>
                    <a:pt x="1" y="1549"/>
                    <a:pt x="453" y="2001"/>
                    <a:pt x="1025" y="2001"/>
                  </a:cubicBezTo>
                  <a:cubicBezTo>
                    <a:pt x="1572" y="2001"/>
                    <a:pt x="2025" y="1549"/>
                    <a:pt x="2025" y="1001"/>
                  </a:cubicBezTo>
                  <a:cubicBezTo>
                    <a:pt x="2025" y="453"/>
                    <a:pt x="1572" y="1"/>
                    <a:pt x="1025"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1" name="Google Shape;2791;p82"/>
            <p:cNvSpPr/>
            <p:nvPr/>
          </p:nvSpPr>
          <p:spPr>
            <a:xfrm>
              <a:off x="739400" y="4102075"/>
              <a:ext cx="25625" cy="25050"/>
            </a:xfrm>
            <a:custGeom>
              <a:rect b="b" l="l" r="r" t="t"/>
              <a:pathLst>
                <a:path extrusionOk="0" h="1002" w="1025">
                  <a:moveTo>
                    <a:pt x="525" y="1"/>
                  </a:moveTo>
                  <a:cubicBezTo>
                    <a:pt x="239" y="1"/>
                    <a:pt x="1" y="215"/>
                    <a:pt x="1" y="501"/>
                  </a:cubicBezTo>
                  <a:cubicBezTo>
                    <a:pt x="1" y="787"/>
                    <a:pt x="239" y="1001"/>
                    <a:pt x="525" y="1001"/>
                  </a:cubicBezTo>
                  <a:cubicBezTo>
                    <a:pt x="787" y="1001"/>
                    <a:pt x="1025" y="787"/>
                    <a:pt x="1025" y="501"/>
                  </a:cubicBezTo>
                  <a:cubicBezTo>
                    <a:pt x="1025" y="215"/>
                    <a:pt x="787" y="1"/>
                    <a:pt x="525"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2" name="Google Shape;2792;p82"/>
            <p:cNvSpPr/>
            <p:nvPr/>
          </p:nvSpPr>
          <p:spPr>
            <a:xfrm>
              <a:off x="891825" y="4089575"/>
              <a:ext cx="50625" cy="50050"/>
            </a:xfrm>
            <a:custGeom>
              <a:rect b="b" l="l" r="r" t="t"/>
              <a:pathLst>
                <a:path extrusionOk="0" h="2002" w="2025">
                  <a:moveTo>
                    <a:pt x="1024" y="1"/>
                  </a:moveTo>
                  <a:cubicBezTo>
                    <a:pt x="453" y="1"/>
                    <a:pt x="0" y="453"/>
                    <a:pt x="0" y="1001"/>
                  </a:cubicBezTo>
                  <a:cubicBezTo>
                    <a:pt x="0" y="1549"/>
                    <a:pt x="453" y="2001"/>
                    <a:pt x="1024" y="2001"/>
                  </a:cubicBezTo>
                  <a:cubicBezTo>
                    <a:pt x="1572" y="2001"/>
                    <a:pt x="2025" y="1549"/>
                    <a:pt x="2025" y="1001"/>
                  </a:cubicBezTo>
                  <a:cubicBezTo>
                    <a:pt x="2025" y="453"/>
                    <a:pt x="1572" y="1"/>
                    <a:pt x="1024"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3" name="Google Shape;2793;p82"/>
            <p:cNvSpPr/>
            <p:nvPr/>
          </p:nvSpPr>
          <p:spPr>
            <a:xfrm>
              <a:off x="826325" y="4089575"/>
              <a:ext cx="33975" cy="50050"/>
            </a:xfrm>
            <a:custGeom>
              <a:rect b="b" l="l" r="r" t="t"/>
              <a:pathLst>
                <a:path extrusionOk="0" h="2002" w="1359">
                  <a:moveTo>
                    <a:pt x="334" y="1"/>
                  </a:moveTo>
                  <a:lnTo>
                    <a:pt x="1" y="1001"/>
                  </a:lnTo>
                  <a:lnTo>
                    <a:pt x="334" y="2001"/>
                  </a:lnTo>
                  <a:cubicBezTo>
                    <a:pt x="906" y="2001"/>
                    <a:pt x="1358" y="1549"/>
                    <a:pt x="1358" y="1001"/>
                  </a:cubicBezTo>
                  <a:cubicBezTo>
                    <a:pt x="1358" y="453"/>
                    <a:pt x="906" y="1"/>
                    <a:pt x="334"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4" name="Google Shape;2794;p82"/>
            <p:cNvSpPr/>
            <p:nvPr/>
          </p:nvSpPr>
          <p:spPr>
            <a:xfrm>
              <a:off x="809650" y="4089575"/>
              <a:ext cx="25050" cy="50050"/>
            </a:xfrm>
            <a:custGeom>
              <a:rect b="b" l="l" r="r" t="t"/>
              <a:pathLst>
                <a:path extrusionOk="0" h="2002" w="1002">
                  <a:moveTo>
                    <a:pt x="1001" y="1"/>
                  </a:moveTo>
                  <a:cubicBezTo>
                    <a:pt x="453" y="1"/>
                    <a:pt x="1" y="453"/>
                    <a:pt x="1" y="1001"/>
                  </a:cubicBezTo>
                  <a:cubicBezTo>
                    <a:pt x="1" y="1549"/>
                    <a:pt x="453" y="2001"/>
                    <a:pt x="1001" y="2001"/>
                  </a:cubicBezTo>
                  <a:lnTo>
                    <a:pt x="1001"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5" name="Google Shape;2795;p82"/>
            <p:cNvSpPr/>
            <p:nvPr/>
          </p:nvSpPr>
          <p:spPr>
            <a:xfrm>
              <a:off x="826325" y="4102075"/>
              <a:ext cx="20875" cy="25050"/>
            </a:xfrm>
            <a:custGeom>
              <a:rect b="b" l="l" r="r" t="t"/>
              <a:pathLst>
                <a:path extrusionOk="0" h="1002" w="835">
                  <a:moveTo>
                    <a:pt x="334" y="1"/>
                  </a:moveTo>
                  <a:lnTo>
                    <a:pt x="1" y="501"/>
                  </a:lnTo>
                  <a:lnTo>
                    <a:pt x="334" y="1001"/>
                  </a:lnTo>
                  <a:cubicBezTo>
                    <a:pt x="620" y="1001"/>
                    <a:pt x="834" y="787"/>
                    <a:pt x="834" y="501"/>
                  </a:cubicBezTo>
                  <a:cubicBezTo>
                    <a:pt x="834" y="215"/>
                    <a:pt x="620" y="1"/>
                    <a:pt x="334"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6" name="Google Shape;2796;p82"/>
            <p:cNvSpPr/>
            <p:nvPr/>
          </p:nvSpPr>
          <p:spPr>
            <a:xfrm>
              <a:off x="822175" y="4102075"/>
              <a:ext cx="12525" cy="25050"/>
            </a:xfrm>
            <a:custGeom>
              <a:rect b="b" l="l" r="r" t="t"/>
              <a:pathLst>
                <a:path extrusionOk="0" h="1002" w="501">
                  <a:moveTo>
                    <a:pt x="500" y="1"/>
                  </a:moveTo>
                  <a:cubicBezTo>
                    <a:pt x="238" y="1"/>
                    <a:pt x="0" y="215"/>
                    <a:pt x="0" y="501"/>
                  </a:cubicBezTo>
                  <a:cubicBezTo>
                    <a:pt x="0" y="787"/>
                    <a:pt x="238" y="1001"/>
                    <a:pt x="500" y="1001"/>
                  </a:cubicBez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7" name="Google Shape;2797;p82"/>
            <p:cNvSpPr/>
            <p:nvPr/>
          </p:nvSpPr>
          <p:spPr>
            <a:xfrm>
              <a:off x="904925" y="4102075"/>
              <a:ext cx="25025" cy="25050"/>
            </a:xfrm>
            <a:custGeom>
              <a:rect b="b" l="l" r="r" t="t"/>
              <a:pathLst>
                <a:path extrusionOk="0" h="1002" w="1001">
                  <a:moveTo>
                    <a:pt x="500" y="1"/>
                  </a:moveTo>
                  <a:cubicBezTo>
                    <a:pt x="215" y="1"/>
                    <a:pt x="0" y="215"/>
                    <a:pt x="0" y="501"/>
                  </a:cubicBezTo>
                  <a:cubicBezTo>
                    <a:pt x="0" y="787"/>
                    <a:pt x="215" y="1001"/>
                    <a:pt x="500" y="1001"/>
                  </a:cubicBezTo>
                  <a:cubicBezTo>
                    <a:pt x="786" y="1001"/>
                    <a:pt x="1000" y="787"/>
                    <a:pt x="1000" y="501"/>
                  </a:cubicBezTo>
                  <a:cubicBezTo>
                    <a:pt x="1000" y="215"/>
                    <a:pt x="786" y="1"/>
                    <a:pt x="500"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8" name="Google Shape;2798;p82"/>
            <p:cNvSpPr/>
            <p:nvPr/>
          </p:nvSpPr>
          <p:spPr>
            <a:xfrm>
              <a:off x="826325" y="3924075"/>
              <a:ext cx="84575" cy="110750"/>
            </a:xfrm>
            <a:custGeom>
              <a:rect b="b" l="l" r="r" t="t"/>
              <a:pathLst>
                <a:path extrusionOk="0" h="4430" w="3383">
                  <a:moveTo>
                    <a:pt x="334" y="0"/>
                  </a:moveTo>
                  <a:lnTo>
                    <a:pt x="1" y="4430"/>
                  </a:lnTo>
                  <a:lnTo>
                    <a:pt x="3382" y="4073"/>
                  </a:lnTo>
                  <a:lnTo>
                    <a:pt x="33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99" name="Google Shape;2799;p82"/>
            <p:cNvSpPr/>
            <p:nvPr/>
          </p:nvSpPr>
          <p:spPr>
            <a:xfrm>
              <a:off x="758450" y="3924075"/>
              <a:ext cx="76250" cy="110750"/>
            </a:xfrm>
            <a:custGeom>
              <a:rect b="b" l="l" r="r" t="t"/>
              <a:pathLst>
                <a:path extrusionOk="0" h="4430" w="3050">
                  <a:moveTo>
                    <a:pt x="1" y="0"/>
                  </a:moveTo>
                  <a:lnTo>
                    <a:pt x="1" y="4073"/>
                  </a:lnTo>
                  <a:lnTo>
                    <a:pt x="3049" y="4430"/>
                  </a:lnTo>
                  <a:lnTo>
                    <a:pt x="30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0" name="Google Shape;2800;p82"/>
            <p:cNvSpPr/>
            <p:nvPr/>
          </p:nvSpPr>
          <p:spPr>
            <a:xfrm>
              <a:off x="826325" y="4025875"/>
              <a:ext cx="97075" cy="25625"/>
            </a:xfrm>
            <a:custGeom>
              <a:rect b="b" l="l" r="r" t="t"/>
              <a:pathLst>
                <a:path extrusionOk="0" h="1025" w="3883">
                  <a:moveTo>
                    <a:pt x="1096" y="1"/>
                  </a:moveTo>
                  <a:lnTo>
                    <a:pt x="1" y="358"/>
                  </a:lnTo>
                  <a:lnTo>
                    <a:pt x="334" y="1025"/>
                  </a:lnTo>
                  <a:lnTo>
                    <a:pt x="3882" y="1025"/>
                  </a:lnTo>
                  <a:lnTo>
                    <a:pt x="388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1" name="Google Shape;2801;p82"/>
            <p:cNvSpPr/>
            <p:nvPr/>
          </p:nvSpPr>
          <p:spPr>
            <a:xfrm>
              <a:off x="745950" y="4025875"/>
              <a:ext cx="88750" cy="25625"/>
            </a:xfrm>
            <a:custGeom>
              <a:rect b="b" l="l" r="r" t="t"/>
              <a:pathLst>
                <a:path extrusionOk="0" h="1025" w="3550">
                  <a:moveTo>
                    <a:pt x="1" y="1"/>
                  </a:moveTo>
                  <a:lnTo>
                    <a:pt x="1" y="1025"/>
                  </a:lnTo>
                  <a:lnTo>
                    <a:pt x="3549" y="1025"/>
                  </a:lnTo>
                  <a:lnTo>
                    <a:pt x="3549" y="358"/>
                  </a:lnTo>
                  <a:lnTo>
                    <a:pt x="278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2" name="Google Shape;2802;p82"/>
            <p:cNvSpPr/>
            <p:nvPr/>
          </p:nvSpPr>
          <p:spPr>
            <a:xfrm>
              <a:off x="830500" y="4025875"/>
              <a:ext cx="23250" cy="13125"/>
            </a:xfrm>
            <a:custGeom>
              <a:rect b="b" l="l" r="r" t="t"/>
              <a:pathLst>
                <a:path extrusionOk="0" h="525" w="930">
                  <a:moveTo>
                    <a:pt x="167" y="1"/>
                  </a:moveTo>
                  <a:lnTo>
                    <a:pt x="0" y="263"/>
                  </a:lnTo>
                  <a:lnTo>
                    <a:pt x="167" y="525"/>
                  </a:lnTo>
                  <a:lnTo>
                    <a:pt x="929" y="525"/>
                  </a:lnTo>
                  <a:lnTo>
                    <a:pt x="929"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3" name="Google Shape;2803;p82"/>
            <p:cNvSpPr/>
            <p:nvPr/>
          </p:nvSpPr>
          <p:spPr>
            <a:xfrm>
              <a:off x="815625" y="4025875"/>
              <a:ext cx="19075" cy="13125"/>
            </a:xfrm>
            <a:custGeom>
              <a:rect b="b" l="l" r="r" t="t"/>
              <a:pathLst>
                <a:path extrusionOk="0" h="525" w="763">
                  <a:moveTo>
                    <a:pt x="0" y="1"/>
                  </a:moveTo>
                  <a:lnTo>
                    <a:pt x="0" y="525"/>
                  </a:lnTo>
                  <a:lnTo>
                    <a:pt x="762" y="525"/>
                  </a:lnTo>
                  <a:lnTo>
                    <a:pt x="76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4" name="Google Shape;2804;p82"/>
            <p:cNvSpPr/>
            <p:nvPr/>
          </p:nvSpPr>
          <p:spPr>
            <a:xfrm>
              <a:off x="826325" y="3937175"/>
              <a:ext cx="72075" cy="76225"/>
            </a:xfrm>
            <a:custGeom>
              <a:rect b="b" l="l" r="r" t="t"/>
              <a:pathLst>
                <a:path extrusionOk="0" h="3049" w="2883">
                  <a:moveTo>
                    <a:pt x="334" y="0"/>
                  </a:moveTo>
                  <a:lnTo>
                    <a:pt x="1" y="1524"/>
                  </a:lnTo>
                  <a:lnTo>
                    <a:pt x="334" y="3049"/>
                  </a:lnTo>
                  <a:lnTo>
                    <a:pt x="2882" y="3049"/>
                  </a:lnTo>
                  <a:lnTo>
                    <a:pt x="288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5" name="Google Shape;2805;p82"/>
            <p:cNvSpPr/>
            <p:nvPr/>
          </p:nvSpPr>
          <p:spPr>
            <a:xfrm>
              <a:off x="770950" y="3937175"/>
              <a:ext cx="63750" cy="76225"/>
            </a:xfrm>
            <a:custGeom>
              <a:rect b="b" l="l" r="r" t="t"/>
              <a:pathLst>
                <a:path extrusionOk="0" h="3049" w="2550">
                  <a:moveTo>
                    <a:pt x="1" y="0"/>
                  </a:moveTo>
                  <a:lnTo>
                    <a:pt x="1" y="3049"/>
                  </a:lnTo>
                  <a:lnTo>
                    <a:pt x="2549" y="3049"/>
                  </a:lnTo>
                  <a:lnTo>
                    <a:pt x="254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6" name="Google Shape;2806;p82"/>
            <p:cNvSpPr/>
            <p:nvPr/>
          </p:nvSpPr>
          <p:spPr>
            <a:xfrm>
              <a:off x="853725" y="3949675"/>
              <a:ext cx="12525" cy="50625"/>
            </a:xfrm>
            <a:custGeom>
              <a:rect b="b" l="l" r="r" t="t"/>
              <a:pathLst>
                <a:path extrusionOk="0" h="2025" w="501">
                  <a:moveTo>
                    <a:pt x="0" y="0"/>
                  </a:moveTo>
                  <a:lnTo>
                    <a:pt x="0" y="2025"/>
                  </a:lnTo>
                  <a:lnTo>
                    <a:pt x="500" y="2025"/>
                  </a:lnTo>
                  <a:lnTo>
                    <a:pt x="500"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7" name="Google Shape;2807;p82"/>
            <p:cNvSpPr/>
            <p:nvPr/>
          </p:nvSpPr>
          <p:spPr>
            <a:xfrm>
              <a:off x="830500" y="3949675"/>
              <a:ext cx="10750" cy="50625"/>
            </a:xfrm>
            <a:custGeom>
              <a:rect b="b" l="l" r="r" t="t"/>
              <a:pathLst>
                <a:path extrusionOk="0" h="2025" w="430">
                  <a:moveTo>
                    <a:pt x="167" y="0"/>
                  </a:moveTo>
                  <a:lnTo>
                    <a:pt x="0" y="1239"/>
                  </a:lnTo>
                  <a:lnTo>
                    <a:pt x="167" y="2025"/>
                  </a:lnTo>
                  <a:lnTo>
                    <a:pt x="429" y="2025"/>
                  </a:lnTo>
                  <a:lnTo>
                    <a:pt x="4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8" name="Google Shape;2808;p82"/>
            <p:cNvSpPr/>
            <p:nvPr/>
          </p:nvSpPr>
          <p:spPr>
            <a:xfrm>
              <a:off x="803100" y="3949675"/>
              <a:ext cx="31600" cy="50625"/>
            </a:xfrm>
            <a:custGeom>
              <a:rect b="b" l="l" r="r" t="t"/>
              <a:pathLst>
                <a:path extrusionOk="0" h="2025" w="1264">
                  <a:moveTo>
                    <a:pt x="1025" y="501"/>
                  </a:moveTo>
                  <a:lnTo>
                    <a:pt x="1025" y="1001"/>
                  </a:lnTo>
                  <a:lnTo>
                    <a:pt x="501" y="1001"/>
                  </a:lnTo>
                  <a:lnTo>
                    <a:pt x="501" y="501"/>
                  </a:lnTo>
                  <a:close/>
                  <a:moveTo>
                    <a:pt x="1" y="0"/>
                  </a:moveTo>
                  <a:lnTo>
                    <a:pt x="1" y="2025"/>
                  </a:lnTo>
                  <a:lnTo>
                    <a:pt x="501" y="2025"/>
                  </a:lnTo>
                  <a:lnTo>
                    <a:pt x="501" y="1501"/>
                  </a:lnTo>
                  <a:lnTo>
                    <a:pt x="1025" y="1501"/>
                  </a:lnTo>
                  <a:lnTo>
                    <a:pt x="1025" y="2025"/>
                  </a:lnTo>
                  <a:lnTo>
                    <a:pt x="1263" y="2025"/>
                  </a:lnTo>
                  <a:lnTo>
                    <a:pt x="1263"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09" name="Google Shape;2809;p82"/>
          <p:cNvGrpSpPr/>
          <p:nvPr/>
        </p:nvGrpSpPr>
        <p:grpSpPr>
          <a:xfrm>
            <a:off x="1934496" y="4076536"/>
            <a:ext cx="304275" cy="303409"/>
            <a:chOff x="1200825" y="3927050"/>
            <a:chExt cx="210775" cy="210175"/>
          </a:xfrm>
        </p:grpSpPr>
        <p:sp>
          <p:nvSpPr>
            <p:cNvPr id="2810" name="Google Shape;2810;p82"/>
            <p:cNvSpPr/>
            <p:nvPr/>
          </p:nvSpPr>
          <p:spPr>
            <a:xfrm>
              <a:off x="1200825" y="3927050"/>
              <a:ext cx="86925" cy="86350"/>
            </a:xfrm>
            <a:custGeom>
              <a:rect b="b" l="l" r="r" t="t"/>
              <a:pathLst>
                <a:path extrusionOk="0" h="3454" w="3477">
                  <a:moveTo>
                    <a:pt x="0" y="1"/>
                  </a:moveTo>
                  <a:lnTo>
                    <a:pt x="0" y="3454"/>
                  </a:lnTo>
                  <a:lnTo>
                    <a:pt x="3477" y="3454"/>
                  </a:lnTo>
                  <a:lnTo>
                    <a:pt x="3477"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1" name="Google Shape;2811;p82"/>
            <p:cNvSpPr/>
            <p:nvPr/>
          </p:nvSpPr>
          <p:spPr>
            <a:xfrm>
              <a:off x="1324650" y="3927050"/>
              <a:ext cx="86950" cy="86350"/>
            </a:xfrm>
            <a:custGeom>
              <a:rect b="b" l="l" r="r" t="t"/>
              <a:pathLst>
                <a:path extrusionOk="0" h="3454" w="3478">
                  <a:moveTo>
                    <a:pt x="0" y="1"/>
                  </a:moveTo>
                  <a:lnTo>
                    <a:pt x="0" y="3454"/>
                  </a:lnTo>
                  <a:lnTo>
                    <a:pt x="3477" y="3454"/>
                  </a:lnTo>
                  <a:lnTo>
                    <a:pt x="3477"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2" name="Google Shape;2812;p82"/>
            <p:cNvSpPr/>
            <p:nvPr/>
          </p:nvSpPr>
          <p:spPr>
            <a:xfrm>
              <a:off x="1200825" y="4050300"/>
              <a:ext cx="86925" cy="86925"/>
            </a:xfrm>
            <a:custGeom>
              <a:rect b="b" l="l" r="r" t="t"/>
              <a:pathLst>
                <a:path extrusionOk="0" h="3477" w="3477">
                  <a:moveTo>
                    <a:pt x="0" y="0"/>
                  </a:moveTo>
                  <a:lnTo>
                    <a:pt x="0" y="3477"/>
                  </a:lnTo>
                  <a:lnTo>
                    <a:pt x="3477" y="3477"/>
                  </a:lnTo>
                  <a:lnTo>
                    <a:pt x="3477"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3" name="Google Shape;2813;p82"/>
            <p:cNvSpPr/>
            <p:nvPr/>
          </p:nvSpPr>
          <p:spPr>
            <a:xfrm>
              <a:off x="1324650" y="4050300"/>
              <a:ext cx="86950" cy="86925"/>
            </a:xfrm>
            <a:custGeom>
              <a:rect b="b" l="l" r="r" t="t"/>
              <a:pathLst>
                <a:path extrusionOk="0" h="3477" w="3478">
                  <a:moveTo>
                    <a:pt x="0" y="0"/>
                  </a:moveTo>
                  <a:lnTo>
                    <a:pt x="0" y="3477"/>
                  </a:lnTo>
                  <a:lnTo>
                    <a:pt x="3477" y="3477"/>
                  </a:lnTo>
                  <a:lnTo>
                    <a:pt x="3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4" name="Google Shape;2814;p82"/>
            <p:cNvSpPr/>
            <p:nvPr/>
          </p:nvSpPr>
          <p:spPr>
            <a:xfrm>
              <a:off x="1297850" y="3960975"/>
              <a:ext cx="79800" cy="142325"/>
            </a:xfrm>
            <a:custGeom>
              <a:rect b="b" l="l" r="r" t="t"/>
              <a:pathLst>
                <a:path extrusionOk="0" h="5693" w="3192">
                  <a:moveTo>
                    <a:pt x="334" y="1"/>
                  </a:moveTo>
                  <a:lnTo>
                    <a:pt x="1" y="2835"/>
                  </a:lnTo>
                  <a:lnTo>
                    <a:pt x="334" y="5693"/>
                  </a:lnTo>
                  <a:lnTo>
                    <a:pt x="3192" y="5693"/>
                  </a:lnTo>
                  <a:lnTo>
                    <a:pt x="319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5" name="Google Shape;2815;p82"/>
            <p:cNvSpPr/>
            <p:nvPr/>
          </p:nvSpPr>
          <p:spPr>
            <a:xfrm>
              <a:off x="1234750" y="3960975"/>
              <a:ext cx="71475" cy="142325"/>
            </a:xfrm>
            <a:custGeom>
              <a:rect b="b" l="l" r="r" t="t"/>
              <a:pathLst>
                <a:path extrusionOk="0" h="5693" w="2859">
                  <a:moveTo>
                    <a:pt x="0" y="1"/>
                  </a:moveTo>
                  <a:lnTo>
                    <a:pt x="0" y="5693"/>
                  </a:lnTo>
                  <a:lnTo>
                    <a:pt x="2858" y="5693"/>
                  </a:lnTo>
                  <a:lnTo>
                    <a:pt x="28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6" name="Google Shape;2816;p82"/>
            <p:cNvSpPr/>
            <p:nvPr/>
          </p:nvSpPr>
          <p:spPr>
            <a:xfrm>
              <a:off x="1297850" y="3972900"/>
              <a:ext cx="67300" cy="117900"/>
            </a:xfrm>
            <a:custGeom>
              <a:rect b="b" l="l" r="r" t="t"/>
              <a:pathLst>
                <a:path extrusionOk="0" h="4716" w="2692">
                  <a:moveTo>
                    <a:pt x="334" y="0"/>
                  </a:moveTo>
                  <a:lnTo>
                    <a:pt x="1" y="2358"/>
                  </a:lnTo>
                  <a:lnTo>
                    <a:pt x="334" y="4715"/>
                  </a:lnTo>
                  <a:lnTo>
                    <a:pt x="2692" y="4715"/>
                  </a:lnTo>
                  <a:lnTo>
                    <a:pt x="26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7" name="Google Shape;2817;p82"/>
            <p:cNvSpPr/>
            <p:nvPr/>
          </p:nvSpPr>
          <p:spPr>
            <a:xfrm>
              <a:off x="1247250" y="3972900"/>
              <a:ext cx="58975" cy="117900"/>
            </a:xfrm>
            <a:custGeom>
              <a:rect b="b" l="l" r="r" t="t"/>
              <a:pathLst>
                <a:path extrusionOk="0" h="4716" w="2359">
                  <a:moveTo>
                    <a:pt x="1" y="0"/>
                  </a:moveTo>
                  <a:lnTo>
                    <a:pt x="1" y="4715"/>
                  </a:lnTo>
                  <a:lnTo>
                    <a:pt x="2358" y="4715"/>
                  </a:lnTo>
                  <a:lnTo>
                    <a:pt x="235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8" name="Google Shape;2818;p82"/>
            <p:cNvSpPr/>
            <p:nvPr/>
          </p:nvSpPr>
          <p:spPr>
            <a:xfrm>
              <a:off x="1297850" y="3985400"/>
              <a:ext cx="54800" cy="93500"/>
            </a:xfrm>
            <a:custGeom>
              <a:rect b="b" l="l" r="r" t="t"/>
              <a:pathLst>
                <a:path extrusionOk="0" h="3740" w="2192">
                  <a:moveTo>
                    <a:pt x="334" y="0"/>
                  </a:moveTo>
                  <a:lnTo>
                    <a:pt x="1" y="1858"/>
                  </a:lnTo>
                  <a:lnTo>
                    <a:pt x="334" y="3739"/>
                  </a:lnTo>
                  <a:lnTo>
                    <a:pt x="572" y="3739"/>
                  </a:lnTo>
                  <a:lnTo>
                    <a:pt x="572" y="3215"/>
                  </a:lnTo>
                  <a:cubicBezTo>
                    <a:pt x="763" y="3191"/>
                    <a:pt x="953" y="3096"/>
                    <a:pt x="1120" y="3001"/>
                  </a:cubicBezTo>
                  <a:lnTo>
                    <a:pt x="1477" y="3358"/>
                  </a:lnTo>
                  <a:lnTo>
                    <a:pt x="1834" y="3001"/>
                  </a:lnTo>
                  <a:lnTo>
                    <a:pt x="1453" y="2644"/>
                  </a:lnTo>
                  <a:cubicBezTo>
                    <a:pt x="1573" y="2501"/>
                    <a:pt x="1644" y="2310"/>
                    <a:pt x="1692" y="2120"/>
                  </a:cubicBezTo>
                  <a:lnTo>
                    <a:pt x="2192" y="2120"/>
                  </a:lnTo>
                  <a:lnTo>
                    <a:pt x="2192" y="1620"/>
                  </a:lnTo>
                  <a:lnTo>
                    <a:pt x="1692" y="1620"/>
                  </a:lnTo>
                  <a:cubicBezTo>
                    <a:pt x="1644" y="1429"/>
                    <a:pt x="1573" y="1239"/>
                    <a:pt x="1453" y="1096"/>
                  </a:cubicBezTo>
                  <a:lnTo>
                    <a:pt x="1834" y="715"/>
                  </a:lnTo>
                  <a:lnTo>
                    <a:pt x="1477" y="381"/>
                  </a:lnTo>
                  <a:lnTo>
                    <a:pt x="1120" y="739"/>
                  </a:lnTo>
                  <a:cubicBezTo>
                    <a:pt x="953" y="619"/>
                    <a:pt x="763" y="548"/>
                    <a:pt x="572" y="524"/>
                  </a:cubicBezTo>
                  <a:lnTo>
                    <a:pt x="57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19" name="Google Shape;2819;p82"/>
            <p:cNvSpPr/>
            <p:nvPr/>
          </p:nvSpPr>
          <p:spPr>
            <a:xfrm>
              <a:off x="1259750" y="3985400"/>
              <a:ext cx="46475" cy="93500"/>
            </a:xfrm>
            <a:custGeom>
              <a:rect b="b" l="l" r="r" t="t"/>
              <a:pathLst>
                <a:path extrusionOk="0" h="3740" w="1859">
                  <a:moveTo>
                    <a:pt x="1620" y="0"/>
                  </a:moveTo>
                  <a:lnTo>
                    <a:pt x="1620" y="524"/>
                  </a:lnTo>
                  <a:cubicBezTo>
                    <a:pt x="1406" y="548"/>
                    <a:pt x="1239" y="619"/>
                    <a:pt x="1072" y="739"/>
                  </a:cubicBezTo>
                  <a:lnTo>
                    <a:pt x="715" y="381"/>
                  </a:lnTo>
                  <a:lnTo>
                    <a:pt x="358" y="715"/>
                  </a:lnTo>
                  <a:lnTo>
                    <a:pt x="739" y="1096"/>
                  </a:lnTo>
                  <a:cubicBezTo>
                    <a:pt x="620" y="1239"/>
                    <a:pt x="548" y="1429"/>
                    <a:pt x="501" y="1620"/>
                  </a:cubicBezTo>
                  <a:lnTo>
                    <a:pt x="1" y="1620"/>
                  </a:lnTo>
                  <a:lnTo>
                    <a:pt x="1" y="2120"/>
                  </a:lnTo>
                  <a:lnTo>
                    <a:pt x="501" y="2120"/>
                  </a:lnTo>
                  <a:cubicBezTo>
                    <a:pt x="548" y="2310"/>
                    <a:pt x="620" y="2501"/>
                    <a:pt x="739" y="2644"/>
                  </a:cubicBezTo>
                  <a:lnTo>
                    <a:pt x="358" y="3001"/>
                  </a:lnTo>
                  <a:lnTo>
                    <a:pt x="715" y="3358"/>
                  </a:lnTo>
                  <a:lnTo>
                    <a:pt x="1072" y="3001"/>
                  </a:lnTo>
                  <a:cubicBezTo>
                    <a:pt x="1239" y="3096"/>
                    <a:pt x="1406" y="3191"/>
                    <a:pt x="1620" y="3215"/>
                  </a:cubicBezTo>
                  <a:lnTo>
                    <a:pt x="1620" y="3739"/>
                  </a:lnTo>
                  <a:lnTo>
                    <a:pt x="1858" y="3739"/>
                  </a:lnTo>
                  <a:lnTo>
                    <a:pt x="1858"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0" name="Google Shape;2820;p82"/>
            <p:cNvSpPr/>
            <p:nvPr/>
          </p:nvSpPr>
          <p:spPr>
            <a:xfrm>
              <a:off x="1297850" y="4009800"/>
              <a:ext cx="30400" cy="44075"/>
            </a:xfrm>
            <a:custGeom>
              <a:rect b="b" l="l" r="r" t="t"/>
              <a:pathLst>
                <a:path extrusionOk="0" h="1763" w="1216">
                  <a:moveTo>
                    <a:pt x="334" y="1"/>
                  </a:moveTo>
                  <a:lnTo>
                    <a:pt x="1" y="882"/>
                  </a:lnTo>
                  <a:lnTo>
                    <a:pt x="334" y="1763"/>
                  </a:lnTo>
                  <a:cubicBezTo>
                    <a:pt x="810" y="1763"/>
                    <a:pt x="1215" y="1382"/>
                    <a:pt x="1215" y="882"/>
                  </a:cubicBezTo>
                  <a:cubicBezTo>
                    <a:pt x="1215" y="406"/>
                    <a:pt x="810" y="1"/>
                    <a:pt x="3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1" name="Google Shape;2821;p82"/>
            <p:cNvSpPr/>
            <p:nvPr/>
          </p:nvSpPr>
          <p:spPr>
            <a:xfrm>
              <a:off x="1284175" y="4009800"/>
              <a:ext cx="22050" cy="44075"/>
            </a:xfrm>
            <a:custGeom>
              <a:rect b="b" l="l" r="r" t="t"/>
              <a:pathLst>
                <a:path extrusionOk="0" h="1763" w="882">
                  <a:moveTo>
                    <a:pt x="881" y="1"/>
                  </a:moveTo>
                  <a:cubicBezTo>
                    <a:pt x="405" y="1"/>
                    <a:pt x="0" y="406"/>
                    <a:pt x="0" y="882"/>
                  </a:cubicBezTo>
                  <a:cubicBezTo>
                    <a:pt x="0" y="1382"/>
                    <a:pt x="405" y="1763"/>
                    <a:pt x="881" y="1763"/>
                  </a:cubicBezTo>
                  <a:lnTo>
                    <a:pt x="88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2" name="Google Shape;2822;p82"/>
          <p:cNvGrpSpPr/>
          <p:nvPr/>
        </p:nvGrpSpPr>
        <p:grpSpPr>
          <a:xfrm>
            <a:off x="2659869" y="4069643"/>
            <a:ext cx="269917" cy="316329"/>
            <a:chOff x="1703300" y="3922275"/>
            <a:chExt cx="186975" cy="219125"/>
          </a:xfrm>
        </p:grpSpPr>
        <p:sp>
          <p:nvSpPr>
            <p:cNvPr id="2823" name="Google Shape;2823;p82"/>
            <p:cNvSpPr/>
            <p:nvPr/>
          </p:nvSpPr>
          <p:spPr>
            <a:xfrm>
              <a:off x="1777125" y="3922275"/>
              <a:ext cx="113150" cy="219125"/>
            </a:xfrm>
            <a:custGeom>
              <a:rect b="b" l="l" r="r" t="t"/>
              <a:pathLst>
                <a:path extrusionOk="0" h="8765" w="4526">
                  <a:moveTo>
                    <a:pt x="334" y="1"/>
                  </a:moveTo>
                  <a:lnTo>
                    <a:pt x="0" y="2787"/>
                  </a:lnTo>
                  <a:lnTo>
                    <a:pt x="334" y="8765"/>
                  </a:lnTo>
                  <a:lnTo>
                    <a:pt x="1977" y="8765"/>
                  </a:lnTo>
                  <a:lnTo>
                    <a:pt x="1977" y="7145"/>
                  </a:lnTo>
                  <a:lnTo>
                    <a:pt x="3620" y="7145"/>
                  </a:lnTo>
                  <a:lnTo>
                    <a:pt x="3620" y="5812"/>
                  </a:lnTo>
                  <a:lnTo>
                    <a:pt x="4525" y="5812"/>
                  </a:lnTo>
                  <a:lnTo>
                    <a:pt x="3620" y="3287"/>
                  </a:lnTo>
                  <a:cubicBezTo>
                    <a:pt x="3620" y="1477"/>
                    <a:pt x="2144" y="1"/>
                    <a:pt x="334" y="1"/>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4" name="Google Shape;2824;p82"/>
            <p:cNvSpPr/>
            <p:nvPr/>
          </p:nvSpPr>
          <p:spPr>
            <a:xfrm>
              <a:off x="1703300" y="3922275"/>
              <a:ext cx="82175" cy="219125"/>
            </a:xfrm>
            <a:custGeom>
              <a:rect b="b" l="l" r="r" t="t"/>
              <a:pathLst>
                <a:path extrusionOk="0" h="8765" w="3287">
                  <a:moveTo>
                    <a:pt x="3287" y="1"/>
                  </a:moveTo>
                  <a:cubicBezTo>
                    <a:pt x="1477" y="1"/>
                    <a:pt x="0" y="1477"/>
                    <a:pt x="0" y="3287"/>
                  </a:cubicBezTo>
                  <a:cubicBezTo>
                    <a:pt x="0" y="4264"/>
                    <a:pt x="429" y="5145"/>
                    <a:pt x="1096" y="5740"/>
                  </a:cubicBezTo>
                  <a:lnTo>
                    <a:pt x="1096" y="8765"/>
                  </a:lnTo>
                  <a:lnTo>
                    <a:pt x="3287" y="8765"/>
                  </a:lnTo>
                  <a:lnTo>
                    <a:pt x="3287"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5" name="Google Shape;2825;p82"/>
            <p:cNvSpPr/>
            <p:nvPr/>
          </p:nvSpPr>
          <p:spPr>
            <a:xfrm>
              <a:off x="1777125" y="3977050"/>
              <a:ext cx="56000" cy="82200"/>
            </a:xfrm>
            <a:custGeom>
              <a:rect b="b" l="l" r="r" t="t"/>
              <a:pathLst>
                <a:path extrusionOk="0" h="3288" w="2240">
                  <a:moveTo>
                    <a:pt x="2239" y="1"/>
                  </a:moveTo>
                  <a:lnTo>
                    <a:pt x="0" y="763"/>
                  </a:lnTo>
                  <a:lnTo>
                    <a:pt x="334" y="3287"/>
                  </a:lnTo>
                  <a:lnTo>
                    <a:pt x="2239" y="2192"/>
                  </a:lnTo>
                  <a:lnTo>
                    <a:pt x="2239"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6" name="Google Shape;2826;p82"/>
            <p:cNvSpPr/>
            <p:nvPr/>
          </p:nvSpPr>
          <p:spPr>
            <a:xfrm>
              <a:off x="1777125" y="3949675"/>
              <a:ext cx="56000" cy="54800"/>
            </a:xfrm>
            <a:custGeom>
              <a:rect b="b" l="l" r="r" t="t"/>
              <a:pathLst>
                <a:path extrusionOk="0" h="2192" w="2240">
                  <a:moveTo>
                    <a:pt x="334" y="0"/>
                  </a:moveTo>
                  <a:lnTo>
                    <a:pt x="0" y="1096"/>
                  </a:lnTo>
                  <a:lnTo>
                    <a:pt x="334" y="2191"/>
                  </a:lnTo>
                  <a:lnTo>
                    <a:pt x="2239" y="1096"/>
                  </a:lnTo>
                  <a:lnTo>
                    <a:pt x="334"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7" name="Google Shape;2827;p82"/>
            <p:cNvSpPr/>
            <p:nvPr/>
          </p:nvSpPr>
          <p:spPr>
            <a:xfrm>
              <a:off x="1737825" y="3977050"/>
              <a:ext cx="47650" cy="82200"/>
            </a:xfrm>
            <a:custGeom>
              <a:rect b="b" l="l" r="r" t="t"/>
              <a:pathLst>
                <a:path extrusionOk="0" h="3288" w="1906">
                  <a:moveTo>
                    <a:pt x="1" y="1"/>
                  </a:moveTo>
                  <a:lnTo>
                    <a:pt x="1" y="2192"/>
                  </a:lnTo>
                  <a:lnTo>
                    <a:pt x="1906" y="3287"/>
                  </a:lnTo>
                  <a:lnTo>
                    <a:pt x="1906" y="1096"/>
                  </a:lnTo>
                  <a:lnTo>
                    <a:pt x="1120" y="310"/>
                  </a:lnTo>
                  <a:lnTo>
                    <a:pt x="1"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8" name="Google Shape;2828;p82"/>
            <p:cNvSpPr/>
            <p:nvPr/>
          </p:nvSpPr>
          <p:spPr>
            <a:xfrm>
              <a:off x="1737825" y="3949675"/>
              <a:ext cx="47650" cy="54800"/>
            </a:xfrm>
            <a:custGeom>
              <a:rect b="b" l="l" r="r" t="t"/>
              <a:pathLst>
                <a:path extrusionOk="0" h="2192" w="1906">
                  <a:moveTo>
                    <a:pt x="1906" y="0"/>
                  </a:moveTo>
                  <a:lnTo>
                    <a:pt x="1" y="1096"/>
                  </a:lnTo>
                  <a:lnTo>
                    <a:pt x="1906" y="2191"/>
                  </a:lnTo>
                  <a:lnTo>
                    <a:pt x="1906"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29" name="Google Shape;2829;p82"/>
          <p:cNvGrpSpPr/>
          <p:nvPr/>
        </p:nvGrpSpPr>
        <p:grpSpPr>
          <a:xfrm>
            <a:off x="3371491" y="4088554"/>
            <a:ext cx="279373" cy="279373"/>
            <a:chOff x="2196250" y="3935375"/>
            <a:chExt cx="193525" cy="193525"/>
          </a:xfrm>
        </p:grpSpPr>
        <p:sp>
          <p:nvSpPr>
            <p:cNvPr id="2830" name="Google Shape;2830;p82"/>
            <p:cNvSpPr/>
            <p:nvPr/>
          </p:nvSpPr>
          <p:spPr>
            <a:xfrm>
              <a:off x="2298650" y="3979450"/>
              <a:ext cx="91125" cy="149450"/>
            </a:xfrm>
            <a:custGeom>
              <a:rect b="b" l="l" r="r" t="t"/>
              <a:pathLst>
                <a:path extrusionOk="0" h="5978" w="3645">
                  <a:moveTo>
                    <a:pt x="3216" y="0"/>
                  </a:moveTo>
                  <a:cubicBezTo>
                    <a:pt x="2978" y="0"/>
                    <a:pt x="2787" y="191"/>
                    <a:pt x="2787" y="429"/>
                  </a:cubicBezTo>
                  <a:lnTo>
                    <a:pt x="2787" y="2072"/>
                  </a:lnTo>
                  <a:cubicBezTo>
                    <a:pt x="2787" y="2310"/>
                    <a:pt x="2692" y="2524"/>
                    <a:pt x="2525" y="2691"/>
                  </a:cubicBezTo>
                  <a:lnTo>
                    <a:pt x="1716" y="3501"/>
                  </a:lnTo>
                  <a:lnTo>
                    <a:pt x="1406" y="3167"/>
                  </a:lnTo>
                  <a:lnTo>
                    <a:pt x="2216" y="2358"/>
                  </a:lnTo>
                  <a:cubicBezTo>
                    <a:pt x="2382" y="2191"/>
                    <a:pt x="2382" y="1929"/>
                    <a:pt x="2216" y="1762"/>
                  </a:cubicBezTo>
                  <a:cubicBezTo>
                    <a:pt x="2132" y="1679"/>
                    <a:pt x="2019" y="1637"/>
                    <a:pt x="1906" y="1637"/>
                  </a:cubicBezTo>
                  <a:cubicBezTo>
                    <a:pt x="1793" y="1637"/>
                    <a:pt x="1680" y="1679"/>
                    <a:pt x="1597" y="1762"/>
                  </a:cubicBezTo>
                  <a:lnTo>
                    <a:pt x="1" y="3382"/>
                  </a:lnTo>
                  <a:lnTo>
                    <a:pt x="1" y="5978"/>
                  </a:lnTo>
                  <a:lnTo>
                    <a:pt x="2073" y="5978"/>
                  </a:lnTo>
                  <a:lnTo>
                    <a:pt x="2073" y="4954"/>
                  </a:lnTo>
                  <a:lnTo>
                    <a:pt x="3645" y="2906"/>
                  </a:lnTo>
                  <a:lnTo>
                    <a:pt x="3645" y="429"/>
                  </a:lnTo>
                  <a:cubicBezTo>
                    <a:pt x="3645" y="191"/>
                    <a:pt x="3454" y="0"/>
                    <a:pt x="3216"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1" name="Google Shape;2831;p82"/>
            <p:cNvSpPr/>
            <p:nvPr/>
          </p:nvSpPr>
          <p:spPr>
            <a:xfrm>
              <a:off x="2196250" y="3979450"/>
              <a:ext cx="91125" cy="149450"/>
            </a:xfrm>
            <a:custGeom>
              <a:rect b="b" l="l" r="r" t="t"/>
              <a:pathLst>
                <a:path extrusionOk="0" h="5978" w="3645">
                  <a:moveTo>
                    <a:pt x="430" y="0"/>
                  </a:moveTo>
                  <a:cubicBezTo>
                    <a:pt x="191" y="0"/>
                    <a:pt x="1" y="191"/>
                    <a:pt x="1" y="429"/>
                  </a:cubicBezTo>
                  <a:lnTo>
                    <a:pt x="1" y="2906"/>
                  </a:lnTo>
                  <a:lnTo>
                    <a:pt x="1573" y="4954"/>
                  </a:lnTo>
                  <a:lnTo>
                    <a:pt x="1573" y="5978"/>
                  </a:lnTo>
                  <a:lnTo>
                    <a:pt x="3644" y="5978"/>
                  </a:lnTo>
                  <a:lnTo>
                    <a:pt x="3644" y="3382"/>
                  </a:lnTo>
                  <a:lnTo>
                    <a:pt x="2025" y="1762"/>
                  </a:lnTo>
                  <a:cubicBezTo>
                    <a:pt x="1942" y="1679"/>
                    <a:pt x="1835" y="1637"/>
                    <a:pt x="1727" y="1637"/>
                  </a:cubicBezTo>
                  <a:cubicBezTo>
                    <a:pt x="1620" y="1637"/>
                    <a:pt x="1513" y="1679"/>
                    <a:pt x="1430" y="1762"/>
                  </a:cubicBezTo>
                  <a:cubicBezTo>
                    <a:pt x="1263" y="1929"/>
                    <a:pt x="1263" y="2191"/>
                    <a:pt x="1430" y="2358"/>
                  </a:cubicBezTo>
                  <a:lnTo>
                    <a:pt x="2239" y="3167"/>
                  </a:lnTo>
                  <a:lnTo>
                    <a:pt x="1930" y="3501"/>
                  </a:lnTo>
                  <a:lnTo>
                    <a:pt x="1120" y="2691"/>
                  </a:lnTo>
                  <a:cubicBezTo>
                    <a:pt x="953" y="2524"/>
                    <a:pt x="858" y="2310"/>
                    <a:pt x="858" y="2072"/>
                  </a:cubicBezTo>
                  <a:lnTo>
                    <a:pt x="858" y="429"/>
                  </a:lnTo>
                  <a:cubicBezTo>
                    <a:pt x="858" y="191"/>
                    <a:pt x="668" y="0"/>
                    <a:pt x="430"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2" name="Google Shape;2832;p82"/>
            <p:cNvSpPr/>
            <p:nvPr/>
          </p:nvSpPr>
          <p:spPr>
            <a:xfrm>
              <a:off x="2285575" y="3935375"/>
              <a:ext cx="62525" cy="66725"/>
            </a:xfrm>
            <a:custGeom>
              <a:rect b="b" l="l" r="r" t="t"/>
              <a:pathLst>
                <a:path extrusionOk="0" h="2669" w="2501">
                  <a:moveTo>
                    <a:pt x="714" y="1"/>
                  </a:moveTo>
                  <a:cubicBezTo>
                    <a:pt x="572" y="1"/>
                    <a:pt x="429" y="25"/>
                    <a:pt x="286" y="72"/>
                  </a:cubicBezTo>
                  <a:lnTo>
                    <a:pt x="0" y="1358"/>
                  </a:lnTo>
                  <a:lnTo>
                    <a:pt x="286" y="2668"/>
                  </a:lnTo>
                  <a:lnTo>
                    <a:pt x="1715" y="2668"/>
                  </a:lnTo>
                  <a:cubicBezTo>
                    <a:pt x="2143" y="2668"/>
                    <a:pt x="2501" y="2311"/>
                    <a:pt x="2501" y="1882"/>
                  </a:cubicBezTo>
                  <a:cubicBezTo>
                    <a:pt x="2501" y="1477"/>
                    <a:pt x="2191" y="1144"/>
                    <a:pt x="1810" y="1096"/>
                  </a:cubicBezTo>
                  <a:cubicBezTo>
                    <a:pt x="1810" y="501"/>
                    <a:pt x="1310" y="1"/>
                    <a:pt x="7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3" name="Google Shape;2833;p82"/>
            <p:cNvSpPr/>
            <p:nvPr/>
          </p:nvSpPr>
          <p:spPr>
            <a:xfrm>
              <a:off x="2237925" y="3937175"/>
              <a:ext cx="54800" cy="64325"/>
            </a:xfrm>
            <a:custGeom>
              <a:rect b="b" l="l" r="r" t="t"/>
              <a:pathLst>
                <a:path extrusionOk="0" h="2573" w="2192">
                  <a:moveTo>
                    <a:pt x="2192" y="0"/>
                  </a:moveTo>
                  <a:cubicBezTo>
                    <a:pt x="2049" y="72"/>
                    <a:pt x="1930" y="167"/>
                    <a:pt x="1811" y="262"/>
                  </a:cubicBezTo>
                  <a:cubicBezTo>
                    <a:pt x="1716" y="238"/>
                    <a:pt x="1620" y="215"/>
                    <a:pt x="1525" y="215"/>
                  </a:cubicBezTo>
                  <a:cubicBezTo>
                    <a:pt x="1073" y="215"/>
                    <a:pt x="691" y="572"/>
                    <a:pt x="691" y="1024"/>
                  </a:cubicBezTo>
                  <a:cubicBezTo>
                    <a:pt x="310" y="1072"/>
                    <a:pt x="1" y="1405"/>
                    <a:pt x="1" y="1810"/>
                  </a:cubicBezTo>
                  <a:cubicBezTo>
                    <a:pt x="1" y="2239"/>
                    <a:pt x="358" y="2572"/>
                    <a:pt x="787" y="2572"/>
                  </a:cubicBezTo>
                  <a:lnTo>
                    <a:pt x="2192" y="2572"/>
                  </a:lnTo>
                  <a:lnTo>
                    <a:pt x="21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34" name="Google Shape;2834;p82"/>
          <p:cNvGrpSpPr/>
          <p:nvPr/>
        </p:nvGrpSpPr>
        <p:grpSpPr>
          <a:xfrm>
            <a:off x="4052185" y="4076536"/>
            <a:ext cx="303445" cy="303409"/>
            <a:chOff x="2667775" y="3927050"/>
            <a:chExt cx="210200" cy="210175"/>
          </a:xfrm>
        </p:grpSpPr>
        <p:sp>
          <p:nvSpPr>
            <p:cNvPr id="2835" name="Google Shape;2835;p82"/>
            <p:cNvSpPr/>
            <p:nvPr/>
          </p:nvSpPr>
          <p:spPr>
            <a:xfrm>
              <a:off x="2727925" y="3927050"/>
              <a:ext cx="76225" cy="210175"/>
            </a:xfrm>
            <a:custGeom>
              <a:rect b="b" l="l" r="r" t="t"/>
              <a:pathLst>
                <a:path extrusionOk="0" h="8407" w="3049">
                  <a:moveTo>
                    <a:pt x="334" y="1"/>
                  </a:moveTo>
                  <a:lnTo>
                    <a:pt x="0" y="4216"/>
                  </a:lnTo>
                  <a:lnTo>
                    <a:pt x="334" y="8407"/>
                  </a:lnTo>
                  <a:lnTo>
                    <a:pt x="3048" y="8407"/>
                  </a:lnTo>
                  <a:lnTo>
                    <a:pt x="304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6" name="Google Shape;2836;p82"/>
            <p:cNvSpPr/>
            <p:nvPr/>
          </p:nvSpPr>
          <p:spPr>
            <a:xfrm>
              <a:off x="2667775" y="3927050"/>
              <a:ext cx="67900" cy="210175"/>
            </a:xfrm>
            <a:custGeom>
              <a:rect b="b" l="l" r="r" t="t"/>
              <a:pathLst>
                <a:path extrusionOk="0" h="8407" w="2716">
                  <a:moveTo>
                    <a:pt x="1" y="1"/>
                  </a:moveTo>
                  <a:lnTo>
                    <a:pt x="1" y="8407"/>
                  </a:lnTo>
                  <a:lnTo>
                    <a:pt x="2716" y="8407"/>
                  </a:lnTo>
                  <a:lnTo>
                    <a:pt x="271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7" name="Google Shape;2837;p82"/>
            <p:cNvSpPr/>
            <p:nvPr/>
          </p:nvSpPr>
          <p:spPr>
            <a:xfrm>
              <a:off x="2727925" y="3938950"/>
              <a:ext cx="63725" cy="185775"/>
            </a:xfrm>
            <a:custGeom>
              <a:rect b="b" l="l" r="r" t="t"/>
              <a:pathLst>
                <a:path extrusionOk="0" h="7431" w="2549">
                  <a:moveTo>
                    <a:pt x="2072" y="1"/>
                  </a:moveTo>
                  <a:lnTo>
                    <a:pt x="2072" y="501"/>
                  </a:lnTo>
                  <a:lnTo>
                    <a:pt x="334" y="501"/>
                  </a:lnTo>
                  <a:lnTo>
                    <a:pt x="0" y="3740"/>
                  </a:lnTo>
                  <a:lnTo>
                    <a:pt x="334" y="7431"/>
                  </a:lnTo>
                  <a:lnTo>
                    <a:pt x="2548" y="7431"/>
                  </a:lnTo>
                  <a:lnTo>
                    <a:pt x="254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8" name="Google Shape;2838;p82"/>
            <p:cNvSpPr/>
            <p:nvPr/>
          </p:nvSpPr>
          <p:spPr>
            <a:xfrm>
              <a:off x="2680300" y="3938950"/>
              <a:ext cx="55975" cy="185775"/>
            </a:xfrm>
            <a:custGeom>
              <a:rect b="b" l="l" r="r" t="t"/>
              <a:pathLst>
                <a:path extrusionOk="0" h="7431" w="2239">
                  <a:moveTo>
                    <a:pt x="0" y="1"/>
                  </a:moveTo>
                  <a:lnTo>
                    <a:pt x="0" y="7431"/>
                  </a:lnTo>
                  <a:lnTo>
                    <a:pt x="2239" y="7431"/>
                  </a:lnTo>
                  <a:lnTo>
                    <a:pt x="2239" y="501"/>
                  </a:lnTo>
                  <a:lnTo>
                    <a:pt x="476" y="501"/>
                  </a:lnTo>
                  <a:lnTo>
                    <a:pt x="476"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39" name="Google Shape;2839;p82"/>
            <p:cNvSpPr/>
            <p:nvPr/>
          </p:nvSpPr>
          <p:spPr>
            <a:xfrm>
              <a:off x="2729700" y="4100300"/>
              <a:ext cx="5975" cy="12525"/>
            </a:xfrm>
            <a:custGeom>
              <a:rect b="b" l="l" r="r" t="t"/>
              <a:pathLst>
                <a:path extrusionOk="0" h="501" w="239">
                  <a:moveTo>
                    <a:pt x="1" y="0"/>
                  </a:moveTo>
                  <a:lnTo>
                    <a:pt x="1" y="501"/>
                  </a:lnTo>
                  <a:lnTo>
                    <a:pt x="239" y="501"/>
                  </a:lnTo>
                  <a:lnTo>
                    <a:pt x="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0" name="Google Shape;2840;p82"/>
            <p:cNvSpPr/>
            <p:nvPr/>
          </p:nvSpPr>
          <p:spPr>
            <a:xfrm>
              <a:off x="2736250" y="4100300"/>
              <a:ext cx="5975" cy="12525"/>
            </a:xfrm>
            <a:custGeom>
              <a:rect b="b" l="l" r="r" t="t"/>
              <a:pathLst>
                <a:path extrusionOk="0" h="501" w="239">
                  <a:moveTo>
                    <a:pt x="1" y="0"/>
                  </a:moveTo>
                  <a:lnTo>
                    <a:pt x="1" y="501"/>
                  </a:lnTo>
                  <a:lnTo>
                    <a:pt x="239" y="501"/>
                  </a:lnTo>
                  <a:lnTo>
                    <a:pt x="23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1" name="Google Shape;2841;p82"/>
            <p:cNvSpPr/>
            <p:nvPr/>
          </p:nvSpPr>
          <p:spPr>
            <a:xfrm>
              <a:off x="2727925" y="4026475"/>
              <a:ext cx="36925" cy="49450"/>
            </a:xfrm>
            <a:custGeom>
              <a:rect b="b" l="l" r="r" t="t"/>
              <a:pathLst>
                <a:path extrusionOk="0" h="1978" w="1477">
                  <a:moveTo>
                    <a:pt x="334" y="1"/>
                  </a:moveTo>
                  <a:lnTo>
                    <a:pt x="0" y="977"/>
                  </a:lnTo>
                  <a:lnTo>
                    <a:pt x="334" y="1977"/>
                  </a:lnTo>
                  <a:lnTo>
                    <a:pt x="1477" y="1977"/>
                  </a:lnTo>
                  <a:lnTo>
                    <a:pt x="1477" y="1144"/>
                  </a:lnTo>
                  <a:cubicBezTo>
                    <a:pt x="1477" y="501"/>
                    <a:pt x="953" y="1"/>
                    <a:pt x="334" y="1"/>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2" name="Google Shape;2842;p82"/>
            <p:cNvSpPr/>
            <p:nvPr/>
          </p:nvSpPr>
          <p:spPr>
            <a:xfrm>
              <a:off x="2707075" y="4026475"/>
              <a:ext cx="29200" cy="49450"/>
            </a:xfrm>
            <a:custGeom>
              <a:rect b="b" l="l" r="r" t="t"/>
              <a:pathLst>
                <a:path extrusionOk="0" h="1978" w="1168">
                  <a:moveTo>
                    <a:pt x="1168" y="1"/>
                  </a:moveTo>
                  <a:cubicBezTo>
                    <a:pt x="525" y="1"/>
                    <a:pt x="1" y="501"/>
                    <a:pt x="1" y="1144"/>
                  </a:cubicBezTo>
                  <a:lnTo>
                    <a:pt x="1" y="1977"/>
                  </a:lnTo>
                  <a:lnTo>
                    <a:pt x="1168" y="1977"/>
                  </a:lnTo>
                  <a:lnTo>
                    <a:pt x="1168"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3" name="Google Shape;2843;p82"/>
            <p:cNvSpPr/>
            <p:nvPr/>
          </p:nvSpPr>
          <p:spPr>
            <a:xfrm>
              <a:off x="2727925" y="3990150"/>
              <a:ext cx="29200" cy="42300"/>
            </a:xfrm>
            <a:custGeom>
              <a:rect b="b" l="l" r="r" t="t"/>
              <a:pathLst>
                <a:path extrusionOk="0" h="1692" w="1168">
                  <a:moveTo>
                    <a:pt x="334" y="1"/>
                  </a:moveTo>
                  <a:lnTo>
                    <a:pt x="0" y="834"/>
                  </a:lnTo>
                  <a:lnTo>
                    <a:pt x="334" y="1692"/>
                  </a:lnTo>
                  <a:cubicBezTo>
                    <a:pt x="786" y="1692"/>
                    <a:pt x="1167" y="1311"/>
                    <a:pt x="1167" y="834"/>
                  </a:cubicBezTo>
                  <a:cubicBezTo>
                    <a:pt x="1167" y="382"/>
                    <a:pt x="786" y="1"/>
                    <a:pt x="334" y="1"/>
                  </a:cubicBez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4" name="Google Shape;2844;p82"/>
            <p:cNvSpPr/>
            <p:nvPr/>
          </p:nvSpPr>
          <p:spPr>
            <a:xfrm>
              <a:off x="2714825" y="3990150"/>
              <a:ext cx="20850" cy="42300"/>
            </a:xfrm>
            <a:custGeom>
              <a:rect b="b" l="l" r="r" t="t"/>
              <a:pathLst>
                <a:path extrusionOk="0" h="1692" w="834">
                  <a:moveTo>
                    <a:pt x="834" y="1"/>
                  </a:moveTo>
                  <a:cubicBezTo>
                    <a:pt x="381" y="1"/>
                    <a:pt x="0" y="382"/>
                    <a:pt x="0" y="834"/>
                  </a:cubicBezTo>
                  <a:cubicBezTo>
                    <a:pt x="0" y="1311"/>
                    <a:pt x="381" y="1692"/>
                    <a:pt x="834" y="1692"/>
                  </a:cubicBezTo>
                  <a:lnTo>
                    <a:pt x="834"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5" name="Google Shape;2845;p82"/>
            <p:cNvSpPr/>
            <p:nvPr/>
          </p:nvSpPr>
          <p:spPr>
            <a:xfrm>
              <a:off x="2820800" y="3976475"/>
              <a:ext cx="57175" cy="101825"/>
            </a:xfrm>
            <a:custGeom>
              <a:rect b="b" l="l" r="r" t="t"/>
              <a:pathLst>
                <a:path extrusionOk="0" h="4073" w="2287">
                  <a:moveTo>
                    <a:pt x="310" y="0"/>
                  </a:moveTo>
                  <a:lnTo>
                    <a:pt x="0" y="1477"/>
                  </a:lnTo>
                  <a:lnTo>
                    <a:pt x="310" y="4072"/>
                  </a:lnTo>
                  <a:lnTo>
                    <a:pt x="905" y="3477"/>
                  </a:lnTo>
                  <a:lnTo>
                    <a:pt x="2286" y="3477"/>
                  </a:lnTo>
                  <a:lnTo>
                    <a:pt x="2286"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6" name="Google Shape;2846;p82"/>
            <p:cNvSpPr/>
            <p:nvPr/>
          </p:nvSpPr>
          <p:spPr>
            <a:xfrm>
              <a:off x="2779725" y="3976475"/>
              <a:ext cx="48825" cy="101825"/>
            </a:xfrm>
            <a:custGeom>
              <a:rect b="b" l="l" r="r" t="t"/>
              <a:pathLst>
                <a:path extrusionOk="0" h="4073" w="1953">
                  <a:moveTo>
                    <a:pt x="0" y="0"/>
                  </a:moveTo>
                  <a:lnTo>
                    <a:pt x="0" y="3477"/>
                  </a:lnTo>
                  <a:lnTo>
                    <a:pt x="1357" y="3477"/>
                  </a:lnTo>
                  <a:lnTo>
                    <a:pt x="1953" y="4072"/>
                  </a:lnTo>
                  <a:lnTo>
                    <a:pt x="1953"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7" name="Google Shape;2847;p82"/>
            <p:cNvSpPr/>
            <p:nvPr/>
          </p:nvSpPr>
          <p:spPr>
            <a:xfrm>
              <a:off x="2824950" y="4001475"/>
              <a:ext cx="28625" cy="11925"/>
            </a:xfrm>
            <a:custGeom>
              <a:rect b="b" l="l" r="r" t="t"/>
              <a:pathLst>
                <a:path extrusionOk="0" h="477" w="1145">
                  <a:moveTo>
                    <a:pt x="144" y="0"/>
                  </a:moveTo>
                  <a:lnTo>
                    <a:pt x="1" y="238"/>
                  </a:lnTo>
                  <a:lnTo>
                    <a:pt x="144" y="477"/>
                  </a:lnTo>
                  <a:lnTo>
                    <a:pt x="1144" y="477"/>
                  </a:lnTo>
                  <a:lnTo>
                    <a:pt x="114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8" name="Google Shape;2848;p82"/>
            <p:cNvSpPr/>
            <p:nvPr/>
          </p:nvSpPr>
          <p:spPr>
            <a:xfrm>
              <a:off x="2824950" y="4025875"/>
              <a:ext cx="28625" cy="12525"/>
            </a:xfrm>
            <a:custGeom>
              <a:rect b="b" l="l" r="r" t="t"/>
              <a:pathLst>
                <a:path extrusionOk="0" h="501" w="1145">
                  <a:moveTo>
                    <a:pt x="144" y="1"/>
                  </a:moveTo>
                  <a:lnTo>
                    <a:pt x="1" y="239"/>
                  </a:lnTo>
                  <a:lnTo>
                    <a:pt x="144" y="501"/>
                  </a:lnTo>
                  <a:lnTo>
                    <a:pt x="1144" y="501"/>
                  </a:lnTo>
                  <a:lnTo>
                    <a:pt x="1144"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9" name="Google Shape;2849;p82"/>
            <p:cNvSpPr/>
            <p:nvPr/>
          </p:nvSpPr>
          <p:spPr>
            <a:xfrm>
              <a:off x="2804125" y="4001475"/>
              <a:ext cx="24425" cy="11925"/>
            </a:xfrm>
            <a:custGeom>
              <a:rect b="b" l="l" r="r" t="t"/>
              <a:pathLst>
                <a:path extrusionOk="0" h="477" w="977">
                  <a:moveTo>
                    <a:pt x="0" y="0"/>
                  </a:moveTo>
                  <a:lnTo>
                    <a:pt x="0" y="477"/>
                  </a:lnTo>
                  <a:lnTo>
                    <a:pt x="977" y="477"/>
                  </a:lnTo>
                  <a:lnTo>
                    <a:pt x="977"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0" name="Google Shape;2850;p82"/>
            <p:cNvSpPr/>
            <p:nvPr/>
          </p:nvSpPr>
          <p:spPr>
            <a:xfrm>
              <a:off x="2804125" y="4025875"/>
              <a:ext cx="24425" cy="12525"/>
            </a:xfrm>
            <a:custGeom>
              <a:rect b="b" l="l" r="r" t="t"/>
              <a:pathLst>
                <a:path extrusionOk="0" h="501" w="977">
                  <a:moveTo>
                    <a:pt x="0" y="1"/>
                  </a:moveTo>
                  <a:lnTo>
                    <a:pt x="0" y="501"/>
                  </a:lnTo>
                  <a:lnTo>
                    <a:pt x="977" y="501"/>
                  </a:lnTo>
                  <a:lnTo>
                    <a:pt x="97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51" name="Google Shape;2851;p82"/>
          <p:cNvGrpSpPr/>
          <p:nvPr/>
        </p:nvGrpSpPr>
        <p:grpSpPr>
          <a:xfrm>
            <a:off x="4728584" y="4073973"/>
            <a:ext cx="348990" cy="308569"/>
            <a:chOff x="3136325" y="3925275"/>
            <a:chExt cx="241750" cy="213750"/>
          </a:xfrm>
        </p:grpSpPr>
        <p:sp>
          <p:nvSpPr>
            <p:cNvPr id="2852" name="Google Shape;2852;p82"/>
            <p:cNvSpPr/>
            <p:nvPr/>
          </p:nvSpPr>
          <p:spPr>
            <a:xfrm>
              <a:off x="3136325" y="3988375"/>
              <a:ext cx="120900" cy="70275"/>
            </a:xfrm>
            <a:custGeom>
              <a:rect b="b" l="l" r="r" t="t"/>
              <a:pathLst>
                <a:path extrusionOk="0" h="2811" w="4836">
                  <a:moveTo>
                    <a:pt x="1" y="0"/>
                  </a:moveTo>
                  <a:lnTo>
                    <a:pt x="1" y="2429"/>
                  </a:lnTo>
                  <a:lnTo>
                    <a:pt x="2787" y="2810"/>
                  </a:lnTo>
                  <a:lnTo>
                    <a:pt x="4835"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3" name="Google Shape;2853;p82"/>
            <p:cNvSpPr/>
            <p:nvPr/>
          </p:nvSpPr>
          <p:spPr>
            <a:xfrm>
              <a:off x="3257200" y="3988375"/>
              <a:ext cx="120875" cy="70275"/>
            </a:xfrm>
            <a:custGeom>
              <a:rect b="b" l="l" r="r" t="t"/>
              <a:pathLst>
                <a:path extrusionOk="0" h="2811" w="4835">
                  <a:moveTo>
                    <a:pt x="0" y="0"/>
                  </a:moveTo>
                  <a:lnTo>
                    <a:pt x="2048" y="2810"/>
                  </a:lnTo>
                  <a:lnTo>
                    <a:pt x="4835" y="2429"/>
                  </a:lnTo>
                  <a:lnTo>
                    <a:pt x="4835"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4" name="Google Shape;2854;p82"/>
            <p:cNvSpPr/>
            <p:nvPr/>
          </p:nvSpPr>
          <p:spPr>
            <a:xfrm>
              <a:off x="3136325" y="4049100"/>
              <a:ext cx="55400" cy="89925"/>
            </a:xfrm>
            <a:custGeom>
              <a:rect b="b" l="l" r="r" t="t"/>
              <a:pathLst>
                <a:path extrusionOk="0" h="3597" w="2216">
                  <a:moveTo>
                    <a:pt x="1" y="0"/>
                  </a:moveTo>
                  <a:lnTo>
                    <a:pt x="1" y="3596"/>
                  </a:lnTo>
                  <a:lnTo>
                    <a:pt x="1858" y="3596"/>
                  </a:lnTo>
                  <a:lnTo>
                    <a:pt x="2216" y="1787"/>
                  </a:lnTo>
                  <a:lnTo>
                    <a:pt x="1858"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5" name="Google Shape;2855;p82"/>
            <p:cNvSpPr/>
            <p:nvPr/>
          </p:nvSpPr>
          <p:spPr>
            <a:xfrm>
              <a:off x="3322675" y="4049100"/>
              <a:ext cx="55400" cy="89925"/>
            </a:xfrm>
            <a:custGeom>
              <a:rect b="b" l="l" r="r" t="t"/>
              <a:pathLst>
                <a:path extrusionOk="0" h="3597" w="2216">
                  <a:moveTo>
                    <a:pt x="382" y="0"/>
                  </a:moveTo>
                  <a:lnTo>
                    <a:pt x="1" y="1787"/>
                  </a:lnTo>
                  <a:lnTo>
                    <a:pt x="382" y="3596"/>
                  </a:lnTo>
                  <a:lnTo>
                    <a:pt x="2216" y="3596"/>
                  </a:lnTo>
                  <a:lnTo>
                    <a:pt x="221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6" name="Google Shape;2856;p82"/>
            <p:cNvSpPr/>
            <p:nvPr/>
          </p:nvSpPr>
          <p:spPr>
            <a:xfrm>
              <a:off x="3308400" y="4049100"/>
              <a:ext cx="23825" cy="89925"/>
            </a:xfrm>
            <a:custGeom>
              <a:rect b="b" l="l" r="r" t="t"/>
              <a:pathLst>
                <a:path extrusionOk="0" h="3597" w="953">
                  <a:moveTo>
                    <a:pt x="0" y="0"/>
                  </a:moveTo>
                  <a:lnTo>
                    <a:pt x="381" y="3596"/>
                  </a:lnTo>
                  <a:lnTo>
                    <a:pt x="953" y="3596"/>
                  </a:lnTo>
                  <a:lnTo>
                    <a:pt x="953"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7" name="Google Shape;2857;p82"/>
            <p:cNvSpPr/>
            <p:nvPr/>
          </p:nvSpPr>
          <p:spPr>
            <a:xfrm>
              <a:off x="3151825" y="4102075"/>
              <a:ext cx="15500" cy="14325"/>
            </a:xfrm>
            <a:custGeom>
              <a:rect b="b" l="l" r="r" t="t"/>
              <a:pathLst>
                <a:path extrusionOk="0" h="573" w="620">
                  <a:moveTo>
                    <a:pt x="0" y="1"/>
                  </a:moveTo>
                  <a:lnTo>
                    <a:pt x="0" y="572"/>
                  </a:lnTo>
                  <a:lnTo>
                    <a:pt x="619" y="572"/>
                  </a:lnTo>
                  <a:lnTo>
                    <a:pt x="619"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8" name="Google Shape;2858;p82"/>
            <p:cNvSpPr/>
            <p:nvPr/>
          </p:nvSpPr>
          <p:spPr>
            <a:xfrm>
              <a:off x="3347700" y="4102075"/>
              <a:ext cx="14900" cy="14325"/>
            </a:xfrm>
            <a:custGeom>
              <a:rect b="b" l="l" r="r" t="t"/>
              <a:pathLst>
                <a:path extrusionOk="0" h="573" w="596">
                  <a:moveTo>
                    <a:pt x="0" y="1"/>
                  </a:moveTo>
                  <a:lnTo>
                    <a:pt x="0" y="572"/>
                  </a:lnTo>
                  <a:lnTo>
                    <a:pt x="595" y="572"/>
                  </a:lnTo>
                  <a:lnTo>
                    <a:pt x="595"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59" name="Google Shape;2859;p82"/>
            <p:cNvSpPr/>
            <p:nvPr/>
          </p:nvSpPr>
          <p:spPr>
            <a:xfrm>
              <a:off x="3151825" y="4071725"/>
              <a:ext cx="15500" cy="14300"/>
            </a:xfrm>
            <a:custGeom>
              <a:rect b="b" l="l" r="r" t="t"/>
              <a:pathLst>
                <a:path extrusionOk="0" h="572" w="620">
                  <a:moveTo>
                    <a:pt x="0" y="0"/>
                  </a:moveTo>
                  <a:lnTo>
                    <a:pt x="0" y="572"/>
                  </a:lnTo>
                  <a:lnTo>
                    <a:pt x="619" y="572"/>
                  </a:lnTo>
                  <a:lnTo>
                    <a:pt x="61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0" name="Google Shape;2860;p82"/>
            <p:cNvSpPr/>
            <p:nvPr/>
          </p:nvSpPr>
          <p:spPr>
            <a:xfrm>
              <a:off x="3347700" y="4071725"/>
              <a:ext cx="14900" cy="14300"/>
            </a:xfrm>
            <a:custGeom>
              <a:rect b="b" l="l" r="r" t="t"/>
              <a:pathLst>
                <a:path extrusionOk="0" h="572" w="596">
                  <a:moveTo>
                    <a:pt x="0" y="0"/>
                  </a:moveTo>
                  <a:lnTo>
                    <a:pt x="0" y="572"/>
                  </a:lnTo>
                  <a:lnTo>
                    <a:pt x="595" y="572"/>
                  </a:lnTo>
                  <a:lnTo>
                    <a:pt x="59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1" name="Google Shape;2861;p82"/>
            <p:cNvSpPr/>
            <p:nvPr/>
          </p:nvSpPr>
          <p:spPr>
            <a:xfrm>
              <a:off x="3247675" y="3988375"/>
              <a:ext cx="70275" cy="150650"/>
            </a:xfrm>
            <a:custGeom>
              <a:rect b="b" l="l" r="r" t="t"/>
              <a:pathLst>
                <a:path extrusionOk="0" h="6026" w="2811">
                  <a:moveTo>
                    <a:pt x="381" y="0"/>
                  </a:moveTo>
                  <a:lnTo>
                    <a:pt x="0" y="3025"/>
                  </a:lnTo>
                  <a:lnTo>
                    <a:pt x="381" y="6025"/>
                  </a:lnTo>
                  <a:lnTo>
                    <a:pt x="2810" y="6025"/>
                  </a:lnTo>
                  <a:lnTo>
                    <a:pt x="2810" y="2429"/>
                  </a:lnTo>
                  <a:lnTo>
                    <a:pt x="381"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2" name="Google Shape;2862;p82"/>
            <p:cNvSpPr/>
            <p:nvPr/>
          </p:nvSpPr>
          <p:spPr>
            <a:xfrm>
              <a:off x="3182775" y="4049100"/>
              <a:ext cx="23250" cy="89925"/>
            </a:xfrm>
            <a:custGeom>
              <a:rect b="b" l="l" r="r" t="t"/>
              <a:pathLst>
                <a:path extrusionOk="0" h="3597" w="930">
                  <a:moveTo>
                    <a:pt x="0" y="0"/>
                  </a:moveTo>
                  <a:lnTo>
                    <a:pt x="0" y="3596"/>
                  </a:lnTo>
                  <a:lnTo>
                    <a:pt x="548" y="3596"/>
                  </a:lnTo>
                  <a:lnTo>
                    <a:pt x="92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3" name="Google Shape;2863;p82"/>
            <p:cNvSpPr/>
            <p:nvPr/>
          </p:nvSpPr>
          <p:spPr>
            <a:xfrm>
              <a:off x="3196475" y="3988375"/>
              <a:ext cx="60750" cy="150650"/>
            </a:xfrm>
            <a:custGeom>
              <a:rect b="b" l="l" r="r" t="t"/>
              <a:pathLst>
                <a:path extrusionOk="0" h="6026" w="2430">
                  <a:moveTo>
                    <a:pt x="2429" y="0"/>
                  </a:moveTo>
                  <a:lnTo>
                    <a:pt x="0" y="2429"/>
                  </a:lnTo>
                  <a:lnTo>
                    <a:pt x="0" y="6025"/>
                  </a:lnTo>
                  <a:lnTo>
                    <a:pt x="2429" y="6025"/>
                  </a:lnTo>
                  <a:lnTo>
                    <a:pt x="2429"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4" name="Google Shape;2864;p82"/>
            <p:cNvSpPr/>
            <p:nvPr/>
          </p:nvSpPr>
          <p:spPr>
            <a:xfrm>
              <a:off x="3252425" y="3925275"/>
              <a:ext cx="54800" cy="30375"/>
            </a:xfrm>
            <a:custGeom>
              <a:rect b="b" l="l" r="r" t="t"/>
              <a:pathLst>
                <a:path extrusionOk="0" h="1215" w="2192">
                  <a:moveTo>
                    <a:pt x="191" y="0"/>
                  </a:moveTo>
                  <a:lnTo>
                    <a:pt x="1" y="286"/>
                  </a:lnTo>
                  <a:lnTo>
                    <a:pt x="191" y="548"/>
                  </a:lnTo>
                  <a:cubicBezTo>
                    <a:pt x="810" y="548"/>
                    <a:pt x="1382" y="786"/>
                    <a:pt x="1811" y="1215"/>
                  </a:cubicBezTo>
                  <a:lnTo>
                    <a:pt x="2192" y="810"/>
                  </a:lnTo>
                  <a:cubicBezTo>
                    <a:pt x="1668" y="286"/>
                    <a:pt x="953" y="0"/>
                    <a:pt x="191"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5" name="Google Shape;2865;p82"/>
            <p:cNvSpPr/>
            <p:nvPr/>
          </p:nvSpPr>
          <p:spPr>
            <a:xfrm>
              <a:off x="3252425" y="3953250"/>
              <a:ext cx="35150" cy="22650"/>
            </a:xfrm>
            <a:custGeom>
              <a:rect b="b" l="l" r="r" t="t"/>
              <a:pathLst>
                <a:path extrusionOk="0" h="906" w="1406">
                  <a:moveTo>
                    <a:pt x="191" y="0"/>
                  </a:moveTo>
                  <a:lnTo>
                    <a:pt x="1" y="310"/>
                  </a:lnTo>
                  <a:lnTo>
                    <a:pt x="191" y="572"/>
                  </a:lnTo>
                  <a:cubicBezTo>
                    <a:pt x="501" y="572"/>
                    <a:pt x="787" y="691"/>
                    <a:pt x="1001" y="905"/>
                  </a:cubicBezTo>
                  <a:lnTo>
                    <a:pt x="1406" y="500"/>
                  </a:lnTo>
                  <a:cubicBezTo>
                    <a:pt x="1072" y="191"/>
                    <a:pt x="644" y="0"/>
                    <a:pt x="191"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6" name="Google Shape;2866;p82"/>
            <p:cNvSpPr/>
            <p:nvPr/>
          </p:nvSpPr>
          <p:spPr>
            <a:xfrm>
              <a:off x="3207175" y="3925275"/>
              <a:ext cx="50050" cy="30375"/>
            </a:xfrm>
            <a:custGeom>
              <a:rect b="b" l="l" r="r" t="t"/>
              <a:pathLst>
                <a:path extrusionOk="0" h="1215" w="2002">
                  <a:moveTo>
                    <a:pt x="2001" y="0"/>
                  </a:moveTo>
                  <a:cubicBezTo>
                    <a:pt x="1263" y="0"/>
                    <a:pt x="549" y="286"/>
                    <a:pt x="1" y="810"/>
                  </a:cubicBezTo>
                  <a:lnTo>
                    <a:pt x="406" y="1215"/>
                  </a:lnTo>
                  <a:cubicBezTo>
                    <a:pt x="834" y="786"/>
                    <a:pt x="1406" y="548"/>
                    <a:pt x="2001" y="548"/>
                  </a:cubicBezTo>
                  <a:lnTo>
                    <a:pt x="2001"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7" name="Google Shape;2867;p82"/>
            <p:cNvSpPr/>
            <p:nvPr/>
          </p:nvSpPr>
          <p:spPr>
            <a:xfrm>
              <a:off x="3227425" y="3953250"/>
              <a:ext cx="29800" cy="22650"/>
            </a:xfrm>
            <a:custGeom>
              <a:rect b="b" l="l" r="r" t="t"/>
              <a:pathLst>
                <a:path extrusionOk="0" h="906" w="1192">
                  <a:moveTo>
                    <a:pt x="1191" y="0"/>
                  </a:moveTo>
                  <a:cubicBezTo>
                    <a:pt x="739" y="0"/>
                    <a:pt x="310" y="191"/>
                    <a:pt x="1" y="500"/>
                  </a:cubicBezTo>
                  <a:lnTo>
                    <a:pt x="405" y="905"/>
                  </a:lnTo>
                  <a:cubicBezTo>
                    <a:pt x="620" y="691"/>
                    <a:pt x="905" y="572"/>
                    <a:pt x="1191" y="572"/>
                  </a:cubicBezTo>
                  <a:lnTo>
                    <a:pt x="1191"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8" name="Google Shape;2868;p82"/>
            <p:cNvSpPr/>
            <p:nvPr/>
          </p:nvSpPr>
          <p:spPr>
            <a:xfrm>
              <a:off x="3247675" y="4037775"/>
              <a:ext cx="35750" cy="51825"/>
            </a:xfrm>
            <a:custGeom>
              <a:rect b="b" l="l" r="r" t="t"/>
              <a:pathLst>
                <a:path extrusionOk="0" h="2073" w="1430">
                  <a:moveTo>
                    <a:pt x="381" y="1"/>
                  </a:moveTo>
                  <a:lnTo>
                    <a:pt x="0" y="1049"/>
                  </a:lnTo>
                  <a:lnTo>
                    <a:pt x="381" y="2073"/>
                  </a:lnTo>
                  <a:cubicBezTo>
                    <a:pt x="953" y="2073"/>
                    <a:pt x="1429" y="1620"/>
                    <a:pt x="1429" y="1049"/>
                  </a:cubicBezTo>
                  <a:cubicBezTo>
                    <a:pt x="1429" y="477"/>
                    <a:pt x="953" y="1"/>
                    <a:pt x="381"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9" name="Google Shape;2869;p82"/>
            <p:cNvSpPr/>
            <p:nvPr/>
          </p:nvSpPr>
          <p:spPr>
            <a:xfrm>
              <a:off x="3231600" y="4037775"/>
              <a:ext cx="25625" cy="51825"/>
            </a:xfrm>
            <a:custGeom>
              <a:rect b="b" l="l" r="r" t="t"/>
              <a:pathLst>
                <a:path extrusionOk="0" h="2073" w="1025">
                  <a:moveTo>
                    <a:pt x="1024" y="1"/>
                  </a:moveTo>
                  <a:cubicBezTo>
                    <a:pt x="453" y="1"/>
                    <a:pt x="0" y="477"/>
                    <a:pt x="0" y="1049"/>
                  </a:cubicBezTo>
                  <a:cubicBezTo>
                    <a:pt x="0" y="1620"/>
                    <a:pt x="453" y="2073"/>
                    <a:pt x="1024" y="2073"/>
                  </a:cubicBezTo>
                  <a:lnTo>
                    <a:pt x="10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0" name="Google Shape;2870;p82"/>
            <p:cNvSpPr/>
            <p:nvPr/>
          </p:nvSpPr>
          <p:spPr>
            <a:xfrm>
              <a:off x="3247675" y="4052075"/>
              <a:ext cx="21450" cy="23250"/>
            </a:xfrm>
            <a:custGeom>
              <a:rect b="b" l="l" r="r" t="t"/>
              <a:pathLst>
                <a:path extrusionOk="0" h="930" w="858">
                  <a:moveTo>
                    <a:pt x="381" y="1"/>
                  </a:moveTo>
                  <a:lnTo>
                    <a:pt x="0" y="477"/>
                  </a:lnTo>
                  <a:lnTo>
                    <a:pt x="381" y="929"/>
                  </a:lnTo>
                  <a:cubicBezTo>
                    <a:pt x="643" y="929"/>
                    <a:pt x="858" y="715"/>
                    <a:pt x="858" y="477"/>
                  </a:cubicBezTo>
                  <a:cubicBezTo>
                    <a:pt x="858" y="215"/>
                    <a:pt x="643" y="1"/>
                    <a:pt x="38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1" name="Google Shape;2871;p82"/>
            <p:cNvSpPr/>
            <p:nvPr/>
          </p:nvSpPr>
          <p:spPr>
            <a:xfrm>
              <a:off x="3245875" y="4052075"/>
              <a:ext cx="11350" cy="23250"/>
            </a:xfrm>
            <a:custGeom>
              <a:rect b="b" l="l" r="r" t="t"/>
              <a:pathLst>
                <a:path extrusionOk="0" h="930" w="454">
                  <a:moveTo>
                    <a:pt x="453" y="1"/>
                  </a:moveTo>
                  <a:cubicBezTo>
                    <a:pt x="191" y="1"/>
                    <a:pt x="1" y="215"/>
                    <a:pt x="1" y="477"/>
                  </a:cubicBezTo>
                  <a:cubicBezTo>
                    <a:pt x="1" y="715"/>
                    <a:pt x="191" y="929"/>
                    <a:pt x="453" y="929"/>
                  </a:cubicBezTo>
                  <a:lnTo>
                    <a:pt x="4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72" name="Google Shape;2872;p82"/>
          <p:cNvGrpSpPr/>
          <p:nvPr/>
        </p:nvGrpSpPr>
        <p:grpSpPr>
          <a:xfrm>
            <a:off x="5436814" y="4067946"/>
            <a:ext cx="319757" cy="319757"/>
            <a:chOff x="3626925" y="3921100"/>
            <a:chExt cx="221500" cy="221500"/>
          </a:xfrm>
        </p:grpSpPr>
        <p:sp>
          <p:nvSpPr>
            <p:cNvPr id="2873" name="Google Shape;2873;p82"/>
            <p:cNvSpPr/>
            <p:nvPr/>
          </p:nvSpPr>
          <p:spPr>
            <a:xfrm>
              <a:off x="3662050" y="4075900"/>
              <a:ext cx="32175" cy="31575"/>
            </a:xfrm>
            <a:custGeom>
              <a:rect b="b" l="l" r="r" t="t"/>
              <a:pathLst>
                <a:path extrusionOk="0" h="1263" w="1287">
                  <a:moveTo>
                    <a:pt x="905" y="0"/>
                  </a:moveTo>
                  <a:lnTo>
                    <a:pt x="0" y="905"/>
                  </a:lnTo>
                  <a:lnTo>
                    <a:pt x="381" y="1262"/>
                  </a:lnTo>
                  <a:lnTo>
                    <a:pt x="1286" y="357"/>
                  </a:lnTo>
                  <a:lnTo>
                    <a:pt x="90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4" name="Google Shape;2874;p82"/>
            <p:cNvSpPr/>
            <p:nvPr/>
          </p:nvSpPr>
          <p:spPr>
            <a:xfrm>
              <a:off x="3662050" y="3956225"/>
              <a:ext cx="32175" cy="32175"/>
            </a:xfrm>
            <a:custGeom>
              <a:rect b="b" l="l" r="r" t="t"/>
              <a:pathLst>
                <a:path extrusionOk="0" h="1287" w="1287">
                  <a:moveTo>
                    <a:pt x="381" y="0"/>
                  </a:moveTo>
                  <a:lnTo>
                    <a:pt x="0" y="381"/>
                  </a:lnTo>
                  <a:lnTo>
                    <a:pt x="905" y="1286"/>
                  </a:lnTo>
                  <a:lnTo>
                    <a:pt x="1286" y="905"/>
                  </a:lnTo>
                  <a:lnTo>
                    <a:pt x="38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5" name="Google Shape;2875;p82"/>
            <p:cNvSpPr/>
            <p:nvPr/>
          </p:nvSpPr>
          <p:spPr>
            <a:xfrm>
              <a:off x="3781700" y="3956225"/>
              <a:ext cx="31575" cy="32175"/>
            </a:xfrm>
            <a:custGeom>
              <a:rect b="b" l="l" r="r" t="t"/>
              <a:pathLst>
                <a:path extrusionOk="0" h="1287" w="1263">
                  <a:moveTo>
                    <a:pt x="906" y="0"/>
                  </a:moveTo>
                  <a:lnTo>
                    <a:pt x="1" y="905"/>
                  </a:lnTo>
                  <a:lnTo>
                    <a:pt x="358" y="1286"/>
                  </a:lnTo>
                  <a:lnTo>
                    <a:pt x="1263" y="381"/>
                  </a:lnTo>
                  <a:lnTo>
                    <a:pt x="90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6" name="Google Shape;2876;p82"/>
            <p:cNvSpPr/>
            <p:nvPr/>
          </p:nvSpPr>
          <p:spPr>
            <a:xfrm>
              <a:off x="3781700" y="4075900"/>
              <a:ext cx="31575" cy="31575"/>
            </a:xfrm>
            <a:custGeom>
              <a:rect b="b" l="l" r="r" t="t"/>
              <a:pathLst>
                <a:path extrusionOk="0" h="1263" w="1263">
                  <a:moveTo>
                    <a:pt x="358" y="0"/>
                  </a:moveTo>
                  <a:lnTo>
                    <a:pt x="1" y="357"/>
                  </a:lnTo>
                  <a:lnTo>
                    <a:pt x="906" y="1262"/>
                  </a:lnTo>
                  <a:lnTo>
                    <a:pt x="1263" y="905"/>
                  </a:lnTo>
                  <a:lnTo>
                    <a:pt x="358"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7" name="Google Shape;2877;p82"/>
            <p:cNvSpPr/>
            <p:nvPr/>
          </p:nvSpPr>
          <p:spPr>
            <a:xfrm>
              <a:off x="3626925" y="4090775"/>
              <a:ext cx="52400" cy="51825"/>
            </a:xfrm>
            <a:custGeom>
              <a:rect b="b" l="l" r="r" t="t"/>
              <a:pathLst>
                <a:path extrusionOk="0" h="2073" w="2096">
                  <a:moveTo>
                    <a:pt x="1048" y="0"/>
                  </a:moveTo>
                  <a:cubicBezTo>
                    <a:pt x="476" y="0"/>
                    <a:pt x="0" y="477"/>
                    <a:pt x="0" y="1048"/>
                  </a:cubicBezTo>
                  <a:cubicBezTo>
                    <a:pt x="0" y="1620"/>
                    <a:pt x="476" y="2072"/>
                    <a:pt x="1048" y="2072"/>
                  </a:cubicBezTo>
                  <a:cubicBezTo>
                    <a:pt x="1619" y="2072"/>
                    <a:pt x="2096" y="1620"/>
                    <a:pt x="2096" y="1048"/>
                  </a:cubicBezTo>
                  <a:cubicBezTo>
                    <a:pt x="2096" y="477"/>
                    <a:pt x="1619" y="0"/>
                    <a:pt x="1048"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8" name="Google Shape;2878;p82"/>
            <p:cNvSpPr/>
            <p:nvPr/>
          </p:nvSpPr>
          <p:spPr>
            <a:xfrm>
              <a:off x="3640000" y="4103875"/>
              <a:ext cx="26225" cy="26225"/>
            </a:xfrm>
            <a:custGeom>
              <a:rect b="b" l="l" r="r" t="t"/>
              <a:pathLst>
                <a:path extrusionOk="0" h="1049" w="1049">
                  <a:moveTo>
                    <a:pt x="525" y="0"/>
                  </a:moveTo>
                  <a:cubicBezTo>
                    <a:pt x="239" y="0"/>
                    <a:pt x="1" y="239"/>
                    <a:pt x="1" y="524"/>
                  </a:cubicBezTo>
                  <a:cubicBezTo>
                    <a:pt x="1" y="810"/>
                    <a:pt x="239" y="1048"/>
                    <a:pt x="525" y="1048"/>
                  </a:cubicBezTo>
                  <a:cubicBezTo>
                    <a:pt x="811" y="1048"/>
                    <a:pt x="1049" y="810"/>
                    <a:pt x="1049" y="524"/>
                  </a:cubicBezTo>
                  <a:cubicBezTo>
                    <a:pt x="1049" y="239"/>
                    <a:pt x="811" y="0"/>
                    <a:pt x="525"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79" name="Google Shape;2879;p82"/>
            <p:cNvSpPr/>
            <p:nvPr/>
          </p:nvSpPr>
          <p:spPr>
            <a:xfrm>
              <a:off x="3626925" y="3921100"/>
              <a:ext cx="52400" cy="52425"/>
            </a:xfrm>
            <a:custGeom>
              <a:rect b="b" l="l" r="r" t="t"/>
              <a:pathLst>
                <a:path extrusionOk="0" h="2097" w="2096">
                  <a:moveTo>
                    <a:pt x="1048" y="0"/>
                  </a:moveTo>
                  <a:cubicBezTo>
                    <a:pt x="476" y="0"/>
                    <a:pt x="0" y="477"/>
                    <a:pt x="0" y="1048"/>
                  </a:cubicBezTo>
                  <a:cubicBezTo>
                    <a:pt x="0" y="1620"/>
                    <a:pt x="476" y="2096"/>
                    <a:pt x="1048" y="2096"/>
                  </a:cubicBezTo>
                  <a:cubicBezTo>
                    <a:pt x="1619" y="2096"/>
                    <a:pt x="2096" y="1620"/>
                    <a:pt x="2096" y="1048"/>
                  </a:cubicBezTo>
                  <a:cubicBezTo>
                    <a:pt x="2096" y="477"/>
                    <a:pt x="1619" y="0"/>
                    <a:pt x="1048"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0" name="Google Shape;2880;p82"/>
            <p:cNvSpPr/>
            <p:nvPr/>
          </p:nvSpPr>
          <p:spPr>
            <a:xfrm>
              <a:off x="3640000" y="3934200"/>
              <a:ext cx="26225" cy="26225"/>
            </a:xfrm>
            <a:custGeom>
              <a:rect b="b" l="l" r="r" t="t"/>
              <a:pathLst>
                <a:path extrusionOk="0" h="1049" w="1049">
                  <a:moveTo>
                    <a:pt x="525" y="0"/>
                  </a:moveTo>
                  <a:cubicBezTo>
                    <a:pt x="239" y="0"/>
                    <a:pt x="1" y="238"/>
                    <a:pt x="1" y="524"/>
                  </a:cubicBezTo>
                  <a:cubicBezTo>
                    <a:pt x="1" y="810"/>
                    <a:pt x="239" y="1048"/>
                    <a:pt x="525" y="1048"/>
                  </a:cubicBezTo>
                  <a:cubicBezTo>
                    <a:pt x="811" y="1048"/>
                    <a:pt x="1049" y="810"/>
                    <a:pt x="1049" y="524"/>
                  </a:cubicBezTo>
                  <a:cubicBezTo>
                    <a:pt x="1049" y="238"/>
                    <a:pt x="811" y="0"/>
                    <a:pt x="525"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1" name="Google Shape;2881;p82"/>
            <p:cNvSpPr/>
            <p:nvPr/>
          </p:nvSpPr>
          <p:spPr>
            <a:xfrm>
              <a:off x="3796600" y="3921100"/>
              <a:ext cx="51825" cy="52425"/>
            </a:xfrm>
            <a:custGeom>
              <a:rect b="b" l="l" r="r" t="t"/>
              <a:pathLst>
                <a:path extrusionOk="0" h="2097" w="2073">
                  <a:moveTo>
                    <a:pt x="1048" y="0"/>
                  </a:moveTo>
                  <a:cubicBezTo>
                    <a:pt x="476" y="0"/>
                    <a:pt x="0" y="477"/>
                    <a:pt x="0" y="1048"/>
                  </a:cubicBezTo>
                  <a:cubicBezTo>
                    <a:pt x="0" y="1620"/>
                    <a:pt x="476" y="2096"/>
                    <a:pt x="1048" y="2096"/>
                  </a:cubicBezTo>
                  <a:cubicBezTo>
                    <a:pt x="1620" y="2096"/>
                    <a:pt x="2072" y="1620"/>
                    <a:pt x="2072" y="1048"/>
                  </a:cubicBezTo>
                  <a:cubicBezTo>
                    <a:pt x="2072" y="477"/>
                    <a:pt x="1620" y="0"/>
                    <a:pt x="1048"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2" name="Google Shape;2882;p82"/>
            <p:cNvSpPr/>
            <p:nvPr/>
          </p:nvSpPr>
          <p:spPr>
            <a:xfrm>
              <a:off x="3809700" y="3934200"/>
              <a:ext cx="26200" cy="26225"/>
            </a:xfrm>
            <a:custGeom>
              <a:rect b="b" l="l" r="r" t="t"/>
              <a:pathLst>
                <a:path extrusionOk="0" h="1049" w="1048">
                  <a:moveTo>
                    <a:pt x="524" y="0"/>
                  </a:moveTo>
                  <a:cubicBezTo>
                    <a:pt x="238" y="0"/>
                    <a:pt x="0" y="238"/>
                    <a:pt x="0" y="524"/>
                  </a:cubicBezTo>
                  <a:cubicBezTo>
                    <a:pt x="0" y="810"/>
                    <a:pt x="238" y="1048"/>
                    <a:pt x="524" y="1048"/>
                  </a:cubicBezTo>
                  <a:cubicBezTo>
                    <a:pt x="810" y="1048"/>
                    <a:pt x="1048" y="810"/>
                    <a:pt x="1048" y="524"/>
                  </a:cubicBezTo>
                  <a:cubicBezTo>
                    <a:pt x="1048" y="238"/>
                    <a:pt x="810" y="0"/>
                    <a:pt x="52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3" name="Google Shape;2883;p82"/>
            <p:cNvSpPr/>
            <p:nvPr/>
          </p:nvSpPr>
          <p:spPr>
            <a:xfrm>
              <a:off x="3796600" y="4090775"/>
              <a:ext cx="51825" cy="51825"/>
            </a:xfrm>
            <a:custGeom>
              <a:rect b="b" l="l" r="r" t="t"/>
              <a:pathLst>
                <a:path extrusionOk="0" h="2073" w="2073">
                  <a:moveTo>
                    <a:pt x="1048" y="0"/>
                  </a:moveTo>
                  <a:cubicBezTo>
                    <a:pt x="476" y="0"/>
                    <a:pt x="0" y="477"/>
                    <a:pt x="0" y="1048"/>
                  </a:cubicBezTo>
                  <a:cubicBezTo>
                    <a:pt x="0" y="1620"/>
                    <a:pt x="476" y="2072"/>
                    <a:pt x="1048" y="2072"/>
                  </a:cubicBezTo>
                  <a:cubicBezTo>
                    <a:pt x="1620" y="2072"/>
                    <a:pt x="2072" y="1620"/>
                    <a:pt x="2072" y="1048"/>
                  </a:cubicBezTo>
                  <a:cubicBezTo>
                    <a:pt x="2072" y="477"/>
                    <a:pt x="1620" y="0"/>
                    <a:pt x="1048" y="0"/>
                  </a:cubicBez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4" name="Google Shape;2884;p82"/>
            <p:cNvSpPr/>
            <p:nvPr/>
          </p:nvSpPr>
          <p:spPr>
            <a:xfrm>
              <a:off x="3809700" y="4103875"/>
              <a:ext cx="26200" cy="26225"/>
            </a:xfrm>
            <a:custGeom>
              <a:rect b="b" l="l" r="r" t="t"/>
              <a:pathLst>
                <a:path extrusionOk="0" h="1049" w="1048">
                  <a:moveTo>
                    <a:pt x="524" y="0"/>
                  </a:moveTo>
                  <a:cubicBezTo>
                    <a:pt x="238" y="0"/>
                    <a:pt x="0" y="239"/>
                    <a:pt x="0" y="524"/>
                  </a:cubicBezTo>
                  <a:cubicBezTo>
                    <a:pt x="0" y="810"/>
                    <a:pt x="238" y="1048"/>
                    <a:pt x="524" y="1048"/>
                  </a:cubicBezTo>
                  <a:cubicBezTo>
                    <a:pt x="810" y="1048"/>
                    <a:pt x="1048" y="810"/>
                    <a:pt x="1048" y="524"/>
                  </a:cubicBezTo>
                  <a:cubicBezTo>
                    <a:pt x="1048" y="239"/>
                    <a:pt x="810" y="0"/>
                    <a:pt x="52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5" name="Google Shape;2885;p82"/>
            <p:cNvSpPr/>
            <p:nvPr/>
          </p:nvSpPr>
          <p:spPr>
            <a:xfrm>
              <a:off x="3729325" y="3960975"/>
              <a:ext cx="102425" cy="142325"/>
            </a:xfrm>
            <a:custGeom>
              <a:rect b="b" l="l" r="r" t="t"/>
              <a:pathLst>
                <a:path extrusionOk="0" h="5693" w="4097">
                  <a:moveTo>
                    <a:pt x="334" y="1"/>
                  </a:moveTo>
                  <a:lnTo>
                    <a:pt x="0" y="2835"/>
                  </a:lnTo>
                  <a:lnTo>
                    <a:pt x="334" y="5693"/>
                  </a:lnTo>
                  <a:cubicBezTo>
                    <a:pt x="1381" y="5693"/>
                    <a:pt x="2358" y="5216"/>
                    <a:pt x="3167" y="4311"/>
                  </a:cubicBezTo>
                  <a:cubicBezTo>
                    <a:pt x="3739" y="3645"/>
                    <a:pt x="4025" y="2978"/>
                    <a:pt x="4049" y="2954"/>
                  </a:cubicBezTo>
                  <a:lnTo>
                    <a:pt x="4096" y="2835"/>
                  </a:lnTo>
                  <a:lnTo>
                    <a:pt x="4049" y="2740"/>
                  </a:lnTo>
                  <a:cubicBezTo>
                    <a:pt x="4025" y="2716"/>
                    <a:pt x="3739" y="2049"/>
                    <a:pt x="3167" y="1382"/>
                  </a:cubicBezTo>
                  <a:cubicBezTo>
                    <a:pt x="2358" y="477"/>
                    <a:pt x="1381" y="1"/>
                    <a:pt x="33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6" name="Google Shape;2886;p82"/>
            <p:cNvSpPr/>
            <p:nvPr/>
          </p:nvSpPr>
          <p:spPr>
            <a:xfrm>
              <a:off x="3644175" y="3960975"/>
              <a:ext cx="93500" cy="142325"/>
            </a:xfrm>
            <a:custGeom>
              <a:rect b="b" l="l" r="r" t="t"/>
              <a:pathLst>
                <a:path extrusionOk="0" h="5693" w="3740">
                  <a:moveTo>
                    <a:pt x="3740" y="1"/>
                  </a:moveTo>
                  <a:cubicBezTo>
                    <a:pt x="2692" y="1"/>
                    <a:pt x="1739" y="477"/>
                    <a:pt x="929" y="1382"/>
                  </a:cubicBezTo>
                  <a:cubicBezTo>
                    <a:pt x="334" y="2049"/>
                    <a:pt x="72" y="2716"/>
                    <a:pt x="48" y="2740"/>
                  </a:cubicBezTo>
                  <a:lnTo>
                    <a:pt x="1" y="2835"/>
                  </a:lnTo>
                  <a:lnTo>
                    <a:pt x="48" y="2954"/>
                  </a:lnTo>
                  <a:cubicBezTo>
                    <a:pt x="72" y="2978"/>
                    <a:pt x="334" y="3645"/>
                    <a:pt x="929" y="4311"/>
                  </a:cubicBezTo>
                  <a:cubicBezTo>
                    <a:pt x="1739" y="5216"/>
                    <a:pt x="2692" y="5693"/>
                    <a:pt x="3740" y="5693"/>
                  </a:cubicBezTo>
                  <a:lnTo>
                    <a:pt x="374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7" name="Google Shape;2887;p82"/>
            <p:cNvSpPr/>
            <p:nvPr/>
          </p:nvSpPr>
          <p:spPr>
            <a:xfrm>
              <a:off x="3729325" y="3973500"/>
              <a:ext cx="88125" cy="116700"/>
            </a:xfrm>
            <a:custGeom>
              <a:rect b="b" l="l" r="r" t="t"/>
              <a:pathLst>
                <a:path extrusionOk="0" h="4668" w="3525">
                  <a:moveTo>
                    <a:pt x="334" y="0"/>
                  </a:moveTo>
                  <a:lnTo>
                    <a:pt x="0" y="2334"/>
                  </a:lnTo>
                  <a:lnTo>
                    <a:pt x="334" y="4668"/>
                  </a:lnTo>
                  <a:cubicBezTo>
                    <a:pt x="1238" y="4668"/>
                    <a:pt x="2048" y="4287"/>
                    <a:pt x="2763" y="3477"/>
                  </a:cubicBezTo>
                  <a:cubicBezTo>
                    <a:pt x="3167" y="3024"/>
                    <a:pt x="3429" y="2548"/>
                    <a:pt x="3525" y="2334"/>
                  </a:cubicBezTo>
                  <a:cubicBezTo>
                    <a:pt x="3429" y="2143"/>
                    <a:pt x="3167" y="1667"/>
                    <a:pt x="2763" y="1215"/>
                  </a:cubicBezTo>
                  <a:cubicBezTo>
                    <a:pt x="2048" y="405"/>
                    <a:pt x="1238" y="0"/>
                    <a:pt x="334"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8" name="Google Shape;2888;p82"/>
            <p:cNvSpPr/>
            <p:nvPr/>
          </p:nvSpPr>
          <p:spPr>
            <a:xfrm>
              <a:off x="3658475" y="3973500"/>
              <a:ext cx="79200" cy="116700"/>
            </a:xfrm>
            <a:custGeom>
              <a:rect b="b" l="l" r="r" t="t"/>
              <a:pathLst>
                <a:path extrusionOk="0" h="4668" w="3168">
                  <a:moveTo>
                    <a:pt x="3168" y="0"/>
                  </a:moveTo>
                  <a:cubicBezTo>
                    <a:pt x="2286" y="0"/>
                    <a:pt x="1453" y="405"/>
                    <a:pt x="762" y="1215"/>
                  </a:cubicBezTo>
                  <a:cubicBezTo>
                    <a:pt x="357" y="1667"/>
                    <a:pt x="95" y="2143"/>
                    <a:pt x="0" y="2334"/>
                  </a:cubicBezTo>
                  <a:cubicBezTo>
                    <a:pt x="95" y="2548"/>
                    <a:pt x="357" y="3024"/>
                    <a:pt x="762" y="3477"/>
                  </a:cubicBezTo>
                  <a:cubicBezTo>
                    <a:pt x="1453" y="4287"/>
                    <a:pt x="2286" y="4668"/>
                    <a:pt x="3168" y="4668"/>
                  </a:cubicBezTo>
                  <a:lnTo>
                    <a:pt x="3168"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89" name="Google Shape;2889;p82"/>
            <p:cNvSpPr/>
            <p:nvPr/>
          </p:nvSpPr>
          <p:spPr>
            <a:xfrm>
              <a:off x="3729325" y="3986575"/>
              <a:ext cx="54200" cy="91125"/>
            </a:xfrm>
            <a:custGeom>
              <a:rect b="b" l="l" r="r" t="t"/>
              <a:pathLst>
                <a:path extrusionOk="0" h="3645" w="2168">
                  <a:moveTo>
                    <a:pt x="334" y="1"/>
                  </a:moveTo>
                  <a:lnTo>
                    <a:pt x="0" y="1811"/>
                  </a:lnTo>
                  <a:lnTo>
                    <a:pt x="334" y="3645"/>
                  </a:lnTo>
                  <a:cubicBezTo>
                    <a:pt x="1358" y="3645"/>
                    <a:pt x="2167" y="2811"/>
                    <a:pt x="2167" y="1811"/>
                  </a:cubicBezTo>
                  <a:cubicBezTo>
                    <a:pt x="2167" y="811"/>
                    <a:pt x="1358" y="1"/>
                    <a:pt x="3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0" name="Google Shape;2890;p82"/>
            <p:cNvSpPr/>
            <p:nvPr/>
          </p:nvSpPr>
          <p:spPr>
            <a:xfrm>
              <a:off x="3692400" y="3986575"/>
              <a:ext cx="45275" cy="91125"/>
            </a:xfrm>
            <a:custGeom>
              <a:rect b="b" l="l" r="r" t="t"/>
              <a:pathLst>
                <a:path extrusionOk="0" h="3645" w="1811">
                  <a:moveTo>
                    <a:pt x="1811" y="1"/>
                  </a:moveTo>
                  <a:cubicBezTo>
                    <a:pt x="810" y="1"/>
                    <a:pt x="1" y="811"/>
                    <a:pt x="1" y="1811"/>
                  </a:cubicBezTo>
                  <a:cubicBezTo>
                    <a:pt x="1" y="2811"/>
                    <a:pt x="810" y="3645"/>
                    <a:pt x="1811" y="3645"/>
                  </a:cubicBezTo>
                  <a:lnTo>
                    <a:pt x="181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1" name="Google Shape;2891;p82"/>
            <p:cNvSpPr/>
            <p:nvPr/>
          </p:nvSpPr>
          <p:spPr>
            <a:xfrm>
              <a:off x="3729325" y="3999675"/>
              <a:ext cx="41100" cy="64925"/>
            </a:xfrm>
            <a:custGeom>
              <a:rect b="b" l="l" r="r" t="t"/>
              <a:pathLst>
                <a:path extrusionOk="0" h="2597" w="1644">
                  <a:moveTo>
                    <a:pt x="334" y="1"/>
                  </a:moveTo>
                  <a:lnTo>
                    <a:pt x="0" y="1287"/>
                  </a:lnTo>
                  <a:lnTo>
                    <a:pt x="334" y="2597"/>
                  </a:lnTo>
                  <a:cubicBezTo>
                    <a:pt x="1048" y="2597"/>
                    <a:pt x="1643" y="2001"/>
                    <a:pt x="1643" y="1287"/>
                  </a:cubicBezTo>
                  <a:cubicBezTo>
                    <a:pt x="1643" y="572"/>
                    <a:pt x="1072" y="1"/>
                    <a:pt x="3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2" name="Google Shape;2892;p82"/>
            <p:cNvSpPr/>
            <p:nvPr/>
          </p:nvSpPr>
          <p:spPr>
            <a:xfrm>
              <a:off x="3705500" y="3999675"/>
              <a:ext cx="32175" cy="64925"/>
            </a:xfrm>
            <a:custGeom>
              <a:rect b="b" l="l" r="r" t="t"/>
              <a:pathLst>
                <a:path extrusionOk="0" h="2597" w="1287">
                  <a:moveTo>
                    <a:pt x="1287" y="1"/>
                  </a:moveTo>
                  <a:cubicBezTo>
                    <a:pt x="572" y="1"/>
                    <a:pt x="1" y="572"/>
                    <a:pt x="1" y="1287"/>
                  </a:cubicBezTo>
                  <a:cubicBezTo>
                    <a:pt x="1" y="2001"/>
                    <a:pt x="572" y="2597"/>
                    <a:pt x="1287" y="2597"/>
                  </a:cubicBezTo>
                  <a:lnTo>
                    <a:pt x="128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3" name="Google Shape;2893;p82"/>
            <p:cNvSpPr/>
            <p:nvPr/>
          </p:nvSpPr>
          <p:spPr>
            <a:xfrm>
              <a:off x="3729325" y="4012775"/>
              <a:ext cx="28000" cy="38725"/>
            </a:xfrm>
            <a:custGeom>
              <a:rect b="b" l="l" r="r" t="t"/>
              <a:pathLst>
                <a:path extrusionOk="0" h="1549" w="1120">
                  <a:moveTo>
                    <a:pt x="334" y="1"/>
                  </a:moveTo>
                  <a:lnTo>
                    <a:pt x="0" y="763"/>
                  </a:lnTo>
                  <a:lnTo>
                    <a:pt x="334" y="1549"/>
                  </a:lnTo>
                  <a:cubicBezTo>
                    <a:pt x="762" y="1549"/>
                    <a:pt x="1119" y="1191"/>
                    <a:pt x="1119" y="763"/>
                  </a:cubicBezTo>
                  <a:cubicBezTo>
                    <a:pt x="1119" y="334"/>
                    <a:pt x="762" y="1"/>
                    <a:pt x="33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4" name="Google Shape;2894;p82"/>
            <p:cNvSpPr/>
            <p:nvPr/>
          </p:nvSpPr>
          <p:spPr>
            <a:xfrm>
              <a:off x="3718600" y="4012775"/>
              <a:ext cx="19075" cy="38725"/>
            </a:xfrm>
            <a:custGeom>
              <a:rect b="b" l="l" r="r" t="t"/>
              <a:pathLst>
                <a:path extrusionOk="0" h="1549" w="763">
                  <a:moveTo>
                    <a:pt x="763" y="1"/>
                  </a:moveTo>
                  <a:cubicBezTo>
                    <a:pt x="334" y="1"/>
                    <a:pt x="0" y="334"/>
                    <a:pt x="0" y="763"/>
                  </a:cubicBezTo>
                  <a:cubicBezTo>
                    <a:pt x="0" y="1191"/>
                    <a:pt x="334" y="1549"/>
                    <a:pt x="763" y="1549"/>
                  </a:cubicBezTo>
                  <a:lnTo>
                    <a:pt x="76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895" name="Google Shape;2895;p82"/>
          <p:cNvGrpSpPr/>
          <p:nvPr/>
        </p:nvGrpSpPr>
        <p:grpSpPr>
          <a:xfrm>
            <a:off x="6875542" y="4083429"/>
            <a:ext cx="316329" cy="289658"/>
            <a:chOff x="4623550" y="3931825"/>
            <a:chExt cx="219125" cy="200650"/>
          </a:xfrm>
        </p:grpSpPr>
        <p:sp>
          <p:nvSpPr>
            <p:cNvPr id="2896" name="Google Shape;2896;p82"/>
            <p:cNvSpPr/>
            <p:nvPr/>
          </p:nvSpPr>
          <p:spPr>
            <a:xfrm>
              <a:off x="4724175" y="3997300"/>
              <a:ext cx="118500" cy="115525"/>
            </a:xfrm>
            <a:custGeom>
              <a:rect b="b" l="l" r="r" t="t"/>
              <a:pathLst>
                <a:path extrusionOk="0" h="4621" w="4740">
                  <a:moveTo>
                    <a:pt x="857" y="1"/>
                  </a:moveTo>
                  <a:lnTo>
                    <a:pt x="0" y="1858"/>
                  </a:lnTo>
                  <a:lnTo>
                    <a:pt x="357" y="4621"/>
                  </a:lnTo>
                  <a:lnTo>
                    <a:pt x="4739" y="4621"/>
                  </a:lnTo>
                  <a:lnTo>
                    <a:pt x="4739" y="2811"/>
                  </a:lnTo>
                  <a:lnTo>
                    <a:pt x="4573" y="2549"/>
                  </a:lnTo>
                  <a:lnTo>
                    <a:pt x="4739" y="2287"/>
                  </a:lnTo>
                  <a:cubicBezTo>
                    <a:pt x="4692" y="1596"/>
                    <a:pt x="4453" y="906"/>
                    <a:pt x="4072" y="310"/>
                  </a:cubicBezTo>
                  <a:lnTo>
                    <a:pt x="3858" y="1"/>
                  </a:lnTo>
                  <a:lnTo>
                    <a:pt x="2096" y="1"/>
                  </a:lnTo>
                  <a:lnTo>
                    <a:pt x="1762" y="334"/>
                  </a:lnTo>
                  <a:lnTo>
                    <a:pt x="1381"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7" name="Google Shape;2897;p82"/>
            <p:cNvSpPr/>
            <p:nvPr/>
          </p:nvSpPr>
          <p:spPr>
            <a:xfrm>
              <a:off x="4623550" y="4034800"/>
              <a:ext cx="109575" cy="78025"/>
            </a:xfrm>
            <a:custGeom>
              <a:rect b="b" l="l" r="r" t="t"/>
              <a:pathLst>
                <a:path extrusionOk="0" h="3121" w="4383">
                  <a:moveTo>
                    <a:pt x="4382" y="1"/>
                  </a:moveTo>
                  <a:lnTo>
                    <a:pt x="358" y="787"/>
                  </a:lnTo>
                  <a:cubicBezTo>
                    <a:pt x="120" y="1096"/>
                    <a:pt x="1" y="1477"/>
                    <a:pt x="1" y="1882"/>
                  </a:cubicBezTo>
                  <a:lnTo>
                    <a:pt x="1" y="3121"/>
                  </a:lnTo>
                  <a:lnTo>
                    <a:pt x="4382" y="3121"/>
                  </a:lnTo>
                  <a:lnTo>
                    <a:pt x="4382"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8" name="Google Shape;2898;p82"/>
            <p:cNvSpPr/>
            <p:nvPr/>
          </p:nvSpPr>
          <p:spPr>
            <a:xfrm>
              <a:off x="4649150" y="4080650"/>
              <a:ext cx="51225" cy="51825"/>
            </a:xfrm>
            <a:custGeom>
              <a:rect b="b" l="l" r="r" t="t"/>
              <a:pathLst>
                <a:path extrusionOk="0" h="2073" w="2049">
                  <a:moveTo>
                    <a:pt x="1025" y="1"/>
                  </a:moveTo>
                  <a:cubicBezTo>
                    <a:pt x="453" y="1"/>
                    <a:pt x="1" y="453"/>
                    <a:pt x="1" y="1025"/>
                  </a:cubicBezTo>
                  <a:cubicBezTo>
                    <a:pt x="1" y="1596"/>
                    <a:pt x="453" y="2072"/>
                    <a:pt x="1025" y="2072"/>
                  </a:cubicBezTo>
                  <a:cubicBezTo>
                    <a:pt x="1596" y="2072"/>
                    <a:pt x="2049" y="1596"/>
                    <a:pt x="2049" y="1025"/>
                  </a:cubicBezTo>
                  <a:cubicBezTo>
                    <a:pt x="2049" y="453"/>
                    <a:pt x="1596" y="1"/>
                    <a:pt x="10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9" name="Google Shape;2899;p82"/>
            <p:cNvSpPr/>
            <p:nvPr/>
          </p:nvSpPr>
          <p:spPr>
            <a:xfrm>
              <a:off x="4661650" y="4093750"/>
              <a:ext cx="26225" cy="25625"/>
            </a:xfrm>
            <a:custGeom>
              <a:rect b="b" l="l" r="r" t="t"/>
              <a:pathLst>
                <a:path extrusionOk="0" h="1025" w="1049">
                  <a:moveTo>
                    <a:pt x="525" y="1"/>
                  </a:moveTo>
                  <a:cubicBezTo>
                    <a:pt x="239" y="1"/>
                    <a:pt x="1" y="215"/>
                    <a:pt x="1" y="501"/>
                  </a:cubicBezTo>
                  <a:cubicBezTo>
                    <a:pt x="1" y="786"/>
                    <a:pt x="239" y="1025"/>
                    <a:pt x="525" y="1025"/>
                  </a:cubicBezTo>
                  <a:cubicBezTo>
                    <a:pt x="810" y="1025"/>
                    <a:pt x="1048" y="786"/>
                    <a:pt x="1048" y="501"/>
                  </a:cubicBezTo>
                  <a:cubicBezTo>
                    <a:pt x="1048" y="215"/>
                    <a:pt x="810" y="1"/>
                    <a:pt x="525"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0" name="Google Shape;2900;p82"/>
            <p:cNvSpPr/>
            <p:nvPr/>
          </p:nvSpPr>
          <p:spPr>
            <a:xfrm>
              <a:off x="4765850" y="4080650"/>
              <a:ext cx="51225" cy="51825"/>
            </a:xfrm>
            <a:custGeom>
              <a:rect b="b" l="l" r="r" t="t"/>
              <a:pathLst>
                <a:path extrusionOk="0" h="2073" w="2049">
                  <a:moveTo>
                    <a:pt x="1024" y="1"/>
                  </a:moveTo>
                  <a:cubicBezTo>
                    <a:pt x="453" y="1"/>
                    <a:pt x="0" y="453"/>
                    <a:pt x="0" y="1025"/>
                  </a:cubicBezTo>
                  <a:cubicBezTo>
                    <a:pt x="0" y="1596"/>
                    <a:pt x="453" y="2072"/>
                    <a:pt x="1024" y="2072"/>
                  </a:cubicBezTo>
                  <a:cubicBezTo>
                    <a:pt x="1596" y="2072"/>
                    <a:pt x="2048" y="1596"/>
                    <a:pt x="2048" y="1025"/>
                  </a:cubicBezTo>
                  <a:cubicBezTo>
                    <a:pt x="2048" y="453"/>
                    <a:pt x="1596" y="1"/>
                    <a:pt x="10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1" name="Google Shape;2901;p82"/>
            <p:cNvSpPr/>
            <p:nvPr/>
          </p:nvSpPr>
          <p:spPr>
            <a:xfrm>
              <a:off x="4778350" y="4093750"/>
              <a:ext cx="25625" cy="25625"/>
            </a:xfrm>
            <a:custGeom>
              <a:rect b="b" l="l" r="r" t="t"/>
              <a:pathLst>
                <a:path extrusionOk="0" h="1025" w="1025">
                  <a:moveTo>
                    <a:pt x="524" y="1"/>
                  </a:moveTo>
                  <a:cubicBezTo>
                    <a:pt x="238" y="1"/>
                    <a:pt x="0" y="215"/>
                    <a:pt x="0" y="501"/>
                  </a:cubicBezTo>
                  <a:cubicBezTo>
                    <a:pt x="0" y="786"/>
                    <a:pt x="238" y="1025"/>
                    <a:pt x="524" y="1025"/>
                  </a:cubicBezTo>
                  <a:cubicBezTo>
                    <a:pt x="810" y="1025"/>
                    <a:pt x="1024" y="786"/>
                    <a:pt x="1024" y="501"/>
                  </a:cubicBezTo>
                  <a:cubicBezTo>
                    <a:pt x="1024" y="215"/>
                    <a:pt x="810" y="1"/>
                    <a:pt x="524"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2" name="Google Shape;2902;p82"/>
            <p:cNvSpPr/>
            <p:nvPr/>
          </p:nvSpPr>
          <p:spPr>
            <a:xfrm>
              <a:off x="4758700" y="3997300"/>
              <a:ext cx="30375" cy="43500"/>
            </a:xfrm>
            <a:custGeom>
              <a:rect b="b" l="l" r="r" t="t"/>
              <a:pathLst>
                <a:path extrusionOk="0" h="1740" w="1215">
                  <a:moveTo>
                    <a:pt x="0" y="1"/>
                  </a:moveTo>
                  <a:lnTo>
                    <a:pt x="0" y="1739"/>
                  </a:lnTo>
                  <a:lnTo>
                    <a:pt x="1215" y="1596"/>
                  </a:lnTo>
                  <a:cubicBezTo>
                    <a:pt x="1215" y="1596"/>
                    <a:pt x="1215" y="667"/>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3" name="Google Shape;2903;p82"/>
            <p:cNvSpPr/>
            <p:nvPr/>
          </p:nvSpPr>
          <p:spPr>
            <a:xfrm>
              <a:off x="4724175" y="3997300"/>
              <a:ext cx="21450" cy="46475"/>
            </a:xfrm>
            <a:custGeom>
              <a:rect b="b" l="l" r="r" t="t"/>
              <a:pathLst>
                <a:path extrusionOk="0" h="1859" w="858">
                  <a:moveTo>
                    <a:pt x="857" y="1"/>
                  </a:moveTo>
                  <a:cubicBezTo>
                    <a:pt x="691" y="1"/>
                    <a:pt x="524" y="24"/>
                    <a:pt x="357" y="48"/>
                  </a:cubicBezTo>
                  <a:lnTo>
                    <a:pt x="0" y="1001"/>
                  </a:lnTo>
                  <a:lnTo>
                    <a:pt x="357" y="1858"/>
                  </a:lnTo>
                  <a:lnTo>
                    <a:pt x="857" y="1787"/>
                  </a:lnTo>
                  <a:lnTo>
                    <a:pt x="857"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4" name="Google Shape;2904;p82"/>
            <p:cNvSpPr/>
            <p:nvPr/>
          </p:nvSpPr>
          <p:spPr>
            <a:xfrm>
              <a:off x="4632475" y="3998500"/>
              <a:ext cx="100650" cy="55975"/>
            </a:xfrm>
            <a:custGeom>
              <a:rect b="b" l="l" r="r" t="t"/>
              <a:pathLst>
                <a:path extrusionOk="0" h="2239" w="4026">
                  <a:moveTo>
                    <a:pt x="4025" y="0"/>
                  </a:moveTo>
                  <a:cubicBezTo>
                    <a:pt x="3073" y="119"/>
                    <a:pt x="2168" y="500"/>
                    <a:pt x="1430" y="1072"/>
                  </a:cubicBezTo>
                  <a:lnTo>
                    <a:pt x="334" y="1905"/>
                  </a:lnTo>
                  <a:cubicBezTo>
                    <a:pt x="215" y="2001"/>
                    <a:pt x="96" y="2120"/>
                    <a:pt x="1" y="2239"/>
                  </a:cubicBezTo>
                  <a:lnTo>
                    <a:pt x="4025" y="1810"/>
                  </a:lnTo>
                  <a:lnTo>
                    <a:pt x="4025"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5" name="Google Shape;2905;p82"/>
            <p:cNvSpPr/>
            <p:nvPr/>
          </p:nvSpPr>
          <p:spPr>
            <a:xfrm>
              <a:off x="4728925" y="4068150"/>
              <a:ext cx="10750" cy="12525"/>
            </a:xfrm>
            <a:custGeom>
              <a:rect b="b" l="l" r="r" t="t"/>
              <a:pathLst>
                <a:path extrusionOk="0" h="501" w="430">
                  <a:moveTo>
                    <a:pt x="167" y="1"/>
                  </a:moveTo>
                  <a:lnTo>
                    <a:pt x="1" y="239"/>
                  </a:lnTo>
                  <a:lnTo>
                    <a:pt x="167" y="501"/>
                  </a:lnTo>
                  <a:lnTo>
                    <a:pt x="429" y="501"/>
                  </a:lnTo>
                  <a:lnTo>
                    <a:pt x="429"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6" name="Google Shape;2906;p82"/>
            <p:cNvSpPr/>
            <p:nvPr/>
          </p:nvSpPr>
          <p:spPr>
            <a:xfrm>
              <a:off x="4726550" y="4068150"/>
              <a:ext cx="6575" cy="12525"/>
            </a:xfrm>
            <a:custGeom>
              <a:rect b="b" l="l" r="r" t="t"/>
              <a:pathLst>
                <a:path extrusionOk="0" h="501" w="263">
                  <a:moveTo>
                    <a:pt x="0" y="1"/>
                  </a:moveTo>
                  <a:lnTo>
                    <a:pt x="0" y="501"/>
                  </a:lnTo>
                  <a:lnTo>
                    <a:pt x="262" y="501"/>
                  </a:lnTo>
                  <a:lnTo>
                    <a:pt x="26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7" name="Google Shape;2907;p82"/>
            <p:cNvSpPr/>
            <p:nvPr/>
          </p:nvSpPr>
          <p:spPr>
            <a:xfrm>
              <a:off x="4728925" y="3931825"/>
              <a:ext cx="49450" cy="28000"/>
            </a:xfrm>
            <a:custGeom>
              <a:rect b="b" l="l" r="r" t="t"/>
              <a:pathLst>
                <a:path extrusionOk="0" h="1120" w="1978">
                  <a:moveTo>
                    <a:pt x="167" y="0"/>
                  </a:moveTo>
                  <a:lnTo>
                    <a:pt x="1" y="262"/>
                  </a:lnTo>
                  <a:lnTo>
                    <a:pt x="167" y="524"/>
                  </a:lnTo>
                  <a:cubicBezTo>
                    <a:pt x="715" y="524"/>
                    <a:pt x="1239" y="738"/>
                    <a:pt x="1620" y="1119"/>
                  </a:cubicBezTo>
                  <a:lnTo>
                    <a:pt x="1977" y="762"/>
                  </a:lnTo>
                  <a:cubicBezTo>
                    <a:pt x="1501" y="262"/>
                    <a:pt x="858" y="0"/>
                    <a:pt x="167"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8" name="Google Shape;2908;p82"/>
            <p:cNvSpPr/>
            <p:nvPr/>
          </p:nvSpPr>
          <p:spPr>
            <a:xfrm>
              <a:off x="4728925" y="3957425"/>
              <a:ext cx="31575" cy="20850"/>
            </a:xfrm>
            <a:custGeom>
              <a:rect b="b" l="l" r="r" t="t"/>
              <a:pathLst>
                <a:path extrusionOk="0" h="834" w="1263">
                  <a:moveTo>
                    <a:pt x="167" y="0"/>
                  </a:moveTo>
                  <a:lnTo>
                    <a:pt x="1" y="286"/>
                  </a:lnTo>
                  <a:lnTo>
                    <a:pt x="167" y="524"/>
                  </a:lnTo>
                  <a:cubicBezTo>
                    <a:pt x="429" y="524"/>
                    <a:pt x="691" y="643"/>
                    <a:pt x="882" y="834"/>
                  </a:cubicBezTo>
                  <a:lnTo>
                    <a:pt x="1263" y="453"/>
                  </a:lnTo>
                  <a:cubicBezTo>
                    <a:pt x="953" y="167"/>
                    <a:pt x="572" y="0"/>
                    <a:pt x="167" y="0"/>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09" name="Google Shape;2909;p82"/>
            <p:cNvSpPr/>
            <p:nvPr/>
          </p:nvSpPr>
          <p:spPr>
            <a:xfrm>
              <a:off x="4687850" y="3931825"/>
              <a:ext cx="45275" cy="28000"/>
            </a:xfrm>
            <a:custGeom>
              <a:rect b="b" l="l" r="r" t="t"/>
              <a:pathLst>
                <a:path extrusionOk="0" h="1120" w="1811">
                  <a:moveTo>
                    <a:pt x="1810" y="0"/>
                  </a:moveTo>
                  <a:cubicBezTo>
                    <a:pt x="1120" y="0"/>
                    <a:pt x="477" y="262"/>
                    <a:pt x="0" y="762"/>
                  </a:cubicBezTo>
                  <a:lnTo>
                    <a:pt x="358" y="1119"/>
                  </a:lnTo>
                  <a:cubicBezTo>
                    <a:pt x="739" y="738"/>
                    <a:pt x="1263" y="524"/>
                    <a:pt x="1810" y="524"/>
                  </a:cubicBezTo>
                  <a:lnTo>
                    <a:pt x="181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0" name="Google Shape;2910;p82"/>
            <p:cNvSpPr/>
            <p:nvPr/>
          </p:nvSpPr>
          <p:spPr>
            <a:xfrm>
              <a:off x="4705700" y="3957425"/>
              <a:ext cx="27425" cy="20850"/>
            </a:xfrm>
            <a:custGeom>
              <a:rect b="b" l="l" r="r" t="t"/>
              <a:pathLst>
                <a:path extrusionOk="0" h="834" w="1097">
                  <a:moveTo>
                    <a:pt x="1096" y="0"/>
                  </a:moveTo>
                  <a:cubicBezTo>
                    <a:pt x="692" y="0"/>
                    <a:pt x="287" y="167"/>
                    <a:pt x="1" y="453"/>
                  </a:cubicBezTo>
                  <a:lnTo>
                    <a:pt x="358" y="834"/>
                  </a:lnTo>
                  <a:cubicBezTo>
                    <a:pt x="549" y="643"/>
                    <a:pt x="811" y="524"/>
                    <a:pt x="1096" y="524"/>
                  </a:cubicBezTo>
                  <a:lnTo>
                    <a:pt x="1096"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1" name="Google Shape;2911;p82"/>
            <p:cNvSpPr/>
            <p:nvPr/>
          </p:nvSpPr>
          <p:spPr>
            <a:xfrm>
              <a:off x="4830150" y="4054450"/>
              <a:ext cx="12525" cy="13125"/>
            </a:xfrm>
            <a:custGeom>
              <a:rect b="b" l="l" r="r" t="t"/>
              <a:pathLst>
                <a:path extrusionOk="0" h="525" w="501">
                  <a:moveTo>
                    <a:pt x="0" y="1"/>
                  </a:moveTo>
                  <a:lnTo>
                    <a:pt x="0" y="525"/>
                  </a:lnTo>
                  <a:lnTo>
                    <a:pt x="500" y="525"/>
                  </a:lnTo>
                  <a:lnTo>
                    <a:pt x="500" y="263"/>
                  </a:lnTo>
                  <a:cubicBezTo>
                    <a:pt x="500" y="191"/>
                    <a:pt x="500" y="96"/>
                    <a:pt x="500"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12" name="Google Shape;2912;p82"/>
          <p:cNvGrpSpPr/>
          <p:nvPr/>
        </p:nvGrpSpPr>
        <p:grpSpPr>
          <a:xfrm>
            <a:off x="7547646" y="4079964"/>
            <a:ext cx="335240" cy="295685"/>
            <a:chOff x="5089125" y="3929425"/>
            <a:chExt cx="232225" cy="204825"/>
          </a:xfrm>
        </p:grpSpPr>
        <p:sp>
          <p:nvSpPr>
            <p:cNvPr id="2913" name="Google Shape;2913;p82"/>
            <p:cNvSpPr/>
            <p:nvPr/>
          </p:nvSpPr>
          <p:spPr>
            <a:xfrm>
              <a:off x="5196300" y="3929425"/>
              <a:ext cx="125050" cy="50050"/>
            </a:xfrm>
            <a:custGeom>
              <a:rect b="b" l="l" r="r" t="t"/>
              <a:pathLst>
                <a:path extrusionOk="0" h="2002" w="5002">
                  <a:moveTo>
                    <a:pt x="357" y="1"/>
                  </a:moveTo>
                  <a:lnTo>
                    <a:pt x="0" y="2001"/>
                  </a:lnTo>
                  <a:lnTo>
                    <a:pt x="5001" y="1644"/>
                  </a:lnTo>
                  <a:lnTo>
                    <a:pt x="500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4" name="Google Shape;2914;p82"/>
            <p:cNvSpPr/>
            <p:nvPr/>
          </p:nvSpPr>
          <p:spPr>
            <a:xfrm>
              <a:off x="5089125" y="3929425"/>
              <a:ext cx="116125" cy="50050"/>
            </a:xfrm>
            <a:custGeom>
              <a:rect b="b" l="l" r="r" t="t"/>
              <a:pathLst>
                <a:path extrusionOk="0" h="2002" w="4645">
                  <a:moveTo>
                    <a:pt x="0" y="1"/>
                  </a:moveTo>
                  <a:lnTo>
                    <a:pt x="0" y="1644"/>
                  </a:lnTo>
                  <a:lnTo>
                    <a:pt x="4644" y="2001"/>
                  </a:lnTo>
                  <a:lnTo>
                    <a:pt x="464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5" name="Google Shape;2915;p82"/>
            <p:cNvSpPr/>
            <p:nvPr/>
          </p:nvSpPr>
          <p:spPr>
            <a:xfrm>
              <a:off x="5196300" y="3970500"/>
              <a:ext cx="125050" cy="163750"/>
            </a:xfrm>
            <a:custGeom>
              <a:rect b="b" l="l" r="r" t="t"/>
              <a:pathLst>
                <a:path extrusionOk="0" h="6550" w="5002">
                  <a:moveTo>
                    <a:pt x="357" y="1"/>
                  </a:moveTo>
                  <a:lnTo>
                    <a:pt x="0" y="3264"/>
                  </a:lnTo>
                  <a:lnTo>
                    <a:pt x="357" y="6550"/>
                  </a:lnTo>
                  <a:lnTo>
                    <a:pt x="5001" y="6550"/>
                  </a:lnTo>
                  <a:lnTo>
                    <a:pt x="500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6" name="Google Shape;2916;p82"/>
            <p:cNvSpPr/>
            <p:nvPr/>
          </p:nvSpPr>
          <p:spPr>
            <a:xfrm>
              <a:off x="5089125" y="3970500"/>
              <a:ext cx="116125" cy="163750"/>
            </a:xfrm>
            <a:custGeom>
              <a:rect b="b" l="l" r="r" t="t"/>
              <a:pathLst>
                <a:path extrusionOk="0" h="6550" w="4645">
                  <a:moveTo>
                    <a:pt x="0" y="1"/>
                  </a:moveTo>
                  <a:lnTo>
                    <a:pt x="0" y="6550"/>
                  </a:lnTo>
                  <a:lnTo>
                    <a:pt x="4644" y="6550"/>
                  </a:lnTo>
                  <a:lnTo>
                    <a:pt x="464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7" name="Google Shape;2917;p82"/>
            <p:cNvSpPr/>
            <p:nvPr/>
          </p:nvSpPr>
          <p:spPr>
            <a:xfrm>
              <a:off x="5196300" y="3983600"/>
              <a:ext cx="111350" cy="137550"/>
            </a:xfrm>
            <a:custGeom>
              <a:rect b="b" l="l" r="r" t="t"/>
              <a:pathLst>
                <a:path extrusionOk="0" h="5502" w="4454">
                  <a:moveTo>
                    <a:pt x="357" y="1"/>
                  </a:moveTo>
                  <a:lnTo>
                    <a:pt x="0" y="2740"/>
                  </a:lnTo>
                  <a:lnTo>
                    <a:pt x="357" y="5502"/>
                  </a:lnTo>
                  <a:lnTo>
                    <a:pt x="4453" y="5502"/>
                  </a:lnTo>
                  <a:lnTo>
                    <a:pt x="4453"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8" name="Google Shape;2918;p82"/>
            <p:cNvSpPr/>
            <p:nvPr/>
          </p:nvSpPr>
          <p:spPr>
            <a:xfrm>
              <a:off x="5102825" y="3983600"/>
              <a:ext cx="102425" cy="137550"/>
            </a:xfrm>
            <a:custGeom>
              <a:rect b="b" l="l" r="r" t="t"/>
              <a:pathLst>
                <a:path extrusionOk="0" h="5502" w="4097">
                  <a:moveTo>
                    <a:pt x="0" y="1"/>
                  </a:moveTo>
                  <a:lnTo>
                    <a:pt x="0" y="5502"/>
                  </a:lnTo>
                  <a:lnTo>
                    <a:pt x="4096" y="5502"/>
                  </a:lnTo>
                  <a:lnTo>
                    <a:pt x="4096"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9" name="Google Shape;2919;p82"/>
            <p:cNvSpPr/>
            <p:nvPr/>
          </p:nvSpPr>
          <p:spPr>
            <a:xfrm>
              <a:off x="5102825" y="3943125"/>
              <a:ext cx="13700" cy="13725"/>
            </a:xfrm>
            <a:custGeom>
              <a:rect b="b" l="l" r="r" t="t"/>
              <a:pathLst>
                <a:path extrusionOk="0" h="549" w="548">
                  <a:moveTo>
                    <a:pt x="0" y="0"/>
                  </a:moveTo>
                  <a:lnTo>
                    <a:pt x="0" y="548"/>
                  </a:lnTo>
                  <a:lnTo>
                    <a:pt x="548" y="548"/>
                  </a:lnTo>
                  <a:lnTo>
                    <a:pt x="548"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0" name="Google Shape;2920;p82"/>
            <p:cNvSpPr/>
            <p:nvPr/>
          </p:nvSpPr>
          <p:spPr>
            <a:xfrm>
              <a:off x="5130200" y="3943125"/>
              <a:ext cx="13725" cy="13725"/>
            </a:xfrm>
            <a:custGeom>
              <a:rect b="b" l="l" r="r" t="t"/>
              <a:pathLst>
                <a:path extrusionOk="0" h="549" w="549">
                  <a:moveTo>
                    <a:pt x="1" y="0"/>
                  </a:moveTo>
                  <a:lnTo>
                    <a:pt x="1" y="548"/>
                  </a:lnTo>
                  <a:lnTo>
                    <a:pt x="548" y="548"/>
                  </a:lnTo>
                  <a:lnTo>
                    <a:pt x="548" y="0"/>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1" name="Google Shape;2921;p82"/>
            <p:cNvSpPr/>
            <p:nvPr/>
          </p:nvSpPr>
          <p:spPr>
            <a:xfrm>
              <a:off x="5157600" y="3943125"/>
              <a:ext cx="13700" cy="13725"/>
            </a:xfrm>
            <a:custGeom>
              <a:rect b="b" l="l" r="r" t="t"/>
              <a:pathLst>
                <a:path extrusionOk="0" h="549" w="548">
                  <a:moveTo>
                    <a:pt x="0" y="0"/>
                  </a:moveTo>
                  <a:lnTo>
                    <a:pt x="0" y="548"/>
                  </a:lnTo>
                  <a:lnTo>
                    <a:pt x="548" y="548"/>
                  </a:lnTo>
                  <a:lnTo>
                    <a:pt x="548"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2" name="Google Shape;2922;p82"/>
            <p:cNvSpPr/>
            <p:nvPr/>
          </p:nvSpPr>
          <p:spPr>
            <a:xfrm>
              <a:off x="5196300" y="4011600"/>
              <a:ext cx="63725" cy="81575"/>
            </a:xfrm>
            <a:custGeom>
              <a:rect b="b" l="l" r="r" t="t"/>
              <a:pathLst>
                <a:path extrusionOk="0" h="3263" w="2549">
                  <a:moveTo>
                    <a:pt x="357" y="0"/>
                  </a:moveTo>
                  <a:lnTo>
                    <a:pt x="0" y="1620"/>
                  </a:lnTo>
                  <a:lnTo>
                    <a:pt x="357" y="3263"/>
                  </a:lnTo>
                  <a:cubicBezTo>
                    <a:pt x="1858" y="3263"/>
                    <a:pt x="2548" y="1620"/>
                    <a:pt x="2548" y="1620"/>
                  </a:cubicBezTo>
                  <a:cubicBezTo>
                    <a:pt x="2548" y="1620"/>
                    <a:pt x="1858" y="0"/>
                    <a:pt x="357"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3" name="Google Shape;2923;p82"/>
            <p:cNvSpPr/>
            <p:nvPr/>
          </p:nvSpPr>
          <p:spPr>
            <a:xfrm>
              <a:off x="5151050" y="4011600"/>
              <a:ext cx="54200" cy="81575"/>
            </a:xfrm>
            <a:custGeom>
              <a:rect b="b" l="l" r="r" t="t"/>
              <a:pathLst>
                <a:path extrusionOk="0" h="3263" w="2168">
                  <a:moveTo>
                    <a:pt x="2167" y="0"/>
                  </a:moveTo>
                  <a:cubicBezTo>
                    <a:pt x="691" y="0"/>
                    <a:pt x="0" y="1620"/>
                    <a:pt x="0" y="1620"/>
                  </a:cubicBezTo>
                  <a:cubicBezTo>
                    <a:pt x="0" y="1620"/>
                    <a:pt x="691" y="3263"/>
                    <a:pt x="2167" y="3263"/>
                  </a:cubicBezTo>
                  <a:lnTo>
                    <a:pt x="216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4" name="Google Shape;2924;p82"/>
            <p:cNvSpPr/>
            <p:nvPr/>
          </p:nvSpPr>
          <p:spPr>
            <a:xfrm>
              <a:off x="5196300" y="4025275"/>
              <a:ext cx="36325" cy="54200"/>
            </a:xfrm>
            <a:custGeom>
              <a:rect b="b" l="l" r="r" t="t"/>
              <a:pathLst>
                <a:path extrusionOk="0" h="2168" w="1453">
                  <a:moveTo>
                    <a:pt x="357" y="1"/>
                  </a:moveTo>
                  <a:lnTo>
                    <a:pt x="0" y="1073"/>
                  </a:lnTo>
                  <a:lnTo>
                    <a:pt x="357" y="2168"/>
                  </a:lnTo>
                  <a:cubicBezTo>
                    <a:pt x="976" y="2168"/>
                    <a:pt x="1453" y="1692"/>
                    <a:pt x="1453" y="1073"/>
                  </a:cubicBezTo>
                  <a:cubicBezTo>
                    <a:pt x="1453" y="477"/>
                    <a:pt x="976" y="1"/>
                    <a:pt x="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5" name="Google Shape;2925;p82"/>
            <p:cNvSpPr/>
            <p:nvPr/>
          </p:nvSpPr>
          <p:spPr>
            <a:xfrm>
              <a:off x="5178425" y="4025275"/>
              <a:ext cx="26825" cy="54200"/>
            </a:xfrm>
            <a:custGeom>
              <a:rect b="b" l="l" r="r" t="t"/>
              <a:pathLst>
                <a:path extrusionOk="0" h="2168" w="1073">
                  <a:moveTo>
                    <a:pt x="1072" y="1"/>
                  </a:moveTo>
                  <a:cubicBezTo>
                    <a:pt x="477" y="1"/>
                    <a:pt x="1" y="477"/>
                    <a:pt x="1" y="1073"/>
                  </a:cubicBezTo>
                  <a:cubicBezTo>
                    <a:pt x="1" y="1692"/>
                    <a:pt x="477" y="2168"/>
                    <a:pt x="1072" y="2168"/>
                  </a:cubicBezTo>
                  <a:lnTo>
                    <a:pt x="1072"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6" name="Google Shape;2926;p82"/>
            <p:cNvSpPr/>
            <p:nvPr/>
          </p:nvSpPr>
          <p:spPr>
            <a:xfrm>
              <a:off x="5196300" y="4038975"/>
              <a:ext cx="22625" cy="26825"/>
            </a:xfrm>
            <a:custGeom>
              <a:rect b="b" l="l" r="r" t="t"/>
              <a:pathLst>
                <a:path extrusionOk="0" h="1073" w="905">
                  <a:moveTo>
                    <a:pt x="357" y="1"/>
                  </a:moveTo>
                  <a:lnTo>
                    <a:pt x="0" y="525"/>
                  </a:lnTo>
                  <a:lnTo>
                    <a:pt x="357" y="1072"/>
                  </a:lnTo>
                  <a:cubicBezTo>
                    <a:pt x="667" y="1072"/>
                    <a:pt x="905" y="834"/>
                    <a:pt x="905" y="525"/>
                  </a:cubicBezTo>
                  <a:cubicBezTo>
                    <a:pt x="905" y="239"/>
                    <a:pt x="667" y="1"/>
                    <a:pt x="357"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27" name="Google Shape;2927;p82"/>
            <p:cNvSpPr/>
            <p:nvPr/>
          </p:nvSpPr>
          <p:spPr>
            <a:xfrm>
              <a:off x="5192125" y="4038975"/>
              <a:ext cx="13125" cy="26825"/>
            </a:xfrm>
            <a:custGeom>
              <a:rect b="b" l="l" r="r" t="t"/>
              <a:pathLst>
                <a:path extrusionOk="0" h="1073" w="525">
                  <a:moveTo>
                    <a:pt x="524" y="1"/>
                  </a:moveTo>
                  <a:cubicBezTo>
                    <a:pt x="238" y="1"/>
                    <a:pt x="0" y="239"/>
                    <a:pt x="0" y="525"/>
                  </a:cubicBezTo>
                  <a:cubicBezTo>
                    <a:pt x="0" y="834"/>
                    <a:pt x="238" y="1072"/>
                    <a:pt x="524" y="1072"/>
                  </a:cubicBezTo>
                  <a:lnTo>
                    <a:pt x="5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28" name="Google Shape;2928;p82"/>
          <p:cNvGrpSpPr/>
          <p:nvPr/>
        </p:nvGrpSpPr>
        <p:grpSpPr>
          <a:xfrm flipH="1">
            <a:off x="240252" y="123886"/>
            <a:ext cx="1032427" cy="983632"/>
            <a:chOff x="6971400" y="1329575"/>
            <a:chExt cx="820950" cy="782150"/>
          </a:xfrm>
        </p:grpSpPr>
        <p:sp>
          <p:nvSpPr>
            <p:cNvPr id="2929" name="Google Shape;2929;p82"/>
            <p:cNvSpPr/>
            <p:nvPr/>
          </p:nvSpPr>
          <p:spPr>
            <a:xfrm>
              <a:off x="7564625" y="1329650"/>
              <a:ext cx="227425" cy="227250"/>
            </a:xfrm>
            <a:custGeom>
              <a:rect b="b" l="l" r="r" t="t"/>
              <a:pathLst>
                <a:path extrusionOk="0" h="9090" w="9097">
                  <a:moveTo>
                    <a:pt x="8335" y="231"/>
                  </a:moveTo>
                  <a:lnTo>
                    <a:pt x="8871" y="8327"/>
                  </a:lnTo>
                  <a:lnTo>
                    <a:pt x="762" y="8851"/>
                  </a:lnTo>
                  <a:lnTo>
                    <a:pt x="239" y="755"/>
                  </a:lnTo>
                  <a:lnTo>
                    <a:pt x="8335" y="231"/>
                  </a:lnTo>
                  <a:close/>
                  <a:moveTo>
                    <a:pt x="8456" y="0"/>
                  </a:moveTo>
                  <a:cubicBezTo>
                    <a:pt x="8448" y="0"/>
                    <a:pt x="8440" y="2"/>
                    <a:pt x="8430" y="5"/>
                  </a:cubicBezTo>
                  <a:lnTo>
                    <a:pt x="108" y="541"/>
                  </a:lnTo>
                  <a:cubicBezTo>
                    <a:pt x="48" y="541"/>
                    <a:pt x="0" y="600"/>
                    <a:pt x="12" y="660"/>
                  </a:cubicBezTo>
                  <a:lnTo>
                    <a:pt x="548" y="8982"/>
                  </a:lnTo>
                  <a:cubicBezTo>
                    <a:pt x="548" y="9042"/>
                    <a:pt x="596" y="9089"/>
                    <a:pt x="655" y="9089"/>
                  </a:cubicBezTo>
                  <a:lnTo>
                    <a:pt x="667" y="9089"/>
                  </a:lnTo>
                  <a:lnTo>
                    <a:pt x="8990" y="8542"/>
                  </a:lnTo>
                  <a:cubicBezTo>
                    <a:pt x="9049" y="8542"/>
                    <a:pt x="9097" y="8494"/>
                    <a:pt x="9097" y="8423"/>
                  </a:cubicBezTo>
                  <a:lnTo>
                    <a:pt x="8549" y="100"/>
                  </a:lnTo>
                  <a:cubicBezTo>
                    <a:pt x="8549" y="76"/>
                    <a:pt x="8537" y="41"/>
                    <a:pt x="8513" y="29"/>
                  </a:cubicBezTo>
                  <a:cubicBezTo>
                    <a:pt x="8496" y="11"/>
                    <a:pt x="8479" y="0"/>
                    <a:pt x="845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0" name="Google Shape;2930;p82"/>
            <p:cNvSpPr/>
            <p:nvPr/>
          </p:nvSpPr>
          <p:spPr>
            <a:xfrm>
              <a:off x="6971700" y="1884600"/>
              <a:ext cx="227425" cy="227125"/>
            </a:xfrm>
            <a:custGeom>
              <a:rect b="b" l="l" r="r" t="t"/>
              <a:pathLst>
                <a:path extrusionOk="0" h="9085" w="9097">
                  <a:moveTo>
                    <a:pt x="8335" y="226"/>
                  </a:moveTo>
                  <a:lnTo>
                    <a:pt x="8858" y="8322"/>
                  </a:lnTo>
                  <a:lnTo>
                    <a:pt x="762" y="8858"/>
                  </a:lnTo>
                  <a:lnTo>
                    <a:pt x="226" y="750"/>
                  </a:lnTo>
                  <a:lnTo>
                    <a:pt x="8335" y="226"/>
                  </a:lnTo>
                  <a:close/>
                  <a:moveTo>
                    <a:pt x="8430" y="0"/>
                  </a:moveTo>
                  <a:lnTo>
                    <a:pt x="107" y="536"/>
                  </a:lnTo>
                  <a:cubicBezTo>
                    <a:pt x="48" y="548"/>
                    <a:pt x="0" y="595"/>
                    <a:pt x="0" y="655"/>
                  </a:cubicBezTo>
                  <a:lnTo>
                    <a:pt x="548" y="8977"/>
                  </a:lnTo>
                  <a:cubicBezTo>
                    <a:pt x="548" y="9013"/>
                    <a:pt x="560" y="9037"/>
                    <a:pt x="584" y="9061"/>
                  </a:cubicBezTo>
                  <a:cubicBezTo>
                    <a:pt x="607" y="9073"/>
                    <a:pt x="631" y="9084"/>
                    <a:pt x="655" y="9084"/>
                  </a:cubicBezTo>
                  <a:lnTo>
                    <a:pt x="667" y="9084"/>
                  </a:lnTo>
                  <a:lnTo>
                    <a:pt x="8989" y="8549"/>
                  </a:lnTo>
                  <a:cubicBezTo>
                    <a:pt x="9049" y="8537"/>
                    <a:pt x="9097" y="8489"/>
                    <a:pt x="9085" y="8430"/>
                  </a:cubicBezTo>
                  <a:lnTo>
                    <a:pt x="8549" y="107"/>
                  </a:lnTo>
                  <a:cubicBezTo>
                    <a:pt x="8549" y="36"/>
                    <a:pt x="8489" y="0"/>
                    <a:pt x="843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1" name="Google Shape;2931;p82"/>
            <p:cNvSpPr/>
            <p:nvPr/>
          </p:nvSpPr>
          <p:spPr>
            <a:xfrm>
              <a:off x="6971400" y="1343100"/>
              <a:ext cx="599200" cy="560550"/>
            </a:xfrm>
            <a:custGeom>
              <a:rect b="b" l="l" r="r" t="t"/>
              <a:pathLst>
                <a:path extrusionOk="0" h="22422" w="23968">
                  <a:moveTo>
                    <a:pt x="23844" y="1"/>
                  </a:moveTo>
                  <a:cubicBezTo>
                    <a:pt x="23818" y="1"/>
                    <a:pt x="23794" y="10"/>
                    <a:pt x="23777" y="26"/>
                  </a:cubicBezTo>
                  <a:lnTo>
                    <a:pt x="48" y="22232"/>
                  </a:lnTo>
                  <a:cubicBezTo>
                    <a:pt x="0" y="22267"/>
                    <a:pt x="0" y="22339"/>
                    <a:pt x="48" y="22386"/>
                  </a:cubicBezTo>
                  <a:cubicBezTo>
                    <a:pt x="72" y="22410"/>
                    <a:pt x="96" y="22422"/>
                    <a:pt x="131" y="22422"/>
                  </a:cubicBezTo>
                  <a:cubicBezTo>
                    <a:pt x="155" y="22422"/>
                    <a:pt x="179" y="22410"/>
                    <a:pt x="203" y="22386"/>
                  </a:cubicBezTo>
                  <a:lnTo>
                    <a:pt x="23920" y="193"/>
                  </a:lnTo>
                  <a:cubicBezTo>
                    <a:pt x="23968" y="157"/>
                    <a:pt x="23968" y="86"/>
                    <a:pt x="23932" y="38"/>
                  </a:cubicBezTo>
                  <a:cubicBezTo>
                    <a:pt x="23906" y="13"/>
                    <a:pt x="23874" y="1"/>
                    <a:pt x="238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2" name="Google Shape;2932;p82"/>
            <p:cNvSpPr/>
            <p:nvPr/>
          </p:nvSpPr>
          <p:spPr>
            <a:xfrm>
              <a:off x="7179450" y="1329575"/>
              <a:ext cx="599225" cy="560700"/>
            </a:xfrm>
            <a:custGeom>
              <a:rect b="b" l="l" r="r" t="t"/>
              <a:pathLst>
                <a:path extrusionOk="0" h="22428" w="23969">
                  <a:moveTo>
                    <a:pt x="23845" y="0"/>
                  </a:moveTo>
                  <a:cubicBezTo>
                    <a:pt x="23818" y="0"/>
                    <a:pt x="23794" y="9"/>
                    <a:pt x="23778" y="32"/>
                  </a:cubicBezTo>
                  <a:lnTo>
                    <a:pt x="48" y="22225"/>
                  </a:lnTo>
                  <a:cubicBezTo>
                    <a:pt x="1" y="22272"/>
                    <a:pt x="1" y="22344"/>
                    <a:pt x="48" y="22392"/>
                  </a:cubicBezTo>
                  <a:cubicBezTo>
                    <a:pt x="72" y="22415"/>
                    <a:pt x="96" y="22427"/>
                    <a:pt x="132" y="22427"/>
                  </a:cubicBezTo>
                  <a:cubicBezTo>
                    <a:pt x="156" y="22427"/>
                    <a:pt x="179" y="22415"/>
                    <a:pt x="203" y="22392"/>
                  </a:cubicBezTo>
                  <a:lnTo>
                    <a:pt x="23920" y="198"/>
                  </a:lnTo>
                  <a:cubicBezTo>
                    <a:pt x="23968" y="151"/>
                    <a:pt x="23968" y="79"/>
                    <a:pt x="23932" y="32"/>
                  </a:cubicBezTo>
                  <a:cubicBezTo>
                    <a:pt x="23907" y="13"/>
                    <a:pt x="23875" y="0"/>
                    <a:pt x="238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3" name="Google Shape;2933;p82"/>
            <p:cNvSpPr/>
            <p:nvPr/>
          </p:nvSpPr>
          <p:spPr>
            <a:xfrm>
              <a:off x="7193150" y="1537775"/>
              <a:ext cx="599200" cy="560550"/>
            </a:xfrm>
            <a:custGeom>
              <a:rect b="b" l="l" r="r" t="t"/>
              <a:pathLst>
                <a:path extrusionOk="0" h="22422" w="23968">
                  <a:moveTo>
                    <a:pt x="23841" y="1"/>
                  </a:moveTo>
                  <a:cubicBezTo>
                    <a:pt x="23815" y="1"/>
                    <a:pt x="23787" y="9"/>
                    <a:pt x="23765" y="26"/>
                  </a:cubicBezTo>
                  <a:lnTo>
                    <a:pt x="48" y="22219"/>
                  </a:lnTo>
                  <a:cubicBezTo>
                    <a:pt x="0" y="22267"/>
                    <a:pt x="0" y="22338"/>
                    <a:pt x="36" y="22386"/>
                  </a:cubicBezTo>
                  <a:cubicBezTo>
                    <a:pt x="60" y="22410"/>
                    <a:pt x="96" y="22422"/>
                    <a:pt x="120" y="22422"/>
                  </a:cubicBezTo>
                  <a:cubicBezTo>
                    <a:pt x="143" y="22422"/>
                    <a:pt x="179" y="22410"/>
                    <a:pt x="203" y="22386"/>
                  </a:cubicBezTo>
                  <a:lnTo>
                    <a:pt x="23920" y="193"/>
                  </a:lnTo>
                  <a:cubicBezTo>
                    <a:pt x="23968" y="145"/>
                    <a:pt x="23968" y="74"/>
                    <a:pt x="23920" y="38"/>
                  </a:cubicBezTo>
                  <a:cubicBezTo>
                    <a:pt x="23901" y="12"/>
                    <a:pt x="23872" y="1"/>
                    <a:pt x="238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4" name="Google Shape;2934;p82"/>
            <p:cNvSpPr/>
            <p:nvPr/>
          </p:nvSpPr>
          <p:spPr>
            <a:xfrm>
              <a:off x="6985075" y="1551225"/>
              <a:ext cx="599225" cy="560500"/>
            </a:xfrm>
            <a:custGeom>
              <a:rect b="b" l="l" r="r" t="t"/>
              <a:pathLst>
                <a:path extrusionOk="0" h="22420" w="23969">
                  <a:moveTo>
                    <a:pt x="23848" y="0"/>
                  </a:moveTo>
                  <a:cubicBezTo>
                    <a:pt x="23819" y="0"/>
                    <a:pt x="23790" y="12"/>
                    <a:pt x="23766" y="36"/>
                  </a:cubicBezTo>
                  <a:lnTo>
                    <a:pt x="49" y="22229"/>
                  </a:lnTo>
                  <a:cubicBezTo>
                    <a:pt x="1" y="22265"/>
                    <a:pt x="1" y="22336"/>
                    <a:pt x="37" y="22384"/>
                  </a:cubicBezTo>
                  <a:cubicBezTo>
                    <a:pt x="61" y="22408"/>
                    <a:pt x="84" y="22419"/>
                    <a:pt x="120" y="22419"/>
                  </a:cubicBezTo>
                  <a:cubicBezTo>
                    <a:pt x="144" y="22419"/>
                    <a:pt x="180" y="22408"/>
                    <a:pt x="191" y="22396"/>
                  </a:cubicBezTo>
                  <a:lnTo>
                    <a:pt x="23921" y="191"/>
                  </a:lnTo>
                  <a:cubicBezTo>
                    <a:pt x="23968" y="155"/>
                    <a:pt x="23968" y="83"/>
                    <a:pt x="23921" y="36"/>
                  </a:cubicBezTo>
                  <a:cubicBezTo>
                    <a:pt x="23903" y="12"/>
                    <a:pt x="23876" y="0"/>
                    <a:pt x="238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35" name="Google Shape;2935;p82"/>
          <p:cNvGrpSpPr/>
          <p:nvPr/>
        </p:nvGrpSpPr>
        <p:grpSpPr>
          <a:xfrm>
            <a:off x="1984336" y="2858404"/>
            <a:ext cx="204594" cy="314597"/>
            <a:chOff x="1235350" y="3030450"/>
            <a:chExt cx="141725" cy="217925"/>
          </a:xfrm>
        </p:grpSpPr>
        <p:sp>
          <p:nvSpPr>
            <p:cNvPr id="2936" name="Google Shape;2936;p82"/>
            <p:cNvSpPr/>
            <p:nvPr/>
          </p:nvSpPr>
          <p:spPr>
            <a:xfrm>
              <a:off x="1297850" y="3030450"/>
              <a:ext cx="79225" cy="217925"/>
            </a:xfrm>
            <a:custGeom>
              <a:rect b="b" l="l" r="r" t="t"/>
              <a:pathLst>
                <a:path extrusionOk="0" h="8717" w="3169">
                  <a:moveTo>
                    <a:pt x="334" y="0"/>
                  </a:moveTo>
                  <a:lnTo>
                    <a:pt x="1" y="4882"/>
                  </a:lnTo>
                  <a:lnTo>
                    <a:pt x="334" y="8716"/>
                  </a:lnTo>
                  <a:lnTo>
                    <a:pt x="3168" y="8716"/>
                  </a:lnTo>
                  <a:lnTo>
                    <a:pt x="316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7" name="Google Shape;2937;p82"/>
            <p:cNvSpPr/>
            <p:nvPr/>
          </p:nvSpPr>
          <p:spPr>
            <a:xfrm>
              <a:off x="1235350" y="3030450"/>
              <a:ext cx="70875" cy="217925"/>
            </a:xfrm>
            <a:custGeom>
              <a:rect b="b" l="l" r="r" t="t"/>
              <a:pathLst>
                <a:path extrusionOk="0" h="8717" w="2835">
                  <a:moveTo>
                    <a:pt x="0" y="0"/>
                  </a:moveTo>
                  <a:lnTo>
                    <a:pt x="0" y="8716"/>
                  </a:lnTo>
                  <a:lnTo>
                    <a:pt x="2834" y="8716"/>
                  </a:lnTo>
                  <a:lnTo>
                    <a:pt x="28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8" name="Google Shape;2938;p82"/>
            <p:cNvSpPr/>
            <p:nvPr/>
          </p:nvSpPr>
          <p:spPr>
            <a:xfrm>
              <a:off x="1297850" y="3043525"/>
              <a:ext cx="66125" cy="192350"/>
            </a:xfrm>
            <a:custGeom>
              <a:rect b="b" l="l" r="r" t="t"/>
              <a:pathLst>
                <a:path extrusionOk="0" h="7694" w="2645">
                  <a:moveTo>
                    <a:pt x="2144" y="1"/>
                  </a:moveTo>
                  <a:lnTo>
                    <a:pt x="2144" y="501"/>
                  </a:lnTo>
                  <a:lnTo>
                    <a:pt x="334" y="501"/>
                  </a:lnTo>
                  <a:lnTo>
                    <a:pt x="1" y="4359"/>
                  </a:lnTo>
                  <a:lnTo>
                    <a:pt x="334" y="7693"/>
                  </a:lnTo>
                  <a:lnTo>
                    <a:pt x="2644" y="7693"/>
                  </a:lnTo>
                  <a:lnTo>
                    <a:pt x="264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9" name="Google Shape;2939;p82"/>
            <p:cNvSpPr/>
            <p:nvPr/>
          </p:nvSpPr>
          <p:spPr>
            <a:xfrm>
              <a:off x="1248450" y="3043525"/>
              <a:ext cx="57775" cy="192350"/>
            </a:xfrm>
            <a:custGeom>
              <a:rect b="b" l="l" r="r" t="t"/>
              <a:pathLst>
                <a:path extrusionOk="0" h="7694" w="2311">
                  <a:moveTo>
                    <a:pt x="0" y="1"/>
                  </a:moveTo>
                  <a:lnTo>
                    <a:pt x="0" y="7693"/>
                  </a:lnTo>
                  <a:lnTo>
                    <a:pt x="2310" y="7693"/>
                  </a:lnTo>
                  <a:lnTo>
                    <a:pt x="2310" y="501"/>
                  </a:lnTo>
                  <a:lnTo>
                    <a:pt x="500" y="501"/>
                  </a:lnTo>
                  <a:lnTo>
                    <a:pt x="50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0" name="Google Shape;2940;p82"/>
            <p:cNvSpPr/>
            <p:nvPr/>
          </p:nvSpPr>
          <p:spPr>
            <a:xfrm>
              <a:off x="1302025" y="3088200"/>
              <a:ext cx="10750" cy="25625"/>
            </a:xfrm>
            <a:custGeom>
              <a:rect b="b" l="l" r="r" t="t"/>
              <a:pathLst>
                <a:path extrusionOk="0" h="1025" w="430">
                  <a:moveTo>
                    <a:pt x="0" y="0"/>
                  </a:moveTo>
                  <a:lnTo>
                    <a:pt x="167" y="1024"/>
                  </a:lnTo>
                  <a:lnTo>
                    <a:pt x="429" y="1024"/>
                  </a:lnTo>
                  <a:lnTo>
                    <a:pt x="4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1" name="Google Shape;2941;p82"/>
            <p:cNvSpPr/>
            <p:nvPr/>
          </p:nvSpPr>
          <p:spPr>
            <a:xfrm>
              <a:off x="1299650" y="3088200"/>
              <a:ext cx="6575" cy="25625"/>
            </a:xfrm>
            <a:custGeom>
              <a:rect b="b" l="l" r="r" t="t"/>
              <a:pathLst>
                <a:path extrusionOk="0" h="1025" w="263">
                  <a:moveTo>
                    <a:pt x="0" y="0"/>
                  </a:moveTo>
                  <a:lnTo>
                    <a:pt x="0" y="1024"/>
                  </a:lnTo>
                  <a:lnTo>
                    <a:pt x="262" y="1024"/>
                  </a:lnTo>
                  <a:lnTo>
                    <a:pt x="262"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2" name="Google Shape;2942;p82"/>
            <p:cNvSpPr/>
            <p:nvPr/>
          </p:nvSpPr>
          <p:spPr>
            <a:xfrm>
              <a:off x="1302025" y="3081650"/>
              <a:ext cx="23250" cy="13125"/>
            </a:xfrm>
            <a:custGeom>
              <a:rect b="b" l="l" r="r" t="t"/>
              <a:pathLst>
                <a:path extrusionOk="0" h="525" w="930">
                  <a:moveTo>
                    <a:pt x="167" y="0"/>
                  </a:moveTo>
                  <a:lnTo>
                    <a:pt x="0" y="262"/>
                  </a:lnTo>
                  <a:lnTo>
                    <a:pt x="167" y="524"/>
                  </a:lnTo>
                  <a:lnTo>
                    <a:pt x="929" y="524"/>
                  </a:lnTo>
                  <a:lnTo>
                    <a:pt x="9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3" name="Google Shape;2943;p82"/>
            <p:cNvSpPr/>
            <p:nvPr/>
          </p:nvSpPr>
          <p:spPr>
            <a:xfrm>
              <a:off x="1302025" y="3210250"/>
              <a:ext cx="10750" cy="12525"/>
            </a:xfrm>
            <a:custGeom>
              <a:rect b="b" l="l" r="r" t="t"/>
              <a:pathLst>
                <a:path extrusionOk="0" h="501" w="430">
                  <a:moveTo>
                    <a:pt x="167" y="0"/>
                  </a:moveTo>
                  <a:lnTo>
                    <a:pt x="0" y="262"/>
                  </a:lnTo>
                  <a:lnTo>
                    <a:pt x="167" y="500"/>
                  </a:lnTo>
                  <a:lnTo>
                    <a:pt x="429" y="500"/>
                  </a:lnTo>
                  <a:lnTo>
                    <a:pt x="42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4" name="Google Shape;2944;p82"/>
            <p:cNvSpPr/>
            <p:nvPr/>
          </p:nvSpPr>
          <p:spPr>
            <a:xfrm>
              <a:off x="1299650" y="3210250"/>
              <a:ext cx="6575" cy="12525"/>
            </a:xfrm>
            <a:custGeom>
              <a:rect b="b" l="l" r="r" t="t"/>
              <a:pathLst>
                <a:path extrusionOk="0" h="501" w="263">
                  <a:moveTo>
                    <a:pt x="0" y="0"/>
                  </a:moveTo>
                  <a:lnTo>
                    <a:pt x="0" y="500"/>
                  </a:lnTo>
                  <a:lnTo>
                    <a:pt x="262" y="500"/>
                  </a:lnTo>
                  <a:lnTo>
                    <a:pt x="26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5" name="Google Shape;2945;p82"/>
            <p:cNvSpPr/>
            <p:nvPr/>
          </p:nvSpPr>
          <p:spPr>
            <a:xfrm>
              <a:off x="1297850" y="3107250"/>
              <a:ext cx="53625" cy="89925"/>
            </a:xfrm>
            <a:custGeom>
              <a:rect b="b" l="l" r="r" t="t"/>
              <a:pathLst>
                <a:path extrusionOk="0" h="3597" w="2145">
                  <a:moveTo>
                    <a:pt x="334" y="0"/>
                  </a:moveTo>
                  <a:lnTo>
                    <a:pt x="1" y="1810"/>
                  </a:lnTo>
                  <a:lnTo>
                    <a:pt x="334" y="3596"/>
                  </a:lnTo>
                  <a:lnTo>
                    <a:pt x="2144" y="3596"/>
                  </a:lnTo>
                  <a:lnTo>
                    <a:pt x="2144"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6" name="Google Shape;2946;p82"/>
            <p:cNvSpPr/>
            <p:nvPr/>
          </p:nvSpPr>
          <p:spPr>
            <a:xfrm>
              <a:off x="1260950" y="3107250"/>
              <a:ext cx="45275" cy="89925"/>
            </a:xfrm>
            <a:custGeom>
              <a:rect b="b" l="l" r="r" t="t"/>
              <a:pathLst>
                <a:path extrusionOk="0" h="3597" w="1811">
                  <a:moveTo>
                    <a:pt x="0" y="0"/>
                  </a:moveTo>
                  <a:lnTo>
                    <a:pt x="0" y="3596"/>
                  </a:lnTo>
                  <a:lnTo>
                    <a:pt x="1810" y="3596"/>
                  </a:lnTo>
                  <a:lnTo>
                    <a:pt x="1810"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7" name="Google Shape;2947;p82"/>
            <p:cNvSpPr/>
            <p:nvPr/>
          </p:nvSpPr>
          <p:spPr>
            <a:xfrm>
              <a:off x="1287150" y="3081650"/>
              <a:ext cx="19075" cy="13125"/>
            </a:xfrm>
            <a:custGeom>
              <a:rect b="b" l="l" r="r" t="t"/>
              <a:pathLst>
                <a:path extrusionOk="0" h="525" w="763">
                  <a:moveTo>
                    <a:pt x="0" y="0"/>
                  </a:moveTo>
                  <a:lnTo>
                    <a:pt x="0" y="524"/>
                  </a:lnTo>
                  <a:lnTo>
                    <a:pt x="762" y="524"/>
                  </a:lnTo>
                  <a:lnTo>
                    <a:pt x="762"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8" name="Google Shape;2948;p82"/>
            <p:cNvSpPr/>
            <p:nvPr/>
          </p:nvSpPr>
          <p:spPr>
            <a:xfrm>
              <a:off x="1297850" y="3119750"/>
              <a:ext cx="40525" cy="64900"/>
            </a:xfrm>
            <a:custGeom>
              <a:rect b="b" l="l" r="r" t="t"/>
              <a:pathLst>
                <a:path extrusionOk="0" h="2596" w="1621">
                  <a:moveTo>
                    <a:pt x="334" y="0"/>
                  </a:moveTo>
                  <a:lnTo>
                    <a:pt x="1" y="1310"/>
                  </a:lnTo>
                  <a:lnTo>
                    <a:pt x="334" y="2596"/>
                  </a:lnTo>
                  <a:lnTo>
                    <a:pt x="1620" y="2596"/>
                  </a:lnTo>
                  <a:lnTo>
                    <a:pt x="162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49" name="Google Shape;2949;p82"/>
            <p:cNvSpPr/>
            <p:nvPr/>
          </p:nvSpPr>
          <p:spPr>
            <a:xfrm>
              <a:off x="1274050" y="3119750"/>
              <a:ext cx="32175" cy="64900"/>
            </a:xfrm>
            <a:custGeom>
              <a:rect b="b" l="l" r="r" t="t"/>
              <a:pathLst>
                <a:path extrusionOk="0" h="2596" w="1287">
                  <a:moveTo>
                    <a:pt x="0" y="0"/>
                  </a:moveTo>
                  <a:lnTo>
                    <a:pt x="0" y="2596"/>
                  </a:lnTo>
                  <a:lnTo>
                    <a:pt x="1286" y="2596"/>
                  </a:lnTo>
                  <a:lnTo>
                    <a:pt x="1286"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0" name="Google Shape;2950;p82"/>
            <p:cNvSpPr/>
            <p:nvPr/>
          </p:nvSpPr>
          <p:spPr>
            <a:xfrm>
              <a:off x="1287150" y="3133425"/>
              <a:ext cx="12525" cy="12550"/>
            </a:xfrm>
            <a:custGeom>
              <a:rect b="b" l="l" r="r" t="t"/>
              <a:pathLst>
                <a:path extrusionOk="0" h="502" w="501">
                  <a:moveTo>
                    <a:pt x="0" y="1"/>
                  </a:moveTo>
                  <a:lnTo>
                    <a:pt x="0" y="501"/>
                  </a:lnTo>
                  <a:lnTo>
                    <a:pt x="500" y="501"/>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1" name="Google Shape;2951;p82"/>
            <p:cNvSpPr/>
            <p:nvPr/>
          </p:nvSpPr>
          <p:spPr>
            <a:xfrm>
              <a:off x="1312750" y="3133425"/>
              <a:ext cx="12525" cy="12550"/>
            </a:xfrm>
            <a:custGeom>
              <a:rect b="b" l="l" r="r" t="t"/>
              <a:pathLst>
                <a:path extrusionOk="0" h="502" w="501">
                  <a:moveTo>
                    <a:pt x="0" y="1"/>
                  </a:moveTo>
                  <a:lnTo>
                    <a:pt x="0" y="501"/>
                  </a:lnTo>
                  <a:lnTo>
                    <a:pt x="500" y="501"/>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2" name="Google Shape;2952;p82"/>
            <p:cNvSpPr/>
            <p:nvPr/>
          </p:nvSpPr>
          <p:spPr>
            <a:xfrm>
              <a:off x="1302025" y="3158450"/>
              <a:ext cx="23250" cy="13125"/>
            </a:xfrm>
            <a:custGeom>
              <a:rect b="b" l="l" r="r" t="t"/>
              <a:pathLst>
                <a:path extrusionOk="0" h="525" w="930">
                  <a:moveTo>
                    <a:pt x="167" y="0"/>
                  </a:moveTo>
                  <a:lnTo>
                    <a:pt x="0" y="262"/>
                  </a:lnTo>
                  <a:lnTo>
                    <a:pt x="167" y="524"/>
                  </a:lnTo>
                  <a:lnTo>
                    <a:pt x="929" y="524"/>
                  </a:lnTo>
                  <a:lnTo>
                    <a:pt x="92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3" name="Google Shape;2953;p82"/>
            <p:cNvSpPr/>
            <p:nvPr/>
          </p:nvSpPr>
          <p:spPr>
            <a:xfrm>
              <a:off x="1287150" y="3158450"/>
              <a:ext cx="19075" cy="13125"/>
            </a:xfrm>
            <a:custGeom>
              <a:rect b="b" l="l" r="r" t="t"/>
              <a:pathLst>
                <a:path extrusionOk="0" h="525" w="763">
                  <a:moveTo>
                    <a:pt x="0" y="0"/>
                  </a:moveTo>
                  <a:lnTo>
                    <a:pt x="0" y="524"/>
                  </a:lnTo>
                  <a:lnTo>
                    <a:pt x="762" y="524"/>
                  </a:lnTo>
                  <a:lnTo>
                    <a:pt x="762"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54" name="Google Shape;2954;p82"/>
          <p:cNvGrpSpPr/>
          <p:nvPr/>
        </p:nvGrpSpPr>
        <p:grpSpPr>
          <a:xfrm>
            <a:off x="3360340" y="2865261"/>
            <a:ext cx="301712" cy="301712"/>
            <a:chOff x="2188525" y="3035200"/>
            <a:chExt cx="209000" cy="209000"/>
          </a:xfrm>
        </p:grpSpPr>
        <p:sp>
          <p:nvSpPr>
            <p:cNvPr id="2955" name="Google Shape;2955;p82"/>
            <p:cNvSpPr/>
            <p:nvPr/>
          </p:nvSpPr>
          <p:spPr>
            <a:xfrm>
              <a:off x="2311175" y="3047700"/>
              <a:ext cx="12525" cy="42900"/>
            </a:xfrm>
            <a:custGeom>
              <a:rect b="b" l="l" r="r" t="t"/>
              <a:pathLst>
                <a:path extrusionOk="0" h="1716" w="501">
                  <a:moveTo>
                    <a:pt x="0" y="1"/>
                  </a:moveTo>
                  <a:lnTo>
                    <a:pt x="0" y="1715"/>
                  </a:lnTo>
                  <a:lnTo>
                    <a:pt x="500" y="1715"/>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6" name="Google Shape;2956;p82"/>
            <p:cNvSpPr/>
            <p:nvPr/>
          </p:nvSpPr>
          <p:spPr>
            <a:xfrm>
              <a:off x="2262350" y="3047700"/>
              <a:ext cx="12525" cy="42900"/>
            </a:xfrm>
            <a:custGeom>
              <a:rect b="b" l="l" r="r" t="t"/>
              <a:pathLst>
                <a:path extrusionOk="0" h="1716" w="501">
                  <a:moveTo>
                    <a:pt x="0" y="1"/>
                  </a:moveTo>
                  <a:lnTo>
                    <a:pt x="0" y="1715"/>
                  </a:lnTo>
                  <a:lnTo>
                    <a:pt x="500" y="1715"/>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7" name="Google Shape;2957;p82"/>
            <p:cNvSpPr/>
            <p:nvPr/>
          </p:nvSpPr>
          <p:spPr>
            <a:xfrm>
              <a:off x="2348075" y="3133425"/>
              <a:ext cx="49450" cy="12550"/>
            </a:xfrm>
            <a:custGeom>
              <a:rect b="b" l="l" r="r" t="t"/>
              <a:pathLst>
                <a:path extrusionOk="0" h="502" w="1978">
                  <a:moveTo>
                    <a:pt x="1" y="1"/>
                  </a:moveTo>
                  <a:lnTo>
                    <a:pt x="1" y="501"/>
                  </a:lnTo>
                  <a:lnTo>
                    <a:pt x="1977" y="501"/>
                  </a:lnTo>
                  <a:lnTo>
                    <a:pt x="19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8" name="Google Shape;2958;p82"/>
            <p:cNvSpPr/>
            <p:nvPr/>
          </p:nvSpPr>
          <p:spPr>
            <a:xfrm>
              <a:off x="2348075" y="3157850"/>
              <a:ext cx="36950" cy="12525"/>
            </a:xfrm>
            <a:custGeom>
              <a:rect b="b" l="l" r="r" t="t"/>
              <a:pathLst>
                <a:path extrusionOk="0" h="501" w="1478">
                  <a:moveTo>
                    <a:pt x="1" y="0"/>
                  </a:moveTo>
                  <a:lnTo>
                    <a:pt x="1" y="500"/>
                  </a:lnTo>
                  <a:lnTo>
                    <a:pt x="1477" y="500"/>
                  </a:lnTo>
                  <a:lnTo>
                    <a:pt x="1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59" name="Google Shape;2959;p82"/>
            <p:cNvSpPr/>
            <p:nvPr/>
          </p:nvSpPr>
          <p:spPr>
            <a:xfrm>
              <a:off x="2348075" y="3109025"/>
              <a:ext cx="36950" cy="11925"/>
            </a:xfrm>
            <a:custGeom>
              <a:rect b="b" l="l" r="r" t="t"/>
              <a:pathLst>
                <a:path extrusionOk="0" h="477" w="1478">
                  <a:moveTo>
                    <a:pt x="1" y="1"/>
                  </a:moveTo>
                  <a:lnTo>
                    <a:pt x="1" y="477"/>
                  </a:lnTo>
                  <a:lnTo>
                    <a:pt x="1477" y="477"/>
                  </a:lnTo>
                  <a:lnTo>
                    <a:pt x="14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0" name="Google Shape;2960;p82"/>
            <p:cNvSpPr/>
            <p:nvPr/>
          </p:nvSpPr>
          <p:spPr>
            <a:xfrm>
              <a:off x="2188525" y="3133425"/>
              <a:ext cx="49425" cy="12550"/>
            </a:xfrm>
            <a:custGeom>
              <a:rect b="b" l="l" r="r" t="t"/>
              <a:pathLst>
                <a:path extrusionOk="0" h="502" w="1977">
                  <a:moveTo>
                    <a:pt x="0" y="1"/>
                  </a:moveTo>
                  <a:lnTo>
                    <a:pt x="0" y="501"/>
                  </a:lnTo>
                  <a:lnTo>
                    <a:pt x="1977" y="501"/>
                  </a:lnTo>
                  <a:lnTo>
                    <a:pt x="19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1" name="Google Shape;2961;p82"/>
            <p:cNvSpPr/>
            <p:nvPr/>
          </p:nvSpPr>
          <p:spPr>
            <a:xfrm>
              <a:off x="2201025" y="3109025"/>
              <a:ext cx="36925" cy="11925"/>
            </a:xfrm>
            <a:custGeom>
              <a:rect b="b" l="l" r="r" t="t"/>
              <a:pathLst>
                <a:path extrusionOk="0" h="477" w="1477">
                  <a:moveTo>
                    <a:pt x="0" y="1"/>
                  </a:moveTo>
                  <a:lnTo>
                    <a:pt x="0" y="477"/>
                  </a:lnTo>
                  <a:lnTo>
                    <a:pt x="1477" y="477"/>
                  </a:lnTo>
                  <a:lnTo>
                    <a:pt x="1477"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2" name="Google Shape;2962;p82"/>
            <p:cNvSpPr/>
            <p:nvPr/>
          </p:nvSpPr>
          <p:spPr>
            <a:xfrm>
              <a:off x="2201025" y="3157850"/>
              <a:ext cx="36925" cy="12525"/>
            </a:xfrm>
            <a:custGeom>
              <a:rect b="b" l="l" r="r" t="t"/>
              <a:pathLst>
                <a:path extrusionOk="0" h="501" w="1477">
                  <a:moveTo>
                    <a:pt x="0" y="0"/>
                  </a:moveTo>
                  <a:lnTo>
                    <a:pt x="0" y="500"/>
                  </a:lnTo>
                  <a:lnTo>
                    <a:pt x="1477" y="500"/>
                  </a:lnTo>
                  <a:lnTo>
                    <a:pt x="1477"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3" name="Google Shape;2963;p82"/>
            <p:cNvSpPr/>
            <p:nvPr/>
          </p:nvSpPr>
          <p:spPr>
            <a:xfrm>
              <a:off x="2289125" y="3035200"/>
              <a:ext cx="10150" cy="55400"/>
            </a:xfrm>
            <a:custGeom>
              <a:rect b="b" l="l" r="r" t="t"/>
              <a:pathLst>
                <a:path extrusionOk="0" h="2216" w="406">
                  <a:moveTo>
                    <a:pt x="144" y="1"/>
                  </a:moveTo>
                  <a:lnTo>
                    <a:pt x="1" y="2215"/>
                  </a:lnTo>
                  <a:lnTo>
                    <a:pt x="406" y="2215"/>
                  </a:lnTo>
                  <a:lnTo>
                    <a:pt x="406"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4" name="Google Shape;2964;p82"/>
            <p:cNvSpPr/>
            <p:nvPr/>
          </p:nvSpPr>
          <p:spPr>
            <a:xfrm>
              <a:off x="2286750" y="3035200"/>
              <a:ext cx="5975" cy="55400"/>
            </a:xfrm>
            <a:custGeom>
              <a:rect b="b" l="l" r="r" t="t"/>
              <a:pathLst>
                <a:path extrusionOk="0" h="2216" w="239">
                  <a:moveTo>
                    <a:pt x="1" y="1"/>
                  </a:moveTo>
                  <a:lnTo>
                    <a:pt x="1" y="2215"/>
                  </a:lnTo>
                  <a:lnTo>
                    <a:pt x="239" y="2215"/>
                  </a:lnTo>
                  <a:lnTo>
                    <a:pt x="2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5" name="Google Shape;2965;p82"/>
            <p:cNvSpPr/>
            <p:nvPr/>
          </p:nvSpPr>
          <p:spPr>
            <a:xfrm>
              <a:off x="2262350" y="3188200"/>
              <a:ext cx="12525" cy="43500"/>
            </a:xfrm>
            <a:custGeom>
              <a:rect b="b" l="l" r="r" t="t"/>
              <a:pathLst>
                <a:path extrusionOk="0" h="1740" w="501">
                  <a:moveTo>
                    <a:pt x="0" y="1"/>
                  </a:moveTo>
                  <a:lnTo>
                    <a:pt x="0" y="1739"/>
                  </a:lnTo>
                  <a:lnTo>
                    <a:pt x="500" y="1739"/>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6" name="Google Shape;2966;p82"/>
            <p:cNvSpPr/>
            <p:nvPr/>
          </p:nvSpPr>
          <p:spPr>
            <a:xfrm>
              <a:off x="2311175" y="3188200"/>
              <a:ext cx="12525" cy="43500"/>
            </a:xfrm>
            <a:custGeom>
              <a:rect b="b" l="l" r="r" t="t"/>
              <a:pathLst>
                <a:path extrusionOk="0" h="1740" w="501">
                  <a:moveTo>
                    <a:pt x="0" y="1"/>
                  </a:moveTo>
                  <a:lnTo>
                    <a:pt x="0" y="1739"/>
                  </a:lnTo>
                  <a:lnTo>
                    <a:pt x="500" y="1739"/>
                  </a:ln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7" name="Google Shape;2967;p82"/>
            <p:cNvSpPr/>
            <p:nvPr/>
          </p:nvSpPr>
          <p:spPr>
            <a:xfrm>
              <a:off x="2289125" y="3188200"/>
              <a:ext cx="10150" cy="56000"/>
            </a:xfrm>
            <a:custGeom>
              <a:rect b="b" l="l" r="r" t="t"/>
              <a:pathLst>
                <a:path extrusionOk="0" h="2240" w="406">
                  <a:moveTo>
                    <a:pt x="1" y="1"/>
                  </a:moveTo>
                  <a:lnTo>
                    <a:pt x="144" y="2239"/>
                  </a:lnTo>
                  <a:lnTo>
                    <a:pt x="406" y="2239"/>
                  </a:lnTo>
                  <a:lnTo>
                    <a:pt x="406"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8" name="Google Shape;2968;p82"/>
            <p:cNvSpPr/>
            <p:nvPr/>
          </p:nvSpPr>
          <p:spPr>
            <a:xfrm>
              <a:off x="2286750" y="3188200"/>
              <a:ext cx="5975" cy="56000"/>
            </a:xfrm>
            <a:custGeom>
              <a:rect b="b" l="l" r="r" t="t"/>
              <a:pathLst>
                <a:path extrusionOk="0" h="2240" w="239">
                  <a:moveTo>
                    <a:pt x="1" y="1"/>
                  </a:moveTo>
                  <a:lnTo>
                    <a:pt x="1" y="2239"/>
                  </a:lnTo>
                  <a:lnTo>
                    <a:pt x="239" y="2239"/>
                  </a:lnTo>
                  <a:lnTo>
                    <a:pt x="239"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69" name="Google Shape;2969;p82"/>
            <p:cNvSpPr/>
            <p:nvPr/>
          </p:nvSpPr>
          <p:spPr>
            <a:xfrm>
              <a:off x="2284975" y="3084625"/>
              <a:ext cx="69075" cy="110150"/>
            </a:xfrm>
            <a:custGeom>
              <a:rect b="b" l="l" r="r" t="t"/>
              <a:pathLst>
                <a:path extrusionOk="0" h="4406" w="2763">
                  <a:moveTo>
                    <a:pt x="310" y="0"/>
                  </a:moveTo>
                  <a:lnTo>
                    <a:pt x="0" y="2191"/>
                  </a:lnTo>
                  <a:lnTo>
                    <a:pt x="310" y="4406"/>
                  </a:lnTo>
                  <a:lnTo>
                    <a:pt x="2763" y="4406"/>
                  </a:lnTo>
                  <a:lnTo>
                    <a:pt x="2763"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0" name="Google Shape;2970;p82"/>
            <p:cNvSpPr/>
            <p:nvPr/>
          </p:nvSpPr>
          <p:spPr>
            <a:xfrm>
              <a:off x="2231975" y="3084625"/>
              <a:ext cx="60750" cy="110150"/>
            </a:xfrm>
            <a:custGeom>
              <a:rect b="b" l="l" r="r" t="t"/>
              <a:pathLst>
                <a:path extrusionOk="0" h="4406" w="2430">
                  <a:moveTo>
                    <a:pt x="1" y="0"/>
                  </a:moveTo>
                  <a:lnTo>
                    <a:pt x="1" y="4406"/>
                  </a:lnTo>
                  <a:lnTo>
                    <a:pt x="2430" y="4406"/>
                  </a:lnTo>
                  <a:lnTo>
                    <a:pt x="2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1" name="Google Shape;2971;p82"/>
            <p:cNvSpPr/>
            <p:nvPr/>
          </p:nvSpPr>
          <p:spPr>
            <a:xfrm>
              <a:off x="2284975" y="3096525"/>
              <a:ext cx="57175" cy="85750"/>
            </a:xfrm>
            <a:custGeom>
              <a:rect b="b" l="l" r="r" t="t"/>
              <a:pathLst>
                <a:path extrusionOk="0" h="3430" w="2287">
                  <a:moveTo>
                    <a:pt x="310" y="0"/>
                  </a:moveTo>
                  <a:lnTo>
                    <a:pt x="0" y="1715"/>
                  </a:lnTo>
                  <a:lnTo>
                    <a:pt x="310" y="3430"/>
                  </a:lnTo>
                  <a:lnTo>
                    <a:pt x="2286" y="3430"/>
                  </a:lnTo>
                  <a:lnTo>
                    <a:pt x="228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2" name="Google Shape;2972;p82"/>
            <p:cNvSpPr/>
            <p:nvPr/>
          </p:nvSpPr>
          <p:spPr>
            <a:xfrm>
              <a:off x="2243900" y="3096525"/>
              <a:ext cx="48825" cy="85750"/>
            </a:xfrm>
            <a:custGeom>
              <a:rect b="b" l="l" r="r" t="t"/>
              <a:pathLst>
                <a:path extrusionOk="0" h="3430" w="1953">
                  <a:moveTo>
                    <a:pt x="0" y="0"/>
                  </a:moveTo>
                  <a:lnTo>
                    <a:pt x="0" y="3430"/>
                  </a:lnTo>
                  <a:lnTo>
                    <a:pt x="1953" y="3430"/>
                  </a:lnTo>
                  <a:lnTo>
                    <a:pt x="1953"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3" name="Google Shape;2973;p82"/>
            <p:cNvSpPr/>
            <p:nvPr/>
          </p:nvSpPr>
          <p:spPr>
            <a:xfrm>
              <a:off x="2311175" y="3114975"/>
              <a:ext cx="12525" cy="48850"/>
            </a:xfrm>
            <a:custGeom>
              <a:rect b="b" l="l" r="r" t="t"/>
              <a:pathLst>
                <a:path extrusionOk="0" h="1954" w="501">
                  <a:moveTo>
                    <a:pt x="0" y="1"/>
                  </a:moveTo>
                  <a:lnTo>
                    <a:pt x="0" y="1953"/>
                  </a:lnTo>
                  <a:lnTo>
                    <a:pt x="500" y="1953"/>
                  </a:lnTo>
                  <a:lnTo>
                    <a:pt x="500"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4" name="Google Shape;2974;p82"/>
            <p:cNvSpPr/>
            <p:nvPr/>
          </p:nvSpPr>
          <p:spPr>
            <a:xfrm>
              <a:off x="2289125" y="3114975"/>
              <a:ext cx="10150" cy="48850"/>
            </a:xfrm>
            <a:custGeom>
              <a:rect b="b" l="l" r="r" t="t"/>
              <a:pathLst>
                <a:path extrusionOk="0" h="1954" w="406">
                  <a:moveTo>
                    <a:pt x="144" y="1"/>
                  </a:moveTo>
                  <a:lnTo>
                    <a:pt x="1" y="1191"/>
                  </a:lnTo>
                  <a:lnTo>
                    <a:pt x="144" y="1953"/>
                  </a:lnTo>
                  <a:lnTo>
                    <a:pt x="406" y="1953"/>
                  </a:lnTo>
                  <a:lnTo>
                    <a:pt x="406"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5" name="Google Shape;2975;p82"/>
            <p:cNvSpPr/>
            <p:nvPr/>
          </p:nvSpPr>
          <p:spPr>
            <a:xfrm>
              <a:off x="2262350" y="3114975"/>
              <a:ext cx="30375" cy="48850"/>
            </a:xfrm>
            <a:custGeom>
              <a:rect b="b" l="l" r="r" t="t"/>
              <a:pathLst>
                <a:path extrusionOk="0" h="1954" w="1215">
                  <a:moveTo>
                    <a:pt x="977" y="501"/>
                  </a:moveTo>
                  <a:lnTo>
                    <a:pt x="977" y="977"/>
                  </a:lnTo>
                  <a:lnTo>
                    <a:pt x="500" y="977"/>
                  </a:lnTo>
                  <a:lnTo>
                    <a:pt x="500" y="501"/>
                  </a:lnTo>
                  <a:close/>
                  <a:moveTo>
                    <a:pt x="0" y="1"/>
                  </a:moveTo>
                  <a:lnTo>
                    <a:pt x="0" y="1953"/>
                  </a:lnTo>
                  <a:lnTo>
                    <a:pt x="500" y="1953"/>
                  </a:lnTo>
                  <a:lnTo>
                    <a:pt x="500" y="1477"/>
                  </a:lnTo>
                  <a:lnTo>
                    <a:pt x="977" y="1477"/>
                  </a:lnTo>
                  <a:lnTo>
                    <a:pt x="977" y="1953"/>
                  </a:lnTo>
                  <a:lnTo>
                    <a:pt x="1215" y="1953"/>
                  </a:lnTo>
                  <a:lnTo>
                    <a:pt x="1215"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976" name="Google Shape;2976;p82"/>
          <p:cNvGrpSpPr/>
          <p:nvPr/>
        </p:nvGrpSpPr>
        <p:grpSpPr>
          <a:xfrm>
            <a:off x="6200009" y="4073107"/>
            <a:ext cx="283667" cy="310302"/>
            <a:chOff x="4155600" y="3924675"/>
            <a:chExt cx="196500" cy="214950"/>
          </a:xfrm>
        </p:grpSpPr>
        <p:sp>
          <p:nvSpPr>
            <p:cNvPr id="2977" name="Google Shape;2977;p82"/>
            <p:cNvSpPr/>
            <p:nvPr/>
          </p:nvSpPr>
          <p:spPr>
            <a:xfrm>
              <a:off x="4245500" y="3924675"/>
              <a:ext cx="106600" cy="214950"/>
            </a:xfrm>
            <a:custGeom>
              <a:rect b="b" l="l" r="r" t="t"/>
              <a:pathLst>
                <a:path extrusionOk="0" h="8598" w="4264">
                  <a:moveTo>
                    <a:pt x="334" y="0"/>
                  </a:moveTo>
                  <a:lnTo>
                    <a:pt x="0" y="3906"/>
                  </a:lnTo>
                  <a:lnTo>
                    <a:pt x="334" y="8597"/>
                  </a:lnTo>
                  <a:lnTo>
                    <a:pt x="1191" y="7740"/>
                  </a:lnTo>
                  <a:cubicBezTo>
                    <a:pt x="2025" y="7573"/>
                    <a:pt x="2810" y="7097"/>
                    <a:pt x="3358" y="6430"/>
                  </a:cubicBezTo>
                  <a:cubicBezTo>
                    <a:pt x="3930" y="5716"/>
                    <a:pt x="4263" y="4835"/>
                    <a:pt x="4263" y="3906"/>
                  </a:cubicBezTo>
                  <a:cubicBezTo>
                    <a:pt x="4263" y="2858"/>
                    <a:pt x="3858" y="1882"/>
                    <a:pt x="3120" y="1143"/>
                  </a:cubicBezTo>
                  <a:cubicBezTo>
                    <a:pt x="2358" y="405"/>
                    <a:pt x="1382" y="0"/>
                    <a:pt x="334"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8" name="Google Shape;2978;p82"/>
            <p:cNvSpPr/>
            <p:nvPr/>
          </p:nvSpPr>
          <p:spPr>
            <a:xfrm>
              <a:off x="4155600" y="3924675"/>
              <a:ext cx="98250" cy="214950"/>
            </a:xfrm>
            <a:custGeom>
              <a:rect b="b" l="l" r="r" t="t"/>
              <a:pathLst>
                <a:path extrusionOk="0" h="8598" w="3930">
                  <a:moveTo>
                    <a:pt x="3930" y="0"/>
                  </a:moveTo>
                  <a:cubicBezTo>
                    <a:pt x="2882" y="0"/>
                    <a:pt x="1905" y="405"/>
                    <a:pt x="1167" y="1143"/>
                  </a:cubicBezTo>
                  <a:cubicBezTo>
                    <a:pt x="405" y="1882"/>
                    <a:pt x="0" y="2858"/>
                    <a:pt x="0" y="3906"/>
                  </a:cubicBezTo>
                  <a:cubicBezTo>
                    <a:pt x="0" y="4835"/>
                    <a:pt x="334" y="5716"/>
                    <a:pt x="905" y="6430"/>
                  </a:cubicBezTo>
                  <a:cubicBezTo>
                    <a:pt x="1477" y="7097"/>
                    <a:pt x="2239" y="7573"/>
                    <a:pt x="3072" y="7740"/>
                  </a:cubicBezTo>
                  <a:lnTo>
                    <a:pt x="3930" y="8597"/>
                  </a:lnTo>
                  <a:lnTo>
                    <a:pt x="3930"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9" name="Google Shape;2979;p82"/>
            <p:cNvSpPr/>
            <p:nvPr/>
          </p:nvSpPr>
          <p:spPr>
            <a:xfrm>
              <a:off x="4245500" y="3937175"/>
              <a:ext cx="94075" cy="184575"/>
            </a:xfrm>
            <a:custGeom>
              <a:rect b="b" l="l" r="r" t="t"/>
              <a:pathLst>
                <a:path extrusionOk="0" h="7383" w="3763">
                  <a:moveTo>
                    <a:pt x="334" y="0"/>
                  </a:moveTo>
                  <a:lnTo>
                    <a:pt x="0" y="3406"/>
                  </a:lnTo>
                  <a:lnTo>
                    <a:pt x="334" y="7383"/>
                  </a:lnTo>
                  <a:lnTo>
                    <a:pt x="929" y="6787"/>
                  </a:lnTo>
                  <a:lnTo>
                    <a:pt x="1001" y="6764"/>
                  </a:lnTo>
                  <a:cubicBezTo>
                    <a:pt x="1763" y="6621"/>
                    <a:pt x="2477" y="6192"/>
                    <a:pt x="2977" y="5597"/>
                  </a:cubicBezTo>
                  <a:cubicBezTo>
                    <a:pt x="3477" y="4978"/>
                    <a:pt x="3763" y="4215"/>
                    <a:pt x="3763" y="3406"/>
                  </a:cubicBezTo>
                  <a:cubicBezTo>
                    <a:pt x="3763" y="1524"/>
                    <a:pt x="2215" y="0"/>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0" name="Google Shape;2980;p82"/>
            <p:cNvSpPr/>
            <p:nvPr/>
          </p:nvSpPr>
          <p:spPr>
            <a:xfrm>
              <a:off x="4168100" y="3937175"/>
              <a:ext cx="85750" cy="184575"/>
            </a:xfrm>
            <a:custGeom>
              <a:rect b="b" l="l" r="r" t="t"/>
              <a:pathLst>
                <a:path extrusionOk="0" h="7383" w="3430">
                  <a:moveTo>
                    <a:pt x="3430" y="0"/>
                  </a:moveTo>
                  <a:cubicBezTo>
                    <a:pt x="1548" y="0"/>
                    <a:pt x="0" y="1524"/>
                    <a:pt x="0" y="3406"/>
                  </a:cubicBezTo>
                  <a:cubicBezTo>
                    <a:pt x="0" y="4215"/>
                    <a:pt x="286" y="4978"/>
                    <a:pt x="786" y="5597"/>
                  </a:cubicBezTo>
                  <a:cubicBezTo>
                    <a:pt x="1286" y="6192"/>
                    <a:pt x="2001" y="6621"/>
                    <a:pt x="2763" y="6764"/>
                  </a:cubicBezTo>
                  <a:lnTo>
                    <a:pt x="2834" y="6787"/>
                  </a:lnTo>
                  <a:lnTo>
                    <a:pt x="3430" y="7383"/>
                  </a:lnTo>
                  <a:lnTo>
                    <a:pt x="343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1" name="Google Shape;2981;p82"/>
            <p:cNvSpPr/>
            <p:nvPr/>
          </p:nvSpPr>
          <p:spPr>
            <a:xfrm>
              <a:off x="4190725" y="4016350"/>
              <a:ext cx="25025" cy="12525"/>
            </a:xfrm>
            <a:custGeom>
              <a:rect b="b" l="l" r="r" t="t"/>
              <a:pathLst>
                <a:path extrusionOk="0" h="501" w="1001">
                  <a:moveTo>
                    <a:pt x="0" y="1"/>
                  </a:moveTo>
                  <a:lnTo>
                    <a:pt x="0" y="501"/>
                  </a:lnTo>
                  <a:lnTo>
                    <a:pt x="1001" y="501"/>
                  </a:lnTo>
                  <a:lnTo>
                    <a:pt x="100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2" name="Google Shape;2982;p82"/>
            <p:cNvSpPr/>
            <p:nvPr/>
          </p:nvSpPr>
          <p:spPr>
            <a:xfrm>
              <a:off x="4291925" y="4016350"/>
              <a:ext cx="25625" cy="12525"/>
            </a:xfrm>
            <a:custGeom>
              <a:rect b="b" l="l" r="r" t="t"/>
              <a:pathLst>
                <a:path extrusionOk="0" h="501" w="1025">
                  <a:moveTo>
                    <a:pt x="1" y="1"/>
                  </a:moveTo>
                  <a:lnTo>
                    <a:pt x="1" y="501"/>
                  </a:lnTo>
                  <a:lnTo>
                    <a:pt x="1025" y="501"/>
                  </a:lnTo>
                  <a:lnTo>
                    <a:pt x="1025"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3" name="Google Shape;2983;p82"/>
            <p:cNvSpPr/>
            <p:nvPr/>
          </p:nvSpPr>
          <p:spPr>
            <a:xfrm>
              <a:off x="4245500" y="3978250"/>
              <a:ext cx="53000" cy="88725"/>
            </a:xfrm>
            <a:custGeom>
              <a:rect b="b" l="l" r="r" t="t"/>
              <a:pathLst>
                <a:path extrusionOk="0" h="3549" w="2120">
                  <a:moveTo>
                    <a:pt x="334" y="1"/>
                  </a:moveTo>
                  <a:lnTo>
                    <a:pt x="0" y="1763"/>
                  </a:lnTo>
                  <a:lnTo>
                    <a:pt x="334" y="3549"/>
                  </a:lnTo>
                  <a:lnTo>
                    <a:pt x="2120" y="3549"/>
                  </a:lnTo>
                  <a:lnTo>
                    <a:pt x="212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4" name="Google Shape;2984;p82"/>
            <p:cNvSpPr/>
            <p:nvPr/>
          </p:nvSpPr>
          <p:spPr>
            <a:xfrm>
              <a:off x="4209175" y="3978250"/>
              <a:ext cx="44675" cy="88725"/>
            </a:xfrm>
            <a:custGeom>
              <a:rect b="b" l="l" r="r" t="t"/>
              <a:pathLst>
                <a:path extrusionOk="0" h="3549" w="1787">
                  <a:moveTo>
                    <a:pt x="1" y="1"/>
                  </a:moveTo>
                  <a:lnTo>
                    <a:pt x="1" y="3549"/>
                  </a:lnTo>
                  <a:lnTo>
                    <a:pt x="1787" y="3549"/>
                  </a:lnTo>
                  <a:lnTo>
                    <a:pt x="178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5" name="Google Shape;2985;p82"/>
            <p:cNvSpPr/>
            <p:nvPr/>
          </p:nvSpPr>
          <p:spPr>
            <a:xfrm>
              <a:off x="4245500" y="3990750"/>
              <a:ext cx="40500" cy="63725"/>
            </a:xfrm>
            <a:custGeom>
              <a:rect b="b" l="l" r="r" t="t"/>
              <a:pathLst>
                <a:path extrusionOk="0" h="2549" w="1620">
                  <a:moveTo>
                    <a:pt x="334" y="1"/>
                  </a:moveTo>
                  <a:lnTo>
                    <a:pt x="0" y="1263"/>
                  </a:lnTo>
                  <a:lnTo>
                    <a:pt x="334" y="2549"/>
                  </a:lnTo>
                  <a:lnTo>
                    <a:pt x="1620" y="2549"/>
                  </a:lnTo>
                  <a:lnTo>
                    <a:pt x="1620"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6" name="Google Shape;2986;p82"/>
            <p:cNvSpPr/>
            <p:nvPr/>
          </p:nvSpPr>
          <p:spPr>
            <a:xfrm>
              <a:off x="4221675" y="3990750"/>
              <a:ext cx="32175" cy="63725"/>
            </a:xfrm>
            <a:custGeom>
              <a:rect b="b" l="l" r="r" t="t"/>
              <a:pathLst>
                <a:path extrusionOk="0" h="2549" w="1287">
                  <a:moveTo>
                    <a:pt x="1" y="1"/>
                  </a:moveTo>
                  <a:lnTo>
                    <a:pt x="1" y="2549"/>
                  </a:lnTo>
                  <a:lnTo>
                    <a:pt x="1287" y="2549"/>
                  </a:lnTo>
                  <a:lnTo>
                    <a:pt x="1287"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7" name="Google Shape;2987;p82"/>
            <p:cNvSpPr/>
            <p:nvPr/>
          </p:nvSpPr>
          <p:spPr>
            <a:xfrm>
              <a:off x="4234775" y="4003250"/>
              <a:ext cx="12525" cy="12525"/>
            </a:xfrm>
            <a:custGeom>
              <a:rect b="b" l="l" r="r" t="t"/>
              <a:pathLst>
                <a:path extrusionOk="0" h="501" w="501">
                  <a:moveTo>
                    <a:pt x="1" y="1"/>
                  </a:moveTo>
                  <a:lnTo>
                    <a:pt x="1" y="501"/>
                  </a:lnTo>
                  <a:lnTo>
                    <a:pt x="501" y="501"/>
                  </a:lnTo>
                  <a:lnTo>
                    <a:pt x="501"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8" name="Google Shape;2988;p82"/>
            <p:cNvSpPr/>
            <p:nvPr/>
          </p:nvSpPr>
          <p:spPr>
            <a:xfrm>
              <a:off x="4260375" y="4003250"/>
              <a:ext cx="13125" cy="12525"/>
            </a:xfrm>
            <a:custGeom>
              <a:rect b="b" l="l" r="r" t="t"/>
              <a:pathLst>
                <a:path extrusionOk="0" h="501" w="525">
                  <a:moveTo>
                    <a:pt x="1" y="1"/>
                  </a:moveTo>
                  <a:lnTo>
                    <a:pt x="1" y="501"/>
                  </a:lnTo>
                  <a:lnTo>
                    <a:pt x="525" y="501"/>
                  </a:lnTo>
                  <a:lnTo>
                    <a:pt x="52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9" name="Google Shape;2989;p82"/>
            <p:cNvSpPr/>
            <p:nvPr/>
          </p:nvSpPr>
          <p:spPr>
            <a:xfrm>
              <a:off x="4184175" y="4003850"/>
              <a:ext cx="12525" cy="37525"/>
            </a:xfrm>
            <a:custGeom>
              <a:rect b="b" l="l" r="r" t="t"/>
              <a:pathLst>
                <a:path extrusionOk="0" h="1501" w="501">
                  <a:moveTo>
                    <a:pt x="0" y="1"/>
                  </a:moveTo>
                  <a:lnTo>
                    <a:pt x="0" y="1501"/>
                  </a:lnTo>
                  <a:lnTo>
                    <a:pt x="501" y="1501"/>
                  </a:lnTo>
                  <a:lnTo>
                    <a:pt x="50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0" name="Google Shape;2990;p82"/>
            <p:cNvSpPr/>
            <p:nvPr/>
          </p:nvSpPr>
          <p:spPr>
            <a:xfrm>
              <a:off x="4310975" y="4003850"/>
              <a:ext cx="12525" cy="37525"/>
            </a:xfrm>
            <a:custGeom>
              <a:rect b="b" l="l" r="r" t="t"/>
              <a:pathLst>
                <a:path extrusionOk="0" h="1501" w="501">
                  <a:moveTo>
                    <a:pt x="1" y="1"/>
                  </a:moveTo>
                  <a:lnTo>
                    <a:pt x="1" y="1501"/>
                  </a:lnTo>
                  <a:lnTo>
                    <a:pt x="501" y="1501"/>
                  </a:lnTo>
                  <a:lnTo>
                    <a:pt x="501"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1" name="Google Shape;2991;p82"/>
            <p:cNvSpPr/>
            <p:nvPr/>
          </p:nvSpPr>
          <p:spPr>
            <a:xfrm>
              <a:off x="4249675" y="4028250"/>
              <a:ext cx="23825" cy="13125"/>
            </a:xfrm>
            <a:custGeom>
              <a:rect b="b" l="l" r="r" t="t"/>
              <a:pathLst>
                <a:path extrusionOk="0" h="525" w="953">
                  <a:moveTo>
                    <a:pt x="167" y="1"/>
                  </a:moveTo>
                  <a:lnTo>
                    <a:pt x="0" y="263"/>
                  </a:lnTo>
                  <a:lnTo>
                    <a:pt x="167" y="525"/>
                  </a:lnTo>
                  <a:lnTo>
                    <a:pt x="953" y="525"/>
                  </a:lnTo>
                  <a:lnTo>
                    <a:pt x="953"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92" name="Google Shape;2992;p82"/>
            <p:cNvSpPr/>
            <p:nvPr/>
          </p:nvSpPr>
          <p:spPr>
            <a:xfrm>
              <a:off x="4234775" y="4028250"/>
              <a:ext cx="19075" cy="13125"/>
            </a:xfrm>
            <a:custGeom>
              <a:rect b="b" l="l" r="r" t="t"/>
              <a:pathLst>
                <a:path extrusionOk="0" h="525" w="763">
                  <a:moveTo>
                    <a:pt x="1" y="1"/>
                  </a:moveTo>
                  <a:lnTo>
                    <a:pt x="1" y="525"/>
                  </a:lnTo>
                  <a:lnTo>
                    <a:pt x="763" y="525"/>
                  </a:lnTo>
                  <a:lnTo>
                    <a:pt x="763"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96" name="Shape 2996"/>
        <p:cNvGrpSpPr/>
        <p:nvPr/>
      </p:nvGrpSpPr>
      <p:grpSpPr>
        <a:xfrm>
          <a:off x="0" y="0"/>
          <a:ext cx="0" cy="0"/>
          <a:chOff x="0" y="0"/>
          <a:chExt cx="0" cy="0"/>
        </a:xfrm>
      </p:grpSpPr>
      <p:pic>
        <p:nvPicPr>
          <p:cNvPr id="2997" name="Google Shape;2997;p83"/>
          <p:cNvPicPr preferRelativeResize="0"/>
          <p:nvPr/>
        </p:nvPicPr>
        <p:blipFill rotWithShape="1">
          <a:blip r:embed="rId3">
            <a:alphaModFix/>
          </a:blip>
          <a:srcRect b="23022" l="23022" r="23022" t="23022"/>
          <a:stretch/>
        </p:blipFill>
        <p:spPr>
          <a:xfrm rot="8100000">
            <a:off x="7874934" y="-432056"/>
            <a:ext cx="1508900" cy="1450359"/>
          </a:xfrm>
          <a:prstGeom prst="rect">
            <a:avLst/>
          </a:prstGeom>
          <a:noFill/>
          <a:ln>
            <a:noFill/>
          </a:ln>
        </p:spPr>
      </p:pic>
      <p:pic>
        <p:nvPicPr>
          <p:cNvPr id="2998" name="Google Shape;2998;p83"/>
          <p:cNvPicPr preferRelativeResize="0"/>
          <p:nvPr/>
        </p:nvPicPr>
        <p:blipFill>
          <a:blip r:embed="rId4">
            <a:alphaModFix/>
          </a:blip>
          <a:stretch>
            <a:fillRect/>
          </a:stretch>
        </p:blipFill>
        <p:spPr>
          <a:xfrm>
            <a:off x="5506450" y="4490576"/>
            <a:ext cx="1508900" cy="2139898"/>
          </a:xfrm>
          <a:prstGeom prst="rect">
            <a:avLst/>
          </a:prstGeom>
          <a:noFill/>
          <a:ln>
            <a:noFill/>
          </a:ln>
        </p:spPr>
      </p:pic>
      <p:pic>
        <p:nvPicPr>
          <p:cNvPr id="2999" name="Google Shape;2999;p83"/>
          <p:cNvPicPr preferRelativeResize="0"/>
          <p:nvPr/>
        </p:nvPicPr>
        <p:blipFill rotWithShape="1">
          <a:blip r:embed="rId5">
            <a:alphaModFix/>
          </a:blip>
          <a:srcRect b="21457" l="0" r="19549" t="0"/>
          <a:stretch/>
        </p:blipFill>
        <p:spPr>
          <a:xfrm flipH="1" rot="-2699997">
            <a:off x="-138999" y="4176579"/>
            <a:ext cx="1607499" cy="1597200"/>
          </a:xfrm>
          <a:prstGeom prst="rect">
            <a:avLst/>
          </a:prstGeom>
          <a:noFill/>
          <a:ln>
            <a:noFill/>
          </a:ln>
        </p:spPr>
      </p:pic>
      <p:sp>
        <p:nvSpPr>
          <p:cNvPr id="3000" name="Google Shape;3000;p83"/>
          <p:cNvSpPr/>
          <p:nvPr/>
        </p:nvSpPr>
        <p:spPr>
          <a:xfrm>
            <a:off x="287500" y="-177900"/>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001" name="Google Shape;3001;p83"/>
          <p:cNvPicPr preferRelativeResize="0"/>
          <p:nvPr/>
        </p:nvPicPr>
        <p:blipFill rotWithShape="1">
          <a:blip r:embed="rId6">
            <a:alphaModFix/>
          </a:blip>
          <a:srcRect b="37845" l="37844" r="37846" t="37845"/>
          <a:stretch/>
        </p:blipFill>
        <p:spPr>
          <a:xfrm>
            <a:off x="2168550" y="4217225"/>
            <a:ext cx="758001" cy="764401"/>
          </a:xfrm>
          <a:prstGeom prst="rect">
            <a:avLst/>
          </a:prstGeom>
          <a:noFill/>
          <a:ln>
            <a:noFill/>
          </a:ln>
        </p:spPr>
      </p:pic>
      <p:pic>
        <p:nvPicPr>
          <p:cNvPr id="3002" name="Google Shape;3002;p83"/>
          <p:cNvPicPr preferRelativeResize="0"/>
          <p:nvPr/>
        </p:nvPicPr>
        <p:blipFill rotWithShape="1">
          <a:blip r:embed="rId7">
            <a:alphaModFix/>
          </a:blip>
          <a:srcRect b="12714" l="12714" r="12714" t="12714"/>
          <a:stretch/>
        </p:blipFill>
        <p:spPr>
          <a:xfrm>
            <a:off x="4140551" y="3744375"/>
            <a:ext cx="1754547" cy="1987126"/>
          </a:xfrm>
          <a:prstGeom prst="rect">
            <a:avLst/>
          </a:prstGeom>
          <a:noFill/>
          <a:ln>
            <a:noFill/>
          </a:ln>
        </p:spPr>
      </p:pic>
      <p:sp>
        <p:nvSpPr>
          <p:cNvPr id="3003" name="Google Shape;3003;p83"/>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Alternative resources</a:t>
            </a:r>
            <a:endParaRPr/>
          </a:p>
        </p:txBody>
      </p:sp>
      <p:sp>
        <p:nvSpPr>
          <p:cNvPr id="3004" name="Google Shape;3004;p83"/>
          <p:cNvSpPr txBox="1"/>
          <p:nvPr>
            <p:ph idx="2" type="subTitle"/>
          </p:nvPr>
        </p:nvSpPr>
        <p:spPr>
          <a:xfrm>
            <a:off x="4696650" y="1785775"/>
            <a:ext cx="3734100" cy="2124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sz="2000">
                <a:solidFill>
                  <a:schemeClr val="accent3"/>
                </a:solidFill>
                <a:latin typeface="Be Vietnam Pro"/>
                <a:ea typeface="Be Vietnam Pro"/>
                <a:cs typeface="Be Vietnam Pro"/>
                <a:sym typeface="Be Vietnam Pro"/>
              </a:rPr>
              <a:t>Vectors</a:t>
            </a:r>
            <a:endParaRPr b="1" sz="2000">
              <a:solidFill>
                <a:schemeClr val="accent3"/>
              </a:solidFill>
              <a:latin typeface="Be Vietnam Pro"/>
              <a:ea typeface="Be Vietnam Pro"/>
              <a:cs typeface="Be Vietnam Pro"/>
              <a:sym typeface="Be Vietnam Pro"/>
            </a:endParaRPr>
          </a:p>
          <a:p>
            <a:pPr indent="0" lvl="0" marL="0" rtl="0" algn="l">
              <a:spcBef>
                <a:spcPts val="0"/>
              </a:spcBef>
              <a:spcAft>
                <a:spcPts val="0"/>
              </a:spcAft>
              <a:buNone/>
            </a:pPr>
            <a:r>
              <a:t/>
            </a:r>
            <a:endParaRPr sz="1400">
              <a:solidFill>
                <a:schemeClr val="accent3"/>
              </a:solidFill>
            </a:endParaRPr>
          </a:p>
          <a:p>
            <a:pPr indent="-317500" lvl="0" marL="457200" rtl="0" algn="l">
              <a:spcBef>
                <a:spcPts val="0"/>
              </a:spcBef>
              <a:spcAft>
                <a:spcPts val="0"/>
              </a:spcAft>
              <a:buSzPts val="1400"/>
              <a:buChar char="●"/>
            </a:pPr>
            <a:r>
              <a:rPr lang="en" sz="1400">
                <a:solidFill>
                  <a:schemeClr val="hlink"/>
                </a:solidFill>
                <a:uFill>
                  <a:noFill/>
                </a:uFill>
                <a:hlinkClick r:id="rId8"/>
              </a:rPr>
              <a:t>Free vector gradient 3d shapes background</a:t>
            </a:r>
            <a:endParaRPr b="1" sz="2000">
              <a:solidFill>
                <a:schemeClr val="accent3"/>
              </a:solidFill>
              <a:latin typeface="Be Vietnam Pro"/>
              <a:ea typeface="Be Vietnam Pro"/>
              <a:cs typeface="Be Vietnam Pro"/>
              <a:sym typeface="Be Vietnam Pro"/>
            </a:endParaRPr>
          </a:p>
          <a:p>
            <a:pPr indent="-317500" lvl="0" marL="457200" rtl="0" algn="l">
              <a:spcBef>
                <a:spcPts val="0"/>
              </a:spcBef>
              <a:spcAft>
                <a:spcPts val="0"/>
              </a:spcAft>
              <a:buSzPts val="1400"/>
              <a:buFont typeface="Be Vietnam Pro"/>
              <a:buChar char="●"/>
            </a:pPr>
            <a:r>
              <a:rPr lang="en" sz="1400">
                <a:solidFill>
                  <a:schemeClr val="hlink"/>
                </a:solidFill>
                <a:uFill>
                  <a:noFill/>
                </a:uFill>
                <a:hlinkClick r:id="rId9"/>
              </a:rPr>
              <a:t>Free vector golden and pink futuristic 3d background</a:t>
            </a:r>
            <a:endParaRPr b="1" sz="2000">
              <a:solidFill>
                <a:schemeClr val="accent3"/>
              </a:solidFill>
              <a:latin typeface="Be Vietnam Pro"/>
              <a:ea typeface="Be Vietnam Pro"/>
              <a:cs typeface="Be Vietnam Pro"/>
              <a:sym typeface="Be Vietnam Pro"/>
            </a:endParaRPr>
          </a:p>
        </p:txBody>
      </p:sp>
      <p:sp>
        <p:nvSpPr>
          <p:cNvPr id="3005" name="Google Shape;3005;p83"/>
          <p:cNvSpPr txBox="1"/>
          <p:nvPr>
            <p:ph idx="1" type="subTitle"/>
          </p:nvPr>
        </p:nvSpPr>
        <p:spPr>
          <a:xfrm>
            <a:off x="712050" y="1785775"/>
            <a:ext cx="3734100" cy="2124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sz="2000">
                <a:solidFill>
                  <a:schemeClr val="accent3"/>
                </a:solidFill>
                <a:latin typeface="Be Vietnam Pro"/>
                <a:ea typeface="Be Vietnam Pro"/>
                <a:cs typeface="Be Vietnam Pro"/>
                <a:sym typeface="Be Vietnam Pro"/>
              </a:rPr>
              <a:t>Photos</a:t>
            </a:r>
            <a:endParaRPr b="1" sz="2000">
              <a:solidFill>
                <a:schemeClr val="accent3"/>
              </a:solidFill>
              <a:latin typeface="Be Vietnam Pro"/>
              <a:ea typeface="Be Vietnam Pro"/>
              <a:cs typeface="Be Vietnam Pro"/>
              <a:sym typeface="Be Vietnam Pro"/>
            </a:endParaRPr>
          </a:p>
          <a:p>
            <a:pPr indent="0" lvl="0" marL="0" rtl="0" algn="l">
              <a:spcBef>
                <a:spcPts val="0"/>
              </a:spcBef>
              <a:spcAft>
                <a:spcPts val="0"/>
              </a:spcAft>
              <a:buNone/>
            </a:pPr>
            <a:r>
              <a:t/>
            </a:r>
            <a:endParaRPr sz="1400">
              <a:solidFill>
                <a:schemeClr val="accent3"/>
              </a:solidFill>
            </a:endParaRPr>
          </a:p>
          <a:p>
            <a:pPr indent="-317500" lvl="0" marL="457200" rtl="0" algn="l">
              <a:spcBef>
                <a:spcPts val="0"/>
              </a:spcBef>
              <a:spcAft>
                <a:spcPts val="0"/>
              </a:spcAft>
              <a:buSzPts val="1400"/>
              <a:buChar char="●"/>
            </a:pPr>
            <a:r>
              <a:rPr lang="en" sz="1400">
                <a:solidFill>
                  <a:schemeClr val="hlink"/>
                </a:solidFill>
                <a:uFill>
                  <a:noFill/>
                </a:uFill>
                <a:hlinkClick r:id="rId10"/>
              </a:rPr>
              <a:t>Ai cloud concept with  robot face</a:t>
            </a:r>
            <a:endParaRPr sz="1400">
              <a:solidFill>
                <a:schemeClr val="accent3"/>
              </a:solidFill>
            </a:endParaRPr>
          </a:p>
          <a:p>
            <a:pPr indent="-317500" lvl="0" marL="457200" rtl="0" algn="l">
              <a:spcBef>
                <a:spcPts val="0"/>
              </a:spcBef>
              <a:spcAft>
                <a:spcPts val="0"/>
              </a:spcAft>
              <a:buSzPts val="1400"/>
              <a:buChar char="●"/>
            </a:pPr>
            <a:r>
              <a:rPr lang="en" sz="1400">
                <a:solidFill>
                  <a:schemeClr val="hlink"/>
                </a:solidFill>
                <a:uFill>
                  <a:noFill/>
                </a:uFill>
                <a:hlinkClick r:id="rId11"/>
              </a:rPr>
              <a:t>Free photo woman portrait with blue lights visual effects</a:t>
            </a:r>
            <a:endParaRPr sz="1400">
              <a:solidFill>
                <a:schemeClr val="accent3"/>
              </a:solidFill>
            </a:endParaRPr>
          </a:p>
          <a:p>
            <a:pPr indent="-317500" lvl="0" marL="457200" rtl="0" algn="l">
              <a:spcBef>
                <a:spcPts val="0"/>
              </a:spcBef>
              <a:spcAft>
                <a:spcPts val="0"/>
              </a:spcAft>
              <a:buSzPts val="1400"/>
              <a:buChar char="●"/>
            </a:pPr>
            <a:r>
              <a:rPr lang="en" sz="1400">
                <a:solidFill>
                  <a:schemeClr val="hlink"/>
                </a:solidFill>
                <a:uFill>
                  <a:noFill/>
                </a:uFill>
                <a:hlinkClick r:id="rId12"/>
              </a:rPr>
              <a:t>Free photo 3d rendering of biorobots concept</a:t>
            </a:r>
            <a:endParaRPr b="1" sz="2000">
              <a:solidFill>
                <a:schemeClr val="accent3"/>
              </a:solidFill>
              <a:latin typeface="Be Vietnam Pro"/>
              <a:ea typeface="Be Vietnam Pro"/>
              <a:cs typeface="Be Vietnam Pro"/>
              <a:sym typeface="Be Vietnam Pro"/>
            </a:endParaRPr>
          </a:p>
        </p:txBody>
      </p:sp>
      <p:sp>
        <p:nvSpPr>
          <p:cNvPr id="3006" name="Google Shape;3006;p83"/>
          <p:cNvSpPr txBox="1"/>
          <p:nvPr/>
        </p:nvSpPr>
        <p:spPr>
          <a:xfrm>
            <a:off x="713225" y="1253610"/>
            <a:ext cx="77175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Here’s an assortment of alternative resources whose style fits that of this template:</a:t>
            </a:r>
            <a:endParaRPr sz="1600">
              <a:solidFill>
                <a:schemeClr val="accent6"/>
              </a:solidFill>
              <a:latin typeface="Varela Round"/>
              <a:ea typeface="Varela Round"/>
              <a:cs typeface="Varela Round"/>
              <a:sym typeface="Varela Round"/>
            </a:endParaRPr>
          </a:p>
        </p:txBody>
      </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10" name="Shape 3010"/>
        <p:cNvGrpSpPr/>
        <p:nvPr/>
      </p:nvGrpSpPr>
      <p:grpSpPr>
        <a:xfrm>
          <a:off x="0" y="0"/>
          <a:ext cx="0" cy="0"/>
          <a:chOff x="0" y="0"/>
          <a:chExt cx="0" cy="0"/>
        </a:xfrm>
      </p:grpSpPr>
      <p:pic>
        <p:nvPicPr>
          <p:cNvPr id="3011" name="Google Shape;3011;p84"/>
          <p:cNvPicPr preferRelativeResize="0"/>
          <p:nvPr/>
        </p:nvPicPr>
        <p:blipFill>
          <a:blip r:embed="rId3">
            <a:alphaModFix/>
          </a:blip>
          <a:stretch>
            <a:fillRect/>
          </a:stretch>
        </p:blipFill>
        <p:spPr>
          <a:xfrm flipH="1">
            <a:off x="7273675" y="226500"/>
            <a:ext cx="1323475" cy="825200"/>
          </a:xfrm>
          <a:prstGeom prst="rect">
            <a:avLst/>
          </a:prstGeom>
          <a:noFill/>
          <a:ln>
            <a:noFill/>
          </a:ln>
        </p:spPr>
      </p:pic>
      <p:pic>
        <p:nvPicPr>
          <p:cNvPr id="3012" name="Google Shape;3012;p84"/>
          <p:cNvPicPr preferRelativeResize="0"/>
          <p:nvPr/>
        </p:nvPicPr>
        <p:blipFill rotWithShape="1">
          <a:blip r:embed="rId4">
            <a:alphaModFix/>
          </a:blip>
          <a:srcRect b="24557" l="20741" r="0" t="23709"/>
          <a:stretch/>
        </p:blipFill>
        <p:spPr>
          <a:xfrm flipH="1" rot="-5">
            <a:off x="-416200" y="3705278"/>
            <a:ext cx="3781146" cy="1788294"/>
          </a:xfrm>
          <a:prstGeom prst="rect">
            <a:avLst/>
          </a:prstGeom>
          <a:noFill/>
          <a:ln>
            <a:noFill/>
          </a:ln>
        </p:spPr>
      </p:pic>
      <p:pic>
        <p:nvPicPr>
          <p:cNvPr id="3013" name="Google Shape;3013;p84"/>
          <p:cNvPicPr preferRelativeResize="0"/>
          <p:nvPr/>
        </p:nvPicPr>
        <p:blipFill rotWithShape="1">
          <a:blip r:embed="rId5">
            <a:alphaModFix/>
          </a:blip>
          <a:srcRect b="37845" l="37844" r="37846" t="37845"/>
          <a:stretch/>
        </p:blipFill>
        <p:spPr>
          <a:xfrm>
            <a:off x="498810" y="180710"/>
            <a:ext cx="758001" cy="764401"/>
          </a:xfrm>
          <a:prstGeom prst="rect">
            <a:avLst/>
          </a:prstGeom>
          <a:noFill/>
          <a:ln>
            <a:noFill/>
          </a:ln>
        </p:spPr>
      </p:pic>
      <p:pic>
        <p:nvPicPr>
          <p:cNvPr id="3014" name="Google Shape;3014;p84"/>
          <p:cNvPicPr preferRelativeResize="0"/>
          <p:nvPr/>
        </p:nvPicPr>
        <p:blipFill>
          <a:blip r:embed="rId6">
            <a:alphaModFix/>
          </a:blip>
          <a:stretch>
            <a:fillRect/>
          </a:stretch>
        </p:blipFill>
        <p:spPr>
          <a:xfrm>
            <a:off x="5709141" y="4599437"/>
            <a:ext cx="1709119" cy="1302425"/>
          </a:xfrm>
          <a:prstGeom prst="rect">
            <a:avLst/>
          </a:prstGeom>
          <a:noFill/>
          <a:ln>
            <a:noFill/>
          </a:ln>
        </p:spPr>
      </p:pic>
      <p:pic>
        <p:nvPicPr>
          <p:cNvPr id="3015" name="Google Shape;3015;p84"/>
          <p:cNvPicPr preferRelativeResize="0"/>
          <p:nvPr/>
        </p:nvPicPr>
        <p:blipFill rotWithShape="1">
          <a:blip r:embed="rId7">
            <a:alphaModFix/>
          </a:blip>
          <a:srcRect b="11342" l="11342" r="11342" t="11342"/>
          <a:stretch/>
        </p:blipFill>
        <p:spPr>
          <a:xfrm flipH="1" rot="-900005">
            <a:off x="3281676" y="3713500"/>
            <a:ext cx="1660442" cy="1880580"/>
          </a:xfrm>
          <a:prstGeom prst="rect">
            <a:avLst/>
          </a:prstGeom>
          <a:noFill/>
          <a:ln>
            <a:noFill/>
          </a:ln>
        </p:spPr>
      </p:pic>
      <p:sp>
        <p:nvSpPr>
          <p:cNvPr id="3016" name="Google Shape;3016;p84"/>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Resources</a:t>
            </a:r>
            <a:endParaRPr/>
          </a:p>
        </p:txBody>
      </p:sp>
      <p:sp>
        <p:nvSpPr>
          <p:cNvPr id="3017" name="Google Shape;3017;p84"/>
          <p:cNvSpPr txBox="1"/>
          <p:nvPr>
            <p:ph idx="2" type="subTitle"/>
          </p:nvPr>
        </p:nvSpPr>
        <p:spPr>
          <a:xfrm>
            <a:off x="4696650" y="1785775"/>
            <a:ext cx="3734100" cy="2124000"/>
          </a:xfrm>
          <a:prstGeom prst="rect">
            <a:avLst/>
          </a:prstGeom>
        </p:spPr>
        <p:txBody>
          <a:bodyPr anchorCtr="0" anchor="t" bIns="0" lIns="0" spcFirstLastPara="1" rIns="0" wrap="square" tIns="0">
            <a:noAutofit/>
          </a:bodyPr>
          <a:lstStyle/>
          <a:p>
            <a:pPr indent="0" lvl="0" marL="0" rtl="0" algn="l">
              <a:spcBef>
                <a:spcPts val="0"/>
              </a:spcBef>
              <a:spcAft>
                <a:spcPts val="0"/>
              </a:spcAft>
              <a:buNone/>
            </a:pPr>
            <a:r>
              <a:rPr b="1" lang="en" sz="2000">
                <a:solidFill>
                  <a:schemeClr val="accent3"/>
                </a:solidFill>
                <a:latin typeface="Be Vietnam Pro"/>
                <a:ea typeface="Be Vietnam Pro"/>
                <a:cs typeface="Be Vietnam Pro"/>
                <a:sym typeface="Be Vietnam Pro"/>
              </a:rPr>
              <a:t>Vectors</a:t>
            </a:r>
            <a:endParaRPr b="1" sz="2000">
              <a:solidFill>
                <a:schemeClr val="accent3"/>
              </a:solidFill>
              <a:latin typeface="Be Vietnam Pro"/>
              <a:ea typeface="Be Vietnam Pro"/>
              <a:cs typeface="Be Vietnam Pro"/>
              <a:sym typeface="Be Vietnam Pro"/>
            </a:endParaRPr>
          </a:p>
          <a:p>
            <a:pPr indent="0" lvl="0" marL="0" rtl="0" algn="l">
              <a:spcBef>
                <a:spcPts val="0"/>
              </a:spcBef>
              <a:spcAft>
                <a:spcPts val="0"/>
              </a:spcAft>
              <a:buNone/>
            </a:pPr>
            <a:r>
              <a:t/>
            </a:r>
            <a:endParaRPr sz="1400">
              <a:solidFill>
                <a:schemeClr val="accent3"/>
              </a:solidFill>
            </a:endParaRPr>
          </a:p>
          <a:p>
            <a:pPr indent="-317500" lvl="0" marL="457200" rtl="0" algn="l">
              <a:spcBef>
                <a:spcPts val="0"/>
              </a:spcBef>
              <a:spcAft>
                <a:spcPts val="0"/>
              </a:spcAft>
              <a:buSzPts val="1400"/>
              <a:buChar char="●"/>
            </a:pPr>
            <a:r>
              <a:rPr lang="en" sz="1400">
                <a:solidFill>
                  <a:schemeClr val="hlink"/>
                </a:solidFill>
                <a:uFill>
                  <a:noFill/>
                </a:uFill>
                <a:hlinkClick r:id="rId8"/>
              </a:rPr>
              <a:t>Free vector hand drawn abstract landing page</a:t>
            </a:r>
            <a:endParaRPr b="1" sz="2000">
              <a:solidFill>
                <a:schemeClr val="accent3"/>
              </a:solidFill>
              <a:latin typeface="Be Vietnam Pro"/>
              <a:ea typeface="Be Vietnam Pro"/>
              <a:cs typeface="Be Vietnam Pro"/>
              <a:sym typeface="Be Vietnam Pro"/>
            </a:endParaRPr>
          </a:p>
          <a:p>
            <a:pPr indent="0" lvl="0" marL="0" rtl="0" algn="l">
              <a:spcBef>
                <a:spcPts val="0"/>
              </a:spcBef>
              <a:spcAft>
                <a:spcPts val="0"/>
              </a:spcAft>
              <a:buNone/>
            </a:pPr>
            <a:r>
              <a:t/>
            </a:r>
            <a:endParaRPr b="1" sz="1400">
              <a:solidFill>
                <a:schemeClr val="accent3"/>
              </a:solidFill>
              <a:latin typeface="Be Vietnam Pro"/>
              <a:ea typeface="Be Vietnam Pro"/>
              <a:cs typeface="Be Vietnam Pro"/>
              <a:sym typeface="Be Vietnam Pro"/>
            </a:endParaRPr>
          </a:p>
          <a:p>
            <a:pPr indent="0" lvl="0" marL="0" rtl="0" algn="l">
              <a:spcBef>
                <a:spcPts val="0"/>
              </a:spcBef>
              <a:spcAft>
                <a:spcPts val="0"/>
              </a:spcAft>
              <a:buNone/>
            </a:pPr>
            <a:r>
              <a:rPr b="1" lang="en" sz="2000">
                <a:solidFill>
                  <a:schemeClr val="accent3"/>
                </a:solidFill>
                <a:latin typeface="Be Vietnam Pro"/>
                <a:ea typeface="Be Vietnam Pro"/>
                <a:cs typeface="Be Vietnam Pro"/>
                <a:sym typeface="Be Vietnam Pro"/>
              </a:rPr>
              <a:t>Icon</a:t>
            </a:r>
            <a:r>
              <a:rPr b="1" lang="en" sz="2000">
                <a:solidFill>
                  <a:schemeClr val="accent3"/>
                </a:solidFill>
                <a:latin typeface="Be Vietnam Pro"/>
                <a:ea typeface="Be Vietnam Pro"/>
                <a:cs typeface="Be Vietnam Pro"/>
                <a:sym typeface="Be Vietnam Pro"/>
              </a:rPr>
              <a:t>s</a:t>
            </a:r>
            <a:endParaRPr b="1" sz="2000">
              <a:solidFill>
                <a:schemeClr val="accent3"/>
              </a:solidFill>
              <a:latin typeface="Be Vietnam Pro"/>
              <a:ea typeface="Be Vietnam Pro"/>
              <a:cs typeface="Be Vietnam Pro"/>
              <a:sym typeface="Be Vietnam Pro"/>
            </a:endParaRPr>
          </a:p>
          <a:p>
            <a:pPr indent="0" lvl="0" marL="0" rtl="0" algn="l">
              <a:spcBef>
                <a:spcPts val="0"/>
              </a:spcBef>
              <a:spcAft>
                <a:spcPts val="0"/>
              </a:spcAft>
              <a:buNone/>
            </a:pPr>
            <a:r>
              <a:t/>
            </a:r>
            <a:endParaRPr b="1" sz="1400">
              <a:solidFill>
                <a:schemeClr val="accent3"/>
              </a:solidFill>
              <a:latin typeface="Be Vietnam Pro"/>
              <a:ea typeface="Be Vietnam Pro"/>
              <a:cs typeface="Be Vietnam Pro"/>
              <a:sym typeface="Be Vietnam Pro"/>
            </a:endParaRPr>
          </a:p>
          <a:p>
            <a:pPr indent="-317500" lvl="0" marL="457200" rtl="0" algn="l">
              <a:lnSpc>
                <a:spcPct val="100000"/>
              </a:lnSpc>
              <a:spcBef>
                <a:spcPts val="0"/>
              </a:spcBef>
              <a:spcAft>
                <a:spcPts val="0"/>
              </a:spcAft>
              <a:buSzPts val="1400"/>
              <a:buChar char="●"/>
            </a:pPr>
            <a:r>
              <a:rPr lang="en" sz="1400">
                <a:solidFill>
                  <a:schemeClr val="hlink"/>
                </a:solidFill>
                <a:uFill>
                  <a:noFill/>
                </a:uFill>
                <a:hlinkClick r:id="rId9"/>
              </a:rPr>
              <a:t>Icon Pack: Artificial Intelligence | Flat</a:t>
            </a:r>
            <a:endParaRPr sz="1400"/>
          </a:p>
        </p:txBody>
      </p:sp>
      <p:sp>
        <p:nvSpPr>
          <p:cNvPr id="3018" name="Google Shape;3018;p84"/>
          <p:cNvSpPr txBox="1"/>
          <p:nvPr>
            <p:ph idx="1" type="subTitle"/>
          </p:nvPr>
        </p:nvSpPr>
        <p:spPr>
          <a:xfrm>
            <a:off x="712050" y="1785775"/>
            <a:ext cx="3734100" cy="2124000"/>
          </a:xfrm>
          <a:prstGeom prst="rect">
            <a:avLst/>
          </a:prstGeom>
        </p:spPr>
        <p:txBody>
          <a:bodyPr anchorCtr="0" anchor="t" bIns="0" lIns="0" spcFirstLastPara="1" rIns="0" wrap="square" tIns="0">
            <a:noAutofit/>
          </a:bodyPr>
          <a:lstStyle/>
          <a:p>
            <a:pPr indent="0" lvl="0" marL="0" marR="0" rtl="0" algn="l">
              <a:spcBef>
                <a:spcPts val="0"/>
              </a:spcBef>
              <a:spcAft>
                <a:spcPts val="0"/>
              </a:spcAft>
              <a:buNone/>
            </a:pPr>
            <a:r>
              <a:rPr b="1" lang="en" sz="2000">
                <a:latin typeface="Be Vietnam Pro"/>
                <a:ea typeface="Be Vietnam Pro"/>
                <a:cs typeface="Be Vietnam Pro"/>
                <a:sym typeface="Be Vietnam Pro"/>
              </a:rPr>
              <a:t>Photos</a:t>
            </a:r>
            <a:endParaRPr b="1" sz="2000">
              <a:latin typeface="Be Vietnam Pro"/>
              <a:ea typeface="Be Vietnam Pro"/>
              <a:cs typeface="Be Vietnam Pro"/>
              <a:sym typeface="Be Vietnam Pro"/>
            </a:endParaRPr>
          </a:p>
          <a:p>
            <a:pPr indent="0" lvl="0" marL="0" rtl="0" algn="l">
              <a:spcBef>
                <a:spcPts val="0"/>
              </a:spcBef>
              <a:spcAft>
                <a:spcPts val="0"/>
              </a:spcAft>
              <a:buNone/>
            </a:pPr>
            <a:r>
              <a:t/>
            </a:r>
            <a:endParaRPr sz="1400"/>
          </a:p>
          <a:p>
            <a:pPr indent="-317500" lvl="0" marL="457200" rtl="0" algn="l">
              <a:spcBef>
                <a:spcPts val="0"/>
              </a:spcBef>
              <a:spcAft>
                <a:spcPts val="0"/>
              </a:spcAft>
              <a:buSzPts val="1400"/>
              <a:buChar char="●"/>
            </a:pPr>
            <a:r>
              <a:rPr lang="en" sz="1400">
                <a:solidFill>
                  <a:schemeClr val="hlink"/>
                </a:solidFill>
                <a:uFill>
                  <a:noFill/>
                </a:uFill>
                <a:hlinkClick r:id="rId10"/>
              </a:rPr>
              <a:t>Free photo programming background collage</a:t>
            </a:r>
            <a:endParaRPr sz="1400"/>
          </a:p>
          <a:p>
            <a:pPr indent="-317500" lvl="0" marL="457200" rtl="0" algn="l">
              <a:spcBef>
                <a:spcPts val="0"/>
              </a:spcBef>
              <a:spcAft>
                <a:spcPts val="0"/>
              </a:spcAft>
              <a:buSzPts val="1400"/>
              <a:buChar char="●"/>
            </a:pPr>
            <a:r>
              <a:rPr lang="en" sz="1400">
                <a:solidFill>
                  <a:schemeClr val="hlink"/>
                </a:solidFill>
                <a:uFill>
                  <a:noFill/>
                </a:uFill>
                <a:hlinkClick r:id="rId11"/>
              </a:rPr>
              <a:t>Free photo gradient ai cloud with broken pieces</a:t>
            </a:r>
            <a:endParaRPr sz="1400"/>
          </a:p>
          <a:p>
            <a:pPr indent="-317500" lvl="0" marL="457200" rtl="0" algn="l">
              <a:spcBef>
                <a:spcPts val="0"/>
              </a:spcBef>
              <a:spcAft>
                <a:spcPts val="0"/>
              </a:spcAft>
              <a:buSzPts val="1400"/>
              <a:buChar char="●"/>
            </a:pPr>
            <a:r>
              <a:rPr lang="en" sz="1400">
                <a:solidFill>
                  <a:schemeClr val="hlink"/>
                </a:solidFill>
                <a:uFill>
                  <a:noFill/>
                </a:uFill>
                <a:hlinkClick r:id="rId12"/>
              </a:rPr>
              <a:t>Free photo man and woman looking at tablet together at work</a:t>
            </a:r>
            <a:endParaRPr sz="1400"/>
          </a:p>
        </p:txBody>
      </p:sp>
      <p:sp>
        <p:nvSpPr>
          <p:cNvPr id="3019" name="Google Shape;3019;p84"/>
          <p:cNvSpPr txBox="1"/>
          <p:nvPr/>
        </p:nvSpPr>
        <p:spPr>
          <a:xfrm>
            <a:off x="713225" y="1253610"/>
            <a:ext cx="77175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accent6"/>
                </a:solidFill>
                <a:latin typeface="Varela Round"/>
                <a:ea typeface="Varela Round"/>
                <a:cs typeface="Varela Round"/>
                <a:sym typeface="Varela Round"/>
              </a:rPr>
              <a:t>Did you like the resources on this template? Get them for free at our other websites:</a:t>
            </a:r>
            <a:endParaRPr>
              <a:solidFill>
                <a:schemeClr val="accent6"/>
              </a:solidFill>
              <a:latin typeface="Varela Round"/>
              <a:ea typeface="Varela Round"/>
              <a:cs typeface="Varela Round"/>
              <a:sym typeface="Varela Round"/>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23" name="Shape 3023"/>
        <p:cNvGrpSpPr/>
        <p:nvPr/>
      </p:nvGrpSpPr>
      <p:grpSpPr>
        <a:xfrm>
          <a:off x="0" y="0"/>
          <a:ext cx="0" cy="0"/>
          <a:chOff x="0" y="0"/>
          <a:chExt cx="0" cy="0"/>
        </a:xfrm>
      </p:grpSpPr>
      <p:sp>
        <p:nvSpPr>
          <p:cNvPr id="3024" name="Google Shape;3024;p8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Instructions for use</a:t>
            </a:r>
            <a:endParaRPr/>
          </a:p>
        </p:txBody>
      </p:sp>
      <p:sp>
        <p:nvSpPr>
          <p:cNvPr id="3025" name="Google Shape;3025;p85"/>
          <p:cNvSpPr txBox="1"/>
          <p:nvPr/>
        </p:nvSpPr>
        <p:spPr>
          <a:xfrm>
            <a:off x="716700"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sz="1100">
                <a:solidFill>
                  <a:schemeClr val="lt1"/>
                </a:solidFill>
              </a:rPr>
              <a:t>If you have a free account, in order to use this template, you must credit </a:t>
            </a:r>
            <a:r>
              <a:rPr b="1" lang="en" sz="1100" u="sng">
                <a:solidFill>
                  <a:schemeClr val="hlink"/>
                </a:solidFill>
                <a:hlinkClick r:id="rId3"/>
              </a:rPr>
              <a:t>Slidesgo</a:t>
            </a:r>
            <a:r>
              <a:rPr b="1" lang="en" sz="1100">
                <a:solidFill>
                  <a:schemeClr val="hlink"/>
                </a:solidFill>
              </a:rPr>
              <a:t> </a:t>
            </a:r>
            <a:r>
              <a:rPr lang="en" sz="1100">
                <a:solidFill>
                  <a:schemeClr val="lt1"/>
                </a:solidFill>
              </a:rPr>
              <a:t>by keeping the </a:t>
            </a:r>
            <a:r>
              <a:rPr b="1" lang="en" sz="1100" u="sng">
                <a:solidFill>
                  <a:schemeClr val="hlink"/>
                </a:solidFill>
                <a:hlinkClick action="ppaction://hlinksldjump" r:id="rId4"/>
              </a:rPr>
              <a:t>Thanks</a:t>
            </a:r>
            <a:r>
              <a:rPr b="1" lang="en" sz="1100">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As a Free user, you are allowed to:</a:t>
            </a:r>
            <a:endParaRPr b="1" sz="1100">
              <a:solidFill>
                <a:schemeClr val="hlink"/>
              </a:solidFill>
            </a:endParaRPr>
          </a:p>
          <a:p>
            <a:pPr indent="-298450" lvl="0" marL="457200" rtl="0" algn="l">
              <a:spcBef>
                <a:spcPts val="40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indent="0" lvl="0" marL="0" rtl="0" algn="l">
              <a:spcBef>
                <a:spcPts val="14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indent="-298450" lvl="0" marL="457200" rtl="0" algn="l">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rgbClr val="0E2A47"/>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100">
              <a:solidFill>
                <a:srgbClr val="FFFFFF"/>
              </a:solidFill>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pic>
        <p:nvPicPr>
          <p:cNvPr id="959" name="Google Shape;959;p50"/>
          <p:cNvPicPr preferRelativeResize="0"/>
          <p:nvPr/>
        </p:nvPicPr>
        <p:blipFill rotWithShape="1">
          <a:blip r:embed="rId3">
            <a:alphaModFix/>
          </a:blip>
          <a:srcRect b="24557" l="20741" r="0" t="23709"/>
          <a:stretch/>
        </p:blipFill>
        <p:spPr>
          <a:xfrm flipH="1" rot="-5400000">
            <a:off x="6305200" y="2318825"/>
            <a:ext cx="4555996" cy="2154749"/>
          </a:xfrm>
          <a:prstGeom prst="rect">
            <a:avLst/>
          </a:prstGeom>
          <a:noFill/>
          <a:ln>
            <a:noFill/>
          </a:ln>
        </p:spPr>
      </p:pic>
      <p:pic>
        <p:nvPicPr>
          <p:cNvPr id="960" name="Google Shape;960;p50"/>
          <p:cNvPicPr preferRelativeResize="0"/>
          <p:nvPr/>
        </p:nvPicPr>
        <p:blipFill rotWithShape="1">
          <a:blip r:embed="rId4">
            <a:alphaModFix/>
          </a:blip>
          <a:srcRect b="8620" l="7842" r="0" t="6533"/>
          <a:stretch/>
        </p:blipFill>
        <p:spPr>
          <a:xfrm flipH="1">
            <a:off x="-402774" y="1451125"/>
            <a:ext cx="4079974" cy="3823677"/>
          </a:xfrm>
          <a:prstGeom prst="rect">
            <a:avLst/>
          </a:prstGeom>
          <a:noFill/>
          <a:ln>
            <a:noFill/>
          </a:ln>
        </p:spPr>
      </p:pic>
      <p:pic>
        <p:nvPicPr>
          <p:cNvPr id="961" name="Google Shape;961;p50"/>
          <p:cNvPicPr preferRelativeResize="0"/>
          <p:nvPr/>
        </p:nvPicPr>
        <p:blipFill>
          <a:blip r:embed="rId5">
            <a:alphaModFix/>
          </a:blip>
          <a:stretch>
            <a:fillRect/>
          </a:stretch>
        </p:blipFill>
        <p:spPr>
          <a:xfrm>
            <a:off x="2747003" y="4729387"/>
            <a:ext cx="1709119" cy="1302425"/>
          </a:xfrm>
          <a:prstGeom prst="rect">
            <a:avLst/>
          </a:prstGeom>
          <a:noFill/>
          <a:ln>
            <a:noFill/>
          </a:ln>
        </p:spPr>
      </p:pic>
      <p:pic>
        <p:nvPicPr>
          <p:cNvPr id="962" name="Google Shape;962;p50"/>
          <p:cNvPicPr preferRelativeResize="0"/>
          <p:nvPr/>
        </p:nvPicPr>
        <p:blipFill rotWithShape="1">
          <a:blip r:embed="rId6">
            <a:alphaModFix/>
          </a:blip>
          <a:srcRect b="15446" l="15439" r="15446" t="15439"/>
          <a:stretch/>
        </p:blipFill>
        <p:spPr>
          <a:xfrm rot="4500000">
            <a:off x="2783062" y="3158128"/>
            <a:ext cx="2053874" cy="2180042"/>
          </a:xfrm>
          <a:prstGeom prst="rect">
            <a:avLst/>
          </a:prstGeom>
          <a:noFill/>
          <a:ln>
            <a:noFill/>
          </a:ln>
        </p:spPr>
      </p:pic>
      <p:pic>
        <p:nvPicPr>
          <p:cNvPr id="963" name="Google Shape;963;p50"/>
          <p:cNvPicPr preferRelativeResize="0"/>
          <p:nvPr/>
        </p:nvPicPr>
        <p:blipFill>
          <a:blip r:embed="rId7">
            <a:alphaModFix/>
          </a:blip>
          <a:stretch>
            <a:fillRect/>
          </a:stretch>
        </p:blipFill>
        <p:spPr>
          <a:xfrm flipH="1" rot="344652">
            <a:off x="5818057" y="3480517"/>
            <a:ext cx="1408485" cy="1167316"/>
          </a:xfrm>
          <a:prstGeom prst="rect">
            <a:avLst/>
          </a:prstGeom>
          <a:noFill/>
          <a:ln>
            <a:noFill/>
          </a:ln>
        </p:spPr>
      </p:pic>
      <p:sp>
        <p:nvSpPr>
          <p:cNvPr id="964" name="Google Shape;964;p50"/>
          <p:cNvSpPr/>
          <p:nvPr/>
        </p:nvSpPr>
        <p:spPr>
          <a:xfrm>
            <a:off x="7184850" y="-451400"/>
            <a:ext cx="1375175" cy="1446025"/>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65" name="Google Shape;965;p50"/>
          <p:cNvPicPr preferRelativeResize="0"/>
          <p:nvPr/>
        </p:nvPicPr>
        <p:blipFill rotWithShape="1">
          <a:blip r:embed="rId8">
            <a:alphaModFix/>
          </a:blip>
          <a:srcRect b="37845" l="37844" r="37846" t="37845"/>
          <a:stretch/>
        </p:blipFill>
        <p:spPr>
          <a:xfrm>
            <a:off x="7702085" y="1136735"/>
            <a:ext cx="758001" cy="764401"/>
          </a:xfrm>
          <a:prstGeom prst="rect">
            <a:avLst/>
          </a:prstGeom>
          <a:noFill/>
          <a:ln>
            <a:noFill/>
          </a:ln>
        </p:spPr>
      </p:pic>
      <p:sp>
        <p:nvSpPr>
          <p:cNvPr id="966" name="Google Shape;966;p50"/>
          <p:cNvSpPr txBox="1"/>
          <p:nvPr>
            <p:ph type="title"/>
          </p:nvPr>
        </p:nvSpPr>
        <p:spPr>
          <a:xfrm>
            <a:off x="2521750" y="846700"/>
            <a:ext cx="5049300" cy="1522200"/>
          </a:xfrm>
          <a:prstGeom prst="rect">
            <a:avLst/>
          </a:prstGeom>
        </p:spPr>
        <p:txBody>
          <a:bodyPr anchorCtr="0" anchor="ctr" bIns="252000" lIns="91425" spcFirstLastPara="1" rIns="91425" wrap="square" tIns="91425">
            <a:noAutofit/>
          </a:bodyPr>
          <a:lstStyle/>
          <a:p>
            <a:pPr indent="0" lvl="0" marL="0" rtl="0" algn="ctr">
              <a:spcBef>
                <a:spcPts val="0"/>
              </a:spcBef>
              <a:spcAft>
                <a:spcPts val="0"/>
              </a:spcAft>
              <a:buNone/>
            </a:pPr>
            <a:r>
              <a:rPr lang="en"/>
              <a:t>Whoa!</a:t>
            </a:r>
            <a:endParaRPr/>
          </a:p>
        </p:txBody>
      </p:sp>
      <p:sp>
        <p:nvSpPr>
          <p:cNvPr id="967" name="Google Shape;967;p50"/>
          <p:cNvSpPr txBox="1"/>
          <p:nvPr>
            <p:ph idx="1" type="subTitle"/>
          </p:nvPr>
        </p:nvSpPr>
        <p:spPr>
          <a:xfrm>
            <a:off x="2521773" y="2324300"/>
            <a:ext cx="5049300" cy="7467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This </a:t>
            </a:r>
            <a:r>
              <a:rPr lang="en"/>
              <a:t>can</a:t>
            </a:r>
            <a:r>
              <a:rPr lang="en"/>
              <a:t> be the part of the presentation where you introduce yourself, write your email…</a:t>
            </a:r>
            <a:endParaRPr/>
          </a:p>
        </p:txBody>
      </p:sp>
    </p:spTree>
  </p:cSld>
  <p:clrMapOvr>
    <a:masterClrMapping/>
  </p:clrMapOvr>
</p:sld>
</file>

<file path=ppt/slides/slide4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29" name="Shape 3029"/>
        <p:cNvGrpSpPr/>
        <p:nvPr/>
      </p:nvGrpSpPr>
      <p:grpSpPr>
        <a:xfrm>
          <a:off x="0" y="0"/>
          <a:ext cx="0" cy="0"/>
          <a:chOff x="0" y="0"/>
          <a:chExt cx="0" cy="0"/>
        </a:xfrm>
      </p:grpSpPr>
      <p:sp>
        <p:nvSpPr>
          <p:cNvPr id="3030" name="Google Shape;3030;p86"/>
          <p:cNvSpPr txBox="1"/>
          <p:nvPr/>
        </p:nvSpPr>
        <p:spPr>
          <a:xfrm>
            <a:off x="716775" y="1188000"/>
            <a:ext cx="7710600" cy="344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b="1" lang="en" sz="1100" u="sng">
                <a:solidFill>
                  <a:schemeClr val="hlink"/>
                </a:solidFill>
                <a:hlinkClick r:id="rId3"/>
              </a:rPr>
              <a:t>Slidesgo</a:t>
            </a:r>
            <a:r>
              <a:rPr b="1" lang="en" sz="1100">
                <a:solidFill>
                  <a:schemeClr val="hlink"/>
                </a:solidFill>
              </a:rPr>
              <a:t> </a:t>
            </a:r>
            <a:r>
              <a:rPr lang="en" sz="1100">
                <a:solidFill>
                  <a:schemeClr val="lt1"/>
                </a:solidFill>
              </a:rPr>
              <a:t>or keeping the "</a:t>
            </a:r>
            <a:r>
              <a:rPr b="1" lang="en" sz="1100" u="sng">
                <a:solidFill>
                  <a:schemeClr val="hlink"/>
                </a:solidFill>
                <a:hlinkClick action="ppaction://hlinksldjump" r:id="rId4"/>
              </a:rPr>
              <a:t>Thanks</a:t>
            </a:r>
            <a:r>
              <a:rPr lang="en" sz="1100">
                <a:solidFill>
                  <a:schemeClr val="lt1"/>
                </a:solidFill>
              </a:rPr>
              <a:t>" slide.</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indent="0" lvl="0" marL="0" rtl="0" algn="l">
              <a:spcBef>
                <a:spcPts val="1000"/>
              </a:spcBef>
              <a:spcAft>
                <a:spcPts val="0"/>
              </a:spcAft>
              <a:buClr>
                <a:schemeClr val="dk1"/>
              </a:buClr>
              <a:buSzPts val="1100"/>
              <a:buFont typeface="Arial"/>
              <a:buNone/>
            </a:pPr>
            <a:r>
              <a:rPr b="1" lang="en" sz="1100">
                <a:solidFill>
                  <a:schemeClr val="hlink"/>
                </a:solidFill>
              </a:rPr>
              <a:t>You are not allowed to:</a:t>
            </a:r>
            <a:endParaRPr b="1" sz="1100">
              <a:solidFill>
                <a:schemeClr val="hlink"/>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indent="-298450" lvl="0" marL="457200" rtl="0" algn="l">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indent="0" lvl="0" marL="0" rtl="0" algn="l">
              <a:spcBef>
                <a:spcPts val="0"/>
              </a:spcBef>
              <a:spcAft>
                <a:spcPts val="0"/>
              </a:spcAft>
              <a:buClr>
                <a:schemeClr val="dk1"/>
              </a:buClr>
              <a:buSzPts val="1100"/>
              <a:buFont typeface="Arial"/>
              <a:buNone/>
            </a:pPr>
            <a:r>
              <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indent="0" lvl="0" marL="0" rtl="0" algn="ctr">
              <a:spcBef>
                <a:spcPts val="0"/>
              </a:spcBef>
              <a:spcAft>
                <a:spcPts val="0"/>
              </a:spcAft>
              <a:buClr>
                <a:schemeClr val="dk1"/>
              </a:buClr>
              <a:buSzPts val="1100"/>
              <a:buFont typeface="Arial"/>
              <a:buNone/>
            </a:pPr>
            <a:r>
              <a:rPr b="1" lang="en" sz="1100" u="sng">
                <a:solidFill>
                  <a:schemeClr val="hlink"/>
                </a:solidFill>
                <a:hlinkClick r:id="rId5"/>
              </a:rPr>
              <a:t>https://slidesgo.com/faqs</a:t>
            </a:r>
            <a:r>
              <a:rPr lang="en" sz="1100">
                <a:solidFill>
                  <a:schemeClr val="lt1"/>
                </a:solidFill>
              </a:rPr>
              <a:t> and </a:t>
            </a:r>
            <a:r>
              <a:rPr b="1" lang="en" sz="1100" u="sng">
                <a:solidFill>
                  <a:schemeClr val="hlink"/>
                </a:solidFill>
                <a:hlinkClick r:id="rId6"/>
              </a:rPr>
              <a:t>https://slidesgo.com/slidesgo-school</a:t>
            </a:r>
            <a:endParaRPr sz="1000">
              <a:solidFill>
                <a:schemeClr val="lt1"/>
              </a:solidFill>
            </a:endParaRPr>
          </a:p>
        </p:txBody>
      </p:sp>
      <p:sp>
        <p:nvSpPr>
          <p:cNvPr id="3031" name="Google Shape;3031;p86"/>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35" name="Shape 3035"/>
        <p:cNvGrpSpPr/>
        <p:nvPr/>
      </p:nvGrpSpPr>
      <p:grpSpPr>
        <a:xfrm>
          <a:off x="0" y="0"/>
          <a:ext cx="0" cy="0"/>
          <a:chOff x="0" y="0"/>
          <a:chExt cx="0" cy="0"/>
        </a:xfrm>
      </p:grpSpPr>
      <p:sp>
        <p:nvSpPr>
          <p:cNvPr id="3036" name="Google Shape;3036;p87"/>
          <p:cNvSpPr txBox="1"/>
          <p:nvPr/>
        </p:nvSpPr>
        <p:spPr>
          <a:xfrm>
            <a:off x="716700" y="1188000"/>
            <a:ext cx="7710600" cy="13737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rgbClr val="F3F3F3"/>
                </a:solidFill>
              </a:rPr>
              <a:t>This presentation has been made using the following fonts:</a:t>
            </a:r>
            <a:endParaRPr sz="1100">
              <a:solidFill>
                <a:srgbClr val="F3F3F3"/>
              </a:solidFill>
            </a:endParaRPr>
          </a:p>
          <a:p>
            <a:pPr indent="0" lvl="0" marL="0" rtl="0" algn="ctr">
              <a:spcBef>
                <a:spcPts val="1000"/>
              </a:spcBef>
              <a:spcAft>
                <a:spcPts val="0"/>
              </a:spcAft>
              <a:buClr>
                <a:schemeClr val="dk1"/>
              </a:buClr>
              <a:buSzPts val="1100"/>
              <a:buFont typeface="Arial"/>
              <a:buNone/>
            </a:pPr>
            <a:r>
              <a:rPr b="1" lang="en" sz="1100">
                <a:solidFill>
                  <a:srgbClr val="F3F3F3"/>
                </a:solidFill>
              </a:rPr>
              <a:t>Be Vietnam Pro</a:t>
            </a:r>
            <a:endParaRPr b="1" sz="1100">
              <a:solidFill>
                <a:srgbClr val="F3F3F3"/>
              </a:solidFill>
            </a:endParaRPr>
          </a:p>
          <a:p>
            <a:pPr indent="0" lvl="0" marL="0" rtl="0" algn="ctr">
              <a:spcBef>
                <a:spcPts val="0"/>
              </a:spcBef>
              <a:spcAft>
                <a:spcPts val="0"/>
              </a:spcAft>
              <a:buClr>
                <a:schemeClr val="dk1"/>
              </a:buClr>
              <a:buSzPts val="1100"/>
              <a:buFont typeface="Arial"/>
              <a:buNone/>
            </a:pPr>
            <a:r>
              <a:rPr lang="en" sz="1100">
                <a:solidFill>
                  <a:srgbClr val="F3F3F3"/>
                </a:solidFill>
              </a:rPr>
              <a:t>(</a:t>
            </a:r>
            <a:r>
              <a:rPr lang="en" sz="1100">
                <a:solidFill>
                  <a:srgbClr val="F3F3F3"/>
                </a:solidFill>
                <a:uFill>
                  <a:noFill/>
                </a:uFill>
                <a:hlinkClick r:id="rId3">
                  <a:extLst>
                    <a:ext uri="{A12FA001-AC4F-418D-AE19-62706E023703}">
                      <ahyp:hlinkClr val="tx"/>
                    </a:ext>
                  </a:extLst>
                </a:hlinkClick>
              </a:rPr>
              <a:t>https://fonts.google.com/specimen/Be+Vietnam+Pro</a:t>
            </a:r>
            <a:r>
              <a:rPr lang="en" sz="1100">
                <a:solidFill>
                  <a:srgbClr val="F3F3F3"/>
                </a:solidFill>
              </a:rPr>
              <a:t>)</a:t>
            </a:r>
            <a:endParaRPr sz="1100">
              <a:solidFill>
                <a:srgbClr val="F3F3F3"/>
              </a:solidFill>
            </a:endParaRPr>
          </a:p>
          <a:p>
            <a:pPr indent="0" lvl="0" marL="0" rtl="0" algn="ctr">
              <a:spcBef>
                <a:spcPts val="0"/>
              </a:spcBef>
              <a:spcAft>
                <a:spcPts val="0"/>
              </a:spcAft>
              <a:buClr>
                <a:schemeClr val="dk1"/>
              </a:buClr>
              <a:buSzPts val="1100"/>
              <a:buFont typeface="Arial"/>
              <a:buNone/>
            </a:pPr>
            <a:r>
              <a:t/>
            </a:r>
            <a:endParaRPr sz="1100">
              <a:solidFill>
                <a:srgbClr val="F3F3F3"/>
              </a:solidFill>
            </a:endParaRPr>
          </a:p>
          <a:p>
            <a:pPr indent="0" lvl="0" marL="0" rtl="0" algn="ctr">
              <a:spcBef>
                <a:spcPts val="0"/>
              </a:spcBef>
              <a:spcAft>
                <a:spcPts val="0"/>
              </a:spcAft>
              <a:buClr>
                <a:schemeClr val="dk1"/>
              </a:buClr>
              <a:buSzPts val="1100"/>
              <a:buFont typeface="Arial"/>
              <a:buNone/>
            </a:pPr>
            <a:r>
              <a:rPr b="1" lang="en" sz="1100">
                <a:solidFill>
                  <a:srgbClr val="F3F3F3"/>
                </a:solidFill>
              </a:rPr>
              <a:t>Varela Round</a:t>
            </a:r>
            <a:endParaRPr b="1" sz="1100">
              <a:solidFill>
                <a:srgbClr val="F3F3F3"/>
              </a:solidFill>
            </a:endParaRPr>
          </a:p>
          <a:p>
            <a:pPr indent="0" lvl="0" marL="0" rtl="0" algn="ctr">
              <a:spcBef>
                <a:spcPts val="0"/>
              </a:spcBef>
              <a:spcAft>
                <a:spcPts val="0"/>
              </a:spcAft>
              <a:buClr>
                <a:schemeClr val="dk1"/>
              </a:buClr>
              <a:buSzPts val="1100"/>
              <a:buFont typeface="Arial"/>
              <a:buNone/>
            </a:pPr>
            <a:r>
              <a:rPr lang="en" sz="1100">
                <a:solidFill>
                  <a:srgbClr val="F3F3F3"/>
                </a:solidFill>
              </a:rPr>
              <a:t>(</a:t>
            </a:r>
            <a:r>
              <a:rPr lang="en" sz="1100">
                <a:solidFill>
                  <a:srgbClr val="F3F3F3"/>
                </a:solidFill>
                <a:uFill>
                  <a:noFill/>
                </a:uFill>
                <a:hlinkClick r:id="rId4">
                  <a:extLst>
                    <a:ext uri="{A12FA001-AC4F-418D-AE19-62706E023703}">
                      <ahyp:hlinkClr val="tx"/>
                    </a:ext>
                  </a:extLst>
                </a:hlinkClick>
              </a:rPr>
              <a:t>https://fonts.google.com/specimen/Varela+Round</a:t>
            </a:r>
            <a:r>
              <a:rPr lang="en" sz="1100">
                <a:solidFill>
                  <a:srgbClr val="F3F3F3"/>
                </a:solidFill>
              </a:rPr>
              <a:t>)</a:t>
            </a:r>
            <a:endParaRPr sz="1100">
              <a:solidFill>
                <a:srgbClr val="F3F3F3"/>
              </a:solidFill>
            </a:endParaRPr>
          </a:p>
        </p:txBody>
      </p:sp>
      <p:sp>
        <p:nvSpPr>
          <p:cNvPr id="3037" name="Google Shape;3037;p87"/>
          <p:cNvSpPr/>
          <p:nvPr/>
        </p:nvSpPr>
        <p:spPr>
          <a:xfrm>
            <a:off x="2052650" y="2947175"/>
            <a:ext cx="791400" cy="754200"/>
          </a:xfrm>
          <a:prstGeom prst="roundRect">
            <a:avLst>
              <a:gd fmla="val 16667" name="adj"/>
            </a:avLst>
          </a:prstGeom>
          <a:solidFill>
            <a:srgbClr val="442479"/>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8" name="Google Shape;3038;p87"/>
          <p:cNvSpPr/>
          <p:nvPr/>
        </p:nvSpPr>
        <p:spPr>
          <a:xfrm>
            <a:off x="3114470" y="2947175"/>
            <a:ext cx="791400" cy="754200"/>
          </a:xfrm>
          <a:prstGeom prst="roundRect">
            <a:avLst>
              <a:gd fmla="val 16667" name="adj"/>
            </a:avLst>
          </a:prstGeom>
          <a:solidFill>
            <a:srgbClr val="9564FB"/>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9" name="Google Shape;3039;p87"/>
          <p:cNvSpPr/>
          <p:nvPr/>
        </p:nvSpPr>
        <p:spPr>
          <a:xfrm>
            <a:off x="4176289" y="2947175"/>
            <a:ext cx="791400" cy="754200"/>
          </a:xfrm>
          <a:prstGeom prst="roundRect">
            <a:avLst>
              <a:gd fmla="val 16667" name="adj"/>
            </a:avLst>
          </a:prstGeom>
          <a:solidFill>
            <a:srgbClr val="E1D2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0" name="Google Shape;3040;p87"/>
          <p:cNvSpPr txBox="1"/>
          <p:nvPr/>
        </p:nvSpPr>
        <p:spPr>
          <a:xfrm>
            <a:off x="20526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#442479</a:t>
            </a:r>
            <a:endParaRPr sz="1000">
              <a:solidFill>
                <a:srgbClr val="FFFFFF"/>
              </a:solidFill>
            </a:endParaRPr>
          </a:p>
        </p:txBody>
      </p:sp>
      <p:sp>
        <p:nvSpPr>
          <p:cNvPr id="3041" name="Google Shape;3041;p87"/>
          <p:cNvSpPr txBox="1"/>
          <p:nvPr/>
        </p:nvSpPr>
        <p:spPr>
          <a:xfrm>
            <a:off x="311447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#9564fb</a:t>
            </a:r>
            <a:endParaRPr sz="1000">
              <a:solidFill>
                <a:srgbClr val="FFFFFF"/>
              </a:solidFill>
            </a:endParaRPr>
          </a:p>
        </p:txBody>
      </p:sp>
      <p:sp>
        <p:nvSpPr>
          <p:cNvPr id="3042" name="Google Shape;3042;p87"/>
          <p:cNvSpPr txBox="1"/>
          <p:nvPr/>
        </p:nvSpPr>
        <p:spPr>
          <a:xfrm>
            <a:off x="417630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#e1d2ff</a:t>
            </a:r>
            <a:endParaRPr sz="1000"/>
          </a:p>
        </p:txBody>
      </p:sp>
      <p:sp>
        <p:nvSpPr>
          <p:cNvPr id="3043" name="Google Shape;3043;p87"/>
          <p:cNvSpPr/>
          <p:nvPr/>
        </p:nvSpPr>
        <p:spPr>
          <a:xfrm>
            <a:off x="5238125" y="2947175"/>
            <a:ext cx="791400" cy="754200"/>
          </a:xfrm>
          <a:prstGeom prst="roundRect">
            <a:avLst>
              <a:gd fmla="val 16667" name="adj"/>
            </a:avLst>
          </a:prstGeom>
          <a:solidFill>
            <a:srgbClr val="B553B3"/>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4" name="Google Shape;3044;p87"/>
          <p:cNvSpPr txBox="1"/>
          <p:nvPr/>
        </p:nvSpPr>
        <p:spPr>
          <a:xfrm>
            <a:off x="5238125"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#b553b3</a:t>
            </a:r>
            <a:endParaRPr sz="1000">
              <a:solidFill>
                <a:srgbClr val="FFFFFF"/>
              </a:solidFill>
            </a:endParaRPr>
          </a:p>
        </p:txBody>
      </p:sp>
      <p:sp>
        <p:nvSpPr>
          <p:cNvPr id="3045" name="Google Shape;3045;p87"/>
          <p:cNvSpPr/>
          <p:nvPr/>
        </p:nvSpPr>
        <p:spPr>
          <a:xfrm>
            <a:off x="3645388" y="3878275"/>
            <a:ext cx="791400" cy="754200"/>
          </a:xfrm>
          <a:prstGeom prst="roundRect">
            <a:avLst>
              <a:gd fmla="val 16667" name="adj"/>
            </a:avLst>
          </a:prstGeom>
          <a:solidFill>
            <a:srgbClr val="FDB5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6" name="Google Shape;3046;p87"/>
          <p:cNvSpPr/>
          <p:nvPr/>
        </p:nvSpPr>
        <p:spPr>
          <a:xfrm>
            <a:off x="4707207" y="3878275"/>
            <a:ext cx="791400" cy="754200"/>
          </a:xfrm>
          <a:prstGeom prst="roundRect">
            <a:avLst>
              <a:gd fmla="val 16667" name="adj"/>
            </a:avLst>
          </a:prstGeom>
          <a:solidFill>
            <a:srgbClr val="FFFFFF"/>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7" name="Google Shape;3047;p87"/>
          <p:cNvSpPr txBox="1"/>
          <p:nvPr/>
        </p:nvSpPr>
        <p:spPr>
          <a:xfrm>
            <a:off x="3645388"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#fdb5ff</a:t>
            </a:r>
            <a:endParaRPr sz="1000"/>
          </a:p>
        </p:txBody>
      </p:sp>
      <p:sp>
        <p:nvSpPr>
          <p:cNvPr id="3048" name="Google Shape;3048;p87"/>
          <p:cNvSpPr txBox="1"/>
          <p:nvPr/>
        </p:nvSpPr>
        <p:spPr>
          <a:xfrm>
            <a:off x="4707213" y="40353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t>#ffffff</a:t>
            </a:r>
            <a:endParaRPr sz="1000"/>
          </a:p>
        </p:txBody>
      </p:sp>
      <p:sp>
        <p:nvSpPr>
          <p:cNvPr id="3049" name="Google Shape;3049;p87"/>
          <p:cNvSpPr/>
          <p:nvPr/>
        </p:nvSpPr>
        <p:spPr>
          <a:xfrm>
            <a:off x="6299950" y="2947175"/>
            <a:ext cx="791400" cy="754200"/>
          </a:xfrm>
          <a:prstGeom prst="roundRect">
            <a:avLst>
              <a:gd fmla="val 16667" name="adj"/>
            </a:avLst>
          </a:prstGeom>
          <a:solidFill>
            <a:srgbClr val="F16D92"/>
          </a:solidFill>
          <a:ln cap="flat" cmpd="sng" w="9525">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0" name="Google Shape;3050;p87"/>
          <p:cNvSpPr txBox="1"/>
          <p:nvPr/>
        </p:nvSpPr>
        <p:spPr>
          <a:xfrm>
            <a:off x="6299950" y="3104225"/>
            <a:ext cx="791400" cy="4401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rPr>
              <a:t>#f16d92</a:t>
            </a:r>
            <a:endParaRPr sz="1000">
              <a:solidFill>
                <a:srgbClr val="FFFFFF"/>
              </a:solidFill>
            </a:endParaRPr>
          </a:p>
        </p:txBody>
      </p:sp>
      <p:sp>
        <p:nvSpPr>
          <p:cNvPr id="3051" name="Google Shape;3051;p87"/>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Fonts &amp; colors used</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55" name="Shape 3055"/>
        <p:cNvGrpSpPr/>
        <p:nvPr/>
      </p:nvGrpSpPr>
      <p:grpSpPr>
        <a:xfrm>
          <a:off x="0" y="0"/>
          <a:ext cx="0" cy="0"/>
          <a:chOff x="0" y="0"/>
          <a:chExt cx="0" cy="0"/>
        </a:xfrm>
      </p:grpSpPr>
      <p:sp>
        <p:nvSpPr>
          <p:cNvPr id="3056" name="Google Shape;3056;p88"/>
          <p:cNvSpPr txBox="1"/>
          <p:nvPr/>
        </p:nvSpPr>
        <p:spPr>
          <a:xfrm>
            <a:off x="1472200" y="1188000"/>
            <a:ext cx="6199500" cy="8526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b="1" lang="en" sz="1100">
                <a:solidFill>
                  <a:schemeClr val="hlink"/>
                </a:solidFill>
              </a:rPr>
              <a:t>h</a:t>
            </a:r>
            <a:r>
              <a:rPr b="1" lang="en" sz="1100">
                <a:solidFill>
                  <a:schemeClr val="hlink"/>
                </a:solidFill>
                <a:uFill>
                  <a:noFill/>
                </a:uFill>
                <a:hlinkClick r:id="rId3"/>
              </a:rPr>
              <a:t>ow it works</a:t>
            </a:r>
            <a:r>
              <a:rPr lang="en" sz="1100">
                <a:solidFill>
                  <a:schemeClr val="lt1"/>
                </a:solidFill>
                <a:uFill>
                  <a:noFill/>
                </a:uFill>
                <a:hlinkClick r:id="rId4">
                  <a:extLst>
                    <a:ext uri="{A12FA001-AC4F-418D-AE19-62706E023703}">
                      <ahyp:hlinkClr val="tx"/>
                    </a:ext>
                  </a:extLst>
                </a:hlinkClick>
              </a:rPr>
              <a:t>.</a:t>
            </a:r>
            <a:endParaRPr sz="1100">
              <a:solidFill>
                <a:srgbClr val="869FB2"/>
              </a:solidFill>
            </a:endParaRPr>
          </a:p>
        </p:txBody>
      </p:sp>
      <p:sp>
        <p:nvSpPr>
          <p:cNvPr id="3057" name="Google Shape;3057;p88"/>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a:solidFill>
                  <a:schemeClr val="lt1"/>
                </a:solidFill>
              </a:rPr>
              <a:t>Storyset</a:t>
            </a:r>
            <a:endParaRPr/>
          </a:p>
        </p:txBody>
      </p:sp>
      <p:pic>
        <p:nvPicPr>
          <p:cNvPr id="3058" name="Google Shape;3058;p88"/>
          <p:cNvPicPr preferRelativeResize="0"/>
          <p:nvPr/>
        </p:nvPicPr>
        <p:blipFill rotWithShape="1">
          <a:blip r:embed="rId5">
            <a:alphaModFix/>
          </a:blip>
          <a:srcRect b="16540" l="0" r="0" t="16547"/>
          <a:stretch/>
        </p:blipFill>
        <p:spPr>
          <a:xfrm>
            <a:off x="723400" y="2607125"/>
            <a:ext cx="1522615" cy="1018800"/>
          </a:xfrm>
          <a:prstGeom prst="rect">
            <a:avLst/>
          </a:prstGeom>
          <a:noFill/>
          <a:ln>
            <a:noFill/>
          </a:ln>
        </p:spPr>
      </p:pic>
      <p:sp>
        <p:nvSpPr>
          <p:cNvPr id="3059" name="Google Shape;3059;p88">
            <a:hlinkClick r:id="rId6"/>
          </p:cNvPr>
          <p:cNvSpPr txBox="1"/>
          <p:nvPr/>
        </p:nvSpPr>
        <p:spPr>
          <a:xfrm>
            <a:off x="881858"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7">
                  <a:extLst>
                    <a:ext uri="{A12FA001-AC4F-418D-AE19-62706E023703}">
                      <ahyp:hlinkClr val="tx"/>
                    </a:ext>
                  </a:extLst>
                </a:hlinkClick>
              </a:rPr>
              <a:t>Pana</a:t>
            </a:r>
            <a:endParaRPr b="1">
              <a:solidFill>
                <a:srgbClr val="869FB2"/>
              </a:solidFill>
            </a:endParaRPr>
          </a:p>
        </p:txBody>
      </p:sp>
      <p:sp>
        <p:nvSpPr>
          <p:cNvPr id="3060" name="Google Shape;3060;p88">
            <a:hlinkClick r:id="rId8"/>
          </p:cNvPr>
          <p:cNvSpPr txBox="1"/>
          <p:nvPr/>
        </p:nvSpPr>
        <p:spPr>
          <a:xfrm>
            <a:off x="240297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9">
                  <a:extLst>
                    <a:ext uri="{A12FA001-AC4F-418D-AE19-62706E023703}">
                      <ahyp:hlinkClr val="tx"/>
                    </a:ext>
                  </a:extLst>
                </a:hlinkClick>
              </a:rPr>
              <a:t>Amico</a:t>
            </a:r>
            <a:endParaRPr b="1">
              <a:solidFill>
                <a:srgbClr val="869FB2"/>
              </a:solidFill>
            </a:endParaRPr>
          </a:p>
        </p:txBody>
      </p:sp>
      <p:sp>
        <p:nvSpPr>
          <p:cNvPr id="3061" name="Google Shape;3061;p88">
            <a:hlinkClick r:id="rId10"/>
          </p:cNvPr>
          <p:cNvSpPr txBox="1"/>
          <p:nvPr/>
        </p:nvSpPr>
        <p:spPr>
          <a:xfrm>
            <a:off x="392408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1">
                  <a:extLst>
                    <a:ext uri="{A12FA001-AC4F-418D-AE19-62706E023703}">
                      <ahyp:hlinkClr val="tx"/>
                    </a:ext>
                  </a:extLst>
                </a:hlinkClick>
              </a:rPr>
              <a:t>Bro</a:t>
            </a:r>
            <a:endParaRPr b="1">
              <a:solidFill>
                <a:srgbClr val="869FB2"/>
              </a:solidFill>
            </a:endParaRPr>
          </a:p>
        </p:txBody>
      </p:sp>
      <p:sp>
        <p:nvSpPr>
          <p:cNvPr id="3062" name="Google Shape;3062;p88">
            <a:hlinkClick r:id="rId12"/>
          </p:cNvPr>
          <p:cNvSpPr txBox="1"/>
          <p:nvPr/>
        </p:nvSpPr>
        <p:spPr>
          <a:xfrm>
            <a:off x="5445202"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3">
                  <a:extLst>
                    <a:ext uri="{A12FA001-AC4F-418D-AE19-62706E023703}">
                      <ahyp:hlinkClr val="tx"/>
                    </a:ext>
                  </a:extLst>
                </a:hlinkClick>
              </a:rPr>
              <a:t>Rafiki</a:t>
            </a:r>
            <a:endParaRPr b="1">
              <a:solidFill>
                <a:srgbClr val="869FB2"/>
              </a:solidFill>
            </a:endParaRPr>
          </a:p>
        </p:txBody>
      </p:sp>
      <p:pic>
        <p:nvPicPr>
          <p:cNvPr id="3063" name="Google Shape;3063;p88"/>
          <p:cNvPicPr preferRelativeResize="0"/>
          <p:nvPr/>
        </p:nvPicPr>
        <p:blipFill rotWithShape="1">
          <a:blip r:embed="rId14">
            <a:alphaModFix/>
          </a:blip>
          <a:srcRect b="0" l="0" r="0" t="0"/>
          <a:stretch/>
        </p:blipFill>
        <p:spPr>
          <a:xfrm>
            <a:off x="2376355" y="2481308"/>
            <a:ext cx="1270420" cy="1270435"/>
          </a:xfrm>
          <a:prstGeom prst="rect">
            <a:avLst/>
          </a:prstGeom>
          <a:noFill/>
          <a:ln>
            <a:noFill/>
          </a:ln>
        </p:spPr>
      </p:pic>
      <p:pic>
        <p:nvPicPr>
          <p:cNvPr id="3064" name="Google Shape;3064;p88"/>
          <p:cNvPicPr preferRelativeResize="0"/>
          <p:nvPr/>
        </p:nvPicPr>
        <p:blipFill rotWithShape="1">
          <a:blip r:embed="rId15">
            <a:alphaModFix/>
          </a:blip>
          <a:srcRect b="6377" l="0" r="0" t="6377"/>
          <a:stretch/>
        </p:blipFill>
        <p:spPr>
          <a:xfrm>
            <a:off x="3816030" y="2517800"/>
            <a:ext cx="1372495" cy="1197450"/>
          </a:xfrm>
          <a:prstGeom prst="rect">
            <a:avLst/>
          </a:prstGeom>
          <a:noFill/>
          <a:ln>
            <a:noFill/>
          </a:ln>
        </p:spPr>
      </p:pic>
      <p:pic>
        <p:nvPicPr>
          <p:cNvPr id="3065" name="Google Shape;3065;p88"/>
          <p:cNvPicPr preferRelativeResize="0"/>
          <p:nvPr/>
        </p:nvPicPr>
        <p:blipFill rotWithShape="1">
          <a:blip r:embed="rId16">
            <a:alphaModFix/>
          </a:blip>
          <a:srcRect b="9256" l="0" r="0" t="9256"/>
          <a:stretch/>
        </p:blipFill>
        <p:spPr>
          <a:xfrm>
            <a:off x="5306751" y="2557330"/>
            <a:ext cx="1372475" cy="1118390"/>
          </a:xfrm>
          <a:prstGeom prst="rect">
            <a:avLst/>
          </a:prstGeom>
          <a:noFill/>
          <a:ln>
            <a:noFill/>
          </a:ln>
        </p:spPr>
      </p:pic>
      <p:pic>
        <p:nvPicPr>
          <p:cNvPr id="3066" name="Google Shape;3066;p88"/>
          <p:cNvPicPr preferRelativeResize="0"/>
          <p:nvPr/>
        </p:nvPicPr>
        <p:blipFill rotWithShape="1">
          <a:blip r:embed="rId17">
            <a:alphaModFix/>
          </a:blip>
          <a:srcRect b="14844" l="0" r="0" t="14837"/>
          <a:stretch/>
        </p:blipFill>
        <p:spPr>
          <a:xfrm>
            <a:off x="6717734" y="2517795"/>
            <a:ext cx="1702865" cy="1197460"/>
          </a:xfrm>
          <a:prstGeom prst="rect">
            <a:avLst/>
          </a:prstGeom>
          <a:noFill/>
          <a:ln>
            <a:noFill/>
          </a:ln>
        </p:spPr>
      </p:pic>
      <p:sp>
        <p:nvSpPr>
          <p:cNvPr id="3067" name="Google Shape;3067;p88">
            <a:hlinkClick r:id="rId18"/>
          </p:cNvPr>
          <p:cNvSpPr txBox="1"/>
          <p:nvPr/>
        </p:nvSpPr>
        <p:spPr>
          <a:xfrm>
            <a:off x="6966317" y="3943733"/>
            <a:ext cx="1205700" cy="301500"/>
          </a:xfrm>
          <a:prstGeom prst="rect">
            <a:avLst/>
          </a:prstGeom>
          <a:noFill/>
          <a:ln>
            <a:noFill/>
          </a:ln>
        </p:spPr>
        <p:txBody>
          <a:bodyPr anchorCtr="0" anchor="ctr" bIns="91425" lIns="91425" spcFirstLastPara="1" rIns="91425" wrap="square" tIns="91425">
            <a:noAutofit/>
          </a:bodyPr>
          <a:lstStyle/>
          <a:p>
            <a:pPr indent="0" lvl="0" marL="0" rtl="0" algn="ctr">
              <a:lnSpc>
                <a:spcPct val="115000"/>
              </a:lnSpc>
              <a:spcBef>
                <a:spcPts val="0"/>
              </a:spcBef>
              <a:spcAft>
                <a:spcPts val="0"/>
              </a:spcAft>
              <a:buNone/>
            </a:pPr>
            <a:r>
              <a:rPr b="1" lang="en">
                <a:solidFill>
                  <a:srgbClr val="869FB2"/>
                </a:solidFill>
                <a:uFill>
                  <a:noFill/>
                </a:uFill>
                <a:hlinkClick r:id="rId19">
                  <a:extLst>
                    <a:ext uri="{A12FA001-AC4F-418D-AE19-62706E023703}">
                      <ahyp:hlinkClr val="tx"/>
                    </a:ext>
                  </a:extLst>
                </a:hlinkClick>
              </a:rPr>
              <a:t>Cuate</a:t>
            </a:r>
            <a:endParaRPr b="1">
              <a:solidFill>
                <a:srgbClr val="869FB2"/>
              </a:solidFill>
            </a:endParaRPr>
          </a:p>
        </p:txBody>
      </p:sp>
    </p:spTree>
  </p:cSld>
  <p:clrMapOvr>
    <a:masterClrMapping/>
  </p:clrMapOvr>
</p:sld>
</file>

<file path=ppt/slides/slide4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3071" name="Shape 3071"/>
        <p:cNvGrpSpPr/>
        <p:nvPr/>
      </p:nvGrpSpPr>
      <p:grpSpPr>
        <a:xfrm>
          <a:off x="0" y="0"/>
          <a:ext cx="0" cy="0"/>
          <a:chOff x="0" y="0"/>
          <a:chExt cx="0" cy="0"/>
        </a:xfrm>
      </p:grpSpPr>
      <p:sp>
        <p:nvSpPr>
          <p:cNvPr id="3072" name="Google Shape;3072;p89"/>
          <p:cNvSpPr txBox="1"/>
          <p:nvPr/>
        </p:nvSpPr>
        <p:spPr>
          <a:xfrm>
            <a:off x="716700" y="1188004"/>
            <a:ext cx="7710600" cy="895200"/>
          </a:xfrm>
          <a:prstGeom prst="rect">
            <a:avLst/>
          </a:prstGeom>
          <a:noFill/>
          <a:ln>
            <a:noFill/>
          </a:ln>
        </p:spPr>
        <p:txBody>
          <a:bodyPr anchorCtr="0" anchor="t" bIns="91425" lIns="91425" spcFirstLastPara="1" rIns="91425" wrap="square" tIns="91425">
            <a:noAutofit/>
          </a:bodyPr>
          <a:lstStyle/>
          <a:p>
            <a:pPr indent="0" lvl="0" marL="0" rtl="0" algn="ctr">
              <a:lnSpc>
                <a:spcPct val="100000"/>
              </a:lnSpc>
              <a:spcBef>
                <a:spcPts val="0"/>
              </a:spcBef>
              <a:spcAft>
                <a:spcPts val="0"/>
              </a:spcAft>
              <a:buClr>
                <a:schemeClr val="dk1"/>
              </a:buClr>
              <a:buSzPts val="1100"/>
              <a:buFont typeface="Arial"/>
              <a:buNone/>
            </a:pPr>
            <a:r>
              <a:rPr lang="en" sz="1100">
                <a:solidFill>
                  <a:schemeClr val="lt1"/>
                </a:solidFill>
              </a:rPr>
              <a:t>You can easily </a:t>
            </a:r>
            <a:r>
              <a:rPr b="1" lang="en" sz="1100">
                <a:solidFill>
                  <a:schemeClr val="hlink"/>
                </a:solidFill>
              </a:rPr>
              <a:t>resize </a:t>
            </a:r>
            <a:r>
              <a:rPr lang="en" sz="1100">
                <a:solidFill>
                  <a:schemeClr val="lt1"/>
                </a:solidFill>
              </a:rPr>
              <a:t>these resources without losing quality. To </a:t>
            </a:r>
            <a:r>
              <a:rPr b="1" lang="en" sz="1100">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b="1" lang="en" sz="1100">
                <a:solidFill>
                  <a:schemeClr val="hlink"/>
                </a:solidFill>
                <a:uFill>
                  <a:noFill/>
                </a:uFill>
                <a:hlinkClick r:id="rId3"/>
              </a:rPr>
              <a:t>infographics</a:t>
            </a:r>
            <a:r>
              <a:rPr b="1" lang="en" sz="1100">
                <a:solidFill>
                  <a:schemeClr val="hlink"/>
                </a:solidFill>
              </a:rPr>
              <a:t> </a:t>
            </a:r>
            <a:r>
              <a:rPr lang="en" sz="1100">
                <a:solidFill>
                  <a:schemeClr val="lt1"/>
                </a:solidFill>
              </a:rPr>
              <a:t>on Slidesgo.</a:t>
            </a:r>
            <a:endParaRPr sz="1100">
              <a:solidFill>
                <a:srgbClr val="FFFFFF"/>
              </a:solidFill>
            </a:endParaRPr>
          </a:p>
        </p:txBody>
      </p:sp>
      <p:sp>
        <p:nvSpPr>
          <p:cNvPr id="3073" name="Google Shape;3073;p89"/>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Use our editable graphic resources...</a:t>
            </a:r>
            <a:endParaRPr/>
          </a:p>
        </p:txBody>
      </p:sp>
      <p:grpSp>
        <p:nvGrpSpPr>
          <p:cNvPr id="3074" name="Google Shape;3074;p89"/>
          <p:cNvGrpSpPr/>
          <p:nvPr/>
        </p:nvGrpSpPr>
        <p:grpSpPr>
          <a:xfrm>
            <a:off x="5048544" y="3019584"/>
            <a:ext cx="442841" cy="514271"/>
            <a:chOff x="4727025" y="1332775"/>
            <a:chExt cx="59900" cy="69625"/>
          </a:xfrm>
        </p:grpSpPr>
        <p:sp>
          <p:nvSpPr>
            <p:cNvPr id="3075" name="Google Shape;3075;p89"/>
            <p:cNvSpPr/>
            <p:nvPr/>
          </p:nvSpPr>
          <p:spPr>
            <a:xfrm>
              <a:off x="4727025" y="1332775"/>
              <a:ext cx="36450" cy="33200"/>
            </a:xfrm>
            <a:custGeom>
              <a:rect b="b" l="l" r="r" t="t"/>
              <a:pathLst>
                <a:path extrusionOk="0" h="1328" w="1458">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6" name="Google Shape;3076;p89"/>
            <p:cNvSpPr/>
            <p:nvPr/>
          </p:nvSpPr>
          <p:spPr>
            <a:xfrm>
              <a:off x="4750475" y="1369025"/>
              <a:ext cx="36450" cy="33375"/>
            </a:xfrm>
            <a:custGeom>
              <a:rect b="b" l="l" r="r" t="t"/>
              <a:pathLst>
                <a:path extrusionOk="0" h="1335" w="1458">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77" name="Google Shape;3077;p89"/>
          <p:cNvGrpSpPr/>
          <p:nvPr/>
        </p:nvGrpSpPr>
        <p:grpSpPr>
          <a:xfrm>
            <a:off x="5723860" y="2267072"/>
            <a:ext cx="500909" cy="500899"/>
            <a:chOff x="4820425" y="1329900"/>
            <a:chExt cx="70175" cy="70350"/>
          </a:xfrm>
        </p:grpSpPr>
        <p:sp>
          <p:nvSpPr>
            <p:cNvPr id="3078" name="Google Shape;3078;p89"/>
            <p:cNvSpPr/>
            <p:nvPr/>
          </p:nvSpPr>
          <p:spPr>
            <a:xfrm>
              <a:off x="4862975" y="1335475"/>
              <a:ext cx="27625" cy="34650"/>
            </a:xfrm>
            <a:custGeom>
              <a:rect b="b" l="l" r="r" t="t"/>
              <a:pathLst>
                <a:path extrusionOk="0" h="1386" w="1105">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9" name="Google Shape;3079;p89"/>
            <p:cNvSpPr/>
            <p:nvPr/>
          </p:nvSpPr>
          <p:spPr>
            <a:xfrm>
              <a:off x="4820425" y="1360000"/>
              <a:ext cx="27625" cy="34650"/>
            </a:xfrm>
            <a:custGeom>
              <a:rect b="b" l="l" r="r" t="t"/>
              <a:pathLst>
                <a:path extrusionOk="0" h="1386" w="1105">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0" name="Google Shape;3080;p89"/>
            <p:cNvSpPr/>
            <p:nvPr/>
          </p:nvSpPr>
          <p:spPr>
            <a:xfrm>
              <a:off x="4850375" y="1372800"/>
              <a:ext cx="34625" cy="27450"/>
            </a:xfrm>
            <a:custGeom>
              <a:rect b="b" l="l" r="r" t="t"/>
              <a:pathLst>
                <a:path extrusionOk="0" h="1098" w="1385">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1" name="Google Shape;3081;p89"/>
            <p:cNvSpPr/>
            <p:nvPr/>
          </p:nvSpPr>
          <p:spPr>
            <a:xfrm>
              <a:off x="4825850" y="1329900"/>
              <a:ext cx="34625" cy="27975"/>
            </a:xfrm>
            <a:custGeom>
              <a:rect b="b" l="l" r="r" t="t"/>
              <a:pathLst>
                <a:path extrusionOk="0" h="1119" w="1385">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2" name="Google Shape;3082;p89"/>
          <p:cNvGrpSpPr/>
          <p:nvPr/>
        </p:nvGrpSpPr>
        <p:grpSpPr>
          <a:xfrm>
            <a:off x="6376484" y="2278862"/>
            <a:ext cx="538135" cy="493119"/>
            <a:chOff x="4903200" y="1331525"/>
            <a:chExt cx="73575" cy="67425"/>
          </a:xfrm>
        </p:grpSpPr>
        <p:sp>
          <p:nvSpPr>
            <p:cNvPr id="3083" name="Google Shape;3083;p89"/>
            <p:cNvSpPr/>
            <p:nvPr/>
          </p:nvSpPr>
          <p:spPr>
            <a:xfrm>
              <a:off x="4903200" y="1331525"/>
              <a:ext cx="73575" cy="67425"/>
            </a:xfrm>
            <a:custGeom>
              <a:rect b="b" l="l" r="r" t="t"/>
              <a:pathLst>
                <a:path extrusionOk="0" h="2697" w="2943">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084" name="Google Shape;3084;p89"/>
            <p:cNvSpPr/>
            <p:nvPr/>
          </p:nvSpPr>
          <p:spPr>
            <a:xfrm>
              <a:off x="4930250" y="1353150"/>
              <a:ext cx="29775" cy="32475"/>
            </a:xfrm>
            <a:custGeom>
              <a:rect b="b" l="l" r="r" t="t"/>
              <a:pathLst>
                <a:path extrusionOk="0" h="1299" w="1191">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5" name="Google Shape;3085;p89"/>
          <p:cNvGrpSpPr/>
          <p:nvPr/>
        </p:nvGrpSpPr>
        <p:grpSpPr>
          <a:xfrm>
            <a:off x="5636435" y="3020840"/>
            <a:ext cx="544563" cy="511895"/>
            <a:chOff x="4815575" y="1416800"/>
            <a:chExt cx="73750" cy="71400"/>
          </a:xfrm>
        </p:grpSpPr>
        <p:sp>
          <p:nvSpPr>
            <p:cNvPr id="3086" name="Google Shape;3086;p89"/>
            <p:cNvSpPr/>
            <p:nvPr/>
          </p:nvSpPr>
          <p:spPr>
            <a:xfrm>
              <a:off x="4815575" y="1416800"/>
              <a:ext cx="43100" cy="52150"/>
            </a:xfrm>
            <a:custGeom>
              <a:rect b="b" l="l" r="r" t="t"/>
              <a:pathLst>
                <a:path extrusionOk="0" h="2086" w="1724">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7" name="Google Shape;3087;p89"/>
            <p:cNvSpPr/>
            <p:nvPr/>
          </p:nvSpPr>
          <p:spPr>
            <a:xfrm>
              <a:off x="4861725" y="1421125"/>
              <a:ext cx="27600" cy="51250"/>
            </a:xfrm>
            <a:custGeom>
              <a:rect b="b" l="l" r="r" t="t"/>
              <a:pathLst>
                <a:path extrusionOk="0" h="2050" w="1104">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8" name="Google Shape;3088;p89"/>
            <p:cNvSpPr/>
            <p:nvPr/>
          </p:nvSpPr>
          <p:spPr>
            <a:xfrm>
              <a:off x="4829450" y="1467825"/>
              <a:ext cx="49250" cy="20375"/>
            </a:xfrm>
            <a:custGeom>
              <a:rect b="b" l="l" r="r" t="t"/>
              <a:pathLst>
                <a:path extrusionOk="0" h="815" w="197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89" name="Google Shape;3089;p89"/>
          <p:cNvGrpSpPr/>
          <p:nvPr/>
        </p:nvGrpSpPr>
        <p:grpSpPr>
          <a:xfrm>
            <a:off x="6333060" y="3020546"/>
            <a:ext cx="602914" cy="512477"/>
            <a:chOff x="4902475" y="1418875"/>
            <a:chExt cx="74500" cy="63775"/>
          </a:xfrm>
        </p:grpSpPr>
        <p:sp>
          <p:nvSpPr>
            <p:cNvPr id="3090" name="Google Shape;3090;p89"/>
            <p:cNvSpPr/>
            <p:nvPr/>
          </p:nvSpPr>
          <p:spPr>
            <a:xfrm>
              <a:off x="4902475" y="1418875"/>
              <a:ext cx="74500" cy="63775"/>
            </a:xfrm>
            <a:custGeom>
              <a:rect b="b" l="l" r="r" t="t"/>
              <a:pathLst>
                <a:path extrusionOk="0" h="2551" w="298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1" name="Google Shape;3091;p89"/>
            <p:cNvSpPr/>
            <p:nvPr/>
          </p:nvSpPr>
          <p:spPr>
            <a:xfrm>
              <a:off x="4916811" y="1418975"/>
              <a:ext cx="59725" cy="63675"/>
            </a:xfrm>
            <a:custGeom>
              <a:rect b="b" l="l" r="r" t="t"/>
              <a:pathLst>
                <a:path extrusionOk="0" h="2547" w="2389">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2" name="Google Shape;3092;p89"/>
          <p:cNvGrpSpPr/>
          <p:nvPr/>
        </p:nvGrpSpPr>
        <p:grpSpPr>
          <a:xfrm>
            <a:off x="5748932" y="3759785"/>
            <a:ext cx="515391" cy="525699"/>
            <a:chOff x="4818100" y="1507675"/>
            <a:chExt cx="71225" cy="71625"/>
          </a:xfrm>
        </p:grpSpPr>
        <p:sp>
          <p:nvSpPr>
            <p:cNvPr id="3093" name="Google Shape;3093;p89"/>
            <p:cNvSpPr/>
            <p:nvPr/>
          </p:nvSpPr>
          <p:spPr>
            <a:xfrm>
              <a:off x="4818100" y="1507675"/>
              <a:ext cx="46000" cy="56300"/>
            </a:xfrm>
            <a:custGeom>
              <a:rect b="b" l="l" r="r" t="t"/>
              <a:pathLst>
                <a:path extrusionOk="0" h="2252" w="184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4" name="Google Shape;3094;p89"/>
            <p:cNvSpPr/>
            <p:nvPr/>
          </p:nvSpPr>
          <p:spPr>
            <a:xfrm>
              <a:off x="4869825" y="1519575"/>
              <a:ext cx="19500" cy="23825"/>
            </a:xfrm>
            <a:custGeom>
              <a:rect b="b" l="l" r="r" t="t"/>
              <a:pathLst>
                <a:path extrusionOk="0" h="953" w="78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5" name="Google Shape;3095;p89"/>
            <p:cNvSpPr/>
            <p:nvPr/>
          </p:nvSpPr>
          <p:spPr>
            <a:xfrm>
              <a:off x="4857575" y="1547700"/>
              <a:ext cx="31575" cy="31600"/>
            </a:xfrm>
            <a:custGeom>
              <a:rect b="b" l="l" r="r" t="t"/>
              <a:pathLst>
                <a:path extrusionOk="0" h="1264" w="1263">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6" name="Google Shape;3096;p89"/>
            <p:cNvSpPr/>
            <p:nvPr/>
          </p:nvSpPr>
          <p:spPr>
            <a:xfrm>
              <a:off x="4829800" y="1560150"/>
              <a:ext cx="23650" cy="18950"/>
            </a:xfrm>
            <a:custGeom>
              <a:rect b="b" l="l" r="r" t="t"/>
              <a:pathLst>
                <a:path extrusionOk="0" h="758" w="946">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7" name="Google Shape;3097;p89"/>
          <p:cNvGrpSpPr/>
          <p:nvPr/>
        </p:nvGrpSpPr>
        <p:grpSpPr>
          <a:xfrm>
            <a:off x="5087034" y="3781317"/>
            <a:ext cx="522956" cy="489869"/>
            <a:chOff x="4721450" y="1509475"/>
            <a:chExt cx="79350" cy="74325"/>
          </a:xfrm>
        </p:grpSpPr>
        <p:sp>
          <p:nvSpPr>
            <p:cNvPr id="3098" name="Google Shape;3098;p89"/>
            <p:cNvSpPr/>
            <p:nvPr/>
          </p:nvSpPr>
          <p:spPr>
            <a:xfrm>
              <a:off x="4729025" y="1509475"/>
              <a:ext cx="27050" cy="26725"/>
            </a:xfrm>
            <a:custGeom>
              <a:rect b="b" l="l" r="r" t="t"/>
              <a:pathLst>
                <a:path extrusionOk="0" h="1069" w="1082">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9" name="Google Shape;3099;p89"/>
            <p:cNvSpPr/>
            <p:nvPr/>
          </p:nvSpPr>
          <p:spPr>
            <a:xfrm>
              <a:off x="4721450" y="1533275"/>
              <a:ext cx="32300" cy="42600"/>
            </a:xfrm>
            <a:custGeom>
              <a:rect b="b" l="l" r="r" t="t"/>
              <a:pathLst>
                <a:path extrusionOk="0" h="1704" w="1292">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0" name="Google Shape;3100;p89"/>
            <p:cNvSpPr/>
            <p:nvPr/>
          </p:nvSpPr>
          <p:spPr>
            <a:xfrm>
              <a:off x="4750650" y="1551675"/>
              <a:ext cx="42950" cy="32125"/>
            </a:xfrm>
            <a:custGeom>
              <a:rect b="b" l="l" r="r" t="t"/>
              <a:pathLst>
                <a:path extrusionOk="0" h="1285" w="1718">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1" name="Google Shape;3101;p89"/>
            <p:cNvSpPr/>
            <p:nvPr/>
          </p:nvSpPr>
          <p:spPr>
            <a:xfrm>
              <a:off x="4761300" y="1510025"/>
              <a:ext cx="39500" cy="44375"/>
            </a:xfrm>
            <a:custGeom>
              <a:rect b="b" l="l" r="r" t="t"/>
              <a:pathLst>
                <a:path extrusionOk="0" h="1775" w="158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2" name="Google Shape;3102;p89"/>
          <p:cNvGrpSpPr/>
          <p:nvPr/>
        </p:nvGrpSpPr>
        <p:grpSpPr>
          <a:xfrm>
            <a:off x="6410277" y="3761069"/>
            <a:ext cx="525704" cy="535436"/>
            <a:chOff x="4906800" y="1507500"/>
            <a:chExt cx="70350" cy="71075"/>
          </a:xfrm>
        </p:grpSpPr>
        <p:sp>
          <p:nvSpPr>
            <p:cNvPr id="3103" name="Google Shape;3103;p89"/>
            <p:cNvSpPr/>
            <p:nvPr/>
          </p:nvSpPr>
          <p:spPr>
            <a:xfrm>
              <a:off x="4916000" y="1507500"/>
              <a:ext cx="30850" cy="24000"/>
            </a:xfrm>
            <a:custGeom>
              <a:rect b="b" l="l" r="r" t="t"/>
              <a:pathLst>
                <a:path extrusionOk="0" h="960" w="1234">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4" name="Google Shape;3104;p89"/>
            <p:cNvSpPr/>
            <p:nvPr/>
          </p:nvSpPr>
          <p:spPr>
            <a:xfrm>
              <a:off x="4906800" y="1533825"/>
              <a:ext cx="19675" cy="32475"/>
            </a:xfrm>
            <a:custGeom>
              <a:rect b="b" l="l" r="r" t="t"/>
              <a:pathLst>
                <a:path extrusionOk="0" h="1299" w="787">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5" name="Google Shape;3105;p89"/>
            <p:cNvSpPr/>
            <p:nvPr/>
          </p:nvSpPr>
          <p:spPr>
            <a:xfrm>
              <a:off x="4926625" y="1561950"/>
              <a:ext cx="30675" cy="16625"/>
            </a:xfrm>
            <a:custGeom>
              <a:rect b="b" l="l" r="r" t="t"/>
              <a:pathLst>
                <a:path extrusionOk="0" h="665" w="1227">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6" name="Google Shape;3106;p89"/>
            <p:cNvSpPr/>
            <p:nvPr/>
          </p:nvSpPr>
          <p:spPr>
            <a:xfrm>
              <a:off x="4957475" y="1541400"/>
              <a:ext cx="19675" cy="27800"/>
            </a:xfrm>
            <a:custGeom>
              <a:rect b="b" l="l" r="r" t="t"/>
              <a:pathLst>
                <a:path extrusionOk="0" h="1112" w="787">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7" name="Google Shape;3107;p89"/>
            <p:cNvSpPr/>
            <p:nvPr/>
          </p:nvSpPr>
          <p:spPr>
            <a:xfrm>
              <a:off x="4951325" y="1512550"/>
              <a:ext cx="24925" cy="26350"/>
            </a:xfrm>
            <a:custGeom>
              <a:rect b="b" l="l" r="r" t="t"/>
              <a:pathLst>
                <a:path extrusionOk="0" h="1054" w="997">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08" name="Google Shape;3108;p89"/>
          <p:cNvGrpSpPr/>
          <p:nvPr/>
        </p:nvGrpSpPr>
        <p:grpSpPr>
          <a:xfrm>
            <a:off x="4443099" y="2267050"/>
            <a:ext cx="508054" cy="508095"/>
            <a:chOff x="3736598" y="2170606"/>
            <a:chExt cx="404889" cy="404889"/>
          </a:xfrm>
        </p:grpSpPr>
        <p:sp>
          <p:nvSpPr>
            <p:cNvPr id="3109" name="Google Shape;3109;p89"/>
            <p:cNvSpPr/>
            <p:nvPr/>
          </p:nvSpPr>
          <p:spPr>
            <a:xfrm>
              <a:off x="3950281" y="2170846"/>
              <a:ext cx="191206" cy="231947"/>
            </a:xfrm>
            <a:custGeom>
              <a:rect b="b" l="l" r="r" t="t"/>
              <a:pathLst>
                <a:path extrusionOk="0" h="10652" w="8781">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0" name="Google Shape;3110;p89"/>
            <p:cNvSpPr/>
            <p:nvPr/>
          </p:nvSpPr>
          <p:spPr>
            <a:xfrm>
              <a:off x="3737099" y="2170606"/>
              <a:ext cx="231947" cy="191446"/>
            </a:xfrm>
            <a:custGeom>
              <a:rect b="b" l="l" r="r" t="t"/>
              <a:pathLst>
                <a:path extrusionOk="0" h="8792" w="10652">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1" name="Google Shape;3111;p89"/>
            <p:cNvSpPr/>
            <p:nvPr/>
          </p:nvSpPr>
          <p:spPr>
            <a:xfrm>
              <a:off x="3909539" y="2384027"/>
              <a:ext cx="231686" cy="191468"/>
            </a:xfrm>
            <a:custGeom>
              <a:rect b="b" l="l" r="r" t="t"/>
              <a:pathLst>
                <a:path extrusionOk="0" h="8793" w="1064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2" name="Google Shape;3112;p89"/>
            <p:cNvSpPr/>
            <p:nvPr/>
          </p:nvSpPr>
          <p:spPr>
            <a:xfrm>
              <a:off x="3736598" y="2343307"/>
              <a:ext cx="191707" cy="231686"/>
            </a:xfrm>
            <a:custGeom>
              <a:rect b="b" l="l" r="r" t="t"/>
              <a:pathLst>
                <a:path extrusionOk="0" h="10640" w="8804">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3" name="Google Shape;3113;p89"/>
          <p:cNvGrpSpPr/>
          <p:nvPr/>
        </p:nvGrpSpPr>
        <p:grpSpPr>
          <a:xfrm>
            <a:off x="3731139" y="2267145"/>
            <a:ext cx="575790" cy="507904"/>
            <a:chOff x="3161917" y="2170682"/>
            <a:chExt cx="458870" cy="404737"/>
          </a:xfrm>
        </p:grpSpPr>
        <p:sp>
          <p:nvSpPr>
            <p:cNvPr id="3114" name="Google Shape;3114;p89"/>
            <p:cNvSpPr/>
            <p:nvPr/>
          </p:nvSpPr>
          <p:spPr>
            <a:xfrm>
              <a:off x="3161917" y="2170682"/>
              <a:ext cx="277174" cy="291676"/>
            </a:xfrm>
            <a:custGeom>
              <a:rect b="b" l="l" r="r" t="t"/>
              <a:pathLst>
                <a:path extrusionOk="0" h="13395" w="12729">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a:p>
          </p:txBody>
        </p:sp>
        <p:sp>
          <p:nvSpPr>
            <p:cNvPr id="3115" name="Google Shape;3115;p89"/>
            <p:cNvSpPr/>
            <p:nvPr/>
          </p:nvSpPr>
          <p:spPr>
            <a:xfrm>
              <a:off x="3420326" y="2170922"/>
              <a:ext cx="200461" cy="302934"/>
            </a:xfrm>
            <a:custGeom>
              <a:rect b="b" l="l" r="r" t="t"/>
              <a:pathLst>
                <a:path extrusionOk="0" h="13912" w="9206">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6" name="Google Shape;3116;p89"/>
            <p:cNvSpPr/>
            <p:nvPr/>
          </p:nvSpPr>
          <p:spPr>
            <a:xfrm>
              <a:off x="3233645" y="2417594"/>
              <a:ext cx="344393" cy="157825"/>
            </a:xfrm>
            <a:custGeom>
              <a:rect b="b" l="l" r="r" t="t"/>
              <a:pathLst>
                <a:path extrusionOk="0" h="7248" w="15816">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7" name="Google Shape;3117;p89"/>
          <p:cNvGrpSpPr/>
          <p:nvPr/>
        </p:nvGrpSpPr>
        <p:grpSpPr>
          <a:xfrm>
            <a:off x="3758669" y="3027517"/>
            <a:ext cx="520730" cy="498567"/>
            <a:chOff x="3179914" y="2889488"/>
            <a:chExt cx="422876" cy="404911"/>
          </a:xfrm>
        </p:grpSpPr>
        <p:sp>
          <p:nvSpPr>
            <p:cNvPr id="3118" name="Google Shape;3118;p89"/>
            <p:cNvSpPr/>
            <p:nvPr/>
          </p:nvSpPr>
          <p:spPr>
            <a:xfrm>
              <a:off x="3402328" y="2889749"/>
              <a:ext cx="163726" cy="157477"/>
            </a:xfrm>
            <a:custGeom>
              <a:rect b="b" l="l" r="r" t="t"/>
              <a:pathLst>
                <a:path extrusionOk="0" h="7232" w="7519">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9" name="Google Shape;3119;p89"/>
            <p:cNvSpPr/>
            <p:nvPr/>
          </p:nvSpPr>
          <p:spPr>
            <a:xfrm>
              <a:off x="3467807" y="3000956"/>
              <a:ext cx="134983" cy="191707"/>
            </a:xfrm>
            <a:custGeom>
              <a:rect b="b" l="l" r="r" t="t"/>
              <a:pathLst>
                <a:path extrusionOk="0" h="8804" w="6199">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0" name="Google Shape;3120;p89"/>
            <p:cNvSpPr/>
            <p:nvPr/>
          </p:nvSpPr>
          <p:spPr>
            <a:xfrm>
              <a:off x="3222637" y="2889488"/>
              <a:ext cx="198457" cy="149224"/>
            </a:xfrm>
            <a:custGeom>
              <a:rect b="b" l="l" r="r" t="t"/>
              <a:pathLst>
                <a:path extrusionOk="0" h="6853" w="9114">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1" name="Google Shape;3121;p89"/>
            <p:cNvSpPr/>
            <p:nvPr/>
          </p:nvSpPr>
          <p:spPr>
            <a:xfrm>
              <a:off x="3179914" y="2991462"/>
              <a:ext cx="133960" cy="190205"/>
            </a:xfrm>
            <a:custGeom>
              <a:rect b="b" l="l" r="r" t="t"/>
              <a:pathLst>
                <a:path extrusionOk="0" h="8735" w="6152">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2" name="Google Shape;3122;p89"/>
            <p:cNvSpPr/>
            <p:nvPr/>
          </p:nvSpPr>
          <p:spPr>
            <a:xfrm>
              <a:off x="3215887" y="3136661"/>
              <a:ext cx="162725" cy="157477"/>
            </a:xfrm>
            <a:custGeom>
              <a:rect b="b" l="l" r="r" t="t"/>
              <a:pathLst>
                <a:path extrusionOk="0" h="7232" w="7473">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3" name="Google Shape;3123;p89"/>
            <p:cNvSpPr/>
            <p:nvPr/>
          </p:nvSpPr>
          <p:spPr>
            <a:xfrm>
              <a:off x="3359605" y="3146677"/>
              <a:ext cx="200439" cy="147722"/>
            </a:xfrm>
            <a:custGeom>
              <a:rect b="b" l="l" r="r" t="t"/>
              <a:pathLst>
                <a:path extrusionOk="0" h="6784" w="9205">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24" name="Google Shape;3124;p89"/>
          <p:cNvGrpSpPr/>
          <p:nvPr/>
        </p:nvGrpSpPr>
        <p:grpSpPr>
          <a:xfrm>
            <a:off x="4387349" y="3027477"/>
            <a:ext cx="516145" cy="498648"/>
            <a:chOff x="3729467" y="2889422"/>
            <a:chExt cx="419153" cy="404977"/>
          </a:xfrm>
        </p:grpSpPr>
        <p:sp>
          <p:nvSpPr>
            <p:cNvPr id="3125" name="Google Shape;3125;p89"/>
            <p:cNvSpPr/>
            <p:nvPr/>
          </p:nvSpPr>
          <p:spPr>
            <a:xfrm>
              <a:off x="4014137" y="2974913"/>
              <a:ext cx="134482" cy="178707"/>
            </a:xfrm>
            <a:custGeom>
              <a:rect b="b" l="l" r="r" t="t"/>
              <a:pathLst>
                <a:path extrusionOk="0" h="8207" w="6176">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6" name="Google Shape;3126;p89"/>
            <p:cNvSpPr/>
            <p:nvPr/>
          </p:nvSpPr>
          <p:spPr>
            <a:xfrm>
              <a:off x="3741225" y="3095375"/>
              <a:ext cx="148963" cy="173460"/>
            </a:xfrm>
            <a:custGeom>
              <a:rect b="b" l="l" r="r" t="t"/>
              <a:pathLst>
                <a:path extrusionOk="0" h="7966" w="6841">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7" name="Google Shape;3127;p89"/>
            <p:cNvSpPr/>
            <p:nvPr/>
          </p:nvSpPr>
          <p:spPr>
            <a:xfrm>
              <a:off x="3949660" y="2889684"/>
              <a:ext cx="146219" cy="145980"/>
            </a:xfrm>
            <a:custGeom>
              <a:rect b="b" l="l" r="r" t="t"/>
              <a:pathLst>
                <a:path extrusionOk="0" h="6704" w="6715">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8" name="Google Shape;3128;p89"/>
            <p:cNvSpPr/>
            <p:nvPr/>
          </p:nvSpPr>
          <p:spPr>
            <a:xfrm>
              <a:off x="3847947" y="3172089"/>
              <a:ext cx="167210" cy="122310"/>
            </a:xfrm>
            <a:custGeom>
              <a:rect b="b" l="l" r="r" t="t"/>
              <a:pathLst>
                <a:path extrusionOk="0" h="5617" w="7679">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9" name="Google Shape;3129;p89"/>
            <p:cNvSpPr/>
            <p:nvPr/>
          </p:nvSpPr>
          <p:spPr>
            <a:xfrm>
              <a:off x="3974658" y="3122616"/>
              <a:ext cx="158457" cy="151206"/>
            </a:xfrm>
            <a:custGeom>
              <a:rect b="b" l="l" r="r" t="t"/>
              <a:pathLst>
                <a:path extrusionOk="0" h="6944" w="7277">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0" name="Google Shape;3130;p89"/>
            <p:cNvSpPr/>
            <p:nvPr/>
          </p:nvSpPr>
          <p:spPr>
            <a:xfrm>
              <a:off x="3729467" y="2966660"/>
              <a:ext cx="138990" cy="158718"/>
            </a:xfrm>
            <a:custGeom>
              <a:rect b="b" l="l" r="r" t="t"/>
              <a:pathLst>
                <a:path extrusionOk="0" h="7289" w="6383">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1" name="Google Shape;3131;p89"/>
            <p:cNvSpPr/>
            <p:nvPr/>
          </p:nvSpPr>
          <p:spPr>
            <a:xfrm>
              <a:off x="3787716" y="2889422"/>
              <a:ext cx="180449" cy="139229"/>
            </a:xfrm>
            <a:custGeom>
              <a:rect b="b" l="l" r="r" t="t"/>
              <a:pathLst>
                <a:path extrusionOk="0" h="6394" w="8287">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32" name="Google Shape;3132;p89"/>
          <p:cNvSpPr/>
          <p:nvPr/>
        </p:nvSpPr>
        <p:spPr>
          <a:xfrm>
            <a:off x="7405574" y="2274472"/>
            <a:ext cx="185410" cy="94006"/>
          </a:xfrm>
          <a:custGeom>
            <a:rect b="b" l="l" r="r" t="t"/>
            <a:pathLst>
              <a:path extrusionOk="0" h="1544" w="3045">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3" name="Google Shape;3133;p89"/>
          <p:cNvSpPr/>
          <p:nvPr/>
        </p:nvSpPr>
        <p:spPr>
          <a:xfrm>
            <a:off x="7105028" y="2256875"/>
            <a:ext cx="171771" cy="129198"/>
          </a:xfrm>
          <a:custGeom>
            <a:rect b="b" l="l" r="r" t="t"/>
            <a:pathLst>
              <a:path extrusionOk="0" h="2122" w="2821">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4" name="Google Shape;3134;p89"/>
          <p:cNvSpPr/>
          <p:nvPr/>
        </p:nvSpPr>
        <p:spPr>
          <a:xfrm>
            <a:off x="7727317" y="2263329"/>
            <a:ext cx="167813" cy="116777"/>
          </a:xfrm>
          <a:custGeom>
            <a:rect b="b" l="l" r="r" t="t"/>
            <a:pathLst>
              <a:path extrusionOk="0" h="1918" w="2756">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5" name="Google Shape;3135;p89"/>
          <p:cNvSpPr/>
          <p:nvPr/>
        </p:nvSpPr>
        <p:spPr>
          <a:xfrm>
            <a:off x="8022022" y="2256875"/>
            <a:ext cx="163855" cy="129198"/>
          </a:xfrm>
          <a:custGeom>
            <a:rect b="b" l="l" r="r" t="t"/>
            <a:pathLst>
              <a:path extrusionOk="0" h="2122" w="2691">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36" name="Google Shape;3136;p89"/>
          <p:cNvGrpSpPr/>
          <p:nvPr/>
        </p:nvGrpSpPr>
        <p:grpSpPr>
          <a:xfrm>
            <a:off x="7107677" y="2474362"/>
            <a:ext cx="166473" cy="141497"/>
            <a:chOff x="4660325" y="1866850"/>
            <a:chExt cx="68350" cy="58100"/>
          </a:xfrm>
        </p:grpSpPr>
        <p:sp>
          <p:nvSpPr>
            <p:cNvPr id="3137" name="Google Shape;3137;p89"/>
            <p:cNvSpPr/>
            <p:nvPr/>
          </p:nvSpPr>
          <p:spPr>
            <a:xfrm>
              <a:off x="4660325" y="1866850"/>
              <a:ext cx="37700" cy="58100"/>
            </a:xfrm>
            <a:custGeom>
              <a:rect b="b" l="l" r="r" t="t"/>
              <a:pathLst>
                <a:path extrusionOk="0" h="2324" w="1508">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8" name="Google Shape;3138;p89"/>
            <p:cNvSpPr/>
            <p:nvPr/>
          </p:nvSpPr>
          <p:spPr>
            <a:xfrm>
              <a:off x="4690975" y="1866850"/>
              <a:ext cx="37700" cy="58100"/>
            </a:xfrm>
            <a:custGeom>
              <a:rect b="b" l="l" r="r" t="t"/>
              <a:pathLst>
                <a:path extrusionOk="0" h="2324" w="1508">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39" name="Google Shape;3139;p89"/>
          <p:cNvGrpSpPr/>
          <p:nvPr/>
        </p:nvGrpSpPr>
        <p:grpSpPr>
          <a:xfrm>
            <a:off x="7417022" y="2500086"/>
            <a:ext cx="162515" cy="90049"/>
            <a:chOff x="4791775" y="1877500"/>
            <a:chExt cx="66725" cy="36975"/>
          </a:xfrm>
        </p:grpSpPr>
        <p:sp>
          <p:nvSpPr>
            <p:cNvPr id="3140" name="Google Shape;3140;p89"/>
            <p:cNvSpPr/>
            <p:nvPr/>
          </p:nvSpPr>
          <p:spPr>
            <a:xfrm>
              <a:off x="4791775" y="1877500"/>
              <a:ext cx="36075" cy="36975"/>
            </a:xfrm>
            <a:custGeom>
              <a:rect b="b" l="l" r="r" t="t"/>
              <a:pathLst>
                <a:path extrusionOk="0" h="1479" w="1443">
                  <a:moveTo>
                    <a:pt x="0" y="0"/>
                  </a:moveTo>
                  <a:lnTo>
                    <a:pt x="743" y="736"/>
                  </a:lnTo>
                  <a:lnTo>
                    <a:pt x="0" y="1479"/>
                  </a:lnTo>
                  <a:lnTo>
                    <a:pt x="700" y="1479"/>
                  </a:lnTo>
                  <a:lnTo>
                    <a:pt x="1442"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1" name="Google Shape;3141;p89"/>
            <p:cNvSpPr/>
            <p:nvPr/>
          </p:nvSpPr>
          <p:spPr>
            <a:xfrm>
              <a:off x="4822425" y="1877500"/>
              <a:ext cx="36075" cy="36975"/>
            </a:xfrm>
            <a:custGeom>
              <a:rect b="b" l="l" r="r" t="t"/>
              <a:pathLst>
                <a:path extrusionOk="0" h="1479" w="1443">
                  <a:moveTo>
                    <a:pt x="0" y="0"/>
                  </a:moveTo>
                  <a:lnTo>
                    <a:pt x="743" y="736"/>
                  </a:lnTo>
                  <a:lnTo>
                    <a:pt x="0" y="1479"/>
                  </a:lnTo>
                  <a:lnTo>
                    <a:pt x="700" y="1479"/>
                  </a:lnTo>
                  <a:lnTo>
                    <a:pt x="1443" y="736"/>
                  </a:lnTo>
                  <a:lnTo>
                    <a:pt x="70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2" name="Google Shape;3142;p89"/>
          <p:cNvGrpSpPr/>
          <p:nvPr/>
        </p:nvGrpSpPr>
        <p:grpSpPr>
          <a:xfrm>
            <a:off x="7738734" y="2500086"/>
            <a:ext cx="144979" cy="90049"/>
            <a:chOff x="4923925" y="1877500"/>
            <a:chExt cx="59525" cy="36975"/>
          </a:xfrm>
        </p:grpSpPr>
        <p:sp>
          <p:nvSpPr>
            <p:cNvPr id="3143" name="Google Shape;3143;p89"/>
            <p:cNvSpPr/>
            <p:nvPr/>
          </p:nvSpPr>
          <p:spPr>
            <a:xfrm>
              <a:off x="4923925" y="1877500"/>
              <a:ext cx="28875" cy="36975"/>
            </a:xfrm>
            <a:custGeom>
              <a:rect b="b" l="l" r="r" t="t"/>
              <a:pathLst>
                <a:path extrusionOk="0" h="1479" w="1155">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4" name="Google Shape;3144;p89"/>
            <p:cNvSpPr/>
            <p:nvPr/>
          </p:nvSpPr>
          <p:spPr>
            <a:xfrm>
              <a:off x="4954575" y="1877500"/>
              <a:ext cx="28875" cy="36975"/>
            </a:xfrm>
            <a:custGeom>
              <a:rect b="b" l="l" r="r" t="t"/>
              <a:pathLst>
                <a:path extrusionOk="0" h="1479" w="1155">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5" name="Google Shape;3145;p89"/>
          <p:cNvGrpSpPr/>
          <p:nvPr/>
        </p:nvGrpSpPr>
        <p:grpSpPr>
          <a:xfrm>
            <a:off x="8033226" y="2482277"/>
            <a:ext cx="141447" cy="125667"/>
            <a:chOff x="5058450" y="1870100"/>
            <a:chExt cx="58075" cy="51600"/>
          </a:xfrm>
        </p:grpSpPr>
        <p:sp>
          <p:nvSpPr>
            <p:cNvPr id="3146" name="Google Shape;3146;p89"/>
            <p:cNvSpPr/>
            <p:nvPr/>
          </p:nvSpPr>
          <p:spPr>
            <a:xfrm>
              <a:off x="5058450"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7" name="Google Shape;3147;p89"/>
            <p:cNvSpPr/>
            <p:nvPr/>
          </p:nvSpPr>
          <p:spPr>
            <a:xfrm>
              <a:off x="5090725" y="1870100"/>
              <a:ext cx="25800" cy="51600"/>
            </a:xfrm>
            <a:custGeom>
              <a:rect b="b" l="l" r="r" t="t"/>
              <a:pathLst>
                <a:path extrusionOk="0" h="2064" w="1032">
                  <a:moveTo>
                    <a:pt x="0" y="1"/>
                  </a:moveTo>
                  <a:lnTo>
                    <a:pt x="0" y="621"/>
                  </a:lnTo>
                  <a:lnTo>
                    <a:pt x="0" y="1443"/>
                  </a:lnTo>
                  <a:lnTo>
                    <a:pt x="0" y="2063"/>
                  </a:lnTo>
                  <a:lnTo>
                    <a:pt x="1032" y="1032"/>
                  </a:lnTo>
                  <a:lnTo>
                    <a:pt x="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8" name="Google Shape;3148;p89"/>
          <p:cNvGrpSpPr/>
          <p:nvPr/>
        </p:nvGrpSpPr>
        <p:grpSpPr>
          <a:xfrm>
            <a:off x="7447741" y="2904685"/>
            <a:ext cx="101077" cy="107645"/>
            <a:chOff x="4811425" y="2065025"/>
            <a:chExt cx="41500" cy="44200"/>
          </a:xfrm>
        </p:grpSpPr>
        <p:sp>
          <p:nvSpPr>
            <p:cNvPr id="3149" name="Google Shape;3149;p89"/>
            <p:cNvSpPr/>
            <p:nvPr/>
          </p:nvSpPr>
          <p:spPr>
            <a:xfrm>
              <a:off x="4825300" y="2065025"/>
              <a:ext cx="27625" cy="44200"/>
            </a:xfrm>
            <a:custGeom>
              <a:rect b="b" l="l" r="r" t="t"/>
              <a:pathLst>
                <a:path extrusionOk="0" h="1768" w="1105">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0" name="Google Shape;3150;p89"/>
            <p:cNvSpPr/>
            <p:nvPr/>
          </p:nvSpPr>
          <p:spPr>
            <a:xfrm>
              <a:off x="4811425" y="2072950"/>
              <a:ext cx="19850" cy="28350"/>
            </a:xfrm>
            <a:custGeom>
              <a:rect b="b" l="l" r="r" t="t"/>
              <a:pathLst>
                <a:path extrusionOk="0" h="1134" w="794">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1" name="Google Shape;3151;p89"/>
          <p:cNvGrpSpPr/>
          <p:nvPr/>
        </p:nvGrpSpPr>
        <p:grpSpPr>
          <a:xfrm>
            <a:off x="7740178" y="2904898"/>
            <a:ext cx="120867" cy="107218"/>
            <a:chOff x="4929875" y="2065025"/>
            <a:chExt cx="49625" cy="44025"/>
          </a:xfrm>
        </p:grpSpPr>
        <p:sp>
          <p:nvSpPr>
            <p:cNvPr id="3152" name="Google Shape;3152;p89"/>
            <p:cNvSpPr/>
            <p:nvPr/>
          </p:nvSpPr>
          <p:spPr>
            <a:xfrm>
              <a:off x="4950075" y="2065025"/>
              <a:ext cx="29425" cy="44025"/>
            </a:xfrm>
            <a:custGeom>
              <a:rect b="b" l="l" r="r" t="t"/>
              <a:pathLst>
                <a:path extrusionOk="0" h="1761" w="1177">
                  <a:moveTo>
                    <a:pt x="1" y="0"/>
                  </a:moveTo>
                  <a:lnTo>
                    <a:pt x="729" y="88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3" name="Google Shape;3153;p89"/>
            <p:cNvSpPr/>
            <p:nvPr/>
          </p:nvSpPr>
          <p:spPr>
            <a:xfrm>
              <a:off x="4929875" y="2065025"/>
              <a:ext cx="29425" cy="44025"/>
            </a:xfrm>
            <a:custGeom>
              <a:rect b="b" l="l" r="r" t="t"/>
              <a:pathLst>
                <a:path extrusionOk="0" h="1761" w="1177">
                  <a:moveTo>
                    <a:pt x="1" y="0"/>
                  </a:moveTo>
                  <a:lnTo>
                    <a:pt x="736" y="880"/>
                  </a:lnTo>
                  <a:lnTo>
                    <a:pt x="1" y="1760"/>
                  </a:lnTo>
                  <a:lnTo>
                    <a:pt x="1" y="1760"/>
                  </a:lnTo>
                  <a:lnTo>
                    <a:pt x="1176" y="880"/>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4" name="Google Shape;3154;p89"/>
          <p:cNvGrpSpPr/>
          <p:nvPr/>
        </p:nvGrpSpPr>
        <p:grpSpPr>
          <a:xfrm>
            <a:off x="8068847" y="2907912"/>
            <a:ext cx="70206" cy="101191"/>
            <a:chOff x="5083925" y="2066350"/>
            <a:chExt cx="28825" cy="41550"/>
          </a:xfrm>
        </p:grpSpPr>
        <p:sp>
          <p:nvSpPr>
            <p:cNvPr id="3155" name="Google Shape;3155;p89"/>
            <p:cNvSpPr/>
            <p:nvPr/>
          </p:nvSpPr>
          <p:spPr>
            <a:xfrm>
              <a:off x="5084050" y="2066350"/>
              <a:ext cx="28700" cy="41550"/>
            </a:xfrm>
            <a:custGeom>
              <a:rect b="b" l="l" r="r" t="t"/>
              <a:pathLst>
                <a:path extrusionOk="0" h="1662" w="1148">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6" name="Google Shape;3156;p89"/>
            <p:cNvSpPr/>
            <p:nvPr/>
          </p:nvSpPr>
          <p:spPr>
            <a:xfrm>
              <a:off x="5083925" y="2081325"/>
              <a:ext cx="8800" cy="11600"/>
            </a:xfrm>
            <a:custGeom>
              <a:rect b="b" l="l" r="r" t="t"/>
              <a:pathLst>
                <a:path extrusionOk="0" h="464" w="352">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57" name="Google Shape;3157;p89"/>
          <p:cNvGrpSpPr/>
          <p:nvPr/>
        </p:nvGrpSpPr>
        <p:grpSpPr>
          <a:xfrm>
            <a:off x="7100401" y="2923559"/>
            <a:ext cx="181026" cy="69896"/>
            <a:chOff x="4659775" y="2072775"/>
            <a:chExt cx="74325" cy="28700"/>
          </a:xfrm>
        </p:grpSpPr>
        <p:sp>
          <p:nvSpPr>
            <p:cNvPr id="3158" name="Google Shape;3158;p89"/>
            <p:cNvSpPr/>
            <p:nvPr/>
          </p:nvSpPr>
          <p:spPr>
            <a:xfrm>
              <a:off x="4659775" y="2072775"/>
              <a:ext cx="38075" cy="28700"/>
            </a:xfrm>
            <a:custGeom>
              <a:rect b="b" l="l" r="r" t="t"/>
              <a:pathLst>
                <a:path extrusionOk="0" h="1148" w="1523">
                  <a:moveTo>
                    <a:pt x="1" y="0"/>
                  </a:moveTo>
                  <a:lnTo>
                    <a:pt x="578" y="570"/>
                  </a:lnTo>
                  <a:lnTo>
                    <a:pt x="1" y="1147"/>
                  </a:lnTo>
                  <a:lnTo>
                    <a:pt x="945" y="1147"/>
                  </a:lnTo>
                  <a:lnTo>
                    <a:pt x="1522" y="570"/>
                  </a:lnTo>
                  <a:lnTo>
                    <a:pt x="9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9" name="Google Shape;3159;p89"/>
            <p:cNvSpPr/>
            <p:nvPr/>
          </p:nvSpPr>
          <p:spPr>
            <a:xfrm>
              <a:off x="4691875" y="2072775"/>
              <a:ext cx="24550" cy="28700"/>
            </a:xfrm>
            <a:custGeom>
              <a:rect b="b" l="l" r="r" t="t"/>
              <a:pathLst>
                <a:path extrusionOk="0" h="1148" w="982">
                  <a:moveTo>
                    <a:pt x="0" y="0"/>
                  </a:moveTo>
                  <a:lnTo>
                    <a:pt x="570" y="570"/>
                  </a:lnTo>
                  <a:lnTo>
                    <a:pt x="0" y="1147"/>
                  </a:lnTo>
                  <a:lnTo>
                    <a:pt x="411" y="1147"/>
                  </a:lnTo>
                  <a:lnTo>
                    <a:pt x="981" y="570"/>
                  </a:lnTo>
                  <a:lnTo>
                    <a:pt x="41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0" name="Google Shape;3160;p89"/>
            <p:cNvSpPr/>
            <p:nvPr/>
          </p:nvSpPr>
          <p:spPr>
            <a:xfrm>
              <a:off x="4709350" y="2072775"/>
              <a:ext cx="24750" cy="28700"/>
            </a:xfrm>
            <a:custGeom>
              <a:rect b="b" l="l" r="r" t="t"/>
              <a:pathLst>
                <a:path extrusionOk="0" h="1148" w="990">
                  <a:moveTo>
                    <a:pt x="1" y="0"/>
                  </a:moveTo>
                  <a:lnTo>
                    <a:pt x="578" y="570"/>
                  </a:lnTo>
                  <a:lnTo>
                    <a:pt x="1" y="1147"/>
                  </a:lnTo>
                  <a:lnTo>
                    <a:pt x="412" y="1147"/>
                  </a:lnTo>
                  <a:lnTo>
                    <a:pt x="989" y="570"/>
                  </a:lnTo>
                  <a:lnTo>
                    <a:pt x="41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1" name="Google Shape;3161;p89"/>
          <p:cNvGrpSpPr/>
          <p:nvPr/>
        </p:nvGrpSpPr>
        <p:grpSpPr>
          <a:xfrm>
            <a:off x="8020257" y="2714124"/>
            <a:ext cx="167387" cy="89197"/>
            <a:chOff x="4662475" y="1976500"/>
            <a:chExt cx="68725" cy="36625"/>
          </a:xfrm>
        </p:grpSpPr>
        <p:sp>
          <p:nvSpPr>
            <p:cNvPr id="3162" name="Google Shape;3162;p89"/>
            <p:cNvSpPr/>
            <p:nvPr/>
          </p:nvSpPr>
          <p:spPr>
            <a:xfrm>
              <a:off x="4690800" y="1976500"/>
              <a:ext cx="40400" cy="36625"/>
            </a:xfrm>
            <a:custGeom>
              <a:rect b="b" l="l" r="r" t="t"/>
              <a:pathLst>
                <a:path extrusionOk="0" h="1465" w="1616">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3" name="Google Shape;3163;p89"/>
            <p:cNvSpPr/>
            <p:nvPr/>
          </p:nvSpPr>
          <p:spPr>
            <a:xfrm>
              <a:off x="4674375" y="1991450"/>
              <a:ext cx="10675" cy="6700"/>
            </a:xfrm>
            <a:custGeom>
              <a:rect b="b" l="l" r="r" t="t"/>
              <a:pathLst>
                <a:path extrusionOk="0" h="268" w="427">
                  <a:moveTo>
                    <a:pt x="1" y="1"/>
                  </a:moveTo>
                  <a:lnTo>
                    <a:pt x="1" y="268"/>
                  </a:lnTo>
                  <a:lnTo>
                    <a:pt x="426" y="268"/>
                  </a:lnTo>
                  <a:lnTo>
                    <a:pt x="42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4" name="Google Shape;3164;p89"/>
            <p:cNvSpPr/>
            <p:nvPr/>
          </p:nvSpPr>
          <p:spPr>
            <a:xfrm>
              <a:off x="4662475" y="1991450"/>
              <a:ext cx="5625" cy="6700"/>
            </a:xfrm>
            <a:custGeom>
              <a:rect b="b" l="l" r="r" t="t"/>
              <a:pathLst>
                <a:path extrusionOk="0" h="268" w="225">
                  <a:moveTo>
                    <a:pt x="1" y="1"/>
                  </a:moveTo>
                  <a:lnTo>
                    <a:pt x="1" y="268"/>
                  </a:lnTo>
                  <a:lnTo>
                    <a:pt x="224" y="268"/>
                  </a:lnTo>
                  <a:lnTo>
                    <a:pt x="22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5" name="Google Shape;3165;p89"/>
          <p:cNvGrpSpPr/>
          <p:nvPr/>
        </p:nvGrpSpPr>
        <p:grpSpPr>
          <a:xfrm>
            <a:off x="7717162" y="2717564"/>
            <a:ext cx="166899" cy="82317"/>
            <a:chOff x="4920150" y="1977875"/>
            <a:chExt cx="68525" cy="33800"/>
          </a:xfrm>
        </p:grpSpPr>
        <p:sp>
          <p:nvSpPr>
            <p:cNvPr id="3166" name="Google Shape;3166;p89"/>
            <p:cNvSpPr/>
            <p:nvPr/>
          </p:nvSpPr>
          <p:spPr>
            <a:xfrm>
              <a:off x="4949175" y="1977875"/>
              <a:ext cx="39500" cy="33800"/>
            </a:xfrm>
            <a:custGeom>
              <a:rect b="b" l="l" r="r" t="t"/>
              <a:pathLst>
                <a:path extrusionOk="0" h="1352" w="158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7" name="Google Shape;3167;p89"/>
            <p:cNvSpPr/>
            <p:nvPr/>
          </p:nvSpPr>
          <p:spPr>
            <a:xfrm>
              <a:off x="4931875" y="1991450"/>
              <a:ext cx="12825" cy="6700"/>
            </a:xfrm>
            <a:custGeom>
              <a:rect b="b" l="l" r="r" t="t"/>
              <a:pathLst>
                <a:path extrusionOk="0" h="268" w="513">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8" name="Google Shape;3168;p89"/>
            <p:cNvSpPr/>
            <p:nvPr/>
          </p:nvSpPr>
          <p:spPr>
            <a:xfrm>
              <a:off x="4920150" y="1991450"/>
              <a:ext cx="9225" cy="6700"/>
            </a:xfrm>
            <a:custGeom>
              <a:rect b="b" l="l" r="r" t="t"/>
              <a:pathLst>
                <a:path extrusionOk="0" h="268" w="369">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9" name="Google Shape;3169;p89"/>
          <p:cNvGrpSpPr/>
          <p:nvPr/>
        </p:nvGrpSpPr>
        <p:grpSpPr>
          <a:xfrm>
            <a:off x="7128319" y="3121482"/>
            <a:ext cx="125190" cy="127858"/>
            <a:chOff x="4676550" y="2160575"/>
            <a:chExt cx="51400" cy="52500"/>
          </a:xfrm>
        </p:grpSpPr>
        <p:sp>
          <p:nvSpPr>
            <p:cNvPr id="3170" name="Google Shape;3170;p89"/>
            <p:cNvSpPr/>
            <p:nvPr/>
          </p:nvSpPr>
          <p:spPr>
            <a:xfrm>
              <a:off x="4676550" y="2160575"/>
              <a:ext cx="27775" cy="52500"/>
            </a:xfrm>
            <a:custGeom>
              <a:rect b="b" l="l" r="r" t="t"/>
              <a:pathLst>
                <a:path extrusionOk="0" h="2100" w="1111">
                  <a:moveTo>
                    <a:pt x="0" y="1"/>
                  </a:moveTo>
                  <a:lnTo>
                    <a:pt x="823"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1" name="Google Shape;3171;p89"/>
            <p:cNvSpPr/>
            <p:nvPr/>
          </p:nvSpPr>
          <p:spPr>
            <a:xfrm>
              <a:off x="4688275" y="2160575"/>
              <a:ext cx="27975" cy="52500"/>
            </a:xfrm>
            <a:custGeom>
              <a:rect b="b" l="l" r="r" t="t"/>
              <a:pathLst>
                <a:path extrusionOk="0" h="2100" w="1119">
                  <a:moveTo>
                    <a:pt x="0" y="1"/>
                  </a:moveTo>
                  <a:lnTo>
                    <a:pt x="822" y="1047"/>
                  </a:lnTo>
                  <a:lnTo>
                    <a:pt x="0" y="2100"/>
                  </a:lnTo>
                  <a:lnTo>
                    <a:pt x="296" y="2100"/>
                  </a:lnTo>
                  <a:lnTo>
                    <a:pt x="1118" y="1047"/>
                  </a:lnTo>
                  <a:lnTo>
                    <a:pt x="29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2" name="Google Shape;3172;p89"/>
            <p:cNvSpPr/>
            <p:nvPr/>
          </p:nvSpPr>
          <p:spPr>
            <a:xfrm>
              <a:off x="4700175" y="2160575"/>
              <a:ext cx="27775" cy="52500"/>
            </a:xfrm>
            <a:custGeom>
              <a:rect b="b" l="l" r="r" t="t"/>
              <a:pathLst>
                <a:path extrusionOk="0" h="2100" w="1111">
                  <a:moveTo>
                    <a:pt x="0" y="1"/>
                  </a:moveTo>
                  <a:lnTo>
                    <a:pt x="822" y="1047"/>
                  </a:lnTo>
                  <a:lnTo>
                    <a:pt x="0" y="2100"/>
                  </a:lnTo>
                  <a:lnTo>
                    <a:pt x="289" y="2100"/>
                  </a:lnTo>
                  <a:lnTo>
                    <a:pt x="1111" y="1047"/>
                  </a:lnTo>
                  <a:lnTo>
                    <a:pt x="28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73" name="Google Shape;3173;p89"/>
          <p:cNvGrpSpPr/>
          <p:nvPr/>
        </p:nvGrpSpPr>
        <p:grpSpPr>
          <a:xfrm>
            <a:off x="7425577" y="3128514"/>
            <a:ext cx="145405" cy="113794"/>
            <a:chOff x="4768325" y="2163475"/>
            <a:chExt cx="59700" cy="46725"/>
          </a:xfrm>
        </p:grpSpPr>
        <p:sp>
          <p:nvSpPr>
            <p:cNvPr id="3174" name="Google Shape;3174;p89"/>
            <p:cNvSpPr/>
            <p:nvPr/>
          </p:nvSpPr>
          <p:spPr>
            <a:xfrm>
              <a:off x="4768325" y="2163475"/>
              <a:ext cx="35375" cy="46725"/>
            </a:xfrm>
            <a:custGeom>
              <a:rect b="b" l="l" r="r" t="t"/>
              <a:pathLst>
                <a:path extrusionOk="0" h="1869" w="1415">
                  <a:moveTo>
                    <a:pt x="0" y="0"/>
                  </a:moveTo>
                  <a:lnTo>
                    <a:pt x="895" y="931"/>
                  </a:lnTo>
                  <a:lnTo>
                    <a:pt x="0" y="1868"/>
                  </a:lnTo>
                  <a:lnTo>
                    <a:pt x="520" y="1868"/>
                  </a:lnTo>
                  <a:lnTo>
                    <a:pt x="1414" y="931"/>
                  </a:lnTo>
                  <a:lnTo>
                    <a:pt x="52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5" name="Google Shape;3175;p89"/>
            <p:cNvSpPr/>
            <p:nvPr/>
          </p:nvSpPr>
          <p:spPr>
            <a:xfrm>
              <a:off x="4792475" y="2163475"/>
              <a:ext cx="35550" cy="46725"/>
            </a:xfrm>
            <a:custGeom>
              <a:rect b="b" l="l" r="r" t="t"/>
              <a:pathLst>
                <a:path extrusionOk="0" h="1869" w="1422">
                  <a:moveTo>
                    <a:pt x="1" y="0"/>
                  </a:moveTo>
                  <a:lnTo>
                    <a:pt x="895" y="931"/>
                  </a:lnTo>
                  <a:lnTo>
                    <a:pt x="1" y="1868"/>
                  </a:lnTo>
                  <a:lnTo>
                    <a:pt x="527" y="1868"/>
                  </a:lnTo>
                  <a:lnTo>
                    <a:pt x="1422" y="931"/>
                  </a:lnTo>
                  <a:lnTo>
                    <a:pt x="527"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76" name="Google Shape;3176;p89"/>
          <p:cNvSpPr/>
          <p:nvPr/>
        </p:nvSpPr>
        <p:spPr>
          <a:xfrm>
            <a:off x="7757532" y="3120021"/>
            <a:ext cx="86159" cy="130781"/>
          </a:xfrm>
          <a:custGeom>
            <a:rect b="b" l="l" r="r" t="t"/>
            <a:pathLst>
              <a:path extrusionOk="0" h="2148" w="1415">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7" name="Google Shape;3177;p89"/>
          <p:cNvSpPr/>
          <p:nvPr/>
        </p:nvSpPr>
        <p:spPr>
          <a:xfrm>
            <a:off x="8029908" y="4127106"/>
            <a:ext cx="148084" cy="162989"/>
          </a:xfrm>
          <a:custGeom>
            <a:rect b="b" l="l" r="r" t="t"/>
            <a:pathLst>
              <a:path extrusionOk="0" h="2677" w="2432">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8" name="Google Shape;3178;p89"/>
          <p:cNvSpPr/>
          <p:nvPr/>
        </p:nvSpPr>
        <p:spPr>
          <a:xfrm>
            <a:off x="7131363" y="3355327"/>
            <a:ext cx="119101" cy="163415"/>
          </a:xfrm>
          <a:custGeom>
            <a:rect b="b" l="l" r="r" t="t"/>
            <a:pathLst>
              <a:path extrusionOk="0" h="2684" w="1956">
                <a:moveTo>
                  <a:pt x="1" y="0"/>
                </a:moveTo>
                <a:lnTo>
                  <a:pt x="787" y="1342"/>
                </a:lnTo>
                <a:lnTo>
                  <a:pt x="1" y="2683"/>
                </a:lnTo>
                <a:lnTo>
                  <a:pt x="1955" y="1342"/>
                </a:lnTo>
                <a:lnTo>
                  <a:pt x="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9" name="Google Shape;3179;p89"/>
          <p:cNvSpPr/>
          <p:nvPr/>
        </p:nvSpPr>
        <p:spPr>
          <a:xfrm>
            <a:off x="7099335" y="4142936"/>
            <a:ext cx="183157" cy="131329"/>
          </a:xfrm>
          <a:custGeom>
            <a:rect b="b" l="l" r="r" t="t"/>
            <a:pathLst>
              <a:path extrusionOk="0" h="2157" w="3008">
                <a:moveTo>
                  <a:pt x="0" y="0"/>
                </a:moveTo>
                <a:lnTo>
                  <a:pt x="729" y="1075"/>
                </a:lnTo>
                <a:lnTo>
                  <a:pt x="0" y="2157"/>
                </a:lnTo>
                <a:lnTo>
                  <a:pt x="0" y="2157"/>
                </a:lnTo>
                <a:lnTo>
                  <a:pt x="3008" y="1075"/>
                </a:lnTo>
                <a:lnTo>
                  <a:pt x="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0" name="Google Shape;3180;p89"/>
          <p:cNvSpPr/>
          <p:nvPr/>
        </p:nvSpPr>
        <p:spPr>
          <a:xfrm>
            <a:off x="7116658" y="3624580"/>
            <a:ext cx="148511" cy="112515"/>
          </a:xfrm>
          <a:custGeom>
            <a:rect b="b" l="l" r="r" t="t"/>
            <a:pathLst>
              <a:path extrusionOk="0" h="1848" w="2439">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1" name="Google Shape;3181;p89"/>
          <p:cNvSpPr/>
          <p:nvPr/>
        </p:nvSpPr>
        <p:spPr>
          <a:xfrm>
            <a:off x="7750408" y="3606497"/>
            <a:ext cx="100408" cy="148681"/>
          </a:xfrm>
          <a:custGeom>
            <a:rect b="b" l="l" r="r" t="t"/>
            <a:pathLst>
              <a:path extrusionOk="0" h="2442" w="1649">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82" name="Google Shape;3182;p89"/>
          <p:cNvGrpSpPr/>
          <p:nvPr/>
        </p:nvGrpSpPr>
        <p:grpSpPr>
          <a:xfrm>
            <a:off x="7441895" y="3383608"/>
            <a:ext cx="112768" cy="106853"/>
            <a:chOff x="4768575" y="2253950"/>
            <a:chExt cx="46300" cy="43875"/>
          </a:xfrm>
        </p:grpSpPr>
        <p:sp>
          <p:nvSpPr>
            <p:cNvPr id="3183" name="Google Shape;3183;p89"/>
            <p:cNvSpPr/>
            <p:nvPr/>
          </p:nvSpPr>
          <p:spPr>
            <a:xfrm>
              <a:off x="4785700" y="2253950"/>
              <a:ext cx="29175" cy="43875"/>
            </a:xfrm>
            <a:custGeom>
              <a:rect b="b" l="l" r="r" t="t"/>
              <a:pathLst>
                <a:path extrusionOk="0" h="1755" w="1167">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4" name="Google Shape;3184;p89"/>
            <p:cNvSpPr/>
            <p:nvPr/>
          </p:nvSpPr>
          <p:spPr>
            <a:xfrm>
              <a:off x="4768575" y="2253950"/>
              <a:ext cx="29175" cy="43875"/>
            </a:xfrm>
            <a:custGeom>
              <a:rect b="b" l="l" r="r" t="t"/>
              <a:pathLst>
                <a:path extrusionOk="0" h="1755" w="1167">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5" name="Google Shape;3185;p89"/>
          <p:cNvGrpSpPr/>
          <p:nvPr/>
        </p:nvGrpSpPr>
        <p:grpSpPr>
          <a:xfrm>
            <a:off x="7741518" y="3872634"/>
            <a:ext cx="118187" cy="146246"/>
            <a:chOff x="4960900" y="2433225"/>
            <a:chExt cx="48525" cy="60050"/>
          </a:xfrm>
        </p:grpSpPr>
        <p:sp>
          <p:nvSpPr>
            <p:cNvPr id="3186" name="Google Shape;3186;p89"/>
            <p:cNvSpPr/>
            <p:nvPr/>
          </p:nvSpPr>
          <p:spPr>
            <a:xfrm>
              <a:off x="4974225" y="2433225"/>
              <a:ext cx="35200" cy="60050"/>
            </a:xfrm>
            <a:custGeom>
              <a:rect b="b" l="l" r="r" t="t"/>
              <a:pathLst>
                <a:path extrusionOk="0" h="2402" w="1408">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7" name="Google Shape;3187;p89"/>
            <p:cNvSpPr/>
            <p:nvPr/>
          </p:nvSpPr>
          <p:spPr>
            <a:xfrm>
              <a:off x="4960900" y="2433225"/>
              <a:ext cx="35175" cy="60050"/>
            </a:xfrm>
            <a:custGeom>
              <a:rect b="b" l="l" r="r" t="t"/>
              <a:pathLst>
                <a:path extrusionOk="0" h="2402" w="1407">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88" name="Google Shape;3188;p89"/>
          <p:cNvGrpSpPr/>
          <p:nvPr/>
        </p:nvGrpSpPr>
        <p:grpSpPr>
          <a:xfrm>
            <a:off x="7430083" y="4136695"/>
            <a:ext cx="136394" cy="143810"/>
            <a:chOff x="4854075" y="2527625"/>
            <a:chExt cx="56000" cy="59050"/>
          </a:xfrm>
        </p:grpSpPr>
        <p:sp>
          <p:nvSpPr>
            <p:cNvPr id="3189" name="Google Shape;3189;p89"/>
            <p:cNvSpPr/>
            <p:nvPr/>
          </p:nvSpPr>
          <p:spPr>
            <a:xfrm>
              <a:off x="4872325" y="2527625"/>
              <a:ext cx="37750" cy="59050"/>
            </a:xfrm>
            <a:custGeom>
              <a:rect b="b" l="l" r="r" t="t"/>
              <a:pathLst>
                <a:path extrusionOk="0" h="2362" w="151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0" name="Google Shape;3190;p89"/>
            <p:cNvSpPr/>
            <p:nvPr/>
          </p:nvSpPr>
          <p:spPr>
            <a:xfrm>
              <a:off x="4854075" y="2539100"/>
              <a:ext cx="26075" cy="35875"/>
            </a:xfrm>
            <a:custGeom>
              <a:rect b="b" l="l" r="r" t="t"/>
              <a:pathLst>
                <a:path extrusionOk="0" h="1435" w="1043">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1" name="Google Shape;3191;p89"/>
          <p:cNvSpPr/>
          <p:nvPr/>
        </p:nvSpPr>
        <p:spPr>
          <a:xfrm>
            <a:off x="7445335" y="3879423"/>
            <a:ext cx="105888" cy="132668"/>
          </a:xfrm>
          <a:custGeom>
            <a:rect b="b" l="l" r="r" t="t"/>
            <a:pathLst>
              <a:path extrusionOk="0" h="2179" w="1739">
                <a:moveTo>
                  <a:pt x="1" y="1"/>
                </a:moveTo>
                <a:lnTo>
                  <a:pt x="1" y="2179"/>
                </a:lnTo>
                <a:lnTo>
                  <a:pt x="758" y="2179"/>
                </a:lnTo>
                <a:lnTo>
                  <a:pt x="1739" y="1090"/>
                </a:lnTo>
                <a:lnTo>
                  <a:pt x="75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2" name="Google Shape;3192;p89"/>
          <p:cNvSpPr/>
          <p:nvPr/>
        </p:nvSpPr>
        <p:spPr>
          <a:xfrm>
            <a:off x="8024001" y="3119077"/>
            <a:ext cx="159897" cy="132668"/>
          </a:xfrm>
          <a:custGeom>
            <a:rect b="b" l="l" r="r" t="t"/>
            <a:pathLst>
              <a:path extrusionOk="0" h="2179" w="2626">
                <a:moveTo>
                  <a:pt x="0" y="1"/>
                </a:moveTo>
                <a:lnTo>
                  <a:pt x="887" y="1090"/>
                </a:lnTo>
                <a:lnTo>
                  <a:pt x="0" y="2179"/>
                </a:lnTo>
                <a:lnTo>
                  <a:pt x="1644" y="2179"/>
                </a:lnTo>
                <a:lnTo>
                  <a:pt x="2625" y="1090"/>
                </a:lnTo>
                <a:lnTo>
                  <a:pt x="164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3" name="Google Shape;3193;p89"/>
          <p:cNvSpPr/>
          <p:nvPr/>
        </p:nvSpPr>
        <p:spPr>
          <a:xfrm>
            <a:off x="7123265" y="3879423"/>
            <a:ext cx="135298" cy="132668"/>
          </a:xfrm>
          <a:custGeom>
            <a:rect b="b" l="l" r="r" t="t"/>
            <a:pathLst>
              <a:path extrusionOk="0" h="2179" w="2222">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194" name="Google Shape;3194;p89"/>
          <p:cNvGrpSpPr/>
          <p:nvPr/>
        </p:nvGrpSpPr>
        <p:grpSpPr>
          <a:xfrm>
            <a:off x="8054294" y="3600439"/>
            <a:ext cx="99312" cy="160797"/>
            <a:chOff x="5059700" y="2334775"/>
            <a:chExt cx="40775" cy="66025"/>
          </a:xfrm>
        </p:grpSpPr>
        <p:sp>
          <p:nvSpPr>
            <p:cNvPr id="3195" name="Google Shape;3195;p89"/>
            <p:cNvSpPr/>
            <p:nvPr/>
          </p:nvSpPr>
          <p:spPr>
            <a:xfrm>
              <a:off x="5059700" y="2334775"/>
              <a:ext cx="12475" cy="10525"/>
            </a:xfrm>
            <a:custGeom>
              <a:rect b="b" l="l" r="r" t="t"/>
              <a:pathLst>
                <a:path extrusionOk="0" h="421" w="499">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6" name="Google Shape;3196;p89"/>
            <p:cNvSpPr/>
            <p:nvPr/>
          </p:nvSpPr>
          <p:spPr>
            <a:xfrm>
              <a:off x="5059700" y="2348650"/>
              <a:ext cx="12475" cy="10550"/>
            </a:xfrm>
            <a:custGeom>
              <a:rect b="b" l="l" r="r" t="t"/>
              <a:pathLst>
                <a:path extrusionOk="0" h="422" w="499">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7" name="Google Shape;3197;p89"/>
            <p:cNvSpPr/>
            <p:nvPr/>
          </p:nvSpPr>
          <p:spPr>
            <a:xfrm>
              <a:off x="5059700" y="2362525"/>
              <a:ext cx="12475" cy="10550"/>
            </a:xfrm>
            <a:custGeom>
              <a:rect b="b" l="l" r="r" t="t"/>
              <a:pathLst>
                <a:path extrusionOk="0" h="422" w="499">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8" name="Google Shape;3198;p89"/>
            <p:cNvSpPr/>
            <p:nvPr/>
          </p:nvSpPr>
          <p:spPr>
            <a:xfrm>
              <a:off x="5059700" y="2376400"/>
              <a:ext cx="12475" cy="10500"/>
            </a:xfrm>
            <a:custGeom>
              <a:rect b="b" l="l" r="r" t="t"/>
              <a:pathLst>
                <a:path extrusionOk="0" h="420" w="499">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9" name="Google Shape;3199;p89"/>
            <p:cNvSpPr/>
            <p:nvPr/>
          </p:nvSpPr>
          <p:spPr>
            <a:xfrm>
              <a:off x="5059700" y="2390125"/>
              <a:ext cx="12475" cy="10675"/>
            </a:xfrm>
            <a:custGeom>
              <a:rect b="b" l="l" r="r" t="t"/>
              <a:pathLst>
                <a:path extrusionOk="0" h="427" w="499">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0" name="Google Shape;3200;p89"/>
            <p:cNvSpPr/>
            <p:nvPr/>
          </p:nvSpPr>
          <p:spPr>
            <a:xfrm>
              <a:off x="5073950" y="2348650"/>
              <a:ext cx="12275" cy="10550"/>
            </a:xfrm>
            <a:custGeom>
              <a:rect b="b" l="l" r="r" t="t"/>
              <a:pathLst>
                <a:path extrusionOk="0" h="422" w="491">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1" name="Google Shape;3201;p89"/>
            <p:cNvSpPr/>
            <p:nvPr/>
          </p:nvSpPr>
          <p:spPr>
            <a:xfrm>
              <a:off x="5073950" y="2362525"/>
              <a:ext cx="12275" cy="10550"/>
            </a:xfrm>
            <a:custGeom>
              <a:rect b="b" l="l" r="r" t="t"/>
              <a:pathLst>
                <a:path extrusionOk="0" h="422" w="491">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2" name="Google Shape;3202;p89"/>
            <p:cNvSpPr/>
            <p:nvPr/>
          </p:nvSpPr>
          <p:spPr>
            <a:xfrm>
              <a:off x="5074000" y="2376400"/>
              <a:ext cx="12225" cy="10500"/>
            </a:xfrm>
            <a:custGeom>
              <a:rect b="b" l="l" r="r" t="t"/>
              <a:pathLst>
                <a:path extrusionOk="0" h="420" w="489">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3" name="Google Shape;3203;p89"/>
            <p:cNvSpPr/>
            <p:nvPr/>
          </p:nvSpPr>
          <p:spPr>
            <a:xfrm>
              <a:off x="5088000" y="2362525"/>
              <a:ext cx="12475" cy="10550"/>
            </a:xfrm>
            <a:custGeom>
              <a:rect b="b" l="l" r="r" t="t"/>
              <a:pathLst>
                <a:path extrusionOk="0" h="422" w="499">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4" name="Google Shape;3204;p89"/>
          <p:cNvGrpSpPr/>
          <p:nvPr/>
        </p:nvGrpSpPr>
        <p:grpSpPr>
          <a:xfrm>
            <a:off x="8011458" y="3865571"/>
            <a:ext cx="184984" cy="160371"/>
            <a:chOff x="5037700" y="2430325"/>
            <a:chExt cx="75950" cy="65850"/>
          </a:xfrm>
        </p:grpSpPr>
        <p:sp>
          <p:nvSpPr>
            <p:cNvPr id="3205" name="Google Shape;3205;p89"/>
            <p:cNvSpPr/>
            <p:nvPr/>
          </p:nvSpPr>
          <p:spPr>
            <a:xfrm>
              <a:off x="5059700" y="2430325"/>
              <a:ext cx="53950" cy="65850"/>
            </a:xfrm>
            <a:custGeom>
              <a:rect b="b" l="l" r="r" t="t"/>
              <a:pathLst>
                <a:path extrusionOk="0" h="2634" w="2158">
                  <a:moveTo>
                    <a:pt x="1" y="1"/>
                  </a:moveTo>
                  <a:lnTo>
                    <a:pt x="866" y="1321"/>
                  </a:lnTo>
                  <a:lnTo>
                    <a:pt x="1" y="2633"/>
                  </a:lnTo>
                  <a:lnTo>
                    <a:pt x="1292" y="2633"/>
                  </a:lnTo>
                  <a:lnTo>
                    <a:pt x="2157" y="1321"/>
                  </a:lnTo>
                  <a:lnTo>
                    <a:pt x="1292"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6" name="Google Shape;3206;p89"/>
            <p:cNvSpPr/>
            <p:nvPr/>
          </p:nvSpPr>
          <p:spPr>
            <a:xfrm>
              <a:off x="5037700" y="2430325"/>
              <a:ext cx="34100" cy="65850"/>
            </a:xfrm>
            <a:custGeom>
              <a:rect b="b" l="l" r="r" t="t"/>
              <a:pathLst>
                <a:path extrusionOk="0" h="2634" w="1364">
                  <a:moveTo>
                    <a:pt x="1" y="1"/>
                  </a:moveTo>
                  <a:lnTo>
                    <a:pt x="866" y="1321"/>
                  </a:lnTo>
                  <a:lnTo>
                    <a:pt x="1" y="2633"/>
                  </a:lnTo>
                  <a:lnTo>
                    <a:pt x="498" y="2633"/>
                  </a:lnTo>
                  <a:lnTo>
                    <a:pt x="1364" y="1321"/>
                  </a:lnTo>
                  <a:lnTo>
                    <a:pt x="49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07" name="Google Shape;3207;p89"/>
          <p:cNvGrpSpPr/>
          <p:nvPr/>
        </p:nvGrpSpPr>
        <p:grpSpPr>
          <a:xfrm>
            <a:off x="7430964" y="3632023"/>
            <a:ext cx="173014" cy="97629"/>
            <a:chOff x="4756975" y="2341800"/>
            <a:chExt cx="91975" cy="51925"/>
          </a:xfrm>
        </p:grpSpPr>
        <p:sp>
          <p:nvSpPr>
            <p:cNvPr id="3208" name="Google Shape;3208;p89"/>
            <p:cNvSpPr/>
            <p:nvPr/>
          </p:nvSpPr>
          <p:spPr>
            <a:xfrm>
              <a:off x="4756975"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9" name="Google Shape;3209;p89"/>
            <p:cNvSpPr/>
            <p:nvPr/>
          </p:nvSpPr>
          <p:spPr>
            <a:xfrm>
              <a:off x="4777350" y="2341800"/>
              <a:ext cx="10650" cy="9150"/>
            </a:xfrm>
            <a:custGeom>
              <a:rect b="b" l="l" r="r" t="t"/>
              <a:pathLst>
                <a:path extrusionOk="0" h="366" w="426">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0" name="Google Shape;3210;p89"/>
            <p:cNvSpPr/>
            <p:nvPr/>
          </p:nvSpPr>
          <p:spPr>
            <a:xfrm>
              <a:off x="4797725"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1" name="Google Shape;3211;p89"/>
            <p:cNvSpPr/>
            <p:nvPr/>
          </p:nvSpPr>
          <p:spPr>
            <a:xfrm>
              <a:off x="4818100" y="2341800"/>
              <a:ext cx="10475" cy="9150"/>
            </a:xfrm>
            <a:custGeom>
              <a:rect b="b" l="l" r="r" t="t"/>
              <a:pathLst>
                <a:path extrusionOk="0" h="366" w="419">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2" name="Google Shape;3212;p89"/>
            <p:cNvSpPr/>
            <p:nvPr/>
          </p:nvSpPr>
          <p:spPr>
            <a:xfrm>
              <a:off x="4768675" y="2352625"/>
              <a:ext cx="8875" cy="9025"/>
            </a:xfrm>
            <a:custGeom>
              <a:rect b="b" l="l" r="r" t="t"/>
              <a:pathLst>
                <a:path extrusionOk="0" h="361" w="355">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3" name="Google Shape;3213;p89"/>
            <p:cNvSpPr/>
            <p:nvPr/>
          </p:nvSpPr>
          <p:spPr>
            <a:xfrm>
              <a:off x="4787425" y="2352625"/>
              <a:ext cx="10500" cy="9125"/>
            </a:xfrm>
            <a:custGeom>
              <a:rect b="b" l="l" r="r" t="t"/>
              <a:pathLst>
                <a:path extrusionOk="0" h="365" w="42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4" name="Google Shape;3214;p89"/>
            <p:cNvSpPr/>
            <p:nvPr/>
          </p:nvSpPr>
          <p:spPr>
            <a:xfrm>
              <a:off x="4809250"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5" name="Google Shape;3215;p89"/>
            <p:cNvSpPr/>
            <p:nvPr/>
          </p:nvSpPr>
          <p:spPr>
            <a:xfrm>
              <a:off x="4829625" y="2352625"/>
              <a:ext cx="9050" cy="9025"/>
            </a:xfrm>
            <a:custGeom>
              <a:rect b="b" l="l" r="r" t="t"/>
              <a:pathLst>
                <a:path extrusionOk="0" h="361" w="362">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6" name="Google Shape;3216;p89"/>
            <p:cNvSpPr/>
            <p:nvPr/>
          </p:nvSpPr>
          <p:spPr>
            <a:xfrm>
              <a:off x="4777350" y="2363250"/>
              <a:ext cx="10650" cy="9025"/>
            </a:xfrm>
            <a:custGeom>
              <a:rect b="b" l="l" r="r" t="t"/>
              <a:pathLst>
                <a:path extrusionOk="0" h="361" w="426">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7" name="Google Shape;3217;p89"/>
            <p:cNvSpPr/>
            <p:nvPr/>
          </p:nvSpPr>
          <p:spPr>
            <a:xfrm>
              <a:off x="4797725"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8" name="Google Shape;3218;p89"/>
            <p:cNvSpPr/>
            <p:nvPr/>
          </p:nvSpPr>
          <p:spPr>
            <a:xfrm>
              <a:off x="4818100" y="2363250"/>
              <a:ext cx="10475" cy="9025"/>
            </a:xfrm>
            <a:custGeom>
              <a:rect b="b" l="l" r="r" t="t"/>
              <a:pathLst>
                <a:path extrusionOk="0" h="361" w="419">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19" name="Google Shape;3219;p89"/>
            <p:cNvSpPr/>
            <p:nvPr/>
          </p:nvSpPr>
          <p:spPr>
            <a:xfrm>
              <a:off x="4838475" y="2363250"/>
              <a:ext cx="10475" cy="9025"/>
            </a:xfrm>
            <a:custGeom>
              <a:rect b="b" l="l" r="r" t="t"/>
              <a:pathLst>
                <a:path extrusionOk="0" h="361" w="419">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0" name="Google Shape;3220;p89"/>
            <p:cNvSpPr/>
            <p:nvPr/>
          </p:nvSpPr>
          <p:spPr>
            <a:xfrm>
              <a:off x="4768675" y="2374075"/>
              <a:ext cx="8875" cy="9050"/>
            </a:xfrm>
            <a:custGeom>
              <a:rect b="b" l="l" r="r" t="t"/>
              <a:pathLst>
                <a:path extrusionOk="0" h="362" w="355">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1" name="Google Shape;3221;p89"/>
            <p:cNvSpPr/>
            <p:nvPr/>
          </p:nvSpPr>
          <p:spPr>
            <a:xfrm>
              <a:off x="4787425" y="2374075"/>
              <a:ext cx="10500" cy="9150"/>
            </a:xfrm>
            <a:custGeom>
              <a:rect b="b" l="l" r="r" t="t"/>
              <a:pathLst>
                <a:path extrusionOk="0" h="366" w="42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2" name="Google Shape;3222;p89"/>
            <p:cNvSpPr/>
            <p:nvPr/>
          </p:nvSpPr>
          <p:spPr>
            <a:xfrm>
              <a:off x="4809250"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3" name="Google Shape;3223;p89"/>
            <p:cNvSpPr/>
            <p:nvPr/>
          </p:nvSpPr>
          <p:spPr>
            <a:xfrm>
              <a:off x="4829625" y="2374075"/>
              <a:ext cx="9050" cy="9050"/>
            </a:xfrm>
            <a:custGeom>
              <a:rect b="b" l="l" r="r" t="t"/>
              <a:pathLst>
                <a:path extrusionOk="0" h="362" w="362">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4" name="Google Shape;3224;p89"/>
            <p:cNvSpPr/>
            <p:nvPr/>
          </p:nvSpPr>
          <p:spPr>
            <a:xfrm>
              <a:off x="4756975"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5" name="Google Shape;3225;p89"/>
            <p:cNvSpPr/>
            <p:nvPr/>
          </p:nvSpPr>
          <p:spPr>
            <a:xfrm>
              <a:off x="4777350" y="2384725"/>
              <a:ext cx="10650" cy="9000"/>
            </a:xfrm>
            <a:custGeom>
              <a:rect b="b" l="l" r="r" t="t"/>
              <a:pathLst>
                <a:path extrusionOk="0" h="360" w="426">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6" name="Google Shape;3226;p89"/>
            <p:cNvSpPr/>
            <p:nvPr/>
          </p:nvSpPr>
          <p:spPr>
            <a:xfrm>
              <a:off x="4797725"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27" name="Google Shape;3227;p89"/>
            <p:cNvSpPr/>
            <p:nvPr/>
          </p:nvSpPr>
          <p:spPr>
            <a:xfrm>
              <a:off x="4818100" y="2384725"/>
              <a:ext cx="10475" cy="9000"/>
            </a:xfrm>
            <a:custGeom>
              <a:rect b="b" l="l" r="r" t="t"/>
              <a:pathLst>
                <a:path extrusionOk="0" h="360" w="419">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228" name="Google Shape;3228;p89"/>
          <p:cNvGrpSpPr/>
          <p:nvPr/>
        </p:nvGrpSpPr>
        <p:grpSpPr>
          <a:xfrm>
            <a:off x="7697901" y="4120720"/>
            <a:ext cx="212497" cy="175761"/>
            <a:chOff x="4943575" y="2516350"/>
            <a:chExt cx="98675" cy="81700"/>
          </a:xfrm>
        </p:grpSpPr>
        <p:sp>
          <p:nvSpPr>
            <p:cNvPr id="3229" name="Google Shape;3229;p89"/>
            <p:cNvSpPr/>
            <p:nvPr/>
          </p:nvSpPr>
          <p:spPr>
            <a:xfrm>
              <a:off x="5036450" y="2554750"/>
              <a:ext cx="5800" cy="4825"/>
            </a:xfrm>
            <a:custGeom>
              <a:rect b="b" l="l" r="r" t="t"/>
              <a:pathLst>
                <a:path extrusionOk="0" h="193" w="232">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0" name="Google Shape;3230;p89"/>
            <p:cNvSpPr/>
            <p:nvPr/>
          </p:nvSpPr>
          <p:spPr>
            <a:xfrm>
              <a:off x="5028150" y="2547175"/>
              <a:ext cx="5625" cy="4725"/>
            </a:xfrm>
            <a:custGeom>
              <a:rect b="b" l="l" r="r" t="t"/>
              <a:pathLst>
                <a:path extrusionOk="0" h="189" w="225">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1" name="Google Shape;3231;p89"/>
            <p:cNvSpPr/>
            <p:nvPr/>
          </p:nvSpPr>
          <p:spPr>
            <a:xfrm>
              <a:off x="5028150" y="2554750"/>
              <a:ext cx="5625" cy="4825"/>
            </a:xfrm>
            <a:custGeom>
              <a:rect b="b" l="l" r="r" t="t"/>
              <a:pathLst>
                <a:path extrusionOk="0" h="193" w="225">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2" name="Google Shape;3232;p89"/>
            <p:cNvSpPr/>
            <p:nvPr/>
          </p:nvSpPr>
          <p:spPr>
            <a:xfrm>
              <a:off x="5028150" y="2562500"/>
              <a:ext cx="5625" cy="4800"/>
            </a:xfrm>
            <a:custGeom>
              <a:rect b="b" l="l" r="r" t="t"/>
              <a:pathLst>
                <a:path extrusionOk="0" h="192" w="225">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3" name="Google Shape;3233;p89"/>
            <p:cNvSpPr/>
            <p:nvPr/>
          </p:nvSpPr>
          <p:spPr>
            <a:xfrm>
              <a:off x="501972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4" name="Google Shape;3234;p89"/>
            <p:cNvSpPr/>
            <p:nvPr/>
          </p:nvSpPr>
          <p:spPr>
            <a:xfrm>
              <a:off x="5019675" y="2547175"/>
              <a:ext cx="5625" cy="4725"/>
            </a:xfrm>
            <a:custGeom>
              <a:rect b="b" l="l" r="r" t="t"/>
              <a:pathLst>
                <a:path extrusionOk="0" h="189" w="225">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5" name="Google Shape;3235;p89"/>
            <p:cNvSpPr/>
            <p:nvPr/>
          </p:nvSpPr>
          <p:spPr>
            <a:xfrm>
              <a:off x="5019675" y="2554750"/>
              <a:ext cx="5625" cy="4825"/>
            </a:xfrm>
            <a:custGeom>
              <a:rect b="b" l="l" r="r" t="t"/>
              <a:pathLst>
                <a:path extrusionOk="0" h="193" w="225">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6" name="Google Shape;3236;p89"/>
            <p:cNvSpPr/>
            <p:nvPr/>
          </p:nvSpPr>
          <p:spPr>
            <a:xfrm>
              <a:off x="5019675" y="2562500"/>
              <a:ext cx="5625" cy="4800"/>
            </a:xfrm>
            <a:custGeom>
              <a:rect b="b" l="l" r="r" t="t"/>
              <a:pathLst>
                <a:path extrusionOk="0" h="192" w="225">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7" name="Google Shape;3237;p89"/>
            <p:cNvSpPr/>
            <p:nvPr/>
          </p:nvSpPr>
          <p:spPr>
            <a:xfrm>
              <a:off x="5019725" y="2570225"/>
              <a:ext cx="5575" cy="4750"/>
            </a:xfrm>
            <a:custGeom>
              <a:rect b="b" l="l" r="r" t="t"/>
              <a:pathLst>
                <a:path extrusionOk="0" h="190" w="223">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8" name="Google Shape;3238;p89"/>
            <p:cNvSpPr/>
            <p:nvPr/>
          </p:nvSpPr>
          <p:spPr>
            <a:xfrm>
              <a:off x="501120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39" name="Google Shape;3239;p89"/>
            <p:cNvSpPr/>
            <p:nvPr/>
          </p:nvSpPr>
          <p:spPr>
            <a:xfrm>
              <a:off x="5011250"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0" name="Google Shape;3240;p89"/>
            <p:cNvSpPr/>
            <p:nvPr/>
          </p:nvSpPr>
          <p:spPr>
            <a:xfrm>
              <a:off x="501120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1" name="Google Shape;3241;p89"/>
            <p:cNvSpPr/>
            <p:nvPr/>
          </p:nvSpPr>
          <p:spPr>
            <a:xfrm>
              <a:off x="5011200"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2" name="Google Shape;3242;p89"/>
            <p:cNvSpPr/>
            <p:nvPr/>
          </p:nvSpPr>
          <p:spPr>
            <a:xfrm>
              <a:off x="5011200" y="2562500"/>
              <a:ext cx="5750" cy="4800"/>
            </a:xfrm>
            <a:custGeom>
              <a:rect b="b" l="l" r="r" t="t"/>
              <a:pathLst>
                <a:path extrusionOk="0" h="192" w="23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3" name="Google Shape;3243;p89"/>
            <p:cNvSpPr/>
            <p:nvPr/>
          </p:nvSpPr>
          <p:spPr>
            <a:xfrm>
              <a:off x="50112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4" name="Google Shape;3244;p89"/>
            <p:cNvSpPr/>
            <p:nvPr/>
          </p:nvSpPr>
          <p:spPr>
            <a:xfrm>
              <a:off x="5011200"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5" name="Google Shape;3245;p89"/>
            <p:cNvSpPr/>
            <p:nvPr/>
          </p:nvSpPr>
          <p:spPr>
            <a:xfrm>
              <a:off x="5002725"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6" name="Google Shape;3246;p89"/>
            <p:cNvSpPr/>
            <p:nvPr/>
          </p:nvSpPr>
          <p:spPr>
            <a:xfrm>
              <a:off x="5002725"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7" name="Google Shape;3247;p89"/>
            <p:cNvSpPr/>
            <p:nvPr/>
          </p:nvSpPr>
          <p:spPr>
            <a:xfrm>
              <a:off x="5002775" y="2539400"/>
              <a:ext cx="5575" cy="4750"/>
            </a:xfrm>
            <a:custGeom>
              <a:rect b="b" l="l" r="r" t="t"/>
              <a:pathLst>
                <a:path extrusionOk="0" h="190" w="223">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8" name="Google Shape;3248;p89"/>
            <p:cNvSpPr/>
            <p:nvPr/>
          </p:nvSpPr>
          <p:spPr>
            <a:xfrm>
              <a:off x="5002725"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49" name="Google Shape;3249;p89"/>
            <p:cNvSpPr/>
            <p:nvPr/>
          </p:nvSpPr>
          <p:spPr>
            <a:xfrm>
              <a:off x="5002725" y="2554750"/>
              <a:ext cx="5625" cy="4825"/>
            </a:xfrm>
            <a:custGeom>
              <a:rect b="b" l="l" r="r" t="t"/>
              <a:pathLst>
                <a:path extrusionOk="0" h="193" w="225">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0" name="Google Shape;3250;p89"/>
            <p:cNvSpPr/>
            <p:nvPr/>
          </p:nvSpPr>
          <p:spPr>
            <a:xfrm>
              <a:off x="5002725"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1" name="Google Shape;3251;p89"/>
            <p:cNvSpPr/>
            <p:nvPr/>
          </p:nvSpPr>
          <p:spPr>
            <a:xfrm>
              <a:off x="50027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2" name="Google Shape;3252;p89"/>
            <p:cNvSpPr/>
            <p:nvPr/>
          </p:nvSpPr>
          <p:spPr>
            <a:xfrm>
              <a:off x="5002725" y="2577825"/>
              <a:ext cx="5625" cy="4825"/>
            </a:xfrm>
            <a:custGeom>
              <a:rect b="b" l="l" r="r" t="t"/>
              <a:pathLst>
                <a:path extrusionOk="0" h="193" w="225">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3" name="Google Shape;3253;p89"/>
            <p:cNvSpPr/>
            <p:nvPr/>
          </p:nvSpPr>
          <p:spPr>
            <a:xfrm>
              <a:off x="5002725"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4" name="Google Shape;3254;p89"/>
            <p:cNvSpPr/>
            <p:nvPr/>
          </p:nvSpPr>
          <p:spPr>
            <a:xfrm>
              <a:off x="4994250" y="25163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5" name="Google Shape;3255;p89"/>
            <p:cNvSpPr/>
            <p:nvPr/>
          </p:nvSpPr>
          <p:spPr>
            <a:xfrm>
              <a:off x="4994250" y="2524100"/>
              <a:ext cx="5750" cy="4775"/>
            </a:xfrm>
            <a:custGeom>
              <a:rect b="b" l="l" r="r" t="t"/>
              <a:pathLst>
                <a:path extrusionOk="0" h="191" w="23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6" name="Google Shape;3256;p89"/>
            <p:cNvSpPr/>
            <p:nvPr/>
          </p:nvSpPr>
          <p:spPr>
            <a:xfrm>
              <a:off x="4994250" y="2531675"/>
              <a:ext cx="5750" cy="4900"/>
            </a:xfrm>
            <a:custGeom>
              <a:rect b="b" l="l" r="r" t="t"/>
              <a:pathLst>
                <a:path extrusionOk="0" h="196" w="23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7" name="Google Shape;3257;p89"/>
            <p:cNvSpPr/>
            <p:nvPr/>
          </p:nvSpPr>
          <p:spPr>
            <a:xfrm>
              <a:off x="499430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8" name="Google Shape;3258;p89"/>
            <p:cNvSpPr/>
            <p:nvPr/>
          </p:nvSpPr>
          <p:spPr>
            <a:xfrm>
              <a:off x="4994250" y="2547175"/>
              <a:ext cx="5750" cy="4725"/>
            </a:xfrm>
            <a:custGeom>
              <a:rect b="b" l="l" r="r" t="t"/>
              <a:pathLst>
                <a:path extrusionOk="0" h="189" w="23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59" name="Google Shape;3259;p89"/>
            <p:cNvSpPr/>
            <p:nvPr/>
          </p:nvSpPr>
          <p:spPr>
            <a:xfrm>
              <a:off x="499425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0" name="Google Shape;3260;p89"/>
            <p:cNvSpPr/>
            <p:nvPr/>
          </p:nvSpPr>
          <p:spPr>
            <a:xfrm>
              <a:off x="4994250" y="2562500"/>
              <a:ext cx="5750" cy="4800"/>
            </a:xfrm>
            <a:custGeom>
              <a:rect b="b" l="l" r="r" t="t"/>
              <a:pathLst>
                <a:path extrusionOk="0" h="192" w="23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1" name="Google Shape;3261;p89"/>
            <p:cNvSpPr/>
            <p:nvPr/>
          </p:nvSpPr>
          <p:spPr>
            <a:xfrm>
              <a:off x="499430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2" name="Google Shape;3262;p89"/>
            <p:cNvSpPr/>
            <p:nvPr/>
          </p:nvSpPr>
          <p:spPr>
            <a:xfrm>
              <a:off x="499425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3" name="Google Shape;3263;p89"/>
            <p:cNvSpPr/>
            <p:nvPr/>
          </p:nvSpPr>
          <p:spPr>
            <a:xfrm>
              <a:off x="4994250" y="2585575"/>
              <a:ext cx="5750" cy="4800"/>
            </a:xfrm>
            <a:custGeom>
              <a:rect b="b" l="l" r="r" t="t"/>
              <a:pathLst>
                <a:path extrusionOk="0" h="192" w="23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4" name="Google Shape;3264;p89"/>
            <p:cNvSpPr/>
            <p:nvPr/>
          </p:nvSpPr>
          <p:spPr>
            <a:xfrm>
              <a:off x="4994250" y="2593150"/>
              <a:ext cx="5750" cy="4900"/>
            </a:xfrm>
            <a:custGeom>
              <a:rect b="b" l="l" r="r" t="t"/>
              <a:pathLst>
                <a:path extrusionOk="0" h="196" w="23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5" name="Google Shape;3265;p89"/>
            <p:cNvSpPr/>
            <p:nvPr/>
          </p:nvSpPr>
          <p:spPr>
            <a:xfrm>
              <a:off x="4985775"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6" name="Google Shape;3266;p89"/>
            <p:cNvSpPr/>
            <p:nvPr/>
          </p:nvSpPr>
          <p:spPr>
            <a:xfrm>
              <a:off x="4985825"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7" name="Google Shape;3267;p89"/>
            <p:cNvSpPr/>
            <p:nvPr/>
          </p:nvSpPr>
          <p:spPr>
            <a:xfrm>
              <a:off x="4985775"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8" name="Google Shape;3268;p89"/>
            <p:cNvSpPr/>
            <p:nvPr/>
          </p:nvSpPr>
          <p:spPr>
            <a:xfrm>
              <a:off x="4985775"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69" name="Google Shape;3269;p89"/>
            <p:cNvSpPr/>
            <p:nvPr/>
          </p:nvSpPr>
          <p:spPr>
            <a:xfrm>
              <a:off x="4985775"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0" name="Google Shape;3270;p89"/>
            <p:cNvSpPr/>
            <p:nvPr/>
          </p:nvSpPr>
          <p:spPr>
            <a:xfrm>
              <a:off x="498582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1" name="Google Shape;3271;p89"/>
            <p:cNvSpPr/>
            <p:nvPr/>
          </p:nvSpPr>
          <p:spPr>
            <a:xfrm>
              <a:off x="4985775"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2" name="Google Shape;3272;p89"/>
            <p:cNvSpPr/>
            <p:nvPr/>
          </p:nvSpPr>
          <p:spPr>
            <a:xfrm>
              <a:off x="4977300" y="2531675"/>
              <a:ext cx="5750" cy="4900"/>
            </a:xfrm>
            <a:custGeom>
              <a:rect b="b" l="l" r="r" t="t"/>
              <a:pathLst>
                <a:path extrusionOk="0" h="196" w="23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3" name="Google Shape;3273;p89"/>
            <p:cNvSpPr/>
            <p:nvPr/>
          </p:nvSpPr>
          <p:spPr>
            <a:xfrm>
              <a:off x="4977350" y="2539400"/>
              <a:ext cx="5575" cy="4750"/>
            </a:xfrm>
            <a:custGeom>
              <a:rect b="b" l="l" r="r" t="t"/>
              <a:pathLst>
                <a:path extrusionOk="0" h="190" w="223">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4" name="Google Shape;3274;p89"/>
            <p:cNvSpPr/>
            <p:nvPr/>
          </p:nvSpPr>
          <p:spPr>
            <a:xfrm>
              <a:off x="4977300" y="2547175"/>
              <a:ext cx="5750" cy="4725"/>
            </a:xfrm>
            <a:custGeom>
              <a:rect b="b" l="l" r="r" t="t"/>
              <a:pathLst>
                <a:path extrusionOk="0" h="189" w="23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5" name="Google Shape;3275;p89"/>
            <p:cNvSpPr/>
            <p:nvPr/>
          </p:nvSpPr>
          <p:spPr>
            <a:xfrm>
              <a:off x="4977300" y="2554750"/>
              <a:ext cx="5625" cy="4825"/>
            </a:xfrm>
            <a:custGeom>
              <a:rect b="b" l="l" r="r" t="t"/>
              <a:pathLst>
                <a:path extrusionOk="0" h="193" w="225">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6" name="Google Shape;3276;p89"/>
            <p:cNvSpPr/>
            <p:nvPr/>
          </p:nvSpPr>
          <p:spPr>
            <a:xfrm>
              <a:off x="4977300" y="2562500"/>
              <a:ext cx="5750" cy="4800"/>
            </a:xfrm>
            <a:custGeom>
              <a:rect b="b" l="l" r="r" t="t"/>
              <a:pathLst>
                <a:path extrusionOk="0" h="192" w="23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7" name="Google Shape;3277;p89"/>
            <p:cNvSpPr/>
            <p:nvPr/>
          </p:nvSpPr>
          <p:spPr>
            <a:xfrm>
              <a:off x="4977350"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8" name="Google Shape;3278;p89"/>
            <p:cNvSpPr/>
            <p:nvPr/>
          </p:nvSpPr>
          <p:spPr>
            <a:xfrm>
              <a:off x="4977300" y="2577825"/>
              <a:ext cx="5625" cy="4825"/>
            </a:xfrm>
            <a:custGeom>
              <a:rect b="b" l="l" r="r" t="t"/>
              <a:pathLst>
                <a:path extrusionOk="0" h="193" w="225">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79" name="Google Shape;3279;p89"/>
            <p:cNvSpPr/>
            <p:nvPr/>
          </p:nvSpPr>
          <p:spPr>
            <a:xfrm>
              <a:off x="4968825" y="2531675"/>
              <a:ext cx="5750" cy="4900"/>
            </a:xfrm>
            <a:custGeom>
              <a:rect b="b" l="l" r="r" t="t"/>
              <a:pathLst>
                <a:path extrusionOk="0" h="196" w="23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0" name="Google Shape;3280;p89"/>
            <p:cNvSpPr/>
            <p:nvPr/>
          </p:nvSpPr>
          <p:spPr>
            <a:xfrm>
              <a:off x="4968875" y="2539400"/>
              <a:ext cx="5700" cy="4750"/>
            </a:xfrm>
            <a:custGeom>
              <a:rect b="b" l="l" r="r" t="t"/>
              <a:pathLst>
                <a:path extrusionOk="0" h="190" w="228">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1" name="Google Shape;3281;p89"/>
            <p:cNvSpPr/>
            <p:nvPr/>
          </p:nvSpPr>
          <p:spPr>
            <a:xfrm>
              <a:off x="4968825" y="2547175"/>
              <a:ext cx="5750" cy="4725"/>
            </a:xfrm>
            <a:custGeom>
              <a:rect b="b" l="l" r="r" t="t"/>
              <a:pathLst>
                <a:path extrusionOk="0" h="189" w="23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2" name="Google Shape;3282;p89"/>
            <p:cNvSpPr/>
            <p:nvPr/>
          </p:nvSpPr>
          <p:spPr>
            <a:xfrm>
              <a:off x="4968825" y="2554750"/>
              <a:ext cx="5800" cy="4825"/>
            </a:xfrm>
            <a:custGeom>
              <a:rect b="b" l="l" r="r" t="t"/>
              <a:pathLst>
                <a:path extrusionOk="0" h="193" w="232">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3" name="Google Shape;3283;p89"/>
            <p:cNvSpPr/>
            <p:nvPr/>
          </p:nvSpPr>
          <p:spPr>
            <a:xfrm>
              <a:off x="4968825" y="2562500"/>
              <a:ext cx="5750" cy="4800"/>
            </a:xfrm>
            <a:custGeom>
              <a:rect b="b" l="l" r="r" t="t"/>
              <a:pathLst>
                <a:path extrusionOk="0" h="192" w="23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4" name="Google Shape;3284;p89"/>
            <p:cNvSpPr/>
            <p:nvPr/>
          </p:nvSpPr>
          <p:spPr>
            <a:xfrm>
              <a:off x="4968875" y="2570225"/>
              <a:ext cx="5700" cy="4750"/>
            </a:xfrm>
            <a:custGeom>
              <a:rect b="b" l="l" r="r" t="t"/>
              <a:pathLst>
                <a:path extrusionOk="0" h="190" w="228">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5" name="Google Shape;3285;p89"/>
            <p:cNvSpPr/>
            <p:nvPr/>
          </p:nvSpPr>
          <p:spPr>
            <a:xfrm>
              <a:off x="4968825" y="2577825"/>
              <a:ext cx="5800" cy="4825"/>
            </a:xfrm>
            <a:custGeom>
              <a:rect b="b" l="l" r="r" t="t"/>
              <a:pathLst>
                <a:path extrusionOk="0" h="193" w="232">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6" name="Google Shape;3286;p89"/>
            <p:cNvSpPr/>
            <p:nvPr/>
          </p:nvSpPr>
          <p:spPr>
            <a:xfrm>
              <a:off x="4960525" y="2531675"/>
              <a:ext cx="5625" cy="4900"/>
            </a:xfrm>
            <a:custGeom>
              <a:rect b="b" l="l" r="r" t="t"/>
              <a:pathLst>
                <a:path extrusionOk="0" h="196" w="225">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7" name="Google Shape;3287;p89"/>
            <p:cNvSpPr/>
            <p:nvPr/>
          </p:nvSpPr>
          <p:spPr>
            <a:xfrm>
              <a:off x="4960575" y="2539400"/>
              <a:ext cx="5575" cy="4750"/>
            </a:xfrm>
            <a:custGeom>
              <a:rect b="b" l="l" r="r" t="t"/>
              <a:pathLst>
                <a:path extrusionOk="0" h="190" w="223">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8" name="Google Shape;3288;p89"/>
            <p:cNvSpPr/>
            <p:nvPr/>
          </p:nvSpPr>
          <p:spPr>
            <a:xfrm>
              <a:off x="4960525" y="2547175"/>
              <a:ext cx="5625" cy="4725"/>
            </a:xfrm>
            <a:custGeom>
              <a:rect b="b" l="l" r="r" t="t"/>
              <a:pathLst>
                <a:path extrusionOk="0" h="189" w="225">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89" name="Google Shape;3289;p89"/>
            <p:cNvSpPr/>
            <p:nvPr/>
          </p:nvSpPr>
          <p:spPr>
            <a:xfrm>
              <a:off x="4960525" y="2554750"/>
              <a:ext cx="5625" cy="4825"/>
            </a:xfrm>
            <a:custGeom>
              <a:rect b="b" l="l" r="r" t="t"/>
              <a:pathLst>
                <a:path extrusionOk="0" h="193" w="225">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0" name="Google Shape;3290;p89"/>
            <p:cNvSpPr/>
            <p:nvPr/>
          </p:nvSpPr>
          <p:spPr>
            <a:xfrm>
              <a:off x="4960525" y="2562500"/>
              <a:ext cx="5625" cy="4800"/>
            </a:xfrm>
            <a:custGeom>
              <a:rect b="b" l="l" r="r" t="t"/>
              <a:pathLst>
                <a:path extrusionOk="0" h="192" w="225">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1" name="Google Shape;3291;p89"/>
            <p:cNvSpPr/>
            <p:nvPr/>
          </p:nvSpPr>
          <p:spPr>
            <a:xfrm>
              <a:off x="4960575" y="2570225"/>
              <a:ext cx="5575" cy="4750"/>
            </a:xfrm>
            <a:custGeom>
              <a:rect b="b" l="l" r="r" t="t"/>
              <a:pathLst>
                <a:path extrusionOk="0" h="190" w="223">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2" name="Google Shape;3292;p89"/>
            <p:cNvSpPr/>
            <p:nvPr/>
          </p:nvSpPr>
          <p:spPr>
            <a:xfrm>
              <a:off x="4960525" y="2577825"/>
              <a:ext cx="5625" cy="4825"/>
            </a:xfrm>
            <a:custGeom>
              <a:rect b="b" l="l" r="r" t="t"/>
              <a:pathLst>
                <a:path extrusionOk="0" h="193" w="225">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3" name="Google Shape;3293;p89"/>
            <p:cNvSpPr/>
            <p:nvPr/>
          </p:nvSpPr>
          <p:spPr>
            <a:xfrm>
              <a:off x="4952050" y="2531675"/>
              <a:ext cx="5625" cy="4900"/>
            </a:xfrm>
            <a:custGeom>
              <a:rect b="b" l="l" r="r" t="t"/>
              <a:pathLst>
                <a:path extrusionOk="0" h="196" w="225">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4" name="Google Shape;3294;p89"/>
            <p:cNvSpPr/>
            <p:nvPr/>
          </p:nvSpPr>
          <p:spPr>
            <a:xfrm>
              <a:off x="4952100" y="2539400"/>
              <a:ext cx="5575" cy="4750"/>
            </a:xfrm>
            <a:custGeom>
              <a:rect b="b" l="l" r="r" t="t"/>
              <a:pathLst>
                <a:path extrusionOk="0" h="190" w="223">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5" name="Google Shape;3295;p89"/>
            <p:cNvSpPr/>
            <p:nvPr/>
          </p:nvSpPr>
          <p:spPr>
            <a:xfrm>
              <a:off x="4952050" y="2547175"/>
              <a:ext cx="5625" cy="4725"/>
            </a:xfrm>
            <a:custGeom>
              <a:rect b="b" l="l" r="r" t="t"/>
              <a:pathLst>
                <a:path extrusionOk="0" h="189" w="225">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6" name="Google Shape;3296;p89"/>
            <p:cNvSpPr/>
            <p:nvPr/>
          </p:nvSpPr>
          <p:spPr>
            <a:xfrm>
              <a:off x="4952050"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7" name="Google Shape;3297;p89"/>
            <p:cNvSpPr/>
            <p:nvPr/>
          </p:nvSpPr>
          <p:spPr>
            <a:xfrm>
              <a:off x="4952050" y="2562500"/>
              <a:ext cx="5625" cy="4800"/>
            </a:xfrm>
            <a:custGeom>
              <a:rect b="b" l="l" r="r" t="t"/>
              <a:pathLst>
                <a:path extrusionOk="0" h="192" w="225">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8" name="Google Shape;3298;p89"/>
            <p:cNvSpPr/>
            <p:nvPr/>
          </p:nvSpPr>
          <p:spPr>
            <a:xfrm>
              <a:off x="4952100" y="2570225"/>
              <a:ext cx="5575" cy="4750"/>
            </a:xfrm>
            <a:custGeom>
              <a:rect b="b" l="l" r="r" t="t"/>
              <a:pathLst>
                <a:path extrusionOk="0" h="190" w="223">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99" name="Google Shape;3299;p89"/>
            <p:cNvSpPr/>
            <p:nvPr/>
          </p:nvSpPr>
          <p:spPr>
            <a:xfrm>
              <a:off x="4952050"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0" name="Google Shape;3300;p89"/>
            <p:cNvSpPr/>
            <p:nvPr/>
          </p:nvSpPr>
          <p:spPr>
            <a:xfrm>
              <a:off x="4943575" y="2531675"/>
              <a:ext cx="5750" cy="4900"/>
            </a:xfrm>
            <a:custGeom>
              <a:rect b="b" l="l" r="r" t="t"/>
              <a:pathLst>
                <a:path extrusionOk="0" h="196" w="23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1" name="Google Shape;3301;p89"/>
            <p:cNvSpPr/>
            <p:nvPr/>
          </p:nvSpPr>
          <p:spPr>
            <a:xfrm>
              <a:off x="4943625" y="2539400"/>
              <a:ext cx="5575" cy="4750"/>
            </a:xfrm>
            <a:custGeom>
              <a:rect b="b" l="l" r="r" t="t"/>
              <a:pathLst>
                <a:path extrusionOk="0" h="190" w="223">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2" name="Google Shape;3302;p89"/>
            <p:cNvSpPr/>
            <p:nvPr/>
          </p:nvSpPr>
          <p:spPr>
            <a:xfrm>
              <a:off x="4943575" y="2547175"/>
              <a:ext cx="5750" cy="4725"/>
            </a:xfrm>
            <a:custGeom>
              <a:rect b="b" l="l" r="r" t="t"/>
              <a:pathLst>
                <a:path extrusionOk="0" h="189" w="23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3" name="Google Shape;3303;p89"/>
            <p:cNvSpPr/>
            <p:nvPr/>
          </p:nvSpPr>
          <p:spPr>
            <a:xfrm>
              <a:off x="4943575" y="2554750"/>
              <a:ext cx="5625" cy="4825"/>
            </a:xfrm>
            <a:custGeom>
              <a:rect b="b" l="l" r="r" t="t"/>
              <a:pathLst>
                <a:path extrusionOk="0" h="193" w="225">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4" name="Google Shape;3304;p89"/>
            <p:cNvSpPr/>
            <p:nvPr/>
          </p:nvSpPr>
          <p:spPr>
            <a:xfrm>
              <a:off x="4943575" y="2562500"/>
              <a:ext cx="5750" cy="4800"/>
            </a:xfrm>
            <a:custGeom>
              <a:rect b="b" l="l" r="r" t="t"/>
              <a:pathLst>
                <a:path extrusionOk="0" h="192" w="23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5" name="Google Shape;3305;p89"/>
            <p:cNvSpPr/>
            <p:nvPr/>
          </p:nvSpPr>
          <p:spPr>
            <a:xfrm>
              <a:off x="4943625" y="2570225"/>
              <a:ext cx="5700" cy="4750"/>
            </a:xfrm>
            <a:custGeom>
              <a:rect b="b" l="l" r="r" t="t"/>
              <a:pathLst>
                <a:path extrusionOk="0" h="190" w="228">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6" name="Google Shape;3306;p89"/>
            <p:cNvSpPr/>
            <p:nvPr/>
          </p:nvSpPr>
          <p:spPr>
            <a:xfrm>
              <a:off x="4943575" y="2577825"/>
              <a:ext cx="5625" cy="4825"/>
            </a:xfrm>
            <a:custGeom>
              <a:rect b="b" l="l" r="r" t="t"/>
              <a:pathLst>
                <a:path extrusionOk="0" h="193" w="225">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07" name="Google Shape;3307;p89"/>
          <p:cNvGrpSpPr/>
          <p:nvPr/>
        </p:nvGrpSpPr>
        <p:grpSpPr>
          <a:xfrm>
            <a:off x="1955962" y="3346963"/>
            <a:ext cx="965351" cy="134611"/>
            <a:chOff x="4411970" y="2962952"/>
            <a:chExt cx="706544" cy="104212"/>
          </a:xfrm>
        </p:grpSpPr>
        <p:sp>
          <p:nvSpPr>
            <p:cNvPr id="3308" name="Google Shape;3308;p89"/>
            <p:cNvSpPr/>
            <p:nvPr/>
          </p:nvSpPr>
          <p:spPr>
            <a:xfrm>
              <a:off x="4583864" y="2962952"/>
              <a:ext cx="534651" cy="104077"/>
            </a:xfrm>
            <a:custGeom>
              <a:rect b="b" l="l" r="r" t="t"/>
              <a:pathLst>
                <a:path extrusionOk="0" h="2305" w="11841">
                  <a:moveTo>
                    <a:pt x="1155" y="0"/>
                  </a:moveTo>
                  <a:lnTo>
                    <a:pt x="0" y="2304"/>
                  </a:lnTo>
                  <a:lnTo>
                    <a:pt x="11410" y="2304"/>
                  </a:lnTo>
                  <a:lnTo>
                    <a:pt x="11840" y="1153"/>
                  </a:lnTo>
                  <a:lnTo>
                    <a:pt x="11410" y="0"/>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09" name="Google Shape;3309;p89"/>
            <p:cNvSpPr/>
            <p:nvPr/>
          </p:nvSpPr>
          <p:spPr>
            <a:xfrm>
              <a:off x="4411970" y="2963088"/>
              <a:ext cx="124124" cy="104077"/>
            </a:xfrm>
            <a:custGeom>
              <a:rect b="b" l="l" r="r" t="t"/>
              <a:pathLst>
                <a:path extrusionOk="0" h="2305" w="2749">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solidFill>
              <a:srgbClr val="CC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0" name="Google Shape;3310;p89"/>
            <p:cNvSpPr/>
            <p:nvPr/>
          </p:nvSpPr>
          <p:spPr>
            <a:xfrm>
              <a:off x="4496946" y="2963133"/>
              <a:ext cx="79920" cy="104031"/>
            </a:xfrm>
            <a:custGeom>
              <a:rect b="b" l="l" r="r" t="t"/>
              <a:pathLst>
                <a:path extrusionOk="0" h="2304" w="1770">
                  <a:moveTo>
                    <a:pt x="1227" y="1"/>
                  </a:moveTo>
                  <a:lnTo>
                    <a:pt x="0" y="2304"/>
                  </a:lnTo>
                  <a:lnTo>
                    <a:pt x="542" y="2304"/>
                  </a:lnTo>
                  <a:lnTo>
                    <a:pt x="1770"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1" name="Google Shape;3311;p89"/>
            <p:cNvSpPr/>
            <p:nvPr/>
          </p:nvSpPr>
          <p:spPr>
            <a:xfrm>
              <a:off x="4537628" y="2963133"/>
              <a:ext cx="79965" cy="104031"/>
            </a:xfrm>
            <a:custGeom>
              <a:rect b="b" l="l" r="r" t="t"/>
              <a:pathLst>
                <a:path extrusionOk="0" h="2304" w="1771">
                  <a:moveTo>
                    <a:pt x="1229" y="1"/>
                  </a:moveTo>
                  <a:lnTo>
                    <a:pt x="1" y="2304"/>
                  </a:lnTo>
                  <a:lnTo>
                    <a:pt x="544" y="2304"/>
                  </a:lnTo>
                  <a:lnTo>
                    <a:pt x="1770"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2" name="Google Shape;3312;p89"/>
          <p:cNvGrpSpPr/>
          <p:nvPr/>
        </p:nvGrpSpPr>
        <p:grpSpPr>
          <a:xfrm>
            <a:off x="1955962" y="2935877"/>
            <a:ext cx="960158" cy="289172"/>
            <a:chOff x="4411970" y="2726085"/>
            <a:chExt cx="643107" cy="193659"/>
          </a:xfrm>
        </p:grpSpPr>
        <p:sp>
          <p:nvSpPr>
            <p:cNvPr id="3313" name="Google Shape;3313;p89"/>
            <p:cNvSpPr/>
            <p:nvPr/>
          </p:nvSpPr>
          <p:spPr>
            <a:xfrm>
              <a:off x="4411970" y="2726085"/>
              <a:ext cx="118796" cy="193659"/>
            </a:xfrm>
            <a:custGeom>
              <a:rect b="b" l="l" r="r" t="t"/>
              <a:pathLst>
                <a:path extrusionOk="0" h="4289" w="2631">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4" name="Google Shape;3314;p89"/>
            <p:cNvSpPr/>
            <p:nvPr/>
          </p:nvSpPr>
          <p:spPr>
            <a:xfrm>
              <a:off x="4426058" y="2791601"/>
              <a:ext cx="36167" cy="62627"/>
            </a:xfrm>
            <a:custGeom>
              <a:rect b="b" l="l" r="r" t="t"/>
              <a:pathLst>
                <a:path extrusionOk="0" h="1387" w="801">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5" name="Google Shape;3315;p89"/>
            <p:cNvSpPr/>
            <p:nvPr/>
          </p:nvSpPr>
          <p:spPr>
            <a:xfrm>
              <a:off x="4456806" y="2743875"/>
              <a:ext cx="598271" cy="157989"/>
            </a:xfrm>
            <a:custGeom>
              <a:rect b="b" l="l" r="r" t="t"/>
              <a:pathLst>
                <a:path extrusionOk="0" h="3499" w="13250">
                  <a:moveTo>
                    <a:pt x="1" y="0"/>
                  </a:moveTo>
                  <a:lnTo>
                    <a:pt x="1495" y="1494"/>
                  </a:lnTo>
                  <a:cubicBezTo>
                    <a:pt x="1635" y="1635"/>
                    <a:pt x="1635" y="1866"/>
                    <a:pt x="1495" y="2007"/>
                  </a:cubicBezTo>
                  <a:lnTo>
                    <a:pt x="2" y="3499"/>
                  </a:lnTo>
                  <a:lnTo>
                    <a:pt x="11527" y="3499"/>
                  </a:lnTo>
                  <a:lnTo>
                    <a:pt x="13250" y="1750"/>
                  </a:lnTo>
                  <a:lnTo>
                    <a:pt x="11527"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16" name="Google Shape;3316;p89"/>
          <p:cNvGrpSpPr/>
          <p:nvPr/>
        </p:nvGrpSpPr>
        <p:grpSpPr>
          <a:xfrm>
            <a:off x="958854" y="3201987"/>
            <a:ext cx="833173" cy="259209"/>
            <a:chOff x="4411970" y="4340222"/>
            <a:chExt cx="779467" cy="242683"/>
          </a:xfrm>
        </p:grpSpPr>
        <p:sp>
          <p:nvSpPr>
            <p:cNvPr id="3317" name="Google Shape;3317;p89"/>
            <p:cNvSpPr/>
            <p:nvPr/>
          </p:nvSpPr>
          <p:spPr>
            <a:xfrm>
              <a:off x="4411970" y="4340222"/>
              <a:ext cx="121370" cy="121370"/>
            </a:xfrm>
            <a:custGeom>
              <a:rect b="b" l="l" r="r" t="t"/>
              <a:pathLst>
                <a:path extrusionOk="0" h="2688" w="2688">
                  <a:moveTo>
                    <a:pt x="2688" y="1"/>
                  </a:moveTo>
                  <a:cubicBezTo>
                    <a:pt x="1205" y="1"/>
                    <a:pt x="1" y="1203"/>
                    <a:pt x="1" y="2688"/>
                  </a:cubicBezTo>
                  <a:lnTo>
                    <a:pt x="379" y="2688"/>
                  </a:lnTo>
                  <a:cubicBezTo>
                    <a:pt x="379" y="1411"/>
                    <a:pt x="1413" y="379"/>
                    <a:pt x="2688" y="379"/>
                  </a:cubicBezTo>
                  <a:lnTo>
                    <a:pt x="26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8" name="Google Shape;3318;p89"/>
            <p:cNvSpPr/>
            <p:nvPr/>
          </p:nvSpPr>
          <p:spPr>
            <a:xfrm>
              <a:off x="4457032" y="4385284"/>
              <a:ext cx="152661" cy="152615"/>
            </a:xfrm>
            <a:custGeom>
              <a:rect b="b" l="l" r="r" t="t"/>
              <a:pathLst>
                <a:path extrusionOk="0" h="3380" w="3381">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19" name="Google Shape;3319;p89"/>
            <p:cNvSpPr/>
            <p:nvPr/>
          </p:nvSpPr>
          <p:spPr>
            <a:xfrm>
              <a:off x="4533392" y="4383749"/>
              <a:ext cx="658046" cy="199155"/>
            </a:xfrm>
            <a:custGeom>
              <a:rect b="b" l="l" r="r" t="t"/>
              <a:pathLst>
                <a:path extrusionOk="0" h="4997" w="16511">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0" name="Google Shape;3320;p89"/>
          <p:cNvGrpSpPr/>
          <p:nvPr/>
        </p:nvGrpSpPr>
        <p:grpSpPr>
          <a:xfrm>
            <a:off x="1955962" y="2597733"/>
            <a:ext cx="965160" cy="216230"/>
            <a:chOff x="4411970" y="2468674"/>
            <a:chExt cx="747317" cy="167425"/>
          </a:xfrm>
        </p:grpSpPr>
        <p:sp>
          <p:nvSpPr>
            <p:cNvPr id="3321" name="Google Shape;3321;p89"/>
            <p:cNvSpPr/>
            <p:nvPr/>
          </p:nvSpPr>
          <p:spPr>
            <a:xfrm>
              <a:off x="4411970" y="2468674"/>
              <a:ext cx="216235" cy="167425"/>
            </a:xfrm>
            <a:custGeom>
              <a:rect b="b" l="l" r="r" t="t"/>
              <a:pathLst>
                <a:path extrusionOk="0" h="3708" w="4789">
                  <a:moveTo>
                    <a:pt x="1" y="0"/>
                  </a:moveTo>
                  <a:lnTo>
                    <a:pt x="1" y="3707"/>
                  </a:lnTo>
                  <a:lnTo>
                    <a:pt x="3381" y="3707"/>
                  </a:lnTo>
                  <a:lnTo>
                    <a:pt x="4789" y="1853"/>
                  </a:lnTo>
                  <a:lnTo>
                    <a:pt x="3381"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2" name="Google Shape;3322;p89"/>
            <p:cNvSpPr/>
            <p:nvPr/>
          </p:nvSpPr>
          <p:spPr>
            <a:xfrm>
              <a:off x="4564629" y="2468674"/>
              <a:ext cx="594658" cy="167425"/>
            </a:xfrm>
            <a:custGeom>
              <a:rect b="b" l="l" r="r" t="t"/>
              <a:pathLst>
                <a:path extrusionOk="0" h="3708" w="13170">
                  <a:moveTo>
                    <a:pt x="0" y="0"/>
                  </a:moveTo>
                  <a:lnTo>
                    <a:pt x="1408" y="1853"/>
                  </a:lnTo>
                  <a:lnTo>
                    <a:pt x="0" y="3707"/>
                  </a:lnTo>
                  <a:lnTo>
                    <a:pt x="13169" y="3707"/>
                  </a:lnTo>
                  <a:lnTo>
                    <a:pt x="1316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23" name="Google Shape;3323;p89"/>
          <p:cNvGrpSpPr/>
          <p:nvPr/>
        </p:nvGrpSpPr>
        <p:grpSpPr>
          <a:xfrm>
            <a:off x="954709" y="2502450"/>
            <a:ext cx="810451" cy="319148"/>
            <a:chOff x="4411970" y="3686602"/>
            <a:chExt cx="797845" cy="314215"/>
          </a:xfrm>
        </p:grpSpPr>
        <p:sp>
          <p:nvSpPr>
            <p:cNvPr id="3324" name="Google Shape;3324;p89"/>
            <p:cNvSpPr/>
            <p:nvPr/>
          </p:nvSpPr>
          <p:spPr>
            <a:xfrm>
              <a:off x="4411970" y="3780383"/>
              <a:ext cx="797845" cy="220435"/>
            </a:xfrm>
            <a:custGeom>
              <a:rect b="b" l="l" r="r" t="t"/>
              <a:pathLst>
                <a:path extrusionOk="0" h="4882" w="17670">
                  <a:moveTo>
                    <a:pt x="356" y="1"/>
                  </a:moveTo>
                  <a:cubicBezTo>
                    <a:pt x="159" y="1"/>
                    <a:pt x="1" y="161"/>
                    <a:pt x="1" y="356"/>
                  </a:cubicBezTo>
                  <a:lnTo>
                    <a:pt x="1" y="4881"/>
                  </a:lnTo>
                  <a:lnTo>
                    <a:pt x="17316" y="4881"/>
                  </a:lnTo>
                  <a:cubicBezTo>
                    <a:pt x="17511" y="4881"/>
                    <a:pt x="17670" y="4723"/>
                    <a:pt x="17670" y="4528"/>
                  </a:cubicBezTo>
                  <a:lnTo>
                    <a:pt x="1767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5" name="Google Shape;3325;p89"/>
            <p:cNvSpPr/>
            <p:nvPr/>
          </p:nvSpPr>
          <p:spPr>
            <a:xfrm>
              <a:off x="4411970" y="3940447"/>
              <a:ext cx="60414" cy="60369"/>
            </a:xfrm>
            <a:custGeom>
              <a:rect b="b" l="l" r="r" t="t"/>
              <a:pathLst>
                <a:path extrusionOk="0" h="1337" w="1338">
                  <a:moveTo>
                    <a:pt x="1" y="1"/>
                  </a:moveTo>
                  <a:lnTo>
                    <a:pt x="1" y="1336"/>
                  </a:lnTo>
                  <a:lnTo>
                    <a:pt x="1338" y="1336"/>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6" name="Google Shape;3326;p89"/>
            <p:cNvSpPr/>
            <p:nvPr/>
          </p:nvSpPr>
          <p:spPr>
            <a:xfrm>
              <a:off x="4411970" y="3686602"/>
              <a:ext cx="228743" cy="228743"/>
            </a:xfrm>
            <a:custGeom>
              <a:rect b="b" l="l" r="r" t="t"/>
              <a:pathLst>
                <a:path extrusionOk="0" h="5066" w="5066">
                  <a:moveTo>
                    <a:pt x="2534" y="1"/>
                  </a:moveTo>
                  <a:cubicBezTo>
                    <a:pt x="1134" y="1"/>
                    <a:pt x="1" y="1134"/>
                    <a:pt x="1" y="2534"/>
                  </a:cubicBezTo>
                  <a:cubicBezTo>
                    <a:pt x="1" y="3932"/>
                    <a:pt x="1134" y="5066"/>
                    <a:pt x="2534" y="5066"/>
                  </a:cubicBezTo>
                  <a:cubicBezTo>
                    <a:pt x="3932" y="5066"/>
                    <a:pt x="5066" y="3932"/>
                    <a:pt x="5066" y="2534"/>
                  </a:cubicBezTo>
                  <a:cubicBezTo>
                    <a:pt x="5066" y="1134"/>
                    <a:pt x="3932" y="1"/>
                    <a:pt x="253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7" name="Google Shape;3327;p89"/>
            <p:cNvSpPr/>
            <p:nvPr/>
          </p:nvSpPr>
          <p:spPr>
            <a:xfrm>
              <a:off x="4442628" y="3717261"/>
              <a:ext cx="167425" cy="167425"/>
            </a:xfrm>
            <a:custGeom>
              <a:rect b="b" l="l" r="r" t="t"/>
              <a:pathLst>
                <a:path extrusionOk="0" h="3708" w="3708">
                  <a:moveTo>
                    <a:pt x="3708" y="1855"/>
                  </a:moveTo>
                  <a:cubicBezTo>
                    <a:pt x="3708" y="2878"/>
                    <a:pt x="2878" y="3708"/>
                    <a:pt x="1855" y="3708"/>
                  </a:cubicBezTo>
                  <a:cubicBezTo>
                    <a:pt x="832" y="3708"/>
                    <a:pt x="1" y="2878"/>
                    <a:pt x="1" y="1855"/>
                  </a:cubicBezTo>
                  <a:cubicBezTo>
                    <a:pt x="1" y="830"/>
                    <a:pt x="832" y="1"/>
                    <a:pt x="1855" y="1"/>
                  </a:cubicBezTo>
                  <a:cubicBezTo>
                    <a:pt x="2878" y="1"/>
                    <a:pt x="3708" y="830"/>
                    <a:pt x="3708" y="1855"/>
                  </a:cubicBezTo>
                  <a:close/>
                </a:path>
              </a:pathLst>
            </a:custGeom>
            <a:solidFill>
              <a:srgbClr val="222D3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28" name="Google Shape;3328;p89"/>
            <p:cNvSpPr/>
            <p:nvPr/>
          </p:nvSpPr>
          <p:spPr>
            <a:xfrm>
              <a:off x="4455090" y="3729723"/>
              <a:ext cx="142546" cy="142546"/>
            </a:xfrm>
            <a:custGeom>
              <a:rect b="b" l="l" r="r" t="t"/>
              <a:pathLst>
                <a:path extrusionOk="0" h="3157" w="3157">
                  <a:moveTo>
                    <a:pt x="1579" y="0"/>
                  </a:moveTo>
                  <a:cubicBezTo>
                    <a:pt x="706" y="0"/>
                    <a:pt x="0" y="706"/>
                    <a:pt x="0" y="1579"/>
                  </a:cubicBezTo>
                  <a:cubicBezTo>
                    <a:pt x="0" y="2450"/>
                    <a:pt x="706" y="3156"/>
                    <a:pt x="1579" y="3156"/>
                  </a:cubicBezTo>
                  <a:cubicBezTo>
                    <a:pt x="2450" y="3156"/>
                    <a:pt x="3156" y="2450"/>
                    <a:pt x="3156" y="1579"/>
                  </a:cubicBezTo>
                  <a:cubicBezTo>
                    <a:pt x="3156" y="706"/>
                    <a:pt x="2450" y="0"/>
                    <a:pt x="157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329" name="Google Shape;3329;p89"/>
          <p:cNvSpPr/>
          <p:nvPr/>
        </p:nvSpPr>
        <p:spPr>
          <a:xfrm>
            <a:off x="947558" y="2911037"/>
            <a:ext cx="822545" cy="195833"/>
          </a:xfrm>
          <a:custGeom>
            <a:rect b="b" l="l" r="r" t="t"/>
            <a:pathLst>
              <a:path extrusionOk="0" h="4270" w="17936">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30" name="Google Shape;3330;p89"/>
          <p:cNvGrpSpPr/>
          <p:nvPr/>
        </p:nvGrpSpPr>
        <p:grpSpPr>
          <a:xfrm>
            <a:off x="954806" y="2256974"/>
            <a:ext cx="1970333" cy="208784"/>
            <a:chOff x="6336019" y="3733725"/>
            <a:chExt cx="2566206" cy="351310"/>
          </a:xfrm>
        </p:grpSpPr>
        <p:sp>
          <p:nvSpPr>
            <p:cNvPr id="3331" name="Google Shape;3331;p89"/>
            <p:cNvSpPr/>
            <p:nvPr/>
          </p:nvSpPr>
          <p:spPr>
            <a:xfrm>
              <a:off x="6336019" y="3733735"/>
              <a:ext cx="1881300" cy="351300"/>
            </a:xfrm>
            <a:prstGeom prst="homePlate">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2" name="Google Shape;3332;p89"/>
            <p:cNvSpPr/>
            <p:nvPr/>
          </p:nvSpPr>
          <p:spPr>
            <a:xfrm>
              <a:off x="80985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3" name="Google Shape;3333;p89"/>
            <p:cNvSpPr/>
            <p:nvPr/>
          </p:nvSpPr>
          <p:spPr>
            <a:xfrm>
              <a:off x="83271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4" name="Google Shape;3334;p89"/>
            <p:cNvSpPr/>
            <p:nvPr/>
          </p:nvSpPr>
          <p:spPr>
            <a:xfrm>
              <a:off x="8555725" y="3733725"/>
              <a:ext cx="346500" cy="351300"/>
            </a:xfrm>
            <a:prstGeom prst="chevron">
              <a:avLst>
                <a:gd fmla="val 50000"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5" name="Google Shape;3335;p89"/>
          <p:cNvGrpSpPr/>
          <p:nvPr/>
        </p:nvGrpSpPr>
        <p:grpSpPr>
          <a:xfrm>
            <a:off x="1955962" y="3864529"/>
            <a:ext cx="946551" cy="153200"/>
            <a:chOff x="4404545" y="3301592"/>
            <a:chExt cx="782403" cy="129272"/>
          </a:xfrm>
        </p:grpSpPr>
        <p:sp>
          <p:nvSpPr>
            <p:cNvPr id="3336" name="Google Shape;3336;p89"/>
            <p:cNvSpPr/>
            <p:nvPr/>
          </p:nvSpPr>
          <p:spPr>
            <a:xfrm>
              <a:off x="4404545" y="3301592"/>
              <a:ext cx="782403" cy="129272"/>
            </a:xfrm>
            <a:custGeom>
              <a:rect b="b" l="l" r="r" t="t"/>
              <a:pathLst>
                <a:path extrusionOk="0" h="2863" w="17328">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7" name="Google Shape;3337;p89"/>
            <p:cNvSpPr/>
            <p:nvPr/>
          </p:nvSpPr>
          <p:spPr>
            <a:xfrm>
              <a:off x="4416034" y="3308320"/>
              <a:ext cx="120286" cy="115726"/>
            </a:xfrm>
            <a:custGeom>
              <a:rect b="b" l="l" r="r" t="t"/>
              <a:pathLst>
                <a:path extrusionOk="0" h="2563" w="2664">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38" name="Google Shape;3338;p89"/>
          <p:cNvGrpSpPr/>
          <p:nvPr/>
        </p:nvGrpSpPr>
        <p:grpSpPr>
          <a:xfrm>
            <a:off x="1955962" y="3603488"/>
            <a:ext cx="962257" cy="139127"/>
            <a:chOff x="4411970" y="3131459"/>
            <a:chExt cx="710520" cy="117397"/>
          </a:xfrm>
        </p:grpSpPr>
        <p:sp>
          <p:nvSpPr>
            <p:cNvPr id="3339" name="Google Shape;3339;p89"/>
            <p:cNvSpPr/>
            <p:nvPr/>
          </p:nvSpPr>
          <p:spPr>
            <a:xfrm>
              <a:off x="4411970" y="3131459"/>
              <a:ext cx="710520" cy="117397"/>
            </a:xfrm>
            <a:custGeom>
              <a:rect b="b" l="l" r="r" t="t"/>
              <a:pathLst>
                <a:path extrusionOk="0" h="2600" w="15736">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0" name="Google Shape;3340;p89"/>
            <p:cNvSpPr/>
            <p:nvPr/>
          </p:nvSpPr>
          <p:spPr>
            <a:xfrm>
              <a:off x="4411970" y="3131459"/>
              <a:ext cx="168012" cy="117397"/>
            </a:xfrm>
            <a:custGeom>
              <a:rect b="b" l="l" r="r" t="t"/>
              <a:pathLst>
                <a:path extrusionOk="0" h="2600" w="3721">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descr="Timeline background shape" id="3341" name="Google Shape;3341;p89"/>
          <p:cNvSpPr/>
          <p:nvPr/>
        </p:nvSpPr>
        <p:spPr>
          <a:xfrm>
            <a:off x="1955962" y="4139643"/>
            <a:ext cx="960300" cy="153000"/>
          </a:xfrm>
          <a:prstGeom prst="homePlate">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42" name="Google Shape;3342;p89"/>
          <p:cNvGrpSpPr/>
          <p:nvPr/>
        </p:nvGrpSpPr>
        <p:grpSpPr>
          <a:xfrm>
            <a:off x="956107" y="3538282"/>
            <a:ext cx="823838" cy="458988"/>
            <a:chOff x="4411970" y="1801825"/>
            <a:chExt cx="734586" cy="409262"/>
          </a:xfrm>
        </p:grpSpPr>
        <p:sp>
          <p:nvSpPr>
            <p:cNvPr id="3343" name="Google Shape;3343;p89"/>
            <p:cNvSpPr/>
            <p:nvPr/>
          </p:nvSpPr>
          <p:spPr>
            <a:xfrm>
              <a:off x="4411970" y="1801825"/>
              <a:ext cx="734586" cy="409262"/>
            </a:xfrm>
            <a:custGeom>
              <a:rect b="b" l="l" r="r" t="t"/>
              <a:pathLst>
                <a:path extrusionOk="0" h="9064" w="16269">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4" name="Google Shape;3344;p89"/>
            <p:cNvSpPr/>
            <p:nvPr/>
          </p:nvSpPr>
          <p:spPr>
            <a:xfrm>
              <a:off x="4411970" y="1801825"/>
              <a:ext cx="184087" cy="330923"/>
            </a:xfrm>
            <a:custGeom>
              <a:rect b="b" l="l" r="r" t="t"/>
              <a:pathLst>
                <a:path extrusionOk="0" h="7329" w="4077">
                  <a:moveTo>
                    <a:pt x="428" y="0"/>
                  </a:moveTo>
                  <a:cubicBezTo>
                    <a:pt x="193" y="0"/>
                    <a:pt x="2" y="191"/>
                    <a:pt x="2" y="428"/>
                  </a:cubicBezTo>
                  <a:lnTo>
                    <a:pt x="2" y="6900"/>
                  </a:lnTo>
                  <a:cubicBezTo>
                    <a:pt x="1" y="7136"/>
                    <a:pt x="193" y="7328"/>
                    <a:pt x="428" y="7328"/>
                  </a:cubicBezTo>
                  <a:lnTo>
                    <a:pt x="4076" y="7328"/>
                  </a:lnTo>
                  <a:lnTo>
                    <a:pt x="407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5" name="Google Shape;3345;p89"/>
          <p:cNvGrpSpPr/>
          <p:nvPr/>
        </p:nvGrpSpPr>
        <p:grpSpPr>
          <a:xfrm>
            <a:off x="956107" y="4086708"/>
            <a:ext cx="856348" cy="212039"/>
            <a:chOff x="4411970" y="2233974"/>
            <a:chExt cx="763574" cy="189068"/>
          </a:xfrm>
        </p:grpSpPr>
        <p:sp>
          <p:nvSpPr>
            <p:cNvPr id="3346" name="Google Shape;3346;p89"/>
            <p:cNvSpPr/>
            <p:nvPr/>
          </p:nvSpPr>
          <p:spPr>
            <a:xfrm>
              <a:off x="4411970" y="2278599"/>
              <a:ext cx="763574" cy="144443"/>
            </a:xfrm>
            <a:custGeom>
              <a:rect b="b" l="l" r="r" t="t"/>
              <a:pathLst>
                <a:path extrusionOk="0" h="3199" w="16911">
                  <a:moveTo>
                    <a:pt x="1" y="1"/>
                  </a:moveTo>
                  <a:lnTo>
                    <a:pt x="1" y="3198"/>
                  </a:lnTo>
                  <a:lnTo>
                    <a:pt x="16911" y="3198"/>
                  </a:lnTo>
                  <a:lnTo>
                    <a:pt x="1691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47" name="Google Shape;3347;p89"/>
            <p:cNvSpPr/>
            <p:nvPr/>
          </p:nvSpPr>
          <p:spPr>
            <a:xfrm>
              <a:off x="4411970" y="2233974"/>
              <a:ext cx="262291" cy="144443"/>
            </a:xfrm>
            <a:custGeom>
              <a:rect b="b" l="l" r="r" t="t"/>
              <a:pathLst>
                <a:path extrusionOk="0" h="3199" w="5809">
                  <a:moveTo>
                    <a:pt x="1" y="1"/>
                  </a:moveTo>
                  <a:lnTo>
                    <a:pt x="1" y="3198"/>
                  </a:lnTo>
                  <a:lnTo>
                    <a:pt x="5809" y="3198"/>
                  </a:lnTo>
                  <a:lnTo>
                    <a:pt x="419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8" name="Google Shape;3348;p89"/>
          <p:cNvGrpSpPr/>
          <p:nvPr/>
        </p:nvGrpSpPr>
        <p:grpSpPr>
          <a:xfrm>
            <a:off x="3066303" y="2262044"/>
            <a:ext cx="511602" cy="511602"/>
            <a:chOff x="5681300" y="2527788"/>
            <a:chExt cx="805800" cy="805800"/>
          </a:xfrm>
        </p:grpSpPr>
        <p:sp>
          <p:nvSpPr>
            <p:cNvPr id="3349" name="Google Shape;3349;p89"/>
            <p:cNvSpPr/>
            <p:nvPr/>
          </p:nvSpPr>
          <p:spPr>
            <a:xfrm>
              <a:off x="5681300" y="2527788"/>
              <a:ext cx="805800" cy="8058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0" name="Google Shape;3350;p89"/>
            <p:cNvSpPr/>
            <p:nvPr/>
          </p:nvSpPr>
          <p:spPr>
            <a:xfrm>
              <a:off x="5681300" y="2527788"/>
              <a:ext cx="805800" cy="805800"/>
            </a:xfrm>
            <a:prstGeom prst="pie">
              <a:avLst>
                <a:gd fmla="val 0" name="adj1"/>
                <a:gd fmla="val 16200000"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1" name="Google Shape;3351;p89"/>
          <p:cNvGrpSpPr/>
          <p:nvPr/>
        </p:nvGrpSpPr>
        <p:grpSpPr>
          <a:xfrm>
            <a:off x="3063497" y="3028627"/>
            <a:ext cx="513021" cy="512935"/>
            <a:chOff x="4049800" y="640400"/>
            <a:chExt cx="858900" cy="858900"/>
          </a:xfrm>
        </p:grpSpPr>
        <p:sp>
          <p:nvSpPr>
            <p:cNvPr id="3352" name="Google Shape;3352;p89"/>
            <p:cNvSpPr/>
            <p:nvPr/>
          </p:nvSpPr>
          <p:spPr>
            <a:xfrm>
              <a:off x="4049800" y="640400"/>
              <a:ext cx="858900" cy="858900"/>
            </a:xfrm>
            <a:prstGeom prst="donut">
              <a:avLst>
                <a:gd fmla="val 25000" name="adj"/>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3" name="Google Shape;3353;p89"/>
            <p:cNvSpPr/>
            <p:nvPr/>
          </p:nvSpPr>
          <p:spPr>
            <a:xfrm>
              <a:off x="4049800" y="640400"/>
              <a:ext cx="858900" cy="858900"/>
            </a:xfrm>
            <a:prstGeom prst="blockArc">
              <a:avLst>
                <a:gd fmla="val 7914150" name="adj1"/>
                <a:gd fmla="val 0" name="adj2"/>
                <a:gd fmla="val 25000" name="adj3"/>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54" name="Google Shape;3354;p89"/>
          <p:cNvGrpSpPr/>
          <p:nvPr/>
        </p:nvGrpSpPr>
        <p:grpSpPr>
          <a:xfrm>
            <a:off x="2980696" y="3680519"/>
            <a:ext cx="686489" cy="686585"/>
            <a:chOff x="5080188" y="927900"/>
            <a:chExt cx="961200" cy="961200"/>
          </a:xfrm>
        </p:grpSpPr>
        <p:sp>
          <p:nvSpPr>
            <p:cNvPr id="3355" name="Google Shape;3355;p89"/>
            <p:cNvSpPr/>
            <p:nvPr/>
          </p:nvSpPr>
          <p:spPr>
            <a:xfrm>
              <a:off x="5201900" y="1050116"/>
              <a:ext cx="716700" cy="716700"/>
            </a:xfrm>
            <a:prstGeom prst="donut">
              <a:avLst>
                <a:gd fmla="val 4716"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6" name="Google Shape;3356;p89"/>
            <p:cNvSpPr/>
            <p:nvPr/>
          </p:nvSpPr>
          <p:spPr>
            <a:xfrm>
              <a:off x="5269594" y="1117818"/>
              <a:ext cx="581100" cy="581100"/>
            </a:xfrm>
            <a:prstGeom prst="donut">
              <a:avLst>
                <a:gd fmla="val 5814"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7" name="Google Shape;3357;p89"/>
            <p:cNvSpPr/>
            <p:nvPr/>
          </p:nvSpPr>
          <p:spPr>
            <a:xfrm>
              <a:off x="5339279" y="1187526"/>
              <a:ext cx="441900" cy="441600"/>
            </a:xfrm>
            <a:prstGeom prst="donut">
              <a:avLst>
                <a:gd fmla="val 7648"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8" name="Google Shape;3358;p89"/>
            <p:cNvSpPr/>
            <p:nvPr/>
          </p:nvSpPr>
          <p:spPr>
            <a:xfrm>
              <a:off x="5414892" y="1263155"/>
              <a:ext cx="290700" cy="290700"/>
            </a:xfrm>
            <a:prstGeom prst="donut">
              <a:avLst>
                <a:gd fmla="val 10182" name="adj"/>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59" name="Google Shape;3359;p89"/>
            <p:cNvSpPr/>
            <p:nvPr/>
          </p:nvSpPr>
          <p:spPr>
            <a:xfrm rot="-3809958">
              <a:off x="5202435" y="1050148"/>
              <a:ext cx="716705" cy="716705"/>
            </a:xfrm>
            <a:prstGeom prst="blockArc">
              <a:avLst>
                <a:gd fmla="val 5266439" name="adj1"/>
                <a:gd fmla="val 19995741" name="adj2"/>
                <a:gd fmla="val 4692"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0" name="Google Shape;3360;p89"/>
            <p:cNvSpPr/>
            <p:nvPr/>
          </p:nvSpPr>
          <p:spPr>
            <a:xfrm rot="-3906059">
              <a:off x="5269616" y="1117617"/>
              <a:ext cx="581445" cy="581445"/>
            </a:xfrm>
            <a:prstGeom prst="blockArc">
              <a:avLst>
                <a:gd fmla="val 3085776" name="adj1"/>
                <a:gd fmla="val 20100839" name="adj2"/>
                <a:gd fmla="val 5564"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1" name="Google Shape;3361;p89"/>
            <p:cNvSpPr/>
            <p:nvPr/>
          </p:nvSpPr>
          <p:spPr>
            <a:xfrm rot="-4222340">
              <a:off x="5339825" y="1187386"/>
              <a:ext cx="442087" cy="442087"/>
            </a:xfrm>
            <a:prstGeom prst="blockArc">
              <a:avLst>
                <a:gd fmla="val 8884448" name="adj1"/>
                <a:gd fmla="val 20414899" name="adj2"/>
                <a:gd fmla="val 7688"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2" name="Google Shape;3362;p89"/>
            <p:cNvSpPr/>
            <p:nvPr/>
          </p:nvSpPr>
          <p:spPr>
            <a:xfrm rot="-4538880">
              <a:off x="5414922" y="1262925"/>
              <a:ext cx="290465" cy="290465"/>
            </a:xfrm>
            <a:prstGeom prst="blockArc">
              <a:avLst>
                <a:gd fmla="val 6490304" name="adj1"/>
                <a:gd fmla="val 20700625" name="adj2"/>
                <a:gd fmla="val 10156" name="adj3"/>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63" name="Google Shape;3363;p89"/>
          <p:cNvGrpSpPr/>
          <p:nvPr/>
        </p:nvGrpSpPr>
        <p:grpSpPr>
          <a:xfrm>
            <a:off x="3763848" y="3773248"/>
            <a:ext cx="510373" cy="510937"/>
            <a:chOff x="7508249" y="1522825"/>
            <a:chExt cx="1326332" cy="1322987"/>
          </a:xfrm>
        </p:grpSpPr>
        <p:sp>
          <p:nvSpPr>
            <p:cNvPr id="3364" name="Google Shape;3364;p89"/>
            <p:cNvSpPr/>
            <p:nvPr/>
          </p:nvSpPr>
          <p:spPr>
            <a:xfrm>
              <a:off x="8036275" y="1522825"/>
              <a:ext cx="568251" cy="419545"/>
            </a:xfrm>
            <a:custGeom>
              <a:rect b="b" l="l" r="r" t="t"/>
              <a:pathLst>
                <a:path extrusionOk="0" h="57354" w="77683">
                  <a:moveTo>
                    <a:pt x="18272" y="0"/>
                  </a:moveTo>
                  <a:cubicBezTo>
                    <a:pt x="17902" y="0"/>
                    <a:pt x="17532" y="2"/>
                    <a:pt x="17161" y="7"/>
                  </a:cubicBezTo>
                  <a:cubicBezTo>
                    <a:pt x="11496" y="71"/>
                    <a:pt x="5756" y="673"/>
                    <a:pt x="1" y="1850"/>
                  </a:cubicBezTo>
                  <a:lnTo>
                    <a:pt x="9295" y="47323"/>
                  </a:lnTo>
                  <a:lnTo>
                    <a:pt x="9299" y="47323"/>
                  </a:lnTo>
                  <a:cubicBezTo>
                    <a:pt x="12272" y="46715"/>
                    <a:pt x="13499" y="46536"/>
                    <a:pt x="16407" y="46536"/>
                  </a:cubicBezTo>
                  <a:cubicBezTo>
                    <a:pt x="16418" y="46536"/>
                    <a:pt x="16429" y="46536"/>
                    <a:pt x="16440" y="46536"/>
                  </a:cubicBezTo>
                  <a:lnTo>
                    <a:pt x="18189" y="46511"/>
                  </a:lnTo>
                  <a:lnTo>
                    <a:pt x="18193" y="46511"/>
                  </a:lnTo>
                  <a:cubicBezTo>
                    <a:pt x="27852" y="46511"/>
                    <a:pt x="36781" y="49623"/>
                    <a:pt x="44036" y="54905"/>
                  </a:cubicBezTo>
                  <a:lnTo>
                    <a:pt x="44057" y="54878"/>
                  </a:lnTo>
                  <a:cubicBezTo>
                    <a:pt x="45130" y="55658"/>
                    <a:pt x="46165" y="56484"/>
                    <a:pt x="47159" y="57353"/>
                  </a:cubicBezTo>
                  <a:lnTo>
                    <a:pt x="77683" y="22389"/>
                  </a:lnTo>
                  <a:cubicBezTo>
                    <a:pt x="73099" y="18379"/>
                    <a:pt x="68099" y="14821"/>
                    <a:pt x="62744" y="11787"/>
                  </a:cubicBezTo>
                  <a:lnTo>
                    <a:pt x="62752" y="11772"/>
                  </a:lnTo>
                  <a:cubicBezTo>
                    <a:pt x="49514" y="4246"/>
                    <a:pt x="34283" y="0"/>
                    <a:pt x="18272"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5" name="Google Shape;3365;p89"/>
            <p:cNvSpPr/>
            <p:nvPr/>
          </p:nvSpPr>
          <p:spPr>
            <a:xfrm>
              <a:off x="8358375" y="1649762"/>
              <a:ext cx="456039" cy="463215"/>
            </a:xfrm>
            <a:custGeom>
              <a:rect b="b" l="l" r="r" t="t"/>
              <a:pathLst>
                <a:path extrusionOk="0" h="63324" w="62343">
                  <a:moveTo>
                    <a:pt x="27281" y="1"/>
                  </a:moveTo>
                  <a:lnTo>
                    <a:pt x="0" y="37551"/>
                  </a:lnTo>
                  <a:cubicBezTo>
                    <a:pt x="7426" y="42952"/>
                    <a:pt x="13092" y="50620"/>
                    <a:pt x="15988" y="59535"/>
                  </a:cubicBezTo>
                  <a:lnTo>
                    <a:pt x="16033" y="59519"/>
                  </a:lnTo>
                  <a:cubicBezTo>
                    <a:pt x="16439" y="60766"/>
                    <a:pt x="16790" y="62034"/>
                    <a:pt x="17084" y="63324"/>
                  </a:cubicBezTo>
                  <a:lnTo>
                    <a:pt x="62342" y="52975"/>
                  </a:lnTo>
                  <a:cubicBezTo>
                    <a:pt x="58048" y="34190"/>
                    <a:pt x="47853" y="17453"/>
                    <a:pt x="33650" y="5035"/>
                  </a:cubicBezTo>
                  <a:lnTo>
                    <a:pt x="33624" y="5063"/>
                  </a:lnTo>
                  <a:cubicBezTo>
                    <a:pt x="31588" y="3283"/>
                    <a:pt x="29473" y="1593"/>
                    <a:pt x="2728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6" name="Google Shape;3366;p89"/>
            <p:cNvSpPr/>
            <p:nvPr/>
          </p:nvSpPr>
          <p:spPr>
            <a:xfrm>
              <a:off x="8465584" y="1980292"/>
              <a:ext cx="368998" cy="464042"/>
            </a:xfrm>
            <a:custGeom>
              <a:rect b="b" l="l" r="r" t="t"/>
              <a:pathLst>
                <a:path extrusionOk="0" h="63437" w="50444">
                  <a:moveTo>
                    <a:pt x="45483" y="0"/>
                  </a:moveTo>
                  <a:lnTo>
                    <a:pt x="1331" y="14347"/>
                  </a:lnTo>
                  <a:cubicBezTo>
                    <a:pt x="2720" y="18628"/>
                    <a:pt x="3473" y="23193"/>
                    <a:pt x="3473" y="27937"/>
                  </a:cubicBezTo>
                  <a:cubicBezTo>
                    <a:pt x="3473" y="32680"/>
                    <a:pt x="2721" y="37247"/>
                    <a:pt x="1331" y="41526"/>
                  </a:cubicBezTo>
                  <a:lnTo>
                    <a:pt x="1331" y="41531"/>
                  </a:lnTo>
                  <a:lnTo>
                    <a:pt x="1373" y="41544"/>
                  </a:lnTo>
                  <a:cubicBezTo>
                    <a:pt x="968" y="42791"/>
                    <a:pt x="509" y="44013"/>
                    <a:pt x="1" y="45206"/>
                  </a:cubicBezTo>
                  <a:lnTo>
                    <a:pt x="1" y="45210"/>
                  </a:lnTo>
                  <a:lnTo>
                    <a:pt x="42698" y="63436"/>
                  </a:lnTo>
                  <a:cubicBezTo>
                    <a:pt x="46328" y="54928"/>
                    <a:pt x="48703" y="45713"/>
                    <a:pt x="49573" y="36003"/>
                  </a:cubicBezTo>
                  <a:cubicBezTo>
                    <a:pt x="50444" y="26293"/>
                    <a:pt x="49743" y="16805"/>
                    <a:pt x="47685" y="7787"/>
                  </a:cubicBezTo>
                  <a:lnTo>
                    <a:pt x="47630" y="7800"/>
                  </a:lnTo>
                  <a:cubicBezTo>
                    <a:pt x="47029" y="5154"/>
                    <a:pt x="46310" y="2552"/>
                    <a:pt x="4548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7" name="Google Shape;3367;p89"/>
            <p:cNvSpPr/>
            <p:nvPr/>
          </p:nvSpPr>
          <p:spPr>
            <a:xfrm>
              <a:off x="8334786" y="2284073"/>
              <a:ext cx="463522" cy="468043"/>
            </a:xfrm>
            <a:custGeom>
              <a:rect b="b" l="l" r="r" t="t"/>
              <a:pathLst>
                <a:path extrusionOk="0" h="63984" w="63366">
                  <a:moveTo>
                    <a:pt x="19213" y="1"/>
                  </a:moveTo>
                  <a:cubicBezTo>
                    <a:pt x="16318" y="8917"/>
                    <a:pt x="10652" y="16583"/>
                    <a:pt x="3228" y="21984"/>
                  </a:cubicBezTo>
                  <a:lnTo>
                    <a:pt x="3243" y="22007"/>
                  </a:lnTo>
                  <a:cubicBezTo>
                    <a:pt x="2194" y="22766"/>
                    <a:pt x="1113" y="23483"/>
                    <a:pt x="0" y="24149"/>
                  </a:cubicBezTo>
                  <a:lnTo>
                    <a:pt x="23817" y="63984"/>
                  </a:lnTo>
                  <a:cubicBezTo>
                    <a:pt x="40003" y="54290"/>
                    <a:pt x="53013" y="39632"/>
                    <a:pt x="60578" y="21909"/>
                  </a:cubicBezTo>
                  <a:lnTo>
                    <a:pt x="60578" y="21907"/>
                  </a:lnTo>
                  <a:lnTo>
                    <a:pt x="60533" y="21888"/>
                  </a:lnTo>
                  <a:cubicBezTo>
                    <a:pt x="61585" y="19427"/>
                    <a:pt x="62530" y="16912"/>
                    <a:pt x="63363" y="14345"/>
                  </a:cubicBezTo>
                  <a:lnTo>
                    <a:pt x="63363" y="14344"/>
                  </a:lnTo>
                  <a:lnTo>
                    <a:pt x="63365" y="14344"/>
                  </a:lnTo>
                  <a:lnTo>
                    <a:pt x="1921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8" name="Google Shape;3368;p89"/>
            <p:cNvSpPr/>
            <p:nvPr/>
          </p:nvSpPr>
          <p:spPr>
            <a:xfrm>
              <a:off x="8110685" y="2444876"/>
              <a:ext cx="447276" cy="400935"/>
            </a:xfrm>
            <a:custGeom>
              <a:rect b="b" l="l" r="r" t="t"/>
              <a:pathLst>
                <a:path extrusionOk="0" h="54810" w="61145">
                  <a:moveTo>
                    <a:pt x="33866" y="0"/>
                  </a:moveTo>
                  <a:cubicBezTo>
                    <a:pt x="26611" y="5284"/>
                    <a:pt x="17677" y="8398"/>
                    <a:pt x="8020" y="8398"/>
                  </a:cubicBezTo>
                  <a:lnTo>
                    <a:pt x="8016" y="8398"/>
                  </a:lnTo>
                  <a:lnTo>
                    <a:pt x="8016" y="8399"/>
                  </a:lnTo>
                  <a:cubicBezTo>
                    <a:pt x="6736" y="8396"/>
                    <a:pt x="5444" y="8338"/>
                    <a:pt x="4145" y="8221"/>
                  </a:cubicBezTo>
                  <a:lnTo>
                    <a:pt x="4142" y="8221"/>
                  </a:lnTo>
                  <a:lnTo>
                    <a:pt x="1" y="54444"/>
                  </a:lnTo>
                  <a:lnTo>
                    <a:pt x="3" y="54444"/>
                  </a:lnTo>
                  <a:cubicBezTo>
                    <a:pt x="2745" y="54689"/>
                    <a:pt x="5470" y="54810"/>
                    <a:pt x="8171" y="54810"/>
                  </a:cubicBezTo>
                  <a:cubicBezTo>
                    <a:pt x="24948" y="54810"/>
                    <a:pt x="40828" y="50164"/>
                    <a:pt x="54456" y="42000"/>
                  </a:cubicBezTo>
                  <a:lnTo>
                    <a:pt x="54445" y="41982"/>
                  </a:lnTo>
                  <a:cubicBezTo>
                    <a:pt x="56748" y="40604"/>
                    <a:pt x="58982" y="39124"/>
                    <a:pt x="61144" y="37550"/>
                  </a:cubicBezTo>
                  <a:lnTo>
                    <a:pt x="33866"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9" name="Google Shape;3369;p89"/>
            <p:cNvSpPr/>
            <p:nvPr/>
          </p:nvSpPr>
          <p:spPr>
            <a:xfrm>
              <a:off x="7734911" y="2426963"/>
              <a:ext cx="434445" cy="418813"/>
            </a:xfrm>
            <a:custGeom>
              <a:rect b="b" l="l" r="r" t="t"/>
              <a:pathLst>
                <a:path extrusionOk="0" h="57254" w="59391">
                  <a:moveTo>
                    <a:pt x="30519" y="1"/>
                  </a:moveTo>
                  <a:lnTo>
                    <a:pt x="1" y="34961"/>
                  </a:lnTo>
                  <a:cubicBezTo>
                    <a:pt x="2014" y="36723"/>
                    <a:pt x="4109" y="38397"/>
                    <a:pt x="6278" y="39979"/>
                  </a:cubicBezTo>
                  <a:lnTo>
                    <a:pt x="6266" y="39995"/>
                  </a:lnTo>
                  <a:cubicBezTo>
                    <a:pt x="21176" y="50851"/>
                    <a:pt x="39536" y="57253"/>
                    <a:pt x="59390" y="57253"/>
                  </a:cubicBezTo>
                  <a:lnTo>
                    <a:pt x="59390" y="10847"/>
                  </a:lnTo>
                  <a:cubicBezTo>
                    <a:pt x="58084" y="10847"/>
                    <a:pt x="56791" y="10791"/>
                    <a:pt x="55514" y="10678"/>
                  </a:cubicBezTo>
                  <a:lnTo>
                    <a:pt x="55514" y="10671"/>
                  </a:lnTo>
                  <a:cubicBezTo>
                    <a:pt x="45890" y="9810"/>
                    <a:pt x="37274" y="5908"/>
                    <a:pt x="3051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0" name="Google Shape;3370;p89"/>
            <p:cNvSpPr/>
            <p:nvPr/>
          </p:nvSpPr>
          <p:spPr>
            <a:xfrm>
              <a:off x="7525051" y="2256329"/>
              <a:ext cx="455242" cy="463215"/>
            </a:xfrm>
            <a:custGeom>
              <a:rect b="b" l="l" r="r" t="t"/>
              <a:pathLst>
                <a:path extrusionOk="0" h="63324" w="62234">
                  <a:moveTo>
                    <a:pt x="45259" y="0"/>
                  </a:moveTo>
                  <a:lnTo>
                    <a:pt x="0" y="10349"/>
                  </a:lnTo>
                  <a:cubicBezTo>
                    <a:pt x="602" y="12981"/>
                    <a:pt x="1320" y="15573"/>
                    <a:pt x="2148" y="18119"/>
                  </a:cubicBezTo>
                  <a:lnTo>
                    <a:pt x="2101" y="18136"/>
                  </a:lnTo>
                  <a:cubicBezTo>
                    <a:pt x="8054" y="36464"/>
                    <a:pt x="19701" y="52224"/>
                    <a:pt x="34955" y="63323"/>
                  </a:cubicBezTo>
                  <a:lnTo>
                    <a:pt x="62234" y="25777"/>
                  </a:lnTo>
                  <a:cubicBezTo>
                    <a:pt x="61184" y="25014"/>
                    <a:pt x="60169" y="24203"/>
                    <a:pt x="59191" y="23352"/>
                  </a:cubicBezTo>
                  <a:lnTo>
                    <a:pt x="59211" y="23327"/>
                  </a:lnTo>
                  <a:cubicBezTo>
                    <a:pt x="52302" y="17286"/>
                    <a:pt x="47344" y="9145"/>
                    <a:pt x="45259"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1" name="Google Shape;3371;p89"/>
            <p:cNvSpPr/>
            <p:nvPr/>
          </p:nvSpPr>
          <p:spPr>
            <a:xfrm>
              <a:off x="7508249" y="1924972"/>
              <a:ext cx="365633" cy="464042"/>
            </a:xfrm>
            <a:custGeom>
              <a:rect b="b" l="l" r="r" t="t"/>
              <a:pathLst>
                <a:path extrusionOk="0" h="63437" w="49984">
                  <a:moveTo>
                    <a:pt x="7285" y="1"/>
                  </a:moveTo>
                  <a:cubicBezTo>
                    <a:pt x="6231" y="2469"/>
                    <a:pt x="5284" y="4998"/>
                    <a:pt x="4449" y="7580"/>
                  </a:cubicBezTo>
                  <a:lnTo>
                    <a:pt x="4399" y="7563"/>
                  </a:lnTo>
                  <a:cubicBezTo>
                    <a:pt x="1543" y="16362"/>
                    <a:pt x="0" y="25750"/>
                    <a:pt x="0" y="35500"/>
                  </a:cubicBezTo>
                  <a:cubicBezTo>
                    <a:pt x="0" y="45248"/>
                    <a:pt x="1544" y="54639"/>
                    <a:pt x="4399" y="63437"/>
                  </a:cubicBezTo>
                  <a:lnTo>
                    <a:pt x="48589" y="49094"/>
                  </a:lnTo>
                  <a:cubicBezTo>
                    <a:pt x="48188" y="47857"/>
                    <a:pt x="47557" y="45303"/>
                    <a:pt x="47557" y="45303"/>
                  </a:cubicBezTo>
                  <a:cubicBezTo>
                    <a:pt x="46556" y="40915"/>
                    <a:pt x="46213" y="36301"/>
                    <a:pt x="46638" y="31576"/>
                  </a:cubicBezTo>
                  <a:cubicBezTo>
                    <a:pt x="47061" y="26851"/>
                    <a:pt x="48217" y="22370"/>
                    <a:pt x="49984" y="18231"/>
                  </a:cubicBezTo>
                  <a:lnTo>
                    <a:pt x="728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2" name="Google Shape;3372;p89"/>
            <p:cNvSpPr/>
            <p:nvPr/>
          </p:nvSpPr>
          <p:spPr>
            <a:xfrm>
              <a:off x="7540418" y="1617212"/>
              <a:ext cx="464261" cy="468058"/>
            </a:xfrm>
            <a:custGeom>
              <a:rect b="b" l="l" r="r" t="t"/>
              <a:pathLst>
                <a:path extrusionOk="0" h="63986" w="63467">
                  <a:moveTo>
                    <a:pt x="39644" y="0"/>
                  </a:moveTo>
                  <a:cubicBezTo>
                    <a:pt x="37320" y="1393"/>
                    <a:pt x="35061" y="2888"/>
                    <a:pt x="32875" y="4480"/>
                  </a:cubicBezTo>
                  <a:lnTo>
                    <a:pt x="32854" y="4452"/>
                  </a:lnTo>
                  <a:cubicBezTo>
                    <a:pt x="17600" y="15554"/>
                    <a:pt x="5953" y="31315"/>
                    <a:pt x="1" y="49638"/>
                  </a:cubicBezTo>
                  <a:lnTo>
                    <a:pt x="44153" y="63985"/>
                  </a:lnTo>
                  <a:cubicBezTo>
                    <a:pt x="44561" y="62727"/>
                    <a:pt x="45025" y="61492"/>
                    <a:pt x="45542" y="60287"/>
                  </a:cubicBezTo>
                  <a:lnTo>
                    <a:pt x="45586" y="60306"/>
                  </a:lnTo>
                  <a:cubicBezTo>
                    <a:pt x="49265" y="51684"/>
                    <a:pt x="55592" y="44553"/>
                    <a:pt x="63466" y="39836"/>
                  </a:cubicBezTo>
                  <a:lnTo>
                    <a:pt x="39644"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3" name="Google Shape;3373;p89"/>
            <p:cNvSpPr/>
            <p:nvPr/>
          </p:nvSpPr>
          <p:spPr>
            <a:xfrm>
              <a:off x="7780728" y="1524076"/>
              <a:ext cx="374828" cy="400379"/>
            </a:xfrm>
            <a:custGeom>
              <a:rect b="b" l="l" r="r" t="t"/>
              <a:pathLst>
                <a:path extrusionOk="0" h="54734" w="51241">
                  <a:moveTo>
                    <a:pt x="49286" y="0"/>
                  </a:moveTo>
                  <a:cubicBezTo>
                    <a:pt x="45747" y="149"/>
                    <a:pt x="42254" y="504"/>
                    <a:pt x="38820" y="1053"/>
                  </a:cubicBezTo>
                  <a:cubicBezTo>
                    <a:pt x="24474" y="3334"/>
                    <a:pt x="11256" y="8993"/>
                    <a:pt x="0" y="17185"/>
                  </a:cubicBezTo>
                  <a:lnTo>
                    <a:pt x="27281" y="54734"/>
                  </a:lnTo>
                  <a:cubicBezTo>
                    <a:pt x="27368" y="54663"/>
                    <a:pt x="27661" y="54495"/>
                    <a:pt x="28118" y="54252"/>
                  </a:cubicBezTo>
                  <a:cubicBezTo>
                    <a:pt x="33472" y="50543"/>
                    <a:pt x="39690" y="47993"/>
                    <a:pt x="46407" y="46962"/>
                  </a:cubicBezTo>
                  <a:cubicBezTo>
                    <a:pt x="47232" y="46770"/>
                    <a:pt x="47997" y="46633"/>
                    <a:pt x="48677" y="46563"/>
                  </a:cubicBezTo>
                  <a:lnTo>
                    <a:pt x="51241" y="46382"/>
                  </a:lnTo>
                  <a:lnTo>
                    <a:pt x="49286"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4" name="Google Shape;3374;p89"/>
          <p:cNvGrpSpPr/>
          <p:nvPr/>
        </p:nvGrpSpPr>
        <p:grpSpPr>
          <a:xfrm>
            <a:off x="4455441" y="3774653"/>
            <a:ext cx="492652" cy="503348"/>
            <a:chOff x="6039282" y="1042577"/>
            <a:chExt cx="734315" cy="731929"/>
          </a:xfrm>
        </p:grpSpPr>
        <p:sp>
          <p:nvSpPr>
            <p:cNvPr id="3375" name="Google Shape;3375;p89"/>
            <p:cNvSpPr/>
            <p:nvPr/>
          </p:nvSpPr>
          <p:spPr>
            <a:xfrm>
              <a:off x="6045348" y="1300071"/>
              <a:ext cx="131951" cy="65352"/>
            </a:xfrm>
            <a:custGeom>
              <a:rect b="b" l="l" r="r" t="t"/>
              <a:pathLst>
                <a:path extrusionOk="0" h="701" w="1414">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6" name="Google Shape;3376;p89"/>
            <p:cNvSpPr/>
            <p:nvPr/>
          </p:nvSpPr>
          <p:spPr>
            <a:xfrm>
              <a:off x="6080342" y="1201250"/>
              <a:ext cx="127938" cy="96863"/>
            </a:xfrm>
            <a:custGeom>
              <a:rect b="b" l="l" r="r" t="t"/>
              <a:pathLst>
                <a:path extrusionOk="0" h="1039" w="1371">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7" name="Google Shape;3377;p89"/>
            <p:cNvSpPr/>
            <p:nvPr/>
          </p:nvSpPr>
          <p:spPr>
            <a:xfrm>
              <a:off x="6144918" y="1121167"/>
              <a:ext cx="112541" cy="119145"/>
            </a:xfrm>
            <a:custGeom>
              <a:rect b="b" l="l" r="r" t="t"/>
              <a:pathLst>
                <a:path extrusionOk="0" h="1278" w="1206">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8" name="Google Shape;3378;p89"/>
            <p:cNvSpPr/>
            <p:nvPr/>
          </p:nvSpPr>
          <p:spPr>
            <a:xfrm>
              <a:off x="6232449" y="1066723"/>
              <a:ext cx="86879" cy="130518"/>
            </a:xfrm>
            <a:custGeom>
              <a:rect b="b" l="l" r="r" t="t"/>
              <a:pathLst>
                <a:path extrusionOk="0" h="1400" w="931">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79" name="Google Shape;3379;p89"/>
            <p:cNvSpPr/>
            <p:nvPr/>
          </p:nvSpPr>
          <p:spPr>
            <a:xfrm>
              <a:off x="6335379" y="1042577"/>
              <a:ext cx="53284" cy="130518"/>
            </a:xfrm>
            <a:custGeom>
              <a:rect b="b" l="l" r="r" t="t"/>
              <a:pathLst>
                <a:path extrusionOk="0" h="1400" w="571">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0" name="Google Shape;3380;p89"/>
            <p:cNvSpPr/>
            <p:nvPr/>
          </p:nvSpPr>
          <p:spPr>
            <a:xfrm>
              <a:off x="6431682" y="1043229"/>
              <a:ext cx="56550" cy="131824"/>
            </a:xfrm>
            <a:custGeom>
              <a:rect b="b" l="l" r="r" t="t"/>
              <a:pathLst>
                <a:path extrusionOk="0" h="1414" w="606">
                  <a:moveTo>
                    <a:pt x="144" y="0"/>
                  </a:moveTo>
                  <a:lnTo>
                    <a:pt x="0" y="1356"/>
                  </a:lnTo>
                  <a:cubicBezTo>
                    <a:pt x="101" y="1378"/>
                    <a:pt x="202" y="1385"/>
                    <a:pt x="303" y="1414"/>
                  </a:cubicBezTo>
                  <a:lnTo>
                    <a:pt x="606" y="80"/>
                  </a:lnTo>
                  <a:cubicBezTo>
                    <a:pt x="454" y="36"/>
                    <a:pt x="296" y="22"/>
                    <a:pt x="14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1" name="Google Shape;3381;p89"/>
            <p:cNvSpPr/>
            <p:nvPr/>
          </p:nvSpPr>
          <p:spPr>
            <a:xfrm>
              <a:off x="6500924" y="1070731"/>
              <a:ext cx="89678" cy="130612"/>
            </a:xfrm>
            <a:custGeom>
              <a:rect b="b" l="l" r="r" t="t"/>
              <a:pathLst>
                <a:path extrusionOk="0" h="1401" w="961">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2" name="Google Shape;3382;p89"/>
            <p:cNvSpPr/>
            <p:nvPr/>
          </p:nvSpPr>
          <p:spPr>
            <a:xfrm>
              <a:off x="6561580" y="1127973"/>
              <a:ext cx="114501" cy="117746"/>
            </a:xfrm>
            <a:custGeom>
              <a:rect b="b" l="l" r="r" t="t"/>
              <a:pathLst>
                <a:path extrusionOk="0" h="1263" w="1227">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3" name="Google Shape;3383;p89"/>
            <p:cNvSpPr/>
            <p:nvPr/>
          </p:nvSpPr>
          <p:spPr>
            <a:xfrm>
              <a:off x="6636887" y="1310792"/>
              <a:ext cx="132697" cy="61996"/>
            </a:xfrm>
            <a:custGeom>
              <a:rect b="b" l="l" r="r" t="t"/>
              <a:pathLst>
                <a:path extrusionOk="0" h="665" w="1422">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4" name="Google Shape;3384;p89"/>
            <p:cNvSpPr/>
            <p:nvPr/>
          </p:nvSpPr>
          <p:spPr>
            <a:xfrm>
              <a:off x="6642953" y="1415020"/>
              <a:ext cx="130645" cy="47826"/>
            </a:xfrm>
            <a:custGeom>
              <a:rect b="b" l="l" r="r" t="t"/>
              <a:pathLst>
                <a:path extrusionOk="0" h="513" w="140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5" name="Google Shape;3385;p89"/>
            <p:cNvSpPr/>
            <p:nvPr/>
          </p:nvSpPr>
          <p:spPr>
            <a:xfrm>
              <a:off x="6622143" y="1485687"/>
              <a:ext cx="131951" cy="81388"/>
            </a:xfrm>
            <a:custGeom>
              <a:rect b="b" l="l" r="r" t="t"/>
              <a:pathLst>
                <a:path extrusionOk="0" h="873" w="1414">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6" name="Google Shape;3386;p89"/>
            <p:cNvSpPr/>
            <p:nvPr/>
          </p:nvSpPr>
          <p:spPr>
            <a:xfrm>
              <a:off x="6582390" y="1548895"/>
              <a:ext cx="121219" cy="108983"/>
            </a:xfrm>
            <a:custGeom>
              <a:rect b="b" l="l" r="r" t="t"/>
              <a:pathLst>
                <a:path extrusionOk="0" h="1169" w="1299">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7" name="Google Shape;3387;p89"/>
            <p:cNvSpPr/>
            <p:nvPr/>
          </p:nvSpPr>
          <p:spPr>
            <a:xfrm>
              <a:off x="6526586" y="1599238"/>
              <a:ext cx="100316" cy="126510"/>
            </a:xfrm>
            <a:custGeom>
              <a:rect b="b" l="l" r="r" t="t"/>
              <a:pathLst>
                <a:path extrusionOk="0" h="1357" w="1075">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8" name="Google Shape;3388;p89"/>
            <p:cNvSpPr/>
            <p:nvPr/>
          </p:nvSpPr>
          <p:spPr>
            <a:xfrm>
              <a:off x="6459957" y="1632893"/>
              <a:ext cx="70735" cy="132570"/>
            </a:xfrm>
            <a:custGeom>
              <a:rect b="b" l="l" r="r" t="t"/>
              <a:pathLst>
                <a:path extrusionOk="0" h="1422" w="758">
                  <a:moveTo>
                    <a:pt x="296" y="1"/>
                  </a:moveTo>
                  <a:cubicBezTo>
                    <a:pt x="195" y="37"/>
                    <a:pt x="101" y="73"/>
                    <a:pt x="0" y="94"/>
                  </a:cubicBezTo>
                  <a:lnTo>
                    <a:pt x="303" y="1421"/>
                  </a:lnTo>
                  <a:cubicBezTo>
                    <a:pt x="454" y="1393"/>
                    <a:pt x="606" y="1342"/>
                    <a:pt x="757" y="1292"/>
                  </a:cubicBezTo>
                  <a:lnTo>
                    <a:pt x="2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89" name="Google Shape;3389;p89"/>
            <p:cNvSpPr/>
            <p:nvPr/>
          </p:nvSpPr>
          <p:spPr>
            <a:xfrm>
              <a:off x="6379145" y="1646318"/>
              <a:ext cx="43859" cy="128188"/>
            </a:xfrm>
            <a:custGeom>
              <a:rect b="b" l="l" r="r" t="t"/>
              <a:pathLst>
                <a:path extrusionOk="0" h="1375" w="47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0" name="Google Shape;3390;p89"/>
            <p:cNvSpPr/>
            <p:nvPr/>
          </p:nvSpPr>
          <p:spPr>
            <a:xfrm>
              <a:off x="6272109" y="1630842"/>
              <a:ext cx="74187" cy="131917"/>
            </a:xfrm>
            <a:custGeom>
              <a:rect b="b" l="l" r="r" t="t"/>
              <a:pathLst>
                <a:path extrusionOk="0" h="1415" w="795">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1" name="Google Shape;3391;p89"/>
            <p:cNvSpPr/>
            <p:nvPr/>
          </p:nvSpPr>
          <p:spPr>
            <a:xfrm>
              <a:off x="6177205" y="1595229"/>
              <a:ext cx="103769" cy="125205"/>
            </a:xfrm>
            <a:custGeom>
              <a:rect b="b" l="l" r="r" t="t"/>
              <a:pathLst>
                <a:path extrusionOk="0" h="1343" w="1112">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2" name="Google Shape;3392;p89"/>
            <p:cNvSpPr/>
            <p:nvPr/>
          </p:nvSpPr>
          <p:spPr>
            <a:xfrm>
              <a:off x="6103205" y="1542835"/>
              <a:ext cx="123272" cy="106932"/>
            </a:xfrm>
            <a:custGeom>
              <a:rect b="b" l="l" r="r" t="t"/>
              <a:pathLst>
                <a:path extrusionOk="0" h="1147" w="1321">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3" name="Google Shape;3393;p89"/>
            <p:cNvSpPr/>
            <p:nvPr/>
          </p:nvSpPr>
          <p:spPr>
            <a:xfrm>
              <a:off x="6055426" y="1478881"/>
              <a:ext cx="131951" cy="78777"/>
            </a:xfrm>
            <a:custGeom>
              <a:rect b="b" l="l" r="r" t="t"/>
              <a:pathLst>
                <a:path extrusionOk="0" h="845" w="1414">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4" name="Google Shape;3394;p89"/>
            <p:cNvSpPr/>
            <p:nvPr/>
          </p:nvSpPr>
          <p:spPr>
            <a:xfrm>
              <a:off x="6039282" y="1408308"/>
              <a:ext cx="129338" cy="43817"/>
            </a:xfrm>
            <a:custGeom>
              <a:rect b="b" l="l" r="r" t="t"/>
              <a:pathLst>
                <a:path extrusionOk="0" h="470" w="1386">
                  <a:moveTo>
                    <a:pt x="0" y="1"/>
                  </a:moveTo>
                  <a:cubicBezTo>
                    <a:pt x="7" y="152"/>
                    <a:pt x="7" y="311"/>
                    <a:pt x="29" y="469"/>
                  </a:cubicBezTo>
                  <a:lnTo>
                    <a:pt x="1385" y="304"/>
                  </a:lnTo>
                  <a:cubicBezTo>
                    <a:pt x="1371" y="203"/>
                    <a:pt x="1378" y="102"/>
                    <a:pt x="1363" y="1"/>
                  </a:cubicBezTo>
                  <a:close/>
                </a:path>
              </a:pathLst>
            </a:custGeom>
            <a:solidFill>
              <a:srgbClr val="5F7D95"/>
            </a:solidFill>
            <a:ln cap="flat" cmpd="sng" w="9525">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5" name="Google Shape;3395;p89"/>
            <p:cNvSpPr/>
            <p:nvPr/>
          </p:nvSpPr>
          <p:spPr>
            <a:xfrm>
              <a:off x="6608612" y="1210666"/>
              <a:ext cx="128685" cy="93507"/>
            </a:xfrm>
            <a:custGeom>
              <a:rect b="b" l="l" r="r" t="t"/>
              <a:pathLst>
                <a:path extrusionOk="0" h="1003" w="1379">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96" name="Google Shape;3396;p89"/>
          <p:cNvGrpSpPr/>
          <p:nvPr/>
        </p:nvGrpSpPr>
        <p:grpSpPr>
          <a:xfrm>
            <a:off x="5095855" y="2270694"/>
            <a:ext cx="483304" cy="504902"/>
            <a:chOff x="1825800" y="1651625"/>
            <a:chExt cx="568125" cy="591775"/>
          </a:xfrm>
        </p:grpSpPr>
        <p:sp>
          <p:nvSpPr>
            <p:cNvPr id="3397" name="Google Shape;3397;p89"/>
            <p:cNvSpPr/>
            <p:nvPr/>
          </p:nvSpPr>
          <p:spPr>
            <a:xfrm>
              <a:off x="1898925" y="1777225"/>
              <a:ext cx="370875" cy="370500"/>
            </a:xfrm>
            <a:custGeom>
              <a:rect b="b" l="l" r="r" t="t"/>
              <a:pathLst>
                <a:path extrusionOk="0" h="14820" w="14835">
                  <a:moveTo>
                    <a:pt x="7417" y="0"/>
                  </a:moveTo>
                  <a:cubicBezTo>
                    <a:pt x="3338" y="0"/>
                    <a:pt x="23" y="3300"/>
                    <a:pt x="9" y="7382"/>
                  </a:cubicBezTo>
                  <a:cubicBezTo>
                    <a:pt x="1" y="9347"/>
                    <a:pt x="774" y="11235"/>
                    <a:pt x="2160" y="12630"/>
                  </a:cubicBezTo>
                  <a:cubicBezTo>
                    <a:pt x="3543" y="14025"/>
                    <a:pt x="5425" y="14811"/>
                    <a:pt x="7391" y="14819"/>
                  </a:cubicBezTo>
                  <a:cubicBezTo>
                    <a:pt x="7399" y="14819"/>
                    <a:pt x="7407" y="14819"/>
                    <a:pt x="7415" y="14819"/>
                  </a:cubicBezTo>
                  <a:cubicBezTo>
                    <a:pt x="9371" y="14819"/>
                    <a:pt x="11248" y="14046"/>
                    <a:pt x="12637" y="12668"/>
                  </a:cubicBezTo>
                  <a:cubicBezTo>
                    <a:pt x="14032" y="11283"/>
                    <a:pt x="14820" y="9402"/>
                    <a:pt x="14826" y="7437"/>
                  </a:cubicBezTo>
                  <a:cubicBezTo>
                    <a:pt x="14834" y="5472"/>
                    <a:pt x="14061" y="3584"/>
                    <a:pt x="12675" y="2189"/>
                  </a:cubicBezTo>
                  <a:cubicBezTo>
                    <a:pt x="11292" y="795"/>
                    <a:pt x="9410" y="8"/>
                    <a:pt x="7444" y="0"/>
                  </a:cubicBezTo>
                  <a:cubicBezTo>
                    <a:pt x="7435" y="0"/>
                    <a:pt x="7426" y="0"/>
                    <a:pt x="741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8" name="Google Shape;3398;p89"/>
            <p:cNvSpPr/>
            <p:nvPr/>
          </p:nvSpPr>
          <p:spPr>
            <a:xfrm>
              <a:off x="2121325" y="1651625"/>
              <a:ext cx="272600" cy="287950"/>
            </a:xfrm>
            <a:custGeom>
              <a:rect b="b" l="l" r="r" t="t"/>
              <a:pathLst>
                <a:path extrusionOk="0" h="11518" w="10904">
                  <a:moveTo>
                    <a:pt x="2" y="1"/>
                  </a:moveTo>
                  <a:lnTo>
                    <a:pt x="0" y="11518"/>
                  </a:lnTo>
                  <a:lnTo>
                    <a:pt x="10904" y="11518"/>
                  </a:lnTo>
                  <a:cubicBezTo>
                    <a:pt x="10391" y="5596"/>
                    <a:pt x="5836" y="826"/>
                    <a:pt x="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9" name="Google Shape;3399;p89"/>
            <p:cNvSpPr/>
            <p:nvPr/>
          </p:nvSpPr>
          <p:spPr>
            <a:xfrm>
              <a:off x="1825800" y="1987150"/>
              <a:ext cx="231900" cy="233575"/>
            </a:xfrm>
            <a:custGeom>
              <a:rect b="b" l="l" r="r" t="t"/>
              <a:pathLst>
                <a:path extrusionOk="0" h="9343" w="9276">
                  <a:moveTo>
                    <a:pt x="0" y="1"/>
                  </a:moveTo>
                  <a:cubicBezTo>
                    <a:pt x="465" y="4930"/>
                    <a:pt x="4350" y="8842"/>
                    <a:pt x="9275" y="9343"/>
                  </a:cubicBezTo>
                  <a:lnTo>
                    <a:pt x="92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0" name="Google Shape;3400;p89"/>
            <p:cNvSpPr/>
            <p:nvPr/>
          </p:nvSpPr>
          <p:spPr>
            <a:xfrm>
              <a:off x="2121325" y="1987150"/>
              <a:ext cx="244350" cy="256250"/>
            </a:xfrm>
            <a:custGeom>
              <a:rect b="b" l="l" r="r" t="t"/>
              <a:pathLst>
                <a:path extrusionOk="0" h="10250" w="9774">
                  <a:moveTo>
                    <a:pt x="0" y="1"/>
                  </a:moveTo>
                  <a:lnTo>
                    <a:pt x="0" y="10249"/>
                  </a:lnTo>
                  <a:cubicBezTo>
                    <a:pt x="5200" y="9514"/>
                    <a:pt x="9280" y="5280"/>
                    <a:pt x="97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1" name="Google Shape;3401;p89"/>
            <p:cNvSpPr/>
            <p:nvPr/>
          </p:nvSpPr>
          <p:spPr>
            <a:xfrm>
              <a:off x="1851375" y="1730300"/>
              <a:ext cx="206325" cy="209275"/>
            </a:xfrm>
            <a:custGeom>
              <a:rect b="b" l="l" r="r" t="t"/>
              <a:pathLst>
                <a:path extrusionOk="0" h="8371" w="8253">
                  <a:moveTo>
                    <a:pt x="8252" y="1"/>
                  </a:moveTo>
                  <a:cubicBezTo>
                    <a:pt x="3865" y="441"/>
                    <a:pt x="383" y="3959"/>
                    <a:pt x="1" y="8371"/>
                  </a:cubicBezTo>
                  <a:lnTo>
                    <a:pt x="8252" y="8371"/>
                  </a:lnTo>
                  <a:lnTo>
                    <a:pt x="825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2" name="Google Shape;3402;p89"/>
            <p:cNvSpPr/>
            <p:nvPr/>
          </p:nvSpPr>
          <p:spPr>
            <a:xfrm>
              <a:off x="1956875" y="1835225"/>
              <a:ext cx="254975" cy="254475"/>
            </a:xfrm>
            <a:custGeom>
              <a:rect b="b" l="l" r="r" t="t"/>
              <a:pathLst>
                <a:path extrusionOk="0" h="10179" w="10199">
                  <a:moveTo>
                    <a:pt x="5097" y="1"/>
                  </a:moveTo>
                  <a:cubicBezTo>
                    <a:pt x="2296" y="1"/>
                    <a:pt x="21" y="2267"/>
                    <a:pt x="10" y="5070"/>
                  </a:cubicBezTo>
                  <a:cubicBezTo>
                    <a:pt x="0" y="7882"/>
                    <a:pt x="2271" y="10169"/>
                    <a:pt x="5081" y="10179"/>
                  </a:cubicBezTo>
                  <a:cubicBezTo>
                    <a:pt x="5088" y="10179"/>
                    <a:pt x="5095" y="10179"/>
                    <a:pt x="5102" y="10179"/>
                  </a:cubicBezTo>
                  <a:cubicBezTo>
                    <a:pt x="7903" y="10179"/>
                    <a:pt x="10178" y="7912"/>
                    <a:pt x="10189" y="5109"/>
                  </a:cubicBezTo>
                  <a:cubicBezTo>
                    <a:pt x="10199" y="2297"/>
                    <a:pt x="7928" y="10"/>
                    <a:pt x="5118" y="1"/>
                  </a:cubicBezTo>
                  <a:cubicBezTo>
                    <a:pt x="5111" y="1"/>
                    <a:pt x="5104" y="1"/>
                    <a:pt x="50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3" name="Google Shape;3403;p89"/>
          <p:cNvSpPr/>
          <p:nvPr/>
        </p:nvSpPr>
        <p:spPr>
          <a:xfrm>
            <a:off x="7713443" y="3349866"/>
            <a:ext cx="174337" cy="174337"/>
          </a:xfrm>
          <a:custGeom>
            <a:rect b="b" l="l" r="r" t="t"/>
            <a:pathLst>
              <a:path extrusionOk="0" h="208163" w="208163">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4" name="Google Shape;3404;p89"/>
          <p:cNvSpPr/>
          <p:nvPr/>
        </p:nvSpPr>
        <p:spPr>
          <a:xfrm>
            <a:off x="8029700" y="3378685"/>
            <a:ext cx="148500" cy="116700"/>
          </a:xfrm>
          <a:prstGeom prst="stripedRightArrow">
            <a:avLst>
              <a:gd fmla="val 50000" name="adj1"/>
              <a:gd fmla="val 50000" name="adj2"/>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5" name="Google Shape;3405;p89"/>
          <p:cNvSpPr/>
          <p:nvPr/>
        </p:nvSpPr>
        <p:spPr>
          <a:xfrm>
            <a:off x="7131814"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06" name="Google Shape;3406;p89"/>
          <p:cNvSpPr/>
          <p:nvPr/>
        </p:nvSpPr>
        <p:spPr>
          <a:xfrm flipH="1">
            <a:off x="7439179" y="2699622"/>
            <a:ext cx="118200" cy="118200"/>
          </a:xfrm>
          <a:prstGeom prst="curvedRightArrow">
            <a:avLst>
              <a:gd fmla="val 25000" name="adj1"/>
              <a:gd fmla="val 50000" name="adj2"/>
              <a:gd fmla="val 25000" name="adj3"/>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410" name="Shape 3410"/>
        <p:cNvGrpSpPr/>
        <p:nvPr/>
      </p:nvGrpSpPr>
      <p:grpSpPr>
        <a:xfrm>
          <a:off x="0" y="0"/>
          <a:ext cx="0" cy="0"/>
          <a:chOff x="0" y="0"/>
          <a:chExt cx="0" cy="0"/>
        </a:xfrm>
      </p:grpSpPr>
      <p:grpSp>
        <p:nvGrpSpPr>
          <p:cNvPr id="3411" name="Google Shape;3411;p90"/>
          <p:cNvGrpSpPr/>
          <p:nvPr/>
        </p:nvGrpSpPr>
        <p:grpSpPr>
          <a:xfrm>
            <a:off x="722059" y="974193"/>
            <a:ext cx="2492868" cy="1379876"/>
            <a:chOff x="2654821" y="2311071"/>
            <a:chExt cx="2279715" cy="1262120"/>
          </a:xfrm>
        </p:grpSpPr>
        <p:grpSp>
          <p:nvGrpSpPr>
            <p:cNvPr id="3412" name="Google Shape;3412;p90"/>
            <p:cNvGrpSpPr/>
            <p:nvPr/>
          </p:nvGrpSpPr>
          <p:grpSpPr>
            <a:xfrm>
              <a:off x="4034269" y="2840745"/>
              <a:ext cx="40212" cy="36437"/>
              <a:chOff x="4293400" y="2574725"/>
              <a:chExt cx="84425" cy="80100"/>
            </a:xfrm>
          </p:grpSpPr>
          <p:sp>
            <p:nvSpPr>
              <p:cNvPr id="3413" name="Google Shape;3413;p90"/>
              <p:cNvSpPr/>
              <p:nvPr/>
            </p:nvSpPr>
            <p:spPr>
              <a:xfrm>
                <a:off x="4293400" y="2574725"/>
                <a:ext cx="57150" cy="45250"/>
              </a:xfrm>
              <a:custGeom>
                <a:rect b="b" l="l" r="r" t="t"/>
                <a:pathLst>
                  <a:path extrusionOk="0" h="1810" w="2286">
                    <a:moveTo>
                      <a:pt x="2286" y="905"/>
                    </a:moveTo>
                    <a:lnTo>
                      <a:pt x="1857" y="476"/>
                    </a:lnTo>
                    <a:lnTo>
                      <a:pt x="0" y="0"/>
                    </a:lnTo>
                    <a:lnTo>
                      <a:pt x="95" y="834"/>
                    </a:lnTo>
                    <a:lnTo>
                      <a:pt x="952" y="1476"/>
                    </a:lnTo>
                    <a:lnTo>
                      <a:pt x="1952" y="1810"/>
                    </a:lnTo>
                    <a:close/>
                  </a:path>
                </a:pathLst>
              </a:custGeom>
              <a:solidFill>
                <a:srgbClr val="5F7D95"/>
              </a:solidFill>
              <a:ln>
                <a:noFill/>
              </a:ln>
            </p:spPr>
          </p:sp>
          <p:sp>
            <p:nvSpPr>
              <p:cNvPr id="3414" name="Google Shape;3414;p90"/>
              <p:cNvSpPr/>
              <p:nvPr/>
            </p:nvSpPr>
            <p:spPr>
              <a:xfrm>
                <a:off x="4299350" y="2589925"/>
                <a:ext cx="78475" cy="64900"/>
              </a:xfrm>
              <a:custGeom>
                <a:rect b="b" l="l" r="r" t="t"/>
                <a:pathLst>
                  <a:path extrusionOk="0" h="2596" w="3139">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15" name="Google Shape;3415;p90"/>
            <p:cNvGrpSpPr/>
            <p:nvPr/>
          </p:nvGrpSpPr>
          <p:grpSpPr>
            <a:xfrm>
              <a:off x="3894606" y="2334874"/>
              <a:ext cx="913198" cy="518984"/>
              <a:chOff x="4000175" y="1462675"/>
              <a:chExt cx="1917275" cy="1140875"/>
            </a:xfrm>
          </p:grpSpPr>
          <p:sp>
            <p:nvSpPr>
              <p:cNvPr id="3416" name="Google Shape;3416;p90"/>
              <p:cNvSpPr/>
              <p:nvPr/>
            </p:nvSpPr>
            <p:spPr>
              <a:xfrm>
                <a:off x="4178050" y="2433300"/>
                <a:ext cx="60250" cy="65175"/>
              </a:xfrm>
              <a:custGeom>
                <a:rect b="b" l="l" r="r" t="t"/>
                <a:pathLst>
                  <a:path extrusionOk="0" h="2607" w="2410">
                    <a:moveTo>
                      <a:pt x="639" y="2410"/>
                    </a:moveTo>
                    <a:lnTo>
                      <a:pt x="1180" y="2607"/>
                    </a:lnTo>
                    <a:lnTo>
                      <a:pt x="2410" y="2017"/>
                    </a:lnTo>
                    <a:lnTo>
                      <a:pt x="2262" y="0"/>
                    </a:lnTo>
                    <a:lnTo>
                      <a:pt x="541" y="0"/>
                    </a:lnTo>
                    <a:lnTo>
                      <a:pt x="0" y="1771"/>
                    </a:lnTo>
                    <a:close/>
                  </a:path>
                </a:pathLst>
              </a:custGeom>
              <a:solidFill>
                <a:srgbClr val="5F7D95"/>
              </a:solidFill>
              <a:ln>
                <a:noFill/>
              </a:ln>
            </p:spPr>
          </p:sp>
          <p:grpSp>
            <p:nvGrpSpPr>
              <p:cNvPr id="3417" name="Google Shape;3417;p90"/>
              <p:cNvGrpSpPr/>
              <p:nvPr/>
            </p:nvGrpSpPr>
            <p:grpSpPr>
              <a:xfrm>
                <a:off x="4000175" y="1462675"/>
                <a:ext cx="1917275" cy="1140875"/>
                <a:chOff x="4000175" y="1462675"/>
                <a:chExt cx="1917275" cy="1140875"/>
              </a:xfrm>
            </p:grpSpPr>
            <p:sp>
              <p:nvSpPr>
                <p:cNvPr id="3418" name="Google Shape;3418;p90"/>
                <p:cNvSpPr/>
                <p:nvPr/>
              </p:nvSpPr>
              <p:spPr>
                <a:xfrm>
                  <a:off x="4000175" y="2000075"/>
                  <a:ext cx="1545875" cy="510000"/>
                </a:xfrm>
                <a:custGeom>
                  <a:rect b="b" l="l" r="r" t="t"/>
                  <a:pathLst>
                    <a:path extrusionOk="0" h="20400" w="61835">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5F7D95"/>
                </a:solidFill>
                <a:ln>
                  <a:noFill/>
                </a:ln>
              </p:spPr>
            </p:sp>
            <p:sp>
              <p:nvSpPr>
                <p:cNvPr id="3419" name="Google Shape;3419;p90"/>
                <p:cNvSpPr/>
                <p:nvPr/>
              </p:nvSpPr>
              <p:spPr>
                <a:xfrm>
                  <a:off x="4624175" y="1521775"/>
                  <a:ext cx="58100" cy="73775"/>
                </a:xfrm>
                <a:custGeom>
                  <a:rect b="b" l="l" r="r" t="t"/>
                  <a:pathLst>
                    <a:path extrusionOk="0" h="2951" w="2324">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0" name="Google Shape;3420;p90"/>
                <p:cNvSpPr/>
                <p:nvPr/>
              </p:nvSpPr>
              <p:spPr>
                <a:xfrm>
                  <a:off x="4499150" y="1462675"/>
                  <a:ext cx="117200" cy="104100"/>
                </a:xfrm>
                <a:custGeom>
                  <a:rect b="b" l="l" r="r" t="t"/>
                  <a:pathLst>
                    <a:path extrusionOk="0" h="4164" w="4688">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1" name="Google Shape;3421;p90"/>
                <p:cNvSpPr/>
                <p:nvPr/>
              </p:nvSpPr>
              <p:spPr>
                <a:xfrm>
                  <a:off x="4241800" y="1706950"/>
                  <a:ext cx="130800" cy="246400"/>
                </a:xfrm>
                <a:custGeom>
                  <a:rect b="b" l="l" r="r" t="t"/>
                  <a:pathLst>
                    <a:path extrusionOk="0" h="9856" w="5232">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22" name="Google Shape;3422;p90"/>
                <p:cNvSpPr/>
                <p:nvPr/>
              </p:nvSpPr>
              <p:spPr>
                <a:xfrm>
                  <a:off x="4015475" y="1586100"/>
                  <a:ext cx="1901975" cy="1017450"/>
                </a:xfrm>
                <a:custGeom>
                  <a:rect b="b" l="l" r="r" t="t"/>
                  <a:pathLst>
                    <a:path extrusionOk="0" h="40698" w="76079">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423" name="Google Shape;3423;p90"/>
                <p:cNvSpPr/>
                <p:nvPr/>
              </p:nvSpPr>
              <p:spPr>
                <a:xfrm>
                  <a:off x="5538025" y="2213300"/>
                  <a:ext cx="94175" cy="208750"/>
                </a:xfrm>
                <a:custGeom>
                  <a:rect b="b" l="l" r="r" t="t"/>
                  <a:pathLst>
                    <a:path extrusionOk="0" h="8350" w="3767">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24" name="Google Shape;3424;p90"/>
            <p:cNvGrpSpPr/>
            <p:nvPr/>
          </p:nvGrpSpPr>
          <p:grpSpPr>
            <a:xfrm>
              <a:off x="3875768" y="2846704"/>
              <a:ext cx="44796" cy="47366"/>
              <a:chOff x="3960625" y="2587825"/>
              <a:chExt cx="94050" cy="104125"/>
            </a:xfrm>
          </p:grpSpPr>
          <p:sp>
            <p:nvSpPr>
              <p:cNvPr id="3425" name="Google Shape;3425;p90"/>
              <p:cNvSpPr/>
              <p:nvPr/>
            </p:nvSpPr>
            <p:spPr>
              <a:xfrm>
                <a:off x="3960625" y="2587825"/>
                <a:ext cx="94050" cy="51200"/>
              </a:xfrm>
              <a:custGeom>
                <a:rect b="b" l="l" r="r" t="t"/>
                <a:pathLst>
                  <a:path extrusionOk="0" h="2048" w="3762">
                    <a:moveTo>
                      <a:pt x="190" y="2048"/>
                    </a:moveTo>
                    <a:lnTo>
                      <a:pt x="0" y="1762"/>
                    </a:lnTo>
                    <a:lnTo>
                      <a:pt x="309" y="1048"/>
                    </a:lnTo>
                    <a:lnTo>
                      <a:pt x="3762" y="0"/>
                    </a:lnTo>
                    <a:lnTo>
                      <a:pt x="3714" y="1072"/>
                    </a:lnTo>
                    <a:lnTo>
                      <a:pt x="2929" y="1143"/>
                    </a:lnTo>
                    <a:lnTo>
                      <a:pt x="2167" y="1000"/>
                    </a:lnTo>
                    <a:close/>
                  </a:path>
                </a:pathLst>
              </a:custGeom>
              <a:solidFill>
                <a:srgbClr val="5F7D95"/>
              </a:solidFill>
              <a:ln>
                <a:noFill/>
              </a:ln>
            </p:spPr>
          </p:sp>
          <p:sp>
            <p:nvSpPr>
              <p:cNvPr id="3426" name="Google Shape;3426;p90"/>
              <p:cNvSpPr/>
              <p:nvPr/>
            </p:nvSpPr>
            <p:spPr>
              <a:xfrm>
                <a:off x="3963000" y="2596725"/>
                <a:ext cx="86850" cy="95225"/>
              </a:xfrm>
              <a:custGeom>
                <a:rect b="b" l="l" r="r" t="t"/>
                <a:pathLst>
                  <a:path extrusionOk="0" h="3809" w="3474">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27" name="Google Shape;3427;p90"/>
            <p:cNvGrpSpPr/>
            <p:nvPr/>
          </p:nvGrpSpPr>
          <p:grpSpPr>
            <a:xfrm>
              <a:off x="3782759" y="2807162"/>
              <a:ext cx="82686" cy="85487"/>
              <a:chOff x="3765350" y="2500900"/>
              <a:chExt cx="173600" cy="187925"/>
            </a:xfrm>
          </p:grpSpPr>
          <p:sp>
            <p:nvSpPr>
              <p:cNvPr id="3428" name="Google Shape;3428;p90"/>
              <p:cNvSpPr/>
              <p:nvPr/>
            </p:nvSpPr>
            <p:spPr>
              <a:xfrm>
                <a:off x="3765350" y="2500900"/>
                <a:ext cx="108950" cy="64300"/>
              </a:xfrm>
              <a:custGeom>
                <a:rect b="b" l="l" r="r" t="t"/>
                <a:pathLst>
                  <a:path extrusionOk="0" h="2572" w="4358">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5F7D95"/>
              </a:solidFill>
              <a:ln>
                <a:noFill/>
              </a:ln>
            </p:spPr>
          </p:sp>
          <p:sp>
            <p:nvSpPr>
              <p:cNvPr id="3429" name="Google Shape;3429;p90"/>
              <p:cNvSpPr/>
              <p:nvPr/>
            </p:nvSpPr>
            <p:spPr>
              <a:xfrm>
                <a:off x="3797175" y="2609800"/>
                <a:ext cx="2625" cy="3700"/>
              </a:xfrm>
              <a:custGeom>
                <a:rect b="b" l="l" r="r" t="t"/>
                <a:pathLst>
                  <a:path extrusionOk="0" h="148" w="105">
                    <a:moveTo>
                      <a:pt x="42" y="1"/>
                    </a:moveTo>
                    <a:lnTo>
                      <a:pt x="21" y="43"/>
                    </a:lnTo>
                    <a:lnTo>
                      <a:pt x="0" y="84"/>
                    </a:lnTo>
                    <a:lnTo>
                      <a:pt x="0" y="147"/>
                    </a:lnTo>
                    <a:lnTo>
                      <a:pt x="21" y="147"/>
                    </a:lnTo>
                    <a:lnTo>
                      <a:pt x="42" y="105"/>
                    </a:lnTo>
                    <a:lnTo>
                      <a:pt x="105" y="22"/>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0" name="Google Shape;3430;p90"/>
              <p:cNvSpPr/>
              <p:nvPr/>
            </p:nvSpPr>
            <p:spPr>
              <a:xfrm>
                <a:off x="3796125" y="2610325"/>
                <a:ext cx="22525" cy="41875"/>
              </a:xfrm>
              <a:custGeom>
                <a:rect b="b" l="l" r="r" t="t"/>
                <a:pathLst>
                  <a:path extrusionOk="0" h="1675" w="901">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1" name="Google Shape;3431;p90"/>
              <p:cNvSpPr/>
              <p:nvPr/>
            </p:nvSpPr>
            <p:spPr>
              <a:xfrm>
                <a:off x="3821225" y="2579475"/>
                <a:ext cx="6300" cy="4200"/>
              </a:xfrm>
              <a:custGeom>
                <a:rect b="b" l="l" r="r" t="t"/>
                <a:pathLst>
                  <a:path extrusionOk="0" h="168" w="252">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2" name="Google Shape;3432;p90"/>
              <p:cNvSpPr/>
              <p:nvPr/>
            </p:nvSpPr>
            <p:spPr>
              <a:xfrm>
                <a:off x="3833800" y="2589400"/>
                <a:ext cx="1575" cy="1600"/>
              </a:xfrm>
              <a:custGeom>
                <a:rect b="b" l="l" r="r" t="t"/>
                <a:pathLst>
                  <a:path extrusionOk="0" h="64" w="63">
                    <a:moveTo>
                      <a:pt x="42" y="1"/>
                    </a:moveTo>
                    <a:lnTo>
                      <a:pt x="0" y="22"/>
                    </a:lnTo>
                    <a:lnTo>
                      <a:pt x="63" y="63"/>
                    </a:lnTo>
                    <a:lnTo>
                      <a:pt x="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3" name="Google Shape;3433;p90"/>
              <p:cNvSpPr/>
              <p:nvPr/>
            </p:nvSpPr>
            <p:spPr>
              <a:xfrm>
                <a:off x="3774675" y="2506225"/>
                <a:ext cx="164275" cy="182600"/>
              </a:xfrm>
              <a:custGeom>
                <a:rect b="b" l="l" r="r" t="t"/>
                <a:pathLst>
                  <a:path extrusionOk="0" h="7304" w="6571">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34" name="Google Shape;3434;p90"/>
            <p:cNvGrpSpPr/>
            <p:nvPr/>
          </p:nvGrpSpPr>
          <p:grpSpPr>
            <a:xfrm>
              <a:off x="3775674" y="2798496"/>
              <a:ext cx="40545" cy="23564"/>
              <a:chOff x="3750475" y="2481850"/>
              <a:chExt cx="85125" cy="51800"/>
            </a:xfrm>
          </p:grpSpPr>
          <p:sp>
            <p:nvSpPr>
              <p:cNvPr id="3435" name="Google Shape;3435;p90"/>
              <p:cNvSpPr/>
              <p:nvPr/>
            </p:nvSpPr>
            <p:spPr>
              <a:xfrm>
                <a:off x="3762125" y="2492625"/>
                <a:ext cx="64900" cy="36650"/>
              </a:xfrm>
              <a:custGeom>
                <a:rect b="b" l="l" r="r" t="t"/>
                <a:pathLst>
                  <a:path extrusionOk="0" h="1466" w="2596">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6" name="Google Shape;3436;p90"/>
              <p:cNvSpPr/>
              <p:nvPr/>
            </p:nvSpPr>
            <p:spPr>
              <a:xfrm>
                <a:off x="3750475" y="2481850"/>
                <a:ext cx="85125" cy="51800"/>
              </a:xfrm>
              <a:custGeom>
                <a:rect b="b" l="l" r="r" t="t"/>
                <a:pathLst>
                  <a:path extrusionOk="0" h="2072" w="3405">
                    <a:moveTo>
                      <a:pt x="1095" y="286"/>
                    </a:moveTo>
                    <a:lnTo>
                      <a:pt x="0" y="1667"/>
                    </a:lnTo>
                    <a:lnTo>
                      <a:pt x="547" y="2072"/>
                    </a:lnTo>
                    <a:lnTo>
                      <a:pt x="1214" y="1858"/>
                    </a:lnTo>
                    <a:lnTo>
                      <a:pt x="1881" y="1262"/>
                    </a:lnTo>
                    <a:lnTo>
                      <a:pt x="2976" y="1286"/>
                    </a:lnTo>
                    <a:lnTo>
                      <a:pt x="3405" y="786"/>
                    </a:lnTo>
                    <a:lnTo>
                      <a:pt x="2167" y="0"/>
                    </a:lnTo>
                    <a:close/>
                  </a:path>
                </a:pathLst>
              </a:custGeom>
              <a:solidFill>
                <a:srgbClr val="5F7D95"/>
              </a:solidFill>
              <a:ln>
                <a:noFill/>
              </a:ln>
            </p:spPr>
          </p:sp>
        </p:grpSp>
        <p:grpSp>
          <p:nvGrpSpPr>
            <p:cNvPr id="3437" name="Google Shape;3437;p90"/>
            <p:cNvGrpSpPr/>
            <p:nvPr/>
          </p:nvGrpSpPr>
          <p:grpSpPr>
            <a:xfrm>
              <a:off x="3716946" y="2776024"/>
              <a:ext cx="81971" cy="76912"/>
              <a:chOff x="3627175" y="2432450"/>
              <a:chExt cx="172100" cy="169075"/>
            </a:xfrm>
          </p:grpSpPr>
          <p:sp>
            <p:nvSpPr>
              <p:cNvPr id="3438" name="Google Shape;3438;p90"/>
              <p:cNvSpPr/>
              <p:nvPr/>
            </p:nvSpPr>
            <p:spPr>
              <a:xfrm>
                <a:off x="3627175" y="2433000"/>
                <a:ext cx="164800" cy="156950"/>
              </a:xfrm>
              <a:custGeom>
                <a:rect b="b" l="l" r="r" t="t"/>
                <a:pathLst>
                  <a:path extrusionOk="0" h="6278" w="6592">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39" name="Google Shape;3439;p90"/>
              <p:cNvSpPr/>
              <p:nvPr/>
            </p:nvSpPr>
            <p:spPr>
              <a:xfrm>
                <a:off x="3658200" y="2557475"/>
                <a:ext cx="70850" cy="44050"/>
              </a:xfrm>
              <a:custGeom>
                <a:rect b="b" l="l" r="r" t="t"/>
                <a:pathLst>
                  <a:path extrusionOk="0" h="1762" w="2834">
                    <a:moveTo>
                      <a:pt x="571" y="595"/>
                    </a:moveTo>
                    <a:lnTo>
                      <a:pt x="0" y="1119"/>
                    </a:lnTo>
                    <a:lnTo>
                      <a:pt x="1833" y="1762"/>
                    </a:lnTo>
                    <a:lnTo>
                      <a:pt x="2714" y="1476"/>
                    </a:lnTo>
                    <a:lnTo>
                      <a:pt x="2834" y="1071"/>
                    </a:lnTo>
                    <a:lnTo>
                      <a:pt x="1833" y="0"/>
                    </a:lnTo>
                    <a:close/>
                  </a:path>
                </a:pathLst>
              </a:custGeom>
              <a:solidFill>
                <a:srgbClr val="5F7D95"/>
              </a:solidFill>
              <a:ln>
                <a:noFill/>
              </a:ln>
            </p:spPr>
          </p:sp>
          <p:sp>
            <p:nvSpPr>
              <p:cNvPr id="3440" name="Google Shape;3440;p90"/>
              <p:cNvSpPr/>
              <p:nvPr/>
            </p:nvSpPr>
            <p:spPr>
              <a:xfrm>
                <a:off x="3719525" y="2432450"/>
                <a:ext cx="79750" cy="89900"/>
              </a:xfrm>
              <a:custGeom>
                <a:rect b="b" l="l" r="r" t="t"/>
                <a:pathLst>
                  <a:path extrusionOk="0" h="3596" w="3190">
                    <a:moveTo>
                      <a:pt x="0" y="167"/>
                    </a:moveTo>
                    <a:lnTo>
                      <a:pt x="261" y="0"/>
                    </a:lnTo>
                    <a:lnTo>
                      <a:pt x="1619" y="1095"/>
                    </a:lnTo>
                    <a:lnTo>
                      <a:pt x="2381" y="1286"/>
                    </a:lnTo>
                    <a:lnTo>
                      <a:pt x="3190" y="1429"/>
                    </a:lnTo>
                    <a:lnTo>
                      <a:pt x="2809" y="2595"/>
                    </a:lnTo>
                    <a:lnTo>
                      <a:pt x="2071" y="2429"/>
                    </a:lnTo>
                    <a:lnTo>
                      <a:pt x="1524" y="3596"/>
                    </a:lnTo>
                    <a:close/>
                  </a:path>
                </a:pathLst>
              </a:custGeom>
              <a:solidFill>
                <a:srgbClr val="5F7D95"/>
              </a:solidFill>
              <a:ln>
                <a:noFill/>
              </a:ln>
            </p:spPr>
          </p:sp>
        </p:grpSp>
        <p:grpSp>
          <p:nvGrpSpPr>
            <p:cNvPr id="3441" name="Google Shape;3441;p90"/>
            <p:cNvGrpSpPr/>
            <p:nvPr/>
          </p:nvGrpSpPr>
          <p:grpSpPr>
            <a:xfrm>
              <a:off x="3685682" y="2845624"/>
              <a:ext cx="29311" cy="45055"/>
              <a:chOff x="3561536" y="2585450"/>
              <a:chExt cx="61539" cy="99045"/>
            </a:xfrm>
          </p:grpSpPr>
          <p:sp>
            <p:nvSpPr>
              <p:cNvPr id="3442" name="Google Shape;3442;p90"/>
              <p:cNvSpPr/>
              <p:nvPr/>
            </p:nvSpPr>
            <p:spPr>
              <a:xfrm rot="192277">
                <a:off x="3564002" y="2593849"/>
                <a:ext cx="44498" cy="89472"/>
              </a:xfrm>
              <a:custGeom>
                <a:rect b="b" l="l" r="r" t="t"/>
                <a:pathLst>
                  <a:path extrusionOk="0" h="3579" w="178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43" name="Google Shape;3443;p90"/>
              <p:cNvSpPr/>
              <p:nvPr/>
            </p:nvSpPr>
            <p:spPr>
              <a:xfrm>
                <a:off x="3580800" y="2585450"/>
                <a:ext cx="42275" cy="93450"/>
              </a:xfrm>
              <a:custGeom>
                <a:rect b="b" l="l" r="r" t="t"/>
                <a:pathLst>
                  <a:path extrusionOk="0" h="3738" w="1691">
                    <a:moveTo>
                      <a:pt x="453" y="0"/>
                    </a:moveTo>
                    <a:lnTo>
                      <a:pt x="0" y="547"/>
                    </a:lnTo>
                    <a:lnTo>
                      <a:pt x="0" y="3429"/>
                    </a:lnTo>
                    <a:lnTo>
                      <a:pt x="429" y="3738"/>
                    </a:lnTo>
                    <a:lnTo>
                      <a:pt x="1691" y="2714"/>
                    </a:lnTo>
                    <a:lnTo>
                      <a:pt x="1691" y="500"/>
                    </a:lnTo>
                    <a:close/>
                  </a:path>
                </a:pathLst>
              </a:custGeom>
              <a:solidFill>
                <a:srgbClr val="5F7D95"/>
              </a:solidFill>
              <a:ln>
                <a:noFill/>
              </a:ln>
            </p:spPr>
          </p:sp>
        </p:grpSp>
        <p:grpSp>
          <p:nvGrpSpPr>
            <p:cNvPr id="3444" name="Google Shape;3444;p90"/>
            <p:cNvGrpSpPr/>
            <p:nvPr/>
          </p:nvGrpSpPr>
          <p:grpSpPr>
            <a:xfrm>
              <a:off x="3849905" y="2572252"/>
              <a:ext cx="74339" cy="119559"/>
              <a:chOff x="3906325" y="1984500"/>
              <a:chExt cx="156075" cy="262825"/>
            </a:xfrm>
          </p:grpSpPr>
          <p:sp>
            <p:nvSpPr>
              <p:cNvPr id="3445" name="Google Shape;3445;p90"/>
              <p:cNvSpPr/>
              <p:nvPr/>
            </p:nvSpPr>
            <p:spPr>
              <a:xfrm>
                <a:off x="3906325" y="1984500"/>
                <a:ext cx="100825" cy="124200"/>
              </a:xfrm>
              <a:custGeom>
                <a:rect b="b" l="l" r="r" t="t"/>
                <a:pathLst>
                  <a:path extrusionOk="0" h="4968" w="4033">
                    <a:moveTo>
                      <a:pt x="2901" y="4968"/>
                    </a:moveTo>
                    <a:lnTo>
                      <a:pt x="1524" y="4673"/>
                    </a:lnTo>
                    <a:lnTo>
                      <a:pt x="0" y="1771"/>
                    </a:lnTo>
                    <a:lnTo>
                      <a:pt x="737" y="886"/>
                    </a:lnTo>
                    <a:lnTo>
                      <a:pt x="2508" y="1181"/>
                    </a:lnTo>
                    <a:lnTo>
                      <a:pt x="2655" y="345"/>
                    </a:lnTo>
                    <a:lnTo>
                      <a:pt x="3442" y="0"/>
                    </a:lnTo>
                    <a:lnTo>
                      <a:pt x="4033" y="443"/>
                    </a:lnTo>
                    <a:close/>
                  </a:path>
                </a:pathLst>
              </a:custGeom>
              <a:solidFill>
                <a:srgbClr val="5F7D95"/>
              </a:solidFill>
              <a:ln>
                <a:noFill/>
              </a:ln>
            </p:spPr>
          </p:sp>
          <p:sp>
            <p:nvSpPr>
              <p:cNvPr id="3446" name="Google Shape;3446;p90"/>
              <p:cNvSpPr/>
              <p:nvPr/>
            </p:nvSpPr>
            <p:spPr>
              <a:xfrm>
                <a:off x="3919575" y="1989950"/>
                <a:ext cx="142825" cy="257375"/>
              </a:xfrm>
              <a:custGeom>
                <a:rect b="b" l="l" r="r" t="t"/>
                <a:pathLst>
                  <a:path extrusionOk="0" h="10295" w="5713">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47" name="Google Shape;3447;p90"/>
            <p:cNvGrpSpPr/>
            <p:nvPr/>
          </p:nvGrpSpPr>
          <p:grpSpPr>
            <a:xfrm>
              <a:off x="2654821" y="2414345"/>
              <a:ext cx="667570" cy="558731"/>
              <a:chOff x="1397225" y="1637375"/>
              <a:chExt cx="1401575" cy="1228250"/>
            </a:xfrm>
          </p:grpSpPr>
          <p:sp>
            <p:nvSpPr>
              <p:cNvPr id="3448" name="Google Shape;3448;p90"/>
              <p:cNvSpPr/>
              <p:nvPr/>
            </p:nvSpPr>
            <p:spPr>
              <a:xfrm>
                <a:off x="2050925" y="2362200"/>
                <a:ext cx="747875" cy="497225"/>
              </a:xfrm>
              <a:custGeom>
                <a:rect b="b" l="l" r="r" t="t"/>
                <a:pathLst>
                  <a:path extrusionOk="0" h="19889" w="29915">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5F7D95"/>
              </a:solidFill>
              <a:ln>
                <a:noFill/>
              </a:ln>
            </p:spPr>
          </p:sp>
          <p:grpSp>
            <p:nvGrpSpPr>
              <p:cNvPr id="3449" name="Google Shape;3449;p90"/>
              <p:cNvGrpSpPr/>
              <p:nvPr/>
            </p:nvGrpSpPr>
            <p:grpSpPr>
              <a:xfrm>
                <a:off x="1397225" y="1637375"/>
                <a:ext cx="1398775" cy="1228250"/>
                <a:chOff x="1397225" y="1637375"/>
                <a:chExt cx="1398775" cy="1228250"/>
              </a:xfrm>
            </p:grpSpPr>
            <p:sp>
              <p:nvSpPr>
                <p:cNvPr id="3450" name="Google Shape;3450;p90"/>
                <p:cNvSpPr/>
                <p:nvPr/>
              </p:nvSpPr>
              <p:spPr>
                <a:xfrm>
                  <a:off x="1397225" y="1637375"/>
                  <a:ext cx="692600" cy="594250"/>
                </a:xfrm>
                <a:custGeom>
                  <a:rect b="b" l="l" r="r" t="t"/>
                  <a:pathLst>
                    <a:path extrusionOk="0" h="23770" w="27704">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51" name="Google Shape;3451;p90"/>
                <p:cNvSpPr/>
                <p:nvPr/>
              </p:nvSpPr>
              <p:spPr>
                <a:xfrm>
                  <a:off x="1979950" y="2384350"/>
                  <a:ext cx="816050" cy="481275"/>
                </a:xfrm>
                <a:custGeom>
                  <a:rect b="b" l="l" r="r" t="t"/>
                  <a:pathLst>
                    <a:path extrusionOk="0" h="19251" w="32642">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3452" name="Google Shape;3452;p90"/>
            <p:cNvGrpSpPr/>
            <p:nvPr/>
          </p:nvGrpSpPr>
          <p:grpSpPr>
            <a:xfrm>
              <a:off x="3230417" y="3103734"/>
              <a:ext cx="282982" cy="280332"/>
              <a:chOff x="2605700" y="3152850"/>
              <a:chExt cx="594125" cy="616250"/>
            </a:xfrm>
          </p:grpSpPr>
          <p:sp>
            <p:nvSpPr>
              <p:cNvPr id="3453" name="Google Shape;3453;p90"/>
              <p:cNvSpPr/>
              <p:nvPr/>
            </p:nvSpPr>
            <p:spPr>
              <a:xfrm>
                <a:off x="2605700" y="3152850"/>
                <a:ext cx="379825" cy="616250"/>
              </a:xfrm>
              <a:custGeom>
                <a:rect b="b" l="l" r="r" t="t"/>
                <a:pathLst>
                  <a:path extrusionOk="0" h="24650" w="15193">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5F7D95"/>
              </a:solidFill>
              <a:ln>
                <a:noFill/>
              </a:ln>
            </p:spPr>
          </p:sp>
          <p:sp>
            <p:nvSpPr>
              <p:cNvPr id="3454" name="Google Shape;3454;p90"/>
              <p:cNvSpPr/>
              <p:nvPr/>
            </p:nvSpPr>
            <p:spPr>
              <a:xfrm>
                <a:off x="2632775" y="3168475"/>
                <a:ext cx="567050" cy="590050"/>
              </a:xfrm>
              <a:custGeom>
                <a:rect b="b" l="l" r="r" t="t"/>
                <a:pathLst>
                  <a:path extrusionOk="0" h="23602" w="22682">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grpSp>
          <p:nvGrpSpPr>
            <p:cNvPr id="3455" name="Google Shape;3455;p90"/>
            <p:cNvGrpSpPr/>
            <p:nvPr/>
          </p:nvGrpSpPr>
          <p:grpSpPr>
            <a:xfrm>
              <a:off x="3265985" y="3226989"/>
              <a:ext cx="87151" cy="346202"/>
              <a:chOff x="2680375" y="3423800"/>
              <a:chExt cx="182975" cy="761050"/>
            </a:xfrm>
          </p:grpSpPr>
          <p:sp>
            <p:nvSpPr>
              <p:cNvPr id="3456" name="Google Shape;3456;p90"/>
              <p:cNvSpPr/>
              <p:nvPr/>
            </p:nvSpPr>
            <p:spPr>
              <a:xfrm>
                <a:off x="2698650" y="3423800"/>
                <a:ext cx="164700" cy="703875"/>
              </a:xfrm>
              <a:custGeom>
                <a:rect b="b" l="l" r="r" t="t"/>
                <a:pathLst>
                  <a:path extrusionOk="0" h="28155" w="6588">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5F7D95"/>
              </a:solidFill>
              <a:ln>
                <a:noFill/>
              </a:ln>
            </p:spPr>
          </p:sp>
          <p:sp>
            <p:nvSpPr>
              <p:cNvPr id="3457" name="Google Shape;3457;p90"/>
              <p:cNvSpPr/>
              <p:nvPr/>
            </p:nvSpPr>
            <p:spPr>
              <a:xfrm>
                <a:off x="2680375" y="3510050"/>
                <a:ext cx="137075" cy="674800"/>
              </a:xfrm>
              <a:custGeom>
                <a:rect b="b" l="l" r="r" t="t"/>
                <a:pathLst>
                  <a:path extrusionOk="0" h="26992" w="5483">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458" name="Google Shape;3458;p90"/>
            <p:cNvGrpSpPr/>
            <p:nvPr/>
          </p:nvGrpSpPr>
          <p:grpSpPr>
            <a:xfrm>
              <a:off x="3855466" y="3289811"/>
              <a:ext cx="112514" cy="94210"/>
              <a:chOff x="3918000" y="3561900"/>
              <a:chExt cx="236225" cy="207100"/>
            </a:xfrm>
          </p:grpSpPr>
          <p:sp>
            <p:nvSpPr>
              <p:cNvPr id="3459" name="Google Shape;3459;p90"/>
              <p:cNvSpPr/>
              <p:nvPr/>
            </p:nvSpPr>
            <p:spPr>
              <a:xfrm>
                <a:off x="3925800" y="3561900"/>
                <a:ext cx="228425" cy="170000"/>
              </a:xfrm>
              <a:custGeom>
                <a:rect b="b" l="l" r="r" t="t"/>
                <a:pathLst>
                  <a:path extrusionOk="0" h="6800" w="9137">
                    <a:moveTo>
                      <a:pt x="0" y="4356"/>
                    </a:moveTo>
                    <a:lnTo>
                      <a:pt x="1381" y="1594"/>
                    </a:lnTo>
                    <a:lnTo>
                      <a:pt x="7012" y="0"/>
                    </a:lnTo>
                    <a:lnTo>
                      <a:pt x="9137" y="532"/>
                    </a:lnTo>
                    <a:lnTo>
                      <a:pt x="8500" y="2444"/>
                    </a:lnTo>
                    <a:lnTo>
                      <a:pt x="6906" y="5206"/>
                    </a:lnTo>
                    <a:lnTo>
                      <a:pt x="3719" y="6800"/>
                    </a:lnTo>
                    <a:close/>
                  </a:path>
                </a:pathLst>
              </a:custGeom>
              <a:solidFill>
                <a:srgbClr val="5F7D95"/>
              </a:solidFill>
              <a:ln>
                <a:noFill/>
              </a:ln>
            </p:spPr>
          </p:sp>
          <p:sp>
            <p:nvSpPr>
              <p:cNvPr id="3460" name="Google Shape;3460;p90"/>
              <p:cNvSpPr/>
              <p:nvPr/>
            </p:nvSpPr>
            <p:spPr>
              <a:xfrm>
                <a:off x="3918000" y="3569675"/>
                <a:ext cx="229150" cy="199325"/>
              </a:xfrm>
              <a:custGeom>
                <a:rect b="b" l="l" r="r" t="t"/>
                <a:pathLst>
                  <a:path extrusionOk="0" h="7973" w="9166">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61" name="Google Shape;3461;p90"/>
            <p:cNvSpPr/>
            <p:nvPr/>
          </p:nvSpPr>
          <p:spPr>
            <a:xfrm>
              <a:off x="3292646" y="3020419"/>
              <a:ext cx="18695" cy="5482"/>
            </a:xfrm>
            <a:custGeom>
              <a:rect b="b" l="l" r="r" t="t"/>
              <a:pathLst>
                <a:path extrusionOk="0" h="482" w="157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2" name="Google Shape;3462;p90"/>
            <p:cNvSpPr/>
            <p:nvPr/>
          </p:nvSpPr>
          <p:spPr>
            <a:xfrm>
              <a:off x="3260258" y="3010662"/>
              <a:ext cx="26423" cy="16661"/>
            </a:xfrm>
            <a:custGeom>
              <a:rect b="b" l="l" r="r" t="t"/>
              <a:pathLst>
                <a:path extrusionOk="0" h="1465" w="2219">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3" name="Google Shape;3463;p90"/>
            <p:cNvSpPr/>
            <p:nvPr/>
          </p:nvSpPr>
          <p:spPr>
            <a:xfrm>
              <a:off x="3408744" y="2329870"/>
              <a:ext cx="289769" cy="354333"/>
            </a:xfrm>
            <a:custGeom>
              <a:rect b="b" l="l" r="r" t="t"/>
              <a:pathLst>
                <a:path extrusionOk="0" h="31157" w="24335">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grpSp>
          <p:nvGrpSpPr>
            <p:cNvPr id="3464" name="Google Shape;3464;p90"/>
            <p:cNvGrpSpPr/>
            <p:nvPr/>
          </p:nvGrpSpPr>
          <p:grpSpPr>
            <a:xfrm>
              <a:off x="2905224" y="2311071"/>
              <a:ext cx="596721" cy="528992"/>
              <a:chOff x="1922950" y="1410350"/>
              <a:chExt cx="1252825" cy="1162875"/>
            </a:xfrm>
          </p:grpSpPr>
          <p:sp>
            <p:nvSpPr>
              <p:cNvPr id="3465" name="Google Shape;3465;p90"/>
              <p:cNvSpPr/>
              <p:nvPr/>
            </p:nvSpPr>
            <p:spPr>
              <a:xfrm>
                <a:off x="1988325" y="2333100"/>
                <a:ext cx="52325" cy="65925"/>
              </a:xfrm>
              <a:custGeom>
                <a:rect b="b" l="l" r="r" t="t"/>
                <a:pathLst>
                  <a:path extrusionOk="0" h="2637" w="2093">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6" name="Google Shape;3466;p90"/>
              <p:cNvSpPr/>
              <p:nvPr/>
            </p:nvSpPr>
            <p:spPr>
              <a:xfrm>
                <a:off x="1953800" y="2242075"/>
                <a:ext cx="23050" cy="54425"/>
              </a:xfrm>
              <a:custGeom>
                <a:rect b="b" l="l" r="r" t="t"/>
                <a:pathLst>
                  <a:path extrusionOk="0" h="2177" w="922">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7" name="Google Shape;3467;p90"/>
              <p:cNvSpPr/>
              <p:nvPr/>
            </p:nvSpPr>
            <p:spPr>
              <a:xfrm>
                <a:off x="2552225" y="1885325"/>
                <a:ext cx="48150" cy="48675"/>
              </a:xfrm>
              <a:custGeom>
                <a:rect b="b" l="l" r="r" t="t"/>
                <a:pathLst>
                  <a:path extrusionOk="0" h="1947" w="1926">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8" name="Google Shape;3468;p90"/>
              <p:cNvSpPr/>
              <p:nvPr/>
            </p:nvSpPr>
            <p:spPr>
              <a:xfrm>
                <a:off x="2722750" y="1634775"/>
                <a:ext cx="145950" cy="133925"/>
              </a:xfrm>
              <a:custGeom>
                <a:rect b="b" l="l" r="r" t="t"/>
                <a:pathLst>
                  <a:path extrusionOk="0" h="5357" w="5838">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69" name="Google Shape;3469;p90"/>
              <p:cNvSpPr/>
              <p:nvPr/>
            </p:nvSpPr>
            <p:spPr>
              <a:xfrm>
                <a:off x="2687175" y="1694400"/>
                <a:ext cx="33500" cy="37675"/>
              </a:xfrm>
              <a:custGeom>
                <a:rect b="b" l="l" r="r" t="t"/>
                <a:pathLst>
                  <a:path extrusionOk="0" h="1507" w="134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0" name="Google Shape;3470;p90"/>
              <p:cNvSpPr/>
              <p:nvPr/>
            </p:nvSpPr>
            <p:spPr>
              <a:xfrm>
                <a:off x="2605050" y="1520200"/>
                <a:ext cx="42400" cy="26175"/>
              </a:xfrm>
              <a:custGeom>
                <a:rect b="b" l="l" r="r" t="t"/>
                <a:pathLst>
                  <a:path extrusionOk="0" h="1047" w="1696">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1" name="Google Shape;3471;p90"/>
              <p:cNvSpPr/>
              <p:nvPr/>
            </p:nvSpPr>
            <p:spPr>
              <a:xfrm>
                <a:off x="2443425" y="1547400"/>
                <a:ext cx="109875" cy="60700"/>
              </a:xfrm>
              <a:custGeom>
                <a:rect b="b" l="l" r="r" t="t"/>
                <a:pathLst>
                  <a:path extrusionOk="0" h="2428" w="4395">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2" name="Google Shape;3472;p90"/>
              <p:cNvSpPr/>
              <p:nvPr/>
            </p:nvSpPr>
            <p:spPr>
              <a:xfrm>
                <a:off x="2580975" y="1547400"/>
                <a:ext cx="48150" cy="32475"/>
              </a:xfrm>
              <a:custGeom>
                <a:rect b="b" l="l" r="r" t="t"/>
                <a:pathLst>
                  <a:path extrusionOk="0" h="1299" w="1926">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3" name="Google Shape;3473;p90"/>
              <p:cNvSpPr/>
              <p:nvPr/>
            </p:nvSpPr>
            <p:spPr>
              <a:xfrm>
                <a:off x="2474800" y="1600250"/>
                <a:ext cx="142825" cy="88425"/>
              </a:xfrm>
              <a:custGeom>
                <a:rect b="b" l="l" r="r" t="t"/>
                <a:pathLst>
                  <a:path extrusionOk="0" h="3537" w="5713">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4" name="Google Shape;3474;p90"/>
              <p:cNvSpPr/>
              <p:nvPr/>
            </p:nvSpPr>
            <p:spPr>
              <a:xfrm>
                <a:off x="2638000" y="1637900"/>
                <a:ext cx="69075" cy="67500"/>
              </a:xfrm>
              <a:custGeom>
                <a:rect b="b" l="l" r="r" t="t"/>
                <a:pathLst>
                  <a:path extrusionOk="0" h="2700" w="2763">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5" name="Google Shape;3475;p90"/>
              <p:cNvSpPr/>
              <p:nvPr/>
            </p:nvSpPr>
            <p:spPr>
              <a:xfrm>
                <a:off x="2686125" y="1510800"/>
                <a:ext cx="62275" cy="87900"/>
              </a:xfrm>
              <a:custGeom>
                <a:rect b="b" l="l" r="r" t="t"/>
                <a:pathLst>
                  <a:path extrusionOk="0" h="3516" w="2491">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6" name="Google Shape;3476;p90"/>
              <p:cNvSpPr/>
              <p:nvPr/>
            </p:nvSpPr>
            <p:spPr>
              <a:xfrm>
                <a:off x="2799125" y="1455875"/>
                <a:ext cx="96775" cy="158525"/>
              </a:xfrm>
              <a:custGeom>
                <a:rect b="b" l="l" r="r" t="t"/>
                <a:pathLst>
                  <a:path extrusionOk="0" h="6341" w="3871">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7" name="Google Shape;3477;p90"/>
              <p:cNvSpPr/>
              <p:nvPr/>
            </p:nvSpPr>
            <p:spPr>
              <a:xfrm>
                <a:off x="2744725" y="1557875"/>
                <a:ext cx="36625" cy="48150"/>
              </a:xfrm>
              <a:custGeom>
                <a:rect b="b" l="l" r="r" t="t"/>
                <a:pathLst>
                  <a:path extrusionOk="0" h="1926" w="1465">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8" name="Google Shape;3478;p90"/>
              <p:cNvSpPr/>
              <p:nvPr/>
            </p:nvSpPr>
            <p:spPr>
              <a:xfrm>
                <a:off x="2789175" y="1410350"/>
                <a:ext cx="386600" cy="302375"/>
              </a:xfrm>
              <a:custGeom>
                <a:rect b="b" l="l" r="r" t="t"/>
                <a:pathLst>
                  <a:path extrusionOk="0" h="12095" w="15464">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79" name="Google Shape;3479;p90"/>
              <p:cNvSpPr/>
              <p:nvPr/>
            </p:nvSpPr>
            <p:spPr>
              <a:xfrm>
                <a:off x="2905300" y="2401625"/>
                <a:ext cx="91575" cy="98875"/>
              </a:xfrm>
              <a:custGeom>
                <a:rect b="b" l="l" r="r" t="t"/>
                <a:pathLst>
                  <a:path extrusionOk="0" h="3955" w="3663">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0" name="Google Shape;3480;p90"/>
              <p:cNvSpPr/>
              <p:nvPr/>
            </p:nvSpPr>
            <p:spPr>
              <a:xfrm>
                <a:off x="1922950" y="1659350"/>
                <a:ext cx="1050900" cy="913875"/>
              </a:xfrm>
              <a:custGeom>
                <a:rect b="b" l="l" r="r" t="t"/>
                <a:pathLst>
                  <a:path extrusionOk="0" h="36555" w="42036">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grpSp>
        <p:sp>
          <p:nvSpPr>
            <p:cNvPr id="3481" name="Google Shape;3481;p90"/>
            <p:cNvSpPr/>
            <p:nvPr/>
          </p:nvSpPr>
          <p:spPr>
            <a:xfrm>
              <a:off x="3216902" y="3020658"/>
              <a:ext cx="15456" cy="5959"/>
            </a:xfrm>
            <a:custGeom>
              <a:rect b="b" l="l" r="r" t="t"/>
              <a:pathLst>
                <a:path extrusionOk="0" h="524" w="1298">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2" name="Google Shape;3482;p90"/>
            <p:cNvSpPr/>
            <p:nvPr/>
          </p:nvSpPr>
          <p:spPr>
            <a:xfrm>
              <a:off x="3243063" y="3010423"/>
              <a:ext cx="19695" cy="13340"/>
            </a:xfrm>
            <a:custGeom>
              <a:rect b="b" l="l" r="r" t="t"/>
              <a:pathLst>
                <a:path extrusionOk="0" h="1173" w="1654">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3" name="Google Shape;3483;p90"/>
            <p:cNvSpPr/>
            <p:nvPr/>
          </p:nvSpPr>
          <p:spPr>
            <a:xfrm>
              <a:off x="3173297" y="2986859"/>
              <a:ext cx="73267" cy="24997"/>
            </a:xfrm>
            <a:custGeom>
              <a:rect b="b" l="l" r="r" t="t"/>
              <a:pathLst>
                <a:path extrusionOk="0" h="2198" w="6153">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4" name="Google Shape;3484;p90"/>
            <p:cNvSpPr/>
            <p:nvPr/>
          </p:nvSpPr>
          <p:spPr>
            <a:xfrm>
              <a:off x="3371128" y="3527019"/>
              <a:ext cx="18695" cy="10247"/>
            </a:xfrm>
            <a:custGeom>
              <a:rect b="b" l="l" r="r" t="t"/>
              <a:pathLst>
                <a:path extrusionOk="0" h="901" w="157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5" name="Google Shape;3485;p90"/>
            <p:cNvSpPr/>
            <p:nvPr/>
          </p:nvSpPr>
          <p:spPr>
            <a:xfrm>
              <a:off x="3183264" y="3080853"/>
              <a:ext cx="38140" cy="16672"/>
            </a:xfrm>
            <a:custGeom>
              <a:rect b="b" l="l" r="r" t="t"/>
              <a:pathLst>
                <a:path extrusionOk="0" h="1466" w="3203">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6" name="Google Shape;3486;p90"/>
            <p:cNvSpPr/>
            <p:nvPr/>
          </p:nvSpPr>
          <p:spPr>
            <a:xfrm>
              <a:off x="3163092" y="3070629"/>
              <a:ext cx="23172" cy="20709"/>
            </a:xfrm>
            <a:custGeom>
              <a:rect b="b" l="l" r="r" t="t"/>
              <a:pathLst>
                <a:path extrusionOk="0" h="1821" w="1946">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7" name="Google Shape;3487;p90"/>
            <p:cNvSpPr/>
            <p:nvPr/>
          </p:nvSpPr>
          <p:spPr>
            <a:xfrm>
              <a:off x="3150875" y="3043494"/>
              <a:ext cx="32150" cy="30467"/>
            </a:xfrm>
            <a:custGeom>
              <a:rect b="b" l="l" r="r" t="t"/>
              <a:pathLst>
                <a:path extrusionOk="0" h="2679" w="270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8" name="Google Shape;3488;p90"/>
            <p:cNvSpPr/>
            <p:nvPr/>
          </p:nvSpPr>
          <p:spPr>
            <a:xfrm>
              <a:off x="3140409" y="3037308"/>
              <a:ext cx="43617" cy="20948"/>
            </a:xfrm>
            <a:custGeom>
              <a:rect b="b" l="l" r="r" t="t"/>
              <a:pathLst>
                <a:path extrusionOk="0" h="1842" w="3663">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89" name="Google Shape;3489;p90"/>
            <p:cNvSpPr/>
            <p:nvPr/>
          </p:nvSpPr>
          <p:spPr>
            <a:xfrm>
              <a:off x="3134431" y="3048737"/>
              <a:ext cx="17206" cy="9519"/>
            </a:xfrm>
            <a:custGeom>
              <a:rect b="b" l="l" r="r" t="t"/>
              <a:pathLst>
                <a:path extrusionOk="0" h="837" w="1445">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0" name="Google Shape;3490;p90"/>
            <p:cNvSpPr/>
            <p:nvPr/>
          </p:nvSpPr>
          <p:spPr>
            <a:xfrm>
              <a:off x="3142159" y="3021841"/>
              <a:ext cx="7978" cy="16672"/>
            </a:xfrm>
            <a:custGeom>
              <a:rect b="b" l="l" r="r" t="t"/>
              <a:pathLst>
                <a:path extrusionOk="0" h="1466" w="67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1" name="Google Shape;3491;p90"/>
            <p:cNvSpPr/>
            <p:nvPr/>
          </p:nvSpPr>
          <p:spPr>
            <a:xfrm>
              <a:off x="3120487" y="3025651"/>
              <a:ext cx="28411" cy="28568"/>
            </a:xfrm>
            <a:custGeom>
              <a:rect b="b" l="l" r="r" t="t"/>
              <a:pathLst>
                <a:path extrusionOk="0" h="2512" w="2386">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2" name="Google Shape;3492;p90"/>
            <p:cNvSpPr/>
            <p:nvPr/>
          </p:nvSpPr>
          <p:spPr>
            <a:xfrm>
              <a:off x="2965761" y="2909287"/>
              <a:ext cx="196343" cy="138983"/>
            </a:xfrm>
            <a:custGeom>
              <a:rect b="b" l="l" r="r" t="t"/>
              <a:pathLst>
                <a:path extrusionOk="0" h="12221" w="16489">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3" name="Google Shape;3493;p90"/>
            <p:cNvSpPr/>
            <p:nvPr/>
          </p:nvSpPr>
          <p:spPr>
            <a:xfrm>
              <a:off x="3378594" y="3107749"/>
              <a:ext cx="19445" cy="26657"/>
            </a:xfrm>
            <a:custGeom>
              <a:rect b="b" l="l" r="r" t="t"/>
              <a:pathLst>
                <a:path extrusionOk="0" h="2344" w="1633">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4" name="Google Shape;3494;p90"/>
            <p:cNvSpPr/>
            <p:nvPr/>
          </p:nvSpPr>
          <p:spPr>
            <a:xfrm>
              <a:off x="3354434" y="3105122"/>
              <a:ext cx="27661" cy="28807"/>
            </a:xfrm>
            <a:custGeom>
              <a:rect b="b" l="l" r="r" t="t"/>
              <a:pathLst>
                <a:path extrusionOk="0" h="2533" w="2323">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5" name="Google Shape;3495;p90"/>
            <p:cNvSpPr/>
            <p:nvPr/>
          </p:nvSpPr>
          <p:spPr>
            <a:xfrm>
              <a:off x="3331012" y="3088711"/>
              <a:ext cx="34639" cy="49743"/>
            </a:xfrm>
            <a:custGeom>
              <a:rect b="b" l="l" r="r" t="t"/>
              <a:pathLst>
                <a:path extrusionOk="0" h="4374" w="2909">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6" name="Google Shape;3496;p90"/>
            <p:cNvSpPr/>
            <p:nvPr/>
          </p:nvSpPr>
          <p:spPr>
            <a:xfrm>
              <a:off x="3250041" y="3063487"/>
              <a:ext cx="91450" cy="78538"/>
            </a:xfrm>
            <a:custGeom>
              <a:rect b="b" l="l" r="r" t="t"/>
              <a:pathLst>
                <a:path extrusionOk="0" h="6906" w="768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7" name="Google Shape;3497;p90"/>
            <p:cNvSpPr/>
            <p:nvPr/>
          </p:nvSpPr>
          <p:spPr>
            <a:xfrm>
              <a:off x="3209425" y="3061815"/>
              <a:ext cx="82733" cy="112565"/>
            </a:xfrm>
            <a:custGeom>
              <a:rect b="b" l="l" r="r" t="t"/>
              <a:pathLst>
                <a:path extrusionOk="0" h="9898" w="6948">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8" name="Google Shape;3498;p90"/>
            <p:cNvSpPr/>
            <p:nvPr/>
          </p:nvSpPr>
          <p:spPr>
            <a:xfrm>
              <a:off x="3195231" y="3136533"/>
              <a:ext cx="40867" cy="42852"/>
            </a:xfrm>
            <a:custGeom>
              <a:rect b="b" l="l" r="r" t="t"/>
              <a:pathLst>
                <a:path extrusionOk="0" h="3768" w="3432">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99" name="Google Shape;3499;p90"/>
            <p:cNvSpPr/>
            <p:nvPr/>
          </p:nvSpPr>
          <p:spPr>
            <a:xfrm>
              <a:off x="3192980" y="3146290"/>
              <a:ext cx="88711" cy="124938"/>
            </a:xfrm>
            <a:custGeom>
              <a:rect b="b" l="l" r="r" t="t"/>
              <a:pathLst>
                <a:path extrusionOk="0" h="10986" w="745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0" name="Google Shape;3500;p90"/>
            <p:cNvSpPr/>
            <p:nvPr/>
          </p:nvSpPr>
          <p:spPr>
            <a:xfrm>
              <a:off x="3275452" y="3211250"/>
              <a:ext cx="85722" cy="91389"/>
            </a:xfrm>
            <a:custGeom>
              <a:rect b="b" l="l" r="r" t="t"/>
              <a:pathLst>
                <a:path extrusionOk="0" h="8036" w="7199">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501" name="Google Shape;3501;p90"/>
            <p:cNvSpPr/>
            <p:nvPr/>
          </p:nvSpPr>
          <p:spPr>
            <a:xfrm>
              <a:off x="3327273" y="3275982"/>
              <a:ext cx="58811" cy="59262"/>
            </a:xfrm>
            <a:custGeom>
              <a:rect b="b" l="l" r="r" t="t"/>
              <a:pathLst>
                <a:path extrusionOk="0" h="5211" w="4939">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02" name="Google Shape;3502;p90"/>
            <p:cNvSpPr/>
            <p:nvPr/>
          </p:nvSpPr>
          <p:spPr>
            <a:xfrm>
              <a:off x="3363150" y="3352838"/>
              <a:ext cx="34889" cy="37848"/>
            </a:xfrm>
            <a:custGeom>
              <a:rect b="b" l="l" r="r" t="t"/>
              <a:pathLst>
                <a:path extrusionOk="0" h="3328" w="293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3" name="Google Shape;3503;p90"/>
            <p:cNvGrpSpPr/>
            <p:nvPr/>
          </p:nvGrpSpPr>
          <p:grpSpPr>
            <a:xfrm>
              <a:off x="3280929" y="3294542"/>
              <a:ext cx="109894" cy="272224"/>
              <a:chOff x="2711750" y="3572300"/>
              <a:chExt cx="230725" cy="598425"/>
            </a:xfrm>
          </p:grpSpPr>
          <p:sp>
            <p:nvSpPr>
              <p:cNvPr id="3504" name="Google Shape;3504;p90"/>
              <p:cNvSpPr/>
              <p:nvPr/>
            </p:nvSpPr>
            <p:spPr>
              <a:xfrm>
                <a:off x="2711750" y="3572300"/>
                <a:ext cx="230725" cy="538800"/>
              </a:xfrm>
              <a:custGeom>
                <a:rect b="b" l="l" r="r" t="t"/>
                <a:pathLst>
                  <a:path extrusionOk="0" h="21552" w="9229">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5" name="Google Shape;3505;p90"/>
              <p:cNvSpPr/>
              <p:nvPr/>
            </p:nvSpPr>
            <p:spPr>
              <a:xfrm>
                <a:off x="2804875" y="4134625"/>
                <a:ext cx="51800" cy="36100"/>
              </a:xfrm>
              <a:custGeom>
                <a:rect b="b" l="l" r="r" t="t"/>
                <a:pathLst>
                  <a:path extrusionOk="0" h="1444" w="2072">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06" name="Google Shape;3506;p90"/>
            <p:cNvSpPr/>
            <p:nvPr/>
          </p:nvSpPr>
          <p:spPr>
            <a:xfrm>
              <a:off x="4563295" y="2964728"/>
              <a:ext cx="12467" cy="27863"/>
            </a:xfrm>
            <a:custGeom>
              <a:rect b="b" l="l" r="r" t="t"/>
              <a:pathLst>
                <a:path extrusionOk="0" h="2450" w="1047">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07" name="Google Shape;3507;p90"/>
            <p:cNvGrpSpPr/>
            <p:nvPr/>
          </p:nvGrpSpPr>
          <p:grpSpPr>
            <a:xfrm>
              <a:off x="3790439" y="2408636"/>
              <a:ext cx="73017" cy="75684"/>
              <a:chOff x="3781475" y="1624825"/>
              <a:chExt cx="153300" cy="166375"/>
            </a:xfrm>
          </p:grpSpPr>
          <p:sp>
            <p:nvSpPr>
              <p:cNvPr id="3508" name="Google Shape;3508;p90"/>
              <p:cNvSpPr/>
              <p:nvPr/>
            </p:nvSpPr>
            <p:spPr>
              <a:xfrm>
                <a:off x="3845300" y="1624825"/>
                <a:ext cx="89475" cy="60700"/>
              </a:xfrm>
              <a:custGeom>
                <a:rect b="b" l="l" r="r" t="t"/>
                <a:pathLst>
                  <a:path extrusionOk="0" h="2428" w="3579">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09" name="Google Shape;3509;p90"/>
              <p:cNvSpPr/>
              <p:nvPr/>
            </p:nvSpPr>
            <p:spPr>
              <a:xfrm>
                <a:off x="3875625" y="1704850"/>
                <a:ext cx="21475" cy="18350"/>
              </a:xfrm>
              <a:custGeom>
                <a:rect b="b" l="l" r="r" t="t"/>
                <a:pathLst>
                  <a:path extrusionOk="0" h="734" w="859">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0" name="Google Shape;3510;p90"/>
              <p:cNvSpPr/>
              <p:nvPr/>
            </p:nvSpPr>
            <p:spPr>
              <a:xfrm>
                <a:off x="3883475" y="1716375"/>
                <a:ext cx="39275" cy="43425"/>
              </a:xfrm>
              <a:custGeom>
                <a:rect b="b" l="l" r="r" t="t"/>
                <a:pathLst>
                  <a:path extrusionOk="0" h="1737" w="1571">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1" name="Google Shape;3511;p90"/>
              <p:cNvSpPr/>
              <p:nvPr/>
            </p:nvSpPr>
            <p:spPr>
              <a:xfrm>
                <a:off x="3781475" y="1649925"/>
                <a:ext cx="102550" cy="141275"/>
              </a:xfrm>
              <a:custGeom>
                <a:rect b="b" l="l" r="r" t="t"/>
                <a:pathLst>
                  <a:path extrusionOk="0" h="5651" w="4102">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12" name="Google Shape;3512;p90"/>
            <p:cNvSpPr/>
            <p:nvPr/>
          </p:nvSpPr>
          <p:spPr>
            <a:xfrm>
              <a:off x="4614379" y="2777935"/>
              <a:ext cx="83472" cy="139700"/>
            </a:xfrm>
            <a:custGeom>
              <a:rect b="b" l="l" r="r" t="t"/>
              <a:pathLst>
                <a:path extrusionOk="0" h="12284" w="701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3" name="Google Shape;3513;p90"/>
            <p:cNvSpPr/>
            <p:nvPr/>
          </p:nvSpPr>
          <p:spPr>
            <a:xfrm>
              <a:off x="4580490" y="2850992"/>
              <a:ext cx="28661" cy="38087"/>
            </a:xfrm>
            <a:custGeom>
              <a:rect b="b" l="l" r="r" t="t"/>
              <a:pathLst>
                <a:path extrusionOk="0" h="3349" w="2407">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4" name="Google Shape;3514;p90"/>
            <p:cNvSpPr/>
            <p:nvPr/>
          </p:nvSpPr>
          <p:spPr>
            <a:xfrm>
              <a:off x="4566534" y="2807208"/>
              <a:ext cx="32650" cy="53553"/>
            </a:xfrm>
            <a:custGeom>
              <a:rect b="b" l="l" r="r" t="t"/>
              <a:pathLst>
                <a:path extrusionOk="0" h="4709" w="2742">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5" name="Google Shape;3515;p90"/>
            <p:cNvSpPr/>
            <p:nvPr/>
          </p:nvSpPr>
          <p:spPr>
            <a:xfrm>
              <a:off x="4301938" y="2737722"/>
              <a:ext cx="211787" cy="95438"/>
            </a:xfrm>
            <a:custGeom>
              <a:rect b="b" l="l" r="r" t="t"/>
              <a:pathLst>
                <a:path extrusionOk="0" h="8392" w="17786">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6" name="Google Shape;3516;p90"/>
            <p:cNvSpPr/>
            <p:nvPr/>
          </p:nvSpPr>
          <p:spPr>
            <a:xfrm>
              <a:off x="4718522" y="3165089"/>
              <a:ext cx="67277" cy="54986"/>
            </a:xfrm>
            <a:custGeom>
              <a:rect b="b" l="l" r="r" t="t"/>
              <a:pathLst>
                <a:path extrusionOk="0" h="4835" w="565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7" name="Google Shape;3517;p90"/>
            <p:cNvSpPr/>
            <p:nvPr/>
          </p:nvSpPr>
          <p:spPr>
            <a:xfrm>
              <a:off x="4567785" y="3016610"/>
              <a:ext cx="54822" cy="91389"/>
            </a:xfrm>
            <a:custGeom>
              <a:rect b="b" l="l" r="r" t="t"/>
              <a:pathLst>
                <a:path extrusionOk="0" h="8036" w="4604">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18" name="Google Shape;3518;p90"/>
            <p:cNvSpPr/>
            <p:nvPr/>
          </p:nvSpPr>
          <p:spPr>
            <a:xfrm>
              <a:off x="4595934" y="3205063"/>
              <a:ext cx="26673" cy="13340"/>
            </a:xfrm>
            <a:custGeom>
              <a:rect b="b" l="l" r="r" t="t"/>
              <a:pathLst>
                <a:path extrusionOk="0" h="1173" w="224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19" name="Google Shape;3519;p90"/>
            <p:cNvGrpSpPr/>
            <p:nvPr/>
          </p:nvGrpSpPr>
          <p:grpSpPr>
            <a:xfrm>
              <a:off x="4403342" y="3107749"/>
              <a:ext cx="316680" cy="101374"/>
              <a:chOff x="5068275" y="3161675"/>
              <a:chExt cx="664875" cy="222850"/>
            </a:xfrm>
          </p:grpSpPr>
          <p:sp>
            <p:nvSpPr>
              <p:cNvPr id="3520" name="Google Shape;3520;p90"/>
              <p:cNvSpPr/>
              <p:nvPr/>
            </p:nvSpPr>
            <p:spPr>
              <a:xfrm>
                <a:off x="5408300" y="3224425"/>
                <a:ext cx="96775" cy="107800"/>
              </a:xfrm>
              <a:custGeom>
                <a:rect b="b" l="l" r="r" t="t"/>
                <a:pathLst>
                  <a:path extrusionOk="0" h="4312" w="3871">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1" name="Google Shape;3521;p90"/>
              <p:cNvSpPr/>
              <p:nvPr/>
            </p:nvSpPr>
            <p:spPr>
              <a:xfrm>
                <a:off x="5587700" y="3253200"/>
                <a:ext cx="145450" cy="131325"/>
              </a:xfrm>
              <a:custGeom>
                <a:rect b="b" l="l" r="r" t="t"/>
                <a:pathLst>
                  <a:path extrusionOk="0" h="5253" w="5818">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2" name="Google Shape;3522;p90"/>
              <p:cNvSpPr/>
              <p:nvPr/>
            </p:nvSpPr>
            <p:spPr>
              <a:xfrm>
                <a:off x="5268100" y="3181025"/>
                <a:ext cx="143350" cy="129750"/>
              </a:xfrm>
              <a:custGeom>
                <a:rect b="b" l="l" r="r" t="t"/>
                <a:pathLst>
                  <a:path extrusionOk="0" h="5190" w="5734">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3" name="Google Shape;3523;p90"/>
              <p:cNvSpPr/>
              <p:nvPr/>
            </p:nvSpPr>
            <p:spPr>
              <a:xfrm>
                <a:off x="5068275" y="3161675"/>
                <a:ext cx="431050" cy="221800"/>
              </a:xfrm>
              <a:custGeom>
                <a:rect b="b" l="l" r="r" t="t"/>
                <a:pathLst>
                  <a:path extrusionOk="0" h="8872" w="17242">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24" name="Google Shape;3524;p90"/>
            <p:cNvSpPr/>
            <p:nvPr/>
          </p:nvSpPr>
          <p:spPr>
            <a:xfrm>
              <a:off x="4437231" y="3100607"/>
              <a:ext cx="29912" cy="37370"/>
            </a:xfrm>
            <a:custGeom>
              <a:rect b="b" l="l" r="r" t="t"/>
              <a:pathLst>
                <a:path extrusionOk="0" h="3286" w="2512">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5" name="Google Shape;3525;p90"/>
            <p:cNvSpPr/>
            <p:nvPr/>
          </p:nvSpPr>
          <p:spPr>
            <a:xfrm>
              <a:off x="4503746" y="3099174"/>
              <a:ext cx="65289" cy="42135"/>
            </a:xfrm>
            <a:custGeom>
              <a:rect b="b" l="l" r="r" t="t"/>
              <a:pathLst>
                <a:path extrusionOk="0" h="3705" w="5483">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6" name="Google Shape;3526;p90"/>
            <p:cNvSpPr/>
            <p:nvPr/>
          </p:nvSpPr>
          <p:spPr>
            <a:xfrm>
              <a:off x="4442708" y="2983061"/>
              <a:ext cx="56823" cy="104945"/>
            </a:xfrm>
            <a:custGeom>
              <a:rect b="b" l="l" r="r" t="t"/>
              <a:pathLst>
                <a:path extrusionOk="0" h="9228" w="4772">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7" name="Google Shape;3527;p90"/>
            <p:cNvSpPr/>
            <p:nvPr/>
          </p:nvSpPr>
          <p:spPr>
            <a:xfrm>
              <a:off x="4450186" y="3045644"/>
              <a:ext cx="36139" cy="29750"/>
            </a:xfrm>
            <a:custGeom>
              <a:rect b="b" l="l" r="r" t="t"/>
              <a:pathLst>
                <a:path extrusionOk="0" h="2616" w="3035">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8" name="Google Shape;3528;p90"/>
            <p:cNvSpPr/>
            <p:nvPr/>
          </p:nvSpPr>
          <p:spPr>
            <a:xfrm>
              <a:off x="4429753" y="2990191"/>
              <a:ext cx="55822" cy="61650"/>
            </a:xfrm>
            <a:custGeom>
              <a:rect b="b" l="l" r="r" t="t"/>
              <a:pathLst>
                <a:path extrusionOk="0" h="5421" w="4688">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29" name="Google Shape;3529;p90"/>
            <p:cNvSpPr/>
            <p:nvPr/>
          </p:nvSpPr>
          <p:spPr>
            <a:xfrm>
              <a:off x="4413309" y="3004475"/>
              <a:ext cx="58061" cy="103285"/>
            </a:xfrm>
            <a:custGeom>
              <a:rect b="b" l="l" r="r" t="t"/>
              <a:pathLst>
                <a:path extrusionOk="0" h="9082" w="4876">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0" name="Google Shape;3530;p90"/>
            <p:cNvSpPr/>
            <p:nvPr/>
          </p:nvSpPr>
          <p:spPr>
            <a:xfrm>
              <a:off x="4375443" y="2948079"/>
              <a:ext cx="61050" cy="131125"/>
            </a:xfrm>
            <a:custGeom>
              <a:rect b="b" l="l" r="r" t="t"/>
              <a:pathLst>
                <a:path extrusionOk="0" h="11530" w="5127">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1" name="Google Shape;3531;p90"/>
            <p:cNvSpPr/>
            <p:nvPr/>
          </p:nvSpPr>
          <p:spPr>
            <a:xfrm>
              <a:off x="4343054" y="2959975"/>
              <a:ext cx="35389" cy="43557"/>
            </a:xfrm>
            <a:custGeom>
              <a:rect b="b" l="l" r="r" t="t"/>
              <a:pathLst>
                <a:path extrusionOk="0" h="3830" w="2972">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2" name="Google Shape;3532;p90"/>
            <p:cNvSpPr/>
            <p:nvPr/>
          </p:nvSpPr>
          <p:spPr>
            <a:xfrm>
              <a:off x="3793178" y="2712975"/>
              <a:ext cx="26423" cy="30945"/>
            </a:xfrm>
            <a:custGeom>
              <a:rect b="b" l="l" r="r" t="t"/>
              <a:pathLst>
                <a:path extrusionOk="0" h="2721" w="2219">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3" name="Google Shape;3533;p90"/>
            <p:cNvSpPr/>
            <p:nvPr/>
          </p:nvSpPr>
          <p:spPr>
            <a:xfrm>
              <a:off x="3772256" y="2560208"/>
              <a:ext cx="138282" cy="153495"/>
            </a:xfrm>
            <a:custGeom>
              <a:rect b="b" l="l" r="r" t="t"/>
              <a:pathLst>
                <a:path extrusionOk="0" h="13497" w="11613">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4" name="Google Shape;3534;p90"/>
            <p:cNvSpPr/>
            <p:nvPr/>
          </p:nvSpPr>
          <p:spPr>
            <a:xfrm>
              <a:off x="3810372" y="2589242"/>
              <a:ext cx="68528" cy="147786"/>
            </a:xfrm>
            <a:custGeom>
              <a:rect b="b" l="l" r="r" t="t"/>
              <a:pathLst>
                <a:path extrusionOk="0" h="12995" w="5755">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5" name="Google Shape;3535;p90"/>
            <p:cNvSpPr/>
            <p:nvPr/>
          </p:nvSpPr>
          <p:spPr>
            <a:xfrm>
              <a:off x="3883127" y="2693471"/>
              <a:ext cx="27411" cy="23803"/>
            </a:xfrm>
            <a:custGeom>
              <a:rect b="b" l="l" r="r" t="t"/>
              <a:pathLst>
                <a:path extrusionOk="0" h="2093" w="2302">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6" name="Google Shape;3536;p90"/>
            <p:cNvSpPr/>
            <p:nvPr/>
          </p:nvSpPr>
          <p:spPr>
            <a:xfrm>
              <a:off x="3870422" y="2710598"/>
              <a:ext cx="43605" cy="22620"/>
            </a:xfrm>
            <a:custGeom>
              <a:rect b="b" l="l" r="r" t="t"/>
              <a:pathLst>
                <a:path extrusionOk="0" h="1989" w="3662">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7" name="Google Shape;3537;p90"/>
            <p:cNvSpPr/>
            <p:nvPr/>
          </p:nvSpPr>
          <p:spPr>
            <a:xfrm>
              <a:off x="3871910" y="2726065"/>
              <a:ext cx="33901" cy="23803"/>
            </a:xfrm>
            <a:custGeom>
              <a:rect b="b" l="l" r="r" t="t"/>
              <a:pathLst>
                <a:path extrusionOk="0" h="2093" w="2847">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8" name="Google Shape;3538;p90"/>
            <p:cNvSpPr/>
            <p:nvPr/>
          </p:nvSpPr>
          <p:spPr>
            <a:xfrm>
              <a:off x="3888104" y="2727737"/>
              <a:ext cx="57573" cy="42601"/>
            </a:xfrm>
            <a:custGeom>
              <a:rect b="b" l="l" r="r" t="t"/>
              <a:pathLst>
                <a:path extrusionOk="0" h="3746" w="4835">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9" name="Google Shape;3539;p90"/>
            <p:cNvSpPr/>
            <p:nvPr/>
          </p:nvSpPr>
          <p:spPr>
            <a:xfrm>
              <a:off x="3848488" y="2796972"/>
              <a:ext cx="39628" cy="24519"/>
            </a:xfrm>
            <a:custGeom>
              <a:rect b="b" l="l" r="r" t="t"/>
              <a:pathLst>
                <a:path extrusionOk="0" h="2156" w="3328">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0" name="Google Shape;3540;p90"/>
            <p:cNvSpPr/>
            <p:nvPr/>
          </p:nvSpPr>
          <p:spPr>
            <a:xfrm>
              <a:off x="3851727" y="2789842"/>
              <a:ext cx="34151" cy="14284"/>
            </a:xfrm>
            <a:custGeom>
              <a:rect b="b" l="l" r="r" t="t"/>
              <a:pathLst>
                <a:path extrusionOk="0" h="1256" w="2868">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1" name="Google Shape;3541;p90"/>
            <p:cNvSpPr/>
            <p:nvPr/>
          </p:nvSpPr>
          <p:spPr>
            <a:xfrm>
              <a:off x="3869672" y="2845760"/>
              <a:ext cx="12967" cy="23803"/>
            </a:xfrm>
            <a:custGeom>
              <a:rect b="b" l="l" r="r" t="t"/>
              <a:pathLst>
                <a:path extrusionOk="0" h="2093" w="1089">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2" name="Google Shape;3542;p90"/>
            <p:cNvSpPr/>
            <p:nvPr/>
          </p:nvSpPr>
          <p:spPr>
            <a:xfrm>
              <a:off x="3863444" y="2836958"/>
              <a:ext cx="12467" cy="15000"/>
            </a:xfrm>
            <a:custGeom>
              <a:rect b="b" l="l" r="r" t="t"/>
              <a:pathLst>
                <a:path extrusionOk="0" h="1319" w="1047">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3" name="Google Shape;3543;p90"/>
            <p:cNvSpPr/>
            <p:nvPr/>
          </p:nvSpPr>
          <p:spPr>
            <a:xfrm>
              <a:off x="3844761" y="2824346"/>
              <a:ext cx="25923" cy="21665"/>
            </a:xfrm>
            <a:custGeom>
              <a:rect b="b" l="l" r="r" t="t"/>
              <a:pathLst>
                <a:path extrusionOk="0" h="1905" w="2177">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4" name="Google Shape;3544;p90"/>
            <p:cNvSpPr/>
            <p:nvPr/>
          </p:nvSpPr>
          <p:spPr>
            <a:xfrm>
              <a:off x="3830555" y="2811734"/>
              <a:ext cx="20195" cy="12146"/>
            </a:xfrm>
            <a:custGeom>
              <a:rect b="b" l="l" r="r" t="t"/>
              <a:pathLst>
                <a:path extrusionOk="0" h="1068" w="1696">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5" name="Google Shape;3545;p90"/>
            <p:cNvSpPr/>
            <p:nvPr/>
          </p:nvSpPr>
          <p:spPr>
            <a:xfrm>
              <a:off x="3804645" y="2793401"/>
              <a:ext cx="47594" cy="21903"/>
            </a:xfrm>
            <a:custGeom>
              <a:rect b="b" l="l" r="r" t="t"/>
              <a:pathLst>
                <a:path extrusionOk="0" h="1926" w="3997">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6" name="Google Shape;3546;p90"/>
            <p:cNvSpPr/>
            <p:nvPr/>
          </p:nvSpPr>
          <p:spPr>
            <a:xfrm>
              <a:off x="3831556" y="2741054"/>
              <a:ext cx="63038" cy="50699"/>
            </a:xfrm>
            <a:custGeom>
              <a:rect b="b" l="l" r="r" t="t"/>
              <a:pathLst>
                <a:path extrusionOk="0" h="4458" w="5294">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7" name="Google Shape;3547;p90"/>
            <p:cNvSpPr/>
            <p:nvPr/>
          </p:nvSpPr>
          <p:spPr>
            <a:xfrm>
              <a:off x="3819089" y="2776036"/>
              <a:ext cx="50345" cy="20948"/>
            </a:xfrm>
            <a:custGeom>
              <a:rect b="b" l="l" r="r" t="t"/>
              <a:pathLst>
                <a:path extrusionOk="0" h="1842" w="4228">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8" name="Google Shape;3548;p90"/>
            <p:cNvSpPr/>
            <p:nvPr/>
          </p:nvSpPr>
          <p:spPr>
            <a:xfrm>
              <a:off x="3779972" y="2741293"/>
              <a:ext cx="57323" cy="65449"/>
            </a:xfrm>
            <a:custGeom>
              <a:rect b="b" l="l" r="r" t="t"/>
              <a:pathLst>
                <a:path extrusionOk="0" h="5755" w="4814">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49" name="Google Shape;3549;p90"/>
            <p:cNvSpPr/>
            <p:nvPr/>
          </p:nvSpPr>
          <p:spPr>
            <a:xfrm>
              <a:off x="3764778" y="2755577"/>
              <a:ext cx="24672" cy="21426"/>
            </a:xfrm>
            <a:custGeom>
              <a:rect b="b" l="l" r="r" t="t"/>
              <a:pathLst>
                <a:path extrusionOk="0" h="1884" w="2072">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0" name="Google Shape;3550;p90"/>
            <p:cNvSpPr/>
            <p:nvPr/>
          </p:nvSpPr>
          <p:spPr>
            <a:xfrm>
              <a:off x="3762540" y="2773181"/>
              <a:ext cx="19445" cy="15956"/>
            </a:xfrm>
            <a:custGeom>
              <a:rect b="b" l="l" r="r" t="t"/>
              <a:pathLst>
                <a:path extrusionOk="0" h="1403" w="1633">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1" name="Google Shape;3551;p90"/>
            <p:cNvSpPr/>
            <p:nvPr/>
          </p:nvSpPr>
          <p:spPr>
            <a:xfrm>
              <a:off x="3779484" y="2783894"/>
              <a:ext cx="4739" cy="6425"/>
            </a:xfrm>
            <a:custGeom>
              <a:rect b="b" l="l" r="r" t="t"/>
              <a:pathLst>
                <a:path extrusionOk="0" h="565" w="398">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2" name="Google Shape;3552;p90"/>
            <p:cNvSpPr/>
            <p:nvPr/>
          </p:nvSpPr>
          <p:spPr>
            <a:xfrm>
              <a:off x="3681319" y="2737017"/>
              <a:ext cx="27661" cy="34982"/>
            </a:xfrm>
            <a:custGeom>
              <a:rect b="b" l="l" r="r" t="t"/>
              <a:pathLst>
                <a:path extrusionOk="0" h="3076" w="2323">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3" name="Google Shape;3553;p90"/>
            <p:cNvGrpSpPr/>
            <p:nvPr/>
          </p:nvGrpSpPr>
          <p:grpSpPr>
            <a:xfrm>
              <a:off x="3697513" y="2707266"/>
              <a:ext cx="59549" cy="79733"/>
              <a:chOff x="3586375" y="2281300"/>
              <a:chExt cx="125025" cy="175275"/>
            </a:xfrm>
          </p:grpSpPr>
          <p:sp>
            <p:nvSpPr>
              <p:cNvPr id="3554" name="Google Shape;3554;p90"/>
              <p:cNvSpPr/>
              <p:nvPr/>
            </p:nvSpPr>
            <p:spPr>
              <a:xfrm>
                <a:off x="3609900" y="2281300"/>
                <a:ext cx="101500" cy="175275"/>
              </a:xfrm>
              <a:custGeom>
                <a:rect b="b" l="l" r="r" t="t"/>
                <a:pathLst>
                  <a:path extrusionOk="0" h="7011" w="406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55" name="Google Shape;3555;p90"/>
              <p:cNvSpPr/>
              <p:nvPr/>
            </p:nvSpPr>
            <p:spPr>
              <a:xfrm>
                <a:off x="3586375" y="2350350"/>
                <a:ext cx="31925" cy="25125"/>
              </a:xfrm>
              <a:custGeom>
                <a:rect b="b" l="l" r="r" t="t"/>
                <a:pathLst>
                  <a:path extrusionOk="0" h="1005" w="1277">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56" name="Google Shape;3556;p90"/>
            <p:cNvSpPr/>
            <p:nvPr/>
          </p:nvSpPr>
          <p:spPr>
            <a:xfrm>
              <a:off x="4037841" y="3224817"/>
              <a:ext cx="52333" cy="93527"/>
            </a:xfrm>
            <a:custGeom>
              <a:rect b="b" l="l" r="r" t="t"/>
              <a:pathLst>
                <a:path extrusionOk="0" h="8224" w="4395">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57" name="Google Shape;3557;p90"/>
            <p:cNvGrpSpPr/>
            <p:nvPr/>
          </p:nvGrpSpPr>
          <p:grpSpPr>
            <a:xfrm>
              <a:off x="4513224" y="3221724"/>
              <a:ext cx="274563" cy="280321"/>
              <a:chOff x="5298975" y="3412225"/>
              <a:chExt cx="576450" cy="616225"/>
            </a:xfrm>
          </p:grpSpPr>
          <p:sp>
            <p:nvSpPr>
              <p:cNvPr id="3558" name="Google Shape;3558;p90"/>
              <p:cNvSpPr/>
              <p:nvPr/>
            </p:nvSpPr>
            <p:spPr>
              <a:xfrm>
                <a:off x="5298975" y="3412225"/>
                <a:ext cx="576450" cy="515275"/>
              </a:xfrm>
              <a:custGeom>
                <a:rect b="b" l="l" r="r" t="t"/>
                <a:pathLst>
                  <a:path extrusionOk="0" h="20611" w="23058">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559" name="Google Shape;3559;p90"/>
              <p:cNvSpPr/>
              <p:nvPr/>
            </p:nvSpPr>
            <p:spPr>
              <a:xfrm>
                <a:off x="5683950" y="3957275"/>
                <a:ext cx="54950" cy="71175"/>
              </a:xfrm>
              <a:custGeom>
                <a:rect b="b" l="l" r="r" t="t"/>
                <a:pathLst>
                  <a:path extrusionOk="0" h="2847" w="2198">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560" name="Google Shape;3560;p90"/>
            <p:cNvGrpSpPr/>
            <p:nvPr/>
          </p:nvGrpSpPr>
          <p:grpSpPr>
            <a:xfrm>
              <a:off x="4824403" y="3421846"/>
              <a:ext cx="110132" cy="130647"/>
              <a:chOff x="5952300" y="3852150"/>
              <a:chExt cx="231225" cy="287200"/>
            </a:xfrm>
          </p:grpSpPr>
          <p:sp>
            <p:nvSpPr>
              <p:cNvPr id="3561" name="Google Shape;3561;p90"/>
              <p:cNvSpPr/>
              <p:nvPr/>
            </p:nvSpPr>
            <p:spPr>
              <a:xfrm>
                <a:off x="5952300" y="3996525"/>
                <a:ext cx="145450" cy="142825"/>
              </a:xfrm>
              <a:custGeom>
                <a:rect b="b" l="l" r="r" t="t"/>
                <a:pathLst>
                  <a:path extrusionOk="0" h="5713" w="5818">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2" name="Google Shape;3562;p90"/>
              <p:cNvSpPr/>
              <p:nvPr/>
            </p:nvSpPr>
            <p:spPr>
              <a:xfrm>
                <a:off x="6101375" y="3852150"/>
                <a:ext cx="82150" cy="171075"/>
              </a:xfrm>
              <a:custGeom>
                <a:rect b="b" l="l" r="r" t="t"/>
                <a:pathLst>
                  <a:path extrusionOk="0" h="6843" w="3286">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63" name="Google Shape;3563;p90"/>
            <p:cNvSpPr/>
            <p:nvPr/>
          </p:nvSpPr>
          <p:spPr>
            <a:xfrm>
              <a:off x="3608564" y="2619698"/>
              <a:ext cx="60550" cy="35232"/>
            </a:xfrm>
            <a:custGeom>
              <a:rect b="b" l="l" r="r" t="t"/>
              <a:pathLst>
                <a:path extrusionOk="0" h="3098" w="5085">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4" name="Google Shape;3564;p90"/>
            <p:cNvSpPr/>
            <p:nvPr/>
          </p:nvSpPr>
          <p:spPr>
            <a:xfrm>
              <a:off x="4188328" y="2704412"/>
              <a:ext cx="421823" cy="300791"/>
            </a:xfrm>
            <a:custGeom>
              <a:rect b="b" l="l" r="r" t="t"/>
              <a:pathLst>
                <a:path extrusionOk="0" h="26449" w="35425">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5" name="Google Shape;3565;p90"/>
            <p:cNvSpPr/>
            <p:nvPr/>
          </p:nvSpPr>
          <p:spPr>
            <a:xfrm>
              <a:off x="4442708" y="2990191"/>
              <a:ext cx="762" cy="967"/>
            </a:xfrm>
            <a:custGeom>
              <a:rect b="b" l="l" r="r" t="t"/>
              <a:pathLst>
                <a:path extrusionOk="0" h="85" w="64">
                  <a:moveTo>
                    <a:pt x="63" y="85"/>
                  </a:moveTo>
                  <a:lnTo>
                    <a:pt x="1" y="1"/>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6" name="Google Shape;3566;p90"/>
            <p:cNvSpPr/>
            <p:nvPr/>
          </p:nvSpPr>
          <p:spPr>
            <a:xfrm>
              <a:off x="4434742" y="2997094"/>
              <a:ext cx="1250" cy="1205"/>
            </a:xfrm>
            <a:custGeom>
              <a:rect b="b" l="l" r="r" t="t"/>
              <a:pathLst>
                <a:path extrusionOk="0" h="106" w="105">
                  <a:moveTo>
                    <a:pt x="0" y="105"/>
                  </a:moveTo>
                  <a:lnTo>
                    <a:pt x="105" y="1"/>
                  </a:lnTo>
                  <a:lnTo>
                    <a:pt x="10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7" name="Google Shape;3567;p90"/>
            <p:cNvSpPr/>
            <p:nvPr/>
          </p:nvSpPr>
          <p:spPr>
            <a:xfrm>
              <a:off x="4184339" y="2879787"/>
              <a:ext cx="2512" cy="728"/>
            </a:xfrm>
            <a:custGeom>
              <a:rect b="b" l="l" r="r" t="t"/>
              <a:pathLst>
                <a:path extrusionOk="0" h="64" w="211">
                  <a:moveTo>
                    <a:pt x="210" y="0"/>
                  </a:moveTo>
                  <a:lnTo>
                    <a:pt x="1" y="63"/>
                  </a:lnTo>
                  <a:lnTo>
                    <a:pt x="22"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8" name="Google Shape;3568;p90"/>
            <p:cNvSpPr/>
            <p:nvPr/>
          </p:nvSpPr>
          <p:spPr>
            <a:xfrm>
              <a:off x="4038591" y="2720356"/>
              <a:ext cx="260870" cy="130886"/>
            </a:xfrm>
            <a:custGeom>
              <a:rect b="b" l="l" r="r" t="t"/>
              <a:pathLst>
                <a:path extrusionOk="0" h="11509" w="21908">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69" name="Google Shape;3569;p90"/>
            <p:cNvSpPr/>
            <p:nvPr/>
          </p:nvSpPr>
          <p:spPr>
            <a:xfrm>
              <a:off x="4105619" y="2816249"/>
              <a:ext cx="110383" cy="65688"/>
            </a:xfrm>
            <a:custGeom>
              <a:rect b="b" l="l" r="r" t="t"/>
              <a:pathLst>
                <a:path extrusionOk="0" h="5776" w="927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0" name="Google Shape;3570;p90"/>
            <p:cNvSpPr/>
            <p:nvPr/>
          </p:nvSpPr>
          <p:spPr>
            <a:xfrm>
              <a:off x="4085936" y="2839096"/>
              <a:ext cx="98666" cy="59262"/>
            </a:xfrm>
            <a:custGeom>
              <a:rect b="b" l="l" r="r" t="t"/>
              <a:pathLst>
                <a:path extrusionOk="0" h="5211" w="8286">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71" name="Google Shape;3571;p90"/>
            <p:cNvGrpSpPr/>
            <p:nvPr/>
          </p:nvGrpSpPr>
          <p:grpSpPr>
            <a:xfrm>
              <a:off x="4295710" y="3079670"/>
              <a:ext cx="14968" cy="27135"/>
              <a:chOff x="4842300" y="3099950"/>
              <a:chExt cx="31425" cy="59650"/>
            </a:xfrm>
          </p:grpSpPr>
          <p:sp>
            <p:nvSpPr>
              <p:cNvPr id="3572" name="Google Shape;3572;p90"/>
              <p:cNvSpPr/>
              <p:nvPr/>
            </p:nvSpPr>
            <p:spPr>
              <a:xfrm>
                <a:off x="4842300" y="3122950"/>
                <a:ext cx="2125" cy="6825"/>
              </a:xfrm>
              <a:custGeom>
                <a:rect b="b" l="l" r="r" t="t"/>
                <a:pathLst>
                  <a:path extrusionOk="0" h="273" w="85">
                    <a:moveTo>
                      <a:pt x="84" y="1"/>
                    </a:moveTo>
                    <a:lnTo>
                      <a:pt x="1" y="22"/>
                    </a:lnTo>
                    <a:lnTo>
                      <a:pt x="43" y="126"/>
                    </a:lnTo>
                    <a:lnTo>
                      <a:pt x="1" y="273"/>
                    </a:lnTo>
                    <a:lnTo>
                      <a:pt x="64" y="126"/>
                    </a:lnTo>
                    <a:lnTo>
                      <a:pt x="43" y="22"/>
                    </a:lnTo>
                    <a:lnTo>
                      <a:pt x="84" y="22"/>
                    </a:lnTo>
                    <a:lnTo>
                      <a:pt x="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3" name="Google Shape;3573;p90"/>
              <p:cNvSpPr/>
              <p:nvPr/>
            </p:nvSpPr>
            <p:spPr>
              <a:xfrm>
                <a:off x="4842300" y="3106225"/>
                <a:ext cx="31425" cy="53375"/>
              </a:xfrm>
              <a:custGeom>
                <a:rect b="b" l="l" r="r" t="t"/>
                <a:pathLst>
                  <a:path extrusionOk="0" h="2135" w="1257">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4" name="Google Shape;3574;p90"/>
              <p:cNvSpPr/>
              <p:nvPr/>
            </p:nvSpPr>
            <p:spPr>
              <a:xfrm>
                <a:off x="4844400" y="3099950"/>
                <a:ext cx="5250" cy="4725"/>
              </a:xfrm>
              <a:custGeom>
                <a:rect b="b" l="l" r="r" t="t"/>
                <a:pathLst>
                  <a:path extrusionOk="0" h="189" w="210">
                    <a:moveTo>
                      <a:pt x="189" y="0"/>
                    </a:moveTo>
                    <a:lnTo>
                      <a:pt x="0" y="42"/>
                    </a:lnTo>
                    <a:lnTo>
                      <a:pt x="0" y="105"/>
                    </a:lnTo>
                    <a:lnTo>
                      <a:pt x="126" y="188"/>
                    </a:lnTo>
                    <a:lnTo>
                      <a:pt x="126" y="147"/>
                    </a:lnTo>
                    <a:lnTo>
                      <a:pt x="168" y="147"/>
                    </a:lnTo>
                    <a:lnTo>
                      <a:pt x="210" y="42"/>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5" name="Google Shape;3575;p90"/>
              <p:cNvSpPr/>
              <p:nvPr/>
            </p:nvSpPr>
            <p:spPr>
              <a:xfrm>
                <a:off x="4849625" y="3101500"/>
                <a:ext cx="7875" cy="6300"/>
              </a:xfrm>
              <a:custGeom>
                <a:rect b="b" l="l" r="r" t="t"/>
                <a:pathLst>
                  <a:path extrusionOk="0" h="252" w="315">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76" name="Google Shape;3576;p90"/>
            <p:cNvSpPr/>
            <p:nvPr/>
          </p:nvSpPr>
          <p:spPr>
            <a:xfrm>
              <a:off x="4210500" y="2911903"/>
              <a:ext cx="193104" cy="180152"/>
            </a:xfrm>
            <a:custGeom>
              <a:rect b="b" l="l" r="r" t="t"/>
              <a:pathLst>
                <a:path extrusionOk="0" h="15841" w="16217">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7" name="Google Shape;3577;p90"/>
            <p:cNvSpPr/>
            <p:nvPr/>
          </p:nvSpPr>
          <p:spPr>
            <a:xfrm>
              <a:off x="4286244" y="2933329"/>
              <a:ext cx="56823" cy="29034"/>
            </a:xfrm>
            <a:custGeom>
              <a:rect b="b" l="l" r="r" t="t"/>
              <a:pathLst>
                <a:path extrusionOk="0" h="2553" w="4772">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8" name="Google Shape;3578;p90"/>
            <p:cNvSpPr/>
            <p:nvPr/>
          </p:nvSpPr>
          <p:spPr>
            <a:xfrm>
              <a:off x="4155440" y="2884541"/>
              <a:ext cx="95439" cy="100431"/>
            </a:xfrm>
            <a:custGeom>
              <a:rect b="b" l="l" r="r" t="t"/>
              <a:pathLst>
                <a:path extrusionOk="0" h="8831" w="8015">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79" name="Google Shape;3579;p90"/>
            <p:cNvSpPr/>
            <p:nvPr/>
          </p:nvSpPr>
          <p:spPr>
            <a:xfrm>
              <a:off x="4148462" y="2870746"/>
              <a:ext cx="91200" cy="72579"/>
            </a:xfrm>
            <a:custGeom>
              <a:rect b="b" l="l" r="r" t="t"/>
              <a:pathLst>
                <a:path extrusionOk="0" h="6382" w="7659">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0" name="Google Shape;3580;p90"/>
            <p:cNvSpPr/>
            <p:nvPr/>
          </p:nvSpPr>
          <p:spPr>
            <a:xfrm>
              <a:off x="3884115" y="2761763"/>
              <a:ext cx="113133" cy="67348"/>
            </a:xfrm>
            <a:custGeom>
              <a:rect b="b" l="l" r="r" t="t"/>
              <a:pathLst>
                <a:path extrusionOk="0" h="5922" w="9501">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1" name="Google Shape;3581;p90"/>
            <p:cNvSpPr/>
            <p:nvPr/>
          </p:nvSpPr>
          <p:spPr>
            <a:xfrm>
              <a:off x="3912027" y="2795073"/>
              <a:ext cx="23684" cy="25236"/>
            </a:xfrm>
            <a:custGeom>
              <a:rect b="b" l="l" r="r" t="t"/>
              <a:pathLst>
                <a:path extrusionOk="0" h="2219" w="1989">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2" name="Google Shape;3582;p90"/>
            <p:cNvSpPr/>
            <p:nvPr/>
          </p:nvSpPr>
          <p:spPr>
            <a:xfrm>
              <a:off x="3874161" y="2799361"/>
              <a:ext cx="60800" cy="37131"/>
            </a:xfrm>
            <a:custGeom>
              <a:rect b="b" l="l" r="r" t="t"/>
              <a:pathLst>
                <a:path extrusionOk="0" h="3265" w="5106">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3" name="Google Shape;3583;p90"/>
            <p:cNvSpPr/>
            <p:nvPr/>
          </p:nvSpPr>
          <p:spPr>
            <a:xfrm>
              <a:off x="3889355" y="2831954"/>
              <a:ext cx="39878" cy="24041"/>
            </a:xfrm>
            <a:custGeom>
              <a:rect b="b" l="l" r="r" t="t"/>
              <a:pathLst>
                <a:path extrusionOk="0" h="2114" w="3349">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584" name="Google Shape;3584;p90"/>
            <p:cNvGrpSpPr/>
            <p:nvPr/>
          </p:nvGrpSpPr>
          <p:grpSpPr>
            <a:xfrm>
              <a:off x="3831056" y="2816010"/>
              <a:ext cx="37378" cy="27612"/>
              <a:chOff x="3866750" y="2520350"/>
              <a:chExt cx="78475" cy="60700"/>
            </a:xfrm>
          </p:grpSpPr>
          <p:sp>
            <p:nvSpPr>
              <p:cNvPr id="3585" name="Google Shape;3585;p90"/>
              <p:cNvSpPr/>
              <p:nvPr/>
            </p:nvSpPr>
            <p:spPr>
              <a:xfrm>
                <a:off x="3877200" y="2546500"/>
                <a:ext cx="4725" cy="6300"/>
              </a:xfrm>
              <a:custGeom>
                <a:rect b="b" l="l" r="r" t="t"/>
                <a:pathLst>
                  <a:path extrusionOk="0" h="252" w="189">
                    <a:moveTo>
                      <a:pt x="1" y="1"/>
                    </a:moveTo>
                    <a:lnTo>
                      <a:pt x="84" y="126"/>
                    </a:lnTo>
                    <a:lnTo>
                      <a:pt x="63" y="147"/>
                    </a:lnTo>
                    <a:lnTo>
                      <a:pt x="168" y="252"/>
                    </a:lnTo>
                    <a:lnTo>
                      <a:pt x="189" y="252"/>
                    </a:lnTo>
                    <a:lnTo>
                      <a:pt x="168" y="106"/>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6" name="Google Shape;3586;p90"/>
              <p:cNvSpPr/>
              <p:nvPr/>
            </p:nvSpPr>
            <p:spPr>
              <a:xfrm>
                <a:off x="3882425" y="2554350"/>
                <a:ext cx="2650" cy="3175"/>
              </a:xfrm>
              <a:custGeom>
                <a:rect b="b" l="l" r="r" t="t"/>
                <a:pathLst>
                  <a:path extrusionOk="0" h="127" w="106">
                    <a:moveTo>
                      <a:pt x="1" y="1"/>
                    </a:moveTo>
                    <a:lnTo>
                      <a:pt x="106" y="126"/>
                    </a:lnTo>
                    <a:lnTo>
                      <a:pt x="85" y="43"/>
                    </a:lnTo>
                    <a:lnTo>
                      <a:pt x="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7" name="Google Shape;3587;p90"/>
              <p:cNvSpPr/>
              <p:nvPr/>
            </p:nvSpPr>
            <p:spPr>
              <a:xfrm>
                <a:off x="3866750" y="2520350"/>
                <a:ext cx="78475" cy="60700"/>
              </a:xfrm>
              <a:custGeom>
                <a:rect b="b" l="l" r="r" t="t"/>
                <a:pathLst>
                  <a:path extrusionOk="0" h="2428" w="3139">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88" name="Google Shape;3588;p90"/>
              <p:cNvSpPr/>
              <p:nvPr/>
            </p:nvSpPr>
            <p:spPr>
              <a:xfrm>
                <a:off x="3886100" y="2558550"/>
                <a:ext cx="3675" cy="5250"/>
              </a:xfrm>
              <a:custGeom>
                <a:rect b="b" l="l" r="r" t="t"/>
                <a:pathLst>
                  <a:path extrusionOk="0" h="210" w="147">
                    <a:moveTo>
                      <a:pt x="0" y="0"/>
                    </a:moveTo>
                    <a:lnTo>
                      <a:pt x="147" y="209"/>
                    </a:lnTo>
                    <a:lnTo>
                      <a:pt x="126" y="105"/>
                    </a:lnTo>
                    <a:lnTo>
                      <a:pt x="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589" name="Google Shape;3589;p90"/>
            <p:cNvSpPr/>
            <p:nvPr/>
          </p:nvSpPr>
          <p:spPr>
            <a:xfrm>
              <a:off x="3799155" y="2842190"/>
              <a:ext cx="6990" cy="13340"/>
            </a:xfrm>
            <a:custGeom>
              <a:rect b="b" l="l" r="r" t="t"/>
              <a:pathLst>
                <a:path extrusionOk="0" h="1173" w="587">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0" name="Google Shape;3590;p90"/>
            <p:cNvSpPr/>
            <p:nvPr/>
          </p:nvSpPr>
          <p:spPr>
            <a:xfrm>
              <a:off x="3688535" y="2836242"/>
              <a:ext cx="76506" cy="61161"/>
            </a:xfrm>
            <a:custGeom>
              <a:rect b="b" l="l" r="r" t="t"/>
              <a:pathLst>
                <a:path extrusionOk="0" h="5378" w="6425">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1" name="Google Shape;3591;p90"/>
            <p:cNvSpPr/>
            <p:nvPr/>
          </p:nvSpPr>
          <p:spPr>
            <a:xfrm>
              <a:off x="4036603" y="2865264"/>
              <a:ext cx="11967" cy="9064"/>
            </a:xfrm>
            <a:custGeom>
              <a:rect b="b" l="l" r="r" t="t"/>
              <a:pathLst>
                <a:path extrusionOk="0" h="797" w="1005">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2" name="Google Shape;3592;p90"/>
            <p:cNvSpPr/>
            <p:nvPr/>
          </p:nvSpPr>
          <p:spPr>
            <a:xfrm>
              <a:off x="4033614" y="2866458"/>
              <a:ext cx="140532" cy="108039"/>
            </a:xfrm>
            <a:custGeom>
              <a:rect b="b" l="l" r="r" t="t"/>
              <a:pathLst>
                <a:path extrusionOk="0" h="9500" w="11802">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3" name="Google Shape;3593;p90"/>
            <p:cNvSpPr/>
            <p:nvPr/>
          </p:nvSpPr>
          <p:spPr>
            <a:xfrm>
              <a:off x="4026636" y="2853369"/>
              <a:ext cx="24672" cy="20004"/>
            </a:xfrm>
            <a:custGeom>
              <a:rect b="b" l="l" r="r" t="t"/>
              <a:pathLst>
                <a:path extrusionOk="0" h="1759" w="2072">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4" name="Google Shape;3594;p90"/>
            <p:cNvSpPr/>
            <p:nvPr/>
          </p:nvSpPr>
          <p:spPr>
            <a:xfrm>
              <a:off x="3915766" y="2848615"/>
              <a:ext cx="124088" cy="48788"/>
            </a:xfrm>
            <a:custGeom>
              <a:rect b="b" l="l" r="r" t="t"/>
              <a:pathLst>
                <a:path extrusionOk="0" h="4290" w="10421">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5" name="Google Shape;3595;p90"/>
            <p:cNvSpPr/>
            <p:nvPr/>
          </p:nvSpPr>
          <p:spPr>
            <a:xfrm>
              <a:off x="3914265" y="2848854"/>
              <a:ext cx="18945" cy="15956"/>
            </a:xfrm>
            <a:custGeom>
              <a:rect b="b" l="l" r="r" t="t"/>
              <a:pathLst>
                <a:path extrusionOk="0" h="1403" w="1591">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6" name="Google Shape;3596;p90"/>
            <p:cNvSpPr/>
            <p:nvPr/>
          </p:nvSpPr>
          <p:spPr>
            <a:xfrm>
              <a:off x="4004703" y="2885735"/>
              <a:ext cx="66539" cy="61161"/>
            </a:xfrm>
            <a:custGeom>
              <a:rect b="b" l="l" r="r" t="t"/>
              <a:pathLst>
                <a:path extrusionOk="0" h="5378" w="5588">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7" name="Google Shape;3597;p90"/>
            <p:cNvSpPr/>
            <p:nvPr/>
          </p:nvSpPr>
          <p:spPr>
            <a:xfrm>
              <a:off x="4059025" y="2939277"/>
              <a:ext cx="11967" cy="11668"/>
            </a:xfrm>
            <a:custGeom>
              <a:rect b="b" l="l" r="r" t="t"/>
              <a:pathLst>
                <a:path extrusionOk="0" h="1026" w="1005">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8" name="Google Shape;3598;p90"/>
            <p:cNvSpPr/>
            <p:nvPr/>
          </p:nvSpPr>
          <p:spPr>
            <a:xfrm>
              <a:off x="3959359" y="2899768"/>
              <a:ext cx="15468" cy="8347"/>
            </a:xfrm>
            <a:custGeom>
              <a:rect b="b" l="l" r="r" t="t"/>
              <a:pathLst>
                <a:path extrusionOk="0" h="734" w="1299">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99" name="Google Shape;3599;p90"/>
            <p:cNvSpPr/>
            <p:nvPr/>
          </p:nvSpPr>
          <p:spPr>
            <a:xfrm>
              <a:off x="3982281" y="2887395"/>
              <a:ext cx="42867" cy="36426"/>
            </a:xfrm>
            <a:custGeom>
              <a:rect b="b" l="l" r="r" t="t"/>
              <a:pathLst>
                <a:path extrusionOk="0" h="3203" w="360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0" name="Google Shape;3600;p90"/>
            <p:cNvSpPr/>
            <p:nvPr/>
          </p:nvSpPr>
          <p:spPr>
            <a:xfrm>
              <a:off x="3973565" y="2916668"/>
              <a:ext cx="10479" cy="29045"/>
            </a:xfrm>
            <a:custGeom>
              <a:rect b="b" l="l" r="r" t="t"/>
              <a:pathLst>
                <a:path extrusionOk="0" h="2554" w="88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1" name="Google Shape;3601;p90"/>
            <p:cNvSpPr/>
            <p:nvPr/>
          </p:nvSpPr>
          <p:spPr>
            <a:xfrm>
              <a:off x="3982781" y="2916668"/>
              <a:ext cx="2751" cy="5959"/>
            </a:xfrm>
            <a:custGeom>
              <a:rect b="b" l="l" r="r" t="t"/>
              <a:pathLst>
                <a:path extrusionOk="0" h="524" w="231">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2" name="Google Shape;3602;p90"/>
            <p:cNvSpPr/>
            <p:nvPr/>
          </p:nvSpPr>
          <p:spPr>
            <a:xfrm>
              <a:off x="3979792" y="2923093"/>
              <a:ext cx="3751" cy="8336"/>
            </a:xfrm>
            <a:custGeom>
              <a:rect b="b" l="l" r="r" t="t"/>
              <a:pathLst>
                <a:path extrusionOk="0" h="733" w="315">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3" name="Google Shape;3603;p90"/>
            <p:cNvSpPr/>
            <p:nvPr/>
          </p:nvSpPr>
          <p:spPr>
            <a:xfrm>
              <a:off x="3979792" y="2907627"/>
              <a:ext cx="8978" cy="10713"/>
            </a:xfrm>
            <a:custGeom>
              <a:rect b="b" l="l" r="r" t="t"/>
              <a:pathLst>
                <a:path extrusionOk="0" h="942" w="754">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4" name="Google Shape;3604;p90"/>
            <p:cNvSpPr/>
            <p:nvPr/>
          </p:nvSpPr>
          <p:spPr>
            <a:xfrm>
              <a:off x="3980292" y="2915952"/>
              <a:ext cx="27661" cy="32616"/>
            </a:xfrm>
            <a:custGeom>
              <a:rect b="b" l="l" r="r" t="t"/>
              <a:pathLst>
                <a:path extrusionOk="0" h="2868" w="2323">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5" name="Google Shape;3605;p90"/>
            <p:cNvSpPr/>
            <p:nvPr/>
          </p:nvSpPr>
          <p:spPr>
            <a:xfrm>
              <a:off x="3979792" y="2924515"/>
              <a:ext cx="142521" cy="114714"/>
            </a:xfrm>
            <a:custGeom>
              <a:rect b="b" l="l" r="r" t="t"/>
              <a:pathLst>
                <a:path extrusionOk="0" h="10087" w="11969">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06" name="Google Shape;3606;p90"/>
            <p:cNvSpPr/>
            <p:nvPr/>
          </p:nvSpPr>
          <p:spPr>
            <a:xfrm>
              <a:off x="4089663" y="2967116"/>
              <a:ext cx="5251" cy="10952"/>
            </a:xfrm>
            <a:custGeom>
              <a:rect b="b" l="l" r="r" t="t"/>
              <a:pathLst>
                <a:path extrusionOk="0" h="963" w="441">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7" name="Google Shape;3607;p90"/>
            <p:cNvSpPr/>
            <p:nvPr/>
          </p:nvSpPr>
          <p:spPr>
            <a:xfrm>
              <a:off x="4095152" y="2967833"/>
              <a:ext cx="32900" cy="24758"/>
            </a:xfrm>
            <a:custGeom>
              <a:rect b="b" l="l" r="r" t="t"/>
              <a:pathLst>
                <a:path extrusionOk="0" h="2177" w="2763">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8" name="Google Shape;3608;p90"/>
            <p:cNvSpPr/>
            <p:nvPr/>
          </p:nvSpPr>
          <p:spPr>
            <a:xfrm>
              <a:off x="4101380" y="2973303"/>
              <a:ext cx="51583" cy="60684"/>
            </a:xfrm>
            <a:custGeom>
              <a:rect b="b" l="l" r="r" t="t"/>
              <a:pathLst>
                <a:path extrusionOk="0" h="5336" w="4332">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09" name="Google Shape;3609;p90"/>
            <p:cNvSpPr/>
            <p:nvPr/>
          </p:nvSpPr>
          <p:spPr>
            <a:xfrm>
              <a:off x="4124802" y="2964728"/>
              <a:ext cx="2751" cy="5971"/>
            </a:xfrm>
            <a:custGeom>
              <a:rect b="b" l="l" r="r" t="t"/>
              <a:pathLst>
                <a:path extrusionOk="0" h="525" w="231">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0" name="Google Shape;3610;p90"/>
            <p:cNvSpPr/>
            <p:nvPr/>
          </p:nvSpPr>
          <p:spPr>
            <a:xfrm>
              <a:off x="4037591" y="3015893"/>
              <a:ext cx="73267" cy="45456"/>
            </a:xfrm>
            <a:custGeom>
              <a:rect b="b" l="l" r="r" t="t"/>
              <a:pathLst>
                <a:path extrusionOk="0" h="3997" w="6153">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1" name="Google Shape;3611;p90"/>
            <p:cNvSpPr/>
            <p:nvPr/>
          </p:nvSpPr>
          <p:spPr>
            <a:xfrm>
              <a:off x="3911526" y="2929280"/>
              <a:ext cx="85972" cy="69020"/>
            </a:xfrm>
            <a:custGeom>
              <a:rect b="b" l="l" r="r" t="t"/>
              <a:pathLst>
                <a:path extrusionOk="0" h="6069" w="722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2" name="Google Shape;3612;p90"/>
            <p:cNvSpPr/>
            <p:nvPr/>
          </p:nvSpPr>
          <p:spPr>
            <a:xfrm>
              <a:off x="3896332" y="2997572"/>
              <a:ext cx="113621" cy="124461"/>
            </a:xfrm>
            <a:custGeom>
              <a:rect b="b" l="l" r="r" t="t"/>
              <a:pathLst>
                <a:path extrusionOk="0" h="10944" w="9542">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3" name="Google Shape;3613;p90"/>
            <p:cNvSpPr/>
            <p:nvPr/>
          </p:nvSpPr>
          <p:spPr>
            <a:xfrm>
              <a:off x="3973815" y="3045871"/>
              <a:ext cx="104655" cy="75923"/>
            </a:xfrm>
            <a:custGeom>
              <a:rect b="b" l="l" r="r" t="t"/>
              <a:pathLst>
                <a:path extrusionOk="0" h="6676" w="8789">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4" name="Google Shape;3614;p90"/>
            <p:cNvSpPr/>
            <p:nvPr/>
          </p:nvSpPr>
          <p:spPr>
            <a:xfrm>
              <a:off x="3996236" y="3024695"/>
              <a:ext cx="46106" cy="39042"/>
            </a:xfrm>
            <a:custGeom>
              <a:rect b="b" l="l" r="r" t="t"/>
              <a:pathLst>
                <a:path extrusionOk="0" h="3433" w="3872">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5" name="Google Shape;3615;p90"/>
            <p:cNvSpPr/>
            <p:nvPr/>
          </p:nvSpPr>
          <p:spPr>
            <a:xfrm>
              <a:off x="4033614" y="3061110"/>
              <a:ext cx="10467" cy="11907"/>
            </a:xfrm>
            <a:custGeom>
              <a:rect b="b" l="l" r="r" t="t"/>
              <a:pathLst>
                <a:path extrusionOk="0" h="1047" w="879">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6" name="Google Shape;3616;p90"/>
            <p:cNvSpPr/>
            <p:nvPr/>
          </p:nvSpPr>
          <p:spPr>
            <a:xfrm>
              <a:off x="4029125" y="3065864"/>
              <a:ext cx="70516" cy="89240"/>
            </a:xfrm>
            <a:custGeom>
              <a:rect b="b" l="l" r="r" t="t"/>
              <a:pathLst>
                <a:path extrusionOk="0" h="7847" w="5922">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7" name="Google Shape;3617;p90"/>
            <p:cNvSpPr/>
            <p:nvPr/>
          </p:nvSpPr>
          <p:spPr>
            <a:xfrm>
              <a:off x="3978054" y="3108693"/>
              <a:ext cx="57811" cy="66882"/>
            </a:xfrm>
            <a:custGeom>
              <a:rect b="b" l="l" r="r" t="t"/>
              <a:pathLst>
                <a:path extrusionOk="0" h="5881" w="4855">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18" name="Google Shape;3618;p90"/>
            <p:cNvSpPr/>
            <p:nvPr/>
          </p:nvSpPr>
          <p:spPr>
            <a:xfrm>
              <a:off x="3963598" y="3151999"/>
              <a:ext cx="5239" cy="11"/>
            </a:xfrm>
            <a:custGeom>
              <a:rect b="b" l="l" r="r" t="t"/>
              <a:pathLst>
                <a:path extrusionOk="0" h="1" w="440">
                  <a:moveTo>
                    <a:pt x="1" y="1"/>
                  </a:moveTo>
                  <a:lnTo>
                    <a:pt x="210" y="1"/>
                  </a:lnTo>
                  <a:lnTo>
                    <a:pt x="440" y="1"/>
                  </a:lnTo>
                  <a:lnTo>
                    <a:pt x="2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19" name="Google Shape;3619;p90"/>
            <p:cNvSpPr/>
            <p:nvPr/>
          </p:nvSpPr>
          <p:spPr>
            <a:xfrm>
              <a:off x="3949392" y="3117029"/>
              <a:ext cx="39878" cy="37609"/>
            </a:xfrm>
            <a:custGeom>
              <a:rect b="b" l="l" r="r" t="t"/>
              <a:pathLst>
                <a:path extrusionOk="0" h="3307" w="3349">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0" name="Google Shape;3620;p90"/>
            <p:cNvSpPr/>
            <p:nvPr/>
          </p:nvSpPr>
          <p:spPr>
            <a:xfrm>
              <a:off x="3845999" y="3071334"/>
              <a:ext cx="89711" cy="57841"/>
            </a:xfrm>
            <a:custGeom>
              <a:rect b="b" l="l" r="r" t="t"/>
              <a:pathLst>
                <a:path extrusionOk="0" h="5086" w="7534">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1" name="Google Shape;3621;p90"/>
            <p:cNvSpPr/>
            <p:nvPr/>
          </p:nvSpPr>
          <p:spPr>
            <a:xfrm>
              <a:off x="3809372" y="2919523"/>
              <a:ext cx="106405" cy="94483"/>
            </a:xfrm>
            <a:custGeom>
              <a:rect b="b" l="l" r="r" t="t"/>
              <a:pathLst>
                <a:path extrusionOk="0" h="8308" w="8936">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2" name="Google Shape;3622;p90"/>
            <p:cNvSpPr/>
            <p:nvPr/>
          </p:nvSpPr>
          <p:spPr>
            <a:xfrm>
              <a:off x="3795917" y="2888589"/>
              <a:ext cx="27173" cy="50699"/>
            </a:xfrm>
            <a:custGeom>
              <a:rect b="b" l="l" r="r" t="t"/>
              <a:pathLst>
                <a:path extrusionOk="0" h="4458" w="2282">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3" name="Google Shape;3623;p90"/>
            <p:cNvSpPr/>
            <p:nvPr/>
          </p:nvSpPr>
          <p:spPr>
            <a:xfrm>
              <a:off x="3689035" y="2890250"/>
              <a:ext cx="138044" cy="127554"/>
            </a:xfrm>
            <a:custGeom>
              <a:rect b="b" l="l" r="r" t="t"/>
              <a:pathLst>
                <a:path extrusionOk="0" h="11216" w="11593">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4" name="Google Shape;3624;p90"/>
            <p:cNvSpPr/>
            <p:nvPr/>
          </p:nvSpPr>
          <p:spPr>
            <a:xfrm>
              <a:off x="3661636" y="2898825"/>
              <a:ext cx="79733" cy="60206"/>
            </a:xfrm>
            <a:custGeom>
              <a:rect b="b" l="l" r="r" t="t"/>
              <a:pathLst>
                <a:path extrusionOk="0" h="5294" w="6696">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5" name="Google Shape;3625;p90"/>
            <p:cNvSpPr/>
            <p:nvPr/>
          </p:nvSpPr>
          <p:spPr>
            <a:xfrm>
              <a:off x="3632974" y="2958780"/>
              <a:ext cx="56573" cy="43318"/>
            </a:xfrm>
            <a:custGeom>
              <a:rect b="b" l="l" r="r" t="t"/>
              <a:pathLst>
                <a:path extrusionOk="0" h="3809" w="4751">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6" name="Google Shape;3626;p90"/>
            <p:cNvSpPr/>
            <p:nvPr/>
          </p:nvSpPr>
          <p:spPr>
            <a:xfrm>
              <a:off x="3632736" y="2960691"/>
              <a:ext cx="81233" cy="85430"/>
            </a:xfrm>
            <a:custGeom>
              <a:rect b="b" l="l" r="r" t="t"/>
              <a:pathLst>
                <a:path extrusionOk="0" h="7512" w="6822">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7" name="Google Shape;3627;p90"/>
            <p:cNvSpPr/>
            <p:nvPr/>
          </p:nvSpPr>
          <p:spPr>
            <a:xfrm>
              <a:off x="3665125" y="2976874"/>
              <a:ext cx="112121" cy="99236"/>
            </a:xfrm>
            <a:custGeom>
              <a:rect b="b" l="l" r="r" t="t"/>
              <a:pathLst>
                <a:path extrusionOk="0" h="8726" w="9416">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8" name="Google Shape;3628;p90"/>
            <p:cNvSpPr/>
            <p:nvPr/>
          </p:nvSpPr>
          <p:spPr>
            <a:xfrm>
              <a:off x="3712457" y="3043733"/>
              <a:ext cx="51833" cy="35948"/>
            </a:xfrm>
            <a:custGeom>
              <a:rect b="b" l="l" r="r" t="t"/>
              <a:pathLst>
                <a:path extrusionOk="0" h="3161" w="4353">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29" name="Google Shape;3629;p90"/>
            <p:cNvSpPr/>
            <p:nvPr/>
          </p:nvSpPr>
          <p:spPr>
            <a:xfrm>
              <a:off x="3628997" y="3033259"/>
              <a:ext cx="44355" cy="30956"/>
            </a:xfrm>
            <a:custGeom>
              <a:rect b="b" l="l" r="r" t="t"/>
              <a:pathLst>
                <a:path extrusionOk="0" h="2722" w="3725">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0" name="Google Shape;3630;p90"/>
            <p:cNvSpPr/>
            <p:nvPr/>
          </p:nvSpPr>
          <p:spPr>
            <a:xfrm>
              <a:off x="3633975" y="3059916"/>
              <a:ext cx="21195" cy="12146"/>
            </a:xfrm>
            <a:custGeom>
              <a:rect b="b" l="l" r="r" t="t"/>
              <a:pathLst>
                <a:path extrusionOk="0" h="1068" w="178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31" name="Google Shape;3631;p90"/>
            <p:cNvGrpSpPr/>
            <p:nvPr/>
          </p:nvGrpSpPr>
          <p:grpSpPr>
            <a:xfrm>
              <a:off x="3632736" y="3051591"/>
              <a:ext cx="63288" cy="45217"/>
              <a:chOff x="3450375" y="3038225"/>
              <a:chExt cx="132875" cy="99400"/>
            </a:xfrm>
          </p:grpSpPr>
          <p:sp>
            <p:nvSpPr>
              <p:cNvPr id="3632" name="Google Shape;3632;p90"/>
              <p:cNvSpPr/>
              <p:nvPr/>
            </p:nvSpPr>
            <p:spPr>
              <a:xfrm>
                <a:off x="3450375" y="3038225"/>
                <a:ext cx="46050" cy="13625"/>
              </a:xfrm>
              <a:custGeom>
                <a:rect b="b" l="l" r="r" t="t"/>
                <a:pathLst>
                  <a:path extrusionOk="0" h="545" w="1842">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3" name="Google Shape;3633;p90"/>
              <p:cNvSpPr/>
              <p:nvPr/>
            </p:nvSpPr>
            <p:spPr>
              <a:xfrm>
                <a:off x="3481225" y="3056525"/>
                <a:ext cx="102025" cy="81100"/>
              </a:xfrm>
              <a:custGeom>
                <a:rect b="b" l="l" r="r" t="t"/>
                <a:pathLst>
                  <a:path extrusionOk="0" h="3244" w="4081">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34" name="Google Shape;3634;p90"/>
            <p:cNvSpPr/>
            <p:nvPr/>
          </p:nvSpPr>
          <p:spPr>
            <a:xfrm>
              <a:off x="3657897" y="3077759"/>
              <a:ext cx="19195" cy="21903"/>
            </a:xfrm>
            <a:custGeom>
              <a:rect b="b" l="l" r="r" t="t"/>
              <a:pathLst>
                <a:path extrusionOk="0" h="1926" w="1612">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5" name="Google Shape;3635;p90"/>
            <p:cNvSpPr/>
            <p:nvPr/>
          </p:nvSpPr>
          <p:spPr>
            <a:xfrm>
              <a:off x="3670352" y="3087756"/>
              <a:ext cx="27911" cy="28568"/>
            </a:xfrm>
            <a:custGeom>
              <a:rect b="b" l="l" r="r" t="t"/>
              <a:pathLst>
                <a:path extrusionOk="0" h="2512" w="2344">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6" name="Google Shape;3636;p90"/>
            <p:cNvSpPr/>
            <p:nvPr/>
          </p:nvSpPr>
          <p:spPr>
            <a:xfrm>
              <a:off x="3689785" y="3073722"/>
              <a:ext cx="42617" cy="42840"/>
            </a:xfrm>
            <a:custGeom>
              <a:rect b="b" l="l" r="r" t="t"/>
              <a:pathLst>
                <a:path extrusionOk="0" h="3767" w="3579">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7" name="Google Shape;3637;p90"/>
            <p:cNvSpPr/>
            <p:nvPr/>
          </p:nvSpPr>
          <p:spPr>
            <a:xfrm>
              <a:off x="3726412" y="3070151"/>
              <a:ext cx="29161" cy="43557"/>
            </a:xfrm>
            <a:custGeom>
              <a:rect b="b" l="l" r="r" t="t"/>
              <a:pathLst>
                <a:path extrusionOk="0" h="3830" w="2449">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8" name="Google Shape;3638;p90"/>
            <p:cNvSpPr/>
            <p:nvPr/>
          </p:nvSpPr>
          <p:spPr>
            <a:xfrm>
              <a:off x="3746846" y="3070151"/>
              <a:ext cx="13956" cy="35459"/>
            </a:xfrm>
            <a:custGeom>
              <a:rect b="b" l="l" r="r" t="t"/>
              <a:pathLst>
                <a:path extrusionOk="0" h="3118" w="1172">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39" name="Google Shape;3639;p90"/>
            <p:cNvSpPr/>
            <p:nvPr/>
          </p:nvSpPr>
          <p:spPr>
            <a:xfrm>
              <a:off x="3754312" y="3061110"/>
              <a:ext cx="21445" cy="42840"/>
            </a:xfrm>
            <a:custGeom>
              <a:rect b="b" l="l" r="r" t="t"/>
              <a:pathLst>
                <a:path extrusionOk="0" h="3767" w="1801">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0" name="Google Shape;3640;p90"/>
            <p:cNvSpPr/>
            <p:nvPr/>
          </p:nvSpPr>
          <p:spPr>
            <a:xfrm>
              <a:off x="3838283" y="2987337"/>
              <a:ext cx="71755" cy="108994"/>
            </a:xfrm>
            <a:custGeom>
              <a:rect b="b" l="l" r="r" t="t"/>
              <a:pathLst>
                <a:path extrusionOk="0" h="9584" w="6026">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1" name="Google Shape;3641;p90"/>
            <p:cNvSpPr/>
            <p:nvPr/>
          </p:nvSpPr>
          <p:spPr>
            <a:xfrm>
              <a:off x="3829555" y="3057778"/>
              <a:ext cx="2251" cy="1194"/>
            </a:xfrm>
            <a:custGeom>
              <a:rect b="b" l="l" r="r" t="t"/>
              <a:pathLst>
                <a:path extrusionOk="0" h="105" w="189">
                  <a:moveTo>
                    <a:pt x="189" y="0"/>
                  </a:moveTo>
                  <a:lnTo>
                    <a:pt x="1" y="42"/>
                  </a:lnTo>
                  <a:lnTo>
                    <a:pt x="63" y="105"/>
                  </a:lnTo>
                  <a:lnTo>
                    <a:pt x="168" y="84"/>
                  </a:lnTo>
                  <a:lnTo>
                    <a:pt x="189"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2" name="Google Shape;3642;p90"/>
            <p:cNvSpPr/>
            <p:nvPr/>
          </p:nvSpPr>
          <p:spPr>
            <a:xfrm>
              <a:off x="3749584" y="2988770"/>
              <a:ext cx="104905" cy="77822"/>
            </a:xfrm>
            <a:custGeom>
              <a:rect b="b" l="l" r="r" t="t"/>
              <a:pathLst>
                <a:path extrusionOk="0" h="6843" w="881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43" name="Google Shape;3643;p90"/>
            <p:cNvSpPr/>
            <p:nvPr/>
          </p:nvSpPr>
          <p:spPr>
            <a:xfrm>
              <a:off x="3767267" y="3053013"/>
              <a:ext cx="78744" cy="64493"/>
            </a:xfrm>
            <a:custGeom>
              <a:rect b="b" l="l" r="r" t="t"/>
              <a:pathLst>
                <a:path extrusionOk="0" h="5671" w="6613">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4" name="Google Shape;3644;p90"/>
            <p:cNvSpPr/>
            <p:nvPr/>
          </p:nvSpPr>
          <p:spPr>
            <a:xfrm>
              <a:off x="3805645" y="3058722"/>
              <a:ext cx="52322" cy="74968"/>
            </a:xfrm>
            <a:custGeom>
              <a:rect b="b" l="l" r="r" t="t"/>
              <a:pathLst>
                <a:path extrusionOk="0" h="6592" w="4394">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5" name="Google Shape;3645;p90"/>
            <p:cNvSpPr/>
            <p:nvPr/>
          </p:nvSpPr>
          <p:spPr>
            <a:xfrm>
              <a:off x="3805883" y="3130585"/>
              <a:ext cx="39378" cy="40702"/>
            </a:xfrm>
            <a:custGeom>
              <a:rect b="b" l="l" r="r" t="t"/>
              <a:pathLst>
                <a:path extrusionOk="0" h="3579" w="3307">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6" name="Google Shape;3646;p90"/>
            <p:cNvSpPr/>
            <p:nvPr/>
          </p:nvSpPr>
          <p:spPr>
            <a:xfrm>
              <a:off x="3809622" y="3131301"/>
              <a:ext cx="13967" cy="8575"/>
            </a:xfrm>
            <a:custGeom>
              <a:rect b="b" l="l" r="r" t="t"/>
              <a:pathLst>
                <a:path extrusionOk="0" h="754" w="1173">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7" name="Google Shape;3647;p90"/>
            <p:cNvSpPr/>
            <p:nvPr/>
          </p:nvSpPr>
          <p:spPr>
            <a:xfrm>
              <a:off x="3822327" y="3120122"/>
              <a:ext cx="52834" cy="59023"/>
            </a:xfrm>
            <a:custGeom>
              <a:rect b="b" l="l" r="r" t="t"/>
              <a:pathLst>
                <a:path extrusionOk="0" h="5190" w="4437">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8" name="Google Shape;3648;p90"/>
            <p:cNvSpPr/>
            <p:nvPr/>
          </p:nvSpPr>
          <p:spPr>
            <a:xfrm>
              <a:off x="3828067" y="3174369"/>
              <a:ext cx="7478" cy="9769"/>
            </a:xfrm>
            <a:custGeom>
              <a:rect b="b" l="l" r="r" t="t"/>
              <a:pathLst>
                <a:path extrusionOk="0" h="859" w="628">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49" name="Google Shape;3649;p90"/>
            <p:cNvSpPr/>
            <p:nvPr/>
          </p:nvSpPr>
          <p:spPr>
            <a:xfrm>
              <a:off x="3947654" y="3151533"/>
              <a:ext cx="76994" cy="74956"/>
            </a:xfrm>
            <a:custGeom>
              <a:rect b="b" l="l" r="r" t="t"/>
              <a:pathLst>
                <a:path extrusionOk="0" h="6591" w="6466">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0" name="Google Shape;3650;p90"/>
            <p:cNvSpPr/>
            <p:nvPr/>
          </p:nvSpPr>
          <p:spPr>
            <a:xfrm>
              <a:off x="3945415" y="3152954"/>
              <a:ext cx="13956" cy="10963"/>
            </a:xfrm>
            <a:custGeom>
              <a:rect b="b" l="l" r="r" t="t"/>
              <a:pathLst>
                <a:path extrusionOk="0" h="964" w="1172">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1" name="Google Shape;3651;p90"/>
            <p:cNvSpPr/>
            <p:nvPr/>
          </p:nvSpPr>
          <p:spPr>
            <a:xfrm>
              <a:off x="3945415" y="3159380"/>
              <a:ext cx="13706" cy="15956"/>
            </a:xfrm>
            <a:custGeom>
              <a:rect b="b" l="l" r="r" t="t"/>
              <a:pathLst>
                <a:path extrusionOk="0" h="1403" w="1151">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2" name="Google Shape;3652;p90"/>
            <p:cNvSpPr/>
            <p:nvPr/>
          </p:nvSpPr>
          <p:spPr>
            <a:xfrm>
              <a:off x="3829055" y="3110126"/>
              <a:ext cx="131316" cy="124222"/>
            </a:xfrm>
            <a:custGeom>
              <a:rect b="b" l="l" r="r" t="t"/>
              <a:pathLst>
                <a:path extrusionOk="0" h="10923" w="11028">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A6CBC2"/>
                </a:solidFill>
              </a:endParaRPr>
            </a:p>
          </p:txBody>
        </p:sp>
        <p:sp>
          <p:nvSpPr>
            <p:cNvPr id="3653" name="Google Shape;3653;p90"/>
            <p:cNvSpPr/>
            <p:nvPr/>
          </p:nvSpPr>
          <p:spPr>
            <a:xfrm>
              <a:off x="3970326" y="3207451"/>
              <a:ext cx="21934" cy="52837"/>
            </a:xfrm>
            <a:custGeom>
              <a:rect b="b" l="l" r="r" t="t"/>
              <a:pathLst>
                <a:path extrusionOk="0" h="4646" w="1842">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4" name="Google Shape;3654;p90"/>
            <p:cNvSpPr/>
            <p:nvPr/>
          </p:nvSpPr>
          <p:spPr>
            <a:xfrm>
              <a:off x="3895082" y="3199593"/>
              <a:ext cx="81233" cy="66165"/>
            </a:xfrm>
            <a:custGeom>
              <a:rect b="b" l="l" r="r" t="t"/>
              <a:pathLst>
                <a:path extrusionOk="0" h="5818" w="6822">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5" name="Google Shape;3655;p90"/>
            <p:cNvSpPr/>
            <p:nvPr/>
          </p:nvSpPr>
          <p:spPr>
            <a:xfrm>
              <a:off x="3824328" y="3184365"/>
              <a:ext cx="86210" cy="81393"/>
            </a:xfrm>
            <a:custGeom>
              <a:rect b="b" l="l" r="r" t="t"/>
              <a:pathLst>
                <a:path extrusionOk="0" h="7157" w="724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6" name="Google Shape;3656;p90"/>
            <p:cNvSpPr/>
            <p:nvPr/>
          </p:nvSpPr>
          <p:spPr>
            <a:xfrm>
              <a:off x="3916754" y="3249086"/>
              <a:ext cx="53834" cy="46889"/>
            </a:xfrm>
            <a:custGeom>
              <a:rect b="b" l="l" r="r" t="t"/>
              <a:pathLst>
                <a:path extrusionOk="0" h="4123" w="4521">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7" name="Google Shape;3657;p90"/>
            <p:cNvSpPr/>
            <p:nvPr/>
          </p:nvSpPr>
          <p:spPr>
            <a:xfrm>
              <a:off x="3879638" y="3263609"/>
              <a:ext cx="64539" cy="61639"/>
            </a:xfrm>
            <a:custGeom>
              <a:rect b="b" l="l" r="r" t="t"/>
              <a:pathLst>
                <a:path extrusionOk="0" h="5420" w="542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58" name="Google Shape;3658;p90"/>
            <p:cNvSpPr/>
            <p:nvPr/>
          </p:nvSpPr>
          <p:spPr>
            <a:xfrm>
              <a:off x="3824578" y="3257889"/>
              <a:ext cx="92188" cy="82826"/>
            </a:xfrm>
            <a:custGeom>
              <a:rect b="b" l="l" r="r" t="t"/>
              <a:pathLst>
                <a:path extrusionOk="0" h="7283" w="7742">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6B65"/>
                </a:solidFill>
              </a:endParaRPr>
            </a:p>
          </p:txBody>
        </p:sp>
        <p:sp>
          <p:nvSpPr>
            <p:cNvPr id="3659" name="Google Shape;3659;p90"/>
            <p:cNvSpPr/>
            <p:nvPr/>
          </p:nvSpPr>
          <p:spPr>
            <a:xfrm>
              <a:off x="3953131" y="3215060"/>
              <a:ext cx="71767" cy="110427"/>
            </a:xfrm>
            <a:custGeom>
              <a:rect b="b" l="l" r="r" t="t"/>
              <a:pathLst>
                <a:path extrusionOk="0" h="9710" w="6027">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0" name="Google Shape;3660;p90"/>
            <p:cNvSpPr/>
            <p:nvPr/>
          </p:nvSpPr>
          <p:spPr>
            <a:xfrm>
              <a:off x="3951893" y="3317378"/>
              <a:ext cx="9978" cy="10724"/>
            </a:xfrm>
            <a:custGeom>
              <a:rect b="b" l="l" r="r" t="t"/>
              <a:pathLst>
                <a:path extrusionOk="0" h="943" w="838">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1" name="Google Shape;3661;p90"/>
            <p:cNvSpPr/>
            <p:nvPr/>
          </p:nvSpPr>
          <p:spPr>
            <a:xfrm>
              <a:off x="3925232" y="3338554"/>
              <a:ext cx="15956" cy="14295"/>
            </a:xfrm>
            <a:custGeom>
              <a:rect b="b" l="l" r="r" t="t"/>
              <a:pathLst>
                <a:path extrusionOk="0" h="1257" w="134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2" name="Google Shape;3662;p9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3" name="Google Shape;3663;p90"/>
            <p:cNvSpPr/>
            <p:nvPr/>
          </p:nvSpPr>
          <p:spPr>
            <a:xfrm>
              <a:off x="4226694" y="2879548"/>
              <a:ext cx="50095" cy="39508"/>
            </a:xfrm>
            <a:custGeom>
              <a:rect b="b" l="l" r="r" t="t"/>
              <a:pathLst>
                <a:path extrusionOk="0" h="3474" w="4207">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4" name="Google Shape;3664;p90"/>
            <p:cNvSpPr/>
            <p:nvPr/>
          </p:nvSpPr>
          <p:spPr>
            <a:xfrm>
              <a:off x="4014919" y="2846238"/>
              <a:ext cx="33651" cy="9053"/>
            </a:xfrm>
            <a:custGeom>
              <a:rect b="b" l="l" r="r" t="t"/>
              <a:pathLst>
                <a:path extrusionOk="0" h="796" w="2826">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5" name="Google Shape;3665;p90"/>
            <p:cNvSpPr/>
            <p:nvPr/>
          </p:nvSpPr>
          <p:spPr>
            <a:xfrm>
              <a:off x="4036853" y="2853608"/>
              <a:ext cx="1250" cy="1205"/>
            </a:xfrm>
            <a:custGeom>
              <a:rect b="b" l="l" r="r" t="t"/>
              <a:pathLst>
                <a:path extrusionOk="0" fill="none" h="106" w="105">
                  <a:moveTo>
                    <a:pt x="105" y="105"/>
                  </a:moveTo>
                  <a:lnTo>
                    <a:pt x="0" y="1"/>
                  </a:lnTo>
                </a:path>
              </a:pathLst>
            </a:custGeom>
            <a:solidFill>
              <a:srgbClr val="5F7D95"/>
            </a:solidFill>
            <a:ln cap="rnd" cmpd="sng" w="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6" name="Google Shape;3666;p90"/>
            <p:cNvSpPr/>
            <p:nvPr/>
          </p:nvSpPr>
          <p:spPr>
            <a:xfrm>
              <a:off x="4346543" y="2948318"/>
              <a:ext cx="21183" cy="11907"/>
            </a:xfrm>
            <a:custGeom>
              <a:rect b="b" l="l" r="r" t="t"/>
              <a:pathLst>
                <a:path extrusionOk="0" h="1047" w="1779">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7" name="Google Shape;3667;p90"/>
            <p:cNvSpPr/>
            <p:nvPr/>
          </p:nvSpPr>
          <p:spPr>
            <a:xfrm>
              <a:off x="3878888" y="2847660"/>
              <a:ext cx="16706" cy="13579"/>
            </a:xfrm>
            <a:custGeom>
              <a:rect b="b" l="l" r="r" t="t"/>
              <a:pathLst>
                <a:path extrusionOk="0" h="1194" w="1403">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8" name="Google Shape;3668;p90"/>
            <p:cNvSpPr/>
            <p:nvPr/>
          </p:nvSpPr>
          <p:spPr>
            <a:xfrm>
              <a:off x="3865182" y="2817204"/>
              <a:ext cx="27923" cy="34993"/>
            </a:xfrm>
            <a:custGeom>
              <a:rect b="b" l="l" r="r" t="t"/>
              <a:pathLst>
                <a:path extrusionOk="0" h="3077" w="2345">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669" name="Google Shape;3669;p90"/>
          <p:cNvGrpSpPr/>
          <p:nvPr/>
        </p:nvGrpSpPr>
        <p:grpSpPr>
          <a:xfrm>
            <a:off x="719116" y="2869970"/>
            <a:ext cx="2622876" cy="1333540"/>
            <a:chOff x="238125" y="1038125"/>
            <a:chExt cx="7146800" cy="3633625"/>
          </a:xfrm>
        </p:grpSpPr>
        <p:sp>
          <p:nvSpPr>
            <p:cNvPr id="3670" name="Google Shape;3670;p90"/>
            <p:cNvSpPr/>
            <p:nvPr/>
          </p:nvSpPr>
          <p:spPr>
            <a:xfrm>
              <a:off x="6256150" y="3780375"/>
              <a:ext cx="62400" cy="53425"/>
            </a:xfrm>
            <a:custGeom>
              <a:rect b="b" l="l" r="r" t="t"/>
              <a:pathLst>
                <a:path extrusionOk="0" h="2137" w="2496">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1" name="Google Shape;3671;p90"/>
            <p:cNvSpPr/>
            <p:nvPr/>
          </p:nvSpPr>
          <p:spPr>
            <a:xfrm>
              <a:off x="6256150" y="3856775"/>
              <a:ext cx="62200" cy="53250"/>
            </a:xfrm>
            <a:custGeom>
              <a:rect b="b" l="l" r="r" t="t"/>
              <a:pathLst>
                <a:path extrusionOk="0" h="2130" w="2488">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2" name="Google Shape;3672;p90"/>
            <p:cNvSpPr/>
            <p:nvPr/>
          </p:nvSpPr>
          <p:spPr>
            <a:xfrm>
              <a:off x="6256150" y="3932800"/>
              <a:ext cx="62200" cy="53425"/>
            </a:xfrm>
            <a:custGeom>
              <a:rect b="b" l="l" r="r" t="t"/>
              <a:pathLst>
                <a:path extrusionOk="0" h="2137" w="2488">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3" name="Google Shape;3673;p90"/>
            <p:cNvSpPr/>
            <p:nvPr/>
          </p:nvSpPr>
          <p:spPr>
            <a:xfrm>
              <a:off x="6332350"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4" name="Google Shape;3674;p90"/>
            <p:cNvSpPr/>
            <p:nvPr/>
          </p:nvSpPr>
          <p:spPr>
            <a:xfrm>
              <a:off x="6332350"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5" name="Google Shape;3675;p90"/>
            <p:cNvSpPr/>
            <p:nvPr/>
          </p:nvSpPr>
          <p:spPr>
            <a:xfrm>
              <a:off x="6408350" y="385677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6" name="Google Shape;3676;p90"/>
            <p:cNvSpPr/>
            <p:nvPr/>
          </p:nvSpPr>
          <p:spPr>
            <a:xfrm>
              <a:off x="6408350" y="3932800"/>
              <a:ext cx="62425" cy="53425"/>
            </a:xfrm>
            <a:custGeom>
              <a:rect b="b" l="l" r="r" t="t"/>
              <a:pathLst>
                <a:path extrusionOk="0" h="2137" w="2497">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7" name="Google Shape;3677;p90"/>
            <p:cNvSpPr/>
            <p:nvPr/>
          </p:nvSpPr>
          <p:spPr>
            <a:xfrm>
              <a:off x="6408350" y="4085225"/>
              <a:ext cx="62425" cy="53350"/>
            </a:xfrm>
            <a:custGeom>
              <a:rect b="b" l="l" r="r" t="t"/>
              <a:pathLst>
                <a:path extrusionOk="0" h="2134" w="2497">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8" name="Google Shape;3678;p90"/>
            <p:cNvSpPr/>
            <p:nvPr/>
          </p:nvSpPr>
          <p:spPr>
            <a:xfrm>
              <a:off x="6484575" y="385677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79" name="Google Shape;3679;p90"/>
            <p:cNvSpPr/>
            <p:nvPr/>
          </p:nvSpPr>
          <p:spPr>
            <a:xfrm>
              <a:off x="648457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0" name="Google Shape;3680;p90"/>
            <p:cNvSpPr/>
            <p:nvPr/>
          </p:nvSpPr>
          <p:spPr>
            <a:xfrm>
              <a:off x="6484575" y="4161425"/>
              <a:ext cx="62425" cy="53300"/>
            </a:xfrm>
            <a:custGeom>
              <a:rect b="b" l="l" r="r" t="t"/>
              <a:pathLst>
                <a:path extrusionOk="0" h="2132" w="2497">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1" name="Google Shape;3681;p90"/>
            <p:cNvSpPr/>
            <p:nvPr/>
          </p:nvSpPr>
          <p:spPr>
            <a:xfrm>
              <a:off x="6484575" y="40852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2" name="Google Shape;3682;p90"/>
            <p:cNvSpPr/>
            <p:nvPr/>
          </p:nvSpPr>
          <p:spPr>
            <a:xfrm>
              <a:off x="6484575" y="4009000"/>
              <a:ext cx="62425" cy="53350"/>
            </a:xfrm>
            <a:custGeom>
              <a:rect b="b" l="l" r="r" t="t"/>
              <a:pathLst>
                <a:path extrusionOk="0" h="2134" w="2497">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3" name="Google Shape;3683;p90"/>
            <p:cNvSpPr/>
            <p:nvPr/>
          </p:nvSpPr>
          <p:spPr>
            <a:xfrm>
              <a:off x="6638425" y="3856775"/>
              <a:ext cx="62425" cy="53250"/>
            </a:xfrm>
            <a:custGeom>
              <a:rect b="b" l="l" r="r" t="t"/>
              <a:pathLst>
                <a:path extrusionOk="0" h="2130" w="2497">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4" name="Google Shape;3684;p90"/>
            <p:cNvSpPr/>
            <p:nvPr/>
          </p:nvSpPr>
          <p:spPr>
            <a:xfrm>
              <a:off x="6638425" y="3932800"/>
              <a:ext cx="62425" cy="53425"/>
            </a:xfrm>
            <a:custGeom>
              <a:rect b="b" l="l" r="r" t="t"/>
              <a:pathLst>
                <a:path extrusionOk="0" h="2137" w="2497">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5" name="Google Shape;3685;p90"/>
            <p:cNvSpPr/>
            <p:nvPr/>
          </p:nvSpPr>
          <p:spPr>
            <a:xfrm>
              <a:off x="6638425" y="4161425"/>
              <a:ext cx="62425" cy="53300"/>
            </a:xfrm>
            <a:custGeom>
              <a:rect b="b" l="l" r="r" t="t"/>
              <a:pathLst>
                <a:path extrusionOk="0" h="2132" w="2497">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6" name="Google Shape;3686;p90"/>
            <p:cNvSpPr/>
            <p:nvPr/>
          </p:nvSpPr>
          <p:spPr>
            <a:xfrm>
              <a:off x="6638425" y="4085225"/>
              <a:ext cx="62425" cy="53350"/>
            </a:xfrm>
            <a:custGeom>
              <a:rect b="b" l="l" r="r" t="t"/>
              <a:pathLst>
                <a:path extrusionOk="0" h="2134" w="2497">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7" name="Google Shape;3687;p90"/>
            <p:cNvSpPr/>
            <p:nvPr/>
          </p:nvSpPr>
          <p:spPr>
            <a:xfrm>
              <a:off x="6638425" y="4009000"/>
              <a:ext cx="62425" cy="53350"/>
            </a:xfrm>
            <a:custGeom>
              <a:rect b="b" l="l" r="r" t="t"/>
              <a:pathLst>
                <a:path extrusionOk="0" h="2134" w="2497">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8" name="Google Shape;3688;p90"/>
            <p:cNvSpPr/>
            <p:nvPr/>
          </p:nvSpPr>
          <p:spPr>
            <a:xfrm>
              <a:off x="6715450" y="393280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89" name="Google Shape;3689;p90"/>
            <p:cNvSpPr/>
            <p:nvPr/>
          </p:nvSpPr>
          <p:spPr>
            <a:xfrm>
              <a:off x="6715450" y="40852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0" name="Google Shape;3690;p90"/>
            <p:cNvSpPr/>
            <p:nvPr/>
          </p:nvSpPr>
          <p:spPr>
            <a:xfrm>
              <a:off x="6715450" y="4009000"/>
              <a:ext cx="62225" cy="53350"/>
            </a:xfrm>
            <a:custGeom>
              <a:rect b="b" l="l" r="r" t="t"/>
              <a:pathLst>
                <a:path extrusionOk="0" h="2134" w="2489">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1" name="Google Shape;3691;p90"/>
            <p:cNvSpPr/>
            <p:nvPr/>
          </p:nvSpPr>
          <p:spPr>
            <a:xfrm>
              <a:off x="6408350" y="4009000"/>
              <a:ext cx="62425" cy="53350"/>
            </a:xfrm>
            <a:custGeom>
              <a:rect b="b" l="l" r="r" t="t"/>
              <a:pathLst>
                <a:path extrusionOk="0" h="2134" w="2497">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2" name="Google Shape;3692;p90"/>
            <p:cNvSpPr/>
            <p:nvPr/>
          </p:nvSpPr>
          <p:spPr>
            <a:xfrm>
              <a:off x="6332350"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3" name="Google Shape;3693;p90"/>
            <p:cNvSpPr/>
            <p:nvPr/>
          </p:nvSpPr>
          <p:spPr>
            <a:xfrm>
              <a:off x="6256150" y="4009000"/>
              <a:ext cx="62200" cy="53350"/>
            </a:xfrm>
            <a:custGeom>
              <a:rect b="b" l="l" r="r" t="t"/>
              <a:pathLst>
                <a:path extrusionOk="0" h="2134" w="2488">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4" name="Google Shape;3694;p90"/>
            <p:cNvSpPr/>
            <p:nvPr/>
          </p:nvSpPr>
          <p:spPr>
            <a:xfrm>
              <a:off x="5951475" y="3932800"/>
              <a:ext cx="62225" cy="53425"/>
            </a:xfrm>
            <a:custGeom>
              <a:rect b="b" l="l" r="r" t="t"/>
              <a:pathLst>
                <a:path extrusionOk="0" h="2137" w="2489">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5" name="Google Shape;3695;p90"/>
            <p:cNvSpPr/>
            <p:nvPr/>
          </p:nvSpPr>
          <p:spPr>
            <a:xfrm>
              <a:off x="5951475" y="4009000"/>
              <a:ext cx="62225" cy="53350"/>
            </a:xfrm>
            <a:custGeom>
              <a:rect b="b" l="l" r="r" t="t"/>
              <a:pathLst>
                <a:path extrusionOk="0" h="2134" w="2489">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6" name="Google Shape;3696;p90"/>
            <p:cNvSpPr/>
            <p:nvPr/>
          </p:nvSpPr>
          <p:spPr>
            <a:xfrm>
              <a:off x="6027500" y="385677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7" name="Google Shape;3697;p90"/>
            <p:cNvSpPr/>
            <p:nvPr/>
          </p:nvSpPr>
          <p:spPr>
            <a:xfrm>
              <a:off x="6027500" y="39328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8" name="Google Shape;3698;p90"/>
            <p:cNvSpPr/>
            <p:nvPr/>
          </p:nvSpPr>
          <p:spPr>
            <a:xfrm>
              <a:off x="6027500" y="4009000"/>
              <a:ext cx="62425" cy="53350"/>
            </a:xfrm>
            <a:custGeom>
              <a:rect b="b" l="l" r="r" t="t"/>
              <a:pathLst>
                <a:path extrusionOk="0" h="2134" w="2497">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9" name="Google Shape;3699;p90"/>
            <p:cNvSpPr/>
            <p:nvPr/>
          </p:nvSpPr>
          <p:spPr>
            <a:xfrm>
              <a:off x="6103700" y="3780375"/>
              <a:ext cx="62425" cy="53475"/>
            </a:xfrm>
            <a:custGeom>
              <a:rect b="b" l="l" r="r" t="t"/>
              <a:pathLst>
                <a:path extrusionOk="0" h="2139" w="2497">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0" name="Google Shape;3700;p90"/>
            <p:cNvSpPr/>
            <p:nvPr/>
          </p:nvSpPr>
          <p:spPr>
            <a:xfrm>
              <a:off x="6103700" y="3856775"/>
              <a:ext cx="62425" cy="53300"/>
            </a:xfrm>
            <a:custGeom>
              <a:rect b="b" l="l" r="r" t="t"/>
              <a:pathLst>
                <a:path extrusionOk="0" h="2132" w="2497">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1" name="Google Shape;3701;p90"/>
            <p:cNvSpPr/>
            <p:nvPr/>
          </p:nvSpPr>
          <p:spPr>
            <a:xfrm>
              <a:off x="6103700" y="3932800"/>
              <a:ext cx="62425" cy="53475"/>
            </a:xfrm>
            <a:custGeom>
              <a:rect b="b" l="l" r="r" t="t"/>
              <a:pathLst>
                <a:path extrusionOk="0" h="2139" w="2497">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2" name="Google Shape;3702;p90"/>
            <p:cNvSpPr/>
            <p:nvPr/>
          </p:nvSpPr>
          <p:spPr>
            <a:xfrm>
              <a:off x="6103700" y="4009000"/>
              <a:ext cx="62425" cy="53350"/>
            </a:xfrm>
            <a:custGeom>
              <a:rect b="b" l="l" r="r" t="t"/>
              <a:pathLst>
                <a:path extrusionOk="0" h="2134" w="2497">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3" name="Google Shape;3703;p90"/>
            <p:cNvSpPr/>
            <p:nvPr/>
          </p:nvSpPr>
          <p:spPr>
            <a:xfrm>
              <a:off x="61799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4" name="Google Shape;3704;p90"/>
            <p:cNvSpPr/>
            <p:nvPr/>
          </p:nvSpPr>
          <p:spPr>
            <a:xfrm>
              <a:off x="61799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5" name="Google Shape;3705;p90"/>
            <p:cNvSpPr/>
            <p:nvPr/>
          </p:nvSpPr>
          <p:spPr>
            <a:xfrm>
              <a:off x="61799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6" name="Google Shape;3706;p90"/>
            <p:cNvSpPr/>
            <p:nvPr/>
          </p:nvSpPr>
          <p:spPr>
            <a:xfrm>
              <a:off x="61799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7" name="Google Shape;3707;p90"/>
            <p:cNvSpPr/>
            <p:nvPr/>
          </p:nvSpPr>
          <p:spPr>
            <a:xfrm>
              <a:off x="61799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8" name="Google Shape;3708;p90"/>
            <p:cNvSpPr/>
            <p:nvPr/>
          </p:nvSpPr>
          <p:spPr>
            <a:xfrm>
              <a:off x="717030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09" name="Google Shape;3709;p90"/>
            <p:cNvSpPr/>
            <p:nvPr/>
          </p:nvSpPr>
          <p:spPr>
            <a:xfrm>
              <a:off x="68656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0" name="Google Shape;3710;p90"/>
            <p:cNvSpPr/>
            <p:nvPr/>
          </p:nvSpPr>
          <p:spPr>
            <a:xfrm>
              <a:off x="6865650" y="3780375"/>
              <a:ext cx="62400" cy="53425"/>
            </a:xfrm>
            <a:custGeom>
              <a:rect b="b" l="l" r="r" t="t"/>
              <a:pathLst>
                <a:path extrusionOk="0" h="2137" w="2496">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1" name="Google Shape;3711;p90"/>
            <p:cNvSpPr/>
            <p:nvPr/>
          </p:nvSpPr>
          <p:spPr>
            <a:xfrm>
              <a:off x="69418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2" name="Google Shape;3712;p90"/>
            <p:cNvSpPr/>
            <p:nvPr/>
          </p:nvSpPr>
          <p:spPr>
            <a:xfrm>
              <a:off x="6789225" y="3627950"/>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3" name="Google Shape;3713;p90"/>
            <p:cNvSpPr/>
            <p:nvPr/>
          </p:nvSpPr>
          <p:spPr>
            <a:xfrm>
              <a:off x="6637000" y="3475725"/>
              <a:ext cx="62225" cy="53350"/>
            </a:xfrm>
            <a:custGeom>
              <a:rect b="b" l="l" r="r" t="t"/>
              <a:pathLst>
                <a:path extrusionOk="0" h="2134" w="2489">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4" name="Google Shape;3714;p90"/>
            <p:cNvSpPr/>
            <p:nvPr/>
          </p:nvSpPr>
          <p:spPr>
            <a:xfrm>
              <a:off x="6256150" y="3399500"/>
              <a:ext cx="62200" cy="53350"/>
            </a:xfrm>
            <a:custGeom>
              <a:rect b="b" l="l" r="r" t="t"/>
              <a:pathLst>
                <a:path extrusionOk="0" h="2134" w="2488">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5" name="Google Shape;3715;p90"/>
            <p:cNvSpPr/>
            <p:nvPr/>
          </p:nvSpPr>
          <p:spPr>
            <a:xfrm>
              <a:off x="6484575" y="3551925"/>
              <a:ext cx="62425" cy="53250"/>
            </a:xfrm>
            <a:custGeom>
              <a:rect b="b" l="l" r="r" t="t"/>
              <a:pathLst>
                <a:path extrusionOk="0" h="2130" w="2497">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6" name="Google Shape;3716;p90"/>
            <p:cNvSpPr/>
            <p:nvPr/>
          </p:nvSpPr>
          <p:spPr>
            <a:xfrm>
              <a:off x="6484575" y="347572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7" name="Google Shape;3717;p90"/>
            <p:cNvSpPr/>
            <p:nvPr/>
          </p:nvSpPr>
          <p:spPr>
            <a:xfrm>
              <a:off x="6408350" y="3551925"/>
              <a:ext cx="62425" cy="53250"/>
            </a:xfrm>
            <a:custGeom>
              <a:rect b="b" l="l" r="r" t="t"/>
              <a:pathLst>
                <a:path extrusionOk="0" h="2130" w="2497">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8" name="Google Shape;3718;p90"/>
            <p:cNvSpPr/>
            <p:nvPr/>
          </p:nvSpPr>
          <p:spPr>
            <a:xfrm>
              <a:off x="6408350" y="3475725"/>
              <a:ext cx="62425" cy="53350"/>
            </a:xfrm>
            <a:custGeom>
              <a:rect b="b" l="l" r="r" t="t"/>
              <a:pathLst>
                <a:path extrusionOk="0" h="2134" w="2497">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19" name="Google Shape;3719;p90"/>
            <p:cNvSpPr/>
            <p:nvPr/>
          </p:nvSpPr>
          <p:spPr>
            <a:xfrm>
              <a:off x="6332350"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0" name="Google Shape;3720;p90"/>
            <p:cNvSpPr/>
            <p:nvPr/>
          </p:nvSpPr>
          <p:spPr>
            <a:xfrm>
              <a:off x="6332350" y="33995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1" name="Google Shape;3721;p90"/>
            <p:cNvSpPr/>
            <p:nvPr/>
          </p:nvSpPr>
          <p:spPr>
            <a:xfrm>
              <a:off x="7094075" y="4237450"/>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2" name="Google Shape;3722;p90"/>
            <p:cNvSpPr/>
            <p:nvPr/>
          </p:nvSpPr>
          <p:spPr>
            <a:xfrm>
              <a:off x="7017875" y="4389875"/>
              <a:ext cx="62400" cy="53350"/>
            </a:xfrm>
            <a:custGeom>
              <a:rect b="b" l="l" r="r" t="t"/>
              <a:pathLst>
                <a:path extrusionOk="0" h="2134" w="2496">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3" name="Google Shape;3723;p90"/>
            <p:cNvSpPr/>
            <p:nvPr/>
          </p:nvSpPr>
          <p:spPr>
            <a:xfrm>
              <a:off x="7017875" y="4313650"/>
              <a:ext cx="62400" cy="53450"/>
            </a:xfrm>
            <a:custGeom>
              <a:rect b="b" l="l" r="r" t="t"/>
              <a:pathLst>
                <a:path extrusionOk="0" h="2138" w="2496">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4" name="Google Shape;3724;p90"/>
            <p:cNvSpPr/>
            <p:nvPr/>
          </p:nvSpPr>
          <p:spPr>
            <a:xfrm>
              <a:off x="6941850" y="438987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5" name="Google Shape;3725;p90"/>
            <p:cNvSpPr/>
            <p:nvPr/>
          </p:nvSpPr>
          <p:spPr>
            <a:xfrm>
              <a:off x="6484575" y="4389875"/>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6" name="Google Shape;3726;p90"/>
            <p:cNvSpPr/>
            <p:nvPr/>
          </p:nvSpPr>
          <p:spPr>
            <a:xfrm>
              <a:off x="6560800" y="42374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7" name="Google Shape;3727;p90"/>
            <p:cNvSpPr/>
            <p:nvPr/>
          </p:nvSpPr>
          <p:spPr>
            <a:xfrm>
              <a:off x="6560800" y="4161425"/>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8" name="Google Shape;3728;p90"/>
            <p:cNvSpPr/>
            <p:nvPr/>
          </p:nvSpPr>
          <p:spPr>
            <a:xfrm>
              <a:off x="6560800" y="40852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29" name="Google Shape;3729;p90"/>
            <p:cNvSpPr/>
            <p:nvPr/>
          </p:nvSpPr>
          <p:spPr>
            <a:xfrm>
              <a:off x="6560800" y="4009000"/>
              <a:ext cx="62200" cy="53350"/>
            </a:xfrm>
            <a:custGeom>
              <a:rect b="b" l="l" r="r" t="t"/>
              <a:pathLst>
                <a:path extrusionOk="0" h="2134" w="2488">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0" name="Google Shape;3730;p90"/>
            <p:cNvSpPr/>
            <p:nvPr/>
          </p:nvSpPr>
          <p:spPr>
            <a:xfrm>
              <a:off x="6560800" y="39328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1" name="Google Shape;3731;p90"/>
            <p:cNvSpPr/>
            <p:nvPr/>
          </p:nvSpPr>
          <p:spPr>
            <a:xfrm>
              <a:off x="65608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2" name="Google Shape;3732;p90"/>
            <p:cNvSpPr/>
            <p:nvPr/>
          </p:nvSpPr>
          <p:spPr>
            <a:xfrm>
              <a:off x="65608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3" name="Google Shape;3733;p90"/>
            <p:cNvSpPr/>
            <p:nvPr/>
          </p:nvSpPr>
          <p:spPr>
            <a:xfrm>
              <a:off x="6484575" y="4237450"/>
              <a:ext cx="62425" cy="53425"/>
            </a:xfrm>
            <a:custGeom>
              <a:rect b="b" l="l" r="r" t="t"/>
              <a:pathLst>
                <a:path extrusionOk="0" h="2137" w="2497">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4" name="Google Shape;3734;p90"/>
            <p:cNvSpPr/>
            <p:nvPr/>
          </p:nvSpPr>
          <p:spPr>
            <a:xfrm>
              <a:off x="6484575" y="3780375"/>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5" name="Google Shape;3735;p90"/>
            <p:cNvSpPr/>
            <p:nvPr/>
          </p:nvSpPr>
          <p:spPr>
            <a:xfrm>
              <a:off x="6484575" y="3704150"/>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6" name="Google Shape;3736;p90"/>
            <p:cNvSpPr/>
            <p:nvPr/>
          </p:nvSpPr>
          <p:spPr>
            <a:xfrm>
              <a:off x="6408350" y="4237450"/>
              <a:ext cx="62425" cy="53425"/>
            </a:xfrm>
            <a:custGeom>
              <a:rect b="b" l="l" r="r" t="t"/>
              <a:pathLst>
                <a:path extrusionOk="0" h="2137" w="2497">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7" name="Google Shape;3737;p90"/>
            <p:cNvSpPr/>
            <p:nvPr/>
          </p:nvSpPr>
          <p:spPr>
            <a:xfrm>
              <a:off x="6408350" y="4161425"/>
              <a:ext cx="62425" cy="53300"/>
            </a:xfrm>
            <a:custGeom>
              <a:rect b="b" l="l" r="r" t="t"/>
              <a:pathLst>
                <a:path extrusionOk="0" h="2132" w="2497">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8" name="Google Shape;3738;p90"/>
            <p:cNvSpPr/>
            <p:nvPr/>
          </p:nvSpPr>
          <p:spPr>
            <a:xfrm>
              <a:off x="6408350" y="3780375"/>
              <a:ext cx="62425" cy="53425"/>
            </a:xfrm>
            <a:custGeom>
              <a:rect b="b" l="l" r="r" t="t"/>
              <a:pathLst>
                <a:path extrusionOk="0" h="2137" w="2497">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9" name="Google Shape;3739;p90"/>
            <p:cNvSpPr/>
            <p:nvPr/>
          </p:nvSpPr>
          <p:spPr>
            <a:xfrm>
              <a:off x="6408350" y="3704150"/>
              <a:ext cx="62425" cy="53450"/>
            </a:xfrm>
            <a:custGeom>
              <a:rect b="b" l="l" r="r" t="t"/>
              <a:pathLst>
                <a:path extrusionOk="0" h="2138" w="2497">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0" name="Google Shape;3740;p90"/>
            <p:cNvSpPr/>
            <p:nvPr/>
          </p:nvSpPr>
          <p:spPr>
            <a:xfrm>
              <a:off x="6332350"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1" name="Google Shape;3741;p90"/>
            <p:cNvSpPr/>
            <p:nvPr/>
          </p:nvSpPr>
          <p:spPr>
            <a:xfrm>
              <a:off x="6332350"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2" name="Google Shape;3742;p90"/>
            <p:cNvSpPr/>
            <p:nvPr/>
          </p:nvSpPr>
          <p:spPr>
            <a:xfrm>
              <a:off x="633235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3" name="Google Shape;3743;p90"/>
            <p:cNvSpPr/>
            <p:nvPr/>
          </p:nvSpPr>
          <p:spPr>
            <a:xfrm>
              <a:off x="633235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4" name="Google Shape;3744;p90"/>
            <p:cNvSpPr/>
            <p:nvPr/>
          </p:nvSpPr>
          <p:spPr>
            <a:xfrm>
              <a:off x="6256150" y="4085225"/>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5" name="Google Shape;3745;p90"/>
            <p:cNvSpPr/>
            <p:nvPr/>
          </p:nvSpPr>
          <p:spPr>
            <a:xfrm>
              <a:off x="6256150" y="3704150"/>
              <a:ext cx="62200" cy="53450"/>
            </a:xfrm>
            <a:custGeom>
              <a:rect b="b" l="l" r="r" t="t"/>
              <a:pathLst>
                <a:path extrusionOk="0" h="2138" w="2488">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6" name="Google Shape;3746;p90"/>
            <p:cNvSpPr/>
            <p:nvPr/>
          </p:nvSpPr>
          <p:spPr>
            <a:xfrm>
              <a:off x="6256150" y="3627950"/>
              <a:ext cx="62200" cy="53425"/>
            </a:xfrm>
            <a:custGeom>
              <a:rect b="b" l="l" r="r" t="t"/>
              <a:pathLst>
                <a:path extrusionOk="0" h="2137" w="2488">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7" name="Google Shape;3747;p90"/>
            <p:cNvSpPr/>
            <p:nvPr/>
          </p:nvSpPr>
          <p:spPr>
            <a:xfrm>
              <a:off x="617992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8" name="Google Shape;3748;p90"/>
            <p:cNvSpPr/>
            <p:nvPr/>
          </p:nvSpPr>
          <p:spPr>
            <a:xfrm>
              <a:off x="61799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49" name="Google Shape;3749;p90"/>
            <p:cNvSpPr/>
            <p:nvPr/>
          </p:nvSpPr>
          <p:spPr>
            <a:xfrm>
              <a:off x="6103700" y="4085225"/>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0" name="Google Shape;3750;p90"/>
            <p:cNvSpPr/>
            <p:nvPr/>
          </p:nvSpPr>
          <p:spPr>
            <a:xfrm>
              <a:off x="6103700" y="3704150"/>
              <a:ext cx="62425" cy="53450"/>
            </a:xfrm>
            <a:custGeom>
              <a:rect b="b" l="l" r="r" t="t"/>
              <a:pathLst>
                <a:path extrusionOk="0" h="2138" w="2497">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1" name="Google Shape;3751;p90"/>
            <p:cNvSpPr/>
            <p:nvPr/>
          </p:nvSpPr>
          <p:spPr>
            <a:xfrm>
              <a:off x="6027500" y="4085225"/>
              <a:ext cx="62425" cy="53350"/>
            </a:xfrm>
            <a:custGeom>
              <a:rect b="b" l="l" r="r" t="t"/>
              <a:pathLst>
                <a:path extrusionOk="0" h="2134" w="2497">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2" name="Google Shape;3752;p90"/>
            <p:cNvSpPr/>
            <p:nvPr/>
          </p:nvSpPr>
          <p:spPr>
            <a:xfrm>
              <a:off x="6027500" y="3780375"/>
              <a:ext cx="62425" cy="53425"/>
            </a:xfrm>
            <a:custGeom>
              <a:rect b="b" l="l" r="r" t="t"/>
              <a:pathLst>
                <a:path extrusionOk="0" h="2137" w="2497">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3" name="Google Shape;3753;p90"/>
            <p:cNvSpPr/>
            <p:nvPr/>
          </p:nvSpPr>
          <p:spPr>
            <a:xfrm>
              <a:off x="6027500" y="3704150"/>
              <a:ext cx="62425" cy="53450"/>
            </a:xfrm>
            <a:custGeom>
              <a:rect b="b" l="l" r="r" t="t"/>
              <a:pathLst>
                <a:path extrusionOk="0" h="2138" w="2497">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4" name="Google Shape;3754;p90"/>
            <p:cNvSpPr/>
            <p:nvPr/>
          </p:nvSpPr>
          <p:spPr>
            <a:xfrm>
              <a:off x="59514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5" name="Google Shape;3755;p90"/>
            <p:cNvSpPr/>
            <p:nvPr/>
          </p:nvSpPr>
          <p:spPr>
            <a:xfrm>
              <a:off x="5951475" y="385677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6" name="Google Shape;3756;p90"/>
            <p:cNvSpPr/>
            <p:nvPr/>
          </p:nvSpPr>
          <p:spPr>
            <a:xfrm>
              <a:off x="5951475" y="3780375"/>
              <a:ext cx="62425" cy="53425"/>
            </a:xfrm>
            <a:custGeom>
              <a:rect b="b" l="l" r="r" t="t"/>
              <a:pathLst>
                <a:path extrusionOk="0" h="2137" w="2497">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7" name="Google Shape;3757;p90"/>
            <p:cNvSpPr/>
            <p:nvPr/>
          </p:nvSpPr>
          <p:spPr>
            <a:xfrm>
              <a:off x="5875275" y="40852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8" name="Google Shape;3758;p90"/>
            <p:cNvSpPr/>
            <p:nvPr/>
          </p:nvSpPr>
          <p:spPr>
            <a:xfrm>
              <a:off x="587527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59" name="Google Shape;3759;p90"/>
            <p:cNvSpPr/>
            <p:nvPr/>
          </p:nvSpPr>
          <p:spPr>
            <a:xfrm>
              <a:off x="587527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0" name="Google Shape;3760;p90"/>
            <p:cNvSpPr/>
            <p:nvPr/>
          </p:nvSpPr>
          <p:spPr>
            <a:xfrm>
              <a:off x="587527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1" name="Google Shape;3761;p90"/>
            <p:cNvSpPr/>
            <p:nvPr/>
          </p:nvSpPr>
          <p:spPr>
            <a:xfrm>
              <a:off x="4504050" y="3856775"/>
              <a:ext cx="62200" cy="53250"/>
            </a:xfrm>
            <a:custGeom>
              <a:rect b="b" l="l" r="r" t="t"/>
              <a:pathLst>
                <a:path extrusionOk="0" h="2130" w="2488">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2" name="Google Shape;3762;p90"/>
            <p:cNvSpPr/>
            <p:nvPr/>
          </p:nvSpPr>
          <p:spPr>
            <a:xfrm>
              <a:off x="450405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3" name="Google Shape;3763;p90"/>
            <p:cNvSpPr/>
            <p:nvPr/>
          </p:nvSpPr>
          <p:spPr>
            <a:xfrm>
              <a:off x="450405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4" name="Google Shape;3764;p90"/>
            <p:cNvSpPr/>
            <p:nvPr/>
          </p:nvSpPr>
          <p:spPr>
            <a:xfrm>
              <a:off x="4427825" y="39328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5" name="Google Shape;3765;p90"/>
            <p:cNvSpPr/>
            <p:nvPr/>
          </p:nvSpPr>
          <p:spPr>
            <a:xfrm>
              <a:off x="4427825" y="3856775"/>
              <a:ext cx="62350" cy="53250"/>
            </a:xfrm>
            <a:custGeom>
              <a:rect b="b" l="l" r="r" t="t"/>
              <a:pathLst>
                <a:path extrusionOk="0" h="2130" w="2494">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6" name="Google Shape;3766;p90"/>
            <p:cNvSpPr/>
            <p:nvPr/>
          </p:nvSpPr>
          <p:spPr>
            <a:xfrm>
              <a:off x="4427825" y="3780375"/>
              <a:ext cx="62425" cy="53425"/>
            </a:xfrm>
            <a:custGeom>
              <a:rect b="b" l="l" r="r" t="t"/>
              <a:pathLst>
                <a:path extrusionOk="0" h="2137" w="2497">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7" name="Google Shape;3767;p90"/>
            <p:cNvSpPr/>
            <p:nvPr/>
          </p:nvSpPr>
          <p:spPr>
            <a:xfrm>
              <a:off x="4351600" y="3171075"/>
              <a:ext cx="62425" cy="53350"/>
            </a:xfrm>
            <a:custGeom>
              <a:rect b="b" l="l" r="r" t="t"/>
              <a:pathLst>
                <a:path extrusionOk="0" h="2134" w="2497">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8" name="Google Shape;3768;p90"/>
            <p:cNvSpPr/>
            <p:nvPr/>
          </p:nvSpPr>
          <p:spPr>
            <a:xfrm>
              <a:off x="435160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69" name="Google Shape;3769;p90"/>
            <p:cNvSpPr/>
            <p:nvPr/>
          </p:nvSpPr>
          <p:spPr>
            <a:xfrm>
              <a:off x="3970950" y="27902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0" name="Google Shape;3770;p90"/>
            <p:cNvSpPr/>
            <p:nvPr/>
          </p:nvSpPr>
          <p:spPr>
            <a:xfrm>
              <a:off x="3970950" y="2866425"/>
              <a:ext cx="62225" cy="53275"/>
            </a:xfrm>
            <a:custGeom>
              <a:rect b="b" l="l" r="r" t="t"/>
              <a:pathLst>
                <a:path extrusionOk="0" h="2131" w="2489">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1" name="Google Shape;3771;p90"/>
            <p:cNvSpPr/>
            <p:nvPr/>
          </p:nvSpPr>
          <p:spPr>
            <a:xfrm>
              <a:off x="3970950" y="2942425"/>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2" name="Google Shape;3772;p90"/>
            <p:cNvSpPr/>
            <p:nvPr/>
          </p:nvSpPr>
          <p:spPr>
            <a:xfrm>
              <a:off x="3970950" y="301865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3" name="Google Shape;3773;p90"/>
            <p:cNvSpPr/>
            <p:nvPr/>
          </p:nvSpPr>
          <p:spPr>
            <a:xfrm>
              <a:off x="3970950" y="309485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4" name="Google Shape;3774;p90"/>
            <p:cNvSpPr/>
            <p:nvPr/>
          </p:nvSpPr>
          <p:spPr>
            <a:xfrm>
              <a:off x="3970950" y="317107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5" name="Google Shape;3775;p90"/>
            <p:cNvSpPr/>
            <p:nvPr/>
          </p:nvSpPr>
          <p:spPr>
            <a:xfrm>
              <a:off x="3970950" y="3247075"/>
              <a:ext cx="62225" cy="53450"/>
            </a:xfrm>
            <a:custGeom>
              <a:rect b="b" l="l" r="r" t="t"/>
              <a:pathLst>
                <a:path extrusionOk="0" h="2138" w="2489">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6" name="Google Shape;3776;p90"/>
            <p:cNvSpPr/>
            <p:nvPr/>
          </p:nvSpPr>
          <p:spPr>
            <a:xfrm>
              <a:off x="3970950" y="33233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7" name="Google Shape;3777;p90"/>
            <p:cNvSpPr/>
            <p:nvPr/>
          </p:nvSpPr>
          <p:spPr>
            <a:xfrm>
              <a:off x="3970950" y="3399500"/>
              <a:ext cx="62225" cy="53350"/>
            </a:xfrm>
            <a:custGeom>
              <a:rect b="b" l="l" r="r" t="t"/>
              <a:pathLst>
                <a:path extrusionOk="0" h="2134" w="2489">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8" name="Google Shape;3778;p90"/>
            <p:cNvSpPr/>
            <p:nvPr/>
          </p:nvSpPr>
          <p:spPr>
            <a:xfrm>
              <a:off x="3970950" y="3475725"/>
              <a:ext cx="62225" cy="53350"/>
            </a:xfrm>
            <a:custGeom>
              <a:rect b="b" l="l" r="r" t="t"/>
              <a:pathLst>
                <a:path extrusionOk="0" h="2134" w="2489">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9" name="Google Shape;3779;p90"/>
            <p:cNvSpPr/>
            <p:nvPr/>
          </p:nvSpPr>
          <p:spPr>
            <a:xfrm>
              <a:off x="3970950" y="355192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0" name="Google Shape;3780;p90"/>
            <p:cNvSpPr/>
            <p:nvPr/>
          </p:nvSpPr>
          <p:spPr>
            <a:xfrm>
              <a:off x="3970950" y="3627950"/>
              <a:ext cx="62225" cy="53425"/>
            </a:xfrm>
            <a:custGeom>
              <a:rect b="b" l="l" r="r" t="t"/>
              <a:pathLst>
                <a:path extrusionOk="0" h="2137" w="2489">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1" name="Google Shape;3781;p90"/>
            <p:cNvSpPr/>
            <p:nvPr/>
          </p:nvSpPr>
          <p:spPr>
            <a:xfrm>
              <a:off x="3970950" y="3704150"/>
              <a:ext cx="62225" cy="53450"/>
            </a:xfrm>
            <a:custGeom>
              <a:rect b="b" l="l" r="r" t="t"/>
              <a:pathLst>
                <a:path extrusionOk="0" h="2138" w="2489">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2" name="Google Shape;3782;p90"/>
            <p:cNvSpPr/>
            <p:nvPr/>
          </p:nvSpPr>
          <p:spPr>
            <a:xfrm>
              <a:off x="3970950" y="3780375"/>
              <a:ext cx="62425" cy="53425"/>
            </a:xfrm>
            <a:custGeom>
              <a:rect b="b" l="l" r="r" t="t"/>
              <a:pathLst>
                <a:path extrusionOk="0" h="2137" w="2497">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3" name="Google Shape;3783;p90"/>
            <p:cNvSpPr/>
            <p:nvPr/>
          </p:nvSpPr>
          <p:spPr>
            <a:xfrm>
              <a:off x="3970950" y="3856775"/>
              <a:ext cx="62225" cy="53250"/>
            </a:xfrm>
            <a:custGeom>
              <a:rect b="b" l="l" r="r" t="t"/>
              <a:pathLst>
                <a:path extrusionOk="0" h="2130" w="2489">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4" name="Google Shape;3784;p90"/>
            <p:cNvSpPr/>
            <p:nvPr/>
          </p:nvSpPr>
          <p:spPr>
            <a:xfrm>
              <a:off x="3970950" y="4009000"/>
              <a:ext cx="62225" cy="53350"/>
            </a:xfrm>
            <a:custGeom>
              <a:rect b="b" l="l" r="r" t="t"/>
              <a:pathLst>
                <a:path extrusionOk="0" h="2134" w="2489">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5" name="Google Shape;3785;p90"/>
            <p:cNvSpPr/>
            <p:nvPr/>
          </p:nvSpPr>
          <p:spPr>
            <a:xfrm>
              <a:off x="404695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6" name="Google Shape;3786;p90"/>
            <p:cNvSpPr/>
            <p:nvPr/>
          </p:nvSpPr>
          <p:spPr>
            <a:xfrm>
              <a:off x="4046950" y="286642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7" name="Google Shape;3787;p90"/>
            <p:cNvSpPr/>
            <p:nvPr/>
          </p:nvSpPr>
          <p:spPr>
            <a:xfrm>
              <a:off x="4046950" y="2942425"/>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8" name="Google Shape;3788;p90"/>
            <p:cNvSpPr/>
            <p:nvPr/>
          </p:nvSpPr>
          <p:spPr>
            <a:xfrm>
              <a:off x="404695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89" name="Google Shape;3789;p90"/>
            <p:cNvSpPr/>
            <p:nvPr/>
          </p:nvSpPr>
          <p:spPr>
            <a:xfrm>
              <a:off x="404695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0" name="Google Shape;3790;p90"/>
            <p:cNvSpPr/>
            <p:nvPr/>
          </p:nvSpPr>
          <p:spPr>
            <a:xfrm>
              <a:off x="4046950"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1" name="Google Shape;3791;p90"/>
            <p:cNvSpPr/>
            <p:nvPr/>
          </p:nvSpPr>
          <p:spPr>
            <a:xfrm>
              <a:off x="4046950" y="32470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2" name="Google Shape;3792;p90"/>
            <p:cNvSpPr/>
            <p:nvPr/>
          </p:nvSpPr>
          <p:spPr>
            <a:xfrm>
              <a:off x="4046950" y="3323300"/>
              <a:ext cx="62425" cy="53425"/>
            </a:xfrm>
            <a:custGeom>
              <a:rect b="b" l="l" r="r" t="t"/>
              <a:pathLst>
                <a:path extrusionOk="0" h="2137" w="2497">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3" name="Google Shape;3793;p90"/>
            <p:cNvSpPr/>
            <p:nvPr/>
          </p:nvSpPr>
          <p:spPr>
            <a:xfrm>
              <a:off x="404695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4" name="Google Shape;3794;p90"/>
            <p:cNvSpPr/>
            <p:nvPr/>
          </p:nvSpPr>
          <p:spPr>
            <a:xfrm>
              <a:off x="4046950" y="34757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5" name="Google Shape;3795;p90"/>
            <p:cNvSpPr/>
            <p:nvPr/>
          </p:nvSpPr>
          <p:spPr>
            <a:xfrm>
              <a:off x="4046950" y="355192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6" name="Google Shape;3796;p90"/>
            <p:cNvSpPr/>
            <p:nvPr/>
          </p:nvSpPr>
          <p:spPr>
            <a:xfrm>
              <a:off x="4046950"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7" name="Google Shape;3797;p90"/>
            <p:cNvSpPr/>
            <p:nvPr/>
          </p:nvSpPr>
          <p:spPr>
            <a:xfrm>
              <a:off x="4046950"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8" name="Google Shape;3798;p90"/>
            <p:cNvSpPr/>
            <p:nvPr/>
          </p:nvSpPr>
          <p:spPr>
            <a:xfrm>
              <a:off x="41231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99" name="Google Shape;3799;p90"/>
            <p:cNvSpPr/>
            <p:nvPr/>
          </p:nvSpPr>
          <p:spPr>
            <a:xfrm>
              <a:off x="4123175" y="2866425"/>
              <a:ext cx="62425" cy="53275"/>
            </a:xfrm>
            <a:custGeom>
              <a:rect b="b" l="l" r="r" t="t"/>
              <a:pathLst>
                <a:path extrusionOk="0" h="2131" w="2497">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0" name="Google Shape;3800;p90"/>
            <p:cNvSpPr/>
            <p:nvPr/>
          </p:nvSpPr>
          <p:spPr>
            <a:xfrm>
              <a:off x="4123175" y="29424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1" name="Google Shape;3801;p90"/>
            <p:cNvSpPr/>
            <p:nvPr/>
          </p:nvSpPr>
          <p:spPr>
            <a:xfrm>
              <a:off x="4123175" y="301865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2" name="Google Shape;3802;p90"/>
            <p:cNvSpPr/>
            <p:nvPr/>
          </p:nvSpPr>
          <p:spPr>
            <a:xfrm>
              <a:off x="41231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3" name="Google Shape;3803;p90"/>
            <p:cNvSpPr/>
            <p:nvPr/>
          </p:nvSpPr>
          <p:spPr>
            <a:xfrm>
              <a:off x="4123175" y="317107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4" name="Google Shape;3804;p90"/>
            <p:cNvSpPr/>
            <p:nvPr/>
          </p:nvSpPr>
          <p:spPr>
            <a:xfrm>
              <a:off x="41231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5" name="Google Shape;3805;p90"/>
            <p:cNvSpPr/>
            <p:nvPr/>
          </p:nvSpPr>
          <p:spPr>
            <a:xfrm>
              <a:off x="4123175" y="33233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6" name="Google Shape;3806;p90"/>
            <p:cNvSpPr/>
            <p:nvPr/>
          </p:nvSpPr>
          <p:spPr>
            <a:xfrm>
              <a:off x="4123175" y="33995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7" name="Google Shape;3807;p90"/>
            <p:cNvSpPr/>
            <p:nvPr/>
          </p:nvSpPr>
          <p:spPr>
            <a:xfrm>
              <a:off x="4123175" y="3475725"/>
              <a:ext cx="62425" cy="53350"/>
            </a:xfrm>
            <a:custGeom>
              <a:rect b="b" l="l" r="r" t="t"/>
              <a:pathLst>
                <a:path extrusionOk="0" h="2134" w="2497">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8" name="Google Shape;3808;p90"/>
            <p:cNvSpPr/>
            <p:nvPr/>
          </p:nvSpPr>
          <p:spPr>
            <a:xfrm>
              <a:off x="4123175" y="355192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9" name="Google Shape;3809;p90"/>
            <p:cNvSpPr/>
            <p:nvPr/>
          </p:nvSpPr>
          <p:spPr>
            <a:xfrm>
              <a:off x="4123175" y="3627950"/>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0" name="Google Shape;3810;p90"/>
            <p:cNvSpPr/>
            <p:nvPr/>
          </p:nvSpPr>
          <p:spPr>
            <a:xfrm>
              <a:off x="4199400"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1" name="Google Shape;3811;p90"/>
            <p:cNvSpPr/>
            <p:nvPr/>
          </p:nvSpPr>
          <p:spPr>
            <a:xfrm>
              <a:off x="419940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2" name="Google Shape;3812;p90"/>
            <p:cNvSpPr/>
            <p:nvPr/>
          </p:nvSpPr>
          <p:spPr>
            <a:xfrm>
              <a:off x="4199400" y="317107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3" name="Google Shape;3813;p90"/>
            <p:cNvSpPr/>
            <p:nvPr/>
          </p:nvSpPr>
          <p:spPr>
            <a:xfrm>
              <a:off x="4199400" y="3247075"/>
              <a:ext cx="62200" cy="53450"/>
            </a:xfrm>
            <a:custGeom>
              <a:rect b="b" l="l" r="r" t="t"/>
              <a:pathLst>
                <a:path extrusionOk="0" h="2138" w="2488">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4" name="Google Shape;3814;p90"/>
            <p:cNvSpPr/>
            <p:nvPr/>
          </p:nvSpPr>
          <p:spPr>
            <a:xfrm>
              <a:off x="4275600" y="3018650"/>
              <a:ext cx="62225" cy="53425"/>
            </a:xfrm>
            <a:custGeom>
              <a:rect b="b" l="l" r="r" t="t"/>
              <a:pathLst>
                <a:path extrusionOk="0" h="2137" w="2489">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5" name="Google Shape;3815;p90"/>
            <p:cNvSpPr/>
            <p:nvPr/>
          </p:nvSpPr>
          <p:spPr>
            <a:xfrm>
              <a:off x="4275600"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6" name="Google Shape;3816;p90"/>
            <p:cNvSpPr/>
            <p:nvPr/>
          </p:nvSpPr>
          <p:spPr>
            <a:xfrm>
              <a:off x="4275600" y="3171075"/>
              <a:ext cx="62225" cy="53275"/>
            </a:xfrm>
            <a:custGeom>
              <a:rect b="b" l="l" r="r" t="t"/>
              <a:pathLst>
                <a:path extrusionOk="0" h="2131" w="2489">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7" name="Google Shape;3817;p90"/>
            <p:cNvSpPr/>
            <p:nvPr/>
          </p:nvSpPr>
          <p:spPr>
            <a:xfrm>
              <a:off x="4275600" y="32470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8" name="Google Shape;3818;p90"/>
            <p:cNvSpPr/>
            <p:nvPr/>
          </p:nvSpPr>
          <p:spPr>
            <a:xfrm>
              <a:off x="4275475" y="3323300"/>
              <a:ext cx="62350" cy="53425"/>
            </a:xfrm>
            <a:custGeom>
              <a:rect b="b" l="l" r="r" t="t"/>
              <a:pathLst>
                <a:path extrusionOk="0" h="2137" w="2494">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9" name="Google Shape;3819;p90"/>
            <p:cNvSpPr/>
            <p:nvPr/>
          </p:nvSpPr>
          <p:spPr>
            <a:xfrm>
              <a:off x="4199400" y="332330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0" name="Google Shape;3820;p90"/>
            <p:cNvSpPr/>
            <p:nvPr/>
          </p:nvSpPr>
          <p:spPr>
            <a:xfrm>
              <a:off x="4199400" y="33995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1" name="Google Shape;3821;p90"/>
            <p:cNvSpPr/>
            <p:nvPr/>
          </p:nvSpPr>
          <p:spPr>
            <a:xfrm>
              <a:off x="4199400" y="3475725"/>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2" name="Google Shape;3822;p90"/>
            <p:cNvSpPr/>
            <p:nvPr/>
          </p:nvSpPr>
          <p:spPr>
            <a:xfrm>
              <a:off x="4199400" y="355192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3" name="Google Shape;3823;p90"/>
            <p:cNvSpPr/>
            <p:nvPr/>
          </p:nvSpPr>
          <p:spPr>
            <a:xfrm>
              <a:off x="4199400" y="3627950"/>
              <a:ext cx="62200" cy="53425"/>
            </a:xfrm>
            <a:custGeom>
              <a:rect b="b" l="l" r="r" t="t"/>
              <a:pathLst>
                <a:path extrusionOk="0" h="2137" w="2488">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4" name="Google Shape;3824;p90"/>
            <p:cNvSpPr/>
            <p:nvPr/>
          </p:nvSpPr>
          <p:spPr>
            <a:xfrm>
              <a:off x="4199400"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5" name="Google Shape;3825;p90"/>
            <p:cNvSpPr/>
            <p:nvPr/>
          </p:nvSpPr>
          <p:spPr>
            <a:xfrm>
              <a:off x="4123175" y="3704150"/>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6" name="Google Shape;3826;p90"/>
            <p:cNvSpPr/>
            <p:nvPr/>
          </p:nvSpPr>
          <p:spPr>
            <a:xfrm>
              <a:off x="412317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7" name="Google Shape;3827;p90"/>
            <p:cNvSpPr/>
            <p:nvPr/>
          </p:nvSpPr>
          <p:spPr>
            <a:xfrm>
              <a:off x="4046950" y="3780375"/>
              <a:ext cx="62425" cy="53425"/>
            </a:xfrm>
            <a:custGeom>
              <a:rect b="b" l="l" r="r" t="t"/>
              <a:pathLst>
                <a:path extrusionOk="0" h="2137" w="2497">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8" name="Google Shape;3828;p90"/>
            <p:cNvSpPr/>
            <p:nvPr/>
          </p:nvSpPr>
          <p:spPr>
            <a:xfrm>
              <a:off x="4046950" y="3856775"/>
              <a:ext cx="62425" cy="53250"/>
            </a:xfrm>
            <a:custGeom>
              <a:rect b="b" l="l" r="r" t="t"/>
              <a:pathLst>
                <a:path extrusionOk="0" h="2130" w="2497">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29" name="Google Shape;3829;p90"/>
            <p:cNvSpPr/>
            <p:nvPr/>
          </p:nvSpPr>
          <p:spPr>
            <a:xfrm>
              <a:off x="4046950"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0" name="Google Shape;3830;p90"/>
            <p:cNvSpPr/>
            <p:nvPr/>
          </p:nvSpPr>
          <p:spPr>
            <a:xfrm>
              <a:off x="4046950" y="3932800"/>
              <a:ext cx="62425" cy="53425"/>
            </a:xfrm>
            <a:custGeom>
              <a:rect b="b" l="l" r="r" t="t"/>
              <a:pathLst>
                <a:path extrusionOk="0" h="2137" w="2497">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1" name="Google Shape;3831;p90"/>
            <p:cNvSpPr/>
            <p:nvPr/>
          </p:nvSpPr>
          <p:spPr>
            <a:xfrm>
              <a:off x="3970950" y="3932800"/>
              <a:ext cx="62225" cy="53425"/>
            </a:xfrm>
            <a:custGeom>
              <a:rect b="b" l="l" r="r" t="t"/>
              <a:pathLst>
                <a:path extrusionOk="0" h="2137" w="2489">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2" name="Google Shape;3832;p90"/>
            <p:cNvSpPr/>
            <p:nvPr/>
          </p:nvSpPr>
          <p:spPr>
            <a:xfrm>
              <a:off x="35898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3" name="Google Shape;3833;p90"/>
            <p:cNvSpPr/>
            <p:nvPr/>
          </p:nvSpPr>
          <p:spPr>
            <a:xfrm>
              <a:off x="35898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4" name="Google Shape;3834;p90"/>
            <p:cNvSpPr/>
            <p:nvPr/>
          </p:nvSpPr>
          <p:spPr>
            <a:xfrm>
              <a:off x="358987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5" name="Google Shape;3835;p90"/>
            <p:cNvSpPr/>
            <p:nvPr/>
          </p:nvSpPr>
          <p:spPr>
            <a:xfrm>
              <a:off x="358987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6" name="Google Shape;3836;p90"/>
            <p:cNvSpPr/>
            <p:nvPr/>
          </p:nvSpPr>
          <p:spPr>
            <a:xfrm>
              <a:off x="358987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7" name="Google Shape;3837;p90"/>
            <p:cNvSpPr/>
            <p:nvPr/>
          </p:nvSpPr>
          <p:spPr>
            <a:xfrm>
              <a:off x="358987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8" name="Google Shape;3838;p90"/>
            <p:cNvSpPr/>
            <p:nvPr/>
          </p:nvSpPr>
          <p:spPr>
            <a:xfrm>
              <a:off x="358987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9" name="Google Shape;3839;p90"/>
            <p:cNvSpPr/>
            <p:nvPr/>
          </p:nvSpPr>
          <p:spPr>
            <a:xfrm>
              <a:off x="3285225"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0" name="Google Shape;3840;p90"/>
            <p:cNvSpPr/>
            <p:nvPr/>
          </p:nvSpPr>
          <p:spPr>
            <a:xfrm>
              <a:off x="3285225" y="2942425"/>
              <a:ext cx="62225" cy="53450"/>
            </a:xfrm>
            <a:custGeom>
              <a:rect b="b" l="l" r="r" t="t"/>
              <a:pathLst>
                <a:path extrusionOk="0" h="2138" w="2489">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1" name="Google Shape;3841;p90"/>
            <p:cNvSpPr/>
            <p:nvPr/>
          </p:nvSpPr>
          <p:spPr>
            <a:xfrm>
              <a:off x="3285225" y="3018650"/>
              <a:ext cx="62225" cy="53425"/>
            </a:xfrm>
            <a:custGeom>
              <a:rect b="b" l="l" r="r" t="t"/>
              <a:pathLst>
                <a:path extrusionOk="0" h="2137" w="2489">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2" name="Google Shape;3842;p90"/>
            <p:cNvSpPr/>
            <p:nvPr/>
          </p:nvSpPr>
          <p:spPr>
            <a:xfrm>
              <a:off x="3361450" y="279020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3" name="Google Shape;3843;p90"/>
            <p:cNvSpPr/>
            <p:nvPr/>
          </p:nvSpPr>
          <p:spPr>
            <a:xfrm>
              <a:off x="3361450" y="2866425"/>
              <a:ext cx="62200" cy="53275"/>
            </a:xfrm>
            <a:custGeom>
              <a:rect b="b" l="l" r="r" t="t"/>
              <a:pathLst>
                <a:path extrusionOk="0" h="2131" w="2488">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4" name="Google Shape;3844;p90"/>
            <p:cNvSpPr/>
            <p:nvPr/>
          </p:nvSpPr>
          <p:spPr>
            <a:xfrm>
              <a:off x="3361450" y="2942425"/>
              <a:ext cx="62200" cy="53450"/>
            </a:xfrm>
            <a:custGeom>
              <a:rect b="b" l="l" r="r" t="t"/>
              <a:pathLst>
                <a:path extrusionOk="0" h="2138" w="2488">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5" name="Google Shape;3845;p90"/>
            <p:cNvSpPr/>
            <p:nvPr/>
          </p:nvSpPr>
          <p:spPr>
            <a:xfrm>
              <a:off x="3361450" y="3018650"/>
              <a:ext cx="62200" cy="53425"/>
            </a:xfrm>
            <a:custGeom>
              <a:rect b="b" l="l" r="r" t="t"/>
              <a:pathLst>
                <a:path extrusionOk="0" h="2137" w="2488">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6" name="Google Shape;3846;p90"/>
            <p:cNvSpPr/>
            <p:nvPr/>
          </p:nvSpPr>
          <p:spPr>
            <a:xfrm>
              <a:off x="3361450" y="3094850"/>
              <a:ext cx="62200" cy="53350"/>
            </a:xfrm>
            <a:custGeom>
              <a:rect b="b" l="l" r="r" t="t"/>
              <a:pathLst>
                <a:path extrusionOk="0" h="2134" w="2488">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7" name="Google Shape;3847;p90"/>
            <p:cNvSpPr/>
            <p:nvPr/>
          </p:nvSpPr>
          <p:spPr>
            <a:xfrm>
              <a:off x="3437450"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8" name="Google Shape;3848;p90"/>
            <p:cNvSpPr/>
            <p:nvPr/>
          </p:nvSpPr>
          <p:spPr>
            <a:xfrm>
              <a:off x="3437450"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49" name="Google Shape;3849;p90"/>
            <p:cNvSpPr/>
            <p:nvPr/>
          </p:nvSpPr>
          <p:spPr>
            <a:xfrm>
              <a:off x="3437450" y="279020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0" name="Google Shape;3850;p90"/>
            <p:cNvSpPr/>
            <p:nvPr/>
          </p:nvSpPr>
          <p:spPr>
            <a:xfrm>
              <a:off x="3437450" y="286642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1" name="Google Shape;3851;p90"/>
            <p:cNvSpPr/>
            <p:nvPr/>
          </p:nvSpPr>
          <p:spPr>
            <a:xfrm>
              <a:off x="3437450" y="2942425"/>
              <a:ext cx="62425" cy="53450"/>
            </a:xfrm>
            <a:custGeom>
              <a:rect b="b" l="l" r="r" t="t"/>
              <a:pathLst>
                <a:path extrusionOk="0" h="2138" w="2497">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2" name="Google Shape;3852;p90"/>
            <p:cNvSpPr/>
            <p:nvPr/>
          </p:nvSpPr>
          <p:spPr>
            <a:xfrm>
              <a:off x="3437450" y="3018650"/>
              <a:ext cx="62425" cy="53425"/>
            </a:xfrm>
            <a:custGeom>
              <a:rect b="b" l="l" r="r" t="t"/>
              <a:pathLst>
                <a:path extrusionOk="0" h="2137" w="2497">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3" name="Google Shape;3853;p90"/>
            <p:cNvSpPr/>
            <p:nvPr/>
          </p:nvSpPr>
          <p:spPr>
            <a:xfrm>
              <a:off x="3437450" y="3094850"/>
              <a:ext cx="62425" cy="53350"/>
            </a:xfrm>
            <a:custGeom>
              <a:rect b="b" l="l" r="r" t="t"/>
              <a:pathLst>
                <a:path extrusionOk="0" h="2134" w="2497">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4" name="Google Shape;3854;p90"/>
            <p:cNvSpPr/>
            <p:nvPr/>
          </p:nvSpPr>
          <p:spPr>
            <a:xfrm>
              <a:off x="3513675" y="26377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5" name="Google Shape;3855;p90"/>
            <p:cNvSpPr/>
            <p:nvPr/>
          </p:nvSpPr>
          <p:spPr>
            <a:xfrm>
              <a:off x="35136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6" name="Google Shape;3856;p90"/>
            <p:cNvSpPr/>
            <p:nvPr/>
          </p:nvSpPr>
          <p:spPr>
            <a:xfrm>
              <a:off x="3513675"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7" name="Google Shape;3857;p90"/>
            <p:cNvSpPr/>
            <p:nvPr/>
          </p:nvSpPr>
          <p:spPr>
            <a:xfrm>
              <a:off x="3513675" y="286642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8" name="Google Shape;3858;p90"/>
            <p:cNvSpPr/>
            <p:nvPr/>
          </p:nvSpPr>
          <p:spPr>
            <a:xfrm>
              <a:off x="3513675" y="2942425"/>
              <a:ext cx="62425" cy="53450"/>
            </a:xfrm>
            <a:custGeom>
              <a:rect b="b" l="l" r="r" t="t"/>
              <a:pathLst>
                <a:path extrusionOk="0" h="2138" w="2497">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59" name="Google Shape;3859;p90"/>
            <p:cNvSpPr/>
            <p:nvPr/>
          </p:nvSpPr>
          <p:spPr>
            <a:xfrm>
              <a:off x="3513675" y="3018650"/>
              <a:ext cx="62425" cy="53425"/>
            </a:xfrm>
            <a:custGeom>
              <a:rect b="b" l="l" r="r" t="t"/>
              <a:pathLst>
                <a:path extrusionOk="0" h="2137" w="2497">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0" name="Google Shape;3860;p90"/>
            <p:cNvSpPr/>
            <p:nvPr/>
          </p:nvSpPr>
          <p:spPr>
            <a:xfrm>
              <a:off x="3513675" y="309485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1" name="Google Shape;3861;p90"/>
            <p:cNvSpPr/>
            <p:nvPr/>
          </p:nvSpPr>
          <p:spPr>
            <a:xfrm>
              <a:off x="3513675" y="3171075"/>
              <a:ext cx="62425" cy="53275"/>
            </a:xfrm>
            <a:custGeom>
              <a:rect b="b" l="l" r="r" t="t"/>
              <a:pathLst>
                <a:path extrusionOk="0" h="2131" w="2497">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2" name="Google Shape;3862;p90"/>
            <p:cNvSpPr/>
            <p:nvPr/>
          </p:nvSpPr>
          <p:spPr>
            <a:xfrm>
              <a:off x="358987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3" name="Google Shape;3863;p90"/>
            <p:cNvSpPr/>
            <p:nvPr/>
          </p:nvSpPr>
          <p:spPr>
            <a:xfrm>
              <a:off x="3666100"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4" name="Google Shape;3864;p90"/>
            <p:cNvSpPr/>
            <p:nvPr/>
          </p:nvSpPr>
          <p:spPr>
            <a:xfrm>
              <a:off x="3666100" y="271400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5" name="Google Shape;3865;p90"/>
            <p:cNvSpPr/>
            <p:nvPr/>
          </p:nvSpPr>
          <p:spPr>
            <a:xfrm>
              <a:off x="3666100"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6" name="Google Shape;3866;p90"/>
            <p:cNvSpPr/>
            <p:nvPr/>
          </p:nvSpPr>
          <p:spPr>
            <a:xfrm>
              <a:off x="366610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7" name="Google Shape;3867;p90"/>
            <p:cNvSpPr/>
            <p:nvPr/>
          </p:nvSpPr>
          <p:spPr>
            <a:xfrm>
              <a:off x="3666100" y="3018650"/>
              <a:ext cx="62200" cy="53425"/>
            </a:xfrm>
            <a:custGeom>
              <a:rect b="b" l="l" r="r" t="t"/>
              <a:pathLst>
                <a:path extrusionOk="0" h="2137" w="2488">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8" name="Google Shape;3868;p90"/>
            <p:cNvSpPr/>
            <p:nvPr/>
          </p:nvSpPr>
          <p:spPr>
            <a:xfrm>
              <a:off x="3666100"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69" name="Google Shape;3869;p90"/>
            <p:cNvSpPr/>
            <p:nvPr/>
          </p:nvSpPr>
          <p:spPr>
            <a:xfrm>
              <a:off x="3666100" y="317107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0" name="Google Shape;3870;p90"/>
            <p:cNvSpPr/>
            <p:nvPr/>
          </p:nvSpPr>
          <p:spPr>
            <a:xfrm>
              <a:off x="3742300" y="2637775"/>
              <a:ext cx="62225" cy="53450"/>
            </a:xfrm>
            <a:custGeom>
              <a:rect b="b" l="l" r="r" t="t"/>
              <a:pathLst>
                <a:path extrusionOk="0" h="2138" w="2489">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1" name="Google Shape;3871;p90"/>
            <p:cNvSpPr/>
            <p:nvPr/>
          </p:nvSpPr>
          <p:spPr>
            <a:xfrm>
              <a:off x="3742300" y="271400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2" name="Google Shape;3872;p90"/>
            <p:cNvSpPr/>
            <p:nvPr/>
          </p:nvSpPr>
          <p:spPr>
            <a:xfrm>
              <a:off x="3742300" y="2790200"/>
              <a:ext cx="62225" cy="53350"/>
            </a:xfrm>
            <a:custGeom>
              <a:rect b="b" l="l" r="r" t="t"/>
              <a:pathLst>
                <a:path extrusionOk="0" h="2134" w="2489">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3" name="Google Shape;3873;p90"/>
            <p:cNvSpPr/>
            <p:nvPr/>
          </p:nvSpPr>
          <p:spPr>
            <a:xfrm>
              <a:off x="3742300" y="2942425"/>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4" name="Google Shape;3874;p90"/>
            <p:cNvSpPr/>
            <p:nvPr/>
          </p:nvSpPr>
          <p:spPr>
            <a:xfrm>
              <a:off x="3742300" y="3018650"/>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5" name="Google Shape;3875;p90"/>
            <p:cNvSpPr/>
            <p:nvPr/>
          </p:nvSpPr>
          <p:spPr>
            <a:xfrm>
              <a:off x="3742300" y="309485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6" name="Google Shape;3876;p90"/>
            <p:cNvSpPr/>
            <p:nvPr/>
          </p:nvSpPr>
          <p:spPr>
            <a:xfrm>
              <a:off x="3742300" y="3171075"/>
              <a:ext cx="62225" cy="53300"/>
            </a:xfrm>
            <a:custGeom>
              <a:rect b="b" l="l" r="r" t="t"/>
              <a:pathLst>
                <a:path extrusionOk="0" h="2132" w="2489">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7" name="Google Shape;3877;p90"/>
            <p:cNvSpPr/>
            <p:nvPr/>
          </p:nvSpPr>
          <p:spPr>
            <a:xfrm>
              <a:off x="3742300" y="3247075"/>
              <a:ext cx="62225" cy="53450"/>
            </a:xfrm>
            <a:custGeom>
              <a:rect b="b" l="l" r="r" t="t"/>
              <a:pathLst>
                <a:path extrusionOk="0" h="2138" w="2489">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8" name="Google Shape;3878;p90"/>
            <p:cNvSpPr/>
            <p:nvPr/>
          </p:nvSpPr>
          <p:spPr>
            <a:xfrm>
              <a:off x="381852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79" name="Google Shape;3879;p90"/>
            <p:cNvSpPr/>
            <p:nvPr/>
          </p:nvSpPr>
          <p:spPr>
            <a:xfrm>
              <a:off x="3818525" y="27902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0" name="Google Shape;3880;p90"/>
            <p:cNvSpPr/>
            <p:nvPr/>
          </p:nvSpPr>
          <p:spPr>
            <a:xfrm>
              <a:off x="3818525" y="29424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1" name="Google Shape;3881;p90"/>
            <p:cNvSpPr/>
            <p:nvPr/>
          </p:nvSpPr>
          <p:spPr>
            <a:xfrm>
              <a:off x="3818525" y="301865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2" name="Google Shape;3882;p90"/>
            <p:cNvSpPr/>
            <p:nvPr/>
          </p:nvSpPr>
          <p:spPr>
            <a:xfrm>
              <a:off x="3818525" y="309485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3" name="Google Shape;3883;p90"/>
            <p:cNvSpPr/>
            <p:nvPr/>
          </p:nvSpPr>
          <p:spPr>
            <a:xfrm>
              <a:off x="3818525"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4" name="Google Shape;3884;p90"/>
            <p:cNvSpPr/>
            <p:nvPr/>
          </p:nvSpPr>
          <p:spPr>
            <a:xfrm>
              <a:off x="381852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5" name="Google Shape;3885;p90"/>
            <p:cNvSpPr/>
            <p:nvPr/>
          </p:nvSpPr>
          <p:spPr>
            <a:xfrm>
              <a:off x="381852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6" name="Google Shape;3886;p90"/>
            <p:cNvSpPr/>
            <p:nvPr/>
          </p:nvSpPr>
          <p:spPr>
            <a:xfrm>
              <a:off x="381852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7" name="Google Shape;3887;p90"/>
            <p:cNvSpPr/>
            <p:nvPr/>
          </p:nvSpPr>
          <p:spPr>
            <a:xfrm>
              <a:off x="3818525" y="3780375"/>
              <a:ext cx="62425" cy="53425"/>
            </a:xfrm>
            <a:custGeom>
              <a:rect b="b" l="l" r="r" t="t"/>
              <a:pathLst>
                <a:path extrusionOk="0" h="2137" w="2497">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8" name="Google Shape;3888;p90"/>
            <p:cNvSpPr/>
            <p:nvPr/>
          </p:nvSpPr>
          <p:spPr>
            <a:xfrm>
              <a:off x="3894725" y="27902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89" name="Google Shape;3889;p90"/>
            <p:cNvSpPr/>
            <p:nvPr/>
          </p:nvSpPr>
          <p:spPr>
            <a:xfrm>
              <a:off x="3894725" y="393280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0" name="Google Shape;3890;p90"/>
            <p:cNvSpPr/>
            <p:nvPr/>
          </p:nvSpPr>
          <p:spPr>
            <a:xfrm>
              <a:off x="3894725" y="385677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1" name="Google Shape;3891;p90"/>
            <p:cNvSpPr/>
            <p:nvPr/>
          </p:nvSpPr>
          <p:spPr>
            <a:xfrm>
              <a:off x="3894725" y="3780375"/>
              <a:ext cx="62425" cy="53425"/>
            </a:xfrm>
            <a:custGeom>
              <a:rect b="b" l="l" r="r" t="t"/>
              <a:pathLst>
                <a:path extrusionOk="0" h="2137" w="2497">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2" name="Google Shape;3892;p90"/>
            <p:cNvSpPr/>
            <p:nvPr/>
          </p:nvSpPr>
          <p:spPr>
            <a:xfrm>
              <a:off x="3894725" y="3704150"/>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3" name="Google Shape;3893;p90"/>
            <p:cNvSpPr/>
            <p:nvPr/>
          </p:nvSpPr>
          <p:spPr>
            <a:xfrm>
              <a:off x="3894725"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4" name="Google Shape;3894;p90"/>
            <p:cNvSpPr/>
            <p:nvPr/>
          </p:nvSpPr>
          <p:spPr>
            <a:xfrm>
              <a:off x="3894725" y="3551925"/>
              <a:ext cx="62175" cy="53250"/>
            </a:xfrm>
            <a:custGeom>
              <a:rect b="b" l="l" r="r" t="t"/>
              <a:pathLst>
                <a:path extrusionOk="0" h="2130" w="2487">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5" name="Google Shape;3895;p90"/>
            <p:cNvSpPr/>
            <p:nvPr/>
          </p:nvSpPr>
          <p:spPr>
            <a:xfrm>
              <a:off x="3894725"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6" name="Google Shape;3896;p90"/>
            <p:cNvSpPr/>
            <p:nvPr/>
          </p:nvSpPr>
          <p:spPr>
            <a:xfrm>
              <a:off x="3894725"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7" name="Google Shape;3897;p90"/>
            <p:cNvSpPr/>
            <p:nvPr/>
          </p:nvSpPr>
          <p:spPr>
            <a:xfrm>
              <a:off x="3894600" y="3323300"/>
              <a:ext cx="62350" cy="53425"/>
            </a:xfrm>
            <a:custGeom>
              <a:rect b="b" l="l" r="r" t="t"/>
              <a:pathLst>
                <a:path extrusionOk="0" h="2137" w="2494">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8" name="Google Shape;3898;p90"/>
            <p:cNvSpPr/>
            <p:nvPr/>
          </p:nvSpPr>
          <p:spPr>
            <a:xfrm>
              <a:off x="3894725" y="32470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99" name="Google Shape;3899;p90"/>
            <p:cNvSpPr/>
            <p:nvPr/>
          </p:nvSpPr>
          <p:spPr>
            <a:xfrm>
              <a:off x="3894725"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0" name="Google Shape;3900;p90"/>
            <p:cNvSpPr/>
            <p:nvPr/>
          </p:nvSpPr>
          <p:spPr>
            <a:xfrm>
              <a:off x="3894725" y="309485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1" name="Google Shape;3901;p90"/>
            <p:cNvSpPr/>
            <p:nvPr/>
          </p:nvSpPr>
          <p:spPr>
            <a:xfrm>
              <a:off x="3894725" y="3018650"/>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2" name="Google Shape;3902;p90"/>
            <p:cNvSpPr/>
            <p:nvPr/>
          </p:nvSpPr>
          <p:spPr>
            <a:xfrm>
              <a:off x="3894725"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3" name="Google Shape;3903;p90"/>
            <p:cNvSpPr/>
            <p:nvPr/>
          </p:nvSpPr>
          <p:spPr>
            <a:xfrm>
              <a:off x="3894725"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4" name="Google Shape;3904;p90"/>
            <p:cNvSpPr/>
            <p:nvPr/>
          </p:nvSpPr>
          <p:spPr>
            <a:xfrm>
              <a:off x="3818525"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5" name="Google Shape;3905;p90"/>
            <p:cNvSpPr/>
            <p:nvPr/>
          </p:nvSpPr>
          <p:spPr>
            <a:xfrm>
              <a:off x="3742300" y="2866425"/>
              <a:ext cx="62225" cy="53225"/>
            </a:xfrm>
            <a:custGeom>
              <a:rect b="b" l="l" r="r" t="t"/>
              <a:pathLst>
                <a:path extrusionOk="0" h="2129" w="2489">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6" name="Google Shape;3906;p90"/>
            <p:cNvSpPr/>
            <p:nvPr/>
          </p:nvSpPr>
          <p:spPr>
            <a:xfrm>
              <a:off x="366610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7" name="Google Shape;3907;p90"/>
            <p:cNvSpPr/>
            <p:nvPr/>
          </p:nvSpPr>
          <p:spPr>
            <a:xfrm>
              <a:off x="450405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8" name="Google Shape;3908;p90"/>
            <p:cNvSpPr/>
            <p:nvPr/>
          </p:nvSpPr>
          <p:spPr>
            <a:xfrm>
              <a:off x="4504050" y="3171075"/>
              <a:ext cx="62200" cy="53350"/>
            </a:xfrm>
            <a:custGeom>
              <a:rect b="b" l="l" r="r" t="t"/>
              <a:pathLst>
                <a:path extrusionOk="0" h="2134" w="2488">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09" name="Google Shape;3909;p90"/>
            <p:cNvSpPr/>
            <p:nvPr/>
          </p:nvSpPr>
          <p:spPr>
            <a:xfrm>
              <a:off x="4504050" y="309485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0" name="Google Shape;3910;p90"/>
            <p:cNvSpPr/>
            <p:nvPr/>
          </p:nvSpPr>
          <p:spPr>
            <a:xfrm>
              <a:off x="4427825" y="3323300"/>
              <a:ext cx="62425" cy="53425"/>
            </a:xfrm>
            <a:custGeom>
              <a:rect b="b" l="l" r="r" t="t"/>
              <a:pathLst>
                <a:path extrusionOk="0" h="2137" w="2497">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1" name="Google Shape;3911;p90"/>
            <p:cNvSpPr/>
            <p:nvPr/>
          </p:nvSpPr>
          <p:spPr>
            <a:xfrm>
              <a:off x="4427825" y="32470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2" name="Google Shape;3912;p90"/>
            <p:cNvSpPr/>
            <p:nvPr/>
          </p:nvSpPr>
          <p:spPr>
            <a:xfrm>
              <a:off x="4427825" y="3171075"/>
              <a:ext cx="62425" cy="53275"/>
            </a:xfrm>
            <a:custGeom>
              <a:rect b="b" l="l" r="r" t="t"/>
              <a:pathLst>
                <a:path extrusionOk="0" h="2131" w="2497">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3" name="Google Shape;3913;p90"/>
            <p:cNvSpPr/>
            <p:nvPr/>
          </p:nvSpPr>
          <p:spPr>
            <a:xfrm>
              <a:off x="4427825" y="3094850"/>
              <a:ext cx="62425" cy="53350"/>
            </a:xfrm>
            <a:custGeom>
              <a:rect b="b" l="l" r="r" t="t"/>
              <a:pathLst>
                <a:path extrusionOk="0" h="2134" w="2497">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4" name="Google Shape;3914;p90"/>
            <p:cNvSpPr/>
            <p:nvPr/>
          </p:nvSpPr>
          <p:spPr>
            <a:xfrm>
              <a:off x="4427825" y="3018650"/>
              <a:ext cx="62425" cy="53425"/>
            </a:xfrm>
            <a:custGeom>
              <a:rect b="b" l="l" r="r" t="t"/>
              <a:pathLst>
                <a:path extrusionOk="0" h="2137" w="2497">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5" name="Google Shape;3915;p90"/>
            <p:cNvSpPr/>
            <p:nvPr/>
          </p:nvSpPr>
          <p:spPr>
            <a:xfrm>
              <a:off x="4351600" y="33995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6" name="Google Shape;3916;p90"/>
            <p:cNvSpPr/>
            <p:nvPr/>
          </p:nvSpPr>
          <p:spPr>
            <a:xfrm>
              <a:off x="4351600" y="332330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7" name="Google Shape;3917;p90"/>
            <p:cNvSpPr/>
            <p:nvPr/>
          </p:nvSpPr>
          <p:spPr>
            <a:xfrm>
              <a:off x="4351600" y="309485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8" name="Google Shape;3918;p90"/>
            <p:cNvSpPr/>
            <p:nvPr/>
          </p:nvSpPr>
          <p:spPr>
            <a:xfrm>
              <a:off x="4351600" y="3018650"/>
              <a:ext cx="62425" cy="53425"/>
            </a:xfrm>
            <a:custGeom>
              <a:rect b="b" l="l" r="r" t="t"/>
              <a:pathLst>
                <a:path extrusionOk="0" h="2137" w="2497">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19" name="Google Shape;3919;p90"/>
            <p:cNvSpPr/>
            <p:nvPr/>
          </p:nvSpPr>
          <p:spPr>
            <a:xfrm>
              <a:off x="4351600" y="29424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0" name="Google Shape;3920;p90"/>
            <p:cNvSpPr/>
            <p:nvPr/>
          </p:nvSpPr>
          <p:spPr>
            <a:xfrm>
              <a:off x="4275600" y="3780375"/>
              <a:ext cx="62425" cy="53425"/>
            </a:xfrm>
            <a:custGeom>
              <a:rect b="b" l="l" r="r" t="t"/>
              <a:pathLst>
                <a:path extrusionOk="0" h="2137" w="2497">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1" name="Google Shape;3921;p90"/>
            <p:cNvSpPr/>
            <p:nvPr/>
          </p:nvSpPr>
          <p:spPr>
            <a:xfrm>
              <a:off x="4275600"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2" name="Google Shape;3922;p90"/>
            <p:cNvSpPr/>
            <p:nvPr/>
          </p:nvSpPr>
          <p:spPr>
            <a:xfrm>
              <a:off x="4275600"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3" name="Google Shape;3923;p90"/>
            <p:cNvSpPr/>
            <p:nvPr/>
          </p:nvSpPr>
          <p:spPr>
            <a:xfrm>
              <a:off x="4275600"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4" name="Google Shape;3924;p90"/>
            <p:cNvSpPr/>
            <p:nvPr/>
          </p:nvSpPr>
          <p:spPr>
            <a:xfrm>
              <a:off x="42756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5" name="Google Shape;3925;p90"/>
            <p:cNvSpPr/>
            <p:nvPr/>
          </p:nvSpPr>
          <p:spPr>
            <a:xfrm>
              <a:off x="4275600" y="3399500"/>
              <a:ext cx="62225" cy="53350"/>
            </a:xfrm>
            <a:custGeom>
              <a:rect b="b" l="l" r="r" t="t"/>
              <a:pathLst>
                <a:path extrusionOk="0" h="2134" w="2489">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6" name="Google Shape;3926;p90"/>
            <p:cNvSpPr/>
            <p:nvPr/>
          </p:nvSpPr>
          <p:spPr>
            <a:xfrm>
              <a:off x="427560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7" name="Google Shape;3927;p90"/>
            <p:cNvSpPr/>
            <p:nvPr/>
          </p:nvSpPr>
          <p:spPr>
            <a:xfrm>
              <a:off x="427560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8" name="Google Shape;3928;p90"/>
            <p:cNvSpPr/>
            <p:nvPr/>
          </p:nvSpPr>
          <p:spPr>
            <a:xfrm>
              <a:off x="4199400" y="3856775"/>
              <a:ext cx="62200" cy="53250"/>
            </a:xfrm>
            <a:custGeom>
              <a:rect b="b" l="l" r="r" t="t"/>
              <a:pathLst>
                <a:path extrusionOk="0" h="2130" w="2488">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29" name="Google Shape;3929;p90"/>
            <p:cNvSpPr/>
            <p:nvPr/>
          </p:nvSpPr>
          <p:spPr>
            <a:xfrm>
              <a:off x="4199400" y="3780375"/>
              <a:ext cx="62400" cy="53425"/>
            </a:xfrm>
            <a:custGeom>
              <a:rect b="b" l="l" r="r" t="t"/>
              <a:pathLst>
                <a:path extrusionOk="0" h="2137" w="2496">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0" name="Google Shape;3930;p90"/>
            <p:cNvSpPr/>
            <p:nvPr/>
          </p:nvSpPr>
          <p:spPr>
            <a:xfrm>
              <a:off x="419940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1" name="Google Shape;3931;p90"/>
            <p:cNvSpPr/>
            <p:nvPr/>
          </p:nvSpPr>
          <p:spPr>
            <a:xfrm>
              <a:off x="419940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2" name="Google Shape;3932;p90"/>
            <p:cNvSpPr/>
            <p:nvPr/>
          </p:nvSpPr>
          <p:spPr>
            <a:xfrm>
              <a:off x="4123175" y="4085225"/>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3" name="Google Shape;3933;p90"/>
            <p:cNvSpPr/>
            <p:nvPr/>
          </p:nvSpPr>
          <p:spPr>
            <a:xfrm>
              <a:off x="4123175" y="4009000"/>
              <a:ext cx="62425" cy="53350"/>
            </a:xfrm>
            <a:custGeom>
              <a:rect b="b" l="l" r="r" t="t"/>
              <a:pathLst>
                <a:path extrusionOk="0" h="2134" w="2497">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4" name="Google Shape;3934;p90"/>
            <p:cNvSpPr/>
            <p:nvPr/>
          </p:nvSpPr>
          <p:spPr>
            <a:xfrm>
              <a:off x="4123175" y="3932800"/>
              <a:ext cx="62425" cy="53425"/>
            </a:xfrm>
            <a:custGeom>
              <a:rect b="b" l="l" r="r" t="t"/>
              <a:pathLst>
                <a:path extrusionOk="0" h="2137" w="2497">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5" name="Google Shape;3935;p90"/>
            <p:cNvSpPr/>
            <p:nvPr/>
          </p:nvSpPr>
          <p:spPr>
            <a:xfrm>
              <a:off x="4123175" y="3856775"/>
              <a:ext cx="62425" cy="53250"/>
            </a:xfrm>
            <a:custGeom>
              <a:rect b="b" l="l" r="r" t="t"/>
              <a:pathLst>
                <a:path extrusionOk="0" h="2130" w="2497">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6" name="Google Shape;3936;p90"/>
            <p:cNvSpPr/>
            <p:nvPr/>
          </p:nvSpPr>
          <p:spPr>
            <a:xfrm>
              <a:off x="412317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7" name="Google Shape;3937;p90"/>
            <p:cNvSpPr/>
            <p:nvPr/>
          </p:nvSpPr>
          <p:spPr>
            <a:xfrm>
              <a:off x="4046950"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8" name="Google Shape;3938;p90"/>
            <p:cNvSpPr/>
            <p:nvPr/>
          </p:nvSpPr>
          <p:spPr>
            <a:xfrm>
              <a:off x="404695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39" name="Google Shape;3939;p90"/>
            <p:cNvSpPr/>
            <p:nvPr/>
          </p:nvSpPr>
          <p:spPr>
            <a:xfrm>
              <a:off x="4046950" y="2637775"/>
              <a:ext cx="62425" cy="53450"/>
            </a:xfrm>
            <a:custGeom>
              <a:rect b="b" l="l" r="r" t="t"/>
              <a:pathLst>
                <a:path extrusionOk="0" h="2138" w="2497">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0" name="Google Shape;3940;p90"/>
            <p:cNvSpPr/>
            <p:nvPr/>
          </p:nvSpPr>
          <p:spPr>
            <a:xfrm>
              <a:off x="3970950" y="4085225"/>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1" name="Google Shape;3941;p90"/>
            <p:cNvSpPr/>
            <p:nvPr/>
          </p:nvSpPr>
          <p:spPr>
            <a:xfrm>
              <a:off x="3970950" y="2714000"/>
              <a:ext cx="62225" cy="53350"/>
            </a:xfrm>
            <a:custGeom>
              <a:rect b="b" l="l" r="r" t="t"/>
              <a:pathLst>
                <a:path extrusionOk="0" h="2134"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2" name="Google Shape;3942;p90"/>
            <p:cNvSpPr/>
            <p:nvPr/>
          </p:nvSpPr>
          <p:spPr>
            <a:xfrm>
              <a:off x="3970950" y="2637775"/>
              <a:ext cx="62225" cy="53450"/>
            </a:xfrm>
            <a:custGeom>
              <a:rect b="b" l="l" r="r" t="t"/>
              <a:pathLst>
                <a:path extrusionOk="0" h="2138" w="2489">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3" name="Google Shape;3943;p90"/>
            <p:cNvSpPr/>
            <p:nvPr/>
          </p:nvSpPr>
          <p:spPr>
            <a:xfrm>
              <a:off x="3894725" y="408522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4" name="Google Shape;3944;p90"/>
            <p:cNvSpPr/>
            <p:nvPr/>
          </p:nvSpPr>
          <p:spPr>
            <a:xfrm>
              <a:off x="3894725" y="4009000"/>
              <a:ext cx="62225" cy="53350"/>
            </a:xfrm>
            <a:custGeom>
              <a:rect b="b" l="l" r="r" t="t"/>
              <a:pathLst>
                <a:path extrusionOk="0" h="2134" w="2489">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5" name="Google Shape;3945;p90"/>
            <p:cNvSpPr/>
            <p:nvPr/>
          </p:nvSpPr>
          <p:spPr>
            <a:xfrm>
              <a:off x="3894725" y="2714000"/>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6" name="Google Shape;3946;p90"/>
            <p:cNvSpPr/>
            <p:nvPr/>
          </p:nvSpPr>
          <p:spPr>
            <a:xfrm>
              <a:off x="3894725" y="2637775"/>
              <a:ext cx="62225" cy="53450"/>
            </a:xfrm>
            <a:custGeom>
              <a:rect b="b" l="l" r="r" t="t"/>
              <a:pathLst>
                <a:path extrusionOk="0" h="2138" w="2489">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7" name="Google Shape;3947;p90"/>
            <p:cNvSpPr/>
            <p:nvPr/>
          </p:nvSpPr>
          <p:spPr>
            <a:xfrm>
              <a:off x="3818525" y="4009000"/>
              <a:ext cx="62225" cy="53350"/>
            </a:xfrm>
            <a:custGeom>
              <a:rect b="b" l="l" r="r" t="t"/>
              <a:pathLst>
                <a:path extrusionOk="0" h="2134" w="2489">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8" name="Google Shape;3948;p90"/>
            <p:cNvSpPr/>
            <p:nvPr/>
          </p:nvSpPr>
          <p:spPr>
            <a:xfrm>
              <a:off x="3818525" y="39328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49" name="Google Shape;3949;p90"/>
            <p:cNvSpPr/>
            <p:nvPr/>
          </p:nvSpPr>
          <p:spPr>
            <a:xfrm>
              <a:off x="3818525" y="385677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0" name="Google Shape;3950;p90"/>
            <p:cNvSpPr/>
            <p:nvPr/>
          </p:nvSpPr>
          <p:spPr>
            <a:xfrm>
              <a:off x="3818525" y="3704150"/>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1" name="Google Shape;3951;p90"/>
            <p:cNvSpPr/>
            <p:nvPr/>
          </p:nvSpPr>
          <p:spPr>
            <a:xfrm>
              <a:off x="3818525" y="3627950"/>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2" name="Google Shape;3952;p90"/>
            <p:cNvSpPr/>
            <p:nvPr/>
          </p:nvSpPr>
          <p:spPr>
            <a:xfrm>
              <a:off x="381852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3" name="Google Shape;3953;p90"/>
            <p:cNvSpPr/>
            <p:nvPr/>
          </p:nvSpPr>
          <p:spPr>
            <a:xfrm>
              <a:off x="3818525"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4" name="Google Shape;3954;p90"/>
            <p:cNvSpPr/>
            <p:nvPr/>
          </p:nvSpPr>
          <p:spPr>
            <a:xfrm>
              <a:off x="3818525" y="26377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5" name="Google Shape;3955;p90"/>
            <p:cNvSpPr/>
            <p:nvPr/>
          </p:nvSpPr>
          <p:spPr>
            <a:xfrm>
              <a:off x="3742300" y="3780375"/>
              <a:ext cx="62225" cy="53425"/>
            </a:xfrm>
            <a:custGeom>
              <a:rect b="b" l="l" r="r" t="t"/>
              <a:pathLst>
                <a:path extrusionOk="0" h="2137" w="2489">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6" name="Google Shape;3956;p90"/>
            <p:cNvSpPr/>
            <p:nvPr/>
          </p:nvSpPr>
          <p:spPr>
            <a:xfrm>
              <a:off x="3742300" y="3704150"/>
              <a:ext cx="62225" cy="53450"/>
            </a:xfrm>
            <a:custGeom>
              <a:rect b="b" l="l" r="r" t="t"/>
              <a:pathLst>
                <a:path extrusionOk="0" h="2138" w="2489">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7" name="Google Shape;3957;p90"/>
            <p:cNvSpPr/>
            <p:nvPr/>
          </p:nvSpPr>
          <p:spPr>
            <a:xfrm>
              <a:off x="3742300" y="3475725"/>
              <a:ext cx="62225" cy="53350"/>
            </a:xfrm>
            <a:custGeom>
              <a:rect b="b" l="l" r="r" t="t"/>
              <a:pathLst>
                <a:path extrusionOk="0" h="2134" w="2489">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8" name="Google Shape;3958;p90"/>
            <p:cNvSpPr/>
            <p:nvPr/>
          </p:nvSpPr>
          <p:spPr>
            <a:xfrm>
              <a:off x="3742300" y="3399500"/>
              <a:ext cx="62225" cy="53350"/>
            </a:xfrm>
            <a:custGeom>
              <a:rect b="b" l="l" r="r" t="t"/>
              <a:pathLst>
                <a:path extrusionOk="0" h="2134" w="2489">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59" name="Google Shape;3959;p90"/>
            <p:cNvSpPr/>
            <p:nvPr/>
          </p:nvSpPr>
          <p:spPr>
            <a:xfrm>
              <a:off x="3742175" y="332330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0" name="Google Shape;3960;p90"/>
            <p:cNvSpPr/>
            <p:nvPr/>
          </p:nvSpPr>
          <p:spPr>
            <a:xfrm>
              <a:off x="3742300" y="2561575"/>
              <a:ext cx="62225" cy="53425"/>
            </a:xfrm>
            <a:custGeom>
              <a:rect b="b" l="l" r="r" t="t"/>
              <a:pathLst>
                <a:path extrusionOk="0" h="2137" w="2489">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1" name="Google Shape;3961;p90"/>
            <p:cNvSpPr/>
            <p:nvPr/>
          </p:nvSpPr>
          <p:spPr>
            <a:xfrm>
              <a:off x="3665950"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2" name="Google Shape;3962;p90"/>
            <p:cNvSpPr/>
            <p:nvPr/>
          </p:nvSpPr>
          <p:spPr>
            <a:xfrm>
              <a:off x="3666100" y="32470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3" name="Google Shape;3963;p90"/>
            <p:cNvSpPr/>
            <p:nvPr/>
          </p:nvSpPr>
          <p:spPr>
            <a:xfrm>
              <a:off x="36661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4" name="Google Shape;3964;p90"/>
            <p:cNvSpPr/>
            <p:nvPr/>
          </p:nvSpPr>
          <p:spPr>
            <a:xfrm>
              <a:off x="3589875" y="32470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5" name="Google Shape;3965;p90"/>
            <p:cNvSpPr/>
            <p:nvPr/>
          </p:nvSpPr>
          <p:spPr>
            <a:xfrm>
              <a:off x="35898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6" name="Google Shape;3966;p90"/>
            <p:cNvSpPr/>
            <p:nvPr/>
          </p:nvSpPr>
          <p:spPr>
            <a:xfrm>
              <a:off x="35898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7" name="Google Shape;3967;p90"/>
            <p:cNvSpPr/>
            <p:nvPr/>
          </p:nvSpPr>
          <p:spPr>
            <a:xfrm>
              <a:off x="3513675" y="3247075"/>
              <a:ext cx="62425" cy="53450"/>
            </a:xfrm>
            <a:custGeom>
              <a:rect b="b" l="l" r="r" t="t"/>
              <a:pathLst>
                <a:path extrusionOk="0" h="2138" w="2497">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8" name="Google Shape;3968;p90"/>
            <p:cNvSpPr/>
            <p:nvPr/>
          </p:nvSpPr>
          <p:spPr>
            <a:xfrm>
              <a:off x="3513675"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69" name="Google Shape;3969;p90"/>
            <p:cNvSpPr/>
            <p:nvPr/>
          </p:nvSpPr>
          <p:spPr>
            <a:xfrm>
              <a:off x="3513675" y="2485550"/>
              <a:ext cx="62425" cy="53300"/>
            </a:xfrm>
            <a:custGeom>
              <a:rect b="b" l="l" r="r" t="t"/>
              <a:pathLst>
                <a:path extrusionOk="0" h="2132" w="2497">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0" name="Google Shape;3970;p90"/>
            <p:cNvSpPr/>
            <p:nvPr/>
          </p:nvSpPr>
          <p:spPr>
            <a:xfrm>
              <a:off x="3437450" y="32470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1" name="Google Shape;3971;p90"/>
            <p:cNvSpPr/>
            <p:nvPr/>
          </p:nvSpPr>
          <p:spPr>
            <a:xfrm>
              <a:off x="3437450" y="3171075"/>
              <a:ext cx="62425" cy="53275"/>
            </a:xfrm>
            <a:custGeom>
              <a:rect b="b" l="l" r="r" t="t"/>
              <a:pathLst>
                <a:path extrusionOk="0" h="2131" w="2497">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2" name="Google Shape;3972;p90"/>
            <p:cNvSpPr/>
            <p:nvPr/>
          </p:nvSpPr>
          <p:spPr>
            <a:xfrm>
              <a:off x="3437450"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3" name="Google Shape;3973;p90"/>
            <p:cNvSpPr/>
            <p:nvPr/>
          </p:nvSpPr>
          <p:spPr>
            <a:xfrm>
              <a:off x="3437450" y="2485550"/>
              <a:ext cx="62425" cy="53300"/>
            </a:xfrm>
            <a:custGeom>
              <a:rect b="b" l="l" r="r" t="t"/>
              <a:pathLst>
                <a:path extrusionOk="0" h="2132" w="2497">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4" name="Google Shape;3974;p90"/>
            <p:cNvSpPr/>
            <p:nvPr/>
          </p:nvSpPr>
          <p:spPr>
            <a:xfrm>
              <a:off x="3361450" y="3171075"/>
              <a:ext cx="62200" cy="53275"/>
            </a:xfrm>
            <a:custGeom>
              <a:rect b="b" l="l" r="r" t="t"/>
              <a:pathLst>
                <a:path extrusionOk="0" h="2131" w="2488">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5" name="Google Shape;3975;p90"/>
            <p:cNvSpPr/>
            <p:nvPr/>
          </p:nvSpPr>
          <p:spPr>
            <a:xfrm>
              <a:off x="3361450"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6" name="Google Shape;3976;p90"/>
            <p:cNvSpPr/>
            <p:nvPr/>
          </p:nvSpPr>
          <p:spPr>
            <a:xfrm>
              <a:off x="3361450" y="2637775"/>
              <a:ext cx="62200" cy="53450"/>
            </a:xfrm>
            <a:custGeom>
              <a:rect b="b" l="l" r="r" t="t"/>
              <a:pathLst>
                <a:path extrusionOk="0" h="2138" w="2488">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7" name="Google Shape;3977;p90"/>
            <p:cNvSpPr/>
            <p:nvPr/>
          </p:nvSpPr>
          <p:spPr>
            <a:xfrm>
              <a:off x="3361450" y="2561575"/>
              <a:ext cx="62200" cy="53425"/>
            </a:xfrm>
            <a:custGeom>
              <a:rect b="b" l="l" r="r" t="t"/>
              <a:pathLst>
                <a:path extrusionOk="0" h="2137" w="2488">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8" name="Google Shape;3978;p90"/>
            <p:cNvSpPr/>
            <p:nvPr/>
          </p:nvSpPr>
          <p:spPr>
            <a:xfrm>
              <a:off x="3285225" y="317107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79" name="Google Shape;3979;p90"/>
            <p:cNvSpPr/>
            <p:nvPr/>
          </p:nvSpPr>
          <p:spPr>
            <a:xfrm>
              <a:off x="3285225"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0" name="Google Shape;3980;p90"/>
            <p:cNvSpPr/>
            <p:nvPr/>
          </p:nvSpPr>
          <p:spPr>
            <a:xfrm>
              <a:off x="3285225"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1" name="Google Shape;3981;p90"/>
            <p:cNvSpPr/>
            <p:nvPr/>
          </p:nvSpPr>
          <p:spPr>
            <a:xfrm>
              <a:off x="328522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2" name="Google Shape;3982;p90"/>
            <p:cNvSpPr/>
            <p:nvPr/>
          </p:nvSpPr>
          <p:spPr>
            <a:xfrm>
              <a:off x="3209025" y="309485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3" name="Google Shape;3983;p90"/>
            <p:cNvSpPr/>
            <p:nvPr/>
          </p:nvSpPr>
          <p:spPr>
            <a:xfrm>
              <a:off x="3209025" y="3018650"/>
              <a:ext cx="62200" cy="53425"/>
            </a:xfrm>
            <a:custGeom>
              <a:rect b="b" l="l" r="r" t="t"/>
              <a:pathLst>
                <a:path extrusionOk="0" h="2137" w="2488">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4" name="Google Shape;3984;p90"/>
            <p:cNvSpPr/>
            <p:nvPr/>
          </p:nvSpPr>
          <p:spPr>
            <a:xfrm>
              <a:off x="3209025" y="2942425"/>
              <a:ext cx="62200" cy="53450"/>
            </a:xfrm>
            <a:custGeom>
              <a:rect b="b" l="l" r="r" t="t"/>
              <a:pathLst>
                <a:path extrusionOk="0" h="2138" w="2488">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5" name="Google Shape;3985;p90"/>
            <p:cNvSpPr/>
            <p:nvPr/>
          </p:nvSpPr>
          <p:spPr>
            <a:xfrm>
              <a:off x="3209025"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6" name="Google Shape;3986;p90"/>
            <p:cNvSpPr/>
            <p:nvPr/>
          </p:nvSpPr>
          <p:spPr>
            <a:xfrm>
              <a:off x="3209025" y="2790200"/>
              <a:ext cx="62200" cy="53350"/>
            </a:xfrm>
            <a:custGeom>
              <a:rect b="b" l="l" r="r" t="t"/>
              <a:pathLst>
                <a:path extrusionOk="0" h="2134" w="2488">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7" name="Google Shape;3987;p90"/>
            <p:cNvSpPr/>
            <p:nvPr/>
          </p:nvSpPr>
          <p:spPr>
            <a:xfrm>
              <a:off x="419940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8" name="Google Shape;3988;p90"/>
            <p:cNvSpPr/>
            <p:nvPr/>
          </p:nvSpPr>
          <p:spPr>
            <a:xfrm>
              <a:off x="3132800" y="11143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89" name="Google Shape;3989;p90"/>
            <p:cNvSpPr/>
            <p:nvPr/>
          </p:nvSpPr>
          <p:spPr>
            <a:xfrm>
              <a:off x="305680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0" name="Google Shape;3990;p90"/>
            <p:cNvSpPr/>
            <p:nvPr/>
          </p:nvSpPr>
          <p:spPr>
            <a:xfrm>
              <a:off x="4351600" y="164740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1" name="Google Shape;3991;p90"/>
            <p:cNvSpPr/>
            <p:nvPr/>
          </p:nvSpPr>
          <p:spPr>
            <a:xfrm>
              <a:off x="435160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2" name="Google Shape;3992;p90"/>
            <p:cNvSpPr/>
            <p:nvPr/>
          </p:nvSpPr>
          <p:spPr>
            <a:xfrm>
              <a:off x="435160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3" name="Google Shape;3993;p90"/>
            <p:cNvSpPr/>
            <p:nvPr/>
          </p:nvSpPr>
          <p:spPr>
            <a:xfrm>
              <a:off x="4351600" y="1876050"/>
              <a:ext cx="62425" cy="53350"/>
            </a:xfrm>
            <a:custGeom>
              <a:rect b="b" l="l" r="r" t="t"/>
              <a:pathLst>
                <a:path extrusionOk="0" h="2134" w="2497">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4" name="Google Shape;3994;p90"/>
            <p:cNvSpPr/>
            <p:nvPr/>
          </p:nvSpPr>
          <p:spPr>
            <a:xfrm>
              <a:off x="435160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5" name="Google Shape;3995;p90"/>
            <p:cNvSpPr/>
            <p:nvPr/>
          </p:nvSpPr>
          <p:spPr>
            <a:xfrm>
              <a:off x="435160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6" name="Google Shape;3996;p90"/>
            <p:cNvSpPr/>
            <p:nvPr/>
          </p:nvSpPr>
          <p:spPr>
            <a:xfrm>
              <a:off x="435160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7" name="Google Shape;3997;p90"/>
            <p:cNvSpPr/>
            <p:nvPr/>
          </p:nvSpPr>
          <p:spPr>
            <a:xfrm>
              <a:off x="3970950" y="1876050"/>
              <a:ext cx="62225" cy="53350"/>
            </a:xfrm>
            <a:custGeom>
              <a:rect b="b" l="l" r="r" t="t"/>
              <a:pathLst>
                <a:path extrusionOk="0" h="2134" w="2489">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8" name="Google Shape;3998;p90"/>
            <p:cNvSpPr/>
            <p:nvPr/>
          </p:nvSpPr>
          <p:spPr>
            <a:xfrm>
              <a:off x="3970950" y="1952050"/>
              <a:ext cx="62225" cy="53450"/>
            </a:xfrm>
            <a:custGeom>
              <a:rect b="b" l="l" r="r" t="t"/>
              <a:pathLst>
                <a:path extrusionOk="0" h="2138" w="2489">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99" name="Google Shape;3999;p90"/>
            <p:cNvSpPr/>
            <p:nvPr/>
          </p:nvSpPr>
          <p:spPr>
            <a:xfrm>
              <a:off x="36661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0" name="Google Shape;4000;p90"/>
            <p:cNvSpPr/>
            <p:nvPr/>
          </p:nvSpPr>
          <p:spPr>
            <a:xfrm>
              <a:off x="3742300" y="2028275"/>
              <a:ext cx="62225" cy="53450"/>
            </a:xfrm>
            <a:custGeom>
              <a:rect b="b" l="l" r="r" t="t"/>
              <a:pathLst>
                <a:path extrusionOk="0" h="2138" w="2489">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1" name="Google Shape;4001;p90"/>
            <p:cNvSpPr/>
            <p:nvPr/>
          </p:nvSpPr>
          <p:spPr>
            <a:xfrm>
              <a:off x="3742300" y="1952050"/>
              <a:ext cx="62225" cy="53450"/>
            </a:xfrm>
            <a:custGeom>
              <a:rect b="b" l="l" r="r" t="t"/>
              <a:pathLst>
                <a:path extrusionOk="0" h="2138" w="2489">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2" name="Google Shape;4002;p90"/>
            <p:cNvSpPr/>
            <p:nvPr/>
          </p:nvSpPr>
          <p:spPr>
            <a:xfrm>
              <a:off x="38185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3" name="Google Shape;4003;p90"/>
            <p:cNvSpPr/>
            <p:nvPr/>
          </p:nvSpPr>
          <p:spPr>
            <a:xfrm>
              <a:off x="3894725"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4" name="Google Shape;4004;p90"/>
            <p:cNvSpPr/>
            <p:nvPr/>
          </p:nvSpPr>
          <p:spPr>
            <a:xfrm>
              <a:off x="3894725"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5" name="Google Shape;4005;p90"/>
            <p:cNvSpPr/>
            <p:nvPr/>
          </p:nvSpPr>
          <p:spPr>
            <a:xfrm>
              <a:off x="3970950" y="2028275"/>
              <a:ext cx="62225" cy="53450"/>
            </a:xfrm>
            <a:custGeom>
              <a:rect b="b" l="l" r="r" t="t"/>
              <a:pathLst>
                <a:path extrusionOk="0" h="2138" w="2489">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6" name="Google Shape;4006;p90"/>
            <p:cNvSpPr/>
            <p:nvPr/>
          </p:nvSpPr>
          <p:spPr>
            <a:xfrm>
              <a:off x="3970950" y="21045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7" name="Google Shape;4007;p90"/>
            <p:cNvSpPr/>
            <p:nvPr/>
          </p:nvSpPr>
          <p:spPr>
            <a:xfrm>
              <a:off x="4046950"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8" name="Google Shape;4008;p90"/>
            <p:cNvSpPr/>
            <p:nvPr/>
          </p:nvSpPr>
          <p:spPr>
            <a:xfrm>
              <a:off x="4046950"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09" name="Google Shape;4009;p90"/>
            <p:cNvSpPr/>
            <p:nvPr/>
          </p:nvSpPr>
          <p:spPr>
            <a:xfrm>
              <a:off x="4046950"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0" name="Google Shape;4010;p90"/>
            <p:cNvSpPr/>
            <p:nvPr/>
          </p:nvSpPr>
          <p:spPr>
            <a:xfrm>
              <a:off x="4046950" y="21045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1" name="Google Shape;4011;p90"/>
            <p:cNvSpPr/>
            <p:nvPr/>
          </p:nvSpPr>
          <p:spPr>
            <a:xfrm>
              <a:off x="412317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2" name="Google Shape;4012;p90"/>
            <p:cNvSpPr/>
            <p:nvPr/>
          </p:nvSpPr>
          <p:spPr>
            <a:xfrm>
              <a:off x="41231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3" name="Google Shape;4013;p90"/>
            <p:cNvSpPr/>
            <p:nvPr/>
          </p:nvSpPr>
          <p:spPr>
            <a:xfrm>
              <a:off x="4123175" y="1876050"/>
              <a:ext cx="62425" cy="53350"/>
            </a:xfrm>
            <a:custGeom>
              <a:rect b="b" l="l" r="r" t="t"/>
              <a:pathLst>
                <a:path extrusionOk="0" h="2134" w="2497">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4" name="Google Shape;4014;p90"/>
            <p:cNvSpPr/>
            <p:nvPr/>
          </p:nvSpPr>
          <p:spPr>
            <a:xfrm>
              <a:off x="41231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5" name="Google Shape;4015;p90"/>
            <p:cNvSpPr/>
            <p:nvPr/>
          </p:nvSpPr>
          <p:spPr>
            <a:xfrm>
              <a:off x="4123175" y="2028275"/>
              <a:ext cx="62425" cy="53450"/>
            </a:xfrm>
            <a:custGeom>
              <a:rect b="b" l="l" r="r" t="t"/>
              <a:pathLst>
                <a:path extrusionOk="0" h="2138" w="2497">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6" name="Google Shape;4016;p90"/>
            <p:cNvSpPr/>
            <p:nvPr/>
          </p:nvSpPr>
          <p:spPr>
            <a:xfrm>
              <a:off x="41231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7" name="Google Shape;4017;p90"/>
            <p:cNvSpPr/>
            <p:nvPr/>
          </p:nvSpPr>
          <p:spPr>
            <a:xfrm>
              <a:off x="419940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8" name="Google Shape;4018;p90"/>
            <p:cNvSpPr/>
            <p:nvPr/>
          </p:nvSpPr>
          <p:spPr>
            <a:xfrm>
              <a:off x="419940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19" name="Google Shape;4019;p90"/>
            <p:cNvSpPr/>
            <p:nvPr/>
          </p:nvSpPr>
          <p:spPr>
            <a:xfrm>
              <a:off x="4199400"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0" name="Google Shape;4020;p90"/>
            <p:cNvSpPr/>
            <p:nvPr/>
          </p:nvSpPr>
          <p:spPr>
            <a:xfrm>
              <a:off x="4199400"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1" name="Google Shape;4021;p90"/>
            <p:cNvSpPr/>
            <p:nvPr/>
          </p:nvSpPr>
          <p:spPr>
            <a:xfrm>
              <a:off x="41994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2" name="Google Shape;4022;p90"/>
            <p:cNvSpPr/>
            <p:nvPr/>
          </p:nvSpPr>
          <p:spPr>
            <a:xfrm>
              <a:off x="419940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3" name="Google Shape;4023;p90"/>
            <p:cNvSpPr/>
            <p:nvPr/>
          </p:nvSpPr>
          <p:spPr>
            <a:xfrm>
              <a:off x="419940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4" name="Google Shape;4024;p90"/>
            <p:cNvSpPr/>
            <p:nvPr/>
          </p:nvSpPr>
          <p:spPr>
            <a:xfrm>
              <a:off x="427560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5" name="Google Shape;4025;p90"/>
            <p:cNvSpPr/>
            <p:nvPr/>
          </p:nvSpPr>
          <p:spPr>
            <a:xfrm>
              <a:off x="42756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6" name="Google Shape;4026;p90"/>
            <p:cNvSpPr/>
            <p:nvPr/>
          </p:nvSpPr>
          <p:spPr>
            <a:xfrm>
              <a:off x="42756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7" name="Google Shape;4027;p90"/>
            <p:cNvSpPr/>
            <p:nvPr/>
          </p:nvSpPr>
          <p:spPr>
            <a:xfrm>
              <a:off x="42756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8" name="Google Shape;4028;p90"/>
            <p:cNvSpPr/>
            <p:nvPr/>
          </p:nvSpPr>
          <p:spPr>
            <a:xfrm>
              <a:off x="42756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29" name="Google Shape;4029;p90"/>
            <p:cNvSpPr/>
            <p:nvPr/>
          </p:nvSpPr>
          <p:spPr>
            <a:xfrm>
              <a:off x="42756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0" name="Google Shape;4030;p90"/>
            <p:cNvSpPr/>
            <p:nvPr/>
          </p:nvSpPr>
          <p:spPr>
            <a:xfrm>
              <a:off x="42756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1" name="Google Shape;4031;p90"/>
            <p:cNvSpPr/>
            <p:nvPr/>
          </p:nvSpPr>
          <p:spPr>
            <a:xfrm>
              <a:off x="42756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2" name="Google Shape;4032;p90"/>
            <p:cNvSpPr/>
            <p:nvPr/>
          </p:nvSpPr>
          <p:spPr>
            <a:xfrm>
              <a:off x="435160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3" name="Google Shape;4033;p90"/>
            <p:cNvSpPr/>
            <p:nvPr/>
          </p:nvSpPr>
          <p:spPr>
            <a:xfrm>
              <a:off x="4427825" y="1647400"/>
              <a:ext cx="62425" cy="53450"/>
            </a:xfrm>
            <a:custGeom>
              <a:rect b="b" l="l" r="r" t="t"/>
              <a:pathLst>
                <a:path extrusionOk="0" h="2138" w="2497">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4" name="Google Shape;4034;p90"/>
            <p:cNvSpPr/>
            <p:nvPr/>
          </p:nvSpPr>
          <p:spPr>
            <a:xfrm>
              <a:off x="4427825" y="1723625"/>
              <a:ext cx="62425" cy="53350"/>
            </a:xfrm>
            <a:custGeom>
              <a:rect b="b" l="l" r="r" t="t"/>
              <a:pathLst>
                <a:path extrusionOk="0" h="2134" w="2497">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5" name="Google Shape;4035;p90"/>
            <p:cNvSpPr/>
            <p:nvPr/>
          </p:nvSpPr>
          <p:spPr>
            <a:xfrm>
              <a:off x="4427825" y="179985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6" name="Google Shape;4036;p90"/>
            <p:cNvSpPr/>
            <p:nvPr/>
          </p:nvSpPr>
          <p:spPr>
            <a:xfrm>
              <a:off x="4427825" y="1876050"/>
              <a:ext cx="62425" cy="53275"/>
            </a:xfrm>
            <a:custGeom>
              <a:rect b="b" l="l" r="r" t="t"/>
              <a:pathLst>
                <a:path extrusionOk="0" h="2131" w="2497">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7" name="Google Shape;4037;p90"/>
            <p:cNvSpPr/>
            <p:nvPr/>
          </p:nvSpPr>
          <p:spPr>
            <a:xfrm>
              <a:off x="4427825" y="1952050"/>
              <a:ext cx="62425" cy="53450"/>
            </a:xfrm>
            <a:custGeom>
              <a:rect b="b" l="l" r="r" t="t"/>
              <a:pathLst>
                <a:path extrusionOk="0" h="2138" w="2497">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8" name="Google Shape;4038;p90"/>
            <p:cNvSpPr/>
            <p:nvPr/>
          </p:nvSpPr>
          <p:spPr>
            <a:xfrm>
              <a:off x="4427825" y="2028275"/>
              <a:ext cx="62425" cy="53450"/>
            </a:xfrm>
            <a:custGeom>
              <a:rect b="b" l="l" r="r" t="t"/>
              <a:pathLst>
                <a:path extrusionOk="0" h="2138" w="2497">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39" name="Google Shape;4039;p90"/>
            <p:cNvSpPr/>
            <p:nvPr/>
          </p:nvSpPr>
          <p:spPr>
            <a:xfrm>
              <a:off x="4427825" y="2104500"/>
              <a:ext cx="62425" cy="53325"/>
            </a:xfrm>
            <a:custGeom>
              <a:rect b="b" l="l" r="r" t="t"/>
              <a:pathLst>
                <a:path extrusionOk="0" h="2133"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0" name="Google Shape;4040;p90"/>
            <p:cNvSpPr/>
            <p:nvPr/>
          </p:nvSpPr>
          <p:spPr>
            <a:xfrm>
              <a:off x="4427825" y="2180700"/>
              <a:ext cx="62425" cy="53350"/>
            </a:xfrm>
            <a:custGeom>
              <a:rect b="b" l="l" r="r" t="t"/>
              <a:pathLst>
                <a:path extrusionOk="0" h="2134" w="2497">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1" name="Google Shape;4041;p90"/>
            <p:cNvSpPr/>
            <p:nvPr/>
          </p:nvSpPr>
          <p:spPr>
            <a:xfrm>
              <a:off x="4427825" y="1571400"/>
              <a:ext cx="62350" cy="53250"/>
            </a:xfrm>
            <a:custGeom>
              <a:rect b="b" l="l" r="r" t="t"/>
              <a:pathLst>
                <a:path extrusionOk="0" h="2130" w="2494">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2" name="Google Shape;4042;p90"/>
            <p:cNvSpPr/>
            <p:nvPr/>
          </p:nvSpPr>
          <p:spPr>
            <a:xfrm>
              <a:off x="435160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3" name="Google Shape;4043;p90"/>
            <p:cNvSpPr/>
            <p:nvPr/>
          </p:nvSpPr>
          <p:spPr>
            <a:xfrm>
              <a:off x="42756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4" name="Google Shape;4044;p90"/>
            <p:cNvSpPr/>
            <p:nvPr/>
          </p:nvSpPr>
          <p:spPr>
            <a:xfrm>
              <a:off x="42756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5" name="Google Shape;4045;p90"/>
            <p:cNvSpPr/>
            <p:nvPr/>
          </p:nvSpPr>
          <p:spPr>
            <a:xfrm>
              <a:off x="41994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6" name="Google Shape;4046;p90"/>
            <p:cNvSpPr/>
            <p:nvPr/>
          </p:nvSpPr>
          <p:spPr>
            <a:xfrm>
              <a:off x="41994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7" name="Google Shape;4047;p90"/>
            <p:cNvSpPr/>
            <p:nvPr/>
          </p:nvSpPr>
          <p:spPr>
            <a:xfrm>
              <a:off x="41994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8" name="Google Shape;4048;p90"/>
            <p:cNvSpPr/>
            <p:nvPr/>
          </p:nvSpPr>
          <p:spPr>
            <a:xfrm>
              <a:off x="41994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49" name="Google Shape;4049;p90"/>
            <p:cNvSpPr/>
            <p:nvPr/>
          </p:nvSpPr>
          <p:spPr>
            <a:xfrm>
              <a:off x="41231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0" name="Google Shape;4050;p90"/>
            <p:cNvSpPr/>
            <p:nvPr/>
          </p:nvSpPr>
          <p:spPr>
            <a:xfrm>
              <a:off x="4123175" y="164740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1" name="Google Shape;4051;p90"/>
            <p:cNvSpPr/>
            <p:nvPr/>
          </p:nvSpPr>
          <p:spPr>
            <a:xfrm>
              <a:off x="4123175"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2" name="Google Shape;4052;p90"/>
            <p:cNvSpPr/>
            <p:nvPr/>
          </p:nvSpPr>
          <p:spPr>
            <a:xfrm>
              <a:off x="4123175"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3" name="Google Shape;4053;p90"/>
            <p:cNvSpPr/>
            <p:nvPr/>
          </p:nvSpPr>
          <p:spPr>
            <a:xfrm>
              <a:off x="4123175"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4" name="Google Shape;4054;p90"/>
            <p:cNvSpPr/>
            <p:nvPr/>
          </p:nvSpPr>
          <p:spPr>
            <a:xfrm>
              <a:off x="4123175" y="1342750"/>
              <a:ext cx="62425" cy="53450"/>
            </a:xfrm>
            <a:custGeom>
              <a:rect b="b" l="l" r="r" t="t"/>
              <a:pathLst>
                <a:path extrusionOk="0" h="2138" w="2497">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5" name="Google Shape;4055;p90"/>
            <p:cNvSpPr/>
            <p:nvPr/>
          </p:nvSpPr>
          <p:spPr>
            <a:xfrm>
              <a:off x="4046950"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6" name="Google Shape;4056;p90"/>
            <p:cNvSpPr/>
            <p:nvPr/>
          </p:nvSpPr>
          <p:spPr>
            <a:xfrm>
              <a:off x="4046950"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7" name="Google Shape;4057;p90"/>
            <p:cNvSpPr/>
            <p:nvPr/>
          </p:nvSpPr>
          <p:spPr>
            <a:xfrm>
              <a:off x="4046950" y="172362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8" name="Google Shape;4058;p90"/>
            <p:cNvSpPr/>
            <p:nvPr/>
          </p:nvSpPr>
          <p:spPr>
            <a:xfrm>
              <a:off x="4046950" y="1647400"/>
              <a:ext cx="62425" cy="53450"/>
            </a:xfrm>
            <a:custGeom>
              <a:rect b="b" l="l" r="r" t="t"/>
              <a:pathLst>
                <a:path extrusionOk="0" h="2138" w="2497">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59" name="Google Shape;4059;p90"/>
            <p:cNvSpPr/>
            <p:nvPr/>
          </p:nvSpPr>
          <p:spPr>
            <a:xfrm>
              <a:off x="4046950"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0" name="Google Shape;4060;p90"/>
            <p:cNvSpPr/>
            <p:nvPr/>
          </p:nvSpPr>
          <p:spPr>
            <a:xfrm>
              <a:off x="4046950"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1" name="Google Shape;4061;p90"/>
            <p:cNvSpPr/>
            <p:nvPr/>
          </p:nvSpPr>
          <p:spPr>
            <a:xfrm>
              <a:off x="4046950" y="1418975"/>
              <a:ext cx="62425" cy="53350"/>
            </a:xfrm>
            <a:custGeom>
              <a:rect b="b" l="l" r="r" t="t"/>
              <a:pathLst>
                <a:path extrusionOk="0" h="2134" w="2497">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2" name="Google Shape;4062;p90"/>
            <p:cNvSpPr/>
            <p:nvPr/>
          </p:nvSpPr>
          <p:spPr>
            <a:xfrm>
              <a:off x="4046950" y="1342750"/>
              <a:ext cx="62425" cy="53450"/>
            </a:xfrm>
            <a:custGeom>
              <a:rect b="b" l="l" r="r" t="t"/>
              <a:pathLst>
                <a:path extrusionOk="0" h="2138" w="2497">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3" name="Google Shape;4063;p90"/>
            <p:cNvSpPr/>
            <p:nvPr/>
          </p:nvSpPr>
          <p:spPr>
            <a:xfrm>
              <a:off x="3970950" y="2256925"/>
              <a:ext cx="62350" cy="53425"/>
            </a:xfrm>
            <a:custGeom>
              <a:rect b="b" l="l" r="r" t="t"/>
              <a:pathLst>
                <a:path extrusionOk="0" h="2137" w="2494">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4" name="Google Shape;4064;p90"/>
            <p:cNvSpPr/>
            <p:nvPr/>
          </p:nvSpPr>
          <p:spPr>
            <a:xfrm>
              <a:off x="3970950" y="2180700"/>
              <a:ext cx="62225" cy="53350"/>
            </a:xfrm>
            <a:custGeom>
              <a:rect b="b" l="l" r="r" t="t"/>
              <a:pathLst>
                <a:path extrusionOk="0" h="2134" w="2489">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5" name="Google Shape;4065;p90"/>
            <p:cNvSpPr/>
            <p:nvPr/>
          </p:nvSpPr>
          <p:spPr>
            <a:xfrm>
              <a:off x="3970950" y="179985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6" name="Google Shape;4066;p90"/>
            <p:cNvSpPr/>
            <p:nvPr/>
          </p:nvSpPr>
          <p:spPr>
            <a:xfrm>
              <a:off x="3970950" y="164740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7" name="Google Shape;4067;p90"/>
            <p:cNvSpPr/>
            <p:nvPr/>
          </p:nvSpPr>
          <p:spPr>
            <a:xfrm>
              <a:off x="3970950" y="1571400"/>
              <a:ext cx="62225" cy="53250"/>
            </a:xfrm>
            <a:custGeom>
              <a:rect b="b" l="l" r="r" t="t"/>
              <a:pathLst>
                <a:path extrusionOk="0" h="2130" w="2489">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8" name="Google Shape;4068;p90"/>
            <p:cNvSpPr/>
            <p:nvPr/>
          </p:nvSpPr>
          <p:spPr>
            <a:xfrm>
              <a:off x="3970950" y="1495200"/>
              <a:ext cx="62225" cy="53325"/>
            </a:xfrm>
            <a:custGeom>
              <a:rect b="b" l="l" r="r" t="t"/>
              <a:pathLst>
                <a:path extrusionOk="0" h="2133" w="2489">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69" name="Google Shape;4069;p90"/>
            <p:cNvSpPr/>
            <p:nvPr/>
          </p:nvSpPr>
          <p:spPr>
            <a:xfrm>
              <a:off x="3970950" y="141897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0" name="Google Shape;4070;p90"/>
            <p:cNvSpPr/>
            <p:nvPr/>
          </p:nvSpPr>
          <p:spPr>
            <a:xfrm>
              <a:off x="3970950" y="1342750"/>
              <a:ext cx="62225" cy="53450"/>
            </a:xfrm>
            <a:custGeom>
              <a:rect b="b" l="l" r="r" t="t"/>
              <a:pathLst>
                <a:path extrusionOk="0" h="2138" w="2489">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1" name="Google Shape;4071;p90"/>
            <p:cNvSpPr/>
            <p:nvPr/>
          </p:nvSpPr>
          <p:spPr>
            <a:xfrm>
              <a:off x="3970950" y="1114325"/>
              <a:ext cx="62225" cy="53350"/>
            </a:xfrm>
            <a:custGeom>
              <a:rect b="b" l="l" r="r" t="t"/>
              <a:pathLst>
                <a:path extrusionOk="0" h="2134" w="2489">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2" name="Google Shape;4072;p90"/>
            <p:cNvSpPr/>
            <p:nvPr/>
          </p:nvSpPr>
          <p:spPr>
            <a:xfrm>
              <a:off x="3894725"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3" name="Google Shape;4073;p90"/>
            <p:cNvSpPr/>
            <p:nvPr/>
          </p:nvSpPr>
          <p:spPr>
            <a:xfrm>
              <a:off x="3894725"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4" name="Google Shape;4074;p90"/>
            <p:cNvSpPr/>
            <p:nvPr/>
          </p:nvSpPr>
          <p:spPr>
            <a:xfrm>
              <a:off x="3894725"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5" name="Google Shape;4075;p90"/>
            <p:cNvSpPr/>
            <p:nvPr/>
          </p:nvSpPr>
          <p:spPr>
            <a:xfrm>
              <a:off x="3894725" y="17236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6" name="Google Shape;4076;p90"/>
            <p:cNvSpPr/>
            <p:nvPr/>
          </p:nvSpPr>
          <p:spPr>
            <a:xfrm>
              <a:off x="3894725"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7" name="Google Shape;4077;p90"/>
            <p:cNvSpPr/>
            <p:nvPr/>
          </p:nvSpPr>
          <p:spPr>
            <a:xfrm>
              <a:off x="3894725" y="1571400"/>
              <a:ext cx="62175" cy="53250"/>
            </a:xfrm>
            <a:custGeom>
              <a:rect b="b" l="l" r="r" t="t"/>
              <a:pathLst>
                <a:path extrusionOk="0" h="2130" w="2487">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8" name="Google Shape;4078;p90"/>
            <p:cNvSpPr/>
            <p:nvPr/>
          </p:nvSpPr>
          <p:spPr>
            <a:xfrm>
              <a:off x="3894725"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79" name="Google Shape;4079;p90"/>
            <p:cNvSpPr/>
            <p:nvPr/>
          </p:nvSpPr>
          <p:spPr>
            <a:xfrm>
              <a:off x="3894725"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0" name="Google Shape;4080;p90"/>
            <p:cNvSpPr/>
            <p:nvPr/>
          </p:nvSpPr>
          <p:spPr>
            <a:xfrm>
              <a:off x="3894725" y="1342750"/>
              <a:ext cx="62225" cy="53450"/>
            </a:xfrm>
            <a:custGeom>
              <a:rect b="b" l="l" r="r" t="t"/>
              <a:pathLst>
                <a:path extrusionOk="0" h="2138" w="2489">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1" name="Google Shape;4081;p90"/>
            <p:cNvSpPr/>
            <p:nvPr/>
          </p:nvSpPr>
          <p:spPr>
            <a:xfrm>
              <a:off x="3894725"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2" name="Google Shape;4082;p90"/>
            <p:cNvSpPr/>
            <p:nvPr/>
          </p:nvSpPr>
          <p:spPr>
            <a:xfrm>
              <a:off x="381852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3" name="Google Shape;4083;p90"/>
            <p:cNvSpPr/>
            <p:nvPr/>
          </p:nvSpPr>
          <p:spPr>
            <a:xfrm>
              <a:off x="381852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4" name="Google Shape;4084;p90"/>
            <p:cNvSpPr/>
            <p:nvPr/>
          </p:nvSpPr>
          <p:spPr>
            <a:xfrm>
              <a:off x="38185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5" name="Google Shape;4085;p90"/>
            <p:cNvSpPr/>
            <p:nvPr/>
          </p:nvSpPr>
          <p:spPr>
            <a:xfrm>
              <a:off x="38185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6" name="Google Shape;4086;p90"/>
            <p:cNvSpPr/>
            <p:nvPr/>
          </p:nvSpPr>
          <p:spPr>
            <a:xfrm>
              <a:off x="38185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7" name="Google Shape;4087;p90"/>
            <p:cNvSpPr/>
            <p:nvPr/>
          </p:nvSpPr>
          <p:spPr>
            <a:xfrm>
              <a:off x="38185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8" name="Google Shape;4088;p90"/>
            <p:cNvSpPr/>
            <p:nvPr/>
          </p:nvSpPr>
          <p:spPr>
            <a:xfrm>
              <a:off x="38185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89" name="Google Shape;4089;p90"/>
            <p:cNvSpPr/>
            <p:nvPr/>
          </p:nvSpPr>
          <p:spPr>
            <a:xfrm>
              <a:off x="38185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0" name="Google Shape;4090;p90"/>
            <p:cNvSpPr/>
            <p:nvPr/>
          </p:nvSpPr>
          <p:spPr>
            <a:xfrm>
              <a:off x="38185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1" name="Google Shape;4091;p90"/>
            <p:cNvSpPr/>
            <p:nvPr/>
          </p:nvSpPr>
          <p:spPr>
            <a:xfrm>
              <a:off x="3818525"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2" name="Google Shape;4092;p90"/>
            <p:cNvSpPr/>
            <p:nvPr/>
          </p:nvSpPr>
          <p:spPr>
            <a:xfrm>
              <a:off x="3818525"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3" name="Google Shape;4093;p90"/>
            <p:cNvSpPr/>
            <p:nvPr/>
          </p:nvSpPr>
          <p:spPr>
            <a:xfrm>
              <a:off x="3742300" y="2180700"/>
              <a:ext cx="62225" cy="53350"/>
            </a:xfrm>
            <a:custGeom>
              <a:rect b="b" l="l" r="r" t="t"/>
              <a:pathLst>
                <a:path extrusionOk="0" h="2134" w="2489">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4" name="Google Shape;4094;p90"/>
            <p:cNvSpPr/>
            <p:nvPr/>
          </p:nvSpPr>
          <p:spPr>
            <a:xfrm>
              <a:off x="3742300" y="2104500"/>
              <a:ext cx="62225" cy="53325"/>
            </a:xfrm>
            <a:custGeom>
              <a:rect b="b" l="l" r="r" t="t"/>
              <a:pathLst>
                <a:path extrusionOk="0" h="2133" w="2489">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5" name="Google Shape;4095;p90"/>
            <p:cNvSpPr/>
            <p:nvPr/>
          </p:nvSpPr>
          <p:spPr>
            <a:xfrm>
              <a:off x="3742300" y="1876050"/>
              <a:ext cx="62225" cy="53300"/>
            </a:xfrm>
            <a:custGeom>
              <a:rect b="b" l="l" r="r" t="t"/>
              <a:pathLst>
                <a:path extrusionOk="0" h="2132" w="2489">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6" name="Google Shape;4096;p90"/>
            <p:cNvSpPr/>
            <p:nvPr/>
          </p:nvSpPr>
          <p:spPr>
            <a:xfrm>
              <a:off x="3742300" y="179985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7" name="Google Shape;4097;p90"/>
            <p:cNvSpPr/>
            <p:nvPr/>
          </p:nvSpPr>
          <p:spPr>
            <a:xfrm>
              <a:off x="3742300" y="17236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8" name="Google Shape;4098;p90"/>
            <p:cNvSpPr/>
            <p:nvPr/>
          </p:nvSpPr>
          <p:spPr>
            <a:xfrm>
              <a:off x="3742300" y="1647400"/>
              <a:ext cx="62225" cy="53450"/>
            </a:xfrm>
            <a:custGeom>
              <a:rect b="b" l="l" r="r" t="t"/>
              <a:pathLst>
                <a:path extrusionOk="0" h="2138" w="2489">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99" name="Google Shape;4099;p90"/>
            <p:cNvSpPr/>
            <p:nvPr/>
          </p:nvSpPr>
          <p:spPr>
            <a:xfrm>
              <a:off x="3742300" y="1571400"/>
              <a:ext cx="62225" cy="53250"/>
            </a:xfrm>
            <a:custGeom>
              <a:rect b="b" l="l" r="r" t="t"/>
              <a:pathLst>
                <a:path extrusionOk="0" h="2130" w="2489">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0" name="Google Shape;4100;p90"/>
            <p:cNvSpPr/>
            <p:nvPr/>
          </p:nvSpPr>
          <p:spPr>
            <a:xfrm>
              <a:off x="3742300" y="1495200"/>
              <a:ext cx="62225" cy="53325"/>
            </a:xfrm>
            <a:custGeom>
              <a:rect b="b" l="l" r="r" t="t"/>
              <a:pathLst>
                <a:path extrusionOk="0" h="2133" w="2489">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1" name="Google Shape;4101;p90"/>
            <p:cNvSpPr/>
            <p:nvPr/>
          </p:nvSpPr>
          <p:spPr>
            <a:xfrm>
              <a:off x="3742300" y="1114325"/>
              <a:ext cx="62225" cy="53350"/>
            </a:xfrm>
            <a:custGeom>
              <a:rect b="b" l="l" r="r" t="t"/>
              <a:pathLst>
                <a:path extrusionOk="0" h="2134" w="2489">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2" name="Google Shape;4102;p90"/>
            <p:cNvSpPr/>
            <p:nvPr/>
          </p:nvSpPr>
          <p:spPr>
            <a:xfrm>
              <a:off x="36661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3" name="Google Shape;4103;p90"/>
            <p:cNvSpPr/>
            <p:nvPr/>
          </p:nvSpPr>
          <p:spPr>
            <a:xfrm>
              <a:off x="366610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4" name="Google Shape;4104;p90"/>
            <p:cNvSpPr/>
            <p:nvPr/>
          </p:nvSpPr>
          <p:spPr>
            <a:xfrm>
              <a:off x="36661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5" name="Google Shape;4105;p90"/>
            <p:cNvSpPr/>
            <p:nvPr/>
          </p:nvSpPr>
          <p:spPr>
            <a:xfrm>
              <a:off x="3666100" y="1647400"/>
              <a:ext cx="62200" cy="53450"/>
            </a:xfrm>
            <a:custGeom>
              <a:rect b="b" l="l" r="r" t="t"/>
              <a:pathLst>
                <a:path extrusionOk="0" h="2138" w="2488">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6" name="Google Shape;4106;p90"/>
            <p:cNvSpPr/>
            <p:nvPr/>
          </p:nvSpPr>
          <p:spPr>
            <a:xfrm>
              <a:off x="3666100" y="1571400"/>
              <a:ext cx="62150" cy="53250"/>
            </a:xfrm>
            <a:custGeom>
              <a:rect b="b" l="l" r="r" t="t"/>
              <a:pathLst>
                <a:path extrusionOk="0" h="2130" w="2486">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7" name="Google Shape;4107;p90"/>
            <p:cNvSpPr/>
            <p:nvPr/>
          </p:nvSpPr>
          <p:spPr>
            <a:xfrm>
              <a:off x="35898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8" name="Google Shape;4108;p90"/>
            <p:cNvSpPr/>
            <p:nvPr/>
          </p:nvSpPr>
          <p:spPr>
            <a:xfrm>
              <a:off x="35898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09" name="Google Shape;4109;p90"/>
            <p:cNvSpPr/>
            <p:nvPr/>
          </p:nvSpPr>
          <p:spPr>
            <a:xfrm>
              <a:off x="35898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0" name="Google Shape;4110;p90"/>
            <p:cNvSpPr/>
            <p:nvPr/>
          </p:nvSpPr>
          <p:spPr>
            <a:xfrm>
              <a:off x="35898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1" name="Google Shape;4111;p90"/>
            <p:cNvSpPr/>
            <p:nvPr/>
          </p:nvSpPr>
          <p:spPr>
            <a:xfrm>
              <a:off x="35898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2" name="Google Shape;4112;p90"/>
            <p:cNvSpPr/>
            <p:nvPr/>
          </p:nvSpPr>
          <p:spPr>
            <a:xfrm>
              <a:off x="35136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3" name="Google Shape;4113;p90"/>
            <p:cNvSpPr/>
            <p:nvPr/>
          </p:nvSpPr>
          <p:spPr>
            <a:xfrm>
              <a:off x="3513675"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4" name="Google Shape;4114;p90"/>
            <p:cNvSpPr/>
            <p:nvPr/>
          </p:nvSpPr>
          <p:spPr>
            <a:xfrm>
              <a:off x="351367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5" name="Google Shape;4115;p90"/>
            <p:cNvSpPr/>
            <p:nvPr/>
          </p:nvSpPr>
          <p:spPr>
            <a:xfrm>
              <a:off x="3513675"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6" name="Google Shape;4116;p90"/>
            <p:cNvSpPr/>
            <p:nvPr/>
          </p:nvSpPr>
          <p:spPr>
            <a:xfrm>
              <a:off x="3513675"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7" name="Google Shape;4117;p90"/>
            <p:cNvSpPr/>
            <p:nvPr/>
          </p:nvSpPr>
          <p:spPr>
            <a:xfrm>
              <a:off x="351367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8" name="Google Shape;4118;p90"/>
            <p:cNvSpPr/>
            <p:nvPr/>
          </p:nvSpPr>
          <p:spPr>
            <a:xfrm>
              <a:off x="3513675"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19" name="Google Shape;4119;p90"/>
            <p:cNvSpPr/>
            <p:nvPr/>
          </p:nvSpPr>
          <p:spPr>
            <a:xfrm>
              <a:off x="34374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0" name="Google Shape;4120;p90"/>
            <p:cNvSpPr/>
            <p:nvPr/>
          </p:nvSpPr>
          <p:spPr>
            <a:xfrm>
              <a:off x="34374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1" name="Google Shape;4121;p90"/>
            <p:cNvSpPr/>
            <p:nvPr/>
          </p:nvSpPr>
          <p:spPr>
            <a:xfrm>
              <a:off x="34374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2" name="Google Shape;4122;p90"/>
            <p:cNvSpPr/>
            <p:nvPr/>
          </p:nvSpPr>
          <p:spPr>
            <a:xfrm>
              <a:off x="34374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3" name="Google Shape;4123;p90"/>
            <p:cNvSpPr/>
            <p:nvPr/>
          </p:nvSpPr>
          <p:spPr>
            <a:xfrm>
              <a:off x="34374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4" name="Google Shape;4124;p90"/>
            <p:cNvSpPr/>
            <p:nvPr/>
          </p:nvSpPr>
          <p:spPr>
            <a:xfrm>
              <a:off x="34374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5" name="Google Shape;4125;p90"/>
            <p:cNvSpPr/>
            <p:nvPr/>
          </p:nvSpPr>
          <p:spPr>
            <a:xfrm>
              <a:off x="34374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6" name="Google Shape;4126;p90"/>
            <p:cNvSpPr/>
            <p:nvPr/>
          </p:nvSpPr>
          <p:spPr>
            <a:xfrm>
              <a:off x="3361450" y="2333125"/>
              <a:ext cx="62200" cy="53450"/>
            </a:xfrm>
            <a:custGeom>
              <a:rect b="b" l="l" r="r" t="t"/>
              <a:pathLst>
                <a:path extrusionOk="0" h="2138" w="2488">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7" name="Google Shape;4127;p90"/>
            <p:cNvSpPr/>
            <p:nvPr/>
          </p:nvSpPr>
          <p:spPr>
            <a:xfrm>
              <a:off x="33614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8" name="Google Shape;4128;p90"/>
            <p:cNvSpPr/>
            <p:nvPr/>
          </p:nvSpPr>
          <p:spPr>
            <a:xfrm>
              <a:off x="3361450" y="2180700"/>
              <a:ext cx="62200" cy="53350"/>
            </a:xfrm>
            <a:custGeom>
              <a:rect b="b" l="l" r="r" t="t"/>
              <a:pathLst>
                <a:path extrusionOk="0" h="2134" w="2488">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29" name="Google Shape;4129;p90"/>
            <p:cNvSpPr/>
            <p:nvPr/>
          </p:nvSpPr>
          <p:spPr>
            <a:xfrm>
              <a:off x="33614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0" name="Google Shape;4130;p90"/>
            <p:cNvSpPr/>
            <p:nvPr/>
          </p:nvSpPr>
          <p:spPr>
            <a:xfrm>
              <a:off x="328522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1" name="Google Shape;4131;p90"/>
            <p:cNvSpPr/>
            <p:nvPr/>
          </p:nvSpPr>
          <p:spPr>
            <a:xfrm>
              <a:off x="31328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2" name="Google Shape;4132;p90"/>
            <p:cNvSpPr/>
            <p:nvPr/>
          </p:nvSpPr>
          <p:spPr>
            <a:xfrm>
              <a:off x="30568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3" name="Google Shape;4133;p90"/>
            <p:cNvSpPr/>
            <p:nvPr/>
          </p:nvSpPr>
          <p:spPr>
            <a:xfrm>
              <a:off x="3056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4" name="Google Shape;4134;p90"/>
            <p:cNvSpPr/>
            <p:nvPr/>
          </p:nvSpPr>
          <p:spPr>
            <a:xfrm>
              <a:off x="29805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5" name="Google Shape;4135;p90"/>
            <p:cNvSpPr/>
            <p:nvPr/>
          </p:nvSpPr>
          <p:spPr>
            <a:xfrm>
              <a:off x="29805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6" name="Google Shape;4136;p90"/>
            <p:cNvSpPr/>
            <p:nvPr/>
          </p:nvSpPr>
          <p:spPr>
            <a:xfrm>
              <a:off x="2980575"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7" name="Google Shape;4137;p90"/>
            <p:cNvSpPr/>
            <p:nvPr/>
          </p:nvSpPr>
          <p:spPr>
            <a:xfrm>
              <a:off x="29805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8" name="Google Shape;4138;p90"/>
            <p:cNvSpPr/>
            <p:nvPr/>
          </p:nvSpPr>
          <p:spPr>
            <a:xfrm>
              <a:off x="2980575"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39" name="Google Shape;4139;p90"/>
            <p:cNvSpPr/>
            <p:nvPr/>
          </p:nvSpPr>
          <p:spPr>
            <a:xfrm>
              <a:off x="2980575"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0" name="Google Shape;4140;p90"/>
            <p:cNvSpPr/>
            <p:nvPr/>
          </p:nvSpPr>
          <p:spPr>
            <a:xfrm>
              <a:off x="290437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1" name="Google Shape;4141;p90"/>
            <p:cNvSpPr/>
            <p:nvPr/>
          </p:nvSpPr>
          <p:spPr>
            <a:xfrm>
              <a:off x="290437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2" name="Google Shape;4142;p90"/>
            <p:cNvSpPr/>
            <p:nvPr/>
          </p:nvSpPr>
          <p:spPr>
            <a:xfrm>
              <a:off x="290437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3" name="Google Shape;4143;p90"/>
            <p:cNvSpPr/>
            <p:nvPr/>
          </p:nvSpPr>
          <p:spPr>
            <a:xfrm>
              <a:off x="290437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4" name="Google Shape;4144;p90"/>
            <p:cNvSpPr/>
            <p:nvPr/>
          </p:nvSpPr>
          <p:spPr>
            <a:xfrm>
              <a:off x="290437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5" name="Google Shape;4145;p90"/>
            <p:cNvSpPr/>
            <p:nvPr/>
          </p:nvSpPr>
          <p:spPr>
            <a:xfrm>
              <a:off x="290437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6" name="Google Shape;4146;p90"/>
            <p:cNvSpPr/>
            <p:nvPr/>
          </p:nvSpPr>
          <p:spPr>
            <a:xfrm>
              <a:off x="290437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7" name="Google Shape;4147;p90"/>
            <p:cNvSpPr/>
            <p:nvPr/>
          </p:nvSpPr>
          <p:spPr>
            <a:xfrm>
              <a:off x="2828150" y="1571400"/>
              <a:ext cx="62150" cy="53250"/>
            </a:xfrm>
            <a:custGeom>
              <a:rect b="b" l="l" r="r" t="t"/>
              <a:pathLst>
                <a:path extrusionOk="0" h="2130" w="2486">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8" name="Google Shape;4148;p90"/>
            <p:cNvSpPr/>
            <p:nvPr/>
          </p:nvSpPr>
          <p:spPr>
            <a:xfrm>
              <a:off x="28281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49" name="Google Shape;4149;p90"/>
            <p:cNvSpPr/>
            <p:nvPr/>
          </p:nvSpPr>
          <p:spPr>
            <a:xfrm>
              <a:off x="282815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0" name="Google Shape;4150;p90"/>
            <p:cNvSpPr/>
            <p:nvPr/>
          </p:nvSpPr>
          <p:spPr>
            <a:xfrm>
              <a:off x="28281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1" name="Google Shape;4151;p90"/>
            <p:cNvSpPr/>
            <p:nvPr/>
          </p:nvSpPr>
          <p:spPr>
            <a:xfrm>
              <a:off x="28281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2" name="Google Shape;4152;p90"/>
            <p:cNvSpPr/>
            <p:nvPr/>
          </p:nvSpPr>
          <p:spPr>
            <a:xfrm>
              <a:off x="282815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3" name="Google Shape;4153;p90"/>
            <p:cNvSpPr/>
            <p:nvPr/>
          </p:nvSpPr>
          <p:spPr>
            <a:xfrm>
              <a:off x="282815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4" name="Google Shape;4154;p90"/>
            <p:cNvSpPr/>
            <p:nvPr/>
          </p:nvSpPr>
          <p:spPr>
            <a:xfrm>
              <a:off x="282815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5" name="Google Shape;4155;p90"/>
            <p:cNvSpPr/>
            <p:nvPr/>
          </p:nvSpPr>
          <p:spPr>
            <a:xfrm>
              <a:off x="27519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6" name="Google Shape;4156;p90"/>
            <p:cNvSpPr/>
            <p:nvPr/>
          </p:nvSpPr>
          <p:spPr>
            <a:xfrm>
              <a:off x="27519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7" name="Google Shape;4157;p90"/>
            <p:cNvSpPr/>
            <p:nvPr/>
          </p:nvSpPr>
          <p:spPr>
            <a:xfrm>
              <a:off x="275195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8" name="Google Shape;4158;p90"/>
            <p:cNvSpPr/>
            <p:nvPr/>
          </p:nvSpPr>
          <p:spPr>
            <a:xfrm>
              <a:off x="27519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59" name="Google Shape;4159;p90"/>
            <p:cNvSpPr/>
            <p:nvPr/>
          </p:nvSpPr>
          <p:spPr>
            <a:xfrm>
              <a:off x="27519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0" name="Google Shape;4160;p90"/>
            <p:cNvSpPr/>
            <p:nvPr/>
          </p:nvSpPr>
          <p:spPr>
            <a:xfrm>
              <a:off x="2751950"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1" name="Google Shape;4161;p90"/>
            <p:cNvSpPr/>
            <p:nvPr/>
          </p:nvSpPr>
          <p:spPr>
            <a:xfrm>
              <a:off x="27519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2" name="Google Shape;4162;p90"/>
            <p:cNvSpPr/>
            <p:nvPr/>
          </p:nvSpPr>
          <p:spPr>
            <a:xfrm>
              <a:off x="2751950"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3" name="Google Shape;4163;p90"/>
            <p:cNvSpPr/>
            <p:nvPr/>
          </p:nvSpPr>
          <p:spPr>
            <a:xfrm>
              <a:off x="26759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4" name="Google Shape;4164;p90"/>
            <p:cNvSpPr/>
            <p:nvPr/>
          </p:nvSpPr>
          <p:spPr>
            <a:xfrm>
              <a:off x="26759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5" name="Google Shape;4165;p90"/>
            <p:cNvSpPr/>
            <p:nvPr/>
          </p:nvSpPr>
          <p:spPr>
            <a:xfrm>
              <a:off x="26759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6" name="Google Shape;4166;p90"/>
            <p:cNvSpPr/>
            <p:nvPr/>
          </p:nvSpPr>
          <p:spPr>
            <a:xfrm>
              <a:off x="26759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7" name="Google Shape;4167;p90"/>
            <p:cNvSpPr/>
            <p:nvPr/>
          </p:nvSpPr>
          <p:spPr>
            <a:xfrm>
              <a:off x="26759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8" name="Google Shape;4168;p90"/>
            <p:cNvSpPr/>
            <p:nvPr/>
          </p:nvSpPr>
          <p:spPr>
            <a:xfrm>
              <a:off x="267592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69" name="Google Shape;4169;p90"/>
            <p:cNvSpPr/>
            <p:nvPr/>
          </p:nvSpPr>
          <p:spPr>
            <a:xfrm>
              <a:off x="267592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0" name="Google Shape;4170;p90"/>
            <p:cNvSpPr/>
            <p:nvPr/>
          </p:nvSpPr>
          <p:spPr>
            <a:xfrm>
              <a:off x="267592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1" name="Google Shape;4171;p90"/>
            <p:cNvSpPr/>
            <p:nvPr/>
          </p:nvSpPr>
          <p:spPr>
            <a:xfrm>
              <a:off x="25997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2" name="Google Shape;4172;p90"/>
            <p:cNvSpPr/>
            <p:nvPr/>
          </p:nvSpPr>
          <p:spPr>
            <a:xfrm>
              <a:off x="25997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3" name="Google Shape;4173;p90"/>
            <p:cNvSpPr/>
            <p:nvPr/>
          </p:nvSpPr>
          <p:spPr>
            <a:xfrm>
              <a:off x="25997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4" name="Google Shape;4174;p90"/>
            <p:cNvSpPr/>
            <p:nvPr/>
          </p:nvSpPr>
          <p:spPr>
            <a:xfrm>
              <a:off x="25997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5" name="Google Shape;4175;p90"/>
            <p:cNvSpPr/>
            <p:nvPr/>
          </p:nvSpPr>
          <p:spPr>
            <a:xfrm>
              <a:off x="25997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6" name="Google Shape;4176;p90"/>
            <p:cNvSpPr/>
            <p:nvPr/>
          </p:nvSpPr>
          <p:spPr>
            <a:xfrm>
              <a:off x="25997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7" name="Google Shape;4177;p90"/>
            <p:cNvSpPr/>
            <p:nvPr/>
          </p:nvSpPr>
          <p:spPr>
            <a:xfrm>
              <a:off x="2599725" y="11905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8" name="Google Shape;4178;p90"/>
            <p:cNvSpPr/>
            <p:nvPr/>
          </p:nvSpPr>
          <p:spPr>
            <a:xfrm>
              <a:off x="2599725"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79" name="Google Shape;4179;p90"/>
            <p:cNvSpPr/>
            <p:nvPr/>
          </p:nvSpPr>
          <p:spPr>
            <a:xfrm>
              <a:off x="2599725" y="1038125"/>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0" name="Google Shape;4180;p90"/>
            <p:cNvSpPr/>
            <p:nvPr/>
          </p:nvSpPr>
          <p:spPr>
            <a:xfrm>
              <a:off x="25235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1" name="Google Shape;4181;p90"/>
            <p:cNvSpPr/>
            <p:nvPr/>
          </p:nvSpPr>
          <p:spPr>
            <a:xfrm>
              <a:off x="25235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2" name="Google Shape;4182;p90"/>
            <p:cNvSpPr/>
            <p:nvPr/>
          </p:nvSpPr>
          <p:spPr>
            <a:xfrm>
              <a:off x="25235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3" name="Google Shape;4183;p90"/>
            <p:cNvSpPr/>
            <p:nvPr/>
          </p:nvSpPr>
          <p:spPr>
            <a:xfrm>
              <a:off x="25235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4" name="Google Shape;4184;p90"/>
            <p:cNvSpPr/>
            <p:nvPr/>
          </p:nvSpPr>
          <p:spPr>
            <a:xfrm>
              <a:off x="25235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5" name="Google Shape;4185;p90"/>
            <p:cNvSpPr/>
            <p:nvPr/>
          </p:nvSpPr>
          <p:spPr>
            <a:xfrm>
              <a:off x="25235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6" name="Google Shape;4186;p90"/>
            <p:cNvSpPr/>
            <p:nvPr/>
          </p:nvSpPr>
          <p:spPr>
            <a:xfrm>
              <a:off x="252350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7" name="Google Shape;4187;p90"/>
            <p:cNvSpPr/>
            <p:nvPr/>
          </p:nvSpPr>
          <p:spPr>
            <a:xfrm>
              <a:off x="2523500" y="1190550"/>
              <a:ext cx="62225" cy="53425"/>
            </a:xfrm>
            <a:custGeom>
              <a:rect b="b" l="l" r="r" t="t"/>
              <a:pathLst>
                <a:path extrusionOk="0" h="2137" w="2489">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8" name="Google Shape;4188;p90"/>
            <p:cNvSpPr/>
            <p:nvPr/>
          </p:nvSpPr>
          <p:spPr>
            <a:xfrm>
              <a:off x="2523500" y="11143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89" name="Google Shape;4189;p90"/>
            <p:cNvSpPr/>
            <p:nvPr/>
          </p:nvSpPr>
          <p:spPr>
            <a:xfrm>
              <a:off x="2523500" y="1038125"/>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0" name="Google Shape;4190;p90"/>
            <p:cNvSpPr/>
            <p:nvPr/>
          </p:nvSpPr>
          <p:spPr>
            <a:xfrm>
              <a:off x="24473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1" name="Google Shape;4191;p90"/>
            <p:cNvSpPr/>
            <p:nvPr/>
          </p:nvSpPr>
          <p:spPr>
            <a:xfrm>
              <a:off x="2447300" y="1647400"/>
              <a:ext cx="62400" cy="53450"/>
            </a:xfrm>
            <a:custGeom>
              <a:rect b="b" l="l" r="r" t="t"/>
              <a:pathLst>
                <a:path extrusionOk="0" h="2138" w="2496">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2" name="Google Shape;4192;p90"/>
            <p:cNvSpPr/>
            <p:nvPr/>
          </p:nvSpPr>
          <p:spPr>
            <a:xfrm>
              <a:off x="2447300" y="1571400"/>
              <a:ext cx="62400" cy="53250"/>
            </a:xfrm>
            <a:custGeom>
              <a:rect b="b" l="l" r="r" t="t"/>
              <a:pathLst>
                <a:path extrusionOk="0" h="2130" w="2496">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3" name="Google Shape;4193;p90"/>
            <p:cNvSpPr/>
            <p:nvPr/>
          </p:nvSpPr>
          <p:spPr>
            <a:xfrm>
              <a:off x="24473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4" name="Google Shape;4194;p90"/>
            <p:cNvSpPr/>
            <p:nvPr/>
          </p:nvSpPr>
          <p:spPr>
            <a:xfrm>
              <a:off x="2447300" y="1418975"/>
              <a:ext cx="62400" cy="53350"/>
            </a:xfrm>
            <a:custGeom>
              <a:rect b="b" l="l" r="r" t="t"/>
              <a:pathLst>
                <a:path extrusionOk="0" h="2134" w="2496">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5" name="Google Shape;4195;p90"/>
            <p:cNvSpPr/>
            <p:nvPr/>
          </p:nvSpPr>
          <p:spPr>
            <a:xfrm>
              <a:off x="24473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6" name="Google Shape;4196;p90"/>
            <p:cNvSpPr/>
            <p:nvPr/>
          </p:nvSpPr>
          <p:spPr>
            <a:xfrm>
              <a:off x="2447300" y="1266550"/>
              <a:ext cx="62400" cy="53450"/>
            </a:xfrm>
            <a:custGeom>
              <a:rect b="b" l="l" r="r" t="t"/>
              <a:pathLst>
                <a:path extrusionOk="0" h="2138" w="2496">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7" name="Google Shape;4197;p90"/>
            <p:cNvSpPr/>
            <p:nvPr/>
          </p:nvSpPr>
          <p:spPr>
            <a:xfrm>
              <a:off x="2447300" y="1190550"/>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8" name="Google Shape;4198;p90"/>
            <p:cNvSpPr/>
            <p:nvPr/>
          </p:nvSpPr>
          <p:spPr>
            <a:xfrm>
              <a:off x="2447300" y="11143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99" name="Google Shape;4199;p90"/>
            <p:cNvSpPr/>
            <p:nvPr/>
          </p:nvSpPr>
          <p:spPr>
            <a:xfrm>
              <a:off x="2447300" y="1038125"/>
              <a:ext cx="62400" cy="53325"/>
            </a:xfrm>
            <a:custGeom>
              <a:rect b="b" l="l" r="r" t="t"/>
              <a:pathLst>
                <a:path extrusionOk="0" h="2133" w="2496">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0" name="Google Shape;4200;p90"/>
            <p:cNvSpPr/>
            <p:nvPr/>
          </p:nvSpPr>
          <p:spPr>
            <a:xfrm>
              <a:off x="237127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1" name="Google Shape;4201;p90"/>
            <p:cNvSpPr/>
            <p:nvPr/>
          </p:nvSpPr>
          <p:spPr>
            <a:xfrm>
              <a:off x="23712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2" name="Google Shape;4202;p90"/>
            <p:cNvSpPr/>
            <p:nvPr/>
          </p:nvSpPr>
          <p:spPr>
            <a:xfrm>
              <a:off x="23712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3" name="Google Shape;4203;p90"/>
            <p:cNvSpPr/>
            <p:nvPr/>
          </p:nvSpPr>
          <p:spPr>
            <a:xfrm>
              <a:off x="23712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4" name="Google Shape;4204;p90"/>
            <p:cNvSpPr/>
            <p:nvPr/>
          </p:nvSpPr>
          <p:spPr>
            <a:xfrm>
              <a:off x="23712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5" name="Google Shape;4205;p90"/>
            <p:cNvSpPr/>
            <p:nvPr/>
          </p:nvSpPr>
          <p:spPr>
            <a:xfrm>
              <a:off x="237127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6" name="Google Shape;4206;p90"/>
            <p:cNvSpPr/>
            <p:nvPr/>
          </p:nvSpPr>
          <p:spPr>
            <a:xfrm>
              <a:off x="2371275" y="11905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7" name="Google Shape;4207;p90"/>
            <p:cNvSpPr/>
            <p:nvPr/>
          </p:nvSpPr>
          <p:spPr>
            <a:xfrm>
              <a:off x="2371275"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8" name="Google Shape;4208;p90"/>
            <p:cNvSpPr/>
            <p:nvPr/>
          </p:nvSpPr>
          <p:spPr>
            <a:xfrm>
              <a:off x="2371275" y="1038125"/>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09" name="Google Shape;4209;p90"/>
            <p:cNvSpPr/>
            <p:nvPr/>
          </p:nvSpPr>
          <p:spPr>
            <a:xfrm>
              <a:off x="229507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0" name="Google Shape;4210;p90"/>
            <p:cNvSpPr/>
            <p:nvPr/>
          </p:nvSpPr>
          <p:spPr>
            <a:xfrm>
              <a:off x="22950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1" name="Google Shape;4211;p90"/>
            <p:cNvSpPr/>
            <p:nvPr/>
          </p:nvSpPr>
          <p:spPr>
            <a:xfrm>
              <a:off x="2295075" y="11905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2" name="Google Shape;4212;p90"/>
            <p:cNvSpPr/>
            <p:nvPr/>
          </p:nvSpPr>
          <p:spPr>
            <a:xfrm>
              <a:off x="2295075" y="11143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3" name="Google Shape;4213;p90"/>
            <p:cNvSpPr/>
            <p:nvPr/>
          </p:nvSpPr>
          <p:spPr>
            <a:xfrm>
              <a:off x="2218650" y="1266550"/>
              <a:ext cx="62225" cy="53450"/>
            </a:xfrm>
            <a:custGeom>
              <a:rect b="b" l="l" r="r" t="t"/>
              <a:pathLst>
                <a:path extrusionOk="0" h="2138" w="2489">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4" name="Google Shape;4214;p90"/>
            <p:cNvSpPr/>
            <p:nvPr/>
          </p:nvSpPr>
          <p:spPr>
            <a:xfrm>
              <a:off x="2218650" y="1190550"/>
              <a:ext cx="62225" cy="53325"/>
            </a:xfrm>
            <a:custGeom>
              <a:rect b="b" l="l" r="r" t="t"/>
              <a:pathLst>
                <a:path extrusionOk="0" h="2133" w="2489">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5" name="Google Shape;4215;p90"/>
            <p:cNvSpPr/>
            <p:nvPr/>
          </p:nvSpPr>
          <p:spPr>
            <a:xfrm>
              <a:off x="2218650" y="1114325"/>
              <a:ext cx="62225" cy="53350"/>
            </a:xfrm>
            <a:custGeom>
              <a:rect b="b" l="l" r="r" t="t"/>
              <a:pathLst>
                <a:path extrusionOk="0" h="2134" w="2489">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6" name="Google Shape;4216;p90"/>
            <p:cNvSpPr/>
            <p:nvPr/>
          </p:nvSpPr>
          <p:spPr>
            <a:xfrm>
              <a:off x="2142425" y="1266550"/>
              <a:ext cx="62425" cy="53450"/>
            </a:xfrm>
            <a:custGeom>
              <a:rect b="b" l="l" r="r" t="t"/>
              <a:pathLst>
                <a:path extrusionOk="0" h="2138" w="2497">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7" name="Google Shape;4217;p90"/>
            <p:cNvSpPr/>
            <p:nvPr/>
          </p:nvSpPr>
          <p:spPr>
            <a:xfrm>
              <a:off x="2142425" y="11905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8" name="Google Shape;4218;p90"/>
            <p:cNvSpPr/>
            <p:nvPr/>
          </p:nvSpPr>
          <p:spPr>
            <a:xfrm>
              <a:off x="2751950"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19" name="Google Shape;4219;p90"/>
            <p:cNvSpPr/>
            <p:nvPr/>
          </p:nvSpPr>
          <p:spPr>
            <a:xfrm>
              <a:off x="2751950" y="3551925"/>
              <a:ext cx="62350" cy="53300"/>
            </a:xfrm>
            <a:custGeom>
              <a:rect b="b" l="l" r="r" t="t"/>
              <a:pathLst>
                <a:path extrusionOk="0" h="2132" w="2494">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0" name="Google Shape;4220;p90"/>
            <p:cNvSpPr/>
            <p:nvPr/>
          </p:nvSpPr>
          <p:spPr>
            <a:xfrm>
              <a:off x="2751950" y="3475725"/>
              <a:ext cx="62350" cy="53275"/>
            </a:xfrm>
            <a:custGeom>
              <a:rect b="b" l="l" r="r" t="t"/>
              <a:pathLst>
                <a:path extrusionOk="0" h="2131" w="2494">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1" name="Google Shape;4221;p90"/>
            <p:cNvSpPr/>
            <p:nvPr/>
          </p:nvSpPr>
          <p:spPr>
            <a:xfrm>
              <a:off x="2675925" y="385677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2" name="Google Shape;4222;p90"/>
            <p:cNvSpPr/>
            <p:nvPr/>
          </p:nvSpPr>
          <p:spPr>
            <a:xfrm>
              <a:off x="2675725" y="3780375"/>
              <a:ext cx="62425" cy="53475"/>
            </a:xfrm>
            <a:custGeom>
              <a:rect b="b" l="l" r="r" t="t"/>
              <a:pathLst>
                <a:path extrusionOk="0" h="2139" w="2497">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3" name="Google Shape;4223;p90"/>
            <p:cNvSpPr/>
            <p:nvPr/>
          </p:nvSpPr>
          <p:spPr>
            <a:xfrm>
              <a:off x="267592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4" name="Google Shape;4224;p90"/>
            <p:cNvSpPr/>
            <p:nvPr/>
          </p:nvSpPr>
          <p:spPr>
            <a:xfrm>
              <a:off x="2675925" y="3627950"/>
              <a:ext cx="62225" cy="53425"/>
            </a:xfrm>
            <a:custGeom>
              <a:rect b="b" l="l" r="r" t="t"/>
              <a:pathLst>
                <a:path extrusionOk="0" h="2137" w="2489">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5" name="Google Shape;4225;p90"/>
            <p:cNvSpPr/>
            <p:nvPr/>
          </p:nvSpPr>
          <p:spPr>
            <a:xfrm>
              <a:off x="2675925" y="3551925"/>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6" name="Google Shape;4226;p90"/>
            <p:cNvSpPr/>
            <p:nvPr/>
          </p:nvSpPr>
          <p:spPr>
            <a:xfrm>
              <a:off x="26759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7" name="Google Shape;4227;p90"/>
            <p:cNvSpPr/>
            <p:nvPr/>
          </p:nvSpPr>
          <p:spPr>
            <a:xfrm>
              <a:off x="259972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8" name="Google Shape;4228;p90"/>
            <p:cNvSpPr/>
            <p:nvPr/>
          </p:nvSpPr>
          <p:spPr>
            <a:xfrm>
              <a:off x="2599725" y="3780375"/>
              <a:ext cx="62400" cy="53475"/>
            </a:xfrm>
            <a:custGeom>
              <a:rect b="b" l="l" r="r" t="t"/>
              <a:pathLst>
                <a:path extrusionOk="0" h="2139" w="2496">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29" name="Google Shape;4229;p90"/>
            <p:cNvSpPr/>
            <p:nvPr/>
          </p:nvSpPr>
          <p:spPr>
            <a:xfrm>
              <a:off x="2599725" y="3704150"/>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0" name="Google Shape;4230;p90"/>
            <p:cNvSpPr/>
            <p:nvPr/>
          </p:nvSpPr>
          <p:spPr>
            <a:xfrm>
              <a:off x="2599725" y="3627950"/>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1" name="Google Shape;4231;p90"/>
            <p:cNvSpPr/>
            <p:nvPr/>
          </p:nvSpPr>
          <p:spPr>
            <a:xfrm>
              <a:off x="259972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2" name="Google Shape;4232;p90"/>
            <p:cNvSpPr/>
            <p:nvPr/>
          </p:nvSpPr>
          <p:spPr>
            <a:xfrm>
              <a:off x="259972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3" name="Google Shape;4233;p90"/>
            <p:cNvSpPr/>
            <p:nvPr/>
          </p:nvSpPr>
          <p:spPr>
            <a:xfrm>
              <a:off x="2523500" y="3932800"/>
              <a:ext cx="62225" cy="53475"/>
            </a:xfrm>
            <a:custGeom>
              <a:rect b="b" l="l" r="r" t="t"/>
              <a:pathLst>
                <a:path extrusionOk="0" h="2139" w="2489">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4" name="Google Shape;4234;p90"/>
            <p:cNvSpPr/>
            <p:nvPr/>
          </p:nvSpPr>
          <p:spPr>
            <a:xfrm>
              <a:off x="2523500" y="385677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5" name="Google Shape;4235;p90"/>
            <p:cNvSpPr/>
            <p:nvPr/>
          </p:nvSpPr>
          <p:spPr>
            <a:xfrm>
              <a:off x="2523500" y="3780375"/>
              <a:ext cx="62425" cy="53475"/>
            </a:xfrm>
            <a:custGeom>
              <a:rect b="b" l="l" r="r" t="t"/>
              <a:pathLst>
                <a:path extrusionOk="0" h="2139" w="2497">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6" name="Google Shape;4236;p90"/>
            <p:cNvSpPr/>
            <p:nvPr/>
          </p:nvSpPr>
          <p:spPr>
            <a:xfrm>
              <a:off x="2523500" y="3704150"/>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7" name="Google Shape;4237;p90"/>
            <p:cNvSpPr/>
            <p:nvPr/>
          </p:nvSpPr>
          <p:spPr>
            <a:xfrm>
              <a:off x="2523500" y="3627950"/>
              <a:ext cx="62225" cy="53475"/>
            </a:xfrm>
            <a:custGeom>
              <a:rect b="b" l="l" r="r" t="t"/>
              <a:pathLst>
                <a:path extrusionOk="0" h="2139" w="2489">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8" name="Google Shape;4238;p90"/>
            <p:cNvSpPr/>
            <p:nvPr/>
          </p:nvSpPr>
          <p:spPr>
            <a:xfrm>
              <a:off x="2523500" y="3551925"/>
              <a:ext cx="62225" cy="53300"/>
            </a:xfrm>
            <a:custGeom>
              <a:rect b="b" l="l" r="r" t="t"/>
              <a:pathLst>
                <a:path extrusionOk="0" h="2132" w="2489">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39" name="Google Shape;4239;p90"/>
            <p:cNvSpPr/>
            <p:nvPr/>
          </p:nvSpPr>
          <p:spPr>
            <a:xfrm>
              <a:off x="2523500" y="3475725"/>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0" name="Google Shape;4240;p90"/>
            <p:cNvSpPr/>
            <p:nvPr/>
          </p:nvSpPr>
          <p:spPr>
            <a:xfrm>
              <a:off x="2523500" y="33995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1" name="Google Shape;4241;p90"/>
            <p:cNvSpPr/>
            <p:nvPr/>
          </p:nvSpPr>
          <p:spPr>
            <a:xfrm>
              <a:off x="2447300" y="4085225"/>
              <a:ext cx="62400" cy="53350"/>
            </a:xfrm>
            <a:custGeom>
              <a:rect b="b" l="l" r="r" t="t"/>
              <a:pathLst>
                <a:path extrusionOk="0" h="2134" w="2496">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2" name="Google Shape;4242;p90"/>
            <p:cNvSpPr/>
            <p:nvPr/>
          </p:nvSpPr>
          <p:spPr>
            <a:xfrm>
              <a:off x="2447300" y="4009000"/>
              <a:ext cx="62400" cy="53350"/>
            </a:xfrm>
            <a:custGeom>
              <a:rect b="b" l="l" r="r" t="t"/>
              <a:pathLst>
                <a:path extrusionOk="0" h="2134" w="2496">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3" name="Google Shape;4243;p90"/>
            <p:cNvSpPr/>
            <p:nvPr/>
          </p:nvSpPr>
          <p:spPr>
            <a:xfrm>
              <a:off x="2447300" y="3932800"/>
              <a:ext cx="62200" cy="53475"/>
            </a:xfrm>
            <a:custGeom>
              <a:rect b="b" l="l" r="r" t="t"/>
              <a:pathLst>
                <a:path extrusionOk="0" h="2139" w="2488">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4" name="Google Shape;4244;p90"/>
            <p:cNvSpPr/>
            <p:nvPr/>
          </p:nvSpPr>
          <p:spPr>
            <a:xfrm>
              <a:off x="2447300" y="385677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5" name="Google Shape;4245;p90"/>
            <p:cNvSpPr/>
            <p:nvPr/>
          </p:nvSpPr>
          <p:spPr>
            <a:xfrm>
              <a:off x="2447300" y="3780375"/>
              <a:ext cx="62400" cy="53475"/>
            </a:xfrm>
            <a:custGeom>
              <a:rect b="b" l="l" r="r" t="t"/>
              <a:pathLst>
                <a:path extrusionOk="0" h="2139" w="2496">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6" name="Google Shape;4246;p90"/>
            <p:cNvSpPr/>
            <p:nvPr/>
          </p:nvSpPr>
          <p:spPr>
            <a:xfrm>
              <a:off x="2447300" y="3704150"/>
              <a:ext cx="62400" cy="53450"/>
            </a:xfrm>
            <a:custGeom>
              <a:rect b="b" l="l" r="r" t="t"/>
              <a:pathLst>
                <a:path extrusionOk="0" h="2138" w="2496">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7" name="Google Shape;4247;p90"/>
            <p:cNvSpPr/>
            <p:nvPr/>
          </p:nvSpPr>
          <p:spPr>
            <a:xfrm>
              <a:off x="2447300" y="3627950"/>
              <a:ext cx="62400" cy="53425"/>
            </a:xfrm>
            <a:custGeom>
              <a:rect b="b" l="l" r="r" t="t"/>
              <a:pathLst>
                <a:path extrusionOk="0" h="2137" w="2496">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8" name="Google Shape;4248;p90"/>
            <p:cNvSpPr/>
            <p:nvPr/>
          </p:nvSpPr>
          <p:spPr>
            <a:xfrm>
              <a:off x="2447300" y="3551925"/>
              <a:ext cx="62200" cy="53300"/>
            </a:xfrm>
            <a:custGeom>
              <a:rect b="b" l="l" r="r" t="t"/>
              <a:pathLst>
                <a:path extrusionOk="0" h="2132" w="2488">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49" name="Google Shape;4249;p90"/>
            <p:cNvSpPr/>
            <p:nvPr/>
          </p:nvSpPr>
          <p:spPr>
            <a:xfrm>
              <a:off x="2447300" y="3475725"/>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0" name="Google Shape;4250;p90"/>
            <p:cNvSpPr/>
            <p:nvPr/>
          </p:nvSpPr>
          <p:spPr>
            <a:xfrm>
              <a:off x="2447300" y="3399500"/>
              <a:ext cx="62400" cy="53350"/>
            </a:xfrm>
            <a:custGeom>
              <a:rect b="b" l="l" r="r" t="t"/>
              <a:pathLst>
                <a:path extrusionOk="0" h="2134" w="2496">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1" name="Google Shape;4251;p90"/>
            <p:cNvSpPr/>
            <p:nvPr/>
          </p:nvSpPr>
          <p:spPr>
            <a:xfrm>
              <a:off x="2447300" y="3323300"/>
              <a:ext cx="62400" cy="53425"/>
            </a:xfrm>
            <a:custGeom>
              <a:rect b="b" l="l" r="r" t="t"/>
              <a:pathLst>
                <a:path extrusionOk="0" h="2137" w="2496">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2" name="Google Shape;4252;p90"/>
            <p:cNvSpPr/>
            <p:nvPr/>
          </p:nvSpPr>
          <p:spPr>
            <a:xfrm>
              <a:off x="2371275" y="42374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3" name="Google Shape;4253;p90"/>
            <p:cNvSpPr/>
            <p:nvPr/>
          </p:nvSpPr>
          <p:spPr>
            <a:xfrm>
              <a:off x="2371275" y="4161425"/>
              <a:ext cx="62225" cy="53300"/>
            </a:xfrm>
            <a:custGeom>
              <a:rect b="b" l="l" r="r" t="t"/>
              <a:pathLst>
                <a:path extrusionOk="0" h="2132" w="2489">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4" name="Google Shape;4254;p90"/>
            <p:cNvSpPr/>
            <p:nvPr/>
          </p:nvSpPr>
          <p:spPr>
            <a:xfrm>
              <a:off x="2371275" y="40852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5" name="Google Shape;4255;p90"/>
            <p:cNvSpPr/>
            <p:nvPr/>
          </p:nvSpPr>
          <p:spPr>
            <a:xfrm>
              <a:off x="2371275" y="4009000"/>
              <a:ext cx="62225" cy="53350"/>
            </a:xfrm>
            <a:custGeom>
              <a:rect b="b" l="l" r="r" t="t"/>
              <a:pathLst>
                <a:path extrusionOk="0" h="2134" w="2489">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6" name="Google Shape;4256;p90"/>
            <p:cNvSpPr/>
            <p:nvPr/>
          </p:nvSpPr>
          <p:spPr>
            <a:xfrm>
              <a:off x="2371075" y="3932800"/>
              <a:ext cx="62425" cy="53475"/>
            </a:xfrm>
            <a:custGeom>
              <a:rect b="b" l="l" r="r" t="t"/>
              <a:pathLst>
                <a:path extrusionOk="0" h="2139" w="2497">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7" name="Google Shape;4257;p90"/>
            <p:cNvSpPr/>
            <p:nvPr/>
          </p:nvSpPr>
          <p:spPr>
            <a:xfrm>
              <a:off x="2371075" y="385677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8" name="Google Shape;4258;p90"/>
            <p:cNvSpPr/>
            <p:nvPr/>
          </p:nvSpPr>
          <p:spPr>
            <a:xfrm>
              <a:off x="2371075" y="3780375"/>
              <a:ext cx="62425" cy="53475"/>
            </a:xfrm>
            <a:custGeom>
              <a:rect b="b" l="l" r="r" t="t"/>
              <a:pathLst>
                <a:path extrusionOk="0" h="2139" w="2497">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59" name="Google Shape;4259;p90"/>
            <p:cNvSpPr/>
            <p:nvPr/>
          </p:nvSpPr>
          <p:spPr>
            <a:xfrm>
              <a:off x="2371275" y="3704150"/>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0" name="Google Shape;4260;p90"/>
            <p:cNvSpPr/>
            <p:nvPr/>
          </p:nvSpPr>
          <p:spPr>
            <a:xfrm>
              <a:off x="2371275" y="3627950"/>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1" name="Google Shape;4261;p90"/>
            <p:cNvSpPr/>
            <p:nvPr/>
          </p:nvSpPr>
          <p:spPr>
            <a:xfrm>
              <a:off x="2371075" y="3551925"/>
              <a:ext cx="62425" cy="53300"/>
            </a:xfrm>
            <a:custGeom>
              <a:rect b="b" l="l" r="r" t="t"/>
              <a:pathLst>
                <a:path extrusionOk="0" h="2132" w="2497">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2" name="Google Shape;4262;p90"/>
            <p:cNvSpPr/>
            <p:nvPr/>
          </p:nvSpPr>
          <p:spPr>
            <a:xfrm>
              <a:off x="2371075" y="3475725"/>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3" name="Google Shape;4263;p90"/>
            <p:cNvSpPr/>
            <p:nvPr/>
          </p:nvSpPr>
          <p:spPr>
            <a:xfrm>
              <a:off x="2371075" y="33995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4" name="Google Shape;4264;p90"/>
            <p:cNvSpPr/>
            <p:nvPr/>
          </p:nvSpPr>
          <p:spPr>
            <a:xfrm>
              <a:off x="2371075" y="3323300"/>
              <a:ext cx="62425" cy="53425"/>
            </a:xfrm>
            <a:custGeom>
              <a:rect b="b" l="l" r="r" t="t"/>
              <a:pathLst>
                <a:path extrusionOk="0" h="2137" w="2497">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5" name="Google Shape;4265;p90"/>
            <p:cNvSpPr/>
            <p:nvPr/>
          </p:nvSpPr>
          <p:spPr>
            <a:xfrm>
              <a:off x="2371075" y="3247075"/>
              <a:ext cx="62425" cy="53450"/>
            </a:xfrm>
            <a:custGeom>
              <a:rect b="b" l="l" r="r" t="t"/>
              <a:pathLst>
                <a:path extrusionOk="0" h="2138" w="2497">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6" name="Google Shape;4266;p90"/>
            <p:cNvSpPr/>
            <p:nvPr/>
          </p:nvSpPr>
          <p:spPr>
            <a:xfrm>
              <a:off x="2295075" y="43136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7" name="Google Shape;4267;p90"/>
            <p:cNvSpPr/>
            <p:nvPr/>
          </p:nvSpPr>
          <p:spPr>
            <a:xfrm>
              <a:off x="2295075" y="4237450"/>
              <a:ext cx="62200" cy="53425"/>
            </a:xfrm>
            <a:custGeom>
              <a:rect b="b" l="l" r="r" t="t"/>
              <a:pathLst>
                <a:path extrusionOk="0" h="2137" w="2488">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8" name="Google Shape;4268;p90"/>
            <p:cNvSpPr/>
            <p:nvPr/>
          </p:nvSpPr>
          <p:spPr>
            <a:xfrm>
              <a:off x="2295075" y="4161425"/>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69" name="Google Shape;4269;p90"/>
            <p:cNvSpPr/>
            <p:nvPr/>
          </p:nvSpPr>
          <p:spPr>
            <a:xfrm>
              <a:off x="2295075" y="4085225"/>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0" name="Google Shape;4270;p90"/>
            <p:cNvSpPr/>
            <p:nvPr/>
          </p:nvSpPr>
          <p:spPr>
            <a:xfrm>
              <a:off x="2295075" y="4009000"/>
              <a:ext cx="62200" cy="53350"/>
            </a:xfrm>
            <a:custGeom>
              <a:rect b="b" l="l" r="r" t="t"/>
              <a:pathLst>
                <a:path extrusionOk="0" h="2134" w="2488">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1" name="Google Shape;4271;p90"/>
            <p:cNvSpPr/>
            <p:nvPr/>
          </p:nvSpPr>
          <p:spPr>
            <a:xfrm>
              <a:off x="2294850" y="3932800"/>
              <a:ext cx="62425" cy="53475"/>
            </a:xfrm>
            <a:custGeom>
              <a:rect b="b" l="l" r="r" t="t"/>
              <a:pathLst>
                <a:path extrusionOk="0" h="2139" w="2497">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2" name="Google Shape;4272;p90"/>
            <p:cNvSpPr/>
            <p:nvPr/>
          </p:nvSpPr>
          <p:spPr>
            <a:xfrm>
              <a:off x="2295075" y="385677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3" name="Google Shape;4273;p90"/>
            <p:cNvSpPr/>
            <p:nvPr/>
          </p:nvSpPr>
          <p:spPr>
            <a:xfrm>
              <a:off x="2294850" y="3780375"/>
              <a:ext cx="62625" cy="53475"/>
            </a:xfrm>
            <a:custGeom>
              <a:rect b="b" l="l" r="r" t="t"/>
              <a:pathLst>
                <a:path extrusionOk="0" h="2139" w="2505">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4" name="Google Shape;4274;p90"/>
            <p:cNvSpPr/>
            <p:nvPr/>
          </p:nvSpPr>
          <p:spPr>
            <a:xfrm>
              <a:off x="2295075" y="3704150"/>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5" name="Google Shape;4275;p90"/>
            <p:cNvSpPr/>
            <p:nvPr/>
          </p:nvSpPr>
          <p:spPr>
            <a:xfrm>
              <a:off x="2295075" y="3627950"/>
              <a:ext cx="62200" cy="53425"/>
            </a:xfrm>
            <a:custGeom>
              <a:rect b="b" l="l" r="r" t="t"/>
              <a:pathLst>
                <a:path extrusionOk="0" h="2137" w="2488">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6" name="Google Shape;4276;p90"/>
            <p:cNvSpPr/>
            <p:nvPr/>
          </p:nvSpPr>
          <p:spPr>
            <a:xfrm>
              <a:off x="2295075" y="3551925"/>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7" name="Google Shape;4277;p90"/>
            <p:cNvSpPr/>
            <p:nvPr/>
          </p:nvSpPr>
          <p:spPr>
            <a:xfrm>
              <a:off x="2295075" y="3475725"/>
              <a:ext cx="62200" cy="53350"/>
            </a:xfrm>
            <a:custGeom>
              <a:rect b="b" l="l" r="r" t="t"/>
              <a:pathLst>
                <a:path extrusionOk="0" h="2134" w="2488">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8" name="Google Shape;4278;p90"/>
            <p:cNvSpPr/>
            <p:nvPr/>
          </p:nvSpPr>
          <p:spPr>
            <a:xfrm>
              <a:off x="2295075" y="33995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79" name="Google Shape;4279;p90"/>
            <p:cNvSpPr/>
            <p:nvPr/>
          </p:nvSpPr>
          <p:spPr>
            <a:xfrm>
              <a:off x="2294925" y="3323300"/>
              <a:ext cx="62350" cy="53425"/>
            </a:xfrm>
            <a:custGeom>
              <a:rect b="b" l="l" r="r" t="t"/>
              <a:pathLst>
                <a:path extrusionOk="0" h="2137" w="2494">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0" name="Google Shape;4280;p90"/>
            <p:cNvSpPr/>
            <p:nvPr/>
          </p:nvSpPr>
          <p:spPr>
            <a:xfrm>
              <a:off x="2294925" y="3247075"/>
              <a:ext cx="62350" cy="53450"/>
            </a:xfrm>
            <a:custGeom>
              <a:rect b="b" l="l" r="r" t="t"/>
              <a:pathLst>
                <a:path extrusionOk="0" h="2138" w="2494">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1" name="Google Shape;4281;p90"/>
            <p:cNvSpPr/>
            <p:nvPr/>
          </p:nvSpPr>
          <p:spPr>
            <a:xfrm>
              <a:off x="2295075" y="3171075"/>
              <a:ext cx="62200" cy="53275"/>
            </a:xfrm>
            <a:custGeom>
              <a:rect b="b" l="l" r="r" t="t"/>
              <a:pathLst>
                <a:path extrusionOk="0" h="2131" w="2488">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2" name="Google Shape;4282;p90"/>
            <p:cNvSpPr/>
            <p:nvPr/>
          </p:nvSpPr>
          <p:spPr>
            <a:xfrm>
              <a:off x="22950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3" name="Google Shape;4283;p90"/>
            <p:cNvSpPr/>
            <p:nvPr/>
          </p:nvSpPr>
          <p:spPr>
            <a:xfrm>
              <a:off x="2218650" y="438987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4" name="Google Shape;4284;p90"/>
            <p:cNvSpPr/>
            <p:nvPr/>
          </p:nvSpPr>
          <p:spPr>
            <a:xfrm>
              <a:off x="2218650" y="43136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5" name="Google Shape;4285;p90"/>
            <p:cNvSpPr/>
            <p:nvPr/>
          </p:nvSpPr>
          <p:spPr>
            <a:xfrm>
              <a:off x="2218650" y="42374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6" name="Google Shape;4286;p90"/>
            <p:cNvSpPr/>
            <p:nvPr/>
          </p:nvSpPr>
          <p:spPr>
            <a:xfrm>
              <a:off x="2218650" y="4161425"/>
              <a:ext cx="62225" cy="53250"/>
            </a:xfrm>
            <a:custGeom>
              <a:rect b="b" l="l" r="r" t="t"/>
              <a:pathLst>
                <a:path extrusionOk="0" h="2130" w="2489">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7" name="Google Shape;4287;p90"/>
            <p:cNvSpPr/>
            <p:nvPr/>
          </p:nvSpPr>
          <p:spPr>
            <a:xfrm>
              <a:off x="2218650" y="4085225"/>
              <a:ext cx="62225" cy="53350"/>
            </a:xfrm>
            <a:custGeom>
              <a:rect b="b" l="l" r="r" t="t"/>
              <a:pathLst>
                <a:path extrusionOk="0" h="2134" w="2489">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8" name="Google Shape;4288;p90"/>
            <p:cNvSpPr/>
            <p:nvPr/>
          </p:nvSpPr>
          <p:spPr>
            <a:xfrm>
              <a:off x="2218650" y="4009000"/>
              <a:ext cx="62225" cy="53350"/>
            </a:xfrm>
            <a:custGeom>
              <a:rect b="b" l="l" r="r" t="t"/>
              <a:pathLst>
                <a:path extrusionOk="0" h="2134" w="2489">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89" name="Google Shape;4289;p90"/>
            <p:cNvSpPr/>
            <p:nvPr/>
          </p:nvSpPr>
          <p:spPr>
            <a:xfrm>
              <a:off x="2218650" y="3932800"/>
              <a:ext cx="62225" cy="53475"/>
            </a:xfrm>
            <a:custGeom>
              <a:rect b="b" l="l" r="r" t="t"/>
              <a:pathLst>
                <a:path extrusionOk="0" h="2139" w="2489">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0" name="Google Shape;4290;p90"/>
            <p:cNvSpPr/>
            <p:nvPr/>
          </p:nvSpPr>
          <p:spPr>
            <a:xfrm>
              <a:off x="2218650" y="385677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1" name="Google Shape;4291;p90"/>
            <p:cNvSpPr/>
            <p:nvPr/>
          </p:nvSpPr>
          <p:spPr>
            <a:xfrm>
              <a:off x="2218650" y="3780375"/>
              <a:ext cx="62425" cy="53475"/>
            </a:xfrm>
            <a:custGeom>
              <a:rect b="b" l="l" r="r" t="t"/>
              <a:pathLst>
                <a:path extrusionOk="0" h="2139" w="2497">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2" name="Google Shape;4292;p90"/>
            <p:cNvSpPr/>
            <p:nvPr/>
          </p:nvSpPr>
          <p:spPr>
            <a:xfrm>
              <a:off x="2218650" y="3704150"/>
              <a:ext cx="62225" cy="53450"/>
            </a:xfrm>
            <a:custGeom>
              <a:rect b="b" l="l" r="r" t="t"/>
              <a:pathLst>
                <a:path extrusionOk="0" h="2138" w="2489">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3" name="Google Shape;4293;p90"/>
            <p:cNvSpPr/>
            <p:nvPr/>
          </p:nvSpPr>
          <p:spPr>
            <a:xfrm>
              <a:off x="2218650" y="3627950"/>
              <a:ext cx="62225" cy="53425"/>
            </a:xfrm>
            <a:custGeom>
              <a:rect b="b" l="l" r="r" t="t"/>
              <a:pathLst>
                <a:path extrusionOk="0" h="2137" w="2489">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4" name="Google Shape;4294;p90"/>
            <p:cNvSpPr/>
            <p:nvPr/>
          </p:nvSpPr>
          <p:spPr>
            <a:xfrm>
              <a:off x="2218650" y="3551925"/>
              <a:ext cx="62225" cy="53300"/>
            </a:xfrm>
            <a:custGeom>
              <a:rect b="b" l="l" r="r" t="t"/>
              <a:pathLst>
                <a:path extrusionOk="0" h="2132" w="2489">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5" name="Google Shape;4295;p90"/>
            <p:cNvSpPr/>
            <p:nvPr/>
          </p:nvSpPr>
          <p:spPr>
            <a:xfrm>
              <a:off x="2218650" y="3475725"/>
              <a:ext cx="62225" cy="53350"/>
            </a:xfrm>
            <a:custGeom>
              <a:rect b="b" l="l" r="r" t="t"/>
              <a:pathLst>
                <a:path extrusionOk="0" h="2134" w="2489">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6" name="Google Shape;4296;p90"/>
            <p:cNvSpPr/>
            <p:nvPr/>
          </p:nvSpPr>
          <p:spPr>
            <a:xfrm>
              <a:off x="2218650" y="3399500"/>
              <a:ext cx="62425" cy="53350"/>
            </a:xfrm>
            <a:custGeom>
              <a:rect b="b" l="l" r="r" t="t"/>
              <a:pathLst>
                <a:path extrusionOk="0" h="2134" w="2497">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7" name="Google Shape;4297;p90"/>
            <p:cNvSpPr/>
            <p:nvPr/>
          </p:nvSpPr>
          <p:spPr>
            <a:xfrm>
              <a:off x="2218650" y="3323300"/>
              <a:ext cx="62425" cy="53425"/>
            </a:xfrm>
            <a:custGeom>
              <a:rect b="b" l="l" r="r" t="t"/>
              <a:pathLst>
                <a:path extrusionOk="0" h="2137" w="2497">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8" name="Google Shape;4298;p90"/>
            <p:cNvSpPr/>
            <p:nvPr/>
          </p:nvSpPr>
          <p:spPr>
            <a:xfrm>
              <a:off x="2218650" y="3247075"/>
              <a:ext cx="62425" cy="53500"/>
            </a:xfrm>
            <a:custGeom>
              <a:rect b="b" l="l" r="r" t="t"/>
              <a:pathLst>
                <a:path extrusionOk="0" h="2140" w="2497">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99" name="Google Shape;4299;p90"/>
            <p:cNvSpPr/>
            <p:nvPr/>
          </p:nvSpPr>
          <p:spPr>
            <a:xfrm>
              <a:off x="2218650" y="3171075"/>
              <a:ext cx="62225" cy="53300"/>
            </a:xfrm>
            <a:custGeom>
              <a:rect b="b" l="l" r="r" t="t"/>
              <a:pathLst>
                <a:path extrusionOk="0" h="2132" w="2489">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0" name="Google Shape;4300;p90"/>
            <p:cNvSpPr/>
            <p:nvPr/>
          </p:nvSpPr>
          <p:spPr>
            <a:xfrm>
              <a:off x="2218650" y="2180700"/>
              <a:ext cx="62225" cy="53350"/>
            </a:xfrm>
            <a:custGeom>
              <a:rect b="b" l="l" r="r" t="t"/>
              <a:pathLst>
                <a:path extrusionOk="0" h="2134" w="2489">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1" name="Google Shape;4301;p90"/>
            <p:cNvSpPr/>
            <p:nvPr/>
          </p:nvSpPr>
          <p:spPr>
            <a:xfrm>
              <a:off x="2218650" y="2028275"/>
              <a:ext cx="62225" cy="53450"/>
            </a:xfrm>
            <a:custGeom>
              <a:rect b="b" l="l" r="r" t="t"/>
              <a:pathLst>
                <a:path extrusionOk="0" h="2138" w="2489">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2" name="Google Shape;4302;p90"/>
            <p:cNvSpPr/>
            <p:nvPr/>
          </p:nvSpPr>
          <p:spPr>
            <a:xfrm>
              <a:off x="2218650" y="1952050"/>
              <a:ext cx="62225" cy="53450"/>
            </a:xfrm>
            <a:custGeom>
              <a:rect b="b" l="l" r="r" t="t"/>
              <a:pathLst>
                <a:path extrusionOk="0" h="2138" w="2489">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3" name="Google Shape;4303;p90"/>
            <p:cNvSpPr/>
            <p:nvPr/>
          </p:nvSpPr>
          <p:spPr>
            <a:xfrm>
              <a:off x="2142425" y="4618300"/>
              <a:ext cx="62425" cy="53450"/>
            </a:xfrm>
            <a:custGeom>
              <a:rect b="b" l="l" r="r" t="t"/>
              <a:pathLst>
                <a:path extrusionOk="0" h="2138" w="2497">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4" name="Google Shape;4304;p90"/>
            <p:cNvSpPr/>
            <p:nvPr/>
          </p:nvSpPr>
          <p:spPr>
            <a:xfrm>
              <a:off x="2142425" y="438987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5" name="Google Shape;4305;p90"/>
            <p:cNvSpPr/>
            <p:nvPr/>
          </p:nvSpPr>
          <p:spPr>
            <a:xfrm>
              <a:off x="2142425" y="43136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6" name="Google Shape;4306;p90"/>
            <p:cNvSpPr/>
            <p:nvPr/>
          </p:nvSpPr>
          <p:spPr>
            <a:xfrm>
              <a:off x="2142425" y="42374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7" name="Google Shape;4307;p90"/>
            <p:cNvSpPr/>
            <p:nvPr/>
          </p:nvSpPr>
          <p:spPr>
            <a:xfrm>
              <a:off x="2142425" y="4161425"/>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8" name="Google Shape;4308;p90"/>
            <p:cNvSpPr/>
            <p:nvPr/>
          </p:nvSpPr>
          <p:spPr>
            <a:xfrm>
              <a:off x="2142425" y="4085225"/>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09" name="Google Shape;4309;p90"/>
            <p:cNvSpPr/>
            <p:nvPr/>
          </p:nvSpPr>
          <p:spPr>
            <a:xfrm>
              <a:off x="2142425" y="4009000"/>
              <a:ext cx="62425" cy="53350"/>
            </a:xfrm>
            <a:custGeom>
              <a:rect b="b" l="l" r="r" t="t"/>
              <a:pathLst>
                <a:path extrusionOk="0" h="2134" w="2497">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0" name="Google Shape;4310;p90"/>
            <p:cNvSpPr/>
            <p:nvPr/>
          </p:nvSpPr>
          <p:spPr>
            <a:xfrm>
              <a:off x="2142425" y="3932800"/>
              <a:ext cx="62425" cy="53475"/>
            </a:xfrm>
            <a:custGeom>
              <a:rect b="b" l="l" r="r" t="t"/>
              <a:pathLst>
                <a:path extrusionOk="0" h="2139" w="2497">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1" name="Google Shape;4311;p90"/>
            <p:cNvSpPr/>
            <p:nvPr/>
          </p:nvSpPr>
          <p:spPr>
            <a:xfrm>
              <a:off x="2142425" y="385677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2" name="Google Shape;4312;p90"/>
            <p:cNvSpPr/>
            <p:nvPr/>
          </p:nvSpPr>
          <p:spPr>
            <a:xfrm>
              <a:off x="2142425" y="3780375"/>
              <a:ext cx="62425" cy="53475"/>
            </a:xfrm>
            <a:custGeom>
              <a:rect b="b" l="l" r="r" t="t"/>
              <a:pathLst>
                <a:path extrusionOk="0" h="2139" w="2497">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3" name="Google Shape;4313;p90"/>
            <p:cNvSpPr/>
            <p:nvPr/>
          </p:nvSpPr>
          <p:spPr>
            <a:xfrm>
              <a:off x="2142425" y="3704150"/>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4" name="Google Shape;4314;p90"/>
            <p:cNvSpPr/>
            <p:nvPr/>
          </p:nvSpPr>
          <p:spPr>
            <a:xfrm>
              <a:off x="2142425" y="3627950"/>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5" name="Google Shape;4315;p90"/>
            <p:cNvSpPr/>
            <p:nvPr/>
          </p:nvSpPr>
          <p:spPr>
            <a:xfrm>
              <a:off x="2142425" y="3551925"/>
              <a:ext cx="62425" cy="53300"/>
            </a:xfrm>
            <a:custGeom>
              <a:rect b="b" l="l" r="r" t="t"/>
              <a:pathLst>
                <a:path extrusionOk="0" h="2132" w="2497">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6" name="Google Shape;4316;p90"/>
            <p:cNvSpPr/>
            <p:nvPr/>
          </p:nvSpPr>
          <p:spPr>
            <a:xfrm>
              <a:off x="2142425" y="3475725"/>
              <a:ext cx="62425" cy="53350"/>
            </a:xfrm>
            <a:custGeom>
              <a:rect b="b" l="l" r="r" t="t"/>
              <a:pathLst>
                <a:path extrusionOk="0" h="2134" w="2497">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7" name="Google Shape;4317;p90"/>
            <p:cNvSpPr/>
            <p:nvPr/>
          </p:nvSpPr>
          <p:spPr>
            <a:xfrm>
              <a:off x="2142425" y="3399500"/>
              <a:ext cx="62425" cy="53350"/>
            </a:xfrm>
            <a:custGeom>
              <a:rect b="b" l="l" r="r" t="t"/>
              <a:pathLst>
                <a:path extrusionOk="0" h="2134" w="2497">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8" name="Google Shape;4318;p90"/>
            <p:cNvSpPr/>
            <p:nvPr/>
          </p:nvSpPr>
          <p:spPr>
            <a:xfrm>
              <a:off x="2142425" y="3323300"/>
              <a:ext cx="62425" cy="53425"/>
            </a:xfrm>
            <a:custGeom>
              <a:rect b="b" l="l" r="r" t="t"/>
              <a:pathLst>
                <a:path extrusionOk="0" h="2137" w="2497">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19" name="Google Shape;4319;p90"/>
            <p:cNvSpPr/>
            <p:nvPr/>
          </p:nvSpPr>
          <p:spPr>
            <a:xfrm>
              <a:off x="2142425" y="3247075"/>
              <a:ext cx="62425" cy="53450"/>
            </a:xfrm>
            <a:custGeom>
              <a:rect b="b" l="l" r="r" t="t"/>
              <a:pathLst>
                <a:path extrusionOk="0" h="2138" w="2497">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0" name="Google Shape;4320;p90"/>
            <p:cNvSpPr/>
            <p:nvPr/>
          </p:nvSpPr>
          <p:spPr>
            <a:xfrm>
              <a:off x="2142425" y="3171075"/>
              <a:ext cx="62425" cy="53275"/>
            </a:xfrm>
            <a:custGeom>
              <a:rect b="b" l="l" r="r" t="t"/>
              <a:pathLst>
                <a:path extrusionOk="0" h="2131" w="2497">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1" name="Google Shape;4321;p90"/>
            <p:cNvSpPr/>
            <p:nvPr/>
          </p:nvSpPr>
          <p:spPr>
            <a:xfrm>
              <a:off x="2142425" y="2180700"/>
              <a:ext cx="62425" cy="53350"/>
            </a:xfrm>
            <a:custGeom>
              <a:rect b="b" l="l" r="r" t="t"/>
              <a:pathLst>
                <a:path extrusionOk="0" h="2134" w="2497">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2" name="Google Shape;4322;p90"/>
            <p:cNvSpPr/>
            <p:nvPr/>
          </p:nvSpPr>
          <p:spPr>
            <a:xfrm>
              <a:off x="2142425" y="2028275"/>
              <a:ext cx="62425" cy="53450"/>
            </a:xfrm>
            <a:custGeom>
              <a:rect b="b" l="l" r="r" t="t"/>
              <a:pathLst>
                <a:path extrusionOk="0" h="2138" w="2497">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3" name="Google Shape;4323;p90"/>
            <p:cNvSpPr/>
            <p:nvPr/>
          </p:nvSpPr>
          <p:spPr>
            <a:xfrm>
              <a:off x="2142425" y="1952050"/>
              <a:ext cx="62425" cy="53450"/>
            </a:xfrm>
            <a:custGeom>
              <a:rect b="b" l="l" r="r" t="t"/>
              <a:pathLst>
                <a:path extrusionOk="0" h="2138" w="2497">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4" name="Google Shape;4324;p90"/>
            <p:cNvSpPr/>
            <p:nvPr/>
          </p:nvSpPr>
          <p:spPr>
            <a:xfrm>
              <a:off x="2142425" y="1876050"/>
              <a:ext cx="62425" cy="53275"/>
            </a:xfrm>
            <a:custGeom>
              <a:rect b="b" l="l" r="r" t="t"/>
              <a:pathLst>
                <a:path extrusionOk="0" h="2131" w="2497">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5" name="Google Shape;4325;p90"/>
            <p:cNvSpPr/>
            <p:nvPr/>
          </p:nvSpPr>
          <p:spPr>
            <a:xfrm>
              <a:off x="2142425" y="179985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6" name="Google Shape;4326;p90"/>
            <p:cNvSpPr/>
            <p:nvPr/>
          </p:nvSpPr>
          <p:spPr>
            <a:xfrm>
              <a:off x="2142425" y="1571400"/>
              <a:ext cx="62425" cy="53250"/>
            </a:xfrm>
            <a:custGeom>
              <a:rect b="b" l="l" r="r" t="t"/>
              <a:pathLst>
                <a:path extrusionOk="0" h="2130" w="2497">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7" name="Google Shape;4327;p90"/>
            <p:cNvSpPr/>
            <p:nvPr/>
          </p:nvSpPr>
          <p:spPr>
            <a:xfrm>
              <a:off x="2142425" y="1495200"/>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8" name="Google Shape;4328;p90"/>
            <p:cNvSpPr/>
            <p:nvPr/>
          </p:nvSpPr>
          <p:spPr>
            <a:xfrm>
              <a:off x="2142425" y="1038125"/>
              <a:ext cx="62425" cy="53325"/>
            </a:xfrm>
            <a:custGeom>
              <a:rect b="b" l="l" r="r" t="t"/>
              <a:pathLst>
                <a:path extrusionOk="0" h="2133"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29" name="Google Shape;4329;p90"/>
            <p:cNvSpPr/>
            <p:nvPr/>
          </p:nvSpPr>
          <p:spPr>
            <a:xfrm>
              <a:off x="2066425" y="4618300"/>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0" name="Google Shape;4330;p90"/>
            <p:cNvSpPr/>
            <p:nvPr/>
          </p:nvSpPr>
          <p:spPr>
            <a:xfrm>
              <a:off x="2066425" y="4542300"/>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1" name="Google Shape;4331;p90"/>
            <p:cNvSpPr/>
            <p:nvPr/>
          </p:nvSpPr>
          <p:spPr>
            <a:xfrm>
              <a:off x="2066425" y="446607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2" name="Google Shape;4332;p90"/>
            <p:cNvSpPr/>
            <p:nvPr/>
          </p:nvSpPr>
          <p:spPr>
            <a:xfrm>
              <a:off x="2066425" y="438987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3" name="Google Shape;4333;p90"/>
            <p:cNvSpPr/>
            <p:nvPr/>
          </p:nvSpPr>
          <p:spPr>
            <a:xfrm>
              <a:off x="2066425" y="43136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4" name="Google Shape;4334;p90"/>
            <p:cNvSpPr/>
            <p:nvPr/>
          </p:nvSpPr>
          <p:spPr>
            <a:xfrm>
              <a:off x="2066425" y="42374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5" name="Google Shape;4335;p90"/>
            <p:cNvSpPr/>
            <p:nvPr/>
          </p:nvSpPr>
          <p:spPr>
            <a:xfrm>
              <a:off x="2066425" y="4161425"/>
              <a:ext cx="62225" cy="53300"/>
            </a:xfrm>
            <a:custGeom>
              <a:rect b="b" l="l" r="r" t="t"/>
              <a:pathLst>
                <a:path extrusionOk="0" h="2132" w="2489">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6" name="Google Shape;4336;p90"/>
            <p:cNvSpPr/>
            <p:nvPr/>
          </p:nvSpPr>
          <p:spPr>
            <a:xfrm>
              <a:off x="2066425" y="3704150"/>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7" name="Google Shape;4337;p90"/>
            <p:cNvSpPr/>
            <p:nvPr/>
          </p:nvSpPr>
          <p:spPr>
            <a:xfrm>
              <a:off x="2066425" y="3627950"/>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8" name="Google Shape;4338;p90"/>
            <p:cNvSpPr/>
            <p:nvPr/>
          </p:nvSpPr>
          <p:spPr>
            <a:xfrm>
              <a:off x="2066425" y="3551925"/>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39" name="Google Shape;4339;p90"/>
            <p:cNvSpPr/>
            <p:nvPr/>
          </p:nvSpPr>
          <p:spPr>
            <a:xfrm>
              <a:off x="2066425"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0" name="Google Shape;4340;p90"/>
            <p:cNvSpPr/>
            <p:nvPr/>
          </p:nvSpPr>
          <p:spPr>
            <a:xfrm>
              <a:off x="2066275" y="3399500"/>
              <a:ext cx="62375" cy="53350"/>
            </a:xfrm>
            <a:custGeom>
              <a:rect b="b" l="l" r="r" t="t"/>
              <a:pathLst>
                <a:path extrusionOk="0" h="2134" w="2495">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1" name="Google Shape;4341;p90"/>
            <p:cNvSpPr/>
            <p:nvPr/>
          </p:nvSpPr>
          <p:spPr>
            <a:xfrm>
              <a:off x="2066275" y="3323300"/>
              <a:ext cx="62375" cy="53425"/>
            </a:xfrm>
            <a:custGeom>
              <a:rect b="b" l="l" r="r" t="t"/>
              <a:pathLst>
                <a:path extrusionOk="0" h="2137" w="2495">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2" name="Google Shape;4342;p90"/>
            <p:cNvSpPr/>
            <p:nvPr/>
          </p:nvSpPr>
          <p:spPr>
            <a:xfrm>
              <a:off x="2066275" y="3247075"/>
              <a:ext cx="62375" cy="53450"/>
            </a:xfrm>
            <a:custGeom>
              <a:rect b="b" l="l" r="r" t="t"/>
              <a:pathLst>
                <a:path extrusionOk="0" h="2138" w="2495">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3" name="Google Shape;4343;p90"/>
            <p:cNvSpPr/>
            <p:nvPr/>
          </p:nvSpPr>
          <p:spPr>
            <a:xfrm>
              <a:off x="206642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4" name="Google Shape;4344;p90"/>
            <p:cNvSpPr/>
            <p:nvPr/>
          </p:nvSpPr>
          <p:spPr>
            <a:xfrm>
              <a:off x="206642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5" name="Google Shape;4345;p90"/>
            <p:cNvSpPr/>
            <p:nvPr/>
          </p:nvSpPr>
          <p:spPr>
            <a:xfrm>
              <a:off x="2066425" y="2942425"/>
              <a:ext cx="62225" cy="53450"/>
            </a:xfrm>
            <a:custGeom>
              <a:rect b="b" l="l" r="r" t="t"/>
              <a:pathLst>
                <a:path extrusionOk="0" h="2138" w="2489">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6" name="Google Shape;4346;p90"/>
            <p:cNvSpPr/>
            <p:nvPr/>
          </p:nvSpPr>
          <p:spPr>
            <a:xfrm>
              <a:off x="206642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7" name="Google Shape;4347;p90"/>
            <p:cNvSpPr/>
            <p:nvPr/>
          </p:nvSpPr>
          <p:spPr>
            <a:xfrm>
              <a:off x="206642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8" name="Google Shape;4348;p90"/>
            <p:cNvSpPr/>
            <p:nvPr/>
          </p:nvSpPr>
          <p:spPr>
            <a:xfrm>
              <a:off x="206642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49" name="Google Shape;4349;p90"/>
            <p:cNvSpPr/>
            <p:nvPr/>
          </p:nvSpPr>
          <p:spPr>
            <a:xfrm>
              <a:off x="206642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0" name="Google Shape;4350;p90"/>
            <p:cNvSpPr/>
            <p:nvPr/>
          </p:nvSpPr>
          <p:spPr>
            <a:xfrm>
              <a:off x="2066425"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1" name="Google Shape;4351;p90"/>
            <p:cNvSpPr/>
            <p:nvPr/>
          </p:nvSpPr>
          <p:spPr>
            <a:xfrm>
              <a:off x="2066425"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2" name="Google Shape;4352;p90"/>
            <p:cNvSpPr/>
            <p:nvPr/>
          </p:nvSpPr>
          <p:spPr>
            <a:xfrm>
              <a:off x="2066425" y="1571400"/>
              <a:ext cx="62225" cy="53250"/>
            </a:xfrm>
            <a:custGeom>
              <a:rect b="b" l="l" r="r" t="t"/>
              <a:pathLst>
                <a:path extrusionOk="0" h="2130" w="2489">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3" name="Google Shape;4353;p90"/>
            <p:cNvSpPr/>
            <p:nvPr/>
          </p:nvSpPr>
          <p:spPr>
            <a:xfrm>
              <a:off x="2066425"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4" name="Google Shape;4354;p90"/>
            <p:cNvSpPr/>
            <p:nvPr/>
          </p:nvSpPr>
          <p:spPr>
            <a:xfrm>
              <a:off x="206642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5" name="Google Shape;4355;p90"/>
            <p:cNvSpPr/>
            <p:nvPr/>
          </p:nvSpPr>
          <p:spPr>
            <a:xfrm>
              <a:off x="206642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6" name="Google Shape;4356;p90"/>
            <p:cNvSpPr/>
            <p:nvPr/>
          </p:nvSpPr>
          <p:spPr>
            <a:xfrm>
              <a:off x="2066425" y="1038125"/>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7" name="Google Shape;4357;p90"/>
            <p:cNvSpPr/>
            <p:nvPr/>
          </p:nvSpPr>
          <p:spPr>
            <a:xfrm>
              <a:off x="1990200" y="4542300"/>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8" name="Google Shape;4358;p90"/>
            <p:cNvSpPr/>
            <p:nvPr/>
          </p:nvSpPr>
          <p:spPr>
            <a:xfrm>
              <a:off x="1990200" y="4466075"/>
              <a:ext cx="62225" cy="53300"/>
            </a:xfrm>
            <a:custGeom>
              <a:rect b="b" l="l" r="r" t="t"/>
              <a:pathLst>
                <a:path extrusionOk="0" h="2132" w="2489">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59" name="Google Shape;4359;p90"/>
            <p:cNvSpPr/>
            <p:nvPr/>
          </p:nvSpPr>
          <p:spPr>
            <a:xfrm>
              <a:off x="1990200" y="4389875"/>
              <a:ext cx="62225" cy="53350"/>
            </a:xfrm>
            <a:custGeom>
              <a:rect b="b" l="l" r="r" t="t"/>
              <a:pathLst>
                <a:path extrusionOk="0" h="2134" w="2489">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0" name="Google Shape;4360;p90"/>
            <p:cNvSpPr/>
            <p:nvPr/>
          </p:nvSpPr>
          <p:spPr>
            <a:xfrm>
              <a:off x="1990200" y="3627950"/>
              <a:ext cx="62225" cy="53425"/>
            </a:xfrm>
            <a:custGeom>
              <a:rect b="b" l="l" r="r" t="t"/>
              <a:pathLst>
                <a:path extrusionOk="0" h="2137" w="2489">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1" name="Google Shape;4361;p90"/>
            <p:cNvSpPr/>
            <p:nvPr/>
          </p:nvSpPr>
          <p:spPr>
            <a:xfrm>
              <a:off x="1990200" y="3551925"/>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2" name="Google Shape;4362;p90"/>
            <p:cNvSpPr/>
            <p:nvPr/>
          </p:nvSpPr>
          <p:spPr>
            <a:xfrm>
              <a:off x="1990200" y="3475725"/>
              <a:ext cx="62225" cy="53350"/>
            </a:xfrm>
            <a:custGeom>
              <a:rect b="b" l="l" r="r" t="t"/>
              <a:pathLst>
                <a:path extrusionOk="0" h="2134" w="2489">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3" name="Google Shape;4363;p90"/>
            <p:cNvSpPr/>
            <p:nvPr/>
          </p:nvSpPr>
          <p:spPr>
            <a:xfrm>
              <a:off x="1990200" y="3399500"/>
              <a:ext cx="62225" cy="53350"/>
            </a:xfrm>
            <a:custGeom>
              <a:rect b="b" l="l" r="r" t="t"/>
              <a:pathLst>
                <a:path extrusionOk="0" h="2134" w="2489">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4" name="Google Shape;4364;p90"/>
            <p:cNvSpPr/>
            <p:nvPr/>
          </p:nvSpPr>
          <p:spPr>
            <a:xfrm>
              <a:off x="1990075" y="3323300"/>
              <a:ext cx="62350" cy="53425"/>
            </a:xfrm>
            <a:custGeom>
              <a:rect b="b" l="l" r="r" t="t"/>
              <a:pathLst>
                <a:path extrusionOk="0" h="2137" w="2494">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5" name="Google Shape;4365;p90"/>
            <p:cNvSpPr/>
            <p:nvPr/>
          </p:nvSpPr>
          <p:spPr>
            <a:xfrm>
              <a:off x="1990075" y="3247075"/>
              <a:ext cx="62350" cy="53450"/>
            </a:xfrm>
            <a:custGeom>
              <a:rect b="b" l="l" r="r" t="t"/>
              <a:pathLst>
                <a:path extrusionOk="0" h="2138" w="2494">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6" name="Google Shape;4366;p90"/>
            <p:cNvSpPr/>
            <p:nvPr/>
          </p:nvSpPr>
          <p:spPr>
            <a:xfrm>
              <a:off x="1990200" y="317107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7" name="Google Shape;4367;p90"/>
            <p:cNvSpPr/>
            <p:nvPr/>
          </p:nvSpPr>
          <p:spPr>
            <a:xfrm>
              <a:off x="1990200" y="2942425"/>
              <a:ext cx="62225" cy="53450"/>
            </a:xfrm>
            <a:custGeom>
              <a:rect b="b" l="l" r="r" t="t"/>
              <a:pathLst>
                <a:path extrusionOk="0" h="2138" w="2489">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8" name="Google Shape;4368;p90"/>
            <p:cNvSpPr/>
            <p:nvPr/>
          </p:nvSpPr>
          <p:spPr>
            <a:xfrm>
              <a:off x="1990200" y="2866425"/>
              <a:ext cx="62225" cy="53275"/>
            </a:xfrm>
            <a:custGeom>
              <a:rect b="b" l="l" r="r" t="t"/>
              <a:pathLst>
                <a:path extrusionOk="0" h="2131" w="2489">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69" name="Google Shape;4369;p90"/>
            <p:cNvSpPr/>
            <p:nvPr/>
          </p:nvSpPr>
          <p:spPr>
            <a:xfrm>
              <a:off x="1990200" y="2333125"/>
              <a:ext cx="62225" cy="53450"/>
            </a:xfrm>
            <a:custGeom>
              <a:rect b="b" l="l" r="r" t="t"/>
              <a:pathLst>
                <a:path extrusionOk="0" h="2138" w="2489">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0" name="Google Shape;4370;p90"/>
            <p:cNvSpPr/>
            <p:nvPr/>
          </p:nvSpPr>
          <p:spPr>
            <a:xfrm>
              <a:off x="199020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1" name="Google Shape;4371;p90"/>
            <p:cNvSpPr/>
            <p:nvPr/>
          </p:nvSpPr>
          <p:spPr>
            <a:xfrm>
              <a:off x="1990200" y="2180700"/>
              <a:ext cx="62225" cy="53350"/>
            </a:xfrm>
            <a:custGeom>
              <a:rect b="b" l="l" r="r" t="t"/>
              <a:pathLst>
                <a:path extrusionOk="0" h="2134" w="2489">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2" name="Google Shape;4372;p90"/>
            <p:cNvSpPr/>
            <p:nvPr/>
          </p:nvSpPr>
          <p:spPr>
            <a:xfrm>
              <a:off x="1990200" y="21045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3" name="Google Shape;4373;p90"/>
            <p:cNvSpPr/>
            <p:nvPr/>
          </p:nvSpPr>
          <p:spPr>
            <a:xfrm>
              <a:off x="1990200" y="2028275"/>
              <a:ext cx="62225" cy="53450"/>
            </a:xfrm>
            <a:custGeom>
              <a:rect b="b" l="l" r="r" t="t"/>
              <a:pathLst>
                <a:path extrusionOk="0" h="2138" w="2489">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4" name="Google Shape;4374;p90"/>
            <p:cNvSpPr/>
            <p:nvPr/>
          </p:nvSpPr>
          <p:spPr>
            <a:xfrm>
              <a:off x="1990200" y="1952050"/>
              <a:ext cx="62225" cy="53450"/>
            </a:xfrm>
            <a:custGeom>
              <a:rect b="b" l="l" r="r" t="t"/>
              <a:pathLst>
                <a:path extrusionOk="0" h="2138" w="2489">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5" name="Google Shape;4375;p90"/>
            <p:cNvSpPr/>
            <p:nvPr/>
          </p:nvSpPr>
          <p:spPr>
            <a:xfrm>
              <a:off x="1990200" y="1876050"/>
              <a:ext cx="62225" cy="53275"/>
            </a:xfrm>
            <a:custGeom>
              <a:rect b="b" l="l" r="r" t="t"/>
              <a:pathLst>
                <a:path extrusionOk="0" h="2131" w="2489">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6" name="Google Shape;4376;p90"/>
            <p:cNvSpPr/>
            <p:nvPr/>
          </p:nvSpPr>
          <p:spPr>
            <a:xfrm>
              <a:off x="1990200" y="179985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7" name="Google Shape;4377;p90"/>
            <p:cNvSpPr/>
            <p:nvPr/>
          </p:nvSpPr>
          <p:spPr>
            <a:xfrm>
              <a:off x="1990200" y="1647400"/>
              <a:ext cx="62225" cy="53450"/>
            </a:xfrm>
            <a:custGeom>
              <a:rect b="b" l="l" r="r" t="t"/>
              <a:pathLst>
                <a:path extrusionOk="0" h="2138" w="2489">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8" name="Google Shape;4378;p90"/>
            <p:cNvSpPr/>
            <p:nvPr/>
          </p:nvSpPr>
          <p:spPr>
            <a:xfrm>
              <a:off x="1990200" y="1571400"/>
              <a:ext cx="62225" cy="53250"/>
            </a:xfrm>
            <a:custGeom>
              <a:rect b="b" l="l" r="r" t="t"/>
              <a:pathLst>
                <a:path extrusionOk="0" h="2130" w="2489">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79" name="Google Shape;4379;p90"/>
            <p:cNvSpPr/>
            <p:nvPr/>
          </p:nvSpPr>
          <p:spPr>
            <a:xfrm>
              <a:off x="1990200" y="1495200"/>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0" name="Google Shape;4380;p90"/>
            <p:cNvSpPr/>
            <p:nvPr/>
          </p:nvSpPr>
          <p:spPr>
            <a:xfrm>
              <a:off x="1990200" y="141897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1" name="Google Shape;4381;p90"/>
            <p:cNvSpPr/>
            <p:nvPr/>
          </p:nvSpPr>
          <p:spPr>
            <a:xfrm>
              <a:off x="1990200" y="1114325"/>
              <a:ext cx="62225" cy="53350"/>
            </a:xfrm>
            <a:custGeom>
              <a:rect b="b" l="l" r="r" t="t"/>
              <a:pathLst>
                <a:path extrusionOk="0" h="2134" w="2489">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2" name="Google Shape;4382;p90"/>
            <p:cNvSpPr/>
            <p:nvPr/>
          </p:nvSpPr>
          <p:spPr>
            <a:xfrm>
              <a:off x="1990200" y="1038125"/>
              <a:ext cx="62225" cy="53325"/>
            </a:xfrm>
            <a:custGeom>
              <a:rect b="b" l="l" r="r" t="t"/>
              <a:pathLst>
                <a:path extrusionOk="0" h="2133" w="2489">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3" name="Google Shape;4383;p90"/>
            <p:cNvSpPr/>
            <p:nvPr/>
          </p:nvSpPr>
          <p:spPr>
            <a:xfrm>
              <a:off x="1914000" y="3551925"/>
              <a:ext cx="62225" cy="53300"/>
            </a:xfrm>
            <a:custGeom>
              <a:rect b="b" l="l" r="r" t="t"/>
              <a:pathLst>
                <a:path extrusionOk="0" h="2132" w="2489">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4" name="Google Shape;4384;p90"/>
            <p:cNvSpPr/>
            <p:nvPr/>
          </p:nvSpPr>
          <p:spPr>
            <a:xfrm>
              <a:off x="1914000" y="3475725"/>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5" name="Google Shape;4385;p90"/>
            <p:cNvSpPr/>
            <p:nvPr/>
          </p:nvSpPr>
          <p:spPr>
            <a:xfrm>
              <a:off x="1914000"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6" name="Google Shape;4386;p90"/>
            <p:cNvSpPr/>
            <p:nvPr/>
          </p:nvSpPr>
          <p:spPr>
            <a:xfrm>
              <a:off x="1914000" y="3323300"/>
              <a:ext cx="62225" cy="53425"/>
            </a:xfrm>
            <a:custGeom>
              <a:rect b="b" l="l" r="r" t="t"/>
              <a:pathLst>
                <a:path extrusionOk="0" h="2137" w="2489">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7" name="Google Shape;4387;p90"/>
            <p:cNvSpPr/>
            <p:nvPr/>
          </p:nvSpPr>
          <p:spPr>
            <a:xfrm>
              <a:off x="1914000" y="3247075"/>
              <a:ext cx="62425" cy="53450"/>
            </a:xfrm>
            <a:custGeom>
              <a:rect b="b" l="l" r="r" t="t"/>
              <a:pathLst>
                <a:path extrusionOk="0" h="2138" w="2497">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8" name="Google Shape;4388;p90"/>
            <p:cNvSpPr/>
            <p:nvPr/>
          </p:nvSpPr>
          <p:spPr>
            <a:xfrm>
              <a:off x="1914000" y="317107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89" name="Google Shape;4389;p90"/>
            <p:cNvSpPr/>
            <p:nvPr/>
          </p:nvSpPr>
          <p:spPr>
            <a:xfrm>
              <a:off x="1914000" y="2866425"/>
              <a:ext cx="62225" cy="53275"/>
            </a:xfrm>
            <a:custGeom>
              <a:rect b="b" l="l" r="r" t="t"/>
              <a:pathLst>
                <a:path extrusionOk="0" h="2131" w="2489">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0" name="Google Shape;4390;p90"/>
            <p:cNvSpPr/>
            <p:nvPr/>
          </p:nvSpPr>
          <p:spPr>
            <a:xfrm>
              <a:off x="1914000"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1" name="Google Shape;4391;p90"/>
            <p:cNvSpPr/>
            <p:nvPr/>
          </p:nvSpPr>
          <p:spPr>
            <a:xfrm>
              <a:off x="1914000"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2" name="Google Shape;4392;p90"/>
            <p:cNvSpPr/>
            <p:nvPr/>
          </p:nvSpPr>
          <p:spPr>
            <a:xfrm>
              <a:off x="1914000"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3" name="Google Shape;4393;p90"/>
            <p:cNvSpPr/>
            <p:nvPr/>
          </p:nvSpPr>
          <p:spPr>
            <a:xfrm>
              <a:off x="191400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4" name="Google Shape;4394;p90"/>
            <p:cNvSpPr/>
            <p:nvPr/>
          </p:nvSpPr>
          <p:spPr>
            <a:xfrm>
              <a:off x="1914000"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5" name="Google Shape;4395;p90"/>
            <p:cNvSpPr/>
            <p:nvPr/>
          </p:nvSpPr>
          <p:spPr>
            <a:xfrm>
              <a:off x="1914000"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6" name="Google Shape;4396;p90"/>
            <p:cNvSpPr/>
            <p:nvPr/>
          </p:nvSpPr>
          <p:spPr>
            <a:xfrm>
              <a:off x="1914000"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7" name="Google Shape;4397;p90"/>
            <p:cNvSpPr/>
            <p:nvPr/>
          </p:nvSpPr>
          <p:spPr>
            <a:xfrm>
              <a:off x="1914000"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8" name="Google Shape;4398;p90"/>
            <p:cNvSpPr/>
            <p:nvPr/>
          </p:nvSpPr>
          <p:spPr>
            <a:xfrm>
              <a:off x="1914000"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399" name="Google Shape;4399;p90"/>
            <p:cNvSpPr/>
            <p:nvPr/>
          </p:nvSpPr>
          <p:spPr>
            <a:xfrm>
              <a:off x="1914000" y="11905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0" name="Google Shape;4400;p90"/>
            <p:cNvSpPr/>
            <p:nvPr/>
          </p:nvSpPr>
          <p:spPr>
            <a:xfrm>
              <a:off x="1914000" y="11143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1" name="Google Shape;4401;p90"/>
            <p:cNvSpPr/>
            <p:nvPr/>
          </p:nvSpPr>
          <p:spPr>
            <a:xfrm>
              <a:off x="1837775"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2" name="Google Shape;4402;p90"/>
            <p:cNvSpPr/>
            <p:nvPr/>
          </p:nvSpPr>
          <p:spPr>
            <a:xfrm>
              <a:off x="1837775" y="2866425"/>
              <a:ext cx="62425" cy="53275"/>
            </a:xfrm>
            <a:custGeom>
              <a:rect b="b" l="l" r="r" t="t"/>
              <a:pathLst>
                <a:path extrusionOk="0" h="2131" w="2497">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3" name="Google Shape;4403;p90"/>
            <p:cNvSpPr/>
            <p:nvPr/>
          </p:nvSpPr>
          <p:spPr>
            <a:xfrm>
              <a:off x="1837775" y="2714000"/>
              <a:ext cx="62425" cy="53350"/>
            </a:xfrm>
            <a:custGeom>
              <a:rect b="b" l="l" r="r" t="t"/>
              <a:pathLst>
                <a:path extrusionOk="0" h="2134"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4" name="Google Shape;4404;p90"/>
            <p:cNvSpPr/>
            <p:nvPr/>
          </p:nvSpPr>
          <p:spPr>
            <a:xfrm>
              <a:off x="1837775" y="2637775"/>
              <a:ext cx="62425" cy="53450"/>
            </a:xfrm>
            <a:custGeom>
              <a:rect b="b" l="l" r="r" t="t"/>
              <a:pathLst>
                <a:path extrusionOk="0" h="2138" w="2497">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5" name="Google Shape;4405;p90"/>
            <p:cNvSpPr/>
            <p:nvPr/>
          </p:nvSpPr>
          <p:spPr>
            <a:xfrm>
              <a:off x="1837775" y="2561575"/>
              <a:ext cx="62425" cy="53425"/>
            </a:xfrm>
            <a:custGeom>
              <a:rect b="b" l="l" r="r" t="t"/>
              <a:pathLst>
                <a:path extrusionOk="0" h="2137" w="2497">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6" name="Google Shape;4406;p90"/>
            <p:cNvSpPr/>
            <p:nvPr/>
          </p:nvSpPr>
          <p:spPr>
            <a:xfrm>
              <a:off x="1837775" y="2485550"/>
              <a:ext cx="62425" cy="53300"/>
            </a:xfrm>
            <a:custGeom>
              <a:rect b="b" l="l" r="r" t="t"/>
              <a:pathLst>
                <a:path extrusionOk="0" h="2132" w="2497">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7" name="Google Shape;4407;p90"/>
            <p:cNvSpPr/>
            <p:nvPr/>
          </p:nvSpPr>
          <p:spPr>
            <a:xfrm>
              <a:off x="1837775" y="2409350"/>
              <a:ext cx="62425" cy="53350"/>
            </a:xfrm>
            <a:custGeom>
              <a:rect b="b" l="l" r="r" t="t"/>
              <a:pathLst>
                <a:path extrusionOk="0" h="2134"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8" name="Google Shape;4408;p90"/>
            <p:cNvSpPr/>
            <p:nvPr/>
          </p:nvSpPr>
          <p:spPr>
            <a:xfrm>
              <a:off x="1837775"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09" name="Google Shape;4409;p90"/>
            <p:cNvSpPr/>
            <p:nvPr/>
          </p:nvSpPr>
          <p:spPr>
            <a:xfrm>
              <a:off x="1837775"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0" name="Google Shape;4410;p90"/>
            <p:cNvSpPr/>
            <p:nvPr/>
          </p:nvSpPr>
          <p:spPr>
            <a:xfrm>
              <a:off x="1837775"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1" name="Google Shape;4411;p90"/>
            <p:cNvSpPr/>
            <p:nvPr/>
          </p:nvSpPr>
          <p:spPr>
            <a:xfrm>
              <a:off x="1837775" y="2104500"/>
              <a:ext cx="62425" cy="53325"/>
            </a:xfrm>
            <a:custGeom>
              <a:rect b="b" l="l" r="r" t="t"/>
              <a:pathLst>
                <a:path extrusionOk="0" h="2133" w="2497">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2" name="Google Shape;4412;p90"/>
            <p:cNvSpPr/>
            <p:nvPr/>
          </p:nvSpPr>
          <p:spPr>
            <a:xfrm>
              <a:off x="1837775"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3" name="Google Shape;4413;p90"/>
            <p:cNvSpPr/>
            <p:nvPr/>
          </p:nvSpPr>
          <p:spPr>
            <a:xfrm>
              <a:off x="1837775"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4" name="Google Shape;4414;p90"/>
            <p:cNvSpPr/>
            <p:nvPr/>
          </p:nvSpPr>
          <p:spPr>
            <a:xfrm>
              <a:off x="1837775"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5" name="Google Shape;4415;p90"/>
            <p:cNvSpPr/>
            <p:nvPr/>
          </p:nvSpPr>
          <p:spPr>
            <a:xfrm>
              <a:off x="1837775"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6" name="Google Shape;4416;p90"/>
            <p:cNvSpPr/>
            <p:nvPr/>
          </p:nvSpPr>
          <p:spPr>
            <a:xfrm>
              <a:off x="1837775"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7" name="Google Shape;4417;p90"/>
            <p:cNvSpPr/>
            <p:nvPr/>
          </p:nvSpPr>
          <p:spPr>
            <a:xfrm>
              <a:off x="1837775" y="11905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8" name="Google Shape;4418;p90"/>
            <p:cNvSpPr/>
            <p:nvPr/>
          </p:nvSpPr>
          <p:spPr>
            <a:xfrm>
              <a:off x="1837775" y="1114325"/>
              <a:ext cx="62425" cy="53350"/>
            </a:xfrm>
            <a:custGeom>
              <a:rect b="b" l="l" r="r" t="t"/>
              <a:pathLst>
                <a:path extrusionOk="0" h="2134" w="2497">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19" name="Google Shape;4419;p90"/>
            <p:cNvSpPr/>
            <p:nvPr/>
          </p:nvSpPr>
          <p:spPr>
            <a:xfrm>
              <a:off x="1761775" y="3171075"/>
              <a:ext cx="62225" cy="53275"/>
            </a:xfrm>
            <a:custGeom>
              <a:rect b="b" l="l" r="r" t="t"/>
              <a:pathLst>
                <a:path extrusionOk="0" h="2131" w="2489">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0" name="Google Shape;4420;p90"/>
            <p:cNvSpPr/>
            <p:nvPr/>
          </p:nvSpPr>
          <p:spPr>
            <a:xfrm>
              <a:off x="1761775"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1" name="Google Shape;4421;p90"/>
            <p:cNvSpPr/>
            <p:nvPr/>
          </p:nvSpPr>
          <p:spPr>
            <a:xfrm>
              <a:off x="1761775"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2" name="Google Shape;4422;p90"/>
            <p:cNvSpPr/>
            <p:nvPr/>
          </p:nvSpPr>
          <p:spPr>
            <a:xfrm>
              <a:off x="1761775"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3" name="Google Shape;4423;p90"/>
            <p:cNvSpPr/>
            <p:nvPr/>
          </p:nvSpPr>
          <p:spPr>
            <a:xfrm>
              <a:off x="1761775" y="2485550"/>
              <a:ext cx="62225" cy="53300"/>
            </a:xfrm>
            <a:custGeom>
              <a:rect b="b" l="l" r="r" t="t"/>
              <a:pathLst>
                <a:path extrusionOk="0" h="2132" w="2489">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4" name="Google Shape;4424;p90"/>
            <p:cNvSpPr/>
            <p:nvPr/>
          </p:nvSpPr>
          <p:spPr>
            <a:xfrm>
              <a:off x="1761775"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5" name="Google Shape;4425;p90"/>
            <p:cNvSpPr/>
            <p:nvPr/>
          </p:nvSpPr>
          <p:spPr>
            <a:xfrm>
              <a:off x="1761775"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6" name="Google Shape;4426;p90"/>
            <p:cNvSpPr/>
            <p:nvPr/>
          </p:nvSpPr>
          <p:spPr>
            <a:xfrm>
              <a:off x="1761775"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7" name="Google Shape;4427;p90"/>
            <p:cNvSpPr/>
            <p:nvPr/>
          </p:nvSpPr>
          <p:spPr>
            <a:xfrm>
              <a:off x="1761775"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8" name="Google Shape;4428;p90"/>
            <p:cNvSpPr/>
            <p:nvPr/>
          </p:nvSpPr>
          <p:spPr>
            <a:xfrm>
              <a:off x="1761775"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29" name="Google Shape;4429;p90"/>
            <p:cNvSpPr/>
            <p:nvPr/>
          </p:nvSpPr>
          <p:spPr>
            <a:xfrm>
              <a:off x="1761775"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0" name="Google Shape;4430;p90"/>
            <p:cNvSpPr/>
            <p:nvPr/>
          </p:nvSpPr>
          <p:spPr>
            <a:xfrm>
              <a:off x="1761775"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1" name="Google Shape;4431;p90"/>
            <p:cNvSpPr/>
            <p:nvPr/>
          </p:nvSpPr>
          <p:spPr>
            <a:xfrm>
              <a:off x="1761775" y="164740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2" name="Google Shape;4432;p90"/>
            <p:cNvSpPr/>
            <p:nvPr/>
          </p:nvSpPr>
          <p:spPr>
            <a:xfrm>
              <a:off x="1761775"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3" name="Google Shape;4433;p90"/>
            <p:cNvSpPr/>
            <p:nvPr/>
          </p:nvSpPr>
          <p:spPr>
            <a:xfrm>
              <a:off x="1761775" y="11905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4" name="Google Shape;4434;p90"/>
            <p:cNvSpPr/>
            <p:nvPr/>
          </p:nvSpPr>
          <p:spPr>
            <a:xfrm>
              <a:off x="1761775" y="11143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5" name="Google Shape;4435;p90"/>
            <p:cNvSpPr/>
            <p:nvPr/>
          </p:nvSpPr>
          <p:spPr>
            <a:xfrm>
              <a:off x="1685550" y="3018650"/>
              <a:ext cx="62225" cy="53425"/>
            </a:xfrm>
            <a:custGeom>
              <a:rect b="b" l="l" r="r" t="t"/>
              <a:pathLst>
                <a:path extrusionOk="0" h="2137" w="2489">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6" name="Google Shape;4436;p90"/>
            <p:cNvSpPr/>
            <p:nvPr/>
          </p:nvSpPr>
          <p:spPr>
            <a:xfrm>
              <a:off x="1685550"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7" name="Google Shape;4437;p90"/>
            <p:cNvSpPr/>
            <p:nvPr/>
          </p:nvSpPr>
          <p:spPr>
            <a:xfrm>
              <a:off x="1685550" y="2866425"/>
              <a:ext cx="62225" cy="53275"/>
            </a:xfrm>
            <a:custGeom>
              <a:rect b="b" l="l" r="r" t="t"/>
              <a:pathLst>
                <a:path extrusionOk="0" h="2131" w="2489">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8" name="Google Shape;4438;p90"/>
            <p:cNvSpPr/>
            <p:nvPr/>
          </p:nvSpPr>
          <p:spPr>
            <a:xfrm>
              <a:off x="168555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39" name="Google Shape;4439;p90"/>
            <p:cNvSpPr/>
            <p:nvPr/>
          </p:nvSpPr>
          <p:spPr>
            <a:xfrm>
              <a:off x="168555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0" name="Google Shape;4440;p90"/>
            <p:cNvSpPr/>
            <p:nvPr/>
          </p:nvSpPr>
          <p:spPr>
            <a:xfrm>
              <a:off x="16855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1" name="Google Shape;4441;p90"/>
            <p:cNvSpPr/>
            <p:nvPr/>
          </p:nvSpPr>
          <p:spPr>
            <a:xfrm>
              <a:off x="16855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2" name="Google Shape;4442;p90"/>
            <p:cNvSpPr/>
            <p:nvPr/>
          </p:nvSpPr>
          <p:spPr>
            <a:xfrm>
              <a:off x="1685550"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3" name="Google Shape;4443;p90"/>
            <p:cNvSpPr/>
            <p:nvPr/>
          </p:nvSpPr>
          <p:spPr>
            <a:xfrm>
              <a:off x="168555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4" name="Google Shape;4444;p90"/>
            <p:cNvSpPr/>
            <p:nvPr/>
          </p:nvSpPr>
          <p:spPr>
            <a:xfrm>
              <a:off x="168555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5" name="Google Shape;4445;p90"/>
            <p:cNvSpPr/>
            <p:nvPr/>
          </p:nvSpPr>
          <p:spPr>
            <a:xfrm>
              <a:off x="168555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6" name="Google Shape;4446;p90"/>
            <p:cNvSpPr/>
            <p:nvPr/>
          </p:nvSpPr>
          <p:spPr>
            <a:xfrm>
              <a:off x="16855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7" name="Google Shape;4447;p90"/>
            <p:cNvSpPr/>
            <p:nvPr/>
          </p:nvSpPr>
          <p:spPr>
            <a:xfrm>
              <a:off x="1685550"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8" name="Google Shape;4448;p90"/>
            <p:cNvSpPr/>
            <p:nvPr/>
          </p:nvSpPr>
          <p:spPr>
            <a:xfrm>
              <a:off x="16855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49" name="Google Shape;4449;p90"/>
            <p:cNvSpPr/>
            <p:nvPr/>
          </p:nvSpPr>
          <p:spPr>
            <a:xfrm>
              <a:off x="16855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0" name="Google Shape;4450;p90"/>
            <p:cNvSpPr/>
            <p:nvPr/>
          </p:nvSpPr>
          <p:spPr>
            <a:xfrm>
              <a:off x="1685550" y="11143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1" name="Google Shape;4451;p90"/>
            <p:cNvSpPr/>
            <p:nvPr/>
          </p:nvSpPr>
          <p:spPr>
            <a:xfrm>
              <a:off x="1609350" y="2942425"/>
              <a:ext cx="62200" cy="53450"/>
            </a:xfrm>
            <a:custGeom>
              <a:rect b="b" l="l" r="r" t="t"/>
              <a:pathLst>
                <a:path extrusionOk="0" h="2138" w="2488">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2" name="Google Shape;4452;p90"/>
            <p:cNvSpPr/>
            <p:nvPr/>
          </p:nvSpPr>
          <p:spPr>
            <a:xfrm>
              <a:off x="1609350" y="2866425"/>
              <a:ext cx="62200" cy="53275"/>
            </a:xfrm>
            <a:custGeom>
              <a:rect b="b" l="l" r="r" t="t"/>
              <a:pathLst>
                <a:path extrusionOk="0" h="2131" w="2488">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3" name="Google Shape;4453;p90"/>
            <p:cNvSpPr/>
            <p:nvPr/>
          </p:nvSpPr>
          <p:spPr>
            <a:xfrm>
              <a:off x="16093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4" name="Google Shape;4454;p90"/>
            <p:cNvSpPr/>
            <p:nvPr/>
          </p:nvSpPr>
          <p:spPr>
            <a:xfrm>
              <a:off x="160935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5" name="Google Shape;4455;p90"/>
            <p:cNvSpPr/>
            <p:nvPr/>
          </p:nvSpPr>
          <p:spPr>
            <a:xfrm>
              <a:off x="160935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6" name="Google Shape;4456;p90"/>
            <p:cNvSpPr/>
            <p:nvPr/>
          </p:nvSpPr>
          <p:spPr>
            <a:xfrm>
              <a:off x="1609350" y="2333125"/>
              <a:ext cx="62200" cy="53450"/>
            </a:xfrm>
            <a:custGeom>
              <a:rect b="b" l="l" r="r" t="t"/>
              <a:pathLst>
                <a:path extrusionOk="0" h="2138" w="2488">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7" name="Google Shape;4457;p90"/>
            <p:cNvSpPr/>
            <p:nvPr/>
          </p:nvSpPr>
          <p:spPr>
            <a:xfrm>
              <a:off x="1609350"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8" name="Google Shape;4458;p90"/>
            <p:cNvSpPr/>
            <p:nvPr/>
          </p:nvSpPr>
          <p:spPr>
            <a:xfrm>
              <a:off x="160935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59" name="Google Shape;4459;p90"/>
            <p:cNvSpPr/>
            <p:nvPr/>
          </p:nvSpPr>
          <p:spPr>
            <a:xfrm>
              <a:off x="160935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0" name="Google Shape;4460;p90"/>
            <p:cNvSpPr/>
            <p:nvPr/>
          </p:nvSpPr>
          <p:spPr>
            <a:xfrm>
              <a:off x="1609350" y="2028275"/>
              <a:ext cx="62200" cy="53450"/>
            </a:xfrm>
            <a:custGeom>
              <a:rect b="b" l="l" r="r" t="t"/>
              <a:pathLst>
                <a:path extrusionOk="0" h="2138" w="2488">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1" name="Google Shape;4461;p90"/>
            <p:cNvSpPr/>
            <p:nvPr/>
          </p:nvSpPr>
          <p:spPr>
            <a:xfrm>
              <a:off x="16093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2" name="Google Shape;4462;p90"/>
            <p:cNvSpPr/>
            <p:nvPr/>
          </p:nvSpPr>
          <p:spPr>
            <a:xfrm>
              <a:off x="160935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3" name="Google Shape;4463;p90"/>
            <p:cNvSpPr/>
            <p:nvPr/>
          </p:nvSpPr>
          <p:spPr>
            <a:xfrm>
              <a:off x="16093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4" name="Google Shape;4464;p90"/>
            <p:cNvSpPr/>
            <p:nvPr/>
          </p:nvSpPr>
          <p:spPr>
            <a:xfrm>
              <a:off x="1609350" y="1647400"/>
              <a:ext cx="62200" cy="53450"/>
            </a:xfrm>
            <a:custGeom>
              <a:rect b="b" l="l" r="r" t="t"/>
              <a:pathLst>
                <a:path extrusionOk="0" h="2138" w="2488">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5" name="Google Shape;4465;p90"/>
            <p:cNvSpPr/>
            <p:nvPr/>
          </p:nvSpPr>
          <p:spPr>
            <a:xfrm>
              <a:off x="16093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6" name="Google Shape;4466;p90"/>
            <p:cNvSpPr/>
            <p:nvPr/>
          </p:nvSpPr>
          <p:spPr>
            <a:xfrm>
              <a:off x="16093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7" name="Google Shape;4467;p90"/>
            <p:cNvSpPr/>
            <p:nvPr/>
          </p:nvSpPr>
          <p:spPr>
            <a:xfrm>
              <a:off x="1609350"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8" name="Google Shape;4468;p90"/>
            <p:cNvSpPr/>
            <p:nvPr/>
          </p:nvSpPr>
          <p:spPr>
            <a:xfrm>
              <a:off x="1609350" y="11143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69" name="Google Shape;4469;p90"/>
            <p:cNvSpPr/>
            <p:nvPr/>
          </p:nvSpPr>
          <p:spPr>
            <a:xfrm>
              <a:off x="1533125" y="2942425"/>
              <a:ext cx="62425" cy="53450"/>
            </a:xfrm>
            <a:custGeom>
              <a:rect b="b" l="l" r="r" t="t"/>
              <a:pathLst>
                <a:path extrusionOk="0" h="2138" w="2497">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0" name="Google Shape;4470;p90"/>
            <p:cNvSpPr/>
            <p:nvPr/>
          </p:nvSpPr>
          <p:spPr>
            <a:xfrm>
              <a:off x="1533125"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1" name="Google Shape;4471;p90"/>
            <p:cNvSpPr/>
            <p:nvPr/>
          </p:nvSpPr>
          <p:spPr>
            <a:xfrm>
              <a:off x="1533125" y="2561575"/>
              <a:ext cx="62425" cy="53425"/>
            </a:xfrm>
            <a:custGeom>
              <a:rect b="b" l="l" r="r" t="t"/>
              <a:pathLst>
                <a:path extrusionOk="0" h="2137" w="2497">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2" name="Google Shape;4472;p90"/>
            <p:cNvSpPr/>
            <p:nvPr/>
          </p:nvSpPr>
          <p:spPr>
            <a:xfrm>
              <a:off x="1533125"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3" name="Google Shape;4473;p90"/>
            <p:cNvSpPr/>
            <p:nvPr/>
          </p:nvSpPr>
          <p:spPr>
            <a:xfrm>
              <a:off x="1533125" y="2409350"/>
              <a:ext cx="62425" cy="53350"/>
            </a:xfrm>
            <a:custGeom>
              <a:rect b="b" l="l" r="r" t="t"/>
              <a:pathLst>
                <a:path extrusionOk="0" h="2134"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4" name="Google Shape;4474;p90"/>
            <p:cNvSpPr/>
            <p:nvPr/>
          </p:nvSpPr>
          <p:spPr>
            <a:xfrm>
              <a:off x="1533125" y="2333125"/>
              <a:ext cx="62425" cy="53450"/>
            </a:xfrm>
            <a:custGeom>
              <a:rect b="b" l="l" r="r" t="t"/>
              <a:pathLst>
                <a:path extrusionOk="0" h="2138" w="2497">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5" name="Google Shape;4475;p90"/>
            <p:cNvSpPr/>
            <p:nvPr/>
          </p:nvSpPr>
          <p:spPr>
            <a:xfrm>
              <a:off x="1533125" y="2256925"/>
              <a:ext cx="62575" cy="53425"/>
            </a:xfrm>
            <a:custGeom>
              <a:rect b="b" l="l" r="r" t="t"/>
              <a:pathLst>
                <a:path extrusionOk="0" h="2137" w="2503">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6" name="Google Shape;4476;p90"/>
            <p:cNvSpPr/>
            <p:nvPr/>
          </p:nvSpPr>
          <p:spPr>
            <a:xfrm>
              <a:off x="1533125" y="2180700"/>
              <a:ext cx="62425" cy="53350"/>
            </a:xfrm>
            <a:custGeom>
              <a:rect b="b" l="l" r="r" t="t"/>
              <a:pathLst>
                <a:path extrusionOk="0" h="2134" w="2497">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7" name="Google Shape;4477;p90"/>
            <p:cNvSpPr/>
            <p:nvPr/>
          </p:nvSpPr>
          <p:spPr>
            <a:xfrm>
              <a:off x="1533125" y="21045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8" name="Google Shape;4478;p90"/>
            <p:cNvSpPr/>
            <p:nvPr/>
          </p:nvSpPr>
          <p:spPr>
            <a:xfrm>
              <a:off x="1533125" y="2028275"/>
              <a:ext cx="62425" cy="53450"/>
            </a:xfrm>
            <a:custGeom>
              <a:rect b="b" l="l" r="r" t="t"/>
              <a:pathLst>
                <a:path extrusionOk="0" h="2138" w="2497">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79" name="Google Shape;4479;p90"/>
            <p:cNvSpPr/>
            <p:nvPr/>
          </p:nvSpPr>
          <p:spPr>
            <a:xfrm>
              <a:off x="1533125" y="1952050"/>
              <a:ext cx="62425" cy="53450"/>
            </a:xfrm>
            <a:custGeom>
              <a:rect b="b" l="l" r="r" t="t"/>
              <a:pathLst>
                <a:path extrusionOk="0" h="2138" w="2497">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0" name="Google Shape;4480;p90"/>
            <p:cNvSpPr/>
            <p:nvPr/>
          </p:nvSpPr>
          <p:spPr>
            <a:xfrm>
              <a:off x="1533125" y="1876050"/>
              <a:ext cx="62425" cy="53275"/>
            </a:xfrm>
            <a:custGeom>
              <a:rect b="b" l="l" r="r" t="t"/>
              <a:pathLst>
                <a:path extrusionOk="0" h="2131" w="2497">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1" name="Google Shape;4481;p90"/>
            <p:cNvSpPr/>
            <p:nvPr/>
          </p:nvSpPr>
          <p:spPr>
            <a:xfrm>
              <a:off x="1533125"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2" name="Google Shape;4482;p90"/>
            <p:cNvSpPr/>
            <p:nvPr/>
          </p:nvSpPr>
          <p:spPr>
            <a:xfrm>
              <a:off x="1533125"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3" name="Google Shape;4483;p90"/>
            <p:cNvSpPr/>
            <p:nvPr/>
          </p:nvSpPr>
          <p:spPr>
            <a:xfrm>
              <a:off x="1533125" y="164740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4" name="Google Shape;4484;p90"/>
            <p:cNvSpPr/>
            <p:nvPr/>
          </p:nvSpPr>
          <p:spPr>
            <a:xfrm>
              <a:off x="1533125" y="1342750"/>
              <a:ext cx="62425" cy="53450"/>
            </a:xfrm>
            <a:custGeom>
              <a:rect b="b" l="l" r="r" t="t"/>
              <a:pathLst>
                <a:path extrusionOk="0" h="2138" w="2497">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5" name="Google Shape;4485;p90"/>
            <p:cNvSpPr/>
            <p:nvPr/>
          </p:nvSpPr>
          <p:spPr>
            <a:xfrm>
              <a:off x="1456925"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6" name="Google Shape;4486;p90"/>
            <p:cNvSpPr/>
            <p:nvPr/>
          </p:nvSpPr>
          <p:spPr>
            <a:xfrm>
              <a:off x="1456925" y="2790200"/>
              <a:ext cx="62425" cy="53350"/>
            </a:xfrm>
            <a:custGeom>
              <a:rect b="b" l="l" r="r" t="t"/>
              <a:pathLst>
                <a:path extrusionOk="0" h="2134" w="2497">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7" name="Google Shape;4487;p90"/>
            <p:cNvSpPr/>
            <p:nvPr/>
          </p:nvSpPr>
          <p:spPr>
            <a:xfrm>
              <a:off x="1456925"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8" name="Google Shape;4488;p90"/>
            <p:cNvSpPr/>
            <p:nvPr/>
          </p:nvSpPr>
          <p:spPr>
            <a:xfrm>
              <a:off x="1456925"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89" name="Google Shape;4489;p90"/>
            <p:cNvSpPr/>
            <p:nvPr/>
          </p:nvSpPr>
          <p:spPr>
            <a:xfrm>
              <a:off x="1456925" y="2561575"/>
              <a:ext cx="62425" cy="53425"/>
            </a:xfrm>
            <a:custGeom>
              <a:rect b="b" l="l" r="r" t="t"/>
              <a:pathLst>
                <a:path extrusionOk="0" h="2137" w="2497">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0" name="Google Shape;4490;p90"/>
            <p:cNvSpPr/>
            <p:nvPr/>
          </p:nvSpPr>
          <p:spPr>
            <a:xfrm>
              <a:off x="1456925" y="2485550"/>
              <a:ext cx="62425" cy="53300"/>
            </a:xfrm>
            <a:custGeom>
              <a:rect b="b" l="l" r="r" t="t"/>
              <a:pathLst>
                <a:path extrusionOk="0" h="2132" w="2497">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1" name="Google Shape;4491;p90"/>
            <p:cNvSpPr/>
            <p:nvPr/>
          </p:nvSpPr>
          <p:spPr>
            <a:xfrm>
              <a:off x="1456925" y="2409350"/>
              <a:ext cx="62425" cy="53350"/>
            </a:xfrm>
            <a:custGeom>
              <a:rect b="b" l="l" r="r" t="t"/>
              <a:pathLst>
                <a:path extrusionOk="0" h="2134"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2" name="Google Shape;4492;p90"/>
            <p:cNvSpPr/>
            <p:nvPr/>
          </p:nvSpPr>
          <p:spPr>
            <a:xfrm>
              <a:off x="1456925"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3" name="Google Shape;4493;p90"/>
            <p:cNvSpPr/>
            <p:nvPr/>
          </p:nvSpPr>
          <p:spPr>
            <a:xfrm>
              <a:off x="145692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4" name="Google Shape;4494;p90"/>
            <p:cNvSpPr/>
            <p:nvPr/>
          </p:nvSpPr>
          <p:spPr>
            <a:xfrm>
              <a:off x="1456925" y="2180700"/>
              <a:ext cx="62425" cy="53350"/>
            </a:xfrm>
            <a:custGeom>
              <a:rect b="b" l="l" r="r" t="t"/>
              <a:pathLst>
                <a:path extrusionOk="0" h="2134" w="2497">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5" name="Google Shape;4495;p90"/>
            <p:cNvSpPr/>
            <p:nvPr/>
          </p:nvSpPr>
          <p:spPr>
            <a:xfrm>
              <a:off x="1456925"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6" name="Google Shape;4496;p90"/>
            <p:cNvSpPr/>
            <p:nvPr/>
          </p:nvSpPr>
          <p:spPr>
            <a:xfrm>
              <a:off x="1456925" y="2028275"/>
              <a:ext cx="62425" cy="53450"/>
            </a:xfrm>
            <a:custGeom>
              <a:rect b="b" l="l" r="r" t="t"/>
              <a:pathLst>
                <a:path extrusionOk="0" h="2138" w="2497">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7" name="Google Shape;4497;p90"/>
            <p:cNvSpPr/>
            <p:nvPr/>
          </p:nvSpPr>
          <p:spPr>
            <a:xfrm>
              <a:off x="1456925" y="1952050"/>
              <a:ext cx="62425" cy="53450"/>
            </a:xfrm>
            <a:custGeom>
              <a:rect b="b" l="l" r="r" t="t"/>
              <a:pathLst>
                <a:path extrusionOk="0" h="2138" w="2497">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8" name="Google Shape;4498;p90"/>
            <p:cNvSpPr/>
            <p:nvPr/>
          </p:nvSpPr>
          <p:spPr>
            <a:xfrm>
              <a:off x="1456925"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99" name="Google Shape;4499;p90"/>
            <p:cNvSpPr/>
            <p:nvPr/>
          </p:nvSpPr>
          <p:spPr>
            <a:xfrm>
              <a:off x="1456925" y="1799850"/>
              <a:ext cx="62425" cy="53325"/>
            </a:xfrm>
            <a:custGeom>
              <a:rect b="b" l="l" r="r" t="t"/>
              <a:pathLst>
                <a:path extrusionOk="0" h="2133" w="2497">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0" name="Google Shape;4500;p90"/>
            <p:cNvSpPr/>
            <p:nvPr/>
          </p:nvSpPr>
          <p:spPr>
            <a:xfrm>
              <a:off x="1456925"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1" name="Google Shape;4501;p90"/>
            <p:cNvSpPr/>
            <p:nvPr/>
          </p:nvSpPr>
          <p:spPr>
            <a:xfrm>
              <a:off x="1456925" y="1647400"/>
              <a:ext cx="62425" cy="53450"/>
            </a:xfrm>
            <a:custGeom>
              <a:rect b="b" l="l" r="r" t="t"/>
              <a:pathLst>
                <a:path extrusionOk="0" h="2138" w="2497">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2" name="Google Shape;4502;p90"/>
            <p:cNvSpPr/>
            <p:nvPr/>
          </p:nvSpPr>
          <p:spPr>
            <a:xfrm>
              <a:off x="1456925" y="1571400"/>
              <a:ext cx="62425" cy="53250"/>
            </a:xfrm>
            <a:custGeom>
              <a:rect b="b" l="l" r="r" t="t"/>
              <a:pathLst>
                <a:path extrusionOk="0" h="2130" w="2497">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3" name="Google Shape;4503;p90"/>
            <p:cNvSpPr/>
            <p:nvPr/>
          </p:nvSpPr>
          <p:spPr>
            <a:xfrm>
              <a:off x="1456925" y="1266550"/>
              <a:ext cx="62425" cy="53450"/>
            </a:xfrm>
            <a:custGeom>
              <a:rect b="b" l="l" r="r" t="t"/>
              <a:pathLst>
                <a:path extrusionOk="0" h="2138" w="2497">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4" name="Google Shape;4504;p90"/>
            <p:cNvSpPr/>
            <p:nvPr/>
          </p:nvSpPr>
          <p:spPr>
            <a:xfrm>
              <a:off x="1380900"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5" name="Google Shape;4505;p90"/>
            <p:cNvSpPr/>
            <p:nvPr/>
          </p:nvSpPr>
          <p:spPr>
            <a:xfrm>
              <a:off x="1380900"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6" name="Google Shape;4506;p90"/>
            <p:cNvSpPr/>
            <p:nvPr/>
          </p:nvSpPr>
          <p:spPr>
            <a:xfrm>
              <a:off x="1380900"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7" name="Google Shape;4507;p90"/>
            <p:cNvSpPr/>
            <p:nvPr/>
          </p:nvSpPr>
          <p:spPr>
            <a:xfrm>
              <a:off x="13809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8" name="Google Shape;4508;p90"/>
            <p:cNvSpPr/>
            <p:nvPr/>
          </p:nvSpPr>
          <p:spPr>
            <a:xfrm>
              <a:off x="1380900"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09" name="Google Shape;4509;p90"/>
            <p:cNvSpPr/>
            <p:nvPr/>
          </p:nvSpPr>
          <p:spPr>
            <a:xfrm>
              <a:off x="13809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0" name="Google Shape;4510;p90"/>
            <p:cNvSpPr/>
            <p:nvPr/>
          </p:nvSpPr>
          <p:spPr>
            <a:xfrm>
              <a:off x="13809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1" name="Google Shape;4511;p90"/>
            <p:cNvSpPr/>
            <p:nvPr/>
          </p:nvSpPr>
          <p:spPr>
            <a:xfrm>
              <a:off x="1380900"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2" name="Google Shape;4512;p90"/>
            <p:cNvSpPr/>
            <p:nvPr/>
          </p:nvSpPr>
          <p:spPr>
            <a:xfrm>
              <a:off x="1380900"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3" name="Google Shape;4513;p90"/>
            <p:cNvSpPr/>
            <p:nvPr/>
          </p:nvSpPr>
          <p:spPr>
            <a:xfrm>
              <a:off x="1380900"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4" name="Google Shape;4514;p90"/>
            <p:cNvSpPr/>
            <p:nvPr/>
          </p:nvSpPr>
          <p:spPr>
            <a:xfrm>
              <a:off x="1380900"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5" name="Google Shape;4515;p90"/>
            <p:cNvSpPr/>
            <p:nvPr/>
          </p:nvSpPr>
          <p:spPr>
            <a:xfrm>
              <a:off x="138090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6" name="Google Shape;4516;p90"/>
            <p:cNvSpPr/>
            <p:nvPr/>
          </p:nvSpPr>
          <p:spPr>
            <a:xfrm>
              <a:off x="138090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7" name="Google Shape;4517;p90"/>
            <p:cNvSpPr/>
            <p:nvPr/>
          </p:nvSpPr>
          <p:spPr>
            <a:xfrm>
              <a:off x="1380900"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8" name="Google Shape;4518;p90"/>
            <p:cNvSpPr/>
            <p:nvPr/>
          </p:nvSpPr>
          <p:spPr>
            <a:xfrm>
              <a:off x="138090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19" name="Google Shape;4519;p90"/>
            <p:cNvSpPr/>
            <p:nvPr/>
          </p:nvSpPr>
          <p:spPr>
            <a:xfrm>
              <a:off x="138090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0" name="Google Shape;4520;p90"/>
            <p:cNvSpPr/>
            <p:nvPr/>
          </p:nvSpPr>
          <p:spPr>
            <a:xfrm>
              <a:off x="138090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1" name="Google Shape;4521;p90"/>
            <p:cNvSpPr/>
            <p:nvPr/>
          </p:nvSpPr>
          <p:spPr>
            <a:xfrm>
              <a:off x="13809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2" name="Google Shape;4522;p90"/>
            <p:cNvSpPr/>
            <p:nvPr/>
          </p:nvSpPr>
          <p:spPr>
            <a:xfrm>
              <a:off x="130470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3" name="Google Shape;4523;p90"/>
            <p:cNvSpPr/>
            <p:nvPr/>
          </p:nvSpPr>
          <p:spPr>
            <a:xfrm>
              <a:off x="1304700" y="2485550"/>
              <a:ext cx="62200" cy="53300"/>
            </a:xfrm>
            <a:custGeom>
              <a:rect b="b" l="l" r="r" t="t"/>
              <a:pathLst>
                <a:path extrusionOk="0" h="2132" w="2488">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4" name="Google Shape;4524;p90"/>
            <p:cNvSpPr/>
            <p:nvPr/>
          </p:nvSpPr>
          <p:spPr>
            <a:xfrm>
              <a:off x="1304700" y="2409350"/>
              <a:ext cx="62200" cy="53350"/>
            </a:xfrm>
            <a:custGeom>
              <a:rect b="b" l="l" r="r" t="t"/>
              <a:pathLst>
                <a:path extrusionOk="0" h="2134"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5" name="Google Shape;4525;p90"/>
            <p:cNvSpPr/>
            <p:nvPr/>
          </p:nvSpPr>
          <p:spPr>
            <a:xfrm>
              <a:off x="13047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6" name="Google Shape;4526;p90"/>
            <p:cNvSpPr/>
            <p:nvPr/>
          </p:nvSpPr>
          <p:spPr>
            <a:xfrm>
              <a:off x="130470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7" name="Google Shape;4527;p90"/>
            <p:cNvSpPr/>
            <p:nvPr/>
          </p:nvSpPr>
          <p:spPr>
            <a:xfrm>
              <a:off x="1304700" y="2180700"/>
              <a:ext cx="62200" cy="53350"/>
            </a:xfrm>
            <a:custGeom>
              <a:rect b="b" l="l" r="r" t="t"/>
              <a:pathLst>
                <a:path extrusionOk="0" h="2134" w="2488">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8" name="Google Shape;4528;p90"/>
            <p:cNvSpPr/>
            <p:nvPr/>
          </p:nvSpPr>
          <p:spPr>
            <a:xfrm>
              <a:off x="1304700" y="21045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29" name="Google Shape;4529;p90"/>
            <p:cNvSpPr/>
            <p:nvPr/>
          </p:nvSpPr>
          <p:spPr>
            <a:xfrm>
              <a:off x="130470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0" name="Google Shape;4530;p90"/>
            <p:cNvSpPr/>
            <p:nvPr/>
          </p:nvSpPr>
          <p:spPr>
            <a:xfrm>
              <a:off x="130470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1" name="Google Shape;4531;p90"/>
            <p:cNvSpPr/>
            <p:nvPr/>
          </p:nvSpPr>
          <p:spPr>
            <a:xfrm>
              <a:off x="1304700" y="1876050"/>
              <a:ext cx="62200" cy="53275"/>
            </a:xfrm>
            <a:custGeom>
              <a:rect b="b" l="l" r="r" t="t"/>
              <a:pathLst>
                <a:path extrusionOk="0" h="2131" w="2488">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2" name="Google Shape;4532;p90"/>
            <p:cNvSpPr/>
            <p:nvPr/>
          </p:nvSpPr>
          <p:spPr>
            <a:xfrm>
              <a:off x="1304700" y="17998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3" name="Google Shape;4533;p90"/>
            <p:cNvSpPr/>
            <p:nvPr/>
          </p:nvSpPr>
          <p:spPr>
            <a:xfrm>
              <a:off x="130470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4" name="Google Shape;4534;p90"/>
            <p:cNvSpPr/>
            <p:nvPr/>
          </p:nvSpPr>
          <p:spPr>
            <a:xfrm>
              <a:off x="130470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5" name="Google Shape;4535;p90"/>
            <p:cNvSpPr/>
            <p:nvPr/>
          </p:nvSpPr>
          <p:spPr>
            <a:xfrm>
              <a:off x="130470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6" name="Google Shape;4536;p90"/>
            <p:cNvSpPr/>
            <p:nvPr/>
          </p:nvSpPr>
          <p:spPr>
            <a:xfrm>
              <a:off x="13047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7" name="Google Shape;4537;p90"/>
            <p:cNvSpPr/>
            <p:nvPr/>
          </p:nvSpPr>
          <p:spPr>
            <a:xfrm>
              <a:off x="13047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8" name="Google Shape;4538;p90"/>
            <p:cNvSpPr/>
            <p:nvPr/>
          </p:nvSpPr>
          <p:spPr>
            <a:xfrm>
              <a:off x="1304700" y="119055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39" name="Google Shape;4539;p90"/>
            <p:cNvSpPr/>
            <p:nvPr/>
          </p:nvSpPr>
          <p:spPr>
            <a:xfrm>
              <a:off x="1228475"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0" name="Google Shape;4540;p90"/>
            <p:cNvSpPr/>
            <p:nvPr/>
          </p:nvSpPr>
          <p:spPr>
            <a:xfrm>
              <a:off x="1228475"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1" name="Google Shape;4541;p90"/>
            <p:cNvSpPr/>
            <p:nvPr/>
          </p:nvSpPr>
          <p:spPr>
            <a:xfrm>
              <a:off x="1228475"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2" name="Google Shape;4542;p90"/>
            <p:cNvSpPr/>
            <p:nvPr/>
          </p:nvSpPr>
          <p:spPr>
            <a:xfrm>
              <a:off x="1228475" y="2485550"/>
              <a:ext cx="62225" cy="53300"/>
            </a:xfrm>
            <a:custGeom>
              <a:rect b="b" l="l" r="r" t="t"/>
              <a:pathLst>
                <a:path extrusionOk="0" h="2132" w="2489">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3" name="Google Shape;4543;p90"/>
            <p:cNvSpPr/>
            <p:nvPr/>
          </p:nvSpPr>
          <p:spPr>
            <a:xfrm>
              <a:off x="1228475"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4" name="Google Shape;4544;p90"/>
            <p:cNvSpPr/>
            <p:nvPr/>
          </p:nvSpPr>
          <p:spPr>
            <a:xfrm>
              <a:off x="1228475"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5" name="Google Shape;4545;p90"/>
            <p:cNvSpPr/>
            <p:nvPr/>
          </p:nvSpPr>
          <p:spPr>
            <a:xfrm>
              <a:off x="1228475"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6" name="Google Shape;4546;p90"/>
            <p:cNvSpPr/>
            <p:nvPr/>
          </p:nvSpPr>
          <p:spPr>
            <a:xfrm>
              <a:off x="1228475"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7" name="Google Shape;4547;p90"/>
            <p:cNvSpPr/>
            <p:nvPr/>
          </p:nvSpPr>
          <p:spPr>
            <a:xfrm>
              <a:off x="1228475"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8" name="Google Shape;4548;p90"/>
            <p:cNvSpPr/>
            <p:nvPr/>
          </p:nvSpPr>
          <p:spPr>
            <a:xfrm>
              <a:off x="122847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49" name="Google Shape;4549;p90"/>
            <p:cNvSpPr/>
            <p:nvPr/>
          </p:nvSpPr>
          <p:spPr>
            <a:xfrm>
              <a:off x="122847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0" name="Google Shape;4550;p90"/>
            <p:cNvSpPr/>
            <p:nvPr/>
          </p:nvSpPr>
          <p:spPr>
            <a:xfrm>
              <a:off x="1228475"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1" name="Google Shape;4551;p90"/>
            <p:cNvSpPr/>
            <p:nvPr/>
          </p:nvSpPr>
          <p:spPr>
            <a:xfrm>
              <a:off x="12284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2" name="Google Shape;4552;p90"/>
            <p:cNvSpPr/>
            <p:nvPr/>
          </p:nvSpPr>
          <p:spPr>
            <a:xfrm>
              <a:off x="12284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3" name="Google Shape;4553;p90"/>
            <p:cNvSpPr/>
            <p:nvPr/>
          </p:nvSpPr>
          <p:spPr>
            <a:xfrm>
              <a:off x="122847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4" name="Google Shape;4554;p90"/>
            <p:cNvSpPr/>
            <p:nvPr/>
          </p:nvSpPr>
          <p:spPr>
            <a:xfrm>
              <a:off x="12284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5" name="Google Shape;4555;p90"/>
            <p:cNvSpPr/>
            <p:nvPr/>
          </p:nvSpPr>
          <p:spPr>
            <a:xfrm>
              <a:off x="1228475"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6" name="Google Shape;4556;p90"/>
            <p:cNvSpPr/>
            <p:nvPr/>
          </p:nvSpPr>
          <p:spPr>
            <a:xfrm>
              <a:off x="1228475"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7" name="Google Shape;4557;p90"/>
            <p:cNvSpPr/>
            <p:nvPr/>
          </p:nvSpPr>
          <p:spPr>
            <a:xfrm>
              <a:off x="1152275" y="2561575"/>
              <a:ext cx="62400" cy="53425"/>
            </a:xfrm>
            <a:custGeom>
              <a:rect b="b" l="l" r="r" t="t"/>
              <a:pathLst>
                <a:path extrusionOk="0" h="2137" w="2496">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8" name="Google Shape;4558;p90"/>
            <p:cNvSpPr/>
            <p:nvPr/>
          </p:nvSpPr>
          <p:spPr>
            <a:xfrm>
              <a:off x="1152275" y="2485550"/>
              <a:ext cx="62400" cy="53300"/>
            </a:xfrm>
            <a:custGeom>
              <a:rect b="b" l="l" r="r" t="t"/>
              <a:pathLst>
                <a:path extrusionOk="0" h="2132" w="2496">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59" name="Google Shape;4559;p90"/>
            <p:cNvSpPr/>
            <p:nvPr/>
          </p:nvSpPr>
          <p:spPr>
            <a:xfrm>
              <a:off x="1152275" y="2409350"/>
              <a:ext cx="62400" cy="53350"/>
            </a:xfrm>
            <a:custGeom>
              <a:rect b="b" l="l" r="r" t="t"/>
              <a:pathLst>
                <a:path extrusionOk="0" h="2134" w="2496">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0" name="Google Shape;4560;p90"/>
            <p:cNvSpPr/>
            <p:nvPr/>
          </p:nvSpPr>
          <p:spPr>
            <a:xfrm>
              <a:off x="1152275"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1" name="Google Shape;4561;p90"/>
            <p:cNvSpPr/>
            <p:nvPr/>
          </p:nvSpPr>
          <p:spPr>
            <a:xfrm>
              <a:off x="1152275"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2" name="Google Shape;4562;p90"/>
            <p:cNvSpPr/>
            <p:nvPr/>
          </p:nvSpPr>
          <p:spPr>
            <a:xfrm>
              <a:off x="1152275" y="2180700"/>
              <a:ext cx="62400" cy="53350"/>
            </a:xfrm>
            <a:custGeom>
              <a:rect b="b" l="l" r="r" t="t"/>
              <a:pathLst>
                <a:path extrusionOk="0" h="2134" w="2496">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3" name="Google Shape;4563;p90"/>
            <p:cNvSpPr/>
            <p:nvPr/>
          </p:nvSpPr>
          <p:spPr>
            <a:xfrm>
              <a:off x="1152275" y="210450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4" name="Google Shape;4564;p90"/>
            <p:cNvSpPr/>
            <p:nvPr/>
          </p:nvSpPr>
          <p:spPr>
            <a:xfrm>
              <a:off x="1152275"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5" name="Google Shape;4565;p90"/>
            <p:cNvSpPr/>
            <p:nvPr/>
          </p:nvSpPr>
          <p:spPr>
            <a:xfrm>
              <a:off x="1152275"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6" name="Google Shape;4566;p90"/>
            <p:cNvSpPr/>
            <p:nvPr/>
          </p:nvSpPr>
          <p:spPr>
            <a:xfrm>
              <a:off x="1152275"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7" name="Google Shape;4567;p90"/>
            <p:cNvSpPr/>
            <p:nvPr/>
          </p:nvSpPr>
          <p:spPr>
            <a:xfrm>
              <a:off x="1152275" y="1799850"/>
              <a:ext cx="62400" cy="53325"/>
            </a:xfrm>
            <a:custGeom>
              <a:rect b="b" l="l" r="r" t="t"/>
              <a:pathLst>
                <a:path extrusionOk="0" h="2133" w="2496">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8" name="Google Shape;4568;p90"/>
            <p:cNvSpPr/>
            <p:nvPr/>
          </p:nvSpPr>
          <p:spPr>
            <a:xfrm>
              <a:off x="1152275" y="1723625"/>
              <a:ext cx="62400" cy="53350"/>
            </a:xfrm>
            <a:custGeom>
              <a:rect b="b" l="l" r="r" t="t"/>
              <a:pathLst>
                <a:path extrusionOk="0" h="2134" w="2496">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69" name="Google Shape;4569;p90"/>
            <p:cNvSpPr/>
            <p:nvPr/>
          </p:nvSpPr>
          <p:spPr>
            <a:xfrm>
              <a:off x="11522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0" name="Google Shape;4570;p90"/>
            <p:cNvSpPr/>
            <p:nvPr/>
          </p:nvSpPr>
          <p:spPr>
            <a:xfrm>
              <a:off x="1152275"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1" name="Google Shape;4571;p90"/>
            <p:cNvSpPr/>
            <p:nvPr/>
          </p:nvSpPr>
          <p:spPr>
            <a:xfrm>
              <a:off x="1152275"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2" name="Google Shape;4572;p90"/>
            <p:cNvSpPr/>
            <p:nvPr/>
          </p:nvSpPr>
          <p:spPr>
            <a:xfrm>
              <a:off x="1076050"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3" name="Google Shape;4573;p90"/>
            <p:cNvSpPr/>
            <p:nvPr/>
          </p:nvSpPr>
          <p:spPr>
            <a:xfrm>
              <a:off x="1076050"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4" name="Google Shape;4574;p90"/>
            <p:cNvSpPr/>
            <p:nvPr/>
          </p:nvSpPr>
          <p:spPr>
            <a:xfrm>
              <a:off x="1076050" y="2256925"/>
              <a:ext cx="62575" cy="53425"/>
            </a:xfrm>
            <a:custGeom>
              <a:rect b="b" l="l" r="r" t="t"/>
              <a:pathLst>
                <a:path extrusionOk="0" h="2137" w="2503">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5" name="Google Shape;4575;p90"/>
            <p:cNvSpPr/>
            <p:nvPr/>
          </p:nvSpPr>
          <p:spPr>
            <a:xfrm>
              <a:off x="1076050"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6" name="Google Shape;4576;p90"/>
            <p:cNvSpPr/>
            <p:nvPr/>
          </p:nvSpPr>
          <p:spPr>
            <a:xfrm>
              <a:off x="1076050"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7" name="Google Shape;4577;p90"/>
            <p:cNvSpPr/>
            <p:nvPr/>
          </p:nvSpPr>
          <p:spPr>
            <a:xfrm>
              <a:off x="1076050"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8" name="Google Shape;4578;p90"/>
            <p:cNvSpPr/>
            <p:nvPr/>
          </p:nvSpPr>
          <p:spPr>
            <a:xfrm>
              <a:off x="1076050"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79" name="Google Shape;4579;p90"/>
            <p:cNvSpPr/>
            <p:nvPr/>
          </p:nvSpPr>
          <p:spPr>
            <a:xfrm>
              <a:off x="1076050" y="1876050"/>
              <a:ext cx="62425" cy="53275"/>
            </a:xfrm>
            <a:custGeom>
              <a:rect b="b" l="l" r="r" t="t"/>
              <a:pathLst>
                <a:path extrusionOk="0" h="2131" w="2497">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0" name="Google Shape;4580;p90"/>
            <p:cNvSpPr/>
            <p:nvPr/>
          </p:nvSpPr>
          <p:spPr>
            <a:xfrm>
              <a:off x="1076050"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1" name="Google Shape;4581;p90"/>
            <p:cNvSpPr/>
            <p:nvPr/>
          </p:nvSpPr>
          <p:spPr>
            <a:xfrm>
              <a:off x="1076050"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2" name="Google Shape;4582;p90"/>
            <p:cNvSpPr/>
            <p:nvPr/>
          </p:nvSpPr>
          <p:spPr>
            <a:xfrm>
              <a:off x="1076050"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3" name="Google Shape;4583;p90"/>
            <p:cNvSpPr/>
            <p:nvPr/>
          </p:nvSpPr>
          <p:spPr>
            <a:xfrm>
              <a:off x="1076050" y="1571400"/>
              <a:ext cx="62425" cy="53250"/>
            </a:xfrm>
            <a:custGeom>
              <a:rect b="b" l="l" r="r" t="t"/>
              <a:pathLst>
                <a:path extrusionOk="0" h="2130" w="2497">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4" name="Google Shape;4584;p90"/>
            <p:cNvSpPr/>
            <p:nvPr/>
          </p:nvSpPr>
          <p:spPr>
            <a:xfrm>
              <a:off x="1076050"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5" name="Google Shape;4585;p90"/>
            <p:cNvSpPr/>
            <p:nvPr/>
          </p:nvSpPr>
          <p:spPr>
            <a:xfrm>
              <a:off x="1076050"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6" name="Google Shape;4586;p90"/>
            <p:cNvSpPr/>
            <p:nvPr/>
          </p:nvSpPr>
          <p:spPr>
            <a:xfrm>
              <a:off x="1076050"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7" name="Google Shape;4587;p90"/>
            <p:cNvSpPr/>
            <p:nvPr/>
          </p:nvSpPr>
          <p:spPr>
            <a:xfrm>
              <a:off x="1000050"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8" name="Google Shape;4588;p90"/>
            <p:cNvSpPr/>
            <p:nvPr/>
          </p:nvSpPr>
          <p:spPr>
            <a:xfrm>
              <a:off x="1000050" y="2028275"/>
              <a:ext cx="62200" cy="53450"/>
            </a:xfrm>
            <a:custGeom>
              <a:rect b="b" l="l" r="r" t="t"/>
              <a:pathLst>
                <a:path extrusionOk="0" h="2138" w="2488">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89" name="Google Shape;4589;p90"/>
            <p:cNvSpPr/>
            <p:nvPr/>
          </p:nvSpPr>
          <p:spPr>
            <a:xfrm>
              <a:off x="1000050"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0" name="Google Shape;4590;p90"/>
            <p:cNvSpPr/>
            <p:nvPr/>
          </p:nvSpPr>
          <p:spPr>
            <a:xfrm>
              <a:off x="1000050"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1" name="Google Shape;4591;p90"/>
            <p:cNvSpPr/>
            <p:nvPr/>
          </p:nvSpPr>
          <p:spPr>
            <a:xfrm>
              <a:off x="1000050"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2" name="Google Shape;4592;p90"/>
            <p:cNvSpPr/>
            <p:nvPr/>
          </p:nvSpPr>
          <p:spPr>
            <a:xfrm>
              <a:off x="1000050"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3" name="Google Shape;4593;p90"/>
            <p:cNvSpPr/>
            <p:nvPr/>
          </p:nvSpPr>
          <p:spPr>
            <a:xfrm>
              <a:off x="1000050" y="164740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4" name="Google Shape;4594;p90"/>
            <p:cNvSpPr/>
            <p:nvPr/>
          </p:nvSpPr>
          <p:spPr>
            <a:xfrm>
              <a:off x="1000050"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5" name="Google Shape;4595;p90"/>
            <p:cNvSpPr/>
            <p:nvPr/>
          </p:nvSpPr>
          <p:spPr>
            <a:xfrm>
              <a:off x="1000050" y="1342750"/>
              <a:ext cx="62200" cy="53450"/>
            </a:xfrm>
            <a:custGeom>
              <a:rect b="b" l="l" r="r" t="t"/>
              <a:pathLst>
                <a:path extrusionOk="0" h="2138" w="2488">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6" name="Google Shape;4596;p90"/>
            <p:cNvSpPr/>
            <p:nvPr/>
          </p:nvSpPr>
          <p:spPr>
            <a:xfrm>
              <a:off x="923825"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7" name="Google Shape;4597;p90"/>
            <p:cNvSpPr/>
            <p:nvPr/>
          </p:nvSpPr>
          <p:spPr>
            <a:xfrm>
              <a:off x="923825"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8" name="Google Shape;4598;p90"/>
            <p:cNvSpPr/>
            <p:nvPr/>
          </p:nvSpPr>
          <p:spPr>
            <a:xfrm>
              <a:off x="923825"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599" name="Google Shape;4599;p90"/>
            <p:cNvSpPr/>
            <p:nvPr/>
          </p:nvSpPr>
          <p:spPr>
            <a:xfrm>
              <a:off x="92382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0" name="Google Shape;4600;p90"/>
            <p:cNvSpPr/>
            <p:nvPr/>
          </p:nvSpPr>
          <p:spPr>
            <a:xfrm>
              <a:off x="92382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1" name="Google Shape;4601;p90"/>
            <p:cNvSpPr/>
            <p:nvPr/>
          </p:nvSpPr>
          <p:spPr>
            <a:xfrm>
              <a:off x="923825" y="1647400"/>
              <a:ext cx="62225" cy="53450"/>
            </a:xfrm>
            <a:custGeom>
              <a:rect b="b" l="l" r="r" t="t"/>
              <a:pathLst>
                <a:path extrusionOk="0" h="2138" w="2489">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2" name="Google Shape;4602;p90"/>
            <p:cNvSpPr/>
            <p:nvPr/>
          </p:nvSpPr>
          <p:spPr>
            <a:xfrm>
              <a:off x="92382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3" name="Google Shape;4603;p90"/>
            <p:cNvSpPr/>
            <p:nvPr/>
          </p:nvSpPr>
          <p:spPr>
            <a:xfrm>
              <a:off x="8476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4" name="Google Shape;4604;p90"/>
            <p:cNvSpPr/>
            <p:nvPr/>
          </p:nvSpPr>
          <p:spPr>
            <a:xfrm>
              <a:off x="8476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5" name="Google Shape;4605;p90"/>
            <p:cNvSpPr/>
            <p:nvPr/>
          </p:nvSpPr>
          <p:spPr>
            <a:xfrm>
              <a:off x="8476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6" name="Google Shape;4606;p90"/>
            <p:cNvSpPr/>
            <p:nvPr/>
          </p:nvSpPr>
          <p:spPr>
            <a:xfrm>
              <a:off x="8476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7" name="Google Shape;4607;p90"/>
            <p:cNvSpPr/>
            <p:nvPr/>
          </p:nvSpPr>
          <p:spPr>
            <a:xfrm>
              <a:off x="8476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8" name="Google Shape;4608;p90"/>
            <p:cNvSpPr/>
            <p:nvPr/>
          </p:nvSpPr>
          <p:spPr>
            <a:xfrm>
              <a:off x="8476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09" name="Google Shape;4609;p90"/>
            <p:cNvSpPr/>
            <p:nvPr/>
          </p:nvSpPr>
          <p:spPr>
            <a:xfrm>
              <a:off x="771400" y="179985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0" name="Google Shape;4610;p90"/>
            <p:cNvSpPr/>
            <p:nvPr/>
          </p:nvSpPr>
          <p:spPr>
            <a:xfrm>
              <a:off x="771400" y="172362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1" name="Google Shape;4611;p90"/>
            <p:cNvSpPr/>
            <p:nvPr/>
          </p:nvSpPr>
          <p:spPr>
            <a:xfrm>
              <a:off x="771400" y="1647400"/>
              <a:ext cx="62425" cy="53450"/>
            </a:xfrm>
            <a:custGeom>
              <a:rect b="b" l="l" r="r" t="t"/>
              <a:pathLst>
                <a:path extrusionOk="0" h="2138" w="2497">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2" name="Google Shape;4612;p90"/>
            <p:cNvSpPr/>
            <p:nvPr/>
          </p:nvSpPr>
          <p:spPr>
            <a:xfrm>
              <a:off x="771400"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3" name="Google Shape;4613;p90"/>
            <p:cNvSpPr/>
            <p:nvPr/>
          </p:nvSpPr>
          <p:spPr>
            <a:xfrm>
              <a:off x="695200" y="1799850"/>
              <a:ext cx="62200" cy="53325"/>
            </a:xfrm>
            <a:custGeom>
              <a:rect b="b" l="l" r="r" t="t"/>
              <a:pathLst>
                <a:path extrusionOk="0" h="2133" w="2488">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4" name="Google Shape;4614;p90"/>
            <p:cNvSpPr/>
            <p:nvPr/>
          </p:nvSpPr>
          <p:spPr>
            <a:xfrm>
              <a:off x="695200" y="1723625"/>
              <a:ext cx="62200" cy="53350"/>
            </a:xfrm>
            <a:custGeom>
              <a:rect b="b" l="l" r="r" t="t"/>
              <a:pathLst>
                <a:path extrusionOk="0" h="2134" w="2488">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5" name="Google Shape;4615;p90"/>
            <p:cNvSpPr/>
            <p:nvPr/>
          </p:nvSpPr>
          <p:spPr>
            <a:xfrm>
              <a:off x="69520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6" name="Google Shape;4616;p90"/>
            <p:cNvSpPr/>
            <p:nvPr/>
          </p:nvSpPr>
          <p:spPr>
            <a:xfrm>
              <a:off x="695200" y="1571400"/>
              <a:ext cx="62200" cy="53250"/>
            </a:xfrm>
            <a:custGeom>
              <a:rect b="b" l="l" r="r" t="t"/>
              <a:pathLst>
                <a:path extrusionOk="0" h="2130" w="2488">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7" name="Google Shape;4617;p90"/>
            <p:cNvSpPr/>
            <p:nvPr/>
          </p:nvSpPr>
          <p:spPr>
            <a:xfrm>
              <a:off x="618975"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8" name="Google Shape;4618;p90"/>
            <p:cNvSpPr/>
            <p:nvPr/>
          </p:nvSpPr>
          <p:spPr>
            <a:xfrm>
              <a:off x="618975"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19" name="Google Shape;4619;p90"/>
            <p:cNvSpPr/>
            <p:nvPr/>
          </p:nvSpPr>
          <p:spPr>
            <a:xfrm>
              <a:off x="618975" y="1647400"/>
              <a:ext cx="62225" cy="53450"/>
            </a:xfrm>
            <a:custGeom>
              <a:rect b="b" l="l" r="r" t="t"/>
              <a:pathLst>
                <a:path extrusionOk="0" h="2138" w="2489">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0" name="Google Shape;4620;p90"/>
            <p:cNvSpPr/>
            <p:nvPr/>
          </p:nvSpPr>
          <p:spPr>
            <a:xfrm>
              <a:off x="618975"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1" name="Google Shape;4621;p90"/>
            <p:cNvSpPr/>
            <p:nvPr/>
          </p:nvSpPr>
          <p:spPr>
            <a:xfrm>
              <a:off x="542775"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2" name="Google Shape;4622;p90"/>
            <p:cNvSpPr/>
            <p:nvPr/>
          </p:nvSpPr>
          <p:spPr>
            <a:xfrm>
              <a:off x="542775"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3" name="Google Shape;4623;p90"/>
            <p:cNvSpPr/>
            <p:nvPr/>
          </p:nvSpPr>
          <p:spPr>
            <a:xfrm>
              <a:off x="542775" y="164740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4" name="Google Shape;4624;p90"/>
            <p:cNvSpPr/>
            <p:nvPr/>
          </p:nvSpPr>
          <p:spPr>
            <a:xfrm>
              <a:off x="542775" y="1571400"/>
              <a:ext cx="62400" cy="53250"/>
            </a:xfrm>
            <a:custGeom>
              <a:rect b="b" l="l" r="r" t="t"/>
              <a:pathLst>
                <a:path extrusionOk="0" h="2130" w="2496">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5" name="Google Shape;4625;p90"/>
            <p:cNvSpPr/>
            <p:nvPr/>
          </p:nvSpPr>
          <p:spPr>
            <a:xfrm>
              <a:off x="466550" y="1799850"/>
              <a:ext cx="62425" cy="53325"/>
            </a:xfrm>
            <a:custGeom>
              <a:rect b="b" l="l" r="r" t="t"/>
              <a:pathLst>
                <a:path extrusionOk="0" h="2133" w="2497">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6" name="Google Shape;4626;p90"/>
            <p:cNvSpPr/>
            <p:nvPr/>
          </p:nvSpPr>
          <p:spPr>
            <a:xfrm>
              <a:off x="466550" y="1723625"/>
              <a:ext cx="62425" cy="53350"/>
            </a:xfrm>
            <a:custGeom>
              <a:rect b="b" l="l" r="r" t="t"/>
              <a:pathLst>
                <a:path extrusionOk="0" h="2134" w="2497">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7" name="Google Shape;4627;p90"/>
            <p:cNvSpPr/>
            <p:nvPr/>
          </p:nvSpPr>
          <p:spPr>
            <a:xfrm>
              <a:off x="466550" y="1647400"/>
              <a:ext cx="62425" cy="53450"/>
            </a:xfrm>
            <a:custGeom>
              <a:rect b="b" l="l" r="r" t="t"/>
              <a:pathLst>
                <a:path extrusionOk="0" h="2138" w="2497">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8" name="Google Shape;4628;p90"/>
            <p:cNvSpPr/>
            <p:nvPr/>
          </p:nvSpPr>
          <p:spPr>
            <a:xfrm>
              <a:off x="466550" y="1571400"/>
              <a:ext cx="62425" cy="53250"/>
            </a:xfrm>
            <a:custGeom>
              <a:rect b="b" l="l" r="r" t="t"/>
              <a:pathLst>
                <a:path extrusionOk="0" h="2130" w="2497">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29" name="Google Shape;4629;p90"/>
            <p:cNvSpPr/>
            <p:nvPr/>
          </p:nvSpPr>
          <p:spPr>
            <a:xfrm>
              <a:off x="390550" y="1876050"/>
              <a:ext cx="62350" cy="53275"/>
            </a:xfrm>
            <a:custGeom>
              <a:rect b="b" l="l" r="r" t="t"/>
              <a:pathLst>
                <a:path extrusionOk="0" h="2131" w="2494">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0" name="Google Shape;4630;p90"/>
            <p:cNvSpPr/>
            <p:nvPr/>
          </p:nvSpPr>
          <p:spPr>
            <a:xfrm>
              <a:off x="390550" y="1799825"/>
              <a:ext cx="62350" cy="53300"/>
            </a:xfrm>
            <a:custGeom>
              <a:rect b="b" l="l" r="r" t="t"/>
              <a:pathLst>
                <a:path extrusionOk="0" h="2132" w="2494">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1" name="Google Shape;4631;p90"/>
            <p:cNvSpPr/>
            <p:nvPr/>
          </p:nvSpPr>
          <p:spPr>
            <a:xfrm>
              <a:off x="390550" y="1723625"/>
              <a:ext cx="62400" cy="53350"/>
            </a:xfrm>
            <a:custGeom>
              <a:rect b="b" l="l" r="r" t="t"/>
              <a:pathLst>
                <a:path extrusionOk="0" h="2134" w="2496">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2" name="Google Shape;4632;p90"/>
            <p:cNvSpPr/>
            <p:nvPr/>
          </p:nvSpPr>
          <p:spPr>
            <a:xfrm>
              <a:off x="39055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3" name="Google Shape;4633;p90"/>
            <p:cNvSpPr/>
            <p:nvPr/>
          </p:nvSpPr>
          <p:spPr>
            <a:xfrm>
              <a:off x="390550" y="1571400"/>
              <a:ext cx="62350" cy="53275"/>
            </a:xfrm>
            <a:custGeom>
              <a:rect b="b" l="l" r="r" t="t"/>
              <a:pathLst>
                <a:path extrusionOk="0" h="2131" w="2494">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4" name="Google Shape;4634;p90"/>
            <p:cNvSpPr/>
            <p:nvPr/>
          </p:nvSpPr>
          <p:spPr>
            <a:xfrm>
              <a:off x="314325" y="1952050"/>
              <a:ext cx="62225" cy="53450"/>
            </a:xfrm>
            <a:custGeom>
              <a:rect b="b" l="l" r="r" t="t"/>
              <a:pathLst>
                <a:path extrusionOk="0" h="2138" w="2489">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5" name="Google Shape;4635;p90"/>
            <p:cNvSpPr/>
            <p:nvPr/>
          </p:nvSpPr>
          <p:spPr>
            <a:xfrm>
              <a:off x="314325" y="1876050"/>
              <a:ext cx="62225" cy="53275"/>
            </a:xfrm>
            <a:custGeom>
              <a:rect b="b" l="l" r="r" t="t"/>
              <a:pathLst>
                <a:path extrusionOk="0" h="2131" w="2489">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6" name="Google Shape;4636;p90"/>
            <p:cNvSpPr/>
            <p:nvPr/>
          </p:nvSpPr>
          <p:spPr>
            <a:xfrm>
              <a:off x="314325" y="1799850"/>
              <a:ext cx="62225" cy="53325"/>
            </a:xfrm>
            <a:custGeom>
              <a:rect b="b" l="l" r="r" t="t"/>
              <a:pathLst>
                <a:path extrusionOk="0" h="2133" w="2489">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7" name="Google Shape;4637;p90"/>
            <p:cNvSpPr/>
            <p:nvPr/>
          </p:nvSpPr>
          <p:spPr>
            <a:xfrm>
              <a:off x="314325" y="1723625"/>
              <a:ext cx="62225" cy="53350"/>
            </a:xfrm>
            <a:custGeom>
              <a:rect b="b" l="l" r="r" t="t"/>
              <a:pathLst>
                <a:path extrusionOk="0" h="2134" w="2489">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8" name="Google Shape;4638;p90"/>
            <p:cNvSpPr/>
            <p:nvPr/>
          </p:nvSpPr>
          <p:spPr>
            <a:xfrm>
              <a:off x="314325" y="1647400"/>
              <a:ext cx="62225" cy="53450"/>
            </a:xfrm>
            <a:custGeom>
              <a:rect b="b" l="l" r="r" t="t"/>
              <a:pathLst>
                <a:path extrusionOk="0" h="2138" w="2489">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39" name="Google Shape;4639;p90"/>
            <p:cNvSpPr/>
            <p:nvPr/>
          </p:nvSpPr>
          <p:spPr>
            <a:xfrm>
              <a:off x="314325" y="1571400"/>
              <a:ext cx="62150" cy="53250"/>
            </a:xfrm>
            <a:custGeom>
              <a:rect b="b" l="l" r="r" t="t"/>
              <a:pathLst>
                <a:path extrusionOk="0" h="2130" w="2486">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0" name="Google Shape;4640;p90"/>
            <p:cNvSpPr/>
            <p:nvPr/>
          </p:nvSpPr>
          <p:spPr>
            <a:xfrm>
              <a:off x="238125" y="1952050"/>
              <a:ext cx="62200" cy="53450"/>
            </a:xfrm>
            <a:custGeom>
              <a:rect b="b" l="l" r="r" t="t"/>
              <a:pathLst>
                <a:path extrusionOk="0" h="2138" w="2488">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1" name="Google Shape;4641;p90"/>
            <p:cNvSpPr/>
            <p:nvPr/>
          </p:nvSpPr>
          <p:spPr>
            <a:xfrm>
              <a:off x="238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2" name="Google Shape;4642;p90"/>
            <p:cNvSpPr/>
            <p:nvPr/>
          </p:nvSpPr>
          <p:spPr>
            <a:xfrm>
              <a:off x="238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3" name="Google Shape;4643;p90"/>
            <p:cNvSpPr/>
            <p:nvPr/>
          </p:nvSpPr>
          <p:spPr>
            <a:xfrm>
              <a:off x="238125"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4" name="Google Shape;4644;p90"/>
            <p:cNvSpPr/>
            <p:nvPr/>
          </p:nvSpPr>
          <p:spPr>
            <a:xfrm>
              <a:off x="4427825" y="2637775"/>
              <a:ext cx="62425" cy="53450"/>
            </a:xfrm>
            <a:custGeom>
              <a:rect b="b" l="l" r="r" t="t"/>
              <a:pathLst>
                <a:path extrusionOk="0" h="2138" w="2497">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5" name="Google Shape;4645;p90"/>
            <p:cNvSpPr/>
            <p:nvPr/>
          </p:nvSpPr>
          <p:spPr>
            <a:xfrm>
              <a:off x="4427825" y="2714000"/>
              <a:ext cx="62425" cy="53350"/>
            </a:xfrm>
            <a:custGeom>
              <a:rect b="b" l="l" r="r" t="t"/>
              <a:pathLst>
                <a:path extrusionOk="0" h="2134"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6" name="Google Shape;4646;p90"/>
            <p:cNvSpPr/>
            <p:nvPr/>
          </p:nvSpPr>
          <p:spPr>
            <a:xfrm>
              <a:off x="4504050"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7" name="Google Shape;4647;p90"/>
            <p:cNvSpPr/>
            <p:nvPr/>
          </p:nvSpPr>
          <p:spPr>
            <a:xfrm>
              <a:off x="4504050" y="2866425"/>
              <a:ext cx="62200" cy="53275"/>
            </a:xfrm>
            <a:custGeom>
              <a:rect b="b" l="l" r="r" t="t"/>
              <a:pathLst>
                <a:path extrusionOk="0" h="2131" w="2488">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8" name="Google Shape;4648;p90"/>
            <p:cNvSpPr/>
            <p:nvPr/>
          </p:nvSpPr>
          <p:spPr>
            <a:xfrm>
              <a:off x="458025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49" name="Google Shape;4649;p90"/>
            <p:cNvSpPr/>
            <p:nvPr/>
          </p:nvSpPr>
          <p:spPr>
            <a:xfrm>
              <a:off x="4504050" y="2790200"/>
              <a:ext cx="62200" cy="53350"/>
            </a:xfrm>
            <a:custGeom>
              <a:rect b="b" l="l" r="r" t="t"/>
              <a:pathLst>
                <a:path extrusionOk="0" h="2134" w="2488">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0" name="Google Shape;4650;p90"/>
            <p:cNvSpPr/>
            <p:nvPr/>
          </p:nvSpPr>
          <p:spPr>
            <a:xfrm>
              <a:off x="5113350" y="14952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1" name="Google Shape;4651;p90"/>
            <p:cNvSpPr/>
            <p:nvPr/>
          </p:nvSpPr>
          <p:spPr>
            <a:xfrm>
              <a:off x="5113350" y="1571400"/>
              <a:ext cx="62400" cy="53250"/>
            </a:xfrm>
            <a:custGeom>
              <a:rect b="b" l="l" r="r" t="t"/>
              <a:pathLst>
                <a:path extrusionOk="0" h="2130" w="2496">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2" name="Google Shape;4652;p90"/>
            <p:cNvSpPr/>
            <p:nvPr/>
          </p:nvSpPr>
          <p:spPr>
            <a:xfrm>
              <a:off x="5113350" y="164740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3" name="Google Shape;4653;p90"/>
            <p:cNvSpPr/>
            <p:nvPr/>
          </p:nvSpPr>
          <p:spPr>
            <a:xfrm>
              <a:off x="5113350" y="172362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4" name="Google Shape;4654;p90"/>
            <p:cNvSpPr/>
            <p:nvPr/>
          </p:nvSpPr>
          <p:spPr>
            <a:xfrm>
              <a:off x="5113350" y="179985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5" name="Google Shape;4655;p90"/>
            <p:cNvSpPr/>
            <p:nvPr/>
          </p:nvSpPr>
          <p:spPr>
            <a:xfrm>
              <a:off x="5113350" y="1876050"/>
              <a:ext cx="62400" cy="53350"/>
            </a:xfrm>
            <a:custGeom>
              <a:rect b="b" l="l" r="r" t="t"/>
              <a:pathLst>
                <a:path extrusionOk="0" h="2134" w="2496">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6" name="Google Shape;4656;p90"/>
            <p:cNvSpPr/>
            <p:nvPr/>
          </p:nvSpPr>
          <p:spPr>
            <a:xfrm>
              <a:off x="5113350" y="1952050"/>
              <a:ext cx="62400" cy="53450"/>
            </a:xfrm>
            <a:custGeom>
              <a:rect b="b" l="l" r="r" t="t"/>
              <a:pathLst>
                <a:path extrusionOk="0" h="2138" w="2496">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7" name="Google Shape;4657;p90"/>
            <p:cNvSpPr/>
            <p:nvPr/>
          </p:nvSpPr>
          <p:spPr>
            <a:xfrm>
              <a:off x="5113350" y="2028275"/>
              <a:ext cx="62400" cy="53450"/>
            </a:xfrm>
            <a:custGeom>
              <a:rect b="b" l="l" r="r" t="t"/>
              <a:pathLst>
                <a:path extrusionOk="0" h="2138" w="2496">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8" name="Google Shape;4658;p90"/>
            <p:cNvSpPr/>
            <p:nvPr/>
          </p:nvSpPr>
          <p:spPr>
            <a:xfrm>
              <a:off x="5113350" y="2104500"/>
              <a:ext cx="62400" cy="53325"/>
            </a:xfrm>
            <a:custGeom>
              <a:rect b="b" l="l" r="r" t="t"/>
              <a:pathLst>
                <a:path extrusionOk="0" h="2133"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59" name="Google Shape;4659;p90"/>
            <p:cNvSpPr/>
            <p:nvPr/>
          </p:nvSpPr>
          <p:spPr>
            <a:xfrm>
              <a:off x="5113350" y="2180700"/>
              <a:ext cx="62400" cy="53350"/>
            </a:xfrm>
            <a:custGeom>
              <a:rect b="b" l="l" r="r" t="t"/>
              <a:pathLst>
                <a:path extrusionOk="0" h="2134" w="2496">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0" name="Google Shape;4660;p90"/>
            <p:cNvSpPr/>
            <p:nvPr/>
          </p:nvSpPr>
          <p:spPr>
            <a:xfrm>
              <a:off x="5113350" y="2256925"/>
              <a:ext cx="62550" cy="53425"/>
            </a:xfrm>
            <a:custGeom>
              <a:rect b="b" l="l" r="r" t="t"/>
              <a:pathLst>
                <a:path extrusionOk="0" h="2137" w="2502">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1" name="Google Shape;4661;p90"/>
            <p:cNvSpPr/>
            <p:nvPr/>
          </p:nvSpPr>
          <p:spPr>
            <a:xfrm>
              <a:off x="5113350" y="2333125"/>
              <a:ext cx="62400" cy="53450"/>
            </a:xfrm>
            <a:custGeom>
              <a:rect b="b" l="l" r="r" t="t"/>
              <a:pathLst>
                <a:path extrusionOk="0" h="2138" w="2496">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2" name="Google Shape;4662;p90"/>
            <p:cNvSpPr/>
            <p:nvPr/>
          </p:nvSpPr>
          <p:spPr>
            <a:xfrm>
              <a:off x="5113350" y="2409350"/>
              <a:ext cx="62400" cy="53350"/>
            </a:xfrm>
            <a:custGeom>
              <a:rect b="b" l="l" r="r" t="t"/>
              <a:pathLst>
                <a:path extrusionOk="0" h="2134" w="2496">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3" name="Google Shape;4663;p90"/>
            <p:cNvSpPr/>
            <p:nvPr/>
          </p:nvSpPr>
          <p:spPr>
            <a:xfrm>
              <a:off x="5113350" y="2485550"/>
              <a:ext cx="62400" cy="53300"/>
            </a:xfrm>
            <a:custGeom>
              <a:rect b="b" l="l" r="r" t="t"/>
              <a:pathLst>
                <a:path extrusionOk="0" h="2132" w="2496">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4" name="Google Shape;4664;p90"/>
            <p:cNvSpPr/>
            <p:nvPr/>
          </p:nvSpPr>
          <p:spPr>
            <a:xfrm>
              <a:off x="473247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5" name="Google Shape;4665;p90"/>
            <p:cNvSpPr/>
            <p:nvPr/>
          </p:nvSpPr>
          <p:spPr>
            <a:xfrm>
              <a:off x="473247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6" name="Google Shape;4666;p90"/>
            <p:cNvSpPr/>
            <p:nvPr/>
          </p:nvSpPr>
          <p:spPr>
            <a:xfrm>
              <a:off x="4732475" y="164740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7" name="Google Shape;4667;p90"/>
            <p:cNvSpPr/>
            <p:nvPr/>
          </p:nvSpPr>
          <p:spPr>
            <a:xfrm>
              <a:off x="473247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8" name="Google Shape;4668;p90"/>
            <p:cNvSpPr/>
            <p:nvPr/>
          </p:nvSpPr>
          <p:spPr>
            <a:xfrm>
              <a:off x="473247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69" name="Google Shape;4669;p90"/>
            <p:cNvSpPr/>
            <p:nvPr/>
          </p:nvSpPr>
          <p:spPr>
            <a:xfrm>
              <a:off x="4732475" y="1876050"/>
              <a:ext cx="62425" cy="53350"/>
            </a:xfrm>
            <a:custGeom>
              <a:rect b="b" l="l" r="r" t="t"/>
              <a:pathLst>
                <a:path extrusionOk="0" h="2134" w="2497">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0" name="Google Shape;4670;p90"/>
            <p:cNvSpPr/>
            <p:nvPr/>
          </p:nvSpPr>
          <p:spPr>
            <a:xfrm>
              <a:off x="4732475" y="1952050"/>
              <a:ext cx="62425" cy="53450"/>
            </a:xfrm>
            <a:custGeom>
              <a:rect b="b" l="l" r="r" t="t"/>
              <a:pathLst>
                <a:path extrusionOk="0" h="2138" w="2497">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1" name="Google Shape;4671;p90"/>
            <p:cNvSpPr/>
            <p:nvPr/>
          </p:nvSpPr>
          <p:spPr>
            <a:xfrm>
              <a:off x="4732475" y="2028275"/>
              <a:ext cx="62425" cy="53450"/>
            </a:xfrm>
            <a:custGeom>
              <a:rect b="b" l="l" r="r" t="t"/>
              <a:pathLst>
                <a:path extrusionOk="0" h="2138" w="2497">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2" name="Google Shape;4672;p90"/>
            <p:cNvSpPr/>
            <p:nvPr/>
          </p:nvSpPr>
          <p:spPr>
            <a:xfrm>
              <a:off x="4732475" y="21045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3" name="Google Shape;4673;p90"/>
            <p:cNvSpPr/>
            <p:nvPr/>
          </p:nvSpPr>
          <p:spPr>
            <a:xfrm>
              <a:off x="4732475" y="2180700"/>
              <a:ext cx="62425" cy="53350"/>
            </a:xfrm>
            <a:custGeom>
              <a:rect b="b" l="l" r="r" t="t"/>
              <a:pathLst>
                <a:path extrusionOk="0" h="2134" w="2497">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4" name="Google Shape;4674;p90"/>
            <p:cNvSpPr/>
            <p:nvPr/>
          </p:nvSpPr>
          <p:spPr>
            <a:xfrm>
              <a:off x="4732475" y="2256925"/>
              <a:ext cx="62575" cy="53425"/>
            </a:xfrm>
            <a:custGeom>
              <a:rect b="b" l="l" r="r" t="t"/>
              <a:pathLst>
                <a:path extrusionOk="0" h="2137" w="2503">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5" name="Google Shape;4675;p90"/>
            <p:cNvSpPr/>
            <p:nvPr/>
          </p:nvSpPr>
          <p:spPr>
            <a:xfrm>
              <a:off x="4732475" y="2333125"/>
              <a:ext cx="62425" cy="53450"/>
            </a:xfrm>
            <a:custGeom>
              <a:rect b="b" l="l" r="r" t="t"/>
              <a:pathLst>
                <a:path extrusionOk="0" h="2138" w="2497">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6" name="Google Shape;4676;p90"/>
            <p:cNvSpPr/>
            <p:nvPr/>
          </p:nvSpPr>
          <p:spPr>
            <a:xfrm>
              <a:off x="4351600" y="2256925"/>
              <a:ext cx="62575" cy="53425"/>
            </a:xfrm>
            <a:custGeom>
              <a:rect b="b" l="l" r="r" t="t"/>
              <a:pathLst>
                <a:path extrusionOk="0" h="2137" w="2503">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7" name="Google Shape;4677;p90"/>
            <p:cNvSpPr/>
            <p:nvPr/>
          </p:nvSpPr>
          <p:spPr>
            <a:xfrm>
              <a:off x="4351600" y="2485550"/>
              <a:ext cx="62425" cy="53300"/>
            </a:xfrm>
            <a:custGeom>
              <a:rect b="b" l="l" r="r" t="t"/>
              <a:pathLst>
                <a:path extrusionOk="0" h="2132" w="2497">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8" name="Google Shape;4678;p90"/>
            <p:cNvSpPr/>
            <p:nvPr/>
          </p:nvSpPr>
          <p:spPr>
            <a:xfrm>
              <a:off x="4351600" y="240935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79" name="Google Shape;4679;p90"/>
            <p:cNvSpPr/>
            <p:nvPr/>
          </p:nvSpPr>
          <p:spPr>
            <a:xfrm>
              <a:off x="4351600" y="2333125"/>
              <a:ext cx="62425" cy="53450"/>
            </a:xfrm>
            <a:custGeom>
              <a:rect b="b" l="l" r="r" t="t"/>
              <a:pathLst>
                <a:path extrusionOk="0" h="2138" w="2497">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0" name="Google Shape;4680;p90"/>
            <p:cNvSpPr/>
            <p:nvPr/>
          </p:nvSpPr>
          <p:spPr>
            <a:xfrm>
              <a:off x="4427825" y="2256925"/>
              <a:ext cx="62575" cy="53425"/>
            </a:xfrm>
            <a:custGeom>
              <a:rect b="b" l="l" r="r" t="t"/>
              <a:pathLst>
                <a:path extrusionOk="0" h="2137" w="2503">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1" name="Google Shape;4681;p90"/>
            <p:cNvSpPr/>
            <p:nvPr/>
          </p:nvSpPr>
          <p:spPr>
            <a:xfrm>
              <a:off x="4427825" y="2333125"/>
              <a:ext cx="62425" cy="53450"/>
            </a:xfrm>
            <a:custGeom>
              <a:rect b="b" l="l" r="r" t="t"/>
              <a:pathLst>
                <a:path extrusionOk="0" h="2138" w="2497">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2" name="Google Shape;4682;p90"/>
            <p:cNvSpPr/>
            <p:nvPr/>
          </p:nvSpPr>
          <p:spPr>
            <a:xfrm>
              <a:off x="45040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3" name="Google Shape;4683;p90"/>
            <p:cNvSpPr/>
            <p:nvPr/>
          </p:nvSpPr>
          <p:spPr>
            <a:xfrm>
              <a:off x="450405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4" name="Google Shape;4684;p90"/>
            <p:cNvSpPr/>
            <p:nvPr/>
          </p:nvSpPr>
          <p:spPr>
            <a:xfrm>
              <a:off x="4504050"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5" name="Google Shape;4685;p90"/>
            <p:cNvSpPr/>
            <p:nvPr/>
          </p:nvSpPr>
          <p:spPr>
            <a:xfrm>
              <a:off x="4504050"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6" name="Google Shape;4686;p90"/>
            <p:cNvSpPr/>
            <p:nvPr/>
          </p:nvSpPr>
          <p:spPr>
            <a:xfrm>
              <a:off x="4504050" y="1876050"/>
              <a:ext cx="62200" cy="53350"/>
            </a:xfrm>
            <a:custGeom>
              <a:rect b="b" l="l" r="r" t="t"/>
              <a:pathLst>
                <a:path extrusionOk="0" h="2134" w="2488">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7" name="Google Shape;4687;p90"/>
            <p:cNvSpPr/>
            <p:nvPr/>
          </p:nvSpPr>
          <p:spPr>
            <a:xfrm>
              <a:off x="4504050"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8" name="Google Shape;4688;p90"/>
            <p:cNvSpPr/>
            <p:nvPr/>
          </p:nvSpPr>
          <p:spPr>
            <a:xfrm>
              <a:off x="4504050"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89" name="Google Shape;4689;p90"/>
            <p:cNvSpPr/>
            <p:nvPr/>
          </p:nvSpPr>
          <p:spPr>
            <a:xfrm>
              <a:off x="4504050"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0" name="Google Shape;4690;p90"/>
            <p:cNvSpPr/>
            <p:nvPr/>
          </p:nvSpPr>
          <p:spPr>
            <a:xfrm>
              <a:off x="4504050"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1" name="Google Shape;4691;p90"/>
            <p:cNvSpPr/>
            <p:nvPr/>
          </p:nvSpPr>
          <p:spPr>
            <a:xfrm>
              <a:off x="450405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2" name="Google Shape;4692;p90"/>
            <p:cNvSpPr/>
            <p:nvPr/>
          </p:nvSpPr>
          <p:spPr>
            <a:xfrm>
              <a:off x="450405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3" name="Google Shape;4693;p90"/>
            <p:cNvSpPr/>
            <p:nvPr/>
          </p:nvSpPr>
          <p:spPr>
            <a:xfrm>
              <a:off x="4504050"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4" name="Google Shape;4694;p90"/>
            <p:cNvSpPr/>
            <p:nvPr/>
          </p:nvSpPr>
          <p:spPr>
            <a:xfrm>
              <a:off x="458025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5" name="Google Shape;4695;p90"/>
            <p:cNvSpPr/>
            <p:nvPr/>
          </p:nvSpPr>
          <p:spPr>
            <a:xfrm>
              <a:off x="458025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6" name="Google Shape;4696;p90"/>
            <p:cNvSpPr/>
            <p:nvPr/>
          </p:nvSpPr>
          <p:spPr>
            <a:xfrm>
              <a:off x="458025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7" name="Google Shape;4697;p90"/>
            <p:cNvSpPr/>
            <p:nvPr/>
          </p:nvSpPr>
          <p:spPr>
            <a:xfrm>
              <a:off x="458025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8" name="Google Shape;4698;p90"/>
            <p:cNvSpPr/>
            <p:nvPr/>
          </p:nvSpPr>
          <p:spPr>
            <a:xfrm>
              <a:off x="4580250" y="1876050"/>
              <a:ext cx="62225" cy="53275"/>
            </a:xfrm>
            <a:custGeom>
              <a:rect b="b" l="l" r="r" t="t"/>
              <a:pathLst>
                <a:path extrusionOk="0" h="2131" w="2489">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99" name="Google Shape;4699;p90"/>
            <p:cNvSpPr/>
            <p:nvPr/>
          </p:nvSpPr>
          <p:spPr>
            <a:xfrm>
              <a:off x="458025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0" name="Google Shape;4700;p90"/>
            <p:cNvSpPr/>
            <p:nvPr/>
          </p:nvSpPr>
          <p:spPr>
            <a:xfrm>
              <a:off x="458025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1" name="Google Shape;4701;p90"/>
            <p:cNvSpPr/>
            <p:nvPr/>
          </p:nvSpPr>
          <p:spPr>
            <a:xfrm>
              <a:off x="458025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2" name="Google Shape;4702;p90"/>
            <p:cNvSpPr/>
            <p:nvPr/>
          </p:nvSpPr>
          <p:spPr>
            <a:xfrm>
              <a:off x="458025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3" name="Google Shape;4703;p90"/>
            <p:cNvSpPr/>
            <p:nvPr/>
          </p:nvSpPr>
          <p:spPr>
            <a:xfrm>
              <a:off x="4580250" y="2256925"/>
              <a:ext cx="62350" cy="53425"/>
            </a:xfrm>
            <a:custGeom>
              <a:rect b="b" l="l" r="r" t="t"/>
              <a:pathLst>
                <a:path extrusionOk="0" h="2137" w="2494">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4" name="Google Shape;4704;p90"/>
            <p:cNvSpPr/>
            <p:nvPr/>
          </p:nvSpPr>
          <p:spPr>
            <a:xfrm>
              <a:off x="458025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5" name="Google Shape;4705;p90"/>
            <p:cNvSpPr/>
            <p:nvPr/>
          </p:nvSpPr>
          <p:spPr>
            <a:xfrm>
              <a:off x="458025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6" name="Google Shape;4706;p90"/>
            <p:cNvSpPr/>
            <p:nvPr/>
          </p:nvSpPr>
          <p:spPr>
            <a:xfrm>
              <a:off x="465647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7" name="Google Shape;4707;p90"/>
            <p:cNvSpPr/>
            <p:nvPr/>
          </p:nvSpPr>
          <p:spPr>
            <a:xfrm>
              <a:off x="465647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8" name="Google Shape;4708;p90"/>
            <p:cNvSpPr/>
            <p:nvPr/>
          </p:nvSpPr>
          <p:spPr>
            <a:xfrm>
              <a:off x="4656475" y="172362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09" name="Google Shape;4709;p90"/>
            <p:cNvSpPr/>
            <p:nvPr/>
          </p:nvSpPr>
          <p:spPr>
            <a:xfrm>
              <a:off x="465647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0" name="Google Shape;4710;p90"/>
            <p:cNvSpPr/>
            <p:nvPr/>
          </p:nvSpPr>
          <p:spPr>
            <a:xfrm>
              <a:off x="465647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1" name="Google Shape;4711;p90"/>
            <p:cNvSpPr/>
            <p:nvPr/>
          </p:nvSpPr>
          <p:spPr>
            <a:xfrm>
              <a:off x="4656475" y="1952050"/>
              <a:ext cx="62200" cy="53450"/>
            </a:xfrm>
            <a:custGeom>
              <a:rect b="b" l="l" r="r" t="t"/>
              <a:pathLst>
                <a:path extrusionOk="0" h="2138" w="2488">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2" name="Google Shape;4712;p90"/>
            <p:cNvSpPr/>
            <p:nvPr/>
          </p:nvSpPr>
          <p:spPr>
            <a:xfrm>
              <a:off x="4656475" y="2028275"/>
              <a:ext cx="62200" cy="53450"/>
            </a:xfrm>
            <a:custGeom>
              <a:rect b="b" l="l" r="r" t="t"/>
              <a:pathLst>
                <a:path extrusionOk="0" h="2138" w="2488">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3" name="Google Shape;4713;p90"/>
            <p:cNvSpPr/>
            <p:nvPr/>
          </p:nvSpPr>
          <p:spPr>
            <a:xfrm>
              <a:off x="4656475" y="21045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4" name="Google Shape;4714;p90"/>
            <p:cNvSpPr/>
            <p:nvPr/>
          </p:nvSpPr>
          <p:spPr>
            <a:xfrm>
              <a:off x="4656475" y="2180700"/>
              <a:ext cx="62200" cy="53350"/>
            </a:xfrm>
            <a:custGeom>
              <a:rect b="b" l="l" r="r" t="t"/>
              <a:pathLst>
                <a:path extrusionOk="0" h="2134" w="2488">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5" name="Google Shape;4715;p90"/>
            <p:cNvSpPr/>
            <p:nvPr/>
          </p:nvSpPr>
          <p:spPr>
            <a:xfrm>
              <a:off x="465647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6" name="Google Shape;4716;p90"/>
            <p:cNvSpPr/>
            <p:nvPr/>
          </p:nvSpPr>
          <p:spPr>
            <a:xfrm>
              <a:off x="4656475" y="2333125"/>
              <a:ext cx="62200" cy="53450"/>
            </a:xfrm>
            <a:custGeom>
              <a:rect b="b" l="l" r="r" t="t"/>
              <a:pathLst>
                <a:path extrusionOk="0" h="2138" w="2488">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7" name="Google Shape;4717;p90"/>
            <p:cNvSpPr/>
            <p:nvPr/>
          </p:nvSpPr>
          <p:spPr>
            <a:xfrm>
              <a:off x="4656475" y="240935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8" name="Google Shape;4718;p90"/>
            <p:cNvSpPr/>
            <p:nvPr/>
          </p:nvSpPr>
          <p:spPr>
            <a:xfrm>
              <a:off x="4732475" y="2409350"/>
              <a:ext cx="62425" cy="53350"/>
            </a:xfrm>
            <a:custGeom>
              <a:rect b="b" l="l" r="r" t="t"/>
              <a:pathLst>
                <a:path extrusionOk="0" h="2134"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19" name="Google Shape;4719;p90"/>
            <p:cNvSpPr/>
            <p:nvPr/>
          </p:nvSpPr>
          <p:spPr>
            <a:xfrm>
              <a:off x="4732475" y="2485550"/>
              <a:ext cx="62425" cy="53300"/>
            </a:xfrm>
            <a:custGeom>
              <a:rect b="b" l="l" r="r" t="t"/>
              <a:pathLst>
                <a:path extrusionOk="0" h="2132" w="2497">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0" name="Google Shape;4720;p90"/>
            <p:cNvSpPr/>
            <p:nvPr/>
          </p:nvSpPr>
          <p:spPr>
            <a:xfrm>
              <a:off x="4808700" y="14952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1" name="Google Shape;4721;p90"/>
            <p:cNvSpPr/>
            <p:nvPr/>
          </p:nvSpPr>
          <p:spPr>
            <a:xfrm>
              <a:off x="4808700" y="1571400"/>
              <a:ext cx="62400" cy="53250"/>
            </a:xfrm>
            <a:custGeom>
              <a:rect b="b" l="l" r="r" t="t"/>
              <a:pathLst>
                <a:path extrusionOk="0" h="2130" w="2496">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2" name="Google Shape;4722;p90"/>
            <p:cNvSpPr/>
            <p:nvPr/>
          </p:nvSpPr>
          <p:spPr>
            <a:xfrm>
              <a:off x="4808700" y="1647400"/>
              <a:ext cx="62400" cy="53450"/>
            </a:xfrm>
            <a:custGeom>
              <a:rect b="b" l="l" r="r" t="t"/>
              <a:pathLst>
                <a:path extrusionOk="0" h="2138" w="2496">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3" name="Google Shape;4723;p90"/>
            <p:cNvSpPr/>
            <p:nvPr/>
          </p:nvSpPr>
          <p:spPr>
            <a:xfrm>
              <a:off x="4808700" y="172362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4" name="Google Shape;4724;p90"/>
            <p:cNvSpPr/>
            <p:nvPr/>
          </p:nvSpPr>
          <p:spPr>
            <a:xfrm>
              <a:off x="4808700" y="17998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5" name="Google Shape;4725;p90"/>
            <p:cNvSpPr/>
            <p:nvPr/>
          </p:nvSpPr>
          <p:spPr>
            <a:xfrm>
              <a:off x="4808700" y="1876050"/>
              <a:ext cx="62400" cy="53275"/>
            </a:xfrm>
            <a:custGeom>
              <a:rect b="b" l="l" r="r" t="t"/>
              <a:pathLst>
                <a:path extrusionOk="0" h="2131" w="2496">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6" name="Google Shape;4726;p90"/>
            <p:cNvSpPr/>
            <p:nvPr/>
          </p:nvSpPr>
          <p:spPr>
            <a:xfrm>
              <a:off x="4808700" y="1952050"/>
              <a:ext cx="62400" cy="53450"/>
            </a:xfrm>
            <a:custGeom>
              <a:rect b="b" l="l" r="r" t="t"/>
              <a:pathLst>
                <a:path extrusionOk="0" h="2138" w="2496">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7" name="Google Shape;4727;p90"/>
            <p:cNvSpPr/>
            <p:nvPr/>
          </p:nvSpPr>
          <p:spPr>
            <a:xfrm>
              <a:off x="4808700" y="2028275"/>
              <a:ext cx="62400" cy="53450"/>
            </a:xfrm>
            <a:custGeom>
              <a:rect b="b" l="l" r="r" t="t"/>
              <a:pathLst>
                <a:path extrusionOk="0" h="2138" w="2496">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8" name="Google Shape;4728;p90"/>
            <p:cNvSpPr/>
            <p:nvPr/>
          </p:nvSpPr>
          <p:spPr>
            <a:xfrm>
              <a:off x="4808700" y="210450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29" name="Google Shape;4729;p90"/>
            <p:cNvSpPr/>
            <p:nvPr/>
          </p:nvSpPr>
          <p:spPr>
            <a:xfrm>
              <a:off x="4808700" y="2180700"/>
              <a:ext cx="62400" cy="53350"/>
            </a:xfrm>
            <a:custGeom>
              <a:rect b="b" l="l" r="r" t="t"/>
              <a:pathLst>
                <a:path extrusionOk="0" h="2134" w="2496">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0" name="Google Shape;4730;p90"/>
            <p:cNvSpPr/>
            <p:nvPr/>
          </p:nvSpPr>
          <p:spPr>
            <a:xfrm>
              <a:off x="4808700" y="2256925"/>
              <a:ext cx="62550" cy="53425"/>
            </a:xfrm>
            <a:custGeom>
              <a:rect b="b" l="l" r="r" t="t"/>
              <a:pathLst>
                <a:path extrusionOk="0" h="2137" w="2502">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1" name="Google Shape;4731;p90"/>
            <p:cNvSpPr/>
            <p:nvPr/>
          </p:nvSpPr>
          <p:spPr>
            <a:xfrm>
              <a:off x="4808700" y="2333125"/>
              <a:ext cx="62400" cy="53450"/>
            </a:xfrm>
            <a:custGeom>
              <a:rect b="b" l="l" r="r" t="t"/>
              <a:pathLst>
                <a:path extrusionOk="0" h="2138" w="2496">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2" name="Google Shape;4732;p90"/>
            <p:cNvSpPr/>
            <p:nvPr/>
          </p:nvSpPr>
          <p:spPr>
            <a:xfrm>
              <a:off x="4808700" y="2409350"/>
              <a:ext cx="62400" cy="53350"/>
            </a:xfrm>
            <a:custGeom>
              <a:rect b="b" l="l" r="r" t="t"/>
              <a:pathLst>
                <a:path extrusionOk="0" h="2134"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3" name="Google Shape;4733;p90"/>
            <p:cNvSpPr/>
            <p:nvPr/>
          </p:nvSpPr>
          <p:spPr>
            <a:xfrm>
              <a:off x="4808700" y="2485550"/>
              <a:ext cx="62400" cy="53300"/>
            </a:xfrm>
            <a:custGeom>
              <a:rect b="b" l="l" r="r" t="t"/>
              <a:pathLst>
                <a:path extrusionOk="0" h="2132" w="2496">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4" name="Google Shape;4734;p90"/>
            <p:cNvSpPr/>
            <p:nvPr/>
          </p:nvSpPr>
          <p:spPr>
            <a:xfrm>
              <a:off x="48849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5" name="Google Shape;4735;p90"/>
            <p:cNvSpPr/>
            <p:nvPr/>
          </p:nvSpPr>
          <p:spPr>
            <a:xfrm>
              <a:off x="4884900" y="1571400"/>
              <a:ext cx="62225" cy="53250"/>
            </a:xfrm>
            <a:custGeom>
              <a:rect b="b" l="l" r="r" t="t"/>
              <a:pathLst>
                <a:path extrusionOk="0" h="2130" w="2489">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6" name="Google Shape;4736;p90"/>
            <p:cNvSpPr/>
            <p:nvPr/>
          </p:nvSpPr>
          <p:spPr>
            <a:xfrm>
              <a:off x="4884900" y="164740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7" name="Google Shape;4737;p90"/>
            <p:cNvSpPr/>
            <p:nvPr/>
          </p:nvSpPr>
          <p:spPr>
            <a:xfrm>
              <a:off x="48849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8" name="Google Shape;4738;p90"/>
            <p:cNvSpPr/>
            <p:nvPr/>
          </p:nvSpPr>
          <p:spPr>
            <a:xfrm>
              <a:off x="48849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39" name="Google Shape;4739;p90"/>
            <p:cNvSpPr/>
            <p:nvPr/>
          </p:nvSpPr>
          <p:spPr>
            <a:xfrm>
              <a:off x="4884900" y="1876050"/>
              <a:ext cx="62225" cy="53350"/>
            </a:xfrm>
            <a:custGeom>
              <a:rect b="b" l="l" r="r" t="t"/>
              <a:pathLst>
                <a:path extrusionOk="0" h="2134" w="2489">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0" name="Google Shape;4740;p90"/>
            <p:cNvSpPr/>
            <p:nvPr/>
          </p:nvSpPr>
          <p:spPr>
            <a:xfrm>
              <a:off x="4884900" y="1952050"/>
              <a:ext cx="62225" cy="53450"/>
            </a:xfrm>
            <a:custGeom>
              <a:rect b="b" l="l" r="r" t="t"/>
              <a:pathLst>
                <a:path extrusionOk="0" h="2138" w="2489">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1" name="Google Shape;4741;p90"/>
            <p:cNvSpPr/>
            <p:nvPr/>
          </p:nvSpPr>
          <p:spPr>
            <a:xfrm>
              <a:off x="4884900" y="2028275"/>
              <a:ext cx="62225" cy="53450"/>
            </a:xfrm>
            <a:custGeom>
              <a:rect b="b" l="l" r="r" t="t"/>
              <a:pathLst>
                <a:path extrusionOk="0" h="2138" w="2489">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2" name="Google Shape;4742;p90"/>
            <p:cNvSpPr/>
            <p:nvPr/>
          </p:nvSpPr>
          <p:spPr>
            <a:xfrm>
              <a:off x="48849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3" name="Google Shape;4743;p90"/>
            <p:cNvSpPr/>
            <p:nvPr/>
          </p:nvSpPr>
          <p:spPr>
            <a:xfrm>
              <a:off x="48849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4" name="Google Shape;4744;p90"/>
            <p:cNvSpPr/>
            <p:nvPr/>
          </p:nvSpPr>
          <p:spPr>
            <a:xfrm>
              <a:off x="48849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5" name="Google Shape;4745;p90"/>
            <p:cNvSpPr/>
            <p:nvPr/>
          </p:nvSpPr>
          <p:spPr>
            <a:xfrm>
              <a:off x="4884900" y="23331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6" name="Google Shape;4746;p90"/>
            <p:cNvSpPr/>
            <p:nvPr/>
          </p:nvSpPr>
          <p:spPr>
            <a:xfrm>
              <a:off x="48849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7" name="Google Shape;4747;p90"/>
            <p:cNvSpPr/>
            <p:nvPr/>
          </p:nvSpPr>
          <p:spPr>
            <a:xfrm>
              <a:off x="48849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8" name="Google Shape;4748;p90"/>
            <p:cNvSpPr/>
            <p:nvPr/>
          </p:nvSpPr>
          <p:spPr>
            <a:xfrm>
              <a:off x="4884900" y="2561575"/>
              <a:ext cx="62225" cy="53425"/>
            </a:xfrm>
            <a:custGeom>
              <a:rect b="b" l="l" r="r" t="t"/>
              <a:pathLst>
                <a:path extrusionOk="0" h="2137" w="2489">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49" name="Google Shape;4749;p90"/>
            <p:cNvSpPr/>
            <p:nvPr/>
          </p:nvSpPr>
          <p:spPr>
            <a:xfrm>
              <a:off x="4961125"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0" name="Google Shape;4750;p90"/>
            <p:cNvSpPr/>
            <p:nvPr/>
          </p:nvSpPr>
          <p:spPr>
            <a:xfrm>
              <a:off x="4961125"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1" name="Google Shape;4751;p90"/>
            <p:cNvSpPr/>
            <p:nvPr/>
          </p:nvSpPr>
          <p:spPr>
            <a:xfrm>
              <a:off x="4961125" y="17236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2" name="Google Shape;4752;p90"/>
            <p:cNvSpPr/>
            <p:nvPr/>
          </p:nvSpPr>
          <p:spPr>
            <a:xfrm>
              <a:off x="4961125" y="179985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3" name="Google Shape;4753;p90"/>
            <p:cNvSpPr/>
            <p:nvPr/>
          </p:nvSpPr>
          <p:spPr>
            <a:xfrm>
              <a:off x="4961125" y="1876050"/>
              <a:ext cx="62200" cy="53275"/>
            </a:xfrm>
            <a:custGeom>
              <a:rect b="b" l="l" r="r" t="t"/>
              <a:pathLst>
                <a:path extrusionOk="0" h="2131" w="2488">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4" name="Google Shape;4754;p90"/>
            <p:cNvSpPr/>
            <p:nvPr/>
          </p:nvSpPr>
          <p:spPr>
            <a:xfrm>
              <a:off x="4961125" y="1952050"/>
              <a:ext cx="62200" cy="53450"/>
            </a:xfrm>
            <a:custGeom>
              <a:rect b="b" l="l" r="r" t="t"/>
              <a:pathLst>
                <a:path extrusionOk="0" h="2138" w="2488">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5" name="Google Shape;4755;p90"/>
            <p:cNvSpPr/>
            <p:nvPr/>
          </p:nvSpPr>
          <p:spPr>
            <a:xfrm>
              <a:off x="4961125" y="2028275"/>
              <a:ext cx="62200" cy="53450"/>
            </a:xfrm>
            <a:custGeom>
              <a:rect b="b" l="l" r="r" t="t"/>
              <a:pathLst>
                <a:path extrusionOk="0" h="2138" w="2488">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6" name="Google Shape;4756;p90"/>
            <p:cNvSpPr/>
            <p:nvPr/>
          </p:nvSpPr>
          <p:spPr>
            <a:xfrm>
              <a:off x="4961125" y="21045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7" name="Google Shape;4757;p90"/>
            <p:cNvSpPr/>
            <p:nvPr/>
          </p:nvSpPr>
          <p:spPr>
            <a:xfrm>
              <a:off x="4961125" y="2180700"/>
              <a:ext cx="62200" cy="53350"/>
            </a:xfrm>
            <a:custGeom>
              <a:rect b="b" l="l" r="r" t="t"/>
              <a:pathLst>
                <a:path extrusionOk="0" h="2134" w="2488">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8" name="Google Shape;4758;p90"/>
            <p:cNvSpPr/>
            <p:nvPr/>
          </p:nvSpPr>
          <p:spPr>
            <a:xfrm>
              <a:off x="4961125" y="2256925"/>
              <a:ext cx="62350" cy="53425"/>
            </a:xfrm>
            <a:custGeom>
              <a:rect b="b" l="l" r="r" t="t"/>
              <a:pathLst>
                <a:path extrusionOk="0" h="2137" w="2494">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59" name="Google Shape;4759;p90"/>
            <p:cNvSpPr/>
            <p:nvPr/>
          </p:nvSpPr>
          <p:spPr>
            <a:xfrm>
              <a:off x="4961125"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0" name="Google Shape;4760;p90"/>
            <p:cNvSpPr/>
            <p:nvPr/>
          </p:nvSpPr>
          <p:spPr>
            <a:xfrm>
              <a:off x="4961125" y="240935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1" name="Google Shape;4761;p90"/>
            <p:cNvSpPr/>
            <p:nvPr/>
          </p:nvSpPr>
          <p:spPr>
            <a:xfrm>
              <a:off x="4961125" y="2485550"/>
              <a:ext cx="62200" cy="53300"/>
            </a:xfrm>
            <a:custGeom>
              <a:rect b="b" l="l" r="r" t="t"/>
              <a:pathLst>
                <a:path extrusionOk="0" h="2132" w="2488">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2" name="Google Shape;4762;p90"/>
            <p:cNvSpPr/>
            <p:nvPr/>
          </p:nvSpPr>
          <p:spPr>
            <a:xfrm>
              <a:off x="4961125"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3" name="Google Shape;4763;p90"/>
            <p:cNvSpPr/>
            <p:nvPr/>
          </p:nvSpPr>
          <p:spPr>
            <a:xfrm>
              <a:off x="50373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4" name="Google Shape;4764;p90"/>
            <p:cNvSpPr/>
            <p:nvPr/>
          </p:nvSpPr>
          <p:spPr>
            <a:xfrm>
              <a:off x="503732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5" name="Google Shape;4765;p90"/>
            <p:cNvSpPr/>
            <p:nvPr/>
          </p:nvSpPr>
          <p:spPr>
            <a:xfrm>
              <a:off x="50373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6" name="Google Shape;4766;p90"/>
            <p:cNvSpPr/>
            <p:nvPr/>
          </p:nvSpPr>
          <p:spPr>
            <a:xfrm>
              <a:off x="50373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7" name="Google Shape;4767;p90"/>
            <p:cNvSpPr/>
            <p:nvPr/>
          </p:nvSpPr>
          <p:spPr>
            <a:xfrm>
              <a:off x="5037325"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8" name="Google Shape;4768;p90"/>
            <p:cNvSpPr/>
            <p:nvPr/>
          </p:nvSpPr>
          <p:spPr>
            <a:xfrm>
              <a:off x="50373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69" name="Google Shape;4769;p90"/>
            <p:cNvSpPr/>
            <p:nvPr/>
          </p:nvSpPr>
          <p:spPr>
            <a:xfrm>
              <a:off x="50373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0" name="Google Shape;4770;p90"/>
            <p:cNvSpPr/>
            <p:nvPr/>
          </p:nvSpPr>
          <p:spPr>
            <a:xfrm>
              <a:off x="50373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1" name="Google Shape;4771;p90"/>
            <p:cNvSpPr/>
            <p:nvPr/>
          </p:nvSpPr>
          <p:spPr>
            <a:xfrm>
              <a:off x="50373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2" name="Google Shape;4772;p90"/>
            <p:cNvSpPr/>
            <p:nvPr/>
          </p:nvSpPr>
          <p:spPr>
            <a:xfrm>
              <a:off x="5037325" y="2256925"/>
              <a:ext cx="62375" cy="53425"/>
            </a:xfrm>
            <a:custGeom>
              <a:rect b="b" l="l" r="r" t="t"/>
              <a:pathLst>
                <a:path extrusionOk="0" h="2137" w="2495">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3" name="Google Shape;4773;p90"/>
            <p:cNvSpPr/>
            <p:nvPr/>
          </p:nvSpPr>
          <p:spPr>
            <a:xfrm>
              <a:off x="50373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4" name="Google Shape;4774;p90"/>
            <p:cNvSpPr/>
            <p:nvPr/>
          </p:nvSpPr>
          <p:spPr>
            <a:xfrm>
              <a:off x="50373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5" name="Google Shape;4775;p90"/>
            <p:cNvSpPr/>
            <p:nvPr/>
          </p:nvSpPr>
          <p:spPr>
            <a:xfrm>
              <a:off x="5037325" y="2485550"/>
              <a:ext cx="62225" cy="53300"/>
            </a:xfrm>
            <a:custGeom>
              <a:rect b="b" l="l" r="r" t="t"/>
              <a:pathLst>
                <a:path extrusionOk="0" h="2132" w="2489">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6" name="Google Shape;4776;p90"/>
            <p:cNvSpPr/>
            <p:nvPr/>
          </p:nvSpPr>
          <p:spPr>
            <a:xfrm>
              <a:off x="50373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7" name="Google Shape;4777;p90"/>
            <p:cNvSpPr/>
            <p:nvPr/>
          </p:nvSpPr>
          <p:spPr>
            <a:xfrm>
              <a:off x="5113350" y="2561575"/>
              <a:ext cx="62400" cy="53425"/>
            </a:xfrm>
            <a:custGeom>
              <a:rect b="b" l="l" r="r" t="t"/>
              <a:pathLst>
                <a:path extrusionOk="0" h="2137" w="2496">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8" name="Google Shape;4778;p90"/>
            <p:cNvSpPr/>
            <p:nvPr/>
          </p:nvSpPr>
          <p:spPr>
            <a:xfrm>
              <a:off x="5113350" y="2637775"/>
              <a:ext cx="62400" cy="53450"/>
            </a:xfrm>
            <a:custGeom>
              <a:rect b="b" l="l" r="r" t="t"/>
              <a:pathLst>
                <a:path extrusionOk="0" h="2138" w="2496">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79" name="Google Shape;4779;p90"/>
            <p:cNvSpPr/>
            <p:nvPr/>
          </p:nvSpPr>
          <p:spPr>
            <a:xfrm>
              <a:off x="518955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0" name="Google Shape;4780;p90"/>
            <p:cNvSpPr/>
            <p:nvPr/>
          </p:nvSpPr>
          <p:spPr>
            <a:xfrm>
              <a:off x="5189550" y="1495200"/>
              <a:ext cx="62225" cy="53325"/>
            </a:xfrm>
            <a:custGeom>
              <a:rect b="b" l="l" r="r" t="t"/>
              <a:pathLst>
                <a:path extrusionOk="0" h="2133" w="2489">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1" name="Google Shape;4781;p90"/>
            <p:cNvSpPr/>
            <p:nvPr/>
          </p:nvSpPr>
          <p:spPr>
            <a:xfrm>
              <a:off x="5189550" y="1571400"/>
              <a:ext cx="62225" cy="53300"/>
            </a:xfrm>
            <a:custGeom>
              <a:rect b="b" l="l" r="r" t="t"/>
              <a:pathLst>
                <a:path extrusionOk="0" h="2132" w="2489">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2" name="Google Shape;4782;p90"/>
            <p:cNvSpPr/>
            <p:nvPr/>
          </p:nvSpPr>
          <p:spPr>
            <a:xfrm>
              <a:off x="5189550" y="1647400"/>
              <a:ext cx="62225" cy="53450"/>
            </a:xfrm>
            <a:custGeom>
              <a:rect b="b" l="l" r="r" t="t"/>
              <a:pathLst>
                <a:path extrusionOk="0" h="2138" w="2489">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3" name="Google Shape;4783;p90"/>
            <p:cNvSpPr/>
            <p:nvPr/>
          </p:nvSpPr>
          <p:spPr>
            <a:xfrm>
              <a:off x="5189550" y="172362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4" name="Google Shape;4784;p90"/>
            <p:cNvSpPr/>
            <p:nvPr/>
          </p:nvSpPr>
          <p:spPr>
            <a:xfrm>
              <a:off x="5189550" y="1799850"/>
              <a:ext cx="62225" cy="53325"/>
            </a:xfrm>
            <a:custGeom>
              <a:rect b="b" l="l" r="r" t="t"/>
              <a:pathLst>
                <a:path extrusionOk="0" h="2133"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5" name="Google Shape;4785;p90"/>
            <p:cNvSpPr/>
            <p:nvPr/>
          </p:nvSpPr>
          <p:spPr>
            <a:xfrm>
              <a:off x="5189550" y="1876050"/>
              <a:ext cx="62225" cy="53300"/>
            </a:xfrm>
            <a:custGeom>
              <a:rect b="b" l="l" r="r" t="t"/>
              <a:pathLst>
                <a:path extrusionOk="0" h="2132" w="2489">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6" name="Google Shape;4786;p90"/>
            <p:cNvSpPr/>
            <p:nvPr/>
          </p:nvSpPr>
          <p:spPr>
            <a:xfrm>
              <a:off x="5189550" y="1952050"/>
              <a:ext cx="62225" cy="53450"/>
            </a:xfrm>
            <a:custGeom>
              <a:rect b="b" l="l" r="r" t="t"/>
              <a:pathLst>
                <a:path extrusionOk="0" h="2138" w="2489">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7" name="Google Shape;4787;p90"/>
            <p:cNvSpPr/>
            <p:nvPr/>
          </p:nvSpPr>
          <p:spPr>
            <a:xfrm>
              <a:off x="5189550" y="20282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8" name="Google Shape;4788;p90"/>
            <p:cNvSpPr/>
            <p:nvPr/>
          </p:nvSpPr>
          <p:spPr>
            <a:xfrm>
              <a:off x="5189550" y="2104500"/>
              <a:ext cx="62225" cy="53325"/>
            </a:xfrm>
            <a:custGeom>
              <a:rect b="b" l="l" r="r" t="t"/>
              <a:pathLst>
                <a:path extrusionOk="0" h="2133" w="2489">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89" name="Google Shape;4789;p90"/>
            <p:cNvSpPr/>
            <p:nvPr/>
          </p:nvSpPr>
          <p:spPr>
            <a:xfrm>
              <a:off x="5189550" y="2180700"/>
              <a:ext cx="62225" cy="53350"/>
            </a:xfrm>
            <a:custGeom>
              <a:rect b="b" l="l" r="r" t="t"/>
              <a:pathLst>
                <a:path extrusionOk="0" h="2134" w="2489">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0" name="Google Shape;4790;p90"/>
            <p:cNvSpPr/>
            <p:nvPr/>
          </p:nvSpPr>
          <p:spPr>
            <a:xfrm>
              <a:off x="5189550" y="2256925"/>
              <a:ext cx="62425" cy="53425"/>
            </a:xfrm>
            <a:custGeom>
              <a:rect b="b" l="l" r="r" t="t"/>
              <a:pathLst>
                <a:path extrusionOk="0" h="2137" w="2497">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1" name="Google Shape;4791;p90"/>
            <p:cNvSpPr/>
            <p:nvPr/>
          </p:nvSpPr>
          <p:spPr>
            <a:xfrm>
              <a:off x="5189550" y="2333125"/>
              <a:ext cx="62225" cy="53350"/>
            </a:xfrm>
            <a:custGeom>
              <a:rect b="b" l="l" r="r" t="t"/>
              <a:pathLst>
                <a:path extrusionOk="0" h="2134" w="2489">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2" name="Google Shape;4792;p90"/>
            <p:cNvSpPr/>
            <p:nvPr/>
          </p:nvSpPr>
          <p:spPr>
            <a:xfrm>
              <a:off x="5189550" y="2409350"/>
              <a:ext cx="62225" cy="53350"/>
            </a:xfrm>
            <a:custGeom>
              <a:rect b="b" l="l" r="r" t="t"/>
              <a:pathLst>
                <a:path extrusionOk="0" h="2134" w="2489">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3" name="Google Shape;4793;p90"/>
            <p:cNvSpPr/>
            <p:nvPr/>
          </p:nvSpPr>
          <p:spPr>
            <a:xfrm>
              <a:off x="5189550" y="2485550"/>
              <a:ext cx="62425" cy="53300"/>
            </a:xfrm>
            <a:custGeom>
              <a:rect b="b" l="l" r="r" t="t"/>
              <a:pathLst>
                <a:path extrusionOk="0" h="2132" w="2497">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4" name="Google Shape;4794;p90"/>
            <p:cNvSpPr/>
            <p:nvPr/>
          </p:nvSpPr>
          <p:spPr>
            <a:xfrm>
              <a:off x="5189550" y="2561575"/>
              <a:ext cx="62225" cy="53425"/>
            </a:xfrm>
            <a:custGeom>
              <a:rect b="b" l="l" r="r" t="t"/>
              <a:pathLst>
                <a:path extrusionOk="0" h="2137" w="2489">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5" name="Google Shape;4795;p90"/>
            <p:cNvSpPr/>
            <p:nvPr/>
          </p:nvSpPr>
          <p:spPr>
            <a:xfrm>
              <a:off x="5189550" y="2714000"/>
              <a:ext cx="62225" cy="53350"/>
            </a:xfrm>
            <a:custGeom>
              <a:rect b="b" l="l" r="r" t="t"/>
              <a:pathLst>
                <a:path extrusionOk="0" h="2134" w="2489">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6" name="Google Shape;4796;p90"/>
            <p:cNvSpPr/>
            <p:nvPr/>
          </p:nvSpPr>
          <p:spPr>
            <a:xfrm>
              <a:off x="5189550" y="2637775"/>
              <a:ext cx="62425" cy="53450"/>
            </a:xfrm>
            <a:custGeom>
              <a:rect b="b" l="l" r="r" t="t"/>
              <a:pathLst>
                <a:path extrusionOk="0" h="2138" w="2497">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7" name="Google Shape;4797;p90"/>
            <p:cNvSpPr/>
            <p:nvPr/>
          </p:nvSpPr>
          <p:spPr>
            <a:xfrm>
              <a:off x="5265775" y="1342750"/>
              <a:ext cx="62200" cy="53350"/>
            </a:xfrm>
            <a:custGeom>
              <a:rect b="b" l="l" r="r" t="t"/>
              <a:pathLst>
                <a:path extrusionOk="0" h="2134" w="2488">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8" name="Google Shape;4798;p90"/>
            <p:cNvSpPr/>
            <p:nvPr/>
          </p:nvSpPr>
          <p:spPr>
            <a:xfrm>
              <a:off x="5265775" y="14189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99" name="Google Shape;4799;p90"/>
            <p:cNvSpPr/>
            <p:nvPr/>
          </p:nvSpPr>
          <p:spPr>
            <a:xfrm>
              <a:off x="5265775" y="149520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0" name="Google Shape;4800;p90"/>
            <p:cNvSpPr/>
            <p:nvPr/>
          </p:nvSpPr>
          <p:spPr>
            <a:xfrm>
              <a:off x="5265775" y="1571400"/>
              <a:ext cx="62200" cy="53300"/>
            </a:xfrm>
            <a:custGeom>
              <a:rect b="b" l="l" r="r" t="t"/>
              <a:pathLst>
                <a:path extrusionOk="0" h="2132" w="2488">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1" name="Google Shape;4801;p90"/>
            <p:cNvSpPr/>
            <p:nvPr/>
          </p:nvSpPr>
          <p:spPr>
            <a:xfrm>
              <a:off x="5265775" y="1647400"/>
              <a:ext cx="62200" cy="53450"/>
            </a:xfrm>
            <a:custGeom>
              <a:rect b="b" l="l" r="r" t="t"/>
              <a:pathLst>
                <a:path extrusionOk="0" h="2138" w="2488">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2" name="Google Shape;4802;p90"/>
            <p:cNvSpPr/>
            <p:nvPr/>
          </p:nvSpPr>
          <p:spPr>
            <a:xfrm>
              <a:off x="5265775" y="172362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3" name="Google Shape;4803;p90"/>
            <p:cNvSpPr/>
            <p:nvPr/>
          </p:nvSpPr>
          <p:spPr>
            <a:xfrm>
              <a:off x="5265775" y="1799850"/>
              <a:ext cx="62200" cy="53325"/>
            </a:xfrm>
            <a:custGeom>
              <a:rect b="b" l="l" r="r" t="t"/>
              <a:pathLst>
                <a:path extrusionOk="0" h="2133" w="2488">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4" name="Google Shape;4804;p90"/>
            <p:cNvSpPr/>
            <p:nvPr/>
          </p:nvSpPr>
          <p:spPr>
            <a:xfrm>
              <a:off x="5265775" y="1876050"/>
              <a:ext cx="62200" cy="53300"/>
            </a:xfrm>
            <a:custGeom>
              <a:rect b="b" l="l" r="r" t="t"/>
              <a:pathLst>
                <a:path extrusionOk="0" h="2132" w="2488">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5" name="Google Shape;4805;p90"/>
            <p:cNvSpPr/>
            <p:nvPr/>
          </p:nvSpPr>
          <p:spPr>
            <a:xfrm>
              <a:off x="5265775" y="1952050"/>
              <a:ext cx="62200" cy="53450"/>
            </a:xfrm>
            <a:custGeom>
              <a:rect b="b" l="l" r="r" t="t"/>
              <a:pathLst>
                <a:path extrusionOk="0" h="2138" w="2488">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6" name="Google Shape;4806;p90"/>
            <p:cNvSpPr/>
            <p:nvPr/>
          </p:nvSpPr>
          <p:spPr>
            <a:xfrm>
              <a:off x="5265775" y="2028275"/>
              <a:ext cx="62200" cy="53350"/>
            </a:xfrm>
            <a:custGeom>
              <a:rect b="b" l="l" r="r" t="t"/>
              <a:pathLst>
                <a:path extrusionOk="0" h="2134" w="2488">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7" name="Google Shape;4807;p90"/>
            <p:cNvSpPr/>
            <p:nvPr/>
          </p:nvSpPr>
          <p:spPr>
            <a:xfrm>
              <a:off x="5265775" y="2104500"/>
              <a:ext cx="62200" cy="53325"/>
            </a:xfrm>
            <a:custGeom>
              <a:rect b="b" l="l" r="r" t="t"/>
              <a:pathLst>
                <a:path extrusionOk="0" h="2133" w="2488">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8" name="Google Shape;4808;p90"/>
            <p:cNvSpPr/>
            <p:nvPr/>
          </p:nvSpPr>
          <p:spPr>
            <a:xfrm>
              <a:off x="5265775" y="2180700"/>
              <a:ext cx="62200" cy="53350"/>
            </a:xfrm>
            <a:custGeom>
              <a:rect b="b" l="l" r="r" t="t"/>
              <a:pathLst>
                <a:path extrusionOk="0" h="2134" w="2488">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09" name="Google Shape;4809;p90"/>
            <p:cNvSpPr/>
            <p:nvPr/>
          </p:nvSpPr>
          <p:spPr>
            <a:xfrm>
              <a:off x="5265775" y="2256925"/>
              <a:ext cx="62400" cy="53425"/>
            </a:xfrm>
            <a:custGeom>
              <a:rect b="b" l="l" r="r" t="t"/>
              <a:pathLst>
                <a:path extrusionOk="0" h="2137" w="2496">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0" name="Google Shape;4810;p90"/>
            <p:cNvSpPr/>
            <p:nvPr/>
          </p:nvSpPr>
          <p:spPr>
            <a:xfrm>
              <a:off x="5265775" y="2333125"/>
              <a:ext cx="62200" cy="53350"/>
            </a:xfrm>
            <a:custGeom>
              <a:rect b="b" l="l" r="r" t="t"/>
              <a:pathLst>
                <a:path extrusionOk="0" h="2134" w="2488">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1" name="Google Shape;4811;p90"/>
            <p:cNvSpPr/>
            <p:nvPr/>
          </p:nvSpPr>
          <p:spPr>
            <a:xfrm>
              <a:off x="5265775" y="2409350"/>
              <a:ext cx="62200" cy="53350"/>
            </a:xfrm>
            <a:custGeom>
              <a:rect b="b" l="l" r="r" t="t"/>
              <a:pathLst>
                <a:path extrusionOk="0" h="2134" w="2488">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2" name="Google Shape;4812;p90"/>
            <p:cNvSpPr/>
            <p:nvPr/>
          </p:nvSpPr>
          <p:spPr>
            <a:xfrm>
              <a:off x="5265775" y="2485550"/>
              <a:ext cx="62200" cy="53350"/>
            </a:xfrm>
            <a:custGeom>
              <a:rect b="b" l="l" r="r" t="t"/>
              <a:pathLst>
                <a:path extrusionOk="0" h="2134" w="2488">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3" name="Google Shape;4813;p90"/>
            <p:cNvSpPr/>
            <p:nvPr/>
          </p:nvSpPr>
          <p:spPr>
            <a:xfrm>
              <a:off x="5265775" y="2561575"/>
              <a:ext cx="62200" cy="53425"/>
            </a:xfrm>
            <a:custGeom>
              <a:rect b="b" l="l" r="r" t="t"/>
              <a:pathLst>
                <a:path extrusionOk="0" h="2137" w="2488">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4" name="Google Shape;4814;p90"/>
            <p:cNvSpPr/>
            <p:nvPr/>
          </p:nvSpPr>
          <p:spPr>
            <a:xfrm>
              <a:off x="5265775"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5" name="Google Shape;4815;p90"/>
            <p:cNvSpPr/>
            <p:nvPr/>
          </p:nvSpPr>
          <p:spPr>
            <a:xfrm>
              <a:off x="5341975" y="1342750"/>
              <a:ext cx="62425" cy="53450"/>
            </a:xfrm>
            <a:custGeom>
              <a:rect b="b" l="l" r="r" t="t"/>
              <a:pathLst>
                <a:path extrusionOk="0" h="2138" w="2497">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6" name="Google Shape;4816;p90"/>
            <p:cNvSpPr/>
            <p:nvPr/>
          </p:nvSpPr>
          <p:spPr>
            <a:xfrm>
              <a:off x="5341975" y="141897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7" name="Google Shape;4817;p90"/>
            <p:cNvSpPr/>
            <p:nvPr/>
          </p:nvSpPr>
          <p:spPr>
            <a:xfrm>
              <a:off x="5341975" y="14952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8" name="Google Shape;4818;p90"/>
            <p:cNvSpPr/>
            <p:nvPr/>
          </p:nvSpPr>
          <p:spPr>
            <a:xfrm>
              <a:off x="5341975" y="1571400"/>
              <a:ext cx="62375" cy="53250"/>
            </a:xfrm>
            <a:custGeom>
              <a:rect b="b" l="l" r="r" t="t"/>
              <a:pathLst>
                <a:path extrusionOk="0" h="2130" w="2495">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19" name="Google Shape;4819;p90"/>
            <p:cNvSpPr/>
            <p:nvPr/>
          </p:nvSpPr>
          <p:spPr>
            <a:xfrm>
              <a:off x="5341975" y="1647400"/>
              <a:ext cx="62425" cy="53450"/>
            </a:xfrm>
            <a:custGeom>
              <a:rect b="b" l="l" r="r" t="t"/>
              <a:pathLst>
                <a:path extrusionOk="0" h="2138" w="2497">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0" name="Google Shape;4820;p90"/>
            <p:cNvSpPr/>
            <p:nvPr/>
          </p:nvSpPr>
          <p:spPr>
            <a:xfrm>
              <a:off x="5341975" y="1723625"/>
              <a:ext cx="62425" cy="53350"/>
            </a:xfrm>
            <a:custGeom>
              <a:rect b="b" l="l" r="r" t="t"/>
              <a:pathLst>
                <a:path extrusionOk="0" h="2134" w="2497">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1" name="Google Shape;4821;p90"/>
            <p:cNvSpPr/>
            <p:nvPr/>
          </p:nvSpPr>
          <p:spPr>
            <a:xfrm>
              <a:off x="5341975" y="179985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2" name="Google Shape;4822;p90"/>
            <p:cNvSpPr/>
            <p:nvPr/>
          </p:nvSpPr>
          <p:spPr>
            <a:xfrm>
              <a:off x="5341975" y="1876050"/>
              <a:ext cx="62425" cy="53275"/>
            </a:xfrm>
            <a:custGeom>
              <a:rect b="b" l="l" r="r" t="t"/>
              <a:pathLst>
                <a:path extrusionOk="0" h="2131" w="2497">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3" name="Google Shape;4823;p90"/>
            <p:cNvSpPr/>
            <p:nvPr/>
          </p:nvSpPr>
          <p:spPr>
            <a:xfrm>
              <a:off x="5341975" y="1952050"/>
              <a:ext cx="62425" cy="53450"/>
            </a:xfrm>
            <a:custGeom>
              <a:rect b="b" l="l" r="r" t="t"/>
              <a:pathLst>
                <a:path extrusionOk="0" h="2138" w="2497">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4" name="Google Shape;4824;p90"/>
            <p:cNvSpPr/>
            <p:nvPr/>
          </p:nvSpPr>
          <p:spPr>
            <a:xfrm>
              <a:off x="5341975" y="2028275"/>
              <a:ext cx="62425" cy="53450"/>
            </a:xfrm>
            <a:custGeom>
              <a:rect b="b" l="l" r="r" t="t"/>
              <a:pathLst>
                <a:path extrusionOk="0" h="2138" w="2497">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5" name="Google Shape;4825;p90"/>
            <p:cNvSpPr/>
            <p:nvPr/>
          </p:nvSpPr>
          <p:spPr>
            <a:xfrm>
              <a:off x="5341975" y="2104500"/>
              <a:ext cx="62425" cy="53325"/>
            </a:xfrm>
            <a:custGeom>
              <a:rect b="b" l="l" r="r" t="t"/>
              <a:pathLst>
                <a:path extrusionOk="0" h="2133"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6" name="Google Shape;4826;p90"/>
            <p:cNvSpPr/>
            <p:nvPr/>
          </p:nvSpPr>
          <p:spPr>
            <a:xfrm>
              <a:off x="5341975" y="2180700"/>
              <a:ext cx="62425" cy="53350"/>
            </a:xfrm>
            <a:custGeom>
              <a:rect b="b" l="l" r="r" t="t"/>
              <a:pathLst>
                <a:path extrusionOk="0" h="2134" w="2497">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7" name="Google Shape;4827;p90"/>
            <p:cNvSpPr/>
            <p:nvPr/>
          </p:nvSpPr>
          <p:spPr>
            <a:xfrm>
              <a:off x="5341975" y="2256925"/>
              <a:ext cx="62575" cy="53425"/>
            </a:xfrm>
            <a:custGeom>
              <a:rect b="b" l="l" r="r" t="t"/>
              <a:pathLst>
                <a:path extrusionOk="0" h="2137" w="2503">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8" name="Google Shape;4828;p90"/>
            <p:cNvSpPr/>
            <p:nvPr/>
          </p:nvSpPr>
          <p:spPr>
            <a:xfrm>
              <a:off x="5341975" y="2333125"/>
              <a:ext cx="62425" cy="53450"/>
            </a:xfrm>
            <a:custGeom>
              <a:rect b="b" l="l" r="r" t="t"/>
              <a:pathLst>
                <a:path extrusionOk="0" h="2138" w="2497">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29" name="Google Shape;4829;p90"/>
            <p:cNvSpPr/>
            <p:nvPr/>
          </p:nvSpPr>
          <p:spPr>
            <a:xfrm>
              <a:off x="5341975" y="2485550"/>
              <a:ext cx="62425" cy="53300"/>
            </a:xfrm>
            <a:custGeom>
              <a:rect b="b" l="l" r="r" t="t"/>
              <a:pathLst>
                <a:path extrusionOk="0" h="2132" w="2497">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0" name="Google Shape;4830;p90"/>
            <p:cNvSpPr/>
            <p:nvPr/>
          </p:nvSpPr>
          <p:spPr>
            <a:xfrm>
              <a:off x="5341975" y="2561575"/>
              <a:ext cx="62425" cy="53425"/>
            </a:xfrm>
            <a:custGeom>
              <a:rect b="b" l="l" r="r" t="t"/>
              <a:pathLst>
                <a:path extrusionOk="0" h="2137" w="2497">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1" name="Google Shape;4831;p90"/>
            <p:cNvSpPr/>
            <p:nvPr/>
          </p:nvSpPr>
          <p:spPr>
            <a:xfrm>
              <a:off x="5341975" y="2637775"/>
              <a:ext cx="62425" cy="53450"/>
            </a:xfrm>
            <a:custGeom>
              <a:rect b="b" l="l" r="r" t="t"/>
              <a:pathLst>
                <a:path extrusionOk="0" h="2138" w="2497">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2" name="Google Shape;4832;p90"/>
            <p:cNvSpPr/>
            <p:nvPr/>
          </p:nvSpPr>
          <p:spPr>
            <a:xfrm>
              <a:off x="5418200" y="134275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3" name="Google Shape;4833;p90"/>
            <p:cNvSpPr/>
            <p:nvPr/>
          </p:nvSpPr>
          <p:spPr>
            <a:xfrm>
              <a:off x="5418200" y="141897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4" name="Google Shape;4834;p90"/>
            <p:cNvSpPr/>
            <p:nvPr/>
          </p:nvSpPr>
          <p:spPr>
            <a:xfrm>
              <a:off x="5418200" y="14952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5" name="Google Shape;4835;p90"/>
            <p:cNvSpPr/>
            <p:nvPr/>
          </p:nvSpPr>
          <p:spPr>
            <a:xfrm>
              <a:off x="5418200" y="1571400"/>
              <a:ext cx="62425" cy="53250"/>
            </a:xfrm>
            <a:custGeom>
              <a:rect b="b" l="l" r="r" t="t"/>
              <a:pathLst>
                <a:path extrusionOk="0" h="2130" w="2497">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6" name="Google Shape;4836;p90"/>
            <p:cNvSpPr/>
            <p:nvPr/>
          </p:nvSpPr>
          <p:spPr>
            <a:xfrm>
              <a:off x="5418200" y="1647400"/>
              <a:ext cx="62425" cy="53450"/>
            </a:xfrm>
            <a:custGeom>
              <a:rect b="b" l="l" r="r" t="t"/>
              <a:pathLst>
                <a:path extrusionOk="0" h="2138" w="2497">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7" name="Google Shape;4837;p90"/>
            <p:cNvSpPr/>
            <p:nvPr/>
          </p:nvSpPr>
          <p:spPr>
            <a:xfrm>
              <a:off x="5418200" y="1723625"/>
              <a:ext cx="62425" cy="53350"/>
            </a:xfrm>
            <a:custGeom>
              <a:rect b="b" l="l" r="r" t="t"/>
              <a:pathLst>
                <a:path extrusionOk="0" h="2134" w="2497">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8" name="Google Shape;4838;p90"/>
            <p:cNvSpPr/>
            <p:nvPr/>
          </p:nvSpPr>
          <p:spPr>
            <a:xfrm>
              <a:off x="5418200" y="17998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39" name="Google Shape;4839;p90"/>
            <p:cNvSpPr/>
            <p:nvPr/>
          </p:nvSpPr>
          <p:spPr>
            <a:xfrm>
              <a:off x="5418200" y="1876050"/>
              <a:ext cx="62425" cy="53275"/>
            </a:xfrm>
            <a:custGeom>
              <a:rect b="b" l="l" r="r" t="t"/>
              <a:pathLst>
                <a:path extrusionOk="0" h="2131" w="2497">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0" name="Google Shape;4840;p90"/>
            <p:cNvSpPr/>
            <p:nvPr/>
          </p:nvSpPr>
          <p:spPr>
            <a:xfrm>
              <a:off x="5418200" y="1952050"/>
              <a:ext cx="62425" cy="53450"/>
            </a:xfrm>
            <a:custGeom>
              <a:rect b="b" l="l" r="r" t="t"/>
              <a:pathLst>
                <a:path extrusionOk="0" h="2138" w="2497">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1" name="Google Shape;4841;p90"/>
            <p:cNvSpPr/>
            <p:nvPr/>
          </p:nvSpPr>
          <p:spPr>
            <a:xfrm>
              <a:off x="5418200" y="2028275"/>
              <a:ext cx="62425" cy="53450"/>
            </a:xfrm>
            <a:custGeom>
              <a:rect b="b" l="l" r="r" t="t"/>
              <a:pathLst>
                <a:path extrusionOk="0" h="2138" w="2497">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2" name="Google Shape;4842;p90"/>
            <p:cNvSpPr/>
            <p:nvPr/>
          </p:nvSpPr>
          <p:spPr>
            <a:xfrm>
              <a:off x="5418200" y="210450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3" name="Google Shape;4843;p90"/>
            <p:cNvSpPr/>
            <p:nvPr/>
          </p:nvSpPr>
          <p:spPr>
            <a:xfrm>
              <a:off x="5418200" y="2180700"/>
              <a:ext cx="62425" cy="53350"/>
            </a:xfrm>
            <a:custGeom>
              <a:rect b="b" l="l" r="r" t="t"/>
              <a:pathLst>
                <a:path extrusionOk="0" h="2134" w="2497">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4" name="Google Shape;4844;p90"/>
            <p:cNvSpPr/>
            <p:nvPr/>
          </p:nvSpPr>
          <p:spPr>
            <a:xfrm>
              <a:off x="5418200" y="2256925"/>
              <a:ext cx="62550" cy="53425"/>
            </a:xfrm>
            <a:custGeom>
              <a:rect b="b" l="l" r="r" t="t"/>
              <a:pathLst>
                <a:path extrusionOk="0" h="2137" w="2502">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5" name="Google Shape;4845;p90"/>
            <p:cNvSpPr/>
            <p:nvPr/>
          </p:nvSpPr>
          <p:spPr>
            <a:xfrm>
              <a:off x="5418200" y="2333125"/>
              <a:ext cx="62425" cy="53450"/>
            </a:xfrm>
            <a:custGeom>
              <a:rect b="b" l="l" r="r" t="t"/>
              <a:pathLst>
                <a:path extrusionOk="0" h="2138" w="2497">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6" name="Google Shape;4846;p90"/>
            <p:cNvSpPr/>
            <p:nvPr/>
          </p:nvSpPr>
          <p:spPr>
            <a:xfrm>
              <a:off x="5418200" y="2485550"/>
              <a:ext cx="62425" cy="53300"/>
            </a:xfrm>
            <a:custGeom>
              <a:rect b="b" l="l" r="r" t="t"/>
              <a:pathLst>
                <a:path extrusionOk="0" h="2132" w="2497">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7" name="Google Shape;4847;p90"/>
            <p:cNvSpPr/>
            <p:nvPr/>
          </p:nvSpPr>
          <p:spPr>
            <a:xfrm>
              <a:off x="5418200" y="2561575"/>
              <a:ext cx="62425" cy="53425"/>
            </a:xfrm>
            <a:custGeom>
              <a:rect b="b" l="l" r="r" t="t"/>
              <a:pathLst>
                <a:path extrusionOk="0" h="2137" w="2497">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8" name="Google Shape;4848;p90"/>
            <p:cNvSpPr/>
            <p:nvPr/>
          </p:nvSpPr>
          <p:spPr>
            <a:xfrm>
              <a:off x="5418200" y="2637775"/>
              <a:ext cx="62425" cy="53450"/>
            </a:xfrm>
            <a:custGeom>
              <a:rect b="b" l="l" r="r" t="t"/>
              <a:pathLst>
                <a:path extrusionOk="0" h="2138" w="2497">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49" name="Google Shape;4849;p90"/>
            <p:cNvSpPr/>
            <p:nvPr/>
          </p:nvSpPr>
          <p:spPr>
            <a:xfrm>
              <a:off x="5418200" y="271400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0" name="Google Shape;4850;p90"/>
            <p:cNvSpPr/>
            <p:nvPr/>
          </p:nvSpPr>
          <p:spPr>
            <a:xfrm>
              <a:off x="5494400" y="1266550"/>
              <a:ext cx="62225" cy="53450"/>
            </a:xfrm>
            <a:custGeom>
              <a:rect b="b" l="l" r="r" t="t"/>
              <a:pathLst>
                <a:path extrusionOk="0" h="2138" w="2489">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1" name="Google Shape;4851;p90"/>
            <p:cNvSpPr/>
            <p:nvPr/>
          </p:nvSpPr>
          <p:spPr>
            <a:xfrm>
              <a:off x="5494400" y="134275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2" name="Google Shape;4852;p90"/>
            <p:cNvSpPr/>
            <p:nvPr/>
          </p:nvSpPr>
          <p:spPr>
            <a:xfrm>
              <a:off x="54944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3" name="Google Shape;4853;p90"/>
            <p:cNvSpPr/>
            <p:nvPr/>
          </p:nvSpPr>
          <p:spPr>
            <a:xfrm>
              <a:off x="549440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4" name="Google Shape;4854;p90"/>
            <p:cNvSpPr/>
            <p:nvPr/>
          </p:nvSpPr>
          <p:spPr>
            <a:xfrm>
              <a:off x="5494400" y="1571400"/>
              <a:ext cx="62225" cy="53250"/>
            </a:xfrm>
            <a:custGeom>
              <a:rect b="b" l="l" r="r" t="t"/>
              <a:pathLst>
                <a:path extrusionOk="0" h="2130" w="2489">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5" name="Google Shape;4855;p90"/>
            <p:cNvSpPr/>
            <p:nvPr/>
          </p:nvSpPr>
          <p:spPr>
            <a:xfrm>
              <a:off x="63323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6" name="Google Shape;4856;p90"/>
            <p:cNvSpPr/>
            <p:nvPr/>
          </p:nvSpPr>
          <p:spPr>
            <a:xfrm>
              <a:off x="63323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7" name="Google Shape;4857;p90"/>
            <p:cNvSpPr/>
            <p:nvPr/>
          </p:nvSpPr>
          <p:spPr>
            <a:xfrm>
              <a:off x="6408350" y="1418975"/>
              <a:ext cx="62425" cy="53350"/>
            </a:xfrm>
            <a:custGeom>
              <a:rect b="b" l="l" r="r" t="t"/>
              <a:pathLst>
                <a:path extrusionOk="0" h="2134" w="2497">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8" name="Google Shape;4858;p90"/>
            <p:cNvSpPr/>
            <p:nvPr/>
          </p:nvSpPr>
          <p:spPr>
            <a:xfrm>
              <a:off x="6408350" y="14952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59" name="Google Shape;4859;p90"/>
            <p:cNvSpPr/>
            <p:nvPr/>
          </p:nvSpPr>
          <p:spPr>
            <a:xfrm>
              <a:off x="6484575" y="1342750"/>
              <a:ext cx="62425" cy="53450"/>
            </a:xfrm>
            <a:custGeom>
              <a:rect b="b" l="l" r="r" t="t"/>
              <a:pathLst>
                <a:path extrusionOk="0" h="2138" w="2497">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0" name="Google Shape;4860;p90"/>
            <p:cNvSpPr/>
            <p:nvPr/>
          </p:nvSpPr>
          <p:spPr>
            <a:xfrm>
              <a:off x="6484575" y="1418975"/>
              <a:ext cx="62425" cy="53350"/>
            </a:xfrm>
            <a:custGeom>
              <a:rect b="b" l="l" r="r" t="t"/>
              <a:pathLst>
                <a:path extrusionOk="0" h="2134" w="2497">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1" name="Google Shape;4861;p90"/>
            <p:cNvSpPr/>
            <p:nvPr/>
          </p:nvSpPr>
          <p:spPr>
            <a:xfrm>
              <a:off x="6484575" y="1495200"/>
              <a:ext cx="62425" cy="53325"/>
            </a:xfrm>
            <a:custGeom>
              <a:rect b="b" l="l" r="r" t="t"/>
              <a:pathLst>
                <a:path extrusionOk="0" h="2133" w="2497">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2" name="Google Shape;4862;p90"/>
            <p:cNvSpPr/>
            <p:nvPr/>
          </p:nvSpPr>
          <p:spPr>
            <a:xfrm>
              <a:off x="6560800"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3" name="Google Shape;4863;p90"/>
            <p:cNvSpPr/>
            <p:nvPr/>
          </p:nvSpPr>
          <p:spPr>
            <a:xfrm>
              <a:off x="656080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4" name="Google Shape;4864;p90"/>
            <p:cNvSpPr/>
            <p:nvPr/>
          </p:nvSpPr>
          <p:spPr>
            <a:xfrm>
              <a:off x="6637000" y="1418975"/>
              <a:ext cx="62225" cy="53350"/>
            </a:xfrm>
            <a:custGeom>
              <a:rect b="b" l="l" r="r" t="t"/>
              <a:pathLst>
                <a:path extrusionOk="0" h="2134" w="2489">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5" name="Google Shape;4865;p90"/>
            <p:cNvSpPr/>
            <p:nvPr/>
          </p:nvSpPr>
          <p:spPr>
            <a:xfrm>
              <a:off x="7094075" y="1495200"/>
              <a:ext cx="62425" cy="53325"/>
            </a:xfrm>
            <a:custGeom>
              <a:rect b="b" l="l" r="r" t="t"/>
              <a:pathLst>
                <a:path extrusionOk="0" h="2133" w="2497">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6" name="Google Shape;4866;p90"/>
            <p:cNvSpPr/>
            <p:nvPr/>
          </p:nvSpPr>
          <p:spPr>
            <a:xfrm>
              <a:off x="671322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7" name="Google Shape;4867;p90"/>
            <p:cNvSpPr/>
            <p:nvPr/>
          </p:nvSpPr>
          <p:spPr>
            <a:xfrm>
              <a:off x="678922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8" name="Google Shape;4868;p90"/>
            <p:cNvSpPr/>
            <p:nvPr/>
          </p:nvSpPr>
          <p:spPr>
            <a:xfrm>
              <a:off x="686565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69" name="Google Shape;4869;p90"/>
            <p:cNvSpPr/>
            <p:nvPr/>
          </p:nvSpPr>
          <p:spPr>
            <a:xfrm>
              <a:off x="701787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0" name="Google Shape;4870;p90"/>
            <p:cNvSpPr/>
            <p:nvPr/>
          </p:nvSpPr>
          <p:spPr>
            <a:xfrm>
              <a:off x="694185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1" name="Google Shape;4871;p90"/>
            <p:cNvSpPr/>
            <p:nvPr/>
          </p:nvSpPr>
          <p:spPr>
            <a:xfrm>
              <a:off x="686565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2" name="Google Shape;4872;p90"/>
            <p:cNvSpPr/>
            <p:nvPr/>
          </p:nvSpPr>
          <p:spPr>
            <a:xfrm>
              <a:off x="6789225" y="149520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3" name="Google Shape;4873;p90"/>
            <p:cNvSpPr/>
            <p:nvPr/>
          </p:nvSpPr>
          <p:spPr>
            <a:xfrm>
              <a:off x="671322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4" name="Google Shape;4874;p90"/>
            <p:cNvSpPr/>
            <p:nvPr/>
          </p:nvSpPr>
          <p:spPr>
            <a:xfrm>
              <a:off x="6637000" y="1495200"/>
              <a:ext cx="62225" cy="53325"/>
            </a:xfrm>
            <a:custGeom>
              <a:rect b="b" l="l" r="r" t="t"/>
              <a:pathLst>
                <a:path extrusionOk="0" h="2133" w="2489">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5" name="Google Shape;4875;p90"/>
            <p:cNvSpPr/>
            <p:nvPr/>
          </p:nvSpPr>
          <p:spPr>
            <a:xfrm>
              <a:off x="6637000" y="1571400"/>
              <a:ext cx="62225" cy="53250"/>
            </a:xfrm>
            <a:custGeom>
              <a:rect b="b" l="l" r="r" t="t"/>
              <a:pathLst>
                <a:path extrusionOk="0" h="2130" w="2489">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6" name="Google Shape;4876;p90"/>
            <p:cNvSpPr/>
            <p:nvPr/>
          </p:nvSpPr>
          <p:spPr>
            <a:xfrm>
              <a:off x="6560800" y="1571400"/>
              <a:ext cx="62200" cy="53250"/>
            </a:xfrm>
            <a:custGeom>
              <a:rect b="b" l="l" r="r" t="t"/>
              <a:pathLst>
                <a:path extrusionOk="0" h="2130" w="2488">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7" name="Google Shape;4877;p90"/>
            <p:cNvSpPr/>
            <p:nvPr/>
          </p:nvSpPr>
          <p:spPr>
            <a:xfrm>
              <a:off x="6484575" y="1571400"/>
              <a:ext cx="62425" cy="53250"/>
            </a:xfrm>
            <a:custGeom>
              <a:rect b="b" l="l" r="r" t="t"/>
              <a:pathLst>
                <a:path extrusionOk="0" h="2130" w="2497">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8" name="Google Shape;4878;p90"/>
            <p:cNvSpPr/>
            <p:nvPr/>
          </p:nvSpPr>
          <p:spPr>
            <a:xfrm>
              <a:off x="6408350" y="1571400"/>
              <a:ext cx="62425" cy="53250"/>
            </a:xfrm>
            <a:custGeom>
              <a:rect b="b" l="l" r="r" t="t"/>
              <a:pathLst>
                <a:path extrusionOk="0" h="2130" w="2497">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79" name="Google Shape;4879;p90"/>
            <p:cNvSpPr/>
            <p:nvPr/>
          </p:nvSpPr>
          <p:spPr>
            <a:xfrm>
              <a:off x="63323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0" name="Google Shape;4880;p90"/>
            <p:cNvSpPr/>
            <p:nvPr/>
          </p:nvSpPr>
          <p:spPr>
            <a:xfrm>
              <a:off x="5875275" y="2180700"/>
              <a:ext cx="62225" cy="53350"/>
            </a:xfrm>
            <a:custGeom>
              <a:rect b="b" l="l" r="r" t="t"/>
              <a:pathLst>
                <a:path extrusionOk="0" h="2134" w="2489">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1" name="Google Shape;4881;p90"/>
            <p:cNvSpPr/>
            <p:nvPr/>
          </p:nvSpPr>
          <p:spPr>
            <a:xfrm>
              <a:off x="587527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2" name="Google Shape;4882;p90"/>
            <p:cNvSpPr/>
            <p:nvPr/>
          </p:nvSpPr>
          <p:spPr>
            <a:xfrm>
              <a:off x="595147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3" name="Google Shape;4883;p90"/>
            <p:cNvSpPr/>
            <p:nvPr/>
          </p:nvSpPr>
          <p:spPr>
            <a:xfrm>
              <a:off x="595147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4" name="Google Shape;4884;p90"/>
            <p:cNvSpPr/>
            <p:nvPr/>
          </p:nvSpPr>
          <p:spPr>
            <a:xfrm>
              <a:off x="595147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5" name="Google Shape;4885;p90"/>
            <p:cNvSpPr/>
            <p:nvPr/>
          </p:nvSpPr>
          <p:spPr>
            <a:xfrm>
              <a:off x="5951475"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6" name="Google Shape;4886;p90"/>
            <p:cNvSpPr/>
            <p:nvPr/>
          </p:nvSpPr>
          <p:spPr>
            <a:xfrm>
              <a:off x="595147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7" name="Google Shape;4887;p90"/>
            <p:cNvSpPr/>
            <p:nvPr/>
          </p:nvSpPr>
          <p:spPr>
            <a:xfrm>
              <a:off x="595147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8" name="Google Shape;4888;p90"/>
            <p:cNvSpPr/>
            <p:nvPr/>
          </p:nvSpPr>
          <p:spPr>
            <a:xfrm>
              <a:off x="5951475" y="1876050"/>
              <a:ext cx="62225" cy="53275"/>
            </a:xfrm>
            <a:custGeom>
              <a:rect b="b" l="l" r="r" t="t"/>
              <a:pathLst>
                <a:path extrusionOk="0" h="2131" w="2489">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89" name="Google Shape;4889;p90"/>
            <p:cNvSpPr/>
            <p:nvPr/>
          </p:nvSpPr>
          <p:spPr>
            <a:xfrm>
              <a:off x="595147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0" name="Google Shape;4890;p90"/>
            <p:cNvSpPr/>
            <p:nvPr/>
          </p:nvSpPr>
          <p:spPr>
            <a:xfrm>
              <a:off x="595147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1" name="Google Shape;4891;p90"/>
            <p:cNvSpPr/>
            <p:nvPr/>
          </p:nvSpPr>
          <p:spPr>
            <a:xfrm>
              <a:off x="6027500" y="141897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2" name="Google Shape;4892;p90"/>
            <p:cNvSpPr/>
            <p:nvPr/>
          </p:nvSpPr>
          <p:spPr>
            <a:xfrm>
              <a:off x="6027500" y="14952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3" name="Google Shape;4893;p90"/>
            <p:cNvSpPr/>
            <p:nvPr/>
          </p:nvSpPr>
          <p:spPr>
            <a:xfrm>
              <a:off x="6027500" y="1571400"/>
              <a:ext cx="62425" cy="53250"/>
            </a:xfrm>
            <a:custGeom>
              <a:rect b="b" l="l" r="r" t="t"/>
              <a:pathLst>
                <a:path extrusionOk="0" h="2130" w="2497">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4" name="Google Shape;4894;p90"/>
            <p:cNvSpPr/>
            <p:nvPr/>
          </p:nvSpPr>
          <p:spPr>
            <a:xfrm>
              <a:off x="6027500" y="164740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5" name="Google Shape;4895;p90"/>
            <p:cNvSpPr/>
            <p:nvPr/>
          </p:nvSpPr>
          <p:spPr>
            <a:xfrm>
              <a:off x="6027500" y="1723625"/>
              <a:ext cx="62425" cy="53350"/>
            </a:xfrm>
            <a:custGeom>
              <a:rect b="b" l="l" r="r" t="t"/>
              <a:pathLst>
                <a:path extrusionOk="0" h="2134" w="2497">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6" name="Google Shape;4896;p90"/>
            <p:cNvSpPr/>
            <p:nvPr/>
          </p:nvSpPr>
          <p:spPr>
            <a:xfrm>
              <a:off x="6027500" y="179985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7" name="Google Shape;4897;p90"/>
            <p:cNvSpPr/>
            <p:nvPr/>
          </p:nvSpPr>
          <p:spPr>
            <a:xfrm>
              <a:off x="6027500" y="1876050"/>
              <a:ext cx="62425" cy="53350"/>
            </a:xfrm>
            <a:custGeom>
              <a:rect b="b" l="l" r="r" t="t"/>
              <a:pathLst>
                <a:path extrusionOk="0" h="2134" w="2497">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8" name="Google Shape;4898;p90"/>
            <p:cNvSpPr/>
            <p:nvPr/>
          </p:nvSpPr>
          <p:spPr>
            <a:xfrm>
              <a:off x="6027500" y="1952050"/>
              <a:ext cx="62425" cy="53450"/>
            </a:xfrm>
            <a:custGeom>
              <a:rect b="b" l="l" r="r" t="t"/>
              <a:pathLst>
                <a:path extrusionOk="0" h="2138" w="2497">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99" name="Google Shape;4899;p90"/>
            <p:cNvSpPr/>
            <p:nvPr/>
          </p:nvSpPr>
          <p:spPr>
            <a:xfrm>
              <a:off x="6103700" y="141897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0" name="Google Shape;4900;p90"/>
            <p:cNvSpPr/>
            <p:nvPr/>
          </p:nvSpPr>
          <p:spPr>
            <a:xfrm>
              <a:off x="6103700" y="14952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1" name="Google Shape;4901;p90"/>
            <p:cNvSpPr/>
            <p:nvPr/>
          </p:nvSpPr>
          <p:spPr>
            <a:xfrm>
              <a:off x="6103700" y="1571400"/>
              <a:ext cx="62425" cy="53250"/>
            </a:xfrm>
            <a:custGeom>
              <a:rect b="b" l="l" r="r" t="t"/>
              <a:pathLst>
                <a:path extrusionOk="0" h="2130" w="2497">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2" name="Google Shape;4902;p90"/>
            <p:cNvSpPr/>
            <p:nvPr/>
          </p:nvSpPr>
          <p:spPr>
            <a:xfrm>
              <a:off x="6103700" y="1647400"/>
              <a:ext cx="62425" cy="53450"/>
            </a:xfrm>
            <a:custGeom>
              <a:rect b="b" l="l" r="r" t="t"/>
              <a:pathLst>
                <a:path extrusionOk="0" h="2138" w="2497">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3" name="Google Shape;4903;p90"/>
            <p:cNvSpPr/>
            <p:nvPr/>
          </p:nvSpPr>
          <p:spPr>
            <a:xfrm>
              <a:off x="6103700" y="1723625"/>
              <a:ext cx="62425" cy="53350"/>
            </a:xfrm>
            <a:custGeom>
              <a:rect b="b" l="l" r="r" t="t"/>
              <a:pathLst>
                <a:path extrusionOk="0" h="2134" w="2497">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4" name="Google Shape;4904;p90"/>
            <p:cNvSpPr/>
            <p:nvPr/>
          </p:nvSpPr>
          <p:spPr>
            <a:xfrm>
              <a:off x="6103700" y="179985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5" name="Google Shape;4905;p90"/>
            <p:cNvSpPr/>
            <p:nvPr/>
          </p:nvSpPr>
          <p:spPr>
            <a:xfrm>
              <a:off x="6103700" y="1876050"/>
              <a:ext cx="62425" cy="53275"/>
            </a:xfrm>
            <a:custGeom>
              <a:rect b="b" l="l" r="r" t="t"/>
              <a:pathLst>
                <a:path extrusionOk="0" h="2131" w="2497">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6" name="Google Shape;4906;p90"/>
            <p:cNvSpPr/>
            <p:nvPr/>
          </p:nvSpPr>
          <p:spPr>
            <a:xfrm>
              <a:off x="6103700" y="1952050"/>
              <a:ext cx="62425" cy="53450"/>
            </a:xfrm>
            <a:custGeom>
              <a:rect b="b" l="l" r="r" t="t"/>
              <a:pathLst>
                <a:path extrusionOk="0" h="2138" w="2497">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7" name="Google Shape;4907;p90"/>
            <p:cNvSpPr/>
            <p:nvPr/>
          </p:nvSpPr>
          <p:spPr>
            <a:xfrm>
              <a:off x="617992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8" name="Google Shape;4908;p90"/>
            <p:cNvSpPr/>
            <p:nvPr/>
          </p:nvSpPr>
          <p:spPr>
            <a:xfrm>
              <a:off x="617992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09" name="Google Shape;4909;p90"/>
            <p:cNvSpPr/>
            <p:nvPr/>
          </p:nvSpPr>
          <p:spPr>
            <a:xfrm>
              <a:off x="617992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0" name="Google Shape;4910;p90"/>
            <p:cNvSpPr/>
            <p:nvPr/>
          </p:nvSpPr>
          <p:spPr>
            <a:xfrm>
              <a:off x="6256150" y="141897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1" name="Google Shape;4911;p90"/>
            <p:cNvSpPr/>
            <p:nvPr/>
          </p:nvSpPr>
          <p:spPr>
            <a:xfrm>
              <a:off x="6256150" y="149520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2" name="Google Shape;4912;p90"/>
            <p:cNvSpPr/>
            <p:nvPr/>
          </p:nvSpPr>
          <p:spPr>
            <a:xfrm>
              <a:off x="6256150" y="1571400"/>
              <a:ext cx="62200" cy="53250"/>
            </a:xfrm>
            <a:custGeom>
              <a:rect b="b" l="l" r="r" t="t"/>
              <a:pathLst>
                <a:path extrusionOk="0" h="2130" w="2488">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3" name="Google Shape;4913;p90"/>
            <p:cNvSpPr/>
            <p:nvPr/>
          </p:nvSpPr>
          <p:spPr>
            <a:xfrm>
              <a:off x="6256150" y="164740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4" name="Google Shape;4914;p90"/>
            <p:cNvSpPr/>
            <p:nvPr/>
          </p:nvSpPr>
          <p:spPr>
            <a:xfrm>
              <a:off x="617992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5" name="Google Shape;4915;p90"/>
            <p:cNvSpPr/>
            <p:nvPr/>
          </p:nvSpPr>
          <p:spPr>
            <a:xfrm>
              <a:off x="617992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6" name="Google Shape;4916;p90"/>
            <p:cNvSpPr/>
            <p:nvPr/>
          </p:nvSpPr>
          <p:spPr>
            <a:xfrm>
              <a:off x="617992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7" name="Google Shape;4917;p90"/>
            <p:cNvSpPr/>
            <p:nvPr/>
          </p:nvSpPr>
          <p:spPr>
            <a:xfrm>
              <a:off x="6179925" y="1876050"/>
              <a:ext cx="62225" cy="53275"/>
            </a:xfrm>
            <a:custGeom>
              <a:rect b="b" l="l" r="r" t="t"/>
              <a:pathLst>
                <a:path extrusionOk="0" h="2131" w="2489">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8" name="Google Shape;4918;p90"/>
            <p:cNvSpPr/>
            <p:nvPr/>
          </p:nvSpPr>
          <p:spPr>
            <a:xfrm>
              <a:off x="617992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19" name="Google Shape;4919;p90"/>
            <p:cNvSpPr/>
            <p:nvPr/>
          </p:nvSpPr>
          <p:spPr>
            <a:xfrm>
              <a:off x="617992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0" name="Google Shape;4920;p90"/>
            <p:cNvSpPr/>
            <p:nvPr/>
          </p:nvSpPr>
          <p:spPr>
            <a:xfrm>
              <a:off x="6103700" y="2028275"/>
              <a:ext cx="62425" cy="53450"/>
            </a:xfrm>
            <a:custGeom>
              <a:rect b="b" l="l" r="r" t="t"/>
              <a:pathLst>
                <a:path extrusionOk="0" h="2138" w="2497">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1" name="Google Shape;4921;p90"/>
            <p:cNvSpPr/>
            <p:nvPr/>
          </p:nvSpPr>
          <p:spPr>
            <a:xfrm>
              <a:off x="6027500" y="2028275"/>
              <a:ext cx="62425" cy="53450"/>
            </a:xfrm>
            <a:custGeom>
              <a:rect b="b" l="l" r="r" t="t"/>
              <a:pathLst>
                <a:path extrusionOk="0" h="2138" w="2497">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2" name="Google Shape;4922;p90"/>
            <p:cNvSpPr/>
            <p:nvPr/>
          </p:nvSpPr>
          <p:spPr>
            <a:xfrm>
              <a:off x="6027500" y="2104500"/>
              <a:ext cx="62425" cy="53325"/>
            </a:xfrm>
            <a:custGeom>
              <a:rect b="b" l="l" r="r" t="t"/>
              <a:pathLst>
                <a:path extrusionOk="0" h="2133" w="2497">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3" name="Google Shape;4923;p90"/>
            <p:cNvSpPr/>
            <p:nvPr/>
          </p:nvSpPr>
          <p:spPr>
            <a:xfrm>
              <a:off x="595147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4" name="Google Shape;4924;p90"/>
            <p:cNvSpPr/>
            <p:nvPr/>
          </p:nvSpPr>
          <p:spPr>
            <a:xfrm>
              <a:off x="5494400" y="1647400"/>
              <a:ext cx="62225" cy="53450"/>
            </a:xfrm>
            <a:custGeom>
              <a:rect b="b" l="l" r="r" t="t"/>
              <a:pathLst>
                <a:path extrusionOk="0" h="2138" w="2489">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5" name="Google Shape;4925;p90"/>
            <p:cNvSpPr/>
            <p:nvPr/>
          </p:nvSpPr>
          <p:spPr>
            <a:xfrm>
              <a:off x="5494400" y="1723625"/>
              <a:ext cx="62225" cy="53350"/>
            </a:xfrm>
            <a:custGeom>
              <a:rect b="b" l="l" r="r" t="t"/>
              <a:pathLst>
                <a:path extrusionOk="0" h="2134" w="2489">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6" name="Google Shape;4926;p90"/>
            <p:cNvSpPr/>
            <p:nvPr/>
          </p:nvSpPr>
          <p:spPr>
            <a:xfrm>
              <a:off x="5494400" y="179985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7" name="Google Shape;4927;p90"/>
            <p:cNvSpPr/>
            <p:nvPr/>
          </p:nvSpPr>
          <p:spPr>
            <a:xfrm>
              <a:off x="5494400" y="1876050"/>
              <a:ext cx="62225" cy="53300"/>
            </a:xfrm>
            <a:custGeom>
              <a:rect b="b" l="l" r="r" t="t"/>
              <a:pathLst>
                <a:path extrusionOk="0" h="2132" w="2489">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8" name="Google Shape;4928;p90"/>
            <p:cNvSpPr/>
            <p:nvPr/>
          </p:nvSpPr>
          <p:spPr>
            <a:xfrm>
              <a:off x="5494400" y="1952050"/>
              <a:ext cx="62225" cy="53450"/>
            </a:xfrm>
            <a:custGeom>
              <a:rect b="b" l="l" r="r" t="t"/>
              <a:pathLst>
                <a:path extrusionOk="0" h="2138" w="2489">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29" name="Google Shape;4929;p90"/>
            <p:cNvSpPr/>
            <p:nvPr/>
          </p:nvSpPr>
          <p:spPr>
            <a:xfrm>
              <a:off x="5494400" y="2028275"/>
              <a:ext cx="62225" cy="53450"/>
            </a:xfrm>
            <a:custGeom>
              <a:rect b="b" l="l" r="r" t="t"/>
              <a:pathLst>
                <a:path extrusionOk="0" h="2138" w="2489">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0" name="Google Shape;4930;p90"/>
            <p:cNvSpPr/>
            <p:nvPr/>
          </p:nvSpPr>
          <p:spPr>
            <a:xfrm>
              <a:off x="5494400" y="2104500"/>
              <a:ext cx="62225" cy="53325"/>
            </a:xfrm>
            <a:custGeom>
              <a:rect b="b" l="l" r="r" t="t"/>
              <a:pathLst>
                <a:path extrusionOk="0" h="2133"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1" name="Google Shape;4931;p90"/>
            <p:cNvSpPr/>
            <p:nvPr/>
          </p:nvSpPr>
          <p:spPr>
            <a:xfrm>
              <a:off x="5494400" y="2180700"/>
              <a:ext cx="62225" cy="53350"/>
            </a:xfrm>
            <a:custGeom>
              <a:rect b="b" l="l" r="r" t="t"/>
              <a:pathLst>
                <a:path extrusionOk="0" h="2134" w="2489">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2" name="Google Shape;4932;p90"/>
            <p:cNvSpPr/>
            <p:nvPr/>
          </p:nvSpPr>
          <p:spPr>
            <a:xfrm>
              <a:off x="5494400" y="2256925"/>
              <a:ext cx="62375" cy="53425"/>
            </a:xfrm>
            <a:custGeom>
              <a:rect b="b" l="l" r="r" t="t"/>
              <a:pathLst>
                <a:path extrusionOk="0" h="2137" w="2495">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3" name="Google Shape;4933;p90"/>
            <p:cNvSpPr/>
            <p:nvPr/>
          </p:nvSpPr>
          <p:spPr>
            <a:xfrm>
              <a:off x="5494400" y="23331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4" name="Google Shape;4934;p90"/>
            <p:cNvSpPr/>
            <p:nvPr/>
          </p:nvSpPr>
          <p:spPr>
            <a:xfrm>
              <a:off x="549440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5" name="Google Shape;4935;p90"/>
            <p:cNvSpPr/>
            <p:nvPr/>
          </p:nvSpPr>
          <p:spPr>
            <a:xfrm>
              <a:off x="5494400" y="2561575"/>
              <a:ext cx="62225" cy="53425"/>
            </a:xfrm>
            <a:custGeom>
              <a:rect b="b" l="l" r="r" t="t"/>
              <a:pathLst>
                <a:path extrusionOk="0" h="2137" w="2489">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6" name="Google Shape;4936;p90"/>
            <p:cNvSpPr/>
            <p:nvPr/>
          </p:nvSpPr>
          <p:spPr>
            <a:xfrm>
              <a:off x="5494400" y="2637775"/>
              <a:ext cx="62225" cy="53450"/>
            </a:xfrm>
            <a:custGeom>
              <a:rect b="b" l="l" r="r" t="t"/>
              <a:pathLst>
                <a:path extrusionOk="0" h="2138" w="2489">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7" name="Google Shape;4937;p90"/>
            <p:cNvSpPr/>
            <p:nvPr/>
          </p:nvSpPr>
          <p:spPr>
            <a:xfrm>
              <a:off x="549440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8" name="Google Shape;4938;p90"/>
            <p:cNvSpPr/>
            <p:nvPr/>
          </p:nvSpPr>
          <p:spPr>
            <a:xfrm>
              <a:off x="5494400" y="279020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39" name="Google Shape;4939;p90"/>
            <p:cNvSpPr/>
            <p:nvPr/>
          </p:nvSpPr>
          <p:spPr>
            <a:xfrm>
              <a:off x="5570625" y="1266550"/>
              <a:ext cx="62200" cy="53450"/>
            </a:xfrm>
            <a:custGeom>
              <a:rect b="b" l="l" r="r" t="t"/>
              <a:pathLst>
                <a:path extrusionOk="0" h="2138" w="2488">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0" name="Google Shape;4940;p90"/>
            <p:cNvSpPr/>
            <p:nvPr/>
          </p:nvSpPr>
          <p:spPr>
            <a:xfrm>
              <a:off x="5570625" y="134275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1" name="Google Shape;4941;p90"/>
            <p:cNvSpPr/>
            <p:nvPr/>
          </p:nvSpPr>
          <p:spPr>
            <a:xfrm>
              <a:off x="5570625" y="141897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2" name="Google Shape;4942;p90"/>
            <p:cNvSpPr/>
            <p:nvPr/>
          </p:nvSpPr>
          <p:spPr>
            <a:xfrm>
              <a:off x="5570625" y="1495200"/>
              <a:ext cx="62200" cy="53325"/>
            </a:xfrm>
            <a:custGeom>
              <a:rect b="b" l="l" r="r" t="t"/>
              <a:pathLst>
                <a:path extrusionOk="0" h="2133" w="2488">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3" name="Google Shape;4943;p90"/>
            <p:cNvSpPr/>
            <p:nvPr/>
          </p:nvSpPr>
          <p:spPr>
            <a:xfrm>
              <a:off x="5570625" y="1571400"/>
              <a:ext cx="62200" cy="53250"/>
            </a:xfrm>
            <a:custGeom>
              <a:rect b="b" l="l" r="r" t="t"/>
              <a:pathLst>
                <a:path extrusionOk="0" h="2130" w="2488">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4" name="Google Shape;4944;p90"/>
            <p:cNvSpPr/>
            <p:nvPr/>
          </p:nvSpPr>
          <p:spPr>
            <a:xfrm>
              <a:off x="5570625" y="1647400"/>
              <a:ext cx="62200" cy="53450"/>
            </a:xfrm>
            <a:custGeom>
              <a:rect b="b" l="l" r="r" t="t"/>
              <a:pathLst>
                <a:path extrusionOk="0" h="2138" w="2488">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5" name="Google Shape;4945;p90"/>
            <p:cNvSpPr/>
            <p:nvPr/>
          </p:nvSpPr>
          <p:spPr>
            <a:xfrm>
              <a:off x="5570625" y="1723625"/>
              <a:ext cx="62200" cy="53350"/>
            </a:xfrm>
            <a:custGeom>
              <a:rect b="b" l="l" r="r" t="t"/>
              <a:pathLst>
                <a:path extrusionOk="0" h="2134" w="2488">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6" name="Google Shape;4946;p90"/>
            <p:cNvSpPr/>
            <p:nvPr/>
          </p:nvSpPr>
          <p:spPr>
            <a:xfrm>
              <a:off x="5570625" y="179985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7" name="Google Shape;4947;p90"/>
            <p:cNvSpPr/>
            <p:nvPr/>
          </p:nvSpPr>
          <p:spPr>
            <a:xfrm>
              <a:off x="5570625" y="187605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8" name="Google Shape;4948;p90"/>
            <p:cNvSpPr/>
            <p:nvPr/>
          </p:nvSpPr>
          <p:spPr>
            <a:xfrm>
              <a:off x="5570625" y="1952050"/>
              <a:ext cx="62200" cy="53450"/>
            </a:xfrm>
            <a:custGeom>
              <a:rect b="b" l="l" r="r" t="t"/>
              <a:pathLst>
                <a:path extrusionOk="0" h="2138" w="2488">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49" name="Google Shape;4949;p90"/>
            <p:cNvSpPr/>
            <p:nvPr/>
          </p:nvSpPr>
          <p:spPr>
            <a:xfrm>
              <a:off x="5570625" y="2028275"/>
              <a:ext cx="62200" cy="53450"/>
            </a:xfrm>
            <a:custGeom>
              <a:rect b="b" l="l" r="r" t="t"/>
              <a:pathLst>
                <a:path extrusionOk="0" h="2138" w="2488">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0" name="Google Shape;4950;p90"/>
            <p:cNvSpPr/>
            <p:nvPr/>
          </p:nvSpPr>
          <p:spPr>
            <a:xfrm>
              <a:off x="5570625" y="2104500"/>
              <a:ext cx="62200" cy="53325"/>
            </a:xfrm>
            <a:custGeom>
              <a:rect b="b" l="l" r="r" t="t"/>
              <a:pathLst>
                <a:path extrusionOk="0" h="2133"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1" name="Google Shape;4951;p90"/>
            <p:cNvSpPr/>
            <p:nvPr/>
          </p:nvSpPr>
          <p:spPr>
            <a:xfrm>
              <a:off x="5570625" y="2180700"/>
              <a:ext cx="62200" cy="53350"/>
            </a:xfrm>
            <a:custGeom>
              <a:rect b="b" l="l" r="r" t="t"/>
              <a:pathLst>
                <a:path extrusionOk="0" h="2134" w="2488">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2" name="Google Shape;4952;p90"/>
            <p:cNvSpPr/>
            <p:nvPr/>
          </p:nvSpPr>
          <p:spPr>
            <a:xfrm>
              <a:off x="5570625" y="2256925"/>
              <a:ext cx="62425" cy="53425"/>
            </a:xfrm>
            <a:custGeom>
              <a:rect b="b" l="l" r="r" t="t"/>
              <a:pathLst>
                <a:path extrusionOk="0" h="2137" w="2497">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3" name="Google Shape;4953;p90"/>
            <p:cNvSpPr/>
            <p:nvPr/>
          </p:nvSpPr>
          <p:spPr>
            <a:xfrm>
              <a:off x="5570625" y="2333125"/>
              <a:ext cx="62200" cy="53450"/>
            </a:xfrm>
            <a:custGeom>
              <a:rect b="b" l="l" r="r" t="t"/>
              <a:pathLst>
                <a:path extrusionOk="0" h="2138" w="2488">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4" name="Google Shape;4954;p90"/>
            <p:cNvSpPr/>
            <p:nvPr/>
          </p:nvSpPr>
          <p:spPr>
            <a:xfrm>
              <a:off x="5570625" y="2485550"/>
              <a:ext cx="62200" cy="53300"/>
            </a:xfrm>
            <a:custGeom>
              <a:rect b="b" l="l" r="r" t="t"/>
              <a:pathLst>
                <a:path extrusionOk="0" h="2132" w="2488">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5" name="Google Shape;4955;p90"/>
            <p:cNvSpPr/>
            <p:nvPr/>
          </p:nvSpPr>
          <p:spPr>
            <a:xfrm>
              <a:off x="5570625" y="2561575"/>
              <a:ext cx="62200" cy="53425"/>
            </a:xfrm>
            <a:custGeom>
              <a:rect b="b" l="l" r="r" t="t"/>
              <a:pathLst>
                <a:path extrusionOk="0" h="2137" w="2488">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6" name="Google Shape;4956;p90"/>
            <p:cNvSpPr/>
            <p:nvPr/>
          </p:nvSpPr>
          <p:spPr>
            <a:xfrm>
              <a:off x="55706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7" name="Google Shape;4957;p90"/>
            <p:cNvSpPr/>
            <p:nvPr/>
          </p:nvSpPr>
          <p:spPr>
            <a:xfrm>
              <a:off x="5570625" y="2866425"/>
              <a:ext cx="62200" cy="53275"/>
            </a:xfrm>
            <a:custGeom>
              <a:rect b="b" l="l" r="r" t="t"/>
              <a:pathLst>
                <a:path extrusionOk="0" h="2131" w="2488">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8" name="Google Shape;4958;p90"/>
            <p:cNvSpPr/>
            <p:nvPr/>
          </p:nvSpPr>
          <p:spPr>
            <a:xfrm>
              <a:off x="5570625" y="2790200"/>
              <a:ext cx="62200" cy="53350"/>
            </a:xfrm>
            <a:custGeom>
              <a:rect b="b" l="l" r="r" t="t"/>
              <a:pathLst>
                <a:path extrusionOk="0" h="2134" w="2488">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59" name="Google Shape;4959;p90"/>
            <p:cNvSpPr/>
            <p:nvPr/>
          </p:nvSpPr>
          <p:spPr>
            <a:xfrm>
              <a:off x="5570625" y="271400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0" name="Google Shape;4960;p90"/>
            <p:cNvSpPr/>
            <p:nvPr/>
          </p:nvSpPr>
          <p:spPr>
            <a:xfrm>
              <a:off x="5646825"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1" name="Google Shape;4961;p90"/>
            <p:cNvSpPr/>
            <p:nvPr/>
          </p:nvSpPr>
          <p:spPr>
            <a:xfrm>
              <a:off x="56468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2" name="Google Shape;4962;p90"/>
            <p:cNvSpPr/>
            <p:nvPr/>
          </p:nvSpPr>
          <p:spPr>
            <a:xfrm>
              <a:off x="5646825"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3" name="Google Shape;4963;p90"/>
            <p:cNvSpPr/>
            <p:nvPr/>
          </p:nvSpPr>
          <p:spPr>
            <a:xfrm>
              <a:off x="5646825"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4" name="Google Shape;4964;p90"/>
            <p:cNvSpPr/>
            <p:nvPr/>
          </p:nvSpPr>
          <p:spPr>
            <a:xfrm>
              <a:off x="5646825"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5" name="Google Shape;4965;p90"/>
            <p:cNvSpPr/>
            <p:nvPr/>
          </p:nvSpPr>
          <p:spPr>
            <a:xfrm>
              <a:off x="5646825" y="179985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6" name="Google Shape;4966;p90"/>
            <p:cNvSpPr/>
            <p:nvPr/>
          </p:nvSpPr>
          <p:spPr>
            <a:xfrm>
              <a:off x="5646825" y="1876050"/>
              <a:ext cx="62225" cy="53350"/>
            </a:xfrm>
            <a:custGeom>
              <a:rect b="b" l="l" r="r" t="t"/>
              <a:pathLst>
                <a:path extrusionOk="0" h="2134" w="2489">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7" name="Google Shape;4967;p90"/>
            <p:cNvSpPr/>
            <p:nvPr/>
          </p:nvSpPr>
          <p:spPr>
            <a:xfrm>
              <a:off x="5646825"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8" name="Google Shape;4968;p90"/>
            <p:cNvSpPr/>
            <p:nvPr/>
          </p:nvSpPr>
          <p:spPr>
            <a:xfrm>
              <a:off x="5646825" y="2028275"/>
              <a:ext cx="62225" cy="53450"/>
            </a:xfrm>
            <a:custGeom>
              <a:rect b="b" l="l" r="r" t="t"/>
              <a:pathLst>
                <a:path extrusionOk="0" h="2138" w="2489">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69" name="Google Shape;4969;p90"/>
            <p:cNvSpPr/>
            <p:nvPr/>
          </p:nvSpPr>
          <p:spPr>
            <a:xfrm>
              <a:off x="5646825" y="21045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0" name="Google Shape;4970;p90"/>
            <p:cNvSpPr/>
            <p:nvPr/>
          </p:nvSpPr>
          <p:spPr>
            <a:xfrm>
              <a:off x="564682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1" name="Google Shape;4971;p90"/>
            <p:cNvSpPr/>
            <p:nvPr/>
          </p:nvSpPr>
          <p:spPr>
            <a:xfrm>
              <a:off x="5646825" y="2256925"/>
              <a:ext cx="62375" cy="53425"/>
            </a:xfrm>
            <a:custGeom>
              <a:rect b="b" l="l" r="r" t="t"/>
              <a:pathLst>
                <a:path extrusionOk="0" h="2137" w="2495">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2" name="Google Shape;4972;p90"/>
            <p:cNvSpPr/>
            <p:nvPr/>
          </p:nvSpPr>
          <p:spPr>
            <a:xfrm>
              <a:off x="564682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3" name="Google Shape;4973;p90"/>
            <p:cNvSpPr/>
            <p:nvPr/>
          </p:nvSpPr>
          <p:spPr>
            <a:xfrm>
              <a:off x="5646825" y="2485550"/>
              <a:ext cx="62225" cy="53300"/>
            </a:xfrm>
            <a:custGeom>
              <a:rect b="b" l="l" r="r" t="t"/>
              <a:pathLst>
                <a:path extrusionOk="0" h="2132" w="2489">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4" name="Google Shape;4974;p90"/>
            <p:cNvSpPr/>
            <p:nvPr/>
          </p:nvSpPr>
          <p:spPr>
            <a:xfrm>
              <a:off x="5646825"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5" name="Google Shape;4975;p90"/>
            <p:cNvSpPr/>
            <p:nvPr/>
          </p:nvSpPr>
          <p:spPr>
            <a:xfrm>
              <a:off x="56468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6" name="Google Shape;4976;p90"/>
            <p:cNvSpPr/>
            <p:nvPr/>
          </p:nvSpPr>
          <p:spPr>
            <a:xfrm>
              <a:off x="5646825" y="2637775"/>
              <a:ext cx="62225" cy="53450"/>
            </a:xfrm>
            <a:custGeom>
              <a:rect b="b" l="l" r="r" t="t"/>
              <a:pathLst>
                <a:path extrusionOk="0" h="2138" w="2489">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7" name="Google Shape;4977;p90"/>
            <p:cNvSpPr/>
            <p:nvPr/>
          </p:nvSpPr>
          <p:spPr>
            <a:xfrm>
              <a:off x="5723050" y="141897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8" name="Google Shape;4978;p90"/>
            <p:cNvSpPr/>
            <p:nvPr/>
          </p:nvSpPr>
          <p:spPr>
            <a:xfrm>
              <a:off x="5723050" y="14952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79" name="Google Shape;4979;p90"/>
            <p:cNvSpPr/>
            <p:nvPr/>
          </p:nvSpPr>
          <p:spPr>
            <a:xfrm>
              <a:off x="5723050" y="1571400"/>
              <a:ext cx="62150" cy="53250"/>
            </a:xfrm>
            <a:custGeom>
              <a:rect b="b" l="l" r="r" t="t"/>
              <a:pathLst>
                <a:path extrusionOk="0" h="2130" w="2486">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0" name="Google Shape;4980;p90"/>
            <p:cNvSpPr/>
            <p:nvPr/>
          </p:nvSpPr>
          <p:spPr>
            <a:xfrm>
              <a:off x="5723050" y="1647400"/>
              <a:ext cx="62225" cy="53450"/>
            </a:xfrm>
            <a:custGeom>
              <a:rect b="b" l="l" r="r" t="t"/>
              <a:pathLst>
                <a:path extrusionOk="0" h="2138" w="2489">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1" name="Google Shape;4981;p90"/>
            <p:cNvSpPr/>
            <p:nvPr/>
          </p:nvSpPr>
          <p:spPr>
            <a:xfrm>
              <a:off x="5723050" y="1723625"/>
              <a:ext cx="62225" cy="53350"/>
            </a:xfrm>
            <a:custGeom>
              <a:rect b="b" l="l" r="r" t="t"/>
              <a:pathLst>
                <a:path extrusionOk="0" h="2134" w="2489">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2" name="Google Shape;4982;p90"/>
            <p:cNvSpPr/>
            <p:nvPr/>
          </p:nvSpPr>
          <p:spPr>
            <a:xfrm>
              <a:off x="5723050" y="179985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3" name="Google Shape;4983;p90"/>
            <p:cNvSpPr/>
            <p:nvPr/>
          </p:nvSpPr>
          <p:spPr>
            <a:xfrm>
              <a:off x="5723050" y="1876050"/>
              <a:ext cx="62225" cy="53275"/>
            </a:xfrm>
            <a:custGeom>
              <a:rect b="b" l="l" r="r" t="t"/>
              <a:pathLst>
                <a:path extrusionOk="0" h="2131" w="2489">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4" name="Google Shape;4984;p90"/>
            <p:cNvSpPr/>
            <p:nvPr/>
          </p:nvSpPr>
          <p:spPr>
            <a:xfrm>
              <a:off x="5723050" y="1952050"/>
              <a:ext cx="62225" cy="53450"/>
            </a:xfrm>
            <a:custGeom>
              <a:rect b="b" l="l" r="r" t="t"/>
              <a:pathLst>
                <a:path extrusionOk="0" h="2138" w="2489">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5" name="Google Shape;4985;p90"/>
            <p:cNvSpPr/>
            <p:nvPr/>
          </p:nvSpPr>
          <p:spPr>
            <a:xfrm>
              <a:off x="5723050" y="2028275"/>
              <a:ext cx="62225" cy="53450"/>
            </a:xfrm>
            <a:custGeom>
              <a:rect b="b" l="l" r="r" t="t"/>
              <a:pathLst>
                <a:path extrusionOk="0" h="2138" w="2489">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6" name="Google Shape;4986;p90"/>
            <p:cNvSpPr/>
            <p:nvPr/>
          </p:nvSpPr>
          <p:spPr>
            <a:xfrm>
              <a:off x="5723050" y="2104500"/>
              <a:ext cx="62225" cy="53325"/>
            </a:xfrm>
            <a:custGeom>
              <a:rect b="b" l="l" r="r" t="t"/>
              <a:pathLst>
                <a:path extrusionOk="0" h="2133"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7" name="Google Shape;4987;p90"/>
            <p:cNvSpPr/>
            <p:nvPr/>
          </p:nvSpPr>
          <p:spPr>
            <a:xfrm>
              <a:off x="5723050" y="2180700"/>
              <a:ext cx="62225" cy="53350"/>
            </a:xfrm>
            <a:custGeom>
              <a:rect b="b" l="l" r="r" t="t"/>
              <a:pathLst>
                <a:path extrusionOk="0" h="2134" w="2489">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8" name="Google Shape;4988;p90"/>
            <p:cNvSpPr/>
            <p:nvPr/>
          </p:nvSpPr>
          <p:spPr>
            <a:xfrm>
              <a:off x="5723050" y="2256925"/>
              <a:ext cx="62350" cy="53425"/>
            </a:xfrm>
            <a:custGeom>
              <a:rect b="b" l="l" r="r" t="t"/>
              <a:pathLst>
                <a:path extrusionOk="0" h="2137" w="2494">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89" name="Google Shape;4989;p90"/>
            <p:cNvSpPr/>
            <p:nvPr/>
          </p:nvSpPr>
          <p:spPr>
            <a:xfrm>
              <a:off x="5723050" y="2333125"/>
              <a:ext cx="62225" cy="53450"/>
            </a:xfrm>
            <a:custGeom>
              <a:rect b="b" l="l" r="r" t="t"/>
              <a:pathLst>
                <a:path extrusionOk="0" h="2138" w="2489">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0" name="Google Shape;4990;p90"/>
            <p:cNvSpPr/>
            <p:nvPr/>
          </p:nvSpPr>
          <p:spPr>
            <a:xfrm>
              <a:off x="5722850" y="2485550"/>
              <a:ext cx="62425" cy="53300"/>
            </a:xfrm>
            <a:custGeom>
              <a:rect b="b" l="l" r="r" t="t"/>
              <a:pathLst>
                <a:path extrusionOk="0" h="2132" w="2497">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1" name="Google Shape;4991;p90"/>
            <p:cNvSpPr/>
            <p:nvPr/>
          </p:nvSpPr>
          <p:spPr>
            <a:xfrm>
              <a:off x="5723050" y="2561575"/>
              <a:ext cx="62225" cy="53425"/>
            </a:xfrm>
            <a:custGeom>
              <a:rect b="b" l="l" r="r" t="t"/>
              <a:pathLst>
                <a:path extrusionOk="0" h="2137" w="2489">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2" name="Google Shape;4992;p90"/>
            <p:cNvSpPr/>
            <p:nvPr/>
          </p:nvSpPr>
          <p:spPr>
            <a:xfrm>
              <a:off x="5722850" y="2637775"/>
              <a:ext cx="62425" cy="53450"/>
            </a:xfrm>
            <a:custGeom>
              <a:rect b="b" l="l" r="r" t="t"/>
              <a:pathLst>
                <a:path extrusionOk="0" h="2138" w="2497">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3" name="Google Shape;4993;p90"/>
            <p:cNvSpPr/>
            <p:nvPr/>
          </p:nvSpPr>
          <p:spPr>
            <a:xfrm>
              <a:off x="5799275" y="141897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4" name="Google Shape;4994;p90"/>
            <p:cNvSpPr/>
            <p:nvPr/>
          </p:nvSpPr>
          <p:spPr>
            <a:xfrm>
              <a:off x="5799275" y="149520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5" name="Google Shape;4995;p90"/>
            <p:cNvSpPr/>
            <p:nvPr/>
          </p:nvSpPr>
          <p:spPr>
            <a:xfrm>
              <a:off x="5799275" y="1571400"/>
              <a:ext cx="62150" cy="53275"/>
            </a:xfrm>
            <a:custGeom>
              <a:rect b="b" l="l" r="r" t="t"/>
              <a:pathLst>
                <a:path extrusionOk="0" h="2131" w="2486">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6" name="Google Shape;4996;p90"/>
            <p:cNvSpPr/>
            <p:nvPr/>
          </p:nvSpPr>
          <p:spPr>
            <a:xfrm>
              <a:off x="5799275" y="164740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7" name="Google Shape;4997;p90"/>
            <p:cNvSpPr/>
            <p:nvPr/>
          </p:nvSpPr>
          <p:spPr>
            <a:xfrm>
              <a:off x="5799275" y="1723625"/>
              <a:ext cx="62200" cy="53350"/>
            </a:xfrm>
            <a:custGeom>
              <a:rect b="b" l="l" r="r" t="t"/>
              <a:pathLst>
                <a:path extrusionOk="0" h="2134" w="2488">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8" name="Google Shape;4998;p90"/>
            <p:cNvSpPr/>
            <p:nvPr/>
          </p:nvSpPr>
          <p:spPr>
            <a:xfrm>
              <a:off x="5799275" y="1799825"/>
              <a:ext cx="62150" cy="53300"/>
            </a:xfrm>
            <a:custGeom>
              <a:rect b="b" l="l" r="r" t="t"/>
              <a:pathLst>
                <a:path extrusionOk="0" h="2132" w="2486">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99" name="Google Shape;4999;p90"/>
            <p:cNvSpPr/>
            <p:nvPr/>
          </p:nvSpPr>
          <p:spPr>
            <a:xfrm>
              <a:off x="5799275" y="187605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0" name="Google Shape;5000;p90"/>
            <p:cNvSpPr/>
            <p:nvPr/>
          </p:nvSpPr>
          <p:spPr>
            <a:xfrm>
              <a:off x="5799275" y="1952050"/>
              <a:ext cx="62200" cy="53500"/>
            </a:xfrm>
            <a:custGeom>
              <a:rect b="b" l="l" r="r" t="t"/>
              <a:pathLst>
                <a:path extrusionOk="0" h="2140" w="2488">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1" name="Google Shape;5001;p90"/>
            <p:cNvSpPr/>
            <p:nvPr/>
          </p:nvSpPr>
          <p:spPr>
            <a:xfrm>
              <a:off x="5799275" y="2028275"/>
              <a:ext cx="62200" cy="53450"/>
            </a:xfrm>
            <a:custGeom>
              <a:rect b="b" l="l" r="r" t="t"/>
              <a:pathLst>
                <a:path extrusionOk="0" h="2138" w="2488">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2" name="Google Shape;5002;p90"/>
            <p:cNvSpPr/>
            <p:nvPr/>
          </p:nvSpPr>
          <p:spPr>
            <a:xfrm>
              <a:off x="5875275" y="141897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3" name="Google Shape;5003;p90"/>
            <p:cNvSpPr/>
            <p:nvPr/>
          </p:nvSpPr>
          <p:spPr>
            <a:xfrm>
              <a:off x="5875275" y="14952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4" name="Google Shape;5004;p90"/>
            <p:cNvSpPr/>
            <p:nvPr/>
          </p:nvSpPr>
          <p:spPr>
            <a:xfrm>
              <a:off x="5875275" y="1571400"/>
              <a:ext cx="62225" cy="53250"/>
            </a:xfrm>
            <a:custGeom>
              <a:rect b="b" l="l" r="r" t="t"/>
              <a:pathLst>
                <a:path extrusionOk="0" h="2130" w="2489">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5" name="Google Shape;5005;p90"/>
            <p:cNvSpPr/>
            <p:nvPr/>
          </p:nvSpPr>
          <p:spPr>
            <a:xfrm>
              <a:off x="5875275" y="164740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6" name="Google Shape;5006;p90"/>
            <p:cNvSpPr/>
            <p:nvPr/>
          </p:nvSpPr>
          <p:spPr>
            <a:xfrm>
              <a:off x="5875275" y="1723625"/>
              <a:ext cx="62225" cy="53350"/>
            </a:xfrm>
            <a:custGeom>
              <a:rect b="b" l="l" r="r" t="t"/>
              <a:pathLst>
                <a:path extrusionOk="0" h="2134" w="2489">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7" name="Google Shape;5007;p90"/>
            <p:cNvSpPr/>
            <p:nvPr/>
          </p:nvSpPr>
          <p:spPr>
            <a:xfrm>
              <a:off x="5875275" y="179985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8" name="Google Shape;5008;p90"/>
            <p:cNvSpPr/>
            <p:nvPr/>
          </p:nvSpPr>
          <p:spPr>
            <a:xfrm>
              <a:off x="5875275" y="1876050"/>
              <a:ext cx="62225" cy="53350"/>
            </a:xfrm>
            <a:custGeom>
              <a:rect b="b" l="l" r="r" t="t"/>
              <a:pathLst>
                <a:path extrusionOk="0" h="2134" w="2489">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09" name="Google Shape;5009;p90"/>
            <p:cNvSpPr/>
            <p:nvPr/>
          </p:nvSpPr>
          <p:spPr>
            <a:xfrm>
              <a:off x="5875275" y="1952050"/>
              <a:ext cx="62225" cy="53450"/>
            </a:xfrm>
            <a:custGeom>
              <a:rect b="b" l="l" r="r" t="t"/>
              <a:pathLst>
                <a:path extrusionOk="0" h="2138" w="2489">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0" name="Google Shape;5010;p90"/>
            <p:cNvSpPr/>
            <p:nvPr/>
          </p:nvSpPr>
          <p:spPr>
            <a:xfrm>
              <a:off x="5875275" y="2028275"/>
              <a:ext cx="62225" cy="53450"/>
            </a:xfrm>
            <a:custGeom>
              <a:rect b="b" l="l" r="r" t="t"/>
              <a:pathLst>
                <a:path extrusionOk="0" h="2138" w="2489">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1" name="Google Shape;5011;p90"/>
            <p:cNvSpPr/>
            <p:nvPr/>
          </p:nvSpPr>
          <p:spPr>
            <a:xfrm>
              <a:off x="587527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2" name="Google Shape;5012;p90"/>
            <p:cNvSpPr/>
            <p:nvPr/>
          </p:nvSpPr>
          <p:spPr>
            <a:xfrm>
              <a:off x="5799275" y="2104500"/>
              <a:ext cx="62200" cy="53325"/>
            </a:xfrm>
            <a:custGeom>
              <a:rect b="b" l="l" r="r" t="t"/>
              <a:pathLst>
                <a:path extrusionOk="0" h="2133"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3" name="Google Shape;5013;p90"/>
            <p:cNvSpPr/>
            <p:nvPr/>
          </p:nvSpPr>
          <p:spPr>
            <a:xfrm>
              <a:off x="5799275" y="2180700"/>
              <a:ext cx="62150" cy="53275"/>
            </a:xfrm>
            <a:custGeom>
              <a:rect b="b" l="l" r="r" t="t"/>
              <a:pathLst>
                <a:path extrusionOk="0" h="2131" w="2486">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4" name="Google Shape;5014;p90"/>
            <p:cNvSpPr/>
            <p:nvPr/>
          </p:nvSpPr>
          <p:spPr>
            <a:xfrm>
              <a:off x="5799275" y="2256925"/>
              <a:ext cx="62350" cy="53425"/>
            </a:xfrm>
            <a:custGeom>
              <a:rect b="b" l="l" r="r" t="t"/>
              <a:pathLst>
                <a:path extrusionOk="0" h="2137" w="2494">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5" name="Google Shape;5015;p90"/>
            <p:cNvSpPr/>
            <p:nvPr/>
          </p:nvSpPr>
          <p:spPr>
            <a:xfrm>
              <a:off x="5799275" y="2333125"/>
              <a:ext cx="62200" cy="53450"/>
            </a:xfrm>
            <a:custGeom>
              <a:rect b="b" l="l" r="r" t="t"/>
              <a:pathLst>
                <a:path extrusionOk="0" h="2138" w="2488">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6" name="Google Shape;5016;p90"/>
            <p:cNvSpPr/>
            <p:nvPr/>
          </p:nvSpPr>
          <p:spPr>
            <a:xfrm>
              <a:off x="5799050" y="2637775"/>
              <a:ext cx="62425" cy="53450"/>
            </a:xfrm>
            <a:custGeom>
              <a:rect b="b" l="l" r="r" t="t"/>
              <a:pathLst>
                <a:path extrusionOk="0" h="2138" w="2497">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7" name="Google Shape;5017;p90"/>
            <p:cNvSpPr/>
            <p:nvPr/>
          </p:nvSpPr>
          <p:spPr>
            <a:xfrm>
              <a:off x="5799275" y="2561575"/>
              <a:ext cx="62200" cy="53425"/>
            </a:xfrm>
            <a:custGeom>
              <a:rect b="b" l="l" r="r" t="t"/>
              <a:pathLst>
                <a:path extrusionOk="0" h="2137" w="2488">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8" name="Google Shape;5018;p90"/>
            <p:cNvSpPr/>
            <p:nvPr/>
          </p:nvSpPr>
          <p:spPr>
            <a:xfrm>
              <a:off x="5799050" y="2485550"/>
              <a:ext cx="62425" cy="53300"/>
            </a:xfrm>
            <a:custGeom>
              <a:rect b="b" l="l" r="r" t="t"/>
              <a:pathLst>
                <a:path extrusionOk="0" h="2132" w="2497">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19" name="Google Shape;5019;p90"/>
            <p:cNvSpPr/>
            <p:nvPr/>
          </p:nvSpPr>
          <p:spPr>
            <a:xfrm>
              <a:off x="5799275" y="2409350"/>
              <a:ext cx="62150" cy="53275"/>
            </a:xfrm>
            <a:custGeom>
              <a:rect b="b" l="l" r="r" t="t"/>
              <a:pathLst>
                <a:path extrusionOk="0" h="2131" w="2486">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0" name="Google Shape;5020;p90"/>
            <p:cNvSpPr/>
            <p:nvPr/>
          </p:nvSpPr>
          <p:spPr>
            <a:xfrm>
              <a:off x="5723050" y="240935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1" name="Google Shape;5021;p90"/>
            <p:cNvSpPr/>
            <p:nvPr/>
          </p:nvSpPr>
          <p:spPr>
            <a:xfrm>
              <a:off x="564682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2" name="Google Shape;5022;p90"/>
            <p:cNvSpPr/>
            <p:nvPr/>
          </p:nvSpPr>
          <p:spPr>
            <a:xfrm>
              <a:off x="5570625" y="2409350"/>
              <a:ext cx="62200" cy="53350"/>
            </a:xfrm>
            <a:custGeom>
              <a:rect b="b" l="l" r="r" t="t"/>
              <a:pathLst>
                <a:path extrusionOk="0" h="2134" w="2488">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3" name="Google Shape;5023;p90"/>
            <p:cNvSpPr/>
            <p:nvPr/>
          </p:nvSpPr>
          <p:spPr>
            <a:xfrm>
              <a:off x="5494400" y="2409350"/>
              <a:ext cx="62225" cy="53350"/>
            </a:xfrm>
            <a:custGeom>
              <a:rect b="b" l="l" r="r" t="t"/>
              <a:pathLst>
                <a:path extrusionOk="0" h="2134" w="2489">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4" name="Google Shape;5024;p90"/>
            <p:cNvSpPr/>
            <p:nvPr/>
          </p:nvSpPr>
          <p:spPr>
            <a:xfrm>
              <a:off x="5418200" y="2409350"/>
              <a:ext cx="62425" cy="53350"/>
            </a:xfrm>
            <a:custGeom>
              <a:rect b="b" l="l" r="r" t="t"/>
              <a:pathLst>
                <a:path extrusionOk="0" h="2134"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5" name="Google Shape;5025;p90"/>
            <p:cNvSpPr/>
            <p:nvPr/>
          </p:nvSpPr>
          <p:spPr>
            <a:xfrm>
              <a:off x="5341975" y="240935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6" name="Google Shape;5026;p90"/>
            <p:cNvSpPr/>
            <p:nvPr/>
          </p:nvSpPr>
          <p:spPr>
            <a:xfrm>
              <a:off x="6027500" y="3399500"/>
              <a:ext cx="62425" cy="53350"/>
            </a:xfrm>
            <a:custGeom>
              <a:rect b="b" l="l" r="r" t="t"/>
              <a:pathLst>
                <a:path extrusionOk="0" h="2134" w="2497">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7" name="Google Shape;5027;p90"/>
            <p:cNvSpPr/>
            <p:nvPr/>
          </p:nvSpPr>
          <p:spPr>
            <a:xfrm>
              <a:off x="6027500" y="3323300"/>
              <a:ext cx="62425" cy="53425"/>
            </a:xfrm>
            <a:custGeom>
              <a:rect b="b" l="l" r="r" t="t"/>
              <a:pathLst>
                <a:path extrusionOk="0" h="2137" w="2497">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8" name="Google Shape;5028;p90"/>
            <p:cNvSpPr/>
            <p:nvPr/>
          </p:nvSpPr>
          <p:spPr>
            <a:xfrm>
              <a:off x="6103700" y="3171075"/>
              <a:ext cx="62425" cy="53275"/>
            </a:xfrm>
            <a:custGeom>
              <a:rect b="b" l="l" r="r" t="t"/>
              <a:pathLst>
                <a:path extrusionOk="0" h="2131" w="2497">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29" name="Google Shape;5029;p90"/>
            <p:cNvSpPr/>
            <p:nvPr/>
          </p:nvSpPr>
          <p:spPr>
            <a:xfrm>
              <a:off x="6103700" y="3094850"/>
              <a:ext cx="62425" cy="53350"/>
            </a:xfrm>
            <a:custGeom>
              <a:rect b="b" l="l" r="r" t="t"/>
              <a:pathLst>
                <a:path extrusionOk="0" h="2134" w="2497">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0" name="Google Shape;5030;p90"/>
            <p:cNvSpPr/>
            <p:nvPr/>
          </p:nvSpPr>
          <p:spPr>
            <a:xfrm>
              <a:off x="5951475" y="309485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1" name="Google Shape;5031;p90"/>
            <p:cNvSpPr/>
            <p:nvPr/>
          </p:nvSpPr>
          <p:spPr>
            <a:xfrm>
              <a:off x="595147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2" name="Google Shape;5032;p90"/>
            <p:cNvSpPr/>
            <p:nvPr/>
          </p:nvSpPr>
          <p:spPr>
            <a:xfrm>
              <a:off x="5875275" y="3399500"/>
              <a:ext cx="62225" cy="53350"/>
            </a:xfrm>
            <a:custGeom>
              <a:rect b="b" l="l" r="r" t="t"/>
              <a:pathLst>
                <a:path extrusionOk="0" h="2134" w="2489">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3" name="Google Shape;5033;p90"/>
            <p:cNvSpPr/>
            <p:nvPr/>
          </p:nvSpPr>
          <p:spPr>
            <a:xfrm>
              <a:off x="5875275" y="3323300"/>
              <a:ext cx="62225" cy="53425"/>
            </a:xfrm>
            <a:custGeom>
              <a:rect b="b" l="l" r="r" t="t"/>
              <a:pathLst>
                <a:path extrusionOk="0" h="2137" w="2489">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4" name="Google Shape;5034;p90"/>
            <p:cNvSpPr/>
            <p:nvPr/>
          </p:nvSpPr>
          <p:spPr>
            <a:xfrm>
              <a:off x="5875275" y="3247075"/>
              <a:ext cx="62225" cy="53450"/>
            </a:xfrm>
            <a:custGeom>
              <a:rect b="b" l="l" r="r" t="t"/>
              <a:pathLst>
                <a:path extrusionOk="0" h="2138" w="2489">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5" name="Google Shape;5035;p90"/>
            <p:cNvSpPr/>
            <p:nvPr/>
          </p:nvSpPr>
          <p:spPr>
            <a:xfrm>
              <a:off x="5799125" y="3399500"/>
              <a:ext cx="62350" cy="53450"/>
            </a:xfrm>
            <a:custGeom>
              <a:rect b="b" l="l" r="r" t="t"/>
              <a:pathLst>
                <a:path extrusionOk="0" h="2138" w="2494">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6" name="Google Shape;5036;p90"/>
            <p:cNvSpPr/>
            <p:nvPr/>
          </p:nvSpPr>
          <p:spPr>
            <a:xfrm>
              <a:off x="5799125" y="3323300"/>
              <a:ext cx="62350" cy="53425"/>
            </a:xfrm>
            <a:custGeom>
              <a:rect b="b" l="l" r="r" t="t"/>
              <a:pathLst>
                <a:path extrusionOk="0" h="2137" w="2494">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7" name="Google Shape;5037;p90"/>
            <p:cNvSpPr/>
            <p:nvPr/>
          </p:nvSpPr>
          <p:spPr>
            <a:xfrm>
              <a:off x="6027500" y="3551925"/>
              <a:ext cx="62425" cy="53250"/>
            </a:xfrm>
            <a:custGeom>
              <a:rect b="b" l="l" r="r" t="t"/>
              <a:pathLst>
                <a:path extrusionOk="0" h="2130" w="2497">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8" name="Google Shape;5038;p90"/>
            <p:cNvSpPr/>
            <p:nvPr/>
          </p:nvSpPr>
          <p:spPr>
            <a:xfrm>
              <a:off x="5951475" y="3551925"/>
              <a:ext cx="62225" cy="53250"/>
            </a:xfrm>
            <a:custGeom>
              <a:rect b="b" l="l" r="r" t="t"/>
              <a:pathLst>
                <a:path extrusionOk="0" h="2130" w="2489">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39" name="Google Shape;5039;p90"/>
            <p:cNvSpPr/>
            <p:nvPr/>
          </p:nvSpPr>
          <p:spPr>
            <a:xfrm>
              <a:off x="5875275" y="3551925"/>
              <a:ext cx="62225" cy="53250"/>
            </a:xfrm>
            <a:custGeom>
              <a:rect b="b" l="l" r="r" t="t"/>
              <a:pathLst>
                <a:path extrusionOk="0" h="2130" w="2489">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0" name="Google Shape;5040;p90"/>
            <p:cNvSpPr/>
            <p:nvPr/>
          </p:nvSpPr>
          <p:spPr>
            <a:xfrm>
              <a:off x="5799050" y="3551925"/>
              <a:ext cx="62375" cy="53300"/>
            </a:xfrm>
            <a:custGeom>
              <a:rect b="b" l="l" r="r" t="t"/>
              <a:pathLst>
                <a:path extrusionOk="0" h="2132" w="2495">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1" name="Google Shape;5041;p90"/>
            <p:cNvSpPr/>
            <p:nvPr/>
          </p:nvSpPr>
          <p:spPr>
            <a:xfrm>
              <a:off x="5723050" y="3551925"/>
              <a:ext cx="62150" cy="53300"/>
            </a:xfrm>
            <a:custGeom>
              <a:rect b="b" l="l" r="r" t="t"/>
              <a:pathLst>
                <a:path extrusionOk="0" h="2132" w="2486">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2" name="Google Shape;5042;p90"/>
            <p:cNvSpPr/>
            <p:nvPr/>
          </p:nvSpPr>
          <p:spPr>
            <a:xfrm>
              <a:off x="5723050" y="3475725"/>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3" name="Google Shape;5043;p90"/>
            <p:cNvSpPr/>
            <p:nvPr/>
          </p:nvSpPr>
          <p:spPr>
            <a:xfrm>
              <a:off x="5646825" y="3475725"/>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4" name="Google Shape;5044;p90"/>
            <p:cNvSpPr/>
            <p:nvPr/>
          </p:nvSpPr>
          <p:spPr>
            <a:xfrm>
              <a:off x="5646700" y="3399500"/>
              <a:ext cx="62350" cy="53350"/>
            </a:xfrm>
            <a:custGeom>
              <a:rect b="b" l="l" r="r" t="t"/>
              <a:pathLst>
                <a:path extrusionOk="0" h="2134" w="2494">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5" name="Google Shape;5045;p90"/>
            <p:cNvSpPr/>
            <p:nvPr/>
          </p:nvSpPr>
          <p:spPr>
            <a:xfrm>
              <a:off x="5570475" y="3399500"/>
              <a:ext cx="62350" cy="53350"/>
            </a:xfrm>
            <a:custGeom>
              <a:rect b="b" l="l" r="r" t="t"/>
              <a:pathLst>
                <a:path extrusionOk="0" h="2134" w="2494">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6" name="Google Shape;5046;p90"/>
            <p:cNvSpPr/>
            <p:nvPr/>
          </p:nvSpPr>
          <p:spPr>
            <a:xfrm>
              <a:off x="5570475" y="3323300"/>
              <a:ext cx="62350" cy="53425"/>
            </a:xfrm>
            <a:custGeom>
              <a:rect b="b" l="l" r="r" t="t"/>
              <a:pathLst>
                <a:path extrusionOk="0" h="2137" w="2494">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7" name="Google Shape;5047;p90"/>
            <p:cNvSpPr/>
            <p:nvPr/>
          </p:nvSpPr>
          <p:spPr>
            <a:xfrm>
              <a:off x="5494275" y="3323300"/>
              <a:ext cx="62350" cy="53425"/>
            </a:xfrm>
            <a:custGeom>
              <a:rect b="b" l="l" r="r" t="t"/>
              <a:pathLst>
                <a:path extrusionOk="0" h="2137" w="2494">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8" name="Google Shape;5048;p90"/>
            <p:cNvSpPr/>
            <p:nvPr/>
          </p:nvSpPr>
          <p:spPr>
            <a:xfrm>
              <a:off x="5494275" y="3247075"/>
              <a:ext cx="62350" cy="53500"/>
            </a:xfrm>
            <a:custGeom>
              <a:rect b="b" l="l" r="r" t="t"/>
              <a:pathLst>
                <a:path extrusionOk="0" h="2140" w="2494">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49" name="Google Shape;5049;p90"/>
            <p:cNvSpPr/>
            <p:nvPr/>
          </p:nvSpPr>
          <p:spPr>
            <a:xfrm>
              <a:off x="5646700" y="3247075"/>
              <a:ext cx="62350" cy="53450"/>
            </a:xfrm>
            <a:custGeom>
              <a:rect b="b" l="l" r="r" t="t"/>
              <a:pathLst>
                <a:path extrusionOk="0" h="2138" w="2494">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0" name="Google Shape;5050;p90"/>
            <p:cNvSpPr/>
            <p:nvPr/>
          </p:nvSpPr>
          <p:spPr>
            <a:xfrm>
              <a:off x="5570625" y="3171075"/>
              <a:ext cx="62200" cy="53350"/>
            </a:xfrm>
            <a:custGeom>
              <a:rect b="b" l="l" r="r" t="t"/>
              <a:pathLst>
                <a:path extrusionOk="0" h="2134" w="2488">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1" name="Google Shape;5051;p90"/>
            <p:cNvSpPr/>
            <p:nvPr/>
          </p:nvSpPr>
          <p:spPr>
            <a:xfrm>
              <a:off x="5494400" y="3094850"/>
              <a:ext cx="62225" cy="53350"/>
            </a:xfrm>
            <a:custGeom>
              <a:rect b="b" l="l" r="r" t="t"/>
              <a:pathLst>
                <a:path extrusionOk="0" h="2134" w="2489">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2" name="Google Shape;5052;p90"/>
            <p:cNvSpPr/>
            <p:nvPr/>
          </p:nvSpPr>
          <p:spPr>
            <a:xfrm>
              <a:off x="7322525" y="1495200"/>
              <a:ext cx="62400" cy="53325"/>
            </a:xfrm>
            <a:custGeom>
              <a:rect b="b" l="l" r="r" t="t"/>
              <a:pathLst>
                <a:path extrusionOk="0" h="2133" w="2496">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3" name="Google Shape;5053;p90"/>
            <p:cNvSpPr/>
            <p:nvPr/>
          </p:nvSpPr>
          <p:spPr>
            <a:xfrm>
              <a:off x="7246500"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4" name="Google Shape;5054;p90"/>
            <p:cNvSpPr/>
            <p:nvPr/>
          </p:nvSpPr>
          <p:spPr>
            <a:xfrm>
              <a:off x="724650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5" name="Google Shape;5055;p90"/>
            <p:cNvSpPr/>
            <p:nvPr/>
          </p:nvSpPr>
          <p:spPr>
            <a:xfrm>
              <a:off x="7170300" y="1495200"/>
              <a:ext cx="62200" cy="53325"/>
            </a:xfrm>
            <a:custGeom>
              <a:rect b="b" l="l" r="r" t="t"/>
              <a:pathLst>
                <a:path extrusionOk="0" h="2133" w="2488">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6" name="Google Shape;5056;p90"/>
            <p:cNvSpPr/>
            <p:nvPr/>
          </p:nvSpPr>
          <p:spPr>
            <a:xfrm>
              <a:off x="7170300" y="141897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7" name="Google Shape;5057;p90"/>
            <p:cNvSpPr/>
            <p:nvPr/>
          </p:nvSpPr>
          <p:spPr>
            <a:xfrm>
              <a:off x="7094075" y="1571400"/>
              <a:ext cx="62425" cy="53250"/>
            </a:xfrm>
            <a:custGeom>
              <a:rect b="b" l="l" r="r" t="t"/>
              <a:pathLst>
                <a:path extrusionOk="0" h="2130" w="2497">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8" name="Google Shape;5058;p90"/>
            <p:cNvSpPr/>
            <p:nvPr/>
          </p:nvSpPr>
          <p:spPr>
            <a:xfrm>
              <a:off x="7094075" y="1418975"/>
              <a:ext cx="62425" cy="53350"/>
            </a:xfrm>
            <a:custGeom>
              <a:rect b="b" l="l" r="r" t="t"/>
              <a:pathLst>
                <a:path extrusionOk="0" h="2134" w="2497">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59" name="Google Shape;5059;p90"/>
            <p:cNvSpPr/>
            <p:nvPr/>
          </p:nvSpPr>
          <p:spPr>
            <a:xfrm>
              <a:off x="7017875" y="1571400"/>
              <a:ext cx="62400" cy="53250"/>
            </a:xfrm>
            <a:custGeom>
              <a:rect b="b" l="l" r="r" t="t"/>
              <a:pathLst>
                <a:path extrusionOk="0" h="2130" w="2496">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0" name="Google Shape;5060;p90"/>
            <p:cNvSpPr/>
            <p:nvPr/>
          </p:nvSpPr>
          <p:spPr>
            <a:xfrm>
              <a:off x="7017875" y="1418975"/>
              <a:ext cx="62400" cy="53350"/>
            </a:xfrm>
            <a:custGeom>
              <a:rect b="b" l="l" r="r" t="t"/>
              <a:pathLst>
                <a:path extrusionOk="0" h="2134" w="2496">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1" name="Google Shape;5061;p90"/>
            <p:cNvSpPr/>
            <p:nvPr/>
          </p:nvSpPr>
          <p:spPr>
            <a:xfrm>
              <a:off x="6941850" y="164740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2" name="Google Shape;5062;p90"/>
            <p:cNvSpPr/>
            <p:nvPr/>
          </p:nvSpPr>
          <p:spPr>
            <a:xfrm>
              <a:off x="6941850" y="1571400"/>
              <a:ext cx="62225" cy="53250"/>
            </a:xfrm>
            <a:custGeom>
              <a:rect b="b" l="l" r="r" t="t"/>
              <a:pathLst>
                <a:path extrusionOk="0" h="2130" w="2489">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3" name="Google Shape;5063;p90"/>
            <p:cNvSpPr/>
            <p:nvPr/>
          </p:nvSpPr>
          <p:spPr>
            <a:xfrm>
              <a:off x="6941850" y="141897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4" name="Google Shape;5064;p90"/>
            <p:cNvSpPr/>
            <p:nvPr/>
          </p:nvSpPr>
          <p:spPr>
            <a:xfrm>
              <a:off x="69418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5" name="Google Shape;5065;p90"/>
            <p:cNvSpPr/>
            <p:nvPr/>
          </p:nvSpPr>
          <p:spPr>
            <a:xfrm>
              <a:off x="6865650" y="1723625"/>
              <a:ext cx="62200" cy="53350"/>
            </a:xfrm>
            <a:custGeom>
              <a:rect b="b" l="l" r="r" t="t"/>
              <a:pathLst>
                <a:path extrusionOk="0" h="2134" w="2488">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6" name="Google Shape;5066;p90"/>
            <p:cNvSpPr/>
            <p:nvPr/>
          </p:nvSpPr>
          <p:spPr>
            <a:xfrm>
              <a:off x="6865650" y="1647400"/>
              <a:ext cx="62200" cy="53450"/>
            </a:xfrm>
            <a:custGeom>
              <a:rect b="b" l="l" r="r" t="t"/>
              <a:pathLst>
                <a:path extrusionOk="0" h="2138" w="2488">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7" name="Google Shape;5067;p90"/>
            <p:cNvSpPr/>
            <p:nvPr/>
          </p:nvSpPr>
          <p:spPr>
            <a:xfrm>
              <a:off x="6865650" y="1571400"/>
              <a:ext cx="62200" cy="53250"/>
            </a:xfrm>
            <a:custGeom>
              <a:rect b="b" l="l" r="r" t="t"/>
              <a:pathLst>
                <a:path extrusionOk="0" h="2130" w="2488">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8" name="Google Shape;5068;p90"/>
            <p:cNvSpPr/>
            <p:nvPr/>
          </p:nvSpPr>
          <p:spPr>
            <a:xfrm>
              <a:off x="686565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69" name="Google Shape;5069;p90"/>
            <p:cNvSpPr/>
            <p:nvPr/>
          </p:nvSpPr>
          <p:spPr>
            <a:xfrm>
              <a:off x="6789225" y="17998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0" name="Google Shape;5070;p90"/>
            <p:cNvSpPr/>
            <p:nvPr/>
          </p:nvSpPr>
          <p:spPr>
            <a:xfrm>
              <a:off x="6789225" y="172362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1" name="Google Shape;5071;p90"/>
            <p:cNvSpPr/>
            <p:nvPr/>
          </p:nvSpPr>
          <p:spPr>
            <a:xfrm>
              <a:off x="6789225" y="1571400"/>
              <a:ext cx="62425" cy="53250"/>
            </a:xfrm>
            <a:custGeom>
              <a:rect b="b" l="l" r="r" t="t"/>
              <a:pathLst>
                <a:path extrusionOk="0" h="2130" w="2497">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2" name="Google Shape;5072;p90"/>
            <p:cNvSpPr/>
            <p:nvPr/>
          </p:nvSpPr>
          <p:spPr>
            <a:xfrm>
              <a:off x="6789225" y="1342750"/>
              <a:ext cx="62425" cy="53450"/>
            </a:xfrm>
            <a:custGeom>
              <a:rect b="b" l="l" r="r" t="t"/>
              <a:pathLst>
                <a:path extrusionOk="0" h="2138" w="2497">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3" name="Google Shape;5073;p90"/>
            <p:cNvSpPr/>
            <p:nvPr/>
          </p:nvSpPr>
          <p:spPr>
            <a:xfrm>
              <a:off x="6713225" y="1876050"/>
              <a:ext cx="62200" cy="53275"/>
            </a:xfrm>
            <a:custGeom>
              <a:rect b="b" l="l" r="r" t="t"/>
              <a:pathLst>
                <a:path extrusionOk="0" h="2131" w="2488">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4" name="Google Shape;5074;p90"/>
            <p:cNvSpPr/>
            <p:nvPr/>
          </p:nvSpPr>
          <p:spPr>
            <a:xfrm>
              <a:off x="6713225" y="179985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5" name="Google Shape;5075;p90"/>
            <p:cNvSpPr/>
            <p:nvPr/>
          </p:nvSpPr>
          <p:spPr>
            <a:xfrm>
              <a:off x="6713225" y="1647400"/>
              <a:ext cx="62200" cy="53450"/>
            </a:xfrm>
            <a:custGeom>
              <a:rect b="b" l="l" r="r" t="t"/>
              <a:pathLst>
                <a:path extrusionOk="0" h="2138" w="2488">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6" name="Google Shape;5076;p90"/>
            <p:cNvSpPr/>
            <p:nvPr/>
          </p:nvSpPr>
          <p:spPr>
            <a:xfrm>
              <a:off x="6713225" y="1571400"/>
              <a:ext cx="62200" cy="53250"/>
            </a:xfrm>
            <a:custGeom>
              <a:rect b="b" l="l" r="r" t="t"/>
              <a:pathLst>
                <a:path extrusionOk="0" h="2130" w="2488">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7" name="Google Shape;5077;p90"/>
            <p:cNvSpPr/>
            <p:nvPr/>
          </p:nvSpPr>
          <p:spPr>
            <a:xfrm>
              <a:off x="6713225" y="1342750"/>
              <a:ext cx="62200" cy="53450"/>
            </a:xfrm>
            <a:custGeom>
              <a:rect b="b" l="l" r="r" t="t"/>
              <a:pathLst>
                <a:path extrusionOk="0" h="2138" w="2488">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8" name="Google Shape;5078;p90"/>
            <p:cNvSpPr/>
            <p:nvPr/>
          </p:nvSpPr>
          <p:spPr>
            <a:xfrm>
              <a:off x="6637000" y="164740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79" name="Google Shape;5079;p90"/>
            <p:cNvSpPr/>
            <p:nvPr/>
          </p:nvSpPr>
          <p:spPr>
            <a:xfrm>
              <a:off x="6637000" y="1342750"/>
              <a:ext cx="62225" cy="53450"/>
            </a:xfrm>
            <a:custGeom>
              <a:rect b="b" l="l" r="r" t="t"/>
              <a:pathLst>
                <a:path extrusionOk="0" h="2138" w="2489">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0" name="Google Shape;5080;p90"/>
            <p:cNvSpPr/>
            <p:nvPr/>
          </p:nvSpPr>
          <p:spPr>
            <a:xfrm>
              <a:off x="6560800" y="164740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1" name="Google Shape;5081;p90"/>
            <p:cNvSpPr/>
            <p:nvPr/>
          </p:nvSpPr>
          <p:spPr>
            <a:xfrm>
              <a:off x="6560800"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2" name="Google Shape;5082;p90"/>
            <p:cNvSpPr/>
            <p:nvPr/>
          </p:nvSpPr>
          <p:spPr>
            <a:xfrm>
              <a:off x="6560800" y="1266550"/>
              <a:ext cx="62200" cy="53450"/>
            </a:xfrm>
            <a:custGeom>
              <a:rect b="b" l="l" r="r" t="t"/>
              <a:pathLst>
                <a:path extrusionOk="0" h="2138" w="2488">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3" name="Google Shape;5083;p90"/>
            <p:cNvSpPr/>
            <p:nvPr/>
          </p:nvSpPr>
          <p:spPr>
            <a:xfrm>
              <a:off x="6484575" y="1647400"/>
              <a:ext cx="62425" cy="53450"/>
            </a:xfrm>
            <a:custGeom>
              <a:rect b="b" l="l" r="r" t="t"/>
              <a:pathLst>
                <a:path extrusionOk="0" h="2138" w="2497">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4" name="Google Shape;5084;p90"/>
            <p:cNvSpPr/>
            <p:nvPr/>
          </p:nvSpPr>
          <p:spPr>
            <a:xfrm>
              <a:off x="6484575" y="1266550"/>
              <a:ext cx="62425" cy="53450"/>
            </a:xfrm>
            <a:custGeom>
              <a:rect b="b" l="l" r="r" t="t"/>
              <a:pathLst>
                <a:path extrusionOk="0" h="2138" w="2497">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5" name="Google Shape;5085;p90"/>
            <p:cNvSpPr/>
            <p:nvPr/>
          </p:nvSpPr>
          <p:spPr>
            <a:xfrm>
              <a:off x="6408350" y="2333125"/>
              <a:ext cx="62425" cy="53450"/>
            </a:xfrm>
            <a:custGeom>
              <a:rect b="b" l="l" r="r" t="t"/>
              <a:pathLst>
                <a:path extrusionOk="0" h="2138" w="2497">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6" name="Google Shape;5086;p90"/>
            <p:cNvSpPr/>
            <p:nvPr/>
          </p:nvSpPr>
          <p:spPr>
            <a:xfrm>
              <a:off x="6408350" y="2256925"/>
              <a:ext cx="62575" cy="53425"/>
            </a:xfrm>
            <a:custGeom>
              <a:rect b="b" l="l" r="r" t="t"/>
              <a:pathLst>
                <a:path extrusionOk="0" h="2137" w="2503">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7" name="Google Shape;5087;p90"/>
            <p:cNvSpPr/>
            <p:nvPr/>
          </p:nvSpPr>
          <p:spPr>
            <a:xfrm>
              <a:off x="6408350" y="210450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8" name="Google Shape;5088;p90"/>
            <p:cNvSpPr/>
            <p:nvPr/>
          </p:nvSpPr>
          <p:spPr>
            <a:xfrm>
              <a:off x="6408350" y="1799850"/>
              <a:ext cx="62425" cy="53325"/>
            </a:xfrm>
            <a:custGeom>
              <a:rect b="b" l="l" r="r" t="t"/>
              <a:pathLst>
                <a:path extrusionOk="0" h="2133" w="2497">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89" name="Google Shape;5089;p90"/>
            <p:cNvSpPr/>
            <p:nvPr/>
          </p:nvSpPr>
          <p:spPr>
            <a:xfrm>
              <a:off x="6408350" y="164740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0" name="Google Shape;5090;p90"/>
            <p:cNvSpPr/>
            <p:nvPr/>
          </p:nvSpPr>
          <p:spPr>
            <a:xfrm>
              <a:off x="6408350" y="1342750"/>
              <a:ext cx="62425" cy="53450"/>
            </a:xfrm>
            <a:custGeom>
              <a:rect b="b" l="l" r="r" t="t"/>
              <a:pathLst>
                <a:path extrusionOk="0" h="2138" w="2497">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1" name="Google Shape;5091;p90"/>
            <p:cNvSpPr/>
            <p:nvPr/>
          </p:nvSpPr>
          <p:spPr>
            <a:xfrm>
              <a:off x="6408350" y="1266550"/>
              <a:ext cx="62425" cy="53450"/>
            </a:xfrm>
            <a:custGeom>
              <a:rect b="b" l="l" r="r" t="t"/>
              <a:pathLst>
                <a:path extrusionOk="0" h="2138" w="2497">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2" name="Google Shape;5092;p90"/>
            <p:cNvSpPr/>
            <p:nvPr/>
          </p:nvSpPr>
          <p:spPr>
            <a:xfrm>
              <a:off x="633235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3" name="Google Shape;5093;p90"/>
            <p:cNvSpPr/>
            <p:nvPr/>
          </p:nvSpPr>
          <p:spPr>
            <a:xfrm>
              <a:off x="633235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4" name="Google Shape;5094;p90"/>
            <p:cNvSpPr/>
            <p:nvPr/>
          </p:nvSpPr>
          <p:spPr>
            <a:xfrm>
              <a:off x="6332350" y="1952050"/>
              <a:ext cx="62225" cy="53450"/>
            </a:xfrm>
            <a:custGeom>
              <a:rect b="b" l="l" r="r" t="t"/>
              <a:pathLst>
                <a:path extrusionOk="0" h="2138" w="2489">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5" name="Google Shape;5095;p90"/>
            <p:cNvSpPr/>
            <p:nvPr/>
          </p:nvSpPr>
          <p:spPr>
            <a:xfrm>
              <a:off x="6332350" y="1876050"/>
              <a:ext cx="62225" cy="53275"/>
            </a:xfrm>
            <a:custGeom>
              <a:rect b="b" l="l" r="r" t="t"/>
              <a:pathLst>
                <a:path extrusionOk="0" h="2131" w="2489">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6" name="Google Shape;5096;p90"/>
            <p:cNvSpPr/>
            <p:nvPr/>
          </p:nvSpPr>
          <p:spPr>
            <a:xfrm>
              <a:off x="6332350" y="1723625"/>
              <a:ext cx="62225" cy="53350"/>
            </a:xfrm>
            <a:custGeom>
              <a:rect b="b" l="l" r="r" t="t"/>
              <a:pathLst>
                <a:path extrusionOk="0" h="2134" w="2489">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7" name="Google Shape;5097;p90"/>
            <p:cNvSpPr/>
            <p:nvPr/>
          </p:nvSpPr>
          <p:spPr>
            <a:xfrm>
              <a:off x="6332350" y="1647400"/>
              <a:ext cx="62225" cy="53450"/>
            </a:xfrm>
            <a:custGeom>
              <a:rect b="b" l="l" r="r" t="t"/>
              <a:pathLst>
                <a:path extrusionOk="0" h="2138" w="2489">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8" name="Google Shape;5098;p90"/>
            <p:cNvSpPr/>
            <p:nvPr/>
          </p:nvSpPr>
          <p:spPr>
            <a:xfrm>
              <a:off x="6332350"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99" name="Google Shape;5099;p90"/>
            <p:cNvSpPr/>
            <p:nvPr/>
          </p:nvSpPr>
          <p:spPr>
            <a:xfrm>
              <a:off x="6256150" y="2485550"/>
              <a:ext cx="62200" cy="53300"/>
            </a:xfrm>
            <a:custGeom>
              <a:rect b="b" l="l" r="r" t="t"/>
              <a:pathLst>
                <a:path extrusionOk="0" h="2132" w="2488">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0" name="Google Shape;5100;p90"/>
            <p:cNvSpPr/>
            <p:nvPr/>
          </p:nvSpPr>
          <p:spPr>
            <a:xfrm>
              <a:off x="6256150" y="2409350"/>
              <a:ext cx="62200" cy="53350"/>
            </a:xfrm>
            <a:custGeom>
              <a:rect b="b" l="l" r="r" t="t"/>
              <a:pathLst>
                <a:path extrusionOk="0" h="2134"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1" name="Google Shape;5101;p90"/>
            <p:cNvSpPr/>
            <p:nvPr/>
          </p:nvSpPr>
          <p:spPr>
            <a:xfrm>
              <a:off x="6256150" y="2028275"/>
              <a:ext cx="62200" cy="53450"/>
            </a:xfrm>
            <a:custGeom>
              <a:rect b="b" l="l" r="r" t="t"/>
              <a:pathLst>
                <a:path extrusionOk="0" h="2138" w="2488">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2" name="Google Shape;5102;p90"/>
            <p:cNvSpPr/>
            <p:nvPr/>
          </p:nvSpPr>
          <p:spPr>
            <a:xfrm>
              <a:off x="6256150" y="1952050"/>
              <a:ext cx="62200" cy="53450"/>
            </a:xfrm>
            <a:custGeom>
              <a:rect b="b" l="l" r="r" t="t"/>
              <a:pathLst>
                <a:path extrusionOk="0" h="2138" w="2488">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3" name="Google Shape;5103;p90"/>
            <p:cNvSpPr/>
            <p:nvPr/>
          </p:nvSpPr>
          <p:spPr>
            <a:xfrm>
              <a:off x="6256150" y="1876050"/>
              <a:ext cx="62200" cy="53350"/>
            </a:xfrm>
            <a:custGeom>
              <a:rect b="b" l="l" r="r" t="t"/>
              <a:pathLst>
                <a:path extrusionOk="0" h="2134" w="2488">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4" name="Google Shape;5104;p90"/>
            <p:cNvSpPr/>
            <p:nvPr/>
          </p:nvSpPr>
          <p:spPr>
            <a:xfrm>
              <a:off x="6256150" y="1799850"/>
              <a:ext cx="62200" cy="53325"/>
            </a:xfrm>
            <a:custGeom>
              <a:rect b="b" l="l" r="r" t="t"/>
              <a:pathLst>
                <a:path extrusionOk="0" h="2133" w="2488">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5" name="Google Shape;5105;p90"/>
            <p:cNvSpPr/>
            <p:nvPr/>
          </p:nvSpPr>
          <p:spPr>
            <a:xfrm>
              <a:off x="6256150" y="1723625"/>
              <a:ext cx="62200" cy="53350"/>
            </a:xfrm>
            <a:custGeom>
              <a:rect b="b" l="l" r="r" t="t"/>
              <a:pathLst>
                <a:path extrusionOk="0" h="2134" w="2488">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6" name="Google Shape;5106;p90"/>
            <p:cNvSpPr/>
            <p:nvPr/>
          </p:nvSpPr>
          <p:spPr>
            <a:xfrm>
              <a:off x="6256150" y="1342750"/>
              <a:ext cx="62200" cy="53450"/>
            </a:xfrm>
            <a:custGeom>
              <a:rect b="b" l="l" r="r" t="t"/>
              <a:pathLst>
                <a:path extrusionOk="0" h="2138" w="2488">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7" name="Google Shape;5107;p90"/>
            <p:cNvSpPr/>
            <p:nvPr/>
          </p:nvSpPr>
          <p:spPr>
            <a:xfrm>
              <a:off x="617992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8" name="Google Shape;5108;p90"/>
            <p:cNvSpPr/>
            <p:nvPr/>
          </p:nvSpPr>
          <p:spPr>
            <a:xfrm>
              <a:off x="6179925" y="240935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09" name="Google Shape;5109;p90"/>
            <p:cNvSpPr/>
            <p:nvPr/>
          </p:nvSpPr>
          <p:spPr>
            <a:xfrm>
              <a:off x="6179925" y="2104500"/>
              <a:ext cx="62225" cy="53325"/>
            </a:xfrm>
            <a:custGeom>
              <a:rect b="b" l="l" r="r" t="t"/>
              <a:pathLst>
                <a:path extrusionOk="0" h="2133"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0" name="Google Shape;5110;p90"/>
            <p:cNvSpPr/>
            <p:nvPr/>
          </p:nvSpPr>
          <p:spPr>
            <a:xfrm>
              <a:off x="617992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1" name="Google Shape;5111;p90"/>
            <p:cNvSpPr/>
            <p:nvPr/>
          </p:nvSpPr>
          <p:spPr>
            <a:xfrm>
              <a:off x="6103700" y="2333125"/>
              <a:ext cx="62425" cy="53450"/>
            </a:xfrm>
            <a:custGeom>
              <a:rect b="b" l="l" r="r" t="t"/>
              <a:pathLst>
                <a:path extrusionOk="0" h="2138" w="2497">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2" name="Google Shape;5112;p90"/>
            <p:cNvSpPr/>
            <p:nvPr/>
          </p:nvSpPr>
          <p:spPr>
            <a:xfrm>
              <a:off x="6103700" y="2256925"/>
              <a:ext cx="62575" cy="53425"/>
            </a:xfrm>
            <a:custGeom>
              <a:rect b="b" l="l" r="r" t="t"/>
              <a:pathLst>
                <a:path extrusionOk="0" h="2137" w="2503">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3" name="Google Shape;5113;p90"/>
            <p:cNvSpPr/>
            <p:nvPr/>
          </p:nvSpPr>
          <p:spPr>
            <a:xfrm>
              <a:off x="6103700" y="2180700"/>
              <a:ext cx="62425" cy="53350"/>
            </a:xfrm>
            <a:custGeom>
              <a:rect b="b" l="l" r="r" t="t"/>
              <a:pathLst>
                <a:path extrusionOk="0" h="2134" w="2497">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4" name="Google Shape;5114;p90"/>
            <p:cNvSpPr/>
            <p:nvPr/>
          </p:nvSpPr>
          <p:spPr>
            <a:xfrm>
              <a:off x="6103700" y="2104500"/>
              <a:ext cx="62425" cy="53325"/>
            </a:xfrm>
            <a:custGeom>
              <a:rect b="b" l="l" r="r" t="t"/>
              <a:pathLst>
                <a:path extrusionOk="0" h="2133" w="2497">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5" name="Google Shape;5115;p90"/>
            <p:cNvSpPr/>
            <p:nvPr/>
          </p:nvSpPr>
          <p:spPr>
            <a:xfrm>
              <a:off x="6103700" y="1342750"/>
              <a:ext cx="62425" cy="53450"/>
            </a:xfrm>
            <a:custGeom>
              <a:rect b="b" l="l" r="r" t="t"/>
              <a:pathLst>
                <a:path extrusionOk="0" h="2138" w="2497">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6" name="Google Shape;5116;p90"/>
            <p:cNvSpPr/>
            <p:nvPr/>
          </p:nvSpPr>
          <p:spPr>
            <a:xfrm>
              <a:off x="6027500" y="2180700"/>
              <a:ext cx="62425" cy="53350"/>
            </a:xfrm>
            <a:custGeom>
              <a:rect b="b" l="l" r="r" t="t"/>
              <a:pathLst>
                <a:path extrusionOk="0" h="2134" w="2497">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7" name="Google Shape;5117;p90"/>
            <p:cNvSpPr/>
            <p:nvPr/>
          </p:nvSpPr>
          <p:spPr>
            <a:xfrm>
              <a:off x="6027500" y="1342750"/>
              <a:ext cx="62425" cy="53450"/>
            </a:xfrm>
            <a:custGeom>
              <a:rect b="b" l="l" r="r" t="t"/>
              <a:pathLst>
                <a:path extrusionOk="0" h="2138" w="2497">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8" name="Google Shape;5118;p90"/>
            <p:cNvSpPr/>
            <p:nvPr/>
          </p:nvSpPr>
          <p:spPr>
            <a:xfrm>
              <a:off x="5951475"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19" name="Google Shape;5119;p90"/>
            <p:cNvSpPr/>
            <p:nvPr/>
          </p:nvSpPr>
          <p:spPr>
            <a:xfrm>
              <a:off x="5951475"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0" name="Google Shape;5120;p90"/>
            <p:cNvSpPr/>
            <p:nvPr/>
          </p:nvSpPr>
          <p:spPr>
            <a:xfrm>
              <a:off x="5951475"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1" name="Google Shape;5121;p90"/>
            <p:cNvSpPr/>
            <p:nvPr/>
          </p:nvSpPr>
          <p:spPr>
            <a:xfrm>
              <a:off x="5951475" y="2180700"/>
              <a:ext cx="62225" cy="53350"/>
            </a:xfrm>
            <a:custGeom>
              <a:rect b="b" l="l" r="r" t="t"/>
              <a:pathLst>
                <a:path extrusionOk="0" h="2134" w="2489">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2" name="Google Shape;5122;p90"/>
            <p:cNvSpPr/>
            <p:nvPr/>
          </p:nvSpPr>
          <p:spPr>
            <a:xfrm>
              <a:off x="595147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3" name="Google Shape;5123;p90"/>
            <p:cNvSpPr/>
            <p:nvPr/>
          </p:nvSpPr>
          <p:spPr>
            <a:xfrm>
              <a:off x="5875275" y="2714000"/>
              <a:ext cx="62225" cy="53350"/>
            </a:xfrm>
            <a:custGeom>
              <a:rect b="b" l="l" r="r" t="t"/>
              <a:pathLst>
                <a:path extrusionOk="0" h="2134" w="2489">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4" name="Google Shape;5124;p90"/>
            <p:cNvSpPr/>
            <p:nvPr/>
          </p:nvSpPr>
          <p:spPr>
            <a:xfrm>
              <a:off x="5875275" y="2637775"/>
              <a:ext cx="62225" cy="53450"/>
            </a:xfrm>
            <a:custGeom>
              <a:rect b="b" l="l" r="r" t="t"/>
              <a:pathLst>
                <a:path extrusionOk="0" h="2138" w="2489">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5" name="Google Shape;5125;p90"/>
            <p:cNvSpPr/>
            <p:nvPr/>
          </p:nvSpPr>
          <p:spPr>
            <a:xfrm>
              <a:off x="5875275" y="2561575"/>
              <a:ext cx="62225" cy="53425"/>
            </a:xfrm>
            <a:custGeom>
              <a:rect b="b" l="l" r="r" t="t"/>
              <a:pathLst>
                <a:path extrusionOk="0" h="2137" w="2489">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6" name="Google Shape;5126;p90"/>
            <p:cNvSpPr/>
            <p:nvPr/>
          </p:nvSpPr>
          <p:spPr>
            <a:xfrm>
              <a:off x="5875275" y="2485550"/>
              <a:ext cx="62225" cy="53300"/>
            </a:xfrm>
            <a:custGeom>
              <a:rect b="b" l="l" r="r" t="t"/>
              <a:pathLst>
                <a:path extrusionOk="0" h="2132" w="2489">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7" name="Google Shape;5127;p90"/>
            <p:cNvSpPr/>
            <p:nvPr/>
          </p:nvSpPr>
          <p:spPr>
            <a:xfrm>
              <a:off x="5875275" y="2333125"/>
              <a:ext cx="62225" cy="53450"/>
            </a:xfrm>
            <a:custGeom>
              <a:rect b="b" l="l" r="r" t="t"/>
              <a:pathLst>
                <a:path extrusionOk="0" h="2138" w="2489">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8" name="Google Shape;5128;p90"/>
            <p:cNvSpPr/>
            <p:nvPr/>
          </p:nvSpPr>
          <p:spPr>
            <a:xfrm>
              <a:off x="5875275" y="2256925"/>
              <a:ext cx="62350" cy="53425"/>
            </a:xfrm>
            <a:custGeom>
              <a:rect b="b" l="l" r="r" t="t"/>
              <a:pathLst>
                <a:path extrusionOk="0" h="2137" w="2494">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29" name="Google Shape;5129;p90"/>
            <p:cNvSpPr/>
            <p:nvPr/>
          </p:nvSpPr>
          <p:spPr>
            <a:xfrm>
              <a:off x="5875275" y="1342750"/>
              <a:ext cx="62225" cy="53450"/>
            </a:xfrm>
            <a:custGeom>
              <a:rect b="b" l="l" r="r" t="t"/>
              <a:pathLst>
                <a:path extrusionOk="0" h="2138" w="2489">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0" name="Google Shape;5130;p90"/>
            <p:cNvSpPr/>
            <p:nvPr/>
          </p:nvSpPr>
          <p:spPr>
            <a:xfrm>
              <a:off x="5799275" y="2714000"/>
              <a:ext cx="62200" cy="53350"/>
            </a:xfrm>
            <a:custGeom>
              <a:rect b="b" l="l" r="r" t="t"/>
              <a:pathLst>
                <a:path extrusionOk="0" h="2134" w="2488">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1" name="Google Shape;5131;p90"/>
            <p:cNvSpPr/>
            <p:nvPr/>
          </p:nvSpPr>
          <p:spPr>
            <a:xfrm>
              <a:off x="5799275" y="1342750"/>
              <a:ext cx="62200" cy="53450"/>
            </a:xfrm>
            <a:custGeom>
              <a:rect b="b" l="l" r="r" t="t"/>
              <a:pathLst>
                <a:path extrusionOk="0" h="2138" w="2488">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2" name="Google Shape;5132;p90"/>
            <p:cNvSpPr/>
            <p:nvPr/>
          </p:nvSpPr>
          <p:spPr>
            <a:xfrm>
              <a:off x="5799125" y="1190550"/>
              <a:ext cx="62350" cy="53425"/>
            </a:xfrm>
            <a:custGeom>
              <a:rect b="b" l="l" r="r" t="t"/>
              <a:pathLst>
                <a:path extrusionOk="0" h="2137" w="2494">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3" name="Google Shape;5133;p90"/>
            <p:cNvSpPr/>
            <p:nvPr/>
          </p:nvSpPr>
          <p:spPr>
            <a:xfrm>
              <a:off x="5723050" y="3094850"/>
              <a:ext cx="62225" cy="53350"/>
            </a:xfrm>
            <a:custGeom>
              <a:rect b="b" l="l" r="r" t="t"/>
              <a:pathLst>
                <a:path extrusionOk="0" h="2134" w="2489">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4" name="Google Shape;5134;p90"/>
            <p:cNvSpPr/>
            <p:nvPr/>
          </p:nvSpPr>
          <p:spPr>
            <a:xfrm>
              <a:off x="5723050" y="3018650"/>
              <a:ext cx="62225" cy="53425"/>
            </a:xfrm>
            <a:custGeom>
              <a:rect b="b" l="l" r="r" t="t"/>
              <a:pathLst>
                <a:path extrusionOk="0" h="2137" w="2489">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5" name="Google Shape;5135;p90"/>
            <p:cNvSpPr/>
            <p:nvPr/>
          </p:nvSpPr>
          <p:spPr>
            <a:xfrm>
              <a:off x="5723050" y="2942425"/>
              <a:ext cx="62225" cy="53450"/>
            </a:xfrm>
            <a:custGeom>
              <a:rect b="b" l="l" r="r" t="t"/>
              <a:pathLst>
                <a:path extrusionOk="0" h="2138" w="2489">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6" name="Google Shape;5136;p90"/>
            <p:cNvSpPr/>
            <p:nvPr/>
          </p:nvSpPr>
          <p:spPr>
            <a:xfrm>
              <a:off x="5723050" y="2714000"/>
              <a:ext cx="62225" cy="53350"/>
            </a:xfrm>
            <a:custGeom>
              <a:rect b="b" l="l" r="r" t="t"/>
              <a:pathLst>
                <a:path extrusionOk="0" h="2134" w="2489">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7" name="Google Shape;5137;p90"/>
            <p:cNvSpPr/>
            <p:nvPr/>
          </p:nvSpPr>
          <p:spPr>
            <a:xfrm>
              <a:off x="5723050" y="1342750"/>
              <a:ext cx="62225" cy="53450"/>
            </a:xfrm>
            <a:custGeom>
              <a:rect b="b" l="l" r="r" t="t"/>
              <a:pathLst>
                <a:path extrusionOk="0" h="2138" w="2489">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8" name="Google Shape;5138;p90"/>
            <p:cNvSpPr/>
            <p:nvPr/>
          </p:nvSpPr>
          <p:spPr>
            <a:xfrm>
              <a:off x="5722900" y="1190550"/>
              <a:ext cx="62375" cy="53425"/>
            </a:xfrm>
            <a:custGeom>
              <a:rect b="b" l="l" r="r" t="t"/>
              <a:pathLst>
                <a:path extrusionOk="0" h="2137" w="2495">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39" name="Google Shape;5139;p90"/>
            <p:cNvSpPr/>
            <p:nvPr/>
          </p:nvSpPr>
          <p:spPr>
            <a:xfrm>
              <a:off x="56468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0" name="Google Shape;5140;p90"/>
            <p:cNvSpPr/>
            <p:nvPr/>
          </p:nvSpPr>
          <p:spPr>
            <a:xfrm>
              <a:off x="5646825" y="2866425"/>
              <a:ext cx="62225" cy="53275"/>
            </a:xfrm>
            <a:custGeom>
              <a:rect b="b" l="l" r="r" t="t"/>
              <a:pathLst>
                <a:path extrusionOk="0" h="2131" w="2489">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1" name="Google Shape;5141;p90"/>
            <p:cNvSpPr/>
            <p:nvPr/>
          </p:nvSpPr>
          <p:spPr>
            <a:xfrm>
              <a:off x="56468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2" name="Google Shape;5142;p90"/>
            <p:cNvSpPr/>
            <p:nvPr/>
          </p:nvSpPr>
          <p:spPr>
            <a:xfrm>
              <a:off x="5646825" y="1342750"/>
              <a:ext cx="62225" cy="53450"/>
            </a:xfrm>
            <a:custGeom>
              <a:rect b="b" l="l" r="r" t="t"/>
              <a:pathLst>
                <a:path extrusionOk="0" h="2138" w="2489">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3" name="Google Shape;5143;p90"/>
            <p:cNvSpPr/>
            <p:nvPr/>
          </p:nvSpPr>
          <p:spPr>
            <a:xfrm>
              <a:off x="5646825" y="1266550"/>
              <a:ext cx="62225" cy="53450"/>
            </a:xfrm>
            <a:custGeom>
              <a:rect b="b" l="l" r="r" t="t"/>
              <a:pathLst>
                <a:path extrusionOk="0" h="2138" w="2489">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4" name="Google Shape;5144;p90"/>
            <p:cNvSpPr/>
            <p:nvPr/>
          </p:nvSpPr>
          <p:spPr>
            <a:xfrm>
              <a:off x="5646700" y="1190550"/>
              <a:ext cx="62350" cy="53425"/>
            </a:xfrm>
            <a:custGeom>
              <a:rect b="b" l="l" r="r" t="t"/>
              <a:pathLst>
                <a:path extrusionOk="0" h="2137" w="2494">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5" name="Google Shape;5145;p90"/>
            <p:cNvSpPr/>
            <p:nvPr/>
          </p:nvSpPr>
          <p:spPr>
            <a:xfrm>
              <a:off x="5570625" y="3018650"/>
              <a:ext cx="62200" cy="53425"/>
            </a:xfrm>
            <a:custGeom>
              <a:rect b="b" l="l" r="r" t="t"/>
              <a:pathLst>
                <a:path extrusionOk="0" h="2137" w="2488">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6" name="Google Shape;5146;p90"/>
            <p:cNvSpPr/>
            <p:nvPr/>
          </p:nvSpPr>
          <p:spPr>
            <a:xfrm>
              <a:off x="5570625" y="2942425"/>
              <a:ext cx="62200" cy="53450"/>
            </a:xfrm>
            <a:custGeom>
              <a:rect b="b" l="l" r="r" t="t"/>
              <a:pathLst>
                <a:path extrusionOk="0" h="2138" w="2488">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7" name="Google Shape;5147;p90"/>
            <p:cNvSpPr/>
            <p:nvPr/>
          </p:nvSpPr>
          <p:spPr>
            <a:xfrm>
              <a:off x="5570475" y="1190550"/>
              <a:ext cx="62350" cy="53325"/>
            </a:xfrm>
            <a:custGeom>
              <a:rect b="b" l="l" r="r" t="t"/>
              <a:pathLst>
                <a:path extrusionOk="0" h="2133" w="2494">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8" name="Google Shape;5148;p90"/>
            <p:cNvSpPr/>
            <p:nvPr/>
          </p:nvSpPr>
          <p:spPr>
            <a:xfrm>
              <a:off x="5494400" y="2942425"/>
              <a:ext cx="62225" cy="53450"/>
            </a:xfrm>
            <a:custGeom>
              <a:rect b="b" l="l" r="r" t="t"/>
              <a:pathLst>
                <a:path extrusionOk="0" h="2138" w="2489">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49" name="Google Shape;5149;p90"/>
            <p:cNvSpPr/>
            <p:nvPr/>
          </p:nvSpPr>
          <p:spPr>
            <a:xfrm>
              <a:off x="549440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0" name="Google Shape;5150;p90"/>
            <p:cNvSpPr/>
            <p:nvPr/>
          </p:nvSpPr>
          <p:spPr>
            <a:xfrm>
              <a:off x="5494275" y="1190550"/>
              <a:ext cx="62350" cy="53325"/>
            </a:xfrm>
            <a:custGeom>
              <a:rect b="b" l="l" r="r" t="t"/>
              <a:pathLst>
                <a:path extrusionOk="0" h="2133" w="2494">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1" name="Google Shape;5151;p90"/>
            <p:cNvSpPr/>
            <p:nvPr/>
          </p:nvSpPr>
          <p:spPr>
            <a:xfrm>
              <a:off x="5418200" y="2866425"/>
              <a:ext cx="62425" cy="53275"/>
            </a:xfrm>
            <a:custGeom>
              <a:rect b="b" l="l" r="r" t="t"/>
              <a:pathLst>
                <a:path extrusionOk="0" h="2131" w="2497">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2" name="Google Shape;5152;p90"/>
            <p:cNvSpPr/>
            <p:nvPr/>
          </p:nvSpPr>
          <p:spPr>
            <a:xfrm>
              <a:off x="5418200" y="2790200"/>
              <a:ext cx="62425" cy="53350"/>
            </a:xfrm>
            <a:custGeom>
              <a:rect b="b" l="l" r="r" t="t"/>
              <a:pathLst>
                <a:path extrusionOk="0" h="2134" w="2497">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3" name="Google Shape;5153;p90"/>
            <p:cNvSpPr/>
            <p:nvPr/>
          </p:nvSpPr>
          <p:spPr>
            <a:xfrm>
              <a:off x="5418200" y="1266550"/>
              <a:ext cx="62425" cy="53450"/>
            </a:xfrm>
            <a:custGeom>
              <a:rect b="b" l="l" r="r" t="t"/>
              <a:pathLst>
                <a:path extrusionOk="0" h="2138" w="2497">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4" name="Google Shape;5154;p90"/>
            <p:cNvSpPr/>
            <p:nvPr/>
          </p:nvSpPr>
          <p:spPr>
            <a:xfrm>
              <a:off x="5418200" y="1190550"/>
              <a:ext cx="62425" cy="53325"/>
            </a:xfrm>
            <a:custGeom>
              <a:rect b="b" l="l" r="r" t="t"/>
              <a:pathLst>
                <a:path extrusionOk="0" h="2133" w="2497">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5" name="Google Shape;5155;p90"/>
            <p:cNvSpPr/>
            <p:nvPr/>
          </p:nvSpPr>
          <p:spPr>
            <a:xfrm>
              <a:off x="5341975" y="2714000"/>
              <a:ext cx="62425" cy="53350"/>
            </a:xfrm>
            <a:custGeom>
              <a:rect b="b" l="l" r="r" t="t"/>
              <a:pathLst>
                <a:path extrusionOk="0" h="2134" w="2497">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6" name="Google Shape;5156;p90"/>
            <p:cNvSpPr/>
            <p:nvPr/>
          </p:nvSpPr>
          <p:spPr>
            <a:xfrm>
              <a:off x="5341975" y="1266550"/>
              <a:ext cx="62425" cy="53450"/>
            </a:xfrm>
            <a:custGeom>
              <a:rect b="b" l="l" r="r" t="t"/>
              <a:pathLst>
                <a:path extrusionOk="0" h="2138" w="2497">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7" name="Google Shape;5157;p90"/>
            <p:cNvSpPr/>
            <p:nvPr/>
          </p:nvSpPr>
          <p:spPr>
            <a:xfrm>
              <a:off x="5265775" y="2790200"/>
              <a:ext cx="62200" cy="53350"/>
            </a:xfrm>
            <a:custGeom>
              <a:rect b="b" l="l" r="r" t="t"/>
              <a:pathLst>
                <a:path extrusionOk="0" h="2134" w="2488">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8" name="Google Shape;5158;p90"/>
            <p:cNvSpPr/>
            <p:nvPr/>
          </p:nvSpPr>
          <p:spPr>
            <a:xfrm>
              <a:off x="5265775" y="2714000"/>
              <a:ext cx="62200" cy="53350"/>
            </a:xfrm>
            <a:custGeom>
              <a:rect b="b" l="l" r="r" t="t"/>
              <a:pathLst>
                <a:path extrusionOk="0" h="2134" w="2488">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59" name="Google Shape;5159;p90"/>
            <p:cNvSpPr/>
            <p:nvPr/>
          </p:nvSpPr>
          <p:spPr>
            <a:xfrm>
              <a:off x="5265775" y="1266550"/>
              <a:ext cx="62200" cy="53450"/>
            </a:xfrm>
            <a:custGeom>
              <a:rect b="b" l="l" r="r" t="t"/>
              <a:pathLst>
                <a:path extrusionOk="0" h="2138" w="2488">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0" name="Google Shape;5160;p90"/>
            <p:cNvSpPr/>
            <p:nvPr/>
          </p:nvSpPr>
          <p:spPr>
            <a:xfrm>
              <a:off x="5189550" y="2866425"/>
              <a:ext cx="62425" cy="53275"/>
            </a:xfrm>
            <a:custGeom>
              <a:rect b="b" l="l" r="r" t="t"/>
              <a:pathLst>
                <a:path extrusionOk="0" h="2131" w="2497">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1" name="Google Shape;5161;p90"/>
            <p:cNvSpPr/>
            <p:nvPr/>
          </p:nvSpPr>
          <p:spPr>
            <a:xfrm>
              <a:off x="5189550" y="2790200"/>
              <a:ext cx="62225" cy="53350"/>
            </a:xfrm>
            <a:custGeom>
              <a:rect b="b" l="l" r="r" t="t"/>
              <a:pathLst>
                <a:path extrusionOk="0" h="2134" w="2489">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2" name="Google Shape;5162;p90"/>
            <p:cNvSpPr/>
            <p:nvPr/>
          </p:nvSpPr>
          <p:spPr>
            <a:xfrm>
              <a:off x="5189550" y="1342750"/>
              <a:ext cx="62225" cy="53350"/>
            </a:xfrm>
            <a:custGeom>
              <a:rect b="b" l="l" r="r" t="t"/>
              <a:pathLst>
                <a:path extrusionOk="0" h="2134" w="2489">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3" name="Google Shape;5163;p90"/>
            <p:cNvSpPr/>
            <p:nvPr/>
          </p:nvSpPr>
          <p:spPr>
            <a:xfrm>
              <a:off x="5113350" y="3094850"/>
              <a:ext cx="62400" cy="53350"/>
            </a:xfrm>
            <a:custGeom>
              <a:rect b="b" l="l" r="r" t="t"/>
              <a:pathLst>
                <a:path extrusionOk="0" h="2134" w="2496">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4" name="Google Shape;5164;p90"/>
            <p:cNvSpPr/>
            <p:nvPr/>
          </p:nvSpPr>
          <p:spPr>
            <a:xfrm>
              <a:off x="5113350" y="3018650"/>
              <a:ext cx="62400" cy="53425"/>
            </a:xfrm>
            <a:custGeom>
              <a:rect b="b" l="l" r="r" t="t"/>
              <a:pathLst>
                <a:path extrusionOk="0" h="2137" w="2496">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5" name="Google Shape;5165;p90"/>
            <p:cNvSpPr/>
            <p:nvPr/>
          </p:nvSpPr>
          <p:spPr>
            <a:xfrm>
              <a:off x="5113350" y="2942425"/>
              <a:ext cx="62400" cy="53450"/>
            </a:xfrm>
            <a:custGeom>
              <a:rect b="b" l="l" r="r" t="t"/>
              <a:pathLst>
                <a:path extrusionOk="0" h="2138" w="2496">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6" name="Google Shape;5166;p90"/>
            <p:cNvSpPr/>
            <p:nvPr/>
          </p:nvSpPr>
          <p:spPr>
            <a:xfrm>
              <a:off x="5113350" y="2866425"/>
              <a:ext cx="62400" cy="53275"/>
            </a:xfrm>
            <a:custGeom>
              <a:rect b="b" l="l" r="r" t="t"/>
              <a:pathLst>
                <a:path extrusionOk="0" h="2131" w="2496">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7" name="Google Shape;5167;p90"/>
            <p:cNvSpPr/>
            <p:nvPr/>
          </p:nvSpPr>
          <p:spPr>
            <a:xfrm>
              <a:off x="5113350" y="2790200"/>
              <a:ext cx="62400" cy="53350"/>
            </a:xfrm>
            <a:custGeom>
              <a:rect b="b" l="l" r="r" t="t"/>
              <a:pathLst>
                <a:path extrusionOk="0" h="2134" w="2496">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8" name="Google Shape;5168;p90"/>
            <p:cNvSpPr/>
            <p:nvPr/>
          </p:nvSpPr>
          <p:spPr>
            <a:xfrm>
              <a:off x="5113350" y="2714000"/>
              <a:ext cx="62400" cy="53350"/>
            </a:xfrm>
            <a:custGeom>
              <a:rect b="b" l="l" r="r" t="t"/>
              <a:pathLst>
                <a:path extrusionOk="0" h="2134" w="2496">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69" name="Google Shape;5169;p90"/>
            <p:cNvSpPr/>
            <p:nvPr/>
          </p:nvSpPr>
          <p:spPr>
            <a:xfrm>
              <a:off x="5113350" y="1418975"/>
              <a:ext cx="62400" cy="53350"/>
            </a:xfrm>
            <a:custGeom>
              <a:rect b="b" l="l" r="r" t="t"/>
              <a:pathLst>
                <a:path extrusionOk="0" h="2134" w="2496">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0" name="Google Shape;5170;p90"/>
            <p:cNvSpPr/>
            <p:nvPr/>
          </p:nvSpPr>
          <p:spPr>
            <a:xfrm>
              <a:off x="5113350" y="1342750"/>
              <a:ext cx="62400" cy="53450"/>
            </a:xfrm>
            <a:custGeom>
              <a:rect b="b" l="l" r="r" t="t"/>
              <a:pathLst>
                <a:path extrusionOk="0" h="2138" w="2496">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1" name="Google Shape;5171;p90"/>
            <p:cNvSpPr/>
            <p:nvPr/>
          </p:nvSpPr>
          <p:spPr>
            <a:xfrm>
              <a:off x="5037325" y="3018650"/>
              <a:ext cx="62225" cy="53425"/>
            </a:xfrm>
            <a:custGeom>
              <a:rect b="b" l="l" r="r" t="t"/>
              <a:pathLst>
                <a:path extrusionOk="0" h="2137" w="2489">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2" name="Google Shape;5172;p90"/>
            <p:cNvSpPr/>
            <p:nvPr/>
          </p:nvSpPr>
          <p:spPr>
            <a:xfrm>
              <a:off x="5037325" y="2942425"/>
              <a:ext cx="62225" cy="53450"/>
            </a:xfrm>
            <a:custGeom>
              <a:rect b="b" l="l" r="r" t="t"/>
              <a:pathLst>
                <a:path extrusionOk="0" h="2138" w="2489">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3" name="Google Shape;5173;p90"/>
            <p:cNvSpPr/>
            <p:nvPr/>
          </p:nvSpPr>
          <p:spPr>
            <a:xfrm>
              <a:off x="5037325" y="2866425"/>
              <a:ext cx="62225" cy="53275"/>
            </a:xfrm>
            <a:custGeom>
              <a:rect b="b" l="l" r="r" t="t"/>
              <a:pathLst>
                <a:path extrusionOk="0" h="2131" w="2489">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4" name="Google Shape;5174;p90"/>
            <p:cNvSpPr/>
            <p:nvPr/>
          </p:nvSpPr>
          <p:spPr>
            <a:xfrm>
              <a:off x="5037325" y="2790200"/>
              <a:ext cx="62225" cy="53350"/>
            </a:xfrm>
            <a:custGeom>
              <a:rect b="b" l="l" r="r" t="t"/>
              <a:pathLst>
                <a:path extrusionOk="0" h="2134" w="2489">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5" name="Google Shape;5175;p90"/>
            <p:cNvSpPr/>
            <p:nvPr/>
          </p:nvSpPr>
          <p:spPr>
            <a:xfrm>
              <a:off x="5037325" y="271400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6" name="Google Shape;5176;p90"/>
            <p:cNvSpPr/>
            <p:nvPr/>
          </p:nvSpPr>
          <p:spPr>
            <a:xfrm>
              <a:off x="5037325" y="2637775"/>
              <a:ext cx="62225" cy="53450"/>
            </a:xfrm>
            <a:custGeom>
              <a:rect b="b" l="l" r="r" t="t"/>
              <a:pathLst>
                <a:path extrusionOk="0" h="2138" w="2489">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7" name="Google Shape;5177;p90"/>
            <p:cNvSpPr/>
            <p:nvPr/>
          </p:nvSpPr>
          <p:spPr>
            <a:xfrm>
              <a:off x="5037325" y="1495200"/>
              <a:ext cx="62225" cy="53325"/>
            </a:xfrm>
            <a:custGeom>
              <a:rect b="b" l="l" r="r" t="t"/>
              <a:pathLst>
                <a:path extrusionOk="0" h="2133" w="2489">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8" name="Google Shape;5178;p90"/>
            <p:cNvSpPr/>
            <p:nvPr/>
          </p:nvSpPr>
          <p:spPr>
            <a:xfrm>
              <a:off x="4961125" y="2714000"/>
              <a:ext cx="62200" cy="53350"/>
            </a:xfrm>
            <a:custGeom>
              <a:rect b="b" l="l" r="r" t="t"/>
              <a:pathLst>
                <a:path extrusionOk="0" h="2134"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79" name="Google Shape;5179;p90"/>
            <p:cNvSpPr/>
            <p:nvPr/>
          </p:nvSpPr>
          <p:spPr>
            <a:xfrm>
              <a:off x="4961125" y="2637775"/>
              <a:ext cx="62200" cy="53450"/>
            </a:xfrm>
            <a:custGeom>
              <a:rect b="b" l="l" r="r" t="t"/>
              <a:pathLst>
                <a:path extrusionOk="0" h="2138" w="2488">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0" name="Google Shape;5180;p90"/>
            <p:cNvSpPr/>
            <p:nvPr/>
          </p:nvSpPr>
          <p:spPr>
            <a:xfrm>
              <a:off x="4961125"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1" name="Google Shape;5181;p90"/>
            <p:cNvSpPr/>
            <p:nvPr/>
          </p:nvSpPr>
          <p:spPr>
            <a:xfrm>
              <a:off x="4961125" y="141897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2" name="Google Shape;5182;p90"/>
            <p:cNvSpPr/>
            <p:nvPr/>
          </p:nvSpPr>
          <p:spPr>
            <a:xfrm>
              <a:off x="4961125" y="1342750"/>
              <a:ext cx="62200" cy="53450"/>
            </a:xfrm>
            <a:custGeom>
              <a:rect b="b" l="l" r="r" t="t"/>
              <a:pathLst>
                <a:path extrusionOk="0" h="2138" w="2488">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3" name="Google Shape;5183;p90"/>
            <p:cNvSpPr/>
            <p:nvPr/>
          </p:nvSpPr>
          <p:spPr>
            <a:xfrm>
              <a:off x="4961125" y="1266550"/>
              <a:ext cx="62200" cy="53450"/>
            </a:xfrm>
            <a:custGeom>
              <a:rect b="b" l="l" r="r" t="t"/>
              <a:pathLst>
                <a:path extrusionOk="0" h="2138" w="2488">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4" name="Google Shape;5184;p90"/>
            <p:cNvSpPr/>
            <p:nvPr/>
          </p:nvSpPr>
          <p:spPr>
            <a:xfrm>
              <a:off x="4884900" y="2637775"/>
              <a:ext cx="62225" cy="53450"/>
            </a:xfrm>
            <a:custGeom>
              <a:rect b="b" l="l" r="r" t="t"/>
              <a:pathLst>
                <a:path extrusionOk="0" h="2138" w="2489">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5" name="Google Shape;5185;p90"/>
            <p:cNvSpPr/>
            <p:nvPr/>
          </p:nvSpPr>
          <p:spPr>
            <a:xfrm>
              <a:off x="4884900" y="1418975"/>
              <a:ext cx="62225" cy="53350"/>
            </a:xfrm>
            <a:custGeom>
              <a:rect b="b" l="l" r="r" t="t"/>
              <a:pathLst>
                <a:path extrusionOk="0" h="2134" w="2489">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6" name="Google Shape;5186;p90"/>
            <p:cNvSpPr/>
            <p:nvPr/>
          </p:nvSpPr>
          <p:spPr>
            <a:xfrm>
              <a:off x="488490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7" name="Google Shape;5187;p90"/>
            <p:cNvSpPr/>
            <p:nvPr/>
          </p:nvSpPr>
          <p:spPr>
            <a:xfrm>
              <a:off x="4884900" y="119055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8" name="Google Shape;5188;p90"/>
            <p:cNvSpPr/>
            <p:nvPr/>
          </p:nvSpPr>
          <p:spPr>
            <a:xfrm>
              <a:off x="4808700" y="2637775"/>
              <a:ext cx="62400" cy="53450"/>
            </a:xfrm>
            <a:custGeom>
              <a:rect b="b" l="l" r="r" t="t"/>
              <a:pathLst>
                <a:path extrusionOk="0" h="2138" w="2496">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89" name="Google Shape;5189;p90"/>
            <p:cNvSpPr/>
            <p:nvPr/>
          </p:nvSpPr>
          <p:spPr>
            <a:xfrm>
              <a:off x="4808700" y="2561575"/>
              <a:ext cx="62400" cy="53425"/>
            </a:xfrm>
            <a:custGeom>
              <a:rect b="b" l="l" r="r" t="t"/>
              <a:pathLst>
                <a:path extrusionOk="0" h="2137" w="2496">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0" name="Google Shape;5190;p90"/>
            <p:cNvSpPr/>
            <p:nvPr/>
          </p:nvSpPr>
          <p:spPr>
            <a:xfrm>
              <a:off x="4808700" y="1418975"/>
              <a:ext cx="62400" cy="53350"/>
            </a:xfrm>
            <a:custGeom>
              <a:rect b="b" l="l" r="r" t="t"/>
              <a:pathLst>
                <a:path extrusionOk="0" h="2134" w="2496">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1" name="Google Shape;5191;p90"/>
            <p:cNvSpPr/>
            <p:nvPr/>
          </p:nvSpPr>
          <p:spPr>
            <a:xfrm>
              <a:off x="4808700" y="1342750"/>
              <a:ext cx="62400" cy="53450"/>
            </a:xfrm>
            <a:custGeom>
              <a:rect b="b" l="l" r="r" t="t"/>
              <a:pathLst>
                <a:path extrusionOk="0" h="2138" w="2496">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2" name="Google Shape;5192;p90"/>
            <p:cNvSpPr/>
            <p:nvPr/>
          </p:nvSpPr>
          <p:spPr>
            <a:xfrm>
              <a:off x="4808700" y="1190550"/>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3" name="Google Shape;5193;p90"/>
            <p:cNvSpPr/>
            <p:nvPr/>
          </p:nvSpPr>
          <p:spPr>
            <a:xfrm>
              <a:off x="4808700" y="1038125"/>
              <a:ext cx="62400" cy="53325"/>
            </a:xfrm>
            <a:custGeom>
              <a:rect b="b" l="l" r="r" t="t"/>
              <a:pathLst>
                <a:path extrusionOk="0" h="2133" w="2496">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4" name="Google Shape;5194;p90"/>
            <p:cNvSpPr/>
            <p:nvPr/>
          </p:nvSpPr>
          <p:spPr>
            <a:xfrm>
              <a:off x="4732475" y="2790200"/>
              <a:ext cx="62425" cy="53350"/>
            </a:xfrm>
            <a:custGeom>
              <a:rect b="b" l="l" r="r" t="t"/>
              <a:pathLst>
                <a:path extrusionOk="0" h="2134" w="2497">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5" name="Google Shape;5195;p90"/>
            <p:cNvSpPr/>
            <p:nvPr/>
          </p:nvSpPr>
          <p:spPr>
            <a:xfrm>
              <a:off x="4732475" y="2714000"/>
              <a:ext cx="62425" cy="53350"/>
            </a:xfrm>
            <a:custGeom>
              <a:rect b="b" l="l" r="r" t="t"/>
              <a:pathLst>
                <a:path extrusionOk="0" h="2134" w="2497">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6" name="Google Shape;5196;p90"/>
            <p:cNvSpPr/>
            <p:nvPr/>
          </p:nvSpPr>
          <p:spPr>
            <a:xfrm>
              <a:off x="4732475" y="2561575"/>
              <a:ext cx="62425" cy="53425"/>
            </a:xfrm>
            <a:custGeom>
              <a:rect b="b" l="l" r="r" t="t"/>
              <a:pathLst>
                <a:path extrusionOk="0" h="2137" w="2497">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7" name="Google Shape;5197;p90"/>
            <p:cNvSpPr/>
            <p:nvPr/>
          </p:nvSpPr>
          <p:spPr>
            <a:xfrm>
              <a:off x="4732475" y="1418975"/>
              <a:ext cx="62425" cy="53350"/>
            </a:xfrm>
            <a:custGeom>
              <a:rect b="b" l="l" r="r" t="t"/>
              <a:pathLst>
                <a:path extrusionOk="0" h="2134" w="2497">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8" name="Google Shape;5198;p90"/>
            <p:cNvSpPr/>
            <p:nvPr/>
          </p:nvSpPr>
          <p:spPr>
            <a:xfrm>
              <a:off x="4732475" y="1190550"/>
              <a:ext cx="62425" cy="53325"/>
            </a:xfrm>
            <a:custGeom>
              <a:rect b="b" l="l" r="r" t="t"/>
              <a:pathLst>
                <a:path extrusionOk="0" h="2133" w="2497">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99" name="Google Shape;5199;p90"/>
            <p:cNvSpPr/>
            <p:nvPr/>
          </p:nvSpPr>
          <p:spPr>
            <a:xfrm>
              <a:off x="4656475" y="2866425"/>
              <a:ext cx="62200" cy="53275"/>
            </a:xfrm>
            <a:custGeom>
              <a:rect b="b" l="l" r="r" t="t"/>
              <a:pathLst>
                <a:path extrusionOk="0" h="2131" w="2488">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0" name="Google Shape;5200;p90"/>
            <p:cNvSpPr/>
            <p:nvPr/>
          </p:nvSpPr>
          <p:spPr>
            <a:xfrm>
              <a:off x="4656475" y="2790200"/>
              <a:ext cx="62200" cy="53350"/>
            </a:xfrm>
            <a:custGeom>
              <a:rect b="b" l="l" r="r" t="t"/>
              <a:pathLst>
                <a:path extrusionOk="0" h="2134" w="2488">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1" name="Google Shape;5201;p90"/>
            <p:cNvSpPr/>
            <p:nvPr/>
          </p:nvSpPr>
          <p:spPr>
            <a:xfrm>
              <a:off x="4656475" y="2714000"/>
              <a:ext cx="62200" cy="53350"/>
            </a:xfrm>
            <a:custGeom>
              <a:rect b="b" l="l" r="r" t="t"/>
              <a:pathLst>
                <a:path extrusionOk="0" h="2134"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2" name="Google Shape;5202;p90"/>
            <p:cNvSpPr/>
            <p:nvPr/>
          </p:nvSpPr>
          <p:spPr>
            <a:xfrm>
              <a:off x="4656475" y="2485550"/>
              <a:ext cx="62200" cy="53300"/>
            </a:xfrm>
            <a:custGeom>
              <a:rect b="b" l="l" r="r" t="t"/>
              <a:pathLst>
                <a:path extrusionOk="0" h="2132" w="2488">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3" name="Google Shape;5203;p90"/>
            <p:cNvSpPr/>
            <p:nvPr/>
          </p:nvSpPr>
          <p:spPr>
            <a:xfrm>
              <a:off x="4656475" y="1495200"/>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4" name="Google Shape;5204;p90"/>
            <p:cNvSpPr/>
            <p:nvPr/>
          </p:nvSpPr>
          <p:spPr>
            <a:xfrm>
              <a:off x="4656475" y="1418975"/>
              <a:ext cx="62200" cy="53350"/>
            </a:xfrm>
            <a:custGeom>
              <a:rect b="b" l="l" r="r" t="t"/>
              <a:pathLst>
                <a:path extrusionOk="0" h="2134" w="2488">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5" name="Google Shape;5205;p90"/>
            <p:cNvSpPr/>
            <p:nvPr/>
          </p:nvSpPr>
          <p:spPr>
            <a:xfrm>
              <a:off x="4656475" y="1266550"/>
              <a:ext cx="62200" cy="53450"/>
            </a:xfrm>
            <a:custGeom>
              <a:rect b="b" l="l" r="r" t="t"/>
              <a:pathLst>
                <a:path extrusionOk="0" h="2138" w="2488">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6" name="Google Shape;5206;p90"/>
            <p:cNvSpPr/>
            <p:nvPr/>
          </p:nvSpPr>
          <p:spPr>
            <a:xfrm>
              <a:off x="4656475" y="1038125"/>
              <a:ext cx="62200" cy="53325"/>
            </a:xfrm>
            <a:custGeom>
              <a:rect b="b" l="l" r="r" t="t"/>
              <a:pathLst>
                <a:path extrusionOk="0" h="2133" w="2488">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7" name="Google Shape;5207;p90"/>
            <p:cNvSpPr/>
            <p:nvPr/>
          </p:nvSpPr>
          <p:spPr>
            <a:xfrm>
              <a:off x="4580250" y="2942425"/>
              <a:ext cx="62225" cy="53450"/>
            </a:xfrm>
            <a:custGeom>
              <a:rect b="b" l="l" r="r" t="t"/>
              <a:pathLst>
                <a:path extrusionOk="0" h="2138" w="2489">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8" name="Google Shape;5208;p90"/>
            <p:cNvSpPr/>
            <p:nvPr/>
          </p:nvSpPr>
          <p:spPr>
            <a:xfrm>
              <a:off x="4580250" y="2866425"/>
              <a:ext cx="62225" cy="53275"/>
            </a:xfrm>
            <a:custGeom>
              <a:rect b="b" l="l" r="r" t="t"/>
              <a:pathLst>
                <a:path extrusionOk="0" h="2131" w="2489">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09" name="Google Shape;5209;p90"/>
            <p:cNvSpPr/>
            <p:nvPr/>
          </p:nvSpPr>
          <p:spPr>
            <a:xfrm>
              <a:off x="4580250" y="2714000"/>
              <a:ext cx="62225" cy="53350"/>
            </a:xfrm>
            <a:custGeom>
              <a:rect b="b" l="l" r="r" t="t"/>
              <a:pathLst>
                <a:path extrusionOk="0" h="2134"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0" name="Google Shape;5210;p90"/>
            <p:cNvSpPr/>
            <p:nvPr/>
          </p:nvSpPr>
          <p:spPr>
            <a:xfrm>
              <a:off x="4580250" y="2637775"/>
              <a:ext cx="62225" cy="53450"/>
            </a:xfrm>
            <a:custGeom>
              <a:rect b="b" l="l" r="r" t="t"/>
              <a:pathLst>
                <a:path extrusionOk="0" h="2138" w="2489">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1" name="Google Shape;5211;p90"/>
            <p:cNvSpPr/>
            <p:nvPr/>
          </p:nvSpPr>
          <p:spPr>
            <a:xfrm>
              <a:off x="4580250" y="2485550"/>
              <a:ext cx="62225" cy="53300"/>
            </a:xfrm>
            <a:custGeom>
              <a:rect b="b" l="l" r="r" t="t"/>
              <a:pathLst>
                <a:path extrusionOk="0" h="2132" w="2489">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2" name="Google Shape;5212;p90"/>
            <p:cNvSpPr/>
            <p:nvPr/>
          </p:nvSpPr>
          <p:spPr>
            <a:xfrm>
              <a:off x="4580250" y="1495200"/>
              <a:ext cx="62225" cy="53325"/>
            </a:xfrm>
            <a:custGeom>
              <a:rect b="b" l="l" r="r" t="t"/>
              <a:pathLst>
                <a:path extrusionOk="0" h="2133" w="2489">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3" name="Google Shape;5213;p90"/>
            <p:cNvSpPr/>
            <p:nvPr/>
          </p:nvSpPr>
          <p:spPr>
            <a:xfrm>
              <a:off x="4580250" y="1342750"/>
              <a:ext cx="62225" cy="53450"/>
            </a:xfrm>
            <a:custGeom>
              <a:rect b="b" l="l" r="r" t="t"/>
              <a:pathLst>
                <a:path extrusionOk="0" h="2138" w="2489">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4" name="Google Shape;5214;p90"/>
            <p:cNvSpPr/>
            <p:nvPr/>
          </p:nvSpPr>
          <p:spPr>
            <a:xfrm>
              <a:off x="4580250" y="1266550"/>
              <a:ext cx="62225" cy="53450"/>
            </a:xfrm>
            <a:custGeom>
              <a:rect b="b" l="l" r="r" t="t"/>
              <a:pathLst>
                <a:path extrusionOk="0" h="2138" w="2489">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5" name="Google Shape;5215;p90"/>
            <p:cNvSpPr/>
            <p:nvPr/>
          </p:nvSpPr>
          <p:spPr>
            <a:xfrm>
              <a:off x="4504050" y="29424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6" name="Google Shape;5216;p90"/>
            <p:cNvSpPr/>
            <p:nvPr/>
          </p:nvSpPr>
          <p:spPr>
            <a:xfrm>
              <a:off x="4504050" y="2637775"/>
              <a:ext cx="62200" cy="53450"/>
            </a:xfrm>
            <a:custGeom>
              <a:rect b="b" l="l" r="r" t="t"/>
              <a:pathLst>
                <a:path extrusionOk="0" h="2138" w="2488">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7" name="Google Shape;5217;p90"/>
            <p:cNvSpPr/>
            <p:nvPr/>
          </p:nvSpPr>
          <p:spPr>
            <a:xfrm>
              <a:off x="4504050" y="2561575"/>
              <a:ext cx="62200" cy="53425"/>
            </a:xfrm>
            <a:custGeom>
              <a:rect b="b" l="l" r="r" t="t"/>
              <a:pathLst>
                <a:path extrusionOk="0" h="2137" w="2488">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8" name="Google Shape;5218;p90"/>
            <p:cNvSpPr/>
            <p:nvPr/>
          </p:nvSpPr>
          <p:spPr>
            <a:xfrm>
              <a:off x="450405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19" name="Google Shape;5219;p90"/>
            <p:cNvSpPr/>
            <p:nvPr/>
          </p:nvSpPr>
          <p:spPr>
            <a:xfrm>
              <a:off x="4504050" y="1495200"/>
              <a:ext cx="62200" cy="53325"/>
            </a:xfrm>
            <a:custGeom>
              <a:rect b="b" l="l" r="r" t="t"/>
              <a:pathLst>
                <a:path extrusionOk="0" h="2133" w="2488">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0" name="Google Shape;5220;p90"/>
            <p:cNvSpPr/>
            <p:nvPr/>
          </p:nvSpPr>
          <p:spPr>
            <a:xfrm>
              <a:off x="4504050" y="1114325"/>
              <a:ext cx="62200" cy="53350"/>
            </a:xfrm>
            <a:custGeom>
              <a:rect b="b" l="l" r="r" t="t"/>
              <a:pathLst>
                <a:path extrusionOk="0" h="2134" w="2488">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1" name="Google Shape;5221;p90"/>
            <p:cNvSpPr/>
            <p:nvPr/>
          </p:nvSpPr>
          <p:spPr>
            <a:xfrm>
              <a:off x="4427825" y="2942425"/>
              <a:ext cx="62425" cy="53450"/>
            </a:xfrm>
            <a:custGeom>
              <a:rect b="b" l="l" r="r" t="t"/>
              <a:pathLst>
                <a:path extrusionOk="0" h="2138" w="2497">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2" name="Google Shape;5222;p90"/>
            <p:cNvSpPr/>
            <p:nvPr/>
          </p:nvSpPr>
          <p:spPr>
            <a:xfrm>
              <a:off x="4427825" y="2866425"/>
              <a:ext cx="62425" cy="53275"/>
            </a:xfrm>
            <a:custGeom>
              <a:rect b="b" l="l" r="r" t="t"/>
              <a:pathLst>
                <a:path extrusionOk="0" h="2131" w="2497">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3" name="Google Shape;5223;p90"/>
            <p:cNvSpPr/>
            <p:nvPr/>
          </p:nvSpPr>
          <p:spPr>
            <a:xfrm>
              <a:off x="4427825" y="2790200"/>
              <a:ext cx="62425" cy="53350"/>
            </a:xfrm>
            <a:custGeom>
              <a:rect b="b" l="l" r="r" t="t"/>
              <a:pathLst>
                <a:path extrusionOk="0" h="2134" w="2497">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4" name="Google Shape;5224;p90"/>
            <p:cNvSpPr/>
            <p:nvPr/>
          </p:nvSpPr>
          <p:spPr>
            <a:xfrm>
              <a:off x="4427825" y="2561575"/>
              <a:ext cx="62425" cy="53425"/>
            </a:xfrm>
            <a:custGeom>
              <a:rect b="b" l="l" r="r" t="t"/>
              <a:pathLst>
                <a:path extrusionOk="0" h="2137" w="2497">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5" name="Google Shape;5225;p90"/>
            <p:cNvSpPr/>
            <p:nvPr/>
          </p:nvSpPr>
          <p:spPr>
            <a:xfrm>
              <a:off x="4427825" y="2485550"/>
              <a:ext cx="62425" cy="53300"/>
            </a:xfrm>
            <a:custGeom>
              <a:rect b="b" l="l" r="r" t="t"/>
              <a:pathLst>
                <a:path extrusionOk="0" h="2132" w="2497">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6" name="Google Shape;5226;p90"/>
            <p:cNvSpPr/>
            <p:nvPr/>
          </p:nvSpPr>
          <p:spPr>
            <a:xfrm>
              <a:off x="4427825" y="2409350"/>
              <a:ext cx="62425" cy="53350"/>
            </a:xfrm>
            <a:custGeom>
              <a:rect b="b" l="l" r="r" t="t"/>
              <a:pathLst>
                <a:path extrusionOk="0" h="2134" w="2497">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7" name="Google Shape;5227;p90"/>
            <p:cNvSpPr/>
            <p:nvPr/>
          </p:nvSpPr>
          <p:spPr>
            <a:xfrm>
              <a:off x="4351600" y="2790200"/>
              <a:ext cx="62425" cy="53350"/>
            </a:xfrm>
            <a:custGeom>
              <a:rect b="b" l="l" r="r" t="t"/>
              <a:pathLst>
                <a:path extrusionOk="0" h="2134" w="2497">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8" name="Google Shape;5228;p90"/>
            <p:cNvSpPr/>
            <p:nvPr/>
          </p:nvSpPr>
          <p:spPr>
            <a:xfrm>
              <a:off x="4351600" y="2714000"/>
              <a:ext cx="62425" cy="53350"/>
            </a:xfrm>
            <a:custGeom>
              <a:rect b="b" l="l" r="r" t="t"/>
              <a:pathLst>
                <a:path extrusionOk="0" h="2134" w="2497">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29" name="Google Shape;5229;p90"/>
            <p:cNvSpPr/>
            <p:nvPr/>
          </p:nvSpPr>
          <p:spPr>
            <a:xfrm>
              <a:off x="4351600" y="2637775"/>
              <a:ext cx="62425" cy="53450"/>
            </a:xfrm>
            <a:custGeom>
              <a:rect b="b" l="l" r="r" t="t"/>
              <a:pathLst>
                <a:path extrusionOk="0" h="2138" w="2497">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0" name="Google Shape;5230;p90"/>
            <p:cNvSpPr/>
            <p:nvPr/>
          </p:nvSpPr>
          <p:spPr>
            <a:xfrm>
              <a:off x="4351600" y="2561575"/>
              <a:ext cx="62425" cy="53425"/>
            </a:xfrm>
            <a:custGeom>
              <a:rect b="b" l="l" r="r" t="t"/>
              <a:pathLst>
                <a:path extrusionOk="0" h="2137" w="2497">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1" name="Google Shape;5231;p90"/>
            <p:cNvSpPr/>
            <p:nvPr/>
          </p:nvSpPr>
          <p:spPr>
            <a:xfrm>
              <a:off x="4275600" y="2637775"/>
              <a:ext cx="62225" cy="53450"/>
            </a:xfrm>
            <a:custGeom>
              <a:rect b="b" l="l" r="r" t="t"/>
              <a:pathLst>
                <a:path extrusionOk="0" h="2138" w="2489">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2" name="Google Shape;5232;p90"/>
            <p:cNvSpPr/>
            <p:nvPr/>
          </p:nvSpPr>
          <p:spPr>
            <a:xfrm>
              <a:off x="4275600" y="2561575"/>
              <a:ext cx="62225" cy="53425"/>
            </a:xfrm>
            <a:custGeom>
              <a:rect b="b" l="l" r="r" t="t"/>
              <a:pathLst>
                <a:path extrusionOk="0" h="2137" w="2489">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3" name="Google Shape;5233;p90"/>
            <p:cNvSpPr/>
            <p:nvPr/>
          </p:nvSpPr>
          <p:spPr>
            <a:xfrm>
              <a:off x="4275600" y="2485550"/>
              <a:ext cx="62225" cy="53300"/>
            </a:xfrm>
            <a:custGeom>
              <a:rect b="b" l="l" r="r" t="t"/>
              <a:pathLst>
                <a:path extrusionOk="0" h="2132" w="2489">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4" name="Google Shape;5234;p90"/>
            <p:cNvSpPr/>
            <p:nvPr/>
          </p:nvSpPr>
          <p:spPr>
            <a:xfrm>
              <a:off x="4275600" y="2409350"/>
              <a:ext cx="62225" cy="53350"/>
            </a:xfrm>
            <a:custGeom>
              <a:rect b="b" l="l" r="r" t="t"/>
              <a:pathLst>
                <a:path extrusionOk="0" h="2134" w="2489">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5" name="Google Shape;5235;p90"/>
            <p:cNvSpPr/>
            <p:nvPr/>
          </p:nvSpPr>
          <p:spPr>
            <a:xfrm>
              <a:off x="4275600" y="2333125"/>
              <a:ext cx="62225" cy="53450"/>
            </a:xfrm>
            <a:custGeom>
              <a:rect b="b" l="l" r="r" t="t"/>
              <a:pathLst>
                <a:path extrusionOk="0" h="2138" w="2489">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6" name="Google Shape;5236;p90"/>
            <p:cNvSpPr/>
            <p:nvPr/>
          </p:nvSpPr>
          <p:spPr>
            <a:xfrm>
              <a:off x="4275600" y="2256925"/>
              <a:ext cx="62350" cy="53425"/>
            </a:xfrm>
            <a:custGeom>
              <a:rect b="b" l="l" r="r" t="t"/>
              <a:pathLst>
                <a:path extrusionOk="0" h="2137" w="2494">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7" name="Google Shape;5237;p90"/>
            <p:cNvSpPr/>
            <p:nvPr/>
          </p:nvSpPr>
          <p:spPr>
            <a:xfrm>
              <a:off x="4199400" y="2485550"/>
              <a:ext cx="62200" cy="53300"/>
            </a:xfrm>
            <a:custGeom>
              <a:rect b="b" l="l" r="r" t="t"/>
              <a:pathLst>
                <a:path extrusionOk="0" h="2132" w="2488">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8" name="Google Shape;5238;p90"/>
            <p:cNvSpPr/>
            <p:nvPr/>
          </p:nvSpPr>
          <p:spPr>
            <a:xfrm>
              <a:off x="4199400" y="2333125"/>
              <a:ext cx="62200" cy="53450"/>
            </a:xfrm>
            <a:custGeom>
              <a:rect b="b" l="l" r="r" t="t"/>
              <a:pathLst>
                <a:path extrusionOk="0" h="2138" w="2488">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39" name="Google Shape;5239;p90"/>
            <p:cNvSpPr/>
            <p:nvPr/>
          </p:nvSpPr>
          <p:spPr>
            <a:xfrm>
              <a:off x="4199400" y="2256925"/>
              <a:ext cx="62350" cy="53425"/>
            </a:xfrm>
            <a:custGeom>
              <a:rect b="b" l="l" r="r" t="t"/>
              <a:pathLst>
                <a:path extrusionOk="0" h="2137" w="2494">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0" name="Google Shape;5240;p90"/>
            <p:cNvSpPr/>
            <p:nvPr/>
          </p:nvSpPr>
          <p:spPr>
            <a:xfrm>
              <a:off x="4123175" y="2333125"/>
              <a:ext cx="62425" cy="53450"/>
            </a:xfrm>
            <a:custGeom>
              <a:rect b="b" l="l" r="r" t="t"/>
              <a:pathLst>
                <a:path extrusionOk="0" h="2138" w="2497">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1" name="Google Shape;5241;p90"/>
            <p:cNvSpPr/>
            <p:nvPr/>
          </p:nvSpPr>
          <p:spPr>
            <a:xfrm>
              <a:off x="4123175" y="2256925"/>
              <a:ext cx="62350" cy="53425"/>
            </a:xfrm>
            <a:custGeom>
              <a:rect b="b" l="l" r="r" t="t"/>
              <a:pathLst>
                <a:path extrusionOk="0" h="2137" w="2494">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rgbClr val="5F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42" name="Google Shape;5242;p90"/>
          <p:cNvGrpSpPr/>
          <p:nvPr/>
        </p:nvGrpSpPr>
        <p:grpSpPr>
          <a:xfrm>
            <a:off x="5834044" y="1012080"/>
            <a:ext cx="2590840" cy="1380235"/>
            <a:chOff x="233350" y="949250"/>
            <a:chExt cx="7137300" cy="3802300"/>
          </a:xfrm>
        </p:grpSpPr>
        <p:sp>
          <p:nvSpPr>
            <p:cNvPr id="5243" name="Google Shape;5243;p90"/>
            <p:cNvSpPr/>
            <p:nvPr/>
          </p:nvSpPr>
          <p:spPr>
            <a:xfrm>
              <a:off x="4428450" y="2808675"/>
              <a:ext cx="1478900" cy="330100"/>
            </a:xfrm>
            <a:custGeom>
              <a:rect b="b" l="l" r="r" t="t"/>
              <a:pathLst>
                <a:path extrusionOk="0" h="13204" w="59156">
                  <a:moveTo>
                    <a:pt x="1" y="0"/>
                  </a:moveTo>
                  <a:lnTo>
                    <a:pt x="1" y="0"/>
                  </a:lnTo>
                  <a:close/>
                  <a:moveTo>
                    <a:pt x="59155" y="13203"/>
                  </a:move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4" name="Google Shape;5244;p90"/>
            <p:cNvSpPr/>
            <p:nvPr/>
          </p:nvSpPr>
          <p:spPr>
            <a:xfrm>
              <a:off x="2909400" y="1076125"/>
              <a:ext cx="4118650" cy="3109225"/>
            </a:xfrm>
            <a:custGeom>
              <a:rect b="b" l="l" r="r" t="t"/>
              <a:pathLst>
                <a:path extrusionOk="0" h="124369" w="164746">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5" name="Google Shape;5245;p90"/>
            <p:cNvSpPr/>
            <p:nvPr/>
          </p:nvSpPr>
          <p:spPr>
            <a:xfrm>
              <a:off x="5913800" y="3523050"/>
              <a:ext cx="1109075" cy="813875"/>
            </a:xfrm>
            <a:custGeom>
              <a:rect b="b" l="l" r="r" t="t"/>
              <a:pathLst>
                <a:path extrusionOk="0" h="32555" w="44363">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6" name="Google Shape;5246;p90"/>
            <p:cNvSpPr/>
            <p:nvPr/>
          </p:nvSpPr>
          <p:spPr>
            <a:xfrm>
              <a:off x="6442175" y="3238700"/>
              <a:ext cx="571625" cy="311800"/>
            </a:xfrm>
            <a:custGeom>
              <a:rect b="b" l="l" r="r" t="t"/>
              <a:pathLst>
                <a:path extrusionOk="0" h="12472" w="22865">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7" name="Google Shape;5247;p90"/>
            <p:cNvSpPr/>
            <p:nvPr/>
          </p:nvSpPr>
          <p:spPr>
            <a:xfrm>
              <a:off x="5898675" y="3029225"/>
              <a:ext cx="282150" cy="318450"/>
            </a:xfrm>
            <a:custGeom>
              <a:rect b="b" l="l" r="r" t="t"/>
              <a:pathLst>
                <a:path extrusionOk="0" h="12738" w="11286">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8" name="Google Shape;5248;p90"/>
            <p:cNvSpPr/>
            <p:nvPr/>
          </p:nvSpPr>
          <p:spPr>
            <a:xfrm>
              <a:off x="5544400" y="3065225"/>
              <a:ext cx="541800" cy="430700"/>
            </a:xfrm>
            <a:custGeom>
              <a:rect b="b" l="l" r="r" t="t"/>
              <a:pathLst>
                <a:path extrusionOk="0" h="17228" w="21672">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49" name="Google Shape;5249;p90"/>
            <p:cNvSpPr/>
            <p:nvPr/>
          </p:nvSpPr>
          <p:spPr>
            <a:xfrm>
              <a:off x="4388700" y="3530600"/>
              <a:ext cx="227275" cy="395425"/>
            </a:xfrm>
            <a:custGeom>
              <a:rect b="b" l="l" r="r" t="t"/>
              <a:pathLst>
                <a:path extrusionOk="0" h="15817" w="9091">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0" name="Google Shape;5250;p90"/>
            <p:cNvSpPr/>
            <p:nvPr/>
          </p:nvSpPr>
          <p:spPr>
            <a:xfrm>
              <a:off x="6438300" y="1893850"/>
              <a:ext cx="267450" cy="418275"/>
            </a:xfrm>
            <a:custGeom>
              <a:rect b="b" l="l" r="r" t="t"/>
              <a:pathLst>
                <a:path extrusionOk="0" h="16731" w="10698">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1" name="Google Shape;5251;p90"/>
            <p:cNvSpPr/>
            <p:nvPr/>
          </p:nvSpPr>
          <p:spPr>
            <a:xfrm>
              <a:off x="6901875" y="4220725"/>
              <a:ext cx="468775" cy="354550"/>
            </a:xfrm>
            <a:custGeom>
              <a:rect b="b" l="l" r="r" t="t"/>
              <a:pathLst>
                <a:path extrusionOk="0" h="14182" w="18751">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2" name="Google Shape;5252;p90"/>
            <p:cNvSpPr/>
            <p:nvPr/>
          </p:nvSpPr>
          <p:spPr>
            <a:xfrm>
              <a:off x="6306100" y="2654825"/>
              <a:ext cx="232875" cy="385425"/>
            </a:xfrm>
            <a:custGeom>
              <a:rect b="b" l="l" r="r" t="t"/>
              <a:pathLst>
                <a:path extrusionOk="0" h="15417" w="9315">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3" name="Google Shape;5253;p90"/>
            <p:cNvSpPr/>
            <p:nvPr/>
          </p:nvSpPr>
          <p:spPr>
            <a:xfrm>
              <a:off x="6139750" y="3178550"/>
              <a:ext cx="185375" cy="227425"/>
            </a:xfrm>
            <a:custGeom>
              <a:rect b="b" l="l" r="r" t="t"/>
              <a:pathLst>
                <a:path extrusionOk="0" h="9097" w="7415">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4" name="Google Shape;5254;p90"/>
            <p:cNvSpPr/>
            <p:nvPr/>
          </p:nvSpPr>
          <p:spPr>
            <a:xfrm>
              <a:off x="4320000" y="1079225"/>
              <a:ext cx="260125" cy="163000"/>
            </a:xfrm>
            <a:custGeom>
              <a:rect b="b" l="l" r="r" t="t"/>
              <a:pathLst>
                <a:path extrusionOk="0" h="6520" w="10405">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5" name="Google Shape;5255;p90"/>
            <p:cNvSpPr/>
            <p:nvPr/>
          </p:nvSpPr>
          <p:spPr>
            <a:xfrm>
              <a:off x="3605850" y="1017225"/>
              <a:ext cx="246275" cy="88775"/>
            </a:xfrm>
            <a:custGeom>
              <a:rect b="b" l="l" r="r" t="t"/>
              <a:pathLst>
                <a:path extrusionOk="0" h="3551" w="9851">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6" name="Google Shape;5256;p90"/>
            <p:cNvSpPr/>
            <p:nvPr/>
          </p:nvSpPr>
          <p:spPr>
            <a:xfrm>
              <a:off x="3161275" y="1612775"/>
              <a:ext cx="115825" cy="115825"/>
            </a:xfrm>
            <a:custGeom>
              <a:rect b="b" l="l" r="r" t="t"/>
              <a:pathLst>
                <a:path extrusionOk="0" h="4633" w="4633">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7" name="Google Shape;5257;p90"/>
            <p:cNvSpPr/>
            <p:nvPr/>
          </p:nvSpPr>
          <p:spPr>
            <a:xfrm>
              <a:off x="6082850" y="3458350"/>
              <a:ext cx="215350" cy="82375"/>
            </a:xfrm>
            <a:custGeom>
              <a:rect b="b" l="l" r="r" t="t"/>
              <a:pathLst>
                <a:path extrusionOk="0" h="3295" w="8614">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8" name="Google Shape;5258;p90"/>
            <p:cNvSpPr/>
            <p:nvPr/>
          </p:nvSpPr>
          <p:spPr>
            <a:xfrm>
              <a:off x="5726825" y="1103850"/>
              <a:ext cx="262175" cy="54825"/>
            </a:xfrm>
            <a:custGeom>
              <a:rect b="b" l="l" r="r" t="t"/>
              <a:pathLst>
                <a:path extrusionOk="0" h="2193" w="10487">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59" name="Google Shape;5259;p90"/>
            <p:cNvSpPr/>
            <p:nvPr/>
          </p:nvSpPr>
          <p:spPr>
            <a:xfrm>
              <a:off x="6497925" y="4391525"/>
              <a:ext cx="125725" cy="97375"/>
            </a:xfrm>
            <a:custGeom>
              <a:rect b="b" l="l" r="r" t="t"/>
              <a:pathLst>
                <a:path extrusionOk="0" h="3895" w="5029">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0" name="Google Shape;5260;p90"/>
            <p:cNvSpPr/>
            <p:nvPr/>
          </p:nvSpPr>
          <p:spPr>
            <a:xfrm>
              <a:off x="5334875" y="2906300"/>
              <a:ext cx="82100" cy="128050"/>
            </a:xfrm>
            <a:custGeom>
              <a:rect b="b" l="l" r="r" t="t"/>
              <a:pathLst>
                <a:path extrusionOk="0" h="5122" w="3284">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1" name="Google Shape;5261;p90"/>
            <p:cNvSpPr/>
            <p:nvPr/>
          </p:nvSpPr>
          <p:spPr>
            <a:xfrm>
              <a:off x="4869125" y="997550"/>
              <a:ext cx="160750" cy="66150"/>
            </a:xfrm>
            <a:custGeom>
              <a:rect b="b" l="l" r="r" t="t"/>
              <a:pathLst>
                <a:path extrusionOk="0" h="2646" w="643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2" name="Google Shape;5262;p90"/>
            <p:cNvSpPr/>
            <p:nvPr/>
          </p:nvSpPr>
          <p:spPr>
            <a:xfrm>
              <a:off x="3763550" y="998475"/>
              <a:ext cx="117975" cy="55725"/>
            </a:xfrm>
            <a:custGeom>
              <a:rect b="b" l="l" r="r" t="t"/>
              <a:pathLst>
                <a:path extrusionOk="0" h="2229" w="4719">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3" name="Google Shape;5263;p90"/>
            <p:cNvSpPr/>
            <p:nvPr/>
          </p:nvSpPr>
          <p:spPr>
            <a:xfrm>
              <a:off x="6244750" y="3463175"/>
              <a:ext cx="127900" cy="76650"/>
            </a:xfrm>
            <a:custGeom>
              <a:rect b="b" l="l" r="r" t="t"/>
              <a:pathLst>
                <a:path extrusionOk="0" h="3066" w="5116">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4" name="Google Shape;5264;p90"/>
            <p:cNvSpPr/>
            <p:nvPr/>
          </p:nvSpPr>
          <p:spPr>
            <a:xfrm>
              <a:off x="6286725" y="2464325"/>
              <a:ext cx="67775" cy="93850"/>
            </a:xfrm>
            <a:custGeom>
              <a:rect b="b" l="l" r="r" t="t"/>
              <a:pathLst>
                <a:path extrusionOk="0" h="3754" w="2711">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5" name="Google Shape;5265;p90"/>
            <p:cNvSpPr/>
            <p:nvPr/>
          </p:nvSpPr>
          <p:spPr>
            <a:xfrm>
              <a:off x="6279300" y="2861375"/>
              <a:ext cx="75625" cy="97275"/>
            </a:xfrm>
            <a:custGeom>
              <a:rect b="b" l="l" r="r" t="t"/>
              <a:pathLst>
                <a:path extrusionOk="0" h="3891" w="3025">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6" name="Google Shape;5266;p90"/>
            <p:cNvSpPr/>
            <p:nvPr/>
          </p:nvSpPr>
          <p:spPr>
            <a:xfrm>
              <a:off x="4145025" y="994975"/>
              <a:ext cx="111500" cy="47325"/>
            </a:xfrm>
            <a:custGeom>
              <a:rect b="b" l="l" r="r" t="t"/>
              <a:pathLst>
                <a:path extrusionOk="0" h="1893" w="446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7" name="Google Shape;5267;p90"/>
            <p:cNvSpPr/>
            <p:nvPr/>
          </p:nvSpPr>
          <p:spPr>
            <a:xfrm>
              <a:off x="7213625" y="3803350"/>
              <a:ext cx="74075" cy="80050"/>
            </a:xfrm>
            <a:custGeom>
              <a:rect b="b" l="l" r="r" t="t"/>
              <a:pathLst>
                <a:path extrusionOk="0" h="3202" w="2963">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8" name="Google Shape;5268;p90"/>
            <p:cNvSpPr/>
            <p:nvPr/>
          </p:nvSpPr>
          <p:spPr>
            <a:xfrm>
              <a:off x="6542025" y="3118350"/>
              <a:ext cx="66075" cy="79800"/>
            </a:xfrm>
            <a:custGeom>
              <a:rect b="b" l="l" r="r" t="t"/>
              <a:pathLst>
                <a:path extrusionOk="0" h="3192" w="2643">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69" name="Google Shape;5269;p90"/>
            <p:cNvSpPr/>
            <p:nvPr/>
          </p:nvSpPr>
          <p:spPr>
            <a:xfrm>
              <a:off x="4278100" y="987200"/>
              <a:ext cx="87225" cy="50150"/>
            </a:xfrm>
            <a:custGeom>
              <a:rect b="b" l="l" r="r" t="t"/>
              <a:pathLst>
                <a:path extrusionOk="0" h="2006" w="3489">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0" name="Google Shape;5270;p90"/>
            <p:cNvSpPr/>
            <p:nvPr/>
          </p:nvSpPr>
          <p:spPr>
            <a:xfrm>
              <a:off x="6595650" y="1204100"/>
              <a:ext cx="81075" cy="41800"/>
            </a:xfrm>
            <a:custGeom>
              <a:rect b="b" l="l" r="r" t="t"/>
              <a:pathLst>
                <a:path extrusionOk="0" h="1672" w="3243">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1" name="Google Shape;5271;p90"/>
            <p:cNvSpPr/>
            <p:nvPr/>
          </p:nvSpPr>
          <p:spPr>
            <a:xfrm>
              <a:off x="5040350" y="1034625"/>
              <a:ext cx="81550" cy="46975"/>
            </a:xfrm>
            <a:custGeom>
              <a:rect b="b" l="l" r="r" t="t"/>
              <a:pathLst>
                <a:path extrusionOk="0" h="1879" w="3262">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2" name="Google Shape;5272;p90"/>
            <p:cNvSpPr/>
            <p:nvPr/>
          </p:nvSpPr>
          <p:spPr>
            <a:xfrm>
              <a:off x="6380950" y="3302475"/>
              <a:ext cx="77800" cy="40225"/>
            </a:xfrm>
            <a:custGeom>
              <a:rect b="b" l="l" r="r" t="t"/>
              <a:pathLst>
                <a:path extrusionOk="0" h="1609" w="3112">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3" name="Google Shape;5273;p90"/>
            <p:cNvSpPr/>
            <p:nvPr/>
          </p:nvSpPr>
          <p:spPr>
            <a:xfrm>
              <a:off x="4384825" y="996700"/>
              <a:ext cx="62025" cy="39775"/>
            </a:xfrm>
            <a:custGeom>
              <a:rect b="b" l="l" r="r" t="t"/>
              <a:pathLst>
                <a:path extrusionOk="0" h="1591" w="2481">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4" name="Google Shape;5274;p90"/>
            <p:cNvSpPr/>
            <p:nvPr/>
          </p:nvSpPr>
          <p:spPr>
            <a:xfrm>
              <a:off x="2100625" y="1004500"/>
              <a:ext cx="520200" cy="95050"/>
            </a:xfrm>
            <a:custGeom>
              <a:rect b="b" l="l" r="r" t="t"/>
              <a:pathLst>
                <a:path extrusionOk="0" h="3802" w="20808">
                  <a:moveTo>
                    <a:pt x="20756" y="0"/>
                  </a:moveTo>
                  <a:lnTo>
                    <a:pt x="20738" y="17"/>
                  </a:lnTo>
                  <a:lnTo>
                    <a:pt x="20773" y="17"/>
                  </a:lnTo>
                  <a:lnTo>
                    <a:pt x="20808" y="0"/>
                  </a:lnTo>
                  <a:close/>
                  <a:moveTo>
                    <a:pt x="1" y="3785"/>
                  </a:moveTo>
                  <a:lnTo>
                    <a:pt x="1" y="3802"/>
                  </a:lnTo>
                  <a:lnTo>
                    <a:pt x="18" y="3802"/>
                  </a:lnTo>
                  <a:lnTo>
                    <a:pt x="18" y="3785"/>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5" name="Google Shape;5275;p90"/>
            <p:cNvSpPr/>
            <p:nvPr/>
          </p:nvSpPr>
          <p:spPr>
            <a:xfrm>
              <a:off x="233350" y="949250"/>
              <a:ext cx="3232550" cy="3802300"/>
            </a:xfrm>
            <a:custGeom>
              <a:rect b="b" l="l" r="r" t="t"/>
              <a:pathLst>
                <a:path extrusionOk="0" h="152092" w="129302">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6" name="Google Shape;5276;p90"/>
            <p:cNvSpPr/>
            <p:nvPr/>
          </p:nvSpPr>
          <p:spPr>
            <a:xfrm>
              <a:off x="1581325" y="1051125"/>
              <a:ext cx="283000" cy="91675"/>
            </a:xfrm>
            <a:custGeom>
              <a:rect b="b" l="l" r="r" t="t"/>
              <a:pathLst>
                <a:path extrusionOk="0" h="3667" w="1132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7" name="Google Shape;5277;p90"/>
            <p:cNvSpPr/>
            <p:nvPr/>
          </p:nvSpPr>
          <p:spPr>
            <a:xfrm>
              <a:off x="3144425" y="1319375"/>
              <a:ext cx="213450" cy="95575"/>
            </a:xfrm>
            <a:custGeom>
              <a:rect b="b" l="l" r="r" t="t"/>
              <a:pathLst>
                <a:path extrusionOk="0" h="3823" w="8538">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8" name="Google Shape;5278;p90"/>
            <p:cNvSpPr/>
            <p:nvPr/>
          </p:nvSpPr>
          <p:spPr>
            <a:xfrm>
              <a:off x="1453000" y="2509000"/>
              <a:ext cx="263575" cy="113100"/>
            </a:xfrm>
            <a:custGeom>
              <a:rect b="b" l="l" r="r" t="t"/>
              <a:pathLst>
                <a:path extrusionOk="0" h="4524" w="10543">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79" name="Google Shape;5279;p90"/>
            <p:cNvSpPr/>
            <p:nvPr/>
          </p:nvSpPr>
          <p:spPr>
            <a:xfrm>
              <a:off x="1880725" y="1020350"/>
              <a:ext cx="162025" cy="112025"/>
            </a:xfrm>
            <a:custGeom>
              <a:rect b="b" l="l" r="r" t="t"/>
              <a:pathLst>
                <a:path extrusionOk="0" h="4481" w="6481">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0" name="Google Shape;5280;p90"/>
            <p:cNvSpPr/>
            <p:nvPr/>
          </p:nvSpPr>
          <p:spPr>
            <a:xfrm>
              <a:off x="1688900" y="2603450"/>
              <a:ext cx="165050" cy="73950"/>
            </a:xfrm>
            <a:custGeom>
              <a:rect b="b" l="l" r="r" t="t"/>
              <a:pathLst>
                <a:path extrusionOk="0" h="2958" w="6602">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1" name="Google Shape;5281;p90"/>
            <p:cNvSpPr/>
            <p:nvPr/>
          </p:nvSpPr>
          <p:spPr>
            <a:xfrm>
              <a:off x="1922200" y="1344925"/>
              <a:ext cx="129625" cy="64525"/>
            </a:xfrm>
            <a:custGeom>
              <a:rect b="b" l="l" r="r" t="t"/>
              <a:pathLst>
                <a:path extrusionOk="0" h="2581" w="5185">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2" name="Google Shape;5282;p90"/>
            <p:cNvSpPr/>
            <p:nvPr/>
          </p:nvSpPr>
          <p:spPr>
            <a:xfrm>
              <a:off x="1787825" y="1030550"/>
              <a:ext cx="94250" cy="44825"/>
            </a:xfrm>
            <a:custGeom>
              <a:rect b="b" l="l" r="r" t="t"/>
              <a:pathLst>
                <a:path extrusionOk="0" h="1793" w="377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3" name="Google Shape;5283;p90"/>
            <p:cNvSpPr/>
            <p:nvPr/>
          </p:nvSpPr>
          <p:spPr>
            <a:xfrm>
              <a:off x="1870350" y="2639275"/>
              <a:ext cx="59225" cy="44325"/>
            </a:xfrm>
            <a:custGeom>
              <a:rect b="b" l="l" r="r" t="t"/>
              <a:pathLst>
                <a:path extrusionOk="0" h="1773" w="2369">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4" name="Google Shape;5284;p90"/>
            <p:cNvSpPr/>
            <p:nvPr/>
          </p:nvSpPr>
          <p:spPr>
            <a:xfrm>
              <a:off x="2264800" y="4630125"/>
              <a:ext cx="62675" cy="39225"/>
            </a:xfrm>
            <a:custGeom>
              <a:rect b="b" l="l" r="r" t="t"/>
              <a:pathLst>
                <a:path extrusionOk="0" h="1569" w="2507">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5" name="Google Shape;5285;p90"/>
            <p:cNvSpPr/>
            <p:nvPr/>
          </p:nvSpPr>
          <p:spPr>
            <a:xfrm>
              <a:off x="1604225" y="2645350"/>
              <a:ext cx="56175" cy="38275"/>
            </a:xfrm>
            <a:custGeom>
              <a:rect b="b" l="l" r="r" t="t"/>
              <a:pathLst>
                <a:path extrusionOk="0" h="1531" w="2247">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6" name="Google Shape;5286;p90"/>
            <p:cNvSpPr/>
            <p:nvPr/>
          </p:nvSpPr>
          <p:spPr>
            <a:xfrm>
              <a:off x="7045475" y="3384250"/>
              <a:ext cx="47375" cy="53550"/>
            </a:xfrm>
            <a:custGeom>
              <a:rect b="b" l="l" r="r" t="t"/>
              <a:pathLst>
                <a:path extrusionOk="0" h="2142" w="1895">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7" name="Google Shape;5287;p90"/>
            <p:cNvSpPr/>
            <p:nvPr/>
          </p:nvSpPr>
          <p:spPr>
            <a:xfrm>
              <a:off x="4291500" y="1250400"/>
              <a:ext cx="54900" cy="37900"/>
            </a:xfrm>
            <a:custGeom>
              <a:rect b="b" l="l" r="r" t="t"/>
              <a:pathLst>
                <a:path extrusionOk="0" h="1516" w="2196">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8" name="Google Shape;5288;p90"/>
            <p:cNvSpPr/>
            <p:nvPr/>
          </p:nvSpPr>
          <p:spPr>
            <a:xfrm>
              <a:off x="6323375" y="3314875"/>
              <a:ext cx="50125" cy="37325"/>
            </a:xfrm>
            <a:custGeom>
              <a:rect b="b" l="l" r="r" t="t"/>
              <a:pathLst>
                <a:path extrusionOk="0" h="1493" w="2005">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89" name="Google Shape;5289;p90"/>
            <p:cNvSpPr/>
            <p:nvPr/>
          </p:nvSpPr>
          <p:spPr>
            <a:xfrm>
              <a:off x="6680225" y="1890750"/>
              <a:ext cx="46075" cy="42200"/>
            </a:xfrm>
            <a:custGeom>
              <a:rect b="b" l="l" r="r" t="t"/>
              <a:pathLst>
                <a:path extrusionOk="0" h="1688" w="1843">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0" name="Google Shape;5290;p90"/>
            <p:cNvSpPr/>
            <p:nvPr/>
          </p:nvSpPr>
          <p:spPr>
            <a:xfrm>
              <a:off x="3550975" y="1955400"/>
              <a:ext cx="53600" cy="126175"/>
            </a:xfrm>
            <a:custGeom>
              <a:rect b="b" l="l" r="r" t="t"/>
              <a:pathLst>
                <a:path extrusionOk="0" h="5047" w="2144">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1" name="Google Shape;5291;p90"/>
            <p:cNvSpPr/>
            <p:nvPr/>
          </p:nvSpPr>
          <p:spPr>
            <a:xfrm>
              <a:off x="3910000" y="2161475"/>
              <a:ext cx="93775" cy="45400"/>
            </a:xfrm>
            <a:custGeom>
              <a:rect b="b" l="l" r="r" t="t"/>
              <a:pathLst>
                <a:path extrusionOk="0" h="1816" w="3751">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2" name="Google Shape;5292;p90"/>
            <p:cNvSpPr/>
            <p:nvPr/>
          </p:nvSpPr>
          <p:spPr>
            <a:xfrm>
              <a:off x="4125600" y="2173875"/>
              <a:ext cx="50575" cy="37600"/>
            </a:xfrm>
            <a:custGeom>
              <a:rect b="b" l="l" r="r" t="t"/>
              <a:pathLst>
                <a:path extrusionOk="0" h="1504" w="2023">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3" name="Google Shape;5293;p90"/>
            <p:cNvSpPr/>
            <p:nvPr/>
          </p:nvSpPr>
          <p:spPr>
            <a:xfrm>
              <a:off x="3415775" y="2038325"/>
              <a:ext cx="44925" cy="38175"/>
            </a:xfrm>
            <a:custGeom>
              <a:rect b="b" l="l" r="r" t="t"/>
              <a:pathLst>
                <a:path extrusionOk="0" h="1527" w="1797">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4" name="Google Shape;5294;p90"/>
          <p:cNvGrpSpPr/>
          <p:nvPr/>
        </p:nvGrpSpPr>
        <p:grpSpPr>
          <a:xfrm>
            <a:off x="7648473" y="3056853"/>
            <a:ext cx="104231" cy="320340"/>
            <a:chOff x="7564426" y="3224343"/>
            <a:chExt cx="119985" cy="368801"/>
          </a:xfrm>
        </p:grpSpPr>
        <p:sp>
          <p:nvSpPr>
            <p:cNvPr id="5295" name="Google Shape;5295;p90"/>
            <p:cNvSpPr/>
            <p:nvPr/>
          </p:nvSpPr>
          <p:spPr>
            <a:xfrm>
              <a:off x="7564426" y="3224379"/>
              <a:ext cx="119985" cy="368765"/>
            </a:xfrm>
            <a:custGeom>
              <a:rect b="b" l="l" r="r" t="t"/>
              <a:pathLst>
                <a:path extrusionOk="0" h="40557" w="13196">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6" name="Google Shape;5296;p90"/>
            <p:cNvSpPr/>
            <p:nvPr/>
          </p:nvSpPr>
          <p:spPr>
            <a:xfrm>
              <a:off x="7564426" y="3224343"/>
              <a:ext cx="119985" cy="368801"/>
            </a:xfrm>
            <a:custGeom>
              <a:rect b="b" l="l" r="r" t="t"/>
              <a:pathLst>
                <a:path extrusionOk="0" h="40561" w="13196">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297" name="Google Shape;5297;p90"/>
          <p:cNvGrpSpPr/>
          <p:nvPr/>
        </p:nvGrpSpPr>
        <p:grpSpPr>
          <a:xfrm>
            <a:off x="7347962" y="3050954"/>
            <a:ext cx="189489" cy="332132"/>
            <a:chOff x="8370831" y="3202002"/>
            <a:chExt cx="218129" cy="382376"/>
          </a:xfrm>
        </p:grpSpPr>
        <p:sp>
          <p:nvSpPr>
            <p:cNvPr id="5298" name="Google Shape;5298;p90"/>
            <p:cNvSpPr/>
            <p:nvPr/>
          </p:nvSpPr>
          <p:spPr>
            <a:xfrm>
              <a:off x="8370831" y="3202002"/>
              <a:ext cx="218129" cy="382376"/>
            </a:xfrm>
            <a:custGeom>
              <a:rect b="b" l="l" r="r" t="t"/>
              <a:pathLst>
                <a:path extrusionOk="0" h="42054" w="2399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99" name="Google Shape;5299;p90"/>
            <p:cNvSpPr/>
            <p:nvPr/>
          </p:nvSpPr>
          <p:spPr>
            <a:xfrm>
              <a:off x="8397745" y="3226607"/>
              <a:ext cx="164347" cy="152181"/>
            </a:xfrm>
            <a:custGeom>
              <a:rect b="b" l="l" r="r" t="t"/>
              <a:pathLst>
                <a:path extrusionOk="0" h="16737" w="18075">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0" name="Google Shape;5300;p90"/>
          <p:cNvGrpSpPr/>
          <p:nvPr/>
        </p:nvGrpSpPr>
        <p:grpSpPr>
          <a:xfrm>
            <a:off x="8071351" y="3462086"/>
            <a:ext cx="309429" cy="267000"/>
            <a:chOff x="6742064" y="3750480"/>
            <a:chExt cx="399315" cy="344560"/>
          </a:xfrm>
        </p:grpSpPr>
        <p:sp>
          <p:nvSpPr>
            <p:cNvPr id="5301" name="Google Shape;5301;p90"/>
            <p:cNvSpPr/>
            <p:nvPr/>
          </p:nvSpPr>
          <p:spPr>
            <a:xfrm>
              <a:off x="6742064" y="3750480"/>
              <a:ext cx="399315" cy="344560"/>
            </a:xfrm>
            <a:custGeom>
              <a:rect b="b" l="l" r="r" t="t"/>
              <a:pathLst>
                <a:path extrusionOk="0" h="37895" w="43917">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2" name="Google Shape;5302;p90"/>
            <p:cNvSpPr/>
            <p:nvPr/>
          </p:nvSpPr>
          <p:spPr>
            <a:xfrm>
              <a:off x="6764168" y="3772584"/>
              <a:ext cx="355108" cy="176549"/>
            </a:xfrm>
            <a:custGeom>
              <a:rect b="b" l="l" r="r" t="t"/>
              <a:pathLst>
                <a:path extrusionOk="0" h="19417" w="39055">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3" name="Google Shape;5303;p90"/>
          <p:cNvGrpSpPr/>
          <p:nvPr/>
        </p:nvGrpSpPr>
        <p:grpSpPr>
          <a:xfrm>
            <a:off x="7610370" y="3813134"/>
            <a:ext cx="180437" cy="281608"/>
            <a:chOff x="7248525" y="3739696"/>
            <a:chExt cx="230531" cy="359790"/>
          </a:xfrm>
        </p:grpSpPr>
        <p:sp>
          <p:nvSpPr>
            <p:cNvPr id="5304" name="Google Shape;5304;p90"/>
            <p:cNvSpPr/>
            <p:nvPr/>
          </p:nvSpPr>
          <p:spPr>
            <a:xfrm>
              <a:off x="7248525" y="3739696"/>
              <a:ext cx="230531" cy="359790"/>
            </a:xfrm>
            <a:custGeom>
              <a:rect b="b" l="l" r="r" t="t"/>
              <a:pathLst>
                <a:path extrusionOk="0" h="39570" w="25354">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5" name="Google Shape;5305;p90"/>
            <p:cNvSpPr/>
            <p:nvPr/>
          </p:nvSpPr>
          <p:spPr>
            <a:xfrm>
              <a:off x="7271639" y="3762810"/>
              <a:ext cx="184350" cy="184387"/>
            </a:xfrm>
            <a:custGeom>
              <a:rect b="b" l="l" r="r" t="t"/>
              <a:pathLst>
                <a:path extrusionOk="0" h="20279" w="20275">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06" name="Google Shape;5306;p90"/>
          <p:cNvGrpSpPr/>
          <p:nvPr/>
        </p:nvGrpSpPr>
        <p:grpSpPr>
          <a:xfrm>
            <a:off x="7856289" y="3456358"/>
            <a:ext cx="162896" cy="278710"/>
            <a:chOff x="7601242" y="3729267"/>
            <a:chExt cx="222566" cy="380803"/>
          </a:xfrm>
        </p:grpSpPr>
        <p:sp>
          <p:nvSpPr>
            <p:cNvPr id="5307" name="Google Shape;5307;p90"/>
            <p:cNvSpPr/>
            <p:nvPr/>
          </p:nvSpPr>
          <p:spPr>
            <a:xfrm>
              <a:off x="7601242" y="3729267"/>
              <a:ext cx="222566" cy="380803"/>
            </a:xfrm>
            <a:custGeom>
              <a:rect b="b" l="l" r="r" t="t"/>
              <a:pathLst>
                <a:path extrusionOk="0" h="41881" w="24478">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08" name="Google Shape;5308;p90"/>
            <p:cNvSpPr/>
            <p:nvPr/>
          </p:nvSpPr>
          <p:spPr>
            <a:xfrm>
              <a:off x="7621200" y="3748625"/>
              <a:ext cx="182696" cy="177276"/>
            </a:xfrm>
            <a:custGeom>
              <a:rect b="b" l="l" r="r" t="t"/>
              <a:pathLst>
                <a:path extrusionOk="0" h="19497" w="20093">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09" name="Google Shape;5309;p90"/>
          <p:cNvSpPr/>
          <p:nvPr/>
        </p:nvSpPr>
        <p:spPr>
          <a:xfrm>
            <a:off x="7822315" y="3068715"/>
            <a:ext cx="230844" cy="296575"/>
          </a:xfrm>
          <a:custGeom>
            <a:rect b="b" l="l" r="r" t="t"/>
            <a:pathLst>
              <a:path extrusionOk="0" h="37553" w="2923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solidFill>
            <a:srgbClr val="A5B7C6">
              <a:alpha val="723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0" name="Google Shape;5310;p90"/>
          <p:cNvGrpSpPr/>
          <p:nvPr/>
        </p:nvGrpSpPr>
        <p:grpSpPr>
          <a:xfrm>
            <a:off x="7345935" y="3457498"/>
            <a:ext cx="193543" cy="275990"/>
            <a:chOff x="8304647" y="3738687"/>
            <a:chExt cx="225076" cy="320956"/>
          </a:xfrm>
        </p:grpSpPr>
        <p:sp>
          <p:nvSpPr>
            <p:cNvPr id="5311" name="Google Shape;5311;p90"/>
            <p:cNvSpPr/>
            <p:nvPr/>
          </p:nvSpPr>
          <p:spPr>
            <a:xfrm>
              <a:off x="8335725" y="3738687"/>
              <a:ext cx="12248" cy="309245"/>
            </a:xfrm>
            <a:custGeom>
              <a:rect b="b" l="l" r="r" t="t"/>
              <a:pathLst>
                <a:path extrusionOk="0" h="34011" w="1347">
                  <a:moveTo>
                    <a:pt x="0" y="0"/>
                  </a:moveTo>
                  <a:lnTo>
                    <a:pt x="0" y="34010"/>
                  </a:lnTo>
                  <a:lnTo>
                    <a:pt x="1347" y="34010"/>
                  </a:lnTo>
                  <a:lnTo>
                    <a:pt x="1347"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2" name="Google Shape;5312;p90"/>
            <p:cNvSpPr/>
            <p:nvPr/>
          </p:nvSpPr>
          <p:spPr>
            <a:xfrm>
              <a:off x="8337943" y="3738687"/>
              <a:ext cx="191779" cy="86151"/>
            </a:xfrm>
            <a:custGeom>
              <a:rect b="b" l="l" r="r" t="t"/>
              <a:pathLst>
                <a:path extrusionOk="0" h="9475" w="21092">
                  <a:moveTo>
                    <a:pt x="1" y="0"/>
                  </a:moveTo>
                  <a:lnTo>
                    <a:pt x="432" y="9475"/>
                  </a:lnTo>
                  <a:lnTo>
                    <a:pt x="21092" y="9475"/>
                  </a:lnTo>
                  <a:lnTo>
                    <a:pt x="17648" y="4524"/>
                  </a:lnTo>
                  <a:lnTo>
                    <a:pt x="21092"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3" name="Google Shape;5313;p90"/>
            <p:cNvSpPr/>
            <p:nvPr/>
          </p:nvSpPr>
          <p:spPr>
            <a:xfrm>
              <a:off x="8304647" y="4044004"/>
              <a:ext cx="76341" cy="15639"/>
            </a:xfrm>
            <a:custGeom>
              <a:rect b="b" l="l" r="r" t="t"/>
              <a:pathLst>
                <a:path extrusionOk="0" h="1720" w="8396">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314" name="Google Shape;5314;p90"/>
          <p:cNvGrpSpPr/>
          <p:nvPr/>
        </p:nvGrpSpPr>
        <p:grpSpPr>
          <a:xfrm>
            <a:off x="7618427" y="3457498"/>
            <a:ext cx="178492" cy="275990"/>
            <a:chOff x="8615101" y="3738687"/>
            <a:chExt cx="207573" cy="320956"/>
          </a:xfrm>
        </p:grpSpPr>
        <p:sp>
          <p:nvSpPr>
            <p:cNvPr id="5315" name="Google Shape;5315;p90"/>
            <p:cNvSpPr/>
            <p:nvPr/>
          </p:nvSpPr>
          <p:spPr>
            <a:xfrm>
              <a:off x="8646134" y="3738687"/>
              <a:ext cx="12248" cy="309245"/>
            </a:xfrm>
            <a:custGeom>
              <a:rect b="b" l="l" r="r" t="t"/>
              <a:pathLst>
                <a:path extrusionOk="0" h="34011" w="1347">
                  <a:moveTo>
                    <a:pt x="0" y="0"/>
                  </a:moveTo>
                  <a:lnTo>
                    <a:pt x="0" y="34010"/>
                  </a:lnTo>
                  <a:lnTo>
                    <a:pt x="1347" y="34010"/>
                  </a:lnTo>
                  <a:lnTo>
                    <a:pt x="134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6" name="Google Shape;5316;p90"/>
            <p:cNvSpPr/>
            <p:nvPr/>
          </p:nvSpPr>
          <p:spPr>
            <a:xfrm>
              <a:off x="8615101" y="4044004"/>
              <a:ext cx="76332" cy="15639"/>
            </a:xfrm>
            <a:custGeom>
              <a:rect b="b" l="l" r="r" t="t"/>
              <a:pathLst>
                <a:path extrusionOk="0" h="1720" w="8395">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17" name="Google Shape;5317;p90"/>
            <p:cNvSpPr/>
            <p:nvPr/>
          </p:nvSpPr>
          <p:spPr>
            <a:xfrm>
              <a:off x="8651953" y="3738687"/>
              <a:ext cx="170721" cy="99808"/>
            </a:xfrm>
            <a:custGeom>
              <a:rect b="b" l="l" r="r" t="t"/>
              <a:pathLst>
                <a:path extrusionOk="0" h="10977" w="18776">
                  <a:moveTo>
                    <a:pt x="707" y="0"/>
                  </a:moveTo>
                  <a:lnTo>
                    <a:pt x="0" y="10977"/>
                  </a:lnTo>
                  <a:lnTo>
                    <a:pt x="18776" y="4360"/>
                  </a:lnTo>
                  <a:lnTo>
                    <a:pt x="70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18" name="Google Shape;5318;p90"/>
          <p:cNvSpPr/>
          <p:nvPr/>
        </p:nvSpPr>
        <p:spPr>
          <a:xfrm>
            <a:off x="8114867" y="3047381"/>
            <a:ext cx="222397" cy="288694"/>
          </a:xfrm>
          <a:custGeom>
            <a:rect b="b" l="l" r="r" t="t"/>
            <a:pathLst>
              <a:path extrusionOk="0" h="3648" w="281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19" name="Google Shape;5319;p90"/>
          <p:cNvGrpSpPr/>
          <p:nvPr/>
        </p:nvGrpSpPr>
        <p:grpSpPr>
          <a:xfrm>
            <a:off x="6013132" y="3578986"/>
            <a:ext cx="557671" cy="511283"/>
            <a:chOff x="6015419" y="3716859"/>
            <a:chExt cx="557671" cy="511283"/>
          </a:xfrm>
        </p:grpSpPr>
        <p:sp>
          <p:nvSpPr>
            <p:cNvPr id="5320" name="Google Shape;5320;p90"/>
            <p:cNvSpPr/>
            <p:nvPr/>
          </p:nvSpPr>
          <p:spPr>
            <a:xfrm>
              <a:off x="6015419" y="3716859"/>
              <a:ext cx="557671" cy="511283"/>
            </a:xfrm>
            <a:custGeom>
              <a:rect b="b" l="l" r="r" t="t"/>
              <a:pathLst>
                <a:path extrusionOk="0" h="88649" w="96650">
                  <a:moveTo>
                    <a:pt x="48692" y="0"/>
                  </a:moveTo>
                  <a:cubicBezTo>
                    <a:pt x="46526" y="0"/>
                    <a:pt x="44332" y="152"/>
                    <a:pt x="42124" y="465"/>
                  </a:cubicBezTo>
                  <a:cubicBezTo>
                    <a:pt x="17336" y="3960"/>
                    <a:pt x="1" y="26441"/>
                    <a:pt x="3443" y="50679"/>
                  </a:cubicBezTo>
                  <a:cubicBezTo>
                    <a:pt x="6564" y="72751"/>
                    <a:pt x="25836" y="88649"/>
                    <a:pt x="48004" y="88649"/>
                  </a:cubicBezTo>
                  <a:cubicBezTo>
                    <a:pt x="50160" y="88649"/>
                    <a:pt x="52345" y="88498"/>
                    <a:pt x="54544" y="88188"/>
                  </a:cubicBezTo>
                  <a:cubicBezTo>
                    <a:pt x="79332" y="84675"/>
                    <a:pt x="96649" y="62194"/>
                    <a:pt x="93225" y="37975"/>
                  </a:cubicBezTo>
                  <a:cubicBezTo>
                    <a:pt x="90105" y="15895"/>
                    <a:pt x="70848" y="0"/>
                    <a:pt x="4869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21" name="Google Shape;5321;p90"/>
            <p:cNvGrpSpPr/>
            <p:nvPr/>
          </p:nvGrpSpPr>
          <p:grpSpPr>
            <a:xfrm>
              <a:off x="6036094" y="3716980"/>
              <a:ext cx="529860" cy="510468"/>
              <a:chOff x="6036094" y="3716980"/>
              <a:chExt cx="529860" cy="510468"/>
            </a:xfrm>
          </p:grpSpPr>
          <p:sp>
            <p:nvSpPr>
              <p:cNvPr id="5322" name="Google Shape;5322;p90"/>
              <p:cNvSpPr/>
              <p:nvPr/>
            </p:nvSpPr>
            <p:spPr>
              <a:xfrm>
                <a:off x="6220140" y="3716980"/>
                <a:ext cx="80065" cy="64273"/>
              </a:xfrm>
              <a:custGeom>
                <a:rect b="b" l="l" r="r" t="t"/>
                <a:pathLst>
                  <a:path extrusionOk="0" h="11144" w="13876">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3" name="Google Shape;5323;p90"/>
              <p:cNvSpPr/>
              <p:nvPr/>
            </p:nvSpPr>
            <p:spPr>
              <a:xfrm>
                <a:off x="6368562" y="3771936"/>
                <a:ext cx="39115" cy="36745"/>
              </a:xfrm>
              <a:custGeom>
                <a:rect b="b" l="l" r="r" t="t"/>
                <a:pathLst>
                  <a:path extrusionOk="0" h="6371" w="6779">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4" name="Google Shape;5324;p90"/>
              <p:cNvSpPr/>
              <p:nvPr/>
            </p:nvSpPr>
            <p:spPr>
              <a:xfrm>
                <a:off x="6304793" y="3747169"/>
                <a:ext cx="25088" cy="13311"/>
              </a:xfrm>
              <a:custGeom>
                <a:rect b="b" l="l" r="r" t="t"/>
                <a:pathLst>
                  <a:path extrusionOk="0" h="2308" w="4348">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5" name="Google Shape;5325;p90"/>
              <p:cNvSpPr/>
              <p:nvPr/>
            </p:nvSpPr>
            <p:spPr>
              <a:xfrm>
                <a:off x="6365182" y="3787492"/>
                <a:ext cx="18025" cy="16582"/>
              </a:xfrm>
              <a:custGeom>
                <a:rect b="b" l="l" r="r" t="t"/>
                <a:pathLst>
                  <a:path extrusionOk="0" h="2875" w="3124">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6" name="Google Shape;5326;p90"/>
              <p:cNvSpPr/>
              <p:nvPr/>
            </p:nvSpPr>
            <p:spPr>
              <a:xfrm>
                <a:off x="6367131" y="3727108"/>
                <a:ext cx="198823" cy="438001"/>
              </a:xfrm>
              <a:custGeom>
                <a:rect b="b" l="l" r="r" t="t"/>
                <a:pathLst>
                  <a:path extrusionOk="0" h="75943" w="34458">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7" name="Google Shape;5327;p90"/>
              <p:cNvSpPr/>
              <p:nvPr/>
            </p:nvSpPr>
            <p:spPr>
              <a:xfrm>
                <a:off x="6036094" y="3734681"/>
                <a:ext cx="181628" cy="303024"/>
              </a:xfrm>
              <a:custGeom>
                <a:rect b="b" l="l" r="r" t="t"/>
                <a:pathLst>
                  <a:path extrusionOk="0" h="52540" w="31478">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8" name="Google Shape;5328;p90"/>
              <p:cNvSpPr/>
              <p:nvPr/>
            </p:nvSpPr>
            <p:spPr>
              <a:xfrm>
                <a:off x="6143575" y="4010833"/>
                <a:ext cx="186233" cy="216616"/>
              </a:xfrm>
              <a:custGeom>
                <a:rect b="b" l="l" r="r" t="t"/>
                <a:pathLst>
                  <a:path extrusionOk="0" h="37558" w="32276">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29" name="Google Shape;5329;p90"/>
              <p:cNvSpPr/>
              <p:nvPr/>
            </p:nvSpPr>
            <p:spPr>
              <a:xfrm>
                <a:off x="6110513" y="3969114"/>
                <a:ext cx="33997" cy="13957"/>
              </a:xfrm>
              <a:custGeom>
                <a:rect b="b" l="l" r="r" t="t"/>
                <a:pathLst>
                  <a:path extrusionOk="0" h="2420" w="5892">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0" name="Google Shape;5330;p90"/>
              <p:cNvSpPr/>
              <p:nvPr/>
            </p:nvSpPr>
            <p:spPr>
              <a:xfrm>
                <a:off x="6151865" y="3979381"/>
                <a:ext cx="35739" cy="11875"/>
              </a:xfrm>
              <a:custGeom>
                <a:rect b="b" l="l" r="r" t="t"/>
                <a:pathLst>
                  <a:path extrusionOk="0" h="2059" w="6194">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1" name="Google Shape;5331;p90"/>
              <p:cNvSpPr/>
              <p:nvPr/>
            </p:nvSpPr>
            <p:spPr>
              <a:xfrm>
                <a:off x="6203762" y="3831292"/>
                <a:ext cx="19768" cy="12285"/>
              </a:xfrm>
              <a:custGeom>
                <a:rect b="b" l="l" r="r" t="t"/>
                <a:pathLst>
                  <a:path extrusionOk="0" h="2130" w="3426">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32" name="Google Shape;5332;p90"/>
          <p:cNvGrpSpPr/>
          <p:nvPr/>
        </p:nvGrpSpPr>
        <p:grpSpPr>
          <a:xfrm>
            <a:off x="6642017" y="2935755"/>
            <a:ext cx="576302" cy="511871"/>
            <a:chOff x="6644304" y="3073628"/>
            <a:chExt cx="576302" cy="511871"/>
          </a:xfrm>
        </p:grpSpPr>
        <p:sp>
          <p:nvSpPr>
            <p:cNvPr id="5333" name="Google Shape;5333;p90"/>
            <p:cNvSpPr/>
            <p:nvPr/>
          </p:nvSpPr>
          <p:spPr>
            <a:xfrm>
              <a:off x="6644304" y="3073628"/>
              <a:ext cx="576302" cy="511871"/>
            </a:xfrm>
            <a:custGeom>
              <a:rect b="b" l="l" r="r" t="t"/>
              <a:pathLst>
                <a:path extrusionOk="0" h="88751" w="99879">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34" name="Google Shape;5334;p90"/>
            <p:cNvGrpSpPr/>
            <p:nvPr/>
          </p:nvGrpSpPr>
          <p:grpSpPr>
            <a:xfrm>
              <a:off x="6712169" y="3085440"/>
              <a:ext cx="481622" cy="494913"/>
              <a:chOff x="6712169" y="3085440"/>
              <a:chExt cx="481622" cy="494913"/>
            </a:xfrm>
          </p:grpSpPr>
          <p:sp>
            <p:nvSpPr>
              <p:cNvPr id="5335" name="Google Shape;5335;p90"/>
              <p:cNvSpPr/>
              <p:nvPr/>
            </p:nvSpPr>
            <p:spPr>
              <a:xfrm>
                <a:off x="6712169" y="3085440"/>
                <a:ext cx="238757" cy="315615"/>
              </a:xfrm>
              <a:custGeom>
                <a:rect b="b" l="l" r="r" t="t"/>
                <a:pathLst>
                  <a:path extrusionOk="0" h="54723" w="41379">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6" name="Google Shape;5336;p90"/>
              <p:cNvSpPr/>
              <p:nvPr/>
            </p:nvSpPr>
            <p:spPr>
              <a:xfrm>
                <a:off x="6913100" y="3367694"/>
                <a:ext cx="190537" cy="212659"/>
              </a:xfrm>
              <a:custGeom>
                <a:rect b="b" l="l" r="r" t="t"/>
                <a:pathLst>
                  <a:path extrusionOk="0" h="36872" w="33022">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7" name="Google Shape;5337;p90"/>
              <p:cNvSpPr/>
              <p:nvPr/>
            </p:nvSpPr>
            <p:spPr>
              <a:xfrm>
                <a:off x="7135734" y="3186037"/>
                <a:ext cx="58058" cy="152383"/>
              </a:xfrm>
              <a:custGeom>
                <a:rect b="b" l="l" r="r" t="t"/>
                <a:pathLst>
                  <a:path extrusionOk="0" h="26421" w="10062">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8" name="Google Shape;5338;p90"/>
              <p:cNvSpPr/>
              <p:nvPr/>
            </p:nvSpPr>
            <p:spPr>
              <a:xfrm>
                <a:off x="6870416" y="3332822"/>
                <a:ext cx="47510" cy="11685"/>
              </a:xfrm>
              <a:custGeom>
                <a:rect b="b" l="l" r="r" t="t"/>
                <a:pathLst>
                  <a:path extrusionOk="0" h="2026" w="8234">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39" name="Google Shape;5339;p90"/>
              <p:cNvSpPr/>
              <p:nvPr/>
            </p:nvSpPr>
            <p:spPr>
              <a:xfrm>
                <a:off x="6925590" y="3336277"/>
                <a:ext cx="38094" cy="14228"/>
              </a:xfrm>
              <a:custGeom>
                <a:rect b="b" l="l" r="r" t="t"/>
                <a:pathLst>
                  <a:path extrusionOk="0" h="2467" w="6602">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0" name="Google Shape;5340;p90"/>
            <p:cNvSpPr/>
            <p:nvPr/>
          </p:nvSpPr>
          <p:spPr>
            <a:xfrm>
              <a:off x="6867451" y="3073651"/>
              <a:ext cx="102383" cy="56919"/>
            </a:xfrm>
            <a:custGeom>
              <a:rect b="b" l="l" r="r" t="t"/>
              <a:pathLst>
                <a:path extrusionOk="0" h="9869" w="17744">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1" name="Google Shape;5341;p90"/>
            <p:cNvSpPr/>
            <p:nvPr/>
          </p:nvSpPr>
          <p:spPr>
            <a:xfrm>
              <a:off x="7069097" y="3119476"/>
              <a:ext cx="78535" cy="76898"/>
            </a:xfrm>
            <a:custGeom>
              <a:rect b="b" l="l" r="r" t="t"/>
              <a:pathLst>
                <a:path extrusionOk="0" h="13333" w="13611">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2" name="Google Shape;5342;p90"/>
            <p:cNvSpPr/>
            <p:nvPr/>
          </p:nvSpPr>
          <p:spPr>
            <a:xfrm>
              <a:off x="6946266" y="3181844"/>
              <a:ext cx="21095" cy="14742"/>
            </a:xfrm>
            <a:custGeom>
              <a:rect b="b" l="l" r="r" t="t"/>
              <a:pathLst>
                <a:path extrusionOk="0" h="2556" w="3656">
                  <a:moveTo>
                    <a:pt x="498" y="0"/>
                  </a:moveTo>
                  <a:cubicBezTo>
                    <a:pt x="444" y="426"/>
                    <a:pt x="373" y="852"/>
                    <a:pt x="302" y="1278"/>
                  </a:cubicBezTo>
                  <a:cubicBezTo>
                    <a:pt x="231" y="1686"/>
                    <a:pt x="107" y="2076"/>
                    <a:pt x="1" y="2555"/>
                  </a:cubicBezTo>
                  <a:lnTo>
                    <a:pt x="3656" y="2467"/>
                  </a:lnTo>
                  <a:lnTo>
                    <a:pt x="3319" y="1100"/>
                  </a:lnTo>
                  <a:lnTo>
                    <a:pt x="49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43" name="Google Shape;5343;p90"/>
          <p:cNvSpPr/>
          <p:nvPr/>
        </p:nvSpPr>
        <p:spPr>
          <a:xfrm>
            <a:off x="6986052" y="2952384"/>
            <a:ext cx="24269" cy="11004"/>
          </a:xfrm>
          <a:custGeom>
            <a:rect b="b" l="l" r="r" t="t"/>
            <a:pathLst>
              <a:path extrusionOk="0" h="1908" w="4206">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4" name="Google Shape;5344;p90"/>
          <p:cNvGrpSpPr/>
          <p:nvPr/>
        </p:nvGrpSpPr>
        <p:grpSpPr>
          <a:xfrm>
            <a:off x="6649868" y="3578750"/>
            <a:ext cx="560631" cy="511352"/>
            <a:chOff x="6652154" y="3716623"/>
            <a:chExt cx="560631" cy="511352"/>
          </a:xfrm>
        </p:grpSpPr>
        <p:sp>
          <p:nvSpPr>
            <p:cNvPr id="5345" name="Google Shape;5345;p90"/>
            <p:cNvSpPr/>
            <p:nvPr/>
          </p:nvSpPr>
          <p:spPr>
            <a:xfrm>
              <a:off x="6652154" y="3716623"/>
              <a:ext cx="560631" cy="511352"/>
            </a:xfrm>
            <a:custGeom>
              <a:rect b="b" l="l" r="r" t="t"/>
              <a:pathLst>
                <a:path extrusionOk="0" h="88661" w="97163">
                  <a:moveTo>
                    <a:pt x="48942" y="1"/>
                  </a:moveTo>
                  <a:cubicBezTo>
                    <a:pt x="46560" y="1"/>
                    <a:pt x="44145" y="185"/>
                    <a:pt x="41715" y="565"/>
                  </a:cubicBezTo>
                  <a:cubicBezTo>
                    <a:pt x="16981" y="4433"/>
                    <a:pt x="0" y="27180"/>
                    <a:pt x="3779" y="51346"/>
                  </a:cubicBezTo>
                  <a:cubicBezTo>
                    <a:pt x="7187" y="73133"/>
                    <a:pt x="26312" y="88661"/>
                    <a:pt x="48182" y="88661"/>
                  </a:cubicBezTo>
                  <a:cubicBezTo>
                    <a:pt x="50571" y="88661"/>
                    <a:pt x="52993" y="88476"/>
                    <a:pt x="55431" y="88093"/>
                  </a:cubicBezTo>
                  <a:cubicBezTo>
                    <a:pt x="80165" y="84225"/>
                    <a:pt x="97163" y="61496"/>
                    <a:pt x="93366" y="37311"/>
                  </a:cubicBezTo>
                  <a:cubicBezTo>
                    <a:pt x="89958" y="15517"/>
                    <a:pt x="70820" y="1"/>
                    <a:pt x="4894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46" name="Google Shape;5346;p90"/>
            <p:cNvGrpSpPr/>
            <p:nvPr/>
          </p:nvGrpSpPr>
          <p:grpSpPr>
            <a:xfrm>
              <a:off x="6669657" y="3716715"/>
              <a:ext cx="466779" cy="464290"/>
              <a:chOff x="6669657" y="3716715"/>
              <a:chExt cx="466779" cy="464290"/>
            </a:xfrm>
          </p:grpSpPr>
          <p:sp>
            <p:nvSpPr>
              <p:cNvPr id="5347" name="Google Shape;5347;p90"/>
              <p:cNvSpPr/>
              <p:nvPr/>
            </p:nvSpPr>
            <p:spPr>
              <a:xfrm>
                <a:off x="6669657" y="3716715"/>
                <a:ext cx="386382" cy="464290"/>
              </a:xfrm>
              <a:custGeom>
                <a:rect b="b" l="l" r="r" t="t"/>
                <a:pathLst>
                  <a:path extrusionOk="0" h="80501" w="66964">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8" name="Google Shape;5348;p90"/>
              <p:cNvSpPr/>
              <p:nvPr/>
            </p:nvSpPr>
            <p:spPr>
              <a:xfrm>
                <a:off x="7010819" y="4061082"/>
                <a:ext cx="117645" cy="102137"/>
              </a:xfrm>
              <a:custGeom>
                <a:rect b="b" l="l" r="r" t="t"/>
                <a:pathLst>
                  <a:path extrusionOk="0" h="17709" w="20389">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49" name="Google Shape;5349;p90"/>
              <p:cNvSpPr/>
              <p:nvPr/>
            </p:nvSpPr>
            <p:spPr>
              <a:xfrm>
                <a:off x="6995058" y="4000087"/>
                <a:ext cx="41059" cy="51071"/>
              </a:xfrm>
              <a:custGeom>
                <a:rect b="b" l="l" r="r" t="t"/>
                <a:pathLst>
                  <a:path extrusionOk="0" h="8855" w="7116">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0" name="Google Shape;5350;p90"/>
              <p:cNvSpPr/>
              <p:nvPr/>
            </p:nvSpPr>
            <p:spPr>
              <a:xfrm>
                <a:off x="7078892" y="4018504"/>
                <a:ext cx="57544" cy="36030"/>
              </a:xfrm>
              <a:custGeom>
                <a:rect b="b" l="l" r="r" t="t"/>
                <a:pathLst>
                  <a:path extrusionOk="0" h="6247" w="9973">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1" name="Google Shape;5351;p90"/>
              <p:cNvSpPr/>
              <p:nvPr/>
            </p:nvSpPr>
            <p:spPr>
              <a:xfrm>
                <a:off x="7051663" y="3806456"/>
                <a:ext cx="38503" cy="70819"/>
              </a:xfrm>
              <a:custGeom>
                <a:rect b="b" l="l" r="r" t="t"/>
                <a:pathLst>
                  <a:path extrusionOk="0" h="12279" w="6673">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2" name="Google Shape;5352;p90"/>
              <p:cNvSpPr/>
              <p:nvPr/>
            </p:nvSpPr>
            <p:spPr>
              <a:xfrm>
                <a:off x="6984824" y="4061618"/>
                <a:ext cx="42081" cy="8893"/>
              </a:xfrm>
              <a:custGeom>
                <a:rect b="b" l="l" r="r" t="t"/>
                <a:pathLst>
                  <a:path extrusionOk="0" h="1542" w="7293">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3" name="Google Shape;5353;p90"/>
              <p:cNvSpPr/>
              <p:nvPr/>
            </p:nvSpPr>
            <p:spPr>
              <a:xfrm>
                <a:off x="7035181" y="4030478"/>
                <a:ext cx="15469" cy="21703"/>
              </a:xfrm>
              <a:custGeom>
                <a:rect b="b" l="l" r="r" t="t"/>
                <a:pathLst>
                  <a:path extrusionOk="0" h="3763" w="2681">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4" name="Google Shape;5354;p90"/>
              <p:cNvSpPr/>
              <p:nvPr/>
            </p:nvSpPr>
            <p:spPr>
              <a:xfrm>
                <a:off x="7045011" y="3983609"/>
                <a:ext cx="19047" cy="18121"/>
              </a:xfrm>
              <a:custGeom>
                <a:rect b="b" l="l" r="r" t="t"/>
                <a:pathLst>
                  <a:path extrusionOk="0" h="3142" w="3301">
                    <a:moveTo>
                      <a:pt x="3301" y="0"/>
                    </a:moveTo>
                    <a:lnTo>
                      <a:pt x="0" y="1455"/>
                    </a:lnTo>
                    <a:lnTo>
                      <a:pt x="550" y="2520"/>
                    </a:lnTo>
                    <a:lnTo>
                      <a:pt x="1154" y="1793"/>
                    </a:lnTo>
                    <a:lnTo>
                      <a:pt x="2804" y="3141"/>
                    </a:lnTo>
                    <a:lnTo>
                      <a:pt x="3301"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5" name="Google Shape;5355;p90"/>
              <p:cNvSpPr/>
              <p:nvPr/>
            </p:nvSpPr>
            <p:spPr>
              <a:xfrm>
                <a:off x="7034362" y="3943182"/>
                <a:ext cx="9734" cy="24570"/>
              </a:xfrm>
              <a:custGeom>
                <a:rect b="b" l="l" r="r" t="t"/>
                <a:pathLst>
                  <a:path extrusionOk="0" h="4260" w="1687">
                    <a:moveTo>
                      <a:pt x="249" y="1"/>
                    </a:moveTo>
                    <a:cubicBezTo>
                      <a:pt x="1" y="2627"/>
                      <a:pt x="1" y="2627"/>
                      <a:pt x="977" y="4259"/>
                    </a:cubicBezTo>
                    <a:cubicBezTo>
                      <a:pt x="1687" y="1261"/>
                      <a:pt x="1687" y="1261"/>
                      <a:pt x="24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6" name="Google Shape;5356;p90"/>
              <p:cNvSpPr/>
              <p:nvPr/>
            </p:nvSpPr>
            <p:spPr>
              <a:xfrm>
                <a:off x="6724214" y="4015234"/>
                <a:ext cx="1131" cy="513"/>
              </a:xfrm>
              <a:custGeom>
                <a:rect b="b" l="l" r="r" t="t"/>
                <a:pathLst>
                  <a:path extrusionOk="0" h="89" w="196">
                    <a:moveTo>
                      <a:pt x="196" y="0"/>
                    </a:moveTo>
                    <a:lnTo>
                      <a:pt x="1" y="89"/>
                    </a:lnTo>
                    <a:lnTo>
                      <a:pt x="1" y="89"/>
                    </a:lnTo>
                    <a:lnTo>
                      <a:pt x="196" y="18"/>
                    </a:lnTo>
                    <a:lnTo>
                      <a:pt x="196"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7" name="Google Shape;5357;p90"/>
              <p:cNvSpPr/>
              <p:nvPr/>
            </p:nvSpPr>
            <p:spPr>
              <a:xfrm>
                <a:off x="7071623" y="3755083"/>
                <a:ext cx="16589" cy="16380"/>
              </a:xfrm>
              <a:custGeom>
                <a:rect b="b" l="l" r="r" t="t"/>
                <a:pathLst>
                  <a:path extrusionOk="0" h="2840" w="2875">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8" name="Google Shape;5358;p90"/>
              <p:cNvSpPr/>
              <p:nvPr/>
            </p:nvSpPr>
            <p:spPr>
              <a:xfrm>
                <a:off x="6722575" y="4015741"/>
                <a:ext cx="1541" cy="727"/>
              </a:xfrm>
              <a:custGeom>
                <a:rect b="b" l="l" r="r" t="t"/>
                <a:pathLst>
                  <a:path extrusionOk="0" h="126" w="267">
                    <a:moveTo>
                      <a:pt x="267" y="1"/>
                    </a:moveTo>
                    <a:cubicBezTo>
                      <a:pt x="178" y="36"/>
                      <a:pt x="89" y="72"/>
                      <a:pt x="1" y="125"/>
                    </a:cubicBezTo>
                    <a:cubicBezTo>
                      <a:pt x="107" y="90"/>
                      <a:pt x="178" y="36"/>
                      <a:pt x="26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59" name="Google Shape;5359;p90"/>
              <p:cNvSpPr/>
              <p:nvPr/>
            </p:nvSpPr>
            <p:spPr>
              <a:xfrm>
                <a:off x="6772321" y="4116142"/>
                <a:ext cx="30927" cy="46769"/>
              </a:xfrm>
              <a:custGeom>
                <a:rect b="b" l="l" r="r" t="t"/>
                <a:pathLst>
                  <a:path extrusionOk="0" h="8109" w="536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60" name="Google Shape;5360;p90"/>
          <p:cNvGrpSpPr/>
          <p:nvPr/>
        </p:nvGrpSpPr>
        <p:grpSpPr>
          <a:xfrm>
            <a:off x="7843959" y="3860159"/>
            <a:ext cx="187557" cy="187557"/>
            <a:chOff x="8565775" y="671075"/>
            <a:chExt cx="441000" cy="441000"/>
          </a:xfrm>
        </p:grpSpPr>
        <p:sp>
          <p:nvSpPr>
            <p:cNvPr id="5361" name="Google Shape;5361;p90"/>
            <p:cNvSpPr/>
            <p:nvPr/>
          </p:nvSpPr>
          <p:spPr>
            <a:xfrm>
              <a:off x="8565775" y="671075"/>
              <a:ext cx="441000" cy="441000"/>
            </a:xfrm>
            <a:prstGeom prst="ellipse">
              <a:avLst/>
            </a:prstGeom>
            <a:gradFill>
              <a:gsLst>
                <a:gs pos="0">
                  <a:srgbClr val="869FB1">
                    <a:alpha val="65920"/>
                  </a:srgbClr>
                </a:gs>
                <a:gs pos="100000">
                  <a:srgbClr val="FFFFFF">
                    <a:alpha val="0"/>
                    <a:alpha val="65920"/>
                  </a:srgbClr>
                </a:gs>
              </a:gsLst>
              <a:path path="circle">
                <a:fillToRect b="50%" l="50%" r="50%" t="50%"/>
              </a:path>
              <a:tileRect/>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2" name="Google Shape;5362;p90"/>
            <p:cNvSpPr/>
            <p:nvPr/>
          </p:nvSpPr>
          <p:spPr>
            <a:xfrm>
              <a:off x="8706625" y="811925"/>
              <a:ext cx="159300" cy="159300"/>
            </a:xfrm>
            <a:prstGeom prst="ellipse">
              <a:avLst/>
            </a:pr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363" name="Google Shape;5363;p90"/>
          <p:cNvSpPr/>
          <p:nvPr/>
        </p:nvSpPr>
        <p:spPr>
          <a:xfrm>
            <a:off x="8145173" y="3856079"/>
            <a:ext cx="193683" cy="195716"/>
          </a:xfrm>
          <a:custGeom>
            <a:rect b="b" l="l" r="r" t="t"/>
            <a:pathLst>
              <a:path extrusionOk="0" h="196207" w="194168">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4" name="Google Shape;5364;p90"/>
          <p:cNvSpPr/>
          <p:nvPr/>
        </p:nvSpPr>
        <p:spPr>
          <a:xfrm flipH="1">
            <a:off x="7353412" y="3822535"/>
            <a:ext cx="178589" cy="262805"/>
          </a:xfrm>
          <a:custGeom>
            <a:rect b="b" l="l" r="r" t="t"/>
            <a:pathLst>
              <a:path extrusionOk="0" h="195758" w="133027">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5" name="Google Shape;5365;p90"/>
          <p:cNvGrpSpPr/>
          <p:nvPr/>
        </p:nvGrpSpPr>
        <p:grpSpPr>
          <a:xfrm>
            <a:off x="5997814" y="2938377"/>
            <a:ext cx="587871" cy="512373"/>
            <a:chOff x="6000100" y="3076250"/>
            <a:chExt cx="587871" cy="512373"/>
          </a:xfrm>
        </p:grpSpPr>
        <p:sp>
          <p:nvSpPr>
            <p:cNvPr id="5366" name="Google Shape;5366;p90"/>
            <p:cNvSpPr/>
            <p:nvPr/>
          </p:nvSpPr>
          <p:spPr>
            <a:xfrm>
              <a:off x="6000100" y="3076250"/>
              <a:ext cx="587871" cy="512373"/>
            </a:xfrm>
            <a:custGeom>
              <a:rect b="b" l="l" r="r" t="t"/>
              <a:pathLst>
                <a:path extrusionOk="0" h="88838" w="101884">
                  <a:moveTo>
                    <a:pt x="50272" y="0"/>
                  </a:moveTo>
                  <a:cubicBezTo>
                    <a:pt x="31897" y="0"/>
                    <a:pt x="14791" y="11087"/>
                    <a:pt x="8322" y="29000"/>
                  </a:cubicBezTo>
                  <a:cubicBezTo>
                    <a:pt x="1" y="51995"/>
                    <a:pt x="12332" y="77546"/>
                    <a:pt x="35878" y="86063"/>
                  </a:cubicBezTo>
                  <a:cubicBezTo>
                    <a:pt x="41078" y="87945"/>
                    <a:pt x="46391" y="88838"/>
                    <a:pt x="51602" y="88838"/>
                  </a:cubicBezTo>
                  <a:cubicBezTo>
                    <a:pt x="69970" y="88838"/>
                    <a:pt x="87079" y="77751"/>
                    <a:pt x="93562" y="59838"/>
                  </a:cubicBezTo>
                  <a:cubicBezTo>
                    <a:pt x="101883" y="36843"/>
                    <a:pt x="89534" y="11292"/>
                    <a:pt x="66006" y="2775"/>
                  </a:cubicBezTo>
                  <a:cubicBezTo>
                    <a:pt x="60802" y="893"/>
                    <a:pt x="55486" y="0"/>
                    <a:pt x="5027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367" name="Google Shape;5367;p90"/>
            <p:cNvGrpSpPr/>
            <p:nvPr/>
          </p:nvGrpSpPr>
          <p:grpSpPr>
            <a:xfrm>
              <a:off x="6031360" y="3076713"/>
              <a:ext cx="539107" cy="480965"/>
              <a:chOff x="6031360" y="3076713"/>
              <a:chExt cx="539107" cy="480965"/>
            </a:xfrm>
          </p:grpSpPr>
          <p:sp>
            <p:nvSpPr>
              <p:cNvPr id="5368" name="Google Shape;5368;p90"/>
              <p:cNvSpPr/>
              <p:nvPr/>
            </p:nvSpPr>
            <p:spPr>
              <a:xfrm>
                <a:off x="6160232" y="3107767"/>
                <a:ext cx="410235" cy="449911"/>
              </a:xfrm>
              <a:custGeom>
                <a:rect b="b" l="l" r="r" t="t"/>
                <a:pathLst>
                  <a:path extrusionOk="0" h="78008" w="71098">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69" name="Google Shape;5369;p90"/>
              <p:cNvSpPr/>
              <p:nvPr/>
            </p:nvSpPr>
            <p:spPr>
              <a:xfrm>
                <a:off x="6031360" y="3319580"/>
                <a:ext cx="62149" cy="151155"/>
              </a:xfrm>
              <a:custGeom>
                <a:rect b="b" l="l" r="r" t="t"/>
                <a:pathLst>
                  <a:path extrusionOk="0" h="26208" w="10771">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0" name="Google Shape;5370;p90"/>
              <p:cNvSpPr/>
              <p:nvPr/>
            </p:nvSpPr>
            <p:spPr>
              <a:xfrm>
                <a:off x="6189159" y="3076713"/>
                <a:ext cx="117131" cy="35868"/>
              </a:xfrm>
              <a:custGeom>
                <a:rect b="b" l="l" r="r" t="t"/>
                <a:pathLst>
                  <a:path extrusionOk="0" h="6219" w="2030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1" name="Google Shape;5371;p90"/>
              <p:cNvSpPr/>
              <p:nvPr/>
            </p:nvSpPr>
            <p:spPr>
              <a:xfrm>
                <a:off x="6350006" y="3503923"/>
                <a:ext cx="45156" cy="42581"/>
              </a:xfrm>
              <a:custGeom>
                <a:rect b="b" l="l" r="r" t="t"/>
                <a:pathLst>
                  <a:path extrusionOk="0" h="7383" w="7826">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2" name="Google Shape;5372;p90"/>
              <p:cNvSpPr/>
              <p:nvPr/>
            </p:nvSpPr>
            <p:spPr>
              <a:xfrm>
                <a:off x="6262180" y="3141947"/>
                <a:ext cx="28469" cy="38688"/>
              </a:xfrm>
              <a:custGeom>
                <a:rect b="b" l="l" r="r" t="t"/>
                <a:pathLst>
                  <a:path extrusionOk="0" h="6708" w="4934">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3" name="Google Shape;5373;p90"/>
              <p:cNvSpPr/>
              <p:nvPr/>
            </p:nvSpPr>
            <p:spPr>
              <a:xfrm>
                <a:off x="6251907" y="3101042"/>
                <a:ext cx="26011" cy="13686"/>
              </a:xfrm>
              <a:custGeom>
                <a:rect b="b" l="l" r="r" t="t"/>
                <a:pathLst>
                  <a:path extrusionOk="0" h="2373" w="4508">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4" name="Google Shape;5374;p90"/>
              <p:cNvSpPr/>
              <p:nvPr/>
            </p:nvSpPr>
            <p:spPr>
              <a:xfrm>
                <a:off x="6250613" y="3155645"/>
                <a:ext cx="21609" cy="17008"/>
              </a:xfrm>
              <a:custGeom>
                <a:rect b="b" l="l" r="r" t="t"/>
                <a:pathLst>
                  <a:path extrusionOk="0" h="2949" w="3745">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375" name="Google Shape;5375;p90"/>
          <p:cNvGrpSpPr/>
          <p:nvPr/>
        </p:nvGrpSpPr>
        <p:grpSpPr>
          <a:xfrm>
            <a:off x="3416805" y="919691"/>
            <a:ext cx="2310381" cy="1488888"/>
            <a:chOff x="229225" y="549050"/>
            <a:chExt cx="7161750" cy="4615275"/>
          </a:xfrm>
        </p:grpSpPr>
        <p:sp>
          <p:nvSpPr>
            <p:cNvPr id="5376" name="Google Shape;5376;p90"/>
            <p:cNvSpPr/>
            <p:nvPr/>
          </p:nvSpPr>
          <p:spPr>
            <a:xfrm>
              <a:off x="627425" y="2326500"/>
              <a:ext cx="1488625" cy="1368700"/>
            </a:xfrm>
            <a:custGeom>
              <a:rect b="b" l="l" r="r" t="t"/>
              <a:pathLst>
                <a:path extrusionOk="0" h="54748" w="59545">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7" name="Google Shape;5377;p90"/>
            <p:cNvSpPr/>
            <p:nvPr/>
          </p:nvSpPr>
          <p:spPr>
            <a:xfrm>
              <a:off x="229225" y="2394575"/>
              <a:ext cx="390500" cy="214975"/>
            </a:xfrm>
            <a:custGeom>
              <a:rect b="b" l="l" r="r" t="t"/>
              <a:pathLst>
                <a:path extrusionOk="0" h="8599" w="1562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8" name="Google Shape;5378;p90"/>
            <p:cNvSpPr/>
            <p:nvPr/>
          </p:nvSpPr>
          <p:spPr>
            <a:xfrm>
              <a:off x="619700" y="2453625"/>
              <a:ext cx="7750" cy="4700"/>
            </a:xfrm>
            <a:custGeom>
              <a:rect b="b" l="l" r="r" t="t"/>
              <a:pathLst>
                <a:path extrusionOk="0" h="188" w="310">
                  <a:moveTo>
                    <a:pt x="310" y="0"/>
                  </a:moveTo>
                  <a:lnTo>
                    <a:pt x="310" y="0"/>
                  </a:lnTo>
                  <a:cubicBezTo>
                    <a:pt x="208" y="64"/>
                    <a:pt x="105" y="127"/>
                    <a:pt x="1" y="188"/>
                  </a:cubicBezTo>
                  <a:cubicBezTo>
                    <a:pt x="110" y="136"/>
                    <a:pt x="214" y="72"/>
                    <a:pt x="31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79" name="Google Shape;5379;p90"/>
            <p:cNvSpPr/>
            <p:nvPr/>
          </p:nvSpPr>
          <p:spPr>
            <a:xfrm>
              <a:off x="485900" y="2399275"/>
              <a:ext cx="75" cy="175"/>
            </a:xfrm>
            <a:custGeom>
              <a:rect b="b" l="l" r="r" t="t"/>
              <a:pathLst>
                <a:path extrusionOk="0" h="7" w="3">
                  <a:moveTo>
                    <a:pt x="0" y="0"/>
                  </a:moveTo>
                  <a:lnTo>
                    <a:pt x="0" y="6"/>
                  </a:lnTo>
                  <a:cubicBezTo>
                    <a:pt x="3" y="6"/>
                    <a:pt x="3" y="0"/>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0" name="Google Shape;5380;p90"/>
            <p:cNvSpPr/>
            <p:nvPr/>
          </p:nvSpPr>
          <p:spPr>
            <a:xfrm>
              <a:off x="485900" y="2399275"/>
              <a:ext cx="75" cy="175"/>
            </a:xfrm>
            <a:custGeom>
              <a:rect b="b" l="l" r="r" t="t"/>
              <a:pathLst>
                <a:path extrusionOk="0" fill="none" h="7" w="3">
                  <a:moveTo>
                    <a:pt x="0" y="6"/>
                  </a:moveTo>
                  <a:cubicBezTo>
                    <a:pt x="3" y="6"/>
                    <a:pt x="3" y="0"/>
                    <a:pt x="0" y="0"/>
                  </a:cubicBezTo>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1" name="Google Shape;5381;p90"/>
            <p:cNvSpPr/>
            <p:nvPr/>
          </p:nvSpPr>
          <p:spPr>
            <a:xfrm>
              <a:off x="974450" y="2255775"/>
              <a:ext cx="21025" cy="28625"/>
            </a:xfrm>
            <a:custGeom>
              <a:rect b="b" l="l" r="r" t="t"/>
              <a:pathLst>
                <a:path extrusionOk="0" h="1145" w="841">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2" name="Google Shape;5382;p90"/>
            <p:cNvSpPr/>
            <p:nvPr/>
          </p:nvSpPr>
          <p:spPr>
            <a:xfrm>
              <a:off x="277475" y="1782875"/>
              <a:ext cx="1282325" cy="813425"/>
            </a:xfrm>
            <a:custGeom>
              <a:rect b="b" l="l" r="r" t="t"/>
              <a:pathLst>
                <a:path extrusionOk="0" h="32537" w="51293">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3" name="Google Shape;5383;p90"/>
            <p:cNvSpPr/>
            <p:nvPr/>
          </p:nvSpPr>
          <p:spPr>
            <a:xfrm>
              <a:off x="1982300" y="2504500"/>
              <a:ext cx="64825" cy="112625"/>
            </a:xfrm>
            <a:custGeom>
              <a:rect b="b" l="l" r="r" t="t"/>
              <a:pathLst>
                <a:path extrusionOk="0" h="4505" w="2593">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4" name="Google Shape;5384;p90"/>
            <p:cNvSpPr/>
            <p:nvPr/>
          </p:nvSpPr>
          <p:spPr>
            <a:xfrm>
              <a:off x="1965925" y="2438400"/>
              <a:ext cx="16400" cy="66125"/>
            </a:xfrm>
            <a:custGeom>
              <a:rect b="b" l="l" r="r" t="t"/>
              <a:pathLst>
                <a:path extrusionOk="0" h="2645" w="656">
                  <a:moveTo>
                    <a:pt x="0" y="0"/>
                  </a:moveTo>
                  <a:lnTo>
                    <a:pt x="0" y="0"/>
                  </a:lnTo>
                  <a:cubicBezTo>
                    <a:pt x="263" y="858"/>
                    <a:pt x="445" y="1761"/>
                    <a:pt x="655" y="2645"/>
                  </a:cubicBezTo>
                  <a:cubicBezTo>
                    <a:pt x="525" y="1738"/>
                    <a:pt x="358" y="834"/>
                    <a:pt x="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5" name="Google Shape;5385;p90"/>
            <p:cNvSpPr/>
            <p:nvPr/>
          </p:nvSpPr>
          <p:spPr>
            <a:xfrm>
              <a:off x="1646825" y="2096200"/>
              <a:ext cx="445350" cy="351225"/>
            </a:xfrm>
            <a:custGeom>
              <a:rect b="b" l="l" r="r" t="t"/>
              <a:pathLst>
                <a:path extrusionOk="0" h="14049" w="17814">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6" name="Google Shape;5386;p90"/>
            <p:cNvSpPr/>
            <p:nvPr/>
          </p:nvSpPr>
          <p:spPr>
            <a:xfrm>
              <a:off x="2029925" y="2223150"/>
              <a:ext cx="265325" cy="386075"/>
            </a:xfrm>
            <a:custGeom>
              <a:rect b="b" l="l" r="r" t="t"/>
              <a:pathLst>
                <a:path extrusionOk="0" h="15443" w="10613">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7" name="Google Shape;5387;p90"/>
            <p:cNvSpPr/>
            <p:nvPr/>
          </p:nvSpPr>
          <p:spPr>
            <a:xfrm>
              <a:off x="2287025" y="2324375"/>
              <a:ext cx="290100" cy="308650"/>
            </a:xfrm>
            <a:custGeom>
              <a:rect b="b" l="l" r="r" t="t"/>
              <a:pathLst>
                <a:path extrusionOk="0" h="12346" w="11604">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8" name="Google Shape;5388;p90"/>
            <p:cNvSpPr/>
            <p:nvPr/>
          </p:nvSpPr>
          <p:spPr>
            <a:xfrm>
              <a:off x="2000425" y="3668900"/>
              <a:ext cx="255750" cy="503975"/>
            </a:xfrm>
            <a:custGeom>
              <a:rect b="b" l="l" r="r" t="t"/>
              <a:pathLst>
                <a:path extrusionOk="0" h="20159" w="1023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89" name="Google Shape;5389;p90"/>
            <p:cNvSpPr/>
            <p:nvPr/>
          </p:nvSpPr>
          <p:spPr>
            <a:xfrm>
              <a:off x="2105800" y="4171775"/>
              <a:ext cx="307475" cy="989675"/>
            </a:xfrm>
            <a:custGeom>
              <a:rect b="b" l="l" r="r" t="t"/>
              <a:pathLst>
                <a:path extrusionOk="0" h="39587" w="12299">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0" name="Google Shape;5390;p90"/>
            <p:cNvSpPr/>
            <p:nvPr/>
          </p:nvSpPr>
          <p:spPr>
            <a:xfrm>
              <a:off x="2271275" y="4054625"/>
              <a:ext cx="651325" cy="1046350"/>
            </a:xfrm>
            <a:custGeom>
              <a:rect b="b" l="l" r="r" t="t"/>
              <a:pathLst>
                <a:path extrusionOk="0" h="41854" w="26053">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1" name="Google Shape;5391;p90"/>
            <p:cNvSpPr/>
            <p:nvPr/>
          </p:nvSpPr>
          <p:spPr>
            <a:xfrm>
              <a:off x="1583375" y="3415625"/>
              <a:ext cx="27825" cy="21875"/>
            </a:xfrm>
            <a:custGeom>
              <a:rect b="b" l="l" r="r" t="t"/>
              <a:pathLst>
                <a:path extrusionOk="0" h="875" w="1113">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2" name="Google Shape;5392;p90"/>
            <p:cNvSpPr/>
            <p:nvPr/>
          </p:nvSpPr>
          <p:spPr>
            <a:xfrm>
              <a:off x="1611100" y="3392825"/>
              <a:ext cx="26300" cy="24650"/>
            </a:xfrm>
            <a:custGeom>
              <a:rect b="b" l="l" r="r" t="t"/>
              <a:pathLst>
                <a:path extrusionOk="0" h="986" w="1052">
                  <a:moveTo>
                    <a:pt x="1051" y="1"/>
                  </a:moveTo>
                  <a:cubicBezTo>
                    <a:pt x="690" y="327"/>
                    <a:pt x="338" y="633"/>
                    <a:pt x="3" y="928"/>
                  </a:cubicBezTo>
                  <a:cubicBezTo>
                    <a:pt x="18" y="945"/>
                    <a:pt x="26" y="968"/>
                    <a:pt x="1" y="985"/>
                  </a:cubicBezTo>
                  <a:cubicBezTo>
                    <a:pt x="315" y="792"/>
                    <a:pt x="673" y="440"/>
                    <a:pt x="105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3" name="Google Shape;5393;p90"/>
            <p:cNvSpPr/>
            <p:nvPr/>
          </p:nvSpPr>
          <p:spPr>
            <a:xfrm>
              <a:off x="2233600" y="3828000"/>
              <a:ext cx="18275" cy="19275"/>
            </a:xfrm>
            <a:custGeom>
              <a:rect b="b" l="l" r="r" t="t"/>
              <a:pathLst>
                <a:path extrusionOk="0" h="771" w="731">
                  <a:moveTo>
                    <a:pt x="731" y="0"/>
                  </a:moveTo>
                  <a:lnTo>
                    <a:pt x="731" y="0"/>
                  </a:lnTo>
                  <a:cubicBezTo>
                    <a:pt x="488" y="257"/>
                    <a:pt x="246" y="514"/>
                    <a:pt x="1" y="770"/>
                  </a:cubicBezTo>
                  <a:cubicBezTo>
                    <a:pt x="246" y="517"/>
                    <a:pt x="488" y="257"/>
                    <a:pt x="7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4" name="Google Shape;5394;p90"/>
            <p:cNvSpPr/>
            <p:nvPr/>
          </p:nvSpPr>
          <p:spPr>
            <a:xfrm>
              <a:off x="2564525" y="3930825"/>
              <a:ext cx="88525" cy="91100"/>
            </a:xfrm>
            <a:custGeom>
              <a:rect b="b" l="l" r="r" t="t"/>
              <a:pathLst>
                <a:path extrusionOk="0" h="3644" w="3541">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5" name="Google Shape;5395;p90"/>
            <p:cNvSpPr/>
            <p:nvPr/>
          </p:nvSpPr>
          <p:spPr>
            <a:xfrm>
              <a:off x="1589325" y="3178675"/>
              <a:ext cx="1345850" cy="1985650"/>
            </a:xfrm>
            <a:custGeom>
              <a:rect b="b" l="l" r="r" t="t"/>
              <a:pathLst>
                <a:path extrusionOk="0" h="79426" w="53834">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6" name="Google Shape;5396;p90"/>
            <p:cNvSpPr/>
            <p:nvPr/>
          </p:nvSpPr>
          <p:spPr>
            <a:xfrm>
              <a:off x="2003525" y="3325225"/>
              <a:ext cx="305325" cy="147250"/>
            </a:xfrm>
            <a:custGeom>
              <a:rect b="b" l="l" r="r" t="t"/>
              <a:pathLst>
                <a:path extrusionOk="0" h="5890" w="12213">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7" name="Google Shape;5397;p90"/>
            <p:cNvSpPr/>
            <p:nvPr/>
          </p:nvSpPr>
          <p:spPr>
            <a:xfrm>
              <a:off x="2053850" y="2646725"/>
              <a:ext cx="613050" cy="516425"/>
            </a:xfrm>
            <a:custGeom>
              <a:rect b="b" l="l" r="r" t="t"/>
              <a:pathLst>
                <a:path extrusionOk="0" h="20657" w="24522">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8" name="Google Shape;5398;p90"/>
            <p:cNvSpPr/>
            <p:nvPr/>
          </p:nvSpPr>
          <p:spPr>
            <a:xfrm>
              <a:off x="2878850" y="956500"/>
              <a:ext cx="59000" cy="79050"/>
            </a:xfrm>
            <a:custGeom>
              <a:rect b="b" l="l" r="r" t="t"/>
              <a:pathLst>
                <a:path extrusionOk="0" h="3162" w="2360">
                  <a:moveTo>
                    <a:pt x="2359" y="0"/>
                  </a:moveTo>
                  <a:lnTo>
                    <a:pt x="2359" y="0"/>
                  </a:lnTo>
                  <a:cubicBezTo>
                    <a:pt x="1542" y="1034"/>
                    <a:pt x="757" y="2087"/>
                    <a:pt x="1" y="3161"/>
                  </a:cubicBezTo>
                  <a:cubicBezTo>
                    <a:pt x="780" y="2113"/>
                    <a:pt x="1568" y="1063"/>
                    <a:pt x="23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99" name="Google Shape;5399;p90"/>
            <p:cNvSpPr/>
            <p:nvPr/>
          </p:nvSpPr>
          <p:spPr>
            <a:xfrm>
              <a:off x="2591950" y="1603975"/>
              <a:ext cx="3275" cy="3925"/>
            </a:xfrm>
            <a:custGeom>
              <a:rect b="b" l="l" r="r" t="t"/>
              <a:pathLst>
                <a:path extrusionOk="0" h="157" w="131">
                  <a:moveTo>
                    <a:pt x="131" y="0"/>
                  </a:moveTo>
                  <a:cubicBezTo>
                    <a:pt x="88" y="52"/>
                    <a:pt x="47" y="104"/>
                    <a:pt x="1" y="156"/>
                  </a:cubicBezTo>
                  <a:cubicBezTo>
                    <a:pt x="47" y="107"/>
                    <a:pt x="90" y="55"/>
                    <a:pt x="13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0" name="Google Shape;5400;p90"/>
            <p:cNvSpPr/>
            <p:nvPr/>
          </p:nvSpPr>
          <p:spPr>
            <a:xfrm>
              <a:off x="2741575" y="1422025"/>
              <a:ext cx="117325" cy="137075"/>
            </a:xfrm>
            <a:custGeom>
              <a:rect b="b" l="l" r="r" t="t"/>
              <a:pathLst>
                <a:path extrusionOk="0" h="5483" w="4693">
                  <a:moveTo>
                    <a:pt x="4692" y="0"/>
                  </a:moveTo>
                  <a:lnTo>
                    <a:pt x="4692" y="0"/>
                  </a:lnTo>
                  <a:cubicBezTo>
                    <a:pt x="3061" y="1779"/>
                    <a:pt x="1476" y="3592"/>
                    <a:pt x="1" y="5483"/>
                  </a:cubicBezTo>
                  <a:cubicBezTo>
                    <a:pt x="1568" y="3661"/>
                    <a:pt x="3130" y="1834"/>
                    <a:pt x="46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1" name="Google Shape;5401;p90"/>
            <p:cNvSpPr/>
            <p:nvPr/>
          </p:nvSpPr>
          <p:spPr>
            <a:xfrm>
              <a:off x="2753550" y="1723425"/>
              <a:ext cx="46075" cy="54600"/>
            </a:xfrm>
            <a:custGeom>
              <a:rect b="b" l="l" r="r" t="t"/>
              <a:pathLst>
                <a:path extrusionOk="0" h="2184" w="1843">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2" name="Google Shape;5402;p90"/>
            <p:cNvSpPr/>
            <p:nvPr/>
          </p:nvSpPr>
          <p:spPr>
            <a:xfrm>
              <a:off x="3013825" y="1258700"/>
              <a:ext cx="106550" cy="113700"/>
            </a:xfrm>
            <a:custGeom>
              <a:rect b="b" l="l" r="r" t="t"/>
              <a:pathLst>
                <a:path extrusionOk="0" h="4548" w="4262">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3" name="Google Shape;5403;p90"/>
            <p:cNvSpPr/>
            <p:nvPr/>
          </p:nvSpPr>
          <p:spPr>
            <a:xfrm>
              <a:off x="3189500" y="1467850"/>
              <a:ext cx="5950" cy="5300"/>
            </a:xfrm>
            <a:custGeom>
              <a:rect b="b" l="l" r="r" t="t"/>
              <a:pathLst>
                <a:path extrusionOk="0" h="212" w="238">
                  <a:moveTo>
                    <a:pt x="237" y="1"/>
                  </a:moveTo>
                  <a:lnTo>
                    <a:pt x="237" y="1"/>
                  </a:lnTo>
                  <a:cubicBezTo>
                    <a:pt x="142" y="53"/>
                    <a:pt x="64" y="125"/>
                    <a:pt x="0" y="211"/>
                  </a:cubicBezTo>
                  <a:cubicBezTo>
                    <a:pt x="78" y="139"/>
                    <a:pt x="159" y="73"/>
                    <a:pt x="23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4" name="Google Shape;5404;p90"/>
            <p:cNvSpPr/>
            <p:nvPr/>
          </p:nvSpPr>
          <p:spPr>
            <a:xfrm>
              <a:off x="1570450" y="549050"/>
              <a:ext cx="1813800" cy="1774475"/>
            </a:xfrm>
            <a:custGeom>
              <a:rect b="b" l="l" r="r" t="t"/>
              <a:pathLst>
                <a:path extrusionOk="0" h="70979" w="72552">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5" name="Google Shape;5405;p90"/>
            <p:cNvSpPr/>
            <p:nvPr/>
          </p:nvSpPr>
          <p:spPr>
            <a:xfrm>
              <a:off x="1156325" y="1192300"/>
              <a:ext cx="429675" cy="394375"/>
            </a:xfrm>
            <a:custGeom>
              <a:rect b="b" l="l" r="r" t="t"/>
              <a:pathLst>
                <a:path extrusionOk="0" h="15775" w="17187">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6" name="Google Shape;5406;p90"/>
            <p:cNvSpPr/>
            <p:nvPr/>
          </p:nvSpPr>
          <p:spPr>
            <a:xfrm>
              <a:off x="1539350" y="1278375"/>
              <a:ext cx="75750" cy="77625"/>
            </a:xfrm>
            <a:custGeom>
              <a:rect b="b" l="l" r="r" t="t"/>
              <a:pathLst>
                <a:path extrusionOk="0" h="3105" w="303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7" name="Google Shape;5407;p90"/>
            <p:cNvSpPr/>
            <p:nvPr/>
          </p:nvSpPr>
          <p:spPr>
            <a:xfrm>
              <a:off x="1546875" y="1112825"/>
              <a:ext cx="224550" cy="180650"/>
            </a:xfrm>
            <a:custGeom>
              <a:rect b="b" l="l" r="r" t="t"/>
              <a:pathLst>
                <a:path extrusionOk="0" h="7226" w="8982">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8" name="Google Shape;5408;p90"/>
            <p:cNvSpPr/>
            <p:nvPr/>
          </p:nvSpPr>
          <p:spPr>
            <a:xfrm>
              <a:off x="1737125" y="905350"/>
              <a:ext cx="192825" cy="321850"/>
            </a:xfrm>
            <a:custGeom>
              <a:rect b="b" l="l" r="r" t="t"/>
              <a:pathLst>
                <a:path extrusionOk="0" h="12874" w="7713">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09" name="Google Shape;5409;p90"/>
            <p:cNvSpPr/>
            <p:nvPr/>
          </p:nvSpPr>
          <p:spPr>
            <a:xfrm>
              <a:off x="3134800" y="2033550"/>
              <a:ext cx="230750" cy="177850"/>
            </a:xfrm>
            <a:custGeom>
              <a:rect b="b" l="l" r="r" t="t"/>
              <a:pathLst>
                <a:path extrusionOk="0" h="7114" w="923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0" name="Google Shape;5410;p90"/>
            <p:cNvSpPr/>
            <p:nvPr/>
          </p:nvSpPr>
          <p:spPr>
            <a:xfrm>
              <a:off x="3451425" y="1868325"/>
              <a:ext cx="900375" cy="1164925"/>
            </a:xfrm>
            <a:custGeom>
              <a:rect b="b" l="l" r="r" t="t"/>
              <a:pathLst>
                <a:path extrusionOk="0" h="46597" w="36015">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1" name="Google Shape;5411;p90"/>
            <p:cNvSpPr/>
            <p:nvPr/>
          </p:nvSpPr>
          <p:spPr>
            <a:xfrm>
              <a:off x="3718175" y="2963250"/>
              <a:ext cx="10100" cy="10000"/>
            </a:xfrm>
            <a:custGeom>
              <a:rect b="b" l="l" r="r" t="t"/>
              <a:pathLst>
                <a:path extrusionOk="0" h="400" w="404">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2" name="Google Shape;5412;p90"/>
            <p:cNvSpPr/>
            <p:nvPr/>
          </p:nvSpPr>
          <p:spPr>
            <a:xfrm>
              <a:off x="3701000" y="2861350"/>
              <a:ext cx="59850" cy="102000"/>
            </a:xfrm>
            <a:custGeom>
              <a:rect b="b" l="l" r="r" t="t"/>
              <a:pathLst>
                <a:path extrusionOk="0" h="4080" w="2394">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3" name="Google Shape;5413;p90"/>
            <p:cNvSpPr/>
            <p:nvPr/>
          </p:nvSpPr>
          <p:spPr>
            <a:xfrm>
              <a:off x="4162850" y="3176950"/>
              <a:ext cx="825" cy="1400"/>
            </a:xfrm>
            <a:custGeom>
              <a:rect b="b" l="l" r="r" t="t"/>
              <a:pathLst>
                <a:path extrusionOk="0" h="56" w="33">
                  <a:moveTo>
                    <a:pt x="32" y="1"/>
                  </a:moveTo>
                  <a:cubicBezTo>
                    <a:pt x="24" y="12"/>
                    <a:pt x="15" y="27"/>
                    <a:pt x="6" y="41"/>
                  </a:cubicBezTo>
                  <a:lnTo>
                    <a:pt x="1" y="56"/>
                  </a:lnTo>
                  <a:cubicBezTo>
                    <a:pt x="9" y="35"/>
                    <a:pt x="24" y="18"/>
                    <a:pt x="3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4" name="Google Shape;5414;p90"/>
            <p:cNvSpPr/>
            <p:nvPr/>
          </p:nvSpPr>
          <p:spPr>
            <a:xfrm>
              <a:off x="3697825" y="3288025"/>
              <a:ext cx="7975" cy="11300"/>
            </a:xfrm>
            <a:custGeom>
              <a:rect b="b" l="l" r="r" t="t"/>
              <a:pathLst>
                <a:path extrusionOk="0" h="452" w="319">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5" name="Google Shape;5415;p90"/>
            <p:cNvSpPr/>
            <p:nvPr/>
          </p:nvSpPr>
          <p:spPr>
            <a:xfrm>
              <a:off x="3909450" y="3369675"/>
              <a:ext cx="62600" cy="80850"/>
            </a:xfrm>
            <a:custGeom>
              <a:rect b="b" l="l" r="r" t="t"/>
              <a:pathLst>
                <a:path extrusionOk="0" h="3234" w="2504">
                  <a:moveTo>
                    <a:pt x="2503" y="0"/>
                  </a:moveTo>
                  <a:lnTo>
                    <a:pt x="2503" y="0"/>
                  </a:lnTo>
                  <a:cubicBezTo>
                    <a:pt x="1712" y="1025"/>
                    <a:pt x="910" y="2038"/>
                    <a:pt x="110" y="3055"/>
                  </a:cubicBezTo>
                  <a:lnTo>
                    <a:pt x="0" y="3234"/>
                  </a:lnTo>
                  <a:cubicBezTo>
                    <a:pt x="846" y="2162"/>
                    <a:pt x="1689" y="1091"/>
                    <a:pt x="250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6" name="Google Shape;5416;p90"/>
            <p:cNvSpPr/>
            <p:nvPr/>
          </p:nvSpPr>
          <p:spPr>
            <a:xfrm>
              <a:off x="3285550" y="3006625"/>
              <a:ext cx="1042475" cy="1050600"/>
            </a:xfrm>
            <a:custGeom>
              <a:rect b="b" l="l" r="r" t="t"/>
              <a:pathLst>
                <a:path extrusionOk="0" h="42024" w="41699">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7" name="Google Shape;5417;p90"/>
            <p:cNvSpPr/>
            <p:nvPr/>
          </p:nvSpPr>
          <p:spPr>
            <a:xfrm>
              <a:off x="4020600" y="4528725"/>
              <a:ext cx="89650" cy="23625"/>
            </a:xfrm>
            <a:custGeom>
              <a:rect b="b" l="l" r="r" t="t"/>
              <a:pathLst>
                <a:path extrusionOk="0" h="945" w="3586">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8" name="Google Shape;5418;p90"/>
            <p:cNvSpPr/>
            <p:nvPr/>
          </p:nvSpPr>
          <p:spPr>
            <a:xfrm>
              <a:off x="3817925" y="4050975"/>
              <a:ext cx="202775" cy="477700"/>
            </a:xfrm>
            <a:custGeom>
              <a:rect b="b" l="l" r="r" t="t"/>
              <a:pathLst>
                <a:path extrusionOk="0" h="19108" w="8111">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19" name="Google Shape;5419;p90"/>
            <p:cNvSpPr/>
            <p:nvPr/>
          </p:nvSpPr>
          <p:spPr>
            <a:xfrm>
              <a:off x="4110175" y="3244525"/>
              <a:ext cx="798225" cy="1302350"/>
            </a:xfrm>
            <a:custGeom>
              <a:rect b="b" l="l" r="r" t="t"/>
              <a:pathLst>
                <a:path extrusionOk="0" h="52094" w="31929">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0" name="Google Shape;5420;p90"/>
            <p:cNvSpPr/>
            <p:nvPr/>
          </p:nvSpPr>
          <p:spPr>
            <a:xfrm>
              <a:off x="3835550" y="2303200"/>
              <a:ext cx="19500" cy="20300"/>
            </a:xfrm>
            <a:custGeom>
              <a:rect b="b" l="l" r="r" t="t"/>
              <a:pathLst>
                <a:path extrusionOk="0" h="812" w="780">
                  <a:moveTo>
                    <a:pt x="779" y="1"/>
                  </a:moveTo>
                  <a:cubicBezTo>
                    <a:pt x="638" y="145"/>
                    <a:pt x="494" y="289"/>
                    <a:pt x="352" y="434"/>
                  </a:cubicBezTo>
                  <a:cubicBezTo>
                    <a:pt x="231" y="555"/>
                    <a:pt x="121" y="691"/>
                    <a:pt x="0" y="812"/>
                  </a:cubicBezTo>
                  <a:cubicBezTo>
                    <a:pt x="263" y="549"/>
                    <a:pt x="517" y="269"/>
                    <a:pt x="77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1" name="Google Shape;5421;p90"/>
            <p:cNvSpPr/>
            <p:nvPr/>
          </p:nvSpPr>
          <p:spPr>
            <a:xfrm>
              <a:off x="3855025" y="2280550"/>
              <a:ext cx="21675" cy="22675"/>
            </a:xfrm>
            <a:custGeom>
              <a:rect b="b" l="l" r="r" t="t"/>
              <a:pathLst>
                <a:path extrusionOk="0" h="907" w="867">
                  <a:moveTo>
                    <a:pt x="867" y="0"/>
                  </a:moveTo>
                  <a:lnTo>
                    <a:pt x="867" y="0"/>
                  </a:lnTo>
                  <a:cubicBezTo>
                    <a:pt x="578" y="306"/>
                    <a:pt x="289" y="607"/>
                    <a:pt x="0" y="907"/>
                  </a:cubicBezTo>
                  <a:cubicBezTo>
                    <a:pt x="289" y="607"/>
                    <a:pt x="581" y="306"/>
                    <a:pt x="8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2" name="Google Shape;5422;p90"/>
            <p:cNvSpPr/>
            <p:nvPr/>
          </p:nvSpPr>
          <p:spPr>
            <a:xfrm>
              <a:off x="3876675" y="2249375"/>
              <a:ext cx="28750" cy="31200"/>
            </a:xfrm>
            <a:custGeom>
              <a:rect b="b" l="l" r="r" t="t"/>
              <a:pathLst>
                <a:path extrusionOk="0" h="1248" w="115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3" name="Google Shape;5423;p90"/>
            <p:cNvSpPr/>
            <p:nvPr/>
          </p:nvSpPr>
          <p:spPr>
            <a:xfrm>
              <a:off x="3514925" y="1774450"/>
              <a:ext cx="981275" cy="1252850"/>
            </a:xfrm>
            <a:custGeom>
              <a:rect b="b" l="l" r="r" t="t"/>
              <a:pathLst>
                <a:path extrusionOk="0" h="50114" w="39251">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4" name="Google Shape;5424;p90"/>
            <p:cNvSpPr/>
            <p:nvPr/>
          </p:nvSpPr>
          <p:spPr>
            <a:xfrm>
              <a:off x="4676950" y="2073550"/>
              <a:ext cx="20750" cy="22675"/>
            </a:xfrm>
            <a:custGeom>
              <a:rect b="b" l="l" r="r" t="t"/>
              <a:pathLst>
                <a:path extrusionOk="0" h="907" w="830">
                  <a:moveTo>
                    <a:pt x="829" y="0"/>
                  </a:moveTo>
                  <a:cubicBezTo>
                    <a:pt x="748" y="87"/>
                    <a:pt x="662" y="174"/>
                    <a:pt x="581" y="260"/>
                  </a:cubicBezTo>
                  <a:cubicBezTo>
                    <a:pt x="388" y="477"/>
                    <a:pt x="194" y="693"/>
                    <a:pt x="1" y="907"/>
                  </a:cubicBezTo>
                  <a:cubicBezTo>
                    <a:pt x="278" y="604"/>
                    <a:pt x="555" y="301"/>
                    <a:pt x="82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5" name="Google Shape;5425;p90"/>
            <p:cNvSpPr/>
            <p:nvPr/>
          </p:nvSpPr>
          <p:spPr>
            <a:xfrm>
              <a:off x="4104175" y="2561150"/>
              <a:ext cx="133900" cy="132250"/>
            </a:xfrm>
            <a:custGeom>
              <a:rect b="b" l="l" r="r" t="t"/>
              <a:pathLst>
                <a:path extrusionOk="0" h="5290" w="5356">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6" name="Google Shape;5426;p90"/>
            <p:cNvSpPr/>
            <p:nvPr/>
          </p:nvSpPr>
          <p:spPr>
            <a:xfrm>
              <a:off x="4529425" y="2080700"/>
              <a:ext cx="100725" cy="115050"/>
            </a:xfrm>
            <a:custGeom>
              <a:rect b="b" l="l" r="r" t="t"/>
              <a:pathLst>
                <a:path extrusionOk="0" h="4602" w="4029">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7" name="Google Shape;5427;p90"/>
            <p:cNvSpPr/>
            <p:nvPr/>
          </p:nvSpPr>
          <p:spPr>
            <a:xfrm>
              <a:off x="4023550" y="2864950"/>
              <a:ext cx="12525" cy="11925"/>
            </a:xfrm>
            <a:custGeom>
              <a:rect b="b" l="l" r="r" t="t"/>
              <a:pathLst>
                <a:path extrusionOk="0" h="477" w="501">
                  <a:moveTo>
                    <a:pt x="500" y="0"/>
                  </a:moveTo>
                  <a:lnTo>
                    <a:pt x="500" y="0"/>
                  </a:lnTo>
                  <a:cubicBezTo>
                    <a:pt x="336" y="159"/>
                    <a:pt x="168" y="318"/>
                    <a:pt x="1" y="477"/>
                  </a:cubicBezTo>
                  <a:cubicBezTo>
                    <a:pt x="136" y="468"/>
                    <a:pt x="301" y="312"/>
                    <a:pt x="50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8" name="Google Shape;5428;p90"/>
            <p:cNvSpPr/>
            <p:nvPr/>
          </p:nvSpPr>
          <p:spPr>
            <a:xfrm>
              <a:off x="4146900" y="2619550"/>
              <a:ext cx="291675" cy="383175"/>
            </a:xfrm>
            <a:custGeom>
              <a:rect b="b" l="l" r="r" t="t"/>
              <a:pathLst>
                <a:path extrusionOk="0" h="15327" w="11667">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29" name="Google Shape;5429;p90"/>
            <p:cNvSpPr/>
            <p:nvPr/>
          </p:nvSpPr>
          <p:spPr>
            <a:xfrm>
              <a:off x="4438500" y="2570050"/>
              <a:ext cx="41375" cy="49525"/>
            </a:xfrm>
            <a:custGeom>
              <a:rect b="b" l="l" r="r" t="t"/>
              <a:pathLst>
                <a:path extrusionOk="0" h="1981" w="1655">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0" name="Google Shape;5430;p90"/>
            <p:cNvSpPr/>
            <p:nvPr/>
          </p:nvSpPr>
          <p:spPr>
            <a:xfrm>
              <a:off x="4346675" y="2672675"/>
              <a:ext cx="43475" cy="51550"/>
            </a:xfrm>
            <a:custGeom>
              <a:rect b="b" l="l" r="r" t="t"/>
              <a:pathLst>
                <a:path extrusionOk="0" h="2062" w="1739">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1" name="Google Shape;5431;p90"/>
            <p:cNvSpPr/>
            <p:nvPr/>
          </p:nvSpPr>
          <p:spPr>
            <a:xfrm>
              <a:off x="3715150" y="1348850"/>
              <a:ext cx="1605150" cy="1793100"/>
            </a:xfrm>
            <a:custGeom>
              <a:rect b="b" l="l" r="r" t="t"/>
              <a:pathLst>
                <a:path extrusionOk="0" h="71724" w="64206">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2" name="Google Shape;5432;p90"/>
            <p:cNvSpPr/>
            <p:nvPr/>
          </p:nvSpPr>
          <p:spPr>
            <a:xfrm>
              <a:off x="5218275" y="1585725"/>
              <a:ext cx="162200" cy="137000"/>
            </a:xfrm>
            <a:custGeom>
              <a:rect b="b" l="l" r="r" t="t"/>
              <a:pathLst>
                <a:path extrusionOk="0" h="5480" w="6488">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3" name="Google Shape;5433;p90"/>
            <p:cNvSpPr/>
            <p:nvPr/>
          </p:nvSpPr>
          <p:spPr>
            <a:xfrm>
              <a:off x="4237700" y="3191475"/>
              <a:ext cx="64175" cy="89875"/>
            </a:xfrm>
            <a:custGeom>
              <a:rect b="b" l="l" r="r" t="t"/>
              <a:pathLst>
                <a:path extrusionOk="0" h="3595" w="2567">
                  <a:moveTo>
                    <a:pt x="2567" y="0"/>
                  </a:moveTo>
                  <a:lnTo>
                    <a:pt x="2567" y="0"/>
                  </a:lnTo>
                  <a:cubicBezTo>
                    <a:pt x="1698" y="1192"/>
                    <a:pt x="841" y="2391"/>
                    <a:pt x="0" y="3594"/>
                  </a:cubicBezTo>
                  <a:cubicBezTo>
                    <a:pt x="852" y="2393"/>
                    <a:pt x="1707" y="1195"/>
                    <a:pt x="25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4" name="Google Shape;5434;p90"/>
            <p:cNvSpPr/>
            <p:nvPr/>
          </p:nvSpPr>
          <p:spPr>
            <a:xfrm>
              <a:off x="4212000" y="3281400"/>
              <a:ext cx="25725" cy="37050"/>
            </a:xfrm>
            <a:custGeom>
              <a:rect b="b" l="l" r="r" t="t"/>
              <a:pathLst>
                <a:path extrusionOk="0" h="1482" w="1029">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5" name="Google Shape;5435;p90"/>
            <p:cNvSpPr/>
            <p:nvPr/>
          </p:nvSpPr>
          <p:spPr>
            <a:xfrm>
              <a:off x="3872150" y="3337350"/>
              <a:ext cx="734525" cy="1216250"/>
            </a:xfrm>
            <a:custGeom>
              <a:rect b="b" l="l" r="r" t="t"/>
              <a:pathLst>
                <a:path extrusionOk="0" h="48650" w="29381">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6" name="Google Shape;5436;p90"/>
            <p:cNvSpPr/>
            <p:nvPr/>
          </p:nvSpPr>
          <p:spPr>
            <a:xfrm>
              <a:off x="4007750" y="3526075"/>
              <a:ext cx="134350" cy="162425"/>
            </a:xfrm>
            <a:custGeom>
              <a:rect b="b" l="l" r="r" t="t"/>
              <a:pathLst>
                <a:path extrusionOk="0" h="6497" w="5374">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7" name="Google Shape;5437;p90"/>
            <p:cNvSpPr/>
            <p:nvPr/>
          </p:nvSpPr>
          <p:spPr>
            <a:xfrm>
              <a:off x="4015750" y="3586775"/>
              <a:ext cx="128225" cy="188550"/>
            </a:xfrm>
            <a:custGeom>
              <a:rect b="b" l="l" r="r" t="t"/>
              <a:pathLst>
                <a:path extrusionOk="0" h="7542" w="5129">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8" name="Google Shape;5438;p90"/>
            <p:cNvSpPr/>
            <p:nvPr/>
          </p:nvSpPr>
          <p:spPr>
            <a:xfrm>
              <a:off x="3786475" y="1293300"/>
              <a:ext cx="2115175" cy="2649500"/>
            </a:xfrm>
            <a:custGeom>
              <a:rect b="b" l="l" r="r" t="t"/>
              <a:pathLst>
                <a:path extrusionOk="0" h="105980" w="84607">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39" name="Google Shape;5439;p90"/>
            <p:cNvSpPr/>
            <p:nvPr/>
          </p:nvSpPr>
          <p:spPr>
            <a:xfrm>
              <a:off x="5490650" y="3675725"/>
              <a:ext cx="84675" cy="91500"/>
            </a:xfrm>
            <a:custGeom>
              <a:rect b="b" l="l" r="r" t="t"/>
              <a:pathLst>
                <a:path extrusionOk="0" h="3660" w="3387">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0" name="Google Shape;5440;p90"/>
            <p:cNvSpPr/>
            <p:nvPr/>
          </p:nvSpPr>
          <p:spPr>
            <a:xfrm>
              <a:off x="5646325" y="3602300"/>
              <a:ext cx="178375" cy="319450"/>
            </a:xfrm>
            <a:custGeom>
              <a:rect b="b" l="l" r="r" t="t"/>
              <a:pathLst>
                <a:path extrusionOk="0" h="12778" w="7135">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1" name="Google Shape;5441;p90"/>
            <p:cNvSpPr/>
            <p:nvPr/>
          </p:nvSpPr>
          <p:spPr>
            <a:xfrm>
              <a:off x="5824675" y="3921725"/>
              <a:ext cx="90675" cy="31725"/>
            </a:xfrm>
            <a:custGeom>
              <a:rect b="b" l="l" r="r" t="t"/>
              <a:pathLst>
                <a:path extrusionOk="0" h="1269" w="3627">
                  <a:moveTo>
                    <a:pt x="1" y="1"/>
                  </a:moveTo>
                  <a:cubicBezTo>
                    <a:pt x="853" y="653"/>
                    <a:pt x="2163" y="1049"/>
                    <a:pt x="3627" y="1268"/>
                  </a:cubicBezTo>
                  <a:cubicBezTo>
                    <a:pt x="2386" y="945"/>
                    <a:pt x="1173" y="520"/>
                    <a:pt x="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2" name="Google Shape;5442;p90"/>
            <p:cNvSpPr/>
            <p:nvPr/>
          </p:nvSpPr>
          <p:spPr>
            <a:xfrm>
              <a:off x="5516775" y="3755850"/>
              <a:ext cx="747050" cy="258800"/>
            </a:xfrm>
            <a:custGeom>
              <a:rect b="b" l="l" r="r" t="t"/>
              <a:pathLst>
                <a:path extrusionOk="0" h="10352" w="29882">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3" name="Google Shape;5443;p90"/>
            <p:cNvSpPr/>
            <p:nvPr/>
          </p:nvSpPr>
          <p:spPr>
            <a:xfrm>
              <a:off x="5788675" y="3606475"/>
              <a:ext cx="8175" cy="6375"/>
            </a:xfrm>
            <a:custGeom>
              <a:rect b="b" l="l" r="r" t="t"/>
              <a:pathLst>
                <a:path extrusionOk="0" h="255" w="327">
                  <a:moveTo>
                    <a:pt x="165" y="0"/>
                  </a:moveTo>
                  <a:cubicBezTo>
                    <a:pt x="0" y="0"/>
                    <a:pt x="0" y="254"/>
                    <a:pt x="165" y="254"/>
                  </a:cubicBezTo>
                  <a:cubicBezTo>
                    <a:pt x="326" y="254"/>
                    <a:pt x="326" y="0"/>
                    <a:pt x="165"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4" name="Google Shape;5444;p90"/>
            <p:cNvSpPr/>
            <p:nvPr/>
          </p:nvSpPr>
          <p:spPr>
            <a:xfrm>
              <a:off x="5590950" y="3167925"/>
              <a:ext cx="491425" cy="517425"/>
            </a:xfrm>
            <a:custGeom>
              <a:rect b="b" l="l" r="r" t="t"/>
              <a:pathLst>
                <a:path extrusionOk="0" h="20697" w="19657">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5" name="Google Shape;5445;p90"/>
            <p:cNvSpPr/>
            <p:nvPr/>
          </p:nvSpPr>
          <p:spPr>
            <a:xfrm>
              <a:off x="5996400" y="2979625"/>
              <a:ext cx="227725" cy="171275"/>
            </a:xfrm>
            <a:custGeom>
              <a:rect b="b" l="l" r="r" t="t"/>
              <a:pathLst>
                <a:path extrusionOk="0" h="6851" w="9109">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6" name="Google Shape;5446;p90"/>
            <p:cNvSpPr/>
            <p:nvPr/>
          </p:nvSpPr>
          <p:spPr>
            <a:xfrm>
              <a:off x="6186125" y="2701725"/>
              <a:ext cx="225450" cy="340000"/>
            </a:xfrm>
            <a:custGeom>
              <a:rect b="b" l="l" r="r" t="t"/>
              <a:pathLst>
                <a:path extrusionOk="0" h="13600" w="9018">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7" name="Google Shape;5447;p90"/>
            <p:cNvSpPr/>
            <p:nvPr/>
          </p:nvSpPr>
          <p:spPr>
            <a:xfrm>
              <a:off x="6187425" y="2719500"/>
              <a:ext cx="405000" cy="468050"/>
            </a:xfrm>
            <a:custGeom>
              <a:rect b="b" l="l" r="r" t="t"/>
              <a:pathLst>
                <a:path extrusionOk="0" h="18722" w="1620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8" name="Google Shape;5448;p90"/>
            <p:cNvSpPr/>
            <p:nvPr/>
          </p:nvSpPr>
          <p:spPr>
            <a:xfrm>
              <a:off x="6328025" y="2219625"/>
              <a:ext cx="575775" cy="590850"/>
            </a:xfrm>
            <a:custGeom>
              <a:rect b="b" l="l" r="r" t="t"/>
              <a:pathLst>
                <a:path extrusionOk="0" h="23634" w="23031">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49" name="Google Shape;5449;p90"/>
            <p:cNvSpPr/>
            <p:nvPr/>
          </p:nvSpPr>
          <p:spPr>
            <a:xfrm>
              <a:off x="6705250" y="2055250"/>
              <a:ext cx="527450" cy="644225"/>
            </a:xfrm>
            <a:custGeom>
              <a:rect b="b" l="l" r="r" t="t"/>
              <a:pathLst>
                <a:path extrusionOk="0" h="25769" w="21098">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0" name="Google Shape;5450;p90"/>
            <p:cNvSpPr/>
            <p:nvPr/>
          </p:nvSpPr>
          <p:spPr>
            <a:xfrm>
              <a:off x="5768900" y="1995950"/>
              <a:ext cx="164800" cy="211150"/>
            </a:xfrm>
            <a:custGeom>
              <a:rect b="b" l="l" r="r" t="t"/>
              <a:pathLst>
                <a:path extrusionOk="0" h="8446" w="6592">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1" name="Google Shape;5451;p90"/>
            <p:cNvSpPr/>
            <p:nvPr/>
          </p:nvSpPr>
          <p:spPr>
            <a:xfrm>
              <a:off x="5705950" y="2238400"/>
              <a:ext cx="36900" cy="47575"/>
            </a:xfrm>
            <a:custGeom>
              <a:rect b="b" l="l" r="r" t="t"/>
              <a:pathLst>
                <a:path extrusionOk="0" h="1903" w="1476">
                  <a:moveTo>
                    <a:pt x="1476" y="0"/>
                  </a:moveTo>
                  <a:lnTo>
                    <a:pt x="1476" y="0"/>
                  </a:lnTo>
                  <a:cubicBezTo>
                    <a:pt x="985" y="635"/>
                    <a:pt x="494" y="1271"/>
                    <a:pt x="1" y="1903"/>
                  </a:cubicBezTo>
                  <a:cubicBezTo>
                    <a:pt x="425" y="1377"/>
                    <a:pt x="847" y="846"/>
                    <a:pt x="1268" y="318"/>
                  </a:cubicBezTo>
                  <a:lnTo>
                    <a:pt x="1476"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2" name="Google Shape;5452;p90"/>
            <p:cNvSpPr/>
            <p:nvPr/>
          </p:nvSpPr>
          <p:spPr>
            <a:xfrm>
              <a:off x="5166150" y="3442125"/>
              <a:ext cx="4425" cy="5725"/>
            </a:xfrm>
            <a:custGeom>
              <a:rect b="b" l="l" r="r" t="t"/>
              <a:pathLst>
                <a:path extrusionOk="0" h="229" w="177">
                  <a:moveTo>
                    <a:pt x="177" y="1"/>
                  </a:moveTo>
                  <a:cubicBezTo>
                    <a:pt x="108" y="76"/>
                    <a:pt x="59" y="151"/>
                    <a:pt x="1" y="229"/>
                  </a:cubicBezTo>
                  <a:cubicBezTo>
                    <a:pt x="59" y="154"/>
                    <a:pt x="119" y="76"/>
                    <a:pt x="17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3" name="Google Shape;5453;p90"/>
            <p:cNvSpPr/>
            <p:nvPr/>
          </p:nvSpPr>
          <p:spPr>
            <a:xfrm>
              <a:off x="5451900" y="3109550"/>
              <a:ext cx="52075" cy="70600"/>
            </a:xfrm>
            <a:custGeom>
              <a:rect b="b" l="l" r="r" t="t"/>
              <a:pathLst>
                <a:path extrusionOk="0" h="2824" w="2083">
                  <a:moveTo>
                    <a:pt x="2082" y="0"/>
                  </a:moveTo>
                  <a:cubicBezTo>
                    <a:pt x="1386" y="942"/>
                    <a:pt x="693" y="1883"/>
                    <a:pt x="0" y="2824"/>
                  </a:cubicBezTo>
                  <a:cubicBezTo>
                    <a:pt x="249" y="2492"/>
                    <a:pt x="500" y="2163"/>
                    <a:pt x="745" y="1831"/>
                  </a:cubicBezTo>
                  <a:cubicBezTo>
                    <a:pt x="1199" y="1224"/>
                    <a:pt x="1637" y="612"/>
                    <a:pt x="2082"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4" name="Google Shape;5454;p90"/>
            <p:cNvSpPr/>
            <p:nvPr/>
          </p:nvSpPr>
          <p:spPr>
            <a:xfrm>
              <a:off x="6131925" y="2028500"/>
              <a:ext cx="71475" cy="94575"/>
            </a:xfrm>
            <a:custGeom>
              <a:rect b="b" l="l" r="r" t="t"/>
              <a:pathLst>
                <a:path extrusionOk="0" h="3783" w="2859">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5" name="Google Shape;5455;p90"/>
            <p:cNvSpPr/>
            <p:nvPr/>
          </p:nvSpPr>
          <p:spPr>
            <a:xfrm>
              <a:off x="6257025" y="2090000"/>
              <a:ext cx="175750" cy="248300"/>
            </a:xfrm>
            <a:custGeom>
              <a:rect b="b" l="l" r="r" t="t"/>
              <a:pathLst>
                <a:path extrusionOk="0" h="9932" w="703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6" name="Google Shape;5456;p90"/>
            <p:cNvSpPr/>
            <p:nvPr/>
          </p:nvSpPr>
          <p:spPr>
            <a:xfrm>
              <a:off x="6294325" y="2124500"/>
              <a:ext cx="299850" cy="401100"/>
            </a:xfrm>
            <a:custGeom>
              <a:rect b="b" l="l" r="r" t="t"/>
              <a:pathLst>
                <a:path extrusionOk="0" h="16044" w="11994">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7" name="Google Shape;5457;p90"/>
            <p:cNvSpPr/>
            <p:nvPr/>
          </p:nvSpPr>
          <p:spPr>
            <a:xfrm>
              <a:off x="6594150" y="2032400"/>
              <a:ext cx="76950" cy="92050"/>
            </a:xfrm>
            <a:custGeom>
              <a:rect b="b" l="l" r="r" t="t"/>
              <a:pathLst>
                <a:path extrusionOk="0" h="3682" w="3078">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8" name="Google Shape;5458;p90"/>
            <p:cNvSpPr/>
            <p:nvPr/>
          </p:nvSpPr>
          <p:spPr>
            <a:xfrm>
              <a:off x="6161675" y="2525575"/>
              <a:ext cx="132675" cy="194325"/>
            </a:xfrm>
            <a:custGeom>
              <a:rect b="b" l="l" r="r" t="t"/>
              <a:pathLst>
                <a:path extrusionOk="0" h="7773" w="5307">
                  <a:moveTo>
                    <a:pt x="5307" y="1"/>
                  </a:moveTo>
                  <a:lnTo>
                    <a:pt x="5307" y="1"/>
                  </a:lnTo>
                  <a:cubicBezTo>
                    <a:pt x="3459" y="2535"/>
                    <a:pt x="1672" y="5116"/>
                    <a:pt x="0" y="7772"/>
                  </a:cubicBezTo>
                  <a:cubicBezTo>
                    <a:pt x="1733" y="5154"/>
                    <a:pt x="3499" y="2564"/>
                    <a:pt x="530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59" name="Google Shape;5459;p90"/>
            <p:cNvSpPr/>
            <p:nvPr/>
          </p:nvSpPr>
          <p:spPr>
            <a:xfrm>
              <a:off x="6379550" y="3041325"/>
              <a:ext cx="23100" cy="28100"/>
            </a:xfrm>
            <a:custGeom>
              <a:rect b="b" l="l" r="r" t="t"/>
              <a:pathLst>
                <a:path extrusionOk="0" h="1124" w="924">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0" name="Google Shape;5460;p90"/>
            <p:cNvSpPr/>
            <p:nvPr/>
          </p:nvSpPr>
          <p:spPr>
            <a:xfrm>
              <a:off x="6393200" y="3039675"/>
              <a:ext cx="2425" cy="3650"/>
            </a:xfrm>
            <a:custGeom>
              <a:rect b="b" l="l" r="r" t="t"/>
              <a:pathLst>
                <a:path extrusionOk="0" h="146" w="97">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1" name="Google Shape;5461;p90"/>
            <p:cNvSpPr/>
            <p:nvPr/>
          </p:nvSpPr>
          <p:spPr>
            <a:xfrm>
              <a:off x="6013550" y="3351625"/>
              <a:ext cx="475" cy="600"/>
            </a:xfrm>
            <a:custGeom>
              <a:rect b="b" l="l" r="r" t="t"/>
              <a:pathLst>
                <a:path extrusionOk="0" h="24" w="19">
                  <a:moveTo>
                    <a:pt x="18" y="0"/>
                  </a:moveTo>
                  <a:cubicBezTo>
                    <a:pt x="8" y="14"/>
                    <a:pt x="1" y="23"/>
                    <a:pt x="1" y="23"/>
                  </a:cubicBezTo>
                  <a:cubicBezTo>
                    <a:pt x="1" y="23"/>
                    <a:pt x="6" y="16"/>
                    <a:pt x="1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2" name="Google Shape;5462;p90"/>
            <p:cNvSpPr/>
            <p:nvPr/>
          </p:nvSpPr>
          <p:spPr>
            <a:xfrm>
              <a:off x="6661050" y="2225050"/>
              <a:ext cx="3275" cy="4200"/>
            </a:xfrm>
            <a:custGeom>
              <a:rect b="b" l="l" r="r" t="t"/>
              <a:pathLst>
                <a:path extrusionOk="0" h="168" w="131">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3" name="Google Shape;5463;p90"/>
            <p:cNvSpPr/>
            <p:nvPr/>
          </p:nvSpPr>
          <p:spPr>
            <a:xfrm>
              <a:off x="4492925" y="1558725"/>
              <a:ext cx="2898050" cy="2460325"/>
            </a:xfrm>
            <a:custGeom>
              <a:rect b="b" l="l" r="r" t="t"/>
              <a:pathLst>
                <a:path extrusionOk="0" h="98413" w="115922">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4" name="Google Shape;5464;p90"/>
            <p:cNvSpPr/>
            <p:nvPr/>
          </p:nvSpPr>
          <p:spPr>
            <a:xfrm>
              <a:off x="3821825" y="993775"/>
              <a:ext cx="392800" cy="417775"/>
            </a:xfrm>
            <a:custGeom>
              <a:rect b="b" l="l" r="r" t="t"/>
              <a:pathLst>
                <a:path extrusionOk="0" h="16711" w="15712">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5" name="Google Shape;5465;p90"/>
            <p:cNvSpPr/>
            <p:nvPr/>
          </p:nvSpPr>
          <p:spPr>
            <a:xfrm>
              <a:off x="4492625" y="804475"/>
              <a:ext cx="446125" cy="296800"/>
            </a:xfrm>
            <a:custGeom>
              <a:rect b="b" l="l" r="r" t="t"/>
              <a:pathLst>
                <a:path extrusionOk="0" h="11872" w="17845">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6" name="Google Shape;5466;p90"/>
            <p:cNvSpPr/>
            <p:nvPr/>
          </p:nvSpPr>
          <p:spPr>
            <a:xfrm>
              <a:off x="5432550" y="952075"/>
              <a:ext cx="328650" cy="322675"/>
            </a:xfrm>
            <a:custGeom>
              <a:rect b="b" l="l" r="r" t="t"/>
              <a:pathLst>
                <a:path extrusionOk="0" h="12907" w="13146">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7" name="Google Shape;5467;p90"/>
            <p:cNvSpPr/>
            <p:nvPr/>
          </p:nvSpPr>
          <p:spPr>
            <a:xfrm>
              <a:off x="6326800" y="1440800"/>
              <a:ext cx="161475" cy="100175"/>
            </a:xfrm>
            <a:custGeom>
              <a:rect b="b" l="l" r="r" t="t"/>
              <a:pathLst>
                <a:path extrusionOk="0" h="4007" w="6459">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8" name="Google Shape;5468;p90"/>
            <p:cNvSpPr/>
            <p:nvPr/>
          </p:nvSpPr>
          <p:spPr>
            <a:xfrm>
              <a:off x="6512725" y="1459400"/>
              <a:ext cx="130525" cy="109825"/>
            </a:xfrm>
            <a:custGeom>
              <a:rect b="b" l="l" r="r" t="t"/>
              <a:pathLst>
                <a:path extrusionOk="0" h="4393" w="5221">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69" name="Google Shape;5469;p90"/>
            <p:cNvSpPr/>
            <p:nvPr/>
          </p:nvSpPr>
          <p:spPr>
            <a:xfrm>
              <a:off x="6382025" y="1568650"/>
              <a:ext cx="133400" cy="76300"/>
            </a:xfrm>
            <a:custGeom>
              <a:rect b="b" l="l" r="r" t="t"/>
              <a:pathLst>
                <a:path extrusionOk="0" h="3052" w="5336">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0" name="Google Shape;5470;p90"/>
            <p:cNvSpPr/>
            <p:nvPr/>
          </p:nvSpPr>
          <p:spPr>
            <a:xfrm>
              <a:off x="7159050" y="1734200"/>
              <a:ext cx="125325" cy="71225"/>
            </a:xfrm>
            <a:custGeom>
              <a:rect b="b" l="l" r="r" t="t"/>
              <a:pathLst>
                <a:path extrusionOk="0" h="2849" w="5013">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1" name="Google Shape;5471;p90"/>
            <p:cNvSpPr/>
            <p:nvPr/>
          </p:nvSpPr>
          <p:spPr>
            <a:xfrm>
              <a:off x="5991550" y="3413900"/>
              <a:ext cx="83825" cy="164550"/>
            </a:xfrm>
            <a:custGeom>
              <a:rect b="b" l="l" r="r" t="t"/>
              <a:pathLst>
                <a:path extrusionOk="0" h="6582" w="3353">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2" name="Google Shape;5472;p90"/>
            <p:cNvSpPr/>
            <p:nvPr/>
          </p:nvSpPr>
          <p:spPr>
            <a:xfrm>
              <a:off x="5981225" y="3763550"/>
              <a:ext cx="150150" cy="137775"/>
            </a:xfrm>
            <a:custGeom>
              <a:rect b="b" l="l" r="r" t="t"/>
              <a:pathLst>
                <a:path extrusionOk="0" h="5511" w="6006">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3" name="Google Shape;5473;p90"/>
            <p:cNvSpPr/>
            <p:nvPr/>
          </p:nvSpPr>
          <p:spPr>
            <a:xfrm>
              <a:off x="6073900" y="3620300"/>
              <a:ext cx="92475" cy="102900"/>
            </a:xfrm>
            <a:custGeom>
              <a:rect b="b" l="l" r="r" t="t"/>
              <a:pathLst>
                <a:path extrusionOk="0" h="4116" w="3699">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4" name="Google Shape;5474;p90"/>
            <p:cNvSpPr/>
            <p:nvPr/>
          </p:nvSpPr>
          <p:spPr>
            <a:xfrm>
              <a:off x="5776700" y="3655450"/>
              <a:ext cx="255650" cy="229725"/>
            </a:xfrm>
            <a:custGeom>
              <a:rect b="b" l="l" r="r" t="t"/>
              <a:pathLst>
                <a:path extrusionOk="0" h="9189" w="10226">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5" name="Google Shape;5475;p90"/>
            <p:cNvSpPr/>
            <p:nvPr/>
          </p:nvSpPr>
          <p:spPr>
            <a:xfrm>
              <a:off x="6225900" y="3825325"/>
              <a:ext cx="398875" cy="192375"/>
            </a:xfrm>
            <a:custGeom>
              <a:rect b="b" l="l" r="r" t="t"/>
              <a:pathLst>
                <a:path extrusionOk="0" h="7695" w="15955">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6" name="Google Shape;5476;p90"/>
            <p:cNvSpPr/>
            <p:nvPr/>
          </p:nvSpPr>
          <p:spPr>
            <a:xfrm>
              <a:off x="6167800" y="4229200"/>
              <a:ext cx="43975" cy="65425"/>
            </a:xfrm>
            <a:custGeom>
              <a:rect b="b" l="l" r="r" t="t"/>
              <a:pathLst>
                <a:path extrusionOk="0" h="2617" w="1759">
                  <a:moveTo>
                    <a:pt x="1759" y="0"/>
                  </a:moveTo>
                  <a:cubicBezTo>
                    <a:pt x="1236" y="792"/>
                    <a:pt x="702" y="1574"/>
                    <a:pt x="168" y="2359"/>
                  </a:cubicBezTo>
                  <a:cubicBezTo>
                    <a:pt x="113" y="2446"/>
                    <a:pt x="56" y="2529"/>
                    <a:pt x="1" y="2616"/>
                  </a:cubicBezTo>
                  <a:cubicBezTo>
                    <a:pt x="598" y="1750"/>
                    <a:pt x="1190" y="881"/>
                    <a:pt x="17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7" name="Google Shape;5477;p90"/>
            <p:cNvSpPr/>
            <p:nvPr/>
          </p:nvSpPr>
          <p:spPr>
            <a:xfrm>
              <a:off x="6091225" y="4333200"/>
              <a:ext cx="12375" cy="16700"/>
            </a:xfrm>
            <a:custGeom>
              <a:rect b="b" l="l" r="r" t="t"/>
              <a:pathLst>
                <a:path extrusionOk="0" h="668" w="495">
                  <a:moveTo>
                    <a:pt x="494" y="1"/>
                  </a:moveTo>
                  <a:lnTo>
                    <a:pt x="494" y="1"/>
                  </a:lnTo>
                  <a:cubicBezTo>
                    <a:pt x="330" y="223"/>
                    <a:pt x="165" y="445"/>
                    <a:pt x="1" y="668"/>
                  </a:cubicBezTo>
                  <a:lnTo>
                    <a:pt x="451" y="73"/>
                  </a:lnTo>
                  <a:cubicBezTo>
                    <a:pt x="465" y="50"/>
                    <a:pt x="483" y="27"/>
                    <a:pt x="4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8" name="Google Shape;5478;p90"/>
            <p:cNvSpPr/>
            <p:nvPr/>
          </p:nvSpPr>
          <p:spPr>
            <a:xfrm>
              <a:off x="6144775" y="4219175"/>
              <a:ext cx="40950" cy="59275"/>
            </a:xfrm>
            <a:custGeom>
              <a:rect b="b" l="l" r="r" t="t"/>
              <a:pathLst>
                <a:path extrusionOk="0" h="2371" w="1638">
                  <a:moveTo>
                    <a:pt x="1638" y="0"/>
                  </a:moveTo>
                  <a:cubicBezTo>
                    <a:pt x="1147" y="736"/>
                    <a:pt x="639" y="1464"/>
                    <a:pt x="113" y="2180"/>
                  </a:cubicBezTo>
                  <a:lnTo>
                    <a:pt x="1" y="2370"/>
                  </a:lnTo>
                  <a:cubicBezTo>
                    <a:pt x="569" y="1591"/>
                    <a:pt x="1118" y="803"/>
                    <a:pt x="163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79" name="Google Shape;5479;p90"/>
            <p:cNvSpPr/>
            <p:nvPr/>
          </p:nvSpPr>
          <p:spPr>
            <a:xfrm>
              <a:off x="5868925" y="3998175"/>
              <a:ext cx="673275" cy="683025"/>
            </a:xfrm>
            <a:custGeom>
              <a:rect b="b" l="l" r="r" t="t"/>
              <a:pathLst>
                <a:path extrusionOk="0" h="27321" w="26931">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0" name="Google Shape;5480;p90"/>
            <p:cNvSpPr/>
            <p:nvPr/>
          </p:nvSpPr>
          <p:spPr>
            <a:xfrm>
              <a:off x="6158125" y="4021950"/>
              <a:ext cx="552250" cy="774725"/>
            </a:xfrm>
            <a:custGeom>
              <a:rect b="b" l="l" r="r" t="t"/>
              <a:pathLst>
                <a:path extrusionOk="0" h="30989" w="2209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1" name="Google Shape;5481;p90"/>
            <p:cNvSpPr/>
            <p:nvPr/>
          </p:nvSpPr>
          <p:spPr>
            <a:xfrm>
              <a:off x="6920800" y="4536575"/>
              <a:ext cx="288650" cy="364500"/>
            </a:xfrm>
            <a:custGeom>
              <a:rect b="b" l="l" r="r" t="t"/>
              <a:pathLst>
                <a:path extrusionOk="0" h="14580" w="11546">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2" name="Google Shape;5482;p90"/>
            <p:cNvSpPr/>
            <p:nvPr/>
          </p:nvSpPr>
          <p:spPr>
            <a:xfrm>
              <a:off x="4490450" y="4030275"/>
              <a:ext cx="166950" cy="327500"/>
            </a:xfrm>
            <a:custGeom>
              <a:rect b="b" l="l" r="r" t="t"/>
              <a:pathLst>
                <a:path extrusionOk="0" h="13100" w="6678">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3" name="Google Shape;5483;p90"/>
            <p:cNvSpPr/>
            <p:nvPr/>
          </p:nvSpPr>
          <p:spPr>
            <a:xfrm>
              <a:off x="2233550" y="2129125"/>
              <a:ext cx="18850" cy="19225"/>
            </a:xfrm>
            <a:custGeom>
              <a:rect b="b" l="l" r="r" t="t"/>
              <a:pathLst>
                <a:path extrusionOk="0" h="769" w="754">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4" name="Google Shape;5484;p90"/>
            <p:cNvSpPr/>
            <p:nvPr/>
          </p:nvSpPr>
          <p:spPr>
            <a:xfrm>
              <a:off x="1535825" y="2847850"/>
              <a:ext cx="14525" cy="17925"/>
            </a:xfrm>
            <a:custGeom>
              <a:rect b="b" l="l" r="r" t="t"/>
              <a:pathLst>
                <a:path extrusionOk="0" h="717" w="581">
                  <a:moveTo>
                    <a:pt x="581" y="0"/>
                  </a:moveTo>
                  <a:cubicBezTo>
                    <a:pt x="387" y="234"/>
                    <a:pt x="194" y="474"/>
                    <a:pt x="0" y="716"/>
                  </a:cubicBezTo>
                  <a:lnTo>
                    <a:pt x="581"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5" name="Google Shape;5485;p90"/>
            <p:cNvSpPr/>
            <p:nvPr/>
          </p:nvSpPr>
          <p:spPr>
            <a:xfrm>
              <a:off x="1637725" y="3318000"/>
              <a:ext cx="22850" cy="21675"/>
            </a:xfrm>
            <a:custGeom>
              <a:rect b="b" l="l" r="r" t="t"/>
              <a:pathLst>
                <a:path extrusionOk="0" h="867" w="914">
                  <a:moveTo>
                    <a:pt x="913" y="0"/>
                  </a:moveTo>
                  <a:cubicBezTo>
                    <a:pt x="598" y="286"/>
                    <a:pt x="292" y="575"/>
                    <a:pt x="1" y="866"/>
                  </a:cubicBezTo>
                  <a:cubicBezTo>
                    <a:pt x="177" y="716"/>
                    <a:pt x="356" y="563"/>
                    <a:pt x="535" y="413"/>
                  </a:cubicBezTo>
                  <a:cubicBezTo>
                    <a:pt x="659" y="274"/>
                    <a:pt x="786" y="139"/>
                    <a:pt x="913"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6" name="Google Shape;5486;p90"/>
            <p:cNvSpPr/>
            <p:nvPr/>
          </p:nvSpPr>
          <p:spPr>
            <a:xfrm>
              <a:off x="1580550" y="3339650"/>
              <a:ext cx="57200" cy="68650"/>
            </a:xfrm>
            <a:custGeom>
              <a:rect b="b" l="l" r="r" t="t"/>
              <a:pathLst>
                <a:path extrusionOk="0" h="2746" w="2288">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7" name="Google Shape;5487;p90"/>
            <p:cNvSpPr/>
            <p:nvPr/>
          </p:nvSpPr>
          <p:spPr>
            <a:xfrm>
              <a:off x="1583350" y="3416000"/>
              <a:ext cx="9150" cy="13450"/>
            </a:xfrm>
            <a:custGeom>
              <a:rect b="b" l="l" r="r" t="t"/>
              <a:pathLst>
                <a:path extrusionOk="0" h="538" w="366">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8" name="Google Shape;5488;p90"/>
            <p:cNvSpPr/>
            <p:nvPr/>
          </p:nvSpPr>
          <p:spPr>
            <a:xfrm>
              <a:off x="989675" y="1551075"/>
              <a:ext cx="1615425" cy="1865375"/>
            </a:xfrm>
            <a:custGeom>
              <a:rect b="b" l="l" r="r" t="t"/>
              <a:pathLst>
                <a:path extrusionOk="0" h="74615" w="64617">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89" name="Google Shape;5489;p90"/>
            <p:cNvSpPr/>
            <p:nvPr/>
          </p:nvSpPr>
          <p:spPr>
            <a:xfrm>
              <a:off x="2436050" y="2480575"/>
              <a:ext cx="6675" cy="6050"/>
            </a:xfrm>
            <a:custGeom>
              <a:rect b="b" l="l" r="r" t="t"/>
              <a:pathLst>
                <a:path extrusionOk="0" h="242" w="267">
                  <a:moveTo>
                    <a:pt x="256" y="1"/>
                  </a:moveTo>
                  <a:cubicBezTo>
                    <a:pt x="243" y="1"/>
                    <a:pt x="165" y="73"/>
                    <a:pt x="1" y="242"/>
                  </a:cubicBezTo>
                  <a:cubicBezTo>
                    <a:pt x="59" y="207"/>
                    <a:pt x="114" y="164"/>
                    <a:pt x="174" y="126"/>
                  </a:cubicBezTo>
                  <a:cubicBezTo>
                    <a:pt x="236" y="47"/>
                    <a:pt x="266" y="1"/>
                    <a:pt x="25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0" name="Google Shape;5490;p90"/>
            <p:cNvSpPr/>
            <p:nvPr/>
          </p:nvSpPr>
          <p:spPr>
            <a:xfrm>
              <a:off x="3237575" y="748750"/>
              <a:ext cx="6150" cy="6250"/>
            </a:xfrm>
            <a:custGeom>
              <a:rect b="b" l="l" r="r" t="t"/>
              <a:pathLst>
                <a:path extrusionOk="0" h="250" w="246">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1" name="Google Shape;5491;p90"/>
            <p:cNvSpPr/>
            <p:nvPr/>
          </p:nvSpPr>
          <p:spPr>
            <a:xfrm>
              <a:off x="3544900" y="2688975"/>
              <a:ext cx="3150" cy="5800"/>
            </a:xfrm>
            <a:custGeom>
              <a:rect b="b" l="l" r="r" t="t"/>
              <a:pathLst>
                <a:path extrusionOk="0" h="232" w="126">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2" name="Google Shape;5492;p90"/>
            <p:cNvSpPr/>
            <p:nvPr/>
          </p:nvSpPr>
          <p:spPr>
            <a:xfrm>
              <a:off x="3431000" y="2330125"/>
              <a:ext cx="228750" cy="311750"/>
            </a:xfrm>
            <a:custGeom>
              <a:rect b="b" l="l" r="r" t="t"/>
              <a:pathLst>
                <a:path extrusionOk="0" h="12470" w="915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493" name="Google Shape;5493;p90"/>
          <p:cNvGrpSpPr/>
          <p:nvPr/>
        </p:nvGrpSpPr>
        <p:grpSpPr>
          <a:xfrm>
            <a:off x="3514723" y="2849588"/>
            <a:ext cx="2310282" cy="1374222"/>
            <a:chOff x="238125" y="732525"/>
            <a:chExt cx="7130500" cy="4241425"/>
          </a:xfrm>
        </p:grpSpPr>
        <p:sp>
          <p:nvSpPr>
            <p:cNvPr id="5494" name="Google Shape;5494;p90"/>
            <p:cNvSpPr/>
            <p:nvPr/>
          </p:nvSpPr>
          <p:spPr>
            <a:xfrm>
              <a:off x="3175800" y="1003350"/>
              <a:ext cx="3741725" cy="3331975"/>
            </a:xfrm>
            <a:custGeom>
              <a:rect b="b" l="l" r="r" t="t"/>
              <a:pathLst>
                <a:path extrusionOk="0" h="133279" w="149669">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5" name="Google Shape;5495;p90"/>
            <p:cNvSpPr/>
            <p:nvPr/>
          </p:nvSpPr>
          <p:spPr>
            <a:xfrm>
              <a:off x="3167575" y="993250"/>
              <a:ext cx="3759100" cy="3349975"/>
            </a:xfrm>
            <a:custGeom>
              <a:rect b="b" l="l" r="r" t="t"/>
              <a:pathLst>
                <a:path extrusionOk="0" h="133999" w="150364">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6" name="Google Shape;5496;p90"/>
            <p:cNvSpPr/>
            <p:nvPr/>
          </p:nvSpPr>
          <p:spPr>
            <a:xfrm>
              <a:off x="4467225" y="3815075"/>
              <a:ext cx="177425" cy="289800"/>
            </a:xfrm>
            <a:custGeom>
              <a:rect b="b" l="l" r="r" t="t"/>
              <a:pathLst>
                <a:path extrusionOk="0" h="11592" w="7097">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7" name="Google Shape;5497;p90"/>
            <p:cNvSpPr/>
            <p:nvPr/>
          </p:nvSpPr>
          <p:spPr>
            <a:xfrm>
              <a:off x="4458375" y="3806875"/>
              <a:ext cx="194800" cy="307475"/>
            </a:xfrm>
            <a:custGeom>
              <a:rect b="b" l="l" r="r" t="t"/>
              <a:pathLst>
                <a:path extrusionOk="0" h="12299" w="7792">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8" name="Google Shape;5498;p90"/>
            <p:cNvSpPr/>
            <p:nvPr/>
          </p:nvSpPr>
          <p:spPr>
            <a:xfrm>
              <a:off x="5304725" y="3312525"/>
              <a:ext cx="45475" cy="78625"/>
            </a:xfrm>
            <a:custGeom>
              <a:rect b="b" l="l" r="r" t="t"/>
              <a:pathLst>
                <a:path extrusionOk="0" h="3145" w="1819">
                  <a:moveTo>
                    <a:pt x="480" y="0"/>
                  </a:moveTo>
                  <a:lnTo>
                    <a:pt x="0" y="1654"/>
                  </a:lnTo>
                  <a:lnTo>
                    <a:pt x="480" y="3144"/>
                  </a:lnTo>
                  <a:lnTo>
                    <a:pt x="1503" y="2753"/>
                  </a:lnTo>
                  <a:lnTo>
                    <a:pt x="1818" y="1566"/>
                  </a:lnTo>
                  <a:lnTo>
                    <a:pt x="48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99" name="Google Shape;5499;p90"/>
            <p:cNvSpPr/>
            <p:nvPr/>
          </p:nvSpPr>
          <p:spPr>
            <a:xfrm>
              <a:off x="5296500" y="3296100"/>
              <a:ext cx="62525" cy="105475"/>
            </a:xfrm>
            <a:custGeom>
              <a:rect b="b" l="l" r="r" t="t"/>
              <a:pathLst>
                <a:path extrusionOk="0" h="4219" w="2501">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0" name="Google Shape;5500;p90"/>
            <p:cNvSpPr/>
            <p:nvPr/>
          </p:nvSpPr>
          <p:spPr>
            <a:xfrm>
              <a:off x="5643750" y="3420800"/>
              <a:ext cx="232675" cy="252250"/>
            </a:xfrm>
            <a:custGeom>
              <a:rect b="b" l="l" r="r" t="t"/>
              <a:pathLst>
                <a:path extrusionOk="0" h="10090" w="9307">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1" name="Google Shape;5501;p90"/>
            <p:cNvSpPr/>
            <p:nvPr/>
          </p:nvSpPr>
          <p:spPr>
            <a:xfrm>
              <a:off x="5628275" y="3412900"/>
              <a:ext cx="256350" cy="268025"/>
            </a:xfrm>
            <a:custGeom>
              <a:rect b="b" l="l" r="r" t="t"/>
              <a:pathLst>
                <a:path extrusionOk="0" h="10721" w="10254">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2" name="Google Shape;5502;p90"/>
            <p:cNvSpPr/>
            <p:nvPr/>
          </p:nvSpPr>
          <p:spPr>
            <a:xfrm>
              <a:off x="5873550" y="3662925"/>
              <a:ext cx="284775" cy="73250"/>
            </a:xfrm>
            <a:custGeom>
              <a:rect b="b" l="l" r="r" t="t"/>
              <a:pathLst>
                <a:path extrusionOk="0" h="2930" w="11391">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3" name="Google Shape;5503;p90"/>
            <p:cNvSpPr/>
            <p:nvPr/>
          </p:nvSpPr>
          <p:spPr>
            <a:xfrm>
              <a:off x="5859050" y="3654075"/>
              <a:ext cx="342200" cy="90000"/>
            </a:xfrm>
            <a:custGeom>
              <a:rect b="b" l="l" r="r" t="t"/>
              <a:pathLst>
                <a:path extrusionOk="0" h="3600" w="13688">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4" name="Google Shape;5504;p90"/>
            <p:cNvSpPr/>
            <p:nvPr/>
          </p:nvSpPr>
          <p:spPr>
            <a:xfrm>
              <a:off x="6185775" y="3706475"/>
              <a:ext cx="137975" cy="31600"/>
            </a:xfrm>
            <a:custGeom>
              <a:rect b="b" l="l" r="r" t="t"/>
              <a:pathLst>
                <a:path extrusionOk="0" h="1264" w="5519">
                  <a:moveTo>
                    <a:pt x="3397" y="1"/>
                  </a:moveTo>
                  <a:lnTo>
                    <a:pt x="0" y="556"/>
                  </a:lnTo>
                  <a:lnTo>
                    <a:pt x="1818" y="1263"/>
                  </a:lnTo>
                  <a:lnTo>
                    <a:pt x="5518" y="556"/>
                  </a:lnTo>
                  <a:lnTo>
                    <a:pt x="339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5" name="Google Shape;5505;p90"/>
            <p:cNvSpPr/>
            <p:nvPr/>
          </p:nvSpPr>
          <p:spPr>
            <a:xfrm>
              <a:off x="6156100" y="3698600"/>
              <a:ext cx="203625" cy="47675"/>
            </a:xfrm>
            <a:custGeom>
              <a:rect b="b" l="l" r="r" t="t"/>
              <a:pathLst>
                <a:path extrusionOk="0" h="1907" w="8145">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6" name="Google Shape;5506;p90"/>
            <p:cNvSpPr/>
            <p:nvPr/>
          </p:nvSpPr>
          <p:spPr>
            <a:xfrm>
              <a:off x="6158300" y="3493725"/>
              <a:ext cx="139875" cy="161950"/>
            </a:xfrm>
            <a:custGeom>
              <a:rect b="b" l="l" r="r" t="t"/>
              <a:pathLst>
                <a:path extrusionOk="0" h="6478" w="5595">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7" name="Google Shape;5507;p90"/>
            <p:cNvSpPr/>
            <p:nvPr/>
          </p:nvSpPr>
          <p:spPr>
            <a:xfrm>
              <a:off x="6149775" y="3484875"/>
              <a:ext cx="165125" cy="188175"/>
            </a:xfrm>
            <a:custGeom>
              <a:rect b="b" l="l" r="r" t="t"/>
              <a:pathLst>
                <a:path extrusionOk="0" h="7527" w="6605">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8" name="Google Shape;5508;p90"/>
            <p:cNvSpPr/>
            <p:nvPr/>
          </p:nvSpPr>
          <p:spPr>
            <a:xfrm>
              <a:off x="5945525" y="3367450"/>
              <a:ext cx="213125" cy="254775"/>
            </a:xfrm>
            <a:custGeom>
              <a:rect b="b" l="l" r="r" t="t"/>
              <a:pathLst>
                <a:path extrusionOk="0" h="10191" w="8525">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09" name="Google Shape;5509;p90"/>
            <p:cNvSpPr/>
            <p:nvPr/>
          </p:nvSpPr>
          <p:spPr>
            <a:xfrm>
              <a:off x="5936075" y="3355775"/>
              <a:ext cx="232350" cy="278450"/>
            </a:xfrm>
            <a:custGeom>
              <a:rect b="b" l="l" r="r" t="t"/>
              <a:pathLst>
                <a:path extrusionOk="0" h="11138" w="9294">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0" name="Google Shape;5510;p90"/>
            <p:cNvSpPr/>
            <p:nvPr/>
          </p:nvSpPr>
          <p:spPr>
            <a:xfrm>
              <a:off x="6429775" y="3529075"/>
              <a:ext cx="453650" cy="254450"/>
            </a:xfrm>
            <a:custGeom>
              <a:rect b="b" l="l" r="r" t="t"/>
              <a:pathLst>
                <a:path extrusionOk="0" h="10178" w="18146">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1" name="Google Shape;5511;p90"/>
            <p:cNvSpPr/>
            <p:nvPr/>
          </p:nvSpPr>
          <p:spPr>
            <a:xfrm>
              <a:off x="6416200" y="3519925"/>
              <a:ext cx="483325" cy="271500"/>
            </a:xfrm>
            <a:custGeom>
              <a:rect b="b" l="l" r="r" t="t"/>
              <a:pathLst>
                <a:path extrusionOk="0" h="10860" w="19333">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2" name="Google Shape;5512;p90"/>
            <p:cNvSpPr/>
            <p:nvPr/>
          </p:nvSpPr>
          <p:spPr>
            <a:xfrm>
              <a:off x="5992575" y="3785400"/>
              <a:ext cx="867500" cy="764650"/>
            </a:xfrm>
            <a:custGeom>
              <a:rect b="b" l="l" r="r" t="t"/>
              <a:pathLst>
                <a:path extrusionOk="0" h="30586" w="3470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3" name="Google Shape;5513;p90"/>
            <p:cNvSpPr/>
            <p:nvPr/>
          </p:nvSpPr>
          <p:spPr>
            <a:xfrm>
              <a:off x="5985000" y="3768350"/>
              <a:ext cx="883600" cy="789850"/>
            </a:xfrm>
            <a:custGeom>
              <a:rect b="b" l="l" r="r" t="t"/>
              <a:pathLst>
                <a:path extrusionOk="0" h="31594" w="35344">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4" name="Google Shape;5514;p90"/>
            <p:cNvSpPr/>
            <p:nvPr/>
          </p:nvSpPr>
          <p:spPr>
            <a:xfrm>
              <a:off x="6575950" y="4616250"/>
              <a:ext cx="97550" cy="109575"/>
            </a:xfrm>
            <a:custGeom>
              <a:rect b="b" l="l" r="r" t="t"/>
              <a:pathLst>
                <a:path extrusionOk="0" h="4383" w="3902">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5" name="Google Shape;5515;p90"/>
            <p:cNvSpPr/>
            <p:nvPr/>
          </p:nvSpPr>
          <p:spPr>
            <a:xfrm>
              <a:off x="6568050" y="4609625"/>
              <a:ext cx="115875" cy="126600"/>
            </a:xfrm>
            <a:custGeom>
              <a:rect b="b" l="l" r="r" t="t"/>
              <a:pathLst>
                <a:path extrusionOk="0" h="5064" w="4635">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6" name="Google Shape;5516;p90"/>
            <p:cNvSpPr/>
            <p:nvPr/>
          </p:nvSpPr>
          <p:spPr>
            <a:xfrm>
              <a:off x="6995150" y="4713800"/>
              <a:ext cx="195750" cy="190700"/>
            </a:xfrm>
            <a:custGeom>
              <a:rect b="b" l="l" r="r" t="t"/>
              <a:pathLst>
                <a:path extrusionOk="0" h="7628" w="783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7" name="Google Shape;5517;p90"/>
            <p:cNvSpPr/>
            <p:nvPr/>
          </p:nvSpPr>
          <p:spPr>
            <a:xfrm>
              <a:off x="6985700" y="4705900"/>
              <a:ext cx="213100" cy="209650"/>
            </a:xfrm>
            <a:custGeom>
              <a:rect b="b" l="l" r="r" t="t"/>
              <a:pathLst>
                <a:path extrusionOk="0" h="8386" w="8524">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8" name="Google Shape;5518;p90"/>
            <p:cNvSpPr/>
            <p:nvPr/>
          </p:nvSpPr>
          <p:spPr>
            <a:xfrm>
              <a:off x="7223700" y="4478300"/>
              <a:ext cx="126625" cy="235850"/>
            </a:xfrm>
            <a:custGeom>
              <a:rect b="b" l="l" r="r" t="t"/>
              <a:pathLst>
                <a:path extrusionOk="0" h="9434" w="5065">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19" name="Google Shape;5519;p90"/>
            <p:cNvSpPr/>
            <p:nvPr/>
          </p:nvSpPr>
          <p:spPr>
            <a:xfrm>
              <a:off x="7219600" y="4466625"/>
              <a:ext cx="149025" cy="258875"/>
            </a:xfrm>
            <a:custGeom>
              <a:rect b="b" l="l" r="r" t="t"/>
              <a:pathLst>
                <a:path extrusionOk="0" h="10355" w="5961">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0" name="Google Shape;5520;p90"/>
            <p:cNvSpPr/>
            <p:nvPr/>
          </p:nvSpPr>
          <p:spPr>
            <a:xfrm>
              <a:off x="6134625" y="2921400"/>
              <a:ext cx="43275" cy="96300"/>
            </a:xfrm>
            <a:custGeom>
              <a:rect b="b" l="l" r="r" t="t"/>
              <a:pathLst>
                <a:path extrusionOk="0" h="3852" w="1731">
                  <a:moveTo>
                    <a:pt x="1415" y="0"/>
                  </a:moveTo>
                  <a:lnTo>
                    <a:pt x="1" y="682"/>
                  </a:lnTo>
                  <a:lnTo>
                    <a:pt x="1" y="2627"/>
                  </a:lnTo>
                  <a:lnTo>
                    <a:pt x="1415" y="3852"/>
                  </a:lnTo>
                  <a:lnTo>
                    <a:pt x="1730" y="1920"/>
                  </a:lnTo>
                  <a:lnTo>
                    <a:pt x="141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1" name="Google Shape;5521;p90"/>
            <p:cNvSpPr/>
            <p:nvPr/>
          </p:nvSpPr>
          <p:spPr>
            <a:xfrm>
              <a:off x="6126725" y="2909725"/>
              <a:ext cx="59375" cy="122825"/>
            </a:xfrm>
            <a:custGeom>
              <a:rect b="b" l="l" r="r" t="t"/>
              <a:pathLst>
                <a:path extrusionOk="0" h="4913" w="2375">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2" name="Google Shape;5522;p90"/>
            <p:cNvSpPr/>
            <p:nvPr/>
          </p:nvSpPr>
          <p:spPr>
            <a:xfrm>
              <a:off x="5917450" y="3060600"/>
              <a:ext cx="65350" cy="60650"/>
            </a:xfrm>
            <a:custGeom>
              <a:rect b="b" l="l" r="r" t="t"/>
              <a:pathLst>
                <a:path extrusionOk="0" h="2426" w="2614">
                  <a:moveTo>
                    <a:pt x="1099" y="1"/>
                  </a:moveTo>
                  <a:lnTo>
                    <a:pt x="0" y="1175"/>
                  </a:lnTo>
                  <a:lnTo>
                    <a:pt x="568" y="2425"/>
                  </a:lnTo>
                  <a:lnTo>
                    <a:pt x="1440" y="2425"/>
                  </a:lnTo>
                  <a:lnTo>
                    <a:pt x="2614" y="708"/>
                  </a:lnTo>
                  <a:lnTo>
                    <a:pt x="109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3" name="Google Shape;5523;p90"/>
            <p:cNvSpPr/>
            <p:nvPr/>
          </p:nvSpPr>
          <p:spPr>
            <a:xfrm>
              <a:off x="5908275" y="3050825"/>
              <a:ext cx="86225" cy="78325"/>
            </a:xfrm>
            <a:custGeom>
              <a:rect b="b" l="l" r="r" t="t"/>
              <a:pathLst>
                <a:path extrusionOk="0" h="3133" w="3449">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4" name="Google Shape;5524;p90"/>
            <p:cNvSpPr/>
            <p:nvPr/>
          </p:nvSpPr>
          <p:spPr>
            <a:xfrm>
              <a:off x="6168100" y="3083025"/>
              <a:ext cx="108300" cy="173650"/>
            </a:xfrm>
            <a:custGeom>
              <a:rect b="b" l="l" r="r" t="t"/>
              <a:pathLst>
                <a:path extrusionOk="0" h="6946" w="4332">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5" name="Google Shape;5525;p90"/>
            <p:cNvSpPr/>
            <p:nvPr/>
          </p:nvSpPr>
          <p:spPr>
            <a:xfrm>
              <a:off x="6159575" y="3067875"/>
              <a:ext cx="125650" cy="204275"/>
            </a:xfrm>
            <a:custGeom>
              <a:rect b="b" l="l" r="r" t="t"/>
              <a:pathLst>
                <a:path extrusionOk="0" h="8171" w="5026">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6" name="Google Shape;5526;p90"/>
            <p:cNvSpPr/>
            <p:nvPr/>
          </p:nvSpPr>
          <p:spPr>
            <a:xfrm>
              <a:off x="6241950" y="3244650"/>
              <a:ext cx="111475" cy="160375"/>
            </a:xfrm>
            <a:custGeom>
              <a:rect b="b" l="l" r="r" t="t"/>
              <a:pathLst>
                <a:path extrusionOk="0" h="6415" w="4459">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7" name="Google Shape;5527;p90"/>
            <p:cNvSpPr/>
            <p:nvPr/>
          </p:nvSpPr>
          <p:spPr>
            <a:xfrm>
              <a:off x="6225225" y="3228550"/>
              <a:ext cx="138600" cy="187525"/>
            </a:xfrm>
            <a:custGeom>
              <a:rect b="b" l="l" r="r" t="t"/>
              <a:pathLst>
                <a:path extrusionOk="0" h="7501" w="5544">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8" name="Google Shape;5528;p90"/>
            <p:cNvSpPr/>
            <p:nvPr/>
          </p:nvSpPr>
          <p:spPr>
            <a:xfrm>
              <a:off x="6323400" y="2434950"/>
              <a:ext cx="220375" cy="347575"/>
            </a:xfrm>
            <a:custGeom>
              <a:rect b="b" l="l" r="r" t="t"/>
              <a:pathLst>
                <a:path extrusionOk="0" h="13903" w="8815">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29" name="Google Shape;5529;p90"/>
            <p:cNvSpPr/>
            <p:nvPr/>
          </p:nvSpPr>
          <p:spPr>
            <a:xfrm>
              <a:off x="6314250" y="2424850"/>
              <a:ext cx="238050" cy="377575"/>
            </a:xfrm>
            <a:custGeom>
              <a:rect b="b" l="l" r="r" t="t"/>
              <a:pathLst>
                <a:path extrusionOk="0" h="15103" w="9522">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0" name="Google Shape;5530;p90"/>
            <p:cNvSpPr/>
            <p:nvPr/>
          </p:nvSpPr>
          <p:spPr>
            <a:xfrm>
              <a:off x="6470500" y="2285950"/>
              <a:ext cx="89675" cy="141450"/>
            </a:xfrm>
            <a:custGeom>
              <a:rect b="b" l="l" r="r" t="t"/>
              <a:pathLst>
                <a:path extrusionOk="0" h="5658" w="3587">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1" name="Google Shape;5531;p90"/>
            <p:cNvSpPr/>
            <p:nvPr/>
          </p:nvSpPr>
          <p:spPr>
            <a:xfrm>
              <a:off x="6462300" y="2274900"/>
              <a:ext cx="105775" cy="160375"/>
            </a:xfrm>
            <a:custGeom>
              <a:rect b="b" l="l" r="r" t="t"/>
              <a:pathLst>
                <a:path extrusionOk="0" h="6415" w="4231">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2" name="Google Shape;5532;p90"/>
            <p:cNvSpPr/>
            <p:nvPr/>
          </p:nvSpPr>
          <p:spPr>
            <a:xfrm>
              <a:off x="6378950" y="1950375"/>
              <a:ext cx="126300" cy="303725"/>
            </a:xfrm>
            <a:custGeom>
              <a:rect b="b" l="l" r="r" t="t"/>
              <a:pathLst>
                <a:path extrusionOk="0" h="12149" w="5052">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3" name="Google Shape;5533;p90"/>
            <p:cNvSpPr/>
            <p:nvPr/>
          </p:nvSpPr>
          <p:spPr>
            <a:xfrm>
              <a:off x="6370425" y="1934925"/>
              <a:ext cx="145575" cy="327050"/>
            </a:xfrm>
            <a:custGeom>
              <a:rect b="b" l="l" r="r" t="t"/>
              <a:pathLst>
                <a:path extrusionOk="0" h="13082" w="5823">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4" name="Google Shape;5534;p90"/>
            <p:cNvSpPr/>
            <p:nvPr/>
          </p:nvSpPr>
          <p:spPr>
            <a:xfrm>
              <a:off x="5626075" y="893825"/>
              <a:ext cx="145875" cy="113350"/>
            </a:xfrm>
            <a:custGeom>
              <a:rect b="b" l="l" r="r" t="t"/>
              <a:pathLst>
                <a:path extrusionOk="0" h="4534" w="5835">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5" name="Google Shape;5535;p90"/>
            <p:cNvSpPr/>
            <p:nvPr/>
          </p:nvSpPr>
          <p:spPr>
            <a:xfrm>
              <a:off x="5617225" y="885625"/>
              <a:ext cx="162600" cy="131025"/>
            </a:xfrm>
            <a:custGeom>
              <a:rect b="b" l="l" r="r" t="t"/>
              <a:pathLst>
                <a:path extrusionOk="0" h="5241" w="6504">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6" name="Google Shape;5536;p90"/>
            <p:cNvSpPr/>
            <p:nvPr/>
          </p:nvSpPr>
          <p:spPr>
            <a:xfrm>
              <a:off x="5828725" y="897925"/>
              <a:ext cx="80850" cy="36650"/>
            </a:xfrm>
            <a:custGeom>
              <a:rect b="b" l="l" r="r" t="t"/>
              <a:pathLst>
                <a:path extrusionOk="0" h="1466" w="3234">
                  <a:moveTo>
                    <a:pt x="1" y="1"/>
                  </a:moveTo>
                  <a:lnTo>
                    <a:pt x="885" y="1465"/>
                  </a:lnTo>
                  <a:lnTo>
                    <a:pt x="3233" y="733"/>
                  </a:lnTo>
                  <a:lnTo>
                    <a:pt x="235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7" name="Google Shape;5537;p90"/>
            <p:cNvSpPr/>
            <p:nvPr/>
          </p:nvSpPr>
          <p:spPr>
            <a:xfrm>
              <a:off x="5814525" y="890350"/>
              <a:ext cx="111475" cy="53700"/>
            </a:xfrm>
            <a:custGeom>
              <a:rect b="b" l="l" r="r" t="t"/>
              <a:pathLst>
                <a:path extrusionOk="0" h="2148" w="4459">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8" name="Google Shape;5538;p90"/>
            <p:cNvSpPr/>
            <p:nvPr/>
          </p:nvSpPr>
          <p:spPr>
            <a:xfrm>
              <a:off x="5765925" y="1013475"/>
              <a:ext cx="80825" cy="48625"/>
            </a:xfrm>
            <a:custGeom>
              <a:rect b="b" l="l" r="r" t="t"/>
              <a:pathLst>
                <a:path extrusionOk="0" h="1945" w="3233">
                  <a:moveTo>
                    <a:pt x="0" y="0"/>
                  </a:moveTo>
                  <a:lnTo>
                    <a:pt x="871" y="1945"/>
                  </a:lnTo>
                  <a:lnTo>
                    <a:pt x="3233" y="972"/>
                  </a:lnTo>
                  <a:lnTo>
                    <a:pt x="1616" y="164"/>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39" name="Google Shape;5539;p90"/>
            <p:cNvSpPr/>
            <p:nvPr/>
          </p:nvSpPr>
          <p:spPr>
            <a:xfrm>
              <a:off x="5752975" y="1004300"/>
              <a:ext cx="113025" cy="68225"/>
            </a:xfrm>
            <a:custGeom>
              <a:rect b="b" l="l" r="r" t="t"/>
              <a:pathLst>
                <a:path extrusionOk="0" h="2729" w="4521">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0" name="Google Shape;5540;p90"/>
            <p:cNvSpPr/>
            <p:nvPr/>
          </p:nvSpPr>
          <p:spPr>
            <a:xfrm>
              <a:off x="4952100" y="890350"/>
              <a:ext cx="78950" cy="112725"/>
            </a:xfrm>
            <a:custGeom>
              <a:rect b="b" l="l" r="r" t="t"/>
              <a:pathLst>
                <a:path extrusionOk="0" h="4509" w="3158">
                  <a:moveTo>
                    <a:pt x="1" y="0"/>
                  </a:moveTo>
                  <a:lnTo>
                    <a:pt x="1" y="1882"/>
                  </a:lnTo>
                  <a:lnTo>
                    <a:pt x="960" y="4508"/>
                  </a:lnTo>
                  <a:lnTo>
                    <a:pt x="3157" y="2576"/>
                  </a:lnTo>
                  <a:lnTo>
                    <a:pt x="3157" y="1251"/>
                  </a:lnTo>
                  <a:lnTo>
                    <a:pt x="1"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1" name="Google Shape;5541;p90"/>
            <p:cNvSpPr/>
            <p:nvPr/>
          </p:nvSpPr>
          <p:spPr>
            <a:xfrm>
              <a:off x="4944200" y="878675"/>
              <a:ext cx="94750" cy="137975"/>
            </a:xfrm>
            <a:custGeom>
              <a:rect b="b" l="l" r="r" t="t"/>
              <a:pathLst>
                <a:path extrusionOk="0" h="5519" w="379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2" name="Google Shape;5542;p90"/>
            <p:cNvSpPr/>
            <p:nvPr/>
          </p:nvSpPr>
          <p:spPr>
            <a:xfrm>
              <a:off x="4770275" y="799125"/>
              <a:ext cx="164800" cy="161950"/>
            </a:xfrm>
            <a:custGeom>
              <a:rect b="b" l="l" r="r" t="t"/>
              <a:pathLst>
                <a:path extrusionOk="0" h="6478" w="6592">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3" name="Google Shape;5543;p90"/>
            <p:cNvSpPr/>
            <p:nvPr/>
          </p:nvSpPr>
          <p:spPr>
            <a:xfrm>
              <a:off x="4761750" y="785550"/>
              <a:ext cx="184075" cy="183425"/>
            </a:xfrm>
            <a:custGeom>
              <a:rect b="b" l="l" r="r" t="t"/>
              <a:pathLst>
                <a:path extrusionOk="0" h="7337" w="7363">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4" name="Google Shape;5544;p90"/>
            <p:cNvSpPr/>
            <p:nvPr/>
          </p:nvSpPr>
          <p:spPr>
            <a:xfrm>
              <a:off x="4392100" y="1174150"/>
              <a:ext cx="165750" cy="386075"/>
            </a:xfrm>
            <a:custGeom>
              <a:rect b="b" l="l" r="r" t="t"/>
              <a:pathLst>
                <a:path extrusionOk="0" h="15443" w="663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5" name="Google Shape;5545;p90"/>
            <p:cNvSpPr/>
            <p:nvPr/>
          </p:nvSpPr>
          <p:spPr>
            <a:xfrm>
              <a:off x="4383875" y="1161200"/>
              <a:ext cx="181875" cy="406925"/>
            </a:xfrm>
            <a:custGeom>
              <a:rect b="b" l="l" r="r" t="t"/>
              <a:pathLst>
                <a:path extrusionOk="0" h="16277" w="7275">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6" name="Google Shape;5546;p90"/>
            <p:cNvSpPr/>
            <p:nvPr/>
          </p:nvSpPr>
          <p:spPr>
            <a:xfrm>
              <a:off x="3327950" y="2153675"/>
              <a:ext cx="78950" cy="116200"/>
            </a:xfrm>
            <a:custGeom>
              <a:rect b="b" l="l" r="r" t="t"/>
              <a:pathLst>
                <a:path extrusionOk="0" h="4648" w="3158">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7" name="Google Shape;5547;p90"/>
            <p:cNvSpPr/>
            <p:nvPr/>
          </p:nvSpPr>
          <p:spPr>
            <a:xfrm>
              <a:off x="3320050" y="2144525"/>
              <a:ext cx="94725" cy="134825"/>
            </a:xfrm>
            <a:custGeom>
              <a:rect b="b" l="l" r="r" t="t"/>
              <a:pathLst>
                <a:path extrusionOk="0" h="5393" w="3789">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8" name="Google Shape;5548;p90"/>
            <p:cNvSpPr/>
            <p:nvPr/>
          </p:nvSpPr>
          <p:spPr>
            <a:xfrm>
              <a:off x="3404025" y="2057075"/>
              <a:ext cx="144925" cy="252250"/>
            </a:xfrm>
            <a:custGeom>
              <a:rect b="b" l="l" r="r" t="t"/>
              <a:pathLst>
                <a:path extrusionOk="0" h="10090" w="5797">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49" name="Google Shape;5549;p90"/>
            <p:cNvSpPr/>
            <p:nvPr/>
          </p:nvSpPr>
          <p:spPr>
            <a:xfrm>
              <a:off x="3394250" y="2048250"/>
              <a:ext cx="162600" cy="270550"/>
            </a:xfrm>
            <a:custGeom>
              <a:rect b="b" l="l" r="r" t="t"/>
              <a:pathLst>
                <a:path extrusionOk="0" h="10822" w="6504">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0" name="Google Shape;5550;p90"/>
            <p:cNvSpPr/>
            <p:nvPr/>
          </p:nvSpPr>
          <p:spPr>
            <a:xfrm>
              <a:off x="3658775" y="1084500"/>
              <a:ext cx="236775" cy="215300"/>
            </a:xfrm>
            <a:custGeom>
              <a:rect b="b" l="l" r="r" t="t"/>
              <a:pathLst>
                <a:path extrusionOk="0" h="8612" w="9471">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1" name="Google Shape;5551;p90"/>
            <p:cNvSpPr/>
            <p:nvPr/>
          </p:nvSpPr>
          <p:spPr>
            <a:xfrm>
              <a:off x="3645200" y="1074400"/>
              <a:ext cx="260450" cy="239600"/>
            </a:xfrm>
            <a:custGeom>
              <a:rect b="b" l="l" r="r" t="t"/>
              <a:pathLst>
                <a:path extrusionOk="0" h="9584" w="10418">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2" name="Google Shape;5552;p90"/>
            <p:cNvSpPr/>
            <p:nvPr/>
          </p:nvSpPr>
          <p:spPr>
            <a:xfrm>
              <a:off x="3780950" y="1045975"/>
              <a:ext cx="134825" cy="91250"/>
            </a:xfrm>
            <a:custGeom>
              <a:rect b="b" l="l" r="r" t="t"/>
              <a:pathLst>
                <a:path extrusionOk="0" h="3650" w="5393">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3" name="Google Shape;5553;p90"/>
            <p:cNvSpPr/>
            <p:nvPr/>
          </p:nvSpPr>
          <p:spPr>
            <a:xfrm>
              <a:off x="3768950" y="1035550"/>
              <a:ext cx="156600" cy="111475"/>
            </a:xfrm>
            <a:custGeom>
              <a:rect b="b" l="l" r="r" t="t"/>
              <a:pathLst>
                <a:path extrusionOk="0" h="4459" w="6264">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4" name="Google Shape;5554;p90"/>
            <p:cNvSpPr/>
            <p:nvPr/>
          </p:nvSpPr>
          <p:spPr>
            <a:xfrm>
              <a:off x="3098775" y="1751200"/>
              <a:ext cx="166375" cy="133550"/>
            </a:xfrm>
            <a:custGeom>
              <a:rect b="b" l="l" r="r" t="t"/>
              <a:pathLst>
                <a:path extrusionOk="0" h="5342" w="6655">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5" name="Google Shape;5555;p90"/>
            <p:cNvSpPr/>
            <p:nvPr/>
          </p:nvSpPr>
          <p:spPr>
            <a:xfrm>
              <a:off x="3089925" y="1740150"/>
              <a:ext cx="182800" cy="153450"/>
            </a:xfrm>
            <a:custGeom>
              <a:rect b="b" l="l" r="r" t="t"/>
              <a:pathLst>
                <a:path extrusionOk="0" h="6138" w="7312">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6" name="Google Shape;5556;p90"/>
            <p:cNvSpPr/>
            <p:nvPr/>
          </p:nvSpPr>
          <p:spPr>
            <a:xfrm>
              <a:off x="3793250" y="2636350"/>
              <a:ext cx="57175" cy="35700"/>
            </a:xfrm>
            <a:custGeom>
              <a:rect b="b" l="l" r="r" t="t"/>
              <a:pathLst>
                <a:path extrusionOk="0" h="1428" w="2287">
                  <a:moveTo>
                    <a:pt x="1743" y="0"/>
                  </a:moveTo>
                  <a:lnTo>
                    <a:pt x="1" y="480"/>
                  </a:lnTo>
                  <a:lnTo>
                    <a:pt x="2286" y="1427"/>
                  </a:lnTo>
                  <a:lnTo>
                    <a:pt x="2286" y="1427"/>
                  </a:lnTo>
                  <a:lnTo>
                    <a:pt x="174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7" name="Google Shape;5557;p90"/>
            <p:cNvSpPr/>
            <p:nvPr/>
          </p:nvSpPr>
          <p:spPr>
            <a:xfrm>
              <a:off x="3768950" y="2626875"/>
              <a:ext cx="95675" cy="59375"/>
            </a:xfrm>
            <a:custGeom>
              <a:rect b="b" l="l" r="r" t="t"/>
              <a:pathLst>
                <a:path extrusionOk="0" h="2375" w="3827">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8" name="Google Shape;5558;p90"/>
            <p:cNvSpPr/>
            <p:nvPr/>
          </p:nvSpPr>
          <p:spPr>
            <a:xfrm>
              <a:off x="3702975" y="2517025"/>
              <a:ext cx="43275" cy="68200"/>
            </a:xfrm>
            <a:custGeom>
              <a:rect b="b" l="l" r="r" t="t"/>
              <a:pathLst>
                <a:path extrusionOk="0" h="2728" w="1731">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59" name="Google Shape;5559;p90"/>
            <p:cNvSpPr/>
            <p:nvPr/>
          </p:nvSpPr>
          <p:spPr>
            <a:xfrm>
              <a:off x="3694450" y="2505025"/>
              <a:ext cx="62850" cy="88100"/>
            </a:xfrm>
            <a:custGeom>
              <a:rect b="b" l="l" r="r" t="t"/>
              <a:pathLst>
                <a:path extrusionOk="0" h="3524" w="2514">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0" name="Google Shape;5560;p90"/>
            <p:cNvSpPr/>
            <p:nvPr/>
          </p:nvSpPr>
          <p:spPr>
            <a:xfrm>
              <a:off x="3696975" y="2570375"/>
              <a:ext cx="25275" cy="78000"/>
            </a:xfrm>
            <a:custGeom>
              <a:rect b="b" l="l" r="r" t="t"/>
              <a:pathLst>
                <a:path extrusionOk="0" h="3120" w="1011">
                  <a:moveTo>
                    <a:pt x="455" y="0"/>
                  </a:moveTo>
                  <a:lnTo>
                    <a:pt x="1" y="1402"/>
                  </a:lnTo>
                  <a:lnTo>
                    <a:pt x="581" y="3119"/>
                  </a:lnTo>
                  <a:lnTo>
                    <a:pt x="1011" y="3119"/>
                  </a:lnTo>
                  <a:lnTo>
                    <a:pt x="1011" y="278"/>
                  </a:lnTo>
                  <a:lnTo>
                    <a:pt x="4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1" name="Google Shape;5561;p90"/>
            <p:cNvSpPr/>
            <p:nvPr/>
          </p:nvSpPr>
          <p:spPr>
            <a:xfrm>
              <a:off x="3688775" y="2563750"/>
              <a:ext cx="43275" cy="92500"/>
            </a:xfrm>
            <a:custGeom>
              <a:rect b="b" l="l" r="r" t="t"/>
              <a:pathLst>
                <a:path extrusionOk="0" h="3700" w="1731">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2" name="Google Shape;5562;p90"/>
            <p:cNvSpPr/>
            <p:nvPr/>
          </p:nvSpPr>
          <p:spPr>
            <a:xfrm>
              <a:off x="4360850" y="1623350"/>
              <a:ext cx="47375" cy="27475"/>
            </a:xfrm>
            <a:custGeom>
              <a:rect b="b" l="l" r="r" t="t"/>
              <a:pathLst>
                <a:path extrusionOk="0" h="1099" w="1895">
                  <a:moveTo>
                    <a:pt x="0" y="0"/>
                  </a:moveTo>
                  <a:lnTo>
                    <a:pt x="556" y="1099"/>
                  </a:lnTo>
                  <a:lnTo>
                    <a:pt x="1326" y="947"/>
                  </a:lnTo>
                  <a:lnTo>
                    <a:pt x="189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3" name="Google Shape;5563;p90"/>
            <p:cNvSpPr/>
            <p:nvPr/>
          </p:nvSpPr>
          <p:spPr>
            <a:xfrm>
              <a:off x="4347900" y="1615450"/>
              <a:ext cx="74200" cy="44550"/>
            </a:xfrm>
            <a:custGeom>
              <a:rect b="b" l="l" r="r" t="t"/>
              <a:pathLst>
                <a:path extrusionOk="0" h="1782" w="2968">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4" name="Google Shape;5564;p90"/>
            <p:cNvSpPr/>
            <p:nvPr/>
          </p:nvSpPr>
          <p:spPr>
            <a:xfrm>
              <a:off x="2445000" y="785850"/>
              <a:ext cx="922425" cy="1196450"/>
            </a:xfrm>
            <a:custGeom>
              <a:rect b="b" l="l" r="r" t="t"/>
              <a:pathLst>
                <a:path extrusionOk="0" h="47858" w="36897">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5" name="Google Shape;5565;p90"/>
            <p:cNvSpPr/>
            <p:nvPr/>
          </p:nvSpPr>
          <p:spPr>
            <a:xfrm>
              <a:off x="2437100" y="777350"/>
              <a:ext cx="939800" cy="1218525"/>
            </a:xfrm>
            <a:custGeom>
              <a:rect b="b" l="l" r="r" t="t"/>
              <a:pathLst>
                <a:path extrusionOk="0" h="48741" w="37592">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6" name="Google Shape;5566;p90"/>
            <p:cNvSpPr/>
            <p:nvPr/>
          </p:nvSpPr>
          <p:spPr>
            <a:xfrm>
              <a:off x="2067150" y="740400"/>
              <a:ext cx="667350" cy="530050"/>
            </a:xfrm>
            <a:custGeom>
              <a:rect b="b" l="l" r="r" t="t"/>
              <a:pathLst>
                <a:path extrusionOk="0" h="21202" w="26694">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7" name="Google Shape;5567;p90"/>
            <p:cNvSpPr/>
            <p:nvPr/>
          </p:nvSpPr>
          <p:spPr>
            <a:xfrm>
              <a:off x="2057975" y="732525"/>
              <a:ext cx="685375" cy="546450"/>
            </a:xfrm>
            <a:custGeom>
              <a:rect b="b" l="l" r="r" t="t"/>
              <a:pathLst>
                <a:path extrusionOk="0" h="21858" w="27415">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8" name="Google Shape;5568;p90"/>
            <p:cNvSpPr/>
            <p:nvPr/>
          </p:nvSpPr>
          <p:spPr>
            <a:xfrm>
              <a:off x="2007475" y="1152350"/>
              <a:ext cx="49275" cy="59075"/>
            </a:xfrm>
            <a:custGeom>
              <a:rect b="b" l="l" r="r" t="t"/>
              <a:pathLst>
                <a:path extrusionOk="0" h="2363" w="1971">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69" name="Google Shape;5569;p90"/>
            <p:cNvSpPr/>
            <p:nvPr/>
          </p:nvSpPr>
          <p:spPr>
            <a:xfrm>
              <a:off x="1995800" y="1140375"/>
              <a:ext cx="70100" cy="82100"/>
            </a:xfrm>
            <a:custGeom>
              <a:rect b="b" l="l" r="r" t="t"/>
              <a:pathLst>
                <a:path extrusionOk="0" h="3284" w="2804">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0" name="Google Shape;5570;p90"/>
            <p:cNvSpPr/>
            <p:nvPr/>
          </p:nvSpPr>
          <p:spPr>
            <a:xfrm>
              <a:off x="2092700" y="954125"/>
              <a:ext cx="54950" cy="101675"/>
            </a:xfrm>
            <a:custGeom>
              <a:rect b="b" l="l" r="r" t="t"/>
              <a:pathLst>
                <a:path extrusionOk="0" h="4067" w="2198">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1" name="Google Shape;5571;p90"/>
            <p:cNvSpPr/>
            <p:nvPr/>
          </p:nvSpPr>
          <p:spPr>
            <a:xfrm>
              <a:off x="2084500" y="938325"/>
              <a:ext cx="73900" cy="125350"/>
            </a:xfrm>
            <a:custGeom>
              <a:rect b="b" l="l" r="r" t="t"/>
              <a:pathLst>
                <a:path extrusionOk="0" h="5014" w="2956">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2" name="Google Shape;5572;p90"/>
            <p:cNvSpPr/>
            <p:nvPr/>
          </p:nvSpPr>
          <p:spPr>
            <a:xfrm>
              <a:off x="1999575" y="874575"/>
              <a:ext cx="83050" cy="141750"/>
            </a:xfrm>
            <a:custGeom>
              <a:rect b="b" l="l" r="r" t="t"/>
              <a:pathLst>
                <a:path extrusionOk="0" h="5670" w="3322">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3" name="Google Shape;5573;p90"/>
            <p:cNvSpPr/>
            <p:nvPr/>
          </p:nvSpPr>
          <p:spPr>
            <a:xfrm>
              <a:off x="1989175" y="864475"/>
              <a:ext cx="101025" cy="173625"/>
            </a:xfrm>
            <a:custGeom>
              <a:rect b="b" l="l" r="r" t="t"/>
              <a:pathLst>
                <a:path extrusionOk="0" h="6945" w="4041">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4" name="Google Shape;5574;p90"/>
            <p:cNvSpPr/>
            <p:nvPr/>
          </p:nvSpPr>
          <p:spPr>
            <a:xfrm>
              <a:off x="1924775" y="1047875"/>
              <a:ext cx="106400" cy="104500"/>
            </a:xfrm>
            <a:custGeom>
              <a:rect b="b" l="l" r="r" t="t"/>
              <a:pathLst>
                <a:path extrusionOk="0" h="4180" w="4256">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5" name="Google Shape;5575;p90"/>
            <p:cNvSpPr/>
            <p:nvPr/>
          </p:nvSpPr>
          <p:spPr>
            <a:xfrm>
              <a:off x="1916875" y="1036500"/>
              <a:ext cx="124100" cy="128500"/>
            </a:xfrm>
            <a:custGeom>
              <a:rect b="b" l="l" r="r" t="t"/>
              <a:pathLst>
                <a:path extrusionOk="0" h="5140" w="4964">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6" name="Google Shape;5576;p90"/>
            <p:cNvSpPr/>
            <p:nvPr/>
          </p:nvSpPr>
          <p:spPr>
            <a:xfrm>
              <a:off x="1706650" y="1016300"/>
              <a:ext cx="192575" cy="136400"/>
            </a:xfrm>
            <a:custGeom>
              <a:rect b="b" l="l" r="r" t="t"/>
              <a:pathLst>
                <a:path extrusionOk="0" h="5456" w="7703">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7" name="Google Shape;5577;p90"/>
            <p:cNvSpPr/>
            <p:nvPr/>
          </p:nvSpPr>
          <p:spPr>
            <a:xfrm>
              <a:off x="1697800" y="1004950"/>
              <a:ext cx="209625" cy="156600"/>
            </a:xfrm>
            <a:custGeom>
              <a:rect b="b" l="l" r="r" t="t"/>
              <a:pathLst>
                <a:path extrusionOk="0" h="6264" w="8385">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8" name="Google Shape;5578;p90"/>
            <p:cNvSpPr/>
            <p:nvPr/>
          </p:nvSpPr>
          <p:spPr>
            <a:xfrm>
              <a:off x="1640975" y="919700"/>
              <a:ext cx="161975" cy="96625"/>
            </a:xfrm>
            <a:custGeom>
              <a:rect b="b" l="l" r="r" t="t"/>
              <a:pathLst>
                <a:path extrusionOk="0" h="3865" w="6479">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79" name="Google Shape;5579;p90"/>
            <p:cNvSpPr/>
            <p:nvPr/>
          </p:nvSpPr>
          <p:spPr>
            <a:xfrm>
              <a:off x="1629625" y="910875"/>
              <a:ext cx="184375" cy="113650"/>
            </a:xfrm>
            <a:custGeom>
              <a:rect b="b" l="l" r="r" t="t"/>
              <a:pathLst>
                <a:path extrusionOk="0" h="4546" w="7375">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0" name="Google Shape;5580;p90"/>
            <p:cNvSpPr/>
            <p:nvPr/>
          </p:nvSpPr>
          <p:spPr>
            <a:xfrm>
              <a:off x="1843950" y="961050"/>
              <a:ext cx="72950" cy="40125"/>
            </a:xfrm>
            <a:custGeom>
              <a:rect b="b" l="l" r="r" t="t"/>
              <a:pathLst>
                <a:path extrusionOk="0" h="1605" w="2918">
                  <a:moveTo>
                    <a:pt x="392" y="1"/>
                  </a:moveTo>
                  <a:lnTo>
                    <a:pt x="1" y="594"/>
                  </a:lnTo>
                  <a:lnTo>
                    <a:pt x="1024" y="1605"/>
                  </a:lnTo>
                  <a:lnTo>
                    <a:pt x="2211" y="670"/>
                  </a:lnTo>
                  <a:lnTo>
                    <a:pt x="2918"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1" name="Google Shape;5581;p90"/>
            <p:cNvSpPr/>
            <p:nvPr/>
          </p:nvSpPr>
          <p:spPr>
            <a:xfrm>
              <a:off x="1833850" y="953475"/>
              <a:ext cx="102950" cy="58125"/>
            </a:xfrm>
            <a:custGeom>
              <a:rect b="b" l="l" r="r" t="t"/>
              <a:pathLst>
                <a:path extrusionOk="0" h="2325" w="4118">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2" name="Google Shape;5582;p90"/>
            <p:cNvSpPr/>
            <p:nvPr/>
          </p:nvSpPr>
          <p:spPr>
            <a:xfrm>
              <a:off x="1900150" y="882450"/>
              <a:ext cx="40425" cy="51500"/>
            </a:xfrm>
            <a:custGeom>
              <a:rect b="b" l="l" r="r" t="t"/>
              <a:pathLst>
                <a:path extrusionOk="0" h="2060" w="1617">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3" name="Google Shape;5583;p90"/>
            <p:cNvSpPr/>
            <p:nvPr/>
          </p:nvSpPr>
          <p:spPr>
            <a:xfrm>
              <a:off x="1889725" y="873000"/>
              <a:ext cx="58750" cy="77975"/>
            </a:xfrm>
            <a:custGeom>
              <a:rect b="b" l="l" r="r" t="t"/>
              <a:pathLst>
                <a:path extrusionOk="0" h="3119" w="235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4" name="Google Shape;5584;p90"/>
            <p:cNvSpPr/>
            <p:nvPr/>
          </p:nvSpPr>
          <p:spPr>
            <a:xfrm>
              <a:off x="1439900" y="1099950"/>
              <a:ext cx="185325" cy="192275"/>
            </a:xfrm>
            <a:custGeom>
              <a:rect b="b" l="l" r="r" t="t"/>
              <a:pathLst>
                <a:path extrusionOk="0" h="7691" w="7413">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5" name="Google Shape;5585;p90"/>
            <p:cNvSpPr/>
            <p:nvPr/>
          </p:nvSpPr>
          <p:spPr>
            <a:xfrm>
              <a:off x="1431375" y="1091425"/>
              <a:ext cx="201725" cy="208700"/>
            </a:xfrm>
            <a:custGeom>
              <a:rect b="b" l="l" r="r" t="t"/>
              <a:pathLst>
                <a:path extrusionOk="0" h="8348" w="8069">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6" name="Google Shape;5586;p90"/>
            <p:cNvSpPr/>
            <p:nvPr/>
          </p:nvSpPr>
          <p:spPr>
            <a:xfrm>
              <a:off x="1514700" y="1211400"/>
              <a:ext cx="329275" cy="270225"/>
            </a:xfrm>
            <a:custGeom>
              <a:rect b="b" l="l" r="r" t="t"/>
              <a:pathLst>
                <a:path extrusionOk="0" h="10809" w="13171">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7" name="Google Shape;5587;p90"/>
            <p:cNvSpPr/>
            <p:nvPr/>
          </p:nvSpPr>
          <p:spPr>
            <a:xfrm>
              <a:off x="1506825" y="1202875"/>
              <a:ext cx="349150" cy="287600"/>
            </a:xfrm>
            <a:custGeom>
              <a:rect b="b" l="l" r="r" t="t"/>
              <a:pathLst>
                <a:path extrusionOk="0" h="11504" w="13966">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8" name="Google Shape;5588;p90"/>
            <p:cNvSpPr/>
            <p:nvPr/>
          </p:nvSpPr>
          <p:spPr>
            <a:xfrm>
              <a:off x="1843950" y="1219275"/>
              <a:ext cx="96625" cy="163875"/>
            </a:xfrm>
            <a:custGeom>
              <a:rect b="b" l="l" r="r" t="t"/>
              <a:pathLst>
                <a:path extrusionOk="0" h="6555" w="3865">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89" name="Google Shape;5589;p90"/>
            <p:cNvSpPr/>
            <p:nvPr/>
          </p:nvSpPr>
          <p:spPr>
            <a:xfrm>
              <a:off x="1835425" y="1205075"/>
              <a:ext cx="113050" cy="190700"/>
            </a:xfrm>
            <a:custGeom>
              <a:rect b="b" l="l" r="r" t="t"/>
              <a:pathLst>
                <a:path extrusionOk="0" h="7628" w="4522">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0" name="Google Shape;5590;p90"/>
            <p:cNvSpPr/>
            <p:nvPr/>
          </p:nvSpPr>
          <p:spPr>
            <a:xfrm>
              <a:off x="1794700" y="1458875"/>
              <a:ext cx="74850" cy="69800"/>
            </a:xfrm>
            <a:custGeom>
              <a:rect b="b" l="l" r="r" t="t"/>
              <a:pathLst>
                <a:path extrusionOk="0" h="2792" w="2994">
                  <a:moveTo>
                    <a:pt x="1971" y="1"/>
                  </a:moveTo>
                  <a:lnTo>
                    <a:pt x="872" y="847"/>
                  </a:lnTo>
                  <a:lnTo>
                    <a:pt x="1" y="1465"/>
                  </a:lnTo>
                  <a:lnTo>
                    <a:pt x="1504" y="2791"/>
                  </a:lnTo>
                  <a:lnTo>
                    <a:pt x="2994" y="2791"/>
                  </a:lnTo>
                  <a:lnTo>
                    <a:pt x="197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1" name="Google Shape;5591;p90"/>
            <p:cNvSpPr/>
            <p:nvPr/>
          </p:nvSpPr>
          <p:spPr>
            <a:xfrm>
              <a:off x="1782075" y="1445925"/>
              <a:ext cx="98850" cy="90625"/>
            </a:xfrm>
            <a:custGeom>
              <a:rect b="b" l="l" r="r" t="t"/>
              <a:pathLst>
                <a:path extrusionOk="0" h="3625" w="3954">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2" name="Google Shape;5592;p90"/>
            <p:cNvSpPr/>
            <p:nvPr/>
          </p:nvSpPr>
          <p:spPr>
            <a:xfrm>
              <a:off x="241275" y="1079650"/>
              <a:ext cx="2559200" cy="3887025"/>
            </a:xfrm>
            <a:custGeom>
              <a:rect b="b" l="l" r="r" t="t"/>
              <a:pathLst>
                <a:path extrusionOk="0" h="155481" w="102368">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3" name="Google Shape;5593;p90"/>
            <p:cNvSpPr/>
            <p:nvPr/>
          </p:nvSpPr>
          <p:spPr>
            <a:xfrm>
              <a:off x="238125" y="1071925"/>
              <a:ext cx="2568675" cy="3902025"/>
            </a:xfrm>
            <a:custGeom>
              <a:rect b="b" l="l" r="r" t="t"/>
              <a:pathLst>
                <a:path extrusionOk="0" h="156081" w="102747">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4" name="Google Shape;5594;p90"/>
            <p:cNvSpPr/>
            <p:nvPr/>
          </p:nvSpPr>
          <p:spPr>
            <a:xfrm>
              <a:off x="1940550" y="1654925"/>
              <a:ext cx="124725" cy="149650"/>
            </a:xfrm>
            <a:custGeom>
              <a:rect b="b" l="l" r="r" t="t"/>
              <a:pathLst>
                <a:path extrusionOk="0" h="5986" w="4989">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5" name="Google Shape;5595;p90"/>
            <p:cNvSpPr/>
            <p:nvPr/>
          </p:nvSpPr>
          <p:spPr>
            <a:xfrm>
              <a:off x="1932650" y="1641650"/>
              <a:ext cx="145575" cy="179325"/>
            </a:xfrm>
            <a:custGeom>
              <a:rect b="b" l="l" r="r" t="t"/>
              <a:pathLst>
                <a:path extrusionOk="0" h="7173" w="5823">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6" name="Google Shape;5596;p90"/>
            <p:cNvSpPr/>
            <p:nvPr/>
          </p:nvSpPr>
          <p:spPr>
            <a:xfrm>
              <a:off x="2019475" y="1292525"/>
              <a:ext cx="410075" cy="583375"/>
            </a:xfrm>
            <a:custGeom>
              <a:rect b="b" l="l" r="r" t="t"/>
              <a:pathLst>
                <a:path extrusionOk="0" h="23335" w="16403">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7" name="Google Shape;5597;p90"/>
            <p:cNvSpPr/>
            <p:nvPr/>
          </p:nvSpPr>
          <p:spPr>
            <a:xfrm>
              <a:off x="2011275" y="1270725"/>
              <a:ext cx="427750" cy="619075"/>
            </a:xfrm>
            <a:custGeom>
              <a:rect b="b" l="l" r="r" t="t"/>
              <a:pathLst>
                <a:path extrusionOk="0" h="24763" w="1711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8" name="Google Shape;5598;p90"/>
            <p:cNvSpPr/>
            <p:nvPr/>
          </p:nvSpPr>
          <p:spPr>
            <a:xfrm>
              <a:off x="2342725" y="2272700"/>
              <a:ext cx="102300" cy="109875"/>
            </a:xfrm>
            <a:custGeom>
              <a:rect b="b" l="l" r="r" t="t"/>
              <a:pathLst>
                <a:path extrusionOk="0" h="4395" w="4092">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99" name="Google Shape;5599;p90"/>
            <p:cNvSpPr/>
            <p:nvPr/>
          </p:nvSpPr>
          <p:spPr>
            <a:xfrm>
              <a:off x="2334825" y="2250600"/>
              <a:ext cx="118400" cy="142075"/>
            </a:xfrm>
            <a:custGeom>
              <a:rect b="b" l="l" r="r" t="t"/>
              <a:pathLst>
                <a:path extrusionOk="0" h="5683" w="4736">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0" name="Google Shape;5600;p90"/>
            <p:cNvSpPr/>
            <p:nvPr/>
          </p:nvSpPr>
          <p:spPr>
            <a:xfrm>
              <a:off x="1713900" y="3010725"/>
              <a:ext cx="224775" cy="69925"/>
            </a:xfrm>
            <a:custGeom>
              <a:rect b="b" l="l" r="r" t="t"/>
              <a:pathLst>
                <a:path extrusionOk="0" h="2797" w="8991">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1" name="Google Shape;5601;p90"/>
            <p:cNvSpPr/>
            <p:nvPr/>
          </p:nvSpPr>
          <p:spPr>
            <a:xfrm>
              <a:off x="1691475" y="3002850"/>
              <a:ext cx="265200" cy="86825"/>
            </a:xfrm>
            <a:custGeom>
              <a:rect b="b" l="l" r="r" t="t"/>
              <a:pathLst>
                <a:path extrusionOk="0" h="3473" w="10608">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2" name="Google Shape;5602;p90"/>
            <p:cNvSpPr/>
            <p:nvPr/>
          </p:nvSpPr>
          <p:spPr>
            <a:xfrm>
              <a:off x="1938650" y="3067875"/>
              <a:ext cx="120300" cy="55275"/>
            </a:xfrm>
            <a:custGeom>
              <a:rect b="b" l="l" r="r" t="t"/>
              <a:pathLst>
                <a:path extrusionOk="0" h="2211" w="4812">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3" name="Google Shape;5603;p90"/>
            <p:cNvSpPr/>
            <p:nvPr/>
          </p:nvSpPr>
          <p:spPr>
            <a:xfrm>
              <a:off x="1916875" y="3059350"/>
              <a:ext cx="152175" cy="75475"/>
            </a:xfrm>
            <a:custGeom>
              <a:rect b="b" l="l" r="r" t="t"/>
              <a:pathLst>
                <a:path extrusionOk="0" h="3019" w="6087">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4" name="Google Shape;5604;p90"/>
            <p:cNvSpPr/>
            <p:nvPr/>
          </p:nvSpPr>
          <p:spPr>
            <a:xfrm>
              <a:off x="1843950" y="3121225"/>
              <a:ext cx="55275" cy="29075"/>
            </a:xfrm>
            <a:custGeom>
              <a:rect b="b" l="l" r="r" t="t"/>
              <a:pathLst>
                <a:path extrusionOk="0" h="1163" w="2211">
                  <a:moveTo>
                    <a:pt x="1" y="0"/>
                  </a:moveTo>
                  <a:lnTo>
                    <a:pt x="1226" y="1162"/>
                  </a:lnTo>
                  <a:lnTo>
                    <a:pt x="2211" y="278"/>
                  </a:lnTo>
                  <a:lnTo>
                    <a:pt x="165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5" name="Google Shape;5605;p90"/>
            <p:cNvSpPr/>
            <p:nvPr/>
          </p:nvSpPr>
          <p:spPr>
            <a:xfrm>
              <a:off x="1824375" y="3113325"/>
              <a:ext cx="88750" cy="47700"/>
            </a:xfrm>
            <a:custGeom>
              <a:rect b="b" l="l" r="r" t="t"/>
              <a:pathLst>
                <a:path extrusionOk="0" h="1908" w="355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6" name="Google Shape;5606;p90"/>
            <p:cNvSpPr/>
            <p:nvPr/>
          </p:nvSpPr>
          <p:spPr>
            <a:xfrm>
              <a:off x="2090500" y="3105425"/>
              <a:ext cx="65050" cy="33175"/>
            </a:xfrm>
            <a:custGeom>
              <a:rect b="b" l="l" r="r" t="t"/>
              <a:pathLst>
                <a:path extrusionOk="0" h="1327" w="2602">
                  <a:moveTo>
                    <a:pt x="0" y="1"/>
                  </a:moveTo>
                  <a:lnTo>
                    <a:pt x="468" y="1327"/>
                  </a:lnTo>
                  <a:lnTo>
                    <a:pt x="2602" y="658"/>
                  </a:lnTo>
                  <a:lnTo>
                    <a:pt x="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07" name="Google Shape;5607;p90"/>
            <p:cNvSpPr/>
            <p:nvPr/>
          </p:nvSpPr>
          <p:spPr>
            <a:xfrm>
              <a:off x="2077875" y="3094075"/>
              <a:ext cx="106725" cy="54325"/>
            </a:xfrm>
            <a:custGeom>
              <a:rect b="b" l="l" r="r" t="t"/>
              <a:pathLst>
                <a:path extrusionOk="0" h="2173" w="4269">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611" name="Shape 5611"/>
        <p:cNvGrpSpPr/>
        <p:nvPr/>
      </p:nvGrpSpPr>
      <p:grpSpPr>
        <a:xfrm>
          <a:off x="0" y="0"/>
          <a:ext cx="0" cy="0"/>
          <a:chOff x="0" y="0"/>
          <a:chExt cx="0" cy="0"/>
        </a:xfrm>
      </p:grpSpPr>
      <p:grpSp>
        <p:nvGrpSpPr>
          <p:cNvPr id="5612" name="Google Shape;5612;p91"/>
          <p:cNvGrpSpPr/>
          <p:nvPr/>
        </p:nvGrpSpPr>
        <p:grpSpPr>
          <a:xfrm>
            <a:off x="725414" y="969763"/>
            <a:ext cx="2507799" cy="206239"/>
            <a:chOff x="106648" y="895722"/>
            <a:chExt cx="4481413" cy="374300"/>
          </a:xfrm>
        </p:grpSpPr>
        <p:grpSp>
          <p:nvGrpSpPr>
            <p:cNvPr id="5613" name="Google Shape;5613;p91"/>
            <p:cNvGrpSpPr/>
            <p:nvPr/>
          </p:nvGrpSpPr>
          <p:grpSpPr>
            <a:xfrm>
              <a:off x="2233276" y="895722"/>
              <a:ext cx="1082667" cy="223591"/>
              <a:chOff x="4808316" y="2800065"/>
              <a:chExt cx="1999386" cy="412910"/>
            </a:xfrm>
          </p:grpSpPr>
          <p:sp>
            <p:nvSpPr>
              <p:cNvPr id="5614" name="Google Shape;5614;p91"/>
              <p:cNvSpPr/>
              <p:nvPr/>
            </p:nvSpPr>
            <p:spPr>
              <a:xfrm>
                <a:off x="4849302"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15" name="Google Shape;5615;p91"/>
              <p:cNvGrpSpPr/>
              <p:nvPr/>
            </p:nvGrpSpPr>
            <p:grpSpPr>
              <a:xfrm>
                <a:off x="4808316" y="2800065"/>
                <a:ext cx="92400" cy="411825"/>
                <a:chOff x="845575" y="2563700"/>
                <a:chExt cx="92400" cy="411825"/>
              </a:xfrm>
            </p:grpSpPr>
            <p:cxnSp>
              <p:nvCxnSpPr>
                <p:cNvPr id="5616" name="Google Shape;5616;p9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17" name="Google Shape;5617;p9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18" name="Google Shape;5618;p91"/>
            <p:cNvGrpSpPr/>
            <p:nvPr/>
          </p:nvGrpSpPr>
          <p:grpSpPr>
            <a:xfrm>
              <a:off x="106648" y="895722"/>
              <a:ext cx="1088401" cy="223591"/>
              <a:chOff x="881025" y="2800065"/>
              <a:chExt cx="2009975" cy="412910"/>
            </a:xfrm>
          </p:grpSpPr>
          <p:sp>
            <p:nvSpPr>
              <p:cNvPr id="5619" name="Google Shape;5619;p91"/>
              <p:cNvSpPr/>
              <p:nvPr/>
            </p:nvSpPr>
            <p:spPr>
              <a:xfrm>
                <a:off x="932600" y="3079475"/>
                <a:ext cx="1958400" cy="133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0" name="Google Shape;5620;p91"/>
              <p:cNvGrpSpPr/>
              <p:nvPr/>
            </p:nvGrpSpPr>
            <p:grpSpPr>
              <a:xfrm>
                <a:off x="881025" y="2800065"/>
                <a:ext cx="92400" cy="411825"/>
                <a:chOff x="845575" y="2563700"/>
                <a:chExt cx="92400" cy="411825"/>
              </a:xfrm>
            </p:grpSpPr>
            <p:cxnSp>
              <p:nvCxnSpPr>
                <p:cNvPr id="5621" name="Google Shape;5621;p91"/>
                <p:cNvCxnSpPr/>
                <p:nvPr/>
              </p:nvCxnSpPr>
              <p:spPr>
                <a:xfrm>
                  <a:off x="891775"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22" name="Google Shape;5622;p91"/>
                <p:cNvSpPr/>
                <p:nvPr/>
              </p:nvSpPr>
              <p:spPr>
                <a:xfrm>
                  <a:off x="845575"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3" name="Google Shape;5623;p91"/>
            <p:cNvGrpSpPr/>
            <p:nvPr/>
          </p:nvGrpSpPr>
          <p:grpSpPr>
            <a:xfrm>
              <a:off x="1172346" y="1047018"/>
              <a:ext cx="1083151" cy="223003"/>
              <a:chOff x="2849073" y="3079467"/>
              <a:chExt cx="2000279" cy="411825"/>
            </a:xfrm>
          </p:grpSpPr>
          <p:sp>
            <p:nvSpPr>
              <p:cNvPr id="5624" name="Google Shape;5624;p91"/>
              <p:cNvSpPr/>
              <p:nvPr/>
            </p:nvSpPr>
            <p:spPr>
              <a:xfrm>
                <a:off x="2890952" y="3079475"/>
                <a:ext cx="19584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25" name="Google Shape;5625;p91"/>
              <p:cNvGrpSpPr/>
              <p:nvPr/>
            </p:nvGrpSpPr>
            <p:grpSpPr>
              <a:xfrm rot="10800000">
                <a:off x="2849073" y="3079467"/>
                <a:ext cx="92400" cy="411825"/>
                <a:chOff x="2070100" y="2563700"/>
                <a:chExt cx="92400" cy="411825"/>
              </a:xfrm>
            </p:grpSpPr>
            <p:cxnSp>
              <p:nvCxnSpPr>
                <p:cNvPr id="5626" name="Google Shape;5626;p9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27" name="Google Shape;5627;p9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28" name="Google Shape;5628;p91"/>
            <p:cNvGrpSpPr/>
            <p:nvPr/>
          </p:nvGrpSpPr>
          <p:grpSpPr>
            <a:xfrm>
              <a:off x="3290132" y="1047018"/>
              <a:ext cx="1297929" cy="223003"/>
              <a:chOff x="6760035" y="3079467"/>
              <a:chExt cx="2396914" cy="411825"/>
            </a:xfrm>
          </p:grpSpPr>
          <p:sp>
            <p:nvSpPr>
              <p:cNvPr id="5629" name="Google Shape;5629;p91"/>
              <p:cNvSpPr/>
              <p:nvPr/>
            </p:nvSpPr>
            <p:spPr>
              <a:xfrm>
                <a:off x="6807650" y="3079475"/>
                <a:ext cx="2349300" cy="133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0" name="Google Shape;5630;p91"/>
              <p:cNvGrpSpPr/>
              <p:nvPr/>
            </p:nvGrpSpPr>
            <p:grpSpPr>
              <a:xfrm rot="10800000">
                <a:off x="6760035" y="3079467"/>
                <a:ext cx="92400" cy="411825"/>
                <a:chOff x="2070100" y="2563700"/>
                <a:chExt cx="92400" cy="411825"/>
              </a:xfrm>
            </p:grpSpPr>
            <p:cxnSp>
              <p:nvCxnSpPr>
                <p:cNvPr id="5631" name="Google Shape;5631;p91"/>
                <p:cNvCxnSpPr/>
                <p:nvPr/>
              </p:nvCxnSpPr>
              <p:spPr>
                <a:xfrm>
                  <a:off x="2116300" y="2616125"/>
                  <a:ext cx="0" cy="359400"/>
                </a:xfrm>
                <a:prstGeom prst="straightConnector1">
                  <a:avLst/>
                </a:prstGeom>
                <a:noFill/>
                <a:ln cap="flat" cmpd="sng" w="9525">
                  <a:solidFill>
                    <a:srgbClr val="667E92"/>
                  </a:solidFill>
                  <a:prstDash val="solid"/>
                  <a:round/>
                  <a:headEnd len="sm" w="sm" type="none"/>
                  <a:tailEnd len="sm" w="sm" type="none"/>
                </a:ln>
              </p:spPr>
            </p:cxnSp>
            <p:sp>
              <p:nvSpPr>
                <p:cNvPr id="5632" name="Google Shape;5632;p91"/>
                <p:cNvSpPr/>
                <p:nvPr/>
              </p:nvSpPr>
              <p:spPr>
                <a:xfrm>
                  <a:off x="2070100" y="2563700"/>
                  <a:ext cx="92400" cy="924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633" name="Google Shape;5633;p91"/>
          <p:cNvGrpSpPr/>
          <p:nvPr/>
        </p:nvGrpSpPr>
        <p:grpSpPr>
          <a:xfrm>
            <a:off x="2143176" y="3369134"/>
            <a:ext cx="1086701" cy="799429"/>
            <a:chOff x="2183288" y="3555572"/>
            <a:chExt cx="1136241" cy="835873"/>
          </a:xfrm>
        </p:grpSpPr>
        <p:sp>
          <p:nvSpPr>
            <p:cNvPr id="5634" name="Google Shape;5634;p91"/>
            <p:cNvSpPr/>
            <p:nvPr/>
          </p:nvSpPr>
          <p:spPr>
            <a:xfrm>
              <a:off x="2673740"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635" name="Google Shape;5635;p91"/>
            <p:cNvGrpSpPr/>
            <p:nvPr/>
          </p:nvGrpSpPr>
          <p:grpSpPr>
            <a:xfrm>
              <a:off x="2205895" y="3637269"/>
              <a:ext cx="1089848" cy="724993"/>
              <a:chOff x="2205895" y="3637269"/>
              <a:chExt cx="1089848" cy="724993"/>
            </a:xfrm>
          </p:grpSpPr>
          <p:sp>
            <p:nvSpPr>
              <p:cNvPr id="5636" name="Google Shape;5636;p91"/>
              <p:cNvSpPr/>
              <p:nvPr/>
            </p:nvSpPr>
            <p:spPr>
              <a:xfrm>
                <a:off x="2205895" y="4204394"/>
                <a:ext cx="555376" cy="157849"/>
              </a:xfrm>
              <a:custGeom>
                <a:rect b="b" l="l" r="r" t="t"/>
                <a:pathLst>
                  <a:path extrusionOk="0" h="36518" w="128485">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7" name="Google Shape;5637;p91"/>
              <p:cNvSpPr/>
              <p:nvPr/>
            </p:nvSpPr>
            <p:spPr>
              <a:xfrm>
                <a:off x="2206834" y="3993916"/>
                <a:ext cx="218757" cy="153401"/>
              </a:xfrm>
              <a:custGeom>
                <a:rect b="b" l="l" r="r" t="t"/>
                <a:pathLst>
                  <a:path extrusionOk="0" h="35489" w="50609">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8" name="Google Shape;5638;p91"/>
              <p:cNvSpPr/>
              <p:nvPr/>
            </p:nvSpPr>
            <p:spPr>
              <a:xfrm>
                <a:off x="2487003" y="3847747"/>
                <a:ext cx="808740" cy="157849"/>
              </a:xfrm>
              <a:custGeom>
                <a:rect b="b" l="l" r="r" t="t"/>
                <a:pathLst>
                  <a:path extrusionOk="0" h="36518" w="18710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39" name="Google Shape;5639;p91"/>
              <p:cNvSpPr/>
              <p:nvPr/>
            </p:nvSpPr>
            <p:spPr>
              <a:xfrm>
                <a:off x="2919192" y="3637269"/>
                <a:ext cx="375081" cy="148491"/>
              </a:xfrm>
              <a:custGeom>
                <a:rect b="b" l="l" r="r" t="t"/>
                <a:pathLst>
                  <a:path extrusionOk="0" h="34353" w="86774">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0" name="Google Shape;5640;p91"/>
              <p:cNvSpPr/>
              <p:nvPr/>
            </p:nvSpPr>
            <p:spPr>
              <a:xfrm>
                <a:off x="2233143" y="3637269"/>
                <a:ext cx="621199" cy="11697"/>
              </a:xfrm>
              <a:custGeom>
                <a:rect b="b" l="l" r="r" t="t"/>
                <a:pathLst>
                  <a:path extrusionOk="0" h="2706" w="143713">
                    <a:moveTo>
                      <a:pt x="0" y="0"/>
                    </a:moveTo>
                    <a:lnTo>
                      <a:pt x="0" y="2705"/>
                    </a:lnTo>
                    <a:lnTo>
                      <a:pt x="143712" y="2705"/>
                    </a:lnTo>
                    <a:lnTo>
                      <a:pt x="143712"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41" name="Google Shape;5641;p91"/>
              <p:cNvSpPr/>
              <p:nvPr/>
            </p:nvSpPr>
            <p:spPr>
              <a:xfrm>
                <a:off x="3004568" y="4350566"/>
                <a:ext cx="270028" cy="11697"/>
              </a:xfrm>
              <a:custGeom>
                <a:rect b="b" l="l" r="r" t="t"/>
                <a:pathLst>
                  <a:path extrusionOk="0" h="2706" w="106520">
                    <a:moveTo>
                      <a:pt x="0" y="0"/>
                    </a:moveTo>
                    <a:lnTo>
                      <a:pt x="0" y="2705"/>
                    </a:lnTo>
                    <a:lnTo>
                      <a:pt x="106520" y="2705"/>
                    </a:lnTo>
                    <a:lnTo>
                      <a:pt x="106520"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42" name="Google Shape;5642;p91"/>
            <p:cNvSpPr/>
            <p:nvPr/>
          </p:nvSpPr>
          <p:spPr>
            <a:xfrm rot="5400000">
              <a:off x="2852961" y="3612770"/>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43" name="Google Shape;5643;p91"/>
            <p:cNvCxnSpPr/>
            <p:nvPr/>
          </p:nvCxnSpPr>
          <p:spPr>
            <a:xfrm>
              <a:off x="2887992" y="3555572"/>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644" name="Google Shape;5644;p91"/>
            <p:cNvGrpSpPr/>
            <p:nvPr/>
          </p:nvGrpSpPr>
          <p:grpSpPr>
            <a:xfrm>
              <a:off x="3173850" y="3779426"/>
              <a:ext cx="145679" cy="70048"/>
              <a:chOff x="3173850" y="3779426"/>
              <a:chExt cx="145679" cy="70048"/>
            </a:xfrm>
          </p:grpSpPr>
          <p:cxnSp>
            <p:nvCxnSpPr>
              <p:cNvPr id="5645" name="Google Shape;5645;p91"/>
              <p:cNvCxnSpPr/>
              <p:nvPr/>
            </p:nvCxnSpPr>
            <p:spPr>
              <a:xfrm rot="10800000">
                <a:off x="3173850" y="3817250"/>
                <a:ext cx="94500" cy="0"/>
              </a:xfrm>
              <a:prstGeom prst="straightConnector1">
                <a:avLst/>
              </a:prstGeom>
              <a:noFill/>
              <a:ln cap="flat" cmpd="sng" w="9525">
                <a:solidFill>
                  <a:srgbClr val="BAC8D3"/>
                </a:solidFill>
                <a:prstDash val="solid"/>
                <a:round/>
                <a:headEnd len="med" w="med" type="none"/>
                <a:tailEnd len="med" w="med" type="diamond"/>
              </a:ln>
            </p:spPr>
          </p:cxnSp>
          <p:sp>
            <p:nvSpPr>
              <p:cNvPr id="5646" name="Google Shape;5646;p91"/>
              <p:cNvSpPr/>
              <p:nvPr/>
            </p:nvSpPr>
            <p:spPr>
              <a:xfrm rot="5400000">
                <a:off x="3254146" y="378409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47" name="Google Shape;5647;p91"/>
            <p:cNvGrpSpPr/>
            <p:nvPr/>
          </p:nvGrpSpPr>
          <p:grpSpPr>
            <a:xfrm>
              <a:off x="2183288" y="4139483"/>
              <a:ext cx="145133" cy="70048"/>
              <a:chOff x="2183288" y="4139483"/>
              <a:chExt cx="145133" cy="70048"/>
            </a:xfrm>
          </p:grpSpPr>
          <p:cxnSp>
            <p:nvCxnSpPr>
              <p:cNvPr id="5648" name="Google Shape;5648;p91"/>
              <p:cNvCxnSpPr/>
              <p:nvPr/>
            </p:nvCxnSpPr>
            <p:spPr>
              <a:xfrm rot="10800000">
                <a:off x="2239021" y="4174494"/>
                <a:ext cx="89400" cy="0"/>
              </a:xfrm>
              <a:prstGeom prst="straightConnector1">
                <a:avLst/>
              </a:prstGeom>
              <a:noFill/>
              <a:ln cap="flat" cmpd="sng" w="9525">
                <a:solidFill>
                  <a:srgbClr val="BAC8D3"/>
                </a:solidFill>
                <a:prstDash val="solid"/>
                <a:round/>
                <a:headEnd len="med" w="med" type="diamond"/>
                <a:tailEnd len="med" w="med" type="none"/>
              </a:ln>
            </p:spPr>
          </p:cxnSp>
          <p:sp>
            <p:nvSpPr>
              <p:cNvPr id="5649" name="Google Shape;5649;p91"/>
              <p:cNvSpPr/>
              <p:nvPr/>
            </p:nvSpPr>
            <p:spPr>
              <a:xfrm rot="5400000">
                <a:off x="2178622" y="4144149"/>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50" name="Google Shape;5650;p91"/>
            <p:cNvSpPr/>
            <p:nvPr/>
          </p:nvSpPr>
          <p:spPr>
            <a:xfrm rot="5400000">
              <a:off x="2420934" y="3967554"/>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51" name="Google Shape;5651;p91"/>
            <p:cNvCxnSpPr/>
            <p:nvPr/>
          </p:nvCxnSpPr>
          <p:spPr>
            <a:xfrm>
              <a:off x="2455973" y="3911736"/>
              <a:ext cx="0" cy="52500"/>
            </a:xfrm>
            <a:prstGeom prst="straightConnector1">
              <a:avLst/>
            </a:prstGeom>
            <a:noFill/>
            <a:ln cap="flat" cmpd="sng" w="9525">
              <a:solidFill>
                <a:srgbClr val="BAC8D3"/>
              </a:solidFill>
              <a:prstDash val="solid"/>
              <a:round/>
              <a:headEnd len="med" w="med" type="diamond"/>
              <a:tailEnd len="med" w="med" type="none"/>
            </a:ln>
          </p:spPr>
        </p:cxnSp>
        <p:grpSp>
          <p:nvGrpSpPr>
            <p:cNvPr id="5652" name="Google Shape;5652;p91"/>
            <p:cNvGrpSpPr/>
            <p:nvPr/>
          </p:nvGrpSpPr>
          <p:grpSpPr>
            <a:xfrm>
              <a:off x="2943836" y="4268886"/>
              <a:ext cx="60717" cy="122559"/>
              <a:chOff x="2943836" y="4268886"/>
              <a:chExt cx="60717" cy="122559"/>
            </a:xfrm>
          </p:grpSpPr>
          <p:sp>
            <p:nvSpPr>
              <p:cNvPr id="5653" name="Google Shape;5653;p91"/>
              <p:cNvSpPr/>
              <p:nvPr/>
            </p:nvSpPr>
            <p:spPr>
              <a:xfrm rot="5400000">
                <a:off x="2939170" y="4326062"/>
                <a:ext cx="70048" cy="60717"/>
              </a:xfrm>
              <a:custGeom>
                <a:rect b="b" l="l" r="r" t="t"/>
                <a:pathLst>
                  <a:path extrusionOk="0" h="27693" w="31949">
                    <a:moveTo>
                      <a:pt x="7959" y="1"/>
                    </a:moveTo>
                    <a:lnTo>
                      <a:pt x="1" y="13847"/>
                    </a:lnTo>
                    <a:lnTo>
                      <a:pt x="7959" y="27693"/>
                    </a:lnTo>
                    <a:lnTo>
                      <a:pt x="23991" y="27693"/>
                    </a:lnTo>
                    <a:lnTo>
                      <a:pt x="31949" y="13847"/>
                    </a:lnTo>
                    <a:lnTo>
                      <a:pt x="23991" y="1"/>
                    </a:lnTo>
                    <a:close/>
                  </a:path>
                </a:pathLst>
              </a:custGeom>
              <a:solidFill>
                <a:srgbClr val="435D74"/>
              </a:solidFill>
              <a:ln cap="flat" cmpd="sng" w="9525">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654" name="Google Shape;5654;p91"/>
              <p:cNvCxnSpPr/>
              <p:nvPr/>
            </p:nvCxnSpPr>
            <p:spPr>
              <a:xfrm>
                <a:off x="2974204" y="4268886"/>
                <a:ext cx="0" cy="52500"/>
              </a:xfrm>
              <a:prstGeom prst="straightConnector1">
                <a:avLst/>
              </a:prstGeom>
              <a:noFill/>
              <a:ln cap="flat" cmpd="sng" w="9525">
                <a:solidFill>
                  <a:srgbClr val="BAC8D3"/>
                </a:solidFill>
                <a:prstDash val="solid"/>
                <a:round/>
                <a:headEnd len="med" w="med" type="diamond"/>
                <a:tailEnd len="med" w="med" type="none"/>
              </a:ln>
            </p:spPr>
          </p:cxnSp>
        </p:grpSp>
      </p:grpSp>
      <p:grpSp>
        <p:nvGrpSpPr>
          <p:cNvPr id="5655" name="Google Shape;5655;p91"/>
          <p:cNvGrpSpPr/>
          <p:nvPr/>
        </p:nvGrpSpPr>
        <p:grpSpPr>
          <a:xfrm>
            <a:off x="3406121" y="1290134"/>
            <a:ext cx="1675870" cy="758251"/>
            <a:chOff x="3530532" y="1496185"/>
            <a:chExt cx="1562000" cy="706730"/>
          </a:xfrm>
        </p:grpSpPr>
        <p:cxnSp>
          <p:nvCxnSpPr>
            <p:cNvPr id="5656" name="Google Shape;5656;p91"/>
            <p:cNvCxnSpPr/>
            <p:nvPr/>
          </p:nvCxnSpPr>
          <p:spPr>
            <a:xfrm>
              <a:off x="3583832" y="1857562"/>
              <a:ext cx="1508700" cy="0"/>
            </a:xfrm>
            <a:prstGeom prst="straightConnector1">
              <a:avLst/>
            </a:prstGeom>
            <a:noFill/>
            <a:ln cap="flat" cmpd="sng" w="28575">
              <a:solidFill>
                <a:srgbClr val="A5B7C6"/>
              </a:solidFill>
              <a:prstDash val="solid"/>
              <a:round/>
              <a:headEnd len="med" w="med" type="none"/>
              <a:tailEnd len="med" w="med" type="triangle"/>
            </a:ln>
          </p:spPr>
        </p:cxnSp>
        <p:grpSp>
          <p:nvGrpSpPr>
            <p:cNvPr id="5657" name="Google Shape;5657;p91"/>
            <p:cNvGrpSpPr/>
            <p:nvPr/>
          </p:nvGrpSpPr>
          <p:grpSpPr>
            <a:xfrm>
              <a:off x="3530532" y="1496185"/>
              <a:ext cx="323430" cy="463587"/>
              <a:chOff x="3530532" y="1496185"/>
              <a:chExt cx="323430" cy="463587"/>
            </a:xfrm>
          </p:grpSpPr>
          <p:grpSp>
            <p:nvGrpSpPr>
              <p:cNvPr id="5658" name="Google Shape;5658;p91"/>
              <p:cNvGrpSpPr/>
              <p:nvPr/>
            </p:nvGrpSpPr>
            <p:grpSpPr>
              <a:xfrm>
                <a:off x="3567462" y="1496185"/>
                <a:ext cx="286500" cy="361376"/>
                <a:chOff x="3567462" y="1496185"/>
                <a:chExt cx="286500" cy="361376"/>
              </a:xfrm>
            </p:grpSpPr>
            <p:cxnSp>
              <p:nvCxnSpPr>
                <p:cNvPr id="5659" name="Google Shape;5659;p91"/>
                <p:cNvCxnSpPr/>
                <p:nvPr/>
              </p:nvCxnSpPr>
              <p:spPr>
                <a:xfrm rot="10800000">
                  <a:off x="3626630"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660" name="Google Shape;5660;p91"/>
                <p:cNvSpPr/>
                <p:nvPr/>
              </p:nvSpPr>
              <p:spPr>
                <a:xfrm>
                  <a:off x="3567462"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1" name="Google Shape;5661;p91"/>
              <p:cNvSpPr/>
              <p:nvPr/>
            </p:nvSpPr>
            <p:spPr>
              <a:xfrm>
                <a:off x="3530532"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2" name="Google Shape;5662;p91"/>
            <p:cNvGrpSpPr/>
            <p:nvPr/>
          </p:nvGrpSpPr>
          <p:grpSpPr>
            <a:xfrm>
              <a:off x="3891569" y="1779209"/>
              <a:ext cx="323945" cy="423706"/>
              <a:chOff x="3891569" y="1779209"/>
              <a:chExt cx="323945" cy="423706"/>
            </a:xfrm>
          </p:grpSpPr>
          <p:grpSp>
            <p:nvGrpSpPr>
              <p:cNvPr id="5663" name="Google Shape;5663;p91"/>
              <p:cNvGrpSpPr/>
              <p:nvPr/>
            </p:nvGrpSpPr>
            <p:grpSpPr>
              <a:xfrm>
                <a:off x="3929014" y="1881638"/>
                <a:ext cx="286500" cy="321278"/>
                <a:chOff x="3929014" y="1881638"/>
                <a:chExt cx="286500" cy="321278"/>
              </a:xfrm>
            </p:grpSpPr>
            <p:cxnSp>
              <p:nvCxnSpPr>
                <p:cNvPr id="5664" name="Google Shape;5664;p91"/>
                <p:cNvCxnSpPr/>
                <p:nvPr/>
              </p:nvCxnSpPr>
              <p:spPr>
                <a:xfrm rot="10800000">
                  <a:off x="3988388" y="1881638"/>
                  <a:ext cx="0" cy="291900"/>
                </a:xfrm>
                <a:prstGeom prst="straightConnector1">
                  <a:avLst/>
                </a:prstGeom>
                <a:noFill/>
                <a:ln cap="flat" cmpd="sng" w="28575">
                  <a:solidFill>
                    <a:srgbClr val="A5B7C6"/>
                  </a:solidFill>
                  <a:prstDash val="solid"/>
                  <a:round/>
                  <a:headEnd len="med" w="med" type="none"/>
                  <a:tailEnd len="med" w="med" type="none"/>
                </a:ln>
              </p:spPr>
            </p:cxnSp>
            <p:sp>
              <p:nvSpPr>
                <p:cNvPr id="5665" name="Google Shape;5665;p91"/>
                <p:cNvSpPr/>
                <p:nvPr/>
              </p:nvSpPr>
              <p:spPr>
                <a:xfrm>
                  <a:off x="3929014"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66" name="Google Shape;5666;p91"/>
              <p:cNvSpPr/>
              <p:nvPr/>
            </p:nvSpPr>
            <p:spPr>
              <a:xfrm>
                <a:off x="3891569" y="1779209"/>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67" name="Google Shape;5667;p91"/>
            <p:cNvGrpSpPr/>
            <p:nvPr/>
          </p:nvGrpSpPr>
          <p:grpSpPr>
            <a:xfrm>
              <a:off x="4252606" y="1496185"/>
              <a:ext cx="324721" cy="463587"/>
              <a:chOff x="4252606" y="1496185"/>
              <a:chExt cx="324721" cy="463587"/>
            </a:xfrm>
          </p:grpSpPr>
          <p:grpSp>
            <p:nvGrpSpPr>
              <p:cNvPr id="5668" name="Google Shape;5668;p91"/>
              <p:cNvGrpSpPr/>
              <p:nvPr/>
            </p:nvGrpSpPr>
            <p:grpSpPr>
              <a:xfrm>
                <a:off x="4290828" y="1496185"/>
                <a:ext cx="286500" cy="361376"/>
                <a:chOff x="4290828" y="1496185"/>
                <a:chExt cx="286500" cy="361376"/>
              </a:xfrm>
            </p:grpSpPr>
            <p:cxnSp>
              <p:nvCxnSpPr>
                <p:cNvPr id="5669" name="Google Shape;5669;p91"/>
                <p:cNvCxnSpPr/>
                <p:nvPr/>
              </p:nvCxnSpPr>
              <p:spPr>
                <a:xfrm rot="10800000">
                  <a:off x="4349995" y="1565661"/>
                  <a:ext cx="0" cy="291900"/>
                </a:xfrm>
                <a:prstGeom prst="straightConnector1">
                  <a:avLst/>
                </a:prstGeom>
                <a:noFill/>
                <a:ln cap="flat" cmpd="sng" w="28575">
                  <a:solidFill>
                    <a:srgbClr val="A5B7C6"/>
                  </a:solidFill>
                  <a:prstDash val="solid"/>
                  <a:round/>
                  <a:headEnd len="med" w="med" type="none"/>
                  <a:tailEnd len="med" w="med" type="none"/>
                </a:ln>
              </p:spPr>
            </p:cxnSp>
            <p:sp>
              <p:nvSpPr>
                <p:cNvPr id="5670" name="Google Shape;5670;p91"/>
                <p:cNvSpPr/>
                <p:nvPr/>
              </p:nvSpPr>
              <p:spPr>
                <a:xfrm>
                  <a:off x="4290828" y="1496185"/>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1" name="Google Shape;5671;p91"/>
              <p:cNvSpPr/>
              <p:nvPr/>
            </p:nvSpPr>
            <p:spPr>
              <a:xfrm>
                <a:off x="4252606" y="1771972"/>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72" name="Google Shape;5672;p91"/>
            <p:cNvGrpSpPr/>
            <p:nvPr/>
          </p:nvGrpSpPr>
          <p:grpSpPr>
            <a:xfrm>
              <a:off x="4613643" y="1763716"/>
              <a:ext cx="325308" cy="439200"/>
              <a:chOff x="4613643" y="1763716"/>
              <a:chExt cx="325308" cy="439200"/>
            </a:xfrm>
          </p:grpSpPr>
          <p:grpSp>
            <p:nvGrpSpPr>
              <p:cNvPr id="5673" name="Google Shape;5673;p91"/>
              <p:cNvGrpSpPr/>
              <p:nvPr/>
            </p:nvGrpSpPr>
            <p:grpSpPr>
              <a:xfrm>
                <a:off x="4652451" y="1879538"/>
                <a:ext cx="286500" cy="323378"/>
                <a:chOff x="4652451" y="1879538"/>
                <a:chExt cx="286500" cy="323378"/>
              </a:xfrm>
            </p:grpSpPr>
            <p:cxnSp>
              <p:nvCxnSpPr>
                <p:cNvPr id="5674" name="Google Shape;5674;p91"/>
                <p:cNvCxnSpPr/>
                <p:nvPr/>
              </p:nvCxnSpPr>
              <p:spPr>
                <a:xfrm rot="10800000">
                  <a:off x="4707486" y="1879538"/>
                  <a:ext cx="0" cy="294000"/>
                </a:xfrm>
                <a:prstGeom prst="straightConnector1">
                  <a:avLst/>
                </a:prstGeom>
                <a:noFill/>
                <a:ln cap="flat" cmpd="sng" w="28575">
                  <a:solidFill>
                    <a:srgbClr val="A5B7C6"/>
                  </a:solidFill>
                  <a:prstDash val="solid"/>
                  <a:round/>
                  <a:headEnd len="med" w="med" type="none"/>
                  <a:tailEnd len="med" w="med" type="none"/>
                </a:ln>
              </p:spPr>
            </p:cxnSp>
            <p:sp>
              <p:nvSpPr>
                <p:cNvPr id="5675" name="Google Shape;5675;p91"/>
                <p:cNvSpPr/>
                <p:nvPr/>
              </p:nvSpPr>
              <p:spPr>
                <a:xfrm>
                  <a:off x="4652451" y="2103016"/>
                  <a:ext cx="286500" cy="999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676" name="Google Shape;5676;p91"/>
              <p:cNvSpPr/>
              <p:nvPr/>
            </p:nvSpPr>
            <p:spPr>
              <a:xfrm>
                <a:off x="4613643" y="1763716"/>
                <a:ext cx="187800" cy="1878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77" name="Google Shape;5677;p91"/>
          <p:cNvGrpSpPr/>
          <p:nvPr/>
        </p:nvGrpSpPr>
        <p:grpSpPr>
          <a:xfrm>
            <a:off x="3417981" y="2143759"/>
            <a:ext cx="1652173" cy="391517"/>
            <a:chOff x="3512551" y="2358270"/>
            <a:chExt cx="1597383" cy="378533"/>
          </a:xfrm>
        </p:grpSpPr>
        <p:cxnSp>
          <p:nvCxnSpPr>
            <p:cNvPr id="5678" name="Google Shape;5678;p91"/>
            <p:cNvCxnSpPr>
              <a:stCxn id="5679" idx="6"/>
              <a:endCxn id="5680" idx="2"/>
            </p:cNvCxnSpPr>
            <p:nvPr/>
          </p:nvCxnSpPr>
          <p:spPr>
            <a:xfrm>
              <a:off x="3738198" y="2553118"/>
              <a:ext cx="1146000" cy="0"/>
            </a:xfrm>
            <a:prstGeom prst="straightConnector1">
              <a:avLst/>
            </a:prstGeom>
            <a:noFill/>
            <a:ln cap="flat" cmpd="sng" w="19050">
              <a:solidFill>
                <a:srgbClr val="435D74"/>
              </a:solidFill>
              <a:prstDash val="solid"/>
              <a:round/>
              <a:headEnd len="med" w="med" type="none"/>
              <a:tailEnd len="med" w="med" type="none"/>
            </a:ln>
          </p:spPr>
        </p:cxnSp>
        <p:grpSp>
          <p:nvGrpSpPr>
            <p:cNvPr id="5681" name="Google Shape;5681;p91"/>
            <p:cNvGrpSpPr/>
            <p:nvPr/>
          </p:nvGrpSpPr>
          <p:grpSpPr>
            <a:xfrm>
              <a:off x="3512551" y="2358270"/>
              <a:ext cx="225647" cy="307714"/>
              <a:chOff x="2182679" y="2004714"/>
              <a:chExt cx="792300" cy="1080458"/>
            </a:xfrm>
          </p:grpSpPr>
          <p:cxnSp>
            <p:nvCxnSpPr>
              <p:cNvPr id="5682" name="Google Shape;5682;p91"/>
              <p:cNvCxnSpPr>
                <a:stCxn id="5683" idx="0"/>
              </p:cNvCxnSpPr>
              <p:nvPr/>
            </p:nvCxnSpPr>
            <p:spPr>
              <a:xfrm rot="10800000">
                <a:off x="2578961"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679" name="Google Shape;5679;p91"/>
              <p:cNvSpPr/>
              <p:nvPr/>
            </p:nvSpPr>
            <p:spPr>
              <a:xfrm>
                <a:off x="2182679"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3" name="Google Shape;5683;p91"/>
              <p:cNvSpPr/>
              <p:nvPr/>
            </p:nvSpPr>
            <p:spPr>
              <a:xfrm>
                <a:off x="2283911"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4" name="Google Shape;5684;p91"/>
            <p:cNvGrpSpPr/>
            <p:nvPr/>
          </p:nvGrpSpPr>
          <p:grpSpPr>
            <a:xfrm>
              <a:off x="3969644" y="2440153"/>
              <a:ext cx="225853" cy="296651"/>
              <a:chOff x="3775710" y="1729289"/>
              <a:chExt cx="136500" cy="179289"/>
            </a:xfrm>
          </p:grpSpPr>
          <p:cxnSp>
            <p:nvCxnSpPr>
              <p:cNvPr id="5685" name="Google Shape;5685;p91"/>
              <p:cNvCxnSpPr/>
              <p:nvPr/>
            </p:nvCxnSpPr>
            <p:spPr>
              <a:xfrm>
                <a:off x="3843851" y="1848278"/>
                <a:ext cx="0" cy="60300"/>
              </a:xfrm>
              <a:prstGeom prst="straightConnector1">
                <a:avLst/>
              </a:prstGeom>
              <a:noFill/>
              <a:ln cap="flat" cmpd="sng" w="9525">
                <a:solidFill>
                  <a:srgbClr val="435D74"/>
                </a:solidFill>
                <a:prstDash val="solid"/>
                <a:round/>
                <a:headEnd len="med" w="med" type="none"/>
                <a:tailEnd len="med" w="med" type="none"/>
              </a:ln>
            </p:spPr>
          </p:cxnSp>
          <p:sp>
            <p:nvSpPr>
              <p:cNvPr id="5686" name="Google Shape;5686;p91"/>
              <p:cNvSpPr/>
              <p:nvPr/>
            </p:nvSpPr>
            <p:spPr>
              <a:xfrm>
                <a:off x="3775710" y="1729289"/>
                <a:ext cx="136500" cy="1365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87" name="Google Shape;5687;p91"/>
              <p:cNvSpPr/>
              <p:nvPr/>
            </p:nvSpPr>
            <p:spPr>
              <a:xfrm>
                <a:off x="3793133" y="1746713"/>
                <a:ext cx="101700" cy="1017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88" name="Google Shape;5688;p91"/>
            <p:cNvGrpSpPr/>
            <p:nvPr/>
          </p:nvGrpSpPr>
          <p:grpSpPr>
            <a:xfrm>
              <a:off x="4427051" y="2358270"/>
              <a:ext cx="225647" cy="307714"/>
              <a:chOff x="5393704" y="2004714"/>
              <a:chExt cx="792300" cy="1080458"/>
            </a:xfrm>
          </p:grpSpPr>
          <p:cxnSp>
            <p:nvCxnSpPr>
              <p:cNvPr id="5689" name="Google Shape;5689;p91"/>
              <p:cNvCxnSpPr>
                <a:stCxn id="5690" idx="0"/>
              </p:cNvCxnSpPr>
              <p:nvPr/>
            </p:nvCxnSpPr>
            <p:spPr>
              <a:xfrm rot="10800000">
                <a:off x="5789986" y="2004714"/>
                <a:ext cx="0" cy="389100"/>
              </a:xfrm>
              <a:prstGeom prst="straightConnector1">
                <a:avLst/>
              </a:prstGeom>
              <a:noFill/>
              <a:ln cap="flat" cmpd="sng" w="9525">
                <a:solidFill>
                  <a:srgbClr val="435D74"/>
                </a:solidFill>
                <a:prstDash val="solid"/>
                <a:round/>
                <a:headEnd len="med" w="med" type="none"/>
                <a:tailEnd len="med" w="med" type="none"/>
              </a:ln>
            </p:spPr>
          </p:cxnSp>
          <p:sp>
            <p:nvSpPr>
              <p:cNvPr id="5691" name="Google Shape;5691;p91"/>
              <p:cNvSpPr/>
              <p:nvPr/>
            </p:nvSpPr>
            <p:spPr>
              <a:xfrm>
                <a:off x="5393704"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0" name="Google Shape;5690;p91"/>
              <p:cNvSpPr/>
              <p:nvPr/>
            </p:nvSpPr>
            <p:spPr>
              <a:xfrm>
                <a:off x="5494936"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692" name="Google Shape;5692;p91"/>
            <p:cNvGrpSpPr/>
            <p:nvPr/>
          </p:nvGrpSpPr>
          <p:grpSpPr>
            <a:xfrm>
              <a:off x="4884287" y="2440252"/>
              <a:ext cx="225647" cy="296532"/>
              <a:chOff x="6999166" y="2292572"/>
              <a:chExt cx="792300" cy="1041192"/>
            </a:xfrm>
          </p:grpSpPr>
          <p:cxnSp>
            <p:nvCxnSpPr>
              <p:cNvPr id="5693" name="Google Shape;5693;p91"/>
              <p:cNvCxnSpPr/>
              <p:nvPr/>
            </p:nvCxnSpPr>
            <p:spPr>
              <a:xfrm>
                <a:off x="7395553" y="2983964"/>
                <a:ext cx="0" cy="349800"/>
              </a:xfrm>
              <a:prstGeom prst="straightConnector1">
                <a:avLst/>
              </a:prstGeom>
              <a:noFill/>
              <a:ln cap="flat" cmpd="sng" w="9525">
                <a:solidFill>
                  <a:srgbClr val="435D74"/>
                </a:solidFill>
                <a:prstDash val="solid"/>
                <a:round/>
                <a:headEnd len="med" w="med" type="none"/>
                <a:tailEnd len="med" w="med" type="none"/>
              </a:ln>
            </p:spPr>
          </p:cxnSp>
          <p:sp>
            <p:nvSpPr>
              <p:cNvPr id="5680" name="Google Shape;5680;p91"/>
              <p:cNvSpPr/>
              <p:nvPr/>
            </p:nvSpPr>
            <p:spPr>
              <a:xfrm>
                <a:off x="6999166" y="2292572"/>
                <a:ext cx="792300" cy="792600"/>
              </a:xfrm>
              <a:prstGeom prst="ellipse">
                <a:avLst/>
              </a:prstGeom>
              <a:noFill/>
              <a:ln cap="flat" cmpd="sng" w="19050">
                <a:solidFill>
                  <a:srgbClr val="BAC8D3"/>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94" name="Google Shape;5694;p91"/>
              <p:cNvSpPr/>
              <p:nvPr/>
            </p:nvSpPr>
            <p:spPr>
              <a:xfrm>
                <a:off x="7100398" y="2393814"/>
                <a:ext cx="590100" cy="590100"/>
              </a:xfrm>
              <a:prstGeom prst="ellipse">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695" name="Google Shape;5695;p91"/>
          <p:cNvGrpSpPr/>
          <p:nvPr/>
        </p:nvGrpSpPr>
        <p:grpSpPr>
          <a:xfrm>
            <a:off x="6838789" y="979959"/>
            <a:ext cx="1581844" cy="732818"/>
            <a:chOff x="634175" y="2986275"/>
            <a:chExt cx="3147949" cy="1458344"/>
          </a:xfrm>
        </p:grpSpPr>
        <p:cxnSp>
          <p:nvCxnSpPr>
            <p:cNvPr id="5696" name="Google Shape;5696;p91"/>
            <p:cNvCxnSpPr>
              <a:stCxn id="5697" idx="4"/>
              <a:endCxn id="5698" idx="0"/>
            </p:cNvCxnSpPr>
            <p:nvPr/>
          </p:nvCxnSpPr>
          <p:spPr>
            <a:xfrm>
              <a:off x="929975" y="3577875"/>
              <a:ext cx="591300" cy="275100"/>
            </a:xfrm>
            <a:prstGeom prst="straightConnector1">
              <a:avLst/>
            </a:prstGeom>
            <a:noFill/>
            <a:ln cap="flat" cmpd="sng" w="19050">
              <a:solidFill>
                <a:srgbClr val="435D74"/>
              </a:solidFill>
              <a:prstDash val="solid"/>
              <a:round/>
              <a:headEnd len="med" w="med" type="none"/>
              <a:tailEnd len="med" w="med" type="none"/>
            </a:ln>
          </p:spPr>
        </p:cxnSp>
        <p:cxnSp>
          <p:nvCxnSpPr>
            <p:cNvPr id="5699" name="Google Shape;5699;p91"/>
            <p:cNvCxnSpPr>
              <a:stCxn id="5698" idx="0"/>
              <a:endCxn id="5700" idx="4"/>
            </p:cNvCxnSpPr>
            <p:nvPr/>
          </p:nvCxnSpPr>
          <p:spPr>
            <a:xfrm flipH="1" rot="10800000">
              <a:off x="1521366" y="3577919"/>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01" name="Google Shape;5701;p91"/>
            <p:cNvCxnSpPr>
              <a:stCxn id="5700" idx="4"/>
              <a:endCxn id="5702" idx="0"/>
            </p:cNvCxnSpPr>
            <p:nvPr/>
          </p:nvCxnSpPr>
          <p:spPr>
            <a:xfrm>
              <a:off x="2208152" y="3577875"/>
              <a:ext cx="686700" cy="275100"/>
            </a:xfrm>
            <a:prstGeom prst="straightConnector1">
              <a:avLst/>
            </a:prstGeom>
            <a:noFill/>
            <a:ln cap="flat" cmpd="sng" w="19050">
              <a:solidFill>
                <a:srgbClr val="435D74"/>
              </a:solidFill>
              <a:prstDash val="solid"/>
              <a:round/>
              <a:headEnd len="med" w="med" type="none"/>
              <a:tailEnd len="med" w="med" type="none"/>
            </a:ln>
          </p:spPr>
        </p:cxnSp>
        <p:cxnSp>
          <p:nvCxnSpPr>
            <p:cNvPr id="5703" name="Google Shape;5703;p91"/>
            <p:cNvCxnSpPr>
              <a:stCxn id="5702" idx="0"/>
              <a:endCxn id="5704" idx="4"/>
            </p:cNvCxnSpPr>
            <p:nvPr/>
          </p:nvCxnSpPr>
          <p:spPr>
            <a:xfrm flipH="1" rot="10800000">
              <a:off x="2894933" y="3577918"/>
              <a:ext cx="591300" cy="275100"/>
            </a:xfrm>
            <a:prstGeom prst="straightConnector1">
              <a:avLst/>
            </a:prstGeom>
            <a:noFill/>
            <a:ln cap="flat" cmpd="sng" w="19050">
              <a:solidFill>
                <a:srgbClr val="435D74"/>
              </a:solidFill>
              <a:prstDash val="solid"/>
              <a:round/>
              <a:headEnd len="med" w="med" type="none"/>
              <a:tailEnd len="med" w="med" type="none"/>
            </a:ln>
          </p:spPr>
        </p:cxnSp>
        <p:sp>
          <p:nvSpPr>
            <p:cNvPr id="5704" name="Google Shape;5704;p91"/>
            <p:cNvSpPr/>
            <p:nvPr/>
          </p:nvSpPr>
          <p:spPr>
            <a:xfrm>
              <a:off x="3190524"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00" name="Google Shape;5700;p91"/>
            <p:cNvSpPr/>
            <p:nvPr/>
          </p:nvSpPr>
          <p:spPr>
            <a:xfrm>
              <a:off x="1912352"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697" name="Google Shape;5697;p91"/>
            <p:cNvSpPr/>
            <p:nvPr/>
          </p:nvSpPr>
          <p:spPr>
            <a:xfrm>
              <a:off x="634175" y="2986275"/>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702" name="Google Shape;5702;p91"/>
            <p:cNvSpPr/>
            <p:nvPr/>
          </p:nvSpPr>
          <p:spPr>
            <a:xfrm>
              <a:off x="2599133" y="3853018"/>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sp>
          <p:nvSpPr>
            <p:cNvPr id="5698" name="Google Shape;5698;p91"/>
            <p:cNvSpPr/>
            <p:nvPr/>
          </p:nvSpPr>
          <p:spPr>
            <a:xfrm>
              <a:off x="1225566" y="3853019"/>
              <a:ext cx="591600" cy="591600"/>
            </a:xfrm>
            <a:prstGeom prst="ellipse">
              <a:avLst/>
            </a:prstGeom>
            <a:solidFill>
              <a:srgbClr val="A5B7C6"/>
            </a:solidFill>
            <a:ln cap="flat" cmpd="sng" w="19050">
              <a:solidFill>
                <a:srgbClr val="435D74"/>
              </a:solidFill>
              <a:prstDash val="solid"/>
              <a:round/>
              <a:headEnd len="sm" w="sm" type="none"/>
              <a:tailEnd len="sm" w="sm" type="none"/>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grpSp>
      <p:grpSp>
        <p:nvGrpSpPr>
          <p:cNvPr id="5705" name="Google Shape;5705;p91"/>
          <p:cNvGrpSpPr/>
          <p:nvPr/>
        </p:nvGrpSpPr>
        <p:grpSpPr>
          <a:xfrm>
            <a:off x="3406504" y="2674269"/>
            <a:ext cx="1675128" cy="313674"/>
            <a:chOff x="998425" y="1182125"/>
            <a:chExt cx="1065400" cy="199500"/>
          </a:xfrm>
        </p:grpSpPr>
        <p:sp>
          <p:nvSpPr>
            <p:cNvPr id="5706" name="Google Shape;5706;p91"/>
            <p:cNvSpPr/>
            <p:nvPr/>
          </p:nvSpPr>
          <p:spPr>
            <a:xfrm>
              <a:off x="998425" y="1182125"/>
              <a:ext cx="1065400" cy="199500"/>
            </a:xfrm>
            <a:custGeom>
              <a:rect b="b" l="l" r="r" t="t"/>
              <a:pathLst>
                <a:path extrusionOk="0" h="7980" w="42616">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7" name="Google Shape;5707;p91"/>
            <p:cNvSpPr/>
            <p:nvPr/>
          </p:nvSpPr>
          <p:spPr>
            <a:xfrm>
              <a:off x="1017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8" name="Google Shape;5708;p91"/>
            <p:cNvSpPr/>
            <p:nvPr/>
          </p:nvSpPr>
          <p:spPr>
            <a:xfrm>
              <a:off x="1303250" y="1193175"/>
              <a:ext cx="177475" cy="177500"/>
            </a:xfrm>
            <a:custGeom>
              <a:rect b="b" l="l" r="r" t="t"/>
              <a:pathLst>
                <a:path extrusionOk="0" h="7100" w="7099">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09" name="Google Shape;5709;p91"/>
            <p:cNvSpPr/>
            <p:nvPr/>
          </p:nvSpPr>
          <p:spPr>
            <a:xfrm>
              <a:off x="1589250" y="1193175"/>
              <a:ext cx="177475" cy="177500"/>
            </a:xfrm>
            <a:custGeom>
              <a:rect b="b" l="l" r="r" t="t"/>
              <a:pathLst>
                <a:path extrusionOk="0" h="7100" w="7099">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0" name="Google Shape;5710;p91"/>
            <p:cNvSpPr/>
            <p:nvPr/>
          </p:nvSpPr>
          <p:spPr>
            <a:xfrm>
              <a:off x="1875200" y="1193175"/>
              <a:ext cx="177525" cy="177500"/>
            </a:xfrm>
            <a:custGeom>
              <a:rect b="b" l="l" r="r" t="t"/>
              <a:pathLst>
                <a:path extrusionOk="0" h="7100" w="7101">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1" name="Google Shape;5711;p91"/>
          <p:cNvGrpSpPr/>
          <p:nvPr/>
        </p:nvGrpSpPr>
        <p:grpSpPr>
          <a:xfrm>
            <a:off x="3406503" y="3630235"/>
            <a:ext cx="1675129" cy="525345"/>
            <a:chOff x="5194708" y="3484366"/>
            <a:chExt cx="3148148" cy="987304"/>
          </a:xfrm>
        </p:grpSpPr>
        <p:grpSp>
          <p:nvGrpSpPr>
            <p:cNvPr id="5712" name="Google Shape;5712;p91"/>
            <p:cNvGrpSpPr/>
            <p:nvPr/>
          </p:nvGrpSpPr>
          <p:grpSpPr>
            <a:xfrm>
              <a:off x="7531521" y="3484366"/>
              <a:ext cx="811335" cy="987304"/>
              <a:chOff x="3379425" y="1617275"/>
              <a:chExt cx="1090650" cy="1327200"/>
            </a:xfrm>
          </p:grpSpPr>
          <p:sp>
            <p:nvSpPr>
              <p:cNvPr id="5713" name="Google Shape;5713;p91"/>
              <p:cNvSpPr/>
              <p:nvPr/>
            </p:nvSpPr>
            <p:spPr>
              <a:xfrm>
                <a:off x="3554475"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4" name="Google Shape;5714;p91"/>
              <p:cNvSpPr/>
              <p:nvPr/>
            </p:nvSpPr>
            <p:spPr>
              <a:xfrm>
                <a:off x="3379425"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5" name="Google Shape;5715;p91"/>
              <p:cNvSpPr/>
              <p:nvPr/>
            </p:nvSpPr>
            <p:spPr>
              <a:xfrm>
                <a:off x="3775050" y="2771175"/>
                <a:ext cx="300875" cy="173300"/>
              </a:xfrm>
              <a:custGeom>
                <a:rect b="b" l="l" r="r" t="t"/>
                <a:pathLst>
                  <a:path extrusionOk="0" h="6932" w="12035">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16" name="Google Shape;5716;p91"/>
            <p:cNvGrpSpPr/>
            <p:nvPr/>
          </p:nvGrpSpPr>
          <p:grpSpPr>
            <a:xfrm>
              <a:off x="6752546" y="3484366"/>
              <a:ext cx="811428" cy="987304"/>
              <a:chOff x="2332275" y="1617275"/>
              <a:chExt cx="1090775" cy="1327200"/>
            </a:xfrm>
          </p:grpSpPr>
          <p:sp>
            <p:nvSpPr>
              <p:cNvPr id="5717" name="Google Shape;5717;p91"/>
              <p:cNvSpPr/>
              <p:nvPr/>
            </p:nvSpPr>
            <p:spPr>
              <a:xfrm>
                <a:off x="2507425"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8" name="Google Shape;5718;p91"/>
              <p:cNvSpPr/>
              <p:nvPr/>
            </p:nvSpPr>
            <p:spPr>
              <a:xfrm>
                <a:off x="2332275" y="1617275"/>
                <a:ext cx="1090775" cy="1273950"/>
              </a:xfrm>
              <a:custGeom>
                <a:rect b="b" l="l" r="r" t="t"/>
                <a:pathLst>
                  <a:path extrusionOk="0" h="50958" w="43631">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19" name="Google Shape;5719;p91"/>
              <p:cNvSpPr/>
              <p:nvPr/>
            </p:nvSpPr>
            <p:spPr>
              <a:xfrm>
                <a:off x="2727925"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0" name="Google Shape;5720;p91"/>
            <p:cNvGrpSpPr/>
            <p:nvPr/>
          </p:nvGrpSpPr>
          <p:grpSpPr>
            <a:xfrm>
              <a:off x="5973664" y="3484366"/>
              <a:ext cx="811335" cy="987304"/>
              <a:chOff x="1285250" y="1617275"/>
              <a:chExt cx="1090650" cy="1327200"/>
            </a:xfrm>
          </p:grpSpPr>
          <p:sp>
            <p:nvSpPr>
              <p:cNvPr id="5721" name="Google Shape;5721;p91"/>
              <p:cNvSpPr/>
              <p:nvPr/>
            </p:nvSpPr>
            <p:spPr>
              <a:xfrm>
                <a:off x="1460300" y="1792400"/>
                <a:ext cx="740475" cy="740375"/>
              </a:xfrm>
              <a:custGeom>
                <a:rect b="b" l="l" r="r" t="t"/>
                <a:pathLst>
                  <a:path extrusionOk="0" h="29615" w="29619">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2" name="Google Shape;5722;p91"/>
              <p:cNvSpPr/>
              <p:nvPr/>
            </p:nvSpPr>
            <p:spPr>
              <a:xfrm>
                <a:off x="1285250" y="1617275"/>
                <a:ext cx="1090650" cy="1273950"/>
              </a:xfrm>
              <a:custGeom>
                <a:rect b="b" l="l" r="r" t="t"/>
                <a:pathLst>
                  <a:path extrusionOk="0" h="50958" w="43626">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3" name="Google Shape;5723;p91"/>
              <p:cNvSpPr/>
              <p:nvPr/>
            </p:nvSpPr>
            <p:spPr>
              <a:xfrm>
                <a:off x="1680900" y="2771175"/>
                <a:ext cx="300850" cy="173300"/>
              </a:xfrm>
              <a:custGeom>
                <a:rect b="b" l="l" r="r" t="t"/>
                <a:pathLst>
                  <a:path extrusionOk="0" h="6932" w="12034">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24" name="Google Shape;5724;p91"/>
            <p:cNvGrpSpPr/>
            <p:nvPr/>
          </p:nvGrpSpPr>
          <p:grpSpPr>
            <a:xfrm>
              <a:off x="5194708" y="3484366"/>
              <a:ext cx="811409" cy="987304"/>
              <a:chOff x="238125" y="1617275"/>
              <a:chExt cx="1090750" cy="1327200"/>
            </a:xfrm>
          </p:grpSpPr>
          <p:sp>
            <p:nvSpPr>
              <p:cNvPr id="5725" name="Google Shape;5725;p91"/>
              <p:cNvSpPr/>
              <p:nvPr/>
            </p:nvSpPr>
            <p:spPr>
              <a:xfrm>
                <a:off x="413250" y="1792400"/>
                <a:ext cx="740375" cy="740375"/>
              </a:xfrm>
              <a:custGeom>
                <a:rect b="b" l="l" r="r" t="t"/>
                <a:pathLst>
                  <a:path extrusionOk="0" h="29615" w="29615">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6" name="Google Shape;5726;p91"/>
              <p:cNvSpPr/>
              <p:nvPr/>
            </p:nvSpPr>
            <p:spPr>
              <a:xfrm>
                <a:off x="238125" y="1617275"/>
                <a:ext cx="1090750" cy="1273950"/>
              </a:xfrm>
              <a:custGeom>
                <a:rect b="b" l="l" r="r" t="t"/>
                <a:pathLst>
                  <a:path extrusionOk="0" h="50958" w="4363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27" name="Google Shape;5727;p91"/>
              <p:cNvSpPr/>
              <p:nvPr/>
            </p:nvSpPr>
            <p:spPr>
              <a:xfrm>
                <a:off x="633750" y="2771175"/>
                <a:ext cx="300950" cy="173300"/>
              </a:xfrm>
              <a:custGeom>
                <a:rect b="b" l="l" r="r" t="t"/>
                <a:pathLst>
                  <a:path extrusionOk="0" h="6932" w="12038">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728" name="Google Shape;5728;p91"/>
          <p:cNvGrpSpPr/>
          <p:nvPr/>
        </p:nvGrpSpPr>
        <p:grpSpPr>
          <a:xfrm>
            <a:off x="6840188" y="2276124"/>
            <a:ext cx="1579046" cy="522230"/>
            <a:chOff x="6853641" y="2534077"/>
            <a:chExt cx="1515545" cy="501229"/>
          </a:xfrm>
        </p:grpSpPr>
        <p:grpSp>
          <p:nvGrpSpPr>
            <p:cNvPr id="5729" name="Google Shape;5729;p91"/>
            <p:cNvGrpSpPr/>
            <p:nvPr/>
          </p:nvGrpSpPr>
          <p:grpSpPr>
            <a:xfrm>
              <a:off x="6853641" y="2618923"/>
              <a:ext cx="1515545" cy="324556"/>
              <a:chOff x="6853641" y="2618923"/>
              <a:chExt cx="1515545" cy="324556"/>
            </a:xfrm>
          </p:grpSpPr>
          <p:sp>
            <p:nvSpPr>
              <p:cNvPr id="5730" name="Google Shape;5730;p91"/>
              <p:cNvSpPr/>
              <p:nvPr/>
            </p:nvSpPr>
            <p:spPr>
              <a:xfrm>
                <a:off x="7747010" y="2781222"/>
                <a:ext cx="324578" cy="162258"/>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1" name="Google Shape;5731;p91"/>
              <p:cNvSpPr/>
              <p:nvPr/>
            </p:nvSpPr>
            <p:spPr>
              <a:xfrm>
                <a:off x="7449412" y="2618923"/>
                <a:ext cx="324496" cy="162258"/>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2" name="Google Shape;5732;p91"/>
              <p:cNvSpPr/>
              <p:nvPr/>
            </p:nvSpPr>
            <p:spPr>
              <a:xfrm>
                <a:off x="6853641" y="2618923"/>
                <a:ext cx="324824" cy="16279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3" name="Google Shape;5733;p91"/>
              <p:cNvSpPr/>
              <p:nvPr/>
            </p:nvSpPr>
            <p:spPr>
              <a:xfrm>
                <a:off x="7151691" y="2781222"/>
                <a:ext cx="324578" cy="162258"/>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4" name="Google Shape;5734;p91"/>
              <p:cNvSpPr/>
              <p:nvPr/>
            </p:nvSpPr>
            <p:spPr>
              <a:xfrm>
                <a:off x="8044362" y="2618923"/>
                <a:ext cx="324824" cy="16279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735" name="Google Shape;5735;p91"/>
            <p:cNvSpPr/>
            <p:nvPr/>
          </p:nvSpPr>
          <p:spPr>
            <a:xfrm>
              <a:off x="6899264" y="2673830"/>
              <a:ext cx="225242" cy="361476"/>
            </a:xfrm>
            <a:custGeom>
              <a:rect b="b" l="l" r="r" t="t"/>
              <a:pathLst>
                <a:path extrusionOk="0" h="8802" w="5485">
                  <a:moveTo>
                    <a:pt x="2798" y="1197"/>
                  </a:moveTo>
                  <a:cubicBezTo>
                    <a:pt x="2989" y="1197"/>
                    <a:pt x="3183" y="1234"/>
                    <a:pt x="3366" y="1310"/>
                  </a:cubicBezTo>
                  <a:cubicBezTo>
                    <a:pt x="3924" y="1542"/>
                    <a:pt x="4287" y="2085"/>
                    <a:pt x="4287" y="2689"/>
                  </a:cubicBezTo>
                  <a:cubicBezTo>
                    <a:pt x="4287" y="3512"/>
                    <a:pt x="3619" y="4178"/>
                    <a:pt x="2796" y="4180"/>
                  </a:cubicBezTo>
                  <a:cubicBezTo>
                    <a:pt x="2194" y="4180"/>
                    <a:pt x="1650" y="3816"/>
                    <a:pt x="1419" y="3259"/>
                  </a:cubicBezTo>
                  <a:cubicBezTo>
                    <a:pt x="1189" y="2702"/>
                    <a:pt x="1317" y="2061"/>
                    <a:pt x="1743" y="1634"/>
                  </a:cubicBezTo>
                  <a:cubicBezTo>
                    <a:pt x="2028" y="1348"/>
                    <a:pt x="2410" y="1197"/>
                    <a:pt x="2798" y="1197"/>
                  </a:cubicBezTo>
                  <a:close/>
                  <a:moveTo>
                    <a:pt x="2796" y="1"/>
                  </a:moveTo>
                  <a:cubicBezTo>
                    <a:pt x="2254" y="1"/>
                    <a:pt x="1714" y="165"/>
                    <a:pt x="1253" y="489"/>
                  </a:cubicBezTo>
                  <a:cubicBezTo>
                    <a:pt x="433" y="1063"/>
                    <a:pt x="0" y="2048"/>
                    <a:pt x="132" y="3043"/>
                  </a:cubicBezTo>
                  <a:cubicBezTo>
                    <a:pt x="263" y="4037"/>
                    <a:pt x="937" y="4875"/>
                    <a:pt x="1880" y="5216"/>
                  </a:cubicBezTo>
                  <a:lnTo>
                    <a:pt x="1880" y="6705"/>
                  </a:lnTo>
                  <a:lnTo>
                    <a:pt x="1067" y="6705"/>
                  </a:lnTo>
                  <a:lnTo>
                    <a:pt x="2723" y="8801"/>
                  </a:lnTo>
                  <a:lnTo>
                    <a:pt x="4377" y="6705"/>
                  </a:lnTo>
                  <a:lnTo>
                    <a:pt x="3563" y="6705"/>
                  </a:lnTo>
                  <a:lnTo>
                    <a:pt x="3563" y="5265"/>
                  </a:lnTo>
                  <a:cubicBezTo>
                    <a:pt x="4703" y="4926"/>
                    <a:pt x="5485" y="3877"/>
                    <a:pt x="5485" y="2689"/>
                  </a:cubicBezTo>
                  <a:cubicBezTo>
                    <a:pt x="5485" y="1685"/>
                    <a:pt x="4926" y="766"/>
                    <a:pt x="4037" y="304"/>
                  </a:cubicBezTo>
                  <a:cubicBezTo>
                    <a:pt x="3647" y="101"/>
                    <a:pt x="3221" y="1"/>
                    <a:pt x="279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6" name="Google Shape;5736;p91"/>
            <p:cNvSpPr/>
            <p:nvPr/>
          </p:nvSpPr>
          <p:spPr>
            <a:xfrm>
              <a:off x="7198259" y="2534077"/>
              <a:ext cx="235261" cy="360532"/>
            </a:xfrm>
            <a:custGeom>
              <a:rect b="b" l="l" r="r" t="t"/>
              <a:pathLst>
                <a:path extrusionOk="0" h="8779" w="5729">
                  <a:moveTo>
                    <a:pt x="2858" y="4600"/>
                  </a:moveTo>
                  <a:cubicBezTo>
                    <a:pt x="3050" y="4600"/>
                    <a:pt x="3243" y="4637"/>
                    <a:pt x="3427" y="4713"/>
                  </a:cubicBezTo>
                  <a:cubicBezTo>
                    <a:pt x="3985" y="4945"/>
                    <a:pt x="4347" y="5488"/>
                    <a:pt x="4347" y="6092"/>
                  </a:cubicBezTo>
                  <a:cubicBezTo>
                    <a:pt x="4347" y="6915"/>
                    <a:pt x="3679" y="7581"/>
                    <a:pt x="2856" y="7583"/>
                  </a:cubicBezTo>
                  <a:cubicBezTo>
                    <a:pt x="2254" y="7583"/>
                    <a:pt x="1709" y="7219"/>
                    <a:pt x="1479" y="6662"/>
                  </a:cubicBezTo>
                  <a:cubicBezTo>
                    <a:pt x="1248" y="6105"/>
                    <a:pt x="1376" y="5464"/>
                    <a:pt x="1802" y="5037"/>
                  </a:cubicBezTo>
                  <a:cubicBezTo>
                    <a:pt x="2087" y="4751"/>
                    <a:pt x="2469" y="4600"/>
                    <a:pt x="2858" y="4600"/>
                  </a:cubicBezTo>
                  <a:close/>
                  <a:moveTo>
                    <a:pt x="2883" y="0"/>
                  </a:moveTo>
                  <a:lnTo>
                    <a:pt x="1227" y="2097"/>
                  </a:lnTo>
                  <a:lnTo>
                    <a:pt x="2041" y="2097"/>
                  </a:lnTo>
                  <a:lnTo>
                    <a:pt x="2041" y="3530"/>
                  </a:lnTo>
                  <a:cubicBezTo>
                    <a:pt x="782" y="3930"/>
                    <a:pt x="1" y="5184"/>
                    <a:pt x="196" y="6491"/>
                  </a:cubicBezTo>
                  <a:cubicBezTo>
                    <a:pt x="393" y="7796"/>
                    <a:pt x="1507" y="8766"/>
                    <a:pt x="2827" y="8779"/>
                  </a:cubicBezTo>
                  <a:cubicBezTo>
                    <a:pt x="2837" y="8779"/>
                    <a:pt x="2847" y="8779"/>
                    <a:pt x="2857" y="8779"/>
                  </a:cubicBezTo>
                  <a:cubicBezTo>
                    <a:pt x="4165" y="8779"/>
                    <a:pt x="5285" y="7837"/>
                    <a:pt x="5506" y="6545"/>
                  </a:cubicBezTo>
                  <a:cubicBezTo>
                    <a:pt x="5729" y="5245"/>
                    <a:pt x="4974" y="3973"/>
                    <a:pt x="3724" y="3547"/>
                  </a:cubicBezTo>
                  <a:lnTo>
                    <a:pt x="3724" y="2097"/>
                  </a:lnTo>
                  <a:lnTo>
                    <a:pt x="4539" y="2097"/>
                  </a:lnTo>
                  <a:lnTo>
                    <a:pt x="2883"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7" name="Google Shape;5737;p91"/>
            <p:cNvSpPr/>
            <p:nvPr/>
          </p:nvSpPr>
          <p:spPr>
            <a:xfrm>
              <a:off x="7493639" y="2673830"/>
              <a:ext cx="225200" cy="361476"/>
            </a:xfrm>
            <a:custGeom>
              <a:rect b="b" l="l" r="r" t="t"/>
              <a:pathLst>
                <a:path extrusionOk="0" h="8802" w="5484">
                  <a:moveTo>
                    <a:pt x="2796" y="1197"/>
                  </a:moveTo>
                  <a:cubicBezTo>
                    <a:pt x="2988" y="1197"/>
                    <a:pt x="3181" y="1234"/>
                    <a:pt x="3365" y="1310"/>
                  </a:cubicBezTo>
                  <a:cubicBezTo>
                    <a:pt x="3922" y="1542"/>
                    <a:pt x="4286" y="2085"/>
                    <a:pt x="4286" y="2689"/>
                  </a:cubicBezTo>
                  <a:cubicBezTo>
                    <a:pt x="4284" y="3512"/>
                    <a:pt x="3618" y="4178"/>
                    <a:pt x="2795" y="4180"/>
                  </a:cubicBezTo>
                  <a:cubicBezTo>
                    <a:pt x="2191" y="4180"/>
                    <a:pt x="1649" y="3816"/>
                    <a:pt x="1418" y="3259"/>
                  </a:cubicBezTo>
                  <a:cubicBezTo>
                    <a:pt x="1187" y="2702"/>
                    <a:pt x="1314" y="2061"/>
                    <a:pt x="1740" y="1634"/>
                  </a:cubicBezTo>
                  <a:cubicBezTo>
                    <a:pt x="2026" y="1348"/>
                    <a:pt x="2408" y="1197"/>
                    <a:pt x="2796" y="1197"/>
                  </a:cubicBezTo>
                  <a:close/>
                  <a:moveTo>
                    <a:pt x="2794" y="1"/>
                  </a:moveTo>
                  <a:cubicBezTo>
                    <a:pt x="2254" y="1"/>
                    <a:pt x="1717" y="163"/>
                    <a:pt x="1258" y="484"/>
                  </a:cubicBezTo>
                  <a:cubicBezTo>
                    <a:pt x="436" y="1055"/>
                    <a:pt x="1" y="2037"/>
                    <a:pt x="127" y="3030"/>
                  </a:cubicBezTo>
                  <a:cubicBezTo>
                    <a:pt x="255" y="4023"/>
                    <a:pt x="923" y="4863"/>
                    <a:pt x="1862" y="5211"/>
                  </a:cubicBezTo>
                  <a:lnTo>
                    <a:pt x="1862" y="6705"/>
                  </a:lnTo>
                  <a:lnTo>
                    <a:pt x="1048" y="6705"/>
                  </a:lnTo>
                  <a:lnTo>
                    <a:pt x="2704" y="8801"/>
                  </a:lnTo>
                  <a:lnTo>
                    <a:pt x="4360" y="6705"/>
                  </a:lnTo>
                  <a:lnTo>
                    <a:pt x="3545" y="6705"/>
                  </a:lnTo>
                  <a:lnTo>
                    <a:pt x="3545" y="5270"/>
                  </a:lnTo>
                  <a:cubicBezTo>
                    <a:pt x="4693" y="4935"/>
                    <a:pt x="5484" y="3883"/>
                    <a:pt x="5484" y="2689"/>
                  </a:cubicBezTo>
                  <a:cubicBezTo>
                    <a:pt x="5482" y="1688"/>
                    <a:pt x="4927" y="769"/>
                    <a:pt x="4039" y="306"/>
                  </a:cubicBezTo>
                  <a:cubicBezTo>
                    <a:pt x="3647" y="102"/>
                    <a:pt x="3220" y="1"/>
                    <a:pt x="279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8" name="Google Shape;5738;p91"/>
            <p:cNvSpPr/>
            <p:nvPr/>
          </p:nvSpPr>
          <p:spPr>
            <a:xfrm>
              <a:off x="7792387" y="2534077"/>
              <a:ext cx="235261" cy="360532"/>
            </a:xfrm>
            <a:custGeom>
              <a:rect b="b" l="l" r="r" t="t"/>
              <a:pathLst>
                <a:path extrusionOk="0" h="8779" w="5729">
                  <a:moveTo>
                    <a:pt x="2861" y="4601"/>
                  </a:moveTo>
                  <a:cubicBezTo>
                    <a:pt x="3053" y="4601"/>
                    <a:pt x="3247" y="4638"/>
                    <a:pt x="3431" y="4715"/>
                  </a:cubicBezTo>
                  <a:cubicBezTo>
                    <a:pt x="3988" y="4945"/>
                    <a:pt x="4351" y="5488"/>
                    <a:pt x="4351" y="6092"/>
                  </a:cubicBezTo>
                  <a:cubicBezTo>
                    <a:pt x="4350" y="6915"/>
                    <a:pt x="3684" y="7581"/>
                    <a:pt x="2861" y="7583"/>
                  </a:cubicBezTo>
                  <a:cubicBezTo>
                    <a:pt x="2259" y="7583"/>
                    <a:pt x="1714" y="7219"/>
                    <a:pt x="1483" y="6662"/>
                  </a:cubicBezTo>
                  <a:cubicBezTo>
                    <a:pt x="1253" y="6105"/>
                    <a:pt x="1381" y="5464"/>
                    <a:pt x="1807" y="5038"/>
                  </a:cubicBezTo>
                  <a:cubicBezTo>
                    <a:pt x="2092" y="4752"/>
                    <a:pt x="2473" y="4601"/>
                    <a:pt x="2861" y="4601"/>
                  </a:cubicBezTo>
                  <a:close/>
                  <a:moveTo>
                    <a:pt x="2870" y="0"/>
                  </a:moveTo>
                  <a:lnTo>
                    <a:pt x="1214" y="2097"/>
                  </a:lnTo>
                  <a:lnTo>
                    <a:pt x="2028" y="2097"/>
                  </a:lnTo>
                  <a:lnTo>
                    <a:pt x="2028" y="3536"/>
                  </a:lnTo>
                  <a:cubicBezTo>
                    <a:pt x="773" y="3944"/>
                    <a:pt x="1" y="5205"/>
                    <a:pt x="204" y="6508"/>
                  </a:cubicBezTo>
                  <a:cubicBezTo>
                    <a:pt x="409" y="7813"/>
                    <a:pt x="1532" y="8776"/>
                    <a:pt x="2851" y="8779"/>
                  </a:cubicBezTo>
                  <a:cubicBezTo>
                    <a:pt x="2854" y="8779"/>
                    <a:pt x="2858" y="8779"/>
                    <a:pt x="2861" y="8779"/>
                  </a:cubicBezTo>
                  <a:cubicBezTo>
                    <a:pt x="4178" y="8779"/>
                    <a:pt x="5300" y="7828"/>
                    <a:pt x="5514" y="6527"/>
                  </a:cubicBezTo>
                  <a:cubicBezTo>
                    <a:pt x="5729" y="5225"/>
                    <a:pt x="4965" y="3959"/>
                    <a:pt x="3713" y="3543"/>
                  </a:cubicBezTo>
                  <a:lnTo>
                    <a:pt x="3713" y="2097"/>
                  </a:lnTo>
                  <a:lnTo>
                    <a:pt x="4526" y="2097"/>
                  </a:lnTo>
                  <a:lnTo>
                    <a:pt x="287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39" name="Google Shape;5739;p91"/>
            <p:cNvSpPr/>
            <p:nvPr/>
          </p:nvSpPr>
          <p:spPr>
            <a:xfrm>
              <a:off x="8090150" y="2673789"/>
              <a:ext cx="225857" cy="361517"/>
            </a:xfrm>
            <a:custGeom>
              <a:rect b="b" l="l" r="r" t="t"/>
              <a:pathLst>
                <a:path extrusionOk="0" h="8803" w="5500">
                  <a:moveTo>
                    <a:pt x="2811" y="1198"/>
                  </a:moveTo>
                  <a:cubicBezTo>
                    <a:pt x="3003" y="1198"/>
                    <a:pt x="3197" y="1235"/>
                    <a:pt x="3381" y="1311"/>
                  </a:cubicBezTo>
                  <a:cubicBezTo>
                    <a:pt x="3938" y="1543"/>
                    <a:pt x="4302" y="2086"/>
                    <a:pt x="4302" y="2690"/>
                  </a:cubicBezTo>
                  <a:cubicBezTo>
                    <a:pt x="4300" y="3513"/>
                    <a:pt x="3634" y="4179"/>
                    <a:pt x="2811" y="4181"/>
                  </a:cubicBezTo>
                  <a:cubicBezTo>
                    <a:pt x="2209" y="4181"/>
                    <a:pt x="1664" y="3817"/>
                    <a:pt x="1434" y="3260"/>
                  </a:cubicBezTo>
                  <a:cubicBezTo>
                    <a:pt x="1203" y="2703"/>
                    <a:pt x="1330" y="2062"/>
                    <a:pt x="1757" y="1635"/>
                  </a:cubicBezTo>
                  <a:cubicBezTo>
                    <a:pt x="2042" y="1349"/>
                    <a:pt x="2423" y="1198"/>
                    <a:pt x="2811" y="1198"/>
                  </a:cubicBezTo>
                  <a:close/>
                  <a:moveTo>
                    <a:pt x="2812" y="1"/>
                  </a:moveTo>
                  <a:cubicBezTo>
                    <a:pt x="2257" y="1"/>
                    <a:pt x="1706" y="172"/>
                    <a:pt x="1238" y="509"/>
                  </a:cubicBezTo>
                  <a:cubicBezTo>
                    <a:pt x="420" y="1098"/>
                    <a:pt x="1" y="2097"/>
                    <a:pt x="154" y="3095"/>
                  </a:cubicBezTo>
                  <a:cubicBezTo>
                    <a:pt x="306" y="4093"/>
                    <a:pt x="1005" y="4920"/>
                    <a:pt x="1962" y="5239"/>
                  </a:cubicBezTo>
                  <a:lnTo>
                    <a:pt x="1962" y="6706"/>
                  </a:lnTo>
                  <a:lnTo>
                    <a:pt x="1149" y="6706"/>
                  </a:lnTo>
                  <a:lnTo>
                    <a:pt x="2804" y="8802"/>
                  </a:lnTo>
                  <a:lnTo>
                    <a:pt x="4460" y="6706"/>
                  </a:lnTo>
                  <a:lnTo>
                    <a:pt x="3645" y="6706"/>
                  </a:lnTo>
                  <a:lnTo>
                    <a:pt x="3645" y="5244"/>
                  </a:lnTo>
                  <a:cubicBezTo>
                    <a:pt x="4750" y="4882"/>
                    <a:pt x="5499" y="3852"/>
                    <a:pt x="5499" y="2690"/>
                  </a:cubicBezTo>
                  <a:cubicBezTo>
                    <a:pt x="5499" y="1679"/>
                    <a:pt x="4934" y="755"/>
                    <a:pt x="4036" y="296"/>
                  </a:cubicBezTo>
                  <a:cubicBezTo>
                    <a:pt x="3650" y="98"/>
                    <a:pt x="3230" y="1"/>
                    <a:pt x="28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40" name="Google Shape;5740;p91"/>
          <p:cNvGrpSpPr/>
          <p:nvPr/>
        </p:nvGrpSpPr>
        <p:grpSpPr>
          <a:xfrm>
            <a:off x="3435080" y="3151165"/>
            <a:ext cx="1617976" cy="346616"/>
            <a:chOff x="1808063" y="4294338"/>
            <a:chExt cx="3370782" cy="721817"/>
          </a:xfrm>
        </p:grpSpPr>
        <p:sp>
          <p:nvSpPr>
            <p:cNvPr id="5741" name="Google Shape;5741;p91"/>
            <p:cNvSpPr/>
            <p:nvPr/>
          </p:nvSpPr>
          <p:spPr>
            <a:xfrm>
              <a:off x="1906300"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2" name="Google Shape;5742;p91"/>
            <p:cNvSpPr/>
            <p:nvPr/>
          </p:nvSpPr>
          <p:spPr>
            <a:xfrm>
              <a:off x="3795035" y="4655290"/>
              <a:ext cx="721912" cy="360865"/>
            </a:xfrm>
            <a:custGeom>
              <a:rect b="b" l="l" r="r" t="t"/>
              <a:pathLst>
                <a:path extrusionOk="0" h="3951" w="7904">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3" name="Google Shape;5743;p91"/>
            <p:cNvSpPr/>
            <p:nvPr/>
          </p:nvSpPr>
          <p:spPr>
            <a:xfrm>
              <a:off x="3133137" y="4294338"/>
              <a:ext cx="721729" cy="360865"/>
            </a:xfrm>
            <a:custGeom>
              <a:rect b="b" l="l" r="r" t="t"/>
              <a:pathLst>
                <a:path extrusionOk="0" h="3951" w="7902">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4" name="Google Shape;5744;p91"/>
            <p:cNvSpPr/>
            <p:nvPr/>
          </p:nvSpPr>
          <p:spPr>
            <a:xfrm>
              <a:off x="1808063" y="4294338"/>
              <a:ext cx="722460" cy="362052"/>
            </a:xfrm>
            <a:custGeom>
              <a:rect b="b" l="l" r="r" t="t"/>
              <a:pathLst>
                <a:path extrusionOk="0" h="3964" w="791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5" name="Google Shape;5745;p91"/>
            <p:cNvSpPr/>
            <p:nvPr/>
          </p:nvSpPr>
          <p:spPr>
            <a:xfrm>
              <a:off x="2470965" y="4655290"/>
              <a:ext cx="721912" cy="360865"/>
            </a:xfrm>
            <a:custGeom>
              <a:rect b="b" l="l" r="r" t="t"/>
              <a:pathLst>
                <a:path extrusionOk="0" h="3951" w="7904">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6" name="Google Shape;5746;p91"/>
            <p:cNvSpPr/>
            <p:nvPr/>
          </p:nvSpPr>
          <p:spPr>
            <a:xfrm>
              <a:off x="4456385" y="4294338"/>
              <a:ext cx="722460" cy="362052"/>
            </a:xfrm>
            <a:custGeom>
              <a:rect b="b" l="l" r="r" t="t"/>
              <a:pathLst>
                <a:path extrusionOk="0" h="3964" w="791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7" name="Google Shape;5747;p91"/>
            <p:cNvSpPr/>
            <p:nvPr/>
          </p:nvSpPr>
          <p:spPr>
            <a:xfrm>
              <a:off x="2568813"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8" name="Google Shape;5748;p91"/>
            <p:cNvSpPr/>
            <p:nvPr/>
          </p:nvSpPr>
          <p:spPr>
            <a:xfrm>
              <a:off x="3231883"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49" name="Google Shape;5749;p91"/>
            <p:cNvSpPr/>
            <p:nvPr/>
          </p:nvSpPr>
          <p:spPr>
            <a:xfrm>
              <a:off x="3894395" y="43514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0" name="Google Shape;5750;p91"/>
            <p:cNvSpPr/>
            <p:nvPr/>
          </p:nvSpPr>
          <p:spPr>
            <a:xfrm>
              <a:off x="4560958" y="4423127"/>
              <a:ext cx="526025" cy="525979"/>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51" name="Google Shape;5751;p91"/>
          <p:cNvGrpSpPr/>
          <p:nvPr/>
        </p:nvGrpSpPr>
        <p:grpSpPr>
          <a:xfrm>
            <a:off x="5261076" y="3817915"/>
            <a:ext cx="1417067" cy="350605"/>
            <a:chOff x="4234950" y="2101012"/>
            <a:chExt cx="4219974" cy="1044090"/>
          </a:xfrm>
        </p:grpSpPr>
        <p:sp>
          <p:nvSpPr>
            <p:cNvPr id="5752" name="Google Shape;5752;p91"/>
            <p:cNvSpPr/>
            <p:nvPr/>
          </p:nvSpPr>
          <p:spPr>
            <a:xfrm rot="10800000">
              <a:off x="7528544" y="2218809"/>
              <a:ext cx="826790" cy="826702"/>
            </a:xfrm>
            <a:custGeom>
              <a:rect b="b" l="l" r="r" t="t"/>
              <a:pathLst>
                <a:path extrusionOk="0" h="34893" w="34893">
                  <a:moveTo>
                    <a:pt x="1" y="1"/>
                  </a:moveTo>
                  <a:lnTo>
                    <a:pt x="1" y="34892"/>
                  </a:lnTo>
                  <a:lnTo>
                    <a:pt x="34892" y="34892"/>
                  </a:lnTo>
                  <a:lnTo>
                    <a:pt x="34892"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3" name="Google Shape;5753;p91"/>
            <p:cNvSpPr/>
            <p:nvPr/>
          </p:nvSpPr>
          <p:spPr>
            <a:xfrm rot="10800000">
              <a:off x="6487595" y="2218809"/>
              <a:ext cx="827572" cy="826702"/>
            </a:xfrm>
            <a:custGeom>
              <a:rect b="b" l="l" r="r" t="t"/>
              <a:pathLst>
                <a:path extrusionOk="0" h="34893" w="34926">
                  <a:moveTo>
                    <a:pt x="1" y="1"/>
                  </a:moveTo>
                  <a:lnTo>
                    <a:pt x="1" y="34892"/>
                  </a:lnTo>
                  <a:lnTo>
                    <a:pt x="34926" y="34892"/>
                  </a:lnTo>
                  <a:lnTo>
                    <a:pt x="34926" y="1"/>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4" name="Google Shape;5754;p91"/>
            <p:cNvSpPr/>
            <p:nvPr/>
          </p:nvSpPr>
          <p:spPr>
            <a:xfrm rot="10800000">
              <a:off x="5430819" y="2218809"/>
              <a:ext cx="827572" cy="826702"/>
            </a:xfrm>
            <a:custGeom>
              <a:rect b="b" l="l" r="r" t="t"/>
              <a:pathLst>
                <a:path extrusionOk="0" h="34893" w="34926">
                  <a:moveTo>
                    <a:pt x="0" y="1"/>
                  </a:moveTo>
                  <a:lnTo>
                    <a:pt x="0" y="34892"/>
                  </a:lnTo>
                  <a:lnTo>
                    <a:pt x="34925" y="34892"/>
                  </a:lnTo>
                  <a:lnTo>
                    <a:pt x="34925"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5" name="Google Shape;5755;p91"/>
            <p:cNvSpPr/>
            <p:nvPr/>
          </p:nvSpPr>
          <p:spPr>
            <a:xfrm rot="10800000">
              <a:off x="4374848" y="2218809"/>
              <a:ext cx="826790" cy="826702"/>
            </a:xfrm>
            <a:custGeom>
              <a:rect b="b" l="l" r="r" t="t"/>
              <a:pathLst>
                <a:path extrusionOk="0" h="34893" w="34893">
                  <a:moveTo>
                    <a:pt x="1" y="1"/>
                  </a:moveTo>
                  <a:lnTo>
                    <a:pt x="1" y="34892"/>
                  </a:lnTo>
                  <a:lnTo>
                    <a:pt x="34892" y="34892"/>
                  </a:lnTo>
                  <a:lnTo>
                    <a:pt x="34892"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6" name="Google Shape;5756;p91"/>
            <p:cNvSpPr/>
            <p:nvPr/>
          </p:nvSpPr>
          <p:spPr>
            <a:xfrm rot="10800000">
              <a:off x="7410780" y="2622683"/>
              <a:ext cx="1044144" cy="522420"/>
            </a:xfrm>
            <a:custGeom>
              <a:rect b="b" l="l" r="r" t="t"/>
              <a:pathLst>
                <a:path extrusionOk="0" fill="none" h="22050" w="44066">
                  <a:moveTo>
                    <a:pt x="1" y="22050"/>
                  </a:moveTo>
                  <a:cubicBezTo>
                    <a:pt x="1" y="9874"/>
                    <a:pt x="9874" y="1"/>
                    <a:pt x="22050" y="1"/>
                  </a:cubicBezTo>
                  <a:cubicBezTo>
                    <a:pt x="34192" y="1"/>
                    <a:pt x="44065" y="9874"/>
                    <a:pt x="44065" y="22050"/>
                  </a:cubicBezTo>
                </a:path>
              </a:pathLst>
            </a:custGeom>
            <a:noFill/>
            <a:ln cap="rnd" cmpd="sng" w="20850">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7" name="Google Shape;5757;p91"/>
            <p:cNvSpPr/>
            <p:nvPr/>
          </p:nvSpPr>
          <p:spPr>
            <a:xfrm rot="10800000">
              <a:off x="6366656" y="2101012"/>
              <a:ext cx="1044144" cy="521638"/>
            </a:xfrm>
            <a:custGeom>
              <a:rect b="b" l="l" r="r" t="t"/>
              <a:pathLst>
                <a:path extrusionOk="0" fill="none" h="22017" w="44066">
                  <a:moveTo>
                    <a:pt x="44065" y="1"/>
                  </a:moveTo>
                  <a:cubicBezTo>
                    <a:pt x="44065" y="12176"/>
                    <a:pt x="34191" y="22016"/>
                    <a:pt x="22049" y="22016"/>
                  </a:cubicBezTo>
                  <a:cubicBezTo>
                    <a:pt x="9874" y="22016"/>
                    <a:pt x="0" y="12176"/>
                    <a:pt x="0" y="1"/>
                  </a:cubicBezTo>
                </a:path>
              </a:pathLst>
            </a:custGeom>
            <a:noFill/>
            <a:ln cap="rnd" cmpd="sng" w="20850">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8" name="Google Shape;5758;p91"/>
            <p:cNvSpPr/>
            <p:nvPr/>
          </p:nvSpPr>
          <p:spPr>
            <a:xfrm rot="10800000">
              <a:off x="5322557" y="2622683"/>
              <a:ext cx="1044120" cy="522420"/>
            </a:xfrm>
            <a:custGeom>
              <a:rect b="b" l="l" r="r" t="t"/>
              <a:pathLst>
                <a:path extrusionOk="0" fill="none" h="22050" w="44065">
                  <a:moveTo>
                    <a:pt x="0" y="22050"/>
                  </a:moveTo>
                  <a:cubicBezTo>
                    <a:pt x="0" y="9874"/>
                    <a:pt x="9874" y="1"/>
                    <a:pt x="22049" y="1"/>
                  </a:cubicBezTo>
                  <a:cubicBezTo>
                    <a:pt x="34191" y="1"/>
                    <a:pt x="44065" y="9874"/>
                    <a:pt x="44065" y="22050"/>
                  </a:cubicBezTo>
                </a:path>
              </a:pathLst>
            </a:custGeom>
            <a:noFill/>
            <a:ln cap="rnd" cmpd="sng" w="20850">
              <a:solidFill>
                <a:srgbClr val="869FB2"/>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59" name="Google Shape;5759;p91"/>
            <p:cNvSpPr/>
            <p:nvPr/>
          </p:nvSpPr>
          <p:spPr>
            <a:xfrm rot="10800000">
              <a:off x="4278434" y="2101012"/>
              <a:ext cx="1044144" cy="521638"/>
            </a:xfrm>
            <a:custGeom>
              <a:rect b="b" l="l" r="r" t="t"/>
              <a:pathLst>
                <a:path extrusionOk="0" fill="none" h="22017" w="44066">
                  <a:moveTo>
                    <a:pt x="44066" y="1"/>
                  </a:moveTo>
                  <a:cubicBezTo>
                    <a:pt x="44066" y="12176"/>
                    <a:pt x="34192" y="22016"/>
                    <a:pt x="22017" y="22016"/>
                  </a:cubicBezTo>
                  <a:cubicBezTo>
                    <a:pt x="9875" y="22016"/>
                    <a:pt x="1" y="12176"/>
                    <a:pt x="1" y="1"/>
                  </a:cubicBezTo>
                </a:path>
              </a:pathLst>
            </a:custGeom>
            <a:noFill/>
            <a:ln cap="rnd" cmpd="sng" w="20850">
              <a:solidFill>
                <a:srgbClr val="BAC8D3"/>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0" name="Google Shape;5760;p91"/>
            <p:cNvSpPr/>
            <p:nvPr/>
          </p:nvSpPr>
          <p:spPr>
            <a:xfrm rot="10800000">
              <a:off x="7367296" y="2570459"/>
              <a:ext cx="86984" cy="86975"/>
            </a:xfrm>
            <a:custGeom>
              <a:rect b="b" l="l" r="r" t="t"/>
              <a:pathLst>
                <a:path extrusionOk="0" h="3671" w="3671">
                  <a:moveTo>
                    <a:pt x="1835" y="1"/>
                  </a:moveTo>
                  <a:cubicBezTo>
                    <a:pt x="835" y="1"/>
                    <a:pt x="1" y="835"/>
                    <a:pt x="1" y="1836"/>
                  </a:cubicBezTo>
                  <a:cubicBezTo>
                    <a:pt x="1" y="2870"/>
                    <a:pt x="835" y="3670"/>
                    <a:pt x="1835" y="3670"/>
                  </a:cubicBezTo>
                  <a:cubicBezTo>
                    <a:pt x="2869"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1" name="Google Shape;5761;p91"/>
            <p:cNvSpPr/>
            <p:nvPr/>
          </p:nvSpPr>
          <p:spPr>
            <a:xfrm rot="10800000">
              <a:off x="6323197" y="2570459"/>
              <a:ext cx="86961" cy="86975"/>
            </a:xfrm>
            <a:custGeom>
              <a:rect b="b" l="l" r="r" t="t"/>
              <a:pathLst>
                <a:path extrusionOk="0" h="3671" w="3670">
                  <a:moveTo>
                    <a:pt x="1835" y="1"/>
                  </a:moveTo>
                  <a:cubicBezTo>
                    <a:pt x="834" y="1"/>
                    <a:pt x="1" y="835"/>
                    <a:pt x="1" y="1836"/>
                  </a:cubicBezTo>
                  <a:cubicBezTo>
                    <a:pt x="1" y="2870"/>
                    <a:pt x="834" y="3670"/>
                    <a:pt x="1835" y="3670"/>
                  </a:cubicBezTo>
                  <a:cubicBezTo>
                    <a:pt x="2836" y="3670"/>
                    <a:pt x="3670" y="2870"/>
                    <a:pt x="3670" y="1836"/>
                  </a:cubicBezTo>
                  <a:cubicBezTo>
                    <a:pt x="3670" y="835"/>
                    <a:pt x="2869"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2" name="Google Shape;5762;p91"/>
            <p:cNvSpPr/>
            <p:nvPr/>
          </p:nvSpPr>
          <p:spPr>
            <a:xfrm rot="10800000">
              <a:off x="5279073"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70" y="2870"/>
                    <a:pt x="3670" y="1836"/>
                  </a:cubicBezTo>
                  <a:cubicBezTo>
                    <a:pt x="3670"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3" name="Google Shape;5763;p91"/>
            <p:cNvSpPr/>
            <p:nvPr/>
          </p:nvSpPr>
          <p:spPr>
            <a:xfrm rot="10800000">
              <a:off x="4234950" y="2570459"/>
              <a:ext cx="86961" cy="86975"/>
            </a:xfrm>
            <a:custGeom>
              <a:rect b="b" l="l" r="r" t="t"/>
              <a:pathLst>
                <a:path extrusionOk="0" h="3671" w="3670">
                  <a:moveTo>
                    <a:pt x="1835" y="1"/>
                  </a:moveTo>
                  <a:cubicBezTo>
                    <a:pt x="834" y="1"/>
                    <a:pt x="0" y="835"/>
                    <a:pt x="0" y="1836"/>
                  </a:cubicBezTo>
                  <a:cubicBezTo>
                    <a:pt x="0" y="2870"/>
                    <a:pt x="834" y="3670"/>
                    <a:pt x="1835" y="3670"/>
                  </a:cubicBezTo>
                  <a:cubicBezTo>
                    <a:pt x="2836" y="3670"/>
                    <a:pt x="3669" y="2870"/>
                    <a:pt x="3669" y="1836"/>
                  </a:cubicBezTo>
                  <a:cubicBezTo>
                    <a:pt x="3669" y="835"/>
                    <a:pt x="2836" y="1"/>
                    <a:pt x="18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4" name="Google Shape;5764;p91"/>
            <p:cNvSpPr/>
            <p:nvPr/>
          </p:nvSpPr>
          <p:spPr>
            <a:xfrm rot="10800000">
              <a:off x="7541197" y="2231460"/>
              <a:ext cx="801483" cy="800617"/>
            </a:xfrm>
            <a:custGeom>
              <a:rect b="b" l="l" r="r" t="t"/>
              <a:pathLst>
                <a:path extrusionOk="0" h="33792" w="33825">
                  <a:moveTo>
                    <a:pt x="16912" y="1835"/>
                  </a:moveTo>
                  <a:cubicBezTo>
                    <a:pt x="25218" y="1835"/>
                    <a:pt x="31956" y="8573"/>
                    <a:pt x="31956" y="16879"/>
                  </a:cubicBezTo>
                  <a:cubicBezTo>
                    <a:pt x="31956" y="25185"/>
                    <a:pt x="25218" y="31923"/>
                    <a:pt x="16912" y="31923"/>
                  </a:cubicBezTo>
                  <a:cubicBezTo>
                    <a:pt x="8606" y="31923"/>
                    <a:pt x="1868" y="25185"/>
                    <a:pt x="1868" y="16879"/>
                  </a:cubicBezTo>
                  <a:cubicBezTo>
                    <a:pt x="1868" y="8573"/>
                    <a:pt x="8606" y="1835"/>
                    <a:pt x="16912" y="1835"/>
                  </a:cubicBezTo>
                  <a:close/>
                  <a:moveTo>
                    <a:pt x="16912" y="1"/>
                  </a:moveTo>
                  <a:cubicBezTo>
                    <a:pt x="7572" y="1"/>
                    <a:pt x="0" y="7539"/>
                    <a:pt x="0" y="16879"/>
                  </a:cubicBezTo>
                  <a:cubicBezTo>
                    <a:pt x="0" y="26219"/>
                    <a:pt x="7572" y="33791"/>
                    <a:pt x="16912" y="33791"/>
                  </a:cubicBezTo>
                  <a:cubicBezTo>
                    <a:pt x="26252" y="33791"/>
                    <a:pt x="33824" y="26219"/>
                    <a:pt x="33824" y="16879"/>
                  </a:cubicBezTo>
                  <a:cubicBezTo>
                    <a:pt x="33824" y="7539"/>
                    <a:pt x="26252" y="1"/>
                    <a:pt x="1691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5" name="Google Shape;5765;p91"/>
            <p:cNvSpPr/>
            <p:nvPr/>
          </p:nvSpPr>
          <p:spPr>
            <a:xfrm rot="10800000">
              <a:off x="6488377" y="2231460"/>
              <a:ext cx="800701" cy="800617"/>
            </a:xfrm>
            <a:custGeom>
              <a:rect b="b" l="l" r="r" t="t"/>
              <a:pathLst>
                <a:path extrusionOk="0" h="33792" w="33792">
                  <a:moveTo>
                    <a:pt x="16912" y="1"/>
                  </a:moveTo>
                  <a:cubicBezTo>
                    <a:pt x="7572" y="1"/>
                    <a:pt x="0" y="7539"/>
                    <a:pt x="0" y="16879"/>
                  </a:cubicBezTo>
                  <a:cubicBezTo>
                    <a:pt x="0" y="26219"/>
                    <a:pt x="7572" y="33791"/>
                    <a:pt x="16912" y="33791"/>
                  </a:cubicBezTo>
                  <a:cubicBezTo>
                    <a:pt x="26219" y="33791"/>
                    <a:pt x="33791" y="26219"/>
                    <a:pt x="33791" y="16879"/>
                  </a:cubicBezTo>
                  <a:cubicBezTo>
                    <a:pt x="33791" y="7539"/>
                    <a:pt x="26252" y="1"/>
                    <a:pt x="16912" y="1"/>
                  </a:cubicBezTo>
                  <a:close/>
                  <a:moveTo>
                    <a:pt x="16912" y="31923"/>
                  </a:moveTo>
                  <a:cubicBezTo>
                    <a:pt x="8607" y="31923"/>
                    <a:pt x="1868" y="25185"/>
                    <a:pt x="1868" y="16879"/>
                  </a:cubicBezTo>
                  <a:cubicBezTo>
                    <a:pt x="1868" y="8573"/>
                    <a:pt x="8607" y="1835"/>
                    <a:pt x="16912" y="1835"/>
                  </a:cubicBezTo>
                  <a:cubicBezTo>
                    <a:pt x="25218" y="1835"/>
                    <a:pt x="31957" y="8573"/>
                    <a:pt x="31957" y="16879"/>
                  </a:cubicBezTo>
                  <a:cubicBezTo>
                    <a:pt x="31957"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6" name="Google Shape;5766;p91"/>
            <p:cNvSpPr/>
            <p:nvPr/>
          </p:nvSpPr>
          <p:spPr>
            <a:xfrm rot="10800000">
              <a:off x="5434776" y="2231460"/>
              <a:ext cx="800701" cy="800617"/>
            </a:xfrm>
            <a:custGeom>
              <a:rect b="b" l="l" r="r" t="t"/>
              <a:pathLst>
                <a:path extrusionOk="0" h="33792" w="33792">
                  <a:moveTo>
                    <a:pt x="16879" y="1"/>
                  </a:moveTo>
                  <a:cubicBezTo>
                    <a:pt x="7539" y="1"/>
                    <a:pt x="0" y="7539"/>
                    <a:pt x="0" y="16879"/>
                  </a:cubicBezTo>
                  <a:cubicBezTo>
                    <a:pt x="0" y="26219"/>
                    <a:pt x="7539" y="33791"/>
                    <a:pt x="16879" y="33791"/>
                  </a:cubicBezTo>
                  <a:cubicBezTo>
                    <a:pt x="26219" y="33791"/>
                    <a:pt x="33791" y="26219"/>
                    <a:pt x="33791" y="16879"/>
                  </a:cubicBezTo>
                  <a:cubicBezTo>
                    <a:pt x="33791" y="7539"/>
                    <a:pt x="26219" y="1"/>
                    <a:pt x="16879" y="1"/>
                  </a:cubicBezTo>
                  <a:close/>
                  <a:moveTo>
                    <a:pt x="16879" y="31923"/>
                  </a:moveTo>
                  <a:cubicBezTo>
                    <a:pt x="8573" y="31923"/>
                    <a:pt x="1835" y="25185"/>
                    <a:pt x="1835" y="16879"/>
                  </a:cubicBezTo>
                  <a:cubicBezTo>
                    <a:pt x="1835" y="8573"/>
                    <a:pt x="8573" y="1835"/>
                    <a:pt x="16879" y="1835"/>
                  </a:cubicBezTo>
                  <a:cubicBezTo>
                    <a:pt x="25185" y="1835"/>
                    <a:pt x="31923" y="8573"/>
                    <a:pt x="31923" y="16879"/>
                  </a:cubicBezTo>
                  <a:cubicBezTo>
                    <a:pt x="31923" y="25185"/>
                    <a:pt x="25185" y="31923"/>
                    <a:pt x="16879"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67" name="Google Shape;5767;p91"/>
            <p:cNvSpPr/>
            <p:nvPr/>
          </p:nvSpPr>
          <p:spPr>
            <a:xfrm rot="10800000">
              <a:off x="4381980" y="2231460"/>
              <a:ext cx="800678" cy="800617"/>
            </a:xfrm>
            <a:custGeom>
              <a:rect b="b" l="l" r="r" t="t"/>
              <a:pathLst>
                <a:path extrusionOk="0" h="33792" w="33791">
                  <a:moveTo>
                    <a:pt x="16912" y="1"/>
                  </a:moveTo>
                  <a:cubicBezTo>
                    <a:pt x="7572" y="1"/>
                    <a:pt x="0" y="7539"/>
                    <a:pt x="0" y="16879"/>
                  </a:cubicBezTo>
                  <a:cubicBezTo>
                    <a:pt x="0" y="26219"/>
                    <a:pt x="7572" y="33791"/>
                    <a:pt x="16912" y="33791"/>
                  </a:cubicBezTo>
                  <a:cubicBezTo>
                    <a:pt x="26252" y="33791"/>
                    <a:pt x="33791" y="26219"/>
                    <a:pt x="33791" y="16879"/>
                  </a:cubicBezTo>
                  <a:cubicBezTo>
                    <a:pt x="33791" y="7539"/>
                    <a:pt x="26252" y="1"/>
                    <a:pt x="16912" y="1"/>
                  </a:cubicBezTo>
                  <a:close/>
                  <a:moveTo>
                    <a:pt x="16912" y="31923"/>
                  </a:moveTo>
                  <a:cubicBezTo>
                    <a:pt x="8606" y="31923"/>
                    <a:pt x="1868" y="25185"/>
                    <a:pt x="1868" y="16879"/>
                  </a:cubicBezTo>
                  <a:cubicBezTo>
                    <a:pt x="1868" y="8573"/>
                    <a:pt x="8606" y="1835"/>
                    <a:pt x="16912" y="1835"/>
                  </a:cubicBezTo>
                  <a:cubicBezTo>
                    <a:pt x="25218" y="1835"/>
                    <a:pt x="31956" y="8573"/>
                    <a:pt x="31956" y="16879"/>
                  </a:cubicBezTo>
                  <a:cubicBezTo>
                    <a:pt x="31956" y="25185"/>
                    <a:pt x="25218" y="31923"/>
                    <a:pt x="16912" y="31923"/>
                  </a:cubicBezTo>
                  <a:close/>
                </a:path>
              </a:pathLst>
            </a:custGeom>
            <a:solidFill>
              <a:srgbClr val="F2F2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68" name="Google Shape;5768;p91"/>
          <p:cNvGrpSpPr/>
          <p:nvPr/>
        </p:nvGrpSpPr>
        <p:grpSpPr>
          <a:xfrm>
            <a:off x="6836548" y="1808672"/>
            <a:ext cx="1586327" cy="371557"/>
            <a:chOff x="1247650" y="2075423"/>
            <a:chExt cx="6648477" cy="1557238"/>
          </a:xfrm>
        </p:grpSpPr>
        <p:sp>
          <p:nvSpPr>
            <p:cNvPr id="5769" name="Google Shape;5769;p91"/>
            <p:cNvSpPr/>
            <p:nvPr/>
          </p:nvSpPr>
          <p:spPr>
            <a:xfrm>
              <a:off x="6633862" y="2075423"/>
              <a:ext cx="953444" cy="825696"/>
            </a:xfrm>
            <a:custGeom>
              <a:rect b="b" l="l" r="r" t="t"/>
              <a:pathLst>
                <a:path extrusionOk="0" h="50027" w="57767">
                  <a:moveTo>
                    <a:pt x="14439" y="0"/>
                  </a:moveTo>
                  <a:lnTo>
                    <a:pt x="0" y="25014"/>
                  </a:lnTo>
                  <a:lnTo>
                    <a:pt x="14439" y="50027"/>
                  </a:lnTo>
                  <a:lnTo>
                    <a:pt x="43329" y="50027"/>
                  </a:lnTo>
                  <a:lnTo>
                    <a:pt x="57767" y="25014"/>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0" name="Google Shape;5770;p91"/>
            <p:cNvSpPr/>
            <p:nvPr/>
          </p:nvSpPr>
          <p:spPr>
            <a:xfrm>
              <a:off x="5359252" y="2806965"/>
              <a:ext cx="953461" cy="825696"/>
            </a:xfrm>
            <a:custGeom>
              <a:rect b="b" l="l" r="r" t="t"/>
              <a:pathLst>
                <a:path extrusionOk="0" h="50027" w="57768">
                  <a:moveTo>
                    <a:pt x="14439" y="0"/>
                  </a:moveTo>
                  <a:lnTo>
                    <a:pt x="1" y="25013"/>
                  </a:lnTo>
                  <a:lnTo>
                    <a:pt x="14439" y="50027"/>
                  </a:lnTo>
                  <a:lnTo>
                    <a:pt x="43329" y="50027"/>
                  </a:lnTo>
                  <a:lnTo>
                    <a:pt x="57767"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1" name="Google Shape;5771;p91"/>
            <p:cNvSpPr/>
            <p:nvPr/>
          </p:nvSpPr>
          <p:spPr>
            <a:xfrm>
              <a:off x="1601478" y="2075425"/>
              <a:ext cx="953316" cy="825696"/>
            </a:xfrm>
            <a:custGeom>
              <a:rect b="b" l="l" r="r" t="t"/>
              <a:pathLst>
                <a:path extrusionOk="0" h="50027" w="57768">
                  <a:moveTo>
                    <a:pt x="14439" y="0"/>
                  </a:moveTo>
                  <a:lnTo>
                    <a:pt x="1" y="25013"/>
                  </a:lnTo>
                  <a:lnTo>
                    <a:pt x="14439" y="50027"/>
                  </a:lnTo>
                  <a:lnTo>
                    <a:pt x="43329" y="50027"/>
                  </a:lnTo>
                  <a:lnTo>
                    <a:pt x="57768" y="25013"/>
                  </a:lnTo>
                  <a:lnTo>
                    <a:pt x="43329"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2" name="Google Shape;5772;p91"/>
            <p:cNvSpPr/>
            <p:nvPr/>
          </p:nvSpPr>
          <p:spPr>
            <a:xfrm>
              <a:off x="2857827" y="2807112"/>
              <a:ext cx="953370" cy="825320"/>
            </a:xfrm>
            <a:custGeom>
              <a:rect b="b" l="l" r="r" t="t"/>
              <a:pathLst>
                <a:path extrusionOk="0" h="50027" w="57780">
                  <a:moveTo>
                    <a:pt x="14452" y="0"/>
                  </a:moveTo>
                  <a:lnTo>
                    <a:pt x="0" y="25013"/>
                  </a:lnTo>
                  <a:lnTo>
                    <a:pt x="14452" y="50027"/>
                  </a:lnTo>
                  <a:lnTo>
                    <a:pt x="43328" y="50027"/>
                  </a:lnTo>
                  <a:lnTo>
                    <a:pt x="57780"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3" name="Google Shape;5773;p91"/>
            <p:cNvSpPr/>
            <p:nvPr/>
          </p:nvSpPr>
          <p:spPr>
            <a:xfrm>
              <a:off x="4097386" y="2075425"/>
              <a:ext cx="953444" cy="825696"/>
            </a:xfrm>
            <a:custGeom>
              <a:rect b="b" l="l" r="r" t="t"/>
              <a:pathLst>
                <a:path extrusionOk="0" h="50027" w="57767">
                  <a:moveTo>
                    <a:pt x="14439" y="0"/>
                  </a:moveTo>
                  <a:lnTo>
                    <a:pt x="0" y="25013"/>
                  </a:lnTo>
                  <a:lnTo>
                    <a:pt x="14439" y="50027"/>
                  </a:lnTo>
                  <a:lnTo>
                    <a:pt x="43328" y="50027"/>
                  </a:lnTo>
                  <a:lnTo>
                    <a:pt x="57767" y="25013"/>
                  </a:lnTo>
                  <a:lnTo>
                    <a:pt x="4332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4" name="Google Shape;5774;p91"/>
            <p:cNvSpPr/>
            <p:nvPr/>
          </p:nvSpPr>
          <p:spPr>
            <a:xfrm>
              <a:off x="1247650" y="2490334"/>
              <a:ext cx="6648477" cy="729445"/>
            </a:xfrm>
            <a:custGeom>
              <a:rect b="b" l="l" r="r" t="t"/>
              <a:pathLst>
                <a:path extrusionOk="0" fill="none" h="31310" w="285373">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solidFill>
              <a:srgbClr val="191919"/>
            </a:solidFill>
            <a:ln cap="flat" cmpd="sng" w="19050">
              <a:solidFill>
                <a:srgbClr val="869FB2"/>
              </a:solidFill>
              <a:prstDash val="solid"/>
              <a:miter lim="1300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75" name="Google Shape;5775;p91"/>
          <p:cNvGrpSpPr/>
          <p:nvPr/>
        </p:nvGrpSpPr>
        <p:grpSpPr>
          <a:xfrm>
            <a:off x="5267818" y="961862"/>
            <a:ext cx="1415601" cy="1648533"/>
            <a:chOff x="1839112" y="2209163"/>
            <a:chExt cx="1918159" cy="2233784"/>
          </a:xfrm>
        </p:grpSpPr>
        <p:sp>
          <p:nvSpPr>
            <p:cNvPr id="5776" name="Google Shape;5776;p91"/>
            <p:cNvSpPr/>
            <p:nvPr/>
          </p:nvSpPr>
          <p:spPr>
            <a:xfrm>
              <a:off x="1839112"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7" name="Google Shape;5777;p91"/>
            <p:cNvSpPr/>
            <p:nvPr/>
          </p:nvSpPr>
          <p:spPr>
            <a:xfrm>
              <a:off x="3182171" y="2209163"/>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78" name="Google Shape;5778;p91"/>
            <p:cNvSpPr/>
            <p:nvPr/>
          </p:nvSpPr>
          <p:spPr>
            <a:xfrm>
              <a:off x="3182171"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79" name="Google Shape;5779;p91"/>
            <p:cNvCxnSpPr>
              <a:stCxn id="5776" idx="6"/>
              <a:endCxn id="5777" idx="2"/>
            </p:cNvCxnSpPr>
            <p:nvPr/>
          </p:nvCxnSpPr>
          <p:spPr>
            <a:xfrm>
              <a:off x="2414212" y="2496713"/>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780" name="Google Shape;5780;p91"/>
            <p:cNvCxnSpPr>
              <a:stCxn id="5777" idx="4"/>
              <a:endCxn id="5781" idx="0"/>
            </p:cNvCxnSpPr>
            <p:nvPr/>
          </p:nvCxnSpPr>
          <p:spPr>
            <a:xfrm rot="5400000">
              <a:off x="2669921" y="2240963"/>
              <a:ext cx="256500" cy="1343100"/>
            </a:xfrm>
            <a:prstGeom prst="bentConnector3">
              <a:avLst>
                <a:gd fmla="val 50000" name="adj1"/>
              </a:avLst>
            </a:prstGeom>
            <a:noFill/>
            <a:ln cap="flat" cmpd="sng" w="19050">
              <a:solidFill>
                <a:srgbClr val="374957"/>
              </a:solidFill>
              <a:prstDash val="solid"/>
              <a:round/>
              <a:headEnd len="med" w="med" type="none"/>
              <a:tailEnd len="med" w="med" type="none"/>
            </a:ln>
          </p:spPr>
        </p:cxnSp>
        <p:cxnSp>
          <p:nvCxnSpPr>
            <p:cNvPr id="5782" name="Google Shape;5782;p91"/>
            <p:cNvCxnSpPr>
              <a:stCxn id="5781" idx="6"/>
              <a:endCxn id="5778" idx="2"/>
            </p:cNvCxnSpPr>
            <p:nvPr/>
          </p:nvCxnSpPr>
          <p:spPr>
            <a:xfrm>
              <a:off x="2414212" y="3328316"/>
              <a:ext cx="768000" cy="600"/>
            </a:xfrm>
            <a:prstGeom prst="bentConnector3">
              <a:avLst>
                <a:gd fmla="val 49997" name="adj1"/>
              </a:avLst>
            </a:prstGeom>
            <a:noFill/>
            <a:ln cap="flat" cmpd="sng" w="19050">
              <a:solidFill>
                <a:srgbClr val="374957"/>
              </a:solidFill>
              <a:prstDash val="solid"/>
              <a:round/>
              <a:headEnd len="med" w="med" type="none"/>
              <a:tailEnd len="med" w="med" type="none"/>
            </a:ln>
          </p:spPr>
        </p:cxnSp>
        <p:cxnSp>
          <p:nvCxnSpPr>
            <p:cNvPr id="5783" name="Google Shape;5783;p91"/>
            <p:cNvCxnSpPr>
              <a:stCxn id="5778" idx="4"/>
              <a:endCxn id="5784" idx="0"/>
            </p:cNvCxnSpPr>
            <p:nvPr/>
          </p:nvCxnSpPr>
          <p:spPr>
            <a:xfrm rot="5400000">
              <a:off x="2672171" y="3070316"/>
              <a:ext cx="252000" cy="1343100"/>
            </a:xfrm>
            <a:prstGeom prst="bentConnector3">
              <a:avLst>
                <a:gd fmla="val 49996" name="adj1"/>
              </a:avLst>
            </a:prstGeom>
            <a:noFill/>
            <a:ln cap="flat" cmpd="sng" w="19050">
              <a:solidFill>
                <a:srgbClr val="374957"/>
              </a:solidFill>
              <a:prstDash val="solid"/>
              <a:round/>
              <a:headEnd len="med" w="med" type="none"/>
              <a:tailEnd len="med" w="med" type="none"/>
            </a:ln>
          </p:spPr>
        </p:cxnSp>
        <p:sp>
          <p:nvSpPr>
            <p:cNvPr id="5781" name="Google Shape;5781;p91"/>
            <p:cNvSpPr/>
            <p:nvPr/>
          </p:nvSpPr>
          <p:spPr>
            <a:xfrm>
              <a:off x="1839112" y="3040766"/>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4" name="Google Shape;5784;p91"/>
            <p:cNvSpPr/>
            <p:nvPr/>
          </p:nvSpPr>
          <p:spPr>
            <a:xfrm>
              <a:off x="1839112"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5" name="Google Shape;5785;p91"/>
            <p:cNvSpPr/>
            <p:nvPr/>
          </p:nvSpPr>
          <p:spPr>
            <a:xfrm>
              <a:off x="3182171" y="3867848"/>
              <a:ext cx="575100" cy="575100"/>
            </a:xfrm>
            <a:prstGeom prst="flowChartConnector">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786" name="Google Shape;5786;p91"/>
            <p:cNvCxnSpPr>
              <a:endCxn id="5785" idx="2"/>
            </p:cNvCxnSpPr>
            <p:nvPr/>
          </p:nvCxnSpPr>
          <p:spPr>
            <a:xfrm>
              <a:off x="2413871" y="4154498"/>
              <a:ext cx="768300" cy="900"/>
            </a:xfrm>
            <a:prstGeom prst="bentConnector3">
              <a:avLst>
                <a:gd fmla="val 50000" name="adj1"/>
              </a:avLst>
            </a:prstGeom>
            <a:noFill/>
            <a:ln cap="flat" cmpd="sng" w="19050">
              <a:solidFill>
                <a:srgbClr val="374957"/>
              </a:solidFill>
              <a:prstDash val="solid"/>
              <a:round/>
              <a:headEnd len="med" w="med" type="none"/>
              <a:tailEnd len="med" w="med" type="none"/>
            </a:ln>
          </p:spPr>
        </p:cxnSp>
      </p:grpSp>
      <p:grpSp>
        <p:nvGrpSpPr>
          <p:cNvPr id="5787" name="Google Shape;5787;p91"/>
          <p:cNvGrpSpPr/>
          <p:nvPr/>
        </p:nvGrpSpPr>
        <p:grpSpPr>
          <a:xfrm>
            <a:off x="3425084" y="979946"/>
            <a:ext cx="1637968" cy="154942"/>
            <a:chOff x="238125" y="2506075"/>
            <a:chExt cx="7115411" cy="673075"/>
          </a:xfrm>
        </p:grpSpPr>
        <p:sp>
          <p:nvSpPr>
            <p:cNvPr id="5788" name="Google Shape;5788;p91"/>
            <p:cNvSpPr/>
            <p:nvPr/>
          </p:nvSpPr>
          <p:spPr>
            <a:xfrm>
              <a:off x="238125" y="2506075"/>
              <a:ext cx="1643150" cy="673075"/>
            </a:xfrm>
            <a:custGeom>
              <a:rect b="b" l="l" r="r" t="t"/>
              <a:pathLst>
                <a:path extrusionOk="0" h="26923" w="65726">
                  <a:moveTo>
                    <a:pt x="0" y="0"/>
                  </a:moveTo>
                  <a:lnTo>
                    <a:pt x="10782" y="13477"/>
                  </a:lnTo>
                  <a:lnTo>
                    <a:pt x="0" y="26923"/>
                  </a:lnTo>
                  <a:lnTo>
                    <a:pt x="54943" y="26923"/>
                  </a:lnTo>
                  <a:lnTo>
                    <a:pt x="65725" y="13477"/>
                  </a:lnTo>
                  <a:lnTo>
                    <a:pt x="54943"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89" name="Google Shape;5789;p91"/>
            <p:cNvSpPr/>
            <p:nvPr/>
          </p:nvSpPr>
          <p:spPr>
            <a:xfrm>
              <a:off x="1606190"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0" name="Google Shape;5790;p91"/>
            <p:cNvSpPr/>
            <p:nvPr/>
          </p:nvSpPr>
          <p:spPr>
            <a:xfrm>
              <a:off x="297348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1" name="Google Shape;5791;p91"/>
            <p:cNvSpPr/>
            <p:nvPr/>
          </p:nvSpPr>
          <p:spPr>
            <a:xfrm>
              <a:off x="5709611" y="2506075"/>
              <a:ext cx="1643925" cy="673075"/>
            </a:xfrm>
            <a:custGeom>
              <a:rect b="b" l="l" r="r" t="t"/>
              <a:pathLst>
                <a:path extrusionOk="0" h="26923" w="65757">
                  <a:moveTo>
                    <a:pt x="0" y="0"/>
                  </a:moveTo>
                  <a:lnTo>
                    <a:pt x="10782" y="13477"/>
                  </a:lnTo>
                  <a:lnTo>
                    <a:pt x="0" y="26923"/>
                  </a:lnTo>
                  <a:lnTo>
                    <a:pt x="54975" y="26923"/>
                  </a:lnTo>
                  <a:lnTo>
                    <a:pt x="65757" y="13477"/>
                  </a:lnTo>
                  <a:lnTo>
                    <a:pt x="5497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92" name="Google Shape;5792;p91"/>
            <p:cNvSpPr/>
            <p:nvPr/>
          </p:nvSpPr>
          <p:spPr>
            <a:xfrm>
              <a:off x="4342321" y="2506075"/>
              <a:ext cx="1643150" cy="673075"/>
            </a:xfrm>
            <a:custGeom>
              <a:rect b="b" l="l" r="r" t="t"/>
              <a:pathLst>
                <a:path extrusionOk="0" h="26923" w="65726">
                  <a:moveTo>
                    <a:pt x="1" y="0"/>
                  </a:moveTo>
                  <a:lnTo>
                    <a:pt x="10751" y="13477"/>
                  </a:lnTo>
                  <a:lnTo>
                    <a:pt x="1" y="26923"/>
                  </a:lnTo>
                  <a:lnTo>
                    <a:pt x="54944" y="26923"/>
                  </a:lnTo>
                  <a:lnTo>
                    <a:pt x="65726" y="13477"/>
                  </a:lnTo>
                  <a:lnTo>
                    <a:pt x="5494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793" name="Google Shape;5793;p91"/>
          <p:cNvGrpSpPr/>
          <p:nvPr/>
        </p:nvGrpSpPr>
        <p:grpSpPr>
          <a:xfrm>
            <a:off x="1965820" y="1294664"/>
            <a:ext cx="1262932" cy="785408"/>
            <a:chOff x="548861" y="389676"/>
            <a:chExt cx="3843371" cy="2390163"/>
          </a:xfrm>
        </p:grpSpPr>
        <p:cxnSp>
          <p:nvCxnSpPr>
            <p:cNvPr id="5794" name="Google Shape;5794;p91"/>
            <p:cNvCxnSpPr/>
            <p:nvPr/>
          </p:nvCxnSpPr>
          <p:spPr>
            <a:xfrm flipH="1" rot="10800000">
              <a:off x="3486925" y="1918250"/>
              <a:ext cx="742200" cy="6903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795" name="Google Shape;5795;p91"/>
            <p:cNvCxnSpPr/>
            <p:nvPr/>
          </p:nvCxnSpPr>
          <p:spPr>
            <a:xfrm flipH="1" rot="-5400000">
              <a:off x="3486925" y="577350"/>
              <a:ext cx="650100" cy="6501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796" name="Google Shape;5796;p91"/>
            <p:cNvCxnSpPr/>
            <p:nvPr/>
          </p:nvCxnSpPr>
          <p:spPr>
            <a:xfrm>
              <a:off x="2725450" y="576000"/>
              <a:ext cx="1410600" cy="1800"/>
            </a:xfrm>
            <a:prstGeom prst="bentConnector3">
              <a:avLst>
                <a:gd fmla="val 50000" name="adj1"/>
              </a:avLst>
            </a:prstGeom>
            <a:noFill/>
            <a:ln cap="flat" cmpd="sng" w="9525">
              <a:solidFill>
                <a:srgbClr val="869FB2"/>
              </a:solidFill>
              <a:prstDash val="solid"/>
              <a:round/>
              <a:headEnd len="med" w="med" type="none"/>
              <a:tailEnd len="med" w="med" type="none"/>
            </a:ln>
          </p:spPr>
        </p:cxnSp>
        <p:cxnSp>
          <p:nvCxnSpPr>
            <p:cNvPr id="5797" name="Google Shape;5797;p91"/>
            <p:cNvCxnSpPr/>
            <p:nvPr/>
          </p:nvCxnSpPr>
          <p:spPr>
            <a:xfrm flipH="1" rot="10800000">
              <a:off x="756500" y="577975"/>
              <a:ext cx="1705500" cy="1049100"/>
            </a:xfrm>
            <a:prstGeom prst="bentConnector3">
              <a:avLst>
                <a:gd fmla="val 50000" name="adj1"/>
              </a:avLst>
            </a:prstGeom>
            <a:noFill/>
            <a:ln cap="flat" cmpd="sng" w="9525">
              <a:solidFill>
                <a:srgbClr val="BAC8D3"/>
              </a:solidFill>
              <a:prstDash val="solid"/>
              <a:round/>
              <a:headEnd len="med" w="med" type="none"/>
              <a:tailEnd len="med" w="med" type="none"/>
            </a:ln>
          </p:spPr>
        </p:cxnSp>
        <p:cxnSp>
          <p:nvCxnSpPr>
            <p:cNvPr id="5798" name="Google Shape;5798;p91"/>
            <p:cNvCxnSpPr/>
            <p:nvPr/>
          </p:nvCxnSpPr>
          <p:spPr>
            <a:xfrm>
              <a:off x="760067" y="1625791"/>
              <a:ext cx="1689000" cy="974100"/>
            </a:xfrm>
            <a:prstGeom prst="bentConnector3">
              <a:avLst>
                <a:gd fmla="val 50000" name="adj1"/>
              </a:avLst>
            </a:prstGeom>
            <a:noFill/>
            <a:ln cap="flat" cmpd="sng" w="9525">
              <a:solidFill>
                <a:srgbClr val="BAC8D3"/>
              </a:solidFill>
              <a:prstDash val="solid"/>
              <a:round/>
              <a:headEnd len="med" w="med" type="none"/>
              <a:tailEnd len="med" w="med" type="none"/>
            </a:ln>
          </p:spPr>
        </p:cxnSp>
        <p:sp>
          <p:nvSpPr>
            <p:cNvPr id="5799" name="Google Shape;5799;p91"/>
            <p:cNvSpPr/>
            <p:nvPr/>
          </p:nvSpPr>
          <p:spPr>
            <a:xfrm>
              <a:off x="548861" y="1338125"/>
              <a:ext cx="502050" cy="50287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800" name="Google Shape;5800;p91"/>
            <p:cNvCxnSpPr/>
            <p:nvPr/>
          </p:nvCxnSpPr>
          <p:spPr>
            <a:xfrm>
              <a:off x="2725450" y="2609025"/>
              <a:ext cx="1416000" cy="1800"/>
            </a:xfrm>
            <a:prstGeom prst="bentConnector3">
              <a:avLst>
                <a:gd fmla="val 50000" name="adj1"/>
              </a:avLst>
            </a:prstGeom>
            <a:noFill/>
            <a:ln cap="flat" cmpd="sng" w="9525">
              <a:solidFill>
                <a:srgbClr val="869FB2"/>
              </a:solidFill>
              <a:prstDash val="solid"/>
              <a:round/>
              <a:headEnd len="med" w="med" type="none"/>
              <a:tailEnd len="med" w="med" type="none"/>
            </a:ln>
          </p:spPr>
        </p:cxnSp>
        <p:sp>
          <p:nvSpPr>
            <p:cNvPr id="5801" name="Google Shape;5801;p91"/>
            <p:cNvSpPr/>
            <p:nvPr/>
          </p:nvSpPr>
          <p:spPr>
            <a:xfrm>
              <a:off x="4095707" y="1083398"/>
              <a:ext cx="289400" cy="268650"/>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2" name="Google Shape;5802;p91"/>
            <p:cNvSpPr/>
            <p:nvPr/>
          </p:nvSpPr>
          <p:spPr>
            <a:xfrm>
              <a:off x="2421967" y="389676"/>
              <a:ext cx="383625" cy="371825"/>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3" name="Google Shape;5803;p91"/>
            <p:cNvSpPr/>
            <p:nvPr/>
          </p:nvSpPr>
          <p:spPr>
            <a:xfrm>
              <a:off x="4095707" y="426309"/>
              <a:ext cx="289400" cy="268850"/>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4" name="Google Shape;5804;p91"/>
            <p:cNvSpPr/>
            <p:nvPr/>
          </p:nvSpPr>
          <p:spPr>
            <a:xfrm>
              <a:off x="4102832" y="2474633"/>
              <a:ext cx="289400" cy="269425"/>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5" name="Google Shape;5805;p91"/>
            <p:cNvSpPr/>
            <p:nvPr/>
          </p:nvSpPr>
          <p:spPr>
            <a:xfrm>
              <a:off x="4095707" y="1772738"/>
              <a:ext cx="289400" cy="268825"/>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06" name="Google Shape;5806;p91"/>
            <p:cNvSpPr/>
            <p:nvPr/>
          </p:nvSpPr>
          <p:spPr>
            <a:xfrm>
              <a:off x="2422792" y="2408015"/>
              <a:ext cx="383650" cy="371825"/>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07" name="Google Shape;5807;p91"/>
          <p:cNvGrpSpPr/>
          <p:nvPr/>
        </p:nvGrpSpPr>
        <p:grpSpPr>
          <a:xfrm>
            <a:off x="753952" y="2401541"/>
            <a:ext cx="1412054" cy="633562"/>
            <a:chOff x="1187400" y="2529299"/>
            <a:chExt cx="6769193" cy="2241903"/>
          </a:xfrm>
        </p:grpSpPr>
        <p:sp>
          <p:nvSpPr>
            <p:cNvPr id="5808" name="Google Shape;5808;p91"/>
            <p:cNvSpPr/>
            <p:nvPr/>
          </p:nvSpPr>
          <p:spPr>
            <a:xfrm>
              <a:off x="3802943" y="2529299"/>
              <a:ext cx="1538100" cy="442500"/>
            </a:xfrm>
            <a:prstGeom prst="roundRect">
              <a:avLst>
                <a:gd fmla="val 50000" name="adj"/>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FFFFFF"/>
                </a:solidFill>
              </a:endParaRPr>
            </a:p>
          </p:txBody>
        </p:sp>
        <p:sp>
          <p:nvSpPr>
            <p:cNvPr id="5809" name="Google Shape;5809;p91"/>
            <p:cNvSpPr/>
            <p:nvPr/>
          </p:nvSpPr>
          <p:spPr>
            <a:xfrm>
              <a:off x="5573240"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10" name="Google Shape;5810;p91"/>
            <p:cNvSpPr/>
            <p:nvPr/>
          </p:nvSpPr>
          <p:spPr>
            <a:xfrm>
              <a:off x="2032647" y="3429000"/>
              <a:ext cx="1538100" cy="442500"/>
            </a:xfrm>
            <a:prstGeom prst="roundRect">
              <a:avLst>
                <a:gd fmla="val 50000" name="adj"/>
              </a:avLst>
            </a:prstGeom>
            <a:solidFill>
              <a:srgbClr val="869FB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11" name="Google Shape;5811;p91"/>
            <p:cNvSpPr/>
            <p:nvPr/>
          </p:nvSpPr>
          <p:spPr>
            <a:xfrm>
              <a:off x="11874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12" name="Google Shape;5812;p91"/>
            <p:cNvSpPr/>
            <p:nvPr/>
          </p:nvSpPr>
          <p:spPr>
            <a:xfrm>
              <a:off x="28778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13" name="Google Shape;5813;p91"/>
            <p:cNvSpPr/>
            <p:nvPr/>
          </p:nvSpPr>
          <p:spPr>
            <a:xfrm>
              <a:off x="4728000"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sp>
          <p:nvSpPr>
            <p:cNvPr id="5814" name="Google Shape;5814;p91"/>
            <p:cNvSpPr/>
            <p:nvPr/>
          </p:nvSpPr>
          <p:spPr>
            <a:xfrm>
              <a:off x="6418493" y="4328701"/>
              <a:ext cx="1538100" cy="442500"/>
            </a:xfrm>
            <a:prstGeom prst="roundRect">
              <a:avLst>
                <a:gd fmla="val 50000" name="adj"/>
              </a:avLst>
            </a:prstGeom>
            <a:solidFill>
              <a:srgbClr val="CFD9E0"/>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rgbClr val="FFFFFF"/>
                </a:solidFill>
              </a:endParaRPr>
            </a:p>
          </p:txBody>
        </p:sp>
        <p:cxnSp>
          <p:nvCxnSpPr>
            <p:cNvPr id="5815" name="Google Shape;5815;p91"/>
            <p:cNvCxnSpPr>
              <a:stCxn id="5808" idx="2"/>
              <a:endCxn id="5809" idx="0"/>
            </p:cNvCxnSpPr>
            <p:nvPr/>
          </p:nvCxnSpPr>
          <p:spPr>
            <a:xfrm flipH="1" rot="-5400000">
              <a:off x="5228543" y="2315249"/>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16" name="Google Shape;5816;p91"/>
            <p:cNvCxnSpPr>
              <a:stCxn id="5810" idx="0"/>
              <a:endCxn id="5808" idx="2"/>
            </p:cNvCxnSpPr>
            <p:nvPr/>
          </p:nvCxnSpPr>
          <p:spPr>
            <a:xfrm rot="-5400000">
              <a:off x="3458247" y="2315250"/>
              <a:ext cx="457200" cy="17703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17" name="Google Shape;5817;p91"/>
            <p:cNvCxnSpPr>
              <a:stCxn id="5810" idx="2"/>
              <a:endCxn id="5812" idx="0"/>
            </p:cNvCxnSpPr>
            <p:nvPr/>
          </p:nvCxnSpPr>
          <p:spPr>
            <a:xfrm flipH="1" rot="-5400000">
              <a:off x="2995647" y="3677550"/>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18" name="Google Shape;5818;p91"/>
            <p:cNvCxnSpPr>
              <a:stCxn id="5811" idx="0"/>
              <a:endCxn id="5810" idx="2"/>
            </p:cNvCxnSpPr>
            <p:nvPr/>
          </p:nvCxnSpPr>
          <p:spPr>
            <a:xfrm rot="-5400000">
              <a:off x="21504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19" name="Google Shape;5819;p91"/>
            <p:cNvCxnSpPr>
              <a:stCxn id="5809" idx="2"/>
              <a:endCxn id="5814" idx="0"/>
            </p:cNvCxnSpPr>
            <p:nvPr/>
          </p:nvCxnSpPr>
          <p:spPr>
            <a:xfrm flipH="1" rot="-5400000">
              <a:off x="6536390" y="3677400"/>
              <a:ext cx="457200" cy="845400"/>
            </a:xfrm>
            <a:prstGeom prst="bentConnector3">
              <a:avLst>
                <a:gd fmla="val 49967" name="adj1"/>
              </a:avLst>
            </a:prstGeom>
            <a:noFill/>
            <a:ln cap="flat" cmpd="sng" w="9525">
              <a:solidFill>
                <a:srgbClr val="C2C2C2"/>
              </a:solidFill>
              <a:prstDash val="solid"/>
              <a:round/>
              <a:headEnd len="sm" w="sm" type="none"/>
              <a:tailEnd len="sm" w="sm" type="none"/>
            </a:ln>
          </p:spPr>
        </p:cxnSp>
        <p:cxnSp>
          <p:nvCxnSpPr>
            <p:cNvPr id="5820" name="Google Shape;5820;p91"/>
            <p:cNvCxnSpPr>
              <a:stCxn id="5813" idx="0"/>
              <a:endCxn id="5809" idx="2"/>
            </p:cNvCxnSpPr>
            <p:nvPr/>
          </p:nvCxnSpPr>
          <p:spPr>
            <a:xfrm rot="-5400000">
              <a:off x="5691000" y="3677551"/>
              <a:ext cx="457200" cy="845100"/>
            </a:xfrm>
            <a:prstGeom prst="bentConnector3">
              <a:avLst>
                <a:gd fmla="val 49967" name="adj1"/>
              </a:avLst>
            </a:prstGeom>
            <a:noFill/>
            <a:ln cap="flat" cmpd="sng" w="9525">
              <a:solidFill>
                <a:srgbClr val="C2C2C2"/>
              </a:solidFill>
              <a:prstDash val="solid"/>
              <a:round/>
              <a:headEnd len="sm" w="sm" type="none"/>
              <a:tailEnd len="sm" w="sm" type="none"/>
            </a:ln>
          </p:spPr>
        </p:cxnSp>
      </p:grpSp>
      <p:grpSp>
        <p:nvGrpSpPr>
          <p:cNvPr id="5821" name="Google Shape;5821;p91"/>
          <p:cNvGrpSpPr/>
          <p:nvPr/>
        </p:nvGrpSpPr>
        <p:grpSpPr>
          <a:xfrm>
            <a:off x="6840198" y="2894250"/>
            <a:ext cx="1579035" cy="540873"/>
            <a:chOff x="6895650" y="3126697"/>
            <a:chExt cx="1436662" cy="492105"/>
          </a:xfrm>
        </p:grpSpPr>
        <p:sp>
          <p:nvSpPr>
            <p:cNvPr id="5822" name="Google Shape;5822;p91"/>
            <p:cNvSpPr/>
            <p:nvPr/>
          </p:nvSpPr>
          <p:spPr>
            <a:xfrm>
              <a:off x="715182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3" name="Google Shape;5823;p91"/>
            <p:cNvSpPr/>
            <p:nvPr/>
          </p:nvSpPr>
          <p:spPr>
            <a:xfrm>
              <a:off x="7664160" y="3406364"/>
              <a:ext cx="414806" cy="212438"/>
            </a:xfrm>
            <a:custGeom>
              <a:rect b="b" l="l" r="r" t="t"/>
              <a:pathLst>
                <a:path extrusionOk="0" h="6392" w="12481">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4" name="Google Shape;5824;p91"/>
            <p:cNvSpPr/>
            <p:nvPr/>
          </p:nvSpPr>
          <p:spPr>
            <a:xfrm>
              <a:off x="6895650" y="3127761"/>
              <a:ext cx="420489" cy="212471"/>
            </a:xfrm>
            <a:custGeom>
              <a:rect b="b" l="l" r="r" t="t"/>
              <a:pathLst>
                <a:path extrusionOk="0" h="6393" w="12652">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5" name="Google Shape;5825;p91"/>
            <p:cNvSpPr/>
            <p:nvPr/>
          </p:nvSpPr>
          <p:spPr>
            <a:xfrm>
              <a:off x="7399482"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6" name="Google Shape;5826;p91"/>
            <p:cNvSpPr/>
            <p:nvPr/>
          </p:nvSpPr>
          <p:spPr>
            <a:xfrm>
              <a:off x="7911823" y="3126697"/>
              <a:ext cx="420489" cy="212438"/>
            </a:xfrm>
            <a:custGeom>
              <a:rect b="b" l="l" r="r" t="t"/>
              <a:pathLst>
                <a:path extrusionOk="0" h="6392" w="12652">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27" name="Google Shape;5827;p91"/>
            <p:cNvGrpSpPr/>
            <p:nvPr/>
          </p:nvGrpSpPr>
          <p:grpSpPr>
            <a:xfrm>
              <a:off x="6995957" y="3335810"/>
              <a:ext cx="1230393" cy="71754"/>
              <a:chOff x="6995957" y="3287964"/>
              <a:chExt cx="1230393" cy="71754"/>
            </a:xfrm>
          </p:grpSpPr>
          <p:sp>
            <p:nvSpPr>
              <p:cNvPr id="5828" name="Google Shape;5828;p91"/>
              <p:cNvSpPr/>
              <p:nvPr/>
            </p:nvSpPr>
            <p:spPr>
              <a:xfrm>
                <a:off x="8006733" y="3287964"/>
                <a:ext cx="219617" cy="71754"/>
              </a:xfrm>
              <a:custGeom>
                <a:rect b="b" l="l" r="r" t="t"/>
                <a:pathLst>
                  <a:path extrusionOk="0" h="2159" w="6608">
                    <a:moveTo>
                      <a:pt x="3501" y="647"/>
                    </a:moveTo>
                    <a:cubicBezTo>
                      <a:pt x="3723" y="647"/>
                      <a:pt x="3935" y="820"/>
                      <a:pt x="3936" y="1080"/>
                    </a:cubicBezTo>
                    <a:cubicBezTo>
                      <a:pt x="3936" y="1318"/>
                      <a:pt x="3743" y="1512"/>
                      <a:pt x="3504" y="1512"/>
                    </a:cubicBezTo>
                    <a:cubicBezTo>
                      <a:pt x="3118" y="1512"/>
                      <a:pt x="2924" y="1048"/>
                      <a:pt x="3198" y="775"/>
                    </a:cubicBezTo>
                    <a:cubicBezTo>
                      <a:pt x="3286" y="687"/>
                      <a:pt x="3395" y="647"/>
                      <a:pt x="3501" y="647"/>
                    </a:cubicBezTo>
                    <a:close/>
                    <a:moveTo>
                      <a:pt x="3504" y="0"/>
                    </a:moveTo>
                    <a:cubicBezTo>
                      <a:pt x="3051" y="0"/>
                      <a:pt x="2646" y="282"/>
                      <a:pt x="2490" y="708"/>
                    </a:cubicBezTo>
                    <a:lnTo>
                      <a:pt x="357" y="708"/>
                    </a:lnTo>
                    <a:cubicBezTo>
                      <a:pt x="160" y="708"/>
                      <a:pt x="0" y="868"/>
                      <a:pt x="0" y="1065"/>
                    </a:cubicBezTo>
                    <a:lnTo>
                      <a:pt x="0" y="1129"/>
                    </a:lnTo>
                    <a:cubicBezTo>
                      <a:pt x="0" y="1326"/>
                      <a:pt x="160" y="1486"/>
                      <a:pt x="357" y="1486"/>
                    </a:cubicBezTo>
                    <a:lnTo>
                      <a:pt x="2502" y="1486"/>
                    </a:lnTo>
                    <a:cubicBezTo>
                      <a:pt x="2668" y="1893"/>
                      <a:pt x="3064" y="2159"/>
                      <a:pt x="3502" y="2159"/>
                    </a:cubicBezTo>
                    <a:cubicBezTo>
                      <a:pt x="3943" y="2159"/>
                      <a:pt x="4338" y="1893"/>
                      <a:pt x="4503" y="1486"/>
                    </a:cubicBezTo>
                    <a:lnTo>
                      <a:pt x="6271" y="1486"/>
                    </a:lnTo>
                    <a:cubicBezTo>
                      <a:pt x="6457" y="1486"/>
                      <a:pt x="6607" y="1336"/>
                      <a:pt x="6607" y="1150"/>
                    </a:cubicBezTo>
                    <a:lnTo>
                      <a:pt x="6607" y="1044"/>
                    </a:lnTo>
                    <a:cubicBezTo>
                      <a:pt x="6607" y="859"/>
                      <a:pt x="6457" y="710"/>
                      <a:pt x="6271" y="708"/>
                    </a:cubicBezTo>
                    <a:lnTo>
                      <a:pt x="4518" y="708"/>
                    </a:lnTo>
                    <a:cubicBezTo>
                      <a:pt x="4362" y="282"/>
                      <a:pt x="3957"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29" name="Google Shape;5829;p91"/>
              <p:cNvSpPr/>
              <p:nvPr/>
            </p:nvSpPr>
            <p:spPr>
              <a:xfrm>
                <a:off x="7756540" y="3287964"/>
                <a:ext cx="219617" cy="71754"/>
              </a:xfrm>
              <a:custGeom>
                <a:rect b="b" l="l" r="r" t="t"/>
                <a:pathLst>
                  <a:path extrusionOk="0" h="2159" w="6608">
                    <a:moveTo>
                      <a:pt x="3500" y="647"/>
                    </a:moveTo>
                    <a:cubicBezTo>
                      <a:pt x="3722" y="647"/>
                      <a:pt x="3935" y="820"/>
                      <a:pt x="3935" y="1080"/>
                    </a:cubicBezTo>
                    <a:cubicBezTo>
                      <a:pt x="3935" y="1318"/>
                      <a:pt x="3741" y="1512"/>
                      <a:pt x="3503" y="1512"/>
                    </a:cubicBezTo>
                    <a:cubicBezTo>
                      <a:pt x="3117" y="1512"/>
                      <a:pt x="2925" y="1048"/>
                      <a:pt x="3197" y="775"/>
                    </a:cubicBezTo>
                    <a:cubicBezTo>
                      <a:pt x="3285" y="687"/>
                      <a:pt x="3393" y="647"/>
                      <a:pt x="3500" y="647"/>
                    </a:cubicBezTo>
                    <a:close/>
                    <a:moveTo>
                      <a:pt x="3503" y="0"/>
                    </a:moveTo>
                    <a:cubicBezTo>
                      <a:pt x="3049" y="0"/>
                      <a:pt x="2644" y="282"/>
                      <a:pt x="2489" y="708"/>
                    </a:cubicBezTo>
                    <a:lnTo>
                      <a:pt x="358" y="708"/>
                    </a:lnTo>
                    <a:cubicBezTo>
                      <a:pt x="159" y="708"/>
                      <a:pt x="0" y="868"/>
                      <a:pt x="0" y="1065"/>
                    </a:cubicBezTo>
                    <a:lnTo>
                      <a:pt x="0" y="1129"/>
                    </a:lnTo>
                    <a:cubicBezTo>
                      <a:pt x="0" y="1326"/>
                      <a:pt x="159" y="1486"/>
                      <a:pt x="358" y="1486"/>
                    </a:cubicBezTo>
                    <a:lnTo>
                      <a:pt x="2502" y="1486"/>
                    </a:lnTo>
                    <a:cubicBezTo>
                      <a:pt x="2668" y="1893"/>
                      <a:pt x="3064" y="2159"/>
                      <a:pt x="3503" y="2159"/>
                    </a:cubicBezTo>
                    <a:cubicBezTo>
                      <a:pt x="3941" y="2159"/>
                      <a:pt x="4338" y="1893"/>
                      <a:pt x="4503" y="1486"/>
                    </a:cubicBezTo>
                    <a:lnTo>
                      <a:pt x="6271" y="1486"/>
                    </a:lnTo>
                    <a:cubicBezTo>
                      <a:pt x="6457" y="1486"/>
                      <a:pt x="6608" y="1336"/>
                      <a:pt x="6608" y="1150"/>
                    </a:cubicBezTo>
                    <a:lnTo>
                      <a:pt x="6608" y="1044"/>
                    </a:lnTo>
                    <a:cubicBezTo>
                      <a:pt x="6606" y="859"/>
                      <a:pt x="6455" y="708"/>
                      <a:pt x="6270"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0" name="Google Shape;5830;p91"/>
              <p:cNvSpPr/>
              <p:nvPr/>
            </p:nvSpPr>
            <p:spPr>
              <a:xfrm>
                <a:off x="7496443" y="3287964"/>
                <a:ext cx="219617" cy="71754"/>
              </a:xfrm>
              <a:custGeom>
                <a:rect b="b" l="l" r="r" t="t"/>
                <a:pathLst>
                  <a:path extrusionOk="0" h="2159" w="6608">
                    <a:moveTo>
                      <a:pt x="3500" y="647"/>
                    </a:moveTo>
                    <a:cubicBezTo>
                      <a:pt x="3722" y="647"/>
                      <a:pt x="3935" y="820"/>
                      <a:pt x="3935" y="1080"/>
                    </a:cubicBezTo>
                    <a:cubicBezTo>
                      <a:pt x="3935" y="1318"/>
                      <a:pt x="3743" y="1512"/>
                      <a:pt x="3504" y="1512"/>
                    </a:cubicBezTo>
                    <a:cubicBezTo>
                      <a:pt x="3119" y="1512"/>
                      <a:pt x="2925" y="1048"/>
                      <a:pt x="3197" y="775"/>
                    </a:cubicBezTo>
                    <a:cubicBezTo>
                      <a:pt x="3285" y="687"/>
                      <a:pt x="3394" y="647"/>
                      <a:pt x="3500" y="647"/>
                    </a:cubicBezTo>
                    <a:close/>
                    <a:moveTo>
                      <a:pt x="3504" y="0"/>
                    </a:moveTo>
                    <a:cubicBezTo>
                      <a:pt x="3050" y="0"/>
                      <a:pt x="2646" y="282"/>
                      <a:pt x="2491" y="708"/>
                    </a:cubicBezTo>
                    <a:lnTo>
                      <a:pt x="358" y="708"/>
                    </a:lnTo>
                    <a:cubicBezTo>
                      <a:pt x="159" y="708"/>
                      <a:pt x="1" y="868"/>
                      <a:pt x="1" y="1065"/>
                    </a:cubicBezTo>
                    <a:lnTo>
                      <a:pt x="1" y="1129"/>
                    </a:lnTo>
                    <a:cubicBezTo>
                      <a:pt x="1" y="1326"/>
                      <a:pt x="159" y="1486"/>
                      <a:pt x="358" y="1486"/>
                    </a:cubicBezTo>
                    <a:lnTo>
                      <a:pt x="2502" y="1486"/>
                    </a:lnTo>
                    <a:cubicBezTo>
                      <a:pt x="2669" y="1893"/>
                      <a:pt x="3064" y="2159"/>
                      <a:pt x="3503" y="2159"/>
                    </a:cubicBezTo>
                    <a:cubicBezTo>
                      <a:pt x="3943" y="2159"/>
                      <a:pt x="4339" y="1893"/>
                      <a:pt x="4504" y="1486"/>
                    </a:cubicBezTo>
                    <a:lnTo>
                      <a:pt x="6272" y="1486"/>
                    </a:lnTo>
                    <a:cubicBezTo>
                      <a:pt x="6457" y="1486"/>
                      <a:pt x="6608" y="1336"/>
                      <a:pt x="6608" y="1150"/>
                    </a:cubicBezTo>
                    <a:lnTo>
                      <a:pt x="6608" y="1044"/>
                    </a:lnTo>
                    <a:cubicBezTo>
                      <a:pt x="6608" y="859"/>
                      <a:pt x="6457" y="710"/>
                      <a:pt x="6272" y="708"/>
                    </a:cubicBezTo>
                    <a:lnTo>
                      <a:pt x="4518" y="708"/>
                    </a:lnTo>
                    <a:cubicBezTo>
                      <a:pt x="4361" y="282"/>
                      <a:pt x="3958" y="0"/>
                      <a:pt x="350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1" name="Google Shape;5831;p91"/>
              <p:cNvSpPr/>
              <p:nvPr/>
            </p:nvSpPr>
            <p:spPr>
              <a:xfrm>
                <a:off x="7243757" y="3287964"/>
                <a:ext cx="219617" cy="71754"/>
              </a:xfrm>
              <a:custGeom>
                <a:rect b="b" l="l" r="r" t="t"/>
                <a:pathLst>
                  <a:path extrusionOk="0" h="2159" w="6608">
                    <a:moveTo>
                      <a:pt x="3500" y="647"/>
                    </a:moveTo>
                    <a:cubicBezTo>
                      <a:pt x="3722" y="647"/>
                      <a:pt x="3935" y="820"/>
                      <a:pt x="3935" y="1080"/>
                    </a:cubicBezTo>
                    <a:cubicBezTo>
                      <a:pt x="3935" y="1318"/>
                      <a:pt x="3743" y="1512"/>
                      <a:pt x="3503" y="1512"/>
                    </a:cubicBezTo>
                    <a:cubicBezTo>
                      <a:pt x="3118" y="1512"/>
                      <a:pt x="2925" y="1048"/>
                      <a:pt x="3197" y="775"/>
                    </a:cubicBezTo>
                    <a:cubicBezTo>
                      <a:pt x="3285" y="687"/>
                      <a:pt x="3394" y="647"/>
                      <a:pt x="3500" y="647"/>
                    </a:cubicBezTo>
                    <a:close/>
                    <a:moveTo>
                      <a:pt x="3503" y="0"/>
                    </a:moveTo>
                    <a:cubicBezTo>
                      <a:pt x="3050" y="0"/>
                      <a:pt x="2644" y="282"/>
                      <a:pt x="2489" y="708"/>
                    </a:cubicBezTo>
                    <a:lnTo>
                      <a:pt x="358" y="708"/>
                    </a:lnTo>
                    <a:cubicBezTo>
                      <a:pt x="159" y="708"/>
                      <a:pt x="1" y="868"/>
                      <a:pt x="1" y="1065"/>
                    </a:cubicBezTo>
                    <a:lnTo>
                      <a:pt x="1" y="1129"/>
                    </a:lnTo>
                    <a:cubicBezTo>
                      <a:pt x="1" y="1326"/>
                      <a:pt x="159" y="1486"/>
                      <a:pt x="358" y="1486"/>
                    </a:cubicBezTo>
                    <a:lnTo>
                      <a:pt x="2502" y="1486"/>
                    </a:lnTo>
                    <a:cubicBezTo>
                      <a:pt x="2668" y="1893"/>
                      <a:pt x="3064" y="2159"/>
                      <a:pt x="3503" y="2159"/>
                    </a:cubicBezTo>
                    <a:cubicBezTo>
                      <a:pt x="3943" y="2159"/>
                      <a:pt x="4339" y="1893"/>
                      <a:pt x="4504" y="1486"/>
                    </a:cubicBezTo>
                    <a:lnTo>
                      <a:pt x="6271" y="1486"/>
                    </a:lnTo>
                    <a:cubicBezTo>
                      <a:pt x="6457" y="1486"/>
                      <a:pt x="6608" y="1336"/>
                      <a:pt x="6608" y="1150"/>
                    </a:cubicBezTo>
                    <a:lnTo>
                      <a:pt x="6608" y="1044"/>
                    </a:lnTo>
                    <a:cubicBezTo>
                      <a:pt x="6608" y="859"/>
                      <a:pt x="6457" y="710"/>
                      <a:pt x="6271" y="708"/>
                    </a:cubicBezTo>
                    <a:lnTo>
                      <a:pt x="4516" y="708"/>
                    </a:lnTo>
                    <a:cubicBezTo>
                      <a:pt x="4361" y="282"/>
                      <a:pt x="3956" y="0"/>
                      <a:pt x="35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32" name="Google Shape;5832;p91"/>
              <p:cNvSpPr/>
              <p:nvPr/>
            </p:nvSpPr>
            <p:spPr>
              <a:xfrm>
                <a:off x="6995957" y="3287964"/>
                <a:ext cx="219617" cy="71754"/>
              </a:xfrm>
              <a:custGeom>
                <a:rect b="b" l="l" r="r" t="t"/>
                <a:pathLst>
                  <a:path extrusionOk="0" h="2159" w="6608">
                    <a:moveTo>
                      <a:pt x="3502" y="647"/>
                    </a:moveTo>
                    <a:cubicBezTo>
                      <a:pt x="3724" y="647"/>
                      <a:pt x="3937" y="820"/>
                      <a:pt x="3937" y="1080"/>
                    </a:cubicBezTo>
                    <a:cubicBezTo>
                      <a:pt x="3937" y="1318"/>
                      <a:pt x="3743" y="1512"/>
                      <a:pt x="3505" y="1512"/>
                    </a:cubicBezTo>
                    <a:cubicBezTo>
                      <a:pt x="3119" y="1512"/>
                      <a:pt x="2926" y="1048"/>
                      <a:pt x="3199" y="775"/>
                    </a:cubicBezTo>
                    <a:cubicBezTo>
                      <a:pt x="3287" y="687"/>
                      <a:pt x="3395" y="647"/>
                      <a:pt x="3502" y="647"/>
                    </a:cubicBezTo>
                    <a:close/>
                    <a:moveTo>
                      <a:pt x="3505" y="0"/>
                    </a:moveTo>
                    <a:cubicBezTo>
                      <a:pt x="3051" y="0"/>
                      <a:pt x="2646" y="282"/>
                      <a:pt x="2491" y="708"/>
                    </a:cubicBezTo>
                    <a:lnTo>
                      <a:pt x="358" y="708"/>
                    </a:lnTo>
                    <a:cubicBezTo>
                      <a:pt x="161" y="708"/>
                      <a:pt x="1" y="868"/>
                      <a:pt x="1" y="1065"/>
                    </a:cubicBezTo>
                    <a:lnTo>
                      <a:pt x="1" y="1129"/>
                    </a:lnTo>
                    <a:cubicBezTo>
                      <a:pt x="1" y="1326"/>
                      <a:pt x="161" y="1486"/>
                      <a:pt x="358" y="1486"/>
                    </a:cubicBezTo>
                    <a:lnTo>
                      <a:pt x="2504" y="1486"/>
                    </a:lnTo>
                    <a:cubicBezTo>
                      <a:pt x="2669" y="1893"/>
                      <a:pt x="3064" y="2159"/>
                      <a:pt x="3505" y="2159"/>
                    </a:cubicBezTo>
                    <a:cubicBezTo>
                      <a:pt x="3943" y="2159"/>
                      <a:pt x="4339" y="1893"/>
                      <a:pt x="4505" y="1486"/>
                    </a:cubicBezTo>
                    <a:lnTo>
                      <a:pt x="6272" y="1486"/>
                    </a:lnTo>
                    <a:cubicBezTo>
                      <a:pt x="6457" y="1486"/>
                      <a:pt x="6608" y="1336"/>
                      <a:pt x="6608" y="1150"/>
                    </a:cubicBezTo>
                    <a:lnTo>
                      <a:pt x="6608" y="1044"/>
                    </a:lnTo>
                    <a:cubicBezTo>
                      <a:pt x="6608" y="859"/>
                      <a:pt x="6457" y="710"/>
                      <a:pt x="6272" y="708"/>
                    </a:cubicBezTo>
                    <a:lnTo>
                      <a:pt x="4518" y="708"/>
                    </a:lnTo>
                    <a:cubicBezTo>
                      <a:pt x="4363" y="282"/>
                      <a:pt x="3958" y="0"/>
                      <a:pt x="350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33" name="Google Shape;5833;p91"/>
          <p:cNvGrpSpPr/>
          <p:nvPr/>
        </p:nvGrpSpPr>
        <p:grpSpPr>
          <a:xfrm>
            <a:off x="6838780" y="3531013"/>
            <a:ext cx="1581862" cy="650625"/>
            <a:chOff x="6777990" y="3710194"/>
            <a:chExt cx="1646915" cy="677382"/>
          </a:xfrm>
        </p:grpSpPr>
        <p:grpSp>
          <p:nvGrpSpPr>
            <p:cNvPr id="5834" name="Google Shape;5834;p91"/>
            <p:cNvGrpSpPr/>
            <p:nvPr/>
          </p:nvGrpSpPr>
          <p:grpSpPr>
            <a:xfrm>
              <a:off x="6777990" y="3874492"/>
              <a:ext cx="411129" cy="513083"/>
              <a:chOff x="6777990" y="3874492"/>
              <a:chExt cx="411129" cy="513083"/>
            </a:xfrm>
          </p:grpSpPr>
          <p:cxnSp>
            <p:nvCxnSpPr>
              <p:cNvPr id="5835" name="Google Shape;5835;p91"/>
              <p:cNvCxnSpPr/>
              <p:nvPr/>
            </p:nvCxnSpPr>
            <p:spPr>
              <a:xfrm>
                <a:off x="6977019"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836" name="Google Shape;5836;p91"/>
              <p:cNvSpPr/>
              <p:nvPr/>
            </p:nvSpPr>
            <p:spPr>
              <a:xfrm>
                <a:off x="6777990"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37" name="Google Shape;5837;p91"/>
            <p:cNvGrpSpPr/>
            <p:nvPr/>
          </p:nvGrpSpPr>
          <p:grpSpPr>
            <a:xfrm>
              <a:off x="7188425" y="3710194"/>
              <a:ext cx="411123" cy="520535"/>
              <a:chOff x="7188425" y="3710194"/>
              <a:chExt cx="411123" cy="520535"/>
            </a:xfrm>
          </p:grpSpPr>
          <p:cxnSp>
            <p:nvCxnSpPr>
              <p:cNvPr id="5838" name="Google Shape;5838;p91"/>
              <p:cNvCxnSpPr/>
              <p:nvPr/>
            </p:nvCxnSpPr>
            <p:spPr>
              <a:xfrm rot="10800000">
                <a:off x="7393988" y="3710194"/>
                <a:ext cx="0" cy="170700"/>
              </a:xfrm>
              <a:prstGeom prst="straightConnector1">
                <a:avLst/>
              </a:prstGeom>
              <a:noFill/>
              <a:ln cap="flat" cmpd="sng" w="19050">
                <a:solidFill>
                  <a:srgbClr val="A5B7C6"/>
                </a:solidFill>
                <a:prstDash val="solid"/>
                <a:round/>
                <a:headEnd len="med" w="med" type="none"/>
                <a:tailEnd len="med" w="med" type="diamond"/>
              </a:ln>
            </p:spPr>
          </p:cxnSp>
          <p:sp>
            <p:nvSpPr>
              <p:cNvPr id="5839" name="Google Shape;5839;p91"/>
              <p:cNvSpPr/>
              <p:nvPr/>
            </p:nvSpPr>
            <p:spPr>
              <a:xfrm>
                <a:off x="7188425" y="3874492"/>
                <a:ext cx="411123" cy="356237"/>
              </a:xfrm>
              <a:custGeom>
                <a:rect b="b" l="l" r="r" t="t"/>
                <a:pathLst>
                  <a:path extrusionOk="0" h="60023" w="69271">
                    <a:moveTo>
                      <a:pt x="17274" y="0"/>
                    </a:moveTo>
                    <a:lnTo>
                      <a:pt x="0" y="30011"/>
                    </a:lnTo>
                    <a:lnTo>
                      <a:pt x="17274"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0" name="Google Shape;5840;p91"/>
            <p:cNvGrpSpPr/>
            <p:nvPr/>
          </p:nvGrpSpPr>
          <p:grpSpPr>
            <a:xfrm>
              <a:off x="7603341" y="3874492"/>
              <a:ext cx="411474" cy="513083"/>
              <a:chOff x="7603341" y="3874492"/>
              <a:chExt cx="411474" cy="513083"/>
            </a:xfrm>
          </p:grpSpPr>
          <p:cxnSp>
            <p:nvCxnSpPr>
              <p:cNvPr id="5841" name="Google Shape;5841;p91"/>
              <p:cNvCxnSpPr/>
              <p:nvPr/>
            </p:nvCxnSpPr>
            <p:spPr>
              <a:xfrm>
                <a:off x="7809095" y="4216875"/>
                <a:ext cx="0" cy="170700"/>
              </a:xfrm>
              <a:prstGeom prst="straightConnector1">
                <a:avLst/>
              </a:prstGeom>
              <a:noFill/>
              <a:ln cap="flat" cmpd="sng" w="19050">
                <a:solidFill>
                  <a:srgbClr val="A5B7C6"/>
                </a:solidFill>
                <a:prstDash val="solid"/>
                <a:round/>
                <a:headEnd len="med" w="med" type="none"/>
                <a:tailEnd len="med" w="med" type="diamond"/>
              </a:ln>
            </p:spPr>
          </p:cxnSp>
          <p:sp>
            <p:nvSpPr>
              <p:cNvPr id="5842" name="Google Shape;5842;p91"/>
              <p:cNvSpPr/>
              <p:nvPr/>
            </p:nvSpPr>
            <p:spPr>
              <a:xfrm>
                <a:off x="7603341" y="3874492"/>
                <a:ext cx="411474" cy="356237"/>
              </a:xfrm>
              <a:custGeom>
                <a:rect b="b" l="l" r="r" t="t"/>
                <a:pathLst>
                  <a:path extrusionOk="0" h="60023" w="69330">
                    <a:moveTo>
                      <a:pt x="17333" y="0"/>
                    </a:moveTo>
                    <a:lnTo>
                      <a:pt x="1" y="30011"/>
                    </a:lnTo>
                    <a:lnTo>
                      <a:pt x="17333" y="60023"/>
                    </a:lnTo>
                    <a:lnTo>
                      <a:pt x="51998" y="60023"/>
                    </a:lnTo>
                    <a:lnTo>
                      <a:pt x="69330" y="30011"/>
                    </a:lnTo>
                    <a:lnTo>
                      <a:pt x="51998"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43" name="Google Shape;5843;p91"/>
            <p:cNvGrpSpPr/>
            <p:nvPr/>
          </p:nvGrpSpPr>
          <p:grpSpPr>
            <a:xfrm>
              <a:off x="8013776" y="3722847"/>
              <a:ext cx="411129" cy="507881"/>
              <a:chOff x="8013776" y="3722847"/>
              <a:chExt cx="411129" cy="507881"/>
            </a:xfrm>
          </p:grpSpPr>
          <p:cxnSp>
            <p:nvCxnSpPr>
              <p:cNvPr id="5844" name="Google Shape;5844;p91"/>
              <p:cNvCxnSpPr/>
              <p:nvPr/>
            </p:nvCxnSpPr>
            <p:spPr>
              <a:xfrm rot="10800000">
                <a:off x="8219339" y="3722847"/>
                <a:ext cx="0" cy="169800"/>
              </a:xfrm>
              <a:prstGeom prst="straightConnector1">
                <a:avLst/>
              </a:prstGeom>
              <a:noFill/>
              <a:ln cap="flat" cmpd="sng" w="19050">
                <a:solidFill>
                  <a:srgbClr val="A5B7C6"/>
                </a:solidFill>
                <a:prstDash val="solid"/>
                <a:round/>
                <a:headEnd len="med" w="med" type="none"/>
                <a:tailEnd len="med" w="med" type="diamond"/>
              </a:ln>
            </p:spPr>
          </p:cxnSp>
          <p:sp>
            <p:nvSpPr>
              <p:cNvPr id="5845" name="Google Shape;5845;p91"/>
              <p:cNvSpPr/>
              <p:nvPr/>
            </p:nvSpPr>
            <p:spPr>
              <a:xfrm>
                <a:off x="8013776" y="3874492"/>
                <a:ext cx="411129" cy="356237"/>
              </a:xfrm>
              <a:custGeom>
                <a:rect b="b" l="l" r="r" t="t"/>
                <a:pathLst>
                  <a:path extrusionOk="0" h="60023" w="69272">
                    <a:moveTo>
                      <a:pt x="17333" y="0"/>
                    </a:moveTo>
                    <a:lnTo>
                      <a:pt x="0" y="30011"/>
                    </a:lnTo>
                    <a:lnTo>
                      <a:pt x="17333" y="60023"/>
                    </a:lnTo>
                    <a:lnTo>
                      <a:pt x="51939" y="60023"/>
                    </a:lnTo>
                    <a:lnTo>
                      <a:pt x="69271" y="30011"/>
                    </a:lnTo>
                    <a:lnTo>
                      <a:pt x="51939" y="0"/>
                    </a:lnTo>
                    <a:close/>
                  </a:path>
                </a:pathLst>
              </a:custGeom>
              <a:solidFill>
                <a:srgbClr val="435D74"/>
              </a:solidFill>
              <a:ln cap="flat" cmpd="sng" w="19050">
                <a:solidFill>
                  <a:srgbClr val="A5B7C5"/>
                </a:solidFill>
                <a:prstDash val="solid"/>
                <a:miter lim="58162"/>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46" name="Google Shape;5846;p91"/>
          <p:cNvGrpSpPr/>
          <p:nvPr/>
        </p:nvGrpSpPr>
        <p:grpSpPr>
          <a:xfrm>
            <a:off x="5258295" y="2703853"/>
            <a:ext cx="1421889" cy="1020603"/>
            <a:chOff x="5190863" y="2824811"/>
            <a:chExt cx="1544860" cy="1108869"/>
          </a:xfrm>
        </p:grpSpPr>
        <p:grpSp>
          <p:nvGrpSpPr>
            <p:cNvPr id="5847" name="Google Shape;5847;p91"/>
            <p:cNvGrpSpPr/>
            <p:nvPr/>
          </p:nvGrpSpPr>
          <p:grpSpPr>
            <a:xfrm>
              <a:off x="5938695" y="3176919"/>
              <a:ext cx="685761" cy="404739"/>
              <a:chOff x="5938695" y="3176919"/>
              <a:chExt cx="685761" cy="404739"/>
            </a:xfrm>
          </p:grpSpPr>
          <p:grpSp>
            <p:nvGrpSpPr>
              <p:cNvPr id="5848" name="Google Shape;5848;p91"/>
              <p:cNvGrpSpPr/>
              <p:nvPr/>
            </p:nvGrpSpPr>
            <p:grpSpPr>
              <a:xfrm>
                <a:off x="5938695" y="3176919"/>
                <a:ext cx="685761" cy="404739"/>
                <a:chOff x="5938695" y="3176919"/>
                <a:chExt cx="685761" cy="404739"/>
              </a:xfrm>
            </p:grpSpPr>
            <p:sp>
              <p:nvSpPr>
                <p:cNvPr id="5849" name="Google Shape;5849;p91"/>
                <p:cNvSpPr/>
                <p:nvPr/>
              </p:nvSpPr>
              <p:spPr>
                <a:xfrm>
                  <a:off x="5938695" y="3176919"/>
                  <a:ext cx="404679" cy="404739"/>
                </a:xfrm>
                <a:custGeom>
                  <a:rect b="b" l="l" r="r" t="t"/>
                  <a:pathLst>
                    <a:path extrusionOk="0" h="9651" w="9649">
                      <a:moveTo>
                        <a:pt x="4922" y="1"/>
                      </a:moveTo>
                      <a:cubicBezTo>
                        <a:pt x="4890" y="1"/>
                        <a:pt x="4858" y="2"/>
                        <a:pt x="4826" y="2"/>
                      </a:cubicBezTo>
                      <a:lnTo>
                        <a:pt x="4826" y="1251"/>
                      </a:lnTo>
                      <a:cubicBezTo>
                        <a:pt x="4858" y="1251"/>
                        <a:pt x="4890" y="1251"/>
                        <a:pt x="4922" y="1253"/>
                      </a:cubicBezTo>
                      <a:lnTo>
                        <a:pt x="4925" y="1253"/>
                      </a:lnTo>
                      <a:cubicBezTo>
                        <a:pt x="6858" y="1309"/>
                        <a:pt x="8395" y="2891"/>
                        <a:pt x="8395" y="4825"/>
                      </a:cubicBezTo>
                      <a:cubicBezTo>
                        <a:pt x="8395" y="4845"/>
                        <a:pt x="8393" y="4864"/>
                        <a:pt x="8393" y="4883"/>
                      </a:cubicBezTo>
                      <a:cubicBezTo>
                        <a:pt x="8361" y="6814"/>
                        <a:pt x="6800" y="8371"/>
                        <a:pt x="4869" y="8396"/>
                      </a:cubicBezTo>
                      <a:cubicBezTo>
                        <a:pt x="4853" y="8397"/>
                        <a:pt x="4837" y="8397"/>
                        <a:pt x="4820" y="8397"/>
                      </a:cubicBezTo>
                      <a:cubicBezTo>
                        <a:pt x="2911" y="8397"/>
                        <a:pt x="1336" y="6893"/>
                        <a:pt x="1253" y="4979"/>
                      </a:cubicBezTo>
                      <a:lnTo>
                        <a:pt x="1253" y="4971"/>
                      </a:lnTo>
                      <a:cubicBezTo>
                        <a:pt x="1251" y="4942"/>
                        <a:pt x="1251" y="4912"/>
                        <a:pt x="1251" y="4883"/>
                      </a:cubicBezTo>
                      <a:lnTo>
                        <a:pt x="2" y="4883"/>
                      </a:lnTo>
                      <a:cubicBezTo>
                        <a:pt x="2" y="4913"/>
                        <a:pt x="2" y="4944"/>
                        <a:pt x="1" y="4976"/>
                      </a:cubicBezTo>
                      <a:lnTo>
                        <a:pt x="1" y="4979"/>
                      </a:lnTo>
                      <a:cubicBezTo>
                        <a:pt x="23" y="5762"/>
                        <a:pt x="238" y="6528"/>
                        <a:pt x="627" y="7208"/>
                      </a:cubicBezTo>
                      <a:cubicBezTo>
                        <a:pt x="1484" y="8717"/>
                        <a:pt x="3085" y="9650"/>
                        <a:pt x="4822" y="9650"/>
                      </a:cubicBezTo>
                      <a:cubicBezTo>
                        <a:pt x="7468" y="9650"/>
                        <a:pt x="9614" y="7520"/>
                        <a:pt x="9646" y="4883"/>
                      </a:cubicBezTo>
                      <a:cubicBezTo>
                        <a:pt x="9646" y="4864"/>
                        <a:pt x="9647" y="4845"/>
                        <a:pt x="9647" y="4825"/>
                      </a:cubicBezTo>
                      <a:cubicBezTo>
                        <a:pt x="9649" y="3088"/>
                        <a:pt x="8714" y="1483"/>
                        <a:pt x="7200" y="628"/>
                      </a:cubicBezTo>
                      <a:cubicBezTo>
                        <a:pt x="6746" y="369"/>
                        <a:pt x="6251" y="186"/>
                        <a:pt x="5737" y="87"/>
                      </a:cubicBezTo>
                      <a:cubicBezTo>
                        <a:pt x="5468" y="36"/>
                        <a:pt x="5195" y="7"/>
                        <a:pt x="492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0" name="Google Shape;5850;p91"/>
                <p:cNvSpPr/>
                <p:nvPr/>
              </p:nvSpPr>
              <p:spPr>
                <a:xfrm>
                  <a:off x="6256893" y="3285705"/>
                  <a:ext cx="367562" cy="187754"/>
                </a:xfrm>
                <a:custGeom>
                  <a:rect b="b" l="l" r="r" t="t"/>
                  <a:pathLst>
                    <a:path extrusionOk="0" h="4477" w="8764">
                      <a:moveTo>
                        <a:pt x="6645" y="1"/>
                      </a:moveTo>
                      <a:cubicBezTo>
                        <a:pt x="6644" y="1"/>
                        <a:pt x="6643" y="1"/>
                        <a:pt x="6642" y="1"/>
                      </a:cubicBezTo>
                      <a:lnTo>
                        <a:pt x="14" y="1"/>
                      </a:lnTo>
                      <a:cubicBezTo>
                        <a:pt x="1061" y="1309"/>
                        <a:pt x="1055" y="3173"/>
                        <a:pt x="1" y="4476"/>
                      </a:cubicBezTo>
                      <a:lnTo>
                        <a:pt x="6642" y="4476"/>
                      </a:lnTo>
                      <a:cubicBezTo>
                        <a:pt x="7814" y="4476"/>
                        <a:pt x="8763" y="3527"/>
                        <a:pt x="8763" y="2355"/>
                      </a:cubicBezTo>
                      <a:lnTo>
                        <a:pt x="8763" y="2121"/>
                      </a:lnTo>
                      <a:cubicBezTo>
                        <a:pt x="8762" y="950"/>
                        <a:pt x="7814" y="1"/>
                        <a:pt x="66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1" name="Google Shape;5851;p91"/>
              <p:cNvSpPr/>
              <p:nvPr/>
            </p:nvSpPr>
            <p:spPr>
              <a:xfrm>
                <a:off x="6044300" y="3282475"/>
                <a:ext cx="191959" cy="191990"/>
              </a:xfrm>
              <a:custGeom>
                <a:rect b="b" l="l" r="r" t="t"/>
                <a:pathLst>
                  <a:path extrusionOk="0" h="4578" w="4577">
                    <a:moveTo>
                      <a:pt x="2288" y="1"/>
                    </a:moveTo>
                    <a:cubicBezTo>
                      <a:pt x="1025" y="1"/>
                      <a:pt x="0" y="1024"/>
                      <a:pt x="0" y="2289"/>
                    </a:cubicBezTo>
                    <a:cubicBezTo>
                      <a:pt x="0" y="3553"/>
                      <a:pt x="1025" y="4577"/>
                      <a:pt x="2288" y="4577"/>
                    </a:cubicBezTo>
                    <a:cubicBezTo>
                      <a:pt x="3552" y="4577"/>
                      <a:pt x="4577" y="3553"/>
                      <a:pt x="4577" y="2289"/>
                    </a:cubicBezTo>
                    <a:cubicBezTo>
                      <a:pt x="4577" y="1024"/>
                      <a:pt x="3552" y="1"/>
                      <a:pt x="228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52" name="Google Shape;5852;p91"/>
            <p:cNvGrpSpPr/>
            <p:nvPr/>
          </p:nvGrpSpPr>
          <p:grpSpPr>
            <a:xfrm>
              <a:off x="5305233" y="3176835"/>
              <a:ext cx="685971" cy="404655"/>
              <a:chOff x="5305233" y="3176835"/>
              <a:chExt cx="685971" cy="404655"/>
            </a:xfrm>
          </p:grpSpPr>
          <p:grpSp>
            <p:nvGrpSpPr>
              <p:cNvPr id="5853" name="Google Shape;5853;p91"/>
              <p:cNvGrpSpPr/>
              <p:nvPr/>
            </p:nvGrpSpPr>
            <p:grpSpPr>
              <a:xfrm>
                <a:off x="5305233" y="3176835"/>
                <a:ext cx="685971" cy="404655"/>
                <a:chOff x="5305233" y="3176835"/>
                <a:chExt cx="685971" cy="404655"/>
              </a:xfrm>
            </p:grpSpPr>
            <p:sp>
              <p:nvSpPr>
                <p:cNvPr id="5854" name="Google Shape;5854;p91"/>
                <p:cNvSpPr/>
                <p:nvPr/>
              </p:nvSpPr>
              <p:spPr>
                <a:xfrm>
                  <a:off x="5586650" y="3176835"/>
                  <a:ext cx="404553" cy="404655"/>
                </a:xfrm>
                <a:custGeom>
                  <a:rect b="b" l="l" r="r" t="t"/>
                  <a:pathLst>
                    <a:path extrusionOk="0" h="9649" w="9646">
                      <a:moveTo>
                        <a:pt x="4824" y="1"/>
                      </a:moveTo>
                      <a:cubicBezTo>
                        <a:pt x="2159" y="1"/>
                        <a:pt x="1" y="2161"/>
                        <a:pt x="1" y="4826"/>
                      </a:cubicBezTo>
                      <a:lnTo>
                        <a:pt x="1" y="4883"/>
                      </a:lnTo>
                      <a:cubicBezTo>
                        <a:pt x="31" y="7486"/>
                        <a:pt x="2121" y="9594"/>
                        <a:pt x="4724" y="9647"/>
                      </a:cubicBezTo>
                      <a:cubicBezTo>
                        <a:pt x="4756" y="9647"/>
                        <a:pt x="4790" y="9649"/>
                        <a:pt x="4824" y="9649"/>
                      </a:cubicBezTo>
                      <a:lnTo>
                        <a:pt x="4829" y="9649"/>
                      </a:lnTo>
                      <a:cubicBezTo>
                        <a:pt x="4861" y="9649"/>
                        <a:pt x="4893" y="9649"/>
                        <a:pt x="4925" y="9647"/>
                      </a:cubicBezTo>
                      <a:cubicBezTo>
                        <a:pt x="5725" y="9633"/>
                        <a:pt x="6508" y="9417"/>
                        <a:pt x="7205" y="9021"/>
                      </a:cubicBezTo>
                      <a:cubicBezTo>
                        <a:pt x="6508" y="8626"/>
                        <a:pt x="5725" y="8411"/>
                        <a:pt x="4925" y="8395"/>
                      </a:cubicBezTo>
                      <a:cubicBezTo>
                        <a:pt x="4893" y="8397"/>
                        <a:pt x="4861" y="8397"/>
                        <a:pt x="4829" y="8397"/>
                      </a:cubicBezTo>
                      <a:lnTo>
                        <a:pt x="4824" y="8397"/>
                      </a:lnTo>
                      <a:cubicBezTo>
                        <a:pt x="4790" y="8397"/>
                        <a:pt x="4756" y="8397"/>
                        <a:pt x="4724" y="8395"/>
                      </a:cubicBezTo>
                      <a:cubicBezTo>
                        <a:pt x="2817" y="8344"/>
                        <a:pt x="1283" y="6795"/>
                        <a:pt x="1253" y="4883"/>
                      </a:cubicBezTo>
                      <a:cubicBezTo>
                        <a:pt x="1253" y="4863"/>
                        <a:pt x="1251" y="4843"/>
                        <a:pt x="1251" y="4824"/>
                      </a:cubicBezTo>
                      <a:cubicBezTo>
                        <a:pt x="1251" y="2851"/>
                        <a:pt x="2851" y="1252"/>
                        <a:pt x="4824" y="1252"/>
                      </a:cubicBezTo>
                      <a:cubicBezTo>
                        <a:pt x="6745" y="1252"/>
                        <a:pt x="8313" y="2768"/>
                        <a:pt x="8393" y="4670"/>
                      </a:cubicBezTo>
                      <a:lnTo>
                        <a:pt x="8393" y="4674"/>
                      </a:lnTo>
                      <a:cubicBezTo>
                        <a:pt x="8396" y="4723"/>
                        <a:pt x="8396" y="4774"/>
                        <a:pt x="8396" y="4824"/>
                      </a:cubicBezTo>
                      <a:cubicBezTo>
                        <a:pt x="8396" y="4845"/>
                        <a:pt x="8396" y="4863"/>
                        <a:pt x="8396" y="4883"/>
                      </a:cubicBezTo>
                      <a:lnTo>
                        <a:pt x="9644" y="4883"/>
                      </a:lnTo>
                      <a:cubicBezTo>
                        <a:pt x="9644" y="4863"/>
                        <a:pt x="9642" y="4843"/>
                        <a:pt x="9642" y="4824"/>
                      </a:cubicBezTo>
                      <a:cubicBezTo>
                        <a:pt x="9644" y="4778"/>
                        <a:pt x="9644" y="4728"/>
                        <a:pt x="9645" y="4680"/>
                      </a:cubicBezTo>
                      <a:lnTo>
                        <a:pt x="9645" y="4672"/>
                      </a:lnTo>
                      <a:cubicBezTo>
                        <a:pt x="9623" y="3889"/>
                        <a:pt x="9407" y="3124"/>
                        <a:pt x="9019" y="2443"/>
                      </a:cubicBezTo>
                      <a:cubicBezTo>
                        <a:pt x="8163" y="933"/>
                        <a:pt x="6560" y="1"/>
                        <a:pt x="482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55" name="Google Shape;5855;p91"/>
                <p:cNvSpPr/>
                <p:nvPr/>
              </p:nvSpPr>
              <p:spPr>
                <a:xfrm>
                  <a:off x="5305233" y="3285914"/>
                  <a:ext cx="367352" cy="187796"/>
                </a:xfrm>
                <a:custGeom>
                  <a:rect b="b" l="l" r="r" t="t"/>
                  <a:pathLst>
                    <a:path extrusionOk="0" h="4478" w="8759">
                      <a:moveTo>
                        <a:pt x="2123" y="0"/>
                      </a:moveTo>
                      <a:cubicBezTo>
                        <a:pt x="951" y="0"/>
                        <a:pt x="1" y="950"/>
                        <a:pt x="1" y="2122"/>
                      </a:cubicBezTo>
                      <a:lnTo>
                        <a:pt x="1" y="2356"/>
                      </a:lnTo>
                      <a:cubicBezTo>
                        <a:pt x="1" y="3528"/>
                        <a:pt x="951" y="4478"/>
                        <a:pt x="2123" y="4478"/>
                      </a:cubicBezTo>
                      <a:lnTo>
                        <a:pt x="8759" y="4478"/>
                      </a:lnTo>
                      <a:cubicBezTo>
                        <a:pt x="7702" y="3176"/>
                        <a:pt x="7694" y="1314"/>
                        <a:pt x="8739" y="2"/>
                      </a:cubicBezTo>
                      <a:lnTo>
                        <a:pt x="8739"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6" name="Google Shape;5856;p91"/>
              <p:cNvSpPr/>
              <p:nvPr/>
            </p:nvSpPr>
            <p:spPr>
              <a:xfrm>
                <a:off x="5694436" y="3282475"/>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57" name="Google Shape;5857;p91"/>
            <p:cNvSpPr/>
            <p:nvPr/>
          </p:nvSpPr>
          <p:spPr>
            <a:xfrm>
              <a:off x="6103938" y="3114683"/>
              <a:ext cx="40933" cy="7549"/>
            </a:xfrm>
            <a:custGeom>
              <a:rect b="b" l="l" r="r" t="t"/>
              <a:pathLst>
                <a:path extrusionOk="0" h="180" w="976">
                  <a:moveTo>
                    <a:pt x="1" y="1"/>
                  </a:moveTo>
                  <a:lnTo>
                    <a:pt x="1" y="1"/>
                  </a:lnTo>
                  <a:cubicBezTo>
                    <a:pt x="279" y="119"/>
                    <a:pt x="578" y="179"/>
                    <a:pt x="881" y="179"/>
                  </a:cubicBezTo>
                  <a:cubicBezTo>
                    <a:pt x="881" y="179"/>
                    <a:pt x="881" y="179"/>
                    <a:pt x="881" y="179"/>
                  </a:cubicBezTo>
                  <a:lnTo>
                    <a:pt x="881" y="179"/>
                  </a:lnTo>
                  <a:cubicBezTo>
                    <a:pt x="882" y="179"/>
                    <a:pt x="882" y="179"/>
                    <a:pt x="882" y="179"/>
                  </a:cubicBezTo>
                  <a:cubicBezTo>
                    <a:pt x="913" y="179"/>
                    <a:pt x="945" y="178"/>
                    <a:pt x="975" y="176"/>
                  </a:cubicBezTo>
                  <a:lnTo>
                    <a:pt x="975" y="176"/>
                  </a:lnTo>
                  <a:cubicBezTo>
                    <a:pt x="943" y="178"/>
                    <a:pt x="913" y="179"/>
                    <a:pt x="881" y="179"/>
                  </a:cubicBezTo>
                  <a:lnTo>
                    <a:pt x="881" y="179"/>
                  </a:lnTo>
                  <a:cubicBezTo>
                    <a:pt x="579" y="179"/>
                    <a:pt x="279" y="119"/>
                    <a:pt x="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58" name="Google Shape;5858;p91"/>
            <p:cNvGrpSpPr/>
            <p:nvPr/>
          </p:nvGrpSpPr>
          <p:grpSpPr>
            <a:xfrm>
              <a:off x="5657361" y="2824811"/>
              <a:ext cx="1078361" cy="404655"/>
              <a:chOff x="5657361" y="2824811"/>
              <a:chExt cx="1078361" cy="404655"/>
            </a:xfrm>
          </p:grpSpPr>
          <p:grpSp>
            <p:nvGrpSpPr>
              <p:cNvPr id="5859" name="Google Shape;5859;p91"/>
              <p:cNvGrpSpPr/>
              <p:nvPr/>
            </p:nvGrpSpPr>
            <p:grpSpPr>
              <a:xfrm>
                <a:off x="5657361" y="2824811"/>
                <a:ext cx="1078361" cy="404655"/>
                <a:chOff x="5657361" y="2824811"/>
                <a:chExt cx="1078361" cy="404655"/>
              </a:xfrm>
            </p:grpSpPr>
            <p:grpSp>
              <p:nvGrpSpPr>
                <p:cNvPr id="5860" name="Google Shape;5860;p91"/>
                <p:cNvGrpSpPr/>
                <p:nvPr/>
              </p:nvGrpSpPr>
              <p:grpSpPr>
                <a:xfrm>
                  <a:off x="5938485" y="2824811"/>
                  <a:ext cx="797237" cy="404655"/>
                  <a:chOff x="5938485" y="2824811"/>
                  <a:chExt cx="797237" cy="404655"/>
                </a:xfrm>
              </p:grpSpPr>
              <p:sp>
                <p:nvSpPr>
                  <p:cNvPr id="5861" name="Google Shape;5861;p91"/>
                  <p:cNvSpPr/>
                  <p:nvPr/>
                </p:nvSpPr>
                <p:spPr>
                  <a:xfrm>
                    <a:off x="6137952" y="2824811"/>
                    <a:ext cx="597771" cy="301698"/>
                  </a:xfrm>
                  <a:custGeom>
                    <a:rect b="b" l="l" r="r" t="t"/>
                    <a:pathLst>
                      <a:path extrusionOk="0" h="7194" w="14253">
                        <a:moveTo>
                          <a:pt x="1" y="1"/>
                        </a:moveTo>
                        <a:lnTo>
                          <a:pt x="1" y="1255"/>
                        </a:lnTo>
                        <a:cubicBezTo>
                          <a:pt x="1972" y="1256"/>
                          <a:pt x="3570" y="2856"/>
                          <a:pt x="3570" y="4826"/>
                        </a:cubicBezTo>
                        <a:lnTo>
                          <a:pt x="3570" y="4827"/>
                        </a:lnTo>
                        <a:cubicBezTo>
                          <a:pt x="3570" y="4994"/>
                          <a:pt x="3578" y="5160"/>
                          <a:pt x="3594" y="5322"/>
                        </a:cubicBezTo>
                        <a:cubicBezTo>
                          <a:pt x="3703" y="6385"/>
                          <a:pt x="4598" y="7194"/>
                          <a:pt x="5668" y="7194"/>
                        </a:cubicBezTo>
                        <a:lnTo>
                          <a:pt x="14253" y="7194"/>
                        </a:lnTo>
                        <a:lnTo>
                          <a:pt x="14253" y="6015"/>
                        </a:lnTo>
                        <a:lnTo>
                          <a:pt x="5982" y="6017"/>
                        </a:lnTo>
                        <a:cubicBezTo>
                          <a:pt x="5333" y="6017"/>
                          <a:pt x="4819" y="5485"/>
                          <a:pt x="4821" y="4838"/>
                        </a:cubicBezTo>
                        <a:lnTo>
                          <a:pt x="4821" y="4826"/>
                        </a:lnTo>
                        <a:cubicBezTo>
                          <a:pt x="4821" y="2163"/>
                          <a:pt x="2662" y="2"/>
                          <a:pt x="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2" name="Google Shape;5862;p91"/>
                  <p:cNvSpPr/>
                  <p:nvPr/>
                </p:nvSpPr>
                <p:spPr>
                  <a:xfrm>
                    <a:off x="5938485" y="2824811"/>
                    <a:ext cx="202151" cy="404655"/>
                  </a:xfrm>
                  <a:custGeom>
                    <a:rect b="b" l="l" r="r" t="t"/>
                    <a:pathLst>
                      <a:path extrusionOk="0" h="9649" w="4820">
                        <a:moveTo>
                          <a:pt x="4819" y="1"/>
                        </a:moveTo>
                        <a:cubicBezTo>
                          <a:pt x="2161" y="4"/>
                          <a:pt x="1" y="2167"/>
                          <a:pt x="1" y="4827"/>
                        </a:cubicBezTo>
                        <a:cubicBezTo>
                          <a:pt x="1" y="6565"/>
                          <a:pt x="934" y="8168"/>
                          <a:pt x="2446" y="9023"/>
                        </a:cubicBezTo>
                        <a:cubicBezTo>
                          <a:pt x="3141" y="9418"/>
                          <a:pt x="3924" y="9634"/>
                          <a:pt x="4725" y="9649"/>
                        </a:cubicBezTo>
                        <a:cubicBezTo>
                          <a:pt x="4757" y="9649"/>
                          <a:pt x="4789" y="9647"/>
                          <a:pt x="4819" y="9647"/>
                        </a:cubicBezTo>
                        <a:lnTo>
                          <a:pt x="4819" y="8398"/>
                        </a:lnTo>
                        <a:cubicBezTo>
                          <a:pt x="4787" y="8398"/>
                          <a:pt x="4757" y="8398"/>
                          <a:pt x="4725" y="8397"/>
                        </a:cubicBezTo>
                        <a:lnTo>
                          <a:pt x="4723" y="8397"/>
                        </a:lnTo>
                        <a:cubicBezTo>
                          <a:pt x="2742" y="8342"/>
                          <a:pt x="1165" y="6672"/>
                          <a:pt x="1256" y="4657"/>
                        </a:cubicBezTo>
                        <a:cubicBezTo>
                          <a:pt x="1340" y="2818"/>
                          <a:pt x="2843" y="1327"/>
                          <a:pt x="4685" y="1255"/>
                        </a:cubicBezTo>
                        <a:cubicBezTo>
                          <a:pt x="4730" y="1253"/>
                          <a:pt x="4774" y="1253"/>
                          <a:pt x="4819" y="1253"/>
                        </a:cubicBezTo>
                        <a:lnTo>
                          <a:pt x="481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3" name="Google Shape;5863;p91"/>
                <p:cNvSpPr/>
                <p:nvPr/>
              </p:nvSpPr>
              <p:spPr>
                <a:xfrm>
                  <a:off x="5657361" y="2934478"/>
                  <a:ext cx="367688" cy="187838"/>
                </a:xfrm>
                <a:custGeom>
                  <a:rect b="b" l="l" r="r" t="t"/>
                  <a:pathLst>
                    <a:path extrusionOk="0" h="4479" w="8767">
                      <a:moveTo>
                        <a:pt x="2123" y="1"/>
                      </a:moveTo>
                      <a:cubicBezTo>
                        <a:pt x="952" y="1"/>
                        <a:pt x="1" y="950"/>
                        <a:pt x="1" y="2123"/>
                      </a:cubicBezTo>
                      <a:lnTo>
                        <a:pt x="1" y="2356"/>
                      </a:lnTo>
                      <a:cubicBezTo>
                        <a:pt x="1" y="3527"/>
                        <a:pt x="952" y="4478"/>
                        <a:pt x="2123" y="4478"/>
                      </a:cubicBezTo>
                      <a:lnTo>
                        <a:pt x="8766" y="4478"/>
                      </a:lnTo>
                      <a:cubicBezTo>
                        <a:pt x="7702" y="3181"/>
                        <a:pt x="7684" y="1319"/>
                        <a:pt x="872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864" name="Google Shape;5864;p91"/>
              <p:cNvSpPr/>
              <p:nvPr/>
            </p:nvSpPr>
            <p:spPr>
              <a:xfrm>
                <a:off x="6047361" y="2932675"/>
                <a:ext cx="192001" cy="191990"/>
              </a:xfrm>
              <a:custGeom>
                <a:rect b="b" l="l" r="r" t="t"/>
                <a:pathLst>
                  <a:path extrusionOk="0" h="4578" w="4578">
                    <a:moveTo>
                      <a:pt x="2289" y="1"/>
                    </a:moveTo>
                    <a:cubicBezTo>
                      <a:pt x="1026" y="1"/>
                      <a:pt x="1" y="1024"/>
                      <a:pt x="1" y="2289"/>
                    </a:cubicBezTo>
                    <a:cubicBezTo>
                      <a:pt x="1" y="3552"/>
                      <a:pt x="1026" y="4577"/>
                      <a:pt x="2289" y="4577"/>
                    </a:cubicBezTo>
                    <a:cubicBezTo>
                      <a:pt x="3552" y="4577"/>
                      <a:pt x="4577" y="3552"/>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865" name="Google Shape;5865;p91"/>
            <p:cNvGrpSpPr/>
            <p:nvPr/>
          </p:nvGrpSpPr>
          <p:grpSpPr>
            <a:xfrm>
              <a:off x="5190863" y="3528942"/>
              <a:ext cx="1078026" cy="404739"/>
              <a:chOff x="5190863" y="3528942"/>
              <a:chExt cx="1078026" cy="404739"/>
            </a:xfrm>
          </p:grpSpPr>
          <p:sp>
            <p:nvSpPr>
              <p:cNvPr id="5866" name="Google Shape;5866;p91"/>
              <p:cNvSpPr/>
              <p:nvPr/>
            </p:nvSpPr>
            <p:spPr>
              <a:xfrm>
                <a:off x="5694436" y="3635379"/>
                <a:ext cx="192001" cy="191990"/>
              </a:xfrm>
              <a:custGeom>
                <a:rect b="b" l="l" r="r" t="t"/>
                <a:pathLst>
                  <a:path extrusionOk="0" h="4578" w="4578">
                    <a:moveTo>
                      <a:pt x="2289" y="1"/>
                    </a:moveTo>
                    <a:cubicBezTo>
                      <a:pt x="1026" y="1"/>
                      <a:pt x="1" y="1024"/>
                      <a:pt x="1" y="2289"/>
                    </a:cubicBezTo>
                    <a:cubicBezTo>
                      <a:pt x="1" y="3553"/>
                      <a:pt x="1026" y="4577"/>
                      <a:pt x="2289" y="4577"/>
                    </a:cubicBezTo>
                    <a:cubicBezTo>
                      <a:pt x="3552" y="4577"/>
                      <a:pt x="4577" y="3553"/>
                      <a:pt x="4577" y="2289"/>
                    </a:cubicBezTo>
                    <a:cubicBezTo>
                      <a:pt x="4577" y="1024"/>
                      <a:pt x="3552"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67" name="Google Shape;5867;p91"/>
              <p:cNvGrpSpPr/>
              <p:nvPr/>
            </p:nvGrpSpPr>
            <p:grpSpPr>
              <a:xfrm>
                <a:off x="5190863" y="3528942"/>
                <a:ext cx="1078026" cy="404739"/>
                <a:chOff x="5190863" y="3528942"/>
                <a:chExt cx="1078026" cy="404739"/>
              </a:xfrm>
            </p:grpSpPr>
            <p:sp>
              <p:nvSpPr>
                <p:cNvPr id="5868" name="Google Shape;5868;p91"/>
                <p:cNvSpPr/>
                <p:nvPr/>
              </p:nvSpPr>
              <p:spPr>
                <a:xfrm>
                  <a:off x="5190863" y="3528942"/>
                  <a:ext cx="800551" cy="404739"/>
                </a:xfrm>
                <a:custGeom>
                  <a:rect b="b" l="l" r="r" t="t"/>
                  <a:pathLst>
                    <a:path extrusionOk="0" h="9651" w="19088">
                      <a:moveTo>
                        <a:pt x="14266" y="1"/>
                      </a:moveTo>
                      <a:lnTo>
                        <a:pt x="14266" y="1253"/>
                      </a:lnTo>
                      <a:cubicBezTo>
                        <a:pt x="14298" y="1253"/>
                        <a:pt x="14330" y="1253"/>
                        <a:pt x="14362" y="1255"/>
                      </a:cubicBezTo>
                      <a:cubicBezTo>
                        <a:pt x="16314" y="1309"/>
                        <a:pt x="17861" y="2922"/>
                        <a:pt x="17833" y="4874"/>
                      </a:cubicBezTo>
                      <a:cubicBezTo>
                        <a:pt x="17808" y="6827"/>
                        <a:pt x="16218" y="8396"/>
                        <a:pt x="14266" y="8398"/>
                      </a:cubicBezTo>
                      <a:lnTo>
                        <a:pt x="14261" y="8398"/>
                      </a:lnTo>
                      <a:cubicBezTo>
                        <a:pt x="12331" y="8398"/>
                        <a:pt x="10757" y="6867"/>
                        <a:pt x="10691" y="4952"/>
                      </a:cubicBezTo>
                      <a:lnTo>
                        <a:pt x="10691" y="4950"/>
                      </a:lnTo>
                      <a:cubicBezTo>
                        <a:pt x="10688" y="4909"/>
                        <a:pt x="10688" y="4867"/>
                        <a:pt x="10688" y="4825"/>
                      </a:cubicBezTo>
                      <a:cubicBezTo>
                        <a:pt x="10688" y="4784"/>
                        <a:pt x="10688" y="4744"/>
                        <a:pt x="10691" y="4704"/>
                      </a:cubicBezTo>
                      <a:lnTo>
                        <a:pt x="10691" y="4680"/>
                      </a:lnTo>
                      <a:cubicBezTo>
                        <a:pt x="10653" y="3432"/>
                        <a:pt x="9614" y="2446"/>
                        <a:pt x="8364" y="2446"/>
                      </a:cubicBezTo>
                      <a:cubicBezTo>
                        <a:pt x="8363" y="2446"/>
                        <a:pt x="8362" y="2446"/>
                        <a:pt x="8361" y="2446"/>
                      </a:cubicBezTo>
                      <a:cubicBezTo>
                        <a:pt x="6936" y="2446"/>
                        <a:pt x="2798" y="2449"/>
                        <a:pt x="1" y="2449"/>
                      </a:cubicBezTo>
                      <a:lnTo>
                        <a:pt x="1" y="3626"/>
                      </a:lnTo>
                      <a:lnTo>
                        <a:pt x="8387" y="3626"/>
                      </a:lnTo>
                      <a:cubicBezTo>
                        <a:pt x="8978" y="3626"/>
                        <a:pt x="9452" y="4113"/>
                        <a:pt x="9438" y="4704"/>
                      </a:cubicBezTo>
                      <a:lnTo>
                        <a:pt x="9438" y="4715"/>
                      </a:lnTo>
                      <a:cubicBezTo>
                        <a:pt x="9438" y="4752"/>
                        <a:pt x="9438" y="4789"/>
                        <a:pt x="9438" y="4825"/>
                      </a:cubicBezTo>
                      <a:cubicBezTo>
                        <a:pt x="9438" y="4862"/>
                        <a:pt x="9438" y="4901"/>
                        <a:pt x="9438" y="4939"/>
                      </a:cubicBezTo>
                      <a:cubicBezTo>
                        <a:pt x="9498" y="7558"/>
                        <a:pt x="11639" y="9650"/>
                        <a:pt x="14259" y="9650"/>
                      </a:cubicBezTo>
                      <a:cubicBezTo>
                        <a:pt x="14260" y="9650"/>
                        <a:pt x="14261" y="9650"/>
                        <a:pt x="14262" y="9650"/>
                      </a:cubicBezTo>
                      <a:lnTo>
                        <a:pt x="14267" y="9650"/>
                      </a:lnTo>
                      <a:cubicBezTo>
                        <a:pt x="16929" y="9647"/>
                        <a:pt x="19087" y="7488"/>
                        <a:pt x="19087" y="4825"/>
                      </a:cubicBezTo>
                      <a:cubicBezTo>
                        <a:pt x="19087" y="3088"/>
                        <a:pt x="18154" y="1484"/>
                        <a:pt x="16640" y="628"/>
                      </a:cubicBezTo>
                      <a:cubicBezTo>
                        <a:pt x="15945" y="233"/>
                        <a:pt x="15162" y="17"/>
                        <a:pt x="14362" y="2"/>
                      </a:cubicBezTo>
                      <a:cubicBezTo>
                        <a:pt x="14330" y="2"/>
                        <a:pt x="14298" y="1"/>
                        <a:pt x="14266"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69" name="Google Shape;5869;p91"/>
                <p:cNvSpPr/>
                <p:nvPr/>
              </p:nvSpPr>
              <p:spPr>
                <a:xfrm>
                  <a:off x="5905730" y="3637351"/>
                  <a:ext cx="363158" cy="187796"/>
                </a:xfrm>
                <a:custGeom>
                  <a:rect b="b" l="l" r="r" t="t"/>
                  <a:pathLst>
                    <a:path extrusionOk="0" h="4478" w="8659">
                      <a:moveTo>
                        <a:pt x="0" y="0"/>
                      </a:moveTo>
                      <a:cubicBezTo>
                        <a:pt x="1051" y="1307"/>
                        <a:pt x="1051" y="3169"/>
                        <a:pt x="0" y="4478"/>
                      </a:cubicBezTo>
                      <a:lnTo>
                        <a:pt x="6537" y="4478"/>
                      </a:lnTo>
                      <a:cubicBezTo>
                        <a:pt x="7708" y="4478"/>
                        <a:pt x="8659" y="3526"/>
                        <a:pt x="8659" y="2356"/>
                      </a:cubicBezTo>
                      <a:lnTo>
                        <a:pt x="8659" y="2120"/>
                      </a:lnTo>
                      <a:cubicBezTo>
                        <a:pt x="8657" y="950"/>
                        <a:pt x="7708" y="0"/>
                        <a:pt x="653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70" name="Google Shape;5870;p91"/>
          <p:cNvGrpSpPr/>
          <p:nvPr/>
        </p:nvGrpSpPr>
        <p:grpSpPr>
          <a:xfrm>
            <a:off x="724302" y="1268321"/>
            <a:ext cx="1086719" cy="879487"/>
            <a:chOff x="803162" y="1474292"/>
            <a:chExt cx="1086719" cy="879487"/>
          </a:xfrm>
        </p:grpSpPr>
        <p:grpSp>
          <p:nvGrpSpPr>
            <p:cNvPr id="5871" name="Google Shape;5871;p91"/>
            <p:cNvGrpSpPr/>
            <p:nvPr/>
          </p:nvGrpSpPr>
          <p:grpSpPr>
            <a:xfrm>
              <a:off x="803162" y="1625948"/>
              <a:ext cx="445856" cy="576579"/>
              <a:chOff x="803162" y="1625948"/>
              <a:chExt cx="445856" cy="576579"/>
            </a:xfrm>
          </p:grpSpPr>
          <p:sp>
            <p:nvSpPr>
              <p:cNvPr id="5872" name="Google Shape;5872;p91"/>
              <p:cNvSpPr/>
              <p:nvPr/>
            </p:nvSpPr>
            <p:spPr>
              <a:xfrm>
                <a:off x="803162" y="1847356"/>
                <a:ext cx="133646" cy="133865"/>
              </a:xfrm>
              <a:custGeom>
                <a:rect b="b" l="l" r="r" t="t"/>
                <a:pathLst>
                  <a:path extrusionOk="0" h="20115" w="20082">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73" name="Google Shape;5873;p91"/>
              <p:cNvGrpSpPr/>
              <p:nvPr/>
            </p:nvGrpSpPr>
            <p:grpSpPr>
              <a:xfrm>
                <a:off x="1056023" y="1625948"/>
                <a:ext cx="192995" cy="576579"/>
                <a:chOff x="1056023" y="1625948"/>
                <a:chExt cx="192995" cy="576579"/>
              </a:xfrm>
            </p:grpSpPr>
            <p:sp>
              <p:nvSpPr>
                <p:cNvPr id="5874" name="Google Shape;5874;p91"/>
                <p:cNvSpPr/>
                <p:nvPr/>
              </p:nvSpPr>
              <p:spPr>
                <a:xfrm>
                  <a:off x="1066902" y="1914079"/>
                  <a:ext cx="167456" cy="269382"/>
                </a:xfrm>
                <a:custGeom>
                  <a:rect b="b" l="l" r="r" t="t"/>
                  <a:pathLst>
                    <a:path extrusionOk="0" fill="none" h="40463" w="25153">
                      <a:moveTo>
                        <a:pt x="25152" y="40463"/>
                      </a:moveTo>
                      <a:cubicBezTo>
                        <a:pt x="19315" y="40463"/>
                        <a:pt x="14378" y="32724"/>
                        <a:pt x="12777" y="22150"/>
                      </a:cubicBezTo>
                      <a:lnTo>
                        <a:pt x="12810" y="22350"/>
                      </a:lnTo>
                      <a:cubicBezTo>
                        <a:pt x="10542" y="7606"/>
                        <a:pt x="6372" y="1"/>
                        <a:pt x="1" y="1"/>
                      </a:cubicBezTo>
                      <a:lnTo>
                        <a:pt x="1" y="1"/>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5" name="Google Shape;5875;p91"/>
                <p:cNvSpPr/>
                <p:nvPr/>
              </p:nvSpPr>
              <p:spPr>
                <a:xfrm>
                  <a:off x="1066902" y="1645136"/>
                  <a:ext cx="167456" cy="269382"/>
                </a:xfrm>
                <a:custGeom>
                  <a:rect b="b" l="l" r="r" t="t"/>
                  <a:pathLst>
                    <a:path extrusionOk="0" fill="none" h="40463" w="25153">
                      <a:moveTo>
                        <a:pt x="25152" y="0"/>
                      </a:moveTo>
                      <a:cubicBezTo>
                        <a:pt x="19315" y="0"/>
                        <a:pt x="14378" y="7706"/>
                        <a:pt x="12777" y="18313"/>
                      </a:cubicBezTo>
                      <a:lnTo>
                        <a:pt x="12810" y="18113"/>
                      </a:lnTo>
                      <a:cubicBezTo>
                        <a:pt x="10542" y="32857"/>
                        <a:pt x="6372" y="40462"/>
                        <a:pt x="1" y="40462"/>
                      </a:cubicBezTo>
                      <a:lnTo>
                        <a:pt x="1" y="40462"/>
                      </a:lnTo>
                    </a:path>
                  </a:pathLst>
                </a:custGeom>
                <a:noFill/>
                <a:ln cap="rnd" cmpd="sng" w="9525">
                  <a:solidFill>
                    <a:srgbClr val="435D74"/>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6" name="Google Shape;5876;p91"/>
                <p:cNvSpPr/>
                <p:nvPr/>
              </p:nvSpPr>
              <p:spPr>
                <a:xfrm>
                  <a:off x="1056023" y="1893872"/>
                  <a:ext cx="40644" cy="40644"/>
                </a:xfrm>
                <a:custGeom>
                  <a:rect b="b" l="l" r="r" t="t"/>
                  <a:pathLst>
                    <a:path extrusionOk="0" h="6105" w="6105">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7" name="Google Shape;5877;p91"/>
                <p:cNvSpPr/>
                <p:nvPr/>
              </p:nvSpPr>
              <p:spPr>
                <a:xfrm>
                  <a:off x="1220365" y="2164199"/>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78" name="Google Shape;5878;p91"/>
                <p:cNvSpPr/>
                <p:nvPr/>
              </p:nvSpPr>
              <p:spPr>
                <a:xfrm>
                  <a:off x="1220365" y="1625948"/>
                  <a:ext cx="28654" cy="38467"/>
                </a:xfrm>
                <a:custGeom>
                  <a:rect b="b" l="l" r="r" t="t"/>
                  <a:pathLst>
                    <a:path extrusionOk="0" h="5778" w="4304">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879" name="Google Shape;5879;p91"/>
            <p:cNvGrpSpPr/>
            <p:nvPr/>
          </p:nvGrpSpPr>
          <p:grpSpPr>
            <a:xfrm>
              <a:off x="1371406" y="1474292"/>
              <a:ext cx="518475" cy="879487"/>
              <a:chOff x="1398231" y="1474292"/>
              <a:chExt cx="518475" cy="879487"/>
            </a:xfrm>
          </p:grpSpPr>
          <p:grpSp>
            <p:nvGrpSpPr>
              <p:cNvPr id="5880" name="Google Shape;5880;p91"/>
              <p:cNvGrpSpPr/>
              <p:nvPr/>
            </p:nvGrpSpPr>
            <p:grpSpPr>
              <a:xfrm>
                <a:off x="1398231" y="1474292"/>
                <a:ext cx="518475" cy="341643"/>
                <a:chOff x="1398231" y="1474292"/>
                <a:chExt cx="518475" cy="341643"/>
              </a:xfrm>
            </p:grpSpPr>
            <p:sp>
              <p:nvSpPr>
                <p:cNvPr id="5881" name="Google Shape;5881;p91"/>
                <p:cNvSpPr/>
                <p:nvPr/>
              </p:nvSpPr>
              <p:spPr>
                <a:xfrm>
                  <a:off x="1398231" y="1595601"/>
                  <a:ext cx="102159" cy="99017"/>
                </a:xfrm>
                <a:custGeom>
                  <a:rect b="b" l="l" r="r" t="t"/>
                  <a:pathLst>
                    <a:path extrusionOk="0" h="14873" w="15345">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82" name="Google Shape;5882;p91"/>
                <p:cNvGrpSpPr/>
                <p:nvPr/>
              </p:nvGrpSpPr>
              <p:grpSpPr>
                <a:xfrm>
                  <a:off x="1616453" y="1474292"/>
                  <a:ext cx="300253" cy="341643"/>
                  <a:chOff x="1616453" y="1475379"/>
                  <a:chExt cx="300253" cy="341643"/>
                </a:xfrm>
              </p:grpSpPr>
              <p:sp>
                <p:nvSpPr>
                  <p:cNvPr id="5883" name="Google Shape;5883;p91"/>
                  <p:cNvSpPr/>
                  <p:nvPr/>
                </p:nvSpPr>
                <p:spPr>
                  <a:xfrm>
                    <a:off x="1631387" y="1645136"/>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4" name="Google Shape;5884;p91"/>
                  <p:cNvSpPr/>
                  <p:nvPr/>
                </p:nvSpPr>
                <p:spPr>
                  <a:xfrm>
                    <a:off x="1716447" y="1509882"/>
                    <a:ext cx="82400" cy="61302"/>
                  </a:xfrm>
                  <a:custGeom>
                    <a:rect b="b" l="l" r="r" t="t"/>
                    <a:pathLst>
                      <a:path extrusionOk="0" fill="none" h="9208" w="12377">
                        <a:moveTo>
                          <a:pt x="1" y="9207"/>
                        </a:moveTo>
                        <a:cubicBezTo>
                          <a:pt x="1635" y="3870"/>
                          <a:pt x="6539" y="1"/>
                          <a:pt x="12376"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5" name="Google Shape;5885;p91"/>
                  <p:cNvSpPr/>
                  <p:nvPr/>
                </p:nvSpPr>
                <p:spPr>
                  <a:xfrm>
                    <a:off x="1716447" y="1719091"/>
                    <a:ext cx="82400" cy="61076"/>
                  </a:xfrm>
                  <a:custGeom>
                    <a:rect b="b" l="l" r="r" t="t"/>
                    <a:pathLst>
                      <a:path extrusionOk="0" fill="none" h="9174" w="12377">
                        <a:moveTo>
                          <a:pt x="1" y="0"/>
                        </a:moveTo>
                        <a:cubicBezTo>
                          <a:pt x="1635" y="5304"/>
                          <a:pt x="6539" y="9173"/>
                          <a:pt x="12376" y="9173"/>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6" name="Google Shape;5886;p91"/>
                  <p:cNvSpPr/>
                  <p:nvPr/>
                </p:nvSpPr>
                <p:spPr>
                  <a:xfrm>
                    <a:off x="1631387" y="1570955"/>
                    <a:ext cx="85283" cy="74185"/>
                  </a:xfrm>
                  <a:custGeom>
                    <a:rect b="b" l="l" r="r" t="t"/>
                    <a:pathLst>
                      <a:path extrusionOk="0" fill="none" h="11143" w="12810">
                        <a:moveTo>
                          <a:pt x="1" y="11142"/>
                        </a:moveTo>
                        <a:cubicBezTo>
                          <a:pt x="6539" y="11142"/>
                          <a:pt x="10275" y="7106"/>
                          <a:pt x="12810" y="1"/>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7" name="Google Shape;5887;p91"/>
                  <p:cNvSpPr/>
                  <p:nvPr/>
                </p:nvSpPr>
                <p:spPr>
                  <a:xfrm>
                    <a:off x="1616453" y="1624776"/>
                    <a:ext cx="42868" cy="40717"/>
                  </a:xfrm>
                  <a:custGeom>
                    <a:rect b="b" l="l" r="r" t="t"/>
                    <a:pathLst>
                      <a:path extrusionOk="0" h="6116" w="6439">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8" name="Google Shape;5888;p91"/>
                  <p:cNvSpPr/>
                  <p:nvPr/>
                </p:nvSpPr>
                <p:spPr>
                  <a:xfrm>
                    <a:off x="1784849" y="1760975"/>
                    <a:ext cx="28654" cy="38467"/>
                  </a:xfrm>
                  <a:custGeom>
                    <a:rect b="b" l="l" r="r" t="t"/>
                    <a:pathLst>
                      <a:path extrusionOk="0" h="5778" w="4304">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89" name="Google Shape;5889;p91"/>
                  <p:cNvSpPr/>
                  <p:nvPr/>
                </p:nvSpPr>
                <p:spPr>
                  <a:xfrm>
                    <a:off x="1784849" y="1490834"/>
                    <a:ext cx="28654" cy="38327"/>
                  </a:xfrm>
                  <a:custGeom>
                    <a:rect b="b" l="l" r="r" t="t"/>
                    <a:pathLst>
                      <a:path extrusionOk="0" h="5757" w="4304">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0" name="Google Shape;5890;p91"/>
                  <p:cNvGrpSpPr/>
                  <p:nvPr/>
                </p:nvGrpSpPr>
                <p:grpSpPr>
                  <a:xfrm>
                    <a:off x="1839639" y="1475379"/>
                    <a:ext cx="77067" cy="341643"/>
                    <a:chOff x="1839639" y="1475379"/>
                    <a:chExt cx="77067" cy="341643"/>
                  </a:xfrm>
                </p:grpSpPr>
                <p:sp>
                  <p:nvSpPr>
                    <p:cNvPr id="5891" name="Google Shape;5891;p91"/>
                    <p:cNvSpPr/>
                    <p:nvPr/>
                  </p:nvSpPr>
                  <p:spPr>
                    <a:xfrm>
                      <a:off x="1839639" y="1745481"/>
                      <a:ext cx="77067" cy="71541"/>
                    </a:xfrm>
                    <a:custGeom>
                      <a:rect b="b" l="l" r="r" t="t"/>
                      <a:pathLst>
                        <a:path extrusionOk="0" h="10746" w="11576">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2" name="Google Shape;5892;p91"/>
                    <p:cNvSpPr/>
                    <p:nvPr/>
                  </p:nvSpPr>
                  <p:spPr>
                    <a:xfrm>
                      <a:off x="1839639" y="1475379"/>
                      <a:ext cx="77067" cy="71595"/>
                    </a:xfrm>
                    <a:custGeom>
                      <a:rect b="b" l="l" r="r" t="t"/>
                      <a:pathLst>
                        <a:path extrusionOk="0" h="10754" w="11576">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893" name="Google Shape;5893;p91"/>
              <p:cNvGrpSpPr/>
              <p:nvPr/>
            </p:nvGrpSpPr>
            <p:grpSpPr>
              <a:xfrm>
                <a:off x="1398451" y="2012951"/>
                <a:ext cx="518255" cy="340828"/>
                <a:chOff x="1398451" y="2012951"/>
                <a:chExt cx="518255" cy="340828"/>
              </a:xfrm>
            </p:grpSpPr>
            <p:sp>
              <p:nvSpPr>
                <p:cNvPr id="5894" name="Google Shape;5894;p91"/>
                <p:cNvSpPr/>
                <p:nvPr/>
              </p:nvSpPr>
              <p:spPr>
                <a:xfrm>
                  <a:off x="1398451" y="2133928"/>
                  <a:ext cx="102166" cy="99017"/>
                </a:xfrm>
                <a:custGeom>
                  <a:rect b="b" l="l" r="r" t="t"/>
                  <a:pathLst>
                    <a:path extrusionOk="0" h="14873" w="15346">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895" name="Google Shape;5895;p91"/>
                <p:cNvGrpSpPr/>
                <p:nvPr/>
              </p:nvGrpSpPr>
              <p:grpSpPr>
                <a:xfrm>
                  <a:off x="1616453" y="2012951"/>
                  <a:ext cx="300253" cy="340828"/>
                  <a:chOff x="1616453" y="2013538"/>
                  <a:chExt cx="300253" cy="340828"/>
                </a:xfrm>
              </p:grpSpPr>
              <p:sp>
                <p:nvSpPr>
                  <p:cNvPr id="5896" name="Google Shape;5896;p91"/>
                  <p:cNvSpPr/>
                  <p:nvPr/>
                </p:nvSpPr>
                <p:spPr>
                  <a:xfrm>
                    <a:off x="1631387" y="2183474"/>
                    <a:ext cx="85283" cy="74624"/>
                  </a:xfrm>
                  <a:custGeom>
                    <a:rect b="b" l="l" r="r" t="t"/>
                    <a:pathLst>
                      <a:path extrusionOk="0" fill="none" h="11209" w="12810">
                        <a:moveTo>
                          <a:pt x="1" y="0"/>
                        </a:moveTo>
                        <a:lnTo>
                          <a:pt x="1" y="0"/>
                        </a:lnTo>
                        <a:cubicBezTo>
                          <a:pt x="6372" y="0"/>
                          <a:pt x="10542" y="3803"/>
                          <a:pt x="12810" y="11208"/>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7" name="Google Shape;5897;p91"/>
                  <p:cNvSpPr/>
                  <p:nvPr/>
                </p:nvSpPr>
                <p:spPr>
                  <a:xfrm>
                    <a:off x="1716447" y="2048220"/>
                    <a:ext cx="82400" cy="61076"/>
                  </a:xfrm>
                  <a:custGeom>
                    <a:rect b="b" l="l" r="r" t="t"/>
                    <a:pathLst>
                      <a:path extrusionOk="0" fill="none" h="9174" w="12377">
                        <a:moveTo>
                          <a:pt x="1" y="9174"/>
                        </a:moveTo>
                        <a:cubicBezTo>
                          <a:pt x="1635" y="3870"/>
                          <a:pt x="6539" y="0"/>
                          <a:pt x="12376"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8" name="Google Shape;5898;p91"/>
                  <p:cNvSpPr/>
                  <p:nvPr/>
                </p:nvSpPr>
                <p:spPr>
                  <a:xfrm>
                    <a:off x="1716447" y="2257422"/>
                    <a:ext cx="82400" cy="61083"/>
                  </a:xfrm>
                  <a:custGeom>
                    <a:rect b="b" l="l" r="r" t="t"/>
                    <a:pathLst>
                      <a:path extrusionOk="0" fill="none" h="9175" w="12377">
                        <a:moveTo>
                          <a:pt x="1" y="1"/>
                        </a:moveTo>
                        <a:cubicBezTo>
                          <a:pt x="1635" y="5305"/>
                          <a:pt x="6539" y="9174"/>
                          <a:pt x="12376" y="9174"/>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99" name="Google Shape;5899;p91"/>
                  <p:cNvSpPr/>
                  <p:nvPr/>
                </p:nvSpPr>
                <p:spPr>
                  <a:xfrm>
                    <a:off x="1631387" y="2109073"/>
                    <a:ext cx="85283" cy="74398"/>
                  </a:xfrm>
                  <a:custGeom>
                    <a:rect b="b" l="l" r="r" t="t"/>
                    <a:pathLst>
                      <a:path extrusionOk="0" fill="none" h="11175" w="12810">
                        <a:moveTo>
                          <a:pt x="1" y="11175"/>
                        </a:moveTo>
                        <a:cubicBezTo>
                          <a:pt x="6539" y="11175"/>
                          <a:pt x="10275" y="7105"/>
                          <a:pt x="12810" y="0"/>
                        </a:cubicBezTo>
                      </a:path>
                    </a:pathLst>
                  </a:custGeom>
                  <a:noFill/>
                  <a:ln cap="rnd" cmpd="sng" w="9525">
                    <a:solidFill>
                      <a:srgbClr val="5F7D95"/>
                    </a:solidFill>
                    <a:prstDash val="solid"/>
                    <a:miter lim="3335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0" name="Google Shape;5900;p91"/>
                  <p:cNvSpPr/>
                  <p:nvPr/>
                </p:nvSpPr>
                <p:spPr>
                  <a:xfrm>
                    <a:off x="1616453" y="2163114"/>
                    <a:ext cx="42868" cy="40491"/>
                  </a:xfrm>
                  <a:custGeom>
                    <a:rect b="b" l="l" r="r" t="t"/>
                    <a:pathLst>
                      <a:path extrusionOk="0" h="6082" w="6439">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1" name="Google Shape;5901;p91"/>
                  <p:cNvSpPr/>
                  <p:nvPr/>
                </p:nvSpPr>
                <p:spPr>
                  <a:xfrm>
                    <a:off x="1784849" y="2299227"/>
                    <a:ext cx="28654" cy="38514"/>
                  </a:xfrm>
                  <a:custGeom>
                    <a:rect b="b" l="l" r="r" t="t"/>
                    <a:pathLst>
                      <a:path extrusionOk="0" h="5785" w="4304">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2" name="Google Shape;5902;p91"/>
                  <p:cNvSpPr/>
                  <p:nvPr/>
                </p:nvSpPr>
                <p:spPr>
                  <a:xfrm>
                    <a:off x="1784849" y="2028946"/>
                    <a:ext cx="28654" cy="38547"/>
                  </a:xfrm>
                  <a:custGeom>
                    <a:rect b="b" l="l" r="r" t="t"/>
                    <a:pathLst>
                      <a:path extrusionOk="0" h="5790" w="4304">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03" name="Google Shape;5903;p91"/>
                  <p:cNvGrpSpPr/>
                  <p:nvPr/>
                </p:nvGrpSpPr>
                <p:grpSpPr>
                  <a:xfrm>
                    <a:off x="1839639" y="2013538"/>
                    <a:ext cx="77067" cy="340828"/>
                    <a:chOff x="1839639" y="2013538"/>
                    <a:chExt cx="77067" cy="340828"/>
                  </a:xfrm>
                </p:grpSpPr>
                <p:sp>
                  <p:nvSpPr>
                    <p:cNvPr id="5904" name="Google Shape;5904;p91"/>
                    <p:cNvSpPr/>
                    <p:nvPr/>
                  </p:nvSpPr>
                  <p:spPr>
                    <a:xfrm>
                      <a:off x="1839639" y="2282618"/>
                      <a:ext cx="77067" cy="71748"/>
                    </a:xfrm>
                    <a:custGeom>
                      <a:rect b="b" l="l" r="r" t="t"/>
                      <a:pathLst>
                        <a:path extrusionOk="0" h="10777" w="11576">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5" name="Google Shape;5905;p91"/>
                    <p:cNvSpPr/>
                    <p:nvPr/>
                  </p:nvSpPr>
                  <p:spPr>
                    <a:xfrm>
                      <a:off x="1839639" y="2013538"/>
                      <a:ext cx="77067" cy="71588"/>
                    </a:xfrm>
                    <a:custGeom>
                      <a:rect b="b" l="l" r="r" t="t"/>
                      <a:pathLst>
                        <a:path extrusionOk="0" h="10753" w="11576">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grpSp>
        <p:nvGrpSpPr>
          <p:cNvPr id="5906" name="Google Shape;5906;p91"/>
          <p:cNvGrpSpPr/>
          <p:nvPr/>
        </p:nvGrpSpPr>
        <p:grpSpPr>
          <a:xfrm>
            <a:off x="721126" y="3399508"/>
            <a:ext cx="1368681" cy="682918"/>
            <a:chOff x="724986" y="3605478"/>
            <a:chExt cx="1368681" cy="682918"/>
          </a:xfrm>
        </p:grpSpPr>
        <p:grpSp>
          <p:nvGrpSpPr>
            <p:cNvPr id="5907" name="Google Shape;5907;p91"/>
            <p:cNvGrpSpPr/>
            <p:nvPr/>
          </p:nvGrpSpPr>
          <p:grpSpPr>
            <a:xfrm>
              <a:off x="1289102" y="3823629"/>
              <a:ext cx="240442" cy="250435"/>
              <a:chOff x="-165066" y="3843615"/>
              <a:chExt cx="221259" cy="230455"/>
            </a:xfrm>
          </p:grpSpPr>
          <p:sp>
            <p:nvSpPr>
              <p:cNvPr id="5908" name="Google Shape;5908;p91"/>
              <p:cNvSpPr/>
              <p:nvPr/>
            </p:nvSpPr>
            <p:spPr>
              <a:xfrm>
                <a:off x="-165066" y="3843615"/>
                <a:ext cx="106189" cy="230455"/>
              </a:xfrm>
              <a:custGeom>
                <a:rect b="b" l="l" r="r" t="t"/>
                <a:pathLst>
                  <a:path extrusionOk="0" h="19697" w="9076">
                    <a:moveTo>
                      <a:pt x="7950" y="0"/>
                    </a:moveTo>
                    <a:cubicBezTo>
                      <a:pt x="7325" y="0"/>
                      <a:pt x="7031" y="353"/>
                      <a:pt x="6905" y="861"/>
                    </a:cubicBezTo>
                    <a:cubicBezTo>
                      <a:pt x="6789" y="843"/>
                      <a:pt x="6673" y="834"/>
                      <a:pt x="6560" y="834"/>
                    </a:cubicBezTo>
                    <a:cubicBezTo>
                      <a:pt x="5374" y="834"/>
                      <a:pt x="4369" y="1804"/>
                      <a:pt x="4378" y="3035"/>
                    </a:cubicBezTo>
                    <a:cubicBezTo>
                      <a:pt x="4378" y="3093"/>
                      <a:pt x="4384" y="3152"/>
                      <a:pt x="4388" y="3210"/>
                    </a:cubicBezTo>
                    <a:cubicBezTo>
                      <a:pt x="4095" y="3091"/>
                      <a:pt x="3789" y="3034"/>
                      <a:pt x="3486" y="3034"/>
                    </a:cubicBezTo>
                    <a:cubicBezTo>
                      <a:pt x="2814" y="3034"/>
                      <a:pt x="2155" y="3317"/>
                      <a:pt x="1689" y="3841"/>
                    </a:cubicBezTo>
                    <a:cubicBezTo>
                      <a:pt x="1013" y="4601"/>
                      <a:pt x="893" y="5704"/>
                      <a:pt x="1385" y="6594"/>
                    </a:cubicBezTo>
                    <a:cubicBezTo>
                      <a:pt x="0" y="7697"/>
                      <a:pt x="117" y="9839"/>
                      <a:pt x="1618" y="10780"/>
                    </a:cubicBezTo>
                    <a:cubicBezTo>
                      <a:pt x="664" y="11961"/>
                      <a:pt x="1036" y="13721"/>
                      <a:pt x="2388" y="14417"/>
                    </a:cubicBezTo>
                    <a:cubicBezTo>
                      <a:pt x="2375" y="14508"/>
                      <a:pt x="2372" y="14595"/>
                      <a:pt x="2372" y="14685"/>
                    </a:cubicBezTo>
                    <a:cubicBezTo>
                      <a:pt x="2372" y="15776"/>
                      <a:pt x="3106" y="16727"/>
                      <a:pt x="4161" y="17002"/>
                    </a:cubicBezTo>
                    <a:cubicBezTo>
                      <a:pt x="4473" y="17901"/>
                      <a:pt x="5317" y="18472"/>
                      <a:pt x="6226" y="18472"/>
                    </a:cubicBezTo>
                    <a:cubicBezTo>
                      <a:pt x="6429" y="18472"/>
                      <a:pt x="6635" y="18443"/>
                      <a:pt x="6840" y="18383"/>
                    </a:cubicBezTo>
                    <a:cubicBezTo>
                      <a:pt x="6888" y="19128"/>
                      <a:pt x="7157" y="19697"/>
                      <a:pt x="7953" y="19697"/>
                    </a:cubicBezTo>
                    <a:cubicBezTo>
                      <a:pt x="9074" y="19697"/>
                      <a:pt x="9059" y="18730"/>
                      <a:pt x="9075" y="18730"/>
                    </a:cubicBezTo>
                    <a:cubicBezTo>
                      <a:pt x="9075" y="18730"/>
                      <a:pt x="9075" y="18730"/>
                      <a:pt x="9075" y="18730"/>
                    </a:cubicBezTo>
                    <a:cubicBezTo>
                      <a:pt x="9072" y="18726"/>
                      <a:pt x="9046" y="1055"/>
                      <a:pt x="9033" y="1055"/>
                    </a:cubicBezTo>
                    <a:cubicBezTo>
                      <a:pt x="9033" y="1055"/>
                      <a:pt x="9033" y="1055"/>
                      <a:pt x="9033" y="1055"/>
                    </a:cubicBezTo>
                    <a:cubicBezTo>
                      <a:pt x="9014" y="919"/>
                      <a:pt x="8982" y="790"/>
                      <a:pt x="8936" y="660"/>
                    </a:cubicBezTo>
                    <a:cubicBezTo>
                      <a:pt x="8784" y="259"/>
                      <a:pt x="8490" y="0"/>
                      <a:pt x="7950"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09" name="Google Shape;5909;p91"/>
              <p:cNvSpPr/>
              <p:nvPr/>
            </p:nvSpPr>
            <p:spPr>
              <a:xfrm>
                <a:off x="-100985" y="3906105"/>
                <a:ext cx="41804" cy="52708"/>
              </a:xfrm>
              <a:custGeom>
                <a:rect b="b" l="l" r="r" t="t"/>
                <a:pathLst>
                  <a:path extrusionOk="0" fill="none" h="4505" w="3573">
                    <a:moveTo>
                      <a:pt x="3573" y="1"/>
                    </a:moveTo>
                    <a:cubicBezTo>
                      <a:pt x="3573" y="1"/>
                      <a:pt x="1" y="221"/>
                      <a:pt x="997"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0" name="Google Shape;5910;p91"/>
              <p:cNvSpPr/>
              <p:nvPr/>
            </p:nvSpPr>
            <p:spPr>
              <a:xfrm>
                <a:off x="-86594" y="3875146"/>
                <a:ext cx="27296" cy="25717"/>
              </a:xfrm>
              <a:custGeom>
                <a:rect b="b" l="l" r="r" t="t"/>
                <a:pathLst>
                  <a:path extrusionOk="0" fill="none" h="2198" w="2333">
                    <a:moveTo>
                      <a:pt x="0" y="696"/>
                    </a:moveTo>
                    <a:cubicBezTo>
                      <a:pt x="0" y="696"/>
                      <a:pt x="2333" y="0"/>
                      <a:pt x="2333"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1" name="Google Shape;5911;p91"/>
              <p:cNvSpPr/>
              <p:nvPr/>
            </p:nvSpPr>
            <p:spPr>
              <a:xfrm>
                <a:off x="-113855" y="3879078"/>
                <a:ext cx="8986" cy="21785"/>
              </a:xfrm>
              <a:custGeom>
                <a:rect b="b" l="l" r="r" t="t"/>
                <a:pathLst>
                  <a:path extrusionOk="0" fill="none" h="1862" w="768">
                    <a:moveTo>
                      <a:pt x="1" y="1"/>
                    </a:moveTo>
                    <a:cubicBezTo>
                      <a:pt x="1" y="1"/>
                      <a:pt x="1" y="1056"/>
                      <a:pt x="768"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2" name="Google Shape;5912;p91"/>
              <p:cNvSpPr/>
              <p:nvPr/>
            </p:nvSpPr>
            <p:spPr>
              <a:xfrm>
                <a:off x="-148861" y="3908679"/>
                <a:ext cx="53340" cy="15538"/>
              </a:xfrm>
              <a:custGeom>
                <a:rect b="b" l="l" r="r" t="t"/>
                <a:pathLst>
                  <a:path extrusionOk="0" fill="none" h="1328" w="4559">
                    <a:moveTo>
                      <a:pt x="0" y="1030"/>
                    </a:moveTo>
                    <a:cubicBezTo>
                      <a:pt x="1301" y="1"/>
                      <a:pt x="2559" y="1327"/>
                      <a:pt x="2559" y="1327"/>
                    </a:cubicBezTo>
                    <a:cubicBezTo>
                      <a:pt x="2559" y="1327"/>
                      <a:pt x="2828" y="150"/>
                      <a:pt x="4559"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3" name="Google Shape;5913;p91"/>
              <p:cNvSpPr/>
              <p:nvPr/>
            </p:nvSpPr>
            <p:spPr>
              <a:xfrm>
                <a:off x="-137430" y="3963493"/>
                <a:ext cx="28092" cy="51948"/>
              </a:xfrm>
              <a:custGeom>
                <a:rect b="b" l="l" r="r" t="t"/>
                <a:pathLst>
                  <a:path extrusionOk="0" fill="none" h="4440" w="2401">
                    <a:moveTo>
                      <a:pt x="10" y="4439"/>
                    </a:moveTo>
                    <a:cubicBezTo>
                      <a:pt x="10" y="4439"/>
                      <a:pt x="0" y="2220"/>
                      <a:pt x="1718" y="2437"/>
                    </a:cubicBezTo>
                    <a:cubicBezTo>
                      <a:pt x="1718" y="2437"/>
                      <a:pt x="828" y="1217"/>
                      <a:pt x="2401"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4" name="Google Shape;5914;p91"/>
              <p:cNvSpPr/>
              <p:nvPr/>
            </p:nvSpPr>
            <p:spPr>
              <a:xfrm>
                <a:off x="-122021" y="4015429"/>
                <a:ext cx="12461" cy="32374"/>
              </a:xfrm>
              <a:custGeom>
                <a:rect b="b" l="l" r="r" t="t"/>
                <a:pathLst>
                  <a:path extrusionOk="0" fill="none" h="2767" w="1065">
                    <a:moveTo>
                      <a:pt x="1064" y="0"/>
                    </a:moveTo>
                    <a:cubicBezTo>
                      <a:pt x="1064" y="0"/>
                      <a:pt x="0" y="1146"/>
                      <a:pt x="702"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5" name="Google Shape;5915;p91"/>
              <p:cNvSpPr/>
              <p:nvPr/>
            </p:nvSpPr>
            <p:spPr>
              <a:xfrm>
                <a:off x="-95533" y="4013124"/>
                <a:ext cx="36235" cy="21739"/>
              </a:xfrm>
              <a:custGeom>
                <a:rect b="b" l="l" r="r" t="t"/>
                <a:pathLst>
                  <a:path extrusionOk="0" fill="none" h="1858" w="3097">
                    <a:moveTo>
                      <a:pt x="3097" y="197"/>
                    </a:moveTo>
                    <a:cubicBezTo>
                      <a:pt x="1463" y="0"/>
                      <a:pt x="764" y="1579"/>
                      <a:pt x="764" y="1579"/>
                    </a:cubicBezTo>
                    <a:cubicBezTo>
                      <a:pt x="764" y="1579"/>
                      <a:pt x="334" y="1391"/>
                      <a:pt x="1"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6" name="Google Shape;5916;p91"/>
              <p:cNvSpPr/>
              <p:nvPr/>
            </p:nvSpPr>
            <p:spPr>
              <a:xfrm>
                <a:off x="-123355" y="3941357"/>
                <a:ext cx="32000" cy="17913"/>
              </a:xfrm>
              <a:custGeom>
                <a:rect b="b" l="l" r="r" t="t"/>
                <a:pathLst>
                  <a:path extrusionOk="0" fill="none" h="1531" w="2735">
                    <a:moveTo>
                      <a:pt x="2735" y="0"/>
                    </a:moveTo>
                    <a:cubicBezTo>
                      <a:pt x="2735" y="0"/>
                      <a:pt x="1085" y="1530"/>
                      <a:pt x="1"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7" name="Google Shape;5917;p91"/>
              <p:cNvSpPr/>
              <p:nvPr/>
            </p:nvSpPr>
            <p:spPr>
              <a:xfrm>
                <a:off x="-91367" y="3973672"/>
                <a:ext cx="32070" cy="15807"/>
              </a:xfrm>
              <a:custGeom>
                <a:rect b="b" l="l" r="r" t="t"/>
                <a:pathLst>
                  <a:path extrusionOk="0" fill="none" h="1351" w="2741">
                    <a:moveTo>
                      <a:pt x="1" y="434"/>
                    </a:moveTo>
                    <a:cubicBezTo>
                      <a:pt x="1" y="434"/>
                      <a:pt x="1709" y="1"/>
                      <a:pt x="2741"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8" name="Google Shape;5918;p91"/>
              <p:cNvSpPr/>
              <p:nvPr/>
            </p:nvSpPr>
            <p:spPr>
              <a:xfrm>
                <a:off x="-49996" y="3843615"/>
                <a:ext cx="106189" cy="230455"/>
              </a:xfrm>
              <a:custGeom>
                <a:rect b="b" l="l" r="r" t="t"/>
                <a:pathLst>
                  <a:path extrusionOk="0" h="19697" w="9076">
                    <a:moveTo>
                      <a:pt x="1127" y="0"/>
                    </a:moveTo>
                    <a:cubicBezTo>
                      <a:pt x="586" y="0"/>
                      <a:pt x="292" y="259"/>
                      <a:pt x="140" y="660"/>
                    </a:cubicBezTo>
                    <a:cubicBezTo>
                      <a:pt x="95" y="790"/>
                      <a:pt x="62" y="919"/>
                      <a:pt x="43" y="1055"/>
                    </a:cubicBezTo>
                    <a:cubicBezTo>
                      <a:pt x="43" y="1055"/>
                      <a:pt x="43" y="1055"/>
                      <a:pt x="43" y="1055"/>
                    </a:cubicBezTo>
                    <a:cubicBezTo>
                      <a:pt x="30" y="1055"/>
                      <a:pt x="4" y="18726"/>
                      <a:pt x="1" y="18730"/>
                    </a:cubicBezTo>
                    <a:cubicBezTo>
                      <a:pt x="1" y="18730"/>
                      <a:pt x="1" y="18730"/>
                      <a:pt x="1" y="18730"/>
                    </a:cubicBezTo>
                    <a:cubicBezTo>
                      <a:pt x="17" y="18730"/>
                      <a:pt x="3" y="19697"/>
                      <a:pt x="1123" y="19697"/>
                    </a:cubicBezTo>
                    <a:cubicBezTo>
                      <a:pt x="1919" y="19697"/>
                      <a:pt x="2188" y="19128"/>
                      <a:pt x="2236" y="18383"/>
                    </a:cubicBezTo>
                    <a:cubicBezTo>
                      <a:pt x="2441" y="18443"/>
                      <a:pt x="2647" y="18472"/>
                      <a:pt x="2850" y="18472"/>
                    </a:cubicBezTo>
                    <a:cubicBezTo>
                      <a:pt x="3758" y="18472"/>
                      <a:pt x="4600" y="17901"/>
                      <a:pt x="4915" y="17002"/>
                    </a:cubicBezTo>
                    <a:cubicBezTo>
                      <a:pt x="5970" y="16727"/>
                      <a:pt x="6704" y="15776"/>
                      <a:pt x="6704" y="14685"/>
                    </a:cubicBezTo>
                    <a:cubicBezTo>
                      <a:pt x="6704" y="14595"/>
                      <a:pt x="6698" y="14508"/>
                      <a:pt x="6688" y="14417"/>
                    </a:cubicBezTo>
                    <a:cubicBezTo>
                      <a:pt x="8040" y="13725"/>
                      <a:pt x="8412" y="11961"/>
                      <a:pt x="7458" y="10780"/>
                    </a:cubicBezTo>
                    <a:cubicBezTo>
                      <a:pt x="8956" y="9839"/>
                      <a:pt x="9076" y="7697"/>
                      <a:pt x="7691" y="6594"/>
                    </a:cubicBezTo>
                    <a:cubicBezTo>
                      <a:pt x="8183" y="5704"/>
                      <a:pt x="8060" y="4601"/>
                      <a:pt x="7387" y="3841"/>
                    </a:cubicBezTo>
                    <a:cubicBezTo>
                      <a:pt x="6921" y="3315"/>
                      <a:pt x="6264" y="3033"/>
                      <a:pt x="5593" y="3033"/>
                    </a:cubicBezTo>
                    <a:cubicBezTo>
                      <a:pt x="5289" y="3033"/>
                      <a:pt x="4982" y="3091"/>
                      <a:pt x="4689" y="3210"/>
                    </a:cubicBezTo>
                    <a:cubicBezTo>
                      <a:pt x="4692" y="3152"/>
                      <a:pt x="4695" y="3093"/>
                      <a:pt x="4695" y="3035"/>
                    </a:cubicBezTo>
                    <a:cubicBezTo>
                      <a:pt x="4704" y="1804"/>
                      <a:pt x="3702" y="834"/>
                      <a:pt x="2514" y="834"/>
                    </a:cubicBezTo>
                    <a:cubicBezTo>
                      <a:pt x="2400" y="834"/>
                      <a:pt x="2285" y="843"/>
                      <a:pt x="2168" y="861"/>
                    </a:cubicBezTo>
                    <a:cubicBezTo>
                      <a:pt x="2045" y="353"/>
                      <a:pt x="1751" y="0"/>
                      <a:pt x="1127" y="0"/>
                    </a:cubicBezTo>
                    <a:close/>
                  </a:path>
                </a:pathLst>
              </a:custGeom>
              <a:solidFill>
                <a:srgbClr val="40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19" name="Google Shape;5919;p91"/>
              <p:cNvSpPr/>
              <p:nvPr/>
            </p:nvSpPr>
            <p:spPr>
              <a:xfrm>
                <a:off x="-49692" y="3906105"/>
                <a:ext cx="41804" cy="52708"/>
              </a:xfrm>
              <a:custGeom>
                <a:rect b="b" l="l" r="r" t="t"/>
                <a:pathLst>
                  <a:path extrusionOk="0" fill="none" h="4505" w="3573">
                    <a:moveTo>
                      <a:pt x="1" y="1"/>
                    </a:moveTo>
                    <a:cubicBezTo>
                      <a:pt x="1" y="1"/>
                      <a:pt x="3572" y="221"/>
                      <a:pt x="2573" y="4504"/>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0" name="Google Shape;5920;p91"/>
              <p:cNvSpPr/>
              <p:nvPr/>
            </p:nvSpPr>
            <p:spPr>
              <a:xfrm>
                <a:off x="-49575" y="3875146"/>
                <a:ext cx="27261" cy="25717"/>
              </a:xfrm>
              <a:custGeom>
                <a:rect b="b" l="l" r="r" t="t"/>
                <a:pathLst>
                  <a:path extrusionOk="0" fill="none" h="2198" w="2330">
                    <a:moveTo>
                      <a:pt x="2330" y="696"/>
                    </a:moveTo>
                    <a:cubicBezTo>
                      <a:pt x="2330" y="696"/>
                      <a:pt x="0" y="0"/>
                      <a:pt x="0" y="219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1" name="Google Shape;5921;p91"/>
              <p:cNvSpPr/>
              <p:nvPr/>
            </p:nvSpPr>
            <p:spPr>
              <a:xfrm>
                <a:off x="-4003" y="3879078"/>
                <a:ext cx="8986" cy="21785"/>
              </a:xfrm>
              <a:custGeom>
                <a:rect b="b" l="l" r="r" t="t"/>
                <a:pathLst>
                  <a:path extrusionOk="0" fill="none" h="1862" w="768">
                    <a:moveTo>
                      <a:pt x="767" y="1"/>
                    </a:moveTo>
                    <a:cubicBezTo>
                      <a:pt x="767" y="1"/>
                      <a:pt x="767" y="1056"/>
                      <a:pt x="1" y="186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2" name="Google Shape;5922;p91"/>
              <p:cNvSpPr/>
              <p:nvPr/>
            </p:nvSpPr>
            <p:spPr>
              <a:xfrm>
                <a:off x="-13352" y="3908679"/>
                <a:ext cx="53352" cy="15538"/>
              </a:xfrm>
              <a:custGeom>
                <a:rect b="b" l="l" r="r" t="t"/>
                <a:pathLst>
                  <a:path extrusionOk="0" fill="none" h="1328" w="4560">
                    <a:moveTo>
                      <a:pt x="4559" y="1030"/>
                    </a:moveTo>
                    <a:cubicBezTo>
                      <a:pt x="3258" y="1"/>
                      <a:pt x="1997" y="1327"/>
                      <a:pt x="1997" y="1327"/>
                    </a:cubicBezTo>
                    <a:cubicBezTo>
                      <a:pt x="1997" y="1327"/>
                      <a:pt x="1731" y="150"/>
                      <a:pt x="1" y="642"/>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3" name="Google Shape;5923;p91"/>
              <p:cNvSpPr/>
              <p:nvPr/>
            </p:nvSpPr>
            <p:spPr>
              <a:xfrm>
                <a:off x="466" y="3963493"/>
                <a:ext cx="28092" cy="51948"/>
              </a:xfrm>
              <a:custGeom>
                <a:rect b="b" l="l" r="r" t="t"/>
                <a:pathLst>
                  <a:path extrusionOk="0" fill="none" h="4440" w="2401">
                    <a:moveTo>
                      <a:pt x="2391" y="4439"/>
                    </a:moveTo>
                    <a:cubicBezTo>
                      <a:pt x="2391" y="4439"/>
                      <a:pt x="2401" y="2220"/>
                      <a:pt x="683" y="2437"/>
                    </a:cubicBezTo>
                    <a:cubicBezTo>
                      <a:pt x="683" y="2437"/>
                      <a:pt x="1573" y="1217"/>
                      <a:pt x="0" y="1"/>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4" name="Google Shape;5924;p91"/>
              <p:cNvSpPr/>
              <p:nvPr/>
            </p:nvSpPr>
            <p:spPr>
              <a:xfrm>
                <a:off x="688" y="4015429"/>
                <a:ext cx="12472" cy="32374"/>
              </a:xfrm>
              <a:custGeom>
                <a:rect b="b" l="l" r="r" t="t"/>
                <a:pathLst>
                  <a:path extrusionOk="0" fill="none" h="2767" w="1066">
                    <a:moveTo>
                      <a:pt x="1" y="0"/>
                    </a:moveTo>
                    <a:cubicBezTo>
                      <a:pt x="1" y="0"/>
                      <a:pt x="1065" y="1146"/>
                      <a:pt x="363" y="276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5" name="Google Shape;5925;p91"/>
              <p:cNvSpPr/>
              <p:nvPr/>
            </p:nvSpPr>
            <p:spPr>
              <a:xfrm>
                <a:off x="-49575" y="4013124"/>
                <a:ext cx="36235" cy="21739"/>
              </a:xfrm>
              <a:custGeom>
                <a:rect b="b" l="l" r="r" t="t"/>
                <a:pathLst>
                  <a:path extrusionOk="0" fill="none" h="1858" w="3097">
                    <a:moveTo>
                      <a:pt x="0" y="197"/>
                    </a:moveTo>
                    <a:cubicBezTo>
                      <a:pt x="1631" y="0"/>
                      <a:pt x="2330" y="1579"/>
                      <a:pt x="2330" y="1579"/>
                    </a:cubicBezTo>
                    <a:cubicBezTo>
                      <a:pt x="2330" y="1579"/>
                      <a:pt x="2763" y="1391"/>
                      <a:pt x="3097" y="1857"/>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6" name="Google Shape;5926;p91"/>
              <p:cNvSpPr/>
              <p:nvPr/>
            </p:nvSpPr>
            <p:spPr>
              <a:xfrm>
                <a:off x="-17517" y="3941357"/>
                <a:ext cx="32000" cy="17913"/>
              </a:xfrm>
              <a:custGeom>
                <a:rect b="b" l="l" r="r" t="t"/>
                <a:pathLst>
                  <a:path extrusionOk="0" fill="none" h="1531" w="2735">
                    <a:moveTo>
                      <a:pt x="1" y="0"/>
                    </a:moveTo>
                    <a:cubicBezTo>
                      <a:pt x="1" y="0"/>
                      <a:pt x="1651" y="1530"/>
                      <a:pt x="2734" y="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27" name="Google Shape;5927;p91"/>
              <p:cNvSpPr/>
              <p:nvPr/>
            </p:nvSpPr>
            <p:spPr>
              <a:xfrm>
                <a:off x="-49575" y="3973672"/>
                <a:ext cx="32070" cy="15807"/>
              </a:xfrm>
              <a:custGeom>
                <a:rect b="b" l="l" r="r" t="t"/>
                <a:pathLst>
                  <a:path extrusionOk="0" fill="none" h="1351" w="2741">
                    <a:moveTo>
                      <a:pt x="2741" y="434"/>
                    </a:moveTo>
                    <a:cubicBezTo>
                      <a:pt x="2741" y="434"/>
                      <a:pt x="1032" y="1"/>
                      <a:pt x="0" y="1350"/>
                    </a:cubicBezTo>
                  </a:path>
                </a:pathLst>
              </a:custGeom>
              <a:noFill/>
              <a:ln cap="rnd" cmpd="sng" w="800">
                <a:solidFill>
                  <a:srgbClr val="FFFF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28" name="Google Shape;5928;p91"/>
            <p:cNvGrpSpPr/>
            <p:nvPr/>
          </p:nvGrpSpPr>
          <p:grpSpPr>
            <a:xfrm>
              <a:off x="724986" y="3605478"/>
              <a:ext cx="1368681" cy="682918"/>
              <a:chOff x="724986" y="3605478"/>
              <a:chExt cx="1368681" cy="682918"/>
            </a:xfrm>
          </p:grpSpPr>
          <p:grpSp>
            <p:nvGrpSpPr>
              <p:cNvPr id="5929" name="Google Shape;5929;p91"/>
              <p:cNvGrpSpPr/>
              <p:nvPr/>
            </p:nvGrpSpPr>
            <p:grpSpPr>
              <a:xfrm>
                <a:off x="1498221" y="4047614"/>
                <a:ext cx="529172" cy="240783"/>
                <a:chOff x="1498221" y="4047614"/>
                <a:chExt cx="529172" cy="240783"/>
              </a:xfrm>
            </p:grpSpPr>
            <p:grpSp>
              <p:nvGrpSpPr>
                <p:cNvPr id="5930" name="Google Shape;5930;p91"/>
                <p:cNvGrpSpPr/>
                <p:nvPr/>
              </p:nvGrpSpPr>
              <p:grpSpPr>
                <a:xfrm>
                  <a:off x="1826655" y="4224370"/>
                  <a:ext cx="200738" cy="25631"/>
                  <a:chOff x="1826655" y="4224370"/>
                  <a:chExt cx="200738" cy="25631"/>
                </a:xfrm>
              </p:grpSpPr>
              <p:sp>
                <p:nvSpPr>
                  <p:cNvPr id="5931" name="Google Shape;5931;p91"/>
                  <p:cNvSpPr/>
                  <p:nvPr/>
                </p:nvSpPr>
                <p:spPr>
                  <a:xfrm>
                    <a:off x="1826655" y="4238011"/>
                    <a:ext cx="175094" cy="5"/>
                  </a:xfrm>
                  <a:custGeom>
                    <a:rect b="b" l="l" r="r" t="t"/>
                    <a:pathLst>
                      <a:path extrusionOk="0" fill="none" h="1" w="36535">
                        <a:moveTo>
                          <a:pt x="1" y="0"/>
                        </a:moveTo>
                        <a:lnTo>
                          <a:pt x="36535"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2" name="Google Shape;5932;p91"/>
                  <p:cNvSpPr/>
                  <p:nvPr/>
                </p:nvSpPr>
                <p:spPr>
                  <a:xfrm>
                    <a:off x="2000728" y="4224370"/>
                    <a:ext cx="26665" cy="25631"/>
                  </a:xfrm>
                  <a:custGeom>
                    <a:rect b="b" l="l" r="r" t="t"/>
                    <a:pathLst>
                      <a:path extrusionOk="0" h="5351" w="5564">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33" name="Google Shape;5933;p91"/>
                <p:cNvGrpSpPr/>
                <p:nvPr/>
              </p:nvGrpSpPr>
              <p:grpSpPr>
                <a:xfrm>
                  <a:off x="1498221" y="4047614"/>
                  <a:ext cx="328444" cy="240783"/>
                  <a:chOff x="1498221" y="4047614"/>
                  <a:chExt cx="328444" cy="240783"/>
                </a:xfrm>
              </p:grpSpPr>
              <p:sp>
                <p:nvSpPr>
                  <p:cNvPr id="5934" name="Google Shape;5934;p91"/>
                  <p:cNvSpPr/>
                  <p:nvPr/>
                </p:nvSpPr>
                <p:spPr>
                  <a:xfrm>
                    <a:off x="1648778" y="4185661"/>
                    <a:ext cx="177888" cy="102736"/>
                  </a:xfrm>
                  <a:custGeom>
                    <a:rect b="b" l="l" r="r" t="t"/>
                    <a:pathLst>
                      <a:path extrusionOk="0" h="21448" w="37118">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solidFill>
                    <a:srgbClr val="213B5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35" name="Google Shape;5935;p91"/>
                  <p:cNvGrpSpPr/>
                  <p:nvPr/>
                </p:nvGrpSpPr>
                <p:grpSpPr>
                  <a:xfrm>
                    <a:off x="1498221" y="4047614"/>
                    <a:ext cx="150566" cy="190416"/>
                    <a:chOff x="1498221" y="4047614"/>
                    <a:chExt cx="150566" cy="190416"/>
                  </a:xfrm>
                </p:grpSpPr>
                <p:sp>
                  <p:nvSpPr>
                    <p:cNvPr id="5936" name="Google Shape;5936;p91"/>
                    <p:cNvSpPr/>
                    <p:nvPr/>
                  </p:nvSpPr>
                  <p:spPr>
                    <a:xfrm>
                      <a:off x="1510686" y="4060421"/>
                      <a:ext cx="138101" cy="177608"/>
                    </a:xfrm>
                    <a:custGeom>
                      <a:rect b="b" l="l" r="r" t="t"/>
                      <a:pathLst>
                        <a:path extrusionOk="0" fill="none" h="37079" w="28816">
                          <a:moveTo>
                            <a:pt x="28815" y="37078"/>
                          </a:moveTo>
                          <a:lnTo>
                            <a:pt x="17922" y="37078"/>
                          </a:lnTo>
                          <a:cubicBezTo>
                            <a:pt x="14829" y="37078"/>
                            <a:pt x="14212" y="33613"/>
                            <a:pt x="14212" y="33613"/>
                          </a:cubicBezTo>
                          <a:lnTo>
                            <a:pt x="14212" y="10631"/>
                          </a:lnTo>
                          <a:lnTo>
                            <a:pt x="0" y="10631"/>
                          </a:lnTo>
                          <a:lnTo>
                            <a:pt x="0"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37" name="Google Shape;5937;p91"/>
                    <p:cNvSpPr/>
                    <p:nvPr/>
                  </p:nvSpPr>
                  <p:spPr>
                    <a:xfrm>
                      <a:off x="1498221" y="4047614"/>
                      <a:ext cx="26646" cy="25622"/>
                    </a:xfrm>
                    <a:custGeom>
                      <a:rect b="b" l="l" r="r" t="t"/>
                      <a:pathLst>
                        <a:path extrusionOk="0" h="5349" w="556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38" name="Google Shape;5938;p91"/>
              <p:cNvGrpSpPr/>
              <p:nvPr/>
            </p:nvGrpSpPr>
            <p:grpSpPr>
              <a:xfrm>
                <a:off x="1560718" y="3800594"/>
                <a:ext cx="532948" cy="302090"/>
                <a:chOff x="1560718" y="3800594"/>
                <a:chExt cx="532948" cy="302090"/>
              </a:xfrm>
            </p:grpSpPr>
            <p:grpSp>
              <p:nvGrpSpPr>
                <p:cNvPr id="5939" name="Google Shape;5939;p91"/>
                <p:cNvGrpSpPr/>
                <p:nvPr/>
              </p:nvGrpSpPr>
              <p:grpSpPr>
                <a:xfrm>
                  <a:off x="1912179" y="3827344"/>
                  <a:ext cx="181487" cy="25631"/>
                  <a:chOff x="1912179" y="3827344"/>
                  <a:chExt cx="181487" cy="25631"/>
                </a:xfrm>
              </p:grpSpPr>
              <p:sp>
                <p:nvSpPr>
                  <p:cNvPr id="5940" name="Google Shape;5940;p91"/>
                  <p:cNvSpPr/>
                  <p:nvPr/>
                </p:nvSpPr>
                <p:spPr>
                  <a:xfrm>
                    <a:off x="2067020" y="3827344"/>
                    <a:ext cx="26646" cy="25631"/>
                  </a:xfrm>
                  <a:custGeom>
                    <a:rect b="b" l="l" r="r" t="t"/>
                    <a:pathLst>
                      <a:path extrusionOk="0" h="5351" w="556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1" name="Google Shape;5941;p91"/>
                  <p:cNvSpPr/>
                  <p:nvPr/>
                </p:nvSpPr>
                <p:spPr>
                  <a:xfrm>
                    <a:off x="1912179" y="3842838"/>
                    <a:ext cx="156825" cy="5"/>
                  </a:xfrm>
                  <a:custGeom>
                    <a:rect b="b" l="l" r="r" t="t"/>
                    <a:pathLst>
                      <a:path extrusionOk="0" fill="none" h="1" w="32723">
                        <a:moveTo>
                          <a:pt x="1" y="1"/>
                        </a:moveTo>
                        <a:lnTo>
                          <a:pt x="327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2" name="Google Shape;5942;p91"/>
                <p:cNvGrpSpPr/>
                <p:nvPr/>
              </p:nvGrpSpPr>
              <p:grpSpPr>
                <a:xfrm>
                  <a:off x="1912179" y="4044505"/>
                  <a:ext cx="181487" cy="25622"/>
                  <a:chOff x="1912179" y="4044506"/>
                  <a:chExt cx="181487" cy="25622"/>
                </a:xfrm>
              </p:grpSpPr>
              <p:sp>
                <p:nvSpPr>
                  <p:cNvPr id="5943" name="Google Shape;5943;p91"/>
                  <p:cNvSpPr/>
                  <p:nvPr/>
                </p:nvSpPr>
                <p:spPr>
                  <a:xfrm>
                    <a:off x="2067020" y="4044505"/>
                    <a:ext cx="26646" cy="25622"/>
                  </a:xfrm>
                  <a:custGeom>
                    <a:rect b="b" l="l" r="r" t="t"/>
                    <a:pathLst>
                      <a:path extrusionOk="0" h="5349" w="556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4" name="Google Shape;5944;p91"/>
                  <p:cNvSpPr/>
                  <p:nvPr/>
                </p:nvSpPr>
                <p:spPr>
                  <a:xfrm>
                    <a:off x="1912179" y="4059966"/>
                    <a:ext cx="156825" cy="5"/>
                  </a:xfrm>
                  <a:custGeom>
                    <a:rect b="b" l="l" r="r" t="t"/>
                    <a:pathLst>
                      <a:path extrusionOk="0" fill="none" h="1" w="32723">
                        <a:moveTo>
                          <a:pt x="32723"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45" name="Google Shape;5945;p91"/>
                <p:cNvGrpSpPr/>
                <p:nvPr/>
              </p:nvGrpSpPr>
              <p:grpSpPr>
                <a:xfrm>
                  <a:off x="1560718" y="3800594"/>
                  <a:ext cx="351472" cy="302090"/>
                  <a:chOff x="1560718" y="3800594"/>
                  <a:chExt cx="351472" cy="302090"/>
                </a:xfrm>
              </p:grpSpPr>
              <p:grpSp>
                <p:nvGrpSpPr>
                  <p:cNvPr id="5946" name="Google Shape;5946;p91"/>
                  <p:cNvGrpSpPr/>
                  <p:nvPr/>
                </p:nvGrpSpPr>
                <p:grpSpPr>
                  <a:xfrm>
                    <a:off x="1560718" y="3842857"/>
                    <a:ext cx="173586" cy="217131"/>
                    <a:chOff x="1560718" y="3842857"/>
                    <a:chExt cx="173586" cy="217131"/>
                  </a:xfrm>
                </p:grpSpPr>
                <p:sp>
                  <p:nvSpPr>
                    <p:cNvPr id="5947" name="Google Shape;5947;p91"/>
                    <p:cNvSpPr/>
                    <p:nvPr/>
                  </p:nvSpPr>
                  <p:spPr>
                    <a:xfrm>
                      <a:off x="1560718" y="3951414"/>
                      <a:ext cx="84343" cy="5"/>
                    </a:xfrm>
                    <a:custGeom>
                      <a:rect b="b" l="l" r="r" t="t"/>
                      <a:pathLst>
                        <a:path extrusionOk="0" fill="none" h="1" w="17599">
                          <a:moveTo>
                            <a:pt x="1" y="0"/>
                          </a:moveTo>
                          <a:lnTo>
                            <a:pt x="17598"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8" name="Google Shape;5948;p91"/>
                    <p:cNvSpPr/>
                    <p:nvPr/>
                  </p:nvSpPr>
                  <p:spPr>
                    <a:xfrm>
                      <a:off x="1631242" y="3936509"/>
                      <a:ext cx="26646" cy="25622"/>
                    </a:xfrm>
                    <a:custGeom>
                      <a:rect b="b" l="l" r="r" t="t"/>
                      <a:pathLst>
                        <a:path extrusionOk="0" h="5349" w="556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49" name="Google Shape;5949;p91"/>
                    <p:cNvSpPr/>
                    <p:nvPr/>
                  </p:nvSpPr>
                  <p:spPr>
                    <a:xfrm>
                      <a:off x="1645054" y="3842857"/>
                      <a:ext cx="89251" cy="217131"/>
                    </a:xfrm>
                    <a:custGeom>
                      <a:rect b="b" l="l" r="r" t="t"/>
                      <a:pathLst>
                        <a:path extrusionOk="0" fill="none" h="45330" w="18623">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50" name="Google Shape;5950;p91"/>
                  <p:cNvSpPr/>
                  <p:nvPr/>
                </p:nvSpPr>
                <p:spPr>
                  <a:xfrm>
                    <a:off x="1733808" y="3800594"/>
                    <a:ext cx="177874" cy="102731"/>
                  </a:xfrm>
                  <a:custGeom>
                    <a:rect b="b" l="l" r="r" t="t"/>
                    <a:pathLst>
                      <a:path extrusionOk="0" h="21447" w="37115">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solidFill>
                    <a:srgbClr val="445D73"/>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1" name="Google Shape;5951;p91"/>
                  <p:cNvSpPr/>
                  <p:nvPr/>
                </p:nvSpPr>
                <p:spPr>
                  <a:xfrm>
                    <a:off x="1734297" y="3999967"/>
                    <a:ext cx="177893" cy="102717"/>
                  </a:xfrm>
                  <a:custGeom>
                    <a:rect b="b" l="l" r="r" t="t"/>
                    <a:pathLst>
                      <a:path extrusionOk="0" h="21444" w="37119">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solidFill>
                    <a:srgbClr val="869FB1"/>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sp>
            <p:nvSpPr>
              <p:cNvPr id="5952" name="Google Shape;5952;p91"/>
              <p:cNvSpPr/>
              <p:nvPr/>
            </p:nvSpPr>
            <p:spPr>
              <a:xfrm>
                <a:off x="1258451" y="3798060"/>
                <a:ext cx="302718" cy="302541"/>
              </a:xfrm>
              <a:custGeom>
                <a:rect b="b" l="l" r="r" t="t"/>
                <a:pathLst>
                  <a:path extrusionOk="0" fill="none" h="63161" w="63165">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53" name="Google Shape;5953;p91"/>
              <p:cNvGrpSpPr/>
              <p:nvPr/>
            </p:nvGrpSpPr>
            <p:grpSpPr>
              <a:xfrm>
                <a:off x="785350" y="3605478"/>
                <a:ext cx="535311" cy="249245"/>
                <a:chOff x="785350" y="3605478"/>
                <a:chExt cx="535311" cy="249245"/>
              </a:xfrm>
            </p:grpSpPr>
            <p:grpSp>
              <p:nvGrpSpPr>
                <p:cNvPr id="5954" name="Google Shape;5954;p91"/>
                <p:cNvGrpSpPr/>
                <p:nvPr/>
              </p:nvGrpSpPr>
              <p:grpSpPr>
                <a:xfrm>
                  <a:off x="785350" y="3605478"/>
                  <a:ext cx="376191" cy="102736"/>
                  <a:chOff x="785350" y="3605478"/>
                  <a:chExt cx="376191" cy="102736"/>
                </a:xfrm>
              </p:grpSpPr>
              <p:sp>
                <p:nvSpPr>
                  <p:cNvPr id="5955" name="Google Shape;5955;p91"/>
                  <p:cNvSpPr/>
                  <p:nvPr/>
                </p:nvSpPr>
                <p:spPr>
                  <a:xfrm>
                    <a:off x="808023" y="3655851"/>
                    <a:ext cx="175636" cy="5"/>
                  </a:xfrm>
                  <a:custGeom>
                    <a:rect b="b" l="l" r="r" t="t"/>
                    <a:pathLst>
                      <a:path extrusionOk="0" fill="none" h="1" w="36648">
                        <a:moveTo>
                          <a:pt x="36648"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6" name="Google Shape;5956;p91"/>
                  <p:cNvSpPr/>
                  <p:nvPr/>
                </p:nvSpPr>
                <p:spPr>
                  <a:xfrm>
                    <a:off x="785350" y="3643867"/>
                    <a:ext cx="25635" cy="25622"/>
                  </a:xfrm>
                  <a:custGeom>
                    <a:rect b="b" l="l" r="r" t="t"/>
                    <a:pathLst>
                      <a:path extrusionOk="0" h="5349" w="5349">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57" name="Google Shape;5957;p91"/>
                  <p:cNvSpPr/>
                  <p:nvPr/>
                </p:nvSpPr>
                <p:spPr>
                  <a:xfrm>
                    <a:off x="983648" y="3605478"/>
                    <a:ext cx="177893" cy="102736"/>
                  </a:xfrm>
                  <a:custGeom>
                    <a:rect b="b" l="l" r="r" t="t"/>
                    <a:pathLst>
                      <a:path extrusionOk="0" h="21448" w="37119">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solidFill>
                    <a:srgbClr val="E3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58" name="Google Shape;5958;p91"/>
                <p:cNvGrpSpPr/>
                <p:nvPr/>
              </p:nvGrpSpPr>
              <p:grpSpPr>
                <a:xfrm>
                  <a:off x="1161530" y="3655851"/>
                  <a:ext cx="159131" cy="198872"/>
                  <a:chOff x="1161530" y="3655851"/>
                  <a:chExt cx="159131" cy="198872"/>
                </a:xfrm>
              </p:grpSpPr>
              <p:sp>
                <p:nvSpPr>
                  <p:cNvPr id="5959" name="Google Shape;5959;p91"/>
                  <p:cNvSpPr/>
                  <p:nvPr/>
                </p:nvSpPr>
                <p:spPr>
                  <a:xfrm>
                    <a:off x="1161530" y="3655851"/>
                    <a:ext cx="146440" cy="186082"/>
                  </a:xfrm>
                  <a:custGeom>
                    <a:rect b="b" l="l" r="r" t="t"/>
                    <a:pathLst>
                      <a:path extrusionOk="0" fill="none" h="38848" w="30556">
                        <a:moveTo>
                          <a:pt x="1" y="1"/>
                        </a:moveTo>
                        <a:lnTo>
                          <a:pt x="12633" y="1"/>
                        </a:lnTo>
                        <a:cubicBezTo>
                          <a:pt x="15723" y="1"/>
                          <a:pt x="16343" y="3466"/>
                          <a:pt x="16343" y="3466"/>
                        </a:cubicBezTo>
                        <a:lnTo>
                          <a:pt x="16343" y="26448"/>
                        </a:lnTo>
                        <a:lnTo>
                          <a:pt x="30556" y="26448"/>
                        </a:lnTo>
                        <a:lnTo>
                          <a:pt x="30556"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0" name="Google Shape;5960;p91"/>
                  <p:cNvSpPr/>
                  <p:nvPr/>
                </p:nvSpPr>
                <p:spPr>
                  <a:xfrm>
                    <a:off x="1293991" y="3829092"/>
                    <a:ext cx="26670" cy="25631"/>
                  </a:xfrm>
                  <a:custGeom>
                    <a:rect b="b" l="l" r="r" t="t"/>
                    <a:pathLst>
                      <a:path extrusionOk="0" h="5351" w="5565">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61" name="Google Shape;5961;p91"/>
              <p:cNvGrpSpPr/>
              <p:nvPr/>
            </p:nvGrpSpPr>
            <p:grpSpPr>
              <a:xfrm>
                <a:off x="785350" y="4047614"/>
                <a:ext cx="535311" cy="240783"/>
                <a:chOff x="785350" y="4047614"/>
                <a:chExt cx="535311" cy="240783"/>
              </a:xfrm>
            </p:grpSpPr>
            <p:grpSp>
              <p:nvGrpSpPr>
                <p:cNvPr id="5962" name="Google Shape;5962;p91"/>
                <p:cNvGrpSpPr/>
                <p:nvPr/>
              </p:nvGrpSpPr>
              <p:grpSpPr>
                <a:xfrm>
                  <a:off x="1161636" y="4047614"/>
                  <a:ext cx="159025" cy="190415"/>
                  <a:chOff x="1161636" y="4047614"/>
                  <a:chExt cx="159025" cy="190415"/>
                </a:xfrm>
              </p:grpSpPr>
              <p:sp>
                <p:nvSpPr>
                  <p:cNvPr id="5963" name="Google Shape;5963;p91"/>
                  <p:cNvSpPr/>
                  <p:nvPr/>
                </p:nvSpPr>
                <p:spPr>
                  <a:xfrm>
                    <a:off x="1293991" y="4047614"/>
                    <a:ext cx="26670" cy="25631"/>
                  </a:xfrm>
                  <a:custGeom>
                    <a:rect b="b" l="l" r="r" t="t"/>
                    <a:pathLst>
                      <a:path extrusionOk="0" h="5351" w="5565">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4" name="Google Shape;5964;p91"/>
                  <p:cNvSpPr/>
                  <p:nvPr/>
                </p:nvSpPr>
                <p:spPr>
                  <a:xfrm>
                    <a:off x="1161636" y="4073229"/>
                    <a:ext cx="146334" cy="164800"/>
                  </a:xfrm>
                  <a:custGeom>
                    <a:rect b="b" l="l" r="r" t="t"/>
                    <a:pathLst>
                      <a:path extrusionOk="0" fill="none" h="34405" w="30534">
                        <a:moveTo>
                          <a:pt x="0" y="34404"/>
                        </a:moveTo>
                        <a:lnTo>
                          <a:pt x="12611" y="34404"/>
                        </a:lnTo>
                        <a:cubicBezTo>
                          <a:pt x="15705" y="34404"/>
                          <a:pt x="16325" y="30939"/>
                          <a:pt x="16325" y="30939"/>
                        </a:cubicBezTo>
                        <a:lnTo>
                          <a:pt x="16325" y="7957"/>
                        </a:lnTo>
                        <a:lnTo>
                          <a:pt x="30534" y="7957"/>
                        </a:lnTo>
                        <a:lnTo>
                          <a:pt x="30534"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65" name="Google Shape;5965;p91"/>
                <p:cNvGrpSpPr/>
                <p:nvPr/>
              </p:nvGrpSpPr>
              <p:grpSpPr>
                <a:xfrm>
                  <a:off x="785350" y="4185661"/>
                  <a:ext cx="376191" cy="102736"/>
                  <a:chOff x="785350" y="4185661"/>
                  <a:chExt cx="376191" cy="102736"/>
                </a:xfrm>
              </p:grpSpPr>
              <p:sp>
                <p:nvSpPr>
                  <p:cNvPr id="5966" name="Google Shape;5966;p91"/>
                  <p:cNvSpPr/>
                  <p:nvPr/>
                </p:nvSpPr>
                <p:spPr>
                  <a:xfrm>
                    <a:off x="808023" y="4238011"/>
                    <a:ext cx="175636" cy="5"/>
                  </a:xfrm>
                  <a:custGeom>
                    <a:rect b="b" l="l" r="r" t="t"/>
                    <a:pathLst>
                      <a:path extrusionOk="0" fill="none" h="1" w="36648">
                        <a:moveTo>
                          <a:pt x="3664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7" name="Google Shape;5967;p91"/>
                  <p:cNvSpPr/>
                  <p:nvPr/>
                </p:nvSpPr>
                <p:spPr>
                  <a:xfrm>
                    <a:off x="983648" y="4185661"/>
                    <a:ext cx="177893" cy="102736"/>
                  </a:xfrm>
                  <a:custGeom>
                    <a:rect b="b" l="l" r="r" t="t"/>
                    <a:pathLst>
                      <a:path extrusionOk="0" h="21448" w="37119">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solidFill>
                    <a:srgbClr val="E4E9ED"/>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68" name="Google Shape;5968;p91"/>
                  <p:cNvSpPr/>
                  <p:nvPr/>
                </p:nvSpPr>
                <p:spPr>
                  <a:xfrm>
                    <a:off x="785350" y="4224370"/>
                    <a:ext cx="26646" cy="25631"/>
                  </a:xfrm>
                  <a:custGeom>
                    <a:rect b="b" l="l" r="r" t="t"/>
                    <a:pathLst>
                      <a:path extrusionOk="0" h="5351" w="556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5969" name="Google Shape;5969;p91"/>
              <p:cNvGrpSpPr/>
              <p:nvPr/>
            </p:nvGrpSpPr>
            <p:grpSpPr>
              <a:xfrm>
                <a:off x="1501054" y="3605478"/>
                <a:ext cx="526340" cy="249240"/>
                <a:chOff x="1501054" y="3605478"/>
                <a:chExt cx="526340" cy="249240"/>
              </a:xfrm>
            </p:grpSpPr>
            <p:grpSp>
              <p:nvGrpSpPr>
                <p:cNvPr id="5970" name="Google Shape;5970;p91"/>
                <p:cNvGrpSpPr/>
                <p:nvPr/>
              </p:nvGrpSpPr>
              <p:grpSpPr>
                <a:xfrm>
                  <a:off x="1834208" y="3643867"/>
                  <a:ext cx="193185" cy="25622"/>
                  <a:chOff x="1834208" y="3643867"/>
                  <a:chExt cx="193185" cy="25622"/>
                </a:xfrm>
              </p:grpSpPr>
              <p:sp>
                <p:nvSpPr>
                  <p:cNvPr id="5971" name="Google Shape;5971;p91"/>
                  <p:cNvSpPr/>
                  <p:nvPr/>
                </p:nvSpPr>
                <p:spPr>
                  <a:xfrm>
                    <a:off x="1834208" y="3655851"/>
                    <a:ext cx="167541" cy="5"/>
                  </a:xfrm>
                  <a:custGeom>
                    <a:rect b="b" l="l" r="r" t="t"/>
                    <a:pathLst>
                      <a:path extrusionOk="0" fill="none" h="1" w="34959">
                        <a:moveTo>
                          <a:pt x="1" y="1"/>
                        </a:moveTo>
                        <a:lnTo>
                          <a:pt x="34959"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2" name="Google Shape;5972;p91"/>
                  <p:cNvSpPr/>
                  <p:nvPr/>
                </p:nvSpPr>
                <p:spPr>
                  <a:xfrm>
                    <a:off x="2000728" y="3643867"/>
                    <a:ext cx="26665" cy="25622"/>
                  </a:xfrm>
                  <a:custGeom>
                    <a:rect b="b" l="l" r="r" t="t"/>
                    <a:pathLst>
                      <a:path extrusionOk="0" h="5349" w="5564">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73" name="Google Shape;5973;p91"/>
                <p:cNvGrpSpPr/>
                <p:nvPr/>
              </p:nvGrpSpPr>
              <p:grpSpPr>
                <a:xfrm>
                  <a:off x="1501054" y="3605478"/>
                  <a:ext cx="333165" cy="249240"/>
                  <a:chOff x="1501054" y="3605478"/>
                  <a:chExt cx="333165" cy="249240"/>
                </a:xfrm>
              </p:grpSpPr>
              <p:sp>
                <p:nvSpPr>
                  <p:cNvPr id="5974" name="Google Shape;5974;p91"/>
                  <p:cNvSpPr/>
                  <p:nvPr/>
                </p:nvSpPr>
                <p:spPr>
                  <a:xfrm>
                    <a:off x="1656330" y="3605478"/>
                    <a:ext cx="177888" cy="102736"/>
                  </a:xfrm>
                  <a:custGeom>
                    <a:rect b="b" l="l" r="r" t="t"/>
                    <a:pathLst>
                      <a:path extrusionOk="0" h="21448" w="37118">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solidFill>
                    <a:srgbClr val="A5B7C5"/>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75" name="Google Shape;5975;p91"/>
                  <p:cNvGrpSpPr/>
                  <p:nvPr/>
                </p:nvGrpSpPr>
                <p:grpSpPr>
                  <a:xfrm>
                    <a:off x="1501054" y="3655851"/>
                    <a:ext cx="155286" cy="198867"/>
                    <a:chOff x="1501054" y="3655851"/>
                    <a:chExt cx="155286" cy="198867"/>
                  </a:xfrm>
                </p:grpSpPr>
                <p:sp>
                  <p:nvSpPr>
                    <p:cNvPr id="5976" name="Google Shape;5976;p91"/>
                    <p:cNvSpPr/>
                    <p:nvPr/>
                  </p:nvSpPr>
                  <p:spPr>
                    <a:xfrm>
                      <a:off x="1516351" y="3655851"/>
                      <a:ext cx="139989" cy="186082"/>
                    </a:xfrm>
                    <a:custGeom>
                      <a:rect b="b" l="l" r="r" t="t"/>
                      <a:pathLst>
                        <a:path extrusionOk="0" fill="none" h="38848" w="29210">
                          <a:moveTo>
                            <a:pt x="29209" y="1"/>
                          </a:moveTo>
                          <a:lnTo>
                            <a:pt x="17922" y="1"/>
                          </a:lnTo>
                          <a:cubicBezTo>
                            <a:pt x="14829" y="1"/>
                            <a:pt x="14209" y="3466"/>
                            <a:pt x="14209" y="3466"/>
                          </a:cubicBezTo>
                          <a:lnTo>
                            <a:pt x="14209" y="26448"/>
                          </a:lnTo>
                          <a:lnTo>
                            <a:pt x="0" y="26448"/>
                          </a:lnTo>
                          <a:lnTo>
                            <a:pt x="0" y="38848"/>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77" name="Google Shape;5977;p91"/>
                    <p:cNvSpPr/>
                    <p:nvPr/>
                  </p:nvSpPr>
                  <p:spPr>
                    <a:xfrm>
                      <a:off x="1501054" y="3829092"/>
                      <a:ext cx="26646" cy="25626"/>
                    </a:xfrm>
                    <a:custGeom>
                      <a:rect b="b" l="l" r="r" t="t"/>
                      <a:pathLst>
                        <a:path extrusionOk="0" h="5350" w="556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5978" name="Google Shape;5978;p91"/>
              <p:cNvGrpSpPr/>
              <p:nvPr/>
            </p:nvGrpSpPr>
            <p:grpSpPr>
              <a:xfrm>
                <a:off x="724986" y="3800594"/>
                <a:ext cx="532950" cy="302090"/>
                <a:chOff x="724986" y="3800594"/>
                <a:chExt cx="532950" cy="302090"/>
              </a:xfrm>
            </p:grpSpPr>
            <p:grpSp>
              <p:nvGrpSpPr>
                <p:cNvPr id="5979" name="Google Shape;5979;p91"/>
                <p:cNvGrpSpPr/>
                <p:nvPr/>
              </p:nvGrpSpPr>
              <p:grpSpPr>
                <a:xfrm>
                  <a:off x="724986" y="4044367"/>
                  <a:ext cx="181314" cy="25626"/>
                  <a:chOff x="724986" y="4044367"/>
                  <a:chExt cx="181314" cy="25626"/>
                </a:xfrm>
              </p:grpSpPr>
              <p:sp>
                <p:nvSpPr>
                  <p:cNvPr id="5980" name="Google Shape;5980;p91"/>
                  <p:cNvSpPr/>
                  <p:nvPr/>
                </p:nvSpPr>
                <p:spPr>
                  <a:xfrm>
                    <a:off x="746695" y="4059966"/>
                    <a:ext cx="159605" cy="5"/>
                  </a:xfrm>
                  <a:custGeom>
                    <a:rect b="b" l="l" r="r" t="t"/>
                    <a:pathLst>
                      <a:path extrusionOk="0" fill="none" h="1" w="33303">
                        <a:moveTo>
                          <a:pt x="1" y="1"/>
                        </a:moveTo>
                        <a:lnTo>
                          <a:pt x="33303"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1" name="Google Shape;5981;p91"/>
                  <p:cNvSpPr/>
                  <p:nvPr/>
                </p:nvSpPr>
                <p:spPr>
                  <a:xfrm>
                    <a:off x="724986" y="4044367"/>
                    <a:ext cx="26646" cy="25626"/>
                  </a:xfrm>
                  <a:custGeom>
                    <a:rect b="b" l="l" r="r" t="t"/>
                    <a:pathLst>
                      <a:path extrusionOk="0" h="5350" w="556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82" name="Google Shape;5982;p91"/>
                <p:cNvGrpSpPr/>
                <p:nvPr/>
              </p:nvGrpSpPr>
              <p:grpSpPr>
                <a:xfrm>
                  <a:off x="906290" y="3800594"/>
                  <a:ext cx="351646" cy="302090"/>
                  <a:chOff x="906290" y="3800594"/>
                  <a:chExt cx="351646" cy="302090"/>
                </a:xfrm>
              </p:grpSpPr>
              <p:grpSp>
                <p:nvGrpSpPr>
                  <p:cNvPr id="5983" name="Google Shape;5983;p91"/>
                  <p:cNvGrpSpPr/>
                  <p:nvPr/>
                </p:nvGrpSpPr>
                <p:grpSpPr>
                  <a:xfrm>
                    <a:off x="1084172" y="3842857"/>
                    <a:ext cx="173764" cy="217131"/>
                    <a:chOff x="1084172" y="3842857"/>
                    <a:chExt cx="173764" cy="217131"/>
                  </a:xfrm>
                </p:grpSpPr>
                <p:grpSp>
                  <p:nvGrpSpPr>
                    <p:cNvPr id="5984" name="Google Shape;5984;p91"/>
                    <p:cNvGrpSpPr/>
                    <p:nvPr/>
                  </p:nvGrpSpPr>
                  <p:grpSpPr>
                    <a:xfrm>
                      <a:off x="1156862" y="3936509"/>
                      <a:ext cx="101073" cy="25622"/>
                      <a:chOff x="1156862" y="3936509"/>
                      <a:chExt cx="101073" cy="25622"/>
                    </a:xfrm>
                  </p:grpSpPr>
                  <p:sp>
                    <p:nvSpPr>
                      <p:cNvPr id="5985" name="Google Shape;5985;p91"/>
                      <p:cNvSpPr/>
                      <p:nvPr/>
                    </p:nvSpPr>
                    <p:spPr>
                      <a:xfrm>
                        <a:off x="1156862" y="3936509"/>
                        <a:ext cx="26651" cy="25622"/>
                      </a:xfrm>
                      <a:custGeom>
                        <a:rect b="b" l="l" r="r" t="t"/>
                        <a:pathLst>
                          <a:path extrusionOk="0" h="5349" w="5561">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6" name="Google Shape;5986;p91"/>
                      <p:cNvSpPr/>
                      <p:nvPr/>
                    </p:nvSpPr>
                    <p:spPr>
                      <a:xfrm>
                        <a:off x="1173592" y="3951414"/>
                        <a:ext cx="84343" cy="5"/>
                      </a:xfrm>
                      <a:custGeom>
                        <a:rect b="b" l="l" r="r" t="t"/>
                        <a:pathLst>
                          <a:path extrusionOk="0" fill="none" h="1" w="17599">
                            <a:moveTo>
                              <a:pt x="17598" y="0"/>
                            </a:moveTo>
                            <a:lnTo>
                              <a:pt x="1" y="0"/>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7" name="Google Shape;5987;p91"/>
                    <p:cNvSpPr/>
                    <p:nvPr/>
                  </p:nvSpPr>
                  <p:spPr>
                    <a:xfrm>
                      <a:off x="1084172" y="3842857"/>
                      <a:ext cx="86476" cy="217131"/>
                    </a:xfrm>
                    <a:custGeom>
                      <a:rect b="b" l="l" r="r" t="t"/>
                      <a:pathLst>
                        <a:path extrusionOk="0" fill="none" h="45330" w="18044">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88" name="Google Shape;5988;p91"/>
                  <p:cNvSpPr/>
                  <p:nvPr/>
                </p:nvSpPr>
                <p:spPr>
                  <a:xfrm>
                    <a:off x="906290" y="3999967"/>
                    <a:ext cx="177893" cy="102717"/>
                  </a:xfrm>
                  <a:custGeom>
                    <a:rect b="b" l="l" r="r" t="t"/>
                    <a:pathLst>
                      <a:path extrusionOk="0" h="21444" w="37119">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solidFill>
                    <a:srgbClr val="667E92"/>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89" name="Google Shape;5989;p91"/>
                  <p:cNvSpPr/>
                  <p:nvPr/>
                </p:nvSpPr>
                <p:spPr>
                  <a:xfrm>
                    <a:off x="914509" y="3800594"/>
                    <a:ext cx="177888" cy="102731"/>
                  </a:xfrm>
                  <a:custGeom>
                    <a:rect b="b" l="l" r="r" t="t"/>
                    <a:pathLst>
                      <a:path extrusionOk="0" h="21447" w="37118">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solidFill>
                    <a:srgbClr val="E6EBEF"/>
                  </a:solidFill>
                  <a:ln cap="flat" cmpd="sng" w="9525">
                    <a:solidFill>
                      <a:srgbClr val="CFD9E0"/>
                    </a:solidFill>
                    <a:prstDash val="solid"/>
                    <a:miter lim="364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5990" name="Google Shape;5990;p91"/>
                <p:cNvGrpSpPr/>
                <p:nvPr/>
              </p:nvGrpSpPr>
              <p:grpSpPr>
                <a:xfrm>
                  <a:off x="724986" y="3830189"/>
                  <a:ext cx="189533" cy="25626"/>
                  <a:chOff x="724986" y="3830189"/>
                  <a:chExt cx="189533" cy="25626"/>
                </a:xfrm>
              </p:grpSpPr>
              <p:sp>
                <p:nvSpPr>
                  <p:cNvPr id="5991" name="Google Shape;5991;p91"/>
                  <p:cNvSpPr/>
                  <p:nvPr/>
                </p:nvSpPr>
                <p:spPr>
                  <a:xfrm>
                    <a:off x="724986" y="3830189"/>
                    <a:ext cx="26646" cy="25626"/>
                  </a:xfrm>
                  <a:custGeom>
                    <a:rect b="b" l="l" r="r" t="t"/>
                    <a:pathLst>
                      <a:path extrusionOk="0" h="5350" w="556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2" name="Google Shape;5992;p91"/>
                  <p:cNvSpPr/>
                  <p:nvPr/>
                </p:nvSpPr>
                <p:spPr>
                  <a:xfrm>
                    <a:off x="746695" y="3842838"/>
                    <a:ext cx="167824" cy="5"/>
                  </a:xfrm>
                  <a:custGeom>
                    <a:rect b="b" l="l" r="r" t="t"/>
                    <a:pathLst>
                      <a:path extrusionOk="0" fill="none" h="1" w="35018">
                        <a:moveTo>
                          <a:pt x="35017" y="1"/>
                        </a:moveTo>
                        <a:lnTo>
                          <a:pt x="1" y="1"/>
                        </a:lnTo>
                      </a:path>
                    </a:pathLst>
                  </a:custGeom>
                  <a:noFill/>
                  <a:ln cap="rnd" cmpd="sng" w="9525">
                    <a:solidFill>
                      <a:srgbClr val="CFD9E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grpSp>
        <p:nvGrpSpPr>
          <p:cNvPr id="5993" name="Google Shape;5993;p91"/>
          <p:cNvGrpSpPr/>
          <p:nvPr/>
        </p:nvGrpSpPr>
        <p:grpSpPr>
          <a:xfrm>
            <a:off x="2249438" y="2249669"/>
            <a:ext cx="948701" cy="935378"/>
            <a:chOff x="2253298" y="2428317"/>
            <a:chExt cx="948701" cy="935378"/>
          </a:xfrm>
        </p:grpSpPr>
        <p:sp>
          <p:nvSpPr>
            <p:cNvPr id="5994" name="Google Shape;5994;p91"/>
            <p:cNvSpPr/>
            <p:nvPr/>
          </p:nvSpPr>
          <p:spPr>
            <a:xfrm>
              <a:off x="2418065" y="2799334"/>
              <a:ext cx="619167" cy="193359"/>
            </a:xfrm>
            <a:custGeom>
              <a:rect b="b" l="l" r="r" t="t"/>
              <a:pathLst>
                <a:path extrusionOk="0" h="36397" w="116549">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5" name="Google Shape;5995;p91"/>
            <p:cNvSpPr/>
            <p:nvPr/>
          </p:nvSpPr>
          <p:spPr>
            <a:xfrm>
              <a:off x="2373234" y="2761962"/>
              <a:ext cx="248482" cy="268106"/>
            </a:xfrm>
            <a:custGeom>
              <a:rect b="b" l="l" r="r" t="t"/>
              <a:pathLst>
                <a:path extrusionOk="0" h="50467" w="46773">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6" name="Google Shape;5996;p91"/>
            <p:cNvSpPr/>
            <p:nvPr/>
          </p:nvSpPr>
          <p:spPr>
            <a:xfrm>
              <a:off x="2726356" y="3024889"/>
              <a:ext cx="2582" cy="99328"/>
            </a:xfrm>
            <a:custGeom>
              <a:rect b="b" l="l" r="r" t="t"/>
              <a:pathLst>
                <a:path extrusionOk="0" h="18697" w="486">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7" name="Google Shape;5997;p91"/>
            <p:cNvSpPr/>
            <p:nvPr/>
          </p:nvSpPr>
          <p:spPr>
            <a:xfrm>
              <a:off x="2785174" y="3024884"/>
              <a:ext cx="287220" cy="99333"/>
            </a:xfrm>
            <a:custGeom>
              <a:rect b="b" l="l" r="r" t="t"/>
              <a:pathLst>
                <a:path extrusionOk="0" h="18698" w="54065">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8" name="Google Shape;5998;p91"/>
            <p:cNvSpPr/>
            <p:nvPr/>
          </p:nvSpPr>
          <p:spPr>
            <a:xfrm>
              <a:off x="2382903" y="3024884"/>
              <a:ext cx="287215" cy="99333"/>
            </a:xfrm>
            <a:custGeom>
              <a:rect b="b" l="l" r="r" t="t"/>
              <a:pathLst>
                <a:path extrusionOk="0" h="18698" w="54064">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99" name="Google Shape;5999;p91"/>
            <p:cNvSpPr/>
            <p:nvPr/>
          </p:nvSpPr>
          <p:spPr>
            <a:xfrm>
              <a:off x="2596756" y="3151259"/>
              <a:ext cx="261784" cy="212436"/>
            </a:xfrm>
            <a:custGeom>
              <a:rect b="b" l="l" r="r" t="t"/>
              <a:pathLst>
                <a:path extrusionOk="0" h="39988" w="49277">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0" name="Google Shape;6000;p91"/>
            <p:cNvSpPr/>
            <p:nvPr/>
          </p:nvSpPr>
          <p:spPr>
            <a:xfrm>
              <a:off x="2940204" y="3151259"/>
              <a:ext cx="261795" cy="212436"/>
            </a:xfrm>
            <a:custGeom>
              <a:rect b="b" l="l" r="r" t="t"/>
              <a:pathLst>
                <a:path extrusionOk="0" h="39988" w="49279">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1" name="Google Shape;6001;p91"/>
            <p:cNvSpPr/>
            <p:nvPr/>
          </p:nvSpPr>
          <p:spPr>
            <a:xfrm>
              <a:off x="2253298" y="3151259"/>
              <a:ext cx="261795" cy="212436"/>
            </a:xfrm>
            <a:custGeom>
              <a:rect b="b" l="l" r="r" t="t"/>
              <a:pathLst>
                <a:path extrusionOk="0" h="39988" w="49279">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2" name="Google Shape;6002;p91"/>
            <p:cNvSpPr/>
            <p:nvPr/>
          </p:nvSpPr>
          <p:spPr>
            <a:xfrm>
              <a:off x="2718685" y="3113966"/>
              <a:ext cx="17919" cy="17924"/>
            </a:xfrm>
            <a:custGeom>
              <a:rect b="b" l="l" r="r" t="t"/>
              <a:pathLst>
                <a:path extrusionOk="0" h="3374" w="3373">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3" name="Google Shape;6003;p91"/>
            <p:cNvSpPr/>
            <p:nvPr/>
          </p:nvSpPr>
          <p:spPr>
            <a:xfrm>
              <a:off x="3062128" y="3113966"/>
              <a:ext cx="17924" cy="17924"/>
            </a:xfrm>
            <a:custGeom>
              <a:rect b="b" l="l" r="r" t="t"/>
              <a:pathLst>
                <a:path extrusionOk="0" h="3374" w="3374">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4" name="Google Shape;6004;p91"/>
            <p:cNvSpPr/>
            <p:nvPr/>
          </p:nvSpPr>
          <p:spPr>
            <a:xfrm>
              <a:off x="2375226" y="3113966"/>
              <a:ext cx="17924" cy="17924"/>
            </a:xfrm>
            <a:custGeom>
              <a:rect b="b" l="l" r="r" t="t"/>
              <a:pathLst>
                <a:path extrusionOk="0" h="3374" w="3374">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5" name="Google Shape;6005;p91"/>
            <p:cNvSpPr/>
            <p:nvPr/>
          </p:nvSpPr>
          <p:spPr>
            <a:xfrm>
              <a:off x="2718685" y="3017224"/>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6" name="Google Shape;6006;p91"/>
            <p:cNvSpPr/>
            <p:nvPr/>
          </p:nvSpPr>
          <p:spPr>
            <a:xfrm>
              <a:off x="2777509" y="3017224"/>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7" name="Google Shape;6007;p91"/>
            <p:cNvSpPr/>
            <p:nvPr/>
          </p:nvSpPr>
          <p:spPr>
            <a:xfrm>
              <a:off x="2659856" y="3017224"/>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8" name="Google Shape;6008;p91"/>
            <p:cNvSpPr/>
            <p:nvPr/>
          </p:nvSpPr>
          <p:spPr>
            <a:xfrm>
              <a:off x="2726356" y="2667807"/>
              <a:ext cx="2582" cy="99322"/>
            </a:xfrm>
            <a:custGeom>
              <a:rect b="b" l="l" r="r" t="t"/>
              <a:pathLst>
                <a:path extrusionOk="0" h="18696" w="486">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09" name="Google Shape;6009;p91"/>
            <p:cNvSpPr/>
            <p:nvPr/>
          </p:nvSpPr>
          <p:spPr>
            <a:xfrm>
              <a:off x="2785174" y="2667796"/>
              <a:ext cx="287210" cy="99333"/>
            </a:xfrm>
            <a:custGeom>
              <a:rect b="b" l="l" r="r" t="t"/>
              <a:pathLst>
                <a:path extrusionOk="0" h="18698" w="54063">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0" name="Google Shape;6010;p91"/>
            <p:cNvSpPr/>
            <p:nvPr/>
          </p:nvSpPr>
          <p:spPr>
            <a:xfrm>
              <a:off x="2382892" y="2667796"/>
              <a:ext cx="287226" cy="99333"/>
            </a:xfrm>
            <a:custGeom>
              <a:rect b="b" l="l" r="r" t="t"/>
              <a:pathLst>
                <a:path extrusionOk="0" h="18698" w="54066">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1" name="Google Shape;6011;p91"/>
            <p:cNvSpPr/>
            <p:nvPr/>
          </p:nvSpPr>
          <p:spPr>
            <a:xfrm>
              <a:off x="2596756" y="2428317"/>
              <a:ext cx="261784" cy="212447"/>
            </a:xfrm>
            <a:custGeom>
              <a:rect b="b" l="l" r="r" t="t"/>
              <a:pathLst>
                <a:path extrusionOk="0" h="39990" w="49277">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2" name="Google Shape;6012;p91"/>
            <p:cNvSpPr/>
            <p:nvPr/>
          </p:nvSpPr>
          <p:spPr>
            <a:xfrm>
              <a:off x="2940204" y="2428317"/>
              <a:ext cx="261795" cy="212447"/>
            </a:xfrm>
            <a:custGeom>
              <a:rect b="b" l="l" r="r" t="t"/>
              <a:pathLst>
                <a:path extrusionOk="0" h="39990" w="49279">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3" name="Google Shape;6013;p91"/>
            <p:cNvSpPr/>
            <p:nvPr/>
          </p:nvSpPr>
          <p:spPr>
            <a:xfrm>
              <a:off x="2253298" y="2428317"/>
              <a:ext cx="261795" cy="212447"/>
            </a:xfrm>
            <a:custGeom>
              <a:rect b="b" l="l" r="r" t="t"/>
              <a:pathLst>
                <a:path extrusionOk="0" h="39990" w="49279">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4" name="Google Shape;6014;p91"/>
            <p:cNvSpPr/>
            <p:nvPr/>
          </p:nvSpPr>
          <p:spPr>
            <a:xfrm>
              <a:off x="2718685" y="2660136"/>
              <a:ext cx="17919" cy="17919"/>
            </a:xfrm>
            <a:custGeom>
              <a:rect b="b" l="l" r="r" t="t"/>
              <a:pathLst>
                <a:path extrusionOk="0" h="3373" w="3373">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5" name="Google Shape;6015;p91"/>
            <p:cNvSpPr/>
            <p:nvPr/>
          </p:nvSpPr>
          <p:spPr>
            <a:xfrm>
              <a:off x="3062128" y="2660136"/>
              <a:ext cx="17924" cy="17919"/>
            </a:xfrm>
            <a:custGeom>
              <a:rect b="b" l="l" r="r" t="t"/>
              <a:pathLst>
                <a:path extrusionOk="0" h="3373" w="3374">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6" name="Google Shape;6016;p91"/>
            <p:cNvSpPr/>
            <p:nvPr/>
          </p:nvSpPr>
          <p:spPr>
            <a:xfrm>
              <a:off x="2375226" y="2660136"/>
              <a:ext cx="17924" cy="17919"/>
            </a:xfrm>
            <a:custGeom>
              <a:rect b="b" l="l" r="r" t="t"/>
              <a:pathLst>
                <a:path extrusionOk="0" h="3373" w="3374">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7" name="Google Shape;6017;p91"/>
            <p:cNvSpPr/>
            <p:nvPr/>
          </p:nvSpPr>
          <p:spPr>
            <a:xfrm>
              <a:off x="2718685" y="2756878"/>
              <a:ext cx="17919" cy="17919"/>
            </a:xfrm>
            <a:custGeom>
              <a:rect b="b" l="l" r="r" t="t"/>
              <a:pathLst>
                <a:path extrusionOk="0" h="3373" w="3373">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8" name="Google Shape;6018;p91"/>
            <p:cNvSpPr/>
            <p:nvPr/>
          </p:nvSpPr>
          <p:spPr>
            <a:xfrm>
              <a:off x="2777509" y="2756878"/>
              <a:ext cx="17914" cy="17919"/>
            </a:xfrm>
            <a:custGeom>
              <a:rect b="b" l="l" r="r" t="t"/>
              <a:pathLst>
                <a:path extrusionOk="0" h="3373" w="3372">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19" name="Google Shape;6019;p91"/>
            <p:cNvSpPr/>
            <p:nvPr/>
          </p:nvSpPr>
          <p:spPr>
            <a:xfrm>
              <a:off x="2659856" y="2756878"/>
              <a:ext cx="17914" cy="17919"/>
            </a:xfrm>
            <a:custGeom>
              <a:rect b="b" l="l" r="r" t="t"/>
              <a:pathLst>
                <a:path extrusionOk="0" h="3373" w="3372">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0" name="Google Shape;6020;p91"/>
            <p:cNvSpPr/>
            <p:nvPr/>
          </p:nvSpPr>
          <p:spPr>
            <a:xfrm>
              <a:off x="2301024" y="2533889"/>
              <a:ext cx="163753" cy="1291"/>
            </a:xfrm>
            <a:custGeom>
              <a:rect b="b" l="l" r="r" t="t"/>
              <a:pathLst>
                <a:path extrusionOk="0" h="243" w="30824">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1" name="Google Shape;6021;p91"/>
            <p:cNvSpPr/>
            <p:nvPr/>
          </p:nvSpPr>
          <p:spPr>
            <a:xfrm>
              <a:off x="2644918" y="2533889"/>
              <a:ext cx="163747" cy="1291"/>
            </a:xfrm>
            <a:custGeom>
              <a:rect b="b" l="l" r="r" t="t"/>
              <a:pathLst>
                <a:path extrusionOk="0" h="243" w="30823">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2" name="Google Shape;6022;p91"/>
            <p:cNvSpPr/>
            <p:nvPr/>
          </p:nvSpPr>
          <p:spPr>
            <a:xfrm>
              <a:off x="2990071" y="2533889"/>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3" name="Google Shape;6023;p91"/>
            <p:cNvSpPr/>
            <p:nvPr/>
          </p:nvSpPr>
          <p:spPr>
            <a:xfrm>
              <a:off x="2644918" y="3256825"/>
              <a:ext cx="163758" cy="1291"/>
            </a:xfrm>
            <a:custGeom>
              <a:rect b="b" l="l" r="r" t="t"/>
              <a:pathLst>
                <a:path extrusionOk="0" h="243" w="30825">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4" name="Google Shape;6024;p91"/>
            <p:cNvSpPr/>
            <p:nvPr/>
          </p:nvSpPr>
          <p:spPr>
            <a:xfrm>
              <a:off x="2301427" y="3256825"/>
              <a:ext cx="163758" cy="1291"/>
            </a:xfrm>
            <a:custGeom>
              <a:rect b="b" l="l" r="r" t="t"/>
              <a:pathLst>
                <a:path extrusionOk="0" h="243" w="30825">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5" name="Google Shape;6025;p91"/>
            <p:cNvSpPr/>
            <p:nvPr/>
          </p:nvSpPr>
          <p:spPr>
            <a:xfrm>
              <a:off x="2990102" y="3256847"/>
              <a:ext cx="163753" cy="1291"/>
            </a:xfrm>
            <a:custGeom>
              <a:rect b="b" l="l" r="r" t="t"/>
              <a:pathLst>
                <a:path extrusionOk="0" h="243" w="30824">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26" name="Google Shape;6026;p91"/>
            <p:cNvSpPr/>
            <p:nvPr/>
          </p:nvSpPr>
          <p:spPr>
            <a:xfrm>
              <a:off x="2833559" y="2761962"/>
              <a:ext cx="248503" cy="268106"/>
            </a:xfrm>
            <a:custGeom>
              <a:rect b="b" l="l" r="r" t="t"/>
              <a:pathLst>
                <a:path extrusionOk="0" h="50467" w="46777">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030" name="Shape 6030"/>
        <p:cNvGrpSpPr/>
        <p:nvPr/>
      </p:nvGrpSpPr>
      <p:grpSpPr>
        <a:xfrm>
          <a:off x="0" y="0"/>
          <a:ext cx="0" cy="0"/>
          <a:chOff x="0" y="0"/>
          <a:chExt cx="0" cy="0"/>
        </a:xfrm>
      </p:grpSpPr>
      <p:graphicFrame>
        <p:nvGraphicFramePr>
          <p:cNvPr id="6031" name="Google Shape;6031;p92"/>
          <p:cNvGraphicFramePr/>
          <p:nvPr/>
        </p:nvGraphicFramePr>
        <p:xfrm>
          <a:off x="3342575" y="2130461"/>
          <a:ext cx="3000000" cy="3000000"/>
        </p:xfrm>
        <a:graphic>
          <a:graphicData uri="http://schemas.openxmlformats.org/drawingml/2006/table">
            <a:tbl>
              <a:tblPr>
                <a:noFill/>
                <a:tableStyleId>{2851CFD9-70A3-4D81-9738-E1ED4A270792}</a:tableStyleId>
              </a:tblPr>
              <a:tblGrid>
                <a:gridCol w="590850"/>
                <a:gridCol w="590850"/>
                <a:gridCol w="590850"/>
                <a:gridCol w="590850"/>
              </a:tblGrid>
              <a:tr h="289525">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0E2A47"/>
                      </a:solidFill>
                      <a:prstDash val="solid"/>
                      <a:round/>
                      <a:headEnd len="sm" w="sm" type="none"/>
                      <a:tailEnd len="sm" w="sm" type="none"/>
                    </a:lnR>
                    <a:lnT cap="flat" cmpd="sng" w="19050">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5F819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9525">
                      <a:solidFill>
                        <a:srgbClr val="0E2A47"/>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8952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032" name="Google Shape;6032;p92"/>
          <p:cNvGrpSpPr/>
          <p:nvPr/>
        </p:nvGrpSpPr>
        <p:grpSpPr>
          <a:xfrm>
            <a:off x="3339745" y="952988"/>
            <a:ext cx="2363393" cy="1017867"/>
            <a:chOff x="3292400" y="1219146"/>
            <a:chExt cx="2615240" cy="1110239"/>
          </a:xfrm>
        </p:grpSpPr>
        <p:sp>
          <p:nvSpPr>
            <p:cNvPr id="6033" name="Google Shape;6033;p92"/>
            <p:cNvSpPr/>
            <p:nvPr/>
          </p:nvSpPr>
          <p:spPr>
            <a:xfrm>
              <a:off x="3292400" y="1845763"/>
              <a:ext cx="370500" cy="478500"/>
            </a:xfrm>
            <a:prstGeom prst="round2DiagRect">
              <a:avLst>
                <a:gd fmla="val 16667" name="adj1"/>
                <a:gd fmla="val 0" name="adj2"/>
              </a:avLst>
            </a:prstGeom>
            <a:solidFill>
              <a:srgbClr val="ABBCC9"/>
            </a:solidFill>
            <a:ln>
              <a:noFill/>
            </a:ln>
          </p:spPr>
          <p:txBody>
            <a:bodyPr anchorCtr="0" anchor="ctr" bIns="0" lIns="0" spcFirstLastPara="1" rIns="0" wrap="square" tIns="0">
              <a:noAutofit/>
            </a:bodyPr>
            <a:lstStyle/>
            <a:p>
              <a:pPr indent="0" lvl="0" marL="0" rtl="0" algn="l">
                <a:spcBef>
                  <a:spcPts val="0"/>
                </a:spcBef>
                <a:spcAft>
                  <a:spcPts val="0"/>
                </a:spcAft>
                <a:buNone/>
              </a:pPr>
              <a:r>
                <a:t/>
              </a:r>
              <a:endParaRPr sz="400">
                <a:solidFill>
                  <a:srgbClr val="FFFFFF"/>
                </a:solidFill>
              </a:endParaRPr>
            </a:p>
          </p:txBody>
        </p:sp>
        <p:sp>
          <p:nvSpPr>
            <p:cNvPr id="6034" name="Google Shape;6034;p92"/>
            <p:cNvSpPr/>
            <p:nvPr/>
          </p:nvSpPr>
          <p:spPr>
            <a:xfrm>
              <a:off x="3292400" y="1314860"/>
              <a:ext cx="370500" cy="478500"/>
            </a:xfrm>
            <a:prstGeom prst="round2DiagRect">
              <a:avLst>
                <a:gd fmla="val 16667" name="adj1"/>
                <a:gd fmla="val 0" name="adj2"/>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35" name="Google Shape;6035;p92"/>
            <p:cNvSpPr txBox="1"/>
            <p:nvPr/>
          </p:nvSpPr>
          <p:spPr>
            <a:xfrm flipH="1">
              <a:off x="3678794" y="1219157"/>
              <a:ext cx="3705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JANUARY</a:t>
              </a:r>
              <a:endParaRPr sz="400">
                <a:solidFill>
                  <a:srgbClr val="FFFFFF"/>
                </a:solidFill>
              </a:endParaRPr>
            </a:p>
          </p:txBody>
        </p:sp>
        <p:sp>
          <p:nvSpPr>
            <p:cNvPr id="6036" name="Google Shape;6036;p92"/>
            <p:cNvSpPr txBox="1"/>
            <p:nvPr/>
          </p:nvSpPr>
          <p:spPr>
            <a:xfrm flipH="1">
              <a:off x="4051671" y="1219146"/>
              <a:ext cx="4014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FEBRUARY</a:t>
              </a:r>
              <a:endParaRPr sz="400">
                <a:solidFill>
                  <a:srgbClr val="FFFFFF"/>
                </a:solidFill>
              </a:endParaRPr>
            </a:p>
          </p:txBody>
        </p:sp>
        <p:sp>
          <p:nvSpPr>
            <p:cNvPr id="6037" name="Google Shape;6037;p92"/>
            <p:cNvSpPr txBox="1"/>
            <p:nvPr/>
          </p:nvSpPr>
          <p:spPr>
            <a:xfrm flipH="1">
              <a:off x="4453057" y="1219146"/>
              <a:ext cx="3480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MARCH</a:t>
              </a:r>
              <a:endParaRPr sz="400">
                <a:solidFill>
                  <a:srgbClr val="FFFFFF"/>
                </a:solidFill>
              </a:endParaRPr>
            </a:p>
          </p:txBody>
        </p:sp>
        <p:sp>
          <p:nvSpPr>
            <p:cNvPr id="6038" name="Google Shape;6038;p92"/>
            <p:cNvSpPr txBox="1"/>
            <p:nvPr/>
          </p:nvSpPr>
          <p:spPr>
            <a:xfrm flipH="1">
              <a:off x="4831790"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APRIL</a:t>
              </a:r>
              <a:endParaRPr sz="400">
                <a:solidFill>
                  <a:srgbClr val="FFFFFF"/>
                </a:solidFill>
              </a:endParaRPr>
            </a:p>
          </p:txBody>
        </p:sp>
        <p:sp>
          <p:nvSpPr>
            <p:cNvPr id="6039" name="Google Shape;6039;p92"/>
            <p:cNvSpPr txBox="1"/>
            <p:nvPr/>
          </p:nvSpPr>
          <p:spPr>
            <a:xfrm flipH="1">
              <a:off x="5186134"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MAY</a:t>
              </a:r>
              <a:endParaRPr sz="400">
                <a:solidFill>
                  <a:srgbClr val="FFFFFF"/>
                </a:solidFill>
              </a:endParaRPr>
            </a:p>
          </p:txBody>
        </p:sp>
        <p:sp>
          <p:nvSpPr>
            <p:cNvPr id="6040" name="Google Shape;6040;p92"/>
            <p:cNvSpPr txBox="1"/>
            <p:nvPr/>
          </p:nvSpPr>
          <p:spPr>
            <a:xfrm flipH="1">
              <a:off x="5562148" y="1219155"/>
              <a:ext cx="313200" cy="84300"/>
            </a:xfrm>
            <a:prstGeom prst="rect">
              <a:avLst/>
            </a:prstGeom>
            <a:noFill/>
            <a:ln>
              <a:noFill/>
            </a:ln>
          </p:spPr>
          <p:txBody>
            <a:bodyPr anchorCtr="0" anchor="t" bIns="0" lIns="0" spcFirstLastPara="1" rIns="0" wrap="square" tIns="0">
              <a:noAutofit/>
            </a:bodyPr>
            <a:lstStyle/>
            <a:p>
              <a:pPr indent="0" lvl="0" marL="0" rtl="0" algn="ctr">
                <a:spcBef>
                  <a:spcPts val="0"/>
                </a:spcBef>
                <a:spcAft>
                  <a:spcPts val="1600"/>
                </a:spcAft>
                <a:buNone/>
              </a:pPr>
              <a:r>
                <a:rPr lang="en" sz="400">
                  <a:solidFill>
                    <a:srgbClr val="FFFFFF"/>
                  </a:solidFill>
                </a:rPr>
                <a:t>JUNE</a:t>
              </a:r>
              <a:endParaRPr sz="400">
                <a:solidFill>
                  <a:srgbClr val="FFFFFF"/>
                </a:solidFill>
              </a:endParaRPr>
            </a:p>
          </p:txBody>
        </p:sp>
        <p:sp>
          <p:nvSpPr>
            <p:cNvPr id="6041" name="Google Shape;6041;p92"/>
            <p:cNvSpPr txBox="1"/>
            <p:nvPr/>
          </p:nvSpPr>
          <p:spPr>
            <a:xfrm flipH="1">
              <a:off x="3338153" y="1379250"/>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1</a:t>
              </a:r>
              <a:endParaRPr sz="400">
                <a:solidFill>
                  <a:srgbClr val="FFFFFF"/>
                </a:solidFill>
              </a:endParaRPr>
            </a:p>
          </p:txBody>
        </p:sp>
        <p:sp>
          <p:nvSpPr>
            <p:cNvPr id="6042" name="Google Shape;6042;p92"/>
            <p:cNvSpPr txBox="1"/>
            <p:nvPr/>
          </p:nvSpPr>
          <p:spPr>
            <a:xfrm flipH="1">
              <a:off x="3338156" y="1902299"/>
              <a:ext cx="279000" cy="96600"/>
            </a:xfrm>
            <a:prstGeom prst="rect">
              <a:avLst/>
            </a:prstGeom>
            <a:noFill/>
            <a:ln>
              <a:noFill/>
            </a:ln>
          </p:spPr>
          <p:txBody>
            <a:bodyPr anchorCtr="0" anchor="t" bIns="0" lIns="0" spcFirstLastPara="1" rIns="0" wrap="square" tIns="0">
              <a:noAutofit/>
            </a:bodyPr>
            <a:lstStyle/>
            <a:p>
              <a:pPr indent="0" lvl="0" marL="0" rtl="0" algn="r">
                <a:spcBef>
                  <a:spcPts val="0"/>
                </a:spcBef>
                <a:spcAft>
                  <a:spcPts val="1600"/>
                </a:spcAft>
                <a:buNone/>
              </a:pPr>
              <a:r>
                <a:rPr lang="en" sz="400">
                  <a:solidFill>
                    <a:srgbClr val="FFFFFF"/>
                  </a:solidFill>
                </a:rPr>
                <a:t>PHASE 2</a:t>
              </a:r>
              <a:endParaRPr sz="400">
                <a:solidFill>
                  <a:srgbClr val="FFFFFF"/>
                </a:solidFill>
              </a:endParaRPr>
            </a:p>
          </p:txBody>
        </p:sp>
        <p:sp>
          <p:nvSpPr>
            <p:cNvPr id="6043" name="Google Shape;6043;p92"/>
            <p:cNvSpPr txBox="1"/>
            <p:nvPr/>
          </p:nvSpPr>
          <p:spPr>
            <a:xfrm flipH="1">
              <a:off x="3344522" y="1537172"/>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044" name="Google Shape;6044;p92"/>
            <p:cNvSpPr txBox="1"/>
            <p:nvPr/>
          </p:nvSpPr>
          <p:spPr>
            <a:xfrm flipH="1">
              <a:off x="3344522" y="1713877"/>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6045" name="Google Shape;6045;p92"/>
            <p:cNvSpPr txBox="1"/>
            <p:nvPr/>
          </p:nvSpPr>
          <p:spPr>
            <a:xfrm flipH="1">
              <a:off x="3344522" y="2079003"/>
              <a:ext cx="262200" cy="966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6046" name="Google Shape;6046;p92"/>
            <p:cNvSpPr txBox="1"/>
            <p:nvPr/>
          </p:nvSpPr>
          <p:spPr>
            <a:xfrm flipH="1">
              <a:off x="3344527" y="2246885"/>
              <a:ext cx="262200" cy="82500"/>
            </a:xfrm>
            <a:prstGeom prst="rect">
              <a:avLst/>
            </a:prstGeom>
            <a:noFill/>
            <a:ln>
              <a:noFill/>
            </a:ln>
          </p:spPr>
          <p:txBody>
            <a:bodyPr anchorCtr="0" anchor="t" bIns="0" lIns="0" spcFirstLastPara="1" rIns="0" wrap="square" tIns="0">
              <a:noAutofit/>
            </a:bodyPr>
            <a:lstStyle/>
            <a:p>
              <a:pPr indent="0" lvl="0" marL="0" rtl="0" algn="r">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6047" name="Google Shape;6047;p92"/>
            <p:cNvGrpSpPr/>
            <p:nvPr/>
          </p:nvGrpSpPr>
          <p:grpSpPr>
            <a:xfrm>
              <a:off x="3748438" y="1378608"/>
              <a:ext cx="2159202" cy="903971"/>
              <a:chOff x="1683525" y="2179850"/>
              <a:chExt cx="4519050" cy="2134525"/>
            </a:xfrm>
          </p:grpSpPr>
          <p:sp>
            <p:nvSpPr>
              <p:cNvPr id="6048" name="Google Shape;6048;p92"/>
              <p:cNvSpPr/>
              <p:nvPr/>
            </p:nvSpPr>
            <p:spPr>
              <a:xfrm>
                <a:off x="1683525" y="2179850"/>
                <a:ext cx="4519050" cy="53925"/>
              </a:xfrm>
              <a:custGeom>
                <a:rect b="b" l="l" r="r" t="t"/>
                <a:pathLst>
                  <a:path extrusionOk="0" h="2157" w="180762">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49" name="Google Shape;6049;p92"/>
              <p:cNvSpPr/>
              <p:nvPr/>
            </p:nvSpPr>
            <p:spPr>
              <a:xfrm>
                <a:off x="1683525" y="2595975"/>
                <a:ext cx="4519050" cy="53900"/>
              </a:xfrm>
              <a:custGeom>
                <a:rect b="b" l="l" r="r" t="t"/>
                <a:pathLst>
                  <a:path extrusionOk="0" h="2156" w="180762">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0" name="Google Shape;6050;p92"/>
              <p:cNvSpPr/>
              <p:nvPr/>
            </p:nvSpPr>
            <p:spPr>
              <a:xfrm>
                <a:off x="1683525" y="3012100"/>
                <a:ext cx="4519050" cy="53900"/>
              </a:xfrm>
              <a:custGeom>
                <a:rect b="b" l="l" r="r" t="t"/>
                <a:pathLst>
                  <a:path extrusionOk="0" h="2156" w="180762">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1" name="Google Shape;6051;p92"/>
              <p:cNvSpPr/>
              <p:nvPr/>
            </p:nvSpPr>
            <p:spPr>
              <a:xfrm>
                <a:off x="1683525" y="3428225"/>
                <a:ext cx="4519050" cy="53900"/>
              </a:xfrm>
              <a:custGeom>
                <a:rect b="b" l="l" r="r" t="t"/>
                <a:pathLst>
                  <a:path extrusionOk="0" h="2156" w="180762">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2" name="Google Shape;6052;p92"/>
              <p:cNvSpPr/>
              <p:nvPr/>
            </p:nvSpPr>
            <p:spPr>
              <a:xfrm>
                <a:off x="1683525" y="3844350"/>
                <a:ext cx="4519050" cy="53900"/>
              </a:xfrm>
              <a:custGeom>
                <a:rect b="b" l="l" r="r" t="t"/>
                <a:pathLst>
                  <a:path extrusionOk="0" h="2156" w="180762">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3" name="Google Shape;6053;p92"/>
              <p:cNvSpPr/>
              <p:nvPr/>
            </p:nvSpPr>
            <p:spPr>
              <a:xfrm>
                <a:off x="1683525" y="4260475"/>
                <a:ext cx="4519050" cy="53900"/>
              </a:xfrm>
              <a:custGeom>
                <a:rect b="b" l="l" r="r" t="t"/>
                <a:pathLst>
                  <a:path extrusionOk="0" h="2156" w="180762">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4" name="Google Shape;6054;p92"/>
              <p:cNvSpPr/>
              <p:nvPr/>
            </p:nvSpPr>
            <p:spPr>
              <a:xfrm>
                <a:off x="1683525" y="2179850"/>
                <a:ext cx="921275" cy="53925"/>
              </a:xfrm>
              <a:custGeom>
                <a:rect b="b" l="l" r="r" t="t"/>
                <a:pathLst>
                  <a:path extrusionOk="0" h="2157" w="36851">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5" name="Google Shape;6055;p92"/>
              <p:cNvSpPr/>
              <p:nvPr/>
            </p:nvSpPr>
            <p:spPr>
              <a:xfrm>
                <a:off x="2166625" y="2595975"/>
                <a:ext cx="2036900" cy="53900"/>
              </a:xfrm>
              <a:custGeom>
                <a:rect b="b" l="l" r="r" t="t"/>
                <a:pathLst>
                  <a:path extrusionOk="0" h="2156" w="81476">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6" name="Google Shape;6056;p92"/>
              <p:cNvSpPr/>
              <p:nvPr/>
            </p:nvSpPr>
            <p:spPr>
              <a:xfrm>
                <a:off x="2808675" y="3012100"/>
                <a:ext cx="1082000" cy="53900"/>
              </a:xfrm>
              <a:custGeom>
                <a:rect b="b" l="l" r="r" t="t"/>
                <a:pathLst>
                  <a:path extrusionOk="0" h="2156" w="4328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7" name="Google Shape;6057;p92"/>
              <p:cNvSpPr/>
              <p:nvPr/>
            </p:nvSpPr>
            <p:spPr>
              <a:xfrm>
                <a:off x="2942925" y="3428225"/>
                <a:ext cx="2044925" cy="53900"/>
              </a:xfrm>
              <a:custGeom>
                <a:rect b="b" l="l" r="r" t="t"/>
                <a:pathLst>
                  <a:path extrusionOk="0" h="2156" w="81797">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8" name="Google Shape;6058;p92"/>
              <p:cNvSpPr/>
              <p:nvPr/>
            </p:nvSpPr>
            <p:spPr>
              <a:xfrm>
                <a:off x="3933825" y="3844350"/>
                <a:ext cx="1650825" cy="53900"/>
              </a:xfrm>
              <a:custGeom>
                <a:rect b="b" l="l" r="r" t="t"/>
                <a:pathLst>
                  <a:path extrusionOk="0" h="2156" w="66033">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sp>
            <p:nvSpPr>
              <p:cNvPr id="6059" name="Google Shape;6059;p92"/>
              <p:cNvSpPr/>
              <p:nvPr/>
            </p:nvSpPr>
            <p:spPr>
              <a:xfrm>
                <a:off x="5058950" y="4260775"/>
                <a:ext cx="1143625" cy="53600"/>
              </a:xfrm>
              <a:custGeom>
                <a:rect b="b" l="l" r="r" t="t"/>
                <a:pathLst>
                  <a:path extrusionOk="0" h="2144" w="45745">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400">
                  <a:solidFill>
                    <a:srgbClr val="FFFFFF"/>
                  </a:solidFill>
                </a:endParaRPr>
              </a:p>
            </p:txBody>
          </p:sp>
        </p:grpSp>
      </p:grpSp>
      <p:graphicFrame>
        <p:nvGraphicFramePr>
          <p:cNvPr id="6060" name="Google Shape;6060;p92"/>
          <p:cNvGraphicFramePr/>
          <p:nvPr/>
        </p:nvGraphicFramePr>
        <p:xfrm>
          <a:off x="5935838" y="2130461"/>
          <a:ext cx="3000000" cy="3000000"/>
        </p:xfrm>
        <a:graphic>
          <a:graphicData uri="http://schemas.openxmlformats.org/drawingml/2006/table">
            <a:tbl>
              <a:tblPr>
                <a:noFill/>
                <a:tableStyleId>{2851CFD9-70A3-4D81-9738-E1ED4A270792}</a:tableStyleId>
              </a:tblPr>
              <a:tblGrid>
                <a:gridCol w="622825"/>
                <a:gridCol w="622825"/>
                <a:gridCol w="622825"/>
                <a:gridCol w="622825"/>
              </a:tblGrid>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solid"/>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CFD9E0"/>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E3E9ED"/>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869FB2"/>
                    </a:solidFill>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r>
              <a:tr h="217150">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19050">
                      <a:solidFill>
                        <a:srgbClr val="E1E7EC"/>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tcPr>
                </a:tc>
                <a:tc>
                  <a:txBody>
                    <a:bodyPr/>
                    <a:lstStyle/>
                    <a:p>
                      <a:pPr indent="0" lvl="0" marL="0" rtl="0" algn="ctr">
                        <a:spcBef>
                          <a:spcPts val="0"/>
                        </a:spcBef>
                        <a:spcAft>
                          <a:spcPts val="0"/>
                        </a:spcAft>
                        <a:buNone/>
                      </a:pPr>
                      <a:r>
                        <a:t/>
                      </a:r>
                      <a:endParaRPr b="1" sz="200">
                        <a:latin typeface="Amatic SC"/>
                        <a:ea typeface="Amatic SC"/>
                        <a:cs typeface="Amatic SC"/>
                        <a:sym typeface="Amatic SC"/>
                      </a:endParaRPr>
                    </a:p>
                  </a:txBody>
                  <a:tcPr marT="91425" marB="91425" marR="91425" marL="91425">
                    <a:lnL cap="flat" cmpd="sng" w="9525">
                      <a:solidFill>
                        <a:srgbClr val="E1E7EC">
                          <a:alpha val="0"/>
                        </a:srgbClr>
                      </a:solidFill>
                      <a:prstDash val="solid"/>
                      <a:round/>
                      <a:headEnd len="sm" w="sm" type="none"/>
                      <a:tailEnd len="sm" w="sm" type="none"/>
                    </a:lnL>
                    <a:lnR cap="flat" cmpd="sng" w="9525">
                      <a:solidFill>
                        <a:srgbClr val="E1E7EC">
                          <a:alpha val="0"/>
                        </a:srgbClr>
                      </a:solidFill>
                      <a:prstDash val="solid"/>
                      <a:round/>
                      <a:headEnd len="sm" w="sm" type="none"/>
                      <a:tailEnd len="sm" w="sm" type="none"/>
                    </a:lnR>
                    <a:lnT cap="flat" cmpd="sng" w="19050">
                      <a:solidFill>
                        <a:srgbClr val="E1E7EC"/>
                      </a:solidFill>
                      <a:prstDash val="dot"/>
                      <a:round/>
                      <a:headEnd len="sm" w="sm" type="none"/>
                      <a:tailEnd len="sm" w="sm" type="none"/>
                    </a:lnT>
                    <a:lnB cap="flat" cmpd="sng" w="19050">
                      <a:solidFill>
                        <a:srgbClr val="E1E7EC"/>
                      </a:solidFill>
                      <a:prstDash val="dot"/>
                      <a:round/>
                      <a:headEnd len="sm" w="sm" type="none"/>
                      <a:tailEnd len="sm" w="sm" type="none"/>
                    </a:lnB>
                    <a:solidFill>
                      <a:srgbClr val="7994A9">
                        <a:alpha val="64709"/>
                      </a:srgbClr>
                    </a:solidFill>
                  </a:tcPr>
                </a:tc>
              </a:tr>
            </a:tbl>
          </a:graphicData>
        </a:graphic>
      </p:graphicFrame>
      <p:grpSp>
        <p:nvGrpSpPr>
          <p:cNvPr id="6061" name="Google Shape;6061;p92"/>
          <p:cNvGrpSpPr/>
          <p:nvPr/>
        </p:nvGrpSpPr>
        <p:grpSpPr>
          <a:xfrm>
            <a:off x="5910045" y="3189058"/>
            <a:ext cx="2522867" cy="1001454"/>
            <a:chOff x="1904318" y="789980"/>
            <a:chExt cx="1489472" cy="606868"/>
          </a:xfrm>
        </p:grpSpPr>
        <p:cxnSp>
          <p:nvCxnSpPr>
            <p:cNvPr id="6062" name="Google Shape;6062;p92"/>
            <p:cNvCxnSpPr/>
            <p:nvPr/>
          </p:nvCxnSpPr>
          <p:spPr>
            <a:xfrm rot="10800000">
              <a:off x="2109981" y="1180903"/>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063" name="Google Shape;6063;p92"/>
            <p:cNvCxnSpPr/>
            <p:nvPr/>
          </p:nvCxnSpPr>
          <p:spPr>
            <a:xfrm rot="10800000">
              <a:off x="2109981" y="985080"/>
              <a:ext cx="1280400" cy="0"/>
            </a:xfrm>
            <a:prstGeom prst="straightConnector1">
              <a:avLst/>
            </a:prstGeom>
            <a:noFill/>
            <a:ln cap="flat" cmpd="sng" w="9525">
              <a:solidFill>
                <a:srgbClr val="B3C3CE"/>
              </a:solidFill>
              <a:prstDash val="solid"/>
              <a:round/>
              <a:headEnd len="med" w="med" type="none"/>
              <a:tailEnd len="med" w="med" type="none"/>
            </a:ln>
          </p:spPr>
        </p:cxnSp>
        <p:cxnSp>
          <p:nvCxnSpPr>
            <p:cNvPr id="6064" name="Google Shape;6064;p92"/>
            <p:cNvCxnSpPr/>
            <p:nvPr/>
          </p:nvCxnSpPr>
          <p:spPr>
            <a:xfrm rot="10800000">
              <a:off x="2109981" y="1376729"/>
              <a:ext cx="1280400" cy="0"/>
            </a:xfrm>
            <a:prstGeom prst="straightConnector1">
              <a:avLst/>
            </a:prstGeom>
            <a:noFill/>
            <a:ln cap="flat" cmpd="sng" w="9525">
              <a:solidFill>
                <a:srgbClr val="B3C3CE"/>
              </a:solidFill>
              <a:prstDash val="solid"/>
              <a:round/>
              <a:headEnd len="med" w="med" type="none"/>
              <a:tailEnd len="med" w="med" type="none"/>
            </a:ln>
          </p:spPr>
        </p:cxnSp>
        <p:sp>
          <p:nvSpPr>
            <p:cNvPr id="6065" name="Google Shape;6065;p92"/>
            <p:cNvSpPr txBox="1"/>
            <p:nvPr/>
          </p:nvSpPr>
          <p:spPr>
            <a:xfrm flipH="1">
              <a:off x="210971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JANUARY</a:t>
              </a:r>
              <a:endParaRPr sz="400">
                <a:solidFill>
                  <a:srgbClr val="E3E9ED"/>
                </a:solidFill>
              </a:endParaRPr>
            </a:p>
          </p:txBody>
        </p:sp>
        <p:sp>
          <p:nvSpPr>
            <p:cNvPr id="6066" name="Google Shape;6066;p92"/>
            <p:cNvSpPr txBox="1"/>
            <p:nvPr/>
          </p:nvSpPr>
          <p:spPr>
            <a:xfrm flipH="1">
              <a:off x="2434275" y="789980"/>
              <a:ext cx="2892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FEBRUARY</a:t>
              </a:r>
              <a:endParaRPr sz="400">
                <a:solidFill>
                  <a:srgbClr val="E3E9ED"/>
                </a:solidFill>
              </a:endParaRPr>
            </a:p>
          </p:txBody>
        </p:sp>
        <p:sp>
          <p:nvSpPr>
            <p:cNvPr id="6067" name="Google Shape;6067;p92"/>
            <p:cNvSpPr txBox="1"/>
            <p:nvPr/>
          </p:nvSpPr>
          <p:spPr>
            <a:xfrm flipH="1">
              <a:off x="2781049"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MARCH</a:t>
              </a:r>
              <a:endParaRPr sz="400">
                <a:solidFill>
                  <a:srgbClr val="E3E9ED"/>
                </a:solidFill>
              </a:endParaRPr>
            </a:p>
          </p:txBody>
        </p:sp>
        <p:sp>
          <p:nvSpPr>
            <p:cNvPr id="6068" name="Google Shape;6068;p92"/>
            <p:cNvSpPr txBox="1"/>
            <p:nvPr/>
          </p:nvSpPr>
          <p:spPr>
            <a:xfrm flipH="1">
              <a:off x="3112690" y="789981"/>
              <a:ext cx="281100" cy="107400"/>
            </a:xfrm>
            <a:prstGeom prst="rect">
              <a:avLst/>
            </a:prstGeom>
            <a:noFill/>
            <a:ln>
              <a:noFill/>
            </a:ln>
          </p:spPr>
          <p:txBody>
            <a:bodyPr anchorCtr="0" anchor="t" bIns="91425" lIns="0" spcFirstLastPara="1" rIns="0" wrap="square" tIns="91425">
              <a:noAutofit/>
            </a:bodyPr>
            <a:lstStyle/>
            <a:p>
              <a:pPr indent="0" lvl="0" marL="0" rtl="0" algn="ctr">
                <a:spcBef>
                  <a:spcPts val="0"/>
                </a:spcBef>
                <a:spcAft>
                  <a:spcPts val="1600"/>
                </a:spcAft>
                <a:buNone/>
              </a:pPr>
              <a:r>
                <a:rPr lang="en" sz="400">
                  <a:solidFill>
                    <a:srgbClr val="E3E9ED"/>
                  </a:solidFill>
                </a:rPr>
                <a:t>APRIL</a:t>
              </a:r>
              <a:endParaRPr sz="400">
                <a:solidFill>
                  <a:srgbClr val="E3E9ED"/>
                </a:solidFill>
              </a:endParaRPr>
            </a:p>
          </p:txBody>
        </p:sp>
        <p:sp>
          <p:nvSpPr>
            <p:cNvPr id="6069" name="Google Shape;6069;p92"/>
            <p:cNvSpPr/>
            <p:nvPr/>
          </p:nvSpPr>
          <p:spPr>
            <a:xfrm>
              <a:off x="2105681" y="964326"/>
              <a:ext cx="2892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0" name="Google Shape;6070;p92"/>
            <p:cNvSpPr/>
            <p:nvPr/>
          </p:nvSpPr>
          <p:spPr>
            <a:xfrm>
              <a:off x="2109515" y="1159286"/>
              <a:ext cx="280200" cy="42600"/>
            </a:xfrm>
            <a:prstGeom prst="rect">
              <a:avLst/>
            </a:prstGeom>
            <a:solidFill>
              <a:srgbClr val="EEEE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1" name="Google Shape;6071;p92"/>
            <p:cNvSpPr/>
            <p:nvPr/>
          </p:nvSpPr>
          <p:spPr>
            <a:xfrm>
              <a:off x="2753389" y="1353677"/>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2" name="Google Shape;6072;p92"/>
            <p:cNvSpPr/>
            <p:nvPr/>
          </p:nvSpPr>
          <p:spPr>
            <a:xfrm>
              <a:off x="2105681" y="1159287"/>
              <a:ext cx="2892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3" name="Google Shape;6073;p92"/>
            <p:cNvSpPr/>
            <p:nvPr/>
          </p:nvSpPr>
          <p:spPr>
            <a:xfrm>
              <a:off x="2412005" y="1354248"/>
              <a:ext cx="325500" cy="426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4" name="Google Shape;6074;p92"/>
            <p:cNvSpPr/>
            <p:nvPr/>
          </p:nvSpPr>
          <p:spPr>
            <a:xfrm>
              <a:off x="2410087"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75" name="Google Shape;6075;p92"/>
            <p:cNvSpPr txBox="1"/>
            <p:nvPr/>
          </p:nvSpPr>
          <p:spPr>
            <a:xfrm flipH="1">
              <a:off x="1906114" y="918164"/>
              <a:ext cx="203400" cy="106500"/>
            </a:xfrm>
            <a:prstGeom prst="rect">
              <a:avLst/>
            </a:prstGeom>
            <a:noFill/>
            <a:ln>
              <a:noFill/>
            </a:ln>
          </p:spPr>
          <p:txBody>
            <a:bodyPr anchorCtr="0" anchor="t" bIns="91425" lIns="0" spcFirstLastPara="1" rIns="0" wrap="square" tIns="91425">
              <a:noAutofit/>
            </a:bodyPr>
            <a:lstStyle/>
            <a:p>
              <a:pPr indent="0" lvl="0" marL="0" rtl="0" algn="l">
                <a:spcBef>
                  <a:spcPts val="0"/>
                </a:spcBef>
                <a:spcAft>
                  <a:spcPts val="1600"/>
                </a:spcAft>
                <a:buNone/>
              </a:pPr>
              <a:r>
                <a:rPr lang="en" sz="400">
                  <a:solidFill>
                    <a:srgbClr val="E3E9ED"/>
                  </a:solidFill>
                </a:rPr>
                <a:t>PHASE 1</a:t>
              </a:r>
              <a:endParaRPr sz="400">
                <a:solidFill>
                  <a:srgbClr val="E3E9ED"/>
                </a:solidFill>
              </a:endParaRPr>
            </a:p>
          </p:txBody>
        </p:sp>
        <p:sp>
          <p:nvSpPr>
            <p:cNvPr id="6076" name="Google Shape;6076;p92"/>
            <p:cNvSpPr txBox="1"/>
            <p:nvPr/>
          </p:nvSpPr>
          <p:spPr>
            <a:xfrm flipH="1">
              <a:off x="1904318" y="1113390"/>
              <a:ext cx="2052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6077" name="Google Shape;6077;p92"/>
            <p:cNvSpPr txBox="1"/>
            <p:nvPr/>
          </p:nvSpPr>
          <p:spPr>
            <a:xfrm flipH="1">
              <a:off x="1906118" y="1304527"/>
              <a:ext cx="203400" cy="91200"/>
            </a:xfrm>
            <a:prstGeom prst="rect">
              <a:avLst/>
            </a:prstGeom>
            <a:noFill/>
            <a:ln>
              <a:noFill/>
            </a:ln>
          </p:spPr>
          <p:txBody>
            <a:bodyPr anchorCtr="0" anchor="t" bIns="91425" lIns="0" spcFirstLastPara="1" rIns="0" wrap="square" tIns="91425">
              <a:noAutofit/>
            </a:bodyPr>
            <a:lstStyle/>
            <a:p>
              <a:pPr indent="0" lvl="0" marL="0" rtl="0" algn="l">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6078" name="Google Shape;6078;p92"/>
            <p:cNvSpPr/>
            <p:nvPr/>
          </p:nvSpPr>
          <p:spPr>
            <a:xfrm>
              <a:off x="2750975" y="964961"/>
              <a:ext cx="325500" cy="426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079" name="Google Shape;6079;p92"/>
          <p:cNvGrpSpPr/>
          <p:nvPr/>
        </p:nvGrpSpPr>
        <p:grpSpPr>
          <a:xfrm>
            <a:off x="712562" y="998017"/>
            <a:ext cx="2394370" cy="976502"/>
            <a:chOff x="749309" y="1112739"/>
            <a:chExt cx="2371603" cy="976502"/>
          </a:xfrm>
        </p:grpSpPr>
        <p:sp>
          <p:nvSpPr>
            <p:cNvPr id="6080" name="Google Shape;6080;p92"/>
            <p:cNvSpPr/>
            <p:nvPr/>
          </p:nvSpPr>
          <p:spPr>
            <a:xfrm>
              <a:off x="1092126"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1" name="Google Shape;6081;p92"/>
            <p:cNvSpPr/>
            <p:nvPr/>
          </p:nvSpPr>
          <p:spPr>
            <a:xfrm>
              <a:off x="1434943"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2" name="Google Shape;6082;p92"/>
            <p:cNvSpPr/>
            <p:nvPr/>
          </p:nvSpPr>
          <p:spPr>
            <a:xfrm>
              <a:off x="1777760"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3" name="Google Shape;6083;p92"/>
            <p:cNvSpPr/>
            <p:nvPr/>
          </p:nvSpPr>
          <p:spPr>
            <a:xfrm>
              <a:off x="2120578"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4" name="Google Shape;6084;p92"/>
            <p:cNvSpPr/>
            <p:nvPr/>
          </p:nvSpPr>
          <p:spPr>
            <a:xfrm>
              <a:off x="2463395"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5" name="Google Shape;6085;p92"/>
            <p:cNvSpPr/>
            <p:nvPr/>
          </p:nvSpPr>
          <p:spPr>
            <a:xfrm>
              <a:off x="2806212" y="111273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6" name="Google Shape;6086;p92"/>
            <p:cNvSpPr/>
            <p:nvPr/>
          </p:nvSpPr>
          <p:spPr>
            <a:xfrm>
              <a:off x="749309" y="136229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7" name="Google Shape;6087;p92"/>
            <p:cNvSpPr/>
            <p:nvPr/>
          </p:nvSpPr>
          <p:spPr>
            <a:xfrm>
              <a:off x="1092126"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8" name="Google Shape;6088;p92"/>
            <p:cNvSpPr/>
            <p:nvPr/>
          </p:nvSpPr>
          <p:spPr>
            <a:xfrm>
              <a:off x="1434943"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89" name="Google Shape;6089;p92"/>
            <p:cNvSpPr/>
            <p:nvPr/>
          </p:nvSpPr>
          <p:spPr>
            <a:xfrm>
              <a:off x="1777760"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0" name="Google Shape;6090;p92"/>
            <p:cNvSpPr/>
            <p:nvPr/>
          </p:nvSpPr>
          <p:spPr>
            <a:xfrm>
              <a:off x="2120578"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1" name="Google Shape;6091;p92"/>
            <p:cNvSpPr/>
            <p:nvPr/>
          </p:nvSpPr>
          <p:spPr>
            <a:xfrm>
              <a:off x="2463395"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2" name="Google Shape;6092;p92"/>
            <p:cNvSpPr/>
            <p:nvPr/>
          </p:nvSpPr>
          <p:spPr>
            <a:xfrm>
              <a:off x="2806212" y="136229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3" name="Google Shape;6093;p92"/>
            <p:cNvSpPr/>
            <p:nvPr/>
          </p:nvSpPr>
          <p:spPr>
            <a:xfrm>
              <a:off x="749309" y="161184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4" name="Google Shape;6094;p92"/>
            <p:cNvSpPr/>
            <p:nvPr/>
          </p:nvSpPr>
          <p:spPr>
            <a:xfrm>
              <a:off x="1092126"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5" name="Google Shape;6095;p92"/>
            <p:cNvSpPr/>
            <p:nvPr/>
          </p:nvSpPr>
          <p:spPr>
            <a:xfrm>
              <a:off x="1434943"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6" name="Google Shape;6096;p92"/>
            <p:cNvSpPr/>
            <p:nvPr/>
          </p:nvSpPr>
          <p:spPr>
            <a:xfrm>
              <a:off x="1777760"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7" name="Google Shape;6097;p92"/>
            <p:cNvSpPr/>
            <p:nvPr/>
          </p:nvSpPr>
          <p:spPr>
            <a:xfrm>
              <a:off x="2120578"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8" name="Google Shape;6098;p92"/>
            <p:cNvSpPr/>
            <p:nvPr/>
          </p:nvSpPr>
          <p:spPr>
            <a:xfrm>
              <a:off x="2463395"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99" name="Google Shape;6099;p92"/>
            <p:cNvSpPr/>
            <p:nvPr/>
          </p:nvSpPr>
          <p:spPr>
            <a:xfrm>
              <a:off x="2806212" y="1611849"/>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0" name="Google Shape;6100;p92"/>
            <p:cNvSpPr/>
            <p:nvPr/>
          </p:nvSpPr>
          <p:spPr>
            <a:xfrm>
              <a:off x="749309" y="1861404"/>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1" name="Google Shape;6101;p92"/>
            <p:cNvSpPr/>
            <p:nvPr/>
          </p:nvSpPr>
          <p:spPr>
            <a:xfrm>
              <a:off x="1092126"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2" name="Google Shape;6102;p92"/>
            <p:cNvSpPr/>
            <p:nvPr/>
          </p:nvSpPr>
          <p:spPr>
            <a:xfrm>
              <a:off x="1434943"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3" name="Google Shape;6103;p92"/>
            <p:cNvSpPr/>
            <p:nvPr/>
          </p:nvSpPr>
          <p:spPr>
            <a:xfrm>
              <a:off x="1777760"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4" name="Google Shape;6104;p92"/>
            <p:cNvSpPr/>
            <p:nvPr/>
          </p:nvSpPr>
          <p:spPr>
            <a:xfrm>
              <a:off x="2120578"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5" name="Google Shape;6105;p92"/>
            <p:cNvSpPr/>
            <p:nvPr/>
          </p:nvSpPr>
          <p:spPr>
            <a:xfrm>
              <a:off x="2463395"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6" name="Google Shape;6106;p92"/>
            <p:cNvSpPr/>
            <p:nvPr/>
          </p:nvSpPr>
          <p:spPr>
            <a:xfrm>
              <a:off x="2806212" y="1861404"/>
              <a:ext cx="314700" cy="2268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7" name="Google Shape;6107;p92"/>
            <p:cNvSpPr/>
            <p:nvPr/>
          </p:nvSpPr>
          <p:spPr>
            <a:xfrm>
              <a:off x="749309" y="1112739"/>
              <a:ext cx="314700" cy="226800"/>
            </a:xfrm>
            <a:prstGeom prst="rect">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8" name="Google Shape;6108;p92"/>
            <p:cNvSpPr/>
            <p:nvPr/>
          </p:nvSpPr>
          <p:spPr>
            <a:xfrm>
              <a:off x="1434877" y="1258345"/>
              <a:ext cx="16857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09" name="Google Shape;6109;p92"/>
            <p:cNvSpPr/>
            <p:nvPr/>
          </p:nvSpPr>
          <p:spPr>
            <a:xfrm>
              <a:off x="1777683" y="2010641"/>
              <a:ext cx="10002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0" name="Google Shape;6110;p92"/>
            <p:cNvSpPr/>
            <p:nvPr/>
          </p:nvSpPr>
          <p:spPr>
            <a:xfrm>
              <a:off x="1092070"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1" name="Google Shape;6111;p92"/>
            <p:cNvSpPr/>
            <p:nvPr/>
          </p:nvSpPr>
          <p:spPr>
            <a:xfrm>
              <a:off x="2463277" y="1759876"/>
              <a:ext cx="657600" cy="78600"/>
            </a:xfrm>
            <a:prstGeom prst="rect">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aphicFrame>
        <p:nvGraphicFramePr>
          <p:cNvPr id="6112" name="Google Shape;6112;p92"/>
          <p:cNvGraphicFramePr/>
          <p:nvPr/>
        </p:nvGraphicFramePr>
        <p:xfrm>
          <a:off x="5935863" y="996311"/>
          <a:ext cx="3000000" cy="3000000"/>
        </p:xfrm>
        <a:graphic>
          <a:graphicData uri="http://schemas.openxmlformats.org/drawingml/2006/table">
            <a:tbl>
              <a:tblPr>
                <a:noFill/>
                <a:tableStyleId>{2851CFD9-70A3-4D81-9738-E1ED4A270792}</a:tableStyleId>
              </a:tblPr>
              <a:tblGrid>
                <a:gridCol w="622825"/>
                <a:gridCol w="622825"/>
                <a:gridCol w="622825"/>
                <a:gridCol w="622825"/>
              </a:tblGrid>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r h="325475">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9525">
                      <a:solidFill>
                        <a:srgbClr val="0E2A47"/>
                      </a:solidFill>
                      <a:prstDash val="solid"/>
                      <a:round/>
                      <a:headEnd len="sm" w="sm" type="none"/>
                      <a:tailEnd len="sm" w="sm" type="none"/>
                    </a:lnL>
                    <a:lnR cap="flat" cmpd="sng" w="9525">
                      <a:solidFill>
                        <a:srgbClr val="0E2A47"/>
                      </a:solidFill>
                      <a:prstDash val="solid"/>
                      <a:round/>
                      <a:headEnd len="sm" w="sm" type="none"/>
                      <a:tailEnd len="sm" w="sm" type="none"/>
                    </a:lnR>
                    <a:lnT cap="flat" cmpd="sng" w="9525">
                      <a:solidFill>
                        <a:srgbClr val="0E2A47"/>
                      </a:solidFill>
                      <a:prstDash val="solid"/>
                      <a:round/>
                      <a:headEnd len="sm" w="sm" type="none"/>
                      <a:tailEnd len="sm" w="sm" type="none"/>
                    </a:lnT>
                    <a:lnB cap="flat" cmpd="sng" w="9525">
                      <a:solidFill>
                        <a:srgbClr val="0E2A47"/>
                      </a:solidFill>
                      <a:prstDash val="solid"/>
                      <a:round/>
                      <a:headEnd len="sm" w="sm" type="none"/>
                      <a:tailEnd len="sm" w="sm" type="none"/>
                    </a:lnB>
                    <a:solidFill>
                      <a:srgbClr val="A5B7C5"/>
                    </a:solidFill>
                  </a:tcPr>
                </a:tc>
              </a:tr>
            </a:tbl>
          </a:graphicData>
        </a:graphic>
      </p:graphicFrame>
      <p:grpSp>
        <p:nvGrpSpPr>
          <p:cNvPr id="6113" name="Google Shape;6113;p92"/>
          <p:cNvGrpSpPr/>
          <p:nvPr/>
        </p:nvGrpSpPr>
        <p:grpSpPr>
          <a:xfrm>
            <a:off x="4086505" y="2517104"/>
            <a:ext cx="1517436" cy="74460"/>
            <a:chOff x="3980086" y="2804397"/>
            <a:chExt cx="1227600" cy="66900"/>
          </a:xfrm>
        </p:grpSpPr>
        <p:sp>
          <p:nvSpPr>
            <p:cNvPr id="6114" name="Google Shape;6114;p9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5" name="Google Shape;6115;p9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6" name="Google Shape;6116;p92"/>
          <p:cNvGrpSpPr/>
          <p:nvPr/>
        </p:nvGrpSpPr>
        <p:grpSpPr>
          <a:xfrm>
            <a:off x="4711569" y="2809692"/>
            <a:ext cx="892956" cy="74460"/>
            <a:chOff x="3980086" y="2804397"/>
            <a:chExt cx="1227600" cy="66900"/>
          </a:xfrm>
        </p:grpSpPr>
        <p:sp>
          <p:nvSpPr>
            <p:cNvPr id="6117" name="Google Shape;6117;p92"/>
            <p:cNvSpPr/>
            <p:nvPr/>
          </p:nvSpPr>
          <p:spPr>
            <a:xfrm flipH="1" rot="5400000">
              <a:off x="4560736" y="2223904"/>
              <a:ext cx="66300" cy="1227600"/>
            </a:xfrm>
            <a:prstGeom prst="round2SameRect">
              <a:avLst>
                <a:gd fmla="val 50000" name="adj1"/>
                <a:gd fmla="val 50000" name="adj2"/>
              </a:avLst>
            </a:pr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18" name="Google Shape;6118;p92"/>
            <p:cNvSpPr/>
            <p:nvPr/>
          </p:nvSpPr>
          <p:spPr>
            <a:xfrm flipH="1" rot="5400000">
              <a:off x="4086125" y="2698647"/>
              <a:ext cx="66900" cy="278400"/>
            </a:xfrm>
            <a:prstGeom prst="round2SameRect">
              <a:avLst>
                <a:gd fmla="val 50000" name="adj1"/>
                <a:gd fmla="val 50000" name="adj2"/>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19" name="Google Shape;6119;p92"/>
          <p:cNvGrpSpPr/>
          <p:nvPr/>
        </p:nvGrpSpPr>
        <p:grpSpPr>
          <a:xfrm>
            <a:off x="3344661" y="3168575"/>
            <a:ext cx="2363244" cy="1005943"/>
            <a:chOff x="3358415" y="3361302"/>
            <a:chExt cx="2363244" cy="1024695"/>
          </a:xfrm>
        </p:grpSpPr>
        <p:grpSp>
          <p:nvGrpSpPr>
            <p:cNvPr id="6120" name="Google Shape;6120;p92"/>
            <p:cNvGrpSpPr/>
            <p:nvPr/>
          </p:nvGrpSpPr>
          <p:grpSpPr>
            <a:xfrm>
              <a:off x="3358415" y="3361302"/>
              <a:ext cx="441300" cy="1024695"/>
              <a:chOff x="3358415" y="3361302"/>
              <a:chExt cx="441300" cy="1024695"/>
            </a:xfrm>
          </p:grpSpPr>
          <p:sp>
            <p:nvSpPr>
              <p:cNvPr id="6121" name="Google Shape;6121;p92"/>
              <p:cNvSpPr/>
              <p:nvPr/>
            </p:nvSpPr>
            <p:spPr>
              <a:xfrm>
                <a:off x="3358415"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2" name="Google Shape;6122;p92"/>
              <p:cNvSpPr/>
              <p:nvPr/>
            </p:nvSpPr>
            <p:spPr>
              <a:xfrm>
                <a:off x="3358415"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3" name="Google Shape;6123;p92"/>
              <p:cNvSpPr/>
              <p:nvPr/>
            </p:nvSpPr>
            <p:spPr>
              <a:xfrm>
                <a:off x="3358415"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4" name="Google Shape;6124;p92"/>
              <p:cNvSpPr/>
              <p:nvPr/>
            </p:nvSpPr>
            <p:spPr>
              <a:xfrm>
                <a:off x="3358415"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5" name="Google Shape;6125;p92"/>
              <p:cNvSpPr/>
              <p:nvPr/>
            </p:nvSpPr>
            <p:spPr>
              <a:xfrm>
                <a:off x="3358415"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6" name="Google Shape;6126;p92"/>
              <p:cNvSpPr/>
              <p:nvPr/>
            </p:nvSpPr>
            <p:spPr>
              <a:xfrm>
                <a:off x="3358415"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27" name="Google Shape;6127;p92"/>
            <p:cNvGrpSpPr/>
            <p:nvPr/>
          </p:nvGrpSpPr>
          <p:grpSpPr>
            <a:xfrm>
              <a:off x="3838901" y="3361302"/>
              <a:ext cx="441300" cy="1024695"/>
              <a:chOff x="3838901" y="3361302"/>
              <a:chExt cx="441300" cy="1024695"/>
            </a:xfrm>
          </p:grpSpPr>
          <p:sp>
            <p:nvSpPr>
              <p:cNvPr id="6128" name="Google Shape;6128;p92"/>
              <p:cNvSpPr/>
              <p:nvPr/>
            </p:nvSpPr>
            <p:spPr>
              <a:xfrm>
                <a:off x="3838901"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29" name="Google Shape;6129;p92"/>
              <p:cNvSpPr/>
              <p:nvPr/>
            </p:nvSpPr>
            <p:spPr>
              <a:xfrm>
                <a:off x="3838901"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0" name="Google Shape;6130;p92"/>
              <p:cNvSpPr/>
              <p:nvPr/>
            </p:nvSpPr>
            <p:spPr>
              <a:xfrm>
                <a:off x="3838901"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1" name="Google Shape;6131;p92"/>
              <p:cNvSpPr/>
              <p:nvPr/>
            </p:nvSpPr>
            <p:spPr>
              <a:xfrm>
                <a:off x="3838901"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2" name="Google Shape;6132;p92"/>
              <p:cNvSpPr/>
              <p:nvPr/>
            </p:nvSpPr>
            <p:spPr>
              <a:xfrm>
                <a:off x="3838901"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3" name="Google Shape;6133;p92"/>
              <p:cNvSpPr/>
              <p:nvPr/>
            </p:nvSpPr>
            <p:spPr>
              <a:xfrm>
                <a:off x="3838901"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34" name="Google Shape;6134;p92"/>
            <p:cNvGrpSpPr/>
            <p:nvPr/>
          </p:nvGrpSpPr>
          <p:grpSpPr>
            <a:xfrm>
              <a:off x="4319387" y="3361302"/>
              <a:ext cx="441300" cy="1024695"/>
              <a:chOff x="4319387" y="3361302"/>
              <a:chExt cx="441300" cy="1024695"/>
            </a:xfrm>
          </p:grpSpPr>
          <p:sp>
            <p:nvSpPr>
              <p:cNvPr id="6135" name="Google Shape;6135;p92"/>
              <p:cNvSpPr/>
              <p:nvPr/>
            </p:nvSpPr>
            <p:spPr>
              <a:xfrm>
                <a:off x="4319387"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6" name="Google Shape;6136;p92"/>
              <p:cNvSpPr/>
              <p:nvPr/>
            </p:nvSpPr>
            <p:spPr>
              <a:xfrm>
                <a:off x="4319387"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7" name="Google Shape;6137;p92"/>
              <p:cNvSpPr/>
              <p:nvPr/>
            </p:nvSpPr>
            <p:spPr>
              <a:xfrm>
                <a:off x="4319387"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8" name="Google Shape;6138;p92"/>
              <p:cNvSpPr/>
              <p:nvPr/>
            </p:nvSpPr>
            <p:spPr>
              <a:xfrm>
                <a:off x="4319387"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39" name="Google Shape;6139;p92"/>
              <p:cNvSpPr/>
              <p:nvPr/>
            </p:nvSpPr>
            <p:spPr>
              <a:xfrm>
                <a:off x="4319387"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0" name="Google Shape;6140;p92"/>
              <p:cNvSpPr/>
              <p:nvPr/>
            </p:nvSpPr>
            <p:spPr>
              <a:xfrm>
                <a:off x="4319387"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1" name="Google Shape;6141;p92"/>
            <p:cNvGrpSpPr/>
            <p:nvPr/>
          </p:nvGrpSpPr>
          <p:grpSpPr>
            <a:xfrm>
              <a:off x="4799873" y="3361302"/>
              <a:ext cx="441300" cy="1024695"/>
              <a:chOff x="4799873" y="3361302"/>
              <a:chExt cx="441300" cy="1024695"/>
            </a:xfrm>
          </p:grpSpPr>
          <p:sp>
            <p:nvSpPr>
              <p:cNvPr id="6142" name="Google Shape;6142;p92"/>
              <p:cNvSpPr/>
              <p:nvPr/>
            </p:nvSpPr>
            <p:spPr>
              <a:xfrm>
                <a:off x="4799873"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3" name="Google Shape;6143;p92"/>
              <p:cNvSpPr/>
              <p:nvPr/>
            </p:nvSpPr>
            <p:spPr>
              <a:xfrm>
                <a:off x="4799873"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4" name="Google Shape;6144;p92"/>
              <p:cNvSpPr/>
              <p:nvPr/>
            </p:nvSpPr>
            <p:spPr>
              <a:xfrm>
                <a:off x="4799873"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5" name="Google Shape;6145;p92"/>
              <p:cNvSpPr/>
              <p:nvPr/>
            </p:nvSpPr>
            <p:spPr>
              <a:xfrm>
                <a:off x="4799873"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6" name="Google Shape;6146;p92"/>
              <p:cNvSpPr/>
              <p:nvPr/>
            </p:nvSpPr>
            <p:spPr>
              <a:xfrm>
                <a:off x="4799873"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47" name="Google Shape;6147;p92"/>
              <p:cNvSpPr/>
              <p:nvPr/>
            </p:nvSpPr>
            <p:spPr>
              <a:xfrm>
                <a:off x="4799873"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48" name="Google Shape;6148;p92"/>
            <p:cNvGrpSpPr/>
            <p:nvPr/>
          </p:nvGrpSpPr>
          <p:grpSpPr>
            <a:xfrm>
              <a:off x="5280360" y="3361302"/>
              <a:ext cx="441300" cy="1024695"/>
              <a:chOff x="5280360" y="3361302"/>
              <a:chExt cx="441300" cy="1024695"/>
            </a:xfrm>
          </p:grpSpPr>
          <p:sp>
            <p:nvSpPr>
              <p:cNvPr id="6149" name="Google Shape;6149;p92"/>
              <p:cNvSpPr/>
              <p:nvPr/>
            </p:nvSpPr>
            <p:spPr>
              <a:xfrm>
                <a:off x="5280360" y="3361302"/>
                <a:ext cx="441300" cy="136500"/>
              </a:xfrm>
              <a:prstGeom prst="flowChartAlternateProcess">
                <a:avLst/>
              </a:pr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0" name="Google Shape;6150;p92"/>
              <p:cNvSpPr/>
              <p:nvPr/>
            </p:nvSpPr>
            <p:spPr>
              <a:xfrm>
                <a:off x="5280360" y="353894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1" name="Google Shape;6151;p92"/>
              <p:cNvSpPr/>
              <p:nvPr/>
            </p:nvSpPr>
            <p:spPr>
              <a:xfrm>
                <a:off x="5280360" y="3716591"/>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2" name="Google Shape;6152;p92"/>
              <p:cNvSpPr/>
              <p:nvPr/>
            </p:nvSpPr>
            <p:spPr>
              <a:xfrm>
                <a:off x="5280360" y="389423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3" name="Google Shape;6153;p92"/>
              <p:cNvSpPr/>
              <p:nvPr/>
            </p:nvSpPr>
            <p:spPr>
              <a:xfrm>
                <a:off x="5280360" y="4071866"/>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54" name="Google Shape;6154;p92"/>
              <p:cNvSpPr/>
              <p:nvPr/>
            </p:nvSpPr>
            <p:spPr>
              <a:xfrm>
                <a:off x="5280360" y="4249497"/>
                <a:ext cx="441300" cy="136500"/>
              </a:xfrm>
              <a:prstGeom prst="flowChartAlternateProcess">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aphicFrame>
        <p:nvGraphicFramePr>
          <p:cNvPr id="6155" name="Google Shape;6155;p92"/>
          <p:cNvGraphicFramePr/>
          <p:nvPr/>
        </p:nvGraphicFramePr>
        <p:xfrm>
          <a:off x="711088" y="2130461"/>
          <a:ext cx="3000000" cy="3000000"/>
        </p:xfrm>
        <a:graphic>
          <a:graphicData uri="http://schemas.openxmlformats.org/drawingml/2006/table">
            <a:tbl>
              <a:tblPr>
                <a:noFill/>
                <a:tableStyleId>{2851CFD9-70A3-4D81-9738-E1ED4A270792}</a:tableStyleId>
              </a:tblPr>
              <a:tblGrid>
                <a:gridCol w="600900"/>
                <a:gridCol w="600900"/>
                <a:gridCol w="600900"/>
                <a:gridCol w="600900"/>
              </a:tblGrid>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5F819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869FB1"/>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5B7C5"/>
                    </a:solidFill>
                  </a:tcPr>
                </a:tc>
              </a:tr>
              <a:tr h="293800">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7994A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c>
                  <a:txBody>
                    <a:bodyPr/>
                    <a:lstStyle/>
                    <a:p>
                      <a:pPr indent="0" lvl="0" marL="0" rtl="0" algn="l">
                        <a:spcBef>
                          <a:spcPts val="0"/>
                        </a:spcBef>
                        <a:spcAft>
                          <a:spcPts val="0"/>
                        </a:spcAft>
                        <a:buNone/>
                      </a:pPr>
                      <a:r>
                        <a:t/>
                      </a:r>
                      <a:endParaRPr sz="200"/>
                    </a:p>
                  </a:txBody>
                  <a:tcPr marT="91425" marB="91425" marR="91425" marL="91425">
                    <a:lnL cap="flat" cmpd="sng" w="19050">
                      <a:solidFill>
                        <a:srgbClr val="F2F2F2">
                          <a:alpha val="0"/>
                        </a:srgbClr>
                      </a:solidFill>
                      <a:prstDash val="solid"/>
                      <a:round/>
                      <a:headEnd len="sm" w="sm" type="none"/>
                      <a:tailEnd len="sm" w="sm" type="none"/>
                    </a:lnL>
                    <a:lnR cap="flat" cmpd="sng" w="19050">
                      <a:solidFill>
                        <a:srgbClr val="F2F2F2">
                          <a:alpha val="0"/>
                        </a:srgbClr>
                      </a:solidFill>
                      <a:prstDash val="solid"/>
                      <a:round/>
                      <a:headEnd len="sm" w="sm" type="none"/>
                      <a:tailEnd len="sm" w="sm" type="none"/>
                    </a:lnR>
                    <a:lnT cap="flat" cmpd="sng" w="19050">
                      <a:solidFill>
                        <a:srgbClr val="F2F2F2">
                          <a:alpha val="0"/>
                        </a:srgbClr>
                      </a:solidFill>
                      <a:prstDash val="solid"/>
                      <a:round/>
                      <a:headEnd len="sm" w="sm" type="none"/>
                      <a:tailEnd len="sm" w="sm" type="none"/>
                    </a:lnT>
                    <a:lnB cap="flat" cmpd="sng" w="19050">
                      <a:solidFill>
                        <a:srgbClr val="F2F2F2">
                          <a:alpha val="0"/>
                        </a:srgbClr>
                      </a:solidFill>
                      <a:prstDash val="solid"/>
                      <a:round/>
                      <a:headEnd len="sm" w="sm" type="none"/>
                      <a:tailEnd len="sm" w="sm" type="none"/>
                    </a:lnB>
                    <a:solidFill>
                      <a:srgbClr val="ABBCC9"/>
                    </a:solidFill>
                  </a:tcPr>
                </a:tc>
              </a:tr>
            </a:tbl>
          </a:graphicData>
        </a:graphic>
      </p:graphicFrame>
      <p:grpSp>
        <p:nvGrpSpPr>
          <p:cNvPr id="6156" name="Google Shape;6156;p92"/>
          <p:cNvGrpSpPr/>
          <p:nvPr/>
        </p:nvGrpSpPr>
        <p:grpSpPr>
          <a:xfrm>
            <a:off x="712613" y="3180186"/>
            <a:ext cx="2403614" cy="1005900"/>
            <a:chOff x="726450" y="3372825"/>
            <a:chExt cx="2403614" cy="1005900"/>
          </a:xfrm>
        </p:grpSpPr>
        <p:grpSp>
          <p:nvGrpSpPr>
            <p:cNvPr id="6157" name="Google Shape;6157;p92"/>
            <p:cNvGrpSpPr/>
            <p:nvPr/>
          </p:nvGrpSpPr>
          <p:grpSpPr>
            <a:xfrm>
              <a:off x="726450" y="3696000"/>
              <a:ext cx="2403614" cy="500898"/>
              <a:chOff x="726450" y="3696000"/>
              <a:chExt cx="2403614" cy="500898"/>
            </a:xfrm>
          </p:grpSpPr>
          <p:sp>
            <p:nvSpPr>
              <p:cNvPr id="6158" name="Google Shape;6158;p92"/>
              <p:cNvSpPr/>
              <p:nvPr/>
            </p:nvSpPr>
            <p:spPr>
              <a:xfrm>
                <a:off x="726450" y="3696000"/>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59" name="Google Shape;6159;p92"/>
              <p:cNvSpPr/>
              <p:nvPr/>
            </p:nvSpPr>
            <p:spPr>
              <a:xfrm>
                <a:off x="726464" y="4029798"/>
                <a:ext cx="2403600" cy="167100"/>
              </a:xfrm>
              <a:prstGeom prst="rec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160" name="Google Shape;6160;p92"/>
            <p:cNvGrpSpPr/>
            <p:nvPr/>
          </p:nvGrpSpPr>
          <p:grpSpPr>
            <a:xfrm>
              <a:off x="1348050" y="3372825"/>
              <a:ext cx="1720425" cy="1005900"/>
              <a:chOff x="1348050" y="3372825"/>
              <a:chExt cx="1720425" cy="1005900"/>
            </a:xfrm>
          </p:grpSpPr>
          <p:sp>
            <p:nvSpPr>
              <p:cNvPr id="6161" name="Google Shape;6161;p92"/>
              <p:cNvSpPr/>
              <p:nvPr/>
            </p:nvSpPr>
            <p:spPr>
              <a:xfrm>
                <a:off x="1348050"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62" name="Google Shape;6162;p92"/>
              <p:cNvSpPr/>
              <p:nvPr/>
            </p:nvSpPr>
            <p:spPr>
              <a:xfrm>
                <a:off x="1701356"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63" name="Google Shape;6163;p92"/>
              <p:cNvSpPr/>
              <p:nvPr/>
            </p:nvSpPr>
            <p:spPr>
              <a:xfrm>
                <a:off x="2054663"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64" name="Google Shape;6164;p92"/>
              <p:cNvSpPr/>
              <p:nvPr/>
            </p:nvSpPr>
            <p:spPr>
              <a:xfrm>
                <a:off x="2407969"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sp>
            <p:nvSpPr>
              <p:cNvPr id="6165" name="Google Shape;6165;p92"/>
              <p:cNvSpPr/>
              <p:nvPr/>
            </p:nvSpPr>
            <p:spPr>
              <a:xfrm>
                <a:off x="2761275" y="3372825"/>
                <a:ext cx="307200" cy="1005900"/>
              </a:xfrm>
              <a:prstGeom prst="rect">
                <a:avLst/>
              </a:prstGeom>
              <a:solidFill>
                <a:srgbClr val="869FB1"/>
              </a:solidFill>
              <a:ln cap="flat" cmpd="sng" w="19050">
                <a:solidFill>
                  <a:srgbClr val="0E2A4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sz="200"/>
              </a:p>
            </p:txBody>
          </p:sp>
        </p:grpSp>
        <p:grpSp>
          <p:nvGrpSpPr>
            <p:cNvPr id="6166" name="Google Shape;6166;p92"/>
            <p:cNvGrpSpPr/>
            <p:nvPr/>
          </p:nvGrpSpPr>
          <p:grpSpPr>
            <a:xfrm>
              <a:off x="1455707" y="3731058"/>
              <a:ext cx="1491150" cy="417657"/>
              <a:chOff x="1455707" y="3731058"/>
              <a:chExt cx="1491150" cy="417657"/>
            </a:xfrm>
          </p:grpSpPr>
          <p:grpSp>
            <p:nvGrpSpPr>
              <p:cNvPr id="6167" name="Google Shape;6167;p92"/>
              <p:cNvGrpSpPr/>
              <p:nvPr/>
            </p:nvGrpSpPr>
            <p:grpSpPr>
              <a:xfrm>
                <a:off x="1472938" y="3745828"/>
                <a:ext cx="72126" cy="53788"/>
                <a:chOff x="1472938" y="3745828"/>
                <a:chExt cx="72126" cy="53788"/>
              </a:xfrm>
            </p:grpSpPr>
            <p:sp>
              <p:nvSpPr>
                <p:cNvPr id="6168" name="Google Shape;6168;p92"/>
                <p:cNvSpPr/>
                <p:nvPr/>
              </p:nvSpPr>
              <p:spPr>
                <a:xfrm>
                  <a:off x="1472938"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69" name="Google Shape;6169;p92"/>
                <p:cNvSpPr/>
                <p:nvPr/>
              </p:nvSpPr>
              <p:spPr>
                <a:xfrm>
                  <a:off x="1490853"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0" name="Google Shape;6170;p92"/>
              <p:cNvGrpSpPr/>
              <p:nvPr/>
            </p:nvGrpSpPr>
            <p:grpSpPr>
              <a:xfrm>
                <a:off x="1819181" y="4089633"/>
                <a:ext cx="72126" cy="53788"/>
                <a:chOff x="1819181" y="4089633"/>
                <a:chExt cx="72126" cy="53788"/>
              </a:xfrm>
            </p:grpSpPr>
            <p:sp>
              <p:nvSpPr>
                <p:cNvPr id="6171" name="Google Shape;6171;p92"/>
                <p:cNvSpPr/>
                <p:nvPr/>
              </p:nvSpPr>
              <p:spPr>
                <a:xfrm>
                  <a:off x="181918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2" name="Google Shape;6172;p92"/>
                <p:cNvSpPr/>
                <p:nvPr/>
              </p:nvSpPr>
              <p:spPr>
                <a:xfrm>
                  <a:off x="183709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3" name="Google Shape;6173;p92"/>
              <p:cNvGrpSpPr/>
              <p:nvPr/>
            </p:nvGrpSpPr>
            <p:grpSpPr>
              <a:xfrm>
                <a:off x="1455707" y="4084171"/>
                <a:ext cx="64321" cy="64544"/>
                <a:chOff x="1455707" y="4084171"/>
                <a:chExt cx="64321" cy="64544"/>
              </a:xfrm>
            </p:grpSpPr>
            <p:sp>
              <p:nvSpPr>
                <p:cNvPr id="6174" name="Google Shape;6174;p92"/>
                <p:cNvSpPr/>
                <p:nvPr/>
              </p:nvSpPr>
              <p:spPr>
                <a:xfrm>
                  <a:off x="1478676" y="408440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5" name="Google Shape;6175;p92"/>
                <p:cNvSpPr/>
                <p:nvPr/>
              </p:nvSpPr>
              <p:spPr>
                <a:xfrm>
                  <a:off x="1455707" y="408417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6" name="Google Shape;6176;p92"/>
              <p:cNvGrpSpPr/>
              <p:nvPr/>
            </p:nvGrpSpPr>
            <p:grpSpPr>
              <a:xfrm>
                <a:off x="1818610" y="3731058"/>
                <a:ext cx="64321" cy="64544"/>
                <a:chOff x="1818610" y="3731058"/>
                <a:chExt cx="64321" cy="64544"/>
              </a:xfrm>
            </p:grpSpPr>
            <p:sp>
              <p:nvSpPr>
                <p:cNvPr id="6177" name="Google Shape;6177;p92"/>
                <p:cNvSpPr/>
                <p:nvPr/>
              </p:nvSpPr>
              <p:spPr>
                <a:xfrm>
                  <a:off x="184157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78" name="Google Shape;6178;p92"/>
                <p:cNvSpPr/>
                <p:nvPr/>
              </p:nvSpPr>
              <p:spPr>
                <a:xfrm>
                  <a:off x="181861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79" name="Google Shape;6179;p92"/>
              <p:cNvGrpSpPr/>
              <p:nvPr/>
            </p:nvGrpSpPr>
            <p:grpSpPr>
              <a:xfrm>
                <a:off x="2172491" y="4089633"/>
                <a:ext cx="72126" cy="53788"/>
                <a:chOff x="2172491" y="4089633"/>
                <a:chExt cx="72126" cy="53788"/>
              </a:xfrm>
            </p:grpSpPr>
            <p:sp>
              <p:nvSpPr>
                <p:cNvPr id="6180" name="Google Shape;6180;p92"/>
                <p:cNvSpPr/>
                <p:nvPr/>
              </p:nvSpPr>
              <p:spPr>
                <a:xfrm>
                  <a:off x="2172491"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1" name="Google Shape;6181;p92"/>
                <p:cNvSpPr/>
                <p:nvPr/>
              </p:nvSpPr>
              <p:spPr>
                <a:xfrm>
                  <a:off x="2190406"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2" name="Google Shape;6182;p92"/>
              <p:cNvGrpSpPr/>
              <p:nvPr/>
            </p:nvGrpSpPr>
            <p:grpSpPr>
              <a:xfrm>
                <a:off x="2171920" y="3731058"/>
                <a:ext cx="64321" cy="64544"/>
                <a:chOff x="2171920" y="3731058"/>
                <a:chExt cx="64321" cy="64544"/>
              </a:xfrm>
            </p:grpSpPr>
            <p:sp>
              <p:nvSpPr>
                <p:cNvPr id="6183" name="Google Shape;6183;p92"/>
                <p:cNvSpPr/>
                <p:nvPr/>
              </p:nvSpPr>
              <p:spPr>
                <a:xfrm>
                  <a:off x="2194889"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4" name="Google Shape;6184;p92"/>
                <p:cNvSpPr/>
                <p:nvPr/>
              </p:nvSpPr>
              <p:spPr>
                <a:xfrm>
                  <a:off x="2171920"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5" name="Google Shape;6185;p92"/>
              <p:cNvGrpSpPr/>
              <p:nvPr/>
            </p:nvGrpSpPr>
            <p:grpSpPr>
              <a:xfrm>
                <a:off x="2874730" y="3745828"/>
                <a:ext cx="72126" cy="53788"/>
                <a:chOff x="2874730" y="3745828"/>
                <a:chExt cx="72126" cy="53788"/>
              </a:xfrm>
            </p:grpSpPr>
            <p:sp>
              <p:nvSpPr>
                <p:cNvPr id="6186" name="Google Shape;6186;p92"/>
                <p:cNvSpPr/>
                <p:nvPr/>
              </p:nvSpPr>
              <p:spPr>
                <a:xfrm>
                  <a:off x="2874730" y="3763820"/>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87" name="Google Shape;6187;p92"/>
                <p:cNvSpPr/>
                <p:nvPr/>
              </p:nvSpPr>
              <p:spPr>
                <a:xfrm>
                  <a:off x="2892645" y="3745828"/>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88" name="Google Shape;6188;p92"/>
              <p:cNvGrpSpPr/>
              <p:nvPr/>
            </p:nvGrpSpPr>
            <p:grpSpPr>
              <a:xfrm>
                <a:off x="2878589" y="4081481"/>
                <a:ext cx="64321" cy="64544"/>
                <a:chOff x="2878589" y="4081481"/>
                <a:chExt cx="64321" cy="64544"/>
              </a:xfrm>
            </p:grpSpPr>
            <p:sp>
              <p:nvSpPr>
                <p:cNvPr id="6189" name="Google Shape;6189;p92"/>
                <p:cNvSpPr/>
                <p:nvPr/>
              </p:nvSpPr>
              <p:spPr>
                <a:xfrm>
                  <a:off x="2901559" y="4081712"/>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0" name="Google Shape;6190;p92"/>
                <p:cNvSpPr/>
                <p:nvPr/>
              </p:nvSpPr>
              <p:spPr>
                <a:xfrm>
                  <a:off x="2878589" y="4081481"/>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1" name="Google Shape;6191;p92"/>
              <p:cNvGrpSpPr/>
              <p:nvPr/>
            </p:nvGrpSpPr>
            <p:grpSpPr>
              <a:xfrm>
                <a:off x="2525796" y="4089633"/>
                <a:ext cx="72126" cy="53788"/>
                <a:chOff x="2525796" y="4089633"/>
                <a:chExt cx="72126" cy="53788"/>
              </a:xfrm>
            </p:grpSpPr>
            <p:sp>
              <p:nvSpPr>
                <p:cNvPr id="6192" name="Google Shape;6192;p92"/>
                <p:cNvSpPr/>
                <p:nvPr/>
              </p:nvSpPr>
              <p:spPr>
                <a:xfrm>
                  <a:off x="2525796" y="4107625"/>
                  <a:ext cx="60030" cy="35796"/>
                </a:xfrm>
                <a:custGeom>
                  <a:rect b="b" l="l" r="r" t="t"/>
                  <a:pathLst>
                    <a:path extrusionOk="0" h="5567" w="9336">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3" name="Google Shape;6193;p92"/>
                <p:cNvSpPr/>
                <p:nvPr/>
              </p:nvSpPr>
              <p:spPr>
                <a:xfrm>
                  <a:off x="2543711" y="4089633"/>
                  <a:ext cx="54211" cy="34568"/>
                </a:xfrm>
                <a:custGeom>
                  <a:rect b="b" l="l" r="r" t="t"/>
                  <a:pathLst>
                    <a:path extrusionOk="0" h="5376" w="8431">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194" name="Google Shape;6194;p92"/>
              <p:cNvGrpSpPr/>
              <p:nvPr/>
            </p:nvGrpSpPr>
            <p:grpSpPr>
              <a:xfrm>
                <a:off x="2525225" y="3731058"/>
                <a:ext cx="64321" cy="64544"/>
                <a:chOff x="2525225" y="3731058"/>
                <a:chExt cx="64321" cy="64544"/>
              </a:xfrm>
            </p:grpSpPr>
            <p:sp>
              <p:nvSpPr>
                <p:cNvPr id="6195" name="Google Shape;6195;p92"/>
                <p:cNvSpPr/>
                <p:nvPr/>
              </p:nvSpPr>
              <p:spPr>
                <a:xfrm>
                  <a:off x="2548194" y="3731290"/>
                  <a:ext cx="41351" cy="64313"/>
                </a:xfrm>
                <a:custGeom>
                  <a:rect b="b" l="l" r="r" t="t"/>
                  <a:pathLst>
                    <a:path extrusionOk="0" h="10002" w="6431">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96" name="Google Shape;6196;p92"/>
                <p:cNvSpPr/>
                <p:nvPr/>
              </p:nvSpPr>
              <p:spPr>
                <a:xfrm>
                  <a:off x="2525225" y="3731058"/>
                  <a:ext cx="39512" cy="64165"/>
                </a:xfrm>
                <a:custGeom>
                  <a:rect b="b" l="l" r="r" t="t"/>
                  <a:pathLst>
                    <a:path extrusionOk="0" h="9979" w="6145">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200" name="Shape 6200"/>
        <p:cNvGrpSpPr/>
        <p:nvPr/>
      </p:nvGrpSpPr>
      <p:grpSpPr>
        <a:xfrm>
          <a:off x="0" y="0"/>
          <a:ext cx="0" cy="0"/>
          <a:chOff x="0" y="0"/>
          <a:chExt cx="0" cy="0"/>
        </a:xfrm>
      </p:grpSpPr>
      <p:grpSp>
        <p:nvGrpSpPr>
          <p:cNvPr id="6201" name="Google Shape;6201;p93"/>
          <p:cNvGrpSpPr/>
          <p:nvPr/>
        </p:nvGrpSpPr>
        <p:grpSpPr>
          <a:xfrm>
            <a:off x="716996" y="971307"/>
            <a:ext cx="845921" cy="690752"/>
            <a:chOff x="732428" y="1198513"/>
            <a:chExt cx="845921" cy="690752"/>
          </a:xfrm>
        </p:grpSpPr>
        <p:grpSp>
          <p:nvGrpSpPr>
            <p:cNvPr id="6202" name="Google Shape;6202;p93"/>
            <p:cNvGrpSpPr/>
            <p:nvPr/>
          </p:nvGrpSpPr>
          <p:grpSpPr>
            <a:xfrm>
              <a:off x="823030" y="1198513"/>
              <a:ext cx="755319" cy="690752"/>
              <a:chOff x="823030" y="1198513"/>
              <a:chExt cx="755319" cy="690752"/>
            </a:xfrm>
          </p:grpSpPr>
          <p:sp>
            <p:nvSpPr>
              <p:cNvPr id="6203" name="Google Shape;6203;p93"/>
              <p:cNvSpPr/>
              <p:nvPr/>
            </p:nvSpPr>
            <p:spPr>
              <a:xfrm>
                <a:off x="823030" y="1198513"/>
                <a:ext cx="755319" cy="690752"/>
              </a:xfrm>
              <a:custGeom>
                <a:rect b="b" l="l" r="r" t="t"/>
                <a:pathLst>
                  <a:path extrusionOk="0" h="42771" w="46769">
                    <a:moveTo>
                      <a:pt x="21384" y="0"/>
                    </a:moveTo>
                    <a:cubicBezTo>
                      <a:pt x="9575" y="0"/>
                      <a:pt x="0" y="9575"/>
                      <a:pt x="0" y="21386"/>
                    </a:cubicBezTo>
                    <a:cubicBezTo>
                      <a:pt x="0" y="33196"/>
                      <a:pt x="9575" y="42770"/>
                      <a:pt x="21384" y="42770"/>
                    </a:cubicBezTo>
                    <a:cubicBezTo>
                      <a:pt x="33196" y="42770"/>
                      <a:pt x="42770" y="33196"/>
                      <a:pt x="42770" y="21386"/>
                    </a:cubicBezTo>
                    <a:cubicBezTo>
                      <a:pt x="42770" y="16313"/>
                      <a:pt x="41002" y="11653"/>
                      <a:pt x="38053" y="7988"/>
                    </a:cubicBezTo>
                    <a:lnTo>
                      <a:pt x="42775" y="7988"/>
                    </a:lnTo>
                    <a:cubicBezTo>
                      <a:pt x="44970" y="7988"/>
                      <a:pt x="46769" y="6191"/>
                      <a:pt x="46769" y="3994"/>
                    </a:cubicBezTo>
                    <a:cubicBezTo>
                      <a:pt x="46769" y="1797"/>
                      <a:pt x="44972" y="0"/>
                      <a:pt x="42775" y="0"/>
                    </a:cubicBezTo>
                    <a:lnTo>
                      <a:pt x="22286" y="0"/>
                    </a:lnTo>
                    <a:cubicBezTo>
                      <a:pt x="22196" y="0"/>
                      <a:pt x="22105" y="5"/>
                      <a:pt x="22018" y="10"/>
                    </a:cubicBezTo>
                    <a:cubicBezTo>
                      <a:pt x="21807" y="3"/>
                      <a:pt x="21597" y="0"/>
                      <a:pt x="21384" y="0"/>
                    </a:cubicBezTo>
                    <a:close/>
                  </a:path>
                </a:pathLst>
              </a:custGeom>
              <a:solidFill>
                <a:srgbClr val="325D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4" name="Google Shape;6204;p93"/>
              <p:cNvSpPr/>
              <p:nvPr/>
            </p:nvSpPr>
            <p:spPr>
              <a:xfrm>
                <a:off x="1470047" y="1217877"/>
                <a:ext cx="88760" cy="88744"/>
              </a:xfrm>
              <a:custGeom>
                <a:rect b="b" l="l" r="r" t="t"/>
                <a:pathLst>
                  <a:path extrusionOk="0" h="5495" w="5496">
                    <a:moveTo>
                      <a:pt x="2747" y="1"/>
                    </a:moveTo>
                    <a:cubicBezTo>
                      <a:pt x="1231" y="1"/>
                      <a:pt x="1" y="1230"/>
                      <a:pt x="1" y="2749"/>
                    </a:cubicBezTo>
                    <a:cubicBezTo>
                      <a:pt x="1" y="4265"/>
                      <a:pt x="1231" y="5495"/>
                      <a:pt x="2747" y="5495"/>
                    </a:cubicBezTo>
                    <a:cubicBezTo>
                      <a:pt x="4265" y="5495"/>
                      <a:pt x="5495" y="4265"/>
                      <a:pt x="5495" y="2749"/>
                    </a:cubicBezTo>
                    <a:cubicBezTo>
                      <a:pt x="5495" y="1230"/>
                      <a:pt x="4265" y="1"/>
                      <a:pt x="274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5" name="Google Shape;6205;p93"/>
            <p:cNvGrpSpPr/>
            <p:nvPr/>
          </p:nvGrpSpPr>
          <p:grpSpPr>
            <a:xfrm>
              <a:off x="732428" y="1239937"/>
              <a:ext cx="739912" cy="607886"/>
              <a:chOff x="732428" y="1239937"/>
              <a:chExt cx="739912" cy="607886"/>
            </a:xfrm>
          </p:grpSpPr>
          <p:sp>
            <p:nvSpPr>
              <p:cNvPr id="6206" name="Google Shape;6206;p93"/>
              <p:cNvSpPr/>
              <p:nvPr/>
            </p:nvSpPr>
            <p:spPr>
              <a:xfrm>
                <a:off x="732428" y="1239937"/>
                <a:ext cx="739912" cy="607886"/>
              </a:xfrm>
              <a:custGeom>
                <a:rect b="b" l="l" r="r" t="t"/>
                <a:pathLst>
                  <a:path extrusionOk="0" h="37640" w="45815">
                    <a:moveTo>
                      <a:pt x="26994" y="1"/>
                    </a:moveTo>
                    <a:cubicBezTo>
                      <a:pt x="16602" y="1"/>
                      <a:pt x="8175" y="8427"/>
                      <a:pt x="8175" y="18821"/>
                    </a:cubicBezTo>
                    <a:cubicBezTo>
                      <a:pt x="8169" y="22642"/>
                      <a:pt x="9333" y="26373"/>
                      <a:pt x="11509" y="29515"/>
                    </a:cubicBezTo>
                    <a:lnTo>
                      <a:pt x="3994" y="29515"/>
                    </a:lnTo>
                    <a:cubicBezTo>
                      <a:pt x="1797" y="29515"/>
                      <a:pt x="1" y="31311"/>
                      <a:pt x="1" y="33508"/>
                    </a:cubicBezTo>
                    <a:cubicBezTo>
                      <a:pt x="1" y="35704"/>
                      <a:pt x="1797" y="37502"/>
                      <a:pt x="3994" y="37502"/>
                    </a:cubicBezTo>
                    <a:lnTo>
                      <a:pt x="24483" y="37502"/>
                    </a:lnTo>
                    <a:cubicBezTo>
                      <a:pt x="24546" y="37502"/>
                      <a:pt x="24608" y="37500"/>
                      <a:pt x="24671" y="37497"/>
                    </a:cubicBezTo>
                    <a:cubicBezTo>
                      <a:pt x="25441" y="37592"/>
                      <a:pt x="26218" y="37640"/>
                      <a:pt x="26994" y="37640"/>
                    </a:cubicBezTo>
                    <a:cubicBezTo>
                      <a:pt x="37389" y="37640"/>
                      <a:pt x="45815" y="29214"/>
                      <a:pt x="45815" y="18821"/>
                    </a:cubicBezTo>
                    <a:cubicBezTo>
                      <a:pt x="45815" y="8427"/>
                      <a:pt x="37389" y="1"/>
                      <a:pt x="2699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07" name="Google Shape;6207;p93"/>
              <p:cNvSpPr/>
              <p:nvPr/>
            </p:nvSpPr>
            <p:spPr>
              <a:xfrm>
                <a:off x="751614" y="1735807"/>
                <a:ext cx="88760" cy="88744"/>
              </a:xfrm>
              <a:custGeom>
                <a:rect b="b" l="l" r="r" t="t"/>
                <a:pathLst>
                  <a:path extrusionOk="0" h="5495" w="5496">
                    <a:moveTo>
                      <a:pt x="2747" y="0"/>
                    </a:moveTo>
                    <a:cubicBezTo>
                      <a:pt x="1231" y="0"/>
                      <a:pt x="1" y="1230"/>
                      <a:pt x="1" y="2747"/>
                    </a:cubicBezTo>
                    <a:cubicBezTo>
                      <a:pt x="1" y="4265"/>
                      <a:pt x="1231" y="5495"/>
                      <a:pt x="2747" y="5495"/>
                    </a:cubicBezTo>
                    <a:cubicBezTo>
                      <a:pt x="4265" y="5495"/>
                      <a:pt x="5495" y="4265"/>
                      <a:pt x="5495" y="2747"/>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08" name="Google Shape;6208;p93"/>
            <p:cNvGrpSpPr/>
            <p:nvPr/>
          </p:nvGrpSpPr>
          <p:grpSpPr>
            <a:xfrm>
              <a:off x="732428" y="1277018"/>
              <a:ext cx="702832" cy="533758"/>
              <a:chOff x="732428" y="1277018"/>
              <a:chExt cx="702832" cy="533758"/>
            </a:xfrm>
          </p:grpSpPr>
          <p:sp>
            <p:nvSpPr>
              <p:cNvPr id="6209" name="Google Shape;6209;p93"/>
              <p:cNvSpPr/>
              <p:nvPr/>
            </p:nvSpPr>
            <p:spPr>
              <a:xfrm>
                <a:off x="732428" y="1277018"/>
                <a:ext cx="702832" cy="533758"/>
              </a:xfrm>
              <a:custGeom>
                <a:rect b="b" l="l" r="r" t="t"/>
                <a:pathLst>
                  <a:path extrusionOk="0" h="33050" w="43519">
                    <a:moveTo>
                      <a:pt x="26994" y="1"/>
                    </a:moveTo>
                    <a:cubicBezTo>
                      <a:pt x="22006" y="1"/>
                      <a:pt x="17535" y="2211"/>
                      <a:pt x="14504" y="5705"/>
                    </a:cubicBezTo>
                    <a:lnTo>
                      <a:pt x="3994" y="5705"/>
                    </a:lnTo>
                    <a:cubicBezTo>
                      <a:pt x="1797" y="5705"/>
                      <a:pt x="1" y="7501"/>
                      <a:pt x="1" y="9698"/>
                    </a:cubicBezTo>
                    <a:cubicBezTo>
                      <a:pt x="1" y="11894"/>
                      <a:pt x="1797" y="13692"/>
                      <a:pt x="3994" y="13692"/>
                    </a:cubicBezTo>
                    <a:lnTo>
                      <a:pt x="10714" y="13692"/>
                    </a:lnTo>
                    <a:cubicBezTo>
                      <a:pt x="10552" y="14627"/>
                      <a:pt x="10470" y="15575"/>
                      <a:pt x="10472" y="16525"/>
                    </a:cubicBezTo>
                    <a:cubicBezTo>
                      <a:pt x="10472" y="25651"/>
                      <a:pt x="17870" y="33049"/>
                      <a:pt x="26996" y="33049"/>
                    </a:cubicBezTo>
                    <a:cubicBezTo>
                      <a:pt x="36122" y="33049"/>
                      <a:pt x="43519" y="25651"/>
                      <a:pt x="43519" y="16525"/>
                    </a:cubicBezTo>
                    <a:cubicBezTo>
                      <a:pt x="43519" y="7399"/>
                      <a:pt x="36122" y="1"/>
                      <a:pt x="2699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0" name="Google Shape;6210;p93"/>
              <p:cNvSpPr/>
              <p:nvPr/>
            </p:nvSpPr>
            <p:spPr>
              <a:xfrm>
                <a:off x="751695" y="1390407"/>
                <a:ext cx="88728" cy="88744"/>
              </a:xfrm>
              <a:custGeom>
                <a:rect b="b" l="l" r="r" t="t"/>
                <a:pathLst>
                  <a:path extrusionOk="0" h="5495" w="5494">
                    <a:moveTo>
                      <a:pt x="2747" y="0"/>
                    </a:moveTo>
                    <a:cubicBezTo>
                      <a:pt x="1230" y="0"/>
                      <a:pt x="1" y="1230"/>
                      <a:pt x="1" y="2748"/>
                    </a:cubicBezTo>
                    <a:cubicBezTo>
                      <a:pt x="1" y="4264"/>
                      <a:pt x="1230" y="5494"/>
                      <a:pt x="2747" y="5494"/>
                    </a:cubicBezTo>
                    <a:cubicBezTo>
                      <a:pt x="4263" y="5494"/>
                      <a:pt x="5493" y="4264"/>
                      <a:pt x="5493" y="2748"/>
                    </a:cubicBezTo>
                    <a:cubicBezTo>
                      <a:pt x="5493" y="1230"/>
                      <a:pt x="4263"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1" name="Google Shape;6211;p93"/>
            <p:cNvGrpSpPr/>
            <p:nvPr/>
          </p:nvGrpSpPr>
          <p:grpSpPr>
            <a:xfrm>
              <a:off x="931170" y="1306653"/>
              <a:ext cx="647179" cy="474455"/>
              <a:chOff x="931170" y="1306653"/>
              <a:chExt cx="647179" cy="474455"/>
            </a:xfrm>
          </p:grpSpPr>
          <p:sp>
            <p:nvSpPr>
              <p:cNvPr id="6212" name="Google Shape;6212;p93"/>
              <p:cNvSpPr/>
              <p:nvPr/>
            </p:nvSpPr>
            <p:spPr>
              <a:xfrm>
                <a:off x="931170" y="1306653"/>
                <a:ext cx="647179" cy="474455"/>
              </a:xfrm>
              <a:custGeom>
                <a:rect b="b" l="l" r="r" t="t"/>
                <a:pathLst>
                  <a:path extrusionOk="0" h="29378" w="40073">
                    <a:moveTo>
                      <a:pt x="14688" y="1"/>
                    </a:moveTo>
                    <a:cubicBezTo>
                      <a:pt x="6578" y="1"/>
                      <a:pt x="1" y="6578"/>
                      <a:pt x="1" y="14690"/>
                    </a:cubicBezTo>
                    <a:cubicBezTo>
                      <a:pt x="1" y="22801"/>
                      <a:pt x="6578" y="29377"/>
                      <a:pt x="14688" y="29377"/>
                    </a:cubicBezTo>
                    <a:cubicBezTo>
                      <a:pt x="19883" y="29377"/>
                      <a:pt x="24445" y="26682"/>
                      <a:pt x="27057" y="22613"/>
                    </a:cubicBezTo>
                    <a:lnTo>
                      <a:pt x="36079" y="22613"/>
                    </a:lnTo>
                    <a:cubicBezTo>
                      <a:pt x="38276" y="22613"/>
                      <a:pt x="40073" y="20817"/>
                      <a:pt x="40073" y="18620"/>
                    </a:cubicBezTo>
                    <a:cubicBezTo>
                      <a:pt x="40073" y="16424"/>
                      <a:pt x="38276" y="14626"/>
                      <a:pt x="36079" y="14626"/>
                    </a:cubicBezTo>
                    <a:lnTo>
                      <a:pt x="29376" y="14626"/>
                    </a:lnTo>
                    <a:cubicBezTo>
                      <a:pt x="29342" y="6544"/>
                      <a:pt x="22780" y="1"/>
                      <a:pt x="1468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3" name="Google Shape;6213;p93"/>
              <p:cNvSpPr/>
              <p:nvPr/>
            </p:nvSpPr>
            <p:spPr>
              <a:xfrm>
                <a:off x="1470047" y="1560806"/>
                <a:ext cx="88760" cy="88744"/>
              </a:xfrm>
              <a:custGeom>
                <a:rect b="b" l="l" r="r" t="t"/>
                <a:pathLst>
                  <a:path extrusionOk="0" h="5495" w="5496">
                    <a:moveTo>
                      <a:pt x="2747" y="0"/>
                    </a:moveTo>
                    <a:cubicBezTo>
                      <a:pt x="1231" y="0"/>
                      <a:pt x="1" y="1230"/>
                      <a:pt x="1" y="2746"/>
                    </a:cubicBezTo>
                    <a:cubicBezTo>
                      <a:pt x="1" y="4265"/>
                      <a:pt x="1231" y="5494"/>
                      <a:pt x="2747" y="5494"/>
                    </a:cubicBezTo>
                    <a:cubicBezTo>
                      <a:pt x="4265" y="5494"/>
                      <a:pt x="5495" y="4265"/>
                      <a:pt x="5495" y="2746"/>
                    </a:cubicBezTo>
                    <a:cubicBezTo>
                      <a:pt x="5495" y="1230"/>
                      <a:pt x="4265" y="0"/>
                      <a:pt x="274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14" name="Google Shape;6214;p93"/>
            <p:cNvSpPr/>
            <p:nvPr/>
          </p:nvSpPr>
          <p:spPr>
            <a:xfrm>
              <a:off x="986565" y="1362064"/>
              <a:ext cx="363666" cy="363650"/>
            </a:xfrm>
            <a:custGeom>
              <a:rect b="b" l="l" r="r" t="t"/>
              <a:pathLst>
                <a:path extrusionOk="0" h="22517" w="22518">
                  <a:moveTo>
                    <a:pt x="11258" y="0"/>
                  </a:moveTo>
                  <a:cubicBezTo>
                    <a:pt x="8273" y="0"/>
                    <a:pt x="5409" y="1187"/>
                    <a:pt x="3298" y="3297"/>
                  </a:cubicBezTo>
                  <a:cubicBezTo>
                    <a:pt x="1186" y="5409"/>
                    <a:pt x="1" y="8272"/>
                    <a:pt x="1" y="11259"/>
                  </a:cubicBezTo>
                  <a:cubicBezTo>
                    <a:pt x="1" y="14244"/>
                    <a:pt x="1186" y="17109"/>
                    <a:pt x="3298" y="19219"/>
                  </a:cubicBezTo>
                  <a:cubicBezTo>
                    <a:pt x="5409" y="21331"/>
                    <a:pt x="8273" y="22516"/>
                    <a:pt x="11258" y="22516"/>
                  </a:cubicBezTo>
                  <a:cubicBezTo>
                    <a:pt x="14245" y="22516"/>
                    <a:pt x="17108" y="21331"/>
                    <a:pt x="19220" y="19219"/>
                  </a:cubicBezTo>
                  <a:cubicBezTo>
                    <a:pt x="21331" y="17109"/>
                    <a:pt x="22517" y="14244"/>
                    <a:pt x="22517" y="11259"/>
                  </a:cubicBezTo>
                  <a:cubicBezTo>
                    <a:pt x="22517" y="8272"/>
                    <a:pt x="21331" y="5409"/>
                    <a:pt x="19220" y="3297"/>
                  </a:cubicBezTo>
                  <a:cubicBezTo>
                    <a:pt x="17108" y="1187"/>
                    <a:pt x="14245" y="0"/>
                    <a:pt x="112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15" name="Google Shape;6215;p93"/>
          <p:cNvGrpSpPr/>
          <p:nvPr/>
        </p:nvGrpSpPr>
        <p:grpSpPr>
          <a:xfrm>
            <a:off x="3948605" y="971313"/>
            <a:ext cx="634656" cy="699982"/>
            <a:chOff x="5985650" y="2860025"/>
            <a:chExt cx="1396075" cy="1539775"/>
          </a:xfrm>
        </p:grpSpPr>
        <p:sp>
          <p:nvSpPr>
            <p:cNvPr id="6216" name="Google Shape;6216;p93"/>
            <p:cNvSpPr/>
            <p:nvPr/>
          </p:nvSpPr>
          <p:spPr>
            <a:xfrm>
              <a:off x="6655300" y="3128850"/>
              <a:ext cx="637150" cy="631950"/>
            </a:xfrm>
            <a:custGeom>
              <a:rect b="b" l="l" r="r" t="t"/>
              <a:pathLst>
                <a:path extrusionOk="0" h="25278" w="25486">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7" name="Google Shape;6217;p93"/>
            <p:cNvSpPr/>
            <p:nvPr/>
          </p:nvSpPr>
          <p:spPr>
            <a:xfrm>
              <a:off x="6673425" y="3771400"/>
              <a:ext cx="600850" cy="600800"/>
            </a:xfrm>
            <a:custGeom>
              <a:rect b="b" l="l" r="r" t="t"/>
              <a:pathLst>
                <a:path extrusionOk="0" h="24032" w="24034">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8" name="Google Shape;6218;p93"/>
            <p:cNvSpPr/>
            <p:nvPr/>
          </p:nvSpPr>
          <p:spPr>
            <a:xfrm>
              <a:off x="6073050" y="3509700"/>
              <a:ext cx="641725" cy="636800"/>
            </a:xfrm>
            <a:custGeom>
              <a:rect b="b" l="l" r="r" t="t"/>
              <a:pathLst>
                <a:path extrusionOk="0" h="25472" w="25669">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19" name="Google Shape;6219;p93"/>
            <p:cNvSpPr/>
            <p:nvPr/>
          </p:nvSpPr>
          <p:spPr>
            <a:xfrm>
              <a:off x="6124575" y="2917775"/>
              <a:ext cx="572575" cy="572525"/>
            </a:xfrm>
            <a:custGeom>
              <a:rect b="b" l="l" r="r" t="t"/>
              <a:pathLst>
                <a:path extrusionOk="0" h="22901" w="22903">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0" name="Google Shape;6220;p93"/>
            <p:cNvSpPr/>
            <p:nvPr/>
          </p:nvSpPr>
          <p:spPr>
            <a:xfrm>
              <a:off x="6459975" y="2867300"/>
              <a:ext cx="101300" cy="50500"/>
            </a:xfrm>
            <a:custGeom>
              <a:rect b="b" l="l" r="r" t="t"/>
              <a:pathLst>
                <a:path extrusionOk="0" h="2020" w="4052">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1" name="Google Shape;6221;p93"/>
            <p:cNvSpPr/>
            <p:nvPr/>
          </p:nvSpPr>
          <p:spPr>
            <a:xfrm>
              <a:off x="6389025" y="2860025"/>
              <a:ext cx="63100" cy="15700"/>
            </a:xfrm>
            <a:custGeom>
              <a:rect b="b" l="l" r="r" t="t"/>
              <a:pathLst>
                <a:path extrusionOk="0" h="628" w="2524">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2" name="Google Shape;6222;p93"/>
            <p:cNvSpPr/>
            <p:nvPr/>
          </p:nvSpPr>
          <p:spPr>
            <a:xfrm>
              <a:off x="6279750" y="2879875"/>
              <a:ext cx="39600" cy="26000"/>
            </a:xfrm>
            <a:custGeom>
              <a:rect b="b" l="l" r="r" t="t"/>
              <a:pathLst>
                <a:path extrusionOk="0" h="1040" w="1584">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3" name="Google Shape;6223;p93"/>
            <p:cNvSpPr/>
            <p:nvPr/>
          </p:nvSpPr>
          <p:spPr>
            <a:xfrm>
              <a:off x="6325825" y="2862750"/>
              <a:ext cx="54425" cy="22400"/>
            </a:xfrm>
            <a:custGeom>
              <a:rect b="b" l="l" r="r" t="t"/>
              <a:pathLst>
                <a:path extrusionOk="0" h="896" w="2177">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4" name="Google Shape;6224;p93"/>
            <p:cNvSpPr/>
            <p:nvPr/>
          </p:nvSpPr>
          <p:spPr>
            <a:xfrm>
              <a:off x="7023725" y="3061400"/>
              <a:ext cx="101300" cy="50475"/>
            </a:xfrm>
            <a:custGeom>
              <a:rect b="b" l="l" r="r" t="t"/>
              <a:pathLst>
                <a:path extrusionOk="0" h="2019" w="4052">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5" name="Google Shape;6225;p93"/>
            <p:cNvSpPr/>
            <p:nvPr/>
          </p:nvSpPr>
          <p:spPr>
            <a:xfrm>
              <a:off x="6952750" y="3054150"/>
              <a:ext cx="63100" cy="15650"/>
            </a:xfrm>
            <a:custGeom>
              <a:rect b="b" l="l" r="r" t="t"/>
              <a:pathLst>
                <a:path extrusionOk="0" h="626" w="2524">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6" name="Google Shape;6226;p93"/>
            <p:cNvSpPr/>
            <p:nvPr/>
          </p:nvSpPr>
          <p:spPr>
            <a:xfrm>
              <a:off x="6843450" y="3073975"/>
              <a:ext cx="39625" cy="26025"/>
            </a:xfrm>
            <a:custGeom>
              <a:rect b="b" l="l" r="r" t="t"/>
              <a:pathLst>
                <a:path extrusionOk="0" h="1041" w="1585">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7" name="Google Shape;6227;p93"/>
            <p:cNvSpPr/>
            <p:nvPr/>
          </p:nvSpPr>
          <p:spPr>
            <a:xfrm>
              <a:off x="6889575" y="3056825"/>
              <a:ext cx="54425" cy="22400"/>
            </a:xfrm>
            <a:custGeom>
              <a:rect b="b" l="l" r="r" t="t"/>
              <a:pathLst>
                <a:path extrusionOk="0" h="896" w="2177">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8" name="Google Shape;6228;p93"/>
            <p:cNvSpPr/>
            <p:nvPr/>
          </p:nvSpPr>
          <p:spPr>
            <a:xfrm>
              <a:off x="6245350" y="4177200"/>
              <a:ext cx="101275" cy="50475"/>
            </a:xfrm>
            <a:custGeom>
              <a:rect b="b" l="l" r="r" t="t"/>
              <a:pathLst>
                <a:path extrusionOk="0" h="2019" w="4051">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29" name="Google Shape;6229;p93"/>
            <p:cNvSpPr/>
            <p:nvPr/>
          </p:nvSpPr>
          <p:spPr>
            <a:xfrm>
              <a:off x="6354525" y="4219275"/>
              <a:ext cx="63075" cy="15675"/>
            </a:xfrm>
            <a:custGeom>
              <a:rect b="b" l="l" r="r" t="t"/>
              <a:pathLst>
                <a:path extrusionOk="0" h="627" w="2523">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0" name="Google Shape;6230;p93"/>
            <p:cNvSpPr/>
            <p:nvPr/>
          </p:nvSpPr>
          <p:spPr>
            <a:xfrm>
              <a:off x="6487275" y="4189125"/>
              <a:ext cx="39625" cy="25975"/>
            </a:xfrm>
            <a:custGeom>
              <a:rect b="b" l="l" r="r" t="t"/>
              <a:pathLst>
                <a:path extrusionOk="0" h="1039" w="1585">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1" name="Google Shape;6231;p93"/>
            <p:cNvSpPr/>
            <p:nvPr/>
          </p:nvSpPr>
          <p:spPr>
            <a:xfrm>
              <a:off x="6426350" y="4209850"/>
              <a:ext cx="54475" cy="22400"/>
            </a:xfrm>
            <a:custGeom>
              <a:rect b="b" l="l" r="r" t="t"/>
              <a:pathLst>
                <a:path extrusionOk="0" h="896" w="2179">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2" name="Google Shape;6232;p93"/>
            <p:cNvSpPr/>
            <p:nvPr/>
          </p:nvSpPr>
          <p:spPr>
            <a:xfrm>
              <a:off x="5992275" y="3674825"/>
              <a:ext cx="51250" cy="99900"/>
            </a:xfrm>
            <a:custGeom>
              <a:rect b="b" l="l" r="r" t="t"/>
              <a:pathLst>
                <a:path extrusionOk="0" h="3996" w="205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3" name="Google Shape;6233;p93"/>
            <p:cNvSpPr/>
            <p:nvPr/>
          </p:nvSpPr>
          <p:spPr>
            <a:xfrm>
              <a:off x="5985650" y="3783750"/>
              <a:ext cx="16125" cy="62275"/>
            </a:xfrm>
            <a:custGeom>
              <a:rect b="b" l="l" r="r" t="t"/>
              <a:pathLst>
                <a:path extrusionOk="0" h="2491" w="645">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4" name="Google Shape;6234;p93"/>
            <p:cNvSpPr/>
            <p:nvPr/>
          </p:nvSpPr>
          <p:spPr>
            <a:xfrm>
              <a:off x="6004725" y="3916700"/>
              <a:ext cx="27875" cy="38100"/>
            </a:xfrm>
            <a:custGeom>
              <a:rect b="b" l="l" r="r" t="t"/>
              <a:pathLst>
                <a:path extrusionOk="0" h="1524" w="1115">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5" name="Google Shape;6235;p93"/>
            <p:cNvSpPr/>
            <p:nvPr/>
          </p:nvSpPr>
          <p:spPr>
            <a:xfrm>
              <a:off x="5987900" y="3855450"/>
              <a:ext cx="23600" cy="53200"/>
            </a:xfrm>
            <a:custGeom>
              <a:rect b="b" l="l" r="r" t="t"/>
              <a:pathLst>
                <a:path extrusionOk="0" h="2128" w="944">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6" name="Google Shape;6236;p93"/>
            <p:cNvSpPr/>
            <p:nvPr/>
          </p:nvSpPr>
          <p:spPr>
            <a:xfrm>
              <a:off x="6071975" y="3300325"/>
              <a:ext cx="52475" cy="102475"/>
            </a:xfrm>
            <a:custGeom>
              <a:rect b="b" l="l" r="r" t="t"/>
              <a:pathLst>
                <a:path extrusionOk="0" h="4099" w="2099">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7" name="Google Shape;6237;p93"/>
            <p:cNvSpPr/>
            <p:nvPr/>
          </p:nvSpPr>
          <p:spPr>
            <a:xfrm>
              <a:off x="6122225" y="3408475"/>
              <a:ext cx="47725" cy="49550"/>
            </a:xfrm>
            <a:custGeom>
              <a:rect b="b" l="l" r="r" t="t"/>
              <a:pathLst>
                <a:path extrusionOk="0" h="1982" w="1909">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8" name="Google Shape;6238;p93"/>
            <p:cNvSpPr/>
            <p:nvPr/>
          </p:nvSpPr>
          <p:spPr>
            <a:xfrm>
              <a:off x="6228150" y="3490275"/>
              <a:ext cx="42050" cy="21525"/>
            </a:xfrm>
            <a:custGeom>
              <a:rect b="b" l="l" r="r" t="t"/>
              <a:pathLst>
                <a:path extrusionOk="0" h="861" w="1682">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39" name="Google Shape;6239;p93"/>
            <p:cNvSpPr/>
            <p:nvPr/>
          </p:nvSpPr>
          <p:spPr>
            <a:xfrm>
              <a:off x="6172850" y="3459275"/>
              <a:ext cx="49900" cy="34575"/>
            </a:xfrm>
            <a:custGeom>
              <a:rect b="b" l="l" r="r" t="t"/>
              <a:pathLst>
                <a:path extrusionOk="0" h="1383" w="1996">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0" name="Google Shape;6240;p93"/>
            <p:cNvSpPr/>
            <p:nvPr/>
          </p:nvSpPr>
          <p:spPr>
            <a:xfrm>
              <a:off x="7323825" y="3495225"/>
              <a:ext cx="51250" cy="99900"/>
            </a:xfrm>
            <a:custGeom>
              <a:rect b="b" l="l" r="r" t="t"/>
              <a:pathLst>
                <a:path extrusionOk="0" h="3996" w="205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1" name="Google Shape;6241;p93"/>
            <p:cNvSpPr/>
            <p:nvPr/>
          </p:nvSpPr>
          <p:spPr>
            <a:xfrm>
              <a:off x="7365575" y="3423925"/>
              <a:ext cx="16150" cy="62275"/>
            </a:xfrm>
            <a:custGeom>
              <a:rect b="b" l="l" r="r" t="t"/>
              <a:pathLst>
                <a:path extrusionOk="0" h="2491" w="646">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2" name="Google Shape;6242;p93"/>
            <p:cNvSpPr/>
            <p:nvPr/>
          </p:nvSpPr>
          <p:spPr>
            <a:xfrm>
              <a:off x="7334775" y="3315150"/>
              <a:ext cx="27850" cy="38100"/>
            </a:xfrm>
            <a:custGeom>
              <a:rect b="b" l="l" r="r" t="t"/>
              <a:pathLst>
                <a:path extrusionOk="0" h="1524" w="1114">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3" name="Google Shape;6243;p93"/>
            <p:cNvSpPr/>
            <p:nvPr/>
          </p:nvSpPr>
          <p:spPr>
            <a:xfrm>
              <a:off x="7355800" y="3361300"/>
              <a:ext cx="23650" cy="53200"/>
            </a:xfrm>
            <a:custGeom>
              <a:rect b="b" l="l" r="r" t="t"/>
              <a:pathLst>
                <a:path extrusionOk="0" h="2128" w="946">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4" name="Google Shape;6244;p93"/>
            <p:cNvSpPr/>
            <p:nvPr/>
          </p:nvSpPr>
          <p:spPr>
            <a:xfrm>
              <a:off x="7093025" y="4348600"/>
              <a:ext cx="104200" cy="51200"/>
            </a:xfrm>
            <a:custGeom>
              <a:rect b="b" l="l" r="r" t="t"/>
              <a:pathLst>
                <a:path extrusionOk="0" h="2048" w="4168">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5" name="Google Shape;6245;p93"/>
            <p:cNvSpPr/>
            <p:nvPr/>
          </p:nvSpPr>
          <p:spPr>
            <a:xfrm>
              <a:off x="7201150" y="4302925"/>
              <a:ext cx="51100" cy="46100"/>
            </a:xfrm>
            <a:custGeom>
              <a:rect b="b" l="l" r="r" t="t"/>
              <a:pathLst>
                <a:path extrusionOk="0" h="1844" w="2044">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6" name="Google Shape;6246;p93"/>
            <p:cNvSpPr/>
            <p:nvPr/>
          </p:nvSpPr>
          <p:spPr>
            <a:xfrm>
              <a:off x="7282950" y="4203000"/>
              <a:ext cx="22950" cy="40225"/>
            </a:xfrm>
            <a:custGeom>
              <a:rect b="b" l="l" r="r" t="t"/>
              <a:pathLst>
                <a:path extrusionOk="0" h="1609" w="918">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47" name="Google Shape;6247;p93"/>
            <p:cNvSpPr/>
            <p:nvPr/>
          </p:nvSpPr>
          <p:spPr>
            <a:xfrm>
              <a:off x="7252000" y="4250300"/>
              <a:ext cx="36300" cy="48175"/>
            </a:xfrm>
            <a:custGeom>
              <a:rect b="b" l="l" r="r" t="t"/>
              <a:pathLst>
                <a:path extrusionOk="0" h="1927" w="1452">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48" name="Google Shape;6248;p93"/>
          <p:cNvGrpSpPr/>
          <p:nvPr/>
        </p:nvGrpSpPr>
        <p:grpSpPr>
          <a:xfrm>
            <a:off x="4704254" y="971307"/>
            <a:ext cx="725845" cy="699975"/>
            <a:chOff x="4249973" y="1201875"/>
            <a:chExt cx="1958568" cy="1888762"/>
          </a:xfrm>
        </p:grpSpPr>
        <p:sp>
          <p:nvSpPr>
            <p:cNvPr id="6249" name="Google Shape;6249;p93"/>
            <p:cNvSpPr/>
            <p:nvPr/>
          </p:nvSpPr>
          <p:spPr>
            <a:xfrm>
              <a:off x="4468527" y="1411932"/>
              <a:ext cx="1528500" cy="1452600"/>
            </a:xfrm>
            <a:prstGeom prst="pentagon">
              <a:avLst>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50" name="Google Shape;6250;p93"/>
            <p:cNvGrpSpPr/>
            <p:nvPr/>
          </p:nvGrpSpPr>
          <p:grpSpPr>
            <a:xfrm>
              <a:off x="5853086" y="1789142"/>
              <a:ext cx="355454" cy="1048099"/>
              <a:chOff x="5576108" y="2016725"/>
              <a:chExt cx="565200" cy="1666560"/>
            </a:xfrm>
          </p:grpSpPr>
          <p:sp>
            <p:nvSpPr>
              <p:cNvPr id="6251" name="Google Shape;6251;p93"/>
              <p:cNvSpPr/>
              <p:nvPr/>
            </p:nvSpPr>
            <p:spPr>
              <a:xfrm>
                <a:off x="5576108"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52" name="Google Shape;6252;p93"/>
              <p:cNvSpPr/>
              <p:nvPr/>
            </p:nvSpPr>
            <p:spPr>
              <a:xfrm rot="6479001">
                <a:off x="5275897" y="3050667"/>
                <a:ext cx="1119386" cy="152834"/>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3" name="Google Shape;6253;p93"/>
            <p:cNvGrpSpPr/>
            <p:nvPr/>
          </p:nvGrpSpPr>
          <p:grpSpPr>
            <a:xfrm>
              <a:off x="4869455" y="2691676"/>
              <a:ext cx="1013897" cy="398961"/>
              <a:chOff x="4012057" y="3451825"/>
              <a:chExt cx="1612175" cy="634379"/>
            </a:xfrm>
          </p:grpSpPr>
          <p:sp>
            <p:nvSpPr>
              <p:cNvPr id="6254" name="Google Shape;6254;p93"/>
              <p:cNvSpPr/>
              <p:nvPr/>
            </p:nvSpPr>
            <p:spPr>
              <a:xfrm>
                <a:off x="505903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55" name="Google Shape;6255;p93"/>
              <p:cNvSpPr/>
              <p:nvPr/>
            </p:nvSpPr>
            <p:spPr>
              <a:xfrm rot="10799079">
                <a:off x="4012507" y="3933353"/>
                <a:ext cx="1119600" cy="15270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6" name="Google Shape;6256;p93"/>
            <p:cNvGrpSpPr/>
            <p:nvPr/>
          </p:nvGrpSpPr>
          <p:grpSpPr>
            <a:xfrm>
              <a:off x="4276937" y="2155961"/>
              <a:ext cx="651965" cy="891358"/>
              <a:chOff x="3069908" y="2599997"/>
              <a:chExt cx="1036675" cy="1417328"/>
            </a:xfrm>
          </p:grpSpPr>
          <p:sp>
            <p:nvSpPr>
              <p:cNvPr id="6257" name="Google Shape;6257;p93"/>
              <p:cNvSpPr/>
              <p:nvPr/>
            </p:nvSpPr>
            <p:spPr>
              <a:xfrm>
                <a:off x="3541383" y="34518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58" name="Google Shape;6258;p93"/>
              <p:cNvSpPr/>
              <p:nvPr/>
            </p:nvSpPr>
            <p:spPr>
              <a:xfrm rot="-6478717">
                <a:off x="2755922" y="3079191"/>
                <a:ext cx="1119672" cy="15341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59" name="Google Shape;6259;p93"/>
            <p:cNvGrpSpPr/>
            <p:nvPr/>
          </p:nvGrpSpPr>
          <p:grpSpPr>
            <a:xfrm>
              <a:off x="5054918" y="1201875"/>
              <a:ext cx="999548" cy="602711"/>
              <a:chOff x="4306958" y="1082925"/>
              <a:chExt cx="1589359" cy="958358"/>
            </a:xfrm>
          </p:grpSpPr>
          <p:sp>
            <p:nvSpPr>
              <p:cNvPr id="6260" name="Google Shape;6260;p93"/>
              <p:cNvSpPr/>
              <p:nvPr/>
            </p:nvSpPr>
            <p:spPr>
              <a:xfrm>
                <a:off x="4306958" y="1082925"/>
                <a:ext cx="565200" cy="5655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61" name="Google Shape;6261;p93"/>
              <p:cNvSpPr/>
              <p:nvPr/>
            </p:nvSpPr>
            <p:spPr>
              <a:xfrm rot="2159678">
                <a:off x="4838902" y="1574444"/>
                <a:ext cx="1119431" cy="152476"/>
              </a:xfrm>
              <a:prstGeom prst="rightArrow">
                <a:avLst>
                  <a:gd fmla="val 25514" name="adj1"/>
                  <a:gd fmla="val 64322"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2" name="Google Shape;6262;p93"/>
            <p:cNvGrpSpPr/>
            <p:nvPr/>
          </p:nvGrpSpPr>
          <p:grpSpPr>
            <a:xfrm>
              <a:off x="4249973" y="1303451"/>
              <a:ext cx="799317" cy="841334"/>
              <a:chOff x="3027033" y="1244439"/>
              <a:chExt cx="1270977" cy="1337786"/>
            </a:xfrm>
          </p:grpSpPr>
          <p:sp>
            <p:nvSpPr>
              <p:cNvPr id="6263" name="Google Shape;6263;p93"/>
              <p:cNvSpPr/>
              <p:nvPr/>
            </p:nvSpPr>
            <p:spPr>
              <a:xfrm>
                <a:off x="3027033" y="2016725"/>
                <a:ext cx="565200" cy="5655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sz="1200">
                  <a:solidFill>
                    <a:srgbClr val="FFFFFF"/>
                  </a:solidFill>
                  <a:latin typeface="Roboto Medium"/>
                  <a:ea typeface="Roboto Medium"/>
                  <a:cs typeface="Roboto Medium"/>
                  <a:sym typeface="Roboto Medium"/>
                </a:endParaRPr>
              </a:p>
            </p:txBody>
          </p:sp>
          <p:sp>
            <p:nvSpPr>
              <p:cNvPr id="6264" name="Google Shape;6264;p93"/>
              <p:cNvSpPr/>
              <p:nvPr/>
            </p:nvSpPr>
            <p:spPr>
              <a:xfrm rot="-2159137">
                <a:off x="3240473" y="1559002"/>
                <a:ext cx="1119673" cy="153273"/>
              </a:xfrm>
              <a:prstGeom prst="rightArrow">
                <a:avLst>
                  <a:gd fmla="val 25514" name="adj1"/>
                  <a:gd fmla="val 64322" name="adj2"/>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65" name="Google Shape;6265;p93"/>
          <p:cNvGrpSpPr/>
          <p:nvPr/>
        </p:nvGrpSpPr>
        <p:grpSpPr>
          <a:xfrm>
            <a:off x="4057119" y="1858087"/>
            <a:ext cx="750769" cy="683784"/>
            <a:chOff x="4204684" y="2104422"/>
            <a:chExt cx="699822" cy="637382"/>
          </a:xfrm>
        </p:grpSpPr>
        <p:grpSp>
          <p:nvGrpSpPr>
            <p:cNvPr id="6266" name="Google Shape;6266;p93"/>
            <p:cNvGrpSpPr/>
            <p:nvPr/>
          </p:nvGrpSpPr>
          <p:grpSpPr>
            <a:xfrm>
              <a:off x="4204684" y="2430067"/>
              <a:ext cx="342957" cy="311738"/>
              <a:chOff x="4204684" y="2430067"/>
              <a:chExt cx="342957" cy="311738"/>
            </a:xfrm>
          </p:grpSpPr>
          <p:sp>
            <p:nvSpPr>
              <p:cNvPr id="6267" name="Google Shape;6267;p93"/>
              <p:cNvSpPr/>
              <p:nvPr/>
            </p:nvSpPr>
            <p:spPr>
              <a:xfrm>
                <a:off x="4235882" y="2430067"/>
                <a:ext cx="311759" cy="311738"/>
              </a:xfrm>
              <a:custGeom>
                <a:rect b="b" l="l" r="r" t="t"/>
                <a:pathLst>
                  <a:path extrusionOk="0" h="8384" w="8384">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68" name="Google Shape;6268;p93"/>
              <p:cNvSpPr/>
              <p:nvPr/>
            </p:nvSpPr>
            <p:spPr>
              <a:xfrm>
                <a:off x="4204684" y="2558309"/>
                <a:ext cx="117839" cy="117794"/>
              </a:xfrm>
              <a:custGeom>
                <a:rect b="b" l="l" r="r" t="t"/>
                <a:pathLst>
                  <a:path extrusionOk="0" h="3168" w="3169">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69" name="Google Shape;6269;p93"/>
            <p:cNvGrpSpPr/>
            <p:nvPr/>
          </p:nvGrpSpPr>
          <p:grpSpPr>
            <a:xfrm>
              <a:off x="4561586" y="2430067"/>
              <a:ext cx="342920" cy="311738"/>
              <a:chOff x="4561586" y="2430067"/>
              <a:chExt cx="342920" cy="311738"/>
            </a:xfrm>
          </p:grpSpPr>
          <p:sp>
            <p:nvSpPr>
              <p:cNvPr id="6270" name="Google Shape;6270;p93"/>
              <p:cNvSpPr/>
              <p:nvPr/>
            </p:nvSpPr>
            <p:spPr>
              <a:xfrm>
                <a:off x="4561586" y="2430067"/>
                <a:ext cx="311759" cy="311738"/>
              </a:xfrm>
              <a:custGeom>
                <a:rect b="b" l="l" r="r" t="t"/>
                <a:pathLst>
                  <a:path extrusionOk="0" h="8384" w="8384">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1" name="Google Shape;6271;p93"/>
              <p:cNvSpPr/>
              <p:nvPr/>
            </p:nvSpPr>
            <p:spPr>
              <a:xfrm>
                <a:off x="4786741" y="2558309"/>
                <a:ext cx="117765" cy="117794"/>
              </a:xfrm>
              <a:custGeom>
                <a:rect b="b" l="l" r="r" t="t"/>
                <a:pathLst>
                  <a:path extrusionOk="0" h="3168" w="3167">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2" name="Google Shape;6272;p93"/>
            <p:cNvGrpSpPr/>
            <p:nvPr/>
          </p:nvGrpSpPr>
          <p:grpSpPr>
            <a:xfrm>
              <a:off x="4561586" y="2104422"/>
              <a:ext cx="342920" cy="311738"/>
              <a:chOff x="4561586" y="2104422"/>
              <a:chExt cx="342920" cy="311738"/>
            </a:xfrm>
          </p:grpSpPr>
          <p:sp>
            <p:nvSpPr>
              <p:cNvPr id="6273" name="Google Shape;6273;p93"/>
              <p:cNvSpPr/>
              <p:nvPr/>
            </p:nvSpPr>
            <p:spPr>
              <a:xfrm>
                <a:off x="4561586" y="2104422"/>
                <a:ext cx="311722" cy="311738"/>
              </a:xfrm>
              <a:custGeom>
                <a:rect b="b" l="l" r="r" t="t"/>
                <a:pathLst>
                  <a:path extrusionOk="0" h="8384" w="8383">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4" name="Google Shape;6274;p93"/>
              <p:cNvSpPr/>
              <p:nvPr/>
            </p:nvSpPr>
            <p:spPr>
              <a:xfrm>
                <a:off x="4786741" y="2170087"/>
                <a:ext cx="117765" cy="117757"/>
              </a:xfrm>
              <a:custGeom>
                <a:rect b="b" l="l" r="r" t="t"/>
                <a:pathLst>
                  <a:path extrusionOk="0" h="3167" w="3167">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75" name="Google Shape;6275;p93"/>
            <p:cNvGrpSpPr/>
            <p:nvPr/>
          </p:nvGrpSpPr>
          <p:grpSpPr>
            <a:xfrm>
              <a:off x="4204684" y="2104422"/>
              <a:ext cx="342957" cy="311664"/>
              <a:chOff x="4204684" y="2104422"/>
              <a:chExt cx="342957" cy="311664"/>
            </a:xfrm>
          </p:grpSpPr>
          <p:sp>
            <p:nvSpPr>
              <p:cNvPr id="6276" name="Google Shape;6276;p93"/>
              <p:cNvSpPr/>
              <p:nvPr/>
            </p:nvSpPr>
            <p:spPr>
              <a:xfrm>
                <a:off x="4235882" y="2104422"/>
                <a:ext cx="311759" cy="311664"/>
              </a:xfrm>
              <a:custGeom>
                <a:rect b="b" l="l" r="r" t="t"/>
                <a:pathLst>
                  <a:path extrusionOk="0" h="8382" w="8384">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77" name="Google Shape;6277;p93"/>
              <p:cNvSpPr/>
              <p:nvPr/>
            </p:nvSpPr>
            <p:spPr>
              <a:xfrm>
                <a:off x="4204684" y="2170087"/>
                <a:ext cx="117839" cy="117757"/>
              </a:xfrm>
              <a:custGeom>
                <a:rect b="b" l="l" r="r" t="t"/>
                <a:pathLst>
                  <a:path extrusionOk="0" h="3167" w="3169">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78" name="Google Shape;6278;p93"/>
          <p:cNvGrpSpPr/>
          <p:nvPr/>
        </p:nvGrpSpPr>
        <p:grpSpPr>
          <a:xfrm>
            <a:off x="5521552" y="971301"/>
            <a:ext cx="660591" cy="688867"/>
            <a:chOff x="5830645" y="1267368"/>
            <a:chExt cx="530340" cy="553040"/>
          </a:xfrm>
        </p:grpSpPr>
        <p:sp>
          <p:nvSpPr>
            <p:cNvPr id="6279" name="Google Shape;6279;p93"/>
            <p:cNvSpPr/>
            <p:nvPr/>
          </p:nvSpPr>
          <p:spPr>
            <a:xfrm>
              <a:off x="5994669" y="1442730"/>
              <a:ext cx="202317" cy="202342"/>
            </a:xfrm>
            <a:custGeom>
              <a:rect b="b" l="l" r="r" t="t"/>
              <a:pathLst>
                <a:path extrusionOk="0" h="7942" w="7941">
                  <a:moveTo>
                    <a:pt x="3971" y="319"/>
                  </a:moveTo>
                  <a:cubicBezTo>
                    <a:pt x="5984" y="319"/>
                    <a:pt x="7623" y="1957"/>
                    <a:pt x="7623" y="3971"/>
                  </a:cubicBezTo>
                  <a:cubicBezTo>
                    <a:pt x="7623" y="5984"/>
                    <a:pt x="5985" y="7624"/>
                    <a:pt x="3971" y="7624"/>
                  </a:cubicBezTo>
                  <a:cubicBezTo>
                    <a:pt x="1956" y="7624"/>
                    <a:pt x="318" y="5984"/>
                    <a:pt x="318" y="3971"/>
                  </a:cubicBezTo>
                  <a:cubicBezTo>
                    <a:pt x="318" y="1957"/>
                    <a:pt x="1956" y="319"/>
                    <a:pt x="3971" y="319"/>
                  </a:cubicBezTo>
                  <a:close/>
                  <a:moveTo>
                    <a:pt x="3971" y="0"/>
                  </a:moveTo>
                  <a:cubicBezTo>
                    <a:pt x="1782" y="0"/>
                    <a:pt x="1" y="1782"/>
                    <a:pt x="1" y="3971"/>
                  </a:cubicBezTo>
                  <a:cubicBezTo>
                    <a:pt x="1" y="6159"/>
                    <a:pt x="1782" y="7941"/>
                    <a:pt x="3971" y="7941"/>
                  </a:cubicBezTo>
                  <a:cubicBezTo>
                    <a:pt x="6160" y="7941"/>
                    <a:pt x="7940" y="6159"/>
                    <a:pt x="7940" y="3971"/>
                  </a:cubicBezTo>
                  <a:cubicBezTo>
                    <a:pt x="7940" y="1782"/>
                    <a:pt x="6160" y="0"/>
                    <a:pt x="39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280" name="Google Shape;6280;p93"/>
            <p:cNvGrpSpPr/>
            <p:nvPr/>
          </p:nvGrpSpPr>
          <p:grpSpPr>
            <a:xfrm>
              <a:off x="5830645" y="1267368"/>
              <a:ext cx="259743" cy="269909"/>
              <a:chOff x="5830645" y="1267368"/>
              <a:chExt cx="259743" cy="269909"/>
            </a:xfrm>
          </p:grpSpPr>
          <p:sp>
            <p:nvSpPr>
              <p:cNvPr id="6281" name="Google Shape;6281;p93"/>
              <p:cNvSpPr/>
              <p:nvPr/>
            </p:nvSpPr>
            <p:spPr>
              <a:xfrm>
                <a:off x="5830645" y="1304897"/>
                <a:ext cx="259743" cy="232380"/>
              </a:xfrm>
              <a:custGeom>
                <a:rect b="b" l="l" r="r" t="t"/>
                <a:pathLst>
                  <a:path extrusionOk="0" h="9121" w="10195">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2" name="Google Shape;6282;p93"/>
              <p:cNvSpPr/>
              <p:nvPr/>
            </p:nvSpPr>
            <p:spPr>
              <a:xfrm>
                <a:off x="5922950" y="1267368"/>
                <a:ext cx="75057" cy="75057"/>
              </a:xfrm>
              <a:custGeom>
                <a:rect b="b" l="l" r="r" t="t"/>
                <a:pathLst>
                  <a:path extrusionOk="0" h="2946" w="2946">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3" name="Google Shape;6283;p93"/>
            <p:cNvGrpSpPr/>
            <p:nvPr/>
          </p:nvGrpSpPr>
          <p:grpSpPr>
            <a:xfrm>
              <a:off x="6101293" y="1267368"/>
              <a:ext cx="259692" cy="269909"/>
              <a:chOff x="6101293" y="1267368"/>
              <a:chExt cx="259692" cy="269909"/>
            </a:xfrm>
          </p:grpSpPr>
          <p:sp>
            <p:nvSpPr>
              <p:cNvPr id="6284" name="Google Shape;6284;p93"/>
              <p:cNvSpPr/>
              <p:nvPr/>
            </p:nvSpPr>
            <p:spPr>
              <a:xfrm>
                <a:off x="6101293" y="1304897"/>
                <a:ext cx="259692" cy="232380"/>
              </a:xfrm>
              <a:custGeom>
                <a:rect b="b" l="l" r="r" t="t"/>
                <a:pathLst>
                  <a:path extrusionOk="0" h="9121" w="10193">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5" name="Google Shape;6285;p93"/>
              <p:cNvSpPr/>
              <p:nvPr/>
            </p:nvSpPr>
            <p:spPr>
              <a:xfrm>
                <a:off x="6193623" y="1267368"/>
                <a:ext cx="75031" cy="75057"/>
              </a:xfrm>
              <a:custGeom>
                <a:rect b="b" l="l" r="r" t="t"/>
                <a:pathLst>
                  <a:path extrusionOk="0" h="2946" w="2945">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6" name="Google Shape;6286;p93"/>
            <p:cNvGrpSpPr/>
            <p:nvPr/>
          </p:nvGrpSpPr>
          <p:grpSpPr>
            <a:xfrm>
              <a:off x="5830645" y="1550500"/>
              <a:ext cx="259692" cy="269909"/>
              <a:chOff x="5830645" y="1550500"/>
              <a:chExt cx="259692" cy="269909"/>
            </a:xfrm>
          </p:grpSpPr>
          <p:sp>
            <p:nvSpPr>
              <p:cNvPr id="6287" name="Google Shape;6287;p93"/>
              <p:cNvSpPr/>
              <p:nvPr/>
            </p:nvSpPr>
            <p:spPr>
              <a:xfrm>
                <a:off x="5830645" y="1550500"/>
                <a:ext cx="259692" cy="232406"/>
              </a:xfrm>
              <a:custGeom>
                <a:rect b="b" l="l" r="r" t="t"/>
                <a:pathLst>
                  <a:path extrusionOk="0" h="9122" w="10193">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88" name="Google Shape;6288;p93"/>
              <p:cNvSpPr/>
              <p:nvPr/>
            </p:nvSpPr>
            <p:spPr>
              <a:xfrm>
                <a:off x="5922950" y="1745352"/>
                <a:ext cx="75057" cy="75057"/>
              </a:xfrm>
              <a:custGeom>
                <a:rect b="b" l="l" r="r" t="t"/>
                <a:pathLst>
                  <a:path extrusionOk="0" h="2946" w="2946">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89" name="Google Shape;6289;p93"/>
            <p:cNvGrpSpPr/>
            <p:nvPr/>
          </p:nvGrpSpPr>
          <p:grpSpPr>
            <a:xfrm>
              <a:off x="6101293" y="1550500"/>
              <a:ext cx="259692" cy="269909"/>
              <a:chOff x="6101293" y="1550500"/>
              <a:chExt cx="259692" cy="269909"/>
            </a:xfrm>
          </p:grpSpPr>
          <p:sp>
            <p:nvSpPr>
              <p:cNvPr id="6290" name="Google Shape;6290;p93"/>
              <p:cNvSpPr/>
              <p:nvPr/>
            </p:nvSpPr>
            <p:spPr>
              <a:xfrm>
                <a:off x="6101293" y="1550500"/>
                <a:ext cx="259692" cy="232406"/>
              </a:xfrm>
              <a:custGeom>
                <a:rect b="b" l="l" r="r" t="t"/>
                <a:pathLst>
                  <a:path extrusionOk="0" h="9122" w="10193">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1" name="Google Shape;6291;p93"/>
              <p:cNvSpPr/>
              <p:nvPr/>
            </p:nvSpPr>
            <p:spPr>
              <a:xfrm>
                <a:off x="6193623" y="1745352"/>
                <a:ext cx="75031" cy="75057"/>
              </a:xfrm>
              <a:custGeom>
                <a:rect b="b" l="l" r="r" t="t"/>
                <a:pathLst>
                  <a:path extrusionOk="0" h="2946" w="2945">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292" name="Google Shape;6292;p93"/>
          <p:cNvGrpSpPr/>
          <p:nvPr/>
        </p:nvGrpSpPr>
        <p:grpSpPr>
          <a:xfrm>
            <a:off x="723705" y="1861761"/>
            <a:ext cx="697154" cy="679574"/>
            <a:chOff x="2679875" y="2361475"/>
            <a:chExt cx="780425" cy="760575"/>
          </a:xfrm>
        </p:grpSpPr>
        <p:sp>
          <p:nvSpPr>
            <p:cNvPr id="6293" name="Google Shape;6293;p93"/>
            <p:cNvSpPr/>
            <p:nvPr/>
          </p:nvSpPr>
          <p:spPr>
            <a:xfrm>
              <a:off x="2812050" y="2361475"/>
              <a:ext cx="516050" cy="266400"/>
            </a:xfrm>
            <a:custGeom>
              <a:rect b="b" l="l" r="r" t="t"/>
              <a:pathLst>
                <a:path extrusionOk="0" h="10656" w="20642">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4" name="Google Shape;6294;p93"/>
            <p:cNvSpPr/>
            <p:nvPr/>
          </p:nvSpPr>
          <p:spPr>
            <a:xfrm>
              <a:off x="3082750" y="2645625"/>
              <a:ext cx="377550" cy="476425"/>
            </a:xfrm>
            <a:custGeom>
              <a:rect b="b" l="l" r="r" t="t"/>
              <a:pathLst>
                <a:path extrusionOk="0" h="19057" w="15102">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5" name="Google Shape;6295;p93"/>
            <p:cNvSpPr/>
            <p:nvPr/>
          </p:nvSpPr>
          <p:spPr>
            <a:xfrm>
              <a:off x="3082750" y="2605975"/>
              <a:ext cx="244675" cy="231900"/>
            </a:xfrm>
            <a:custGeom>
              <a:rect b="b" l="l" r="r" t="t"/>
              <a:pathLst>
                <a:path extrusionOk="0" h="9276" w="9787">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6" name="Google Shape;6296;p93"/>
            <p:cNvSpPr/>
            <p:nvPr/>
          </p:nvSpPr>
          <p:spPr>
            <a:xfrm>
              <a:off x="2679875" y="2645625"/>
              <a:ext cx="377575" cy="476425"/>
            </a:xfrm>
            <a:custGeom>
              <a:rect b="b" l="l" r="r" t="t"/>
              <a:pathLst>
                <a:path extrusionOk="0" h="19057" w="15103">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7" name="Google Shape;6297;p93"/>
            <p:cNvSpPr/>
            <p:nvPr/>
          </p:nvSpPr>
          <p:spPr>
            <a:xfrm>
              <a:off x="2812775" y="2605975"/>
              <a:ext cx="244675" cy="231900"/>
            </a:xfrm>
            <a:custGeom>
              <a:rect b="b" l="l" r="r" t="t"/>
              <a:pathLst>
                <a:path extrusionOk="0" h="9276" w="9787">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98" name="Google Shape;6298;p93"/>
            <p:cNvSpPr/>
            <p:nvPr/>
          </p:nvSpPr>
          <p:spPr>
            <a:xfrm>
              <a:off x="2944250" y="2859150"/>
              <a:ext cx="251675" cy="226375"/>
            </a:xfrm>
            <a:custGeom>
              <a:rect b="b" l="l" r="r" t="t"/>
              <a:pathLst>
                <a:path extrusionOk="0" h="9055" w="10067">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299" name="Google Shape;6299;p93"/>
          <p:cNvGrpSpPr/>
          <p:nvPr/>
        </p:nvGrpSpPr>
        <p:grpSpPr>
          <a:xfrm>
            <a:off x="3122864" y="971353"/>
            <a:ext cx="735829" cy="684547"/>
            <a:chOff x="3351965" y="1148808"/>
            <a:chExt cx="750770" cy="698375"/>
          </a:xfrm>
        </p:grpSpPr>
        <p:grpSp>
          <p:nvGrpSpPr>
            <p:cNvPr id="6300" name="Google Shape;6300;p93"/>
            <p:cNvGrpSpPr/>
            <p:nvPr/>
          </p:nvGrpSpPr>
          <p:grpSpPr>
            <a:xfrm>
              <a:off x="3586796" y="1148808"/>
              <a:ext cx="294857" cy="286830"/>
              <a:chOff x="3750225" y="1774000"/>
              <a:chExt cx="149575" cy="145525"/>
            </a:xfrm>
          </p:grpSpPr>
          <p:sp>
            <p:nvSpPr>
              <p:cNvPr id="6301" name="Google Shape;6301;p93"/>
              <p:cNvSpPr/>
              <p:nvPr/>
            </p:nvSpPr>
            <p:spPr>
              <a:xfrm>
                <a:off x="3750225" y="1774000"/>
                <a:ext cx="149575" cy="145525"/>
              </a:xfrm>
              <a:custGeom>
                <a:rect b="b" l="l" r="r" t="t"/>
                <a:pathLst>
                  <a:path extrusionOk="0" h="5821" w="5983">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2" name="Google Shape;6302;p93"/>
              <p:cNvSpPr/>
              <p:nvPr/>
            </p:nvSpPr>
            <p:spPr>
              <a:xfrm>
                <a:off x="3776075" y="1794931"/>
                <a:ext cx="82600" cy="78800"/>
              </a:xfrm>
              <a:custGeom>
                <a:rect b="b" l="l" r="r" t="t"/>
                <a:pathLst>
                  <a:path extrusionOk="0" h="3152" w="3304">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3" name="Google Shape;6303;p93"/>
            <p:cNvGrpSpPr/>
            <p:nvPr/>
          </p:nvGrpSpPr>
          <p:grpSpPr>
            <a:xfrm>
              <a:off x="3779245" y="1375768"/>
              <a:ext cx="323490" cy="286978"/>
              <a:chOff x="3847850" y="1889150"/>
              <a:chExt cx="164100" cy="145600"/>
            </a:xfrm>
          </p:grpSpPr>
          <p:sp>
            <p:nvSpPr>
              <p:cNvPr id="6304" name="Google Shape;6304;p93"/>
              <p:cNvSpPr/>
              <p:nvPr/>
            </p:nvSpPr>
            <p:spPr>
              <a:xfrm>
                <a:off x="3847850" y="1889150"/>
                <a:ext cx="164100" cy="145600"/>
              </a:xfrm>
              <a:custGeom>
                <a:rect b="b" l="l" r="r" t="t"/>
                <a:pathLst>
                  <a:path extrusionOk="0" h="5824" w="6564">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5" name="Google Shape;6305;p93"/>
              <p:cNvSpPr/>
              <p:nvPr/>
            </p:nvSpPr>
            <p:spPr>
              <a:xfrm>
                <a:off x="3887875" y="1912456"/>
                <a:ext cx="89450" cy="78700"/>
              </a:xfrm>
              <a:custGeom>
                <a:rect b="b" l="l" r="r" t="t"/>
                <a:pathLst>
                  <a:path extrusionOk="0" h="3148" w="3578">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6" name="Google Shape;6306;p93"/>
            <p:cNvGrpSpPr/>
            <p:nvPr/>
          </p:nvGrpSpPr>
          <p:grpSpPr>
            <a:xfrm>
              <a:off x="3351965" y="1330435"/>
              <a:ext cx="295449" cy="285401"/>
              <a:chOff x="3631100" y="1866150"/>
              <a:chExt cx="149875" cy="144800"/>
            </a:xfrm>
          </p:grpSpPr>
          <p:sp>
            <p:nvSpPr>
              <p:cNvPr id="6307" name="Google Shape;6307;p93"/>
              <p:cNvSpPr/>
              <p:nvPr/>
            </p:nvSpPr>
            <p:spPr>
              <a:xfrm>
                <a:off x="3631100" y="1866150"/>
                <a:ext cx="149875" cy="144800"/>
              </a:xfrm>
              <a:custGeom>
                <a:rect b="b" l="l" r="r" t="t"/>
                <a:pathLst>
                  <a:path extrusionOk="0" h="5792" w="5995">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08" name="Google Shape;6308;p93"/>
              <p:cNvSpPr/>
              <p:nvPr/>
            </p:nvSpPr>
            <p:spPr>
              <a:xfrm>
                <a:off x="3654725" y="1907806"/>
                <a:ext cx="86575" cy="78800"/>
              </a:xfrm>
              <a:custGeom>
                <a:rect b="b" l="l" r="r" t="t"/>
                <a:pathLst>
                  <a:path extrusionOk="0" h="3152" w="3463">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09" name="Google Shape;6309;p93"/>
            <p:cNvGrpSpPr/>
            <p:nvPr/>
          </p:nvGrpSpPr>
          <p:grpSpPr>
            <a:xfrm>
              <a:off x="3548208" y="1560352"/>
              <a:ext cx="294808" cy="286830"/>
              <a:chOff x="3730650" y="1982800"/>
              <a:chExt cx="149550" cy="145525"/>
            </a:xfrm>
          </p:grpSpPr>
          <p:sp>
            <p:nvSpPr>
              <p:cNvPr id="6310" name="Google Shape;6310;p93"/>
              <p:cNvSpPr/>
              <p:nvPr/>
            </p:nvSpPr>
            <p:spPr>
              <a:xfrm>
                <a:off x="3730650" y="1982800"/>
                <a:ext cx="149550" cy="145525"/>
              </a:xfrm>
              <a:custGeom>
                <a:rect b="b" l="l" r="r" t="t"/>
                <a:pathLst>
                  <a:path extrusionOk="0" h="5821" w="5982">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1" name="Google Shape;6311;p93"/>
              <p:cNvSpPr/>
              <p:nvPr/>
            </p:nvSpPr>
            <p:spPr>
              <a:xfrm>
                <a:off x="3771925" y="2027231"/>
                <a:ext cx="86575" cy="78750"/>
              </a:xfrm>
              <a:custGeom>
                <a:rect b="b" l="l" r="r" t="t"/>
                <a:pathLst>
                  <a:path extrusionOk="0" h="3150" w="3463">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12" name="Google Shape;6312;p93"/>
          <p:cNvGrpSpPr/>
          <p:nvPr/>
        </p:nvGrpSpPr>
        <p:grpSpPr>
          <a:xfrm>
            <a:off x="7624517" y="971307"/>
            <a:ext cx="804565" cy="677795"/>
            <a:chOff x="7636443" y="1204988"/>
            <a:chExt cx="804565" cy="677795"/>
          </a:xfrm>
        </p:grpSpPr>
        <p:grpSp>
          <p:nvGrpSpPr>
            <p:cNvPr id="6313" name="Google Shape;6313;p93"/>
            <p:cNvGrpSpPr/>
            <p:nvPr/>
          </p:nvGrpSpPr>
          <p:grpSpPr>
            <a:xfrm>
              <a:off x="7636443" y="1509705"/>
              <a:ext cx="804565" cy="373078"/>
              <a:chOff x="7636443" y="1509705"/>
              <a:chExt cx="804565" cy="373078"/>
            </a:xfrm>
          </p:grpSpPr>
          <p:sp>
            <p:nvSpPr>
              <p:cNvPr id="6314" name="Google Shape;6314;p93"/>
              <p:cNvSpPr/>
              <p:nvPr/>
            </p:nvSpPr>
            <p:spPr>
              <a:xfrm>
                <a:off x="7636443" y="1509705"/>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5" name="Google Shape;6315;p93"/>
              <p:cNvSpPr/>
              <p:nvPr/>
            </p:nvSpPr>
            <p:spPr>
              <a:xfrm>
                <a:off x="8398251" y="1667375"/>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6" name="Google Shape;6316;p93"/>
            <p:cNvGrpSpPr/>
            <p:nvPr/>
          </p:nvGrpSpPr>
          <p:grpSpPr>
            <a:xfrm>
              <a:off x="7636443" y="1408133"/>
              <a:ext cx="804565" cy="373078"/>
              <a:chOff x="7636443" y="1408133"/>
              <a:chExt cx="804565" cy="373078"/>
            </a:xfrm>
          </p:grpSpPr>
          <p:sp>
            <p:nvSpPr>
              <p:cNvPr id="6317" name="Google Shape;6317;p93"/>
              <p:cNvSpPr/>
              <p:nvPr/>
            </p:nvSpPr>
            <p:spPr>
              <a:xfrm>
                <a:off x="7636443" y="1408133"/>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18" name="Google Shape;6318;p93"/>
              <p:cNvSpPr/>
              <p:nvPr/>
            </p:nvSpPr>
            <p:spPr>
              <a:xfrm>
                <a:off x="8398251" y="1565802"/>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19" name="Google Shape;6319;p93"/>
            <p:cNvGrpSpPr/>
            <p:nvPr/>
          </p:nvGrpSpPr>
          <p:grpSpPr>
            <a:xfrm>
              <a:off x="7636443" y="1306560"/>
              <a:ext cx="804565" cy="373078"/>
              <a:chOff x="7636443" y="1306560"/>
              <a:chExt cx="804565" cy="373078"/>
            </a:xfrm>
          </p:grpSpPr>
          <p:sp>
            <p:nvSpPr>
              <p:cNvPr id="6320" name="Google Shape;6320;p93"/>
              <p:cNvSpPr/>
              <p:nvPr/>
            </p:nvSpPr>
            <p:spPr>
              <a:xfrm>
                <a:off x="7636443" y="1306560"/>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1" name="Google Shape;6321;p93"/>
              <p:cNvSpPr/>
              <p:nvPr/>
            </p:nvSpPr>
            <p:spPr>
              <a:xfrm>
                <a:off x="8398251" y="1464230"/>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22" name="Google Shape;6322;p93"/>
            <p:cNvGrpSpPr/>
            <p:nvPr/>
          </p:nvGrpSpPr>
          <p:grpSpPr>
            <a:xfrm>
              <a:off x="7636443" y="1204988"/>
              <a:ext cx="804565" cy="373078"/>
              <a:chOff x="7636443" y="1204988"/>
              <a:chExt cx="804565" cy="373078"/>
            </a:xfrm>
          </p:grpSpPr>
          <p:sp>
            <p:nvSpPr>
              <p:cNvPr id="6323" name="Google Shape;6323;p93"/>
              <p:cNvSpPr/>
              <p:nvPr/>
            </p:nvSpPr>
            <p:spPr>
              <a:xfrm>
                <a:off x="7636443" y="1204988"/>
                <a:ext cx="749840" cy="373078"/>
              </a:xfrm>
              <a:custGeom>
                <a:rect b="b" l="l" r="r" t="t"/>
                <a:pathLst>
                  <a:path extrusionOk="0" h="10331" w="20764">
                    <a:moveTo>
                      <a:pt x="10376" y="1"/>
                    </a:moveTo>
                    <a:lnTo>
                      <a:pt x="1" y="5028"/>
                    </a:lnTo>
                    <a:lnTo>
                      <a:pt x="10376" y="10331"/>
                    </a:lnTo>
                    <a:lnTo>
                      <a:pt x="20763" y="5028"/>
                    </a:lnTo>
                    <a:lnTo>
                      <a:pt x="1037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4" name="Google Shape;6324;p93"/>
              <p:cNvSpPr/>
              <p:nvPr/>
            </p:nvSpPr>
            <p:spPr>
              <a:xfrm>
                <a:off x="8398251" y="1362658"/>
                <a:ext cx="42757" cy="36365"/>
              </a:xfrm>
              <a:custGeom>
                <a:rect b="b" l="l" r="r" t="t"/>
                <a:pathLst>
                  <a:path extrusionOk="0" h="1007" w="1184">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325" name="Google Shape;6325;p93"/>
          <p:cNvGrpSpPr/>
          <p:nvPr/>
        </p:nvGrpSpPr>
        <p:grpSpPr>
          <a:xfrm>
            <a:off x="4963363" y="1878721"/>
            <a:ext cx="661339" cy="661188"/>
            <a:chOff x="3990000" y="975400"/>
            <a:chExt cx="3934200" cy="3933300"/>
          </a:xfrm>
        </p:grpSpPr>
        <p:sp>
          <p:nvSpPr>
            <p:cNvPr id="6326" name="Google Shape;6326;p93"/>
            <p:cNvSpPr/>
            <p:nvPr/>
          </p:nvSpPr>
          <p:spPr>
            <a:xfrm>
              <a:off x="3990000" y="975400"/>
              <a:ext cx="3934200" cy="3933300"/>
            </a:xfrm>
            <a:prstGeom prst="ellipse">
              <a:avLst/>
            </a:pr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7" name="Google Shape;6327;p93"/>
            <p:cNvSpPr/>
            <p:nvPr/>
          </p:nvSpPr>
          <p:spPr>
            <a:xfrm>
              <a:off x="4346550" y="1331800"/>
              <a:ext cx="3221100" cy="32205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8" name="Google Shape;6328;p93"/>
            <p:cNvSpPr/>
            <p:nvPr/>
          </p:nvSpPr>
          <p:spPr>
            <a:xfrm>
              <a:off x="4786800" y="1771750"/>
              <a:ext cx="2340600" cy="2340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29" name="Google Shape;6329;p93"/>
            <p:cNvSpPr/>
            <p:nvPr/>
          </p:nvSpPr>
          <p:spPr>
            <a:xfrm>
              <a:off x="5218650" y="2203450"/>
              <a:ext cx="1476900" cy="14772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30" name="Google Shape;6330;p93"/>
          <p:cNvGrpSpPr/>
          <p:nvPr/>
        </p:nvGrpSpPr>
        <p:grpSpPr>
          <a:xfrm>
            <a:off x="6607011" y="1857359"/>
            <a:ext cx="868881" cy="684241"/>
            <a:chOff x="6598259" y="2078634"/>
            <a:chExt cx="868881" cy="684241"/>
          </a:xfrm>
        </p:grpSpPr>
        <p:sp>
          <p:nvSpPr>
            <p:cNvPr id="6331" name="Google Shape;6331;p93"/>
            <p:cNvSpPr/>
            <p:nvPr/>
          </p:nvSpPr>
          <p:spPr>
            <a:xfrm>
              <a:off x="7165957" y="2159753"/>
              <a:ext cx="286185" cy="107120"/>
            </a:xfrm>
            <a:custGeom>
              <a:rect b="b" l="l" r="r" t="t"/>
              <a:pathLst>
                <a:path extrusionOk="0" h="18156" w="48506">
                  <a:moveTo>
                    <a:pt x="1" y="1"/>
                  </a:moveTo>
                  <a:lnTo>
                    <a:pt x="1" y="18156"/>
                  </a:lnTo>
                  <a:lnTo>
                    <a:pt x="48506" y="18156"/>
                  </a:lnTo>
                  <a:lnTo>
                    <a:pt x="48506"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2" name="Google Shape;6332;p93"/>
            <p:cNvSpPr/>
            <p:nvPr/>
          </p:nvSpPr>
          <p:spPr>
            <a:xfrm>
              <a:off x="7085764" y="2536793"/>
              <a:ext cx="349475" cy="107120"/>
            </a:xfrm>
            <a:custGeom>
              <a:rect b="b" l="l" r="r" t="t"/>
              <a:pathLst>
                <a:path extrusionOk="0" h="18156" w="59233">
                  <a:moveTo>
                    <a:pt x="1" y="1"/>
                  </a:moveTo>
                  <a:lnTo>
                    <a:pt x="1" y="18156"/>
                  </a:lnTo>
                  <a:lnTo>
                    <a:pt x="59233" y="18156"/>
                  </a:lnTo>
                  <a:lnTo>
                    <a:pt x="59233" y="1"/>
                  </a:ln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3" name="Google Shape;6333;p93"/>
            <p:cNvSpPr/>
            <p:nvPr/>
          </p:nvSpPr>
          <p:spPr>
            <a:xfrm>
              <a:off x="6598259" y="2195183"/>
              <a:ext cx="271241" cy="107120"/>
            </a:xfrm>
            <a:custGeom>
              <a:rect b="b" l="l" r="r" t="t"/>
              <a:pathLst>
                <a:path extrusionOk="0" h="18156" w="45973">
                  <a:moveTo>
                    <a:pt x="1" y="0"/>
                  </a:moveTo>
                  <a:lnTo>
                    <a:pt x="1" y="18156"/>
                  </a:lnTo>
                  <a:lnTo>
                    <a:pt x="45972" y="18156"/>
                  </a:lnTo>
                  <a:lnTo>
                    <a:pt x="45972" y="0"/>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4" name="Google Shape;6334;p93"/>
            <p:cNvSpPr/>
            <p:nvPr/>
          </p:nvSpPr>
          <p:spPr>
            <a:xfrm>
              <a:off x="6604064" y="2370778"/>
              <a:ext cx="358696" cy="107126"/>
            </a:xfrm>
            <a:custGeom>
              <a:rect b="b" l="l" r="r" t="t"/>
              <a:pathLst>
                <a:path extrusionOk="0" h="18157" w="60796">
                  <a:moveTo>
                    <a:pt x="0" y="1"/>
                  </a:moveTo>
                  <a:lnTo>
                    <a:pt x="0" y="18156"/>
                  </a:lnTo>
                  <a:lnTo>
                    <a:pt x="60796" y="18156"/>
                  </a:lnTo>
                  <a:lnTo>
                    <a:pt x="60796" y="1"/>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5" name="Google Shape;6335;p93"/>
            <p:cNvSpPr/>
            <p:nvPr/>
          </p:nvSpPr>
          <p:spPr>
            <a:xfrm>
              <a:off x="6645158" y="2545743"/>
              <a:ext cx="358696" cy="109044"/>
            </a:xfrm>
            <a:custGeom>
              <a:rect b="b" l="l" r="r" t="t"/>
              <a:pathLst>
                <a:path extrusionOk="0" h="18482" w="60796">
                  <a:moveTo>
                    <a:pt x="1" y="0"/>
                  </a:moveTo>
                  <a:lnTo>
                    <a:pt x="1" y="18482"/>
                  </a:lnTo>
                  <a:lnTo>
                    <a:pt x="60796" y="18482"/>
                  </a:lnTo>
                  <a:lnTo>
                    <a:pt x="60796" y="0"/>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6" name="Google Shape;6336;p93"/>
            <p:cNvSpPr/>
            <p:nvPr/>
          </p:nvSpPr>
          <p:spPr>
            <a:xfrm>
              <a:off x="7155838" y="2352960"/>
              <a:ext cx="311302" cy="107120"/>
            </a:xfrm>
            <a:custGeom>
              <a:rect b="b" l="l" r="r" t="t"/>
              <a:pathLst>
                <a:path extrusionOk="0" h="18156" w="52763">
                  <a:moveTo>
                    <a:pt x="0" y="0"/>
                  </a:moveTo>
                  <a:lnTo>
                    <a:pt x="0" y="18155"/>
                  </a:lnTo>
                  <a:lnTo>
                    <a:pt x="52763" y="18155"/>
                  </a:lnTo>
                  <a:lnTo>
                    <a:pt x="52763" y="0"/>
                  </a:ln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37" name="Google Shape;6337;p93"/>
            <p:cNvGrpSpPr/>
            <p:nvPr/>
          </p:nvGrpSpPr>
          <p:grpSpPr>
            <a:xfrm>
              <a:off x="6808175" y="2078634"/>
              <a:ext cx="452229" cy="684241"/>
              <a:chOff x="6808175" y="2078634"/>
              <a:chExt cx="452229" cy="684241"/>
            </a:xfrm>
          </p:grpSpPr>
          <p:sp>
            <p:nvSpPr>
              <p:cNvPr id="6338" name="Google Shape;6338;p93"/>
              <p:cNvSpPr/>
              <p:nvPr/>
            </p:nvSpPr>
            <p:spPr>
              <a:xfrm>
                <a:off x="7165957" y="2159753"/>
                <a:ext cx="94447" cy="107120"/>
              </a:xfrm>
              <a:custGeom>
                <a:rect b="b" l="l" r="r" t="t"/>
                <a:pathLst>
                  <a:path extrusionOk="0" h="18156" w="16008">
                    <a:moveTo>
                      <a:pt x="1" y="1"/>
                    </a:moveTo>
                    <a:lnTo>
                      <a:pt x="1" y="18156"/>
                    </a:lnTo>
                    <a:lnTo>
                      <a:pt x="16007" y="18156"/>
                    </a:lnTo>
                    <a:cubicBezTo>
                      <a:pt x="15291" y="11568"/>
                      <a:pt x="12904" y="5350"/>
                      <a:pt x="9054"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39" name="Google Shape;6339;p93"/>
              <p:cNvSpPr/>
              <p:nvPr/>
            </p:nvSpPr>
            <p:spPr>
              <a:xfrm>
                <a:off x="7085764" y="2536793"/>
                <a:ext cx="61100" cy="107120"/>
              </a:xfrm>
              <a:custGeom>
                <a:rect b="b" l="l" r="r" t="t"/>
                <a:pathLst>
                  <a:path extrusionOk="0" h="18156" w="10356">
                    <a:moveTo>
                      <a:pt x="1" y="1"/>
                    </a:moveTo>
                    <a:lnTo>
                      <a:pt x="1" y="18156"/>
                    </a:lnTo>
                    <a:lnTo>
                      <a:pt x="5804" y="18156"/>
                    </a:lnTo>
                    <a:cubicBezTo>
                      <a:pt x="5810" y="18084"/>
                      <a:pt x="5813" y="18013"/>
                      <a:pt x="5813" y="17941"/>
                    </a:cubicBezTo>
                    <a:cubicBezTo>
                      <a:pt x="5815" y="17225"/>
                      <a:pt x="5579" y="16528"/>
                      <a:pt x="5146" y="15958"/>
                    </a:cubicBezTo>
                    <a:cubicBezTo>
                      <a:pt x="5764" y="15144"/>
                      <a:pt x="5967" y="14089"/>
                      <a:pt x="5696" y="13103"/>
                    </a:cubicBezTo>
                    <a:cubicBezTo>
                      <a:pt x="6334" y="11805"/>
                      <a:pt x="6339" y="10352"/>
                      <a:pt x="6343" y="9017"/>
                    </a:cubicBezTo>
                    <a:lnTo>
                      <a:pt x="6343" y="8907"/>
                    </a:lnTo>
                    <a:cubicBezTo>
                      <a:pt x="6346" y="8040"/>
                      <a:pt x="6573" y="6922"/>
                      <a:pt x="6952" y="5914"/>
                    </a:cubicBezTo>
                    <a:cubicBezTo>
                      <a:pt x="7745" y="3797"/>
                      <a:pt x="8890" y="1817"/>
                      <a:pt x="1035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0" name="Google Shape;6340;p93"/>
              <p:cNvSpPr/>
              <p:nvPr/>
            </p:nvSpPr>
            <p:spPr>
              <a:xfrm>
                <a:off x="6808175" y="2195183"/>
                <a:ext cx="61325" cy="107120"/>
              </a:xfrm>
              <a:custGeom>
                <a:rect b="b" l="l" r="r" t="t"/>
                <a:pathLst>
                  <a:path extrusionOk="0" h="18156" w="10394">
                    <a:moveTo>
                      <a:pt x="3660" y="0"/>
                    </a:moveTo>
                    <a:cubicBezTo>
                      <a:pt x="1279" y="5051"/>
                      <a:pt x="19" y="10605"/>
                      <a:pt x="14" y="16353"/>
                    </a:cubicBezTo>
                    <a:cubicBezTo>
                      <a:pt x="11" y="16529"/>
                      <a:pt x="0" y="17161"/>
                      <a:pt x="51" y="18156"/>
                    </a:cubicBezTo>
                    <a:lnTo>
                      <a:pt x="10393" y="18156"/>
                    </a:lnTo>
                    <a:lnTo>
                      <a:pt x="1039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1" name="Google Shape;6341;p93"/>
              <p:cNvSpPr/>
              <p:nvPr/>
            </p:nvSpPr>
            <p:spPr>
              <a:xfrm>
                <a:off x="6820441" y="2370778"/>
                <a:ext cx="142320" cy="107126"/>
              </a:xfrm>
              <a:custGeom>
                <a:rect b="b" l="l" r="r" t="t"/>
                <a:pathLst>
                  <a:path extrusionOk="0" h="18157" w="24122">
                    <a:moveTo>
                      <a:pt x="0" y="1"/>
                    </a:moveTo>
                    <a:cubicBezTo>
                      <a:pt x="1532" y="5312"/>
                      <a:pt x="4200" y="11690"/>
                      <a:pt x="8823" y="18156"/>
                    </a:cubicBezTo>
                    <a:lnTo>
                      <a:pt x="24122" y="18156"/>
                    </a:lnTo>
                    <a:lnTo>
                      <a:pt x="24122"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2" name="Google Shape;6342;p93"/>
              <p:cNvSpPr/>
              <p:nvPr/>
            </p:nvSpPr>
            <p:spPr>
              <a:xfrm>
                <a:off x="6929774" y="2545743"/>
                <a:ext cx="74092" cy="109044"/>
              </a:xfrm>
              <a:custGeom>
                <a:rect b="b" l="l" r="r" t="t"/>
                <a:pathLst>
                  <a:path extrusionOk="0" h="18482" w="12558">
                    <a:moveTo>
                      <a:pt x="0" y="0"/>
                    </a:moveTo>
                    <a:cubicBezTo>
                      <a:pt x="938" y="1387"/>
                      <a:pt x="1707" y="2855"/>
                      <a:pt x="2285" y="4397"/>
                    </a:cubicBezTo>
                    <a:cubicBezTo>
                      <a:pt x="2664" y="5405"/>
                      <a:pt x="2891" y="6523"/>
                      <a:pt x="2895" y="7390"/>
                    </a:cubicBezTo>
                    <a:lnTo>
                      <a:pt x="2895" y="7500"/>
                    </a:lnTo>
                    <a:cubicBezTo>
                      <a:pt x="2898" y="8835"/>
                      <a:pt x="2904" y="10288"/>
                      <a:pt x="3541" y="11586"/>
                    </a:cubicBezTo>
                    <a:cubicBezTo>
                      <a:pt x="3270" y="12572"/>
                      <a:pt x="3473" y="13627"/>
                      <a:pt x="4092" y="14441"/>
                    </a:cubicBezTo>
                    <a:cubicBezTo>
                      <a:pt x="3202" y="15613"/>
                      <a:pt x="3202" y="17235"/>
                      <a:pt x="4092" y="18407"/>
                    </a:cubicBezTo>
                    <a:cubicBezTo>
                      <a:pt x="4072" y="18431"/>
                      <a:pt x="4057" y="18457"/>
                      <a:pt x="4039" y="18482"/>
                    </a:cubicBezTo>
                    <a:lnTo>
                      <a:pt x="12558" y="18482"/>
                    </a:lnTo>
                    <a:lnTo>
                      <a:pt x="12558"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3" name="Google Shape;6343;p93"/>
              <p:cNvSpPr/>
              <p:nvPr/>
            </p:nvSpPr>
            <p:spPr>
              <a:xfrm>
                <a:off x="7155838" y="2352960"/>
                <a:ext cx="98377" cy="107120"/>
              </a:xfrm>
              <a:custGeom>
                <a:rect b="b" l="l" r="r" t="t"/>
                <a:pathLst>
                  <a:path extrusionOk="0" h="18156" w="16674">
                    <a:moveTo>
                      <a:pt x="0" y="0"/>
                    </a:moveTo>
                    <a:lnTo>
                      <a:pt x="0" y="18155"/>
                    </a:lnTo>
                    <a:lnTo>
                      <a:pt x="9101" y="18155"/>
                    </a:lnTo>
                    <a:cubicBezTo>
                      <a:pt x="13299" y="11475"/>
                      <a:pt x="15509" y="5056"/>
                      <a:pt x="1667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44" name="Google Shape;6344;p93"/>
              <p:cNvGrpSpPr/>
              <p:nvPr/>
            </p:nvGrpSpPr>
            <p:grpSpPr>
              <a:xfrm>
                <a:off x="6821586" y="2078634"/>
                <a:ext cx="426871" cy="684241"/>
                <a:chOff x="6821586" y="2078634"/>
                <a:chExt cx="426871" cy="684241"/>
              </a:xfrm>
            </p:grpSpPr>
            <p:grpSp>
              <p:nvGrpSpPr>
                <p:cNvPr id="6345" name="Google Shape;6345;p93"/>
                <p:cNvGrpSpPr/>
                <p:nvPr/>
              </p:nvGrpSpPr>
              <p:grpSpPr>
                <a:xfrm>
                  <a:off x="6821586" y="2078634"/>
                  <a:ext cx="426871" cy="684241"/>
                  <a:chOff x="6821586" y="2078634"/>
                  <a:chExt cx="426871" cy="684241"/>
                </a:xfrm>
              </p:grpSpPr>
              <p:sp>
                <p:nvSpPr>
                  <p:cNvPr id="6346" name="Google Shape;6346;p93"/>
                  <p:cNvSpPr/>
                  <p:nvPr/>
                </p:nvSpPr>
                <p:spPr>
                  <a:xfrm>
                    <a:off x="6990036" y="2693797"/>
                    <a:ext cx="89963" cy="69077"/>
                  </a:xfrm>
                  <a:custGeom>
                    <a:rect b="b" l="l" r="r" t="t"/>
                    <a:pathLst>
                      <a:path extrusionOk="0" h="11708" w="15248">
                        <a:moveTo>
                          <a:pt x="1" y="0"/>
                        </a:moveTo>
                        <a:lnTo>
                          <a:pt x="1" y="4083"/>
                        </a:lnTo>
                        <a:cubicBezTo>
                          <a:pt x="1" y="8276"/>
                          <a:pt x="3430" y="11707"/>
                          <a:pt x="7623" y="11707"/>
                        </a:cubicBezTo>
                        <a:cubicBezTo>
                          <a:pt x="11816" y="11707"/>
                          <a:pt x="15247" y="8276"/>
                          <a:pt x="15247" y="4083"/>
                        </a:cubicBezTo>
                        <a:lnTo>
                          <a:pt x="15247" y="0"/>
                        </a:ln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7" name="Google Shape;6347;p93"/>
                  <p:cNvSpPr/>
                  <p:nvPr/>
                </p:nvSpPr>
                <p:spPr>
                  <a:xfrm>
                    <a:off x="6968649" y="2671926"/>
                    <a:ext cx="132738" cy="72712"/>
                  </a:xfrm>
                  <a:custGeom>
                    <a:rect b="b" l="l" r="r" t="t"/>
                    <a:pathLst>
                      <a:path extrusionOk="0" h="12324" w="22498">
                        <a:moveTo>
                          <a:pt x="1" y="0"/>
                        </a:moveTo>
                        <a:lnTo>
                          <a:pt x="1" y="2864"/>
                        </a:lnTo>
                        <a:cubicBezTo>
                          <a:pt x="1" y="8528"/>
                          <a:pt x="10476" y="12324"/>
                          <a:pt x="11248" y="12324"/>
                        </a:cubicBezTo>
                        <a:cubicBezTo>
                          <a:pt x="12022" y="12324"/>
                          <a:pt x="22498" y="7684"/>
                          <a:pt x="22498" y="2864"/>
                        </a:cubicBezTo>
                        <a:lnTo>
                          <a:pt x="2249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8" name="Google Shape;6348;p93"/>
                  <p:cNvSpPr/>
                  <p:nvPr/>
                </p:nvSpPr>
                <p:spPr>
                  <a:xfrm>
                    <a:off x="6968649" y="2679891"/>
                    <a:ext cx="132738" cy="64747"/>
                  </a:xfrm>
                  <a:custGeom>
                    <a:rect b="b" l="l" r="r" t="t"/>
                    <a:pathLst>
                      <a:path extrusionOk="0" h="10974" w="22498">
                        <a:moveTo>
                          <a:pt x="1" y="1"/>
                        </a:moveTo>
                        <a:lnTo>
                          <a:pt x="1" y="1514"/>
                        </a:lnTo>
                        <a:cubicBezTo>
                          <a:pt x="1" y="7178"/>
                          <a:pt x="10476" y="10974"/>
                          <a:pt x="11248" y="10974"/>
                        </a:cubicBezTo>
                        <a:cubicBezTo>
                          <a:pt x="12022" y="10974"/>
                          <a:pt x="22498" y="6335"/>
                          <a:pt x="22498" y="1514"/>
                        </a:cubicBezTo>
                        <a:lnTo>
                          <a:pt x="22498" y="1"/>
                        </a:lnTo>
                        <a:cubicBezTo>
                          <a:pt x="22498" y="4821"/>
                          <a:pt x="12022" y="9459"/>
                          <a:pt x="11248" y="9459"/>
                        </a:cubicBezTo>
                        <a:cubicBezTo>
                          <a:pt x="10476" y="9459"/>
                          <a:pt x="1" y="5665"/>
                          <a:pt x="1"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49" name="Google Shape;6349;p93"/>
                  <p:cNvSpPr/>
                  <p:nvPr/>
                </p:nvSpPr>
                <p:spPr>
                  <a:xfrm>
                    <a:off x="6969091" y="2693467"/>
                    <a:ext cx="131729" cy="11765"/>
                  </a:xfrm>
                  <a:custGeom>
                    <a:rect b="b" l="l" r="r" t="t"/>
                    <a:pathLst>
                      <a:path extrusionOk="0" h="1994" w="22327">
                        <a:moveTo>
                          <a:pt x="52" y="1"/>
                        </a:moveTo>
                        <a:cubicBezTo>
                          <a:pt x="34" y="1"/>
                          <a:pt x="18" y="4"/>
                          <a:pt x="1" y="4"/>
                        </a:cubicBezTo>
                        <a:cubicBezTo>
                          <a:pt x="122" y="701"/>
                          <a:pt x="392" y="1367"/>
                          <a:pt x="778" y="1994"/>
                        </a:cubicBezTo>
                        <a:lnTo>
                          <a:pt x="21362" y="1994"/>
                        </a:lnTo>
                        <a:cubicBezTo>
                          <a:pt x="21834" y="1347"/>
                          <a:pt x="22173" y="680"/>
                          <a:pt x="22326" y="2"/>
                        </a:cubicBezTo>
                        <a:cubicBezTo>
                          <a:pt x="22316" y="2"/>
                          <a:pt x="22307" y="1"/>
                          <a:pt x="22297"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0" name="Google Shape;6350;p93"/>
                  <p:cNvSpPr/>
                  <p:nvPr/>
                </p:nvSpPr>
                <p:spPr>
                  <a:xfrm>
                    <a:off x="6821586" y="2078634"/>
                    <a:ext cx="426871" cy="544694"/>
                  </a:xfrm>
                  <a:custGeom>
                    <a:rect b="b" l="l" r="r" t="t"/>
                    <a:pathLst>
                      <a:path extrusionOk="0" h="92321" w="72351">
                        <a:moveTo>
                          <a:pt x="36174" y="1"/>
                        </a:moveTo>
                        <a:cubicBezTo>
                          <a:pt x="16216" y="1"/>
                          <a:pt x="37" y="16180"/>
                          <a:pt x="37" y="36140"/>
                        </a:cubicBezTo>
                        <a:cubicBezTo>
                          <a:pt x="37" y="36140"/>
                          <a:pt x="0" y="37141"/>
                          <a:pt x="140" y="38891"/>
                        </a:cubicBezTo>
                        <a:cubicBezTo>
                          <a:pt x="143" y="38928"/>
                          <a:pt x="147" y="38965"/>
                          <a:pt x="149" y="39003"/>
                        </a:cubicBezTo>
                        <a:cubicBezTo>
                          <a:pt x="164" y="39192"/>
                          <a:pt x="182" y="39386"/>
                          <a:pt x="201" y="39590"/>
                        </a:cubicBezTo>
                        <a:cubicBezTo>
                          <a:pt x="222" y="39817"/>
                          <a:pt x="246" y="40044"/>
                          <a:pt x="273" y="40271"/>
                        </a:cubicBezTo>
                        <a:cubicBezTo>
                          <a:pt x="281" y="40354"/>
                          <a:pt x="292" y="40436"/>
                          <a:pt x="301" y="40521"/>
                        </a:cubicBezTo>
                        <a:cubicBezTo>
                          <a:pt x="313" y="40621"/>
                          <a:pt x="325" y="40722"/>
                          <a:pt x="337" y="40822"/>
                        </a:cubicBezTo>
                        <a:cubicBezTo>
                          <a:pt x="1211" y="47845"/>
                          <a:pt x="4544" y="61615"/>
                          <a:pt x="17111" y="74112"/>
                        </a:cubicBezTo>
                        <a:cubicBezTo>
                          <a:pt x="19581" y="76568"/>
                          <a:pt x="21548" y="79501"/>
                          <a:pt x="22771" y="82763"/>
                        </a:cubicBezTo>
                        <a:cubicBezTo>
                          <a:pt x="23307" y="84192"/>
                          <a:pt x="23522" y="85567"/>
                          <a:pt x="23526" y="86552"/>
                        </a:cubicBezTo>
                        <a:cubicBezTo>
                          <a:pt x="23540" y="90527"/>
                          <a:pt x="23421" y="92321"/>
                          <a:pt x="36174" y="92321"/>
                        </a:cubicBezTo>
                        <a:cubicBezTo>
                          <a:pt x="48929" y="92321"/>
                          <a:pt x="48811" y="90527"/>
                          <a:pt x="48825" y="86552"/>
                        </a:cubicBezTo>
                        <a:cubicBezTo>
                          <a:pt x="48828" y="85567"/>
                          <a:pt x="49043" y="84192"/>
                          <a:pt x="49579" y="82763"/>
                        </a:cubicBezTo>
                        <a:cubicBezTo>
                          <a:pt x="50802" y="79501"/>
                          <a:pt x="52769" y="76568"/>
                          <a:pt x="55240" y="74112"/>
                        </a:cubicBezTo>
                        <a:cubicBezTo>
                          <a:pt x="67806" y="61615"/>
                          <a:pt x="71138" y="47845"/>
                          <a:pt x="72011" y="40822"/>
                        </a:cubicBezTo>
                        <a:cubicBezTo>
                          <a:pt x="72025" y="40722"/>
                          <a:pt x="72038" y="40621"/>
                          <a:pt x="72050" y="40521"/>
                        </a:cubicBezTo>
                        <a:cubicBezTo>
                          <a:pt x="72059" y="40436"/>
                          <a:pt x="72069" y="40354"/>
                          <a:pt x="72078" y="40271"/>
                        </a:cubicBezTo>
                        <a:cubicBezTo>
                          <a:pt x="72104" y="40044"/>
                          <a:pt x="72127" y="39817"/>
                          <a:pt x="72149" y="39590"/>
                        </a:cubicBezTo>
                        <a:cubicBezTo>
                          <a:pt x="72169" y="39386"/>
                          <a:pt x="72186" y="39192"/>
                          <a:pt x="72202" y="39003"/>
                        </a:cubicBezTo>
                        <a:cubicBezTo>
                          <a:pt x="72205" y="38966"/>
                          <a:pt x="72207" y="38928"/>
                          <a:pt x="72211" y="38891"/>
                        </a:cubicBezTo>
                        <a:cubicBezTo>
                          <a:pt x="72350" y="37141"/>
                          <a:pt x="72314" y="36140"/>
                          <a:pt x="72314" y="36140"/>
                        </a:cubicBezTo>
                        <a:cubicBezTo>
                          <a:pt x="72314" y="16180"/>
                          <a:pt x="56134" y="1"/>
                          <a:pt x="36174" y="1"/>
                        </a:cubicBezTo>
                        <a:close/>
                      </a:path>
                    </a:pathLst>
                  </a:custGeom>
                  <a:solidFill>
                    <a:srgbClr val="FEFEF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1" name="Google Shape;6351;p93"/>
                  <p:cNvSpPr/>
                  <p:nvPr/>
                </p:nvSpPr>
                <p:spPr>
                  <a:xfrm>
                    <a:off x="6984514" y="2448953"/>
                    <a:ext cx="101008" cy="164409"/>
                  </a:xfrm>
                  <a:custGeom>
                    <a:rect b="b" l="l" r="r" t="t"/>
                    <a:pathLst>
                      <a:path extrusionOk="0" h="27866" w="17120">
                        <a:moveTo>
                          <a:pt x="1" y="0"/>
                        </a:moveTo>
                        <a:lnTo>
                          <a:pt x="4920" y="27866"/>
                        </a:lnTo>
                        <a:lnTo>
                          <a:pt x="12200" y="27866"/>
                        </a:lnTo>
                        <a:lnTo>
                          <a:pt x="17120" y="0"/>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2" name="Google Shape;6352;p93"/>
                  <p:cNvSpPr/>
                  <p:nvPr/>
                </p:nvSpPr>
                <p:spPr>
                  <a:xfrm>
                    <a:off x="6984514" y="2448953"/>
                    <a:ext cx="101008" cy="140963"/>
                  </a:xfrm>
                  <a:custGeom>
                    <a:rect b="b" l="l" r="r" t="t"/>
                    <a:pathLst>
                      <a:path extrusionOk="0" h="23892" w="17120">
                        <a:moveTo>
                          <a:pt x="1" y="0"/>
                        </a:moveTo>
                        <a:lnTo>
                          <a:pt x="4218" y="23891"/>
                        </a:lnTo>
                        <a:lnTo>
                          <a:pt x="12902" y="23891"/>
                        </a:lnTo>
                        <a:lnTo>
                          <a:pt x="1712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3" name="Google Shape;6353;p93"/>
                  <p:cNvSpPr/>
                  <p:nvPr/>
                </p:nvSpPr>
                <p:spPr>
                  <a:xfrm>
                    <a:off x="7012451" y="2607162"/>
                    <a:ext cx="45141" cy="6201"/>
                  </a:xfrm>
                  <a:custGeom>
                    <a:rect b="b" l="l" r="r" t="t"/>
                    <a:pathLst>
                      <a:path extrusionOk="0" h="1051" w="7651">
                        <a:moveTo>
                          <a:pt x="0" y="1"/>
                        </a:moveTo>
                        <a:lnTo>
                          <a:pt x="185" y="1051"/>
                        </a:lnTo>
                        <a:lnTo>
                          <a:pt x="7465" y="1051"/>
                        </a:lnTo>
                        <a:lnTo>
                          <a:pt x="76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4" name="Google Shape;6354;p93"/>
                  <p:cNvSpPr/>
                  <p:nvPr/>
                </p:nvSpPr>
                <p:spPr>
                  <a:xfrm>
                    <a:off x="6968649" y="2664244"/>
                    <a:ext cx="132738" cy="25199"/>
                  </a:xfrm>
                  <a:custGeom>
                    <a:rect b="b" l="l" r="r" t="t"/>
                    <a:pathLst>
                      <a:path extrusionOk="0" h="4271" w="22498">
                        <a:moveTo>
                          <a:pt x="93" y="1"/>
                        </a:moveTo>
                        <a:cubicBezTo>
                          <a:pt x="43" y="1"/>
                          <a:pt x="1" y="43"/>
                          <a:pt x="1" y="95"/>
                        </a:cubicBezTo>
                        <a:lnTo>
                          <a:pt x="1" y="4176"/>
                        </a:lnTo>
                        <a:cubicBezTo>
                          <a:pt x="1" y="4229"/>
                          <a:pt x="43" y="4270"/>
                          <a:pt x="93" y="4270"/>
                        </a:cubicBezTo>
                        <a:lnTo>
                          <a:pt x="22405" y="4270"/>
                        </a:lnTo>
                        <a:cubicBezTo>
                          <a:pt x="22456" y="4270"/>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5" name="Google Shape;6355;p93"/>
                  <p:cNvSpPr/>
                  <p:nvPr/>
                </p:nvSpPr>
                <p:spPr>
                  <a:xfrm>
                    <a:off x="6968649" y="2667389"/>
                    <a:ext cx="132738" cy="11776"/>
                  </a:xfrm>
                  <a:custGeom>
                    <a:rect b="b" l="l" r="r" t="t"/>
                    <a:pathLst>
                      <a:path extrusionOk="0" h="1996" w="22498">
                        <a:moveTo>
                          <a:pt x="22185" y="1"/>
                        </a:moveTo>
                        <a:lnTo>
                          <a:pt x="314" y="2"/>
                        </a:lnTo>
                        <a:cubicBezTo>
                          <a:pt x="113" y="247"/>
                          <a:pt x="3" y="556"/>
                          <a:pt x="1" y="874"/>
                        </a:cubicBezTo>
                        <a:lnTo>
                          <a:pt x="1" y="1880"/>
                        </a:lnTo>
                        <a:cubicBezTo>
                          <a:pt x="1" y="1915"/>
                          <a:pt x="8" y="1948"/>
                          <a:pt x="11" y="1983"/>
                        </a:cubicBezTo>
                        <a:cubicBezTo>
                          <a:pt x="48" y="1990"/>
                          <a:pt x="88" y="1994"/>
                          <a:pt x="127" y="1996"/>
                        </a:cubicBezTo>
                        <a:lnTo>
                          <a:pt x="22372" y="1996"/>
                        </a:lnTo>
                        <a:cubicBezTo>
                          <a:pt x="22410" y="1994"/>
                          <a:pt x="22449" y="1990"/>
                          <a:pt x="22487" y="1983"/>
                        </a:cubicBezTo>
                        <a:cubicBezTo>
                          <a:pt x="22491" y="1948"/>
                          <a:pt x="22498" y="1915"/>
                          <a:pt x="22498" y="1880"/>
                        </a:cubicBezTo>
                        <a:lnTo>
                          <a:pt x="22498" y="872"/>
                        </a:lnTo>
                        <a:cubicBezTo>
                          <a:pt x="22496" y="554"/>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6" name="Google Shape;6356;p93"/>
                  <p:cNvSpPr/>
                  <p:nvPr/>
                </p:nvSpPr>
                <p:spPr>
                  <a:xfrm>
                    <a:off x="6963510" y="2683549"/>
                    <a:ext cx="143022" cy="11776"/>
                  </a:xfrm>
                  <a:custGeom>
                    <a:rect b="b" l="l" r="r" t="t"/>
                    <a:pathLst>
                      <a:path extrusionOk="0" h="1996" w="24241">
                        <a:moveTo>
                          <a:pt x="46" y="1"/>
                        </a:moveTo>
                        <a:cubicBezTo>
                          <a:pt x="19" y="1"/>
                          <a:pt x="0" y="22"/>
                          <a:pt x="0" y="46"/>
                        </a:cubicBezTo>
                        <a:lnTo>
                          <a:pt x="0" y="1951"/>
                        </a:lnTo>
                        <a:cubicBezTo>
                          <a:pt x="0" y="1975"/>
                          <a:pt x="19" y="1996"/>
                          <a:pt x="46" y="1996"/>
                        </a:cubicBezTo>
                        <a:lnTo>
                          <a:pt x="24195" y="1996"/>
                        </a:lnTo>
                        <a:cubicBezTo>
                          <a:pt x="24219" y="1996"/>
                          <a:pt x="24240" y="1975"/>
                          <a:pt x="24240" y="1951"/>
                        </a:cubicBezTo>
                        <a:lnTo>
                          <a:pt x="24240" y="46"/>
                        </a:lnTo>
                        <a:cubicBezTo>
                          <a:pt x="24240" y="22"/>
                          <a:pt x="24219" y="1"/>
                          <a:pt x="24195"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7" name="Google Shape;6357;p93"/>
                  <p:cNvSpPr/>
                  <p:nvPr/>
                </p:nvSpPr>
                <p:spPr>
                  <a:xfrm>
                    <a:off x="6968649" y="2642639"/>
                    <a:ext cx="132738" cy="25199"/>
                  </a:xfrm>
                  <a:custGeom>
                    <a:rect b="b" l="l" r="r" t="t"/>
                    <a:pathLst>
                      <a:path extrusionOk="0" h="4271" w="22498">
                        <a:moveTo>
                          <a:pt x="93" y="1"/>
                        </a:moveTo>
                        <a:cubicBezTo>
                          <a:pt x="43" y="1"/>
                          <a:pt x="1" y="43"/>
                          <a:pt x="1" y="95"/>
                        </a:cubicBezTo>
                        <a:lnTo>
                          <a:pt x="1" y="4176"/>
                        </a:lnTo>
                        <a:cubicBezTo>
                          <a:pt x="1" y="4229"/>
                          <a:pt x="43" y="4271"/>
                          <a:pt x="93" y="4271"/>
                        </a:cubicBezTo>
                        <a:lnTo>
                          <a:pt x="22405" y="4271"/>
                        </a:lnTo>
                        <a:cubicBezTo>
                          <a:pt x="22456" y="4271"/>
                          <a:pt x="22498" y="4229"/>
                          <a:pt x="22498" y="4176"/>
                        </a:cubicBezTo>
                        <a:lnTo>
                          <a:pt x="22498" y="95"/>
                        </a:lnTo>
                        <a:cubicBezTo>
                          <a:pt x="22498" y="43"/>
                          <a:pt x="22456" y="1"/>
                          <a:pt x="22405" y="1"/>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8" name="Google Shape;6358;p93"/>
                  <p:cNvSpPr/>
                  <p:nvPr/>
                </p:nvSpPr>
                <p:spPr>
                  <a:xfrm>
                    <a:off x="6968649" y="2643990"/>
                    <a:ext cx="132738" cy="11776"/>
                  </a:xfrm>
                  <a:custGeom>
                    <a:rect b="b" l="l" r="r" t="t"/>
                    <a:pathLst>
                      <a:path extrusionOk="0" h="1996" w="22498">
                        <a:moveTo>
                          <a:pt x="642" y="1"/>
                        </a:moveTo>
                        <a:cubicBezTo>
                          <a:pt x="242" y="259"/>
                          <a:pt x="1" y="701"/>
                          <a:pt x="1" y="1177"/>
                        </a:cubicBezTo>
                        <a:lnTo>
                          <a:pt x="1" y="1984"/>
                        </a:lnTo>
                        <a:cubicBezTo>
                          <a:pt x="41" y="1991"/>
                          <a:pt x="83" y="1994"/>
                          <a:pt x="127" y="1996"/>
                        </a:cubicBezTo>
                        <a:lnTo>
                          <a:pt x="22372" y="1996"/>
                        </a:lnTo>
                        <a:cubicBezTo>
                          <a:pt x="22414" y="1994"/>
                          <a:pt x="22456" y="1991"/>
                          <a:pt x="22498" y="1984"/>
                        </a:cubicBezTo>
                        <a:lnTo>
                          <a:pt x="22498" y="1177"/>
                        </a:lnTo>
                        <a:cubicBezTo>
                          <a:pt x="22496" y="701"/>
                          <a:pt x="22255" y="259"/>
                          <a:pt x="21856"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59" name="Google Shape;6359;p93"/>
                  <p:cNvSpPr/>
                  <p:nvPr/>
                </p:nvSpPr>
                <p:spPr>
                  <a:xfrm>
                    <a:off x="6963510" y="2660156"/>
                    <a:ext cx="143022" cy="11776"/>
                  </a:xfrm>
                  <a:custGeom>
                    <a:rect b="b" l="l" r="r" t="t"/>
                    <a:pathLst>
                      <a:path extrusionOk="0" h="1996" w="24241">
                        <a:moveTo>
                          <a:pt x="998" y="0"/>
                        </a:moveTo>
                        <a:cubicBezTo>
                          <a:pt x="447" y="2"/>
                          <a:pt x="2" y="447"/>
                          <a:pt x="0" y="998"/>
                        </a:cubicBezTo>
                        <a:cubicBezTo>
                          <a:pt x="2" y="1548"/>
                          <a:pt x="447" y="1993"/>
                          <a:pt x="998" y="1995"/>
                        </a:cubicBezTo>
                        <a:lnTo>
                          <a:pt x="23243" y="1995"/>
                        </a:lnTo>
                        <a:cubicBezTo>
                          <a:pt x="23793" y="1993"/>
                          <a:pt x="24239" y="1548"/>
                          <a:pt x="24240" y="998"/>
                        </a:cubicBezTo>
                        <a:cubicBezTo>
                          <a:pt x="24239" y="447"/>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0" name="Google Shape;6360;p93"/>
                  <p:cNvSpPr/>
                  <p:nvPr/>
                </p:nvSpPr>
                <p:spPr>
                  <a:xfrm>
                    <a:off x="6968649" y="2617451"/>
                    <a:ext cx="132738" cy="25193"/>
                  </a:xfrm>
                  <a:custGeom>
                    <a:rect b="b" l="l" r="r" t="t"/>
                    <a:pathLst>
                      <a:path extrusionOk="0" h="4270" w="22498">
                        <a:moveTo>
                          <a:pt x="93" y="0"/>
                        </a:moveTo>
                        <a:cubicBezTo>
                          <a:pt x="43" y="0"/>
                          <a:pt x="1" y="42"/>
                          <a:pt x="1" y="94"/>
                        </a:cubicBezTo>
                        <a:lnTo>
                          <a:pt x="1" y="4176"/>
                        </a:lnTo>
                        <a:cubicBezTo>
                          <a:pt x="1" y="4228"/>
                          <a:pt x="43" y="4270"/>
                          <a:pt x="93" y="4270"/>
                        </a:cubicBezTo>
                        <a:lnTo>
                          <a:pt x="22405" y="4270"/>
                        </a:lnTo>
                        <a:cubicBezTo>
                          <a:pt x="22456" y="4270"/>
                          <a:pt x="22498" y="4228"/>
                          <a:pt x="22498" y="4176"/>
                        </a:cubicBezTo>
                        <a:lnTo>
                          <a:pt x="22498" y="94"/>
                        </a:lnTo>
                        <a:cubicBezTo>
                          <a:pt x="22498" y="42"/>
                          <a:pt x="22456" y="0"/>
                          <a:pt x="22405" y="0"/>
                        </a:cubicBez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1" name="Google Shape;6361;p93"/>
                  <p:cNvSpPr/>
                  <p:nvPr/>
                </p:nvSpPr>
                <p:spPr>
                  <a:xfrm>
                    <a:off x="6968649" y="2620590"/>
                    <a:ext cx="132738" cy="11782"/>
                  </a:xfrm>
                  <a:custGeom>
                    <a:rect b="b" l="l" r="r" t="t"/>
                    <a:pathLst>
                      <a:path extrusionOk="0" h="1997" w="22498">
                        <a:moveTo>
                          <a:pt x="314" y="1"/>
                        </a:moveTo>
                        <a:cubicBezTo>
                          <a:pt x="113" y="247"/>
                          <a:pt x="3" y="555"/>
                          <a:pt x="1" y="873"/>
                        </a:cubicBezTo>
                        <a:lnTo>
                          <a:pt x="1" y="1982"/>
                        </a:lnTo>
                        <a:cubicBezTo>
                          <a:pt x="41" y="1989"/>
                          <a:pt x="83" y="1994"/>
                          <a:pt x="127" y="1996"/>
                        </a:cubicBezTo>
                        <a:lnTo>
                          <a:pt x="22372" y="1996"/>
                        </a:lnTo>
                        <a:cubicBezTo>
                          <a:pt x="22414" y="1994"/>
                          <a:pt x="22456" y="1989"/>
                          <a:pt x="22498" y="1982"/>
                        </a:cubicBezTo>
                        <a:lnTo>
                          <a:pt x="22498" y="873"/>
                        </a:lnTo>
                        <a:cubicBezTo>
                          <a:pt x="22496" y="555"/>
                          <a:pt x="22386" y="247"/>
                          <a:pt x="22185" y="1"/>
                        </a:cubicBezTo>
                        <a:close/>
                      </a:path>
                    </a:pathLst>
                  </a:custGeom>
                  <a:solidFill>
                    <a:srgbClr val="D6DB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2" name="Google Shape;6362;p93"/>
                  <p:cNvSpPr/>
                  <p:nvPr/>
                </p:nvSpPr>
                <p:spPr>
                  <a:xfrm>
                    <a:off x="6963510" y="2613357"/>
                    <a:ext cx="143022" cy="11765"/>
                  </a:xfrm>
                  <a:custGeom>
                    <a:rect b="b" l="l" r="r" t="t"/>
                    <a:pathLst>
                      <a:path extrusionOk="0" h="1994" w="24241">
                        <a:moveTo>
                          <a:pt x="998" y="1"/>
                        </a:moveTo>
                        <a:cubicBezTo>
                          <a:pt x="447" y="2"/>
                          <a:pt x="2" y="448"/>
                          <a:pt x="0" y="996"/>
                        </a:cubicBezTo>
                        <a:cubicBezTo>
                          <a:pt x="2" y="1547"/>
                          <a:pt x="447" y="1992"/>
                          <a:pt x="998" y="1994"/>
                        </a:cubicBezTo>
                        <a:lnTo>
                          <a:pt x="23243" y="1994"/>
                        </a:lnTo>
                        <a:cubicBezTo>
                          <a:pt x="23793" y="1992"/>
                          <a:pt x="24239" y="1547"/>
                          <a:pt x="24240" y="996"/>
                        </a:cubicBezTo>
                        <a:cubicBezTo>
                          <a:pt x="24239" y="448"/>
                          <a:pt x="23793" y="2"/>
                          <a:pt x="23243" y="1"/>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3" name="Google Shape;6363;p93"/>
                  <p:cNvSpPr/>
                  <p:nvPr/>
                </p:nvSpPr>
                <p:spPr>
                  <a:xfrm>
                    <a:off x="6850372" y="2107302"/>
                    <a:ext cx="369293" cy="477399"/>
                  </a:xfrm>
                  <a:custGeom>
                    <a:rect b="b" l="l" r="r" t="t"/>
                    <a:pathLst>
                      <a:path extrusionOk="0" h="80915" w="62592">
                        <a:moveTo>
                          <a:pt x="31297" y="0"/>
                        </a:moveTo>
                        <a:cubicBezTo>
                          <a:pt x="14049" y="0"/>
                          <a:pt x="16" y="14032"/>
                          <a:pt x="16" y="31281"/>
                        </a:cubicBezTo>
                        <a:lnTo>
                          <a:pt x="16" y="31387"/>
                        </a:lnTo>
                        <a:lnTo>
                          <a:pt x="13" y="31445"/>
                        </a:lnTo>
                        <a:cubicBezTo>
                          <a:pt x="11" y="31548"/>
                          <a:pt x="1" y="32341"/>
                          <a:pt x="104" y="33646"/>
                        </a:cubicBezTo>
                        <a:lnTo>
                          <a:pt x="104" y="33657"/>
                        </a:lnTo>
                        <a:lnTo>
                          <a:pt x="104" y="33667"/>
                        </a:lnTo>
                        <a:lnTo>
                          <a:pt x="105" y="33683"/>
                        </a:lnTo>
                        <a:lnTo>
                          <a:pt x="111" y="33746"/>
                        </a:lnTo>
                        <a:cubicBezTo>
                          <a:pt x="125" y="33912"/>
                          <a:pt x="139" y="34083"/>
                          <a:pt x="156" y="34265"/>
                        </a:cubicBezTo>
                        <a:cubicBezTo>
                          <a:pt x="175" y="34469"/>
                          <a:pt x="198" y="34667"/>
                          <a:pt x="219" y="34862"/>
                        </a:cubicBezTo>
                        <a:lnTo>
                          <a:pt x="245" y="35093"/>
                        </a:lnTo>
                        <a:lnTo>
                          <a:pt x="257" y="35191"/>
                        </a:lnTo>
                        <a:cubicBezTo>
                          <a:pt x="264" y="35241"/>
                          <a:pt x="270" y="35290"/>
                          <a:pt x="277" y="35341"/>
                        </a:cubicBezTo>
                        <a:lnTo>
                          <a:pt x="278" y="35353"/>
                        </a:lnTo>
                        <a:lnTo>
                          <a:pt x="278" y="35364"/>
                        </a:lnTo>
                        <a:cubicBezTo>
                          <a:pt x="1082" y="41822"/>
                          <a:pt x="4150" y="54364"/>
                          <a:pt x="15656" y="65807"/>
                        </a:cubicBezTo>
                        <a:cubicBezTo>
                          <a:pt x="18711" y="68844"/>
                          <a:pt x="20993" y="72340"/>
                          <a:pt x="22440" y="76197"/>
                        </a:cubicBezTo>
                        <a:cubicBezTo>
                          <a:pt x="22707" y="76910"/>
                          <a:pt x="22927" y="77638"/>
                          <a:pt x="23098" y="78379"/>
                        </a:cubicBezTo>
                        <a:cubicBezTo>
                          <a:pt x="23441" y="79855"/>
                          <a:pt x="24733" y="80914"/>
                          <a:pt x="26250" y="80914"/>
                        </a:cubicBezTo>
                        <a:lnTo>
                          <a:pt x="36339" y="80914"/>
                        </a:lnTo>
                        <a:cubicBezTo>
                          <a:pt x="37855" y="80914"/>
                          <a:pt x="39148" y="79855"/>
                          <a:pt x="39491" y="78379"/>
                        </a:cubicBezTo>
                        <a:cubicBezTo>
                          <a:pt x="39662" y="77638"/>
                          <a:pt x="39882" y="76910"/>
                          <a:pt x="40149" y="76197"/>
                        </a:cubicBezTo>
                        <a:cubicBezTo>
                          <a:pt x="41596" y="72340"/>
                          <a:pt x="43879" y="68844"/>
                          <a:pt x="46933" y="65807"/>
                        </a:cubicBezTo>
                        <a:cubicBezTo>
                          <a:pt x="58441" y="54364"/>
                          <a:pt x="61509" y="41822"/>
                          <a:pt x="62312" y="35364"/>
                        </a:cubicBezTo>
                        <a:lnTo>
                          <a:pt x="62314" y="35351"/>
                        </a:lnTo>
                        <a:lnTo>
                          <a:pt x="62314" y="35341"/>
                        </a:lnTo>
                        <a:cubicBezTo>
                          <a:pt x="62321" y="35290"/>
                          <a:pt x="62326" y="35240"/>
                          <a:pt x="62333" y="35191"/>
                        </a:cubicBezTo>
                        <a:lnTo>
                          <a:pt x="62346" y="35091"/>
                        </a:lnTo>
                        <a:lnTo>
                          <a:pt x="62370" y="34871"/>
                        </a:lnTo>
                        <a:cubicBezTo>
                          <a:pt x="62393" y="34667"/>
                          <a:pt x="62414" y="34469"/>
                          <a:pt x="62433" y="34272"/>
                        </a:cubicBezTo>
                        <a:cubicBezTo>
                          <a:pt x="62452" y="34083"/>
                          <a:pt x="62466" y="33912"/>
                          <a:pt x="62480" y="33746"/>
                        </a:cubicBezTo>
                        <a:lnTo>
                          <a:pt x="62485" y="33681"/>
                        </a:lnTo>
                        <a:lnTo>
                          <a:pt x="62487" y="33662"/>
                        </a:lnTo>
                        <a:cubicBezTo>
                          <a:pt x="62592" y="32338"/>
                          <a:pt x="62581" y="31543"/>
                          <a:pt x="62580" y="31443"/>
                        </a:cubicBezTo>
                        <a:lnTo>
                          <a:pt x="62574" y="31345"/>
                        </a:lnTo>
                        <a:lnTo>
                          <a:pt x="62576" y="31281"/>
                        </a:lnTo>
                        <a:cubicBezTo>
                          <a:pt x="62576" y="14032"/>
                          <a:pt x="48544" y="0"/>
                          <a:pt x="31297"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4" name="Google Shape;6364;p93"/>
                  <p:cNvSpPr/>
                  <p:nvPr/>
                </p:nvSpPr>
                <p:spPr>
                  <a:xfrm>
                    <a:off x="6963510" y="2636756"/>
                    <a:ext cx="143022" cy="11776"/>
                  </a:xfrm>
                  <a:custGeom>
                    <a:rect b="b" l="l" r="r" t="t"/>
                    <a:pathLst>
                      <a:path extrusionOk="0" h="1996" w="24241">
                        <a:moveTo>
                          <a:pt x="998" y="0"/>
                        </a:moveTo>
                        <a:cubicBezTo>
                          <a:pt x="447" y="2"/>
                          <a:pt x="2" y="448"/>
                          <a:pt x="0" y="998"/>
                        </a:cubicBezTo>
                        <a:cubicBezTo>
                          <a:pt x="2" y="1548"/>
                          <a:pt x="447" y="1994"/>
                          <a:pt x="998" y="1995"/>
                        </a:cubicBezTo>
                        <a:lnTo>
                          <a:pt x="23243" y="1995"/>
                        </a:lnTo>
                        <a:cubicBezTo>
                          <a:pt x="23793" y="1994"/>
                          <a:pt x="24239" y="1548"/>
                          <a:pt x="24240" y="998"/>
                        </a:cubicBezTo>
                        <a:cubicBezTo>
                          <a:pt x="24239" y="448"/>
                          <a:pt x="23793" y="2"/>
                          <a:pt x="23243" y="0"/>
                        </a:cubicBezTo>
                        <a:close/>
                      </a:path>
                    </a:pathLst>
                  </a:custGeom>
                  <a:solidFill>
                    <a:srgbClr val="EEF0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65" name="Google Shape;6365;p93"/>
                <p:cNvSpPr/>
                <p:nvPr/>
              </p:nvSpPr>
              <p:spPr>
                <a:xfrm>
                  <a:off x="7046588" y="2275942"/>
                  <a:ext cx="173076" cy="113894"/>
                </a:xfrm>
                <a:custGeom>
                  <a:rect b="b" l="l" r="r" t="t"/>
                  <a:pathLst>
                    <a:path extrusionOk="0" h="19304" w="29335">
                      <a:moveTo>
                        <a:pt x="0" y="0"/>
                      </a:moveTo>
                      <a:lnTo>
                        <a:pt x="0" y="19303"/>
                      </a:lnTo>
                      <a:lnTo>
                        <a:pt x="25725" y="19303"/>
                      </a:lnTo>
                      <a:cubicBezTo>
                        <a:pt x="27782" y="14272"/>
                        <a:pt x="28673" y="9841"/>
                        <a:pt x="29054" y="6781"/>
                      </a:cubicBezTo>
                      <a:lnTo>
                        <a:pt x="29055" y="6770"/>
                      </a:lnTo>
                      <a:lnTo>
                        <a:pt x="29057" y="6758"/>
                      </a:lnTo>
                      <a:cubicBezTo>
                        <a:pt x="29064" y="6707"/>
                        <a:pt x="29069" y="6657"/>
                        <a:pt x="29075" y="6608"/>
                      </a:cubicBezTo>
                      <a:lnTo>
                        <a:pt x="29087" y="6508"/>
                      </a:lnTo>
                      <a:lnTo>
                        <a:pt x="29113" y="6288"/>
                      </a:lnTo>
                      <a:cubicBezTo>
                        <a:pt x="29136" y="6084"/>
                        <a:pt x="29157" y="5886"/>
                        <a:pt x="29176" y="5689"/>
                      </a:cubicBezTo>
                      <a:cubicBezTo>
                        <a:pt x="29193" y="5500"/>
                        <a:pt x="29209" y="5329"/>
                        <a:pt x="29221" y="5163"/>
                      </a:cubicBezTo>
                      <a:lnTo>
                        <a:pt x="29227" y="5098"/>
                      </a:lnTo>
                      <a:lnTo>
                        <a:pt x="29228" y="5079"/>
                      </a:lnTo>
                      <a:cubicBezTo>
                        <a:pt x="29335" y="3755"/>
                        <a:pt x="29323" y="2960"/>
                        <a:pt x="29321" y="2860"/>
                      </a:cubicBezTo>
                      <a:lnTo>
                        <a:pt x="29316" y="2762"/>
                      </a:lnTo>
                      <a:lnTo>
                        <a:pt x="29317" y="2698"/>
                      </a:lnTo>
                      <a:cubicBezTo>
                        <a:pt x="29317" y="1789"/>
                        <a:pt x="29277" y="890"/>
                        <a:pt x="29200" y="0"/>
                      </a:cubicBezTo>
                      <a:close/>
                    </a:path>
                  </a:pathLst>
                </a:custGeom>
                <a:solidFill>
                  <a:srgbClr val="4F67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6" name="Google Shape;6366;p93"/>
                <p:cNvSpPr/>
                <p:nvPr/>
              </p:nvSpPr>
              <p:spPr>
                <a:xfrm>
                  <a:off x="7046588" y="2107680"/>
                  <a:ext cx="168811" cy="145128"/>
                </a:xfrm>
                <a:custGeom>
                  <a:rect b="b" l="l" r="r" t="t"/>
                  <a:pathLst>
                    <a:path extrusionOk="0" h="24598" w="28612">
                      <a:moveTo>
                        <a:pt x="0" y="1"/>
                      </a:moveTo>
                      <a:lnTo>
                        <a:pt x="0" y="24597"/>
                      </a:lnTo>
                      <a:lnTo>
                        <a:pt x="28612" y="24597"/>
                      </a:lnTo>
                      <a:cubicBezTo>
                        <a:pt x="25701" y="11138"/>
                        <a:pt x="14102" y="876"/>
                        <a:pt x="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7" name="Google Shape;6367;p93"/>
                <p:cNvSpPr/>
                <p:nvPr/>
              </p:nvSpPr>
              <p:spPr>
                <a:xfrm>
                  <a:off x="6850372" y="2275942"/>
                  <a:ext cx="173082" cy="113894"/>
                </a:xfrm>
                <a:custGeom>
                  <a:rect b="b" l="l" r="r" t="t"/>
                  <a:pathLst>
                    <a:path extrusionOk="0" h="19304" w="29336">
                      <a:moveTo>
                        <a:pt x="133" y="0"/>
                      </a:moveTo>
                      <a:cubicBezTo>
                        <a:pt x="58" y="890"/>
                        <a:pt x="16" y="1789"/>
                        <a:pt x="16" y="2698"/>
                      </a:cubicBezTo>
                      <a:lnTo>
                        <a:pt x="16" y="2804"/>
                      </a:lnTo>
                      <a:lnTo>
                        <a:pt x="13" y="2862"/>
                      </a:lnTo>
                      <a:cubicBezTo>
                        <a:pt x="11" y="2965"/>
                        <a:pt x="1" y="3758"/>
                        <a:pt x="104" y="5065"/>
                      </a:cubicBezTo>
                      <a:lnTo>
                        <a:pt x="104" y="5075"/>
                      </a:lnTo>
                      <a:lnTo>
                        <a:pt x="104" y="5086"/>
                      </a:lnTo>
                      <a:lnTo>
                        <a:pt x="105" y="5100"/>
                      </a:lnTo>
                      <a:lnTo>
                        <a:pt x="111" y="5163"/>
                      </a:lnTo>
                      <a:cubicBezTo>
                        <a:pt x="125" y="5329"/>
                        <a:pt x="139" y="5500"/>
                        <a:pt x="156" y="5682"/>
                      </a:cubicBezTo>
                      <a:cubicBezTo>
                        <a:pt x="175" y="5886"/>
                        <a:pt x="198" y="6084"/>
                        <a:pt x="219" y="6279"/>
                      </a:cubicBezTo>
                      <a:lnTo>
                        <a:pt x="245" y="6510"/>
                      </a:lnTo>
                      <a:lnTo>
                        <a:pt x="257" y="6608"/>
                      </a:lnTo>
                      <a:cubicBezTo>
                        <a:pt x="264" y="6658"/>
                        <a:pt x="270" y="6709"/>
                        <a:pt x="277" y="6758"/>
                      </a:cubicBezTo>
                      <a:lnTo>
                        <a:pt x="278" y="6770"/>
                      </a:lnTo>
                      <a:lnTo>
                        <a:pt x="278" y="6781"/>
                      </a:lnTo>
                      <a:cubicBezTo>
                        <a:pt x="661" y="9843"/>
                        <a:pt x="1552" y="14272"/>
                        <a:pt x="3608" y="19303"/>
                      </a:cubicBezTo>
                      <a:lnTo>
                        <a:pt x="29333" y="19303"/>
                      </a:lnTo>
                      <a:lnTo>
                        <a:pt x="29335"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8" name="Google Shape;6368;p93"/>
                <p:cNvSpPr/>
                <p:nvPr/>
              </p:nvSpPr>
              <p:spPr>
                <a:xfrm>
                  <a:off x="6882243" y="2412957"/>
                  <a:ext cx="141211" cy="171743"/>
                </a:xfrm>
                <a:custGeom>
                  <a:rect b="b" l="l" r="r" t="t"/>
                  <a:pathLst>
                    <a:path extrusionOk="0" h="29109" w="23934">
                      <a:moveTo>
                        <a:pt x="0" y="1"/>
                      </a:moveTo>
                      <a:cubicBezTo>
                        <a:pt x="2303" y="4529"/>
                        <a:pt x="5584" y="9356"/>
                        <a:pt x="10256" y="14001"/>
                      </a:cubicBezTo>
                      <a:cubicBezTo>
                        <a:pt x="13309" y="17038"/>
                        <a:pt x="15593" y="20534"/>
                        <a:pt x="17039" y="24391"/>
                      </a:cubicBezTo>
                      <a:cubicBezTo>
                        <a:pt x="17307" y="25104"/>
                        <a:pt x="17527" y="25832"/>
                        <a:pt x="17698" y="26573"/>
                      </a:cubicBezTo>
                      <a:cubicBezTo>
                        <a:pt x="18040" y="28049"/>
                        <a:pt x="19333" y="29108"/>
                        <a:pt x="20850" y="29108"/>
                      </a:cubicBezTo>
                      <a:lnTo>
                        <a:pt x="23933" y="29108"/>
                      </a:lnTo>
                      <a:lnTo>
                        <a:pt x="23933" y="1"/>
                      </a:ln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69" name="Google Shape;6369;p93"/>
                <p:cNvSpPr/>
                <p:nvPr/>
              </p:nvSpPr>
              <p:spPr>
                <a:xfrm>
                  <a:off x="6854637" y="2107680"/>
                  <a:ext cx="168817" cy="145128"/>
                </a:xfrm>
                <a:custGeom>
                  <a:rect b="b" l="l" r="r" t="t"/>
                  <a:pathLst>
                    <a:path extrusionOk="0" h="24598" w="28613">
                      <a:moveTo>
                        <a:pt x="28612" y="1"/>
                      </a:moveTo>
                      <a:cubicBezTo>
                        <a:pt x="14512" y="876"/>
                        <a:pt x="2911" y="11138"/>
                        <a:pt x="1" y="24597"/>
                      </a:cubicBezTo>
                      <a:lnTo>
                        <a:pt x="28612" y="24597"/>
                      </a:lnTo>
                      <a:lnTo>
                        <a:pt x="28612" y="1"/>
                      </a:ln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0" name="Google Shape;6370;p93"/>
                <p:cNvSpPr/>
                <p:nvPr/>
              </p:nvSpPr>
              <p:spPr>
                <a:xfrm>
                  <a:off x="7046588" y="2412957"/>
                  <a:ext cx="141205" cy="171743"/>
                </a:xfrm>
                <a:custGeom>
                  <a:rect b="b" l="l" r="r" t="t"/>
                  <a:pathLst>
                    <a:path extrusionOk="0" h="29109" w="23933">
                      <a:moveTo>
                        <a:pt x="0" y="1"/>
                      </a:moveTo>
                      <a:lnTo>
                        <a:pt x="0" y="29108"/>
                      </a:lnTo>
                      <a:lnTo>
                        <a:pt x="3084" y="29108"/>
                      </a:lnTo>
                      <a:cubicBezTo>
                        <a:pt x="4600" y="29108"/>
                        <a:pt x="5893" y="28049"/>
                        <a:pt x="6235" y="26573"/>
                      </a:cubicBezTo>
                      <a:cubicBezTo>
                        <a:pt x="6407" y="25832"/>
                        <a:pt x="6627" y="25104"/>
                        <a:pt x="6894" y="24391"/>
                      </a:cubicBezTo>
                      <a:cubicBezTo>
                        <a:pt x="8341" y="20534"/>
                        <a:pt x="10622" y="17038"/>
                        <a:pt x="13678" y="14001"/>
                      </a:cubicBezTo>
                      <a:cubicBezTo>
                        <a:pt x="18349" y="9356"/>
                        <a:pt x="21630" y="4529"/>
                        <a:pt x="23933" y="1"/>
                      </a:cubicBezTo>
                      <a:close/>
                    </a:path>
                  </a:pathLst>
                </a:custGeom>
                <a:solidFill>
                  <a:srgbClr val="374F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371" name="Google Shape;6371;p93"/>
          <p:cNvGrpSpPr/>
          <p:nvPr/>
        </p:nvGrpSpPr>
        <p:grpSpPr>
          <a:xfrm>
            <a:off x="5780178" y="1862968"/>
            <a:ext cx="671358" cy="671358"/>
            <a:chOff x="6535625" y="760425"/>
            <a:chExt cx="1665900" cy="1665900"/>
          </a:xfrm>
        </p:grpSpPr>
        <p:sp>
          <p:nvSpPr>
            <p:cNvPr id="6372" name="Google Shape;6372;p93"/>
            <p:cNvSpPr/>
            <p:nvPr/>
          </p:nvSpPr>
          <p:spPr>
            <a:xfrm>
              <a:off x="6535625" y="760425"/>
              <a:ext cx="1665900" cy="1665900"/>
            </a:xfrm>
            <a:prstGeom prst="ellipse">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3" name="Google Shape;6373;p93"/>
            <p:cNvSpPr/>
            <p:nvPr/>
          </p:nvSpPr>
          <p:spPr>
            <a:xfrm>
              <a:off x="6713675" y="1116525"/>
              <a:ext cx="1309800" cy="13098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4" name="Google Shape;6374;p93"/>
            <p:cNvSpPr/>
            <p:nvPr/>
          </p:nvSpPr>
          <p:spPr>
            <a:xfrm>
              <a:off x="6831275" y="1351725"/>
              <a:ext cx="1074600" cy="1074600"/>
            </a:xfrm>
            <a:prstGeom prst="ellipse">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5" name="Google Shape;6375;p93"/>
            <p:cNvSpPr/>
            <p:nvPr/>
          </p:nvSpPr>
          <p:spPr>
            <a:xfrm>
              <a:off x="6942425" y="1574025"/>
              <a:ext cx="852300" cy="852300"/>
            </a:xfrm>
            <a:prstGeom prst="ellipse">
              <a:avLst/>
            </a:pr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76" name="Google Shape;6376;p93"/>
          <p:cNvGrpSpPr/>
          <p:nvPr/>
        </p:nvGrpSpPr>
        <p:grpSpPr>
          <a:xfrm>
            <a:off x="716994" y="3531369"/>
            <a:ext cx="1340789" cy="640830"/>
            <a:chOff x="238125" y="1151100"/>
            <a:chExt cx="7139450" cy="3412300"/>
          </a:xfrm>
        </p:grpSpPr>
        <p:sp>
          <p:nvSpPr>
            <p:cNvPr id="6377" name="Google Shape;6377;p93"/>
            <p:cNvSpPr/>
            <p:nvPr/>
          </p:nvSpPr>
          <p:spPr>
            <a:xfrm>
              <a:off x="3468350" y="4223875"/>
              <a:ext cx="679000" cy="339525"/>
            </a:xfrm>
            <a:custGeom>
              <a:rect b="b" l="l" r="r" t="t"/>
              <a:pathLst>
                <a:path extrusionOk="0" h="13581" w="27160">
                  <a:moveTo>
                    <a:pt x="13580" y="1"/>
                  </a:moveTo>
                  <a:cubicBezTo>
                    <a:pt x="6083" y="1"/>
                    <a:pt x="0" y="6077"/>
                    <a:pt x="0" y="13580"/>
                  </a:cubicBezTo>
                  <a:lnTo>
                    <a:pt x="27159" y="13580"/>
                  </a:lnTo>
                  <a:cubicBezTo>
                    <a:pt x="27159" y="6077"/>
                    <a:pt x="21083" y="1"/>
                    <a:pt x="135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8" name="Google Shape;6378;p93"/>
            <p:cNvSpPr/>
            <p:nvPr/>
          </p:nvSpPr>
          <p:spPr>
            <a:xfrm>
              <a:off x="3730250" y="3276125"/>
              <a:ext cx="147275" cy="956575"/>
            </a:xfrm>
            <a:custGeom>
              <a:rect b="b" l="l" r="r" t="t"/>
              <a:pathLst>
                <a:path extrusionOk="0" h="38263" w="5891">
                  <a:moveTo>
                    <a:pt x="3276" y="0"/>
                  </a:moveTo>
                  <a:lnTo>
                    <a:pt x="0" y="38263"/>
                  </a:lnTo>
                  <a:lnTo>
                    <a:pt x="5890" y="38194"/>
                  </a:lnTo>
                  <a:lnTo>
                    <a:pt x="32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79" name="Google Shape;6379;p93"/>
            <p:cNvSpPr/>
            <p:nvPr/>
          </p:nvSpPr>
          <p:spPr>
            <a:xfrm>
              <a:off x="3796275" y="3875600"/>
              <a:ext cx="839350" cy="630550"/>
            </a:xfrm>
            <a:custGeom>
              <a:rect b="b" l="l" r="r" t="t"/>
              <a:pathLst>
                <a:path extrusionOk="0" h="25222" w="33574">
                  <a:moveTo>
                    <a:pt x="32291" y="1"/>
                  </a:moveTo>
                  <a:lnTo>
                    <a:pt x="1" y="23463"/>
                  </a:lnTo>
                  <a:lnTo>
                    <a:pt x="1277" y="25222"/>
                  </a:lnTo>
                  <a:lnTo>
                    <a:pt x="33574" y="1759"/>
                  </a:lnTo>
                  <a:lnTo>
                    <a:pt x="322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0" name="Google Shape;6380;p93"/>
            <p:cNvSpPr/>
            <p:nvPr/>
          </p:nvSpPr>
          <p:spPr>
            <a:xfrm>
              <a:off x="6240475" y="3130600"/>
              <a:ext cx="1137100" cy="1432800"/>
            </a:xfrm>
            <a:custGeom>
              <a:rect b="b" l="l" r="r" t="t"/>
              <a:pathLst>
                <a:path extrusionOk="0" h="57312" w="45484">
                  <a:moveTo>
                    <a:pt x="30704" y="0"/>
                  </a:moveTo>
                  <a:lnTo>
                    <a:pt x="0" y="13745"/>
                  </a:lnTo>
                  <a:cubicBezTo>
                    <a:pt x="6979" y="27270"/>
                    <a:pt x="11042" y="42111"/>
                    <a:pt x="11917" y="57311"/>
                  </a:cubicBezTo>
                  <a:lnTo>
                    <a:pt x="45484" y="57311"/>
                  </a:lnTo>
                  <a:cubicBezTo>
                    <a:pt x="44594" y="37118"/>
                    <a:pt x="39525" y="17683"/>
                    <a:pt x="3070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1" name="Google Shape;6381;p93"/>
            <p:cNvSpPr/>
            <p:nvPr/>
          </p:nvSpPr>
          <p:spPr>
            <a:xfrm>
              <a:off x="5243900" y="1696775"/>
              <a:ext cx="1764175" cy="1777475"/>
            </a:xfrm>
            <a:custGeom>
              <a:rect b="b" l="l" r="r" t="t"/>
              <a:pathLst>
                <a:path extrusionOk="0" h="71099" w="70567">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2" name="Google Shape;6382;p93"/>
            <p:cNvSpPr/>
            <p:nvPr/>
          </p:nvSpPr>
          <p:spPr>
            <a:xfrm>
              <a:off x="3812150" y="1151100"/>
              <a:ext cx="1896075" cy="1245900"/>
            </a:xfrm>
            <a:custGeom>
              <a:rect b="b" l="l" r="r" t="t"/>
              <a:pathLst>
                <a:path extrusionOk="0" h="49836" w="75843">
                  <a:moveTo>
                    <a:pt x="0" y="0"/>
                  </a:moveTo>
                  <a:lnTo>
                    <a:pt x="0" y="33518"/>
                  </a:lnTo>
                  <a:cubicBezTo>
                    <a:pt x="20987" y="33552"/>
                    <a:pt x="40615" y="39518"/>
                    <a:pt x="57270" y="49835"/>
                  </a:cubicBezTo>
                  <a:lnTo>
                    <a:pt x="75843" y="21828"/>
                  </a:lnTo>
                  <a:cubicBezTo>
                    <a:pt x="53339" y="7641"/>
                    <a:pt x="27256" y="28"/>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3" name="Google Shape;6383;p93"/>
            <p:cNvSpPr/>
            <p:nvPr/>
          </p:nvSpPr>
          <p:spPr>
            <a:xfrm>
              <a:off x="1910550" y="1151100"/>
              <a:ext cx="1901625" cy="1244175"/>
            </a:xfrm>
            <a:custGeom>
              <a:rect b="b" l="l" r="r" t="t"/>
              <a:pathLst>
                <a:path extrusionOk="0" h="49767" w="76065">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4" name="Google Shape;6384;p93"/>
            <p:cNvSpPr/>
            <p:nvPr/>
          </p:nvSpPr>
          <p:spPr>
            <a:xfrm>
              <a:off x="608475" y="1694725"/>
              <a:ext cx="1766425" cy="1778150"/>
            </a:xfrm>
            <a:custGeom>
              <a:rect b="b" l="l" r="r" t="t"/>
              <a:pathLst>
                <a:path extrusionOk="0" h="71126" w="70657">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5" name="Google Shape;6385;p93"/>
            <p:cNvSpPr/>
            <p:nvPr/>
          </p:nvSpPr>
          <p:spPr>
            <a:xfrm>
              <a:off x="238125" y="3129050"/>
              <a:ext cx="1137975" cy="1434175"/>
            </a:xfrm>
            <a:custGeom>
              <a:rect b="b" l="l" r="r" t="t"/>
              <a:pathLst>
                <a:path extrusionOk="0" h="57367" w="45519">
                  <a:moveTo>
                    <a:pt x="14814" y="0"/>
                  </a:moveTo>
                  <a:cubicBezTo>
                    <a:pt x="5966" y="17697"/>
                    <a:pt x="890" y="37152"/>
                    <a:pt x="0" y="57366"/>
                  </a:cubicBezTo>
                  <a:lnTo>
                    <a:pt x="33566" y="57366"/>
                  </a:lnTo>
                  <a:cubicBezTo>
                    <a:pt x="34442" y="42152"/>
                    <a:pt x="38511" y="27283"/>
                    <a:pt x="45518" y="13745"/>
                  </a:cubicBezTo>
                  <a:lnTo>
                    <a:pt x="1481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6" name="Google Shape;6386;p93"/>
            <p:cNvSpPr/>
            <p:nvPr/>
          </p:nvSpPr>
          <p:spPr>
            <a:xfrm>
              <a:off x="1924656" y="1941325"/>
              <a:ext cx="3773110" cy="1646329"/>
            </a:xfrm>
            <a:custGeom>
              <a:rect b="b" l="l" r="r" t="t"/>
              <a:pathLst>
                <a:path extrusionOk="0" h="64657" w="148183">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7" name="Google Shape;6387;p93"/>
            <p:cNvSpPr/>
            <p:nvPr/>
          </p:nvSpPr>
          <p:spPr>
            <a:xfrm>
              <a:off x="1028863" y="2678027"/>
              <a:ext cx="1805597" cy="1885320"/>
            </a:xfrm>
            <a:custGeom>
              <a:rect b="b" l="l" r="r" t="t"/>
              <a:pathLst>
                <a:path extrusionOk="0" h="74043" w="70912">
                  <a:moveTo>
                    <a:pt x="35180" y="0"/>
                  </a:moveTo>
                  <a:cubicBezTo>
                    <a:pt x="14925" y="18642"/>
                    <a:pt x="1697" y="44814"/>
                    <a:pt x="0" y="74042"/>
                  </a:cubicBezTo>
                  <a:lnTo>
                    <a:pt x="55077" y="74042"/>
                  </a:lnTo>
                  <a:cubicBezTo>
                    <a:pt x="55077" y="59084"/>
                    <a:pt x="61118" y="45545"/>
                    <a:pt x="70912" y="35725"/>
                  </a:cubicBezTo>
                  <a:lnTo>
                    <a:pt x="3518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388" name="Google Shape;6388;p93"/>
            <p:cNvSpPr/>
            <p:nvPr/>
          </p:nvSpPr>
          <p:spPr>
            <a:xfrm>
              <a:off x="4792190" y="2679937"/>
              <a:ext cx="1798951" cy="1883410"/>
            </a:xfrm>
            <a:custGeom>
              <a:rect b="b" l="l" r="r" t="t"/>
              <a:pathLst>
                <a:path extrusionOk="0" h="73968" w="70651">
                  <a:moveTo>
                    <a:pt x="35567" y="1"/>
                  </a:moveTo>
                  <a:lnTo>
                    <a:pt x="1" y="35560"/>
                  </a:lnTo>
                  <a:cubicBezTo>
                    <a:pt x="9836" y="45388"/>
                    <a:pt x="15912" y="58967"/>
                    <a:pt x="15912" y="73967"/>
                  </a:cubicBezTo>
                  <a:lnTo>
                    <a:pt x="70650" y="73967"/>
                  </a:lnTo>
                  <a:cubicBezTo>
                    <a:pt x="68954" y="44795"/>
                    <a:pt x="55767" y="18643"/>
                    <a:pt x="3556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389" name="Google Shape;6389;p93"/>
          <p:cNvGrpSpPr/>
          <p:nvPr/>
        </p:nvGrpSpPr>
        <p:grpSpPr>
          <a:xfrm>
            <a:off x="5584217" y="2734650"/>
            <a:ext cx="985357" cy="585764"/>
            <a:chOff x="5145061" y="2881789"/>
            <a:chExt cx="1107641" cy="658458"/>
          </a:xfrm>
        </p:grpSpPr>
        <p:grpSp>
          <p:nvGrpSpPr>
            <p:cNvPr id="6390" name="Google Shape;6390;p93"/>
            <p:cNvGrpSpPr/>
            <p:nvPr/>
          </p:nvGrpSpPr>
          <p:grpSpPr>
            <a:xfrm>
              <a:off x="5722989" y="3244587"/>
              <a:ext cx="529713" cy="295659"/>
              <a:chOff x="5722989" y="3244587"/>
              <a:chExt cx="529713" cy="295659"/>
            </a:xfrm>
          </p:grpSpPr>
          <p:sp>
            <p:nvSpPr>
              <p:cNvPr id="6391" name="Google Shape;6391;p93"/>
              <p:cNvSpPr/>
              <p:nvPr/>
            </p:nvSpPr>
            <p:spPr>
              <a:xfrm>
                <a:off x="5722989" y="3244587"/>
                <a:ext cx="341346" cy="295659"/>
              </a:xfrm>
              <a:custGeom>
                <a:rect b="b" l="l" r="r" t="t"/>
                <a:pathLst>
                  <a:path extrusionOk="0" h="2231390" w="2576195">
                    <a:moveTo>
                      <a:pt x="1288021" y="0"/>
                    </a:moveTo>
                    <a:lnTo>
                      <a:pt x="0" y="2230932"/>
                    </a:lnTo>
                    <a:lnTo>
                      <a:pt x="2576042" y="2230932"/>
                    </a:lnTo>
                    <a:lnTo>
                      <a:pt x="1288021" y="0"/>
                    </a:lnTo>
                    <a:close/>
                  </a:path>
                </a:pathLst>
              </a:custGeom>
              <a:solidFill>
                <a:srgbClr val="869FB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392" name="Google Shape;6392;p93"/>
              <p:cNvSpPr/>
              <p:nvPr/>
            </p:nvSpPr>
            <p:spPr>
              <a:xfrm>
                <a:off x="6035543" y="3298113"/>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869FB2"/>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393" name="Google Shape;6393;p93"/>
            <p:cNvGrpSpPr/>
            <p:nvPr/>
          </p:nvGrpSpPr>
          <p:grpSpPr>
            <a:xfrm>
              <a:off x="5145061" y="3244587"/>
              <a:ext cx="536807" cy="295659"/>
              <a:chOff x="5145061" y="3244587"/>
              <a:chExt cx="536807" cy="295659"/>
            </a:xfrm>
          </p:grpSpPr>
          <p:sp>
            <p:nvSpPr>
              <p:cNvPr id="6394" name="Google Shape;6394;p93"/>
              <p:cNvSpPr/>
              <p:nvPr/>
            </p:nvSpPr>
            <p:spPr>
              <a:xfrm>
                <a:off x="5340522" y="3244587"/>
                <a:ext cx="341346" cy="295659"/>
              </a:xfrm>
              <a:custGeom>
                <a:rect b="b" l="l" r="r" t="t"/>
                <a:pathLst>
                  <a:path extrusionOk="0" h="2231390" w="2576195">
                    <a:moveTo>
                      <a:pt x="1288034" y="0"/>
                    </a:moveTo>
                    <a:lnTo>
                      <a:pt x="0" y="2230920"/>
                    </a:lnTo>
                    <a:lnTo>
                      <a:pt x="2576055" y="2230920"/>
                    </a:lnTo>
                    <a:lnTo>
                      <a:pt x="1288034" y="0"/>
                    </a:lnTo>
                    <a:close/>
                  </a:path>
                </a:pathLst>
              </a:custGeom>
              <a:solidFill>
                <a:srgbClr val="5F7D95"/>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395" name="Google Shape;6395;p93"/>
              <p:cNvSpPr/>
              <p:nvPr/>
            </p:nvSpPr>
            <p:spPr>
              <a:xfrm flipH="1">
                <a:off x="5145061" y="3298599"/>
                <a:ext cx="217159" cy="22492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5F7D95"/>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396" name="Google Shape;6396;p93"/>
            <p:cNvGrpSpPr/>
            <p:nvPr/>
          </p:nvGrpSpPr>
          <p:grpSpPr>
            <a:xfrm>
              <a:off x="5341327" y="2898245"/>
              <a:ext cx="532309" cy="614891"/>
              <a:chOff x="5341327" y="2898245"/>
              <a:chExt cx="532309" cy="614891"/>
            </a:xfrm>
          </p:grpSpPr>
          <p:sp>
            <p:nvSpPr>
              <p:cNvPr id="6397" name="Google Shape;6397;p93"/>
              <p:cNvSpPr/>
              <p:nvPr/>
            </p:nvSpPr>
            <p:spPr>
              <a:xfrm>
                <a:off x="5532290" y="3217476"/>
                <a:ext cx="341346" cy="295659"/>
              </a:xfrm>
              <a:custGeom>
                <a:rect b="b" l="l" r="r" t="t"/>
                <a:pathLst>
                  <a:path extrusionOk="0" h="2231390" w="2576195">
                    <a:moveTo>
                      <a:pt x="2576042" y="0"/>
                    </a:moveTo>
                    <a:lnTo>
                      <a:pt x="0" y="0"/>
                    </a:lnTo>
                    <a:lnTo>
                      <a:pt x="1288021" y="2230920"/>
                    </a:lnTo>
                    <a:lnTo>
                      <a:pt x="2576042" y="0"/>
                    </a:lnTo>
                    <a:close/>
                  </a:path>
                </a:pathLst>
              </a:custGeom>
              <a:solidFill>
                <a:srgbClr val="E3E9ED"/>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398" name="Google Shape;6398;p93"/>
              <p:cNvSpPr/>
              <p:nvPr/>
            </p:nvSpPr>
            <p:spPr>
              <a:xfrm flipH="1">
                <a:off x="5341327" y="2898245"/>
                <a:ext cx="217159" cy="334508"/>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E3E9ED"/>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nvGrpSpPr>
            <p:cNvPr id="6399" name="Google Shape;6399;p93"/>
            <p:cNvGrpSpPr/>
            <p:nvPr/>
          </p:nvGrpSpPr>
          <p:grpSpPr>
            <a:xfrm>
              <a:off x="5532290" y="2881789"/>
              <a:ext cx="620516" cy="305456"/>
              <a:chOff x="5532290" y="2881789"/>
              <a:chExt cx="620516" cy="305456"/>
            </a:xfrm>
          </p:grpSpPr>
          <p:sp>
            <p:nvSpPr>
              <p:cNvPr id="6400" name="Google Shape;6400;p93"/>
              <p:cNvSpPr/>
              <p:nvPr/>
            </p:nvSpPr>
            <p:spPr>
              <a:xfrm>
                <a:off x="5532290" y="2891586"/>
                <a:ext cx="341346" cy="295659"/>
              </a:xfrm>
              <a:custGeom>
                <a:rect b="b" l="l" r="r" t="t"/>
                <a:pathLst>
                  <a:path extrusionOk="0" h="2231390" w="2576195">
                    <a:moveTo>
                      <a:pt x="1288021" y="0"/>
                    </a:moveTo>
                    <a:lnTo>
                      <a:pt x="0" y="2230920"/>
                    </a:lnTo>
                    <a:lnTo>
                      <a:pt x="2576042" y="2230920"/>
                    </a:lnTo>
                    <a:lnTo>
                      <a:pt x="1288021" y="0"/>
                    </a:lnTo>
                    <a:close/>
                  </a:path>
                </a:pathLst>
              </a:custGeom>
              <a:solidFill>
                <a:srgbClr val="435D74"/>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sp>
            <p:nvSpPr>
              <p:cNvPr id="6401" name="Google Shape;6401;p93"/>
              <p:cNvSpPr/>
              <p:nvPr/>
            </p:nvSpPr>
            <p:spPr>
              <a:xfrm>
                <a:off x="5837311" y="2881789"/>
                <a:ext cx="315495" cy="288369"/>
              </a:xfrm>
              <a:custGeom>
                <a:rect b="b" l="l" r="r" t="t"/>
                <a:pathLst>
                  <a:path extrusionOk="0" h="2306954" w="1638934">
                    <a:moveTo>
                      <a:pt x="1638680" y="0"/>
                    </a:moveTo>
                    <a:lnTo>
                      <a:pt x="697255" y="0"/>
                    </a:lnTo>
                    <a:lnTo>
                      <a:pt x="697255" y="2306535"/>
                    </a:lnTo>
                    <a:lnTo>
                      <a:pt x="0" y="2306535"/>
                    </a:lnTo>
                  </a:path>
                </a:pathLst>
              </a:custGeom>
              <a:noFill/>
              <a:ln cap="flat" cmpd="sng" w="28575">
                <a:solidFill>
                  <a:srgbClr val="435D74"/>
                </a:solidFill>
                <a:prstDash val="solid"/>
                <a:round/>
                <a:headEnd len="sm" w="sm" type="none"/>
                <a:tailEnd len="sm" w="sm" type="none"/>
              </a:ln>
            </p:spPr>
            <p:txBody>
              <a:bodyPr anchorCtr="0" anchor="t" bIns="0" lIns="0" spcFirstLastPara="1" rIns="0" wrap="square" tIns="0">
                <a:noAutofit/>
              </a:bodyPr>
              <a:lstStyle/>
              <a:p>
                <a:pPr indent="0" lvl="0" marL="0" marR="0" rtl="0" algn="l">
                  <a:spcBef>
                    <a:spcPts val="0"/>
                  </a:spcBef>
                  <a:spcAft>
                    <a:spcPts val="0"/>
                  </a:spcAft>
                  <a:buNone/>
                </a:pPr>
                <a:r>
                  <a:t/>
                </a:r>
                <a:endParaRPr sz="900"/>
              </a:p>
            </p:txBody>
          </p:sp>
        </p:grpSp>
      </p:grpSp>
      <p:grpSp>
        <p:nvGrpSpPr>
          <p:cNvPr id="6402" name="Google Shape;6402;p93"/>
          <p:cNvGrpSpPr/>
          <p:nvPr/>
        </p:nvGrpSpPr>
        <p:grpSpPr>
          <a:xfrm>
            <a:off x="8163140" y="3526708"/>
            <a:ext cx="269068" cy="645491"/>
            <a:chOff x="7026852" y="3311869"/>
            <a:chExt cx="434331" cy="1041954"/>
          </a:xfrm>
        </p:grpSpPr>
        <p:sp>
          <p:nvSpPr>
            <p:cNvPr id="6403" name="Google Shape;6403;p93"/>
            <p:cNvSpPr/>
            <p:nvPr/>
          </p:nvSpPr>
          <p:spPr>
            <a:xfrm>
              <a:off x="7026852" y="3311869"/>
              <a:ext cx="434331" cy="847405"/>
            </a:xfrm>
            <a:custGeom>
              <a:rect b="b" l="l" r="r" t="t"/>
              <a:pathLst>
                <a:path extrusionOk="0" h="32649" w="16734">
                  <a:moveTo>
                    <a:pt x="8369" y="0"/>
                  </a:moveTo>
                  <a:cubicBezTo>
                    <a:pt x="3747" y="0"/>
                    <a:pt x="1" y="3747"/>
                    <a:pt x="1" y="8366"/>
                  </a:cubicBezTo>
                  <a:lnTo>
                    <a:pt x="1" y="32649"/>
                  </a:lnTo>
                  <a:lnTo>
                    <a:pt x="16734" y="32649"/>
                  </a:lnTo>
                  <a:lnTo>
                    <a:pt x="16734" y="8366"/>
                  </a:lnTo>
                  <a:cubicBezTo>
                    <a:pt x="16734" y="3744"/>
                    <a:pt x="12987" y="0"/>
                    <a:pt x="83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4" name="Google Shape;6404;p93"/>
            <p:cNvSpPr/>
            <p:nvPr/>
          </p:nvSpPr>
          <p:spPr>
            <a:xfrm>
              <a:off x="7082395" y="3359392"/>
              <a:ext cx="323321" cy="323321"/>
            </a:xfrm>
            <a:custGeom>
              <a:rect b="b" l="l" r="r" t="t"/>
              <a:pathLst>
                <a:path extrusionOk="0" h="12457" w="12457">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5" name="Google Shape;6405;p93"/>
            <p:cNvSpPr/>
            <p:nvPr/>
          </p:nvSpPr>
          <p:spPr>
            <a:xfrm>
              <a:off x="7026852" y="4159239"/>
              <a:ext cx="434331" cy="194585"/>
            </a:xfrm>
            <a:custGeom>
              <a:rect b="b" l="l" r="r" t="t"/>
              <a:pathLst>
                <a:path extrusionOk="0" h="7497" w="16734">
                  <a:moveTo>
                    <a:pt x="1" y="1"/>
                  </a:moveTo>
                  <a:lnTo>
                    <a:pt x="8369" y="7496"/>
                  </a:lnTo>
                  <a:lnTo>
                    <a:pt x="1673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6" name="Google Shape;6406;p93"/>
          <p:cNvGrpSpPr/>
          <p:nvPr/>
        </p:nvGrpSpPr>
        <p:grpSpPr>
          <a:xfrm>
            <a:off x="6179721" y="3565945"/>
            <a:ext cx="293882" cy="293836"/>
            <a:chOff x="4873519" y="3311869"/>
            <a:chExt cx="499374" cy="499296"/>
          </a:xfrm>
        </p:grpSpPr>
        <p:sp>
          <p:nvSpPr>
            <p:cNvPr id="6407" name="Google Shape;6407;p93"/>
            <p:cNvSpPr/>
            <p:nvPr/>
          </p:nvSpPr>
          <p:spPr>
            <a:xfrm>
              <a:off x="4873519" y="3311869"/>
              <a:ext cx="499374" cy="499296"/>
            </a:xfrm>
            <a:custGeom>
              <a:rect b="b" l="l" r="r" t="t"/>
              <a:pathLst>
                <a:path extrusionOk="0" h="19237" w="1924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08" name="Google Shape;6408;p93"/>
            <p:cNvSpPr/>
            <p:nvPr/>
          </p:nvSpPr>
          <p:spPr>
            <a:xfrm>
              <a:off x="4894620" y="3329830"/>
              <a:ext cx="202112" cy="182386"/>
            </a:xfrm>
            <a:custGeom>
              <a:rect b="b" l="l" r="r" t="t"/>
              <a:pathLst>
                <a:path extrusionOk="0" h="7027" w="7787">
                  <a:moveTo>
                    <a:pt x="0" y="1"/>
                  </a:moveTo>
                  <a:lnTo>
                    <a:pt x="0" y="7026"/>
                  </a:lnTo>
                  <a:lnTo>
                    <a:pt x="7787"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09" name="Google Shape;6409;p93"/>
          <p:cNvGrpSpPr/>
          <p:nvPr/>
        </p:nvGrpSpPr>
        <p:grpSpPr>
          <a:xfrm>
            <a:off x="6179721" y="3878317"/>
            <a:ext cx="293882" cy="293882"/>
            <a:chOff x="4873519" y="3875839"/>
            <a:chExt cx="499374" cy="499374"/>
          </a:xfrm>
        </p:grpSpPr>
        <p:sp>
          <p:nvSpPr>
            <p:cNvPr id="6410" name="Google Shape;6410;p93"/>
            <p:cNvSpPr/>
            <p:nvPr/>
          </p:nvSpPr>
          <p:spPr>
            <a:xfrm>
              <a:off x="4873519" y="3875839"/>
              <a:ext cx="499374" cy="499374"/>
            </a:xfrm>
            <a:custGeom>
              <a:rect b="b" l="l" r="r" t="t"/>
              <a:pathLst>
                <a:path extrusionOk="0" h="19240" w="19240">
                  <a:moveTo>
                    <a:pt x="1" y="1"/>
                  </a:moveTo>
                  <a:lnTo>
                    <a:pt x="1" y="9619"/>
                  </a:lnTo>
                  <a:cubicBezTo>
                    <a:pt x="1" y="14930"/>
                    <a:pt x="4308" y="19240"/>
                    <a:pt x="9619" y="19240"/>
                  </a:cubicBezTo>
                  <a:cubicBezTo>
                    <a:pt x="14933" y="19240"/>
                    <a:pt x="19240" y="14933"/>
                    <a:pt x="19240" y="9619"/>
                  </a:cubicBezTo>
                  <a:lnTo>
                    <a:pt x="19240"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1" name="Google Shape;6411;p93"/>
            <p:cNvSpPr/>
            <p:nvPr/>
          </p:nvSpPr>
          <p:spPr>
            <a:xfrm>
              <a:off x="4894620" y="3893826"/>
              <a:ext cx="202112" cy="182360"/>
            </a:xfrm>
            <a:custGeom>
              <a:rect b="b" l="l" r="r" t="t"/>
              <a:pathLst>
                <a:path extrusionOk="0" h="7026" w="7787">
                  <a:moveTo>
                    <a:pt x="0" y="0"/>
                  </a:moveTo>
                  <a:lnTo>
                    <a:pt x="0" y="7026"/>
                  </a:lnTo>
                  <a:lnTo>
                    <a:pt x="7787"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2" name="Google Shape;6412;p93"/>
          <p:cNvGrpSpPr/>
          <p:nvPr/>
        </p:nvGrpSpPr>
        <p:grpSpPr>
          <a:xfrm>
            <a:off x="2410248" y="1850269"/>
            <a:ext cx="698104" cy="698208"/>
            <a:chOff x="2565073" y="2075876"/>
            <a:chExt cx="672482" cy="672518"/>
          </a:xfrm>
        </p:grpSpPr>
        <p:sp>
          <p:nvSpPr>
            <p:cNvPr id="6413" name="Google Shape;6413;p93"/>
            <p:cNvSpPr/>
            <p:nvPr/>
          </p:nvSpPr>
          <p:spPr>
            <a:xfrm>
              <a:off x="2642193" y="2530650"/>
              <a:ext cx="419588" cy="217743"/>
            </a:xfrm>
            <a:custGeom>
              <a:rect b="b" l="l" r="r" t="t"/>
              <a:pathLst>
                <a:path extrusionOk="0" h="67780" w="130611">
                  <a:moveTo>
                    <a:pt x="28498" y="0"/>
                  </a:moveTo>
                  <a:cubicBezTo>
                    <a:pt x="24484" y="0"/>
                    <a:pt x="20456" y="1023"/>
                    <a:pt x="16802" y="3132"/>
                  </a:cubicBezTo>
                  <a:lnTo>
                    <a:pt x="16191" y="3487"/>
                  </a:lnTo>
                  <a:cubicBezTo>
                    <a:pt x="1795" y="11796"/>
                    <a:pt x="1" y="31826"/>
                    <a:pt x="12628" y="42639"/>
                  </a:cubicBezTo>
                  <a:cubicBezTo>
                    <a:pt x="28340" y="56094"/>
                    <a:pt x="48088" y="64970"/>
                    <a:pt x="69808" y="67207"/>
                  </a:cubicBezTo>
                  <a:cubicBezTo>
                    <a:pt x="70015" y="67227"/>
                    <a:pt x="70217" y="67252"/>
                    <a:pt x="70419" y="67271"/>
                  </a:cubicBezTo>
                  <a:cubicBezTo>
                    <a:pt x="70804" y="67306"/>
                    <a:pt x="71188" y="67345"/>
                    <a:pt x="71572" y="67375"/>
                  </a:cubicBezTo>
                  <a:cubicBezTo>
                    <a:pt x="72080" y="67419"/>
                    <a:pt x="72588" y="67464"/>
                    <a:pt x="73100" y="67498"/>
                  </a:cubicBezTo>
                  <a:lnTo>
                    <a:pt x="73440" y="67523"/>
                  </a:lnTo>
                  <a:cubicBezTo>
                    <a:pt x="75877" y="67694"/>
                    <a:pt x="78323" y="67780"/>
                    <a:pt x="80773" y="67780"/>
                  </a:cubicBezTo>
                  <a:cubicBezTo>
                    <a:pt x="97672" y="67780"/>
                    <a:pt x="114788" y="63683"/>
                    <a:pt x="130611" y="55083"/>
                  </a:cubicBezTo>
                  <a:lnTo>
                    <a:pt x="106348" y="13068"/>
                  </a:lnTo>
                  <a:cubicBezTo>
                    <a:pt x="98422" y="17162"/>
                    <a:pt x="89641" y="19287"/>
                    <a:pt x="80747" y="19287"/>
                  </a:cubicBezTo>
                  <a:cubicBezTo>
                    <a:pt x="79675" y="19287"/>
                    <a:pt x="78601" y="19256"/>
                    <a:pt x="77526" y="19194"/>
                  </a:cubicBezTo>
                  <a:cubicBezTo>
                    <a:pt x="77220" y="19174"/>
                    <a:pt x="76910" y="19149"/>
                    <a:pt x="76599" y="19130"/>
                  </a:cubicBezTo>
                  <a:cubicBezTo>
                    <a:pt x="76072" y="19090"/>
                    <a:pt x="75545" y="19051"/>
                    <a:pt x="75017" y="18997"/>
                  </a:cubicBezTo>
                  <a:cubicBezTo>
                    <a:pt x="74943" y="18992"/>
                    <a:pt x="74865" y="18982"/>
                    <a:pt x="74791" y="18972"/>
                  </a:cubicBezTo>
                  <a:cubicBezTo>
                    <a:pt x="73347" y="18819"/>
                    <a:pt x="71908" y="18612"/>
                    <a:pt x="70478" y="18351"/>
                  </a:cubicBezTo>
                  <a:cubicBezTo>
                    <a:pt x="70409" y="18336"/>
                    <a:pt x="70340" y="18331"/>
                    <a:pt x="70266" y="18317"/>
                  </a:cubicBezTo>
                  <a:cubicBezTo>
                    <a:pt x="60646" y="16518"/>
                    <a:pt x="51666" y="12220"/>
                    <a:pt x="44224" y="5857"/>
                  </a:cubicBezTo>
                  <a:cubicBezTo>
                    <a:pt x="39725" y="2011"/>
                    <a:pt x="34125" y="0"/>
                    <a:pt x="28498"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4" name="Google Shape;6414;p93"/>
            <p:cNvSpPr/>
            <p:nvPr/>
          </p:nvSpPr>
          <p:spPr>
            <a:xfrm>
              <a:off x="2910083" y="2420918"/>
              <a:ext cx="327379" cy="312727"/>
            </a:xfrm>
            <a:custGeom>
              <a:rect b="b" l="l" r="r" t="t"/>
              <a:pathLst>
                <a:path extrusionOk="0" h="97347" w="101908">
                  <a:moveTo>
                    <a:pt x="53377" y="1"/>
                  </a:moveTo>
                  <a:cubicBezTo>
                    <a:pt x="52884" y="9843"/>
                    <a:pt x="49823" y="19390"/>
                    <a:pt x="44495" y="27689"/>
                  </a:cubicBezTo>
                  <a:lnTo>
                    <a:pt x="44490" y="27684"/>
                  </a:lnTo>
                  <a:cubicBezTo>
                    <a:pt x="37847" y="37980"/>
                    <a:pt x="27936" y="45964"/>
                    <a:pt x="16216" y="50163"/>
                  </a:cubicBezTo>
                  <a:cubicBezTo>
                    <a:pt x="6521" y="53638"/>
                    <a:pt x="1" y="62746"/>
                    <a:pt x="1" y="73041"/>
                  </a:cubicBezTo>
                  <a:cubicBezTo>
                    <a:pt x="1" y="86873"/>
                    <a:pt x="11336" y="97347"/>
                    <a:pt x="24173" y="97347"/>
                  </a:cubicBezTo>
                  <a:cubicBezTo>
                    <a:pt x="26820" y="97347"/>
                    <a:pt x="29530" y="96902"/>
                    <a:pt x="32219" y="95949"/>
                  </a:cubicBezTo>
                  <a:cubicBezTo>
                    <a:pt x="49306" y="89897"/>
                    <a:pt x="64347" y="79537"/>
                    <a:pt x="76048" y="66171"/>
                  </a:cubicBezTo>
                  <a:cubicBezTo>
                    <a:pt x="76329" y="65870"/>
                    <a:pt x="76609" y="65570"/>
                    <a:pt x="76881" y="65254"/>
                  </a:cubicBezTo>
                  <a:cubicBezTo>
                    <a:pt x="92548" y="46905"/>
                    <a:pt x="101267" y="23751"/>
                    <a:pt x="1019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5" name="Google Shape;6415;p93"/>
            <p:cNvSpPr/>
            <p:nvPr/>
          </p:nvSpPr>
          <p:spPr>
            <a:xfrm>
              <a:off x="2999034" y="2125384"/>
              <a:ext cx="238522" cy="411351"/>
            </a:xfrm>
            <a:custGeom>
              <a:rect b="b" l="l" r="r" t="t"/>
              <a:pathLst>
                <a:path extrusionOk="0" h="128047" w="74248">
                  <a:moveTo>
                    <a:pt x="24273" y="0"/>
                  </a:moveTo>
                  <a:lnTo>
                    <a:pt x="0" y="42036"/>
                  </a:lnTo>
                  <a:cubicBezTo>
                    <a:pt x="7521" y="46866"/>
                    <a:pt x="13775" y="53430"/>
                    <a:pt x="18236" y="61173"/>
                  </a:cubicBezTo>
                  <a:cubicBezTo>
                    <a:pt x="18694" y="61966"/>
                    <a:pt x="19128" y="62765"/>
                    <a:pt x="19542" y="63573"/>
                  </a:cubicBezTo>
                  <a:cubicBezTo>
                    <a:pt x="19601" y="63696"/>
                    <a:pt x="19665" y="63829"/>
                    <a:pt x="19729" y="63953"/>
                  </a:cubicBezTo>
                  <a:cubicBezTo>
                    <a:pt x="19970" y="64426"/>
                    <a:pt x="20202" y="64904"/>
                    <a:pt x="20429" y="65382"/>
                  </a:cubicBezTo>
                  <a:cubicBezTo>
                    <a:pt x="20557" y="65658"/>
                    <a:pt x="20685" y="65929"/>
                    <a:pt x="20808" y="66210"/>
                  </a:cubicBezTo>
                  <a:cubicBezTo>
                    <a:pt x="21079" y="66806"/>
                    <a:pt x="21346" y="67408"/>
                    <a:pt x="21592" y="68014"/>
                  </a:cubicBezTo>
                  <a:cubicBezTo>
                    <a:pt x="21676" y="68226"/>
                    <a:pt x="21755" y="68433"/>
                    <a:pt x="21838" y="68645"/>
                  </a:cubicBezTo>
                  <a:cubicBezTo>
                    <a:pt x="22036" y="69142"/>
                    <a:pt x="22223" y="69645"/>
                    <a:pt x="22405" y="70148"/>
                  </a:cubicBezTo>
                  <a:cubicBezTo>
                    <a:pt x="25816" y="79561"/>
                    <a:pt x="26649" y="89714"/>
                    <a:pt x="24815" y="99561"/>
                  </a:cubicBezTo>
                  <a:cubicBezTo>
                    <a:pt x="22952" y="109586"/>
                    <a:pt x="27738" y="119679"/>
                    <a:pt x="36570" y="124780"/>
                  </a:cubicBezTo>
                  <a:cubicBezTo>
                    <a:pt x="40441" y="127014"/>
                    <a:pt x="44590" y="128047"/>
                    <a:pt x="48651" y="128047"/>
                  </a:cubicBezTo>
                  <a:cubicBezTo>
                    <a:pt x="59837" y="128047"/>
                    <a:pt x="70356" y="120215"/>
                    <a:pt x="72558" y="108102"/>
                  </a:cubicBezTo>
                  <a:cubicBezTo>
                    <a:pt x="73686" y="101887"/>
                    <a:pt x="74248" y="95579"/>
                    <a:pt x="74248" y="89261"/>
                  </a:cubicBezTo>
                  <a:cubicBezTo>
                    <a:pt x="74243" y="71168"/>
                    <a:pt x="69655" y="54150"/>
                    <a:pt x="61577" y="39305"/>
                  </a:cubicBezTo>
                  <a:lnTo>
                    <a:pt x="61557" y="39315"/>
                  </a:lnTo>
                  <a:cubicBezTo>
                    <a:pt x="61123" y="38517"/>
                    <a:pt x="60680" y="37723"/>
                    <a:pt x="60222" y="36930"/>
                  </a:cubicBezTo>
                  <a:cubicBezTo>
                    <a:pt x="51178" y="21262"/>
                    <a:pt x="38694" y="8818"/>
                    <a:pt x="24273"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6" name="Google Shape;6416;p93"/>
            <p:cNvSpPr/>
            <p:nvPr/>
          </p:nvSpPr>
          <p:spPr>
            <a:xfrm>
              <a:off x="2740849" y="2075876"/>
              <a:ext cx="419604" cy="217734"/>
            </a:xfrm>
            <a:custGeom>
              <a:rect b="b" l="l" r="r" t="t"/>
              <a:pathLst>
                <a:path extrusionOk="0" h="67777" w="130616">
                  <a:moveTo>
                    <a:pt x="49853" y="1"/>
                  </a:moveTo>
                  <a:cubicBezTo>
                    <a:pt x="32949" y="1"/>
                    <a:pt x="15828" y="4093"/>
                    <a:pt x="0" y="12696"/>
                  </a:cubicBezTo>
                  <a:lnTo>
                    <a:pt x="24263" y="54711"/>
                  </a:lnTo>
                  <a:cubicBezTo>
                    <a:pt x="32189" y="50621"/>
                    <a:pt x="40970" y="48497"/>
                    <a:pt x="49860" y="48497"/>
                  </a:cubicBezTo>
                  <a:cubicBezTo>
                    <a:pt x="50932" y="48497"/>
                    <a:pt x="52006" y="48528"/>
                    <a:pt x="53080" y="48590"/>
                  </a:cubicBezTo>
                  <a:cubicBezTo>
                    <a:pt x="53391" y="48605"/>
                    <a:pt x="53701" y="48630"/>
                    <a:pt x="54012" y="48649"/>
                  </a:cubicBezTo>
                  <a:cubicBezTo>
                    <a:pt x="54539" y="48689"/>
                    <a:pt x="55066" y="48728"/>
                    <a:pt x="55594" y="48782"/>
                  </a:cubicBezTo>
                  <a:cubicBezTo>
                    <a:pt x="55668" y="48792"/>
                    <a:pt x="55746" y="48802"/>
                    <a:pt x="55820" y="48807"/>
                  </a:cubicBezTo>
                  <a:cubicBezTo>
                    <a:pt x="57264" y="48960"/>
                    <a:pt x="58704" y="49172"/>
                    <a:pt x="60133" y="49433"/>
                  </a:cubicBezTo>
                  <a:cubicBezTo>
                    <a:pt x="60202" y="49448"/>
                    <a:pt x="60271" y="49453"/>
                    <a:pt x="60345" y="49462"/>
                  </a:cubicBezTo>
                  <a:cubicBezTo>
                    <a:pt x="69965" y="51266"/>
                    <a:pt x="78945" y="55564"/>
                    <a:pt x="86387" y="61927"/>
                  </a:cubicBezTo>
                  <a:cubicBezTo>
                    <a:pt x="90886" y="65767"/>
                    <a:pt x="96484" y="67777"/>
                    <a:pt x="102111" y="67777"/>
                  </a:cubicBezTo>
                  <a:cubicBezTo>
                    <a:pt x="106125" y="67777"/>
                    <a:pt x="110154" y="66754"/>
                    <a:pt x="113809" y="64642"/>
                  </a:cubicBezTo>
                  <a:lnTo>
                    <a:pt x="114420" y="64292"/>
                  </a:lnTo>
                  <a:cubicBezTo>
                    <a:pt x="128816" y="55983"/>
                    <a:pt x="130615" y="35958"/>
                    <a:pt x="117988" y="25140"/>
                  </a:cubicBezTo>
                  <a:cubicBezTo>
                    <a:pt x="102271" y="11685"/>
                    <a:pt x="82523" y="2809"/>
                    <a:pt x="60803" y="572"/>
                  </a:cubicBezTo>
                  <a:cubicBezTo>
                    <a:pt x="60596" y="552"/>
                    <a:pt x="60394" y="532"/>
                    <a:pt x="60192" y="513"/>
                  </a:cubicBezTo>
                  <a:cubicBezTo>
                    <a:pt x="59808" y="473"/>
                    <a:pt x="59423" y="439"/>
                    <a:pt x="59039" y="404"/>
                  </a:cubicBezTo>
                  <a:cubicBezTo>
                    <a:pt x="58531" y="360"/>
                    <a:pt x="58023" y="320"/>
                    <a:pt x="57511" y="281"/>
                  </a:cubicBezTo>
                  <a:lnTo>
                    <a:pt x="57171" y="256"/>
                  </a:lnTo>
                  <a:cubicBezTo>
                    <a:pt x="54739" y="86"/>
                    <a:pt x="52298" y="1"/>
                    <a:pt x="498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7" name="Google Shape;6417;p93"/>
            <p:cNvSpPr/>
            <p:nvPr/>
          </p:nvSpPr>
          <p:spPr>
            <a:xfrm>
              <a:off x="2565167" y="2090625"/>
              <a:ext cx="327379" cy="312740"/>
            </a:xfrm>
            <a:custGeom>
              <a:rect b="b" l="l" r="r" t="t"/>
              <a:pathLst>
                <a:path extrusionOk="0" h="97351" w="101908">
                  <a:moveTo>
                    <a:pt x="77732" y="1"/>
                  </a:moveTo>
                  <a:cubicBezTo>
                    <a:pt x="75086" y="1"/>
                    <a:pt x="72377" y="446"/>
                    <a:pt x="69690" y="1397"/>
                  </a:cubicBezTo>
                  <a:cubicBezTo>
                    <a:pt x="52607" y="7449"/>
                    <a:pt x="37561" y="17814"/>
                    <a:pt x="25865" y="31175"/>
                  </a:cubicBezTo>
                  <a:cubicBezTo>
                    <a:pt x="25580" y="31476"/>
                    <a:pt x="25299" y="31776"/>
                    <a:pt x="25028" y="32097"/>
                  </a:cubicBezTo>
                  <a:cubicBezTo>
                    <a:pt x="9365" y="50441"/>
                    <a:pt x="646" y="73600"/>
                    <a:pt x="1" y="97350"/>
                  </a:cubicBezTo>
                  <a:lnTo>
                    <a:pt x="48536" y="97350"/>
                  </a:lnTo>
                  <a:cubicBezTo>
                    <a:pt x="49024" y="87503"/>
                    <a:pt x="52085" y="77956"/>
                    <a:pt x="57413" y="69662"/>
                  </a:cubicBezTo>
                  <a:lnTo>
                    <a:pt x="57418" y="69662"/>
                  </a:lnTo>
                  <a:cubicBezTo>
                    <a:pt x="64061" y="59371"/>
                    <a:pt x="73977" y="51382"/>
                    <a:pt x="85697" y="47183"/>
                  </a:cubicBezTo>
                  <a:cubicBezTo>
                    <a:pt x="95382" y="43708"/>
                    <a:pt x="101907" y="34605"/>
                    <a:pt x="101907" y="24310"/>
                  </a:cubicBezTo>
                  <a:cubicBezTo>
                    <a:pt x="101907" y="10473"/>
                    <a:pt x="90570" y="1"/>
                    <a:pt x="777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18" name="Google Shape;6418;p93"/>
            <p:cNvSpPr/>
            <p:nvPr/>
          </p:nvSpPr>
          <p:spPr>
            <a:xfrm>
              <a:off x="2565073" y="2287538"/>
              <a:ext cx="218572" cy="409555"/>
            </a:xfrm>
            <a:custGeom>
              <a:rect b="b" l="l" r="r" t="t"/>
              <a:pathLst>
                <a:path extrusionOk="0" h="127488" w="68038">
                  <a:moveTo>
                    <a:pt x="25598" y="0"/>
                  </a:moveTo>
                  <a:cubicBezTo>
                    <a:pt x="14413" y="0"/>
                    <a:pt x="3897" y="7831"/>
                    <a:pt x="1695" y="19943"/>
                  </a:cubicBezTo>
                  <a:cubicBezTo>
                    <a:pt x="567" y="26163"/>
                    <a:pt x="0" y="32466"/>
                    <a:pt x="5" y="38785"/>
                  </a:cubicBezTo>
                  <a:cubicBezTo>
                    <a:pt x="5" y="56877"/>
                    <a:pt x="4598" y="73900"/>
                    <a:pt x="12676" y="88745"/>
                  </a:cubicBezTo>
                  <a:lnTo>
                    <a:pt x="12696" y="88735"/>
                  </a:lnTo>
                  <a:cubicBezTo>
                    <a:pt x="13125" y="89533"/>
                    <a:pt x="13568" y="90327"/>
                    <a:pt x="14027" y="91120"/>
                  </a:cubicBezTo>
                  <a:cubicBezTo>
                    <a:pt x="22888" y="106463"/>
                    <a:pt x="35052" y="118705"/>
                    <a:pt x="49093" y="127488"/>
                  </a:cubicBezTo>
                  <a:cubicBezTo>
                    <a:pt x="44721" y="124742"/>
                    <a:pt x="40552" y="121677"/>
                    <a:pt x="36634" y="118316"/>
                  </a:cubicBezTo>
                  <a:cubicBezTo>
                    <a:pt x="24002" y="107503"/>
                    <a:pt x="25801" y="87473"/>
                    <a:pt x="40197" y="79164"/>
                  </a:cubicBezTo>
                  <a:lnTo>
                    <a:pt x="40808" y="78809"/>
                  </a:lnTo>
                  <a:cubicBezTo>
                    <a:pt x="44459" y="76702"/>
                    <a:pt x="48483" y="75681"/>
                    <a:pt x="52492" y="75681"/>
                  </a:cubicBezTo>
                  <a:cubicBezTo>
                    <a:pt x="58042" y="75681"/>
                    <a:pt x="63566" y="77637"/>
                    <a:pt x="68038" y="81377"/>
                  </a:cubicBezTo>
                  <a:cubicBezTo>
                    <a:pt x="63238" y="77256"/>
                    <a:pt x="59172" y="72353"/>
                    <a:pt x="56017" y="66877"/>
                  </a:cubicBezTo>
                  <a:cubicBezTo>
                    <a:pt x="55559" y="66083"/>
                    <a:pt x="55120" y="65280"/>
                    <a:pt x="54706" y="64472"/>
                  </a:cubicBezTo>
                  <a:cubicBezTo>
                    <a:pt x="54647" y="64349"/>
                    <a:pt x="54583" y="64221"/>
                    <a:pt x="54519" y="64092"/>
                  </a:cubicBezTo>
                  <a:cubicBezTo>
                    <a:pt x="54278" y="63619"/>
                    <a:pt x="54046" y="63141"/>
                    <a:pt x="53824" y="62663"/>
                  </a:cubicBezTo>
                  <a:cubicBezTo>
                    <a:pt x="53691" y="62392"/>
                    <a:pt x="53568" y="62116"/>
                    <a:pt x="53440" y="61840"/>
                  </a:cubicBezTo>
                  <a:cubicBezTo>
                    <a:pt x="53169" y="61239"/>
                    <a:pt x="52907" y="60637"/>
                    <a:pt x="52656" y="60031"/>
                  </a:cubicBezTo>
                  <a:cubicBezTo>
                    <a:pt x="52572" y="59824"/>
                    <a:pt x="52493" y="59612"/>
                    <a:pt x="52410" y="59400"/>
                  </a:cubicBezTo>
                  <a:cubicBezTo>
                    <a:pt x="52217" y="58903"/>
                    <a:pt x="52025" y="58400"/>
                    <a:pt x="51843" y="57902"/>
                  </a:cubicBezTo>
                  <a:cubicBezTo>
                    <a:pt x="48437" y="48484"/>
                    <a:pt x="47604" y="38331"/>
                    <a:pt x="49433" y="28484"/>
                  </a:cubicBezTo>
                  <a:cubicBezTo>
                    <a:pt x="51301" y="18459"/>
                    <a:pt x="46515" y="8366"/>
                    <a:pt x="37683" y="3270"/>
                  </a:cubicBezTo>
                  <a:cubicBezTo>
                    <a:pt x="33811" y="1033"/>
                    <a:pt x="29660" y="0"/>
                    <a:pt x="255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19" name="Google Shape;6419;p93"/>
          <p:cNvGrpSpPr/>
          <p:nvPr/>
        </p:nvGrpSpPr>
        <p:grpSpPr>
          <a:xfrm>
            <a:off x="5633660" y="3534870"/>
            <a:ext cx="438354" cy="637329"/>
            <a:chOff x="1697726" y="3244179"/>
            <a:chExt cx="788124" cy="1146069"/>
          </a:xfrm>
        </p:grpSpPr>
        <p:sp>
          <p:nvSpPr>
            <p:cNvPr id="6420" name="Google Shape;6420;p93"/>
            <p:cNvSpPr/>
            <p:nvPr/>
          </p:nvSpPr>
          <p:spPr>
            <a:xfrm>
              <a:off x="1697726" y="3244179"/>
              <a:ext cx="788124" cy="1146069"/>
            </a:xfrm>
            <a:custGeom>
              <a:rect b="b" l="l" r="r" t="t"/>
              <a:pathLst>
                <a:path extrusionOk="0" h="44156" w="30365">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21" name="Google Shape;6421;p93"/>
            <p:cNvSpPr/>
            <p:nvPr/>
          </p:nvSpPr>
          <p:spPr>
            <a:xfrm>
              <a:off x="1743302" y="4053603"/>
              <a:ext cx="291293" cy="291267"/>
            </a:xfrm>
            <a:custGeom>
              <a:rect b="b" l="l" r="r" t="t"/>
              <a:pathLst>
                <a:path extrusionOk="0" h="11222" w="11223">
                  <a:moveTo>
                    <a:pt x="1" y="0"/>
                  </a:moveTo>
                  <a:lnTo>
                    <a:pt x="1" y="11222"/>
                  </a:lnTo>
                  <a:lnTo>
                    <a:pt x="11222" y="11222"/>
                  </a:lnTo>
                  <a:lnTo>
                    <a:pt x="1122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422" name="Google Shape;6422;p93"/>
          <p:cNvSpPr/>
          <p:nvPr/>
        </p:nvSpPr>
        <p:spPr>
          <a:xfrm>
            <a:off x="8130919" y="3422653"/>
            <a:ext cx="204" cy="4"/>
          </a:xfrm>
          <a:custGeom>
            <a:rect b="b" l="l" r="r" t="t"/>
            <a:pathLst>
              <a:path extrusionOk="0" h="1" w="48">
                <a:moveTo>
                  <a:pt x="48" y="0"/>
                </a:moveTo>
                <a:lnTo>
                  <a:pt x="1"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23" name="Google Shape;6423;p93"/>
          <p:cNvGrpSpPr/>
          <p:nvPr/>
        </p:nvGrpSpPr>
        <p:grpSpPr>
          <a:xfrm>
            <a:off x="7634874" y="1863232"/>
            <a:ext cx="799565" cy="670282"/>
            <a:chOff x="7617850" y="2063282"/>
            <a:chExt cx="799565" cy="670282"/>
          </a:xfrm>
        </p:grpSpPr>
        <p:cxnSp>
          <p:nvCxnSpPr>
            <p:cNvPr id="6424" name="Google Shape;6424;p93"/>
            <p:cNvCxnSpPr/>
            <p:nvPr/>
          </p:nvCxnSpPr>
          <p:spPr>
            <a:xfrm flipH="1" rot="5400000">
              <a:off x="7629118"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25" name="Google Shape;6425;p93"/>
            <p:cNvCxnSpPr/>
            <p:nvPr/>
          </p:nvCxnSpPr>
          <p:spPr>
            <a:xfrm rot="-5400000">
              <a:off x="8276270" y="210471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26" name="Google Shape;6426;p93"/>
            <p:cNvCxnSpPr/>
            <p:nvPr/>
          </p:nvCxnSpPr>
          <p:spPr>
            <a:xfrm rot="5400000">
              <a:off x="7629118"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27" name="Google Shape;6427;p93"/>
            <p:cNvCxnSpPr/>
            <p:nvPr/>
          </p:nvCxnSpPr>
          <p:spPr>
            <a:xfrm flipH="1" rot="-5400000">
              <a:off x="8276270" y="2612964"/>
              <a:ext cx="129900" cy="111300"/>
            </a:xfrm>
            <a:prstGeom prst="bentConnector3">
              <a:avLst>
                <a:gd fmla="val 50000" name="adj1"/>
              </a:avLst>
            </a:prstGeom>
            <a:noFill/>
            <a:ln cap="flat" cmpd="sng" w="9525">
              <a:solidFill>
                <a:srgbClr val="667E92"/>
              </a:solidFill>
              <a:prstDash val="solid"/>
              <a:round/>
              <a:headEnd len="med" w="med" type="none"/>
              <a:tailEnd len="med" w="med" type="none"/>
            </a:ln>
          </p:spPr>
        </p:cxnSp>
        <p:cxnSp>
          <p:nvCxnSpPr>
            <p:cNvPr id="6428" name="Google Shape;6428;p93"/>
            <p:cNvCxnSpPr/>
            <p:nvPr/>
          </p:nvCxnSpPr>
          <p:spPr>
            <a:xfrm rot="10800000">
              <a:off x="7617850" y="2393356"/>
              <a:ext cx="83400" cy="0"/>
            </a:xfrm>
            <a:prstGeom prst="straightConnector1">
              <a:avLst/>
            </a:prstGeom>
            <a:noFill/>
            <a:ln cap="flat" cmpd="sng" w="9525">
              <a:solidFill>
                <a:srgbClr val="667E92"/>
              </a:solidFill>
              <a:prstDash val="solid"/>
              <a:round/>
              <a:headEnd len="med" w="med" type="none"/>
              <a:tailEnd len="med" w="med" type="none"/>
            </a:ln>
          </p:spPr>
        </p:cxnSp>
        <p:cxnSp>
          <p:nvCxnSpPr>
            <p:cNvPr id="6429" name="Google Shape;6429;p93"/>
            <p:cNvCxnSpPr/>
            <p:nvPr/>
          </p:nvCxnSpPr>
          <p:spPr>
            <a:xfrm rot="10800000">
              <a:off x="8334015" y="2393356"/>
              <a:ext cx="83400" cy="0"/>
            </a:xfrm>
            <a:prstGeom prst="straightConnector1">
              <a:avLst/>
            </a:prstGeom>
            <a:noFill/>
            <a:ln cap="flat" cmpd="sng" w="9525">
              <a:solidFill>
                <a:srgbClr val="667E92"/>
              </a:solidFill>
              <a:prstDash val="solid"/>
              <a:round/>
              <a:headEnd len="med" w="med" type="none"/>
              <a:tailEnd len="med" w="med" type="none"/>
            </a:ln>
          </p:spPr>
        </p:cxnSp>
        <p:grpSp>
          <p:nvGrpSpPr>
            <p:cNvPr id="6430" name="Google Shape;6430;p93"/>
            <p:cNvGrpSpPr/>
            <p:nvPr/>
          </p:nvGrpSpPr>
          <p:grpSpPr>
            <a:xfrm>
              <a:off x="7734309" y="2063282"/>
              <a:ext cx="570957" cy="620095"/>
              <a:chOff x="7734309" y="2063282"/>
              <a:chExt cx="570957" cy="620095"/>
            </a:xfrm>
          </p:grpSpPr>
          <p:grpSp>
            <p:nvGrpSpPr>
              <p:cNvPr id="6431" name="Google Shape;6431;p93"/>
              <p:cNvGrpSpPr/>
              <p:nvPr/>
            </p:nvGrpSpPr>
            <p:grpSpPr>
              <a:xfrm>
                <a:off x="8031573" y="2063282"/>
                <a:ext cx="273693" cy="620095"/>
                <a:chOff x="8031573" y="2063282"/>
                <a:chExt cx="273693" cy="620095"/>
              </a:xfrm>
            </p:grpSpPr>
            <p:sp>
              <p:nvSpPr>
                <p:cNvPr id="6432" name="Google Shape;6432;p9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3" name="Google Shape;6433;p9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4" name="Google Shape;6434;p9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5" name="Google Shape;6435;p9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36" name="Google Shape;6436;p93"/>
              <p:cNvGrpSpPr/>
              <p:nvPr/>
            </p:nvGrpSpPr>
            <p:grpSpPr>
              <a:xfrm flipH="1">
                <a:off x="7734309" y="2063282"/>
                <a:ext cx="273693" cy="620095"/>
                <a:chOff x="8031573" y="2063282"/>
                <a:chExt cx="273693" cy="620095"/>
              </a:xfrm>
            </p:grpSpPr>
            <p:sp>
              <p:nvSpPr>
                <p:cNvPr id="6437" name="Google Shape;6437;p93"/>
                <p:cNvSpPr/>
                <p:nvPr/>
              </p:nvSpPr>
              <p:spPr>
                <a:xfrm>
                  <a:off x="8031573" y="2481676"/>
                  <a:ext cx="246012" cy="201702"/>
                </a:xfrm>
                <a:custGeom>
                  <a:rect b="b" l="l" r="r" t="t"/>
                  <a:pathLst>
                    <a:path extrusionOk="0" h="14712" w="17944">
                      <a:moveTo>
                        <a:pt x="13714" y="1"/>
                      </a:moveTo>
                      <a:cubicBezTo>
                        <a:pt x="13485" y="1"/>
                        <a:pt x="13243" y="5"/>
                        <a:pt x="12987" y="13"/>
                      </a:cubicBezTo>
                      <a:cubicBezTo>
                        <a:pt x="11706" y="56"/>
                        <a:pt x="10294" y="76"/>
                        <a:pt x="8782" y="76"/>
                      </a:cubicBezTo>
                      <a:cubicBezTo>
                        <a:pt x="8568" y="76"/>
                        <a:pt x="8352" y="76"/>
                        <a:pt x="8134" y="75"/>
                      </a:cubicBezTo>
                      <a:lnTo>
                        <a:pt x="8118" y="75"/>
                      </a:lnTo>
                      <a:cubicBezTo>
                        <a:pt x="8116" y="75"/>
                        <a:pt x="8114" y="75"/>
                        <a:pt x="8112" y="75"/>
                      </a:cubicBezTo>
                      <a:cubicBezTo>
                        <a:pt x="6297" y="75"/>
                        <a:pt x="4825" y="1549"/>
                        <a:pt x="4828" y="3365"/>
                      </a:cubicBezTo>
                      <a:lnTo>
                        <a:pt x="4828" y="4847"/>
                      </a:lnTo>
                      <a:lnTo>
                        <a:pt x="6675" y="4847"/>
                      </a:lnTo>
                      <a:cubicBezTo>
                        <a:pt x="9163" y="4850"/>
                        <a:pt x="11182" y="6869"/>
                        <a:pt x="11185" y="9357"/>
                      </a:cubicBezTo>
                      <a:lnTo>
                        <a:pt x="11185" y="9535"/>
                      </a:lnTo>
                      <a:cubicBezTo>
                        <a:pt x="11185" y="9839"/>
                        <a:pt x="10936" y="10088"/>
                        <a:pt x="10632" y="10088"/>
                      </a:cubicBezTo>
                      <a:cubicBezTo>
                        <a:pt x="10328" y="10088"/>
                        <a:pt x="10079" y="9839"/>
                        <a:pt x="10079" y="9535"/>
                      </a:cubicBezTo>
                      <a:lnTo>
                        <a:pt x="10079" y="9357"/>
                      </a:lnTo>
                      <a:cubicBezTo>
                        <a:pt x="10079" y="7477"/>
                        <a:pt x="8555" y="5953"/>
                        <a:pt x="6675" y="5953"/>
                      </a:cubicBezTo>
                      <a:lnTo>
                        <a:pt x="1" y="5953"/>
                      </a:lnTo>
                      <a:lnTo>
                        <a:pt x="1" y="12851"/>
                      </a:lnTo>
                      <a:cubicBezTo>
                        <a:pt x="460" y="13288"/>
                        <a:pt x="2279" y="14711"/>
                        <a:pt x="6423" y="14711"/>
                      </a:cubicBezTo>
                      <a:cubicBezTo>
                        <a:pt x="11525" y="14711"/>
                        <a:pt x="14168" y="11628"/>
                        <a:pt x="14527" y="8571"/>
                      </a:cubicBezTo>
                      <a:cubicBezTo>
                        <a:pt x="14553" y="8351"/>
                        <a:pt x="14705" y="8169"/>
                        <a:pt x="14919" y="8105"/>
                      </a:cubicBezTo>
                      <a:cubicBezTo>
                        <a:pt x="15042" y="8069"/>
                        <a:pt x="17944" y="7154"/>
                        <a:pt x="17882" y="3957"/>
                      </a:cubicBezTo>
                      <a:cubicBezTo>
                        <a:pt x="17856" y="2779"/>
                        <a:pt x="17727" y="1961"/>
                        <a:pt x="17459" y="1392"/>
                      </a:cubicBezTo>
                      <a:cubicBezTo>
                        <a:pt x="17352" y="1201"/>
                        <a:pt x="17093" y="842"/>
                        <a:pt x="17028" y="780"/>
                      </a:cubicBezTo>
                      <a:cubicBezTo>
                        <a:pt x="16462" y="243"/>
                        <a:pt x="15452" y="1"/>
                        <a:pt x="1371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8" name="Google Shape;6438;p93"/>
                <p:cNvSpPr/>
                <p:nvPr/>
              </p:nvSpPr>
              <p:spPr>
                <a:xfrm>
                  <a:off x="8031573" y="2298026"/>
                  <a:ext cx="273693" cy="250112"/>
                </a:xfrm>
                <a:custGeom>
                  <a:rect b="b" l="l" r="r" t="t"/>
                  <a:pathLst>
                    <a:path extrusionOk="0" h="18243" w="19963">
                      <a:moveTo>
                        <a:pt x="16810" y="1"/>
                      </a:moveTo>
                      <a:cubicBezTo>
                        <a:pt x="16764" y="1"/>
                        <a:pt x="16738" y="2"/>
                        <a:pt x="16737" y="2"/>
                      </a:cubicBezTo>
                      <a:lnTo>
                        <a:pt x="12039" y="2"/>
                      </a:lnTo>
                      <a:cubicBezTo>
                        <a:pt x="9752" y="2"/>
                        <a:pt x="7902" y="1856"/>
                        <a:pt x="7898" y="4140"/>
                      </a:cubicBezTo>
                      <a:lnTo>
                        <a:pt x="7898" y="6748"/>
                      </a:lnTo>
                      <a:lnTo>
                        <a:pt x="8303" y="6748"/>
                      </a:lnTo>
                      <a:cubicBezTo>
                        <a:pt x="9966" y="6748"/>
                        <a:pt x="11315" y="8097"/>
                        <a:pt x="11315" y="9760"/>
                      </a:cubicBezTo>
                      <a:lnTo>
                        <a:pt x="11315" y="10333"/>
                      </a:lnTo>
                      <a:cubicBezTo>
                        <a:pt x="11315" y="10637"/>
                        <a:pt x="11069" y="10886"/>
                        <a:pt x="10761" y="10886"/>
                      </a:cubicBezTo>
                      <a:cubicBezTo>
                        <a:pt x="10457" y="10886"/>
                        <a:pt x="10211" y="10637"/>
                        <a:pt x="10211" y="10333"/>
                      </a:cubicBezTo>
                      <a:lnTo>
                        <a:pt x="10211" y="9760"/>
                      </a:lnTo>
                      <a:cubicBezTo>
                        <a:pt x="10208" y="8705"/>
                        <a:pt x="9357" y="7854"/>
                        <a:pt x="8303" y="7851"/>
                      </a:cubicBezTo>
                      <a:lnTo>
                        <a:pt x="6449" y="7851"/>
                      </a:lnTo>
                      <a:cubicBezTo>
                        <a:pt x="5362" y="7851"/>
                        <a:pt x="4482" y="8731"/>
                        <a:pt x="4482" y="9818"/>
                      </a:cubicBezTo>
                      <a:lnTo>
                        <a:pt x="4482" y="10624"/>
                      </a:lnTo>
                      <a:cubicBezTo>
                        <a:pt x="4482" y="10931"/>
                        <a:pt x="4233" y="11177"/>
                        <a:pt x="3929" y="11177"/>
                      </a:cubicBezTo>
                      <a:cubicBezTo>
                        <a:pt x="3624" y="11177"/>
                        <a:pt x="3375" y="10931"/>
                        <a:pt x="3375" y="10624"/>
                      </a:cubicBezTo>
                      <a:lnTo>
                        <a:pt x="3375" y="9818"/>
                      </a:lnTo>
                      <a:cubicBezTo>
                        <a:pt x="3375" y="8123"/>
                        <a:pt x="4750" y="6745"/>
                        <a:pt x="6449" y="6745"/>
                      </a:cubicBezTo>
                      <a:lnTo>
                        <a:pt x="6792" y="6745"/>
                      </a:lnTo>
                      <a:lnTo>
                        <a:pt x="6792" y="5230"/>
                      </a:lnTo>
                      <a:lnTo>
                        <a:pt x="1" y="5230"/>
                      </a:lnTo>
                      <a:lnTo>
                        <a:pt x="1" y="18243"/>
                      </a:lnTo>
                      <a:lnTo>
                        <a:pt x="3722" y="18243"/>
                      </a:lnTo>
                      <a:lnTo>
                        <a:pt x="3722" y="16761"/>
                      </a:lnTo>
                      <a:cubicBezTo>
                        <a:pt x="3722" y="14335"/>
                        <a:pt x="5689" y="12364"/>
                        <a:pt x="8118" y="12364"/>
                      </a:cubicBezTo>
                      <a:lnTo>
                        <a:pt x="8138" y="12364"/>
                      </a:lnTo>
                      <a:cubicBezTo>
                        <a:pt x="8355" y="12365"/>
                        <a:pt x="8571" y="12366"/>
                        <a:pt x="8785" y="12366"/>
                      </a:cubicBezTo>
                      <a:cubicBezTo>
                        <a:pt x="10281" y="12366"/>
                        <a:pt x="11680" y="12346"/>
                        <a:pt x="12949" y="12306"/>
                      </a:cubicBezTo>
                      <a:cubicBezTo>
                        <a:pt x="13215" y="12297"/>
                        <a:pt x="13470" y="12293"/>
                        <a:pt x="13712" y="12293"/>
                      </a:cubicBezTo>
                      <a:cubicBezTo>
                        <a:pt x="15786" y="12293"/>
                        <a:pt x="16995" y="12621"/>
                        <a:pt x="17789" y="13374"/>
                      </a:cubicBezTo>
                      <a:cubicBezTo>
                        <a:pt x="17866" y="13448"/>
                        <a:pt x="17941" y="13526"/>
                        <a:pt x="18009" y="13610"/>
                      </a:cubicBezTo>
                      <a:cubicBezTo>
                        <a:pt x="19963" y="12539"/>
                        <a:pt x="19927" y="9744"/>
                        <a:pt x="19927" y="9715"/>
                      </a:cubicBezTo>
                      <a:lnTo>
                        <a:pt x="19927" y="4156"/>
                      </a:lnTo>
                      <a:cubicBezTo>
                        <a:pt x="19927" y="2603"/>
                        <a:pt x="19545" y="1461"/>
                        <a:pt x="18795" y="763"/>
                      </a:cubicBezTo>
                      <a:cubicBezTo>
                        <a:pt x="18032" y="53"/>
                        <a:pt x="17079" y="1"/>
                        <a:pt x="1681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39" name="Google Shape;6439;p93"/>
                <p:cNvSpPr/>
                <p:nvPr/>
              </p:nvSpPr>
              <p:spPr>
                <a:xfrm>
                  <a:off x="8031573" y="2063282"/>
                  <a:ext cx="177311" cy="142529"/>
                </a:xfrm>
                <a:custGeom>
                  <a:rect b="b" l="l" r="r" t="t"/>
                  <a:pathLst>
                    <a:path extrusionOk="0" h="10396" w="12933">
                      <a:moveTo>
                        <a:pt x="3097" y="1"/>
                      </a:moveTo>
                      <a:cubicBezTo>
                        <a:pt x="134" y="1"/>
                        <a:pt x="4" y="3928"/>
                        <a:pt x="1" y="4087"/>
                      </a:cubicBezTo>
                      <a:lnTo>
                        <a:pt x="1" y="10396"/>
                      </a:lnTo>
                      <a:lnTo>
                        <a:pt x="3796" y="10396"/>
                      </a:lnTo>
                      <a:cubicBezTo>
                        <a:pt x="5061" y="10393"/>
                        <a:pt x="6087" y="9367"/>
                        <a:pt x="6087" y="8102"/>
                      </a:cubicBezTo>
                      <a:lnTo>
                        <a:pt x="6087" y="7568"/>
                      </a:lnTo>
                      <a:cubicBezTo>
                        <a:pt x="6083" y="6255"/>
                        <a:pt x="5022" y="5193"/>
                        <a:pt x="3712" y="5193"/>
                      </a:cubicBezTo>
                      <a:lnTo>
                        <a:pt x="2803" y="5193"/>
                      </a:lnTo>
                      <a:cubicBezTo>
                        <a:pt x="2499" y="5193"/>
                        <a:pt x="2249" y="4944"/>
                        <a:pt x="2249" y="4640"/>
                      </a:cubicBezTo>
                      <a:cubicBezTo>
                        <a:pt x="2249" y="4336"/>
                        <a:pt x="2499" y="4087"/>
                        <a:pt x="2803" y="4087"/>
                      </a:cubicBezTo>
                      <a:lnTo>
                        <a:pt x="3715" y="4087"/>
                      </a:lnTo>
                      <a:cubicBezTo>
                        <a:pt x="5507" y="4090"/>
                        <a:pt x="7009" y="5456"/>
                        <a:pt x="7180" y="7241"/>
                      </a:cubicBezTo>
                      <a:lnTo>
                        <a:pt x="12741" y="7241"/>
                      </a:lnTo>
                      <a:cubicBezTo>
                        <a:pt x="12868" y="7086"/>
                        <a:pt x="12932" y="6847"/>
                        <a:pt x="12777" y="6420"/>
                      </a:cubicBezTo>
                      <a:cubicBezTo>
                        <a:pt x="12389" y="5323"/>
                        <a:pt x="10755" y="3708"/>
                        <a:pt x="8616" y="2301"/>
                      </a:cubicBezTo>
                      <a:cubicBezTo>
                        <a:pt x="6494" y="903"/>
                        <a:pt x="4327" y="1"/>
                        <a:pt x="309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0" name="Google Shape;6440;p93"/>
                <p:cNvSpPr/>
                <p:nvPr/>
              </p:nvSpPr>
              <p:spPr>
                <a:xfrm>
                  <a:off x="8031573" y="2177659"/>
                  <a:ext cx="221307" cy="176914"/>
                </a:xfrm>
                <a:custGeom>
                  <a:rect b="b" l="l" r="r" t="t"/>
                  <a:pathLst>
                    <a:path extrusionOk="0" h="12904" w="16142">
                      <a:moveTo>
                        <a:pt x="13080" y="0"/>
                      </a:moveTo>
                      <a:cubicBezTo>
                        <a:pt x="13032" y="0"/>
                        <a:pt x="13005" y="2"/>
                        <a:pt x="13004" y="2"/>
                      </a:cubicBezTo>
                      <a:cubicBezTo>
                        <a:pt x="12997" y="3"/>
                        <a:pt x="12991" y="4"/>
                        <a:pt x="12985" y="4"/>
                      </a:cubicBezTo>
                      <a:cubicBezTo>
                        <a:pt x="12978" y="4"/>
                        <a:pt x="12973" y="3"/>
                        <a:pt x="12968" y="2"/>
                      </a:cubicBezTo>
                      <a:lnTo>
                        <a:pt x="7183" y="2"/>
                      </a:lnTo>
                      <a:cubicBezTo>
                        <a:pt x="7054" y="1778"/>
                        <a:pt x="5579" y="3156"/>
                        <a:pt x="3796" y="3156"/>
                      </a:cubicBezTo>
                      <a:lnTo>
                        <a:pt x="1" y="3156"/>
                      </a:lnTo>
                      <a:lnTo>
                        <a:pt x="1" y="12904"/>
                      </a:lnTo>
                      <a:lnTo>
                        <a:pt x="6792" y="12904"/>
                      </a:lnTo>
                      <a:cubicBezTo>
                        <a:pt x="6802" y="10018"/>
                        <a:pt x="9150" y="7676"/>
                        <a:pt x="12036" y="7676"/>
                      </a:cubicBezTo>
                      <a:lnTo>
                        <a:pt x="16142" y="7676"/>
                      </a:lnTo>
                      <a:lnTo>
                        <a:pt x="16142" y="3137"/>
                      </a:lnTo>
                      <a:cubicBezTo>
                        <a:pt x="16142" y="2108"/>
                        <a:pt x="15857" y="1318"/>
                        <a:pt x="15297" y="788"/>
                      </a:cubicBezTo>
                      <a:cubicBezTo>
                        <a:pt x="14516" y="51"/>
                        <a:pt x="13383" y="0"/>
                        <a:pt x="1308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
        <p:nvSpPr>
          <p:cNvPr id="6441" name="Google Shape;6441;p93"/>
          <p:cNvSpPr/>
          <p:nvPr/>
        </p:nvSpPr>
        <p:spPr>
          <a:xfrm>
            <a:off x="7095128" y="3555322"/>
            <a:ext cx="558742" cy="616877"/>
          </a:xfrm>
          <a:custGeom>
            <a:rect b="b" l="l" r="r" t="t"/>
            <a:pathLst>
              <a:path extrusionOk="0" h="5225" w="4733">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2" name="Google Shape;6442;p93"/>
          <p:cNvSpPr/>
          <p:nvPr/>
        </p:nvSpPr>
        <p:spPr>
          <a:xfrm rot="10800000">
            <a:off x="6581310" y="3552736"/>
            <a:ext cx="406111" cy="619462"/>
          </a:xfrm>
          <a:custGeom>
            <a:rect b="b" l="l" r="r" t="t"/>
            <a:pathLst>
              <a:path extrusionOk="0" h="22743" w="1491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443" name="Google Shape;6443;p93"/>
          <p:cNvGrpSpPr/>
          <p:nvPr/>
        </p:nvGrpSpPr>
        <p:grpSpPr>
          <a:xfrm>
            <a:off x="7821480" y="2716716"/>
            <a:ext cx="602567" cy="601884"/>
            <a:chOff x="1186975" y="238125"/>
            <a:chExt cx="5244275" cy="5238325"/>
          </a:xfrm>
        </p:grpSpPr>
        <p:sp>
          <p:nvSpPr>
            <p:cNvPr id="6444" name="Google Shape;6444;p93"/>
            <p:cNvSpPr/>
            <p:nvPr/>
          </p:nvSpPr>
          <p:spPr>
            <a:xfrm>
              <a:off x="1188450" y="238125"/>
              <a:ext cx="3198750" cy="2628625"/>
            </a:xfrm>
            <a:custGeom>
              <a:rect b="b" l="l" r="r" t="t"/>
              <a:pathLst>
                <a:path extrusionOk="0" h="105145" w="12795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5" name="Google Shape;6445;p93"/>
            <p:cNvSpPr/>
            <p:nvPr/>
          </p:nvSpPr>
          <p:spPr>
            <a:xfrm>
              <a:off x="1186975" y="2279750"/>
              <a:ext cx="2628625" cy="3196700"/>
            </a:xfrm>
            <a:custGeom>
              <a:rect b="b" l="l" r="r" t="t"/>
              <a:pathLst>
                <a:path extrusionOk="0" h="127868" w="105145">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6" name="Google Shape;6446;p93"/>
            <p:cNvSpPr/>
            <p:nvPr/>
          </p:nvSpPr>
          <p:spPr>
            <a:xfrm>
              <a:off x="3802600" y="239450"/>
              <a:ext cx="2628650" cy="3196825"/>
            </a:xfrm>
            <a:custGeom>
              <a:rect b="b" l="l" r="r" t="t"/>
              <a:pathLst>
                <a:path extrusionOk="0" h="127873" w="105146">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47" name="Google Shape;6447;p93"/>
            <p:cNvSpPr/>
            <p:nvPr/>
          </p:nvSpPr>
          <p:spPr>
            <a:xfrm>
              <a:off x="3232500" y="2847950"/>
              <a:ext cx="3198600" cy="2628500"/>
            </a:xfrm>
            <a:custGeom>
              <a:rect b="b" l="l" r="r" t="t"/>
              <a:pathLst>
                <a:path extrusionOk="0" h="105140" w="127944">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48" name="Google Shape;6448;p93"/>
          <p:cNvGrpSpPr/>
          <p:nvPr/>
        </p:nvGrpSpPr>
        <p:grpSpPr>
          <a:xfrm>
            <a:off x="3264218" y="1856199"/>
            <a:ext cx="651848" cy="687338"/>
            <a:chOff x="3400515" y="2056248"/>
            <a:chExt cx="698134" cy="735987"/>
          </a:xfrm>
        </p:grpSpPr>
        <p:grpSp>
          <p:nvGrpSpPr>
            <p:cNvPr id="6449" name="Google Shape;6449;p93"/>
            <p:cNvGrpSpPr/>
            <p:nvPr/>
          </p:nvGrpSpPr>
          <p:grpSpPr>
            <a:xfrm>
              <a:off x="3400515" y="2283913"/>
              <a:ext cx="312919" cy="219900"/>
              <a:chOff x="3400515" y="2283913"/>
              <a:chExt cx="312919" cy="219900"/>
            </a:xfrm>
          </p:grpSpPr>
          <p:sp>
            <p:nvSpPr>
              <p:cNvPr id="6450" name="Google Shape;6450;p93"/>
              <p:cNvSpPr/>
              <p:nvPr/>
            </p:nvSpPr>
            <p:spPr>
              <a:xfrm>
                <a:off x="3493534" y="2283913"/>
                <a:ext cx="219900" cy="219900"/>
              </a:xfrm>
              <a:prstGeom prst="ellipse">
                <a:avLst/>
              </a:prstGeom>
              <a:solidFill>
                <a:srgbClr val="435D74"/>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451" name="Google Shape;6451;p93"/>
              <p:cNvCxnSpPr/>
              <p:nvPr/>
            </p:nvCxnSpPr>
            <p:spPr>
              <a:xfrm rot="10800000">
                <a:off x="3400515" y="2393804"/>
                <a:ext cx="95400" cy="0"/>
              </a:xfrm>
              <a:prstGeom prst="straightConnector1">
                <a:avLst/>
              </a:prstGeom>
              <a:noFill/>
              <a:ln cap="flat" cmpd="sng" w="28575">
                <a:solidFill>
                  <a:srgbClr val="435D74"/>
                </a:solidFill>
                <a:prstDash val="solid"/>
                <a:round/>
                <a:headEnd len="med" w="med" type="none"/>
                <a:tailEnd len="med" w="med" type="none"/>
              </a:ln>
            </p:spPr>
          </p:cxnSp>
        </p:grpSp>
        <p:grpSp>
          <p:nvGrpSpPr>
            <p:cNvPr id="6452" name="Google Shape;6452;p93"/>
            <p:cNvGrpSpPr/>
            <p:nvPr/>
          </p:nvGrpSpPr>
          <p:grpSpPr>
            <a:xfrm>
              <a:off x="3547823" y="2461089"/>
              <a:ext cx="219900" cy="331146"/>
              <a:chOff x="3547823" y="2461089"/>
              <a:chExt cx="219900" cy="331146"/>
            </a:xfrm>
          </p:grpSpPr>
          <p:sp>
            <p:nvSpPr>
              <p:cNvPr id="6453" name="Google Shape;6453;p93"/>
              <p:cNvSpPr/>
              <p:nvPr/>
            </p:nvSpPr>
            <p:spPr>
              <a:xfrm>
                <a:off x="3547823" y="2461089"/>
                <a:ext cx="219900" cy="219900"/>
              </a:xfrm>
              <a:prstGeom prst="ellipse">
                <a:avLst/>
              </a:prstGeom>
              <a:solidFill>
                <a:srgbClr val="5F7D95"/>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454" name="Google Shape;6454;p93"/>
              <p:cNvCxnSpPr/>
              <p:nvPr/>
            </p:nvCxnSpPr>
            <p:spPr>
              <a:xfrm rot="10800000">
                <a:off x="3657701" y="2678535"/>
                <a:ext cx="0" cy="113700"/>
              </a:xfrm>
              <a:prstGeom prst="straightConnector1">
                <a:avLst/>
              </a:prstGeom>
              <a:noFill/>
              <a:ln cap="flat" cmpd="sng" w="28575">
                <a:solidFill>
                  <a:srgbClr val="5F7D95"/>
                </a:solidFill>
                <a:prstDash val="solid"/>
                <a:round/>
                <a:headEnd len="med" w="med" type="none"/>
                <a:tailEnd len="med" w="med" type="none"/>
              </a:ln>
            </p:spPr>
          </p:cxnSp>
        </p:grpSp>
        <p:grpSp>
          <p:nvGrpSpPr>
            <p:cNvPr id="6455" name="Google Shape;6455;p93"/>
            <p:cNvGrpSpPr/>
            <p:nvPr/>
          </p:nvGrpSpPr>
          <p:grpSpPr>
            <a:xfrm>
              <a:off x="3734138" y="2461089"/>
              <a:ext cx="219900" cy="331146"/>
              <a:chOff x="3734138" y="2461089"/>
              <a:chExt cx="219900" cy="331146"/>
            </a:xfrm>
          </p:grpSpPr>
          <p:sp>
            <p:nvSpPr>
              <p:cNvPr id="6456" name="Google Shape;6456;p93"/>
              <p:cNvSpPr/>
              <p:nvPr/>
            </p:nvSpPr>
            <p:spPr>
              <a:xfrm>
                <a:off x="3734138" y="2461089"/>
                <a:ext cx="219900" cy="219900"/>
              </a:xfrm>
              <a:prstGeom prst="ellipse">
                <a:avLst/>
              </a:prstGeom>
              <a:solidFill>
                <a:srgbClr val="869FB2"/>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457" name="Google Shape;6457;p93"/>
              <p:cNvCxnSpPr/>
              <p:nvPr/>
            </p:nvCxnSpPr>
            <p:spPr>
              <a:xfrm rot="10800000">
                <a:off x="3844020" y="2678535"/>
                <a:ext cx="0" cy="113700"/>
              </a:xfrm>
              <a:prstGeom prst="straightConnector1">
                <a:avLst/>
              </a:prstGeom>
              <a:noFill/>
              <a:ln cap="flat" cmpd="sng" w="28575">
                <a:solidFill>
                  <a:srgbClr val="869FB2"/>
                </a:solidFill>
                <a:prstDash val="solid"/>
                <a:round/>
                <a:headEnd len="med" w="med" type="none"/>
                <a:tailEnd len="med" w="med" type="none"/>
              </a:ln>
            </p:spPr>
          </p:cxnSp>
        </p:grpSp>
        <p:grpSp>
          <p:nvGrpSpPr>
            <p:cNvPr id="6458" name="Google Shape;6458;p93"/>
            <p:cNvGrpSpPr/>
            <p:nvPr/>
          </p:nvGrpSpPr>
          <p:grpSpPr>
            <a:xfrm>
              <a:off x="3787560" y="2281742"/>
              <a:ext cx="311089" cy="219900"/>
              <a:chOff x="3787560" y="2281742"/>
              <a:chExt cx="311089" cy="219900"/>
            </a:xfrm>
          </p:grpSpPr>
          <p:sp>
            <p:nvSpPr>
              <p:cNvPr id="6459" name="Google Shape;6459;p93"/>
              <p:cNvSpPr/>
              <p:nvPr/>
            </p:nvSpPr>
            <p:spPr>
              <a:xfrm>
                <a:off x="3787560" y="2281742"/>
                <a:ext cx="219900" cy="219900"/>
              </a:xfrm>
              <a:prstGeom prst="ellipse">
                <a:avLst/>
              </a:prstGeom>
              <a:solidFill>
                <a:srgbClr val="A5B7C6"/>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00C3B1"/>
                  </a:solidFill>
                  <a:latin typeface="Calibri"/>
                  <a:ea typeface="Calibri"/>
                  <a:cs typeface="Calibri"/>
                  <a:sym typeface="Calibri"/>
                </a:endParaRPr>
              </a:p>
            </p:txBody>
          </p:sp>
          <p:cxnSp>
            <p:nvCxnSpPr>
              <p:cNvPr id="6460" name="Google Shape;6460;p93"/>
              <p:cNvCxnSpPr/>
              <p:nvPr/>
            </p:nvCxnSpPr>
            <p:spPr>
              <a:xfrm rot="10800000">
                <a:off x="4003849" y="2393795"/>
                <a:ext cx="94800" cy="0"/>
              </a:xfrm>
              <a:prstGeom prst="straightConnector1">
                <a:avLst/>
              </a:prstGeom>
              <a:noFill/>
              <a:ln cap="flat" cmpd="sng" w="28575">
                <a:solidFill>
                  <a:srgbClr val="A5B7C6"/>
                </a:solidFill>
                <a:prstDash val="solid"/>
                <a:round/>
                <a:headEnd len="med" w="med" type="none"/>
                <a:tailEnd len="med" w="med" type="none"/>
              </a:ln>
            </p:spPr>
          </p:cxnSp>
        </p:grpSp>
        <p:grpSp>
          <p:nvGrpSpPr>
            <p:cNvPr id="6461" name="Google Shape;6461;p93"/>
            <p:cNvGrpSpPr/>
            <p:nvPr/>
          </p:nvGrpSpPr>
          <p:grpSpPr>
            <a:xfrm>
              <a:off x="3637290" y="2056248"/>
              <a:ext cx="219900" cy="330736"/>
              <a:chOff x="3637290" y="2056248"/>
              <a:chExt cx="219900" cy="330736"/>
            </a:xfrm>
          </p:grpSpPr>
          <p:sp>
            <p:nvSpPr>
              <p:cNvPr id="6462" name="Google Shape;6462;p93"/>
              <p:cNvSpPr/>
              <p:nvPr/>
            </p:nvSpPr>
            <p:spPr>
              <a:xfrm>
                <a:off x="3637290" y="2167085"/>
                <a:ext cx="219900" cy="219900"/>
              </a:xfrm>
              <a:prstGeom prst="ellipse">
                <a:avLst/>
              </a:prstGeom>
              <a:solidFill>
                <a:srgbClr val="BAC8D3"/>
              </a:solidFill>
              <a:ln>
                <a:noFill/>
              </a:ln>
            </p:spPr>
            <p:txBody>
              <a:bodyPr anchorCtr="0" anchor="ctr" bIns="34275" lIns="68575" spcFirstLastPara="1" rIns="68575" wrap="square" tIns="34275">
                <a:noAutofit/>
              </a:bodyPr>
              <a:lstStyle/>
              <a:p>
                <a:pPr indent="0" lvl="0" marL="0" marR="0" rtl="0" algn="ctr">
                  <a:spcBef>
                    <a:spcPts val="0"/>
                  </a:spcBef>
                  <a:spcAft>
                    <a:spcPts val="0"/>
                  </a:spcAft>
                  <a:buNone/>
                </a:pPr>
                <a:r>
                  <a:t/>
                </a:r>
                <a:endParaRPr b="0" i="0" sz="1400" u="none" cap="none" strike="noStrike">
                  <a:solidFill>
                    <a:srgbClr val="FFFFFF"/>
                  </a:solidFill>
                  <a:latin typeface="Calibri"/>
                  <a:ea typeface="Calibri"/>
                  <a:cs typeface="Calibri"/>
                  <a:sym typeface="Calibri"/>
                </a:endParaRPr>
              </a:p>
            </p:txBody>
          </p:sp>
          <p:cxnSp>
            <p:nvCxnSpPr>
              <p:cNvPr id="6463" name="Google Shape;6463;p93"/>
              <p:cNvCxnSpPr/>
              <p:nvPr/>
            </p:nvCxnSpPr>
            <p:spPr>
              <a:xfrm rot="10800000">
                <a:off x="3747169" y="2056248"/>
                <a:ext cx="0" cy="113700"/>
              </a:xfrm>
              <a:prstGeom prst="straightConnector1">
                <a:avLst/>
              </a:prstGeom>
              <a:noFill/>
              <a:ln cap="flat" cmpd="sng" w="28575">
                <a:solidFill>
                  <a:srgbClr val="BAC8D3"/>
                </a:solidFill>
                <a:prstDash val="solid"/>
                <a:round/>
                <a:headEnd len="med" w="med" type="none"/>
                <a:tailEnd len="med" w="med" type="none"/>
              </a:ln>
            </p:spPr>
          </p:cxnSp>
        </p:grpSp>
      </p:grpSp>
      <p:grpSp>
        <p:nvGrpSpPr>
          <p:cNvPr id="6464" name="Google Shape;6464;p93"/>
          <p:cNvGrpSpPr/>
          <p:nvPr/>
        </p:nvGrpSpPr>
        <p:grpSpPr>
          <a:xfrm>
            <a:off x="2555923" y="2726206"/>
            <a:ext cx="1268144" cy="592394"/>
            <a:chOff x="238125" y="1188750"/>
            <a:chExt cx="7140450" cy="3335550"/>
          </a:xfrm>
        </p:grpSpPr>
        <p:sp>
          <p:nvSpPr>
            <p:cNvPr id="6465" name="Google Shape;6465;p93"/>
            <p:cNvSpPr/>
            <p:nvPr/>
          </p:nvSpPr>
          <p:spPr>
            <a:xfrm>
              <a:off x="238125" y="1188750"/>
              <a:ext cx="3507025" cy="1584000"/>
            </a:xfrm>
            <a:custGeom>
              <a:rect b="b" l="l" r="r" t="t"/>
              <a:pathLst>
                <a:path extrusionOk="0" h="63360" w="140281">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6" name="Google Shape;6466;p93"/>
            <p:cNvSpPr/>
            <p:nvPr/>
          </p:nvSpPr>
          <p:spPr>
            <a:xfrm>
              <a:off x="238125" y="2940300"/>
              <a:ext cx="3507025" cy="1584000"/>
            </a:xfrm>
            <a:custGeom>
              <a:rect b="b" l="l" r="r" t="t"/>
              <a:pathLst>
                <a:path extrusionOk="0" h="63360" w="140281">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7" name="Google Shape;6467;p93"/>
            <p:cNvSpPr/>
            <p:nvPr/>
          </p:nvSpPr>
          <p:spPr>
            <a:xfrm>
              <a:off x="3871550" y="1188750"/>
              <a:ext cx="3507025" cy="1584000"/>
            </a:xfrm>
            <a:custGeom>
              <a:rect b="b" l="l" r="r" t="t"/>
              <a:pathLst>
                <a:path extrusionOk="0" h="63360" w="140281">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8" name="Google Shape;6468;p93"/>
            <p:cNvSpPr/>
            <p:nvPr/>
          </p:nvSpPr>
          <p:spPr>
            <a:xfrm>
              <a:off x="3871550" y="2940300"/>
              <a:ext cx="3507025" cy="1584000"/>
            </a:xfrm>
            <a:custGeom>
              <a:rect b="b" l="l" r="r" t="t"/>
              <a:pathLst>
                <a:path extrusionOk="0" h="63360" w="140281">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69" name="Google Shape;6469;p93"/>
            <p:cNvSpPr/>
            <p:nvPr/>
          </p:nvSpPr>
          <p:spPr>
            <a:xfrm>
              <a:off x="2842425" y="1934600"/>
              <a:ext cx="1843850" cy="1843850"/>
            </a:xfrm>
            <a:custGeom>
              <a:rect b="b" l="l" r="r" t="t"/>
              <a:pathLst>
                <a:path extrusionOk="0" h="73754" w="73754">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0" name="Google Shape;6470;p93"/>
          <p:cNvGrpSpPr/>
          <p:nvPr/>
        </p:nvGrpSpPr>
        <p:grpSpPr>
          <a:xfrm>
            <a:off x="6663824" y="2728360"/>
            <a:ext cx="1053944" cy="590147"/>
            <a:chOff x="238125" y="1335475"/>
            <a:chExt cx="5418735" cy="3034175"/>
          </a:xfrm>
        </p:grpSpPr>
        <p:sp>
          <p:nvSpPr>
            <p:cNvPr id="6471" name="Google Shape;6471;p93"/>
            <p:cNvSpPr/>
            <p:nvPr/>
          </p:nvSpPr>
          <p:spPr>
            <a:xfrm>
              <a:off x="3669985" y="1335475"/>
              <a:ext cx="1986875" cy="3034175"/>
            </a:xfrm>
            <a:custGeom>
              <a:rect b="b" l="l" r="r" t="t"/>
              <a:pathLst>
                <a:path extrusionOk="0" h="121367" w="79475">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2" name="Google Shape;6472;p93"/>
            <p:cNvSpPr/>
            <p:nvPr/>
          </p:nvSpPr>
          <p:spPr>
            <a:xfrm>
              <a:off x="1956350" y="1335475"/>
              <a:ext cx="1984950" cy="3034175"/>
            </a:xfrm>
            <a:custGeom>
              <a:rect b="b" l="l" r="r" t="t"/>
              <a:pathLst>
                <a:path extrusionOk="0" h="121367" w="79398">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3" name="Google Shape;6473;p93"/>
            <p:cNvSpPr/>
            <p:nvPr/>
          </p:nvSpPr>
          <p:spPr>
            <a:xfrm>
              <a:off x="238125" y="1335475"/>
              <a:ext cx="1986850" cy="3034175"/>
            </a:xfrm>
            <a:custGeom>
              <a:rect b="b" l="l" r="r" t="t"/>
              <a:pathLst>
                <a:path extrusionOk="0" h="121367" w="79474">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4" name="Google Shape;6474;p93"/>
          <p:cNvGrpSpPr/>
          <p:nvPr/>
        </p:nvGrpSpPr>
        <p:grpSpPr>
          <a:xfrm>
            <a:off x="4094633" y="3533260"/>
            <a:ext cx="1268207" cy="638939"/>
            <a:chOff x="3967651" y="3645904"/>
            <a:chExt cx="1479304" cy="745292"/>
          </a:xfrm>
        </p:grpSpPr>
        <p:grpSp>
          <p:nvGrpSpPr>
            <p:cNvPr id="6475" name="Google Shape;6475;p93"/>
            <p:cNvGrpSpPr/>
            <p:nvPr/>
          </p:nvGrpSpPr>
          <p:grpSpPr>
            <a:xfrm>
              <a:off x="3967651" y="4009026"/>
              <a:ext cx="1479304" cy="382170"/>
              <a:chOff x="3967651" y="4009026"/>
              <a:chExt cx="1479304" cy="382170"/>
            </a:xfrm>
          </p:grpSpPr>
          <p:grpSp>
            <p:nvGrpSpPr>
              <p:cNvPr id="6476" name="Google Shape;6476;p93"/>
              <p:cNvGrpSpPr/>
              <p:nvPr/>
            </p:nvGrpSpPr>
            <p:grpSpPr>
              <a:xfrm>
                <a:off x="4892216" y="4195630"/>
                <a:ext cx="554739" cy="195566"/>
                <a:chOff x="3604375" y="4892160"/>
                <a:chExt cx="1651500" cy="582215"/>
              </a:xfrm>
            </p:grpSpPr>
            <p:sp>
              <p:nvSpPr>
                <p:cNvPr id="6477" name="Google Shape;6477;p93"/>
                <p:cNvSpPr/>
                <p:nvPr/>
              </p:nvSpPr>
              <p:spPr>
                <a:xfrm>
                  <a:off x="3604375" y="4892160"/>
                  <a:ext cx="1651500" cy="146825"/>
                </a:xfrm>
                <a:custGeom>
                  <a:rect b="b" l="l" r="r" t="t"/>
                  <a:pathLst>
                    <a:path extrusionOk="0" h="5873" w="66060">
                      <a:moveTo>
                        <a:pt x="1" y="0"/>
                      </a:moveTo>
                      <a:lnTo>
                        <a:pt x="7340" y="5872"/>
                      </a:lnTo>
                      <a:lnTo>
                        <a:pt x="66060" y="5872"/>
                      </a:lnTo>
                      <a:lnTo>
                        <a:pt x="5138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78" name="Google Shape;6478;p93"/>
                <p:cNvSpPr/>
                <p:nvPr/>
              </p:nvSpPr>
              <p:spPr>
                <a:xfrm>
                  <a:off x="3787875" y="5033975"/>
                  <a:ext cx="1468000" cy="440400"/>
                </a:xfrm>
                <a:custGeom>
                  <a:rect b="b" l="l" r="r" t="t"/>
                  <a:pathLst>
                    <a:path extrusionOk="0" h="17616" w="58720">
                      <a:moveTo>
                        <a:pt x="0" y="0"/>
                      </a:moveTo>
                      <a:lnTo>
                        <a:pt x="0" y="17615"/>
                      </a:lnTo>
                      <a:lnTo>
                        <a:pt x="58720" y="17615"/>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79" name="Google Shape;6479;p93"/>
              <p:cNvGrpSpPr/>
              <p:nvPr/>
            </p:nvGrpSpPr>
            <p:grpSpPr>
              <a:xfrm>
                <a:off x="3967651" y="4146303"/>
                <a:ext cx="579402" cy="244893"/>
                <a:chOff x="851875" y="4745310"/>
                <a:chExt cx="1724925" cy="729065"/>
              </a:xfrm>
            </p:grpSpPr>
            <p:sp>
              <p:nvSpPr>
                <p:cNvPr id="6480" name="Google Shape;6480;p93"/>
                <p:cNvSpPr/>
                <p:nvPr/>
              </p:nvSpPr>
              <p:spPr>
                <a:xfrm>
                  <a:off x="851925" y="4745310"/>
                  <a:ext cx="1724875" cy="146875"/>
                </a:xfrm>
                <a:custGeom>
                  <a:rect b="b" l="l" r="r" t="t"/>
                  <a:pathLst>
                    <a:path extrusionOk="0" h="5875" w="68995">
                      <a:moveTo>
                        <a:pt x="14679" y="0"/>
                      </a:moveTo>
                      <a:lnTo>
                        <a:pt x="1" y="5874"/>
                      </a:lnTo>
                      <a:lnTo>
                        <a:pt x="58718" y="5874"/>
                      </a:lnTo>
                      <a:lnTo>
                        <a:pt x="68994"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1" name="Google Shape;6481;p93"/>
                <p:cNvSpPr/>
                <p:nvPr/>
              </p:nvSpPr>
              <p:spPr>
                <a:xfrm>
                  <a:off x="851875" y="4887175"/>
                  <a:ext cx="1468025" cy="587200"/>
                </a:xfrm>
                <a:custGeom>
                  <a:rect b="b" l="l" r="r" t="t"/>
                  <a:pathLst>
                    <a:path extrusionOk="0" h="23488" w="58721">
                      <a:moveTo>
                        <a:pt x="0" y="0"/>
                      </a:moveTo>
                      <a:lnTo>
                        <a:pt x="0" y="23487"/>
                      </a:lnTo>
                      <a:lnTo>
                        <a:pt x="58720" y="23487"/>
                      </a:lnTo>
                      <a:lnTo>
                        <a:pt x="58720"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482" name="Google Shape;6482;p93"/>
              <p:cNvGrpSpPr/>
              <p:nvPr/>
            </p:nvGrpSpPr>
            <p:grpSpPr>
              <a:xfrm>
                <a:off x="4460753" y="4009026"/>
                <a:ext cx="493110" cy="382170"/>
                <a:chOff x="2319875" y="4336625"/>
                <a:chExt cx="1468025" cy="1137750"/>
              </a:xfrm>
            </p:grpSpPr>
            <p:sp>
              <p:nvSpPr>
                <p:cNvPr id="6483" name="Google Shape;6483;p93"/>
                <p:cNvSpPr/>
                <p:nvPr/>
              </p:nvSpPr>
              <p:spPr>
                <a:xfrm>
                  <a:off x="2319875" y="4336625"/>
                  <a:ext cx="1468025" cy="146875"/>
                </a:xfrm>
                <a:custGeom>
                  <a:rect b="b" l="l" r="r" t="t"/>
                  <a:pathLst>
                    <a:path extrusionOk="0" h="5875" w="58721">
                      <a:moveTo>
                        <a:pt x="14681" y="0"/>
                      </a:moveTo>
                      <a:lnTo>
                        <a:pt x="0" y="5874"/>
                      </a:lnTo>
                      <a:lnTo>
                        <a:pt x="58720" y="5874"/>
                      </a:lnTo>
                      <a:lnTo>
                        <a:pt x="44042" y="0"/>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4" name="Google Shape;6484;p93"/>
                <p:cNvSpPr/>
                <p:nvPr/>
              </p:nvSpPr>
              <p:spPr>
                <a:xfrm>
                  <a:off x="2319875" y="4483425"/>
                  <a:ext cx="1468025" cy="990950"/>
                </a:xfrm>
                <a:custGeom>
                  <a:rect b="b" l="l" r="r" t="t"/>
                  <a:pathLst>
                    <a:path extrusionOk="0" h="39638" w="58721">
                      <a:moveTo>
                        <a:pt x="0" y="0"/>
                      </a:moveTo>
                      <a:lnTo>
                        <a:pt x="0" y="39637"/>
                      </a:lnTo>
                      <a:lnTo>
                        <a:pt x="58720" y="39637"/>
                      </a:lnTo>
                      <a:lnTo>
                        <a:pt x="587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85" name="Google Shape;6485;p93"/>
            <p:cNvGrpSpPr/>
            <p:nvPr/>
          </p:nvGrpSpPr>
          <p:grpSpPr>
            <a:xfrm>
              <a:off x="4479443" y="3645904"/>
              <a:ext cx="455965" cy="388789"/>
              <a:chOff x="2957425" y="238100"/>
              <a:chExt cx="1910200" cy="1628775"/>
            </a:xfrm>
          </p:grpSpPr>
          <p:sp>
            <p:nvSpPr>
              <p:cNvPr id="6486" name="Google Shape;6486;p93"/>
              <p:cNvSpPr/>
              <p:nvPr/>
            </p:nvSpPr>
            <p:spPr>
              <a:xfrm>
                <a:off x="4035900" y="239600"/>
                <a:ext cx="831725" cy="906350"/>
              </a:xfrm>
              <a:custGeom>
                <a:rect b="b" l="l" r="r" t="t"/>
                <a:pathLst>
                  <a:path extrusionOk="0" h="36254" w="33269">
                    <a:moveTo>
                      <a:pt x="22705" y="0"/>
                    </a:moveTo>
                    <a:cubicBezTo>
                      <a:pt x="21111" y="0"/>
                      <a:pt x="19679" y="297"/>
                      <a:pt x="18461" y="685"/>
                    </a:cubicBezTo>
                    <a:cubicBezTo>
                      <a:pt x="17166" y="1102"/>
                      <a:pt x="15926" y="1669"/>
                      <a:pt x="14763" y="2373"/>
                    </a:cubicBezTo>
                    <a:cubicBezTo>
                      <a:pt x="13810" y="2945"/>
                      <a:pt x="13109" y="3505"/>
                      <a:pt x="12609" y="3900"/>
                    </a:cubicBezTo>
                    <a:lnTo>
                      <a:pt x="11977" y="4448"/>
                    </a:lnTo>
                    <a:lnTo>
                      <a:pt x="14023" y="6907"/>
                    </a:lnTo>
                    <a:lnTo>
                      <a:pt x="14679" y="6385"/>
                    </a:lnTo>
                    <a:cubicBezTo>
                      <a:pt x="15052" y="6124"/>
                      <a:pt x="15622" y="5698"/>
                      <a:pt x="16443" y="5255"/>
                    </a:cubicBezTo>
                    <a:cubicBezTo>
                      <a:pt x="17250" y="4815"/>
                      <a:pt x="18260" y="4326"/>
                      <a:pt x="19466" y="3977"/>
                    </a:cubicBezTo>
                    <a:cubicBezTo>
                      <a:pt x="20363" y="3713"/>
                      <a:pt x="21373" y="3535"/>
                      <a:pt x="22421" y="3535"/>
                    </a:cubicBezTo>
                    <a:cubicBezTo>
                      <a:pt x="22772" y="3535"/>
                      <a:pt x="23127" y="3555"/>
                      <a:pt x="23483" y="3599"/>
                    </a:cubicBezTo>
                    <a:cubicBezTo>
                      <a:pt x="24177" y="3661"/>
                      <a:pt x="24938" y="3905"/>
                      <a:pt x="25537" y="4168"/>
                    </a:cubicBezTo>
                    <a:cubicBezTo>
                      <a:pt x="25740" y="4271"/>
                      <a:pt x="25982" y="4377"/>
                      <a:pt x="26159" y="4475"/>
                    </a:cubicBezTo>
                    <a:cubicBezTo>
                      <a:pt x="26289" y="4568"/>
                      <a:pt x="26415" y="4659"/>
                      <a:pt x="26552" y="4740"/>
                    </a:cubicBezTo>
                    <a:cubicBezTo>
                      <a:pt x="26818" y="4941"/>
                      <a:pt x="27160" y="5171"/>
                      <a:pt x="27411" y="5458"/>
                    </a:cubicBezTo>
                    <a:cubicBezTo>
                      <a:pt x="28529" y="6528"/>
                      <a:pt x="29264" y="8171"/>
                      <a:pt x="29427" y="9930"/>
                    </a:cubicBezTo>
                    <a:cubicBezTo>
                      <a:pt x="29508" y="10808"/>
                      <a:pt x="29448" y="11723"/>
                      <a:pt x="29211" y="12589"/>
                    </a:cubicBezTo>
                    <a:cubicBezTo>
                      <a:pt x="29087" y="13020"/>
                      <a:pt x="28946" y="13451"/>
                      <a:pt x="28747" y="13853"/>
                    </a:cubicBezTo>
                    <a:lnTo>
                      <a:pt x="28677" y="14006"/>
                    </a:lnTo>
                    <a:cubicBezTo>
                      <a:pt x="28677" y="14006"/>
                      <a:pt x="28651" y="14062"/>
                      <a:pt x="28653" y="14062"/>
                    </a:cubicBezTo>
                    <a:cubicBezTo>
                      <a:pt x="28654" y="14062"/>
                      <a:pt x="28658" y="14055"/>
                      <a:pt x="28668" y="14038"/>
                    </a:cubicBezTo>
                    <a:lnTo>
                      <a:pt x="28668" y="14038"/>
                    </a:lnTo>
                    <a:lnTo>
                      <a:pt x="28618" y="14131"/>
                    </a:lnTo>
                    <a:lnTo>
                      <a:pt x="28409" y="14504"/>
                    </a:lnTo>
                    <a:cubicBezTo>
                      <a:pt x="28270" y="14744"/>
                      <a:pt x="28177" y="14878"/>
                      <a:pt x="28045" y="15084"/>
                    </a:cubicBezTo>
                    <a:cubicBezTo>
                      <a:pt x="26952" y="16678"/>
                      <a:pt x="25336" y="18021"/>
                      <a:pt x="23512" y="19098"/>
                    </a:cubicBezTo>
                    <a:cubicBezTo>
                      <a:pt x="21688" y="20170"/>
                      <a:pt x="19591" y="20984"/>
                      <a:pt x="17487" y="21695"/>
                    </a:cubicBezTo>
                    <a:cubicBezTo>
                      <a:pt x="15371" y="22408"/>
                      <a:pt x="13207" y="23019"/>
                      <a:pt x="11089" y="23679"/>
                    </a:cubicBezTo>
                    <a:cubicBezTo>
                      <a:pt x="9119" y="24319"/>
                      <a:pt x="6955" y="24728"/>
                      <a:pt x="4860" y="25736"/>
                    </a:cubicBezTo>
                    <a:cubicBezTo>
                      <a:pt x="3800" y="26233"/>
                      <a:pt x="2785" y="26940"/>
                      <a:pt x="1988" y="27763"/>
                    </a:cubicBezTo>
                    <a:cubicBezTo>
                      <a:pt x="1179" y="28589"/>
                      <a:pt x="468" y="29604"/>
                      <a:pt x="180" y="30868"/>
                    </a:cubicBezTo>
                    <a:cubicBezTo>
                      <a:pt x="32" y="31488"/>
                      <a:pt x="1" y="32165"/>
                      <a:pt x="135" y="32795"/>
                    </a:cubicBezTo>
                    <a:cubicBezTo>
                      <a:pt x="259" y="33436"/>
                      <a:pt x="470" y="33968"/>
                      <a:pt x="882" y="34540"/>
                    </a:cubicBezTo>
                    <a:cubicBezTo>
                      <a:pt x="1657" y="35540"/>
                      <a:pt x="2675" y="36002"/>
                      <a:pt x="3620" y="36184"/>
                    </a:cubicBezTo>
                    <a:cubicBezTo>
                      <a:pt x="3889" y="36231"/>
                      <a:pt x="4153" y="36254"/>
                      <a:pt x="4411" y="36254"/>
                    </a:cubicBezTo>
                    <a:cubicBezTo>
                      <a:pt x="5087" y="36254"/>
                      <a:pt x="5719" y="36098"/>
                      <a:pt x="6270" y="35808"/>
                    </a:cubicBezTo>
                    <a:cubicBezTo>
                      <a:pt x="6643" y="35617"/>
                      <a:pt x="6971" y="35351"/>
                      <a:pt x="7235" y="35026"/>
                    </a:cubicBezTo>
                    <a:cubicBezTo>
                      <a:pt x="7500" y="34722"/>
                      <a:pt x="7682" y="34200"/>
                      <a:pt x="7701" y="33901"/>
                    </a:cubicBezTo>
                    <a:cubicBezTo>
                      <a:pt x="7768" y="33237"/>
                      <a:pt x="7644" y="32706"/>
                      <a:pt x="7441" y="32268"/>
                    </a:cubicBezTo>
                    <a:cubicBezTo>
                      <a:pt x="7247" y="31835"/>
                      <a:pt x="6962" y="31483"/>
                      <a:pt x="6636" y="31342"/>
                    </a:cubicBezTo>
                    <a:cubicBezTo>
                      <a:pt x="6470" y="31265"/>
                      <a:pt x="6319" y="31239"/>
                      <a:pt x="6193" y="31239"/>
                    </a:cubicBezTo>
                    <a:cubicBezTo>
                      <a:pt x="6075" y="31239"/>
                      <a:pt x="5979" y="31261"/>
                      <a:pt x="5911" y="31284"/>
                    </a:cubicBezTo>
                    <a:lnTo>
                      <a:pt x="5700" y="31378"/>
                    </a:lnTo>
                    <a:cubicBezTo>
                      <a:pt x="5674" y="31404"/>
                      <a:pt x="6095" y="31342"/>
                      <a:pt x="6354" y="31717"/>
                    </a:cubicBezTo>
                    <a:cubicBezTo>
                      <a:pt x="6598" y="32045"/>
                      <a:pt x="6634" y="32854"/>
                      <a:pt x="6301" y="33558"/>
                    </a:cubicBezTo>
                    <a:cubicBezTo>
                      <a:pt x="6212" y="33840"/>
                      <a:pt x="5743" y="34057"/>
                      <a:pt x="5206" y="34057"/>
                    </a:cubicBezTo>
                    <a:cubicBezTo>
                      <a:pt x="4902" y="34057"/>
                      <a:pt x="4577" y="33987"/>
                      <a:pt x="4286" y="33822"/>
                    </a:cubicBezTo>
                    <a:cubicBezTo>
                      <a:pt x="3874" y="33620"/>
                      <a:pt x="3520" y="33237"/>
                      <a:pt x="3414" y="32898"/>
                    </a:cubicBezTo>
                    <a:cubicBezTo>
                      <a:pt x="3366" y="32720"/>
                      <a:pt x="3345" y="32536"/>
                      <a:pt x="3350" y="32352"/>
                    </a:cubicBezTo>
                    <a:cubicBezTo>
                      <a:pt x="3347" y="32156"/>
                      <a:pt x="3400" y="31959"/>
                      <a:pt x="3474" y="31739"/>
                    </a:cubicBezTo>
                    <a:cubicBezTo>
                      <a:pt x="3778" y="30851"/>
                      <a:pt x="4927" y="29589"/>
                      <a:pt x="6390" y="28955"/>
                    </a:cubicBezTo>
                    <a:cubicBezTo>
                      <a:pt x="7922" y="28220"/>
                      <a:pt x="9954" y="27823"/>
                      <a:pt x="12149" y="27157"/>
                    </a:cubicBezTo>
                    <a:cubicBezTo>
                      <a:pt x="14212" y="26537"/>
                      <a:pt x="16407" y="25946"/>
                      <a:pt x="18650" y="25219"/>
                    </a:cubicBezTo>
                    <a:cubicBezTo>
                      <a:pt x="20896" y="24481"/>
                      <a:pt x="23193" y="23644"/>
                      <a:pt x="25412" y="22377"/>
                    </a:cubicBezTo>
                    <a:cubicBezTo>
                      <a:pt x="27617" y="21130"/>
                      <a:pt x="29683" y="19416"/>
                      <a:pt x="31179" y="17202"/>
                    </a:cubicBezTo>
                    <a:cubicBezTo>
                      <a:pt x="31361" y="16927"/>
                      <a:pt x="31576" y="16577"/>
                      <a:pt x="31720" y="16321"/>
                    </a:cubicBezTo>
                    <a:lnTo>
                      <a:pt x="31926" y="15945"/>
                    </a:lnTo>
                    <a:lnTo>
                      <a:pt x="31976" y="15852"/>
                    </a:lnTo>
                    <a:lnTo>
                      <a:pt x="32055" y="15687"/>
                    </a:lnTo>
                    <a:lnTo>
                      <a:pt x="32160" y="15450"/>
                    </a:lnTo>
                    <a:cubicBezTo>
                      <a:pt x="32459" y="14827"/>
                      <a:pt x="32673" y="14179"/>
                      <a:pt x="32850" y="13528"/>
                    </a:cubicBezTo>
                    <a:cubicBezTo>
                      <a:pt x="33192" y="12218"/>
                      <a:pt x="33269" y="10875"/>
                      <a:pt x="33142" y="9583"/>
                    </a:cubicBezTo>
                    <a:cubicBezTo>
                      <a:pt x="32883" y="7000"/>
                      <a:pt x="31780" y="4549"/>
                      <a:pt x="29994" y="2837"/>
                    </a:cubicBezTo>
                    <a:cubicBezTo>
                      <a:pt x="29783" y="2615"/>
                      <a:pt x="29556" y="2411"/>
                      <a:pt x="29309" y="2227"/>
                    </a:cubicBezTo>
                    <a:cubicBezTo>
                      <a:pt x="29060" y="2040"/>
                      <a:pt x="28862" y="1846"/>
                      <a:pt x="28570" y="1676"/>
                    </a:cubicBezTo>
                    <a:cubicBezTo>
                      <a:pt x="28292" y="1502"/>
                      <a:pt x="28010" y="1337"/>
                      <a:pt x="27732" y="1176"/>
                    </a:cubicBezTo>
                    <a:cubicBezTo>
                      <a:pt x="27488" y="1054"/>
                      <a:pt x="27289" y="975"/>
                      <a:pt x="27066" y="872"/>
                    </a:cubicBezTo>
                    <a:cubicBezTo>
                      <a:pt x="25934" y="398"/>
                      <a:pt x="24917" y="147"/>
                      <a:pt x="23871" y="54"/>
                    </a:cubicBezTo>
                    <a:cubicBezTo>
                      <a:pt x="23474" y="17"/>
                      <a:pt x="23085" y="0"/>
                      <a:pt x="2270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7" name="Google Shape;6487;p93"/>
              <p:cNvSpPr/>
              <p:nvPr/>
            </p:nvSpPr>
            <p:spPr>
              <a:xfrm>
                <a:off x="4062725" y="270525"/>
                <a:ext cx="775400" cy="855625"/>
              </a:xfrm>
              <a:custGeom>
                <a:rect b="b" l="l" r="r" t="t"/>
                <a:pathLst>
                  <a:path extrusionOk="0" h="34225" w="31016">
                    <a:moveTo>
                      <a:pt x="4627" y="30141"/>
                    </a:moveTo>
                    <a:cubicBezTo>
                      <a:pt x="4626" y="30143"/>
                      <a:pt x="4626" y="30145"/>
                      <a:pt x="4628" y="30145"/>
                    </a:cubicBezTo>
                    <a:lnTo>
                      <a:pt x="4628" y="30145"/>
                    </a:lnTo>
                    <a:cubicBezTo>
                      <a:pt x="4627" y="30144"/>
                      <a:pt x="4627" y="30143"/>
                      <a:pt x="4627" y="30141"/>
                    </a:cubicBezTo>
                    <a:close/>
                    <a:moveTo>
                      <a:pt x="4628" y="30145"/>
                    </a:moveTo>
                    <a:cubicBezTo>
                      <a:pt x="4629" y="30146"/>
                      <a:pt x="4631" y="30147"/>
                      <a:pt x="4633" y="30147"/>
                    </a:cubicBezTo>
                    <a:cubicBezTo>
                      <a:pt x="4634" y="30147"/>
                      <a:pt x="4634" y="30147"/>
                      <a:pt x="4636" y="30147"/>
                    </a:cubicBezTo>
                    <a:lnTo>
                      <a:pt x="4636" y="30147"/>
                    </a:lnTo>
                    <a:cubicBezTo>
                      <a:pt x="4635" y="30147"/>
                      <a:pt x="4635" y="30147"/>
                      <a:pt x="4635" y="30147"/>
                    </a:cubicBezTo>
                    <a:cubicBezTo>
                      <a:pt x="4632" y="30147"/>
                      <a:pt x="4630" y="30146"/>
                      <a:pt x="4628" y="30145"/>
                    </a:cubicBezTo>
                    <a:close/>
                    <a:moveTo>
                      <a:pt x="21530" y="0"/>
                    </a:moveTo>
                    <a:cubicBezTo>
                      <a:pt x="20130" y="0"/>
                      <a:pt x="18844" y="256"/>
                      <a:pt x="17738" y="602"/>
                    </a:cubicBezTo>
                    <a:cubicBezTo>
                      <a:pt x="16529" y="983"/>
                      <a:pt x="15368" y="1502"/>
                      <a:pt x="14279" y="2146"/>
                    </a:cubicBezTo>
                    <a:cubicBezTo>
                      <a:pt x="13369" y="2670"/>
                      <a:pt x="12713" y="3183"/>
                      <a:pt x="12258" y="3530"/>
                    </a:cubicBezTo>
                    <a:lnTo>
                      <a:pt x="11617" y="4068"/>
                    </a:lnTo>
                    <a:lnTo>
                      <a:pt x="12234" y="4813"/>
                    </a:lnTo>
                    <a:lnTo>
                      <a:pt x="12881" y="4279"/>
                    </a:lnTo>
                    <a:cubicBezTo>
                      <a:pt x="13297" y="3973"/>
                      <a:pt x="13912" y="3496"/>
                      <a:pt x="14779" y="3008"/>
                    </a:cubicBezTo>
                    <a:cubicBezTo>
                      <a:pt x="15808" y="2412"/>
                      <a:pt x="16902" y="1936"/>
                      <a:pt x="18039" y="1588"/>
                    </a:cubicBezTo>
                    <a:cubicBezTo>
                      <a:pt x="19049" y="1281"/>
                      <a:pt x="20205" y="1064"/>
                      <a:pt x="21437" y="1064"/>
                    </a:cubicBezTo>
                    <a:cubicBezTo>
                      <a:pt x="21800" y="1064"/>
                      <a:pt x="22170" y="1083"/>
                      <a:pt x="22544" y="1124"/>
                    </a:cubicBezTo>
                    <a:cubicBezTo>
                      <a:pt x="23363" y="1198"/>
                      <a:pt x="24213" y="1442"/>
                      <a:pt x="24998" y="1782"/>
                    </a:cubicBezTo>
                    <a:cubicBezTo>
                      <a:pt x="25206" y="1883"/>
                      <a:pt x="25433" y="1981"/>
                      <a:pt x="25634" y="2089"/>
                    </a:cubicBezTo>
                    <a:lnTo>
                      <a:pt x="26183" y="2433"/>
                    </a:lnTo>
                    <a:cubicBezTo>
                      <a:pt x="26537" y="2694"/>
                      <a:pt x="26927" y="2962"/>
                      <a:pt x="27241" y="3305"/>
                    </a:cubicBezTo>
                    <a:cubicBezTo>
                      <a:pt x="28593" y="4597"/>
                      <a:pt x="29462" y="6522"/>
                      <a:pt x="29663" y="8571"/>
                    </a:cubicBezTo>
                    <a:cubicBezTo>
                      <a:pt x="29888" y="10637"/>
                      <a:pt x="29323" y="12791"/>
                      <a:pt x="28083" y="14598"/>
                    </a:cubicBezTo>
                    <a:cubicBezTo>
                      <a:pt x="26853" y="16415"/>
                      <a:pt x="25081" y="17897"/>
                      <a:pt x="23116" y="19029"/>
                    </a:cubicBezTo>
                    <a:cubicBezTo>
                      <a:pt x="21151" y="20168"/>
                      <a:pt x="18980" y="20987"/>
                      <a:pt x="16826" y="21708"/>
                    </a:cubicBezTo>
                    <a:cubicBezTo>
                      <a:pt x="14664" y="22423"/>
                      <a:pt x="12488" y="23024"/>
                      <a:pt x="10389" y="23666"/>
                    </a:cubicBezTo>
                    <a:cubicBezTo>
                      <a:pt x="8338" y="24314"/>
                      <a:pt x="6224" y="24716"/>
                      <a:pt x="4321" y="25624"/>
                    </a:cubicBezTo>
                    <a:cubicBezTo>
                      <a:pt x="3368" y="26069"/>
                      <a:pt x="2495" y="26677"/>
                      <a:pt x="1791" y="27395"/>
                    </a:cubicBezTo>
                    <a:cubicBezTo>
                      <a:pt x="1082" y="28106"/>
                      <a:pt x="508" y="28965"/>
                      <a:pt x="259" y="29935"/>
                    </a:cubicBezTo>
                    <a:cubicBezTo>
                      <a:pt x="0" y="30909"/>
                      <a:pt x="170" y="31941"/>
                      <a:pt x="694" y="32731"/>
                    </a:cubicBezTo>
                    <a:cubicBezTo>
                      <a:pt x="1235" y="33501"/>
                      <a:pt x="2023" y="33935"/>
                      <a:pt x="2782" y="34121"/>
                    </a:cubicBezTo>
                    <a:cubicBezTo>
                      <a:pt x="3070" y="34191"/>
                      <a:pt x="3358" y="34225"/>
                      <a:pt x="3638" y="34225"/>
                    </a:cubicBezTo>
                    <a:cubicBezTo>
                      <a:pt x="4106" y="34225"/>
                      <a:pt x="4553" y="34131"/>
                      <a:pt x="4946" y="33954"/>
                    </a:cubicBezTo>
                    <a:cubicBezTo>
                      <a:pt x="5250" y="33820"/>
                      <a:pt x="5523" y="33623"/>
                      <a:pt x="5748" y="33379"/>
                    </a:cubicBezTo>
                    <a:cubicBezTo>
                      <a:pt x="5965" y="33145"/>
                      <a:pt x="6087" y="32805"/>
                      <a:pt x="6138" y="32544"/>
                    </a:cubicBezTo>
                    <a:cubicBezTo>
                      <a:pt x="6332" y="31462"/>
                      <a:pt x="5963" y="30567"/>
                      <a:pt x="5465" y="30236"/>
                    </a:cubicBezTo>
                    <a:cubicBezTo>
                      <a:pt x="5261" y="30119"/>
                      <a:pt x="5087" y="30085"/>
                      <a:pt x="4953" y="30085"/>
                    </a:cubicBezTo>
                    <a:cubicBezTo>
                      <a:pt x="4777" y="30085"/>
                      <a:pt x="4666" y="30143"/>
                      <a:pt x="4636" y="30147"/>
                    </a:cubicBezTo>
                    <a:lnTo>
                      <a:pt x="4636" y="30147"/>
                    </a:lnTo>
                    <a:cubicBezTo>
                      <a:pt x="4659" y="30146"/>
                      <a:pt x="4725" y="30130"/>
                      <a:pt x="4819" y="30130"/>
                    </a:cubicBezTo>
                    <a:cubicBezTo>
                      <a:pt x="4961" y="30130"/>
                      <a:pt x="5166" y="30167"/>
                      <a:pt x="5381" y="30349"/>
                    </a:cubicBezTo>
                    <a:cubicBezTo>
                      <a:pt x="5760" y="30682"/>
                      <a:pt x="5968" y="31534"/>
                      <a:pt x="5719" y="32443"/>
                    </a:cubicBezTo>
                    <a:cubicBezTo>
                      <a:pt x="5587" y="33111"/>
                      <a:pt x="4764" y="33560"/>
                      <a:pt x="3860" y="33560"/>
                    </a:cubicBezTo>
                    <a:cubicBezTo>
                      <a:pt x="3569" y="33560"/>
                      <a:pt x="3269" y="33514"/>
                      <a:pt x="2980" y="33413"/>
                    </a:cubicBezTo>
                    <a:cubicBezTo>
                      <a:pt x="2382" y="33216"/>
                      <a:pt x="1798" y="32805"/>
                      <a:pt x="1458" y="32235"/>
                    </a:cubicBezTo>
                    <a:cubicBezTo>
                      <a:pt x="1125" y="31682"/>
                      <a:pt x="1044" y="30904"/>
                      <a:pt x="1252" y="30198"/>
                    </a:cubicBezTo>
                    <a:cubicBezTo>
                      <a:pt x="1688" y="28745"/>
                      <a:pt x="3091" y="27381"/>
                      <a:pt x="4783" y="26591"/>
                    </a:cubicBezTo>
                    <a:cubicBezTo>
                      <a:pt x="6511" y="25758"/>
                      <a:pt x="8589" y="25356"/>
                      <a:pt x="10703" y="24695"/>
                    </a:cubicBezTo>
                    <a:cubicBezTo>
                      <a:pt x="12785" y="24061"/>
                      <a:pt x="14968" y="23460"/>
                      <a:pt x="17166" y="22734"/>
                    </a:cubicBezTo>
                    <a:cubicBezTo>
                      <a:pt x="19361" y="22002"/>
                      <a:pt x="21587" y="21171"/>
                      <a:pt x="23662" y="19972"/>
                    </a:cubicBezTo>
                    <a:cubicBezTo>
                      <a:pt x="25730" y="18782"/>
                      <a:pt x="27636" y="17205"/>
                      <a:pt x="28990" y="15211"/>
                    </a:cubicBezTo>
                    <a:cubicBezTo>
                      <a:pt x="30357" y="13236"/>
                      <a:pt x="31015" y="10761"/>
                      <a:pt x="30757" y="8468"/>
                    </a:cubicBezTo>
                    <a:cubicBezTo>
                      <a:pt x="30537" y="6175"/>
                      <a:pt x="29567" y="4006"/>
                      <a:pt x="28016" y="2517"/>
                    </a:cubicBezTo>
                    <a:cubicBezTo>
                      <a:pt x="27652" y="2122"/>
                      <a:pt x="27221" y="1818"/>
                      <a:pt x="26791" y="1507"/>
                    </a:cubicBezTo>
                    <a:lnTo>
                      <a:pt x="26108" y="1091"/>
                    </a:lnTo>
                    <a:cubicBezTo>
                      <a:pt x="25888" y="976"/>
                      <a:pt x="25673" y="887"/>
                      <a:pt x="25457" y="787"/>
                    </a:cubicBezTo>
                    <a:cubicBezTo>
                      <a:pt x="24512" y="384"/>
                      <a:pt x="23585" y="138"/>
                      <a:pt x="22659" y="56"/>
                    </a:cubicBezTo>
                    <a:cubicBezTo>
                      <a:pt x="22276" y="18"/>
                      <a:pt x="21899" y="0"/>
                      <a:pt x="2153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8" name="Google Shape;6488;p93"/>
              <p:cNvSpPr/>
              <p:nvPr/>
            </p:nvSpPr>
            <p:spPr>
              <a:xfrm>
                <a:off x="2957425" y="254350"/>
                <a:ext cx="842900" cy="896500"/>
              </a:xfrm>
              <a:custGeom>
                <a:rect b="b" l="l" r="r" t="t"/>
                <a:pathLst>
                  <a:path extrusionOk="0" h="35860" w="33716">
                    <a:moveTo>
                      <a:pt x="10613" y="1"/>
                    </a:moveTo>
                    <a:cubicBezTo>
                      <a:pt x="10145" y="1"/>
                      <a:pt x="9663" y="27"/>
                      <a:pt x="9169" y="83"/>
                    </a:cubicBezTo>
                    <a:cubicBezTo>
                      <a:pt x="8120" y="196"/>
                      <a:pt x="7110" y="471"/>
                      <a:pt x="5987" y="969"/>
                    </a:cubicBezTo>
                    <a:cubicBezTo>
                      <a:pt x="5769" y="1077"/>
                      <a:pt x="5573" y="1158"/>
                      <a:pt x="5329" y="1288"/>
                    </a:cubicBezTo>
                    <a:cubicBezTo>
                      <a:pt x="5054" y="1453"/>
                      <a:pt x="4776" y="1623"/>
                      <a:pt x="4501" y="1805"/>
                    </a:cubicBezTo>
                    <a:cubicBezTo>
                      <a:pt x="4211" y="1982"/>
                      <a:pt x="4020" y="2180"/>
                      <a:pt x="3773" y="2374"/>
                    </a:cubicBezTo>
                    <a:cubicBezTo>
                      <a:pt x="3531" y="2561"/>
                      <a:pt x="3306" y="2769"/>
                      <a:pt x="3103" y="2997"/>
                    </a:cubicBezTo>
                    <a:cubicBezTo>
                      <a:pt x="1353" y="4746"/>
                      <a:pt x="305" y="7222"/>
                      <a:pt x="101" y="9807"/>
                    </a:cubicBezTo>
                    <a:cubicBezTo>
                      <a:pt x="1" y="11104"/>
                      <a:pt x="108" y="12445"/>
                      <a:pt x="477" y="13744"/>
                    </a:cubicBezTo>
                    <a:cubicBezTo>
                      <a:pt x="669" y="14393"/>
                      <a:pt x="896" y="15037"/>
                      <a:pt x="1207" y="15655"/>
                    </a:cubicBezTo>
                    <a:lnTo>
                      <a:pt x="1317" y="15887"/>
                    </a:lnTo>
                    <a:lnTo>
                      <a:pt x="1399" y="16050"/>
                    </a:lnTo>
                    <a:lnTo>
                      <a:pt x="1454" y="16143"/>
                    </a:lnTo>
                    <a:lnTo>
                      <a:pt x="1664" y="16514"/>
                    </a:lnTo>
                    <a:cubicBezTo>
                      <a:pt x="1815" y="16768"/>
                      <a:pt x="2038" y="17112"/>
                      <a:pt x="2227" y="17383"/>
                    </a:cubicBezTo>
                    <a:cubicBezTo>
                      <a:pt x="3768" y="19563"/>
                      <a:pt x="5870" y="21234"/>
                      <a:pt x="8101" y="22431"/>
                    </a:cubicBezTo>
                    <a:cubicBezTo>
                      <a:pt x="10346" y="23652"/>
                      <a:pt x="12661" y="24439"/>
                      <a:pt x="14923" y="25131"/>
                    </a:cubicBezTo>
                    <a:cubicBezTo>
                      <a:pt x="17183" y="25811"/>
                      <a:pt x="19387" y="26354"/>
                      <a:pt x="21465" y="26929"/>
                    </a:cubicBezTo>
                    <a:cubicBezTo>
                      <a:pt x="23674" y="27549"/>
                      <a:pt x="25714" y="27901"/>
                      <a:pt x="27263" y="28605"/>
                    </a:cubicBezTo>
                    <a:cubicBezTo>
                      <a:pt x="28737" y="29208"/>
                      <a:pt x="29912" y="30443"/>
                      <a:pt x="30235" y="31324"/>
                    </a:cubicBezTo>
                    <a:cubicBezTo>
                      <a:pt x="30314" y="31544"/>
                      <a:pt x="30372" y="31738"/>
                      <a:pt x="30372" y="31934"/>
                    </a:cubicBezTo>
                    <a:cubicBezTo>
                      <a:pt x="30382" y="32118"/>
                      <a:pt x="30362" y="32303"/>
                      <a:pt x="30319" y="32482"/>
                    </a:cubicBezTo>
                    <a:cubicBezTo>
                      <a:pt x="30221" y="32825"/>
                      <a:pt x="29876" y="33215"/>
                      <a:pt x="29470" y="33423"/>
                    </a:cubicBezTo>
                    <a:cubicBezTo>
                      <a:pt x="29168" y="33604"/>
                      <a:pt x="28826" y="33680"/>
                      <a:pt x="28510" y="33680"/>
                    </a:cubicBezTo>
                    <a:cubicBezTo>
                      <a:pt x="27991" y="33680"/>
                      <a:pt x="27541" y="33476"/>
                      <a:pt x="27447" y="33203"/>
                    </a:cubicBezTo>
                    <a:cubicBezTo>
                      <a:pt x="27102" y="32509"/>
                      <a:pt x="27119" y="31700"/>
                      <a:pt x="27356" y="31364"/>
                    </a:cubicBezTo>
                    <a:cubicBezTo>
                      <a:pt x="27607" y="30981"/>
                      <a:pt x="28028" y="31037"/>
                      <a:pt x="28000" y="31010"/>
                    </a:cubicBezTo>
                    <a:lnTo>
                      <a:pt x="27789" y="30922"/>
                    </a:lnTo>
                    <a:cubicBezTo>
                      <a:pt x="27724" y="30901"/>
                      <a:pt x="27634" y="30882"/>
                      <a:pt x="27526" y="30882"/>
                    </a:cubicBezTo>
                    <a:cubicBezTo>
                      <a:pt x="27395" y="30882"/>
                      <a:pt x="27238" y="30910"/>
                      <a:pt x="27064" y="30996"/>
                    </a:cubicBezTo>
                    <a:cubicBezTo>
                      <a:pt x="26741" y="31144"/>
                      <a:pt x="26465" y="31501"/>
                      <a:pt x="26279" y="31937"/>
                    </a:cubicBezTo>
                    <a:cubicBezTo>
                      <a:pt x="26087" y="32379"/>
                      <a:pt x="25975" y="32913"/>
                      <a:pt x="26056" y="33576"/>
                    </a:cubicBezTo>
                    <a:cubicBezTo>
                      <a:pt x="26082" y="33875"/>
                      <a:pt x="26274" y="34392"/>
                      <a:pt x="26544" y="34692"/>
                    </a:cubicBezTo>
                    <a:cubicBezTo>
                      <a:pt x="26815" y="35010"/>
                      <a:pt x="27150" y="35269"/>
                      <a:pt x="27526" y="35453"/>
                    </a:cubicBezTo>
                    <a:cubicBezTo>
                      <a:pt x="28058" y="35717"/>
                      <a:pt x="28661" y="35859"/>
                      <a:pt x="29301" y="35859"/>
                    </a:cubicBezTo>
                    <a:cubicBezTo>
                      <a:pt x="29589" y="35859"/>
                      <a:pt x="29884" y="35831"/>
                      <a:pt x="30183" y="35771"/>
                    </a:cubicBezTo>
                    <a:cubicBezTo>
                      <a:pt x="31126" y="35568"/>
                      <a:pt x="32134" y="35087"/>
                      <a:pt x="32885" y="34067"/>
                    </a:cubicBezTo>
                    <a:cubicBezTo>
                      <a:pt x="33287" y="33485"/>
                      <a:pt x="33484" y="32951"/>
                      <a:pt x="33596" y="32308"/>
                    </a:cubicBezTo>
                    <a:cubicBezTo>
                      <a:pt x="33716" y="31673"/>
                      <a:pt x="33670" y="30998"/>
                      <a:pt x="33510" y="30381"/>
                    </a:cubicBezTo>
                    <a:cubicBezTo>
                      <a:pt x="33194" y="29124"/>
                      <a:pt x="32462" y="28123"/>
                      <a:pt x="31638" y="27317"/>
                    </a:cubicBezTo>
                    <a:cubicBezTo>
                      <a:pt x="30822" y="26508"/>
                      <a:pt x="29793" y="25825"/>
                      <a:pt x="28723" y="25349"/>
                    </a:cubicBezTo>
                    <a:cubicBezTo>
                      <a:pt x="26604" y="24389"/>
                      <a:pt x="24436" y="24025"/>
                      <a:pt x="22451" y="23427"/>
                    </a:cubicBezTo>
                    <a:cubicBezTo>
                      <a:pt x="20318" y="22812"/>
                      <a:pt x="18143" y="22249"/>
                      <a:pt x="16012" y="21581"/>
                    </a:cubicBezTo>
                    <a:cubicBezTo>
                      <a:pt x="13894" y="20914"/>
                      <a:pt x="11778" y="20148"/>
                      <a:pt x="9935" y="19113"/>
                    </a:cubicBezTo>
                    <a:cubicBezTo>
                      <a:pt x="8084" y="18075"/>
                      <a:pt x="6442" y="16765"/>
                      <a:pt x="5315" y="15193"/>
                    </a:cubicBezTo>
                    <a:cubicBezTo>
                      <a:pt x="5178" y="14991"/>
                      <a:pt x="5082" y="14862"/>
                      <a:pt x="4939" y="14625"/>
                    </a:cubicBezTo>
                    <a:lnTo>
                      <a:pt x="4723" y="14254"/>
                    </a:lnTo>
                    <a:lnTo>
                      <a:pt x="4679" y="14181"/>
                    </a:lnTo>
                    <a:lnTo>
                      <a:pt x="4679" y="14181"/>
                    </a:lnTo>
                    <a:cubicBezTo>
                      <a:pt x="4682" y="14186"/>
                      <a:pt x="4684" y="14188"/>
                      <a:pt x="4684" y="14188"/>
                    </a:cubicBezTo>
                    <a:cubicBezTo>
                      <a:pt x="4687" y="14188"/>
                      <a:pt x="4659" y="14132"/>
                      <a:pt x="4659" y="14132"/>
                    </a:cubicBezTo>
                    <a:lnTo>
                      <a:pt x="4587" y="13979"/>
                    </a:lnTo>
                    <a:cubicBezTo>
                      <a:pt x="4379" y="13582"/>
                      <a:pt x="4228" y="13156"/>
                      <a:pt x="4096" y="12727"/>
                    </a:cubicBezTo>
                    <a:cubicBezTo>
                      <a:pt x="3838" y="11865"/>
                      <a:pt x="3761" y="10953"/>
                      <a:pt x="3823" y="10072"/>
                    </a:cubicBezTo>
                    <a:cubicBezTo>
                      <a:pt x="3948" y="8311"/>
                      <a:pt x="4649" y="6654"/>
                      <a:pt x="5743" y="5558"/>
                    </a:cubicBezTo>
                    <a:cubicBezTo>
                      <a:pt x="5987" y="5268"/>
                      <a:pt x="6325" y="5029"/>
                      <a:pt x="6586" y="4823"/>
                    </a:cubicBezTo>
                    <a:cubicBezTo>
                      <a:pt x="6720" y="4737"/>
                      <a:pt x="6847" y="4646"/>
                      <a:pt x="6971" y="4550"/>
                    </a:cubicBezTo>
                    <a:cubicBezTo>
                      <a:pt x="7148" y="4447"/>
                      <a:pt x="7388" y="4335"/>
                      <a:pt x="7589" y="4229"/>
                    </a:cubicBezTo>
                    <a:cubicBezTo>
                      <a:pt x="8180" y="3952"/>
                      <a:pt x="8936" y="3693"/>
                      <a:pt x="9631" y="3614"/>
                    </a:cubicBezTo>
                    <a:cubicBezTo>
                      <a:pt x="10052" y="3554"/>
                      <a:pt x="10473" y="3527"/>
                      <a:pt x="10888" y="3527"/>
                    </a:cubicBezTo>
                    <a:cubicBezTo>
                      <a:pt x="11865" y="3527"/>
                      <a:pt x="12809" y="3678"/>
                      <a:pt x="13654" y="3909"/>
                    </a:cubicBezTo>
                    <a:cubicBezTo>
                      <a:pt x="14866" y="4232"/>
                      <a:pt x="15888" y="4699"/>
                      <a:pt x="16704" y="5120"/>
                    </a:cubicBezTo>
                    <a:cubicBezTo>
                      <a:pt x="17532" y="5546"/>
                      <a:pt x="18111" y="5960"/>
                      <a:pt x="18492" y="6214"/>
                    </a:cubicBezTo>
                    <a:lnTo>
                      <a:pt x="19157" y="6721"/>
                    </a:lnTo>
                    <a:lnTo>
                      <a:pt x="21151" y="4222"/>
                    </a:lnTo>
                    <a:lnTo>
                      <a:pt x="20507" y="3686"/>
                    </a:lnTo>
                    <a:cubicBezTo>
                      <a:pt x="19998" y="3303"/>
                      <a:pt x="19287" y="2757"/>
                      <a:pt x="18322" y="2207"/>
                    </a:cubicBezTo>
                    <a:cubicBezTo>
                      <a:pt x="17144" y="1527"/>
                      <a:pt x="15892" y="986"/>
                      <a:pt x="14590" y="598"/>
                    </a:cubicBezTo>
                    <a:cubicBezTo>
                      <a:pt x="13435" y="258"/>
                      <a:pt x="12094" y="1"/>
                      <a:pt x="1061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89" name="Google Shape;6489;p93"/>
              <p:cNvSpPr/>
              <p:nvPr/>
            </p:nvSpPr>
            <p:spPr>
              <a:xfrm>
                <a:off x="2987525" y="285250"/>
                <a:ext cx="786050" cy="845950"/>
              </a:xfrm>
              <a:custGeom>
                <a:rect b="b" l="l" r="r" t="t"/>
                <a:pathLst>
                  <a:path extrusionOk="0" h="33838" w="31442">
                    <a:moveTo>
                      <a:pt x="26798" y="29774"/>
                    </a:moveTo>
                    <a:cubicBezTo>
                      <a:pt x="26799" y="29776"/>
                      <a:pt x="26799" y="29778"/>
                      <a:pt x="26798" y="29779"/>
                    </a:cubicBezTo>
                    <a:lnTo>
                      <a:pt x="26798" y="29779"/>
                    </a:lnTo>
                    <a:cubicBezTo>
                      <a:pt x="26799" y="29778"/>
                      <a:pt x="26799" y="29776"/>
                      <a:pt x="26798" y="29774"/>
                    </a:cubicBezTo>
                    <a:close/>
                    <a:moveTo>
                      <a:pt x="26798" y="29779"/>
                    </a:moveTo>
                    <a:cubicBezTo>
                      <a:pt x="26797" y="29780"/>
                      <a:pt x="26795" y="29780"/>
                      <a:pt x="26791" y="29780"/>
                    </a:cubicBezTo>
                    <a:lnTo>
                      <a:pt x="26791" y="29780"/>
                    </a:lnTo>
                    <a:cubicBezTo>
                      <a:pt x="26792" y="29780"/>
                      <a:pt x="26793" y="29781"/>
                      <a:pt x="26793" y="29781"/>
                    </a:cubicBezTo>
                    <a:cubicBezTo>
                      <a:pt x="26796" y="29781"/>
                      <a:pt x="26797" y="29780"/>
                      <a:pt x="26798" y="29779"/>
                    </a:cubicBezTo>
                    <a:close/>
                    <a:moveTo>
                      <a:pt x="9497" y="0"/>
                    </a:moveTo>
                    <a:cubicBezTo>
                      <a:pt x="9051" y="0"/>
                      <a:pt x="8593" y="26"/>
                      <a:pt x="8125" y="83"/>
                    </a:cubicBezTo>
                    <a:cubicBezTo>
                      <a:pt x="7203" y="183"/>
                      <a:pt x="6279" y="451"/>
                      <a:pt x="5343" y="873"/>
                    </a:cubicBezTo>
                    <a:cubicBezTo>
                      <a:pt x="5130" y="978"/>
                      <a:pt x="4920" y="1071"/>
                      <a:pt x="4700" y="1191"/>
                    </a:cubicBezTo>
                    <a:lnTo>
                      <a:pt x="4025" y="1622"/>
                    </a:lnTo>
                    <a:cubicBezTo>
                      <a:pt x="3603" y="1940"/>
                      <a:pt x="3180" y="2256"/>
                      <a:pt x="2823" y="2658"/>
                    </a:cubicBezTo>
                    <a:cubicBezTo>
                      <a:pt x="1305" y="4178"/>
                      <a:pt x="381" y="6369"/>
                      <a:pt x="209" y="8664"/>
                    </a:cubicBezTo>
                    <a:cubicBezTo>
                      <a:pt x="1" y="10964"/>
                      <a:pt x="712" y="13423"/>
                      <a:pt x="2122" y="15371"/>
                    </a:cubicBezTo>
                    <a:cubicBezTo>
                      <a:pt x="3517" y="17334"/>
                      <a:pt x="5458" y="18868"/>
                      <a:pt x="7550" y="20015"/>
                    </a:cubicBezTo>
                    <a:cubicBezTo>
                      <a:pt x="9652" y="21171"/>
                      <a:pt x="11895" y="21954"/>
                      <a:pt x="14104" y="22639"/>
                    </a:cubicBezTo>
                    <a:cubicBezTo>
                      <a:pt x="16319" y="23316"/>
                      <a:pt x="18511" y="23869"/>
                      <a:pt x="20608" y="24460"/>
                    </a:cubicBezTo>
                    <a:cubicBezTo>
                      <a:pt x="22736" y="25075"/>
                      <a:pt x="24821" y="25434"/>
                      <a:pt x="26568" y="26229"/>
                    </a:cubicBezTo>
                    <a:cubicBezTo>
                      <a:pt x="28277" y="26981"/>
                      <a:pt x="29709" y="28316"/>
                      <a:pt x="30176" y="29760"/>
                    </a:cubicBezTo>
                    <a:cubicBezTo>
                      <a:pt x="30396" y="30464"/>
                      <a:pt x="30331" y="31242"/>
                      <a:pt x="30011" y="31802"/>
                    </a:cubicBezTo>
                    <a:cubicBezTo>
                      <a:pt x="29683" y="32379"/>
                      <a:pt x="29110" y="32802"/>
                      <a:pt x="28514" y="33010"/>
                    </a:cubicBezTo>
                    <a:cubicBezTo>
                      <a:pt x="28209" y="33125"/>
                      <a:pt x="27890" y="33178"/>
                      <a:pt x="27580" y="33178"/>
                    </a:cubicBezTo>
                    <a:cubicBezTo>
                      <a:pt x="26699" y="33178"/>
                      <a:pt x="25900" y="32750"/>
                      <a:pt x="25757" y="32098"/>
                    </a:cubicBezTo>
                    <a:cubicBezTo>
                      <a:pt x="25486" y="31196"/>
                      <a:pt x="25678" y="30341"/>
                      <a:pt x="26051" y="29999"/>
                    </a:cubicBezTo>
                    <a:cubicBezTo>
                      <a:pt x="26270" y="29804"/>
                      <a:pt x="26483" y="29768"/>
                      <a:pt x="26625" y="29768"/>
                    </a:cubicBezTo>
                    <a:cubicBezTo>
                      <a:pt x="26708" y="29768"/>
                      <a:pt x="26768" y="29780"/>
                      <a:pt x="26790" y="29780"/>
                    </a:cubicBezTo>
                    <a:cubicBezTo>
                      <a:pt x="26790" y="29780"/>
                      <a:pt x="26791" y="29780"/>
                      <a:pt x="26791" y="29780"/>
                    </a:cubicBezTo>
                    <a:lnTo>
                      <a:pt x="26791" y="29780"/>
                    </a:lnTo>
                    <a:cubicBezTo>
                      <a:pt x="26764" y="29777"/>
                      <a:pt x="26659" y="29726"/>
                      <a:pt x="26493" y="29726"/>
                    </a:cubicBezTo>
                    <a:cubicBezTo>
                      <a:pt x="26356" y="29726"/>
                      <a:pt x="26177" y="29761"/>
                      <a:pt x="25965" y="29889"/>
                    </a:cubicBezTo>
                    <a:cubicBezTo>
                      <a:pt x="25477" y="30229"/>
                      <a:pt x="25127" y="31131"/>
                      <a:pt x="25343" y="32211"/>
                    </a:cubicBezTo>
                    <a:cubicBezTo>
                      <a:pt x="25398" y="32470"/>
                      <a:pt x="25527" y="32807"/>
                      <a:pt x="25750" y="33037"/>
                    </a:cubicBezTo>
                    <a:cubicBezTo>
                      <a:pt x="25980" y="33276"/>
                      <a:pt x="26257" y="33465"/>
                      <a:pt x="26564" y="33592"/>
                    </a:cubicBezTo>
                    <a:cubicBezTo>
                      <a:pt x="26941" y="33753"/>
                      <a:pt x="27364" y="33838"/>
                      <a:pt x="27807" y="33838"/>
                    </a:cubicBezTo>
                    <a:cubicBezTo>
                      <a:pt x="28109" y="33838"/>
                      <a:pt x="28419" y="33798"/>
                      <a:pt x="28730" y="33717"/>
                    </a:cubicBezTo>
                    <a:cubicBezTo>
                      <a:pt x="29486" y="33511"/>
                      <a:pt x="30264" y="33063"/>
                      <a:pt x="30788" y="32280"/>
                    </a:cubicBezTo>
                    <a:cubicBezTo>
                      <a:pt x="31296" y="31481"/>
                      <a:pt x="31442" y="30442"/>
                      <a:pt x="31162" y="29475"/>
                    </a:cubicBezTo>
                    <a:cubicBezTo>
                      <a:pt x="30894" y="28510"/>
                      <a:pt x="30303" y="27665"/>
                      <a:pt x="29577" y="26969"/>
                    </a:cubicBezTo>
                    <a:cubicBezTo>
                      <a:pt x="28859" y="26267"/>
                      <a:pt x="27971" y="25679"/>
                      <a:pt x="27009" y="25255"/>
                    </a:cubicBezTo>
                    <a:cubicBezTo>
                      <a:pt x="25089" y="24386"/>
                      <a:pt x="22966" y="24029"/>
                      <a:pt x="20900" y="23426"/>
                    </a:cubicBezTo>
                    <a:cubicBezTo>
                      <a:pt x="18789" y="22828"/>
                      <a:pt x="16601" y="22272"/>
                      <a:pt x="14423" y="21604"/>
                    </a:cubicBezTo>
                    <a:cubicBezTo>
                      <a:pt x="12254" y="20932"/>
                      <a:pt x="10066" y="20159"/>
                      <a:pt x="8077" y="19060"/>
                    </a:cubicBezTo>
                    <a:cubicBezTo>
                      <a:pt x="6090" y="17971"/>
                      <a:pt x="4285" y="16527"/>
                      <a:pt x="3014" y="14737"/>
                    </a:cubicBezTo>
                    <a:cubicBezTo>
                      <a:pt x="1739" y="12956"/>
                      <a:pt x="1128" y="10816"/>
                      <a:pt x="1310" y="8743"/>
                    </a:cubicBezTo>
                    <a:cubicBezTo>
                      <a:pt x="1466" y="6692"/>
                      <a:pt x="2291" y="4750"/>
                      <a:pt x="3618" y="3429"/>
                    </a:cubicBezTo>
                    <a:cubicBezTo>
                      <a:pt x="3924" y="3080"/>
                      <a:pt x="4309" y="2802"/>
                      <a:pt x="4656" y="2536"/>
                    </a:cubicBezTo>
                    <a:lnTo>
                      <a:pt x="5197" y="2177"/>
                    </a:lnTo>
                    <a:cubicBezTo>
                      <a:pt x="5396" y="2065"/>
                      <a:pt x="5621" y="1962"/>
                      <a:pt x="5829" y="1856"/>
                    </a:cubicBezTo>
                    <a:cubicBezTo>
                      <a:pt x="6605" y="1502"/>
                      <a:pt x="7450" y="1236"/>
                      <a:pt x="8266" y="1145"/>
                    </a:cubicBezTo>
                    <a:cubicBezTo>
                      <a:pt x="8716" y="1086"/>
                      <a:pt x="9160" y="1060"/>
                      <a:pt x="9594" y="1060"/>
                    </a:cubicBezTo>
                    <a:cubicBezTo>
                      <a:pt x="10744" y="1060"/>
                      <a:pt x="11825" y="1247"/>
                      <a:pt x="12781" y="1514"/>
                    </a:cubicBezTo>
                    <a:cubicBezTo>
                      <a:pt x="13922" y="1837"/>
                      <a:pt x="15026" y="2290"/>
                      <a:pt x="16067" y="2864"/>
                    </a:cubicBezTo>
                    <a:cubicBezTo>
                      <a:pt x="16943" y="3333"/>
                      <a:pt x="17570" y="3795"/>
                      <a:pt x="17992" y="4094"/>
                    </a:cubicBezTo>
                    <a:lnTo>
                      <a:pt x="18650" y="4614"/>
                    </a:lnTo>
                    <a:lnTo>
                      <a:pt x="19253" y="3858"/>
                    </a:lnTo>
                    <a:lnTo>
                      <a:pt x="18600" y="3333"/>
                    </a:lnTo>
                    <a:cubicBezTo>
                      <a:pt x="18135" y="2996"/>
                      <a:pt x="17470" y="2498"/>
                      <a:pt x="16551" y="1993"/>
                    </a:cubicBezTo>
                    <a:cubicBezTo>
                      <a:pt x="15445" y="1373"/>
                      <a:pt x="14274" y="880"/>
                      <a:pt x="13058" y="523"/>
                    </a:cubicBezTo>
                    <a:cubicBezTo>
                      <a:pt x="12009" y="220"/>
                      <a:pt x="10803" y="0"/>
                      <a:pt x="9497"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0" name="Google Shape;6490;p93"/>
              <p:cNvSpPr/>
              <p:nvPr/>
            </p:nvSpPr>
            <p:spPr>
              <a:xfrm>
                <a:off x="3368550" y="238100"/>
                <a:ext cx="1089150" cy="1354050"/>
              </a:xfrm>
              <a:custGeom>
                <a:rect b="b" l="l" r="r" t="t"/>
                <a:pathLst>
                  <a:path extrusionOk="0" h="54162" w="43566">
                    <a:moveTo>
                      <a:pt x="40538" y="1"/>
                    </a:moveTo>
                    <a:cubicBezTo>
                      <a:pt x="40536" y="1"/>
                      <a:pt x="40535" y="1"/>
                      <a:pt x="40533" y="1"/>
                    </a:cubicBezTo>
                    <a:lnTo>
                      <a:pt x="23581" y="183"/>
                    </a:lnTo>
                    <a:lnTo>
                      <a:pt x="19703" y="224"/>
                    </a:lnTo>
                    <a:lnTo>
                      <a:pt x="2751" y="406"/>
                    </a:lnTo>
                    <a:cubicBezTo>
                      <a:pt x="2416" y="408"/>
                      <a:pt x="2128" y="645"/>
                      <a:pt x="2061" y="973"/>
                    </a:cubicBezTo>
                    <a:cubicBezTo>
                      <a:pt x="1530" y="3469"/>
                      <a:pt x="0" y="13846"/>
                      <a:pt x="8783" y="22600"/>
                    </a:cubicBezTo>
                    <a:cubicBezTo>
                      <a:pt x="18846" y="32630"/>
                      <a:pt x="19789" y="34399"/>
                      <a:pt x="18887" y="42942"/>
                    </a:cubicBezTo>
                    <a:cubicBezTo>
                      <a:pt x="17982" y="51485"/>
                      <a:pt x="13855" y="54161"/>
                      <a:pt x="13855" y="54161"/>
                    </a:cubicBezTo>
                    <a:lnTo>
                      <a:pt x="22106" y="54072"/>
                    </a:lnTo>
                    <a:lnTo>
                      <a:pt x="22326" y="54070"/>
                    </a:lnTo>
                    <a:lnTo>
                      <a:pt x="30577" y="53982"/>
                    </a:lnTo>
                    <a:cubicBezTo>
                      <a:pt x="30577" y="53982"/>
                      <a:pt x="26396" y="51394"/>
                      <a:pt x="25309" y="42870"/>
                    </a:cubicBezTo>
                    <a:cubicBezTo>
                      <a:pt x="24222" y="34348"/>
                      <a:pt x="25127" y="32560"/>
                      <a:pt x="34972" y="22320"/>
                    </a:cubicBezTo>
                    <a:cubicBezTo>
                      <a:pt x="43566" y="13379"/>
                      <a:pt x="41816" y="3039"/>
                      <a:pt x="41232" y="554"/>
                    </a:cubicBezTo>
                    <a:cubicBezTo>
                      <a:pt x="41158" y="228"/>
                      <a:pt x="40869" y="1"/>
                      <a:pt x="4053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1" name="Google Shape;6491;p93"/>
              <p:cNvSpPr/>
              <p:nvPr/>
            </p:nvSpPr>
            <p:spPr>
              <a:xfrm>
                <a:off x="3588225" y="1559325"/>
                <a:ext cx="673800" cy="265125"/>
              </a:xfrm>
              <a:custGeom>
                <a:rect b="b" l="l" r="r" t="t"/>
                <a:pathLst>
                  <a:path extrusionOk="0" h="10605" w="26952">
                    <a:moveTo>
                      <a:pt x="26784" y="0"/>
                    </a:moveTo>
                    <a:lnTo>
                      <a:pt x="58" y="285"/>
                    </a:lnTo>
                    <a:cubicBezTo>
                      <a:pt x="27" y="285"/>
                      <a:pt x="1" y="311"/>
                      <a:pt x="1" y="343"/>
                    </a:cubicBezTo>
                    <a:lnTo>
                      <a:pt x="111" y="10604"/>
                    </a:lnTo>
                    <a:lnTo>
                      <a:pt x="26951" y="10320"/>
                    </a:lnTo>
                    <a:lnTo>
                      <a:pt x="26841" y="58"/>
                    </a:lnTo>
                    <a:cubicBezTo>
                      <a:pt x="26841" y="27"/>
                      <a:pt x="26815" y="0"/>
                      <a:pt x="267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2" name="Google Shape;6492;p93"/>
              <p:cNvSpPr/>
              <p:nvPr/>
            </p:nvSpPr>
            <p:spPr>
              <a:xfrm>
                <a:off x="3513850" y="1774875"/>
                <a:ext cx="825300" cy="92000"/>
              </a:xfrm>
              <a:custGeom>
                <a:rect b="b" l="l" r="r" t="t"/>
                <a:pathLst>
                  <a:path extrusionOk="0" h="3680" w="33012">
                    <a:moveTo>
                      <a:pt x="32921" y="0"/>
                    </a:moveTo>
                    <a:lnTo>
                      <a:pt x="58" y="350"/>
                    </a:lnTo>
                    <a:cubicBezTo>
                      <a:pt x="27" y="350"/>
                      <a:pt x="0" y="376"/>
                      <a:pt x="0" y="410"/>
                    </a:cubicBezTo>
                    <a:lnTo>
                      <a:pt x="36" y="3680"/>
                    </a:lnTo>
                    <a:lnTo>
                      <a:pt x="33012" y="3328"/>
                    </a:lnTo>
                    <a:lnTo>
                      <a:pt x="32978" y="58"/>
                    </a:lnTo>
                    <a:cubicBezTo>
                      <a:pt x="32978" y="27"/>
                      <a:pt x="32952" y="0"/>
                      <a:pt x="32921" y="0"/>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3" name="Google Shape;6493;p93"/>
              <p:cNvSpPr/>
              <p:nvPr/>
            </p:nvSpPr>
            <p:spPr>
              <a:xfrm>
                <a:off x="3466550" y="322000"/>
                <a:ext cx="893500" cy="458025"/>
              </a:xfrm>
              <a:custGeom>
                <a:rect b="b" l="l" r="r" t="t"/>
                <a:pathLst>
                  <a:path extrusionOk="0" h="18321" w="35740">
                    <a:moveTo>
                      <a:pt x="34103" y="1"/>
                    </a:moveTo>
                    <a:cubicBezTo>
                      <a:pt x="34097" y="1"/>
                      <a:pt x="34091" y="1"/>
                      <a:pt x="34085" y="1"/>
                    </a:cubicBezTo>
                    <a:lnTo>
                      <a:pt x="18162" y="171"/>
                    </a:lnTo>
                    <a:lnTo>
                      <a:pt x="17351" y="181"/>
                    </a:lnTo>
                    <a:lnTo>
                      <a:pt x="1428" y="350"/>
                    </a:lnTo>
                    <a:cubicBezTo>
                      <a:pt x="834" y="353"/>
                      <a:pt x="348" y="820"/>
                      <a:pt x="320" y="1413"/>
                    </a:cubicBezTo>
                    <a:cubicBezTo>
                      <a:pt x="315" y="1492"/>
                      <a:pt x="312" y="1578"/>
                      <a:pt x="310" y="1667"/>
                    </a:cubicBezTo>
                    <a:cubicBezTo>
                      <a:pt x="1" y="10807"/>
                      <a:pt x="7459" y="18321"/>
                      <a:pt x="16585" y="18321"/>
                    </a:cubicBezTo>
                    <a:cubicBezTo>
                      <a:pt x="16644" y="18321"/>
                      <a:pt x="16703" y="18321"/>
                      <a:pt x="16762" y="18320"/>
                    </a:cubicBezTo>
                    <a:lnTo>
                      <a:pt x="17545" y="18310"/>
                    </a:lnTo>
                    <a:lnTo>
                      <a:pt x="18354" y="18303"/>
                    </a:lnTo>
                    <a:lnTo>
                      <a:pt x="19136" y="18294"/>
                    </a:lnTo>
                    <a:cubicBezTo>
                      <a:pt x="28343" y="18196"/>
                      <a:pt x="35739" y="10485"/>
                      <a:pt x="35229" y="1294"/>
                    </a:cubicBezTo>
                    <a:cubicBezTo>
                      <a:pt x="35225" y="1203"/>
                      <a:pt x="35220" y="1119"/>
                      <a:pt x="35215" y="1040"/>
                    </a:cubicBezTo>
                    <a:cubicBezTo>
                      <a:pt x="35175" y="455"/>
                      <a:pt x="34689" y="1"/>
                      <a:pt x="34103"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4" name="Google Shape;6494;p93"/>
              <p:cNvSpPr/>
              <p:nvPr/>
            </p:nvSpPr>
            <p:spPr>
              <a:xfrm>
                <a:off x="3472850" y="260850"/>
                <a:ext cx="874375" cy="56650"/>
              </a:xfrm>
              <a:custGeom>
                <a:rect b="b" l="l" r="r" t="t"/>
                <a:pathLst>
                  <a:path extrusionOk="0" h="2266" w="34975">
                    <a:moveTo>
                      <a:pt x="34014" y="1"/>
                    </a:moveTo>
                    <a:cubicBezTo>
                      <a:pt x="34011" y="1"/>
                      <a:pt x="34008" y="1"/>
                      <a:pt x="34005" y="1"/>
                    </a:cubicBezTo>
                    <a:lnTo>
                      <a:pt x="953" y="355"/>
                    </a:lnTo>
                    <a:cubicBezTo>
                      <a:pt x="424" y="360"/>
                      <a:pt x="1" y="791"/>
                      <a:pt x="8" y="1320"/>
                    </a:cubicBezTo>
                    <a:cubicBezTo>
                      <a:pt x="13" y="1843"/>
                      <a:pt x="441" y="2265"/>
                      <a:pt x="964" y="2265"/>
                    </a:cubicBezTo>
                    <a:cubicBezTo>
                      <a:pt x="967" y="2265"/>
                      <a:pt x="969" y="2265"/>
                      <a:pt x="972" y="2265"/>
                    </a:cubicBezTo>
                    <a:lnTo>
                      <a:pt x="34022" y="1913"/>
                    </a:lnTo>
                    <a:cubicBezTo>
                      <a:pt x="34551" y="1906"/>
                      <a:pt x="34975" y="1473"/>
                      <a:pt x="34968" y="946"/>
                    </a:cubicBezTo>
                    <a:cubicBezTo>
                      <a:pt x="34963" y="422"/>
                      <a:pt x="34537" y="1"/>
                      <a:pt x="34014"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5" name="Google Shape;6495;p93"/>
              <p:cNvSpPr/>
              <p:nvPr/>
            </p:nvSpPr>
            <p:spPr>
              <a:xfrm>
                <a:off x="3746150" y="421050"/>
                <a:ext cx="332625" cy="316350"/>
              </a:xfrm>
              <a:custGeom>
                <a:rect b="b" l="l" r="r" t="t"/>
                <a:pathLst>
                  <a:path extrusionOk="0" h="12654" w="13305">
                    <a:moveTo>
                      <a:pt x="6653" y="1"/>
                    </a:moveTo>
                    <a:lnTo>
                      <a:pt x="4597" y="4166"/>
                    </a:lnTo>
                    <a:lnTo>
                      <a:pt x="1" y="4833"/>
                    </a:lnTo>
                    <a:lnTo>
                      <a:pt x="3325" y="8075"/>
                    </a:lnTo>
                    <a:lnTo>
                      <a:pt x="2540" y="12654"/>
                    </a:lnTo>
                    <a:lnTo>
                      <a:pt x="6653" y="10492"/>
                    </a:lnTo>
                    <a:lnTo>
                      <a:pt x="10765" y="12654"/>
                    </a:lnTo>
                    <a:lnTo>
                      <a:pt x="9978" y="8075"/>
                    </a:lnTo>
                    <a:lnTo>
                      <a:pt x="13305" y="4833"/>
                    </a:lnTo>
                    <a:lnTo>
                      <a:pt x="8709" y="4166"/>
                    </a:lnTo>
                    <a:lnTo>
                      <a:pt x="6653" y="1"/>
                    </a:lnTo>
                    <a:close/>
                    <a:moveTo>
                      <a:pt x="2540" y="12654"/>
                    </a:moveTo>
                    <a:lnTo>
                      <a:pt x="2540" y="12654"/>
                    </a:lnTo>
                    <a:lnTo>
                      <a:pt x="2540" y="12654"/>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496" name="Google Shape;6496;p93"/>
          <p:cNvGrpSpPr/>
          <p:nvPr/>
        </p:nvGrpSpPr>
        <p:grpSpPr>
          <a:xfrm>
            <a:off x="2480746" y="3534460"/>
            <a:ext cx="1243128" cy="637739"/>
            <a:chOff x="2496310" y="3693351"/>
            <a:chExt cx="1342906" cy="688926"/>
          </a:xfrm>
        </p:grpSpPr>
        <p:grpSp>
          <p:nvGrpSpPr>
            <p:cNvPr id="6497" name="Google Shape;6497;p93"/>
            <p:cNvGrpSpPr/>
            <p:nvPr/>
          </p:nvGrpSpPr>
          <p:grpSpPr>
            <a:xfrm>
              <a:off x="2496310" y="3693351"/>
              <a:ext cx="1342906" cy="688875"/>
              <a:chOff x="2496310" y="3693351"/>
              <a:chExt cx="1342906" cy="688875"/>
            </a:xfrm>
          </p:grpSpPr>
          <p:sp>
            <p:nvSpPr>
              <p:cNvPr id="6498" name="Google Shape;6498;p93"/>
              <p:cNvSpPr/>
              <p:nvPr/>
            </p:nvSpPr>
            <p:spPr>
              <a:xfrm>
                <a:off x="2567815" y="3809577"/>
                <a:ext cx="1200140" cy="572649"/>
              </a:xfrm>
              <a:custGeom>
                <a:rect b="b" l="l" r="r" t="t"/>
                <a:pathLst>
                  <a:path extrusionOk="0" h="33020" w="66087">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99" name="Google Shape;6499;p93"/>
              <p:cNvSpPr/>
              <p:nvPr/>
            </p:nvSpPr>
            <p:spPr>
              <a:xfrm>
                <a:off x="342068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0" name="Google Shape;6500;p93"/>
              <p:cNvSpPr/>
              <p:nvPr/>
            </p:nvSpPr>
            <p:spPr>
              <a:xfrm>
                <a:off x="3135700" y="3791751"/>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1" name="Google Shape;6501;p93"/>
              <p:cNvSpPr/>
              <p:nvPr/>
            </p:nvSpPr>
            <p:spPr>
              <a:xfrm>
                <a:off x="3620515"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2" name="Google Shape;6502;p93"/>
              <p:cNvSpPr/>
              <p:nvPr/>
            </p:nvSpPr>
            <p:spPr>
              <a:xfrm>
                <a:off x="2843808" y="3858516"/>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03" name="Google Shape;6503;p93"/>
              <p:cNvSpPr/>
              <p:nvPr/>
            </p:nvSpPr>
            <p:spPr>
              <a:xfrm>
                <a:off x="2652010" y="4032917"/>
                <a:ext cx="65100" cy="65100"/>
              </a:xfrm>
              <a:prstGeom prst="ellipse">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504" name="Google Shape;6504;p93"/>
              <p:cNvCxnSpPr>
                <a:stCxn id="6502" idx="0"/>
              </p:cNvCxnSpPr>
              <p:nvPr/>
            </p:nvCxnSpPr>
            <p:spPr>
              <a:xfrm flipH="1" rot="5400000">
                <a:off x="2741958" y="3724116"/>
                <a:ext cx="68700" cy="200100"/>
              </a:xfrm>
              <a:prstGeom prst="bentConnector2">
                <a:avLst/>
              </a:prstGeom>
              <a:noFill/>
              <a:ln cap="flat" cmpd="sng" w="19050">
                <a:solidFill>
                  <a:srgbClr val="869FB2"/>
                </a:solidFill>
                <a:prstDash val="solid"/>
                <a:round/>
                <a:headEnd len="med" w="med" type="none"/>
                <a:tailEnd len="med" w="med" type="none"/>
              </a:ln>
            </p:spPr>
          </p:cxnSp>
          <p:cxnSp>
            <p:nvCxnSpPr>
              <p:cNvPr id="6505" name="Google Shape;6505;p93"/>
              <p:cNvCxnSpPr>
                <a:stCxn id="6499" idx="0"/>
              </p:cNvCxnSpPr>
              <p:nvPr/>
            </p:nvCxnSpPr>
            <p:spPr>
              <a:xfrm rot="-5400000">
                <a:off x="3512338" y="3723516"/>
                <a:ext cx="75900" cy="194100"/>
              </a:xfrm>
              <a:prstGeom prst="bentConnector2">
                <a:avLst/>
              </a:prstGeom>
              <a:noFill/>
              <a:ln cap="flat" cmpd="sng" w="19050">
                <a:solidFill>
                  <a:srgbClr val="869FB2"/>
                </a:solidFill>
                <a:prstDash val="solid"/>
                <a:round/>
                <a:headEnd len="med" w="med" type="none"/>
                <a:tailEnd len="med" w="med" type="none"/>
              </a:ln>
            </p:spPr>
          </p:cxnSp>
          <p:cxnSp>
            <p:nvCxnSpPr>
              <p:cNvPr id="6506" name="Google Shape;6506;p93"/>
              <p:cNvCxnSpPr>
                <a:stCxn id="6500" idx="0"/>
              </p:cNvCxnSpPr>
              <p:nvPr/>
            </p:nvCxnSpPr>
            <p:spPr>
              <a:xfrm rot="-5400000">
                <a:off x="3119350" y="3742251"/>
                <a:ext cx="984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07" name="Google Shape;6507;p93"/>
              <p:cNvCxnSpPr>
                <a:stCxn id="6503" idx="2"/>
              </p:cNvCxnSpPr>
              <p:nvPr/>
            </p:nvCxnSpPr>
            <p:spPr>
              <a:xfrm flipH="1">
                <a:off x="2496310" y="4065467"/>
                <a:ext cx="155700" cy="600"/>
              </a:xfrm>
              <a:prstGeom prst="bentConnector3">
                <a:avLst>
                  <a:gd fmla="val 50000" name="adj1"/>
                </a:avLst>
              </a:prstGeom>
              <a:noFill/>
              <a:ln cap="flat" cmpd="sng" w="19050">
                <a:solidFill>
                  <a:srgbClr val="869FB2"/>
                </a:solidFill>
                <a:prstDash val="solid"/>
                <a:round/>
                <a:headEnd len="med" w="med" type="none"/>
                <a:tailEnd len="med" w="med" type="none"/>
              </a:ln>
            </p:spPr>
          </p:cxnSp>
          <p:cxnSp>
            <p:nvCxnSpPr>
              <p:cNvPr id="6508" name="Google Shape;6508;p93"/>
              <p:cNvCxnSpPr>
                <a:stCxn id="6501" idx="6"/>
              </p:cNvCxnSpPr>
              <p:nvPr/>
            </p:nvCxnSpPr>
            <p:spPr>
              <a:xfrm>
                <a:off x="3685615" y="4065467"/>
                <a:ext cx="153600" cy="600"/>
              </a:xfrm>
              <a:prstGeom prst="bentConnector3">
                <a:avLst>
                  <a:gd fmla="val 50000" name="adj1"/>
                </a:avLst>
              </a:prstGeom>
              <a:noFill/>
              <a:ln cap="flat" cmpd="sng" w="19050">
                <a:solidFill>
                  <a:srgbClr val="869FB2"/>
                </a:solidFill>
                <a:prstDash val="solid"/>
                <a:round/>
                <a:headEnd len="med" w="med" type="none"/>
                <a:tailEnd len="med" w="med" type="none"/>
              </a:ln>
            </p:spPr>
          </p:cxnSp>
        </p:grpSp>
        <p:grpSp>
          <p:nvGrpSpPr>
            <p:cNvPr id="6509" name="Google Shape;6509;p93"/>
            <p:cNvGrpSpPr/>
            <p:nvPr/>
          </p:nvGrpSpPr>
          <p:grpSpPr>
            <a:xfrm>
              <a:off x="2675275" y="3930557"/>
              <a:ext cx="1003306" cy="451719"/>
              <a:chOff x="2675275" y="4174282"/>
              <a:chExt cx="1003306" cy="451719"/>
            </a:xfrm>
          </p:grpSpPr>
          <p:sp>
            <p:nvSpPr>
              <p:cNvPr id="6510" name="Google Shape;6510;p93"/>
              <p:cNvSpPr/>
              <p:nvPr/>
            </p:nvSpPr>
            <p:spPr>
              <a:xfrm>
                <a:off x="2675275" y="4174282"/>
                <a:ext cx="1003306" cy="451719"/>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B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1" name="Google Shape;6511;p93"/>
              <p:cNvSpPr/>
              <p:nvPr/>
            </p:nvSpPr>
            <p:spPr>
              <a:xfrm>
                <a:off x="2716046" y="4210984"/>
                <a:ext cx="921789" cy="415018"/>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2" name="Google Shape;6512;p93"/>
              <p:cNvSpPr/>
              <p:nvPr/>
            </p:nvSpPr>
            <p:spPr>
              <a:xfrm>
                <a:off x="2762606" y="4252906"/>
                <a:ext cx="828676" cy="373095"/>
              </a:xfrm>
              <a:custGeom>
                <a:rect b="b" l="l" r="r" t="t"/>
                <a:pathLst>
                  <a:path extrusionOk="0" h="12285" w="27286">
                    <a:moveTo>
                      <a:pt x="13661" y="1"/>
                    </a:moveTo>
                    <a:cubicBezTo>
                      <a:pt x="10793" y="1"/>
                      <a:pt x="8149" y="858"/>
                      <a:pt x="5960" y="2341"/>
                    </a:cubicBezTo>
                    <a:cubicBezTo>
                      <a:pt x="5692" y="2529"/>
                      <a:pt x="5468" y="2681"/>
                      <a:pt x="5245" y="2868"/>
                    </a:cubicBezTo>
                    <a:cubicBezTo>
                      <a:pt x="4021" y="3798"/>
                      <a:pt x="2976" y="4950"/>
                      <a:pt x="2163" y="6219"/>
                    </a:cubicBezTo>
                    <a:cubicBezTo>
                      <a:pt x="1787" y="6808"/>
                      <a:pt x="1448" y="7407"/>
                      <a:pt x="1153" y="8041"/>
                    </a:cubicBezTo>
                    <a:cubicBezTo>
                      <a:pt x="1117" y="8113"/>
                      <a:pt x="1082" y="8193"/>
                      <a:pt x="1082" y="8265"/>
                    </a:cubicBezTo>
                    <a:cubicBezTo>
                      <a:pt x="519" y="9533"/>
                      <a:pt x="153" y="10873"/>
                      <a:pt x="1" y="12285"/>
                    </a:cubicBezTo>
                    <a:lnTo>
                      <a:pt x="27286" y="12285"/>
                    </a:lnTo>
                    <a:cubicBezTo>
                      <a:pt x="27250" y="11838"/>
                      <a:pt x="27178" y="11392"/>
                      <a:pt x="27098" y="10981"/>
                    </a:cubicBezTo>
                    <a:cubicBezTo>
                      <a:pt x="27098" y="10909"/>
                      <a:pt x="27062" y="10873"/>
                      <a:pt x="27062" y="10793"/>
                    </a:cubicBezTo>
                    <a:cubicBezTo>
                      <a:pt x="27026" y="10650"/>
                      <a:pt x="26991" y="10498"/>
                      <a:pt x="26955" y="10346"/>
                    </a:cubicBezTo>
                    <a:cubicBezTo>
                      <a:pt x="26955" y="10275"/>
                      <a:pt x="26910" y="10239"/>
                      <a:pt x="26910" y="10203"/>
                    </a:cubicBezTo>
                    <a:cubicBezTo>
                      <a:pt x="26910" y="10159"/>
                      <a:pt x="26910" y="10123"/>
                      <a:pt x="26875" y="10087"/>
                    </a:cubicBezTo>
                    <a:cubicBezTo>
                      <a:pt x="26205" y="7595"/>
                      <a:pt x="24864" y="5397"/>
                      <a:pt x="23006" y="3681"/>
                    </a:cubicBezTo>
                    <a:cubicBezTo>
                      <a:pt x="20549" y="1376"/>
                      <a:pt x="17270" y="1"/>
                      <a:pt x="13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13" name="Google Shape;6513;p93"/>
          <p:cNvGrpSpPr/>
          <p:nvPr/>
        </p:nvGrpSpPr>
        <p:grpSpPr>
          <a:xfrm>
            <a:off x="1654417" y="971307"/>
            <a:ext cx="574511" cy="874709"/>
            <a:chOff x="1715404" y="1112080"/>
            <a:chExt cx="642270" cy="977984"/>
          </a:xfrm>
        </p:grpSpPr>
        <p:grpSp>
          <p:nvGrpSpPr>
            <p:cNvPr id="6514" name="Google Shape;6514;p93"/>
            <p:cNvGrpSpPr/>
            <p:nvPr/>
          </p:nvGrpSpPr>
          <p:grpSpPr>
            <a:xfrm>
              <a:off x="1715404" y="1112080"/>
              <a:ext cx="642270" cy="977984"/>
              <a:chOff x="1715404" y="1112080"/>
              <a:chExt cx="642270" cy="977984"/>
            </a:xfrm>
          </p:grpSpPr>
          <p:sp>
            <p:nvSpPr>
              <p:cNvPr id="6515" name="Google Shape;6515;p93"/>
              <p:cNvSpPr/>
              <p:nvPr/>
            </p:nvSpPr>
            <p:spPr>
              <a:xfrm>
                <a:off x="1715404" y="1112080"/>
                <a:ext cx="642270" cy="642270"/>
              </a:xfrm>
              <a:custGeom>
                <a:rect b="b" l="l" r="r" t="t"/>
                <a:pathLst>
                  <a:path extrusionOk="0" h="41544" w="41544">
                    <a:moveTo>
                      <a:pt x="20773" y="3462"/>
                    </a:moveTo>
                    <a:cubicBezTo>
                      <a:pt x="30333" y="3462"/>
                      <a:pt x="38081" y="11211"/>
                      <a:pt x="38081" y="20771"/>
                    </a:cubicBezTo>
                    <a:cubicBezTo>
                      <a:pt x="38081" y="30331"/>
                      <a:pt x="30333" y="38081"/>
                      <a:pt x="20773" y="38081"/>
                    </a:cubicBezTo>
                    <a:cubicBezTo>
                      <a:pt x="11213" y="38081"/>
                      <a:pt x="3462" y="30331"/>
                      <a:pt x="3462" y="20771"/>
                    </a:cubicBezTo>
                    <a:cubicBezTo>
                      <a:pt x="3462" y="11211"/>
                      <a:pt x="11213" y="3462"/>
                      <a:pt x="20773" y="3462"/>
                    </a:cubicBezTo>
                    <a:close/>
                    <a:moveTo>
                      <a:pt x="20773" y="0"/>
                    </a:moveTo>
                    <a:cubicBezTo>
                      <a:pt x="9301" y="0"/>
                      <a:pt x="0" y="9299"/>
                      <a:pt x="0" y="20771"/>
                    </a:cubicBezTo>
                    <a:cubicBezTo>
                      <a:pt x="0" y="32243"/>
                      <a:pt x="9301" y="41543"/>
                      <a:pt x="20773" y="41543"/>
                    </a:cubicBezTo>
                    <a:cubicBezTo>
                      <a:pt x="32245" y="41543"/>
                      <a:pt x="41543" y="32243"/>
                      <a:pt x="41543" y="20771"/>
                    </a:cubicBezTo>
                    <a:cubicBezTo>
                      <a:pt x="41543" y="9299"/>
                      <a:pt x="32245" y="0"/>
                      <a:pt x="2077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6" name="Google Shape;6516;p93"/>
              <p:cNvSpPr/>
              <p:nvPr/>
            </p:nvSpPr>
            <p:spPr>
              <a:xfrm>
                <a:off x="1956781" y="1714402"/>
                <a:ext cx="9121" cy="375663"/>
              </a:xfrm>
              <a:custGeom>
                <a:rect b="b" l="l" r="r" t="t"/>
                <a:pathLst>
                  <a:path extrusionOk="0" h="24299" w="590">
                    <a:moveTo>
                      <a:pt x="0" y="0"/>
                    </a:moveTo>
                    <a:lnTo>
                      <a:pt x="0" y="24299"/>
                    </a:lnTo>
                    <a:lnTo>
                      <a:pt x="589" y="24299"/>
                    </a:lnTo>
                    <a:lnTo>
                      <a:pt x="58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17" name="Google Shape;6517;p93"/>
            <p:cNvGrpSpPr/>
            <p:nvPr/>
          </p:nvGrpSpPr>
          <p:grpSpPr>
            <a:xfrm>
              <a:off x="1768927" y="1165603"/>
              <a:ext cx="535225" cy="851367"/>
              <a:chOff x="1768927" y="1165603"/>
              <a:chExt cx="535225" cy="851367"/>
            </a:xfrm>
          </p:grpSpPr>
          <p:sp>
            <p:nvSpPr>
              <p:cNvPr id="6518" name="Google Shape;6518;p93"/>
              <p:cNvSpPr/>
              <p:nvPr/>
            </p:nvSpPr>
            <p:spPr>
              <a:xfrm>
                <a:off x="1768927" y="1165603"/>
                <a:ext cx="535225" cy="535225"/>
              </a:xfrm>
              <a:custGeom>
                <a:rect b="b" l="l" r="r" t="t"/>
                <a:pathLst>
                  <a:path extrusionOk="0" h="34620" w="34620">
                    <a:moveTo>
                      <a:pt x="17311" y="3462"/>
                    </a:moveTo>
                    <a:cubicBezTo>
                      <a:pt x="24959" y="3462"/>
                      <a:pt x="31157" y="9661"/>
                      <a:pt x="31157" y="17309"/>
                    </a:cubicBezTo>
                    <a:cubicBezTo>
                      <a:pt x="31157" y="24957"/>
                      <a:pt x="24959" y="31157"/>
                      <a:pt x="17311" y="31157"/>
                    </a:cubicBezTo>
                    <a:cubicBezTo>
                      <a:pt x="9663" y="31157"/>
                      <a:pt x="3462" y="24957"/>
                      <a:pt x="3462" y="17309"/>
                    </a:cubicBezTo>
                    <a:cubicBezTo>
                      <a:pt x="3462" y="9661"/>
                      <a:pt x="9663" y="3462"/>
                      <a:pt x="17311" y="3462"/>
                    </a:cubicBezTo>
                    <a:close/>
                    <a:moveTo>
                      <a:pt x="17311" y="0"/>
                    </a:moveTo>
                    <a:cubicBezTo>
                      <a:pt x="7751" y="0"/>
                      <a:pt x="0" y="7749"/>
                      <a:pt x="0" y="17309"/>
                    </a:cubicBezTo>
                    <a:cubicBezTo>
                      <a:pt x="0" y="26869"/>
                      <a:pt x="7751" y="34619"/>
                      <a:pt x="17311" y="34619"/>
                    </a:cubicBezTo>
                    <a:cubicBezTo>
                      <a:pt x="26871" y="34619"/>
                      <a:pt x="34619" y="26869"/>
                      <a:pt x="34619" y="17309"/>
                    </a:cubicBezTo>
                    <a:cubicBezTo>
                      <a:pt x="34619" y="7749"/>
                      <a:pt x="26871" y="0"/>
                      <a:pt x="173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19" name="Google Shape;6519;p93"/>
              <p:cNvSpPr/>
              <p:nvPr/>
            </p:nvSpPr>
            <p:spPr>
              <a:xfrm>
                <a:off x="2006902" y="1668949"/>
                <a:ext cx="9137" cy="348020"/>
              </a:xfrm>
              <a:custGeom>
                <a:rect b="b" l="l" r="r" t="t"/>
                <a:pathLst>
                  <a:path extrusionOk="0" h="22511" w="591">
                    <a:moveTo>
                      <a:pt x="1" y="0"/>
                    </a:moveTo>
                    <a:lnTo>
                      <a:pt x="1" y="22510"/>
                    </a:lnTo>
                    <a:lnTo>
                      <a:pt x="590" y="22510"/>
                    </a:lnTo>
                    <a:lnTo>
                      <a:pt x="590"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0" name="Google Shape;6520;p93"/>
            <p:cNvGrpSpPr/>
            <p:nvPr/>
          </p:nvGrpSpPr>
          <p:grpSpPr>
            <a:xfrm>
              <a:off x="1822449" y="1219125"/>
              <a:ext cx="428180" cy="718859"/>
              <a:chOff x="1822449" y="1219125"/>
              <a:chExt cx="428180" cy="718859"/>
            </a:xfrm>
          </p:grpSpPr>
          <p:sp>
            <p:nvSpPr>
              <p:cNvPr id="6521" name="Google Shape;6521;p93"/>
              <p:cNvSpPr/>
              <p:nvPr/>
            </p:nvSpPr>
            <p:spPr>
              <a:xfrm>
                <a:off x="1822449" y="1219125"/>
                <a:ext cx="428180" cy="428180"/>
              </a:xfrm>
              <a:custGeom>
                <a:rect b="b" l="l" r="r" t="t"/>
                <a:pathLst>
                  <a:path extrusionOk="0" h="27696" w="27696">
                    <a:moveTo>
                      <a:pt x="13849" y="3462"/>
                    </a:moveTo>
                    <a:cubicBezTo>
                      <a:pt x="19585" y="3462"/>
                      <a:pt x="24233" y="8111"/>
                      <a:pt x="24233" y="13847"/>
                    </a:cubicBezTo>
                    <a:cubicBezTo>
                      <a:pt x="24233" y="19583"/>
                      <a:pt x="19585" y="24233"/>
                      <a:pt x="13849" y="24233"/>
                    </a:cubicBezTo>
                    <a:cubicBezTo>
                      <a:pt x="8113" y="24233"/>
                      <a:pt x="3462" y="19583"/>
                      <a:pt x="3462" y="13847"/>
                    </a:cubicBezTo>
                    <a:cubicBezTo>
                      <a:pt x="3462" y="8111"/>
                      <a:pt x="8113" y="3462"/>
                      <a:pt x="13849" y="3462"/>
                    </a:cubicBezTo>
                    <a:close/>
                    <a:moveTo>
                      <a:pt x="13849" y="0"/>
                    </a:moveTo>
                    <a:cubicBezTo>
                      <a:pt x="6201" y="0"/>
                      <a:pt x="0" y="6199"/>
                      <a:pt x="0" y="13847"/>
                    </a:cubicBezTo>
                    <a:cubicBezTo>
                      <a:pt x="0" y="21495"/>
                      <a:pt x="6201" y="27695"/>
                      <a:pt x="13849" y="27695"/>
                    </a:cubicBezTo>
                    <a:cubicBezTo>
                      <a:pt x="21497" y="27695"/>
                      <a:pt x="27695" y="21495"/>
                      <a:pt x="27695" y="13847"/>
                    </a:cubicBezTo>
                    <a:cubicBezTo>
                      <a:pt x="27695" y="6199"/>
                      <a:pt x="21497" y="0"/>
                      <a:pt x="1384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2" name="Google Shape;6522;p93"/>
              <p:cNvSpPr/>
              <p:nvPr/>
            </p:nvSpPr>
            <p:spPr>
              <a:xfrm>
                <a:off x="2057039" y="1605996"/>
                <a:ext cx="9121" cy="331988"/>
              </a:xfrm>
              <a:custGeom>
                <a:rect b="b" l="l" r="r" t="t"/>
                <a:pathLst>
                  <a:path extrusionOk="0" h="21474" w="590">
                    <a:moveTo>
                      <a:pt x="0" y="0"/>
                    </a:moveTo>
                    <a:lnTo>
                      <a:pt x="0" y="21474"/>
                    </a:lnTo>
                    <a:lnTo>
                      <a:pt x="590" y="21474"/>
                    </a:lnTo>
                    <a:lnTo>
                      <a:pt x="59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3" name="Google Shape;6523;p93"/>
            <p:cNvGrpSpPr/>
            <p:nvPr/>
          </p:nvGrpSpPr>
          <p:grpSpPr>
            <a:xfrm>
              <a:off x="1875972" y="1272648"/>
              <a:ext cx="321135" cy="586939"/>
              <a:chOff x="1875972" y="1272648"/>
              <a:chExt cx="321135" cy="586939"/>
            </a:xfrm>
          </p:grpSpPr>
          <p:sp>
            <p:nvSpPr>
              <p:cNvPr id="6524" name="Google Shape;6524;p93"/>
              <p:cNvSpPr/>
              <p:nvPr/>
            </p:nvSpPr>
            <p:spPr>
              <a:xfrm>
                <a:off x="1875972" y="1272648"/>
                <a:ext cx="321135" cy="321120"/>
              </a:xfrm>
              <a:custGeom>
                <a:rect b="b" l="l" r="r" t="t"/>
                <a:pathLst>
                  <a:path extrusionOk="0" h="20771" w="20772">
                    <a:moveTo>
                      <a:pt x="10387" y="3461"/>
                    </a:moveTo>
                    <a:cubicBezTo>
                      <a:pt x="14211" y="3461"/>
                      <a:pt x="17309" y="6561"/>
                      <a:pt x="17309" y="10385"/>
                    </a:cubicBezTo>
                    <a:cubicBezTo>
                      <a:pt x="17309" y="14209"/>
                      <a:pt x="14211" y="17309"/>
                      <a:pt x="10387" y="17309"/>
                    </a:cubicBezTo>
                    <a:cubicBezTo>
                      <a:pt x="6563" y="17309"/>
                      <a:pt x="3462" y="14209"/>
                      <a:pt x="3462" y="10385"/>
                    </a:cubicBezTo>
                    <a:cubicBezTo>
                      <a:pt x="3462" y="6561"/>
                      <a:pt x="6563" y="3461"/>
                      <a:pt x="10387" y="3461"/>
                    </a:cubicBezTo>
                    <a:close/>
                    <a:moveTo>
                      <a:pt x="10387" y="0"/>
                    </a:moveTo>
                    <a:cubicBezTo>
                      <a:pt x="4651" y="0"/>
                      <a:pt x="0" y="4649"/>
                      <a:pt x="0" y="10385"/>
                    </a:cubicBezTo>
                    <a:cubicBezTo>
                      <a:pt x="0" y="16121"/>
                      <a:pt x="4651" y="20771"/>
                      <a:pt x="10387" y="20771"/>
                    </a:cubicBezTo>
                    <a:cubicBezTo>
                      <a:pt x="16123" y="20771"/>
                      <a:pt x="20771" y="16121"/>
                      <a:pt x="20771" y="10385"/>
                    </a:cubicBezTo>
                    <a:cubicBezTo>
                      <a:pt x="20771" y="4649"/>
                      <a:pt x="16123" y="0"/>
                      <a:pt x="103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5" name="Google Shape;6525;p93"/>
              <p:cNvSpPr/>
              <p:nvPr/>
            </p:nvSpPr>
            <p:spPr>
              <a:xfrm>
                <a:off x="2107176" y="1533705"/>
                <a:ext cx="9121" cy="325881"/>
              </a:xfrm>
              <a:custGeom>
                <a:rect b="b" l="l" r="r" t="t"/>
                <a:pathLst>
                  <a:path extrusionOk="0" h="21079" w="590">
                    <a:moveTo>
                      <a:pt x="0" y="0"/>
                    </a:moveTo>
                    <a:lnTo>
                      <a:pt x="0" y="21078"/>
                    </a:lnTo>
                    <a:lnTo>
                      <a:pt x="589" y="21078"/>
                    </a:lnTo>
                    <a:lnTo>
                      <a:pt x="58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26" name="Google Shape;6526;p93"/>
          <p:cNvGrpSpPr/>
          <p:nvPr/>
        </p:nvGrpSpPr>
        <p:grpSpPr>
          <a:xfrm>
            <a:off x="7761578" y="3528028"/>
            <a:ext cx="293855" cy="644170"/>
            <a:chOff x="241025" y="3151575"/>
            <a:chExt cx="293855" cy="644170"/>
          </a:xfrm>
        </p:grpSpPr>
        <p:sp>
          <p:nvSpPr>
            <p:cNvPr id="6527" name="Google Shape;6527;p93"/>
            <p:cNvSpPr/>
            <p:nvPr/>
          </p:nvSpPr>
          <p:spPr>
            <a:xfrm>
              <a:off x="241025" y="3151575"/>
              <a:ext cx="293303" cy="644170"/>
            </a:xfrm>
            <a:custGeom>
              <a:rect b="b" l="l" r="r" t="t"/>
              <a:pathLst>
                <a:path extrusionOk="0" h="41986" w="19117">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28" name="Google Shape;6528;p93"/>
            <p:cNvSpPr/>
            <p:nvPr/>
          </p:nvSpPr>
          <p:spPr>
            <a:xfrm>
              <a:off x="241347" y="3252796"/>
              <a:ext cx="293533" cy="164134"/>
            </a:xfrm>
            <a:custGeom>
              <a:rect b="b" l="l" r="r" t="t"/>
              <a:pathLst>
                <a:path extrusionOk="0" h="10698" w="19132">
                  <a:moveTo>
                    <a:pt x="1" y="1"/>
                  </a:moveTo>
                  <a:lnTo>
                    <a:pt x="1" y="10698"/>
                  </a:lnTo>
                  <a:lnTo>
                    <a:pt x="19132" y="10698"/>
                  </a:lnTo>
                  <a:lnTo>
                    <a:pt x="191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29" name="Google Shape;6529;p93"/>
          <p:cNvGrpSpPr/>
          <p:nvPr/>
        </p:nvGrpSpPr>
        <p:grpSpPr>
          <a:xfrm>
            <a:off x="709562" y="2728028"/>
            <a:ext cx="1779649" cy="591620"/>
            <a:chOff x="246070" y="1983375"/>
            <a:chExt cx="1855347" cy="616849"/>
          </a:xfrm>
        </p:grpSpPr>
        <p:sp>
          <p:nvSpPr>
            <p:cNvPr id="6530" name="Google Shape;6530;p93"/>
            <p:cNvSpPr/>
            <p:nvPr/>
          </p:nvSpPr>
          <p:spPr>
            <a:xfrm>
              <a:off x="1072131" y="1983872"/>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1" name="Google Shape;6531;p93"/>
            <p:cNvSpPr/>
            <p:nvPr/>
          </p:nvSpPr>
          <p:spPr>
            <a:xfrm>
              <a:off x="1430530" y="2193486"/>
              <a:ext cx="46960" cy="46948"/>
            </a:xfrm>
            <a:custGeom>
              <a:rect b="b" l="l" r="r" t="t"/>
              <a:pathLst>
                <a:path extrusionOk="0" h="3914" w="3915">
                  <a:moveTo>
                    <a:pt x="3914" y="1"/>
                  </a:moveTo>
                  <a:lnTo>
                    <a:pt x="3914" y="1"/>
                  </a:lnTo>
                  <a:cubicBezTo>
                    <a:pt x="3909" y="6"/>
                    <a:pt x="3902" y="8"/>
                    <a:pt x="3897" y="13"/>
                  </a:cubicBezTo>
                  <a:lnTo>
                    <a:pt x="1" y="3909"/>
                  </a:lnTo>
                  <a:lnTo>
                    <a:pt x="1" y="3914"/>
                  </a:lnTo>
                  <a:lnTo>
                    <a:pt x="3914"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2" name="Google Shape;6532;p93"/>
            <p:cNvSpPr/>
            <p:nvPr/>
          </p:nvSpPr>
          <p:spPr>
            <a:xfrm>
              <a:off x="1277847" y="2191554"/>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3" name="Google Shape;6533;p93"/>
            <p:cNvSpPr/>
            <p:nvPr/>
          </p:nvSpPr>
          <p:spPr>
            <a:xfrm>
              <a:off x="1690156" y="2190379"/>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4" name="Google Shape;6534;p93"/>
            <p:cNvSpPr/>
            <p:nvPr/>
          </p:nvSpPr>
          <p:spPr>
            <a:xfrm>
              <a:off x="1484068" y="1984268"/>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5" name="Google Shape;6535;p93"/>
            <p:cNvSpPr/>
            <p:nvPr/>
          </p:nvSpPr>
          <p:spPr>
            <a:xfrm flipH="1">
              <a:off x="865779" y="2190662"/>
              <a:ext cx="408898" cy="407518"/>
            </a:xfrm>
            <a:custGeom>
              <a:rect b="b" l="l" r="r" t="t"/>
              <a:pathLst>
                <a:path extrusionOk="0" h="33974" w="34089">
                  <a:moveTo>
                    <a:pt x="17044" y="0"/>
                  </a:moveTo>
                  <a:cubicBezTo>
                    <a:pt x="16893" y="2"/>
                    <a:pt x="16750" y="60"/>
                    <a:pt x="16640" y="163"/>
                  </a:cubicBezTo>
                  <a:lnTo>
                    <a:pt x="12729" y="4075"/>
                  </a:lnTo>
                  <a:lnTo>
                    <a:pt x="12729" y="4070"/>
                  </a:lnTo>
                  <a:lnTo>
                    <a:pt x="10005" y="6793"/>
                  </a:lnTo>
                  <a:cubicBezTo>
                    <a:pt x="9890" y="6904"/>
                    <a:pt x="9742" y="6959"/>
                    <a:pt x="9595" y="6959"/>
                  </a:cubicBezTo>
                  <a:cubicBezTo>
                    <a:pt x="9444" y="6959"/>
                    <a:pt x="9293" y="6901"/>
                    <a:pt x="9178" y="6787"/>
                  </a:cubicBezTo>
                  <a:lnTo>
                    <a:pt x="9104" y="6713"/>
                  </a:lnTo>
                  <a:cubicBezTo>
                    <a:pt x="8874" y="6481"/>
                    <a:pt x="8660" y="6026"/>
                    <a:pt x="8625" y="5702"/>
                  </a:cubicBezTo>
                  <a:cubicBezTo>
                    <a:pt x="8625" y="5702"/>
                    <a:pt x="8539" y="4792"/>
                    <a:pt x="7976" y="4229"/>
                  </a:cubicBezTo>
                  <a:cubicBezTo>
                    <a:pt x="7478" y="3726"/>
                    <a:pt x="6821" y="3474"/>
                    <a:pt x="6165" y="3474"/>
                  </a:cubicBezTo>
                  <a:cubicBezTo>
                    <a:pt x="5524" y="3474"/>
                    <a:pt x="4883" y="3714"/>
                    <a:pt x="4388" y="4197"/>
                  </a:cubicBezTo>
                  <a:cubicBezTo>
                    <a:pt x="3384" y="5172"/>
                    <a:pt x="3354" y="6775"/>
                    <a:pt x="4322" y="7785"/>
                  </a:cubicBezTo>
                  <a:cubicBezTo>
                    <a:pt x="4884" y="8350"/>
                    <a:pt x="5795" y="8439"/>
                    <a:pt x="5795" y="8439"/>
                  </a:cubicBezTo>
                  <a:cubicBezTo>
                    <a:pt x="6118" y="8468"/>
                    <a:pt x="6573" y="8686"/>
                    <a:pt x="6804" y="8916"/>
                  </a:cubicBezTo>
                  <a:lnTo>
                    <a:pt x="6924" y="9033"/>
                  </a:lnTo>
                  <a:cubicBezTo>
                    <a:pt x="7153" y="9267"/>
                    <a:pt x="7153" y="9641"/>
                    <a:pt x="6924" y="9874"/>
                  </a:cubicBezTo>
                  <a:lnTo>
                    <a:pt x="3488" y="13310"/>
                  </a:lnTo>
                  <a:lnTo>
                    <a:pt x="310" y="16487"/>
                  </a:lnTo>
                  <a:lnTo>
                    <a:pt x="233" y="16566"/>
                  </a:lnTo>
                  <a:cubicBezTo>
                    <a:pt x="1" y="16798"/>
                    <a:pt x="1" y="17174"/>
                    <a:pt x="233" y="17405"/>
                  </a:cubicBezTo>
                  <a:lnTo>
                    <a:pt x="6926" y="24099"/>
                  </a:lnTo>
                  <a:cubicBezTo>
                    <a:pt x="7156" y="24332"/>
                    <a:pt x="7156" y="24706"/>
                    <a:pt x="6926" y="24938"/>
                  </a:cubicBezTo>
                  <a:lnTo>
                    <a:pt x="6919" y="24945"/>
                  </a:lnTo>
                  <a:cubicBezTo>
                    <a:pt x="6688" y="25177"/>
                    <a:pt x="6233" y="25391"/>
                    <a:pt x="5908" y="25420"/>
                  </a:cubicBezTo>
                  <a:cubicBezTo>
                    <a:pt x="5908" y="25420"/>
                    <a:pt x="4999" y="25511"/>
                    <a:pt x="4436" y="26074"/>
                  </a:cubicBezTo>
                  <a:cubicBezTo>
                    <a:pt x="3478" y="27047"/>
                    <a:pt x="3485" y="28613"/>
                    <a:pt x="4451" y="29579"/>
                  </a:cubicBezTo>
                  <a:cubicBezTo>
                    <a:pt x="4938" y="30065"/>
                    <a:pt x="5575" y="30309"/>
                    <a:pt x="6213" y="30309"/>
                  </a:cubicBezTo>
                  <a:cubicBezTo>
                    <a:pt x="6843" y="30309"/>
                    <a:pt x="7473" y="30072"/>
                    <a:pt x="7958" y="29596"/>
                  </a:cubicBezTo>
                  <a:cubicBezTo>
                    <a:pt x="8522" y="29031"/>
                    <a:pt x="8608" y="28125"/>
                    <a:pt x="8608" y="28125"/>
                  </a:cubicBezTo>
                  <a:cubicBezTo>
                    <a:pt x="8642" y="27797"/>
                    <a:pt x="8857" y="27341"/>
                    <a:pt x="9087" y="27111"/>
                  </a:cubicBezTo>
                  <a:lnTo>
                    <a:pt x="9090" y="27107"/>
                  </a:lnTo>
                  <a:cubicBezTo>
                    <a:pt x="9204" y="26996"/>
                    <a:pt x="9355" y="26934"/>
                    <a:pt x="9513" y="26934"/>
                  </a:cubicBezTo>
                  <a:cubicBezTo>
                    <a:pt x="9669" y="26934"/>
                    <a:pt x="9820" y="26996"/>
                    <a:pt x="9930" y="27107"/>
                  </a:cubicBezTo>
                  <a:lnTo>
                    <a:pt x="16623" y="33801"/>
                  </a:lnTo>
                  <a:cubicBezTo>
                    <a:pt x="16741" y="33916"/>
                    <a:pt x="16893" y="33973"/>
                    <a:pt x="17045" y="33973"/>
                  </a:cubicBezTo>
                  <a:cubicBezTo>
                    <a:pt x="17198" y="33973"/>
                    <a:pt x="17350" y="33916"/>
                    <a:pt x="17468" y="33801"/>
                  </a:cubicBezTo>
                  <a:lnTo>
                    <a:pt x="24161" y="27107"/>
                  </a:lnTo>
                  <a:cubicBezTo>
                    <a:pt x="24391" y="26874"/>
                    <a:pt x="24391" y="26500"/>
                    <a:pt x="24161" y="26266"/>
                  </a:cubicBezTo>
                  <a:lnTo>
                    <a:pt x="24082" y="26193"/>
                  </a:lnTo>
                  <a:cubicBezTo>
                    <a:pt x="23852" y="25963"/>
                    <a:pt x="23396" y="25746"/>
                    <a:pt x="23073" y="25714"/>
                  </a:cubicBezTo>
                  <a:cubicBezTo>
                    <a:pt x="23073" y="25714"/>
                    <a:pt x="22167" y="25628"/>
                    <a:pt x="21600" y="25063"/>
                  </a:cubicBezTo>
                  <a:cubicBezTo>
                    <a:pt x="20626" y="24092"/>
                    <a:pt x="20631" y="22513"/>
                    <a:pt x="21600" y="21541"/>
                  </a:cubicBezTo>
                  <a:cubicBezTo>
                    <a:pt x="22087" y="21055"/>
                    <a:pt x="22725" y="20812"/>
                    <a:pt x="23362" y="20812"/>
                  </a:cubicBezTo>
                  <a:cubicBezTo>
                    <a:pt x="24000" y="20812"/>
                    <a:pt x="24637" y="21055"/>
                    <a:pt x="25124" y="21541"/>
                  </a:cubicBezTo>
                  <a:cubicBezTo>
                    <a:pt x="25685" y="22104"/>
                    <a:pt x="25776" y="23016"/>
                    <a:pt x="25776" y="23016"/>
                  </a:cubicBezTo>
                  <a:cubicBezTo>
                    <a:pt x="25805" y="23338"/>
                    <a:pt x="26022" y="23793"/>
                    <a:pt x="26252" y="24025"/>
                  </a:cubicBezTo>
                  <a:lnTo>
                    <a:pt x="26325" y="24099"/>
                  </a:lnTo>
                  <a:cubicBezTo>
                    <a:pt x="26437" y="24209"/>
                    <a:pt x="26588" y="24270"/>
                    <a:pt x="26746" y="24270"/>
                  </a:cubicBezTo>
                  <a:cubicBezTo>
                    <a:pt x="26902" y="24270"/>
                    <a:pt x="27053" y="24209"/>
                    <a:pt x="27165" y="24099"/>
                  </a:cubicBezTo>
                  <a:lnTo>
                    <a:pt x="33858" y="17405"/>
                  </a:lnTo>
                  <a:cubicBezTo>
                    <a:pt x="34088" y="17172"/>
                    <a:pt x="34087" y="16798"/>
                    <a:pt x="33855" y="16566"/>
                  </a:cubicBezTo>
                  <a:lnTo>
                    <a:pt x="28225" y="10937"/>
                  </a:lnTo>
                  <a:lnTo>
                    <a:pt x="27163" y="9874"/>
                  </a:lnTo>
                  <a:cubicBezTo>
                    <a:pt x="27051" y="9763"/>
                    <a:pt x="26900" y="9701"/>
                    <a:pt x="26742" y="9701"/>
                  </a:cubicBezTo>
                  <a:cubicBezTo>
                    <a:pt x="26585" y="9701"/>
                    <a:pt x="26434" y="9763"/>
                    <a:pt x="26322" y="9874"/>
                  </a:cubicBezTo>
                  <a:lnTo>
                    <a:pt x="26252" y="9945"/>
                  </a:lnTo>
                  <a:cubicBezTo>
                    <a:pt x="26022" y="10176"/>
                    <a:pt x="25807" y="10631"/>
                    <a:pt x="25773" y="10959"/>
                  </a:cubicBezTo>
                  <a:cubicBezTo>
                    <a:pt x="25773" y="10959"/>
                    <a:pt x="25687" y="11865"/>
                    <a:pt x="25124" y="12430"/>
                  </a:cubicBezTo>
                  <a:cubicBezTo>
                    <a:pt x="24657" y="12897"/>
                    <a:pt x="24024" y="13159"/>
                    <a:pt x="23363" y="13159"/>
                  </a:cubicBezTo>
                  <a:cubicBezTo>
                    <a:pt x="23351" y="13159"/>
                    <a:pt x="23341" y="13156"/>
                    <a:pt x="23329" y="13156"/>
                  </a:cubicBezTo>
                  <a:cubicBezTo>
                    <a:pt x="23312" y="13156"/>
                    <a:pt x="23293" y="13161"/>
                    <a:pt x="23276" y="13161"/>
                  </a:cubicBezTo>
                  <a:cubicBezTo>
                    <a:pt x="22268" y="13161"/>
                    <a:pt x="21358" y="12553"/>
                    <a:pt x="20974" y="11623"/>
                  </a:cubicBezTo>
                  <a:cubicBezTo>
                    <a:pt x="20588" y="10691"/>
                    <a:pt x="20801" y="9620"/>
                    <a:pt x="21513" y="8908"/>
                  </a:cubicBezTo>
                  <a:cubicBezTo>
                    <a:pt x="22076" y="8345"/>
                    <a:pt x="22987" y="8257"/>
                    <a:pt x="22987" y="8257"/>
                  </a:cubicBezTo>
                  <a:cubicBezTo>
                    <a:pt x="23310" y="8228"/>
                    <a:pt x="23765" y="8010"/>
                    <a:pt x="23996" y="7779"/>
                  </a:cubicBezTo>
                  <a:lnTo>
                    <a:pt x="24117" y="7662"/>
                  </a:lnTo>
                  <a:cubicBezTo>
                    <a:pt x="24345" y="7432"/>
                    <a:pt x="24347" y="7063"/>
                    <a:pt x="24122" y="6831"/>
                  </a:cubicBezTo>
                  <a:lnTo>
                    <a:pt x="23358" y="6067"/>
                  </a:lnTo>
                  <a:lnTo>
                    <a:pt x="17464" y="174"/>
                  </a:lnTo>
                  <a:cubicBezTo>
                    <a:pt x="17353" y="64"/>
                    <a:pt x="17202" y="0"/>
                    <a:pt x="1704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6" name="Google Shape;6536;p93"/>
            <p:cNvSpPr/>
            <p:nvPr/>
          </p:nvSpPr>
          <p:spPr>
            <a:xfrm>
              <a:off x="246070" y="1983826"/>
              <a:ext cx="408910" cy="407494"/>
            </a:xfrm>
            <a:custGeom>
              <a:rect b="b" l="l" r="r" t="t"/>
              <a:pathLst>
                <a:path extrusionOk="0" h="33972" w="34090">
                  <a:moveTo>
                    <a:pt x="17046" y="1"/>
                  </a:moveTo>
                  <a:cubicBezTo>
                    <a:pt x="16894" y="1"/>
                    <a:pt x="16742" y="59"/>
                    <a:pt x="16626" y="174"/>
                  </a:cubicBezTo>
                  <a:lnTo>
                    <a:pt x="9933" y="6868"/>
                  </a:lnTo>
                  <a:cubicBezTo>
                    <a:pt x="9821" y="6978"/>
                    <a:pt x="9670" y="7041"/>
                    <a:pt x="9512" y="7041"/>
                  </a:cubicBezTo>
                  <a:cubicBezTo>
                    <a:pt x="9354" y="7041"/>
                    <a:pt x="9203" y="6978"/>
                    <a:pt x="9094" y="6868"/>
                  </a:cubicBezTo>
                  <a:lnTo>
                    <a:pt x="9087" y="6861"/>
                  </a:lnTo>
                  <a:cubicBezTo>
                    <a:pt x="8857" y="6629"/>
                    <a:pt x="8642" y="6175"/>
                    <a:pt x="8611" y="5850"/>
                  </a:cubicBezTo>
                  <a:cubicBezTo>
                    <a:pt x="8611" y="5850"/>
                    <a:pt x="8522" y="4941"/>
                    <a:pt x="7959" y="4378"/>
                  </a:cubicBezTo>
                  <a:cubicBezTo>
                    <a:pt x="7469" y="3863"/>
                    <a:pt x="6813" y="3605"/>
                    <a:pt x="6156" y="3605"/>
                  </a:cubicBezTo>
                  <a:cubicBezTo>
                    <a:pt x="5520" y="3605"/>
                    <a:pt x="4883" y="3847"/>
                    <a:pt x="4396" y="4333"/>
                  </a:cubicBezTo>
                  <a:cubicBezTo>
                    <a:pt x="3407" y="5322"/>
                    <a:pt x="3425" y="6932"/>
                    <a:pt x="4435" y="7898"/>
                  </a:cubicBezTo>
                  <a:cubicBezTo>
                    <a:pt x="5002" y="8462"/>
                    <a:pt x="5908" y="8553"/>
                    <a:pt x="5908" y="8553"/>
                  </a:cubicBezTo>
                  <a:cubicBezTo>
                    <a:pt x="6232" y="8583"/>
                    <a:pt x="6687" y="8797"/>
                    <a:pt x="6919" y="9027"/>
                  </a:cubicBezTo>
                  <a:lnTo>
                    <a:pt x="6926" y="9034"/>
                  </a:lnTo>
                  <a:cubicBezTo>
                    <a:pt x="7156" y="9267"/>
                    <a:pt x="7156" y="9642"/>
                    <a:pt x="6926" y="9875"/>
                  </a:cubicBezTo>
                  <a:lnTo>
                    <a:pt x="232" y="16567"/>
                  </a:lnTo>
                  <a:cubicBezTo>
                    <a:pt x="1" y="16798"/>
                    <a:pt x="1" y="17174"/>
                    <a:pt x="232" y="17406"/>
                  </a:cubicBezTo>
                  <a:lnTo>
                    <a:pt x="6411" y="23585"/>
                  </a:lnTo>
                  <a:lnTo>
                    <a:pt x="6926" y="24100"/>
                  </a:lnTo>
                  <a:cubicBezTo>
                    <a:pt x="6969" y="24141"/>
                    <a:pt x="7020" y="24173"/>
                    <a:pt x="7073" y="24197"/>
                  </a:cubicBezTo>
                  <a:cubicBezTo>
                    <a:pt x="7158" y="24244"/>
                    <a:pt x="7250" y="24269"/>
                    <a:pt x="7345" y="24273"/>
                  </a:cubicBezTo>
                  <a:cubicBezTo>
                    <a:pt x="7503" y="24273"/>
                    <a:pt x="7654" y="24211"/>
                    <a:pt x="7765" y="24101"/>
                  </a:cubicBezTo>
                  <a:lnTo>
                    <a:pt x="7839" y="24027"/>
                  </a:lnTo>
                  <a:cubicBezTo>
                    <a:pt x="8069" y="23796"/>
                    <a:pt x="8283" y="23341"/>
                    <a:pt x="8318" y="23013"/>
                  </a:cubicBezTo>
                  <a:cubicBezTo>
                    <a:pt x="8318" y="23013"/>
                    <a:pt x="8405" y="22107"/>
                    <a:pt x="8967" y="21541"/>
                  </a:cubicBezTo>
                  <a:cubicBezTo>
                    <a:pt x="9183" y="21324"/>
                    <a:pt x="9437" y="21149"/>
                    <a:pt x="9717" y="21026"/>
                  </a:cubicBezTo>
                  <a:cubicBezTo>
                    <a:pt x="10047" y="20876"/>
                    <a:pt x="10396" y="20805"/>
                    <a:pt x="10740" y="20805"/>
                  </a:cubicBezTo>
                  <a:cubicBezTo>
                    <a:pt x="11539" y="20805"/>
                    <a:pt x="12316" y="21191"/>
                    <a:pt x="12792" y="21886"/>
                  </a:cubicBezTo>
                  <a:cubicBezTo>
                    <a:pt x="13474" y="22879"/>
                    <a:pt x="13347" y="24218"/>
                    <a:pt x="12490" y="25064"/>
                  </a:cubicBezTo>
                  <a:cubicBezTo>
                    <a:pt x="12119" y="25437"/>
                    <a:pt x="11599" y="25600"/>
                    <a:pt x="11289" y="25668"/>
                  </a:cubicBezTo>
                  <a:cubicBezTo>
                    <a:pt x="11157" y="25704"/>
                    <a:pt x="11023" y="25732"/>
                    <a:pt x="10887" y="25749"/>
                  </a:cubicBezTo>
                  <a:cubicBezTo>
                    <a:pt x="10830" y="25757"/>
                    <a:pt x="10775" y="25769"/>
                    <a:pt x="10722" y="25785"/>
                  </a:cubicBezTo>
                  <a:cubicBezTo>
                    <a:pt x="10456" y="25871"/>
                    <a:pt x="10173" y="26027"/>
                    <a:pt x="10008" y="26193"/>
                  </a:cubicBezTo>
                  <a:lnTo>
                    <a:pt x="9933" y="26265"/>
                  </a:lnTo>
                  <a:cubicBezTo>
                    <a:pt x="9699" y="26497"/>
                    <a:pt x="9699" y="26875"/>
                    <a:pt x="9933" y="27106"/>
                  </a:cubicBezTo>
                  <a:lnTo>
                    <a:pt x="11412" y="28584"/>
                  </a:lnTo>
                  <a:lnTo>
                    <a:pt x="16625" y="33798"/>
                  </a:lnTo>
                  <a:cubicBezTo>
                    <a:pt x="16736" y="33908"/>
                    <a:pt x="16887" y="33972"/>
                    <a:pt x="17043" y="33972"/>
                  </a:cubicBezTo>
                  <a:cubicBezTo>
                    <a:pt x="17198" y="33970"/>
                    <a:pt x="17347" y="33910"/>
                    <a:pt x="17459" y="33802"/>
                  </a:cubicBezTo>
                  <a:lnTo>
                    <a:pt x="20636" y="30627"/>
                  </a:lnTo>
                  <a:lnTo>
                    <a:pt x="24073" y="27189"/>
                  </a:lnTo>
                  <a:cubicBezTo>
                    <a:pt x="24300" y="26955"/>
                    <a:pt x="24300" y="26581"/>
                    <a:pt x="24073" y="26348"/>
                  </a:cubicBezTo>
                  <a:lnTo>
                    <a:pt x="23953" y="26231"/>
                  </a:lnTo>
                  <a:cubicBezTo>
                    <a:pt x="23722" y="26001"/>
                    <a:pt x="23267" y="25783"/>
                    <a:pt x="22942" y="25754"/>
                  </a:cubicBezTo>
                  <a:cubicBezTo>
                    <a:pt x="22942" y="25754"/>
                    <a:pt x="22033" y="25665"/>
                    <a:pt x="21470" y="25100"/>
                  </a:cubicBezTo>
                  <a:cubicBezTo>
                    <a:pt x="20528" y="24086"/>
                    <a:pt x="20569" y="22503"/>
                    <a:pt x="21561" y="21539"/>
                  </a:cubicBezTo>
                  <a:cubicBezTo>
                    <a:pt x="22056" y="21057"/>
                    <a:pt x="22698" y="20816"/>
                    <a:pt x="23340" y="20816"/>
                  </a:cubicBezTo>
                  <a:cubicBezTo>
                    <a:pt x="23985" y="20816"/>
                    <a:pt x="24629" y="21059"/>
                    <a:pt x="25125" y="21544"/>
                  </a:cubicBezTo>
                  <a:cubicBezTo>
                    <a:pt x="25687" y="22107"/>
                    <a:pt x="25774" y="23017"/>
                    <a:pt x="25774" y="23017"/>
                  </a:cubicBezTo>
                  <a:cubicBezTo>
                    <a:pt x="25807" y="23341"/>
                    <a:pt x="26021" y="23796"/>
                    <a:pt x="26253" y="24027"/>
                  </a:cubicBezTo>
                  <a:lnTo>
                    <a:pt x="26325" y="24101"/>
                  </a:lnTo>
                  <a:cubicBezTo>
                    <a:pt x="26441" y="24216"/>
                    <a:pt x="26592" y="24274"/>
                    <a:pt x="26744" y="24274"/>
                  </a:cubicBezTo>
                  <a:cubicBezTo>
                    <a:pt x="26891" y="24274"/>
                    <a:pt x="27038" y="24219"/>
                    <a:pt x="27152" y="24110"/>
                  </a:cubicBezTo>
                  <a:lnTo>
                    <a:pt x="29878" y="21384"/>
                  </a:lnTo>
                  <a:lnTo>
                    <a:pt x="33774" y="17487"/>
                  </a:lnTo>
                  <a:cubicBezTo>
                    <a:pt x="33779" y="17482"/>
                    <a:pt x="33786" y="17482"/>
                    <a:pt x="33791" y="17476"/>
                  </a:cubicBezTo>
                  <a:lnTo>
                    <a:pt x="33860" y="17408"/>
                  </a:lnTo>
                  <a:cubicBezTo>
                    <a:pt x="34090" y="17174"/>
                    <a:pt x="34090" y="16798"/>
                    <a:pt x="33860" y="16567"/>
                  </a:cubicBezTo>
                  <a:lnTo>
                    <a:pt x="27166" y="9875"/>
                  </a:lnTo>
                  <a:cubicBezTo>
                    <a:pt x="26934" y="9643"/>
                    <a:pt x="26934" y="9267"/>
                    <a:pt x="27166" y="9036"/>
                  </a:cubicBezTo>
                  <a:lnTo>
                    <a:pt x="27283" y="8914"/>
                  </a:lnTo>
                  <a:cubicBezTo>
                    <a:pt x="27513" y="8684"/>
                    <a:pt x="27973" y="8469"/>
                    <a:pt x="28297" y="8437"/>
                  </a:cubicBezTo>
                  <a:cubicBezTo>
                    <a:pt x="28297" y="8437"/>
                    <a:pt x="29203" y="8349"/>
                    <a:pt x="29770" y="7786"/>
                  </a:cubicBezTo>
                  <a:cubicBezTo>
                    <a:pt x="30769" y="6818"/>
                    <a:pt x="30782" y="5219"/>
                    <a:pt x="29799" y="4235"/>
                  </a:cubicBezTo>
                  <a:cubicBezTo>
                    <a:pt x="29311" y="3748"/>
                    <a:pt x="28674" y="3505"/>
                    <a:pt x="28036" y="3505"/>
                  </a:cubicBezTo>
                  <a:cubicBezTo>
                    <a:pt x="27385" y="3505"/>
                    <a:pt x="26735" y="3758"/>
                    <a:pt x="26246" y="4263"/>
                  </a:cubicBezTo>
                  <a:cubicBezTo>
                    <a:pt x="25685" y="4826"/>
                    <a:pt x="25594" y="5735"/>
                    <a:pt x="25594" y="5735"/>
                  </a:cubicBezTo>
                  <a:cubicBezTo>
                    <a:pt x="25563" y="6060"/>
                    <a:pt x="25350" y="6514"/>
                    <a:pt x="25119" y="6746"/>
                  </a:cubicBezTo>
                  <a:lnTo>
                    <a:pt x="24998" y="6866"/>
                  </a:lnTo>
                  <a:cubicBezTo>
                    <a:pt x="24883" y="6982"/>
                    <a:pt x="24731" y="7040"/>
                    <a:pt x="24579" y="7040"/>
                  </a:cubicBezTo>
                  <a:cubicBezTo>
                    <a:pt x="24427" y="7040"/>
                    <a:pt x="24275" y="6982"/>
                    <a:pt x="24159" y="6866"/>
                  </a:cubicBezTo>
                  <a:lnTo>
                    <a:pt x="17466" y="174"/>
                  </a:lnTo>
                  <a:cubicBezTo>
                    <a:pt x="17350" y="59"/>
                    <a:pt x="17198" y="1"/>
                    <a:pt x="1704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7" name="Google Shape;6537;p93"/>
            <p:cNvSpPr/>
            <p:nvPr/>
          </p:nvSpPr>
          <p:spPr>
            <a:xfrm flipH="1">
              <a:off x="659595" y="1983375"/>
              <a:ext cx="408862" cy="407494"/>
            </a:xfrm>
            <a:custGeom>
              <a:rect b="b" l="l" r="r" t="t"/>
              <a:pathLst>
                <a:path extrusionOk="0" h="33972" w="34086">
                  <a:moveTo>
                    <a:pt x="17043" y="1"/>
                  </a:moveTo>
                  <a:cubicBezTo>
                    <a:pt x="16887" y="1"/>
                    <a:pt x="16736" y="61"/>
                    <a:pt x="16624" y="172"/>
                  </a:cubicBezTo>
                  <a:lnTo>
                    <a:pt x="9932" y="6866"/>
                  </a:lnTo>
                  <a:cubicBezTo>
                    <a:pt x="9701" y="7099"/>
                    <a:pt x="9701" y="7475"/>
                    <a:pt x="9932" y="7709"/>
                  </a:cubicBezTo>
                  <a:lnTo>
                    <a:pt x="10003" y="7779"/>
                  </a:lnTo>
                  <a:cubicBezTo>
                    <a:pt x="10235" y="8009"/>
                    <a:pt x="10689" y="8223"/>
                    <a:pt x="11014" y="8254"/>
                  </a:cubicBezTo>
                  <a:cubicBezTo>
                    <a:pt x="11014" y="8254"/>
                    <a:pt x="11923" y="8345"/>
                    <a:pt x="12486" y="8907"/>
                  </a:cubicBezTo>
                  <a:cubicBezTo>
                    <a:pt x="13430" y="9883"/>
                    <a:pt x="13420" y="11436"/>
                    <a:pt x="12459" y="12397"/>
                  </a:cubicBezTo>
                  <a:cubicBezTo>
                    <a:pt x="11973" y="12885"/>
                    <a:pt x="11335" y="13129"/>
                    <a:pt x="10697" y="13129"/>
                  </a:cubicBezTo>
                  <a:cubicBezTo>
                    <a:pt x="10074" y="13129"/>
                    <a:pt x="9450" y="12896"/>
                    <a:pt x="8968" y="12430"/>
                  </a:cubicBezTo>
                  <a:cubicBezTo>
                    <a:pt x="8402" y="11864"/>
                    <a:pt x="8314" y="10958"/>
                    <a:pt x="8314" y="10958"/>
                  </a:cubicBezTo>
                  <a:cubicBezTo>
                    <a:pt x="8280" y="10633"/>
                    <a:pt x="8067" y="10178"/>
                    <a:pt x="7835" y="9948"/>
                  </a:cubicBezTo>
                  <a:lnTo>
                    <a:pt x="7765" y="9873"/>
                  </a:lnTo>
                  <a:cubicBezTo>
                    <a:pt x="7653" y="9763"/>
                    <a:pt x="7502" y="9701"/>
                    <a:pt x="7344" y="9699"/>
                  </a:cubicBezTo>
                  <a:cubicBezTo>
                    <a:pt x="7186" y="9699"/>
                    <a:pt x="7037" y="9763"/>
                    <a:pt x="6926" y="9873"/>
                  </a:cubicBezTo>
                  <a:lnTo>
                    <a:pt x="232" y="16566"/>
                  </a:lnTo>
                  <a:cubicBezTo>
                    <a:pt x="0" y="16800"/>
                    <a:pt x="0" y="17174"/>
                    <a:pt x="232" y="17406"/>
                  </a:cubicBezTo>
                  <a:lnTo>
                    <a:pt x="6170" y="23347"/>
                  </a:lnTo>
                  <a:lnTo>
                    <a:pt x="6167" y="23347"/>
                  </a:lnTo>
                  <a:lnTo>
                    <a:pt x="6929" y="24109"/>
                  </a:lnTo>
                  <a:cubicBezTo>
                    <a:pt x="7154" y="24343"/>
                    <a:pt x="7152" y="24712"/>
                    <a:pt x="6924" y="24942"/>
                  </a:cubicBezTo>
                  <a:lnTo>
                    <a:pt x="6805" y="25059"/>
                  </a:lnTo>
                  <a:cubicBezTo>
                    <a:pt x="6574" y="25290"/>
                    <a:pt x="6119" y="25508"/>
                    <a:pt x="5794" y="25537"/>
                  </a:cubicBezTo>
                  <a:cubicBezTo>
                    <a:pt x="5794" y="25537"/>
                    <a:pt x="4883" y="25625"/>
                    <a:pt x="4322" y="26188"/>
                  </a:cubicBezTo>
                  <a:cubicBezTo>
                    <a:pt x="3610" y="26900"/>
                    <a:pt x="3397" y="27971"/>
                    <a:pt x="3781" y="28903"/>
                  </a:cubicBezTo>
                  <a:cubicBezTo>
                    <a:pt x="4167" y="29833"/>
                    <a:pt x="5075" y="30441"/>
                    <a:pt x="6083" y="30441"/>
                  </a:cubicBezTo>
                  <a:cubicBezTo>
                    <a:pt x="6102" y="30441"/>
                    <a:pt x="6119" y="30436"/>
                    <a:pt x="6138" y="30436"/>
                  </a:cubicBezTo>
                  <a:cubicBezTo>
                    <a:pt x="6148" y="30436"/>
                    <a:pt x="6158" y="30437"/>
                    <a:pt x="6170" y="30437"/>
                  </a:cubicBezTo>
                  <a:cubicBezTo>
                    <a:pt x="6173" y="30437"/>
                    <a:pt x="6175" y="30437"/>
                    <a:pt x="6177" y="30437"/>
                  </a:cubicBezTo>
                  <a:cubicBezTo>
                    <a:pt x="6835" y="30437"/>
                    <a:pt x="7466" y="30175"/>
                    <a:pt x="7933" y="29710"/>
                  </a:cubicBezTo>
                  <a:cubicBezTo>
                    <a:pt x="8494" y="29145"/>
                    <a:pt x="8582" y="28239"/>
                    <a:pt x="8582" y="28239"/>
                  </a:cubicBezTo>
                  <a:cubicBezTo>
                    <a:pt x="8614" y="27911"/>
                    <a:pt x="8829" y="27456"/>
                    <a:pt x="9059" y="27225"/>
                  </a:cubicBezTo>
                  <a:lnTo>
                    <a:pt x="9129" y="27154"/>
                  </a:lnTo>
                  <a:cubicBezTo>
                    <a:pt x="9243" y="27043"/>
                    <a:pt x="9394" y="26981"/>
                    <a:pt x="9551" y="26981"/>
                  </a:cubicBezTo>
                  <a:cubicBezTo>
                    <a:pt x="9708" y="26981"/>
                    <a:pt x="9859" y="27043"/>
                    <a:pt x="9970" y="27154"/>
                  </a:cubicBezTo>
                  <a:lnTo>
                    <a:pt x="11033" y="28217"/>
                  </a:lnTo>
                  <a:lnTo>
                    <a:pt x="11033" y="28211"/>
                  </a:lnTo>
                  <a:lnTo>
                    <a:pt x="16621" y="33800"/>
                  </a:lnTo>
                  <a:cubicBezTo>
                    <a:pt x="16734" y="33909"/>
                    <a:pt x="16885" y="33971"/>
                    <a:pt x="17043" y="33971"/>
                  </a:cubicBezTo>
                  <a:cubicBezTo>
                    <a:pt x="17192" y="33970"/>
                    <a:pt x="17337" y="33913"/>
                    <a:pt x="17445" y="33810"/>
                  </a:cubicBezTo>
                  <a:cubicBezTo>
                    <a:pt x="17450" y="33805"/>
                    <a:pt x="17457" y="33803"/>
                    <a:pt x="17462" y="33800"/>
                  </a:cubicBezTo>
                  <a:lnTo>
                    <a:pt x="23088" y="28172"/>
                  </a:lnTo>
                  <a:lnTo>
                    <a:pt x="24154" y="27106"/>
                  </a:lnTo>
                  <a:cubicBezTo>
                    <a:pt x="24209" y="27053"/>
                    <a:pt x="24274" y="27010"/>
                    <a:pt x="24346" y="26981"/>
                  </a:cubicBezTo>
                  <a:cubicBezTo>
                    <a:pt x="24418" y="26951"/>
                    <a:pt x="24494" y="26937"/>
                    <a:pt x="24569" y="26937"/>
                  </a:cubicBezTo>
                  <a:cubicBezTo>
                    <a:pt x="24724" y="26937"/>
                    <a:pt x="24876" y="26998"/>
                    <a:pt x="24990" y="27113"/>
                  </a:cubicBezTo>
                  <a:lnTo>
                    <a:pt x="25063" y="27187"/>
                  </a:lnTo>
                  <a:cubicBezTo>
                    <a:pt x="25067" y="27190"/>
                    <a:pt x="25070" y="27195"/>
                    <a:pt x="25074" y="27199"/>
                  </a:cubicBezTo>
                  <a:cubicBezTo>
                    <a:pt x="25274" y="27444"/>
                    <a:pt x="25450" y="27834"/>
                    <a:pt x="25480" y="28124"/>
                  </a:cubicBezTo>
                  <a:cubicBezTo>
                    <a:pt x="25480" y="28124"/>
                    <a:pt x="25556" y="28865"/>
                    <a:pt x="25985" y="29423"/>
                  </a:cubicBezTo>
                  <a:cubicBezTo>
                    <a:pt x="26049" y="29516"/>
                    <a:pt x="26119" y="29603"/>
                    <a:pt x="26198" y="29684"/>
                  </a:cubicBezTo>
                  <a:cubicBezTo>
                    <a:pt x="26689" y="30182"/>
                    <a:pt x="27336" y="30431"/>
                    <a:pt x="27983" y="30431"/>
                  </a:cubicBezTo>
                  <a:cubicBezTo>
                    <a:pt x="28624" y="30431"/>
                    <a:pt x="29265" y="30187"/>
                    <a:pt x="29754" y="29698"/>
                  </a:cubicBezTo>
                  <a:cubicBezTo>
                    <a:pt x="30737" y="28716"/>
                    <a:pt x="30732" y="27120"/>
                    <a:pt x="29742" y="26143"/>
                  </a:cubicBezTo>
                  <a:cubicBezTo>
                    <a:pt x="29667" y="26069"/>
                    <a:pt x="29584" y="26001"/>
                    <a:pt x="29497" y="25941"/>
                  </a:cubicBezTo>
                  <a:cubicBezTo>
                    <a:pt x="28937" y="25500"/>
                    <a:pt x="28182" y="25421"/>
                    <a:pt x="28182" y="25421"/>
                  </a:cubicBezTo>
                  <a:cubicBezTo>
                    <a:pt x="27878" y="25392"/>
                    <a:pt x="27470" y="25203"/>
                    <a:pt x="27226" y="24990"/>
                  </a:cubicBezTo>
                  <a:lnTo>
                    <a:pt x="27168" y="24932"/>
                  </a:lnTo>
                  <a:cubicBezTo>
                    <a:pt x="26938" y="24703"/>
                    <a:pt x="26936" y="24331"/>
                    <a:pt x="27164" y="24099"/>
                  </a:cubicBezTo>
                  <a:lnTo>
                    <a:pt x="29146" y="22115"/>
                  </a:lnTo>
                  <a:lnTo>
                    <a:pt x="33856" y="17407"/>
                  </a:lnTo>
                  <a:cubicBezTo>
                    <a:pt x="33861" y="17402"/>
                    <a:pt x="33861" y="17397"/>
                    <a:pt x="33866" y="17392"/>
                  </a:cubicBezTo>
                  <a:cubicBezTo>
                    <a:pt x="34086" y="17160"/>
                    <a:pt x="34081" y="16795"/>
                    <a:pt x="33856" y="16566"/>
                  </a:cubicBezTo>
                  <a:lnTo>
                    <a:pt x="27162" y="9873"/>
                  </a:lnTo>
                  <a:cubicBezTo>
                    <a:pt x="27052" y="9764"/>
                    <a:pt x="26905" y="9701"/>
                    <a:pt x="26750" y="9701"/>
                  </a:cubicBezTo>
                  <a:cubicBezTo>
                    <a:pt x="26748" y="9701"/>
                    <a:pt x="26746" y="9701"/>
                    <a:pt x="26744" y="9701"/>
                  </a:cubicBezTo>
                  <a:cubicBezTo>
                    <a:pt x="26586" y="9701"/>
                    <a:pt x="26435" y="9763"/>
                    <a:pt x="26323" y="9873"/>
                  </a:cubicBezTo>
                  <a:lnTo>
                    <a:pt x="26249" y="9948"/>
                  </a:lnTo>
                  <a:cubicBezTo>
                    <a:pt x="26019" y="10178"/>
                    <a:pt x="25803" y="10635"/>
                    <a:pt x="25774" y="10961"/>
                  </a:cubicBezTo>
                  <a:cubicBezTo>
                    <a:pt x="25774" y="10961"/>
                    <a:pt x="25685" y="11869"/>
                    <a:pt x="25122" y="12434"/>
                  </a:cubicBezTo>
                  <a:cubicBezTo>
                    <a:pt x="24634" y="12928"/>
                    <a:pt x="23990" y="13175"/>
                    <a:pt x="23347" y="13175"/>
                  </a:cubicBezTo>
                  <a:cubicBezTo>
                    <a:pt x="22709" y="13175"/>
                    <a:pt x="22072" y="12932"/>
                    <a:pt x="21586" y="12446"/>
                  </a:cubicBezTo>
                  <a:cubicBezTo>
                    <a:pt x="20608" y="11467"/>
                    <a:pt x="20613" y="9881"/>
                    <a:pt x="21598" y="8910"/>
                  </a:cubicBezTo>
                  <a:cubicBezTo>
                    <a:pt x="22163" y="8347"/>
                    <a:pt x="23071" y="8258"/>
                    <a:pt x="23071" y="8258"/>
                  </a:cubicBezTo>
                  <a:cubicBezTo>
                    <a:pt x="23395" y="8227"/>
                    <a:pt x="23850" y="8014"/>
                    <a:pt x="24080" y="7782"/>
                  </a:cubicBezTo>
                  <a:lnTo>
                    <a:pt x="24159" y="7709"/>
                  </a:lnTo>
                  <a:cubicBezTo>
                    <a:pt x="24389" y="7475"/>
                    <a:pt x="24389" y="7099"/>
                    <a:pt x="24159" y="6866"/>
                  </a:cubicBezTo>
                  <a:lnTo>
                    <a:pt x="17465" y="172"/>
                  </a:lnTo>
                  <a:cubicBezTo>
                    <a:pt x="17352" y="63"/>
                    <a:pt x="17201" y="1"/>
                    <a:pt x="1704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38" name="Google Shape;6538;p93"/>
            <p:cNvSpPr/>
            <p:nvPr/>
          </p:nvSpPr>
          <p:spPr>
            <a:xfrm flipH="1">
              <a:off x="451107" y="2189486"/>
              <a:ext cx="411261" cy="409845"/>
            </a:xfrm>
            <a:custGeom>
              <a:rect b="b" l="l" r="r" t="t"/>
              <a:pathLst>
                <a:path extrusionOk="0" h="34168" w="34286">
                  <a:moveTo>
                    <a:pt x="17145" y="1"/>
                  </a:moveTo>
                  <a:cubicBezTo>
                    <a:pt x="16992" y="1"/>
                    <a:pt x="16839" y="59"/>
                    <a:pt x="16722" y="176"/>
                  </a:cubicBezTo>
                  <a:lnTo>
                    <a:pt x="16686" y="210"/>
                  </a:lnTo>
                  <a:cubicBezTo>
                    <a:pt x="16681" y="215"/>
                    <a:pt x="16681" y="220"/>
                    <a:pt x="16676" y="225"/>
                  </a:cubicBezTo>
                  <a:lnTo>
                    <a:pt x="11966" y="4935"/>
                  </a:lnTo>
                  <a:lnTo>
                    <a:pt x="9984" y="6917"/>
                  </a:lnTo>
                  <a:cubicBezTo>
                    <a:pt x="9756" y="7149"/>
                    <a:pt x="9758" y="7521"/>
                    <a:pt x="9988" y="7751"/>
                  </a:cubicBezTo>
                  <a:lnTo>
                    <a:pt x="10048" y="7810"/>
                  </a:lnTo>
                  <a:cubicBezTo>
                    <a:pt x="10290" y="8021"/>
                    <a:pt x="10698" y="8211"/>
                    <a:pt x="11002" y="8239"/>
                  </a:cubicBezTo>
                  <a:cubicBezTo>
                    <a:pt x="11002" y="8239"/>
                    <a:pt x="11759" y="8319"/>
                    <a:pt x="12317" y="8760"/>
                  </a:cubicBezTo>
                  <a:cubicBezTo>
                    <a:pt x="12404" y="8821"/>
                    <a:pt x="12487" y="8887"/>
                    <a:pt x="12562" y="8963"/>
                  </a:cubicBezTo>
                  <a:cubicBezTo>
                    <a:pt x="13552" y="9938"/>
                    <a:pt x="13559" y="11536"/>
                    <a:pt x="12576" y="12516"/>
                  </a:cubicBezTo>
                  <a:cubicBezTo>
                    <a:pt x="12086" y="13006"/>
                    <a:pt x="11445" y="13250"/>
                    <a:pt x="10804" y="13250"/>
                  </a:cubicBezTo>
                  <a:cubicBezTo>
                    <a:pt x="10156" y="13250"/>
                    <a:pt x="9509" y="13001"/>
                    <a:pt x="9018" y="12502"/>
                  </a:cubicBezTo>
                  <a:cubicBezTo>
                    <a:pt x="8939" y="12421"/>
                    <a:pt x="8869" y="12335"/>
                    <a:pt x="8807" y="12241"/>
                  </a:cubicBezTo>
                  <a:cubicBezTo>
                    <a:pt x="8376" y="11683"/>
                    <a:pt x="8300" y="10944"/>
                    <a:pt x="8300" y="10944"/>
                  </a:cubicBezTo>
                  <a:cubicBezTo>
                    <a:pt x="8271" y="10652"/>
                    <a:pt x="8094" y="10264"/>
                    <a:pt x="7894" y="10017"/>
                  </a:cubicBezTo>
                  <a:cubicBezTo>
                    <a:pt x="7890" y="10013"/>
                    <a:pt x="7887" y="10008"/>
                    <a:pt x="7883" y="10005"/>
                  </a:cubicBezTo>
                  <a:lnTo>
                    <a:pt x="7810" y="9933"/>
                  </a:lnTo>
                  <a:cubicBezTo>
                    <a:pt x="7697" y="9818"/>
                    <a:pt x="7544" y="9756"/>
                    <a:pt x="7388" y="9756"/>
                  </a:cubicBezTo>
                  <a:cubicBezTo>
                    <a:pt x="7313" y="9756"/>
                    <a:pt x="7238" y="9770"/>
                    <a:pt x="7166" y="9799"/>
                  </a:cubicBezTo>
                  <a:cubicBezTo>
                    <a:pt x="7096" y="9828"/>
                    <a:pt x="7029" y="9871"/>
                    <a:pt x="6974" y="9924"/>
                  </a:cubicBezTo>
                  <a:lnTo>
                    <a:pt x="5908" y="10990"/>
                  </a:lnTo>
                  <a:lnTo>
                    <a:pt x="282" y="16618"/>
                  </a:lnTo>
                  <a:cubicBezTo>
                    <a:pt x="277" y="16623"/>
                    <a:pt x="270" y="16624"/>
                    <a:pt x="265" y="16628"/>
                  </a:cubicBezTo>
                  <a:lnTo>
                    <a:pt x="236" y="16662"/>
                  </a:lnTo>
                  <a:cubicBezTo>
                    <a:pt x="0" y="16896"/>
                    <a:pt x="0" y="17275"/>
                    <a:pt x="236" y="17510"/>
                  </a:cubicBezTo>
                  <a:lnTo>
                    <a:pt x="6965" y="24238"/>
                  </a:lnTo>
                  <a:cubicBezTo>
                    <a:pt x="7082" y="24355"/>
                    <a:pt x="7235" y="24414"/>
                    <a:pt x="7388" y="24414"/>
                  </a:cubicBezTo>
                  <a:cubicBezTo>
                    <a:pt x="7541" y="24414"/>
                    <a:pt x="7695" y="24355"/>
                    <a:pt x="7811" y="24238"/>
                  </a:cubicBezTo>
                  <a:lnTo>
                    <a:pt x="7882" y="24168"/>
                  </a:lnTo>
                  <a:cubicBezTo>
                    <a:pt x="8115" y="23932"/>
                    <a:pt x="8330" y="23478"/>
                    <a:pt x="8364" y="23150"/>
                  </a:cubicBezTo>
                  <a:cubicBezTo>
                    <a:pt x="8364" y="23150"/>
                    <a:pt x="8450" y="22237"/>
                    <a:pt x="9016" y="21669"/>
                  </a:cubicBezTo>
                  <a:cubicBezTo>
                    <a:pt x="9506" y="21169"/>
                    <a:pt x="10154" y="20919"/>
                    <a:pt x="10803" y="20919"/>
                  </a:cubicBezTo>
                  <a:cubicBezTo>
                    <a:pt x="11444" y="20919"/>
                    <a:pt x="12085" y="21163"/>
                    <a:pt x="12574" y="21653"/>
                  </a:cubicBezTo>
                  <a:cubicBezTo>
                    <a:pt x="13559" y="22637"/>
                    <a:pt x="13552" y="24236"/>
                    <a:pt x="12559" y="25211"/>
                  </a:cubicBezTo>
                  <a:cubicBezTo>
                    <a:pt x="11994" y="25777"/>
                    <a:pt x="11081" y="25867"/>
                    <a:pt x="11081" y="25867"/>
                  </a:cubicBezTo>
                  <a:cubicBezTo>
                    <a:pt x="10753" y="25898"/>
                    <a:pt x="10295" y="26116"/>
                    <a:pt x="10063" y="26346"/>
                  </a:cubicBezTo>
                  <a:lnTo>
                    <a:pt x="9989" y="26419"/>
                  </a:lnTo>
                  <a:cubicBezTo>
                    <a:pt x="9758" y="26653"/>
                    <a:pt x="9758" y="27030"/>
                    <a:pt x="9989" y="27264"/>
                  </a:cubicBezTo>
                  <a:lnTo>
                    <a:pt x="16722" y="33995"/>
                  </a:lnTo>
                  <a:cubicBezTo>
                    <a:pt x="16839" y="34110"/>
                    <a:pt x="16991" y="34168"/>
                    <a:pt x="17144" y="34168"/>
                  </a:cubicBezTo>
                  <a:cubicBezTo>
                    <a:pt x="17296" y="34168"/>
                    <a:pt x="17448" y="34110"/>
                    <a:pt x="17565" y="33995"/>
                  </a:cubicBezTo>
                  <a:lnTo>
                    <a:pt x="24296" y="27264"/>
                  </a:lnTo>
                  <a:cubicBezTo>
                    <a:pt x="24414" y="27148"/>
                    <a:pt x="24567" y="27090"/>
                    <a:pt x="24720" y="27090"/>
                  </a:cubicBezTo>
                  <a:cubicBezTo>
                    <a:pt x="24873" y="27090"/>
                    <a:pt x="25027" y="27148"/>
                    <a:pt x="25144" y="27264"/>
                  </a:cubicBezTo>
                  <a:lnTo>
                    <a:pt x="25264" y="27384"/>
                  </a:lnTo>
                  <a:cubicBezTo>
                    <a:pt x="25496" y="27619"/>
                    <a:pt x="25712" y="28077"/>
                    <a:pt x="25743" y="28402"/>
                  </a:cubicBezTo>
                  <a:cubicBezTo>
                    <a:pt x="25743" y="28402"/>
                    <a:pt x="25832" y="29315"/>
                    <a:pt x="26399" y="29883"/>
                  </a:cubicBezTo>
                  <a:cubicBezTo>
                    <a:pt x="26888" y="30368"/>
                    <a:pt x="27526" y="30611"/>
                    <a:pt x="28165" y="30611"/>
                  </a:cubicBezTo>
                  <a:cubicBezTo>
                    <a:pt x="28806" y="30611"/>
                    <a:pt x="29447" y="30366"/>
                    <a:pt x="29936" y="29878"/>
                  </a:cubicBezTo>
                  <a:cubicBezTo>
                    <a:pt x="30913" y="28901"/>
                    <a:pt x="30914" y="27319"/>
                    <a:pt x="29943" y="26340"/>
                  </a:cubicBezTo>
                  <a:lnTo>
                    <a:pt x="29943" y="26340"/>
                  </a:lnTo>
                  <a:lnTo>
                    <a:pt x="29943" y="26344"/>
                  </a:lnTo>
                  <a:cubicBezTo>
                    <a:pt x="29373" y="25774"/>
                    <a:pt x="28460" y="25688"/>
                    <a:pt x="28460" y="25688"/>
                  </a:cubicBezTo>
                  <a:cubicBezTo>
                    <a:pt x="28132" y="25654"/>
                    <a:pt x="27677" y="25439"/>
                    <a:pt x="27442" y="25206"/>
                  </a:cubicBezTo>
                  <a:lnTo>
                    <a:pt x="27322" y="25084"/>
                  </a:lnTo>
                  <a:cubicBezTo>
                    <a:pt x="27092" y="24851"/>
                    <a:pt x="27092" y="24475"/>
                    <a:pt x="27322" y="24241"/>
                  </a:cubicBezTo>
                  <a:lnTo>
                    <a:pt x="34054" y="17508"/>
                  </a:lnTo>
                  <a:cubicBezTo>
                    <a:pt x="34285" y="17275"/>
                    <a:pt x="34285" y="16897"/>
                    <a:pt x="34054" y="16664"/>
                  </a:cubicBezTo>
                  <a:lnTo>
                    <a:pt x="27322" y="9933"/>
                  </a:lnTo>
                  <a:cubicBezTo>
                    <a:pt x="27090" y="9698"/>
                    <a:pt x="27090" y="9320"/>
                    <a:pt x="27322" y="9085"/>
                  </a:cubicBezTo>
                  <a:lnTo>
                    <a:pt x="27327" y="9081"/>
                  </a:lnTo>
                  <a:cubicBezTo>
                    <a:pt x="27559" y="8848"/>
                    <a:pt x="28017" y="8635"/>
                    <a:pt x="28345" y="8601"/>
                  </a:cubicBezTo>
                  <a:cubicBezTo>
                    <a:pt x="28345" y="8601"/>
                    <a:pt x="29258" y="8515"/>
                    <a:pt x="29825" y="7947"/>
                  </a:cubicBezTo>
                  <a:cubicBezTo>
                    <a:pt x="30817" y="6972"/>
                    <a:pt x="30823" y="5372"/>
                    <a:pt x="29840" y="4389"/>
                  </a:cubicBezTo>
                  <a:cubicBezTo>
                    <a:pt x="29350" y="3899"/>
                    <a:pt x="28709" y="3655"/>
                    <a:pt x="28068" y="3655"/>
                  </a:cubicBezTo>
                  <a:cubicBezTo>
                    <a:pt x="27420" y="3655"/>
                    <a:pt x="26771" y="3905"/>
                    <a:pt x="26280" y="4404"/>
                  </a:cubicBezTo>
                  <a:cubicBezTo>
                    <a:pt x="25716" y="4969"/>
                    <a:pt x="25628" y="5887"/>
                    <a:pt x="25628" y="5887"/>
                  </a:cubicBezTo>
                  <a:cubicBezTo>
                    <a:pt x="25596" y="6210"/>
                    <a:pt x="25381" y="6670"/>
                    <a:pt x="25146" y="6903"/>
                  </a:cubicBezTo>
                  <a:lnTo>
                    <a:pt x="25144" y="6907"/>
                  </a:lnTo>
                  <a:cubicBezTo>
                    <a:pt x="25027" y="7023"/>
                    <a:pt x="24873" y="7081"/>
                    <a:pt x="24720" y="7081"/>
                  </a:cubicBezTo>
                  <a:cubicBezTo>
                    <a:pt x="24567" y="7081"/>
                    <a:pt x="24414" y="7023"/>
                    <a:pt x="24296" y="6907"/>
                  </a:cubicBezTo>
                  <a:lnTo>
                    <a:pt x="17567" y="176"/>
                  </a:lnTo>
                  <a:cubicBezTo>
                    <a:pt x="17450" y="59"/>
                    <a:pt x="17297" y="1"/>
                    <a:pt x="17145" y="1"/>
                  </a:cubicBezTo>
                  <a:close/>
                </a:path>
              </a:pathLst>
            </a:custGeom>
            <a:solidFill>
              <a:srgbClr val="DBE3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39" name="Google Shape;6539;p93"/>
          <p:cNvGrpSpPr/>
          <p:nvPr/>
        </p:nvGrpSpPr>
        <p:grpSpPr>
          <a:xfrm>
            <a:off x="2320428" y="971307"/>
            <a:ext cx="711055" cy="745993"/>
            <a:chOff x="2496269" y="1171698"/>
            <a:chExt cx="761953" cy="799392"/>
          </a:xfrm>
        </p:grpSpPr>
        <p:grpSp>
          <p:nvGrpSpPr>
            <p:cNvPr id="6540" name="Google Shape;6540;p93"/>
            <p:cNvGrpSpPr/>
            <p:nvPr/>
          </p:nvGrpSpPr>
          <p:grpSpPr>
            <a:xfrm>
              <a:off x="2496269" y="1171698"/>
              <a:ext cx="761953" cy="723022"/>
              <a:chOff x="2496269" y="1171698"/>
              <a:chExt cx="761953" cy="723022"/>
            </a:xfrm>
          </p:grpSpPr>
          <p:sp>
            <p:nvSpPr>
              <p:cNvPr id="6541" name="Google Shape;6541;p93"/>
              <p:cNvSpPr/>
              <p:nvPr/>
            </p:nvSpPr>
            <p:spPr>
              <a:xfrm>
                <a:off x="2727495" y="1360642"/>
                <a:ext cx="175877" cy="207414"/>
              </a:xfrm>
              <a:custGeom>
                <a:rect b="b" l="l" r="r" t="t"/>
                <a:pathLst>
                  <a:path extrusionOk="0" h="32936" w="27928">
                    <a:moveTo>
                      <a:pt x="23" y="1"/>
                    </a:moveTo>
                    <a:cubicBezTo>
                      <a:pt x="8" y="305"/>
                      <a:pt x="0" y="607"/>
                      <a:pt x="0" y="910"/>
                    </a:cubicBezTo>
                    <a:cubicBezTo>
                      <a:pt x="0" y="18582"/>
                      <a:pt x="10658" y="32913"/>
                      <a:pt x="23811" y="32936"/>
                    </a:cubicBezTo>
                    <a:cubicBezTo>
                      <a:pt x="23827" y="32889"/>
                      <a:pt x="23841" y="32840"/>
                      <a:pt x="23857" y="32793"/>
                    </a:cubicBezTo>
                    <a:cubicBezTo>
                      <a:pt x="27927" y="20274"/>
                      <a:pt x="17588" y="5690"/>
                      <a:pt x="767" y="228"/>
                    </a:cubicBezTo>
                    <a:cubicBezTo>
                      <a:pt x="522" y="146"/>
                      <a:pt x="273" y="70"/>
                      <a:pt x="2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2" name="Google Shape;6542;p93"/>
              <p:cNvSpPr/>
              <p:nvPr/>
            </p:nvSpPr>
            <p:spPr>
              <a:xfrm>
                <a:off x="2730750" y="1408371"/>
                <a:ext cx="108720" cy="144761"/>
              </a:xfrm>
              <a:custGeom>
                <a:rect b="b" l="l" r="r" t="t"/>
                <a:pathLst>
                  <a:path extrusionOk="0" h="22987" w="17264">
                    <a:moveTo>
                      <a:pt x="0" y="0"/>
                    </a:moveTo>
                    <a:lnTo>
                      <a:pt x="0" y="0"/>
                    </a:lnTo>
                    <a:cubicBezTo>
                      <a:pt x="1651" y="10456"/>
                      <a:pt x="7099" y="19031"/>
                      <a:pt x="14312" y="22986"/>
                    </a:cubicBezTo>
                    <a:cubicBezTo>
                      <a:pt x="14397" y="22780"/>
                      <a:pt x="14469" y="22572"/>
                      <a:pt x="14539" y="22357"/>
                    </a:cubicBezTo>
                    <a:cubicBezTo>
                      <a:pt x="17263" y="13961"/>
                      <a:pt x="10821" y="4262"/>
                      <a:pt x="0"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43" name="Google Shape;6543;p93"/>
              <p:cNvGrpSpPr/>
              <p:nvPr/>
            </p:nvGrpSpPr>
            <p:grpSpPr>
              <a:xfrm>
                <a:off x="2496269" y="1171698"/>
                <a:ext cx="761953" cy="723022"/>
                <a:chOff x="2496269" y="1120652"/>
                <a:chExt cx="761953" cy="723022"/>
              </a:xfrm>
            </p:grpSpPr>
            <p:grpSp>
              <p:nvGrpSpPr>
                <p:cNvPr id="6544" name="Google Shape;6544;p93"/>
                <p:cNvGrpSpPr/>
                <p:nvPr/>
              </p:nvGrpSpPr>
              <p:grpSpPr>
                <a:xfrm>
                  <a:off x="2496269" y="1120652"/>
                  <a:ext cx="761953" cy="723022"/>
                  <a:chOff x="2496269" y="1120652"/>
                  <a:chExt cx="761953" cy="723022"/>
                </a:xfrm>
              </p:grpSpPr>
              <p:grpSp>
                <p:nvGrpSpPr>
                  <p:cNvPr id="6545" name="Google Shape;6545;p93"/>
                  <p:cNvGrpSpPr/>
                  <p:nvPr/>
                </p:nvGrpSpPr>
                <p:grpSpPr>
                  <a:xfrm>
                    <a:off x="2496269" y="1304589"/>
                    <a:ext cx="407089" cy="305057"/>
                    <a:chOff x="2496269" y="1304589"/>
                    <a:chExt cx="407089" cy="305057"/>
                  </a:xfrm>
                </p:grpSpPr>
                <p:sp>
                  <p:nvSpPr>
                    <p:cNvPr id="6546" name="Google Shape;6546;p93"/>
                    <p:cNvSpPr/>
                    <p:nvPr/>
                  </p:nvSpPr>
                  <p:spPr>
                    <a:xfrm>
                      <a:off x="2496269" y="1304589"/>
                      <a:ext cx="407089" cy="305057"/>
                    </a:xfrm>
                    <a:custGeom>
                      <a:rect b="b" l="l" r="r" t="t"/>
                      <a:pathLst>
                        <a:path extrusionOk="0" h="48441" w="64643">
                          <a:moveTo>
                            <a:pt x="30753" y="1"/>
                          </a:moveTo>
                          <a:cubicBezTo>
                            <a:pt x="19553" y="1"/>
                            <a:pt x="7984" y="7486"/>
                            <a:pt x="2667" y="11431"/>
                          </a:cubicBezTo>
                          <a:cubicBezTo>
                            <a:pt x="790" y="12823"/>
                            <a:pt x="1" y="15251"/>
                            <a:pt x="700" y="17481"/>
                          </a:cubicBezTo>
                          <a:cubicBezTo>
                            <a:pt x="3088" y="25083"/>
                            <a:pt x="9784" y="42156"/>
                            <a:pt x="22752" y="46368"/>
                          </a:cubicBezTo>
                          <a:cubicBezTo>
                            <a:pt x="27079" y="47774"/>
                            <a:pt x="31415" y="48440"/>
                            <a:pt x="35536" y="48440"/>
                          </a:cubicBezTo>
                          <a:cubicBezTo>
                            <a:pt x="47434" y="48440"/>
                            <a:pt x="57553" y="42892"/>
                            <a:pt x="60574" y="33591"/>
                          </a:cubicBezTo>
                          <a:cubicBezTo>
                            <a:pt x="64643" y="21069"/>
                            <a:pt x="54305" y="6487"/>
                            <a:pt x="37486" y="1023"/>
                          </a:cubicBezTo>
                          <a:cubicBezTo>
                            <a:pt x="35294" y="311"/>
                            <a:pt x="33031" y="1"/>
                            <a:pt x="3075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47" name="Google Shape;6547;p93"/>
                    <p:cNvSpPr/>
                    <p:nvPr/>
                  </p:nvSpPr>
                  <p:spPr>
                    <a:xfrm>
                      <a:off x="2553035" y="1348798"/>
                      <a:ext cx="287349" cy="215318"/>
                    </a:xfrm>
                    <a:custGeom>
                      <a:rect b="b" l="l" r="r" t="t"/>
                      <a:pathLst>
                        <a:path extrusionOk="0" h="34191" w="45629">
                          <a:moveTo>
                            <a:pt x="21708" y="1"/>
                          </a:moveTo>
                          <a:cubicBezTo>
                            <a:pt x="13802" y="1"/>
                            <a:pt x="5636" y="5284"/>
                            <a:pt x="1883" y="8068"/>
                          </a:cubicBezTo>
                          <a:cubicBezTo>
                            <a:pt x="558" y="9051"/>
                            <a:pt x="1" y="10765"/>
                            <a:pt x="495" y="12338"/>
                          </a:cubicBezTo>
                          <a:cubicBezTo>
                            <a:pt x="2180" y="17705"/>
                            <a:pt x="6907" y="29755"/>
                            <a:pt x="16060" y="32728"/>
                          </a:cubicBezTo>
                          <a:cubicBezTo>
                            <a:pt x="19114" y="33721"/>
                            <a:pt x="22174" y="34191"/>
                            <a:pt x="25083" y="34191"/>
                          </a:cubicBezTo>
                          <a:cubicBezTo>
                            <a:pt x="33482" y="34191"/>
                            <a:pt x="40624" y="30275"/>
                            <a:pt x="42758" y="23710"/>
                          </a:cubicBezTo>
                          <a:cubicBezTo>
                            <a:pt x="45629" y="14872"/>
                            <a:pt x="38332" y="4579"/>
                            <a:pt x="26460" y="722"/>
                          </a:cubicBezTo>
                          <a:cubicBezTo>
                            <a:pt x="24913" y="219"/>
                            <a:pt x="23316" y="1"/>
                            <a:pt x="21708"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48" name="Google Shape;6548;p93"/>
                  <p:cNvGrpSpPr/>
                  <p:nvPr/>
                </p:nvGrpSpPr>
                <p:grpSpPr>
                  <a:xfrm>
                    <a:off x="2586468" y="1493376"/>
                    <a:ext cx="358850" cy="349656"/>
                    <a:chOff x="2586468" y="1493376"/>
                    <a:chExt cx="358850" cy="349656"/>
                  </a:xfrm>
                </p:grpSpPr>
                <p:sp>
                  <p:nvSpPr>
                    <p:cNvPr id="6549" name="Google Shape;6549;p93"/>
                    <p:cNvSpPr/>
                    <p:nvPr/>
                  </p:nvSpPr>
                  <p:spPr>
                    <a:xfrm>
                      <a:off x="2586468" y="1493376"/>
                      <a:ext cx="358850" cy="349656"/>
                    </a:xfrm>
                    <a:custGeom>
                      <a:rect b="b" l="l" r="r" t="t"/>
                      <a:pathLst>
                        <a:path extrusionOk="0" h="55523" w="56983">
                          <a:moveTo>
                            <a:pt x="34707" y="1"/>
                          </a:moveTo>
                          <a:cubicBezTo>
                            <a:pt x="25495" y="1"/>
                            <a:pt x="15173" y="5595"/>
                            <a:pt x="8014" y="15449"/>
                          </a:cubicBezTo>
                          <a:cubicBezTo>
                            <a:pt x="0" y="26478"/>
                            <a:pt x="4618" y="44227"/>
                            <a:pt x="7155" y="51780"/>
                          </a:cubicBezTo>
                          <a:cubicBezTo>
                            <a:pt x="7899" y="53993"/>
                            <a:pt x="9963" y="55495"/>
                            <a:pt x="12300" y="55519"/>
                          </a:cubicBezTo>
                          <a:cubicBezTo>
                            <a:pt x="12540" y="55521"/>
                            <a:pt x="12789" y="55522"/>
                            <a:pt x="13047" y="55522"/>
                          </a:cubicBezTo>
                          <a:cubicBezTo>
                            <a:pt x="21360" y="55522"/>
                            <a:pt x="38815" y="54172"/>
                            <a:pt x="46588" y="43473"/>
                          </a:cubicBezTo>
                          <a:cubicBezTo>
                            <a:pt x="56983" y="29165"/>
                            <a:pt x="56776" y="11292"/>
                            <a:pt x="46123" y="3553"/>
                          </a:cubicBezTo>
                          <a:cubicBezTo>
                            <a:pt x="42808" y="1144"/>
                            <a:pt x="38871" y="1"/>
                            <a:pt x="3470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0" name="Google Shape;6550;p93"/>
                    <p:cNvSpPr/>
                    <p:nvPr/>
                  </p:nvSpPr>
                  <p:spPr>
                    <a:xfrm>
                      <a:off x="2637642" y="1547125"/>
                      <a:ext cx="253304" cy="246805"/>
                    </a:xfrm>
                    <a:custGeom>
                      <a:rect b="b" l="l" r="r" t="t"/>
                      <a:pathLst>
                        <a:path extrusionOk="0" h="39191" w="40223">
                          <a:moveTo>
                            <a:pt x="24498" y="0"/>
                          </a:moveTo>
                          <a:cubicBezTo>
                            <a:pt x="17996" y="0"/>
                            <a:pt x="10711" y="3949"/>
                            <a:pt x="5658" y="10904"/>
                          </a:cubicBezTo>
                          <a:cubicBezTo>
                            <a:pt x="0" y="18689"/>
                            <a:pt x="3260" y="31216"/>
                            <a:pt x="5050" y="36549"/>
                          </a:cubicBezTo>
                          <a:cubicBezTo>
                            <a:pt x="5576" y="38112"/>
                            <a:pt x="7034" y="39172"/>
                            <a:pt x="8683" y="39188"/>
                          </a:cubicBezTo>
                          <a:cubicBezTo>
                            <a:pt x="8850" y="39189"/>
                            <a:pt x="9023" y="39190"/>
                            <a:pt x="9202" y="39190"/>
                          </a:cubicBezTo>
                          <a:cubicBezTo>
                            <a:pt x="15067" y="39190"/>
                            <a:pt x="27395" y="38240"/>
                            <a:pt x="32884" y="30686"/>
                          </a:cubicBezTo>
                          <a:cubicBezTo>
                            <a:pt x="40222" y="20587"/>
                            <a:pt x="40075" y="7970"/>
                            <a:pt x="32557" y="2508"/>
                          </a:cubicBezTo>
                          <a:cubicBezTo>
                            <a:pt x="30217" y="807"/>
                            <a:pt x="27437" y="0"/>
                            <a:pt x="2449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1" name="Google Shape;6551;p93"/>
                  <p:cNvGrpSpPr/>
                  <p:nvPr/>
                </p:nvGrpSpPr>
                <p:grpSpPr>
                  <a:xfrm>
                    <a:off x="2807939" y="1494024"/>
                    <a:ext cx="358857" cy="349650"/>
                    <a:chOff x="2807939" y="1494024"/>
                    <a:chExt cx="358857" cy="349650"/>
                  </a:xfrm>
                </p:grpSpPr>
                <p:sp>
                  <p:nvSpPr>
                    <p:cNvPr id="6552" name="Google Shape;6552;p93"/>
                    <p:cNvSpPr/>
                    <p:nvPr/>
                  </p:nvSpPr>
                  <p:spPr>
                    <a:xfrm>
                      <a:off x="2807939" y="1494024"/>
                      <a:ext cx="358857" cy="349650"/>
                    </a:xfrm>
                    <a:custGeom>
                      <a:rect b="b" l="l" r="r" t="t"/>
                      <a:pathLst>
                        <a:path extrusionOk="0" h="55522" w="56984">
                          <a:moveTo>
                            <a:pt x="22278" y="1"/>
                          </a:moveTo>
                          <a:cubicBezTo>
                            <a:pt x="18114" y="1"/>
                            <a:pt x="14176" y="1144"/>
                            <a:pt x="10859" y="3554"/>
                          </a:cubicBezTo>
                          <a:cubicBezTo>
                            <a:pt x="208" y="11292"/>
                            <a:pt x="0" y="29166"/>
                            <a:pt x="10397" y="43474"/>
                          </a:cubicBezTo>
                          <a:cubicBezTo>
                            <a:pt x="18169" y="54172"/>
                            <a:pt x="35625" y="55522"/>
                            <a:pt x="43938" y="55522"/>
                          </a:cubicBezTo>
                          <a:cubicBezTo>
                            <a:pt x="44195" y="55522"/>
                            <a:pt x="44444" y="55521"/>
                            <a:pt x="44684" y="55518"/>
                          </a:cubicBezTo>
                          <a:cubicBezTo>
                            <a:pt x="47019" y="55494"/>
                            <a:pt x="49085" y="53995"/>
                            <a:pt x="49830" y="51779"/>
                          </a:cubicBezTo>
                          <a:cubicBezTo>
                            <a:pt x="52366" y="44227"/>
                            <a:pt x="56984" y="26479"/>
                            <a:pt x="48970" y="15448"/>
                          </a:cubicBezTo>
                          <a:cubicBezTo>
                            <a:pt x="41810" y="5595"/>
                            <a:pt x="31490" y="1"/>
                            <a:pt x="22278"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3" name="Google Shape;6553;p93"/>
                    <p:cNvSpPr/>
                    <p:nvPr/>
                  </p:nvSpPr>
                  <p:spPr>
                    <a:xfrm>
                      <a:off x="2862324" y="1547767"/>
                      <a:ext cx="253292" cy="246805"/>
                    </a:xfrm>
                    <a:custGeom>
                      <a:rect b="b" l="l" r="r" t="t"/>
                      <a:pathLst>
                        <a:path extrusionOk="0" h="39191" w="40221">
                          <a:moveTo>
                            <a:pt x="15724" y="1"/>
                          </a:moveTo>
                          <a:cubicBezTo>
                            <a:pt x="12785" y="1"/>
                            <a:pt x="10006" y="808"/>
                            <a:pt x="7665" y="2508"/>
                          </a:cubicBezTo>
                          <a:cubicBezTo>
                            <a:pt x="146" y="7971"/>
                            <a:pt x="0" y="20586"/>
                            <a:pt x="7339" y="30686"/>
                          </a:cubicBezTo>
                          <a:cubicBezTo>
                            <a:pt x="12827" y="38240"/>
                            <a:pt x="25156" y="39191"/>
                            <a:pt x="31020" y="39191"/>
                          </a:cubicBezTo>
                          <a:cubicBezTo>
                            <a:pt x="31200" y="39191"/>
                            <a:pt x="31373" y="39190"/>
                            <a:pt x="31540" y="39188"/>
                          </a:cubicBezTo>
                          <a:cubicBezTo>
                            <a:pt x="33188" y="39171"/>
                            <a:pt x="34646" y="38111"/>
                            <a:pt x="35173" y="36549"/>
                          </a:cubicBezTo>
                          <a:cubicBezTo>
                            <a:pt x="36962" y="31218"/>
                            <a:pt x="40221" y="18689"/>
                            <a:pt x="34564" y="10904"/>
                          </a:cubicBezTo>
                          <a:cubicBezTo>
                            <a:pt x="29511" y="3949"/>
                            <a:pt x="22226" y="1"/>
                            <a:pt x="1572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4" name="Google Shape;6554;p93"/>
                  <p:cNvGrpSpPr/>
                  <p:nvPr/>
                </p:nvGrpSpPr>
                <p:grpSpPr>
                  <a:xfrm>
                    <a:off x="2851133" y="1305635"/>
                    <a:ext cx="407089" cy="305057"/>
                    <a:chOff x="2851133" y="1305635"/>
                    <a:chExt cx="407089" cy="305057"/>
                  </a:xfrm>
                </p:grpSpPr>
                <p:sp>
                  <p:nvSpPr>
                    <p:cNvPr id="6555" name="Google Shape;6555;p93"/>
                    <p:cNvSpPr/>
                    <p:nvPr/>
                  </p:nvSpPr>
                  <p:spPr>
                    <a:xfrm>
                      <a:off x="2851133" y="1305635"/>
                      <a:ext cx="407089" cy="305057"/>
                    </a:xfrm>
                    <a:custGeom>
                      <a:rect b="b" l="l" r="r" t="t"/>
                      <a:pathLst>
                        <a:path extrusionOk="0" h="48441" w="64643">
                          <a:moveTo>
                            <a:pt x="33890" y="0"/>
                          </a:moveTo>
                          <a:cubicBezTo>
                            <a:pt x="31613" y="0"/>
                            <a:pt x="29351" y="310"/>
                            <a:pt x="27159" y="1022"/>
                          </a:cubicBezTo>
                          <a:cubicBezTo>
                            <a:pt x="10340" y="6488"/>
                            <a:pt x="1" y="21070"/>
                            <a:pt x="4069" y="33592"/>
                          </a:cubicBezTo>
                          <a:cubicBezTo>
                            <a:pt x="7091" y="42892"/>
                            <a:pt x="17210" y="48440"/>
                            <a:pt x="29109" y="48440"/>
                          </a:cubicBezTo>
                          <a:cubicBezTo>
                            <a:pt x="33230" y="48440"/>
                            <a:pt x="37566" y="47775"/>
                            <a:pt x="41894" y="46368"/>
                          </a:cubicBezTo>
                          <a:cubicBezTo>
                            <a:pt x="54859" y="42156"/>
                            <a:pt x="61556" y="25084"/>
                            <a:pt x="63944" y="17481"/>
                          </a:cubicBezTo>
                          <a:cubicBezTo>
                            <a:pt x="64643" y="15252"/>
                            <a:pt x="63854" y="12824"/>
                            <a:pt x="61978" y="11431"/>
                          </a:cubicBezTo>
                          <a:cubicBezTo>
                            <a:pt x="56659" y="7487"/>
                            <a:pt x="45090" y="0"/>
                            <a:pt x="3389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6" name="Google Shape;6556;p93"/>
                    <p:cNvSpPr/>
                    <p:nvPr/>
                  </p:nvSpPr>
                  <p:spPr>
                    <a:xfrm>
                      <a:off x="2914108" y="1349849"/>
                      <a:ext cx="287349" cy="215324"/>
                    </a:xfrm>
                    <a:custGeom>
                      <a:rect b="b" l="l" r="r" t="t"/>
                      <a:pathLst>
                        <a:path extrusionOk="0" h="34192" w="45629">
                          <a:moveTo>
                            <a:pt x="23922" y="0"/>
                          </a:moveTo>
                          <a:cubicBezTo>
                            <a:pt x="22315" y="0"/>
                            <a:pt x="20718" y="219"/>
                            <a:pt x="19171" y="721"/>
                          </a:cubicBezTo>
                          <a:cubicBezTo>
                            <a:pt x="7297" y="4578"/>
                            <a:pt x="1" y="14871"/>
                            <a:pt x="2873" y="23711"/>
                          </a:cubicBezTo>
                          <a:cubicBezTo>
                            <a:pt x="5006" y="30275"/>
                            <a:pt x="12149" y="34191"/>
                            <a:pt x="20548" y="34191"/>
                          </a:cubicBezTo>
                          <a:cubicBezTo>
                            <a:pt x="23457" y="34191"/>
                            <a:pt x="26517" y="33722"/>
                            <a:pt x="29571" y="32729"/>
                          </a:cubicBezTo>
                          <a:cubicBezTo>
                            <a:pt x="38723" y="29754"/>
                            <a:pt x="43449" y="17704"/>
                            <a:pt x="45134" y="12339"/>
                          </a:cubicBezTo>
                          <a:cubicBezTo>
                            <a:pt x="45629" y="10764"/>
                            <a:pt x="45072" y="9052"/>
                            <a:pt x="43747" y="8069"/>
                          </a:cubicBezTo>
                          <a:cubicBezTo>
                            <a:pt x="39994" y="5284"/>
                            <a:pt x="31827" y="0"/>
                            <a:pt x="2392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57" name="Google Shape;6557;p93"/>
                  <p:cNvGrpSpPr/>
                  <p:nvPr/>
                </p:nvGrpSpPr>
                <p:grpSpPr>
                  <a:xfrm>
                    <a:off x="2727495" y="1120652"/>
                    <a:ext cx="300271" cy="396358"/>
                    <a:chOff x="2727495" y="1120652"/>
                    <a:chExt cx="300271" cy="396358"/>
                  </a:xfrm>
                </p:grpSpPr>
                <p:sp>
                  <p:nvSpPr>
                    <p:cNvPr id="6558" name="Google Shape;6558;p93"/>
                    <p:cNvSpPr/>
                    <p:nvPr/>
                  </p:nvSpPr>
                  <p:spPr>
                    <a:xfrm>
                      <a:off x="2727495" y="1120652"/>
                      <a:ext cx="300271" cy="396358"/>
                    </a:xfrm>
                    <a:custGeom>
                      <a:rect b="b" l="l" r="r" t="t"/>
                      <a:pathLst>
                        <a:path extrusionOk="0" h="62939" w="47681">
                          <a:moveTo>
                            <a:pt x="23841" y="1"/>
                          </a:moveTo>
                          <a:cubicBezTo>
                            <a:pt x="22726" y="1"/>
                            <a:pt x="21612" y="340"/>
                            <a:pt x="20660" y="1017"/>
                          </a:cubicBezTo>
                          <a:cubicBezTo>
                            <a:pt x="14168" y="5636"/>
                            <a:pt x="0" y="17280"/>
                            <a:pt x="0" y="30914"/>
                          </a:cubicBezTo>
                          <a:cubicBezTo>
                            <a:pt x="0" y="48601"/>
                            <a:pt x="10674" y="62939"/>
                            <a:pt x="23841" y="62939"/>
                          </a:cubicBezTo>
                          <a:cubicBezTo>
                            <a:pt x="37007" y="62939"/>
                            <a:pt x="47681" y="48600"/>
                            <a:pt x="47681" y="30914"/>
                          </a:cubicBezTo>
                          <a:cubicBezTo>
                            <a:pt x="47681" y="17280"/>
                            <a:pt x="33513" y="5636"/>
                            <a:pt x="27022" y="1017"/>
                          </a:cubicBezTo>
                          <a:cubicBezTo>
                            <a:pt x="26069" y="340"/>
                            <a:pt x="24955" y="1"/>
                            <a:pt x="2384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59" name="Google Shape;6559;p93"/>
                    <p:cNvSpPr/>
                    <p:nvPr/>
                  </p:nvSpPr>
                  <p:spPr>
                    <a:xfrm>
                      <a:off x="2771659" y="1178948"/>
                      <a:ext cx="211942" cy="279766"/>
                    </a:xfrm>
                    <a:custGeom>
                      <a:rect b="b" l="l" r="r" t="t"/>
                      <a:pathLst>
                        <a:path extrusionOk="0" h="44425" w="33655">
                          <a:moveTo>
                            <a:pt x="16828" y="0"/>
                          </a:moveTo>
                          <a:cubicBezTo>
                            <a:pt x="16042" y="0"/>
                            <a:pt x="15255" y="240"/>
                            <a:pt x="14583" y="718"/>
                          </a:cubicBezTo>
                          <a:cubicBezTo>
                            <a:pt x="10001" y="3978"/>
                            <a:pt x="1" y="12199"/>
                            <a:pt x="1" y="21821"/>
                          </a:cubicBezTo>
                          <a:cubicBezTo>
                            <a:pt x="1" y="34304"/>
                            <a:pt x="7534" y="44424"/>
                            <a:pt x="16828" y="44424"/>
                          </a:cubicBezTo>
                          <a:cubicBezTo>
                            <a:pt x="26121" y="44424"/>
                            <a:pt x="33654" y="34304"/>
                            <a:pt x="33654" y="21821"/>
                          </a:cubicBezTo>
                          <a:cubicBezTo>
                            <a:pt x="33654" y="12197"/>
                            <a:pt x="23654" y="3978"/>
                            <a:pt x="19072" y="718"/>
                          </a:cubicBezTo>
                          <a:cubicBezTo>
                            <a:pt x="18401" y="240"/>
                            <a:pt x="17615" y="0"/>
                            <a:pt x="16828"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60" name="Google Shape;6560;p93"/>
                <p:cNvGrpSpPr/>
                <p:nvPr/>
              </p:nvGrpSpPr>
              <p:grpSpPr>
                <a:xfrm>
                  <a:off x="2722305" y="1350460"/>
                  <a:ext cx="308357" cy="308344"/>
                  <a:chOff x="2722305" y="1350460"/>
                  <a:chExt cx="308357" cy="308344"/>
                </a:xfrm>
              </p:grpSpPr>
              <p:sp>
                <p:nvSpPr>
                  <p:cNvPr id="6561" name="Google Shape;6561;p93"/>
                  <p:cNvSpPr/>
                  <p:nvPr/>
                </p:nvSpPr>
                <p:spPr>
                  <a:xfrm>
                    <a:off x="2722305" y="1350460"/>
                    <a:ext cx="308357" cy="308344"/>
                  </a:xfrm>
                  <a:custGeom>
                    <a:rect b="b" l="l" r="r" t="t"/>
                    <a:pathLst>
                      <a:path extrusionOk="0" h="48963" w="48965">
                        <a:moveTo>
                          <a:pt x="24483" y="0"/>
                        </a:moveTo>
                        <a:cubicBezTo>
                          <a:pt x="17990" y="0"/>
                          <a:pt x="11762" y="2578"/>
                          <a:pt x="7172" y="7170"/>
                        </a:cubicBezTo>
                        <a:cubicBezTo>
                          <a:pt x="2580" y="11762"/>
                          <a:pt x="0" y="17988"/>
                          <a:pt x="0" y="24481"/>
                        </a:cubicBezTo>
                        <a:cubicBezTo>
                          <a:pt x="0" y="30974"/>
                          <a:pt x="2580" y="37202"/>
                          <a:pt x="7172" y="41792"/>
                        </a:cubicBezTo>
                        <a:cubicBezTo>
                          <a:pt x="11762" y="46384"/>
                          <a:pt x="17990" y="48962"/>
                          <a:pt x="24483" y="48962"/>
                        </a:cubicBezTo>
                        <a:cubicBezTo>
                          <a:pt x="30976" y="48962"/>
                          <a:pt x="37202" y="46384"/>
                          <a:pt x="41794" y="41792"/>
                        </a:cubicBezTo>
                        <a:cubicBezTo>
                          <a:pt x="46386" y="37202"/>
                          <a:pt x="48964" y="30974"/>
                          <a:pt x="48964" y="24481"/>
                        </a:cubicBezTo>
                        <a:cubicBezTo>
                          <a:pt x="48964" y="17988"/>
                          <a:pt x="46386" y="11762"/>
                          <a:pt x="41794" y="7170"/>
                        </a:cubicBezTo>
                        <a:cubicBezTo>
                          <a:pt x="37202" y="2578"/>
                          <a:pt x="30976" y="0"/>
                          <a:pt x="244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62" name="Google Shape;6562;p93"/>
                  <p:cNvGrpSpPr/>
                  <p:nvPr/>
                </p:nvGrpSpPr>
                <p:grpSpPr>
                  <a:xfrm>
                    <a:off x="2725064" y="1364529"/>
                    <a:ext cx="297954" cy="280182"/>
                    <a:chOff x="2725064" y="1364529"/>
                    <a:chExt cx="297954" cy="280182"/>
                  </a:xfrm>
                </p:grpSpPr>
                <p:sp>
                  <p:nvSpPr>
                    <p:cNvPr id="6563" name="Google Shape;6563;p93"/>
                    <p:cNvSpPr/>
                    <p:nvPr/>
                  </p:nvSpPr>
                  <p:spPr>
                    <a:xfrm>
                      <a:off x="2743100" y="1541306"/>
                      <a:ext cx="133551" cy="103405"/>
                    </a:xfrm>
                    <a:custGeom>
                      <a:rect b="b" l="l" r="r" t="t"/>
                      <a:pathLst>
                        <a:path extrusionOk="0" h="16420" w="21207">
                          <a:moveTo>
                            <a:pt x="3036" y="0"/>
                          </a:moveTo>
                          <a:lnTo>
                            <a:pt x="0" y="986"/>
                          </a:lnTo>
                          <a:cubicBezTo>
                            <a:pt x="722" y="3230"/>
                            <a:pt x="1796" y="5346"/>
                            <a:pt x="3182" y="7254"/>
                          </a:cubicBezTo>
                          <a:cubicBezTo>
                            <a:pt x="7535" y="13245"/>
                            <a:pt x="14318" y="16420"/>
                            <a:pt x="21196" y="16420"/>
                          </a:cubicBezTo>
                          <a:cubicBezTo>
                            <a:pt x="21200" y="16420"/>
                            <a:pt x="21203" y="16420"/>
                            <a:pt x="21207" y="16420"/>
                          </a:cubicBezTo>
                          <a:lnTo>
                            <a:pt x="21207" y="13228"/>
                          </a:lnTo>
                          <a:cubicBezTo>
                            <a:pt x="21203" y="13228"/>
                            <a:pt x="21200" y="13228"/>
                            <a:pt x="21196" y="13228"/>
                          </a:cubicBezTo>
                          <a:cubicBezTo>
                            <a:pt x="15304" y="13228"/>
                            <a:pt x="9492" y="10509"/>
                            <a:pt x="5763" y="5378"/>
                          </a:cubicBezTo>
                          <a:cubicBezTo>
                            <a:pt x="4574" y="3741"/>
                            <a:pt x="3654" y="1926"/>
                            <a:pt x="3036"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4" name="Google Shape;6564;p93"/>
                    <p:cNvSpPr/>
                    <p:nvPr/>
                  </p:nvSpPr>
                  <p:spPr>
                    <a:xfrm>
                      <a:off x="2946887" y="1391180"/>
                      <a:ext cx="76130" cy="156241"/>
                    </a:xfrm>
                    <a:custGeom>
                      <a:rect b="b" l="l" r="r" t="t"/>
                      <a:pathLst>
                        <a:path extrusionOk="0" h="24810" w="12089">
                          <a:moveTo>
                            <a:pt x="1876" y="0"/>
                          </a:moveTo>
                          <a:lnTo>
                            <a:pt x="0" y="2583"/>
                          </a:lnTo>
                          <a:cubicBezTo>
                            <a:pt x="1626" y="3761"/>
                            <a:pt x="3057" y="5189"/>
                            <a:pt x="4237" y="6815"/>
                          </a:cubicBezTo>
                          <a:cubicBezTo>
                            <a:pt x="7945" y="11917"/>
                            <a:pt x="8749" y="18242"/>
                            <a:pt x="6967" y="23823"/>
                          </a:cubicBezTo>
                          <a:lnTo>
                            <a:pt x="10002" y="24809"/>
                          </a:lnTo>
                          <a:cubicBezTo>
                            <a:pt x="12089" y="18290"/>
                            <a:pt x="11151" y="10899"/>
                            <a:pt x="6820" y="4938"/>
                          </a:cubicBezTo>
                          <a:cubicBezTo>
                            <a:pt x="5442" y="3041"/>
                            <a:pt x="3774" y="1375"/>
                            <a:pt x="187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5" name="Google Shape;6565;p93"/>
                    <p:cNvSpPr/>
                    <p:nvPr/>
                  </p:nvSpPr>
                  <p:spPr>
                    <a:xfrm>
                      <a:off x="2794481" y="1364529"/>
                      <a:ext cx="164226" cy="42924"/>
                    </a:xfrm>
                    <a:custGeom>
                      <a:rect b="b" l="l" r="r" t="t"/>
                      <a:pathLst>
                        <a:path extrusionOk="0" h="6816" w="26078">
                          <a:moveTo>
                            <a:pt x="12998" y="1"/>
                          </a:moveTo>
                          <a:cubicBezTo>
                            <a:pt x="8487" y="1"/>
                            <a:pt x="3935" y="1369"/>
                            <a:pt x="0" y="4210"/>
                          </a:cubicBezTo>
                          <a:lnTo>
                            <a:pt x="1876" y="6793"/>
                          </a:lnTo>
                          <a:cubicBezTo>
                            <a:pt x="5245" y="4363"/>
                            <a:pt x="9141" y="3193"/>
                            <a:pt x="13002" y="3193"/>
                          </a:cubicBezTo>
                          <a:cubicBezTo>
                            <a:pt x="16976" y="3193"/>
                            <a:pt x="20914" y="4433"/>
                            <a:pt x="24201" y="6815"/>
                          </a:cubicBezTo>
                          <a:lnTo>
                            <a:pt x="26077" y="4232"/>
                          </a:lnTo>
                          <a:cubicBezTo>
                            <a:pt x="22239" y="1449"/>
                            <a:pt x="17641" y="1"/>
                            <a:pt x="1299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6" name="Google Shape;6566;p93"/>
                    <p:cNvSpPr/>
                    <p:nvPr/>
                  </p:nvSpPr>
                  <p:spPr>
                    <a:xfrm>
                      <a:off x="2876645" y="1541193"/>
                      <a:ext cx="133243" cy="103518"/>
                    </a:xfrm>
                    <a:custGeom>
                      <a:rect b="b" l="l" r="r" t="t"/>
                      <a:pathLst>
                        <a:path extrusionOk="0" h="16438" w="21158">
                          <a:moveTo>
                            <a:pt x="18123" y="1"/>
                          </a:moveTo>
                          <a:cubicBezTo>
                            <a:pt x="16894" y="3864"/>
                            <a:pt x="14459" y="7233"/>
                            <a:pt x="11175" y="9612"/>
                          </a:cubicBezTo>
                          <a:cubicBezTo>
                            <a:pt x="7931" y="11974"/>
                            <a:pt x="4021" y="13246"/>
                            <a:pt x="8" y="13246"/>
                          </a:cubicBezTo>
                          <a:cubicBezTo>
                            <a:pt x="6" y="13246"/>
                            <a:pt x="3" y="13246"/>
                            <a:pt x="1" y="13246"/>
                          </a:cubicBezTo>
                          <a:lnTo>
                            <a:pt x="1" y="16438"/>
                          </a:lnTo>
                          <a:cubicBezTo>
                            <a:pt x="4532" y="16436"/>
                            <a:pt x="9106" y="15060"/>
                            <a:pt x="13053" y="12192"/>
                          </a:cubicBezTo>
                          <a:cubicBezTo>
                            <a:pt x="17030" y="9301"/>
                            <a:pt x="19767" y="5338"/>
                            <a:pt x="21157" y="988"/>
                          </a:cubicBezTo>
                          <a:lnTo>
                            <a:pt x="1812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7" name="Google Shape;6567;p93"/>
                    <p:cNvSpPr/>
                    <p:nvPr/>
                  </p:nvSpPr>
                  <p:spPr>
                    <a:xfrm>
                      <a:off x="2725064" y="1391035"/>
                      <a:ext cx="81238" cy="156487"/>
                    </a:xfrm>
                    <a:custGeom>
                      <a:rect b="b" l="l" r="r" t="t"/>
                      <a:pathLst>
                        <a:path extrusionOk="0" h="24849" w="12900">
                          <a:moveTo>
                            <a:pt x="11023" y="1"/>
                          </a:moveTo>
                          <a:cubicBezTo>
                            <a:pt x="11006" y="13"/>
                            <a:pt x="10987" y="26"/>
                            <a:pt x="10967" y="39"/>
                          </a:cubicBezTo>
                          <a:cubicBezTo>
                            <a:pt x="2989" y="5836"/>
                            <a:pt x="1" y="15945"/>
                            <a:pt x="2866" y="24848"/>
                          </a:cubicBezTo>
                          <a:lnTo>
                            <a:pt x="5900" y="23861"/>
                          </a:lnTo>
                          <a:cubicBezTo>
                            <a:pt x="3451" y="16238"/>
                            <a:pt x="6012" y="7585"/>
                            <a:pt x="12845" y="2622"/>
                          </a:cubicBezTo>
                          <a:cubicBezTo>
                            <a:pt x="12862" y="2608"/>
                            <a:pt x="12882" y="2597"/>
                            <a:pt x="12899" y="2584"/>
                          </a:cubicBezTo>
                          <a:lnTo>
                            <a:pt x="11023"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sp>
          <p:nvSpPr>
            <p:cNvPr id="6568" name="Google Shape;6568;p93"/>
            <p:cNvSpPr/>
            <p:nvPr/>
          </p:nvSpPr>
          <p:spPr>
            <a:xfrm>
              <a:off x="2621966" y="1245876"/>
              <a:ext cx="114832" cy="86149"/>
            </a:xfrm>
            <a:custGeom>
              <a:rect b="b" l="l" r="r" t="t"/>
              <a:pathLst>
                <a:path extrusionOk="0" h="7716" w="10285">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69" name="Google Shape;6569;p93"/>
            <p:cNvSpPr/>
            <p:nvPr/>
          </p:nvSpPr>
          <p:spPr>
            <a:xfrm>
              <a:off x="2517909" y="1600456"/>
              <a:ext cx="54396" cy="134951"/>
            </a:xfrm>
            <a:custGeom>
              <a:rect b="b" l="l" r="r" t="t"/>
              <a:pathLst>
                <a:path extrusionOk="0" h="12087" w="4872">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0" name="Google Shape;6570;p93"/>
            <p:cNvSpPr/>
            <p:nvPr/>
          </p:nvSpPr>
          <p:spPr>
            <a:xfrm>
              <a:off x="3174265" y="1614044"/>
              <a:ext cx="46346" cy="135275"/>
            </a:xfrm>
            <a:custGeom>
              <a:rect b="b" l="l" r="r" t="t"/>
              <a:pathLst>
                <a:path extrusionOk="0" h="12116" w="4151">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1" name="Google Shape;6571;p93"/>
            <p:cNvSpPr/>
            <p:nvPr/>
          </p:nvSpPr>
          <p:spPr>
            <a:xfrm>
              <a:off x="3023194" y="1254350"/>
              <a:ext cx="116417" cy="83525"/>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2" name="Google Shape;6572;p93"/>
            <p:cNvSpPr/>
            <p:nvPr/>
          </p:nvSpPr>
          <p:spPr>
            <a:xfrm rot="8660313">
              <a:off x="2818264" y="1861446"/>
              <a:ext cx="116433" cy="83536"/>
            </a:xfrm>
            <a:custGeom>
              <a:rect b="b" l="l" r="r" t="t"/>
              <a:pathLst>
                <a:path extrusionOk="0" h="7481" w="10427">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3" name="Google Shape;6573;p93"/>
          <p:cNvGrpSpPr/>
          <p:nvPr/>
        </p:nvGrpSpPr>
        <p:grpSpPr>
          <a:xfrm>
            <a:off x="3909129" y="2727412"/>
            <a:ext cx="1569144" cy="591015"/>
            <a:chOff x="3820100" y="3023049"/>
            <a:chExt cx="1303926" cy="491162"/>
          </a:xfrm>
        </p:grpSpPr>
        <p:grpSp>
          <p:nvGrpSpPr>
            <p:cNvPr id="6574" name="Google Shape;6574;p93"/>
            <p:cNvGrpSpPr/>
            <p:nvPr/>
          </p:nvGrpSpPr>
          <p:grpSpPr>
            <a:xfrm>
              <a:off x="3820100" y="3023072"/>
              <a:ext cx="1303926" cy="491139"/>
              <a:chOff x="3820100" y="3023072"/>
              <a:chExt cx="1303926" cy="491139"/>
            </a:xfrm>
          </p:grpSpPr>
          <p:sp>
            <p:nvSpPr>
              <p:cNvPr id="6575" name="Google Shape;6575;p93"/>
              <p:cNvSpPr/>
              <p:nvPr/>
            </p:nvSpPr>
            <p:spPr>
              <a:xfrm>
                <a:off x="3820100" y="3023072"/>
                <a:ext cx="505424" cy="491139"/>
              </a:xfrm>
              <a:custGeom>
                <a:rect b="b" l="l" r="r" t="t"/>
                <a:pathLst>
                  <a:path extrusionOk="0" h="43940" w="45218">
                    <a:moveTo>
                      <a:pt x="0" y="0"/>
                    </a:moveTo>
                    <a:cubicBezTo>
                      <a:pt x="0" y="24200"/>
                      <a:pt x="19796" y="43939"/>
                      <a:pt x="44111" y="43939"/>
                    </a:cubicBezTo>
                    <a:lnTo>
                      <a:pt x="45218" y="43939"/>
                    </a:lnTo>
                    <a:lnTo>
                      <a:pt x="45218" y="34795"/>
                    </a:lnTo>
                    <a:lnTo>
                      <a:pt x="44111" y="34795"/>
                    </a:lnTo>
                    <a:cubicBezTo>
                      <a:pt x="24972" y="34795"/>
                      <a:pt x="9345" y="19439"/>
                      <a:pt x="9103" y="450"/>
                    </a:cubicBezTo>
                    <a:cubicBezTo>
                      <a:pt x="9103" y="301"/>
                      <a:pt x="9100" y="150"/>
                      <a:pt x="910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6" name="Google Shape;6576;p93"/>
              <p:cNvSpPr/>
              <p:nvPr/>
            </p:nvSpPr>
            <p:spPr>
              <a:xfrm>
                <a:off x="4323828" y="3411976"/>
                <a:ext cx="800197" cy="102229"/>
              </a:xfrm>
              <a:custGeom>
                <a:rect b="b" l="l" r="r" t="t"/>
                <a:pathLst>
                  <a:path extrusionOk="0" h="9146" w="71590">
                    <a:moveTo>
                      <a:pt x="1" y="1"/>
                    </a:moveTo>
                    <a:lnTo>
                      <a:pt x="1" y="9145"/>
                    </a:lnTo>
                    <a:lnTo>
                      <a:pt x="71589" y="9145"/>
                    </a:lnTo>
                    <a:lnTo>
                      <a:pt x="7158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77" name="Google Shape;6577;p93"/>
            <p:cNvGrpSpPr/>
            <p:nvPr/>
          </p:nvGrpSpPr>
          <p:grpSpPr>
            <a:xfrm>
              <a:off x="4132439" y="3023645"/>
              <a:ext cx="393633" cy="177096"/>
              <a:chOff x="4132439" y="3023645"/>
              <a:chExt cx="393633" cy="177096"/>
            </a:xfrm>
          </p:grpSpPr>
          <p:sp>
            <p:nvSpPr>
              <p:cNvPr id="6578" name="Google Shape;6578;p93"/>
              <p:cNvSpPr/>
              <p:nvPr/>
            </p:nvSpPr>
            <p:spPr>
              <a:xfrm>
                <a:off x="4132439" y="3023645"/>
                <a:ext cx="190085" cy="177096"/>
              </a:xfrm>
              <a:custGeom>
                <a:rect b="b" l="l" r="r" t="t"/>
                <a:pathLst>
                  <a:path extrusionOk="0" h="15844" w="17006">
                    <a:moveTo>
                      <a:pt x="0" y="1"/>
                    </a:moveTo>
                    <a:cubicBezTo>
                      <a:pt x="0" y="5035"/>
                      <a:pt x="2405" y="9521"/>
                      <a:pt x="6124" y="12423"/>
                    </a:cubicBezTo>
                    <a:cubicBezTo>
                      <a:pt x="8932" y="14639"/>
                      <a:pt x="12404" y="15844"/>
                      <a:pt x="15981" y="15844"/>
                    </a:cubicBezTo>
                    <a:lnTo>
                      <a:pt x="17005" y="15844"/>
                    </a:lnTo>
                    <a:lnTo>
                      <a:pt x="17005" y="6962"/>
                    </a:lnTo>
                    <a:lnTo>
                      <a:pt x="15905" y="6962"/>
                    </a:lnTo>
                    <a:cubicBezTo>
                      <a:pt x="12043" y="6962"/>
                      <a:pt x="8822" y="3862"/>
                      <a:pt x="882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79" name="Google Shape;6579;p93"/>
              <p:cNvSpPr/>
              <p:nvPr/>
            </p:nvSpPr>
            <p:spPr>
              <a:xfrm>
                <a:off x="4318649" y="3101461"/>
                <a:ext cx="207423" cy="99267"/>
              </a:xfrm>
              <a:custGeom>
                <a:rect b="b" l="l" r="r" t="t"/>
                <a:pathLst>
                  <a:path extrusionOk="0" h="8881" w="18211">
                    <a:moveTo>
                      <a:pt x="0" y="0"/>
                    </a:moveTo>
                    <a:lnTo>
                      <a:pt x="0" y="8880"/>
                    </a:lnTo>
                    <a:lnTo>
                      <a:pt x="18210" y="8880"/>
                    </a:lnTo>
                    <a:lnTo>
                      <a:pt x="1821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0" name="Google Shape;6580;p93"/>
            <p:cNvGrpSpPr/>
            <p:nvPr/>
          </p:nvGrpSpPr>
          <p:grpSpPr>
            <a:xfrm>
              <a:off x="3921811" y="3023049"/>
              <a:ext cx="1002397" cy="388943"/>
              <a:chOff x="3921811" y="3023049"/>
              <a:chExt cx="1002397" cy="388943"/>
            </a:xfrm>
          </p:grpSpPr>
          <p:sp>
            <p:nvSpPr>
              <p:cNvPr id="6581" name="Google Shape;6581;p93"/>
              <p:cNvSpPr/>
              <p:nvPr/>
            </p:nvSpPr>
            <p:spPr>
              <a:xfrm>
                <a:off x="3921811" y="3023049"/>
                <a:ext cx="403709" cy="388943"/>
              </a:xfrm>
              <a:custGeom>
                <a:rect b="b" l="l" r="r" t="t"/>
                <a:pathLst>
                  <a:path extrusionOk="0" h="34797" w="36118">
                    <a:moveTo>
                      <a:pt x="0" y="1"/>
                    </a:moveTo>
                    <a:cubicBezTo>
                      <a:pt x="0" y="152"/>
                      <a:pt x="3" y="301"/>
                      <a:pt x="3" y="452"/>
                    </a:cubicBezTo>
                    <a:cubicBezTo>
                      <a:pt x="245" y="19441"/>
                      <a:pt x="15879" y="34797"/>
                      <a:pt x="35018" y="34797"/>
                    </a:cubicBezTo>
                    <a:lnTo>
                      <a:pt x="36118" y="34797"/>
                    </a:lnTo>
                    <a:lnTo>
                      <a:pt x="36118" y="25652"/>
                    </a:lnTo>
                    <a:lnTo>
                      <a:pt x="34843" y="25652"/>
                    </a:lnTo>
                    <a:lnTo>
                      <a:pt x="34798" y="25632"/>
                    </a:lnTo>
                    <a:cubicBezTo>
                      <a:pt x="20649" y="25575"/>
                      <a:pt x="9181" y="14193"/>
                      <a:pt x="9115" y="123"/>
                    </a:cubicBezTo>
                    <a:cubicBezTo>
                      <a:pt x="9115" y="81"/>
                      <a:pt x="9108" y="42"/>
                      <a:pt x="910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2" name="Google Shape;6582;p93"/>
              <p:cNvSpPr/>
              <p:nvPr/>
            </p:nvSpPr>
            <p:spPr>
              <a:xfrm>
                <a:off x="4322109" y="3309770"/>
                <a:ext cx="602098" cy="102218"/>
              </a:xfrm>
              <a:custGeom>
                <a:rect b="b" l="l" r="r" t="t"/>
                <a:pathLst>
                  <a:path extrusionOk="0" h="9145" w="53867">
                    <a:moveTo>
                      <a:pt x="1" y="0"/>
                    </a:moveTo>
                    <a:lnTo>
                      <a:pt x="1" y="9145"/>
                    </a:lnTo>
                    <a:lnTo>
                      <a:pt x="53867" y="9145"/>
                    </a:lnTo>
                    <a:lnTo>
                      <a:pt x="5386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583" name="Google Shape;6583;p93"/>
            <p:cNvGrpSpPr/>
            <p:nvPr/>
          </p:nvGrpSpPr>
          <p:grpSpPr>
            <a:xfrm>
              <a:off x="4023645" y="3023049"/>
              <a:ext cx="683032" cy="286722"/>
              <a:chOff x="4023645" y="3023049"/>
              <a:chExt cx="683032" cy="286722"/>
            </a:xfrm>
          </p:grpSpPr>
          <p:sp>
            <p:nvSpPr>
              <p:cNvPr id="6584" name="Google Shape;6584;p93"/>
              <p:cNvSpPr/>
              <p:nvPr/>
            </p:nvSpPr>
            <p:spPr>
              <a:xfrm>
                <a:off x="4023645" y="3023049"/>
                <a:ext cx="300664" cy="286524"/>
              </a:xfrm>
              <a:custGeom>
                <a:rect b="b" l="l" r="r" t="t"/>
                <a:pathLst>
                  <a:path extrusionOk="0" h="25634" w="26899">
                    <a:moveTo>
                      <a:pt x="1" y="1"/>
                    </a:moveTo>
                    <a:cubicBezTo>
                      <a:pt x="1" y="42"/>
                      <a:pt x="4" y="81"/>
                      <a:pt x="4" y="121"/>
                    </a:cubicBezTo>
                    <a:cubicBezTo>
                      <a:pt x="70" y="14193"/>
                      <a:pt x="11538" y="25575"/>
                      <a:pt x="25687" y="25630"/>
                    </a:cubicBezTo>
                    <a:cubicBezTo>
                      <a:pt x="25723" y="25630"/>
                      <a:pt x="25757" y="25634"/>
                      <a:pt x="25792" y="25634"/>
                    </a:cubicBezTo>
                    <a:lnTo>
                      <a:pt x="26899" y="25634"/>
                    </a:lnTo>
                    <a:lnTo>
                      <a:pt x="26899" y="15842"/>
                    </a:lnTo>
                    <a:lnTo>
                      <a:pt x="25768" y="15842"/>
                    </a:lnTo>
                    <a:cubicBezTo>
                      <a:pt x="22191" y="15842"/>
                      <a:pt x="18719" y="14637"/>
                      <a:pt x="15911" y="12423"/>
                    </a:cubicBezTo>
                    <a:cubicBezTo>
                      <a:pt x="12192" y="9521"/>
                      <a:pt x="9787" y="5035"/>
                      <a:pt x="97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85" name="Google Shape;6585;p93"/>
              <p:cNvSpPr/>
              <p:nvPr/>
            </p:nvSpPr>
            <p:spPr>
              <a:xfrm>
                <a:off x="4314850" y="3200125"/>
                <a:ext cx="391827" cy="109646"/>
              </a:xfrm>
              <a:custGeom>
                <a:rect b="b" l="l" r="r" t="t"/>
                <a:pathLst>
                  <a:path extrusionOk="0" h="9792" w="35055">
                    <a:moveTo>
                      <a:pt x="1" y="0"/>
                    </a:moveTo>
                    <a:lnTo>
                      <a:pt x="1" y="88"/>
                    </a:lnTo>
                    <a:lnTo>
                      <a:pt x="1" y="9792"/>
                    </a:lnTo>
                    <a:lnTo>
                      <a:pt x="35054" y="9792"/>
                    </a:lnTo>
                    <a:lnTo>
                      <a:pt x="350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86" name="Google Shape;6586;p93"/>
          <p:cNvGrpSpPr/>
          <p:nvPr/>
        </p:nvGrpSpPr>
        <p:grpSpPr>
          <a:xfrm>
            <a:off x="1541251" y="1854258"/>
            <a:ext cx="713522" cy="688025"/>
            <a:chOff x="1706078" y="2092648"/>
            <a:chExt cx="660913" cy="637296"/>
          </a:xfrm>
        </p:grpSpPr>
        <p:sp>
          <p:nvSpPr>
            <p:cNvPr id="6587" name="Google Shape;6587;p93"/>
            <p:cNvSpPr/>
            <p:nvPr/>
          </p:nvSpPr>
          <p:spPr>
            <a:xfrm>
              <a:off x="1745332" y="2158066"/>
              <a:ext cx="571867" cy="571878"/>
            </a:xfrm>
            <a:custGeom>
              <a:rect b="b" l="l" r="r" t="t"/>
              <a:pathLst>
                <a:path extrusionOk="0" h="107749" w="107747">
                  <a:moveTo>
                    <a:pt x="53874" y="11565"/>
                  </a:moveTo>
                  <a:cubicBezTo>
                    <a:pt x="77238" y="11565"/>
                    <a:pt x="96182" y="30509"/>
                    <a:pt x="96182" y="53873"/>
                  </a:cubicBezTo>
                  <a:cubicBezTo>
                    <a:pt x="96182" y="77240"/>
                    <a:pt x="77240" y="96182"/>
                    <a:pt x="53874" y="96182"/>
                  </a:cubicBezTo>
                  <a:cubicBezTo>
                    <a:pt x="30507" y="96182"/>
                    <a:pt x="11565" y="77240"/>
                    <a:pt x="11565" y="53873"/>
                  </a:cubicBezTo>
                  <a:cubicBezTo>
                    <a:pt x="11565" y="30509"/>
                    <a:pt x="30507" y="11565"/>
                    <a:pt x="53874" y="11565"/>
                  </a:cubicBezTo>
                  <a:close/>
                  <a:moveTo>
                    <a:pt x="53874" y="1"/>
                  </a:moveTo>
                  <a:cubicBezTo>
                    <a:pt x="24120" y="1"/>
                    <a:pt x="1" y="24120"/>
                    <a:pt x="1" y="53873"/>
                  </a:cubicBezTo>
                  <a:cubicBezTo>
                    <a:pt x="1" y="83626"/>
                    <a:pt x="24120" y="107748"/>
                    <a:pt x="53874" y="107748"/>
                  </a:cubicBezTo>
                  <a:cubicBezTo>
                    <a:pt x="83625" y="107748"/>
                    <a:pt x="107746" y="83626"/>
                    <a:pt x="107746" y="53873"/>
                  </a:cubicBezTo>
                  <a:cubicBezTo>
                    <a:pt x="107746" y="24120"/>
                    <a:pt x="83627" y="1"/>
                    <a:pt x="53874"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588" name="Google Shape;6588;p93"/>
            <p:cNvGrpSpPr/>
            <p:nvPr/>
          </p:nvGrpSpPr>
          <p:grpSpPr>
            <a:xfrm>
              <a:off x="1706078" y="2092648"/>
              <a:ext cx="660913" cy="575241"/>
              <a:chOff x="1706078" y="2092648"/>
              <a:chExt cx="660913" cy="575241"/>
            </a:xfrm>
          </p:grpSpPr>
          <p:sp>
            <p:nvSpPr>
              <p:cNvPr id="6589" name="Google Shape;6589;p93"/>
              <p:cNvSpPr/>
              <p:nvPr/>
            </p:nvSpPr>
            <p:spPr>
              <a:xfrm>
                <a:off x="1938891" y="2092648"/>
                <a:ext cx="192041" cy="353676"/>
              </a:xfrm>
              <a:custGeom>
                <a:rect b="b" l="l" r="r" t="t"/>
                <a:pathLst>
                  <a:path extrusionOk="0" h="66637" w="36183">
                    <a:moveTo>
                      <a:pt x="18094" y="1"/>
                    </a:moveTo>
                    <a:cubicBezTo>
                      <a:pt x="8801" y="1"/>
                      <a:pt x="1202" y="7552"/>
                      <a:pt x="1202" y="16877"/>
                    </a:cubicBezTo>
                    <a:cubicBezTo>
                      <a:pt x="1202" y="23723"/>
                      <a:pt x="5288" y="29491"/>
                      <a:pt x="11057" y="32260"/>
                    </a:cubicBezTo>
                    <a:cubicBezTo>
                      <a:pt x="13944" y="33580"/>
                      <a:pt x="15864" y="36464"/>
                      <a:pt x="15864" y="39714"/>
                    </a:cubicBezTo>
                    <a:cubicBezTo>
                      <a:pt x="15864" y="42954"/>
                      <a:pt x="13829" y="45963"/>
                      <a:pt x="10817" y="47040"/>
                    </a:cubicBezTo>
                    <a:cubicBezTo>
                      <a:pt x="6250" y="48723"/>
                      <a:pt x="2404" y="51972"/>
                      <a:pt x="1" y="56176"/>
                    </a:cubicBezTo>
                    <a:lnTo>
                      <a:pt x="18155" y="66637"/>
                    </a:lnTo>
                    <a:lnTo>
                      <a:pt x="36182" y="56176"/>
                    </a:lnTo>
                    <a:cubicBezTo>
                      <a:pt x="33779" y="51975"/>
                      <a:pt x="29930" y="48725"/>
                      <a:pt x="25479" y="47040"/>
                    </a:cubicBezTo>
                    <a:cubicBezTo>
                      <a:pt x="22352" y="45966"/>
                      <a:pt x="20316" y="42957"/>
                      <a:pt x="20316" y="39714"/>
                    </a:cubicBezTo>
                    <a:lnTo>
                      <a:pt x="20316" y="39474"/>
                    </a:lnTo>
                    <a:cubicBezTo>
                      <a:pt x="20316" y="36349"/>
                      <a:pt x="22239" y="33578"/>
                      <a:pt x="24998" y="32260"/>
                    </a:cubicBezTo>
                    <a:cubicBezTo>
                      <a:pt x="31250" y="29491"/>
                      <a:pt x="35461" y="22999"/>
                      <a:pt x="34980" y="15676"/>
                    </a:cubicBezTo>
                    <a:cubicBezTo>
                      <a:pt x="34375" y="7376"/>
                      <a:pt x="27644" y="646"/>
                      <a:pt x="19357" y="47"/>
                    </a:cubicBezTo>
                    <a:cubicBezTo>
                      <a:pt x="18933" y="18"/>
                      <a:pt x="18513" y="1"/>
                      <a:pt x="18094" y="1"/>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0" name="Google Shape;6590;p93"/>
              <p:cNvSpPr/>
              <p:nvPr/>
            </p:nvSpPr>
            <p:spPr>
              <a:xfrm>
                <a:off x="1706078" y="2390779"/>
                <a:ext cx="329208" cy="277004"/>
              </a:xfrm>
              <a:custGeom>
                <a:rect b="b" l="l" r="r" t="t"/>
                <a:pathLst>
                  <a:path extrusionOk="0" h="52191" w="62027">
                    <a:moveTo>
                      <a:pt x="43872" y="1"/>
                    </a:moveTo>
                    <a:cubicBezTo>
                      <a:pt x="41468" y="4212"/>
                      <a:pt x="40629" y="9019"/>
                      <a:pt x="41353" y="13829"/>
                    </a:cubicBezTo>
                    <a:cubicBezTo>
                      <a:pt x="41946" y="17069"/>
                      <a:pt x="40389" y="20321"/>
                      <a:pt x="37504" y="21878"/>
                    </a:cubicBezTo>
                    <a:lnTo>
                      <a:pt x="37379" y="22004"/>
                    </a:lnTo>
                    <a:cubicBezTo>
                      <a:pt x="36131" y="22712"/>
                      <a:pt x="34723" y="23085"/>
                      <a:pt x="33288" y="23090"/>
                    </a:cubicBezTo>
                    <a:cubicBezTo>
                      <a:pt x="31652" y="23095"/>
                      <a:pt x="30056" y="22587"/>
                      <a:pt x="28724" y="21638"/>
                    </a:cubicBezTo>
                    <a:cubicBezTo>
                      <a:pt x="25815" y="19553"/>
                      <a:pt x="22344" y="18435"/>
                      <a:pt x="18815" y="18435"/>
                    </a:cubicBezTo>
                    <a:cubicBezTo>
                      <a:pt x="15632" y="18435"/>
                      <a:pt x="12399" y="19345"/>
                      <a:pt x="9490" y="21282"/>
                    </a:cubicBezTo>
                    <a:cubicBezTo>
                      <a:pt x="2520" y="25965"/>
                      <a:pt x="1" y="35101"/>
                      <a:pt x="3721" y="42677"/>
                    </a:cubicBezTo>
                    <a:cubicBezTo>
                      <a:pt x="6677" y="48755"/>
                      <a:pt x="12664" y="52191"/>
                      <a:pt x="18840" y="52191"/>
                    </a:cubicBezTo>
                    <a:cubicBezTo>
                      <a:pt x="21707" y="52191"/>
                      <a:pt x="24613" y="51450"/>
                      <a:pt x="27282" y="49890"/>
                    </a:cubicBezTo>
                    <a:cubicBezTo>
                      <a:pt x="33291" y="46525"/>
                      <a:pt x="36303" y="40151"/>
                      <a:pt x="35694" y="33659"/>
                    </a:cubicBezTo>
                    <a:cubicBezTo>
                      <a:pt x="35456" y="30534"/>
                      <a:pt x="37024" y="27407"/>
                      <a:pt x="39783" y="25852"/>
                    </a:cubicBezTo>
                    <a:cubicBezTo>
                      <a:pt x="41044" y="25114"/>
                      <a:pt x="42424" y="24748"/>
                      <a:pt x="43786" y="24748"/>
                    </a:cubicBezTo>
                    <a:cubicBezTo>
                      <a:pt x="45537" y="24748"/>
                      <a:pt x="47261" y="25356"/>
                      <a:pt x="48676" y="26573"/>
                    </a:cubicBezTo>
                    <a:cubicBezTo>
                      <a:pt x="52525" y="29572"/>
                      <a:pt x="57216" y="31255"/>
                      <a:pt x="62026" y="31255"/>
                    </a:cubicBezTo>
                    <a:lnTo>
                      <a:pt x="62026" y="1046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1" name="Google Shape;6591;p93"/>
              <p:cNvSpPr/>
              <p:nvPr/>
            </p:nvSpPr>
            <p:spPr>
              <a:xfrm>
                <a:off x="2035235" y="2390779"/>
                <a:ext cx="331756" cy="277110"/>
              </a:xfrm>
              <a:custGeom>
                <a:rect b="b" l="l" r="r" t="t"/>
                <a:pathLst>
                  <a:path extrusionOk="0" h="52211" w="62507">
                    <a:moveTo>
                      <a:pt x="18030" y="1"/>
                    </a:moveTo>
                    <a:lnTo>
                      <a:pt x="0" y="10461"/>
                    </a:lnTo>
                    <a:lnTo>
                      <a:pt x="0" y="31253"/>
                    </a:lnTo>
                    <a:cubicBezTo>
                      <a:pt x="4807" y="31253"/>
                      <a:pt x="9489" y="29570"/>
                      <a:pt x="13222" y="26570"/>
                    </a:cubicBezTo>
                    <a:cubicBezTo>
                      <a:pt x="15722" y="24434"/>
                      <a:pt x="19307" y="24145"/>
                      <a:pt x="22118" y="25849"/>
                    </a:cubicBezTo>
                    <a:lnTo>
                      <a:pt x="22359" y="25965"/>
                    </a:lnTo>
                    <a:cubicBezTo>
                      <a:pt x="25003" y="27532"/>
                      <a:pt x="26560" y="30534"/>
                      <a:pt x="26204" y="33659"/>
                    </a:cubicBezTo>
                    <a:cubicBezTo>
                      <a:pt x="25599" y="40389"/>
                      <a:pt x="28964" y="47244"/>
                      <a:pt x="35578" y="50486"/>
                    </a:cubicBezTo>
                    <a:cubicBezTo>
                      <a:pt x="37877" y="51619"/>
                      <a:pt x="40405" y="52210"/>
                      <a:pt x="42968" y="52208"/>
                    </a:cubicBezTo>
                    <a:cubicBezTo>
                      <a:pt x="48435" y="52208"/>
                      <a:pt x="53755" y="49544"/>
                      <a:pt x="56978" y="44840"/>
                    </a:cubicBezTo>
                    <a:cubicBezTo>
                      <a:pt x="62506" y="36540"/>
                      <a:pt x="59862" y="25484"/>
                      <a:pt x="51447" y="20674"/>
                    </a:cubicBezTo>
                    <a:cubicBezTo>
                      <a:pt x="48774" y="19149"/>
                      <a:pt x="45855" y="18413"/>
                      <a:pt x="42983" y="18413"/>
                    </a:cubicBezTo>
                    <a:cubicBezTo>
                      <a:pt x="39520" y="18413"/>
                      <a:pt x="36121" y="19482"/>
                      <a:pt x="33290" y="21523"/>
                    </a:cubicBezTo>
                    <a:cubicBezTo>
                      <a:pt x="30671" y="23429"/>
                      <a:pt x="27161" y="23571"/>
                      <a:pt x="24397" y="21878"/>
                    </a:cubicBezTo>
                    <a:cubicBezTo>
                      <a:pt x="21510" y="20321"/>
                      <a:pt x="19955" y="17069"/>
                      <a:pt x="20549" y="13829"/>
                    </a:cubicBezTo>
                    <a:cubicBezTo>
                      <a:pt x="21272" y="9019"/>
                      <a:pt x="20433" y="4212"/>
                      <a:pt x="1803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592" name="Google Shape;6592;p93"/>
          <p:cNvGrpSpPr/>
          <p:nvPr/>
        </p:nvGrpSpPr>
        <p:grpSpPr>
          <a:xfrm>
            <a:off x="6303109" y="971806"/>
            <a:ext cx="1317459" cy="684168"/>
            <a:chOff x="238125" y="999450"/>
            <a:chExt cx="7140700" cy="3708225"/>
          </a:xfrm>
        </p:grpSpPr>
        <p:sp>
          <p:nvSpPr>
            <p:cNvPr id="6593" name="Google Shape;6593;p93"/>
            <p:cNvSpPr/>
            <p:nvPr/>
          </p:nvSpPr>
          <p:spPr>
            <a:xfrm>
              <a:off x="2171975" y="3872925"/>
              <a:ext cx="7900" cy="25"/>
            </a:xfrm>
            <a:custGeom>
              <a:rect b="b" l="l" r="r" t="t"/>
              <a:pathLst>
                <a:path extrusionOk="0" h="1" w="316">
                  <a:moveTo>
                    <a:pt x="316" y="0"/>
                  </a:move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4" name="Google Shape;6594;p93"/>
            <p:cNvSpPr/>
            <p:nvPr/>
          </p:nvSpPr>
          <p:spPr>
            <a:xfrm>
              <a:off x="2180300" y="999450"/>
              <a:ext cx="3256350" cy="3708225"/>
            </a:xfrm>
            <a:custGeom>
              <a:rect b="b" l="l" r="r" t="t"/>
              <a:pathLst>
                <a:path extrusionOk="0" h="148329" w="130254">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5" name="Google Shape;6595;p93"/>
            <p:cNvSpPr/>
            <p:nvPr/>
          </p:nvSpPr>
          <p:spPr>
            <a:xfrm>
              <a:off x="238125" y="2853750"/>
              <a:ext cx="2358675" cy="1853475"/>
            </a:xfrm>
            <a:custGeom>
              <a:rect b="b" l="l" r="r" t="t"/>
              <a:pathLst>
                <a:path extrusionOk="0" h="74139" w="94347">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6" name="Google Shape;6596;p93"/>
            <p:cNvSpPr/>
            <p:nvPr/>
          </p:nvSpPr>
          <p:spPr>
            <a:xfrm>
              <a:off x="238125" y="999450"/>
              <a:ext cx="1942200" cy="2270400"/>
            </a:xfrm>
            <a:custGeom>
              <a:rect b="b" l="l" r="r" t="t"/>
              <a:pathLst>
                <a:path extrusionOk="0" h="90816" w="77688">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7" name="Google Shape;6597;p93"/>
            <p:cNvSpPr/>
            <p:nvPr/>
          </p:nvSpPr>
          <p:spPr>
            <a:xfrm>
              <a:off x="3808250" y="2852875"/>
              <a:ext cx="25" cy="25"/>
            </a:xfrm>
            <a:custGeom>
              <a:rect b="b" l="l" r="r" t="t"/>
              <a:pathLst>
                <a:path extrusionOk="0" h="1" w="1">
                  <a:moveTo>
                    <a:pt x="0" y="1"/>
                  </a:moveTo>
                  <a:close/>
                </a:path>
              </a:pathLst>
            </a:custGeom>
            <a:solidFill>
              <a:srgbClr val="DB63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8" name="Google Shape;6598;p93"/>
            <p:cNvSpPr/>
            <p:nvPr/>
          </p:nvSpPr>
          <p:spPr>
            <a:xfrm>
              <a:off x="1762475" y="999450"/>
              <a:ext cx="2386250" cy="2044875"/>
            </a:xfrm>
            <a:custGeom>
              <a:rect b="b" l="l" r="r" t="t"/>
              <a:pathLst>
                <a:path extrusionOk="0" h="81795" w="9545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99" name="Google Shape;6599;p93"/>
            <p:cNvSpPr/>
            <p:nvPr/>
          </p:nvSpPr>
          <p:spPr>
            <a:xfrm>
              <a:off x="3338000" y="2435975"/>
              <a:ext cx="2101275" cy="2271250"/>
            </a:xfrm>
            <a:custGeom>
              <a:rect b="b" l="l" r="r" t="t"/>
              <a:pathLst>
                <a:path extrusionOk="0" h="90850" w="84051">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0" name="Google Shape;6600;p93"/>
            <p:cNvSpPr/>
            <p:nvPr/>
          </p:nvSpPr>
          <p:spPr>
            <a:xfrm>
              <a:off x="5019250" y="2852875"/>
              <a:ext cx="2359150" cy="1854350"/>
            </a:xfrm>
            <a:custGeom>
              <a:rect b="b" l="l" r="r" t="t"/>
              <a:pathLst>
                <a:path extrusionOk="0" h="74174" w="94366">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1" name="Google Shape;6601;p93"/>
            <p:cNvSpPr/>
            <p:nvPr/>
          </p:nvSpPr>
          <p:spPr>
            <a:xfrm>
              <a:off x="5025375" y="999450"/>
              <a:ext cx="2353450" cy="2270825"/>
            </a:xfrm>
            <a:custGeom>
              <a:rect b="b" l="l" r="r" t="t"/>
              <a:pathLst>
                <a:path extrusionOk="0" h="90833" w="94138">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4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605" name="Shape 6605"/>
        <p:cNvGrpSpPr/>
        <p:nvPr/>
      </p:nvGrpSpPr>
      <p:grpSpPr>
        <a:xfrm>
          <a:off x="0" y="0"/>
          <a:ext cx="0" cy="0"/>
          <a:chOff x="0" y="0"/>
          <a:chExt cx="0" cy="0"/>
        </a:xfrm>
      </p:grpSpPr>
      <p:grpSp>
        <p:nvGrpSpPr>
          <p:cNvPr id="6606" name="Google Shape;6606;p94"/>
          <p:cNvGrpSpPr/>
          <p:nvPr/>
        </p:nvGrpSpPr>
        <p:grpSpPr>
          <a:xfrm>
            <a:off x="717027" y="967622"/>
            <a:ext cx="1636117" cy="1526144"/>
            <a:chOff x="729238" y="1179665"/>
            <a:chExt cx="1636117" cy="1526144"/>
          </a:xfrm>
        </p:grpSpPr>
        <p:grpSp>
          <p:nvGrpSpPr>
            <p:cNvPr id="6607" name="Google Shape;6607;p94"/>
            <p:cNvGrpSpPr/>
            <p:nvPr/>
          </p:nvGrpSpPr>
          <p:grpSpPr>
            <a:xfrm>
              <a:off x="729238" y="1179665"/>
              <a:ext cx="80700" cy="1526144"/>
              <a:chOff x="729238" y="1179665"/>
              <a:chExt cx="80700" cy="1526144"/>
            </a:xfrm>
          </p:grpSpPr>
          <p:sp>
            <p:nvSpPr>
              <p:cNvPr id="6608" name="Google Shape;6608;p94"/>
              <p:cNvSpPr/>
              <p:nvPr/>
            </p:nvSpPr>
            <p:spPr>
              <a:xfrm>
                <a:off x="72923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09" name="Google Shape;6609;p94"/>
              <p:cNvSpPr/>
              <p:nvPr/>
            </p:nvSpPr>
            <p:spPr>
              <a:xfrm>
                <a:off x="72923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0" name="Google Shape;6610;p94"/>
              <p:cNvSpPr/>
              <p:nvPr/>
            </p:nvSpPr>
            <p:spPr>
              <a:xfrm>
                <a:off x="72923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1" name="Google Shape;6611;p94"/>
              <p:cNvSpPr/>
              <p:nvPr/>
            </p:nvSpPr>
            <p:spPr>
              <a:xfrm>
                <a:off x="72923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2" name="Google Shape;6612;p94"/>
              <p:cNvSpPr/>
              <p:nvPr/>
            </p:nvSpPr>
            <p:spPr>
              <a:xfrm>
                <a:off x="729238"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3" name="Google Shape;6613;p94"/>
              <p:cNvSpPr/>
              <p:nvPr/>
            </p:nvSpPr>
            <p:spPr>
              <a:xfrm>
                <a:off x="729238"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4" name="Google Shape;6614;p94"/>
              <p:cNvSpPr/>
              <p:nvPr/>
            </p:nvSpPr>
            <p:spPr>
              <a:xfrm>
                <a:off x="72923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5" name="Google Shape;6615;p94"/>
              <p:cNvSpPr/>
              <p:nvPr/>
            </p:nvSpPr>
            <p:spPr>
              <a:xfrm>
                <a:off x="72923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6" name="Google Shape;6616;p94"/>
              <p:cNvSpPr/>
              <p:nvPr/>
            </p:nvSpPr>
            <p:spPr>
              <a:xfrm>
                <a:off x="72923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17" name="Google Shape;6617;p94"/>
              <p:cNvSpPr/>
              <p:nvPr/>
            </p:nvSpPr>
            <p:spPr>
              <a:xfrm>
                <a:off x="72923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18" name="Google Shape;6618;p94"/>
            <p:cNvGrpSpPr/>
            <p:nvPr/>
          </p:nvGrpSpPr>
          <p:grpSpPr>
            <a:xfrm>
              <a:off x="903098" y="1179665"/>
              <a:ext cx="80700" cy="1526144"/>
              <a:chOff x="903098" y="1179665"/>
              <a:chExt cx="80700" cy="1526144"/>
            </a:xfrm>
          </p:grpSpPr>
          <p:sp>
            <p:nvSpPr>
              <p:cNvPr id="6619" name="Google Shape;6619;p94"/>
              <p:cNvSpPr/>
              <p:nvPr/>
            </p:nvSpPr>
            <p:spPr>
              <a:xfrm>
                <a:off x="90309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0" name="Google Shape;6620;p94"/>
              <p:cNvSpPr/>
              <p:nvPr/>
            </p:nvSpPr>
            <p:spPr>
              <a:xfrm>
                <a:off x="90309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1" name="Google Shape;6621;p94"/>
              <p:cNvSpPr/>
              <p:nvPr/>
            </p:nvSpPr>
            <p:spPr>
              <a:xfrm>
                <a:off x="90309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2" name="Google Shape;6622;p94"/>
              <p:cNvSpPr/>
              <p:nvPr/>
            </p:nvSpPr>
            <p:spPr>
              <a:xfrm>
                <a:off x="90309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3" name="Google Shape;6623;p94"/>
              <p:cNvSpPr/>
              <p:nvPr/>
            </p:nvSpPr>
            <p:spPr>
              <a:xfrm>
                <a:off x="90309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4" name="Google Shape;6624;p94"/>
              <p:cNvSpPr/>
              <p:nvPr/>
            </p:nvSpPr>
            <p:spPr>
              <a:xfrm>
                <a:off x="90309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5" name="Google Shape;6625;p94"/>
              <p:cNvSpPr/>
              <p:nvPr/>
            </p:nvSpPr>
            <p:spPr>
              <a:xfrm>
                <a:off x="903098"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6" name="Google Shape;6626;p94"/>
              <p:cNvSpPr/>
              <p:nvPr/>
            </p:nvSpPr>
            <p:spPr>
              <a:xfrm>
                <a:off x="90309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7" name="Google Shape;6627;p94"/>
              <p:cNvSpPr/>
              <p:nvPr/>
            </p:nvSpPr>
            <p:spPr>
              <a:xfrm>
                <a:off x="90309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28" name="Google Shape;6628;p94"/>
              <p:cNvSpPr/>
              <p:nvPr/>
            </p:nvSpPr>
            <p:spPr>
              <a:xfrm>
                <a:off x="90309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29" name="Google Shape;6629;p94"/>
            <p:cNvGrpSpPr/>
            <p:nvPr/>
          </p:nvGrpSpPr>
          <p:grpSpPr>
            <a:xfrm>
              <a:off x="1076958" y="1179665"/>
              <a:ext cx="80700" cy="1526144"/>
              <a:chOff x="1076958" y="1179665"/>
              <a:chExt cx="80700" cy="1526144"/>
            </a:xfrm>
          </p:grpSpPr>
          <p:sp>
            <p:nvSpPr>
              <p:cNvPr id="6630" name="Google Shape;6630;p94"/>
              <p:cNvSpPr/>
              <p:nvPr/>
            </p:nvSpPr>
            <p:spPr>
              <a:xfrm>
                <a:off x="1076958"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1" name="Google Shape;6631;p94"/>
              <p:cNvSpPr/>
              <p:nvPr/>
            </p:nvSpPr>
            <p:spPr>
              <a:xfrm>
                <a:off x="1076958"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2" name="Google Shape;6632;p94"/>
              <p:cNvSpPr/>
              <p:nvPr/>
            </p:nvSpPr>
            <p:spPr>
              <a:xfrm>
                <a:off x="1076958"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3" name="Google Shape;6633;p94"/>
              <p:cNvSpPr/>
              <p:nvPr/>
            </p:nvSpPr>
            <p:spPr>
              <a:xfrm>
                <a:off x="1076958"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4" name="Google Shape;6634;p94"/>
              <p:cNvSpPr/>
              <p:nvPr/>
            </p:nvSpPr>
            <p:spPr>
              <a:xfrm>
                <a:off x="1076958"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5" name="Google Shape;6635;p94"/>
              <p:cNvSpPr/>
              <p:nvPr/>
            </p:nvSpPr>
            <p:spPr>
              <a:xfrm>
                <a:off x="1076958"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6" name="Google Shape;6636;p94"/>
              <p:cNvSpPr/>
              <p:nvPr/>
            </p:nvSpPr>
            <p:spPr>
              <a:xfrm>
                <a:off x="1076958"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7" name="Google Shape;6637;p94"/>
              <p:cNvSpPr/>
              <p:nvPr/>
            </p:nvSpPr>
            <p:spPr>
              <a:xfrm>
                <a:off x="1076958"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8" name="Google Shape;6638;p94"/>
              <p:cNvSpPr/>
              <p:nvPr/>
            </p:nvSpPr>
            <p:spPr>
              <a:xfrm>
                <a:off x="1076958"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39" name="Google Shape;6639;p94"/>
              <p:cNvSpPr/>
              <p:nvPr/>
            </p:nvSpPr>
            <p:spPr>
              <a:xfrm>
                <a:off x="1076958"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40" name="Google Shape;6640;p94"/>
            <p:cNvGrpSpPr/>
            <p:nvPr/>
          </p:nvGrpSpPr>
          <p:grpSpPr>
            <a:xfrm>
              <a:off x="1247707" y="1179665"/>
              <a:ext cx="80700" cy="1526144"/>
              <a:chOff x="1247707" y="1179665"/>
              <a:chExt cx="80700" cy="1526144"/>
            </a:xfrm>
          </p:grpSpPr>
          <p:sp>
            <p:nvSpPr>
              <p:cNvPr id="6641" name="Google Shape;6641;p94"/>
              <p:cNvSpPr/>
              <p:nvPr/>
            </p:nvSpPr>
            <p:spPr>
              <a:xfrm>
                <a:off x="124770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2" name="Google Shape;6642;p94"/>
              <p:cNvSpPr/>
              <p:nvPr/>
            </p:nvSpPr>
            <p:spPr>
              <a:xfrm>
                <a:off x="124770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3" name="Google Shape;6643;p94"/>
              <p:cNvSpPr/>
              <p:nvPr/>
            </p:nvSpPr>
            <p:spPr>
              <a:xfrm>
                <a:off x="124770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4" name="Google Shape;6644;p94"/>
              <p:cNvSpPr/>
              <p:nvPr/>
            </p:nvSpPr>
            <p:spPr>
              <a:xfrm>
                <a:off x="1247707" y="166175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5" name="Google Shape;6645;p94"/>
              <p:cNvSpPr/>
              <p:nvPr/>
            </p:nvSpPr>
            <p:spPr>
              <a:xfrm>
                <a:off x="1247707"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6" name="Google Shape;6646;p94"/>
              <p:cNvSpPr/>
              <p:nvPr/>
            </p:nvSpPr>
            <p:spPr>
              <a:xfrm>
                <a:off x="1247707"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7" name="Google Shape;6647;p94"/>
              <p:cNvSpPr/>
              <p:nvPr/>
            </p:nvSpPr>
            <p:spPr>
              <a:xfrm>
                <a:off x="124770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8" name="Google Shape;6648;p94"/>
              <p:cNvSpPr/>
              <p:nvPr/>
            </p:nvSpPr>
            <p:spPr>
              <a:xfrm>
                <a:off x="124770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49" name="Google Shape;6649;p94"/>
              <p:cNvSpPr/>
              <p:nvPr/>
            </p:nvSpPr>
            <p:spPr>
              <a:xfrm>
                <a:off x="124770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0" name="Google Shape;6650;p94"/>
              <p:cNvSpPr/>
              <p:nvPr/>
            </p:nvSpPr>
            <p:spPr>
              <a:xfrm>
                <a:off x="124770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51" name="Google Shape;6651;p94"/>
            <p:cNvGrpSpPr/>
            <p:nvPr/>
          </p:nvGrpSpPr>
          <p:grpSpPr>
            <a:xfrm>
              <a:off x="1421567" y="1179665"/>
              <a:ext cx="80700" cy="1526144"/>
              <a:chOff x="1421567" y="1179665"/>
              <a:chExt cx="80700" cy="1526144"/>
            </a:xfrm>
          </p:grpSpPr>
          <p:sp>
            <p:nvSpPr>
              <p:cNvPr id="6652" name="Google Shape;6652;p94"/>
              <p:cNvSpPr/>
              <p:nvPr/>
            </p:nvSpPr>
            <p:spPr>
              <a:xfrm>
                <a:off x="142156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3" name="Google Shape;6653;p94"/>
              <p:cNvSpPr/>
              <p:nvPr/>
            </p:nvSpPr>
            <p:spPr>
              <a:xfrm>
                <a:off x="142156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4" name="Google Shape;6654;p94"/>
              <p:cNvSpPr/>
              <p:nvPr/>
            </p:nvSpPr>
            <p:spPr>
              <a:xfrm>
                <a:off x="142156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5" name="Google Shape;6655;p94"/>
              <p:cNvSpPr/>
              <p:nvPr/>
            </p:nvSpPr>
            <p:spPr>
              <a:xfrm>
                <a:off x="142156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6" name="Google Shape;6656;p94"/>
              <p:cNvSpPr/>
              <p:nvPr/>
            </p:nvSpPr>
            <p:spPr>
              <a:xfrm>
                <a:off x="142156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7" name="Google Shape;6657;p94"/>
              <p:cNvSpPr/>
              <p:nvPr/>
            </p:nvSpPr>
            <p:spPr>
              <a:xfrm>
                <a:off x="142156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8" name="Google Shape;6658;p94"/>
              <p:cNvSpPr/>
              <p:nvPr/>
            </p:nvSpPr>
            <p:spPr>
              <a:xfrm>
                <a:off x="142156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59" name="Google Shape;6659;p94"/>
              <p:cNvSpPr/>
              <p:nvPr/>
            </p:nvSpPr>
            <p:spPr>
              <a:xfrm>
                <a:off x="142156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0" name="Google Shape;6660;p94"/>
              <p:cNvSpPr/>
              <p:nvPr/>
            </p:nvSpPr>
            <p:spPr>
              <a:xfrm>
                <a:off x="142156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1" name="Google Shape;6661;p94"/>
              <p:cNvSpPr/>
              <p:nvPr/>
            </p:nvSpPr>
            <p:spPr>
              <a:xfrm>
                <a:off x="142156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62" name="Google Shape;6662;p94"/>
            <p:cNvGrpSpPr/>
            <p:nvPr/>
          </p:nvGrpSpPr>
          <p:grpSpPr>
            <a:xfrm>
              <a:off x="1592327" y="1179665"/>
              <a:ext cx="80700" cy="1526144"/>
              <a:chOff x="1592327" y="1179665"/>
              <a:chExt cx="80700" cy="1526144"/>
            </a:xfrm>
          </p:grpSpPr>
          <p:sp>
            <p:nvSpPr>
              <p:cNvPr id="6663" name="Google Shape;6663;p94"/>
              <p:cNvSpPr/>
              <p:nvPr/>
            </p:nvSpPr>
            <p:spPr>
              <a:xfrm>
                <a:off x="159232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4" name="Google Shape;6664;p94"/>
              <p:cNvSpPr/>
              <p:nvPr/>
            </p:nvSpPr>
            <p:spPr>
              <a:xfrm>
                <a:off x="159232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5" name="Google Shape;6665;p94"/>
              <p:cNvSpPr/>
              <p:nvPr/>
            </p:nvSpPr>
            <p:spPr>
              <a:xfrm>
                <a:off x="159232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6" name="Google Shape;6666;p94"/>
              <p:cNvSpPr/>
              <p:nvPr/>
            </p:nvSpPr>
            <p:spPr>
              <a:xfrm>
                <a:off x="159232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7" name="Google Shape;6667;p94"/>
              <p:cNvSpPr/>
              <p:nvPr/>
            </p:nvSpPr>
            <p:spPr>
              <a:xfrm>
                <a:off x="159232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8" name="Google Shape;6668;p94"/>
              <p:cNvSpPr/>
              <p:nvPr/>
            </p:nvSpPr>
            <p:spPr>
              <a:xfrm>
                <a:off x="159232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69" name="Google Shape;6669;p94"/>
              <p:cNvSpPr/>
              <p:nvPr/>
            </p:nvSpPr>
            <p:spPr>
              <a:xfrm>
                <a:off x="1592327"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0" name="Google Shape;6670;p94"/>
              <p:cNvSpPr/>
              <p:nvPr/>
            </p:nvSpPr>
            <p:spPr>
              <a:xfrm>
                <a:off x="1592327"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1" name="Google Shape;6671;p94"/>
              <p:cNvSpPr/>
              <p:nvPr/>
            </p:nvSpPr>
            <p:spPr>
              <a:xfrm>
                <a:off x="1592327"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2" name="Google Shape;6672;p94"/>
              <p:cNvSpPr/>
              <p:nvPr/>
            </p:nvSpPr>
            <p:spPr>
              <a:xfrm>
                <a:off x="159232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73" name="Google Shape;6673;p94"/>
            <p:cNvGrpSpPr/>
            <p:nvPr/>
          </p:nvGrpSpPr>
          <p:grpSpPr>
            <a:xfrm>
              <a:off x="1766187" y="1179665"/>
              <a:ext cx="80700" cy="1526144"/>
              <a:chOff x="1766187" y="1179665"/>
              <a:chExt cx="80700" cy="1526144"/>
            </a:xfrm>
          </p:grpSpPr>
          <p:sp>
            <p:nvSpPr>
              <p:cNvPr id="6674" name="Google Shape;6674;p94"/>
              <p:cNvSpPr/>
              <p:nvPr/>
            </p:nvSpPr>
            <p:spPr>
              <a:xfrm>
                <a:off x="1766187"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5" name="Google Shape;6675;p94"/>
              <p:cNvSpPr/>
              <p:nvPr/>
            </p:nvSpPr>
            <p:spPr>
              <a:xfrm>
                <a:off x="1766187"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6" name="Google Shape;6676;p94"/>
              <p:cNvSpPr/>
              <p:nvPr/>
            </p:nvSpPr>
            <p:spPr>
              <a:xfrm>
                <a:off x="1766187"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7" name="Google Shape;6677;p94"/>
              <p:cNvSpPr/>
              <p:nvPr/>
            </p:nvSpPr>
            <p:spPr>
              <a:xfrm>
                <a:off x="1766187"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8" name="Google Shape;6678;p94"/>
              <p:cNvSpPr/>
              <p:nvPr/>
            </p:nvSpPr>
            <p:spPr>
              <a:xfrm>
                <a:off x="1766187"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79" name="Google Shape;6679;p94"/>
              <p:cNvSpPr/>
              <p:nvPr/>
            </p:nvSpPr>
            <p:spPr>
              <a:xfrm>
                <a:off x="1766187"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0" name="Google Shape;6680;p94"/>
              <p:cNvSpPr/>
              <p:nvPr/>
            </p:nvSpPr>
            <p:spPr>
              <a:xfrm>
                <a:off x="1766187" y="214302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1" name="Google Shape;6681;p94"/>
              <p:cNvSpPr/>
              <p:nvPr/>
            </p:nvSpPr>
            <p:spPr>
              <a:xfrm>
                <a:off x="1766187" y="2303717"/>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2" name="Google Shape;6682;p94"/>
              <p:cNvSpPr/>
              <p:nvPr/>
            </p:nvSpPr>
            <p:spPr>
              <a:xfrm>
                <a:off x="1766187" y="2464413"/>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3" name="Google Shape;6683;p94"/>
              <p:cNvSpPr/>
              <p:nvPr/>
            </p:nvSpPr>
            <p:spPr>
              <a:xfrm>
                <a:off x="1766187"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84" name="Google Shape;6684;p94"/>
            <p:cNvGrpSpPr/>
            <p:nvPr/>
          </p:nvGrpSpPr>
          <p:grpSpPr>
            <a:xfrm>
              <a:off x="1936935" y="1179665"/>
              <a:ext cx="80700" cy="1526144"/>
              <a:chOff x="1936935" y="1179665"/>
              <a:chExt cx="80700" cy="1526144"/>
            </a:xfrm>
          </p:grpSpPr>
          <p:sp>
            <p:nvSpPr>
              <p:cNvPr id="6685" name="Google Shape;6685;p94"/>
              <p:cNvSpPr/>
              <p:nvPr/>
            </p:nvSpPr>
            <p:spPr>
              <a:xfrm>
                <a:off x="193693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6" name="Google Shape;6686;p94"/>
              <p:cNvSpPr/>
              <p:nvPr/>
            </p:nvSpPr>
            <p:spPr>
              <a:xfrm>
                <a:off x="193693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7" name="Google Shape;6687;p94"/>
              <p:cNvSpPr/>
              <p:nvPr/>
            </p:nvSpPr>
            <p:spPr>
              <a:xfrm>
                <a:off x="193693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8" name="Google Shape;6688;p94"/>
              <p:cNvSpPr/>
              <p:nvPr/>
            </p:nvSpPr>
            <p:spPr>
              <a:xfrm>
                <a:off x="193693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89" name="Google Shape;6689;p94"/>
              <p:cNvSpPr/>
              <p:nvPr/>
            </p:nvSpPr>
            <p:spPr>
              <a:xfrm>
                <a:off x="193693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0" name="Google Shape;6690;p94"/>
              <p:cNvSpPr/>
              <p:nvPr/>
            </p:nvSpPr>
            <p:spPr>
              <a:xfrm>
                <a:off x="193693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1" name="Google Shape;6691;p94"/>
              <p:cNvSpPr/>
              <p:nvPr/>
            </p:nvSpPr>
            <p:spPr>
              <a:xfrm>
                <a:off x="193693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2" name="Google Shape;6692;p94"/>
              <p:cNvSpPr/>
              <p:nvPr/>
            </p:nvSpPr>
            <p:spPr>
              <a:xfrm>
                <a:off x="193693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3" name="Google Shape;6693;p94"/>
              <p:cNvSpPr/>
              <p:nvPr/>
            </p:nvSpPr>
            <p:spPr>
              <a:xfrm>
                <a:off x="193693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4" name="Google Shape;6694;p94"/>
              <p:cNvSpPr/>
              <p:nvPr/>
            </p:nvSpPr>
            <p:spPr>
              <a:xfrm>
                <a:off x="193693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695" name="Google Shape;6695;p94"/>
            <p:cNvGrpSpPr/>
            <p:nvPr/>
          </p:nvGrpSpPr>
          <p:grpSpPr>
            <a:xfrm>
              <a:off x="2110795" y="1179665"/>
              <a:ext cx="80700" cy="1526144"/>
              <a:chOff x="2110795" y="1179665"/>
              <a:chExt cx="80700" cy="1526144"/>
            </a:xfrm>
          </p:grpSpPr>
          <p:sp>
            <p:nvSpPr>
              <p:cNvPr id="6696" name="Google Shape;6696;p94"/>
              <p:cNvSpPr/>
              <p:nvPr/>
            </p:nvSpPr>
            <p:spPr>
              <a:xfrm>
                <a:off x="211079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7" name="Google Shape;6697;p94"/>
              <p:cNvSpPr/>
              <p:nvPr/>
            </p:nvSpPr>
            <p:spPr>
              <a:xfrm>
                <a:off x="211079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8" name="Google Shape;6698;p94"/>
              <p:cNvSpPr/>
              <p:nvPr/>
            </p:nvSpPr>
            <p:spPr>
              <a:xfrm>
                <a:off x="211079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699" name="Google Shape;6699;p94"/>
              <p:cNvSpPr/>
              <p:nvPr/>
            </p:nvSpPr>
            <p:spPr>
              <a:xfrm>
                <a:off x="211079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0" name="Google Shape;6700;p94"/>
              <p:cNvSpPr/>
              <p:nvPr/>
            </p:nvSpPr>
            <p:spPr>
              <a:xfrm>
                <a:off x="2110795" y="1821630"/>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1" name="Google Shape;6701;p94"/>
              <p:cNvSpPr/>
              <p:nvPr/>
            </p:nvSpPr>
            <p:spPr>
              <a:xfrm>
                <a:off x="2110795" y="1982326"/>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2" name="Google Shape;6702;p94"/>
              <p:cNvSpPr/>
              <p:nvPr/>
            </p:nvSpPr>
            <p:spPr>
              <a:xfrm>
                <a:off x="211079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3" name="Google Shape;6703;p94"/>
              <p:cNvSpPr/>
              <p:nvPr/>
            </p:nvSpPr>
            <p:spPr>
              <a:xfrm>
                <a:off x="211079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4" name="Google Shape;6704;p94"/>
              <p:cNvSpPr/>
              <p:nvPr/>
            </p:nvSpPr>
            <p:spPr>
              <a:xfrm>
                <a:off x="211079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5" name="Google Shape;6705;p94"/>
              <p:cNvSpPr/>
              <p:nvPr/>
            </p:nvSpPr>
            <p:spPr>
              <a:xfrm>
                <a:off x="211079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06" name="Google Shape;6706;p94"/>
            <p:cNvGrpSpPr/>
            <p:nvPr/>
          </p:nvGrpSpPr>
          <p:grpSpPr>
            <a:xfrm>
              <a:off x="2284655" y="1179665"/>
              <a:ext cx="80700" cy="1526144"/>
              <a:chOff x="2284655" y="1179665"/>
              <a:chExt cx="80700" cy="1526144"/>
            </a:xfrm>
          </p:grpSpPr>
          <p:sp>
            <p:nvSpPr>
              <p:cNvPr id="6707" name="Google Shape;6707;p94"/>
              <p:cNvSpPr/>
              <p:nvPr/>
            </p:nvSpPr>
            <p:spPr>
              <a:xfrm>
                <a:off x="2284655" y="1179665"/>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8" name="Google Shape;6708;p94"/>
              <p:cNvSpPr/>
              <p:nvPr/>
            </p:nvSpPr>
            <p:spPr>
              <a:xfrm>
                <a:off x="2284655" y="134036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09" name="Google Shape;6709;p94"/>
              <p:cNvSpPr/>
              <p:nvPr/>
            </p:nvSpPr>
            <p:spPr>
              <a:xfrm>
                <a:off x="2284655" y="150105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0" name="Google Shape;6710;p94"/>
              <p:cNvSpPr/>
              <p:nvPr/>
            </p:nvSpPr>
            <p:spPr>
              <a:xfrm>
                <a:off x="2284655" y="1661752"/>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1" name="Google Shape;6711;p94"/>
              <p:cNvSpPr/>
              <p:nvPr/>
            </p:nvSpPr>
            <p:spPr>
              <a:xfrm>
                <a:off x="2284655" y="1821630"/>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2" name="Google Shape;6712;p94"/>
              <p:cNvSpPr/>
              <p:nvPr/>
            </p:nvSpPr>
            <p:spPr>
              <a:xfrm>
                <a:off x="2284655" y="1982326"/>
                <a:ext cx="80700" cy="807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3" name="Google Shape;6713;p94"/>
              <p:cNvSpPr/>
              <p:nvPr/>
            </p:nvSpPr>
            <p:spPr>
              <a:xfrm>
                <a:off x="2284655" y="2143022"/>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4" name="Google Shape;6714;p94"/>
              <p:cNvSpPr/>
              <p:nvPr/>
            </p:nvSpPr>
            <p:spPr>
              <a:xfrm>
                <a:off x="2284655" y="2303717"/>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5" name="Google Shape;6715;p94"/>
              <p:cNvSpPr/>
              <p:nvPr/>
            </p:nvSpPr>
            <p:spPr>
              <a:xfrm>
                <a:off x="2284655" y="2464413"/>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16" name="Google Shape;6716;p94"/>
              <p:cNvSpPr/>
              <p:nvPr/>
            </p:nvSpPr>
            <p:spPr>
              <a:xfrm>
                <a:off x="2284655" y="2625109"/>
                <a:ext cx="80700" cy="80700"/>
              </a:xfrm>
              <a:prstGeom prst="rect">
                <a:avLst/>
              </a:pr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17" name="Google Shape;6717;p94"/>
          <p:cNvGrpSpPr/>
          <p:nvPr/>
        </p:nvGrpSpPr>
        <p:grpSpPr>
          <a:xfrm>
            <a:off x="2611693" y="986760"/>
            <a:ext cx="1364248" cy="1102133"/>
            <a:chOff x="2623904" y="1198803"/>
            <a:chExt cx="1364248" cy="1102133"/>
          </a:xfrm>
        </p:grpSpPr>
        <p:grpSp>
          <p:nvGrpSpPr>
            <p:cNvPr id="6718" name="Google Shape;6718;p94"/>
            <p:cNvGrpSpPr/>
            <p:nvPr/>
          </p:nvGrpSpPr>
          <p:grpSpPr>
            <a:xfrm>
              <a:off x="2623907" y="1198803"/>
              <a:ext cx="1364245" cy="273000"/>
              <a:chOff x="2623907" y="1198803"/>
              <a:chExt cx="1364245" cy="273000"/>
            </a:xfrm>
          </p:grpSpPr>
          <p:sp>
            <p:nvSpPr>
              <p:cNvPr id="6719" name="Google Shape;6719;p94"/>
              <p:cNvSpPr/>
              <p:nvPr/>
            </p:nvSpPr>
            <p:spPr>
              <a:xfrm>
                <a:off x="2623907"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0" name="Google Shape;6720;p94"/>
              <p:cNvSpPr/>
              <p:nvPr/>
            </p:nvSpPr>
            <p:spPr>
              <a:xfrm>
                <a:off x="2896718"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1" name="Google Shape;6721;p94"/>
              <p:cNvSpPr/>
              <p:nvPr/>
            </p:nvSpPr>
            <p:spPr>
              <a:xfrm>
                <a:off x="3169529"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2" name="Google Shape;6722;p94"/>
              <p:cNvSpPr/>
              <p:nvPr/>
            </p:nvSpPr>
            <p:spPr>
              <a:xfrm>
                <a:off x="3442341" y="1198803"/>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3" name="Google Shape;6723;p94"/>
              <p:cNvSpPr/>
              <p:nvPr/>
            </p:nvSpPr>
            <p:spPr>
              <a:xfrm>
                <a:off x="3715152" y="1198803"/>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24" name="Google Shape;6724;p94"/>
            <p:cNvGrpSpPr/>
            <p:nvPr/>
          </p:nvGrpSpPr>
          <p:grpSpPr>
            <a:xfrm>
              <a:off x="2623904" y="1476964"/>
              <a:ext cx="1364245" cy="273000"/>
              <a:chOff x="2623904" y="1476964"/>
              <a:chExt cx="1364245" cy="273000"/>
            </a:xfrm>
          </p:grpSpPr>
          <p:sp>
            <p:nvSpPr>
              <p:cNvPr id="6725" name="Google Shape;6725;p94"/>
              <p:cNvSpPr/>
              <p:nvPr/>
            </p:nvSpPr>
            <p:spPr>
              <a:xfrm>
                <a:off x="2623904"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6" name="Google Shape;6726;p94"/>
              <p:cNvSpPr/>
              <p:nvPr/>
            </p:nvSpPr>
            <p:spPr>
              <a:xfrm>
                <a:off x="2896716" y="1476964"/>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7" name="Google Shape;6727;p94"/>
              <p:cNvSpPr/>
              <p:nvPr/>
            </p:nvSpPr>
            <p:spPr>
              <a:xfrm>
                <a:off x="3169527"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8" name="Google Shape;6728;p94"/>
              <p:cNvSpPr/>
              <p:nvPr/>
            </p:nvSpPr>
            <p:spPr>
              <a:xfrm>
                <a:off x="3442338"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29" name="Google Shape;6729;p94"/>
              <p:cNvSpPr/>
              <p:nvPr/>
            </p:nvSpPr>
            <p:spPr>
              <a:xfrm>
                <a:off x="3715149" y="1476964"/>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0" name="Google Shape;6730;p94"/>
            <p:cNvGrpSpPr/>
            <p:nvPr/>
          </p:nvGrpSpPr>
          <p:grpSpPr>
            <a:xfrm>
              <a:off x="2623907" y="1749775"/>
              <a:ext cx="1364245" cy="273000"/>
              <a:chOff x="2623907" y="1749775"/>
              <a:chExt cx="1364245" cy="273000"/>
            </a:xfrm>
          </p:grpSpPr>
          <p:sp>
            <p:nvSpPr>
              <p:cNvPr id="6731" name="Google Shape;6731;p94"/>
              <p:cNvSpPr/>
              <p:nvPr/>
            </p:nvSpPr>
            <p:spPr>
              <a:xfrm>
                <a:off x="2623907"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2" name="Google Shape;6732;p94"/>
              <p:cNvSpPr/>
              <p:nvPr/>
            </p:nvSpPr>
            <p:spPr>
              <a:xfrm>
                <a:off x="2896718"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3" name="Google Shape;6733;p94"/>
              <p:cNvSpPr/>
              <p:nvPr/>
            </p:nvSpPr>
            <p:spPr>
              <a:xfrm>
                <a:off x="3169529" y="1749775"/>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4" name="Google Shape;6734;p94"/>
              <p:cNvSpPr/>
              <p:nvPr/>
            </p:nvSpPr>
            <p:spPr>
              <a:xfrm>
                <a:off x="3442341"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5" name="Google Shape;6735;p94"/>
              <p:cNvSpPr/>
              <p:nvPr/>
            </p:nvSpPr>
            <p:spPr>
              <a:xfrm>
                <a:off x="3715152" y="1749775"/>
                <a:ext cx="273000" cy="273000"/>
              </a:xfrm>
              <a:prstGeom prst="diamond">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36" name="Google Shape;6736;p94"/>
            <p:cNvGrpSpPr/>
            <p:nvPr/>
          </p:nvGrpSpPr>
          <p:grpSpPr>
            <a:xfrm>
              <a:off x="2623904" y="2027936"/>
              <a:ext cx="1364245" cy="273000"/>
              <a:chOff x="2623904" y="2027936"/>
              <a:chExt cx="1364245" cy="273000"/>
            </a:xfrm>
          </p:grpSpPr>
          <p:sp>
            <p:nvSpPr>
              <p:cNvPr id="6737" name="Google Shape;6737;p94"/>
              <p:cNvSpPr/>
              <p:nvPr/>
            </p:nvSpPr>
            <p:spPr>
              <a:xfrm>
                <a:off x="2623904"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8" name="Google Shape;6738;p94"/>
              <p:cNvSpPr/>
              <p:nvPr/>
            </p:nvSpPr>
            <p:spPr>
              <a:xfrm>
                <a:off x="2896716"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39" name="Google Shape;6739;p94"/>
              <p:cNvSpPr/>
              <p:nvPr/>
            </p:nvSpPr>
            <p:spPr>
              <a:xfrm>
                <a:off x="3169527"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0" name="Google Shape;6740;p94"/>
              <p:cNvSpPr/>
              <p:nvPr/>
            </p:nvSpPr>
            <p:spPr>
              <a:xfrm>
                <a:off x="3442338"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1" name="Google Shape;6741;p94"/>
              <p:cNvSpPr/>
              <p:nvPr/>
            </p:nvSpPr>
            <p:spPr>
              <a:xfrm>
                <a:off x="3715149" y="2027936"/>
                <a:ext cx="273000" cy="273000"/>
              </a:xfrm>
              <a:prstGeom prst="diamond">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742" name="Google Shape;6742;p94"/>
          <p:cNvGrpSpPr/>
          <p:nvPr/>
        </p:nvGrpSpPr>
        <p:grpSpPr>
          <a:xfrm>
            <a:off x="2601154" y="2445833"/>
            <a:ext cx="1387541" cy="159124"/>
            <a:chOff x="3200660" y="2180272"/>
            <a:chExt cx="2563824" cy="378237"/>
          </a:xfrm>
        </p:grpSpPr>
        <p:sp>
          <p:nvSpPr>
            <p:cNvPr id="6743" name="Google Shape;6743;p94"/>
            <p:cNvSpPr/>
            <p:nvPr/>
          </p:nvSpPr>
          <p:spPr>
            <a:xfrm>
              <a:off x="3200660" y="2180272"/>
              <a:ext cx="108240" cy="378237"/>
            </a:xfrm>
            <a:custGeom>
              <a:rect b="b" l="l" r="r" t="t"/>
              <a:pathLst>
                <a:path extrusionOk="0" h="37890" w="8543">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4" name="Google Shape;6744;p94"/>
            <p:cNvSpPr/>
            <p:nvPr/>
          </p:nvSpPr>
          <p:spPr>
            <a:xfrm>
              <a:off x="3345104" y="2180272"/>
              <a:ext cx="108240" cy="378237"/>
            </a:xfrm>
            <a:custGeom>
              <a:rect b="b" l="l" r="r" t="t"/>
              <a:pathLst>
                <a:path extrusionOk="0" h="37890" w="8543">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5" name="Google Shape;6745;p94"/>
            <p:cNvSpPr/>
            <p:nvPr/>
          </p:nvSpPr>
          <p:spPr>
            <a:xfrm>
              <a:off x="3489548" y="2180272"/>
              <a:ext cx="108240" cy="378237"/>
            </a:xfrm>
            <a:custGeom>
              <a:rect b="b" l="l" r="r" t="t"/>
              <a:pathLst>
                <a:path extrusionOk="0" h="37890" w="8543">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6" name="Google Shape;6746;p94"/>
            <p:cNvSpPr/>
            <p:nvPr/>
          </p:nvSpPr>
          <p:spPr>
            <a:xfrm>
              <a:off x="3633992" y="2180272"/>
              <a:ext cx="108252" cy="378237"/>
            </a:xfrm>
            <a:custGeom>
              <a:rect b="b" l="l" r="r" t="t"/>
              <a:pathLst>
                <a:path extrusionOk="0" h="37890" w="8544">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7" name="Google Shape;6747;p94"/>
            <p:cNvSpPr/>
            <p:nvPr/>
          </p:nvSpPr>
          <p:spPr>
            <a:xfrm>
              <a:off x="3778448" y="2180272"/>
              <a:ext cx="108240" cy="378097"/>
            </a:xfrm>
            <a:custGeom>
              <a:rect b="b" l="l" r="r" t="t"/>
              <a:pathLst>
                <a:path extrusionOk="0" h="37876" w="8543">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8" name="Google Shape;6748;p94"/>
            <p:cNvSpPr/>
            <p:nvPr/>
          </p:nvSpPr>
          <p:spPr>
            <a:xfrm>
              <a:off x="3922892" y="2180272"/>
              <a:ext cx="108240" cy="378237"/>
            </a:xfrm>
            <a:custGeom>
              <a:rect b="b" l="l" r="r" t="t"/>
              <a:pathLst>
                <a:path extrusionOk="0" h="37890" w="8543">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49" name="Google Shape;6749;p94"/>
            <p:cNvSpPr/>
            <p:nvPr/>
          </p:nvSpPr>
          <p:spPr>
            <a:xfrm>
              <a:off x="4067336" y="2180272"/>
              <a:ext cx="108240" cy="378237"/>
            </a:xfrm>
            <a:custGeom>
              <a:rect b="b" l="l" r="r" t="t"/>
              <a:pathLst>
                <a:path extrusionOk="0" h="37890" w="8543">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0" name="Google Shape;6750;p94"/>
            <p:cNvSpPr/>
            <p:nvPr/>
          </p:nvSpPr>
          <p:spPr>
            <a:xfrm>
              <a:off x="4211780" y="2180272"/>
              <a:ext cx="108252" cy="378237"/>
            </a:xfrm>
            <a:custGeom>
              <a:rect b="b" l="l" r="r" t="t"/>
              <a:pathLst>
                <a:path extrusionOk="0" h="37890" w="8544">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1" name="Google Shape;6751;p94"/>
            <p:cNvSpPr/>
            <p:nvPr/>
          </p:nvSpPr>
          <p:spPr>
            <a:xfrm>
              <a:off x="4356236" y="2180272"/>
              <a:ext cx="108240" cy="378097"/>
            </a:xfrm>
            <a:custGeom>
              <a:rect b="b" l="l" r="r" t="t"/>
              <a:pathLst>
                <a:path extrusionOk="0" h="37876" w="8543">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2" name="Google Shape;6752;p94"/>
            <p:cNvSpPr/>
            <p:nvPr/>
          </p:nvSpPr>
          <p:spPr>
            <a:xfrm>
              <a:off x="4500680" y="2180272"/>
              <a:ext cx="108240" cy="378237"/>
            </a:xfrm>
            <a:custGeom>
              <a:rect b="b" l="l" r="r" t="t"/>
              <a:pathLst>
                <a:path extrusionOk="0" h="37890" w="8543">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3" name="Google Shape;6753;p94"/>
            <p:cNvSpPr/>
            <p:nvPr/>
          </p:nvSpPr>
          <p:spPr>
            <a:xfrm>
              <a:off x="4645124" y="2180272"/>
              <a:ext cx="108240" cy="378097"/>
            </a:xfrm>
            <a:custGeom>
              <a:rect b="b" l="l" r="r" t="t"/>
              <a:pathLst>
                <a:path extrusionOk="0" h="37876" w="8543">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4" name="Google Shape;6754;p94"/>
            <p:cNvSpPr/>
            <p:nvPr/>
          </p:nvSpPr>
          <p:spPr>
            <a:xfrm>
              <a:off x="4789568" y="2180272"/>
              <a:ext cx="108240" cy="378237"/>
            </a:xfrm>
            <a:custGeom>
              <a:rect b="b" l="l" r="r" t="t"/>
              <a:pathLst>
                <a:path extrusionOk="0" h="37890" w="8543">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5" name="Google Shape;6755;p94"/>
            <p:cNvSpPr/>
            <p:nvPr/>
          </p:nvSpPr>
          <p:spPr>
            <a:xfrm>
              <a:off x="4934012" y="2180272"/>
              <a:ext cx="108240" cy="378237"/>
            </a:xfrm>
            <a:custGeom>
              <a:rect b="b" l="l" r="r" t="t"/>
              <a:pathLst>
                <a:path extrusionOk="0" h="37890" w="8543">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6" name="Google Shape;6756;p94"/>
            <p:cNvSpPr/>
            <p:nvPr/>
          </p:nvSpPr>
          <p:spPr>
            <a:xfrm>
              <a:off x="5078456" y="2180272"/>
              <a:ext cx="108240" cy="378237"/>
            </a:xfrm>
            <a:custGeom>
              <a:rect b="b" l="l" r="r" t="t"/>
              <a:pathLst>
                <a:path extrusionOk="0" h="37890" w="8543">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7" name="Google Shape;6757;p94"/>
            <p:cNvSpPr/>
            <p:nvPr/>
          </p:nvSpPr>
          <p:spPr>
            <a:xfrm>
              <a:off x="5222900" y="2180272"/>
              <a:ext cx="108240" cy="378237"/>
            </a:xfrm>
            <a:custGeom>
              <a:rect b="b" l="l" r="r" t="t"/>
              <a:pathLst>
                <a:path extrusionOk="0" h="37890" w="8543">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8" name="Google Shape;6758;p94"/>
            <p:cNvSpPr/>
            <p:nvPr/>
          </p:nvSpPr>
          <p:spPr>
            <a:xfrm>
              <a:off x="5367343" y="2180272"/>
              <a:ext cx="108240" cy="378237"/>
            </a:xfrm>
            <a:custGeom>
              <a:rect b="b" l="l" r="r" t="t"/>
              <a:pathLst>
                <a:path extrusionOk="0" h="37890" w="8543">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59" name="Google Shape;6759;p94"/>
            <p:cNvSpPr/>
            <p:nvPr/>
          </p:nvSpPr>
          <p:spPr>
            <a:xfrm>
              <a:off x="5511787" y="2180272"/>
              <a:ext cx="108240" cy="378097"/>
            </a:xfrm>
            <a:custGeom>
              <a:rect b="b" l="l" r="r" t="t"/>
              <a:pathLst>
                <a:path extrusionOk="0" h="37876" w="8543">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0" name="Google Shape;6760;p94"/>
            <p:cNvSpPr/>
            <p:nvPr/>
          </p:nvSpPr>
          <p:spPr>
            <a:xfrm>
              <a:off x="5656231" y="2180272"/>
              <a:ext cx="108252" cy="378237"/>
            </a:xfrm>
            <a:custGeom>
              <a:rect b="b" l="l" r="r" t="t"/>
              <a:pathLst>
                <a:path extrusionOk="0" h="37890" w="8544">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1" name="Google Shape;6761;p94"/>
          <p:cNvGrpSpPr/>
          <p:nvPr/>
        </p:nvGrpSpPr>
        <p:grpSpPr>
          <a:xfrm>
            <a:off x="2597679" y="2723597"/>
            <a:ext cx="1390502" cy="159625"/>
            <a:chOff x="3530150" y="2790075"/>
            <a:chExt cx="1962600" cy="225300"/>
          </a:xfrm>
        </p:grpSpPr>
        <p:sp>
          <p:nvSpPr>
            <p:cNvPr id="6762" name="Google Shape;6762;p94"/>
            <p:cNvSpPr/>
            <p:nvPr/>
          </p:nvSpPr>
          <p:spPr>
            <a:xfrm>
              <a:off x="3530150" y="2790075"/>
              <a:ext cx="1962600" cy="225300"/>
            </a:xfrm>
            <a:prstGeom prst="rec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3" name="Google Shape;6763;p94"/>
            <p:cNvSpPr/>
            <p:nvPr/>
          </p:nvSpPr>
          <p:spPr>
            <a:xfrm>
              <a:off x="3530150" y="2790075"/>
              <a:ext cx="1110000" cy="2253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4" name="Google Shape;6764;p94"/>
          <p:cNvGrpSpPr/>
          <p:nvPr/>
        </p:nvGrpSpPr>
        <p:grpSpPr>
          <a:xfrm>
            <a:off x="2597736" y="3001862"/>
            <a:ext cx="1411629" cy="154175"/>
            <a:chOff x="3558802" y="4011244"/>
            <a:chExt cx="1866000" cy="111600"/>
          </a:xfrm>
        </p:grpSpPr>
        <p:sp>
          <p:nvSpPr>
            <p:cNvPr id="6765" name="Google Shape;6765;p94"/>
            <p:cNvSpPr/>
            <p:nvPr/>
          </p:nvSpPr>
          <p:spPr>
            <a:xfrm flipH="1" rot="5400000">
              <a:off x="4436152" y="3134077"/>
              <a:ext cx="111300" cy="1866000"/>
            </a:xfrm>
            <a:prstGeom prst="round2SameRect">
              <a:avLst>
                <a:gd fmla="val 50000" name="adj1"/>
                <a:gd fmla="val 50000" name="adj2"/>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6" name="Google Shape;6766;p94"/>
            <p:cNvSpPr/>
            <p:nvPr/>
          </p:nvSpPr>
          <p:spPr>
            <a:xfrm flipH="1" rot="5400000">
              <a:off x="4157232" y="3412894"/>
              <a:ext cx="111600" cy="1308300"/>
            </a:xfrm>
            <a:prstGeom prst="round2SameRect">
              <a:avLst>
                <a:gd fmla="val 50000" name="adj1"/>
                <a:gd fmla="val 50000" name="adj2"/>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67" name="Google Shape;6767;p94"/>
          <p:cNvGrpSpPr/>
          <p:nvPr/>
        </p:nvGrpSpPr>
        <p:grpSpPr>
          <a:xfrm>
            <a:off x="2598024" y="2207432"/>
            <a:ext cx="1383503" cy="119761"/>
            <a:chOff x="3465975" y="2270258"/>
            <a:chExt cx="1986364" cy="171947"/>
          </a:xfrm>
        </p:grpSpPr>
        <p:sp>
          <p:nvSpPr>
            <p:cNvPr id="6768" name="Google Shape;6768;p94"/>
            <p:cNvSpPr/>
            <p:nvPr/>
          </p:nvSpPr>
          <p:spPr>
            <a:xfrm rot="-5400000">
              <a:off x="372518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69" name="Google Shape;6769;p94"/>
            <p:cNvSpPr/>
            <p:nvPr/>
          </p:nvSpPr>
          <p:spPr>
            <a:xfrm rot="-5400000">
              <a:off x="3984394"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0" name="Google Shape;6770;p94"/>
            <p:cNvSpPr/>
            <p:nvPr/>
          </p:nvSpPr>
          <p:spPr>
            <a:xfrm rot="-5400000">
              <a:off x="4243603"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1" name="Google Shape;6771;p94"/>
            <p:cNvSpPr/>
            <p:nvPr/>
          </p:nvSpPr>
          <p:spPr>
            <a:xfrm rot="-5400000">
              <a:off x="4502812"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2" name="Google Shape;6772;p94"/>
            <p:cNvSpPr/>
            <p:nvPr/>
          </p:nvSpPr>
          <p:spPr>
            <a:xfrm rot="-5400000">
              <a:off x="4762021" y="2270305"/>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3" name="Google Shape;6773;p94"/>
            <p:cNvSpPr/>
            <p:nvPr/>
          </p:nvSpPr>
          <p:spPr>
            <a:xfrm rot="-5400000">
              <a:off x="3465975" y="2270305"/>
              <a:ext cx="171900" cy="171900"/>
            </a:xfrm>
            <a:prstGeom prst="ellipse">
              <a:avLst/>
            </a:prstGeom>
            <a:solidFill>
              <a:srgbClr val="5F7D95"/>
            </a:solidFill>
            <a:ln cap="flat" cmpd="sng" w="19050">
              <a:solidFill>
                <a:srgbClr val="5F7D95"/>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4" name="Google Shape;6774;p94"/>
            <p:cNvSpPr/>
            <p:nvPr/>
          </p:nvSpPr>
          <p:spPr>
            <a:xfrm rot="-5400000">
              <a:off x="502123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5" name="Google Shape;6775;p94"/>
            <p:cNvSpPr/>
            <p:nvPr/>
          </p:nvSpPr>
          <p:spPr>
            <a:xfrm rot="-5400000">
              <a:off x="5280440" y="2270258"/>
              <a:ext cx="171900" cy="171900"/>
            </a:xfrm>
            <a:prstGeom prst="ellipse">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76" name="Google Shape;6776;p94"/>
          <p:cNvGrpSpPr/>
          <p:nvPr/>
        </p:nvGrpSpPr>
        <p:grpSpPr>
          <a:xfrm>
            <a:off x="2609031" y="3571205"/>
            <a:ext cx="1369531" cy="195460"/>
            <a:chOff x="723300" y="4253549"/>
            <a:chExt cx="2276482" cy="324900"/>
          </a:xfrm>
        </p:grpSpPr>
        <p:sp>
          <p:nvSpPr>
            <p:cNvPr id="6777" name="Google Shape;6777;p94"/>
            <p:cNvSpPr/>
            <p:nvPr/>
          </p:nvSpPr>
          <p:spPr>
            <a:xfrm>
              <a:off x="723300"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8" name="Google Shape;6778;p94"/>
            <p:cNvSpPr/>
            <p:nvPr/>
          </p:nvSpPr>
          <p:spPr>
            <a:xfrm>
              <a:off x="1206995"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79" name="Google Shape;6779;p94"/>
            <p:cNvSpPr/>
            <p:nvPr/>
          </p:nvSpPr>
          <p:spPr>
            <a:xfrm>
              <a:off x="1690691"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0" name="Google Shape;6780;p94"/>
            <p:cNvSpPr/>
            <p:nvPr/>
          </p:nvSpPr>
          <p:spPr>
            <a:xfrm>
              <a:off x="2174386" y="4253549"/>
              <a:ext cx="341700" cy="324900"/>
            </a:xfrm>
            <a:prstGeom prst="star5">
              <a:avLst>
                <a:gd fmla="val 19098" name="adj"/>
                <a:gd fmla="val 105146" name="hf"/>
                <a:gd fmla="val 110557" name="vf"/>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1" name="Google Shape;6781;p94"/>
            <p:cNvSpPr/>
            <p:nvPr/>
          </p:nvSpPr>
          <p:spPr>
            <a:xfrm>
              <a:off x="2658082" y="4253549"/>
              <a:ext cx="341700" cy="324900"/>
            </a:xfrm>
            <a:prstGeom prst="star5">
              <a:avLst>
                <a:gd fmla="val 19098" name="adj"/>
                <a:gd fmla="val 105146" name="hf"/>
                <a:gd fmla="val 110557" name="vf"/>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2" name="Google Shape;6782;p94"/>
          <p:cNvGrpSpPr/>
          <p:nvPr/>
        </p:nvGrpSpPr>
        <p:grpSpPr>
          <a:xfrm>
            <a:off x="2598592" y="3272446"/>
            <a:ext cx="1389066" cy="180119"/>
            <a:chOff x="705948" y="3788465"/>
            <a:chExt cx="2308953" cy="299400"/>
          </a:xfrm>
        </p:grpSpPr>
        <p:sp>
          <p:nvSpPr>
            <p:cNvPr id="6783" name="Google Shape;6783;p94"/>
            <p:cNvSpPr/>
            <p:nvPr/>
          </p:nvSpPr>
          <p:spPr>
            <a:xfrm>
              <a:off x="705948"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4" name="Google Shape;6784;p94"/>
            <p:cNvSpPr/>
            <p:nvPr/>
          </p:nvSpPr>
          <p:spPr>
            <a:xfrm>
              <a:off x="1209923"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5" name="Google Shape;6785;p94"/>
            <p:cNvSpPr/>
            <p:nvPr/>
          </p:nvSpPr>
          <p:spPr>
            <a:xfrm>
              <a:off x="1713905" y="3788465"/>
              <a:ext cx="335400" cy="299400"/>
            </a:xfrm>
            <a:prstGeom prst="heart">
              <a:avLst/>
            </a:pr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6" name="Google Shape;6786;p94"/>
            <p:cNvSpPr/>
            <p:nvPr/>
          </p:nvSpPr>
          <p:spPr>
            <a:xfrm>
              <a:off x="2189639"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87" name="Google Shape;6787;p94"/>
            <p:cNvSpPr/>
            <p:nvPr/>
          </p:nvSpPr>
          <p:spPr>
            <a:xfrm>
              <a:off x="2679500" y="3788465"/>
              <a:ext cx="335400" cy="299400"/>
            </a:xfrm>
            <a:prstGeom prst="heart">
              <a:avLst/>
            </a:pr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88" name="Google Shape;6788;p94"/>
          <p:cNvGrpSpPr/>
          <p:nvPr/>
        </p:nvGrpSpPr>
        <p:grpSpPr>
          <a:xfrm>
            <a:off x="4195583" y="1876400"/>
            <a:ext cx="1433821" cy="191501"/>
            <a:chOff x="4273350" y="2088443"/>
            <a:chExt cx="1433821" cy="191501"/>
          </a:xfrm>
        </p:grpSpPr>
        <p:grpSp>
          <p:nvGrpSpPr>
            <p:cNvPr id="6789" name="Google Shape;6789;p94"/>
            <p:cNvGrpSpPr/>
            <p:nvPr/>
          </p:nvGrpSpPr>
          <p:grpSpPr>
            <a:xfrm>
              <a:off x="4273350" y="2088443"/>
              <a:ext cx="1433821" cy="0"/>
              <a:chOff x="5224975" y="2962250"/>
              <a:chExt cx="1544400" cy="0"/>
            </a:xfrm>
          </p:grpSpPr>
          <p:cxnSp>
            <p:nvCxnSpPr>
              <p:cNvPr id="6790" name="Google Shape;6790;p9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791" name="Google Shape;6791;p94"/>
              <p:cNvCxnSpPr/>
              <p:nvPr/>
            </p:nvCxnSpPr>
            <p:spPr>
              <a:xfrm>
                <a:off x="5225150" y="2962250"/>
                <a:ext cx="453300" cy="0"/>
              </a:xfrm>
              <a:prstGeom prst="straightConnector1">
                <a:avLst/>
              </a:prstGeom>
              <a:noFill/>
              <a:ln cap="flat" cmpd="sng" w="19050">
                <a:solidFill>
                  <a:srgbClr val="7994A9"/>
                </a:solidFill>
                <a:prstDash val="solid"/>
                <a:round/>
                <a:headEnd len="med" w="med" type="none"/>
                <a:tailEnd len="med" w="med" type="oval"/>
              </a:ln>
            </p:spPr>
          </p:cxnSp>
        </p:grpSp>
        <p:grpSp>
          <p:nvGrpSpPr>
            <p:cNvPr id="6792" name="Google Shape;6792;p94"/>
            <p:cNvGrpSpPr/>
            <p:nvPr/>
          </p:nvGrpSpPr>
          <p:grpSpPr>
            <a:xfrm>
              <a:off x="4273350" y="2279944"/>
              <a:ext cx="1433821" cy="0"/>
              <a:chOff x="5224975" y="2962250"/>
              <a:chExt cx="1544400" cy="0"/>
            </a:xfrm>
          </p:grpSpPr>
          <p:cxnSp>
            <p:nvCxnSpPr>
              <p:cNvPr id="6793" name="Google Shape;6793;p94"/>
              <p:cNvCxnSpPr/>
              <p:nvPr/>
            </p:nvCxnSpPr>
            <p:spPr>
              <a:xfrm>
                <a:off x="5224975" y="2962250"/>
                <a:ext cx="1544400" cy="0"/>
              </a:xfrm>
              <a:prstGeom prst="straightConnector1">
                <a:avLst/>
              </a:prstGeom>
              <a:noFill/>
              <a:ln cap="flat" cmpd="sng" w="19050">
                <a:solidFill>
                  <a:srgbClr val="E3E9ED"/>
                </a:solidFill>
                <a:prstDash val="solid"/>
                <a:round/>
                <a:headEnd len="med" w="med" type="none"/>
                <a:tailEnd len="med" w="med" type="none"/>
              </a:ln>
            </p:spPr>
          </p:cxnSp>
          <p:cxnSp>
            <p:nvCxnSpPr>
              <p:cNvPr id="6794" name="Google Shape;6794;p94"/>
              <p:cNvCxnSpPr/>
              <p:nvPr/>
            </p:nvCxnSpPr>
            <p:spPr>
              <a:xfrm>
                <a:off x="5225150" y="2962250"/>
                <a:ext cx="998700" cy="0"/>
              </a:xfrm>
              <a:prstGeom prst="straightConnector1">
                <a:avLst/>
              </a:prstGeom>
              <a:noFill/>
              <a:ln cap="flat" cmpd="sng" w="19050">
                <a:solidFill>
                  <a:srgbClr val="7994A9"/>
                </a:solidFill>
                <a:prstDash val="solid"/>
                <a:round/>
                <a:headEnd len="med" w="med" type="none"/>
                <a:tailEnd len="med" w="med" type="oval"/>
              </a:ln>
            </p:spPr>
          </p:cxnSp>
        </p:grpSp>
      </p:grpSp>
      <p:grpSp>
        <p:nvGrpSpPr>
          <p:cNvPr id="6795" name="Google Shape;6795;p94"/>
          <p:cNvGrpSpPr/>
          <p:nvPr/>
        </p:nvGrpSpPr>
        <p:grpSpPr>
          <a:xfrm>
            <a:off x="2646529" y="3885304"/>
            <a:ext cx="1304609" cy="294074"/>
            <a:chOff x="2658741" y="4097347"/>
            <a:chExt cx="1304609" cy="294074"/>
          </a:xfrm>
        </p:grpSpPr>
        <p:grpSp>
          <p:nvGrpSpPr>
            <p:cNvPr id="6796" name="Google Shape;6796;p94"/>
            <p:cNvGrpSpPr/>
            <p:nvPr/>
          </p:nvGrpSpPr>
          <p:grpSpPr>
            <a:xfrm>
              <a:off x="2658741" y="4097347"/>
              <a:ext cx="118572" cy="294074"/>
              <a:chOff x="3343310" y="4475555"/>
              <a:chExt cx="127717" cy="316753"/>
            </a:xfrm>
          </p:grpSpPr>
          <p:sp>
            <p:nvSpPr>
              <p:cNvPr id="6797" name="Google Shape;6797;p9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98" name="Google Shape;6798;p9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799" name="Google Shape;6799;p94"/>
            <p:cNvGrpSpPr/>
            <p:nvPr/>
          </p:nvGrpSpPr>
          <p:grpSpPr>
            <a:xfrm>
              <a:off x="3815519" y="4098388"/>
              <a:ext cx="147831" cy="291991"/>
              <a:chOff x="3527539" y="4476677"/>
              <a:chExt cx="159232" cy="314510"/>
            </a:xfrm>
          </p:grpSpPr>
          <p:sp>
            <p:nvSpPr>
              <p:cNvPr id="6800" name="Google Shape;6800;p9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1" name="Google Shape;6801;p9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2" name="Google Shape;6802;p94"/>
            <p:cNvGrpSpPr/>
            <p:nvPr/>
          </p:nvGrpSpPr>
          <p:grpSpPr>
            <a:xfrm>
              <a:off x="3511696" y="4098388"/>
              <a:ext cx="147831" cy="291991"/>
              <a:chOff x="3527539" y="4476677"/>
              <a:chExt cx="159232" cy="314510"/>
            </a:xfrm>
          </p:grpSpPr>
          <p:sp>
            <p:nvSpPr>
              <p:cNvPr id="6803" name="Google Shape;6803;p9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4" name="Google Shape;6804;p9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5" name="Google Shape;6805;p94"/>
            <p:cNvGrpSpPr/>
            <p:nvPr/>
          </p:nvGrpSpPr>
          <p:grpSpPr>
            <a:xfrm>
              <a:off x="3207874" y="4098388"/>
              <a:ext cx="147831" cy="291991"/>
              <a:chOff x="3527539" y="4476677"/>
              <a:chExt cx="159232" cy="314510"/>
            </a:xfrm>
          </p:grpSpPr>
          <p:sp>
            <p:nvSpPr>
              <p:cNvPr id="6806" name="Google Shape;6806;p94"/>
              <p:cNvSpPr/>
              <p:nvPr/>
            </p:nvSpPr>
            <p:spPr>
              <a:xfrm>
                <a:off x="3527539" y="4536716"/>
                <a:ext cx="159232" cy="254471"/>
              </a:xfrm>
              <a:custGeom>
                <a:rect b="b" l="l" r="r" t="t"/>
                <a:pathLst>
                  <a:path extrusionOk="0" h="155402" w="97241">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07" name="Google Shape;6807;p94"/>
              <p:cNvSpPr/>
              <p:nvPr/>
            </p:nvSpPr>
            <p:spPr>
              <a:xfrm>
                <a:off x="3581381" y="4476677"/>
                <a:ext cx="51814" cy="51761"/>
              </a:xfrm>
              <a:custGeom>
                <a:rect b="b" l="l" r="r" t="t"/>
                <a:pathLst>
                  <a:path extrusionOk="0" h="31610" w="31642">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08" name="Google Shape;6808;p94"/>
            <p:cNvGrpSpPr/>
            <p:nvPr/>
          </p:nvGrpSpPr>
          <p:grpSpPr>
            <a:xfrm>
              <a:off x="2933305" y="4097347"/>
              <a:ext cx="118572" cy="294074"/>
              <a:chOff x="3343310" y="4475555"/>
              <a:chExt cx="127717" cy="316753"/>
            </a:xfrm>
          </p:grpSpPr>
          <p:sp>
            <p:nvSpPr>
              <p:cNvPr id="6809" name="Google Shape;6809;p94"/>
              <p:cNvSpPr/>
              <p:nvPr/>
            </p:nvSpPr>
            <p:spPr>
              <a:xfrm>
                <a:off x="3343310" y="4535967"/>
                <a:ext cx="127717" cy="256341"/>
              </a:xfrm>
              <a:custGeom>
                <a:rect b="b" l="l" r="r" t="t"/>
                <a:pathLst>
                  <a:path extrusionOk="0" h="156544" w="77995">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0" name="Google Shape;6810;p94"/>
              <p:cNvSpPr/>
              <p:nvPr/>
            </p:nvSpPr>
            <p:spPr>
              <a:xfrm>
                <a:off x="3381341" y="4475555"/>
                <a:ext cx="52189" cy="52135"/>
              </a:xfrm>
              <a:custGeom>
                <a:rect b="b" l="l" r="r" t="t"/>
                <a:pathLst>
                  <a:path extrusionOk="0" h="31838" w="31871">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6811" name="Google Shape;6811;p94"/>
          <p:cNvGrpSpPr/>
          <p:nvPr/>
        </p:nvGrpSpPr>
        <p:grpSpPr>
          <a:xfrm>
            <a:off x="4197138" y="963998"/>
            <a:ext cx="1430711" cy="751237"/>
            <a:chOff x="5159450" y="1919950"/>
            <a:chExt cx="1541050" cy="862500"/>
          </a:xfrm>
        </p:grpSpPr>
        <p:sp>
          <p:nvSpPr>
            <p:cNvPr id="6812" name="Google Shape;6812;p94"/>
            <p:cNvSpPr/>
            <p:nvPr/>
          </p:nvSpPr>
          <p:spPr>
            <a:xfrm>
              <a:off x="5216414" y="2060033"/>
              <a:ext cx="1436820" cy="600250"/>
            </a:xfrm>
            <a:custGeom>
              <a:rect b="b" l="l" r="r" t="t"/>
              <a:pathLst>
                <a:path extrusionOk="0" h="69253" w="165771">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cap="flat" cmpd="sng" w="19050">
              <a:solidFill>
                <a:srgbClr val="5F7D95"/>
              </a:solidFill>
              <a:prstDash val="solid"/>
              <a:round/>
              <a:headEnd len="med" w="med" type="oval"/>
              <a:tailEnd len="med" w="med" type="oval"/>
            </a:ln>
          </p:spPr>
        </p:sp>
        <p:grpSp>
          <p:nvGrpSpPr>
            <p:cNvPr id="6813" name="Google Shape;6813;p94"/>
            <p:cNvGrpSpPr/>
            <p:nvPr/>
          </p:nvGrpSpPr>
          <p:grpSpPr>
            <a:xfrm>
              <a:off x="5159450" y="1919950"/>
              <a:ext cx="1541050" cy="862500"/>
              <a:chOff x="5159450" y="1919950"/>
              <a:chExt cx="1541050" cy="862500"/>
            </a:xfrm>
          </p:grpSpPr>
          <p:cxnSp>
            <p:nvCxnSpPr>
              <p:cNvPr id="6814" name="Google Shape;6814;p94"/>
              <p:cNvCxnSpPr/>
              <p:nvPr/>
            </p:nvCxnSpPr>
            <p:spPr>
              <a:xfrm>
                <a:off x="5159450" y="1919950"/>
                <a:ext cx="0" cy="862500"/>
              </a:xfrm>
              <a:prstGeom prst="straightConnector1">
                <a:avLst/>
              </a:prstGeom>
              <a:noFill/>
              <a:ln cap="flat" cmpd="sng" w="9525">
                <a:solidFill>
                  <a:srgbClr val="E3E9ED"/>
                </a:solidFill>
                <a:prstDash val="solid"/>
                <a:round/>
                <a:headEnd len="med" w="med" type="none"/>
                <a:tailEnd len="med" w="med" type="none"/>
              </a:ln>
            </p:spPr>
          </p:cxnSp>
          <p:cxnSp>
            <p:nvCxnSpPr>
              <p:cNvPr id="6815" name="Google Shape;6815;p94"/>
              <p:cNvCxnSpPr/>
              <p:nvPr/>
            </p:nvCxnSpPr>
            <p:spPr>
              <a:xfrm>
                <a:off x="5161200" y="2778975"/>
                <a:ext cx="1539300" cy="0"/>
              </a:xfrm>
              <a:prstGeom prst="straightConnector1">
                <a:avLst/>
              </a:prstGeom>
              <a:noFill/>
              <a:ln cap="flat" cmpd="sng" w="9525">
                <a:solidFill>
                  <a:srgbClr val="E3E9ED"/>
                </a:solidFill>
                <a:prstDash val="solid"/>
                <a:round/>
                <a:headEnd len="med" w="med" type="none"/>
                <a:tailEnd len="med" w="med" type="none"/>
              </a:ln>
            </p:spPr>
          </p:cxnSp>
        </p:grpSp>
      </p:grpSp>
      <p:grpSp>
        <p:nvGrpSpPr>
          <p:cNvPr id="6816" name="Google Shape;6816;p94"/>
          <p:cNvGrpSpPr/>
          <p:nvPr/>
        </p:nvGrpSpPr>
        <p:grpSpPr>
          <a:xfrm>
            <a:off x="4245275" y="2227768"/>
            <a:ext cx="1334436" cy="967914"/>
            <a:chOff x="4294923" y="2439811"/>
            <a:chExt cx="1334436" cy="967914"/>
          </a:xfrm>
        </p:grpSpPr>
        <p:grpSp>
          <p:nvGrpSpPr>
            <p:cNvPr id="6817" name="Google Shape;6817;p94"/>
            <p:cNvGrpSpPr/>
            <p:nvPr/>
          </p:nvGrpSpPr>
          <p:grpSpPr>
            <a:xfrm>
              <a:off x="4960455" y="2469658"/>
              <a:ext cx="668904" cy="885524"/>
              <a:chOff x="4960455" y="2469658"/>
              <a:chExt cx="668904" cy="885524"/>
            </a:xfrm>
          </p:grpSpPr>
          <p:sp>
            <p:nvSpPr>
              <p:cNvPr id="6818" name="Google Shape;6818;p94"/>
              <p:cNvSpPr/>
              <p:nvPr/>
            </p:nvSpPr>
            <p:spPr>
              <a:xfrm>
                <a:off x="4960455" y="3257057"/>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19" name="Google Shape;6819;p94"/>
              <p:cNvSpPr/>
              <p:nvPr/>
            </p:nvSpPr>
            <p:spPr>
              <a:xfrm>
                <a:off x="4960455" y="3099584"/>
                <a:ext cx="668904" cy="98124"/>
              </a:xfrm>
              <a:custGeom>
                <a:rect b="b" l="l" r="r" t="t"/>
                <a:pathLst>
                  <a:path extrusionOk="0" h="6286" w="42851">
                    <a:moveTo>
                      <a:pt x="0" y="0"/>
                    </a:moveTo>
                    <a:lnTo>
                      <a:pt x="0" y="6285"/>
                    </a:lnTo>
                    <a:lnTo>
                      <a:pt x="42851" y="6285"/>
                    </a:lnTo>
                    <a:lnTo>
                      <a:pt x="428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0" name="Google Shape;6820;p94"/>
              <p:cNvSpPr/>
              <p:nvPr/>
            </p:nvSpPr>
            <p:spPr>
              <a:xfrm>
                <a:off x="4960455" y="2942094"/>
                <a:ext cx="668904" cy="98124"/>
              </a:xfrm>
              <a:custGeom>
                <a:rect b="b" l="l" r="r" t="t"/>
                <a:pathLst>
                  <a:path extrusionOk="0" h="6286" w="42851">
                    <a:moveTo>
                      <a:pt x="0" y="1"/>
                    </a:moveTo>
                    <a:lnTo>
                      <a:pt x="0" y="6286"/>
                    </a:lnTo>
                    <a:lnTo>
                      <a:pt x="42851" y="6286"/>
                    </a:lnTo>
                    <a:lnTo>
                      <a:pt x="4285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1" name="Google Shape;6821;p94"/>
              <p:cNvSpPr/>
              <p:nvPr/>
            </p:nvSpPr>
            <p:spPr>
              <a:xfrm>
                <a:off x="4960455" y="2784621"/>
                <a:ext cx="618094" cy="98124"/>
              </a:xfrm>
              <a:custGeom>
                <a:rect b="b" l="l" r="r" t="t"/>
                <a:pathLst>
                  <a:path extrusionOk="0" h="6286" w="39596">
                    <a:moveTo>
                      <a:pt x="0" y="0"/>
                    </a:moveTo>
                    <a:lnTo>
                      <a:pt x="0" y="6285"/>
                    </a:lnTo>
                    <a:lnTo>
                      <a:pt x="39596" y="6285"/>
                    </a:lnTo>
                    <a:lnTo>
                      <a:pt x="3959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2" name="Google Shape;6822;p94"/>
              <p:cNvSpPr/>
              <p:nvPr/>
            </p:nvSpPr>
            <p:spPr>
              <a:xfrm>
                <a:off x="4960455" y="2627131"/>
                <a:ext cx="516519" cy="98140"/>
              </a:xfrm>
              <a:custGeom>
                <a:rect b="b" l="l" r="r" t="t"/>
                <a:pathLst>
                  <a:path extrusionOk="0" h="6287" w="33089">
                    <a:moveTo>
                      <a:pt x="0" y="1"/>
                    </a:moveTo>
                    <a:lnTo>
                      <a:pt x="0" y="6286"/>
                    </a:lnTo>
                    <a:lnTo>
                      <a:pt x="33089" y="6286"/>
                    </a:lnTo>
                    <a:lnTo>
                      <a:pt x="3308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3" name="Google Shape;6823;p94"/>
              <p:cNvSpPr/>
              <p:nvPr/>
            </p:nvSpPr>
            <p:spPr>
              <a:xfrm>
                <a:off x="4960455" y="2469658"/>
                <a:ext cx="313293" cy="98078"/>
              </a:xfrm>
              <a:custGeom>
                <a:rect b="b" l="l" r="r" t="t"/>
                <a:pathLst>
                  <a:path extrusionOk="0" h="6283" w="20070">
                    <a:moveTo>
                      <a:pt x="0" y="1"/>
                    </a:moveTo>
                    <a:lnTo>
                      <a:pt x="0" y="6283"/>
                    </a:lnTo>
                    <a:lnTo>
                      <a:pt x="20069" y="6283"/>
                    </a:lnTo>
                    <a:lnTo>
                      <a:pt x="2006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24" name="Google Shape;6824;p94"/>
            <p:cNvGrpSpPr/>
            <p:nvPr/>
          </p:nvGrpSpPr>
          <p:grpSpPr>
            <a:xfrm>
              <a:off x="4294923" y="2469658"/>
              <a:ext cx="668951" cy="885524"/>
              <a:chOff x="4294923" y="2469658"/>
              <a:chExt cx="668951" cy="885524"/>
            </a:xfrm>
          </p:grpSpPr>
          <p:sp>
            <p:nvSpPr>
              <p:cNvPr id="6825" name="Google Shape;6825;p94"/>
              <p:cNvSpPr/>
              <p:nvPr/>
            </p:nvSpPr>
            <p:spPr>
              <a:xfrm>
                <a:off x="4294923" y="3257057"/>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6" name="Google Shape;6826;p94"/>
              <p:cNvSpPr/>
              <p:nvPr/>
            </p:nvSpPr>
            <p:spPr>
              <a:xfrm>
                <a:off x="4294923" y="3099584"/>
                <a:ext cx="668951" cy="98124"/>
              </a:xfrm>
              <a:custGeom>
                <a:rect b="b" l="l" r="r" t="t"/>
                <a:pathLst>
                  <a:path extrusionOk="0" h="6286" w="42854">
                    <a:moveTo>
                      <a:pt x="0" y="0"/>
                    </a:moveTo>
                    <a:lnTo>
                      <a:pt x="0" y="6285"/>
                    </a:lnTo>
                    <a:lnTo>
                      <a:pt x="42854" y="6285"/>
                    </a:lnTo>
                    <a:lnTo>
                      <a:pt x="4285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7" name="Google Shape;6827;p94"/>
              <p:cNvSpPr/>
              <p:nvPr/>
            </p:nvSpPr>
            <p:spPr>
              <a:xfrm>
                <a:off x="4294923" y="2942094"/>
                <a:ext cx="668951" cy="98124"/>
              </a:xfrm>
              <a:custGeom>
                <a:rect b="b" l="l" r="r" t="t"/>
                <a:pathLst>
                  <a:path extrusionOk="0" h="6286" w="42854">
                    <a:moveTo>
                      <a:pt x="0" y="1"/>
                    </a:moveTo>
                    <a:lnTo>
                      <a:pt x="0" y="6286"/>
                    </a:lnTo>
                    <a:lnTo>
                      <a:pt x="42854" y="6286"/>
                    </a:lnTo>
                    <a:lnTo>
                      <a:pt x="42854"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8" name="Google Shape;6828;p94"/>
              <p:cNvSpPr/>
              <p:nvPr/>
            </p:nvSpPr>
            <p:spPr>
              <a:xfrm>
                <a:off x="4447355" y="2784621"/>
                <a:ext cx="516519" cy="98124"/>
              </a:xfrm>
              <a:custGeom>
                <a:rect b="b" l="l" r="r" t="t"/>
                <a:pathLst>
                  <a:path extrusionOk="0" h="6286" w="33089">
                    <a:moveTo>
                      <a:pt x="0" y="0"/>
                    </a:moveTo>
                    <a:lnTo>
                      <a:pt x="0" y="6285"/>
                    </a:lnTo>
                    <a:lnTo>
                      <a:pt x="33089" y="6285"/>
                    </a:lnTo>
                    <a:lnTo>
                      <a:pt x="3308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29" name="Google Shape;6829;p94"/>
              <p:cNvSpPr/>
              <p:nvPr/>
            </p:nvSpPr>
            <p:spPr>
              <a:xfrm>
                <a:off x="4548960" y="2627131"/>
                <a:ext cx="414914" cy="98140"/>
              </a:xfrm>
              <a:custGeom>
                <a:rect b="b" l="l" r="r" t="t"/>
                <a:pathLst>
                  <a:path extrusionOk="0" h="6287" w="26580">
                    <a:moveTo>
                      <a:pt x="1" y="1"/>
                    </a:moveTo>
                    <a:lnTo>
                      <a:pt x="1" y="6286"/>
                    </a:lnTo>
                    <a:lnTo>
                      <a:pt x="26580" y="6286"/>
                    </a:lnTo>
                    <a:lnTo>
                      <a:pt x="2658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30" name="Google Shape;6830;p94"/>
              <p:cNvSpPr/>
              <p:nvPr/>
            </p:nvSpPr>
            <p:spPr>
              <a:xfrm>
                <a:off x="4650534" y="2469658"/>
                <a:ext cx="313340" cy="98078"/>
              </a:xfrm>
              <a:custGeom>
                <a:rect b="b" l="l" r="r" t="t"/>
                <a:pathLst>
                  <a:path extrusionOk="0" h="6283" w="20073">
                    <a:moveTo>
                      <a:pt x="1" y="1"/>
                    </a:moveTo>
                    <a:lnTo>
                      <a:pt x="1" y="6283"/>
                    </a:lnTo>
                    <a:lnTo>
                      <a:pt x="20073" y="6283"/>
                    </a:lnTo>
                    <a:lnTo>
                      <a:pt x="200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831" name="Google Shape;6831;p94"/>
            <p:cNvSpPr/>
            <p:nvPr/>
          </p:nvSpPr>
          <p:spPr>
            <a:xfrm>
              <a:off x="4963437" y="2439811"/>
              <a:ext cx="16" cy="967914"/>
            </a:xfrm>
            <a:custGeom>
              <a:rect b="b" l="l" r="r" t="t"/>
              <a:pathLst>
                <a:path extrusionOk="0" fill="none" h="62006" w="1">
                  <a:moveTo>
                    <a:pt x="1" y="0"/>
                  </a:moveTo>
                  <a:lnTo>
                    <a:pt x="1" y="62006"/>
                  </a:lnTo>
                </a:path>
              </a:pathLst>
            </a:custGeom>
            <a:noFill/>
            <a:ln cap="flat" cmpd="sng" w="9525">
              <a:solidFill>
                <a:srgbClr val="F2F2F2"/>
              </a:solidFill>
              <a:prstDash val="solid"/>
              <a:miter lim="2997"/>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32" name="Google Shape;6832;p94"/>
          <p:cNvGrpSpPr/>
          <p:nvPr/>
        </p:nvGrpSpPr>
        <p:grpSpPr>
          <a:xfrm>
            <a:off x="4231478" y="3282213"/>
            <a:ext cx="1430949" cy="897289"/>
            <a:chOff x="4351371" y="3547942"/>
            <a:chExt cx="1345130" cy="843475"/>
          </a:xfrm>
        </p:grpSpPr>
        <p:grpSp>
          <p:nvGrpSpPr>
            <p:cNvPr id="6833" name="Google Shape;6833;p94"/>
            <p:cNvGrpSpPr/>
            <p:nvPr/>
          </p:nvGrpSpPr>
          <p:grpSpPr>
            <a:xfrm>
              <a:off x="4351371" y="4209917"/>
              <a:ext cx="1345130" cy="181500"/>
              <a:chOff x="4351371" y="4209917"/>
              <a:chExt cx="1345130" cy="181500"/>
            </a:xfrm>
          </p:grpSpPr>
          <p:sp>
            <p:nvSpPr>
              <p:cNvPr id="6834" name="Google Shape;6834;p94"/>
              <p:cNvSpPr/>
              <p:nvPr/>
            </p:nvSpPr>
            <p:spPr>
              <a:xfrm rot="10800000">
                <a:off x="4351371" y="4209917"/>
                <a:ext cx="1281600" cy="181500"/>
              </a:xfrm>
              <a:prstGeom prst="rect">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35" name="Google Shape;6835;p94"/>
              <p:cNvCxnSpPr/>
              <p:nvPr/>
            </p:nvCxnSpPr>
            <p:spPr>
              <a:xfrm>
                <a:off x="5551000" y="4298797"/>
                <a:ext cx="145500" cy="0"/>
              </a:xfrm>
              <a:prstGeom prst="straightConnector1">
                <a:avLst/>
              </a:prstGeom>
              <a:noFill/>
              <a:ln cap="flat" cmpd="sng" w="28575">
                <a:solidFill>
                  <a:srgbClr val="435D74"/>
                </a:solidFill>
                <a:prstDash val="solid"/>
                <a:round/>
                <a:headEnd len="med" w="med" type="none"/>
                <a:tailEnd len="med" w="med" type="none"/>
              </a:ln>
            </p:spPr>
          </p:cxnSp>
        </p:grpSp>
        <p:grpSp>
          <p:nvGrpSpPr>
            <p:cNvPr id="6836" name="Google Shape;6836;p94"/>
            <p:cNvGrpSpPr/>
            <p:nvPr/>
          </p:nvGrpSpPr>
          <p:grpSpPr>
            <a:xfrm>
              <a:off x="4403010" y="3985221"/>
              <a:ext cx="1109518" cy="181500"/>
              <a:chOff x="4403010" y="3985221"/>
              <a:chExt cx="1109518" cy="181500"/>
            </a:xfrm>
          </p:grpSpPr>
          <p:sp>
            <p:nvSpPr>
              <p:cNvPr id="6837" name="Google Shape;6837;p94"/>
              <p:cNvSpPr/>
              <p:nvPr/>
            </p:nvSpPr>
            <p:spPr>
              <a:xfrm rot="10800000">
                <a:off x="4471829" y="3985221"/>
                <a:ext cx="1040700" cy="181500"/>
              </a:xfrm>
              <a:prstGeom prst="rect">
                <a:avLst/>
              </a:pr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38" name="Google Shape;6838;p94"/>
              <p:cNvCxnSpPr/>
              <p:nvPr/>
            </p:nvCxnSpPr>
            <p:spPr>
              <a:xfrm>
                <a:off x="4403010" y="4075993"/>
                <a:ext cx="145500" cy="0"/>
              </a:xfrm>
              <a:prstGeom prst="straightConnector1">
                <a:avLst/>
              </a:prstGeom>
              <a:noFill/>
              <a:ln cap="flat" cmpd="sng" w="28575">
                <a:solidFill>
                  <a:srgbClr val="5F7D95"/>
                </a:solidFill>
                <a:prstDash val="solid"/>
                <a:round/>
                <a:headEnd len="med" w="med" type="none"/>
                <a:tailEnd len="med" w="med" type="none"/>
              </a:ln>
            </p:spPr>
          </p:cxnSp>
        </p:grpSp>
        <p:grpSp>
          <p:nvGrpSpPr>
            <p:cNvPr id="6839" name="Google Shape;6839;p94"/>
            <p:cNvGrpSpPr/>
            <p:nvPr/>
          </p:nvGrpSpPr>
          <p:grpSpPr>
            <a:xfrm>
              <a:off x="4618704" y="3766582"/>
              <a:ext cx="807858" cy="181500"/>
              <a:chOff x="4618704" y="3766582"/>
              <a:chExt cx="807858" cy="181500"/>
            </a:xfrm>
          </p:grpSpPr>
          <p:sp>
            <p:nvSpPr>
              <p:cNvPr id="6840" name="Google Shape;6840;p94"/>
              <p:cNvSpPr/>
              <p:nvPr/>
            </p:nvSpPr>
            <p:spPr>
              <a:xfrm rot="10800000">
                <a:off x="4618704" y="3766582"/>
                <a:ext cx="747000" cy="181500"/>
              </a:xfrm>
              <a:prstGeom prst="rect">
                <a:avLst/>
              </a:pr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41" name="Google Shape;6841;p94"/>
              <p:cNvCxnSpPr/>
              <p:nvPr/>
            </p:nvCxnSpPr>
            <p:spPr>
              <a:xfrm>
                <a:off x="5281062" y="3855291"/>
                <a:ext cx="145500" cy="0"/>
              </a:xfrm>
              <a:prstGeom prst="straightConnector1">
                <a:avLst/>
              </a:prstGeom>
              <a:noFill/>
              <a:ln cap="flat" cmpd="sng" w="28575">
                <a:solidFill>
                  <a:srgbClr val="869FB2"/>
                </a:solidFill>
                <a:prstDash val="solid"/>
                <a:round/>
                <a:headEnd len="med" w="med" type="none"/>
                <a:tailEnd len="med" w="med" type="none"/>
              </a:ln>
            </p:spPr>
          </p:cxnSp>
        </p:grpSp>
        <p:grpSp>
          <p:nvGrpSpPr>
            <p:cNvPr id="6842" name="Google Shape;6842;p94"/>
            <p:cNvGrpSpPr/>
            <p:nvPr/>
          </p:nvGrpSpPr>
          <p:grpSpPr>
            <a:xfrm>
              <a:off x="4735238" y="3547942"/>
              <a:ext cx="462839" cy="181500"/>
              <a:chOff x="4735238" y="3547942"/>
              <a:chExt cx="462839" cy="181500"/>
            </a:xfrm>
          </p:grpSpPr>
          <p:sp>
            <p:nvSpPr>
              <p:cNvPr id="6843" name="Google Shape;6843;p94"/>
              <p:cNvSpPr/>
              <p:nvPr/>
            </p:nvSpPr>
            <p:spPr>
              <a:xfrm rot="10800000">
                <a:off x="4786477" y="3547942"/>
                <a:ext cx="411600" cy="181500"/>
              </a:xfrm>
              <a:prstGeom prst="rect">
                <a:avLst/>
              </a:pr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844" name="Google Shape;6844;p94"/>
              <p:cNvCxnSpPr/>
              <p:nvPr/>
            </p:nvCxnSpPr>
            <p:spPr>
              <a:xfrm>
                <a:off x="4735238" y="3636872"/>
                <a:ext cx="145500" cy="0"/>
              </a:xfrm>
              <a:prstGeom prst="straightConnector1">
                <a:avLst/>
              </a:prstGeom>
              <a:noFill/>
              <a:ln cap="flat" cmpd="sng" w="28575">
                <a:solidFill>
                  <a:srgbClr val="BAC8D3"/>
                </a:solidFill>
                <a:prstDash val="solid"/>
                <a:round/>
                <a:headEnd len="med" w="med" type="none"/>
                <a:tailEnd len="med" w="med" type="none"/>
              </a:ln>
            </p:spPr>
          </p:cxnSp>
        </p:grpSp>
      </p:grpSp>
      <p:grpSp>
        <p:nvGrpSpPr>
          <p:cNvPr id="6845" name="Google Shape;6845;p94"/>
          <p:cNvGrpSpPr/>
          <p:nvPr/>
        </p:nvGrpSpPr>
        <p:grpSpPr>
          <a:xfrm>
            <a:off x="7407836" y="2217537"/>
            <a:ext cx="1020955" cy="928853"/>
            <a:chOff x="926675" y="238125"/>
            <a:chExt cx="5755100" cy="5232975"/>
          </a:xfrm>
        </p:grpSpPr>
        <p:sp>
          <p:nvSpPr>
            <p:cNvPr id="6846" name="Google Shape;6846;p94"/>
            <p:cNvSpPr/>
            <p:nvPr/>
          </p:nvSpPr>
          <p:spPr>
            <a:xfrm>
              <a:off x="2235475" y="2161100"/>
              <a:ext cx="3138650" cy="1012350"/>
            </a:xfrm>
            <a:custGeom>
              <a:rect b="b" l="l" r="r" t="t"/>
              <a:pathLst>
                <a:path extrusionOk="0" h="40494" w="125546">
                  <a:moveTo>
                    <a:pt x="22196" y="1"/>
                  </a:moveTo>
                  <a:lnTo>
                    <a:pt x="8133" y="25661"/>
                  </a:lnTo>
                  <a:lnTo>
                    <a:pt x="1" y="40494"/>
                  </a:lnTo>
                  <a:lnTo>
                    <a:pt x="125545" y="40494"/>
                  </a:lnTo>
                  <a:lnTo>
                    <a:pt x="117413" y="25661"/>
                  </a:lnTo>
                  <a:lnTo>
                    <a:pt x="103351"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7" name="Google Shape;6847;p94"/>
            <p:cNvSpPr/>
            <p:nvPr/>
          </p:nvSpPr>
          <p:spPr>
            <a:xfrm>
              <a:off x="2825775" y="238125"/>
              <a:ext cx="1961900" cy="1850225"/>
            </a:xfrm>
            <a:custGeom>
              <a:rect b="b" l="l" r="r" t="t"/>
              <a:pathLst>
                <a:path extrusionOk="0" h="74009" w="78476">
                  <a:moveTo>
                    <a:pt x="39246" y="0"/>
                  </a:moveTo>
                  <a:lnTo>
                    <a:pt x="1" y="74009"/>
                  </a:lnTo>
                  <a:lnTo>
                    <a:pt x="78476" y="74009"/>
                  </a:lnTo>
                  <a:lnTo>
                    <a:pt x="39246"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8" name="Google Shape;6848;p94"/>
            <p:cNvSpPr/>
            <p:nvPr/>
          </p:nvSpPr>
          <p:spPr>
            <a:xfrm>
              <a:off x="926675" y="4357100"/>
              <a:ext cx="5755100" cy="1114000"/>
            </a:xfrm>
            <a:custGeom>
              <a:rect b="b" l="l" r="r" t="t"/>
              <a:pathLst>
                <a:path extrusionOk="0" h="44560" w="230204">
                  <a:moveTo>
                    <a:pt x="25737" y="1"/>
                  </a:moveTo>
                  <a:lnTo>
                    <a:pt x="0" y="44560"/>
                  </a:lnTo>
                  <a:lnTo>
                    <a:pt x="230204" y="44560"/>
                  </a:lnTo>
                  <a:lnTo>
                    <a:pt x="20446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49" name="Google Shape;6849;p94"/>
            <p:cNvSpPr/>
            <p:nvPr/>
          </p:nvSpPr>
          <p:spPr>
            <a:xfrm>
              <a:off x="1621700" y="3256600"/>
              <a:ext cx="4370050" cy="1006950"/>
            </a:xfrm>
            <a:custGeom>
              <a:rect b="b" l="l" r="r" t="t"/>
              <a:pathLst>
                <a:path extrusionOk="0" h="40278" w="174802">
                  <a:moveTo>
                    <a:pt x="22750" y="1"/>
                  </a:moveTo>
                  <a:lnTo>
                    <a:pt x="0" y="40278"/>
                  </a:lnTo>
                  <a:lnTo>
                    <a:pt x="174802" y="40278"/>
                  </a:lnTo>
                  <a:lnTo>
                    <a:pt x="15205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50" name="Google Shape;6850;p94"/>
          <p:cNvGrpSpPr/>
          <p:nvPr/>
        </p:nvGrpSpPr>
        <p:grpSpPr>
          <a:xfrm>
            <a:off x="715210" y="2616272"/>
            <a:ext cx="1695374" cy="1560837"/>
            <a:chOff x="727421" y="2828315"/>
            <a:chExt cx="1695374" cy="1560837"/>
          </a:xfrm>
        </p:grpSpPr>
        <p:grpSp>
          <p:nvGrpSpPr>
            <p:cNvPr id="6851" name="Google Shape;6851;p94"/>
            <p:cNvGrpSpPr/>
            <p:nvPr/>
          </p:nvGrpSpPr>
          <p:grpSpPr>
            <a:xfrm>
              <a:off x="727421" y="2828315"/>
              <a:ext cx="1695374" cy="1560837"/>
              <a:chOff x="734799" y="2782450"/>
              <a:chExt cx="1571100" cy="1577400"/>
            </a:xfrm>
          </p:grpSpPr>
          <p:cxnSp>
            <p:nvCxnSpPr>
              <p:cNvPr id="6852" name="Google Shape;6852;p94"/>
              <p:cNvCxnSpPr/>
              <p:nvPr/>
            </p:nvCxnSpPr>
            <p:spPr>
              <a:xfrm>
                <a:off x="743025" y="2782450"/>
                <a:ext cx="0" cy="1577400"/>
              </a:xfrm>
              <a:prstGeom prst="straightConnector1">
                <a:avLst/>
              </a:prstGeom>
              <a:noFill/>
              <a:ln cap="flat" cmpd="sng" w="19050">
                <a:solidFill>
                  <a:srgbClr val="E3E7EA"/>
                </a:solidFill>
                <a:prstDash val="solid"/>
                <a:round/>
                <a:headEnd len="med" w="med" type="none"/>
                <a:tailEnd len="med" w="med" type="none"/>
              </a:ln>
            </p:spPr>
          </p:cxnSp>
          <p:cxnSp>
            <p:nvCxnSpPr>
              <p:cNvPr id="6853" name="Google Shape;6853;p94"/>
              <p:cNvCxnSpPr/>
              <p:nvPr/>
            </p:nvCxnSpPr>
            <p:spPr>
              <a:xfrm rot="10800000">
                <a:off x="734799" y="4359850"/>
                <a:ext cx="1571100" cy="0"/>
              </a:xfrm>
              <a:prstGeom prst="straightConnector1">
                <a:avLst/>
              </a:prstGeom>
              <a:noFill/>
              <a:ln cap="flat" cmpd="sng" w="19050">
                <a:solidFill>
                  <a:srgbClr val="E3E7EA"/>
                </a:solidFill>
                <a:prstDash val="solid"/>
                <a:round/>
                <a:headEnd len="med" w="med" type="none"/>
                <a:tailEnd len="med" w="med" type="none"/>
              </a:ln>
            </p:spPr>
          </p:cxnSp>
        </p:grpSp>
        <p:grpSp>
          <p:nvGrpSpPr>
            <p:cNvPr id="6854" name="Google Shape;6854;p94"/>
            <p:cNvGrpSpPr/>
            <p:nvPr/>
          </p:nvGrpSpPr>
          <p:grpSpPr>
            <a:xfrm>
              <a:off x="819108" y="2882501"/>
              <a:ext cx="1556791" cy="1426186"/>
              <a:chOff x="819108" y="2882501"/>
              <a:chExt cx="1556791" cy="1426186"/>
            </a:xfrm>
          </p:grpSpPr>
          <p:grpSp>
            <p:nvGrpSpPr>
              <p:cNvPr id="6855" name="Google Shape;6855;p94"/>
              <p:cNvGrpSpPr/>
              <p:nvPr/>
            </p:nvGrpSpPr>
            <p:grpSpPr>
              <a:xfrm>
                <a:off x="819108" y="2882501"/>
                <a:ext cx="103104" cy="1426186"/>
                <a:chOff x="4674013" y="3100904"/>
                <a:chExt cx="122758" cy="1698043"/>
              </a:xfrm>
            </p:grpSpPr>
            <p:sp>
              <p:nvSpPr>
                <p:cNvPr id="6856" name="Google Shape;6856;p94"/>
                <p:cNvSpPr/>
                <p:nvPr/>
              </p:nvSpPr>
              <p:spPr>
                <a:xfrm>
                  <a:off x="46740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7" name="Google Shape;6857;p94"/>
                <p:cNvSpPr/>
                <p:nvPr/>
              </p:nvSpPr>
              <p:spPr>
                <a:xfrm>
                  <a:off x="46740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8" name="Google Shape;6858;p94"/>
                <p:cNvSpPr/>
                <p:nvPr/>
              </p:nvSpPr>
              <p:spPr>
                <a:xfrm>
                  <a:off x="46740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59" name="Google Shape;6859;p94"/>
                <p:cNvSpPr/>
                <p:nvPr/>
              </p:nvSpPr>
              <p:spPr>
                <a:xfrm>
                  <a:off x="46740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0" name="Google Shape;6860;p94"/>
                <p:cNvSpPr/>
                <p:nvPr/>
              </p:nvSpPr>
              <p:spPr>
                <a:xfrm>
                  <a:off x="46740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1" name="Google Shape;6861;p94"/>
                <p:cNvSpPr/>
                <p:nvPr/>
              </p:nvSpPr>
              <p:spPr>
                <a:xfrm>
                  <a:off x="46740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2" name="Google Shape;6862;p94"/>
                <p:cNvSpPr/>
                <p:nvPr/>
              </p:nvSpPr>
              <p:spPr>
                <a:xfrm>
                  <a:off x="46740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63" name="Google Shape;6863;p94"/>
              <p:cNvGrpSpPr/>
              <p:nvPr/>
            </p:nvGrpSpPr>
            <p:grpSpPr>
              <a:xfrm>
                <a:off x="1062475" y="2882501"/>
                <a:ext cx="103104" cy="1426186"/>
                <a:chOff x="4940438" y="3100904"/>
                <a:chExt cx="122758" cy="1698043"/>
              </a:xfrm>
            </p:grpSpPr>
            <p:sp>
              <p:nvSpPr>
                <p:cNvPr id="6864" name="Google Shape;6864;p94"/>
                <p:cNvSpPr/>
                <p:nvPr/>
              </p:nvSpPr>
              <p:spPr>
                <a:xfrm>
                  <a:off x="4940438"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5" name="Google Shape;6865;p94"/>
                <p:cNvSpPr/>
                <p:nvPr/>
              </p:nvSpPr>
              <p:spPr>
                <a:xfrm>
                  <a:off x="4940438"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6" name="Google Shape;6866;p94"/>
                <p:cNvSpPr/>
                <p:nvPr/>
              </p:nvSpPr>
              <p:spPr>
                <a:xfrm>
                  <a:off x="4940438"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7" name="Google Shape;6867;p94"/>
                <p:cNvSpPr/>
                <p:nvPr/>
              </p:nvSpPr>
              <p:spPr>
                <a:xfrm>
                  <a:off x="4940438"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8" name="Google Shape;6868;p94"/>
                <p:cNvSpPr/>
                <p:nvPr/>
              </p:nvSpPr>
              <p:spPr>
                <a:xfrm>
                  <a:off x="4940438"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69" name="Google Shape;6869;p94"/>
                <p:cNvSpPr/>
                <p:nvPr/>
              </p:nvSpPr>
              <p:spPr>
                <a:xfrm>
                  <a:off x="4940438"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0" name="Google Shape;6870;p94"/>
                <p:cNvSpPr/>
                <p:nvPr/>
              </p:nvSpPr>
              <p:spPr>
                <a:xfrm>
                  <a:off x="4940438"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1" name="Google Shape;6871;p94"/>
              <p:cNvGrpSpPr/>
              <p:nvPr/>
            </p:nvGrpSpPr>
            <p:grpSpPr>
              <a:xfrm>
                <a:off x="1299324" y="2882501"/>
                <a:ext cx="103104" cy="1426186"/>
                <a:chOff x="5206863" y="3100904"/>
                <a:chExt cx="122758" cy="1698043"/>
              </a:xfrm>
            </p:grpSpPr>
            <p:sp>
              <p:nvSpPr>
                <p:cNvPr id="6872" name="Google Shape;6872;p9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3" name="Google Shape;6873;p9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4" name="Google Shape;6874;p9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5" name="Google Shape;6875;p9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6" name="Google Shape;6876;p9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7" name="Google Shape;6877;p9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78" name="Google Shape;6878;p9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79" name="Google Shape;6879;p94"/>
              <p:cNvGrpSpPr/>
              <p:nvPr/>
            </p:nvGrpSpPr>
            <p:grpSpPr>
              <a:xfrm>
                <a:off x="1786057" y="2882501"/>
                <a:ext cx="103104" cy="1426186"/>
                <a:chOff x="6006138" y="3143629"/>
                <a:chExt cx="122758" cy="1698043"/>
              </a:xfrm>
            </p:grpSpPr>
            <p:sp>
              <p:nvSpPr>
                <p:cNvPr id="6880" name="Google Shape;6880;p9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1" name="Google Shape;6881;p9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2" name="Google Shape;6882;p9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3" name="Google Shape;6883;p9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4" name="Google Shape;6884;p9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5" name="Google Shape;6885;p9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6" name="Google Shape;6886;p9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87" name="Google Shape;6887;p94"/>
              <p:cNvGrpSpPr/>
              <p:nvPr/>
            </p:nvGrpSpPr>
            <p:grpSpPr>
              <a:xfrm>
                <a:off x="2029422" y="2882501"/>
                <a:ext cx="103104" cy="1426186"/>
                <a:chOff x="6805413" y="3100904"/>
                <a:chExt cx="122758" cy="1698043"/>
              </a:xfrm>
            </p:grpSpPr>
            <p:sp>
              <p:nvSpPr>
                <p:cNvPr id="6888" name="Google Shape;6888;p94"/>
                <p:cNvSpPr/>
                <p:nvPr/>
              </p:nvSpPr>
              <p:spPr>
                <a:xfrm>
                  <a:off x="680541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89" name="Google Shape;6889;p94"/>
                <p:cNvSpPr/>
                <p:nvPr/>
              </p:nvSpPr>
              <p:spPr>
                <a:xfrm>
                  <a:off x="680541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0" name="Google Shape;6890;p94"/>
                <p:cNvSpPr/>
                <p:nvPr/>
              </p:nvSpPr>
              <p:spPr>
                <a:xfrm>
                  <a:off x="680541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1" name="Google Shape;6891;p94"/>
                <p:cNvSpPr/>
                <p:nvPr/>
              </p:nvSpPr>
              <p:spPr>
                <a:xfrm>
                  <a:off x="680541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2" name="Google Shape;6892;p94"/>
                <p:cNvSpPr/>
                <p:nvPr/>
              </p:nvSpPr>
              <p:spPr>
                <a:xfrm>
                  <a:off x="680541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3" name="Google Shape;6893;p94"/>
                <p:cNvSpPr/>
                <p:nvPr/>
              </p:nvSpPr>
              <p:spPr>
                <a:xfrm>
                  <a:off x="680541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4" name="Google Shape;6894;p94"/>
                <p:cNvSpPr/>
                <p:nvPr/>
              </p:nvSpPr>
              <p:spPr>
                <a:xfrm>
                  <a:off x="680541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895" name="Google Shape;6895;p94"/>
              <p:cNvGrpSpPr/>
              <p:nvPr/>
            </p:nvGrpSpPr>
            <p:grpSpPr>
              <a:xfrm>
                <a:off x="2272795" y="2882501"/>
                <a:ext cx="103104" cy="1426186"/>
                <a:chOff x="5206863" y="3100904"/>
                <a:chExt cx="122758" cy="1698043"/>
              </a:xfrm>
            </p:grpSpPr>
            <p:sp>
              <p:nvSpPr>
                <p:cNvPr id="6896" name="Google Shape;6896;p94"/>
                <p:cNvSpPr/>
                <p:nvPr/>
              </p:nvSpPr>
              <p:spPr>
                <a:xfrm>
                  <a:off x="5206863" y="3100904"/>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7" name="Google Shape;6897;p94"/>
                <p:cNvSpPr/>
                <p:nvPr/>
              </p:nvSpPr>
              <p:spPr>
                <a:xfrm>
                  <a:off x="5206863" y="3363453"/>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8" name="Google Shape;6898;p94"/>
                <p:cNvSpPr/>
                <p:nvPr/>
              </p:nvSpPr>
              <p:spPr>
                <a:xfrm>
                  <a:off x="5206863" y="3625992"/>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99" name="Google Shape;6899;p94"/>
                <p:cNvSpPr/>
                <p:nvPr/>
              </p:nvSpPr>
              <p:spPr>
                <a:xfrm>
                  <a:off x="5206863" y="3888561"/>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0" name="Google Shape;6900;p94"/>
                <p:cNvSpPr/>
                <p:nvPr/>
              </p:nvSpPr>
              <p:spPr>
                <a:xfrm>
                  <a:off x="5206863" y="4151100"/>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1" name="Google Shape;6901;p94"/>
                <p:cNvSpPr/>
                <p:nvPr/>
              </p:nvSpPr>
              <p:spPr>
                <a:xfrm>
                  <a:off x="5206863" y="4413650"/>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2" name="Google Shape;6902;p94"/>
                <p:cNvSpPr/>
                <p:nvPr/>
              </p:nvSpPr>
              <p:spPr>
                <a:xfrm>
                  <a:off x="5206863" y="4676209"/>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cap="flat" cmpd="sng" w="19050">
                  <a:solidFill>
                    <a:srgbClr val="869FB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03" name="Google Shape;6903;p94"/>
              <p:cNvGrpSpPr/>
              <p:nvPr/>
            </p:nvGrpSpPr>
            <p:grpSpPr>
              <a:xfrm>
                <a:off x="1542694" y="2882501"/>
                <a:ext cx="103104" cy="1426186"/>
                <a:chOff x="6006138" y="3143629"/>
                <a:chExt cx="122758" cy="1698043"/>
              </a:xfrm>
            </p:grpSpPr>
            <p:sp>
              <p:nvSpPr>
                <p:cNvPr id="6904" name="Google Shape;6904;p94"/>
                <p:cNvSpPr/>
                <p:nvPr/>
              </p:nvSpPr>
              <p:spPr>
                <a:xfrm>
                  <a:off x="6006138" y="3143629"/>
                  <a:ext cx="122758" cy="122748"/>
                </a:xfrm>
                <a:custGeom>
                  <a:rect b="b" l="l" r="r" t="t"/>
                  <a:pathLst>
                    <a:path extrusionOk="0" h="12380" w="12381">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5" name="Google Shape;6905;p94"/>
                <p:cNvSpPr/>
                <p:nvPr/>
              </p:nvSpPr>
              <p:spPr>
                <a:xfrm>
                  <a:off x="6006138" y="3406178"/>
                  <a:ext cx="122758" cy="122758"/>
                </a:xfrm>
                <a:custGeom>
                  <a:rect b="b" l="l" r="r" t="t"/>
                  <a:pathLst>
                    <a:path extrusionOk="0" h="12381" w="12381">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6" name="Google Shape;6906;p94"/>
                <p:cNvSpPr/>
                <p:nvPr/>
              </p:nvSpPr>
              <p:spPr>
                <a:xfrm>
                  <a:off x="6006138" y="3668717"/>
                  <a:ext cx="122738" cy="122768"/>
                </a:xfrm>
                <a:custGeom>
                  <a:rect b="b" l="l" r="r" t="t"/>
                  <a:pathLst>
                    <a:path extrusionOk="0" h="12382" w="12379">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7" name="Google Shape;6907;p94"/>
                <p:cNvSpPr/>
                <p:nvPr/>
              </p:nvSpPr>
              <p:spPr>
                <a:xfrm>
                  <a:off x="6006138" y="3931286"/>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8" name="Google Shape;6908;p94"/>
                <p:cNvSpPr/>
                <p:nvPr/>
              </p:nvSpPr>
              <p:spPr>
                <a:xfrm>
                  <a:off x="6006138" y="4193825"/>
                  <a:ext cx="122738" cy="122748"/>
                </a:xfrm>
                <a:custGeom>
                  <a:rect b="b" l="l" r="r" t="t"/>
                  <a:pathLst>
                    <a:path extrusionOk="0" h="12380" w="12379">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09" name="Google Shape;6909;p94"/>
                <p:cNvSpPr/>
                <p:nvPr/>
              </p:nvSpPr>
              <p:spPr>
                <a:xfrm>
                  <a:off x="6006138" y="4456375"/>
                  <a:ext cx="122738" cy="122758"/>
                </a:xfrm>
                <a:custGeom>
                  <a:rect b="b" l="l" r="r" t="t"/>
                  <a:pathLst>
                    <a:path extrusionOk="0" h="12381" w="12379">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0" name="Google Shape;6910;p94"/>
                <p:cNvSpPr/>
                <p:nvPr/>
              </p:nvSpPr>
              <p:spPr>
                <a:xfrm>
                  <a:off x="6006138" y="4718934"/>
                  <a:ext cx="122738" cy="122738"/>
                </a:xfrm>
                <a:custGeom>
                  <a:rect b="b" l="l" r="r" t="t"/>
                  <a:pathLst>
                    <a:path extrusionOk="0" h="12379" w="12379">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grpSp>
        <p:nvGrpSpPr>
          <p:cNvPr id="6911" name="Google Shape;6911;p94"/>
          <p:cNvGrpSpPr/>
          <p:nvPr/>
        </p:nvGrpSpPr>
        <p:grpSpPr>
          <a:xfrm>
            <a:off x="5671260" y="3305994"/>
            <a:ext cx="2749952" cy="870677"/>
            <a:chOff x="238125" y="1725700"/>
            <a:chExt cx="7139025" cy="2260325"/>
          </a:xfrm>
        </p:grpSpPr>
        <p:sp>
          <p:nvSpPr>
            <p:cNvPr id="6912" name="Google Shape;6912;p94"/>
            <p:cNvSpPr/>
            <p:nvPr/>
          </p:nvSpPr>
          <p:spPr>
            <a:xfrm>
              <a:off x="238125" y="1741950"/>
              <a:ext cx="6506150" cy="2228050"/>
            </a:xfrm>
            <a:custGeom>
              <a:rect b="b" l="l" r="r" t="t"/>
              <a:pathLst>
                <a:path extrusionOk="0" h="89122" w="260246">
                  <a:moveTo>
                    <a:pt x="260246" y="1"/>
                  </a:moveTo>
                  <a:lnTo>
                    <a:pt x="0" y="44559"/>
                  </a:lnTo>
                  <a:lnTo>
                    <a:pt x="260241" y="89121"/>
                  </a:lnTo>
                  <a:cubicBezTo>
                    <a:pt x="250030" y="85482"/>
                    <a:pt x="242259" y="66921"/>
                    <a:pt x="242259" y="44559"/>
                  </a:cubicBezTo>
                  <a:cubicBezTo>
                    <a:pt x="242259" y="22201"/>
                    <a:pt x="250039" y="3626"/>
                    <a:pt x="260246" y="1"/>
                  </a:cubicBezTo>
                  <a:close/>
                </a:path>
              </a:pathLst>
            </a:custGeom>
            <a:solidFill>
              <a:srgbClr val="E3E9ED">
                <a:alpha val="435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3" name="Google Shape;6913;p94"/>
            <p:cNvSpPr/>
            <p:nvPr/>
          </p:nvSpPr>
          <p:spPr>
            <a:xfrm>
              <a:off x="2480475" y="2435950"/>
              <a:ext cx="438500" cy="841400"/>
            </a:xfrm>
            <a:custGeom>
              <a:rect b="b" l="l" r="r" t="t"/>
              <a:pathLst>
                <a:path extrusionOk="0" h="33656" w="1754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4" name="Google Shape;6914;p94"/>
            <p:cNvSpPr/>
            <p:nvPr/>
          </p:nvSpPr>
          <p:spPr>
            <a:xfrm>
              <a:off x="3663250" y="2219875"/>
              <a:ext cx="607450" cy="1272525"/>
            </a:xfrm>
            <a:custGeom>
              <a:rect b="b" l="l" r="r" t="t"/>
              <a:pathLst>
                <a:path extrusionOk="0" h="50901" w="24298">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5" name="Google Shape;6915;p94"/>
            <p:cNvSpPr/>
            <p:nvPr/>
          </p:nvSpPr>
          <p:spPr>
            <a:xfrm>
              <a:off x="4999700" y="1973525"/>
              <a:ext cx="820500" cy="1764350"/>
            </a:xfrm>
            <a:custGeom>
              <a:rect b="b" l="l" r="r" t="t"/>
              <a:pathLst>
                <a:path extrusionOk="0" h="70574" w="3282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6" name="Google Shape;6916;p94"/>
            <p:cNvSpPr/>
            <p:nvPr/>
          </p:nvSpPr>
          <p:spPr>
            <a:xfrm>
              <a:off x="6838275" y="1725700"/>
              <a:ext cx="150" cy="0"/>
            </a:xfrm>
            <a:custGeom>
              <a:rect b="b" l="l" r="r" t="t"/>
              <a:pathLst>
                <a:path extrusionOk="0" h="0" w="6">
                  <a:moveTo>
                    <a:pt x="5" y="0"/>
                  </a:moveTo>
                  <a:lnTo>
                    <a:pt x="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7" name="Google Shape;6917;p94"/>
            <p:cNvSpPr/>
            <p:nvPr/>
          </p:nvSpPr>
          <p:spPr>
            <a:xfrm>
              <a:off x="6838400" y="3986000"/>
              <a:ext cx="25" cy="25"/>
            </a:xfrm>
            <a:custGeom>
              <a:rect b="b" l="l" r="r" t="t"/>
              <a:pathLst>
                <a:path extrusionOk="0" h="1" w="1">
                  <a:moveTo>
                    <a:pt x="0" y="1"/>
                  </a:move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8" name="Google Shape;6918;p94"/>
            <p:cNvSpPr/>
            <p:nvPr/>
          </p:nvSpPr>
          <p:spPr>
            <a:xfrm>
              <a:off x="6744250" y="3969975"/>
              <a:ext cx="94175" cy="16050"/>
            </a:xfrm>
            <a:custGeom>
              <a:rect b="b" l="l" r="r" t="t"/>
              <a:pathLst>
                <a:path extrusionOk="0" h="642" w="3767">
                  <a:moveTo>
                    <a:pt x="1" y="0"/>
                  </a:moveTo>
                  <a:lnTo>
                    <a:pt x="1" y="0"/>
                  </a:lnTo>
                  <a:cubicBezTo>
                    <a:pt x="1190" y="425"/>
                    <a:pt x="2415" y="642"/>
                    <a:pt x="3662" y="642"/>
                  </a:cubicBezTo>
                  <a:lnTo>
                    <a:pt x="3766" y="642"/>
                  </a:lnTo>
                  <a:lnTo>
                    <a:pt x="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19" name="Google Shape;6919;p94"/>
            <p:cNvSpPr/>
            <p:nvPr/>
          </p:nvSpPr>
          <p:spPr>
            <a:xfrm>
              <a:off x="6744250" y="1725700"/>
              <a:ext cx="94050" cy="16175"/>
            </a:xfrm>
            <a:custGeom>
              <a:rect b="b" l="l" r="r" t="t"/>
              <a:pathLst>
                <a:path extrusionOk="0" h="647" w="3762">
                  <a:moveTo>
                    <a:pt x="3662" y="0"/>
                  </a:moveTo>
                  <a:cubicBezTo>
                    <a:pt x="2415" y="0"/>
                    <a:pt x="1194" y="222"/>
                    <a:pt x="1" y="646"/>
                  </a:cubicBezTo>
                  <a:lnTo>
                    <a:pt x="376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0" name="Google Shape;6920;p94"/>
            <p:cNvSpPr/>
            <p:nvPr/>
          </p:nvSpPr>
          <p:spPr>
            <a:xfrm>
              <a:off x="6294575" y="1725700"/>
              <a:ext cx="1082575" cy="2260225"/>
            </a:xfrm>
            <a:custGeom>
              <a:rect b="b" l="l" r="r" t="t"/>
              <a:pathLst>
                <a:path extrusionOk="0" h="90409" w="43303">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1" name="Google Shape;6921;p94"/>
            <p:cNvSpPr/>
            <p:nvPr/>
          </p:nvSpPr>
          <p:spPr>
            <a:xfrm>
              <a:off x="1511625" y="2613375"/>
              <a:ext cx="292400" cy="484275"/>
            </a:xfrm>
            <a:custGeom>
              <a:rect b="b" l="l" r="r" t="t"/>
              <a:pathLst>
                <a:path extrusionOk="0" h="19371" w="11696">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22" name="Google Shape;6922;p94"/>
          <p:cNvGrpSpPr/>
          <p:nvPr/>
        </p:nvGrpSpPr>
        <p:grpSpPr>
          <a:xfrm>
            <a:off x="5941424" y="2247740"/>
            <a:ext cx="1105452" cy="916747"/>
            <a:chOff x="5249100" y="1210600"/>
            <a:chExt cx="3502700" cy="2904775"/>
          </a:xfrm>
        </p:grpSpPr>
        <p:sp>
          <p:nvSpPr>
            <p:cNvPr id="6923" name="Google Shape;6923;p94"/>
            <p:cNvSpPr/>
            <p:nvPr/>
          </p:nvSpPr>
          <p:spPr>
            <a:xfrm>
              <a:off x="5479658" y="1210600"/>
              <a:ext cx="3108190" cy="632425"/>
            </a:xfrm>
            <a:custGeom>
              <a:rect b="b" l="l" r="r" t="t"/>
              <a:pathLst>
                <a:path extrusionOk="0" h="25297" w="117257">
                  <a:moveTo>
                    <a:pt x="1" y="0"/>
                  </a:moveTo>
                  <a:lnTo>
                    <a:pt x="14647" y="25297"/>
                  </a:lnTo>
                  <a:lnTo>
                    <a:pt x="102066" y="25297"/>
                  </a:lnTo>
                  <a:lnTo>
                    <a:pt x="117257"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4" name="Google Shape;6924;p94"/>
            <p:cNvSpPr/>
            <p:nvPr/>
          </p:nvSpPr>
          <p:spPr>
            <a:xfrm>
              <a:off x="5769162" y="1842998"/>
              <a:ext cx="2424880" cy="631925"/>
            </a:xfrm>
            <a:custGeom>
              <a:rect b="b" l="l" r="r" t="t"/>
              <a:pathLst>
                <a:path extrusionOk="0" h="25277" w="91479">
                  <a:moveTo>
                    <a:pt x="1" y="1"/>
                  </a:moveTo>
                  <a:lnTo>
                    <a:pt x="14647" y="25276"/>
                  </a:lnTo>
                  <a:lnTo>
                    <a:pt x="76602" y="25276"/>
                  </a:lnTo>
                  <a:lnTo>
                    <a:pt x="91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5" name="Google Shape;6925;p94"/>
            <p:cNvSpPr/>
            <p:nvPr/>
          </p:nvSpPr>
          <p:spPr>
            <a:xfrm>
              <a:off x="6065319" y="2474896"/>
              <a:ext cx="1739369" cy="632450"/>
            </a:xfrm>
            <a:custGeom>
              <a:rect b="b" l="l" r="r" t="t"/>
              <a:pathLst>
                <a:path extrusionOk="0" h="25298" w="65618">
                  <a:moveTo>
                    <a:pt x="1" y="0"/>
                  </a:moveTo>
                  <a:lnTo>
                    <a:pt x="14417" y="25297"/>
                  </a:lnTo>
                  <a:lnTo>
                    <a:pt x="50887" y="25297"/>
                  </a:lnTo>
                  <a:lnTo>
                    <a:pt x="65617" y="0"/>
                  </a:ln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26" name="Google Shape;6926;p94"/>
            <p:cNvSpPr/>
            <p:nvPr/>
          </p:nvSpPr>
          <p:spPr>
            <a:xfrm>
              <a:off x="6354293" y="3107319"/>
              <a:ext cx="1061572" cy="632425"/>
            </a:xfrm>
            <a:custGeom>
              <a:rect b="b" l="l" r="r" t="t"/>
              <a:pathLst>
                <a:path extrusionOk="0" h="25297" w="40048">
                  <a:moveTo>
                    <a:pt x="0" y="0"/>
                  </a:moveTo>
                  <a:lnTo>
                    <a:pt x="14668" y="25297"/>
                  </a:lnTo>
                  <a:lnTo>
                    <a:pt x="25360" y="25297"/>
                  </a:lnTo>
                  <a:lnTo>
                    <a:pt x="400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27" name="Google Shape;6927;p94"/>
            <p:cNvCxnSpPr/>
            <p:nvPr/>
          </p:nvCxnSpPr>
          <p:spPr>
            <a:xfrm>
              <a:off x="5249100" y="2382654"/>
              <a:ext cx="922800" cy="0"/>
            </a:xfrm>
            <a:prstGeom prst="straightConnector1">
              <a:avLst/>
            </a:prstGeom>
            <a:noFill/>
            <a:ln cap="flat" cmpd="sng" w="19050">
              <a:solidFill>
                <a:srgbClr val="869FB2"/>
              </a:solidFill>
              <a:prstDash val="solid"/>
              <a:round/>
              <a:headEnd len="med" w="med" type="oval"/>
              <a:tailEnd len="med" w="med" type="none"/>
            </a:ln>
          </p:spPr>
        </p:cxnSp>
        <p:cxnSp>
          <p:nvCxnSpPr>
            <p:cNvPr id="6928" name="Google Shape;6928;p94"/>
            <p:cNvCxnSpPr/>
            <p:nvPr/>
          </p:nvCxnSpPr>
          <p:spPr>
            <a:xfrm rot="10800000">
              <a:off x="8178522" y="1765431"/>
              <a:ext cx="559200" cy="0"/>
            </a:xfrm>
            <a:prstGeom prst="straightConnector1">
              <a:avLst/>
            </a:prstGeom>
            <a:noFill/>
            <a:ln cap="flat" cmpd="sng" w="19050">
              <a:solidFill>
                <a:srgbClr val="BAC8D3"/>
              </a:solidFill>
              <a:prstDash val="solid"/>
              <a:round/>
              <a:headEnd len="med" w="med" type="oval"/>
              <a:tailEnd len="med" w="med" type="none"/>
            </a:ln>
          </p:spPr>
        </p:cxnSp>
        <p:cxnSp>
          <p:nvCxnSpPr>
            <p:cNvPr id="6929" name="Google Shape;6929;p94"/>
            <p:cNvCxnSpPr/>
            <p:nvPr/>
          </p:nvCxnSpPr>
          <p:spPr>
            <a:xfrm rot="10800000">
              <a:off x="7467500" y="2943528"/>
              <a:ext cx="1284300" cy="0"/>
            </a:xfrm>
            <a:prstGeom prst="straightConnector1">
              <a:avLst/>
            </a:prstGeom>
            <a:noFill/>
            <a:ln cap="flat" cmpd="sng" w="19050">
              <a:solidFill>
                <a:srgbClr val="5F7D95"/>
              </a:solidFill>
              <a:prstDash val="solid"/>
              <a:round/>
              <a:headEnd len="med" w="med" type="oval"/>
              <a:tailEnd len="med" w="med" type="none"/>
            </a:ln>
          </p:spPr>
        </p:cxnSp>
        <p:cxnSp>
          <p:nvCxnSpPr>
            <p:cNvPr id="6930" name="Google Shape;6930;p94"/>
            <p:cNvCxnSpPr/>
            <p:nvPr/>
          </p:nvCxnSpPr>
          <p:spPr>
            <a:xfrm>
              <a:off x="5787288" y="3630350"/>
              <a:ext cx="922800" cy="0"/>
            </a:xfrm>
            <a:prstGeom prst="straightConnector1">
              <a:avLst/>
            </a:prstGeom>
            <a:noFill/>
            <a:ln cap="flat" cmpd="sng" w="19050">
              <a:solidFill>
                <a:srgbClr val="435D74"/>
              </a:solidFill>
              <a:prstDash val="solid"/>
              <a:round/>
              <a:headEnd len="med" w="med" type="oval"/>
              <a:tailEnd len="med" w="med" type="none"/>
            </a:ln>
          </p:spPr>
        </p:cxnSp>
        <p:sp>
          <p:nvSpPr>
            <p:cNvPr id="6931" name="Google Shape;6931;p94"/>
            <p:cNvSpPr/>
            <p:nvPr/>
          </p:nvSpPr>
          <p:spPr>
            <a:xfrm>
              <a:off x="6601902" y="3690575"/>
              <a:ext cx="566400" cy="424800"/>
            </a:xfrm>
            <a:prstGeom prst="downArrow">
              <a:avLst>
                <a:gd fmla="val 50000" name="adj1"/>
                <a:gd fmla="val 50000" name="adj2"/>
              </a:avLst>
            </a:pr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32" name="Google Shape;6932;p94"/>
          <p:cNvGrpSpPr/>
          <p:nvPr/>
        </p:nvGrpSpPr>
        <p:grpSpPr>
          <a:xfrm>
            <a:off x="7123972" y="967158"/>
            <a:ext cx="1304650" cy="1124856"/>
            <a:chOff x="7287122" y="1165658"/>
            <a:chExt cx="1219413" cy="1051365"/>
          </a:xfrm>
        </p:grpSpPr>
        <p:grpSp>
          <p:nvGrpSpPr>
            <p:cNvPr id="6933" name="Google Shape;6933;p94"/>
            <p:cNvGrpSpPr/>
            <p:nvPr/>
          </p:nvGrpSpPr>
          <p:grpSpPr>
            <a:xfrm>
              <a:off x="7287122" y="1969723"/>
              <a:ext cx="1219413" cy="247300"/>
              <a:chOff x="7287122" y="1969723"/>
              <a:chExt cx="1219413" cy="247300"/>
            </a:xfrm>
          </p:grpSpPr>
          <p:sp>
            <p:nvSpPr>
              <p:cNvPr id="6934" name="Google Shape;6934;p94"/>
              <p:cNvSpPr/>
              <p:nvPr/>
            </p:nvSpPr>
            <p:spPr>
              <a:xfrm flipH="1">
                <a:off x="8366247" y="1969723"/>
                <a:ext cx="140288" cy="247300"/>
              </a:xfrm>
              <a:custGeom>
                <a:rect b="b" l="l" r="r" t="t"/>
                <a:pathLst>
                  <a:path extrusionOk="0" h="26428" w="14992">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35" name="Google Shape;6935;p94"/>
              <p:cNvGrpSpPr/>
              <p:nvPr/>
            </p:nvGrpSpPr>
            <p:grpSpPr>
              <a:xfrm>
                <a:off x="7287122" y="2063892"/>
                <a:ext cx="1151753" cy="73428"/>
                <a:chOff x="7287122" y="2063892"/>
                <a:chExt cx="1151753" cy="73428"/>
              </a:xfrm>
            </p:grpSpPr>
            <p:sp>
              <p:nvSpPr>
                <p:cNvPr id="6936" name="Google Shape;6936;p94"/>
                <p:cNvSpPr/>
                <p:nvPr/>
              </p:nvSpPr>
              <p:spPr>
                <a:xfrm flipH="1">
                  <a:off x="7287122" y="2063892"/>
                  <a:ext cx="507103" cy="73428"/>
                </a:xfrm>
                <a:custGeom>
                  <a:rect b="b" l="l" r="r" t="t"/>
                  <a:pathLst>
                    <a:path extrusionOk="0" h="7847" w="35124">
                      <a:moveTo>
                        <a:pt x="0" y="1"/>
                      </a:moveTo>
                      <a:lnTo>
                        <a:pt x="0" y="7847"/>
                      </a:lnTo>
                      <a:lnTo>
                        <a:pt x="35123" y="7847"/>
                      </a:lnTo>
                      <a:lnTo>
                        <a:pt x="3512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37" name="Google Shape;6937;p94"/>
                <p:cNvCxnSpPr/>
                <p:nvPr/>
              </p:nvCxnSpPr>
              <p:spPr>
                <a:xfrm rot="10800000">
                  <a:off x="7818475" y="2100600"/>
                  <a:ext cx="620400" cy="0"/>
                </a:xfrm>
                <a:prstGeom prst="straightConnector1">
                  <a:avLst/>
                </a:prstGeom>
                <a:noFill/>
                <a:ln cap="flat" cmpd="sng" w="9525">
                  <a:solidFill>
                    <a:srgbClr val="CFD9E0"/>
                  </a:solidFill>
                  <a:prstDash val="solid"/>
                  <a:round/>
                  <a:headEnd len="med" w="med" type="none"/>
                  <a:tailEnd len="med" w="med" type="oval"/>
                </a:ln>
              </p:spPr>
            </p:cxnSp>
          </p:grpSp>
        </p:grpSp>
        <p:grpSp>
          <p:nvGrpSpPr>
            <p:cNvPr id="6938" name="Google Shape;6938;p94"/>
            <p:cNvGrpSpPr/>
            <p:nvPr/>
          </p:nvGrpSpPr>
          <p:grpSpPr>
            <a:xfrm>
              <a:off x="7287122" y="1712201"/>
              <a:ext cx="1219403" cy="246767"/>
              <a:chOff x="7287122" y="1712201"/>
              <a:chExt cx="1219403" cy="246767"/>
            </a:xfrm>
          </p:grpSpPr>
          <p:sp>
            <p:nvSpPr>
              <p:cNvPr id="6939" name="Google Shape;6939;p94"/>
              <p:cNvSpPr/>
              <p:nvPr/>
            </p:nvSpPr>
            <p:spPr>
              <a:xfrm flipH="1">
                <a:off x="8226249" y="1712201"/>
                <a:ext cx="280276" cy="246767"/>
              </a:xfrm>
              <a:custGeom>
                <a:rect b="b" l="l" r="r" t="t"/>
                <a:pathLst>
                  <a:path extrusionOk="0" h="26371" w="29952">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0" name="Google Shape;6940;p94"/>
              <p:cNvGrpSpPr/>
              <p:nvPr/>
            </p:nvGrpSpPr>
            <p:grpSpPr>
              <a:xfrm>
                <a:off x="7287122" y="1842861"/>
                <a:ext cx="1005303" cy="73419"/>
                <a:chOff x="7287122" y="1842861"/>
                <a:chExt cx="1005303" cy="73419"/>
              </a:xfrm>
            </p:grpSpPr>
            <p:sp>
              <p:nvSpPr>
                <p:cNvPr id="6941" name="Google Shape;6941;p94"/>
                <p:cNvSpPr/>
                <p:nvPr/>
              </p:nvSpPr>
              <p:spPr>
                <a:xfrm flipH="1">
                  <a:off x="7287122" y="1842861"/>
                  <a:ext cx="507103" cy="73419"/>
                </a:xfrm>
                <a:custGeom>
                  <a:rect b="b" l="l" r="r" t="t"/>
                  <a:pathLst>
                    <a:path extrusionOk="0" h="7846" w="35124">
                      <a:moveTo>
                        <a:pt x="0" y="1"/>
                      </a:moveTo>
                      <a:lnTo>
                        <a:pt x="0" y="7845"/>
                      </a:lnTo>
                      <a:lnTo>
                        <a:pt x="35123" y="7845"/>
                      </a:lnTo>
                      <a:lnTo>
                        <a:pt x="35123"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42" name="Google Shape;6942;p94"/>
                <p:cNvCxnSpPr/>
                <p:nvPr/>
              </p:nvCxnSpPr>
              <p:spPr>
                <a:xfrm rot="10800000">
                  <a:off x="7818425" y="1879575"/>
                  <a:ext cx="474000" cy="0"/>
                </a:xfrm>
                <a:prstGeom prst="straightConnector1">
                  <a:avLst/>
                </a:prstGeom>
                <a:noFill/>
                <a:ln cap="flat" cmpd="sng" w="9525">
                  <a:solidFill>
                    <a:srgbClr val="A5B7C6"/>
                  </a:solidFill>
                  <a:prstDash val="solid"/>
                  <a:round/>
                  <a:headEnd len="med" w="med" type="none"/>
                  <a:tailEnd len="med" w="med" type="oval"/>
                </a:ln>
              </p:spPr>
            </p:cxnSp>
          </p:grpSp>
        </p:grpSp>
        <p:grpSp>
          <p:nvGrpSpPr>
            <p:cNvPr id="6943" name="Google Shape;6943;p94"/>
            <p:cNvGrpSpPr/>
            <p:nvPr/>
          </p:nvGrpSpPr>
          <p:grpSpPr>
            <a:xfrm>
              <a:off x="7287122" y="1447520"/>
              <a:ext cx="1219403" cy="286667"/>
              <a:chOff x="7287122" y="1447520"/>
              <a:chExt cx="1219403" cy="286667"/>
            </a:xfrm>
          </p:grpSpPr>
          <p:sp>
            <p:nvSpPr>
              <p:cNvPr id="6944" name="Google Shape;6944;p94"/>
              <p:cNvSpPr/>
              <p:nvPr/>
            </p:nvSpPr>
            <p:spPr>
              <a:xfrm flipH="1">
                <a:off x="8087665" y="1447520"/>
                <a:ext cx="418860" cy="286667"/>
              </a:xfrm>
              <a:custGeom>
                <a:rect b="b" l="l" r="r" t="t"/>
                <a:pathLst>
                  <a:path extrusionOk="0" h="30635" w="44762">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45" name="Google Shape;6945;p94"/>
              <p:cNvGrpSpPr/>
              <p:nvPr/>
            </p:nvGrpSpPr>
            <p:grpSpPr>
              <a:xfrm>
                <a:off x="7287122" y="1581977"/>
                <a:ext cx="852803" cy="73428"/>
                <a:chOff x="7287122" y="1581977"/>
                <a:chExt cx="852803" cy="73428"/>
              </a:xfrm>
            </p:grpSpPr>
            <p:sp>
              <p:nvSpPr>
                <p:cNvPr id="6946" name="Google Shape;6946;p94"/>
                <p:cNvSpPr/>
                <p:nvPr/>
              </p:nvSpPr>
              <p:spPr>
                <a:xfrm flipH="1">
                  <a:off x="7287122" y="1581977"/>
                  <a:ext cx="507103" cy="73428"/>
                </a:xfrm>
                <a:custGeom>
                  <a:rect b="b" l="l" r="r" t="t"/>
                  <a:pathLst>
                    <a:path extrusionOk="0" h="7847" w="35124">
                      <a:moveTo>
                        <a:pt x="0" y="1"/>
                      </a:moveTo>
                      <a:lnTo>
                        <a:pt x="0" y="7847"/>
                      </a:lnTo>
                      <a:lnTo>
                        <a:pt x="35123" y="7847"/>
                      </a:lnTo>
                      <a:lnTo>
                        <a:pt x="3512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47" name="Google Shape;6947;p94"/>
                <p:cNvCxnSpPr/>
                <p:nvPr/>
              </p:nvCxnSpPr>
              <p:spPr>
                <a:xfrm rot="10800000">
                  <a:off x="7818325" y="1618700"/>
                  <a:ext cx="321600" cy="0"/>
                </a:xfrm>
                <a:prstGeom prst="straightConnector1">
                  <a:avLst/>
                </a:prstGeom>
                <a:noFill/>
                <a:ln cap="flat" cmpd="sng" w="9525">
                  <a:solidFill>
                    <a:srgbClr val="869FB2"/>
                  </a:solidFill>
                  <a:prstDash val="solid"/>
                  <a:round/>
                  <a:headEnd len="med" w="med" type="none"/>
                  <a:tailEnd len="med" w="med" type="oval"/>
                </a:ln>
              </p:spPr>
            </p:cxnSp>
          </p:grpSp>
        </p:grpSp>
        <p:grpSp>
          <p:nvGrpSpPr>
            <p:cNvPr id="6948" name="Google Shape;6948;p94"/>
            <p:cNvGrpSpPr/>
            <p:nvPr/>
          </p:nvGrpSpPr>
          <p:grpSpPr>
            <a:xfrm>
              <a:off x="7287122" y="1165658"/>
              <a:ext cx="1219403" cy="344253"/>
              <a:chOff x="7287122" y="1165658"/>
              <a:chExt cx="1219403" cy="344253"/>
            </a:xfrm>
          </p:grpSpPr>
          <p:sp>
            <p:nvSpPr>
              <p:cNvPr id="6949" name="Google Shape;6949;p94"/>
              <p:cNvSpPr/>
              <p:nvPr/>
            </p:nvSpPr>
            <p:spPr>
              <a:xfrm flipH="1">
                <a:off x="7919557" y="1165658"/>
                <a:ext cx="586968" cy="344253"/>
              </a:xfrm>
              <a:custGeom>
                <a:rect b="b" l="l" r="r" t="t"/>
                <a:pathLst>
                  <a:path extrusionOk="0" h="36789" w="62727">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950" name="Google Shape;6950;p94"/>
              <p:cNvGrpSpPr/>
              <p:nvPr/>
            </p:nvGrpSpPr>
            <p:grpSpPr>
              <a:xfrm>
                <a:off x="7287122" y="1341025"/>
                <a:ext cx="695703" cy="73419"/>
                <a:chOff x="7287122" y="1341025"/>
                <a:chExt cx="695703" cy="73419"/>
              </a:xfrm>
            </p:grpSpPr>
            <p:sp>
              <p:nvSpPr>
                <p:cNvPr id="6951" name="Google Shape;6951;p94"/>
                <p:cNvSpPr/>
                <p:nvPr/>
              </p:nvSpPr>
              <p:spPr>
                <a:xfrm flipH="1">
                  <a:off x="7287122" y="1341025"/>
                  <a:ext cx="507103" cy="73419"/>
                </a:xfrm>
                <a:custGeom>
                  <a:rect b="b" l="l" r="r" t="t"/>
                  <a:pathLst>
                    <a:path extrusionOk="0" h="7846" w="35124">
                      <a:moveTo>
                        <a:pt x="0" y="1"/>
                      </a:moveTo>
                      <a:lnTo>
                        <a:pt x="0" y="7845"/>
                      </a:lnTo>
                      <a:lnTo>
                        <a:pt x="35123" y="7845"/>
                      </a:lnTo>
                      <a:lnTo>
                        <a:pt x="35123"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52" name="Google Shape;6952;p94"/>
                <p:cNvCxnSpPr/>
                <p:nvPr/>
              </p:nvCxnSpPr>
              <p:spPr>
                <a:xfrm rot="10800000">
                  <a:off x="7818425" y="1377750"/>
                  <a:ext cx="164400" cy="0"/>
                </a:xfrm>
                <a:prstGeom prst="straightConnector1">
                  <a:avLst/>
                </a:prstGeom>
                <a:noFill/>
                <a:ln cap="flat" cmpd="sng" w="9525">
                  <a:solidFill>
                    <a:srgbClr val="869FB1"/>
                  </a:solidFill>
                  <a:prstDash val="solid"/>
                  <a:round/>
                  <a:headEnd len="med" w="med" type="none"/>
                  <a:tailEnd len="med" w="med" type="oval"/>
                </a:ln>
              </p:spPr>
            </p:cxnSp>
          </p:grpSp>
        </p:grpSp>
      </p:grpSp>
      <p:grpSp>
        <p:nvGrpSpPr>
          <p:cNvPr id="6953" name="Google Shape;6953;p94"/>
          <p:cNvGrpSpPr/>
          <p:nvPr/>
        </p:nvGrpSpPr>
        <p:grpSpPr>
          <a:xfrm>
            <a:off x="5790464" y="973181"/>
            <a:ext cx="1397729" cy="1098540"/>
            <a:chOff x="5900602" y="1193063"/>
            <a:chExt cx="1299851" cy="1021707"/>
          </a:xfrm>
        </p:grpSpPr>
        <p:grpSp>
          <p:nvGrpSpPr>
            <p:cNvPr id="6954" name="Google Shape;6954;p94"/>
            <p:cNvGrpSpPr/>
            <p:nvPr/>
          </p:nvGrpSpPr>
          <p:grpSpPr>
            <a:xfrm>
              <a:off x="6520337" y="1193063"/>
              <a:ext cx="341815" cy="799959"/>
              <a:chOff x="6520337" y="1193063"/>
              <a:chExt cx="341815" cy="799959"/>
            </a:xfrm>
          </p:grpSpPr>
          <p:grpSp>
            <p:nvGrpSpPr>
              <p:cNvPr id="6955" name="Google Shape;6955;p94"/>
              <p:cNvGrpSpPr/>
              <p:nvPr/>
            </p:nvGrpSpPr>
            <p:grpSpPr>
              <a:xfrm>
                <a:off x="6520337" y="1589527"/>
                <a:ext cx="213950" cy="403494"/>
                <a:chOff x="6520337" y="1589527"/>
                <a:chExt cx="213950" cy="403494"/>
              </a:xfrm>
            </p:grpSpPr>
            <p:sp>
              <p:nvSpPr>
                <p:cNvPr id="6956" name="Google Shape;6956;p94"/>
                <p:cNvSpPr/>
                <p:nvPr/>
              </p:nvSpPr>
              <p:spPr>
                <a:xfrm rot="-5400000">
                  <a:off x="6522864" y="1587001"/>
                  <a:ext cx="208853" cy="213906"/>
                </a:xfrm>
                <a:custGeom>
                  <a:rect b="b" l="l" r="r" t="t"/>
                  <a:pathLst>
                    <a:path extrusionOk="0" h="24594" w="24013">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57" name="Google Shape;6957;p94"/>
                <p:cNvSpPr/>
                <p:nvPr/>
              </p:nvSpPr>
              <p:spPr>
                <a:xfrm rot="-5400000">
                  <a:off x="6529204" y="1787939"/>
                  <a:ext cx="196250" cy="213915"/>
                </a:xfrm>
                <a:custGeom>
                  <a:rect b="b" l="l" r="r" t="t"/>
                  <a:pathLst>
                    <a:path extrusionOk="0" h="24595" w="22564">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58" name="Google Shape;6958;p94"/>
              <p:cNvGrpSpPr/>
              <p:nvPr/>
            </p:nvGrpSpPr>
            <p:grpSpPr>
              <a:xfrm>
                <a:off x="6577204" y="1193063"/>
                <a:ext cx="284947" cy="464512"/>
                <a:chOff x="6577204" y="1193063"/>
                <a:chExt cx="284947" cy="464512"/>
              </a:xfrm>
            </p:grpSpPr>
            <p:sp>
              <p:nvSpPr>
                <p:cNvPr id="6959" name="Google Shape;6959;p94"/>
                <p:cNvSpPr/>
                <p:nvPr/>
              </p:nvSpPr>
              <p:spPr>
                <a:xfrm>
                  <a:off x="6577204" y="1193063"/>
                  <a:ext cx="284947" cy="63648"/>
                </a:xfrm>
                <a:custGeom>
                  <a:rect b="b" l="l" r="r" t="t"/>
                  <a:pathLst>
                    <a:path extrusionOk="0" h="7318" w="32762">
                      <a:moveTo>
                        <a:pt x="0" y="1"/>
                      </a:moveTo>
                      <a:lnTo>
                        <a:pt x="0" y="7318"/>
                      </a:lnTo>
                      <a:lnTo>
                        <a:pt x="32762" y="7318"/>
                      </a:lnTo>
                      <a:lnTo>
                        <a:pt x="3276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60" name="Google Shape;6960;p94"/>
                <p:cNvCxnSpPr/>
                <p:nvPr/>
              </p:nvCxnSpPr>
              <p:spPr>
                <a:xfrm rot="10800000">
                  <a:off x="6677825" y="1279575"/>
                  <a:ext cx="0" cy="378000"/>
                </a:xfrm>
                <a:prstGeom prst="straightConnector1">
                  <a:avLst/>
                </a:prstGeom>
                <a:noFill/>
                <a:ln cap="flat" cmpd="sng" w="9525">
                  <a:solidFill>
                    <a:srgbClr val="A5B7C6"/>
                  </a:solidFill>
                  <a:prstDash val="solid"/>
                  <a:round/>
                  <a:headEnd len="med" w="med" type="none"/>
                  <a:tailEnd len="med" w="med" type="oval"/>
                </a:ln>
              </p:spPr>
            </p:cxnSp>
          </p:grpSp>
        </p:grpSp>
        <p:grpSp>
          <p:nvGrpSpPr>
            <p:cNvPr id="6961" name="Google Shape;6961;p94"/>
            <p:cNvGrpSpPr/>
            <p:nvPr/>
          </p:nvGrpSpPr>
          <p:grpSpPr>
            <a:xfrm>
              <a:off x="6238903" y="1193063"/>
              <a:ext cx="300475" cy="900152"/>
              <a:chOff x="6238903" y="1193063"/>
              <a:chExt cx="300475" cy="900152"/>
            </a:xfrm>
          </p:grpSpPr>
          <p:grpSp>
            <p:nvGrpSpPr>
              <p:cNvPr id="6962" name="Google Shape;6962;p94"/>
              <p:cNvGrpSpPr/>
              <p:nvPr/>
            </p:nvGrpSpPr>
            <p:grpSpPr>
              <a:xfrm>
                <a:off x="6290865" y="1489315"/>
                <a:ext cx="248514" cy="603900"/>
                <a:chOff x="6290865" y="1489315"/>
                <a:chExt cx="248514" cy="603900"/>
              </a:xfrm>
            </p:grpSpPr>
            <p:sp>
              <p:nvSpPr>
                <p:cNvPr id="6963" name="Google Shape;6963;p94"/>
                <p:cNvSpPr/>
                <p:nvPr/>
              </p:nvSpPr>
              <p:spPr>
                <a:xfrm rot="-5400000">
                  <a:off x="6260589" y="1519591"/>
                  <a:ext cx="309066" cy="248514"/>
                </a:xfrm>
                <a:custGeom>
                  <a:rect b="b" l="l" r="r" t="t"/>
                  <a:pathLst>
                    <a:path extrusionOk="0" h="28573" w="35535">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64" name="Google Shape;6964;p94"/>
                <p:cNvSpPr/>
                <p:nvPr/>
              </p:nvSpPr>
              <p:spPr>
                <a:xfrm rot="-5400000">
                  <a:off x="6266916" y="1820752"/>
                  <a:ext cx="296437" cy="248488"/>
                </a:xfrm>
                <a:custGeom>
                  <a:rect b="b" l="l" r="r" t="t"/>
                  <a:pathLst>
                    <a:path extrusionOk="0" h="28570" w="34083">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65" name="Google Shape;6965;p94"/>
              <p:cNvGrpSpPr/>
              <p:nvPr/>
            </p:nvGrpSpPr>
            <p:grpSpPr>
              <a:xfrm>
                <a:off x="6238903" y="1193063"/>
                <a:ext cx="284947" cy="333087"/>
                <a:chOff x="6238903" y="1193063"/>
                <a:chExt cx="284947" cy="333087"/>
              </a:xfrm>
            </p:grpSpPr>
            <p:sp>
              <p:nvSpPr>
                <p:cNvPr id="6966" name="Google Shape;6966;p94"/>
                <p:cNvSpPr/>
                <p:nvPr/>
              </p:nvSpPr>
              <p:spPr>
                <a:xfrm>
                  <a:off x="6238903" y="1193063"/>
                  <a:ext cx="284947" cy="63648"/>
                </a:xfrm>
                <a:custGeom>
                  <a:rect b="b" l="l" r="r" t="t"/>
                  <a:pathLst>
                    <a:path extrusionOk="0" h="7318" w="32762">
                      <a:moveTo>
                        <a:pt x="0" y="0"/>
                      </a:moveTo>
                      <a:lnTo>
                        <a:pt x="0" y="7317"/>
                      </a:lnTo>
                      <a:lnTo>
                        <a:pt x="32762" y="7317"/>
                      </a:lnTo>
                      <a:lnTo>
                        <a:pt x="3276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67" name="Google Shape;6967;p94"/>
                <p:cNvCxnSpPr/>
                <p:nvPr/>
              </p:nvCxnSpPr>
              <p:spPr>
                <a:xfrm rot="10800000">
                  <a:off x="6431250" y="1279250"/>
                  <a:ext cx="0" cy="246900"/>
                </a:xfrm>
                <a:prstGeom prst="straightConnector1">
                  <a:avLst/>
                </a:prstGeom>
                <a:noFill/>
                <a:ln cap="flat" cmpd="sng" w="9525">
                  <a:solidFill>
                    <a:srgbClr val="869FB2"/>
                  </a:solidFill>
                  <a:prstDash val="solid"/>
                  <a:round/>
                  <a:headEnd len="med" w="med" type="none"/>
                  <a:tailEnd len="med" w="med" type="oval"/>
                </a:ln>
              </p:spPr>
            </p:cxnSp>
          </p:grpSp>
        </p:grpSp>
        <p:grpSp>
          <p:nvGrpSpPr>
            <p:cNvPr id="6968" name="Google Shape;6968;p94"/>
            <p:cNvGrpSpPr/>
            <p:nvPr/>
          </p:nvGrpSpPr>
          <p:grpSpPr>
            <a:xfrm>
              <a:off x="5900602" y="1193063"/>
              <a:ext cx="444345" cy="1021707"/>
              <a:chOff x="5900602" y="1193063"/>
              <a:chExt cx="444345" cy="1021707"/>
            </a:xfrm>
          </p:grpSpPr>
          <p:grpSp>
            <p:nvGrpSpPr>
              <p:cNvPr id="6969" name="Google Shape;6969;p94"/>
              <p:cNvGrpSpPr/>
              <p:nvPr/>
            </p:nvGrpSpPr>
            <p:grpSpPr>
              <a:xfrm>
                <a:off x="6046501" y="1367785"/>
                <a:ext cx="298446" cy="846986"/>
                <a:chOff x="6046501" y="1367785"/>
                <a:chExt cx="298446" cy="846986"/>
              </a:xfrm>
            </p:grpSpPr>
            <p:sp>
              <p:nvSpPr>
                <p:cNvPr id="6970" name="Google Shape;6970;p94"/>
                <p:cNvSpPr/>
                <p:nvPr/>
              </p:nvSpPr>
              <p:spPr>
                <a:xfrm rot="-5400000">
                  <a:off x="5980418" y="1433868"/>
                  <a:ext cx="430613" cy="298446"/>
                </a:xfrm>
                <a:custGeom>
                  <a:rect b="b" l="l" r="r" t="t"/>
                  <a:pathLst>
                    <a:path extrusionOk="0" h="34314" w="4951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71" name="Google Shape;6971;p94"/>
                <p:cNvSpPr/>
                <p:nvPr/>
              </p:nvSpPr>
              <p:spPr>
                <a:xfrm rot="-5400000">
                  <a:off x="5986745" y="1856568"/>
                  <a:ext cx="417984" cy="298420"/>
                </a:xfrm>
                <a:custGeom>
                  <a:rect b="b" l="l" r="r" t="t"/>
                  <a:pathLst>
                    <a:path extrusionOk="0" h="34311" w="48058">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72" name="Google Shape;6972;p94"/>
              <p:cNvGrpSpPr/>
              <p:nvPr/>
            </p:nvGrpSpPr>
            <p:grpSpPr>
              <a:xfrm>
                <a:off x="5900602" y="1193063"/>
                <a:ext cx="284947" cy="182312"/>
                <a:chOff x="5900602" y="1193063"/>
                <a:chExt cx="284947" cy="182312"/>
              </a:xfrm>
            </p:grpSpPr>
            <p:sp>
              <p:nvSpPr>
                <p:cNvPr id="6973" name="Google Shape;6973;p94"/>
                <p:cNvSpPr/>
                <p:nvPr/>
              </p:nvSpPr>
              <p:spPr>
                <a:xfrm>
                  <a:off x="5900602" y="1193063"/>
                  <a:ext cx="284947" cy="63648"/>
                </a:xfrm>
                <a:custGeom>
                  <a:rect b="b" l="l" r="r" t="t"/>
                  <a:pathLst>
                    <a:path extrusionOk="0" h="7318" w="32762">
                      <a:moveTo>
                        <a:pt x="0" y="0"/>
                      </a:moveTo>
                      <a:lnTo>
                        <a:pt x="0" y="7318"/>
                      </a:lnTo>
                      <a:lnTo>
                        <a:pt x="32762" y="7318"/>
                      </a:lnTo>
                      <a:lnTo>
                        <a:pt x="32762"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74" name="Google Shape;6974;p94"/>
                <p:cNvCxnSpPr/>
                <p:nvPr/>
              </p:nvCxnSpPr>
              <p:spPr>
                <a:xfrm rot="10800000">
                  <a:off x="6156950" y="1279675"/>
                  <a:ext cx="0" cy="95700"/>
                </a:xfrm>
                <a:prstGeom prst="straightConnector1">
                  <a:avLst/>
                </a:prstGeom>
                <a:noFill/>
                <a:ln cap="flat" cmpd="sng" w="9525">
                  <a:solidFill>
                    <a:srgbClr val="657E93"/>
                  </a:solidFill>
                  <a:prstDash val="solid"/>
                  <a:round/>
                  <a:headEnd len="med" w="med" type="none"/>
                  <a:tailEnd len="med" w="med" type="oval"/>
                </a:ln>
              </p:spPr>
            </p:cxnSp>
          </p:grpSp>
        </p:grpSp>
        <p:grpSp>
          <p:nvGrpSpPr>
            <p:cNvPr id="6975" name="Google Shape;6975;p94"/>
            <p:cNvGrpSpPr/>
            <p:nvPr/>
          </p:nvGrpSpPr>
          <p:grpSpPr>
            <a:xfrm>
              <a:off x="6738300" y="1193063"/>
              <a:ext cx="462153" cy="707634"/>
              <a:chOff x="6738300" y="1193063"/>
              <a:chExt cx="462153" cy="707634"/>
            </a:xfrm>
          </p:grpSpPr>
          <p:grpSp>
            <p:nvGrpSpPr>
              <p:cNvPr id="6976" name="Google Shape;6976;p94"/>
              <p:cNvGrpSpPr/>
              <p:nvPr/>
            </p:nvGrpSpPr>
            <p:grpSpPr>
              <a:xfrm>
                <a:off x="6915505" y="1193063"/>
                <a:ext cx="284947" cy="597387"/>
                <a:chOff x="6915505" y="1193063"/>
                <a:chExt cx="284947" cy="597387"/>
              </a:xfrm>
            </p:grpSpPr>
            <p:sp>
              <p:nvSpPr>
                <p:cNvPr id="6977" name="Google Shape;6977;p94"/>
                <p:cNvSpPr/>
                <p:nvPr/>
              </p:nvSpPr>
              <p:spPr>
                <a:xfrm>
                  <a:off x="6915505" y="1193063"/>
                  <a:ext cx="284947" cy="63648"/>
                </a:xfrm>
                <a:custGeom>
                  <a:rect b="b" l="l" r="r" t="t"/>
                  <a:pathLst>
                    <a:path extrusionOk="0" h="7318" w="32762">
                      <a:moveTo>
                        <a:pt x="0" y="1"/>
                      </a:moveTo>
                      <a:lnTo>
                        <a:pt x="0" y="7318"/>
                      </a:lnTo>
                      <a:lnTo>
                        <a:pt x="32762" y="7318"/>
                      </a:lnTo>
                      <a:lnTo>
                        <a:pt x="32762" y="1"/>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78" name="Google Shape;6978;p94"/>
                <p:cNvCxnSpPr/>
                <p:nvPr/>
              </p:nvCxnSpPr>
              <p:spPr>
                <a:xfrm rot="10800000">
                  <a:off x="6938275" y="1279850"/>
                  <a:ext cx="0" cy="510600"/>
                </a:xfrm>
                <a:prstGeom prst="straightConnector1">
                  <a:avLst/>
                </a:prstGeom>
                <a:noFill/>
                <a:ln cap="flat" cmpd="sng" w="9525">
                  <a:solidFill>
                    <a:srgbClr val="E3E7EA"/>
                  </a:solidFill>
                  <a:prstDash val="solid"/>
                  <a:round/>
                  <a:headEnd len="med" w="med" type="none"/>
                  <a:tailEnd len="med" w="med" type="oval"/>
                </a:ln>
              </p:spPr>
            </p:cxnSp>
          </p:grpSp>
          <p:grpSp>
            <p:nvGrpSpPr>
              <p:cNvPr id="6979" name="Google Shape;6979;p94"/>
              <p:cNvGrpSpPr/>
              <p:nvPr/>
            </p:nvGrpSpPr>
            <p:grpSpPr>
              <a:xfrm>
                <a:off x="6738300" y="1684725"/>
                <a:ext cx="230066" cy="215971"/>
                <a:chOff x="6738300" y="1684725"/>
                <a:chExt cx="230066" cy="215971"/>
              </a:xfrm>
            </p:grpSpPr>
            <p:sp>
              <p:nvSpPr>
                <p:cNvPr id="6980" name="Google Shape;6980;p94"/>
                <p:cNvSpPr/>
                <p:nvPr/>
              </p:nvSpPr>
              <p:spPr>
                <a:xfrm rot="-5400000">
                  <a:off x="6799187" y="1731518"/>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1" name="Google Shape;6981;p94"/>
                <p:cNvSpPr/>
                <p:nvPr/>
              </p:nvSpPr>
              <p:spPr>
                <a:xfrm flipH="1" rot="-5400000">
                  <a:off x="6799182" y="1623843"/>
                  <a:ext cx="108296" cy="230061"/>
                </a:xfrm>
                <a:custGeom>
                  <a:rect b="b" l="l" r="r" t="t"/>
                  <a:pathLst>
                    <a:path extrusionOk="0" h="23215" w="10928">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solidFill>
                  <a:srgbClr val="E3E7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spTree>
  </p:cSld>
  <p:clrMapOvr>
    <a:masterClrMapping/>
  </p:clrMapOvr>
</p:sld>
</file>

<file path=ppt/slides/slide4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6985" name="Shape 6985"/>
        <p:cNvGrpSpPr/>
        <p:nvPr/>
      </p:nvGrpSpPr>
      <p:grpSpPr>
        <a:xfrm>
          <a:off x="0" y="0"/>
          <a:ext cx="0" cy="0"/>
          <a:chOff x="0" y="0"/>
          <a:chExt cx="0" cy="0"/>
        </a:xfrm>
      </p:grpSpPr>
      <p:grpSp>
        <p:nvGrpSpPr>
          <p:cNvPr id="6986" name="Google Shape;6986;p95"/>
          <p:cNvGrpSpPr/>
          <p:nvPr/>
        </p:nvGrpSpPr>
        <p:grpSpPr>
          <a:xfrm>
            <a:off x="826133" y="2318098"/>
            <a:ext cx="387992" cy="329326"/>
            <a:chOff x="839307" y="2318098"/>
            <a:chExt cx="387992" cy="329326"/>
          </a:xfrm>
        </p:grpSpPr>
        <p:sp>
          <p:nvSpPr>
            <p:cNvPr id="6987" name="Google Shape;6987;p95"/>
            <p:cNvSpPr/>
            <p:nvPr/>
          </p:nvSpPr>
          <p:spPr>
            <a:xfrm>
              <a:off x="963051" y="2318098"/>
              <a:ext cx="140532" cy="93872"/>
            </a:xfrm>
            <a:custGeom>
              <a:rect b="b" l="l" r="r" t="t"/>
              <a:pathLst>
                <a:path extrusionOk="0" h="3573" w="5349">
                  <a:moveTo>
                    <a:pt x="1415" y="1"/>
                  </a:moveTo>
                  <a:cubicBezTo>
                    <a:pt x="639" y="1"/>
                    <a:pt x="7" y="639"/>
                    <a:pt x="0" y="1416"/>
                  </a:cubicBezTo>
                  <a:lnTo>
                    <a:pt x="0" y="2976"/>
                  </a:lnTo>
                  <a:cubicBezTo>
                    <a:pt x="0" y="3309"/>
                    <a:pt x="271" y="3573"/>
                    <a:pt x="597" y="3573"/>
                  </a:cubicBezTo>
                  <a:cubicBezTo>
                    <a:pt x="930" y="3573"/>
                    <a:pt x="1193" y="3309"/>
                    <a:pt x="1193" y="2976"/>
                  </a:cubicBezTo>
                  <a:lnTo>
                    <a:pt x="1193" y="1416"/>
                  </a:lnTo>
                  <a:cubicBezTo>
                    <a:pt x="1193" y="1291"/>
                    <a:pt x="1298" y="1194"/>
                    <a:pt x="1422" y="1194"/>
                  </a:cubicBezTo>
                  <a:lnTo>
                    <a:pt x="3933" y="1194"/>
                  </a:lnTo>
                  <a:cubicBezTo>
                    <a:pt x="4058" y="1194"/>
                    <a:pt x="4162" y="1291"/>
                    <a:pt x="4162" y="1416"/>
                  </a:cubicBezTo>
                  <a:lnTo>
                    <a:pt x="4162" y="2976"/>
                  </a:lnTo>
                  <a:cubicBezTo>
                    <a:pt x="4162" y="3309"/>
                    <a:pt x="4433" y="3573"/>
                    <a:pt x="4759" y="3573"/>
                  </a:cubicBezTo>
                  <a:cubicBezTo>
                    <a:pt x="5085" y="3573"/>
                    <a:pt x="5348" y="3309"/>
                    <a:pt x="5348" y="2976"/>
                  </a:cubicBezTo>
                  <a:lnTo>
                    <a:pt x="5348" y="1423"/>
                  </a:lnTo>
                  <a:cubicBezTo>
                    <a:pt x="5348" y="632"/>
                    <a:pt x="4717" y="1"/>
                    <a:pt x="393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8" name="Google Shape;6988;p95"/>
            <p:cNvSpPr/>
            <p:nvPr/>
          </p:nvSpPr>
          <p:spPr>
            <a:xfrm>
              <a:off x="962867" y="2358741"/>
              <a:ext cx="31553" cy="53228"/>
            </a:xfrm>
            <a:custGeom>
              <a:rect b="b" l="l" r="r" t="t"/>
              <a:pathLst>
                <a:path extrusionOk="0" h="2026" w="1201">
                  <a:moveTo>
                    <a:pt x="7" y="0"/>
                  </a:moveTo>
                  <a:lnTo>
                    <a:pt x="7" y="1429"/>
                  </a:lnTo>
                  <a:cubicBezTo>
                    <a:pt x="1" y="1758"/>
                    <a:pt x="264" y="2026"/>
                    <a:pt x="591" y="2026"/>
                  </a:cubicBezTo>
                  <a:cubicBezTo>
                    <a:pt x="596" y="2026"/>
                    <a:pt x="600" y="2026"/>
                    <a:pt x="604" y="2026"/>
                  </a:cubicBezTo>
                  <a:cubicBezTo>
                    <a:pt x="930" y="2026"/>
                    <a:pt x="1200" y="1762"/>
                    <a:pt x="1200" y="1429"/>
                  </a:cubicBezTo>
                  <a:lnTo>
                    <a:pt x="120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89" name="Google Shape;6989;p95"/>
            <p:cNvSpPr/>
            <p:nvPr/>
          </p:nvSpPr>
          <p:spPr>
            <a:xfrm>
              <a:off x="1072397" y="2358741"/>
              <a:ext cx="31369" cy="53228"/>
            </a:xfrm>
            <a:custGeom>
              <a:rect b="b" l="l" r="r" t="t"/>
              <a:pathLst>
                <a:path extrusionOk="0" h="2026" w="1194">
                  <a:moveTo>
                    <a:pt x="0" y="0"/>
                  </a:moveTo>
                  <a:lnTo>
                    <a:pt x="0" y="1429"/>
                  </a:lnTo>
                  <a:cubicBezTo>
                    <a:pt x="0" y="1762"/>
                    <a:pt x="264" y="2026"/>
                    <a:pt x="597" y="2026"/>
                  </a:cubicBezTo>
                  <a:cubicBezTo>
                    <a:pt x="923" y="2026"/>
                    <a:pt x="1193" y="1762"/>
                    <a:pt x="1193" y="1429"/>
                  </a:cubicBezTo>
                  <a:lnTo>
                    <a:pt x="119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0" name="Google Shape;6990;p95"/>
            <p:cNvSpPr/>
            <p:nvPr/>
          </p:nvSpPr>
          <p:spPr>
            <a:xfrm>
              <a:off x="839307" y="2378419"/>
              <a:ext cx="387992" cy="260623"/>
            </a:xfrm>
            <a:custGeom>
              <a:rect b="b" l="l" r="r" t="t"/>
              <a:pathLst>
                <a:path extrusionOk="0" h="9920" w="14768">
                  <a:moveTo>
                    <a:pt x="1298" y="1"/>
                  </a:moveTo>
                  <a:cubicBezTo>
                    <a:pt x="583" y="1"/>
                    <a:pt x="1" y="583"/>
                    <a:pt x="1" y="1298"/>
                  </a:cubicBezTo>
                  <a:lnTo>
                    <a:pt x="1" y="8615"/>
                  </a:lnTo>
                  <a:cubicBezTo>
                    <a:pt x="1" y="9337"/>
                    <a:pt x="583" y="9919"/>
                    <a:pt x="1298" y="9919"/>
                  </a:cubicBezTo>
                  <a:lnTo>
                    <a:pt x="13471" y="9919"/>
                  </a:lnTo>
                  <a:cubicBezTo>
                    <a:pt x="14185" y="9919"/>
                    <a:pt x="14768" y="9337"/>
                    <a:pt x="14768" y="8615"/>
                  </a:cubicBezTo>
                  <a:lnTo>
                    <a:pt x="14768" y="1298"/>
                  </a:lnTo>
                  <a:cubicBezTo>
                    <a:pt x="14768" y="576"/>
                    <a:pt x="14185" y="1"/>
                    <a:pt x="134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1" name="Google Shape;6991;p95"/>
            <p:cNvSpPr/>
            <p:nvPr/>
          </p:nvSpPr>
          <p:spPr>
            <a:xfrm>
              <a:off x="839307" y="2378235"/>
              <a:ext cx="65629" cy="260623"/>
            </a:xfrm>
            <a:custGeom>
              <a:rect b="b" l="l" r="r" t="t"/>
              <a:pathLst>
                <a:path extrusionOk="0" h="9920" w="2498">
                  <a:moveTo>
                    <a:pt x="1298" y="1"/>
                  </a:moveTo>
                  <a:cubicBezTo>
                    <a:pt x="583" y="1"/>
                    <a:pt x="1" y="583"/>
                    <a:pt x="1" y="1305"/>
                  </a:cubicBezTo>
                  <a:lnTo>
                    <a:pt x="1" y="8622"/>
                  </a:lnTo>
                  <a:cubicBezTo>
                    <a:pt x="1" y="9337"/>
                    <a:pt x="583" y="9919"/>
                    <a:pt x="1298" y="9919"/>
                  </a:cubicBezTo>
                  <a:lnTo>
                    <a:pt x="2491" y="9919"/>
                  </a:lnTo>
                  <a:cubicBezTo>
                    <a:pt x="1776" y="9919"/>
                    <a:pt x="1194" y="9337"/>
                    <a:pt x="1194" y="8622"/>
                  </a:cubicBezTo>
                  <a:lnTo>
                    <a:pt x="1194" y="1305"/>
                  </a:lnTo>
                  <a:cubicBezTo>
                    <a:pt x="1194" y="583"/>
                    <a:pt x="1776" y="1"/>
                    <a:pt x="24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2" name="Google Shape;6992;p95"/>
            <p:cNvSpPr/>
            <p:nvPr/>
          </p:nvSpPr>
          <p:spPr>
            <a:xfrm>
              <a:off x="893796" y="2369671"/>
              <a:ext cx="39199" cy="277753"/>
            </a:xfrm>
            <a:custGeom>
              <a:rect b="b" l="l" r="r" t="t"/>
              <a:pathLst>
                <a:path extrusionOk="0" h="10572" w="1492">
                  <a:moveTo>
                    <a:pt x="382" y="1"/>
                  </a:moveTo>
                  <a:cubicBezTo>
                    <a:pt x="174" y="1"/>
                    <a:pt x="1" y="174"/>
                    <a:pt x="1" y="389"/>
                  </a:cubicBezTo>
                  <a:lnTo>
                    <a:pt x="1" y="10190"/>
                  </a:lnTo>
                  <a:cubicBezTo>
                    <a:pt x="1" y="10398"/>
                    <a:pt x="174" y="10571"/>
                    <a:pt x="382"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3" name="Google Shape;6993;p95"/>
            <p:cNvSpPr/>
            <p:nvPr/>
          </p:nvSpPr>
          <p:spPr>
            <a:xfrm>
              <a:off x="1133612" y="2369671"/>
              <a:ext cx="39199" cy="277753"/>
            </a:xfrm>
            <a:custGeom>
              <a:rect b="b" l="l" r="r" t="t"/>
              <a:pathLst>
                <a:path extrusionOk="0" h="10572" w="1492">
                  <a:moveTo>
                    <a:pt x="389" y="1"/>
                  </a:moveTo>
                  <a:cubicBezTo>
                    <a:pt x="174" y="1"/>
                    <a:pt x="1" y="174"/>
                    <a:pt x="1" y="389"/>
                  </a:cubicBezTo>
                  <a:lnTo>
                    <a:pt x="1" y="10190"/>
                  </a:lnTo>
                  <a:cubicBezTo>
                    <a:pt x="1" y="10398"/>
                    <a:pt x="174" y="10571"/>
                    <a:pt x="389" y="10571"/>
                  </a:cubicBezTo>
                  <a:lnTo>
                    <a:pt x="1110" y="10571"/>
                  </a:lnTo>
                  <a:cubicBezTo>
                    <a:pt x="1319" y="10571"/>
                    <a:pt x="1492" y="10398"/>
                    <a:pt x="1492" y="10190"/>
                  </a:cubicBezTo>
                  <a:lnTo>
                    <a:pt x="1492" y="389"/>
                  </a:lnTo>
                  <a:cubicBezTo>
                    <a:pt x="1492" y="174"/>
                    <a:pt x="1319" y="1"/>
                    <a:pt x="111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4" name="Google Shape;6994;p95"/>
            <p:cNvSpPr/>
            <p:nvPr/>
          </p:nvSpPr>
          <p:spPr>
            <a:xfrm>
              <a:off x="1021008" y="2540915"/>
              <a:ext cx="86752" cy="66864"/>
            </a:xfrm>
            <a:custGeom>
              <a:rect b="b" l="l" r="r" t="t"/>
              <a:pathLst>
                <a:path extrusionOk="0" h="2545" w="3302">
                  <a:moveTo>
                    <a:pt x="2477" y="0"/>
                  </a:moveTo>
                  <a:cubicBezTo>
                    <a:pt x="2428" y="0"/>
                    <a:pt x="2378" y="10"/>
                    <a:pt x="2331" y="30"/>
                  </a:cubicBezTo>
                  <a:lnTo>
                    <a:pt x="291" y="897"/>
                  </a:lnTo>
                  <a:cubicBezTo>
                    <a:pt x="90" y="974"/>
                    <a:pt x="0" y="1203"/>
                    <a:pt x="83" y="1404"/>
                  </a:cubicBezTo>
                  <a:lnTo>
                    <a:pt x="465" y="2312"/>
                  </a:lnTo>
                  <a:cubicBezTo>
                    <a:pt x="527" y="2458"/>
                    <a:pt x="671" y="2545"/>
                    <a:pt x="820" y="2545"/>
                  </a:cubicBezTo>
                  <a:cubicBezTo>
                    <a:pt x="871" y="2545"/>
                    <a:pt x="922" y="2535"/>
                    <a:pt x="971" y="2514"/>
                  </a:cubicBezTo>
                  <a:lnTo>
                    <a:pt x="3010" y="1653"/>
                  </a:lnTo>
                  <a:cubicBezTo>
                    <a:pt x="3212" y="1570"/>
                    <a:pt x="3302" y="1341"/>
                    <a:pt x="3219" y="1147"/>
                  </a:cubicBezTo>
                  <a:lnTo>
                    <a:pt x="2837" y="239"/>
                  </a:lnTo>
                  <a:cubicBezTo>
                    <a:pt x="2774" y="92"/>
                    <a:pt x="2628" y="0"/>
                    <a:pt x="2477"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5" name="Google Shape;6995;p95"/>
            <p:cNvSpPr/>
            <p:nvPr/>
          </p:nvSpPr>
          <p:spPr>
            <a:xfrm>
              <a:off x="1041947" y="2430544"/>
              <a:ext cx="64368" cy="46502"/>
            </a:xfrm>
            <a:custGeom>
              <a:rect b="b" l="l" r="r" t="t"/>
              <a:pathLst>
                <a:path extrusionOk="0" h="1770" w="2450">
                  <a:moveTo>
                    <a:pt x="1229" y="0"/>
                  </a:moveTo>
                  <a:cubicBezTo>
                    <a:pt x="549" y="0"/>
                    <a:pt x="1" y="396"/>
                    <a:pt x="1" y="881"/>
                  </a:cubicBezTo>
                  <a:cubicBezTo>
                    <a:pt x="1" y="1374"/>
                    <a:pt x="549" y="1769"/>
                    <a:pt x="1229" y="1769"/>
                  </a:cubicBezTo>
                  <a:cubicBezTo>
                    <a:pt x="1901" y="1769"/>
                    <a:pt x="2449" y="1374"/>
                    <a:pt x="2449" y="881"/>
                  </a:cubicBezTo>
                  <a:cubicBezTo>
                    <a:pt x="2449" y="396"/>
                    <a:pt x="1901" y="0"/>
                    <a:pt x="122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6" name="Google Shape;6996;p95"/>
            <p:cNvSpPr/>
            <p:nvPr/>
          </p:nvSpPr>
          <p:spPr>
            <a:xfrm>
              <a:off x="954486" y="2468718"/>
              <a:ext cx="72381" cy="78345"/>
            </a:xfrm>
            <a:custGeom>
              <a:rect b="b" l="l" r="r" t="t"/>
              <a:pathLst>
                <a:path extrusionOk="0" h="2982" w="2755">
                  <a:moveTo>
                    <a:pt x="1094" y="648"/>
                  </a:moveTo>
                  <a:cubicBezTo>
                    <a:pt x="1196" y="648"/>
                    <a:pt x="1299" y="704"/>
                    <a:pt x="1346" y="815"/>
                  </a:cubicBezTo>
                  <a:cubicBezTo>
                    <a:pt x="1408" y="954"/>
                    <a:pt x="1346" y="1121"/>
                    <a:pt x="1207" y="1183"/>
                  </a:cubicBezTo>
                  <a:cubicBezTo>
                    <a:pt x="1169" y="1199"/>
                    <a:pt x="1131" y="1207"/>
                    <a:pt x="1095" y="1207"/>
                  </a:cubicBezTo>
                  <a:cubicBezTo>
                    <a:pt x="909" y="1207"/>
                    <a:pt x="758" y="1020"/>
                    <a:pt x="833" y="829"/>
                  </a:cubicBezTo>
                  <a:cubicBezTo>
                    <a:pt x="879" y="709"/>
                    <a:pt x="987" y="648"/>
                    <a:pt x="1094" y="648"/>
                  </a:cubicBezTo>
                  <a:close/>
                  <a:moveTo>
                    <a:pt x="887" y="1"/>
                  </a:moveTo>
                  <a:cubicBezTo>
                    <a:pt x="736" y="1"/>
                    <a:pt x="599" y="74"/>
                    <a:pt x="507" y="191"/>
                  </a:cubicBezTo>
                  <a:lnTo>
                    <a:pt x="125" y="711"/>
                  </a:lnTo>
                  <a:cubicBezTo>
                    <a:pt x="21" y="850"/>
                    <a:pt x="0" y="1037"/>
                    <a:pt x="70" y="1190"/>
                  </a:cubicBezTo>
                  <a:lnTo>
                    <a:pt x="743" y="2695"/>
                  </a:lnTo>
                  <a:cubicBezTo>
                    <a:pt x="819" y="2874"/>
                    <a:pt x="993" y="2981"/>
                    <a:pt x="1177" y="2981"/>
                  </a:cubicBezTo>
                  <a:cubicBezTo>
                    <a:pt x="1243" y="2981"/>
                    <a:pt x="1310" y="2967"/>
                    <a:pt x="1374" y="2938"/>
                  </a:cubicBezTo>
                  <a:lnTo>
                    <a:pt x="2400" y="2487"/>
                  </a:lnTo>
                  <a:cubicBezTo>
                    <a:pt x="2643" y="2376"/>
                    <a:pt x="2754" y="2092"/>
                    <a:pt x="2643" y="1849"/>
                  </a:cubicBezTo>
                  <a:lnTo>
                    <a:pt x="1977" y="351"/>
                  </a:lnTo>
                  <a:cubicBezTo>
                    <a:pt x="1908" y="191"/>
                    <a:pt x="1755" y="80"/>
                    <a:pt x="1589" y="66"/>
                  </a:cubicBezTo>
                  <a:lnTo>
                    <a:pt x="944" y="4"/>
                  </a:lnTo>
                  <a:cubicBezTo>
                    <a:pt x="925" y="2"/>
                    <a:pt x="906" y="1"/>
                    <a:pt x="88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6997" name="Google Shape;6997;p95"/>
          <p:cNvGrpSpPr/>
          <p:nvPr/>
        </p:nvGrpSpPr>
        <p:grpSpPr>
          <a:xfrm>
            <a:off x="1401816" y="2289671"/>
            <a:ext cx="387073" cy="385996"/>
            <a:chOff x="1414990" y="2289671"/>
            <a:chExt cx="387073" cy="385996"/>
          </a:xfrm>
        </p:grpSpPr>
        <p:sp>
          <p:nvSpPr>
            <p:cNvPr id="6998" name="Google Shape;6998;p95"/>
            <p:cNvSpPr/>
            <p:nvPr/>
          </p:nvSpPr>
          <p:spPr>
            <a:xfrm>
              <a:off x="1511384" y="2485585"/>
              <a:ext cx="110082" cy="59428"/>
            </a:xfrm>
            <a:custGeom>
              <a:rect b="b" l="l" r="r" t="t"/>
              <a:pathLst>
                <a:path extrusionOk="0" h="2262" w="4190">
                  <a:moveTo>
                    <a:pt x="2199" y="0"/>
                  </a:moveTo>
                  <a:lnTo>
                    <a:pt x="639" y="708"/>
                  </a:lnTo>
                  <a:lnTo>
                    <a:pt x="0" y="1928"/>
                  </a:lnTo>
                  <a:lnTo>
                    <a:pt x="2095" y="2261"/>
                  </a:lnTo>
                  <a:lnTo>
                    <a:pt x="4190" y="1928"/>
                  </a:lnTo>
                  <a:lnTo>
                    <a:pt x="3552" y="708"/>
                  </a:lnTo>
                  <a:lnTo>
                    <a:pt x="219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99" name="Google Shape;6999;p95"/>
            <p:cNvSpPr/>
            <p:nvPr/>
          </p:nvSpPr>
          <p:spPr>
            <a:xfrm>
              <a:off x="1414990" y="2289671"/>
              <a:ext cx="302712" cy="214515"/>
            </a:xfrm>
            <a:custGeom>
              <a:rect b="b" l="l" r="r" t="t"/>
              <a:pathLst>
                <a:path extrusionOk="0" h="8165" w="11522">
                  <a:moveTo>
                    <a:pt x="923" y="1"/>
                  </a:moveTo>
                  <a:cubicBezTo>
                    <a:pt x="416" y="1"/>
                    <a:pt x="0" y="417"/>
                    <a:pt x="0" y="930"/>
                  </a:cubicBezTo>
                  <a:lnTo>
                    <a:pt x="0" y="7242"/>
                  </a:lnTo>
                  <a:cubicBezTo>
                    <a:pt x="0" y="7755"/>
                    <a:pt x="416" y="8165"/>
                    <a:pt x="923" y="8165"/>
                  </a:cubicBezTo>
                  <a:lnTo>
                    <a:pt x="10599" y="8165"/>
                  </a:lnTo>
                  <a:cubicBezTo>
                    <a:pt x="11105" y="8165"/>
                    <a:pt x="11521" y="7755"/>
                    <a:pt x="11521" y="7242"/>
                  </a:cubicBezTo>
                  <a:lnTo>
                    <a:pt x="11521" y="930"/>
                  </a:lnTo>
                  <a:cubicBezTo>
                    <a:pt x="11521" y="417"/>
                    <a:pt x="11105" y="1"/>
                    <a:pt x="10599"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0" name="Google Shape;7000;p95"/>
            <p:cNvSpPr/>
            <p:nvPr/>
          </p:nvSpPr>
          <p:spPr>
            <a:xfrm>
              <a:off x="1490418" y="2536212"/>
              <a:ext cx="151829" cy="17366"/>
            </a:xfrm>
            <a:custGeom>
              <a:rect b="b" l="l" r="r" t="t"/>
              <a:pathLst>
                <a:path extrusionOk="0" h="661" w="5779">
                  <a:moveTo>
                    <a:pt x="432" y="1"/>
                  </a:moveTo>
                  <a:cubicBezTo>
                    <a:pt x="0" y="1"/>
                    <a:pt x="0" y="661"/>
                    <a:pt x="432" y="661"/>
                  </a:cubicBezTo>
                  <a:cubicBezTo>
                    <a:pt x="438" y="661"/>
                    <a:pt x="445" y="661"/>
                    <a:pt x="452" y="660"/>
                  </a:cubicBezTo>
                  <a:lnTo>
                    <a:pt x="5328" y="660"/>
                  </a:lnTo>
                  <a:cubicBezTo>
                    <a:pt x="5334" y="661"/>
                    <a:pt x="5341" y="661"/>
                    <a:pt x="5348" y="661"/>
                  </a:cubicBezTo>
                  <a:cubicBezTo>
                    <a:pt x="5779" y="661"/>
                    <a:pt x="5779" y="1"/>
                    <a:pt x="5348" y="1"/>
                  </a:cubicBezTo>
                  <a:cubicBezTo>
                    <a:pt x="5341" y="1"/>
                    <a:pt x="5334" y="1"/>
                    <a:pt x="5328" y="1"/>
                  </a:cubicBezTo>
                  <a:lnTo>
                    <a:pt x="452" y="1"/>
                  </a:lnTo>
                  <a:cubicBezTo>
                    <a:pt x="445" y="1"/>
                    <a:pt x="438" y="1"/>
                    <a:pt x="43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1" name="Google Shape;7001;p95"/>
            <p:cNvSpPr/>
            <p:nvPr/>
          </p:nvSpPr>
          <p:spPr>
            <a:xfrm>
              <a:off x="1430465" y="2307168"/>
              <a:ext cx="271736" cy="158738"/>
            </a:xfrm>
            <a:custGeom>
              <a:rect b="b" l="l" r="r" t="t"/>
              <a:pathLst>
                <a:path extrusionOk="0" h="6042" w="10343">
                  <a:moveTo>
                    <a:pt x="757" y="1"/>
                  </a:moveTo>
                  <a:cubicBezTo>
                    <a:pt x="341" y="1"/>
                    <a:pt x="1" y="340"/>
                    <a:pt x="1" y="757"/>
                  </a:cubicBezTo>
                  <a:lnTo>
                    <a:pt x="1" y="5286"/>
                  </a:lnTo>
                  <a:cubicBezTo>
                    <a:pt x="1" y="5702"/>
                    <a:pt x="334" y="6042"/>
                    <a:pt x="757" y="6042"/>
                  </a:cubicBezTo>
                  <a:lnTo>
                    <a:pt x="9593" y="6042"/>
                  </a:lnTo>
                  <a:cubicBezTo>
                    <a:pt x="10010" y="6042"/>
                    <a:pt x="10343" y="5702"/>
                    <a:pt x="10343" y="5286"/>
                  </a:cubicBezTo>
                  <a:lnTo>
                    <a:pt x="10343" y="750"/>
                  </a:lnTo>
                  <a:cubicBezTo>
                    <a:pt x="10343" y="340"/>
                    <a:pt x="10003" y="1"/>
                    <a:pt x="959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2" name="Google Shape;7002;p95"/>
            <p:cNvSpPr/>
            <p:nvPr/>
          </p:nvSpPr>
          <p:spPr>
            <a:xfrm>
              <a:off x="1426471" y="2303149"/>
              <a:ext cx="279750" cy="166594"/>
            </a:xfrm>
            <a:custGeom>
              <a:rect b="b" l="l" r="r" t="t"/>
              <a:pathLst>
                <a:path extrusionOk="0" h="6341" w="10648">
                  <a:moveTo>
                    <a:pt x="9745" y="299"/>
                  </a:moveTo>
                  <a:cubicBezTo>
                    <a:pt x="10078" y="299"/>
                    <a:pt x="10349" y="570"/>
                    <a:pt x="10349" y="910"/>
                  </a:cubicBezTo>
                  <a:lnTo>
                    <a:pt x="10349" y="5439"/>
                  </a:lnTo>
                  <a:cubicBezTo>
                    <a:pt x="10349" y="5772"/>
                    <a:pt x="10078" y="6042"/>
                    <a:pt x="9745" y="6042"/>
                  </a:cubicBezTo>
                  <a:lnTo>
                    <a:pt x="909" y="6042"/>
                  </a:lnTo>
                  <a:cubicBezTo>
                    <a:pt x="569" y="6042"/>
                    <a:pt x="298" y="5772"/>
                    <a:pt x="298" y="5439"/>
                  </a:cubicBezTo>
                  <a:lnTo>
                    <a:pt x="298" y="910"/>
                  </a:lnTo>
                  <a:cubicBezTo>
                    <a:pt x="298" y="577"/>
                    <a:pt x="569" y="306"/>
                    <a:pt x="909" y="306"/>
                  </a:cubicBezTo>
                  <a:lnTo>
                    <a:pt x="9745" y="299"/>
                  </a:lnTo>
                  <a:close/>
                  <a:moveTo>
                    <a:pt x="909" y="1"/>
                  </a:moveTo>
                  <a:cubicBezTo>
                    <a:pt x="409" y="1"/>
                    <a:pt x="0" y="410"/>
                    <a:pt x="0" y="910"/>
                  </a:cubicBezTo>
                  <a:lnTo>
                    <a:pt x="0" y="5439"/>
                  </a:lnTo>
                  <a:cubicBezTo>
                    <a:pt x="0" y="5938"/>
                    <a:pt x="402" y="6341"/>
                    <a:pt x="909" y="6341"/>
                  </a:cubicBezTo>
                  <a:lnTo>
                    <a:pt x="9745" y="6341"/>
                  </a:lnTo>
                  <a:cubicBezTo>
                    <a:pt x="10245" y="6341"/>
                    <a:pt x="10647" y="5938"/>
                    <a:pt x="10647" y="5439"/>
                  </a:cubicBezTo>
                  <a:lnTo>
                    <a:pt x="10647" y="903"/>
                  </a:lnTo>
                  <a:cubicBezTo>
                    <a:pt x="10647" y="410"/>
                    <a:pt x="10238" y="1"/>
                    <a:pt x="974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3" name="Google Shape;7003;p95"/>
            <p:cNvSpPr/>
            <p:nvPr/>
          </p:nvSpPr>
          <p:spPr>
            <a:xfrm>
              <a:off x="1533610" y="2431096"/>
              <a:ext cx="249326" cy="198830"/>
            </a:xfrm>
            <a:custGeom>
              <a:rect b="b" l="l" r="r" t="t"/>
              <a:pathLst>
                <a:path extrusionOk="0" h="7568" w="9490">
                  <a:moveTo>
                    <a:pt x="980" y="0"/>
                  </a:moveTo>
                  <a:cubicBezTo>
                    <a:pt x="438" y="0"/>
                    <a:pt x="1" y="441"/>
                    <a:pt x="8" y="978"/>
                  </a:cubicBezTo>
                  <a:lnTo>
                    <a:pt x="8" y="7568"/>
                  </a:lnTo>
                  <a:lnTo>
                    <a:pt x="9489" y="7568"/>
                  </a:lnTo>
                  <a:lnTo>
                    <a:pt x="9489" y="978"/>
                  </a:lnTo>
                  <a:cubicBezTo>
                    <a:pt x="9489" y="437"/>
                    <a:pt x="9045" y="0"/>
                    <a:pt x="8504" y="0"/>
                  </a:cubicBezTo>
                  <a:lnTo>
                    <a:pt x="993" y="0"/>
                  </a:lnTo>
                  <a:cubicBezTo>
                    <a:pt x="988" y="0"/>
                    <a:pt x="984" y="0"/>
                    <a:pt x="98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4" name="Google Shape;7004;p95"/>
            <p:cNvSpPr/>
            <p:nvPr/>
          </p:nvSpPr>
          <p:spPr>
            <a:xfrm>
              <a:off x="1551660" y="2452771"/>
              <a:ext cx="213228" cy="146364"/>
            </a:xfrm>
            <a:custGeom>
              <a:rect b="b" l="l" r="r" t="t"/>
              <a:pathLst>
                <a:path extrusionOk="0" h="5571" w="8116">
                  <a:moveTo>
                    <a:pt x="458" y="1"/>
                  </a:moveTo>
                  <a:cubicBezTo>
                    <a:pt x="208" y="1"/>
                    <a:pt x="0" y="209"/>
                    <a:pt x="0" y="458"/>
                  </a:cubicBezTo>
                  <a:lnTo>
                    <a:pt x="0" y="5119"/>
                  </a:lnTo>
                  <a:cubicBezTo>
                    <a:pt x="0" y="5369"/>
                    <a:pt x="208" y="5570"/>
                    <a:pt x="458" y="5570"/>
                  </a:cubicBezTo>
                  <a:lnTo>
                    <a:pt x="7658" y="5570"/>
                  </a:lnTo>
                  <a:cubicBezTo>
                    <a:pt x="7908" y="5570"/>
                    <a:pt x="8109" y="5369"/>
                    <a:pt x="8109" y="5119"/>
                  </a:cubicBezTo>
                  <a:lnTo>
                    <a:pt x="8109" y="458"/>
                  </a:lnTo>
                  <a:cubicBezTo>
                    <a:pt x="8116" y="209"/>
                    <a:pt x="7908" y="1"/>
                    <a:pt x="7658"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5" name="Google Shape;7005;p95"/>
            <p:cNvSpPr/>
            <p:nvPr/>
          </p:nvSpPr>
          <p:spPr>
            <a:xfrm>
              <a:off x="1547824" y="2448935"/>
              <a:ext cx="220899" cy="154193"/>
            </a:xfrm>
            <a:custGeom>
              <a:rect b="b" l="l" r="r" t="t"/>
              <a:pathLst>
                <a:path extrusionOk="0" h="5869" w="8408">
                  <a:moveTo>
                    <a:pt x="604" y="1"/>
                  </a:moveTo>
                  <a:cubicBezTo>
                    <a:pt x="271" y="1"/>
                    <a:pt x="1" y="271"/>
                    <a:pt x="1" y="604"/>
                  </a:cubicBezTo>
                  <a:lnTo>
                    <a:pt x="1" y="5259"/>
                  </a:lnTo>
                  <a:cubicBezTo>
                    <a:pt x="1" y="5598"/>
                    <a:pt x="271" y="5869"/>
                    <a:pt x="604" y="5869"/>
                  </a:cubicBezTo>
                  <a:lnTo>
                    <a:pt x="4370" y="5869"/>
                  </a:lnTo>
                  <a:cubicBezTo>
                    <a:pt x="4572" y="5869"/>
                    <a:pt x="4572" y="5571"/>
                    <a:pt x="4370" y="5571"/>
                  </a:cubicBezTo>
                  <a:lnTo>
                    <a:pt x="604" y="5571"/>
                  </a:lnTo>
                  <a:cubicBezTo>
                    <a:pt x="438" y="5571"/>
                    <a:pt x="299" y="5432"/>
                    <a:pt x="299" y="5265"/>
                  </a:cubicBezTo>
                  <a:lnTo>
                    <a:pt x="299" y="604"/>
                  </a:lnTo>
                  <a:cubicBezTo>
                    <a:pt x="299" y="438"/>
                    <a:pt x="438" y="299"/>
                    <a:pt x="604" y="299"/>
                  </a:cubicBezTo>
                  <a:lnTo>
                    <a:pt x="7804" y="299"/>
                  </a:lnTo>
                  <a:cubicBezTo>
                    <a:pt x="7970" y="299"/>
                    <a:pt x="8109" y="438"/>
                    <a:pt x="8109" y="604"/>
                  </a:cubicBezTo>
                  <a:lnTo>
                    <a:pt x="8109" y="5259"/>
                  </a:lnTo>
                  <a:cubicBezTo>
                    <a:pt x="8109" y="5425"/>
                    <a:pt x="7970" y="5564"/>
                    <a:pt x="7804" y="5564"/>
                  </a:cubicBezTo>
                  <a:lnTo>
                    <a:pt x="7193" y="5564"/>
                  </a:lnTo>
                  <a:cubicBezTo>
                    <a:pt x="6992" y="5564"/>
                    <a:pt x="6992" y="5862"/>
                    <a:pt x="7193" y="5862"/>
                  </a:cubicBezTo>
                  <a:lnTo>
                    <a:pt x="7804" y="5862"/>
                  </a:lnTo>
                  <a:cubicBezTo>
                    <a:pt x="8137" y="5862"/>
                    <a:pt x="8407" y="5598"/>
                    <a:pt x="8407" y="5265"/>
                  </a:cubicBezTo>
                  <a:lnTo>
                    <a:pt x="8407" y="604"/>
                  </a:lnTo>
                  <a:cubicBezTo>
                    <a:pt x="8407" y="271"/>
                    <a:pt x="8137" y="1"/>
                    <a:pt x="7804"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6" name="Google Shape;7006;p95"/>
            <p:cNvSpPr/>
            <p:nvPr/>
          </p:nvSpPr>
          <p:spPr>
            <a:xfrm>
              <a:off x="1533794" y="2610038"/>
              <a:ext cx="249142" cy="23724"/>
            </a:xfrm>
            <a:custGeom>
              <a:rect b="b" l="l" r="r" t="t"/>
              <a:pathLst>
                <a:path extrusionOk="0" h="903" w="9483">
                  <a:moveTo>
                    <a:pt x="1" y="0"/>
                  </a:moveTo>
                  <a:lnTo>
                    <a:pt x="1" y="902"/>
                  </a:lnTo>
                  <a:lnTo>
                    <a:pt x="9482" y="902"/>
                  </a:lnTo>
                  <a:lnTo>
                    <a:pt x="9482" y="0"/>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7" name="Google Shape;7007;p95"/>
            <p:cNvSpPr/>
            <p:nvPr/>
          </p:nvSpPr>
          <p:spPr>
            <a:xfrm>
              <a:off x="1514300" y="2616790"/>
              <a:ext cx="287763" cy="26246"/>
            </a:xfrm>
            <a:custGeom>
              <a:rect b="b" l="l" r="r" t="t"/>
              <a:pathLst>
                <a:path extrusionOk="0" h="999" w="10953">
                  <a:moveTo>
                    <a:pt x="250" y="0"/>
                  </a:moveTo>
                  <a:cubicBezTo>
                    <a:pt x="111" y="0"/>
                    <a:pt x="0" y="111"/>
                    <a:pt x="0" y="250"/>
                  </a:cubicBezTo>
                  <a:cubicBezTo>
                    <a:pt x="0" y="666"/>
                    <a:pt x="340" y="999"/>
                    <a:pt x="756" y="999"/>
                  </a:cubicBezTo>
                  <a:lnTo>
                    <a:pt x="10204" y="999"/>
                  </a:lnTo>
                  <a:cubicBezTo>
                    <a:pt x="10620" y="999"/>
                    <a:pt x="10953" y="666"/>
                    <a:pt x="10953" y="250"/>
                  </a:cubicBezTo>
                  <a:cubicBezTo>
                    <a:pt x="10953" y="111"/>
                    <a:pt x="10842" y="0"/>
                    <a:pt x="1071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8" name="Google Shape;7008;p95"/>
            <p:cNvSpPr/>
            <p:nvPr/>
          </p:nvSpPr>
          <p:spPr>
            <a:xfrm>
              <a:off x="1490418" y="2536212"/>
              <a:ext cx="36125" cy="17366"/>
            </a:xfrm>
            <a:custGeom>
              <a:rect b="b" l="l" r="r" t="t"/>
              <a:pathLst>
                <a:path extrusionOk="0" h="661" w="1375">
                  <a:moveTo>
                    <a:pt x="1354" y="1"/>
                  </a:moveTo>
                  <a:cubicBezTo>
                    <a:pt x="1347" y="1"/>
                    <a:pt x="1341" y="1"/>
                    <a:pt x="1334" y="1"/>
                  </a:cubicBezTo>
                  <a:lnTo>
                    <a:pt x="1374" y="1"/>
                  </a:lnTo>
                  <a:cubicBezTo>
                    <a:pt x="1367" y="1"/>
                    <a:pt x="1361" y="1"/>
                    <a:pt x="1354" y="1"/>
                  </a:cubicBezTo>
                  <a:close/>
                  <a:moveTo>
                    <a:pt x="432" y="1"/>
                  </a:moveTo>
                  <a:cubicBezTo>
                    <a:pt x="0" y="1"/>
                    <a:pt x="0" y="661"/>
                    <a:pt x="432" y="661"/>
                  </a:cubicBezTo>
                  <a:cubicBezTo>
                    <a:pt x="438" y="661"/>
                    <a:pt x="445" y="661"/>
                    <a:pt x="452" y="660"/>
                  </a:cubicBezTo>
                  <a:lnTo>
                    <a:pt x="1334" y="660"/>
                  </a:lnTo>
                  <a:cubicBezTo>
                    <a:pt x="923" y="641"/>
                    <a:pt x="923" y="21"/>
                    <a:pt x="1334" y="1"/>
                  </a:cubicBezTo>
                  <a:lnTo>
                    <a:pt x="452" y="1"/>
                  </a:lnTo>
                  <a:cubicBezTo>
                    <a:pt x="445" y="1"/>
                    <a:pt x="438" y="1"/>
                    <a:pt x="432" y="1"/>
                  </a:cubicBezTo>
                  <a:close/>
                  <a:moveTo>
                    <a:pt x="1334" y="660"/>
                  </a:moveTo>
                  <a:lnTo>
                    <a:pt x="1334" y="660"/>
                  </a:lnTo>
                  <a:cubicBezTo>
                    <a:pt x="1341" y="661"/>
                    <a:pt x="1347" y="661"/>
                    <a:pt x="1354" y="661"/>
                  </a:cubicBezTo>
                  <a:cubicBezTo>
                    <a:pt x="1361" y="661"/>
                    <a:pt x="1367" y="661"/>
                    <a:pt x="1374" y="66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09" name="Google Shape;7009;p95"/>
            <p:cNvSpPr/>
            <p:nvPr/>
          </p:nvSpPr>
          <p:spPr>
            <a:xfrm>
              <a:off x="1414990" y="2289671"/>
              <a:ext cx="35547" cy="214515"/>
            </a:xfrm>
            <a:custGeom>
              <a:rect b="b" l="l" r="r" t="t"/>
              <a:pathLst>
                <a:path extrusionOk="0" h="8165" w="1353">
                  <a:moveTo>
                    <a:pt x="923" y="1"/>
                  </a:moveTo>
                  <a:cubicBezTo>
                    <a:pt x="416" y="1"/>
                    <a:pt x="0" y="417"/>
                    <a:pt x="0" y="930"/>
                  </a:cubicBezTo>
                  <a:lnTo>
                    <a:pt x="0" y="7242"/>
                  </a:lnTo>
                  <a:cubicBezTo>
                    <a:pt x="0" y="7755"/>
                    <a:pt x="416" y="8165"/>
                    <a:pt x="923" y="8165"/>
                  </a:cubicBezTo>
                  <a:lnTo>
                    <a:pt x="1353" y="8165"/>
                  </a:lnTo>
                  <a:cubicBezTo>
                    <a:pt x="839" y="8165"/>
                    <a:pt x="430" y="7755"/>
                    <a:pt x="430" y="7242"/>
                  </a:cubicBezTo>
                  <a:lnTo>
                    <a:pt x="430" y="930"/>
                  </a:lnTo>
                  <a:cubicBezTo>
                    <a:pt x="430" y="424"/>
                    <a:pt x="833" y="8"/>
                    <a:pt x="134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0" name="Google Shape;7010;p95"/>
            <p:cNvSpPr/>
            <p:nvPr/>
          </p:nvSpPr>
          <p:spPr>
            <a:xfrm>
              <a:off x="1533794" y="2431096"/>
              <a:ext cx="35021" cy="198830"/>
            </a:xfrm>
            <a:custGeom>
              <a:rect b="b" l="l" r="r" t="t"/>
              <a:pathLst>
                <a:path extrusionOk="0" h="7568" w="1333">
                  <a:moveTo>
                    <a:pt x="973" y="0"/>
                  </a:moveTo>
                  <a:cubicBezTo>
                    <a:pt x="431" y="0"/>
                    <a:pt x="1" y="441"/>
                    <a:pt x="1" y="978"/>
                  </a:cubicBezTo>
                  <a:lnTo>
                    <a:pt x="1" y="7568"/>
                  </a:lnTo>
                  <a:lnTo>
                    <a:pt x="347" y="7568"/>
                  </a:lnTo>
                  <a:lnTo>
                    <a:pt x="347" y="978"/>
                  </a:lnTo>
                  <a:cubicBezTo>
                    <a:pt x="347" y="437"/>
                    <a:pt x="784" y="0"/>
                    <a:pt x="1332" y="0"/>
                  </a:cubicBezTo>
                  <a:lnTo>
                    <a:pt x="986" y="0"/>
                  </a:lnTo>
                  <a:cubicBezTo>
                    <a:pt x="981" y="0"/>
                    <a:pt x="977" y="0"/>
                    <a:pt x="97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1" name="Google Shape;7011;p95"/>
            <p:cNvSpPr/>
            <p:nvPr/>
          </p:nvSpPr>
          <p:spPr>
            <a:xfrm>
              <a:off x="1514484" y="2616790"/>
              <a:ext cx="52492" cy="26246"/>
            </a:xfrm>
            <a:custGeom>
              <a:rect b="b" l="l" r="r" t="t"/>
              <a:pathLst>
                <a:path extrusionOk="0" h="999" w="1998">
                  <a:moveTo>
                    <a:pt x="243" y="0"/>
                  </a:moveTo>
                  <a:cubicBezTo>
                    <a:pt x="111" y="0"/>
                    <a:pt x="0" y="111"/>
                    <a:pt x="0" y="243"/>
                  </a:cubicBezTo>
                  <a:cubicBezTo>
                    <a:pt x="0" y="655"/>
                    <a:pt x="327" y="992"/>
                    <a:pt x="737" y="992"/>
                  </a:cubicBezTo>
                  <a:cubicBezTo>
                    <a:pt x="741" y="992"/>
                    <a:pt x="745" y="992"/>
                    <a:pt x="749" y="992"/>
                  </a:cubicBezTo>
                  <a:lnTo>
                    <a:pt x="1895" y="992"/>
                  </a:lnTo>
                  <a:cubicBezTo>
                    <a:pt x="1527" y="942"/>
                    <a:pt x="1242" y="631"/>
                    <a:pt x="1242" y="250"/>
                  </a:cubicBezTo>
                  <a:cubicBezTo>
                    <a:pt x="1242" y="111"/>
                    <a:pt x="1353" y="0"/>
                    <a:pt x="1492" y="0"/>
                  </a:cubicBezTo>
                  <a:close/>
                  <a:moveTo>
                    <a:pt x="1895" y="992"/>
                  </a:moveTo>
                  <a:cubicBezTo>
                    <a:pt x="1928" y="997"/>
                    <a:pt x="1963" y="999"/>
                    <a:pt x="1998" y="999"/>
                  </a:cubicBezTo>
                  <a:lnTo>
                    <a:pt x="1998" y="992"/>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2" name="Google Shape;7012;p95"/>
            <p:cNvSpPr/>
            <p:nvPr/>
          </p:nvSpPr>
          <p:spPr>
            <a:xfrm>
              <a:off x="1663003" y="2569762"/>
              <a:ext cx="74194" cy="105721"/>
            </a:xfrm>
            <a:custGeom>
              <a:rect b="b" l="l" r="r" t="t"/>
              <a:pathLst>
                <a:path extrusionOk="0" h="4024" w="2824">
                  <a:moveTo>
                    <a:pt x="444" y="1"/>
                  </a:moveTo>
                  <a:cubicBezTo>
                    <a:pt x="195" y="1"/>
                    <a:pt x="0" y="195"/>
                    <a:pt x="0" y="445"/>
                  </a:cubicBezTo>
                  <a:lnTo>
                    <a:pt x="0" y="3580"/>
                  </a:lnTo>
                  <a:cubicBezTo>
                    <a:pt x="0" y="3829"/>
                    <a:pt x="195" y="4024"/>
                    <a:pt x="444" y="4024"/>
                  </a:cubicBezTo>
                  <a:lnTo>
                    <a:pt x="2379" y="4024"/>
                  </a:lnTo>
                  <a:cubicBezTo>
                    <a:pt x="2622" y="4024"/>
                    <a:pt x="2823" y="3829"/>
                    <a:pt x="2823" y="3580"/>
                  </a:cubicBezTo>
                  <a:lnTo>
                    <a:pt x="2823" y="445"/>
                  </a:lnTo>
                  <a:cubicBezTo>
                    <a:pt x="2823" y="195"/>
                    <a:pt x="2622" y="1"/>
                    <a:pt x="237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3" name="Google Shape;7013;p95"/>
            <p:cNvSpPr/>
            <p:nvPr/>
          </p:nvSpPr>
          <p:spPr>
            <a:xfrm>
              <a:off x="1662635" y="2569946"/>
              <a:ext cx="16604" cy="105721"/>
            </a:xfrm>
            <a:custGeom>
              <a:rect b="b" l="l" r="r" t="t"/>
              <a:pathLst>
                <a:path extrusionOk="0" h="4024" w="632">
                  <a:moveTo>
                    <a:pt x="444" y="1"/>
                  </a:moveTo>
                  <a:cubicBezTo>
                    <a:pt x="202" y="1"/>
                    <a:pt x="0" y="195"/>
                    <a:pt x="0" y="444"/>
                  </a:cubicBezTo>
                  <a:lnTo>
                    <a:pt x="0" y="3580"/>
                  </a:lnTo>
                  <a:cubicBezTo>
                    <a:pt x="0" y="3822"/>
                    <a:pt x="202" y="4024"/>
                    <a:pt x="444" y="4024"/>
                  </a:cubicBezTo>
                  <a:lnTo>
                    <a:pt x="632" y="4024"/>
                  </a:lnTo>
                  <a:cubicBezTo>
                    <a:pt x="389" y="4024"/>
                    <a:pt x="188" y="3822"/>
                    <a:pt x="188" y="3580"/>
                  </a:cubicBezTo>
                  <a:lnTo>
                    <a:pt x="188" y="444"/>
                  </a:lnTo>
                  <a:cubicBezTo>
                    <a:pt x="188" y="195"/>
                    <a:pt x="389" y="1"/>
                    <a:pt x="63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4" name="Google Shape;7014;p95"/>
            <p:cNvSpPr/>
            <p:nvPr/>
          </p:nvSpPr>
          <p:spPr>
            <a:xfrm>
              <a:off x="1662819" y="2582163"/>
              <a:ext cx="74377" cy="80919"/>
            </a:xfrm>
            <a:custGeom>
              <a:rect b="b" l="l" r="r" t="t"/>
              <a:pathLst>
                <a:path extrusionOk="0" h="3080" w="2831">
                  <a:moveTo>
                    <a:pt x="396" y="0"/>
                  </a:moveTo>
                  <a:cubicBezTo>
                    <a:pt x="181" y="0"/>
                    <a:pt x="0" y="174"/>
                    <a:pt x="0" y="389"/>
                  </a:cubicBezTo>
                  <a:lnTo>
                    <a:pt x="0" y="2691"/>
                  </a:lnTo>
                  <a:cubicBezTo>
                    <a:pt x="0" y="2907"/>
                    <a:pt x="181" y="3080"/>
                    <a:pt x="396" y="3080"/>
                  </a:cubicBezTo>
                  <a:lnTo>
                    <a:pt x="2442" y="3080"/>
                  </a:lnTo>
                  <a:cubicBezTo>
                    <a:pt x="2657" y="3080"/>
                    <a:pt x="2830" y="2907"/>
                    <a:pt x="2830" y="2691"/>
                  </a:cubicBezTo>
                  <a:lnTo>
                    <a:pt x="2830" y="389"/>
                  </a:lnTo>
                  <a:cubicBezTo>
                    <a:pt x="2830" y="174"/>
                    <a:pt x="2657" y="0"/>
                    <a:pt x="2442"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5" name="Google Shape;7015;p95"/>
            <p:cNvSpPr/>
            <p:nvPr/>
          </p:nvSpPr>
          <p:spPr>
            <a:xfrm>
              <a:off x="1662635" y="2583975"/>
              <a:ext cx="4939" cy="77478"/>
            </a:xfrm>
            <a:custGeom>
              <a:rect b="b" l="l" r="r" t="t"/>
              <a:pathLst>
                <a:path extrusionOk="0" h="2949" w="188">
                  <a:moveTo>
                    <a:pt x="188" y="1"/>
                  </a:moveTo>
                  <a:cubicBezTo>
                    <a:pt x="77" y="49"/>
                    <a:pt x="7" y="153"/>
                    <a:pt x="0" y="271"/>
                  </a:cubicBezTo>
                  <a:lnTo>
                    <a:pt x="0" y="2671"/>
                  </a:lnTo>
                  <a:cubicBezTo>
                    <a:pt x="7" y="2789"/>
                    <a:pt x="77" y="2893"/>
                    <a:pt x="188" y="2948"/>
                  </a:cubicBezTo>
                  <a:lnTo>
                    <a:pt x="188"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16" name="Google Shape;7016;p95"/>
          <p:cNvGrpSpPr/>
          <p:nvPr/>
        </p:nvGrpSpPr>
        <p:grpSpPr>
          <a:xfrm>
            <a:off x="1976737" y="2306065"/>
            <a:ext cx="387099" cy="353207"/>
            <a:chOff x="1989911" y="2306065"/>
            <a:chExt cx="387099" cy="353207"/>
          </a:xfrm>
        </p:grpSpPr>
        <p:sp>
          <p:nvSpPr>
            <p:cNvPr id="7017" name="Google Shape;7017;p95"/>
            <p:cNvSpPr/>
            <p:nvPr/>
          </p:nvSpPr>
          <p:spPr>
            <a:xfrm>
              <a:off x="2110003" y="2555181"/>
              <a:ext cx="146916" cy="88775"/>
            </a:xfrm>
            <a:custGeom>
              <a:rect b="b" l="l" r="r" t="t"/>
              <a:pathLst>
                <a:path extrusionOk="0" h="3379" w="5592">
                  <a:moveTo>
                    <a:pt x="2796" y="1"/>
                  </a:moveTo>
                  <a:lnTo>
                    <a:pt x="576" y="986"/>
                  </a:lnTo>
                  <a:lnTo>
                    <a:pt x="1" y="2879"/>
                  </a:lnTo>
                  <a:lnTo>
                    <a:pt x="1298" y="3108"/>
                  </a:lnTo>
                  <a:lnTo>
                    <a:pt x="2865" y="3379"/>
                  </a:lnTo>
                  <a:lnTo>
                    <a:pt x="5591" y="2879"/>
                  </a:lnTo>
                  <a:lnTo>
                    <a:pt x="5238" y="1714"/>
                  </a:lnTo>
                  <a:lnTo>
                    <a:pt x="5016" y="986"/>
                  </a:lnTo>
                  <a:lnTo>
                    <a:pt x="2796"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8" name="Google Shape;7018;p95"/>
            <p:cNvSpPr/>
            <p:nvPr/>
          </p:nvSpPr>
          <p:spPr>
            <a:xfrm>
              <a:off x="2110003" y="2555181"/>
              <a:ext cx="137615" cy="81681"/>
            </a:xfrm>
            <a:custGeom>
              <a:rect b="b" l="l" r="r" t="t"/>
              <a:pathLst>
                <a:path extrusionOk="0" h="3109" w="5238">
                  <a:moveTo>
                    <a:pt x="2796" y="1"/>
                  </a:moveTo>
                  <a:lnTo>
                    <a:pt x="583" y="986"/>
                  </a:lnTo>
                  <a:lnTo>
                    <a:pt x="1" y="2879"/>
                  </a:lnTo>
                  <a:lnTo>
                    <a:pt x="1298" y="3108"/>
                  </a:lnTo>
                  <a:lnTo>
                    <a:pt x="1561" y="1714"/>
                  </a:lnTo>
                  <a:lnTo>
                    <a:pt x="5238" y="1714"/>
                  </a:lnTo>
                  <a:lnTo>
                    <a:pt x="5016" y="986"/>
                  </a:lnTo>
                  <a:lnTo>
                    <a:pt x="27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19" name="Google Shape;7019;p95"/>
            <p:cNvSpPr/>
            <p:nvPr/>
          </p:nvSpPr>
          <p:spPr>
            <a:xfrm>
              <a:off x="1989911" y="2306065"/>
              <a:ext cx="387099" cy="275021"/>
            </a:xfrm>
            <a:custGeom>
              <a:rect b="b" l="l" r="r" t="t"/>
              <a:pathLst>
                <a:path extrusionOk="0" h="10468" w="14734">
                  <a:moveTo>
                    <a:pt x="1215" y="1"/>
                  </a:moveTo>
                  <a:cubicBezTo>
                    <a:pt x="542" y="1"/>
                    <a:pt x="1" y="549"/>
                    <a:pt x="1" y="1222"/>
                  </a:cubicBezTo>
                  <a:lnTo>
                    <a:pt x="1" y="9247"/>
                  </a:lnTo>
                  <a:cubicBezTo>
                    <a:pt x="1" y="9920"/>
                    <a:pt x="542" y="10468"/>
                    <a:pt x="1215" y="10468"/>
                  </a:cubicBezTo>
                  <a:lnTo>
                    <a:pt x="13513" y="10468"/>
                  </a:lnTo>
                  <a:cubicBezTo>
                    <a:pt x="14185" y="10468"/>
                    <a:pt x="14733" y="9920"/>
                    <a:pt x="14733" y="9247"/>
                  </a:cubicBezTo>
                  <a:lnTo>
                    <a:pt x="14733" y="1222"/>
                  </a:lnTo>
                  <a:cubicBezTo>
                    <a:pt x="14733" y="549"/>
                    <a:pt x="14185" y="1"/>
                    <a:pt x="13513"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0" name="Google Shape;7020;p95"/>
            <p:cNvSpPr/>
            <p:nvPr/>
          </p:nvSpPr>
          <p:spPr>
            <a:xfrm>
              <a:off x="2021438" y="2337723"/>
              <a:ext cx="324045" cy="193628"/>
            </a:xfrm>
            <a:custGeom>
              <a:rect b="b" l="l" r="r" t="t"/>
              <a:pathLst>
                <a:path extrusionOk="0" h="7370" w="12334">
                  <a:moveTo>
                    <a:pt x="12320" y="1"/>
                  </a:moveTo>
                  <a:cubicBezTo>
                    <a:pt x="12318" y="1"/>
                    <a:pt x="12315" y="2"/>
                    <a:pt x="12313" y="3"/>
                  </a:cubicBezTo>
                  <a:lnTo>
                    <a:pt x="15" y="3"/>
                  </a:lnTo>
                  <a:cubicBezTo>
                    <a:pt x="8" y="3"/>
                    <a:pt x="1" y="10"/>
                    <a:pt x="1" y="17"/>
                  </a:cubicBezTo>
                  <a:lnTo>
                    <a:pt x="1" y="7369"/>
                  </a:lnTo>
                  <a:lnTo>
                    <a:pt x="12333" y="7369"/>
                  </a:lnTo>
                  <a:lnTo>
                    <a:pt x="12333" y="17"/>
                  </a:lnTo>
                  <a:cubicBezTo>
                    <a:pt x="12333" y="11"/>
                    <a:pt x="12329" y="1"/>
                    <a:pt x="123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1" name="Google Shape;7021;p95"/>
            <p:cNvSpPr/>
            <p:nvPr/>
          </p:nvSpPr>
          <p:spPr>
            <a:xfrm>
              <a:off x="2327224" y="2337776"/>
              <a:ext cx="18259" cy="193576"/>
            </a:xfrm>
            <a:custGeom>
              <a:rect b="b" l="l" r="r" t="t"/>
              <a:pathLst>
                <a:path extrusionOk="0" h="7368" w="695">
                  <a:moveTo>
                    <a:pt x="1" y="1"/>
                  </a:moveTo>
                  <a:cubicBezTo>
                    <a:pt x="1" y="8"/>
                    <a:pt x="1" y="8"/>
                    <a:pt x="1" y="15"/>
                  </a:cubicBezTo>
                  <a:lnTo>
                    <a:pt x="1" y="7367"/>
                  </a:lnTo>
                  <a:lnTo>
                    <a:pt x="694" y="7367"/>
                  </a:lnTo>
                  <a:lnTo>
                    <a:pt x="694" y="15"/>
                  </a:lnTo>
                  <a:cubicBezTo>
                    <a:pt x="694" y="8"/>
                    <a:pt x="694" y="8"/>
                    <a:pt x="69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2" name="Google Shape;7022;p95"/>
            <p:cNvSpPr/>
            <p:nvPr/>
          </p:nvSpPr>
          <p:spPr>
            <a:xfrm>
              <a:off x="2069543" y="2630819"/>
              <a:ext cx="227651" cy="28453"/>
            </a:xfrm>
            <a:custGeom>
              <a:rect b="b" l="l" r="r" t="t"/>
              <a:pathLst>
                <a:path extrusionOk="0" h="1083" w="8665">
                  <a:moveTo>
                    <a:pt x="542" y="0"/>
                  </a:moveTo>
                  <a:cubicBezTo>
                    <a:pt x="244" y="0"/>
                    <a:pt x="1" y="243"/>
                    <a:pt x="1" y="541"/>
                  </a:cubicBezTo>
                  <a:cubicBezTo>
                    <a:pt x="1" y="839"/>
                    <a:pt x="244" y="1082"/>
                    <a:pt x="542" y="1082"/>
                  </a:cubicBezTo>
                  <a:lnTo>
                    <a:pt x="8123" y="1082"/>
                  </a:lnTo>
                  <a:cubicBezTo>
                    <a:pt x="8421" y="1082"/>
                    <a:pt x="8664" y="839"/>
                    <a:pt x="8664" y="541"/>
                  </a:cubicBezTo>
                  <a:cubicBezTo>
                    <a:pt x="8664" y="243"/>
                    <a:pt x="8421" y="0"/>
                    <a:pt x="81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3" name="Google Shape;7023;p95"/>
            <p:cNvSpPr/>
            <p:nvPr/>
          </p:nvSpPr>
          <p:spPr>
            <a:xfrm>
              <a:off x="2175237" y="2549191"/>
              <a:ext cx="14975" cy="11849"/>
            </a:xfrm>
            <a:custGeom>
              <a:rect b="b" l="l" r="r" t="t"/>
              <a:pathLst>
                <a:path extrusionOk="0" h="451" w="570">
                  <a:moveTo>
                    <a:pt x="312" y="0"/>
                  </a:moveTo>
                  <a:cubicBezTo>
                    <a:pt x="266" y="0"/>
                    <a:pt x="218" y="15"/>
                    <a:pt x="174" y="48"/>
                  </a:cubicBezTo>
                  <a:cubicBezTo>
                    <a:pt x="1" y="180"/>
                    <a:pt x="91" y="451"/>
                    <a:pt x="313" y="451"/>
                  </a:cubicBezTo>
                  <a:cubicBezTo>
                    <a:pt x="410" y="451"/>
                    <a:pt x="500" y="381"/>
                    <a:pt x="528" y="284"/>
                  </a:cubicBezTo>
                  <a:cubicBezTo>
                    <a:pt x="570" y="129"/>
                    <a:pt x="448" y="0"/>
                    <a:pt x="31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24" name="Google Shape;7024;p95"/>
          <p:cNvGrpSpPr/>
          <p:nvPr/>
        </p:nvGrpSpPr>
        <p:grpSpPr>
          <a:xfrm>
            <a:off x="2579927" y="2288778"/>
            <a:ext cx="204663" cy="363007"/>
            <a:chOff x="2593102" y="2288778"/>
            <a:chExt cx="204663" cy="363007"/>
          </a:xfrm>
        </p:grpSpPr>
        <p:sp>
          <p:nvSpPr>
            <p:cNvPr id="7025" name="Google Shape;7025;p95"/>
            <p:cNvSpPr/>
            <p:nvPr/>
          </p:nvSpPr>
          <p:spPr>
            <a:xfrm>
              <a:off x="2753837" y="2310636"/>
              <a:ext cx="43928" cy="297431"/>
            </a:xfrm>
            <a:custGeom>
              <a:rect b="b" l="l" r="r" t="t"/>
              <a:pathLst>
                <a:path extrusionOk="0" h="11321" w="1672">
                  <a:moveTo>
                    <a:pt x="0" y="0"/>
                  </a:moveTo>
                  <a:lnTo>
                    <a:pt x="0" y="11320"/>
                  </a:lnTo>
                  <a:lnTo>
                    <a:pt x="1672" y="10481"/>
                  </a:lnTo>
                  <a:lnTo>
                    <a:pt x="1672" y="833"/>
                  </a:lnTo>
                  <a:lnTo>
                    <a:pt x="0" y="0"/>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6" name="Google Shape;7026;p95"/>
            <p:cNvSpPr/>
            <p:nvPr/>
          </p:nvSpPr>
          <p:spPr>
            <a:xfrm>
              <a:off x="2593102" y="2310636"/>
              <a:ext cx="182620" cy="297431"/>
            </a:xfrm>
            <a:custGeom>
              <a:rect b="b" l="l" r="r" t="t"/>
              <a:pathLst>
                <a:path extrusionOk="0" h="11321" w="6951">
                  <a:moveTo>
                    <a:pt x="6951" y="0"/>
                  </a:moveTo>
                  <a:lnTo>
                    <a:pt x="1" y="833"/>
                  </a:lnTo>
                  <a:lnTo>
                    <a:pt x="1" y="10481"/>
                  </a:lnTo>
                  <a:lnTo>
                    <a:pt x="6951" y="11320"/>
                  </a:lnTo>
                  <a:lnTo>
                    <a:pt x="6951" y="0"/>
                  </a:ln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7" name="Google Shape;7027;p95"/>
            <p:cNvSpPr/>
            <p:nvPr/>
          </p:nvSpPr>
          <p:spPr>
            <a:xfrm>
              <a:off x="2753837" y="2585972"/>
              <a:ext cx="43928" cy="65813"/>
            </a:xfrm>
            <a:custGeom>
              <a:rect b="b" l="l" r="r" t="t"/>
              <a:pathLst>
                <a:path extrusionOk="0" h="2505" w="1672">
                  <a:moveTo>
                    <a:pt x="833" y="1"/>
                  </a:moveTo>
                  <a:lnTo>
                    <a:pt x="0" y="2505"/>
                  </a:lnTo>
                  <a:lnTo>
                    <a:pt x="833" y="2505"/>
                  </a:lnTo>
                  <a:cubicBezTo>
                    <a:pt x="1297" y="2505"/>
                    <a:pt x="1665" y="2130"/>
                    <a:pt x="1672" y="1673"/>
                  </a:cubicBezTo>
                  <a:lnTo>
                    <a:pt x="1672" y="1"/>
                  </a:ln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8" name="Google Shape;7028;p95"/>
            <p:cNvSpPr/>
            <p:nvPr/>
          </p:nvSpPr>
          <p:spPr>
            <a:xfrm>
              <a:off x="2753837" y="2288778"/>
              <a:ext cx="43928" cy="43744"/>
            </a:xfrm>
            <a:custGeom>
              <a:rect b="b" l="l" r="r" t="t"/>
              <a:pathLst>
                <a:path extrusionOk="0" h="1665" w="1672">
                  <a:moveTo>
                    <a:pt x="0" y="0"/>
                  </a:moveTo>
                  <a:lnTo>
                    <a:pt x="833" y="1665"/>
                  </a:lnTo>
                  <a:lnTo>
                    <a:pt x="1672" y="1665"/>
                  </a:lnTo>
                  <a:lnTo>
                    <a:pt x="1672" y="832"/>
                  </a:lnTo>
                  <a:cubicBezTo>
                    <a:pt x="1665" y="375"/>
                    <a:pt x="1297" y="0"/>
                    <a:pt x="833" y="0"/>
                  </a:cubicBezTo>
                  <a:close/>
                </a:path>
              </a:pathLst>
            </a:custGeom>
            <a:solidFill>
              <a:srgbClr val="6F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29" name="Google Shape;7029;p95"/>
            <p:cNvSpPr/>
            <p:nvPr/>
          </p:nvSpPr>
          <p:spPr>
            <a:xfrm>
              <a:off x="2593102" y="2585972"/>
              <a:ext cx="182620" cy="65813"/>
            </a:xfrm>
            <a:custGeom>
              <a:rect b="b" l="l" r="r" t="t"/>
              <a:pathLst>
                <a:path extrusionOk="0" h="2505" w="6951">
                  <a:moveTo>
                    <a:pt x="1" y="1"/>
                  </a:moveTo>
                  <a:lnTo>
                    <a:pt x="1" y="1673"/>
                  </a:lnTo>
                  <a:cubicBezTo>
                    <a:pt x="8" y="2130"/>
                    <a:pt x="375" y="2505"/>
                    <a:pt x="840" y="2505"/>
                  </a:cubicBezTo>
                  <a:lnTo>
                    <a:pt x="6118" y="2505"/>
                  </a:lnTo>
                  <a:cubicBezTo>
                    <a:pt x="6576" y="2505"/>
                    <a:pt x="6951" y="2130"/>
                    <a:pt x="6951" y="1673"/>
                  </a:cubicBezTo>
                  <a:lnTo>
                    <a:pt x="6951" y="1"/>
                  </a:ln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0" name="Google Shape;7030;p95"/>
            <p:cNvSpPr/>
            <p:nvPr/>
          </p:nvSpPr>
          <p:spPr>
            <a:xfrm>
              <a:off x="2593102" y="2288778"/>
              <a:ext cx="182620" cy="43744"/>
            </a:xfrm>
            <a:custGeom>
              <a:rect b="b" l="l" r="r" t="t"/>
              <a:pathLst>
                <a:path extrusionOk="0" h="1665" w="6951">
                  <a:moveTo>
                    <a:pt x="840" y="0"/>
                  </a:moveTo>
                  <a:cubicBezTo>
                    <a:pt x="375" y="0"/>
                    <a:pt x="8" y="375"/>
                    <a:pt x="1" y="832"/>
                  </a:cubicBezTo>
                  <a:lnTo>
                    <a:pt x="1" y="1665"/>
                  </a:lnTo>
                  <a:lnTo>
                    <a:pt x="6951" y="1665"/>
                  </a:lnTo>
                  <a:lnTo>
                    <a:pt x="6951" y="832"/>
                  </a:lnTo>
                  <a:cubicBezTo>
                    <a:pt x="6951" y="375"/>
                    <a:pt x="6576" y="0"/>
                    <a:pt x="6118" y="0"/>
                  </a:cubicBezTo>
                  <a:close/>
                </a:path>
              </a:pathLst>
            </a:custGeom>
            <a:solidFill>
              <a:srgbClr val="A1B5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1" name="Google Shape;7031;p95"/>
            <p:cNvSpPr/>
            <p:nvPr/>
          </p:nvSpPr>
          <p:spPr>
            <a:xfrm>
              <a:off x="2688050" y="2305172"/>
              <a:ext cx="36650" cy="10956"/>
            </a:xfrm>
            <a:custGeom>
              <a:rect b="b" l="l" r="r" t="t"/>
              <a:pathLst>
                <a:path extrusionOk="0" h="417" w="1395">
                  <a:moveTo>
                    <a:pt x="285" y="0"/>
                  </a:moveTo>
                  <a:cubicBezTo>
                    <a:pt x="0" y="0"/>
                    <a:pt x="0" y="416"/>
                    <a:pt x="285" y="416"/>
                  </a:cubicBezTo>
                  <a:lnTo>
                    <a:pt x="1117" y="416"/>
                  </a:lnTo>
                  <a:cubicBezTo>
                    <a:pt x="1395" y="416"/>
                    <a:pt x="1395" y="0"/>
                    <a:pt x="1117"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2" name="Google Shape;7032;p95"/>
            <p:cNvSpPr/>
            <p:nvPr/>
          </p:nvSpPr>
          <p:spPr>
            <a:xfrm>
              <a:off x="2684399" y="2607857"/>
              <a:ext cx="22069" cy="22069"/>
            </a:xfrm>
            <a:custGeom>
              <a:rect b="b" l="l" r="r" t="t"/>
              <a:pathLst>
                <a:path extrusionOk="0" h="840" w="840">
                  <a:moveTo>
                    <a:pt x="424" y="0"/>
                  </a:moveTo>
                  <a:cubicBezTo>
                    <a:pt x="188" y="0"/>
                    <a:pt x="1" y="188"/>
                    <a:pt x="1" y="423"/>
                  </a:cubicBezTo>
                  <a:cubicBezTo>
                    <a:pt x="1" y="652"/>
                    <a:pt x="188" y="840"/>
                    <a:pt x="424" y="840"/>
                  </a:cubicBezTo>
                  <a:cubicBezTo>
                    <a:pt x="653" y="840"/>
                    <a:pt x="840" y="652"/>
                    <a:pt x="840" y="423"/>
                  </a:cubicBezTo>
                  <a:cubicBezTo>
                    <a:pt x="840" y="188"/>
                    <a:pt x="653" y="0"/>
                    <a:pt x="4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3" name="Google Shape;7033;p95"/>
            <p:cNvSpPr/>
            <p:nvPr/>
          </p:nvSpPr>
          <p:spPr>
            <a:xfrm>
              <a:off x="2668004" y="2305172"/>
              <a:ext cx="10956" cy="10956"/>
            </a:xfrm>
            <a:custGeom>
              <a:rect b="b" l="l" r="r" t="t"/>
              <a:pathLst>
                <a:path extrusionOk="0" h="417" w="417">
                  <a:moveTo>
                    <a:pt x="208" y="0"/>
                  </a:moveTo>
                  <a:cubicBezTo>
                    <a:pt x="97" y="0"/>
                    <a:pt x="0" y="97"/>
                    <a:pt x="0" y="208"/>
                  </a:cubicBezTo>
                  <a:cubicBezTo>
                    <a:pt x="0" y="326"/>
                    <a:pt x="97" y="416"/>
                    <a:pt x="208" y="416"/>
                  </a:cubicBezTo>
                  <a:cubicBezTo>
                    <a:pt x="326" y="416"/>
                    <a:pt x="417" y="326"/>
                    <a:pt x="417" y="208"/>
                  </a:cubicBezTo>
                  <a:cubicBezTo>
                    <a:pt x="417" y="97"/>
                    <a:pt x="326" y="0"/>
                    <a:pt x="208" y="0"/>
                  </a:cubicBezTo>
                  <a:close/>
                </a:path>
              </a:pathLst>
            </a:custGeom>
            <a:solidFill>
              <a:srgbClr val="63636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34" name="Google Shape;7034;p95"/>
          <p:cNvGrpSpPr/>
          <p:nvPr/>
        </p:nvGrpSpPr>
        <p:grpSpPr>
          <a:xfrm>
            <a:off x="2957699" y="2329763"/>
            <a:ext cx="403651" cy="305996"/>
            <a:chOff x="2970874" y="2329763"/>
            <a:chExt cx="403651" cy="305996"/>
          </a:xfrm>
        </p:grpSpPr>
        <p:sp>
          <p:nvSpPr>
            <p:cNvPr id="7035" name="Google Shape;7035;p95"/>
            <p:cNvSpPr/>
            <p:nvPr/>
          </p:nvSpPr>
          <p:spPr>
            <a:xfrm>
              <a:off x="3054158" y="2352909"/>
              <a:ext cx="98233" cy="259704"/>
            </a:xfrm>
            <a:custGeom>
              <a:rect b="b" l="l" r="r" t="t"/>
              <a:pathLst>
                <a:path extrusionOk="0" h="9885" w="3739">
                  <a:moveTo>
                    <a:pt x="3739" y="1"/>
                  </a:moveTo>
                  <a:lnTo>
                    <a:pt x="3572" y="49"/>
                  </a:lnTo>
                  <a:cubicBezTo>
                    <a:pt x="2053" y="507"/>
                    <a:pt x="777" y="1533"/>
                    <a:pt x="0" y="2914"/>
                  </a:cubicBezTo>
                  <a:lnTo>
                    <a:pt x="0" y="6964"/>
                  </a:lnTo>
                  <a:cubicBezTo>
                    <a:pt x="777" y="8352"/>
                    <a:pt x="2053" y="9378"/>
                    <a:pt x="3572" y="9836"/>
                  </a:cubicBezTo>
                  <a:lnTo>
                    <a:pt x="3739" y="9885"/>
                  </a:lnTo>
                  <a:lnTo>
                    <a:pt x="3739" y="1"/>
                  </a:ln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6" name="Google Shape;7036;p95"/>
            <p:cNvSpPr/>
            <p:nvPr/>
          </p:nvSpPr>
          <p:spPr>
            <a:xfrm>
              <a:off x="3054158" y="2512908"/>
              <a:ext cx="98233" cy="99704"/>
            </a:xfrm>
            <a:custGeom>
              <a:rect b="b" l="l" r="r" t="t"/>
              <a:pathLst>
                <a:path extrusionOk="0" h="3795" w="3739">
                  <a:moveTo>
                    <a:pt x="0" y="1"/>
                  </a:moveTo>
                  <a:lnTo>
                    <a:pt x="0" y="874"/>
                  </a:lnTo>
                  <a:cubicBezTo>
                    <a:pt x="777" y="2262"/>
                    <a:pt x="2053" y="3288"/>
                    <a:pt x="3572" y="3746"/>
                  </a:cubicBezTo>
                  <a:lnTo>
                    <a:pt x="3739" y="3795"/>
                  </a:lnTo>
                  <a:lnTo>
                    <a:pt x="3739" y="2921"/>
                  </a:lnTo>
                  <a:lnTo>
                    <a:pt x="3572" y="2865"/>
                  </a:lnTo>
                  <a:cubicBezTo>
                    <a:pt x="2053" y="2414"/>
                    <a:pt x="777" y="1381"/>
                    <a:pt x="0"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7" name="Google Shape;7037;p95"/>
            <p:cNvSpPr/>
            <p:nvPr/>
          </p:nvSpPr>
          <p:spPr>
            <a:xfrm>
              <a:off x="2970874" y="2429441"/>
              <a:ext cx="83310" cy="106456"/>
            </a:xfrm>
            <a:custGeom>
              <a:rect b="b" l="l" r="r" t="t"/>
              <a:pathLst>
                <a:path extrusionOk="0" h="4052" w="3171">
                  <a:moveTo>
                    <a:pt x="1381" y="1"/>
                  </a:moveTo>
                  <a:cubicBezTo>
                    <a:pt x="618" y="1"/>
                    <a:pt x="0" y="618"/>
                    <a:pt x="0" y="1381"/>
                  </a:cubicBezTo>
                  <a:lnTo>
                    <a:pt x="0" y="2678"/>
                  </a:lnTo>
                  <a:cubicBezTo>
                    <a:pt x="0" y="3434"/>
                    <a:pt x="618" y="4051"/>
                    <a:pt x="1381" y="4051"/>
                  </a:cubicBezTo>
                  <a:lnTo>
                    <a:pt x="3170" y="4051"/>
                  </a:lnTo>
                  <a:lnTo>
                    <a:pt x="3170" y="1"/>
                  </a:ln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8" name="Google Shape;7038;p95"/>
            <p:cNvSpPr/>
            <p:nvPr/>
          </p:nvSpPr>
          <p:spPr>
            <a:xfrm>
              <a:off x="2970874" y="2476652"/>
              <a:ext cx="83310" cy="59244"/>
            </a:xfrm>
            <a:custGeom>
              <a:rect b="b" l="l" r="r" t="t"/>
              <a:pathLst>
                <a:path extrusionOk="0" h="2255" w="3171">
                  <a:moveTo>
                    <a:pt x="0" y="0"/>
                  </a:moveTo>
                  <a:lnTo>
                    <a:pt x="0" y="881"/>
                  </a:lnTo>
                  <a:cubicBezTo>
                    <a:pt x="0" y="1637"/>
                    <a:pt x="618" y="2254"/>
                    <a:pt x="1381" y="2254"/>
                  </a:cubicBezTo>
                  <a:lnTo>
                    <a:pt x="3170" y="2254"/>
                  </a:lnTo>
                  <a:lnTo>
                    <a:pt x="3170" y="1381"/>
                  </a:lnTo>
                  <a:lnTo>
                    <a:pt x="1381" y="1381"/>
                  </a:lnTo>
                  <a:cubicBezTo>
                    <a:pt x="618" y="1381"/>
                    <a:pt x="0" y="763"/>
                    <a:pt x="0" y="0"/>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39" name="Google Shape;7039;p95"/>
            <p:cNvSpPr/>
            <p:nvPr/>
          </p:nvSpPr>
          <p:spPr>
            <a:xfrm>
              <a:off x="3215760" y="2442156"/>
              <a:ext cx="33392" cy="81313"/>
            </a:xfrm>
            <a:custGeom>
              <a:rect b="b" l="l" r="r" t="t"/>
              <a:pathLst>
                <a:path extrusionOk="0" h="3095" w="1271">
                  <a:moveTo>
                    <a:pt x="308" y="0"/>
                  </a:moveTo>
                  <a:cubicBezTo>
                    <a:pt x="141" y="0"/>
                    <a:pt x="0" y="208"/>
                    <a:pt x="140" y="370"/>
                  </a:cubicBezTo>
                  <a:cubicBezTo>
                    <a:pt x="792" y="1022"/>
                    <a:pt x="792" y="2069"/>
                    <a:pt x="140" y="2721"/>
                  </a:cubicBezTo>
                  <a:cubicBezTo>
                    <a:pt x="57" y="2804"/>
                    <a:pt x="57" y="2943"/>
                    <a:pt x="140" y="3026"/>
                  </a:cubicBezTo>
                  <a:cubicBezTo>
                    <a:pt x="186" y="3072"/>
                    <a:pt x="245" y="3095"/>
                    <a:pt x="302" y="3095"/>
                  </a:cubicBezTo>
                  <a:cubicBezTo>
                    <a:pt x="358" y="3095"/>
                    <a:pt x="412" y="3074"/>
                    <a:pt x="452" y="3033"/>
                  </a:cubicBezTo>
                  <a:cubicBezTo>
                    <a:pt x="1271" y="2208"/>
                    <a:pt x="1271" y="883"/>
                    <a:pt x="452" y="58"/>
                  </a:cubicBezTo>
                  <a:cubicBezTo>
                    <a:pt x="406" y="18"/>
                    <a:pt x="356" y="0"/>
                    <a:pt x="308" y="0"/>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0" name="Google Shape;7040;p95"/>
            <p:cNvSpPr/>
            <p:nvPr/>
          </p:nvSpPr>
          <p:spPr>
            <a:xfrm>
              <a:off x="3256561" y="2401513"/>
              <a:ext cx="55829" cy="162627"/>
            </a:xfrm>
            <a:custGeom>
              <a:rect b="b" l="l" r="r" t="t"/>
              <a:pathLst>
                <a:path extrusionOk="0" h="6190" w="2125">
                  <a:moveTo>
                    <a:pt x="308" y="1"/>
                  </a:moveTo>
                  <a:cubicBezTo>
                    <a:pt x="141" y="1"/>
                    <a:pt x="1" y="207"/>
                    <a:pt x="141" y="363"/>
                  </a:cubicBezTo>
                  <a:cubicBezTo>
                    <a:pt x="1646" y="1875"/>
                    <a:pt x="1646" y="4310"/>
                    <a:pt x="141" y="5822"/>
                  </a:cubicBezTo>
                  <a:cubicBezTo>
                    <a:pt x="58" y="5905"/>
                    <a:pt x="58" y="6044"/>
                    <a:pt x="141" y="6127"/>
                  </a:cubicBezTo>
                  <a:cubicBezTo>
                    <a:pt x="183" y="6169"/>
                    <a:pt x="238" y="6190"/>
                    <a:pt x="294" y="6190"/>
                  </a:cubicBezTo>
                  <a:cubicBezTo>
                    <a:pt x="351" y="6190"/>
                    <a:pt x="408" y="6169"/>
                    <a:pt x="453" y="6127"/>
                  </a:cubicBezTo>
                  <a:cubicBezTo>
                    <a:pt x="2125" y="4449"/>
                    <a:pt x="2125" y="1737"/>
                    <a:pt x="453" y="58"/>
                  </a:cubicBezTo>
                  <a:cubicBezTo>
                    <a:pt x="407" y="18"/>
                    <a:pt x="356" y="1"/>
                    <a:pt x="308"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1" name="Google Shape;7041;p95"/>
            <p:cNvSpPr/>
            <p:nvPr/>
          </p:nvSpPr>
          <p:spPr>
            <a:xfrm>
              <a:off x="3296653" y="2361421"/>
              <a:ext cx="77872" cy="242758"/>
            </a:xfrm>
            <a:custGeom>
              <a:rect b="b" l="l" r="r" t="t"/>
              <a:pathLst>
                <a:path extrusionOk="0" h="9240" w="2964">
                  <a:moveTo>
                    <a:pt x="302" y="1"/>
                  </a:moveTo>
                  <a:cubicBezTo>
                    <a:pt x="137" y="1"/>
                    <a:pt x="1" y="208"/>
                    <a:pt x="141" y="370"/>
                  </a:cubicBezTo>
                  <a:cubicBezTo>
                    <a:pt x="2478" y="2715"/>
                    <a:pt x="2478" y="6516"/>
                    <a:pt x="141" y="8867"/>
                  </a:cubicBezTo>
                  <a:cubicBezTo>
                    <a:pt x="51" y="8950"/>
                    <a:pt x="51" y="9089"/>
                    <a:pt x="141" y="9172"/>
                  </a:cubicBezTo>
                  <a:cubicBezTo>
                    <a:pt x="183" y="9217"/>
                    <a:pt x="238" y="9240"/>
                    <a:pt x="294" y="9240"/>
                  </a:cubicBezTo>
                  <a:cubicBezTo>
                    <a:pt x="349" y="9240"/>
                    <a:pt x="405" y="9217"/>
                    <a:pt x="446" y="9172"/>
                  </a:cubicBezTo>
                  <a:cubicBezTo>
                    <a:pt x="2964" y="6661"/>
                    <a:pt x="2964" y="2576"/>
                    <a:pt x="446" y="58"/>
                  </a:cubicBezTo>
                  <a:cubicBezTo>
                    <a:pt x="400" y="18"/>
                    <a:pt x="350" y="1"/>
                    <a:pt x="302" y="1"/>
                  </a:cubicBez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2" name="Google Shape;7042;p95"/>
            <p:cNvSpPr/>
            <p:nvPr/>
          </p:nvSpPr>
          <p:spPr>
            <a:xfrm>
              <a:off x="3151287" y="2329763"/>
              <a:ext cx="37727" cy="305996"/>
            </a:xfrm>
            <a:custGeom>
              <a:rect b="b" l="l" r="r" t="t"/>
              <a:pathLst>
                <a:path extrusionOk="0" h="11647" w="1436">
                  <a:moveTo>
                    <a:pt x="458" y="1"/>
                  </a:moveTo>
                  <a:cubicBezTo>
                    <a:pt x="208" y="1"/>
                    <a:pt x="0" y="202"/>
                    <a:pt x="0" y="451"/>
                  </a:cubicBezTo>
                  <a:lnTo>
                    <a:pt x="0" y="11196"/>
                  </a:lnTo>
                  <a:cubicBezTo>
                    <a:pt x="0" y="11445"/>
                    <a:pt x="208" y="11646"/>
                    <a:pt x="458" y="11646"/>
                  </a:cubicBezTo>
                  <a:lnTo>
                    <a:pt x="985" y="11646"/>
                  </a:lnTo>
                  <a:cubicBezTo>
                    <a:pt x="1235" y="11646"/>
                    <a:pt x="1436" y="11445"/>
                    <a:pt x="1436" y="11196"/>
                  </a:cubicBezTo>
                  <a:lnTo>
                    <a:pt x="1436" y="451"/>
                  </a:lnTo>
                  <a:cubicBezTo>
                    <a:pt x="1436" y="202"/>
                    <a:pt x="1235" y="1"/>
                    <a:pt x="985" y="1"/>
                  </a:cubicBezTo>
                  <a:close/>
                </a:path>
              </a:pathLst>
            </a:custGeom>
            <a:solidFill>
              <a:srgbClr val="7A89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3" name="Google Shape;7043;p95"/>
            <p:cNvSpPr/>
            <p:nvPr/>
          </p:nvSpPr>
          <p:spPr>
            <a:xfrm>
              <a:off x="3151287" y="2329763"/>
              <a:ext cx="30450" cy="305996"/>
            </a:xfrm>
            <a:custGeom>
              <a:rect b="b" l="l" r="r" t="t"/>
              <a:pathLst>
                <a:path extrusionOk="0" h="11647" w="1159">
                  <a:moveTo>
                    <a:pt x="458" y="1"/>
                  </a:moveTo>
                  <a:cubicBezTo>
                    <a:pt x="208" y="1"/>
                    <a:pt x="0" y="202"/>
                    <a:pt x="0" y="451"/>
                  </a:cubicBezTo>
                  <a:lnTo>
                    <a:pt x="0" y="11196"/>
                  </a:lnTo>
                  <a:cubicBezTo>
                    <a:pt x="0" y="11445"/>
                    <a:pt x="208" y="11646"/>
                    <a:pt x="458" y="11646"/>
                  </a:cubicBezTo>
                  <a:lnTo>
                    <a:pt x="985" y="11646"/>
                  </a:lnTo>
                  <a:cubicBezTo>
                    <a:pt x="1041" y="11646"/>
                    <a:pt x="1103" y="11633"/>
                    <a:pt x="1158" y="11612"/>
                  </a:cubicBezTo>
                  <a:cubicBezTo>
                    <a:pt x="985" y="11542"/>
                    <a:pt x="881" y="11376"/>
                    <a:pt x="881" y="11196"/>
                  </a:cubicBezTo>
                  <a:lnTo>
                    <a:pt x="881" y="451"/>
                  </a:lnTo>
                  <a:cubicBezTo>
                    <a:pt x="881" y="271"/>
                    <a:pt x="992" y="105"/>
                    <a:pt x="1158" y="35"/>
                  </a:cubicBezTo>
                  <a:cubicBezTo>
                    <a:pt x="1103" y="8"/>
                    <a:pt x="1048" y="1"/>
                    <a:pt x="985" y="1"/>
                  </a:cubicBezTo>
                  <a:close/>
                </a:path>
              </a:pathLst>
            </a:custGeom>
            <a:solidFill>
              <a:srgbClr val="61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44" name="Google Shape;7044;p95"/>
          <p:cNvGrpSpPr/>
          <p:nvPr/>
        </p:nvGrpSpPr>
        <p:grpSpPr>
          <a:xfrm>
            <a:off x="3532620" y="2318755"/>
            <a:ext cx="387835" cy="327933"/>
            <a:chOff x="3545795" y="2318755"/>
            <a:chExt cx="387835" cy="327933"/>
          </a:xfrm>
        </p:grpSpPr>
        <p:sp>
          <p:nvSpPr>
            <p:cNvPr id="7045" name="Google Shape;7045;p95"/>
            <p:cNvSpPr/>
            <p:nvPr/>
          </p:nvSpPr>
          <p:spPr>
            <a:xfrm>
              <a:off x="3565315" y="2318755"/>
              <a:ext cx="11691" cy="57694"/>
            </a:xfrm>
            <a:custGeom>
              <a:rect b="b" l="l" r="r" t="t"/>
              <a:pathLst>
                <a:path extrusionOk="0" h="2196" w="445">
                  <a:moveTo>
                    <a:pt x="222" y="0"/>
                  </a:moveTo>
                  <a:cubicBezTo>
                    <a:pt x="111" y="0"/>
                    <a:pt x="0" y="73"/>
                    <a:pt x="0" y="218"/>
                  </a:cubicBezTo>
                  <a:lnTo>
                    <a:pt x="0" y="1973"/>
                  </a:lnTo>
                  <a:cubicBezTo>
                    <a:pt x="0" y="2091"/>
                    <a:pt x="97" y="2195"/>
                    <a:pt x="222" y="2195"/>
                  </a:cubicBezTo>
                  <a:cubicBezTo>
                    <a:pt x="347" y="2195"/>
                    <a:pt x="444" y="2091"/>
                    <a:pt x="444" y="1973"/>
                  </a:cubicBezTo>
                  <a:lnTo>
                    <a:pt x="444" y="218"/>
                  </a:lnTo>
                  <a:cubicBezTo>
                    <a:pt x="444" y="73"/>
                    <a:pt x="333" y="0"/>
                    <a:pt x="222"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6" name="Google Shape;7046;p95"/>
            <p:cNvSpPr/>
            <p:nvPr/>
          </p:nvSpPr>
          <p:spPr>
            <a:xfrm>
              <a:off x="3545795" y="2318755"/>
              <a:ext cx="11691" cy="57694"/>
            </a:xfrm>
            <a:custGeom>
              <a:rect b="b" l="l" r="r" t="t"/>
              <a:pathLst>
                <a:path extrusionOk="0" h="2196" w="445">
                  <a:moveTo>
                    <a:pt x="223" y="0"/>
                  </a:moveTo>
                  <a:cubicBezTo>
                    <a:pt x="112" y="0"/>
                    <a:pt x="1" y="73"/>
                    <a:pt x="1" y="218"/>
                  </a:cubicBezTo>
                  <a:lnTo>
                    <a:pt x="1" y="1973"/>
                  </a:lnTo>
                  <a:cubicBezTo>
                    <a:pt x="1" y="2091"/>
                    <a:pt x="98" y="2195"/>
                    <a:pt x="223" y="2195"/>
                  </a:cubicBezTo>
                  <a:cubicBezTo>
                    <a:pt x="341" y="2195"/>
                    <a:pt x="445" y="2091"/>
                    <a:pt x="445" y="1973"/>
                  </a:cubicBezTo>
                  <a:lnTo>
                    <a:pt x="445" y="218"/>
                  </a:lnTo>
                  <a:cubicBezTo>
                    <a:pt x="445" y="73"/>
                    <a:pt x="334" y="0"/>
                    <a:pt x="223"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47" name="Google Shape;7047;p95"/>
            <p:cNvSpPr/>
            <p:nvPr/>
          </p:nvSpPr>
          <p:spPr>
            <a:xfrm>
              <a:off x="3584888" y="2318755"/>
              <a:ext cx="11796" cy="57694"/>
            </a:xfrm>
            <a:custGeom>
              <a:rect b="b" l="l" r="r" t="t"/>
              <a:pathLst>
                <a:path extrusionOk="0" h="2196" w="449">
                  <a:moveTo>
                    <a:pt x="224" y="0"/>
                  </a:moveTo>
                  <a:cubicBezTo>
                    <a:pt x="112" y="0"/>
                    <a:pt x="1" y="73"/>
                    <a:pt x="4" y="218"/>
                  </a:cubicBezTo>
                  <a:lnTo>
                    <a:pt x="4" y="1973"/>
                  </a:lnTo>
                  <a:cubicBezTo>
                    <a:pt x="4" y="2091"/>
                    <a:pt x="101" y="2195"/>
                    <a:pt x="226" y="2195"/>
                  </a:cubicBezTo>
                  <a:cubicBezTo>
                    <a:pt x="344" y="2195"/>
                    <a:pt x="448" y="2091"/>
                    <a:pt x="448" y="1973"/>
                  </a:cubicBezTo>
                  <a:lnTo>
                    <a:pt x="448" y="218"/>
                  </a:lnTo>
                  <a:cubicBezTo>
                    <a:pt x="448" y="73"/>
                    <a:pt x="335" y="0"/>
                    <a:pt x="224"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48" name="Google Shape;7048;p95"/>
            <p:cNvGrpSpPr/>
            <p:nvPr/>
          </p:nvGrpSpPr>
          <p:grpSpPr>
            <a:xfrm>
              <a:off x="3545795" y="2322301"/>
              <a:ext cx="387835" cy="324387"/>
              <a:chOff x="3545795" y="2322301"/>
              <a:chExt cx="387835" cy="324387"/>
            </a:xfrm>
          </p:grpSpPr>
          <p:sp>
            <p:nvSpPr>
              <p:cNvPr id="7049" name="Google Shape;7049;p95"/>
              <p:cNvSpPr/>
              <p:nvPr/>
            </p:nvSpPr>
            <p:spPr>
              <a:xfrm>
                <a:off x="3613604" y="2355089"/>
                <a:ext cx="258968" cy="258994"/>
              </a:xfrm>
              <a:custGeom>
                <a:rect b="b" l="l" r="r" t="t"/>
                <a:pathLst>
                  <a:path extrusionOk="0" h="9858" w="9857">
                    <a:moveTo>
                      <a:pt x="4932" y="1"/>
                    </a:moveTo>
                    <a:cubicBezTo>
                      <a:pt x="2213" y="1"/>
                      <a:pt x="0" y="2206"/>
                      <a:pt x="0" y="4925"/>
                    </a:cubicBezTo>
                    <a:cubicBezTo>
                      <a:pt x="0" y="7651"/>
                      <a:pt x="2213" y="9857"/>
                      <a:pt x="4932" y="9857"/>
                    </a:cubicBezTo>
                    <a:cubicBezTo>
                      <a:pt x="7651" y="9857"/>
                      <a:pt x="9857" y="7651"/>
                      <a:pt x="9857" y="4925"/>
                    </a:cubicBezTo>
                    <a:cubicBezTo>
                      <a:pt x="9857" y="2206"/>
                      <a:pt x="7651" y="1"/>
                      <a:pt x="4932" y="1"/>
                    </a:cubicBezTo>
                    <a:close/>
                  </a:path>
                </a:pathLst>
              </a:custGeom>
              <a:solidFill>
                <a:srgbClr val="C3CF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0" name="Google Shape;7050;p95"/>
              <p:cNvSpPr/>
              <p:nvPr/>
            </p:nvSpPr>
            <p:spPr>
              <a:xfrm>
                <a:off x="3639667" y="2380968"/>
                <a:ext cx="207027" cy="207054"/>
              </a:xfrm>
              <a:custGeom>
                <a:rect b="b" l="l" r="r" t="t"/>
                <a:pathLst>
                  <a:path extrusionOk="0" h="7881" w="7880">
                    <a:moveTo>
                      <a:pt x="3940" y="1"/>
                    </a:moveTo>
                    <a:cubicBezTo>
                      <a:pt x="1762" y="1"/>
                      <a:pt x="0" y="1769"/>
                      <a:pt x="0" y="3940"/>
                    </a:cubicBezTo>
                    <a:cubicBezTo>
                      <a:pt x="0" y="6118"/>
                      <a:pt x="1762" y="7880"/>
                      <a:pt x="3940" y="7880"/>
                    </a:cubicBezTo>
                    <a:cubicBezTo>
                      <a:pt x="6118" y="7880"/>
                      <a:pt x="7880" y="6118"/>
                      <a:pt x="7880" y="3940"/>
                    </a:cubicBezTo>
                    <a:cubicBezTo>
                      <a:pt x="7880" y="1769"/>
                      <a:pt x="6118" y="1"/>
                      <a:pt x="3940"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1" name="Google Shape;7051;p95"/>
              <p:cNvSpPr/>
              <p:nvPr/>
            </p:nvSpPr>
            <p:spPr>
              <a:xfrm>
                <a:off x="3722583" y="2380968"/>
                <a:ext cx="129392" cy="207080"/>
              </a:xfrm>
              <a:custGeom>
                <a:rect b="b" l="l" r="r" t="t"/>
                <a:pathLst>
                  <a:path extrusionOk="0" h="7882" w="4925">
                    <a:moveTo>
                      <a:pt x="784" y="1"/>
                    </a:moveTo>
                    <a:cubicBezTo>
                      <a:pt x="520" y="1"/>
                      <a:pt x="257" y="28"/>
                      <a:pt x="0" y="84"/>
                    </a:cubicBezTo>
                    <a:cubicBezTo>
                      <a:pt x="1831" y="458"/>
                      <a:pt x="3149" y="2068"/>
                      <a:pt x="3149" y="3940"/>
                    </a:cubicBezTo>
                    <a:cubicBezTo>
                      <a:pt x="3149" y="5813"/>
                      <a:pt x="1831" y="7429"/>
                      <a:pt x="0" y="7804"/>
                    </a:cubicBezTo>
                    <a:cubicBezTo>
                      <a:pt x="263" y="7857"/>
                      <a:pt x="524" y="7882"/>
                      <a:pt x="781" y="7882"/>
                    </a:cubicBezTo>
                    <a:cubicBezTo>
                      <a:pt x="2758" y="7882"/>
                      <a:pt x="4486" y="6386"/>
                      <a:pt x="4689" y="4336"/>
                    </a:cubicBezTo>
                    <a:cubicBezTo>
                      <a:pt x="4925" y="2019"/>
                      <a:pt x="3107" y="8"/>
                      <a:pt x="78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2" name="Google Shape;7052;p95"/>
              <p:cNvSpPr/>
              <p:nvPr/>
            </p:nvSpPr>
            <p:spPr>
              <a:xfrm>
                <a:off x="3895140" y="2322301"/>
                <a:ext cx="38489" cy="324387"/>
              </a:xfrm>
              <a:custGeom>
                <a:rect b="b" l="l" r="r" t="t"/>
                <a:pathLst>
                  <a:path extrusionOk="0" h="12347" w="1465">
                    <a:moveTo>
                      <a:pt x="1450" y="0"/>
                    </a:moveTo>
                    <a:cubicBezTo>
                      <a:pt x="556" y="541"/>
                      <a:pt x="1" y="1512"/>
                      <a:pt x="1" y="2567"/>
                    </a:cubicBezTo>
                    <a:lnTo>
                      <a:pt x="1" y="5986"/>
                    </a:lnTo>
                    <a:cubicBezTo>
                      <a:pt x="1" y="6204"/>
                      <a:pt x="315" y="6392"/>
                      <a:pt x="576" y="6392"/>
                    </a:cubicBezTo>
                    <a:cubicBezTo>
                      <a:pt x="597" y="6392"/>
                      <a:pt x="618" y="6391"/>
                      <a:pt x="639" y="6388"/>
                    </a:cubicBezTo>
                    <a:lnTo>
                      <a:pt x="639" y="7450"/>
                    </a:lnTo>
                    <a:cubicBezTo>
                      <a:pt x="639" y="8747"/>
                      <a:pt x="285" y="11057"/>
                      <a:pt x="285" y="11542"/>
                    </a:cubicBezTo>
                    <a:cubicBezTo>
                      <a:pt x="285" y="12090"/>
                      <a:pt x="514" y="12347"/>
                      <a:pt x="868" y="12347"/>
                    </a:cubicBezTo>
                    <a:cubicBezTo>
                      <a:pt x="1214" y="12347"/>
                      <a:pt x="1464" y="12090"/>
                      <a:pt x="1464" y="11542"/>
                    </a:cubicBezTo>
                    <a:cubicBezTo>
                      <a:pt x="1464" y="11542"/>
                      <a:pt x="1464" y="4211"/>
                      <a:pt x="1450" y="7"/>
                    </a:cubicBezTo>
                    <a:lnTo>
                      <a:pt x="1450"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3" name="Google Shape;7053;p95"/>
              <p:cNvSpPr/>
              <p:nvPr/>
            </p:nvSpPr>
            <p:spPr>
              <a:xfrm>
                <a:off x="3895140" y="2322301"/>
                <a:ext cx="38489" cy="167960"/>
              </a:xfrm>
              <a:custGeom>
                <a:rect b="b" l="l" r="r" t="t"/>
                <a:pathLst>
                  <a:path extrusionOk="0" h="6393" w="1465">
                    <a:moveTo>
                      <a:pt x="1450" y="0"/>
                    </a:moveTo>
                    <a:cubicBezTo>
                      <a:pt x="556" y="541"/>
                      <a:pt x="1" y="1512"/>
                      <a:pt x="1" y="2567"/>
                    </a:cubicBezTo>
                    <a:lnTo>
                      <a:pt x="1" y="5993"/>
                    </a:lnTo>
                    <a:cubicBezTo>
                      <a:pt x="1" y="6205"/>
                      <a:pt x="314" y="6392"/>
                      <a:pt x="576" y="6392"/>
                    </a:cubicBezTo>
                    <a:cubicBezTo>
                      <a:pt x="597" y="6392"/>
                      <a:pt x="618" y="6391"/>
                      <a:pt x="639" y="6388"/>
                    </a:cubicBezTo>
                    <a:lnTo>
                      <a:pt x="1464" y="6375"/>
                    </a:lnTo>
                    <a:cubicBezTo>
                      <a:pt x="1457" y="4356"/>
                      <a:pt x="1450" y="1686"/>
                      <a:pt x="1450" y="7"/>
                    </a:cubicBezTo>
                    <a:lnTo>
                      <a:pt x="1450"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4" name="Google Shape;7054;p95"/>
              <p:cNvSpPr/>
              <p:nvPr/>
            </p:nvSpPr>
            <p:spPr>
              <a:xfrm>
                <a:off x="3545795" y="2370590"/>
                <a:ext cx="50890" cy="275021"/>
              </a:xfrm>
              <a:custGeom>
                <a:rect b="b" l="l" r="r" t="t"/>
                <a:pathLst>
                  <a:path extrusionOk="0" h="10468" w="1937">
                    <a:moveTo>
                      <a:pt x="1" y="0"/>
                    </a:moveTo>
                    <a:lnTo>
                      <a:pt x="1" y="1138"/>
                    </a:lnTo>
                    <a:cubicBezTo>
                      <a:pt x="1" y="1332"/>
                      <a:pt x="98" y="1519"/>
                      <a:pt x="265" y="1637"/>
                    </a:cubicBezTo>
                    <a:cubicBezTo>
                      <a:pt x="424" y="1727"/>
                      <a:pt x="549" y="2060"/>
                      <a:pt x="549" y="2241"/>
                    </a:cubicBezTo>
                    <a:lnTo>
                      <a:pt x="549" y="3912"/>
                    </a:lnTo>
                    <a:cubicBezTo>
                      <a:pt x="549" y="5286"/>
                      <a:pt x="535" y="6652"/>
                      <a:pt x="389" y="8019"/>
                    </a:cubicBezTo>
                    <a:cubicBezTo>
                      <a:pt x="299" y="8830"/>
                      <a:pt x="251" y="9551"/>
                      <a:pt x="251" y="9718"/>
                    </a:cubicBezTo>
                    <a:cubicBezTo>
                      <a:pt x="230" y="10127"/>
                      <a:pt x="556" y="10467"/>
                      <a:pt x="965" y="10467"/>
                    </a:cubicBezTo>
                    <a:cubicBezTo>
                      <a:pt x="1381" y="10467"/>
                      <a:pt x="1707" y="10127"/>
                      <a:pt x="1686" y="9718"/>
                    </a:cubicBezTo>
                    <a:cubicBezTo>
                      <a:pt x="1686" y="9551"/>
                      <a:pt x="1638" y="8830"/>
                      <a:pt x="1548" y="8019"/>
                    </a:cubicBezTo>
                    <a:cubicBezTo>
                      <a:pt x="1402" y="6659"/>
                      <a:pt x="1388" y="5286"/>
                      <a:pt x="1388" y="3912"/>
                    </a:cubicBezTo>
                    <a:lnTo>
                      <a:pt x="1388" y="2255"/>
                    </a:lnTo>
                    <a:cubicBezTo>
                      <a:pt x="1402" y="1991"/>
                      <a:pt x="1534" y="1755"/>
                      <a:pt x="1742" y="1596"/>
                    </a:cubicBezTo>
                    <a:cubicBezTo>
                      <a:pt x="1881" y="1505"/>
                      <a:pt x="1936" y="1304"/>
                      <a:pt x="1936" y="1138"/>
                    </a:cubicBezTo>
                    <a:lnTo>
                      <a:pt x="1936" y="0"/>
                    </a:ln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5" name="Google Shape;7055;p95"/>
              <p:cNvSpPr/>
              <p:nvPr/>
            </p:nvSpPr>
            <p:spPr>
              <a:xfrm>
                <a:off x="3545795" y="2370590"/>
                <a:ext cx="50890" cy="59244"/>
              </a:xfrm>
              <a:custGeom>
                <a:rect b="b" l="l" r="r" t="t"/>
                <a:pathLst>
                  <a:path extrusionOk="0" h="2255" w="1937">
                    <a:moveTo>
                      <a:pt x="1" y="0"/>
                    </a:moveTo>
                    <a:lnTo>
                      <a:pt x="1" y="1138"/>
                    </a:lnTo>
                    <a:cubicBezTo>
                      <a:pt x="1" y="1332"/>
                      <a:pt x="98" y="1519"/>
                      <a:pt x="265" y="1637"/>
                    </a:cubicBezTo>
                    <a:cubicBezTo>
                      <a:pt x="424" y="1727"/>
                      <a:pt x="549" y="2060"/>
                      <a:pt x="549" y="2241"/>
                    </a:cubicBezTo>
                    <a:lnTo>
                      <a:pt x="1388" y="2255"/>
                    </a:lnTo>
                    <a:cubicBezTo>
                      <a:pt x="1402" y="1991"/>
                      <a:pt x="1534" y="1755"/>
                      <a:pt x="1742" y="1603"/>
                    </a:cubicBezTo>
                    <a:cubicBezTo>
                      <a:pt x="1881" y="1505"/>
                      <a:pt x="1936" y="1304"/>
                      <a:pt x="1936" y="1138"/>
                    </a:cubicBezTo>
                    <a:lnTo>
                      <a:pt x="1936" y="0"/>
                    </a:lnTo>
                    <a:close/>
                  </a:path>
                </a:pathLst>
              </a:custGeom>
              <a:solidFill>
                <a:srgbClr val="C7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7056" name="Google Shape;7056;p95"/>
          <p:cNvGrpSpPr/>
          <p:nvPr/>
        </p:nvGrpSpPr>
        <p:grpSpPr>
          <a:xfrm>
            <a:off x="4705294" y="2306984"/>
            <a:ext cx="364294" cy="351552"/>
            <a:chOff x="4718468" y="2306984"/>
            <a:chExt cx="364294" cy="351552"/>
          </a:xfrm>
        </p:grpSpPr>
        <p:sp>
          <p:nvSpPr>
            <p:cNvPr id="7057" name="Google Shape;7057;p95"/>
            <p:cNvSpPr/>
            <p:nvPr/>
          </p:nvSpPr>
          <p:spPr>
            <a:xfrm>
              <a:off x="4718468" y="2472869"/>
              <a:ext cx="55593" cy="57195"/>
            </a:xfrm>
            <a:custGeom>
              <a:rect b="b" l="l" r="r" t="t"/>
              <a:pathLst>
                <a:path extrusionOk="0" h="2177" w="2116">
                  <a:moveTo>
                    <a:pt x="784" y="408"/>
                  </a:moveTo>
                  <a:cubicBezTo>
                    <a:pt x="930" y="449"/>
                    <a:pt x="1034" y="560"/>
                    <a:pt x="1082" y="699"/>
                  </a:cubicBezTo>
                  <a:cubicBezTo>
                    <a:pt x="1110" y="762"/>
                    <a:pt x="1124" y="824"/>
                    <a:pt x="1124" y="893"/>
                  </a:cubicBezTo>
                  <a:cubicBezTo>
                    <a:pt x="840" y="831"/>
                    <a:pt x="625" y="748"/>
                    <a:pt x="576" y="651"/>
                  </a:cubicBezTo>
                  <a:cubicBezTo>
                    <a:pt x="555" y="609"/>
                    <a:pt x="604" y="533"/>
                    <a:pt x="632" y="491"/>
                  </a:cubicBezTo>
                  <a:cubicBezTo>
                    <a:pt x="659" y="442"/>
                    <a:pt x="715" y="408"/>
                    <a:pt x="763" y="408"/>
                  </a:cubicBezTo>
                  <a:close/>
                  <a:moveTo>
                    <a:pt x="765" y="1"/>
                  </a:moveTo>
                  <a:cubicBezTo>
                    <a:pt x="584" y="1"/>
                    <a:pt x="415" y="89"/>
                    <a:pt x="306" y="241"/>
                  </a:cubicBezTo>
                  <a:cubicBezTo>
                    <a:pt x="111" y="498"/>
                    <a:pt x="146" y="706"/>
                    <a:pt x="208" y="831"/>
                  </a:cubicBezTo>
                  <a:cubicBezTo>
                    <a:pt x="312" y="1046"/>
                    <a:pt x="576" y="1192"/>
                    <a:pt x="1013" y="1289"/>
                  </a:cubicBezTo>
                  <a:cubicBezTo>
                    <a:pt x="999" y="1303"/>
                    <a:pt x="985" y="1323"/>
                    <a:pt x="971" y="1344"/>
                  </a:cubicBezTo>
                  <a:cubicBezTo>
                    <a:pt x="791" y="1587"/>
                    <a:pt x="514" y="1733"/>
                    <a:pt x="208" y="1746"/>
                  </a:cubicBezTo>
                  <a:cubicBezTo>
                    <a:pt x="91" y="1753"/>
                    <a:pt x="0" y="1844"/>
                    <a:pt x="0" y="1961"/>
                  </a:cubicBezTo>
                  <a:cubicBezTo>
                    <a:pt x="0" y="2079"/>
                    <a:pt x="91" y="2170"/>
                    <a:pt x="201" y="2177"/>
                  </a:cubicBezTo>
                  <a:lnTo>
                    <a:pt x="250" y="2177"/>
                  </a:lnTo>
                  <a:cubicBezTo>
                    <a:pt x="500" y="2177"/>
                    <a:pt x="909" y="2086"/>
                    <a:pt x="1297" y="1594"/>
                  </a:cubicBezTo>
                  <a:cubicBezTo>
                    <a:pt x="1353" y="1525"/>
                    <a:pt x="1401" y="1441"/>
                    <a:pt x="1443" y="1358"/>
                  </a:cubicBezTo>
                  <a:cubicBezTo>
                    <a:pt x="1700" y="1386"/>
                    <a:pt x="1901" y="1386"/>
                    <a:pt x="1908" y="1386"/>
                  </a:cubicBezTo>
                  <a:cubicBezTo>
                    <a:pt x="1912" y="1386"/>
                    <a:pt x="1916" y="1386"/>
                    <a:pt x="1920" y="1386"/>
                  </a:cubicBezTo>
                  <a:cubicBezTo>
                    <a:pt x="2032" y="1386"/>
                    <a:pt x="2116" y="1292"/>
                    <a:pt x="2116" y="1178"/>
                  </a:cubicBezTo>
                  <a:cubicBezTo>
                    <a:pt x="2116" y="1067"/>
                    <a:pt x="2019" y="977"/>
                    <a:pt x="1908" y="977"/>
                  </a:cubicBezTo>
                  <a:cubicBezTo>
                    <a:pt x="1790" y="977"/>
                    <a:pt x="1665" y="970"/>
                    <a:pt x="1540" y="956"/>
                  </a:cubicBezTo>
                  <a:cubicBezTo>
                    <a:pt x="1540" y="817"/>
                    <a:pt x="1519" y="678"/>
                    <a:pt x="1464" y="547"/>
                  </a:cubicBezTo>
                  <a:cubicBezTo>
                    <a:pt x="1346" y="255"/>
                    <a:pt x="1103" y="40"/>
                    <a:pt x="840" y="5"/>
                  </a:cubicBezTo>
                  <a:cubicBezTo>
                    <a:pt x="815" y="2"/>
                    <a:pt x="790" y="1"/>
                    <a:pt x="76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8" name="Google Shape;7058;p95"/>
            <p:cNvSpPr/>
            <p:nvPr/>
          </p:nvSpPr>
          <p:spPr>
            <a:xfrm>
              <a:off x="4764392" y="2405927"/>
              <a:ext cx="318370" cy="252610"/>
            </a:xfrm>
            <a:custGeom>
              <a:rect b="b" l="l" r="r" t="t"/>
              <a:pathLst>
                <a:path extrusionOk="0" h="9615" w="12118">
                  <a:moveTo>
                    <a:pt x="5251" y="1"/>
                  </a:moveTo>
                  <a:cubicBezTo>
                    <a:pt x="2352" y="1"/>
                    <a:pt x="0" y="1326"/>
                    <a:pt x="0" y="4253"/>
                  </a:cubicBezTo>
                  <a:cubicBezTo>
                    <a:pt x="0" y="5938"/>
                    <a:pt x="826" y="7124"/>
                    <a:pt x="2109" y="7804"/>
                  </a:cubicBezTo>
                  <a:cubicBezTo>
                    <a:pt x="2137" y="7825"/>
                    <a:pt x="2157" y="7853"/>
                    <a:pt x="2164" y="7887"/>
                  </a:cubicBezTo>
                  <a:lnTo>
                    <a:pt x="2456" y="9379"/>
                  </a:lnTo>
                  <a:cubicBezTo>
                    <a:pt x="2476" y="9517"/>
                    <a:pt x="2601" y="9615"/>
                    <a:pt x="2747" y="9615"/>
                  </a:cubicBezTo>
                  <a:lnTo>
                    <a:pt x="3711" y="9615"/>
                  </a:lnTo>
                  <a:cubicBezTo>
                    <a:pt x="3857" y="9615"/>
                    <a:pt x="3975" y="9517"/>
                    <a:pt x="4002" y="9379"/>
                  </a:cubicBezTo>
                  <a:lnTo>
                    <a:pt x="4162" y="8546"/>
                  </a:lnTo>
                  <a:cubicBezTo>
                    <a:pt x="4168" y="8495"/>
                    <a:pt x="4222" y="8455"/>
                    <a:pt x="4280" y="8455"/>
                  </a:cubicBezTo>
                  <a:cubicBezTo>
                    <a:pt x="4285" y="8455"/>
                    <a:pt x="4289" y="8456"/>
                    <a:pt x="4294" y="8456"/>
                  </a:cubicBezTo>
                  <a:cubicBezTo>
                    <a:pt x="4613" y="8491"/>
                    <a:pt x="4932" y="8512"/>
                    <a:pt x="5251" y="8512"/>
                  </a:cubicBezTo>
                  <a:cubicBezTo>
                    <a:pt x="5688" y="8512"/>
                    <a:pt x="6125" y="8477"/>
                    <a:pt x="6562" y="8415"/>
                  </a:cubicBezTo>
                  <a:cubicBezTo>
                    <a:pt x="6570" y="8413"/>
                    <a:pt x="6578" y="8412"/>
                    <a:pt x="6586" y="8412"/>
                  </a:cubicBezTo>
                  <a:cubicBezTo>
                    <a:pt x="6638" y="8412"/>
                    <a:pt x="6682" y="8450"/>
                    <a:pt x="6694" y="8505"/>
                  </a:cubicBezTo>
                  <a:lnTo>
                    <a:pt x="6860" y="9372"/>
                  </a:lnTo>
                  <a:cubicBezTo>
                    <a:pt x="6888" y="9510"/>
                    <a:pt x="7006" y="9615"/>
                    <a:pt x="7151" y="9615"/>
                  </a:cubicBezTo>
                  <a:lnTo>
                    <a:pt x="8116" y="9615"/>
                  </a:lnTo>
                  <a:cubicBezTo>
                    <a:pt x="8261" y="9615"/>
                    <a:pt x="8379" y="9510"/>
                    <a:pt x="8407" y="9372"/>
                  </a:cubicBezTo>
                  <a:lnTo>
                    <a:pt x="8705" y="7797"/>
                  </a:lnTo>
                  <a:cubicBezTo>
                    <a:pt x="8712" y="7763"/>
                    <a:pt x="8733" y="7728"/>
                    <a:pt x="8768" y="7714"/>
                  </a:cubicBezTo>
                  <a:cubicBezTo>
                    <a:pt x="9524" y="7319"/>
                    <a:pt x="10155" y="6771"/>
                    <a:pt x="10557" y="6084"/>
                  </a:cubicBezTo>
                  <a:cubicBezTo>
                    <a:pt x="10606" y="5987"/>
                    <a:pt x="10696" y="5918"/>
                    <a:pt x="10793" y="5883"/>
                  </a:cubicBezTo>
                  <a:lnTo>
                    <a:pt x="11722" y="5592"/>
                  </a:lnTo>
                  <a:cubicBezTo>
                    <a:pt x="11958" y="5515"/>
                    <a:pt x="12118" y="5293"/>
                    <a:pt x="12118" y="5044"/>
                  </a:cubicBezTo>
                  <a:lnTo>
                    <a:pt x="12118" y="4093"/>
                  </a:lnTo>
                  <a:cubicBezTo>
                    <a:pt x="12118" y="3844"/>
                    <a:pt x="11958" y="3629"/>
                    <a:pt x="11722" y="3552"/>
                  </a:cubicBezTo>
                  <a:lnTo>
                    <a:pt x="11147" y="3372"/>
                  </a:lnTo>
                  <a:cubicBezTo>
                    <a:pt x="11008" y="3323"/>
                    <a:pt x="10904" y="3212"/>
                    <a:pt x="10862" y="3081"/>
                  </a:cubicBezTo>
                  <a:cubicBezTo>
                    <a:pt x="10196" y="965"/>
                    <a:pt x="7734" y="1"/>
                    <a:pt x="5251"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59" name="Google Shape;7059;p95"/>
            <p:cNvSpPr/>
            <p:nvPr/>
          </p:nvSpPr>
          <p:spPr>
            <a:xfrm>
              <a:off x="4764760" y="2495595"/>
              <a:ext cx="318002" cy="162574"/>
            </a:xfrm>
            <a:custGeom>
              <a:rect b="b" l="l" r="r" t="t"/>
              <a:pathLst>
                <a:path extrusionOk="0" h="6188" w="12104">
                  <a:moveTo>
                    <a:pt x="11285" y="1"/>
                  </a:moveTo>
                  <a:lnTo>
                    <a:pt x="11285" y="507"/>
                  </a:lnTo>
                  <a:cubicBezTo>
                    <a:pt x="11285" y="1131"/>
                    <a:pt x="10890" y="1686"/>
                    <a:pt x="10293" y="1887"/>
                  </a:cubicBezTo>
                  <a:cubicBezTo>
                    <a:pt x="10030" y="1970"/>
                    <a:pt x="9794" y="2144"/>
                    <a:pt x="9621" y="2366"/>
                  </a:cubicBezTo>
                  <a:cubicBezTo>
                    <a:pt x="9413" y="2643"/>
                    <a:pt x="9163" y="2893"/>
                    <a:pt x="8885" y="3108"/>
                  </a:cubicBezTo>
                  <a:cubicBezTo>
                    <a:pt x="8559" y="3365"/>
                    <a:pt x="8337" y="3739"/>
                    <a:pt x="8275" y="4155"/>
                  </a:cubicBezTo>
                  <a:cubicBezTo>
                    <a:pt x="8226" y="4454"/>
                    <a:pt x="8192" y="4766"/>
                    <a:pt x="8171" y="4988"/>
                  </a:cubicBezTo>
                  <a:cubicBezTo>
                    <a:pt x="8150" y="5161"/>
                    <a:pt x="8004" y="5293"/>
                    <a:pt x="7831" y="5293"/>
                  </a:cubicBezTo>
                  <a:lnTo>
                    <a:pt x="7137" y="5293"/>
                  </a:lnTo>
                  <a:cubicBezTo>
                    <a:pt x="6999" y="5293"/>
                    <a:pt x="6874" y="5189"/>
                    <a:pt x="6853" y="5050"/>
                  </a:cubicBezTo>
                  <a:lnTo>
                    <a:pt x="6687" y="4183"/>
                  </a:lnTo>
                  <a:cubicBezTo>
                    <a:pt x="6674" y="4125"/>
                    <a:pt x="6619" y="4085"/>
                    <a:pt x="6562" y="4085"/>
                  </a:cubicBezTo>
                  <a:cubicBezTo>
                    <a:pt x="6557" y="4085"/>
                    <a:pt x="6552" y="4085"/>
                    <a:pt x="6548" y="4086"/>
                  </a:cubicBezTo>
                  <a:cubicBezTo>
                    <a:pt x="6118" y="4155"/>
                    <a:pt x="5681" y="4183"/>
                    <a:pt x="5244" y="4183"/>
                  </a:cubicBezTo>
                  <a:cubicBezTo>
                    <a:pt x="4925" y="4183"/>
                    <a:pt x="4599" y="4169"/>
                    <a:pt x="4280" y="4135"/>
                  </a:cubicBezTo>
                  <a:cubicBezTo>
                    <a:pt x="4272" y="4133"/>
                    <a:pt x="4264" y="4132"/>
                    <a:pt x="4256" y="4132"/>
                  </a:cubicBezTo>
                  <a:cubicBezTo>
                    <a:pt x="4204" y="4132"/>
                    <a:pt x="4161" y="4170"/>
                    <a:pt x="4155" y="4225"/>
                  </a:cubicBezTo>
                  <a:lnTo>
                    <a:pt x="3995" y="5057"/>
                  </a:lnTo>
                  <a:cubicBezTo>
                    <a:pt x="3968" y="5196"/>
                    <a:pt x="3843" y="5293"/>
                    <a:pt x="3704" y="5293"/>
                  </a:cubicBezTo>
                  <a:lnTo>
                    <a:pt x="2733" y="5293"/>
                  </a:lnTo>
                  <a:cubicBezTo>
                    <a:pt x="2594" y="5293"/>
                    <a:pt x="2469" y="5196"/>
                    <a:pt x="2442" y="5057"/>
                  </a:cubicBezTo>
                  <a:lnTo>
                    <a:pt x="2157" y="3566"/>
                  </a:lnTo>
                  <a:cubicBezTo>
                    <a:pt x="2150" y="3531"/>
                    <a:pt x="2130" y="3503"/>
                    <a:pt x="2095" y="3483"/>
                  </a:cubicBezTo>
                  <a:cubicBezTo>
                    <a:pt x="937" y="2865"/>
                    <a:pt x="146" y="1832"/>
                    <a:pt x="14" y="382"/>
                  </a:cubicBezTo>
                  <a:cubicBezTo>
                    <a:pt x="7" y="417"/>
                    <a:pt x="7" y="451"/>
                    <a:pt x="7" y="493"/>
                  </a:cubicBezTo>
                  <a:lnTo>
                    <a:pt x="7" y="500"/>
                  </a:lnTo>
                  <a:cubicBezTo>
                    <a:pt x="7" y="535"/>
                    <a:pt x="0" y="569"/>
                    <a:pt x="0" y="604"/>
                  </a:cubicBezTo>
                  <a:lnTo>
                    <a:pt x="0" y="639"/>
                  </a:lnTo>
                  <a:lnTo>
                    <a:pt x="0" y="715"/>
                  </a:lnTo>
                  <a:lnTo>
                    <a:pt x="0" y="840"/>
                  </a:lnTo>
                  <a:cubicBezTo>
                    <a:pt x="0" y="1041"/>
                    <a:pt x="14" y="1249"/>
                    <a:pt x="35" y="1450"/>
                  </a:cubicBezTo>
                  <a:cubicBezTo>
                    <a:pt x="63" y="1679"/>
                    <a:pt x="111" y="1908"/>
                    <a:pt x="180" y="2130"/>
                  </a:cubicBezTo>
                  <a:lnTo>
                    <a:pt x="194" y="2165"/>
                  </a:lnTo>
                  <a:cubicBezTo>
                    <a:pt x="201" y="2192"/>
                    <a:pt x="215" y="2220"/>
                    <a:pt x="222" y="2255"/>
                  </a:cubicBezTo>
                  <a:lnTo>
                    <a:pt x="236" y="2290"/>
                  </a:lnTo>
                  <a:cubicBezTo>
                    <a:pt x="264" y="2366"/>
                    <a:pt x="291" y="2435"/>
                    <a:pt x="319" y="2511"/>
                  </a:cubicBezTo>
                  <a:lnTo>
                    <a:pt x="333" y="2532"/>
                  </a:lnTo>
                  <a:cubicBezTo>
                    <a:pt x="347" y="2574"/>
                    <a:pt x="361" y="2609"/>
                    <a:pt x="382" y="2643"/>
                  </a:cubicBezTo>
                  <a:lnTo>
                    <a:pt x="389" y="2657"/>
                  </a:lnTo>
                  <a:cubicBezTo>
                    <a:pt x="402" y="2692"/>
                    <a:pt x="423" y="2720"/>
                    <a:pt x="437" y="2754"/>
                  </a:cubicBezTo>
                  <a:lnTo>
                    <a:pt x="444" y="2768"/>
                  </a:lnTo>
                  <a:cubicBezTo>
                    <a:pt x="465" y="2803"/>
                    <a:pt x="479" y="2837"/>
                    <a:pt x="500" y="2872"/>
                  </a:cubicBezTo>
                  <a:lnTo>
                    <a:pt x="513" y="2893"/>
                  </a:lnTo>
                  <a:cubicBezTo>
                    <a:pt x="569" y="2997"/>
                    <a:pt x="638" y="3101"/>
                    <a:pt x="708" y="3198"/>
                  </a:cubicBezTo>
                  <a:lnTo>
                    <a:pt x="728" y="3226"/>
                  </a:lnTo>
                  <a:lnTo>
                    <a:pt x="784" y="3295"/>
                  </a:lnTo>
                  <a:lnTo>
                    <a:pt x="805" y="3323"/>
                  </a:lnTo>
                  <a:cubicBezTo>
                    <a:pt x="826" y="3351"/>
                    <a:pt x="853" y="3385"/>
                    <a:pt x="874" y="3406"/>
                  </a:cubicBezTo>
                  <a:cubicBezTo>
                    <a:pt x="902" y="3441"/>
                    <a:pt x="923" y="3469"/>
                    <a:pt x="950" y="3496"/>
                  </a:cubicBezTo>
                  <a:lnTo>
                    <a:pt x="978" y="3524"/>
                  </a:lnTo>
                  <a:lnTo>
                    <a:pt x="1034" y="3587"/>
                  </a:lnTo>
                  <a:lnTo>
                    <a:pt x="1054" y="3607"/>
                  </a:lnTo>
                  <a:cubicBezTo>
                    <a:pt x="1082" y="3635"/>
                    <a:pt x="1110" y="3663"/>
                    <a:pt x="1138" y="3698"/>
                  </a:cubicBezTo>
                  <a:cubicBezTo>
                    <a:pt x="1172" y="3725"/>
                    <a:pt x="1200" y="3753"/>
                    <a:pt x="1235" y="3781"/>
                  </a:cubicBezTo>
                  <a:cubicBezTo>
                    <a:pt x="1297" y="3843"/>
                    <a:pt x="1367" y="3899"/>
                    <a:pt x="1436" y="3954"/>
                  </a:cubicBezTo>
                  <a:cubicBezTo>
                    <a:pt x="1505" y="4010"/>
                    <a:pt x="1575" y="4058"/>
                    <a:pt x="1644" y="4107"/>
                  </a:cubicBezTo>
                  <a:lnTo>
                    <a:pt x="1755" y="4183"/>
                  </a:lnTo>
                  <a:lnTo>
                    <a:pt x="1859" y="4246"/>
                  </a:lnTo>
                  <a:lnTo>
                    <a:pt x="1887" y="4266"/>
                  </a:lnTo>
                  <a:lnTo>
                    <a:pt x="1963" y="4315"/>
                  </a:lnTo>
                  <a:lnTo>
                    <a:pt x="1998" y="4329"/>
                  </a:lnTo>
                  <a:lnTo>
                    <a:pt x="2102" y="4391"/>
                  </a:lnTo>
                  <a:cubicBezTo>
                    <a:pt x="2116" y="4398"/>
                    <a:pt x="2130" y="4405"/>
                    <a:pt x="2143" y="4419"/>
                  </a:cubicBezTo>
                  <a:lnTo>
                    <a:pt x="2143" y="4426"/>
                  </a:lnTo>
                  <a:cubicBezTo>
                    <a:pt x="2143" y="4433"/>
                    <a:pt x="2143" y="4440"/>
                    <a:pt x="2150" y="4440"/>
                  </a:cubicBezTo>
                  <a:lnTo>
                    <a:pt x="2150" y="4447"/>
                  </a:lnTo>
                  <a:cubicBezTo>
                    <a:pt x="2150" y="4454"/>
                    <a:pt x="2157" y="4461"/>
                    <a:pt x="2157" y="4467"/>
                  </a:cubicBezTo>
                  <a:lnTo>
                    <a:pt x="2442" y="5959"/>
                  </a:lnTo>
                  <a:cubicBezTo>
                    <a:pt x="2442" y="5973"/>
                    <a:pt x="2449" y="5993"/>
                    <a:pt x="2456" y="6007"/>
                  </a:cubicBezTo>
                  <a:cubicBezTo>
                    <a:pt x="2456" y="6014"/>
                    <a:pt x="2462" y="6021"/>
                    <a:pt x="2469" y="6035"/>
                  </a:cubicBezTo>
                  <a:lnTo>
                    <a:pt x="2476" y="6056"/>
                  </a:lnTo>
                  <a:lnTo>
                    <a:pt x="2490" y="6077"/>
                  </a:lnTo>
                  <a:lnTo>
                    <a:pt x="2511" y="6097"/>
                  </a:lnTo>
                  <a:lnTo>
                    <a:pt x="2525" y="6118"/>
                  </a:lnTo>
                  <a:lnTo>
                    <a:pt x="2532" y="6125"/>
                  </a:lnTo>
                  <a:lnTo>
                    <a:pt x="2553" y="6139"/>
                  </a:lnTo>
                  <a:lnTo>
                    <a:pt x="2560" y="6139"/>
                  </a:lnTo>
                  <a:lnTo>
                    <a:pt x="2573" y="6153"/>
                  </a:lnTo>
                  <a:lnTo>
                    <a:pt x="2580" y="6160"/>
                  </a:lnTo>
                  <a:lnTo>
                    <a:pt x="2608" y="6174"/>
                  </a:lnTo>
                  <a:lnTo>
                    <a:pt x="2636" y="6181"/>
                  </a:lnTo>
                  <a:lnTo>
                    <a:pt x="2643" y="6181"/>
                  </a:lnTo>
                  <a:lnTo>
                    <a:pt x="2664" y="6188"/>
                  </a:lnTo>
                  <a:lnTo>
                    <a:pt x="3704" y="6188"/>
                  </a:lnTo>
                  <a:cubicBezTo>
                    <a:pt x="3843" y="6188"/>
                    <a:pt x="3968" y="6084"/>
                    <a:pt x="3995" y="5945"/>
                  </a:cubicBezTo>
                  <a:lnTo>
                    <a:pt x="4148" y="5119"/>
                  </a:lnTo>
                  <a:cubicBezTo>
                    <a:pt x="4148" y="5113"/>
                    <a:pt x="4155" y="5106"/>
                    <a:pt x="4155" y="5099"/>
                  </a:cubicBezTo>
                  <a:lnTo>
                    <a:pt x="4155" y="5092"/>
                  </a:lnTo>
                  <a:lnTo>
                    <a:pt x="4162" y="5078"/>
                  </a:lnTo>
                  <a:cubicBezTo>
                    <a:pt x="4169" y="5071"/>
                    <a:pt x="4169" y="5064"/>
                    <a:pt x="4176" y="5057"/>
                  </a:cubicBezTo>
                  <a:cubicBezTo>
                    <a:pt x="4190" y="5050"/>
                    <a:pt x="4203" y="5036"/>
                    <a:pt x="4217" y="5029"/>
                  </a:cubicBezTo>
                  <a:lnTo>
                    <a:pt x="4273" y="5029"/>
                  </a:lnTo>
                  <a:lnTo>
                    <a:pt x="4432" y="5050"/>
                  </a:lnTo>
                  <a:lnTo>
                    <a:pt x="4474" y="5050"/>
                  </a:lnTo>
                  <a:lnTo>
                    <a:pt x="4627" y="5064"/>
                  </a:lnTo>
                  <a:lnTo>
                    <a:pt x="4786" y="5071"/>
                  </a:lnTo>
                  <a:lnTo>
                    <a:pt x="4828" y="5071"/>
                  </a:lnTo>
                  <a:lnTo>
                    <a:pt x="4994" y="5078"/>
                  </a:lnTo>
                  <a:lnTo>
                    <a:pt x="5237" y="5078"/>
                  </a:lnTo>
                  <a:cubicBezTo>
                    <a:pt x="5348" y="5078"/>
                    <a:pt x="5459" y="5071"/>
                    <a:pt x="5563" y="5071"/>
                  </a:cubicBezTo>
                  <a:lnTo>
                    <a:pt x="5736" y="5064"/>
                  </a:lnTo>
                  <a:lnTo>
                    <a:pt x="5750" y="5064"/>
                  </a:lnTo>
                  <a:lnTo>
                    <a:pt x="5903" y="5050"/>
                  </a:lnTo>
                  <a:cubicBezTo>
                    <a:pt x="6014" y="5043"/>
                    <a:pt x="6125" y="5029"/>
                    <a:pt x="6236" y="5022"/>
                  </a:cubicBezTo>
                  <a:lnTo>
                    <a:pt x="6388" y="5002"/>
                  </a:lnTo>
                  <a:lnTo>
                    <a:pt x="6458" y="4995"/>
                  </a:lnTo>
                  <a:lnTo>
                    <a:pt x="6541" y="4981"/>
                  </a:lnTo>
                  <a:cubicBezTo>
                    <a:pt x="6547" y="4980"/>
                    <a:pt x="6552" y="4980"/>
                    <a:pt x="6558" y="4980"/>
                  </a:cubicBezTo>
                  <a:cubicBezTo>
                    <a:pt x="6606" y="4980"/>
                    <a:pt x="6647" y="5007"/>
                    <a:pt x="6666" y="5050"/>
                  </a:cubicBezTo>
                  <a:cubicBezTo>
                    <a:pt x="6666" y="5057"/>
                    <a:pt x="6673" y="5064"/>
                    <a:pt x="6673" y="5071"/>
                  </a:cubicBezTo>
                  <a:lnTo>
                    <a:pt x="6756" y="5508"/>
                  </a:lnTo>
                  <a:lnTo>
                    <a:pt x="6846" y="5938"/>
                  </a:lnTo>
                  <a:cubicBezTo>
                    <a:pt x="6874" y="6077"/>
                    <a:pt x="6992" y="6181"/>
                    <a:pt x="7137" y="6181"/>
                  </a:cubicBezTo>
                  <a:lnTo>
                    <a:pt x="8178" y="6181"/>
                  </a:lnTo>
                  <a:lnTo>
                    <a:pt x="8199" y="6174"/>
                  </a:lnTo>
                  <a:lnTo>
                    <a:pt x="8206" y="6174"/>
                  </a:lnTo>
                  <a:lnTo>
                    <a:pt x="8233" y="6167"/>
                  </a:lnTo>
                  <a:lnTo>
                    <a:pt x="8254" y="6153"/>
                  </a:lnTo>
                  <a:lnTo>
                    <a:pt x="8261" y="6146"/>
                  </a:lnTo>
                  <a:lnTo>
                    <a:pt x="8282" y="6139"/>
                  </a:lnTo>
                  <a:lnTo>
                    <a:pt x="8289" y="6132"/>
                  </a:lnTo>
                  <a:lnTo>
                    <a:pt x="8303" y="6118"/>
                  </a:lnTo>
                  <a:lnTo>
                    <a:pt x="8310" y="6111"/>
                  </a:lnTo>
                  <a:lnTo>
                    <a:pt x="8330" y="6091"/>
                  </a:lnTo>
                  <a:lnTo>
                    <a:pt x="8337" y="6084"/>
                  </a:lnTo>
                  <a:cubicBezTo>
                    <a:pt x="8358" y="6056"/>
                    <a:pt x="8372" y="6028"/>
                    <a:pt x="8386" y="6000"/>
                  </a:cubicBezTo>
                  <a:cubicBezTo>
                    <a:pt x="8393" y="5986"/>
                    <a:pt x="8393" y="5966"/>
                    <a:pt x="8400" y="5952"/>
                  </a:cubicBezTo>
                  <a:lnTo>
                    <a:pt x="8462" y="5605"/>
                  </a:lnTo>
                  <a:lnTo>
                    <a:pt x="8532" y="5244"/>
                  </a:lnTo>
                  <a:lnTo>
                    <a:pt x="8573" y="5022"/>
                  </a:lnTo>
                  <a:lnTo>
                    <a:pt x="8691" y="4377"/>
                  </a:lnTo>
                  <a:lnTo>
                    <a:pt x="8705" y="4315"/>
                  </a:lnTo>
                  <a:lnTo>
                    <a:pt x="8754" y="4294"/>
                  </a:lnTo>
                  <a:lnTo>
                    <a:pt x="8823" y="4259"/>
                  </a:lnTo>
                  <a:lnTo>
                    <a:pt x="8892" y="4218"/>
                  </a:lnTo>
                  <a:lnTo>
                    <a:pt x="8955" y="4183"/>
                  </a:lnTo>
                  <a:lnTo>
                    <a:pt x="9031" y="4135"/>
                  </a:lnTo>
                  <a:lnTo>
                    <a:pt x="9093" y="4100"/>
                  </a:lnTo>
                  <a:lnTo>
                    <a:pt x="9163" y="4051"/>
                  </a:lnTo>
                  <a:lnTo>
                    <a:pt x="9232" y="4010"/>
                  </a:lnTo>
                  <a:lnTo>
                    <a:pt x="9295" y="3968"/>
                  </a:lnTo>
                  <a:lnTo>
                    <a:pt x="9357" y="3926"/>
                  </a:lnTo>
                  <a:lnTo>
                    <a:pt x="9426" y="3878"/>
                  </a:lnTo>
                  <a:lnTo>
                    <a:pt x="9482" y="3836"/>
                  </a:lnTo>
                  <a:lnTo>
                    <a:pt x="9544" y="3788"/>
                  </a:lnTo>
                  <a:lnTo>
                    <a:pt x="9600" y="3739"/>
                  </a:lnTo>
                  <a:lnTo>
                    <a:pt x="9669" y="3691"/>
                  </a:lnTo>
                  <a:lnTo>
                    <a:pt x="9725" y="3642"/>
                  </a:lnTo>
                  <a:lnTo>
                    <a:pt x="9780" y="3587"/>
                  </a:lnTo>
                  <a:lnTo>
                    <a:pt x="9836" y="3538"/>
                  </a:lnTo>
                  <a:lnTo>
                    <a:pt x="9891" y="3489"/>
                  </a:lnTo>
                  <a:lnTo>
                    <a:pt x="9947" y="3434"/>
                  </a:lnTo>
                  <a:lnTo>
                    <a:pt x="10002" y="3378"/>
                  </a:lnTo>
                  <a:lnTo>
                    <a:pt x="10051" y="3323"/>
                  </a:lnTo>
                  <a:lnTo>
                    <a:pt x="10106" y="3268"/>
                  </a:lnTo>
                  <a:lnTo>
                    <a:pt x="10148" y="3212"/>
                  </a:lnTo>
                  <a:lnTo>
                    <a:pt x="10203" y="3157"/>
                  </a:lnTo>
                  <a:lnTo>
                    <a:pt x="10245" y="3094"/>
                  </a:lnTo>
                  <a:lnTo>
                    <a:pt x="10293" y="3039"/>
                  </a:lnTo>
                  <a:lnTo>
                    <a:pt x="10335" y="2976"/>
                  </a:lnTo>
                  <a:cubicBezTo>
                    <a:pt x="10349" y="2955"/>
                    <a:pt x="10370" y="2935"/>
                    <a:pt x="10384" y="2914"/>
                  </a:cubicBezTo>
                  <a:lnTo>
                    <a:pt x="10425" y="2851"/>
                  </a:lnTo>
                  <a:cubicBezTo>
                    <a:pt x="10439" y="2831"/>
                    <a:pt x="10453" y="2810"/>
                    <a:pt x="10467" y="2789"/>
                  </a:cubicBezTo>
                  <a:cubicBezTo>
                    <a:pt x="10481" y="2768"/>
                    <a:pt x="10495" y="2733"/>
                    <a:pt x="10515" y="2706"/>
                  </a:cubicBezTo>
                  <a:cubicBezTo>
                    <a:pt x="10529" y="2685"/>
                    <a:pt x="10536" y="2678"/>
                    <a:pt x="10543" y="2657"/>
                  </a:cubicBezTo>
                  <a:cubicBezTo>
                    <a:pt x="10599" y="2567"/>
                    <a:pt x="10682" y="2505"/>
                    <a:pt x="10779" y="2470"/>
                  </a:cubicBezTo>
                  <a:lnTo>
                    <a:pt x="11251" y="2317"/>
                  </a:lnTo>
                  <a:lnTo>
                    <a:pt x="11708" y="2172"/>
                  </a:lnTo>
                  <a:cubicBezTo>
                    <a:pt x="11944" y="2095"/>
                    <a:pt x="12104" y="1880"/>
                    <a:pt x="12104" y="1631"/>
                  </a:cubicBezTo>
                  <a:lnTo>
                    <a:pt x="12104" y="680"/>
                  </a:lnTo>
                  <a:cubicBezTo>
                    <a:pt x="12104" y="597"/>
                    <a:pt x="12083" y="514"/>
                    <a:pt x="12048" y="438"/>
                  </a:cubicBezTo>
                  <a:cubicBezTo>
                    <a:pt x="12048" y="431"/>
                    <a:pt x="12041" y="417"/>
                    <a:pt x="12034" y="403"/>
                  </a:cubicBezTo>
                  <a:cubicBezTo>
                    <a:pt x="12007" y="361"/>
                    <a:pt x="11979" y="313"/>
                    <a:pt x="11944" y="278"/>
                  </a:cubicBezTo>
                  <a:cubicBezTo>
                    <a:pt x="11875" y="216"/>
                    <a:pt x="11799" y="167"/>
                    <a:pt x="11715" y="139"/>
                  </a:cubicBezTo>
                  <a:lnTo>
                    <a:pt x="11285"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0" name="Google Shape;7060;p95"/>
            <p:cNvSpPr/>
            <p:nvPr/>
          </p:nvSpPr>
          <p:spPr>
            <a:xfrm>
              <a:off x="4952976" y="2394314"/>
              <a:ext cx="81129" cy="79816"/>
            </a:xfrm>
            <a:custGeom>
              <a:rect b="b" l="l" r="r" t="t"/>
              <a:pathLst>
                <a:path extrusionOk="0" h="3038" w="3088">
                  <a:moveTo>
                    <a:pt x="2505" y="1"/>
                  </a:moveTo>
                  <a:cubicBezTo>
                    <a:pt x="2032" y="1"/>
                    <a:pt x="1018" y="445"/>
                    <a:pt x="584" y="644"/>
                  </a:cubicBezTo>
                  <a:cubicBezTo>
                    <a:pt x="452" y="700"/>
                    <a:pt x="362" y="818"/>
                    <a:pt x="327" y="956"/>
                  </a:cubicBezTo>
                  <a:cubicBezTo>
                    <a:pt x="1" y="2513"/>
                    <a:pt x="965" y="3038"/>
                    <a:pt x="1698" y="3038"/>
                  </a:cubicBezTo>
                  <a:cubicBezTo>
                    <a:pt x="1915" y="3038"/>
                    <a:pt x="2112" y="2992"/>
                    <a:pt x="2249" y="2912"/>
                  </a:cubicBezTo>
                  <a:cubicBezTo>
                    <a:pt x="2873" y="2565"/>
                    <a:pt x="3088" y="249"/>
                    <a:pt x="2679" y="34"/>
                  </a:cubicBezTo>
                  <a:cubicBezTo>
                    <a:pt x="2636" y="11"/>
                    <a:pt x="2576" y="1"/>
                    <a:pt x="250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1" name="Google Shape;7061;p95"/>
            <p:cNvSpPr/>
            <p:nvPr/>
          </p:nvSpPr>
          <p:spPr>
            <a:xfrm>
              <a:off x="4993804" y="2493230"/>
              <a:ext cx="35205" cy="22988"/>
            </a:xfrm>
            <a:custGeom>
              <a:rect b="b" l="l" r="r" t="t"/>
              <a:pathLst>
                <a:path extrusionOk="0" h="875" w="1340">
                  <a:moveTo>
                    <a:pt x="206" y="0"/>
                  </a:moveTo>
                  <a:cubicBezTo>
                    <a:pt x="103" y="0"/>
                    <a:pt x="1" y="70"/>
                    <a:pt x="1" y="208"/>
                  </a:cubicBezTo>
                  <a:cubicBezTo>
                    <a:pt x="1" y="576"/>
                    <a:pt x="299" y="874"/>
                    <a:pt x="667" y="874"/>
                  </a:cubicBezTo>
                  <a:cubicBezTo>
                    <a:pt x="1034" y="874"/>
                    <a:pt x="1333" y="576"/>
                    <a:pt x="1340" y="208"/>
                  </a:cubicBezTo>
                  <a:cubicBezTo>
                    <a:pt x="1340" y="70"/>
                    <a:pt x="1237" y="0"/>
                    <a:pt x="1135" y="0"/>
                  </a:cubicBezTo>
                  <a:cubicBezTo>
                    <a:pt x="1033" y="0"/>
                    <a:pt x="930" y="70"/>
                    <a:pt x="930" y="208"/>
                  </a:cubicBezTo>
                  <a:cubicBezTo>
                    <a:pt x="930" y="382"/>
                    <a:pt x="800" y="469"/>
                    <a:pt x="670" y="469"/>
                  </a:cubicBezTo>
                  <a:cubicBezTo>
                    <a:pt x="540" y="469"/>
                    <a:pt x="410" y="382"/>
                    <a:pt x="410" y="208"/>
                  </a:cubicBezTo>
                  <a:cubicBezTo>
                    <a:pt x="410" y="70"/>
                    <a:pt x="308" y="0"/>
                    <a:pt x="20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2" name="Google Shape;7062;p95"/>
            <p:cNvSpPr/>
            <p:nvPr/>
          </p:nvSpPr>
          <p:spPr>
            <a:xfrm>
              <a:off x="4829916" y="2432278"/>
              <a:ext cx="109793" cy="18470"/>
            </a:xfrm>
            <a:custGeom>
              <a:rect b="b" l="l" r="r" t="t"/>
              <a:pathLst>
                <a:path extrusionOk="0" h="703" w="4179">
                  <a:moveTo>
                    <a:pt x="2095" y="0"/>
                  </a:moveTo>
                  <a:cubicBezTo>
                    <a:pt x="1465" y="0"/>
                    <a:pt x="836" y="101"/>
                    <a:pt x="232" y="302"/>
                  </a:cubicBezTo>
                  <a:cubicBezTo>
                    <a:pt x="0" y="377"/>
                    <a:pt x="80" y="702"/>
                    <a:pt x="292" y="702"/>
                  </a:cubicBezTo>
                  <a:cubicBezTo>
                    <a:pt x="315" y="702"/>
                    <a:pt x="339" y="698"/>
                    <a:pt x="364" y="690"/>
                  </a:cubicBezTo>
                  <a:cubicBezTo>
                    <a:pt x="926" y="503"/>
                    <a:pt x="1510" y="409"/>
                    <a:pt x="2095" y="409"/>
                  </a:cubicBezTo>
                  <a:cubicBezTo>
                    <a:pt x="2681" y="409"/>
                    <a:pt x="3267" y="503"/>
                    <a:pt x="3832" y="690"/>
                  </a:cubicBezTo>
                  <a:cubicBezTo>
                    <a:pt x="3853" y="697"/>
                    <a:pt x="3874" y="697"/>
                    <a:pt x="3894" y="697"/>
                  </a:cubicBezTo>
                  <a:cubicBezTo>
                    <a:pt x="4130" y="697"/>
                    <a:pt x="4179" y="371"/>
                    <a:pt x="3957" y="302"/>
                  </a:cubicBezTo>
                  <a:cubicBezTo>
                    <a:pt x="3353" y="101"/>
                    <a:pt x="2724" y="0"/>
                    <a:pt x="209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3" name="Google Shape;7063;p95"/>
            <p:cNvSpPr/>
            <p:nvPr/>
          </p:nvSpPr>
          <p:spPr>
            <a:xfrm>
              <a:off x="4816859" y="2306984"/>
              <a:ext cx="136170" cy="135986"/>
            </a:xfrm>
            <a:custGeom>
              <a:rect b="b" l="l" r="r" t="t"/>
              <a:pathLst>
                <a:path extrusionOk="0" h="5176" w="5183">
                  <a:moveTo>
                    <a:pt x="2595" y="1"/>
                  </a:moveTo>
                  <a:cubicBezTo>
                    <a:pt x="1166" y="1"/>
                    <a:pt x="1" y="1159"/>
                    <a:pt x="1" y="2588"/>
                  </a:cubicBezTo>
                  <a:cubicBezTo>
                    <a:pt x="1" y="4017"/>
                    <a:pt x="1166" y="5175"/>
                    <a:pt x="2595" y="5175"/>
                  </a:cubicBezTo>
                  <a:cubicBezTo>
                    <a:pt x="4024" y="5175"/>
                    <a:pt x="5182" y="4017"/>
                    <a:pt x="5182" y="2588"/>
                  </a:cubicBezTo>
                  <a:cubicBezTo>
                    <a:pt x="5182" y="1159"/>
                    <a:pt x="4024" y="1"/>
                    <a:pt x="2595" y="1"/>
                  </a:cubicBezTo>
                  <a:close/>
                </a:path>
              </a:pathLst>
            </a:custGeom>
            <a:solidFill>
              <a:srgbClr val="8296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4" name="Google Shape;7064;p95"/>
            <p:cNvSpPr/>
            <p:nvPr/>
          </p:nvSpPr>
          <p:spPr>
            <a:xfrm>
              <a:off x="4966113" y="2402301"/>
              <a:ext cx="57616" cy="56775"/>
            </a:xfrm>
            <a:custGeom>
              <a:rect b="b" l="l" r="r" t="t"/>
              <a:pathLst>
                <a:path extrusionOk="0" h="2161" w="2193">
                  <a:moveTo>
                    <a:pt x="2005" y="0"/>
                  </a:moveTo>
                  <a:cubicBezTo>
                    <a:pt x="1721" y="0"/>
                    <a:pt x="1034" y="236"/>
                    <a:pt x="209" y="611"/>
                  </a:cubicBezTo>
                  <a:cubicBezTo>
                    <a:pt x="167" y="631"/>
                    <a:pt x="132" y="666"/>
                    <a:pt x="125" y="715"/>
                  </a:cubicBezTo>
                  <a:cubicBezTo>
                    <a:pt x="1" y="1283"/>
                    <a:pt x="63" y="1741"/>
                    <a:pt x="306" y="2039"/>
                  </a:cubicBezTo>
                  <a:cubicBezTo>
                    <a:pt x="334" y="2074"/>
                    <a:pt x="368" y="2109"/>
                    <a:pt x="403" y="2144"/>
                  </a:cubicBezTo>
                  <a:cubicBezTo>
                    <a:pt x="414" y="2155"/>
                    <a:pt x="429" y="2160"/>
                    <a:pt x="444" y="2160"/>
                  </a:cubicBezTo>
                  <a:cubicBezTo>
                    <a:pt x="474" y="2160"/>
                    <a:pt x="505" y="2139"/>
                    <a:pt x="514" y="2102"/>
                  </a:cubicBezTo>
                  <a:cubicBezTo>
                    <a:pt x="798" y="971"/>
                    <a:pt x="2192" y="0"/>
                    <a:pt x="2005" y="0"/>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5" name="Google Shape;7065;p95"/>
            <p:cNvSpPr/>
            <p:nvPr/>
          </p:nvSpPr>
          <p:spPr>
            <a:xfrm>
              <a:off x="4837640" y="2327766"/>
              <a:ext cx="122115" cy="115257"/>
            </a:xfrm>
            <a:custGeom>
              <a:rect b="b" l="l" r="r" t="t"/>
              <a:pathLst>
                <a:path extrusionOk="0" h="4387" w="4648">
                  <a:moveTo>
                    <a:pt x="3670" y="0"/>
                  </a:moveTo>
                  <a:lnTo>
                    <a:pt x="1" y="3663"/>
                  </a:lnTo>
                  <a:cubicBezTo>
                    <a:pt x="504" y="4146"/>
                    <a:pt x="1153" y="4387"/>
                    <a:pt x="1802" y="4387"/>
                  </a:cubicBezTo>
                  <a:cubicBezTo>
                    <a:pt x="2466" y="4387"/>
                    <a:pt x="3130" y="4134"/>
                    <a:pt x="3635" y="3628"/>
                  </a:cubicBezTo>
                  <a:cubicBezTo>
                    <a:pt x="4634" y="2629"/>
                    <a:pt x="4648" y="1013"/>
                    <a:pt x="367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6" name="Google Shape;7066;p95"/>
            <p:cNvSpPr/>
            <p:nvPr/>
          </p:nvSpPr>
          <p:spPr>
            <a:xfrm>
              <a:off x="4864070" y="2336305"/>
              <a:ext cx="41931" cy="76611"/>
            </a:xfrm>
            <a:custGeom>
              <a:rect b="b" l="l" r="r" t="t"/>
              <a:pathLst>
                <a:path extrusionOk="0" h="2916" w="1596">
                  <a:moveTo>
                    <a:pt x="763" y="515"/>
                  </a:moveTo>
                  <a:lnTo>
                    <a:pt x="763" y="1160"/>
                  </a:lnTo>
                  <a:cubicBezTo>
                    <a:pt x="569" y="1090"/>
                    <a:pt x="417" y="1014"/>
                    <a:pt x="417" y="813"/>
                  </a:cubicBezTo>
                  <a:cubicBezTo>
                    <a:pt x="417" y="626"/>
                    <a:pt x="562" y="542"/>
                    <a:pt x="763" y="515"/>
                  </a:cubicBezTo>
                  <a:close/>
                  <a:moveTo>
                    <a:pt x="930" y="1624"/>
                  </a:moveTo>
                  <a:cubicBezTo>
                    <a:pt x="1103" y="1701"/>
                    <a:pt x="1242" y="1798"/>
                    <a:pt x="1242" y="2020"/>
                  </a:cubicBezTo>
                  <a:cubicBezTo>
                    <a:pt x="1242" y="2228"/>
                    <a:pt x="1117" y="2339"/>
                    <a:pt x="930" y="2374"/>
                  </a:cubicBezTo>
                  <a:lnTo>
                    <a:pt x="930" y="1624"/>
                  </a:lnTo>
                  <a:close/>
                  <a:moveTo>
                    <a:pt x="829" y="1"/>
                  </a:moveTo>
                  <a:cubicBezTo>
                    <a:pt x="784" y="1"/>
                    <a:pt x="742" y="40"/>
                    <a:pt x="736" y="85"/>
                  </a:cubicBezTo>
                  <a:lnTo>
                    <a:pt x="736" y="189"/>
                  </a:lnTo>
                  <a:cubicBezTo>
                    <a:pt x="403" y="230"/>
                    <a:pt x="63" y="404"/>
                    <a:pt x="63" y="854"/>
                  </a:cubicBezTo>
                  <a:cubicBezTo>
                    <a:pt x="63" y="1305"/>
                    <a:pt x="417" y="1430"/>
                    <a:pt x="736" y="1548"/>
                  </a:cubicBezTo>
                  <a:lnTo>
                    <a:pt x="736" y="2380"/>
                  </a:lnTo>
                  <a:cubicBezTo>
                    <a:pt x="375" y="2353"/>
                    <a:pt x="278" y="2103"/>
                    <a:pt x="160" y="2103"/>
                  </a:cubicBezTo>
                  <a:cubicBezTo>
                    <a:pt x="70" y="2103"/>
                    <a:pt x="0" y="2221"/>
                    <a:pt x="0" y="2311"/>
                  </a:cubicBezTo>
                  <a:cubicBezTo>
                    <a:pt x="0" y="2484"/>
                    <a:pt x="299" y="2720"/>
                    <a:pt x="736" y="2727"/>
                  </a:cubicBezTo>
                  <a:lnTo>
                    <a:pt x="736" y="2831"/>
                  </a:lnTo>
                  <a:cubicBezTo>
                    <a:pt x="742" y="2882"/>
                    <a:pt x="783" y="2915"/>
                    <a:pt x="827" y="2915"/>
                  </a:cubicBezTo>
                  <a:cubicBezTo>
                    <a:pt x="831" y="2915"/>
                    <a:pt x="835" y="2915"/>
                    <a:pt x="840" y="2915"/>
                  </a:cubicBezTo>
                  <a:cubicBezTo>
                    <a:pt x="895" y="2915"/>
                    <a:pt x="951" y="2880"/>
                    <a:pt x="951" y="2831"/>
                  </a:cubicBezTo>
                  <a:lnTo>
                    <a:pt x="951" y="2713"/>
                  </a:lnTo>
                  <a:cubicBezTo>
                    <a:pt x="1339" y="2658"/>
                    <a:pt x="1596" y="2415"/>
                    <a:pt x="1596" y="1978"/>
                  </a:cubicBezTo>
                  <a:cubicBezTo>
                    <a:pt x="1596" y="1493"/>
                    <a:pt x="1256" y="1340"/>
                    <a:pt x="951" y="1229"/>
                  </a:cubicBezTo>
                  <a:lnTo>
                    <a:pt x="951" y="515"/>
                  </a:lnTo>
                  <a:cubicBezTo>
                    <a:pt x="1200" y="528"/>
                    <a:pt x="1290" y="639"/>
                    <a:pt x="1374" y="639"/>
                  </a:cubicBezTo>
                  <a:cubicBezTo>
                    <a:pt x="1485" y="639"/>
                    <a:pt x="1533" y="508"/>
                    <a:pt x="1533" y="438"/>
                  </a:cubicBezTo>
                  <a:cubicBezTo>
                    <a:pt x="1533" y="265"/>
                    <a:pt x="1193" y="189"/>
                    <a:pt x="951" y="182"/>
                  </a:cubicBezTo>
                  <a:lnTo>
                    <a:pt x="951" y="85"/>
                  </a:lnTo>
                  <a:cubicBezTo>
                    <a:pt x="951" y="43"/>
                    <a:pt x="895" y="1"/>
                    <a:pt x="840" y="1"/>
                  </a:cubicBezTo>
                  <a:cubicBezTo>
                    <a:pt x="836" y="1"/>
                    <a:pt x="832" y="1"/>
                    <a:pt x="829" y="1"/>
                  </a:cubicBezTo>
                  <a:close/>
                </a:path>
              </a:pathLst>
            </a:custGeom>
            <a:solidFill>
              <a:srgbClr val="5A6B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67" name="Google Shape;7067;p95"/>
          <p:cNvGrpSpPr/>
          <p:nvPr/>
        </p:nvGrpSpPr>
        <p:grpSpPr>
          <a:xfrm>
            <a:off x="4134734" y="2303017"/>
            <a:ext cx="361194" cy="359355"/>
            <a:chOff x="4147908" y="2303017"/>
            <a:chExt cx="361194" cy="359355"/>
          </a:xfrm>
        </p:grpSpPr>
        <p:sp>
          <p:nvSpPr>
            <p:cNvPr id="7068" name="Google Shape;7068;p95"/>
            <p:cNvSpPr/>
            <p:nvPr/>
          </p:nvSpPr>
          <p:spPr>
            <a:xfrm>
              <a:off x="4147908" y="2365861"/>
              <a:ext cx="296511" cy="296511"/>
            </a:xfrm>
            <a:custGeom>
              <a:rect b="b" l="l" r="r" t="t"/>
              <a:pathLst>
                <a:path extrusionOk="0" h="11286" w="11286">
                  <a:moveTo>
                    <a:pt x="5639" y="0"/>
                  </a:moveTo>
                  <a:cubicBezTo>
                    <a:pt x="2525" y="0"/>
                    <a:pt x="0" y="2525"/>
                    <a:pt x="0" y="5646"/>
                  </a:cubicBezTo>
                  <a:cubicBezTo>
                    <a:pt x="0" y="8760"/>
                    <a:pt x="2525" y="11285"/>
                    <a:pt x="5639" y="11285"/>
                  </a:cubicBezTo>
                  <a:cubicBezTo>
                    <a:pt x="8761" y="11285"/>
                    <a:pt x="11285" y="8760"/>
                    <a:pt x="11285" y="5646"/>
                  </a:cubicBezTo>
                  <a:cubicBezTo>
                    <a:pt x="11285" y="2525"/>
                    <a:pt x="8761" y="0"/>
                    <a:pt x="5639"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69" name="Google Shape;7069;p95"/>
            <p:cNvSpPr/>
            <p:nvPr/>
          </p:nvSpPr>
          <p:spPr>
            <a:xfrm>
              <a:off x="4296059" y="2508179"/>
              <a:ext cx="148361" cy="11875"/>
            </a:xfrm>
            <a:custGeom>
              <a:rect b="b" l="l" r="r" t="t"/>
              <a:pathLst>
                <a:path extrusionOk="0" h="452" w="5647">
                  <a:moveTo>
                    <a:pt x="0" y="0"/>
                  </a:moveTo>
                  <a:lnTo>
                    <a:pt x="0" y="451"/>
                  </a:lnTo>
                  <a:lnTo>
                    <a:pt x="5639" y="451"/>
                  </a:lnTo>
                  <a:cubicBezTo>
                    <a:pt x="5639" y="375"/>
                    <a:pt x="5646" y="305"/>
                    <a:pt x="5646" y="229"/>
                  </a:cubicBezTo>
                  <a:cubicBezTo>
                    <a:pt x="5646" y="153"/>
                    <a:pt x="5646" y="76"/>
                    <a:pt x="563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0" name="Google Shape;7070;p95"/>
            <p:cNvSpPr/>
            <p:nvPr/>
          </p:nvSpPr>
          <p:spPr>
            <a:xfrm>
              <a:off x="4420695" y="2303017"/>
              <a:ext cx="88407" cy="86542"/>
            </a:xfrm>
            <a:custGeom>
              <a:rect b="b" l="l" r="r" t="t"/>
              <a:pathLst>
                <a:path extrusionOk="0" h="3294" w="3365">
                  <a:moveTo>
                    <a:pt x="2029" y="0"/>
                  </a:moveTo>
                  <a:cubicBezTo>
                    <a:pt x="1974" y="0"/>
                    <a:pt x="1918" y="21"/>
                    <a:pt x="1873" y="68"/>
                  </a:cubicBezTo>
                  <a:lnTo>
                    <a:pt x="202" y="1740"/>
                  </a:lnTo>
                  <a:cubicBezTo>
                    <a:pt x="70" y="1865"/>
                    <a:pt x="1" y="2038"/>
                    <a:pt x="1" y="2219"/>
                  </a:cubicBezTo>
                  <a:lnTo>
                    <a:pt x="1" y="3294"/>
                  </a:lnTo>
                  <a:lnTo>
                    <a:pt x="1069" y="3294"/>
                  </a:lnTo>
                  <a:cubicBezTo>
                    <a:pt x="1249" y="3294"/>
                    <a:pt x="1423" y="3224"/>
                    <a:pt x="1547" y="3099"/>
                  </a:cubicBezTo>
                  <a:lnTo>
                    <a:pt x="3226" y="1421"/>
                  </a:lnTo>
                  <a:cubicBezTo>
                    <a:pt x="3365" y="1282"/>
                    <a:pt x="3268" y="1039"/>
                    <a:pt x="3066" y="1039"/>
                  </a:cubicBezTo>
                  <a:lnTo>
                    <a:pt x="2255" y="1039"/>
                  </a:lnTo>
                  <a:lnTo>
                    <a:pt x="2255" y="228"/>
                  </a:lnTo>
                  <a:cubicBezTo>
                    <a:pt x="2255" y="92"/>
                    <a:pt x="2144" y="0"/>
                    <a:pt x="202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1" name="Google Shape;7071;p95"/>
            <p:cNvSpPr/>
            <p:nvPr/>
          </p:nvSpPr>
          <p:spPr>
            <a:xfrm>
              <a:off x="4420695" y="2303017"/>
              <a:ext cx="59376" cy="86542"/>
            </a:xfrm>
            <a:custGeom>
              <a:rect b="b" l="l" r="r" t="t"/>
              <a:pathLst>
                <a:path extrusionOk="0" h="3294" w="2260">
                  <a:moveTo>
                    <a:pt x="2031" y="0"/>
                  </a:moveTo>
                  <a:cubicBezTo>
                    <a:pt x="1975" y="0"/>
                    <a:pt x="1918" y="21"/>
                    <a:pt x="1873" y="68"/>
                  </a:cubicBezTo>
                  <a:lnTo>
                    <a:pt x="202" y="1740"/>
                  </a:lnTo>
                  <a:cubicBezTo>
                    <a:pt x="70" y="1865"/>
                    <a:pt x="1" y="2038"/>
                    <a:pt x="1" y="2219"/>
                  </a:cubicBezTo>
                  <a:lnTo>
                    <a:pt x="1" y="3294"/>
                  </a:lnTo>
                  <a:lnTo>
                    <a:pt x="2255" y="1039"/>
                  </a:lnTo>
                  <a:lnTo>
                    <a:pt x="2255" y="228"/>
                  </a:lnTo>
                  <a:cubicBezTo>
                    <a:pt x="2260" y="92"/>
                    <a:pt x="2147" y="0"/>
                    <a:pt x="2031"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2" name="Google Shape;7072;p95"/>
            <p:cNvSpPr/>
            <p:nvPr/>
          </p:nvSpPr>
          <p:spPr>
            <a:xfrm>
              <a:off x="4183429" y="2401382"/>
              <a:ext cx="225444" cy="225444"/>
            </a:xfrm>
            <a:custGeom>
              <a:rect b="b" l="l" r="r" t="t"/>
              <a:pathLst>
                <a:path extrusionOk="0" h="8581" w="8581">
                  <a:moveTo>
                    <a:pt x="4287" y="1"/>
                  </a:moveTo>
                  <a:cubicBezTo>
                    <a:pt x="1922" y="1"/>
                    <a:pt x="1" y="1922"/>
                    <a:pt x="1" y="4294"/>
                  </a:cubicBezTo>
                  <a:cubicBezTo>
                    <a:pt x="1" y="6659"/>
                    <a:pt x="1922" y="8581"/>
                    <a:pt x="4287" y="8581"/>
                  </a:cubicBezTo>
                  <a:cubicBezTo>
                    <a:pt x="6659" y="8581"/>
                    <a:pt x="8581" y="6659"/>
                    <a:pt x="8581" y="4294"/>
                  </a:cubicBezTo>
                  <a:cubicBezTo>
                    <a:pt x="8581" y="1922"/>
                    <a:pt x="6659" y="1"/>
                    <a:pt x="428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3" name="Google Shape;7073;p95"/>
            <p:cNvSpPr/>
            <p:nvPr/>
          </p:nvSpPr>
          <p:spPr>
            <a:xfrm>
              <a:off x="4296059" y="2508179"/>
              <a:ext cx="112814" cy="11875"/>
            </a:xfrm>
            <a:custGeom>
              <a:rect b="b" l="l" r="r" t="t"/>
              <a:pathLst>
                <a:path extrusionOk="0" h="452" w="4294">
                  <a:moveTo>
                    <a:pt x="0" y="0"/>
                  </a:moveTo>
                  <a:lnTo>
                    <a:pt x="0" y="451"/>
                  </a:lnTo>
                  <a:lnTo>
                    <a:pt x="4280" y="451"/>
                  </a:lnTo>
                  <a:cubicBezTo>
                    <a:pt x="4280" y="375"/>
                    <a:pt x="4294" y="305"/>
                    <a:pt x="4294" y="229"/>
                  </a:cubicBezTo>
                  <a:cubicBezTo>
                    <a:pt x="4294" y="153"/>
                    <a:pt x="4287" y="76"/>
                    <a:pt x="4280"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4" name="Google Shape;7074;p95"/>
            <p:cNvSpPr/>
            <p:nvPr/>
          </p:nvSpPr>
          <p:spPr>
            <a:xfrm>
              <a:off x="4213143" y="2431096"/>
              <a:ext cx="166042" cy="166042"/>
            </a:xfrm>
            <a:custGeom>
              <a:rect b="b" l="l" r="r" t="t"/>
              <a:pathLst>
                <a:path extrusionOk="0" h="6320" w="6320">
                  <a:moveTo>
                    <a:pt x="3156" y="0"/>
                  </a:moveTo>
                  <a:cubicBezTo>
                    <a:pt x="1415" y="0"/>
                    <a:pt x="0" y="1415"/>
                    <a:pt x="0" y="3163"/>
                  </a:cubicBezTo>
                  <a:cubicBezTo>
                    <a:pt x="0" y="4904"/>
                    <a:pt x="1415" y="6319"/>
                    <a:pt x="3156" y="6319"/>
                  </a:cubicBezTo>
                  <a:cubicBezTo>
                    <a:pt x="4904" y="6319"/>
                    <a:pt x="6319" y="4904"/>
                    <a:pt x="6319" y="3163"/>
                  </a:cubicBezTo>
                  <a:cubicBezTo>
                    <a:pt x="6319" y="1415"/>
                    <a:pt x="4904" y="0"/>
                    <a:pt x="3156"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5" name="Google Shape;7075;p95"/>
            <p:cNvSpPr/>
            <p:nvPr/>
          </p:nvSpPr>
          <p:spPr>
            <a:xfrm>
              <a:off x="4296059" y="2508179"/>
              <a:ext cx="83126" cy="11875"/>
            </a:xfrm>
            <a:custGeom>
              <a:rect b="b" l="l" r="r" t="t"/>
              <a:pathLst>
                <a:path extrusionOk="0" h="452" w="3164">
                  <a:moveTo>
                    <a:pt x="0" y="0"/>
                  </a:moveTo>
                  <a:lnTo>
                    <a:pt x="0" y="451"/>
                  </a:lnTo>
                  <a:lnTo>
                    <a:pt x="3149" y="451"/>
                  </a:lnTo>
                  <a:cubicBezTo>
                    <a:pt x="3156" y="375"/>
                    <a:pt x="3163" y="305"/>
                    <a:pt x="3163" y="229"/>
                  </a:cubicBezTo>
                  <a:cubicBezTo>
                    <a:pt x="3163" y="153"/>
                    <a:pt x="3156" y="76"/>
                    <a:pt x="3149"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6" name="Google Shape;7076;p95"/>
            <p:cNvSpPr/>
            <p:nvPr/>
          </p:nvSpPr>
          <p:spPr>
            <a:xfrm>
              <a:off x="4248663" y="2466616"/>
              <a:ext cx="94975" cy="94975"/>
            </a:xfrm>
            <a:custGeom>
              <a:rect b="b" l="l" r="r" t="t"/>
              <a:pathLst>
                <a:path extrusionOk="0" h="3615" w="3615">
                  <a:moveTo>
                    <a:pt x="1804" y="1"/>
                  </a:moveTo>
                  <a:cubicBezTo>
                    <a:pt x="812" y="1"/>
                    <a:pt x="1" y="812"/>
                    <a:pt x="1" y="1811"/>
                  </a:cubicBezTo>
                  <a:cubicBezTo>
                    <a:pt x="1" y="2803"/>
                    <a:pt x="812" y="3614"/>
                    <a:pt x="1804" y="3614"/>
                  </a:cubicBezTo>
                  <a:cubicBezTo>
                    <a:pt x="2803" y="3614"/>
                    <a:pt x="3615" y="2803"/>
                    <a:pt x="3615" y="1811"/>
                  </a:cubicBezTo>
                  <a:cubicBezTo>
                    <a:pt x="3615" y="812"/>
                    <a:pt x="2803" y="1"/>
                    <a:pt x="18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7" name="Google Shape;7077;p95"/>
            <p:cNvSpPr/>
            <p:nvPr/>
          </p:nvSpPr>
          <p:spPr>
            <a:xfrm>
              <a:off x="4296059" y="2508179"/>
              <a:ext cx="47763" cy="11875"/>
            </a:xfrm>
            <a:custGeom>
              <a:rect b="b" l="l" r="r" t="t"/>
              <a:pathLst>
                <a:path extrusionOk="0" h="452" w="1818">
                  <a:moveTo>
                    <a:pt x="0" y="0"/>
                  </a:moveTo>
                  <a:lnTo>
                    <a:pt x="0" y="451"/>
                  </a:lnTo>
                  <a:lnTo>
                    <a:pt x="1797" y="451"/>
                  </a:lnTo>
                  <a:cubicBezTo>
                    <a:pt x="1818" y="305"/>
                    <a:pt x="1818" y="153"/>
                    <a:pt x="1797" y="0"/>
                  </a:cubicBez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8" name="Google Shape;7078;p95"/>
            <p:cNvSpPr/>
            <p:nvPr/>
          </p:nvSpPr>
          <p:spPr>
            <a:xfrm>
              <a:off x="4278377" y="2496330"/>
              <a:ext cx="35547" cy="35547"/>
            </a:xfrm>
            <a:custGeom>
              <a:rect b="b" l="l" r="r" t="t"/>
              <a:pathLst>
                <a:path extrusionOk="0" h="1353" w="1353">
                  <a:moveTo>
                    <a:pt x="673" y="0"/>
                  </a:moveTo>
                  <a:cubicBezTo>
                    <a:pt x="299" y="0"/>
                    <a:pt x="0" y="306"/>
                    <a:pt x="0" y="680"/>
                  </a:cubicBezTo>
                  <a:cubicBezTo>
                    <a:pt x="0" y="1055"/>
                    <a:pt x="299" y="1353"/>
                    <a:pt x="673" y="1353"/>
                  </a:cubicBezTo>
                  <a:cubicBezTo>
                    <a:pt x="1048" y="1353"/>
                    <a:pt x="1353" y="1055"/>
                    <a:pt x="1353" y="680"/>
                  </a:cubicBezTo>
                  <a:cubicBezTo>
                    <a:pt x="1353" y="306"/>
                    <a:pt x="1048" y="0"/>
                    <a:pt x="673" y="0"/>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79" name="Google Shape;7079;p95"/>
            <p:cNvSpPr/>
            <p:nvPr/>
          </p:nvSpPr>
          <p:spPr>
            <a:xfrm>
              <a:off x="4296059" y="2508179"/>
              <a:ext cx="18233" cy="11875"/>
            </a:xfrm>
            <a:custGeom>
              <a:rect b="b" l="l" r="r" t="t"/>
              <a:pathLst>
                <a:path extrusionOk="0" h="452" w="694">
                  <a:moveTo>
                    <a:pt x="0" y="0"/>
                  </a:moveTo>
                  <a:lnTo>
                    <a:pt x="0" y="451"/>
                  </a:lnTo>
                  <a:lnTo>
                    <a:pt x="638" y="451"/>
                  </a:lnTo>
                  <a:cubicBezTo>
                    <a:pt x="694" y="305"/>
                    <a:pt x="694" y="146"/>
                    <a:pt x="638" y="0"/>
                  </a:cubicBezTo>
                  <a:close/>
                </a:path>
              </a:pathLst>
            </a:custGeom>
            <a:solidFill>
              <a:srgbClr val="8282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0" name="Google Shape;7080;p95"/>
            <p:cNvSpPr/>
            <p:nvPr/>
          </p:nvSpPr>
          <p:spPr>
            <a:xfrm>
              <a:off x="4287678" y="2480094"/>
              <a:ext cx="42483" cy="40013"/>
            </a:xfrm>
            <a:custGeom>
              <a:rect b="b" l="l" r="r" t="t"/>
              <a:pathLst>
                <a:path extrusionOk="0" h="1523" w="1617">
                  <a:moveTo>
                    <a:pt x="1297" y="1"/>
                  </a:moveTo>
                  <a:lnTo>
                    <a:pt x="160" y="1132"/>
                  </a:lnTo>
                  <a:cubicBezTo>
                    <a:pt x="0" y="1296"/>
                    <a:pt x="150" y="1522"/>
                    <a:pt x="323" y="1522"/>
                  </a:cubicBezTo>
                  <a:cubicBezTo>
                    <a:pt x="375" y="1522"/>
                    <a:pt x="430" y="1501"/>
                    <a:pt x="479" y="1451"/>
                  </a:cubicBezTo>
                  <a:lnTo>
                    <a:pt x="1616" y="320"/>
                  </a:lnTo>
                  <a:lnTo>
                    <a:pt x="1297" y="1"/>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1" name="Google Shape;7081;p95"/>
            <p:cNvSpPr/>
            <p:nvPr/>
          </p:nvSpPr>
          <p:spPr>
            <a:xfrm>
              <a:off x="4314817" y="2315313"/>
              <a:ext cx="182568" cy="178128"/>
            </a:xfrm>
            <a:custGeom>
              <a:rect b="b" l="l" r="r" t="t"/>
              <a:pathLst>
                <a:path extrusionOk="0" h="6780" w="6949">
                  <a:moveTo>
                    <a:pt x="6625" y="1"/>
                  </a:moveTo>
                  <a:cubicBezTo>
                    <a:pt x="6572" y="1"/>
                    <a:pt x="6516" y="22"/>
                    <a:pt x="6465" y="72"/>
                  </a:cubicBezTo>
                  <a:lnTo>
                    <a:pt x="146" y="6391"/>
                  </a:lnTo>
                  <a:cubicBezTo>
                    <a:pt x="1" y="6537"/>
                    <a:pt x="105" y="6779"/>
                    <a:pt x="306" y="6779"/>
                  </a:cubicBezTo>
                  <a:cubicBezTo>
                    <a:pt x="368" y="6772"/>
                    <a:pt x="424" y="6752"/>
                    <a:pt x="465" y="6710"/>
                  </a:cubicBezTo>
                  <a:lnTo>
                    <a:pt x="6784" y="391"/>
                  </a:lnTo>
                  <a:cubicBezTo>
                    <a:pt x="6949" y="226"/>
                    <a:pt x="6800" y="1"/>
                    <a:pt x="66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2" name="Google Shape;7082;p95"/>
          <p:cNvGrpSpPr/>
          <p:nvPr/>
        </p:nvGrpSpPr>
        <p:grpSpPr>
          <a:xfrm>
            <a:off x="5278954" y="2299891"/>
            <a:ext cx="367027" cy="365214"/>
            <a:chOff x="5292128" y="2299891"/>
            <a:chExt cx="367027" cy="365214"/>
          </a:xfrm>
        </p:grpSpPr>
        <p:sp>
          <p:nvSpPr>
            <p:cNvPr id="7083" name="Google Shape;7083;p95"/>
            <p:cNvSpPr/>
            <p:nvPr/>
          </p:nvSpPr>
          <p:spPr>
            <a:xfrm>
              <a:off x="5470361" y="2467772"/>
              <a:ext cx="11323" cy="124243"/>
            </a:xfrm>
            <a:custGeom>
              <a:rect b="b" l="l" r="r" t="t"/>
              <a:pathLst>
                <a:path extrusionOk="0" h="4729" w="431">
                  <a:moveTo>
                    <a:pt x="215" y="0"/>
                  </a:moveTo>
                  <a:cubicBezTo>
                    <a:pt x="108" y="0"/>
                    <a:pt x="0" y="71"/>
                    <a:pt x="0" y="213"/>
                  </a:cubicBezTo>
                  <a:lnTo>
                    <a:pt x="0" y="4514"/>
                  </a:lnTo>
                  <a:cubicBezTo>
                    <a:pt x="0" y="4632"/>
                    <a:pt x="97" y="4729"/>
                    <a:pt x="215" y="4729"/>
                  </a:cubicBezTo>
                  <a:cubicBezTo>
                    <a:pt x="333" y="4729"/>
                    <a:pt x="430" y="4632"/>
                    <a:pt x="430" y="4514"/>
                  </a:cubicBezTo>
                  <a:lnTo>
                    <a:pt x="430" y="213"/>
                  </a:lnTo>
                  <a:cubicBezTo>
                    <a:pt x="430" y="71"/>
                    <a:pt x="323" y="0"/>
                    <a:pt x="215" y="0"/>
                  </a:cubicBezTo>
                  <a:close/>
                </a:path>
              </a:pathLst>
            </a:custGeom>
            <a:solidFill>
              <a:srgbClr val="5959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4" name="Google Shape;7084;p95"/>
            <p:cNvSpPr/>
            <p:nvPr/>
          </p:nvSpPr>
          <p:spPr>
            <a:xfrm>
              <a:off x="5464870" y="2299891"/>
              <a:ext cx="22279" cy="40827"/>
            </a:xfrm>
            <a:custGeom>
              <a:rect b="b" l="l" r="r" t="t"/>
              <a:pathLst>
                <a:path extrusionOk="0" h="1554" w="848">
                  <a:moveTo>
                    <a:pt x="424" y="0"/>
                  </a:moveTo>
                  <a:cubicBezTo>
                    <a:pt x="188" y="0"/>
                    <a:pt x="1" y="194"/>
                    <a:pt x="8" y="430"/>
                  </a:cubicBezTo>
                  <a:lnTo>
                    <a:pt x="8" y="1554"/>
                  </a:lnTo>
                  <a:lnTo>
                    <a:pt x="840" y="1554"/>
                  </a:lnTo>
                  <a:lnTo>
                    <a:pt x="840" y="430"/>
                  </a:lnTo>
                  <a:cubicBezTo>
                    <a:pt x="847" y="194"/>
                    <a:pt x="660" y="0"/>
                    <a:pt x="424"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5" name="Google Shape;7085;p95"/>
            <p:cNvSpPr/>
            <p:nvPr/>
          </p:nvSpPr>
          <p:spPr>
            <a:xfrm>
              <a:off x="5292128" y="2316837"/>
              <a:ext cx="367027" cy="184433"/>
            </a:xfrm>
            <a:custGeom>
              <a:rect b="b" l="l" r="r" t="t"/>
              <a:pathLst>
                <a:path extrusionOk="0" h="7020" w="13970">
                  <a:moveTo>
                    <a:pt x="6985" y="0"/>
                  </a:moveTo>
                  <a:cubicBezTo>
                    <a:pt x="3122" y="0"/>
                    <a:pt x="0" y="3156"/>
                    <a:pt x="49" y="7020"/>
                  </a:cubicBezTo>
                  <a:lnTo>
                    <a:pt x="56" y="7020"/>
                  </a:lnTo>
                  <a:cubicBezTo>
                    <a:pt x="507" y="6479"/>
                    <a:pt x="1148" y="6208"/>
                    <a:pt x="1790" y="6208"/>
                  </a:cubicBezTo>
                  <a:cubicBezTo>
                    <a:pt x="2432" y="6208"/>
                    <a:pt x="3073" y="6479"/>
                    <a:pt x="3524" y="7020"/>
                  </a:cubicBezTo>
                  <a:cubicBezTo>
                    <a:pt x="3975" y="6479"/>
                    <a:pt x="4616" y="6208"/>
                    <a:pt x="5258" y="6208"/>
                  </a:cubicBezTo>
                  <a:cubicBezTo>
                    <a:pt x="5900" y="6208"/>
                    <a:pt x="6541" y="6479"/>
                    <a:pt x="6992" y="7020"/>
                  </a:cubicBezTo>
                  <a:cubicBezTo>
                    <a:pt x="7443" y="6479"/>
                    <a:pt x="8085" y="6208"/>
                    <a:pt x="8726" y="6208"/>
                  </a:cubicBezTo>
                  <a:cubicBezTo>
                    <a:pt x="9368" y="6208"/>
                    <a:pt x="10009" y="6479"/>
                    <a:pt x="10460" y="7020"/>
                  </a:cubicBezTo>
                  <a:cubicBezTo>
                    <a:pt x="10911" y="6479"/>
                    <a:pt x="11553" y="6208"/>
                    <a:pt x="12194" y="6208"/>
                  </a:cubicBezTo>
                  <a:cubicBezTo>
                    <a:pt x="12836" y="6208"/>
                    <a:pt x="13477" y="6479"/>
                    <a:pt x="13928" y="7020"/>
                  </a:cubicBezTo>
                  <a:cubicBezTo>
                    <a:pt x="13970" y="3156"/>
                    <a:pt x="10849" y="0"/>
                    <a:pt x="6985" y="0"/>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6" name="Google Shape;7086;p95"/>
            <p:cNvSpPr/>
            <p:nvPr/>
          </p:nvSpPr>
          <p:spPr>
            <a:xfrm>
              <a:off x="5293757" y="2319017"/>
              <a:ext cx="182279" cy="182436"/>
            </a:xfrm>
            <a:custGeom>
              <a:rect b="b" l="l" r="r" t="t"/>
              <a:pathLst>
                <a:path extrusionOk="0" h="6944" w="6938">
                  <a:moveTo>
                    <a:pt x="6937" y="0"/>
                  </a:moveTo>
                  <a:cubicBezTo>
                    <a:pt x="3108" y="0"/>
                    <a:pt x="1" y="3108"/>
                    <a:pt x="1" y="6944"/>
                  </a:cubicBezTo>
                  <a:cubicBezTo>
                    <a:pt x="452" y="6399"/>
                    <a:pt x="1093" y="6127"/>
                    <a:pt x="1735" y="6127"/>
                  </a:cubicBezTo>
                  <a:cubicBezTo>
                    <a:pt x="2377" y="6127"/>
                    <a:pt x="3018" y="6399"/>
                    <a:pt x="3469" y="6944"/>
                  </a:cubicBezTo>
                  <a:cubicBezTo>
                    <a:pt x="3469" y="3108"/>
                    <a:pt x="5023" y="0"/>
                    <a:pt x="6937" y="0"/>
                  </a:cubicBezTo>
                  <a:close/>
                </a:path>
              </a:pathLst>
            </a:custGeom>
            <a:solidFill>
              <a:srgbClr val="95A6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7" name="Google Shape;7087;p95"/>
            <p:cNvSpPr/>
            <p:nvPr/>
          </p:nvSpPr>
          <p:spPr>
            <a:xfrm>
              <a:off x="5476009" y="2319017"/>
              <a:ext cx="91139" cy="182252"/>
            </a:xfrm>
            <a:custGeom>
              <a:rect b="b" l="l" r="r" t="t"/>
              <a:pathLst>
                <a:path extrusionOk="0" h="6937" w="3469">
                  <a:moveTo>
                    <a:pt x="0" y="0"/>
                  </a:moveTo>
                  <a:lnTo>
                    <a:pt x="0" y="6937"/>
                  </a:lnTo>
                  <a:cubicBezTo>
                    <a:pt x="451" y="6396"/>
                    <a:pt x="1093" y="6125"/>
                    <a:pt x="1734" y="6125"/>
                  </a:cubicBezTo>
                  <a:cubicBezTo>
                    <a:pt x="2376" y="6125"/>
                    <a:pt x="3017" y="6396"/>
                    <a:pt x="3468" y="6937"/>
                  </a:cubicBezTo>
                  <a:cubicBezTo>
                    <a:pt x="3468" y="3108"/>
                    <a:pt x="1914" y="0"/>
                    <a:pt x="0" y="0"/>
                  </a:cubicBezTo>
                  <a:close/>
                </a:path>
              </a:pathLst>
            </a:custGeom>
            <a:solidFill>
              <a:srgbClr val="D7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88" name="Google Shape;7088;p95"/>
            <p:cNvSpPr/>
            <p:nvPr/>
          </p:nvSpPr>
          <p:spPr>
            <a:xfrm>
              <a:off x="5404574" y="2564035"/>
              <a:ext cx="82758" cy="101070"/>
            </a:xfrm>
            <a:custGeom>
              <a:rect b="b" l="l" r="r" t="t"/>
              <a:pathLst>
                <a:path extrusionOk="0" h="3847" w="3150">
                  <a:moveTo>
                    <a:pt x="2719" y="0"/>
                  </a:moveTo>
                  <a:cubicBezTo>
                    <a:pt x="2508" y="0"/>
                    <a:pt x="2296" y="142"/>
                    <a:pt x="2296" y="427"/>
                  </a:cubicBezTo>
                  <a:lnTo>
                    <a:pt x="2296" y="2258"/>
                  </a:lnTo>
                  <a:cubicBezTo>
                    <a:pt x="2296" y="2663"/>
                    <a:pt x="1970" y="2993"/>
                    <a:pt x="1573" y="2993"/>
                  </a:cubicBezTo>
                  <a:cubicBezTo>
                    <a:pt x="1569" y="2993"/>
                    <a:pt x="1565" y="2993"/>
                    <a:pt x="1561" y="2993"/>
                  </a:cubicBezTo>
                  <a:cubicBezTo>
                    <a:pt x="1262" y="2993"/>
                    <a:pt x="1006" y="2806"/>
                    <a:pt x="895" y="2535"/>
                  </a:cubicBezTo>
                  <a:cubicBezTo>
                    <a:pt x="832" y="2376"/>
                    <a:pt x="673" y="2272"/>
                    <a:pt x="506" y="2272"/>
                  </a:cubicBezTo>
                  <a:cubicBezTo>
                    <a:pt x="208" y="2272"/>
                    <a:pt x="0" y="2577"/>
                    <a:pt x="111" y="2854"/>
                  </a:cubicBezTo>
                  <a:cubicBezTo>
                    <a:pt x="345" y="3453"/>
                    <a:pt x="933" y="3846"/>
                    <a:pt x="1579" y="3846"/>
                  </a:cubicBezTo>
                  <a:cubicBezTo>
                    <a:pt x="1584" y="3846"/>
                    <a:pt x="1590" y="3846"/>
                    <a:pt x="1595" y="3846"/>
                  </a:cubicBezTo>
                  <a:cubicBezTo>
                    <a:pt x="2462" y="3825"/>
                    <a:pt x="3149" y="3111"/>
                    <a:pt x="3142" y="2244"/>
                  </a:cubicBezTo>
                  <a:lnTo>
                    <a:pt x="3142" y="427"/>
                  </a:lnTo>
                  <a:cubicBezTo>
                    <a:pt x="3142" y="142"/>
                    <a:pt x="2931" y="0"/>
                    <a:pt x="2719"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089" name="Google Shape;7089;p95"/>
          <p:cNvGrpSpPr/>
          <p:nvPr/>
        </p:nvGrpSpPr>
        <p:grpSpPr>
          <a:xfrm>
            <a:off x="5860443" y="2309901"/>
            <a:ext cx="345720" cy="345720"/>
            <a:chOff x="5873617" y="2309901"/>
            <a:chExt cx="345720" cy="345720"/>
          </a:xfrm>
        </p:grpSpPr>
        <p:sp>
          <p:nvSpPr>
            <p:cNvPr id="7090" name="Google Shape;7090;p95"/>
            <p:cNvSpPr/>
            <p:nvPr/>
          </p:nvSpPr>
          <p:spPr>
            <a:xfrm>
              <a:off x="5873617" y="2309901"/>
              <a:ext cx="345720" cy="345720"/>
            </a:xfrm>
            <a:custGeom>
              <a:rect b="b" l="l" r="r" t="t"/>
              <a:pathLst>
                <a:path extrusionOk="0" h="13159" w="13159">
                  <a:moveTo>
                    <a:pt x="6583" y="1"/>
                  </a:moveTo>
                  <a:cubicBezTo>
                    <a:pt x="2949" y="1"/>
                    <a:pt x="1" y="2942"/>
                    <a:pt x="1" y="6576"/>
                  </a:cubicBezTo>
                  <a:cubicBezTo>
                    <a:pt x="1" y="10211"/>
                    <a:pt x="2949" y="13159"/>
                    <a:pt x="6583" y="13159"/>
                  </a:cubicBezTo>
                  <a:cubicBezTo>
                    <a:pt x="10218" y="13159"/>
                    <a:pt x="13159" y="10211"/>
                    <a:pt x="13159" y="6576"/>
                  </a:cubicBezTo>
                  <a:cubicBezTo>
                    <a:pt x="13159" y="2942"/>
                    <a:pt x="10218" y="1"/>
                    <a:pt x="6583" y="1"/>
                  </a:cubicBezTo>
                  <a:close/>
                </a:path>
              </a:pathLst>
            </a:custGeom>
            <a:solidFill>
              <a:srgbClr val="7988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1" name="Google Shape;7091;p95"/>
            <p:cNvSpPr/>
            <p:nvPr/>
          </p:nvSpPr>
          <p:spPr>
            <a:xfrm>
              <a:off x="5899496" y="2335779"/>
              <a:ext cx="293963" cy="293963"/>
            </a:xfrm>
            <a:custGeom>
              <a:rect b="b" l="l" r="r" t="t"/>
              <a:pathLst>
                <a:path extrusionOk="0" h="11189" w="11189">
                  <a:moveTo>
                    <a:pt x="5598" y="1"/>
                  </a:moveTo>
                  <a:cubicBezTo>
                    <a:pt x="2505" y="1"/>
                    <a:pt x="1" y="2504"/>
                    <a:pt x="1" y="5591"/>
                  </a:cubicBezTo>
                  <a:cubicBezTo>
                    <a:pt x="1" y="8685"/>
                    <a:pt x="2505" y="11189"/>
                    <a:pt x="5598" y="11189"/>
                  </a:cubicBezTo>
                  <a:cubicBezTo>
                    <a:pt x="8685" y="11189"/>
                    <a:pt x="11189" y="8685"/>
                    <a:pt x="11189" y="5591"/>
                  </a:cubicBezTo>
                  <a:cubicBezTo>
                    <a:pt x="11189" y="2504"/>
                    <a:pt x="8685" y="1"/>
                    <a:pt x="5598" y="1"/>
                  </a:cubicBezTo>
                  <a:close/>
                </a:path>
              </a:pathLst>
            </a:custGeom>
            <a:solidFill>
              <a:srgbClr val="F2F4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2" name="Google Shape;7092;p95"/>
            <p:cNvSpPr/>
            <p:nvPr/>
          </p:nvSpPr>
          <p:spPr>
            <a:xfrm>
              <a:off x="6041288" y="2356088"/>
              <a:ext cx="10404" cy="131888"/>
            </a:xfrm>
            <a:custGeom>
              <a:rect b="b" l="l" r="r" t="t"/>
              <a:pathLst>
                <a:path extrusionOk="0" h="5020" w="396">
                  <a:moveTo>
                    <a:pt x="198" y="1"/>
                  </a:moveTo>
                  <a:cubicBezTo>
                    <a:pt x="99" y="1"/>
                    <a:pt x="0" y="67"/>
                    <a:pt x="0" y="199"/>
                  </a:cubicBezTo>
                  <a:lnTo>
                    <a:pt x="0" y="4818"/>
                  </a:lnTo>
                  <a:cubicBezTo>
                    <a:pt x="0" y="4929"/>
                    <a:pt x="90" y="5019"/>
                    <a:pt x="201" y="5019"/>
                  </a:cubicBezTo>
                  <a:cubicBezTo>
                    <a:pt x="305" y="5019"/>
                    <a:pt x="395" y="4929"/>
                    <a:pt x="395" y="4818"/>
                  </a:cubicBezTo>
                  <a:lnTo>
                    <a:pt x="395" y="199"/>
                  </a:lnTo>
                  <a:cubicBezTo>
                    <a:pt x="395" y="67"/>
                    <a:pt x="297" y="1"/>
                    <a:pt x="198"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3" name="Google Shape;7093;p95"/>
            <p:cNvSpPr/>
            <p:nvPr/>
          </p:nvSpPr>
          <p:spPr>
            <a:xfrm>
              <a:off x="6039449" y="2477546"/>
              <a:ext cx="135435" cy="10430"/>
            </a:xfrm>
            <a:custGeom>
              <a:rect b="b" l="l" r="r" t="t"/>
              <a:pathLst>
                <a:path extrusionOk="0" h="397" w="5155">
                  <a:moveTo>
                    <a:pt x="271" y="1"/>
                  </a:moveTo>
                  <a:cubicBezTo>
                    <a:pt x="1" y="1"/>
                    <a:pt x="1" y="396"/>
                    <a:pt x="271" y="396"/>
                  </a:cubicBezTo>
                  <a:lnTo>
                    <a:pt x="4891" y="396"/>
                  </a:lnTo>
                  <a:cubicBezTo>
                    <a:pt x="5154" y="396"/>
                    <a:pt x="5154" y="1"/>
                    <a:pt x="48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4" name="Google Shape;7094;p95"/>
            <p:cNvSpPr/>
            <p:nvPr/>
          </p:nvSpPr>
          <p:spPr>
            <a:xfrm>
              <a:off x="5935778" y="2372035"/>
              <a:ext cx="275178" cy="257970"/>
            </a:xfrm>
            <a:custGeom>
              <a:rect b="b" l="l" r="r" t="t"/>
              <a:pathLst>
                <a:path extrusionOk="0" h="9819" w="10474">
                  <a:moveTo>
                    <a:pt x="7893" y="1"/>
                  </a:moveTo>
                  <a:cubicBezTo>
                    <a:pt x="9815" y="2213"/>
                    <a:pt x="9697" y="5543"/>
                    <a:pt x="7623" y="7617"/>
                  </a:cubicBezTo>
                  <a:cubicBezTo>
                    <a:pt x="6532" y="8704"/>
                    <a:pt x="5100" y="9254"/>
                    <a:pt x="3664" y="9254"/>
                  </a:cubicBezTo>
                  <a:cubicBezTo>
                    <a:pt x="2361" y="9254"/>
                    <a:pt x="1056" y="8801"/>
                    <a:pt x="0" y="7887"/>
                  </a:cubicBezTo>
                  <a:lnTo>
                    <a:pt x="0" y="7887"/>
                  </a:lnTo>
                  <a:cubicBezTo>
                    <a:pt x="1112" y="9170"/>
                    <a:pt x="2669" y="9818"/>
                    <a:pt x="4229" y="9818"/>
                  </a:cubicBezTo>
                  <a:cubicBezTo>
                    <a:pt x="5657" y="9818"/>
                    <a:pt x="7088" y="9275"/>
                    <a:pt x="8185" y="8179"/>
                  </a:cubicBezTo>
                  <a:cubicBezTo>
                    <a:pt x="10474" y="5883"/>
                    <a:pt x="10342" y="2123"/>
                    <a:pt x="7893" y="1"/>
                  </a:cubicBezTo>
                  <a:close/>
                </a:path>
              </a:pathLst>
            </a:custGeom>
            <a:solidFill>
              <a:srgbClr val="BCCA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5" name="Google Shape;7095;p95"/>
            <p:cNvSpPr/>
            <p:nvPr/>
          </p:nvSpPr>
          <p:spPr>
            <a:xfrm>
              <a:off x="5918097" y="2477546"/>
              <a:ext cx="21333" cy="10430"/>
            </a:xfrm>
            <a:custGeom>
              <a:rect b="b" l="l" r="r" t="t"/>
              <a:pathLst>
                <a:path extrusionOk="0" h="397" w="812">
                  <a:moveTo>
                    <a:pt x="264" y="1"/>
                  </a:moveTo>
                  <a:cubicBezTo>
                    <a:pt x="0" y="1"/>
                    <a:pt x="0" y="396"/>
                    <a:pt x="264" y="396"/>
                  </a:cubicBezTo>
                  <a:lnTo>
                    <a:pt x="548" y="396"/>
                  </a:lnTo>
                  <a:cubicBezTo>
                    <a:pt x="812" y="396"/>
                    <a:pt x="812" y="1"/>
                    <a:pt x="548"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6" name="Google Shape;7096;p95"/>
            <p:cNvSpPr/>
            <p:nvPr/>
          </p:nvSpPr>
          <p:spPr>
            <a:xfrm>
              <a:off x="6041288" y="2591542"/>
              <a:ext cx="10404" cy="17970"/>
            </a:xfrm>
            <a:custGeom>
              <a:rect b="b" l="l" r="r" t="t"/>
              <a:pathLst>
                <a:path extrusionOk="0" h="684" w="396">
                  <a:moveTo>
                    <a:pt x="198" y="0"/>
                  </a:moveTo>
                  <a:cubicBezTo>
                    <a:pt x="99" y="0"/>
                    <a:pt x="0" y="66"/>
                    <a:pt x="0" y="198"/>
                  </a:cubicBezTo>
                  <a:lnTo>
                    <a:pt x="0" y="483"/>
                  </a:lnTo>
                  <a:cubicBezTo>
                    <a:pt x="0" y="594"/>
                    <a:pt x="90" y="684"/>
                    <a:pt x="201" y="684"/>
                  </a:cubicBezTo>
                  <a:cubicBezTo>
                    <a:pt x="305" y="684"/>
                    <a:pt x="395" y="594"/>
                    <a:pt x="395" y="483"/>
                  </a:cubicBezTo>
                  <a:lnTo>
                    <a:pt x="395" y="198"/>
                  </a:lnTo>
                  <a:cubicBezTo>
                    <a:pt x="395" y="66"/>
                    <a:pt x="297" y="0"/>
                    <a:pt x="198"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7" name="Google Shape;7097;p95"/>
            <p:cNvSpPr/>
            <p:nvPr/>
          </p:nvSpPr>
          <p:spPr>
            <a:xfrm>
              <a:off x="5953144" y="2391556"/>
              <a:ext cx="19836" cy="15869"/>
            </a:xfrm>
            <a:custGeom>
              <a:rect b="b" l="l" r="r" t="t"/>
              <a:pathLst>
                <a:path extrusionOk="0" h="604" w="755">
                  <a:moveTo>
                    <a:pt x="285" y="0"/>
                  </a:moveTo>
                  <a:cubicBezTo>
                    <a:pt x="133" y="0"/>
                    <a:pt x="0" y="196"/>
                    <a:pt x="144" y="340"/>
                  </a:cubicBezTo>
                  <a:lnTo>
                    <a:pt x="345" y="541"/>
                  </a:lnTo>
                  <a:cubicBezTo>
                    <a:pt x="379" y="583"/>
                    <a:pt x="435" y="603"/>
                    <a:pt x="484" y="603"/>
                  </a:cubicBezTo>
                  <a:cubicBezTo>
                    <a:pt x="664" y="603"/>
                    <a:pt x="754" y="388"/>
                    <a:pt x="629" y="264"/>
                  </a:cubicBezTo>
                  <a:lnTo>
                    <a:pt x="421" y="62"/>
                  </a:lnTo>
                  <a:cubicBezTo>
                    <a:pt x="379" y="19"/>
                    <a:pt x="331" y="0"/>
                    <a:pt x="28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8" name="Google Shape;7098;p95"/>
            <p:cNvSpPr/>
            <p:nvPr/>
          </p:nvSpPr>
          <p:spPr>
            <a:xfrm>
              <a:off x="6119686" y="2557939"/>
              <a:ext cx="19652" cy="15869"/>
            </a:xfrm>
            <a:custGeom>
              <a:rect b="b" l="l" r="r" t="t"/>
              <a:pathLst>
                <a:path extrusionOk="0" h="604" w="748">
                  <a:moveTo>
                    <a:pt x="285" y="1"/>
                  </a:moveTo>
                  <a:cubicBezTo>
                    <a:pt x="131" y="1"/>
                    <a:pt x="0" y="202"/>
                    <a:pt x="144" y="347"/>
                  </a:cubicBezTo>
                  <a:lnTo>
                    <a:pt x="345" y="548"/>
                  </a:lnTo>
                  <a:cubicBezTo>
                    <a:pt x="380" y="582"/>
                    <a:pt x="429" y="603"/>
                    <a:pt x="484" y="603"/>
                  </a:cubicBezTo>
                  <a:cubicBezTo>
                    <a:pt x="658" y="603"/>
                    <a:pt x="748" y="388"/>
                    <a:pt x="623" y="263"/>
                  </a:cubicBezTo>
                  <a:lnTo>
                    <a:pt x="422" y="62"/>
                  </a:lnTo>
                  <a:cubicBezTo>
                    <a:pt x="379" y="19"/>
                    <a:pt x="331" y="1"/>
                    <a:pt x="28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99" name="Google Shape;7099;p95"/>
            <p:cNvSpPr/>
            <p:nvPr/>
          </p:nvSpPr>
          <p:spPr>
            <a:xfrm>
              <a:off x="6120185" y="2391556"/>
              <a:ext cx="19652" cy="15869"/>
            </a:xfrm>
            <a:custGeom>
              <a:rect b="b" l="l" r="r" t="t"/>
              <a:pathLst>
                <a:path extrusionOk="0" h="604" w="748">
                  <a:moveTo>
                    <a:pt x="466" y="0"/>
                  </a:moveTo>
                  <a:cubicBezTo>
                    <a:pt x="419" y="0"/>
                    <a:pt x="370" y="19"/>
                    <a:pt x="326" y="62"/>
                  </a:cubicBezTo>
                  <a:lnTo>
                    <a:pt x="125" y="264"/>
                  </a:lnTo>
                  <a:cubicBezTo>
                    <a:pt x="0" y="388"/>
                    <a:pt x="84" y="603"/>
                    <a:pt x="264" y="603"/>
                  </a:cubicBezTo>
                  <a:cubicBezTo>
                    <a:pt x="313" y="603"/>
                    <a:pt x="368" y="583"/>
                    <a:pt x="403" y="541"/>
                  </a:cubicBezTo>
                  <a:lnTo>
                    <a:pt x="604" y="340"/>
                  </a:lnTo>
                  <a:cubicBezTo>
                    <a:pt x="747" y="196"/>
                    <a:pt x="618" y="0"/>
                    <a:pt x="466"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0" name="Google Shape;7100;p95"/>
            <p:cNvSpPr/>
            <p:nvPr/>
          </p:nvSpPr>
          <p:spPr>
            <a:xfrm>
              <a:off x="5953617" y="2557939"/>
              <a:ext cx="19862" cy="15869"/>
            </a:xfrm>
            <a:custGeom>
              <a:rect b="b" l="l" r="r" t="t"/>
              <a:pathLst>
                <a:path extrusionOk="0" h="604" w="756">
                  <a:moveTo>
                    <a:pt x="465" y="1"/>
                  </a:moveTo>
                  <a:cubicBezTo>
                    <a:pt x="418" y="1"/>
                    <a:pt x="370" y="19"/>
                    <a:pt x="327" y="62"/>
                  </a:cubicBezTo>
                  <a:lnTo>
                    <a:pt x="126" y="263"/>
                  </a:lnTo>
                  <a:cubicBezTo>
                    <a:pt x="1" y="388"/>
                    <a:pt x="91" y="603"/>
                    <a:pt x="264" y="603"/>
                  </a:cubicBezTo>
                  <a:cubicBezTo>
                    <a:pt x="320" y="603"/>
                    <a:pt x="368" y="582"/>
                    <a:pt x="403" y="548"/>
                  </a:cubicBezTo>
                  <a:lnTo>
                    <a:pt x="611" y="347"/>
                  </a:lnTo>
                  <a:cubicBezTo>
                    <a:pt x="755" y="202"/>
                    <a:pt x="620" y="1"/>
                    <a:pt x="46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1" name="Google Shape;7101;p95"/>
            <p:cNvSpPr/>
            <p:nvPr/>
          </p:nvSpPr>
          <p:spPr>
            <a:xfrm>
              <a:off x="5927056" y="2429887"/>
              <a:ext cx="21859" cy="13425"/>
            </a:xfrm>
            <a:custGeom>
              <a:rect b="b" l="l" r="r" t="t"/>
              <a:pathLst>
                <a:path extrusionOk="0" h="511" w="832">
                  <a:moveTo>
                    <a:pt x="289" y="0"/>
                  </a:moveTo>
                  <a:cubicBezTo>
                    <a:pt x="98" y="0"/>
                    <a:pt x="1" y="295"/>
                    <a:pt x="214" y="386"/>
                  </a:cubicBezTo>
                  <a:lnTo>
                    <a:pt x="478" y="497"/>
                  </a:lnTo>
                  <a:cubicBezTo>
                    <a:pt x="499" y="504"/>
                    <a:pt x="526" y="511"/>
                    <a:pt x="554" y="511"/>
                  </a:cubicBezTo>
                  <a:cubicBezTo>
                    <a:pt x="769" y="511"/>
                    <a:pt x="831" y="213"/>
                    <a:pt x="630" y="129"/>
                  </a:cubicBezTo>
                  <a:lnTo>
                    <a:pt x="374" y="18"/>
                  </a:lnTo>
                  <a:cubicBezTo>
                    <a:pt x="344" y="6"/>
                    <a:pt x="316" y="0"/>
                    <a:pt x="289"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2" name="Google Shape;7102;p95"/>
            <p:cNvSpPr/>
            <p:nvPr/>
          </p:nvSpPr>
          <p:spPr>
            <a:xfrm>
              <a:off x="6143751" y="2522077"/>
              <a:ext cx="21832" cy="13452"/>
            </a:xfrm>
            <a:custGeom>
              <a:rect b="b" l="l" r="r" t="t"/>
              <a:pathLst>
                <a:path extrusionOk="0" h="512" w="831">
                  <a:moveTo>
                    <a:pt x="287" y="0"/>
                  </a:moveTo>
                  <a:cubicBezTo>
                    <a:pt x="97" y="0"/>
                    <a:pt x="1" y="289"/>
                    <a:pt x="213" y="380"/>
                  </a:cubicBezTo>
                  <a:lnTo>
                    <a:pt x="477" y="491"/>
                  </a:lnTo>
                  <a:cubicBezTo>
                    <a:pt x="498" y="505"/>
                    <a:pt x="525" y="512"/>
                    <a:pt x="553" y="512"/>
                  </a:cubicBezTo>
                  <a:cubicBezTo>
                    <a:pt x="768" y="512"/>
                    <a:pt x="831" y="213"/>
                    <a:pt x="629" y="130"/>
                  </a:cubicBezTo>
                  <a:lnTo>
                    <a:pt x="373" y="19"/>
                  </a:lnTo>
                  <a:cubicBezTo>
                    <a:pt x="343" y="6"/>
                    <a:pt x="314" y="0"/>
                    <a:pt x="287"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3" name="Google Shape;7103;p95"/>
            <p:cNvSpPr/>
            <p:nvPr/>
          </p:nvSpPr>
          <p:spPr>
            <a:xfrm>
              <a:off x="6084822" y="2365730"/>
              <a:ext cx="15816" cy="17261"/>
            </a:xfrm>
            <a:custGeom>
              <a:rect b="b" l="l" r="r" t="t"/>
              <a:pathLst>
                <a:path extrusionOk="0" h="657" w="602">
                  <a:moveTo>
                    <a:pt x="345" y="0"/>
                  </a:moveTo>
                  <a:cubicBezTo>
                    <a:pt x="275" y="0"/>
                    <a:pt x="204" y="37"/>
                    <a:pt x="167" y="123"/>
                  </a:cubicBezTo>
                  <a:lnTo>
                    <a:pt x="56" y="386"/>
                  </a:lnTo>
                  <a:cubicBezTo>
                    <a:pt x="1" y="511"/>
                    <a:pt x="98" y="657"/>
                    <a:pt x="237" y="657"/>
                  </a:cubicBezTo>
                  <a:cubicBezTo>
                    <a:pt x="320" y="657"/>
                    <a:pt x="389" y="608"/>
                    <a:pt x="424" y="539"/>
                  </a:cubicBezTo>
                  <a:lnTo>
                    <a:pt x="535" y="276"/>
                  </a:lnTo>
                  <a:cubicBezTo>
                    <a:pt x="602" y="119"/>
                    <a:pt x="473" y="0"/>
                    <a:pt x="345"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4" name="Google Shape;7104;p95"/>
            <p:cNvSpPr/>
            <p:nvPr/>
          </p:nvSpPr>
          <p:spPr>
            <a:xfrm>
              <a:off x="5992632" y="2582399"/>
              <a:ext cx="15816" cy="17287"/>
            </a:xfrm>
            <a:custGeom>
              <a:rect b="b" l="l" r="r" t="t"/>
              <a:pathLst>
                <a:path extrusionOk="0" h="658" w="602">
                  <a:moveTo>
                    <a:pt x="350" y="0"/>
                  </a:moveTo>
                  <a:cubicBezTo>
                    <a:pt x="280" y="0"/>
                    <a:pt x="211" y="37"/>
                    <a:pt x="174" y="123"/>
                  </a:cubicBezTo>
                  <a:lnTo>
                    <a:pt x="56" y="387"/>
                  </a:lnTo>
                  <a:cubicBezTo>
                    <a:pt x="0" y="511"/>
                    <a:pt x="97" y="657"/>
                    <a:pt x="243" y="657"/>
                  </a:cubicBezTo>
                  <a:cubicBezTo>
                    <a:pt x="319" y="657"/>
                    <a:pt x="396" y="609"/>
                    <a:pt x="423" y="539"/>
                  </a:cubicBezTo>
                  <a:lnTo>
                    <a:pt x="534" y="276"/>
                  </a:lnTo>
                  <a:cubicBezTo>
                    <a:pt x="601" y="119"/>
                    <a:pt x="475" y="0"/>
                    <a:pt x="350" y="0"/>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5" name="Google Shape;7105;p95"/>
            <p:cNvSpPr/>
            <p:nvPr/>
          </p:nvSpPr>
          <p:spPr>
            <a:xfrm>
              <a:off x="5994445" y="2364758"/>
              <a:ext cx="15527" cy="17524"/>
            </a:xfrm>
            <a:custGeom>
              <a:rect b="b" l="l" r="r" t="t"/>
              <a:pathLst>
                <a:path extrusionOk="0" h="667" w="591">
                  <a:moveTo>
                    <a:pt x="255" y="1"/>
                  </a:moveTo>
                  <a:cubicBezTo>
                    <a:pt x="129" y="1"/>
                    <a:pt x="1" y="118"/>
                    <a:pt x="63" y="278"/>
                  </a:cubicBezTo>
                  <a:lnTo>
                    <a:pt x="174" y="541"/>
                  </a:lnTo>
                  <a:cubicBezTo>
                    <a:pt x="202" y="611"/>
                    <a:pt x="271" y="659"/>
                    <a:pt x="354" y="666"/>
                  </a:cubicBezTo>
                  <a:cubicBezTo>
                    <a:pt x="493" y="666"/>
                    <a:pt x="590" y="521"/>
                    <a:pt x="542" y="389"/>
                  </a:cubicBezTo>
                  <a:lnTo>
                    <a:pt x="431" y="125"/>
                  </a:lnTo>
                  <a:cubicBezTo>
                    <a:pt x="396" y="38"/>
                    <a:pt x="326" y="1"/>
                    <a:pt x="255"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6" name="Google Shape;7106;p95"/>
            <p:cNvSpPr/>
            <p:nvPr/>
          </p:nvSpPr>
          <p:spPr>
            <a:xfrm>
              <a:off x="6082641" y="2583161"/>
              <a:ext cx="15527" cy="17419"/>
            </a:xfrm>
            <a:custGeom>
              <a:rect b="b" l="l" r="r" t="t"/>
              <a:pathLst>
                <a:path extrusionOk="0" h="663" w="591">
                  <a:moveTo>
                    <a:pt x="254" y="1"/>
                  </a:moveTo>
                  <a:cubicBezTo>
                    <a:pt x="129" y="1"/>
                    <a:pt x="1" y="119"/>
                    <a:pt x="63" y="274"/>
                  </a:cubicBezTo>
                  <a:lnTo>
                    <a:pt x="174" y="538"/>
                  </a:lnTo>
                  <a:cubicBezTo>
                    <a:pt x="202" y="614"/>
                    <a:pt x="271" y="663"/>
                    <a:pt x="354" y="663"/>
                  </a:cubicBezTo>
                  <a:cubicBezTo>
                    <a:pt x="493" y="663"/>
                    <a:pt x="590" y="524"/>
                    <a:pt x="542" y="392"/>
                  </a:cubicBezTo>
                  <a:lnTo>
                    <a:pt x="431" y="129"/>
                  </a:lnTo>
                  <a:cubicBezTo>
                    <a:pt x="396" y="39"/>
                    <a:pt x="325" y="1"/>
                    <a:pt x="254"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7" name="Google Shape;7107;p95"/>
            <p:cNvSpPr/>
            <p:nvPr/>
          </p:nvSpPr>
          <p:spPr>
            <a:xfrm>
              <a:off x="6144776" y="2431936"/>
              <a:ext cx="22069" cy="13399"/>
            </a:xfrm>
            <a:custGeom>
              <a:rect b="b" l="l" r="r" t="t"/>
              <a:pathLst>
                <a:path extrusionOk="0" h="510" w="840">
                  <a:moveTo>
                    <a:pt x="552" y="1"/>
                  </a:moveTo>
                  <a:cubicBezTo>
                    <a:pt x="527" y="1"/>
                    <a:pt x="500" y="6"/>
                    <a:pt x="473" y="17"/>
                  </a:cubicBezTo>
                  <a:lnTo>
                    <a:pt x="209" y="128"/>
                  </a:lnTo>
                  <a:cubicBezTo>
                    <a:pt x="1" y="204"/>
                    <a:pt x="63" y="509"/>
                    <a:pt x="285" y="509"/>
                  </a:cubicBezTo>
                  <a:cubicBezTo>
                    <a:pt x="306" y="509"/>
                    <a:pt x="334" y="502"/>
                    <a:pt x="355" y="495"/>
                  </a:cubicBezTo>
                  <a:lnTo>
                    <a:pt x="618" y="384"/>
                  </a:lnTo>
                  <a:cubicBezTo>
                    <a:pt x="839" y="298"/>
                    <a:pt x="745" y="1"/>
                    <a:pt x="552"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08" name="Google Shape;7108;p95"/>
            <p:cNvSpPr/>
            <p:nvPr/>
          </p:nvSpPr>
          <p:spPr>
            <a:xfrm>
              <a:off x="5926530" y="2520081"/>
              <a:ext cx="21964" cy="13268"/>
            </a:xfrm>
            <a:custGeom>
              <a:rect b="b" l="l" r="r" t="t"/>
              <a:pathLst>
                <a:path extrusionOk="0" h="505" w="836">
                  <a:moveTo>
                    <a:pt x="553" y="1"/>
                  </a:moveTo>
                  <a:cubicBezTo>
                    <a:pt x="527" y="1"/>
                    <a:pt x="499" y="6"/>
                    <a:pt x="470" y="19"/>
                  </a:cubicBezTo>
                  <a:lnTo>
                    <a:pt x="206" y="123"/>
                  </a:lnTo>
                  <a:cubicBezTo>
                    <a:pt x="1" y="205"/>
                    <a:pt x="59" y="504"/>
                    <a:pt x="275" y="504"/>
                  </a:cubicBezTo>
                  <a:cubicBezTo>
                    <a:pt x="278" y="504"/>
                    <a:pt x="280" y="504"/>
                    <a:pt x="283" y="504"/>
                  </a:cubicBezTo>
                  <a:lnTo>
                    <a:pt x="276" y="504"/>
                  </a:lnTo>
                  <a:cubicBezTo>
                    <a:pt x="303" y="504"/>
                    <a:pt x="331" y="504"/>
                    <a:pt x="352" y="490"/>
                  </a:cubicBezTo>
                  <a:lnTo>
                    <a:pt x="616" y="386"/>
                  </a:lnTo>
                  <a:cubicBezTo>
                    <a:pt x="835" y="301"/>
                    <a:pt x="744" y="1"/>
                    <a:pt x="553" y="1"/>
                  </a:cubicBezTo>
                  <a:close/>
                </a:path>
              </a:pathLst>
            </a:custGeom>
            <a:solidFill>
              <a:srgbClr val="3D3D3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09" name="Google Shape;7109;p95"/>
          <p:cNvGrpSpPr/>
          <p:nvPr/>
        </p:nvGrpSpPr>
        <p:grpSpPr>
          <a:xfrm>
            <a:off x="6850154" y="2297710"/>
            <a:ext cx="391460" cy="370127"/>
            <a:chOff x="6863329" y="2297710"/>
            <a:chExt cx="391460" cy="370127"/>
          </a:xfrm>
        </p:grpSpPr>
        <p:sp>
          <p:nvSpPr>
            <p:cNvPr id="7110" name="Google Shape;7110;p95"/>
            <p:cNvSpPr/>
            <p:nvPr/>
          </p:nvSpPr>
          <p:spPr>
            <a:xfrm>
              <a:off x="6979033" y="2297710"/>
              <a:ext cx="272603" cy="342961"/>
            </a:xfrm>
            <a:custGeom>
              <a:rect b="b" l="l" r="r" t="t"/>
              <a:pathLst>
                <a:path extrusionOk="0" h="13054" w="10376">
                  <a:moveTo>
                    <a:pt x="3589" y="0"/>
                  </a:moveTo>
                  <a:cubicBezTo>
                    <a:pt x="3379" y="0"/>
                    <a:pt x="3193" y="25"/>
                    <a:pt x="3060" y="48"/>
                  </a:cubicBezTo>
                  <a:cubicBezTo>
                    <a:pt x="2942" y="69"/>
                    <a:pt x="2851" y="180"/>
                    <a:pt x="2851" y="305"/>
                  </a:cubicBezTo>
                  <a:lnTo>
                    <a:pt x="2851" y="3468"/>
                  </a:lnTo>
                  <a:lnTo>
                    <a:pt x="1" y="7089"/>
                  </a:lnTo>
                  <a:lnTo>
                    <a:pt x="1" y="12270"/>
                  </a:lnTo>
                  <a:lnTo>
                    <a:pt x="1554" y="13054"/>
                  </a:lnTo>
                  <a:lnTo>
                    <a:pt x="8525" y="13054"/>
                  </a:lnTo>
                  <a:cubicBezTo>
                    <a:pt x="9101" y="13054"/>
                    <a:pt x="9573" y="12596"/>
                    <a:pt x="9587" y="12027"/>
                  </a:cubicBezTo>
                  <a:cubicBezTo>
                    <a:pt x="9587" y="11521"/>
                    <a:pt x="9233" y="11091"/>
                    <a:pt x="8740" y="11001"/>
                  </a:cubicBezTo>
                  <a:lnTo>
                    <a:pt x="8740" y="10980"/>
                  </a:lnTo>
                  <a:lnTo>
                    <a:pt x="8803" y="10980"/>
                  </a:lnTo>
                  <a:cubicBezTo>
                    <a:pt x="9351" y="10973"/>
                    <a:pt x="9802" y="10550"/>
                    <a:pt x="9836" y="10009"/>
                  </a:cubicBezTo>
                  <a:cubicBezTo>
                    <a:pt x="9864" y="9461"/>
                    <a:pt x="9476" y="8982"/>
                    <a:pt x="8935" y="8913"/>
                  </a:cubicBezTo>
                  <a:lnTo>
                    <a:pt x="8935" y="8899"/>
                  </a:lnTo>
                  <a:cubicBezTo>
                    <a:pt x="8976" y="8899"/>
                    <a:pt x="9025" y="8906"/>
                    <a:pt x="9066" y="8906"/>
                  </a:cubicBezTo>
                  <a:cubicBezTo>
                    <a:pt x="9621" y="8899"/>
                    <a:pt x="10079" y="8455"/>
                    <a:pt x="10093" y="7900"/>
                  </a:cubicBezTo>
                  <a:cubicBezTo>
                    <a:pt x="10114" y="7345"/>
                    <a:pt x="9684" y="6874"/>
                    <a:pt x="9129" y="6832"/>
                  </a:cubicBezTo>
                  <a:lnTo>
                    <a:pt x="9129" y="6811"/>
                  </a:lnTo>
                  <a:cubicBezTo>
                    <a:pt x="9196" y="6824"/>
                    <a:pt x="9262" y="6830"/>
                    <a:pt x="9328" y="6830"/>
                  </a:cubicBezTo>
                  <a:cubicBezTo>
                    <a:pt x="9897" y="6830"/>
                    <a:pt x="10375" y="6361"/>
                    <a:pt x="10356" y="5764"/>
                  </a:cubicBezTo>
                  <a:cubicBezTo>
                    <a:pt x="10336" y="5202"/>
                    <a:pt x="9871" y="4758"/>
                    <a:pt x="9302" y="4758"/>
                  </a:cubicBezTo>
                  <a:lnTo>
                    <a:pt x="5439" y="4758"/>
                  </a:lnTo>
                  <a:lnTo>
                    <a:pt x="5439" y="2171"/>
                  </a:lnTo>
                  <a:cubicBezTo>
                    <a:pt x="5439" y="324"/>
                    <a:pt x="4356" y="0"/>
                    <a:pt x="35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1" name="Google Shape;7111;p95"/>
            <p:cNvSpPr/>
            <p:nvPr/>
          </p:nvSpPr>
          <p:spPr>
            <a:xfrm>
              <a:off x="6979033" y="2606386"/>
              <a:ext cx="255342" cy="34286"/>
            </a:xfrm>
            <a:custGeom>
              <a:rect b="b" l="l" r="r" t="t"/>
              <a:pathLst>
                <a:path extrusionOk="0" h="1305" w="9719">
                  <a:moveTo>
                    <a:pt x="1" y="1"/>
                  </a:moveTo>
                  <a:lnTo>
                    <a:pt x="1" y="521"/>
                  </a:lnTo>
                  <a:lnTo>
                    <a:pt x="1554" y="1305"/>
                  </a:lnTo>
                  <a:lnTo>
                    <a:pt x="8546" y="1305"/>
                  </a:lnTo>
                  <a:cubicBezTo>
                    <a:pt x="9226" y="1298"/>
                    <a:pt x="9718" y="660"/>
                    <a:pt x="9552" y="8"/>
                  </a:cubicBezTo>
                  <a:lnTo>
                    <a:pt x="9552" y="8"/>
                  </a:lnTo>
                  <a:cubicBezTo>
                    <a:pt x="9434" y="465"/>
                    <a:pt x="9018" y="778"/>
                    <a:pt x="8546" y="785"/>
                  </a:cubicBezTo>
                  <a:lnTo>
                    <a:pt x="1554" y="785"/>
                  </a:lnTo>
                  <a:lnTo>
                    <a:pt x="1"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2" name="Google Shape;7112;p95"/>
            <p:cNvSpPr/>
            <p:nvPr/>
          </p:nvSpPr>
          <p:spPr>
            <a:xfrm>
              <a:off x="7176392" y="2552081"/>
              <a:ext cx="64709" cy="34102"/>
            </a:xfrm>
            <a:custGeom>
              <a:rect b="b" l="l" r="r" t="t"/>
              <a:pathLst>
                <a:path extrusionOk="0" h="1298" w="2463">
                  <a:moveTo>
                    <a:pt x="2296" y="1"/>
                  </a:moveTo>
                  <a:cubicBezTo>
                    <a:pt x="2179" y="459"/>
                    <a:pt x="1769" y="778"/>
                    <a:pt x="1298" y="778"/>
                  </a:cubicBezTo>
                  <a:lnTo>
                    <a:pt x="1" y="778"/>
                  </a:lnTo>
                  <a:lnTo>
                    <a:pt x="1" y="1298"/>
                  </a:lnTo>
                  <a:lnTo>
                    <a:pt x="1298" y="1298"/>
                  </a:lnTo>
                  <a:cubicBezTo>
                    <a:pt x="1970" y="1291"/>
                    <a:pt x="2463" y="653"/>
                    <a:pt x="2296"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3" name="Google Shape;7113;p95"/>
            <p:cNvSpPr/>
            <p:nvPr/>
          </p:nvSpPr>
          <p:spPr>
            <a:xfrm>
              <a:off x="7176392" y="2497591"/>
              <a:ext cx="71461" cy="34102"/>
            </a:xfrm>
            <a:custGeom>
              <a:rect b="b" l="l" r="r" t="t"/>
              <a:pathLst>
                <a:path extrusionOk="0" h="1298" w="2720">
                  <a:moveTo>
                    <a:pt x="2560" y="1"/>
                  </a:moveTo>
                  <a:lnTo>
                    <a:pt x="2560" y="1"/>
                  </a:lnTo>
                  <a:cubicBezTo>
                    <a:pt x="2435" y="459"/>
                    <a:pt x="2026" y="778"/>
                    <a:pt x="1554" y="778"/>
                  </a:cubicBezTo>
                  <a:lnTo>
                    <a:pt x="1" y="778"/>
                  </a:lnTo>
                  <a:lnTo>
                    <a:pt x="1" y="1298"/>
                  </a:lnTo>
                  <a:lnTo>
                    <a:pt x="1554" y="1298"/>
                  </a:lnTo>
                  <a:cubicBezTo>
                    <a:pt x="2227" y="1291"/>
                    <a:pt x="2720" y="660"/>
                    <a:pt x="2560"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4" name="Google Shape;7114;p95"/>
            <p:cNvSpPr/>
            <p:nvPr/>
          </p:nvSpPr>
          <p:spPr>
            <a:xfrm>
              <a:off x="7176392" y="2443286"/>
              <a:ext cx="78397" cy="33944"/>
            </a:xfrm>
            <a:custGeom>
              <a:rect b="b" l="l" r="r" t="t"/>
              <a:pathLst>
                <a:path extrusionOk="0" h="1292" w="2984">
                  <a:moveTo>
                    <a:pt x="2817" y="1"/>
                  </a:moveTo>
                  <a:lnTo>
                    <a:pt x="2817" y="1"/>
                  </a:lnTo>
                  <a:cubicBezTo>
                    <a:pt x="2699" y="452"/>
                    <a:pt x="2283" y="771"/>
                    <a:pt x="1811" y="771"/>
                  </a:cubicBezTo>
                  <a:lnTo>
                    <a:pt x="1" y="771"/>
                  </a:lnTo>
                  <a:lnTo>
                    <a:pt x="1" y="1291"/>
                  </a:lnTo>
                  <a:lnTo>
                    <a:pt x="1811" y="1291"/>
                  </a:lnTo>
                  <a:cubicBezTo>
                    <a:pt x="2491" y="1291"/>
                    <a:pt x="2983" y="653"/>
                    <a:pt x="2817"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5" name="Google Shape;7115;p95"/>
            <p:cNvSpPr/>
            <p:nvPr/>
          </p:nvSpPr>
          <p:spPr>
            <a:xfrm>
              <a:off x="6863329" y="2450038"/>
              <a:ext cx="122666" cy="217799"/>
            </a:xfrm>
            <a:custGeom>
              <a:rect b="b" l="l" r="r" t="t"/>
              <a:pathLst>
                <a:path extrusionOk="0" h="8290" w="4669">
                  <a:moveTo>
                    <a:pt x="3897" y="0"/>
                  </a:moveTo>
                  <a:cubicBezTo>
                    <a:pt x="3893" y="0"/>
                    <a:pt x="3889" y="0"/>
                    <a:pt x="3884" y="1"/>
                  </a:cubicBezTo>
                  <a:lnTo>
                    <a:pt x="777" y="1"/>
                  </a:lnTo>
                  <a:cubicBezTo>
                    <a:pt x="347" y="1"/>
                    <a:pt x="0" y="347"/>
                    <a:pt x="0" y="777"/>
                  </a:cubicBezTo>
                  <a:lnTo>
                    <a:pt x="0" y="7512"/>
                  </a:lnTo>
                  <a:cubicBezTo>
                    <a:pt x="0" y="7942"/>
                    <a:pt x="347" y="8289"/>
                    <a:pt x="777" y="8289"/>
                  </a:cubicBezTo>
                  <a:lnTo>
                    <a:pt x="3884" y="8289"/>
                  </a:lnTo>
                  <a:cubicBezTo>
                    <a:pt x="4321" y="8289"/>
                    <a:pt x="4668" y="7942"/>
                    <a:pt x="4668" y="7512"/>
                  </a:cubicBezTo>
                  <a:lnTo>
                    <a:pt x="4668" y="777"/>
                  </a:lnTo>
                  <a:cubicBezTo>
                    <a:pt x="4668" y="351"/>
                    <a:pt x="4321" y="0"/>
                    <a:pt x="3897"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6" name="Google Shape;7116;p95"/>
            <p:cNvSpPr/>
            <p:nvPr/>
          </p:nvSpPr>
          <p:spPr>
            <a:xfrm>
              <a:off x="6863329" y="2449854"/>
              <a:ext cx="41011" cy="217983"/>
            </a:xfrm>
            <a:custGeom>
              <a:rect b="b" l="l" r="r" t="t"/>
              <a:pathLst>
                <a:path extrusionOk="0" h="8297" w="1561">
                  <a:moveTo>
                    <a:pt x="777" y="1"/>
                  </a:moveTo>
                  <a:cubicBezTo>
                    <a:pt x="347" y="1"/>
                    <a:pt x="0" y="347"/>
                    <a:pt x="0" y="784"/>
                  </a:cubicBezTo>
                  <a:lnTo>
                    <a:pt x="0" y="7519"/>
                  </a:lnTo>
                  <a:cubicBezTo>
                    <a:pt x="0" y="7949"/>
                    <a:pt x="347" y="8296"/>
                    <a:pt x="777" y="8296"/>
                  </a:cubicBezTo>
                  <a:lnTo>
                    <a:pt x="1561" y="8296"/>
                  </a:lnTo>
                  <a:cubicBezTo>
                    <a:pt x="1131" y="8296"/>
                    <a:pt x="777" y="7949"/>
                    <a:pt x="777" y="7519"/>
                  </a:cubicBezTo>
                  <a:lnTo>
                    <a:pt x="777" y="784"/>
                  </a:lnTo>
                  <a:cubicBezTo>
                    <a:pt x="777" y="347"/>
                    <a:pt x="1131" y="1"/>
                    <a:pt x="156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7" name="Google Shape;7117;p95"/>
            <p:cNvSpPr/>
            <p:nvPr/>
          </p:nvSpPr>
          <p:spPr>
            <a:xfrm>
              <a:off x="6917818" y="2599660"/>
              <a:ext cx="40827" cy="40827"/>
            </a:xfrm>
            <a:custGeom>
              <a:rect b="b" l="l" r="r" t="t"/>
              <a:pathLst>
                <a:path extrusionOk="0" h="1554" w="1554">
                  <a:moveTo>
                    <a:pt x="777" y="0"/>
                  </a:moveTo>
                  <a:cubicBezTo>
                    <a:pt x="347" y="0"/>
                    <a:pt x="0" y="347"/>
                    <a:pt x="0" y="777"/>
                  </a:cubicBezTo>
                  <a:cubicBezTo>
                    <a:pt x="0" y="1207"/>
                    <a:pt x="347" y="1554"/>
                    <a:pt x="777" y="1554"/>
                  </a:cubicBezTo>
                  <a:cubicBezTo>
                    <a:pt x="1207" y="1554"/>
                    <a:pt x="1554" y="1207"/>
                    <a:pt x="1554" y="777"/>
                  </a:cubicBezTo>
                  <a:cubicBezTo>
                    <a:pt x="1554" y="347"/>
                    <a:pt x="1207" y="0"/>
                    <a:pt x="777"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18" name="Google Shape;7118;p95"/>
            <p:cNvSpPr/>
            <p:nvPr/>
          </p:nvSpPr>
          <p:spPr>
            <a:xfrm>
              <a:off x="6924544" y="2606386"/>
              <a:ext cx="27376" cy="27376"/>
            </a:xfrm>
            <a:custGeom>
              <a:rect b="b" l="l" r="r" t="t"/>
              <a:pathLst>
                <a:path extrusionOk="0" h="1042" w="1042">
                  <a:moveTo>
                    <a:pt x="521" y="1"/>
                  </a:moveTo>
                  <a:cubicBezTo>
                    <a:pt x="237" y="1"/>
                    <a:pt x="1" y="237"/>
                    <a:pt x="1" y="521"/>
                  </a:cubicBezTo>
                  <a:cubicBezTo>
                    <a:pt x="1" y="805"/>
                    <a:pt x="237" y="1041"/>
                    <a:pt x="521" y="1041"/>
                  </a:cubicBezTo>
                  <a:cubicBezTo>
                    <a:pt x="805" y="1041"/>
                    <a:pt x="1041" y="805"/>
                    <a:pt x="1041" y="521"/>
                  </a:cubicBezTo>
                  <a:cubicBezTo>
                    <a:pt x="1041" y="237"/>
                    <a:pt x="805" y="1"/>
                    <a:pt x="52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19" name="Google Shape;7119;p95"/>
          <p:cNvGrpSpPr/>
          <p:nvPr/>
        </p:nvGrpSpPr>
        <p:grpSpPr>
          <a:xfrm>
            <a:off x="7408313" y="2318518"/>
            <a:ext cx="342620" cy="328459"/>
            <a:chOff x="7421488" y="2318518"/>
            <a:chExt cx="342620" cy="328459"/>
          </a:xfrm>
        </p:grpSpPr>
        <p:sp>
          <p:nvSpPr>
            <p:cNvPr id="7120" name="Google Shape;7120;p95"/>
            <p:cNvSpPr/>
            <p:nvPr/>
          </p:nvSpPr>
          <p:spPr>
            <a:xfrm>
              <a:off x="7531754" y="2515641"/>
              <a:ext cx="9117" cy="18969"/>
            </a:xfrm>
            <a:custGeom>
              <a:rect b="b" l="l" r="r" t="t"/>
              <a:pathLst>
                <a:path extrusionOk="0" h="722" w="347">
                  <a:moveTo>
                    <a:pt x="305" y="1"/>
                  </a:moveTo>
                  <a:lnTo>
                    <a:pt x="0" y="299"/>
                  </a:lnTo>
                  <a:cubicBezTo>
                    <a:pt x="104" y="451"/>
                    <a:pt x="222" y="590"/>
                    <a:pt x="347" y="722"/>
                  </a:cubicBezTo>
                  <a:cubicBezTo>
                    <a:pt x="319" y="479"/>
                    <a:pt x="305" y="236"/>
                    <a:pt x="30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1" name="Google Shape;7121;p95"/>
            <p:cNvSpPr/>
            <p:nvPr/>
          </p:nvSpPr>
          <p:spPr>
            <a:xfrm>
              <a:off x="7540844" y="2339983"/>
              <a:ext cx="223264" cy="234902"/>
            </a:xfrm>
            <a:custGeom>
              <a:rect b="b" l="l" r="r" t="t"/>
              <a:pathLst>
                <a:path extrusionOk="0" h="8941" w="8498">
                  <a:moveTo>
                    <a:pt x="7409" y="0"/>
                  </a:moveTo>
                  <a:cubicBezTo>
                    <a:pt x="7409" y="0"/>
                    <a:pt x="7721" y="2081"/>
                    <a:pt x="6625" y="3170"/>
                  </a:cubicBezTo>
                  <a:lnTo>
                    <a:pt x="3178" y="6631"/>
                  </a:lnTo>
                  <a:cubicBezTo>
                    <a:pt x="2481" y="7323"/>
                    <a:pt x="1387" y="7449"/>
                    <a:pt x="681" y="7449"/>
                  </a:cubicBezTo>
                  <a:cubicBezTo>
                    <a:pt x="277" y="7449"/>
                    <a:pt x="1" y="7408"/>
                    <a:pt x="1" y="7408"/>
                  </a:cubicBezTo>
                  <a:lnTo>
                    <a:pt x="1" y="7408"/>
                  </a:lnTo>
                  <a:cubicBezTo>
                    <a:pt x="341" y="7748"/>
                    <a:pt x="764" y="7997"/>
                    <a:pt x="1236" y="8129"/>
                  </a:cubicBezTo>
                  <a:lnTo>
                    <a:pt x="2047" y="8941"/>
                  </a:lnTo>
                  <a:cubicBezTo>
                    <a:pt x="2734" y="8497"/>
                    <a:pt x="3372" y="7984"/>
                    <a:pt x="3955" y="7408"/>
                  </a:cubicBezTo>
                  <a:lnTo>
                    <a:pt x="7409" y="3947"/>
                  </a:lnTo>
                  <a:cubicBezTo>
                    <a:pt x="8498" y="2858"/>
                    <a:pt x="8498" y="1089"/>
                    <a:pt x="7409"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2" name="Google Shape;7122;p95"/>
            <p:cNvSpPr/>
            <p:nvPr/>
          </p:nvSpPr>
          <p:spPr>
            <a:xfrm>
              <a:off x="7520456" y="2318518"/>
              <a:ext cx="235270" cy="227756"/>
            </a:xfrm>
            <a:custGeom>
              <a:rect b="b" l="l" r="r" t="t"/>
              <a:pathLst>
                <a:path extrusionOk="0" h="8669" w="8955">
                  <a:moveTo>
                    <a:pt x="6211" y="1422"/>
                  </a:moveTo>
                  <a:cubicBezTo>
                    <a:pt x="6562" y="1422"/>
                    <a:pt x="6912" y="1556"/>
                    <a:pt x="7179" y="1823"/>
                  </a:cubicBezTo>
                  <a:cubicBezTo>
                    <a:pt x="7713" y="2357"/>
                    <a:pt x="7713" y="3224"/>
                    <a:pt x="7179" y="3765"/>
                  </a:cubicBezTo>
                  <a:lnTo>
                    <a:pt x="5445" y="5499"/>
                  </a:lnTo>
                  <a:lnTo>
                    <a:pt x="5077" y="5589"/>
                  </a:lnTo>
                  <a:lnTo>
                    <a:pt x="3822" y="7122"/>
                  </a:lnTo>
                  <a:lnTo>
                    <a:pt x="3725" y="7219"/>
                  </a:lnTo>
                  <a:cubicBezTo>
                    <a:pt x="3455" y="7496"/>
                    <a:pt x="3097" y="7635"/>
                    <a:pt x="2739" y="7635"/>
                  </a:cubicBezTo>
                  <a:cubicBezTo>
                    <a:pt x="2388" y="7635"/>
                    <a:pt x="2037" y="7501"/>
                    <a:pt x="1769" y="7233"/>
                  </a:cubicBezTo>
                  <a:cubicBezTo>
                    <a:pt x="1228" y="6692"/>
                    <a:pt x="1235" y="5811"/>
                    <a:pt x="1783" y="5277"/>
                  </a:cubicBezTo>
                  <a:lnTo>
                    <a:pt x="5237" y="1823"/>
                  </a:lnTo>
                  <a:cubicBezTo>
                    <a:pt x="5507" y="1556"/>
                    <a:pt x="5859" y="1422"/>
                    <a:pt x="6211" y="1422"/>
                  </a:cubicBezTo>
                  <a:close/>
                  <a:moveTo>
                    <a:pt x="6211" y="0"/>
                  </a:moveTo>
                  <a:cubicBezTo>
                    <a:pt x="5495" y="0"/>
                    <a:pt x="4779" y="273"/>
                    <a:pt x="4231" y="817"/>
                  </a:cubicBezTo>
                  <a:lnTo>
                    <a:pt x="777" y="4271"/>
                  </a:lnTo>
                  <a:lnTo>
                    <a:pt x="0" y="6678"/>
                  </a:lnTo>
                  <a:cubicBezTo>
                    <a:pt x="63" y="7080"/>
                    <a:pt x="208" y="7469"/>
                    <a:pt x="437" y="7809"/>
                  </a:cubicBezTo>
                  <a:lnTo>
                    <a:pt x="479" y="7767"/>
                  </a:lnTo>
                  <a:cubicBezTo>
                    <a:pt x="548" y="7941"/>
                    <a:pt x="652" y="8093"/>
                    <a:pt x="784" y="8225"/>
                  </a:cubicBezTo>
                  <a:cubicBezTo>
                    <a:pt x="1082" y="8523"/>
                    <a:pt x="1494" y="8668"/>
                    <a:pt x="1951" y="8668"/>
                  </a:cubicBezTo>
                  <a:cubicBezTo>
                    <a:pt x="2079" y="8668"/>
                    <a:pt x="2211" y="8657"/>
                    <a:pt x="2345" y="8634"/>
                  </a:cubicBezTo>
                  <a:cubicBezTo>
                    <a:pt x="2948" y="8523"/>
                    <a:pt x="3600" y="8183"/>
                    <a:pt x="4148" y="7642"/>
                  </a:cubicBezTo>
                  <a:lnTo>
                    <a:pt x="7602" y="4188"/>
                  </a:lnTo>
                  <a:cubicBezTo>
                    <a:pt x="8691" y="3092"/>
                    <a:pt x="8955" y="1587"/>
                    <a:pt x="8185" y="817"/>
                  </a:cubicBezTo>
                  <a:cubicBezTo>
                    <a:pt x="7640" y="273"/>
                    <a:pt x="6926" y="0"/>
                    <a:pt x="621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3" name="Google Shape;7123;p95"/>
            <p:cNvSpPr/>
            <p:nvPr/>
          </p:nvSpPr>
          <p:spPr>
            <a:xfrm>
              <a:off x="7450283" y="2573598"/>
              <a:ext cx="152013" cy="73379"/>
            </a:xfrm>
            <a:custGeom>
              <a:rect b="b" l="l" r="r" t="t"/>
              <a:pathLst>
                <a:path extrusionOk="0" h="2793" w="5786">
                  <a:moveTo>
                    <a:pt x="4370" y="0"/>
                  </a:moveTo>
                  <a:lnTo>
                    <a:pt x="3171" y="1193"/>
                  </a:lnTo>
                  <a:cubicBezTo>
                    <a:pt x="2482" y="1886"/>
                    <a:pt x="1398" y="2013"/>
                    <a:pt x="693" y="2013"/>
                  </a:cubicBezTo>
                  <a:cubicBezTo>
                    <a:pt x="283" y="2013"/>
                    <a:pt x="1" y="1970"/>
                    <a:pt x="1" y="1970"/>
                  </a:cubicBezTo>
                  <a:lnTo>
                    <a:pt x="1" y="1970"/>
                  </a:lnTo>
                  <a:cubicBezTo>
                    <a:pt x="545" y="2518"/>
                    <a:pt x="1260" y="2792"/>
                    <a:pt x="1974" y="2792"/>
                  </a:cubicBezTo>
                  <a:cubicBezTo>
                    <a:pt x="2688" y="2792"/>
                    <a:pt x="3403" y="2518"/>
                    <a:pt x="3947" y="1970"/>
                  </a:cubicBezTo>
                  <a:lnTo>
                    <a:pt x="5785" y="139"/>
                  </a:lnTo>
                  <a:lnTo>
                    <a:pt x="43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4" name="Google Shape;7124;p95"/>
            <p:cNvSpPr/>
            <p:nvPr/>
          </p:nvSpPr>
          <p:spPr>
            <a:xfrm>
              <a:off x="7565093" y="2530958"/>
              <a:ext cx="83310" cy="46713"/>
            </a:xfrm>
            <a:custGeom>
              <a:rect b="b" l="l" r="r" t="t"/>
              <a:pathLst>
                <a:path extrusionOk="0" h="1778" w="3171">
                  <a:moveTo>
                    <a:pt x="3170" y="0"/>
                  </a:moveTo>
                  <a:lnTo>
                    <a:pt x="3032" y="132"/>
                  </a:lnTo>
                  <a:cubicBezTo>
                    <a:pt x="2507" y="663"/>
                    <a:pt x="1792" y="953"/>
                    <a:pt x="1054" y="953"/>
                  </a:cubicBezTo>
                  <a:cubicBezTo>
                    <a:pt x="935" y="953"/>
                    <a:pt x="814" y="945"/>
                    <a:pt x="694" y="930"/>
                  </a:cubicBezTo>
                  <a:lnTo>
                    <a:pt x="0" y="1623"/>
                  </a:lnTo>
                  <a:cubicBezTo>
                    <a:pt x="346" y="1728"/>
                    <a:pt x="704" y="1777"/>
                    <a:pt x="1064" y="1777"/>
                  </a:cubicBezTo>
                  <a:cubicBezTo>
                    <a:pt x="1181" y="1777"/>
                    <a:pt x="1298" y="1772"/>
                    <a:pt x="1415" y="1762"/>
                  </a:cubicBezTo>
                  <a:lnTo>
                    <a:pt x="3032" y="139"/>
                  </a:lnTo>
                  <a:cubicBezTo>
                    <a:pt x="3080" y="97"/>
                    <a:pt x="3122" y="49"/>
                    <a:pt x="317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5" name="Google Shape;7125;p95"/>
            <p:cNvSpPr/>
            <p:nvPr/>
          </p:nvSpPr>
          <p:spPr>
            <a:xfrm>
              <a:off x="7421488" y="2409447"/>
              <a:ext cx="236558" cy="227599"/>
            </a:xfrm>
            <a:custGeom>
              <a:rect b="b" l="l" r="r" t="t"/>
              <a:pathLst>
                <a:path extrusionOk="0" h="8663" w="9004">
                  <a:moveTo>
                    <a:pt x="6524" y="0"/>
                  </a:moveTo>
                  <a:cubicBezTo>
                    <a:pt x="5810" y="0"/>
                    <a:pt x="5095" y="273"/>
                    <a:pt x="4551" y="817"/>
                  </a:cubicBezTo>
                  <a:lnTo>
                    <a:pt x="1097" y="4271"/>
                  </a:lnTo>
                  <a:cubicBezTo>
                    <a:pt x="1" y="5360"/>
                    <a:pt x="1" y="7129"/>
                    <a:pt x="1097" y="8225"/>
                  </a:cubicBezTo>
                  <a:cubicBezTo>
                    <a:pt x="1393" y="8521"/>
                    <a:pt x="1801" y="8663"/>
                    <a:pt x="2255" y="8663"/>
                  </a:cubicBezTo>
                  <a:cubicBezTo>
                    <a:pt x="2386" y="8663"/>
                    <a:pt x="2520" y="8651"/>
                    <a:pt x="2657" y="8627"/>
                  </a:cubicBezTo>
                  <a:cubicBezTo>
                    <a:pt x="3261" y="8523"/>
                    <a:pt x="3913" y="8183"/>
                    <a:pt x="4461" y="7642"/>
                  </a:cubicBezTo>
                  <a:lnTo>
                    <a:pt x="5779" y="6325"/>
                  </a:lnTo>
                  <a:cubicBezTo>
                    <a:pt x="5779" y="6325"/>
                    <a:pt x="5632" y="6119"/>
                    <a:pt x="5240" y="6119"/>
                  </a:cubicBezTo>
                  <a:cubicBezTo>
                    <a:pt x="5206" y="6119"/>
                    <a:pt x="5171" y="6120"/>
                    <a:pt x="5134" y="6123"/>
                  </a:cubicBezTo>
                  <a:lnTo>
                    <a:pt x="4045" y="7219"/>
                  </a:lnTo>
                  <a:cubicBezTo>
                    <a:pt x="3775" y="7496"/>
                    <a:pt x="3417" y="7635"/>
                    <a:pt x="3059" y="7635"/>
                  </a:cubicBezTo>
                  <a:cubicBezTo>
                    <a:pt x="2708" y="7635"/>
                    <a:pt x="2356" y="7501"/>
                    <a:pt x="2089" y="7233"/>
                  </a:cubicBezTo>
                  <a:cubicBezTo>
                    <a:pt x="1548" y="6692"/>
                    <a:pt x="1554" y="5811"/>
                    <a:pt x="2102" y="5277"/>
                  </a:cubicBezTo>
                  <a:lnTo>
                    <a:pt x="5557" y="1823"/>
                  </a:lnTo>
                  <a:cubicBezTo>
                    <a:pt x="5820" y="1559"/>
                    <a:pt x="6168" y="1427"/>
                    <a:pt x="6517" y="1427"/>
                  </a:cubicBezTo>
                  <a:cubicBezTo>
                    <a:pt x="6847" y="1427"/>
                    <a:pt x="7177" y="1545"/>
                    <a:pt x="7436" y="1781"/>
                  </a:cubicBezTo>
                  <a:cubicBezTo>
                    <a:pt x="7977" y="2274"/>
                    <a:pt x="8040" y="3099"/>
                    <a:pt x="7582" y="3661"/>
                  </a:cubicBezTo>
                  <a:lnTo>
                    <a:pt x="8914" y="2336"/>
                  </a:lnTo>
                  <a:cubicBezTo>
                    <a:pt x="9004" y="1740"/>
                    <a:pt x="8872" y="1192"/>
                    <a:pt x="8498" y="817"/>
                  </a:cubicBezTo>
                  <a:cubicBezTo>
                    <a:pt x="7953" y="273"/>
                    <a:pt x="7239" y="0"/>
                    <a:pt x="6524"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6" name="Google Shape;7126;p95"/>
            <p:cNvSpPr/>
            <p:nvPr/>
          </p:nvSpPr>
          <p:spPr>
            <a:xfrm>
              <a:off x="7556161" y="2553368"/>
              <a:ext cx="36650" cy="22253"/>
            </a:xfrm>
            <a:custGeom>
              <a:rect b="b" l="l" r="r" t="t"/>
              <a:pathLst>
                <a:path extrusionOk="0" h="847" w="1395">
                  <a:moveTo>
                    <a:pt x="653" y="0"/>
                  </a:moveTo>
                  <a:lnTo>
                    <a:pt x="1" y="645"/>
                  </a:lnTo>
                  <a:cubicBezTo>
                    <a:pt x="209" y="736"/>
                    <a:pt x="431" y="798"/>
                    <a:pt x="646" y="847"/>
                  </a:cubicBezTo>
                  <a:lnTo>
                    <a:pt x="1395" y="104"/>
                  </a:lnTo>
                  <a:cubicBezTo>
                    <a:pt x="1145" y="104"/>
                    <a:pt x="895" y="70"/>
                    <a:pt x="65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27" name="Google Shape;7127;p95"/>
          <p:cNvGrpSpPr/>
          <p:nvPr/>
        </p:nvGrpSpPr>
        <p:grpSpPr>
          <a:xfrm>
            <a:off x="2495198" y="2779889"/>
            <a:ext cx="337523" cy="337680"/>
            <a:chOff x="2508373" y="2779889"/>
            <a:chExt cx="337523" cy="337680"/>
          </a:xfrm>
        </p:grpSpPr>
        <p:sp>
          <p:nvSpPr>
            <p:cNvPr id="7128" name="Google Shape;7128;p95"/>
            <p:cNvSpPr/>
            <p:nvPr/>
          </p:nvSpPr>
          <p:spPr>
            <a:xfrm>
              <a:off x="2508373" y="2779889"/>
              <a:ext cx="256971" cy="256971"/>
            </a:xfrm>
            <a:custGeom>
              <a:rect b="b" l="l" r="r" t="t"/>
              <a:pathLst>
                <a:path extrusionOk="0" h="9781" w="9781">
                  <a:moveTo>
                    <a:pt x="4585" y="0"/>
                  </a:moveTo>
                  <a:cubicBezTo>
                    <a:pt x="4377" y="0"/>
                    <a:pt x="4190" y="153"/>
                    <a:pt x="4155" y="354"/>
                  </a:cubicBezTo>
                  <a:lnTo>
                    <a:pt x="3933" y="1464"/>
                  </a:lnTo>
                  <a:cubicBezTo>
                    <a:pt x="3656" y="1540"/>
                    <a:pt x="3392" y="1651"/>
                    <a:pt x="3149" y="1790"/>
                  </a:cubicBezTo>
                  <a:lnTo>
                    <a:pt x="2213" y="1165"/>
                  </a:lnTo>
                  <a:cubicBezTo>
                    <a:pt x="2138" y="1116"/>
                    <a:pt x="2053" y="1092"/>
                    <a:pt x="1969" y="1092"/>
                  </a:cubicBezTo>
                  <a:cubicBezTo>
                    <a:pt x="1852" y="1092"/>
                    <a:pt x="1736" y="1139"/>
                    <a:pt x="1651" y="1228"/>
                  </a:cubicBezTo>
                  <a:lnTo>
                    <a:pt x="1221" y="1658"/>
                  </a:lnTo>
                  <a:cubicBezTo>
                    <a:pt x="1068" y="1803"/>
                    <a:pt x="1048" y="2039"/>
                    <a:pt x="1166" y="2220"/>
                  </a:cubicBezTo>
                  <a:lnTo>
                    <a:pt x="1790" y="3156"/>
                  </a:lnTo>
                  <a:cubicBezTo>
                    <a:pt x="1651" y="3399"/>
                    <a:pt x="1547" y="3662"/>
                    <a:pt x="1471" y="3940"/>
                  </a:cubicBezTo>
                  <a:lnTo>
                    <a:pt x="361" y="4162"/>
                  </a:lnTo>
                  <a:cubicBezTo>
                    <a:pt x="153" y="4196"/>
                    <a:pt x="7" y="4384"/>
                    <a:pt x="0" y="4592"/>
                  </a:cubicBezTo>
                  <a:lnTo>
                    <a:pt x="0" y="5202"/>
                  </a:lnTo>
                  <a:cubicBezTo>
                    <a:pt x="7" y="5410"/>
                    <a:pt x="153" y="5591"/>
                    <a:pt x="361" y="5632"/>
                  </a:cubicBezTo>
                  <a:lnTo>
                    <a:pt x="1471" y="5854"/>
                  </a:lnTo>
                  <a:cubicBezTo>
                    <a:pt x="1547" y="6125"/>
                    <a:pt x="1651" y="6388"/>
                    <a:pt x="1790" y="6638"/>
                  </a:cubicBezTo>
                  <a:lnTo>
                    <a:pt x="1166" y="7574"/>
                  </a:lnTo>
                  <a:cubicBezTo>
                    <a:pt x="1048" y="7748"/>
                    <a:pt x="1068" y="7984"/>
                    <a:pt x="1221" y="8136"/>
                  </a:cubicBezTo>
                  <a:lnTo>
                    <a:pt x="1651" y="8566"/>
                  </a:lnTo>
                  <a:cubicBezTo>
                    <a:pt x="1735" y="8650"/>
                    <a:pt x="1848" y="8692"/>
                    <a:pt x="1964" y="8692"/>
                  </a:cubicBezTo>
                  <a:cubicBezTo>
                    <a:pt x="2049" y="8692"/>
                    <a:pt x="2136" y="8669"/>
                    <a:pt x="2213" y="8622"/>
                  </a:cubicBezTo>
                  <a:lnTo>
                    <a:pt x="3156" y="7990"/>
                  </a:lnTo>
                  <a:cubicBezTo>
                    <a:pt x="3399" y="8129"/>
                    <a:pt x="3663" y="8233"/>
                    <a:pt x="3933" y="8310"/>
                  </a:cubicBezTo>
                  <a:lnTo>
                    <a:pt x="4155" y="9419"/>
                  </a:lnTo>
                  <a:cubicBezTo>
                    <a:pt x="4197" y="9627"/>
                    <a:pt x="4377" y="9773"/>
                    <a:pt x="4592" y="9780"/>
                  </a:cubicBezTo>
                  <a:lnTo>
                    <a:pt x="5195" y="9780"/>
                  </a:lnTo>
                  <a:cubicBezTo>
                    <a:pt x="5404" y="9773"/>
                    <a:pt x="5591" y="9627"/>
                    <a:pt x="5632" y="9419"/>
                  </a:cubicBezTo>
                  <a:lnTo>
                    <a:pt x="5854" y="8310"/>
                  </a:lnTo>
                  <a:cubicBezTo>
                    <a:pt x="6125" y="8233"/>
                    <a:pt x="6389" y="8129"/>
                    <a:pt x="6631" y="7990"/>
                  </a:cubicBezTo>
                  <a:lnTo>
                    <a:pt x="7568" y="8615"/>
                  </a:lnTo>
                  <a:cubicBezTo>
                    <a:pt x="7644" y="8664"/>
                    <a:pt x="7730" y="8688"/>
                    <a:pt x="7814" y="8688"/>
                  </a:cubicBezTo>
                  <a:cubicBezTo>
                    <a:pt x="7931" y="8688"/>
                    <a:pt x="8045" y="8643"/>
                    <a:pt x="8129" y="8559"/>
                  </a:cubicBezTo>
                  <a:lnTo>
                    <a:pt x="8560" y="8129"/>
                  </a:lnTo>
                  <a:cubicBezTo>
                    <a:pt x="8712" y="7984"/>
                    <a:pt x="8733" y="7748"/>
                    <a:pt x="8615" y="7567"/>
                  </a:cubicBezTo>
                  <a:lnTo>
                    <a:pt x="7991" y="6631"/>
                  </a:lnTo>
                  <a:cubicBezTo>
                    <a:pt x="8129" y="6381"/>
                    <a:pt x="8234" y="6118"/>
                    <a:pt x="8310" y="5847"/>
                  </a:cubicBezTo>
                  <a:lnTo>
                    <a:pt x="9420" y="5625"/>
                  </a:lnTo>
                  <a:cubicBezTo>
                    <a:pt x="9628" y="5584"/>
                    <a:pt x="9773" y="5403"/>
                    <a:pt x="9780" y="5195"/>
                  </a:cubicBezTo>
                  <a:lnTo>
                    <a:pt x="9780" y="4585"/>
                  </a:lnTo>
                  <a:cubicBezTo>
                    <a:pt x="9780" y="4377"/>
                    <a:pt x="9628" y="4189"/>
                    <a:pt x="9420" y="4148"/>
                  </a:cubicBezTo>
                  <a:lnTo>
                    <a:pt x="8310" y="3926"/>
                  </a:lnTo>
                  <a:cubicBezTo>
                    <a:pt x="8234" y="3655"/>
                    <a:pt x="8129" y="3392"/>
                    <a:pt x="7991" y="3149"/>
                  </a:cubicBezTo>
                  <a:lnTo>
                    <a:pt x="8615" y="2206"/>
                  </a:lnTo>
                  <a:cubicBezTo>
                    <a:pt x="8733" y="2032"/>
                    <a:pt x="8712" y="1796"/>
                    <a:pt x="8560" y="1644"/>
                  </a:cubicBezTo>
                  <a:lnTo>
                    <a:pt x="8129" y="1221"/>
                  </a:lnTo>
                  <a:cubicBezTo>
                    <a:pt x="8046" y="1134"/>
                    <a:pt x="7934" y="1090"/>
                    <a:pt x="7821" y="1090"/>
                  </a:cubicBezTo>
                  <a:cubicBezTo>
                    <a:pt x="7735" y="1090"/>
                    <a:pt x="7649" y="1115"/>
                    <a:pt x="7575" y="1165"/>
                  </a:cubicBezTo>
                  <a:lnTo>
                    <a:pt x="6631" y="1790"/>
                  </a:lnTo>
                  <a:cubicBezTo>
                    <a:pt x="6389" y="1651"/>
                    <a:pt x="6125" y="1540"/>
                    <a:pt x="5854" y="1464"/>
                  </a:cubicBezTo>
                  <a:lnTo>
                    <a:pt x="5626" y="354"/>
                  </a:lnTo>
                  <a:cubicBezTo>
                    <a:pt x="5584" y="153"/>
                    <a:pt x="5404" y="0"/>
                    <a:pt x="5195"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29" name="Google Shape;7129;p95"/>
            <p:cNvSpPr/>
            <p:nvPr/>
          </p:nvSpPr>
          <p:spPr>
            <a:xfrm>
              <a:off x="2561391" y="2852034"/>
              <a:ext cx="131783" cy="112814"/>
            </a:xfrm>
            <a:custGeom>
              <a:rect b="b" l="l" r="r" t="t"/>
              <a:pathLst>
                <a:path extrusionOk="0" h="4294" w="5016">
                  <a:moveTo>
                    <a:pt x="2872" y="1"/>
                  </a:moveTo>
                  <a:cubicBezTo>
                    <a:pt x="958" y="1"/>
                    <a:pt x="1" y="2310"/>
                    <a:pt x="1353" y="3663"/>
                  </a:cubicBezTo>
                  <a:cubicBezTo>
                    <a:pt x="1791" y="4098"/>
                    <a:pt x="2328" y="4293"/>
                    <a:pt x="2855" y="4293"/>
                  </a:cubicBezTo>
                  <a:cubicBezTo>
                    <a:pt x="3958" y="4293"/>
                    <a:pt x="5016" y="3439"/>
                    <a:pt x="5016" y="2144"/>
                  </a:cubicBezTo>
                  <a:cubicBezTo>
                    <a:pt x="5016" y="958"/>
                    <a:pt x="4058" y="1"/>
                    <a:pt x="2872" y="1"/>
                  </a:cubicBez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0" name="Google Shape;7130;p95"/>
            <p:cNvSpPr/>
            <p:nvPr/>
          </p:nvSpPr>
          <p:spPr>
            <a:xfrm>
              <a:off x="2599302" y="2880277"/>
              <a:ext cx="65629" cy="56223"/>
            </a:xfrm>
            <a:custGeom>
              <a:rect b="b" l="l" r="r" t="t"/>
              <a:pathLst>
                <a:path extrusionOk="0" h="2140" w="2498">
                  <a:moveTo>
                    <a:pt x="1429" y="1"/>
                  </a:moveTo>
                  <a:cubicBezTo>
                    <a:pt x="479" y="1"/>
                    <a:pt x="0" y="1152"/>
                    <a:pt x="673" y="1825"/>
                  </a:cubicBezTo>
                  <a:cubicBezTo>
                    <a:pt x="891" y="2042"/>
                    <a:pt x="1158" y="2140"/>
                    <a:pt x="1420" y="2140"/>
                  </a:cubicBezTo>
                  <a:cubicBezTo>
                    <a:pt x="1970" y="2140"/>
                    <a:pt x="2497" y="1712"/>
                    <a:pt x="2497" y="1069"/>
                  </a:cubicBezTo>
                  <a:cubicBezTo>
                    <a:pt x="2497" y="479"/>
                    <a:pt x="2019" y="1"/>
                    <a:pt x="1429"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1" name="Google Shape;7131;p95"/>
            <p:cNvSpPr/>
            <p:nvPr/>
          </p:nvSpPr>
          <p:spPr>
            <a:xfrm>
              <a:off x="2677121" y="2948611"/>
              <a:ext cx="168775" cy="168958"/>
            </a:xfrm>
            <a:custGeom>
              <a:rect b="b" l="l" r="r" t="t"/>
              <a:pathLst>
                <a:path extrusionOk="0" h="6431" w="6424">
                  <a:moveTo>
                    <a:pt x="3017" y="1"/>
                  </a:moveTo>
                  <a:cubicBezTo>
                    <a:pt x="2879" y="1"/>
                    <a:pt x="2754" y="98"/>
                    <a:pt x="2733" y="237"/>
                  </a:cubicBezTo>
                  <a:lnTo>
                    <a:pt x="2587" y="965"/>
                  </a:lnTo>
                  <a:cubicBezTo>
                    <a:pt x="2407" y="1014"/>
                    <a:pt x="2234" y="1090"/>
                    <a:pt x="2067" y="1180"/>
                  </a:cubicBezTo>
                  <a:lnTo>
                    <a:pt x="1450" y="764"/>
                  </a:lnTo>
                  <a:cubicBezTo>
                    <a:pt x="1404" y="733"/>
                    <a:pt x="1350" y="718"/>
                    <a:pt x="1296" y="718"/>
                  </a:cubicBezTo>
                  <a:cubicBezTo>
                    <a:pt x="1218" y="718"/>
                    <a:pt x="1139" y="748"/>
                    <a:pt x="1082" y="805"/>
                  </a:cubicBezTo>
                  <a:lnTo>
                    <a:pt x="805" y="1083"/>
                  </a:lnTo>
                  <a:cubicBezTo>
                    <a:pt x="701" y="1180"/>
                    <a:pt x="687" y="1340"/>
                    <a:pt x="763" y="1451"/>
                  </a:cubicBezTo>
                  <a:lnTo>
                    <a:pt x="1179" y="2068"/>
                  </a:lnTo>
                  <a:cubicBezTo>
                    <a:pt x="1089" y="2234"/>
                    <a:pt x="1013" y="2408"/>
                    <a:pt x="964" y="2588"/>
                  </a:cubicBezTo>
                  <a:lnTo>
                    <a:pt x="236" y="2734"/>
                  </a:lnTo>
                  <a:cubicBezTo>
                    <a:pt x="97" y="2761"/>
                    <a:pt x="0" y="2879"/>
                    <a:pt x="0" y="3018"/>
                  </a:cubicBezTo>
                  <a:lnTo>
                    <a:pt x="0" y="3413"/>
                  </a:lnTo>
                  <a:cubicBezTo>
                    <a:pt x="0" y="3552"/>
                    <a:pt x="97" y="3670"/>
                    <a:pt x="236" y="3698"/>
                  </a:cubicBezTo>
                  <a:lnTo>
                    <a:pt x="964" y="3844"/>
                  </a:lnTo>
                  <a:cubicBezTo>
                    <a:pt x="1013" y="4024"/>
                    <a:pt x="1089" y="4197"/>
                    <a:pt x="1179" y="4364"/>
                  </a:cubicBezTo>
                  <a:lnTo>
                    <a:pt x="763" y="4981"/>
                  </a:lnTo>
                  <a:cubicBezTo>
                    <a:pt x="687" y="5092"/>
                    <a:pt x="701" y="5252"/>
                    <a:pt x="805" y="5349"/>
                  </a:cubicBezTo>
                  <a:lnTo>
                    <a:pt x="1082" y="5626"/>
                  </a:lnTo>
                  <a:cubicBezTo>
                    <a:pt x="1139" y="5683"/>
                    <a:pt x="1218" y="5714"/>
                    <a:pt x="1296" y="5714"/>
                  </a:cubicBezTo>
                  <a:cubicBezTo>
                    <a:pt x="1350" y="5714"/>
                    <a:pt x="1404" y="5699"/>
                    <a:pt x="1450" y="5668"/>
                  </a:cubicBezTo>
                  <a:lnTo>
                    <a:pt x="2067" y="5252"/>
                  </a:lnTo>
                  <a:cubicBezTo>
                    <a:pt x="2234" y="5342"/>
                    <a:pt x="2407" y="5418"/>
                    <a:pt x="2587" y="5467"/>
                  </a:cubicBezTo>
                  <a:lnTo>
                    <a:pt x="2733" y="6195"/>
                  </a:lnTo>
                  <a:cubicBezTo>
                    <a:pt x="2754" y="6334"/>
                    <a:pt x="2879" y="6431"/>
                    <a:pt x="3017" y="6431"/>
                  </a:cubicBezTo>
                  <a:lnTo>
                    <a:pt x="3413" y="6431"/>
                  </a:lnTo>
                  <a:cubicBezTo>
                    <a:pt x="3552" y="6431"/>
                    <a:pt x="3669" y="6334"/>
                    <a:pt x="3697" y="6195"/>
                  </a:cubicBezTo>
                  <a:lnTo>
                    <a:pt x="3843" y="5467"/>
                  </a:lnTo>
                  <a:cubicBezTo>
                    <a:pt x="4023" y="5418"/>
                    <a:pt x="4197" y="5342"/>
                    <a:pt x="4356" y="5252"/>
                  </a:cubicBezTo>
                  <a:lnTo>
                    <a:pt x="4980" y="5668"/>
                  </a:lnTo>
                  <a:cubicBezTo>
                    <a:pt x="5027" y="5697"/>
                    <a:pt x="5080" y="5711"/>
                    <a:pt x="5134" y="5711"/>
                  </a:cubicBezTo>
                  <a:cubicBezTo>
                    <a:pt x="5209" y="5711"/>
                    <a:pt x="5284" y="5683"/>
                    <a:pt x="5341" y="5626"/>
                  </a:cubicBezTo>
                  <a:lnTo>
                    <a:pt x="5625" y="5342"/>
                  </a:lnTo>
                  <a:cubicBezTo>
                    <a:pt x="5723" y="5245"/>
                    <a:pt x="5736" y="5092"/>
                    <a:pt x="5660" y="4974"/>
                  </a:cubicBezTo>
                  <a:lnTo>
                    <a:pt x="5251" y="4357"/>
                  </a:lnTo>
                  <a:cubicBezTo>
                    <a:pt x="5341" y="4190"/>
                    <a:pt x="5410" y="4024"/>
                    <a:pt x="5466" y="3844"/>
                  </a:cubicBezTo>
                  <a:lnTo>
                    <a:pt x="6194" y="3698"/>
                  </a:lnTo>
                  <a:cubicBezTo>
                    <a:pt x="6326" y="3670"/>
                    <a:pt x="6423" y="3552"/>
                    <a:pt x="6423" y="3413"/>
                  </a:cubicBezTo>
                  <a:lnTo>
                    <a:pt x="6423" y="3018"/>
                  </a:lnTo>
                  <a:cubicBezTo>
                    <a:pt x="6423" y="2879"/>
                    <a:pt x="6333" y="2761"/>
                    <a:pt x="6194" y="2734"/>
                  </a:cubicBezTo>
                  <a:lnTo>
                    <a:pt x="5466" y="2588"/>
                  </a:lnTo>
                  <a:cubicBezTo>
                    <a:pt x="5417" y="2408"/>
                    <a:pt x="5348" y="2234"/>
                    <a:pt x="5251" y="2068"/>
                  </a:cubicBezTo>
                  <a:lnTo>
                    <a:pt x="5667" y="1451"/>
                  </a:lnTo>
                  <a:cubicBezTo>
                    <a:pt x="5743" y="1340"/>
                    <a:pt x="5729" y="1180"/>
                    <a:pt x="5632" y="1083"/>
                  </a:cubicBezTo>
                  <a:lnTo>
                    <a:pt x="5348" y="805"/>
                  </a:lnTo>
                  <a:cubicBezTo>
                    <a:pt x="5291" y="748"/>
                    <a:pt x="5214" y="718"/>
                    <a:pt x="5137" y="718"/>
                  </a:cubicBezTo>
                  <a:cubicBezTo>
                    <a:pt x="5083" y="718"/>
                    <a:pt x="5029" y="733"/>
                    <a:pt x="4980" y="764"/>
                  </a:cubicBezTo>
                  <a:lnTo>
                    <a:pt x="4363" y="1180"/>
                  </a:lnTo>
                  <a:cubicBezTo>
                    <a:pt x="4197" y="1090"/>
                    <a:pt x="4030" y="1014"/>
                    <a:pt x="3850" y="965"/>
                  </a:cubicBezTo>
                  <a:lnTo>
                    <a:pt x="3704" y="237"/>
                  </a:lnTo>
                  <a:cubicBezTo>
                    <a:pt x="3676" y="98"/>
                    <a:pt x="3558" y="1"/>
                    <a:pt x="3420"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2" name="Google Shape;7132;p95"/>
            <p:cNvSpPr/>
            <p:nvPr/>
          </p:nvSpPr>
          <p:spPr>
            <a:xfrm>
              <a:off x="2705180" y="2990910"/>
              <a:ext cx="98601" cy="84466"/>
            </a:xfrm>
            <a:custGeom>
              <a:rect b="b" l="l" r="r" t="t"/>
              <a:pathLst>
                <a:path extrusionOk="0" h="3215" w="3753">
                  <a:moveTo>
                    <a:pt x="2144" y="0"/>
                  </a:moveTo>
                  <a:cubicBezTo>
                    <a:pt x="715" y="0"/>
                    <a:pt x="0" y="1727"/>
                    <a:pt x="1013" y="2740"/>
                  </a:cubicBezTo>
                  <a:cubicBezTo>
                    <a:pt x="1341" y="3068"/>
                    <a:pt x="1743" y="3215"/>
                    <a:pt x="2138" y="3215"/>
                  </a:cubicBezTo>
                  <a:cubicBezTo>
                    <a:pt x="2963" y="3215"/>
                    <a:pt x="3753" y="2573"/>
                    <a:pt x="3753" y="1602"/>
                  </a:cubicBezTo>
                  <a:cubicBezTo>
                    <a:pt x="3753" y="721"/>
                    <a:pt x="3031" y="0"/>
                    <a:pt x="2144" y="0"/>
                  </a:cubicBezTo>
                  <a:close/>
                </a:path>
              </a:pathLst>
            </a:custGeom>
            <a:solidFill>
              <a:srgbClr val="BAC2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3" name="Google Shape;7133;p95"/>
            <p:cNvSpPr/>
            <p:nvPr/>
          </p:nvSpPr>
          <p:spPr>
            <a:xfrm>
              <a:off x="2727774" y="3007856"/>
              <a:ext cx="59061" cy="50601"/>
            </a:xfrm>
            <a:custGeom>
              <a:rect b="b" l="l" r="r" t="t"/>
              <a:pathLst>
                <a:path extrusionOk="0" h="1926" w="2248">
                  <a:moveTo>
                    <a:pt x="1284" y="0"/>
                  </a:moveTo>
                  <a:cubicBezTo>
                    <a:pt x="430" y="0"/>
                    <a:pt x="0" y="1034"/>
                    <a:pt x="604" y="1644"/>
                  </a:cubicBezTo>
                  <a:cubicBezTo>
                    <a:pt x="801" y="1839"/>
                    <a:pt x="1041" y="1926"/>
                    <a:pt x="1277" y="1926"/>
                  </a:cubicBezTo>
                  <a:cubicBezTo>
                    <a:pt x="1773" y="1926"/>
                    <a:pt x="2248" y="1540"/>
                    <a:pt x="2248" y="957"/>
                  </a:cubicBezTo>
                  <a:cubicBezTo>
                    <a:pt x="2248" y="430"/>
                    <a:pt x="1818" y="0"/>
                    <a:pt x="1284"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34" name="Google Shape;7134;p95"/>
          <p:cNvGrpSpPr/>
          <p:nvPr/>
        </p:nvGrpSpPr>
        <p:grpSpPr>
          <a:xfrm>
            <a:off x="2137900" y="4141593"/>
            <a:ext cx="410613" cy="372229"/>
            <a:chOff x="1884401" y="4141593"/>
            <a:chExt cx="410613" cy="372229"/>
          </a:xfrm>
        </p:grpSpPr>
        <p:sp>
          <p:nvSpPr>
            <p:cNvPr id="7135" name="Google Shape;7135;p95"/>
            <p:cNvSpPr/>
            <p:nvPr/>
          </p:nvSpPr>
          <p:spPr>
            <a:xfrm>
              <a:off x="1934529" y="4484476"/>
              <a:ext cx="343697" cy="29346"/>
            </a:xfrm>
            <a:custGeom>
              <a:rect b="b" l="l" r="r" t="t"/>
              <a:pathLst>
                <a:path extrusionOk="0" h="1117" w="13082">
                  <a:moveTo>
                    <a:pt x="0" y="0"/>
                  </a:moveTo>
                  <a:lnTo>
                    <a:pt x="188" y="659"/>
                  </a:lnTo>
                  <a:cubicBezTo>
                    <a:pt x="271" y="923"/>
                    <a:pt x="514" y="1103"/>
                    <a:pt x="791" y="1117"/>
                  </a:cubicBezTo>
                  <a:lnTo>
                    <a:pt x="12284" y="1117"/>
                  </a:lnTo>
                  <a:cubicBezTo>
                    <a:pt x="12562" y="1103"/>
                    <a:pt x="12804" y="923"/>
                    <a:pt x="12895" y="659"/>
                  </a:cubicBezTo>
                  <a:lnTo>
                    <a:pt x="13082"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6" name="Google Shape;7136;p95"/>
            <p:cNvSpPr/>
            <p:nvPr/>
          </p:nvSpPr>
          <p:spPr>
            <a:xfrm>
              <a:off x="1884401" y="4269619"/>
              <a:ext cx="345720" cy="189635"/>
            </a:xfrm>
            <a:custGeom>
              <a:rect b="b" l="l" r="r" t="t"/>
              <a:pathLst>
                <a:path extrusionOk="0" h="7218" w="13159">
                  <a:moveTo>
                    <a:pt x="3739" y="957"/>
                  </a:moveTo>
                  <a:lnTo>
                    <a:pt x="3739" y="2511"/>
                  </a:lnTo>
                  <a:cubicBezTo>
                    <a:pt x="3732" y="2802"/>
                    <a:pt x="3760" y="3094"/>
                    <a:pt x="3816" y="3378"/>
                  </a:cubicBezTo>
                  <a:lnTo>
                    <a:pt x="3517" y="3378"/>
                  </a:lnTo>
                  <a:cubicBezTo>
                    <a:pt x="2262" y="3378"/>
                    <a:pt x="1409" y="2116"/>
                    <a:pt x="1867" y="957"/>
                  </a:cubicBezTo>
                  <a:close/>
                  <a:moveTo>
                    <a:pt x="1312" y="0"/>
                  </a:moveTo>
                  <a:cubicBezTo>
                    <a:pt x="1" y="1804"/>
                    <a:pt x="1291" y="4328"/>
                    <a:pt x="3517" y="4335"/>
                  </a:cubicBezTo>
                  <a:lnTo>
                    <a:pt x="4107" y="4335"/>
                  </a:lnTo>
                  <a:cubicBezTo>
                    <a:pt x="4851" y="6108"/>
                    <a:pt x="6579" y="7217"/>
                    <a:pt x="8443" y="7217"/>
                  </a:cubicBezTo>
                  <a:cubicBezTo>
                    <a:pt x="8752" y="7217"/>
                    <a:pt x="9065" y="7187"/>
                    <a:pt x="9379" y="7124"/>
                  </a:cubicBezTo>
                  <a:cubicBezTo>
                    <a:pt x="11577" y="6687"/>
                    <a:pt x="13159" y="4752"/>
                    <a:pt x="13159" y="2511"/>
                  </a:cubicBezTo>
                  <a:lnTo>
                    <a:pt x="13159" y="0"/>
                  </a:lnTo>
                  <a:lnTo>
                    <a:pt x="12118" y="0"/>
                  </a:lnTo>
                  <a:lnTo>
                    <a:pt x="11876" y="319"/>
                  </a:lnTo>
                  <a:lnTo>
                    <a:pt x="11640" y="0"/>
                  </a:lnTo>
                  <a:close/>
                </a:path>
              </a:pathLst>
            </a:custGeom>
            <a:solidFill>
              <a:srgbClr val="D1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7" name="Google Shape;7137;p95"/>
            <p:cNvSpPr/>
            <p:nvPr/>
          </p:nvSpPr>
          <p:spPr>
            <a:xfrm>
              <a:off x="2097970" y="4322006"/>
              <a:ext cx="104827" cy="110003"/>
            </a:xfrm>
            <a:custGeom>
              <a:rect b="b" l="l" r="r" t="t"/>
              <a:pathLst>
                <a:path extrusionOk="0" h="4187" w="3990">
                  <a:moveTo>
                    <a:pt x="3750" y="0"/>
                  </a:moveTo>
                  <a:cubicBezTo>
                    <a:pt x="3630" y="0"/>
                    <a:pt x="3511" y="80"/>
                    <a:pt x="3511" y="240"/>
                  </a:cubicBezTo>
                  <a:lnTo>
                    <a:pt x="3511" y="517"/>
                  </a:lnTo>
                  <a:cubicBezTo>
                    <a:pt x="3504" y="2279"/>
                    <a:pt x="2082" y="3708"/>
                    <a:pt x="320" y="3708"/>
                  </a:cubicBezTo>
                  <a:cubicBezTo>
                    <a:pt x="1" y="3708"/>
                    <a:pt x="1" y="4186"/>
                    <a:pt x="320" y="4186"/>
                  </a:cubicBezTo>
                  <a:cubicBezTo>
                    <a:pt x="2345" y="4186"/>
                    <a:pt x="3982" y="2543"/>
                    <a:pt x="3989" y="517"/>
                  </a:cubicBezTo>
                  <a:lnTo>
                    <a:pt x="3989" y="240"/>
                  </a:lnTo>
                  <a:cubicBezTo>
                    <a:pt x="3989" y="80"/>
                    <a:pt x="3870" y="0"/>
                    <a:pt x="375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8" name="Google Shape;7138;p95"/>
            <p:cNvSpPr/>
            <p:nvPr/>
          </p:nvSpPr>
          <p:spPr>
            <a:xfrm>
              <a:off x="2190187" y="4269619"/>
              <a:ext cx="12611" cy="39829"/>
            </a:xfrm>
            <a:custGeom>
              <a:rect b="b" l="l" r="r" t="t"/>
              <a:pathLst>
                <a:path extrusionOk="0" h="1516" w="480">
                  <a:moveTo>
                    <a:pt x="1" y="0"/>
                  </a:moveTo>
                  <a:lnTo>
                    <a:pt x="1" y="1277"/>
                  </a:lnTo>
                  <a:cubicBezTo>
                    <a:pt x="1" y="1436"/>
                    <a:pt x="120" y="1516"/>
                    <a:pt x="240" y="1516"/>
                  </a:cubicBezTo>
                  <a:cubicBezTo>
                    <a:pt x="360" y="1516"/>
                    <a:pt x="479" y="1436"/>
                    <a:pt x="479" y="1277"/>
                  </a:cubicBezTo>
                  <a:lnTo>
                    <a:pt x="4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39" name="Google Shape;7139;p95"/>
            <p:cNvSpPr/>
            <p:nvPr/>
          </p:nvSpPr>
          <p:spPr>
            <a:xfrm>
              <a:off x="2069018" y="4141593"/>
              <a:ext cx="24250" cy="109083"/>
            </a:xfrm>
            <a:custGeom>
              <a:rect b="b" l="l" r="r" t="t"/>
              <a:pathLst>
                <a:path extrusionOk="0" h="4152" w="923">
                  <a:moveTo>
                    <a:pt x="621" y="1"/>
                  </a:moveTo>
                  <a:cubicBezTo>
                    <a:pt x="501" y="1"/>
                    <a:pt x="382" y="80"/>
                    <a:pt x="382" y="240"/>
                  </a:cubicBezTo>
                  <a:cubicBezTo>
                    <a:pt x="382" y="420"/>
                    <a:pt x="340" y="594"/>
                    <a:pt x="250" y="739"/>
                  </a:cubicBezTo>
                  <a:cubicBezTo>
                    <a:pt x="0" y="1190"/>
                    <a:pt x="0" y="1738"/>
                    <a:pt x="250" y="2189"/>
                  </a:cubicBezTo>
                  <a:cubicBezTo>
                    <a:pt x="423" y="2501"/>
                    <a:pt x="423" y="2876"/>
                    <a:pt x="250" y="3188"/>
                  </a:cubicBezTo>
                  <a:cubicBezTo>
                    <a:pt x="118" y="3410"/>
                    <a:pt x="56" y="3659"/>
                    <a:pt x="63" y="3909"/>
                  </a:cubicBezTo>
                  <a:cubicBezTo>
                    <a:pt x="63" y="4041"/>
                    <a:pt x="167" y="4152"/>
                    <a:pt x="298" y="4152"/>
                  </a:cubicBezTo>
                  <a:cubicBezTo>
                    <a:pt x="430" y="4152"/>
                    <a:pt x="541" y="4041"/>
                    <a:pt x="541" y="3909"/>
                  </a:cubicBezTo>
                  <a:cubicBezTo>
                    <a:pt x="534" y="3736"/>
                    <a:pt x="583" y="3562"/>
                    <a:pt x="673" y="3410"/>
                  </a:cubicBezTo>
                  <a:cubicBezTo>
                    <a:pt x="923" y="2959"/>
                    <a:pt x="923" y="2418"/>
                    <a:pt x="673" y="1967"/>
                  </a:cubicBezTo>
                  <a:cubicBezTo>
                    <a:pt x="493" y="1655"/>
                    <a:pt x="493" y="1273"/>
                    <a:pt x="673" y="961"/>
                  </a:cubicBezTo>
                  <a:cubicBezTo>
                    <a:pt x="798" y="746"/>
                    <a:pt x="867" y="497"/>
                    <a:pt x="860" y="240"/>
                  </a:cubicBezTo>
                  <a:cubicBezTo>
                    <a:pt x="860"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0" name="Google Shape;7140;p95"/>
            <p:cNvSpPr/>
            <p:nvPr/>
          </p:nvSpPr>
          <p:spPr>
            <a:xfrm>
              <a:off x="2119303" y="4141593"/>
              <a:ext cx="24276" cy="109083"/>
            </a:xfrm>
            <a:custGeom>
              <a:rect b="b" l="l" r="r" t="t"/>
              <a:pathLst>
                <a:path extrusionOk="0" h="4152" w="924">
                  <a:moveTo>
                    <a:pt x="621" y="1"/>
                  </a:moveTo>
                  <a:cubicBezTo>
                    <a:pt x="502" y="1"/>
                    <a:pt x="382" y="80"/>
                    <a:pt x="382" y="240"/>
                  </a:cubicBezTo>
                  <a:cubicBezTo>
                    <a:pt x="389" y="420"/>
                    <a:pt x="340" y="594"/>
                    <a:pt x="250" y="739"/>
                  </a:cubicBezTo>
                  <a:cubicBezTo>
                    <a:pt x="1" y="1190"/>
                    <a:pt x="1" y="1738"/>
                    <a:pt x="250" y="2189"/>
                  </a:cubicBezTo>
                  <a:cubicBezTo>
                    <a:pt x="424" y="2501"/>
                    <a:pt x="424" y="2876"/>
                    <a:pt x="250" y="3188"/>
                  </a:cubicBezTo>
                  <a:cubicBezTo>
                    <a:pt x="118" y="3410"/>
                    <a:pt x="56" y="3659"/>
                    <a:pt x="63" y="3909"/>
                  </a:cubicBezTo>
                  <a:cubicBezTo>
                    <a:pt x="63" y="4041"/>
                    <a:pt x="167" y="4152"/>
                    <a:pt x="299" y="4152"/>
                  </a:cubicBezTo>
                  <a:cubicBezTo>
                    <a:pt x="431" y="4152"/>
                    <a:pt x="542" y="4041"/>
                    <a:pt x="542" y="3909"/>
                  </a:cubicBezTo>
                  <a:cubicBezTo>
                    <a:pt x="535" y="3736"/>
                    <a:pt x="583" y="3562"/>
                    <a:pt x="673" y="3410"/>
                  </a:cubicBezTo>
                  <a:cubicBezTo>
                    <a:pt x="923" y="2959"/>
                    <a:pt x="923" y="2418"/>
                    <a:pt x="673" y="1967"/>
                  </a:cubicBezTo>
                  <a:cubicBezTo>
                    <a:pt x="500" y="1655"/>
                    <a:pt x="500" y="1273"/>
                    <a:pt x="673" y="961"/>
                  </a:cubicBezTo>
                  <a:cubicBezTo>
                    <a:pt x="798" y="746"/>
                    <a:pt x="868" y="497"/>
                    <a:pt x="861" y="240"/>
                  </a:cubicBezTo>
                  <a:cubicBezTo>
                    <a:pt x="861" y="80"/>
                    <a:pt x="741" y="1"/>
                    <a:pt x="621"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1" name="Google Shape;7141;p95"/>
            <p:cNvSpPr/>
            <p:nvPr/>
          </p:nvSpPr>
          <p:spPr>
            <a:xfrm>
              <a:off x="1917583" y="4478091"/>
              <a:ext cx="377431" cy="12585"/>
            </a:xfrm>
            <a:custGeom>
              <a:rect b="b" l="l" r="r" t="t"/>
              <a:pathLst>
                <a:path extrusionOk="0" h="479" w="14366">
                  <a:moveTo>
                    <a:pt x="319" y="0"/>
                  </a:moveTo>
                  <a:cubicBezTo>
                    <a:pt x="0" y="0"/>
                    <a:pt x="0" y="479"/>
                    <a:pt x="319" y="479"/>
                  </a:cubicBezTo>
                  <a:lnTo>
                    <a:pt x="14046" y="479"/>
                  </a:lnTo>
                  <a:cubicBezTo>
                    <a:pt x="14365" y="479"/>
                    <a:pt x="14365" y="0"/>
                    <a:pt x="14046" y="0"/>
                  </a:cubicBez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42" name="Google Shape;7142;p95"/>
          <p:cNvGrpSpPr/>
          <p:nvPr/>
        </p:nvGrpSpPr>
        <p:grpSpPr>
          <a:xfrm>
            <a:off x="1417658" y="2773689"/>
            <a:ext cx="294515" cy="349897"/>
            <a:chOff x="1430832" y="2773689"/>
            <a:chExt cx="294515" cy="349897"/>
          </a:xfrm>
        </p:grpSpPr>
        <p:sp>
          <p:nvSpPr>
            <p:cNvPr id="7143" name="Google Shape;7143;p95"/>
            <p:cNvSpPr/>
            <p:nvPr/>
          </p:nvSpPr>
          <p:spPr>
            <a:xfrm>
              <a:off x="1430832" y="2794996"/>
              <a:ext cx="90062" cy="149648"/>
            </a:xfrm>
            <a:custGeom>
              <a:rect b="b" l="l" r="r" t="t"/>
              <a:pathLst>
                <a:path extrusionOk="0" h="5696" w="3428">
                  <a:moveTo>
                    <a:pt x="604" y="1"/>
                  </a:moveTo>
                  <a:cubicBezTo>
                    <a:pt x="271" y="1"/>
                    <a:pt x="1" y="271"/>
                    <a:pt x="8" y="597"/>
                  </a:cubicBezTo>
                  <a:lnTo>
                    <a:pt x="8" y="1423"/>
                  </a:lnTo>
                  <a:cubicBezTo>
                    <a:pt x="8" y="3406"/>
                    <a:pt x="1020" y="3816"/>
                    <a:pt x="1839" y="4149"/>
                  </a:cubicBezTo>
                  <a:cubicBezTo>
                    <a:pt x="2290" y="4336"/>
                    <a:pt x="2685" y="4495"/>
                    <a:pt x="2879" y="4891"/>
                  </a:cubicBezTo>
                  <a:cubicBezTo>
                    <a:pt x="2935" y="4981"/>
                    <a:pt x="2921" y="5106"/>
                    <a:pt x="2844" y="5182"/>
                  </a:cubicBezTo>
                  <a:cubicBezTo>
                    <a:pt x="2770" y="5257"/>
                    <a:pt x="2670" y="5299"/>
                    <a:pt x="2568" y="5299"/>
                  </a:cubicBezTo>
                  <a:cubicBezTo>
                    <a:pt x="2528" y="5299"/>
                    <a:pt x="2488" y="5293"/>
                    <a:pt x="2449" y="5279"/>
                  </a:cubicBezTo>
                  <a:cubicBezTo>
                    <a:pt x="2303" y="5217"/>
                    <a:pt x="2283" y="5043"/>
                    <a:pt x="2290" y="4905"/>
                  </a:cubicBezTo>
                  <a:cubicBezTo>
                    <a:pt x="2297" y="4768"/>
                    <a:pt x="2193" y="4696"/>
                    <a:pt x="2091" y="4696"/>
                  </a:cubicBezTo>
                  <a:cubicBezTo>
                    <a:pt x="1996" y="4696"/>
                    <a:pt x="1901" y="4757"/>
                    <a:pt x="1894" y="4884"/>
                  </a:cubicBezTo>
                  <a:cubicBezTo>
                    <a:pt x="1887" y="5057"/>
                    <a:pt x="1908" y="5480"/>
                    <a:pt x="2290" y="5640"/>
                  </a:cubicBezTo>
                  <a:cubicBezTo>
                    <a:pt x="2373" y="5681"/>
                    <a:pt x="2470" y="5695"/>
                    <a:pt x="2560" y="5695"/>
                  </a:cubicBezTo>
                  <a:cubicBezTo>
                    <a:pt x="2775" y="5695"/>
                    <a:pt x="2983" y="5605"/>
                    <a:pt x="3136" y="5453"/>
                  </a:cubicBezTo>
                  <a:cubicBezTo>
                    <a:pt x="3323" y="5258"/>
                    <a:pt x="3365" y="4960"/>
                    <a:pt x="3240" y="4717"/>
                  </a:cubicBezTo>
                  <a:cubicBezTo>
                    <a:pt x="2983" y="4183"/>
                    <a:pt x="2477" y="3982"/>
                    <a:pt x="1984" y="3781"/>
                  </a:cubicBezTo>
                  <a:cubicBezTo>
                    <a:pt x="1596" y="3628"/>
                    <a:pt x="1194" y="3462"/>
                    <a:pt x="902" y="3136"/>
                  </a:cubicBezTo>
                  <a:cubicBezTo>
                    <a:pt x="562" y="2761"/>
                    <a:pt x="403" y="2199"/>
                    <a:pt x="403" y="1423"/>
                  </a:cubicBezTo>
                  <a:lnTo>
                    <a:pt x="403" y="597"/>
                  </a:lnTo>
                  <a:cubicBezTo>
                    <a:pt x="403" y="486"/>
                    <a:pt x="493" y="396"/>
                    <a:pt x="604" y="396"/>
                  </a:cubicBezTo>
                  <a:cubicBezTo>
                    <a:pt x="916" y="403"/>
                    <a:pt x="1208" y="556"/>
                    <a:pt x="1381" y="812"/>
                  </a:cubicBezTo>
                  <a:lnTo>
                    <a:pt x="1534" y="1034"/>
                  </a:lnTo>
                  <a:cubicBezTo>
                    <a:pt x="1693" y="1270"/>
                    <a:pt x="1964" y="1409"/>
                    <a:pt x="2241" y="1409"/>
                  </a:cubicBezTo>
                  <a:lnTo>
                    <a:pt x="3170" y="1409"/>
                  </a:lnTo>
                  <a:cubicBezTo>
                    <a:pt x="3427" y="1409"/>
                    <a:pt x="3427" y="1013"/>
                    <a:pt x="3170" y="1013"/>
                  </a:cubicBezTo>
                  <a:lnTo>
                    <a:pt x="2241" y="1013"/>
                  </a:lnTo>
                  <a:cubicBezTo>
                    <a:pt x="2088" y="1013"/>
                    <a:pt x="1950" y="937"/>
                    <a:pt x="1860" y="812"/>
                  </a:cubicBezTo>
                  <a:lnTo>
                    <a:pt x="1707" y="590"/>
                  </a:lnTo>
                  <a:cubicBezTo>
                    <a:pt x="1457" y="223"/>
                    <a:pt x="1041" y="8"/>
                    <a:pt x="60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4" name="Google Shape;7144;p95"/>
            <p:cNvSpPr/>
            <p:nvPr/>
          </p:nvSpPr>
          <p:spPr>
            <a:xfrm>
              <a:off x="1635127" y="2795180"/>
              <a:ext cx="90220" cy="149464"/>
            </a:xfrm>
            <a:custGeom>
              <a:rect b="b" l="l" r="r" t="t"/>
              <a:pathLst>
                <a:path extrusionOk="0" h="5689" w="3434">
                  <a:moveTo>
                    <a:pt x="2837" y="1"/>
                  </a:moveTo>
                  <a:cubicBezTo>
                    <a:pt x="2393" y="1"/>
                    <a:pt x="1977" y="216"/>
                    <a:pt x="1727" y="583"/>
                  </a:cubicBezTo>
                  <a:lnTo>
                    <a:pt x="1575" y="805"/>
                  </a:lnTo>
                  <a:cubicBezTo>
                    <a:pt x="1484" y="930"/>
                    <a:pt x="1346" y="1006"/>
                    <a:pt x="1193" y="1006"/>
                  </a:cubicBezTo>
                  <a:lnTo>
                    <a:pt x="264" y="1006"/>
                  </a:lnTo>
                  <a:cubicBezTo>
                    <a:pt x="0" y="1006"/>
                    <a:pt x="0" y="1402"/>
                    <a:pt x="264" y="1402"/>
                  </a:cubicBezTo>
                  <a:lnTo>
                    <a:pt x="1193" y="1402"/>
                  </a:lnTo>
                  <a:cubicBezTo>
                    <a:pt x="1477" y="1402"/>
                    <a:pt x="1741" y="1263"/>
                    <a:pt x="1901" y="1027"/>
                  </a:cubicBezTo>
                  <a:lnTo>
                    <a:pt x="2060" y="805"/>
                  </a:lnTo>
                  <a:cubicBezTo>
                    <a:pt x="2234" y="549"/>
                    <a:pt x="2525" y="396"/>
                    <a:pt x="2837" y="396"/>
                  </a:cubicBezTo>
                  <a:cubicBezTo>
                    <a:pt x="2948" y="396"/>
                    <a:pt x="3038" y="486"/>
                    <a:pt x="3038" y="597"/>
                  </a:cubicBezTo>
                  <a:lnTo>
                    <a:pt x="3038" y="1423"/>
                  </a:lnTo>
                  <a:cubicBezTo>
                    <a:pt x="3038" y="2192"/>
                    <a:pt x="2872" y="2754"/>
                    <a:pt x="2539" y="3129"/>
                  </a:cubicBezTo>
                  <a:cubicBezTo>
                    <a:pt x="2240" y="3455"/>
                    <a:pt x="1838" y="3621"/>
                    <a:pt x="1450" y="3781"/>
                  </a:cubicBezTo>
                  <a:cubicBezTo>
                    <a:pt x="964" y="3975"/>
                    <a:pt x="465" y="4183"/>
                    <a:pt x="201" y="4710"/>
                  </a:cubicBezTo>
                  <a:cubicBezTo>
                    <a:pt x="69" y="4953"/>
                    <a:pt x="118" y="5251"/>
                    <a:pt x="305" y="5446"/>
                  </a:cubicBezTo>
                  <a:cubicBezTo>
                    <a:pt x="458" y="5605"/>
                    <a:pt x="659" y="5688"/>
                    <a:pt x="874" y="5688"/>
                  </a:cubicBezTo>
                  <a:cubicBezTo>
                    <a:pt x="971" y="5688"/>
                    <a:pt x="1061" y="5674"/>
                    <a:pt x="1145" y="5633"/>
                  </a:cubicBezTo>
                  <a:cubicBezTo>
                    <a:pt x="1526" y="5473"/>
                    <a:pt x="1554" y="5050"/>
                    <a:pt x="1540" y="4877"/>
                  </a:cubicBezTo>
                  <a:cubicBezTo>
                    <a:pt x="1537" y="4750"/>
                    <a:pt x="1444" y="4689"/>
                    <a:pt x="1349" y="4689"/>
                  </a:cubicBezTo>
                  <a:cubicBezTo>
                    <a:pt x="1246" y="4689"/>
                    <a:pt x="1141" y="4761"/>
                    <a:pt x="1145" y="4898"/>
                  </a:cubicBezTo>
                  <a:cubicBezTo>
                    <a:pt x="1151" y="5036"/>
                    <a:pt x="1131" y="5210"/>
                    <a:pt x="992" y="5272"/>
                  </a:cubicBezTo>
                  <a:cubicBezTo>
                    <a:pt x="953" y="5286"/>
                    <a:pt x="912" y="5292"/>
                    <a:pt x="872" y="5292"/>
                  </a:cubicBezTo>
                  <a:cubicBezTo>
                    <a:pt x="768" y="5292"/>
                    <a:pt x="666" y="5250"/>
                    <a:pt x="597" y="5175"/>
                  </a:cubicBezTo>
                  <a:cubicBezTo>
                    <a:pt x="513" y="5099"/>
                    <a:pt x="499" y="4974"/>
                    <a:pt x="562" y="4884"/>
                  </a:cubicBezTo>
                  <a:cubicBezTo>
                    <a:pt x="749" y="4495"/>
                    <a:pt x="1145" y="4329"/>
                    <a:pt x="1602" y="4148"/>
                  </a:cubicBezTo>
                  <a:cubicBezTo>
                    <a:pt x="2414" y="3816"/>
                    <a:pt x="3433" y="3399"/>
                    <a:pt x="3433" y="1423"/>
                  </a:cubicBezTo>
                  <a:lnTo>
                    <a:pt x="3433" y="597"/>
                  </a:lnTo>
                  <a:cubicBezTo>
                    <a:pt x="3433" y="264"/>
                    <a:pt x="3163" y="1"/>
                    <a:pt x="283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5" name="Google Shape;7145;p95"/>
            <p:cNvSpPr/>
            <p:nvPr/>
          </p:nvSpPr>
          <p:spPr>
            <a:xfrm>
              <a:off x="1566609" y="2972861"/>
              <a:ext cx="22988" cy="104249"/>
            </a:xfrm>
            <a:custGeom>
              <a:rect b="b" l="l" r="r" t="t"/>
              <a:pathLst>
                <a:path extrusionOk="0" h="3968" w="875">
                  <a:moveTo>
                    <a:pt x="0" y="0"/>
                  </a:moveTo>
                  <a:lnTo>
                    <a:pt x="0" y="3968"/>
                  </a:lnTo>
                  <a:lnTo>
                    <a:pt x="874" y="3968"/>
                  </a:lnTo>
                  <a:lnTo>
                    <a:pt x="87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6" name="Google Shape;7146;p95"/>
            <p:cNvSpPr/>
            <p:nvPr/>
          </p:nvSpPr>
          <p:spPr>
            <a:xfrm>
              <a:off x="1493703" y="2785354"/>
              <a:ext cx="168775" cy="206108"/>
            </a:xfrm>
            <a:custGeom>
              <a:rect b="b" l="l" r="r" t="t"/>
              <a:pathLst>
                <a:path extrusionOk="0" h="7845" w="6424">
                  <a:moveTo>
                    <a:pt x="1" y="0"/>
                  </a:moveTo>
                  <a:lnTo>
                    <a:pt x="1" y="2573"/>
                  </a:lnTo>
                  <a:cubicBezTo>
                    <a:pt x="8" y="4398"/>
                    <a:pt x="875" y="6118"/>
                    <a:pt x="2345" y="7200"/>
                  </a:cubicBezTo>
                  <a:lnTo>
                    <a:pt x="3219" y="7845"/>
                  </a:lnTo>
                  <a:lnTo>
                    <a:pt x="4086" y="7200"/>
                  </a:lnTo>
                  <a:cubicBezTo>
                    <a:pt x="5556" y="6111"/>
                    <a:pt x="6424" y="4398"/>
                    <a:pt x="6424" y="2573"/>
                  </a:cubicBezTo>
                  <a:lnTo>
                    <a:pt x="6424"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7" name="Google Shape;7147;p95"/>
            <p:cNvSpPr/>
            <p:nvPr/>
          </p:nvSpPr>
          <p:spPr>
            <a:xfrm>
              <a:off x="1562037" y="2785354"/>
              <a:ext cx="100440" cy="206108"/>
            </a:xfrm>
            <a:custGeom>
              <a:rect b="b" l="l" r="r" t="t"/>
              <a:pathLst>
                <a:path extrusionOk="0" h="7845" w="3823">
                  <a:moveTo>
                    <a:pt x="2609" y="0"/>
                  </a:moveTo>
                  <a:lnTo>
                    <a:pt x="2609" y="2573"/>
                  </a:lnTo>
                  <a:cubicBezTo>
                    <a:pt x="2609" y="4398"/>
                    <a:pt x="1735" y="6118"/>
                    <a:pt x="264" y="7200"/>
                  </a:cubicBezTo>
                  <a:lnTo>
                    <a:pt x="1" y="7394"/>
                  </a:lnTo>
                  <a:lnTo>
                    <a:pt x="611" y="7845"/>
                  </a:lnTo>
                  <a:lnTo>
                    <a:pt x="1485" y="7200"/>
                  </a:lnTo>
                  <a:cubicBezTo>
                    <a:pt x="2955" y="6111"/>
                    <a:pt x="3823" y="4398"/>
                    <a:pt x="3823" y="2573"/>
                  </a:cubicBezTo>
                  <a:lnTo>
                    <a:pt x="382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8" name="Google Shape;7148;p95"/>
            <p:cNvSpPr/>
            <p:nvPr/>
          </p:nvSpPr>
          <p:spPr>
            <a:xfrm>
              <a:off x="1482773" y="2773689"/>
              <a:ext cx="190817" cy="23172"/>
            </a:xfrm>
            <a:custGeom>
              <a:rect b="b" l="l" r="r" t="t"/>
              <a:pathLst>
                <a:path extrusionOk="0" h="882" w="7263">
                  <a:moveTo>
                    <a:pt x="181" y="0"/>
                  </a:moveTo>
                  <a:cubicBezTo>
                    <a:pt x="84" y="0"/>
                    <a:pt x="0" y="83"/>
                    <a:pt x="0" y="181"/>
                  </a:cubicBezTo>
                  <a:lnTo>
                    <a:pt x="0" y="701"/>
                  </a:lnTo>
                  <a:cubicBezTo>
                    <a:pt x="0" y="805"/>
                    <a:pt x="84" y="881"/>
                    <a:pt x="181" y="881"/>
                  </a:cubicBezTo>
                  <a:lnTo>
                    <a:pt x="7075" y="881"/>
                  </a:lnTo>
                  <a:cubicBezTo>
                    <a:pt x="7079" y="881"/>
                    <a:pt x="7083" y="881"/>
                    <a:pt x="7087" y="881"/>
                  </a:cubicBezTo>
                  <a:cubicBezTo>
                    <a:pt x="7179" y="881"/>
                    <a:pt x="7256" y="801"/>
                    <a:pt x="7263" y="708"/>
                  </a:cubicBezTo>
                  <a:lnTo>
                    <a:pt x="7263" y="187"/>
                  </a:lnTo>
                  <a:cubicBezTo>
                    <a:pt x="7263" y="83"/>
                    <a:pt x="7179" y="0"/>
                    <a:pt x="707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49" name="Google Shape;7149;p95"/>
            <p:cNvSpPr/>
            <p:nvPr/>
          </p:nvSpPr>
          <p:spPr>
            <a:xfrm>
              <a:off x="1641669" y="2773689"/>
              <a:ext cx="31921" cy="23172"/>
            </a:xfrm>
            <a:custGeom>
              <a:rect b="b" l="l" r="r" t="t"/>
              <a:pathLst>
                <a:path extrusionOk="0" h="882" w="1215">
                  <a:moveTo>
                    <a:pt x="1" y="0"/>
                  </a:moveTo>
                  <a:lnTo>
                    <a:pt x="1" y="881"/>
                  </a:lnTo>
                  <a:lnTo>
                    <a:pt x="1020" y="881"/>
                  </a:lnTo>
                  <a:cubicBezTo>
                    <a:pt x="1024" y="881"/>
                    <a:pt x="1029" y="881"/>
                    <a:pt x="1033" y="881"/>
                  </a:cubicBezTo>
                  <a:cubicBezTo>
                    <a:pt x="1131" y="881"/>
                    <a:pt x="1208" y="801"/>
                    <a:pt x="1215" y="708"/>
                  </a:cubicBezTo>
                  <a:lnTo>
                    <a:pt x="1215" y="187"/>
                  </a:lnTo>
                  <a:cubicBezTo>
                    <a:pt x="1215" y="83"/>
                    <a:pt x="1124" y="0"/>
                    <a:pt x="102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0" name="Google Shape;7150;p95"/>
            <p:cNvSpPr/>
            <p:nvPr/>
          </p:nvSpPr>
          <p:spPr>
            <a:xfrm>
              <a:off x="1536343" y="2836060"/>
              <a:ext cx="83494" cy="78975"/>
            </a:xfrm>
            <a:custGeom>
              <a:rect b="b" l="l" r="r" t="t"/>
              <a:pathLst>
                <a:path extrusionOk="0" h="3006" w="3178">
                  <a:moveTo>
                    <a:pt x="1589" y="0"/>
                  </a:moveTo>
                  <a:cubicBezTo>
                    <a:pt x="1575" y="0"/>
                    <a:pt x="1561" y="9"/>
                    <a:pt x="1554" y="26"/>
                  </a:cubicBezTo>
                  <a:lnTo>
                    <a:pt x="1097" y="949"/>
                  </a:lnTo>
                  <a:cubicBezTo>
                    <a:pt x="1090" y="956"/>
                    <a:pt x="1083" y="969"/>
                    <a:pt x="1069" y="969"/>
                  </a:cubicBezTo>
                  <a:lnTo>
                    <a:pt x="49" y="1115"/>
                  </a:lnTo>
                  <a:cubicBezTo>
                    <a:pt x="15" y="1122"/>
                    <a:pt x="1" y="1164"/>
                    <a:pt x="28" y="1184"/>
                  </a:cubicBezTo>
                  <a:lnTo>
                    <a:pt x="764" y="1906"/>
                  </a:lnTo>
                  <a:cubicBezTo>
                    <a:pt x="771" y="1913"/>
                    <a:pt x="778" y="1927"/>
                    <a:pt x="778" y="1940"/>
                  </a:cubicBezTo>
                  <a:lnTo>
                    <a:pt x="604" y="2953"/>
                  </a:lnTo>
                  <a:cubicBezTo>
                    <a:pt x="598" y="2982"/>
                    <a:pt x="621" y="3005"/>
                    <a:pt x="644" y="3005"/>
                  </a:cubicBezTo>
                  <a:cubicBezTo>
                    <a:pt x="649" y="3005"/>
                    <a:pt x="655" y="3004"/>
                    <a:pt x="660" y="3002"/>
                  </a:cubicBezTo>
                  <a:lnTo>
                    <a:pt x="1568" y="2516"/>
                  </a:lnTo>
                  <a:cubicBezTo>
                    <a:pt x="1575" y="2513"/>
                    <a:pt x="1582" y="2511"/>
                    <a:pt x="1589" y="2511"/>
                  </a:cubicBezTo>
                  <a:cubicBezTo>
                    <a:pt x="1596" y="2511"/>
                    <a:pt x="1603" y="2513"/>
                    <a:pt x="1610" y="2516"/>
                  </a:cubicBezTo>
                  <a:lnTo>
                    <a:pt x="2519" y="3002"/>
                  </a:lnTo>
                  <a:cubicBezTo>
                    <a:pt x="2525" y="3004"/>
                    <a:pt x="2531" y="3005"/>
                    <a:pt x="2537" y="3005"/>
                  </a:cubicBezTo>
                  <a:cubicBezTo>
                    <a:pt x="2564" y="3005"/>
                    <a:pt x="2587" y="2982"/>
                    <a:pt x="2581" y="2953"/>
                  </a:cubicBezTo>
                  <a:lnTo>
                    <a:pt x="2408" y="1940"/>
                  </a:lnTo>
                  <a:cubicBezTo>
                    <a:pt x="2401" y="1927"/>
                    <a:pt x="2408" y="1913"/>
                    <a:pt x="2414" y="1906"/>
                  </a:cubicBezTo>
                  <a:lnTo>
                    <a:pt x="3157" y="1184"/>
                  </a:lnTo>
                  <a:cubicBezTo>
                    <a:pt x="3177" y="1164"/>
                    <a:pt x="3164" y="1122"/>
                    <a:pt x="3129" y="1115"/>
                  </a:cubicBezTo>
                  <a:lnTo>
                    <a:pt x="2109" y="969"/>
                  </a:lnTo>
                  <a:cubicBezTo>
                    <a:pt x="2095" y="969"/>
                    <a:pt x="2088" y="956"/>
                    <a:pt x="2082" y="949"/>
                  </a:cubicBezTo>
                  <a:lnTo>
                    <a:pt x="1624" y="26"/>
                  </a:lnTo>
                  <a:cubicBezTo>
                    <a:pt x="1617" y="9"/>
                    <a:pt x="1603" y="0"/>
                    <a:pt x="158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1" name="Google Shape;7151;p95"/>
            <p:cNvSpPr/>
            <p:nvPr/>
          </p:nvSpPr>
          <p:spPr>
            <a:xfrm>
              <a:off x="1556205" y="2977958"/>
              <a:ext cx="43770" cy="21543"/>
            </a:xfrm>
            <a:custGeom>
              <a:rect b="b" l="l" r="r" t="t"/>
              <a:pathLst>
                <a:path extrusionOk="0" h="820" w="1666">
                  <a:moveTo>
                    <a:pt x="341" y="1"/>
                  </a:moveTo>
                  <a:cubicBezTo>
                    <a:pt x="153" y="1"/>
                    <a:pt x="1" y="153"/>
                    <a:pt x="1" y="340"/>
                  </a:cubicBezTo>
                  <a:lnTo>
                    <a:pt x="1" y="486"/>
                  </a:lnTo>
                  <a:cubicBezTo>
                    <a:pt x="1" y="666"/>
                    <a:pt x="153" y="819"/>
                    <a:pt x="341" y="819"/>
                  </a:cubicBezTo>
                  <a:lnTo>
                    <a:pt x="1326" y="819"/>
                  </a:lnTo>
                  <a:cubicBezTo>
                    <a:pt x="1513" y="819"/>
                    <a:pt x="1665" y="666"/>
                    <a:pt x="1665" y="486"/>
                  </a:cubicBezTo>
                  <a:lnTo>
                    <a:pt x="1665" y="340"/>
                  </a:lnTo>
                  <a:cubicBezTo>
                    <a:pt x="1665" y="153"/>
                    <a:pt x="1513" y="1"/>
                    <a:pt x="1326"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2" name="Google Shape;7152;p95"/>
            <p:cNvSpPr/>
            <p:nvPr/>
          </p:nvSpPr>
          <p:spPr>
            <a:xfrm>
              <a:off x="1533427" y="3061609"/>
              <a:ext cx="89326" cy="30818"/>
            </a:xfrm>
            <a:custGeom>
              <a:rect b="b" l="l" r="r" t="t"/>
              <a:pathLst>
                <a:path extrusionOk="0" h="1173" w="3400">
                  <a:moveTo>
                    <a:pt x="452" y="0"/>
                  </a:moveTo>
                  <a:cubicBezTo>
                    <a:pt x="202" y="0"/>
                    <a:pt x="1" y="201"/>
                    <a:pt x="1" y="451"/>
                  </a:cubicBezTo>
                  <a:lnTo>
                    <a:pt x="1" y="1173"/>
                  </a:lnTo>
                  <a:lnTo>
                    <a:pt x="3399" y="1173"/>
                  </a:lnTo>
                  <a:lnTo>
                    <a:pt x="3399" y="451"/>
                  </a:lnTo>
                  <a:cubicBezTo>
                    <a:pt x="3399" y="201"/>
                    <a:pt x="3198" y="0"/>
                    <a:pt x="294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3" name="Google Shape;7153;p95"/>
            <p:cNvSpPr/>
            <p:nvPr/>
          </p:nvSpPr>
          <p:spPr>
            <a:xfrm>
              <a:off x="1591200" y="3061609"/>
              <a:ext cx="31737" cy="30818"/>
            </a:xfrm>
            <a:custGeom>
              <a:rect b="b" l="l" r="r" t="t"/>
              <a:pathLst>
                <a:path extrusionOk="0" h="1173" w="1208">
                  <a:moveTo>
                    <a:pt x="0" y="0"/>
                  </a:moveTo>
                  <a:lnTo>
                    <a:pt x="0" y="1173"/>
                  </a:lnTo>
                  <a:lnTo>
                    <a:pt x="1207" y="1173"/>
                  </a:lnTo>
                  <a:lnTo>
                    <a:pt x="1207" y="451"/>
                  </a:lnTo>
                  <a:cubicBezTo>
                    <a:pt x="1200" y="201"/>
                    <a:pt x="999" y="0"/>
                    <a:pt x="7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4" name="Google Shape;7154;p95"/>
            <p:cNvSpPr/>
            <p:nvPr/>
          </p:nvSpPr>
          <p:spPr>
            <a:xfrm>
              <a:off x="1501006" y="3084756"/>
              <a:ext cx="154193" cy="38831"/>
            </a:xfrm>
            <a:custGeom>
              <a:rect b="b" l="l" r="r" t="t"/>
              <a:pathLst>
                <a:path extrusionOk="0" h="1478" w="5869">
                  <a:moveTo>
                    <a:pt x="472" y="0"/>
                  </a:moveTo>
                  <a:cubicBezTo>
                    <a:pt x="354" y="0"/>
                    <a:pt x="250" y="90"/>
                    <a:pt x="222" y="208"/>
                  </a:cubicBezTo>
                  <a:lnTo>
                    <a:pt x="35" y="1179"/>
                  </a:lnTo>
                  <a:cubicBezTo>
                    <a:pt x="0" y="1332"/>
                    <a:pt x="125" y="1478"/>
                    <a:pt x="284" y="1478"/>
                  </a:cubicBezTo>
                  <a:lnTo>
                    <a:pt x="5591" y="1478"/>
                  </a:lnTo>
                  <a:cubicBezTo>
                    <a:pt x="5750" y="1478"/>
                    <a:pt x="5868" y="1332"/>
                    <a:pt x="5833" y="1179"/>
                  </a:cubicBezTo>
                  <a:lnTo>
                    <a:pt x="5646" y="208"/>
                  </a:lnTo>
                  <a:cubicBezTo>
                    <a:pt x="5618" y="90"/>
                    <a:pt x="5514" y="0"/>
                    <a:pt x="539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5" name="Google Shape;7155;p95"/>
            <p:cNvSpPr/>
            <p:nvPr/>
          </p:nvSpPr>
          <p:spPr>
            <a:xfrm>
              <a:off x="1616159" y="3084756"/>
              <a:ext cx="38857" cy="38647"/>
            </a:xfrm>
            <a:custGeom>
              <a:rect b="b" l="l" r="r" t="t"/>
              <a:pathLst>
                <a:path extrusionOk="0" h="1471" w="1479">
                  <a:moveTo>
                    <a:pt x="1" y="0"/>
                  </a:moveTo>
                  <a:lnTo>
                    <a:pt x="292" y="1471"/>
                  </a:lnTo>
                  <a:lnTo>
                    <a:pt x="1208" y="1471"/>
                  </a:lnTo>
                  <a:cubicBezTo>
                    <a:pt x="1360" y="1471"/>
                    <a:pt x="1478" y="1332"/>
                    <a:pt x="1450" y="1179"/>
                  </a:cubicBezTo>
                  <a:lnTo>
                    <a:pt x="1263" y="201"/>
                  </a:lnTo>
                  <a:cubicBezTo>
                    <a:pt x="1242" y="83"/>
                    <a:pt x="1138" y="0"/>
                    <a:pt x="10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56" name="Google Shape;7156;p95"/>
          <p:cNvGrpSpPr/>
          <p:nvPr/>
        </p:nvGrpSpPr>
        <p:grpSpPr>
          <a:xfrm>
            <a:off x="3069042" y="2788586"/>
            <a:ext cx="288866" cy="320236"/>
            <a:chOff x="3082217" y="2788586"/>
            <a:chExt cx="288866" cy="320236"/>
          </a:xfrm>
        </p:grpSpPr>
        <p:sp>
          <p:nvSpPr>
            <p:cNvPr id="7157" name="Google Shape;7157;p95"/>
            <p:cNvSpPr/>
            <p:nvPr/>
          </p:nvSpPr>
          <p:spPr>
            <a:xfrm>
              <a:off x="3082401" y="2867508"/>
              <a:ext cx="275178" cy="241313"/>
            </a:xfrm>
            <a:custGeom>
              <a:rect b="b" l="l" r="r" t="t"/>
              <a:pathLst>
                <a:path extrusionOk="0" h="9185" w="10474">
                  <a:moveTo>
                    <a:pt x="3096" y="0"/>
                  </a:moveTo>
                  <a:cubicBezTo>
                    <a:pt x="2877" y="0"/>
                    <a:pt x="2660" y="23"/>
                    <a:pt x="2456" y="78"/>
                  </a:cubicBezTo>
                  <a:cubicBezTo>
                    <a:pt x="1263" y="383"/>
                    <a:pt x="0" y="1666"/>
                    <a:pt x="0" y="3782"/>
                  </a:cubicBezTo>
                  <a:cubicBezTo>
                    <a:pt x="0" y="5217"/>
                    <a:pt x="909" y="7194"/>
                    <a:pt x="2033" y="8311"/>
                  </a:cubicBezTo>
                  <a:cubicBezTo>
                    <a:pt x="2567" y="8845"/>
                    <a:pt x="3142" y="9185"/>
                    <a:pt x="3690" y="9185"/>
                  </a:cubicBezTo>
                  <a:cubicBezTo>
                    <a:pt x="4016" y="9185"/>
                    <a:pt x="4335" y="9136"/>
                    <a:pt x="4641" y="9046"/>
                  </a:cubicBezTo>
                  <a:cubicBezTo>
                    <a:pt x="4835" y="8987"/>
                    <a:pt x="5036" y="8958"/>
                    <a:pt x="5237" y="8958"/>
                  </a:cubicBezTo>
                  <a:cubicBezTo>
                    <a:pt x="5438" y="8958"/>
                    <a:pt x="5639" y="8987"/>
                    <a:pt x="5834" y="9046"/>
                  </a:cubicBezTo>
                  <a:cubicBezTo>
                    <a:pt x="6139" y="9136"/>
                    <a:pt x="6458" y="9185"/>
                    <a:pt x="6784" y="9185"/>
                  </a:cubicBezTo>
                  <a:cubicBezTo>
                    <a:pt x="7304" y="9185"/>
                    <a:pt x="7852" y="8873"/>
                    <a:pt x="8365" y="8387"/>
                  </a:cubicBezTo>
                  <a:cubicBezTo>
                    <a:pt x="9524" y="7277"/>
                    <a:pt x="10474" y="5252"/>
                    <a:pt x="10474" y="3782"/>
                  </a:cubicBezTo>
                  <a:cubicBezTo>
                    <a:pt x="10474" y="1666"/>
                    <a:pt x="9205" y="383"/>
                    <a:pt x="8018" y="78"/>
                  </a:cubicBezTo>
                  <a:cubicBezTo>
                    <a:pt x="7812" y="23"/>
                    <a:pt x="7594" y="0"/>
                    <a:pt x="7375" y="0"/>
                  </a:cubicBezTo>
                  <a:cubicBezTo>
                    <a:pt x="6985" y="0"/>
                    <a:pt x="6592" y="72"/>
                    <a:pt x="6250" y="161"/>
                  </a:cubicBezTo>
                  <a:cubicBezTo>
                    <a:pt x="6139" y="189"/>
                    <a:pt x="6028" y="216"/>
                    <a:pt x="5910" y="237"/>
                  </a:cubicBezTo>
                  <a:cubicBezTo>
                    <a:pt x="5687" y="273"/>
                    <a:pt x="5462" y="291"/>
                    <a:pt x="5238" y="291"/>
                  </a:cubicBezTo>
                  <a:cubicBezTo>
                    <a:pt x="4896" y="291"/>
                    <a:pt x="4555" y="249"/>
                    <a:pt x="4224" y="161"/>
                  </a:cubicBezTo>
                  <a:cubicBezTo>
                    <a:pt x="3882" y="72"/>
                    <a:pt x="3486" y="0"/>
                    <a:pt x="3096" y="0"/>
                  </a:cubicBezTo>
                  <a:close/>
                </a:path>
              </a:pathLst>
            </a:custGeom>
            <a:solidFill>
              <a:srgbClr val="D7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8" name="Google Shape;7158;p95"/>
            <p:cNvSpPr/>
            <p:nvPr/>
          </p:nvSpPr>
          <p:spPr>
            <a:xfrm>
              <a:off x="3082217" y="2867508"/>
              <a:ext cx="219980" cy="241313"/>
            </a:xfrm>
            <a:custGeom>
              <a:rect b="b" l="l" r="r" t="t"/>
              <a:pathLst>
                <a:path extrusionOk="0" h="9185" w="8373">
                  <a:moveTo>
                    <a:pt x="8372" y="8380"/>
                  </a:moveTo>
                  <a:cubicBezTo>
                    <a:pt x="8369" y="8383"/>
                    <a:pt x="8366" y="8386"/>
                    <a:pt x="8364" y="8389"/>
                  </a:cubicBezTo>
                  <a:lnTo>
                    <a:pt x="8364" y="8389"/>
                  </a:lnTo>
                  <a:cubicBezTo>
                    <a:pt x="8366" y="8388"/>
                    <a:pt x="8369" y="8388"/>
                    <a:pt x="8372" y="8387"/>
                  </a:cubicBezTo>
                  <a:lnTo>
                    <a:pt x="8372" y="8380"/>
                  </a:lnTo>
                  <a:close/>
                  <a:moveTo>
                    <a:pt x="3101" y="0"/>
                  </a:moveTo>
                  <a:cubicBezTo>
                    <a:pt x="2883" y="0"/>
                    <a:pt x="2667" y="23"/>
                    <a:pt x="2463" y="78"/>
                  </a:cubicBezTo>
                  <a:cubicBezTo>
                    <a:pt x="1270" y="383"/>
                    <a:pt x="0" y="1666"/>
                    <a:pt x="0" y="3782"/>
                  </a:cubicBezTo>
                  <a:cubicBezTo>
                    <a:pt x="0" y="5897"/>
                    <a:pt x="1991" y="9185"/>
                    <a:pt x="3697" y="9185"/>
                  </a:cubicBezTo>
                  <a:cubicBezTo>
                    <a:pt x="4023" y="9185"/>
                    <a:pt x="4342" y="9136"/>
                    <a:pt x="4648" y="9046"/>
                  </a:cubicBezTo>
                  <a:cubicBezTo>
                    <a:pt x="4842" y="8987"/>
                    <a:pt x="5043" y="8958"/>
                    <a:pt x="5244" y="8958"/>
                  </a:cubicBezTo>
                  <a:cubicBezTo>
                    <a:pt x="5445" y="8958"/>
                    <a:pt x="5646" y="8987"/>
                    <a:pt x="5841" y="9046"/>
                  </a:cubicBezTo>
                  <a:cubicBezTo>
                    <a:pt x="6146" y="9136"/>
                    <a:pt x="6465" y="9185"/>
                    <a:pt x="6791" y="9185"/>
                  </a:cubicBezTo>
                  <a:cubicBezTo>
                    <a:pt x="7308" y="9185"/>
                    <a:pt x="7860" y="8876"/>
                    <a:pt x="8364" y="8389"/>
                  </a:cubicBezTo>
                  <a:lnTo>
                    <a:pt x="8364" y="8389"/>
                  </a:lnTo>
                  <a:cubicBezTo>
                    <a:pt x="7729" y="8500"/>
                    <a:pt x="7160" y="8547"/>
                    <a:pt x="6651" y="8547"/>
                  </a:cubicBezTo>
                  <a:cubicBezTo>
                    <a:pt x="6029" y="8547"/>
                    <a:pt x="5496" y="8477"/>
                    <a:pt x="5043" y="8366"/>
                  </a:cubicBezTo>
                  <a:cubicBezTo>
                    <a:pt x="3704" y="8033"/>
                    <a:pt x="2705" y="6910"/>
                    <a:pt x="2539" y="5536"/>
                  </a:cubicBezTo>
                  <a:cubicBezTo>
                    <a:pt x="2123" y="2110"/>
                    <a:pt x="4363" y="1111"/>
                    <a:pt x="4363" y="1111"/>
                  </a:cubicBezTo>
                  <a:cubicBezTo>
                    <a:pt x="4682" y="1255"/>
                    <a:pt x="5018" y="1292"/>
                    <a:pt x="5280" y="1292"/>
                  </a:cubicBezTo>
                  <a:cubicBezTo>
                    <a:pt x="5561" y="1292"/>
                    <a:pt x="5757" y="1250"/>
                    <a:pt x="5757" y="1250"/>
                  </a:cubicBezTo>
                  <a:cubicBezTo>
                    <a:pt x="5286" y="778"/>
                    <a:pt x="5917" y="237"/>
                    <a:pt x="5917" y="237"/>
                  </a:cubicBezTo>
                  <a:lnTo>
                    <a:pt x="5917" y="237"/>
                  </a:lnTo>
                  <a:cubicBezTo>
                    <a:pt x="5694" y="273"/>
                    <a:pt x="5469" y="291"/>
                    <a:pt x="5245" y="291"/>
                  </a:cubicBezTo>
                  <a:cubicBezTo>
                    <a:pt x="4903" y="291"/>
                    <a:pt x="4562" y="249"/>
                    <a:pt x="4231" y="161"/>
                  </a:cubicBezTo>
                  <a:cubicBezTo>
                    <a:pt x="3885" y="72"/>
                    <a:pt x="3490" y="0"/>
                    <a:pt x="3101"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59" name="Google Shape;7159;p95"/>
            <p:cNvSpPr/>
            <p:nvPr/>
          </p:nvSpPr>
          <p:spPr>
            <a:xfrm>
              <a:off x="3233100" y="2788586"/>
              <a:ext cx="137983" cy="76269"/>
            </a:xfrm>
            <a:custGeom>
              <a:rect b="b" l="l" r="r" t="t"/>
              <a:pathLst>
                <a:path extrusionOk="0" h="2903" w="5252">
                  <a:moveTo>
                    <a:pt x="2510" y="1"/>
                  </a:moveTo>
                  <a:cubicBezTo>
                    <a:pt x="2390" y="1"/>
                    <a:pt x="2266" y="5"/>
                    <a:pt x="2137" y="16"/>
                  </a:cubicBezTo>
                  <a:cubicBezTo>
                    <a:pt x="611" y="134"/>
                    <a:pt x="14" y="1896"/>
                    <a:pt x="0" y="1951"/>
                  </a:cubicBezTo>
                  <a:cubicBezTo>
                    <a:pt x="21" y="1944"/>
                    <a:pt x="42" y="1930"/>
                    <a:pt x="63" y="1930"/>
                  </a:cubicBezTo>
                  <a:cubicBezTo>
                    <a:pt x="84" y="1925"/>
                    <a:pt x="107" y="1923"/>
                    <a:pt x="131" y="1923"/>
                  </a:cubicBezTo>
                  <a:cubicBezTo>
                    <a:pt x="619" y="1923"/>
                    <a:pt x="1590" y="2903"/>
                    <a:pt x="2725" y="2903"/>
                  </a:cubicBezTo>
                  <a:cubicBezTo>
                    <a:pt x="2946" y="2903"/>
                    <a:pt x="3174" y="2866"/>
                    <a:pt x="3406" y="2776"/>
                  </a:cubicBezTo>
                  <a:cubicBezTo>
                    <a:pt x="4960" y="2180"/>
                    <a:pt x="5251" y="127"/>
                    <a:pt x="5251" y="127"/>
                  </a:cubicBezTo>
                  <a:lnTo>
                    <a:pt x="5251" y="127"/>
                  </a:lnTo>
                  <a:cubicBezTo>
                    <a:pt x="5067" y="247"/>
                    <a:pt x="4874" y="291"/>
                    <a:pt x="4663" y="291"/>
                  </a:cubicBezTo>
                  <a:cubicBezTo>
                    <a:pt x="4120" y="291"/>
                    <a:pt x="3457" y="1"/>
                    <a:pt x="2510" y="1"/>
                  </a:cubicBez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0" name="Google Shape;7160;p95"/>
            <p:cNvSpPr/>
            <p:nvPr/>
          </p:nvSpPr>
          <p:spPr>
            <a:xfrm>
              <a:off x="3232916" y="2788586"/>
              <a:ext cx="138167" cy="51258"/>
            </a:xfrm>
            <a:custGeom>
              <a:rect b="b" l="l" r="r" t="t"/>
              <a:pathLst>
                <a:path extrusionOk="0" h="1951" w="5259">
                  <a:moveTo>
                    <a:pt x="2517" y="1"/>
                  </a:moveTo>
                  <a:cubicBezTo>
                    <a:pt x="2397" y="1"/>
                    <a:pt x="2273" y="5"/>
                    <a:pt x="2144" y="16"/>
                  </a:cubicBezTo>
                  <a:cubicBezTo>
                    <a:pt x="618" y="134"/>
                    <a:pt x="21" y="1896"/>
                    <a:pt x="1" y="1951"/>
                  </a:cubicBezTo>
                  <a:lnTo>
                    <a:pt x="70" y="1923"/>
                  </a:lnTo>
                  <a:cubicBezTo>
                    <a:pt x="403" y="1798"/>
                    <a:pt x="1832" y="1278"/>
                    <a:pt x="2990" y="1278"/>
                  </a:cubicBezTo>
                  <a:cubicBezTo>
                    <a:pt x="4315" y="1278"/>
                    <a:pt x="5258" y="127"/>
                    <a:pt x="5258" y="127"/>
                  </a:cubicBezTo>
                  <a:lnTo>
                    <a:pt x="5258" y="127"/>
                  </a:lnTo>
                  <a:cubicBezTo>
                    <a:pt x="5074" y="247"/>
                    <a:pt x="4881" y="291"/>
                    <a:pt x="4670" y="291"/>
                  </a:cubicBezTo>
                  <a:cubicBezTo>
                    <a:pt x="4127" y="291"/>
                    <a:pt x="3464" y="1"/>
                    <a:pt x="2517"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1" name="Google Shape;7161;p95"/>
            <p:cNvSpPr/>
            <p:nvPr/>
          </p:nvSpPr>
          <p:spPr>
            <a:xfrm>
              <a:off x="3293605" y="2915403"/>
              <a:ext cx="38831" cy="55540"/>
            </a:xfrm>
            <a:custGeom>
              <a:rect b="b" l="l" r="r" t="t"/>
              <a:pathLst>
                <a:path extrusionOk="0" h="2114" w="1478">
                  <a:moveTo>
                    <a:pt x="674" y="1"/>
                  </a:moveTo>
                  <a:cubicBezTo>
                    <a:pt x="660" y="1"/>
                    <a:pt x="646" y="1"/>
                    <a:pt x="631" y="3"/>
                  </a:cubicBezTo>
                  <a:cubicBezTo>
                    <a:pt x="257" y="44"/>
                    <a:pt x="0" y="544"/>
                    <a:pt x="56" y="1126"/>
                  </a:cubicBezTo>
                  <a:cubicBezTo>
                    <a:pt x="116" y="1687"/>
                    <a:pt x="440" y="2113"/>
                    <a:pt x="804" y="2113"/>
                  </a:cubicBezTo>
                  <a:cubicBezTo>
                    <a:pt x="818" y="2113"/>
                    <a:pt x="832" y="2112"/>
                    <a:pt x="847" y="2111"/>
                  </a:cubicBezTo>
                  <a:cubicBezTo>
                    <a:pt x="1221" y="2076"/>
                    <a:pt x="1478" y="1570"/>
                    <a:pt x="1422" y="987"/>
                  </a:cubicBezTo>
                  <a:cubicBezTo>
                    <a:pt x="1362" y="427"/>
                    <a:pt x="1038" y="1"/>
                    <a:pt x="674" y="1"/>
                  </a:cubicBezTo>
                  <a:close/>
                </a:path>
              </a:pathLst>
            </a:custGeom>
            <a:solidFill>
              <a:srgbClr val="E4EA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2" name="Google Shape;7162;p95"/>
            <p:cNvSpPr/>
            <p:nvPr/>
          </p:nvSpPr>
          <p:spPr>
            <a:xfrm>
              <a:off x="3191379" y="2892677"/>
              <a:ext cx="57405" cy="13136"/>
            </a:xfrm>
            <a:custGeom>
              <a:rect b="b" l="l" r="r" t="t"/>
              <a:pathLst>
                <a:path extrusionOk="0" h="500" w="2185">
                  <a:moveTo>
                    <a:pt x="0" y="0"/>
                  </a:moveTo>
                  <a:cubicBezTo>
                    <a:pt x="0" y="236"/>
                    <a:pt x="368" y="437"/>
                    <a:pt x="867" y="486"/>
                  </a:cubicBezTo>
                  <a:cubicBezTo>
                    <a:pt x="936" y="500"/>
                    <a:pt x="1013" y="500"/>
                    <a:pt x="1089" y="500"/>
                  </a:cubicBezTo>
                  <a:cubicBezTo>
                    <a:pt x="1165" y="500"/>
                    <a:pt x="1235" y="493"/>
                    <a:pt x="1304" y="486"/>
                  </a:cubicBezTo>
                  <a:cubicBezTo>
                    <a:pt x="1810" y="444"/>
                    <a:pt x="2185" y="243"/>
                    <a:pt x="2185" y="0"/>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3" name="Google Shape;7163;p95"/>
            <p:cNvSpPr/>
            <p:nvPr/>
          </p:nvSpPr>
          <p:spPr>
            <a:xfrm>
              <a:off x="3195320" y="2830070"/>
              <a:ext cx="49708" cy="75560"/>
            </a:xfrm>
            <a:custGeom>
              <a:rect b="b" l="l" r="r" t="t"/>
              <a:pathLst>
                <a:path extrusionOk="0" h="2876" w="1892">
                  <a:moveTo>
                    <a:pt x="1586" y="1"/>
                  </a:moveTo>
                  <a:cubicBezTo>
                    <a:pt x="1522" y="1"/>
                    <a:pt x="1457" y="30"/>
                    <a:pt x="1411" y="101"/>
                  </a:cubicBezTo>
                  <a:lnTo>
                    <a:pt x="814" y="1010"/>
                  </a:lnTo>
                  <a:cubicBezTo>
                    <a:pt x="717" y="726"/>
                    <a:pt x="606" y="448"/>
                    <a:pt x="474" y="178"/>
                  </a:cubicBezTo>
                  <a:cubicBezTo>
                    <a:pt x="428" y="100"/>
                    <a:pt x="359" y="68"/>
                    <a:pt x="291" y="68"/>
                  </a:cubicBezTo>
                  <a:cubicBezTo>
                    <a:pt x="144" y="68"/>
                    <a:pt x="1" y="216"/>
                    <a:pt x="86" y="386"/>
                  </a:cubicBezTo>
                  <a:cubicBezTo>
                    <a:pt x="384" y="1017"/>
                    <a:pt x="585" y="1690"/>
                    <a:pt x="676" y="2383"/>
                  </a:cubicBezTo>
                  <a:cubicBezTo>
                    <a:pt x="696" y="2536"/>
                    <a:pt x="710" y="2703"/>
                    <a:pt x="717" y="2869"/>
                  </a:cubicBezTo>
                  <a:cubicBezTo>
                    <a:pt x="786" y="2876"/>
                    <a:pt x="863" y="2876"/>
                    <a:pt x="939" y="2876"/>
                  </a:cubicBezTo>
                  <a:cubicBezTo>
                    <a:pt x="1015" y="2876"/>
                    <a:pt x="1085" y="2876"/>
                    <a:pt x="1154" y="2869"/>
                  </a:cubicBezTo>
                  <a:cubicBezTo>
                    <a:pt x="1147" y="2703"/>
                    <a:pt x="1133" y="2536"/>
                    <a:pt x="1119" y="2383"/>
                  </a:cubicBezTo>
                  <a:cubicBezTo>
                    <a:pt x="1085" y="2106"/>
                    <a:pt x="1036" y="1836"/>
                    <a:pt x="974" y="1572"/>
                  </a:cubicBezTo>
                  <a:lnTo>
                    <a:pt x="1778" y="351"/>
                  </a:lnTo>
                  <a:lnTo>
                    <a:pt x="1778" y="344"/>
                  </a:lnTo>
                  <a:cubicBezTo>
                    <a:pt x="1891" y="173"/>
                    <a:pt x="1740" y="1"/>
                    <a:pt x="1586" y="1"/>
                  </a:cubicBezTo>
                  <a:close/>
                </a:path>
              </a:pathLst>
            </a:custGeom>
            <a:solidFill>
              <a:srgbClr val="8190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4" name="Google Shape;7164;p95"/>
          <p:cNvGrpSpPr/>
          <p:nvPr/>
        </p:nvGrpSpPr>
        <p:grpSpPr>
          <a:xfrm>
            <a:off x="3597382" y="2780704"/>
            <a:ext cx="325017" cy="336052"/>
            <a:chOff x="3610557" y="2780704"/>
            <a:chExt cx="325017" cy="336052"/>
          </a:xfrm>
        </p:grpSpPr>
        <p:sp>
          <p:nvSpPr>
            <p:cNvPr id="7165" name="Google Shape;7165;p95"/>
            <p:cNvSpPr/>
            <p:nvPr/>
          </p:nvSpPr>
          <p:spPr>
            <a:xfrm>
              <a:off x="3610557" y="2780704"/>
              <a:ext cx="324702" cy="335973"/>
            </a:xfrm>
            <a:custGeom>
              <a:rect b="b" l="l" r="r" t="t"/>
              <a:pathLst>
                <a:path extrusionOk="0" h="12788" w="12359">
                  <a:moveTo>
                    <a:pt x="11722" y="1"/>
                  </a:moveTo>
                  <a:cubicBezTo>
                    <a:pt x="11685" y="1"/>
                    <a:pt x="11648" y="4"/>
                    <a:pt x="11610" y="11"/>
                  </a:cubicBezTo>
                  <a:lnTo>
                    <a:pt x="3959" y="1363"/>
                  </a:lnTo>
                  <a:cubicBezTo>
                    <a:pt x="3661" y="1412"/>
                    <a:pt x="3439" y="1675"/>
                    <a:pt x="3439" y="1980"/>
                  </a:cubicBezTo>
                  <a:lnTo>
                    <a:pt x="3439" y="8611"/>
                  </a:lnTo>
                  <a:cubicBezTo>
                    <a:pt x="3121" y="8453"/>
                    <a:pt x="2788" y="8379"/>
                    <a:pt x="2462" y="8379"/>
                  </a:cubicBezTo>
                  <a:cubicBezTo>
                    <a:pt x="1475" y="8379"/>
                    <a:pt x="550" y="9053"/>
                    <a:pt x="310" y="10096"/>
                  </a:cubicBezTo>
                  <a:cubicBezTo>
                    <a:pt x="1" y="11479"/>
                    <a:pt x="1050" y="12787"/>
                    <a:pt x="2462" y="12787"/>
                  </a:cubicBezTo>
                  <a:cubicBezTo>
                    <a:pt x="2473" y="12787"/>
                    <a:pt x="2484" y="12787"/>
                    <a:pt x="2495" y="12787"/>
                  </a:cubicBezTo>
                  <a:cubicBezTo>
                    <a:pt x="3709" y="12759"/>
                    <a:pt x="4673" y="11767"/>
                    <a:pt x="4666" y="10554"/>
                  </a:cubicBezTo>
                  <a:lnTo>
                    <a:pt x="4666" y="3187"/>
                  </a:lnTo>
                  <a:lnTo>
                    <a:pt x="11124" y="2043"/>
                  </a:lnTo>
                  <a:lnTo>
                    <a:pt x="11124" y="7030"/>
                  </a:lnTo>
                  <a:cubicBezTo>
                    <a:pt x="10808" y="6874"/>
                    <a:pt x="10475" y="6801"/>
                    <a:pt x="10149" y="6801"/>
                  </a:cubicBezTo>
                  <a:cubicBezTo>
                    <a:pt x="9160" y="6801"/>
                    <a:pt x="8231" y="7473"/>
                    <a:pt x="7996" y="8521"/>
                  </a:cubicBezTo>
                  <a:cubicBezTo>
                    <a:pt x="7686" y="9905"/>
                    <a:pt x="8735" y="11213"/>
                    <a:pt x="10147" y="11213"/>
                  </a:cubicBezTo>
                  <a:cubicBezTo>
                    <a:pt x="10158" y="11213"/>
                    <a:pt x="10170" y="11213"/>
                    <a:pt x="10181" y="11213"/>
                  </a:cubicBezTo>
                  <a:cubicBezTo>
                    <a:pt x="11394" y="11185"/>
                    <a:pt x="12359" y="10193"/>
                    <a:pt x="12352" y="8979"/>
                  </a:cubicBezTo>
                  <a:lnTo>
                    <a:pt x="12352" y="628"/>
                  </a:lnTo>
                  <a:cubicBezTo>
                    <a:pt x="12352" y="278"/>
                    <a:pt x="12064" y="1"/>
                    <a:pt x="11722" y="1"/>
                  </a:cubicBezTo>
                  <a:close/>
                </a:path>
              </a:pathLst>
            </a:custGeom>
            <a:solidFill>
              <a:srgbClr val="A7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6" name="Google Shape;7166;p95"/>
            <p:cNvSpPr/>
            <p:nvPr/>
          </p:nvSpPr>
          <p:spPr>
            <a:xfrm>
              <a:off x="3665703" y="2864434"/>
              <a:ext cx="67967" cy="252321"/>
            </a:xfrm>
            <a:custGeom>
              <a:rect b="b" l="l" r="r" t="t"/>
              <a:pathLst>
                <a:path extrusionOk="0" h="9604" w="2587">
                  <a:moveTo>
                    <a:pt x="2567" y="0"/>
                  </a:moveTo>
                  <a:lnTo>
                    <a:pt x="2297" y="84"/>
                  </a:lnTo>
                  <a:cubicBezTo>
                    <a:pt x="2026" y="160"/>
                    <a:pt x="1846" y="410"/>
                    <a:pt x="1846" y="687"/>
                  </a:cubicBezTo>
                  <a:lnTo>
                    <a:pt x="1846" y="7367"/>
                  </a:lnTo>
                  <a:cubicBezTo>
                    <a:pt x="1846" y="8456"/>
                    <a:pt x="1069" y="9385"/>
                    <a:pt x="1" y="9572"/>
                  </a:cubicBezTo>
                  <a:cubicBezTo>
                    <a:pt x="126" y="9593"/>
                    <a:pt x="250" y="9603"/>
                    <a:pt x="372" y="9603"/>
                  </a:cubicBezTo>
                  <a:cubicBezTo>
                    <a:pt x="1576" y="9603"/>
                    <a:pt x="2586" y="8614"/>
                    <a:pt x="2567" y="7367"/>
                  </a:cubicBezTo>
                  <a:lnTo>
                    <a:pt x="2567" y="0"/>
                  </a:ln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67" name="Google Shape;7167;p95"/>
            <p:cNvSpPr/>
            <p:nvPr/>
          </p:nvSpPr>
          <p:spPr>
            <a:xfrm>
              <a:off x="3867633" y="2780704"/>
              <a:ext cx="67941" cy="294830"/>
            </a:xfrm>
            <a:custGeom>
              <a:rect b="b" l="l" r="r" t="t"/>
              <a:pathLst>
                <a:path extrusionOk="0" h="11222" w="2586">
                  <a:moveTo>
                    <a:pt x="1942" y="1"/>
                  </a:moveTo>
                  <a:cubicBezTo>
                    <a:pt x="1906" y="1"/>
                    <a:pt x="1869" y="4"/>
                    <a:pt x="1831" y="11"/>
                  </a:cubicBezTo>
                  <a:lnTo>
                    <a:pt x="1499" y="66"/>
                  </a:lnTo>
                  <a:cubicBezTo>
                    <a:pt x="1714" y="170"/>
                    <a:pt x="1845" y="392"/>
                    <a:pt x="1845" y="628"/>
                  </a:cubicBezTo>
                  <a:lnTo>
                    <a:pt x="1845" y="8979"/>
                  </a:lnTo>
                  <a:cubicBezTo>
                    <a:pt x="1852" y="10068"/>
                    <a:pt x="1075" y="10998"/>
                    <a:pt x="0" y="11192"/>
                  </a:cubicBezTo>
                  <a:cubicBezTo>
                    <a:pt x="123" y="11212"/>
                    <a:pt x="244" y="11221"/>
                    <a:pt x="363" y="11221"/>
                  </a:cubicBezTo>
                  <a:cubicBezTo>
                    <a:pt x="1571" y="11221"/>
                    <a:pt x="2586" y="10236"/>
                    <a:pt x="2567" y="8986"/>
                  </a:cubicBezTo>
                  <a:lnTo>
                    <a:pt x="2567" y="628"/>
                  </a:lnTo>
                  <a:cubicBezTo>
                    <a:pt x="2567" y="278"/>
                    <a:pt x="2279" y="1"/>
                    <a:pt x="1942" y="1"/>
                  </a:cubicBezTo>
                  <a:close/>
                </a:path>
              </a:pathLst>
            </a:custGeom>
            <a:solidFill>
              <a:srgbClr val="8C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68" name="Google Shape;7168;p95"/>
          <p:cNvGrpSpPr/>
          <p:nvPr/>
        </p:nvGrpSpPr>
        <p:grpSpPr>
          <a:xfrm>
            <a:off x="4165893" y="2811495"/>
            <a:ext cx="286475" cy="274390"/>
            <a:chOff x="4179067" y="2811495"/>
            <a:chExt cx="286475" cy="274390"/>
          </a:xfrm>
        </p:grpSpPr>
        <p:sp>
          <p:nvSpPr>
            <p:cNvPr id="7169" name="Google Shape;7169;p95"/>
            <p:cNvSpPr/>
            <p:nvPr/>
          </p:nvSpPr>
          <p:spPr>
            <a:xfrm>
              <a:off x="4333786" y="2956651"/>
              <a:ext cx="69990" cy="69990"/>
            </a:xfrm>
            <a:custGeom>
              <a:rect b="b" l="l" r="r" t="t"/>
              <a:pathLst>
                <a:path extrusionOk="0" h="2664" w="2664">
                  <a:moveTo>
                    <a:pt x="493" y="0"/>
                  </a:moveTo>
                  <a:lnTo>
                    <a:pt x="0" y="493"/>
                  </a:lnTo>
                  <a:lnTo>
                    <a:pt x="2171" y="2664"/>
                  </a:lnTo>
                  <a:lnTo>
                    <a:pt x="2664" y="2171"/>
                  </a:lnTo>
                  <a:lnTo>
                    <a:pt x="493" y="0"/>
                  </a:lnTo>
                  <a:close/>
                </a:path>
              </a:pathLst>
            </a:custGeom>
            <a:solidFill>
              <a:srgbClr val="DFE6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0" name="Google Shape;7170;p95"/>
            <p:cNvSpPr/>
            <p:nvPr/>
          </p:nvSpPr>
          <p:spPr>
            <a:xfrm>
              <a:off x="4363290" y="2987022"/>
              <a:ext cx="102253" cy="98785"/>
            </a:xfrm>
            <a:custGeom>
              <a:rect b="b" l="l" r="r" t="t"/>
              <a:pathLst>
                <a:path extrusionOk="0" h="3760" w="3892">
                  <a:moveTo>
                    <a:pt x="820" y="1"/>
                  </a:moveTo>
                  <a:cubicBezTo>
                    <a:pt x="748" y="1"/>
                    <a:pt x="675" y="28"/>
                    <a:pt x="618" y="86"/>
                  </a:cubicBezTo>
                  <a:lnTo>
                    <a:pt x="112" y="592"/>
                  </a:lnTo>
                  <a:cubicBezTo>
                    <a:pt x="8" y="696"/>
                    <a:pt x="1" y="869"/>
                    <a:pt x="105" y="980"/>
                  </a:cubicBezTo>
                  <a:lnTo>
                    <a:pt x="2283" y="3471"/>
                  </a:lnTo>
                  <a:cubicBezTo>
                    <a:pt x="2456" y="3662"/>
                    <a:pt x="2696" y="3760"/>
                    <a:pt x="2936" y="3760"/>
                  </a:cubicBezTo>
                  <a:cubicBezTo>
                    <a:pt x="3156" y="3760"/>
                    <a:pt x="3376" y="3678"/>
                    <a:pt x="3545" y="3512"/>
                  </a:cubicBezTo>
                  <a:cubicBezTo>
                    <a:pt x="3892" y="3158"/>
                    <a:pt x="3878" y="2583"/>
                    <a:pt x="3503" y="2250"/>
                  </a:cubicBezTo>
                  <a:lnTo>
                    <a:pt x="1013" y="72"/>
                  </a:lnTo>
                  <a:cubicBezTo>
                    <a:pt x="956" y="25"/>
                    <a:pt x="888" y="1"/>
                    <a:pt x="820" y="1"/>
                  </a:cubicBezTo>
                  <a:close/>
                </a:path>
              </a:pathLst>
            </a:custGeom>
            <a:solidFill>
              <a:srgbClr val="B0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1" name="Google Shape;7171;p95"/>
            <p:cNvSpPr/>
            <p:nvPr/>
          </p:nvSpPr>
          <p:spPr>
            <a:xfrm>
              <a:off x="4363474" y="2993826"/>
              <a:ext cx="98259" cy="92059"/>
            </a:xfrm>
            <a:custGeom>
              <a:rect b="b" l="l" r="r" t="t"/>
              <a:pathLst>
                <a:path extrusionOk="0" h="3504" w="3740">
                  <a:moveTo>
                    <a:pt x="438" y="0"/>
                  </a:moveTo>
                  <a:lnTo>
                    <a:pt x="112" y="333"/>
                  </a:lnTo>
                  <a:cubicBezTo>
                    <a:pt x="1" y="437"/>
                    <a:pt x="1" y="610"/>
                    <a:pt x="98" y="721"/>
                  </a:cubicBezTo>
                  <a:lnTo>
                    <a:pt x="2276" y="3212"/>
                  </a:lnTo>
                  <a:cubicBezTo>
                    <a:pt x="2449" y="3406"/>
                    <a:pt x="2687" y="3503"/>
                    <a:pt x="2926" y="3503"/>
                  </a:cubicBezTo>
                  <a:cubicBezTo>
                    <a:pt x="3147" y="3503"/>
                    <a:pt x="3368" y="3420"/>
                    <a:pt x="3538" y="3253"/>
                  </a:cubicBezTo>
                  <a:cubicBezTo>
                    <a:pt x="3628" y="3163"/>
                    <a:pt x="3698" y="3052"/>
                    <a:pt x="3739" y="2934"/>
                  </a:cubicBezTo>
                  <a:lnTo>
                    <a:pt x="3739" y="2934"/>
                  </a:lnTo>
                  <a:cubicBezTo>
                    <a:pt x="3645" y="2967"/>
                    <a:pt x="3547" y="2984"/>
                    <a:pt x="3450" y="2984"/>
                  </a:cubicBezTo>
                  <a:cubicBezTo>
                    <a:pt x="3205" y="2984"/>
                    <a:pt x="2965" y="2880"/>
                    <a:pt x="2796" y="2691"/>
                  </a:cubicBezTo>
                  <a:lnTo>
                    <a:pt x="438" y="0"/>
                  </a:lnTo>
                  <a:close/>
                </a:path>
              </a:pathLst>
            </a:custGeom>
            <a:solidFill>
              <a:srgbClr val="A5AF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2" name="Google Shape;7172;p95"/>
            <p:cNvSpPr/>
            <p:nvPr/>
          </p:nvSpPr>
          <p:spPr>
            <a:xfrm>
              <a:off x="4179067" y="2811495"/>
              <a:ext cx="215408" cy="196282"/>
            </a:xfrm>
            <a:custGeom>
              <a:rect b="b" l="l" r="r" t="t"/>
              <a:pathLst>
                <a:path extrusionOk="0" h="7471" w="8199">
                  <a:moveTo>
                    <a:pt x="4097" y="0"/>
                  </a:moveTo>
                  <a:cubicBezTo>
                    <a:pt x="3141" y="0"/>
                    <a:pt x="2185" y="365"/>
                    <a:pt x="1457" y="1093"/>
                  </a:cubicBezTo>
                  <a:cubicBezTo>
                    <a:pt x="0" y="2549"/>
                    <a:pt x="0" y="4922"/>
                    <a:pt x="1457" y="6378"/>
                  </a:cubicBezTo>
                  <a:cubicBezTo>
                    <a:pt x="2185" y="7107"/>
                    <a:pt x="3141" y="7471"/>
                    <a:pt x="4097" y="7471"/>
                  </a:cubicBezTo>
                  <a:cubicBezTo>
                    <a:pt x="5053" y="7471"/>
                    <a:pt x="6010" y="7107"/>
                    <a:pt x="6742" y="6378"/>
                  </a:cubicBezTo>
                  <a:cubicBezTo>
                    <a:pt x="8199" y="4922"/>
                    <a:pt x="8199" y="2549"/>
                    <a:pt x="6742" y="1093"/>
                  </a:cubicBezTo>
                  <a:cubicBezTo>
                    <a:pt x="6010" y="365"/>
                    <a:pt x="5053" y="0"/>
                    <a:pt x="4097"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3" name="Google Shape;7173;p95"/>
            <p:cNvSpPr/>
            <p:nvPr/>
          </p:nvSpPr>
          <p:spPr>
            <a:xfrm>
              <a:off x="4204210" y="2834405"/>
              <a:ext cx="165123" cy="150463"/>
            </a:xfrm>
            <a:custGeom>
              <a:rect b="b" l="l" r="r" t="t"/>
              <a:pathLst>
                <a:path extrusionOk="0" h="5727" w="6285">
                  <a:moveTo>
                    <a:pt x="3143" y="1"/>
                  </a:moveTo>
                  <a:cubicBezTo>
                    <a:pt x="2409" y="1"/>
                    <a:pt x="1676" y="280"/>
                    <a:pt x="1117" y="838"/>
                  </a:cubicBezTo>
                  <a:cubicBezTo>
                    <a:pt x="0" y="1955"/>
                    <a:pt x="0" y="3772"/>
                    <a:pt x="1117" y="4889"/>
                  </a:cubicBezTo>
                  <a:cubicBezTo>
                    <a:pt x="1676" y="5447"/>
                    <a:pt x="2409" y="5726"/>
                    <a:pt x="3143" y="5726"/>
                  </a:cubicBezTo>
                  <a:cubicBezTo>
                    <a:pt x="3876" y="5726"/>
                    <a:pt x="4610" y="5447"/>
                    <a:pt x="5168" y="4889"/>
                  </a:cubicBezTo>
                  <a:cubicBezTo>
                    <a:pt x="6285" y="3772"/>
                    <a:pt x="6285" y="1955"/>
                    <a:pt x="5168" y="838"/>
                  </a:cubicBezTo>
                  <a:cubicBezTo>
                    <a:pt x="4610" y="280"/>
                    <a:pt x="3876" y="1"/>
                    <a:pt x="3143" y="1"/>
                  </a:cubicBezTo>
                  <a:close/>
                </a:path>
              </a:pathLst>
            </a:custGeom>
            <a:solidFill>
              <a:srgbClr val="CB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4" name="Google Shape;7174;p95"/>
            <p:cNvSpPr/>
            <p:nvPr/>
          </p:nvSpPr>
          <p:spPr>
            <a:xfrm>
              <a:off x="4204210" y="2850037"/>
              <a:ext cx="142160" cy="133175"/>
            </a:xfrm>
            <a:custGeom>
              <a:rect b="b" l="l" r="r" t="t"/>
              <a:pathLst>
                <a:path extrusionOk="0" h="5069" w="5411">
                  <a:moveTo>
                    <a:pt x="1388" y="0"/>
                  </a:moveTo>
                  <a:lnTo>
                    <a:pt x="1388" y="0"/>
                  </a:lnTo>
                  <a:cubicBezTo>
                    <a:pt x="1291" y="77"/>
                    <a:pt x="1200" y="153"/>
                    <a:pt x="1117" y="243"/>
                  </a:cubicBezTo>
                  <a:cubicBezTo>
                    <a:pt x="0" y="1422"/>
                    <a:pt x="84" y="3288"/>
                    <a:pt x="1304" y="4356"/>
                  </a:cubicBezTo>
                  <a:cubicBezTo>
                    <a:pt x="1848" y="4835"/>
                    <a:pt x="2522" y="5068"/>
                    <a:pt x="3193" y="5068"/>
                  </a:cubicBezTo>
                  <a:cubicBezTo>
                    <a:pt x="4021" y="5068"/>
                    <a:pt x="4844" y="4713"/>
                    <a:pt x="5411" y="4023"/>
                  </a:cubicBezTo>
                  <a:lnTo>
                    <a:pt x="5411" y="4023"/>
                  </a:lnTo>
                  <a:cubicBezTo>
                    <a:pt x="4886" y="4437"/>
                    <a:pt x="4259" y="4640"/>
                    <a:pt x="3634" y="4640"/>
                  </a:cubicBezTo>
                  <a:cubicBezTo>
                    <a:pt x="2898" y="4640"/>
                    <a:pt x="2165" y="4357"/>
                    <a:pt x="1610" y="3801"/>
                  </a:cubicBezTo>
                  <a:cubicBezTo>
                    <a:pt x="576" y="2775"/>
                    <a:pt x="486" y="1138"/>
                    <a:pt x="1388" y="0"/>
                  </a:cubicBezTo>
                  <a:close/>
                </a:path>
              </a:pathLst>
            </a:custGeom>
            <a:solidFill>
              <a:srgbClr val="B3C3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5" name="Google Shape;7175;p95"/>
            <p:cNvSpPr/>
            <p:nvPr/>
          </p:nvSpPr>
          <p:spPr>
            <a:xfrm>
              <a:off x="4246666" y="2855186"/>
              <a:ext cx="81103" cy="22883"/>
            </a:xfrm>
            <a:custGeom>
              <a:rect b="b" l="l" r="r" t="t"/>
              <a:pathLst>
                <a:path extrusionOk="0" h="871" w="3087">
                  <a:moveTo>
                    <a:pt x="1524" y="0"/>
                  </a:moveTo>
                  <a:cubicBezTo>
                    <a:pt x="994" y="0"/>
                    <a:pt x="465" y="203"/>
                    <a:pt x="63" y="609"/>
                  </a:cubicBezTo>
                  <a:cubicBezTo>
                    <a:pt x="1" y="671"/>
                    <a:pt x="1" y="762"/>
                    <a:pt x="63" y="824"/>
                  </a:cubicBezTo>
                  <a:cubicBezTo>
                    <a:pt x="91" y="855"/>
                    <a:pt x="129" y="871"/>
                    <a:pt x="168" y="871"/>
                  </a:cubicBezTo>
                  <a:cubicBezTo>
                    <a:pt x="207" y="871"/>
                    <a:pt x="247" y="855"/>
                    <a:pt x="278" y="824"/>
                  </a:cubicBezTo>
                  <a:cubicBezTo>
                    <a:pt x="621" y="481"/>
                    <a:pt x="1072" y="309"/>
                    <a:pt x="1523" y="309"/>
                  </a:cubicBezTo>
                  <a:cubicBezTo>
                    <a:pt x="1974" y="309"/>
                    <a:pt x="2425" y="481"/>
                    <a:pt x="2768" y="824"/>
                  </a:cubicBezTo>
                  <a:cubicBezTo>
                    <a:pt x="2801" y="854"/>
                    <a:pt x="2838" y="867"/>
                    <a:pt x="2872" y="867"/>
                  </a:cubicBezTo>
                  <a:cubicBezTo>
                    <a:pt x="2989" y="867"/>
                    <a:pt x="3086" y="721"/>
                    <a:pt x="2990" y="609"/>
                  </a:cubicBezTo>
                  <a:cubicBezTo>
                    <a:pt x="2584" y="203"/>
                    <a:pt x="2054" y="0"/>
                    <a:pt x="1524"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6" name="Google Shape;7176;p95"/>
            <p:cNvSpPr/>
            <p:nvPr/>
          </p:nvSpPr>
          <p:spPr>
            <a:xfrm>
              <a:off x="4363290" y="2987022"/>
              <a:ext cx="41589" cy="40722"/>
            </a:xfrm>
            <a:custGeom>
              <a:rect b="b" l="l" r="r" t="t"/>
              <a:pathLst>
                <a:path extrusionOk="0" h="1550" w="1583">
                  <a:moveTo>
                    <a:pt x="821" y="1"/>
                  </a:moveTo>
                  <a:cubicBezTo>
                    <a:pt x="749" y="1"/>
                    <a:pt x="679" y="28"/>
                    <a:pt x="625" y="86"/>
                  </a:cubicBezTo>
                  <a:lnTo>
                    <a:pt x="119" y="592"/>
                  </a:lnTo>
                  <a:cubicBezTo>
                    <a:pt x="8" y="696"/>
                    <a:pt x="1" y="863"/>
                    <a:pt x="105" y="980"/>
                  </a:cubicBezTo>
                  <a:lnTo>
                    <a:pt x="597" y="1549"/>
                  </a:lnTo>
                  <a:lnTo>
                    <a:pt x="1582" y="564"/>
                  </a:lnTo>
                  <a:lnTo>
                    <a:pt x="1013" y="72"/>
                  </a:lnTo>
                  <a:cubicBezTo>
                    <a:pt x="956" y="25"/>
                    <a:pt x="888" y="1"/>
                    <a:pt x="821" y="1"/>
                  </a:cubicBezTo>
                  <a:close/>
                </a:path>
              </a:pathLst>
            </a:custGeom>
            <a:solidFill>
              <a:srgbClr val="D3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77" name="Google Shape;7177;p95"/>
            <p:cNvSpPr/>
            <p:nvPr/>
          </p:nvSpPr>
          <p:spPr>
            <a:xfrm>
              <a:off x="4363474" y="2993826"/>
              <a:ext cx="29189" cy="33918"/>
            </a:xfrm>
            <a:custGeom>
              <a:rect b="b" l="l" r="r" t="t"/>
              <a:pathLst>
                <a:path extrusionOk="0" h="1291" w="1111">
                  <a:moveTo>
                    <a:pt x="438" y="0"/>
                  </a:moveTo>
                  <a:lnTo>
                    <a:pt x="112" y="326"/>
                  </a:lnTo>
                  <a:cubicBezTo>
                    <a:pt x="1" y="437"/>
                    <a:pt x="1" y="604"/>
                    <a:pt x="98" y="721"/>
                  </a:cubicBezTo>
                  <a:lnTo>
                    <a:pt x="590" y="1290"/>
                  </a:lnTo>
                  <a:lnTo>
                    <a:pt x="1110" y="770"/>
                  </a:lnTo>
                  <a:lnTo>
                    <a:pt x="438" y="0"/>
                  </a:lnTo>
                  <a:close/>
                </a:path>
              </a:pathLst>
            </a:custGeom>
            <a:solidFill>
              <a:srgbClr val="C9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78" name="Google Shape;7178;p95"/>
          <p:cNvGrpSpPr/>
          <p:nvPr/>
        </p:nvGrpSpPr>
        <p:grpSpPr>
          <a:xfrm>
            <a:off x="4673583" y="2762156"/>
            <a:ext cx="371047" cy="374199"/>
            <a:chOff x="4686757" y="2762156"/>
            <a:chExt cx="371047" cy="374199"/>
          </a:xfrm>
        </p:grpSpPr>
        <p:sp>
          <p:nvSpPr>
            <p:cNvPr id="7179" name="Google Shape;7179;p95"/>
            <p:cNvSpPr/>
            <p:nvPr/>
          </p:nvSpPr>
          <p:spPr>
            <a:xfrm>
              <a:off x="4696767" y="2762156"/>
              <a:ext cx="353207" cy="374199"/>
            </a:xfrm>
            <a:custGeom>
              <a:rect b="b" l="l" r="r" t="t"/>
              <a:pathLst>
                <a:path extrusionOk="0" h="14243" w="13444">
                  <a:moveTo>
                    <a:pt x="4822" y="3727"/>
                  </a:moveTo>
                  <a:lnTo>
                    <a:pt x="6361" y="4608"/>
                  </a:lnTo>
                  <a:lnTo>
                    <a:pt x="4822" y="5482"/>
                  </a:lnTo>
                  <a:lnTo>
                    <a:pt x="4822" y="3727"/>
                  </a:lnTo>
                  <a:close/>
                  <a:moveTo>
                    <a:pt x="8741" y="3727"/>
                  </a:moveTo>
                  <a:lnTo>
                    <a:pt x="8741" y="5482"/>
                  </a:lnTo>
                  <a:lnTo>
                    <a:pt x="7201" y="4608"/>
                  </a:lnTo>
                  <a:lnTo>
                    <a:pt x="8741" y="3727"/>
                  </a:lnTo>
                  <a:close/>
                  <a:moveTo>
                    <a:pt x="2685" y="2797"/>
                  </a:moveTo>
                  <a:cubicBezTo>
                    <a:pt x="3448" y="2797"/>
                    <a:pt x="3844" y="3207"/>
                    <a:pt x="4405" y="3484"/>
                  </a:cubicBezTo>
                  <a:lnTo>
                    <a:pt x="4405" y="5725"/>
                  </a:lnTo>
                  <a:lnTo>
                    <a:pt x="2422" y="6862"/>
                  </a:lnTo>
                  <a:lnTo>
                    <a:pt x="1707" y="6453"/>
                  </a:lnTo>
                  <a:cubicBezTo>
                    <a:pt x="937" y="6016"/>
                    <a:pt x="563" y="5107"/>
                    <a:pt x="792" y="4247"/>
                  </a:cubicBezTo>
                  <a:cubicBezTo>
                    <a:pt x="1021" y="3394"/>
                    <a:pt x="1797" y="2797"/>
                    <a:pt x="2685" y="2797"/>
                  </a:cubicBezTo>
                  <a:close/>
                  <a:moveTo>
                    <a:pt x="10870" y="2797"/>
                  </a:moveTo>
                  <a:cubicBezTo>
                    <a:pt x="11758" y="2797"/>
                    <a:pt x="12535" y="3394"/>
                    <a:pt x="12764" y="4247"/>
                  </a:cubicBezTo>
                  <a:cubicBezTo>
                    <a:pt x="12992" y="5107"/>
                    <a:pt x="12618" y="6009"/>
                    <a:pt x="11848" y="6453"/>
                  </a:cubicBezTo>
                  <a:lnTo>
                    <a:pt x="11140" y="6862"/>
                  </a:lnTo>
                  <a:lnTo>
                    <a:pt x="9150" y="5725"/>
                  </a:lnTo>
                  <a:lnTo>
                    <a:pt x="9150" y="3484"/>
                  </a:lnTo>
                  <a:cubicBezTo>
                    <a:pt x="9725" y="3200"/>
                    <a:pt x="10114" y="2797"/>
                    <a:pt x="10870" y="2797"/>
                  </a:cubicBezTo>
                  <a:close/>
                  <a:moveTo>
                    <a:pt x="4398" y="6203"/>
                  </a:moveTo>
                  <a:lnTo>
                    <a:pt x="4398" y="7993"/>
                  </a:lnTo>
                  <a:lnTo>
                    <a:pt x="2838" y="7098"/>
                  </a:lnTo>
                  <a:lnTo>
                    <a:pt x="4398" y="6203"/>
                  </a:lnTo>
                  <a:close/>
                  <a:moveTo>
                    <a:pt x="9150" y="6203"/>
                  </a:moveTo>
                  <a:lnTo>
                    <a:pt x="10710" y="7098"/>
                  </a:lnTo>
                  <a:lnTo>
                    <a:pt x="9150" y="7993"/>
                  </a:lnTo>
                  <a:lnTo>
                    <a:pt x="9150" y="6203"/>
                  </a:lnTo>
                  <a:close/>
                  <a:moveTo>
                    <a:pt x="6778" y="4844"/>
                  </a:moveTo>
                  <a:lnTo>
                    <a:pt x="8741" y="5967"/>
                  </a:lnTo>
                  <a:lnTo>
                    <a:pt x="8741" y="8235"/>
                  </a:lnTo>
                  <a:lnTo>
                    <a:pt x="6778" y="9352"/>
                  </a:lnTo>
                  <a:lnTo>
                    <a:pt x="4822" y="8235"/>
                  </a:lnTo>
                  <a:lnTo>
                    <a:pt x="4822" y="5967"/>
                  </a:lnTo>
                  <a:lnTo>
                    <a:pt x="6778" y="4844"/>
                  </a:lnTo>
                  <a:close/>
                  <a:moveTo>
                    <a:pt x="4822" y="8721"/>
                  </a:moveTo>
                  <a:lnTo>
                    <a:pt x="6354" y="9595"/>
                  </a:lnTo>
                  <a:lnTo>
                    <a:pt x="4822" y="10476"/>
                  </a:lnTo>
                  <a:lnTo>
                    <a:pt x="4822" y="8721"/>
                  </a:lnTo>
                  <a:close/>
                  <a:moveTo>
                    <a:pt x="8734" y="8714"/>
                  </a:moveTo>
                  <a:lnTo>
                    <a:pt x="8734" y="10476"/>
                  </a:lnTo>
                  <a:lnTo>
                    <a:pt x="7201" y="9595"/>
                  </a:lnTo>
                  <a:lnTo>
                    <a:pt x="8734" y="8714"/>
                  </a:lnTo>
                  <a:close/>
                  <a:moveTo>
                    <a:pt x="11140" y="7341"/>
                  </a:moveTo>
                  <a:lnTo>
                    <a:pt x="11855" y="7743"/>
                  </a:lnTo>
                  <a:cubicBezTo>
                    <a:pt x="12306" y="8007"/>
                    <a:pt x="12632" y="8430"/>
                    <a:pt x="12764" y="8929"/>
                  </a:cubicBezTo>
                  <a:cubicBezTo>
                    <a:pt x="13125" y="10254"/>
                    <a:pt x="12073" y="11406"/>
                    <a:pt x="10873" y="11406"/>
                  </a:cubicBezTo>
                  <a:cubicBezTo>
                    <a:pt x="10553" y="11406"/>
                    <a:pt x="10223" y="11324"/>
                    <a:pt x="9906" y="11142"/>
                  </a:cubicBezTo>
                  <a:lnTo>
                    <a:pt x="9157" y="10712"/>
                  </a:lnTo>
                  <a:lnTo>
                    <a:pt x="9157" y="8478"/>
                  </a:lnTo>
                  <a:lnTo>
                    <a:pt x="11140" y="7341"/>
                  </a:lnTo>
                  <a:close/>
                  <a:moveTo>
                    <a:pt x="6778" y="9838"/>
                  </a:moveTo>
                  <a:lnTo>
                    <a:pt x="8741" y="10954"/>
                  </a:lnTo>
                  <a:lnTo>
                    <a:pt x="8741" y="11821"/>
                  </a:lnTo>
                  <a:cubicBezTo>
                    <a:pt x="8734" y="12903"/>
                    <a:pt x="7860" y="13777"/>
                    <a:pt x="6778" y="13777"/>
                  </a:cubicBezTo>
                  <a:cubicBezTo>
                    <a:pt x="5702" y="13777"/>
                    <a:pt x="4822" y="12903"/>
                    <a:pt x="4822" y="11821"/>
                  </a:cubicBezTo>
                  <a:lnTo>
                    <a:pt x="4822" y="10954"/>
                  </a:lnTo>
                  <a:lnTo>
                    <a:pt x="6778" y="9838"/>
                  </a:lnTo>
                  <a:close/>
                  <a:moveTo>
                    <a:pt x="6767" y="0"/>
                  </a:moveTo>
                  <a:cubicBezTo>
                    <a:pt x="6533" y="0"/>
                    <a:pt x="6296" y="35"/>
                    <a:pt x="6063" y="106"/>
                  </a:cubicBezTo>
                  <a:cubicBezTo>
                    <a:pt x="5071" y="418"/>
                    <a:pt x="4398" y="1334"/>
                    <a:pt x="4398" y="2374"/>
                  </a:cubicBezTo>
                  <a:lnTo>
                    <a:pt x="4398" y="3006"/>
                  </a:lnTo>
                  <a:lnTo>
                    <a:pt x="3851" y="2693"/>
                  </a:lnTo>
                  <a:cubicBezTo>
                    <a:pt x="3488" y="2491"/>
                    <a:pt x="3094" y="2395"/>
                    <a:pt x="2706" y="2395"/>
                  </a:cubicBezTo>
                  <a:cubicBezTo>
                    <a:pt x="1881" y="2395"/>
                    <a:pt x="1080" y="2827"/>
                    <a:pt x="646" y="3595"/>
                  </a:cubicBezTo>
                  <a:cubicBezTo>
                    <a:pt x="1" y="4719"/>
                    <a:pt x="375" y="6155"/>
                    <a:pt x="1492" y="6814"/>
                  </a:cubicBezTo>
                  <a:lnTo>
                    <a:pt x="1992" y="7098"/>
                  </a:lnTo>
                  <a:lnTo>
                    <a:pt x="1499" y="7389"/>
                  </a:lnTo>
                  <a:cubicBezTo>
                    <a:pt x="597" y="7902"/>
                    <a:pt x="140" y="8943"/>
                    <a:pt x="369" y="9956"/>
                  </a:cubicBezTo>
                  <a:cubicBezTo>
                    <a:pt x="591" y="10968"/>
                    <a:pt x="1444" y="11717"/>
                    <a:pt x="2477" y="11808"/>
                  </a:cubicBezTo>
                  <a:lnTo>
                    <a:pt x="2491" y="11808"/>
                  </a:lnTo>
                  <a:cubicBezTo>
                    <a:pt x="2495" y="11808"/>
                    <a:pt x="2500" y="11808"/>
                    <a:pt x="2504" y="11808"/>
                  </a:cubicBezTo>
                  <a:cubicBezTo>
                    <a:pt x="2769" y="11808"/>
                    <a:pt x="2785" y="11398"/>
                    <a:pt x="2512" y="11391"/>
                  </a:cubicBezTo>
                  <a:cubicBezTo>
                    <a:pt x="1659" y="11315"/>
                    <a:pt x="958" y="10698"/>
                    <a:pt x="778" y="9865"/>
                  </a:cubicBezTo>
                  <a:cubicBezTo>
                    <a:pt x="591" y="9033"/>
                    <a:pt x="965" y="8173"/>
                    <a:pt x="1707" y="7750"/>
                  </a:cubicBezTo>
                  <a:lnTo>
                    <a:pt x="2415" y="7341"/>
                  </a:lnTo>
                  <a:lnTo>
                    <a:pt x="4405" y="8478"/>
                  </a:lnTo>
                  <a:lnTo>
                    <a:pt x="4405" y="10712"/>
                  </a:lnTo>
                  <a:cubicBezTo>
                    <a:pt x="3740" y="11079"/>
                    <a:pt x="3587" y="11211"/>
                    <a:pt x="3261" y="11315"/>
                  </a:cubicBezTo>
                  <a:cubicBezTo>
                    <a:pt x="3014" y="11391"/>
                    <a:pt x="3097" y="11727"/>
                    <a:pt x="3319" y="11727"/>
                  </a:cubicBezTo>
                  <a:cubicBezTo>
                    <a:pt x="3340" y="11727"/>
                    <a:pt x="3362" y="11724"/>
                    <a:pt x="3386" y="11717"/>
                  </a:cubicBezTo>
                  <a:cubicBezTo>
                    <a:pt x="3760" y="11599"/>
                    <a:pt x="3948" y="11447"/>
                    <a:pt x="4405" y="11197"/>
                  </a:cubicBezTo>
                  <a:lnTo>
                    <a:pt x="4405" y="11821"/>
                  </a:lnTo>
                  <a:cubicBezTo>
                    <a:pt x="4378" y="13153"/>
                    <a:pt x="5446" y="14242"/>
                    <a:pt x="6778" y="14242"/>
                  </a:cubicBezTo>
                  <a:cubicBezTo>
                    <a:pt x="8109" y="14242"/>
                    <a:pt x="9178" y="13153"/>
                    <a:pt x="9157" y="11821"/>
                  </a:cubicBezTo>
                  <a:lnTo>
                    <a:pt x="9157" y="11197"/>
                  </a:lnTo>
                  <a:cubicBezTo>
                    <a:pt x="9517" y="11371"/>
                    <a:pt x="10003" y="11821"/>
                    <a:pt x="10877" y="11821"/>
                  </a:cubicBezTo>
                  <a:cubicBezTo>
                    <a:pt x="11952" y="11821"/>
                    <a:pt x="12888" y="11093"/>
                    <a:pt x="13166" y="10053"/>
                  </a:cubicBezTo>
                  <a:cubicBezTo>
                    <a:pt x="13443" y="9019"/>
                    <a:pt x="12985" y="7923"/>
                    <a:pt x="12056" y="7389"/>
                  </a:cubicBezTo>
                  <a:lnTo>
                    <a:pt x="11564" y="7105"/>
                  </a:lnTo>
                  <a:lnTo>
                    <a:pt x="12056" y="6820"/>
                  </a:lnTo>
                  <a:cubicBezTo>
                    <a:pt x="12791" y="6390"/>
                    <a:pt x="13249" y="5600"/>
                    <a:pt x="13249" y="4747"/>
                  </a:cubicBezTo>
                  <a:cubicBezTo>
                    <a:pt x="13249" y="3375"/>
                    <a:pt x="12106" y="2377"/>
                    <a:pt x="10863" y="2377"/>
                  </a:cubicBezTo>
                  <a:cubicBezTo>
                    <a:pt x="10471" y="2377"/>
                    <a:pt x="10070" y="2476"/>
                    <a:pt x="9691" y="2693"/>
                  </a:cubicBezTo>
                  <a:lnTo>
                    <a:pt x="9150" y="3006"/>
                  </a:lnTo>
                  <a:cubicBezTo>
                    <a:pt x="9136" y="2485"/>
                    <a:pt x="9178" y="2250"/>
                    <a:pt x="9087" y="1861"/>
                  </a:cubicBezTo>
                  <a:cubicBezTo>
                    <a:pt x="9064" y="1748"/>
                    <a:pt x="8979" y="1698"/>
                    <a:pt x="8892" y="1698"/>
                  </a:cubicBezTo>
                  <a:cubicBezTo>
                    <a:pt x="8771" y="1698"/>
                    <a:pt x="8646" y="1794"/>
                    <a:pt x="8678" y="1951"/>
                  </a:cubicBezTo>
                  <a:cubicBezTo>
                    <a:pt x="8754" y="2284"/>
                    <a:pt x="8720" y="2471"/>
                    <a:pt x="8727" y="3241"/>
                  </a:cubicBezTo>
                  <a:lnTo>
                    <a:pt x="6771" y="4365"/>
                  </a:lnTo>
                  <a:lnTo>
                    <a:pt x="4815" y="3241"/>
                  </a:lnTo>
                  <a:lnTo>
                    <a:pt x="4815" y="2374"/>
                  </a:lnTo>
                  <a:cubicBezTo>
                    <a:pt x="4815" y="1521"/>
                    <a:pt x="5370" y="765"/>
                    <a:pt x="6188" y="509"/>
                  </a:cubicBezTo>
                  <a:cubicBezTo>
                    <a:pt x="6381" y="448"/>
                    <a:pt x="6578" y="419"/>
                    <a:pt x="6773" y="419"/>
                  </a:cubicBezTo>
                  <a:cubicBezTo>
                    <a:pt x="7401" y="419"/>
                    <a:pt x="8004" y="724"/>
                    <a:pt x="8380" y="1265"/>
                  </a:cubicBezTo>
                  <a:cubicBezTo>
                    <a:pt x="8426" y="1330"/>
                    <a:pt x="8487" y="1358"/>
                    <a:pt x="8547" y="1358"/>
                  </a:cubicBezTo>
                  <a:cubicBezTo>
                    <a:pt x="8697" y="1358"/>
                    <a:pt x="8840" y="1190"/>
                    <a:pt x="8727" y="1022"/>
                  </a:cubicBezTo>
                  <a:cubicBezTo>
                    <a:pt x="8270" y="369"/>
                    <a:pt x="7533" y="0"/>
                    <a:pt x="67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0" name="Google Shape;7180;p95"/>
            <p:cNvSpPr/>
            <p:nvPr/>
          </p:nvSpPr>
          <p:spPr>
            <a:xfrm>
              <a:off x="4843656" y="2919134"/>
              <a:ext cx="62161" cy="59244"/>
            </a:xfrm>
            <a:custGeom>
              <a:rect b="b" l="l" r="r" t="t"/>
              <a:pathLst>
                <a:path extrusionOk="0" h="2255" w="2366">
                  <a:moveTo>
                    <a:pt x="1191" y="0"/>
                  </a:moveTo>
                  <a:cubicBezTo>
                    <a:pt x="667" y="0"/>
                    <a:pt x="146" y="346"/>
                    <a:pt x="70" y="991"/>
                  </a:cubicBezTo>
                  <a:cubicBezTo>
                    <a:pt x="0" y="1504"/>
                    <a:pt x="306" y="2004"/>
                    <a:pt x="791" y="2184"/>
                  </a:cubicBezTo>
                  <a:cubicBezTo>
                    <a:pt x="920" y="2232"/>
                    <a:pt x="1053" y="2255"/>
                    <a:pt x="1185" y="2255"/>
                  </a:cubicBezTo>
                  <a:cubicBezTo>
                    <a:pt x="1552" y="2255"/>
                    <a:pt x="1909" y="2077"/>
                    <a:pt x="2123" y="1761"/>
                  </a:cubicBezTo>
                  <a:cubicBezTo>
                    <a:pt x="2324" y="1456"/>
                    <a:pt x="2366" y="1081"/>
                    <a:pt x="2248" y="741"/>
                  </a:cubicBezTo>
                  <a:cubicBezTo>
                    <a:pt x="2062" y="238"/>
                    <a:pt x="1626" y="0"/>
                    <a:pt x="119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1" name="Google Shape;7181;p95"/>
            <p:cNvSpPr/>
            <p:nvPr/>
          </p:nvSpPr>
          <p:spPr>
            <a:xfrm>
              <a:off x="4686757" y="2827311"/>
              <a:ext cx="62660" cy="48473"/>
            </a:xfrm>
            <a:custGeom>
              <a:rect b="b" l="l" r="r" t="t"/>
              <a:pathLst>
                <a:path extrusionOk="0" h="1845" w="2385">
                  <a:moveTo>
                    <a:pt x="1207" y="1"/>
                  </a:moveTo>
                  <a:cubicBezTo>
                    <a:pt x="1147" y="1"/>
                    <a:pt x="1084" y="7"/>
                    <a:pt x="1020" y="19"/>
                  </a:cubicBezTo>
                  <a:cubicBezTo>
                    <a:pt x="215" y="172"/>
                    <a:pt x="0" y="1226"/>
                    <a:pt x="680" y="1691"/>
                  </a:cubicBezTo>
                  <a:cubicBezTo>
                    <a:pt x="770" y="1746"/>
                    <a:pt x="867" y="1795"/>
                    <a:pt x="978" y="1816"/>
                  </a:cubicBezTo>
                  <a:cubicBezTo>
                    <a:pt x="1054" y="1835"/>
                    <a:pt x="1130" y="1845"/>
                    <a:pt x="1205" y="1845"/>
                  </a:cubicBezTo>
                  <a:cubicBezTo>
                    <a:pt x="1503" y="1845"/>
                    <a:pt x="1786" y="1696"/>
                    <a:pt x="1963" y="1441"/>
                  </a:cubicBezTo>
                  <a:cubicBezTo>
                    <a:pt x="2385" y="809"/>
                    <a:pt x="1913" y="1"/>
                    <a:pt x="120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2" name="Google Shape;7182;p95"/>
            <p:cNvSpPr/>
            <p:nvPr/>
          </p:nvSpPr>
          <p:spPr>
            <a:xfrm>
              <a:off x="5005600" y="3019416"/>
              <a:ext cx="52020" cy="48604"/>
            </a:xfrm>
            <a:custGeom>
              <a:rect b="b" l="l" r="r" t="t"/>
              <a:pathLst>
                <a:path extrusionOk="0" h="1850" w="1980">
                  <a:moveTo>
                    <a:pt x="1025" y="1"/>
                  </a:moveTo>
                  <a:cubicBezTo>
                    <a:pt x="613" y="1"/>
                    <a:pt x="203" y="258"/>
                    <a:pt x="114" y="760"/>
                  </a:cubicBezTo>
                  <a:cubicBezTo>
                    <a:pt x="0" y="1404"/>
                    <a:pt x="513" y="1850"/>
                    <a:pt x="1039" y="1850"/>
                  </a:cubicBezTo>
                  <a:cubicBezTo>
                    <a:pt x="1317" y="1850"/>
                    <a:pt x="1598" y="1725"/>
                    <a:pt x="1792" y="1440"/>
                  </a:cubicBezTo>
                  <a:cubicBezTo>
                    <a:pt x="1938" y="1225"/>
                    <a:pt x="1980" y="954"/>
                    <a:pt x="1924" y="705"/>
                  </a:cubicBezTo>
                  <a:cubicBezTo>
                    <a:pt x="1806" y="232"/>
                    <a:pt x="1415" y="1"/>
                    <a:pt x="102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3" name="Google Shape;7183;p95"/>
            <p:cNvSpPr/>
            <p:nvPr/>
          </p:nvSpPr>
          <p:spPr>
            <a:xfrm>
              <a:off x="4857476" y="2936946"/>
              <a:ext cx="48341" cy="41484"/>
            </a:xfrm>
            <a:custGeom>
              <a:rect b="b" l="l" r="r" t="t"/>
              <a:pathLst>
                <a:path extrusionOk="0" h="1579" w="1840">
                  <a:moveTo>
                    <a:pt x="1332" y="1"/>
                  </a:moveTo>
                  <a:cubicBezTo>
                    <a:pt x="592" y="1"/>
                    <a:pt x="1" y="749"/>
                    <a:pt x="279" y="1513"/>
                  </a:cubicBezTo>
                  <a:cubicBezTo>
                    <a:pt x="403" y="1557"/>
                    <a:pt x="531" y="1579"/>
                    <a:pt x="657" y="1579"/>
                  </a:cubicBezTo>
                  <a:cubicBezTo>
                    <a:pt x="1025" y="1579"/>
                    <a:pt x="1380" y="1398"/>
                    <a:pt x="1597" y="1083"/>
                  </a:cubicBezTo>
                  <a:cubicBezTo>
                    <a:pt x="1791" y="785"/>
                    <a:pt x="1840" y="410"/>
                    <a:pt x="1722" y="70"/>
                  </a:cubicBezTo>
                  <a:cubicBezTo>
                    <a:pt x="1590" y="23"/>
                    <a:pt x="1459" y="1"/>
                    <a:pt x="133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4" name="Google Shape;7184;p95"/>
            <p:cNvSpPr/>
            <p:nvPr/>
          </p:nvSpPr>
          <p:spPr>
            <a:xfrm>
              <a:off x="4708563" y="2844940"/>
              <a:ext cx="34890" cy="30844"/>
            </a:xfrm>
            <a:custGeom>
              <a:rect b="b" l="l" r="r" t="t"/>
              <a:pathLst>
                <a:path extrusionOk="0" h="1174" w="1328">
                  <a:moveTo>
                    <a:pt x="1040" y="0"/>
                  </a:moveTo>
                  <a:cubicBezTo>
                    <a:pt x="464" y="0"/>
                    <a:pt x="1" y="548"/>
                    <a:pt x="148" y="1145"/>
                  </a:cubicBezTo>
                  <a:cubicBezTo>
                    <a:pt x="224" y="1164"/>
                    <a:pt x="300" y="1174"/>
                    <a:pt x="375" y="1174"/>
                  </a:cubicBezTo>
                  <a:cubicBezTo>
                    <a:pt x="673" y="1174"/>
                    <a:pt x="956" y="1025"/>
                    <a:pt x="1133" y="770"/>
                  </a:cubicBezTo>
                  <a:cubicBezTo>
                    <a:pt x="1279" y="548"/>
                    <a:pt x="1328" y="285"/>
                    <a:pt x="1265" y="28"/>
                  </a:cubicBezTo>
                  <a:cubicBezTo>
                    <a:pt x="1189" y="9"/>
                    <a:pt x="1114" y="0"/>
                    <a:pt x="10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5" name="Google Shape;7185;p95"/>
            <p:cNvSpPr/>
            <p:nvPr/>
          </p:nvSpPr>
          <p:spPr>
            <a:xfrm>
              <a:off x="5022914" y="3037176"/>
              <a:ext cx="34890" cy="30765"/>
            </a:xfrm>
            <a:custGeom>
              <a:rect b="b" l="l" r="r" t="t"/>
              <a:pathLst>
                <a:path extrusionOk="0" h="1171" w="1328">
                  <a:moveTo>
                    <a:pt x="1040" y="1"/>
                  </a:moveTo>
                  <a:cubicBezTo>
                    <a:pt x="464" y="1"/>
                    <a:pt x="1" y="549"/>
                    <a:pt x="148" y="1145"/>
                  </a:cubicBezTo>
                  <a:cubicBezTo>
                    <a:pt x="220" y="1163"/>
                    <a:pt x="293" y="1171"/>
                    <a:pt x="364" y="1171"/>
                  </a:cubicBezTo>
                  <a:cubicBezTo>
                    <a:pt x="668" y="1171"/>
                    <a:pt x="959" y="1022"/>
                    <a:pt x="1133" y="764"/>
                  </a:cubicBezTo>
                  <a:cubicBezTo>
                    <a:pt x="1279" y="549"/>
                    <a:pt x="1328" y="278"/>
                    <a:pt x="1265" y="29"/>
                  </a:cubicBezTo>
                  <a:cubicBezTo>
                    <a:pt x="1189" y="10"/>
                    <a:pt x="1114" y="1"/>
                    <a:pt x="10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186" name="Google Shape;7186;p95"/>
          <p:cNvGrpSpPr/>
          <p:nvPr/>
        </p:nvGrpSpPr>
        <p:grpSpPr>
          <a:xfrm>
            <a:off x="5208438" y="2784802"/>
            <a:ext cx="406567" cy="327855"/>
            <a:chOff x="5221613" y="2784802"/>
            <a:chExt cx="406567" cy="327855"/>
          </a:xfrm>
        </p:grpSpPr>
        <p:sp>
          <p:nvSpPr>
            <p:cNvPr id="7187" name="Google Shape;7187;p95"/>
            <p:cNvSpPr/>
            <p:nvPr/>
          </p:nvSpPr>
          <p:spPr>
            <a:xfrm>
              <a:off x="5221613" y="2811049"/>
              <a:ext cx="406567" cy="301608"/>
            </a:xfrm>
            <a:custGeom>
              <a:rect b="b" l="l" r="r" t="t"/>
              <a:pathLst>
                <a:path extrusionOk="0" h="11480" w="15475">
                  <a:moveTo>
                    <a:pt x="749" y="0"/>
                  </a:moveTo>
                  <a:cubicBezTo>
                    <a:pt x="340" y="0"/>
                    <a:pt x="0" y="333"/>
                    <a:pt x="0" y="749"/>
                  </a:cubicBezTo>
                  <a:lnTo>
                    <a:pt x="0" y="10730"/>
                  </a:lnTo>
                  <a:cubicBezTo>
                    <a:pt x="0" y="11140"/>
                    <a:pt x="340" y="11479"/>
                    <a:pt x="749" y="11479"/>
                  </a:cubicBezTo>
                  <a:lnTo>
                    <a:pt x="14726" y="11479"/>
                  </a:lnTo>
                  <a:cubicBezTo>
                    <a:pt x="15135" y="11479"/>
                    <a:pt x="15475" y="11140"/>
                    <a:pt x="15475" y="10730"/>
                  </a:cubicBezTo>
                  <a:lnTo>
                    <a:pt x="15475" y="749"/>
                  </a:lnTo>
                  <a:cubicBezTo>
                    <a:pt x="15475" y="333"/>
                    <a:pt x="15135" y="0"/>
                    <a:pt x="14726" y="0"/>
                  </a:cubicBezTo>
                  <a:close/>
                </a:path>
              </a:pathLst>
            </a:custGeom>
            <a:solidFill>
              <a:srgbClr val="DBE3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8" name="Google Shape;7188;p95"/>
            <p:cNvSpPr/>
            <p:nvPr/>
          </p:nvSpPr>
          <p:spPr>
            <a:xfrm>
              <a:off x="5221613" y="2811049"/>
              <a:ext cx="406567" cy="39382"/>
            </a:xfrm>
            <a:custGeom>
              <a:rect b="b" l="l" r="r" t="t"/>
              <a:pathLst>
                <a:path extrusionOk="0" h="1499" w="15475">
                  <a:moveTo>
                    <a:pt x="749" y="0"/>
                  </a:moveTo>
                  <a:cubicBezTo>
                    <a:pt x="340" y="0"/>
                    <a:pt x="0" y="333"/>
                    <a:pt x="0" y="749"/>
                  </a:cubicBezTo>
                  <a:lnTo>
                    <a:pt x="0" y="1498"/>
                  </a:lnTo>
                  <a:lnTo>
                    <a:pt x="15475" y="1498"/>
                  </a:lnTo>
                  <a:lnTo>
                    <a:pt x="15475" y="749"/>
                  </a:lnTo>
                  <a:cubicBezTo>
                    <a:pt x="15475" y="333"/>
                    <a:pt x="15135" y="0"/>
                    <a:pt x="14726"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89" name="Google Shape;7189;p95"/>
            <p:cNvSpPr/>
            <p:nvPr/>
          </p:nvSpPr>
          <p:spPr>
            <a:xfrm>
              <a:off x="5247833" y="2811049"/>
              <a:ext cx="52519" cy="26246"/>
            </a:xfrm>
            <a:custGeom>
              <a:rect b="b" l="l" r="r" t="t"/>
              <a:pathLst>
                <a:path extrusionOk="0" h="999" w="1999">
                  <a:moveTo>
                    <a:pt x="1" y="0"/>
                  </a:moveTo>
                  <a:lnTo>
                    <a:pt x="1" y="250"/>
                  </a:lnTo>
                  <a:cubicBezTo>
                    <a:pt x="1" y="659"/>
                    <a:pt x="341" y="999"/>
                    <a:pt x="750" y="999"/>
                  </a:cubicBezTo>
                  <a:lnTo>
                    <a:pt x="1249" y="999"/>
                  </a:lnTo>
                  <a:cubicBezTo>
                    <a:pt x="1666" y="999"/>
                    <a:pt x="1999" y="659"/>
                    <a:pt x="1999" y="250"/>
                  </a:cubicBezTo>
                  <a:lnTo>
                    <a:pt x="1999"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0" name="Google Shape;7190;p95"/>
            <p:cNvSpPr/>
            <p:nvPr/>
          </p:nvSpPr>
          <p:spPr>
            <a:xfrm>
              <a:off x="5549441" y="2811049"/>
              <a:ext cx="52492" cy="26246"/>
            </a:xfrm>
            <a:custGeom>
              <a:rect b="b" l="l" r="r" t="t"/>
              <a:pathLst>
                <a:path extrusionOk="0" h="999" w="1998">
                  <a:moveTo>
                    <a:pt x="0" y="0"/>
                  </a:moveTo>
                  <a:lnTo>
                    <a:pt x="0" y="250"/>
                  </a:lnTo>
                  <a:cubicBezTo>
                    <a:pt x="0" y="659"/>
                    <a:pt x="333" y="999"/>
                    <a:pt x="749" y="999"/>
                  </a:cubicBezTo>
                  <a:lnTo>
                    <a:pt x="1249" y="999"/>
                  </a:lnTo>
                  <a:cubicBezTo>
                    <a:pt x="1658" y="999"/>
                    <a:pt x="1998" y="659"/>
                    <a:pt x="1998" y="250"/>
                  </a:cubicBezTo>
                  <a:lnTo>
                    <a:pt x="1998" y="0"/>
                  </a:ln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1" name="Google Shape;7191;p95"/>
            <p:cNvSpPr/>
            <p:nvPr/>
          </p:nvSpPr>
          <p:spPr>
            <a:xfrm>
              <a:off x="5260969" y="2784802"/>
              <a:ext cx="26272" cy="39382"/>
            </a:xfrm>
            <a:custGeom>
              <a:rect b="b" l="l" r="r" t="t"/>
              <a:pathLst>
                <a:path extrusionOk="0" h="1499" w="1000">
                  <a:moveTo>
                    <a:pt x="250" y="0"/>
                  </a:moveTo>
                  <a:cubicBezTo>
                    <a:pt x="111" y="0"/>
                    <a:pt x="0" y="111"/>
                    <a:pt x="0" y="250"/>
                  </a:cubicBezTo>
                  <a:lnTo>
                    <a:pt x="0" y="1249"/>
                  </a:lnTo>
                  <a:cubicBezTo>
                    <a:pt x="0" y="1381"/>
                    <a:pt x="111" y="1498"/>
                    <a:pt x="250" y="1498"/>
                  </a:cubicBezTo>
                  <a:lnTo>
                    <a:pt x="749" y="1498"/>
                  </a:lnTo>
                  <a:cubicBezTo>
                    <a:pt x="888" y="1498"/>
                    <a:pt x="999" y="1388"/>
                    <a:pt x="999" y="1249"/>
                  </a:cubicBezTo>
                  <a:lnTo>
                    <a:pt x="999" y="250"/>
                  </a:lnTo>
                  <a:cubicBezTo>
                    <a:pt x="999" y="111"/>
                    <a:pt x="888" y="0"/>
                    <a:pt x="749"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2" name="Google Shape;7192;p95"/>
            <p:cNvSpPr/>
            <p:nvPr/>
          </p:nvSpPr>
          <p:spPr>
            <a:xfrm>
              <a:off x="5260969" y="2784802"/>
              <a:ext cx="26272" cy="19704"/>
            </a:xfrm>
            <a:custGeom>
              <a:rect b="b" l="l" r="r" t="t"/>
              <a:pathLst>
                <a:path extrusionOk="0" h="750" w="1000">
                  <a:moveTo>
                    <a:pt x="250" y="0"/>
                  </a:moveTo>
                  <a:cubicBezTo>
                    <a:pt x="111" y="0"/>
                    <a:pt x="0" y="111"/>
                    <a:pt x="0" y="250"/>
                  </a:cubicBezTo>
                  <a:lnTo>
                    <a:pt x="0" y="500"/>
                  </a:lnTo>
                  <a:cubicBezTo>
                    <a:pt x="0" y="638"/>
                    <a:pt x="111" y="749"/>
                    <a:pt x="250" y="749"/>
                  </a:cubicBezTo>
                  <a:lnTo>
                    <a:pt x="749" y="749"/>
                  </a:lnTo>
                  <a:cubicBezTo>
                    <a:pt x="888" y="749"/>
                    <a:pt x="999" y="638"/>
                    <a:pt x="999" y="500"/>
                  </a:cubicBezTo>
                  <a:lnTo>
                    <a:pt x="999" y="250"/>
                  </a:lnTo>
                  <a:cubicBezTo>
                    <a:pt x="999" y="111"/>
                    <a:pt x="888" y="0"/>
                    <a:pt x="749"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3" name="Google Shape;7193;p95"/>
            <p:cNvSpPr/>
            <p:nvPr/>
          </p:nvSpPr>
          <p:spPr>
            <a:xfrm>
              <a:off x="5562551" y="2784802"/>
              <a:ext cx="26456" cy="39382"/>
            </a:xfrm>
            <a:custGeom>
              <a:rect b="b" l="l" r="r" t="t"/>
              <a:pathLst>
                <a:path extrusionOk="0" h="1499" w="1007">
                  <a:moveTo>
                    <a:pt x="250" y="0"/>
                  </a:moveTo>
                  <a:cubicBezTo>
                    <a:pt x="119" y="0"/>
                    <a:pt x="1" y="111"/>
                    <a:pt x="1" y="250"/>
                  </a:cubicBezTo>
                  <a:lnTo>
                    <a:pt x="1" y="1249"/>
                  </a:lnTo>
                  <a:cubicBezTo>
                    <a:pt x="1" y="1381"/>
                    <a:pt x="119" y="1498"/>
                    <a:pt x="250" y="1498"/>
                  </a:cubicBezTo>
                  <a:lnTo>
                    <a:pt x="757" y="1498"/>
                  </a:lnTo>
                  <a:cubicBezTo>
                    <a:pt x="889" y="1498"/>
                    <a:pt x="1000" y="1388"/>
                    <a:pt x="1006" y="1249"/>
                  </a:cubicBezTo>
                  <a:lnTo>
                    <a:pt x="1006" y="250"/>
                  </a:lnTo>
                  <a:cubicBezTo>
                    <a:pt x="1006" y="111"/>
                    <a:pt x="889" y="0"/>
                    <a:pt x="757"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4" name="Google Shape;7194;p95"/>
            <p:cNvSpPr/>
            <p:nvPr/>
          </p:nvSpPr>
          <p:spPr>
            <a:xfrm>
              <a:off x="5562551" y="2784802"/>
              <a:ext cx="26456" cy="19704"/>
            </a:xfrm>
            <a:custGeom>
              <a:rect b="b" l="l" r="r" t="t"/>
              <a:pathLst>
                <a:path extrusionOk="0" h="750" w="1007">
                  <a:moveTo>
                    <a:pt x="250" y="0"/>
                  </a:moveTo>
                  <a:cubicBezTo>
                    <a:pt x="119" y="0"/>
                    <a:pt x="1" y="111"/>
                    <a:pt x="1" y="250"/>
                  </a:cubicBezTo>
                  <a:lnTo>
                    <a:pt x="1" y="500"/>
                  </a:lnTo>
                  <a:cubicBezTo>
                    <a:pt x="1" y="638"/>
                    <a:pt x="119" y="749"/>
                    <a:pt x="250" y="749"/>
                  </a:cubicBezTo>
                  <a:lnTo>
                    <a:pt x="757" y="749"/>
                  </a:lnTo>
                  <a:cubicBezTo>
                    <a:pt x="889" y="749"/>
                    <a:pt x="1006" y="638"/>
                    <a:pt x="1006" y="500"/>
                  </a:cubicBezTo>
                  <a:lnTo>
                    <a:pt x="1006" y="250"/>
                  </a:lnTo>
                  <a:cubicBezTo>
                    <a:pt x="1006" y="111"/>
                    <a:pt x="889" y="0"/>
                    <a:pt x="757" y="0"/>
                  </a:cubicBez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5" name="Google Shape;7195;p95"/>
            <p:cNvSpPr/>
            <p:nvPr/>
          </p:nvSpPr>
          <p:spPr>
            <a:xfrm>
              <a:off x="5221613" y="2850405"/>
              <a:ext cx="406567" cy="13136"/>
            </a:xfrm>
            <a:custGeom>
              <a:rect b="b" l="l" r="r" t="t"/>
              <a:pathLst>
                <a:path extrusionOk="0" h="500" w="15475">
                  <a:moveTo>
                    <a:pt x="0" y="0"/>
                  </a:moveTo>
                  <a:lnTo>
                    <a:pt x="0" y="500"/>
                  </a:lnTo>
                  <a:lnTo>
                    <a:pt x="15475" y="500"/>
                  </a:lnTo>
                  <a:lnTo>
                    <a:pt x="15475" y="0"/>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6" name="Google Shape;7196;p95"/>
            <p:cNvSpPr/>
            <p:nvPr/>
          </p:nvSpPr>
          <p:spPr>
            <a:xfrm>
              <a:off x="5260969"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7" name="Google Shape;7197;p95"/>
            <p:cNvSpPr/>
            <p:nvPr/>
          </p:nvSpPr>
          <p:spPr>
            <a:xfrm>
              <a:off x="5260969"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8" name="Google Shape;7198;p95"/>
            <p:cNvSpPr/>
            <p:nvPr/>
          </p:nvSpPr>
          <p:spPr>
            <a:xfrm>
              <a:off x="5260969"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199" name="Google Shape;7199;p95"/>
            <p:cNvSpPr/>
            <p:nvPr/>
          </p:nvSpPr>
          <p:spPr>
            <a:xfrm>
              <a:off x="5352818"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0"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0" name="Google Shape;7200;p95"/>
            <p:cNvSpPr/>
            <p:nvPr/>
          </p:nvSpPr>
          <p:spPr>
            <a:xfrm>
              <a:off x="5444482" y="2994536"/>
              <a:ext cx="52492" cy="26272"/>
            </a:xfrm>
            <a:custGeom>
              <a:rect b="b" l="l" r="r" t="t"/>
              <a:pathLst>
                <a:path extrusionOk="0" h="1000" w="1998">
                  <a:moveTo>
                    <a:pt x="250" y="1"/>
                  </a:moveTo>
                  <a:cubicBezTo>
                    <a:pt x="111" y="1"/>
                    <a:pt x="0" y="112"/>
                    <a:pt x="0" y="251"/>
                  </a:cubicBezTo>
                  <a:lnTo>
                    <a:pt x="0" y="750"/>
                  </a:lnTo>
                  <a:cubicBezTo>
                    <a:pt x="0" y="889"/>
                    <a:pt x="111" y="1000"/>
                    <a:pt x="250" y="1000"/>
                  </a:cubicBezTo>
                  <a:lnTo>
                    <a:pt x="1748" y="1000"/>
                  </a:lnTo>
                  <a:cubicBezTo>
                    <a:pt x="1887" y="1000"/>
                    <a:pt x="1998" y="889"/>
                    <a:pt x="1998" y="750"/>
                  </a:cubicBezTo>
                  <a:lnTo>
                    <a:pt x="1998" y="251"/>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1" name="Google Shape;7201;p95"/>
            <p:cNvSpPr/>
            <p:nvPr/>
          </p:nvSpPr>
          <p:spPr>
            <a:xfrm>
              <a:off x="5352818"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0"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2" name="Google Shape;7202;p95"/>
            <p:cNvSpPr/>
            <p:nvPr/>
          </p:nvSpPr>
          <p:spPr>
            <a:xfrm>
              <a:off x="5260969"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3" name="Google Shape;7203;p95"/>
            <p:cNvSpPr/>
            <p:nvPr/>
          </p:nvSpPr>
          <p:spPr>
            <a:xfrm>
              <a:off x="5352818"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0"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4" name="Google Shape;7204;p95"/>
            <p:cNvSpPr/>
            <p:nvPr/>
          </p:nvSpPr>
          <p:spPr>
            <a:xfrm>
              <a:off x="5352818"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0"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5" name="Google Shape;7205;p95"/>
            <p:cNvSpPr/>
            <p:nvPr/>
          </p:nvSpPr>
          <p:spPr>
            <a:xfrm>
              <a:off x="5536489" y="2994536"/>
              <a:ext cx="52519" cy="26272"/>
            </a:xfrm>
            <a:custGeom>
              <a:rect b="b" l="l" r="r" t="t"/>
              <a:pathLst>
                <a:path extrusionOk="0" h="1000" w="1999">
                  <a:moveTo>
                    <a:pt x="251" y="1"/>
                  </a:moveTo>
                  <a:cubicBezTo>
                    <a:pt x="112" y="1"/>
                    <a:pt x="1" y="112"/>
                    <a:pt x="1" y="251"/>
                  </a:cubicBezTo>
                  <a:lnTo>
                    <a:pt x="1" y="750"/>
                  </a:lnTo>
                  <a:cubicBezTo>
                    <a:pt x="1" y="889"/>
                    <a:pt x="112" y="1000"/>
                    <a:pt x="251" y="1000"/>
                  </a:cubicBezTo>
                  <a:lnTo>
                    <a:pt x="1749" y="1000"/>
                  </a:lnTo>
                  <a:cubicBezTo>
                    <a:pt x="1881" y="1000"/>
                    <a:pt x="1998" y="889"/>
                    <a:pt x="1998" y="750"/>
                  </a:cubicBezTo>
                  <a:lnTo>
                    <a:pt x="1998" y="251"/>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6" name="Google Shape;7206;p95"/>
            <p:cNvSpPr/>
            <p:nvPr/>
          </p:nvSpPr>
          <p:spPr>
            <a:xfrm>
              <a:off x="5536489" y="2889577"/>
              <a:ext cx="52519" cy="26272"/>
            </a:xfrm>
            <a:custGeom>
              <a:rect b="b" l="l" r="r" t="t"/>
              <a:pathLst>
                <a:path extrusionOk="0" h="1000" w="1999">
                  <a:moveTo>
                    <a:pt x="251" y="1"/>
                  </a:moveTo>
                  <a:cubicBezTo>
                    <a:pt x="112" y="1"/>
                    <a:pt x="1" y="112"/>
                    <a:pt x="1" y="250"/>
                  </a:cubicBezTo>
                  <a:lnTo>
                    <a:pt x="1" y="750"/>
                  </a:lnTo>
                  <a:cubicBezTo>
                    <a:pt x="1" y="888"/>
                    <a:pt x="112" y="999"/>
                    <a:pt x="251" y="999"/>
                  </a:cubicBezTo>
                  <a:lnTo>
                    <a:pt x="1749" y="999"/>
                  </a:lnTo>
                  <a:cubicBezTo>
                    <a:pt x="1881" y="999"/>
                    <a:pt x="1998" y="888"/>
                    <a:pt x="1998" y="750"/>
                  </a:cubicBezTo>
                  <a:lnTo>
                    <a:pt x="1998" y="250"/>
                  </a:lnTo>
                  <a:cubicBezTo>
                    <a:pt x="1998" y="112"/>
                    <a:pt x="1881" y="1"/>
                    <a:pt x="174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7" name="Google Shape;7207;p95"/>
            <p:cNvSpPr/>
            <p:nvPr/>
          </p:nvSpPr>
          <p:spPr>
            <a:xfrm>
              <a:off x="5536489" y="3047028"/>
              <a:ext cx="52519" cy="26272"/>
            </a:xfrm>
            <a:custGeom>
              <a:rect b="b" l="l" r="r" t="t"/>
              <a:pathLst>
                <a:path extrusionOk="0" h="1000" w="1999">
                  <a:moveTo>
                    <a:pt x="251" y="0"/>
                  </a:moveTo>
                  <a:cubicBezTo>
                    <a:pt x="112" y="0"/>
                    <a:pt x="1" y="111"/>
                    <a:pt x="1" y="250"/>
                  </a:cubicBezTo>
                  <a:lnTo>
                    <a:pt x="1" y="750"/>
                  </a:lnTo>
                  <a:cubicBezTo>
                    <a:pt x="1" y="888"/>
                    <a:pt x="112" y="999"/>
                    <a:pt x="251" y="999"/>
                  </a:cubicBezTo>
                  <a:lnTo>
                    <a:pt x="1749" y="999"/>
                  </a:lnTo>
                  <a:cubicBezTo>
                    <a:pt x="1881" y="999"/>
                    <a:pt x="1998" y="888"/>
                    <a:pt x="1998" y="750"/>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8" name="Google Shape;7208;p95"/>
            <p:cNvSpPr/>
            <p:nvPr/>
          </p:nvSpPr>
          <p:spPr>
            <a:xfrm>
              <a:off x="5444482" y="2942070"/>
              <a:ext cx="52492" cy="26272"/>
            </a:xfrm>
            <a:custGeom>
              <a:rect b="b" l="l" r="r" t="t"/>
              <a:pathLst>
                <a:path extrusionOk="0" h="1000" w="1998">
                  <a:moveTo>
                    <a:pt x="250" y="0"/>
                  </a:moveTo>
                  <a:cubicBezTo>
                    <a:pt x="111" y="0"/>
                    <a:pt x="0" y="111"/>
                    <a:pt x="0" y="250"/>
                  </a:cubicBezTo>
                  <a:lnTo>
                    <a:pt x="0" y="749"/>
                  </a:lnTo>
                  <a:cubicBezTo>
                    <a:pt x="0" y="888"/>
                    <a:pt x="111" y="999"/>
                    <a:pt x="250" y="999"/>
                  </a:cubicBezTo>
                  <a:lnTo>
                    <a:pt x="1748" y="999"/>
                  </a:lnTo>
                  <a:cubicBezTo>
                    <a:pt x="1887" y="999"/>
                    <a:pt x="1998" y="888"/>
                    <a:pt x="1998" y="749"/>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09" name="Google Shape;7209;p95"/>
            <p:cNvSpPr/>
            <p:nvPr/>
          </p:nvSpPr>
          <p:spPr>
            <a:xfrm>
              <a:off x="5444482" y="2889577"/>
              <a:ext cx="52492" cy="26272"/>
            </a:xfrm>
            <a:custGeom>
              <a:rect b="b" l="l" r="r" t="t"/>
              <a:pathLst>
                <a:path extrusionOk="0" h="1000" w="1998">
                  <a:moveTo>
                    <a:pt x="250" y="1"/>
                  </a:moveTo>
                  <a:cubicBezTo>
                    <a:pt x="111" y="1"/>
                    <a:pt x="0" y="112"/>
                    <a:pt x="0" y="250"/>
                  </a:cubicBezTo>
                  <a:lnTo>
                    <a:pt x="0" y="750"/>
                  </a:lnTo>
                  <a:cubicBezTo>
                    <a:pt x="0" y="888"/>
                    <a:pt x="111" y="999"/>
                    <a:pt x="250" y="999"/>
                  </a:cubicBezTo>
                  <a:lnTo>
                    <a:pt x="1748" y="999"/>
                  </a:lnTo>
                  <a:cubicBezTo>
                    <a:pt x="1887" y="999"/>
                    <a:pt x="1998" y="888"/>
                    <a:pt x="1998" y="750"/>
                  </a:cubicBezTo>
                  <a:lnTo>
                    <a:pt x="1998" y="250"/>
                  </a:lnTo>
                  <a:cubicBezTo>
                    <a:pt x="1998" y="112"/>
                    <a:pt x="1887" y="1"/>
                    <a:pt x="174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0" name="Google Shape;7210;p95"/>
            <p:cNvSpPr/>
            <p:nvPr/>
          </p:nvSpPr>
          <p:spPr>
            <a:xfrm>
              <a:off x="5536489" y="2942070"/>
              <a:ext cx="52519" cy="26272"/>
            </a:xfrm>
            <a:custGeom>
              <a:rect b="b" l="l" r="r" t="t"/>
              <a:pathLst>
                <a:path extrusionOk="0" h="1000" w="1999">
                  <a:moveTo>
                    <a:pt x="251" y="0"/>
                  </a:moveTo>
                  <a:cubicBezTo>
                    <a:pt x="112" y="0"/>
                    <a:pt x="1" y="111"/>
                    <a:pt x="1" y="250"/>
                  </a:cubicBezTo>
                  <a:lnTo>
                    <a:pt x="1" y="749"/>
                  </a:lnTo>
                  <a:cubicBezTo>
                    <a:pt x="1" y="888"/>
                    <a:pt x="112" y="999"/>
                    <a:pt x="251" y="999"/>
                  </a:cubicBezTo>
                  <a:lnTo>
                    <a:pt x="1749" y="999"/>
                  </a:lnTo>
                  <a:cubicBezTo>
                    <a:pt x="1881" y="999"/>
                    <a:pt x="1998" y="888"/>
                    <a:pt x="1998" y="749"/>
                  </a:cubicBezTo>
                  <a:lnTo>
                    <a:pt x="1998" y="250"/>
                  </a:lnTo>
                  <a:cubicBezTo>
                    <a:pt x="1998" y="111"/>
                    <a:pt x="1881" y="0"/>
                    <a:pt x="174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1" name="Google Shape;7211;p95"/>
            <p:cNvSpPr/>
            <p:nvPr/>
          </p:nvSpPr>
          <p:spPr>
            <a:xfrm>
              <a:off x="5444482" y="3047028"/>
              <a:ext cx="52492" cy="26272"/>
            </a:xfrm>
            <a:custGeom>
              <a:rect b="b" l="l" r="r" t="t"/>
              <a:pathLst>
                <a:path extrusionOk="0" h="1000" w="1998">
                  <a:moveTo>
                    <a:pt x="250" y="0"/>
                  </a:moveTo>
                  <a:cubicBezTo>
                    <a:pt x="111" y="0"/>
                    <a:pt x="0" y="111"/>
                    <a:pt x="0" y="250"/>
                  </a:cubicBezTo>
                  <a:lnTo>
                    <a:pt x="0" y="750"/>
                  </a:lnTo>
                  <a:cubicBezTo>
                    <a:pt x="0" y="888"/>
                    <a:pt x="111" y="999"/>
                    <a:pt x="250" y="999"/>
                  </a:cubicBezTo>
                  <a:lnTo>
                    <a:pt x="1748" y="999"/>
                  </a:lnTo>
                  <a:cubicBezTo>
                    <a:pt x="1887" y="999"/>
                    <a:pt x="1998" y="888"/>
                    <a:pt x="1998" y="750"/>
                  </a:cubicBezTo>
                  <a:lnTo>
                    <a:pt x="1998" y="250"/>
                  </a:lnTo>
                  <a:cubicBezTo>
                    <a:pt x="1998" y="111"/>
                    <a:pt x="1887" y="0"/>
                    <a:pt x="17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2" name="Google Shape;7212;p95"/>
            <p:cNvSpPr/>
            <p:nvPr/>
          </p:nvSpPr>
          <p:spPr>
            <a:xfrm>
              <a:off x="5533178" y="2935239"/>
              <a:ext cx="58824" cy="39645"/>
            </a:xfrm>
            <a:custGeom>
              <a:rect b="b" l="l" r="r" t="t"/>
              <a:pathLst>
                <a:path extrusionOk="0" h="1509" w="2239">
                  <a:moveTo>
                    <a:pt x="1875" y="0"/>
                  </a:moveTo>
                  <a:cubicBezTo>
                    <a:pt x="1814" y="0"/>
                    <a:pt x="1751" y="26"/>
                    <a:pt x="1694" y="87"/>
                  </a:cubicBezTo>
                  <a:lnTo>
                    <a:pt x="869" y="905"/>
                  </a:lnTo>
                  <a:lnTo>
                    <a:pt x="550" y="586"/>
                  </a:lnTo>
                  <a:cubicBezTo>
                    <a:pt x="494" y="525"/>
                    <a:pt x="430" y="500"/>
                    <a:pt x="369" y="500"/>
                  </a:cubicBezTo>
                  <a:cubicBezTo>
                    <a:pt x="172" y="500"/>
                    <a:pt x="1" y="760"/>
                    <a:pt x="196" y="940"/>
                  </a:cubicBezTo>
                  <a:lnTo>
                    <a:pt x="696" y="1439"/>
                  </a:lnTo>
                  <a:cubicBezTo>
                    <a:pt x="744" y="1481"/>
                    <a:pt x="807" y="1509"/>
                    <a:pt x="869" y="1509"/>
                  </a:cubicBezTo>
                  <a:cubicBezTo>
                    <a:pt x="938" y="1509"/>
                    <a:pt x="1001" y="1488"/>
                    <a:pt x="1049" y="1439"/>
                  </a:cubicBezTo>
                  <a:lnTo>
                    <a:pt x="2048" y="441"/>
                  </a:lnTo>
                  <a:cubicBezTo>
                    <a:pt x="2239" y="261"/>
                    <a:pt x="2070" y="0"/>
                    <a:pt x="187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3" name="Google Shape;7213;p95"/>
            <p:cNvSpPr/>
            <p:nvPr/>
          </p:nvSpPr>
          <p:spPr>
            <a:xfrm>
              <a:off x="5349665" y="2935607"/>
              <a:ext cx="58141" cy="39277"/>
            </a:xfrm>
            <a:custGeom>
              <a:rect b="b" l="l" r="r" t="t"/>
              <a:pathLst>
                <a:path extrusionOk="0" h="1495" w="2213">
                  <a:moveTo>
                    <a:pt x="1861" y="1"/>
                  </a:moveTo>
                  <a:cubicBezTo>
                    <a:pt x="1805" y="1"/>
                    <a:pt x="1747" y="22"/>
                    <a:pt x="1695" y="73"/>
                  </a:cubicBezTo>
                  <a:lnTo>
                    <a:pt x="869" y="891"/>
                  </a:lnTo>
                  <a:lnTo>
                    <a:pt x="550" y="572"/>
                  </a:lnTo>
                  <a:cubicBezTo>
                    <a:pt x="494" y="511"/>
                    <a:pt x="430" y="486"/>
                    <a:pt x="369" y="486"/>
                  </a:cubicBezTo>
                  <a:cubicBezTo>
                    <a:pt x="172" y="486"/>
                    <a:pt x="1" y="746"/>
                    <a:pt x="196" y="926"/>
                  </a:cubicBezTo>
                  <a:lnTo>
                    <a:pt x="696" y="1425"/>
                  </a:lnTo>
                  <a:cubicBezTo>
                    <a:pt x="738" y="1467"/>
                    <a:pt x="800" y="1495"/>
                    <a:pt x="869" y="1495"/>
                  </a:cubicBezTo>
                  <a:cubicBezTo>
                    <a:pt x="932" y="1495"/>
                    <a:pt x="1001" y="1474"/>
                    <a:pt x="1043" y="1425"/>
                  </a:cubicBezTo>
                  <a:lnTo>
                    <a:pt x="2042" y="427"/>
                  </a:lnTo>
                  <a:cubicBezTo>
                    <a:pt x="2213" y="245"/>
                    <a:pt x="2050" y="1"/>
                    <a:pt x="1861"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4" name="Google Shape;7214;p95"/>
            <p:cNvSpPr/>
            <p:nvPr/>
          </p:nvSpPr>
          <p:spPr>
            <a:xfrm>
              <a:off x="5441487" y="2987731"/>
              <a:ext cx="58798" cy="39645"/>
            </a:xfrm>
            <a:custGeom>
              <a:rect b="b" l="l" r="r" t="t"/>
              <a:pathLst>
                <a:path extrusionOk="0" h="1509" w="2238">
                  <a:moveTo>
                    <a:pt x="1870" y="0"/>
                  </a:moveTo>
                  <a:cubicBezTo>
                    <a:pt x="1809" y="0"/>
                    <a:pt x="1745" y="25"/>
                    <a:pt x="1689" y="86"/>
                  </a:cubicBezTo>
                  <a:lnTo>
                    <a:pt x="870" y="905"/>
                  </a:lnTo>
                  <a:lnTo>
                    <a:pt x="544" y="586"/>
                  </a:lnTo>
                  <a:cubicBezTo>
                    <a:pt x="488" y="525"/>
                    <a:pt x="425" y="499"/>
                    <a:pt x="364" y="499"/>
                  </a:cubicBezTo>
                  <a:cubicBezTo>
                    <a:pt x="168" y="499"/>
                    <a:pt x="0" y="760"/>
                    <a:pt x="190" y="940"/>
                  </a:cubicBezTo>
                  <a:lnTo>
                    <a:pt x="690" y="1439"/>
                  </a:lnTo>
                  <a:cubicBezTo>
                    <a:pt x="738" y="1481"/>
                    <a:pt x="801" y="1508"/>
                    <a:pt x="863" y="1508"/>
                  </a:cubicBezTo>
                  <a:cubicBezTo>
                    <a:pt x="933" y="1508"/>
                    <a:pt x="995" y="1481"/>
                    <a:pt x="1044" y="1432"/>
                  </a:cubicBezTo>
                  <a:lnTo>
                    <a:pt x="2042" y="440"/>
                  </a:lnTo>
                  <a:cubicBezTo>
                    <a:pt x="2238" y="260"/>
                    <a:pt x="2067" y="0"/>
                    <a:pt x="1870"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5" name="Google Shape;7215;p95"/>
            <p:cNvSpPr/>
            <p:nvPr/>
          </p:nvSpPr>
          <p:spPr>
            <a:xfrm>
              <a:off x="5258631" y="3040565"/>
              <a:ext cx="57353" cy="39277"/>
            </a:xfrm>
            <a:custGeom>
              <a:rect b="b" l="l" r="r" t="t"/>
              <a:pathLst>
                <a:path extrusionOk="0" h="1495" w="2183">
                  <a:moveTo>
                    <a:pt x="1835" y="0"/>
                  </a:moveTo>
                  <a:cubicBezTo>
                    <a:pt x="1778" y="0"/>
                    <a:pt x="1718" y="22"/>
                    <a:pt x="1664" y="73"/>
                  </a:cubicBezTo>
                  <a:lnTo>
                    <a:pt x="838" y="892"/>
                  </a:lnTo>
                  <a:lnTo>
                    <a:pt x="519" y="572"/>
                  </a:lnTo>
                  <a:cubicBezTo>
                    <a:pt x="465" y="521"/>
                    <a:pt x="405" y="499"/>
                    <a:pt x="348" y="499"/>
                  </a:cubicBezTo>
                  <a:cubicBezTo>
                    <a:pt x="159" y="499"/>
                    <a:pt x="0" y="738"/>
                    <a:pt x="166" y="919"/>
                  </a:cubicBezTo>
                  <a:lnTo>
                    <a:pt x="665" y="1419"/>
                  </a:lnTo>
                  <a:cubicBezTo>
                    <a:pt x="714" y="1467"/>
                    <a:pt x="776" y="1495"/>
                    <a:pt x="838" y="1495"/>
                  </a:cubicBezTo>
                  <a:cubicBezTo>
                    <a:pt x="908" y="1495"/>
                    <a:pt x="970" y="1467"/>
                    <a:pt x="1019" y="1419"/>
                  </a:cubicBezTo>
                  <a:lnTo>
                    <a:pt x="2018" y="420"/>
                  </a:lnTo>
                  <a:cubicBezTo>
                    <a:pt x="2183" y="239"/>
                    <a:pt x="2024" y="0"/>
                    <a:pt x="1835"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6" name="Google Shape;7216;p95"/>
            <p:cNvSpPr/>
            <p:nvPr/>
          </p:nvSpPr>
          <p:spPr>
            <a:xfrm>
              <a:off x="5442118" y="2882746"/>
              <a:ext cx="58167" cy="39671"/>
            </a:xfrm>
            <a:custGeom>
              <a:rect b="b" l="l" r="r" t="t"/>
              <a:pathLst>
                <a:path extrusionOk="0" h="1510" w="2214">
                  <a:moveTo>
                    <a:pt x="1846" y="1"/>
                  </a:moveTo>
                  <a:cubicBezTo>
                    <a:pt x="1785" y="1"/>
                    <a:pt x="1721" y="26"/>
                    <a:pt x="1665" y="87"/>
                  </a:cubicBezTo>
                  <a:lnTo>
                    <a:pt x="846" y="913"/>
                  </a:lnTo>
                  <a:lnTo>
                    <a:pt x="520" y="587"/>
                  </a:lnTo>
                  <a:cubicBezTo>
                    <a:pt x="467" y="538"/>
                    <a:pt x="408" y="517"/>
                    <a:pt x="353" y="517"/>
                  </a:cubicBezTo>
                  <a:cubicBezTo>
                    <a:pt x="162" y="517"/>
                    <a:pt x="0" y="758"/>
                    <a:pt x="166" y="940"/>
                  </a:cubicBezTo>
                  <a:lnTo>
                    <a:pt x="666" y="1440"/>
                  </a:lnTo>
                  <a:cubicBezTo>
                    <a:pt x="714" y="1488"/>
                    <a:pt x="777" y="1509"/>
                    <a:pt x="839" y="1509"/>
                  </a:cubicBezTo>
                  <a:cubicBezTo>
                    <a:pt x="909" y="1509"/>
                    <a:pt x="971" y="1488"/>
                    <a:pt x="1020" y="1440"/>
                  </a:cubicBezTo>
                  <a:lnTo>
                    <a:pt x="2018" y="441"/>
                  </a:lnTo>
                  <a:cubicBezTo>
                    <a:pt x="2214" y="261"/>
                    <a:pt x="2043" y="1"/>
                    <a:pt x="184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17" name="Google Shape;7217;p95"/>
          <p:cNvGrpSpPr/>
          <p:nvPr/>
        </p:nvGrpSpPr>
        <p:grpSpPr>
          <a:xfrm>
            <a:off x="5799412" y="2760921"/>
            <a:ext cx="303605" cy="375434"/>
            <a:chOff x="5812586" y="2760921"/>
            <a:chExt cx="303605" cy="375434"/>
          </a:xfrm>
        </p:grpSpPr>
        <p:sp>
          <p:nvSpPr>
            <p:cNvPr id="7218" name="Google Shape;7218;p95"/>
            <p:cNvSpPr/>
            <p:nvPr/>
          </p:nvSpPr>
          <p:spPr>
            <a:xfrm>
              <a:off x="5911896" y="2760921"/>
              <a:ext cx="125215" cy="32289"/>
            </a:xfrm>
            <a:custGeom>
              <a:rect b="b" l="l" r="r" t="t"/>
              <a:pathLst>
                <a:path extrusionOk="0" h="1229" w="4766">
                  <a:moveTo>
                    <a:pt x="347" y="1"/>
                  </a:moveTo>
                  <a:cubicBezTo>
                    <a:pt x="153" y="1"/>
                    <a:pt x="0" y="160"/>
                    <a:pt x="0" y="347"/>
                  </a:cubicBezTo>
                  <a:lnTo>
                    <a:pt x="0" y="882"/>
                  </a:lnTo>
                  <a:cubicBezTo>
                    <a:pt x="0" y="1069"/>
                    <a:pt x="153" y="1228"/>
                    <a:pt x="347" y="1228"/>
                  </a:cubicBezTo>
                  <a:lnTo>
                    <a:pt x="4419" y="1228"/>
                  </a:lnTo>
                  <a:cubicBezTo>
                    <a:pt x="4613" y="1228"/>
                    <a:pt x="4766" y="1069"/>
                    <a:pt x="4766" y="882"/>
                  </a:cubicBezTo>
                  <a:lnTo>
                    <a:pt x="4766" y="347"/>
                  </a:lnTo>
                  <a:cubicBezTo>
                    <a:pt x="4766" y="160"/>
                    <a:pt x="4613" y="1"/>
                    <a:pt x="4419" y="1"/>
                  </a:cubicBezTo>
                  <a:close/>
                </a:path>
              </a:pathLst>
            </a:custGeom>
            <a:solidFill>
              <a:srgbClr val="BEC5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19" name="Google Shape;7219;p95"/>
            <p:cNvSpPr/>
            <p:nvPr/>
          </p:nvSpPr>
          <p:spPr>
            <a:xfrm>
              <a:off x="6001722" y="2761105"/>
              <a:ext cx="35389" cy="32105"/>
            </a:xfrm>
            <a:custGeom>
              <a:rect b="b" l="l" r="r" t="t"/>
              <a:pathLst>
                <a:path extrusionOk="0" h="1222" w="1347">
                  <a:moveTo>
                    <a:pt x="1" y="1"/>
                  </a:moveTo>
                  <a:cubicBezTo>
                    <a:pt x="202" y="1"/>
                    <a:pt x="362" y="160"/>
                    <a:pt x="362" y="354"/>
                  </a:cubicBezTo>
                  <a:lnTo>
                    <a:pt x="362" y="861"/>
                  </a:lnTo>
                  <a:cubicBezTo>
                    <a:pt x="362" y="1062"/>
                    <a:pt x="202" y="1221"/>
                    <a:pt x="1" y="1221"/>
                  </a:cubicBezTo>
                  <a:lnTo>
                    <a:pt x="993" y="1221"/>
                  </a:lnTo>
                  <a:cubicBezTo>
                    <a:pt x="1187" y="1221"/>
                    <a:pt x="1347" y="1062"/>
                    <a:pt x="1347" y="861"/>
                  </a:cubicBezTo>
                  <a:lnTo>
                    <a:pt x="1347" y="354"/>
                  </a:lnTo>
                  <a:cubicBezTo>
                    <a:pt x="1347" y="160"/>
                    <a:pt x="1187" y="1"/>
                    <a:pt x="993"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0" name="Google Shape;7220;p95"/>
            <p:cNvSpPr/>
            <p:nvPr/>
          </p:nvSpPr>
          <p:spPr>
            <a:xfrm>
              <a:off x="5812586" y="2793183"/>
              <a:ext cx="295960" cy="343171"/>
            </a:xfrm>
            <a:custGeom>
              <a:rect b="b" l="l" r="r" t="t"/>
              <a:pathLst>
                <a:path extrusionOk="0" h="13062" w="11265">
                  <a:moveTo>
                    <a:pt x="4647" y="0"/>
                  </a:moveTo>
                  <a:lnTo>
                    <a:pt x="4647" y="3801"/>
                  </a:lnTo>
                  <a:cubicBezTo>
                    <a:pt x="4647" y="4030"/>
                    <a:pt x="4509" y="4238"/>
                    <a:pt x="4294" y="4322"/>
                  </a:cubicBezTo>
                  <a:cubicBezTo>
                    <a:pt x="923" y="5653"/>
                    <a:pt x="0" y="9995"/>
                    <a:pt x="2539" y="12583"/>
                  </a:cubicBezTo>
                  <a:cubicBezTo>
                    <a:pt x="2837" y="12888"/>
                    <a:pt x="3246" y="13061"/>
                    <a:pt x="3676" y="13061"/>
                  </a:cubicBezTo>
                  <a:lnTo>
                    <a:pt x="8643" y="13061"/>
                  </a:lnTo>
                  <a:cubicBezTo>
                    <a:pt x="9073" y="13061"/>
                    <a:pt x="9482" y="12888"/>
                    <a:pt x="9780" y="12583"/>
                  </a:cubicBezTo>
                  <a:cubicBezTo>
                    <a:pt x="10737" y="11612"/>
                    <a:pt x="11265" y="10287"/>
                    <a:pt x="11230" y="8927"/>
                  </a:cubicBezTo>
                  <a:cubicBezTo>
                    <a:pt x="11181" y="6888"/>
                    <a:pt x="9919" y="5078"/>
                    <a:pt x="8025" y="4329"/>
                  </a:cubicBezTo>
                  <a:cubicBezTo>
                    <a:pt x="7810" y="4245"/>
                    <a:pt x="7672" y="4037"/>
                    <a:pt x="7672" y="3808"/>
                  </a:cubicBezTo>
                  <a:lnTo>
                    <a:pt x="7672" y="0"/>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1" name="Google Shape;7221;p95"/>
            <p:cNvSpPr/>
            <p:nvPr/>
          </p:nvSpPr>
          <p:spPr>
            <a:xfrm>
              <a:off x="5934675" y="2793183"/>
              <a:ext cx="181517" cy="340965"/>
            </a:xfrm>
            <a:custGeom>
              <a:rect b="b" l="l" r="r" t="t"/>
              <a:pathLst>
                <a:path extrusionOk="0" h="12978" w="6909">
                  <a:moveTo>
                    <a:pt x="0" y="0"/>
                  </a:moveTo>
                  <a:lnTo>
                    <a:pt x="0" y="507"/>
                  </a:lnTo>
                  <a:lnTo>
                    <a:pt x="1561" y="507"/>
                  </a:lnTo>
                  <a:cubicBezTo>
                    <a:pt x="1565" y="507"/>
                    <a:pt x="1569" y="507"/>
                    <a:pt x="1573" y="507"/>
                  </a:cubicBezTo>
                  <a:cubicBezTo>
                    <a:pt x="1963" y="507"/>
                    <a:pt x="2276" y="830"/>
                    <a:pt x="2276" y="1221"/>
                  </a:cubicBezTo>
                  <a:lnTo>
                    <a:pt x="2276" y="4315"/>
                  </a:lnTo>
                  <a:cubicBezTo>
                    <a:pt x="2276" y="4544"/>
                    <a:pt x="2414" y="4752"/>
                    <a:pt x="2629" y="4835"/>
                  </a:cubicBezTo>
                  <a:cubicBezTo>
                    <a:pt x="5938" y="6139"/>
                    <a:pt x="6909" y="10363"/>
                    <a:pt x="4495" y="12978"/>
                  </a:cubicBezTo>
                  <a:cubicBezTo>
                    <a:pt x="4738" y="12902"/>
                    <a:pt x="4953" y="12763"/>
                    <a:pt x="5133" y="12576"/>
                  </a:cubicBezTo>
                  <a:cubicBezTo>
                    <a:pt x="6090" y="11605"/>
                    <a:pt x="6618" y="10287"/>
                    <a:pt x="6583" y="8927"/>
                  </a:cubicBezTo>
                  <a:cubicBezTo>
                    <a:pt x="6534" y="6888"/>
                    <a:pt x="5272" y="5078"/>
                    <a:pt x="3378" y="4329"/>
                  </a:cubicBezTo>
                  <a:cubicBezTo>
                    <a:pt x="3163" y="4245"/>
                    <a:pt x="3025" y="4037"/>
                    <a:pt x="3025" y="3808"/>
                  </a:cubicBezTo>
                  <a:lnTo>
                    <a:pt x="3025" y="0"/>
                  </a:lnTo>
                  <a:close/>
                </a:path>
              </a:pathLst>
            </a:custGeom>
            <a:solidFill>
              <a:srgbClr val="D1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2" name="Google Shape;7222;p95"/>
            <p:cNvSpPr/>
            <p:nvPr/>
          </p:nvSpPr>
          <p:spPr>
            <a:xfrm>
              <a:off x="5841197" y="2978063"/>
              <a:ext cx="267349" cy="158292"/>
            </a:xfrm>
            <a:custGeom>
              <a:rect b="b" l="l" r="r" t="t"/>
              <a:pathLst>
                <a:path extrusionOk="0" h="6025" w="10176">
                  <a:moveTo>
                    <a:pt x="2691" y="0"/>
                  </a:moveTo>
                  <a:cubicBezTo>
                    <a:pt x="1242" y="0"/>
                    <a:pt x="187" y="642"/>
                    <a:pt x="187" y="642"/>
                  </a:cubicBezTo>
                  <a:cubicBezTo>
                    <a:pt x="70" y="1086"/>
                    <a:pt x="7" y="1536"/>
                    <a:pt x="7" y="2001"/>
                  </a:cubicBezTo>
                  <a:cubicBezTo>
                    <a:pt x="0" y="3326"/>
                    <a:pt x="520" y="4602"/>
                    <a:pt x="1457" y="5546"/>
                  </a:cubicBezTo>
                  <a:cubicBezTo>
                    <a:pt x="1755" y="5851"/>
                    <a:pt x="2164" y="6017"/>
                    <a:pt x="2594" y="6024"/>
                  </a:cubicBezTo>
                  <a:lnTo>
                    <a:pt x="7561" y="6024"/>
                  </a:lnTo>
                  <a:cubicBezTo>
                    <a:pt x="7991" y="6024"/>
                    <a:pt x="8400" y="5851"/>
                    <a:pt x="8698" y="5546"/>
                  </a:cubicBezTo>
                  <a:cubicBezTo>
                    <a:pt x="9655" y="4568"/>
                    <a:pt x="10176" y="3250"/>
                    <a:pt x="10141" y="1890"/>
                  </a:cubicBezTo>
                  <a:cubicBezTo>
                    <a:pt x="10134" y="1356"/>
                    <a:pt x="10037" y="829"/>
                    <a:pt x="9856" y="330"/>
                  </a:cubicBezTo>
                  <a:cubicBezTo>
                    <a:pt x="9856" y="330"/>
                    <a:pt x="9856" y="330"/>
                    <a:pt x="9856" y="330"/>
                  </a:cubicBezTo>
                  <a:cubicBezTo>
                    <a:pt x="9850" y="330"/>
                    <a:pt x="8712" y="1213"/>
                    <a:pt x="7157" y="1213"/>
                  </a:cubicBezTo>
                  <a:cubicBezTo>
                    <a:pt x="6517" y="1213"/>
                    <a:pt x="5808" y="1063"/>
                    <a:pt x="5077" y="642"/>
                  </a:cubicBezTo>
                  <a:cubicBezTo>
                    <a:pt x="4238" y="161"/>
                    <a:pt x="3415" y="0"/>
                    <a:pt x="2691" y="0"/>
                  </a:cubicBezTo>
                  <a:close/>
                </a:path>
              </a:pathLst>
            </a:custGeom>
            <a:solidFill>
              <a:srgbClr val="96A2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3" name="Google Shape;7223;p95"/>
            <p:cNvSpPr/>
            <p:nvPr/>
          </p:nvSpPr>
          <p:spPr>
            <a:xfrm>
              <a:off x="6052402" y="2986523"/>
              <a:ext cx="56144" cy="147809"/>
            </a:xfrm>
            <a:custGeom>
              <a:rect b="b" l="l" r="r" t="t"/>
              <a:pathLst>
                <a:path extrusionOk="0" h="5626" w="2137">
                  <a:moveTo>
                    <a:pt x="1804" y="1"/>
                  </a:moveTo>
                  <a:cubicBezTo>
                    <a:pt x="1561" y="174"/>
                    <a:pt x="1304" y="327"/>
                    <a:pt x="1034" y="445"/>
                  </a:cubicBezTo>
                  <a:cubicBezTo>
                    <a:pt x="1686" y="2227"/>
                    <a:pt x="1283" y="4232"/>
                    <a:pt x="0" y="5626"/>
                  </a:cubicBezTo>
                  <a:cubicBezTo>
                    <a:pt x="28" y="5612"/>
                    <a:pt x="56" y="5605"/>
                    <a:pt x="83" y="5591"/>
                  </a:cubicBezTo>
                  <a:cubicBezTo>
                    <a:pt x="90" y="5591"/>
                    <a:pt x="90" y="5591"/>
                    <a:pt x="90" y="5584"/>
                  </a:cubicBezTo>
                  <a:cubicBezTo>
                    <a:pt x="174" y="5550"/>
                    <a:pt x="257" y="5508"/>
                    <a:pt x="340" y="5452"/>
                  </a:cubicBezTo>
                  <a:cubicBezTo>
                    <a:pt x="361" y="5432"/>
                    <a:pt x="396" y="5418"/>
                    <a:pt x="409" y="5404"/>
                  </a:cubicBezTo>
                  <a:cubicBezTo>
                    <a:pt x="416" y="5397"/>
                    <a:pt x="423" y="5397"/>
                    <a:pt x="430" y="5397"/>
                  </a:cubicBezTo>
                  <a:cubicBezTo>
                    <a:pt x="451" y="5383"/>
                    <a:pt x="465" y="5369"/>
                    <a:pt x="479" y="5355"/>
                  </a:cubicBezTo>
                  <a:cubicBezTo>
                    <a:pt x="486" y="5348"/>
                    <a:pt x="500" y="5348"/>
                    <a:pt x="500" y="5335"/>
                  </a:cubicBezTo>
                  <a:cubicBezTo>
                    <a:pt x="520" y="5321"/>
                    <a:pt x="534" y="5314"/>
                    <a:pt x="548" y="5293"/>
                  </a:cubicBezTo>
                  <a:lnTo>
                    <a:pt x="569" y="5272"/>
                  </a:lnTo>
                  <a:cubicBezTo>
                    <a:pt x="597" y="5251"/>
                    <a:pt x="618" y="5231"/>
                    <a:pt x="638" y="5210"/>
                  </a:cubicBezTo>
                  <a:cubicBezTo>
                    <a:pt x="1609" y="4253"/>
                    <a:pt x="2137" y="2928"/>
                    <a:pt x="2102" y="1568"/>
                  </a:cubicBezTo>
                  <a:cubicBezTo>
                    <a:pt x="2102" y="1534"/>
                    <a:pt x="2095" y="1499"/>
                    <a:pt x="2095" y="1464"/>
                  </a:cubicBezTo>
                  <a:cubicBezTo>
                    <a:pt x="2095" y="1457"/>
                    <a:pt x="2095" y="1443"/>
                    <a:pt x="2095" y="1429"/>
                  </a:cubicBezTo>
                  <a:cubicBezTo>
                    <a:pt x="2088" y="1409"/>
                    <a:pt x="2088" y="1381"/>
                    <a:pt x="2088" y="1360"/>
                  </a:cubicBezTo>
                  <a:cubicBezTo>
                    <a:pt x="2088" y="1353"/>
                    <a:pt x="2081" y="1339"/>
                    <a:pt x="2081" y="1325"/>
                  </a:cubicBezTo>
                  <a:cubicBezTo>
                    <a:pt x="2074" y="1305"/>
                    <a:pt x="2074" y="1284"/>
                    <a:pt x="2074" y="1263"/>
                  </a:cubicBezTo>
                  <a:cubicBezTo>
                    <a:pt x="2074" y="1249"/>
                    <a:pt x="2074" y="1242"/>
                    <a:pt x="2074" y="1228"/>
                  </a:cubicBezTo>
                  <a:cubicBezTo>
                    <a:pt x="2067" y="1208"/>
                    <a:pt x="2067" y="1187"/>
                    <a:pt x="2067" y="1166"/>
                  </a:cubicBezTo>
                  <a:cubicBezTo>
                    <a:pt x="2060" y="1152"/>
                    <a:pt x="2060" y="1138"/>
                    <a:pt x="2060" y="1131"/>
                  </a:cubicBezTo>
                  <a:cubicBezTo>
                    <a:pt x="2053" y="1110"/>
                    <a:pt x="2053" y="1083"/>
                    <a:pt x="2053" y="1062"/>
                  </a:cubicBezTo>
                  <a:cubicBezTo>
                    <a:pt x="2053" y="1055"/>
                    <a:pt x="2046" y="1041"/>
                    <a:pt x="2053" y="1027"/>
                  </a:cubicBezTo>
                  <a:cubicBezTo>
                    <a:pt x="2046" y="1013"/>
                    <a:pt x="2046" y="992"/>
                    <a:pt x="2039" y="965"/>
                  </a:cubicBezTo>
                  <a:cubicBezTo>
                    <a:pt x="2039" y="958"/>
                    <a:pt x="2033" y="944"/>
                    <a:pt x="2039" y="930"/>
                  </a:cubicBezTo>
                  <a:cubicBezTo>
                    <a:pt x="2033" y="909"/>
                    <a:pt x="2033" y="888"/>
                    <a:pt x="2026" y="868"/>
                  </a:cubicBezTo>
                  <a:cubicBezTo>
                    <a:pt x="2026" y="861"/>
                    <a:pt x="2019" y="847"/>
                    <a:pt x="2019" y="840"/>
                  </a:cubicBezTo>
                  <a:cubicBezTo>
                    <a:pt x="2019" y="819"/>
                    <a:pt x="2019" y="791"/>
                    <a:pt x="2012" y="771"/>
                  </a:cubicBezTo>
                  <a:cubicBezTo>
                    <a:pt x="2005" y="757"/>
                    <a:pt x="2005" y="750"/>
                    <a:pt x="2005" y="743"/>
                  </a:cubicBezTo>
                  <a:cubicBezTo>
                    <a:pt x="1998" y="722"/>
                    <a:pt x="1998" y="694"/>
                    <a:pt x="1998" y="673"/>
                  </a:cubicBezTo>
                  <a:cubicBezTo>
                    <a:pt x="1991" y="666"/>
                    <a:pt x="1991" y="653"/>
                    <a:pt x="1991" y="646"/>
                  </a:cubicBezTo>
                  <a:cubicBezTo>
                    <a:pt x="1984" y="625"/>
                    <a:pt x="1984" y="597"/>
                    <a:pt x="1977" y="576"/>
                  </a:cubicBezTo>
                  <a:cubicBezTo>
                    <a:pt x="1970" y="576"/>
                    <a:pt x="1970" y="569"/>
                    <a:pt x="1970" y="562"/>
                  </a:cubicBezTo>
                  <a:cubicBezTo>
                    <a:pt x="1970" y="535"/>
                    <a:pt x="1963" y="507"/>
                    <a:pt x="1949" y="486"/>
                  </a:cubicBezTo>
                  <a:cubicBezTo>
                    <a:pt x="1949" y="479"/>
                    <a:pt x="1949" y="472"/>
                    <a:pt x="1949" y="465"/>
                  </a:cubicBezTo>
                  <a:cubicBezTo>
                    <a:pt x="1942" y="438"/>
                    <a:pt x="1935" y="410"/>
                    <a:pt x="1928" y="382"/>
                  </a:cubicBezTo>
                  <a:cubicBezTo>
                    <a:pt x="1922" y="382"/>
                    <a:pt x="1922" y="375"/>
                    <a:pt x="1922" y="368"/>
                  </a:cubicBezTo>
                  <a:cubicBezTo>
                    <a:pt x="1915" y="340"/>
                    <a:pt x="1908" y="313"/>
                    <a:pt x="1901" y="285"/>
                  </a:cubicBezTo>
                  <a:cubicBezTo>
                    <a:pt x="1901" y="285"/>
                    <a:pt x="1894" y="278"/>
                    <a:pt x="1894" y="278"/>
                  </a:cubicBezTo>
                  <a:cubicBezTo>
                    <a:pt x="1894" y="250"/>
                    <a:pt x="1880" y="223"/>
                    <a:pt x="1873" y="188"/>
                  </a:cubicBezTo>
                  <a:cubicBezTo>
                    <a:pt x="1866" y="181"/>
                    <a:pt x="1866" y="181"/>
                    <a:pt x="1866" y="181"/>
                  </a:cubicBezTo>
                  <a:cubicBezTo>
                    <a:pt x="1852" y="153"/>
                    <a:pt x="1845" y="125"/>
                    <a:pt x="1838" y="91"/>
                  </a:cubicBezTo>
                  <a:cubicBezTo>
                    <a:pt x="1838" y="91"/>
                    <a:pt x="1838" y="84"/>
                    <a:pt x="1838" y="84"/>
                  </a:cubicBezTo>
                  <a:cubicBezTo>
                    <a:pt x="1824" y="56"/>
                    <a:pt x="1817" y="28"/>
                    <a:pt x="1804" y="1"/>
                  </a:cubicBezTo>
                  <a:close/>
                </a:path>
              </a:pathLst>
            </a:custGeom>
            <a:solidFill>
              <a:srgbClr val="9191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4" name="Google Shape;7224;p95"/>
            <p:cNvSpPr/>
            <p:nvPr/>
          </p:nvSpPr>
          <p:spPr>
            <a:xfrm>
              <a:off x="6054582" y="3027718"/>
              <a:ext cx="20256" cy="17182"/>
            </a:xfrm>
            <a:custGeom>
              <a:rect b="b" l="l" r="r" t="t"/>
              <a:pathLst>
                <a:path extrusionOk="0" h="654" w="771">
                  <a:moveTo>
                    <a:pt x="437" y="0"/>
                  </a:moveTo>
                  <a:cubicBezTo>
                    <a:pt x="146" y="0"/>
                    <a:pt x="0" y="347"/>
                    <a:pt x="209" y="555"/>
                  </a:cubicBezTo>
                  <a:cubicBezTo>
                    <a:pt x="276" y="623"/>
                    <a:pt x="359" y="653"/>
                    <a:pt x="441" y="653"/>
                  </a:cubicBezTo>
                  <a:cubicBezTo>
                    <a:pt x="609" y="653"/>
                    <a:pt x="770" y="523"/>
                    <a:pt x="770" y="326"/>
                  </a:cubicBezTo>
                  <a:cubicBezTo>
                    <a:pt x="763" y="146"/>
                    <a:pt x="618" y="0"/>
                    <a:pt x="437"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5" name="Google Shape;7225;p95"/>
            <p:cNvSpPr/>
            <p:nvPr/>
          </p:nvSpPr>
          <p:spPr>
            <a:xfrm>
              <a:off x="6012678" y="3090588"/>
              <a:ext cx="17681" cy="15186"/>
            </a:xfrm>
            <a:custGeom>
              <a:rect b="b" l="l" r="r" t="t"/>
              <a:pathLst>
                <a:path extrusionOk="0" h="578" w="673">
                  <a:moveTo>
                    <a:pt x="389" y="0"/>
                  </a:moveTo>
                  <a:cubicBezTo>
                    <a:pt x="132" y="0"/>
                    <a:pt x="0" y="312"/>
                    <a:pt x="180" y="493"/>
                  </a:cubicBezTo>
                  <a:cubicBezTo>
                    <a:pt x="241" y="551"/>
                    <a:pt x="315" y="578"/>
                    <a:pt x="386" y="578"/>
                  </a:cubicBezTo>
                  <a:cubicBezTo>
                    <a:pt x="534" y="578"/>
                    <a:pt x="673" y="465"/>
                    <a:pt x="673" y="292"/>
                  </a:cubicBezTo>
                  <a:cubicBezTo>
                    <a:pt x="673" y="132"/>
                    <a:pt x="548" y="7"/>
                    <a:pt x="389"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6" name="Google Shape;7226;p95"/>
            <p:cNvSpPr/>
            <p:nvPr/>
          </p:nvSpPr>
          <p:spPr>
            <a:xfrm>
              <a:off x="5891299" y="3017130"/>
              <a:ext cx="17708" cy="15212"/>
            </a:xfrm>
            <a:custGeom>
              <a:rect b="b" l="l" r="r" t="t"/>
              <a:pathLst>
                <a:path extrusionOk="0" h="579" w="674">
                  <a:moveTo>
                    <a:pt x="389" y="1"/>
                  </a:moveTo>
                  <a:cubicBezTo>
                    <a:pt x="132" y="1"/>
                    <a:pt x="1" y="313"/>
                    <a:pt x="181" y="493"/>
                  </a:cubicBezTo>
                  <a:cubicBezTo>
                    <a:pt x="242" y="552"/>
                    <a:pt x="315" y="578"/>
                    <a:pt x="387" y="578"/>
                  </a:cubicBezTo>
                  <a:cubicBezTo>
                    <a:pt x="535" y="578"/>
                    <a:pt x="673" y="465"/>
                    <a:pt x="673" y="292"/>
                  </a:cubicBezTo>
                  <a:cubicBezTo>
                    <a:pt x="673" y="133"/>
                    <a:pt x="549" y="1"/>
                    <a:pt x="389" y="1"/>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7" name="Google Shape;7227;p95"/>
            <p:cNvSpPr/>
            <p:nvPr/>
          </p:nvSpPr>
          <p:spPr>
            <a:xfrm>
              <a:off x="5915916" y="3090588"/>
              <a:ext cx="17681" cy="15186"/>
            </a:xfrm>
            <a:custGeom>
              <a:rect b="b" l="l" r="r" t="t"/>
              <a:pathLst>
                <a:path extrusionOk="0" h="578" w="673">
                  <a:moveTo>
                    <a:pt x="381" y="0"/>
                  </a:moveTo>
                  <a:cubicBezTo>
                    <a:pt x="125" y="0"/>
                    <a:pt x="0" y="312"/>
                    <a:pt x="180" y="493"/>
                  </a:cubicBezTo>
                  <a:cubicBezTo>
                    <a:pt x="239" y="551"/>
                    <a:pt x="312" y="578"/>
                    <a:pt x="383" y="578"/>
                  </a:cubicBezTo>
                  <a:cubicBezTo>
                    <a:pt x="531" y="578"/>
                    <a:pt x="673" y="465"/>
                    <a:pt x="673" y="292"/>
                  </a:cubicBezTo>
                  <a:cubicBezTo>
                    <a:pt x="666" y="132"/>
                    <a:pt x="541" y="7"/>
                    <a:pt x="381"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28" name="Google Shape;7228;p95"/>
            <p:cNvSpPr/>
            <p:nvPr/>
          </p:nvSpPr>
          <p:spPr>
            <a:xfrm>
              <a:off x="5959266" y="3032999"/>
              <a:ext cx="21360" cy="18286"/>
            </a:xfrm>
            <a:custGeom>
              <a:rect b="b" l="l" r="r" t="t"/>
              <a:pathLst>
                <a:path extrusionOk="0" h="696" w="813">
                  <a:moveTo>
                    <a:pt x="466" y="0"/>
                  </a:moveTo>
                  <a:cubicBezTo>
                    <a:pt x="153" y="0"/>
                    <a:pt x="1" y="375"/>
                    <a:pt x="216" y="590"/>
                  </a:cubicBezTo>
                  <a:cubicBezTo>
                    <a:pt x="288" y="663"/>
                    <a:pt x="377" y="695"/>
                    <a:pt x="464" y="695"/>
                  </a:cubicBezTo>
                  <a:cubicBezTo>
                    <a:pt x="643" y="695"/>
                    <a:pt x="812" y="557"/>
                    <a:pt x="812" y="347"/>
                  </a:cubicBezTo>
                  <a:cubicBezTo>
                    <a:pt x="812" y="153"/>
                    <a:pt x="653" y="0"/>
                    <a:pt x="466" y="0"/>
                  </a:cubicBezTo>
                  <a:close/>
                </a:path>
              </a:pathLst>
            </a:custGeom>
            <a:solidFill>
              <a:srgbClr val="29292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29" name="Google Shape;7229;p95"/>
          <p:cNvGrpSpPr/>
          <p:nvPr/>
        </p:nvGrpSpPr>
        <p:grpSpPr>
          <a:xfrm>
            <a:off x="6321499" y="2759633"/>
            <a:ext cx="378508" cy="378166"/>
            <a:chOff x="6334673" y="2759633"/>
            <a:chExt cx="378508" cy="378166"/>
          </a:xfrm>
        </p:grpSpPr>
        <p:sp>
          <p:nvSpPr>
            <p:cNvPr id="7230" name="Google Shape;7230;p95"/>
            <p:cNvSpPr/>
            <p:nvPr/>
          </p:nvSpPr>
          <p:spPr>
            <a:xfrm>
              <a:off x="6334673" y="2759633"/>
              <a:ext cx="287027" cy="189004"/>
            </a:xfrm>
            <a:custGeom>
              <a:rect b="b" l="l" r="r" t="t"/>
              <a:pathLst>
                <a:path extrusionOk="0" h="7194" w="10925">
                  <a:moveTo>
                    <a:pt x="6983" y="1"/>
                  </a:moveTo>
                  <a:cubicBezTo>
                    <a:pt x="6979" y="1"/>
                    <a:pt x="6975" y="1"/>
                    <a:pt x="6971" y="1"/>
                  </a:cubicBezTo>
                  <a:lnTo>
                    <a:pt x="930" y="1"/>
                  </a:lnTo>
                  <a:cubicBezTo>
                    <a:pt x="417" y="1"/>
                    <a:pt x="7" y="417"/>
                    <a:pt x="7" y="931"/>
                  </a:cubicBezTo>
                  <a:lnTo>
                    <a:pt x="7" y="6965"/>
                  </a:lnTo>
                  <a:cubicBezTo>
                    <a:pt x="0" y="7090"/>
                    <a:pt x="104" y="7194"/>
                    <a:pt x="236" y="7194"/>
                  </a:cubicBezTo>
                  <a:lnTo>
                    <a:pt x="2560" y="7194"/>
                  </a:lnTo>
                  <a:cubicBezTo>
                    <a:pt x="2816" y="7194"/>
                    <a:pt x="3025" y="6986"/>
                    <a:pt x="3025" y="6729"/>
                  </a:cubicBezTo>
                  <a:lnTo>
                    <a:pt x="3025" y="6264"/>
                  </a:lnTo>
                  <a:cubicBezTo>
                    <a:pt x="3031" y="6063"/>
                    <a:pt x="2948" y="5876"/>
                    <a:pt x="2796" y="5744"/>
                  </a:cubicBezTo>
                  <a:cubicBezTo>
                    <a:pt x="1873" y="4981"/>
                    <a:pt x="2407" y="3483"/>
                    <a:pt x="3600" y="3476"/>
                  </a:cubicBezTo>
                  <a:cubicBezTo>
                    <a:pt x="3603" y="3476"/>
                    <a:pt x="3606" y="3476"/>
                    <a:pt x="3609" y="3476"/>
                  </a:cubicBezTo>
                  <a:cubicBezTo>
                    <a:pt x="4796" y="3476"/>
                    <a:pt x="5339" y="4962"/>
                    <a:pt x="4426" y="5730"/>
                  </a:cubicBezTo>
                  <a:cubicBezTo>
                    <a:pt x="4273" y="5862"/>
                    <a:pt x="4183" y="6056"/>
                    <a:pt x="4190" y="6258"/>
                  </a:cubicBezTo>
                  <a:lnTo>
                    <a:pt x="4190" y="6729"/>
                  </a:lnTo>
                  <a:cubicBezTo>
                    <a:pt x="4190" y="6986"/>
                    <a:pt x="4391" y="7194"/>
                    <a:pt x="4648" y="7194"/>
                  </a:cubicBezTo>
                  <a:lnTo>
                    <a:pt x="7207" y="7194"/>
                  </a:lnTo>
                  <a:lnTo>
                    <a:pt x="7207" y="4641"/>
                  </a:lnTo>
                  <a:cubicBezTo>
                    <a:pt x="7207" y="4385"/>
                    <a:pt x="7415" y="4177"/>
                    <a:pt x="7672" y="4177"/>
                  </a:cubicBezTo>
                  <a:lnTo>
                    <a:pt x="8143" y="4177"/>
                  </a:lnTo>
                  <a:cubicBezTo>
                    <a:pt x="8345" y="4177"/>
                    <a:pt x="8539" y="4267"/>
                    <a:pt x="8671" y="4419"/>
                  </a:cubicBezTo>
                  <a:cubicBezTo>
                    <a:pt x="8935" y="4737"/>
                    <a:pt x="9286" y="4878"/>
                    <a:pt x="9633" y="4878"/>
                  </a:cubicBezTo>
                  <a:cubicBezTo>
                    <a:pt x="10288" y="4878"/>
                    <a:pt x="10925" y="4374"/>
                    <a:pt x="10925" y="3594"/>
                  </a:cubicBezTo>
                  <a:cubicBezTo>
                    <a:pt x="10920" y="2815"/>
                    <a:pt x="10288" y="2317"/>
                    <a:pt x="9636" y="2317"/>
                  </a:cubicBezTo>
                  <a:cubicBezTo>
                    <a:pt x="9283" y="2317"/>
                    <a:pt x="8925" y="2463"/>
                    <a:pt x="8657" y="2789"/>
                  </a:cubicBezTo>
                  <a:cubicBezTo>
                    <a:pt x="8530" y="2930"/>
                    <a:pt x="8345" y="3019"/>
                    <a:pt x="8157" y="3019"/>
                  </a:cubicBezTo>
                  <a:cubicBezTo>
                    <a:pt x="8150" y="3019"/>
                    <a:pt x="8143" y="3019"/>
                    <a:pt x="8137" y="3018"/>
                  </a:cubicBezTo>
                  <a:lnTo>
                    <a:pt x="7672" y="3018"/>
                  </a:lnTo>
                  <a:cubicBezTo>
                    <a:pt x="7415" y="3018"/>
                    <a:pt x="7207" y="2810"/>
                    <a:pt x="7207" y="2554"/>
                  </a:cubicBezTo>
                  <a:lnTo>
                    <a:pt x="7207" y="230"/>
                  </a:lnTo>
                  <a:cubicBezTo>
                    <a:pt x="7207" y="102"/>
                    <a:pt x="7103" y="1"/>
                    <a:pt x="6983"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1" name="Google Shape;7231;p95"/>
            <p:cNvSpPr/>
            <p:nvPr/>
          </p:nvSpPr>
          <p:spPr>
            <a:xfrm>
              <a:off x="6524019" y="2759660"/>
              <a:ext cx="189162" cy="286659"/>
            </a:xfrm>
            <a:custGeom>
              <a:rect b="b" l="l" r="r" t="t"/>
              <a:pathLst>
                <a:path extrusionOk="0" h="10911" w="7200">
                  <a:moveTo>
                    <a:pt x="229" y="0"/>
                  </a:moveTo>
                  <a:cubicBezTo>
                    <a:pt x="104" y="0"/>
                    <a:pt x="0" y="104"/>
                    <a:pt x="0" y="229"/>
                  </a:cubicBezTo>
                  <a:lnTo>
                    <a:pt x="0" y="2553"/>
                  </a:lnTo>
                  <a:cubicBezTo>
                    <a:pt x="0" y="2809"/>
                    <a:pt x="208" y="3017"/>
                    <a:pt x="465" y="3017"/>
                  </a:cubicBezTo>
                  <a:lnTo>
                    <a:pt x="930" y="3017"/>
                  </a:lnTo>
                  <a:cubicBezTo>
                    <a:pt x="937" y="3018"/>
                    <a:pt x="944" y="3018"/>
                    <a:pt x="951" y="3018"/>
                  </a:cubicBezTo>
                  <a:cubicBezTo>
                    <a:pt x="1144" y="3018"/>
                    <a:pt x="1323" y="2929"/>
                    <a:pt x="1450" y="2788"/>
                  </a:cubicBezTo>
                  <a:cubicBezTo>
                    <a:pt x="1718" y="2462"/>
                    <a:pt x="2076" y="2316"/>
                    <a:pt x="2429" y="2316"/>
                  </a:cubicBezTo>
                  <a:cubicBezTo>
                    <a:pt x="3081" y="2316"/>
                    <a:pt x="3713" y="2814"/>
                    <a:pt x="3718" y="3593"/>
                  </a:cubicBezTo>
                  <a:cubicBezTo>
                    <a:pt x="3722" y="4373"/>
                    <a:pt x="3087" y="4877"/>
                    <a:pt x="2431" y="4877"/>
                  </a:cubicBezTo>
                  <a:cubicBezTo>
                    <a:pt x="2083" y="4877"/>
                    <a:pt x="1730" y="4736"/>
                    <a:pt x="1464" y="4418"/>
                  </a:cubicBezTo>
                  <a:cubicBezTo>
                    <a:pt x="1332" y="4266"/>
                    <a:pt x="1138" y="4176"/>
                    <a:pt x="936" y="4176"/>
                  </a:cubicBezTo>
                  <a:lnTo>
                    <a:pt x="465" y="4176"/>
                  </a:lnTo>
                  <a:cubicBezTo>
                    <a:pt x="208" y="4176"/>
                    <a:pt x="0" y="4384"/>
                    <a:pt x="0" y="4640"/>
                  </a:cubicBezTo>
                  <a:lnTo>
                    <a:pt x="0" y="7193"/>
                  </a:lnTo>
                  <a:lnTo>
                    <a:pt x="2553" y="7193"/>
                  </a:lnTo>
                  <a:cubicBezTo>
                    <a:pt x="2809" y="7193"/>
                    <a:pt x="3017" y="7401"/>
                    <a:pt x="3017" y="7658"/>
                  </a:cubicBezTo>
                  <a:lnTo>
                    <a:pt x="3017" y="8129"/>
                  </a:lnTo>
                  <a:cubicBezTo>
                    <a:pt x="3017" y="8330"/>
                    <a:pt x="2927" y="8525"/>
                    <a:pt x="2775" y="8656"/>
                  </a:cubicBezTo>
                  <a:cubicBezTo>
                    <a:pt x="1861" y="9425"/>
                    <a:pt x="2404" y="10911"/>
                    <a:pt x="3592" y="10911"/>
                  </a:cubicBezTo>
                  <a:cubicBezTo>
                    <a:pt x="3594" y="10911"/>
                    <a:pt x="3597" y="10911"/>
                    <a:pt x="3600" y="10911"/>
                  </a:cubicBezTo>
                  <a:cubicBezTo>
                    <a:pt x="4800" y="10904"/>
                    <a:pt x="5334" y="9406"/>
                    <a:pt x="4405" y="8649"/>
                  </a:cubicBezTo>
                  <a:cubicBezTo>
                    <a:pt x="4259" y="8518"/>
                    <a:pt x="4169" y="8323"/>
                    <a:pt x="4176" y="8122"/>
                  </a:cubicBezTo>
                  <a:lnTo>
                    <a:pt x="4176" y="7658"/>
                  </a:lnTo>
                  <a:cubicBezTo>
                    <a:pt x="4176" y="7401"/>
                    <a:pt x="4384" y="7193"/>
                    <a:pt x="4640" y="7193"/>
                  </a:cubicBezTo>
                  <a:lnTo>
                    <a:pt x="6964" y="7193"/>
                  </a:lnTo>
                  <a:cubicBezTo>
                    <a:pt x="7096" y="7193"/>
                    <a:pt x="7200" y="7089"/>
                    <a:pt x="7193" y="6964"/>
                  </a:cubicBezTo>
                  <a:lnTo>
                    <a:pt x="7193" y="930"/>
                  </a:lnTo>
                  <a:cubicBezTo>
                    <a:pt x="7193" y="416"/>
                    <a:pt x="6784" y="0"/>
                    <a:pt x="6270"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2" name="Google Shape;7232;p95"/>
            <p:cNvSpPr/>
            <p:nvPr/>
          </p:nvSpPr>
          <p:spPr>
            <a:xfrm>
              <a:off x="6426207" y="2948611"/>
              <a:ext cx="286791" cy="189188"/>
            </a:xfrm>
            <a:custGeom>
              <a:rect b="b" l="l" r="r" t="t"/>
              <a:pathLst>
                <a:path extrusionOk="0" h="7201" w="10916">
                  <a:moveTo>
                    <a:pt x="3716" y="1"/>
                  </a:moveTo>
                  <a:lnTo>
                    <a:pt x="3716" y="2560"/>
                  </a:lnTo>
                  <a:cubicBezTo>
                    <a:pt x="3716" y="2817"/>
                    <a:pt x="3508" y="3025"/>
                    <a:pt x="3258" y="3025"/>
                  </a:cubicBezTo>
                  <a:lnTo>
                    <a:pt x="2787" y="3025"/>
                  </a:lnTo>
                  <a:cubicBezTo>
                    <a:pt x="2586" y="3025"/>
                    <a:pt x="2391" y="2935"/>
                    <a:pt x="2260" y="2782"/>
                  </a:cubicBezTo>
                  <a:cubicBezTo>
                    <a:pt x="1993" y="2465"/>
                    <a:pt x="1640" y="2324"/>
                    <a:pt x="1292" y="2324"/>
                  </a:cubicBezTo>
                  <a:cubicBezTo>
                    <a:pt x="636" y="2324"/>
                    <a:pt x="1" y="2828"/>
                    <a:pt x="5" y="3608"/>
                  </a:cubicBezTo>
                  <a:cubicBezTo>
                    <a:pt x="10" y="4383"/>
                    <a:pt x="644" y="4880"/>
                    <a:pt x="1295" y="4880"/>
                  </a:cubicBezTo>
                  <a:cubicBezTo>
                    <a:pt x="1646" y="4880"/>
                    <a:pt x="2002" y="4735"/>
                    <a:pt x="2266" y="4412"/>
                  </a:cubicBezTo>
                  <a:cubicBezTo>
                    <a:pt x="2393" y="4266"/>
                    <a:pt x="2578" y="4183"/>
                    <a:pt x="2770" y="4183"/>
                  </a:cubicBezTo>
                  <a:cubicBezTo>
                    <a:pt x="2778" y="4183"/>
                    <a:pt x="2786" y="4183"/>
                    <a:pt x="2794" y="4183"/>
                  </a:cubicBezTo>
                  <a:lnTo>
                    <a:pt x="3258" y="4183"/>
                  </a:lnTo>
                  <a:cubicBezTo>
                    <a:pt x="3515" y="4183"/>
                    <a:pt x="3723" y="4392"/>
                    <a:pt x="3723" y="4648"/>
                  </a:cubicBezTo>
                  <a:lnTo>
                    <a:pt x="3723" y="6965"/>
                  </a:lnTo>
                  <a:cubicBezTo>
                    <a:pt x="3723" y="7097"/>
                    <a:pt x="3820" y="7201"/>
                    <a:pt x="3952" y="7201"/>
                  </a:cubicBezTo>
                  <a:lnTo>
                    <a:pt x="9986" y="7201"/>
                  </a:lnTo>
                  <a:cubicBezTo>
                    <a:pt x="10500" y="7201"/>
                    <a:pt x="10916" y="6784"/>
                    <a:pt x="10916" y="6271"/>
                  </a:cubicBezTo>
                  <a:lnTo>
                    <a:pt x="10916" y="237"/>
                  </a:lnTo>
                  <a:cubicBezTo>
                    <a:pt x="10916" y="105"/>
                    <a:pt x="10812" y="1"/>
                    <a:pt x="10687" y="1"/>
                  </a:cubicBezTo>
                  <a:lnTo>
                    <a:pt x="8363" y="1"/>
                  </a:lnTo>
                  <a:cubicBezTo>
                    <a:pt x="8107" y="1"/>
                    <a:pt x="7899" y="209"/>
                    <a:pt x="7899" y="466"/>
                  </a:cubicBezTo>
                  <a:lnTo>
                    <a:pt x="7899" y="930"/>
                  </a:lnTo>
                  <a:cubicBezTo>
                    <a:pt x="7892" y="1131"/>
                    <a:pt x="7975" y="1326"/>
                    <a:pt x="8128" y="1457"/>
                  </a:cubicBezTo>
                  <a:cubicBezTo>
                    <a:pt x="9050" y="2214"/>
                    <a:pt x="8516" y="3712"/>
                    <a:pt x="7323" y="3719"/>
                  </a:cubicBezTo>
                  <a:cubicBezTo>
                    <a:pt x="7320" y="3719"/>
                    <a:pt x="7317" y="3719"/>
                    <a:pt x="7315" y="3719"/>
                  </a:cubicBezTo>
                  <a:cubicBezTo>
                    <a:pt x="6127" y="3719"/>
                    <a:pt x="5584" y="2233"/>
                    <a:pt x="6498" y="1464"/>
                  </a:cubicBezTo>
                  <a:cubicBezTo>
                    <a:pt x="6650" y="1333"/>
                    <a:pt x="6740" y="1138"/>
                    <a:pt x="6740" y="937"/>
                  </a:cubicBezTo>
                  <a:lnTo>
                    <a:pt x="6740" y="466"/>
                  </a:lnTo>
                  <a:cubicBezTo>
                    <a:pt x="6740" y="209"/>
                    <a:pt x="6532" y="1"/>
                    <a:pt x="627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3" name="Google Shape;7233;p95"/>
            <p:cNvSpPr/>
            <p:nvPr/>
          </p:nvSpPr>
          <p:spPr>
            <a:xfrm>
              <a:off x="6334857" y="2850957"/>
              <a:ext cx="189188" cy="286843"/>
            </a:xfrm>
            <a:custGeom>
              <a:rect b="b" l="l" r="r" t="t"/>
              <a:pathLst>
                <a:path extrusionOk="0" h="10918" w="7201">
                  <a:moveTo>
                    <a:pt x="3586" y="0"/>
                  </a:moveTo>
                  <a:cubicBezTo>
                    <a:pt x="2393" y="7"/>
                    <a:pt x="1859" y="1505"/>
                    <a:pt x="2782" y="2268"/>
                  </a:cubicBezTo>
                  <a:cubicBezTo>
                    <a:pt x="2934" y="2400"/>
                    <a:pt x="3018" y="2594"/>
                    <a:pt x="3018" y="2795"/>
                  </a:cubicBezTo>
                  <a:lnTo>
                    <a:pt x="3018" y="3253"/>
                  </a:lnTo>
                  <a:cubicBezTo>
                    <a:pt x="3018" y="3510"/>
                    <a:pt x="2809" y="3718"/>
                    <a:pt x="2553" y="3718"/>
                  </a:cubicBezTo>
                  <a:lnTo>
                    <a:pt x="229" y="3718"/>
                  </a:lnTo>
                  <a:cubicBezTo>
                    <a:pt x="104" y="3725"/>
                    <a:pt x="0" y="3822"/>
                    <a:pt x="0" y="3954"/>
                  </a:cubicBezTo>
                  <a:lnTo>
                    <a:pt x="0" y="9988"/>
                  </a:lnTo>
                  <a:cubicBezTo>
                    <a:pt x="0" y="10501"/>
                    <a:pt x="416" y="10911"/>
                    <a:pt x="930" y="10918"/>
                  </a:cubicBezTo>
                  <a:lnTo>
                    <a:pt x="6964" y="10918"/>
                  </a:lnTo>
                  <a:cubicBezTo>
                    <a:pt x="7096" y="10918"/>
                    <a:pt x="7200" y="10814"/>
                    <a:pt x="7200" y="10682"/>
                  </a:cubicBezTo>
                  <a:lnTo>
                    <a:pt x="7200" y="8365"/>
                  </a:lnTo>
                  <a:cubicBezTo>
                    <a:pt x="7200" y="8109"/>
                    <a:pt x="6992" y="7900"/>
                    <a:pt x="6735" y="7900"/>
                  </a:cubicBezTo>
                  <a:lnTo>
                    <a:pt x="6264" y="7900"/>
                  </a:lnTo>
                  <a:cubicBezTo>
                    <a:pt x="6256" y="7900"/>
                    <a:pt x="6248" y="7900"/>
                    <a:pt x="6240" y="7900"/>
                  </a:cubicBezTo>
                  <a:cubicBezTo>
                    <a:pt x="6048" y="7900"/>
                    <a:pt x="5870" y="7983"/>
                    <a:pt x="5743" y="8129"/>
                  </a:cubicBezTo>
                  <a:cubicBezTo>
                    <a:pt x="5476" y="8452"/>
                    <a:pt x="5119" y="8597"/>
                    <a:pt x="4767" y="8597"/>
                  </a:cubicBezTo>
                  <a:cubicBezTo>
                    <a:pt x="4114" y="8597"/>
                    <a:pt x="3480" y="8100"/>
                    <a:pt x="3475" y="7325"/>
                  </a:cubicBezTo>
                  <a:cubicBezTo>
                    <a:pt x="3471" y="6545"/>
                    <a:pt x="4106" y="6041"/>
                    <a:pt x="4762" y="6041"/>
                  </a:cubicBezTo>
                  <a:cubicBezTo>
                    <a:pt x="5110" y="6041"/>
                    <a:pt x="5463" y="6182"/>
                    <a:pt x="5730" y="6499"/>
                  </a:cubicBezTo>
                  <a:cubicBezTo>
                    <a:pt x="5861" y="6652"/>
                    <a:pt x="6056" y="6742"/>
                    <a:pt x="6257" y="6742"/>
                  </a:cubicBezTo>
                  <a:lnTo>
                    <a:pt x="6728" y="6742"/>
                  </a:lnTo>
                  <a:cubicBezTo>
                    <a:pt x="6985" y="6742"/>
                    <a:pt x="7193" y="6534"/>
                    <a:pt x="7193" y="6277"/>
                  </a:cubicBezTo>
                  <a:lnTo>
                    <a:pt x="7193" y="3718"/>
                  </a:lnTo>
                  <a:lnTo>
                    <a:pt x="4641" y="3718"/>
                  </a:lnTo>
                  <a:cubicBezTo>
                    <a:pt x="4384" y="3718"/>
                    <a:pt x="4176" y="3510"/>
                    <a:pt x="4176" y="3253"/>
                  </a:cubicBezTo>
                  <a:lnTo>
                    <a:pt x="4176" y="2782"/>
                  </a:lnTo>
                  <a:cubicBezTo>
                    <a:pt x="4176" y="2580"/>
                    <a:pt x="4266" y="2386"/>
                    <a:pt x="4419" y="2254"/>
                  </a:cubicBezTo>
                  <a:cubicBezTo>
                    <a:pt x="5334" y="1491"/>
                    <a:pt x="4786" y="0"/>
                    <a:pt x="3586" y="0"/>
                  </a:cubicBezTo>
                  <a:close/>
                </a:path>
              </a:pathLst>
            </a:custGeom>
            <a:solidFill>
              <a:srgbClr val="5F7D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34" name="Google Shape;7234;p95"/>
          <p:cNvGrpSpPr/>
          <p:nvPr/>
        </p:nvGrpSpPr>
        <p:grpSpPr>
          <a:xfrm>
            <a:off x="7999471" y="2806477"/>
            <a:ext cx="319763" cy="284505"/>
            <a:chOff x="8012645" y="2806477"/>
            <a:chExt cx="319763" cy="284505"/>
          </a:xfrm>
        </p:grpSpPr>
        <p:sp>
          <p:nvSpPr>
            <p:cNvPr id="7235" name="Google Shape;7235;p95"/>
            <p:cNvSpPr/>
            <p:nvPr/>
          </p:nvSpPr>
          <p:spPr>
            <a:xfrm>
              <a:off x="8117446" y="3039252"/>
              <a:ext cx="87855" cy="51731"/>
            </a:xfrm>
            <a:custGeom>
              <a:rect b="b" l="l" r="r" t="t"/>
              <a:pathLst>
                <a:path extrusionOk="0" h="1969" w="3344">
                  <a:moveTo>
                    <a:pt x="2235" y="1"/>
                  </a:moveTo>
                  <a:cubicBezTo>
                    <a:pt x="2172" y="1"/>
                    <a:pt x="2108" y="31"/>
                    <a:pt x="2067" y="102"/>
                  </a:cubicBezTo>
                  <a:lnTo>
                    <a:pt x="1346" y="1566"/>
                  </a:lnTo>
                  <a:lnTo>
                    <a:pt x="271" y="1566"/>
                  </a:lnTo>
                  <a:cubicBezTo>
                    <a:pt x="0" y="1566"/>
                    <a:pt x="0" y="1968"/>
                    <a:pt x="271" y="1968"/>
                  </a:cubicBezTo>
                  <a:lnTo>
                    <a:pt x="3073" y="1968"/>
                  </a:lnTo>
                  <a:cubicBezTo>
                    <a:pt x="3343" y="1968"/>
                    <a:pt x="3343" y="1566"/>
                    <a:pt x="3073" y="1566"/>
                  </a:cubicBezTo>
                  <a:lnTo>
                    <a:pt x="1790" y="1566"/>
                  </a:lnTo>
                  <a:lnTo>
                    <a:pt x="2428" y="276"/>
                  </a:lnTo>
                  <a:cubicBezTo>
                    <a:pt x="2488" y="123"/>
                    <a:pt x="2362" y="1"/>
                    <a:pt x="2235"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6" name="Google Shape;7236;p95"/>
            <p:cNvSpPr/>
            <p:nvPr/>
          </p:nvSpPr>
          <p:spPr>
            <a:xfrm>
              <a:off x="8138570" y="3039252"/>
              <a:ext cx="66732" cy="51731"/>
            </a:xfrm>
            <a:custGeom>
              <a:rect b="b" l="l" r="r" t="t"/>
              <a:pathLst>
                <a:path extrusionOk="0" h="1969" w="2540">
                  <a:moveTo>
                    <a:pt x="2231" y="1"/>
                  </a:moveTo>
                  <a:cubicBezTo>
                    <a:pt x="2169" y="1"/>
                    <a:pt x="2107" y="31"/>
                    <a:pt x="2068" y="102"/>
                  </a:cubicBezTo>
                  <a:lnTo>
                    <a:pt x="1346" y="1566"/>
                  </a:lnTo>
                  <a:lnTo>
                    <a:pt x="264" y="1566"/>
                  </a:lnTo>
                  <a:cubicBezTo>
                    <a:pt x="1" y="1566"/>
                    <a:pt x="1" y="1968"/>
                    <a:pt x="264" y="1968"/>
                  </a:cubicBezTo>
                  <a:lnTo>
                    <a:pt x="2269" y="1968"/>
                  </a:lnTo>
                  <a:cubicBezTo>
                    <a:pt x="2539" y="1968"/>
                    <a:pt x="2539" y="1566"/>
                    <a:pt x="2269" y="1566"/>
                  </a:cubicBezTo>
                  <a:lnTo>
                    <a:pt x="1790" y="1566"/>
                  </a:lnTo>
                  <a:lnTo>
                    <a:pt x="2421" y="276"/>
                  </a:lnTo>
                  <a:cubicBezTo>
                    <a:pt x="2482" y="123"/>
                    <a:pt x="2356" y="1"/>
                    <a:pt x="2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7" name="Google Shape;7237;p95"/>
            <p:cNvSpPr/>
            <p:nvPr/>
          </p:nvSpPr>
          <p:spPr>
            <a:xfrm>
              <a:off x="8012645" y="2884664"/>
              <a:ext cx="32841" cy="41747"/>
            </a:xfrm>
            <a:custGeom>
              <a:rect b="b" l="l" r="r" t="t"/>
              <a:pathLst>
                <a:path extrusionOk="0" h="1589" w="1250">
                  <a:moveTo>
                    <a:pt x="1249" y="0"/>
                  </a:moveTo>
                  <a:lnTo>
                    <a:pt x="181" y="451"/>
                  </a:lnTo>
                  <a:cubicBezTo>
                    <a:pt x="29" y="514"/>
                    <a:pt x="1" y="715"/>
                    <a:pt x="133" y="819"/>
                  </a:cubicBezTo>
                  <a:lnTo>
                    <a:pt x="1104" y="1589"/>
                  </a:lnTo>
                  <a:lnTo>
                    <a:pt x="124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8" name="Google Shape;7238;p95"/>
            <p:cNvSpPr/>
            <p:nvPr/>
          </p:nvSpPr>
          <p:spPr>
            <a:xfrm>
              <a:off x="8025598" y="2806477"/>
              <a:ext cx="306810" cy="247513"/>
            </a:xfrm>
            <a:custGeom>
              <a:rect b="b" l="l" r="r" t="t"/>
              <a:pathLst>
                <a:path extrusionOk="0" h="9421" w="11678">
                  <a:moveTo>
                    <a:pt x="4621" y="1"/>
                  </a:moveTo>
                  <a:cubicBezTo>
                    <a:pt x="4383" y="1"/>
                    <a:pt x="938" y="65"/>
                    <a:pt x="382" y="3809"/>
                  </a:cubicBezTo>
                  <a:cubicBezTo>
                    <a:pt x="0" y="7214"/>
                    <a:pt x="2761" y="9420"/>
                    <a:pt x="5972" y="9420"/>
                  </a:cubicBezTo>
                  <a:cubicBezTo>
                    <a:pt x="8573" y="9420"/>
                    <a:pt x="10828" y="7873"/>
                    <a:pt x="11625" y="5730"/>
                  </a:cubicBezTo>
                  <a:cubicBezTo>
                    <a:pt x="11677" y="5574"/>
                    <a:pt x="11560" y="5427"/>
                    <a:pt x="11416" y="5427"/>
                  </a:cubicBezTo>
                  <a:cubicBezTo>
                    <a:pt x="11387" y="5427"/>
                    <a:pt x="11357" y="5433"/>
                    <a:pt x="11327" y="5446"/>
                  </a:cubicBezTo>
                  <a:cubicBezTo>
                    <a:pt x="10896" y="5625"/>
                    <a:pt x="10433" y="5718"/>
                    <a:pt x="9967" y="5718"/>
                  </a:cubicBezTo>
                  <a:cubicBezTo>
                    <a:pt x="9856" y="5718"/>
                    <a:pt x="9745" y="5713"/>
                    <a:pt x="9635" y="5702"/>
                  </a:cubicBezTo>
                  <a:cubicBezTo>
                    <a:pt x="7984" y="5543"/>
                    <a:pt x="6805" y="3503"/>
                    <a:pt x="6090" y="2276"/>
                  </a:cubicBezTo>
                  <a:cubicBezTo>
                    <a:pt x="5619" y="1457"/>
                    <a:pt x="4980" y="951"/>
                    <a:pt x="4037" y="764"/>
                  </a:cubicBezTo>
                  <a:lnTo>
                    <a:pt x="4634" y="1"/>
                  </a:lnTo>
                  <a:cubicBezTo>
                    <a:pt x="4634" y="1"/>
                    <a:pt x="4629" y="1"/>
                    <a:pt x="462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9" name="Google Shape;7239;p95"/>
            <p:cNvSpPr/>
            <p:nvPr/>
          </p:nvSpPr>
          <p:spPr>
            <a:xfrm>
              <a:off x="8025598" y="2806477"/>
              <a:ext cx="209576" cy="247671"/>
            </a:xfrm>
            <a:custGeom>
              <a:rect b="b" l="l" r="r" t="t"/>
              <a:pathLst>
                <a:path extrusionOk="0" h="9427" w="7977">
                  <a:moveTo>
                    <a:pt x="4623" y="1"/>
                  </a:moveTo>
                  <a:cubicBezTo>
                    <a:pt x="4407" y="1"/>
                    <a:pt x="939" y="59"/>
                    <a:pt x="382" y="3809"/>
                  </a:cubicBezTo>
                  <a:cubicBezTo>
                    <a:pt x="0" y="7221"/>
                    <a:pt x="2761" y="9427"/>
                    <a:pt x="5972" y="9427"/>
                  </a:cubicBezTo>
                  <a:cubicBezTo>
                    <a:pt x="6652" y="9427"/>
                    <a:pt x="7325" y="9316"/>
                    <a:pt x="7977" y="9108"/>
                  </a:cubicBezTo>
                  <a:lnTo>
                    <a:pt x="7977" y="9108"/>
                  </a:lnTo>
                  <a:cubicBezTo>
                    <a:pt x="7824" y="9115"/>
                    <a:pt x="7672" y="9122"/>
                    <a:pt x="7519" y="9122"/>
                  </a:cubicBezTo>
                  <a:cubicBezTo>
                    <a:pt x="4315" y="9122"/>
                    <a:pt x="1547" y="6916"/>
                    <a:pt x="1935" y="3510"/>
                  </a:cubicBezTo>
                  <a:cubicBezTo>
                    <a:pt x="2254" y="1339"/>
                    <a:pt x="3552" y="403"/>
                    <a:pt x="4634" y="1"/>
                  </a:cubicBezTo>
                  <a:cubicBezTo>
                    <a:pt x="4634" y="1"/>
                    <a:pt x="4630" y="1"/>
                    <a:pt x="462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0" name="Google Shape;7240;p95"/>
            <p:cNvSpPr/>
            <p:nvPr/>
          </p:nvSpPr>
          <p:spPr>
            <a:xfrm>
              <a:off x="8110274" y="2874865"/>
              <a:ext cx="179205" cy="111290"/>
            </a:xfrm>
            <a:custGeom>
              <a:rect b="b" l="l" r="r" t="t"/>
              <a:pathLst>
                <a:path extrusionOk="0" h="4236" w="6821">
                  <a:moveTo>
                    <a:pt x="2513" y="0"/>
                  </a:moveTo>
                  <a:cubicBezTo>
                    <a:pt x="2336" y="0"/>
                    <a:pt x="2157" y="43"/>
                    <a:pt x="1993" y="131"/>
                  </a:cubicBezTo>
                  <a:lnTo>
                    <a:pt x="1986" y="131"/>
                  </a:lnTo>
                  <a:cubicBezTo>
                    <a:pt x="0" y="1212"/>
                    <a:pt x="1031" y="4236"/>
                    <a:pt x="3479" y="4236"/>
                  </a:cubicBezTo>
                  <a:cubicBezTo>
                    <a:pt x="4374" y="4236"/>
                    <a:pt x="5458" y="3831"/>
                    <a:pt x="6654" y="2780"/>
                  </a:cubicBezTo>
                  <a:cubicBezTo>
                    <a:pt x="6821" y="2634"/>
                    <a:pt x="6717" y="2364"/>
                    <a:pt x="6502" y="2364"/>
                  </a:cubicBezTo>
                  <a:cubicBezTo>
                    <a:pt x="5780" y="2364"/>
                    <a:pt x="4629" y="2052"/>
                    <a:pt x="3401" y="443"/>
                  </a:cubicBezTo>
                  <a:cubicBezTo>
                    <a:pt x="3187" y="156"/>
                    <a:pt x="2853" y="0"/>
                    <a:pt x="251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1" name="Google Shape;7241;p95"/>
            <p:cNvSpPr/>
            <p:nvPr/>
          </p:nvSpPr>
          <p:spPr>
            <a:xfrm>
              <a:off x="8131397" y="2917084"/>
              <a:ext cx="158082" cy="69175"/>
            </a:xfrm>
            <a:custGeom>
              <a:rect b="b" l="l" r="r" t="t"/>
              <a:pathLst>
                <a:path extrusionOk="0" h="2633" w="6017">
                  <a:moveTo>
                    <a:pt x="149" y="1"/>
                  </a:moveTo>
                  <a:cubicBezTo>
                    <a:pt x="0" y="1236"/>
                    <a:pt x="1008" y="2632"/>
                    <a:pt x="2671" y="2632"/>
                  </a:cubicBezTo>
                  <a:cubicBezTo>
                    <a:pt x="3567" y="2632"/>
                    <a:pt x="4653" y="2227"/>
                    <a:pt x="5850" y="1173"/>
                  </a:cubicBezTo>
                  <a:cubicBezTo>
                    <a:pt x="6017" y="1027"/>
                    <a:pt x="5913" y="757"/>
                    <a:pt x="5691" y="757"/>
                  </a:cubicBezTo>
                  <a:cubicBezTo>
                    <a:pt x="5538" y="757"/>
                    <a:pt x="5386" y="743"/>
                    <a:pt x="5240" y="715"/>
                  </a:cubicBezTo>
                  <a:cubicBezTo>
                    <a:pt x="4532" y="1378"/>
                    <a:pt x="3303" y="1901"/>
                    <a:pt x="2228" y="1901"/>
                  </a:cubicBezTo>
                  <a:cubicBezTo>
                    <a:pt x="1166" y="1901"/>
                    <a:pt x="256" y="1390"/>
                    <a:pt x="14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2" name="Google Shape;7242;p95"/>
            <p:cNvSpPr/>
            <p:nvPr/>
          </p:nvSpPr>
          <p:spPr>
            <a:xfrm>
              <a:off x="8066399" y="2869715"/>
              <a:ext cx="31737" cy="36834"/>
            </a:xfrm>
            <a:custGeom>
              <a:rect b="b" l="l" r="r" t="t"/>
              <a:pathLst>
                <a:path extrusionOk="0" h="1402" w="1208">
                  <a:moveTo>
                    <a:pt x="604" y="1"/>
                  </a:moveTo>
                  <a:cubicBezTo>
                    <a:pt x="271" y="1"/>
                    <a:pt x="1" y="271"/>
                    <a:pt x="1" y="604"/>
                  </a:cubicBezTo>
                  <a:lnTo>
                    <a:pt x="1" y="798"/>
                  </a:lnTo>
                  <a:cubicBezTo>
                    <a:pt x="1" y="1131"/>
                    <a:pt x="271" y="1402"/>
                    <a:pt x="604" y="1402"/>
                  </a:cubicBezTo>
                  <a:cubicBezTo>
                    <a:pt x="937" y="1402"/>
                    <a:pt x="1208" y="1138"/>
                    <a:pt x="1208" y="805"/>
                  </a:cubicBezTo>
                  <a:lnTo>
                    <a:pt x="1208" y="604"/>
                  </a:lnTo>
                  <a:cubicBezTo>
                    <a:pt x="1208" y="271"/>
                    <a:pt x="937" y="1"/>
                    <a:pt x="60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3" name="Google Shape;7243;p95"/>
            <p:cNvSpPr/>
            <p:nvPr/>
          </p:nvSpPr>
          <p:spPr>
            <a:xfrm>
              <a:off x="8082268" y="2869715"/>
              <a:ext cx="15869" cy="26220"/>
            </a:xfrm>
            <a:custGeom>
              <a:rect b="b" l="l" r="r" t="t"/>
              <a:pathLst>
                <a:path extrusionOk="0" h="998" w="604">
                  <a:moveTo>
                    <a:pt x="13" y="0"/>
                  </a:moveTo>
                  <a:cubicBezTo>
                    <a:pt x="9" y="0"/>
                    <a:pt x="4" y="0"/>
                    <a:pt x="0" y="1"/>
                  </a:cubicBezTo>
                  <a:lnTo>
                    <a:pt x="0" y="701"/>
                  </a:lnTo>
                  <a:cubicBezTo>
                    <a:pt x="0" y="899"/>
                    <a:pt x="151" y="998"/>
                    <a:pt x="302" y="998"/>
                  </a:cubicBezTo>
                  <a:cubicBezTo>
                    <a:pt x="453" y="998"/>
                    <a:pt x="604" y="899"/>
                    <a:pt x="604" y="701"/>
                  </a:cubicBezTo>
                  <a:lnTo>
                    <a:pt x="604" y="604"/>
                  </a:lnTo>
                  <a:cubicBezTo>
                    <a:pt x="604" y="275"/>
                    <a:pt x="340" y="0"/>
                    <a:pt x="1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4" name="Google Shape;7244;p95"/>
            <p:cNvSpPr/>
            <p:nvPr/>
          </p:nvSpPr>
          <p:spPr>
            <a:xfrm>
              <a:off x="8076987" y="2874996"/>
              <a:ext cx="10588" cy="10430"/>
            </a:xfrm>
            <a:custGeom>
              <a:rect b="b" l="l" r="r" t="t"/>
              <a:pathLst>
                <a:path extrusionOk="0" h="397" w="403">
                  <a:moveTo>
                    <a:pt x="201" y="1"/>
                  </a:moveTo>
                  <a:cubicBezTo>
                    <a:pt x="90" y="1"/>
                    <a:pt x="0" y="91"/>
                    <a:pt x="0" y="202"/>
                  </a:cubicBezTo>
                  <a:cubicBezTo>
                    <a:pt x="0" y="306"/>
                    <a:pt x="90" y="396"/>
                    <a:pt x="201" y="396"/>
                  </a:cubicBezTo>
                  <a:cubicBezTo>
                    <a:pt x="312" y="396"/>
                    <a:pt x="403" y="306"/>
                    <a:pt x="403" y="202"/>
                  </a:cubicBezTo>
                  <a:cubicBezTo>
                    <a:pt x="403" y="91"/>
                    <a:pt x="312" y="1"/>
                    <a:pt x="20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45" name="Google Shape;7245;p95"/>
          <p:cNvGrpSpPr/>
          <p:nvPr/>
        </p:nvGrpSpPr>
        <p:grpSpPr>
          <a:xfrm>
            <a:off x="2707935" y="4162138"/>
            <a:ext cx="385339" cy="388071"/>
            <a:chOff x="2454435" y="4162138"/>
            <a:chExt cx="385339" cy="388071"/>
          </a:xfrm>
        </p:grpSpPr>
        <p:sp>
          <p:nvSpPr>
            <p:cNvPr id="7246" name="Google Shape;7246;p95"/>
            <p:cNvSpPr/>
            <p:nvPr/>
          </p:nvSpPr>
          <p:spPr>
            <a:xfrm>
              <a:off x="2568511" y="4162138"/>
              <a:ext cx="184144" cy="79973"/>
            </a:xfrm>
            <a:custGeom>
              <a:rect b="b" l="l" r="r" t="t"/>
              <a:pathLst>
                <a:path extrusionOk="0" h="3044" w="7009">
                  <a:moveTo>
                    <a:pt x="6770" y="1"/>
                  </a:moveTo>
                  <a:cubicBezTo>
                    <a:pt x="6757" y="1"/>
                    <a:pt x="6743" y="3"/>
                    <a:pt x="6728" y="6"/>
                  </a:cubicBezTo>
                  <a:cubicBezTo>
                    <a:pt x="5459" y="186"/>
                    <a:pt x="2359" y="783"/>
                    <a:pt x="0" y="2586"/>
                  </a:cubicBezTo>
                  <a:lnTo>
                    <a:pt x="5064" y="3044"/>
                  </a:lnTo>
                  <a:cubicBezTo>
                    <a:pt x="5355" y="1858"/>
                    <a:pt x="6305" y="838"/>
                    <a:pt x="6874" y="311"/>
                  </a:cubicBezTo>
                  <a:cubicBezTo>
                    <a:pt x="7008" y="209"/>
                    <a:pt x="6925" y="1"/>
                    <a:pt x="6770"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7" name="Google Shape;7247;p95"/>
            <p:cNvSpPr/>
            <p:nvPr/>
          </p:nvSpPr>
          <p:spPr>
            <a:xfrm>
              <a:off x="2568511" y="4470236"/>
              <a:ext cx="184144" cy="79973"/>
            </a:xfrm>
            <a:custGeom>
              <a:rect b="b" l="l" r="r" t="t"/>
              <a:pathLst>
                <a:path extrusionOk="0" h="3044" w="7009">
                  <a:moveTo>
                    <a:pt x="5064" y="1"/>
                  </a:moveTo>
                  <a:lnTo>
                    <a:pt x="0" y="466"/>
                  </a:lnTo>
                  <a:cubicBezTo>
                    <a:pt x="2359" y="2269"/>
                    <a:pt x="5459" y="2866"/>
                    <a:pt x="6728" y="3039"/>
                  </a:cubicBezTo>
                  <a:cubicBezTo>
                    <a:pt x="6743" y="3042"/>
                    <a:pt x="6757" y="3044"/>
                    <a:pt x="6770" y="3044"/>
                  </a:cubicBezTo>
                  <a:cubicBezTo>
                    <a:pt x="6925" y="3044"/>
                    <a:pt x="7008" y="2836"/>
                    <a:pt x="6874" y="2734"/>
                  </a:cubicBezTo>
                  <a:cubicBezTo>
                    <a:pt x="6305" y="2207"/>
                    <a:pt x="5355" y="1187"/>
                    <a:pt x="5064" y="1"/>
                  </a:cubicBezTo>
                  <a:close/>
                </a:path>
              </a:pathLst>
            </a:custGeom>
            <a:solidFill>
              <a:srgbClr val="7D92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8" name="Google Shape;7248;p95"/>
            <p:cNvSpPr/>
            <p:nvPr/>
          </p:nvSpPr>
          <p:spPr>
            <a:xfrm>
              <a:off x="2454435" y="4217310"/>
              <a:ext cx="385339" cy="277753"/>
            </a:xfrm>
            <a:custGeom>
              <a:rect b="b" l="l" r="r" t="t"/>
              <a:pathLst>
                <a:path extrusionOk="0" h="10572" w="14667">
                  <a:moveTo>
                    <a:pt x="6812" y="1"/>
                  </a:moveTo>
                  <a:cubicBezTo>
                    <a:pt x="2650" y="1"/>
                    <a:pt x="1811" y="2893"/>
                    <a:pt x="160" y="4960"/>
                  </a:cubicBezTo>
                  <a:cubicBezTo>
                    <a:pt x="0" y="5147"/>
                    <a:pt x="0" y="5425"/>
                    <a:pt x="160" y="5619"/>
                  </a:cubicBezTo>
                  <a:cubicBezTo>
                    <a:pt x="1811" y="7679"/>
                    <a:pt x="2650" y="10571"/>
                    <a:pt x="6812" y="10571"/>
                  </a:cubicBezTo>
                  <a:cubicBezTo>
                    <a:pt x="6817" y="10571"/>
                    <a:pt x="6822" y="10571"/>
                    <a:pt x="6827" y="10571"/>
                  </a:cubicBezTo>
                  <a:cubicBezTo>
                    <a:pt x="9172" y="10571"/>
                    <a:pt x="11231" y="9033"/>
                    <a:pt x="11910" y="6798"/>
                  </a:cubicBezTo>
                  <a:cubicBezTo>
                    <a:pt x="11973" y="6591"/>
                    <a:pt x="12167" y="6461"/>
                    <a:pt x="12369" y="6461"/>
                  </a:cubicBezTo>
                  <a:cubicBezTo>
                    <a:pt x="12431" y="6461"/>
                    <a:pt x="12494" y="6474"/>
                    <a:pt x="12555" y="6500"/>
                  </a:cubicBezTo>
                  <a:lnTo>
                    <a:pt x="14303" y="7249"/>
                  </a:lnTo>
                  <a:cubicBezTo>
                    <a:pt x="14332" y="7262"/>
                    <a:pt x="14363" y="7267"/>
                    <a:pt x="14392" y="7267"/>
                  </a:cubicBezTo>
                  <a:cubicBezTo>
                    <a:pt x="14540" y="7267"/>
                    <a:pt x="14667" y="7121"/>
                    <a:pt x="14615" y="6964"/>
                  </a:cubicBezTo>
                  <a:lnTo>
                    <a:pt x="14178" y="5667"/>
                  </a:lnTo>
                  <a:cubicBezTo>
                    <a:pt x="14095" y="5425"/>
                    <a:pt x="14095" y="5154"/>
                    <a:pt x="14178" y="4911"/>
                  </a:cubicBezTo>
                  <a:lnTo>
                    <a:pt x="14615" y="3614"/>
                  </a:lnTo>
                  <a:cubicBezTo>
                    <a:pt x="14666" y="3459"/>
                    <a:pt x="14542" y="3309"/>
                    <a:pt x="14396" y="3309"/>
                  </a:cubicBezTo>
                  <a:cubicBezTo>
                    <a:pt x="14365" y="3309"/>
                    <a:pt x="14334" y="3316"/>
                    <a:pt x="14303" y="3330"/>
                  </a:cubicBezTo>
                  <a:lnTo>
                    <a:pt x="12555" y="4079"/>
                  </a:lnTo>
                  <a:cubicBezTo>
                    <a:pt x="12494" y="4105"/>
                    <a:pt x="12432" y="4117"/>
                    <a:pt x="12370" y="4117"/>
                  </a:cubicBezTo>
                  <a:cubicBezTo>
                    <a:pt x="12169" y="4117"/>
                    <a:pt x="11979" y="3988"/>
                    <a:pt x="11910" y="3781"/>
                  </a:cubicBezTo>
                  <a:cubicBezTo>
                    <a:pt x="11237" y="1533"/>
                    <a:pt x="9163" y="1"/>
                    <a:pt x="6812" y="1"/>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9" name="Google Shape;7249;p95"/>
            <p:cNvSpPr/>
            <p:nvPr/>
          </p:nvSpPr>
          <p:spPr>
            <a:xfrm>
              <a:off x="2454435" y="4251386"/>
              <a:ext cx="250403" cy="243677"/>
            </a:xfrm>
            <a:custGeom>
              <a:rect b="b" l="l" r="r" t="t"/>
              <a:pathLst>
                <a:path extrusionOk="0" h="9275" w="9531">
                  <a:moveTo>
                    <a:pt x="2976" y="1"/>
                  </a:moveTo>
                  <a:lnTo>
                    <a:pt x="2976" y="1"/>
                  </a:lnTo>
                  <a:cubicBezTo>
                    <a:pt x="1783" y="1027"/>
                    <a:pt x="1103" y="2477"/>
                    <a:pt x="160" y="3663"/>
                  </a:cubicBezTo>
                  <a:cubicBezTo>
                    <a:pt x="0" y="3850"/>
                    <a:pt x="0" y="4128"/>
                    <a:pt x="160" y="4322"/>
                  </a:cubicBezTo>
                  <a:cubicBezTo>
                    <a:pt x="1811" y="6382"/>
                    <a:pt x="2650" y="9274"/>
                    <a:pt x="6812" y="9274"/>
                  </a:cubicBezTo>
                  <a:cubicBezTo>
                    <a:pt x="7769" y="9274"/>
                    <a:pt x="8705" y="9018"/>
                    <a:pt x="9530" y="8532"/>
                  </a:cubicBezTo>
                  <a:cubicBezTo>
                    <a:pt x="5723" y="7880"/>
                    <a:pt x="2941" y="4579"/>
                    <a:pt x="2941" y="715"/>
                  </a:cubicBezTo>
                  <a:cubicBezTo>
                    <a:pt x="2941" y="479"/>
                    <a:pt x="2955" y="236"/>
                    <a:pt x="2976" y="1"/>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0" name="Google Shape;7250;p95"/>
            <p:cNvSpPr/>
            <p:nvPr/>
          </p:nvSpPr>
          <p:spPr>
            <a:xfrm>
              <a:off x="2495420" y="4331018"/>
              <a:ext cx="31553" cy="31553"/>
            </a:xfrm>
            <a:custGeom>
              <a:rect b="b" l="l" r="r" t="t"/>
              <a:pathLst>
                <a:path extrusionOk="0" h="1201" w="1201">
                  <a:moveTo>
                    <a:pt x="597" y="1"/>
                  </a:moveTo>
                  <a:cubicBezTo>
                    <a:pt x="271" y="1"/>
                    <a:pt x="1" y="271"/>
                    <a:pt x="1" y="597"/>
                  </a:cubicBezTo>
                  <a:cubicBezTo>
                    <a:pt x="1" y="930"/>
                    <a:pt x="271" y="1201"/>
                    <a:pt x="597" y="1201"/>
                  </a:cubicBezTo>
                  <a:cubicBezTo>
                    <a:pt x="930" y="1201"/>
                    <a:pt x="1201" y="930"/>
                    <a:pt x="1201" y="597"/>
                  </a:cubicBezTo>
                  <a:cubicBezTo>
                    <a:pt x="1201" y="271"/>
                    <a:pt x="930" y="1"/>
                    <a:pt x="597"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1" name="Google Shape;7251;p95"/>
            <p:cNvSpPr/>
            <p:nvPr/>
          </p:nvSpPr>
          <p:spPr>
            <a:xfrm>
              <a:off x="2508005" y="4337218"/>
              <a:ext cx="12768" cy="12795"/>
            </a:xfrm>
            <a:custGeom>
              <a:rect b="b" l="l" r="r" t="t"/>
              <a:pathLst>
                <a:path extrusionOk="0" h="487" w="486">
                  <a:moveTo>
                    <a:pt x="243" y="1"/>
                  </a:moveTo>
                  <a:cubicBezTo>
                    <a:pt x="111" y="1"/>
                    <a:pt x="0" y="112"/>
                    <a:pt x="0" y="243"/>
                  </a:cubicBezTo>
                  <a:cubicBezTo>
                    <a:pt x="0" y="375"/>
                    <a:pt x="111" y="486"/>
                    <a:pt x="243" y="486"/>
                  </a:cubicBezTo>
                  <a:cubicBezTo>
                    <a:pt x="375" y="486"/>
                    <a:pt x="486" y="375"/>
                    <a:pt x="486" y="243"/>
                  </a:cubicBezTo>
                  <a:cubicBezTo>
                    <a:pt x="486" y="112"/>
                    <a:pt x="375" y="1"/>
                    <a:pt x="2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2" name="Google Shape;7252;p95"/>
            <p:cNvSpPr/>
            <p:nvPr/>
          </p:nvSpPr>
          <p:spPr>
            <a:xfrm>
              <a:off x="2545181" y="4220227"/>
              <a:ext cx="53780" cy="271920"/>
            </a:xfrm>
            <a:custGeom>
              <a:rect b="b" l="l" r="r" t="t"/>
              <a:pathLst>
                <a:path extrusionOk="0" h="10350" w="2047">
                  <a:moveTo>
                    <a:pt x="2047" y="1"/>
                  </a:moveTo>
                  <a:lnTo>
                    <a:pt x="2047" y="1"/>
                  </a:lnTo>
                  <a:cubicBezTo>
                    <a:pt x="1630" y="77"/>
                    <a:pt x="1221" y="195"/>
                    <a:pt x="833" y="361"/>
                  </a:cubicBezTo>
                  <a:cubicBezTo>
                    <a:pt x="313" y="1721"/>
                    <a:pt x="0" y="3378"/>
                    <a:pt x="0" y="5175"/>
                  </a:cubicBezTo>
                  <a:cubicBezTo>
                    <a:pt x="0" y="6971"/>
                    <a:pt x="313" y="8636"/>
                    <a:pt x="833" y="9996"/>
                  </a:cubicBezTo>
                  <a:cubicBezTo>
                    <a:pt x="1228" y="10162"/>
                    <a:pt x="1630" y="10280"/>
                    <a:pt x="2047" y="10349"/>
                  </a:cubicBezTo>
                  <a:cubicBezTo>
                    <a:pt x="1707" y="8893"/>
                    <a:pt x="1506" y="7110"/>
                    <a:pt x="1506" y="5175"/>
                  </a:cubicBezTo>
                  <a:cubicBezTo>
                    <a:pt x="1506" y="3247"/>
                    <a:pt x="1707" y="1464"/>
                    <a:pt x="2047" y="1"/>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3" name="Google Shape;7253;p95"/>
            <p:cNvSpPr/>
            <p:nvPr/>
          </p:nvSpPr>
          <p:spPr>
            <a:xfrm>
              <a:off x="2545181" y="4344680"/>
              <a:ext cx="53780" cy="147468"/>
            </a:xfrm>
            <a:custGeom>
              <a:rect b="b" l="l" r="r" t="t"/>
              <a:pathLst>
                <a:path extrusionOk="0" h="5613" w="2047">
                  <a:moveTo>
                    <a:pt x="7" y="1"/>
                  </a:moveTo>
                  <a:cubicBezTo>
                    <a:pt x="7" y="147"/>
                    <a:pt x="0" y="292"/>
                    <a:pt x="0" y="438"/>
                  </a:cubicBezTo>
                  <a:cubicBezTo>
                    <a:pt x="0" y="2234"/>
                    <a:pt x="313" y="3892"/>
                    <a:pt x="833" y="5259"/>
                  </a:cubicBezTo>
                  <a:cubicBezTo>
                    <a:pt x="1221" y="5418"/>
                    <a:pt x="1630" y="5543"/>
                    <a:pt x="2047" y="5612"/>
                  </a:cubicBezTo>
                  <a:cubicBezTo>
                    <a:pt x="1818" y="4600"/>
                    <a:pt x="1658" y="3573"/>
                    <a:pt x="1582" y="2533"/>
                  </a:cubicBezTo>
                  <a:cubicBezTo>
                    <a:pt x="902" y="1797"/>
                    <a:pt x="368" y="937"/>
                    <a:pt x="7" y="1"/>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4" name="Google Shape;7254;p95"/>
            <p:cNvSpPr/>
            <p:nvPr/>
          </p:nvSpPr>
          <p:spPr>
            <a:xfrm>
              <a:off x="2623184" y="4217678"/>
              <a:ext cx="49944" cy="277201"/>
            </a:xfrm>
            <a:custGeom>
              <a:rect b="b" l="l" r="r" t="t"/>
              <a:pathLst>
                <a:path extrusionOk="0" h="10551" w="1901">
                  <a:moveTo>
                    <a:pt x="617" y="0"/>
                  </a:moveTo>
                  <a:cubicBezTo>
                    <a:pt x="236" y="1436"/>
                    <a:pt x="0" y="3267"/>
                    <a:pt x="0" y="5272"/>
                  </a:cubicBezTo>
                  <a:cubicBezTo>
                    <a:pt x="0" y="7283"/>
                    <a:pt x="229" y="9115"/>
                    <a:pt x="617" y="10550"/>
                  </a:cubicBezTo>
                  <a:cubicBezTo>
                    <a:pt x="1047" y="10530"/>
                    <a:pt x="1484" y="10460"/>
                    <a:pt x="1901" y="10335"/>
                  </a:cubicBezTo>
                  <a:cubicBezTo>
                    <a:pt x="1588" y="8948"/>
                    <a:pt x="1401" y="7193"/>
                    <a:pt x="1401" y="5272"/>
                  </a:cubicBezTo>
                  <a:cubicBezTo>
                    <a:pt x="1401" y="3351"/>
                    <a:pt x="1588" y="1589"/>
                    <a:pt x="1901" y="209"/>
                  </a:cubicBezTo>
                  <a:cubicBezTo>
                    <a:pt x="1484" y="84"/>
                    <a:pt x="1047" y="14"/>
                    <a:pt x="617"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5" name="Google Shape;7255;p95"/>
            <p:cNvSpPr/>
            <p:nvPr/>
          </p:nvSpPr>
          <p:spPr>
            <a:xfrm>
              <a:off x="2629542" y="4446748"/>
              <a:ext cx="43586" cy="48131"/>
            </a:xfrm>
            <a:custGeom>
              <a:rect b="b" l="l" r="r" t="t"/>
              <a:pathLst>
                <a:path extrusionOk="0" h="1832" w="1659">
                  <a:moveTo>
                    <a:pt x="1" y="0"/>
                  </a:moveTo>
                  <a:cubicBezTo>
                    <a:pt x="91" y="618"/>
                    <a:pt x="216" y="1228"/>
                    <a:pt x="375" y="1831"/>
                  </a:cubicBezTo>
                  <a:cubicBezTo>
                    <a:pt x="805" y="1811"/>
                    <a:pt x="1242" y="1741"/>
                    <a:pt x="1659" y="1616"/>
                  </a:cubicBezTo>
                  <a:cubicBezTo>
                    <a:pt x="1596" y="1339"/>
                    <a:pt x="1541" y="1034"/>
                    <a:pt x="1485" y="729"/>
                  </a:cubicBezTo>
                  <a:cubicBezTo>
                    <a:pt x="965" y="534"/>
                    <a:pt x="466" y="292"/>
                    <a:pt x="1" y="0"/>
                  </a:cubicBezTo>
                  <a:close/>
                </a:path>
              </a:pathLst>
            </a:custGeom>
            <a:solidFill>
              <a:srgbClr val="3F546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6" name="Google Shape;7256;p95"/>
            <p:cNvSpPr/>
            <p:nvPr/>
          </p:nvSpPr>
          <p:spPr>
            <a:xfrm>
              <a:off x="2694960" y="4243925"/>
              <a:ext cx="48867" cy="224709"/>
            </a:xfrm>
            <a:custGeom>
              <a:rect b="b" l="l" r="r" t="t"/>
              <a:pathLst>
                <a:path extrusionOk="0" h="8553" w="1860">
                  <a:moveTo>
                    <a:pt x="778" y="0"/>
                  </a:moveTo>
                  <a:cubicBezTo>
                    <a:pt x="1" y="2796"/>
                    <a:pt x="1" y="5750"/>
                    <a:pt x="778" y="8553"/>
                  </a:cubicBezTo>
                  <a:cubicBezTo>
                    <a:pt x="1187" y="8254"/>
                    <a:pt x="1548" y="7901"/>
                    <a:pt x="1860" y="7505"/>
                  </a:cubicBezTo>
                  <a:cubicBezTo>
                    <a:pt x="1353" y="5383"/>
                    <a:pt x="1353" y="3170"/>
                    <a:pt x="1860" y="1041"/>
                  </a:cubicBezTo>
                  <a:cubicBezTo>
                    <a:pt x="1548" y="645"/>
                    <a:pt x="1187" y="299"/>
                    <a:pt x="778" y="0"/>
                  </a:cubicBezTo>
                  <a:close/>
                </a:path>
              </a:pathLst>
            </a:custGeom>
            <a:solidFill>
              <a:srgbClr val="162F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57" name="Google Shape;7257;p95"/>
          <p:cNvGrpSpPr/>
          <p:nvPr/>
        </p:nvGrpSpPr>
        <p:grpSpPr>
          <a:xfrm>
            <a:off x="3855439" y="4161192"/>
            <a:ext cx="275178" cy="388912"/>
            <a:chOff x="3601939" y="4161192"/>
            <a:chExt cx="275178" cy="388912"/>
          </a:xfrm>
        </p:grpSpPr>
        <p:sp>
          <p:nvSpPr>
            <p:cNvPr id="7258" name="Google Shape;7258;p95"/>
            <p:cNvSpPr/>
            <p:nvPr/>
          </p:nvSpPr>
          <p:spPr>
            <a:xfrm>
              <a:off x="3601939" y="4161192"/>
              <a:ext cx="195546" cy="388912"/>
            </a:xfrm>
            <a:custGeom>
              <a:rect b="b" l="l" r="r" t="t"/>
              <a:pathLst>
                <a:path extrusionOk="0" h="14803" w="7443">
                  <a:moveTo>
                    <a:pt x="3725" y="0"/>
                  </a:moveTo>
                  <a:cubicBezTo>
                    <a:pt x="2608" y="0"/>
                    <a:pt x="1714" y="916"/>
                    <a:pt x="1734" y="2033"/>
                  </a:cubicBezTo>
                  <a:lnTo>
                    <a:pt x="1734" y="8580"/>
                  </a:lnTo>
                  <a:cubicBezTo>
                    <a:pt x="521" y="9440"/>
                    <a:pt x="0" y="10994"/>
                    <a:pt x="458" y="12416"/>
                  </a:cubicBezTo>
                  <a:cubicBezTo>
                    <a:pt x="909" y="13838"/>
                    <a:pt x="2227" y="14802"/>
                    <a:pt x="3725" y="14802"/>
                  </a:cubicBezTo>
                  <a:cubicBezTo>
                    <a:pt x="5216" y="14802"/>
                    <a:pt x="6534" y="13838"/>
                    <a:pt x="6992" y="12416"/>
                  </a:cubicBezTo>
                  <a:cubicBezTo>
                    <a:pt x="7443" y="10994"/>
                    <a:pt x="6930" y="9440"/>
                    <a:pt x="5709" y="8580"/>
                  </a:cubicBezTo>
                  <a:lnTo>
                    <a:pt x="5709" y="2033"/>
                  </a:lnTo>
                  <a:cubicBezTo>
                    <a:pt x="5737" y="916"/>
                    <a:pt x="4835" y="0"/>
                    <a:pt x="3725" y="0"/>
                  </a:cubicBez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9" name="Google Shape;7259;p95"/>
            <p:cNvSpPr/>
            <p:nvPr/>
          </p:nvSpPr>
          <p:spPr>
            <a:xfrm>
              <a:off x="3630182" y="4193980"/>
              <a:ext cx="128131" cy="324597"/>
            </a:xfrm>
            <a:custGeom>
              <a:rect b="b" l="l" r="r" t="t"/>
              <a:pathLst>
                <a:path extrusionOk="0" h="12355" w="4877">
                  <a:moveTo>
                    <a:pt x="2650" y="1"/>
                  </a:moveTo>
                  <a:cubicBezTo>
                    <a:pt x="2213" y="1"/>
                    <a:pt x="1866" y="348"/>
                    <a:pt x="1866" y="785"/>
                  </a:cubicBezTo>
                  <a:lnTo>
                    <a:pt x="1866" y="7950"/>
                  </a:lnTo>
                  <a:lnTo>
                    <a:pt x="1360" y="8310"/>
                  </a:lnTo>
                  <a:cubicBezTo>
                    <a:pt x="0" y="9274"/>
                    <a:pt x="146" y="11341"/>
                    <a:pt x="1624" y="12104"/>
                  </a:cubicBezTo>
                  <a:cubicBezTo>
                    <a:pt x="1957" y="12276"/>
                    <a:pt x="2305" y="12354"/>
                    <a:pt x="2643" y="12354"/>
                  </a:cubicBezTo>
                  <a:cubicBezTo>
                    <a:pt x="3811" y="12354"/>
                    <a:pt x="4871" y="11418"/>
                    <a:pt x="4877" y="10128"/>
                  </a:cubicBezTo>
                  <a:cubicBezTo>
                    <a:pt x="4870" y="9406"/>
                    <a:pt x="4523" y="8733"/>
                    <a:pt x="3933" y="8310"/>
                  </a:cubicBezTo>
                  <a:lnTo>
                    <a:pt x="3434" y="7950"/>
                  </a:lnTo>
                  <a:lnTo>
                    <a:pt x="3434" y="785"/>
                  </a:lnTo>
                  <a:cubicBezTo>
                    <a:pt x="3434" y="348"/>
                    <a:pt x="3080" y="1"/>
                    <a:pt x="2650" y="1"/>
                  </a:cubicBezTo>
                  <a:close/>
                </a:path>
              </a:pathLst>
            </a:custGeom>
            <a:solidFill>
              <a:srgbClr val="A5B1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0" name="Google Shape;7260;p95"/>
            <p:cNvSpPr/>
            <p:nvPr/>
          </p:nvSpPr>
          <p:spPr>
            <a:xfrm>
              <a:off x="3636383" y="4193980"/>
              <a:ext cx="63448" cy="324597"/>
            </a:xfrm>
            <a:custGeom>
              <a:rect b="b" l="l" r="r" t="t"/>
              <a:pathLst>
                <a:path extrusionOk="0" h="12355" w="2415">
                  <a:moveTo>
                    <a:pt x="2407" y="1"/>
                  </a:moveTo>
                  <a:cubicBezTo>
                    <a:pt x="1977" y="1"/>
                    <a:pt x="1630" y="354"/>
                    <a:pt x="1630" y="785"/>
                  </a:cubicBezTo>
                  <a:lnTo>
                    <a:pt x="1630" y="7950"/>
                  </a:lnTo>
                  <a:lnTo>
                    <a:pt x="1124" y="8310"/>
                  </a:lnTo>
                  <a:cubicBezTo>
                    <a:pt x="333" y="8872"/>
                    <a:pt x="0" y="9878"/>
                    <a:pt x="292" y="10800"/>
                  </a:cubicBezTo>
                  <a:cubicBezTo>
                    <a:pt x="590" y="11723"/>
                    <a:pt x="1443" y="12354"/>
                    <a:pt x="2414" y="12354"/>
                  </a:cubicBezTo>
                  <a:cubicBezTo>
                    <a:pt x="1714" y="12354"/>
                    <a:pt x="1145" y="11355"/>
                    <a:pt x="1138" y="10128"/>
                  </a:cubicBezTo>
                  <a:cubicBezTo>
                    <a:pt x="1138" y="9295"/>
                    <a:pt x="1492" y="8504"/>
                    <a:pt x="2116" y="7950"/>
                  </a:cubicBezTo>
                  <a:lnTo>
                    <a:pt x="2116" y="785"/>
                  </a:lnTo>
                  <a:cubicBezTo>
                    <a:pt x="2116" y="354"/>
                    <a:pt x="2164" y="1"/>
                    <a:pt x="240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1" name="Google Shape;7261;p95"/>
            <p:cNvSpPr/>
            <p:nvPr/>
          </p:nvSpPr>
          <p:spPr>
            <a:xfrm>
              <a:off x="3679207" y="4193980"/>
              <a:ext cx="41195" cy="89326"/>
            </a:xfrm>
            <a:custGeom>
              <a:rect b="b" l="l" r="r" t="t"/>
              <a:pathLst>
                <a:path extrusionOk="0" h="3400" w="1568">
                  <a:moveTo>
                    <a:pt x="784" y="1"/>
                  </a:moveTo>
                  <a:cubicBezTo>
                    <a:pt x="347" y="1"/>
                    <a:pt x="0" y="348"/>
                    <a:pt x="0" y="785"/>
                  </a:cubicBezTo>
                  <a:lnTo>
                    <a:pt x="0" y="3399"/>
                  </a:lnTo>
                  <a:lnTo>
                    <a:pt x="1568" y="3399"/>
                  </a:lnTo>
                  <a:lnTo>
                    <a:pt x="1568" y="785"/>
                  </a:lnTo>
                  <a:cubicBezTo>
                    <a:pt x="1568" y="348"/>
                    <a:pt x="1214" y="1"/>
                    <a:pt x="78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2" name="Google Shape;7262;p95"/>
            <p:cNvSpPr/>
            <p:nvPr/>
          </p:nvSpPr>
          <p:spPr>
            <a:xfrm>
              <a:off x="3679207" y="4368010"/>
              <a:ext cx="41195" cy="11875"/>
            </a:xfrm>
            <a:custGeom>
              <a:rect b="b" l="l" r="r" t="t"/>
              <a:pathLst>
                <a:path extrusionOk="0" h="452" w="1568">
                  <a:moveTo>
                    <a:pt x="0" y="1"/>
                  </a:moveTo>
                  <a:lnTo>
                    <a:pt x="0" y="452"/>
                  </a:lnTo>
                  <a:lnTo>
                    <a:pt x="1568" y="452"/>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3" name="Google Shape;7263;p95"/>
            <p:cNvSpPr/>
            <p:nvPr/>
          </p:nvSpPr>
          <p:spPr>
            <a:xfrm>
              <a:off x="3679207" y="4322637"/>
              <a:ext cx="41195" cy="12059"/>
            </a:xfrm>
            <a:custGeom>
              <a:rect b="b" l="l" r="r" t="t"/>
              <a:pathLst>
                <a:path extrusionOk="0" h="459" w="1568">
                  <a:moveTo>
                    <a:pt x="0" y="1"/>
                  </a:moveTo>
                  <a:lnTo>
                    <a:pt x="0" y="458"/>
                  </a:lnTo>
                  <a:lnTo>
                    <a:pt x="1568" y="458"/>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4" name="Google Shape;7264;p95"/>
            <p:cNvSpPr/>
            <p:nvPr/>
          </p:nvSpPr>
          <p:spPr>
            <a:xfrm>
              <a:off x="3679207" y="4277448"/>
              <a:ext cx="41195" cy="11875"/>
            </a:xfrm>
            <a:custGeom>
              <a:rect b="b" l="l" r="r" t="t"/>
              <a:pathLst>
                <a:path extrusionOk="0" h="452" w="1568">
                  <a:moveTo>
                    <a:pt x="0" y="1"/>
                  </a:moveTo>
                  <a:lnTo>
                    <a:pt x="0" y="451"/>
                  </a:lnTo>
                  <a:lnTo>
                    <a:pt x="1568" y="451"/>
                  </a:lnTo>
                  <a:lnTo>
                    <a:pt x="1568" y="1"/>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5" name="Google Shape;7265;p95"/>
            <p:cNvSpPr/>
            <p:nvPr/>
          </p:nvSpPr>
          <p:spPr>
            <a:xfrm>
              <a:off x="3679207" y="4232076"/>
              <a:ext cx="41195" cy="11875"/>
            </a:xfrm>
            <a:custGeom>
              <a:rect b="b" l="l" r="r" t="t"/>
              <a:pathLst>
                <a:path extrusionOk="0" h="452" w="1568">
                  <a:moveTo>
                    <a:pt x="0" y="0"/>
                  </a:moveTo>
                  <a:lnTo>
                    <a:pt x="0" y="451"/>
                  </a:lnTo>
                  <a:lnTo>
                    <a:pt x="1568" y="451"/>
                  </a:lnTo>
                  <a:lnTo>
                    <a:pt x="1568" y="0"/>
                  </a:ln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6" name="Google Shape;7266;p95"/>
            <p:cNvSpPr/>
            <p:nvPr/>
          </p:nvSpPr>
          <p:spPr>
            <a:xfrm>
              <a:off x="3811489" y="4211846"/>
              <a:ext cx="65629" cy="111921"/>
            </a:xfrm>
            <a:custGeom>
              <a:rect b="b" l="l" r="r" t="t"/>
              <a:pathLst>
                <a:path extrusionOk="0" h="4260" w="2498">
                  <a:moveTo>
                    <a:pt x="1243" y="0"/>
                  </a:moveTo>
                  <a:cubicBezTo>
                    <a:pt x="452" y="0"/>
                    <a:pt x="1" y="465"/>
                    <a:pt x="1" y="1270"/>
                  </a:cubicBezTo>
                  <a:lnTo>
                    <a:pt x="1" y="2990"/>
                  </a:lnTo>
                  <a:cubicBezTo>
                    <a:pt x="1" y="3427"/>
                    <a:pt x="119" y="3753"/>
                    <a:pt x="362" y="3968"/>
                  </a:cubicBezTo>
                  <a:cubicBezTo>
                    <a:pt x="577" y="4155"/>
                    <a:pt x="875" y="4259"/>
                    <a:pt x="1243" y="4259"/>
                  </a:cubicBezTo>
                  <a:cubicBezTo>
                    <a:pt x="1978" y="4259"/>
                    <a:pt x="2498" y="3836"/>
                    <a:pt x="2498" y="3226"/>
                  </a:cubicBezTo>
                  <a:cubicBezTo>
                    <a:pt x="2498" y="2990"/>
                    <a:pt x="2401" y="2941"/>
                    <a:pt x="2241" y="2941"/>
                  </a:cubicBezTo>
                  <a:cubicBezTo>
                    <a:pt x="2082" y="2941"/>
                    <a:pt x="1999" y="3004"/>
                    <a:pt x="1985" y="3122"/>
                  </a:cubicBezTo>
                  <a:cubicBezTo>
                    <a:pt x="1950" y="3385"/>
                    <a:pt x="1901" y="3788"/>
                    <a:pt x="1270" y="3788"/>
                  </a:cubicBezTo>
                  <a:cubicBezTo>
                    <a:pt x="757" y="3788"/>
                    <a:pt x="507" y="3531"/>
                    <a:pt x="507" y="2990"/>
                  </a:cubicBezTo>
                  <a:lnTo>
                    <a:pt x="507" y="1270"/>
                  </a:lnTo>
                  <a:cubicBezTo>
                    <a:pt x="507" y="736"/>
                    <a:pt x="757" y="465"/>
                    <a:pt x="1256" y="465"/>
                  </a:cubicBezTo>
                  <a:cubicBezTo>
                    <a:pt x="1832" y="465"/>
                    <a:pt x="1971" y="812"/>
                    <a:pt x="1985" y="1110"/>
                  </a:cubicBezTo>
                  <a:cubicBezTo>
                    <a:pt x="1992" y="1228"/>
                    <a:pt x="2082" y="1291"/>
                    <a:pt x="2241" y="1291"/>
                  </a:cubicBezTo>
                  <a:cubicBezTo>
                    <a:pt x="2401" y="1291"/>
                    <a:pt x="2498" y="1249"/>
                    <a:pt x="2498" y="1013"/>
                  </a:cubicBezTo>
                  <a:cubicBezTo>
                    <a:pt x="2498" y="417"/>
                    <a:pt x="1985" y="0"/>
                    <a:pt x="1243" y="0"/>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67" name="Google Shape;7267;p95"/>
            <p:cNvSpPr/>
            <p:nvPr/>
          </p:nvSpPr>
          <p:spPr>
            <a:xfrm>
              <a:off x="3774497" y="4175485"/>
              <a:ext cx="45241" cy="38936"/>
            </a:xfrm>
            <a:custGeom>
              <a:rect b="b" l="l" r="r" t="t"/>
              <a:pathLst>
                <a:path extrusionOk="0" h="1482" w="1722">
                  <a:moveTo>
                    <a:pt x="986" y="453"/>
                  </a:moveTo>
                  <a:cubicBezTo>
                    <a:pt x="1131" y="453"/>
                    <a:pt x="1270" y="566"/>
                    <a:pt x="1270" y="739"/>
                  </a:cubicBezTo>
                  <a:cubicBezTo>
                    <a:pt x="1270" y="899"/>
                    <a:pt x="1145" y="1031"/>
                    <a:pt x="986" y="1031"/>
                  </a:cubicBezTo>
                  <a:cubicBezTo>
                    <a:pt x="729" y="1031"/>
                    <a:pt x="604" y="719"/>
                    <a:pt x="785" y="538"/>
                  </a:cubicBezTo>
                  <a:cubicBezTo>
                    <a:pt x="843" y="480"/>
                    <a:pt x="915" y="453"/>
                    <a:pt x="986" y="453"/>
                  </a:cubicBezTo>
                  <a:close/>
                  <a:moveTo>
                    <a:pt x="983" y="1"/>
                  </a:moveTo>
                  <a:cubicBezTo>
                    <a:pt x="801" y="1"/>
                    <a:pt x="616" y="68"/>
                    <a:pt x="466" y="219"/>
                  </a:cubicBezTo>
                  <a:cubicBezTo>
                    <a:pt x="1" y="684"/>
                    <a:pt x="327" y="1482"/>
                    <a:pt x="986" y="1482"/>
                  </a:cubicBezTo>
                  <a:cubicBezTo>
                    <a:pt x="1395" y="1482"/>
                    <a:pt x="1721" y="1149"/>
                    <a:pt x="1721" y="739"/>
                  </a:cubicBezTo>
                  <a:cubicBezTo>
                    <a:pt x="1721" y="294"/>
                    <a:pt x="1360" y="1"/>
                    <a:pt x="983" y="1"/>
                  </a:cubicBezTo>
                  <a:close/>
                </a:path>
              </a:pathLst>
            </a:custGeom>
            <a:solidFill>
              <a:srgbClr val="7383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68" name="Google Shape;7268;p95"/>
          <p:cNvGrpSpPr/>
          <p:nvPr/>
        </p:nvGrpSpPr>
        <p:grpSpPr>
          <a:xfrm>
            <a:off x="822849" y="3215146"/>
            <a:ext cx="375802" cy="371677"/>
            <a:chOff x="836023" y="3215146"/>
            <a:chExt cx="375802" cy="371677"/>
          </a:xfrm>
        </p:grpSpPr>
        <p:sp>
          <p:nvSpPr>
            <p:cNvPr id="7269" name="Google Shape;7269;p95"/>
            <p:cNvSpPr/>
            <p:nvPr/>
          </p:nvSpPr>
          <p:spPr>
            <a:xfrm>
              <a:off x="907274" y="3284847"/>
              <a:ext cx="232748" cy="231645"/>
            </a:xfrm>
            <a:custGeom>
              <a:rect b="b" l="l" r="r" t="t"/>
              <a:pathLst>
                <a:path extrusionOk="0" h="8817" w="8859">
                  <a:moveTo>
                    <a:pt x="4413" y="0"/>
                  </a:moveTo>
                  <a:cubicBezTo>
                    <a:pt x="1978" y="0"/>
                    <a:pt x="1" y="1981"/>
                    <a:pt x="8" y="4418"/>
                  </a:cubicBezTo>
                  <a:lnTo>
                    <a:pt x="8" y="4536"/>
                  </a:lnTo>
                  <a:lnTo>
                    <a:pt x="8" y="4578"/>
                  </a:lnTo>
                  <a:lnTo>
                    <a:pt x="8" y="4661"/>
                  </a:lnTo>
                  <a:lnTo>
                    <a:pt x="8" y="4703"/>
                  </a:lnTo>
                  <a:cubicBezTo>
                    <a:pt x="8" y="4724"/>
                    <a:pt x="8" y="4751"/>
                    <a:pt x="8" y="4779"/>
                  </a:cubicBezTo>
                  <a:cubicBezTo>
                    <a:pt x="15" y="4800"/>
                    <a:pt x="8" y="4807"/>
                    <a:pt x="15" y="4828"/>
                  </a:cubicBezTo>
                  <a:cubicBezTo>
                    <a:pt x="22" y="4842"/>
                    <a:pt x="15" y="4869"/>
                    <a:pt x="22" y="4897"/>
                  </a:cubicBezTo>
                  <a:cubicBezTo>
                    <a:pt x="29" y="4918"/>
                    <a:pt x="22" y="4932"/>
                    <a:pt x="29" y="4946"/>
                  </a:cubicBezTo>
                  <a:cubicBezTo>
                    <a:pt x="36" y="4960"/>
                    <a:pt x="36" y="4987"/>
                    <a:pt x="36" y="5015"/>
                  </a:cubicBezTo>
                  <a:lnTo>
                    <a:pt x="43" y="5064"/>
                  </a:lnTo>
                  <a:cubicBezTo>
                    <a:pt x="43" y="5084"/>
                    <a:pt x="50" y="5105"/>
                    <a:pt x="56" y="5126"/>
                  </a:cubicBezTo>
                  <a:lnTo>
                    <a:pt x="63" y="5175"/>
                  </a:lnTo>
                  <a:cubicBezTo>
                    <a:pt x="63" y="5202"/>
                    <a:pt x="70" y="5223"/>
                    <a:pt x="77" y="5244"/>
                  </a:cubicBezTo>
                  <a:lnTo>
                    <a:pt x="84" y="5292"/>
                  </a:lnTo>
                  <a:cubicBezTo>
                    <a:pt x="91" y="5313"/>
                    <a:pt x="91" y="5334"/>
                    <a:pt x="98" y="5362"/>
                  </a:cubicBezTo>
                  <a:lnTo>
                    <a:pt x="105" y="5403"/>
                  </a:lnTo>
                  <a:cubicBezTo>
                    <a:pt x="112" y="5431"/>
                    <a:pt x="119" y="5452"/>
                    <a:pt x="126" y="5473"/>
                  </a:cubicBezTo>
                  <a:lnTo>
                    <a:pt x="133" y="5514"/>
                  </a:lnTo>
                  <a:cubicBezTo>
                    <a:pt x="140" y="5542"/>
                    <a:pt x="154" y="5577"/>
                    <a:pt x="160" y="5605"/>
                  </a:cubicBezTo>
                  <a:lnTo>
                    <a:pt x="167" y="5625"/>
                  </a:lnTo>
                  <a:cubicBezTo>
                    <a:pt x="174" y="5667"/>
                    <a:pt x="188" y="5702"/>
                    <a:pt x="195" y="5736"/>
                  </a:cubicBezTo>
                  <a:lnTo>
                    <a:pt x="209" y="5771"/>
                  </a:lnTo>
                  <a:cubicBezTo>
                    <a:pt x="216" y="5792"/>
                    <a:pt x="223" y="5820"/>
                    <a:pt x="230" y="5847"/>
                  </a:cubicBezTo>
                  <a:lnTo>
                    <a:pt x="251" y="5889"/>
                  </a:lnTo>
                  <a:lnTo>
                    <a:pt x="271" y="5951"/>
                  </a:lnTo>
                  <a:lnTo>
                    <a:pt x="285" y="6000"/>
                  </a:lnTo>
                  <a:lnTo>
                    <a:pt x="313" y="6055"/>
                  </a:lnTo>
                  <a:lnTo>
                    <a:pt x="327" y="6104"/>
                  </a:lnTo>
                  <a:lnTo>
                    <a:pt x="355" y="6166"/>
                  </a:lnTo>
                  <a:lnTo>
                    <a:pt x="376" y="6208"/>
                  </a:lnTo>
                  <a:lnTo>
                    <a:pt x="403" y="6264"/>
                  </a:lnTo>
                  <a:lnTo>
                    <a:pt x="424" y="6312"/>
                  </a:lnTo>
                  <a:lnTo>
                    <a:pt x="452" y="6368"/>
                  </a:lnTo>
                  <a:lnTo>
                    <a:pt x="473" y="6409"/>
                  </a:lnTo>
                  <a:lnTo>
                    <a:pt x="500" y="6472"/>
                  </a:lnTo>
                  <a:lnTo>
                    <a:pt x="521" y="6513"/>
                  </a:lnTo>
                  <a:lnTo>
                    <a:pt x="556" y="6569"/>
                  </a:lnTo>
                  <a:lnTo>
                    <a:pt x="577" y="6610"/>
                  </a:lnTo>
                  <a:lnTo>
                    <a:pt x="618" y="6680"/>
                  </a:lnTo>
                  <a:lnTo>
                    <a:pt x="632" y="6707"/>
                  </a:lnTo>
                  <a:cubicBezTo>
                    <a:pt x="653" y="6735"/>
                    <a:pt x="674" y="6770"/>
                    <a:pt x="695" y="6805"/>
                  </a:cubicBezTo>
                  <a:lnTo>
                    <a:pt x="702" y="6818"/>
                  </a:lnTo>
                  <a:lnTo>
                    <a:pt x="757" y="6895"/>
                  </a:lnTo>
                  <a:lnTo>
                    <a:pt x="778" y="6929"/>
                  </a:lnTo>
                  <a:lnTo>
                    <a:pt x="819" y="6985"/>
                  </a:lnTo>
                  <a:lnTo>
                    <a:pt x="847" y="7020"/>
                  </a:lnTo>
                  <a:lnTo>
                    <a:pt x="882" y="7075"/>
                  </a:lnTo>
                  <a:lnTo>
                    <a:pt x="910" y="7110"/>
                  </a:lnTo>
                  <a:lnTo>
                    <a:pt x="951" y="7165"/>
                  </a:lnTo>
                  <a:lnTo>
                    <a:pt x="986" y="7200"/>
                  </a:lnTo>
                  <a:lnTo>
                    <a:pt x="1028" y="7248"/>
                  </a:lnTo>
                  <a:lnTo>
                    <a:pt x="1055" y="7290"/>
                  </a:lnTo>
                  <a:lnTo>
                    <a:pt x="1097" y="7339"/>
                  </a:lnTo>
                  <a:lnTo>
                    <a:pt x="1125" y="7373"/>
                  </a:lnTo>
                  <a:lnTo>
                    <a:pt x="1173" y="7422"/>
                  </a:lnTo>
                  <a:lnTo>
                    <a:pt x="1201" y="7457"/>
                  </a:lnTo>
                  <a:lnTo>
                    <a:pt x="1249" y="7505"/>
                  </a:lnTo>
                  <a:lnTo>
                    <a:pt x="1277" y="7533"/>
                  </a:lnTo>
                  <a:lnTo>
                    <a:pt x="1333" y="7588"/>
                  </a:lnTo>
                  <a:lnTo>
                    <a:pt x="1360" y="7609"/>
                  </a:lnTo>
                  <a:lnTo>
                    <a:pt x="1444" y="7685"/>
                  </a:lnTo>
                  <a:lnTo>
                    <a:pt x="1527" y="7762"/>
                  </a:lnTo>
                  <a:cubicBezTo>
                    <a:pt x="1728" y="7935"/>
                    <a:pt x="1936" y="8088"/>
                    <a:pt x="2165" y="8220"/>
                  </a:cubicBezTo>
                  <a:lnTo>
                    <a:pt x="2179" y="8226"/>
                  </a:lnTo>
                  <a:lnTo>
                    <a:pt x="2269" y="8282"/>
                  </a:lnTo>
                  <a:lnTo>
                    <a:pt x="2290" y="8296"/>
                  </a:lnTo>
                  <a:lnTo>
                    <a:pt x="2408" y="8351"/>
                  </a:lnTo>
                  <a:lnTo>
                    <a:pt x="2436" y="8365"/>
                  </a:lnTo>
                  <a:lnTo>
                    <a:pt x="2526" y="8414"/>
                  </a:lnTo>
                  <a:lnTo>
                    <a:pt x="2560" y="8428"/>
                  </a:lnTo>
                  <a:lnTo>
                    <a:pt x="2658" y="8469"/>
                  </a:lnTo>
                  <a:lnTo>
                    <a:pt x="2678" y="8483"/>
                  </a:lnTo>
                  <a:lnTo>
                    <a:pt x="2796" y="8532"/>
                  </a:lnTo>
                  <a:lnTo>
                    <a:pt x="2831" y="8539"/>
                  </a:lnTo>
                  <a:lnTo>
                    <a:pt x="2921" y="8573"/>
                  </a:lnTo>
                  <a:lnTo>
                    <a:pt x="2963" y="8587"/>
                  </a:lnTo>
                  <a:lnTo>
                    <a:pt x="3067" y="8622"/>
                  </a:lnTo>
                  <a:lnTo>
                    <a:pt x="3088" y="8629"/>
                  </a:lnTo>
                  <a:lnTo>
                    <a:pt x="3212" y="8670"/>
                  </a:lnTo>
                  <a:lnTo>
                    <a:pt x="3247" y="8677"/>
                  </a:lnTo>
                  <a:lnTo>
                    <a:pt x="3344" y="8698"/>
                  </a:lnTo>
                  <a:lnTo>
                    <a:pt x="3379" y="8712"/>
                  </a:lnTo>
                  <a:lnTo>
                    <a:pt x="3497" y="8740"/>
                  </a:lnTo>
                  <a:lnTo>
                    <a:pt x="3511" y="8740"/>
                  </a:lnTo>
                  <a:lnTo>
                    <a:pt x="3642" y="8761"/>
                  </a:lnTo>
                  <a:lnTo>
                    <a:pt x="3677" y="8767"/>
                  </a:lnTo>
                  <a:lnTo>
                    <a:pt x="3781" y="8781"/>
                  </a:lnTo>
                  <a:lnTo>
                    <a:pt x="3816" y="8788"/>
                  </a:lnTo>
                  <a:lnTo>
                    <a:pt x="3941" y="8802"/>
                  </a:lnTo>
                  <a:lnTo>
                    <a:pt x="3955" y="8802"/>
                  </a:lnTo>
                  <a:lnTo>
                    <a:pt x="4086" y="8816"/>
                  </a:lnTo>
                  <a:lnTo>
                    <a:pt x="4725" y="8816"/>
                  </a:lnTo>
                  <a:lnTo>
                    <a:pt x="4863" y="8802"/>
                  </a:lnTo>
                  <a:lnTo>
                    <a:pt x="4870" y="8802"/>
                  </a:lnTo>
                  <a:lnTo>
                    <a:pt x="4995" y="8788"/>
                  </a:lnTo>
                  <a:lnTo>
                    <a:pt x="5037" y="8781"/>
                  </a:lnTo>
                  <a:lnTo>
                    <a:pt x="5134" y="8767"/>
                  </a:lnTo>
                  <a:lnTo>
                    <a:pt x="5168" y="8761"/>
                  </a:lnTo>
                  <a:lnTo>
                    <a:pt x="5300" y="8740"/>
                  </a:lnTo>
                  <a:lnTo>
                    <a:pt x="5314" y="8740"/>
                  </a:lnTo>
                  <a:lnTo>
                    <a:pt x="5432" y="8712"/>
                  </a:lnTo>
                  <a:lnTo>
                    <a:pt x="5467" y="8698"/>
                  </a:lnTo>
                  <a:lnTo>
                    <a:pt x="5564" y="8677"/>
                  </a:lnTo>
                  <a:lnTo>
                    <a:pt x="5598" y="8670"/>
                  </a:lnTo>
                  <a:lnTo>
                    <a:pt x="5723" y="8629"/>
                  </a:lnTo>
                  <a:lnTo>
                    <a:pt x="5744" y="8622"/>
                  </a:lnTo>
                  <a:lnTo>
                    <a:pt x="5848" y="8587"/>
                  </a:lnTo>
                  <a:lnTo>
                    <a:pt x="5890" y="8573"/>
                  </a:lnTo>
                  <a:lnTo>
                    <a:pt x="5980" y="8539"/>
                  </a:lnTo>
                  <a:lnTo>
                    <a:pt x="6015" y="8532"/>
                  </a:lnTo>
                  <a:lnTo>
                    <a:pt x="6133" y="8483"/>
                  </a:lnTo>
                  <a:lnTo>
                    <a:pt x="6188" y="8476"/>
                  </a:lnTo>
                  <a:lnTo>
                    <a:pt x="6285" y="8428"/>
                  </a:lnTo>
                  <a:lnTo>
                    <a:pt x="6320" y="8414"/>
                  </a:lnTo>
                  <a:lnTo>
                    <a:pt x="6410" y="8365"/>
                  </a:lnTo>
                  <a:lnTo>
                    <a:pt x="6438" y="8358"/>
                  </a:lnTo>
                  <a:lnTo>
                    <a:pt x="6556" y="8296"/>
                  </a:lnTo>
                  <a:lnTo>
                    <a:pt x="6576" y="8282"/>
                  </a:lnTo>
                  <a:lnTo>
                    <a:pt x="6667" y="8233"/>
                  </a:lnTo>
                  <a:lnTo>
                    <a:pt x="6681" y="8220"/>
                  </a:lnTo>
                  <a:cubicBezTo>
                    <a:pt x="6909" y="8088"/>
                    <a:pt x="7117" y="7935"/>
                    <a:pt x="7319" y="7762"/>
                  </a:cubicBezTo>
                  <a:lnTo>
                    <a:pt x="7402" y="7692"/>
                  </a:lnTo>
                  <a:lnTo>
                    <a:pt x="7485" y="7616"/>
                  </a:lnTo>
                  <a:lnTo>
                    <a:pt x="7513" y="7588"/>
                  </a:lnTo>
                  <a:lnTo>
                    <a:pt x="7568" y="7533"/>
                  </a:lnTo>
                  <a:lnTo>
                    <a:pt x="7603" y="7505"/>
                  </a:lnTo>
                  <a:lnTo>
                    <a:pt x="7652" y="7457"/>
                  </a:lnTo>
                  <a:lnTo>
                    <a:pt x="7679" y="7422"/>
                  </a:lnTo>
                  <a:lnTo>
                    <a:pt x="7728" y="7373"/>
                  </a:lnTo>
                  <a:lnTo>
                    <a:pt x="7756" y="7339"/>
                  </a:lnTo>
                  <a:lnTo>
                    <a:pt x="7797" y="7290"/>
                  </a:lnTo>
                  <a:lnTo>
                    <a:pt x="7832" y="7248"/>
                  </a:lnTo>
                  <a:lnTo>
                    <a:pt x="7874" y="7200"/>
                  </a:lnTo>
                  <a:lnTo>
                    <a:pt x="7901" y="7165"/>
                  </a:lnTo>
                  <a:lnTo>
                    <a:pt x="7943" y="7110"/>
                  </a:lnTo>
                  <a:lnTo>
                    <a:pt x="7971" y="7075"/>
                  </a:lnTo>
                  <a:lnTo>
                    <a:pt x="8012" y="7020"/>
                  </a:lnTo>
                  <a:lnTo>
                    <a:pt x="8033" y="6985"/>
                  </a:lnTo>
                  <a:lnTo>
                    <a:pt x="8082" y="6929"/>
                  </a:lnTo>
                  <a:lnTo>
                    <a:pt x="8102" y="6895"/>
                  </a:lnTo>
                  <a:lnTo>
                    <a:pt x="8151" y="6818"/>
                  </a:lnTo>
                  <a:lnTo>
                    <a:pt x="8165" y="6805"/>
                  </a:lnTo>
                  <a:cubicBezTo>
                    <a:pt x="8186" y="6770"/>
                    <a:pt x="8200" y="6742"/>
                    <a:pt x="8220" y="6707"/>
                  </a:cubicBezTo>
                  <a:lnTo>
                    <a:pt x="8241" y="6680"/>
                  </a:lnTo>
                  <a:lnTo>
                    <a:pt x="8276" y="6610"/>
                  </a:lnTo>
                  <a:lnTo>
                    <a:pt x="8297" y="6569"/>
                  </a:lnTo>
                  <a:lnTo>
                    <a:pt x="8331" y="6513"/>
                  </a:lnTo>
                  <a:lnTo>
                    <a:pt x="8352" y="6472"/>
                  </a:lnTo>
                  <a:lnTo>
                    <a:pt x="8387" y="6409"/>
                  </a:lnTo>
                  <a:lnTo>
                    <a:pt x="8408" y="6368"/>
                  </a:lnTo>
                  <a:lnTo>
                    <a:pt x="8435" y="6312"/>
                  </a:lnTo>
                  <a:lnTo>
                    <a:pt x="8456" y="6264"/>
                  </a:lnTo>
                  <a:lnTo>
                    <a:pt x="8477" y="6208"/>
                  </a:lnTo>
                  <a:lnTo>
                    <a:pt x="8498" y="6166"/>
                  </a:lnTo>
                  <a:lnTo>
                    <a:pt x="8526" y="6104"/>
                  </a:lnTo>
                  <a:lnTo>
                    <a:pt x="8546" y="6055"/>
                  </a:lnTo>
                  <a:lnTo>
                    <a:pt x="8567" y="6000"/>
                  </a:lnTo>
                  <a:lnTo>
                    <a:pt x="8581" y="5951"/>
                  </a:lnTo>
                  <a:lnTo>
                    <a:pt x="8609" y="5889"/>
                  </a:lnTo>
                  <a:lnTo>
                    <a:pt x="8623" y="5847"/>
                  </a:lnTo>
                  <a:cubicBezTo>
                    <a:pt x="8630" y="5820"/>
                    <a:pt x="8637" y="5792"/>
                    <a:pt x="8650" y="5771"/>
                  </a:cubicBezTo>
                  <a:lnTo>
                    <a:pt x="8657" y="5736"/>
                  </a:lnTo>
                  <a:cubicBezTo>
                    <a:pt x="8671" y="5702"/>
                    <a:pt x="8678" y="5667"/>
                    <a:pt x="8692" y="5625"/>
                  </a:cubicBezTo>
                  <a:lnTo>
                    <a:pt x="8699" y="5605"/>
                  </a:lnTo>
                  <a:cubicBezTo>
                    <a:pt x="8706" y="5577"/>
                    <a:pt x="8713" y="5549"/>
                    <a:pt x="8720" y="5514"/>
                  </a:cubicBezTo>
                  <a:lnTo>
                    <a:pt x="8727" y="5473"/>
                  </a:lnTo>
                  <a:cubicBezTo>
                    <a:pt x="8734" y="5452"/>
                    <a:pt x="8741" y="5431"/>
                    <a:pt x="8747" y="5403"/>
                  </a:cubicBezTo>
                  <a:lnTo>
                    <a:pt x="8754" y="5362"/>
                  </a:lnTo>
                  <a:cubicBezTo>
                    <a:pt x="8761" y="5334"/>
                    <a:pt x="8768" y="5313"/>
                    <a:pt x="8768" y="5292"/>
                  </a:cubicBezTo>
                  <a:lnTo>
                    <a:pt x="8782" y="5244"/>
                  </a:lnTo>
                  <a:lnTo>
                    <a:pt x="8796" y="5175"/>
                  </a:lnTo>
                  <a:lnTo>
                    <a:pt x="8803" y="5126"/>
                  </a:lnTo>
                  <a:lnTo>
                    <a:pt x="8810" y="5064"/>
                  </a:lnTo>
                  <a:cubicBezTo>
                    <a:pt x="8810" y="5043"/>
                    <a:pt x="8817" y="5029"/>
                    <a:pt x="8817" y="5015"/>
                  </a:cubicBezTo>
                  <a:cubicBezTo>
                    <a:pt x="8817" y="4994"/>
                    <a:pt x="8824" y="4966"/>
                    <a:pt x="8824" y="4946"/>
                  </a:cubicBezTo>
                  <a:cubicBezTo>
                    <a:pt x="8831" y="4925"/>
                    <a:pt x="8824" y="4911"/>
                    <a:pt x="8831" y="4897"/>
                  </a:cubicBezTo>
                  <a:cubicBezTo>
                    <a:pt x="8838" y="4876"/>
                    <a:pt x="8838" y="4849"/>
                    <a:pt x="8838" y="4828"/>
                  </a:cubicBezTo>
                  <a:cubicBezTo>
                    <a:pt x="8845" y="4807"/>
                    <a:pt x="8838" y="4793"/>
                    <a:pt x="8845" y="4779"/>
                  </a:cubicBezTo>
                  <a:cubicBezTo>
                    <a:pt x="8852" y="4758"/>
                    <a:pt x="8845" y="4731"/>
                    <a:pt x="8852" y="4703"/>
                  </a:cubicBezTo>
                  <a:cubicBezTo>
                    <a:pt x="8858" y="4682"/>
                    <a:pt x="8852" y="4675"/>
                    <a:pt x="8852" y="4661"/>
                  </a:cubicBezTo>
                  <a:lnTo>
                    <a:pt x="8852" y="4578"/>
                  </a:lnTo>
                  <a:lnTo>
                    <a:pt x="8852" y="4536"/>
                  </a:lnTo>
                  <a:lnTo>
                    <a:pt x="8852" y="4418"/>
                  </a:lnTo>
                  <a:cubicBezTo>
                    <a:pt x="8852" y="1981"/>
                    <a:pt x="6882" y="0"/>
                    <a:pt x="4439" y="0"/>
                  </a:cubicBezTo>
                  <a:cubicBezTo>
                    <a:pt x="4435" y="0"/>
                    <a:pt x="4431" y="0"/>
                    <a:pt x="4426" y="0"/>
                  </a:cubicBezTo>
                  <a:cubicBezTo>
                    <a:pt x="4422" y="0"/>
                    <a:pt x="4418" y="0"/>
                    <a:pt x="4413"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0" name="Google Shape;7270;p95"/>
            <p:cNvSpPr/>
            <p:nvPr/>
          </p:nvSpPr>
          <p:spPr>
            <a:xfrm>
              <a:off x="953198" y="3284847"/>
              <a:ext cx="186456" cy="221976"/>
            </a:xfrm>
            <a:custGeom>
              <a:rect b="b" l="l" r="r" t="t"/>
              <a:pathLst>
                <a:path extrusionOk="0" h="8449" w="7097">
                  <a:moveTo>
                    <a:pt x="2692" y="0"/>
                  </a:moveTo>
                  <a:cubicBezTo>
                    <a:pt x="2435" y="0"/>
                    <a:pt x="2172" y="21"/>
                    <a:pt x="1915" y="70"/>
                  </a:cubicBezTo>
                  <a:cubicBezTo>
                    <a:pt x="535" y="1332"/>
                    <a:pt x="1" y="3288"/>
                    <a:pt x="556" y="5077"/>
                  </a:cubicBezTo>
                  <a:cubicBezTo>
                    <a:pt x="1104" y="6874"/>
                    <a:pt x="2644" y="8185"/>
                    <a:pt x="4502" y="8448"/>
                  </a:cubicBezTo>
                  <a:lnTo>
                    <a:pt x="4537" y="8435"/>
                  </a:lnTo>
                  <a:lnTo>
                    <a:pt x="4579" y="8414"/>
                  </a:lnTo>
                  <a:lnTo>
                    <a:pt x="4669" y="8372"/>
                  </a:lnTo>
                  <a:lnTo>
                    <a:pt x="4697" y="8358"/>
                  </a:lnTo>
                  <a:lnTo>
                    <a:pt x="4808" y="8303"/>
                  </a:lnTo>
                  <a:lnTo>
                    <a:pt x="4828" y="8289"/>
                  </a:lnTo>
                  <a:lnTo>
                    <a:pt x="4919" y="8233"/>
                  </a:lnTo>
                  <a:lnTo>
                    <a:pt x="4933" y="8226"/>
                  </a:lnTo>
                  <a:cubicBezTo>
                    <a:pt x="5161" y="8095"/>
                    <a:pt x="5376" y="7942"/>
                    <a:pt x="5571" y="7769"/>
                  </a:cubicBezTo>
                  <a:lnTo>
                    <a:pt x="5661" y="7692"/>
                  </a:lnTo>
                  <a:lnTo>
                    <a:pt x="5737" y="7616"/>
                  </a:lnTo>
                  <a:lnTo>
                    <a:pt x="5765" y="7595"/>
                  </a:lnTo>
                  <a:lnTo>
                    <a:pt x="5820" y="7540"/>
                  </a:lnTo>
                  <a:lnTo>
                    <a:pt x="5848" y="7512"/>
                  </a:lnTo>
                  <a:lnTo>
                    <a:pt x="5897" y="7463"/>
                  </a:lnTo>
                  <a:lnTo>
                    <a:pt x="5924" y="7429"/>
                  </a:lnTo>
                  <a:lnTo>
                    <a:pt x="5973" y="7380"/>
                  </a:lnTo>
                  <a:lnTo>
                    <a:pt x="6001" y="7346"/>
                  </a:lnTo>
                  <a:lnTo>
                    <a:pt x="6042" y="7297"/>
                  </a:lnTo>
                  <a:lnTo>
                    <a:pt x="6077" y="7255"/>
                  </a:lnTo>
                  <a:lnTo>
                    <a:pt x="6119" y="7207"/>
                  </a:lnTo>
                  <a:lnTo>
                    <a:pt x="6146" y="7172"/>
                  </a:lnTo>
                  <a:lnTo>
                    <a:pt x="6188" y="7117"/>
                  </a:lnTo>
                  <a:lnTo>
                    <a:pt x="6216" y="7082"/>
                  </a:lnTo>
                  <a:lnTo>
                    <a:pt x="6257" y="7026"/>
                  </a:lnTo>
                  <a:lnTo>
                    <a:pt x="6278" y="6992"/>
                  </a:lnTo>
                  <a:lnTo>
                    <a:pt x="6320" y="6936"/>
                  </a:lnTo>
                  <a:lnTo>
                    <a:pt x="6347" y="6902"/>
                  </a:lnTo>
                  <a:lnTo>
                    <a:pt x="6396" y="6818"/>
                  </a:lnTo>
                  <a:lnTo>
                    <a:pt x="6403" y="6811"/>
                  </a:lnTo>
                  <a:cubicBezTo>
                    <a:pt x="6424" y="6777"/>
                    <a:pt x="6445" y="6749"/>
                    <a:pt x="6465" y="6714"/>
                  </a:cubicBezTo>
                  <a:lnTo>
                    <a:pt x="6479" y="6687"/>
                  </a:lnTo>
                  <a:lnTo>
                    <a:pt x="6521" y="6617"/>
                  </a:lnTo>
                  <a:lnTo>
                    <a:pt x="6542" y="6576"/>
                  </a:lnTo>
                  <a:lnTo>
                    <a:pt x="6576" y="6520"/>
                  </a:lnTo>
                  <a:lnTo>
                    <a:pt x="6597" y="6479"/>
                  </a:lnTo>
                  <a:lnTo>
                    <a:pt x="6625" y="6416"/>
                  </a:lnTo>
                  <a:lnTo>
                    <a:pt x="6653" y="6374"/>
                  </a:lnTo>
                  <a:lnTo>
                    <a:pt x="6680" y="6319"/>
                  </a:lnTo>
                  <a:lnTo>
                    <a:pt x="6701" y="6270"/>
                  </a:lnTo>
                  <a:lnTo>
                    <a:pt x="6722" y="6215"/>
                  </a:lnTo>
                  <a:lnTo>
                    <a:pt x="6743" y="6173"/>
                  </a:lnTo>
                  <a:lnTo>
                    <a:pt x="6771" y="6111"/>
                  </a:lnTo>
                  <a:lnTo>
                    <a:pt x="6784" y="6062"/>
                  </a:lnTo>
                  <a:lnTo>
                    <a:pt x="6812" y="6007"/>
                  </a:lnTo>
                  <a:lnTo>
                    <a:pt x="6826" y="5958"/>
                  </a:lnTo>
                  <a:lnTo>
                    <a:pt x="6854" y="5896"/>
                  </a:lnTo>
                  <a:lnTo>
                    <a:pt x="6868" y="5854"/>
                  </a:lnTo>
                  <a:cubicBezTo>
                    <a:pt x="6875" y="5827"/>
                    <a:pt x="6882" y="5799"/>
                    <a:pt x="6889" y="5778"/>
                  </a:cubicBezTo>
                  <a:lnTo>
                    <a:pt x="6902" y="5743"/>
                  </a:lnTo>
                  <a:cubicBezTo>
                    <a:pt x="6916" y="5709"/>
                    <a:pt x="6923" y="5674"/>
                    <a:pt x="6937" y="5632"/>
                  </a:cubicBezTo>
                  <a:lnTo>
                    <a:pt x="6944" y="5612"/>
                  </a:lnTo>
                  <a:cubicBezTo>
                    <a:pt x="6951" y="5584"/>
                    <a:pt x="6958" y="5556"/>
                    <a:pt x="6965" y="5521"/>
                  </a:cubicBezTo>
                  <a:lnTo>
                    <a:pt x="6972" y="5480"/>
                  </a:lnTo>
                  <a:cubicBezTo>
                    <a:pt x="6979" y="5459"/>
                    <a:pt x="6986" y="5438"/>
                    <a:pt x="6993" y="5410"/>
                  </a:cubicBezTo>
                  <a:lnTo>
                    <a:pt x="6999" y="5369"/>
                  </a:lnTo>
                  <a:cubicBezTo>
                    <a:pt x="7006" y="5341"/>
                    <a:pt x="7013" y="5320"/>
                    <a:pt x="7013" y="5299"/>
                  </a:cubicBezTo>
                  <a:lnTo>
                    <a:pt x="7027" y="5251"/>
                  </a:lnTo>
                  <a:lnTo>
                    <a:pt x="7034" y="5181"/>
                  </a:lnTo>
                  <a:lnTo>
                    <a:pt x="7048" y="5133"/>
                  </a:lnTo>
                  <a:lnTo>
                    <a:pt x="7055" y="5070"/>
                  </a:lnTo>
                  <a:cubicBezTo>
                    <a:pt x="7055" y="5050"/>
                    <a:pt x="7062" y="5036"/>
                    <a:pt x="7062" y="5022"/>
                  </a:cubicBezTo>
                  <a:cubicBezTo>
                    <a:pt x="7062" y="5001"/>
                    <a:pt x="7069" y="4973"/>
                    <a:pt x="7069" y="4953"/>
                  </a:cubicBezTo>
                  <a:cubicBezTo>
                    <a:pt x="7076" y="4932"/>
                    <a:pt x="7069" y="4918"/>
                    <a:pt x="7076" y="4904"/>
                  </a:cubicBezTo>
                  <a:cubicBezTo>
                    <a:pt x="7083" y="4883"/>
                    <a:pt x="7083" y="4855"/>
                    <a:pt x="7083" y="4835"/>
                  </a:cubicBezTo>
                  <a:cubicBezTo>
                    <a:pt x="7090" y="4814"/>
                    <a:pt x="7083" y="4800"/>
                    <a:pt x="7090" y="4786"/>
                  </a:cubicBezTo>
                  <a:cubicBezTo>
                    <a:pt x="7097" y="4765"/>
                    <a:pt x="7090" y="4738"/>
                    <a:pt x="7097" y="4710"/>
                  </a:cubicBezTo>
                  <a:cubicBezTo>
                    <a:pt x="7097" y="4689"/>
                    <a:pt x="7097" y="4682"/>
                    <a:pt x="7097" y="4668"/>
                  </a:cubicBezTo>
                  <a:lnTo>
                    <a:pt x="7097" y="4585"/>
                  </a:lnTo>
                  <a:lnTo>
                    <a:pt x="7097" y="4543"/>
                  </a:lnTo>
                  <a:lnTo>
                    <a:pt x="7097" y="4425"/>
                  </a:lnTo>
                  <a:cubicBezTo>
                    <a:pt x="7097" y="3031"/>
                    <a:pt x="6438" y="1720"/>
                    <a:pt x="5321" y="888"/>
                  </a:cubicBezTo>
                  <a:lnTo>
                    <a:pt x="5335" y="881"/>
                  </a:lnTo>
                  <a:cubicBezTo>
                    <a:pt x="4572" y="305"/>
                    <a:pt x="3649" y="0"/>
                    <a:pt x="269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1" name="Google Shape;7271;p95"/>
            <p:cNvSpPr/>
            <p:nvPr/>
          </p:nvSpPr>
          <p:spPr>
            <a:xfrm>
              <a:off x="936437" y="3313799"/>
              <a:ext cx="175159" cy="174791"/>
            </a:xfrm>
            <a:custGeom>
              <a:rect b="b" l="l" r="r" t="t"/>
              <a:pathLst>
                <a:path extrusionOk="0" h="6653" w="6667">
                  <a:moveTo>
                    <a:pt x="2963" y="1"/>
                  </a:moveTo>
                  <a:lnTo>
                    <a:pt x="2914" y="8"/>
                  </a:lnTo>
                  <a:lnTo>
                    <a:pt x="2879" y="15"/>
                  </a:lnTo>
                  <a:lnTo>
                    <a:pt x="2838" y="15"/>
                  </a:lnTo>
                  <a:lnTo>
                    <a:pt x="2796" y="22"/>
                  </a:lnTo>
                  <a:lnTo>
                    <a:pt x="2754" y="29"/>
                  </a:lnTo>
                  <a:lnTo>
                    <a:pt x="2720" y="36"/>
                  </a:lnTo>
                  <a:lnTo>
                    <a:pt x="2671" y="43"/>
                  </a:lnTo>
                  <a:lnTo>
                    <a:pt x="2637" y="50"/>
                  </a:lnTo>
                  <a:lnTo>
                    <a:pt x="2595" y="63"/>
                  </a:lnTo>
                  <a:lnTo>
                    <a:pt x="2560" y="70"/>
                  </a:lnTo>
                  <a:lnTo>
                    <a:pt x="2519" y="84"/>
                  </a:lnTo>
                  <a:lnTo>
                    <a:pt x="2484" y="91"/>
                  </a:lnTo>
                  <a:lnTo>
                    <a:pt x="2442" y="105"/>
                  </a:lnTo>
                  <a:lnTo>
                    <a:pt x="2401" y="112"/>
                  </a:lnTo>
                  <a:lnTo>
                    <a:pt x="2359" y="126"/>
                  </a:lnTo>
                  <a:lnTo>
                    <a:pt x="2324" y="133"/>
                  </a:lnTo>
                  <a:lnTo>
                    <a:pt x="2283" y="147"/>
                  </a:lnTo>
                  <a:lnTo>
                    <a:pt x="2255" y="161"/>
                  </a:lnTo>
                  <a:lnTo>
                    <a:pt x="2206" y="174"/>
                  </a:lnTo>
                  <a:lnTo>
                    <a:pt x="2179" y="188"/>
                  </a:lnTo>
                  <a:lnTo>
                    <a:pt x="2130" y="202"/>
                  </a:lnTo>
                  <a:lnTo>
                    <a:pt x="2102" y="216"/>
                  </a:lnTo>
                  <a:lnTo>
                    <a:pt x="2033" y="244"/>
                  </a:lnTo>
                  <a:lnTo>
                    <a:pt x="2012" y="251"/>
                  </a:lnTo>
                  <a:lnTo>
                    <a:pt x="1957" y="272"/>
                  </a:lnTo>
                  <a:lnTo>
                    <a:pt x="1929" y="285"/>
                  </a:lnTo>
                  <a:lnTo>
                    <a:pt x="1887" y="306"/>
                  </a:lnTo>
                  <a:lnTo>
                    <a:pt x="1853" y="327"/>
                  </a:lnTo>
                  <a:lnTo>
                    <a:pt x="1818" y="341"/>
                  </a:lnTo>
                  <a:lnTo>
                    <a:pt x="1783" y="362"/>
                  </a:lnTo>
                  <a:lnTo>
                    <a:pt x="1749" y="382"/>
                  </a:lnTo>
                  <a:lnTo>
                    <a:pt x="1714" y="396"/>
                  </a:lnTo>
                  <a:lnTo>
                    <a:pt x="1679" y="417"/>
                  </a:lnTo>
                  <a:lnTo>
                    <a:pt x="1645" y="438"/>
                  </a:lnTo>
                  <a:lnTo>
                    <a:pt x="1610" y="459"/>
                  </a:lnTo>
                  <a:lnTo>
                    <a:pt x="1575" y="480"/>
                  </a:lnTo>
                  <a:lnTo>
                    <a:pt x="1548" y="500"/>
                  </a:lnTo>
                  <a:lnTo>
                    <a:pt x="1513" y="521"/>
                  </a:lnTo>
                  <a:lnTo>
                    <a:pt x="1478" y="542"/>
                  </a:lnTo>
                  <a:lnTo>
                    <a:pt x="1443" y="563"/>
                  </a:lnTo>
                  <a:lnTo>
                    <a:pt x="1416" y="584"/>
                  </a:lnTo>
                  <a:lnTo>
                    <a:pt x="1381" y="604"/>
                  </a:lnTo>
                  <a:lnTo>
                    <a:pt x="1353" y="632"/>
                  </a:lnTo>
                  <a:lnTo>
                    <a:pt x="1319" y="653"/>
                  </a:lnTo>
                  <a:lnTo>
                    <a:pt x="1291" y="674"/>
                  </a:lnTo>
                  <a:lnTo>
                    <a:pt x="1256" y="702"/>
                  </a:lnTo>
                  <a:lnTo>
                    <a:pt x="1228" y="722"/>
                  </a:lnTo>
                  <a:lnTo>
                    <a:pt x="1201" y="750"/>
                  </a:lnTo>
                  <a:lnTo>
                    <a:pt x="1166" y="778"/>
                  </a:lnTo>
                  <a:lnTo>
                    <a:pt x="1138" y="799"/>
                  </a:lnTo>
                  <a:lnTo>
                    <a:pt x="1111" y="826"/>
                  </a:lnTo>
                  <a:lnTo>
                    <a:pt x="1083" y="854"/>
                  </a:lnTo>
                  <a:cubicBezTo>
                    <a:pt x="861" y="1055"/>
                    <a:pt x="667" y="1284"/>
                    <a:pt x="507" y="1541"/>
                  </a:cubicBezTo>
                  <a:lnTo>
                    <a:pt x="493" y="1562"/>
                  </a:lnTo>
                  <a:cubicBezTo>
                    <a:pt x="459" y="1624"/>
                    <a:pt x="417" y="1686"/>
                    <a:pt x="382" y="1749"/>
                  </a:cubicBezTo>
                  <a:lnTo>
                    <a:pt x="375" y="1770"/>
                  </a:lnTo>
                  <a:cubicBezTo>
                    <a:pt x="341" y="1839"/>
                    <a:pt x="306" y="1902"/>
                    <a:pt x="278" y="1971"/>
                  </a:cubicBezTo>
                  <a:lnTo>
                    <a:pt x="271" y="1992"/>
                  </a:lnTo>
                  <a:cubicBezTo>
                    <a:pt x="237" y="2054"/>
                    <a:pt x="216" y="2123"/>
                    <a:pt x="188" y="2193"/>
                  </a:cubicBezTo>
                  <a:lnTo>
                    <a:pt x="181" y="2221"/>
                  </a:lnTo>
                  <a:cubicBezTo>
                    <a:pt x="153" y="2290"/>
                    <a:pt x="133" y="2359"/>
                    <a:pt x="112" y="2429"/>
                  </a:cubicBezTo>
                  <a:lnTo>
                    <a:pt x="105" y="2456"/>
                  </a:lnTo>
                  <a:cubicBezTo>
                    <a:pt x="91" y="2526"/>
                    <a:pt x="70" y="2595"/>
                    <a:pt x="56" y="2671"/>
                  </a:cubicBezTo>
                  <a:lnTo>
                    <a:pt x="56" y="2699"/>
                  </a:lnTo>
                  <a:cubicBezTo>
                    <a:pt x="42" y="2769"/>
                    <a:pt x="28" y="2845"/>
                    <a:pt x="22" y="2921"/>
                  </a:cubicBezTo>
                  <a:lnTo>
                    <a:pt x="22" y="2949"/>
                  </a:lnTo>
                  <a:cubicBezTo>
                    <a:pt x="15" y="3018"/>
                    <a:pt x="8" y="3095"/>
                    <a:pt x="1" y="3171"/>
                  </a:cubicBezTo>
                  <a:lnTo>
                    <a:pt x="1" y="3199"/>
                  </a:lnTo>
                  <a:lnTo>
                    <a:pt x="1" y="3316"/>
                  </a:lnTo>
                  <a:cubicBezTo>
                    <a:pt x="1" y="3427"/>
                    <a:pt x="8" y="3545"/>
                    <a:pt x="22" y="3656"/>
                  </a:cubicBezTo>
                  <a:cubicBezTo>
                    <a:pt x="28" y="3712"/>
                    <a:pt x="35" y="3767"/>
                    <a:pt x="42" y="3823"/>
                  </a:cubicBezTo>
                  <a:cubicBezTo>
                    <a:pt x="292" y="5453"/>
                    <a:pt x="1686" y="6653"/>
                    <a:pt x="3337" y="6653"/>
                  </a:cubicBezTo>
                  <a:cubicBezTo>
                    <a:pt x="4981" y="6653"/>
                    <a:pt x="6382" y="5453"/>
                    <a:pt x="6632" y="3823"/>
                  </a:cubicBezTo>
                  <a:cubicBezTo>
                    <a:pt x="6639" y="3767"/>
                    <a:pt x="6646" y="3712"/>
                    <a:pt x="6653" y="3656"/>
                  </a:cubicBezTo>
                  <a:cubicBezTo>
                    <a:pt x="6659" y="3545"/>
                    <a:pt x="6666" y="3427"/>
                    <a:pt x="6666" y="3316"/>
                  </a:cubicBezTo>
                  <a:cubicBezTo>
                    <a:pt x="6666" y="3282"/>
                    <a:pt x="6666" y="3240"/>
                    <a:pt x="6666" y="3206"/>
                  </a:cubicBezTo>
                  <a:lnTo>
                    <a:pt x="6666" y="3171"/>
                  </a:lnTo>
                  <a:cubicBezTo>
                    <a:pt x="6659" y="3095"/>
                    <a:pt x="6659" y="3025"/>
                    <a:pt x="6646" y="2949"/>
                  </a:cubicBezTo>
                  <a:lnTo>
                    <a:pt x="6646" y="2921"/>
                  </a:lnTo>
                  <a:cubicBezTo>
                    <a:pt x="6639" y="2845"/>
                    <a:pt x="6632" y="2769"/>
                    <a:pt x="6618" y="2699"/>
                  </a:cubicBezTo>
                  <a:lnTo>
                    <a:pt x="6611" y="2671"/>
                  </a:lnTo>
                  <a:cubicBezTo>
                    <a:pt x="6597" y="2602"/>
                    <a:pt x="6576" y="2526"/>
                    <a:pt x="6562" y="2456"/>
                  </a:cubicBezTo>
                  <a:lnTo>
                    <a:pt x="6555" y="2429"/>
                  </a:lnTo>
                  <a:cubicBezTo>
                    <a:pt x="6535" y="2359"/>
                    <a:pt x="6514" y="2290"/>
                    <a:pt x="6486" y="2221"/>
                  </a:cubicBezTo>
                  <a:lnTo>
                    <a:pt x="6479" y="2193"/>
                  </a:lnTo>
                  <a:cubicBezTo>
                    <a:pt x="6451" y="2123"/>
                    <a:pt x="6431" y="2061"/>
                    <a:pt x="6396" y="1992"/>
                  </a:cubicBezTo>
                  <a:lnTo>
                    <a:pt x="6389" y="1971"/>
                  </a:lnTo>
                  <a:cubicBezTo>
                    <a:pt x="6361" y="1902"/>
                    <a:pt x="6327" y="1839"/>
                    <a:pt x="6292" y="1770"/>
                  </a:cubicBezTo>
                  <a:lnTo>
                    <a:pt x="6285" y="1749"/>
                  </a:lnTo>
                  <a:cubicBezTo>
                    <a:pt x="6250" y="1686"/>
                    <a:pt x="6209" y="1624"/>
                    <a:pt x="6174" y="1562"/>
                  </a:cubicBezTo>
                  <a:lnTo>
                    <a:pt x="6160" y="1541"/>
                  </a:lnTo>
                  <a:cubicBezTo>
                    <a:pt x="6001" y="1284"/>
                    <a:pt x="5806" y="1055"/>
                    <a:pt x="5584" y="854"/>
                  </a:cubicBezTo>
                  <a:lnTo>
                    <a:pt x="5557" y="826"/>
                  </a:lnTo>
                  <a:lnTo>
                    <a:pt x="5529" y="799"/>
                  </a:lnTo>
                  <a:lnTo>
                    <a:pt x="5501" y="778"/>
                  </a:lnTo>
                  <a:lnTo>
                    <a:pt x="5466" y="750"/>
                  </a:lnTo>
                  <a:lnTo>
                    <a:pt x="5439" y="729"/>
                  </a:lnTo>
                  <a:lnTo>
                    <a:pt x="5411" y="702"/>
                  </a:lnTo>
                  <a:lnTo>
                    <a:pt x="5376" y="681"/>
                  </a:lnTo>
                  <a:lnTo>
                    <a:pt x="5349" y="653"/>
                  </a:lnTo>
                  <a:lnTo>
                    <a:pt x="5314" y="632"/>
                  </a:lnTo>
                  <a:lnTo>
                    <a:pt x="5286" y="611"/>
                  </a:lnTo>
                  <a:lnTo>
                    <a:pt x="5251" y="584"/>
                  </a:lnTo>
                  <a:lnTo>
                    <a:pt x="5224" y="563"/>
                  </a:lnTo>
                  <a:lnTo>
                    <a:pt x="5189" y="542"/>
                  </a:lnTo>
                  <a:lnTo>
                    <a:pt x="5154" y="521"/>
                  </a:lnTo>
                  <a:lnTo>
                    <a:pt x="5120" y="500"/>
                  </a:lnTo>
                  <a:lnTo>
                    <a:pt x="5092" y="480"/>
                  </a:lnTo>
                  <a:lnTo>
                    <a:pt x="5057" y="459"/>
                  </a:lnTo>
                  <a:lnTo>
                    <a:pt x="5023" y="438"/>
                  </a:lnTo>
                  <a:lnTo>
                    <a:pt x="4988" y="417"/>
                  </a:lnTo>
                  <a:lnTo>
                    <a:pt x="4953" y="396"/>
                  </a:lnTo>
                  <a:lnTo>
                    <a:pt x="4919" y="382"/>
                  </a:lnTo>
                  <a:lnTo>
                    <a:pt x="4884" y="362"/>
                  </a:lnTo>
                  <a:lnTo>
                    <a:pt x="4849" y="348"/>
                  </a:lnTo>
                  <a:lnTo>
                    <a:pt x="4814" y="327"/>
                  </a:lnTo>
                  <a:lnTo>
                    <a:pt x="4780" y="306"/>
                  </a:lnTo>
                  <a:lnTo>
                    <a:pt x="4738" y="292"/>
                  </a:lnTo>
                  <a:lnTo>
                    <a:pt x="4710" y="278"/>
                  </a:lnTo>
                  <a:lnTo>
                    <a:pt x="4655" y="251"/>
                  </a:lnTo>
                  <a:lnTo>
                    <a:pt x="4634" y="244"/>
                  </a:lnTo>
                  <a:lnTo>
                    <a:pt x="4565" y="216"/>
                  </a:lnTo>
                  <a:lnTo>
                    <a:pt x="4537" y="202"/>
                  </a:lnTo>
                  <a:lnTo>
                    <a:pt x="4488" y="188"/>
                  </a:lnTo>
                  <a:lnTo>
                    <a:pt x="4461" y="174"/>
                  </a:lnTo>
                  <a:lnTo>
                    <a:pt x="4412" y="161"/>
                  </a:lnTo>
                  <a:lnTo>
                    <a:pt x="4377" y="154"/>
                  </a:lnTo>
                  <a:lnTo>
                    <a:pt x="4336" y="140"/>
                  </a:lnTo>
                  <a:lnTo>
                    <a:pt x="4301" y="126"/>
                  </a:lnTo>
                  <a:lnTo>
                    <a:pt x="4260" y="112"/>
                  </a:lnTo>
                  <a:lnTo>
                    <a:pt x="4225" y="105"/>
                  </a:lnTo>
                  <a:lnTo>
                    <a:pt x="4183" y="91"/>
                  </a:lnTo>
                  <a:lnTo>
                    <a:pt x="4149" y="84"/>
                  </a:lnTo>
                  <a:lnTo>
                    <a:pt x="4107" y="70"/>
                  </a:lnTo>
                  <a:lnTo>
                    <a:pt x="4072" y="63"/>
                  </a:lnTo>
                  <a:lnTo>
                    <a:pt x="4031" y="56"/>
                  </a:lnTo>
                  <a:lnTo>
                    <a:pt x="3989" y="50"/>
                  </a:lnTo>
                  <a:lnTo>
                    <a:pt x="3947" y="43"/>
                  </a:lnTo>
                  <a:lnTo>
                    <a:pt x="3913" y="36"/>
                  </a:lnTo>
                  <a:lnTo>
                    <a:pt x="3871" y="29"/>
                  </a:lnTo>
                  <a:lnTo>
                    <a:pt x="3830" y="22"/>
                  </a:lnTo>
                  <a:lnTo>
                    <a:pt x="3788" y="15"/>
                  </a:lnTo>
                  <a:lnTo>
                    <a:pt x="3753" y="8"/>
                  </a:lnTo>
                  <a:lnTo>
                    <a:pt x="3698" y="1"/>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2" name="Google Shape;7272;p95"/>
            <p:cNvSpPr/>
            <p:nvPr/>
          </p:nvSpPr>
          <p:spPr>
            <a:xfrm>
              <a:off x="947550" y="3313799"/>
              <a:ext cx="164045" cy="174791"/>
            </a:xfrm>
            <a:custGeom>
              <a:rect b="b" l="l" r="r" t="t"/>
              <a:pathLst>
                <a:path extrusionOk="0" h="6653" w="6244">
                  <a:moveTo>
                    <a:pt x="2540" y="1"/>
                  </a:moveTo>
                  <a:lnTo>
                    <a:pt x="2491" y="8"/>
                  </a:lnTo>
                  <a:lnTo>
                    <a:pt x="2456" y="15"/>
                  </a:lnTo>
                  <a:lnTo>
                    <a:pt x="2415" y="15"/>
                  </a:lnTo>
                  <a:lnTo>
                    <a:pt x="2373" y="22"/>
                  </a:lnTo>
                  <a:lnTo>
                    <a:pt x="2331" y="29"/>
                  </a:lnTo>
                  <a:lnTo>
                    <a:pt x="2297" y="36"/>
                  </a:lnTo>
                  <a:lnTo>
                    <a:pt x="2248" y="43"/>
                  </a:lnTo>
                  <a:lnTo>
                    <a:pt x="2214" y="50"/>
                  </a:lnTo>
                  <a:lnTo>
                    <a:pt x="2172" y="63"/>
                  </a:lnTo>
                  <a:lnTo>
                    <a:pt x="2137" y="70"/>
                  </a:lnTo>
                  <a:lnTo>
                    <a:pt x="2096" y="84"/>
                  </a:lnTo>
                  <a:lnTo>
                    <a:pt x="2061" y="91"/>
                  </a:lnTo>
                  <a:lnTo>
                    <a:pt x="2019" y="105"/>
                  </a:lnTo>
                  <a:lnTo>
                    <a:pt x="1978" y="112"/>
                  </a:lnTo>
                  <a:lnTo>
                    <a:pt x="1936" y="126"/>
                  </a:lnTo>
                  <a:lnTo>
                    <a:pt x="1901" y="133"/>
                  </a:lnTo>
                  <a:lnTo>
                    <a:pt x="1860" y="147"/>
                  </a:lnTo>
                  <a:lnTo>
                    <a:pt x="1832" y="161"/>
                  </a:lnTo>
                  <a:lnTo>
                    <a:pt x="1783" y="174"/>
                  </a:lnTo>
                  <a:lnTo>
                    <a:pt x="1756" y="188"/>
                  </a:lnTo>
                  <a:lnTo>
                    <a:pt x="1707" y="202"/>
                  </a:lnTo>
                  <a:lnTo>
                    <a:pt x="1679" y="216"/>
                  </a:lnTo>
                  <a:lnTo>
                    <a:pt x="1610" y="244"/>
                  </a:lnTo>
                  <a:lnTo>
                    <a:pt x="1589" y="251"/>
                  </a:lnTo>
                  <a:lnTo>
                    <a:pt x="1534" y="272"/>
                  </a:lnTo>
                  <a:lnTo>
                    <a:pt x="1506" y="285"/>
                  </a:lnTo>
                  <a:lnTo>
                    <a:pt x="1464" y="306"/>
                  </a:lnTo>
                  <a:lnTo>
                    <a:pt x="1430" y="327"/>
                  </a:lnTo>
                  <a:lnTo>
                    <a:pt x="1395" y="341"/>
                  </a:lnTo>
                  <a:lnTo>
                    <a:pt x="1360" y="362"/>
                  </a:lnTo>
                  <a:lnTo>
                    <a:pt x="1326" y="382"/>
                  </a:lnTo>
                  <a:lnTo>
                    <a:pt x="1291" y="396"/>
                  </a:lnTo>
                  <a:lnTo>
                    <a:pt x="1256" y="417"/>
                  </a:lnTo>
                  <a:lnTo>
                    <a:pt x="1222" y="438"/>
                  </a:lnTo>
                  <a:lnTo>
                    <a:pt x="1187" y="459"/>
                  </a:lnTo>
                  <a:lnTo>
                    <a:pt x="1152" y="480"/>
                  </a:lnTo>
                  <a:lnTo>
                    <a:pt x="1125" y="500"/>
                  </a:lnTo>
                  <a:lnTo>
                    <a:pt x="1090" y="521"/>
                  </a:lnTo>
                  <a:lnTo>
                    <a:pt x="1055" y="542"/>
                  </a:lnTo>
                  <a:lnTo>
                    <a:pt x="1020" y="563"/>
                  </a:lnTo>
                  <a:lnTo>
                    <a:pt x="993" y="584"/>
                  </a:lnTo>
                  <a:lnTo>
                    <a:pt x="958" y="604"/>
                  </a:lnTo>
                  <a:lnTo>
                    <a:pt x="951" y="611"/>
                  </a:lnTo>
                  <a:cubicBezTo>
                    <a:pt x="1" y="2810"/>
                    <a:pt x="792" y="5377"/>
                    <a:pt x="2817" y="6653"/>
                  </a:cubicBezTo>
                  <a:lnTo>
                    <a:pt x="2900" y="6653"/>
                  </a:lnTo>
                  <a:cubicBezTo>
                    <a:pt x="4551" y="6653"/>
                    <a:pt x="5945" y="5453"/>
                    <a:pt x="6195" y="3823"/>
                  </a:cubicBezTo>
                  <a:cubicBezTo>
                    <a:pt x="6209" y="3767"/>
                    <a:pt x="6216" y="3712"/>
                    <a:pt x="6216" y="3656"/>
                  </a:cubicBezTo>
                  <a:cubicBezTo>
                    <a:pt x="6230" y="3545"/>
                    <a:pt x="6236" y="3427"/>
                    <a:pt x="6236" y="3316"/>
                  </a:cubicBezTo>
                  <a:lnTo>
                    <a:pt x="6236" y="3199"/>
                  </a:lnTo>
                  <a:cubicBezTo>
                    <a:pt x="6243" y="3192"/>
                    <a:pt x="6243" y="3185"/>
                    <a:pt x="6243" y="3171"/>
                  </a:cubicBezTo>
                  <a:cubicBezTo>
                    <a:pt x="6236" y="3095"/>
                    <a:pt x="6230" y="3025"/>
                    <a:pt x="6223" y="2949"/>
                  </a:cubicBezTo>
                  <a:lnTo>
                    <a:pt x="6223" y="2921"/>
                  </a:lnTo>
                  <a:cubicBezTo>
                    <a:pt x="6216" y="2845"/>
                    <a:pt x="6202" y="2769"/>
                    <a:pt x="6188" y="2699"/>
                  </a:cubicBezTo>
                  <a:lnTo>
                    <a:pt x="6188" y="2671"/>
                  </a:lnTo>
                  <a:cubicBezTo>
                    <a:pt x="6174" y="2602"/>
                    <a:pt x="6153" y="2526"/>
                    <a:pt x="6139" y="2456"/>
                  </a:cubicBezTo>
                  <a:lnTo>
                    <a:pt x="6132" y="2429"/>
                  </a:lnTo>
                  <a:cubicBezTo>
                    <a:pt x="6112" y="2359"/>
                    <a:pt x="6091" y="2290"/>
                    <a:pt x="6063" y="2221"/>
                  </a:cubicBezTo>
                  <a:lnTo>
                    <a:pt x="6056" y="2193"/>
                  </a:lnTo>
                  <a:cubicBezTo>
                    <a:pt x="6028" y="2123"/>
                    <a:pt x="6008" y="2061"/>
                    <a:pt x="5973" y="1992"/>
                  </a:cubicBezTo>
                  <a:lnTo>
                    <a:pt x="5966" y="1971"/>
                  </a:lnTo>
                  <a:cubicBezTo>
                    <a:pt x="5938" y="1902"/>
                    <a:pt x="5904" y="1839"/>
                    <a:pt x="5869" y="1770"/>
                  </a:cubicBezTo>
                  <a:lnTo>
                    <a:pt x="5862" y="1749"/>
                  </a:lnTo>
                  <a:cubicBezTo>
                    <a:pt x="5827" y="1686"/>
                    <a:pt x="5786" y="1624"/>
                    <a:pt x="5751" y="1562"/>
                  </a:cubicBezTo>
                  <a:lnTo>
                    <a:pt x="5737" y="1541"/>
                  </a:lnTo>
                  <a:cubicBezTo>
                    <a:pt x="5578" y="1284"/>
                    <a:pt x="5383" y="1055"/>
                    <a:pt x="5161" y="854"/>
                  </a:cubicBezTo>
                  <a:lnTo>
                    <a:pt x="5134" y="826"/>
                  </a:lnTo>
                  <a:lnTo>
                    <a:pt x="5106" y="799"/>
                  </a:lnTo>
                  <a:lnTo>
                    <a:pt x="5078" y="778"/>
                  </a:lnTo>
                  <a:lnTo>
                    <a:pt x="5043" y="750"/>
                  </a:lnTo>
                  <a:lnTo>
                    <a:pt x="5016" y="729"/>
                  </a:lnTo>
                  <a:lnTo>
                    <a:pt x="4988" y="702"/>
                  </a:lnTo>
                  <a:lnTo>
                    <a:pt x="4953" y="681"/>
                  </a:lnTo>
                  <a:lnTo>
                    <a:pt x="4926" y="653"/>
                  </a:lnTo>
                  <a:lnTo>
                    <a:pt x="4891" y="632"/>
                  </a:lnTo>
                  <a:lnTo>
                    <a:pt x="4863" y="611"/>
                  </a:lnTo>
                  <a:lnTo>
                    <a:pt x="4828" y="584"/>
                  </a:lnTo>
                  <a:lnTo>
                    <a:pt x="4801" y="563"/>
                  </a:lnTo>
                  <a:lnTo>
                    <a:pt x="4766" y="542"/>
                  </a:lnTo>
                  <a:lnTo>
                    <a:pt x="4731" y="521"/>
                  </a:lnTo>
                  <a:lnTo>
                    <a:pt x="4697" y="500"/>
                  </a:lnTo>
                  <a:lnTo>
                    <a:pt x="4669" y="480"/>
                  </a:lnTo>
                  <a:lnTo>
                    <a:pt x="4634" y="459"/>
                  </a:lnTo>
                  <a:lnTo>
                    <a:pt x="4600" y="438"/>
                  </a:lnTo>
                  <a:lnTo>
                    <a:pt x="4565" y="417"/>
                  </a:lnTo>
                  <a:lnTo>
                    <a:pt x="4530" y="396"/>
                  </a:lnTo>
                  <a:lnTo>
                    <a:pt x="4496" y="382"/>
                  </a:lnTo>
                  <a:lnTo>
                    <a:pt x="4461" y="362"/>
                  </a:lnTo>
                  <a:lnTo>
                    <a:pt x="4426" y="348"/>
                  </a:lnTo>
                  <a:lnTo>
                    <a:pt x="4391" y="327"/>
                  </a:lnTo>
                  <a:lnTo>
                    <a:pt x="4357" y="306"/>
                  </a:lnTo>
                  <a:lnTo>
                    <a:pt x="4315" y="292"/>
                  </a:lnTo>
                  <a:lnTo>
                    <a:pt x="4287" y="278"/>
                  </a:lnTo>
                  <a:lnTo>
                    <a:pt x="4232" y="251"/>
                  </a:lnTo>
                  <a:lnTo>
                    <a:pt x="4211" y="244"/>
                  </a:lnTo>
                  <a:lnTo>
                    <a:pt x="4142" y="216"/>
                  </a:lnTo>
                  <a:lnTo>
                    <a:pt x="4114" y="202"/>
                  </a:lnTo>
                  <a:lnTo>
                    <a:pt x="4065" y="188"/>
                  </a:lnTo>
                  <a:lnTo>
                    <a:pt x="4038" y="174"/>
                  </a:lnTo>
                  <a:lnTo>
                    <a:pt x="3989" y="161"/>
                  </a:lnTo>
                  <a:lnTo>
                    <a:pt x="3954" y="154"/>
                  </a:lnTo>
                  <a:lnTo>
                    <a:pt x="3913" y="140"/>
                  </a:lnTo>
                  <a:lnTo>
                    <a:pt x="3878" y="126"/>
                  </a:lnTo>
                  <a:lnTo>
                    <a:pt x="3837" y="112"/>
                  </a:lnTo>
                  <a:lnTo>
                    <a:pt x="3802" y="105"/>
                  </a:lnTo>
                  <a:lnTo>
                    <a:pt x="3760" y="91"/>
                  </a:lnTo>
                  <a:lnTo>
                    <a:pt x="3726" y="84"/>
                  </a:lnTo>
                  <a:lnTo>
                    <a:pt x="3684" y="70"/>
                  </a:lnTo>
                  <a:lnTo>
                    <a:pt x="3649" y="63"/>
                  </a:lnTo>
                  <a:lnTo>
                    <a:pt x="3608" y="56"/>
                  </a:lnTo>
                  <a:lnTo>
                    <a:pt x="3566" y="50"/>
                  </a:lnTo>
                  <a:lnTo>
                    <a:pt x="3524" y="43"/>
                  </a:lnTo>
                  <a:lnTo>
                    <a:pt x="3490" y="36"/>
                  </a:lnTo>
                  <a:lnTo>
                    <a:pt x="3448" y="29"/>
                  </a:lnTo>
                  <a:lnTo>
                    <a:pt x="3407" y="22"/>
                  </a:lnTo>
                  <a:lnTo>
                    <a:pt x="3365" y="15"/>
                  </a:lnTo>
                  <a:lnTo>
                    <a:pt x="3330" y="8"/>
                  </a:lnTo>
                  <a:lnTo>
                    <a:pt x="3275"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3" name="Google Shape;7273;p95"/>
            <p:cNvSpPr/>
            <p:nvPr/>
          </p:nvSpPr>
          <p:spPr>
            <a:xfrm>
              <a:off x="1017724" y="3215146"/>
              <a:ext cx="12585" cy="48578"/>
            </a:xfrm>
            <a:custGeom>
              <a:rect b="b" l="l" r="r" t="t"/>
              <a:pathLst>
                <a:path extrusionOk="0" h="1849" w="479">
                  <a:moveTo>
                    <a:pt x="240" y="0"/>
                  </a:moveTo>
                  <a:cubicBezTo>
                    <a:pt x="120" y="0"/>
                    <a:pt x="0" y="80"/>
                    <a:pt x="0" y="239"/>
                  </a:cubicBezTo>
                  <a:lnTo>
                    <a:pt x="0" y="1613"/>
                  </a:lnTo>
                  <a:cubicBezTo>
                    <a:pt x="0" y="1745"/>
                    <a:pt x="104" y="1849"/>
                    <a:pt x="236" y="1849"/>
                  </a:cubicBezTo>
                  <a:cubicBezTo>
                    <a:pt x="368" y="1849"/>
                    <a:pt x="479" y="1738"/>
                    <a:pt x="479" y="1606"/>
                  </a:cubicBezTo>
                  <a:lnTo>
                    <a:pt x="479" y="239"/>
                  </a:lnTo>
                  <a:cubicBezTo>
                    <a:pt x="479" y="80"/>
                    <a:pt x="359" y="0"/>
                    <a:pt x="24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4" name="Google Shape;7274;p95"/>
            <p:cNvSpPr/>
            <p:nvPr/>
          </p:nvSpPr>
          <p:spPr>
            <a:xfrm>
              <a:off x="1017724" y="3538219"/>
              <a:ext cx="12585" cy="48604"/>
            </a:xfrm>
            <a:custGeom>
              <a:rect b="b" l="l" r="r" t="t"/>
              <a:pathLst>
                <a:path extrusionOk="0" h="1850" w="479">
                  <a:moveTo>
                    <a:pt x="237" y="1"/>
                  </a:moveTo>
                  <a:cubicBezTo>
                    <a:pt x="118" y="1"/>
                    <a:pt x="0" y="81"/>
                    <a:pt x="0" y="240"/>
                  </a:cubicBezTo>
                  <a:lnTo>
                    <a:pt x="0" y="1614"/>
                  </a:lnTo>
                  <a:cubicBezTo>
                    <a:pt x="0" y="1745"/>
                    <a:pt x="104" y="1849"/>
                    <a:pt x="236" y="1849"/>
                  </a:cubicBezTo>
                  <a:cubicBezTo>
                    <a:pt x="368" y="1849"/>
                    <a:pt x="479" y="1745"/>
                    <a:pt x="479" y="1614"/>
                  </a:cubicBezTo>
                  <a:lnTo>
                    <a:pt x="479" y="240"/>
                  </a:lnTo>
                  <a:cubicBezTo>
                    <a:pt x="475" y="81"/>
                    <a:pt x="356" y="1"/>
                    <a:pt x="2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5" name="Google Shape;7275;p95"/>
            <p:cNvSpPr/>
            <p:nvPr/>
          </p:nvSpPr>
          <p:spPr>
            <a:xfrm>
              <a:off x="925901" y="3238975"/>
              <a:ext cx="34259" cy="43875"/>
            </a:xfrm>
            <a:custGeom>
              <a:rect b="b" l="l" r="r" t="t"/>
              <a:pathLst>
                <a:path extrusionOk="0" h="1670" w="1304">
                  <a:moveTo>
                    <a:pt x="327" y="0"/>
                  </a:moveTo>
                  <a:cubicBezTo>
                    <a:pt x="163" y="0"/>
                    <a:pt x="1" y="173"/>
                    <a:pt x="110" y="359"/>
                  </a:cubicBezTo>
                  <a:lnTo>
                    <a:pt x="797" y="1552"/>
                  </a:lnTo>
                  <a:cubicBezTo>
                    <a:pt x="839" y="1621"/>
                    <a:pt x="915" y="1670"/>
                    <a:pt x="998" y="1670"/>
                  </a:cubicBezTo>
                  <a:lnTo>
                    <a:pt x="1005" y="1670"/>
                  </a:lnTo>
                  <a:cubicBezTo>
                    <a:pt x="1186" y="1670"/>
                    <a:pt x="1303" y="1469"/>
                    <a:pt x="1206" y="1309"/>
                  </a:cubicBezTo>
                  <a:lnTo>
                    <a:pt x="527" y="123"/>
                  </a:lnTo>
                  <a:cubicBezTo>
                    <a:pt x="477" y="36"/>
                    <a:pt x="402" y="0"/>
                    <a:pt x="327"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6" name="Google Shape;7276;p95"/>
            <p:cNvSpPr/>
            <p:nvPr/>
          </p:nvSpPr>
          <p:spPr>
            <a:xfrm>
              <a:off x="1087556" y="3518961"/>
              <a:ext cx="34049" cy="43796"/>
            </a:xfrm>
            <a:custGeom>
              <a:rect b="b" l="l" r="r" t="t"/>
              <a:pathLst>
                <a:path extrusionOk="0" h="1667" w="1296">
                  <a:moveTo>
                    <a:pt x="321" y="0"/>
                  </a:moveTo>
                  <a:cubicBezTo>
                    <a:pt x="159" y="0"/>
                    <a:pt x="0" y="170"/>
                    <a:pt x="110" y="356"/>
                  </a:cubicBezTo>
                  <a:lnTo>
                    <a:pt x="790" y="1549"/>
                  </a:lnTo>
                  <a:cubicBezTo>
                    <a:pt x="831" y="1618"/>
                    <a:pt x="914" y="1667"/>
                    <a:pt x="998" y="1667"/>
                  </a:cubicBezTo>
                  <a:cubicBezTo>
                    <a:pt x="1178" y="1667"/>
                    <a:pt x="1296" y="1466"/>
                    <a:pt x="1206" y="1306"/>
                  </a:cubicBezTo>
                  <a:lnTo>
                    <a:pt x="519" y="120"/>
                  </a:lnTo>
                  <a:cubicBezTo>
                    <a:pt x="469" y="35"/>
                    <a:pt x="395" y="0"/>
                    <a:pt x="321"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7" name="Google Shape;7277;p95"/>
            <p:cNvSpPr/>
            <p:nvPr/>
          </p:nvSpPr>
          <p:spPr>
            <a:xfrm>
              <a:off x="859274" y="3304788"/>
              <a:ext cx="49130" cy="30739"/>
            </a:xfrm>
            <a:custGeom>
              <a:rect b="b" l="l" r="r" t="t"/>
              <a:pathLst>
                <a:path extrusionOk="0" h="1170" w="1870">
                  <a:moveTo>
                    <a:pt x="346" y="0"/>
                  </a:moveTo>
                  <a:cubicBezTo>
                    <a:pt x="133" y="0"/>
                    <a:pt x="0" y="314"/>
                    <a:pt x="233" y="448"/>
                  </a:cubicBezTo>
                  <a:lnTo>
                    <a:pt x="1419" y="1135"/>
                  </a:lnTo>
                  <a:cubicBezTo>
                    <a:pt x="1453" y="1156"/>
                    <a:pt x="1495" y="1162"/>
                    <a:pt x="1537" y="1169"/>
                  </a:cubicBezTo>
                  <a:lnTo>
                    <a:pt x="1544" y="1169"/>
                  </a:lnTo>
                  <a:cubicBezTo>
                    <a:pt x="1786" y="1169"/>
                    <a:pt x="1870" y="843"/>
                    <a:pt x="1661" y="725"/>
                  </a:cubicBezTo>
                  <a:lnTo>
                    <a:pt x="475" y="39"/>
                  </a:lnTo>
                  <a:cubicBezTo>
                    <a:pt x="431" y="12"/>
                    <a:pt x="387"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8" name="Google Shape;7278;p95"/>
            <p:cNvSpPr/>
            <p:nvPr/>
          </p:nvSpPr>
          <p:spPr>
            <a:xfrm>
              <a:off x="1139103" y="3466311"/>
              <a:ext cx="49024" cy="30660"/>
            </a:xfrm>
            <a:custGeom>
              <a:rect b="b" l="l" r="r" t="t"/>
              <a:pathLst>
                <a:path extrusionOk="0" h="1167" w="1866">
                  <a:moveTo>
                    <a:pt x="346" y="0"/>
                  </a:moveTo>
                  <a:cubicBezTo>
                    <a:pt x="133" y="0"/>
                    <a:pt x="0" y="318"/>
                    <a:pt x="229" y="452"/>
                  </a:cubicBezTo>
                  <a:lnTo>
                    <a:pt x="1422" y="1139"/>
                  </a:lnTo>
                  <a:cubicBezTo>
                    <a:pt x="1456" y="1160"/>
                    <a:pt x="1498" y="1167"/>
                    <a:pt x="1540" y="1167"/>
                  </a:cubicBezTo>
                  <a:cubicBezTo>
                    <a:pt x="1782" y="1167"/>
                    <a:pt x="1866" y="848"/>
                    <a:pt x="1658" y="723"/>
                  </a:cubicBezTo>
                  <a:lnTo>
                    <a:pt x="471" y="36"/>
                  </a:lnTo>
                  <a:cubicBezTo>
                    <a:pt x="428" y="11"/>
                    <a:pt x="386" y="0"/>
                    <a:pt x="34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79" name="Google Shape;7279;p95"/>
            <p:cNvSpPr/>
            <p:nvPr/>
          </p:nvSpPr>
          <p:spPr>
            <a:xfrm>
              <a:off x="836023" y="3394719"/>
              <a:ext cx="52703" cy="12611"/>
            </a:xfrm>
            <a:custGeom>
              <a:rect b="b" l="l" r="r" t="t"/>
              <a:pathLst>
                <a:path extrusionOk="0" h="480" w="2006">
                  <a:moveTo>
                    <a:pt x="320" y="1"/>
                  </a:moveTo>
                  <a:cubicBezTo>
                    <a:pt x="1" y="1"/>
                    <a:pt x="1" y="472"/>
                    <a:pt x="320" y="479"/>
                  </a:cubicBezTo>
                  <a:lnTo>
                    <a:pt x="1693" y="479"/>
                  </a:lnTo>
                  <a:cubicBezTo>
                    <a:pt x="2005" y="479"/>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0" name="Google Shape;7280;p95"/>
            <p:cNvSpPr/>
            <p:nvPr/>
          </p:nvSpPr>
          <p:spPr>
            <a:xfrm>
              <a:off x="1159122" y="3394719"/>
              <a:ext cx="52703" cy="12611"/>
            </a:xfrm>
            <a:custGeom>
              <a:rect b="b" l="l" r="r" t="t"/>
              <a:pathLst>
                <a:path extrusionOk="0" h="480" w="2006">
                  <a:moveTo>
                    <a:pt x="320" y="1"/>
                  </a:moveTo>
                  <a:cubicBezTo>
                    <a:pt x="1" y="1"/>
                    <a:pt x="1" y="479"/>
                    <a:pt x="320" y="479"/>
                  </a:cubicBezTo>
                  <a:lnTo>
                    <a:pt x="1693" y="479"/>
                  </a:lnTo>
                  <a:cubicBezTo>
                    <a:pt x="2005" y="472"/>
                    <a:pt x="2005" y="1"/>
                    <a:pt x="169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1" name="Google Shape;7281;p95"/>
            <p:cNvSpPr/>
            <p:nvPr/>
          </p:nvSpPr>
          <p:spPr>
            <a:xfrm>
              <a:off x="859721" y="3466311"/>
              <a:ext cx="49182" cy="30660"/>
            </a:xfrm>
            <a:custGeom>
              <a:rect b="b" l="l" r="r" t="t"/>
              <a:pathLst>
                <a:path extrusionOk="0" h="1167" w="1872">
                  <a:moveTo>
                    <a:pt x="1525" y="0"/>
                  </a:moveTo>
                  <a:cubicBezTo>
                    <a:pt x="1486" y="0"/>
                    <a:pt x="1444" y="11"/>
                    <a:pt x="1402" y="36"/>
                  </a:cubicBezTo>
                  <a:lnTo>
                    <a:pt x="216" y="723"/>
                  </a:lnTo>
                  <a:cubicBezTo>
                    <a:pt x="1" y="848"/>
                    <a:pt x="91" y="1167"/>
                    <a:pt x="334" y="1167"/>
                  </a:cubicBezTo>
                  <a:cubicBezTo>
                    <a:pt x="375" y="1167"/>
                    <a:pt x="417" y="1153"/>
                    <a:pt x="458" y="1132"/>
                  </a:cubicBezTo>
                  <a:lnTo>
                    <a:pt x="1638" y="452"/>
                  </a:lnTo>
                  <a:cubicBezTo>
                    <a:pt x="1872" y="318"/>
                    <a:pt x="1735" y="0"/>
                    <a:pt x="152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2" name="Google Shape;7282;p95"/>
            <p:cNvSpPr/>
            <p:nvPr/>
          </p:nvSpPr>
          <p:spPr>
            <a:xfrm>
              <a:off x="1139628" y="3304840"/>
              <a:ext cx="49024" cy="30686"/>
            </a:xfrm>
            <a:custGeom>
              <a:rect b="b" l="l" r="r" t="t"/>
              <a:pathLst>
                <a:path extrusionOk="0" h="1168" w="1866">
                  <a:moveTo>
                    <a:pt x="1526" y="1"/>
                  </a:moveTo>
                  <a:cubicBezTo>
                    <a:pt x="1486" y="1"/>
                    <a:pt x="1445" y="12"/>
                    <a:pt x="1402" y="37"/>
                  </a:cubicBezTo>
                  <a:lnTo>
                    <a:pt x="209" y="723"/>
                  </a:lnTo>
                  <a:cubicBezTo>
                    <a:pt x="1" y="841"/>
                    <a:pt x="84" y="1167"/>
                    <a:pt x="334" y="1167"/>
                  </a:cubicBezTo>
                  <a:cubicBezTo>
                    <a:pt x="375" y="1167"/>
                    <a:pt x="410" y="1154"/>
                    <a:pt x="451" y="1133"/>
                  </a:cubicBezTo>
                  <a:lnTo>
                    <a:pt x="1638" y="446"/>
                  </a:lnTo>
                  <a:cubicBezTo>
                    <a:pt x="1865" y="312"/>
                    <a:pt x="1734" y="1"/>
                    <a:pt x="1526"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3" name="Google Shape;7283;p95"/>
            <p:cNvSpPr/>
            <p:nvPr/>
          </p:nvSpPr>
          <p:spPr>
            <a:xfrm>
              <a:off x="926427" y="3518961"/>
              <a:ext cx="34075" cy="43796"/>
            </a:xfrm>
            <a:custGeom>
              <a:rect b="b" l="l" r="r" t="t"/>
              <a:pathLst>
                <a:path extrusionOk="0" h="1667" w="1297">
                  <a:moveTo>
                    <a:pt x="975" y="0"/>
                  </a:moveTo>
                  <a:cubicBezTo>
                    <a:pt x="901" y="0"/>
                    <a:pt x="827" y="35"/>
                    <a:pt x="777" y="120"/>
                  </a:cubicBezTo>
                  <a:lnTo>
                    <a:pt x="90" y="1313"/>
                  </a:lnTo>
                  <a:cubicBezTo>
                    <a:pt x="0" y="1466"/>
                    <a:pt x="111" y="1667"/>
                    <a:pt x="299" y="1667"/>
                  </a:cubicBezTo>
                  <a:cubicBezTo>
                    <a:pt x="382" y="1667"/>
                    <a:pt x="458" y="1618"/>
                    <a:pt x="507" y="1549"/>
                  </a:cubicBezTo>
                  <a:lnTo>
                    <a:pt x="1186" y="356"/>
                  </a:lnTo>
                  <a:cubicBezTo>
                    <a:pt x="1296" y="170"/>
                    <a:pt x="1137" y="0"/>
                    <a:pt x="97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4" name="Google Shape;7284;p95"/>
            <p:cNvSpPr/>
            <p:nvPr/>
          </p:nvSpPr>
          <p:spPr>
            <a:xfrm>
              <a:off x="1087871" y="3239106"/>
              <a:ext cx="34233" cy="43744"/>
            </a:xfrm>
            <a:custGeom>
              <a:rect b="b" l="l" r="r" t="t"/>
              <a:pathLst>
                <a:path extrusionOk="0" h="1665" w="1303">
                  <a:moveTo>
                    <a:pt x="980" y="1"/>
                  </a:moveTo>
                  <a:cubicBezTo>
                    <a:pt x="904" y="1"/>
                    <a:pt x="828" y="37"/>
                    <a:pt x="778" y="125"/>
                  </a:cubicBezTo>
                  <a:lnTo>
                    <a:pt x="98" y="1311"/>
                  </a:lnTo>
                  <a:cubicBezTo>
                    <a:pt x="1" y="1471"/>
                    <a:pt x="119" y="1665"/>
                    <a:pt x="299" y="1665"/>
                  </a:cubicBezTo>
                  <a:cubicBezTo>
                    <a:pt x="382" y="1665"/>
                    <a:pt x="465" y="1616"/>
                    <a:pt x="507" y="1547"/>
                  </a:cubicBezTo>
                  <a:lnTo>
                    <a:pt x="1194" y="361"/>
                  </a:lnTo>
                  <a:cubicBezTo>
                    <a:pt x="1303" y="171"/>
                    <a:pt x="1143" y="1"/>
                    <a:pt x="98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85" name="Google Shape;7285;p95"/>
          <p:cNvGrpSpPr/>
          <p:nvPr/>
        </p:nvGrpSpPr>
        <p:grpSpPr>
          <a:xfrm>
            <a:off x="1343123" y="3210890"/>
            <a:ext cx="431368" cy="380189"/>
            <a:chOff x="1356297" y="3210890"/>
            <a:chExt cx="431368" cy="380189"/>
          </a:xfrm>
        </p:grpSpPr>
        <p:sp>
          <p:nvSpPr>
            <p:cNvPr id="7286" name="Google Shape;7286;p95"/>
            <p:cNvSpPr/>
            <p:nvPr/>
          </p:nvSpPr>
          <p:spPr>
            <a:xfrm>
              <a:off x="1418432" y="3271343"/>
              <a:ext cx="191369" cy="190843"/>
            </a:xfrm>
            <a:custGeom>
              <a:rect b="b" l="l" r="r" t="t"/>
              <a:pathLst>
                <a:path extrusionOk="0" h="7264" w="7284">
                  <a:moveTo>
                    <a:pt x="3642" y="1"/>
                  </a:moveTo>
                  <a:cubicBezTo>
                    <a:pt x="1631" y="1"/>
                    <a:pt x="1" y="1631"/>
                    <a:pt x="1" y="3642"/>
                  </a:cubicBezTo>
                  <a:lnTo>
                    <a:pt x="1" y="3739"/>
                  </a:lnTo>
                  <a:lnTo>
                    <a:pt x="1" y="3774"/>
                  </a:lnTo>
                  <a:lnTo>
                    <a:pt x="1" y="3837"/>
                  </a:lnTo>
                  <a:lnTo>
                    <a:pt x="1" y="3878"/>
                  </a:lnTo>
                  <a:lnTo>
                    <a:pt x="1" y="3934"/>
                  </a:lnTo>
                  <a:lnTo>
                    <a:pt x="1" y="3975"/>
                  </a:lnTo>
                  <a:cubicBezTo>
                    <a:pt x="1" y="3989"/>
                    <a:pt x="1" y="4010"/>
                    <a:pt x="1" y="4031"/>
                  </a:cubicBezTo>
                  <a:lnTo>
                    <a:pt x="8" y="4072"/>
                  </a:lnTo>
                  <a:cubicBezTo>
                    <a:pt x="8" y="4093"/>
                    <a:pt x="8" y="4114"/>
                    <a:pt x="15" y="4128"/>
                  </a:cubicBezTo>
                  <a:lnTo>
                    <a:pt x="22" y="4170"/>
                  </a:lnTo>
                  <a:cubicBezTo>
                    <a:pt x="22" y="4190"/>
                    <a:pt x="29" y="4204"/>
                    <a:pt x="29" y="4225"/>
                  </a:cubicBezTo>
                  <a:lnTo>
                    <a:pt x="36" y="4267"/>
                  </a:lnTo>
                  <a:lnTo>
                    <a:pt x="43" y="4322"/>
                  </a:lnTo>
                  <a:lnTo>
                    <a:pt x="56" y="4357"/>
                  </a:lnTo>
                  <a:cubicBezTo>
                    <a:pt x="56" y="4378"/>
                    <a:pt x="63" y="4398"/>
                    <a:pt x="63" y="4412"/>
                  </a:cubicBezTo>
                  <a:lnTo>
                    <a:pt x="70" y="4454"/>
                  </a:lnTo>
                  <a:cubicBezTo>
                    <a:pt x="77" y="4475"/>
                    <a:pt x="84" y="4496"/>
                    <a:pt x="84" y="4509"/>
                  </a:cubicBezTo>
                  <a:lnTo>
                    <a:pt x="98" y="4544"/>
                  </a:lnTo>
                  <a:cubicBezTo>
                    <a:pt x="98" y="4572"/>
                    <a:pt x="105" y="4593"/>
                    <a:pt x="112" y="4613"/>
                  </a:cubicBezTo>
                  <a:lnTo>
                    <a:pt x="119" y="4634"/>
                  </a:lnTo>
                  <a:cubicBezTo>
                    <a:pt x="126" y="4669"/>
                    <a:pt x="140" y="4697"/>
                    <a:pt x="147" y="4724"/>
                  </a:cubicBezTo>
                  <a:lnTo>
                    <a:pt x="154" y="4745"/>
                  </a:lnTo>
                  <a:cubicBezTo>
                    <a:pt x="160" y="4773"/>
                    <a:pt x="167" y="4794"/>
                    <a:pt x="174" y="4815"/>
                  </a:cubicBezTo>
                  <a:lnTo>
                    <a:pt x="188" y="4849"/>
                  </a:lnTo>
                  <a:lnTo>
                    <a:pt x="209" y="4898"/>
                  </a:lnTo>
                  <a:lnTo>
                    <a:pt x="223" y="4939"/>
                  </a:lnTo>
                  <a:lnTo>
                    <a:pt x="244" y="4988"/>
                  </a:lnTo>
                  <a:lnTo>
                    <a:pt x="258" y="5023"/>
                  </a:lnTo>
                  <a:lnTo>
                    <a:pt x="278" y="5078"/>
                  </a:lnTo>
                  <a:lnTo>
                    <a:pt x="292" y="5113"/>
                  </a:lnTo>
                  <a:lnTo>
                    <a:pt x="313" y="5161"/>
                  </a:lnTo>
                  <a:lnTo>
                    <a:pt x="334" y="5196"/>
                  </a:lnTo>
                  <a:lnTo>
                    <a:pt x="355" y="5245"/>
                  </a:lnTo>
                  <a:lnTo>
                    <a:pt x="376" y="5279"/>
                  </a:lnTo>
                  <a:lnTo>
                    <a:pt x="403" y="5328"/>
                  </a:lnTo>
                  <a:lnTo>
                    <a:pt x="417" y="5363"/>
                  </a:lnTo>
                  <a:lnTo>
                    <a:pt x="445" y="5411"/>
                  </a:lnTo>
                  <a:lnTo>
                    <a:pt x="466" y="5446"/>
                  </a:lnTo>
                  <a:lnTo>
                    <a:pt x="493" y="5501"/>
                  </a:lnTo>
                  <a:lnTo>
                    <a:pt x="507" y="5522"/>
                  </a:lnTo>
                  <a:lnTo>
                    <a:pt x="556" y="5598"/>
                  </a:lnTo>
                  <a:lnTo>
                    <a:pt x="563" y="5612"/>
                  </a:lnTo>
                  <a:lnTo>
                    <a:pt x="611" y="5675"/>
                  </a:lnTo>
                  <a:lnTo>
                    <a:pt x="625" y="5702"/>
                  </a:lnTo>
                  <a:lnTo>
                    <a:pt x="660" y="5751"/>
                  </a:lnTo>
                  <a:lnTo>
                    <a:pt x="681" y="5786"/>
                  </a:lnTo>
                  <a:lnTo>
                    <a:pt x="715" y="5827"/>
                  </a:lnTo>
                  <a:lnTo>
                    <a:pt x="736" y="5855"/>
                  </a:lnTo>
                  <a:lnTo>
                    <a:pt x="771" y="5904"/>
                  </a:lnTo>
                  <a:lnTo>
                    <a:pt x="799" y="5931"/>
                  </a:lnTo>
                  <a:lnTo>
                    <a:pt x="833" y="5973"/>
                  </a:lnTo>
                  <a:lnTo>
                    <a:pt x="854" y="6001"/>
                  </a:lnTo>
                  <a:lnTo>
                    <a:pt x="889" y="6042"/>
                  </a:lnTo>
                  <a:lnTo>
                    <a:pt x="917" y="6070"/>
                  </a:lnTo>
                  <a:lnTo>
                    <a:pt x="951" y="6112"/>
                  </a:lnTo>
                  <a:lnTo>
                    <a:pt x="979" y="6139"/>
                  </a:lnTo>
                  <a:lnTo>
                    <a:pt x="1021" y="6181"/>
                  </a:lnTo>
                  <a:lnTo>
                    <a:pt x="1041" y="6202"/>
                  </a:lnTo>
                  <a:lnTo>
                    <a:pt x="1090" y="6250"/>
                  </a:lnTo>
                  <a:lnTo>
                    <a:pt x="1104" y="6271"/>
                  </a:lnTo>
                  <a:lnTo>
                    <a:pt x="1173" y="6334"/>
                  </a:lnTo>
                  <a:lnTo>
                    <a:pt x="1243" y="6396"/>
                  </a:lnTo>
                  <a:cubicBezTo>
                    <a:pt x="1409" y="6535"/>
                    <a:pt x="1582" y="6660"/>
                    <a:pt x="1770" y="6771"/>
                  </a:cubicBezTo>
                  <a:lnTo>
                    <a:pt x="1784" y="6778"/>
                  </a:lnTo>
                  <a:lnTo>
                    <a:pt x="1860" y="6819"/>
                  </a:lnTo>
                  <a:lnTo>
                    <a:pt x="1881" y="6833"/>
                  </a:lnTo>
                  <a:lnTo>
                    <a:pt x="1971" y="6882"/>
                  </a:lnTo>
                  <a:lnTo>
                    <a:pt x="1992" y="6895"/>
                  </a:lnTo>
                  <a:lnTo>
                    <a:pt x="2068" y="6930"/>
                  </a:lnTo>
                  <a:lnTo>
                    <a:pt x="2096" y="6944"/>
                  </a:lnTo>
                  <a:lnTo>
                    <a:pt x="2179" y="6979"/>
                  </a:lnTo>
                  <a:lnTo>
                    <a:pt x="2200" y="6986"/>
                  </a:lnTo>
                  <a:lnTo>
                    <a:pt x="2297" y="7027"/>
                  </a:lnTo>
                  <a:lnTo>
                    <a:pt x="2325" y="7041"/>
                  </a:lnTo>
                  <a:lnTo>
                    <a:pt x="2401" y="7069"/>
                  </a:lnTo>
                  <a:lnTo>
                    <a:pt x="2429" y="7076"/>
                  </a:lnTo>
                  <a:lnTo>
                    <a:pt x="2519" y="7104"/>
                  </a:lnTo>
                  <a:lnTo>
                    <a:pt x="2533" y="7110"/>
                  </a:lnTo>
                  <a:lnTo>
                    <a:pt x="2637" y="7138"/>
                  </a:lnTo>
                  <a:lnTo>
                    <a:pt x="2664" y="7152"/>
                  </a:lnTo>
                  <a:lnTo>
                    <a:pt x="2741" y="7173"/>
                  </a:lnTo>
                  <a:lnTo>
                    <a:pt x="2775" y="7180"/>
                  </a:lnTo>
                  <a:lnTo>
                    <a:pt x="2873" y="7201"/>
                  </a:lnTo>
                  <a:lnTo>
                    <a:pt x="2886" y="7201"/>
                  </a:lnTo>
                  <a:lnTo>
                    <a:pt x="2990" y="7221"/>
                  </a:lnTo>
                  <a:lnTo>
                    <a:pt x="3018" y="7221"/>
                  </a:lnTo>
                  <a:lnTo>
                    <a:pt x="3101" y="7235"/>
                  </a:lnTo>
                  <a:lnTo>
                    <a:pt x="3136" y="7242"/>
                  </a:lnTo>
                  <a:lnTo>
                    <a:pt x="3240" y="7256"/>
                  </a:lnTo>
                  <a:lnTo>
                    <a:pt x="3247" y="7256"/>
                  </a:lnTo>
                  <a:lnTo>
                    <a:pt x="3358" y="7263"/>
                  </a:lnTo>
                  <a:lnTo>
                    <a:pt x="3892" y="7263"/>
                  </a:lnTo>
                  <a:lnTo>
                    <a:pt x="4003" y="7256"/>
                  </a:lnTo>
                  <a:lnTo>
                    <a:pt x="4010" y="7256"/>
                  </a:lnTo>
                  <a:lnTo>
                    <a:pt x="4107" y="7242"/>
                  </a:lnTo>
                  <a:lnTo>
                    <a:pt x="4142" y="7235"/>
                  </a:lnTo>
                  <a:lnTo>
                    <a:pt x="4232" y="7221"/>
                  </a:lnTo>
                  <a:lnTo>
                    <a:pt x="4260" y="7221"/>
                  </a:lnTo>
                  <a:lnTo>
                    <a:pt x="4371" y="7201"/>
                  </a:lnTo>
                  <a:lnTo>
                    <a:pt x="4378" y="7201"/>
                  </a:lnTo>
                  <a:lnTo>
                    <a:pt x="4475" y="7180"/>
                  </a:lnTo>
                  <a:lnTo>
                    <a:pt x="4509" y="7173"/>
                  </a:lnTo>
                  <a:lnTo>
                    <a:pt x="4586" y="7152"/>
                  </a:lnTo>
                  <a:lnTo>
                    <a:pt x="4614" y="7138"/>
                  </a:lnTo>
                  <a:lnTo>
                    <a:pt x="4718" y="7110"/>
                  </a:lnTo>
                  <a:lnTo>
                    <a:pt x="4731" y="7104"/>
                  </a:lnTo>
                  <a:lnTo>
                    <a:pt x="4822" y="7076"/>
                  </a:lnTo>
                  <a:lnTo>
                    <a:pt x="4849" y="7069"/>
                  </a:lnTo>
                  <a:lnTo>
                    <a:pt x="4933" y="7041"/>
                  </a:lnTo>
                  <a:lnTo>
                    <a:pt x="4953" y="7027"/>
                  </a:lnTo>
                  <a:lnTo>
                    <a:pt x="5051" y="6986"/>
                  </a:lnTo>
                  <a:lnTo>
                    <a:pt x="5071" y="6979"/>
                  </a:lnTo>
                  <a:lnTo>
                    <a:pt x="5155" y="6944"/>
                  </a:lnTo>
                  <a:lnTo>
                    <a:pt x="5182" y="6930"/>
                  </a:lnTo>
                  <a:lnTo>
                    <a:pt x="5259" y="6895"/>
                  </a:lnTo>
                  <a:lnTo>
                    <a:pt x="5279" y="6882"/>
                  </a:lnTo>
                  <a:lnTo>
                    <a:pt x="5377" y="6833"/>
                  </a:lnTo>
                  <a:lnTo>
                    <a:pt x="5397" y="6819"/>
                  </a:lnTo>
                  <a:lnTo>
                    <a:pt x="5467" y="6778"/>
                  </a:lnTo>
                  <a:lnTo>
                    <a:pt x="5481" y="6771"/>
                  </a:lnTo>
                  <a:cubicBezTo>
                    <a:pt x="5668" y="6660"/>
                    <a:pt x="5841" y="6535"/>
                    <a:pt x="6008" y="6396"/>
                  </a:cubicBezTo>
                  <a:lnTo>
                    <a:pt x="6077" y="6334"/>
                  </a:lnTo>
                  <a:lnTo>
                    <a:pt x="6146" y="6271"/>
                  </a:lnTo>
                  <a:lnTo>
                    <a:pt x="6160" y="6250"/>
                  </a:lnTo>
                  <a:lnTo>
                    <a:pt x="6209" y="6202"/>
                  </a:lnTo>
                  <a:lnTo>
                    <a:pt x="6257" y="6181"/>
                  </a:lnTo>
                  <a:lnTo>
                    <a:pt x="6299" y="6139"/>
                  </a:lnTo>
                  <a:lnTo>
                    <a:pt x="6320" y="6112"/>
                  </a:lnTo>
                  <a:lnTo>
                    <a:pt x="6361" y="6070"/>
                  </a:lnTo>
                  <a:lnTo>
                    <a:pt x="6382" y="6042"/>
                  </a:lnTo>
                  <a:lnTo>
                    <a:pt x="6424" y="6001"/>
                  </a:lnTo>
                  <a:lnTo>
                    <a:pt x="6445" y="5973"/>
                  </a:lnTo>
                  <a:lnTo>
                    <a:pt x="6479" y="5931"/>
                  </a:lnTo>
                  <a:lnTo>
                    <a:pt x="6507" y="5904"/>
                  </a:lnTo>
                  <a:lnTo>
                    <a:pt x="6535" y="5855"/>
                  </a:lnTo>
                  <a:lnTo>
                    <a:pt x="6563" y="5827"/>
                  </a:lnTo>
                  <a:lnTo>
                    <a:pt x="6590" y="5786"/>
                  </a:lnTo>
                  <a:lnTo>
                    <a:pt x="6618" y="5751"/>
                  </a:lnTo>
                  <a:lnTo>
                    <a:pt x="6653" y="5702"/>
                  </a:lnTo>
                  <a:lnTo>
                    <a:pt x="6667" y="5675"/>
                  </a:lnTo>
                  <a:lnTo>
                    <a:pt x="6708" y="5612"/>
                  </a:lnTo>
                  <a:lnTo>
                    <a:pt x="6715" y="5598"/>
                  </a:lnTo>
                  <a:lnTo>
                    <a:pt x="6764" y="5522"/>
                  </a:lnTo>
                  <a:lnTo>
                    <a:pt x="6785" y="5501"/>
                  </a:lnTo>
                  <a:lnTo>
                    <a:pt x="6812" y="5446"/>
                  </a:lnTo>
                  <a:lnTo>
                    <a:pt x="6833" y="5411"/>
                  </a:lnTo>
                  <a:lnTo>
                    <a:pt x="6861" y="5363"/>
                  </a:lnTo>
                  <a:lnTo>
                    <a:pt x="6875" y="5328"/>
                  </a:lnTo>
                  <a:lnTo>
                    <a:pt x="6902" y="5279"/>
                  </a:lnTo>
                  <a:lnTo>
                    <a:pt x="6923" y="5245"/>
                  </a:lnTo>
                  <a:lnTo>
                    <a:pt x="6944" y="5196"/>
                  </a:lnTo>
                  <a:lnTo>
                    <a:pt x="6958" y="5161"/>
                  </a:lnTo>
                  <a:lnTo>
                    <a:pt x="6986" y="5113"/>
                  </a:lnTo>
                  <a:lnTo>
                    <a:pt x="7000" y="5078"/>
                  </a:lnTo>
                  <a:lnTo>
                    <a:pt x="7020" y="5023"/>
                  </a:lnTo>
                  <a:lnTo>
                    <a:pt x="7034" y="4988"/>
                  </a:lnTo>
                  <a:lnTo>
                    <a:pt x="7055" y="4939"/>
                  </a:lnTo>
                  <a:lnTo>
                    <a:pt x="7069" y="4898"/>
                  </a:lnTo>
                  <a:lnTo>
                    <a:pt x="7090" y="4849"/>
                  </a:lnTo>
                  <a:lnTo>
                    <a:pt x="7104" y="4815"/>
                  </a:lnTo>
                  <a:lnTo>
                    <a:pt x="7124" y="4745"/>
                  </a:lnTo>
                  <a:lnTo>
                    <a:pt x="7131" y="4724"/>
                  </a:lnTo>
                  <a:cubicBezTo>
                    <a:pt x="7138" y="4690"/>
                    <a:pt x="7145" y="4662"/>
                    <a:pt x="7159" y="4634"/>
                  </a:cubicBezTo>
                  <a:lnTo>
                    <a:pt x="7166" y="4613"/>
                  </a:lnTo>
                  <a:cubicBezTo>
                    <a:pt x="7166" y="4593"/>
                    <a:pt x="7173" y="4572"/>
                    <a:pt x="7180" y="4544"/>
                  </a:cubicBezTo>
                  <a:lnTo>
                    <a:pt x="7194" y="4509"/>
                  </a:lnTo>
                  <a:lnTo>
                    <a:pt x="7208" y="4454"/>
                  </a:lnTo>
                  <a:lnTo>
                    <a:pt x="7215" y="4412"/>
                  </a:lnTo>
                  <a:cubicBezTo>
                    <a:pt x="7215" y="4398"/>
                    <a:pt x="7222" y="4378"/>
                    <a:pt x="7228" y="4357"/>
                  </a:cubicBezTo>
                  <a:lnTo>
                    <a:pt x="7235" y="4322"/>
                  </a:lnTo>
                  <a:cubicBezTo>
                    <a:pt x="7235" y="4301"/>
                    <a:pt x="7242" y="4280"/>
                    <a:pt x="7242" y="4267"/>
                  </a:cubicBezTo>
                  <a:lnTo>
                    <a:pt x="7249" y="4225"/>
                  </a:lnTo>
                  <a:lnTo>
                    <a:pt x="7256" y="4170"/>
                  </a:lnTo>
                  <a:lnTo>
                    <a:pt x="7263" y="4128"/>
                  </a:lnTo>
                  <a:cubicBezTo>
                    <a:pt x="7263" y="4107"/>
                    <a:pt x="7270" y="4093"/>
                    <a:pt x="7270" y="4072"/>
                  </a:cubicBezTo>
                  <a:lnTo>
                    <a:pt x="7277" y="4031"/>
                  </a:lnTo>
                  <a:cubicBezTo>
                    <a:pt x="7277" y="4010"/>
                    <a:pt x="7277" y="3996"/>
                    <a:pt x="7284" y="3975"/>
                  </a:cubicBezTo>
                  <a:cubicBezTo>
                    <a:pt x="7284" y="3954"/>
                    <a:pt x="7284" y="3948"/>
                    <a:pt x="7284" y="3934"/>
                  </a:cubicBezTo>
                  <a:lnTo>
                    <a:pt x="7284" y="3878"/>
                  </a:lnTo>
                  <a:lnTo>
                    <a:pt x="7284" y="3837"/>
                  </a:lnTo>
                  <a:lnTo>
                    <a:pt x="7284" y="3774"/>
                  </a:lnTo>
                  <a:lnTo>
                    <a:pt x="7284" y="3739"/>
                  </a:lnTo>
                  <a:lnTo>
                    <a:pt x="7284" y="3642"/>
                  </a:lnTo>
                  <a:cubicBezTo>
                    <a:pt x="7284" y="1631"/>
                    <a:pt x="5647" y="1"/>
                    <a:pt x="3642" y="1"/>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7" name="Google Shape;7287;p95"/>
            <p:cNvSpPr/>
            <p:nvPr/>
          </p:nvSpPr>
          <p:spPr>
            <a:xfrm>
              <a:off x="1462543" y="3271159"/>
              <a:ext cx="147257" cy="177523"/>
            </a:xfrm>
            <a:custGeom>
              <a:rect b="b" l="l" r="r" t="t"/>
              <a:pathLst>
                <a:path extrusionOk="0" h="6757" w="5605">
                  <a:moveTo>
                    <a:pt x="2137" y="1"/>
                  </a:moveTo>
                  <a:cubicBezTo>
                    <a:pt x="708" y="806"/>
                    <a:pt x="1" y="2463"/>
                    <a:pt x="403" y="4045"/>
                  </a:cubicBezTo>
                  <a:cubicBezTo>
                    <a:pt x="812" y="5626"/>
                    <a:pt x="2234" y="6743"/>
                    <a:pt x="3871" y="6757"/>
                  </a:cubicBezTo>
                  <a:cubicBezTo>
                    <a:pt x="4037" y="6653"/>
                    <a:pt x="4197" y="6535"/>
                    <a:pt x="4350" y="6403"/>
                  </a:cubicBezTo>
                  <a:lnTo>
                    <a:pt x="4419" y="6341"/>
                  </a:lnTo>
                  <a:lnTo>
                    <a:pt x="4488" y="6278"/>
                  </a:lnTo>
                  <a:lnTo>
                    <a:pt x="4509" y="6257"/>
                  </a:lnTo>
                  <a:lnTo>
                    <a:pt x="4551" y="6216"/>
                  </a:lnTo>
                  <a:lnTo>
                    <a:pt x="4578" y="6188"/>
                  </a:lnTo>
                  <a:lnTo>
                    <a:pt x="4620" y="6146"/>
                  </a:lnTo>
                  <a:lnTo>
                    <a:pt x="4641" y="6119"/>
                  </a:lnTo>
                  <a:lnTo>
                    <a:pt x="4682" y="6084"/>
                  </a:lnTo>
                  <a:lnTo>
                    <a:pt x="4703" y="6049"/>
                  </a:lnTo>
                  <a:lnTo>
                    <a:pt x="4738" y="6015"/>
                  </a:lnTo>
                  <a:lnTo>
                    <a:pt x="4766" y="5980"/>
                  </a:lnTo>
                  <a:lnTo>
                    <a:pt x="4800" y="5938"/>
                  </a:lnTo>
                  <a:lnTo>
                    <a:pt x="4821" y="5911"/>
                  </a:lnTo>
                  <a:lnTo>
                    <a:pt x="4856" y="5869"/>
                  </a:lnTo>
                  <a:lnTo>
                    <a:pt x="4877" y="5834"/>
                  </a:lnTo>
                  <a:lnTo>
                    <a:pt x="4911" y="5793"/>
                  </a:lnTo>
                  <a:lnTo>
                    <a:pt x="4932" y="5765"/>
                  </a:lnTo>
                  <a:lnTo>
                    <a:pt x="4967" y="5716"/>
                  </a:lnTo>
                  <a:lnTo>
                    <a:pt x="4988" y="5689"/>
                  </a:lnTo>
                  <a:lnTo>
                    <a:pt x="5029" y="5619"/>
                  </a:lnTo>
                  <a:lnTo>
                    <a:pt x="5036" y="5612"/>
                  </a:lnTo>
                  <a:lnTo>
                    <a:pt x="5085" y="5536"/>
                  </a:lnTo>
                  <a:lnTo>
                    <a:pt x="5099" y="5508"/>
                  </a:lnTo>
                  <a:lnTo>
                    <a:pt x="5133" y="5453"/>
                  </a:lnTo>
                  <a:lnTo>
                    <a:pt x="5154" y="5425"/>
                  </a:lnTo>
                  <a:lnTo>
                    <a:pt x="5182" y="5370"/>
                  </a:lnTo>
                  <a:lnTo>
                    <a:pt x="5196" y="5342"/>
                  </a:lnTo>
                  <a:lnTo>
                    <a:pt x="5223" y="5293"/>
                  </a:lnTo>
                  <a:lnTo>
                    <a:pt x="5237" y="5252"/>
                  </a:lnTo>
                  <a:lnTo>
                    <a:pt x="5265" y="5210"/>
                  </a:lnTo>
                  <a:lnTo>
                    <a:pt x="5279" y="5168"/>
                  </a:lnTo>
                  <a:lnTo>
                    <a:pt x="5300" y="5120"/>
                  </a:lnTo>
                  <a:lnTo>
                    <a:pt x="5321" y="5085"/>
                  </a:lnTo>
                  <a:lnTo>
                    <a:pt x="5341" y="5037"/>
                  </a:lnTo>
                  <a:lnTo>
                    <a:pt x="5355" y="4995"/>
                  </a:lnTo>
                  <a:lnTo>
                    <a:pt x="5376" y="4946"/>
                  </a:lnTo>
                  <a:lnTo>
                    <a:pt x="5390" y="4912"/>
                  </a:lnTo>
                  <a:lnTo>
                    <a:pt x="5411" y="4856"/>
                  </a:lnTo>
                  <a:lnTo>
                    <a:pt x="5425" y="4822"/>
                  </a:lnTo>
                  <a:lnTo>
                    <a:pt x="5445" y="4759"/>
                  </a:lnTo>
                  <a:lnTo>
                    <a:pt x="5452" y="4731"/>
                  </a:lnTo>
                  <a:cubicBezTo>
                    <a:pt x="5459" y="4704"/>
                    <a:pt x="5466" y="4676"/>
                    <a:pt x="5480" y="4648"/>
                  </a:cubicBezTo>
                  <a:lnTo>
                    <a:pt x="5480" y="4627"/>
                  </a:lnTo>
                  <a:cubicBezTo>
                    <a:pt x="5487" y="4600"/>
                    <a:pt x="5494" y="4579"/>
                    <a:pt x="5501" y="4558"/>
                  </a:cubicBezTo>
                  <a:lnTo>
                    <a:pt x="5508" y="4523"/>
                  </a:lnTo>
                  <a:lnTo>
                    <a:pt x="5522" y="4461"/>
                  </a:lnTo>
                  <a:lnTo>
                    <a:pt x="5536" y="4426"/>
                  </a:lnTo>
                  <a:cubicBezTo>
                    <a:pt x="5536" y="4405"/>
                    <a:pt x="5543" y="4392"/>
                    <a:pt x="5543" y="4371"/>
                  </a:cubicBezTo>
                  <a:lnTo>
                    <a:pt x="5549" y="4329"/>
                  </a:lnTo>
                  <a:cubicBezTo>
                    <a:pt x="5549" y="4308"/>
                    <a:pt x="5556" y="4294"/>
                    <a:pt x="5563" y="4274"/>
                  </a:cubicBezTo>
                  <a:lnTo>
                    <a:pt x="5570" y="4232"/>
                  </a:lnTo>
                  <a:lnTo>
                    <a:pt x="5577" y="4177"/>
                  </a:lnTo>
                  <a:lnTo>
                    <a:pt x="5584" y="4135"/>
                  </a:lnTo>
                  <a:cubicBezTo>
                    <a:pt x="5584" y="4121"/>
                    <a:pt x="5591" y="4100"/>
                    <a:pt x="5591" y="4086"/>
                  </a:cubicBezTo>
                  <a:lnTo>
                    <a:pt x="5598" y="4045"/>
                  </a:lnTo>
                  <a:cubicBezTo>
                    <a:pt x="5598" y="4024"/>
                    <a:pt x="5598" y="4003"/>
                    <a:pt x="5598" y="3982"/>
                  </a:cubicBezTo>
                  <a:cubicBezTo>
                    <a:pt x="5605" y="3968"/>
                    <a:pt x="5598" y="3961"/>
                    <a:pt x="5598" y="3948"/>
                  </a:cubicBezTo>
                  <a:lnTo>
                    <a:pt x="5598" y="3885"/>
                  </a:lnTo>
                  <a:lnTo>
                    <a:pt x="5598" y="3851"/>
                  </a:lnTo>
                  <a:lnTo>
                    <a:pt x="5598" y="3781"/>
                  </a:lnTo>
                  <a:lnTo>
                    <a:pt x="5598" y="3746"/>
                  </a:lnTo>
                  <a:lnTo>
                    <a:pt x="5598" y="3649"/>
                  </a:lnTo>
                  <a:cubicBezTo>
                    <a:pt x="5605" y="2498"/>
                    <a:pt x="5057" y="1416"/>
                    <a:pt x="4134" y="729"/>
                  </a:cubicBezTo>
                  <a:lnTo>
                    <a:pt x="4148" y="722"/>
                  </a:lnTo>
                  <a:cubicBezTo>
                    <a:pt x="3566" y="285"/>
                    <a:pt x="2865" y="36"/>
                    <a:pt x="2137"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8" name="Google Shape;7288;p95"/>
            <p:cNvSpPr/>
            <p:nvPr/>
          </p:nvSpPr>
          <p:spPr>
            <a:xfrm>
              <a:off x="1442681" y="3295408"/>
              <a:ext cx="144000" cy="143264"/>
            </a:xfrm>
            <a:custGeom>
              <a:rect b="b" l="l" r="r" t="t"/>
              <a:pathLst>
                <a:path extrusionOk="0" h="5453" w="5481">
                  <a:moveTo>
                    <a:pt x="2331" y="0"/>
                  </a:moveTo>
                  <a:lnTo>
                    <a:pt x="2296" y="7"/>
                  </a:lnTo>
                  <a:lnTo>
                    <a:pt x="2262" y="14"/>
                  </a:lnTo>
                  <a:lnTo>
                    <a:pt x="2234" y="14"/>
                  </a:lnTo>
                  <a:lnTo>
                    <a:pt x="2199" y="21"/>
                  </a:lnTo>
                  <a:lnTo>
                    <a:pt x="2165" y="28"/>
                  </a:lnTo>
                  <a:lnTo>
                    <a:pt x="2130" y="35"/>
                  </a:lnTo>
                  <a:lnTo>
                    <a:pt x="2102" y="42"/>
                  </a:lnTo>
                  <a:lnTo>
                    <a:pt x="2067" y="49"/>
                  </a:lnTo>
                  <a:lnTo>
                    <a:pt x="2040" y="56"/>
                  </a:lnTo>
                  <a:lnTo>
                    <a:pt x="2005" y="70"/>
                  </a:lnTo>
                  <a:lnTo>
                    <a:pt x="1977" y="77"/>
                  </a:lnTo>
                  <a:lnTo>
                    <a:pt x="1943" y="84"/>
                  </a:lnTo>
                  <a:lnTo>
                    <a:pt x="1908" y="98"/>
                  </a:lnTo>
                  <a:lnTo>
                    <a:pt x="1894" y="98"/>
                  </a:lnTo>
                  <a:lnTo>
                    <a:pt x="1873" y="104"/>
                  </a:lnTo>
                  <a:lnTo>
                    <a:pt x="1859" y="111"/>
                  </a:lnTo>
                  <a:lnTo>
                    <a:pt x="1846" y="111"/>
                  </a:lnTo>
                  <a:lnTo>
                    <a:pt x="1811" y="125"/>
                  </a:lnTo>
                  <a:lnTo>
                    <a:pt x="1783" y="139"/>
                  </a:lnTo>
                  <a:lnTo>
                    <a:pt x="1748" y="153"/>
                  </a:lnTo>
                  <a:lnTo>
                    <a:pt x="1728" y="160"/>
                  </a:lnTo>
                  <a:lnTo>
                    <a:pt x="1672" y="181"/>
                  </a:lnTo>
                  <a:lnTo>
                    <a:pt x="1644" y="195"/>
                  </a:lnTo>
                  <a:lnTo>
                    <a:pt x="1624" y="202"/>
                  </a:lnTo>
                  <a:lnTo>
                    <a:pt x="1610" y="209"/>
                  </a:lnTo>
                  <a:lnTo>
                    <a:pt x="1582" y="222"/>
                  </a:lnTo>
                  <a:lnTo>
                    <a:pt x="1561" y="229"/>
                  </a:lnTo>
                  <a:lnTo>
                    <a:pt x="1547" y="236"/>
                  </a:lnTo>
                  <a:lnTo>
                    <a:pt x="1520" y="250"/>
                  </a:lnTo>
                  <a:lnTo>
                    <a:pt x="1492" y="264"/>
                  </a:lnTo>
                  <a:lnTo>
                    <a:pt x="1464" y="278"/>
                  </a:lnTo>
                  <a:lnTo>
                    <a:pt x="1436" y="299"/>
                  </a:lnTo>
                  <a:lnTo>
                    <a:pt x="1402" y="313"/>
                  </a:lnTo>
                  <a:lnTo>
                    <a:pt x="1374" y="326"/>
                  </a:lnTo>
                  <a:lnTo>
                    <a:pt x="1346" y="347"/>
                  </a:lnTo>
                  <a:lnTo>
                    <a:pt x="1318" y="361"/>
                  </a:lnTo>
                  <a:lnTo>
                    <a:pt x="1291" y="375"/>
                  </a:lnTo>
                  <a:lnTo>
                    <a:pt x="1263" y="396"/>
                  </a:lnTo>
                  <a:lnTo>
                    <a:pt x="1235" y="410"/>
                  </a:lnTo>
                  <a:lnTo>
                    <a:pt x="1214" y="430"/>
                  </a:lnTo>
                  <a:lnTo>
                    <a:pt x="1187" y="444"/>
                  </a:lnTo>
                  <a:lnTo>
                    <a:pt x="1159" y="465"/>
                  </a:lnTo>
                  <a:lnTo>
                    <a:pt x="1131" y="486"/>
                  </a:lnTo>
                  <a:lnTo>
                    <a:pt x="1110" y="500"/>
                  </a:lnTo>
                  <a:lnTo>
                    <a:pt x="1083" y="521"/>
                  </a:lnTo>
                  <a:lnTo>
                    <a:pt x="1055" y="541"/>
                  </a:lnTo>
                  <a:lnTo>
                    <a:pt x="1027" y="562"/>
                  </a:lnTo>
                  <a:lnTo>
                    <a:pt x="1006" y="583"/>
                  </a:lnTo>
                  <a:lnTo>
                    <a:pt x="978" y="604"/>
                  </a:lnTo>
                  <a:lnTo>
                    <a:pt x="965" y="611"/>
                  </a:lnTo>
                  <a:lnTo>
                    <a:pt x="958" y="625"/>
                  </a:lnTo>
                  <a:lnTo>
                    <a:pt x="944" y="632"/>
                  </a:lnTo>
                  <a:lnTo>
                    <a:pt x="930" y="646"/>
                  </a:lnTo>
                  <a:lnTo>
                    <a:pt x="909" y="666"/>
                  </a:lnTo>
                  <a:lnTo>
                    <a:pt x="881" y="687"/>
                  </a:lnTo>
                  <a:cubicBezTo>
                    <a:pt x="750" y="812"/>
                    <a:pt x="625" y="951"/>
                    <a:pt x="514" y="1103"/>
                  </a:cubicBezTo>
                  <a:cubicBezTo>
                    <a:pt x="479" y="1152"/>
                    <a:pt x="444" y="1200"/>
                    <a:pt x="410" y="1256"/>
                  </a:cubicBezTo>
                  <a:lnTo>
                    <a:pt x="396" y="1270"/>
                  </a:lnTo>
                  <a:cubicBezTo>
                    <a:pt x="368" y="1325"/>
                    <a:pt x="340" y="1374"/>
                    <a:pt x="313" y="1429"/>
                  </a:cubicBezTo>
                  <a:lnTo>
                    <a:pt x="299" y="1443"/>
                  </a:lnTo>
                  <a:cubicBezTo>
                    <a:pt x="271" y="1499"/>
                    <a:pt x="250" y="1554"/>
                    <a:pt x="222" y="1610"/>
                  </a:cubicBezTo>
                  <a:lnTo>
                    <a:pt x="215" y="1630"/>
                  </a:lnTo>
                  <a:cubicBezTo>
                    <a:pt x="188" y="1686"/>
                    <a:pt x="167" y="1741"/>
                    <a:pt x="146" y="1797"/>
                  </a:cubicBezTo>
                  <a:lnTo>
                    <a:pt x="139" y="1818"/>
                  </a:lnTo>
                  <a:cubicBezTo>
                    <a:pt x="125" y="1873"/>
                    <a:pt x="105" y="1929"/>
                    <a:pt x="91" y="1991"/>
                  </a:cubicBezTo>
                  <a:lnTo>
                    <a:pt x="84" y="2012"/>
                  </a:lnTo>
                  <a:cubicBezTo>
                    <a:pt x="63" y="2067"/>
                    <a:pt x="56" y="2130"/>
                    <a:pt x="42" y="2185"/>
                  </a:cubicBezTo>
                  <a:lnTo>
                    <a:pt x="42" y="2213"/>
                  </a:lnTo>
                  <a:cubicBezTo>
                    <a:pt x="28" y="2269"/>
                    <a:pt x="21" y="2331"/>
                    <a:pt x="14" y="2393"/>
                  </a:cubicBezTo>
                  <a:lnTo>
                    <a:pt x="14" y="2414"/>
                  </a:lnTo>
                  <a:cubicBezTo>
                    <a:pt x="14" y="2449"/>
                    <a:pt x="7" y="2477"/>
                    <a:pt x="7" y="2511"/>
                  </a:cubicBezTo>
                  <a:cubicBezTo>
                    <a:pt x="0" y="2539"/>
                    <a:pt x="7" y="2574"/>
                    <a:pt x="0" y="2602"/>
                  </a:cubicBezTo>
                  <a:lnTo>
                    <a:pt x="0" y="2629"/>
                  </a:lnTo>
                  <a:lnTo>
                    <a:pt x="0" y="2719"/>
                  </a:lnTo>
                  <a:cubicBezTo>
                    <a:pt x="0" y="2817"/>
                    <a:pt x="7" y="2907"/>
                    <a:pt x="14" y="3004"/>
                  </a:cubicBezTo>
                  <a:cubicBezTo>
                    <a:pt x="14" y="3025"/>
                    <a:pt x="14" y="3045"/>
                    <a:pt x="21" y="3066"/>
                  </a:cubicBezTo>
                  <a:cubicBezTo>
                    <a:pt x="21" y="3087"/>
                    <a:pt x="28" y="3115"/>
                    <a:pt x="28" y="3143"/>
                  </a:cubicBezTo>
                  <a:cubicBezTo>
                    <a:pt x="49" y="3254"/>
                    <a:pt x="70" y="3364"/>
                    <a:pt x="105" y="3475"/>
                  </a:cubicBezTo>
                  <a:cubicBezTo>
                    <a:pt x="111" y="3510"/>
                    <a:pt x="125" y="3538"/>
                    <a:pt x="132" y="3573"/>
                  </a:cubicBezTo>
                  <a:lnTo>
                    <a:pt x="139" y="3600"/>
                  </a:lnTo>
                  <a:cubicBezTo>
                    <a:pt x="153" y="3621"/>
                    <a:pt x="160" y="3649"/>
                    <a:pt x="167" y="3670"/>
                  </a:cubicBezTo>
                  <a:lnTo>
                    <a:pt x="174" y="3690"/>
                  </a:lnTo>
                  <a:cubicBezTo>
                    <a:pt x="188" y="3718"/>
                    <a:pt x="195" y="3746"/>
                    <a:pt x="209" y="3774"/>
                  </a:cubicBezTo>
                  <a:cubicBezTo>
                    <a:pt x="313" y="4030"/>
                    <a:pt x="465" y="4273"/>
                    <a:pt x="639" y="4488"/>
                  </a:cubicBezTo>
                  <a:lnTo>
                    <a:pt x="666" y="4516"/>
                  </a:lnTo>
                  <a:lnTo>
                    <a:pt x="680" y="4537"/>
                  </a:lnTo>
                  <a:lnTo>
                    <a:pt x="743" y="4606"/>
                  </a:lnTo>
                  <a:lnTo>
                    <a:pt x="757" y="4620"/>
                  </a:lnTo>
                  <a:lnTo>
                    <a:pt x="819" y="4675"/>
                  </a:lnTo>
                  <a:lnTo>
                    <a:pt x="833" y="4696"/>
                  </a:lnTo>
                  <a:lnTo>
                    <a:pt x="902" y="4759"/>
                  </a:lnTo>
                  <a:lnTo>
                    <a:pt x="916" y="4773"/>
                  </a:lnTo>
                  <a:lnTo>
                    <a:pt x="978" y="4828"/>
                  </a:lnTo>
                  <a:lnTo>
                    <a:pt x="992" y="4842"/>
                  </a:lnTo>
                  <a:lnTo>
                    <a:pt x="1069" y="4897"/>
                  </a:lnTo>
                  <a:lnTo>
                    <a:pt x="1083" y="4911"/>
                  </a:lnTo>
                  <a:lnTo>
                    <a:pt x="1152" y="4960"/>
                  </a:lnTo>
                  <a:lnTo>
                    <a:pt x="1173" y="4974"/>
                  </a:lnTo>
                  <a:lnTo>
                    <a:pt x="1249" y="5029"/>
                  </a:lnTo>
                  <a:lnTo>
                    <a:pt x="1263" y="5036"/>
                  </a:lnTo>
                  <a:lnTo>
                    <a:pt x="1332" y="5078"/>
                  </a:lnTo>
                  <a:lnTo>
                    <a:pt x="1353" y="5092"/>
                  </a:lnTo>
                  <a:lnTo>
                    <a:pt x="1443" y="5140"/>
                  </a:lnTo>
                  <a:lnTo>
                    <a:pt x="1450" y="5147"/>
                  </a:lnTo>
                  <a:lnTo>
                    <a:pt x="1533" y="5189"/>
                  </a:lnTo>
                  <a:lnTo>
                    <a:pt x="1554" y="5196"/>
                  </a:lnTo>
                  <a:lnTo>
                    <a:pt x="1637" y="5237"/>
                  </a:lnTo>
                  <a:lnTo>
                    <a:pt x="1651" y="5244"/>
                  </a:lnTo>
                  <a:lnTo>
                    <a:pt x="1728" y="5272"/>
                  </a:lnTo>
                  <a:lnTo>
                    <a:pt x="1755" y="5286"/>
                  </a:lnTo>
                  <a:lnTo>
                    <a:pt x="1846" y="5320"/>
                  </a:lnTo>
                  <a:lnTo>
                    <a:pt x="1852" y="5320"/>
                  </a:lnTo>
                  <a:lnTo>
                    <a:pt x="1943" y="5348"/>
                  </a:lnTo>
                  <a:lnTo>
                    <a:pt x="1963" y="5355"/>
                  </a:lnTo>
                  <a:lnTo>
                    <a:pt x="2061" y="5376"/>
                  </a:lnTo>
                  <a:lnTo>
                    <a:pt x="2067" y="5376"/>
                  </a:lnTo>
                  <a:lnTo>
                    <a:pt x="2158" y="5397"/>
                  </a:lnTo>
                  <a:lnTo>
                    <a:pt x="2178" y="5404"/>
                  </a:lnTo>
                  <a:lnTo>
                    <a:pt x="2282" y="5425"/>
                  </a:lnTo>
                  <a:lnTo>
                    <a:pt x="2380" y="5438"/>
                  </a:lnTo>
                  <a:lnTo>
                    <a:pt x="2407" y="5438"/>
                  </a:lnTo>
                  <a:lnTo>
                    <a:pt x="2511" y="5452"/>
                  </a:lnTo>
                  <a:lnTo>
                    <a:pt x="2969" y="5452"/>
                  </a:lnTo>
                  <a:lnTo>
                    <a:pt x="3073" y="5438"/>
                  </a:lnTo>
                  <a:lnTo>
                    <a:pt x="3101" y="5438"/>
                  </a:lnTo>
                  <a:lnTo>
                    <a:pt x="3191" y="5425"/>
                  </a:lnTo>
                  <a:lnTo>
                    <a:pt x="3198" y="5425"/>
                  </a:lnTo>
                  <a:lnTo>
                    <a:pt x="3302" y="5404"/>
                  </a:lnTo>
                  <a:lnTo>
                    <a:pt x="3323" y="5397"/>
                  </a:lnTo>
                  <a:lnTo>
                    <a:pt x="3413" y="5376"/>
                  </a:lnTo>
                  <a:lnTo>
                    <a:pt x="3420" y="5376"/>
                  </a:lnTo>
                  <a:lnTo>
                    <a:pt x="3517" y="5355"/>
                  </a:lnTo>
                  <a:lnTo>
                    <a:pt x="3538" y="5348"/>
                  </a:lnTo>
                  <a:lnTo>
                    <a:pt x="3621" y="5320"/>
                  </a:lnTo>
                  <a:lnTo>
                    <a:pt x="3635" y="5320"/>
                  </a:lnTo>
                  <a:lnTo>
                    <a:pt x="3725" y="5286"/>
                  </a:lnTo>
                  <a:lnTo>
                    <a:pt x="3746" y="5272"/>
                  </a:lnTo>
                  <a:lnTo>
                    <a:pt x="3829" y="5244"/>
                  </a:lnTo>
                  <a:lnTo>
                    <a:pt x="3843" y="5237"/>
                  </a:lnTo>
                  <a:lnTo>
                    <a:pt x="3926" y="5196"/>
                  </a:lnTo>
                  <a:lnTo>
                    <a:pt x="3947" y="5189"/>
                  </a:lnTo>
                  <a:lnTo>
                    <a:pt x="4030" y="5147"/>
                  </a:lnTo>
                  <a:lnTo>
                    <a:pt x="4037" y="5140"/>
                  </a:lnTo>
                  <a:lnTo>
                    <a:pt x="4128" y="5092"/>
                  </a:lnTo>
                  <a:lnTo>
                    <a:pt x="4148" y="5078"/>
                  </a:lnTo>
                  <a:lnTo>
                    <a:pt x="4218" y="5036"/>
                  </a:lnTo>
                  <a:lnTo>
                    <a:pt x="4232" y="5029"/>
                  </a:lnTo>
                  <a:lnTo>
                    <a:pt x="4308" y="4974"/>
                  </a:lnTo>
                  <a:lnTo>
                    <a:pt x="4329" y="4960"/>
                  </a:lnTo>
                  <a:lnTo>
                    <a:pt x="4398" y="4911"/>
                  </a:lnTo>
                  <a:lnTo>
                    <a:pt x="4412" y="4897"/>
                  </a:lnTo>
                  <a:lnTo>
                    <a:pt x="4488" y="4842"/>
                  </a:lnTo>
                  <a:lnTo>
                    <a:pt x="4502" y="4828"/>
                  </a:lnTo>
                  <a:lnTo>
                    <a:pt x="4564" y="4773"/>
                  </a:lnTo>
                  <a:lnTo>
                    <a:pt x="4578" y="4759"/>
                  </a:lnTo>
                  <a:lnTo>
                    <a:pt x="4648" y="4696"/>
                  </a:lnTo>
                  <a:lnTo>
                    <a:pt x="4662" y="4675"/>
                  </a:lnTo>
                  <a:lnTo>
                    <a:pt x="4724" y="4620"/>
                  </a:lnTo>
                  <a:lnTo>
                    <a:pt x="4738" y="4606"/>
                  </a:lnTo>
                  <a:cubicBezTo>
                    <a:pt x="4759" y="4585"/>
                    <a:pt x="4780" y="4558"/>
                    <a:pt x="4800" y="4537"/>
                  </a:cubicBezTo>
                  <a:lnTo>
                    <a:pt x="4814" y="4516"/>
                  </a:lnTo>
                  <a:lnTo>
                    <a:pt x="4842" y="4488"/>
                  </a:lnTo>
                  <a:cubicBezTo>
                    <a:pt x="5022" y="4273"/>
                    <a:pt x="5168" y="4030"/>
                    <a:pt x="5272" y="3774"/>
                  </a:cubicBezTo>
                  <a:cubicBezTo>
                    <a:pt x="5286" y="3746"/>
                    <a:pt x="5293" y="3718"/>
                    <a:pt x="5307" y="3690"/>
                  </a:cubicBezTo>
                  <a:lnTo>
                    <a:pt x="5314" y="3670"/>
                  </a:lnTo>
                  <a:cubicBezTo>
                    <a:pt x="5321" y="3649"/>
                    <a:pt x="5327" y="3621"/>
                    <a:pt x="5341" y="3600"/>
                  </a:cubicBezTo>
                  <a:lnTo>
                    <a:pt x="5348" y="3573"/>
                  </a:lnTo>
                  <a:cubicBezTo>
                    <a:pt x="5355" y="3538"/>
                    <a:pt x="5369" y="3510"/>
                    <a:pt x="5376" y="3475"/>
                  </a:cubicBezTo>
                  <a:cubicBezTo>
                    <a:pt x="5411" y="3364"/>
                    <a:pt x="5432" y="3254"/>
                    <a:pt x="5452" y="3143"/>
                  </a:cubicBezTo>
                  <a:cubicBezTo>
                    <a:pt x="5452" y="3115"/>
                    <a:pt x="5459" y="3087"/>
                    <a:pt x="5459" y="3066"/>
                  </a:cubicBezTo>
                  <a:cubicBezTo>
                    <a:pt x="5466" y="3038"/>
                    <a:pt x="5466" y="3025"/>
                    <a:pt x="5466" y="3004"/>
                  </a:cubicBezTo>
                  <a:cubicBezTo>
                    <a:pt x="5473" y="2907"/>
                    <a:pt x="5480" y="2817"/>
                    <a:pt x="5480" y="2719"/>
                  </a:cubicBezTo>
                  <a:lnTo>
                    <a:pt x="5480" y="2629"/>
                  </a:lnTo>
                  <a:lnTo>
                    <a:pt x="5480" y="2602"/>
                  </a:lnTo>
                  <a:cubicBezTo>
                    <a:pt x="5480" y="2574"/>
                    <a:pt x="5480" y="2539"/>
                    <a:pt x="5473" y="2511"/>
                  </a:cubicBezTo>
                  <a:cubicBezTo>
                    <a:pt x="5466" y="2477"/>
                    <a:pt x="5466" y="2449"/>
                    <a:pt x="5466" y="2414"/>
                  </a:cubicBezTo>
                  <a:lnTo>
                    <a:pt x="5466" y="2393"/>
                  </a:lnTo>
                  <a:cubicBezTo>
                    <a:pt x="5459" y="2331"/>
                    <a:pt x="5445" y="2269"/>
                    <a:pt x="5438" y="2213"/>
                  </a:cubicBezTo>
                  <a:lnTo>
                    <a:pt x="5438" y="2185"/>
                  </a:lnTo>
                  <a:cubicBezTo>
                    <a:pt x="5425" y="2130"/>
                    <a:pt x="5411" y="2074"/>
                    <a:pt x="5397" y="2012"/>
                  </a:cubicBezTo>
                  <a:lnTo>
                    <a:pt x="5390" y="1991"/>
                  </a:lnTo>
                  <a:cubicBezTo>
                    <a:pt x="5376" y="1929"/>
                    <a:pt x="5355" y="1873"/>
                    <a:pt x="5334" y="1818"/>
                  </a:cubicBezTo>
                  <a:lnTo>
                    <a:pt x="5327" y="1797"/>
                  </a:lnTo>
                  <a:cubicBezTo>
                    <a:pt x="5307" y="1734"/>
                    <a:pt x="5286" y="1679"/>
                    <a:pt x="5265" y="1630"/>
                  </a:cubicBezTo>
                  <a:lnTo>
                    <a:pt x="5258" y="1610"/>
                  </a:lnTo>
                  <a:cubicBezTo>
                    <a:pt x="5230" y="1554"/>
                    <a:pt x="5203" y="1499"/>
                    <a:pt x="5175" y="1443"/>
                  </a:cubicBezTo>
                  <a:lnTo>
                    <a:pt x="5168" y="1429"/>
                  </a:lnTo>
                  <a:cubicBezTo>
                    <a:pt x="5140" y="1374"/>
                    <a:pt x="5112" y="1325"/>
                    <a:pt x="5078" y="1270"/>
                  </a:cubicBezTo>
                  <a:lnTo>
                    <a:pt x="5071" y="1256"/>
                  </a:lnTo>
                  <a:cubicBezTo>
                    <a:pt x="5036" y="1200"/>
                    <a:pt x="5001" y="1152"/>
                    <a:pt x="4967" y="1103"/>
                  </a:cubicBezTo>
                  <a:cubicBezTo>
                    <a:pt x="4856" y="951"/>
                    <a:pt x="4731" y="812"/>
                    <a:pt x="4592" y="687"/>
                  </a:cubicBezTo>
                  <a:lnTo>
                    <a:pt x="4571" y="666"/>
                  </a:lnTo>
                  <a:lnTo>
                    <a:pt x="4551" y="646"/>
                  </a:lnTo>
                  <a:lnTo>
                    <a:pt x="4537" y="632"/>
                  </a:lnTo>
                  <a:lnTo>
                    <a:pt x="4523" y="625"/>
                  </a:lnTo>
                  <a:lnTo>
                    <a:pt x="4509" y="611"/>
                  </a:lnTo>
                  <a:lnTo>
                    <a:pt x="4502" y="604"/>
                  </a:lnTo>
                  <a:lnTo>
                    <a:pt x="4474" y="583"/>
                  </a:lnTo>
                  <a:lnTo>
                    <a:pt x="4447" y="562"/>
                  </a:lnTo>
                  <a:lnTo>
                    <a:pt x="4426" y="541"/>
                  </a:lnTo>
                  <a:lnTo>
                    <a:pt x="4398" y="521"/>
                  </a:lnTo>
                  <a:lnTo>
                    <a:pt x="4370" y="500"/>
                  </a:lnTo>
                  <a:lnTo>
                    <a:pt x="4343" y="486"/>
                  </a:lnTo>
                  <a:lnTo>
                    <a:pt x="4322" y="465"/>
                  </a:lnTo>
                  <a:lnTo>
                    <a:pt x="4294" y="444"/>
                  </a:lnTo>
                  <a:lnTo>
                    <a:pt x="4266" y="430"/>
                  </a:lnTo>
                  <a:lnTo>
                    <a:pt x="4238" y="410"/>
                  </a:lnTo>
                  <a:lnTo>
                    <a:pt x="4211" y="396"/>
                  </a:lnTo>
                  <a:lnTo>
                    <a:pt x="4183" y="375"/>
                  </a:lnTo>
                  <a:lnTo>
                    <a:pt x="4155" y="361"/>
                  </a:lnTo>
                  <a:lnTo>
                    <a:pt x="4128" y="347"/>
                  </a:lnTo>
                  <a:lnTo>
                    <a:pt x="4100" y="326"/>
                  </a:lnTo>
                  <a:lnTo>
                    <a:pt x="4072" y="313"/>
                  </a:lnTo>
                  <a:lnTo>
                    <a:pt x="4044" y="299"/>
                  </a:lnTo>
                  <a:lnTo>
                    <a:pt x="4017" y="278"/>
                  </a:lnTo>
                  <a:lnTo>
                    <a:pt x="3989" y="264"/>
                  </a:lnTo>
                  <a:lnTo>
                    <a:pt x="3961" y="250"/>
                  </a:lnTo>
                  <a:lnTo>
                    <a:pt x="3933" y="236"/>
                  </a:lnTo>
                  <a:lnTo>
                    <a:pt x="3912" y="229"/>
                  </a:lnTo>
                  <a:lnTo>
                    <a:pt x="3899" y="222"/>
                  </a:lnTo>
                  <a:lnTo>
                    <a:pt x="3871" y="209"/>
                  </a:lnTo>
                  <a:lnTo>
                    <a:pt x="3850" y="202"/>
                  </a:lnTo>
                  <a:lnTo>
                    <a:pt x="3836" y="195"/>
                  </a:lnTo>
                  <a:lnTo>
                    <a:pt x="3802" y="181"/>
                  </a:lnTo>
                  <a:lnTo>
                    <a:pt x="3753" y="160"/>
                  </a:lnTo>
                  <a:lnTo>
                    <a:pt x="3725" y="153"/>
                  </a:lnTo>
                  <a:lnTo>
                    <a:pt x="3691" y="139"/>
                  </a:lnTo>
                  <a:lnTo>
                    <a:pt x="3663" y="125"/>
                  </a:lnTo>
                  <a:lnTo>
                    <a:pt x="3628" y="111"/>
                  </a:lnTo>
                  <a:lnTo>
                    <a:pt x="3614" y="111"/>
                  </a:lnTo>
                  <a:lnTo>
                    <a:pt x="3600" y="104"/>
                  </a:lnTo>
                  <a:lnTo>
                    <a:pt x="3586" y="98"/>
                  </a:lnTo>
                  <a:lnTo>
                    <a:pt x="3566" y="98"/>
                  </a:lnTo>
                  <a:lnTo>
                    <a:pt x="3538" y="84"/>
                  </a:lnTo>
                  <a:lnTo>
                    <a:pt x="3503" y="77"/>
                  </a:lnTo>
                  <a:lnTo>
                    <a:pt x="3476" y="70"/>
                  </a:lnTo>
                  <a:lnTo>
                    <a:pt x="3441" y="56"/>
                  </a:lnTo>
                  <a:lnTo>
                    <a:pt x="3413" y="49"/>
                  </a:lnTo>
                  <a:lnTo>
                    <a:pt x="3378" y="42"/>
                  </a:lnTo>
                  <a:lnTo>
                    <a:pt x="3344" y="35"/>
                  </a:lnTo>
                  <a:lnTo>
                    <a:pt x="3309" y="28"/>
                  </a:lnTo>
                  <a:lnTo>
                    <a:pt x="3281" y="21"/>
                  </a:lnTo>
                  <a:lnTo>
                    <a:pt x="3247" y="14"/>
                  </a:lnTo>
                  <a:lnTo>
                    <a:pt x="3212" y="14"/>
                  </a:lnTo>
                  <a:lnTo>
                    <a:pt x="3177" y="7"/>
                  </a:lnTo>
                  <a:lnTo>
                    <a:pt x="3150"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89" name="Google Shape;7289;p95"/>
            <p:cNvSpPr/>
            <p:nvPr/>
          </p:nvSpPr>
          <p:spPr>
            <a:xfrm>
              <a:off x="1454346" y="3295225"/>
              <a:ext cx="132335" cy="143448"/>
            </a:xfrm>
            <a:custGeom>
              <a:rect b="b" l="l" r="r" t="t"/>
              <a:pathLst>
                <a:path extrusionOk="0" h="5460" w="5037">
                  <a:moveTo>
                    <a:pt x="1922" y="1"/>
                  </a:moveTo>
                  <a:lnTo>
                    <a:pt x="1880" y="7"/>
                  </a:lnTo>
                  <a:lnTo>
                    <a:pt x="1852" y="14"/>
                  </a:lnTo>
                  <a:lnTo>
                    <a:pt x="1818" y="21"/>
                  </a:lnTo>
                  <a:lnTo>
                    <a:pt x="1783" y="21"/>
                  </a:lnTo>
                  <a:lnTo>
                    <a:pt x="1748" y="28"/>
                  </a:lnTo>
                  <a:lnTo>
                    <a:pt x="1721" y="35"/>
                  </a:lnTo>
                  <a:lnTo>
                    <a:pt x="1686" y="42"/>
                  </a:lnTo>
                  <a:lnTo>
                    <a:pt x="1658" y="49"/>
                  </a:lnTo>
                  <a:lnTo>
                    <a:pt x="1623" y="56"/>
                  </a:lnTo>
                  <a:lnTo>
                    <a:pt x="1589" y="63"/>
                  </a:lnTo>
                  <a:lnTo>
                    <a:pt x="1554" y="77"/>
                  </a:lnTo>
                  <a:lnTo>
                    <a:pt x="1526" y="84"/>
                  </a:lnTo>
                  <a:lnTo>
                    <a:pt x="1492" y="91"/>
                  </a:lnTo>
                  <a:lnTo>
                    <a:pt x="1464" y="105"/>
                  </a:lnTo>
                  <a:lnTo>
                    <a:pt x="1450" y="105"/>
                  </a:lnTo>
                  <a:lnTo>
                    <a:pt x="1429" y="111"/>
                  </a:lnTo>
                  <a:lnTo>
                    <a:pt x="1415" y="118"/>
                  </a:lnTo>
                  <a:lnTo>
                    <a:pt x="1402" y="118"/>
                  </a:lnTo>
                  <a:lnTo>
                    <a:pt x="1367" y="132"/>
                  </a:lnTo>
                  <a:lnTo>
                    <a:pt x="1339" y="139"/>
                  </a:lnTo>
                  <a:lnTo>
                    <a:pt x="1304" y="153"/>
                  </a:lnTo>
                  <a:lnTo>
                    <a:pt x="1277" y="167"/>
                  </a:lnTo>
                  <a:lnTo>
                    <a:pt x="1249" y="174"/>
                  </a:lnTo>
                  <a:cubicBezTo>
                    <a:pt x="0" y="1984"/>
                    <a:pt x="639" y="4481"/>
                    <a:pt x="2608" y="5459"/>
                  </a:cubicBezTo>
                  <a:lnTo>
                    <a:pt x="2650" y="5459"/>
                  </a:lnTo>
                  <a:lnTo>
                    <a:pt x="2747" y="5445"/>
                  </a:lnTo>
                  <a:lnTo>
                    <a:pt x="2754" y="5445"/>
                  </a:lnTo>
                  <a:lnTo>
                    <a:pt x="2851" y="5425"/>
                  </a:lnTo>
                  <a:lnTo>
                    <a:pt x="2879" y="5425"/>
                  </a:lnTo>
                  <a:lnTo>
                    <a:pt x="2962" y="5404"/>
                  </a:lnTo>
                  <a:lnTo>
                    <a:pt x="2969" y="5404"/>
                  </a:lnTo>
                  <a:lnTo>
                    <a:pt x="3066" y="5376"/>
                  </a:lnTo>
                  <a:lnTo>
                    <a:pt x="3087" y="5369"/>
                  </a:lnTo>
                  <a:lnTo>
                    <a:pt x="3177" y="5341"/>
                  </a:lnTo>
                  <a:lnTo>
                    <a:pt x="3184" y="5341"/>
                  </a:lnTo>
                  <a:lnTo>
                    <a:pt x="3281" y="5307"/>
                  </a:lnTo>
                  <a:lnTo>
                    <a:pt x="3302" y="5300"/>
                  </a:lnTo>
                  <a:lnTo>
                    <a:pt x="3385" y="5265"/>
                  </a:lnTo>
                  <a:lnTo>
                    <a:pt x="3392" y="5258"/>
                  </a:lnTo>
                  <a:lnTo>
                    <a:pt x="3482" y="5217"/>
                  </a:lnTo>
                  <a:lnTo>
                    <a:pt x="3503" y="5210"/>
                  </a:lnTo>
                  <a:lnTo>
                    <a:pt x="3579" y="5168"/>
                  </a:lnTo>
                  <a:lnTo>
                    <a:pt x="3593" y="5161"/>
                  </a:lnTo>
                  <a:lnTo>
                    <a:pt x="3677" y="5112"/>
                  </a:lnTo>
                  <a:lnTo>
                    <a:pt x="3697" y="5106"/>
                  </a:lnTo>
                  <a:lnTo>
                    <a:pt x="3774" y="5057"/>
                  </a:lnTo>
                  <a:lnTo>
                    <a:pt x="3781" y="5050"/>
                  </a:lnTo>
                  <a:lnTo>
                    <a:pt x="3864" y="4995"/>
                  </a:lnTo>
                  <a:lnTo>
                    <a:pt x="3885" y="4981"/>
                  </a:lnTo>
                  <a:lnTo>
                    <a:pt x="3947" y="4932"/>
                  </a:lnTo>
                  <a:lnTo>
                    <a:pt x="3961" y="4925"/>
                  </a:lnTo>
                  <a:lnTo>
                    <a:pt x="4037" y="4863"/>
                  </a:lnTo>
                  <a:lnTo>
                    <a:pt x="4058" y="4849"/>
                  </a:lnTo>
                  <a:lnTo>
                    <a:pt x="4120" y="4793"/>
                  </a:lnTo>
                  <a:lnTo>
                    <a:pt x="4127" y="4780"/>
                  </a:lnTo>
                  <a:lnTo>
                    <a:pt x="4204" y="4717"/>
                  </a:lnTo>
                  <a:lnTo>
                    <a:pt x="4218" y="4703"/>
                  </a:lnTo>
                  <a:lnTo>
                    <a:pt x="4273" y="4641"/>
                  </a:lnTo>
                  <a:lnTo>
                    <a:pt x="4287" y="4627"/>
                  </a:lnTo>
                  <a:cubicBezTo>
                    <a:pt x="4308" y="4606"/>
                    <a:pt x="4329" y="4578"/>
                    <a:pt x="4349" y="4558"/>
                  </a:cubicBezTo>
                  <a:lnTo>
                    <a:pt x="4363" y="4544"/>
                  </a:lnTo>
                  <a:lnTo>
                    <a:pt x="4391" y="4509"/>
                  </a:lnTo>
                  <a:cubicBezTo>
                    <a:pt x="4571" y="4294"/>
                    <a:pt x="4717" y="4058"/>
                    <a:pt x="4828" y="3795"/>
                  </a:cubicBezTo>
                  <a:cubicBezTo>
                    <a:pt x="4835" y="3767"/>
                    <a:pt x="4849" y="3746"/>
                    <a:pt x="4856" y="3718"/>
                  </a:cubicBezTo>
                  <a:lnTo>
                    <a:pt x="4863" y="3697"/>
                  </a:lnTo>
                  <a:cubicBezTo>
                    <a:pt x="4877" y="3670"/>
                    <a:pt x="4883" y="3642"/>
                    <a:pt x="4890" y="3621"/>
                  </a:cubicBezTo>
                  <a:lnTo>
                    <a:pt x="4897" y="3593"/>
                  </a:lnTo>
                  <a:cubicBezTo>
                    <a:pt x="4911" y="3559"/>
                    <a:pt x="4918" y="3531"/>
                    <a:pt x="4932" y="3496"/>
                  </a:cubicBezTo>
                  <a:cubicBezTo>
                    <a:pt x="4960" y="3385"/>
                    <a:pt x="4988" y="3274"/>
                    <a:pt x="5001" y="3163"/>
                  </a:cubicBezTo>
                  <a:cubicBezTo>
                    <a:pt x="5001" y="3136"/>
                    <a:pt x="5008" y="3115"/>
                    <a:pt x="5015" y="3087"/>
                  </a:cubicBezTo>
                  <a:cubicBezTo>
                    <a:pt x="5015" y="3059"/>
                    <a:pt x="5015" y="3045"/>
                    <a:pt x="5022" y="3025"/>
                  </a:cubicBezTo>
                  <a:cubicBezTo>
                    <a:pt x="5029" y="2935"/>
                    <a:pt x="5036" y="2837"/>
                    <a:pt x="5036" y="2740"/>
                  </a:cubicBezTo>
                  <a:lnTo>
                    <a:pt x="5036" y="2650"/>
                  </a:lnTo>
                  <a:cubicBezTo>
                    <a:pt x="5036" y="2622"/>
                    <a:pt x="5029" y="2615"/>
                    <a:pt x="5029" y="2609"/>
                  </a:cubicBezTo>
                  <a:cubicBezTo>
                    <a:pt x="5029" y="2581"/>
                    <a:pt x="5029" y="2546"/>
                    <a:pt x="5029" y="2518"/>
                  </a:cubicBezTo>
                  <a:cubicBezTo>
                    <a:pt x="5022" y="2484"/>
                    <a:pt x="5022" y="2456"/>
                    <a:pt x="5015" y="2421"/>
                  </a:cubicBezTo>
                  <a:lnTo>
                    <a:pt x="5015" y="2400"/>
                  </a:lnTo>
                  <a:cubicBezTo>
                    <a:pt x="5008" y="2338"/>
                    <a:pt x="5001" y="2276"/>
                    <a:pt x="4988" y="2220"/>
                  </a:cubicBezTo>
                  <a:lnTo>
                    <a:pt x="4988" y="2192"/>
                  </a:lnTo>
                  <a:cubicBezTo>
                    <a:pt x="4981" y="2137"/>
                    <a:pt x="4967" y="2074"/>
                    <a:pt x="4946" y="2019"/>
                  </a:cubicBezTo>
                  <a:lnTo>
                    <a:pt x="4946" y="1998"/>
                  </a:lnTo>
                  <a:cubicBezTo>
                    <a:pt x="4925" y="1936"/>
                    <a:pt x="4911" y="1880"/>
                    <a:pt x="4890" y="1825"/>
                  </a:cubicBezTo>
                  <a:lnTo>
                    <a:pt x="4883" y="1804"/>
                  </a:lnTo>
                  <a:cubicBezTo>
                    <a:pt x="4863" y="1741"/>
                    <a:pt x="4842" y="1686"/>
                    <a:pt x="4814" y="1631"/>
                  </a:cubicBezTo>
                  <a:lnTo>
                    <a:pt x="4807" y="1617"/>
                  </a:lnTo>
                  <a:cubicBezTo>
                    <a:pt x="4786" y="1561"/>
                    <a:pt x="4759" y="1506"/>
                    <a:pt x="4731" y="1450"/>
                  </a:cubicBezTo>
                  <a:lnTo>
                    <a:pt x="4717" y="1429"/>
                  </a:lnTo>
                  <a:cubicBezTo>
                    <a:pt x="4689" y="1381"/>
                    <a:pt x="4662" y="1332"/>
                    <a:pt x="4634" y="1277"/>
                  </a:cubicBezTo>
                  <a:lnTo>
                    <a:pt x="4620" y="1263"/>
                  </a:lnTo>
                  <a:cubicBezTo>
                    <a:pt x="4592" y="1207"/>
                    <a:pt x="4557" y="1159"/>
                    <a:pt x="4516" y="1103"/>
                  </a:cubicBezTo>
                  <a:cubicBezTo>
                    <a:pt x="4412" y="958"/>
                    <a:pt x="4287" y="819"/>
                    <a:pt x="4148" y="694"/>
                  </a:cubicBezTo>
                  <a:lnTo>
                    <a:pt x="4127" y="673"/>
                  </a:lnTo>
                  <a:lnTo>
                    <a:pt x="4100" y="653"/>
                  </a:lnTo>
                  <a:lnTo>
                    <a:pt x="4086" y="639"/>
                  </a:lnTo>
                  <a:lnTo>
                    <a:pt x="4079" y="632"/>
                  </a:lnTo>
                  <a:lnTo>
                    <a:pt x="4065" y="618"/>
                  </a:lnTo>
                  <a:lnTo>
                    <a:pt x="4051" y="611"/>
                  </a:lnTo>
                  <a:lnTo>
                    <a:pt x="4030" y="590"/>
                  </a:lnTo>
                  <a:lnTo>
                    <a:pt x="4003" y="569"/>
                  </a:lnTo>
                  <a:lnTo>
                    <a:pt x="3975" y="548"/>
                  </a:lnTo>
                  <a:lnTo>
                    <a:pt x="3947" y="528"/>
                  </a:lnTo>
                  <a:lnTo>
                    <a:pt x="3926" y="507"/>
                  </a:lnTo>
                  <a:lnTo>
                    <a:pt x="3899" y="493"/>
                  </a:lnTo>
                  <a:lnTo>
                    <a:pt x="3871" y="472"/>
                  </a:lnTo>
                  <a:lnTo>
                    <a:pt x="3843" y="451"/>
                  </a:lnTo>
                  <a:lnTo>
                    <a:pt x="3822" y="437"/>
                  </a:lnTo>
                  <a:lnTo>
                    <a:pt x="3794" y="417"/>
                  </a:lnTo>
                  <a:lnTo>
                    <a:pt x="3767" y="403"/>
                  </a:lnTo>
                  <a:lnTo>
                    <a:pt x="3739" y="382"/>
                  </a:lnTo>
                  <a:lnTo>
                    <a:pt x="3711" y="368"/>
                  </a:lnTo>
                  <a:lnTo>
                    <a:pt x="3684" y="347"/>
                  </a:lnTo>
                  <a:lnTo>
                    <a:pt x="3656" y="333"/>
                  </a:lnTo>
                  <a:lnTo>
                    <a:pt x="3628" y="320"/>
                  </a:lnTo>
                  <a:lnTo>
                    <a:pt x="3600" y="306"/>
                  </a:lnTo>
                  <a:lnTo>
                    <a:pt x="3573" y="285"/>
                  </a:lnTo>
                  <a:lnTo>
                    <a:pt x="3545" y="271"/>
                  </a:lnTo>
                  <a:lnTo>
                    <a:pt x="3510" y="257"/>
                  </a:lnTo>
                  <a:lnTo>
                    <a:pt x="3482" y="243"/>
                  </a:lnTo>
                  <a:lnTo>
                    <a:pt x="3468" y="236"/>
                  </a:lnTo>
                  <a:lnTo>
                    <a:pt x="3455" y="229"/>
                  </a:lnTo>
                  <a:lnTo>
                    <a:pt x="3427" y="216"/>
                  </a:lnTo>
                  <a:lnTo>
                    <a:pt x="3406" y="209"/>
                  </a:lnTo>
                  <a:lnTo>
                    <a:pt x="3385" y="202"/>
                  </a:lnTo>
                  <a:lnTo>
                    <a:pt x="3358" y="188"/>
                  </a:lnTo>
                  <a:lnTo>
                    <a:pt x="3309" y="167"/>
                  </a:lnTo>
                  <a:lnTo>
                    <a:pt x="3281" y="153"/>
                  </a:lnTo>
                  <a:lnTo>
                    <a:pt x="3247" y="139"/>
                  </a:lnTo>
                  <a:lnTo>
                    <a:pt x="3219" y="132"/>
                  </a:lnTo>
                  <a:lnTo>
                    <a:pt x="3184" y="118"/>
                  </a:lnTo>
                  <a:lnTo>
                    <a:pt x="3170" y="118"/>
                  </a:lnTo>
                  <a:lnTo>
                    <a:pt x="3156" y="111"/>
                  </a:lnTo>
                  <a:lnTo>
                    <a:pt x="3136" y="105"/>
                  </a:lnTo>
                  <a:lnTo>
                    <a:pt x="3122" y="105"/>
                  </a:lnTo>
                  <a:lnTo>
                    <a:pt x="3094" y="91"/>
                  </a:lnTo>
                  <a:lnTo>
                    <a:pt x="3059" y="84"/>
                  </a:lnTo>
                  <a:lnTo>
                    <a:pt x="3025" y="77"/>
                  </a:lnTo>
                  <a:lnTo>
                    <a:pt x="2997" y="63"/>
                  </a:lnTo>
                  <a:lnTo>
                    <a:pt x="2962" y="56"/>
                  </a:lnTo>
                  <a:lnTo>
                    <a:pt x="2927" y="49"/>
                  </a:lnTo>
                  <a:lnTo>
                    <a:pt x="2900" y="42"/>
                  </a:lnTo>
                  <a:lnTo>
                    <a:pt x="2865" y="35"/>
                  </a:lnTo>
                  <a:lnTo>
                    <a:pt x="2830" y="28"/>
                  </a:lnTo>
                  <a:lnTo>
                    <a:pt x="2796" y="21"/>
                  </a:lnTo>
                  <a:lnTo>
                    <a:pt x="2768" y="21"/>
                  </a:lnTo>
                  <a:lnTo>
                    <a:pt x="2733" y="14"/>
                  </a:lnTo>
                  <a:lnTo>
                    <a:pt x="2699" y="7"/>
                  </a:lnTo>
                  <a:lnTo>
                    <a:pt x="2664" y="1"/>
                  </a:ln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0" name="Google Shape;7290;p95"/>
            <p:cNvSpPr/>
            <p:nvPr/>
          </p:nvSpPr>
          <p:spPr>
            <a:xfrm>
              <a:off x="1506996" y="3210890"/>
              <a:ext cx="14608" cy="44453"/>
            </a:xfrm>
            <a:custGeom>
              <a:rect b="b" l="l" r="r" t="t"/>
              <a:pathLst>
                <a:path extrusionOk="0" h="1692" w="556">
                  <a:moveTo>
                    <a:pt x="278" y="1"/>
                  </a:moveTo>
                  <a:cubicBezTo>
                    <a:pt x="140" y="1"/>
                    <a:pt x="1" y="93"/>
                    <a:pt x="1" y="277"/>
                  </a:cubicBezTo>
                  <a:lnTo>
                    <a:pt x="1" y="1414"/>
                  </a:lnTo>
                  <a:cubicBezTo>
                    <a:pt x="1" y="1567"/>
                    <a:pt x="126" y="1691"/>
                    <a:pt x="278" y="1691"/>
                  </a:cubicBezTo>
                  <a:cubicBezTo>
                    <a:pt x="431" y="1691"/>
                    <a:pt x="556" y="1560"/>
                    <a:pt x="556" y="1407"/>
                  </a:cubicBezTo>
                  <a:lnTo>
                    <a:pt x="556" y="277"/>
                  </a:lnTo>
                  <a:cubicBezTo>
                    <a:pt x="556" y="93"/>
                    <a:pt x="417" y="1"/>
                    <a:pt x="278"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1" name="Google Shape;7291;p95"/>
            <p:cNvSpPr/>
            <p:nvPr/>
          </p:nvSpPr>
          <p:spPr>
            <a:xfrm>
              <a:off x="1430307" y="3230489"/>
              <a:ext cx="33892" cy="40696"/>
            </a:xfrm>
            <a:custGeom>
              <a:rect b="b" l="l" r="r" t="t"/>
              <a:pathLst>
                <a:path extrusionOk="0" h="1549" w="1290">
                  <a:moveTo>
                    <a:pt x="385" y="0"/>
                  </a:moveTo>
                  <a:cubicBezTo>
                    <a:pt x="192" y="0"/>
                    <a:pt x="0" y="206"/>
                    <a:pt x="139" y="425"/>
                  </a:cubicBezTo>
                  <a:lnTo>
                    <a:pt x="700" y="1410"/>
                  </a:lnTo>
                  <a:cubicBezTo>
                    <a:pt x="749" y="1493"/>
                    <a:pt x="846" y="1549"/>
                    <a:pt x="943" y="1549"/>
                  </a:cubicBezTo>
                  <a:cubicBezTo>
                    <a:pt x="1158" y="1549"/>
                    <a:pt x="1290" y="1313"/>
                    <a:pt x="1186" y="1133"/>
                  </a:cubicBezTo>
                  <a:lnTo>
                    <a:pt x="617" y="148"/>
                  </a:lnTo>
                  <a:cubicBezTo>
                    <a:pt x="561" y="43"/>
                    <a:pt x="473" y="0"/>
                    <a:pt x="385"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2" name="Google Shape;7292;p95"/>
            <p:cNvSpPr/>
            <p:nvPr/>
          </p:nvSpPr>
          <p:spPr>
            <a:xfrm>
              <a:off x="1374872" y="3284768"/>
              <a:ext cx="47002" cy="29793"/>
            </a:xfrm>
            <a:custGeom>
              <a:rect b="b" l="l" r="r" t="t"/>
              <a:pathLst>
                <a:path extrusionOk="0" h="1134" w="1789">
                  <a:moveTo>
                    <a:pt x="412" y="0"/>
                  </a:moveTo>
                  <a:cubicBezTo>
                    <a:pt x="160" y="0"/>
                    <a:pt x="0" y="373"/>
                    <a:pt x="286" y="530"/>
                  </a:cubicBezTo>
                  <a:lnTo>
                    <a:pt x="1264" y="1092"/>
                  </a:lnTo>
                  <a:cubicBezTo>
                    <a:pt x="1305" y="1120"/>
                    <a:pt x="1354" y="1134"/>
                    <a:pt x="1402" y="1134"/>
                  </a:cubicBezTo>
                  <a:cubicBezTo>
                    <a:pt x="1405" y="1134"/>
                    <a:pt x="1407" y="1134"/>
                    <a:pt x="1410" y="1134"/>
                  </a:cubicBezTo>
                  <a:cubicBezTo>
                    <a:pt x="1695" y="1134"/>
                    <a:pt x="1789" y="751"/>
                    <a:pt x="1541" y="614"/>
                  </a:cubicBezTo>
                  <a:lnTo>
                    <a:pt x="563" y="45"/>
                  </a:lnTo>
                  <a:cubicBezTo>
                    <a:pt x="511" y="14"/>
                    <a:pt x="460" y="0"/>
                    <a:pt x="41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3" name="Google Shape;7293;p95"/>
            <p:cNvSpPr/>
            <p:nvPr/>
          </p:nvSpPr>
          <p:spPr>
            <a:xfrm>
              <a:off x="1356297" y="3359198"/>
              <a:ext cx="49235" cy="14581"/>
            </a:xfrm>
            <a:custGeom>
              <a:rect b="b" l="l" r="r" t="t"/>
              <a:pathLst>
                <a:path extrusionOk="0" h="555" w="1874">
                  <a:moveTo>
                    <a:pt x="368" y="0"/>
                  </a:moveTo>
                  <a:cubicBezTo>
                    <a:pt x="1" y="0"/>
                    <a:pt x="1" y="555"/>
                    <a:pt x="368" y="555"/>
                  </a:cubicBezTo>
                  <a:lnTo>
                    <a:pt x="1506" y="555"/>
                  </a:lnTo>
                  <a:cubicBezTo>
                    <a:pt x="1873" y="555"/>
                    <a:pt x="1873" y="0"/>
                    <a:pt x="150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4" name="Google Shape;7294;p95"/>
            <p:cNvSpPr/>
            <p:nvPr/>
          </p:nvSpPr>
          <p:spPr>
            <a:xfrm>
              <a:off x="1375686" y="3418311"/>
              <a:ext cx="46476" cy="29478"/>
            </a:xfrm>
            <a:custGeom>
              <a:rect b="b" l="l" r="r" t="t"/>
              <a:pathLst>
                <a:path extrusionOk="0" h="1122" w="1769">
                  <a:moveTo>
                    <a:pt x="1373" y="1"/>
                  </a:moveTo>
                  <a:cubicBezTo>
                    <a:pt x="1329" y="1"/>
                    <a:pt x="1281" y="13"/>
                    <a:pt x="1233" y="39"/>
                  </a:cubicBezTo>
                  <a:lnTo>
                    <a:pt x="255" y="601"/>
                  </a:lnTo>
                  <a:cubicBezTo>
                    <a:pt x="0" y="745"/>
                    <a:pt x="100" y="1121"/>
                    <a:pt x="386" y="1121"/>
                  </a:cubicBezTo>
                  <a:cubicBezTo>
                    <a:pt x="388" y="1121"/>
                    <a:pt x="391" y="1121"/>
                    <a:pt x="393" y="1121"/>
                  </a:cubicBezTo>
                  <a:cubicBezTo>
                    <a:pt x="442" y="1121"/>
                    <a:pt x="490" y="1107"/>
                    <a:pt x="532" y="1086"/>
                  </a:cubicBezTo>
                  <a:lnTo>
                    <a:pt x="1510" y="518"/>
                  </a:lnTo>
                  <a:cubicBezTo>
                    <a:pt x="1769" y="359"/>
                    <a:pt x="1619" y="1"/>
                    <a:pt x="1373"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5" name="Google Shape;7295;p95"/>
            <p:cNvSpPr/>
            <p:nvPr/>
          </p:nvSpPr>
          <p:spPr>
            <a:xfrm>
              <a:off x="1606701" y="3284689"/>
              <a:ext cx="46870" cy="29872"/>
            </a:xfrm>
            <a:custGeom>
              <a:rect b="b" l="l" r="r" t="t"/>
              <a:pathLst>
                <a:path extrusionOk="0" h="1137" w="1784">
                  <a:moveTo>
                    <a:pt x="1381" y="1"/>
                  </a:moveTo>
                  <a:cubicBezTo>
                    <a:pt x="1333" y="1"/>
                    <a:pt x="1281" y="15"/>
                    <a:pt x="1228" y="48"/>
                  </a:cubicBezTo>
                  <a:lnTo>
                    <a:pt x="250" y="617"/>
                  </a:lnTo>
                  <a:cubicBezTo>
                    <a:pt x="0" y="755"/>
                    <a:pt x="97" y="1137"/>
                    <a:pt x="388" y="1137"/>
                  </a:cubicBezTo>
                  <a:cubicBezTo>
                    <a:pt x="437" y="1137"/>
                    <a:pt x="486" y="1123"/>
                    <a:pt x="527" y="1095"/>
                  </a:cubicBezTo>
                  <a:lnTo>
                    <a:pt x="1505" y="526"/>
                  </a:lnTo>
                  <a:cubicBezTo>
                    <a:pt x="1784" y="375"/>
                    <a:pt x="1630" y="1"/>
                    <a:pt x="1381"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6" name="Google Shape;7296;p95"/>
            <p:cNvSpPr/>
            <p:nvPr/>
          </p:nvSpPr>
          <p:spPr>
            <a:xfrm>
              <a:off x="1564402" y="3230857"/>
              <a:ext cx="33419" cy="40328"/>
            </a:xfrm>
            <a:custGeom>
              <a:rect b="b" l="l" r="r" t="t"/>
              <a:pathLst>
                <a:path extrusionOk="0" h="1535" w="1272">
                  <a:moveTo>
                    <a:pt x="900" y="0"/>
                  </a:moveTo>
                  <a:cubicBezTo>
                    <a:pt x="816" y="0"/>
                    <a:pt x="732" y="39"/>
                    <a:pt x="674" y="134"/>
                  </a:cubicBezTo>
                  <a:lnTo>
                    <a:pt x="105" y="1119"/>
                  </a:lnTo>
                  <a:cubicBezTo>
                    <a:pt x="1" y="1299"/>
                    <a:pt x="133" y="1535"/>
                    <a:pt x="348" y="1535"/>
                  </a:cubicBezTo>
                  <a:cubicBezTo>
                    <a:pt x="445" y="1535"/>
                    <a:pt x="535" y="1479"/>
                    <a:pt x="590" y="1396"/>
                  </a:cubicBezTo>
                  <a:lnTo>
                    <a:pt x="1152" y="411"/>
                  </a:lnTo>
                  <a:cubicBezTo>
                    <a:pt x="1272" y="196"/>
                    <a:pt x="1087" y="0"/>
                    <a:pt x="900"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7" name="Google Shape;7297;p95"/>
            <p:cNvSpPr/>
            <p:nvPr/>
          </p:nvSpPr>
          <p:spPr>
            <a:xfrm>
              <a:off x="1360317" y="3362587"/>
              <a:ext cx="427348" cy="228492"/>
            </a:xfrm>
            <a:custGeom>
              <a:rect b="b" l="l" r="r" t="t"/>
              <a:pathLst>
                <a:path extrusionOk="0" h="8697" w="16266">
                  <a:moveTo>
                    <a:pt x="9272" y="1"/>
                  </a:moveTo>
                  <a:cubicBezTo>
                    <a:pt x="7689" y="1"/>
                    <a:pt x="6230" y="1084"/>
                    <a:pt x="5861" y="2722"/>
                  </a:cubicBezTo>
                  <a:cubicBezTo>
                    <a:pt x="5644" y="2651"/>
                    <a:pt x="5422" y="2616"/>
                    <a:pt x="5202" y="2616"/>
                  </a:cubicBezTo>
                  <a:cubicBezTo>
                    <a:pt x="4525" y="2616"/>
                    <a:pt x="3874" y="2943"/>
                    <a:pt x="3475" y="3520"/>
                  </a:cubicBezTo>
                  <a:cubicBezTo>
                    <a:pt x="3251" y="3461"/>
                    <a:pt x="3027" y="3433"/>
                    <a:pt x="2807" y="3433"/>
                  </a:cubicBezTo>
                  <a:cubicBezTo>
                    <a:pt x="1521" y="3433"/>
                    <a:pt x="373" y="4388"/>
                    <a:pt x="201" y="5732"/>
                  </a:cubicBezTo>
                  <a:cubicBezTo>
                    <a:pt x="0" y="7307"/>
                    <a:pt x="1228" y="8694"/>
                    <a:pt x="2816" y="8694"/>
                  </a:cubicBezTo>
                  <a:lnTo>
                    <a:pt x="13540" y="8694"/>
                  </a:lnTo>
                  <a:cubicBezTo>
                    <a:pt x="13581" y="8696"/>
                    <a:pt x="13622" y="8697"/>
                    <a:pt x="13663" y="8697"/>
                  </a:cubicBezTo>
                  <a:cubicBezTo>
                    <a:pt x="15092" y="8697"/>
                    <a:pt x="16266" y="7536"/>
                    <a:pt x="16266" y="6093"/>
                  </a:cubicBezTo>
                  <a:cubicBezTo>
                    <a:pt x="16266" y="4654"/>
                    <a:pt x="15099" y="3495"/>
                    <a:pt x="13675" y="3495"/>
                  </a:cubicBezTo>
                  <a:cubicBezTo>
                    <a:pt x="13630" y="3495"/>
                    <a:pt x="13585" y="3496"/>
                    <a:pt x="13540" y="3499"/>
                  </a:cubicBezTo>
                  <a:cubicBezTo>
                    <a:pt x="13276" y="3499"/>
                    <a:pt x="13013" y="3533"/>
                    <a:pt x="12763" y="3617"/>
                  </a:cubicBezTo>
                  <a:lnTo>
                    <a:pt x="12763" y="3499"/>
                  </a:lnTo>
                  <a:cubicBezTo>
                    <a:pt x="12763" y="2895"/>
                    <a:pt x="12603" y="2299"/>
                    <a:pt x="12305" y="1772"/>
                  </a:cubicBezTo>
                  <a:cubicBezTo>
                    <a:pt x="11695" y="579"/>
                    <a:pt x="10425" y="197"/>
                    <a:pt x="10425" y="197"/>
                  </a:cubicBezTo>
                  <a:cubicBezTo>
                    <a:pt x="10043" y="64"/>
                    <a:pt x="9654" y="1"/>
                    <a:pt x="9272" y="1"/>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98" name="Google Shape;7298;p95"/>
            <p:cNvSpPr/>
            <p:nvPr/>
          </p:nvSpPr>
          <p:spPr>
            <a:xfrm>
              <a:off x="1360317" y="3431264"/>
              <a:ext cx="216512" cy="159737"/>
            </a:xfrm>
            <a:custGeom>
              <a:rect b="b" l="l" r="r" t="t"/>
              <a:pathLst>
                <a:path extrusionOk="0" h="6080" w="8241">
                  <a:moveTo>
                    <a:pt x="5195" y="1"/>
                  </a:moveTo>
                  <a:cubicBezTo>
                    <a:pt x="4523" y="1"/>
                    <a:pt x="3875" y="331"/>
                    <a:pt x="3475" y="906"/>
                  </a:cubicBezTo>
                  <a:cubicBezTo>
                    <a:pt x="3251" y="847"/>
                    <a:pt x="3027" y="819"/>
                    <a:pt x="2807" y="819"/>
                  </a:cubicBezTo>
                  <a:cubicBezTo>
                    <a:pt x="1521" y="819"/>
                    <a:pt x="373" y="1774"/>
                    <a:pt x="201" y="3118"/>
                  </a:cubicBezTo>
                  <a:cubicBezTo>
                    <a:pt x="0" y="4693"/>
                    <a:pt x="1228" y="6080"/>
                    <a:pt x="2816" y="6080"/>
                  </a:cubicBezTo>
                  <a:lnTo>
                    <a:pt x="8241" y="6080"/>
                  </a:lnTo>
                  <a:cubicBezTo>
                    <a:pt x="6652" y="4963"/>
                    <a:pt x="5709" y="3139"/>
                    <a:pt x="5709" y="1197"/>
                  </a:cubicBezTo>
                  <a:cubicBezTo>
                    <a:pt x="5709" y="822"/>
                    <a:pt x="5737" y="455"/>
                    <a:pt x="5806" y="94"/>
                  </a:cubicBezTo>
                  <a:cubicBezTo>
                    <a:pt x="5604" y="31"/>
                    <a:pt x="5399" y="1"/>
                    <a:pt x="5195" y="1"/>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299" name="Google Shape;7299;p95"/>
          <p:cNvGrpSpPr/>
          <p:nvPr/>
        </p:nvGrpSpPr>
        <p:grpSpPr>
          <a:xfrm>
            <a:off x="1890563" y="3215540"/>
            <a:ext cx="411874" cy="370731"/>
            <a:chOff x="1903737" y="3215540"/>
            <a:chExt cx="411874" cy="370731"/>
          </a:xfrm>
        </p:grpSpPr>
        <p:sp>
          <p:nvSpPr>
            <p:cNvPr id="7300" name="Google Shape;7300;p95"/>
            <p:cNvSpPr/>
            <p:nvPr/>
          </p:nvSpPr>
          <p:spPr>
            <a:xfrm>
              <a:off x="2115940" y="3285661"/>
              <a:ext cx="77451" cy="75271"/>
            </a:xfrm>
            <a:custGeom>
              <a:rect b="b" l="l" r="r" t="t"/>
              <a:pathLst>
                <a:path extrusionOk="0" h="2865" w="2948">
                  <a:moveTo>
                    <a:pt x="1475" y="0"/>
                  </a:moveTo>
                  <a:cubicBezTo>
                    <a:pt x="1438" y="0"/>
                    <a:pt x="1401" y="25"/>
                    <a:pt x="1398" y="73"/>
                  </a:cubicBezTo>
                  <a:cubicBezTo>
                    <a:pt x="1398" y="781"/>
                    <a:pt x="822" y="1356"/>
                    <a:pt x="115" y="1356"/>
                  </a:cubicBezTo>
                  <a:cubicBezTo>
                    <a:pt x="110" y="1356"/>
                    <a:pt x="106" y="1356"/>
                    <a:pt x="102" y="1356"/>
                  </a:cubicBezTo>
                  <a:cubicBezTo>
                    <a:pt x="1" y="1356"/>
                    <a:pt x="1" y="1517"/>
                    <a:pt x="102" y="1517"/>
                  </a:cubicBezTo>
                  <a:cubicBezTo>
                    <a:pt x="106" y="1517"/>
                    <a:pt x="110" y="1516"/>
                    <a:pt x="115" y="1516"/>
                  </a:cubicBezTo>
                  <a:cubicBezTo>
                    <a:pt x="822" y="1516"/>
                    <a:pt x="1391" y="2085"/>
                    <a:pt x="1398" y="2792"/>
                  </a:cubicBezTo>
                  <a:cubicBezTo>
                    <a:pt x="1401" y="2841"/>
                    <a:pt x="1438" y="2865"/>
                    <a:pt x="1475" y="2865"/>
                  </a:cubicBezTo>
                  <a:cubicBezTo>
                    <a:pt x="1512" y="2865"/>
                    <a:pt x="1550" y="2841"/>
                    <a:pt x="1557" y="2792"/>
                  </a:cubicBezTo>
                  <a:cubicBezTo>
                    <a:pt x="1557" y="2085"/>
                    <a:pt x="2126" y="1516"/>
                    <a:pt x="2834" y="1516"/>
                  </a:cubicBezTo>
                  <a:cubicBezTo>
                    <a:pt x="2838" y="1516"/>
                    <a:pt x="2842" y="1517"/>
                    <a:pt x="2846" y="1517"/>
                  </a:cubicBezTo>
                  <a:cubicBezTo>
                    <a:pt x="2947" y="1517"/>
                    <a:pt x="2947" y="1356"/>
                    <a:pt x="2846" y="1356"/>
                  </a:cubicBezTo>
                  <a:cubicBezTo>
                    <a:pt x="2842" y="1356"/>
                    <a:pt x="2838" y="1356"/>
                    <a:pt x="2834" y="1356"/>
                  </a:cubicBezTo>
                  <a:cubicBezTo>
                    <a:pt x="2126" y="1349"/>
                    <a:pt x="1557" y="781"/>
                    <a:pt x="1557" y="73"/>
                  </a:cubicBezTo>
                  <a:cubicBezTo>
                    <a:pt x="1550" y="25"/>
                    <a:pt x="1512" y="0"/>
                    <a:pt x="1475"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1" name="Google Shape;7301;p95"/>
            <p:cNvSpPr/>
            <p:nvPr/>
          </p:nvSpPr>
          <p:spPr>
            <a:xfrm>
              <a:off x="2116939" y="3285425"/>
              <a:ext cx="44663" cy="74798"/>
            </a:xfrm>
            <a:custGeom>
              <a:rect b="b" l="l" r="r" t="t"/>
              <a:pathLst>
                <a:path extrusionOk="0" h="2847" w="1700">
                  <a:moveTo>
                    <a:pt x="1437" y="1"/>
                  </a:moveTo>
                  <a:cubicBezTo>
                    <a:pt x="1395" y="1"/>
                    <a:pt x="1353" y="30"/>
                    <a:pt x="1360" y="89"/>
                  </a:cubicBezTo>
                  <a:cubicBezTo>
                    <a:pt x="1353" y="589"/>
                    <a:pt x="1062" y="1039"/>
                    <a:pt x="611" y="1247"/>
                  </a:cubicBezTo>
                  <a:lnTo>
                    <a:pt x="604" y="1247"/>
                  </a:lnTo>
                  <a:cubicBezTo>
                    <a:pt x="548" y="1275"/>
                    <a:pt x="500" y="1289"/>
                    <a:pt x="444" y="1310"/>
                  </a:cubicBezTo>
                  <a:lnTo>
                    <a:pt x="430" y="1310"/>
                  </a:lnTo>
                  <a:lnTo>
                    <a:pt x="361" y="1324"/>
                  </a:lnTo>
                  <a:lnTo>
                    <a:pt x="347" y="1324"/>
                  </a:lnTo>
                  <a:cubicBezTo>
                    <a:pt x="319" y="1331"/>
                    <a:pt x="292" y="1338"/>
                    <a:pt x="271" y="1345"/>
                  </a:cubicBezTo>
                  <a:lnTo>
                    <a:pt x="257" y="1345"/>
                  </a:lnTo>
                  <a:lnTo>
                    <a:pt x="188" y="1352"/>
                  </a:lnTo>
                  <a:lnTo>
                    <a:pt x="84" y="1352"/>
                  </a:lnTo>
                  <a:cubicBezTo>
                    <a:pt x="35" y="1352"/>
                    <a:pt x="0" y="1386"/>
                    <a:pt x="0" y="1428"/>
                  </a:cubicBezTo>
                  <a:cubicBezTo>
                    <a:pt x="0" y="1476"/>
                    <a:pt x="35" y="1511"/>
                    <a:pt x="84" y="1511"/>
                  </a:cubicBezTo>
                  <a:lnTo>
                    <a:pt x="188" y="1511"/>
                  </a:lnTo>
                  <a:lnTo>
                    <a:pt x="257" y="1518"/>
                  </a:lnTo>
                  <a:lnTo>
                    <a:pt x="271" y="1518"/>
                  </a:lnTo>
                  <a:cubicBezTo>
                    <a:pt x="292" y="1525"/>
                    <a:pt x="319" y="1525"/>
                    <a:pt x="347" y="1532"/>
                  </a:cubicBezTo>
                  <a:lnTo>
                    <a:pt x="361" y="1532"/>
                  </a:lnTo>
                  <a:lnTo>
                    <a:pt x="430" y="1553"/>
                  </a:lnTo>
                  <a:lnTo>
                    <a:pt x="444" y="1553"/>
                  </a:lnTo>
                  <a:cubicBezTo>
                    <a:pt x="500" y="1567"/>
                    <a:pt x="548" y="1587"/>
                    <a:pt x="604" y="1608"/>
                  </a:cubicBezTo>
                  <a:lnTo>
                    <a:pt x="611" y="1608"/>
                  </a:lnTo>
                  <a:cubicBezTo>
                    <a:pt x="1062" y="1816"/>
                    <a:pt x="1353" y="2274"/>
                    <a:pt x="1360" y="2773"/>
                  </a:cubicBezTo>
                  <a:cubicBezTo>
                    <a:pt x="1363" y="2822"/>
                    <a:pt x="1400" y="2846"/>
                    <a:pt x="1437" y="2846"/>
                  </a:cubicBezTo>
                  <a:cubicBezTo>
                    <a:pt x="1474" y="2846"/>
                    <a:pt x="1512" y="2822"/>
                    <a:pt x="1519" y="2773"/>
                  </a:cubicBezTo>
                  <a:cubicBezTo>
                    <a:pt x="1519" y="2538"/>
                    <a:pt x="1582" y="2309"/>
                    <a:pt x="1700" y="2108"/>
                  </a:cubicBezTo>
                  <a:cubicBezTo>
                    <a:pt x="1637" y="1851"/>
                    <a:pt x="1499" y="1615"/>
                    <a:pt x="1290" y="1442"/>
                  </a:cubicBezTo>
                  <a:cubicBezTo>
                    <a:pt x="1499" y="1261"/>
                    <a:pt x="1644" y="1019"/>
                    <a:pt x="1700" y="748"/>
                  </a:cubicBezTo>
                  <a:cubicBezTo>
                    <a:pt x="1582" y="547"/>
                    <a:pt x="1519" y="318"/>
                    <a:pt x="1519" y="89"/>
                  </a:cubicBezTo>
                  <a:cubicBezTo>
                    <a:pt x="1523" y="30"/>
                    <a:pt x="1480" y="1"/>
                    <a:pt x="143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2" name="Google Shape;7302;p95"/>
            <p:cNvSpPr/>
            <p:nvPr/>
          </p:nvSpPr>
          <p:spPr>
            <a:xfrm>
              <a:off x="2200407" y="3381609"/>
              <a:ext cx="28453" cy="28453"/>
            </a:xfrm>
            <a:custGeom>
              <a:rect b="b" l="l" r="r" t="t"/>
              <a:pathLst>
                <a:path extrusionOk="0" h="1083" w="1083">
                  <a:moveTo>
                    <a:pt x="541" y="0"/>
                  </a:moveTo>
                  <a:cubicBezTo>
                    <a:pt x="236" y="0"/>
                    <a:pt x="0" y="243"/>
                    <a:pt x="0" y="541"/>
                  </a:cubicBezTo>
                  <a:cubicBezTo>
                    <a:pt x="0" y="846"/>
                    <a:pt x="236" y="1082"/>
                    <a:pt x="541" y="1082"/>
                  </a:cubicBezTo>
                  <a:cubicBezTo>
                    <a:pt x="839" y="1082"/>
                    <a:pt x="1082" y="846"/>
                    <a:pt x="1082" y="541"/>
                  </a:cubicBezTo>
                  <a:cubicBezTo>
                    <a:pt x="1082" y="243"/>
                    <a:pt x="839" y="0"/>
                    <a:pt x="541"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3" name="Google Shape;7303;p95"/>
            <p:cNvSpPr/>
            <p:nvPr/>
          </p:nvSpPr>
          <p:spPr>
            <a:xfrm>
              <a:off x="1942174" y="3547073"/>
              <a:ext cx="28453" cy="28453"/>
            </a:xfrm>
            <a:custGeom>
              <a:rect b="b" l="l" r="r" t="t"/>
              <a:pathLst>
                <a:path extrusionOk="0" h="1083" w="1083">
                  <a:moveTo>
                    <a:pt x="542" y="0"/>
                  </a:moveTo>
                  <a:cubicBezTo>
                    <a:pt x="243" y="0"/>
                    <a:pt x="1" y="243"/>
                    <a:pt x="1" y="541"/>
                  </a:cubicBezTo>
                  <a:cubicBezTo>
                    <a:pt x="1" y="840"/>
                    <a:pt x="243" y="1082"/>
                    <a:pt x="542" y="1082"/>
                  </a:cubicBezTo>
                  <a:cubicBezTo>
                    <a:pt x="840" y="1082"/>
                    <a:pt x="1083" y="840"/>
                    <a:pt x="1083" y="541"/>
                  </a:cubicBezTo>
                  <a:cubicBezTo>
                    <a:pt x="1083" y="243"/>
                    <a:pt x="840" y="0"/>
                    <a:pt x="542" y="0"/>
                  </a:cubicBezTo>
                  <a:close/>
                </a:path>
              </a:pathLst>
            </a:custGeom>
            <a:solidFill>
              <a:srgbClr val="5163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4" name="Google Shape;7304;p95"/>
            <p:cNvSpPr/>
            <p:nvPr/>
          </p:nvSpPr>
          <p:spPr>
            <a:xfrm>
              <a:off x="1903737" y="3215540"/>
              <a:ext cx="411874" cy="370731"/>
            </a:xfrm>
            <a:custGeom>
              <a:rect b="b" l="l" r="r" t="t"/>
              <a:pathLst>
                <a:path extrusionOk="0" h="14111" w="15677">
                  <a:moveTo>
                    <a:pt x="5942" y="0"/>
                  </a:moveTo>
                  <a:cubicBezTo>
                    <a:pt x="5889" y="0"/>
                    <a:pt x="5834" y="12"/>
                    <a:pt x="5778" y="37"/>
                  </a:cubicBezTo>
                  <a:cubicBezTo>
                    <a:pt x="1103" y="2173"/>
                    <a:pt x="0" y="8319"/>
                    <a:pt x="3635" y="11953"/>
                  </a:cubicBezTo>
                  <a:cubicBezTo>
                    <a:pt x="5027" y="13346"/>
                    <a:pt x="6905" y="14110"/>
                    <a:pt x="8838" y="14110"/>
                  </a:cubicBezTo>
                  <a:cubicBezTo>
                    <a:pt x="9274" y="14110"/>
                    <a:pt x="9712" y="14072"/>
                    <a:pt x="10148" y="13993"/>
                  </a:cubicBezTo>
                  <a:cubicBezTo>
                    <a:pt x="12527" y="13563"/>
                    <a:pt x="14538" y="12002"/>
                    <a:pt x="15544" y="9803"/>
                  </a:cubicBezTo>
                  <a:cubicBezTo>
                    <a:pt x="15677" y="9521"/>
                    <a:pt x="15447" y="9248"/>
                    <a:pt x="15189" y="9248"/>
                  </a:cubicBezTo>
                  <a:cubicBezTo>
                    <a:pt x="15110" y="9248"/>
                    <a:pt x="15029" y="9273"/>
                    <a:pt x="14954" y="9332"/>
                  </a:cubicBezTo>
                  <a:cubicBezTo>
                    <a:pt x="13881" y="10151"/>
                    <a:pt x="12568" y="10601"/>
                    <a:pt x="11219" y="10601"/>
                  </a:cubicBezTo>
                  <a:cubicBezTo>
                    <a:pt x="11209" y="10601"/>
                    <a:pt x="11198" y="10601"/>
                    <a:pt x="11188" y="10601"/>
                  </a:cubicBezTo>
                  <a:cubicBezTo>
                    <a:pt x="10814" y="10601"/>
                    <a:pt x="10439" y="10573"/>
                    <a:pt x="10071" y="10504"/>
                  </a:cubicBezTo>
                  <a:lnTo>
                    <a:pt x="9239" y="10289"/>
                  </a:lnTo>
                  <a:cubicBezTo>
                    <a:pt x="6700" y="9449"/>
                    <a:pt x="4980" y="7077"/>
                    <a:pt x="4980" y="4393"/>
                  </a:cubicBezTo>
                  <a:cubicBezTo>
                    <a:pt x="4973" y="3034"/>
                    <a:pt x="5417" y="1709"/>
                    <a:pt x="6250" y="634"/>
                  </a:cubicBezTo>
                  <a:cubicBezTo>
                    <a:pt x="6461" y="357"/>
                    <a:pt x="6239" y="0"/>
                    <a:pt x="5942"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5" name="Google Shape;7305;p95"/>
            <p:cNvSpPr/>
            <p:nvPr/>
          </p:nvSpPr>
          <p:spPr>
            <a:xfrm>
              <a:off x="1920867" y="3246752"/>
              <a:ext cx="360275" cy="338889"/>
            </a:xfrm>
            <a:custGeom>
              <a:rect b="b" l="l" r="r" t="t"/>
              <a:pathLst>
                <a:path extrusionOk="0" h="12899" w="13713">
                  <a:moveTo>
                    <a:pt x="3336" y="0"/>
                  </a:moveTo>
                  <a:lnTo>
                    <a:pt x="3336" y="0"/>
                  </a:lnTo>
                  <a:cubicBezTo>
                    <a:pt x="153" y="2810"/>
                    <a:pt x="0" y="7720"/>
                    <a:pt x="2990" y="10724"/>
                  </a:cubicBezTo>
                  <a:cubicBezTo>
                    <a:pt x="4433" y="12177"/>
                    <a:pt x="6325" y="12898"/>
                    <a:pt x="8213" y="12898"/>
                  </a:cubicBezTo>
                  <a:cubicBezTo>
                    <a:pt x="10235" y="12898"/>
                    <a:pt x="12253" y="12072"/>
                    <a:pt x="13713" y="10432"/>
                  </a:cubicBezTo>
                  <a:lnTo>
                    <a:pt x="13713" y="10432"/>
                  </a:lnTo>
                  <a:cubicBezTo>
                    <a:pt x="13456" y="10661"/>
                    <a:pt x="13179" y="10869"/>
                    <a:pt x="12894" y="11057"/>
                  </a:cubicBezTo>
                  <a:cubicBezTo>
                    <a:pt x="11657" y="11868"/>
                    <a:pt x="10251" y="12264"/>
                    <a:pt x="8854" y="12264"/>
                  </a:cubicBezTo>
                  <a:cubicBezTo>
                    <a:pt x="6951" y="12264"/>
                    <a:pt x="5065" y="11530"/>
                    <a:pt x="3642" y="10106"/>
                  </a:cubicBezTo>
                  <a:cubicBezTo>
                    <a:pt x="1172" y="7637"/>
                    <a:pt x="770" y="3767"/>
                    <a:pt x="2691" y="847"/>
                  </a:cubicBezTo>
                  <a:cubicBezTo>
                    <a:pt x="2885" y="555"/>
                    <a:pt x="3100" y="271"/>
                    <a:pt x="3336" y="0"/>
                  </a:cubicBezTo>
                  <a:close/>
                </a:path>
              </a:pathLst>
            </a:custGeom>
            <a:solidFill>
              <a:srgbClr val="8DA0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6" name="Google Shape;7306;p95"/>
            <p:cNvSpPr/>
            <p:nvPr/>
          </p:nvSpPr>
          <p:spPr>
            <a:xfrm>
              <a:off x="2146285" y="3395822"/>
              <a:ext cx="16972" cy="16972"/>
            </a:xfrm>
            <a:custGeom>
              <a:rect b="b" l="l" r="r" t="t"/>
              <a:pathLst>
                <a:path extrusionOk="0" h="646" w="646">
                  <a:moveTo>
                    <a:pt x="319" y="0"/>
                  </a:moveTo>
                  <a:cubicBezTo>
                    <a:pt x="139" y="0"/>
                    <a:pt x="0" y="146"/>
                    <a:pt x="0" y="326"/>
                  </a:cubicBezTo>
                  <a:cubicBezTo>
                    <a:pt x="0" y="507"/>
                    <a:pt x="139" y="645"/>
                    <a:pt x="319" y="645"/>
                  </a:cubicBezTo>
                  <a:cubicBezTo>
                    <a:pt x="499" y="645"/>
                    <a:pt x="645" y="507"/>
                    <a:pt x="645" y="326"/>
                  </a:cubicBezTo>
                  <a:cubicBezTo>
                    <a:pt x="645" y="146"/>
                    <a:pt x="499" y="0"/>
                    <a:pt x="319"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7" name="Google Shape;7307;p95"/>
            <p:cNvSpPr/>
            <p:nvPr/>
          </p:nvSpPr>
          <p:spPr>
            <a:xfrm>
              <a:off x="1925228" y="3497497"/>
              <a:ext cx="16972" cy="16972"/>
            </a:xfrm>
            <a:custGeom>
              <a:rect b="b" l="l" r="r" t="t"/>
              <a:pathLst>
                <a:path extrusionOk="0" h="646" w="646">
                  <a:moveTo>
                    <a:pt x="320" y="1"/>
                  </a:moveTo>
                  <a:cubicBezTo>
                    <a:pt x="139" y="1"/>
                    <a:pt x="0" y="146"/>
                    <a:pt x="0" y="320"/>
                  </a:cubicBezTo>
                  <a:cubicBezTo>
                    <a:pt x="0" y="500"/>
                    <a:pt x="139" y="646"/>
                    <a:pt x="320" y="646"/>
                  </a:cubicBezTo>
                  <a:cubicBezTo>
                    <a:pt x="500" y="646"/>
                    <a:pt x="646" y="500"/>
                    <a:pt x="646" y="320"/>
                  </a:cubicBezTo>
                  <a:cubicBezTo>
                    <a:pt x="646" y="146"/>
                    <a:pt x="500" y="1"/>
                    <a:pt x="320" y="1"/>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08" name="Google Shape;7308;p95"/>
            <p:cNvSpPr/>
            <p:nvPr/>
          </p:nvSpPr>
          <p:spPr>
            <a:xfrm>
              <a:off x="2200407" y="3265169"/>
              <a:ext cx="16972" cy="16972"/>
            </a:xfrm>
            <a:custGeom>
              <a:rect b="b" l="l" r="r" t="t"/>
              <a:pathLst>
                <a:path extrusionOk="0" h="646" w="646">
                  <a:moveTo>
                    <a:pt x="326" y="0"/>
                  </a:moveTo>
                  <a:cubicBezTo>
                    <a:pt x="146" y="0"/>
                    <a:pt x="0" y="139"/>
                    <a:pt x="0" y="319"/>
                  </a:cubicBezTo>
                  <a:cubicBezTo>
                    <a:pt x="0" y="499"/>
                    <a:pt x="146" y="645"/>
                    <a:pt x="326" y="645"/>
                  </a:cubicBezTo>
                  <a:cubicBezTo>
                    <a:pt x="506" y="645"/>
                    <a:pt x="645" y="499"/>
                    <a:pt x="645" y="319"/>
                  </a:cubicBezTo>
                  <a:cubicBezTo>
                    <a:pt x="645" y="139"/>
                    <a:pt x="506" y="0"/>
                    <a:pt x="326" y="0"/>
                  </a:cubicBezTo>
                  <a:close/>
                </a:path>
              </a:pathLst>
            </a:custGeom>
            <a:solidFill>
              <a:srgbClr val="AA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09" name="Google Shape;7309;p95"/>
          <p:cNvGrpSpPr/>
          <p:nvPr/>
        </p:nvGrpSpPr>
        <p:grpSpPr>
          <a:xfrm>
            <a:off x="2455290" y="3248854"/>
            <a:ext cx="397818" cy="304078"/>
            <a:chOff x="2468465" y="3248854"/>
            <a:chExt cx="397818" cy="304078"/>
          </a:xfrm>
        </p:grpSpPr>
        <p:sp>
          <p:nvSpPr>
            <p:cNvPr id="7310" name="Google Shape;7310;p95"/>
            <p:cNvSpPr/>
            <p:nvPr/>
          </p:nvSpPr>
          <p:spPr>
            <a:xfrm>
              <a:off x="2488511" y="3248854"/>
              <a:ext cx="182988" cy="99967"/>
            </a:xfrm>
            <a:custGeom>
              <a:rect b="b" l="l" r="r" t="t"/>
              <a:pathLst>
                <a:path extrusionOk="0" h="3805" w="6965">
                  <a:moveTo>
                    <a:pt x="4042" y="0"/>
                  </a:moveTo>
                  <a:cubicBezTo>
                    <a:pt x="3341" y="0"/>
                    <a:pt x="2720" y="492"/>
                    <a:pt x="2560" y="1190"/>
                  </a:cubicBezTo>
                  <a:cubicBezTo>
                    <a:pt x="2465" y="1159"/>
                    <a:pt x="2368" y="1144"/>
                    <a:pt x="2272" y="1144"/>
                  </a:cubicBezTo>
                  <a:cubicBezTo>
                    <a:pt x="1976" y="1144"/>
                    <a:pt x="1692" y="1285"/>
                    <a:pt x="1519" y="1537"/>
                  </a:cubicBezTo>
                  <a:cubicBezTo>
                    <a:pt x="1421" y="1511"/>
                    <a:pt x="1324" y="1499"/>
                    <a:pt x="1228" y="1499"/>
                  </a:cubicBezTo>
                  <a:cubicBezTo>
                    <a:pt x="663" y="1499"/>
                    <a:pt x="162" y="1915"/>
                    <a:pt x="90" y="2508"/>
                  </a:cubicBezTo>
                  <a:cubicBezTo>
                    <a:pt x="0" y="3194"/>
                    <a:pt x="534" y="3798"/>
                    <a:pt x="1228" y="3798"/>
                  </a:cubicBezTo>
                  <a:lnTo>
                    <a:pt x="3066" y="3798"/>
                  </a:lnTo>
                  <a:lnTo>
                    <a:pt x="3898" y="3805"/>
                  </a:lnTo>
                  <a:lnTo>
                    <a:pt x="5001" y="3805"/>
                  </a:lnTo>
                  <a:cubicBezTo>
                    <a:pt x="5417" y="3035"/>
                    <a:pt x="6125" y="2473"/>
                    <a:pt x="6964" y="2237"/>
                  </a:cubicBezTo>
                  <a:cubicBezTo>
                    <a:pt x="6782" y="1800"/>
                    <a:pt x="6366" y="1531"/>
                    <a:pt x="5920" y="1531"/>
                  </a:cubicBezTo>
                  <a:cubicBezTo>
                    <a:pt x="5806" y="1531"/>
                    <a:pt x="5691" y="1549"/>
                    <a:pt x="5577" y="1585"/>
                  </a:cubicBezTo>
                  <a:lnTo>
                    <a:pt x="5577" y="1530"/>
                  </a:lnTo>
                  <a:cubicBezTo>
                    <a:pt x="5577" y="753"/>
                    <a:pt x="4994" y="94"/>
                    <a:pt x="4217" y="11"/>
                  </a:cubicBezTo>
                  <a:cubicBezTo>
                    <a:pt x="4159" y="4"/>
                    <a:pt x="4100" y="0"/>
                    <a:pt x="4042" y="0"/>
                  </a:cubicBezTo>
                  <a:close/>
                </a:path>
              </a:pathLst>
            </a:custGeom>
            <a:solidFill>
              <a:srgbClr val="99A4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1" name="Google Shape;7311;p95"/>
            <p:cNvSpPr/>
            <p:nvPr/>
          </p:nvSpPr>
          <p:spPr>
            <a:xfrm>
              <a:off x="2468465" y="3303448"/>
              <a:ext cx="397818" cy="211389"/>
            </a:xfrm>
            <a:custGeom>
              <a:rect b="b" l="l" r="r" t="t"/>
              <a:pathLst>
                <a:path extrusionOk="0" h="8046" w="15142">
                  <a:moveTo>
                    <a:pt x="8591" y="0"/>
                  </a:moveTo>
                  <a:cubicBezTo>
                    <a:pt x="7169" y="0"/>
                    <a:pt x="5780" y="932"/>
                    <a:pt x="5417" y="2524"/>
                  </a:cubicBezTo>
                  <a:cubicBezTo>
                    <a:pt x="5213" y="2455"/>
                    <a:pt x="5004" y="2422"/>
                    <a:pt x="4797" y="2422"/>
                  </a:cubicBezTo>
                  <a:cubicBezTo>
                    <a:pt x="4175" y="2422"/>
                    <a:pt x="3576" y="2724"/>
                    <a:pt x="3212" y="3260"/>
                  </a:cubicBezTo>
                  <a:cubicBezTo>
                    <a:pt x="3003" y="3205"/>
                    <a:pt x="2795" y="3179"/>
                    <a:pt x="2590" y="3179"/>
                  </a:cubicBezTo>
                  <a:cubicBezTo>
                    <a:pt x="1399" y="3179"/>
                    <a:pt x="340" y="4063"/>
                    <a:pt x="181" y="5306"/>
                  </a:cubicBezTo>
                  <a:cubicBezTo>
                    <a:pt x="0" y="6755"/>
                    <a:pt x="1131" y="8046"/>
                    <a:pt x="2594" y="8046"/>
                  </a:cubicBezTo>
                  <a:lnTo>
                    <a:pt x="5279" y="8046"/>
                  </a:lnTo>
                  <a:cubicBezTo>
                    <a:pt x="5285" y="7191"/>
                    <a:pt x="5987" y="6548"/>
                    <a:pt x="6786" y="6548"/>
                  </a:cubicBezTo>
                  <a:cubicBezTo>
                    <a:pt x="6934" y="6548"/>
                    <a:pt x="7084" y="6570"/>
                    <a:pt x="7235" y="6617"/>
                  </a:cubicBezTo>
                  <a:lnTo>
                    <a:pt x="7235" y="6547"/>
                  </a:lnTo>
                  <a:cubicBezTo>
                    <a:pt x="7235" y="5521"/>
                    <a:pt x="8012" y="4654"/>
                    <a:pt x="9031" y="4543"/>
                  </a:cubicBezTo>
                  <a:cubicBezTo>
                    <a:pt x="9109" y="4534"/>
                    <a:pt x="9187" y="4529"/>
                    <a:pt x="9264" y="4529"/>
                  </a:cubicBezTo>
                  <a:cubicBezTo>
                    <a:pt x="10197" y="4529"/>
                    <a:pt x="11019" y="5174"/>
                    <a:pt x="11237" y="6103"/>
                  </a:cubicBezTo>
                  <a:cubicBezTo>
                    <a:pt x="11365" y="6060"/>
                    <a:pt x="11496" y="6039"/>
                    <a:pt x="11625" y="6039"/>
                  </a:cubicBezTo>
                  <a:cubicBezTo>
                    <a:pt x="12015" y="6039"/>
                    <a:pt x="12390" y="6228"/>
                    <a:pt x="12624" y="6561"/>
                  </a:cubicBezTo>
                  <a:cubicBezTo>
                    <a:pt x="12749" y="6529"/>
                    <a:pt x="12875" y="6514"/>
                    <a:pt x="12999" y="6514"/>
                  </a:cubicBezTo>
                  <a:cubicBezTo>
                    <a:pt x="13526" y="6514"/>
                    <a:pt x="14029" y="6789"/>
                    <a:pt x="14310" y="7255"/>
                  </a:cubicBezTo>
                  <a:cubicBezTo>
                    <a:pt x="15045" y="6450"/>
                    <a:pt x="15142" y="5257"/>
                    <a:pt x="14559" y="4335"/>
                  </a:cubicBezTo>
                  <a:cubicBezTo>
                    <a:pt x="14107" y="3632"/>
                    <a:pt x="13336" y="3228"/>
                    <a:pt x="12536" y="3228"/>
                  </a:cubicBezTo>
                  <a:cubicBezTo>
                    <a:pt x="12292" y="3228"/>
                    <a:pt x="12046" y="3265"/>
                    <a:pt x="11806" y="3343"/>
                  </a:cubicBezTo>
                  <a:lnTo>
                    <a:pt x="11806" y="3232"/>
                  </a:lnTo>
                  <a:cubicBezTo>
                    <a:pt x="11806" y="2712"/>
                    <a:pt x="11681" y="2191"/>
                    <a:pt x="11431" y="1727"/>
                  </a:cubicBezTo>
                  <a:lnTo>
                    <a:pt x="10939" y="1026"/>
                  </a:lnTo>
                  <a:cubicBezTo>
                    <a:pt x="10280" y="324"/>
                    <a:pt x="9430" y="0"/>
                    <a:pt x="8591" y="0"/>
                  </a:cubicBezTo>
                  <a:close/>
                </a:path>
              </a:pathLst>
            </a:custGeom>
            <a:solidFill>
              <a:srgbClr val="D0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2" name="Google Shape;7312;p95"/>
            <p:cNvSpPr/>
            <p:nvPr/>
          </p:nvSpPr>
          <p:spPr>
            <a:xfrm>
              <a:off x="2473930" y="3387073"/>
              <a:ext cx="138141" cy="127763"/>
            </a:xfrm>
            <a:custGeom>
              <a:rect b="b" l="l" r="r" t="t"/>
              <a:pathLst>
                <a:path extrusionOk="0" h="4863" w="5258">
                  <a:moveTo>
                    <a:pt x="2386" y="0"/>
                  </a:moveTo>
                  <a:cubicBezTo>
                    <a:pt x="1062" y="21"/>
                    <a:pt x="0" y="1103"/>
                    <a:pt x="0" y="2428"/>
                  </a:cubicBezTo>
                  <a:cubicBezTo>
                    <a:pt x="0" y="3753"/>
                    <a:pt x="1062" y="4835"/>
                    <a:pt x="2386" y="4863"/>
                  </a:cubicBezTo>
                  <a:lnTo>
                    <a:pt x="5071" y="4863"/>
                  </a:lnTo>
                  <a:cubicBezTo>
                    <a:pt x="5071" y="4613"/>
                    <a:pt x="5133" y="4370"/>
                    <a:pt x="5258" y="4148"/>
                  </a:cubicBezTo>
                  <a:cubicBezTo>
                    <a:pt x="3905" y="3115"/>
                    <a:pt x="2948" y="1651"/>
                    <a:pt x="2539" y="0"/>
                  </a:cubicBezTo>
                  <a:close/>
                </a:path>
              </a:pathLst>
            </a:custGeom>
            <a:solidFill>
              <a:srgbClr val="C2C9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3" name="Google Shape;7313;p95"/>
            <p:cNvSpPr/>
            <p:nvPr/>
          </p:nvSpPr>
          <p:spPr>
            <a:xfrm>
              <a:off x="2488327" y="3279382"/>
              <a:ext cx="55409" cy="69438"/>
            </a:xfrm>
            <a:custGeom>
              <a:rect b="b" l="l" r="r" t="t"/>
              <a:pathLst>
                <a:path extrusionOk="0" h="2643" w="2109">
                  <a:moveTo>
                    <a:pt x="2109" y="0"/>
                  </a:moveTo>
                  <a:lnTo>
                    <a:pt x="2109" y="0"/>
                  </a:lnTo>
                  <a:cubicBezTo>
                    <a:pt x="1866" y="42"/>
                    <a:pt x="1658" y="180"/>
                    <a:pt x="1519" y="382"/>
                  </a:cubicBezTo>
                  <a:cubicBezTo>
                    <a:pt x="1421" y="356"/>
                    <a:pt x="1324" y="344"/>
                    <a:pt x="1228" y="344"/>
                  </a:cubicBezTo>
                  <a:cubicBezTo>
                    <a:pt x="665" y="344"/>
                    <a:pt x="168" y="759"/>
                    <a:pt x="90" y="1346"/>
                  </a:cubicBezTo>
                  <a:cubicBezTo>
                    <a:pt x="0" y="2032"/>
                    <a:pt x="534" y="2643"/>
                    <a:pt x="1228" y="2643"/>
                  </a:cubicBezTo>
                  <a:lnTo>
                    <a:pt x="1769" y="2643"/>
                  </a:lnTo>
                  <a:cubicBezTo>
                    <a:pt x="1762" y="2518"/>
                    <a:pt x="1762" y="2393"/>
                    <a:pt x="1762" y="2268"/>
                  </a:cubicBezTo>
                  <a:cubicBezTo>
                    <a:pt x="1755" y="1498"/>
                    <a:pt x="1873" y="735"/>
                    <a:pt x="2109" y="0"/>
                  </a:cubicBezTo>
                  <a:close/>
                </a:path>
              </a:pathLst>
            </a:custGeom>
            <a:solidFill>
              <a:srgbClr val="7887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4" name="Google Shape;7314;p95"/>
            <p:cNvSpPr/>
            <p:nvPr/>
          </p:nvSpPr>
          <p:spPr>
            <a:xfrm>
              <a:off x="2603663" y="3420807"/>
              <a:ext cx="246226" cy="132124"/>
            </a:xfrm>
            <a:custGeom>
              <a:rect b="b" l="l" r="r" t="t"/>
              <a:pathLst>
                <a:path extrusionOk="0" h="5029" w="9372">
                  <a:moveTo>
                    <a:pt x="4117" y="0"/>
                  </a:moveTo>
                  <a:cubicBezTo>
                    <a:pt x="4040" y="0"/>
                    <a:pt x="3963" y="4"/>
                    <a:pt x="3885" y="13"/>
                  </a:cubicBezTo>
                  <a:cubicBezTo>
                    <a:pt x="2859" y="124"/>
                    <a:pt x="2089" y="991"/>
                    <a:pt x="2082" y="2018"/>
                  </a:cubicBezTo>
                  <a:lnTo>
                    <a:pt x="2082" y="2087"/>
                  </a:lnTo>
                  <a:cubicBezTo>
                    <a:pt x="1931" y="2040"/>
                    <a:pt x="1778" y="2017"/>
                    <a:pt x="1629" y="2017"/>
                  </a:cubicBezTo>
                  <a:cubicBezTo>
                    <a:pt x="910" y="2017"/>
                    <a:pt x="261" y="2541"/>
                    <a:pt x="147" y="3294"/>
                  </a:cubicBezTo>
                  <a:cubicBezTo>
                    <a:pt x="1" y="4210"/>
                    <a:pt x="708" y="5028"/>
                    <a:pt x="1631" y="5028"/>
                  </a:cubicBezTo>
                  <a:lnTo>
                    <a:pt x="7853" y="5028"/>
                  </a:lnTo>
                  <a:cubicBezTo>
                    <a:pt x="8692" y="5028"/>
                    <a:pt x="9372" y="4349"/>
                    <a:pt x="9372" y="3509"/>
                  </a:cubicBezTo>
                  <a:cubicBezTo>
                    <a:pt x="9372" y="2663"/>
                    <a:pt x="8692" y="1983"/>
                    <a:pt x="7853" y="1983"/>
                  </a:cubicBezTo>
                  <a:cubicBezTo>
                    <a:pt x="7728" y="1983"/>
                    <a:pt x="7596" y="1997"/>
                    <a:pt x="7471" y="2032"/>
                  </a:cubicBezTo>
                  <a:cubicBezTo>
                    <a:pt x="7240" y="1696"/>
                    <a:pt x="6859" y="1507"/>
                    <a:pt x="6464" y="1507"/>
                  </a:cubicBezTo>
                  <a:cubicBezTo>
                    <a:pt x="6337" y="1507"/>
                    <a:pt x="6209" y="1527"/>
                    <a:pt x="6084" y="1567"/>
                  </a:cubicBezTo>
                  <a:cubicBezTo>
                    <a:pt x="5873" y="644"/>
                    <a:pt x="5046" y="0"/>
                    <a:pt x="411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5" name="Google Shape;7315;p95"/>
            <p:cNvSpPr/>
            <p:nvPr/>
          </p:nvSpPr>
          <p:spPr>
            <a:xfrm>
              <a:off x="2603847" y="3422594"/>
              <a:ext cx="143264" cy="130338"/>
            </a:xfrm>
            <a:custGeom>
              <a:rect b="b" l="l" r="r" t="t"/>
              <a:pathLst>
                <a:path extrusionOk="0" h="4961" w="5453">
                  <a:moveTo>
                    <a:pt x="3559" y="1"/>
                  </a:moveTo>
                  <a:lnTo>
                    <a:pt x="3559" y="1"/>
                  </a:lnTo>
                  <a:cubicBezTo>
                    <a:pt x="2685" y="244"/>
                    <a:pt x="2082" y="1041"/>
                    <a:pt x="2082" y="1950"/>
                  </a:cubicBezTo>
                  <a:lnTo>
                    <a:pt x="2082" y="2019"/>
                  </a:lnTo>
                  <a:cubicBezTo>
                    <a:pt x="1931" y="1972"/>
                    <a:pt x="1778" y="1949"/>
                    <a:pt x="1629" y="1949"/>
                  </a:cubicBezTo>
                  <a:cubicBezTo>
                    <a:pt x="907" y="1949"/>
                    <a:pt x="254" y="2473"/>
                    <a:pt x="140" y="3226"/>
                  </a:cubicBezTo>
                  <a:cubicBezTo>
                    <a:pt x="1" y="4142"/>
                    <a:pt x="708" y="4960"/>
                    <a:pt x="1631" y="4960"/>
                  </a:cubicBezTo>
                  <a:lnTo>
                    <a:pt x="5453" y="4960"/>
                  </a:lnTo>
                  <a:cubicBezTo>
                    <a:pt x="4107" y="4350"/>
                    <a:pt x="3233" y="3011"/>
                    <a:pt x="3240" y="1527"/>
                  </a:cubicBezTo>
                  <a:cubicBezTo>
                    <a:pt x="3233" y="1000"/>
                    <a:pt x="3344" y="479"/>
                    <a:pt x="3559" y="1"/>
                  </a:cubicBezTo>
                  <a:close/>
                </a:path>
              </a:pathLst>
            </a:custGeom>
            <a:solidFill>
              <a:srgbClr val="DB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6" name="Google Shape;7316;p95"/>
          <p:cNvGrpSpPr/>
          <p:nvPr/>
        </p:nvGrpSpPr>
        <p:grpSpPr>
          <a:xfrm>
            <a:off x="3003992" y="3216013"/>
            <a:ext cx="394376" cy="369812"/>
            <a:chOff x="3017166" y="3216013"/>
            <a:chExt cx="394376" cy="369812"/>
          </a:xfrm>
        </p:grpSpPr>
        <p:sp>
          <p:nvSpPr>
            <p:cNvPr id="7317" name="Google Shape;7317;p95"/>
            <p:cNvSpPr/>
            <p:nvPr/>
          </p:nvSpPr>
          <p:spPr>
            <a:xfrm>
              <a:off x="3017166" y="3216013"/>
              <a:ext cx="394376" cy="369812"/>
            </a:xfrm>
            <a:custGeom>
              <a:rect b="b" l="l" r="r" t="t"/>
              <a:pathLst>
                <a:path extrusionOk="0" h="14076" w="15011">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7505" y="11568"/>
                  </a:lnTo>
                  <a:lnTo>
                    <a:pt x="11632" y="14023"/>
                  </a:lnTo>
                  <a:cubicBezTo>
                    <a:pt x="11695" y="14059"/>
                    <a:pt x="11761" y="14075"/>
                    <a:pt x="11825" y="14075"/>
                  </a:cubicBezTo>
                  <a:cubicBezTo>
                    <a:pt x="12056" y="14075"/>
                    <a:pt x="12261" y="13863"/>
                    <a:pt x="12201" y="13607"/>
                  </a:cubicBezTo>
                  <a:lnTo>
                    <a:pt x="11147" y="8925"/>
                  </a:lnTo>
                  <a:lnTo>
                    <a:pt x="14753" y="5755"/>
                  </a:lnTo>
                  <a:cubicBezTo>
                    <a:pt x="15010" y="5533"/>
                    <a:pt x="14871" y="5117"/>
                    <a:pt x="14538" y="5089"/>
                  </a:cubicBezTo>
                  <a:lnTo>
                    <a:pt x="9752" y="4646"/>
                  </a:lnTo>
                  <a:lnTo>
                    <a:pt x="7852" y="234"/>
                  </a:lnTo>
                  <a:cubicBezTo>
                    <a:pt x="7786" y="78"/>
                    <a:pt x="7644" y="0"/>
                    <a:pt x="7502" y="0"/>
                  </a:cubicBezTo>
                  <a:close/>
                </a:path>
              </a:pathLst>
            </a:custGeom>
            <a:solidFill>
              <a:srgbClr val="BC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18" name="Google Shape;7318;p95"/>
            <p:cNvSpPr/>
            <p:nvPr/>
          </p:nvSpPr>
          <p:spPr>
            <a:xfrm>
              <a:off x="3017166" y="3216013"/>
              <a:ext cx="231093" cy="369812"/>
            </a:xfrm>
            <a:custGeom>
              <a:rect b="b" l="l" r="r" t="t"/>
              <a:pathLst>
                <a:path extrusionOk="0" h="14076" w="8796">
                  <a:moveTo>
                    <a:pt x="7502" y="0"/>
                  </a:moveTo>
                  <a:cubicBezTo>
                    <a:pt x="7359" y="0"/>
                    <a:pt x="7217" y="78"/>
                    <a:pt x="7151" y="234"/>
                  </a:cubicBezTo>
                  <a:lnTo>
                    <a:pt x="5251" y="4646"/>
                  </a:lnTo>
                  <a:lnTo>
                    <a:pt x="472" y="5089"/>
                  </a:lnTo>
                  <a:cubicBezTo>
                    <a:pt x="132" y="5117"/>
                    <a:pt x="0" y="5533"/>
                    <a:pt x="250" y="5755"/>
                  </a:cubicBezTo>
                  <a:lnTo>
                    <a:pt x="3864" y="8925"/>
                  </a:lnTo>
                  <a:lnTo>
                    <a:pt x="2802" y="13607"/>
                  </a:lnTo>
                  <a:cubicBezTo>
                    <a:pt x="2748" y="13863"/>
                    <a:pt x="2953" y="14075"/>
                    <a:pt x="3185" y="14075"/>
                  </a:cubicBezTo>
                  <a:cubicBezTo>
                    <a:pt x="3249" y="14075"/>
                    <a:pt x="3315" y="14059"/>
                    <a:pt x="3378" y="14023"/>
                  </a:cubicBezTo>
                  <a:lnTo>
                    <a:pt x="4294" y="13475"/>
                  </a:lnTo>
                  <a:cubicBezTo>
                    <a:pt x="4425" y="8225"/>
                    <a:pt x="6867" y="4528"/>
                    <a:pt x="8795" y="2412"/>
                  </a:cubicBezTo>
                  <a:lnTo>
                    <a:pt x="7859" y="234"/>
                  </a:lnTo>
                  <a:cubicBezTo>
                    <a:pt x="7789" y="78"/>
                    <a:pt x="7646" y="0"/>
                    <a:pt x="7502" y="0"/>
                  </a:cubicBezTo>
                  <a:close/>
                </a:path>
              </a:pathLst>
            </a:custGeom>
            <a:solidFill>
              <a:srgbClr val="A4B2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19" name="Google Shape;7319;p95"/>
          <p:cNvGrpSpPr/>
          <p:nvPr/>
        </p:nvGrpSpPr>
        <p:grpSpPr>
          <a:xfrm>
            <a:off x="4196868" y="3213228"/>
            <a:ext cx="199014" cy="375408"/>
            <a:chOff x="4210043" y="3213228"/>
            <a:chExt cx="199014" cy="375408"/>
          </a:xfrm>
        </p:grpSpPr>
        <p:sp>
          <p:nvSpPr>
            <p:cNvPr id="7320" name="Google Shape;7320;p95"/>
            <p:cNvSpPr/>
            <p:nvPr/>
          </p:nvSpPr>
          <p:spPr>
            <a:xfrm>
              <a:off x="4295875" y="3440091"/>
              <a:ext cx="27350" cy="148545"/>
            </a:xfrm>
            <a:custGeom>
              <a:rect b="b" l="l" r="r" t="t"/>
              <a:pathLst>
                <a:path extrusionOk="0" h="5654" w="1041">
                  <a:moveTo>
                    <a:pt x="250" y="1"/>
                  </a:moveTo>
                  <a:cubicBezTo>
                    <a:pt x="111" y="1"/>
                    <a:pt x="0" y="112"/>
                    <a:pt x="0" y="250"/>
                  </a:cubicBezTo>
                  <a:lnTo>
                    <a:pt x="0" y="5134"/>
                  </a:lnTo>
                  <a:cubicBezTo>
                    <a:pt x="0" y="5418"/>
                    <a:pt x="229" y="5654"/>
                    <a:pt x="521" y="5654"/>
                  </a:cubicBezTo>
                  <a:cubicBezTo>
                    <a:pt x="805" y="5654"/>
                    <a:pt x="1041" y="5418"/>
                    <a:pt x="1041" y="5134"/>
                  </a:cubicBezTo>
                  <a:lnTo>
                    <a:pt x="1041" y="250"/>
                  </a:lnTo>
                  <a:cubicBezTo>
                    <a:pt x="1041" y="112"/>
                    <a:pt x="930" y="1"/>
                    <a:pt x="791"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1" name="Google Shape;7321;p95"/>
            <p:cNvSpPr/>
            <p:nvPr/>
          </p:nvSpPr>
          <p:spPr>
            <a:xfrm>
              <a:off x="4299684" y="3447264"/>
              <a:ext cx="84781" cy="139849"/>
            </a:xfrm>
            <a:custGeom>
              <a:rect b="b" l="l" r="r" t="t"/>
              <a:pathLst>
                <a:path extrusionOk="0" h="5323" w="3227">
                  <a:moveTo>
                    <a:pt x="769" y="0"/>
                  </a:moveTo>
                  <a:cubicBezTo>
                    <a:pt x="732" y="0"/>
                    <a:pt x="695" y="8"/>
                    <a:pt x="660" y="26"/>
                  </a:cubicBezTo>
                  <a:lnTo>
                    <a:pt x="174" y="262"/>
                  </a:lnTo>
                  <a:cubicBezTo>
                    <a:pt x="50" y="317"/>
                    <a:pt x="1" y="470"/>
                    <a:pt x="56" y="602"/>
                  </a:cubicBezTo>
                  <a:lnTo>
                    <a:pt x="2165" y="5034"/>
                  </a:lnTo>
                  <a:cubicBezTo>
                    <a:pt x="2254" y="5217"/>
                    <a:pt x="2439" y="5323"/>
                    <a:pt x="2630" y="5323"/>
                  </a:cubicBezTo>
                  <a:cubicBezTo>
                    <a:pt x="2707" y="5323"/>
                    <a:pt x="2785" y="5306"/>
                    <a:pt x="2859" y="5270"/>
                  </a:cubicBezTo>
                  <a:cubicBezTo>
                    <a:pt x="3115" y="5145"/>
                    <a:pt x="3226" y="4833"/>
                    <a:pt x="3101" y="4576"/>
                  </a:cubicBezTo>
                  <a:lnTo>
                    <a:pt x="1000" y="144"/>
                  </a:lnTo>
                  <a:cubicBezTo>
                    <a:pt x="955" y="54"/>
                    <a:pt x="863" y="0"/>
                    <a:pt x="769"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2" name="Google Shape;7322;p95"/>
            <p:cNvSpPr/>
            <p:nvPr/>
          </p:nvSpPr>
          <p:spPr>
            <a:xfrm>
              <a:off x="4234450" y="3447158"/>
              <a:ext cx="84965" cy="139954"/>
            </a:xfrm>
            <a:custGeom>
              <a:rect b="b" l="l" r="r" t="t"/>
              <a:pathLst>
                <a:path extrusionOk="0" h="5327" w="3234">
                  <a:moveTo>
                    <a:pt x="2460" y="0"/>
                  </a:moveTo>
                  <a:cubicBezTo>
                    <a:pt x="2365" y="0"/>
                    <a:pt x="2274" y="51"/>
                    <a:pt x="2234" y="141"/>
                  </a:cubicBezTo>
                  <a:lnTo>
                    <a:pt x="126" y="4580"/>
                  </a:lnTo>
                  <a:cubicBezTo>
                    <a:pt x="1" y="4837"/>
                    <a:pt x="112" y="5149"/>
                    <a:pt x="368" y="5274"/>
                  </a:cubicBezTo>
                  <a:cubicBezTo>
                    <a:pt x="442" y="5309"/>
                    <a:pt x="520" y="5326"/>
                    <a:pt x="597" y="5326"/>
                  </a:cubicBezTo>
                  <a:cubicBezTo>
                    <a:pt x="791" y="5326"/>
                    <a:pt x="980" y="5219"/>
                    <a:pt x="1069" y="5031"/>
                  </a:cubicBezTo>
                  <a:lnTo>
                    <a:pt x="3171" y="599"/>
                  </a:lnTo>
                  <a:cubicBezTo>
                    <a:pt x="3233" y="474"/>
                    <a:pt x="3178" y="321"/>
                    <a:pt x="3053" y="259"/>
                  </a:cubicBezTo>
                  <a:lnTo>
                    <a:pt x="2567" y="23"/>
                  </a:lnTo>
                  <a:cubicBezTo>
                    <a:pt x="2533" y="8"/>
                    <a:pt x="2496" y="0"/>
                    <a:pt x="2460" y="0"/>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3" name="Google Shape;7323;p95"/>
            <p:cNvSpPr/>
            <p:nvPr/>
          </p:nvSpPr>
          <p:spPr>
            <a:xfrm>
              <a:off x="4294036" y="3213228"/>
              <a:ext cx="30844" cy="42667"/>
            </a:xfrm>
            <a:custGeom>
              <a:rect b="b" l="l" r="r" t="t"/>
              <a:pathLst>
                <a:path extrusionOk="0" h="1624" w="1174">
                  <a:moveTo>
                    <a:pt x="591" y="0"/>
                  </a:moveTo>
                  <a:cubicBezTo>
                    <a:pt x="265" y="0"/>
                    <a:pt x="8" y="264"/>
                    <a:pt x="1" y="583"/>
                  </a:cubicBezTo>
                  <a:lnTo>
                    <a:pt x="1" y="1249"/>
                  </a:lnTo>
                  <a:cubicBezTo>
                    <a:pt x="1" y="1457"/>
                    <a:pt x="174" y="1623"/>
                    <a:pt x="382" y="1623"/>
                  </a:cubicBezTo>
                  <a:lnTo>
                    <a:pt x="792" y="1623"/>
                  </a:lnTo>
                  <a:cubicBezTo>
                    <a:pt x="1000" y="1623"/>
                    <a:pt x="1173" y="1457"/>
                    <a:pt x="1173" y="1249"/>
                  </a:cubicBezTo>
                  <a:lnTo>
                    <a:pt x="1173" y="583"/>
                  </a:lnTo>
                  <a:cubicBezTo>
                    <a:pt x="1173" y="264"/>
                    <a:pt x="910" y="0"/>
                    <a:pt x="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4" name="Google Shape;7324;p95"/>
            <p:cNvSpPr/>
            <p:nvPr/>
          </p:nvSpPr>
          <p:spPr>
            <a:xfrm>
              <a:off x="4229721" y="3254581"/>
              <a:ext cx="159474" cy="193392"/>
            </a:xfrm>
            <a:custGeom>
              <a:rect b="b" l="l" r="r" t="t"/>
              <a:pathLst>
                <a:path extrusionOk="0" h="7361" w="6070">
                  <a:moveTo>
                    <a:pt x="347" y="1"/>
                  </a:moveTo>
                  <a:cubicBezTo>
                    <a:pt x="160" y="1"/>
                    <a:pt x="0" y="153"/>
                    <a:pt x="0" y="348"/>
                  </a:cubicBezTo>
                  <a:lnTo>
                    <a:pt x="0" y="7013"/>
                  </a:lnTo>
                  <a:cubicBezTo>
                    <a:pt x="0" y="7200"/>
                    <a:pt x="160" y="7360"/>
                    <a:pt x="347" y="7360"/>
                  </a:cubicBezTo>
                  <a:lnTo>
                    <a:pt x="5723" y="7360"/>
                  </a:lnTo>
                  <a:cubicBezTo>
                    <a:pt x="5917" y="7360"/>
                    <a:pt x="6070" y="7200"/>
                    <a:pt x="6070" y="7013"/>
                  </a:cubicBezTo>
                  <a:lnTo>
                    <a:pt x="6070" y="348"/>
                  </a:lnTo>
                  <a:cubicBezTo>
                    <a:pt x="6070" y="153"/>
                    <a:pt x="5917" y="1"/>
                    <a:pt x="5723" y="1"/>
                  </a:cubicBezTo>
                  <a:close/>
                </a:path>
              </a:pathLst>
            </a:custGeom>
            <a:solidFill>
              <a:srgbClr val="9BA6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5" name="Google Shape;7325;p95"/>
            <p:cNvSpPr/>
            <p:nvPr/>
          </p:nvSpPr>
          <p:spPr>
            <a:xfrm>
              <a:off x="4253418" y="3254581"/>
              <a:ext cx="135776" cy="193392"/>
            </a:xfrm>
            <a:custGeom>
              <a:rect b="b" l="l" r="r" t="t"/>
              <a:pathLst>
                <a:path extrusionOk="0" h="7361" w="5168">
                  <a:moveTo>
                    <a:pt x="347" y="1"/>
                  </a:moveTo>
                  <a:cubicBezTo>
                    <a:pt x="160" y="1"/>
                    <a:pt x="0" y="153"/>
                    <a:pt x="0" y="348"/>
                  </a:cubicBezTo>
                  <a:lnTo>
                    <a:pt x="0" y="7013"/>
                  </a:lnTo>
                  <a:cubicBezTo>
                    <a:pt x="0" y="7200"/>
                    <a:pt x="160" y="7360"/>
                    <a:pt x="347" y="7360"/>
                  </a:cubicBezTo>
                  <a:lnTo>
                    <a:pt x="4821" y="7360"/>
                  </a:lnTo>
                  <a:cubicBezTo>
                    <a:pt x="5015" y="7360"/>
                    <a:pt x="5168" y="7200"/>
                    <a:pt x="5168" y="7013"/>
                  </a:cubicBezTo>
                  <a:lnTo>
                    <a:pt x="5168" y="348"/>
                  </a:lnTo>
                  <a:cubicBezTo>
                    <a:pt x="5168" y="153"/>
                    <a:pt x="5015" y="1"/>
                    <a:pt x="4821" y="1"/>
                  </a:cubicBezTo>
                  <a:close/>
                </a:path>
              </a:pathLst>
            </a:custGeom>
            <a:solidFill>
              <a:srgbClr val="ABB5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6" name="Google Shape;7326;p95"/>
            <p:cNvSpPr/>
            <p:nvPr/>
          </p:nvSpPr>
          <p:spPr>
            <a:xfrm>
              <a:off x="4210043" y="3237635"/>
              <a:ext cx="199014" cy="31737"/>
            </a:xfrm>
            <a:custGeom>
              <a:rect b="b" l="l" r="r" t="t"/>
              <a:pathLst>
                <a:path extrusionOk="0" h="1208" w="7575">
                  <a:moveTo>
                    <a:pt x="361" y="1"/>
                  </a:moveTo>
                  <a:cubicBezTo>
                    <a:pt x="160" y="1"/>
                    <a:pt x="0" y="160"/>
                    <a:pt x="0" y="361"/>
                  </a:cubicBezTo>
                  <a:lnTo>
                    <a:pt x="0" y="847"/>
                  </a:lnTo>
                  <a:cubicBezTo>
                    <a:pt x="0" y="1041"/>
                    <a:pt x="160" y="1208"/>
                    <a:pt x="361" y="1208"/>
                  </a:cubicBezTo>
                  <a:lnTo>
                    <a:pt x="7207" y="1208"/>
                  </a:lnTo>
                  <a:cubicBezTo>
                    <a:pt x="7408" y="1208"/>
                    <a:pt x="7568" y="1041"/>
                    <a:pt x="7575" y="847"/>
                  </a:cubicBezTo>
                  <a:lnTo>
                    <a:pt x="7575" y="361"/>
                  </a:lnTo>
                  <a:cubicBezTo>
                    <a:pt x="7568" y="160"/>
                    <a:pt x="7408" y="1"/>
                    <a:pt x="7207" y="1"/>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7" name="Google Shape;7327;p95"/>
            <p:cNvSpPr/>
            <p:nvPr/>
          </p:nvSpPr>
          <p:spPr>
            <a:xfrm>
              <a:off x="4210043" y="3432998"/>
              <a:ext cx="199014" cy="31737"/>
            </a:xfrm>
            <a:custGeom>
              <a:rect b="b" l="l" r="r" t="t"/>
              <a:pathLst>
                <a:path extrusionOk="0" h="1208" w="7575">
                  <a:moveTo>
                    <a:pt x="361" y="0"/>
                  </a:moveTo>
                  <a:cubicBezTo>
                    <a:pt x="160" y="0"/>
                    <a:pt x="0" y="167"/>
                    <a:pt x="0" y="368"/>
                  </a:cubicBezTo>
                  <a:lnTo>
                    <a:pt x="0" y="846"/>
                  </a:lnTo>
                  <a:cubicBezTo>
                    <a:pt x="0" y="1048"/>
                    <a:pt x="160" y="1207"/>
                    <a:pt x="361" y="1207"/>
                  </a:cubicBezTo>
                  <a:lnTo>
                    <a:pt x="7207" y="1207"/>
                  </a:lnTo>
                  <a:cubicBezTo>
                    <a:pt x="7408" y="1207"/>
                    <a:pt x="7568" y="1048"/>
                    <a:pt x="7575" y="846"/>
                  </a:cubicBezTo>
                  <a:lnTo>
                    <a:pt x="7575" y="368"/>
                  </a:lnTo>
                  <a:cubicBezTo>
                    <a:pt x="7568" y="167"/>
                    <a:pt x="7408" y="0"/>
                    <a:pt x="7207" y="0"/>
                  </a:cubicBezTo>
                  <a:close/>
                </a:path>
              </a:pathLst>
            </a:custGeom>
            <a:solidFill>
              <a:srgbClr val="A3AD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8" name="Google Shape;7328;p95"/>
            <p:cNvSpPr/>
            <p:nvPr/>
          </p:nvSpPr>
          <p:spPr>
            <a:xfrm>
              <a:off x="4238286" y="3237635"/>
              <a:ext cx="170771" cy="31737"/>
            </a:xfrm>
            <a:custGeom>
              <a:rect b="b" l="l" r="r" t="t"/>
              <a:pathLst>
                <a:path extrusionOk="0" h="1208" w="6500">
                  <a:moveTo>
                    <a:pt x="361" y="1"/>
                  </a:moveTo>
                  <a:cubicBezTo>
                    <a:pt x="160" y="1"/>
                    <a:pt x="0" y="160"/>
                    <a:pt x="0" y="361"/>
                  </a:cubicBezTo>
                  <a:lnTo>
                    <a:pt x="0" y="847"/>
                  </a:lnTo>
                  <a:cubicBezTo>
                    <a:pt x="0" y="1041"/>
                    <a:pt x="160" y="1208"/>
                    <a:pt x="361" y="1208"/>
                  </a:cubicBezTo>
                  <a:lnTo>
                    <a:pt x="6132" y="1208"/>
                  </a:lnTo>
                  <a:cubicBezTo>
                    <a:pt x="6333" y="1208"/>
                    <a:pt x="6493" y="1041"/>
                    <a:pt x="6500" y="847"/>
                  </a:cubicBezTo>
                  <a:lnTo>
                    <a:pt x="6500" y="361"/>
                  </a:lnTo>
                  <a:cubicBezTo>
                    <a:pt x="6493" y="160"/>
                    <a:pt x="6333" y="1"/>
                    <a:pt x="6132" y="1"/>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29" name="Google Shape;7329;p95"/>
            <p:cNvSpPr/>
            <p:nvPr/>
          </p:nvSpPr>
          <p:spPr>
            <a:xfrm>
              <a:off x="4238286" y="3432998"/>
              <a:ext cx="170771" cy="31737"/>
            </a:xfrm>
            <a:custGeom>
              <a:rect b="b" l="l" r="r" t="t"/>
              <a:pathLst>
                <a:path extrusionOk="0" h="1208" w="6500">
                  <a:moveTo>
                    <a:pt x="361" y="0"/>
                  </a:moveTo>
                  <a:cubicBezTo>
                    <a:pt x="160" y="0"/>
                    <a:pt x="0" y="167"/>
                    <a:pt x="0" y="368"/>
                  </a:cubicBezTo>
                  <a:lnTo>
                    <a:pt x="0" y="846"/>
                  </a:lnTo>
                  <a:cubicBezTo>
                    <a:pt x="0" y="1048"/>
                    <a:pt x="160" y="1207"/>
                    <a:pt x="361" y="1207"/>
                  </a:cubicBezTo>
                  <a:lnTo>
                    <a:pt x="6132" y="1207"/>
                  </a:lnTo>
                  <a:cubicBezTo>
                    <a:pt x="6333" y="1207"/>
                    <a:pt x="6493" y="1048"/>
                    <a:pt x="6500" y="846"/>
                  </a:cubicBezTo>
                  <a:lnTo>
                    <a:pt x="6500" y="368"/>
                  </a:lnTo>
                  <a:cubicBezTo>
                    <a:pt x="6493" y="167"/>
                    <a:pt x="6333" y="0"/>
                    <a:pt x="6132" y="0"/>
                  </a:cubicBezTo>
                  <a:close/>
                </a:path>
              </a:pathLst>
            </a:custGeom>
            <a:solidFill>
              <a:srgbClr val="8A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0" name="Google Shape;7330;p95"/>
          <p:cNvGrpSpPr/>
          <p:nvPr/>
        </p:nvGrpSpPr>
        <p:grpSpPr>
          <a:xfrm>
            <a:off x="4804971" y="3203323"/>
            <a:ext cx="77845" cy="395165"/>
            <a:chOff x="4818146" y="3203323"/>
            <a:chExt cx="77845" cy="395165"/>
          </a:xfrm>
        </p:grpSpPr>
        <p:sp>
          <p:nvSpPr>
            <p:cNvPr id="7331" name="Google Shape;7331;p95"/>
            <p:cNvSpPr/>
            <p:nvPr/>
          </p:nvSpPr>
          <p:spPr>
            <a:xfrm>
              <a:off x="4818146" y="3203376"/>
              <a:ext cx="77845" cy="395112"/>
            </a:xfrm>
            <a:custGeom>
              <a:rect b="b" l="l" r="r" t="t"/>
              <a:pathLst>
                <a:path extrusionOk="0" h="15039" w="2963">
                  <a:moveTo>
                    <a:pt x="1481" y="1"/>
                  </a:moveTo>
                  <a:cubicBezTo>
                    <a:pt x="1441" y="1"/>
                    <a:pt x="1402" y="21"/>
                    <a:pt x="1381" y="63"/>
                  </a:cubicBezTo>
                  <a:lnTo>
                    <a:pt x="833" y="1097"/>
                  </a:lnTo>
                  <a:lnTo>
                    <a:pt x="146" y="2394"/>
                  </a:lnTo>
                  <a:cubicBezTo>
                    <a:pt x="49" y="2574"/>
                    <a:pt x="0" y="2775"/>
                    <a:pt x="0" y="2983"/>
                  </a:cubicBezTo>
                  <a:lnTo>
                    <a:pt x="0" y="13561"/>
                  </a:lnTo>
                  <a:cubicBezTo>
                    <a:pt x="0" y="14378"/>
                    <a:pt x="666" y="15039"/>
                    <a:pt x="1480" y="15039"/>
                  </a:cubicBezTo>
                  <a:cubicBezTo>
                    <a:pt x="1489" y="15039"/>
                    <a:pt x="1497" y="15038"/>
                    <a:pt x="1506" y="15038"/>
                  </a:cubicBezTo>
                  <a:cubicBezTo>
                    <a:pt x="1707" y="15038"/>
                    <a:pt x="1901" y="14990"/>
                    <a:pt x="2081" y="14913"/>
                  </a:cubicBezTo>
                  <a:cubicBezTo>
                    <a:pt x="2608" y="14671"/>
                    <a:pt x="2955" y="14144"/>
                    <a:pt x="2962" y="13561"/>
                  </a:cubicBezTo>
                  <a:lnTo>
                    <a:pt x="2962" y="13533"/>
                  </a:lnTo>
                  <a:lnTo>
                    <a:pt x="2962" y="2983"/>
                  </a:lnTo>
                  <a:cubicBezTo>
                    <a:pt x="2962" y="2893"/>
                    <a:pt x="2955" y="2810"/>
                    <a:pt x="2934" y="2720"/>
                  </a:cubicBezTo>
                  <a:lnTo>
                    <a:pt x="2928" y="2706"/>
                  </a:lnTo>
                  <a:cubicBezTo>
                    <a:pt x="2907" y="2595"/>
                    <a:pt x="2865" y="2498"/>
                    <a:pt x="2817" y="2401"/>
                  </a:cubicBezTo>
                  <a:lnTo>
                    <a:pt x="2130" y="1104"/>
                  </a:lnTo>
                  <a:lnTo>
                    <a:pt x="1582" y="63"/>
                  </a:lnTo>
                  <a:cubicBezTo>
                    <a:pt x="1561" y="21"/>
                    <a:pt x="1521" y="1"/>
                    <a:pt x="1481"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2" name="Google Shape;7332;p95"/>
            <p:cNvSpPr/>
            <p:nvPr/>
          </p:nvSpPr>
          <p:spPr>
            <a:xfrm>
              <a:off x="4818146" y="3523927"/>
              <a:ext cx="77845" cy="35731"/>
            </a:xfrm>
            <a:custGeom>
              <a:rect b="b" l="l" r="r" t="t"/>
              <a:pathLst>
                <a:path extrusionOk="0" h="1360" w="2963">
                  <a:moveTo>
                    <a:pt x="0" y="0"/>
                  </a:moveTo>
                  <a:lnTo>
                    <a:pt x="0" y="1360"/>
                  </a:lnTo>
                  <a:lnTo>
                    <a:pt x="2962" y="1360"/>
                  </a:lnTo>
                  <a:lnTo>
                    <a:pt x="2962" y="1332"/>
                  </a:lnTo>
                  <a:lnTo>
                    <a:pt x="296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3" name="Google Shape;7333;p95"/>
            <p:cNvSpPr/>
            <p:nvPr/>
          </p:nvSpPr>
          <p:spPr>
            <a:xfrm>
              <a:off x="4839821" y="3203323"/>
              <a:ext cx="34286" cy="35310"/>
            </a:xfrm>
            <a:custGeom>
              <a:rect b="b" l="l" r="r" t="t"/>
              <a:pathLst>
                <a:path extrusionOk="0" h="1344" w="1305">
                  <a:moveTo>
                    <a:pt x="652" y="1"/>
                  </a:moveTo>
                  <a:cubicBezTo>
                    <a:pt x="613" y="1"/>
                    <a:pt x="573" y="20"/>
                    <a:pt x="549" y="58"/>
                  </a:cubicBezTo>
                  <a:lnTo>
                    <a:pt x="1" y="1099"/>
                  </a:lnTo>
                  <a:cubicBezTo>
                    <a:pt x="188" y="1262"/>
                    <a:pt x="420" y="1343"/>
                    <a:pt x="653" y="1343"/>
                  </a:cubicBezTo>
                  <a:cubicBezTo>
                    <a:pt x="885" y="1343"/>
                    <a:pt x="1118" y="1262"/>
                    <a:pt x="1305" y="1099"/>
                  </a:cubicBezTo>
                  <a:lnTo>
                    <a:pt x="750" y="58"/>
                  </a:lnTo>
                  <a:cubicBezTo>
                    <a:pt x="729" y="20"/>
                    <a:pt x="691" y="1"/>
                    <a:pt x="652"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4" name="Google Shape;7334;p95"/>
            <p:cNvSpPr/>
            <p:nvPr/>
          </p:nvSpPr>
          <p:spPr>
            <a:xfrm>
              <a:off x="4818146" y="3559631"/>
              <a:ext cx="77845" cy="38857"/>
            </a:xfrm>
            <a:custGeom>
              <a:rect b="b" l="l" r="r" t="t"/>
              <a:pathLst>
                <a:path extrusionOk="0" h="1479" w="2963">
                  <a:moveTo>
                    <a:pt x="0" y="1"/>
                  </a:moveTo>
                  <a:cubicBezTo>
                    <a:pt x="0" y="818"/>
                    <a:pt x="666" y="1479"/>
                    <a:pt x="1480" y="1479"/>
                  </a:cubicBezTo>
                  <a:cubicBezTo>
                    <a:pt x="1489" y="1479"/>
                    <a:pt x="1497" y="1478"/>
                    <a:pt x="1506" y="1478"/>
                  </a:cubicBezTo>
                  <a:cubicBezTo>
                    <a:pt x="1707" y="1478"/>
                    <a:pt x="1901" y="1430"/>
                    <a:pt x="2081" y="1353"/>
                  </a:cubicBezTo>
                  <a:cubicBezTo>
                    <a:pt x="2608" y="1111"/>
                    <a:pt x="2955" y="584"/>
                    <a:pt x="29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5" name="Google Shape;7335;p95"/>
            <p:cNvSpPr/>
            <p:nvPr/>
          </p:nvSpPr>
          <p:spPr>
            <a:xfrm>
              <a:off x="4849857" y="3523927"/>
              <a:ext cx="46135" cy="35731"/>
            </a:xfrm>
            <a:custGeom>
              <a:rect b="b" l="l" r="r" t="t"/>
              <a:pathLst>
                <a:path extrusionOk="0" h="1360" w="1756">
                  <a:moveTo>
                    <a:pt x="0" y="0"/>
                  </a:moveTo>
                  <a:lnTo>
                    <a:pt x="0" y="1360"/>
                  </a:lnTo>
                  <a:lnTo>
                    <a:pt x="1755" y="1360"/>
                  </a:lnTo>
                  <a:lnTo>
                    <a:pt x="1755" y="1332"/>
                  </a:lnTo>
                  <a:lnTo>
                    <a:pt x="1755"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6" name="Google Shape;7336;p95"/>
            <p:cNvSpPr/>
            <p:nvPr/>
          </p:nvSpPr>
          <p:spPr>
            <a:xfrm>
              <a:off x="4849857" y="3559631"/>
              <a:ext cx="46135" cy="35573"/>
            </a:xfrm>
            <a:custGeom>
              <a:rect b="b" l="l" r="r" t="t"/>
              <a:pathLst>
                <a:path extrusionOk="0" h="1354" w="1756">
                  <a:moveTo>
                    <a:pt x="0" y="1"/>
                  </a:moveTo>
                  <a:cubicBezTo>
                    <a:pt x="0" y="584"/>
                    <a:pt x="340" y="1111"/>
                    <a:pt x="874" y="1353"/>
                  </a:cubicBezTo>
                  <a:cubicBezTo>
                    <a:pt x="1401" y="1111"/>
                    <a:pt x="1748" y="584"/>
                    <a:pt x="175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7" name="Google Shape;7337;p95"/>
            <p:cNvSpPr/>
            <p:nvPr/>
          </p:nvSpPr>
          <p:spPr>
            <a:xfrm>
              <a:off x="4818146" y="3274259"/>
              <a:ext cx="77845" cy="249694"/>
            </a:xfrm>
            <a:custGeom>
              <a:rect b="b" l="l" r="r" t="t"/>
              <a:pathLst>
                <a:path extrusionOk="0" h="9504" w="2963">
                  <a:moveTo>
                    <a:pt x="35" y="1"/>
                  </a:moveTo>
                  <a:cubicBezTo>
                    <a:pt x="14" y="91"/>
                    <a:pt x="0" y="188"/>
                    <a:pt x="0" y="285"/>
                  </a:cubicBezTo>
                  <a:lnTo>
                    <a:pt x="0" y="9503"/>
                  </a:lnTo>
                  <a:lnTo>
                    <a:pt x="2962" y="9503"/>
                  </a:lnTo>
                  <a:lnTo>
                    <a:pt x="2962" y="285"/>
                  </a:lnTo>
                  <a:cubicBezTo>
                    <a:pt x="2962" y="195"/>
                    <a:pt x="2955" y="105"/>
                    <a:pt x="2934" y="15"/>
                  </a:cubicBezTo>
                  <a:lnTo>
                    <a:pt x="29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38" name="Google Shape;7338;p95"/>
            <p:cNvSpPr/>
            <p:nvPr/>
          </p:nvSpPr>
          <p:spPr>
            <a:xfrm>
              <a:off x="4849857" y="3274259"/>
              <a:ext cx="46135" cy="249694"/>
            </a:xfrm>
            <a:custGeom>
              <a:rect b="b" l="l" r="r" t="t"/>
              <a:pathLst>
                <a:path extrusionOk="0" h="9504" w="1756">
                  <a:moveTo>
                    <a:pt x="0" y="1"/>
                  </a:moveTo>
                  <a:lnTo>
                    <a:pt x="0" y="9503"/>
                  </a:lnTo>
                  <a:lnTo>
                    <a:pt x="1755" y="9503"/>
                  </a:lnTo>
                  <a:lnTo>
                    <a:pt x="1755" y="285"/>
                  </a:lnTo>
                  <a:cubicBezTo>
                    <a:pt x="1755" y="195"/>
                    <a:pt x="1748" y="105"/>
                    <a:pt x="1727" y="15"/>
                  </a:cubicBezTo>
                  <a:lnTo>
                    <a:pt x="1721"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39" name="Google Shape;7339;p95"/>
          <p:cNvGrpSpPr/>
          <p:nvPr/>
        </p:nvGrpSpPr>
        <p:grpSpPr>
          <a:xfrm>
            <a:off x="5215716" y="3235428"/>
            <a:ext cx="344091" cy="332767"/>
            <a:chOff x="5228890" y="3235428"/>
            <a:chExt cx="344091" cy="332767"/>
          </a:xfrm>
        </p:grpSpPr>
        <p:sp>
          <p:nvSpPr>
            <p:cNvPr id="7340" name="Google Shape;7340;p95"/>
            <p:cNvSpPr/>
            <p:nvPr/>
          </p:nvSpPr>
          <p:spPr>
            <a:xfrm>
              <a:off x="5228890" y="3261701"/>
              <a:ext cx="316741" cy="306495"/>
            </a:xfrm>
            <a:custGeom>
              <a:rect b="b" l="l" r="r" t="t"/>
              <a:pathLst>
                <a:path extrusionOk="0" h="11666" w="12056">
                  <a:moveTo>
                    <a:pt x="2817" y="0"/>
                  </a:moveTo>
                  <a:lnTo>
                    <a:pt x="1866" y="493"/>
                  </a:lnTo>
                  <a:lnTo>
                    <a:pt x="1603" y="631"/>
                  </a:lnTo>
                  <a:cubicBezTo>
                    <a:pt x="458" y="1221"/>
                    <a:pt x="1" y="2629"/>
                    <a:pt x="576" y="3787"/>
                  </a:cubicBezTo>
                  <a:cubicBezTo>
                    <a:pt x="1339" y="5320"/>
                    <a:pt x="6708" y="10654"/>
                    <a:pt x="8255" y="11417"/>
                  </a:cubicBezTo>
                  <a:cubicBezTo>
                    <a:pt x="8594" y="11586"/>
                    <a:pt x="8955" y="11666"/>
                    <a:pt x="9310" y="11666"/>
                  </a:cubicBezTo>
                  <a:cubicBezTo>
                    <a:pt x="10167" y="11666"/>
                    <a:pt x="10993" y="11202"/>
                    <a:pt x="11424" y="10398"/>
                  </a:cubicBezTo>
                  <a:lnTo>
                    <a:pt x="11556" y="10134"/>
                  </a:lnTo>
                  <a:lnTo>
                    <a:pt x="12056" y="9191"/>
                  </a:lnTo>
                  <a:lnTo>
                    <a:pt x="9323" y="7672"/>
                  </a:lnTo>
                  <a:lnTo>
                    <a:pt x="9080" y="8261"/>
                  </a:lnTo>
                  <a:cubicBezTo>
                    <a:pt x="9032" y="8372"/>
                    <a:pt x="8962" y="8476"/>
                    <a:pt x="8886" y="8566"/>
                  </a:cubicBezTo>
                  <a:cubicBezTo>
                    <a:pt x="8666" y="8815"/>
                    <a:pt x="8358" y="8943"/>
                    <a:pt x="8048" y="8943"/>
                  </a:cubicBezTo>
                  <a:cubicBezTo>
                    <a:pt x="7820" y="8943"/>
                    <a:pt x="7591" y="8874"/>
                    <a:pt x="7395" y="8733"/>
                  </a:cubicBezTo>
                  <a:cubicBezTo>
                    <a:pt x="7124" y="8539"/>
                    <a:pt x="3469" y="4904"/>
                    <a:pt x="3274" y="4634"/>
                  </a:cubicBezTo>
                  <a:cubicBezTo>
                    <a:pt x="2858" y="4051"/>
                    <a:pt x="3087" y="3233"/>
                    <a:pt x="3753" y="2962"/>
                  </a:cubicBezTo>
                  <a:lnTo>
                    <a:pt x="4343" y="2719"/>
                  </a:lnTo>
                  <a:lnTo>
                    <a:pt x="2817"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1" name="Google Shape;7341;p95"/>
            <p:cNvSpPr/>
            <p:nvPr/>
          </p:nvSpPr>
          <p:spPr>
            <a:xfrm>
              <a:off x="5277731" y="3261701"/>
              <a:ext cx="65261" cy="82942"/>
            </a:xfrm>
            <a:custGeom>
              <a:rect b="b" l="l" r="r" t="t"/>
              <a:pathLst>
                <a:path extrusionOk="0" h="3157" w="2484">
                  <a:moveTo>
                    <a:pt x="951" y="0"/>
                  </a:moveTo>
                  <a:lnTo>
                    <a:pt x="0" y="493"/>
                  </a:lnTo>
                  <a:lnTo>
                    <a:pt x="1582" y="3156"/>
                  </a:lnTo>
                  <a:cubicBezTo>
                    <a:pt x="1672" y="3073"/>
                    <a:pt x="1776" y="3011"/>
                    <a:pt x="1894" y="2962"/>
                  </a:cubicBezTo>
                  <a:lnTo>
                    <a:pt x="2484" y="2719"/>
                  </a:lnTo>
                  <a:lnTo>
                    <a:pt x="951"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2" name="Google Shape;7342;p95"/>
            <p:cNvSpPr/>
            <p:nvPr/>
          </p:nvSpPr>
          <p:spPr>
            <a:xfrm>
              <a:off x="5462137" y="3463053"/>
              <a:ext cx="83494" cy="64893"/>
            </a:xfrm>
            <a:custGeom>
              <a:rect b="b" l="l" r="r" t="t"/>
              <a:pathLst>
                <a:path extrusionOk="0" h="2470" w="3178">
                  <a:moveTo>
                    <a:pt x="445" y="1"/>
                  </a:moveTo>
                  <a:lnTo>
                    <a:pt x="195" y="590"/>
                  </a:lnTo>
                  <a:cubicBezTo>
                    <a:pt x="147" y="708"/>
                    <a:pt x="84" y="812"/>
                    <a:pt x="1" y="902"/>
                  </a:cubicBezTo>
                  <a:lnTo>
                    <a:pt x="2678" y="2470"/>
                  </a:lnTo>
                  <a:lnTo>
                    <a:pt x="3178" y="1527"/>
                  </a:lnTo>
                  <a:lnTo>
                    <a:pt x="44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3" name="Google Shape;7343;p95"/>
            <p:cNvSpPr/>
            <p:nvPr/>
          </p:nvSpPr>
          <p:spPr>
            <a:xfrm>
              <a:off x="5286663" y="3235428"/>
              <a:ext cx="90771" cy="111973"/>
            </a:xfrm>
            <a:custGeom>
              <a:rect b="b" l="l" r="r" t="t"/>
              <a:pathLst>
                <a:path extrusionOk="0" h="4262" w="3455">
                  <a:moveTo>
                    <a:pt x="1287" y="1"/>
                  </a:moveTo>
                  <a:cubicBezTo>
                    <a:pt x="1243" y="1"/>
                    <a:pt x="1199" y="12"/>
                    <a:pt x="1159" y="36"/>
                  </a:cubicBezTo>
                  <a:lnTo>
                    <a:pt x="160" y="619"/>
                  </a:lnTo>
                  <a:cubicBezTo>
                    <a:pt x="35" y="695"/>
                    <a:pt x="0" y="848"/>
                    <a:pt x="70" y="966"/>
                  </a:cubicBezTo>
                  <a:lnTo>
                    <a:pt x="1949" y="4142"/>
                  </a:lnTo>
                  <a:cubicBezTo>
                    <a:pt x="1999" y="4220"/>
                    <a:pt x="2082" y="4261"/>
                    <a:pt x="2166" y="4261"/>
                  </a:cubicBezTo>
                  <a:cubicBezTo>
                    <a:pt x="2211" y="4261"/>
                    <a:pt x="2256" y="4250"/>
                    <a:pt x="2296" y="4226"/>
                  </a:cubicBezTo>
                  <a:lnTo>
                    <a:pt x="3295" y="3643"/>
                  </a:lnTo>
                  <a:cubicBezTo>
                    <a:pt x="3413" y="3574"/>
                    <a:pt x="3455" y="3414"/>
                    <a:pt x="3385" y="3296"/>
                  </a:cubicBezTo>
                  <a:lnTo>
                    <a:pt x="1506" y="126"/>
                  </a:lnTo>
                  <a:cubicBezTo>
                    <a:pt x="1455" y="44"/>
                    <a:pt x="1372" y="1"/>
                    <a:pt x="128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4" name="Google Shape;7344;p95"/>
            <p:cNvSpPr/>
            <p:nvPr/>
          </p:nvSpPr>
          <p:spPr>
            <a:xfrm>
              <a:off x="5458328" y="3429740"/>
              <a:ext cx="114653" cy="88486"/>
            </a:xfrm>
            <a:custGeom>
              <a:rect b="b" l="l" r="r" t="t"/>
              <a:pathLst>
                <a:path extrusionOk="0" h="3368" w="4364">
                  <a:moveTo>
                    <a:pt x="884" y="0"/>
                  </a:moveTo>
                  <a:cubicBezTo>
                    <a:pt x="797" y="0"/>
                    <a:pt x="713" y="45"/>
                    <a:pt x="666" y="124"/>
                  </a:cubicBezTo>
                  <a:lnTo>
                    <a:pt x="77" y="1116"/>
                  </a:lnTo>
                  <a:cubicBezTo>
                    <a:pt x="0" y="1234"/>
                    <a:pt x="42" y="1394"/>
                    <a:pt x="160" y="1463"/>
                  </a:cubicBezTo>
                  <a:lnTo>
                    <a:pt x="3350" y="3329"/>
                  </a:lnTo>
                  <a:cubicBezTo>
                    <a:pt x="3393" y="3355"/>
                    <a:pt x="3440" y="3367"/>
                    <a:pt x="3485" y="3367"/>
                  </a:cubicBezTo>
                  <a:cubicBezTo>
                    <a:pt x="3571" y="3367"/>
                    <a:pt x="3652" y="3323"/>
                    <a:pt x="3697" y="3246"/>
                  </a:cubicBezTo>
                  <a:lnTo>
                    <a:pt x="4287" y="2254"/>
                  </a:lnTo>
                  <a:cubicBezTo>
                    <a:pt x="4363" y="2136"/>
                    <a:pt x="4321" y="1976"/>
                    <a:pt x="4204" y="1907"/>
                  </a:cubicBezTo>
                  <a:lnTo>
                    <a:pt x="1013" y="34"/>
                  </a:lnTo>
                  <a:cubicBezTo>
                    <a:pt x="972" y="11"/>
                    <a:pt x="928" y="0"/>
                    <a:pt x="88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45" name="Google Shape;7345;p95"/>
          <p:cNvGrpSpPr/>
          <p:nvPr/>
        </p:nvGrpSpPr>
        <p:grpSpPr>
          <a:xfrm>
            <a:off x="5744739" y="3227047"/>
            <a:ext cx="388544" cy="347927"/>
            <a:chOff x="5757913" y="3227047"/>
            <a:chExt cx="388544" cy="347927"/>
          </a:xfrm>
        </p:grpSpPr>
        <p:sp>
          <p:nvSpPr>
            <p:cNvPr id="7346" name="Google Shape;7346;p95"/>
            <p:cNvSpPr/>
            <p:nvPr/>
          </p:nvSpPr>
          <p:spPr>
            <a:xfrm>
              <a:off x="5757913" y="3227047"/>
              <a:ext cx="388544" cy="347927"/>
            </a:xfrm>
            <a:custGeom>
              <a:rect b="b" l="l" r="r" t="t"/>
              <a:pathLst>
                <a:path extrusionOk="0" h="13243" w="14789">
                  <a:moveTo>
                    <a:pt x="4050" y="0"/>
                  </a:moveTo>
                  <a:cubicBezTo>
                    <a:pt x="3523" y="0"/>
                    <a:pt x="2993" y="103"/>
                    <a:pt x="2490" y="314"/>
                  </a:cubicBezTo>
                  <a:cubicBezTo>
                    <a:pt x="978" y="952"/>
                    <a:pt x="0" y="2436"/>
                    <a:pt x="14" y="4073"/>
                  </a:cubicBezTo>
                  <a:cubicBezTo>
                    <a:pt x="14" y="8283"/>
                    <a:pt x="5431" y="12105"/>
                    <a:pt x="6985" y="13118"/>
                  </a:cubicBezTo>
                  <a:cubicBezTo>
                    <a:pt x="7110" y="13201"/>
                    <a:pt x="7254" y="13243"/>
                    <a:pt x="7398" y="13243"/>
                  </a:cubicBezTo>
                  <a:cubicBezTo>
                    <a:pt x="7542" y="13243"/>
                    <a:pt x="7686" y="13201"/>
                    <a:pt x="7810" y="13118"/>
                  </a:cubicBezTo>
                  <a:cubicBezTo>
                    <a:pt x="9364" y="12105"/>
                    <a:pt x="14781" y="8283"/>
                    <a:pt x="14781" y="4073"/>
                  </a:cubicBezTo>
                  <a:cubicBezTo>
                    <a:pt x="14788" y="1833"/>
                    <a:pt x="12971" y="8"/>
                    <a:pt x="10731" y="1"/>
                  </a:cubicBezTo>
                  <a:cubicBezTo>
                    <a:pt x="9662" y="1"/>
                    <a:pt x="8643" y="424"/>
                    <a:pt x="7887" y="1174"/>
                  </a:cubicBezTo>
                  <a:cubicBezTo>
                    <a:pt x="7752" y="1309"/>
                    <a:pt x="7575" y="1376"/>
                    <a:pt x="7397" y="1376"/>
                  </a:cubicBezTo>
                  <a:cubicBezTo>
                    <a:pt x="7219" y="1376"/>
                    <a:pt x="7041" y="1309"/>
                    <a:pt x="6902" y="1174"/>
                  </a:cubicBezTo>
                  <a:cubicBezTo>
                    <a:pt x="6131" y="407"/>
                    <a:pt x="5098" y="0"/>
                    <a:pt x="4050"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47" name="Google Shape;7347;p95"/>
            <p:cNvSpPr/>
            <p:nvPr/>
          </p:nvSpPr>
          <p:spPr>
            <a:xfrm>
              <a:off x="5758097" y="3227074"/>
              <a:ext cx="194101" cy="347743"/>
            </a:xfrm>
            <a:custGeom>
              <a:rect b="b" l="l" r="r" t="t"/>
              <a:pathLst>
                <a:path extrusionOk="0" h="13236" w="7388">
                  <a:moveTo>
                    <a:pt x="4058" y="0"/>
                  </a:moveTo>
                  <a:cubicBezTo>
                    <a:pt x="1811" y="7"/>
                    <a:pt x="0" y="1832"/>
                    <a:pt x="7" y="4072"/>
                  </a:cubicBezTo>
                  <a:cubicBezTo>
                    <a:pt x="7" y="8282"/>
                    <a:pt x="5424" y="12104"/>
                    <a:pt x="6978" y="13117"/>
                  </a:cubicBezTo>
                  <a:cubicBezTo>
                    <a:pt x="7088" y="13188"/>
                    <a:pt x="7223" y="13235"/>
                    <a:pt x="7360" y="13235"/>
                  </a:cubicBezTo>
                  <a:cubicBezTo>
                    <a:pt x="7369" y="13235"/>
                    <a:pt x="7378" y="13235"/>
                    <a:pt x="7387" y="13235"/>
                  </a:cubicBezTo>
                  <a:cubicBezTo>
                    <a:pt x="1859" y="5688"/>
                    <a:pt x="3829" y="1457"/>
                    <a:pt x="5702" y="354"/>
                  </a:cubicBezTo>
                  <a:cubicBezTo>
                    <a:pt x="5182" y="118"/>
                    <a:pt x="4620" y="0"/>
                    <a:pt x="4058"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48" name="Google Shape;7348;p95"/>
          <p:cNvSpPr/>
          <p:nvPr/>
        </p:nvSpPr>
        <p:spPr>
          <a:xfrm>
            <a:off x="7189280" y="3377641"/>
            <a:ext cx="17340" cy="197149"/>
          </a:xfrm>
          <a:custGeom>
            <a:rect b="b" l="l" r="r" t="t"/>
            <a:pathLst>
              <a:path extrusionOk="0" h="7504" w="660">
                <a:moveTo>
                  <a:pt x="482" y="0"/>
                </a:moveTo>
                <a:cubicBezTo>
                  <a:pt x="447" y="0"/>
                  <a:pt x="413" y="10"/>
                  <a:pt x="382" y="33"/>
                </a:cubicBezTo>
                <a:lnTo>
                  <a:pt x="0" y="304"/>
                </a:lnTo>
                <a:lnTo>
                  <a:pt x="0" y="7504"/>
                </a:lnTo>
                <a:lnTo>
                  <a:pt x="444" y="7504"/>
                </a:lnTo>
                <a:cubicBezTo>
                  <a:pt x="562" y="7504"/>
                  <a:pt x="659" y="7406"/>
                  <a:pt x="659" y="7289"/>
                </a:cubicBezTo>
                <a:lnTo>
                  <a:pt x="659" y="172"/>
                </a:lnTo>
                <a:cubicBezTo>
                  <a:pt x="659" y="72"/>
                  <a:pt x="572" y="0"/>
                  <a:pt x="4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349" name="Google Shape;7349;p95"/>
          <p:cNvGrpSpPr/>
          <p:nvPr/>
        </p:nvGrpSpPr>
        <p:grpSpPr>
          <a:xfrm>
            <a:off x="6881681" y="3227074"/>
            <a:ext cx="324938" cy="347717"/>
            <a:chOff x="6894856" y="3227074"/>
            <a:chExt cx="324938" cy="347717"/>
          </a:xfrm>
        </p:grpSpPr>
        <p:sp>
          <p:nvSpPr>
            <p:cNvPr id="7350" name="Google Shape;7350;p95"/>
            <p:cNvSpPr/>
            <p:nvPr/>
          </p:nvSpPr>
          <p:spPr>
            <a:xfrm>
              <a:off x="6898849" y="3377589"/>
              <a:ext cx="316925" cy="43770"/>
            </a:xfrm>
            <a:custGeom>
              <a:rect b="b" l="l" r="r" t="t"/>
              <a:pathLst>
                <a:path extrusionOk="0" h="1666" w="12063">
                  <a:moveTo>
                    <a:pt x="8" y="1"/>
                  </a:moveTo>
                  <a:lnTo>
                    <a:pt x="1" y="1665"/>
                  </a:lnTo>
                  <a:lnTo>
                    <a:pt x="12063" y="1665"/>
                  </a:lnTo>
                  <a:lnTo>
                    <a:pt x="1205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1" name="Google Shape;7351;p95"/>
            <p:cNvSpPr/>
            <p:nvPr/>
          </p:nvSpPr>
          <p:spPr>
            <a:xfrm>
              <a:off x="6996346" y="3227074"/>
              <a:ext cx="128867" cy="61977"/>
            </a:xfrm>
            <a:custGeom>
              <a:rect b="b" l="l" r="r" t="t"/>
              <a:pathLst>
                <a:path extrusionOk="0" h="2359" w="4905">
                  <a:moveTo>
                    <a:pt x="2453" y="0"/>
                  </a:moveTo>
                  <a:cubicBezTo>
                    <a:pt x="2399" y="0"/>
                    <a:pt x="2345" y="21"/>
                    <a:pt x="2303" y="63"/>
                  </a:cubicBezTo>
                  <a:lnTo>
                    <a:pt x="999" y="1360"/>
                  </a:lnTo>
                  <a:lnTo>
                    <a:pt x="1" y="2359"/>
                  </a:lnTo>
                  <a:lnTo>
                    <a:pt x="4905" y="2359"/>
                  </a:lnTo>
                  <a:lnTo>
                    <a:pt x="2602" y="63"/>
                  </a:lnTo>
                  <a:cubicBezTo>
                    <a:pt x="2560" y="21"/>
                    <a:pt x="2506" y="0"/>
                    <a:pt x="245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2" name="Google Shape;7352;p95"/>
            <p:cNvSpPr/>
            <p:nvPr/>
          </p:nvSpPr>
          <p:spPr>
            <a:xfrm>
              <a:off x="6996346" y="3262778"/>
              <a:ext cx="128867" cy="26273"/>
            </a:xfrm>
            <a:custGeom>
              <a:rect b="b" l="l" r="r" t="t"/>
              <a:pathLst>
                <a:path extrusionOk="0" h="1000" w="4905">
                  <a:moveTo>
                    <a:pt x="999" y="1"/>
                  </a:moveTo>
                  <a:lnTo>
                    <a:pt x="1" y="1000"/>
                  </a:lnTo>
                  <a:lnTo>
                    <a:pt x="4905" y="1000"/>
                  </a:lnTo>
                  <a:lnTo>
                    <a:pt x="3906"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3" name="Google Shape;7353;p95"/>
            <p:cNvSpPr/>
            <p:nvPr/>
          </p:nvSpPr>
          <p:spPr>
            <a:xfrm>
              <a:off x="6918186" y="3280092"/>
              <a:ext cx="278278" cy="260439"/>
            </a:xfrm>
            <a:custGeom>
              <a:rect b="b" l="l" r="r" t="t"/>
              <a:pathLst>
                <a:path extrusionOk="0" h="9913" w="10592">
                  <a:moveTo>
                    <a:pt x="10388" y="0"/>
                  </a:moveTo>
                  <a:cubicBezTo>
                    <a:pt x="10384" y="0"/>
                    <a:pt x="10381" y="1"/>
                    <a:pt x="10377" y="1"/>
                  </a:cubicBezTo>
                  <a:lnTo>
                    <a:pt x="215" y="1"/>
                  </a:lnTo>
                  <a:cubicBezTo>
                    <a:pt x="97" y="1"/>
                    <a:pt x="0" y="91"/>
                    <a:pt x="0" y="209"/>
                  </a:cubicBezTo>
                  <a:lnTo>
                    <a:pt x="0" y="9913"/>
                  </a:lnTo>
                  <a:lnTo>
                    <a:pt x="10592" y="9913"/>
                  </a:lnTo>
                  <a:lnTo>
                    <a:pt x="10592" y="209"/>
                  </a:lnTo>
                  <a:cubicBezTo>
                    <a:pt x="10592" y="95"/>
                    <a:pt x="10501" y="0"/>
                    <a:pt x="1038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4" name="Google Shape;7354;p95"/>
            <p:cNvSpPr/>
            <p:nvPr/>
          </p:nvSpPr>
          <p:spPr>
            <a:xfrm>
              <a:off x="7177127" y="3279908"/>
              <a:ext cx="19337" cy="260623"/>
            </a:xfrm>
            <a:custGeom>
              <a:rect b="b" l="l" r="r" t="t"/>
              <a:pathLst>
                <a:path extrusionOk="0" h="9920" w="736">
                  <a:moveTo>
                    <a:pt x="0" y="1"/>
                  </a:moveTo>
                  <a:lnTo>
                    <a:pt x="0" y="9920"/>
                  </a:lnTo>
                  <a:lnTo>
                    <a:pt x="736" y="9920"/>
                  </a:lnTo>
                  <a:lnTo>
                    <a:pt x="736" y="216"/>
                  </a:lnTo>
                  <a:cubicBezTo>
                    <a:pt x="736" y="98"/>
                    <a:pt x="638" y="1"/>
                    <a:pt x="52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5" name="Google Shape;7355;p95"/>
            <p:cNvSpPr/>
            <p:nvPr/>
          </p:nvSpPr>
          <p:spPr>
            <a:xfrm>
              <a:off x="6918186" y="3367579"/>
              <a:ext cx="278278" cy="172952"/>
            </a:xfrm>
            <a:custGeom>
              <a:rect b="b" l="l" r="r" t="t"/>
              <a:pathLst>
                <a:path extrusionOk="0" h="6583" w="10592">
                  <a:moveTo>
                    <a:pt x="0" y="0"/>
                  </a:moveTo>
                  <a:lnTo>
                    <a:pt x="0" y="6583"/>
                  </a:lnTo>
                  <a:lnTo>
                    <a:pt x="10592" y="6583"/>
                  </a:lnTo>
                  <a:lnTo>
                    <a:pt x="10592" y="0"/>
                  </a:lnTo>
                  <a:lnTo>
                    <a:pt x="5299" y="3794"/>
                  </a:lnTo>
                  <a:lnTo>
                    <a:pt x="0"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6" name="Google Shape;7356;p95"/>
            <p:cNvSpPr/>
            <p:nvPr/>
          </p:nvSpPr>
          <p:spPr>
            <a:xfrm>
              <a:off x="6958619" y="3418784"/>
              <a:ext cx="197385" cy="10588"/>
            </a:xfrm>
            <a:custGeom>
              <a:rect b="b" l="l" r="r" t="t"/>
              <a:pathLst>
                <a:path extrusionOk="0" h="403" w="7513">
                  <a:moveTo>
                    <a:pt x="271" y="0"/>
                  </a:moveTo>
                  <a:cubicBezTo>
                    <a:pt x="1" y="0"/>
                    <a:pt x="1" y="403"/>
                    <a:pt x="271" y="403"/>
                  </a:cubicBezTo>
                  <a:lnTo>
                    <a:pt x="7242" y="403"/>
                  </a:lnTo>
                  <a:cubicBezTo>
                    <a:pt x="7513" y="403"/>
                    <a:pt x="7513" y="0"/>
                    <a:pt x="7242"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7" name="Google Shape;7357;p95"/>
            <p:cNvSpPr/>
            <p:nvPr/>
          </p:nvSpPr>
          <p:spPr>
            <a:xfrm>
              <a:off x="6992511" y="3441378"/>
              <a:ext cx="129970" cy="10588"/>
            </a:xfrm>
            <a:custGeom>
              <a:rect b="b" l="l" r="r" t="t"/>
              <a:pathLst>
                <a:path extrusionOk="0" h="403" w="4947">
                  <a:moveTo>
                    <a:pt x="271" y="0"/>
                  </a:moveTo>
                  <a:cubicBezTo>
                    <a:pt x="1" y="0"/>
                    <a:pt x="1" y="403"/>
                    <a:pt x="271" y="403"/>
                  </a:cubicBezTo>
                  <a:lnTo>
                    <a:pt x="4676" y="403"/>
                  </a:lnTo>
                  <a:cubicBezTo>
                    <a:pt x="4946" y="403"/>
                    <a:pt x="4946" y="0"/>
                    <a:pt x="4676"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8" name="Google Shape;7358;p95"/>
            <p:cNvSpPr/>
            <p:nvPr/>
          </p:nvSpPr>
          <p:spPr>
            <a:xfrm>
              <a:off x="7021489" y="3463789"/>
              <a:ext cx="70016" cy="10588"/>
            </a:xfrm>
            <a:custGeom>
              <a:rect b="b" l="l" r="r" t="t"/>
              <a:pathLst>
                <a:path extrusionOk="0" h="403" w="2665">
                  <a:moveTo>
                    <a:pt x="271" y="0"/>
                  </a:moveTo>
                  <a:cubicBezTo>
                    <a:pt x="1" y="0"/>
                    <a:pt x="1" y="403"/>
                    <a:pt x="271" y="403"/>
                  </a:cubicBezTo>
                  <a:lnTo>
                    <a:pt x="2394" y="403"/>
                  </a:lnTo>
                  <a:cubicBezTo>
                    <a:pt x="2664" y="403"/>
                    <a:pt x="2664" y="0"/>
                    <a:pt x="239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59" name="Google Shape;7359;p95"/>
            <p:cNvSpPr/>
            <p:nvPr/>
          </p:nvSpPr>
          <p:spPr>
            <a:xfrm>
              <a:off x="6894856" y="3377510"/>
              <a:ext cx="324938" cy="197280"/>
            </a:xfrm>
            <a:custGeom>
              <a:rect b="b" l="l" r="r" t="t"/>
              <a:pathLst>
                <a:path extrusionOk="0" h="7509" w="12368">
                  <a:moveTo>
                    <a:pt x="174" y="1"/>
                  </a:moveTo>
                  <a:cubicBezTo>
                    <a:pt x="85" y="1"/>
                    <a:pt x="0" y="73"/>
                    <a:pt x="0" y="177"/>
                  </a:cubicBezTo>
                  <a:lnTo>
                    <a:pt x="0" y="7294"/>
                  </a:lnTo>
                  <a:cubicBezTo>
                    <a:pt x="0" y="7411"/>
                    <a:pt x="97" y="7509"/>
                    <a:pt x="215" y="7509"/>
                  </a:cubicBezTo>
                  <a:lnTo>
                    <a:pt x="12152" y="7509"/>
                  </a:lnTo>
                  <a:cubicBezTo>
                    <a:pt x="12270" y="7509"/>
                    <a:pt x="12367" y="7411"/>
                    <a:pt x="12367" y="7294"/>
                  </a:cubicBezTo>
                  <a:lnTo>
                    <a:pt x="12367" y="177"/>
                  </a:lnTo>
                  <a:cubicBezTo>
                    <a:pt x="12367" y="77"/>
                    <a:pt x="12280" y="5"/>
                    <a:pt x="12190" y="5"/>
                  </a:cubicBezTo>
                  <a:cubicBezTo>
                    <a:pt x="12155" y="5"/>
                    <a:pt x="12121" y="15"/>
                    <a:pt x="12090" y="38"/>
                  </a:cubicBezTo>
                  <a:lnTo>
                    <a:pt x="11708" y="316"/>
                  </a:lnTo>
                  <a:lnTo>
                    <a:pt x="6284" y="4200"/>
                  </a:lnTo>
                  <a:cubicBezTo>
                    <a:pt x="6253" y="4221"/>
                    <a:pt x="6218" y="4231"/>
                    <a:pt x="6184" y="4231"/>
                  </a:cubicBezTo>
                  <a:cubicBezTo>
                    <a:pt x="6149" y="4231"/>
                    <a:pt x="6114" y="4221"/>
                    <a:pt x="6083" y="4200"/>
                  </a:cubicBezTo>
                  <a:lnTo>
                    <a:pt x="278" y="38"/>
                  </a:lnTo>
                  <a:cubicBezTo>
                    <a:pt x="246" y="13"/>
                    <a:pt x="210" y="1"/>
                    <a:pt x="17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0" name="Google Shape;7360;p95"/>
            <p:cNvSpPr/>
            <p:nvPr/>
          </p:nvSpPr>
          <p:spPr>
            <a:xfrm>
              <a:off x="6955361" y="3318371"/>
              <a:ext cx="32630" cy="32630"/>
            </a:xfrm>
            <a:custGeom>
              <a:rect b="b" l="l" r="r" t="t"/>
              <a:pathLst>
                <a:path extrusionOk="0" h="1242" w="1242">
                  <a:moveTo>
                    <a:pt x="194" y="0"/>
                  </a:moveTo>
                  <a:cubicBezTo>
                    <a:pt x="83" y="0"/>
                    <a:pt x="0" y="91"/>
                    <a:pt x="0" y="195"/>
                  </a:cubicBezTo>
                  <a:lnTo>
                    <a:pt x="0" y="1048"/>
                  </a:lnTo>
                  <a:cubicBezTo>
                    <a:pt x="0" y="1159"/>
                    <a:pt x="83" y="1242"/>
                    <a:pt x="194" y="1242"/>
                  </a:cubicBezTo>
                  <a:lnTo>
                    <a:pt x="1047" y="1242"/>
                  </a:lnTo>
                  <a:cubicBezTo>
                    <a:pt x="1158" y="1242"/>
                    <a:pt x="1242" y="1159"/>
                    <a:pt x="1242" y="1048"/>
                  </a:cubicBezTo>
                  <a:lnTo>
                    <a:pt x="1242" y="195"/>
                  </a:lnTo>
                  <a:cubicBezTo>
                    <a:pt x="1242" y="91"/>
                    <a:pt x="1158" y="0"/>
                    <a:pt x="1047" y="0"/>
                  </a:cubicBezTo>
                  <a:close/>
                </a:path>
              </a:pathLst>
            </a:custGeom>
            <a:solidFill>
              <a:srgbClr val="40404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1" name="Google Shape;7361;p95"/>
            <p:cNvSpPr/>
            <p:nvPr/>
          </p:nvSpPr>
          <p:spPr>
            <a:xfrm>
              <a:off x="7009115" y="3313090"/>
              <a:ext cx="36466" cy="10588"/>
            </a:xfrm>
            <a:custGeom>
              <a:rect b="b" l="l" r="r" t="t"/>
              <a:pathLst>
                <a:path extrusionOk="0" h="403" w="1388">
                  <a:moveTo>
                    <a:pt x="271" y="0"/>
                  </a:moveTo>
                  <a:cubicBezTo>
                    <a:pt x="0" y="0"/>
                    <a:pt x="0" y="403"/>
                    <a:pt x="271" y="403"/>
                  </a:cubicBezTo>
                  <a:lnTo>
                    <a:pt x="1124" y="403"/>
                  </a:lnTo>
                  <a:cubicBezTo>
                    <a:pt x="1387" y="403"/>
                    <a:pt x="1387" y="0"/>
                    <a:pt x="112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2" name="Google Shape;7362;p95"/>
            <p:cNvSpPr/>
            <p:nvPr/>
          </p:nvSpPr>
          <p:spPr>
            <a:xfrm>
              <a:off x="7009115" y="3341149"/>
              <a:ext cx="113366" cy="10588"/>
            </a:xfrm>
            <a:custGeom>
              <a:rect b="b" l="l" r="r" t="t"/>
              <a:pathLst>
                <a:path extrusionOk="0" h="403" w="4315">
                  <a:moveTo>
                    <a:pt x="271" y="0"/>
                  </a:moveTo>
                  <a:cubicBezTo>
                    <a:pt x="0" y="0"/>
                    <a:pt x="0" y="403"/>
                    <a:pt x="271" y="403"/>
                  </a:cubicBezTo>
                  <a:lnTo>
                    <a:pt x="4044" y="403"/>
                  </a:lnTo>
                  <a:cubicBezTo>
                    <a:pt x="4314" y="403"/>
                    <a:pt x="4314" y="0"/>
                    <a:pt x="4044" y="0"/>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3" name="Google Shape;7363;p95"/>
            <p:cNvSpPr/>
            <p:nvPr/>
          </p:nvSpPr>
          <p:spPr>
            <a:xfrm>
              <a:off x="6961010" y="3385234"/>
              <a:ext cx="69806" cy="10614"/>
            </a:xfrm>
            <a:custGeom>
              <a:rect b="b" l="l" r="r" t="t"/>
              <a:pathLst>
                <a:path extrusionOk="0" h="404" w="2657">
                  <a:moveTo>
                    <a:pt x="271" y="1"/>
                  </a:moveTo>
                  <a:cubicBezTo>
                    <a:pt x="0" y="1"/>
                    <a:pt x="0" y="403"/>
                    <a:pt x="271" y="403"/>
                  </a:cubicBezTo>
                  <a:lnTo>
                    <a:pt x="2386" y="403"/>
                  </a:lnTo>
                  <a:cubicBezTo>
                    <a:pt x="2657" y="403"/>
                    <a:pt x="2657" y="1"/>
                    <a:pt x="2386" y="1"/>
                  </a:cubicBezTo>
                  <a:close/>
                </a:path>
              </a:pathLst>
            </a:custGeom>
            <a:solidFill>
              <a:srgbClr val="08080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4" name="Google Shape;7364;p95"/>
            <p:cNvSpPr/>
            <p:nvPr/>
          </p:nvSpPr>
          <p:spPr>
            <a:xfrm>
              <a:off x="6921443" y="3539060"/>
              <a:ext cx="57248" cy="10588"/>
            </a:xfrm>
            <a:custGeom>
              <a:rect b="b" l="l" r="r" t="t"/>
              <a:pathLst>
                <a:path extrusionOk="0" h="403" w="2179">
                  <a:moveTo>
                    <a:pt x="271" y="0"/>
                  </a:moveTo>
                  <a:cubicBezTo>
                    <a:pt x="1" y="0"/>
                    <a:pt x="1" y="402"/>
                    <a:pt x="271" y="402"/>
                  </a:cubicBezTo>
                  <a:lnTo>
                    <a:pt x="1908" y="402"/>
                  </a:lnTo>
                  <a:cubicBezTo>
                    <a:pt x="2179" y="402"/>
                    <a:pt x="2179" y="0"/>
                    <a:pt x="190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65" name="Google Shape;7365;p95"/>
          <p:cNvGrpSpPr/>
          <p:nvPr/>
        </p:nvGrpSpPr>
        <p:grpSpPr>
          <a:xfrm>
            <a:off x="7401772" y="3220873"/>
            <a:ext cx="360091" cy="360117"/>
            <a:chOff x="7414946" y="3220873"/>
            <a:chExt cx="360091" cy="360117"/>
          </a:xfrm>
        </p:grpSpPr>
        <p:sp>
          <p:nvSpPr>
            <p:cNvPr id="7366" name="Google Shape;7366;p95"/>
            <p:cNvSpPr/>
            <p:nvPr/>
          </p:nvSpPr>
          <p:spPr>
            <a:xfrm>
              <a:off x="7414946" y="3305234"/>
              <a:ext cx="151619" cy="195389"/>
            </a:xfrm>
            <a:custGeom>
              <a:rect b="b" l="l" r="r" t="t"/>
              <a:pathLst>
                <a:path extrusionOk="0" h="7437" w="5771">
                  <a:moveTo>
                    <a:pt x="0" y="1"/>
                  </a:moveTo>
                  <a:lnTo>
                    <a:pt x="0" y="4572"/>
                  </a:lnTo>
                  <a:lnTo>
                    <a:pt x="5771" y="7437"/>
                  </a:lnTo>
                  <a:lnTo>
                    <a:pt x="4571" y="1360"/>
                  </a:lnTo>
                  <a:lnTo>
                    <a:pt x="902" y="272"/>
                  </a:lnTo>
                  <a:lnTo>
                    <a:pt x="0"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7" name="Google Shape;7367;p95"/>
            <p:cNvSpPr/>
            <p:nvPr/>
          </p:nvSpPr>
          <p:spPr>
            <a:xfrm>
              <a:off x="7414946" y="3425326"/>
              <a:ext cx="143789" cy="155665"/>
            </a:xfrm>
            <a:custGeom>
              <a:rect b="b" l="l" r="r" t="t"/>
              <a:pathLst>
                <a:path extrusionOk="0" h="5925" w="5473">
                  <a:moveTo>
                    <a:pt x="0" y="1"/>
                  </a:moveTo>
                  <a:lnTo>
                    <a:pt x="0" y="4572"/>
                  </a:lnTo>
                  <a:lnTo>
                    <a:pt x="4571" y="5924"/>
                  </a:lnTo>
                  <a:lnTo>
                    <a:pt x="5473" y="3642"/>
                  </a:lnTo>
                  <a:lnTo>
                    <a:pt x="4571" y="1353"/>
                  </a:lnTo>
                  <a:lnTo>
                    <a:pt x="0"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8" name="Google Shape;7368;p95"/>
            <p:cNvSpPr/>
            <p:nvPr/>
          </p:nvSpPr>
          <p:spPr>
            <a:xfrm>
              <a:off x="7735471" y="3430265"/>
              <a:ext cx="39566" cy="150725"/>
            </a:xfrm>
            <a:custGeom>
              <a:rect b="b" l="l" r="r" t="t"/>
              <a:pathLst>
                <a:path extrusionOk="0" h="5737" w="1506">
                  <a:moveTo>
                    <a:pt x="1" y="0"/>
                  </a:moveTo>
                  <a:lnTo>
                    <a:pt x="604" y="5466"/>
                  </a:lnTo>
                  <a:lnTo>
                    <a:pt x="1506" y="5736"/>
                  </a:lnTo>
                  <a:lnTo>
                    <a:pt x="1506" y="1165"/>
                  </a:lnTo>
                  <a:lnTo>
                    <a:pt x="1" y="0"/>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69" name="Google Shape;7369;p95"/>
            <p:cNvSpPr/>
            <p:nvPr/>
          </p:nvSpPr>
          <p:spPr>
            <a:xfrm>
              <a:off x="7623418" y="3393641"/>
              <a:ext cx="127947" cy="180229"/>
            </a:xfrm>
            <a:custGeom>
              <a:rect b="b" l="l" r="r" t="t"/>
              <a:pathLst>
                <a:path extrusionOk="0" h="6860" w="4870">
                  <a:moveTo>
                    <a:pt x="0" y="0"/>
                  </a:moveTo>
                  <a:lnTo>
                    <a:pt x="1200" y="5778"/>
                  </a:lnTo>
                  <a:lnTo>
                    <a:pt x="4869" y="6860"/>
                  </a:lnTo>
                  <a:lnTo>
                    <a:pt x="4869" y="2296"/>
                  </a:lnTo>
                  <a:lnTo>
                    <a:pt x="0" y="0"/>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0" name="Google Shape;7370;p95"/>
            <p:cNvSpPr/>
            <p:nvPr/>
          </p:nvSpPr>
          <p:spPr>
            <a:xfrm>
              <a:off x="7535038" y="3420045"/>
              <a:ext cx="119908" cy="160945"/>
            </a:xfrm>
            <a:custGeom>
              <a:rect b="b" l="l" r="r" t="t"/>
              <a:pathLst>
                <a:path extrusionOk="0" h="6126" w="4564">
                  <a:moveTo>
                    <a:pt x="2282" y="1"/>
                  </a:moveTo>
                  <a:lnTo>
                    <a:pt x="0" y="1554"/>
                  </a:lnTo>
                  <a:lnTo>
                    <a:pt x="0" y="6125"/>
                  </a:lnTo>
                  <a:lnTo>
                    <a:pt x="4564" y="4773"/>
                  </a:lnTo>
                  <a:lnTo>
                    <a:pt x="4564" y="202"/>
                  </a:lnTo>
                  <a:lnTo>
                    <a:pt x="2282" y="1"/>
                  </a:lnTo>
                  <a:close/>
                </a:path>
              </a:pathLst>
            </a:custGeom>
            <a:solidFill>
              <a:srgbClr val="94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1" name="Google Shape;7371;p95"/>
            <p:cNvSpPr/>
            <p:nvPr/>
          </p:nvSpPr>
          <p:spPr>
            <a:xfrm>
              <a:off x="7735471" y="3333845"/>
              <a:ext cx="39566" cy="127054"/>
            </a:xfrm>
            <a:custGeom>
              <a:rect b="b" l="l" r="r" t="t"/>
              <a:pathLst>
                <a:path extrusionOk="0" h="4836" w="1506">
                  <a:moveTo>
                    <a:pt x="604" y="1"/>
                  </a:moveTo>
                  <a:lnTo>
                    <a:pt x="1" y="2290"/>
                  </a:lnTo>
                  <a:lnTo>
                    <a:pt x="604" y="4572"/>
                  </a:lnTo>
                  <a:lnTo>
                    <a:pt x="1506" y="4835"/>
                  </a:lnTo>
                  <a:lnTo>
                    <a:pt x="1506" y="271"/>
                  </a:lnTo>
                  <a:lnTo>
                    <a:pt x="60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2" name="Google Shape;7372;p95"/>
            <p:cNvSpPr/>
            <p:nvPr/>
          </p:nvSpPr>
          <p:spPr>
            <a:xfrm>
              <a:off x="7631248" y="3305234"/>
              <a:ext cx="120118" cy="148729"/>
            </a:xfrm>
            <a:custGeom>
              <a:rect b="b" l="l" r="r" t="t"/>
              <a:pathLst>
                <a:path extrusionOk="0" h="5661" w="4572">
                  <a:moveTo>
                    <a:pt x="902" y="1"/>
                  </a:moveTo>
                  <a:lnTo>
                    <a:pt x="0" y="2290"/>
                  </a:lnTo>
                  <a:lnTo>
                    <a:pt x="902" y="4572"/>
                  </a:lnTo>
                  <a:lnTo>
                    <a:pt x="4571" y="5661"/>
                  </a:lnTo>
                  <a:lnTo>
                    <a:pt x="4571" y="1090"/>
                  </a:lnTo>
                  <a:lnTo>
                    <a:pt x="902" y="1"/>
                  </a:lnTo>
                  <a:close/>
                </a:path>
              </a:pathLst>
            </a:custGeom>
            <a:solidFill>
              <a:srgbClr val="C2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3" name="Google Shape;7373;p95"/>
            <p:cNvSpPr/>
            <p:nvPr/>
          </p:nvSpPr>
          <p:spPr>
            <a:xfrm>
              <a:off x="7535038" y="3305234"/>
              <a:ext cx="119908" cy="155665"/>
            </a:xfrm>
            <a:custGeom>
              <a:rect b="b" l="l" r="r" t="t"/>
              <a:pathLst>
                <a:path extrusionOk="0" h="5925" w="4564">
                  <a:moveTo>
                    <a:pt x="4564" y="1"/>
                  </a:moveTo>
                  <a:lnTo>
                    <a:pt x="0" y="1360"/>
                  </a:lnTo>
                  <a:lnTo>
                    <a:pt x="0" y="5924"/>
                  </a:lnTo>
                  <a:lnTo>
                    <a:pt x="4564" y="4572"/>
                  </a:lnTo>
                  <a:lnTo>
                    <a:pt x="4564" y="1"/>
                  </a:lnTo>
                  <a:close/>
                </a:path>
              </a:pathLst>
            </a:custGeom>
            <a:solidFill>
              <a:srgbClr val="AC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4" name="Google Shape;7374;p95"/>
            <p:cNvSpPr/>
            <p:nvPr/>
          </p:nvSpPr>
          <p:spPr>
            <a:xfrm>
              <a:off x="7654945" y="3220873"/>
              <a:ext cx="67258" cy="180807"/>
            </a:xfrm>
            <a:custGeom>
              <a:rect b="b" l="l" r="r" t="t"/>
              <a:pathLst>
                <a:path extrusionOk="0" h="6882" w="2560">
                  <a:moveTo>
                    <a:pt x="0" y="1"/>
                  </a:moveTo>
                  <a:lnTo>
                    <a:pt x="0" y="6881"/>
                  </a:lnTo>
                  <a:cubicBezTo>
                    <a:pt x="0" y="6881"/>
                    <a:pt x="2559" y="4322"/>
                    <a:pt x="2559" y="2560"/>
                  </a:cubicBezTo>
                  <a:cubicBezTo>
                    <a:pt x="2559" y="1145"/>
                    <a:pt x="1415" y="1"/>
                    <a:pt x="0" y="1"/>
                  </a:cubicBezTo>
                  <a:close/>
                </a:path>
              </a:pathLst>
            </a:custGeom>
            <a:solidFill>
              <a:srgbClr val="1F374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5" name="Google Shape;7375;p95"/>
            <p:cNvSpPr/>
            <p:nvPr/>
          </p:nvSpPr>
          <p:spPr>
            <a:xfrm>
              <a:off x="7587688" y="3220873"/>
              <a:ext cx="118831" cy="180807"/>
            </a:xfrm>
            <a:custGeom>
              <a:rect b="b" l="l" r="r" t="t"/>
              <a:pathLst>
                <a:path extrusionOk="0" h="6882" w="4523">
                  <a:moveTo>
                    <a:pt x="2560" y="1"/>
                  </a:moveTo>
                  <a:cubicBezTo>
                    <a:pt x="1145" y="1"/>
                    <a:pt x="1" y="1145"/>
                    <a:pt x="1" y="2560"/>
                  </a:cubicBezTo>
                  <a:cubicBezTo>
                    <a:pt x="1" y="4322"/>
                    <a:pt x="2560" y="6881"/>
                    <a:pt x="2560" y="6881"/>
                  </a:cubicBezTo>
                  <a:cubicBezTo>
                    <a:pt x="2560" y="6881"/>
                    <a:pt x="4523" y="4322"/>
                    <a:pt x="4523" y="2560"/>
                  </a:cubicBezTo>
                  <a:cubicBezTo>
                    <a:pt x="4523" y="1152"/>
                    <a:pt x="3642" y="1"/>
                    <a:pt x="2560" y="1"/>
                  </a:cubicBezTo>
                  <a:close/>
                </a:path>
              </a:pathLst>
            </a:custGeom>
            <a:solidFill>
              <a:srgbClr val="4559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6" name="Google Shape;7376;p95"/>
            <p:cNvSpPr/>
            <p:nvPr/>
          </p:nvSpPr>
          <p:spPr>
            <a:xfrm>
              <a:off x="7607366" y="3252479"/>
              <a:ext cx="83310" cy="71382"/>
            </a:xfrm>
            <a:custGeom>
              <a:rect b="b" l="l" r="r" t="t"/>
              <a:pathLst>
                <a:path extrusionOk="0" h="2717" w="3171">
                  <a:moveTo>
                    <a:pt x="1803" y="0"/>
                  </a:moveTo>
                  <a:cubicBezTo>
                    <a:pt x="1470" y="0"/>
                    <a:pt x="1130" y="124"/>
                    <a:pt x="854" y="400"/>
                  </a:cubicBezTo>
                  <a:cubicBezTo>
                    <a:pt x="1" y="1253"/>
                    <a:pt x="604" y="2716"/>
                    <a:pt x="1811" y="2716"/>
                  </a:cubicBezTo>
                  <a:cubicBezTo>
                    <a:pt x="2560" y="2710"/>
                    <a:pt x="3164" y="2106"/>
                    <a:pt x="3171" y="1357"/>
                  </a:cubicBezTo>
                  <a:cubicBezTo>
                    <a:pt x="3171" y="541"/>
                    <a:pt x="2501" y="0"/>
                    <a:pt x="180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77" name="Google Shape;7377;p95"/>
          <p:cNvGrpSpPr/>
          <p:nvPr/>
        </p:nvGrpSpPr>
        <p:grpSpPr>
          <a:xfrm>
            <a:off x="8014052" y="3215041"/>
            <a:ext cx="231829" cy="371782"/>
            <a:chOff x="8027227" y="3215041"/>
            <a:chExt cx="231829" cy="371782"/>
          </a:xfrm>
        </p:grpSpPr>
        <p:sp>
          <p:nvSpPr>
            <p:cNvPr id="7378" name="Google Shape;7378;p95"/>
            <p:cNvSpPr/>
            <p:nvPr/>
          </p:nvSpPr>
          <p:spPr>
            <a:xfrm>
              <a:off x="8135102" y="3239080"/>
              <a:ext cx="123954" cy="131967"/>
            </a:xfrm>
            <a:custGeom>
              <a:rect b="b" l="l" r="r" t="t"/>
              <a:pathLst>
                <a:path extrusionOk="0" h="5023" w="4718">
                  <a:moveTo>
                    <a:pt x="4450" y="1"/>
                  </a:moveTo>
                  <a:cubicBezTo>
                    <a:pt x="4446" y="1"/>
                    <a:pt x="4443" y="1"/>
                    <a:pt x="4440" y="1"/>
                  </a:cubicBezTo>
                  <a:lnTo>
                    <a:pt x="230" y="1"/>
                  </a:lnTo>
                  <a:cubicBezTo>
                    <a:pt x="105" y="1"/>
                    <a:pt x="1" y="98"/>
                    <a:pt x="1" y="223"/>
                  </a:cubicBezTo>
                  <a:lnTo>
                    <a:pt x="1" y="5023"/>
                  </a:lnTo>
                  <a:lnTo>
                    <a:pt x="4440" y="5023"/>
                  </a:lnTo>
                  <a:cubicBezTo>
                    <a:pt x="4606" y="5023"/>
                    <a:pt x="4717" y="4850"/>
                    <a:pt x="4648" y="4697"/>
                  </a:cubicBezTo>
                  <a:lnTo>
                    <a:pt x="3656" y="2512"/>
                  </a:lnTo>
                  <a:lnTo>
                    <a:pt x="4655" y="320"/>
                  </a:lnTo>
                  <a:cubicBezTo>
                    <a:pt x="4716" y="171"/>
                    <a:pt x="4611" y="1"/>
                    <a:pt x="4450"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79" name="Google Shape;7379;p95"/>
            <p:cNvSpPr/>
            <p:nvPr/>
          </p:nvSpPr>
          <p:spPr>
            <a:xfrm>
              <a:off x="8135285" y="3240184"/>
              <a:ext cx="40302" cy="22805"/>
            </a:xfrm>
            <a:custGeom>
              <a:rect b="b" l="l" r="r" t="t"/>
              <a:pathLst>
                <a:path extrusionOk="0" h="868" w="1534">
                  <a:moveTo>
                    <a:pt x="91" y="1"/>
                  </a:moveTo>
                  <a:cubicBezTo>
                    <a:pt x="35" y="42"/>
                    <a:pt x="1" y="112"/>
                    <a:pt x="1" y="181"/>
                  </a:cubicBezTo>
                  <a:lnTo>
                    <a:pt x="1" y="868"/>
                  </a:lnTo>
                  <a:lnTo>
                    <a:pt x="1388" y="868"/>
                  </a:lnTo>
                  <a:cubicBezTo>
                    <a:pt x="1492" y="868"/>
                    <a:pt x="1534" y="722"/>
                    <a:pt x="1430" y="674"/>
                  </a:cubicBezTo>
                  <a:lnTo>
                    <a:pt x="91" y="1"/>
                  </a:ln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0" name="Google Shape;7380;p95"/>
            <p:cNvSpPr/>
            <p:nvPr/>
          </p:nvSpPr>
          <p:spPr>
            <a:xfrm>
              <a:off x="8057309" y="3262962"/>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1" name="Google Shape;7381;p95"/>
            <p:cNvSpPr/>
            <p:nvPr/>
          </p:nvSpPr>
          <p:spPr>
            <a:xfrm>
              <a:off x="8057309" y="3382870"/>
              <a:ext cx="23882" cy="12059"/>
            </a:xfrm>
            <a:custGeom>
              <a:rect b="b" l="l" r="r" t="t"/>
              <a:pathLst>
                <a:path extrusionOk="0" h="459" w="909">
                  <a:moveTo>
                    <a:pt x="0" y="1"/>
                  </a:moveTo>
                  <a:lnTo>
                    <a:pt x="0" y="459"/>
                  </a:lnTo>
                  <a:lnTo>
                    <a:pt x="909" y="459"/>
                  </a:lnTo>
                  <a:lnTo>
                    <a:pt x="909"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2" name="Google Shape;7382;p95"/>
            <p:cNvSpPr/>
            <p:nvPr/>
          </p:nvSpPr>
          <p:spPr>
            <a:xfrm>
              <a:off x="8075148" y="3256946"/>
              <a:ext cx="102095" cy="144000"/>
            </a:xfrm>
            <a:custGeom>
              <a:rect b="b" l="l" r="r" t="t"/>
              <a:pathLst>
                <a:path extrusionOk="0" h="5481" w="3886">
                  <a:moveTo>
                    <a:pt x="230" y="1"/>
                  </a:moveTo>
                  <a:cubicBezTo>
                    <a:pt x="105" y="1"/>
                    <a:pt x="1" y="105"/>
                    <a:pt x="1" y="230"/>
                  </a:cubicBezTo>
                  <a:lnTo>
                    <a:pt x="1" y="5252"/>
                  </a:lnTo>
                  <a:cubicBezTo>
                    <a:pt x="1" y="5376"/>
                    <a:pt x="105" y="5480"/>
                    <a:pt x="230" y="5480"/>
                  </a:cubicBezTo>
                  <a:lnTo>
                    <a:pt x="3656" y="5480"/>
                  </a:lnTo>
                  <a:cubicBezTo>
                    <a:pt x="3781" y="5480"/>
                    <a:pt x="3885" y="5376"/>
                    <a:pt x="3885" y="5252"/>
                  </a:cubicBezTo>
                  <a:lnTo>
                    <a:pt x="3885" y="230"/>
                  </a:lnTo>
                  <a:cubicBezTo>
                    <a:pt x="3885" y="105"/>
                    <a:pt x="3781" y="1"/>
                    <a:pt x="3656"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3" name="Google Shape;7383;p95"/>
            <p:cNvSpPr/>
            <p:nvPr/>
          </p:nvSpPr>
          <p:spPr>
            <a:xfrm>
              <a:off x="8051292" y="3232906"/>
              <a:ext cx="12033" cy="335868"/>
            </a:xfrm>
            <a:custGeom>
              <a:rect b="b" l="l" r="r" t="t"/>
              <a:pathLst>
                <a:path extrusionOk="0" h="12784" w="458">
                  <a:moveTo>
                    <a:pt x="0" y="0"/>
                  </a:moveTo>
                  <a:lnTo>
                    <a:pt x="0" y="12784"/>
                  </a:lnTo>
                  <a:lnTo>
                    <a:pt x="458" y="12784"/>
                  </a:lnTo>
                  <a:lnTo>
                    <a:pt x="4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4" name="Google Shape;7384;p95"/>
            <p:cNvSpPr/>
            <p:nvPr/>
          </p:nvSpPr>
          <p:spPr>
            <a:xfrm>
              <a:off x="8027411" y="3562915"/>
              <a:ext cx="59980" cy="23908"/>
            </a:xfrm>
            <a:custGeom>
              <a:rect b="b" l="l" r="r" t="t"/>
              <a:pathLst>
                <a:path extrusionOk="0" h="910" w="2283">
                  <a:moveTo>
                    <a:pt x="458" y="1"/>
                  </a:moveTo>
                  <a:cubicBezTo>
                    <a:pt x="202" y="1"/>
                    <a:pt x="1" y="202"/>
                    <a:pt x="1" y="459"/>
                  </a:cubicBezTo>
                  <a:lnTo>
                    <a:pt x="1" y="687"/>
                  </a:lnTo>
                  <a:cubicBezTo>
                    <a:pt x="1" y="812"/>
                    <a:pt x="98" y="909"/>
                    <a:pt x="229" y="909"/>
                  </a:cubicBezTo>
                  <a:lnTo>
                    <a:pt x="2047" y="909"/>
                  </a:lnTo>
                  <a:cubicBezTo>
                    <a:pt x="2051" y="910"/>
                    <a:pt x="2055" y="910"/>
                    <a:pt x="2059" y="910"/>
                  </a:cubicBezTo>
                  <a:cubicBezTo>
                    <a:pt x="2185" y="910"/>
                    <a:pt x="2283" y="808"/>
                    <a:pt x="2283" y="680"/>
                  </a:cubicBezTo>
                  <a:lnTo>
                    <a:pt x="2283" y="459"/>
                  </a:lnTo>
                  <a:cubicBezTo>
                    <a:pt x="2283" y="202"/>
                    <a:pt x="2075" y="1"/>
                    <a:pt x="1825"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5" name="Google Shape;7385;p95"/>
            <p:cNvSpPr/>
            <p:nvPr/>
          </p:nvSpPr>
          <p:spPr>
            <a:xfrm>
              <a:off x="8045276" y="3215041"/>
              <a:ext cx="23882" cy="24092"/>
            </a:xfrm>
            <a:custGeom>
              <a:rect b="b" l="l" r="r" t="t"/>
              <a:pathLst>
                <a:path extrusionOk="0" h="917" w="909">
                  <a:moveTo>
                    <a:pt x="458" y="1"/>
                  </a:moveTo>
                  <a:cubicBezTo>
                    <a:pt x="201" y="1"/>
                    <a:pt x="0" y="202"/>
                    <a:pt x="0" y="458"/>
                  </a:cubicBezTo>
                  <a:cubicBezTo>
                    <a:pt x="0" y="708"/>
                    <a:pt x="201" y="916"/>
                    <a:pt x="458" y="916"/>
                  </a:cubicBezTo>
                  <a:cubicBezTo>
                    <a:pt x="708" y="916"/>
                    <a:pt x="909" y="708"/>
                    <a:pt x="909" y="458"/>
                  </a:cubicBezTo>
                  <a:cubicBezTo>
                    <a:pt x="909" y="202"/>
                    <a:pt x="708" y="1"/>
                    <a:pt x="458" y="1"/>
                  </a:cubicBezTo>
                  <a:close/>
                </a:path>
              </a:pathLst>
            </a:custGeom>
            <a:solidFill>
              <a:srgbClr val="9FB3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6" name="Google Shape;7386;p95"/>
            <p:cNvSpPr/>
            <p:nvPr/>
          </p:nvSpPr>
          <p:spPr>
            <a:xfrm>
              <a:off x="8027227" y="3562915"/>
              <a:ext cx="30108" cy="23908"/>
            </a:xfrm>
            <a:custGeom>
              <a:rect b="b" l="l" r="r" t="t"/>
              <a:pathLst>
                <a:path extrusionOk="0" h="910" w="1146">
                  <a:moveTo>
                    <a:pt x="458" y="1"/>
                  </a:moveTo>
                  <a:cubicBezTo>
                    <a:pt x="209" y="1"/>
                    <a:pt x="1" y="202"/>
                    <a:pt x="1" y="459"/>
                  </a:cubicBezTo>
                  <a:lnTo>
                    <a:pt x="1" y="680"/>
                  </a:lnTo>
                  <a:cubicBezTo>
                    <a:pt x="1" y="812"/>
                    <a:pt x="105" y="909"/>
                    <a:pt x="230" y="909"/>
                  </a:cubicBezTo>
                  <a:lnTo>
                    <a:pt x="916" y="909"/>
                  </a:lnTo>
                  <a:cubicBezTo>
                    <a:pt x="791" y="909"/>
                    <a:pt x="687" y="812"/>
                    <a:pt x="687" y="680"/>
                  </a:cubicBezTo>
                  <a:lnTo>
                    <a:pt x="687" y="459"/>
                  </a:lnTo>
                  <a:cubicBezTo>
                    <a:pt x="687" y="202"/>
                    <a:pt x="888" y="1"/>
                    <a:pt x="1145" y="1"/>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87" name="Google Shape;7387;p95"/>
            <p:cNvSpPr/>
            <p:nvPr/>
          </p:nvSpPr>
          <p:spPr>
            <a:xfrm>
              <a:off x="8043095" y="3216144"/>
              <a:ext cx="25169" cy="22778"/>
            </a:xfrm>
            <a:custGeom>
              <a:rect b="b" l="l" r="r" t="t"/>
              <a:pathLst>
                <a:path extrusionOk="0" h="867" w="958">
                  <a:moveTo>
                    <a:pt x="354" y="0"/>
                  </a:moveTo>
                  <a:cubicBezTo>
                    <a:pt x="63" y="132"/>
                    <a:pt x="0" y="507"/>
                    <a:pt x="222" y="735"/>
                  </a:cubicBezTo>
                  <a:cubicBezTo>
                    <a:pt x="311" y="825"/>
                    <a:pt x="426" y="867"/>
                    <a:pt x="541" y="867"/>
                  </a:cubicBezTo>
                  <a:cubicBezTo>
                    <a:pt x="710" y="867"/>
                    <a:pt x="878" y="774"/>
                    <a:pt x="957" y="604"/>
                  </a:cubicBezTo>
                  <a:lnTo>
                    <a:pt x="957" y="604"/>
                  </a:lnTo>
                  <a:cubicBezTo>
                    <a:pt x="895" y="631"/>
                    <a:pt x="832" y="645"/>
                    <a:pt x="770" y="645"/>
                  </a:cubicBezTo>
                  <a:cubicBezTo>
                    <a:pt x="437" y="645"/>
                    <a:pt x="215" y="298"/>
                    <a:pt x="354" y="0"/>
                  </a:cubicBezTo>
                  <a:close/>
                </a:path>
              </a:pathLst>
            </a:custGeom>
            <a:solidFill>
              <a:srgbClr val="7F8E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388" name="Google Shape;7388;p95"/>
          <p:cNvGrpSpPr/>
          <p:nvPr/>
        </p:nvGrpSpPr>
        <p:grpSpPr>
          <a:xfrm>
            <a:off x="4347102" y="4146138"/>
            <a:ext cx="395638" cy="420544"/>
            <a:chOff x="4093603" y="4146138"/>
            <a:chExt cx="395638" cy="420544"/>
          </a:xfrm>
        </p:grpSpPr>
        <p:sp>
          <p:nvSpPr>
            <p:cNvPr id="7389" name="Google Shape;7389;p95"/>
            <p:cNvSpPr/>
            <p:nvPr/>
          </p:nvSpPr>
          <p:spPr>
            <a:xfrm>
              <a:off x="4158286" y="4218414"/>
              <a:ext cx="266088" cy="326567"/>
            </a:xfrm>
            <a:custGeom>
              <a:rect b="b" l="l" r="r" t="t"/>
              <a:pathLst>
                <a:path extrusionOk="0" h="12430" w="10128">
                  <a:moveTo>
                    <a:pt x="5064" y="0"/>
                  </a:moveTo>
                  <a:cubicBezTo>
                    <a:pt x="2865" y="0"/>
                    <a:pt x="958" y="1526"/>
                    <a:pt x="479" y="3669"/>
                  </a:cubicBezTo>
                  <a:cubicBezTo>
                    <a:pt x="1" y="5813"/>
                    <a:pt x="1076" y="8005"/>
                    <a:pt x="3059" y="8941"/>
                  </a:cubicBezTo>
                  <a:cubicBezTo>
                    <a:pt x="3448" y="9128"/>
                    <a:pt x="3691" y="9510"/>
                    <a:pt x="3684" y="9933"/>
                  </a:cubicBezTo>
                  <a:lnTo>
                    <a:pt x="3684" y="11875"/>
                  </a:lnTo>
                  <a:lnTo>
                    <a:pt x="3691" y="11875"/>
                  </a:lnTo>
                  <a:cubicBezTo>
                    <a:pt x="3691" y="12180"/>
                    <a:pt x="3933" y="12430"/>
                    <a:pt x="4239" y="12430"/>
                  </a:cubicBezTo>
                  <a:lnTo>
                    <a:pt x="5896" y="12430"/>
                  </a:lnTo>
                  <a:cubicBezTo>
                    <a:pt x="6201" y="12430"/>
                    <a:pt x="6451" y="12180"/>
                    <a:pt x="6451" y="11875"/>
                  </a:cubicBezTo>
                  <a:lnTo>
                    <a:pt x="6451" y="9933"/>
                  </a:lnTo>
                  <a:cubicBezTo>
                    <a:pt x="6444" y="9510"/>
                    <a:pt x="6687" y="9128"/>
                    <a:pt x="7068" y="8941"/>
                  </a:cubicBezTo>
                  <a:cubicBezTo>
                    <a:pt x="9052" y="8005"/>
                    <a:pt x="10127" y="5813"/>
                    <a:pt x="9649" y="3669"/>
                  </a:cubicBezTo>
                  <a:cubicBezTo>
                    <a:pt x="9170" y="1526"/>
                    <a:pt x="7263" y="0"/>
                    <a:pt x="506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0" name="Google Shape;7390;p95"/>
            <p:cNvSpPr/>
            <p:nvPr/>
          </p:nvSpPr>
          <p:spPr>
            <a:xfrm>
              <a:off x="4189813" y="4240089"/>
              <a:ext cx="203218" cy="203218"/>
            </a:xfrm>
            <a:custGeom>
              <a:rect b="b" l="l" r="r" t="t"/>
              <a:pathLst>
                <a:path extrusionOk="0" h="7735" w="7735">
                  <a:moveTo>
                    <a:pt x="3871" y="1"/>
                  </a:moveTo>
                  <a:cubicBezTo>
                    <a:pt x="1735" y="1"/>
                    <a:pt x="0" y="1735"/>
                    <a:pt x="0" y="3871"/>
                  </a:cubicBezTo>
                  <a:cubicBezTo>
                    <a:pt x="0" y="6007"/>
                    <a:pt x="1735" y="7734"/>
                    <a:pt x="3871" y="7734"/>
                  </a:cubicBezTo>
                  <a:cubicBezTo>
                    <a:pt x="6007" y="7734"/>
                    <a:pt x="7734" y="6007"/>
                    <a:pt x="7734" y="3871"/>
                  </a:cubicBezTo>
                  <a:cubicBezTo>
                    <a:pt x="7734" y="1735"/>
                    <a:pt x="6007" y="1"/>
                    <a:pt x="3871"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1" name="Google Shape;7391;p95"/>
            <p:cNvSpPr/>
            <p:nvPr/>
          </p:nvSpPr>
          <p:spPr>
            <a:xfrm>
              <a:off x="4211671" y="4261947"/>
              <a:ext cx="159658" cy="159684"/>
            </a:xfrm>
            <a:custGeom>
              <a:rect b="b" l="l" r="r" t="t"/>
              <a:pathLst>
                <a:path extrusionOk="0" h="6078" w="6077">
                  <a:moveTo>
                    <a:pt x="3039" y="1"/>
                  </a:moveTo>
                  <a:cubicBezTo>
                    <a:pt x="1360" y="1"/>
                    <a:pt x="1" y="1360"/>
                    <a:pt x="1" y="3039"/>
                  </a:cubicBezTo>
                  <a:cubicBezTo>
                    <a:pt x="1" y="4718"/>
                    <a:pt x="1360" y="6077"/>
                    <a:pt x="3039" y="6077"/>
                  </a:cubicBezTo>
                  <a:cubicBezTo>
                    <a:pt x="4717" y="6077"/>
                    <a:pt x="6077" y="4718"/>
                    <a:pt x="6077" y="3039"/>
                  </a:cubicBezTo>
                  <a:cubicBezTo>
                    <a:pt x="6077" y="1360"/>
                    <a:pt x="4717" y="1"/>
                    <a:pt x="30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2" name="Google Shape;7392;p95"/>
            <p:cNvSpPr/>
            <p:nvPr/>
          </p:nvSpPr>
          <p:spPr>
            <a:xfrm>
              <a:off x="4269629" y="4537677"/>
              <a:ext cx="43586" cy="29005"/>
            </a:xfrm>
            <a:custGeom>
              <a:rect b="b" l="l" r="r" t="t"/>
              <a:pathLst>
                <a:path extrusionOk="0" h="1104" w="1659">
                  <a:moveTo>
                    <a:pt x="1" y="0"/>
                  </a:moveTo>
                  <a:lnTo>
                    <a:pt x="1" y="548"/>
                  </a:lnTo>
                  <a:cubicBezTo>
                    <a:pt x="1" y="854"/>
                    <a:pt x="250" y="1103"/>
                    <a:pt x="555" y="1103"/>
                  </a:cubicBezTo>
                  <a:lnTo>
                    <a:pt x="1103" y="1103"/>
                  </a:lnTo>
                  <a:cubicBezTo>
                    <a:pt x="1409" y="1103"/>
                    <a:pt x="1658" y="854"/>
                    <a:pt x="1658" y="548"/>
                  </a:cubicBezTo>
                  <a:lnTo>
                    <a:pt x="1658" y="0"/>
                  </a:lnTo>
                  <a:close/>
                </a:path>
              </a:pathLst>
            </a:custGeom>
            <a:solidFill>
              <a:srgbClr val="70707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3" name="Google Shape;7393;p95"/>
            <p:cNvSpPr/>
            <p:nvPr/>
          </p:nvSpPr>
          <p:spPr>
            <a:xfrm>
              <a:off x="4434725" y="4334486"/>
              <a:ext cx="54515" cy="14608"/>
            </a:xfrm>
            <a:custGeom>
              <a:rect b="b" l="l" r="r" t="t"/>
              <a:pathLst>
                <a:path extrusionOk="0" h="556" w="2075">
                  <a:moveTo>
                    <a:pt x="348" y="1"/>
                  </a:moveTo>
                  <a:cubicBezTo>
                    <a:pt x="1" y="21"/>
                    <a:pt x="1" y="535"/>
                    <a:pt x="348" y="555"/>
                  </a:cubicBezTo>
                  <a:lnTo>
                    <a:pt x="1728" y="555"/>
                  </a:lnTo>
                  <a:cubicBezTo>
                    <a:pt x="2075" y="535"/>
                    <a:pt x="2075" y="21"/>
                    <a:pt x="1728"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4" name="Google Shape;7394;p95"/>
            <p:cNvSpPr/>
            <p:nvPr/>
          </p:nvSpPr>
          <p:spPr>
            <a:xfrm>
              <a:off x="4093603" y="4334460"/>
              <a:ext cx="62896" cy="14634"/>
            </a:xfrm>
            <a:custGeom>
              <a:rect b="b" l="l" r="r" t="t"/>
              <a:pathLst>
                <a:path extrusionOk="0" h="557" w="2394">
                  <a:moveTo>
                    <a:pt x="2025" y="1"/>
                  </a:moveTo>
                  <a:cubicBezTo>
                    <a:pt x="2018" y="1"/>
                    <a:pt x="2011" y="1"/>
                    <a:pt x="2005" y="2"/>
                  </a:cubicBezTo>
                  <a:lnTo>
                    <a:pt x="354" y="2"/>
                  </a:lnTo>
                  <a:cubicBezTo>
                    <a:pt x="0" y="22"/>
                    <a:pt x="0" y="536"/>
                    <a:pt x="354" y="556"/>
                  </a:cubicBezTo>
                  <a:lnTo>
                    <a:pt x="2005" y="556"/>
                  </a:lnTo>
                  <a:cubicBezTo>
                    <a:pt x="2011" y="557"/>
                    <a:pt x="2018" y="557"/>
                    <a:pt x="2025" y="557"/>
                  </a:cubicBezTo>
                  <a:cubicBezTo>
                    <a:pt x="2393" y="557"/>
                    <a:pt x="2393" y="1"/>
                    <a:pt x="202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5" name="Google Shape;7395;p95"/>
            <p:cNvSpPr/>
            <p:nvPr/>
          </p:nvSpPr>
          <p:spPr>
            <a:xfrm>
              <a:off x="4284210" y="4146138"/>
              <a:ext cx="14424" cy="50417"/>
            </a:xfrm>
            <a:custGeom>
              <a:rect b="b" l="l" r="r" t="t"/>
              <a:pathLst>
                <a:path extrusionOk="0" h="1919" w="549">
                  <a:moveTo>
                    <a:pt x="277" y="1"/>
                  </a:moveTo>
                  <a:cubicBezTo>
                    <a:pt x="144" y="1"/>
                    <a:pt x="11" y="88"/>
                    <a:pt x="0" y="261"/>
                  </a:cubicBezTo>
                  <a:lnTo>
                    <a:pt x="0" y="1641"/>
                  </a:lnTo>
                  <a:cubicBezTo>
                    <a:pt x="0" y="1794"/>
                    <a:pt x="125" y="1919"/>
                    <a:pt x="278" y="1919"/>
                  </a:cubicBezTo>
                  <a:cubicBezTo>
                    <a:pt x="430" y="1919"/>
                    <a:pt x="548" y="1794"/>
                    <a:pt x="548" y="1641"/>
                  </a:cubicBezTo>
                  <a:lnTo>
                    <a:pt x="548" y="261"/>
                  </a:lnTo>
                  <a:cubicBezTo>
                    <a:pt x="541" y="88"/>
                    <a:pt x="410" y="1"/>
                    <a:pt x="27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6" name="Google Shape;7396;p95"/>
            <p:cNvSpPr/>
            <p:nvPr/>
          </p:nvSpPr>
          <p:spPr>
            <a:xfrm>
              <a:off x="4358561" y="4183813"/>
              <a:ext cx="29294" cy="33156"/>
            </a:xfrm>
            <a:custGeom>
              <a:rect b="b" l="l" r="r" t="t"/>
              <a:pathLst>
                <a:path extrusionOk="0" h="1262" w="1115">
                  <a:moveTo>
                    <a:pt x="745" y="0"/>
                  </a:moveTo>
                  <a:cubicBezTo>
                    <a:pt x="662" y="0"/>
                    <a:pt x="578" y="39"/>
                    <a:pt x="521" y="131"/>
                  </a:cubicBezTo>
                  <a:lnTo>
                    <a:pt x="104" y="852"/>
                  </a:lnTo>
                  <a:cubicBezTo>
                    <a:pt x="0" y="1033"/>
                    <a:pt x="132" y="1262"/>
                    <a:pt x="347" y="1262"/>
                  </a:cubicBezTo>
                  <a:cubicBezTo>
                    <a:pt x="444" y="1262"/>
                    <a:pt x="534" y="1213"/>
                    <a:pt x="583" y="1130"/>
                  </a:cubicBezTo>
                  <a:lnTo>
                    <a:pt x="999" y="409"/>
                  </a:lnTo>
                  <a:cubicBezTo>
                    <a:pt x="1114" y="193"/>
                    <a:pt x="931" y="0"/>
                    <a:pt x="745"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7" name="Google Shape;7397;p95"/>
            <p:cNvSpPr/>
            <p:nvPr/>
          </p:nvSpPr>
          <p:spPr>
            <a:xfrm>
              <a:off x="4195277" y="4466505"/>
              <a:ext cx="29268" cy="33287"/>
            </a:xfrm>
            <a:custGeom>
              <a:rect b="b" l="l" r="r" t="t"/>
              <a:pathLst>
                <a:path extrusionOk="0" h="1267" w="1114">
                  <a:moveTo>
                    <a:pt x="748" y="1"/>
                  </a:moveTo>
                  <a:cubicBezTo>
                    <a:pt x="664" y="1"/>
                    <a:pt x="579" y="41"/>
                    <a:pt x="521" y="136"/>
                  </a:cubicBezTo>
                  <a:lnTo>
                    <a:pt x="105" y="850"/>
                  </a:lnTo>
                  <a:cubicBezTo>
                    <a:pt x="1" y="1038"/>
                    <a:pt x="132" y="1267"/>
                    <a:pt x="347" y="1267"/>
                  </a:cubicBezTo>
                  <a:cubicBezTo>
                    <a:pt x="444" y="1267"/>
                    <a:pt x="535" y="1211"/>
                    <a:pt x="583" y="1128"/>
                  </a:cubicBezTo>
                  <a:lnTo>
                    <a:pt x="999" y="413"/>
                  </a:lnTo>
                  <a:cubicBezTo>
                    <a:pt x="1114" y="194"/>
                    <a:pt x="933" y="1"/>
                    <a:pt x="74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8" name="Google Shape;7398;p95"/>
            <p:cNvSpPr/>
            <p:nvPr/>
          </p:nvSpPr>
          <p:spPr>
            <a:xfrm>
              <a:off x="4195172" y="4183813"/>
              <a:ext cx="29294" cy="33156"/>
            </a:xfrm>
            <a:custGeom>
              <a:rect b="b" l="l" r="r" t="t"/>
              <a:pathLst>
                <a:path extrusionOk="0" h="1262" w="1115">
                  <a:moveTo>
                    <a:pt x="366" y="0"/>
                  </a:moveTo>
                  <a:cubicBezTo>
                    <a:pt x="180" y="0"/>
                    <a:pt x="1" y="193"/>
                    <a:pt x="116" y="409"/>
                  </a:cubicBezTo>
                  <a:lnTo>
                    <a:pt x="525" y="1130"/>
                  </a:lnTo>
                  <a:cubicBezTo>
                    <a:pt x="573" y="1213"/>
                    <a:pt x="670" y="1262"/>
                    <a:pt x="768" y="1262"/>
                  </a:cubicBezTo>
                  <a:cubicBezTo>
                    <a:pt x="976" y="1262"/>
                    <a:pt x="1114" y="1033"/>
                    <a:pt x="1003" y="852"/>
                  </a:cubicBezTo>
                  <a:lnTo>
                    <a:pt x="594" y="131"/>
                  </a:lnTo>
                  <a:cubicBezTo>
                    <a:pt x="534" y="39"/>
                    <a:pt x="450" y="0"/>
                    <a:pt x="366"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99" name="Google Shape;7399;p95"/>
            <p:cNvSpPr/>
            <p:nvPr/>
          </p:nvSpPr>
          <p:spPr>
            <a:xfrm>
              <a:off x="4358272" y="4466505"/>
              <a:ext cx="29294" cy="33287"/>
            </a:xfrm>
            <a:custGeom>
              <a:rect b="b" l="l" r="r" t="t"/>
              <a:pathLst>
                <a:path extrusionOk="0" h="1267" w="1115">
                  <a:moveTo>
                    <a:pt x="367" y="1"/>
                  </a:moveTo>
                  <a:cubicBezTo>
                    <a:pt x="182" y="1"/>
                    <a:pt x="1" y="194"/>
                    <a:pt x="115" y="413"/>
                  </a:cubicBezTo>
                  <a:lnTo>
                    <a:pt x="532" y="1128"/>
                  </a:lnTo>
                  <a:cubicBezTo>
                    <a:pt x="580" y="1211"/>
                    <a:pt x="670" y="1267"/>
                    <a:pt x="774" y="1267"/>
                  </a:cubicBezTo>
                  <a:cubicBezTo>
                    <a:pt x="982" y="1267"/>
                    <a:pt x="1114" y="1038"/>
                    <a:pt x="1010" y="850"/>
                  </a:cubicBezTo>
                  <a:lnTo>
                    <a:pt x="594" y="136"/>
                  </a:lnTo>
                  <a:cubicBezTo>
                    <a:pt x="536" y="41"/>
                    <a:pt x="451" y="1"/>
                    <a:pt x="36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0" name="Google Shape;7400;p95"/>
            <p:cNvSpPr/>
            <p:nvPr/>
          </p:nvSpPr>
          <p:spPr>
            <a:xfrm>
              <a:off x="4412315" y="4410335"/>
              <a:ext cx="39934" cy="25668"/>
            </a:xfrm>
            <a:custGeom>
              <a:rect b="b" l="l" r="r" t="t"/>
              <a:pathLst>
                <a:path extrusionOk="0" h="977" w="1520">
                  <a:moveTo>
                    <a:pt x="408" y="1"/>
                  </a:moveTo>
                  <a:cubicBezTo>
                    <a:pt x="158" y="1"/>
                    <a:pt x="0" y="375"/>
                    <a:pt x="285" y="526"/>
                  </a:cubicBezTo>
                  <a:lnTo>
                    <a:pt x="999" y="942"/>
                  </a:lnTo>
                  <a:cubicBezTo>
                    <a:pt x="1041" y="963"/>
                    <a:pt x="1090" y="977"/>
                    <a:pt x="1138" y="977"/>
                  </a:cubicBezTo>
                  <a:cubicBezTo>
                    <a:pt x="1422" y="977"/>
                    <a:pt x="1520" y="602"/>
                    <a:pt x="1277" y="464"/>
                  </a:cubicBezTo>
                  <a:lnTo>
                    <a:pt x="562" y="48"/>
                  </a:lnTo>
                  <a:cubicBezTo>
                    <a:pt x="509" y="15"/>
                    <a:pt x="457" y="1"/>
                    <a:pt x="40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1" name="Google Shape;7401;p95"/>
            <p:cNvSpPr/>
            <p:nvPr/>
          </p:nvSpPr>
          <p:spPr>
            <a:xfrm>
              <a:off x="4130306" y="4247340"/>
              <a:ext cx="39304" cy="25589"/>
            </a:xfrm>
            <a:custGeom>
              <a:rect b="b" l="l" r="r" t="t"/>
              <a:pathLst>
                <a:path extrusionOk="0" h="974" w="1496">
                  <a:moveTo>
                    <a:pt x="397" y="1"/>
                  </a:moveTo>
                  <a:cubicBezTo>
                    <a:pt x="153" y="1"/>
                    <a:pt x="0" y="356"/>
                    <a:pt x="254" y="515"/>
                  </a:cubicBezTo>
                  <a:lnTo>
                    <a:pt x="975" y="931"/>
                  </a:lnTo>
                  <a:cubicBezTo>
                    <a:pt x="1017" y="959"/>
                    <a:pt x="1066" y="966"/>
                    <a:pt x="1114" y="973"/>
                  </a:cubicBezTo>
                  <a:lnTo>
                    <a:pt x="1114" y="966"/>
                  </a:lnTo>
                  <a:cubicBezTo>
                    <a:pt x="1398" y="966"/>
                    <a:pt x="1496" y="592"/>
                    <a:pt x="1253" y="453"/>
                  </a:cubicBezTo>
                  <a:lnTo>
                    <a:pt x="531" y="37"/>
                  </a:lnTo>
                  <a:cubicBezTo>
                    <a:pt x="485" y="12"/>
                    <a:pt x="439" y="1"/>
                    <a:pt x="397"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2" name="Google Shape;7402;p95"/>
            <p:cNvSpPr/>
            <p:nvPr/>
          </p:nvSpPr>
          <p:spPr>
            <a:xfrm>
              <a:off x="4413418" y="4247182"/>
              <a:ext cx="39908" cy="25747"/>
            </a:xfrm>
            <a:custGeom>
              <a:rect b="b" l="l" r="r" t="t"/>
              <a:pathLst>
                <a:path extrusionOk="0" h="980" w="1519">
                  <a:moveTo>
                    <a:pt x="1114" y="0"/>
                  </a:moveTo>
                  <a:cubicBezTo>
                    <a:pt x="1064" y="0"/>
                    <a:pt x="1011" y="15"/>
                    <a:pt x="957" y="50"/>
                  </a:cubicBezTo>
                  <a:lnTo>
                    <a:pt x="243" y="459"/>
                  </a:lnTo>
                  <a:cubicBezTo>
                    <a:pt x="0" y="605"/>
                    <a:pt x="97" y="972"/>
                    <a:pt x="382" y="979"/>
                  </a:cubicBezTo>
                  <a:cubicBezTo>
                    <a:pt x="430" y="979"/>
                    <a:pt x="479" y="965"/>
                    <a:pt x="520" y="937"/>
                  </a:cubicBezTo>
                  <a:lnTo>
                    <a:pt x="1235" y="528"/>
                  </a:lnTo>
                  <a:cubicBezTo>
                    <a:pt x="1518" y="378"/>
                    <a:pt x="1363" y="0"/>
                    <a:pt x="111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3" name="Google Shape;7403;p95"/>
            <p:cNvSpPr/>
            <p:nvPr/>
          </p:nvSpPr>
          <p:spPr>
            <a:xfrm>
              <a:off x="4130595" y="4410624"/>
              <a:ext cx="39304" cy="25379"/>
            </a:xfrm>
            <a:custGeom>
              <a:rect b="b" l="l" r="r" t="t"/>
              <a:pathLst>
                <a:path extrusionOk="0" h="966" w="1496">
                  <a:moveTo>
                    <a:pt x="1099" y="1"/>
                  </a:moveTo>
                  <a:cubicBezTo>
                    <a:pt x="1056" y="1"/>
                    <a:pt x="1011" y="12"/>
                    <a:pt x="964" y="37"/>
                  </a:cubicBezTo>
                  <a:lnTo>
                    <a:pt x="243" y="453"/>
                  </a:lnTo>
                  <a:cubicBezTo>
                    <a:pt x="0" y="598"/>
                    <a:pt x="104" y="966"/>
                    <a:pt x="382" y="966"/>
                  </a:cubicBezTo>
                  <a:cubicBezTo>
                    <a:pt x="430" y="966"/>
                    <a:pt x="479" y="952"/>
                    <a:pt x="520" y="931"/>
                  </a:cubicBezTo>
                  <a:lnTo>
                    <a:pt x="1242" y="515"/>
                  </a:lnTo>
                  <a:cubicBezTo>
                    <a:pt x="1496" y="356"/>
                    <a:pt x="1343" y="1"/>
                    <a:pt x="1099"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4" name="Google Shape;7404;p95"/>
            <p:cNvSpPr/>
            <p:nvPr/>
          </p:nvSpPr>
          <p:spPr>
            <a:xfrm>
              <a:off x="4255231" y="4494118"/>
              <a:ext cx="72565" cy="50864"/>
            </a:xfrm>
            <a:custGeom>
              <a:rect b="b" l="l" r="r" t="t"/>
              <a:pathLst>
                <a:path extrusionOk="0" h="1936" w="2762">
                  <a:moveTo>
                    <a:pt x="1" y="1"/>
                  </a:moveTo>
                  <a:lnTo>
                    <a:pt x="1" y="1381"/>
                  </a:lnTo>
                  <a:cubicBezTo>
                    <a:pt x="1" y="1686"/>
                    <a:pt x="243" y="1936"/>
                    <a:pt x="549" y="1936"/>
                  </a:cubicBezTo>
                  <a:lnTo>
                    <a:pt x="2206" y="1936"/>
                  </a:lnTo>
                  <a:cubicBezTo>
                    <a:pt x="2511" y="1936"/>
                    <a:pt x="2761" y="1686"/>
                    <a:pt x="2761" y="1381"/>
                  </a:cubicBezTo>
                  <a:lnTo>
                    <a:pt x="2761" y="1"/>
                  </a:lnTo>
                  <a:close/>
                </a:path>
              </a:pathLst>
            </a:custGeom>
            <a:solidFill>
              <a:srgbClr val="C7CD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5" name="Google Shape;7405;p95"/>
            <p:cNvSpPr/>
            <p:nvPr/>
          </p:nvSpPr>
          <p:spPr>
            <a:xfrm>
              <a:off x="4247954" y="4494118"/>
              <a:ext cx="87120" cy="14608"/>
            </a:xfrm>
            <a:custGeom>
              <a:rect b="b" l="l" r="r" t="t"/>
              <a:pathLst>
                <a:path extrusionOk="0" h="556" w="3316">
                  <a:moveTo>
                    <a:pt x="278" y="1"/>
                  </a:moveTo>
                  <a:cubicBezTo>
                    <a:pt x="125" y="1"/>
                    <a:pt x="0" y="125"/>
                    <a:pt x="0" y="278"/>
                  </a:cubicBezTo>
                  <a:cubicBezTo>
                    <a:pt x="0" y="431"/>
                    <a:pt x="125" y="556"/>
                    <a:pt x="278" y="556"/>
                  </a:cubicBezTo>
                  <a:lnTo>
                    <a:pt x="3038" y="556"/>
                  </a:lnTo>
                  <a:cubicBezTo>
                    <a:pt x="3191" y="556"/>
                    <a:pt x="3316" y="431"/>
                    <a:pt x="3316" y="278"/>
                  </a:cubicBezTo>
                  <a:cubicBezTo>
                    <a:pt x="3316" y="125"/>
                    <a:pt x="3191" y="1"/>
                    <a:pt x="3038" y="1"/>
                  </a:cubicBezTo>
                  <a:close/>
                </a:path>
              </a:pathLst>
            </a:custGeom>
            <a:solidFill>
              <a:srgbClr val="ADB7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06" name="Google Shape;7406;p95"/>
          <p:cNvGrpSpPr/>
          <p:nvPr/>
        </p:nvGrpSpPr>
        <p:grpSpPr>
          <a:xfrm>
            <a:off x="4897905" y="4162322"/>
            <a:ext cx="392065" cy="387887"/>
            <a:chOff x="4644406" y="4162322"/>
            <a:chExt cx="392065" cy="387887"/>
          </a:xfrm>
        </p:grpSpPr>
        <p:sp>
          <p:nvSpPr>
            <p:cNvPr id="7407" name="Google Shape;7407;p95"/>
            <p:cNvSpPr/>
            <p:nvPr/>
          </p:nvSpPr>
          <p:spPr>
            <a:xfrm>
              <a:off x="4644406" y="4334118"/>
              <a:ext cx="217326" cy="216065"/>
            </a:xfrm>
            <a:custGeom>
              <a:rect b="b" l="l" r="r" t="t"/>
              <a:pathLst>
                <a:path extrusionOk="0" h="8224" w="8272">
                  <a:moveTo>
                    <a:pt x="7397" y="1"/>
                  </a:moveTo>
                  <a:lnTo>
                    <a:pt x="4456" y="2942"/>
                  </a:lnTo>
                  <a:cubicBezTo>
                    <a:pt x="3860" y="3538"/>
                    <a:pt x="3291" y="4162"/>
                    <a:pt x="2743" y="4814"/>
                  </a:cubicBezTo>
                  <a:lnTo>
                    <a:pt x="93" y="7991"/>
                  </a:lnTo>
                  <a:cubicBezTo>
                    <a:pt x="0" y="8105"/>
                    <a:pt x="66" y="8223"/>
                    <a:pt x="169" y="8223"/>
                  </a:cubicBezTo>
                  <a:cubicBezTo>
                    <a:pt x="203" y="8223"/>
                    <a:pt x="242" y="8210"/>
                    <a:pt x="281" y="8178"/>
                  </a:cubicBezTo>
                  <a:lnTo>
                    <a:pt x="3457" y="5522"/>
                  </a:lnTo>
                  <a:cubicBezTo>
                    <a:pt x="4103" y="4981"/>
                    <a:pt x="4727" y="4412"/>
                    <a:pt x="5330" y="3809"/>
                  </a:cubicBezTo>
                  <a:lnTo>
                    <a:pt x="8271" y="875"/>
                  </a:lnTo>
                  <a:lnTo>
                    <a:pt x="7397" y="1"/>
                  </a:lnTo>
                  <a:close/>
                </a:path>
              </a:pathLst>
            </a:custGeom>
            <a:solidFill>
              <a:srgbClr val="E3E9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8" name="Google Shape;7408;p95"/>
            <p:cNvSpPr/>
            <p:nvPr/>
          </p:nvSpPr>
          <p:spPr>
            <a:xfrm>
              <a:off x="4646481" y="4345783"/>
              <a:ext cx="215251" cy="204426"/>
            </a:xfrm>
            <a:custGeom>
              <a:rect b="b" l="l" r="r" t="t"/>
              <a:pathLst>
                <a:path extrusionOk="0" h="7781" w="8193">
                  <a:moveTo>
                    <a:pt x="7755" y="1"/>
                  </a:moveTo>
                  <a:lnTo>
                    <a:pt x="1" y="7748"/>
                  </a:lnTo>
                  <a:cubicBezTo>
                    <a:pt x="29" y="7770"/>
                    <a:pt x="61" y="7781"/>
                    <a:pt x="92" y="7781"/>
                  </a:cubicBezTo>
                  <a:cubicBezTo>
                    <a:pt x="131" y="7781"/>
                    <a:pt x="168" y="7765"/>
                    <a:pt x="195" y="7734"/>
                  </a:cubicBezTo>
                  <a:lnTo>
                    <a:pt x="3378" y="5078"/>
                  </a:lnTo>
                  <a:cubicBezTo>
                    <a:pt x="4024" y="4537"/>
                    <a:pt x="4648" y="3968"/>
                    <a:pt x="5251" y="3372"/>
                  </a:cubicBezTo>
                  <a:lnTo>
                    <a:pt x="8192" y="431"/>
                  </a:lnTo>
                  <a:lnTo>
                    <a:pt x="7755" y="1"/>
                  </a:lnTo>
                  <a:close/>
                </a:path>
              </a:pathLst>
            </a:custGeom>
            <a:solidFill>
              <a:srgbClr val="C9CF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09" name="Google Shape;7409;p95"/>
            <p:cNvSpPr/>
            <p:nvPr/>
          </p:nvSpPr>
          <p:spPr>
            <a:xfrm>
              <a:off x="4720780" y="4162322"/>
              <a:ext cx="315690" cy="299743"/>
            </a:xfrm>
            <a:custGeom>
              <a:rect b="b" l="l" r="r" t="t"/>
              <a:pathLst>
                <a:path extrusionOk="0" h="11409" w="12016">
                  <a:moveTo>
                    <a:pt x="7767" y="0"/>
                  </a:moveTo>
                  <a:cubicBezTo>
                    <a:pt x="7487" y="0"/>
                    <a:pt x="7201" y="111"/>
                    <a:pt x="6980" y="332"/>
                  </a:cubicBezTo>
                  <a:cubicBezTo>
                    <a:pt x="6557" y="755"/>
                    <a:pt x="6536" y="1414"/>
                    <a:pt x="6939" y="1816"/>
                  </a:cubicBezTo>
                  <a:lnTo>
                    <a:pt x="7057" y="1941"/>
                  </a:lnTo>
                  <a:cubicBezTo>
                    <a:pt x="7126" y="2010"/>
                    <a:pt x="7126" y="2128"/>
                    <a:pt x="7050" y="2191"/>
                  </a:cubicBezTo>
                  <a:lnTo>
                    <a:pt x="5447" y="3800"/>
                  </a:lnTo>
                  <a:cubicBezTo>
                    <a:pt x="5026" y="4221"/>
                    <a:pt x="4469" y="4442"/>
                    <a:pt x="3918" y="4442"/>
                  </a:cubicBezTo>
                  <a:cubicBezTo>
                    <a:pt x="3553" y="4442"/>
                    <a:pt x="3192" y="4346"/>
                    <a:pt x="2874" y="4147"/>
                  </a:cubicBezTo>
                  <a:cubicBezTo>
                    <a:pt x="2390" y="3839"/>
                    <a:pt x="1862" y="3724"/>
                    <a:pt x="1423" y="3724"/>
                  </a:cubicBezTo>
                  <a:cubicBezTo>
                    <a:pt x="1000" y="3724"/>
                    <a:pt x="659" y="3830"/>
                    <a:pt x="516" y="3973"/>
                  </a:cubicBezTo>
                  <a:cubicBezTo>
                    <a:pt x="0" y="4489"/>
                    <a:pt x="6891" y="11409"/>
                    <a:pt x="7851" y="11409"/>
                  </a:cubicBezTo>
                  <a:cubicBezTo>
                    <a:pt x="7885" y="11409"/>
                    <a:pt x="7912" y="11400"/>
                    <a:pt x="7931" y="11381"/>
                  </a:cubicBezTo>
                  <a:cubicBezTo>
                    <a:pt x="8222" y="11097"/>
                    <a:pt x="8354" y="9980"/>
                    <a:pt x="7757" y="9030"/>
                  </a:cubicBezTo>
                  <a:cubicBezTo>
                    <a:pt x="7258" y="8232"/>
                    <a:pt x="7403" y="7157"/>
                    <a:pt x="8104" y="6456"/>
                  </a:cubicBezTo>
                  <a:lnTo>
                    <a:pt x="9706" y="4854"/>
                  </a:lnTo>
                  <a:cubicBezTo>
                    <a:pt x="9742" y="4815"/>
                    <a:pt x="9788" y="4796"/>
                    <a:pt x="9835" y="4796"/>
                  </a:cubicBezTo>
                  <a:cubicBezTo>
                    <a:pt x="9880" y="4796"/>
                    <a:pt x="9926" y="4813"/>
                    <a:pt x="9963" y="4847"/>
                  </a:cubicBezTo>
                  <a:lnTo>
                    <a:pt x="10088" y="4965"/>
                  </a:lnTo>
                  <a:cubicBezTo>
                    <a:pt x="10278" y="5159"/>
                    <a:pt x="10531" y="5254"/>
                    <a:pt x="10789" y="5254"/>
                  </a:cubicBezTo>
                  <a:cubicBezTo>
                    <a:pt x="11068" y="5254"/>
                    <a:pt x="11353" y="5143"/>
                    <a:pt x="11572" y="4924"/>
                  </a:cubicBezTo>
                  <a:cubicBezTo>
                    <a:pt x="11995" y="4500"/>
                    <a:pt x="12016" y="3835"/>
                    <a:pt x="11621" y="3432"/>
                  </a:cubicBezTo>
                  <a:lnTo>
                    <a:pt x="8465" y="283"/>
                  </a:lnTo>
                  <a:cubicBezTo>
                    <a:pt x="8275" y="94"/>
                    <a:pt x="8024" y="0"/>
                    <a:pt x="7767"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0" name="Google Shape;7410;p95"/>
            <p:cNvSpPr/>
            <p:nvPr/>
          </p:nvSpPr>
          <p:spPr>
            <a:xfrm>
              <a:off x="4727952" y="4227872"/>
              <a:ext cx="308518" cy="233668"/>
            </a:xfrm>
            <a:custGeom>
              <a:rect b="b" l="l" r="r" t="t"/>
              <a:pathLst>
                <a:path extrusionOk="0" h="8894" w="11743">
                  <a:moveTo>
                    <a:pt x="10404" y="1"/>
                  </a:moveTo>
                  <a:cubicBezTo>
                    <a:pt x="10807" y="403"/>
                    <a:pt x="10786" y="1069"/>
                    <a:pt x="10363" y="1492"/>
                  </a:cubicBezTo>
                  <a:cubicBezTo>
                    <a:pt x="10143" y="1712"/>
                    <a:pt x="9858" y="1823"/>
                    <a:pt x="9580" y="1823"/>
                  </a:cubicBezTo>
                  <a:cubicBezTo>
                    <a:pt x="9321" y="1823"/>
                    <a:pt x="9069" y="1727"/>
                    <a:pt x="8878" y="1534"/>
                  </a:cubicBezTo>
                  <a:lnTo>
                    <a:pt x="8753" y="1409"/>
                  </a:lnTo>
                  <a:cubicBezTo>
                    <a:pt x="8717" y="1376"/>
                    <a:pt x="8673" y="1360"/>
                    <a:pt x="8629" y="1360"/>
                  </a:cubicBezTo>
                  <a:cubicBezTo>
                    <a:pt x="8581" y="1360"/>
                    <a:pt x="8533" y="1379"/>
                    <a:pt x="8497" y="1416"/>
                  </a:cubicBezTo>
                  <a:lnTo>
                    <a:pt x="6895" y="3025"/>
                  </a:lnTo>
                  <a:cubicBezTo>
                    <a:pt x="6194" y="3726"/>
                    <a:pt x="6048" y="4801"/>
                    <a:pt x="6548" y="5591"/>
                  </a:cubicBezTo>
                  <a:cubicBezTo>
                    <a:pt x="7144" y="6549"/>
                    <a:pt x="7013" y="7665"/>
                    <a:pt x="6721" y="7950"/>
                  </a:cubicBezTo>
                  <a:cubicBezTo>
                    <a:pt x="6695" y="7971"/>
                    <a:pt x="6664" y="7980"/>
                    <a:pt x="6636" y="7980"/>
                  </a:cubicBezTo>
                  <a:cubicBezTo>
                    <a:pt x="6627" y="7980"/>
                    <a:pt x="6618" y="7979"/>
                    <a:pt x="6610" y="7977"/>
                  </a:cubicBezTo>
                  <a:cubicBezTo>
                    <a:pt x="4488" y="6278"/>
                    <a:pt x="486" y="2130"/>
                    <a:pt x="430" y="1360"/>
                  </a:cubicBezTo>
                  <a:cubicBezTo>
                    <a:pt x="368" y="1388"/>
                    <a:pt x="298" y="1430"/>
                    <a:pt x="243" y="1478"/>
                  </a:cubicBezTo>
                  <a:cubicBezTo>
                    <a:pt x="0" y="1721"/>
                    <a:pt x="1422" y="3407"/>
                    <a:pt x="3087" y="5113"/>
                  </a:cubicBezTo>
                  <a:cubicBezTo>
                    <a:pt x="3364" y="5397"/>
                    <a:pt x="3642" y="5682"/>
                    <a:pt x="3926" y="5959"/>
                  </a:cubicBezTo>
                  <a:lnTo>
                    <a:pt x="4016" y="6042"/>
                  </a:lnTo>
                  <a:lnTo>
                    <a:pt x="4023" y="6056"/>
                  </a:lnTo>
                  <a:lnTo>
                    <a:pt x="4106" y="6139"/>
                  </a:lnTo>
                  <a:lnTo>
                    <a:pt x="4120" y="6146"/>
                  </a:lnTo>
                  <a:lnTo>
                    <a:pt x="4203" y="6236"/>
                  </a:lnTo>
                  <a:lnTo>
                    <a:pt x="4210" y="6243"/>
                  </a:lnTo>
                  <a:lnTo>
                    <a:pt x="4300" y="6327"/>
                  </a:lnTo>
                  <a:cubicBezTo>
                    <a:pt x="4488" y="6507"/>
                    <a:pt x="4675" y="6687"/>
                    <a:pt x="4855" y="6854"/>
                  </a:cubicBezTo>
                  <a:lnTo>
                    <a:pt x="4946" y="6937"/>
                  </a:lnTo>
                  <a:lnTo>
                    <a:pt x="4952" y="6944"/>
                  </a:lnTo>
                  <a:lnTo>
                    <a:pt x="5036" y="7020"/>
                  </a:lnTo>
                  <a:lnTo>
                    <a:pt x="5050" y="7034"/>
                  </a:lnTo>
                  <a:lnTo>
                    <a:pt x="5119" y="7097"/>
                  </a:lnTo>
                  <a:lnTo>
                    <a:pt x="5140" y="7117"/>
                  </a:lnTo>
                  <a:lnTo>
                    <a:pt x="5209" y="7180"/>
                  </a:lnTo>
                  <a:lnTo>
                    <a:pt x="5230" y="7194"/>
                  </a:lnTo>
                  <a:lnTo>
                    <a:pt x="5299" y="7263"/>
                  </a:lnTo>
                  <a:lnTo>
                    <a:pt x="5313" y="7277"/>
                  </a:lnTo>
                  <a:lnTo>
                    <a:pt x="5382" y="7339"/>
                  </a:lnTo>
                  <a:lnTo>
                    <a:pt x="5403" y="7353"/>
                  </a:lnTo>
                  <a:lnTo>
                    <a:pt x="5473" y="7423"/>
                  </a:lnTo>
                  <a:lnTo>
                    <a:pt x="5487" y="7430"/>
                  </a:lnTo>
                  <a:lnTo>
                    <a:pt x="5563" y="7499"/>
                  </a:lnTo>
                  <a:cubicBezTo>
                    <a:pt x="5653" y="7575"/>
                    <a:pt x="5736" y="7651"/>
                    <a:pt x="5819" y="7721"/>
                  </a:cubicBezTo>
                  <a:lnTo>
                    <a:pt x="5826" y="7728"/>
                  </a:lnTo>
                  <a:lnTo>
                    <a:pt x="5896" y="7790"/>
                  </a:lnTo>
                  <a:lnTo>
                    <a:pt x="5917" y="7804"/>
                  </a:lnTo>
                  <a:lnTo>
                    <a:pt x="5979" y="7853"/>
                  </a:lnTo>
                  <a:lnTo>
                    <a:pt x="6000" y="7873"/>
                  </a:lnTo>
                  <a:lnTo>
                    <a:pt x="6055" y="7922"/>
                  </a:lnTo>
                  <a:lnTo>
                    <a:pt x="6076" y="7943"/>
                  </a:lnTo>
                  <a:lnTo>
                    <a:pt x="6132" y="7984"/>
                  </a:lnTo>
                  <a:lnTo>
                    <a:pt x="6159" y="8005"/>
                  </a:lnTo>
                  <a:lnTo>
                    <a:pt x="6208" y="8047"/>
                  </a:lnTo>
                  <a:lnTo>
                    <a:pt x="6229" y="8068"/>
                  </a:lnTo>
                  <a:lnTo>
                    <a:pt x="6277" y="8109"/>
                  </a:lnTo>
                  <a:lnTo>
                    <a:pt x="6305" y="8130"/>
                  </a:lnTo>
                  <a:lnTo>
                    <a:pt x="6354" y="8165"/>
                  </a:lnTo>
                  <a:lnTo>
                    <a:pt x="6374" y="8186"/>
                  </a:lnTo>
                  <a:lnTo>
                    <a:pt x="6423" y="8227"/>
                  </a:lnTo>
                  <a:lnTo>
                    <a:pt x="6451" y="8241"/>
                  </a:lnTo>
                  <a:lnTo>
                    <a:pt x="6499" y="8283"/>
                  </a:lnTo>
                  <a:lnTo>
                    <a:pt x="6513" y="8297"/>
                  </a:lnTo>
                  <a:lnTo>
                    <a:pt x="6582" y="8352"/>
                  </a:lnTo>
                  <a:lnTo>
                    <a:pt x="6652" y="8401"/>
                  </a:lnTo>
                  <a:lnTo>
                    <a:pt x="6659" y="8408"/>
                  </a:lnTo>
                  <a:lnTo>
                    <a:pt x="6714" y="8449"/>
                  </a:lnTo>
                  <a:lnTo>
                    <a:pt x="6735" y="8463"/>
                  </a:lnTo>
                  <a:lnTo>
                    <a:pt x="6777" y="8491"/>
                  </a:lnTo>
                  <a:lnTo>
                    <a:pt x="6797" y="8512"/>
                  </a:lnTo>
                  <a:lnTo>
                    <a:pt x="6839" y="8539"/>
                  </a:lnTo>
                  <a:lnTo>
                    <a:pt x="6860" y="8553"/>
                  </a:lnTo>
                  <a:lnTo>
                    <a:pt x="6895" y="8581"/>
                  </a:lnTo>
                  <a:lnTo>
                    <a:pt x="6922" y="8595"/>
                  </a:lnTo>
                  <a:lnTo>
                    <a:pt x="6957" y="8623"/>
                  </a:lnTo>
                  <a:lnTo>
                    <a:pt x="6978" y="8636"/>
                  </a:lnTo>
                  <a:lnTo>
                    <a:pt x="7013" y="8657"/>
                  </a:lnTo>
                  <a:lnTo>
                    <a:pt x="7033" y="8671"/>
                  </a:lnTo>
                  <a:lnTo>
                    <a:pt x="7068" y="8692"/>
                  </a:lnTo>
                  <a:lnTo>
                    <a:pt x="7089" y="8706"/>
                  </a:lnTo>
                  <a:lnTo>
                    <a:pt x="7117" y="8727"/>
                  </a:lnTo>
                  <a:lnTo>
                    <a:pt x="7137" y="8740"/>
                  </a:lnTo>
                  <a:lnTo>
                    <a:pt x="7165" y="8754"/>
                  </a:lnTo>
                  <a:lnTo>
                    <a:pt x="7186" y="8768"/>
                  </a:lnTo>
                  <a:lnTo>
                    <a:pt x="7221" y="8782"/>
                  </a:lnTo>
                  <a:lnTo>
                    <a:pt x="7234" y="8796"/>
                  </a:lnTo>
                  <a:lnTo>
                    <a:pt x="7276" y="8817"/>
                  </a:lnTo>
                  <a:lnTo>
                    <a:pt x="7318" y="8838"/>
                  </a:lnTo>
                  <a:lnTo>
                    <a:pt x="7332" y="8844"/>
                  </a:lnTo>
                  <a:lnTo>
                    <a:pt x="7359" y="8851"/>
                  </a:lnTo>
                  <a:lnTo>
                    <a:pt x="7373" y="8858"/>
                  </a:lnTo>
                  <a:lnTo>
                    <a:pt x="7394" y="8872"/>
                  </a:lnTo>
                  <a:lnTo>
                    <a:pt x="7408" y="8879"/>
                  </a:lnTo>
                  <a:lnTo>
                    <a:pt x="7429" y="8886"/>
                  </a:lnTo>
                  <a:lnTo>
                    <a:pt x="7449" y="8886"/>
                  </a:lnTo>
                  <a:lnTo>
                    <a:pt x="7463" y="8893"/>
                  </a:lnTo>
                  <a:lnTo>
                    <a:pt x="7623" y="8893"/>
                  </a:lnTo>
                  <a:cubicBezTo>
                    <a:pt x="7630" y="8886"/>
                    <a:pt x="7630" y="8879"/>
                    <a:pt x="7637" y="8879"/>
                  </a:cubicBezTo>
                  <a:cubicBezTo>
                    <a:pt x="7651" y="8872"/>
                    <a:pt x="7671" y="8865"/>
                    <a:pt x="7685" y="8858"/>
                  </a:cubicBezTo>
                  <a:lnTo>
                    <a:pt x="7692" y="8844"/>
                  </a:lnTo>
                  <a:lnTo>
                    <a:pt x="7713" y="8817"/>
                  </a:lnTo>
                  <a:lnTo>
                    <a:pt x="7727" y="8803"/>
                  </a:lnTo>
                  <a:lnTo>
                    <a:pt x="7748" y="8768"/>
                  </a:lnTo>
                  <a:lnTo>
                    <a:pt x="7755" y="8754"/>
                  </a:lnTo>
                  <a:cubicBezTo>
                    <a:pt x="7970" y="8338"/>
                    <a:pt x="8011" y="7374"/>
                    <a:pt x="7484" y="6535"/>
                  </a:cubicBezTo>
                  <a:cubicBezTo>
                    <a:pt x="6985" y="5737"/>
                    <a:pt x="7130" y="4662"/>
                    <a:pt x="7831" y="3961"/>
                  </a:cubicBezTo>
                  <a:lnTo>
                    <a:pt x="9433" y="2359"/>
                  </a:lnTo>
                  <a:cubicBezTo>
                    <a:pt x="9469" y="2320"/>
                    <a:pt x="9517" y="2301"/>
                    <a:pt x="9565" y="2301"/>
                  </a:cubicBezTo>
                  <a:cubicBezTo>
                    <a:pt x="9611" y="2301"/>
                    <a:pt x="9656" y="2318"/>
                    <a:pt x="9690" y="2352"/>
                  </a:cubicBezTo>
                  <a:lnTo>
                    <a:pt x="9815" y="2470"/>
                  </a:lnTo>
                  <a:cubicBezTo>
                    <a:pt x="10005" y="2664"/>
                    <a:pt x="10258" y="2759"/>
                    <a:pt x="10516" y="2759"/>
                  </a:cubicBezTo>
                  <a:cubicBezTo>
                    <a:pt x="10795" y="2759"/>
                    <a:pt x="11080" y="2648"/>
                    <a:pt x="11299" y="2429"/>
                  </a:cubicBezTo>
                  <a:cubicBezTo>
                    <a:pt x="11722" y="2005"/>
                    <a:pt x="11743" y="1340"/>
                    <a:pt x="11348" y="937"/>
                  </a:cubicBezTo>
                  <a:lnTo>
                    <a:pt x="10404"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1" name="Google Shape;7411;p95"/>
            <p:cNvSpPr/>
            <p:nvPr/>
          </p:nvSpPr>
          <p:spPr>
            <a:xfrm>
              <a:off x="4892497" y="4162322"/>
              <a:ext cx="143973" cy="138062"/>
            </a:xfrm>
            <a:custGeom>
              <a:rect b="b" l="l" r="r" t="t"/>
              <a:pathLst>
                <a:path extrusionOk="0" h="5255" w="5480">
                  <a:moveTo>
                    <a:pt x="1232" y="0"/>
                  </a:moveTo>
                  <a:cubicBezTo>
                    <a:pt x="951" y="0"/>
                    <a:pt x="665" y="111"/>
                    <a:pt x="444" y="332"/>
                  </a:cubicBezTo>
                  <a:cubicBezTo>
                    <a:pt x="21" y="755"/>
                    <a:pt x="0" y="1421"/>
                    <a:pt x="403" y="1816"/>
                  </a:cubicBezTo>
                  <a:lnTo>
                    <a:pt x="521" y="1941"/>
                  </a:lnTo>
                  <a:lnTo>
                    <a:pt x="3427" y="4840"/>
                  </a:lnTo>
                  <a:lnTo>
                    <a:pt x="3552" y="4965"/>
                  </a:lnTo>
                  <a:cubicBezTo>
                    <a:pt x="3742" y="5159"/>
                    <a:pt x="3995" y="5254"/>
                    <a:pt x="4253" y="5254"/>
                  </a:cubicBezTo>
                  <a:cubicBezTo>
                    <a:pt x="4532" y="5254"/>
                    <a:pt x="4817" y="5143"/>
                    <a:pt x="5036" y="4924"/>
                  </a:cubicBezTo>
                  <a:cubicBezTo>
                    <a:pt x="5459" y="4500"/>
                    <a:pt x="5480" y="3835"/>
                    <a:pt x="5085" y="3439"/>
                  </a:cubicBezTo>
                  <a:lnTo>
                    <a:pt x="1936" y="283"/>
                  </a:lnTo>
                  <a:cubicBezTo>
                    <a:pt x="1743" y="94"/>
                    <a:pt x="1490" y="0"/>
                    <a:pt x="1232" y="0"/>
                  </a:cubicBezTo>
                  <a:close/>
                </a:path>
              </a:pathLst>
            </a:custGeom>
            <a:solidFill>
              <a:srgbClr val="6979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2" name="Google Shape;7412;p95"/>
            <p:cNvSpPr/>
            <p:nvPr/>
          </p:nvSpPr>
          <p:spPr>
            <a:xfrm>
              <a:off x="4893758" y="4185048"/>
              <a:ext cx="142712" cy="115336"/>
            </a:xfrm>
            <a:custGeom>
              <a:rect b="b" l="l" r="r" t="t"/>
              <a:pathLst>
                <a:path extrusionOk="0" h="4390" w="5432">
                  <a:moveTo>
                    <a:pt x="91" y="1"/>
                  </a:moveTo>
                  <a:lnTo>
                    <a:pt x="91" y="1"/>
                  </a:lnTo>
                  <a:cubicBezTo>
                    <a:pt x="1" y="341"/>
                    <a:pt x="105" y="701"/>
                    <a:pt x="348" y="951"/>
                  </a:cubicBezTo>
                  <a:lnTo>
                    <a:pt x="473" y="1076"/>
                  </a:lnTo>
                  <a:lnTo>
                    <a:pt x="3379" y="3982"/>
                  </a:lnTo>
                  <a:lnTo>
                    <a:pt x="3497" y="4100"/>
                  </a:lnTo>
                  <a:cubicBezTo>
                    <a:pt x="3690" y="4294"/>
                    <a:pt x="3945" y="4389"/>
                    <a:pt x="4204" y="4389"/>
                  </a:cubicBezTo>
                  <a:cubicBezTo>
                    <a:pt x="4484" y="4389"/>
                    <a:pt x="4769" y="4278"/>
                    <a:pt x="4988" y="4059"/>
                  </a:cubicBezTo>
                  <a:cubicBezTo>
                    <a:pt x="5411" y="3635"/>
                    <a:pt x="5432" y="2970"/>
                    <a:pt x="5037" y="2574"/>
                  </a:cubicBezTo>
                  <a:lnTo>
                    <a:pt x="4690" y="2227"/>
                  </a:lnTo>
                  <a:cubicBezTo>
                    <a:pt x="4634" y="2429"/>
                    <a:pt x="4530" y="2616"/>
                    <a:pt x="4385" y="2761"/>
                  </a:cubicBezTo>
                  <a:cubicBezTo>
                    <a:pt x="4165" y="2981"/>
                    <a:pt x="3880" y="3092"/>
                    <a:pt x="3601" y="3092"/>
                  </a:cubicBezTo>
                  <a:cubicBezTo>
                    <a:pt x="3341" y="3092"/>
                    <a:pt x="3087" y="2997"/>
                    <a:pt x="2893" y="2803"/>
                  </a:cubicBezTo>
                  <a:lnTo>
                    <a:pt x="2775" y="2685"/>
                  </a:lnTo>
                  <a:lnTo>
                    <a:pt x="91" y="1"/>
                  </a:ln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13" name="Google Shape;7413;p95"/>
          <p:cNvGrpSpPr/>
          <p:nvPr/>
        </p:nvGrpSpPr>
        <p:grpSpPr>
          <a:xfrm>
            <a:off x="5981882" y="4221698"/>
            <a:ext cx="417128" cy="269162"/>
            <a:chOff x="5728383" y="4221698"/>
            <a:chExt cx="417128" cy="269162"/>
          </a:xfrm>
        </p:grpSpPr>
        <p:sp>
          <p:nvSpPr>
            <p:cNvPr id="7414" name="Google Shape;7414;p95"/>
            <p:cNvSpPr/>
            <p:nvPr/>
          </p:nvSpPr>
          <p:spPr>
            <a:xfrm>
              <a:off x="5728383" y="4221698"/>
              <a:ext cx="417128" cy="225260"/>
            </a:xfrm>
            <a:custGeom>
              <a:rect b="b" l="l" r="r" t="t"/>
              <a:pathLst>
                <a:path extrusionOk="0" h="8574" w="15877">
                  <a:moveTo>
                    <a:pt x="5813" y="0"/>
                  </a:moveTo>
                  <a:cubicBezTo>
                    <a:pt x="5133" y="0"/>
                    <a:pt x="4509" y="361"/>
                    <a:pt x="4169" y="943"/>
                  </a:cubicBezTo>
                  <a:lnTo>
                    <a:pt x="2498" y="3815"/>
                  </a:lnTo>
                  <a:lnTo>
                    <a:pt x="1436" y="4079"/>
                  </a:lnTo>
                  <a:cubicBezTo>
                    <a:pt x="597" y="4294"/>
                    <a:pt x="1" y="5057"/>
                    <a:pt x="1" y="5930"/>
                  </a:cubicBezTo>
                  <a:lnTo>
                    <a:pt x="1" y="7623"/>
                  </a:lnTo>
                  <a:cubicBezTo>
                    <a:pt x="1" y="8150"/>
                    <a:pt x="431" y="8573"/>
                    <a:pt x="958" y="8573"/>
                  </a:cubicBezTo>
                  <a:lnTo>
                    <a:pt x="14837" y="8573"/>
                  </a:lnTo>
                  <a:cubicBezTo>
                    <a:pt x="15364" y="8573"/>
                    <a:pt x="15787" y="8150"/>
                    <a:pt x="15787" y="7623"/>
                  </a:cubicBezTo>
                  <a:lnTo>
                    <a:pt x="15787" y="7158"/>
                  </a:lnTo>
                  <a:cubicBezTo>
                    <a:pt x="15787" y="6999"/>
                    <a:pt x="15725" y="6846"/>
                    <a:pt x="15614" y="6728"/>
                  </a:cubicBezTo>
                  <a:cubicBezTo>
                    <a:pt x="15496" y="6617"/>
                    <a:pt x="15434" y="6465"/>
                    <a:pt x="15441" y="6305"/>
                  </a:cubicBezTo>
                  <a:lnTo>
                    <a:pt x="15441" y="5084"/>
                  </a:lnTo>
                  <a:lnTo>
                    <a:pt x="15746" y="4411"/>
                  </a:lnTo>
                  <a:cubicBezTo>
                    <a:pt x="15876" y="4137"/>
                    <a:pt x="15681" y="3815"/>
                    <a:pt x="15374" y="3815"/>
                  </a:cubicBezTo>
                  <a:cubicBezTo>
                    <a:pt x="15371" y="3815"/>
                    <a:pt x="15368" y="3815"/>
                    <a:pt x="15364" y="3815"/>
                  </a:cubicBezTo>
                  <a:lnTo>
                    <a:pt x="14248" y="3815"/>
                  </a:lnTo>
                  <a:lnTo>
                    <a:pt x="11959" y="763"/>
                  </a:lnTo>
                  <a:cubicBezTo>
                    <a:pt x="11598" y="284"/>
                    <a:pt x="11036" y="0"/>
                    <a:pt x="10440" y="0"/>
                  </a:cubicBezTo>
                  <a:close/>
                </a:path>
              </a:pathLst>
            </a:custGeom>
            <a:solidFill>
              <a:srgbClr val="41566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5" name="Google Shape;7415;p95"/>
            <p:cNvSpPr/>
            <p:nvPr/>
          </p:nvSpPr>
          <p:spPr>
            <a:xfrm>
              <a:off x="5728383" y="4226059"/>
              <a:ext cx="417128" cy="220899"/>
            </a:xfrm>
            <a:custGeom>
              <a:rect b="b" l="l" r="r" t="t"/>
              <a:pathLst>
                <a:path extrusionOk="0" h="8408" w="15877">
                  <a:moveTo>
                    <a:pt x="5495" y="4363"/>
                  </a:moveTo>
                  <a:cubicBezTo>
                    <a:pt x="5182" y="4363"/>
                    <a:pt x="5182" y="4836"/>
                    <a:pt x="5495" y="4836"/>
                  </a:cubicBezTo>
                  <a:cubicBezTo>
                    <a:pt x="5502" y="4836"/>
                    <a:pt x="5508" y="4835"/>
                    <a:pt x="5515" y="4835"/>
                  </a:cubicBezTo>
                  <a:lnTo>
                    <a:pt x="6465" y="4835"/>
                  </a:lnTo>
                  <a:cubicBezTo>
                    <a:pt x="6472" y="4835"/>
                    <a:pt x="6479" y="4836"/>
                    <a:pt x="6485" y="4836"/>
                  </a:cubicBezTo>
                  <a:cubicBezTo>
                    <a:pt x="6798" y="4836"/>
                    <a:pt x="6798" y="4363"/>
                    <a:pt x="6485" y="4363"/>
                  </a:cubicBezTo>
                  <a:cubicBezTo>
                    <a:pt x="6479" y="4363"/>
                    <a:pt x="6472" y="4363"/>
                    <a:pt x="6465" y="4363"/>
                  </a:cubicBezTo>
                  <a:lnTo>
                    <a:pt x="5515" y="4363"/>
                  </a:lnTo>
                  <a:cubicBezTo>
                    <a:pt x="5508" y="4363"/>
                    <a:pt x="5502" y="4363"/>
                    <a:pt x="5495" y="4363"/>
                  </a:cubicBezTo>
                  <a:close/>
                  <a:moveTo>
                    <a:pt x="9310" y="4363"/>
                  </a:moveTo>
                  <a:cubicBezTo>
                    <a:pt x="8997" y="4363"/>
                    <a:pt x="8997" y="4836"/>
                    <a:pt x="9310" y="4836"/>
                  </a:cubicBezTo>
                  <a:cubicBezTo>
                    <a:pt x="9316" y="4836"/>
                    <a:pt x="9323" y="4835"/>
                    <a:pt x="9330" y="4835"/>
                  </a:cubicBezTo>
                  <a:lnTo>
                    <a:pt x="10280" y="4835"/>
                  </a:lnTo>
                  <a:cubicBezTo>
                    <a:pt x="10287" y="4835"/>
                    <a:pt x="10293" y="4836"/>
                    <a:pt x="10300" y="4836"/>
                  </a:cubicBezTo>
                  <a:cubicBezTo>
                    <a:pt x="10613" y="4836"/>
                    <a:pt x="10613" y="4363"/>
                    <a:pt x="10300" y="4363"/>
                  </a:cubicBezTo>
                  <a:cubicBezTo>
                    <a:pt x="10293" y="4363"/>
                    <a:pt x="10287" y="4363"/>
                    <a:pt x="10280" y="4363"/>
                  </a:cubicBezTo>
                  <a:lnTo>
                    <a:pt x="9330" y="4363"/>
                  </a:lnTo>
                  <a:cubicBezTo>
                    <a:pt x="9323" y="4363"/>
                    <a:pt x="9316" y="4363"/>
                    <a:pt x="9310" y="4363"/>
                  </a:cubicBezTo>
                  <a:close/>
                  <a:moveTo>
                    <a:pt x="13055" y="3642"/>
                  </a:moveTo>
                  <a:lnTo>
                    <a:pt x="13623" y="4405"/>
                  </a:lnTo>
                  <a:cubicBezTo>
                    <a:pt x="13714" y="4523"/>
                    <a:pt x="13859" y="4592"/>
                    <a:pt x="14005" y="4592"/>
                  </a:cubicBezTo>
                  <a:lnTo>
                    <a:pt x="14483" y="4592"/>
                  </a:lnTo>
                  <a:lnTo>
                    <a:pt x="14483" y="6139"/>
                  </a:lnTo>
                  <a:cubicBezTo>
                    <a:pt x="14483" y="6265"/>
                    <a:pt x="14384" y="6351"/>
                    <a:pt x="14277" y="6351"/>
                  </a:cubicBezTo>
                  <a:cubicBezTo>
                    <a:pt x="14237" y="6351"/>
                    <a:pt x="14195" y="6339"/>
                    <a:pt x="14157" y="6312"/>
                  </a:cubicBezTo>
                  <a:lnTo>
                    <a:pt x="14150" y="6312"/>
                  </a:lnTo>
                  <a:cubicBezTo>
                    <a:pt x="13676" y="5955"/>
                    <a:pt x="13128" y="5787"/>
                    <a:pt x="12588" y="5787"/>
                  </a:cubicBezTo>
                  <a:cubicBezTo>
                    <a:pt x="11558" y="5787"/>
                    <a:pt x="10555" y="6397"/>
                    <a:pt x="10141" y="7457"/>
                  </a:cubicBezTo>
                  <a:lnTo>
                    <a:pt x="8373" y="7457"/>
                  </a:lnTo>
                  <a:lnTo>
                    <a:pt x="8373" y="3642"/>
                  </a:lnTo>
                  <a:close/>
                  <a:moveTo>
                    <a:pt x="11216" y="1"/>
                  </a:moveTo>
                  <a:cubicBezTo>
                    <a:pt x="10946" y="340"/>
                    <a:pt x="10939" y="819"/>
                    <a:pt x="11203" y="1166"/>
                  </a:cubicBezTo>
                  <a:lnTo>
                    <a:pt x="12174" y="2470"/>
                  </a:lnTo>
                  <a:lnTo>
                    <a:pt x="10058" y="2470"/>
                  </a:lnTo>
                  <a:lnTo>
                    <a:pt x="8373" y="784"/>
                  </a:lnTo>
                  <a:lnTo>
                    <a:pt x="7415" y="784"/>
                  </a:lnTo>
                  <a:lnTo>
                    <a:pt x="7415" y="7457"/>
                  </a:lnTo>
                  <a:lnTo>
                    <a:pt x="4807" y="7457"/>
                  </a:lnTo>
                  <a:cubicBezTo>
                    <a:pt x="4391" y="6503"/>
                    <a:pt x="3507" y="6026"/>
                    <a:pt x="2623" y="6026"/>
                  </a:cubicBezTo>
                  <a:cubicBezTo>
                    <a:pt x="1740" y="6026"/>
                    <a:pt x="857" y="6503"/>
                    <a:pt x="445" y="7457"/>
                  </a:cubicBezTo>
                  <a:lnTo>
                    <a:pt x="1" y="7457"/>
                  </a:lnTo>
                  <a:cubicBezTo>
                    <a:pt x="1" y="7984"/>
                    <a:pt x="431" y="8407"/>
                    <a:pt x="958" y="8407"/>
                  </a:cubicBezTo>
                  <a:lnTo>
                    <a:pt x="14837" y="8407"/>
                  </a:lnTo>
                  <a:cubicBezTo>
                    <a:pt x="15364" y="8407"/>
                    <a:pt x="15787" y="7984"/>
                    <a:pt x="15787" y="7457"/>
                  </a:cubicBezTo>
                  <a:lnTo>
                    <a:pt x="15787" y="6985"/>
                  </a:lnTo>
                  <a:cubicBezTo>
                    <a:pt x="15787" y="6826"/>
                    <a:pt x="15725" y="6673"/>
                    <a:pt x="15614" y="6562"/>
                  </a:cubicBezTo>
                  <a:cubicBezTo>
                    <a:pt x="15496" y="6451"/>
                    <a:pt x="15434" y="6299"/>
                    <a:pt x="15441" y="6139"/>
                  </a:cubicBezTo>
                  <a:lnTo>
                    <a:pt x="15441" y="4918"/>
                  </a:lnTo>
                  <a:lnTo>
                    <a:pt x="15746" y="4245"/>
                  </a:lnTo>
                  <a:cubicBezTo>
                    <a:pt x="15876" y="3971"/>
                    <a:pt x="15681" y="3649"/>
                    <a:pt x="15374" y="3649"/>
                  </a:cubicBezTo>
                  <a:cubicBezTo>
                    <a:pt x="15371" y="3649"/>
                    <a:pt x="15368" y="3649"/>
                    <a:pt x="15364" y="3649"/>
                  </a:cubicBezTo>
                  <a:lnTo>
                    <a:pt x="14248" y="3649"/>
                  </a:lnTo>
                  <a:lnTo>
                    <a:pt x="11959" y="597"/>
                  </a:lnTo>
                  <a:cubicBezTo>
                    <a:pt x="11764" y="340"/>
                    <a:pt x="11508" y="132"/>
                    <a:pt x="112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6" name="Google Shape;7416;p95"/>
            <p:cNvSpPr/>
            <p:nvPr/>
          </p:nvSpPr>
          <p:spPr>
            <a:xfrm>
              <a:off x="5822964" y="4246657"/>
              <a:ext cx="100440" cy="75271"/>
            </a:xfrm>
            <a:custGeom>
              <a:rect b="b" l="l" r="r" t="t"/>
              <a:pathLst>
                <a:path extrusionOk="0" h="2865" w="3823">
                  <a:moveTo>
                    <a:pt x="2213" y="0"/>
                  </a:moveTo>
                  <a:cubicBezTo>
                    <a:pt x="1880" y="0"/>
                    <a:pt x="1561" y="181"/>
                    <a:pt x="1395" y="479"/>
                  </a:cubicBezTo>
                  <a:lnTo>
                    <a:pt x="1" y="2865"/>
                  </a:lnTo>
                  <a:lnTo>
                    <a:pt x="3822" y="2865"/>
                  </a:lnTo>
                  <a:lnTo>
                    <a:pt x="3822" y="0"/>
                  </a:ln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7" name="Google Shape;7417;p95"/>
            <p:cNvSpPr/>
            <p:nvPr/>
          </p:nvSpPr>
          <p:spPr>
            <a:xfrm>
              <a:off x="5948336" y="4246657"/>
              <a:ext cx="109924" cy="75271"/>
            </a:xfrm>
            <a:custGeom>
              <a:rect b="b" l="l" r="r" t="t"/>
              <a:pathLst>
                <a:path extrusionOk="0" h="2865" w="4184">
                  <a:moveTo>
                    <a:pt x="1" y="0"/>
                  </a:moveTo>
                  <a:lnTo>
                    <a:pt x="1" y="2865"/>
                  </a:lnTo>
                  <a:lnTo>
                    <a:pt x="3261" y="2865"/>
                  </a:lnTo>
                  <a:cubicBezTo>
                    <a:pt x="3843" y="2865"/>
                    <a:pt x="4183" y="2192"/>
                    <a:pt x="3829" y="1720"/>
                  </a:cubicBezTo>
                  <a:lnTo>
                    <a:pt x="2831" y="382"/>
                  </a:lnTo>
                  <a:cubicBezTo>
                    <a:pt x="2650" y="146"/>
                    <a:pt x="2366" y="0"/>
                    <a:pt x="2068" y="0"/>
                  </a:cubicBezTo>
                  <a:close/>
                </a:path>
              </a:pathLst>
            </a:custGeom>
            <a:solidFill>
              <a:srgbClr val="A9B2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8" name="Google Shape;7418;p95"/>
            <p:cNvSpPr/>
            <p:nvPr/>
          </p:nvSpPr>
          <p:spPr>
            <a:xfrm>
              <a:off x="5738787" y="4403057"/>
              <a:ext cx="102436" cy="87803"/>
            </a:xfrm>
            <a:custGeom>
              <a:rect b="b" l="l" r="r" t="t"/>
              <a:pathLst>
                <a:path extrusionOk="0" h="3342" w="3899">
                  <a:moveTo>
                    <a:pt x="2217" y="1"/>
                  </a:moveTo>
                  <a:cubicBezTo>
                    <a:pt x="1806" y="1"/>
                    <a:pt x="1388" y="152"/>
                    <a:pt x="1047" y="491"/>
                  </a:cubicBezTo>
                  <a:cubicBezTo>
                    <a:pt x="0" y="1545"/>
                    <a:pt x="742" y="3342"/>
                    <a:pt x="2227" y="3342"/>
                  </a:cubicBezTo>
                  <a:cubicBezTo>
                    <a:pt x="3149" y="3335"/>
                    <a:pt x="3898" y="2593"/>
                    <a:pt x="3898" y="1670"/>
                  </a:cubicBezTo>
                  <a:cubicBezTo>
                    <a:pt x="3898" y="666"/>
                    <a:pt x="3075" y="1"/>
                    <a:pt x="2217"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19" name="Google Shape;7419;p95"/>
            <p:cNvSpPr/>
            <p:nvPr/>
          </p:nvSpPr>
          <p:spPr>
            <a:xfrm>
              <a:off x="5754445" y="4404108"/>
              <a:ext cx="98443" cy="86673"/>
            </a:xfrm>
            <a:custGeom>
              <a:rect b="b" l="l" r="r" t="t"/>
              <a:pathLst>
                <a:path extrusionOk="0" h="3299" w="3747">
                  <a:moveTo>
                    <a:pt x="1977" y="0"/>
                  </a:moveTo>
                  <a:lnTo>
                    <a:pt x="1977" y="0"/>
                  </a:lnTo>
                  <a:cubicBezTo>
                    <a:pt x="1776" y="368"/>
                    <a:pt x="1839" y="832"/>
                    <a:pt x="2137" y="1131"/>
                  </a:cubicBezTo>
                  <a:lnTo>
                    <a:pt x="1131" y="2136"/>
                  </a:lnTo>
                  <a:cubicBezTo>
                    <a:pt x="949" y="1954"/>
                    <a:pt x="705" y="1860"/>
                    <a:pt x="459" y="1860"/>
                  </a:cubicBezTo>
                  <a:cubicBezTo>
                    <a:pt x="302" y="1860"/>
                    <a:pt x="144" y="1899"/>
                    <a:pt x="1" y="1977"/>
                  </a:cubicBezTo>
                  <a:cubicBezTo>
                    <a:pt x="174" y="2805"/>
                    <a:pt x="896" y="3299"/>
                    <a:pt x="1639" y="3299"/>
                  </a:cubicBezTo>
                  <a:cubicBezTo>
                    <a:pt x="2053" y="3299"/>
                    <a:pt x="2474" y="3145"/>
                    <a:pt x="2810" y="2809"/>
                  </a:cubicBezTo>
                  <a:cubicBezTo>
                    <a:pt x="3746" y="1873"/>
                    <a:pt x="3267" y="271"/>
                    <a:pt x="1977"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0" name="Google Shape;7420;p95"/>
            <p:cNvSpPr/>
            <p:nvPr/>
          </p:nvSpPr>
          <p:spPr>
            <a:xfrm>
              <a:off x="5772311" y="4428147"/>
              <a:ext cx="43744" cy="37648"/>
            </a:xfrm>
            <a:custGeom>
              <a:rect b="b" l="l" r="r" t="t"/>
              <a:pathLst>
                <a:path extrusionOk="0" h="1433" w="1665">
                  <a:moveTo>
                    <a:pt x="951" y="1"/>
                  </a:moveTo>
                  <a:cubicBezTo>
                    <a:pt x="319" y="1"/>
                    <a:pt x="0" y="771"/>
                    <a:pt x="451" y="1221"/>
                  </a:cubicBezTo>
                  <a:cubicBezTo>
                    <a:pt x="595" y="1367"/>
                    <a:pt x="772" y="1433"/>
                    <a:pt x="947" y="1433"/>
                  </a:cubicBezTo>
                  <a:cubicBezTo>
                    <a:pt x="1313" y="1433"/>
                    <a:pt x="1665" y="1147"/>
                    <a:pt x="1665" y="715"/>
                  </a:cubicBezTo>
                  <a:cubicBezTo>
                    <a:pt x="1665" y="320"/>
                    <a:pt x="1346" y="1"/>
                    <a:pt x="951"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1" name="Google Shape;7421;p95"/>
            <p:cNvSpPr/>
            <p:nvPr/>
          </p:nvSpPr>
          <p:spPr>
            <a:xfrm>
              <a:off x="6000277" y="4403057"/>
              <a:ext cx="102436" cy="87803"/>
            </a:xfrm>
            <a:custGeom>
              <a:rect b="b" l="l" r="r" t="t"/>
              <a:pathLst>
                <a:path extrusionOk="0" h="3342" w="3899">
                  <a:moveTo>
                    <a:pt x="2219" y="1"/>
                  </a:moveTo>
                  <a:cubicBezTo>
                    <a:pt x="1810" y="1"/>
                    <a:pt x="1393" y="152"/>
                    <a:pt x="1055" y="491"/>
                  </a:cubicBezTo>
                  <a:cubicBezTo>
                    <a:pt x="0" y="1545"/>
                    <a:pt x="750" y="3342"/>
                    <a:pt x="2234" y="3342"/>
                  </a:cubicBezTo>
                  <a:cubicBezTo>
                    <a:pt x="3156" y="3335"/>
                    <a:pt x="3899" y="2593"/>
                    <a:pt x="3899" y="1670"/>
                  </a:cubicBezTo>
                  <a:cubicBezTo>
                    <a:pt x="3899" y="666"/>
                    <a:pt x="3076" y="1"/>
                    <a:pt x="2219" y="1"/>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2" name="Google Shape;7422;p95"/>
            <p:cNvSpPr/>
            <p:nvPr/>
          </p:nvSpPr>
          <p:spPr>
            <a:xfrm>
              <a:off x="6016119" y="4404108"/>
              <a:ext cx="98443" cy="86673"/>
            </a:xfrm>
            <a:custGeom>
              <a:rect b="b" l="l" r="r" t="t"/>
              <a:pathLst>
                <a:path extrusionOk="0" h="3299" w="3747">
                  <a:moveTo>
                    <a:pt x="1971" y="0"/>
                  </a:moveTo>
                  <a:lnTo>
                    <a:pt x="1971" y="0"/>
                  </a:lnTo>
                  <a:cubicBezTo>
                    <a:pt x="1770" y="368"/>
                    <a:pt x="1839" y="832"/>
                    <a:pt x="2137" y="1131"/>
                  </a:cubicBezTo>
                  <a:lnTo>
                    <a:pt x="1125" y="2136"/>
                  </a:lnTo>
                  <a:cubicBezTo>
                    <a:pt x="943" y="1954"/>
                    <a:pt x="701" y="1860"/>
                    <a:pt x="457" y="1860"/>
                  </a:cubicBezTo>
                  <a:cubicBezTo>
                    <a:pt x="301" y="1860"/>
                    <a:pt x="144" y="1899"/>
                    <a:pt x="1" y="1977"/>
                  </a:cubicBezTo>
                  <a:cubicBezTo>
                    <a:pt x="175" y="2805"/>
                    <a:pt x="897" y="3299"/>
                    <a:pt x="1639" y="3299"/>
                  </a:cubicBezTo>
                  <a:cubicBezTo>
                    <a:pt x="2054" y="3299"/>
                    <a:pt x="2475" y="3145"/>
                    <a:pt x="2810" y="2809"/>
                  </a:cubicBezTo>
                  <a:cubicBezTo>
                    <a:pt x="3746" y="1873"/>
                    <a:pt x="3268" y="271"/>
                    <a:pt x="1971" y="0"/>
                  </a:cubicBezTo>
                  <a:close/>
                </a:path>
              </a:pathLst>
            </a:custGeom>
            <a:solidFill>
              <a:srgbClr val="6374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3" name="Google Shape;7423;p95"/>
            <p:cNvSpPr/>
            <p:nvPr/>
          </p:nvSpPr>
          <p:spPr>
            <a:xfrm>
              <a:off x="6033801" y="4428147"/>
              <a:ext cx="43954" cy="37648"/>
            </a:xfrm>
            <a:custGeom>
              <a:rect b="b" l="l" r="r" t="t"/>
              <a:pathLst>
                <a:path extrusionOk="0" h="1433" w="1673">
                  <a:moveTo>
                    <a:pt x="958" y="1"/>
                  </a:moveTo>
                  <a:cubicBezTo>
                    <a:pt x="320" y="1"/>
                    <a:pt x="1" y="771"/>
                    <a:pt x="452" y="1221"/>
                  </a:cubicBezTo>
                  <a:cubicBezTo>
                    <a:pt x="597" y="1367"/>
                    <a:pt x="777" y="1433"/>
                    <a:pt x="952" y="1433"/>
                  </a:cubicBezTo>
                  <a:cubicBezTo>
                    <a:pt x="1320" y="1433"/>
                    <a:pt x="1672" y="1147"/>
                    <a:pt x="1672" y="715"/>
                  </a:cubicBezTo>
                  <a:cubicBezTo>
                    <a:pt x="1672" y="320"/>
                    <a:pt x="1353" y="1"/>
                    <a:pt x="958" y="1"/>
                  </a:cubicBezTo>
                  <a:close/>
                </a:path>
              </a:pathLst>
            </a:custGeom>
            <a:solidFill>
              <a:srgbClr val="CD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4" name="Google Shape;7424;p95"/>
            <p:cNvSpPr/>
            <p:nvPr/>
          </p:nvSpPr>
          <p:spPr>
            <a:xfrm>
              <a:off x="5728567" y="4328469"/>
              <a:ext cx="39382" cy="49051"/>
            </a:xfrm>
            <a:custGeom>
              <a:rect b="b" l="l" r="r" t="t"/>
              <a:pathLst>
                <a:path extrusionOk="0" h="1867" w="1499">
                  <a:moveTo>
                    <a:pt x="1499" y="1"/>
                  </a:moveTo>
                  <a:lnTo>
                    <a:pt x="1429" y="15"/>
                  </a:lnTo>
                  <a:cubicBezTo>
                    <a:pt x="590" y="230"/>
                    <a:pt x="1" y="993"/>
                    <a:pt x="1" y="1866"/>
                  </a:cubicBezTo>
                  <a:lnTo>
                    <a:pt x="549" y="1866"/>
                  </a:lnTo>
                  <a:cubicBezTo>
                    <a:pt x="1076" y="1866"/>
                    <a:pt x="1499" y="1436"/>
                    <a:pt x="1499" y="909"/>
                  </a:cubicBezTo>
                  <a:lnTo>
                    <a:pt x="1499" y="1"/>
                  </a:lnTo>
                  <a:close/>
                </a:path>
              </a:pathLst>
            </a:custGeom>
            <a:solidFill>
              <a:srgbClr val="AD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5" name="Google Shape;7425;p95"/>
            <p:cNvSpPr/>
            <p:nvPr/>
          </p:nvSpPr>
          <p:spPr>
            <a:xfrm>
              <a:off x="6109071" y="4346886"/>
              <a:ext cx="28821" cy="24985"/>
            </a:xfrm>
            <a:custGeom>
              <a:rect b="b" l="l" r="r" t="t"/>
              <a:pathLst>
                <a:path extrusionOk="0" h="951" w="1097">
                  <a:moveTo>
                    <a:pt x="0" y="0"/>
                  </a:moveTo>
                  <a:lnTo>
                    <a:pt x="0" y="950"/>
                  </a:lnTo>
                  <a:lnTo>
                    <a:pt x="951" y="950"/>
                  </a:lnTo>
                  <a:lnTo>
                    <a:pt x="951" y="319"/>
                  </a:lnTo>
                  <a:lnTo>
                    <a:pt x="1096" y="0"/>
                  </a:ln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26" name="Google Shape;7426;p95"/>
          <p:cNvGrpSpPr/>
          <p:nvPr/>
        </p:nvGrpSpPr>
        <p:grpSpPr>
          <a:xfrm>
            <a:off x="821036" y="3696905"/>
            <a:ext cx="371782" cy="342751"/>
            <a:chOff x="834210" y="3696905"/>
            <a:chExt cx="371782" cy="342751"/>
          </a:xfrm>
        </p:grpSpPr>
        <p:sp>
          <p:nvSpPr>
            <p:cNvPr id="7427" name="Google Shape;7427;p95"/>
            <p:cNvSpPr/>
            <p:nvPr/>
          </p:nvSpPr>
          <p:spPr>
            <a:xfrm>
              <a:off x="866289" y="3696905"/>
              <a:ext cx="138876" cy="111500"/>
            </a:xfrm>
            <a:custGeom>
              <a:rect b="b" l="l" r="r" t="t"/>
              <a:pathLst>
                <a:path extrusionOk="0" h="4244" w="5286">
                  <a:moveTo>
                    <a:pt x="1856" y="0"/>
                  </a:moveTo>
                  <a:cubicBezTo>
                    <a:pt x="1791" y="0"/>
                    <a:pt x="1728" y="4"/>
                    <a:pt x="1665" y="13"/>
                  </a:cubicBezTo>
                  <a:cubicBezTo>
                    <a:pt x="1124" y="89"/>
                    <a:pt x="701" y="471"/>
                    <a:pt x="416" y="1150"/>
                  </a:cubicBezTo>
                  <a:cubicBezTo>
                    <a:pt x="35" y="2094"/>
                    <a:pt x="0" y="2857"/>
                    <a:pt x="326" y="3418"/>
                  </a:cubicBezTo>
                  <a:cubicBezTo>
                    <a:pt x="736" y="4126"/>
                    <a:pt x="1540" y="4237"/>
                    <a:pt x="1575" y="4244"/>
                  </a:cubicBezTo>
                  <a:lnTo>
                    <a:pt x="5078" y="4244"/>
                  </a:lnTo>
                  <a:cubicBezTo>
                    <a:pt x="5189" y="4244"/>
                    <a:pt x="5286" y="4154"/>
                    <a:pt x="5286" y="4036"/>
                  </a:cubicBezTo>
                  <a:lnTo>
                    <a:pt x="5286" y="2475"/>
                  </a:lnTo>
                  <a:cubicBezTo>
                    <a:pt x="5279" y="2427"/>
                    <a:pt x="5265" y="2385"/>
                    <a:pt x="5237" y="2350"/>
                  </a:cubicBezTo>
                  <a:cubicBezTo>
                    <a:pt x="5157" y="2250"/>
                    <a:pt x="3361" y="0"/>
                    <a:pt x="1856"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8" name="Google Shape;7428;p95"/>
            <p:cNvSpPr/>
            <p:nvPr/>
          </p:nvSpPr>
          <p:spPr>
            <a:xfrm>
              <a:off x="1035221" y="3696905"/>
              <a:ext cx="138693" cy="111500"/>
            </a:xfrm>
            <a:custGeom>
              <a:rect b="b" l="l" r="r" t="t"/>
              <a:pathLst>
                <a:path extrusionOk="0" h="4244" w="5279">
                  <a:moveTo>
                    <a:pt x="3423" y="0"/>
                  </a:moveTo>
                  <a:cubicBezTo>
                    <a:pt x="1918" y="0"/>
                    <a:pt x="122" y="2250"/>
                    <a:pt x="42" y="2350"/>
                  </a:cubicBezTo>
                  <a:cubicBezTo>
                    <a:pt x="14" y="2385"/>
                    <a:pt x="0" y="2433"/>
                    <a:pt x="0" y="2475"/>
                  </a:cubicBezTo>
                  <a:lnTo>
                    <a:pt x="0" y="4036"/>
                  </a:lnTo>
                  <a:cubicBezTo>
                    <a:pt x="0" y="4154"/>
                    <a:pt x="90" y="4244"/>
                    <a:pt x="208" y="4244"/>
                  </a:cubicBezTo>
                  <a:lnTo>
                    <a:pt x="3711" y="4244"/>
                  </a:lnTo>
                  <a:cubicBezTo>
                    <a:pt x="3746" y="4244"/>
                    <a:pt x="4550" y="4126"/>
                    <a:pt x="4953" y="3425"/>
                  </a:cubicBezTo>
                  <a:cubicBezTo>
                    <a:pt x="5279" y="2857"/>
                    <a:pt x="5251" y="2094"/>
                    <a:pt x="4855" y="1157"/>
                  </a:cubicBezTo>
                  <a:cubicBezTo>
                    <a:pt x="4578" y="471"/>
                    <a:pt x="4155" y="89"/>
                    <a:pt x="3614" y="13"/>
                  </a:cubicBezTo>
                  <a:cubicBezTo>
                    <a:pt x="3551" y="4"/>
                    <a:pt x="3487" y="0"/>
                    <a:pt x="342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29" name="Google Shape;7429;p95"/>
            <p:cNvSpPr/>
            <p:nvPr/>
          </p:nvSpPr>
          <p:spPr>
            <a:xfrm>
              <a:off x="867550" y="3750080"/>
              <a:ext cx="137615" cy="58325"/>
            </a:xfrm>
            <a:custGeom>
              <a:rect b="b" l="l" r="r" t="t"/>
              <a:pathLst>
                <a:path extrusionOk="0" h="2220" w="5238">
                  <a:moveTo>
                    <a:pt x="105" y="0"/>
                  </a:moveTo>
                  <a:cubicBezTo>
                    <a:pt x="1" y="555"/>
                    <a:pt x="56" y="1020"/>
                    <a:pt x="278" y="1401"/>
                  </a:cubicBezTo>
                  <a:cubicBezTo>
                    <a:pt x="688" y="2102"/>
                    <a:pt x="1492" y="2220"/>
                    <a:pt x="1527" y="2220"/>
                  </a:cubicBezTo>
                  <a:lnTo>
                    <a:pt x="5030" y="2220"/>
                  </a:lnTo>
                  <a:cubicBezTo>
                    <a:pt x="5141" y="2220"/>
                    <a:pt x="5238" y="2130"/>
                    <a:pt x="5238" y="2012"/>
                  </a:cubicBezTo>
                  <a:lnTo>
                    <a:pt x="5238" y="1061"/>
                  </a:lnTo>
                  <a:cubicBezTo>
                    <a:pt x="5231" y="1172"/>
                    <a:pt x="5141" y="1270"/>
                    <a:pt x="5030" y="1270"/>
                  </a:cubicBezTo>
                  <a:lnTo>
                    <a:pt x="1527" y="1270"/>
                  </a:lnTo>
                  <a:cubicBezTo>
                    <a:pt x="1492" y="1263"/>
                    <a:pt x="688" y="1152"/>
                    <a:pt x="278" y="444"/>
                  </a:cubicBezTo>
                  <a:cubicBezTo>
                    <a:pt x="202" y="305"/>
                    <a:pt x="140" y="160"/>
                    <a:pt x="1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0" name="Google Shape;7430;p95"/>
            <p:cNvSpPr/>
            <p:nvPr/>
          </p:nvSpPr>
          <p:spPr>
            <a:xfrm>
              <a:off x="1035221" y="3750080"/>
              <a:ext cx="137431" cy="58325"/>
            </a:xfrm>
            <a:custGeom>
              <a:rect b="b" l="l" r="r" t="t"/>
              <a:pathLst>
                <a:path extrusionOk="0" h="2220" w="5231">
                  <a:moveTo>
                    <a:pt x="5126" y="0"/>
                  </a:moveTo>
                  <a:cubicBezTo>
                    <a:pt x="5091" y="153"/>
                    <a:pt x="5036" y="305"/>
                    <a:pt x="4953" y="444"/>
                  </a:cubicBezTo>
                  <a:cubicBezTo>
                    <a:pt x="4550" y="1145"/>
                    <a:pt x="3739" y="1263"/>
                    <a:pt x="3711" y="1263"/>
                  </a:cubicBezTo>
                  <a:lnTo>
                    <a:pt x="208" y="1263"/>
                  </a:lnTo>
                  <a:cubicBezTo>
                    <a:pt x="90" y="1263"/>
                    <a:pt x="0" y="1172"/>
                    <a:pt x="0" y="1055"/>
                  </a:cubicBezTo>
                  <a:lnTo>
                    <a:pt x="0" y="2012"/>
                  </a:lnTo>
                  <a:cubicBezTo>
                    <a:pt x="0" y="2123"/>
                    <a:pt x="90" y="2220"/>
                    <a:pt x="208" y="2220"/>
                  </a:cubicBezTo>
                  <a:lnTo>
                    <a:pt x="3711" y="2220"/>
                  </a:lnTo>
                  <a:cubicBezTo>
                    <a:pt x="3746" y="2213"/>
                    <a:pt x="4550" y="2102"/>
                    <a:pt x="4953" y="1394"/>
                  </a:cubicBezTo>
                  <a:cubicBezTo>
                    <a:pt x="5175" y="1020"/>
                    <a:pt x="5230" y="548"/>
                    <a:pt x="51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1" name="Google Shape;7431;p95"/>
            <p:cNvSpPr/>
            <p:nvPr/>
          </p:nvSpPr>
          <p:spPr>
            <a:xfrm>
              <a:off x="994210" y="3756438"/>
              <a:ext cx="51967" cy="51967"/>
            </a:xfrm>
            <a:custGeom>
              <a:rect b="b" l="l" r="r" t="t"/>
              <a:pathLst>
                <a:path extrusionOk="0" h="1978" w="1978">
                  <a:moveTo>
                    <a:pt x="209" y="1"/>
                  </a:moveTo>
                  <a:cubicBezTo>
                    <a:pt x="91" y="1"/>
                    <a:pt x="1" y="98"/>
                    <a:pt x="1" y="209"/>
                  </a:cubicBezTo>
                  <a:lnTo>
                    <a:pt x="1" y="1770"/>
                  </a:lnTo>
                  <a:cubicBezTo>
                    <a:pt x="1" y="1888"/>
                    <a:pt x="91" y="1978"/>
                    <a:pt x="209" y="1978"/>
                  </a:cubicBezTo>
                  <a:lnTo>
                    <a:pt x="1769" y="1978"/>
                  </a:lnTo>
                  <a:cubicBezTo>
                    <a:pt x="1880" y="1978"/>
                    <a:pt x="1977" y="1888"/>
                    <a:pt x="1977" y="1770"/>
                  </a:cubicBezTo>
                  <a:lnTo>
                    <a:pt x="1977" y="209"/>
                  </a:lnTo>
                  <a:cubicBezTo>
                    <a:pt x="1977" y="98"/>
                    <a:pt x="1880" y="1"/>
                    <a:pt x="17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2" name="Google Shape;7432;p95"/>
            <p:cNvSpPr/>
            <p:nvPr/>
          </p:nvSpPr>
          <p:spPr>
            <a:xfrm>
              <a:off x="994210" y="3783420"/>
              <a:ext cx="51967" cy="24985"/>
            </a:xfrm>
            <a:custGeom>
              <a:rect b="b" l="l" r="r" t="t"/>
              <a:pathLst>
                <a:path extrusionOk="0" h="951" w="1978">
                  <a:moveTo>
                    <a:pt x="1" y="1"/>
                  </a:moveTo>
                  <a:lnTo>
                    <a:pt x="1" y="743"/>
                  </a:lnTo>
                  <a:cubicBezTo>
                    <a:pt x="1" y="861"/>
                    <a:pt x="91" y="951"/>
                    <a:pt x="209" y="951"/>
                  </a:cubicBezTo>
                  <a:lnTo>
                    <a:pt x="1769" y="951"/>
                  </a:lnTo>
                  <a:cubicBezTo>
                    <a:pt x="1880" y="951"/>
                    <a:pt x="1977" y="861"/>
                    <a:pt x="1977" y="743"/>
                  </a:cubicBezTo>
                  <a:lnTo>
                    <a:pt x="1977"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3" name="Google Shape;7433;p95"/>
            <p:cNvSpPr/>
            <p:nvPr/>
          </p:nvSpPr>
          <p:spPr>
            <a:xfrm>
              <a:off x="861718" y="3851387"/>
              <a:ext cx="316768" cy="188269"/>
            </a:xfrm>
            <a:custGeom>
              <a:rect b="b" l="l" r="r" t="t"/>
              <a:pathLst>
                <a:path extrusionOk="0" h="7166" w="12057">
                  <a:moveTo>
                    <a:pt x="209" y="1"/>
                  </a:moveTo>
                  <a:cubicBezTo>
                    <a:pt x="98" y="1"/>
                    <a:pt x="1" y="91"/>
                    <a:pt x="1" y="209"/>
                  </a:cubicBezTo>
                  <a:lnTo>
                    <a:pt x="1" y="6264"/>
                  </a:lnTo>
                  <a:cubicBezTo>
                    <a:pt x="1" y="6757"/>
                    <a:pt x="410" y="7166"/>
                    <a:pt x="903" y="7166"/>
                  </a:cubicBezTo>
                  <a:lnTo>
                    <a:pt x="11154" y="7166"/>
                  </a:lnTo>
                  <a:cubicBezTo>
                    <a:pt x="11654" y="7166"/>
                    <a:pt x="12056" y="6757"/>
                    <a:pt x="12056" y="6264"/>
                  </a:cubicBezTo>
                  <a:lnTo>
                    <a:pt x="12056" y="209"/>
                  </a:lnTo>
                  <a:cubicBezTo>
                    <a:pt x="12056" y="98"/>
                    <a:pt x="11966" y="1"/>
                    <a:pt x="11848" y="1"/>
                  </a:cubicBezTo>
                  <a:close/>
                </a:path>
              </a:pathLst>
            </a:custGeom>
            <a:solidFill>
              <a:srgbClr val="A7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4" name="Google Shape;7434;p95"/>
            <p:cNvSpPr/>
            <p:nvPr/>
          </p:nvSpPr>
          <p:spPr>
            <a:xfrm>
              <a:off x="861718" y="3851387"/>
              <a:ext cx="316768" cy="29005"/>
            </a:xfrm>
            <a:custGeom>
              <a:rect b="b" l="l" r="r" t="t"/>
              <a:pathLst>
                <a:path extrusionOk="0" h="1104" w="12057">
                  <a:moveTo>
                    <a:pt x="209" y="1"/>
                  </a:moveTo>
                  <a:cubicBezTo>
                    <a:pt x="98" y="1"/>
                    <a:pt x="1" y="91"/>
                    <a:pt x="1" y="209"/>
                  </a:cubicBezTo>
                  <a:lnTo>
                    <a:pt x="1" y="1104"/>
                  </a:lnTo>
                  <a:lnTo>
                    <a:pt x="12056" y="1104"/>
                  </a:lnTo>
                  <a:lnTo>
                    <a:pt x="12056" y="209"/>
                  </a:lnTo>
                  <a:cubicBezTo>
                    <a:pt x="12056" y="98"/>
                    <a:pt x="11966" y="1"/>
                    <a:pt x="11848" y="1"/>
                  </a:cubicBezTo>
                  <a:close/>
                </a:path>
              </a:pathLst>
            </a:custGeom>
            <a:solidFill>
              <a:srgbClr val="7F93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5" name="Google Shape;7435;p95"/>
            <p:cNvSpPr/>
            <p:nvPr/>
          </p:nvSpPr>
          <p:spPr>
            <a:xfrm>
              <a:off x="834394" y="3797450"/>
              <a:ext cx="371598" cy="64893"/>
            </a:xfrm>
            <a:custGeom>
              <a:rect b="b" l="l" r="r" t="t"/>
              <a:pathLst>
                <a:path extrusionOk="0" h="2470" w="14144">
                  <a:moveTo>
                    <a:pt x="209" y="1"/>
                  </a:moveTo>
                  <a:cubicBezTo>
                    <a:pt x="91" y="1"/>
                    <a:pt x="0" y="98"/>
                    <a:pt x="0" y="209"/>
                  </a:cubicBezTo>
                  <a:lnTo>
                    <a:pt x="0" y="2262"/>
                  </a:lnTo>
                  <a:cubicBezTo>
                    <a:pt x="0" y="2380"/>
                    <a:pt x="91" y="2470"/>
                    <a:pt x="209" y="2470"/>
                  </a:cubicBezTo>
                  <a:lnTo>
                    <a:pt x="13935" y="2470"/>
                  </a:lnTo>
                  <a:cubicBezTo>
                    <a:pt x="14053" y="2470"/>
                    <a:pt x="14143" y="2380"/>
                    <a:pt x="14143" y="2262"/>
                  </a:cubicBezTo>
                  <a:lnTo>
                    <a:pt x="14143" y="209"/>
                  </a:lnTo>
                  <a:cubicBezTo>
                    <a:pt x="14143" y="98"/>
                    <a:pt x="14053" y="1"/>
                    <a:pt x="13935" y="1"/>
                  </a:cubicBezTo>
                  <a:close/>
                </a:path>
              </a:pathLst>
            </a:custGeom>
            <a:solidFill>
              <a:srgbClr val="BF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6" name="Google Shape;7436;p95"/>
            <p:cNvSpPr/>
            <p:nvPr/>
          </p:nvSpPr>
          <p:spPr>
            <a:xfrm>
              <a:off x="834210" y="3837174"/>
              <a:ext cx="371782" cy="25169"/>
            </a:xfrm>
            <a:custGeom>
              <a:rect b="b" l="l" r="r" t="t"/>
              <a:pathLst>
                <a:path extrusionOk="0" h="958" w="14151">
                  <a:moveTo>
                    <a:pt x="1" y="1"/>
                  </a:moveTo>
                  <a:lnTo>
                    <a:pt x="1" y="750"/>
                  </a:lnTo>
                  <a:cubicBezTo>
                    <a:pt x="1" y="868"/>
                    <a:pt x="91" y="958"/>
                    <a:pt x="209" y="958"/>
                  </a:cubicBezTo>
                  <a:lnTo>
                    <a:pt x="13942" y="958"/>
                  </a:lnTo>
                  <a:cubicBezTo>
                    <a:pt x="14060" y="958"/>
                    <a:pt x="14150" y="868"/>
                    <a:pt x="14150" y="750"/>
                  </a:cubicBezTo>
                  <a:lnTo>
                    <a:pt x="14150" y="1"/>
                  </a:ln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7" name="Google Shape;7437;p95"/>
            <p:cNvSpPr/>
            <p:nvPr/>
          </p:nvSpPr>
          <p:spPr>
            <a:xfrm>
              <a:off x="987642" y="3797450"/>
              <a:ext cx="64919" cy="242206"/>
            </a:xfrm>
            <a:custGeom>
              <a:rect b="b" l="l" r="r" t="t"/>
              <a:pathLst>
                <a:path extrusionOk="0" h="9219" w="2471">
                  <a:moveTo>
                    <a:pt x="209" y="1"/>
                  </a:moveTo>
                  <a:cubicBezTo>
                    <a:pt x="98" y="1"/>
                    <a:pt x="1" y="98"/>
                    <a:pt x="1" y="209"/>
                  </a:cubicBezTo>
                  <a:lnTo>
                    <a:pt x="1" y="9011"/>
                  </a:lnTo>
                  <a:cubicBezTo>
                    <a:pt x="1" y="9122"/>
                    <a:pt x="98" y="9219"/>
                    <a:pt x="209" y="9219"/>
                  </a:cubicBezTo>
                  <a:lnTo>
                    <a:pt x="2262" y="9219"/>
                  </a:lnTo>
                  <a:cubicBezTo>
                    <a:pt x="2380" y="9219"/>
                    <a:pt x="2470" y="9122"/>
                    <a:pt x="2470" y="9011"/>
                  </a:cubicBezTo>
                  <a:lnTo>
                    <a:pt x="2470" y="209"/>
                  </a:lnTo>
                  <a:cubicBezTo>
                    <a:pt x="2470" y="98"/>
                    <a:pt x="2380" y="1"/>
                    <a:pt x="226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38" name="Google Shape;7438;p95"/>
            <p:cNvSpPr/>
            <p:nvPr/>
          </p:nvSpPr>
          <p:spPr>
            <a:xfrm>
              <a:off x="1027366" y="3797450"/>
              <a:ext cx="25195" cy="242206"/>
            </a:xfrm>
            <a:custGeom>
              <a:rect b="b" l="l" r="r" t="t"/>
              <a:pathLst>
                <a:path extrusionOk="0" h="9219" w="959">
                  <a:moveTo>
                    <a:pt x="1" y="1"/>
                  </a:moveTo>
                  <a:lnTo>
                    <a:pt x="1" y="9219"/>
                  </a:lnTo>
                  <a:lnTo>
                    <a:pt x="750" y="9219"/>
                  </a:lnTo>
                  <a:cubicBezTo>
                    <a:pt x="868" y="9219"/>
                    <a:pt x="958" y="9122"/>
                    <a:pt x="958" y="9011"/>
                  </a:cubicBezTo>
                  <a:lnTo>
                    <a:pt x="958" y="209"/>
                  </a:lnTo>
                  <a:cubicBezTo>
                    <a:pt x="958" y="98"/>
                    <a:pt x="868" y="1"/>
                    <a:pt x="7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39" name="Google Shape;7439;p95"/>
          <p:cNvGrpSpPr/>
          <p:nvPr/>
        </p:nvGrpSpPr>
        <p:grpSpPr>
          <a:xfrm>
            <a:off x="1346223" y="3682271"/>
            <a:ext cx="395296" cy="371966"/>
            <a:chOff x="1359398" y="3682271"/>
            <a:chExt cx="395296" cy="371966"/>
          </a:xfrm>
        </p:grpSpPr>
        <p:sp>
          <p:nvSpPr>
            <p:cNvPr id="7440" name="Google Shape;7440;p95"/>
            <p:cNvSpPr/>
            <p:nvPr/>
          </p:nvSpPr>
          <p:spPr>
            <a:xfrm>
              <a:off x="1382911" y="3682271"/>
              <a:ext cx="371782" cy="371966"/>
            </a:xfrm>
            <a:custGeom>
              <a:rect b="b" l="l" r="r" t="t"/>
              <a:pathLst>
                <a:path extrusionOk="0" h="14158" w="14151">
                  <a:moveTo>
                    <a:pt x="7075" y="1"/>
                  </a:moveTo>
                  <a:cubicBezTo>
                    <a:pt x="3170" y="1"/>
                    <a:pt x="0" y="3171"/>
                    <a:pt x="0" y="7083"/>
                  </a:cubicBezTo>
                  <a:cubicBezTo>
                    <a:pt x="0" y="10988"/>
                    <a:pt x="3170"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1" name="Google Shape;7441;p95"/>
            <p:cNvSpPr/>
            <p:nvPr/>
          </p:nvSpPr>
          <p:spPr>
            <a:xfrm>
              <a:off x="1498090" y="3920668"/>
              <a:ext cx="141241" cy="39172"/>
            </a:xfrm>
            <a:custGeom>
              <a:rect b="b" l="l" r="r" t="t"/>
              <a:pathLst>
                <a:path extrusionOk="0" h="1491" w="5376">
                  <a:moveTo>
                    <a:pt x="408" y="0"/>
                  </a:moveTo>
                  <a:cubicBezTo>
                    <a:pt x="190" y="0"/>
                    <a:pt x="1" y="270"/>
                    <a:pt x="194" y="485"/>
                  </a:cubicBezTo>
                  <a:cubicBezTo>
                    <a:pt x="777" y="1109"/>
                    <a:pt x="1706" y="1491"/>
                    <a:pt x="2691" y="1491"/>
                  </a:cubicBezTo>
                  <a:cubicBezTo>
                    <a:pt x="3676" y="1491"/>
                    <a:pt x="4606" y="1109"/>
                    <a:pt x="5181" y="485"/>
                  </a:cubicBezTo>
                  <a:cubicBezTo>
                    <a:pt x="5375" y="270"/>
                    <a:pt x="5181" y="0"/>
                    <a:pt x="4964" y="0"/>
                  </a:cubicBezTo>
                  <a:cubicBezTo>
                    <a:pt x="4894" y="0"/>
                    <a:pt x="4821" y="29"/>
                    <a:pt x="4758" y="97"/>
                  </a:cubicBezTo>
                  <a:cubicBezTo>
                    <a:pt x="4287" y="610"/>
                    <a:pt x="3510" y="915"/>
                    <a:pt x="2684" y="915"/>
                  </a:cubicBezTo>
                  <a:cubicBezTo>
                    <a:pt x="1859" y="915"/>
                    <a:pt x="1089" y="610"/>
                    <a:pt x="617" y="97"/>
                  </a:cubicBezTo>
                  <a:cubicBezTo>
                    <a:pt x="553" y="29"/>
                    <a:pt x="479" y="0"/>
                    <a:pt x="408"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2" name="Google Shape;7442;p95"/>
            <p:cNvSpPr/>
            <p:nvPr/>
          </p:nvSpPr>
          <p:spPr>
            <a:xfrm>
              <a:off x="1490786" y="3826428"/>
              <a:ext cx="30108" cy="41931"/>
            </a:xfrm>
            <a:custGeom>
              <a:rect b="b" l="l" r="r" t="t"/>
              <a:pathLst>
                <a:path extrusionOk="0" h="1596" w="1146">
                  <a:moveTo>
                    <a:pt x="557" y="0"/>
                  </a:moveTo>
                  <a:cubicBezTo>
                    <a:pt x="251" y="0"/>
                    <a:pt x="1" y="254"/>
                    <a:pt x="1" y="569"/>
                  </a:cubicBezTo>
                  <a:lnTo>
                    <a:pt x="1" y="1020"/>
                  </a:lnTo>
                  <a:cubicBezTo>
                    <a:pt x="1" y="1339"/>
                    <a:pt x="257" y="1596"/>
                    <a:pt x="569" y="1596"/>
                  </a:cubicBezTo>
                  <a:cubicBezTo>
                    <a:pt x="888" y="1596"/>
                    <a:pt x="1145" y="1339"/>
                    <a:pt x="1145" y="1027"/>
                  </a:cubicBezTo>
                  <a:lnTo>
                    <a:pt x="1145" y="569"/>
                  </a:lnTo>
                  <a:cubicBezTo>
                    <a:pt x="1145" y="250"/>
                    <a:pt x="888" y="0"/>
                    <a:pt x="569" y="0"/>
                  </a:cubicBezTo>
                  <a:cubicBezTo>
                    <a:pt x="565" y="0"/>
                    <a:pt x="561" y="0"/>
                    <a:pt x="557" y="0"/>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3" name="Google Shape;7443;p95"/>
            <p:cNvSpPr/>
            <p:nvPr/>
          </p:nvSpPr>
          <p:spPr>
            <a:xfrm>
              <a:off x="1502819" y="3826349"/>
              <a:ext cx="18075" cy="29951"/>
            </a:xfrm>
            <a:custGeom>
              <a:rect b="b" l="l" r="r" t="t"/>
              <a:pathLst>
                <a:path extrusionOk="0" h="1140" w="688">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4" name="Google Shape;7444;p95"/>
            <p:cNvSpPr/>
            <p:nvPr/>
          </p:nvSpPr>
          <p:spPr>
            <a:xfrm>
              <a:off x="1616710" y="3826244"/>
              <a:ext cx="30082" cy="42115"/>
            </a:xfrm>
            <a:custGeom>
              <a:rect b="b" l="l" r="r" t="t"/>
              <a:pathLst>
                <a:path extrusionOk="0" h="1603" w="1145">
                  <a:moveTo>
                    <a:pt x="576" y="1"/>
                  </a:moveTo>
                  <a:cubicBezTo>
                    <a:pt x="257" y="1"/>
                    <a:pt x="1" y="257"/>
                    <a:pt x="1" y="576"/>
                  </a:cubicBezTo>
                  <a:lnTo>
                    <a:pt x="1" y="1027"/>
                  </a:lnTo>
                  <a:cubicBezTo>
                    <a:pt x="1" y="1346"/>
                    <a:pt x="257" y="1603"/>
                    <a:pt x="576" y="1603"/>
                  </a:cubicBezTo>
                  <a:cubicBezTo>
                    <a:pt x="888" y="1603"/>
                    <a:pt x="1145" y="1346"/>
                    <a:pt x="1145" y="1027"/>
                  </a:cubicBezTo>
                  <a:lnTo>
                    <a:pt x="1145" y="576"/>
                  </a:lnTo>
                  <a:cubicBezTo>
                    <a:pt x="1145" y="257"/>
                    <a:pt x="888" y="1"/>
                    <a:pt x="576"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5" name="Google Shape;7445;p95"/>
            <p:cNvSpPr/>
            <p:nvPr/>
          </p:nvSpPr>
          <p:spPr>
            <a:xfrm>
              <a:off x="1628743" y="3826349"/>
              <a:ext cx="18049" cy="29951"/>
            </a:xfrm>
            <a:custGeom>
              <a:rect b="b" l="l" r="r" t="t"/>
              <a:pathLst>
                <a:path extrusionOk="0" h="1140" w="687">
                  <a:moveTo>
                    <a:pt x="82"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8" y="3"/>
                  </a:cubicBezTo>
                  <a:cubicBezTo>
                    <a:pt x="106" y="1"/>
                    <a:pt x="94" y="1"/>
                    <a:pt x="82"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6" name="Google Shape;7446;p95"/>
            <p:cNvSpPr/>
            <p:nvPr/>
          </p:nvSpPr>
          <p:spPr>
            <a:xfrm>
              <a:off x="1359398" y="3724018"/>
              <a:ext cx="353733" cy="330114"/>
            </a:xfrm>
            <a:custGeom>
              <a:rect b="b" l="l" r="r" t="t"/>
              <a:pathLst>
                <a:path extrusionOk="0" h="12565" w="13464">
                  <a:moveTo>
                    <a:pt x="3510" y="0"/>
                  </a:moveTo>
                  <a:cubicBezTo>
                    <a:pt x="250" y="2650"/>
                    <a:pt x="1" y="7526"/>
                    <a:pt x="2969" y="10495"/>
                  </a:cubicBezTo>
                  <a:cubicBezTo>
                    <a:pt x="4356" y="11882"/>
                    <a:pt x="6164" y="12564"/>
                    <a:pt x="7967" y="12564"/>
                  </a:cubicBezTo>
                  <a:cubicBezTo>
                    <a:pt x="10014" y="12564"/>
                    <a:pt x="12055" y="11684"/>
                    <a:pt x="13464" y="9954"/>
                  </a:cubicBezTo>
                  <a:lnTo>
                    <a:pt x="13464" y="9954"/>
                  </a:lnTo>
                  <a:cubicBezTo>
                    <a:pt x="12201" y="10980"/>
                    <a:pt x="10627" y="11542"/>
                    <a:pt x="8997" y="11542"/>
                  </a:cubicBezTo>
                  <a:cubicBezTo>
                    <a:pt x="6271" y="11542"/>
                    <a:pt x="3781" y="9968"/>
                    <a:pt x="2609" y="7505"/>
                  </a:cubicBezTo>
                  <a:cubicBezTo>
                    <a:pt x="1436" y="5036"/>
                    <a:pt x="1783" y="2116"/>
                    <a:pt x="3510"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47" name="Google Shape;7447;p95"/>
          <p:cNvGrpSpPr/>
          <p:nvPr/>
        </p:nvGrpSpPr>
        <p:grpSpPr>
          <a:xfrm>
            <a:off x="1894924" y="3682271"/>
            <a:ext cx="395296" cy="371966"/>
            <a:chOff x="1908099" y="3682271"/>
            <a:chExt cx="395296" cy="371966"/>
          </a:xfrm>
        </p:grpSpPr>
        <p:sp>
          <p:nvSpPr>
            <p:cNvPr id="7448" name="Google Shape;7448;p95"/>
            <p:cNvSpPr/>
            <p:nvPr/>
          </p:nvSpPr>
          <p:spPr>
            <a:xfrm>
              <a:off x="1931613" y="3682271"/>
              <a:ext cx="371782" cy="371966"/>
            </a:xfrm>
            <a:custGeom>
              <a:rect b="b" l="l" r="r" t="t"/>
              <a:pathLst>
                <a:path extrusionOk="0" h="14158" w="14151">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49" name="Google Shape;7449;p95"/>
            <p:cNvSpPr/>
            <p:nvPr/>
          </p:nvSpPr>
          <p:spPr>
            <a:xfrm>
              <a:off x="2039487"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0" name="Google Shape;7450;p95"/>
            <p:cNvSpPr/>
            <p:nvPr/>
          </p:nvSpPr>
          <p:spPr>
            <a:xfrm>
              <a:off x="2051520"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1" name="Google Shape;7451;p95"/>
            <p:cNvSpPr/>
            <p:nvPr/>
          </p:nvSpPr>
          <p:spPr>
            <a:xfrm>
              <a:off x="2165412" y="3826244"/>
              <a:ext cx="30082" cy="42115"/>
            </a:xfrm>
            <a:custGeom>
              <a:rect b="b" l="l" r="r" t="t"/>
              <a:pathLst>
                <a:path extrusionOk="0" h="1603" w="1145">
                  <a:moveTo>
                    <a:pt x="569" y="1"/>
                  </a:moveTo>
                  <a:cubicBezTo>
                    <a:pt x="257" y="1"/>
                    <a:pt x="0" y="257"/>
                    <a:pt x="0" y="576"/>
                  </a:cubicBezTo>
                  <a:lnTo>
                    <a:pt x="0" y="1027"/>
                  </a:lnTo>
                  <a:cubicBezTo>
                    <a:pt x="0" y="1346"/>
                    <a:pt x="257" y="1603"/>
                    <a:pt x="569" y="1603"/>
                  </a:cubicBezTo>
                  <a:cubicBezTo>
                    <a:pt x="888" y="1603"/>
                    <a:pt x="1145" y="1346"/>
                    <a:pt x="1145" y="1027"/>
                  </a:cubicBezTo>
                  <a:lnTo>
                    <a:pt x="1145" y="576"/>
                  </a:lnTo>
                  <a:cubicBezTo>
                    <a:pt x="1145" y="257"/>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2" name="Google Shape;7452;p95"/>
            <p:cNvSpPr/>
            <p:nvPr/>
          </p:nvSpPr>
          <p:spPr>
            <a:xfrm>
              <a:off x="2177444" y="3826349"/>
              <a:ext cx="18049" cy="29951"/>
            </a:xfrm>
            <a:custGeom>
              <a:rect b="b" l="l" r="r" t="t"/>
              <a:pathLst>
                <a:path extrusionOk="0" h="1140" w="687">
                  <a:moveTo>
                    <a:pt x="79" y="1"/>
                  </a:moveTo>
                  <a:cubicBezTo>
                    <a:pt x="53" y="1"/>
                    <a:pt x="25" y="5"/>
                    <a:pt x="0" y="10"/>
                  </a:cubicBezTo>
                  <a:lnTo>
                    <a:pt x="0" y="801"/>
                  </a:lnTo>
                  <a:cubicBezTo>
                    <a:pt x="0" y="1027"/>
                    <a:pt x="172" y="1139"/>
                    <a:pt x="344" y="1139"/>
                  </a:cubicBezTo>
                  <a:cubicBezTo>
                    <a:pt x="515" y="1139"/>
                    <a:pt x="687" y="1027"/>
                    <a:pt x="687" y="801"/>
                  </a:cubicBezTo>
                  <a:lnTo>
                    <a:pt x="687" y="572"/>
                  </a:lnTo>
                  <a:cubicBezTo>
                    <a:pt x="687" y="253"/>
                    <a:pt x="430" y="3"/>
                    <a:pt x="111" y="3"/>
                  </a:cubicBezTo>
                  <a:cubicBezTo>
                    <a:pt x="101" y="1"/>
                    <a:pt x="90" y="1"/>
                    <a:pt x="79"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3" name="Google Shape;7453;p95"/>
            <p:cNvSpPr/>
            <p:nvPr/>
          </p:nvSpPr>
          <p:spPr>
            <a:xfrm>
              <a:off x="2047501" y="3920825"/>
              <a:ext cx="140532" cy="39015"/>
            </a:xfrm>
            <a:custGeom>
              <a:rect b="b" l="l" r="r" t="t"/>
              <a:pathLst>
                <a:path extrusionOk="0" h="1485" w="5349">
                  <a:moveTo>
                    <a:pt x="2664" y="0"/>
                  </a:moveTo>
                  <a:cubicBezTo>
                    <a:pt x="1679" y="0"/>
                    <a:pt x="750" y="375"/>
                    <a:pt x="167" y="1006"/>
                  </a:cubicBezTo>
                  <a:cubicBezTo>
                    <a:pt x="1" y="1186"/>
                    <a:pt x="132" y="1485"/>
                    <a:pt x="382" y="1485"/>
                  </a:cubicBezTo>
                  <a:cubicBezTo>
                    <a:pt x="458" y="1478"/>
                    <a:pt x="535" y="1443"/>
                    <a:pt x="590" y="1388"/>
                  </a:cubicBezTo>
                  <a:cubicBezTo>
                    <a:pt x="1062" y="874"/>
                    <a:pt x="1839" y="562"/>
                    <a:pt x="2664" y="562"/>
                  </a:cubicBezTo>
                  <a:cubicBezTo>
                    <a:pt x="3490" y="562"/>
                    <a:pt x="4259" y="874"/>
                    <a:pt x="4738" y="1388"/>
                  </a:cubicBezTo>
                  <a:cubicBezTo>
                    <a:pt x="4800" y="1455"/>
                    <a:pt x="4872" y="1483"/>
                    <a:pt x="4941" y="1483"/>
                  </a:cubicBezTo>
                  <a:cubicBezTo>
                    <a:pt x="5157" y="1483"/>
                    <a:pt x="5349" y="1209"/>
                    <a:pt x="5154" y="999"/>
                  </a:cubicBezTo>
                  <a:cubicBezTo>
                    <a:pt x="4579" y="375"/>
                    <a:pt x="3642" y="0"/>
                    <a:pt x="2664" y="0"/>
                  </a:cubicBezTo>
                  <a:close/>
                </a:path>
              </a:pathLst>
            </a:custGeom>
            <a:solidFill>
              <a:srgbClr val="4C5F7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4" name="Google Shape;7454;p95"/>
            <p:cNvSpPr/>
            <p:nvPr/>
          </p:nvSpPr>
          <p:spPr>
            <a:xfrm>
              <a:off x="1908099"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3"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55" name="Google Shape;7455;p95"/>
          <p:cNvGrpSpPr/>
          <p:nvPr/>
        </p:nvGrpSpPr>
        <p:grpSpPr>
          <a:xfrm>
            <a:off x="2443625" y="3682271"/>
            <a:ext cx="395270" cy="371966"/>
            <a:chOff x="2456800" y="3682271"/>
            <a:chExt cx="395270" cy="371966"/>
          </a:xfrm>
        </p:grpSpPr>
        <p:sp>
          <p:nvSpPr>
            <p:cNvPr id="7456" name="Google Shape;7456;p95"/>
            <p:cNvSpPr/>
            <p:nvPr/>
          </p:nvSpPr>
          <p:spPr>
            <a:xfrm>
              <a:off x="2480314" y="3682271"/>
              <a:ext cx="371756" cy="371966"/>
            </a:xfrm>
            <a:custGeom>
              <a:rect b="b" l="l" r="r" t="t"/>
              <a:pathLst>
                <a:path extrusionOk="0" h="14158" w="14150">
                  <a:moveTo>
                    <a:pt x="7075" y="1"/>
                  </a:moveTo>
                  <a:cubicBezTo>
                    <a:pt x="3163" y="1"/>
                    <a:pt x="0" y="3171"/>
                    <a:pt x="0" y="7083"/>
                  </a:cubicBezTo>
                  <a:cubicBezTo>
                    <a:pt x="0" y="10988"/>
                    <a:pt x="3163" y="14158"/>
                    <a:pt x="7075" y="14158"/>
                  </a:cubicBezTo>
                  <a:cubicBezTo>
                    <a:pt x="10980" y="14158"/>
                    <a:pt x="14150" y="10988"/>
                    <a:pt x="14150" y="7083"/>
                  </a:cubicBezTo>
                  <a:cubicBezTo>
                    <a:pt x="14150" y="3171"/>
                    <a:pt x="10980" y="1"/>
                    <a:pt x="7075" y="1"/>
                  </a:cubicBezTo>
                  <a:close/>
                </a:path>
              </a:pathLst>
            </a:custGeom>
            <a:solidFill>
              <a:srgbClr val="C5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7" name="Google Shape;7457;p95"/>
            <p:cNvSpPr/>
            <p:nvPr/>
          </p:nvSpPr>
          <p:spPr>
            <a:xfrm>
              <a:off x="2456800" y="3724018"/>
              <a:ext cx="353549" cy="330114"/>
            </a:xfrm>
            <a:custGeom>
              <a:rect b="b" l="l" r="r" t="t"/>
              <a:pathLst>
                <a:path extrusionOk="0" h="12565" w="13457">
                  <a:moveTo>
                    <a:pt x="3503" y="0"/>
                  </a:moveTo>
                  <a:lnTo>
                    <a:pt x="3503" y="0"/>
                  </a:lnTo>
                  <a:cubicBezTo>
                    <a:pt x="250" y="2650"/>
                    <a:pt x="0" y="7526"/>
                    <a:pt x="2969" y="10495"/>
                  </a:cubicBezTo>
                  <a:cubicBezTo>
                    <a:pt x="4356" y="11882"/>
                    <a:pt x="6164" y="12564"/>
                    <a:pt x="7966" y="12564"/>
                  </a:cubicBezTo>
                  <a:cubicBezTo>
                    <a:pt x="10012" y="12564"/>
                    <a:pt x="12051" y="11684"/>
                    <a:pt x="13457" y="9954"/>
                  </a:cubicBezTo>
                  <a:lnTo>
                    <a:pt x="13457" y="9954"/>
                  </a:lnTo>
                  <a:cubicBezTo>
                    <a:pt x="12201" y="10980"/>
                    <a:pt x="10620" y="11542"/>
                    <a:pt x="8997" y="11542"/>
                  </a:cubicBezTo>
                  <a:cubicBezTo>
                    <a:pt x="6264" y="11542"/>
                    <a:pt x="3781" y="9968"/>
                    <a:pt x="2608" y="7505"/>
                  </a:cubicBezTo>
                  <a:cubicBezTo>
                    <a:pt x="1436" y="5036"/>
                    <a:pt x="1783" y="2116"/>
                    <a:pt x="3503" y="0"/>
                  </a:cubicBezTo>
                  <a:close/>
                </a:path>
              </a:pathLst>
            </a:custGeom>
            <a:solidFill>
              <a:srgbClr val="B0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8" name="Google Shape;7458;p95"/>
            <p:cNvSpPr/>
            <p:nvPr/>
          </p:nvSpPr>
          <p:spPr>
            <a:xfrm>
              <a:off x="2557318" y="3892267"/>
              <a:ext cx="217589" cy="96000"/>
            </a:xfrm>
            <a:custGeom>
              <a:rect b="b" l="l" r="r" t="t"/>
              <a:pathLst>
                <a:path extrusionOk="0" h="3654" w="8282">
                  <a:moveTo>
                    <a:pt x="244" y="1"/>
                  </a:moveTo>
                  <a:cubicBezTo>
                    <a:pt x="105" y="1"/>
                    <a:pt x="1" y="146"/>
                    <a:pt x="45" y="297"/>
                  </a:cubicBezTo>
                  <a:cubicBezTo>
                    <a:pt x="593" y="2246"/>
                    <a:pt x="2223" y="3654"/>
                    <a:pt x="4144" y="3654"/>
                  </a:cubicBezTo>
                  <a:cubicBezTo>
                    <a:pt x="6065" y="3654"/>
                    <a:pt x="7688" y="2246"/>
                    <a:pt x="8243" y="297"/>
                  </a:cubicBezTo>
                  <a:cubicBezTo>
                    <a:pt x="8281" y="146"/>
                    <a:pt x="8176" y="1"/>
                    <a:pt x="8043" y="1"/>
                  </a:cubicBezTo>
                  <a:cubicBezTo>
                    <a:pt x="8029" y="1"/>
                    <a:pt x="8015" y="2"/>
                    <a:pt x="8001" y="5"/>
                  </a:cubicBezTo>
                  <a:cubicBezTo>
                    <a:pt x="6766" y="297"/>
                    <a:pt x="5498" y="450"/>
                    <a:pt x="4229" y="450"/>
                  </a:cubicBezTo>
                  <a:cubicBezTo>
                    <a:pt x="4200" y="450"/>
                    <a:pt x="4172" y="449"/>
                    <a:pt x="4144" y="449"/>
                  </a:cubicBezTo>
                  <a:cubicBezTo>
                    <a:pt x="4116" y="449"/>
                    <a:pt x="4087" y="450"/>
                    <a:pt x="4059" y="450"/>
                  </a:cubicBezTo>
                  <a:cubicBezTo>
                    <a:pt x="2784" y="450"/>
                    <a:pt x="1522" y="297"/>
                    <a:pt x="288" y="5"/>
                  </a:cubicBezTo>
                  <a:cubicBezTo>
                    <a:pt x="273" y="2"/>
                    <a:pt x="258" y="1"/>
                    <a:pt x="244"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59" name="Google Shape;7459;p95"/>
            <p:cNvSpPr/>
            <p:nvPr/>
          </p:nvSpPr>
          <p:spPr>
            <a:xfrm>
              <a:off x="2557318" y="3892267"/>
              <a:ext cx="217746" cy="53359"/>
            </a:xfrm>
            <a:custGeom>
              <a:rect b="b" l="l" r="r" t="t"/>
              <a:pathLst>
                <a:path extrusionOk="0" h="2031" w="8288">
                  <a:moveTo>
                    <a:pt x="244" y="1"/>
                  </a:moveTo>
                  <a:cubicBezTo>
                    <a:pt x="105" y="1"/>
                    <a:pt x="1" y="146"/>
                    <a:pt x="45" y="297"/>
                  </a:cubicBezTo>
                  <a:cubicBezTo>
                    <a:pt x="183" y="796"/>
                    <a:pt x="398" y="1268"/>
                    <a:pt x="683" y="1698"/>
                  </a:cubicBezTo>
                  <a:cubicBezTo>
                    <a:pt x="1824" y="1920"/>
                    <a:pt x="2982" y="2031"/>
                    <a:pt x="4141" y="2031"/>
                  </a:cubicBezTo>
                  <a:cubicBezTo>
                    <a:pt x="5299" y="2031"/>
                    <a:pt x="6457" y="1920"/>
                    <a:pt x="7598" y="1698"/>
                  </a:cubicBezTo>
                  <a:cubicBezTo>
                    <a:pt x="7883" y="1268"/>
                    <a:pt x="8098" y="796"/>
                    <a:pt x="8243" y="297"/>
                  </a:cubicBezTo>
                  <a:cubicBezTo>
                    <a:pt x="8287" y="146"/>
                    <a:pt x="8177" y="1"/>
                    <a:pt x="8043" y="1"/>
                  </a:cubicBezTo>
                  <a:cubicBezTo>
                    <a:pt x="8029" y="1"/>
                    <a:pt x="8015" y="2"/>
                    <a:pt x="8001" y="5"/>
                  </a:cubicBezTo>
                  <a:cubicBezTo>
                    <a:pt x="6731" y="300"/>
                    <a:pt x="5436" y="448"/>
                    <a:pt x="4141" y="448"/>
                  </a:cubicBezTo>
                  <a:cubicBezTo>
                    <a:pt x="2847" y="448"/>
                    <a:pt x="1553" y="300"/>
                    <a:pt x="288" y="5"/>
                  </a:cubicBezTo>
                  <a:cubicBezTo>
                    <a:pt x="273" y="2"/>
                    <a:pt x="258" y="1"/>
                    <a:pt x="244"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0" name="Google Shape;7460;p95"/>
            <p:cNvSpPr/>
            <p:nvPr/>
          </p:nvSpPr>
          <p:spPr>
            <a:xfrm>
              <a:off x="2588189"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1" name="Google Shape;7461;p95"/>
            <p:cNvSpPr/>
            <p:nvPr/>
          </p:nvSpPr>
          <p:spPr>
            <a:xfrm>
              <a:off x="2600221"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2" name="Google Shape;7462;p95"/>
            <p:cNvSpPr/>
            <p:nvPr/>
          </p:nvSpPr>
          <p:spPr>
            <a:xfrm>
              <a:off x="2714113" y="3796346"/>
              <a:ext cx="30082" cy="54332"/>
            </a:xfrm>
            <a:custGeom>
              <a:rect b="b" l="l" r="r" t="t"/>
              <a:pathLst>
                <a:path extrusionOk="0" h="2068" w="1145">
                  <a:moveTo>
                    <a:pt x="569" y="1"/>
                  </a:moveTo>
                  <a:cubicBezTo>
                    <a:pt x="257" y="1"/>
                    <a:pt x="0" y="258"/>
                    <a:pt x="0" y="570"/>
                  </a:cubicBezTo>
                  <a:lnTo>
                    <a:pt x="0" y="1492"/>
                  </a:lnTo>
                  <a:cubicBezTo>
                    <a:pt x="0" y="1811"/>
                    <a:pt x="257" y="2068"/>
                    <a:pt x="569" y="2068"/>
                  </a:cubicBezTo>
                  <a:cubicBezTo>
                    <a:pt x="888" y="2068"/>
                    <a:pt x="1145" y="1811"/>
                    <a:pt x="1145" y="1492"/>
                  </a:cubicBezTo>
                  <a:lnTo>
                    <a:pt x="1145" y="570"/>
                  </a:lnTo>
                  <a:cubicBezTo>
                    <a:pt x="1145" y="258"/>
                    <a:pt x="888" y="1"/>
                    <a:pt x="569" y="1"/>
                  </a:cubicBezTo>
                  <a:close/>
                </a:path>
              </a:pathLst>
            </a:custGeom>
            <a:solidFill>
              <a:srgbClr val="38383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3" name="Google Shape;7463;p95"/>
            <p:cNvSpPr/>
            <p:nvPr/>
          </p:nvSpPr>
          <p:spPr>
            <a:xfrm>
              <a:off x="2726146" y="3796346"/>
              <a:ext cx="18049" cy="42220"/>
            </a:xfrm>
            <a:custGeom>
              <a:rect b="b" l="l" r="r" t="t"/>
              <a:pathLst>
                <a:path extrusionOk="0" h="1607" w="687">
                  <a:moveTo>
                    <a:pt x="111" y="1"/>
                  </a:moveTo>
                  <a:cubicBezTo>
                    <a:pt x="76" y="1"/>
                    <a:pt x="35" y="1"/>
                    <a:pt x="0" y="8"/>
                  </a:cubicBezTo>
                  <a:lnTo>
                    <a:pt x="0" y="1263"/>
                  </a:lnTo>
                  <a:cubicBezTo>
                    <a:pt x="0" y="1492"/>
                    <a:pt x="172" y="1607"/>
                    <a:pt x="343" y="1607"/>
                  </a:cubicBezTo>
                  <a:cubicBezTo>
                    <a:pt x="513" y="1607"/>
                    <a:pt x="683" y="1492"/>
                    <a:pt x="680" y="1263"/>
                  </a:cubicBezTo>
                  <a:lnTo>
                    <a:pt x="680" y="570"/>
                  </a:lnTo>
                  <a:cubicBezTo>
                    <a:pt x="687" y="258"/>
                    <a:pt x="430" y="1"/>
                    <a:pt x="111" y="1"/>
                  </a:cubicBezTo>
                  <a:close/>
                </a:path>
              </a:pathLst>
            </a:custGeom>
            <a:solidFill>
              <a:srgbClr val="3C51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4" name="Google Shape;7464;p95"/>
            <p:cNvSpPr/>
            <p:nvPr/>
          </p:nvSpPr>
          <p:spPr>
            <a:xfrm>
              <a:off x="2577259" y="3895131"/>
              <a:ext cx="177681" cy="33156"/>
            </a:xfrm>
            <a:custGeom>
              <a:rect b="b" l="l" r="r" t="t"/>
              <a:pathLst>
                <a:path extrusionOk="0" h="1262" w="6763">
                  <a:moveTo>
                    <a:pt x="0" y="0"/>
                  </a:moveTo>
                  <a:lnTo>
                    <a:pt x="0" y="0"/>
                  </a:lnTo>
                  <a:cubicBezTo>
                    <a:pt x="90" y="236"/>
                    <a:pt x="194" y="465"/>
                    <a:pt x="319" y="680"/>
                  </a:cubicBezTo>
                  <a:cubicBezTo>
                    <a:pt x="458" y="916"/>
                    <a:pt x="701" y="1076"/>
                    <a:pt x="971" y="1110"/>
                  </a:cubicBezTo>
                  <a:cubicBezTo>
                    <a:pt x="1772" y="1211"/>
                    <a:pt x="2579" y="1261"/>
                    <a:pt x="3386" y="1261"/>
                  </a:cubicBezTo>
                  <a:cubicBezTo>
                    <a:pt x="4193" y="1261"/>
                    <a:pt x="5001" y="1211"/>
                    <a:pt x="5806" y="1110"/>
                  </a:cubicBezTo>
                  <a:cubicBezTo>
                    <a:pt x="6076" y="1076"/>
                    <a:pt x="6319" y="916"/>
                    <a:pt x="6451" y="680"/>
                  </a:cubicBezTo>
                  <a:cubicBezTo>
                    <a:pt x="6576" y="465"/>
                    <a:pt x="6680" y="236"/>
                    <a:pt x="6763" y="0"/>
                  </a:cubicBezTo>
                  <a:lnTo>
                    <a:pt x="6763" y="0"/>
                  </a:lnTo>
                  <a:cubicBezTo>
                    <a:pt x="5650" y="226"/>
                    <a:pt x="4517" y="339"/>
                    <a:pt x="3384" y="339"/>
                  </a:cubicBezTo>
                  <a:cubicBezTo>
                    <a:pt x="2251" y="339"/>
                    <a:pt x="1117" y="226"/>
                    <a:pt x="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5" name="Google Shape;7465;p95"/>
          <p:cNvGrpSpPr/>
          <p:nvPr/>
        </p:nvGrpSpPr>
        <p:grpSpPr>
          <a:xfrm>
            <a:off x="3001075" y="3682271"/>
            <a:ext cx="391092" cy="371940"/>
            <a:chOff x="3014250" y="3682271"/>
            <a:chExt cx="391092" cy="371940"/>
          </a:xfrm>
        </p:grpSpPr>
        <p:sp>
          <p:nvSpPr>
            <p:cNvPr id="7466" name="Google Shape;7466;p95"/>
            <p:cNvSpPr/>
            <p:nvPr/>
          </p:nvSpPr>
          <p:spPr>
            <a:xfrm>
              <a:off x="3014250" y="3682271"/>
              <a:ext cx="386521" cy="371940"/>
            </a:xfrm>
            <a:custGeom>
              <a:rect b="b" l="l" r="r" t="t"/>
              <a:pathLst>
                <a:path extrusionOk="0" h="14157" w="14712">
                  <a:moveTo>
                    <a:pt x="7637" y="1"/>
                  </a:moveTo>
                  <a:cubicBezTo>
                    <a:pt x="4772" y="1"/>
                    <a:pt x="2192" y="1728"/>
                    <a:pt x="1096" y="4371"/>
                  </a:cubicBezTo>
                  <a:cubicBezTo>
                    <a:pt x="0" y="7013"/>
                    <a:pt x="611" y="10058"/>
                    <a:pt x="2629" y="12084"/>
                  </a:cubicBezTo>
                  <a:cubicBezTo>
                    <a:pt x="3983" y="13438"/>
                    <a:pt x="5793" y="14156"/>
                    <a:pt x="7634" y="14156"/>
                  </a:cubicBezTo>
                  <a:cubicBezTo>
                    <a:pt x="8546" y="14156"/>
                    <a:pt x="9466" y="13980"/>
                    <a:pt x="10342" y="13617"/>
                  </a:cubicBezTo>
                  <a:cubicBezTo>
                    <a:pt x="12985" y="12521"/>
                    <a:pt x="14712" y="9940"/>
                    <a:pt x="14712" y="7083"/>
                  </a:cubicBezTo>
                  <a:cubicBezTo>
                    <a:pt x="14712" y="3171"/>
                    <a:pt x="11542" y="8"/>
                    <a:pt x="763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7" name="Google Shape;7467;p95"/>
            <p:cNvSpPr/>
            <p:nvPr/>
          </p:nvSpPr>
          <p:spPr>
            <a:xfrm>
              <a:off x="3028279" y="3694567"/>
              <a:ext cx="377063" cy="347480"/>
            </a:xfrm>
            <a:custGeom>
              <a:rect b="b" l="l" r="r" t="t"/>
              <a:pathLst>
                <a:path extrusionOk="0" h="13226" w="14352">
                  <a:moveTo>
                    <a:pt x="7099" y="0"/>
                  </a:moveTo>
                  <a:cubicBezTo>
                    <a:pt x="6251" y="0"/>
                    <a:pt x="5393" y="163"/>
                    <a:pt x="4571" y="504"/>
                  </a:cubicBezTo>
                  <a:cubicBezTo>
                    <a:pt x="1658" y="1711"/>
                    <a:pt x="0" y="4811"/>
                    <a:pt x="618" y="7905"/>
                  </a:cubicBezTo>
                  <a:cubicBezTo>
                    <a:pt x="1228" y="10998"/>
                    <a:pt x="3947" y="13225"/>
                    <a:pt x="7103" y="13225"/>
                  </a:cubicBezTo>
                  <a:cubicBezTo>
                    <a:pt x="7111" y="13225"/>
                    <a:pt x="7120" y="13225"/>
                    <a:pt x="7129" y="13225"/>
                  </a:cubicBezTo>
                  <a:cubicBezTo>
                    <a:pt x="8874" y="13225"/>
                    <a:pt x="10542" y="12525"/>
                    <a:pt x="11778" y="11290"/>
                  </a:cubicBezTo>
                  <a:cubicBezTo>
                    <a:pt x="14011" y="9056"/>
                    <a:pt x="14351" y="5560"/>
                    <a:pt x="12603" y="2939"/>
                  </a:cubicBezTo>
                  <a:cubicBezTo>
                    <a:pt x="11344" y="1057"/>
                    <a:pt x="9255" y="0"/>
                    <a:pt x="709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68" name="Google Shape;7468;p95"/>
            <p:cNvSpPr/>
            <p:nvPr/>
          </p:nvSpPr>
          <p:spPr>
            <a:xfrm>
              <a:off x="3144167" y="3741332"/>
              <a:ext cx="141267" cy="253871"/>
            </a:xfrm>
            <a:custGeom>
              <a:rect b="b" l="l" r="r" t="t"/>
              <a:pathLst>
                <a:path extrusionOk="0" h="9663" w="5377">
                  <a:moveTo>
                    <a:pt x="2588" y="0"/>
                  </a:moveTo>
                  <a:cubicBezTo>
                    <a:pt x="812" y="0"/>
                    <a:pt x="1" y="1048"/>
                    <a:pt x="1" y="1755"/>
                  </a:cubicBezTo>
                  <a:cubicBezTo>
                    <a:pt x="1" y="2268"/>
                    <a:pt x="438" y="2504"/>
                    <a:pt x="791" y="2504"/>
                  </a:cubicBezTo>
                  <a:cubicBezTo>
                    <a:pt x="1499" y="2504"/>
                    <a:pt x="1208" y="1492"/>
                    <a:pt x="2546" y="1492"/>
                  </a:cubicBezTo>
                  <a:cubicBezTo>
                    <a:pt x="3205" y="1492"/>
                    <a:pt x="3725" y="1776"/>
                    <a:pt x="3725" y="2386"/>
                  </a:cubicBezTo>
                  <a:cubicBezTo>
                    <a:pt x="3725" y="3094"/>
                    <a:pt x="2990" y="3503"/>
                    <a:pt x="2560" y="3871"/>
                  </a:cubicBezTo>
                  <a:cubicBezTo>
                    <a:pt x="2179" y="4197"/>
                    <a:pt x="1679" y="4738"/>
                    <a:pt x="1679" y="5861"/>
                  </a:cubicBezTo>
                  <a:cubicBezTo>
                    <a:pt x="1679" y="6541"/>
                    <a:pt x="1860" y="6742"/>
                    <a:pt x="2401" y="6742"/>
                  </a:cubicBezTo>
                  <a:cubicBezTo>
                    <a:pt x="3046" y="6742"/>
                    <a:pt x="3177" y="6451"/>
                    <a:pt x="3177" y="6201"/>
                  </a:cubicBezTo>
                  <a:cubicBezTo>
                    <a:pt x="3177" y="5515"/>
                    <a:pt x="3184" y="5126"/>
                    <a:pt x="3906" y="4564"/>
                  </a:cubicBezTo>
                  <a:cubicBezTo>
                    <a:pt x="4266" y="4287"/>
                    <a:pt x="5376" y="3406"/>
                    <a:pt x="5376" y="2164"/>
                  </a:cubicBezTo>
                  <a:cubicBezTo>
                    <a:pt x="5376" y="930"/>
                    <a:pt x="4266" y="0"/>
                    <a:pt x="2588" y="0"/>
                  </a:cubicBezTo>
                  <a:close/>
                  <a:moveTo>
                    <a:pt x="2414" y="7644"/>
                  </a:moveTo>
                  <a:cubicBezTo>
                    <a:pt x="1860" y="7644"/>
                    <a:pt x="1402" y="8095"/>
                    <a:pt x="1402" y="8657"/>
                  </a:cubicBezTo>
                  <a:cubicBezTo>
                    <a:pt x="1402" y="9212"/>
                    <a:pt x="1860" y="9662"/>
                    <a:pt x="2414" y="9662"/>
                  </a:cubicBezTo>
                  <a:cubicBezTo>
                    <a:pt x="2969" y="9655"/>
                    <a:pt x="3420" y="9212"/>
                    <a:pt x="3427" y="8657"/>
                  </a:cubicBezTo>
                  <a:cubicBezTo>
                    <a:pt x="3420" y="8102"/>
                    <a:pt x="2969" y="7651"/>
                    <a:pt x="2414" y="7644"/>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69" name="Google Shape;7469;p95"/>
          <p:cNvGrpSpPr/>
          <p:nvPr/>
        </p:nvGrpSpPr>
        <p:grpSpPr>
          <a:xfrm>
            <a:off x="3555950" y="3702947"/>
            <a:ext cx="388728" cy="330692"/>
            <a:chOff x="3569125" y="3702947"/>
            <a:chExt cx="388728" cy="330692"/>
          </a:xfrm>
        </p:grpSpPr>
        <p:sp>
          <p:nvSpPr>
            <p:cNvPr id="7470" name="Google Shape;7470;p95"/>
            <p:cNvSpPr/>
            <p:nvPr/>
          </p:nvSpPr>
          <p:spPr>
            <a:xfrm>
              <a:off x="3569125" y="3702947"/>
              <a:ext cx="388728" cy="330692"/>
            </a:xfrm>
            <a:custGeom>
              <a:rect b="b" l="l" r="r" t="t"/>
              <a:pathLst>
                <a:path extrusionOk="0" h="12587" w="14796">
                  <a:moveTo>
                    <a:pt x="7402" y="0"/>
                  </a:moveTo>
                  <a:cubicBezTo>
                    <a:pt x="6946" y="0"/>
                    <a:pt x="6490" y="226"/>
                    <a:pt x="6230" y="677"/>
                  </a:cubicBezTo>
                  <a:lnTo>
                    <a:pt x="521" y="10555"/>
                  </a:lnTo>
                  <a:cubicBezTo>
                    <a:pt x="1" y="11456"/>
                    <a:pt x="653" y="12587"/>
                    <a:pt x="1693" y="12587"/>
                  </a:cubicBezTo>
                  <a:lnTo>
                    <a:pt x="13103" y="12587"/>
                  </a:lnTo>
                  <a:cubicBezTo>
                    <a:pt x="14144" y="12587"/>
                    <a:pt x="14796" y="11456"/>
                    <a:pt x="14275" y="10555"/>
                  </a:cubicBezTo>
                  <a:lnTo>
                    <a:pt x="8574" y="671"/>
                  </a:lnTo>
                  <a:cubicBezTo>
                    <a:pt x="8311" y="224"/>
                    <a:pt x="7856" y="0"/>
                    <a:pt x="7402"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1" name="Google Shape;7471;p95"/>
            <p:cNvSpPr/>
            <p:nvPr/>
          </p:nvSpPr>
          <p:spPr>
            <a:xfrm>
              <a:off x="3607036" y="3733135"/>
              <a:ext cx="313089" cy="270265"/>
            </a:xfrm>
            <a:custGeom>
              <a:rect b="b" l="l" r="r" t="t"/>
              <a:pathLst>
                <a:path extrusionOk="0" h="10287" w="11917">
                  <a:moveTo>
                    <a:pt x="5959" y="0"/>
                  </a:moveTo>
                  <a:cubicBezTo>
                    <a:pt x="5891" y="0"/>
                    <a:pt x="5823" y="35"/>
                    <a:pt x="5785" y="104"/>
                  </a:cubicBezTo>
                  <a:lnTo>
                    <a:pt x="77" y="9981"/>
                  </a:lnTo>
                  <a:cubicBezTo>
                    <a:pt x="1" y="10120"/>
                    <a:pt x="98" y="10286"/>
                    <a:pt x="250" y="10286"/>
                  </a:cubicBezTo>
                  <a:lnTo>
                    <a:pt x="11667" y="10286"/>
                  </a:lnTo>
                  <a:cubicBezTo>
                    <a:pt x="11820" y="10286"/>
                    <a:pt x="11917" y="10120"/>
                    <a:pt x="11841" y="9981"/>
                  </a:cubicBezTo>
                  <a:lnTo>
                    <a:pt x="6132" y="104"/>
                  </a:lnTo>
                  <a:cubicBezTo>
                    <a:pt x="6094" y="35"/>
                    <a:pt x="6026" y="0"/>
                    <a:pt x="5959"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2" name="Google Shape;7472;p95"/>
            <p:cNvSpPr/>
            <p:nvPr/>
          </p:nvSpPr>
          <p:spPr>
            <a:xfrm>
              <a:off x="3731489" y="3930126"/>
              <a:ext cx="55987" cy="47816"/>
            </a:xfrm>
            <a:custGeom>
              <a:rect b="b" l="l" r="r" t="t"/>
              <a:pathLst>
                <a:path extrusionOk="0" h="1820" w="2131">
                  <a:moveTo>
                    <a:pt x="1215" y="0"/>
                  </a:moveTo>
                  <a:cubicBezTo>
                    <a:pt x="410" y="0"/>
                    <a:pt x="1" y="978"/>
                    <a:pt x="577" y="1554"/>
                  </a:cubicBezTo>
                  <a:cubicBezTo>
                    <a:pt x="760" y="1738"/>
                    <a:pt x="988" y="1820"/>
                    <a:pt x="1211" y="1820"/>
                  </a:cubicBezTo>
                  <a:cubicBezTo>
                    <a:pt x="1679" y="1820"/>
                    <a:pt x="2130" y="1458"/>
                    <a:pt x="2130" y="909"/>
                  </a:cubicBezTo>
                  <a:cubicBezTo>
                    <a:pt x="2130" y="409"/>
                    <a:pt x="1721" y="0"/>
                    <a:pt x="121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3" name="Google Shape;7473;p95"/>
            <p:cNvSpPr/>
            <p:nvPr/>
          </p:nvSpPr>
          <p:spPr>
            <a:xfrm>
              <a:off x="3742812" y="3798185"/>
              <a:ext cx="41379" cy="112446"/>
            </a:xfrm>
            <a:custGeom>
              <a:rect b="b" l="l" r="r" t="t"/>
              <a:pathLst>
                <a:path extrusionOk="0" h="4280" w="1575">
                  <a:moveTo>
                    <a:pt x="534" y="0"/>
                  </a:moveTo>
                  <a:cubicBezTo>
                    <a:pt x="236" y="0"/>
                    <a:pt x="0" y="236"/>
                    <a:pt x="0" y="534"/>
                  </a:cubicBezTo>
                  <a:lnTo>
                    <a:pt x="0" y="3746"/>
                  </a:lnTo>
                  <a:cubicBezTo>
                    <a:pt x="0" y="4037"/>
                    <a:pt x="236" y="4280"/>
                    <a:pt x="534" y="4280"/>
                  </a:cubicBezTo>
                  <a:lnTo>
                    <a:pt x="1040" y="4280"/>
                  </a:lnTo>
                  <a:cubicBezTo>
                    <a:pt x="1339" y="4280"/>
                    <a:pt x="1575" y="4037"/>
                    <a:pt x="1575" y="3746"/>
                  </a:cubicBezTo>
                  <a:lnTo>
                    <a:pt x="1575" y="534"/>
                  </a:lnTo>
                  <a:cubicBezTo>
                    <a:pt x="1575" y="236"/>
                    <a:pt x="1339" y="0"/>
                    <a:pt x="104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4" name="Google Shape;7474;p95"/>
          <p:cNvGrpSpPr/>
          <p:nvPr/>
        </p:nvGrpSpPr>
        <p:grpSpPr>
          <a:xfrm>
            <a:off x="4098819" y="3682455"/>
            <a:ext cx="387992" cy="371625"/>
            <a:chOff x="4111994" y="3682455"/>
            <a:chExt cx="387992" cy="371625"/>
          </a:xfrm>
        </p:grpSpPr>
        <p:sp>
          <p:nvSpPr>
            <p:cNvPr id="7475" name="Google Shape;7475;p95"/>
            <p:cNvSpPr/>
            <p:nvPr/>
          </p:nvSpPr>
          <p:spPr>
            <a:xfrm>
              <a:off x="4111994" y="3682455"/>
              <a:ext cx="386179" cy="371572"/>
            </a:xfrm>
            <a:custGeom>
              <a:rect b="b" l="l" r="r" t="t"/>
              <a:pathLst>
                <a:path extrusionOk="0" h="14143" w="14699">
                  <a:moveTo>
                    <a:pt x="7623" y="1546"/>
                  </a:moveTo>
                  <a:cubicBezTo>
                    <a:pt x="9044" y="1546"/>
                    <a:pt x="10458" y="2093"/>
                    <a:pt x="11529" y="3164"/>
                  </a:cubicBezTo>
                  <a:cubicBezTo>
                    <a:pt x="13485" y="5113"/>
                    <a:pt x="13700" y="8199"/>
                    <a:pt x="12035" y="10398"/>
                  </a:cubicBezTo>
                  <a:lnTo>
                    <a:pt x="12028" y="10398"/>
                  </a:lnTo>
                  <a:lnTo>
                    <a:pt x="4294" y="2664"/>
                  </a:lnTo>
                  <a:cubicBezTo>
                    <a:pt x="5285" y="1914"/>
                    <a:pt x="6456" y="1546"/>
                    <a:pt x="7623" y="1546"/>
                  </a:cubicBezTo>
                  <a:close/>
                  <a:moveTo>
                    <a:pt x="3198" y="3760"/>
                  </a:moveTo>
                  <a:lnTo>
                    <a:pt x="10932" y="11494"/>
                  </a:lnTo>
                  <a:cubicBezTo>
                    <a:pt x="9959" y="12225"/>
                    <a:pt x="8794" y="12598"/>
                    <a:pt x="7620" y="12598"/>
                  </a:cubicBezTo>
                  <a:cubicBezTo>
                    <a:pt x="6777" y="12598"/>
                    <a:pt x="5930" y="12406"/>
                    <a:pt x="5147" y="12014"/>
                  </a:cubicBezTo>
                  <a:cubicBezTo>
                    <a:pt x="3275" y="11078"/>
                    <a:pt x="2096" y="9164"/>
                    <a:pt x="2089" y="7070"/>
                  </a:cubicBezTo>
                  <a:lnTo>
                    <a:pt x="2089" y="7070"/>
                  </a:lnTo>
                  <a:cubicBezTo>
                    <a:pt x="2090" y="5872"/>
                    <a:pt x="2478" y="4716"/>
                    <a:pt x="3198" y="3760"/>
                  </a:cubicBezTo>
                  <a:close/>
                  <a:moveTo>
                    <a:pt x="7617" y="1"/>
                  </a:moveTo>
                  <a:cubicBezTo>
                    <a:pt x="4759" y="8"/>
                    <a:pt x="2186" y="1728"/>
                    <a:pt x="1090" y="4371"/>
                  </a:cubicBezTo>
                  <a:cubicBezTo>
                    <a:pt x="1" y="7013"/>
                    <a:pt x="604" y="10051"/>
                    <a:pt x="2630" y="12077"/>
                  </a:cubicBezTo>
                  <a:cubicBezTo>
                    <a:pt x="3979" y="13426"/>
                    <a:pt x="5786" y="14143"/>
                    <a:pt x="7626" y="14143"/>
                  </a:cubicBezTo>
                  <a:cubicBezTo>
                    <a:pt x="8538" y="14143"/>
                    <a:pt x="9459" y="13966"/>
                    <a:pt x="10336" y="13603"/>
                  </a:cubicBezTo>
                  <a:cubicBezTo>
                    <a:pt x="12971" y="12507"/>
                    <a:pt x="14692" y="9933"/>
                    <a:pt x="14698" y="7076"/>
                  </a:cubicBezTo>
                  <a:cubicBezTo>
                    <a:pt x="14692" y="3164"/>
                    <a:pt x="11529" y="1"/>
                    <a:pt x="7617" y="1"/>
                  </a:cubicBezTo>
                  <a:close/>
                </a:path>
              </a:pathLst>
            </a:custGeom>
            <a:solidFill>
              <a:srgbClr val="8394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6" name="Google Shape;7476;p95"/>
            <p:cNvSpPr/>
            <p:nvPr/>
          </p:nvSpPr>
          <p:spPr>
            <a:xfrm>
              <a:off x="4301156" y="3682455"/>
              <a:ext cx="198830" cy="371625"/>
            </a:xfrm>
            <a:custGeom>
              <a:rect b="b" l="l" r="r" t="t"/>
              <a:pathLst>
                <a:path extrusionOk="0" h="14145" w="7568">
                  <a:moveTo>
                    <a:pt x="493" y="0"/>
                  </a:moveTo>
                  <a:cubicBezTo>
                    <a:pt x="468" y="0"/>
                    <a:pt x="442" y="1"/>
                    <a:pt x="417" y="1"/>
                  </a:cubicBezTo>
                  <a:cubicBezTo>
                    <a:pt x="278" y="1"/>
                    <a:pt x="139" y="8"/>
                    <a:pt x="0" y="15"/>
                  </a:cubicBezTo>
                  <a:cubicBezTo>
                    <a:pt x="3739" y="230"/>
                    <a:pt x="6666" y="3323"/>
                    <a:pt x="6666" y="7076"/>
                  </a:cubicBezTo>
                  <a:cubicBezTo>
                    <a:pt x="6666" y="10821"/>
                    <a:pt x="3739" y="13915"/>
                    <a:pt x="0" y="14130"/>
                  </a:cubicBezTo>
                  <a:cubicBezTo>
                    <a:pt x="139" y="14137"/>
                    <a:pt x="278" y="14144"/>
                    <a:pt x="417" y="14144"/>
                  </a:cubicBezTo>
                  <a:cubicBezTo>
                    <a:pt x="442" y="14144"/>
                    <a:pt x="468" y="14144"/>
                    <a:pt x="493" y="14144"/>
                  </a:cubicBezTo>
                  <a:cubicBezTo>
                    <a:pt x="4398" y="14144"/>
                    <a:pt x="7568" y="10983"/>
                    <a:pt x="7568" y="7076"/>
                  </a:cubicBezTo>
                  <a:cubicBezTo>
                    <a:pt x="7568" y="3162"/>
                    <a:pt x="4398" y="0"/>
                    <a:pt x="49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77" name="Google Shape;7477;p95"/>
          <p:cNvGrpSpPr/>
          <p:nvPr/>
        </p:nvGrpSpPr>
        <p:grpSpPr>
          <a:xfrm>
            <a:off x="4661734" y="3682271"/>
            <a:ext cx="371966" cy="371966"/>
            <a:chOff x="4674908" y="3682271"/>
            <a:chExt cx="371966" cy="371966"/>
          </a:xfrm>
        </p:grpSpPr>
        <p:sp>
          <p:nvSpPr>
            <p:cNvPr id="7478" name="Google Shape;7478;p95"/>
            <p:cNvSpPr/>
            <p:nvPr/>
          </p:nvSpPr>
          <p:spPr>
            <a:xfrm>
              <a:off x="4674908" y="3682271"/>
              <a:ext cx="371966" cy="371966"/>
            </a:xfrm>
            <a:custGeom>
              <a:rect b="b" l="l" r="r" t="t"/>
              <a:pathLst>
                <a:path extrusionOk="0" h="14158" w="14158">
                  <a:moveTo>
                    <a:pt x="2394" y="1"/>
                  </a:moveTo>
                  <a:cubicBezTo>
                    <a:pt x="1069" y="1"/>
                    <a:pt x="1" y="1076"/>
                    <a:pt x="1" y="2401"/>
                  </a:cubicBezTo>
                  <a:lnTo>
                    <a:pt x="1" y="11765"/>
                  </a:lnTo>
                  <a:cubicBezTo>
                    <a:pt x="1" y="13083"/>
                    <a:pt x="1076" y="14158"/>
                    <a:pt x="2394" y="14158"/>
                  </a:cubicBezTo>
                  <a:lnTo>
                    <a:pt x="11757" y="14158"/>
                  </a:lnTo>
                  <a:cubicBezTo>
                    <a:pt x="13082" y="14158"/>
                    <a:pt x="14157" y="13083"/>
                    <a:pt x="14157" y="11758"/>
                  </a:cubicBezTo>
                  <a:lnTo>
                    <a:pt x="14157" y="2394"/>
                  </a:lnTo>
                  <a:cubicBezTo>
                    <a:pt x="14150" y="1076"/>
                    <a:pt x="13082" y="1"/>
                    <a:pt x="1175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79" name="Google Shape;7479;p95"/>
            <p:cNvSpPr/>
            <p:nvPr/>
          </p:nvSpPr>
          <p:spPr>
            <a:xfrm>
              <a:off x="4690934" y="3698140"/>
              <a:ext cx="339887" cy="340071"/>
            </a:xfrm>
            <a:custGeom>
              <a:rect b="b" l="l" r="r" t="t"/>
              <a:pathLst>
                <a:path extrusionOk="0" h="12944" w="12937">
                  <a:moveTo>
                    <a:pt x="1784" y="0"/>
                  </a:moveTo>
                  <a:cubicBezTo>
                    <a:pt x="799" y="0"/>
                    <a:pt x="1" y="805"/>
                    <a:pt x="1" y="1790"/>
                  </a:cubicBezTo>
                  <a:lnTo>
                    <a:pt x="1" y="11154"/>
                  </a:lnTo>
                  <a:cubicBezTo>
                    <a:pt x="1" y="12139"/>
                    <a:pt x="799" y="12943"/>
                    <a:pt x="1784" y="12943"/>
                  </a:cubicBezTo>
                  <a:lnTo>
                    <a:pt x="11147" y="12943"/>
                  </a:lnTo>
                  <a:cubicBezTo>
                    <a:pt x="12139" y="12943"/>
                    <a:pt x="12937" y="12146"/>
                    <a:pt x="12937" y="11154"/>
                  </a:cubicBezTo>
                  <a:lnTo>
                    <a:pt x="12937" y="1790"/>
                  </a:lnTo>
                  <a:cubicBezTo>
                    <a:pt x="12937" y="805"/>
                    <a:pt x="12139" y="0"/>
                    <a:pt x="1114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0" name="Google Shape;7480;p95"/>
            <p:cNvSpPr/>
            <p:nvPr/>
          </p:nvSpPr>
          <p:spPr>
            <a:xfrm>
              <a:off x="4802829" y="3742409"/>
              <a:ext cx="103908" cy="89169"/>
            </a:xfrm>
            <a:custGeom>
              <a:rect b="b" l="l" r="r" t="t"/>
              <a:pathLst>
                <a:path extrusionOk="0" h="3394" w="3955">
                  <a:moveTo>
                    <a:pt x="2262" y="1"/>
                  </a:moveTo>
                  <a:cubicBezTo>
                    <a:pt x="757" y="1"/>
                    <a:pt x="1" y="1825"/>
                    <a:pt x="1069" y="2893"/>
                  </a:cubicBezTo>
                  <a:cubicBezTo>
                    <a:pt x="1414" y="3239"/>
                    <a:pt x="1838" y="3393"/>
                    <a:pt x="2254" y="3393"/>
                  </a:cubicBezTo>
                  <a:cubicBezTo>
                    <a:pt x="3122" y="3393"/>
                    <a:pt x="3954" y="2716"/>
                    <a:pt x="3954" y="1693"/>
                  </a:cubicBezTo>
                  <a:cubicBezTo>
                    <a:pt x="3954" y="764"/>
                    <a:pt x="3198" y="1"/>
                    <a:pt x="2262"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1" name="Google Shape;7481;p95"/>
            <p:cNvSpPr/>
            <p:nvPr/>
          </p:nvSpPr>
          <p:spPr>
            <a:xfrm>
              <a:off x="4789167" y="3855591"/>
              <a:ext cx="143448" cy="138509"/>
            </a:xfrm>
            <a:custGeom>
              <a:rect b="b" l="l" r="r" t="t"/>
              <a:pathLst>
                <a:path extrusionOk="0" h="5272" w="5460">
                  <a:moveTo>
                    <a:pt x="403" y="0"/>
                  </a:moveTo>
                  <a:cubicBezTo>
                    <a:pt x="181" y="0"/>
                    <a:pt x="1" y="181"/>
                    <a:pt x="1" y="403"/>
                  </a:cubicBezTo>
                  <a:lnTo>
                    <a:pt x="1" y="957"/>
                  </a:lnTo>
                  <a:cubicBezTo>
                    <a:pt x="1" y="1179"/>
                    <a:pt x="181" y="1360"/>
                    <a:pt x="403" y="1360"/>
                  </a:cubicBezTo>
                  <a:lnTo>
                    <a:pt x="764" y="1360"/>
                  </a:lnTo>
                  <a:cubicBezTo>
                    <a:pt x="986" y="1360"/>
                    <a:pt x="1166" y="1533"/>
                    <a:pt x="1166" y="1755"/>
                  </a:cubicBezTo>
                  <a:lnTo>
                    <a:pt x="1166" y="3517"/>
                  </a:lnTo>
                  <a:cubicBezTo>
                    <a:pt x="1166" y="3732"/>
                    <a:pt x="986" y="3912"/>
                    <a:pt x="764" y="3912"/>
                  </a:cubicBezTo>
                  <a:lnTo>
                    <a:pt x="514" y="3912"/>
                  </a:lnTo>
                  <a:cubicBezTo>
                    <a:pt x="292" y="3912"/>
                    <a:pt x="112" y="4093"/>
                    <a:pt x="112" y="4315"/>
                  </a:cubicBezTo>
                  <a:lnTo>
                    <a:pt x="112" y="4869"/>
                  </a:lnTo>
                  <a:cubicBezTo>
                    <a:pt x="112" y="5091"/>
                    <a:pt x="292" y="5272"/>
                    <a:pt x="514" y="5272"/>
                  </a:cubicBezTo>
                  <a:lnTo>
                    <a:pt x="5057" y="5272"/>
                  </a:lnTo>
                  <a:cubicBezTo>
                    <a:pt x="5279" y="5272"/>
                    <a:pt x="5459" y="5091"/>
                    <a:pt x="5459" y="4869"/>
                  </a:cubicBezTo>
                  <a:lnTo>
                    <a:pt x="5459" y="4321"/>
                  </a:lnTo>
                  <a:cubicBezTo>
                    <a:pt x="5459" y="4100"/>
                    <a:pt x="5279" y="3919"/>
                    <a:pt x="5057" y="3919"/>
                  </a:cubicBezTo>
                  <a:lnTo>
                    <a:pt x="4807" y="3919"/>
                  </a:lnTo>
                  <a:cubicBezTo>
                    <a:pt x="4585" y="3919"/>
                    <a:pt x="4405" y="3739"/>
                    <a:pt x="4405" y="3517"/>
                  </a:cubicBezTo>
                  <a:lnTo>
                    <a:pt x="4405" y="403"/>
                  </a:lnTo>
                  <a:cubicBezTo>
                    <a:pt x="4405" y="181"/>
                    <a:pt x="4225" y="0"/>
                    <a:pt x="4003"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82" name="Google Shape;7482;p95"/>
          <p:cNvGrpSpPr/>
          <p:nvPr/>
        </p:nvGrpSpPr>
        <p:grpSpPr>
          <a:xfrm>
            <a:off x="5210435" y="3731112"/>
            <a:ext cx="371782" cy="274285"/>
            <a:chOff x="5223609" y="3731112"/>
            <a:chExt cx="371782" cy="274285"/>
          </a:xfrm>
        </p:grpSpPr>
        <p:sp>
          <p:nvSpPr>
            <p:cNvPr id="7483" name="Google Shape;7483;p95"/>
            <p:cNvSpPr/>
            <p:nvPr/>
          </p:nvSpPr>
          <p:spPr>
            <a:xfrm>
              <a:off x="5223609" y="3731112"/>
              <a:ext cx="371782" cy="274285"/>
            </a:xfrm>
            <a:custGeom>
              <a:rect b="b" l="l" r="r" t="t"/>
              <a:pathLst>
                <a:path extrusionOk="0" h="10440" w="14151">
                  <a:moveTo>
                    <a:pt x="11972" y="1"/>
                  </a:moveTo>
                  <a:lnTo>
                    <a:pt x="5563" y="6410"/>
                  </a:lnTo>
                  <a:cubicBezTo>
                    <a:pt x="5477" y="6497"/>
                    <a:pt x="5364" y="6540"/>
                    <a:pt x="5251" y="6540"/>
                  </a:cubicBezTo>
                  <a:cubicBezTo>
                    <a:pt x="5138" y="6540"/>
                    <a:pt x="5026" y="6497"/>
                    <a:pt x="4939" y="6410"/>
                  </a:cubicBezTo>
                  <a:lnTo>
                    <a:pt x="2178" y="3649"/>
                  </a:lnTo>
                  <a:lnTo>
                    <a:pt x="0" y="5827"/>
                  </a:lnTo>
                  <a:lnTo>
                    <a:pt x="4162" y="9989"/>
                  </a:lnTo>
                  <a:cubicBezTo>
                    <a:pt x="4453" y="10280"/>
                    <a:pt x="4842" y="10440"/>
                    <a:pt x="5251" y="10440"/>
                  </a:cubicBezTo>
                  <a:cubicBezTo>
                    <a:pt x="5660" y="10440"/>
                    <a:pt x="6056" y="10280"/>
                    <a:pt x="6340" y="9989"/>
                  </a:cubicBezTo>
                  <a:lnTo>
                    <a:pt x="14150" y="2179"/>
                  </a:lnTo>
                  <a:lnTo>
                    <a:pt x="11972"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4" name="Google Shape;7484;p95"/>
            <p:cNvSpPr/>
            <p:nvPr/>
          </p:nvSpPr>
          <p:spPr>
            <a:xfrm>
              <a:off x="5338236" y="3769391"/>
              <a:ext cx="257155" cy="236006"/>
            </a:xfrm>
            <a:custGeom>
              <a:rect b="b" l="l" r="r" t="t"/>
              <a:pathLst>
                <a:path extrusionOk="0" h="8983" w="9788">
                  <a:moveTo>
                    <a:pt x="9066" y="0"/>
                  </a:moveTo>
                  <a:lnTo>
                    <a:pt x="826" y="8248"/>
                  </a:lnTo>
                  <a:cubicBezTo>
                    <a:pt x="597" y="8470"/>
                    <a:pt x="312" y="8629"/>
                    <a:pt x="0" y="8698"/>
                  </a:cubicBezTo>
                  <a:cubicBezTo>
                    <a:pt x="257" y="8886"/>
                    <a:pt x="569" y="8983"/>
                    <a:pt x="888" y="8983"/>
                  </a:cubicBezTo>
                  <a:cubicBezTo>
                    <a:pt x="1297" y="8983"/>
                    <a:pt x="1693" y="8823"/>
                    <a:pt x="1977" y="8532"/>
                  </a:cubicBezTo>
                  <a:lnTo>
                    <a:pt x="9787" y="722"/>
                  </a:lnTo>
                  <a:lnTo>
                    <a:pt x="9066" y="0"/>
                  </a:lnTo>
                  <a:close/>
                </a:path>
              </a:pathLst>
            </a:custGeom>
            <a:solidFill>
              <a:srgbClr val="3749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485" name="Google Shape;7485;p95"/>
          <p:cNvSpPr/>
          <p:nvPr/>
        </p:nvSpPr>
        <p:spPr>
          <a:xfrm>
            <a:off x="5799044" y="3723834"/>
            <a:ext cx="291966" cy="289050"/>
          </a:xfrm>
          <a:custGeom>
            <a:rect b="b" l="l" r="r" t="t"/>
            <a:pathLst>
              <a:path extrusionOk="0" h="11002" w="11113">
                <a:moveTo>
                  <a:pt x="2619" y="0"/>
                </a:moveTo>
                <a:cubicBezTo>
                  <a:pt x="2492" y="0"/>
                  <a:pt x="2366" y="49"/>
                  <a:pt x="2268" y="146"/>
                </a:cubicBezTo>
                <a:lnTo>
                  <a:pt x="201" y="2213"/>
                </a:lnTo>
                <a:cubicBezTo>
                  <a:pt x="7" y="2407"/>
                  <a:pt x="7" y="2719"/>
                  <a:pt x="201" y="2914"/>
                </a:cubicBezTo>
                <a:lnTo>
                  <a:pt x="2782" y="5501"/>
                </a:lnTo>
                <a:lnTo>
                  <a:pt x="195" y="8081"/>
                </a:lnTo>
                <a:cubicBezTo>
                  <a:pt x="0" y="8275"/>
                  <a:pt x="0" y="8587"/>
                  <a:pt x="195" y="8782"/>
                </a:cubicBezTo>
                <a:lnTo>
                  <a:pt x="2268" y="10856"/>
                </a:lnTo>
                <a:cubicBezTo>
                  <a:pt x="2366" y="10953"/>
                  <a:pt x="2492" y="11001"/>
                  <a:pt x="2619" y="11001"/>
                </a:cubicBezTo>
                <a:cubicBezTo>
                  <a:pt x="2745" y="11001"/>
                  <a:pt x="2872" y="10953"/>
                  <a:pt x="2969" y="10856"/>
                </a:cubicBezTo>
                <a:lnTo>
                  <a:pt x="5556" y="8268"/>
                </a:lnTo>
                <a:lnTo>
                  <a:pt x="8143" y="10856"/>
                </a:lnTo>
                <a:cubicBezTo>
                  <a:pt x="8241" y="10953"/>
                  <a:pt x="8367" y="11001"/>
                  <a:pt x="8494" y="11001"/>
                </a:cubicBezTo>
                <a:cubicBezTo>
                  <a:pt x="8620" y="11001"/>
                  <a:pt x="8747" y="10953"/>
                  <a:pt x="8844" y="10856"/>
                </a:cubicBezTo>
                <a:lnTo>
                  <a:pt x="10911" y="8789"/>
                </a:lnTo>
                <a:cubicBezTo>
                  <a:pt x="11105" y="8594"/>
                  <a:pt x="11105" y="8275"/>
                  <a:pt x="10911" y="8081"/>
                </a:cubicBezTo>
                <a:lnTo>
                  <a:pt x="8331" y="5501"/>
                </a:lnTo>
                <a:lnTo>
                  <a:pt x="10918" y="2914"/>
                </a:lnTo>
                <a:cubicBezTo>
                  <a:pt x="11112" y="2719"/>
                  <a:pt x="11112" y="2407"/>
                  <a:pt x="10918" y="2213"/>
                </a:cubicBezTo>
                <a:lnTo>
                  <a:pt x="8844" y="146"/>
                </a:lnTo>
                <a:cubicBezTo>
                  <a:pt x="8747" y="49"/>
                  <a:pt x="8620" y="0"/>
                  <a:pt x="8494" y="0"/>
                </a:cubicBezTo>
                <a:cubicBezTo>
                  <a:pt x="8367" y="0"/>
                  <a:pt x="8241" y="49"/>
                  <a:pt x="8143" y="146"/>
                </a:cubicBezTo>
                <a:lnTo>
                  <a:pt x="5556" y="2726"/>
                </a:lnTo>
                <a:lnTo>
                  <a:pt x="2969" y="146"/>
                </a:lnTo>
                <a:cubicBezTo>
                  <a:pt x="2872" y="49"/>
                  <a:pt x="2745" y="0"/>
                  <a:pt x="2619"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486" name="Google Shape;7486;p95"/>
          <p:cNvGrpSpPr/>
          <p:nvPr/>
        </p:nvGrpSpPr>
        <p:grpSpPr>
          <a:xfrm>
            <a:off x="6306734" y="3696721"/>
            <a:ext cx="373963" cy="343119"/>
            <a:chOff x="6319908" y="3696721"/>
            <a:chExt cx="373963" cy="343119"/>
          </a:xfrm>
        </p:grpSpPr>
        <p:sp>
          <p:nvSpPr>
            <p:cNvPr id="7487" name="Google Shape;7487;p95"/>
            <p:cNvSpPr/>
            <p:nvPr/>
          </p:nvSpPr>
          <p:spPr>
            <a:xfrm>
              <a:off x="6378049" y="3745325"/>
              <a:ext cx="48315" cy="66180"/>
            </a:xfrm>
            <a:custGeom>
              <a:rect b="b" l="l" r="r" t="t"/>
              <a:pathLst>
                <a:path extrusionOk="0" h="2519" w="1839">
                  <a:moveTo>
                    <a:pt x="0" y="1"/>
                  </a:moveTo>
                  <a:lnTo>
                    <a:pt x="0" y="2519"/>
                  </a:lnTo>
                  <a:lnTo>
                    <a:pt x="1838" y="923"/>
                  </a:lnTo>
                  <a:lnTo>
                    <a:pt x="1838" y="1"/>
                  </a:lnTo>
                  <a:close/>
                </a:path>
              </a:pathLst>
            </a:custGeom>
            <a:solidFill>
              <a:srgbClr val="B7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8" name="Google Shape;7488;p95"/>
            <p:cNvSpPr/>
            <p:nvPr/>
          </p:nvSpPr>
          <p:spPr>
            <a:xfrm>
              <a:off x="6401195" y="3745325"/>
              <a:ext cx="25169" cy="46135"/>
            </a:xfrm>
            <a:custGeom>
              <a:rect b="b" l="l" r="r" t="t"/>
              <a:pathLst>
                <a:path extrusionOk="0" h="1756" w="958">
                  <a:moveTo>
                    <a:pt x="0" y="1"/>
                  </a:moveTo>
                  <a:lnTo>
                    <a:pt x="0" y="1756"/>
                  </a:lnTo>
                  <a:lnTo>
                    <a:pt x="957" y="923"/>
                  </a:lnTo>
                  <a:lnTo>
                    <a:pt x="957" y="1"/>
                  </a:ln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89" name="Google Shape;7489;p95"/>
            <p:cNvSpPr/>
            <p:nvPr/>
          </p:nvSpPr>
          <p:spPr>
            <a:xfrm>
              <a:off x="6366016" y="3736813"/>
              <a:ext cx="281562" cy="303027"/>
            </a:xfrm>
            <a:custGeom>
              <a:rect b="b" l="l" r="r" t="t"/>
              <a:pathLst>
                <a:path extrusionOk="0" h="11534" w="10717">
                  <a:moveTo>
                    <a:pt x="5359" y="1"/>
                  </a:moveTo>
                  <a:cubicBezTo>
                    <a:pt x="5333" y="1"/>
                    <a:pt x="5307" y="9"/>
                    <a:pt x="5286" y="27"/>
                  </a:cubicBezTo>
                  <a:lnTo>
                    <a:pt x="0" y="4625"/>
                  </a:lnTo>
                  <a:lnTo>
                    <a:pt x="0" y="11222"/>
                  </a:lnTo>
                  <a:cubicBezTo>
                    <a:pt x="0" y="11395"/>
                    <a:pt x="146" y="11534"/>
                    <a:pt x="319" y="11534"/>
                  </a:cubicBezTo>
                  <a:lnTo>
                    <a:pt x="10405" y="11534"/>
                  </a:lnTo>
                  <a:cubicBezTo>
                    <a:pt x="10578" y="11534"/>
                    <a:pt x="10717" y="11395"/>
                    <a:pt x="10717" y="11222"/>
                  </a:cubicBezTo>
                  <a:lnTo>
                    <a:pt x="10717" y="4625"/>
                  </a:lnTo>
                  <a:lnTo>
                    <a:pt x="5431" y="27"/>
                  </a:lnTo>
                  <a:cubicBezTo>
                    <a:pt x="5411" y="9"/>
                    <a:pt x="5385" y="1"/>
                    <a:pt x="5359"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0" name="Google Shape;7490;p95"/>
            <p:cNvSpPr/>
            <p:nvPr/>
          </p:nvSpPr>
          <p:spPr>
            <a:xfrm>
              <a:off x="6493753" y="3736813"/>
              <a:ext cx="153825" cy="303027"/>
            </a:xfrm>
            <a:custGeom>
              <a:rect b="b" l="l" r="r" t="t"/>
              <a:pathLst>
                <a:path extrusionOk="0" h="11534" w="5855">
                  <a:moveTo>
                    <a:pt x="497" y="1"/>
                  </a:moveTo>
                  <a:cubicBezTo>
                    <a:pt x="471" y="1"/>
                    <a:pt x="445" y="9"/>
                    <a:pt x="424" y="27"/>
                  </a:cubicBezTo>
                  <a:lnTo>
                    <a:pt x="1" y="394"/>
                  </a:lnTo>
                  <a:cubicBezTo>
                    <a:pt x="1901" y="2010"/>
                    <a:pt x="4918" y="4625"/>
                    <a:pt x="4918" y="4625"/>
                  </a:cubicBezTo>
                  <a:lnTo>
                    <a:pt x="4918" y="11222"/>
                  </a:lnTo>
                  <a:cubicBezTo>
                    <a:pt x="4918" y="11395"/>
                    <a:pt x="4773" y="11534"/>
                    <a:pt x="4599" y="11534"/>
                  </a:cubicBezTo>
                  <a:lnTo>
                    <a:pt x="5543" y="11534"/>
                  </a:lnTo>
                  <a:cubicBezTo>
                    <a:pt x="5716" y="11534"/>
                    <a:pt x="5855" y="11395"/>
                    <a:pt x="5855" y="11222"/>
                  </a:cubicBezTo>
                  <a:lnTo>
                    <a:pt x="5855" y="4625"/>
                  </a:lnTo>
                  <a:lnTo>
                    <a:pt x="569" y="27"/>
                  </a:lnTo>
                  <a:cubicBezTo>
                    <a:pt x="549" y="9"/>
                    <a:pt x="523" y="1"/>
                    <a:pt x="497"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1" name="Google Shape;7491;p95"/>
            <p:cNvSpPr/>
            <p:nvPr/>
          </p:nvSpPr>
          <p:spPr>
            <a:xfrm>
              <a:off x="6366200" y="3726750"/>
              <a:ext cx="70174" cy="22069"/>
            </a:xfrm>
            <a:custGeom>
              <a:rect b="b" l="l" r="r" t="t"/>
              <a:pathLst>
                <a:path extrusionOk="0" h="840" w="2671">
                  <a:moveTo>
                    <a:pt x="118" y="0"/>
                  </a:moveTo>
                  <a:cubicBezTo>
                    <a:pt x="49" y="0"/>
                    <a:pt x="0" y="49"/>
                    <a:pt x="0" y="118"/>
                  </a:cubicBezTo>
                  <a:lnTo>
                    <a:pt x="0" y="722"/>
                  </a:lnTo>
                  <a:cubicBezTo>
                    <a:pt x="0" y="791"/>
                    <a:pt x="49" y="840"/>
                    <a:pt x="118" y="840"/>
                  </a:cubicBezTo>
                  <a:lnTo>
                    <a:pt x="2553" y="840"/>
                  </a:lnTo>
                  <a:cubicBezTo>
                    <a:pt x="2615" y="840"/>
                    <a:pt x="2671" y="791"/>
                    <a:pt x="2671" y="722"/>
                  </a:cubicBezTo>
                  <a:lnTo>
                    <a:pt x="2671" y="118"/>
                  </a:lnTo>
                  <a:cubicBezTo>
                    <a:pt x="2671" y="49"/>
                    <a:pt x="2615" y="0"/>
                    <a:pt x="2553"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2" name="Google Shape;7492;p95"/>
            <p:cNvSpPr/>
            <p:nvPr/>
          </p:nvSpPr>
          <p:spPr>
            <a:xfrm>
              <a:off x="6467691" y="3889298"/>
              <a:ext cx="85123" cy="150541"/>
            </a:xfrm>
            <a:custGeom>
              <a:rect b="b" l="l" r="r" t="t"/>
              <a:pathLst>
                <a:path extrusionOk="0" h="5730" w="3240">
                  <a:moveTo>
                    <a:pt x="292" y="0"/>
                  </a:moveTo>
                  <a:cubicBezTo>
                    <a:pt x="133" y="0"/>
                    <a:pt x="1" y="132"/>
                    <a:pt x="1" y="292"/>
                  </a:cubicBezTo>
                  <a:lnTo>
                    <a:pt x="1" y="5730"/>
                  </a:lnTo>
                  <a:lnTo>
                    <a:pt x="3240" y="5730"/>
                  </a:lnTo>
                  <a:lnTo>
                    <a:pt x="3240" y="292"/>
                  </a:lnTo>
                  <a:cubicBezTo>
                    <a:pt x="3240" y="132"/>
                    <a:pt x="3108" y="0"/>
                    <a:pt x="2942" y="0"/>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3" name="Google Shape;7493;p95"/>
            <p:cNvSpPr/>
            <p:nvPr/>
          </p:nvSpPr>
          <p:spPr>
            <a:xfrm>
              <a:off x="6519632" y="3889298"/>
              <a:ext cx="33182" cy="150541"/>
            </a:xfrm>
            <a:custGeom>
              <a:rect b="b" l="l" r="r" t="t"/>
              <a:pathLst>
                <a:path extrusionOk="0" h="5730" w="1263">
                  <a:moveTo>
                    <a:pt x="1" y="0"/>
                  </a:moveTo>
                  <a:cubicBezTo>
                    <a:pt x="167" y="0"/>
                    <a:pt x="299" y="132"/>
                    <a:pt x="299" y="292"/>
                  </a:cubicBezTo>
                  <a:lnTo>
                    <a:pt x="299" y="5730"/>
                  </a:lnTo>
                  <a:lnTo>
                    <a:pt x="1263" y="5730"/>
                  </a:lnTo>
                  <a:lnTo>
                    <a:pt x="1263" y="292"/>
                  </a:lnTo>
                  <a:cubicBezTo>
                    <a:pt x="1263" y="132"/>
                    <a:pt x="1131" y="0"/>
                    <a:pt x="965"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4" name="Google Shape;7494;p95"/>
            <p:cNvSpPr/>
            <p:nvPr/>
          </p:nvSpPr>
          <p:spPr>
            <a:xfrm>
              <a:off x="6319908" y="3696721"/>
              <a:ext cx="373963" cy="165096"/>
            </a:xfrm>
            <a:custGeom>
              <a:rect b="b" l="l" r="r" t="t"/>
              <a:pathLst>
                <a:path extrusionOk="0" h="6284" w="14234">
                  <a:moveTo>
                    <a:pt x="7114" y="1"/>
                  </a:moveTo>
                  <a:cubicBezTo>
                    <a:pt x="7088" y="1"/>
                    <a:pt x="7062" y="9"/>
                    <a:pt x="7041" y="27"/>
                  </a:cubicBezTo>
                  <a:lnTo>
                    <a:pt x="77" y="6089"/>
                  </a:lnTo>
                  <a:cubicBezTo>
                    <a:pt x="1" y="6158"/>
                    <a:pt x="49" y="6283"/>
                    <a:pt x="153" y="6283"/>
                  </a:cubicBezTo>
                  <a:lnTo>
                    <a:pt x="1762" y="6283"/>
                  </a:lnTo>
                  <a:lnTo>
                    <a:pt x="7041" y="1691"/>
                  </a:lnTo>
                  <a:cubicBezTo>
                    <a:pt x="7062" y="1674"/>
                    <a:pt x="7088" y="1665"/>
                    <a:pt x="7114" y="1665"/>
                  </a:cubicBezTo>
                  <a:cubicBezTo>
                    <a:pt x="7140" y="1665"/>
                    <a:pt x="7166" y="1674"/>
                    <a:pt x="7186" y="1691"/>
                  </a:cubicBezTo>
                  <a:lnTo>
                    <a:pt x="12472" y="6283"/>
                  </a:lnTo>
                  <a:lnTo>
                    <a:pt x="14081" y="6283"/>
                  </a:lnTo>
                  <a:cubicBezTo>
                    <a:pt x="14185" y="6283"/>
                    <a:pt x="14234" y="6158"/>
                    <a:pt x="14150" y="6089"/>
                  </a:cubicBezTo>
                  <a:lnTo>
                    <a:pt x="7186" y="27"/>
                  </a:lnTo>
                  <a:cubicBezTo>
                    <a:pt x="7166" y="9"/>
                    <a:pt x="7140" y="1"/>
                    <a:pt x="7114"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5" name="Google Shape;7495;p95"/>
            <p:cNvSpPr/>
            <p:nvPr/>
          </p:nvSpPr>
          <p:spPr>
            <a:xfrm>
              <a:off x="6411021" y="3726750"/>
              <a:ext cx="25353" cy="22253"/>
            </a:xfrm>
            <a:custGeom>
              <a:rect b="b" l="l" r="r" t="t"/>
              <a:pathLst>
                <a:path extrusionOk="0" h="847" w="965">
                  <a:moveTo>
                    <a:pt x="1" y="0"/>
                  </a:moveTo>
                  <a:lnTo>
                    <a:pt x="1" y="847"/>
                  </a:lnTo>
                  <a:lnTo>
                    <a:pt x="847" y="847"/>
                  </a:lnTo>
                  <a:cubicBezTo>
                    <a:pt x="909" y="847"/>
                    <a:pt x="965" y="791"/>
                    <a:pt x="965" y="729"/>
                  </a:cubicBezTo>
                  <a:lnTo>
                    <a:pt x="965" y="118"/>
                  </a:lnTo>
                  <a:cubicBezTo>
                    <a:pt x="965" y="56"/>
                    <a:pt x="909" y="0"/>
                    <a:pt x="847" y="0"/>
                  </a:cubicBezTo>
                  <a:close/>
                </a:path>
              </a:pathLst>
            </a:custGeom>
            <a:solidFill>
              <a:srgbClr val="22394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496" name="Google Shape;7496;p95"/>
          <p:cNvGrpSpPr/>
          <p:nvPr/>
        </p:nvGrpSpPr>
        <p:grpSpPr>
          <a:xfrm>
            <a:off x="6858167" y="3740044"/>
            <a:ext cx="371966" cy="256420"/>
            <a:chOff x="6871342" y="3740044"/>
            <a:chExt cx="371966" cy="256420"/>
          </a:xfrm>
        </p:grpSpPr>
        <p:sp>
          <p:nvSpPr>
            <p:cNvPr id="7497" name="Google Shape;7497;p95"/>
            <p:cNvSpPr/>
            <p:nvPr/>
          </p:nvSpPr>
          <p:spPr>
            <a:xfrm>
              <a:off x="6871342" y="3816944"/>
              <a:ext cx="371966" cy="179520"/>
            </a:xfrm>
            <a:custGeom>
              <a:rect b="b" l="l" r="r" t="t"/>
              <a:pathLst>
                <a:path extrusionOk="0" h="6833" w="14158">
                  <a:moveTo>
                    <a:pt x="0" y="1"/>
                  </a:moveTo>
                  <a:lnTo>
                    <a:pt x="0" y="6590"/>
                  </a:lnTo>
                  <a:cubicBezTo>
                    <a:pt x="0" y="6722"/>
                    <a:pt x="111" y="6833"/>
                    <a:pt x="250" y="6833"/>
                  </a:cubicBezTo>
                  <a:lnTo>
                    <a:pt x="13907" y="6833"/>
                  </a:lnTo>
                  <a:cubicBezTo>
                    <a:pt x="14046" y="6833"/>
                    <a:pt x="14157" y="6722"/>
                    <a:pt x="14157" y="6590"/>
                  </a:cubicBezTo>
                  <a:lnTo>
                    <a:pt x="14157" y="1"/>
                  </a:lnTo>
                  <a:close/>
                </a:path>
              </a:pathLst>
            </a:custGeom>
            <a:solidFill>
              <a:srgbClr val="CB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8" name="Google Shape;7498;p95"/>
            <p:cNvSpPr/>
            <p:nvPr/>
          </p:nvSpPr>
          <p:spPr>
            <a:xfrm>
              <a:off x="6871342" y="3740044"/>
              <a:ext cx="371966" cy="179520"/>
            </a:xfrm>
            <a:custGeom>
              <a:rect b="b" l="l" r="r" t="t"/>
              <a:pathLst>
                <a:path extrusionOk="0" h="6833" w="14158">
                  <a:moveTo>
                    <a:pt x="250" y="1"/>
                  </a:moveTo>
                  <a:cubicBezTo>
                    <a:pt x="111" y="1"/>
                    <a:pt x="0" y="112"/>
                    <a:pt x="0" y="243"/>
                  </a:cubicBezTo>
                  <a:lnTo>
                    <a:pt x="0" y="6590"/>
                  </a:lnTo>
                  <a:cubicBezTo>
                    <a:pt x="0" y="6722"/>
                    <a:pt x="111" y="6833"/>
                    <a:pt x="250" y="6833"/>
                  </a:cubicBezTo>
                  <a:lnTo>
                    <a:pt x="13907" y="6833"/>
                  </a:lnTo>
                  <a:cubicBezTo>
                    <a:pt x="14046" y="6833"/>
                    <a:pt x="14157" y="6722"/>
                    <a:pt x="14157" y="6590"/>
                  </a:cubicBezTo>
                  <a:lnTo>
                    <a:pt x="14157" y="243"/>
                  </a:lnTo>
                  <a:cubicBezTo>
                    <a:pt x="14157" y="112"/>
                    <a:pt x="14046" y="1"/>
                    <a:pt x="13907"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99" name="Google Shape;7499;p95"/>
            <p:cNvSpPr/>
            <p:nvPr/>
          </p:nvSpPr>
          <p:spPr>
            <a:xfrm>
              <a:off x="6890652" y="3759355"/>
              <a:ext cx="333319" cy="140899"/>
            </a:xfrm>
            <a:custGeom>
              <a:rect b="b" l="l" r="r" t="t"/>
              <a:pathLst>
                <a:path extrusionOk="0" h="5363" w="12687">
                  <a:moveTo>
                    <a:pt x="3796" y="486"/>
                  </a:moveTo>
                  <a:cubicBezTo>
                    <a:pt x="3888" y="486"/>
                    <a:pt x="3939" y="606"/>
                    <a:pt x="3878" y="681"/>
                  </a:cubicBezTo>
                  <a:cubicBezTo>
                    <a:pt x="2935" y="1846"/>
                    <a:pt x="2935" y="3518"/>
                    <a:pt x="3878" y="4676"/>
                  </a:cubicBezTo>
                  <a:cubicBezTo>
                    <a:pt x="3940" y="4759"/>
                    <a:pt x="3885" y="4877"/>
                    <a:pt x="3788" y="4877"/>
                  </a:cubicBezTo>
                  <a:lnTo>
                    <a:pt x="1443" y="4877"/>
                  </a:lnTo>
                  <a:cubicBezTo>
                    <a:pt x="1346" y="4398"/>
                    <a:pt x="972" y="4024"/>
                    <a:pt x="493" y="3927"/>
                  </a:cubicBezTo>
                  <a:lnTo>
                    <a:pt x="493" y="1437"/>
                  </a:lnTo>
                  <a:cubicBezTo>
                    <a:pt x="972" y="1340"/>
                    <a:pt x="1346" y="965"/>
                    <a:pt x="1443" y="486"/>
                  </a:cubicBezTo>
                  <a:lnTo>
                    <a:pt x="3788" y="486"/>
                  </a:lnTo>
                  <a:cubicBezTo>
                    <a:pt x="3790" y="486"/>
                    <a:pt x="3793" y="486"/>
                    <a:pt x="3796" y="486"/>
                  </a:cubicBezTo>
                  <a:close/>
                  <a:moveTo>
                    <a:pt x="11251" y="486"/>
                  </a:moveTo>
                  <a:cubicBezTo>
                    <a:pt x="11348" y="972"/>
                    <a:pt x="11723" y="1347"/>
                    <a:pt x="12201" y="1444"/>
                  </a:cubicBezTo>
                  <a:lnTo>
                    <a:pt x="12201" y="3927"/>
                  </a:lnTo>
                  <a:cubicBezTo>
                    <a:pt x="11723" y="4024"/>
                    <a:pt x="11348" y="4398"/>
                    <a:pt x="11251" y="4884"/>
                  </a:cubicBezTo>
                  <a:lnTo>
                    <a:pt x="8900" y="4884"/>
                  </a:lnTo>
                  <a:cubicBezTo>
                    <a:pt x="8796" y="4884"/>
                    <a:pt x="8740" y="4766"/>
                    <a:pt x="8803" y="4683"/>
                  </a:cubicBezTo>
                  <a:cubicBezTo>
                    <a:pt x="9753" y="3518"/>
                    <a:pt x="9753" y="1853"/>
                    <a:pt x="8803" y="688"/>
                  </a:cubicBezTo>
                  <a:cubicBezTo>
                    <a:pt x="8740" y="604"/>
                    <a:pt x="8796" y="486"/>
                    <a:pt x="8900" y="486"/>
                  </a:cubicBezTo>
                  <a:close/>
                  <a:moveTo>
                    <a:pt x="1221" y="1"/>
                  </a:moveTo>
                  <a:cubicBezTo>
                    <a:pt x="1083" y="1"/>
                    <a:pt x="979" y="105"/>
                    <a:pt x="979" y="244"/>
                  </a:cubicBezTo>
                  <a:cubicBezTo>
                    <a:pt x="979" y="646"/>
                    <a:pt x="646" y="972"/>
                    <a:pt x="243" y="972"/>
                  </a:cubicBezTo>
                  <a:cubicBezTo>
                    <a:pt x="112" y="972"/>
                    <a:pt x="1" y="1083"/>
                    <a:pt x="1" y="1222"/>
                  </a:cubicBezTo>
                  <a:lnTo>
                    <a:pt x="1" y="4149"/>
                  </a:lnTo>
                  <a:cubicBezTo>
                    <a:pt x="1" y="4281"/>
                    <a:pt x="112" y="4392"/>
                    <a:pt x="243" y="4392"/>
                  </a:cubicBezTo>
                  <a:cubicBezTo>
                    <a:pt x="646" y="4392"/>
                    <a:pt x="979" y="4718"/>
                    <a:pt x="979" y="5120"/>
                  </a:cubicBezTo>
                  <a:cubicBezTo>
                    <a:pt x="979" y="5259"/>
                    <a:pt x="1083" y="5363"/>
                    <a:pt x="1221" y="5363"/>
                  </a:cubicBezTo>
                  <a:lnTo>
                    <a:pt x="11466" y="5363"/>
                  </a:lnTo>
                  <a:cubicBezTo>
                    <a:pt x="11605" y="5363"/>
                    <a:pt x="11709" y="5259"/>
                    <a:pt x="11709" y="5120"/>
                  </a:cubicBezTo>
                  <a:cubicBezTo>
                    <a:pt x="11709" y="4718"/>
                    <a:pt x="12042" y="4392"/>
                    <a:pt x="12444" y="4392"/>
                  </a:cubicBezTo>
                  <a:cubicBezTo>
                    <a:pt x="12576" y="4392"/>
                    <a:pt x="12687" y="4281"/>
                    <a:pt x="12687" y="4149"/>
                  </a:cubicBezTo>
                  <a:lnTo>
                    <a:pt x="12687" y="1222"/>
                  </a:lnTo>
                  <a:cubicBezTo>
                    <a:pt x="12687" y="1083"/>
                    <a:pt x="12576" y="972"/>
                    <a:pt x="12444" y="972"/>
                  </a:cubicBezTo>
                  <a:cubicBezTo>
                    <a:pt x="12042" y="972"/>
                    <a:pt x="11709" y="646"/>
                    <a:pt x="11709" y="244"/>
                  </a:cubicBezTo>
                  <a:cubicBezTo>
                    <a:pt x="11709" y="105"/>
                    <a:pt x="11605" y="1"/>
                    <a:pt x="11466"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0" name="Google Shape;7500;p95"/>
            <p:cNvSpPr/>
            <p:nvPr/>
          </p:nvSpPr>
          <p:spPr>
            <a:xfrm>
              <a:off x="6986862" y="3759355"/>
              <a:ext cx="140899" cy="141083"/>
            </a:xfrm>
            <a:custGeom>
              <a:rect b="b" l="l" r="r" t="t"/>
              <a:pathLst>
                <a:path extrusionOk="0" h="5370" w="5363">
                  <a:moveTo>
                    <a:pt x="2685" y="1"/>
                  </a:moveTo>
                  <a:cubicBezTo>
                    <a:pt x="1201" y="1"/>
                    <a:pt x="1" y="1201"/>
                    <a:pt x="1" y="2685"/>
                  </a:cubicBezTo>
                  <a:cubicBezTo>
                    <a:pt x="1" y="4163"/>
                    <a:pt x="1201" y="5370"/>
                    <a:pt x="2685" y="5370"/>
                  </a:cubicBezTo>
                  <a:cubicBezTo>
                    <a:pt x="4163" y="5370"/>
                    <a:pt x="5363" y="4163"/>
                    <a:pt x="5363" y="2685"/>
                  </a:cubicBezTo>
                  <a:cubicBezTo>
                    <a:pt x="5363" y="1201"/>
                    <a:pt x="4163" y="1"/>
                    <a:pt x="2685" y="1"/>
                  </a:cubicBezTo>
                  <a:close/>
                </a:path>
              </a:pathLst>
            </a:custGeom>
            <a:solidFill>
              <a:srgbClr val="8095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1" name="Google Shape;7501;p95"/>
            <p:cNvSpPr/>
            <p:nvPr/>
          </p:nvSpPr>
          <p:spPr>
            <a:xfrm>
              <a:off x="7025141" y="3785023"/>
              <a:ext cx="64184" cy="89773"/>
            </a:xfrm>
            <a:custGeom>
              <a:rect b="b" l="l" r="r" t="t"/>
              <a:pathLst>
                <a:path extrusionOk="0" h="3417" w="2443">
                  <a:moveTo>
                    <a:pt x="979" y="751"/>
                  </a:moveTo>
                  <a:lnTo>
                    <a:pt x="979" y="1382"/>
                  </a:lnTo>
                  <a:cubicBezTo>
                    <a:pt x="632" y="1264"/>
                    <a:pt x="493" y="1160"/>
                    <a:pt x="493" y="1022"/>
                  </a:cubicBezTo>
                  <a:cubicBezTo>
                    <a:pt x="493" y="938"/>
                    <a:pt x="673" y="800"/>
                    <a:pt x="979" y="751"/>
                  </a:cubicBezTo>
                  <a:close/>
                  <a:moveTo>
                    <a:pt x="1471" y="2027"/>
                  </a:moveTo>
                  <a:cubicBezTo>
                    <a:pt x="1818" y="2145"/>
                    <a:pt x="1957" y="2249"/>
                    <a:pt x="1957" y="2395"/>
                  </a:cubicBezTo>
                  <a:cubicBezTo>
                    <a:pt x="1964" y="2471"/>
                    <a:pt x="1776" y="2617"/>
                    <a:pt x="1471" y="2659"/>
                  </a:cubicBezTo>
                  <a:lnTo>
                    <a:pt x="1471" y="2027"/>
                  </a:lnTo>
                  <a:close/>
                  <a:moveTo>
                    <a:pt x="1225" y="0"/>
                  </a:moveTo>
                  <a:cubicBezTo>
                    <a:pt x="1102" y="0"/>
                    <a:pt x="979" y="82"/>
                    <a:pt x="979" y="245"/>
                  </a:cubicBezTo>
                  <a:lnTo>
                    <a:pt x="979" y="259"/>
                  </a:lnTo>
                  <a:cubicBezTo>
                    <a:pt x="410" y="328"/>
                    <a:pt x="1" y="626"/>
                    <a:pt x="1" y="1022"/>
                  </a:cubicBezTo>
                  <a:cubicBezTo>
                    <a:pt x="1" y="1563"/>
                    <a:pt x="535" y="1771"/>
                    <a:pt x="979" y="1896"/>
                  </a:cubicBezTo>
                  <a:lnTo>
                    <a:pt x="979" y="2659"/>
                  </a:lnTo>
                  <a:cubicBezTo>
                    <a:pt x="673" y="2610"/>
                    <a:pt x="493" y="2471"/>
                    <a:pt x="493" y="2395"/>
                  </a:cubicBezTo>
                  <a:cubicBezTo>
                    <a:pt x="493" y="2232"/>
                    <a:pt x="370" y="2150"/>
                    <a:pt x="247" y="2150"/>
                  </a:cubicBezTo>
                  <a:cubicBezTo>
                    <a:pt x="124" y="2150"/>
                    <a:pt x="1" y="2232"/>
                    <a:pt x="1" y="2395"/>
                  </a:cubicBezTo>
                  <a:cubicBezTo>
                    <a:pt x="1" y="2783"/>
                    <a:pt x="410" y="3089"/>
                    <a:pt x="979" y="3158"/>
                  </a:cubicBezTo>
                  <a:lnTo>
                    <a:pt x="979" y="3172"/>
                  </a:lnTo>
                  <a:cubicBezTo>
                    <a:pt x="979" y="3335"/>
                    <a:pt x="1102" y="3416"/>
                    <a:pt x="1225" y="3416"/>
                  </a:cubicBezTo>
                  <a:cubicBezTo>
                    <a:pt x="1348" y="3416"/>
                    <a:pt x="1471" y="3335"/>
                    <a:pt x="1471" y="3172"/>
                  </a:cubicBezTo>
                  <a:lnTo>
                    <a:pt x="1471" y="3158"/>
                  </a:lnTo>
                  <a:cubicBezTo>
                    <a:pt x="2040" y="3089"/>
                    <a:pt x="2442" y="2783"/>
                    <a:pt x="2442" y="2395"/>
                  </a:cubicBezTo>
                  <a:cubicBezTo>
                    <a:pt x="2442" y="1847"/>
                    <a:pt x="1908" y="1639"/>
                    <a:pt x="1471" y="1521"/>
                  </a:cubicBezTo>
                  <a:lnTo>
                    <a:pt x="1471" y="751"/>
                  </a:lnTo>
                  <a:cubicBezTo>
                    <a:pt x="1776" y="800"/>
                    <a:pt x="1957" y="938"/>
                    <a:pt x="1957" y="1022"/>
                  </a:cubicBezTo>
                  <a:cubicBezTo>
                    <a:pt x="1957" y="1185"/>
                    <a:pt x="2078" y="1266"/>
                    <a:pt x="2199" y="1266"/>
                  </a:cubicBezTo>
                  <a:cubicBezTo>
                    <a:pt x="2321" y="1266"/>
                    <a:pt x="2442" y="1185"/>
                    <a:pt x="2442" y="1022"/>
                  </a:cubicBezTo>
                  <a:cubicBezTo>
                    <a:pt x="2442" y="626"/>
                    <a:pt x="2040" y="328"/>
                    <a:pt x="1471" y="259"/>
                  </a:cubicBezTo>
                  <a:lnTo>
                    <a:pt x="1471" y="245"/>
                  </a:lnTo>
                  <a:cubicBezTo>
                    <a:pt x="1471" y="82"/>
                    <a:pt x="1348" y="0"/>
                    <a:pt x="122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2" name="Google Shape;7502;p95"/>
            <p:cNvSpPr/>
            <p:nvPr/>
          </p:nvSpPr>
          <p:spPr>
            <a:xfrm>
              <a:off x="6890652" y="3759355"/>
              <a:ext cx="12795" cy="12795"/>
            </a:xfrm>
            <a:custGeom>
              <a:rect b="b" l="l" r="r" t="t"/>
              <a:pathLst>
                <a:path extrusionOk="0" h="487" w="487">
                  <a:moveTo>
                    <a:pt x="243" y="1"/>
                  </a:moveTo>
                  <a:cubicBezTo>
                    <a:pt x="112" y="1"/>
                    <a:pt x="1" y="105"/>
                    <a:pt x="1" y="244"/>
                  </a:cubicBezTo>
                  <a:cubicBezTo>
                    <a:pt x="1" y="376"/>
                    <a:pt x="112" y="486"/>
                    <a:pt x="243" y="486"/>
                  </a:cubicBezTo>
                  <a:cubicBezTo>
                    <a:pt x="382" y="486"/>
                    <a:pt x="486" y="376"/>
                    <a:pt x="486" y="244"/>
                  </a:cubicBezTo>
                  <a:cubicBezTo>
                    <a:pt x="486" y="105"/>
                    <a:pt x="382"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3" name="Google Shape;7503;p95"/>
            <p:cNvSpPr/>
            <p:nvPr/>
          </p:nvSpPr>
          <p:spPr>
            <a:xfrm>
              <a:off x="7211203" y="3759355"/>
              <a:ext cx="12768" cy="12795"/>
            </a:xfrm>
            <a:custGeom>
              <a:rect b="b" l="l" r="r" t="t"/>
              <a:pathLst>
                <a:path extrusionOk="0" h="487" w="486">
                  <a:moveTo>
                    <a:pt x="243" y="1"/>
                  </a:moveTo>
                  <a:cubicBezTo>
                    <a:pt x="104" y="1"/>
                    <a:pt x="0" y="105"/>
                    <a:pt x="0" y="244"/>
                  </a:cubicBezTo>
                  <a:cubicBezTo>
                    <a:pt x="0" y="376"/>
                    <a:pt x="104" y="486"/>
                    <a:pt x="243" y="486"/>
                  </a:cubicBezTo>
                  <a:cubicBezTo>
                    <a:pt x="375" y="486"/>
                    <a:pt x="486" y="376"/>
                    <a:pt x="486" y="244"/>
                  </a:cubicBezTo>
                  <a:cubicBezTo>
                    <a:pt x="486" y="105"/>
                    <a:pt x="375" y="1"/>
                    <a:pt x="243" y="1"/>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4" name="Google Shape;7504;p95"/>
            <p:cNvSpPr/>
            <p:nvPr/>
          </p:nvSpPr>
          <p:spPr>
            <a:xfrm>
              <a:off x="6890652" y="3887486"/>
              <a:ext cx="12795" cy="12768"/>
            </a:xfrm>
            <a:custGeom>
              <a:rect b="b" l="l" r="r" t="t"/>
              <a:pathLst>
                <a:path extrusionOk="0" h="486" w="487">
                  <a:moveTo>
                    <a:pt x="243" y="0"/>
                  </a:moveTo>
                  <a:cubicBezTo>
                    <a:pt x="112" y="0"/>
                    <a:pt x="1" y="111"/>
                    <a:pt x="1" y="243"/>
                  </a:cubicBezTo>
                  <a:cubicBezTo>
                    <a:pt x="1" y="382"/>
                    <a:pt x="112" y="486"/>
                    <a:pt x="243" y="486"/>
                  </a:cubicBezTo>
                  <a:cubicBezTo>
                    <a:pt x="382" y="486"/>
                    <a:pt x="486" y="382"/>
                    <a:pt x="486" y="243"/>
                  </a:cubicBezTo>
                  <a:cubicBezTo>
                    <a:pt x="486" y="111"/>
                    <a:pt x="382"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5" name="Google Shape;7505;p95"/>
            <p:cNvSpPr/>
            <p:nvPr/>
          </p:nvSpPr>
          <p:spPr>
            <a:xfrm>
              <a:off x="7211203" y="3887486"/>
              <a:ext cx="12768" cy="12768"/>
            </a:xfrm>
            <a:custGeom>
              <a:rect b="b" l="l" r="r" t="t"/>
              <a:pathLst>
                <a:path extrusionOk="0" h="486" w="486">
                  <a:moveTo>
                    <a:pt x="243" y="0"/>
                  </a:moveTo>
                  <a:cubicBezTo>
                    <a:pt x="104" y="0"/>
                    <a:pt x="0" y="111"/>
                    <a:pt x="0" y="243"/>
                  </a:cubicBezTo>
                  <a:cubicBezTo>
                    <a:pt x="0" y="382"/>
                    <a:pt x="104" y="486"/>
                    <a:pt x="243" y="486"/>
                  </a:cubicBezTo>
                  <a:cubicBezTo>
                    <a:pt x="375" y="486"/>
                    <a:pt x="486" y="382"/>
                    <a:pt x="486" y="243"/>
                  </a:cubicBezTo>
                  <a:cubicBezTo>
                    <a:pt x="486" y="111"/>
                    <a:pt x="375" y="0"/>
                    <a:pt x="243" y="0"/>
                  </a:cubicBezTo>
                  <a:close/>
                </a:path>
              </a:pathLst>
            </a:custGeom>
            <a:solidFill>
              <a:srgbClr val="8F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6" name="Google Shape;7506;p95"/>
            <p:cNvSpPr/>
            <p:nvPr/>
          </p:nvSpPr>
          <p:spPr>
            <a:xfrm>
              <a:off x="6871342" y="3932306"/>
              <a:ext cx="371966" cy="12952"/>
            </a:xfrm>
            <a:custGeom>
              <a:rect b="b" l="l" r="r" t="t"/>
              <a:pathLst>
                <a:path extrusionOk="0" h="493" w="14158">
                  <a:moveTo>
                    <a:pt x="0" y="0"/>
                  </a:moveTo>
                  <a:lnTo>
                    <a:pt x="0" y="493"/>
                  </a:lnTo>
                  <a:lnTo>
                    <a:pt x="14157" y="493"/>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7" name="Google Shape;7507;p95"/>
            <p:cNvSpPr/>
            <p:nvPr/>
          </p:nvSpPr>
          <p:spPr>
            <a:xfrm>
              <a:off x="6871342" y="3958001"/>
              <a:ext cx="371966" cy="12768"/>
            </a:xfrm>
            <a:custGeom>
              <a:rect b="b" l="l" r="r" t="t"/>
              <a:pathLst>
                <a:path extrusionOk="0" h="486" w="14158">
                  <a:moveTo>
                    <a:pt x="0" y="0"/>
                  </a:moveTo>
                  <a:lnTo>
                    <a:pt x="0" y="486"/>
                  </a:lnTo>
                  <a:lnTo>
                    <a:pt x="14157" y="486"/>
                  </a:ln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08" name="Google Shape;7508;p95"/>
            <p:cNvSpPr/>
            <p:nvPr/>
          </p:nvSpPr>
          <p:spPr>
            <a:xfrm>
              <a:off x="6871342" y="3983695"/>
              <a:ext cx="371966" cy="12768"/>
            </a:xfrm>
            <a:custGeom>
              <a:rect b="b" l="l" r="r" t="t"/>
              <a:pathLst>
                <a:path extrusionOk="0" h="486" w="14158">
                  <a:moveTo>
                    <a:pt x="0" y="0"/>
                  </a:moveTo>
                  <a:lnTo>
                    <a:pt x="0" y="243"/>
                  </a:lnTo>
                  <a:cubicBezTo>
                    <a:pt x="0" y="375"/>
                    <a:pt x="111" y="486"/>
                    <a:pt x="250" y="486"/>
                  </a:cubicBezTo>
                  <a:lnTo>
                    <a:pt x="13907" y="486"/>
                  </a:lnTo>
                  <a:cubicBezTo>
                    <a:pt x="14046" y="486"/>
                    <a:pt x="14157" y="375"/>
                    <a:pt x="14157" y="243"/>
                  </a:cubicBezTo>
                  <a:lnTo>
                    <a:pt x="14157" y="0"/>
                  </a:lnTo>
                  <a:close/>
                </a:path>
              </a:pathLst>
            </a:custGeom>
            <a:solidFill>
              <a:srgbClr val="B8C7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09" name="Google Shape;7509;p95"/>
          <p:cNvGrpSpPr/>
          <p:nvPr/>
        </p:nvGrpSpPr>
        <p:grpSpPr>
          <a:xfrm>
            <a:off x="7389187" y="3681535"/>
            <a:ext cx="402757" cy="372728"/>
            <a:chOff x="7402362" y="3681535"/>
            <a:chExt cx="402757" cy="372728"/>
          </a:xfrm>
        </p:grpSpPr>
        <p:sp>
          <p:nvSpPr>
            <p:cNvPr id="7510" name="Google Shape;7510;p95"/>
            <p:cNvSpPr/>
            <p:nvPr/>
          </p:nvSpPr>
          <p:spPr>
            <a:xfrm>
              <a:off x="7471248" y="3681535"/>
              <a:ext cx="333871" cy="303763"/>
            </a:xfrm>
            <a:custGeom>
              <a:rect b="b" l="l" r="r" t="t"/>
              <a:pathLst>
                <a:path extrusionOk="0" h="11562" w="12708">
                  <a:moveTo>
                    <a:pt x="6341" y="0"/>
                  </a:moveTo>
                  <a:cubicBezTo>
                    <a:pt x="4868" y="0"/>
                    <a:pt x="3393" y="562"/>
                    <a:pt x="2268" y="1687"/>
                  </a:cubicBezTo>
                  <a:cubicBezTo>
                    <a:pt x="0" y="3955"/>
                    <a:pt x="21" y="7624"/>
                    <a:pt x="2296" y="9871"/>
                  </a:cubicBezTo>
                  <a:cubicBezTo>
                    <a:pt x="2407" y="9982"/>
                    <a:pt x="2518" y="10086"/>
                    <a:pt x="2636" y="10184"/>
                  </a:cubicBezTo>
                  <a:cubicBezTo>
                    <a:pt x="3718" y="11105"/>
                    <a:pt x="5049" y="11561"/>
                    <a:pt x="6375" y="11561"/>
                  </a:cubicBezTo>
                  <a:cubicBezTo>
                    <a:pt x="7854" y="11561"/>
                    <a:pt x="9327" y="10994"/>
                    <a:pt x="10446" y="9871"/>
                  </a:cubicBezTo>
                  <a:cubicBezTo>
                    <a:pt x="12576" y="7749"/>
                    <a:pt x="12707" y="4343"/>
                    <a:pt x="10758" y="2061"/>
                  </a:cubicBezTo>
                  <a:cubicBezTo>
                    <a:pt x="10661" y="1943"/>
                    <a:pt x="10557" y="1832"/>
                    <a:pt x="10446" y="1721"/>
                  </a:cubicBezTo>
                  <a:cubicBezTo>
                    <a:pt x="9320" y="574"/>
                    <a:pt x="7831" y="0"/>
                    <a:pt x="6341"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1" name="Google Shape;7511;p95"/>
            <p:cNvSpPr/>
            <p:nvPr/>
          </p:nvSpPr>
          <p:spPr>
            <a:xfrm>
              <a:off x="7540502" y="3735683"/>
              <a:ext cx="236741" cy="236558"/>
            </a:xfrm>
            <a:custGeom>
              <a:rect b="b" l="l" r="r" t="t"/>
              <a:pathLst>
                <a:path extrusionOk="0" h="9004" w="9011">
                  <a:moveTo>
                    <a:pt x="8122" y="0"/>
                  </a:moveTo>
                  <a:lnTo>
                    <a:pt x="0" y="8123"/>
                  </a:lnTo>
                  <a:cubicBezTo>
                    <a:pt x="423" y="8483"/>
                    <a:pt x="895" y="8781"/>
                    <a:pt x="1401" y="9003"/>
                  </a:cubicBezTo>
                  <a:lnTo>
                    <a:pt x="9010" y="1401"/>
                  </a:lnTo>
                  <a:cubicBezTo>
                    <a:pt x="8781" y="888"/>
                    <a:pt x="8483" y="416"/>
                    <a:pt x="8122"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2" name="Google Shape;7512;p95"/>
            <p:cNvSpPr/>
            <p:nvPr/>
          </p:nvSpPr>
          <p:spPr>
            <a:xfrm>
              <a:off x="7472693" y="3728274"/>
              <a:ext cx="283585" cy="256998"/>
            </a:xfrm>
            <a:custGeom>
              <a:rect b="b" l="l" r="r" t="t"/>
              <a:pathLst>
                <a:path extrusionOk="0" h="9782" w="10794">
                  <a:moveTo>
                    <a:pt x="9427" y="8869"/>
                  </a:moveTo>
                  <a:cubicBezTo>
                    <a:pt x="9426" y="8870"/>
                    <a:pt x="9424" y="8871"/>
                    <a:pt x="9423" y="8872"/>
                  </a:cubicBezTo>
                  <a:lnTo>
                    <a:pt x="9423" y="8872"/>
                  </a:lnTo>
                  <a:cubicBezTo>
                    <a:pt x="9422" y="8873"/>
                    <a:pt x="9421" y="8875"/>
                    <a:pt x="9420" y="8876"/>
                  </a:cubicBezTo>
                  <a:lnTo>
                    <a:pt x="9427" y="8869"/>
                  </a:lnTo>
                  <a:close/>
                  <a:moveTo>
                    <a:pt x="4560" y="0"/>
                  </a:moveTo>
                  <a:cubicBezTo>
                    <a:pt x="3489" y="0"/>
                    <a:pt x="2412" y="298"/>
                    <a:pt x="1457" y="907"/>
                  </a:cubicBezTo>
                  <a:cubicBezTo>
                    <a:pt x="1" y="3189"/>
                    <a:pt x="327" y="6178"/>
                    <a:pt x="2241" y="8092"/>
                  </a:cubicBezTo>
                  <a:cubicBezTo>
                    <a:pt x="2352" y="8203"/>
                    <a:pt x="2463" y="8307"/>
                    <a:pt x="2574" y="8405"/>
                  </a:cubicBezTo>
                  <a:cubicBezTo>
                    <a:pt x="3647" y="9316"/>
                    <a:pt x="4980" y="9782"/>
                    <a:pt x="6320" y="9782"/>
                  </a:cubicBezTo>
                  <a:cubicBezTo>
                    <a:pt x="7394" y="9782"/>
                    <a:pt x="8472" y="9482"/>
                    <a:pt x="9423" y="8872"/>
                  </a:cubicBezTo>
                  <a:lnTo>
                    <a:pt x="9423" y="8872"/>
                  </a:lnTo>
                  <a:cubicBezTo>
                    <a:pt x="10793" y="6736"/>
                    <a:pt x="10605" y="3957"/>
                    <a:pt x="8955" y="2023"/>
                  </a:cubicBezTo>
                  <a:cubicBezTo>
                    <a:pt x="8858" y="1912"/>
                    <a:pt x="8754" y="1794"/>
                    <a:pt x="8643" y="1690"/>
                  </a:cubicBezTo>
                  <a:cubicBezTo>
                    <a:pt x="7529" y="576"/>
                    <a:pt x="6051" y="0"/>
                    <a:pt x="4560"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3" name="Google Shape;7513;p95"/>
            <p:cNvSpPr/>
            <p:nvPr/>
          </p:nvSpPr>
          <p:spPr>
            <a:xfrm>
              <a:off x="7508791" y="3711985"/>
              <a:ext cx="251691" cy="243572"/>
            </a:xfrm>
            <a:custGeom>
              <a:rect b="b" l="l" r="r" t="t"/>
              <a:pathLst>
                <a:path extrusionOk="0" h="9271" w="9580">
                  <a:moveTo>
                    <a:pt x="4946" y="1"/>
                  </a:moveTo>
                  <a:cubicBezTo>
                    <a:pt x="4842" y="1"/>
                    <a:pt x="4738" y="7"/>
                    <a:pt x="4641" y="14"/>
                  </a:cubicBezTo>
                  <a:cubicBezTo>
                    <a:pt x="2906" y="125"/>
                    <a:pt x="1381" y="1201"/>
                    <a:pt x="694" y="2796"/>
                  </a:cubicBezTo>
                  <a:cubicBezTo>
                    <a:pt x="0" y="4384"/>
                    <a:pt x="257" y="6229"/>
                    <a:pt x="1360" y="7575"/>
                  </a:cubicBezTo>
                  <a:cubicBezTo>
                    <a:pt x="1561" y="7818"/>
                    <a:pt x="1790" y="8047"/>
                    <a:pt x="2039" y="8248"/>
                  </a:cubicBezTo>
                  <a:cubicBezTo>
                    <a:pt x="2878" y="8922"/>
                    <a:pt x="3906" y="9270"/>
                    <a:pt x="4943" y="9270"/>
                  </a:cubicBezTo>
                  <a:cubicBezTo>
                    <a:pt x="5623" y="9270"/>
                    <a:pt x="6306" y="9121"/>
                    <a:pt x="6943" y="8816"/>
                  </a:cubicBezTo>
                  <a:cubicBezTo>
                    <a:pt x="8553" y="8047"/>
                    <a:pt x="9579" y="6417"/>
                    <a:pt x="9579" y="4634"/>
                  </a:cubicBezTo>
                  <a:cubicBezTo>
                    <a:pt x="9579" y="3247"/>
                    <a:pt x="8955" y="1936"/>
                    <a:pt x="7880" y="1055"/>
                  </a:cubicBezTo>
                  <a:cubicBezTo>
                    <a:pt x="7741" y="937"/>
                    <a:pt x="7595" y="833"/>
                    <a:pt x="7443" y="736"/>
                  </a:cubicBezTo>
                  <a:cubicBezTo>
                    <a:pt x="6694" y="257"/>
                    <a:pt x="5827" y="1"/>
                    <a:pt x="4946"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4" name="Google Shape;7514;p95"/>
            <p:cNvSpPr/>
            <p:nvPr/>
          </p:nvSpPr>
          <p:spPr>
            <a:xfrm>
              <a:off x="7496575" y="3728248"/>
              <a:ext cx="251323" cy="227310"/>
            </a:xfrm>
            <a:custGeom>
              <a:rect b="b" l="l" r="r" t="t"/>
              <a:pathLst>
                <a:path extrusionOk="0" h="8652" w="9566">
                  <a:moveTo>
                    <a:pt x="3663" y="0"/>
                  </a:moveTo>
                  <a:cubicBezTo>
                    <a:pt x="3458" y="0"/>
                    <a:pt x="3252" y="11"/>
                    <a:pt x="3045" y="34"/>
                  </a:cubicBezTo>
                  <a:cubicBezTo>
                    <a:pt x="444" y="1580"/>
                    <a:pt x="0" y="5159"/>
                    <a:pt x="2137" y="7296"/>
                  </a:cubicBezTo>
                  <a:cubicBezTo>
                    <a:pt x="3053" y="8211"/>
                    <a:pt x="4232" y="8652"/>
                    <a:pt x="5403" y="8652"/>
                  </a:cubicBezTo>
                  <a:cubicBezTo>
                    <a:pt x="6963" y="8652"/>
                    <a:pt x="8508" y="7869"/>
                    <a:pt x="9392" y="6387"/>
                  </a:cubicBezTo>
                  <a:cubicBezTo>
                    <a:pt x="9565" y="4813"/>
                    <a:pt x="9080" y="3231"/>
                    <a:pt x="8053" y="2024"/>
                  </a:cubicBezTo>
                  <a:cubicBezTo>
                    <a:pt x="7949" y="1913"/>
                    <a:pt x="7845" y="1795"/>
                    <a:pt x="7741" y="1691"/>
                  </a:cubicBezTo>
                  <a:cubicBezTo>
                    <a:pt x="6653" y="603"/>
                    <a:pt x="5183" y="0"/>
                    <a:pt x="3663"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5" name="Google Shape;7515;p95"/>
            <p:cNvSpPr/>
            <p:nvPr/>
          </p:nvSpPr>
          <p:spPr>
            <a:xfrm>
              <a:off x="7511524" y="3731296"/>
              <a:ext cx="221976" cy="232564"/>
            </a:xfrm>
            <a:custGeom>
              <a:rect b="b" l="l" r="r" t="t"/>
              <a:pathLst>
                <a:path extrusionOk="0" h="8852" w="8449">
                  <a:moveTo>
                    <a:pt x="7339" y="1"/>
                  </a:moveTo>
                  <a:lnTo>
                    <a:pt x="0" y="7339"/>
                  </a:lnTo>
                  <a:cubicBezTo>
                    <a:pt x="139" y="7866"/>
                    <a:pt x="340" y="8373"/>
                    <a:pt x="597" y="8851"/>
                  </a:cubicBezTo>
                  <a:lnTo>
                    <a:pt x="1935" y="7513"/>
                  </a:lnTo>
                  <a:lnTo>
                    <a:pt x="8449" y="1000"/>
                  </a:lnTo>
                  <a:cubicBezTo>
                    <a:pt x="8247" y="750"/>
                    <a:pt x="8025" y="521"/>
                    <a:pt x="7776" y="320"/>
                  </a:cubicBezTo>
                  <a:cubicBezTo>
                    <a:pt x="7637" y="202"/>
                    <a:pt x="7491" y="98"/>
                    <a:pt x="7339"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6" name="Google Shape;7516;p95"/>
            <p:cNvSpPr/>
            <p:nvPr/>
          </p:nvSpPr>
          <p:spPr>
            <a:xfrm>
              <a:off x="7519721" y="3712169"/>
              <a:ext cx="144157" cy="136696"/>
            </a:xfrm>
            <a:custGeom>
              <a:rect b="b" l="l" r="r" t="t"/>
              <a:pathLst>
                <a:path extrusionOk="0" h="5203" w="5487">
                  <a:moveTo>
                    <a:pt x="4530" y="0"/>
                  </a:moveTo>
                  <a:cubicBezTo>
                    <a:pt x="4426" y="0"/>
                    <a:pt x="4322" y="7"/>
                    <a:pt x="4225" y="14"/>
                  </a:cubicBezTo>
                  <a:lnTo>
                    <a:pt x="0" y="4232"/>
                  </a:lnTo>
                  <a:cubicBezTo>
                    <a:pt x="91" y="4571"/>
                    <a:pt x="215" y="4897"/>
                    <a:pt x="382" y="5203"/>
                  </a:cubicBezTo>
                  <a:lnTo>
                    <a:pt x="5487" y="98"/>
                  </a:lnTo>
                  <a:cubicBezTo>
                    <a:pt x="5175" y="35"/>
                    <a:pt x="4849" y="0"/>
                    <a:pt x="4530"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7" name="Google Shape;7517;p95"/>
            <p:cNvSpPr/>
            <p:nvPr/>
          </p:nvSpPr>
          <p:spPr>
            <a:xfrm>
              <a:off x="7502039" y="3706442"/>
              <a:ext cx="276466" cy="254686"/>
            </a:xfrm>
            <a:custGeom>
              <a:rect b="b" l="l" r="r" t="t"/>
              <a:pathLst>
                <a:path extrusionOk="0" h="9694" w="10523">
                  <a:moveTo>
                    <a:pt x="5203" y="434"/>
                  </a:moveTo>
                  <a:cubicBezTo>
                    <a:pt x="6375" y="434"/>
                    <a:pt x="7492" y="898"/>
                    <a:pt x="8324" y="1724"/>
                  </a:cubicBezTo>
                  <a:cubicBezTo>
                    <a:pt x="9808" y="3215"/>
                    <a:pt x="10044" y="5545"/>
                    <a:pt x="8872" y="7300"/>
                  </a:cubicBezTo>
                  <a:cubicBezTo>
                    <a:pt x="8035" y="8555"/>
                    <a:pt x="6642" y="9259"/>
                    <a:pt x="5203" y="9259"/>
                  </a:cubicBezTo>
                  <a:cubicBezTo>
                    <a:pt x="4638" y="9259"/>
                    <a:pt x="4065" y="9150"/>
                    <a:pt x="3517" y="8923"/>
                  </a:cubicBezTo>
                  <a:cubicBezTo>
                    <a:pt x="1568" y="8119"/>
                    <a:pt x="465" y="6052"/>
                    <a:pt x="875" y="3992"/>
                  </a:cubicBezTo>
                  <a:cubicBezTo>
                    <a:pt x="1284" y="1925"/>
                    <a:pt x="3094" y="434"/>
                    <a:pt x="5203" y="434"/>
                  </a:cubicBezTo>
                  <a:close/>
                  <a:moveTo>
                    <a:pt x="5207" y="0"/>
                  </a:moveTo>
                  <a:cubicBezTo>
                    <a:pt x="4584" y="0"/>
                    <a:pt x="3954" y="120"/>
                    <a:pt x="3351" y="371"/>
                  </a:cubicBezTo>
                  <a:cubicBezTo>
                    <a:pt x="1214" y="1252"/>
                    <a:pt x="1" y="3520"/>
                    <a:pt x="451" y="5788"/>
                  </a:cubicBezTo>
                  <a:cubicBezTo>
                    <a:pt x="895" y="8056"/>
                    <a:pt x="2886" y="9693"/>
                    <a:pt x="5203" y="9693"/>
                  </a:cubicBezTo>
                  <a:cubicBezTo>
                    <a:pt x="5211" y="9693"/>
                    <a:pt x="5220" y="9693"/>
                    <a:pt x="5228" y="9693"/>
                  </a:cubicBezTo>
                  <a:cubicBezTo>
                    <a:pt x="6502" y="9693"/>
                    <a:pt x="7727" y="9181"/>
                    <a:pt x="8629" y="8278"/>
                  </a:cubicBezTo>
                  <a:cubicBezTo>
                    <a:pt x="10266" y="6641"/>
                    <a:pt x="10523" y="4082"/>
                    <a:pt x="9240" y="2154"/>
                  </a:cubicBezTo>
                  <a:cubicBezTo>
                    <a:pt x="8319" y="775"/>
                    <a:pt x="6788" y="0"/>
                    <a:pt x="5207"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8" name="Google Shape;7518;p95"/>
            <p:cNvSpPr/>
            <p:nvPr/>
          </p:nvSpPr>
          <p:spPr>
            <a:xfrm>
              <a:off x="7402362" y="3750580"/>
              <a:ext cx="333871" cy="303684"/>
            </a:xfrm>
            <a:custGeom>
              <a:rect b="b" l="l" r="r" t="t"/>
              <a:pathLst>
                <a:path extrusionOk="0" h="11559" w="12708">
                  <a:moveTo>
                    <a:pt x="6339" y="0"/>
                  </a:moveTo>
                  <a:cubicBezTo>
                    <a:pt x="4863" y="0"/>
                    <a:pt x="3387" y="562"/>
                    <a:pt x="2262" y="1688"/>
                  </a:cubicBezTo>
                  <a:cubicBezTo>
                    <a:pt x="0" y="3949"/>
                    <a:pt x="14" y="7625"/>
                    <a:pt x="2296" y="9865"/>
                  </a:cubicBezTo>
                  <a:cubicBezTo>
                    <a:pt x="2407" y="9976"/>
                    <a:pt x="2518" y="10080"/>
                    <a:pt x="2629" y="10177"/>
                  </a:cubicBezTo>
                  <a:cubicBezTo>
                    <a:pt x="3711" y="11101"/>
                    <a:pt x="5041" y="11558"/>
                    <a:pt x="6368" y="11558"/>
                  </a:cubicBezTo>
                  <a:cubicBezTo>
                    <a:pt x="7850" y="11558"/>
                    <a:pt x="9327" y="10989"/>
                    <a:pt x="10446" y="9865"/>
                  </a:cubicBezTo>
                  <a:lnTo>
                    <a:pt x="10446" y="9872"/>
                  </a:lnTo>
                  <a:cubicBezTo>
                    <a:pt x="12569" y="7743"/>
                    <a:pt x="12708" y="4344"/>
                    <a:pt x="10758" y="2055"/>
                  </a:cubicBezTo>
                  <a:cubicBezTo>
                    <a:pt x="10654" y="1937"/>
                    <a:pt x="10557" y="1826"/>
                    <a:pt x="10446" y="1715"/>
                  </a:cubicBezTo>
                  <a:cubicBezTo>
                    <a:pt x="9318" y="573"/>
                    <a:pt x="7828" y="0"/>
                    <a:pt x="6339" y="0"/>
                  </a:cubicBezTo>
                  <a:close/>
                </a:path>
              </a:pathLst>
            </a:custGeom>
            <a:solidFill>
              <a:srgbClr val="8A9D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19" name="Google Shape;7519;p95"/>
            <p:cNvSpPr/>
            <p:nvPr/>
          </p:nvSpPr>
          <p:spPr>
            <a:xfrm>
              <a:off x="7471432" y="3804570"/>
              <a:ext cx="236741" cy="236741"/>
            </a:xfrm>
            <a:custGeom>
              <a:rect b="b" l="l" r="r" t="t"/>
              <a:pathLst>
                <a:path extrusionOk="0" h="9011" w="9011">
                  <a:moveTo>
                    <a:pt x="8129" y="0"/>
                  </a:moveTo>
                  <a:lnTo>
                    <a:pt x="0" y="8122"/>
                  </a:lnTo>
                  <a:cubicBezTo>
                    <a:pt x="423" y="8483"/>
                    <a:pt x="895" y="8781"/>
                    <a:pt x="1408" y="9010"/>
                  </a:cubicBezTo>
                  <a:lnTo>
                    <a:pt x="9010" y="1401"/>
                  </a:lnTo>
                  <a:cubicBezTo>
                    <a:pt x="8788" y="895"/>
                    <a:pt x="8490" y="423"/>
                    <a:pt x="8129" y="0"/>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0" name="Google Shape;7520;p95"/>
            <p:cNvSpPr/>
            <p:nvPr/>
          </p:nvSpPr>
          <p:spPr>
            <a:xfrm>
              <a:off x="7435334" y="3781029"/>
              <a:ext cx="256078" cy="243520"/>
            </a:xfrm>
            <a:custGeom>
              <a:rect b="b" l="l" r="r" t="t"/>
              <a:pathLst>
                <a:path extrusionOk="0" h="9269" w="9747">
                  <a:moveTo>
                    <a:pt x="5117" y="0"/>
                  </a:moveTo>
                  <a:cubicBezTo>
                    <a:pt x="4109" y="0"/>
                    <a:pt x="3101" y="328"/>
                    <a:pt x="2262" y="986"/>
                  </a:cubicBezTo>
                  <a:cubicBezTo>
                    <a:pt x="556" y="2318"/>
                    <a:pt x="1" y="4656"/>
                    <a:pt x="930" y="6618"/>
                  </a:cubicBezTo>
                  <a:cubicBezTo>
                    <a:pt x="1705" y="8262"/>
                    <a:pt x="3357" y="9269"/>
                    <a:pt x="5120" y="9269"/>
                  </a:cubicBezTo>
                  <a:cubicBezTo>
                    <a:pt x="5455" y="9269"/>
                    <a:pt x="5795" y="9232"/>
                    <a:pt x="6133" y="9157"/>
                  </a:cubicBezTo>
                  <a:cubicBezTo>
                    <a:pt x="8248" y="8679"/>
                    <a:pt x="9746" y="6799"/>
                    <a:pt x="9746" y="4635"/>
                  </a:cubicBezTo>
                  <a:cubicBezTo>
                    <a:pt x="9746" y="3247"/>
                    <a:pt x="9122" y="1930"/>
                    <a:pt x="8054" y="1049"/>
                  </a:cubicBezTo>
                  <a:cubicBezTo>
                    <a:pt x="7201" y="351"/>
                    <a:pt x="6159" y="0"/>
                    <a:pt x="5117" y="0"/>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1" name="Google Shape;7521;p95"/>
            <p:cNvSpPr/>
            <p:nvPr/>
          </p:nvSpPr>
          <p:spPr>
            <a:xfrm>
              <a:off x="7435701" y="3780924"/>
              <a:ext cx="211231" cy="198962"/>
            </a:xfrm>
            <a:custGeom>
              <a:rect b="b" l="l" r="r" t="t"/>
              <a:pathLst>
                <a:path extrusionOk="0" h="7573" w="8040">
                  <a:moveTo>
                    <a:pt x="5097" y="1"/>
                  </a:moveTo>
                  <a:cubicBezTo>
                    <a:pt x="3906" y="1"/>
                    <a:pt x="2718" y="458"/>
                    <a:pt x="1818" y="1358"/>
                  </a:cubicBezTo>
                  <a:cubicBezTo>
                    <a:pt x="133" y="3043"/>
                    <a:pt x="1" y="5735"/>
                    <a:pt x="1520" y="7573"/>
                  </a:cubicBezTo>
                  <a:lnTo>
                    <a:pt x="1520" y="7573"/>
                  </a:lnTo>
                  <a:lnTo>
                    <a:pt x="8040" y="1053"/>
                  </a:lnTo>
                  <a:cubicBezTo>
                    <a:pt x="7180" y="348"/>
                    <a:pt x="6137" y="1"/>
                    <a:pt x="5097" y="1"/>
                  </a:cubicBezTo>
                  <a:close/>
                </a:path>
              </a:pathLst>
            </a:custGeom>
            <a:solidFill>
              <a:srgbClr val="A2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2" name="Google Shape;7522;p95"/>
            <p:cNvSpPr/>
            <p:nvPr/>
          </p:nvSpPr>
          <p:spPr>
            <a:xfrm>
              <a:off x="7452122" y="3785417"/>
              <a:ext cx="174949" cy="174791"/>
            </a:xfrm>
            <a:custGeom>
              <a:rect b="b" l="l" r="r" t="t"/>
              <a:pathLst>
                <a:path extrusionOk="0" h="6653" w="6659">
                  <a:moveTo>
                    <a:pt x="5688" y="1"/>
                  </a:moveTo>
                  <a:lnTo>
                    <a:pt x="0" y="5682"/>
                  </a:lnTo>
                  <a:cubicBezTo>
                    <a:pt x="97" y="6014"/>
                    <a:pt x="222" y="6340"/>
                    <a:pt x="388" y="6653"/>
                  </a:cubicBezTo>
                  <a:lnTo>
                    <a:pt x="6659" y="382"/>
                  </a:lnTo>
                  <a:cubicBezTo>
                    <a:pt x="6354" y="216"/>
                    <a:pt x="6028" y="91"/>
                    <a:pt x="5688" y="1"/>
                  </a:cubicBezTo>
                  <a:close/>
                </a:path>
              </a:pathLst>
            </a:custGeom>
            <a:solidFill>
              <a:srgbClr val="BA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3" name="Google Shape;7523;p95"/>
            <p:cNvSpPr/>
            <p:nvPr/>
          </p:nvSpPr>
          <p:spPr>
            <a:xfrm>
              <a:off x="7432969" y="3775407"/>
              <a:ext cx="276466" cy="254791"/>
            </a:xfrm>
            <a:custGeom>
              <a:rect b="b" l="l" r="r" t="t"/>
              <a:pathLst>
                <a:path extrusionOk="0" h="9698" w="10523">
                  <a:moveTo>
                    <a:pt x="5229" y="437"/>
                  </a:moveTo>
                  <a:cubicBezTo>
                    <a:pt x="6392" y="437"/>
                    <a:pt x="7505" y="901"/>
                    <a:pt x="8324" y="1727"/>
                  </a:cubicBezTo>
                  <a:cubicBezTo>
                    <a:pt x="9815" y="3212"/>
                    <a:pt x="10044" y="5549"/>
                    <a:pt x="8879" y="7297"/>
                  </a:cubicBezTo>
                  <a:cubicBezTo>
                    <a:pt x="8036" y="8554"/>
                    <a:pt x="6642" y="9262"/>
                    <a:pt x="5203" y="9262"/>
                  </a:cubicBezTo>
                  <a:cubicBezTo>
                    <a:pt x="4640" y="9262"/>
                    <a:pt x="4070" y="9153"/>
                    <a:pt x="3524" y="8927"/>
                  </a:cubicBezTo>
                  <a:cubicBezTo>
                    <a:pt x="1575" y="8123"/>
                    <a:pt x="472" y="6056"/>
                    <a:pt x="882" y="3989"/>
                  </a:cubicBezTo>
                  <a:cubicBezTo>
                    <a:pt x="1291" y="1922"/>
                    <a:pt x="3101" y="437"/>
                    <a:pt x="5203" y="437"/>
                  </a:cubicBezTo>
                  <a:cubicBezTo>
                    <a:pt x="5212" y="437"/>
                    <a:pt x="5220" y="437"/>
                    <a:pt x="5229" y="437"/>
                  </a:cubicBezTo>
                  <a:close/>
                  <a:moveTo>
                    <a:pt x="5204" y="0"/>
                  </a:moveTo>
                  <a:cubicBezTo>
                    <a:pt x="4583" y="0"/>
                    <a:pt x="3954" y="119"/>
                    <a:pt x="3351" y="368"/>
                  </a:cubicBezTo>
                  <a:cubicBezTo>
                    <a:pt x="1215" y="1256"/>
                    <a:pt x="1" y="3524"/>
                    <a:pt x="452" y="5792"/>
                  </a:cubicBezTo>
                  <a:cubicBezTo>
                    <a:pt x="902" y="8060"/>
                    <a:pt x="2893" y="9697"/>
                    <a:pt x="5203" y="9697"/>
                  </a:cubicBezTo>
                  <a:cubicBezTo>
                    <a:pt x="6493" y="9697"/>
                    <a:pt x="7728" y="9191"/>
                    <a:pt x="8636" y="8275"/>
                  </a:cubicBezTo>
                  <a:cubicBezTo>
                    <a:pt x="10266" y="6645"/>
                    <a:pt x="10523" y="4079"/>
                    <a:pt x="9240" y="2157"/>
                  </a:cubicBezTo>
                  <a:cubicBezTo>
                    <a:pt x="8319" y="773"/>
                    <a:pt x="6786" y="0"/>
                    <a:pt x="5204"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4" name="Google Shape;7524;p95"/>
            <p:cNvSpPr/>
            <p:nvPr/>
          </p:nvSpPr>
          <p:spPr>
            <a:xfrm>
              <a:off x="7528286" y="3838093"/>
              <a:ext cx="82758" cy="129418"/>
            </a:xfrm>
            <a:custGeom>
              <a:rect b="b" l="l" r="r" t="t"/>
              <a:pathLst>
                <a:path extrusionOk="0" h="4926" w="3150">
                  <a:moveTo>
                    <a:pt x="1575" y="0"/>
                  </a:moveTo>
                  <a:cubicBezTo>
                    <a:pt x="722" y="0"/>
                    <a:pt x="14" y="604"/>
                    <a:pt x="14" y="1339"/>
                  </a:cubicBezTo>
                  <a:cubicBezTo>
                    <a:pt x="14" y="2081"/>
                    <a:pt x="715" y="2678"/>
                    <a:pt x="1575" y="2678"/>
                  </a:cubicBezTo>
                  <a:cubicBezTo>
                    <a:pt x="2199" y="2678"/>
                    <a:pt x="2705" y="3087"/>
                    <a:pt x="2705" y="3579"/>
                  </a:cubicBezTo>
                  <a:cubicBezTo>
                    <a:pt x="2705" y="4079"/>
                    <a:pt x="2199" y="4488"/>
                    <a:pt x="1575" y="4488"/>
                  </a:cubicBezTo>
                  <a:cubicBezTo>
                    <a:pt x="958" y="4488"/>
                    <a:pt x="451" y="4079"/>
                    <a:pt x="451" y="3579"/>
                  </a:cubicBezTo>
                  <a:cubicBezTo>
                    <a:pt x="465" y="3423"/>
                    <a:pt x="349" y="3345"/>
                    <a:pt x="233" y="3345"/>
                  </a:cubicBezTo>
                  <a:cubicBezTo>
                    <a:pt x="117" y="3345"/>
                    <a:pt x="0" y="3423"/>
                    <a:pt x="14" y="3579"/>
                  </a:cubicBezTo>
                  <a:cubicBezTo>
                    <a:pt x="14" y="4322"/>
                    <a:pt x="715" y="4925"/>
                    <a:pt x="1575" y="4925"/>
                  </a:cubicBezTo>
                  <a:cubicBezTo>
                    <a:pt x="2442" y="4925"/>
                    <a:pt x="3136" y="4322"/>
                    <a:pt x="3136" y="3579"/>
                  </a:cubicBezTo>
                  <a:cubicBezTo>
                    <a:pt x="3136" y="2844"/>
                    <a:pt x="2442" y="2241"/>
                    <a:pt x="1575" y="2241"/>
                  </a:cubicBezTo>
                  <a:cubicBezTo>
                    <a:pt x="958" y="2241"/>
                    <a:pt x="451" y="1838"/>
                    <a:pt x="451" y="1339"/>
                  </a:cubicBezTo>
                  <a:cubicBezTo>
                    <a:pt x="451" y="840"/>
                    <a:pt x="958" y="437"/>
                    <a:pt x="1575" y="437"/>
                  </a:cubicBezTo>
                  <a:cubicBezTo>
                    <a:pt x="2199" y="437"/>
                    <a:pt x="2705" y="840"/>
                    <a:pt x="2705" y="1339"/>
                  </a:cubicBezTo>
                  <a:cubicBezTo>
                    <a:pt x="2692" y="1499"/>
                    <a:pt x="2806" y="1578"/>
                    <a:pt x="2921" y="1578"/>
                  </a:cubicBezTo>
                  <a:cubicBezTo>
                    <a:pt x="3035" y="1578"/>
                    <a:pt x="3149" y="1499"/>
                    <a:pt x="3136" y="1339"/>
                  </a:cubicBezTo>
                  <a:cubicBezTo>
                    <a:pt x="3136" y="604"/>
                    <a:pt x="2435" y="0"/>
                    <a:pt x="1575"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5" name="Google Shape;7525;p95"/>
            <p:cNvSpPr/>
            <p:nvPr/>
          </p:nvSpPr>
          <p:spPr>
            <a:xfrm>
              <a:off x="7563622" y="3825798"/>
              <a:ext cx="12164" cy="153353"/>
            </a:xfrm>
            <a:custGeom>
              <a:rect b="b" l="l" r="r" t="t"/>
              <a:pathLst>
                <a:path extrusionOk="0" h="5837" w="463">
                  <a:moveTo>
                    <a:pt x="232" y="0"/>
                  </a:moveTo>
                  <a:cubicBezTo>
                    <a:pt x="117" y="0"/>
                    <a:pt x="1" y="80"/>
                    <a:pt x="15" y="239"/>
                  </a:cubicBezTo>
                  <a:lnTo>
                    <a:pt x="15" y="5622"/>
                  </a:lnTo>
                  <a:cubicBezTo>
                    <a:pt x="15" y="5740"/>
                    <a:pt x="112" y="5837"/>
                    <a:pt x="230" y="5837"/>
                  </a:cubicBezTo>
                  <a:cubicBezTo>
                    <a:pt x="355" y="5837"/>
                    <a:pt x="452" y="5740"/>
                    <a:pt x="445" y="5622"/>
                  </a:cubicBezTo>
                  <a:lnTo>
                    <a:pt x="445" y="239"/>
                  </a:lnTo>
                  <a:cubicBezTo>
                    <a:pt x="462" y="80"/>
                    <a:pt x="348" y="0"/>
                    <a:pt x="232" y="0"/>
                  </a:cubicBezTo>
                  <a:close/>
                </a:path>
              </a:pathLst>
            </a:custGeom>
            <a:solidFill>
              <a:srgbClr val="6881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26" name="Google Shape;7526;p95"/>
          <p:cNvGrpSpPr/>
          <p:nvPr/>
        </p:nvGrpSpPr>
        <p:grpSpPr>
          <a:xfrm>
            <a:off x="7947530" y="3736235"/>
            <a:ext cx="378902" cy="264065"/>
            <a:chOff x="7960705" y="3736235"/>
            <a:chExt cx="378902" cy="264065"/>
          </a:xfrm>
        </p:grpSpPr>
        <p:sp>
          <p:nvSpPr>
            <p:cNvPr id="7527" name="Google Shape;7527;p95"/>
            <p:cNvSpPr/>
            <p:nvPr/>
          </p:nvSpPr>
          <p:spPr>
            <a:xfrm>
              <a:off x="7960705" y="3736235"/>
              <a:ext cx="378902" cy="235638"/>
            </a:xfrm>
            <a:custGeom>
              <a:rect b="b" l="l" r="r" t="t"/>
              <a:pathLst>
                <a:path extrusionOk="0" h="8969" w="14422">
                  <a:moveTo>
                    <a:pt x="7319" y="0"/>
                  </a:moveTo>
                  <a:cubicBezTo>
                    <a:pt x="6514" y="0"/>
                    <a:pt x="6112" y="964"/>
                    <a:pt x="6674" y="1533"/>
                  </a:cubicBezTo>
                  <a:lnTo>
                    <a:pt x="3691" y="4821"/>
                  </a:lnTo>
                  <a:lnTo>
                    <a:pt x="1888" y="3274"/>
                  </a:lnTo>
                  <a:cubicBezTo>
                    <a:pt x="1888" y="3232"/>
                    <a:pt x="1895" y="3198"/>
                    <a:pt x="1895" y="3163"/>
                  </a:cubicBezTo>
                  <a:cubicBezTo>
                    <a:pt x="1895" y="2670"/>
                    <a:pt x="1489" y="2334"/>
                    <a:pt x="1059" y="2334"/>
                  </a:cubicBezTo>
                  <a:cubicBezTo>
                    <a:pt x="879" y="2334"/>
                    <a:pt x="695" y="2394"/>
                    <a:pt x="535" y="2525"/>
                  </a:cubicBezTo>
                  <a:cubicBezTo>
                    <a:pt x="1" y="2976"/>
                    <a:pt x="223" y="3850"/>
                    <a:pt x="917" y="3974"/>
                  </a:cubicBezTo>
                  <a:lnTo>
                    <a:pt x="917" y="8760"/>
                  </a:lnTo>
                  <a:cubicBezTo>
                    <a:pt x="917" y="8871"/>
                    <a:pt x="1007" y="8969"/>
                    <a:pt x="1125" y="8969"/>
                  </a:cubicBezTo>
                  <a:lnTo>
                    <a:pt x="13506" y="8969"/>
                  </a:lnTo>
                  <a:cubicBezTo>
                    <a:pt x="13624" y="8969"/>
                    <a:pt x="13714" y="8871"/>
                    <a:pt x="13714" y="8760"/>
                  </a:cubicBezTo>
                  <a:lnTo>
                    <a:pt x="13714" y="3974"/>
                  </a:lnTo>
                  <a:cubicBezTo>
                    <a:pt x="14130" y="3891"/>
                    <a:pt x="14421" y="3510"/>
                    <a:pt x="14380" y="3087"/>
                  </a:cubicBezTo>
                  <a:cubicBezTo>
                    <a:pt x="14345" y="2664"/>
                    <a:pt x="13991" y="2338"/>
                    <a:pt x="13561" y="2338"/>
                  </a:cubicBezTo>
                  <a:cubicBezTo>
                    <a:pt x="13062" y="2338"/>
                    <a:pt x="12680" y="2775"/>
                    <a:pt x="12743" y="3274"/>
                  </a:cubicBezTo>
                  <a:lnTo>
                    <a:pt x="10939" y="4821"/>
                  </a:lnTo>
                  <a:lnTo>
                    <a:pt x="7957" y="1533"/>
                  </a:lnTo>
                  <a:cubicBezTo>
                    <a:pt x="8519" y="964"/>
                    <a:pt x="8116" y="0"/>
                    <a:pt x="7319" y="0"/>
                  </a:cubicBezTo>
                  <a:close/>
                </a:path>
              </a:pathLst>
            </a:custGeom>
            <a:solidFill>
              <a:srgbClr val="B8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8" name="Google Shape;7528;p95"/>
            <p:cNvSpPr/>
            <p:nvPr/>
          </p:nvSpPr>
          <p:spPr>
            <a:xfrm>
              <a:off x="8295653" y="3797450"/>
              <a:ext cx="43034" cy="174423"/>
            </a:xfrm>
            <a:custGeom>
              <a:rect b="b" l="l" r="r" t="t"/>
              <a:pathLst>
                <a:path extrusionOk="0" h="6639" w="1638">
                  <a:moveTo>
                    <a:pt x="812" y="0"/>
                  </a:moveTo>
                  <a:cubicBezTo>
                    <a:pt x="414" y="0"/>
                    <a:pt x="68" y="287"/>
                    <a:pt x="1" y="687"/>
                  </a:cubicBezTo>
                  <a:lnTo>
                    <a:pt x="1" y="6639"/>
                  </a:lnTo>
                  <a:lnTo>
                    <a:pt x="757" y="6639"/>
                  </a:lnTo>
                  <a:cubicBezTo>
                    <a:pt x="868" y="6632"/>
                    <a:pt x="965" y="6541"/>
                    <a:pt x="965" y="6430"/>
                  </a:cubicBezTo>
                  <a:lnTo>
                    <a:pt x="965" y="1644"/>
                  </a:lnTo>
                  <a:cubicBezTo>
                    <a:pt x="1325" y="1575"/>
                    <a:pt x="1596" y="1284"/>
                    <a:pt x="1631" y="923"/>
                  </a:cubicBezTo>
                  <a:lnTo>
                    <a:pt x="1638" y="743"/>
                  </a:lnTo>
                  <a:cubicBezTo>
                    <a:pt x="1589" y="334"/>
                    <a:pt x="1256" y="14"/>
                    <a:pt x="840" y="1"/>
                  </a:cubicBezTo>
                  <a:cubicBezTo>
                    <a:pt x="831" y="0"/>
                    <a:pt x="821" y="0"/>
                    <a:pt x="812" y="0"/>
                  </a:cubicBezTo>
                  <a:close/>
                </a:path>
              </a:pathLst>
            </a:custGeom>
            <a:solidFill>
              <a:srgbClr val="92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29" name="Google Shape;7529;p95"/>
            <p:cNvSpPr/>
            <p:nvPr/>
          </p:nvSpPr>
          <p:spPr>
            <a:xfrm>
              <a:off x="8109407" y="3875821"/>
              <a:ext cx="76033" cy="64972"/>
            </a:xfrm>
            <a:custGeom>
              <a:rect b="b" l="l" r="r" t="t"/>
              <a:pathLst>
                <a:path extrusionOk="0" h="2473" w="2894">
                  <a:moveTo>
                    <a:pt x="1659" y="0"/>
                  </a:moveTo>
                  <a:cubicBezTo>
                    <a:pt x="556" y="0"/>
                    <a:pt x="1" y="1332"/>
                    <a:pt x="785" y="2109"/>
                  </a:cubicBezTo>
                  <a:cubicBezTo>
                    <a:pt x="1036" y="2360"/>
                    <a:pt x="1346" y="2473"/>
                    <a:pt x="1649" y="2473"/>
                  </a:cubicBezTo>
                  <a:cubicBezTo>
                    <a:pt x="2284" y="2473"/>
                    <a:pt x="2893" y="1981"/>
                    <a:pt x="2893" y="1235"/>
                  </a:cubicBezTo>
                  <a:cubicBezTo>
                    <a:pt x="2893" y="555"/>
                    <a:pt x="2338" y="0"/>
                    <a:pt x="1659"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0" name="Google Shape;7530;p95"/>
            <p:cNvSpPr/>
            <p:nvPr/>
          </p:nvSpPr>
          <p:spPr>
            <a:xfrm>
              <a:off x="7961624" y="3897495"/>
              <a:ext cx="50496" cy="43245"/>
            </a:xfrm>
            <a:custGeom>
              <a:rect b="b" l="l" r="r" t="t"/>
              <a:pathLst>
                <a:path extrusionOk="0" h="1646" w="1922">
                  <a:moveTo>
                    <a:pt x="1103" y="1"/>
                  </a:moveTo>
                  <a:cubicBezTo>
                    <a:pt x="368" y="1"/>
                    <a:pt x="1"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1" name="Google Shape;7531;p95"/>
            <p:cNvSpPr/>
            <p:nvPr/>
          </p:nvSpPr>
          <p:spPr>
            <a:xfrm>
              <a:off x="8037447" y="3897495"/>
              <a:ext cx="50496" cy="43245"/>
            </a:xfrm>
            <a:custGeom>
              <a:rect b="b" l="l" r="r" t="t"/>
              <a:pathLst>
                <a:path extrusionOk="0" h="1646" w="1922">
                  <a:moveTo>
                    <a:pt x="1103" y="1"/>
                  </a:moveTo>
                  <a:cubicBezTo>
                    <a:pt x="368" y="1"/>
                    <a:pt x="0" y="881"/>
                    <a:pt x="520" y="1402"/>
                  </a:cubicBezTo>
                  <a:cubicBezTo>
                    <a:pt x="686" y="1570"/>
                    <a:pt x="892" y="1645"/>
                    <a:pt x="1094" y="1645"/>
                  </a:cubicBezTo>
                  <a:cubicBezTo>
                    <a:pt x="1515" y="1645"/>
                    <a:pt x="1921" y="1316"/>
                    <a:pt x="1921" y="819"/>
                  </a:cubicBezTo>
                  <a:cubicBezTo>
                    <a:pt x="1921"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2" name="Google Shape;7532;p95"/>
            <p:cNvSpPr/>
            <p:nvPr/>
          </p:nvSpPr>
          <p:spPr>
            <a:xfrm>
              <a:off x="8286352" y="3897495"/>
              <a:ext cx="50522" cy="43245"/>
            </a:xfrm>
            <a:custGeom>
              <a:rect b="b" l="l" r="r" t="t"/>
              <a:pathLst>
                <a:path extrusionOk="0" h="1646" w="1923">
                  <a:moveTo>
                    <a:pt x="1104" y="1"/>
                  </a:moveTo>
                  <a:cubicBezTo>
                    <a:pt x="369" y="1"/>
                    <a:pt x="1" y="881"/>
                    <a:pt x="521" y="1402"/>
                  </a:cubicBezTo>
                  <a:cubicBezTo>
                    <a:pt x="687" y="1570"/>
                    <a:pt x="893" y="1645"/>
                    <a:pt x="1094" y="1645"/>
                  </a:cubicBezTo>
                  <a:cubicBezTo>
                    <a:pt x="1516" y="1645"/>
                    <a:pt x="1922" y="1316"/>
                    <a:pt x="1922" y="819"/>
                  </a:cubicBezTo>
                  <a:cubicBezTo>
                    <a:pt x="1922" y="368"/>
                    <a:pt x="1555" y="1"/>
                    <a:pt x="1104"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3" name="Google Shape;7533;p95"/>
            <p:cNvSpPr/>
            <p:nvPr/>
          </p:nvSpPr>
          <p:spPr>
            <a:xfrm>
              <a:off x="8210556" y="3897495"/>
              <a:ext cx="50496" cy="43245"/>
            </a:xfrm>
            <a:custGeom>
              <a:rect b="b" l="l" r="r" t="t"/>
              <a:pathLst>
                <a:path extrusionOk="0" h="1646" w="1922">
                  <a:moveTo>
                    <a:pt x="1103" y="1"/>
                  </a:moveTo>
                  <a:cubicBezTo>
                    <a:pt x="368" y="1"/>
                    <a:pt x="0" y="881"/>
                    <a:pt x="521" y="1402"/>
                  </a:cubicBezTo>
                  <a:cubicBezTo>
                    <a:pt x="689" y="1570"/>
                    <a:pt x="895" y="1645"/>
                    <a:pt x="1097" y="1645"/>
                  </a:cubicBezTo>
                  <a:cubicBezTo>
                    <a:pt x="1519" y="1645"/>
                    <a:pt x="1922" y="1316"/>
                    <a:pt x="1922" y="819"/>
                  </a:cubicBezTo>
                  <a:cubicBezTo>
                    <a:pt x="1922" y="368"/>
                    <a:pt x="1554" y="1"/>
                    <a:pt x="1103"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4" name="Google Shape;7534;p95"/>
            <p:cNvSpPr/>
            <p:nvPr/>
          </p:nvSpPr>
          <p:spPr>
            <a:xfrm>
              <a:off x="8143666" y="3875821"/>
              <a:ext cx="44138" cy="64919"/>
            </a:xfrm>
            <a:custGeom>
              <a:rect b="b" l="l" r="r" t="t"/>
              <a:pathLst>
                <a:path extrusionOk="0" h="2471" w="1680">
                  <a:moveTo>
                    <a:pt x="355" y="0"/>
                  </a:moveTo>
                  <a:cubicBezTo>
                    <a:pt x="230" y="0"/>
                    <a:pt x="112" y="14"/>
                    <a:pt x="1" y="49"/>
                  </a:cubicBezTo>
                  <a:cubicBezTo>
                    <a:pt x="1173" y="402"/>
                    <a:pt x="1173" y="2067"/>
                    <a:pt x="1" y="2421"/>
                  </a:cubicBezTo>
                  <a:cubicBezTo>
                    <a:pt x="117" y="2454"/>
                    <a:pt x="233" y="2470"/>
                    <a:pt x="348" y="2470"/>
                  </a:cubicBezTo>
                  <a:cubicBezTo>
                    <a:pt x="944" y="2470"/>
                    <a:pt x="1481" y="2038"/>
                    <a:pt x="1568" y="1415"/>
                  </a:cubicBezTo>
                  <a:cubicBezTo>
                    <a:pt x="1679" y="666"/>
                    <a:pt x="1104" y="0"/>
                    <a:pt x="355"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5" name="Google Shape;7535;p95"/>
            <p:cNvSpPr/>
            <p:nvPr/>
          </p:nvSpPr>
          <p:spPr>
            <a:xfrm>
              <a:off x="7981302" y="3897495"/>
              <a:ext cx="33392" cy="43192"/>
            </a:xfrm>
            <a:custGeom>
              <a:rect b="b" l="l" r="r" t="t"/>
              <a:pathLst>
                <a:path extrusionOk="0" h="1644" w="1271">
                  <a:moveTo>
                    <a:pt x="354" y="1"/>
                  </a:moveTo>
                  <a:cubicBezTo>
                    <a:pt x="230" y="1"/>
                    <a:pt x="112" y="28"/>
                    <a:pt x="1" y="77"/>
                  </a:cubicBezTo>
                  <a:cubicBezTo>
                    <a:pt x="625" y="375"/>
                    <a:pt x="625" y="1263"/>
                    <a:pt x="1" y="1561"/>
                  </a:cubicBezTo>
                  <a:cubicBezTo>
                    <a:pt x="116" y="1617"/>
                    <a:pt x="237" y="1643"/>
                    <a:pt x="355" y="1643"/>
                  </a:cubicBezTo>
                  <a:cubicBezTo>
                    <a:pt x="723" y="1643"/>
                    <a:pt x="1068" y="1393"/>
                    <a:pt x="1152" y="999"/>
                  </a:cubicBezTo>
                  <a:cubicBezTo>
                    <a:pt x="1270" y="486"/>
                    <a:pt x="882"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6" name="Google Shape;7536;p95"/>
            <p:cNvSpPr/>
            <p:nvPr/>
          </p:nvSpPr>
          <p:spPr>
            <a:xfrm>
              <a:off x="8057125"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20" y="1643"/>
                    <a:pt x="1062"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7" name="Google Shape;7537;p95"/>
            <p:cNvSpPr/>
            <p:nvPr/>
          </p:nvSpPr>
          <p:spPr>
            <a:xfrm>
              <a:off x="8306057" y="3897495"/>
              <a:ext cx="33366" cy="43192"/>
            </a:xfrm>
            <a:custGeom>
              <a:rect b="b" l="l" r="r" t="t"/>
              <a:pathLst>
                <a:path extrusionOk="0" h="1644" w="1270">
                  <a:moveTo>
                    <a:pt x="354" y="1"/>
                  </a:moveTo>
                  <a:cubicBezTo>
                    <a:pt x="229" y="1"/>
                    <a:pt x="104" y="28"/>
                    <a:pt x="0" y="77"/>
                  </a:cubicBezTo>
                  <a:cubicBezTo>
                    <a:pt x="624" y="375"/>
                    <a:pt x="624" y="1263"/>
                    <a:pt x="0" y="1561"/>
                  </a:cubicBezTo>
                  <a:cubicBezTo>
                    <a:pt x="115" y="1617"/>
                    <a:pt x="236" y="1643"/>
                    <a:pt x="354" y="1643"/>
                  </a:cubicBezTo>
                  <a:cubicBezTo>
                    <a:pt x="719" y="1643"/>
                    <a:pt x="1062" y="1393"/>
                    <a:pt x="1151" y="999"/>
                  </a:cubicBezTo>
                  <a:cubicBezTo>
                    <a:pt x="1269"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8" name="Google Shape;7538;p95"/>
            <p:cNvSpPr/>
            <p:nvPr/>
          </p:nvSpPr>
          <p:spPr>
            <a:xfrm>
              <a:off x="8230234" y="3897495"/>
              <a:ext cx="33366" cy="43192"/>
            </a:xfrm>
            <a:custGeom>
              <a:rect b="b" l="l" r="r" t="t"/>
              <a:pathLst>
                <a:path extrusionOk="0" h="1644" w="1270">
                  <a:moveTo>
                    <a:pt x="354" y="1"/>
                  </a:moveTo>
                  <a:cubicBezTo>
                    <a:pt x="229" y="1"/>
                    <a:pt x="112" y="28"/>
                    <a:pt x="1" y="77"/>
                  </a:cubicBezTo>
                  <a:cubicBezTo>
                    <a:pt x="625" y="375"/>
                    <a:pt x="625" y="1263"/>
                    <a:pt x="1" y="1561"/>
                  </a:cubicBezTo>
                  <a:cubicBezTo>
                    <a:pt x="116" y="1617"/>
                    <a:pt x="237" y="1643"/>
                    <a:pt x="355" y="1643"/>
                  </a:cubicBezTo>
                  <a:cubicBezTo>
                    <a:pt x="723" y="1643"/>
                    <a:pt x="1068" y="1393"/>
                    <a:pt x="1152" y="999"/>
                  </a:cubicBezTo>
                  <a:cubicBezTo>
                    <a:pt x="1270" y="486"/>
                    <a:pt x="881" y="1"/>
                    <a:pt x="354"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39" name="Google Shape;7539;p95"/>
            <p:cNvSpPr/>
            <p:nvPr/>
          </p:nvSpPr>
          <p:spPr>
            <a:xfrm>
              <a:off x="7970373" y="3960733"/>
              <a:ext cx="365030" cy="39566"/>
            </a:xfrm>
            <a:custGeom>
              <a:rect b="b" l="l" r="r" t="t"/>
              <a:pathLst>
                <a:path extrusionOk="0" h="1506" w="13894">
                  <a:moveTo>
                    <a:pt x="757" y="0"/>
                  </a:moveTo>
                  <a:cubicBezTo>
                    <a:pt x="340" y="0"/>
                    <a:pt x="1" y="340"/>
                    <a:pt x="1" y="756"/>
                  </a:cubicBezTo>
                  <a:cubicBezTo>
                    <a:pt x="1" y="1173"/>
                    <a:pt x="340" y="1506"/>
                    <a:pt x="757" y="1506"/>
                  </a:cubicBezTo>
                  <a:lnTo>
                    <a:pt x="13138" y="1506"/>
                  </a:lnTo>
                  <a:cubicBezTo>
                    <a:pt x="13554" y="1506"/>
                    <a:pt x="13894" y="1173"/>
                    <a:pt x="13894" y="756"/>
                  </a:cubicBezTo>
                  <a:cubicBezTo>
                    <a:pt x="13894" y="340"/>
                    <a:pt x="13554" y="0"/>
                    <a:pt x="13138" y="0"/>
                  </a:cubicBezTo>
                  <a:close/>
                </a:path>
              </a:pathLst>
            </a:custGeom>
            <a:solidFill>
              <a:srgbClr val="5A6C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0" name="Google Shape;7540;p95"/>
            <p:cNvSpPr/>
            <p:nvPr/>
          </p:nvSpPr>
          <p:spPr>
            <a:xfrm>
              <a:off x="8291108" y="3960733"/>
              <a:ext cx="44295" cy="39566"/>
            </a:xfrm>
            <a:custGeom>
              <a:rect b="b" l="l" r="r" t="t"/>
              <a:pathLst>
                <a:path extrusionOk="0" h="1506" w="1686">
                  <a:moveTo>
                    <a:pt x="0" y="0"/>
                  </a:moveTo>
                  <a:cubicBezTo>
                    <a:pt x="416" y="0"/>
                    <a:pt x="749" y="340"/>
                    <a:pt x="749" y="756"/>
                  </a:cubicBezTo>
                  <a:cubicBezTo>
                    <a:pt x="749" y="1173"/>
                    <a:pt x="416" y="1506"/>
                    <a:pt x="0" y="1506"/>
                  </a:cubicBezTo>
                  <a:lnTo>
                    <a:pt x="930" y="1506"/>
                  </a:lnTo>
                  <a:cubicBezTo>
                    <a:pt x="1346" y="1506"/>
                    <a:pt x="1686" y="1173"/>
                    <a:pt x="1686" y="756"/>
                  </a:cubicBezTo>
                  <a:cubicBezTo>
                    <a:pt x="1686" y="340"/>
                    <a:pt x="1346" y="0"/>
                    <a:pt x="930" y="0"/>
                  </a:cubicBezTo>
                  <a:close/>
                </a:path>
              </a:pathLst>
            </a:custGeom>
            <a:solidFill>
              <a:srgbClr val="828F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1" name="Google Shape;7541;p95"/>
          <p:cNvGrpSpPr/>
          <p:nvPr/>
        </p:nvGrpSpPr>
        <p:grpSpPr>
          <a:xfrm>
            <a:off x="6654327" y="4162270"/>
            <a:ext cx="166200" cy="388019"/>
            <a:chOff x="6400828" y="4162270"/>
            <a:chExt cx="166200" cy="388019"/>
          </a:xfrm>
        </p:grpSpPr>
        <p:sp>
          <p:nvSpPr>
            <p:cNvPr id="7542" name="Google Shape;7542;p95"/>
            <p:cNvSpPr/>
            <p:nvPr/>
          </p:nvSpPr>
          <p:spPr>
            <a:xfrm>
              <a:off x="6433432" y="4162270"/>
              <a:ext cx="88407" cy="75717"/>
            </a:xfrm>
            <a:custGeom>
              <a:rect b="b" l="l" r="r" t="t"/>
              <a:pathLst>
                <a:path extrusionOk="0" h="2882" w="3365">
                  <a:moveTo>
                    <a:pt x="1922" y="1"/>
                  </a:moveTo>
                  <a:cubicBezTo>
                    <a:pt x="646" y="1"/>
                    <a:pt x="1" y="1548"/>
                    <a:pt x="909" y="2456"/>
                  </a:cubicBezTo>
                  <a:cubicBezTo>
                    <a:pt x="1201" y="2750"/>
                    <a:pt x="1560" y="2881"/>
                    <a:pt x="1914" y="2881"/>
                  </a:cubicBezTo>
                  <a:cubicBezTo>
                    <a:pt x="2653" y="2881"/>
                    <a:pt x="3365" y="2305"/>
                    <a:pt x="3365" y="1437"/>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3" name="Google Shape;7543;p95"/>
            <p:cNvSpPr/>
            <p:nvPr/>
          </p:nvSpPr>
          <p:spPr>
            <a:xfrm>
              <a:off x="6475888" y="4162270"/>
              <a:ext cx="48157" cy="75612"/>
            </a:xfrm>
            <a:custGeom>
              <a:rect b="b" l="l" r="r" t="t"/>
              <a:pathLst>
                <a:path extrusionOk="0" h="2878" w="1833">
                  <a:moveTo>
                    <a:pt x="306" y="1"/>
                  </a:moveTo>
                  <a:cubicBezTo>
                    <a:pt x="209" y="1"/>
                    <a:pt x="105" y="15"/>
                    <a:pt x="1" y="36"/>
                  </a:cubicBezTo>
                  <a:cubicBezTo>
                    <a:pt x="667" y="181"/>
                    <a:pt x="1132" y="764"/>
                    <a:pt x="1132" y="1437"/>
                  </a:cubicBezTo>
                  <a:cubicBezTo>
                    <a:pt x="1132" y="2116"/>
                    <a:pt x="667" y="2699"/>
                    <a:pt x="1" y="2845"/>
                  </a:cubicBezTo>
                  <a:cubicBezTo>
                    <a:pt x="104" y="2867"/>
                    <a:pt x="207" y="2878"/>
                    <a:pt x="308" y="2878"/>
                  </a:cubicBezTo>
                  <a:cubicBezTo>
                    <a:pt x="1028" y="2878"/>
                    <a:pt x="1657"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4" name="Google Shape;7544;p95"/>
            <p:cNvSpPr/>
            <p:nvPr/>
          </p:nvSpPr>
          <p:spPr>
            <a:xfrm>
              <a:off x="6400828" y="4244292"/>
              <a:ext cx="166042" cy="305996"/>
            </a:xfrm>
            <a:custGeom>
              <a:rect b="b" l="l" r="r" t="t"/>
              <a:pathLst>
                <a:path extrusionOk="0" h="11647" w="6320">
                  <a:moveTo>
                    <a:pt x="1700" y="0"/>
                  </a:moveTo>
                  <a:cubicBezTo>
                    <a:pt x="763" y="0"/>
                    <a:pt x="0" y="756"/>
                    <a:pt x="7" y="1693"/>
                  </a:cubicBezTo>
                  <a:lnTo>
                    <a:pt x="7" y="5313"/>
                  </a:lnTo>
                  <a:cubicBezTo>
                    <a:pt x="0" y="5611"/>
                    <a:pt x="229" y="5854"/>
                    <a:pt x="527" y="5875"/>
                  </a:cubicBezTo>
                  <a:cubicBezTo>
                    <a:pt x="532" y="5875"/>
                    <a:pt x="536" y="5875"/>
                    <a:pt x="540" y="5875"/>
                  </a:cubicBezTo>
                  <a:cubicBezTo>
                    <a:pt x="840" y="5875"/>
                    <a:pt x="1089" y="5635"/>
                    <a:pt x="1089" y="5327"/>
                  </a:cubicBezTo>
                  <a:lnTo>
                    <a:pt x="1089" y="1991"/>
                  </a:lnTo>
                  <a:cubicBezTo>
                    <a:pt x="1079" y="1783"/>
                    <a:pt x="1233" y="1679"/>
                    <a:pt x="1387" y="1679"/>
                  </a:cubicBezTo>
                  <a:cubicBezTo>
                    <a:pt x="1540" y="1679"/>
                    <a:pt x="1693" y="1783"/>
                    <a:pt x="1679" y="1991"/>
                  </a:cubicBezTo>
                  <a:lnTo>
                    <a:pt x="1679" y="11084"/>
                  </a:lnTo>
                  <a:cubicBezTo>
                    <a:pt x="1679" y="11382"/>
                    <a:pt x="1908" y="11625"/>
                    <a:pt x="2199" y="11646"/>
                  </a:cubicBezTo>
                  <a:cubicBezTo>
                    <a:pt x="2203" y="11646"/>
                    <a:pt x="2208" y="11646"/>
                    <a:pt x="2212" y="11646"/>
                  </a:cubicBezTo>
                  <a:cubicBezTo>
                    <a:pt x="2518" y="11646"/>
                    <a:pt x="2768" y="11406"/>
                    <a:pt x="2768" y="11098"/>
                  </a:cubicBezTo>
                  <a:lnTo>
                    <a:pt x="2768" y="7158"/>
                  </a:lnTo>
                  <a:cubicBezTo>
                    <a:pt x="2789" y="6919"/>
                    <a:pt x="2972" y="6799"/>
                    <a:pt x="3156" y="6799"/>
                  </a:cubicBezTo>
                  <a:cubicBezTo>
                    <a:pt x="3340" y="6799"/>
                    <a:pt x="3524" y="6919"/>
                    <a:pt x="3545" y="7158"/>
                  </a:cubicBezTo>
                  <a:lnTo>
                    <a:pt x="3545" y="11098"/>
                  </a:lnTo>
                  <a:cubicBezTo>
                    <a:pt x="3545" y="11396"/>
                    <a:pt x="3787" y="11639"/>
                    <a:pt x="4093" y="11639"/>
                  </a:cubicBezTo>
                  <a:cubicBezTo>
                    <a:pt x="4391" y="11639"/>
                    <a:pt x="4634" y="11396"/>
                    <a:pt x="4634" y="11098"/>
                  </a:cubicBezTo>
                  <a:lnTo>
                    <a:pt x="4634" y="1991"/>
                  </a:lnTo>
                  <a:cubicBezTo>
                    <a:pt x="4623" y="1783"/>
                    <a:pt x="4777" y="1679"/>
                    <a:pt x="4932" y="1679"/>
                  </a:cubicBezTo>
                  <a:cubicBezTo>
                    <a:pt x="5086" y="1679"/>
                    <a:pt x="5240" y="1783"/>
                    <a:pt x="5230" y="1991"/>
                  </a:cubicBezTo>
                  <a:lnTo>
                    <a:pt x="5230" y="5327"/>
                  </a:lnTo>
                  <a:cubicBezTo>
                    <a:pt x="5230" y="5632"/>
                    <a:pt x="5473" y="5875"/>
                    <a:pt x="5771" y="5875"/>
                  </a:cubicBezTo>
                  <a:cubicBezTo>
                    <a:pt x="6069" y="5875"/>
                    <a:pt x="6312" y="5632"/>
                    <a:pt x="6319" y="5327"/>
                  </a:cubicBezTo>
                  <a:lnTo>
                    <a:pt x="6319" y="1693"/>
                  </a:lnTo>
                  <a:cubicBezTo>
                    <a:pt x="6319" y="763"/>
                    <a:pt x="5563" y="7"/>
                    <a:pt x="4634" y="0"/>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5" name="Google Shape;7545;p95"/>
            <p:cNvSpPr/>
            <p:nvPr/>
          </p:nvSpPr>
          <p:spPr>
            <a:xfrm>
              <a:off x="6452400" y="4421947"/>
              <a:ext cx="31553" cy="127973"/>
            </a:xfrm>
            <a:custGeom>
              <a:rect b="b" l="l" r="r" t="t"/>
              <a:pathLst>
                <a:path extrusionOk="0" h="4871" w="1201">
                  <a:moveTo>
                    <a:pt x="721" y="1"/>
                  </a:moveTo>
                  <a:cubicBezTo>
                    <a:pt x="472" y="1"/>
                    <a:pt x="271" y="202"/>
                    <a:pt x="271" y="452"/>
                  </a:cubicBezTo>
                  <a:lnTo>
                    <a:pt x="271" y="4336"/>
                  </a:lnTo>
                  <a:cubicBezTo>
                    <a:pt x="271" y="4530"/>
                    <a:pt x="167" y="4711"/>
                    <a:pt x="0" y="4808"/>
                  </a:cubicBezTo>
                  <a:lnTo>
                    <a:pt x="35" y="4828"/>
                  </a:lnTo>
                  <a:lnTo>
                    <a:pt x="49" y="4835"/>
                  </a:lnTo>
                  <a:lnTo>
                    <a:pt x="83" y="4849"/>
                  </a:lnTo>
                  <a:lnTo>
                    <a:pt x="97" y="4849"/>
                  </a:lnTo>
                  <a:lnTo>
                    <a:pt x="132" y="4863"/>
                  </a:lnTo>
                  <a:lnTo>
                    <a:pt x="146" y="4863"/>
                  </a:lnTo>
                  <a:lnTo>
                    <a:pt x="187" y="4870"/>
                  </a:lnTo>
                  <a:lnTo>
                    <a:pt x="250" y="4870"/>
                  </a:lnTo>
                  <a:cubicBezTo>
                    <a:pt x="258" y="4870"/>
                    <a:pt x="266" y="4871"/>
                    <a:pt x="274" y="4871"/>
                  </a:cubicBezTo>
                  <a:cubicBezTo>
                    <a:pt x="568" y="4871"/>
                    <a:pt x="812" y="4626"/>
                    <a:pt x="812" y="4329"/>
                  </a:cubicBezTo>
                  <a:lnTo>
                    <a:pt x="812" y="396"/>
                  </a:lnTo>
                  <a:cubicBezTo>
                    <a:pt x="812" y="174"/>
                    <a:pt x="985" y="1"/>
                    <a:pt x="120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6" name="Google Shape;7546;p95"/>
            <p:cNvSpPr/>
            <p:nvPr/>
          </p:nvSpPr>
          <p:spPr>
            <a:xfrm>
              <a:off x="6501583" y="4288745"/>
              <a:ext cx="29005" cy="261359"/>
            </a:xfrm>
            <a:custGeom>
              <a:rect b="b" l="l" r="r" t="t"/>
              <a:pathLst>
                <a:path extrusionOk="0" h="9948" w="1104">
                  <a:moveTo>
                    <a:pt x="715" y="1"/>
                  </a:moveTo>
                  <a:cubicBezTo>
                    <a:pt x="473" y="1"/>
                    <a:pt x="271" y="202"/>
                    <a:pt x="271" y="451"/>
                  </a:cubicBezTo>
                  <a:lnTo>
                    <a:pt x="271" y="9406"/>
                  </a:lnTo>
                  <a:cubicBezTo>
                    <a:pt x="271" y="9600"/>
                    <a:pt x="167" y="9781"/>
                    <a:pt x="1" y="9878"/>
                  </a:cubicBezTo>
                  <a:lnTo>
                    <a:pt x="22" y="9892"/>
                  </a:lnTo>
                  <a:lnTo>
                    <a:pt x="36" y="9898"/>
                  </a:lnTo>
                  <a:lnTo>
                    <a:pt x="77" y="9919"/>
                  </a:lnTo>
                  <a:lnTo>
                    <a:pt x="98" y="9926"/>
                  </a:lnTo>
                  <a:lnTo>
                    <a:pt x="119" y="9933"/>
                  </a:lnTo>
                  <a:lnTo>
                    <a:pt x="147" y="9940"/>
                  </a:lnTo>
                  <a:lnTo>
                    <a:pt x="160" y="9940"/>
                  </a:lnTo>
                  <a:lnTo>
                    <a:pt x="202" y="9947"/>
                  </a:lnTo>
                  <a:lnTo>
                    <a:pt x="264" y="9947"/>
                  </a:lnTo>
                  <a:cubicBezTo>
                    <a:pt x="466" y="9947"/>
                    <a:pt x="653" y="9836"/>
                    <a:pt x="743" y="9663"/>
                  </a:cubicBezTo>
                  <a:cubicBezTo>
                    <a:pt x="750" y="9642"/>
                    <a:pt x="764" y="9628"/>
                    <a:pt x="771" y="9614"/>
                  </a:cubicBezTo>
                  <a:cubicBezTo>
                    <a:pt x="792" y="9559"/>
                    <a:pt x="806" y="9510"/>
                    <a:pt x="806" y="9455"/>
                  </a:cubicBezTo>
                  <a:lnTo>
                    <a:pt x="806" y="9399"/>
                  </a:lnTo>
                  <a:lnTo>
                    <a:pt x="806" y="299"/>
                  </a:lnTo>
                  <a:cubicBezTo>
                    <a:pt x="806" y="132"/>
                    <a:pt x="944" y="1"/>
                    <a:pt x="1104"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7" name="Google Shape;7547;p95"/>
            <p:cNvSpPr/>
            <p:nvPr/>
          </p:nvSpPr>
          <p:spPr>
            <a:xfrm>
              <a:off x="6408105" y="4288745"/>
              <a:ext cx="29189" cy="109924"/>
            </a:xfrm>
            <a:custGeom>
              <a:rect b="b" l="l" r="r" t="t"/>
              <a:pathLst>
                <a:path extrusionOk="0" h="4184" w="1111">
                  <a:moveTo>
                    <a:pt x="722" y="1"/>
                  </a:moveTo>
                  <a:cubicBezTo>
                    <a:pt x="479" y="1"/>
                    <a:pt x="278" y="202"/>
                    <a:pt x="278" y="451"/>
                  </a:cubicBezTo>
                  <a:lnTo>
                    <a:pt x="278" y="3649"/>
                  </a:lnTo>
                  <a:cubicBezTo>
                    <a:pt x="278" y="3843"/>
                    <a:pt x="167" y="4024"/>
                    <a:pt x="1" y="4121"/>
                  </a:cubicBezTo>
                  <a:lnTo>
                    <a:pt x="35" y="4141"/>
                  </a:lnTo>
                  <a:lnTo>
                    <a:pt x="49" y="4148"/>
                  </a:lnTo>
                  <a:lnTo>
                    <a:pt x="91" y="4162"/>
                  </a:lnTo>
                  <a:lnTo>
                    <a:pt x="98" y="4162"/>
                  </a:lnTo>
                  <a:lnTo>
                    <a:pt x="139" y="4169"/>
                  </a:lnTo>
                  <a:lnTo>
                    <a:pt x="146" y="4169"/>
                  </a:lnTo>
                  <a:lnTo>
                    <a:pt x="195" y="4183"/>
                  </a:lnTo>
                  <a:lnTo>
                    <a:pt x="250" y="4183"/>
                  </a:lnTo>
                  <a:cubicBezTo>
                    <a:pt x="255" y="4183"/>
                    <a:pt x="259" y="4183"/>
                    <a:pt x="263" y="4183"/>
                  </a:cubicBezTo>
                  <a:cubicBezTo>
                    <a:pt x="569" y="4183"/>
                    <a:pt x="812" y="3943"/>
                    <a:pt x="819" y="3635"/>
                  </a:cubicBezTo>
                  <a:lnTo>
                    <a:pt x="819" y="299"/>
                  </a:lnTo>
                  <a:cubicBezTo>
                    <a:pt x="819" y="132"/>
                    <a:pt x="951" y="1"/>
                    <a:pt x="1110"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48" name="Google Shape;7548;p95"/>
            <p:cNvSpPr/>
            <p:nvPr/>
          </p:nvSpPr>
          <p:spPr>
            <a:xfrm>
              <a:off x="6508519" y="4244292"/>
              <a:ext cx="58509" cy="154298"/>
            </a:xfrm>
            <a:custGeom>
              <a:rect b="b" l="l" r="r" t="t"/>
              <a:pathLst>
                <a:path extrusionOk="0" h="5873" w="2227">
                  <a:moveTo>
                    <a:pt x="0" y="0"/>
                  </a:moveTo>
                  <a:cubicBezTo>
                    <a:pt x="930" y="0"/>
                    <a:pt x="1686" y="756"/>
                    <a:pt x="1686" y="1693"/>
                  </a:cubicBezTo>
                  <a:lnTo>
                    <a:pt x="1686" y="5327"/>
                  </a:lnTo>
                  <a:cubicBezTo>
                    <a:pt x="1686" y="5521"/>
                    <a:pt x="1582" y="5702"/>
                    <a:pt x="1415" y="5799"/>
                  </a:cubicBezTo>
                  <a:cubicBezTo>
                    <a:pt x="1503" y="5849"/>
                    <a:pt x="1596" y="5872"/>
                    <a:pt x="1686" y="5872"/>
                  </a:cubicBezTo>
                  <a:cubicBezTo>
                    <a:pt x="1968" y="5872"/>
                    <a:pt x="2227" y="5647"/>
                    <a:pt x="2227" y="5327"/>
                  </a:cubicBezTo>
                  <a:lnTo>
                    <a:pt x="2227" y="1693"/>
                  </a:lnTo>
                  <a:cubicBezTo>
                    <a:pt x="2227" y="756"/>
                    <a:pt x="1471" y="0"/>
                    <a:pt x="535"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49" name="Google Shape;7549;p95"/>
          <p:cNvGrpSpPr/>
          <p:nvPr/>
        </p:nvGrpSpPr>
        <p:grpSpPr>
          <a:xfrm>
            <a:off x="7173314" y="4162270"/>
            <a:ext cx="225260" cy="388019"/>
            <a:chOff x="6919815" y="4162270"/>
            <a:chExt cx="225260" cy="388019"/>
          </a:xfrm>
        </p:grpSpPr>
        <p:sp>
          <p:nvSpPr>
            <p:cNvPr id="7550" name="Google Shape;7550;p95"/>
            <p:cNvSpPr/>
            <p:nvPr/>
          </p:nvSpPr>
          <p:spPr>
            <a:xfrm>
              <a:off x="6919815" y="4244634"/>
              <a:ext cx="224157" cy="305654"/>
            </a:xfrm>
            <a:custGeom>
              <a:rect b="b" l="l" r="r" t="t"/>
              <a:pathLst>
                <a:path extrusionOk="0" h="11634" w="8532">
                  <a:moveTo>
                    <a:pt x="2810" y="1"/>
                  </a:moveTo>
                  <a:cubicBezTo>
                    <a:pt x="2060" y="1"/>
                    <a:pt x="1402" y="493"/>
                    <a:pt x="1187" y="1208"/>
                  </a:cubicBezTo>
                  <a:lnTo>
                    <a:pt x="84" y="5175"/>
                  </a:lnTo>
                  <a:cubicBezTo>
                    <a:pt x="0" y="5467"/>
                    <a:pt x="167" y="5772"/>
                    <a:pt x="458" y="5855"/>
                  </a:cubicBezTo>
                  <a:cubicBezTo>
                    <a:pt x="508" y="5869"/>
                    <a:pt x="557" y="5876"/>
                    <a:pt x="606" y="5876"/>
                  </a:cubicBezTo>
                  <a:cubicBezTo>
                    <a:pt x="846" y="5876"/>
                    <a:pt x="1068" y="5714"/>
                    <a:pt x="1131" y="5467"/>
                  </a:cubicBezTo>
                  <a:lnTo>
                    <a:pt x="2123" y="1915"/>
                  </a:lnTo>
                  <a:cubicBezTo>
                    <a:pt x="2165" y="1758"/>
                    <a:pt x="2285" y="1689"/>
                    <a:pt x="2405" y="1689"/>
                  </a:cubicBezTo>
                  <a:cubicBezTo>
                    <a:pt x="2582" y="1689"/>
                    <a:pt x="2760" y="1837"/>
                    <a:pt x="2699" y="2068"/>
                  </a:cubicBezTo>
                  <a:lnTo>
                    <a:pt x="1637" y="6188"/>
                  </a:lnTo>
                  <a:lnTo>
                    <a:pt x="1464" y="6847"/>
                  </a:lnTo>
                  <a:cubicBezTo>
                    <a:pt x="1443" y="6937"/>
                    <a:pt x="1513" y="7027"/>
                    <a:pt x="1603" y="7027"/>
                  </a:cubicBezTo>
                  <a:lnTo>
                    <a:pt x="2796" y="7027"/>
                  </a:lnTo>
                  <a:lnTo>
                    <a:pt x="2796" y="11071"/>
                  </a:lnTo>
                  <a:cubicBezTo>
                    <a:pt x="2789" y="11369"/>
                    <a:pt x="3018" y="11612"/>
                    <a:pt x="3316" y="11633"/>
                  </a:cubicBezTo>
                  <a:cubicBezTo>
                    <a:pt x="3320" y="11633"/>
                    <a:pt x="3324" y="11633"/>
                    <a:pt x="3329" y="11633"/>
                  </a:cubicBezTo>
                  <a:cubicBezTo>
                    <a:pt x="3628" y="11633"/>
                    <a:pt x="3878" y="11393"/>
                    <a:pt x="3878" y="11085"/>
                  </a:cubicBezTo>
                  <a:lnTo>
                    <a:pt x="3878" y="7027"/>
                  </a:lnTo>
                  <a:lnTo>
                    <a:pt x="4655" y="7027"/>
                  </a:lnTo>
                  <a:lnTo>
                    <a:pt x="4655" y="11085"/>
                  </a:lnTo>
                  <a:cubicBezTo>
                    <a:pt x="4655" y="11383"/>
                    <a:pt x="4897" y="11626"/>
                    <a:pt x="5203" y="11626"/>
                  </a:cubicBezTo>
                  <a:cubicBezTo>
                    <a:pt x="5501" y="11626"/>
                    <a:pt x="5744" y="11383"/>
                    <a:pt x="5744" y="11085"/>
                  </a:cubicBezTo>
                  <a:lnTo>
                    <a:pt x="5744" y="7027"/>
                  </a:lnTo>
                  <a:lnTo>
                    <a:pt x="6930" y="7027"/>
                  </a:lnTo>
                  <a:cubicBezTo>
                    <a:pt x="7027" y="7027"/>
                    <a:pt x="7096" y="6937"/>
                    <a:pt x="7068" y="6847"/>
                  </a:cubicBezTo>
                  <a:lnTo>
                    <a:pt x="6895" y="6188"/>
                  </a:lnTo>
                  <a:lnTo>
                    <a:pt x="5834" y="2068"/>
                  </a:lnTo>
                  <a:cubicBezTo>
                    <a:pt x="5772" y="1836"/>
                    <a:pt x="5955" y="1688"/>
                    <a:pt x="6134" y="1688"/>
                  </a:cubicBezTo>
                  <a:cubicBezTo>
                    <a:pt x="6255" y="1688"/>
                    <a:pt x="6375" y="1755"/>
                    <a:pt x="6416" y="1908"/>
                  </a:cubicBezTo>
                  <a:lnTo>
                    <a:pt x="7408" y="5467"/>
                  </a:lnTo>
                  <a:cubicBezTo>
                    <a:pt x="7477" y="5701"/>
                    <a:pt x="7692" y="5856"/>
                    <a:pt x="7925" y="5856"/>
                  </a:cubicBezTo>
                  <a:cubicBezTo>
                    <a:pt x="7974" y="5856"/>
                    <a:pt x="8024" y="5849"/>
                    <a:pt x="8074" y="5834"/>
                  </a:cubicBezTo>
                  <a:cubicBezTo>
                    <a:pt x="8359" y="5758"/>
                    <a:pt x="8532" y="5460"/>
                    <a:pt x="8456" y="5175"/>
                  </a:cubicBezTo>
                  <a:lnTo>
                    <a:pt x="8470" y="5175"/>
                  </a:lnTo>
                  <a:lnTo>
                    <a:pt x="7367" y="1208"/>
                  </a:lnTo>
                  <a:cubicBezTo>
                    <a:pt x="7152" y="493"/>
                    <a:pt x="6493" y="1"/>
                    <a:pt x="5744"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1" name="Google Shape;7551;p95"/>
            <p:cNvSpPr/>
            <p:nvPr/>
          </p:nvSpPr>
          <p:spPr>
            <a:xfrm>
              <a:off x="6981581" y="4162270"/>
              <a:ext cx="88407" cy="75717"/>
            </a:xfrm>
            <a:custGeom>
              <a:rect b="b" l="l" r="r" t="t"/>
              <a:pathLst>
                <a:path extrusionOk="0" h="2882" w="3365">
                  <a:moveTo>
                    <a:pt x="1922" y="1"/>
                  </a:moveTo>
                  <a:cubicBezTo>
                    <a:pt x="639" y="1"/>
                    <a:pt x="1" y="1555"/>
                    <a:pt x="909" y="2456"/>
                  </a:cubicBezTo>
                  <a:cubicBezTo>
                    <a:pt x="1201" y="2750"/>
                    <a:pt x="1561" y="2882"/>
                    <a:pt x="1915" y="2882"/>
                  </a:cubicBezTo>
                  <a:cubicBezTo>
                    <a:pt x="2654" y="2882"/>
                    <a:pt x="3365" y="2307"/>
                    <a:pt x="3365" y="1444"/>
                  </a:cubicBezTo>
                  <a:cubicBezTo>
                    <a:pt x="3365" y="646"/>
                    <a:pt x="2720" y="1"/>
                    <a:pt x="1922" y="1"/>
                  </a:cubicBezTo>
                  <a:close/>
                </a:path>
              </a:pathLst>
            </a:custGeom>
            <a:solidFill>
              <a:srgbClr val="879A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2" name="Google Shape;7552;p95"/>
            <p:cNvSpPr/>
            <p:nvPr/>
          </p:nvSpPr>
          <p:spPr>
            <a:xfrm>
              <a:off x="7024038" y="4162270"/>
              <a:ext cx="48157" cy="75612"/>
            </a:xfrm>
            <a:custGeom>
              <a:rect b="b" l="l" r="r" t="t"/>
              <a:pathLst>
                <a:path extrusionOk="0" h="2878" w="1833">
                  <a:moveTo>
                    <a:pt x="306" y="1"/>
                  </a:moveTo>
                  <a:cubicBezTo>
                    <a:pt x="209" y="1"/>
                    <a:pt x="105" y="15"/>
                    <a:pt x="1" y="36"/>
                  </a:cubicBezTo>
                  <a:cubicBezTo>
                    <a:pt x="667" y="181"/>
                    <a:pt x="1138" y="764"/>
                    <a:pt x="1138" y="1444"/>
                  </a:cubicBezTo>
                  <a:cubicBezTo>
                    <a:pt x="1138" y="2116"/>
                    <a:pt x="667" y="2699"/>
                    <a:pt x="1" y="2845"/>
                  </a:cubicBezTo>
                  <a:cubicBezTo>
                    <a:pt x="104" y="2867"/>
                    <a:pt x="207" y="2878"/>
                    <a:pt x="308" y="2878"/>
                  </a:cubicBezTo>
                  <a:cubicBezTo>
                    <a:pt x="1029" y="2878"/>
                    <a:pt x="1663" y="2338"/>
                    <a:pt x="1742" y="1596"/>
                  </a:cubicBezTo>
                  <a:cubicBezTo>
                    <a:pt x="1832" y="743"/>
                    <a:pt x="1166" y="1"/>
                    <a:pt x="306"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3" name="Google Shape;7553;p95"/>
            <p:cNvSpPr/>
            <p:nvPr/>
          </p:nvSpPr>
          <p:spPr>
            <a:xfrm>
              <a:off x="6928563" y="4289113"/>
              <a:ext cx="54515" cy="109556"/>
            </a:xfrm>
            <a:custGeom>
              <a:rect b="b" l="l" r="r" t="t"/>
              <a:pathLst>
                <a:path extrusionOk="0" h="4170" w="2075">
                  <a:moveTo>
                    <a:pt x="1533" y="0"/>
                  </a:moveTo>
                  <a:cubicBezTo>
                    <a:pt x="1401" y="0"/>
                    <a:pt x="1284" y="91"/>
                    <a:pt x="1249" y="215"/>
                  </a:cubicBezTo>
                  <a:lnTo>
                    <a:pt x="257" y="3774"/>
                  </a:lnTo>
                  <a:cubicBezTo>
                    <a:pt x="215" y="3912"/>
                    <a:pt x="125" y="4030"/>
                    <a:pt x="0" y="4100"/>
                  </a:cubicBezTo>
                  <a:cubicBezTo>
                    <a:pt x="42" y="4121"/>
                    <a:pt x="84" y="4141"/>
                    <a:pt x="125" y="4148"/>
                  </a:cubicBezTo>
                  <a:cubicBezTo>
                    <a:pt x="176" y="4163"/>
                    <a:pt x="227" y="4170"/>
                    <a:pt x="277" y="4170"/>
                  </a:cubicBezTo>
                  <a:cubicBezTo>
                    <a:pt x="514" y="4170"/>
                    <a:pt x="729" y="4014"/>
                    <a:pt x="798" y="3774"/>
                  </a:cubicBezTo>
                  <a:lnTo>
                    <a:pt x="1790" y="215"/>
                  </a:lnTo>
                  <a:cubicBezTo>
                    <a:pt x="1825" y="91"/>
                    <a:pt x="1943" y="0"/>
                    <a:pt x="20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4" name="Google Shape;7554;p95"/>
            <p:cNvSpPr/>
            <p:nvPr/>
          </p:nvSpPr>
          <p:spPr>
            <a:xfrm>
              <a:off x="7056484" y="4244634"/>
              <a:ext cx="88591" cy="154167"/>
            </a:xfrm>
            <a:custGeom>
              <a:rect b="b" l="l" r="r" t="t"/>
              <a:pathLst>
                <a:path extrusionOk="0" h="5868" w="3372">
                  <a:moveTo>
                    <a:pt x="1" y="1"/>
                  </a:moveTo>
                  <a:cubicBezTo>
                    <a:pt x="750" y="1"/>
                    <a:pt x="1409" y="493"/>
                    <a:pt x="1624" y="1208"/>
                  </a:cubicBezTo>
                  <a:lnTo>
                    <a:pt x="2727" y="5175"/>
                  </a:lnTo>
                  <a:cubicBezTo>
                    <a:pt x="2796" y="5418"/>
                    <a:pt x="2692" y="5668"/>
                    <a:pt x="2477" y="5793"/>
                  </a:cubicBezTo>
                  <a:cubicBezTo>
                    <a:pt x="2565" y="5844"/>
                    <a:pt x="2657" y="5867"/>
                    <a:pt x="2746" y="5867"/>
                  </a:cubicBezTo>
                  <a:cubicBezTo>
                    <a:pt x="3079" y="5867"/>
                    <a:pt x="3371" y="5547"/>
                    <a:pt x="3268" y="5175"/>
                  </a:cubicBezTo>
                  <a:lnTo>
                    <a:pt x="2165" y="1208"/>
                  </a:lnTo>
                  <a:cubicBezTo>
                    <a:pt x="1950" y="493"/>
                    <a:pt x="1291" y="1"/>
                    <a:pt x="542" y="1"/>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5" name="Google Shape;7555;p95"/>
            <p:cNvSpPr/>
            <p:nvPr/>
          </p:nvSpPr>
          <p:spPr>
            <a:xfrm>
              <a:off x="7000550" y="4429251"/>
              <a:ext cx="21333" cy="121037"/>
            </a:xfrm>
            <a:custGeom>
              <a:rect b="b" l="l" r="r" t="t"/>
              <a:pathLst>
                <a:path extrusionOk="0" h="4607" w="812">
                  <a:moveTo>
                    <a:pt x="416" y="0"/>
                  </a:moveTo>
                  <a:cubicBezTo>
                    <a:pt x="340" y="0"/>
                    <a:pt x="271" y="70"/>
                    <a:pt x="271" y="153"/>
                  </a:cubicBezTo>
                  <a:lnTo>
                    <a:pt x="271" y="4058"/>
                  </a:lnTo>
                  <a:cubicBezTo>
                    <a:pt x="271" y="4252"/>
                    <a:pt x="167" y="4433"/>
                    <a:pt x="0" y="4530"/>
                  </a:cubicBezTo>
                  <a:cubicBezTo>
                    <a:pt x="76" y="4571"/>
                    <a:pt x="160" y="4599"/>
                    <a:pt x="243" y="4606"/>
                  </a:cubicBezTo>
                  <a:cubicBezTo>
                    <a:pt x="247" y="4606"/>
                    <a:pt x="252" y="4606"/>
                    <a:pt x="256" y="4606"/>
                  </a:cubicBezTo>
                  <a:cubicBezTo>
                    <a:pt x="562" y="4606"/>
                    <a:pt x="812" y="4366"/>
                    <a:pt x="812" y="4058"/>
                  </a:cubicBezTo>
                  <a:lnTo>
                    <a:pt x="812"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6" name="Google Shape;7556;p95"/>
            <p:cNvSpPr/>
            <p:nvPr/>
          </p:nvSpPr>
          <p:spPr>
            <a:xfrm>
              <a:off x="7049574" y="4429251"/>
              <a:ext cx="21517" cy="120932"/>
            </a:xfrm>
            <a:custGeom>
              <a:rect b="b" l="l" r="r" t="t"/>
              <a:pathLst>
                <a:path extrusionOk="0" h="4603" w="819">
                  <a:moveTo>
                    <a:pt x="423" y="0"/>
                  </a:moveTo>
                  <a:cubicBezTo>
                    <a:pt x="340" y="0"/>
                    <a:pt x="271" y="70"/>
                    <a:pt x="271" y="153"/>
                  </a:cubicBezTo>
                  <a:lnTo>
                    <a:pt x="277" y="4058"/>
                  </a:lnTo>
                  <a:cubicBezTo>
                    <a:pt x="277" y="4252"/>
                    <a:pt x="173" y="4433"/>
                    <a:pt x="0" y="4530"/>
                  </a:cubicBezTo>
                  <a:cubicBezTo>
                    <a:pt x="87" y="4580"/>
                    <a:pt x="179" y="4602"/>
                    <a:pt x="269" y="4602"/>
                  </a:cubicBezTo>
                  <a:cubicBezTo>
                    <a:pt x="554" y="4602"/>
                    <a:pt x="818" y="4374"/>
                    <a:pt x="818" y="4058"/>
                  </a:cubicBezTo>
                  <a:lnTo>
                    <a:pt x="818" y="0"/>
                  </a:ln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57" name="Google Shape;7557;p95"/>
            <p:cNvSpPr/>
            <p:nvPr/>
          </p:nvSpPr>
          <p:spPr>
            <a:xfrm>
              <a:off x="7058139" y="4289113"/>
              <a:ext cx="48315" cy="140164"/>
            </a:xfrm>
            <a:custGeom>
              <a:rect b="b" l="l" r="r" t="t"/>
              <a:pathLst>
                <a:path extrusionOk="0" h="5335" w="1839">
                  <a:moveTo>
                    <a:pt x="340" y="0"/>
                  </a:moveTo>
                  <a:cubicBezTo>
                    <a:pt x="139" y="0"/>
                    <a:pt x="0" y="181"/>
                    <a:pt x="49" y="375"/>
                  </a:cubicBezTo>
                  <a:lnTo>
                    <a:pt x="1325" y="5334"/>
                  </a:lnTo>
                  <a:lnTo>
                    <a:pt x="1679" y="5334"/>
                  </a:lnTo>
                  <a:cubicBezTo>
                    <a:pt x="1769" y="5334"/>
                    <a:pt x="1838" y="5244"/>
                    <a:pt x="1817" y="5154"/>
                  </a:cubicBezTo>
                  <a:lnTo>
                    <a:pt x="590" y="375"/>
                  </a:lnTo>
                  <a:cubicBezTo>
                    <a:pt x="534" y="181"/>
                    <a:pt x="680" y="0"/>
                    <a:pt x="874" y="0"/>
                  </a:cubicBezTo>
                  <a:close/>
                </a:path>
              </a:pathLst>
            </a:custGeom>
            <a:solidFill>
              <a:srgbClr val="707F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58" name="Google Shape;7558;p95"/>
          <p:cNvGrpSpPr/>
          <p:nvPr/>
        </p:nvGrpSpPr>
        <p:grpSpPr>
          <a:xfrm>
            <a:off x="7639099" y="4177035"/>
            <a:ext cx="388728" cy="358383"/>
            <a:chOff x="7385600" y="4177035"/>
            <a:chExt cx="388728" cy="358383"/>
          </a:xfrm>
        </p:grpSpPr>
        <p:sp>
          <p:nvSpPr>
            <p:cNvPr id="7559" name="Google Shape;7559;p95"/>
            <p:cNvSpPr/>
            <p:nvPr/>
          </p:nvSpPr>
          <p:spPr>
            <a:xfrm>
              <a:off x="7385600" y="4314808"/>
              <a:ext cx="230541" cy="220610"/>
            </a:xfrm>
            <a:custGeom>
              <a:rect b="b" l="l" r="r" t="t"/>
              <a:pathLst>
                <a:path extrusionOk="0" h="8397" w="8775">
                  <a:moveTo>
                    <a:pt x="6790" y="0"/>
                  </a:moveTo>
                  <a:cubicBezTo>
                    <a:pt x="6786" y="0"/>
                    <a:pt x="6781" y="0"/>
                    <a:pt x="6777" y="0"/>
                  </a:cubicBezTo>
                  <a:lnTo>
                    <a:pt x="1942" y="35"/>
                  </a:lnTo>
                  <a:cubicBezTo>
                    <a:pt x="867" y="49"/>
                    <a:pt x="0" y="923"/>
                    <a:pt x="7" y="1998"/>
                  </a:cubicBezTo>
                  <a:lnTo>
                    <a:pt x="35" y="4939"/>
                  </a:lnTo>
                  <a:cubicBezTo>
                    <a:pt x="42" y="6017"/>
                    <a:pt x="916" y="6874"/>
                    <a:pt x="1985" y="6874"/>
                  </a:cubicBezTo>
                  <a:cubicBezTo>
                    <a:pt x="1989" y="6874"/>
                    <a:pt x="1994" y="6874"/>
                    <a:pt x="1998" y="6874"/>
                  </a:cubicBezTo>
                  <a:lnTo>
                    <a:pt x="4474" y="6860"/>
                  </a:lnTo>
                  <a:cubicBezTo>
                    <a:pt x="4478" y="6860"/>
                    <a:pt x="4481" y="6859"/>
                    <a:pt x="4485" y="6859"/>
                  </a:cubicBezTo>
                  <a:cubicBezTo>
                    <a:pt x="4522" y="6859"/>
                    <a:pt x="4551" y="6892"/>
                    <a:pt x="4557" y="6930"/>
                  </a:cubicBezTo>
                  <a:cubicBezTo>
                    <a:pt x="4613" y="7172"/>
                    <a:pt x="4738" y="8005"/>
                    <a:pt x="3982" y="8248"/>
                  </a:cubicBezTo>
                  <a:cubicBezTo>
                    <a:pt x="3919" y="8261"/>
                    <a:pt x="3919" y="8352"/>
                    <a:pt x="3989" y="8359"/>
                  </a:cubicBezTo>
                  <a:cubicBezTo>
                    <a:pt x="4102" y="8379"/>
                    <a:pt x="4244" y="8397"/>
                    <a:pt x="4399" y="8397"/>
                  </a:cubicBezTo>
                  <a:cubicBezTo>
                    <a:pt x="4974" y="8397"/>
                    <a:pt x="5715" y="8155"/>
                    <a:pt x="5737" y="6937"/>
                  </a:cubicBezTo>
                  <a:cubicBezTo>
                    <a:pt x="5737" y="6888"/>
                    <a:pt x="5771" y="6846"/>
                    <a:pt x="5820" y="6846"/>
                  </a:cubicBezTo>
                  <a:lnTo>
                    <a:pt x="6832" y="6839"/>
                  </a:lnTo>
                  <a:cubicBezTo>
                    <a:pt x="7908" y="6826"/>
                    <a:pt x="8775" y="5952"/>
                    <a:pt x="8768" y="4877"/>
                  </a:cubicBezTo>
                  <a:lnTo>
                    <a:pt x="8747" y="1936"/>
                  </a:lnTo>
                  <a:cubicBezTo>
                    <a:pt x="8733" y="858"/>
                    <a:pt x="7859" y="0"/>
                    <a:pt x="6790" y="0"/>
                  </a:cubicBezTo>
                  <a:close/>
                </a:path>
              </a:pathLst>
            </a:custGeom>
            <a:solidFill>
              <a:srgbClr val="9FAE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0" name="Google Shape;7560;p95"/>
            <p:cNvSpPr/>
            <p:nvPr/>
          </p:nvSpPr>
          <p:spPr>
            <a:xfrm>
              <a:off x="7541212" y="4315176"/>
              <a:ext cx="74561" cy="179704"/>
            </a:xfrm>
            <a:custGeom>
              <a:rect b="b" l="l" r="r" t="t"/>
              <a:pathLst>
                <a:path extrusionOk="0" h="6840" w="2838">
                  <a:moveTo>
                    <a:pt x="1" y="0"/>
                  </a:moveTo>
                  <a:cubicBezTo>
                    <a:pt x="1076" y="7"/>
                    <a:pt x="1943" y="881"/>
                    <a:pt x="1950" y="1956"/>
                  </a:cubicBezTo>
                  <a:lnTo>
                    <a:pt x="1950" y="4890"/>
                  </a:lnTo>
                  <a:cubicBezTo>
                    <a:pt x="1943" y="5965"/>
                    <a:pt x="1076" y="6839"/>
                    <a:pt x="1" y="6839"/>
                  </a:cubicBezTo>
                  <a:lnTo>
                    <a:pt x="889" y="6839"/>
                  </a:lnTo>
                  <a:cubicBezTo>
                    <a:pt x="1964" y="6839"/>
                    <a:pt x="2838" y="5965"/>
                    <a:pt x="2838" y="4890"/>
                  </a:cubicBezTo>
                  <a:lnTo>
                    <a:pt x="2838" y="1956"/>
                  </a:lnTo>
                  <a:cubicBezTo>
                    <a:pt x="2838" y="881"/>
                    <a:pt x="1964" y="7"/>
                    <a:pt x="889"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1" name="Google Shape;7561;p95"/>
            <p:cNvSpPr/>
            <p:nvPr/>
          </p:nvSpPr>
          <p:spPr>
            <a:xfrm>
              <a:off x="7435334" y="4177035"/>
              <a:ext cx="338994" cy="281011"/>
            </a:xfrm>
            <a:custGeom>
              <a:rect b="b" l="l" r="r" t="t"/>
              <a:pathLst>
                <a:path extrusionOk="0" h="10696" w="12903">
                  <a:moveTo>
                    <a:pt x="1908" y="1"/>
                  </a:moveTo>
                  <a:cubicBezTo>
                    <a:pt x="854" y="1"/>
                    <a:pt x="1" y="854"/>
                    <a:pt x="1" y="1908"/>
                  </a:cubicBezTo>
                  <a:lnTo>
                    <a:pt x="1" y="6285"/>
                  </a:lnTo>
                  <a:cubicBezTo>
                    <a:pt x="1" y="7339"/>
                    <a:pt x="854" y="8192"/>
                    <a:pt x="1908" y="8192"/>
                  </a:cubicBezTo>
                  <a:lnTo>
                    <a:pt x="7797" y="8192"/>
                  </a:lnTo>
                  <a:cubicBezTo>
                    <a:pt x="7922" y="8192"/>
                    <a:pt x="8019" y="8303"/>
                    <a:pt x="8005" y="8428"/>
                  </a:cubicBezTo>
                  <a:cubicBezTo>
                    <a:pt x="7926" y="9062"/>
                    <a:pt x="7891" y="10695"/>
                    <a:pt x="9647" y="10695"/>
                  </a:cubicBezTo>
                  <a:cubicBezTo>
                    <a:pt x="9735" y="10695"/>
                    <a:pt x="9829" y="10691"/>
                    <a:pt x="9927" y="10682"/>
                  </a:cubicBezTo>
                  <a:cubicBezTo>
                    <a:pt x="9996" y="10675"/>
                    <a:pt x="10017" y="10585"/>
                    <a:pt x="9961" y="10551"/>
                  </a:cubicBezTo>
                  <a:cubicBezTo>
                    <a:pt x="9559" y="10322"/>
                    <a:pt x="8796" y="9684"/>
                    <a:pt x="9344" y="8331"/>
                  </a:cubicBezTo>
                  <a:cubicBezTo>
                    <a:pt x="9379" y="8255"/>
                    <a:pt x="9455" y="8206"/>
                    <a:pt x="9538" y="8206"/>
                  </a:cubicBezTo>
                  <a:lnTo>
                    <a:pt x="10995" y="8206"/>
                  </a:lnTo>
                  <a:cubicBezTo>
                    <a:pt x="12049" y="8206"/>
                    <a:pt x="12902" y="7353"/>
                    <a:pt x="12902" y="6299"/>
                  </a:cubicBezTo>
                  <a:lnTo>
                    <a:pt x="12902" y="1908"/>
                  </a:lnTo>
                  <a:cubicBezTo>
                    <a:pt x="12902" y="854"/>
                    <a:pt x="12049" y="1"/>
                    <a:pt x="1099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2" name="Google Shape;7562;p95"/>
            <p:cNvSpPr/>
            <p:nvPr/>
          </p:nvSpPr>
          <p:spPr>
            <a:xfrm>
              <a:off x="7700843" y="4177035"/>
              <a:ext cx="73484" cy="215618"/>
            </a:xfrm>
            <a:custGeom>
              <a:rect b="b" l="l" r="r" t="t"/>
              <a:pathLst>
                <a:path extrusionOk="0" h="8207" w="2797">
                  <a:moveTo>
                    <a:pt x="889" y="1"/>
                  </a:moveTo>
                  <a:lnTo>
                    <a:pt x="889" y="8"/>
                  </a:lnTo>
                  <a:lnTo>
                    <a:pt x="1" y="8"/>
                  </a:lnTo>
                  <a:cubicBezTo>
                    <a:pt x="1048" y="8"/>
                    <a:pt x="1908" y="861"/>
                    <a:pt x="1908" y="1915"/>
                  </a:cubicBezTo>
                  <a:lnTo>
                    <a:pt x="1908" y="6299"/>
                  </a:lnTo>
                  <a:cubicBezTo>
                    <a:pt x="1908" y="7353"/>
                    <a:pt x="1048" y="8206"/>
                    <a:pt x="1" y="8206"/>
                  </a:cubicBezTo>
                  <a:lnTo>
                    <a:pt x="889" y="8206"/>
                  </a:lnTo>
                  <a:cubicBezTo>
                    <a:pt x="1943" y="8206"/>
                    <a:pt x="2796" y="7353"/>
                    <a:pt x="2796" y="6299"/>
                  </a:cubicBezTo>
                  <a:lnTo>
                    <a:pt x="2796" y="1908"/>
                  </a:lnTo>
                  <a:cubicBezTo>
                    <a:pt x="2796" y="854"/>
                    <a:pt x="1943" y="1"/>
                    <a:pt x="889" y="1"/>
                  </a:cubicBezTo>
                  <a:close/>
                </a:path>
              </a:pathLst>
            </a:custGeom>
            <a:solidFill>
              <a:srgbClr val="C0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3" name="Google Shape;7563;p95"/>
            <p:cNvSpPr/>
            <p:nvPr/>
          </p:nvSpPr>
          <p:spPr>
            <a:xfrm>
              <a:off x="7516069" y="4261764"/>
              <a:ext cx="28085" cy="28112"/>
            </a:xfrm>
            <a:custGeom>
              <a:rect b="b" l="l" r="r" t="t"/>
              <a:pathLst>
                <a:path extrusionOk="0" h="1070" w="1069">
                  <a:moveTo>
                    <a:pt x="535" y="1"/>
                  </a:moveTo>
                  <a:cubicBezTo>
                    <a:pt x="236" y="1"/>
                    <a:pt x="1" y="244"/>
                    <a:pt x="1" y="535"/>
                  </a:cubicBezTo>
                  <a:cubicBezTo>
                    <a:pt x="1" y="833"/>
                    <a:pt x="236" y="1069"/>
                    <a:pt x="535" y="1069"/>
                  </a:cubicBezTo>
                  <a:cubicBezTo>
                    <a:pt x="826" y="1069"/>
                    <a:pt x="1069" y="833"/>
                    <a:pt x="1069" y="535"/>
                  </a:cubicBezTo>
                  <a:cubicBezTo>
                    <a:pt x="1069" y="244"/>
                    <a:pt x="826"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4" name="Google Shape;7564;p95"/>
            <p:cNvSpPr/>
            <p:nvPr/>
          </p:nvSpPr>
          <p:spPr>
            <a:xfrm>
              <a:off x="7586059" y="4261764"/>
              <a:ext cx="28085" cy="28112"/>
            </a:xfrm>
            <a:custGeom>
              <a:rect b="b" l="l" r="r" t="t"/>
              <a:pathLst>
                <a:path extrusionOk="0" h="1070" w="1069">
                  <a:moveTo>
                    <a:pt x="534" y="1"/>
                  </a:moveTo>
                  <a:cubicBezTo>
                    <a:pt x="236" y="1"/>
                    <a:pt x="0" y="244"/>
                    <a:pt x="0" y="535"/>
                  </a:cubicBezTo>
                  <a:cubicBezTo>
                    <a:pt x="0" y="833"/>
                    <a:pt x="236" y="1069"/>
                    <a:pt x="534" y="1069"/>
                  </a:cubicBezTo>
                  <a:cubicBezTo>
                    <a:pt x="826" y="1069"/>
                    <a:pt x="1068" y="833"/>
                    <a:pt x="1068" y="535"/>
                  </a:cubicBezTo>
                  <a:cubicBezTo>
                    <a:pt x="1068" y="244"/>
                    <a:pt x="826" y="1"/>
                    <a:pt x="534"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5" name="Google Shape;7565;p95"/>
            <p:cNvSpPr/>
            <p:nvPr/>
          </p:nvSpPr>
          <p:spPr>
            <a:xfrm>
              <a:off x="7655839" y="4261764"/>
              <a:ext cx="28269" cy="28112"/>
            </a:xfrm>
            <a:custGeom>
              <a:rect b="b" l="l" r="r" t="t"/>
              <a:pathLst>
                <a:path extrusionOk="0" h="1070" w="1076">
                  <a:moveTo>
                    <a:pt x="535" y="1"/>
                  </a:moveTo>
                  <a:cubicBezTo>
                    <a:pt x="243" y="1"/>
                    <a:pt x="1" y="244"/>
                    <a:pt x="1" y="535"/>
                  </a:cubicBezTo>
                  <a:cubicBezTo>
                    <a:pt x="1" y="833"/>
                    <a:pt x="243" y="1069"/>
                    <a:pt x="535" y="1069"/>
                  </a:cubicBezTo>
                  <a:cubicBezTo>
                    <a:pt x="833" y="1069"/>
                    <a:pt x="1076" y="833"/>
                    <a:pt x="1076" y="535"/>
                  </a:cubicBezTo>
                  <a:cubicBezTo>
                    <a:pt x="1076" y="244"/>
                    <a:pt x="833" y="1"/>
                    <a:pt x="535" y="1"/>
                  </a:cubicBezTo>
                  <a:close/>
                </a:path>
              </a:pathLst>
            </a:custGeom>
            <a:solidFill>
              <a:srgbClr val="5769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66" name="Google Shape;7566;p95"/>
          <p:cNvGrpSpPr/>
          <p:nvPr/>
        </p:nvGrpSpPr>
        <p:grpSpPr>
          <a:xfrm>
            <a:off x="3611911" y="3259862"/>
            <a:ext cx="369207" cy="258259"/>
            <a:chOff x="3625085" y="3259862"/>
            <a:chExt cx="369207" cy="258259"/>
          </a:xfrm>
        </p:grpSpPr>
        <p:sp>
          <p:nvSpPr>
            <p:cNvPr id="7567" name="Google Shape;7567;p95"/>
            <p:cNvSpPr/>
            <p:nvPr/>
          </p:nvSpPr>
          <p:spPr>
            <a:xfrm>
              <a:off x="3779069" y="3268978"/>
              <a:ext cx="109372" cy="40670"/>
            </a:xfrm>
            <a:custGeom>
              <a:rect b="b" l="l" r="r" t="t"/>
              <a:pathLst>
                <a:path extrusionOk="0" h="1548" w="4163">
                  <a:moveTo>
                    <a:pt x="1207" y="1"/>
                  </a:moveTo>
                  <a:cubicBezTo>
                    <a:pt x="909" y="1"/>
                    <a:pt x="638" y="174"/>
                    <a:pt x="514" y="445"/>
                  </a:cubicBezTo>
                  <a:lnTo>
                    <a:pt x="0" y="1547"/>
                  </a:lnTo>
                  <a:lnTo>
                    <a:pt x="4162" y="1547"/>
                  </a:lnTo>
                  <a:lnTo>
                    <a:pt x="3649" y="445"/>
                  </a:lnTo>
                  <a:cubicBezTo>
                    <a:pt x="3524" y="174"/>
                    <a:pt x="3253" y="1"/>
                    <a:pt x="295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8" name="Google Shape;7568;p95"/>
            <p:cNvSpPr/>
            <p:nvPr/>
          </p:nvSpPr>
          <p:spPr>
            <a:xfrm>
              <a:off x="3913374" y="3283192"/>
              <a:ext cx="57432" cy="31369"/>
            </a:xfrm>
            <a:custGeom>
              <a:rect b="b" l="l" r="r" t="t"/>
              <a:pathLst>
                <a:path extrusionOk="0" h="1194" w="2186">
                  <a:moveTo>
                    <a:pt x="347" y="1"/>
                  </a:moveTo>
                  <a:cubicBezTo>
                    <a:pt x="153" y="1"/>
                    <a:pt x="0" y="160"/>
                    <a:pt x="0" y="348"/>
                  </a:cubicBezTo>
                  <a:lnTo>
                    <a:pt x="0" y="1194"/>
                  </a:lnTo>
                  <a:lnTo>
                    <a:pt x="2185" y="1194"/>
                  </a:lnTo>
                  <a:lnTo>
                    <a:pt x="2185" y="348"/>
                  </a:lnTo>
                  <a:cubicBezTo>
                    <a:pt x="2185" y="160"/>
                    <a:pt x="2026" y="1"/>
                    <a:pt x="183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69" name="Google Shape;7569;p95"/>
            <p:cNvSpPr/>
            <p:nvPr/>
          </p:nvSpPr>
          <p:spPr>
            <a:xfrm>
              <a:off x="3625085" y="3309070"/>
              <a:ext cx="369207" cy="209050"/>
            </a:xfrm>
            <a:custGeom>
              <a:rect b="b" l="l" r="r" t="t"/>
              <a:pathLst>
                <a:path extrusionOk="0" h="7957" w="14053">
                  <a:moveTo>
                    <a:pt x="860" y="1"/>
                  </a:moveTo>
                  <a:cubicBezTo>
                    <a:pt x="389" y="1"/>
                    <a:pt x="0" y="382"/>
                    <a:pt x="0" y="854"/>
                  </a:cubicBezTo>
                  <a:lnTo>
                    <a:pt x="0" y="7096"/>
                  </a:lnTo>
                  <a:cubicBezTo>
                    <a:pt x="0" y="7575"/>
                    <a:pt x="389" y="7956"/>
                    <a:pt x="860" y="7956"/>
                  </a:cubicBezTo>
                  <a:lnTo>
                    <a:pt x="13193" y="7956"/>
                  </a:lnTo>
                  <a:cubicBezTo>
                    <a:pt x="13665" y="7956"/>
                    <a:pt x="14053" y="7575"/>
                    <a:pt x="14053" y="7096"/>
                  </a:cubicBezTo>
                  <a:lnTo>
                    <a:pt x="14053" y="861"/>
                  </a:lnTo>
                  <a:cubicBezTo>
                    <a:pt x="14053" y="382"/>
                    <a:pt x="13665" y="1"/>
                    <a:pt x="131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0" name="Google Shape;7570;p95"/>
            <p:cNvSpPr/>
            <p:nvPr/>
          </p:nvSpPr>
          <p:spPr>
            <a:xfrm>
              <a:off x="3941616" y="3344065"/>
              <a:ext cx="52676" cy="145996"/>
            </a:xfrm>
            <a:custGeom>
              <a:rect b="b" l="l" r="r" t="t"/>
              <a:pathLst>
                <a:path extrusionOk="0" h="5557" w="2005">
                  <a:moveTo>
                    <a:pt x="2005" y="0"/>
                  </a:moveTo>
                  <a:lnTo>
                    <a:pt x="798" y="7"/>
                  </a:lnTo>
                  <a:lnTo>
                    <a:pt x="749" y="7"/>
                  </a:lnTo>
                  <a:cubicBezTo>
                    <a:pt x="326" y="28"/>
                    <a:pt x="0" y="382"/>
                    <a:pt x="0" y="805"/>
                  </a:cubicBezTo>
                  <a:lnTo>
                    <a:pt x="0" y="4759"/>
                  </a:lnTo>
                  <a:cubicBezTo>
                    <a:pt x="0" y="5196"/>
                    <a:pt x="354" y="5556"/>
                    <a:pt x="798" y="5556"/>
                  </a:cubicBezTo>
                  <a:lnTo>
                    <a:pt x="2005" y="5556"/>
                  </a:lnTo>
                  <a:lnTo>
                    <a:pt x="2005"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1" name="Google Shape;7571;p95"/>
            <p:cNvSpPr/>
            <p:nvPr/>
          </p:nvSpPr>
          <p:spPr>
            <a:xfrm>
              <a:off x="3739161" y="3324203"/>
              <a:ext cx="187349" cy="179783"/>
            </a:xfrm>
            <a:custGeom>
              <a:rect b="b" l="l" r="r" t="t"/>
              <a:pathLst>
                <a:path extrusionOk="0" h="6843" w="7131">
                  <a:moveTo>
                    <a:pt x="3723" y="0"/>
                  </a:moveTo>
                  <a:cubicBezTo>
                    <a:pt x="3714" y="0"/>
                    <a:pt x="3706" y="0"/>
                    <a:pt x="3697" y="0"/>
                  </a:cubicBezTo>
                  <a:cubicBezTo>
                    <a:pt x="2310" y="0"/>
                    <a:pt x="1062" y="833"/>
                    <a:pt x="534" y="2109"/>
                  </a:cubicBezTo>
                  <a:cubicBezTo>
                    <a:pt x="0" y="3392"/>
                    <a:pt x="299" y="4863"/>
                    <a:pt x="1277" y="5841"/>
                  </a:cubicBezTo>
                  <a:cubicBezTo>
                    <a:pt x="1931" y="6495"/>
                    <a:pt x="2806" y="6842"/>
                    <a:pt x="3698" y="6842"/>
                  </a:cubicBezTo>
                  <a:cubicBezTo>
                    <a:pt x="4139" y="6842"/>
                    <a:pt x="4584" y="6757"/>
                    <a:pt x="5008" y="6583"/>
                  </a:cubicBezTo>
                  <a:cubicBezTo>
                    <a:pt x="6284" y="6056"/>
                    <a:pt x="7117" y="4807"/>
                    <a:pt x="7117" y="3420"/>
                  </a:cubicBezTo>
                  <a:cubicBezTo>
                    <a:pt x="7131" y="1535"/>
                    <a:pt x="5605" y="0"/>
                    <a:pt x="372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2" name="Google Shape;7572;p95"/>
            <p:cNvSpPr/>
            <p:nvPr/>
          </p:nvSpPr>
          <p:spPr>
            <a:xfrm>
              <a:off x="3755739" y="3339494"/>
              <a:ext cx="155297" cy="149096"/>
            </a:xfrm>
            <a:custGeom>
              <a:rect b="b" l="l" r="r" t="t"/>
              <a:pathLst>
                <a:path extrusionOk="0" h="5675" w="5911">
                  <a:moveTo>
                    <a:pt x="3079" y="1"/>
                  </a:moveTo>
                  <a:cubicBezTo>
                    <a:pt x="3075" y="1"/>
                    <a:pt x="3071" y="1"/>
                    <a:pt x="3066" y="1"/>
                  </a:cubicBezTo>
                  <a:cubicBezTo>
                    <a:pt x="1915" y="1"/>
                    <a:pt x="881" y="695"/>
                    <a:pt x="444" y="1749"/>
                  </a:cubicBezTo>
                  <a:cubicBezTo>
                    <a:pt x="0" y="2810"/>
                    <a:pt x="243" y="4031"/>
                    <a:pt x="1055" y="4842"/>
                  </a:cubicBezTo>
                  <a:cubicBezTo>
                    <a:pt x="1598" y="5386"/>
                    <a:pt x="2325" y="5674"/>
                    <a:pt x="3065" y="5674"/>
                  </a:cubicBezTo>
                  <a:cubicBezTo>
                    <a:pt x="3430" y="5674"/>
                    <a:pt x="3798" y="5604"/>
                    <a:pt x="4148" y="5460"/>
                  </a:cubicBezTo>
                  <a:cubicBezTo>
                    <a:pt x="5210" y="5023"/>
                    <a:pt x="5903" y="3982"/>
                    <a:pt x="5903" y="2838"/>
                  </a:cubicBezTo>
                  <a:cubicBezTo>
                    <a:pt x="5910" y="1275"/>
                    <a:pt x="4641" y="1"/>
                    <a:pt x="3079"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3" name="Google Shape;7573;p95"/>
            <p:cNvSpPr/>
            <p:nvPr/>
          </p:nvSpPr>
          <p:spPr>
            <a:xfrm>
              <a:off x="3775049" y="3359172"/>
              <a:ext cx="122298" cy="108479"/>
            </a:xfrm>
            <a:custGeom>
              <a:rect b="b" l="l" r="r" t="t"/>
              <a:pathLst>
                <a:path extrusionOk="0" h="4129" w="4655">
                  <a:moveTo>
                    <a:pt x="2326" y="0"/>
                  </a:moveTo>
                  <a:cubicBezTo>
                    <a:pt x="1712" y="0"/>
                    <a:pt x="1103" y="276"/>
                    <a:pt x="694" y="799"/>
                  </a:cubicBezTo>
                  <a:cubicBezTo>
                    <a:pt x="1" y="1680"/>
                    <a:pt x="146" y="2956"/>
                    <a:pt x="1013" y="3663"/>
                  </a:cubicBezTo>
                  <a:cubicBezTo>
                    <a:pt x="1396" y="3976"/>
                    <a:pt x="1858" y="4128"/>
                    <a:pt x="2318" y="4128"/>
                  </a:cubicBezTo>
                  <a:cubicBezTo>
                    <a:pt x="2900" y="4128"/>
                    <a:pt x="3478" y="3883"/>
                    <a:pt x="3885" y="3407"/>
                  </a:cubicBezTo>
                  <a:lnTo>
                    <a:pt x="3892" y="3400"/>
                  </a:lnTo>
                  <a:cubicBezTo>
                    <a:pt x="3934" y="3351"/>
                    <a:pt x="3968" y="3310"/>
                    <a:pt x="4003" y="3261"/>
                  </a:cubicBezTo>
                  <a:cubicBezTo>
                    <a:pt x="4655" y="2346"/>
                    <a:pt x="4454" y="1083"/>
                    <a:pt x="3552" y="410"/>
                  </a:cubicBezTo>
                  <a:cubicBezTo>
                    <a:pt x="3185" y="134"/>
                    <a:pt x="2754" y="0"/>
                    <a:pt x="23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4" name="Google Shape;7574;p95"/>
            <p:cNvSpPr/>
            <p:nvPr/>
          </p:nvSpPr>
          <p:spPr>
            <a:xfrm>
              <a:off x="3798563" y="3359093"/>
              <a:ext cx="98075" cy="90982"/>
            </a:xfrm>
            <a:custGeom>
              <a:rect b="b" l="l" r="r" t="t"/>
              <a:pathLst>
                <a:path extrusionOk="0" h="3463" w="3733">
                  <a:moveTo>
                    <a:pt x="1423" y="1"/>
                  </a:moveTo>
                  <a:cubicBezTo>
                    <a:pt x="1124" y="1"/>
                    <a:pt x="823" y="65"/>
                    <a:pt x="541" y="198"/>
                  </a:cubicBezTo>
                  <a:cubicBezTo>
                    <a:pt x="0" y="968"/>
                    <a:pt x="42" y="2002"/>
                    <a:pt x="646" y="2723"/>
                  </a:cubicBezTo>
                  <a:cubicBezTo>
                    <a:pt x="1043" y="3204"/>
                    <a:pt x="1629" y="3463"/>
                    <a:pt x="2226" y="3463"/>
                  </a:cubicBezTo>
                  <a:cubicBezTo>
                    <a:pt x="2524" y="3463"/>
                    <a:pt x="2826" y="3398"/>
                    <a:pt x="3108" y="3264"/>
                  </a:cubicBezTo>
                  <a:cubicBezTo>
                    <a:pt x="3732" y="2390"/>
                    <a:pt x="3580" y="1183"/>
                    <a:pt x="2761" y="490"/>
                  </a:cubicBezTo>
                  <a:cubicBezTo>
                    <a:pt x="2380" y="169"/>
                    <a:pt x="1904" y="1"/>
                    <a:pt x="1423"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5" name="Google Shape;7575;p95"/>
            <p:cNvSpPr/>
            <p:nvPr/>
          </p:nvSpPr>
          <p:spPr>
            <a:xfrm>
              <a:off x="3828461" y="3387441"/>
              <a:ext cx="34286" cy="34286"/>
            </a:xfrm>
            <a:custGeom>
              <a:rect b="b" l="l" r="r" t="t"/>
              <a:pathLst>
                <a:path extrusionOk="0" h="1305" w="1305">
                  <a:moveTo>
                    <a:pt x="652" y="0"/>
                  </a:moveTo>
                  <a:cubicBezTo>
                    <a:pt x="291" y="0"/>
                    <a:pt x="0" y="292"/>
                    <a:pt x="0" y="652"/>
                  </a:cubicBezTo>
                  <a:cubicBezTo>
                    <a:pt x="0" y="1013"/>
                    <a:pt x="291" y="1304"/>
                    <a:pt x="652" y="1304"/>
                  </a:cubicBezTo>
                  <a:cubicBezTo>
                    <a:pt x="1013" y="1304"/>
                    <a:pt x="1304" y="1013"/>
                    <a:pt x="1304" y="652"/>
                  </a:cubicBezTo>
                  <a:cubicBezTo>
                    <a:pt x="1304" y="292"/>
                    <a:pt x="1013" y="0"/>
                    <a:pt x="652"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6" name="Google Shape;7576;p95"/>
            <p:cNvSpPr/>
            <p:nvPr/>
          </p:nvSpPr>
          <p:spPr>
            <a:xfrm>
              <a:off x="3658057" y="3259862"/>
              <a:ext cx="35573" cy="31028"/>
            </a:xfrm>
            <a:custGeom>
              <a:rect b="b" l="l" r="r" t="t"/>
              <a:pathLst>
                <a:path extrusionOk="0" h="1181" w="1354">
                  <a:moveTo>
                    <a:pt x="347" y="1"/>
                  </a:moveTo>
                  <a:cubicBezTo>
                    <a:pt x="153" y="1"/>
                    <a:pt x="1" y="153"/>
                    <a:pt x="1" y="348"/>
                  </a:cubicBezTo>
                  <a:lnTo>
                    <a:pt x="1" y="833"/>
                  </a:lnTo>
                  <a:cubicBezTo>
                    <a:pt x="1" y="1021"/>
                    <a:pt x="153" y="1180"/>
                    <a:pt x="347" y="1180"/>
                  </a:cubicBezTo>
                  <a:lnTo>
                    <a:pt x="1006" y="1180"/>
                  </a:lnTo>
                  <a:cubicBezTo>
                    <a:pt x="1194" y="1180"/>
                    <a:pt x="1353" y="1021"/>
                    <a:pt x="1353" y="833"/>
                  </a:cubicBezTo>
                  <a:lnTo>
                    <a:pt x="1353" y="348"/>
                  </a:lnTo>
                  <a:cubicBezTo>
                    <a:pt x="1353" y="153"/>
                    <a:pt x="1194" y="1"/>
                    <a:pt x="100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7" name="Google Shape;7577;p95"/>
            <p:cNvSpPr/>
            <p:nvPr/>
          </p:nvSpPr>
          <p:spPr>
            <a:xfrm>
              <a:off x="3625085" y="3281931"/>
              <a:ext cx="101517" cy="236190"/>
            </a:xfrm>
            <a:custGeom>
              <a:rect b="b" l="l" r="r" t="t"/>
              <a:pathLst>
                <a:path extrusionOk="0" h="8990" w="3864">
                  <a:moveTo>
                    <a:pt x="860" y="0"/>
                  </a:moveTo>
                  <a:cubicBezTo>
                    <a:pt x="389" y="7"/>
                    <a:pt x="7" y="389"/>
                    <a:pt x="0" y="860"/>
                  </a:cubicBezTo>
                  <a:lnTo>
                    <a:pt x="0" y="8129"/>
                  </a:lnTo>
                  <a:cubicBezTo>
                    <a:pt x="7" y="8601"/>
                    <a:pt x="389" y="8989"/>
                    <a:pt x="860" y="8989"/>
                  </a:cubicBezTo>
                  <a:lnTo>
                    <a:pt x="3004" y="8989"/>
                  </a:lnTo>
                  <a:cubicBezTo>
                    <a:pt x="3475" y="8989"/>
                    <a:pt x="3857" y="8601"/>
                    <a:pt x="3864" y="8129"/>
                  </a:cubicBezTo>
                  <a:lnTo>
                    <a:pt x="3864" y="860"/>
                  </a:lnTo>
                  <a:cubicBezTo>
                    <a:pt x="3864" y="396"/>
                    <a:pt x="3496" y="14"/>
                    <a:pt x="303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8" name="Google Shape;7578;p95"/>
            <p:cNvSpPr/>
            <p:nvPr/>
          </p:nvSpPr>
          <p:spPr>
            <a:xfrm>
              <a:off x="3625269" y="3281931"/>
              <a:ext cx="79474" cy="209944"/>
            </a:xfrm>
            <a:custGeom>
              <a:rect b="b" l="l" r="r" t="t"/>
              <a:pathLst>
                <a:path extrusionOk="0" h="7991" w="3025">
                  <a:moveTo>
                    <a:pt x="860" y="0"/>
                  </a:moveTo>
                  <a:cubicBezTo>
                    <a:pt x="382" y="7"/>
                    <a:pt x="0" y="389"/>
                    <a:pt x="0" y="860"/>
                  </a:cubicBezTo>
                  <a:lnTo>
                    <a:pt x="0" y="7991"/>
                  </a:lnTo>
                  <a:lnTo>
                    <a:pt x="2164" y="7991"/>
                  </a:lnTo>
                  <a:cubicBezTo>
                    <a:pt x="2636" y="7984"/>
                    <a:pt x="3017" y="7602"/>
                    <a:pt x="3024" y="7131"/>
                  </a:cubicBezTo>
                  <a:lnTo>
                    <a:pt x="3024"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79" name="Google Shape;7579;p95"/>
            <p:cNvSpPr/>
            <p:nvPr/>
          </p:nvSpPr>
          <p:spPr>
            <a:xfrm>
              <a:off x="3912822" y="3327671"/>
              <a:ext cx="22621" cy="22621"/>
            </a:xfrm>
            <a:custGeom>
              <a:rect b="b" l="l" r="r" t="t"/>
              <a:pathLst>
                <a:path extrusionOk="0" h="861" w="861">
                  <a:moveTo>
                    <a:pt x="431" y="0"/>
                  </a:moveTo>
                  <a:cubicBezTo>
                    <a:pt x="195" y="0"/>
                    <a:pt x="0" y="194"/>
                    <a:pt x="0" y="430"/>
                  </a:cubicBezTo>
                  <a:cubicBezTo>
                    <a:pt x="0" y="666"/>
                    <a:pt x="195" y="860"/>
                    <a:pt x="431" y="860"/>
                  </a:cubicBezTo>
                  <a:cubicBezTo>
                    <a:pt x="673" y="860"/>
                    <a:pt x="861" y="666"/>
                    <a:pt x="861" y="430"/>
                  </a:cubicBezTo>
                  <a:cubicBezTo>
                    <a:pt x="861" y="194"/>
                    <a:pt x="673" y="0"/>
                    <a:pt x="431"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580" name="Google Shape;7580;p95"/>
          <p:cNvGrpSpPr/>
          <p:nvPr/>
        </p:nvGrpSpPr>
        <p:grpSpPr>
          <a:xfrm>
            <a:off x="6304185" y="3276808"/>
            <a:ext cx="363217" cy="248590"/>
            <a:chOff x="6317360" y="3276808"/>
            <a:chExt cx="363217" cy="248590"/>
          </a:xfrm>
        </p:grpSpPr>
        <p:sp>
          <p:nvSpPr>
            <p:cNvPr id="7581" name="Google Shape;7581;p95"/>
            <p:cNvSpPr/>
            <p:nvPr/>
          </p:nvSpPr>
          <p:spPr>
            <a:xfrm>
              <a:off x="6568840" y="3420045"/>
              <a:ext cx="77110" cy="49051"/>
            </a:xfrm>
            <a:custGeom>
              <a:rect b="b" l="l" r="r" t="t"/>
              <a:pathLst>
                <a:path extrusionOk="0" h="1867" w="2935">
                  <a:moveTo>
                    <a:pt x="0" y="1"/>
                  </a:moveTo>
                  <a:lnTo>
                    <a:pt x="0" y="1867"/>
                  </a:lnTo>
                  <a:lnTo>
                    <a:pt x="2934" y="1867"/>
                  </a:lnTo>
                  <a:lnTo>
                    <a:pt x="2934" y="1"/>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2" name="Google Shape;7582;p95"/>
            <p:cNvSpPr/>
            <p:nvPr/>
          </p:nvSpPr>
          <p:spPr>
            <a:xfrm>
              <a:off x="6568840" y="3444663"/>
              <a:ext cx="77110" cy="24433"/>
            </a:xfrm>
            <a:custGeom>
              <a:rect b="b" l="l" r="r" t="t"/>
              <a:pathLst>
                <a:path extrusionOk="0" h="930" w="2935">
                  <a:moveTo>
                    <a:pt x="0" y="0"/>
                  </a:moveTo>
                  <a:lnTo>
                    <a:pt x="0" y="930"/>
                  </a:lnTo>
                  <a:lnTo>
                    <a:pt x="2934" y="930"/>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3" name="Google Shape;7583;p95"/>
            <p:cNvSpPr/>
            <p:nvPr/>
          </p:nvSpPr>
          <p:spPr>
            <a:xfrm>
              <a:off x="6626797" y="3387178"/>
              <a:ext cx="53780" cy="114890"/>
            </a:xfrm>
            <a:custGeom>
              <a:rect b="b" l="l" r="r" t="t"/>
              <a:pathLst>
                <a:path extrusionOk="0" h="4373" w="2047">
                  <a:moveTo>
                    <a:pt x="1827" y="1"/>
                  </a:moveTo>
                  <a:cubicBezTo>
                    <a:pt x="1806" y="1"/>
                    <a:pt x="1784" y="4"/>
                    <a:pt x="1762" y="10"/>
                  </a:cubicBezTo>
                  <a:lnTo>
                    <a:pt x="167" y="447"/>
                  </a:lnTo>
                  <a:cubicBezTo>
                    <a:pt x="69" y="475"/>
                    <a:pt x="0" y="558"/>
                    <a:pt x="0" y="662"/>
                  </a:cubicBezTo>
                  <a:lnTo>
                    <a:pt x="0" y="3707"/>
                  </a:lnTo>
                  <a:cubicBezTo>
                    <a:pt x="0" y="3811"/>
                    <a:pt x="69" y="3901"/>
                    <a:pt x="167" y="3922"/>
                  </a:cubicBezTo>
                  <a:lnTo>
                    <a:pt x="1762" y="4366"/>
                  </a:lnTo>
                  <a:cubicBezTo>
                    <a:pt x="1781" y="4371"/>
                    <a:pt x="1800" y="4373"/>
                    <a:pt x="1818" y="4373"/>
                  </a:cubicBezTo>
                  <a:cubicBezTo>
                    <a:pt x="1941" y="4373"/>
                    <a:pt x="2046" y="4277"/>
                    <a:pt x="2046" y="4144"/>
                  </a:cubicBezTo>
                  <a:lnTo>
                    <a:pt x="2046" y="225"/>
                  </a:lnTo>
                  <a:cubicBezTo>
                    <a:pt x="2046" y="96"/>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4" name="Google Shape;7584;p95"/>
            <p:cNvSpPr/>
            <p:nvPr/>
          </p:nvSpPr>
          <p:spPr>
            <a:xfrm>
              <a:off x="6345051" y="3363743"/>
              <a:ext cx="247855" cy="161655"/>
            </a:xfrm>
            <a:custGeom>
              <a:rect b="b" l="l" r="r" t="t"/>
              <a:pathLst>
                <a:path extrusionOk="0" h="6153" w="9434">
                  <a:moveTo>
                    <a:pt x="320" y="1"/>
                  </a:moveTo>
                  <a:cubicBezTo>
                    <a:pt x="146" y="1"/>
                    <a:pt x="1" y="146"/>
                    <a:pt x="1" y="320"/>
                  </a:cubicBezTo>
                  <a:lnTo>
                    <a:pt x="1" y="5834"/>
                  </a:lnTo>
                  <a:cubicBezTo>
                    <a:pt x="1" y="6014"/>
                    <a:pt x="146" y="6153"/>
                    <a:pt x="320" y="6153"/>
                  </a:cubicBezTo>
                  <a:lnTo>
                    <a:pt x="9115" y="6153"/>
                  </a:lnTo>
                  <a:cubicBezTo>
                    <a:pt x="9288" y="6153"/>
                    <a:pt x="9434" y="6014"/>
                    <a:pt x="9434" y="5834"/>
                  </a:cubicBezTo>
                  <a:lnTo>
                    <a:pt x="9434" y="320"/>
                  </a:lnTo>
                  <a:cubicBezTo>
                    <a:pt x="9434" y="146"/>
                    <a:pt x="9288" y="1"/>
                    <a:pt x="911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5" name="Google Shape;7585;p95"/>
            <p:cNvSpPr/>
            <p:nvPr/>
          </p:nvSpPr>
          <p:spPr>
            <a:xfrm>
              <a:off x="6345051" y="3363743"/>
              <a:ext cx="247671" cy="161655"/>
            </a:xfrm>
            <a:custGeom>
              <a:rect b="b" l="l" r="r" t="t"/>
              <a:pathLst>
                <a:path extrusionOk="0" h="6153" w="9427">
                  <a:moveTo>
                    <a:pt x="7658" y="1"/>
                  </a:moveTo>
                  <a:cubicBezTo>
                    <a:pt x="7832" y="1"/>
                    <a:pt x="7970" y="146"/>
                    <a:pt x="7970" y="320"/>
                  </a:cubicBezTo>
                  <a:lnTo>
                    <a:pt x="7970" y="5314"/>
                  </a:lnTo>
                  <a:cubicBezTo>
                    <a:pt x="7970" y="5549"/>
                    <a:pt x="7783" y="5744"/>
                    <a:pt x="7547" y="5744"/>
                  </a:cubicBezTo>
                  <a:lnTo>
                    <a:pt x="313" y="5744"/>
                  </a:lnTo>
                  <a:cubicBezTo>
                    <a:pt x="160" y="5744"/>
                    <a:pt x="28" y="5633"/>
                    <a:pt x="1" y="5480"/>
                  </a:cubicBezTo>
                  <a:lnTo>
                    <a:pt x="1" y="5841"/>
                  </a:lnTo>
                  <a:cubicBezTo>
                    <a:pt x="1" y="6014"/>
                    <a:pt x="146" y="6153"/>
                    <a:pt x="320" y="6153"/>
                  </a:cubicBezTo>
                  <a:lnTo>
                    <a:pt x="9115" y="6153"/>
                  </a:lnTo>
                  <a:cubicBezTo>
                    <a:pt x="9288" y="6153"/>
                    <a:pt x="9427" y="6014"/>
                    <a:pt x="9427" y="5841"/>
                  </a:cubicBezTo>
                  <a:lnTo>
                    <a:pt x="9427" y="320"/>
                  </a:lnTo>
                  <a:cubicBezTo>
                    <a:pt x="9427" y="313"/>
                    <a:pt x="9427" y="299"/>
                    <a:pt x="9427" y="292"/>
                  </a:cubicBezTo>
                  <a:cubicBezTo>
                    <a:pt x="9413" y="125"/>
                    <a:pt x="9274" y="1"/>
                    <a:pt x="911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6" name="Google Shape;7586;p95"/>
            <p:cNvSpPr/>
            <p:nvPr/>
          </p:nvSpPr>
          <p:spPr>
            <a:xfrm>
              <a:off x="6317360" y="3276808"/>
              <a:ext cx="147993" cy="147835"/>
            </a:xfrm>
            <a:custGeom>
              <a:rect b="b" l="l" r="r" t="t"/>
              <a:pathLst>
                <a:path extrusionOk="0" h="5627" w="5633">
                  <a:moveTo>
                    <a:pt x="2817" y="1"/>
                  </a:moveTo>
                  <a:cubicBezTo>
                    <a:pt x="1263" y="1"/>
                    <a:pt x="0" y="1256"/>
                    <a:pt x="0" y="2810"/>
                  </a:cubicBezTo>
                  <a:cubicBezTo>
                    <a:pt x="0" y="4371"/>
                    <a:pt x="1263" y="5626"/>
                    <a:pt x="2817" y="5626"/>
                  </a:cubicBezTo>
                  <a:cubicBezTo>
                    <a:pt x="4370" y="5626"/>
                    <a:pt x="5633" y="4371"/>
                    <a:pt x="5633" y="2810"/>
                  </a:cubicBezTo>
                  <a:cubicBezTo>
                    <a:pt x="5633" y="1256"/>
                    <a:pt x="4370" y="1"/>
                    <a:pt x="28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7" name="Google Shape;7587;p95"/>
            <p:cNvSpPr/>
            <p:nvPr/>
          </p:nvSpPr>
          <p:spPr>
            <a:xfrm>
              <a:off x="6339035" y="3298325"/>
              <a:ext cx="133622" cy="126344"/>
            </a:xfrm>
            <a:custGeom>
              <a:rect b="b" l="l" r="r" t="t"/>
              <a:pathLst>
                <a:path extrusionOk="0" h="4809" w="5086">
                  <a:moveTo>
                    <a:pt x="3982" y="0"/>
                  </a:moveTo>
                  <a:lnTo>
                    <a:pt x="1" y="3982"/>
                  </a:lnTo>
                  <a:cubicBezTo>
                    <a:pt x="552" y="4533"/>
                    <a:pt x="1274" y="4809"/>
                    <a:pt x="1994" y="4809"/>
                  </a:cubicBezTo>
                  <a:cubicBezTo>
                    <a:pt x="2715" y="4809"/>
                    <a:pt x="3434" y="4533"/>
                    <a:pt x="3982" y="3982"/>
                  </a:cubicBezTo>
                  <a:cubicBezTo>
                    <a:pt x="5085" y="2886"/>
                    <a:pt x="5085" y="1103"/>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8" name="Google Shape;7588;p95"/>
            <p:cNvSpPr/>
            <p:nvPr/>
          </p:nvSpPr>
          <p:spPr>
            <a:xfrm>
              <a:off x="6505051" y="3446659"/>
              <a:ext cx="54148" cy="54148"/>
            </a:xfrm>
            <a:custGeom>
              <a:rect b="b" l="l" r="r" t="t"/>
              <a:pathLst>
                <a:path extrusionOk="0" h="2061" w="2061">
                  <a:moveTo>
                    <a:pt x="98" y="0"/>
                  </a:moveTo>
                  <a:cubicBezTo>
                    <a:pt x="42" y="0"/>
                    <a:pt x="1" y="42"/>
                    <a:pt x="1" y="98"/>
                  </a:cubicBezTo>
                  <a:lnTo>
                    <a:pt x="1" y="1970"/>
                  </a:lnTo>
                  <a:cubicBezTo>
                    <a:pt x="1" y="2019"/>
                    <a:pt x="42" y="2061"/>
                    <a:pt x="98" y="2061"/>
                  </a:cubicBezTo>
                  <a:lnTo>
                    <a:pt x="1971" y="2061"/>
                  </a:lnTo>
                  <a:cubicBezTo>
                    <a:pt x="2019" y="2061"/>
                    <a:pt x="2061" y="2019"/>
                    <a:pt x="2061" y="1970"/>
                  </a:cubicBezTo>
                  <a:lnTo>
                    <a:pt x="2061" y="98"/>
                  </a:lnTo>
                  <a:cubicBezTo>
                    <a:pt x="2061" y="42"/>
                    <a:pt x="2019" y="0"/>
                    <a:pt x="1971"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89" name="Google Shape;7589;p95"/>
            <p:cNvSpPr/>
            <p:nvPr/>
          </p:nvSpPr>
          <p:spPr>
            <a:xfrm>
              <a:off x="6358371" y="3325885"/>
              <a:ext cx="57773" cy="49550"/>
            </a:xfrm>
            <a:custGeom>
              <a:rect b="b" l="l" r="r" t="t"/>
              <a:pathLst>
                <a:path extrusionOk="0" h="1886" w="2199">
                  <a:moveTo>
                    <a:pt x="1251" y="0"/>
                  </a:moveTo>
                  <a:cubicBezTo>
                    <a:pt x="1019" y="0"/>
                    <a:pt x="783" y="86"/>
                    <a:pt x="590" y="276"/>
                  </a:cubicBezTo>
                  <a:cubicBezTo>
                    <a:pt x="0" y="873"/>
                    <a:pt x="416" y="1885"/>
                    <a:pt x="1256" y="1885"/>
                  </a:cubicBezTo>
                  <a:cubicBezTo>
                    <a:pt x="1776" y="1885"/>
                    <a:pt x="2199" y="1462"/>
                    <a:pt x="2199" y="942"/>
                  </a:cubicBezTo>
                  <a:cubicBezTo>
                    <a:pt x="2199" y="374"/>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0" name="Google Shape;7590;p95"/>
            <p:cNvSpPr/>
            <p:nvPr/>
          </p:nvSpPr>
          <p:spPr>
            <a:xfrm>
              <a:off x="6484821" y="3293937"/>
              <a:ext cx="113734" cy="113576"/>
            </a:xfrm>
            <a:custGeom>
              <a:rect b="b" l="l" r="r" t="t"/>
              <a:pathLst>
                <a:path extrusionOk="0" h="4323" w="4329">
                  <a:moveTo>
                    <a:pt x="2165" y="1"/>
                  </a:moveTo>
                  <a:cubicBezTo>
                    <a:pt x="972" y="1"/>
                    <a:pt x="1" y="965"/>
                    <a:pt x="1" y="2158"/>
                  </a:cubicBezTo>
                  <a:cubicBezTo>
                    <a:pt x="1" y="3351"/>
                    <a:pt x="972" y="4322"/>
                    <a:pt x="2165" y="4322"/>
                  </a:cubicBezTo>
                  <a:cubicBezTo>
                    <a:pt x="3358" y="4322"/>
                    <a:pt x="4329" y="3351"/>
                    <a:pt x="4329" y="2158"/>
                  </a:cubicBezTo>
                  <a:cubicBezTo>
                    <a:pt x="4329" y="965"/>
                    <a:pt x="3358" y="1"/>
                    <a:pt x="216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1" name="Google Shape;7591;p95"/>
            <p:cNvSpPr/>
            <p:nvPr/>
          </p:nvSpPr>
          <p:spPr>
            <a:xfrm>
              <a:off x="6501583" y="3310541"/>
              <a:ext cx="102463" cy="96919"/>
            </a:xfrm>
            <a:custGeom>
              <a:rect b="b" l="l" r="r" t="t"/>
              <a:pathLst>
                <a:path extrusionOk="0" h="3689" w="3900">
                  <a:moveTo>
                    <a:pt x="3053" y="0"/>
                  </a:moveTo>
                  <a:lnTo>
                    <a:pt x="1" y="3059"/>
                  </a:lnTo>
                  <a:cubicBezTo>
                    <a:pt x="421" y="3479"/>
                    <a:pt x="974" y="3688"/>
                    <a:pt x="1527" y="3688"/>
                  </a:cubicBezTo>
                  <a:cubicBezTo>
                    <a:pt x="2080" y="3688"/>
                    <a:pt x="2633" y="3479"/>
                    <a:pt x="3053" y="3059"/>
                  </a:cubicBezTo>
                  <a:cubicBezTo>
                    <a:pt x="3899" y="2213"/>
                    <a:pt x="3899" y="846"/>
                    <a:pt x="305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2" name="Google Shape;7592;p95"/>
            <p:cNvSpPr/>
            <p:nvPr/>
          </p:nvSpPr>
          <p:spPr>
            <a:xfrm>
              <a:off x="6521445" y="3335448"/>
              <a:ext cx="35389" cy="30502"/>
            </a:xfrm>
            <a:custGeom>
              <a:rect b="b" l="l" r="r" t="t"/>
              <a:pathLst>
                <a:path extrusionOk="0" h="1161" w="1347">
                  <a:moveTo>
                    <a:pt x="766" y="0"/>
                  </a:moveTo>
                  <a:cubicBezTo>
                    <a:pt x="625" y="0"/>
                    <a:pt x="480" y="53"/>
                    <a:pt x="362" y="169"/>
                  </a:cubicBezTo>
                  <a:cubicBezTo>
                    <a:pt x="1" y="536"/>
                    <a:pt x="258" y="1161"/>
                    <a:pt x="771" y="1161"/>
                  </a:cubicBezTo>
                  <a:cubicBezTo>
                    <a:pt x="1090" y="1161"/>
                    <a:pt x="1347" y="897"/>
                    <a:pt x="1347" y="578"/>
                  </a:cubicBezTo>
                  <a:cubicBezTo>
                    <a:pt x="1347" y="230"/>
                    <a:pt x="1063" y="0"/>
                    <a:pt x="766"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3" name="Google Shape;7593;p95"/>
            <p:cNvSpPr/>
            <p:nvPr/>
          </p:nvSpPr>
          <p:spPr>
            <a:xfrm>
              <a:off x="6413071" y="3305234"/>
              <a:ext cx="25800" cy="21806"/>
            </a:xfrm>
            <a:custGeom>
              <a:rect b="b" l="l" r="r" t="t"/>
              <a:pathLst>
                <a:path extrusionOk="0" h="830" w="982">
                  <a:moveTo>
                    <a:pt x="693" y="1"/>
                  </a:moveTo>
                  <a:cubicBezTo>
                    <a:pt x="647" y="1"/>
                    <a:pt x="599" y="17"/>
                    <a:pt x="554" y="56"/>
                  </a:cubicBezTo>
                  <a:lnTo>
                    <a:pt x="131" y="480"/>
                  </a:lnTo>
                  <a:cubicBezTo>
                    <a:pt x="1" y="631"/>
                    <a:pt x="133" y="830"/>
                    <a:pt x="293" y="830"/>
                  </a:cubicBezTo>
                  <a:cubicBezTo>
                    <a:pt x="338" y="830"/>
                    <a:pt x="385" y="814"/>
                    <a:pt x="429" y="778"/>
                  </a:cubicBezTo>
                  <a:lnTo>
                    <a:pt x="852" y="348"/>
                  </a:lnTo>
                  <a:cubicBezTo>
                    <a:pt x="981" y="197"/>
                    <a:pt x="852" y="1"/>
                    <a:pt x="6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4" name="Google Shape;7594;p95"/>
            <p:cNvSpPr/>
            <p:nvPr/>
          </p:nvSpPr>
          <p:spPr>
            <a:xfrm>
              <a:off x="6343869" y="3373779"/>
              <a:ext cx="26956" cy="22358"/>
            </a:xfrm>
            <a:custGeom>
              <a:rect b="b" l="l" r="r" t="t"/>
              <a:pathLst>
                <a:path extrusionOk="0" h="851" w="1026">
                  <a:moveTo>
                    <a:pt x="712" y="1"/>
                  </a:moveTo>
                  <a:cubicBezTo>
                    <a:pt x="660" y="1"/>
                    <a:pt x="606" y="23"/>
                    <a:pt x="559" y="76"/>
                  </a:cubicBezTo>
                  <a:lnTo>
                    <a:pt x="136" y="499"/>
                  </a:lnTo>
                  <a:cubicBezTo>
                    <a:pt x="1" y="656"/>
                    <a:pt x="135" y="850"/>
                    <a:pt x="292" y="850"/>
                  </a:cubicBezTo>
                  <a:cubicBezTo>
                    <a:pt x="337" y="850"/>
                    <a:pt x="384" y="835"/>
                    <a:pt x="427" y="798"/>
                  </a:cubicBezTo>
                  <a:lnTo>
                    <a:pt x="857" y="375"/>
                  </a:lnTo>
                  <a:cubicBezTo>
                    <a:pt x="1026" y="222"/>
                    <a:pt x="878" y="1"/>
                    <a:pt x="71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5" name="Google Shape;7595;p95"/>
            <p:cNvSpPr/>
            <p:nvPr/>
          </p:nvSpPr>
          <p:spPr>
            <a:xfrm>
              <a:off x="6412072" y="3373779"/>
              <a:ext cx="27823" cy="22962"/>
            </a:xfrm>
            <a:custGeom>
              <a:rect b="b" l="l" r="r" t="t"/>
              <a:pathLst>
                <a:path extrusionOk="0" h="874" w="1059">
                  <a:moveTo>
                    <a:pt x="311" y="1"/>
                  </a:moveTo>
                  <a:cubicBezTo>
                    <a:pt x="144" y="1"/>
                    <a:pt x="0" y="222"/>
                    <a:pt x="169" y="375"/>
                  </a:cubicBezTo>
                  <a:lnTo>
                    <a:pt x="592" y="798"/>
                  </a:lnTo>
                  <a:cubicBezTo>
                    <a:pt x="640" y="851"/>
                    <a:pt x="695" y="873"/>
                    <a:pt x="748" y="873"/>
                  </a:cubicBezTo>
                  <a:cubicBezTo>
                    <a:pt x="915" y="873"/>
                    <a:pt x="1059" y="652"/>
                    <a:pt x="890" y="499"/>
                  </a:cubicBezTo>
                  <a:lnTo>
                    <a:pt x="467" y="76"/>
                  </a:lnTo>
                  <a:cubicBezTo>
                    <a:pt x="419" y="23"/>
                    <a:pt x="363" y="1"/>
                    <a:pt x="3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6" name="Google Shape;7596;p95"/>
            <p:cNvSpPr/>
            <p:nvPr/>
          </p:nvSpPr>
          <p:spPr>
            <a:xfrm>
              <a:off x="6342870" y="3304656"/>
              <a:ext cx="27980" cy="22988"/>
            </a:xfrm>
            <a:custGeom>
              <a:rect b="b" l="l" r="r" t="t"/>
              <a:pathLst>
                <a:path extrusionOk="0" h="875" w="1065">
                  <a:moveTo>
                    <a:pt x="310" y="0"/>
                  </a:moveTo>
                  <a:cubicBezTo>
                    <a:pt x="145" y="0"/>
                    <a:pt x="1" y="223"/>
                    <a:pt x="174" y="370"/>
                  </a:cubicBezTo>
                  <a:lnTo>
                    <a:pt x="597" y="800"/>
                  </a:lnTo>
                  <a:cubicBezTo>
                    <a:pt x="643" y="853"/>
                    <a:pt x="697" y="874"/>
                    <a:pt x="749" y="874"/>
                  </a:cubicBezTo>
                  <a:cubicBezTo>
                    <a:pt x="915" y="874"/>
                    <a:pt x="1064" y="650"/>
                    <a:pt x="895" y="502"/>
                  </a:cubicBezTo>
                  <a:lnTo>
                    <a:pt x="465" y="78"/>
                  </a:lnTo>
                  <a:cubicBezTo>
                    <a:pt x="418" y="23"/>
                    <a:pt x="363" y="0"/>
                    <a:pt x="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7" name="Google Shape;7597;p95"/>
            <p:cNvSpPr/>
            <p:nvPr/>
          </p:nvSpPr>
          <p:spPr>
            <a:xfrm>
              <a:off x="6557727" y="3315402"/>
              <a:ext cx="21754" cy="17392"/>
            </a:xfrm>
            <a:custGeom>
              <a:rect b="b" l="l" r="r" t="t"/>
              <a:pathLst>
                <a:path extrusionOk="0" h="662" w="828">
                  <a:moveTo>
                    <a:pt x="516" y="0"/>
                  </a:moveTo>
                  <a:cubicBezTo>
                    <a:pt x="463" y="0"/>
                    <a:pt x="408" y="23"/>
                    <a:pt x="361" y="79"/>
                  </a:cubicBezTo>
                  <a:lnTo>
                    <a:pt x="132" y="308"/>
                  </a:lnTo>
                  <a:cubicBezTo>
                    <a:pt x="0" y="439"/>
                    <a:pt x="90" y="661"/>
                    <a:pt x="278" y="661"/>
                  </a:cubicBezTo>
                  <a:cubicBezTo>
                    <a:pt x="333" y="661"/>
                    <a:pt x="389" y="641"/>
                    <a:pt x="430" y="599"/>
                  </a:cubicBezTo>
                  <a:lnTo>
                    <a:pt x="659" y="370"/>
                  </a:lnTo>
                  <a:cubicBezTo>
                    <a:pt x="827" y="223"/>
                    <a:pt x="681" y="0"/>
                    <a:pt x="5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8" name="Google Shape;7598;p95"/>
            <p:cNvSpPr/>
            <p:nvPr/>
          </p:nvSpPr>
          <p:spPr>
            <a:xfrm>
              <a:off x="6504945" y="3368761"/>
              <a:ext cx="20676" cy="16683"/>
            </a:xfrm>
            <a:custGeom>
              <a:rect b="b" l="l" r="r" t="t"/>
              <a:pathLst>
                <a:path extrusionOk="0" h="635" w="787">
                  <a:moveTo>
                    <a:pt x="494" y="0"/>
                  </a:moveTo>
                  <a:cubicBezTo>
                    <a:pt x="449" y="0"/>
                    <a:pt x="402" y="16"/>
                    <a:pt x="358" y="52"/>
                  </a:cubicBezTo>
                  <a:lnTo>
                    <a:pt x="130" y="288"/>
                  </a:lnTo>
                  <a:cubicBezTo>
                    <a:pt x="1" y="439"/>
                    <a:pt x="130" y="635"/>
                    <a:pt x="288" y="635"/>
                  </a:cubicBezTo>
                  <a:cubicBezTo>
                    <a:pt x="334" y="635"/>
                    <a:pt x="383" y="618"/>
                    <a:pt x="428" y="579"/>
                  </a:cubicBezTo>
                  <a:lnTo>
                    <a:pt x="657" y="351"/>
                  </a:lnTo>
                  <a:cubicBezTo>
                    <a:pt x="787" y="199"/>
                    <a:pt x="654" y="0"/>
                    <a:pt x="4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99" name="Google Shape;7599;p95"/>
            <p:cNvSpPr/>
            <p:nvPr/>
          </p:nvSpPr>
          <p:spPr>
            <a:xfrm>
              <a:off x="6557753" y="3368761"/>
              <a:ext cx="20703" cy="16683"/>
            </a:xfrm>
            <a:custGeom>
              <a:rect b="b" l="l" r="r" t="t"/>
              <a:pathLst>
                <a:path extrusionOk="0" h="635" w="788">
                  <a:moveTo>
                    <a:pt x="294" y="0"/>
                  </a:moveTo>
                  <a:cubicBezTo>
                    <a:pt x="133" y="0"/>
                    <a:pt x="1" y="199"/>
                    <a:pt x="131" y="351"/>
                  </a:cubicBezTo>
                  <a:lnTo>
                    <a:pt x="360" y="579"/>
                  </a:lnTo>
                  <a:cubicBezTo>
                    <a:pt x="405" y="618"/>
                    <a:pt x="454" y="635"/>
                    <a:pt x="500" y="635"/>
                  </a:cubicBezTo>
                  <a:cubicBezTo>
                    <a:pt x="658" y="635"/>
                    <a:pt x="787" y="439"/>
                    <a:pt x="658" y="288"/>
                  </a:cubicBezTo>
                  <a:lnTo>
                    <a:pt x="429" y="52"/>
                  </a:lnTo>
                  <a:cubicBezTo>
                    <a:pt x="385" y="16"/>
                    <a:pt x="338" y="0"/>
                    <a:pt x="2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0" name="Google Shape;7600;p95"/>
            <p:cNvSpPr/>
            <p:nvPr/>
          </p:nvSpPr>
          <p:spPr>
            <a:xfrm>
              <a:off x="6504945" y="3316006"/>
              <a:ext cx="20808" cy="16604"/>
            </a:xfrm>
            <a:custGeom>
              <a:rect b="b" l="l" r="r" t="t"/>
              <a:pathLst>
                <a:path extrusionOk="0" h="632" w="792">
                  <a:moveTo>
                    <a:pt x="291" y="0"/>
                  </a:moveTo>
                  <a:cubicBezTo>
                    <a:pt x="134" y="0"/>
                    <a:pt x="1" y="197"/>
                    <a:pt x="130" y="347"/>
                  </a:cubicBezTo>
                  <a:lnTo>
                    <a:pt x="358" y="576"/>
                  </a:lnTo>
                  <a:cubicBezTo>
                    <a:pt x="404" y="615"/>
                    <a:pt x="452" y="631"/>
                    <a:pt x="499" y="631"/>
                  </a:cubicBezTo>
                  <a:cubicBezTo>
                    <a:pt x="659" y="631"/>
                    <a:pt x="791" y="435"/>
                    <a:pt x="657" y="285"/>
                  </a:cubicBezTo>
                  <a:lnTo>
                    <a:pt x="428" y="56"/>
                  </a:lnTo>
                  <a:cubicBezTo>
                    <a:pt x="384" y="17"/>
                    <a:pt x="337" y="0"/>
                    <a:pt x="29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1" name="Google Shape;7601;p95"/>
            <p:cNvSpPr/>
            <p:nvPr/>
          </p:nvSpPr>
          <p:spPr>
            <a:xfrm>
              <a:off x="6367094" y="3441168"/>
              <a:ext cx="105931" cy="11008"/>
            </a:xfrm>
            <a:custGeom>
              <a:rect b="b" l="l" r="r" t="t"/>
              <a:pathLst>
                <a:path extrusionOk="0" h="419" w="4032">
                  <a:moveTo>
                    <a:pt x="273" y="1"/>
                  </a:moveTo>
                  <a:cubicBezTo>
                    <a:pt x="1" y="1"/>
                    <a:pt x="1" y="418"/>
                    <a:pt x="273" y="418"/>
                  </a:cubicBezTo>
                  <a:cubicBezTo>
                    <a:pt x="279" y="418"/>
                    <a:pt x="286" y="418"/>
                    <a:pt x="292" y="418"/>
                  </a:cubicBezTo>
                  <a:lnTo>
                    <a:pt x="3740" y="418"/>
                  </a:lnTo>
                  <a:cubicBezTo>
                    <a:pt x="3746" y="418"/>
                    <a:pt x="3753" y="418"/>
                    <a:pt x="3759" y="418"/>
                  </a:cubicBezTo>
                  <a:cubicBezTo>
                    <a:pt x="4031" y="418"/>
                    <a:pt x="4031" y="1"/>
                    <a:pt x="3759" y="1"/>
                  </a:cubicBezTo>
                  <a:cubicBezTo>
                    <a:pt x="3753" y="1"/>
                    <a:pt x="3746" y="1"/>
                    <a:pt x="3740" y="1"/>
                  </a:cubicBezTo>
                  <a:lnTo>
                    <a:pt x="292" y="1"/>
                  </a:lnTo>
                  <a:cubicBezTo>
                    <a:pt x="286"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2" name="Google Shape;7602;p95"/>
            <p:cNvSpPr/>
            <p:nvPr/>
          </p:nvSpPr>
          <p:spPr>
            <a:xfrm>
              <a:off x="6368013" y="3495290"/>
              <a:ext cx="105011" cy="11008"/>
            </a:xfrm>
            <a:custGeom>
              <a:rect b="b" l="l" r="r" t="t"/>
              <a:pathLst>
                <a:path extrusionOk="0" h="419" w="3997">
                  <a:moveTo>
                    <a:pt x="3724" y="1"/>
                  </a:moveTo>
                  <a:cubicBezTo>
                    <a:pt x="3718" y="1"/>
                    <a:pt x="3711" y="1"/>
                    <a:pt x="3705" y="1"/>
                  </a:cubicBezTo>
                  <a:lnTo>
                    <a:pt x="257" y="1"/>
                  </a:lnTo>
                  <a:cubicBezTo>
                    <a:pt x="1" y="22"/>
                    <a:pt x="1" y="404"/>
                    <a:pt x="257" y="418"/>
                  </a:cubicBezTo>
                  <a:lnTo>
                    <a:pt x="3705" y="418"/>
                  </a:lnTo>
                  <a:cubicBezTo>
                    <a:pt x="3711" y="418"/>
                    <a:pt x="3718" y="418"/>
                    <a:pt x="3724" y="418"/>
                  </a:cubicBezTo>
                  <a:cubicBezTo>
                    <a:pt x="3996" y="418"/>
                    <a:pt x="3996" y="1"/>
                    <a:pt x="37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3" name="Google Shape;7603;p95"/>
            <p:cNvSpPr/>
            <p:nvPr/>
          </p:nvSpPr>
          <p:spPr>
            <a:xfrm>
              <a:off x="6367094" y="3468334"/>
              <a:ext cx="105931" cy="10982"/>
            </a:xfrm>
            <a:custGeom>
              <a:rect b="b" l="l" r="r" t="t"/>
              <a:pathLst>
                <a:path extrusionOk="0" h="418" w="4032">
                  <a:moveTo>
                    <a:pt x="273" y="0"/>
                  </a:moveTo>
                  <a:cubicBezTo>
                    <a:pt x="1" y="0"/>
                    <a:pt x="1" y="418"/>
                    <a:pt x="273" y="418"/>
                  </a:cubicBezTo>
                  <a:cubicBezTo>
                    <a:pt x="279" y="418"/>
                    <a:pt x="286" y="418"/>
                    <a:pt x="292" y="417"/>
                  </a:cubicBezTo>
                  <a:lnTo>
                    <a:pt x="3740" y="417"/>
                  </a:lnTo>
                  <a:cubicBezTo>
                    <a:pt x="3746" y="418"/>
                    <a:pt x="3753" y="418"/>
                    <a:pt x="3759" y="418"/>
                  </a:cubicBezTo>
                  <a:cubicBezTo>
                    <a:pt x="4031" y="418"/>
                    <a:pt x="4031" y="0"/>
                    <a:pt x="3759" y="0"/>
                  </a:cubicBezTo>
                  <a:cubicBezTo>
                    <a:pt x="3753" y="0"/>
                    <a:pt x="3746" y="0"/>
                    <a:pt x="3740" y="1"/>
                  </a:cubicBezTo>
                  <a:lnTo>
                    <a:pt x="292" y="1"/>
                  </a:lnTo>
                  <a:cubicBezTo>
                    <a:pt x="286" y="0"/>
                    <a:pt x="279" y="0"/>
                    <a:pt x="27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4" name="Google Shape;7604;p95"/>
            <p:cNvSpPr/>
            <p:nvPr/>
          </p:nvSpPr>
          <p:spPr>
            <a:xfrm>
              <a:off x="6532216" y="3446659"/>
              <a:ext cx="27166" cy="54148"/>
            </a:xfrm>
            <a:custGeom>
              <a:rect b="b" l="l" r="r" t="t"/>
              <a:pathLst>
                <a:path extrusionOk="0" h="2061" w="1034">
                  <a:moveTo>
                    <a:pt x="0" y="0"/>
                  </a:moveTo>
                  <a:lnTo>
                    <a:pt x="0" y="2061"/>
                  </a:lnTo>
                  <a:lnTo>
                    <a:pt x="937" y="2061"/>
                  </a:lnTo>
                  <a:cubicBezTo>
                    <a:pt x="985" y="2061"/>
                    <a:pt x="1034" y="2019"/>
                    <a:pt x="1034" y="1970"/>
                  </a:cubicBezTo>
                  <a:lnTo>
                    <a:pt x="1034" y="98"/>
                  </a:lnTo>
                  <a:cubicBezTo>
                    <a:pt x="1034" y="42"/>
                    <a:pt x="985" y="0"/>
                    <a:pt x="937"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5" name="Google Shape;7605;p95"/>
            <p:cNvSpPr/>
            <p:nvPr/>
          </p:nvSpPr>
          <p:spPr>
            <a:xfrm>
              <a:off x="6626797" y="3444663"/>
              <a:ext cx="53780" cy="57458"/>
            </a:xfrm>
            <a:custGeom>
              <a:rect b="b" l="l" r="r" t="t"/>
              <a:pathLst>
                <a:path extrusionOk="0" h="2187" w="2047">
                  <a:moveTo>
                    <a:pt x="0" y="0"/>
                  </a:moveTo>
                  <a:lnTo>
                    <a:pt x="0" y="1526"/>
                  </a:lnTo>
                  <a:cubicBezTo>
                    <a:pt x="0" y="1623"/>
                    <a:pt x="69" y="1713"/>
                    <a:pt x="167" y="1741"/>
                  </a:cubicBezTo>
                  <a:lnTo>
                    <a:pt x="1762" y="2178"/>
                  </a:lnTo>
                  <a:cubicBezTo>
                    <a:pt x="1783" y="2184"/>
                    <a:pt x="1804" y="2187"/>
                    <a:pt x="1824" y="2187"/>
                  </a:cubicBezTo>
                  <a:cubicBezTo>
                    <a:pt x="1945" y="2187"/>
                    <a:pt x="2046" y="2088"/>
                    <a:pt x="2046" y="1963"/>
                  </a:cubicBezTo>
                  <a:lnTo>
                    <a:pt x="2046"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6" name="Google Shape;7606;p95"/>
            <p:cNvSpPr/>
            <p:nvPr/>
          </p:nvSpPr>
          <p:spPr>
            <a:xfrm>
              <a:off x="6391343" y="3325832"/>
              <a:ext cx="24801" cy="49602"/>
            </a:xfrm>
            <a:custGeom>
              <a:rect b="b" l="l" r="r" t="t"/>
              <a:pathLst>
                <a:path extrusionOk="0" h="1888" w="944">
                  <a:moveTo>
                    <a:pt x="1" y="1"/>
                  </a:moveTo>
                  <a:lnTo>
                    <a:pt x="1" y="1887"/>
                  </a:lnTo>
                  <a:cubicBezTo>
                    <a:pt x="521" y="1887"/>
                    <a:pt x="944" y="1464"/>
                    <a:pt x="944" y="944"/>
                  </a:cubicBezTo>
                  <a:cubicBezTo>
                    <a:pt x="944" y="424"/>
                    <a:pt x="521" y="1"/>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07" name="Google Shape;7607;p95"/>
            <p:cNvSpPr/>
            <p:nvPr/>
          </p:nvSpPr>
          <p:spPr>
            <a:xfrm>
              <a:off x="6541674" y="3335500"/>
              <a:ext cx="14608" cy="30450"/>
            </a:xfrm>
            <a:custGeom>
              <a:rect b="b" l="l" r="r" t="t"/>
              <a:pathLst>
                <a:path extrusionOk="0" h="1159" w="556">
                  <a:moveTo>
                    <a:pt x="1" y="0"/>
                  </a:moveTo>
                  <a:lnTo>
                    <a:pt x="1" y="1159"/>
                  </a:lnTo>
                  <a:cubicBezTo>
                    <a:pt x="313" y="1145"/>
                    <a:pt x="556" y="888"/>
                    <a:pt x="556" y="576"/>
                  </a:cubicBezTo>
                  <a:cubicBezTo>
                    <a:pt x="556" y="271"/>
                    <a:pt x="313" y="14"/>
                    <a:pt x="1"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08" name="Google Shape;7608;p95"/>
          <p:cNvGrpSpPr/>
          <p:nvPr/>
        </p:nvGrpSpPr>
        <p:grpSpPr>
          <a:xfrm>
            <a:off x="5337891" y="4183682"/>
            <a:ext cx="504064" cy="325595"/>
            <a:chOff x="5084391" y="4183682"/>
            <a:chExt cx="504064" cy="325595"/>
          </a:xfrm>
        </p:grpSpPr>
        <p:sp>
          <p:nvSpPr>
            <p:cNvPr id="7609" name="Google Shape;7609;p95"/>
            <p:cNvSpPr/>
            <p:nvPr/>
          </p:nvSpPr>
          <p:spPr>
            <a:xfrm>
              <a:off x="5209948" y="4186887"/>
              <a:ext cx="186981" cy="137957"/>
            </a:xfrm>
            <a:custGeom>
              <a:rect b="b" l="l" r="r" t="t"/>
              <a:pathLst>
                <a:path extrusionOk="0" h="5251" w="7117">
                  <a:moveTo>
                    <a:pt x="250" y="0"/>
                  </a:moveTo>
                  <a:cubicBezTo>
                    <a:pt x="90" y="0"/>
                    <a:pt x="0" y="188"/>
                    <a:pt x="97" y="312"/>
                  </a:cubicBezTo>
                  <a:lnTo>
                    <a:pt x="3954" y="5251"/>
                  </a:lnTo>
                  <a:lnTo>
                    <a:pt x="7117" y="5251"/>
                  </a:lnTo>
                  <a:lnTo>
                    <a:pt x="2275" y="631"/>
                  </a:lnTo>
                  <a:cubicBezTo>
                    <a:pt x="1845" y="229"/>
                    <a:pt x="1276" y="0"/>
                    <a:pt x="687"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0" name="Google Shape;7610;p95"/>
            <p:cNvSpPr/>
            <p:nvPr/>
          </p:nvSpPr>
          <p:spPr>
            <a:xfrm>
              <a:off x="5212680" y="4186887"/>
              <a:ext cx="184249" cy="137957"/>
            </a:xfrm>
            <a:custGeom>
              <a:rect b="b" l="l" r="r" t="t"/>
              <a:pathLst>
                <a:path extrusionOk="0" h="5251" w="7013">
                  <a:moveTo>
                    <a:pt x="153" y="0"/>
                  </a:moveTo>
                  <a:cubicBezTo>
                    <a:pt x="90" y="0"/>
                    <a:pt x="35" y="28"/>
                    <a:pt x="0" y="77"/>
                  </a:cubicBezTo>
                  <a:cubicBezTo>
                    <a:pt x="382" y="174"/>
                    <a:pt x="729" y="361"/>
                    <a:pt x="1020" y="631"/>
                  </a:cubicBezTo>
                  <a:lnTo>
                    <a:pt x="5861" y="5251"/>
                  </a:lnTo>
                  <a:lnTo>
                    <a:pt x="7013" y="5251"/>
                  </a:lnTo>
                  <a:lnTo>
                    <a:pt x="2178" y="631"/>
                  </a:lnTo>
                  <a:cubicBezTo>
                    <a:pt x="1748" y="229"/>
                    <a:pt x="1179" y="0"/>
                    <a:pt x="5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1" name="Google Shape;7611;p95"/>
            <p:cNvSpPr/>
            <p:nvPr/>
          </p:nvSpPr>
          <p:spPr>
            <a:xfrm>
              <a:off x="5084391" y="4236069"/>
              <a:ext cx="504064" cy="145103"/>
            </a:xfrm>
            <a:custGeom>
              <a:rect b="b" l="l" r="r" t="t"/>
              <a:pathLst>
                <a:path extrusionOk="0" h="5523" w="19186">
                  <a:moveTo>
                    <a:pt x="1060" y="1"/>
                  </a:moveTo>
                  <a:cubicBezTo>
                    <a:pt x="1053" y="1"/>
                    <a:pt x="1047" y="1"/>
                    <a:pt x="1041" y="1"/>
                  </a:cubicBezTo>
                  <a:lnTo>
                    <a:pt x="194" y="1"/>
                  </a:lnTo>
                  <a:cubicBezTo>
                    <a:pt x="90" y="1"/>
                    <a:pt x="0" y="84"/>
                    <a:pt x="0" y="195"/>
                  </a:cubicBezTo>
                  <a:lnTo>
                    <a:pt x="0" y="4731"/>
                  </a:lnTo>
                  <a:cubicBezTo>
                    <a:pt x="0" y="5162"/>
                    <a:pt x="354" y="5515"/>
                    <a:pt x="791" y="5522"/>
                  </a:cubicBezTo>
                  <a:lnTo>
                    <a:pt x="19026" y="5522"/>
                  </a:lnTo>
                  <a:cubicBezTo>
                    <a:pt x="19116" y="5522"/>
                    <a:pt x="19186" y="5453"/>
                    <a:pt x="19186" y="5363"/>
                  </a:cubicBezTo>
                  <a:lnTo>
                    <a:pt x="19186" y="5356"/>
                  </a:lnTo>
                  <a:cubicBezTo>
                    <a:pt x="19186" y="5155"/>
                    <a:pt x="19109" y="4953"/>
                    <a:pt x="18964" y="4815"/>
                  </a:cubicBezTo>
                  <a:lnTo>
                    <a:pt x="18520" y="4364"/>
                  </a:lnTo>
                  <a:lnTo>
                    <a:pt x="17847" y="3691"/>
                  </a:lnTo>
                  <a:cubicBezTo>
                    <a:pt x="17417" y="3254"/>
                    <a:pt x="16827" y="3011"/>
                    <a:pt x="16217" y="3011"/>
                  </a:cubicBezTo>
                  <a:lnTo>
                    <a:pt x="3669" y="3011"/>
                  </a:lnTo>
                  <a:cubicBezTo>
                    <a:pt x="3392" y="3011"/>
                    <a:pt x="3142" y="2866"/>
                    <a:pt x="3004" y="2623"/>
                  </a:cubicBezTo>
                  <a:lnTo>
                    <a:pt x="1713" y="382"/>
                  </a:lnTo>
                  <a:cubicBezTo>
                    <a:pt x="1578" y="145"/>
                    <a:pt x="1330" y="1"/>
                    <a:pt x="1060"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2" name="Google Shape;7612;p95"/>
            <p:cNvSpPr/>
            <p:nvPr/>
          </p:nvSpPr>
          <p:spPr>
            <a:xfrm>
              <a:off x="5209948" y="4348148"/>
              <a:ext cx="209050" cy="161129"/>
            </a:xfrm>
            <a:custGeom>
              <a:rect b="b" l="l" r="r" t="t"/>
              <a:pathLst>
                <a:path extrusionOk="0" h="6133" w="7957">
                  <a:moveTo>
                    <a:pt x="4738" y="1"/>
                  </a:moveTo>
                  <a:cubicBezTo>
                    <a:pt x="4675" y="1"/>
                    <a:pt x="4620" y="28"/>
                    <a:pt x="4585" y="70"/>
                  </a:cubicBezTo>
                  <a:lnTo>
                    <a:pt x="104" y="5820"/>
                  </a:lnTo>
                  <a:cubicBezTo>
                    <a:pt x="0" y="5952"/>
                    <a:pt x="90" y="6132"/>
                    <a:pt x="257" y="6132"/>
                  </a:cubicBezTo>
                  <a:lnTo>
                    <a:pt x="687" y="6132"/>
                  </a:lnTo>
                  <a:cubicBezTo>
                    <a:pt x="1276" y="6132"/>
                    <a:pt x="1845" y="5910"/>
                    <a:pt x="2275" y="5501"/>
                  </a:cubicBezTo>
                  <a:lnTo>
                    <a:pt x="7880" y="195"/>
                  </a:lnTo>
                  <a:cubicBezTo>
                    <a:pt x="7956" y="126"/>
                    <a:pt x="7907" y="1"/>
                    <a:pt x="7803"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3" name="Google Shape;7613;p95"/>
            <p:cNvSpPr/>
            <p:nvPr/>
          </p:nvSpPr>
          <p:spPr>
            <a:xfrm>
              <a:off x="5382322" y="4183682"/>
              <a:ext cx="203218" cy="76663"/>
            </a:xfrm>
            <a:custGeom>
              <a:rect b="b" l="l" r="r" t="t"/>
              <a:pathLst>
                <a:path extrusionOk="0" h="2918" w="7735">
                  <a:moveTo>
                    <a:pt x="3807" y="1"/>
                  </a:moveTo>
                  <a:cubicBezTo>
                    <a:pt x="3769" y="1"/>
                    <a:pt x="3730" y="2"/>
                    <a:pt x="3691" y="4"/>
                  </a:cubicBezTo>
                  <a:cubicBezTo>
                    <a:pt x="2768" y="67"/>
                    <a:pt x="2026" y="767"/>
                    <a:pt x="1908" y="1683"/>
                  </a:cubicBezTo>
                  <a:cubicBezTo>
                    <a:pt x="1723" y="1598"/>
                    <a:pt x="1532" y="1559"/>
                    <a:pt x="1346" y="1559"/>
                  </a:cubicBezTo>
                  <a:cubicBezTo>
                    <a:pt x="637" y="1559"/>
                    <a:pt x="1" y="2130"/>
                    <a:pt x="1" y="2911"/>
                  </a:cubicBezTo>
                  <a:lnTo>
                    <a:pt x="7735" y="2918"/>
                  </a:lnTo>
                  <a:cubicBezTo>
                    <a:pt x="7735" y="2023"/>
                    <a:pt x="7005" y="1354"/>
                    <a:pt x="6177" y="1354"/>
                  </a:cubicBezTo>
                  <a:cubicBezTo>
                    <a:pt x="6009" y="1354"/>
                    <a:pt x="5838" y="1382"/>
                    <a:pt x="5668" y="1440"/>
                  </a:cubicBezTo>
                  <a:cubicBezTo>
                    <a:pt x="5449" y="590"/>
                    <a:pt x="4676" y="1"/>
                    <a:pt x="3807"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4" name="Google Shape;7614;p95"/>
            <p:cNvSpPr/>
            <p:nvPr/>
          </p:nvSpPr>
          <p:spPr>
            <a:xfrm>
              <a:off x="5274263" y="4337901"/>
              <a:ext cx="23724" cy="20309"/>
            </a:xfrm>
            <a:custGeom>
              <a:rect b="b" l="l" r="r" t="t"/>
              <a:pathLst>
                <a:path extrusionOk="0" h="773" w="903">
                  <a:moveTo>
                    <a:pt x="512" y="0"/>
                  </a:moveTo>
                  <a:cubicBezTo>
                    <a:pt x="418" y="0"/>
                    <a:pt x="322" y="35"/>
                    <a:pt x="243" y="113"/>
                  </a:cubicBezTo>
                  <a:cubicBezTo>
                    <a:pt x="1" y="356"/>
                    <a:pt x="167" y="772"/>
                    <a:pt x="514" y="772"/>
                  </a:cubicBezTo>
                  <a:cubicBezTo>
                    <a:pt x="729" y="772"/>
                    <a:pt x="895"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5" name="Google Shape;7615;p95"/>
            <p:cNvSpPr/>
            <p:nvPr/>
          </p:nvSpPr>
          <p:spPr>
            <a:xfrm>
              <a:off x="5233619" y="4337901"/>
              <a:ext cx="23724" cy="20309"/>
            </a:xfrm>
            <a:custGeom>
              <a:rect b="b" l="l" r="r" t="t"/>
              <a:pathLst>
                <a:path extrusionOk="0" h="773" w="903">
                  <a:moveTo>
                    <a:pt x="512" y="0"/>
                  </a:moveTo>
                  <a:cubicBezTo>
                    <a:pt x="418" y="0"/>
                    <a:pt x="322" y="35"/>
                    <a:pt x="244" y="113"/>
                  </a:cubicBezTo>
                  <a:cubicBezTo>
                    <a:pt x="1" y="356"/>
                    <a:pt x="174" y="772"/>
                    <a:pt x="514" y="772"/>
                  </a:cubicBezTo>
                  <a:cubicBezTo>
                    <a:pt x="729" y="772"/>
                    <a:pt x="903" y="599"/>
                    <a:pt x="903" y="391"/>
                  </a:cubicBezTo>
                  <a:cubicBezTo>
                    <a:pt x="903"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6" name="Google Shape;7616;p95"/>
            <p:cNvSpPr/>
            <p:nvPr/>
          </p:nvSpPr>
          <p:spPr>
            <a:xfrm>
              <a:off x="5193002" y="4337901"/>
              <a:ext cx="23698" cy="20309"/>
            </a:xfrm>
            <a:custGeom>
              <a:rect b="b" l="l" r="r" t="t"/>
              <a:pathLst>
                <a:path extrusionOk="0" h="773" w="902">
                  <a:moveTo>
                    <a:pt x="512" y="0"/>
                  </a:moveTo>
                  <a:cubicBezTo>
                    <a:pt x="417" y="0"/>
                    <a:pt x="321" y="35"/>
                    <a:pt x="243" y="113"/>
                  </a:cubicBezTo>
                  <a:cubicBezTo>
                    <a:pt x="0" y="356"/>
                    <a:pt x="174" y="772"/>
                    <a:pt x="520" y="772"/>
                  </a:cubicBezTo>
                  <a:cubicBezTo>
                    <a:pt x="728" y="772"/>
                    <a:pt x="902" y="599"/>
                    <a:pt x="902" y="391"/>
                  </a:cubicBezTo>
                  <a:cubicBezTo>
                    <a:pt x="902" y="156"/>
                    <a:pt x="710"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7" name="Google Shape;7617;p95"/>
            <p:cNvSpPr/>
            <p:nvPr/>
          </p:nvSpPr>
          <p:spPr>
            <a:xfrm>
              <a:off x="5152542" y="4337901"/>
              <a:ext cx="23724" cy="20309"/>
            </a:xfrm>
            <a:custGeom>
              <a:rect b="b" l="l" r="r" t="t"/>
              <a:pathLst>
                <a:path extrusionOk="0" h="773" w="903">
                  <a:moveTo>
                    <a:pt x="512" y="0"/>
                  </a:moveTo>
                  <a:cubicBezTo>
                    <a:pt x="417" y="0"/>
                    <a:pt x="321" y="35"/>
                    <a:pt x="243" y="113"/>
                  </a:cubicBezTo>
                  <a:cubicBezTo>
                    <a:pt x="0" y="356"/>
                    <a:pt x="174" y="772"/>
                    <a:pt x="514"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8" name="Google Shape;7618;p95"/>
            <p:cNvSpPr/>
            <p:nvPr/>
          </p:nvSpPr>
          <p:spPr>
            <a:xfrm>
              <a:off x="5446479" y="4337901"/>
              <a:ext cx="23724" cy="20309"/>
            </a:xfrm>
            <a:custGeom>
              <a:rect b="b" l="l" r="r" t="t"/>
              <a:pathLst>
                <a:path extrusionOk="0" h="773" w="903">
                  <a:moveTo>
                    <a:pt x="512" y="0"/>
                  </a:moveTo>
                  <a:cubicBezTo>
                    <a:pt x="417" y="0"/>
                    <a:pt x="321" y="35"/>
                    <a:pt x="243" y="113"/>
                  </a:cubicBezTo>
                  <a:cubicBezTo>
                    <a:pt x="0" y="356"/>
                    <a:pt x="174" y="772"/>
                    <a:pt x="521" y="772"/>
                  </a:cubicBezTo>
                  <a:cubicBezTo>
                    <a:pt x="729" y="772"/>
                    <a:pt x="902" y="599"/>
                    <a:pt x="902" y="391"/>
                  </a:cubicBezTo>
                  <a:cubicBezTo>
                    <a:pt x="902" y="156"/>
                    <a:pt x="711" y="0"/>
                    <a:pt x="51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19" name="Google Shape;7619;p95"/>
            <p:cNvSpPr/>
            <p:nvPr/>
          </p:nvSpPr>
          <p:spPr>
            <a:xfrm>
              <a:off x="5467261" y="4183944"/>
              <a:ext cx="118279" cy="76400"/>
            </a:xfrm>
            <a:custGeom>
              <a:rect b="b" l="l" r="r" t="t"/>
              <a:pathLst>
                <a:path extrusionOk="0" h="2908" w="4502">
                  <a:moveTo>
                    <a:pt x="583" y="0"/>
                  </a:moveTo>
                  <a:cubicBezTo>
                    <a:pt x="390" y="0"/>
                    <a:pt x="194" y="30"/>
                    <a:pt x="0" y="91"/>
                  </a:cubicBezTo>
                  <a:cubicBezTo>
                    <a:pt x="624" y="286"/>
                    <a:pt x="1103" y="792"/>
                    <a:pt x="1269" y="1430"/>
                  </a:cubicBezTo>
                  <a:cubicBezTo>
                    <a:pt x="1440" y="1372"/>
                    <a:pt x="1611" y="1344"/>
                    <a:pt x="1779" y="1344"/>
                  </a:cubicBezTo>
                  <a:cubicBezTo>
                    <a:pt x="2607" y="1344"/>
                    <a:pt x="3338" y="2013"/>
                    <a:pt x="3343" y="2908"/>
                  </a:cubicBezTo>
                  <a:lnTo>
                    <a:pt x="4502" y="2908"/>
                  </a:lnTo>
                  <a:cubicBezTo>
                    <a:pt x="4502" y="2019"/>
                    <a:pt x="3772" y="1351"/>
                    <a:pt x="2944" y="1351"/>
                  </a:cubicBezTo>
                  <a:cubicBezTo>
                    <a:pt x="2777" y="1351"/>
                    <a:pt x="2605" y="1379"/>
                    <a:pt x="2435" y="1437"/>
                  </a:cubicBezTo>
                  <a:cubicBezTo>
                    <a:pt x="2209" y="567"/>
                    <a:pt x="1430" y="0"/>
                    <a:pt x="5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0" name="Google Shape;7620;p95"/>
            <p:cNvSpPr/>
            <p:nvPr/>
          </p:nvSpPr>
          <p:spPr>
            <a:xfrm>
              <a:off x="5212680" y="4348148"/>
              <a:ext cx="206265" cy="161129"/>
            </a:xfrm>
            <a:custGeom>
              <a:rect b="b" l="l" r="r" t="t"/>
              <a:pathLst>
                <a:path extrusionOk="0" h="6133" w="7851">
                  <a:moveTo>
                    <a:pt x="7701" y="0"/>
                  </a:moveTo>
                  <a:cubicBezTo>
                    <a:pt x="7698" y="0"/>
                    <a:pt x="7695" y="1"/>
                    <a:pt x="7692" y="1"/>
                  </a:cubicBezTo>
                  <a:lnTo>
                    <a:pt x="6541" y="1"/>
                  </a:lnTo>
                  <a:cubicBezTo>
                    <a:pt x="6645" y="1"/>
                    <a:pt x="6694" y="126"/>
                    <a:pt x="6617" y="195"/>
                  </a:cubicBezTo>
                  <a:lnTo>
                    <a:pt x="1013" y="5501"/>
                  </a:lnTo>
                  <a:cubicBezTo>
                    <a:pt x="729" y="5772"/>
                    <a:pt x="382" y="5966"/>
                    <a:pt x="0" y="6063"/>
                  </a:cubicBezTo>
                  <a:cubicBezTo>
                    <a:pt x="35" y="6112"/>
                    <a:pt x="90" y="6132"/>
                    <a:pt x="153" y="6132"/>
                  </a:cubicBezTo>
                  <a:lnTo>
                    <a:pt x="583" y="6132"/>
                  </a:lnTo>
                  <a:cubicBezTo>
                    <a:pt x="1172" y="6132"/>
                    <a:pt x="1741" y="5910"/>
                    <a:pt x="2178" y="5501"/>
                  </a:cubicBezTo>
                  <a:lnTo>
                    <a:pt x="7776" y="202"/>
                  </a:lnTo>
                  <a:cubicBezTo>
                    <a:pt x="7850" y="128"/>
                    <a:pt x="7806" y="0"/>
                    <a:pt x="770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1" name="Google Shape;7621;p95"/>
            <p:cNvSpPr/>
            <p:nvPr/>
          </p:nvSpPr>
          <p:spPr>
            <a:xfrm>
              <a:off x="5479819" y="4315176"/>
              <a:ext cx="27376" cy="6410"/>
            </a:xfrm>
            <a:custGeom>
              <a:rect b="b" l="l" r="r" t="t"/>
              <a:pathLst>
                <a:path extrusionOk="0" h="244" w="1042">
                  <a:moveTo>
                    <a:pt x="1" y="0"/>
                  </a:moveTo>
                  <a:cubicBezTo>
                    <a:pt x="361" y="0"/>
                    <a:pt x="715" y="84"/>
                    <a:pt x="1041" y="243"/>
                  </a:cubicBezTo>
                  <a:lnTo>
                    <a:pt x="104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2" name="Google Shape;7622;p95"/>
            <p:cNvSpPr/>
            <p:nvPr/>
          </p:nvSpPr>
          <p:spPr>
            <a:xfrm>
              <a:off x="5540508" y="4350696"/>
              <a:ext cx="47947" cy="30476"/>
            </a:xfrm>
            <a:custGeom>
              <a:rect b="b" l="l" r="r" t="t"/>
              <a:pathLst>
                <a:path extrusionOk="0" h="1160" w="1825">
                  <a:moveTo>
                    <a:pt x="0" y="1"/>
                  </a:moveTo>
                  <a:lnTo>
                    <a:pt x="451" y="452"/>
                  </a:lnTo>
                  <a:cubicBezTo>
                    <a:pt x="590" y="590"/>
                    <a:pt x="666" y="792"/>
                    <a:pt x="666" y="993"/>
                  </a:cubicBezTo>
                  <a:lnTo>
                    <a:pt x="666" y="1000"/>
                  </a:lnTo>
                  <a:cubicBezTo>
                    <a:pt x="666" y="1090"/>
                    <a:pt x="597" y="1159"/>
                    <a:pt x="514" y="1159"/>
                  </a:cubicBezTo>
                  <a:lnTo>
                    <a:pt x="1665" y="1159"/>
                  </a:lnTo>
                  <a:cubicBezTo>
                    <a:pt x="1755" y="1159"/>
                    <a:pt x="1825" y="1090"/>
                    <a:pt x="1825" y="1000"/>
                  </a:cubicBezTo>
                  <a:lnTo>
                    <a:pt x="1825" y="993"/>
                  </a:lnTo>
                  <a:cubicBezTo>
                    <a:pt x="1825" y="792"/>
                    <a:pt x="1748" y="597"/>
                    <a:pt x="1610" y="452"/>
                  </a:cubicBezTo>
                  <a:lnTo>
                    <a:pt x="1159"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3" name="Google Shape;7623;p95"/>
            <p:cNvSpPr/>
            <p:nvPr/>
          </p:nvSpPr>
          <p:spPr>
            <a:xfrm>
              <a:off x="5507352" y="4315176"/>
              <a:ext cx="63606" cy="35547"/>
            </a:xfrm>
            <a:custGeom>
              <a:rect b="b" l="l" r="r" t="t"/>
              <a:pathLst>
                <a:path extrusionOk="0" h="1353" w="2421">
                  <a:moveTo>
                    <a:pt x="0" y="0"/>
                  </a:moveTo>
                  <a:lnTo>
                    <a:pt x="0" y="770"/>
                  </a:lnTo>
                  <a:cubicBezTo>
                    <a:pt x="0" y="1089"/>
                    <a:pt x="257" y="1353"/>
                    <a:pt x="576" y="1353"/>
                  </a:cubicBezTo>
                  <a:lnTo>
                    <a:pt x="2421" y="1353"/>
                  </a:lnTo>
                  <a:lnTo>
                    <a:pt x="1748" y="680"/>
                  </a:lnTo>
                  <a:cubicBezTo>
                    <a:pt x="1318" y="243"/>
                    <a:pt x="728" y="0"/>
                    <a:pt x="118"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4" name="Google Shape;7624;p95"/>
            <p:cNvSpPr/>
            <p:nvPr/>
          </p:nvSpPr>
          <p:spPr>
            <a:xfrm>
              <a:off x="5507352" y="4315176"/>
              <a:ext cx="63606" cy="35547"/>
            </a:xfrm>
            <a:custGeom>
              <a:rect b="b" l="l" r="r" t="t"/>
              <a:pathLst>
                <a:path extrusionOk="0" h="1353" w="2421">
                  <a:moveTo>
                    <a:pt x="0" y="0"/>
                  </a:moveTo>
                  <a:lnTo>
                    <a:pt x="0" y="243"/>
                  </a:lnTo>
                  <a:cubicBezTo>
                    <a:pt x="215" y="354"/>
                    <a:pt x="416" y="500"/>
                    <a:pt x="597" y="680"/>
                  </a:cubicBezTo>
                  <a:lnTo>
                    <a:pt x="1262" y="1353"/>
                  </a:lnTo>
                  <a:lnTo>
                    <a:pt x="2421" y="1353"/>
                  </a:lnTo>
                  <a:lnTo>
                    <a:pt x="1755" y="673"/>
                  </a:lnTo>
                  <a:cubicBezTo>
                    <a:pt x="1318" y="243"/>
                    <a:pt x="728" y="0"/>
                    <a:pt x="118"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25" name="Google Shape;7625;p95"/>
          <p:cNvGrpSpPr/>
          <p:nvPr/>
        </p:nvGrpSpPr>
        <p:grpSpPr>
          <a:xfrm>
            <a:off x="7934420" y="2347996"/>
            <a:ext cx="379795" cy="267165"/>
            <a:chOff x="7947595" y="2347996"/>
            <a:chExt cx="379795" cy="267165"/>
          </a:xfrm>
        </p:grpSpPr>
        <p:sp>
          <p:nvSpPr>
            <p:cNvPr id="7626" name="Google Shape;7626;p95"/>
            <p:cNvSpPr/>
            <p:nvPr/>
          </p:nvSpPr>
          <p:spPr>
            <a:xfrm>
              <a:off x="7947779" y="2386432"/>
              <a:ext cx="379611" cy="228728"/>
            </a:xfrm>
            <a:custGeom>
              <a:rect b="b" l="l" r="r" t="t"/>
              <a:pathLst>
                <a:path extrusionOk="0" h="8706" w="14449">
                  <a:moveTo>
                    <a:pt x="7221" y="1"/>
                  </a:moveTo>
                  <a:cubicBezTo>
                    <a:pt x="6361" y="1"/>
                    <a:pt x="5071" y="549"/>
                    <a:pt x="3392" y="1645"/>
                  </a:cubicBezTo>
                  <a:cubicBezTo>
                    <a:pt x="2303" y="2352"/>
                    <a:pt x="1263" y="3122"/>
                    <a:pt x="257" y="3941"/>
                  </a:cubicBezTo>
                  <a:cubicBezTo>
                    <a:pt x="0" y="4156"/>
                    <a:pt x="0" y="4551"/>
                    <a:pt x="257" y="4759"/>
                  </a:cubicBezTo>
                  <a:cubicBezTo>
                    <a:pt x="1263" y="5584"/>
                    <a:pt x="2303" y="6347"/>
                    <a:pt x="3392" y="7062"/>
                  </a:cubicBezTo>
                  <a:cubicBezTo>
                    <a:pt x="5071" y="8151"/>
                    <a:pt x="6361" y="8706"/>
                    <a:pt x="7221" y="8706"/>
                  </a:cubicBezTo>
                  <a:cubicBezTo>
                    <a:pt x="8081" y="8706"/>
                    <a:pt x="9371" y="8151"/>
                    <a:pt x="11057" y="7062"/>
                  </a:cubicBezTo>
                  <a:cubicBezTo>
                    <a:pt x="12139" y="6347"/>
                    <a:pt x="13186" y="5584"/>
                    <a:pt x="14192" y="4759"/>
                  </a:cubicBezTo>
                  <a:cubicBezTo>
                    <a:pt x="14449" y="4551"/>
                    <a:pt x="14449" y="4156"/>
                    <a:pt x="14192" y="3941"/>
                  </a:cubicBezTo>
                  <a:cubicBezTo>
                    <a:pt x="13186" y="3122"/>
                    <a:pt x="12139" y="2352"/>
                    <a:pt x="11057" y="1645"/>
                  </a:cubicBezTo>
                  <a:cubicBezTo>
                    <a:pt x="9371" y="549"/>
                    <a:pt x="8081" y="1"/>
                    <a:pt x="722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7" name="Google Shape;7627;p95"/>
            <p:cNvSpPr/>
            <p:nvPr/>
          </p:nvSpPr>
          <p:spPr>
            <a:xfrm>
              <a:off x="7947595" y="2386432"/>
              <a:ext cx="208866" cy="228728"/>
            </a:xfrm>
            <a:custGeom>
              <a:rect b="b" l="l" r="r" t="t"/>
              <a:pathLst>
                <a:path extrusionOk="0" h="8706" w="7950">
                  <a:moveTo>
                    <a:pt x="7228" y="1"/>
                  </a:moveTo>
                  <a:cubicBezTo>
                    <a:pt x="6368" y="1"/>
                    <a:pt x="5078" y="549"/>
                    <a:pt x="3399" y="1645"/>
                  </a:cubicBezTo>
                  <a:cubicBezTo>
                    <a:pt x="2310" y="2352"/>
                    <a:pt x="1263" y="3122"/>
                    <a:pt x="264" y="3941"/>
                  </a:cubicBezTo>
                  <a:cubicBezTo>
                    <a:pt x="1" y="4156"/>
                    <a:pt x="1" y="4551"/>
                    <a:pt x="264" y="4759"/>
                  </a:cubicBezTo>
                  <a:cubicBezTo>
                    <a:pt x="1263" y="5584"/>
                    <a:pt x="2310" y="6347"/>
                    <a:pt x="3392" y="7062"/>
                  </a:cubicBezTo>
                  <a:cubicBezTo>
                    <a:pt x="5078" y="8151"/>
                    <a:pt x="6368" y="8706"/>
                    <a:pt x="7228" y="8706"/>
                  </a:cubicBezTo>
                  <a:cubicBezTo>
                    <a:pt x="7471" y="8699"/>
                    <a:pt x="7714" y="8664"/>
                    <a:pt x="7949" y="8602"/>
                  </a:cubicBezTo>
                  <a:cubicBezTo>
                    <a:pt x="7145" y="8394"/>
                    <a:pt x="6104" y="7880"/>
                    <a:pt x="4835" y="7062"/>
                  </a:cubicBezTo>
                  <a:cubicBezTo>
                    <a:pt x="3753" y="6347"/>
                    <a:pt x="2706" y="5584"/>
                    <a:pt x="1707" y="4759"/>
                  </a:cubicBezTo>
                  <a:cubicBezTo>
                    <a:pt x="1443" y="4551"/>
                    <a:pt x="1443" y="4156"/>
                    <a:pt x="1707" y="3941"/>
                  </a:cubicBezTo>
                  <a:cubicBezTo>
                    <a:pt x="2706" y="3122"/>
                    <a:pt x="3753" y="2352"/>
                    <a:pt x="4835" y="1645"/>
                  </a:cubicBezTo>
                  <a:cubicBezTo>
                    <a:pt x="6104" y="826"/>
                    <a:pt x="7145" y="306"/>
                    <a:pt x="7949" y="105"/>
                  </a:cubicBezTo>
                  <a:cubicBezTo>
                    <a:pt x="7714" y="35"/>
                    <a:pt x="7471" y="1"/>
                    <a:pt x="722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8" name="Google Shape;7628;p95"/>
            <p:cNvSpPr/>
            <p:nvPr/>
          </p:nvSpPr>
          <p:spPr>
            <a:xfrm>
              <a:off x="8049269" y="2419063"/>
              <a:ext cx="170062" cy="163678"/>
            </a:xfrm>
            <a:custGeom>
              <a:rect b="b" l="l" r="r" t="t"/>
              <a:pathLst>
                <a:path extrusionOk="0" h="6230" w="6473">
                  <a:moveTo>
                    <a:pt x="3359" y="1"/>
                  </a:moveTo>
                  <a:cubicBezTo>
                    <a:pt x="2549" y="1"/>
                    <a:pt x="1753" y="315"/>
                    <a:pt x="1159" y="909"/>
                  </a:cubicBezTo>
                  <a:cubicBezTo>
                    <a:pt x="271" y="1804"/>
                    <a:pt x="1" y="3142"/>
                    <a:pt x="486" y="4301"/>
                  </a:cubicBezTo>
                  <a:cubicBezTo>
                    <a:pt x="965" y="5466"/>
                    <a:pt x="2103" y="6229"/>
                    <a:pt x="3358" y="6229"/>
                  </a:cubicBezTo>
                  <a:cubicBezTo>
                    <a:pt x="5078" y="6222"/>
                    <a:pt x="6472" y="4828"/>
                    <a:pt x="6472" y="3115"/>
                  </a:cubicBezTo>
                  <a:cubicBezTo>
                    <a:pt x="6472" y="1852"/>
                    <a:pt x="5716" y="722"/>
                    <a:pt x="4551" y="236"/>
                  </a:cubicBezTo>
                  <a:cubicBezTo>
                    <a:pt x="4165" y="78"/>
                    <a:pt x="3760" y="1"/>
                    <a:pt x="335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29" name="Google Shape;7629;p95"/>
            <p:cNvSpPr/>
            <p:nvPr/>
          </p:nvSpPr>
          <p:spPr>
            <a:xfrm>
              <a:off x="8055837" y="2418984"/>
              <a:ext cx="97340" cy="163599"/>
            </a:xfrm>
            <a:custGeom>
              <a:rect b="b" l="l" r="r" t="t"/>
              <a:pathLst>
                <a:path extrusionOk="0" h="6227" w="3705">
                  <a:moveTo>
                    <a:pt x="3102" y="0"/>
                  </a:moveTo>
                  <a:cubicBezTo>
                    <a:pt x="1427" y="0"/>
                    <a:pt x="1" y="1361"/>
                    <a:pt x="1" y="3111"/>
                  </a:cubicBezTo>
                  <a:cubicBezTo>
                    <a:pt x="1" y="4863"/>
                    <a:pt x="1432" y="6226"/>
                    <a:pt x="3112" y="6226"/>
                  </a:cubicBezTo>
                  <a:cubicBezTo>
                    <a:pt x="3307" y="6226"/>
                    <a:pt x="3505" y="6208"/>
                    <a:pt x="3705" y="6170"/>
                  </a:cubicBezTo>
                  <a:cubicBezTo>
                    <a:pt x="2241" y="5885"/>
                    <a:pt x="1187" y="4602"/>
                    <a:pt x="1180" y="3111"/>
                  </a:cubicBezTo>
                  <a:cubicBezTo>
                    <a:pt x="1187" y="1619"/>
                    <a:pt x="2241" y="343"/>
                    <a:pt x="3705" y="59"/>
                  </a:cubicBezTo>
                  <a:cubicBezTo>
                    <a:pt x="3502" y="19"/>
                    <a:pt x="3300" y="0"/>
                    <a:pt x="3102"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0" name="Google Shape;7630;p95"/>
            <p:cNvSpPr/>
            <p:nvPr/>
          </p:nvSpPr>
          <p:spPr>
            <a:xfrm>
              <a:off x="8082451" y="2459444"/>
              <a:ext cx="96420" cy="82653"/>
            </a:xfrm>
            <a:custGeom>
              <a:rect b="b" l="l" r="r" t="t"/>
              <a:pathLst>
                <a:path extrusionOk="0" h="3146" w="3670">
                  <a:moveTo>
                    <a:pt x="2084" y="1"/>
                  </a:moveTo>
                  <a:cubicBezTo>
                    <a:pt x="1699" y="1"/>
                    <a:pt x="1305" y="143"/>
                    <a:pt x="985" y="461"/>
                  </a:cubicBezTo>
                  <a:cubicBezTo>
                    <a:pt x="0" y="1453"/>
                    <a:pt x="701" y="3145"/>
                    <a:pt x="2095" y="3145"/>
                  </a:cubicBezTo>
                  <a:cubicBezTo>
                    <a:pt x="2962" y="3138"/>
                    <a:pt x="3663" y="2438"/>
                    <a:pt x="3670" y="1571"/>
                  </a:cubicBezTo>
                  <a:cubicBezTo>
                    <a:pt x="3670" y="627"/>
                    <a:pt x="2894" y="1"/>
                    <a:pt x="2084"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1" name="Google Shape;7631;p95"/>
            <p:cNvSpPr/>
            <p:nvPr/>
          </p:nvSpPr>
          <p:spPr>
            <a:xfrm>
              <a:off x="8096113" y="2459496"/>
              <a:ext cx="57432" cy="82601"/>
            </a:xfrm>
            <a:custGeom>
              <a:rect b="b" l="l" r="r" t="t"/>
              <a:pathLst>
                <a:path extrusionOk="0" h="3144" w="2186">
                  <a:moveTo>
                    <a:pt x="1572" y="0"/>
                  </a:moveTo>
                  <a:cubicBezTo>
                    <a:pt x="744" y="0"/>
                    <a:pt x="1" y="666"/>
                    <a:pt x="1" y="1569"/>
                  </a:cubicBezTo>
                  <a:cubicBezTo>
                    <a:pt x="1" y="2473"/>
                    <a:pt x="746" y="3143"/>
                    <a:pt x="1575" y="3143"/>
                  </a:cubicBezTo>
                  <a:cubicBezTo>
                    <a:pt x="1777" y="3143"/>
                    <a:pt x="1983" y="3104"/>
                    <a:pt x="2185" y="3018"/>
                  </a:cubicBezTo>
                  <a:cubicBezTo>
                    <a:pt x="1610" y="2769"/>
                    <a:pt x="1235" y="2200"/>
                    <a:pt x="1235" y="1569"/>
                  </a:cubicBezTo>
                  <a:cubicBezTo>
                    <a:pt x="1235" y="938"/>
                    <a:pt x="1610" y="369"/>
                    <a:pt x="2185" y="126"/>
                  </a:cubicBezTo>
                  <a:cubicBezTo>
                    <a:pt x="1982" y="40"/>
                    <a:pt x="1775" y="0"/>
                    <a:pt x="1572"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2" name="Google Shape;7632;p95"/>
            <p:cNvSpPr/>
            <p:nvPr/>
          </p:nvSpPr>
          <p:spPr>
            <a:xfrm>
              <a:off x="8254563" y="2401513"/>
              <a:ext cx="38174" cy="26325"/>
            </a:xfrm>
            <a:custGeom>
              <a:rect b="b" l="l" r="r" t="t"/>
              <a:pathLst>
                <a:path extrusionOk="0" h="1002" w="1453">
                  <a:moveTo>
                    <a:pt x="343" y="1"/>
                  </a:moveTo>
                  <a:cubicBezTo>
                    <a:pt x="142" y="1"/>
                    <a:pt x="1" y="290"/>
                    <a:pt x="212" y="433"/>
                  </a:cubicBezTo>
                  <a:lnTo>
                    <a:pt x="219" y="433"/>
                  </a:lnTo>
                  <a:cubicBezTo>
                    <a:pt x="469" y="599"/>
                    <a:pt x="725" y="772"/>
                    <a:pt x="989" y="960"/>
                  </a:cubicBezTo>
                  <a:cubicBezTo>
                    <a:pt x="1033" y="989"/>
                    <a:pt x="1078" y="1002"/>
                    <a:pt x="1119" y="1002"/>
                  </a:cubicBezTo>
                  <a:cubicBezTo>
                    <a:pt x="1314" y="1002"/>
                    <a:pt x="1452" y="727"/>
                    <a:pt x="1253" y="578"/>
                  </a:cubicBezTo>
                  <a:cubicBezTo>
                    <a:pt x="996" y="391"/>
                    <a:pt x="732" y="211"/>
                    <a:pt x="476" y="44"/>
                  </a:cubicBezTo>
                  <a:cubicBezTo>
                    <a:pt x="431" y="14"/>
                    <a:pt x="385" y="1"/>
                    <a:pt x="34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3" name="Google Shape;7633;p95"/>
            <p:cNvSpPr/>
            <p:nvPr/>
          </p:nvSpPr>
          <p:spPr>
            <a:xfrm>
              <a:off x="8013933" y="2347996"/>
              <a:ext cx="230331" cy="58693"/>
            </a:xfrm>
            <a:custGeom>
              <a:rect b="b" l="l" r="r" t="t"/>
              <a:pathLst>
                <a:path extrusionOk="0" h="2234" w="8767">
                  <a:moveTo>
                    <a:pt x="4710" y="0"/>
                  </a:moveTo>
                  <a:cubicBezTo>
                    <a:pt x="3566" y="0"/>
                    <a:pt x="2095" y="590"/>
                    <a:pt x="201" y="1804"/>
                  </a:cubicBezTo>
                  <a:cubicBezTo>
                    <a:pt x="0" y="1929"/>
                    <a:pt x="90" y="2227"/>
                    <a:pt x="326" y="2227"/>
                  </a:cubicBezTo>
                  <a:lnTo>
                    <a:pt x="319" y="2234"/>
                  </a:lnTo>
                  <a:cubicBezTo>
                    <a:pt x="368" y="2234"/>
                    <a:pt x="410" y="2220"/>
                    <a:pt x="444" y="2199"/>
                  </a:cubicBezTo>
                  <a:cubicBezTo>
                    <a:pt x="2268" y="1034"/>
                    <a:pt x="3656" y="472"/>
                    <a:pt x="4703" y="472"/>
                  </a:cubicBezTo>
                  <a:cubicBezTo>
                    <a:pt x="5626" y="472"/>
                    <a:pt x="6798" y="909"/>
                    <a:pt x="8303" y="1790"/>
                  </a:cubicBezTo>
                  <a:cubicBezTo>
                    <a:pt x="8346" y="1815"/>
                    <a:pt x="8389" y="1827"/>
                    <a:pt x="8428" y="1827"/>
                  </a:cubicBezTo>
                  <a:cubicBezTo>
                    <a:pt x="8636" y="1827"/>
                    <a:pt x="8767" y="1521"/>
                    <a:pt x="8546" y="1387"/>
                  </a:cubicBezTo>
                  <a:cubicBezTo>
                    <a:pt x="6964" y="458"/>
                    <a:pt x="5709" y="0"/>
                    <a:pt x="471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4" name="Google Shape;7634;p95"/>
            <p:cNvSpPr/>
            <p:nvPr/>
          </p:nvSpPr>
          <p:spPr>
            <a:xfrm>
              <a:off x="8147686" y="2462097"/>
              <a:ext cx="33366" cy="28427"/>
            </a:xfrm>
            <a:custGeom>
              <a:rect b="b" l="l" r="r" t="t"/>
              <a:pathLst>
                <a:path extrusionOk="0" h="1082" w="1270">
                  <a:moveTo>
                    <a:pt x="546" y="0"/>
                  </a:moveTo>
                  <a:cubicBezTo>
                    <a:pt x="268" y="0"/>
                    <a:pt x="0" y="216"/>
                    <a:pt x="0" y="540"/>
                  </a:cubicBezTo>
                  <a:cubicBezTo>
                    <a:pt x="0" y="839"/>
                    <a:pt x="243" y="1081"/>
                    <a:pt x="541" y="1081"/>
                  </a:cubicBezTo>
                  <a:cubicBezTo>
                    <a:pt x="1027" y="1081"/>
                    <a:pt x="1270" y="499"/>
                    <a:pt x="923" y="159"/>
                  </a:cubicBezTo>
                  <a:cubicBezTo>
                    <a:pt x="813" y="49"/>
                    <a:pt x="678" y="0"/>
                    <a:pt x="54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35" name="Google Shape;7635;p95"/>
          <p:cNvGrpSpPr/>
          <p:nvPr/>
        </p:nvGrpSpPr>
        <p:grpSpPr>
          <a:xfrm>
            <a:off x="6387469" y="2310269"/>
            <a:ext cx="275362" cy="338784"/>
            <a:chOff x="6400644" y="2310269"/>
            <a:chExt cx="275362" cy="338784"/>
          </a:xfrm>
        </p:grpSpPr>
        <p:sp>
          <p:nvSpPr>
            <p:cNvPr id="7636" name="Google Shape;7636;p95"/>
            <p:cNvSpPr/>
            <p:nvPr/>
          </p:nvSpPr>
          <p:spPr>
            <a:xfrm>
              <a:off x="6503789" y="2310269"/>
              <a:ext cx="69070" cy="45399"/>
            </a:xfrm>
            <a:custGeom>
              <a:rect b="b" l="l" r="r" t="t"/>
              <a:pathLst>
                <a:path extrusionOk="0" h="1728" w="2629">
                  <a:moveTo>
                    <a:pt x="1242" y="0"/>
                  </a:moveTo>
                  <a:cubicBezTo>
                    <a:pt x="555" y="0"/>
                    <a:pt x="0" y="555"/>
                    <a:pt x="0" y="1242"/>
                  </a:cubicBezTo>
                  <a:lnTo>
                    <a:pt x="0" y="1728"/>
                  </a:lnTo>
                  <a:lnTo>
                    <a:pt x="382" y="1728"/>
                  </a:lnTo>
                  <a:lnTo>
                    <a:pt x="382" y="1242"/>
                  </a:lnTo>
                  <a:cubicBezTo>
                    <a:pt x="382" y="763"/>
                    <a:pt x="770" y="382"/>
                    <a:pt x="1242" y="382"/>
                  </a:cubicBezTo>
                  <a:lnTo>
                    <a:pt x="1380" y="382"/>
                  </a:lnTo>
                  <a:cubicBezTo>
                    <a:pt x="1859" y="382"/>
                    <a:pt x="2241" y="763"/>
                    <a:pt x="2241" y="1242"/>
                  </a:cubicBezTo>
                  <a:lnTo>
                    <a:pt x="2241" y="1728"/>
                  </a:lnTo>
                  <a:lnTo>
                    <a:pt x="2629" y="1728"/>
                  </a:lnTo>
                  <a:lnTo>
                    <a:pt x="2629" y="1242"/>
                  </a:lnTo>
                  <a:cubicBezTo>
                    <a:pt x="2622" y="555"/>
                    <a:pt x="2067" y="0"/>
                    <a:pt x="13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7" name="Google Shape;7637;p95"/>
            <p:cNvSpPr/>
            <p:nvPr/>
          </p:nvSpPr>
          <p:spPr>
            <a:xfrm>
              <a:off x="6434351" y="2389533"/>
              <a:ext cx="207763" cy="259520"/>
            </a:xfrm>
            <a:custGeom>
              <a:rect b="b" l="l" r="r" t="t"/>
              <a:pathLst>
                <a:path extrusionOk="0" h="9878" w="7908">
                  <a:moveTo>
                    <a:pt x="0" y="1"/>
                  </a:moveTo>
                  <a:lnTo>
                    <a:pt x="500" y="9226"/>
                  </a:lnTo>
                  <a:cubicBezTo>
                    <a:pt x="521" y="9593"/>
                    <a:pt x="826" y="9878"/>
                    <a:pt x="1193" y="9878"/>
                  </a:cubicBezTo>
                  <a:lnTo>
                    <a:pt x="6694" y="9878"/>
                  </a:lnTo>
                  <a:cubicBezTo>
                    <a:pt x="7055" y="9871"/>
                    <a:pt x="7360" y="9587"/>
                    <a:pt x="7381" y="9226"/>
                  </a:cubicBezTo>
                  <a:lnTo>
                    <a:pt x="7908"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8" name="Google Shape;7638;p95"/>
            <p:cNvSpPr/>
            <p:nvPr/>
          </p:nvSpPr>
          <p:spPr>
            <a:xfrm>
              <a:off x="6447645" y="2389533"/>
              <a:ext cx="194653" cy="259520"/>
            </a:xfrm>
            <a:custGeom>
              <a:rect b="b" l="l" r="r" t="t"/>
              <a:pathLst>
                <a:path extrusionOk="0" h="9878" w="7409">
                  <a:moveTo>
                    <a:pt x="5113" y="1"/>
                  </a:moveTo>
                  <a:lnTo>
                    <a:pt x="4877" y="8595"/>
                  </a:lnTo>
                  <a:cubicBezTo>
                    <a:pt x="4863" y="8969"/>
                    <a:pt x="4558" y="9261"/>
                    <a:pt x="4190" y="9267"/>
                  </a:cubicBezTo>
                  <a:lnTo>
                    <a:pt x="1" y="9267"/>
                  </a:lnTo>
                  <a:cubicBezTo>
                    <a:pt x="42" y="9614"/>
                    <a:pt x="341" y="9878"/>
                    <a:pt x="687" y="9878"/>
                  </a:cubicBezTo>
                  <a:lnTo>
                    <a:pt x="6188" y="9878"/>
                  </a:lnTo>
                  <a:cubicBezTo>
                    <a:pt x="6555" y="9878"/>
                    <a:pt x="6861" y="9593"/>
                    <a:pt x="6881" y="9226"/>
                  </a:cubicBezTo>
                  <a:lnTo>
                    <a:pt x="7409" y="8"/>
                  </a:lnTo>
                  <a:lnTo>
                    <a:pt x="5113" y="1"/>
                  </a:ln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39" name="Google Shape;7639;p95"/>
            <p:cNvSpPr/>
            <p:nvPr/>
          </p:nvSpPr>
          <p:spPr>
            <a:xfrm>
              <a:off x="6434351" y="2343424"/>
              <a:ext cx="207211" cy="42850"/>
            </a:xfrm>
            <a:custGeom>
              <a:rect b="b" l="l" r="r" t="t"/>
              <a:pathLst>
                <a:path extrusionOk="0" h="1631" w="7887">
                  <a:moveTo>
                    <a:pt x="1589" y="1"/>
                  </a:moveTo>
                  <a:cubicBezTo>
                    <a:pt x="708" y="1"/>
                    <a:pt x="0" y="708"/>
                    <a:pt x="0" y="1589"/>
                  </a:cubicBezTo>
                  <a:lnTo>
                    <a:pt x="0" y="1631"/>
                  </a:lnTo>
                  <a:lnTo>
                    <a:pt x="7887" y="1631"/>
                  </a:lnTo>
                  <a:lnTo>
                    <a:pt x="7887" y="1589"/>
                  </a:lnTo>
                  <a:cubicBezTo>
                    <a:pt x="7887" y="715"/>
                    <a:pt x="7179" y="8"/>
                    <a:pt x="6305"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0" name="Google Shape;7640;p95"/>
            <p:cNvSpPr/>
            <p:nvPr/>
          </p:nvSpPr>
          <p:spPr>
            <a:xfrm>
              <a:off x="6555178" y="2343424"/>
              <a:ext cx="86568" cy="42850"/>
            </a:xfrm>
            <a:custGeom>
              <a:rect b="b" l="l" r="r" t="t"/>
              <a:pathLst>
                <a:path extrusionOk="0" h="1631" w="3295">
                  <a:moveTo>
                    <a:pt x="0" y="1"/>
                  </a:moveTo>
                  <a:cubicBezTo>
                    <a:pt x="888" y="1"/>
                    <a:pt x="1609" y="722"/>
                    <a:pt x="1609" y="1610"/>
                  </a:cubicBezTo>
                  <a:lnTo>
                    <a:pt x="1609" y="1631"/>
                  </a:lnTo>
                  <a:lnTo>
                    <a:pt x="3295" y="1631"/>
                  </a:lnTo>
                  <a:lnTo>
                    <a:pt x="3295" y="1610"/>
                  </a:lnTo>
                  <a:cubicBezTo>
                    <a:pt x="3295" y="722"/>
                    <a:pt x="2573" y="1"/>
                    <a:pt x="168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1" name="Google Shape;7641;p95"/>
            <p:cNvSpPr/>
            <p:nvPr/>
          </p:nvSpPr>
          <p:spPr>
            <a:xfrm>
              <a:off x="6400644" y="2368751"/>
              <a:ext cx="275362" cy="30844"/>
            </a:xfrm>
            <a:custGeom>
              <a:rect b="b" l="l" r="r" t="t"/>
              <a:pathLst>
                <a:path extrusionOk="0" h="1174" w="10481">
                  <a:moveTo>
                    <a:pt x="583" y="1"/>
                  </a:moveTo>
                  <a:cubicBezTo>
                    <a:pt x="257" y="1"/>
                    <a:pt x="0" y="265"/>
                    <a:pt x="0" y="584"/>
                  </a:cubicBezTo>
                  <a:lnTo>
                    <a:pt x="0" y="597"/>
                  </a:lnTo>
                  <a:cubicBezTo>
                    <a:pt x="0" y="917"/>
                    <a:pt x="257" y="1173"/>
                    <a:pt x="583" y="1173"/>
                  </a:cubicBezTo>
                  <a:lnTo>
                    <a:pt x="9898" y="1173"/>
                  </a:lnTo>
                  <a:cubicBezTo>
                    <a:pt x="10217" y="1173"/>
                    <a:pt x="10481" y="917"/>
                    <a:pt x="10481" y="597"/>
                  </a:cubicBezTo>
                  <a:lnTo>
                    <a:pt x="10481" y="584"/>
                  </a:lnTo>
                  <a:cubicBezTo>
                    <a:pt x="10474" y="265"/>
                    <a:pt x="10217" y="1"/>
                    <a:pt x="989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2" name="Google Shape;7642;p95"/>
            <p:cNvSpPr/>
            <p:nvPr/>
          </p:nvSpPr>
          <p:spPr>
            <a:xfrm>
              <a:off x="6400644" y="2368751"/>
              <a:ext cx="275362" cy="31028"/>
            </a:xfrm>
            <a:custGeom>
              <a:rect b="b" l="l" r="r" t="t"/>
              <a:pathLst>
                <a:path extrusionOk="0" h="1181" w="10481">
                  <a:moveTo>
                    <a:pt x="8677" y="1"/>
                  </a:moveTo>
                  <a:cubicBezTo>
                    <a:pt x="8677" y="327"/>
                    <a:pt x="8414" y="591"/>
                    <a:pt x="8088" y="591"/>
                  </a:cubicBezTo>
                  <a:lnTo>
                    <a:pt x="0" y="591"/>
                  </a:lnTo>
                  <a:cubicBezTo>
                    <a:pt x="0" y="917"/>
                    <a:pt x="264" y="1180"/>
                    <a:pt x="590" y="1180"/>
                  </a:cubicBezTo>
                  <a:lnTo>
                    <a:pt x="9891" y="1180"/>
                  </a:lnTo>
                  <a:cubicBezTo>
                    <a:pt x="10217" y="1180"/>
                    <a:pt x="10481" y="917"/>
                    <a:pt x="10481" y="591"/>
                  </a:cubicBezTo>
                  <a:cubicBezTo>
                    <a:pt x="10481" y="265"/>
                    <a:pt x="10217" y="1"/>
                    <a:pt x="989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3" name="Google Shape;7643;p95"/>
            <p:cNvSpPr/>
            <p:nvPr/>
          </p:nvSpPr>
          <p:spPr>
            <a:xfrm>
              <a:off x="6528748" y="2430912"/>
              <a:ext cx="19153" cy="165858"/>
            </a:xfrm>
            <a:custGeom>
              <a:rect b="b" l="l" r="r" t="t"/>
              <a:pathLst>
                <a:path extrusionOk="0" h="6313" w="729">
                  <a:moveTo>
                    <a:pt x="349" y="0"/>
                  </a:moveTo>
                  <a:cubicBezTo>
                    <a:pt x="154" y="0"/>
                    <a:pt x="0" y="164"/>
                    <a:pt x="0" y="354"/>
                  </a:cubicBezTo>
                  <a:lnTo>
                    <a:pt x="0" y="5951"/>
                  </a:lnTo>
                  <a:cubicBezTo>
                    <a:pt x="0" y="6153"/>
                    <a:pt x="160" y="6312"/>
                    <a:pt x="361" y="6312"/>
                  </a:cubicBezTo>
                  <a:lnTo>
                    <a:pt x="368" y="6312"/>
                  </a:lnTo>
                  <a:cubicBezTo>
                    <a:pt x="562" y="6312"/>
                    <a:pt x="729" y="6153"/>
                    <a:pt x="729" y="5951"/>
                  </a:cubicBezTo>
                  <a:lnTo>
                    <a:pt x="729" y="354"/>
                  </a:lnTo>
                  <a:cubicBezTo>
                    <a:pt x="729" y="160"/>
                    <a:pt x="562" y="0"/>
                    <a:pt x="368" y="0"/>
                  </a:cubicBezTo>
                  <a:lnTo>
                    <a:pt x="361" y="0"/>
                  </a:lnTo>
                  <a:cubicBezTo>
                    <a:pt x="357" y="0"/>
                    <a:pt x="353" y="0"/>
                    <a:pt x="349"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4" name="Google Shape;7644;p95"/>
            <p:cNvSpPr/>
            <p:nvPr/>
          </p:nvSpPr>
          <p:spPr>
            <a:xfrm>
              <a:off x="6582870" y="2430912"/>
              <a:ext cx="23356" cy="165438"/>
            </a:xfrm>
            <a:custGeom>
              <a:rect b="b" l="l" r="r" t="t"/>
              <a:pathLst>
                <a:path extrusionOk="0" h="6297" w="889">
                  <a:moveTo>
                    <a:pt x="508" y="0"/>
                  </a:moveTo>
                  <a:cubicBezTo>
                    <a:pt x="320" y="0"/>
                    <a:pt x="167" y="157"/>
                    <a:pt x="160" y="347"/>
                  </a:cubicBezTo>
                  <a:lnTo>
                    <a:pt x="0" y="5938"/>
                  </a:lnTo>
                  <a:cubicBezTo>
                    <a:pt x="4" y="6175"/>
                    <a:pt x="185" y="6297"/>
                    <a:pt x="365" y="6297"/>
                  </a:cubicBezTo>
                  <a:cubicBezTo>
                    <a:pt x="537" y="6297"/>
                    <a:pt x="708" y="6186"/>
                    <a:pt x="722" y="5958"/>
                  </a:cubicBezTo>
                  <a:lnTo>
                    <a:pt x="881" y="368"/>
                  </a:lnTo>
                  <a:cubicBezTo>
                    <a:pt x="888" y="167"/>
                    <a:pt x="722" y="0"/>
                    <a:pt x="521" y="0"/>
                  </a:cubicBezTo>
                  <a:cubicBezTo>
                    <a:pt x="517" y="0"/>
                    <a:pt x="513" y="0"/>
                    <a:pt x="50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5" name="Google Shape;7645;p95"/>
            <p:cNvSpPr/>
            <p:nvPr/>
          </p:nvSpPr>
          <p:spPr>
            <a:xfrm>
              <a:off x="6470423" y="2430912"/>
              <a:ext cx="23356" cy="165438"/>
            </a:xfrm>
            <a:custGeom>
              <a:rect b="b" l="l" r="r" t="t"/>
              <a:pathLst>
                <a:path extrusionOk="0" h="6297" w="889">
                  <a:moveTo>
                    <a:pt x="381" y="0"/>
                  </a:moveTo>
                  <a:cubicBezTo>
                    <a:pt x="377" y="0"/>
                    <a:pt x="373" y="0"/>
                    <a:pt x="368" y="0"/>
                  </a:cubicBezTo>
                  <a:cubicBezTo>
                    <a:pt x="160" y="0"/>
                    <a:pt x="1" y="167"/>
                    <a:pt x="8" y="368"/>
                  </a:cubicBezTo>
                  <a:lnTo>
                    <a:pt x="160" y="5958"/>
                  </a:lnTo>
                  <a:cubicBezTo>
                    <a:pt x="177" y="6186"/>
                    <a:pt x="350" y="6297"/>
                    <a:pt x="523" y="6297"/>
                  </a:cubicBezTo>
                  <a:cubicBezTo>
                    <a:pt x="704" y="6297"/>
                    <a:pt x="885" y="6175"/>
                    <a:pt x="889" y="5938"/>
                  </a:cubicBezTo>
                  <a:lnTo>
                    <a:pt x="729" y="347"/>
                  </a:lnTo>
                  <a:cubicBezTo>
                    <a:pt x="722" y="157"/>
                    <a:pt x="569" y="0"/>
                    <a:pt x="3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6" name="Google Shape;7646;p95"/>
            <p:cNvSpPr/>
            <p:nvPr/>
          </p:nvSpPr>
          <p:spPr>
            <a:xfrm>
              <a:off x="6529668" y="2430912"/>
              <a:ext cx="18233" cy="165858"/>
            </a:xfrm>
            <a:custGeom>
              <a:rect b="b" l="l" r="r" t="t"/>
              <a:pathLst>
                <a:path extrusionOk="0" h="6313" w="694">
                  <a:moveTo>
                    <a:pt x="338" y="0"/>
                  </a:moveTo>
                  <a:cubicBezTo>
                    <a:pt x="334" y="0"/>
                    <a:pt x="330" y="0"/>
                    <a:pt x="326" y="0"/>
                  </a:cubicBezTo>
                  <a:lnTo>
                    <a:pt x="319" y="0"/>
                  </a:lnTo>
                  <a:cubicBezTo>
                    <a:pt x="333" y="42"/>
                    <a:pt x="347" y="90"/>
                    <a:pt x="347" y="139"/>
                  </a:cubicBezTo>
                  <a:lnTo>
                    <a:pt x="347" y="5730"/>
                  </a:lnTo>
                  <a:cubicBezTo>
                    <a:pt x="347" y="5924"/>
                    <a:pt x="194" y="6083"/>
                    <a:pt x="0" y="6090"/>
                  </a:cubicBezTo>
                  <a:cubicBezTo>
                    <a:pt x="56" y="6222"/>
                    <a:pt x="187" y="6312"/>
                    <a:pt x="333" y="6312"/>
                  </a:cubicBezTo>
                  <a:cubicBezTo>
                    <a:pt x="527" y="6312"/>
                    <a:pt x="694" y="6146"/>
                    <a:pt x="694" y="5951"/>
                  </a:cubicBezTo>
                  <a:lnTo>
                    <a:pt x="694" y="361"/>
                  </a:lnTo>
                  <a:cubicBezTo>
                    <a:pt x="694" y="164"/>
                    <a:pt x="534" y="0"/>
                    <a:pt x="33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7" name="Google Shape;7647;p95"/>
            <p:cNvSpPr/>
            <p:nvPr/>
          </p:nvSpPr>
          <p:spPr>
            <a:xfrm>
              <a:off x="6583789" y="2430912"/>
              <a:ext cx="22437" cy="165858"/>
            </a:xfrm>
            <a:custGeom>
              <a:rect b="b" l="l" r="r" t="t"/>
              <a:pathLst>
                <a:path extrusionOk="0" h="6313" w="854">
                  <a:moveTo>
                    <a:pt x="498" y="0"/>
                  </a:moveTo>
                  <a:cubicBezTo>
                    <a:pt x="494" y="0"/>
                    <a:pt x="490" y="0"/>
                    <a:pt x="486" y="0"/>
                  </a:cubicBezTo>
                  <a:lnTo>
                    <a:pt x="472" y="0"/>
                  </a:lnTo>
                  <a:cubicBezTo>
                    <a:pt x="493" y="42"/>
                    <a:pt x="506" y="97"/>
                    <a:pt x="500" y="153"/>
                  </a:cubicBezTo>
                  <a:lnTo>
                    <a:pt x="347" y="5743"/>
                  </a:lnTo>
                  <a:cubicBezTo>
                    <a:pt x="340" y="5931"/>
                    <a:pt x="187" y="6083"/>
                    <a:pt x="0" y="6090"/>
                  </a:cubicBezTo>
                  <a:cubicBezTo>
                    <a:pt x="62" y="6243"/>
                    <a:pt x="194" y="6312"/>
                    <a:pt x="327" y="6312"/>
                  </a:cubicBezTo>
                  <a:cubicBezTo>
                    <a:pt x="508" y="6312"/>
                    <a:pt x="690" y="6183"/>
                    <a:pt x="694" y="5958"/>
                  </a:cubicBezTo>
                  <a:lnTo>
                    <a:pt x="846" y="368"/>
                  </a:lnTo>
                  <a:cubicBezTo>
                    <a:pt x="853" y="164"/>
                    <a:pt x="693" y="0"/>
                    <a:pt x="49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48" name="Google Shape;7648;p95"/>
            <p:cNvSpPr/>
            <p:nvPr/>
          </p:nvSpPr>
          <p:spPr>
            <a:xfrm>
              <a:off x="6475547" y="2430912"/>
              <a:ext cx="18338" cy="165963"/>
            </a:xfrm>
            <a:custGeom>
              <a:rect b="b" l="l" r="r" t="t"/>
              <a:pathLst>
                <a:path extrusionOk="0" h="6317" w="698">
                  <a:moveTo>
                    <a:pt x="160" y="0"/>
                  </a:moveTo>
                  <a:cubicBezTo>
                    <a:pt x="173" y="42"/>
                    <a:pt x="187" y="90"/>
                    <a:pt x="187" y="132"/>
                  </a:cubicBezTo>
                  <a:lnTo>
                    <a:pt x="347" y="5723"/>
                  </a:lnTo>
                  <a:cubicBezTo>
                    <a:pt x="347" y="5924"/>
                    <a:pt x="194" y="6090"/>
                    <a:pt x="0" y="6097"/>
                  </a:cubicBezTo>
                  <a:cubicBezTo>
                    <a:pt x="63" y="6248"/>
                    <a:pt x="192" y="6316"/>
                    <a:pt x="323" y="6316"/>
                  </a:cubicBezTo>
                  <a:cubicBezTo>
                    <a:pt x="510" y="6316"/>
                    <a:pt x="698" y="6177"/>
                    <a:pt x="694" y="5945"/>
                  </a:cubicBezTo>
                  <a:lnTo>
                    <a:pt x="534" y="347"/>
                  </a:lnTo>
                  <a:cubicBezTo>
                    <a:pt x="520" y="153"/>
                    <a:pt x="368" y="0"/>
                    <a:pt x="17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49" name="Google Shape;7649;p95"/>
          <p:cNvGrpSpPr/>
          <p:nvPr/>
        </p:nvGrpSpPr>
        <p:grpSpPr>
          <a:xfrm>
            <a:off x="1595767" y="4161009"/>
            <a:ext cx="359565" cy="358094"/>
            <a:chOff x="1342268" y="4161009"/>
            <a:chExt cx="359565" cy="358094"/>
          </a:xfrm>
        </p:grpSpPr>
        <p:sp>
          <p:nvSpPr>
            <p:cNvPr id="7650" name="Google Shape;7650;p95"/>
            <p:cNvSpPr/>
            <p:nvPr/>
          </p:nvSpPr>
          <p:spPr>
            <a:xfrm>
              <a:off x="1342268" y="4371845"/>
              <a:ext cx="65077" cy="147257"/>
            </a:xfrm>
            <a:custGeom>
              <a:rect b="b" l="l" r="r" t="t"/>
              <a:pathLst>
                <a:path extrusionOk="0" h="5605" w="2477">
                  <a:moveTo>
                    <a:pt x="354" y="0"/>
                  </a:moveTo>
                  <a:cubicBezTo>
                    <a:pt x="160" y="0"/>
                    <a:pt x="1" y="160"/>
                    <a:pt x="1" y="354"/>
                  </a:cubicBezTo>
                  <a:lnTo>
                    <a:pt x="1" y="5605"/>
                  </a:lnTo>
                  <a:lnTo>
                    <a:pt x="2477" y="5605"/>
                  </a:lnTo>
                  <a:lnTo>
                    <a:pt x="2477" y="354"/>
                  </a:lnTo>
                  <a:cubicBezTo>
                    <a:pt x="2477" y="160"/>
                    <a:pt x="2310" y="0"/>
                    <a:pt x="2116"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1" name="Google Shape;7651;p95"/>
            <p:cNvSpPr/>
            <p:nvPr/>
          </p:nvSpPr>
          <p:spPr>
            <a:xfrm>
              <a:off x="1342268" y="4371845"/>
              <a:ext cx="31002" cy="147257"/>
            </a:xfrm>
            <a:custGeom>
              <a:rect b="b" l="l" r="r" t="t"/>
              <a:pathLst>
                <a:path extrusionOk="0" h="5605" w="1180">
                  <a:moveTo>
                    <a:pt x="354" y="0"/>
                  </a:moveTo>
                  <a:cubicBezTo>
                    <a:pt x="160" y="0"/>
                    <a:pt x="1" y="160"/>
                    <a:pt x="1" y="354"/>
                  </a:cubicBezTo>
                  <a:lnTo>
                    <a:pt x="1" y="5605"/>
                  </a:lnTo>
                  <a:lnTo>
                    <a:pt x="826" y="5605"/>
                  </a:lnTo>
                  <a:lnTo>
                    <a:pt x="826" y="354"/>
                  </a:lnTo>
                  <a:cubicBezTo>
                    <a:pt x="826" y="160"/>
                    <a:pt x="986" y="0"/>
                    <a:pt x="11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2" name="Google Shape;7652;p95"/>
            <p:cNvSpPr/>
            <p:nvPr/>
          </p:nvSpPr>
          <p:spPr>
            <a:xfrm>
              <a:off x="1440501" y="4335589"/>
              <a:ext cx="65077" cy="183513"/>
            </a:xfrm>
            <a:custGeom>
              <a:rect b="b" l="l" r="r" t="t"/>
              <a:pathLst>
                <a:path extrusionOk="0" h="6985" w="2477">
                  <a:moveTo>
                    <a:pt x="354" y="0"/>
                  </a:moveTo>
                  <a:cubicBezTo>
                    <a:pt x="160" y="0"/>
                    <a:pt x="0" y="153"/>
                    <a:pt x="0" y="354"/>
                  </a:cubicBezTo>
                  <a:lnTo>
                    <a:pt x="0" y="6985"/>
                  </a:lnTo>
                  <a:lnTo>
                    <a:pt x="2476" y="6985"/>
                  </a:lnTo>
                  <a:lnTo>
                    <a:pt x="2476" y="354"/>
                  </a:lnTo>
                  <a:cubicBezTo>
                    <a:pt x="2476" y="153"/>
                    <a:pt x="2317" y="0"/>
                    <a:pt x="211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3" name="Google Shape;7653;p95"/>
            <p:cNvSpPr/>
            <p:nvPr/>
          </p:nvSpPr>
          <p:spPr>
            <a:xfrm>
              <a:off x="1440501" y="4335589"/>
              <a:ext cx="31002" cy="183513"/>
            </a:xfrm>
            <a:custGeom>
              <a:rect b="b" l="l" r="r" t="t"/>
              <a:pathLst>
                <a:path extrusionOk="0" h="6985" w="1180">
                  <a:moveTo>
                    <a:pt x="354" y="0"/>
                  </a:moveTo>
                  <a:cubicBezTo>
                    <a:pt x="160" y="0"/>
                    <a:pt x="0" y="153"/>
                    <a:pt x="0" y="354"/>
                  </a:cubicBezTo>
                  <a:lnTo>
                    <a:pt x="0" y="6985"/>
                  </a:lnTo>
                  <a:lnTo>
                    <a:pt x="826" y="6985"/>
                  </a:lnTo>
                  <a:lnTo>
                    <a:pt x="826" y="354"/>
                  </a:lnTo>
                  <a:cubicBezTo>
                    <a:pt x="826" y="153"/>
                    <a:pt x="985" y="0"/>
                    <a:pt x="11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4" name="Google Shape;7654;p95"/>
            <p:cNvSpPr/>
            <p:nvPr/>
          </p:nvSpPr>
          <p:spPr>
            <a:xfrm>
              <a:off x="1538707" y="4299123"/>
              <a:ext cx="64919" cy="219980"/>
            </a:xfrm>
            <a:custGeom>
              <a:rect b="b" l="l" r="r" t="t"/>
              <a:pathLst>
                <a:path extrusionOk="0" h="8373" w="2471">
                  <a:moveTo>
                    <a:pt x="355" y="1"/>
                  </a:moveTo>
                  <a:cubicBezTo>
                    <a:pt x="153" y="1"/>
                    <a:pt x="1" y="160"/>
                    <a:pt x="1" y="355"/>
                  </a:cubicBezTo>
                  <a:lnTo>
                    <a:pt x="1" y="8373"/>
                  </a:lnTo>
                  <a:lnTo>
                    <a:pt x="2470" y="8373"/>
                  </a:lnTo>
                  <a:lnTo>
                    <a:pt x="2470" y="355"/>
                  </a:lnTo>
                  <a:cubicBezTo>
                    <a:pt x="2470" y="160"/>
                    <a:pt x="2311"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5" name="Google Shape;7655;p95"/>
            <p:cNvSpPr/>
            <p:nvPr/>
          </p:nvSpPr>
          <p:spPr>
            <a:xfrm>
              <a:off x="1538707" y="4299123"/>
              <a:ext cx="31002" cy="219980"/>
            </a:xfrm>
            <a:custGeom>
              <a:rect b="b" l="l" r="r" t="t"/>
              <a:pathLst>
                <a:path extrusionOk="0" h="8373" w="1180">
                  <a:moveTo>
                    <a:pt x="355" y="1"/>
                  </a:moveTo>
                  <a:cubicBezTo>
                    <a:pt x="153" y="1"/>
                    <a:pt x="1" y="160"/>
                    <a:pt x="1" y="355"/>
                  </a:cubicBezTo>
                  <a:lnTo>
                    <a:pt x="1" y="8373"/>
                  </a:lnTo>
                  <a:lnTo>
                    <a:pt x="826" y="8373"/>
                  </a:lnTo>
                  <a:lnTo>
                    <a:pt x="826" y="355"/>
                  </a:lnTo>
                  <a:cubicBezTo>
                    <a:pt x="826" y="160"/>
                    <a:pt x="986" y="1"/>
                    <a:pt x="1180"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6" name="Google Shape;7656;p95"/>
            <p:cNvSpPr/>
            <p:nvPr/>
          </p:nvSpPr>
          <p:spPr>
            <a:xfrm>
              <a:off x="1636940" y="4262683"/>
              <a:ext cx="64893" cy="256420"/>
            </a:xfrm>
            <a:custGeom>
              <a:rect b="b" l="l" r="r" t="t"/>
              <a:pathLst>
                <a:path extrusionOk="0" h="9760" w="2470">
                  <a:moveTo>
                    <a:pt x="354" y="1"/>
                  </a:moveTo>
                  <a:cubicBezTo>
                    <a:pt x="153" y="1"/>
                    <a:pt x="0" y="160"/>
                    <a:pt x="0" y="354"/>
                  </a:cubicBezTo>
                  <a:lnTo>
                    <a:pt x="0" y="9760"/>
                  </a:lnTo>
                  <a:lnTo>
                    <a:pt x="2470" y="9760"/>
                  </a:lnTo>
                  <a:lnTo>
                    <a:pt x="2470" y="354"/>
                  </a:lnTo>
                  <a:cubicBezTo>
                    <a:pt x="2470" y="160"/>
                    <a:pt x="2310" y="1"/>
                    <a:pt x="2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7" name="Google Shape;7657;p95"/>
            <p:cNvSpPr/>
            <p:nvPr/>
          </p:nvSpPr>
          <p:spPr>
            <a:xfrm>
              <a:off x="1636940" y="4262683"/>
              <a:ext cx="31002" cy="256420"/>
            </a:xfrm>
            <a:custGeom>
              <a:rect b="b" l="l" r="r" t="t"/>
              <a:pathLst>
                <a:path extrusionOk="0" h="9760" w="1180">
                  <a:moveTo>
                    <a:pt x="354" y="1"/>
                  </a:moveTo>
                  <a:cubicBezTo>
                    <a:pt x="153" y="1"/>
                    <a:pt x="0" y="160"/>
                    <a:pt x="0" y="354"/>
                  </a:cubicBezTo>
                  <a:lnTo>
                    <a:pt x="0" y="9760"/>
                  </a:lnTo>
                  <a:lnTo>
                    <a:pt x="826" y="9760"/>
                  </a:lnTo>
                  <a:lnTo>
                    <a:pt x="826" y="354"/>
                  </a:lnTo>
                  <a:cubicBezTo>
                    <a:pt x="826" y="160"/>
                    <a:pt x="978" y="1"/>
                    <a:pt x="118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58" name="Google Shape;7658;p95"/>
            <p:cNvSpPr/>
            <p:nvPr/>
          </p:nvSpPr>
          <p:spPr>
            <a:xfrm>
              <a:off x="1357953" y="4161009"/>
              <a:ext cx="333687" cy="134699"/>
            </a:xfrm>
            <a:custGeom>
              <a:rect b="b" l="l" r="r" t="t"/>
              <a:pathLst>
                <a:path extrusionOk="0" h="5127" w="12701">
                  <a:moveTo>
                    <a:pt x="10208" y="0"/>
                  </a:moveTo>
                  <a:cubicBezTo>
                    <a:pt x="10033" y="0"/>
                    <a:pt x="9921" y="204"/>
                    <a:pt x="10030" y="354"/>
                  </a:cubicBezTo>
                  <a:lnTo>
                    <a:pt x="10391" y="874"/>
                  </a:lnTo>
                  <a:cubicBezTo>
                    <a:pt x="9177" y="1603"/>
                    <a:pt x="5292" y="3649"/>
                    <a:pt x="0" y="3649"/>
                  </a:cubicBezTo>
                  <a:lnTo>
                    <a:pt x="0" y="5126"/>
                  </a:lnTo>
                  <a:cubicBezTo>
                    <a:pt x="2879" y="5112"/>
                    <a:pt x="5729" y="4557"/>
                    <a:pt x="8400" y="3489"/>
                  </a:cubicBezTo>
                  <a:cubicBezTo>
                    <a:pt x="9378" y="3101"/>
                    <a:pt x="10328" y="2636"/>
                    <a:pt x="11237" y="2088"/>
                  </a:cubicBezTo>
                  <a:lnTo>
                    <a:pt x="11556" y="2553"/>
                  </a:lnTo>
                  <a:cubicBezTo>
                    <a:pt x="11601" y="2616"/>
                    <a:pt x="11670" y="2646"/>
                    <a:pt x="11739" y="2646"/>
                  </a:cubicBezTo>
                  <a:cubicBezTo>
                    <a:pt x="11830" y="2646"/>
                    <a:pt x="11920" y="2593"/>
                    <a:pt x="11951" y="2490"/>
                  </a:cubicBezTo>
                  <a:lnTo>
                    <a:pt x="12659" y="375"/>
                  </a:lnTo>
                  <a:cubicBezTo>
                    <a:pt x="12700" y="229"/>
                    <a:pt x="12603" y="84"/>
                    <a:pt x="12451" y="84"/>
                  </a:cubicBezTo>
                  <a:lnTo>
                    <a:pt x="10217" y="0"/>
                  </a:lnTo>
                  <a:cubicBezTo>
                    <a:pt x="10214" y="0"/>
                    <a:pt x="10211" y="0"/>
                    <a:pt x="102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59" name="Google Shape;7659;p95"/>
          <p:cNvGrpSpPr/>
          <p:nvPr/>
        </p:nvGrpSpPr>
        <p:grpSpPr>
          <a:xfrm>
            <a:off x="1899837" y="2764940"/>
            <a:ext cx="417523" cy="374252"/>
            <a:chOff x="1913012" y="2764940"/>
            <a:chExt cx="417523" cy="374252"/>
          </a:xfrm>
        </p:grpSpPr>
        <p:sp>
          <p:nvSpPr>
            <p:cNvPr id="7660" name="Google Shape;7660;p95"/>
            <p:cNvSpPr/>
            <p:nvPr/>
          </p:nvSpPr>
          <p:spPr>
            <a:xfrm>
              <a:off x="2010693" y="2813676"/>
              <a:ext cx="285214" cy="163494"/>
            </a:xfrm>
            <a:custGeom>
              <a:rect b="b" l="l" r="r" t="t"/>
              <a:pathLst>
                <a:path extrusionOk="0" h="6223" w="10856">
                  <a:moveTo>
                    <a:pt x="3594" y="2591"/>
                  </a:moveTo>
                  <a:lnTo>
                    <a:pt x="3594" y="4034"/>
                  </a:lnTo>
                  <a:lnTo>
                    <a:pt x="2151" y="4034"/>
                  </a:lnTo>
                  <a:lnTo>
                    <a:pt x="2151" y="2591"/>
                  </a:lnTo>
                  <a:close/>
                  <a:moveTo>
                    <a:pt x="5508" y="2591"/>
                  </a:moveTo>
                  <a:lnTo>
                    <a:pt x="5508" y="4034"/>
                  </a:lnTo>
                  <a:lnTo>
                    <a:pt x="4072" y="4034"/>
                  </a:lnTo>
                  <a:lnTo>
                    <a:pt x="4072" y="2591"/>
                  </a:lnTo>
                  <a:close/>
                  <a:moveTo>
                    <a:pt x="7422" y="2591"/>
                  </a:moveTo>
                  <a:lnTo>
                    <a:pt x="7422" y="4034"/>
                  </a:lnTo>
                  <a:lnTo>
                    <a:pt x="5986" y="4034"/>
                  </a:lnTo>
                  <a:lnTo>
                    <a:pt x="5986" y="2591"/>
                  </a:lnTo>
                  <a:close/>
                  <a:moveTo>
                    <a:pt x="9337" y="2591"/>
                  </a:moveTo>
                  <a:lnTo>
                    <a:pt x="9344" y="4034"/>
                  </a:lnTo>
                  <a:lnTo>
                    <a:pt x="7901" y="4034"/>
                  </a:lnTo>
                  <a:lnTo>
                    <a:pt x="7901" y="2591"/>
                  </a:lnTo>
                  <a:close/>
                  <a:moveTo>
                    <a:pt x="1915" y="1"/>
                  </a:moveTo>
                  <a:cubicBezTo>
                    <a:pt x="1797" y="1"/>
                    <a:pt x="1679" y="80"/>
                    <a:pt x="1679" y="240"/>
                  </a:cubicBezTo>
                  <a:lnTo>
                    <a:pt x="1679" y="2113"/>
                  </a:lnTo>
                  <a:lnTo>
                    <a:pt x="320" y="2113"/>
                  </a:lnTo>
                  <a:cubicBezTo>
                    <a:pt x="1" y="2113"/>
                    <a:pt x="1" y="2591"/>
                    <a:pt x="320" y="2591"/>
                  </a:cubicBezTo>
                  <a:lnTo>
                    <a:pt x="1679" y="2591"/>
                  </a:lnTo>
                  <a:lnTo>
                    <a:pt x="1679" y="4027"/>
                  </a:lnTo>
                  <a:lnTo>
                    <a:pt x="916" y="4027"/>
                  </a:lnTo>
                  <a:cubicBezTo>
                    <a:pt x="597" y="4027"/>
                    <a:pt x="597" y="4506"/>
                    <a:pt x="916" y="4506"/>
                  </a:cubicBezTo>
                  <a:lnTo>
                    <a:pt x="1679" y="4506"/>
                  </a:lnTo>
                  <a:lnTo>
                    <a:pt x="1679" y="5865"/>
                  </a:lnTo>
                  <a:cubicBezTo>
                    <a:pt x="1679" y="6025"/>
                    <a:pt x="1797" y="6104"/>
                    <a:pt x="1915" y="6104"/>
                  </a:cubicBezTo>
                  <a:cubicBezTo>
                    <a:pt x="2033" y="6104"/>
                    <a:pt x="2151" y="6025"/>
                    <a:pt x="2151" y="5865"/>
                  </a:cubicBezTo>
                  <a:lnTo>
                    <a:pt x="2151" y="4506"/>
                  </a:lnTo>
                  <a:lnTo>
                    <a:pt x="3594" y="4506"/>
                  </a:lnTo>
                  <a:lnTo>
                    <a:pt x="3594" y="5983"/>
                  </a:lnTo>
                  <a:cubicBezTo>
                    <a:pt x="3594" y="6143"/>
                    <a:pt x="3711" y="6222"/>
                    <a:pt x="3830" y="6222"/>
                  </a:cubicBezTo>
                  <a:cubicBezTo>
                    <a:pt x="3949" y="6222"/>
                    <a:pt x="4069" y="6143"/>
                    <a:pt x="4072" y="5983"/>
                  </a:cubicBezTo>
                  <a:lnTo>
                    <a:pt x="4072" y="4506"/>
                  </a:lnTo>
                  <a:lnTo>
                    <a:pt x="5508" y="4506"/>
                  </a:lnTo>
                  <a:lnTo>
                    <a:pt x="5508" y="5983"/>
                  </a:lnTo>
                  <a:cubicBezTo>
                    <a:pt x="5508" y="6143"/>
                    <a:pt x="5628" y="6222"/>
                    <a:pt x="5747" y="6222"/>
                  </a:cubicBezTo>
                  <a:cubicBezTo>
                    <a:pt x="5867" y="6222"/>
                    <a:pt x="5986" y="6143"/>
                    <a:pt x="5986" y="5983"/>
                  </a:cubicBezTo>
                  <a:lnTo>
                    <a:pt x="5986" y="4506"/>
                  </a:lnTo>
                  <a:lnTo>
                    <a:pt x="7422" y="4506"/>
                  </a:lnTo>
                  <a:lnTo>
                    <a:pt x="7422" y="5983"/>
                  </a:lnTo>
                  <a:cubicBezTo>
                    <a:pt x="7422" y="6143"/>
                    <a:pt x="7542" y="6222"/>
                    <a:pt x="7662" y="6222"/>
                  </a:cubicBezTo>
                  <a:cubicBezTo>
                    <a:pt x="7781" y="6222"/>
                    <a:pt x="7901" y="6143"/>
                    <a:pt x="7901" y="5983"/>
                  </a:cubicBezTo>
                  <a:lnTo>
                    <a:pt x="7901" y="4506"/>
                  </a:lnTo>
                  <a:lnTo>
                    <a:pt x="9344" y="4506"/>
                  </a:lnTo>
                  <a:lnTo>
                    <a:pt x="9344" y="5983"/>
                  </a:lnTo>
                  <a:cubicBezTo>
                    <a:pt x="9344" y="6143"/>
                    <a:pt x="9462" y="6222"/>
                    <a:pt x="9579" y="6222"/>
                  </a:cubicBezTo>
                  <a:cubicBezTo>
                    <a:pt x="9697" y="6222"/>
                    <a:pt x="9815" y="6143"/>
                    <a:pt x="9815" y="5983"/>
                  </a:cubicBezTo>
                  <a:lnTo>
                    <a:pt x="9815" y="4506"/>
                  </a:lnTo>
                  <a:lnTo>
                    <a:pt x="10016" y="4506"/>
                  </a:lnTo>
                  <a:cubicBezTo>
                    <a:pt x="10329" y="4506"/>
                    <a:pt x="10329" y="4027"/>
                    <a:pt x="10016" y="4027"/>
                  </a:cubicBezTo>
                  <a:lnTo>
                    <a:pt x="9815" y="4027"/>
                  </a:lnTo>
                  <a:lnTo>
                    <a:pt x="9815" y="2591"/>
                  </a:lnTo>
                  <a:lnTo>
                    <a:pt x="10544" y="2591"/>
                  </a:lnTo>
                  <a:cubicBezTo>
                    <a:pt x="10856" y="2591"/>
                    <a:pt x="10856" y="2113"/>
                    <a:pt x="10544" y="2113"/>
                  </a:cubicBezTo>
                  <a:lnTo>
                    <a:pt x="9815" y="2113"/>
                  </a:lnTo>
                  <a:lnTo>
                    <a:pt x="9815" y="240"/>
                  </a:lnTo>
                  <a:cubicBezTo>
                    <a:pt x="9815" y="80"/>
                    <a:pt x="9696" y="1"/>
                    <a:pt x="9576" y="1"/>
                  </a:cubicBezTo>
                  <a:cubicBezTo>
                    <a:pt x="9456" y="1"/>
                    <a:pt x="9337" y="80"/>
                    <a:pt x="9337" y="240"/>
                  </a:cubicBezTo>
                  <a:lnTo>
                    <a:pt x="9337" y="2113"/>
                  </a:lnTo>
                  <a:lnTo>
                    <a:pt x="7901" y="2113"/>
                  </a:lnTo>
                  <a:lnTo>
                    <a:pt x="7901" y="240"/>
                  </a:lnTo>
                  <a:cubicBezTo>
                    <a:pt x="7901" y="80"/>
                    <a:pt x="7781" y="1"/>
                    <a:pt x="7662" y="1"/>
                  </a:cubicBezTo>
                  <a:cubicBezTo>
                    <a:pt x="7542" y="1"/>
                    <a:pt x="7422" y="80"/>
                    <a:pt x="7422" y="240"/>
                  </a:cubicBezTo>
                  <a:lnTo>
                    <a:pt x="7422" y="2113"/>
                  </a:lnTo>
                  <a:lnTo>
                    <a:pt x="5980" y="2113"/>
                  </a:lnTo>
                  <a:lnTo>
                    <a:pt x="5980" y="240"/>
                  </a:lnTo>
                  <a:cubicBezTo>
                    <a:pt x="5980" y="80"/>
                    <a:pt x="5862" y="1"/>
                    <a:pt x="5744" y="1"/>
                  </a:cubicBezTo>
                  <a:cubicBezTo>
                    <a:pt x="5626" y="1"/>
                    <a:pt x="5508" y="80"/>
                    <a:pt x="5508" y="240"/>
                  </a:cubicBezTo>
                  <a:lnTo>
                    <a:pt x="5508" y="2113"/>
                  </a:lnTo>
                  <a:lnTo>
                    <a:pt x="4072" y="2113"/>
                  </a:lnTo>
                  <a:lnTo>
                    <a:pt x="4072" y="240"/>
                  </a:lnTo>
                  <a:cubicBezTo>
                    <a:pt x="4072" y="80"/>
                    <a:pt x="3954" y="1"/>
                    <a:pt x="3836" y="1"/>
                  </a:cubicBezTo>
                  <a:cubicBezTo>
                    <a:pt x="3718" y="1"/>
                    <a:pt x="3600" y="80"/>
                    <a:pt x="3600" y="240"/>
                  </a:cubicBezTo>
                  <a:lnTo>
                    <a:pt x="3600" y="2113"/>
                  </a:lnTo>
                  <a:lnTo>
                    <a:pt x="2151" y="2113"/>
                  </a:lnTo>
                  <a:lnTo>
                    <a:pt x="2151" y="240"/>
                  </a:lnTo>
                  <a:cubicBezTo>
                    <a:pt x="2151" y="80"/>
                    <a:pt x="2033" y="1"/>
                    <a:pt x="191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1" name="Google Shape;7661;p95"/>
            <p:cNvSpPr/>
            <p:nvPr/>
          </p:nvSpPr>
          <p:spPr>
            <a:xfrm>
              <a:off x="2022174" y="3062529"/>
              <a:ext cx="89694" cy="76663"/>
            </a:xfrm>
            <a:custGeom>
              <a:rect b="b" l="l" r="r" t="t"/>
              <a:pathLst>
                <a:path extrusionOk="0" h="2918" w="3414">
                  <a:moveTo>
                    <a:pt x="1957" y="0"/>
                  </a:moveTo>
                  <a:cubicBezTo>
                    <a:pt x="653" y="0"/>
                    <a:pt x="1" y="1568"/>
                    <a:pt x="923" y="2490"/>
                  </a:cubicBezTo>
                  <a:cubicBezTo>
                    <a:pt x="1218" y="2786"/>
                    <a:pt x="1583" y="2918"/>
                    <a:pt x="1940" y="2918"/>
                  </a:cubicBezTo>
                  <a:cubicBezTo>
                    <a:pt x="2691" y="2918"/>
                    <a:pt x="3413" y="2335"/>
                    <a:pt x="3413" y="1457"/>
                  </a:cubicBezTo>
                  <a:cubicBezTo>
                    <a:pt x="3413" y="652"/>
                    <a:pt x="2761" y="0"/>
                    <a:pt x="195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2" name="Google Shape;7662;p95"/>
            <p:cNvSpPr/>
            <p:nvPr/>
          </p:nvSpPr>
          <p:spPr>
            <a:xfrm>
              <a:off x="2050233" y="3083284"/>
              <a:ext cx="40670" cy="34969"/>
            </a:xfrm>
            <a:custGeom>
              <a:rect b="b" l="l" r="r" t="t"/>
              <a:pathLst>
                <a:path extrusionOk="0" h="1331" w="1548">
                  <a:moveTo>
                    <a:pt x="889" y="1"/>
                  </a:moveTo>
                  <a:cubicBezTo>
                    <a:pt x="299" y="1"/>
                    <a:pt x="1" y="715"/>
                    <a:pt x="417" y="1131"/>
                  </a:cubicBezTo>
                  <a:cubicBezTo>
                    <a:pt x="552" y="1269"/>
                    <a:pt x="719" y="1330"/>
                    <a:pt x="882" y="1330"/>
                  </a:cubicBezTo>
                  <a:cubicBezTo>
                    <a:pt x="1222" y="1330"/>
                    <a:pt x="1547" y="1065"/>
                    <a:pt x="1547" y="667"/>
                  </a:cubicBezTo>
                  <a:cubicBezTo>
                    <a:pt x="1547" y="299"/>
                    <a:pt x="1249" y="1"/>
                    <a:pt x="8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3" name="Google Shape;7663;p95"/>
            <p:cNvSpPr/>
            <p:nvPr/>
          </p:nvSpPr>
          <p:spPr>
            <a:xfrm>
              <a:off x="2174344" y="3062529"/>
              <a:ext cx="89668" cy="76663"/>
            </a:xfrm>
            <a:custGeom>
              <a:rect b="b" l="l" r="r" t="t"/>
              <a:pathLst>
                <a:path extrusionOk="0" h="2918" w="3413">
                  <a:moveTo>
                    <a:pt x="1956" y="0"/>
                  </a:moveTo>
                  <a:cubicBezTo>
                    <a:pt x="652" y="0"/>
                    <a:pt x="0" y="1568"/>
                    <a:pt x="923" y="2490"/>
                  </a:cubicBezTo>
                  <a:cubicBezTo>
                    <a:pt x="1218" y="2786"/>
                    <a:pt x="1582" y="2918"/>
                    <a:pt x="1940" y="2918"/>
                  </a:cubicBezTo>
                  <a:cubicBezTo>
                    <a:pt x="2691" y="2918"/>
                    <a:pt x="3413" y="2335"/>
                    <a:pt x="3413" y="1457"/>
                  </a:cubicBezTo>
                  <a:cubicBezTo>
                    <a:pt x="3413" y="652"/>
                    <a:pt x="2761" y="0"/>
                    <a:pt x="19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4" name="Google Shape;7664;p95"/>
            <p:cNvSpPr/>
            <p:nvPr/>
          </p:nvSpPr>
          <p:spPr>
            <a:xfrm>
              <a:off x="2202219" y="3083284"/>
              <a:ext cx="40854" cy="34969"/>
            </a:xfrm>
            <a:custGeom>
              <a:rect b="b" l="l" r="r" t="t"/>
              <a:pathLst>
                <a:path extrusionOk="0" h="1331" w="1555">
                  <a:moveTo>
                    <a:pt x="888" y="1"/>
                  </a:moveTo>
                  <a:cubicBezTo>
                    <a:pt x="299" y="1"/>
                    <a:pt x="0" y="715"/>
                    <a:pt x="417" y="1131"/>
                  </a:cubicBezTo>
                  <a:cubicBezTo>
                    <a:pt x="554" y="1269"/>
                    <a:pt x="722" y="1330"/>
                    <a:pt x="887" y="1330"/>
                  </a:cubicBezTo>
                  <a:cubicBezTo>
                    <a:pt x="1228" y="1330"/>
                    <a:pt x="1554" y="1065"/>
                    <a:pt x="1554" y="667"/>
                  </a:cubicBezTo>
                  <a:cubicBezTo>
                    <a:pt x="1554" y="299"/>
                    <a:pt x="1256" y="1"/>
                    <a:pt x="88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5" name="Google Shape;7665;p95"/>
            <p:cNvSpPr/>
            <p:nvPr/>
          </p:nvSpPr>
          <p:spPr>
            <a:xfrm>
              <a:off x="1995376" y="2792632"/>
              <a:ext cx="335158" cy="174975"/>
            </a:xfrm>
            <a:custGeom>
              <a:rect b="b" l="l" r="r" t="t"/>
              <a:pathLst>
                <a:path extrusionOk="0" h="6660" w="12757">
                  <a:moveTo>
                    <a:pt x="1" y="1"/>
                  </a:moveTo>
                  <a:lnTo>
                    <a:pt x="445" y="1263"/>
                  </a:lnTo>
                  <a:lnTo>
                    <a:pt x="11335" y="1263"/>
                  </a:lnTo>
                  <a:lnTo>
                    <a:pt x="10086" y="6659"/>
                  </a:lnTo>
                  <a:lnTo>
                    <a:pt x="11390" y="6659"/>
                  </a:lnTo>
                  <a:lnTo>
                    <a:pt x="12576" y="1506"/>
                  </a:lnTo>
                  <a:cubicBezTo>
                    <a:pt x="12757" y="736"/>
                    <a:pt x="12167" y="1"/>
                    <a:pt x="11376"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6" name="Google Shape;7666;p95"/>
            <p:cNvSpPr/>
            <p:nvPr/>
          </p:nvSpPr>
          <p:spPr>
            <a:xfrm>
              <a:off x="2273654" y="2792632"/>
              <a:ext cx="56696" cy="174975"/>
            </a:xfrm>
            <a:custGeom>
              <a:rect b="b" l="l" r="r" t="t"/>
              <a:pathLst>
                <a:path extrusionOk="0" h="6660" w="2158">
                  <a:moveTo>
                    <a:pt x="0" y="1"/>
                  </a:moveTo>
                  <a:cubicBezTo>
                    <a:pt x="791" y="1"/>
                    <a:pt x="1374" y="736"/>
                    <a:pt x="1200" y="1506"/>
                  </a:cubicBezTo>
                  <a:lnTo>
                    <a:pt x="14" y="6659"/>
                  </a:lnTo>
                  <a:lnTo>
                    <a:pt x="791" y="6659"/>
                  </a:lnTo>
                  <a:lnTo>
                    <a:pt x="1977" y="1506"/>
                  </a:lnTo>
                  <a:cubicBezTo>
                    <a:pt x="2158" y="736"/>
                    <a:pt x="1575" y="1"/>
                    <a:pt x="784"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7" name="Google Shape;7667;p95"/>
            <p:cNvSpPr/>
            <p:nvPr/>
          </p:nvSpPr>
          <p:spPr>
            <a:xfrm>
              <a:off x="1913012" y="2764940"/>
              <a:ext cx="412610" cy="236006"/>
            </a:xfrm>
            <a:custGeom>
              <a:rect b="b" l="l" r="r" t="t"/>
              <a:pathLst>
                <a:path extrusionOk="0" h="8983" w="15705">
                  <a:moveTo>
                    <a:pt x="632" y="0"/>
                  </a:moveTo>
                  <a:cubicBezTo>
                    <a:pt x="278" y="0"/>
                    <a:pt x="1" y="285"/>
                    <a:pt x="1" y="631"/>
                  </a:cubicBezTo>
                  <a:cubicBezTo>
                    <a:pt x="1" y="978"/>
                    <a:pt x="278" y="1263"/>
                    <a:pt x="632" y="1263"/>
                  </a:cubicBezTo>
                  <a:lnTo>
                    <a:pt x="1769" y="1263"/>
                  </a:lnTo>
                  <a:cubicBezTo>
                    <a:pt x="1825" y="1263"/>
                    <a:pt x="1880" y="1297"/>
                    <a:pt x="1901" y="1353"/>
                  </a:cubicBezTo>
                  <a:lnTo>
                    <a:pt x="4045" y="7408"/>
                  </a:lnTo>
                  <a:cubicBezTo>
                    <a:pt x="4447" y="8358"/>
                    <a:pt x="5383" y="8983"/>
                    <a:pt x="6417" y="8983"/>
                  </a:cubicBezTo>
                  <a:lnTo>
                    <a:pt x="15073" y="8983"/>
                  </a:lnTo>
                  <a:cubicBezTo>
                    <a:pt x="15420" y="8983"/>
                    <a:pt x="15704" y="8698"/>
                    <a:pt x="15704" y="8344"/>
                  </a:cubicBezTo>
                  <a:cubicBezTo>
                    <a:pt x="15704" y="7998"/>
                    <a:pt x="15420" y="7713"/>
                    <a:pt x="15073" y="7713"/>
                  </a:cubicBezTo>
                  <a:lnTo>
                    <a:pt x="6417" y="7713"/>
                  </a:lnTo>
                  <a:cubicBezTo>
                    <a:pt x="5890" y="7713"/>
                    <a:pt x="5411" y="7401"/>
                    <a:pt x="5203" y="6909"/>
                  </a:cubicBezTo>
                  <a:lnTo>
                    <a:pt x="3060" y="853"/>
                  </a:lnTo>
                  <a:cubicBezTo>
                    <a:pt x="2845" y="340"/>
                    <a:pt x="2331" y="0"/>
                    <a:pt x="1769"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8" name="Google Shape;7668;p95"/>
            <p:cNvSpPr/>
            <p:nvPr/>
          </p:nvSpPr>
          <p:spPr>
            <a:xfrm>
              <a:off x="2026903" y="2967580"/>
              <a:ext cx="299270" cy="33182"/>
            </a:xfrm>
            <a:custGeom>
              <a:rect b="b" l="l" r="r" t="t"/>
              <a:pathLst>
                <a:path extrusionOk="0" h="1263" w="11391">
                  <a:moveTo>
                    <a:pt x="10801" y="0"/>
                  </a:moveTo>
                  <a:cubicBezTo>
                    <a:pt x="10807" y="21"/>
                    <a:pt x="10807" y="42"/>
                    <a:pt x="10801" y="63"/>
                  </a:cubicBezTo>
                  <a:cubicBezTo>
                    <a:pt x="10801" y="409"/>
                    <a:pt x="10523" y="694"/>
                    <a:pt x="10169" y="694"/>
                  </a:cubicBezTo>
                  <a:lnTo>
                    <a:pt x="1513" y="694"/>
                  </a:lnTo>
                  <a:cubicBezTo>
                    <a:pt x="972" y="694"/>
                    <a:pt x="438" y="520"/>
                    <a:pt x="1" y="201"/>
                  </a:cubicBezTo>
                  <a:lnTo>
                    <a:pt x="1" y="201"/>
                  </a:lnTo>
                  <a:cubicBezTo>
                    <a:pt x="479" y="867"/>
                    <a:pt x="1256" y="1263"/>
                    <a:pt x="2082" y="1263"/>
                  </a:cubicBezTo>
                  <a:lnTo>
                    <a:pt x="10738" y="1263"/>
                  </a:lnTo>
                  <a:cubicBezTo>
                    <a:pt x="11078" y="1263"/>
                    <a:pt x="11355" y="999"/>
                    <a:pt x="11376" y="659"/>
                  </a:cubicBezTo>
                  <a:cubicBezTo>
                    <a:pt x="11390" y="319"/>
                    <a:pt x="11140" y="28"/>
                    <a:pt x="10801"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69" name="Google Shape;7669;p95"/>
            <p:cNvSpPr/>
            <p:nvPr/>
          </p:nvSpPr>
          <p:spPr>
            <a:xfrm>
              <a:off x="1994483" y="2978326"/>
              <a:ext cx="287027" cy="92427"/>
            </a:xfrm>
            <a:custGeom>
              <a:rect b="b" l="l" r="r" t="t"/>
              <a:pathLst>
                <a:path extrusionOk="0" h="3518" w="10925">
                  <a:moveTo>
                    <a:pt x="1401" y="0"/>
                  </a:moveTo>
                  <a:lnTo>
                    <a:pt x="763" y="923"/>
                  </a:lnTo>
                  <a:cubicBezTo>
                    <a:pt x="0" y="2019"/>
                    <a:pt x="784" y="3517"/>
                    <a:pt x="2123" y="3517"/>
                  </a:cubicBezTo>
                  <a:lnTo>
                    <a:pt x="10287" y="3517"/>
                  </a:lnTo>
                  <a:cubicBezTo>
                    <a:pt x="10640" y="3517"/>
                    <a:pt x="10925" y="3233"/>
                    <a:pt x="10925" y="2886"/>
                  </a:cubicBezTo>
                  <a:cubicBezTo>
                    <a:pt x="10925" y="2539"/>
                    <a:pt x="10640" y="2255"/>
                    <a:pt x="10287" y="2255"/>
                  </a:cubicBezTo>
                  <a:lnTo>
                    <a:pt x="2123" y="2255"/>
                  </a:lnTo>
                  <a:cubicBezTo>
                    <a:pt x="1804" y="2255"/>
                    <a:pt x="1623" y="1901"/>
                    <a:pt x="1797" y="1644"/>
                  </a:cubicBezTo>
                  <a:lnTo>
                    <a:pt x="2449" y="701"/>
                  </a:lnTo>
                  <a:cubicBezTo>
                    <a:pt x="2046" y="562"/>
                    <a:pt x="1686" y="320"/>
                    <a:pt x="1401"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0" name="Google Shape;7670;p95"/>
            <p:cNvSpPr/>
            <p:nvPr/>
          </p:nvSpPr>
          <p:spPr>
            <a:xfrm>
              <a:off x="2003757" y="3021518"/>
              <a:ext cx="277569" cy="49235"/>
            </a:xfrm>
            <a:custGeom>
              <a:rect b="b" l="l" r="r" t="t"/>
              <a:pathLst>
                <a:path extrusionOk="0" h="1874" w="10565">
                  <a:moveTo>
                    <a:pt x="126" y="0"/>
                  </a:moveTo>
                  <a:cubicBezTo>
                    <a:pt x="1" y="951"/>
                    <a:pt x="708" y="1811"/>
                    <a:pt x="1666" y="1873"/>
                  </a:cubicBezTo>
                  <a:lnTo>
                    <a:pt x="9455" y="1873"/>
                  </a:lnTo>
                  <a:cubicBezTo>
                    <a:pt x="9892" y="1873"/>
                    <a:pt x="10058" y="1859"/>
                    <a:pt x="10142" y="1838"/>
                  </a:cubicBezTo>
                  <a:cubicBezTo>
                    <a:pt x="10169" y="1825"/>
                    <a:pt x="10204" y="1811"/>
                    <a:pt x="10232" y="1797"/>
                  </a:cubicBezTo>
                  <a:lnTo>
                    <a:pt x="10253" y="1783"/>
                  </a:lnTo>
                  <a:cubicBezTo>
                    <a:pt x="10273" y="1776"/>
                    <a:pt x="10294" y="1755"/>
                    <a:pt x="10315" y="1741"/>
                  </a:cubicBezTo>
                  <a:lnTo>
                    <a:pt x="10322" y="1741"/>
                  </a:lnTo>
                  <a:lnTo>
                    <a:pt x="10350" y="1714"/>
                  </a:lnTo>
                  <a:lnTo>
                    <a:pt x="10357" y="1707"/>
                  </a:lnTo>
                  <a:cubicBezTo>
                    <a:pt x="10371" y="1693"/>
                    <a:pt x="10384" y="1679"/>
                    <a:pt x="10398" y="1665"/>
                  </a:cubicBezTo>
                  <a:lnTo>
                    <a:pt x="10412" y="1651"/>
                  </a:lnTo>
                  <a:lnTo>
                    <a:pt x="10433" y="1630"/>
                  </a:lnTo>
                  <a:lnTo>
                    <a:pt x="10447" y="1610"/>
                  </a:lnTo>
                  <a:lnTo>
                    <a:pt x="10468" y="1575"/>
                  </a:lnTo>
                  <a:lnTo>
                    <a:pt x="10482" y="1547"/>
                  </a:lnTo>
                  <a:lnTo>
                    <a:pt x="10495" y="1526"/>
                  </a:lnTo>
                  <a:lnTo>
                    <a:pt x="10509" y="1499"/>
                  </a:lnTo>
                  <a:lnTo>
                    <a:pt x="10523" y="1471"/>
                  </a:lnTo>
                  <a:cubicBezTo>
                    <a:pt x="10523" y="1464"/>
                    <a:pt x="10530" y="1450"/>
                    <a:pt x="10537" y="1436"/>
                  </a:cubicBezTo>
                  <a:lnTo>
                    <a:pt x="10544" y="1415"/>
                  </a:lnTo>
                  <a:cubicBezTo>
                    <a:pt x="10544" y="1401"/>
                    <a:pt x="10551" y="1388"/>
                    <a:pt x="10551" y="1374"/>
                  </a:cubicBezTo>
                  <a:lnTo>
                    <a:pt x="10551" y="1360"/>
                  </a:lnTo>
                  <a:cubicBezTo>
                    <a:pt x="10551" y="1346"/>
                    <a:pt x="10558" y="1325"/>
                    <a:pt x="10558" y="1311"/>
                  </a:cubicBezTo>
                  <a:lnTo>
                    <a:pt x="10558" y="1297"/>
                  </a:lnTo>
                  <a:lnTo>
                    <a:pt x="10558" y="1235"/>
                  </a:lnTo>
                  <a:cubicBezTo>
                    <a:pt x="10565" y="1221"/>
                    <a:pt x="10565" y="1200"/>
                    <a:pt x="10565" y="1180"/>
                  </a:cubicBezTo>
                  <a:cubicBezTo>
                    <a:pt x="10565" y="1159"/>
                    <a:pt x="10558" y="1145"/>
                    <a:pt x="10558" y="1124"/>
                  </a:cubicBezTo>
                  <a:lnTo>
                    <a:pt x="10558" y="1117"/>
                  </a:lnTo>
                  <a:cubicBezTo>
                    <a:pt x="10551" y="1075"/>
                    <a:pt x="10537" y="1034"/>
                    <a:pt x="10523" y="999"/>
                  </a:cubicBezTo>
                  <a:cubicBezTo>
                    <a:pt x="10384" y="1186"/>
                    <a:pt x="10169" y="1304"/>
                    <a:pt x="9941" y="1325"/>
                  </a:cubicBezTo>
                  <a:lnTo>
                    <a:pt x="1770" y="1325"/>
                  </a:lnTo>
                  <a:cubicBezTo>
                    <a:pt x="979" y="1311"/>
                    <a:pt x="306" y="763"/>
                    <a:pt x="12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1" name="Google Shape;7671;p95"/>
            <p:cNvSpPr/>
            <p:nvPr/>
          </p:nvSpPr>
          <p:spPr>
            <a:xfrm>
              <a:off x="2020361" y="2978326"/>
              <a:ext cx="38463" cy="32841"/>
            </a:xfrm>
            <a:custGeom>
              <a:rect b="b" l="l" r="r" t="t"/>
              <a:pathLst>
                <a:path extrusionOk="0" h="1250" w="1464">
                  <a:moveTo>
                    <a:pt x="416" y="0"/>
                  </a:moveTo>
                  <a:lnTo>
                    <a:pt x="0" y="604"/>
                  </a:lnTo>
                  <a:cubicBezTo>
                    <a:pt x="305" y="902"/>
                    <a:pt x="673" y="1124"/>
                    <a:pt x="1089" y="1249"/>
                  </a:cubicBezTo>
                  <a:lnTo>
                    <a:pt x="1464" y="701"/>
                  </a:lnTo>
                  <a:cubicBezTo>
                    <a:pt x="1061" y="562"/>
                    <a:pt x="701" y="320"/>
                    <a:pt x="416"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72" name="Google Shape;7672;p95"/>
          <p:cNvGrpSpPr/>
          <p:nvPr/>
        </p:nvGrpSpPr>
        <p:grpSpPr>
          <a:xfrm>
            <a:off x="817568" y="2763601"/>
            <a:ext cx="384734" cy="381556"/>
            <a:chOff x="830742" y="2763601"/>
            <a:chExt cx="384734" cy="381556"/>
          </a:xfrm>
        </p:grpSpPr>
        <p:sp>
          <p:nvSpPr>
            <p:cNvPr id="7673" name="Google Shape;7673;p95"/>
            <p:cNvSpPr/>
            <p:nvPr/>
          </p:nvSpPr>
          <p:spPr>
            <a:xfrm>
              <a:off x="830742" y="2881012"/>
              <a:ext cx="174423" cy="83678"/>
            </a:xfrm>
            <a:custGeom>
              <a:rect b="b" l="l" r="r" t="t"/>
              <a:pathLst>
                <a:path extrusionOk="0" h="3185" w="6639">
                  <a:moveTo>
                    <a:pt x="6639" y="1"/>
                  </a:moveTo>
                  <a:lnTo>
                    <a:pt x="5189" y="125"/>
                  </a:lnTo>
                  <a:cubicBezTo>
                    <a:pt x="3289" y="285"/>
                    <a:pt x="1506" y="1110"/>
                    <a:pt x="160" y="2456"/>
                  </a:cubicBezTo>
                  <a:cubicBezTo>
                    <a:pt x="1" y="2616"/>
                    <a:pt x="105" y="2886"/>
                    <a:pt x="327" y="2907"/>
                  </a:cubicBezTo>
                  <a:lnTo>
                    <a:pt x="3462" y="3184"/>
                  </a:lnTo>
                  <a:lnTo>
                    <a:pt x="6639"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4" name="Google Shape;7674;p95"/>
            <p:cNvSpPr/>
            <p:nvPr/>
          </p:nvSpPr>
          <p:spPr>
            <a:xfrm>
              <a:off x="1013520" y="2973045"/>
              <a:ext cx="83494" cy="172111"/>
            </a:xfrm>
            <a:custGeom>
              <a:rect b="b" l="l" r="r" t="t"/>
              <a:pathLst>
                <a:path extrusionOk="0" h="6551" w="3178">
                  <a:moveTo>
                    <a:pt x="3178" y="0"/>
                  </a:moveTo>
                  <a:lnTo>
                    <a:pt x="1" y="3177"/>
                  </a:lnTo>
                  <a:lnTo>
                    <a:pt x="278" y="6305"/>
                  </a:lnTo>
                  <a:cubicBezTo>
                    <a:pt x="292" y="6457"/>
                    <a:pt x="415" y="6550"/>
                    <a:pt x="543" y="6550"/>
                  </a:cubicBezTo>
                  <a:cubicBezTo>
                    <a:pt x="608" y="6550"/>
                    <a:pt x="675" y="6526"/>
                    <a:pt x="729" y="6472"/>
                  </a:cubicBezTo>
                  <a:cubicBezTo>
                    <a:pt x="2075" y="5126"/>
                    <a:pt x="2900" y="3344"/>
                    <a:pt x="3053" y="1443"/>
                  </a:cubicBezTo>
                  <a:lnTo>
                    <a:pt x="3178"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5" name="Google Shape;7675;p95"/>
            <p:cNvSpPr/>
            <p:nvPr/>
          </p:nvSpPr>
          <p:spPr>
            <a:xfrm>
              <a:off x="830742" y="2885557"/>
              <a:ext cx="125583" cy="72932"/>
            </a:xfrm>
            <a:custGeom>
              <a:rect b="b" l="l" r="r" t="t"/>
              <a:pathLst>
                <a:path extrusionOk="0" h="2776" w="4780">
                  <a:moveTo>
                    <a:pt x="4780" y="1"/>
                  </a:moveTo>
                  <a:lnTo>
                    <a:pt x="4780" y="1"/>
                  </a:lnTo>
                  <a:cubicBezTo>
                    <a:pt x="3032" y="237"/>
                    <a:pt x="1409" y="1034"/>
                    <a:pt x="160" y="2283"/>
                  </a:cubicBezTo>
                  <a:cubicBezTo>
                    <a:pt x="1" y="2443"/>
                    <a:pt x="105" y="2713"/>
                    <a:pt x="327" y="2734"/>
                  </a:cubicBezTo>
                  <a:lnTo>
                    <a:pt x="791" y="2775"/>
                  </a:lnTo>
                  <a:cubicBezTo>
                    <a:pt x="646" y="2664"/>
                    <a:pt x="625" y="2449"/>
                    <a:pt x="750" y="2318"/>
                  </a:cubicBezTo>
                  <a:cubicBezTo>
                    <a:pt x="1867" y="1201"/>
                    <a:pt x="3261" y="403"/>
                    <a:pt x="478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6" name="Google Shape;7676;p95"/>
            <p:cNvSpPr/>
            <p:nvPr/>
          </p:nvSpPr>
          <p:spPr>
            <a:xfrm>
              <a:off x="1013520" y="3041012"/>
              <a:ext cx="24460" cy="104144"/>
            </a:xfrm>
            <a:custGeom>
              <a:rect b="b" l="l" r="r" t="t"/>
              <a:pathLst>
                <a:path extrusionOk="0" h="3964" w="931">
                  <a:moveTo>
                    <a:pt x="583" y="1"/>
                  </a:moveTo>
                  <a:lnTo>
                    <a:pt x="1" y="590"/>
                  </a:lnTo>
                  <a:lnTo>
                    <a:pt x="278" y="3718"/>
                  </a:lnTo>
                  <a:cubicBezTo>
                    <a:pt x="292" y="3870"/>
                    <a:pt x="415" y="3963"/>
                    <a:pt x="543" y="3963"/>
                  </a:cubicBezTo>
                  <a:cubicBezTo>
                    <a:pt x="608" y="3963"/>
                    <a:pt x="675" y="3939"/>
                    <a:pt x="729" y="3885"/>
                  </a:cubicBezTo>
                  <a:cubicBezTo>
                    <a:pt x="798" y="3815"/>
                    <a:pt x="861" y="3746"/>
                    <a:pt x="930" y="3677"/>
                  </a:cubicBezTo>
                  <a:cubicBezTo>
                    <a:pt x="909" y="3642"/>
                    <a:pt x="902" y="3607"/>
                    <a:pt x="902" y="3573"/>
                  </a:cubicBezTo>
                  <a:lnTo>
                    <a:pt x="5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7" name="Google Shape;7677;p95"/>
            <p:cNvSpPr/>
            <p:nvPr/>
          </p:nvSpPr>
          <p:spPr>
            <a:xfrm>
              <a:off x="903281" y="2763601"/>
              <a:ext cx="312038" cy="310383"/>
            </a:xfrm>
            <a:custGeom>
              <a:rect b="b" l="l" r="r" t="t"/>
              <a:pathLst>
                <a:path extrusionOk="0" h="11814" w="11877">
                  <a:moveTo>
                    <a:pt x="11644" y="0"/>
                  </a:moveTo>
                  <a:cubicBezTo>
                    <a:pt x="11624" y="0"/>
                    <a:pt x="11604" y="3"/>
                    <a:pt x="11584" y="10"/>
                  </a:cubicBezTo>
                  <a:lnTo>
                    <a:pt x="9080" y="745"/>
                  </a:lnTo>
                  <a:lnTo>
                    <a:pt x="7228" y="1286"/>
                  </a:lnTo>
                  <a:cubicBezTo>
                    <a:pt x="7075" y="1327"/>
                    <a:pt x="6937" y="1411"/>
                    <a:pt x="6826" y="1522"/>
                  </a:cubicBezTo>
                  <a:lnTo>
                    <a:pt x="91" y="8257"/>
                  </a:lnTo>
                  <a:cubicBezTo>
                    <a:pt x="0" y="8340"/>
                    <a:pt x="0" y="8479"/>
                    <a:pt x="91" y="8569"/>
                  </a:cubicBezTo>
                  <a:lnTo>
                    <a:pt x="1436" y="9914"/>
                  </a:lnTo>
                  <a:lnTo>
                    <a:pt x="1929" y="10414"/>
                  </a:lnTo>
                  <a:lnTo>
                    <a:pt x="3267" y="11746"/>
                  </a:lnTo>
                  <a:cubicBezTo>
                    <a:pt x="3312" y="11791"/>
                    <a:pt x="3373" y="11813"/>
                    <a:pt x="3435" y="11813"/>
                  </a:cubicBezTo>
                  <a:cubicBezTo>
                    <a:pt x="3496" y="11813"/>
                    <a:pt x="3559" y="11791"/>
                    <a:pt x="3607" y="11746"/>
                  </a:cubicBezTo>
                  <a:lnTo>
                    <a:pt x="7374" y="7965"/>
                  </a:lnTo>
                  <a:lnTo>
                    <a:pt x="10308" y="5038"/>
                  </a:lnTo>
                  <a:cubicBezTo>
                    <a:pt x="10432" y="4913"/>
                    <a:pt x="10523" y="4761"/>
                    <a:pt x="10571" y="4594"/>
                  </a:cubicBezTo>
                  <a:lnTo>
                    <a:pt x="11840" y="259"/>
                  </a:lnTo>
                  <a:cubicBezTo>
                    <a:pt x="11876" y="127"/>
                    <a:pt x="11772" y="0"/>
                    <a:pt x="11644"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8" name="Google Shape;7678;p95"/>
            <p:cNvSpPr/>
            <p:nvPr/>
          </p:nvSpPr>
          <p:spPr>
            <a:xfrm>
              <a:off x="903281" y="2763601"/>
              <a:ext cx="312012" cy="232065"/>
            </a:xfrm>
            <a:custGeom>
              <a:rect b="b" l="l" r="r" t="t"/>
              <a:pathLst>
                <a:path extrusionOk="0" h="8833" w="11876">
                  <a:moveTo>
                    <a:pt x="11637" y="0"/>
                  </a:moveTo>
                  <a:cubicBezTo>
                    <a:pt x="11618" y="0"/>
                    <a:pt x="11597" y="3"/>
                    <a:pt x="11577" y="10"/>
                  </a:cubicBezTo>
                  <a:lnTo>
                    <a:pt x="7207" y="1286"/>
                  </a:lnTo>
                  <a:cubicBezTo>
                    <a:pt x="7068" y="1327"/>
                    <a:pt x="6943" y="1404"/>
                    <a:pt x="6839" y="1501"/>
                  </a:cubicBezTo>
                  <a:lnTo>
                    <a:pt x="91" y="8257"/>
                  </a:lnTo>
                  <a:cubicBezTo>
                    <a:pt x="0" y="8340"/>
                    <a:pt x="0" y="8479"/>
                    <a:pt x="91" y="8569"/>
                  </a:cubicBezTo>
                  <a:lnTo>
                    <a:pt x="361" y="8832"/>
                  </a:lnTo>
                  <a:lnTo>
                    <a:pt x="1117" y="8069"/>
                  </a:lnTo>
                  <a:lnTo>
                    <a:pt x="7179" y="2007"/>
                  </a:lnTo>
                  <a:cubicBezTo>
                    <a:pt x="7269" y="1917"/>
                    <a:pt x="7387" y="1848"/>
                    <a:pt x="7512" y="1813"/>
                  </a:cubicBezTo>
                  <a:lnTo>
                    <a:pt x="11750" y="571"/>
                  </a:lnTo>
                  <a:lnTo>
                    <a:pt x="11833" y="266"/>
                  </a:lnTo>
                  <a:cubicBezTo>
                    <a:pt x="11876" y="128"/>
                    <a:pt x="11767" y="0"/>
                    <a:pt x="1163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79" name="Google Shape;7679;p95"/>
            <p:cNvSpPr/>
            <p:nvPr/>
          </p:nvSpPr>
          <p:spPr>
            <a:xfrm>
              <a:off x="1060732" y="2852218"/>
              <a:ext cx="65261" cy="65261"/>
            </a:xfrm>
            <a:custGeom>
              <a:rect b="b" l="l" r="r" t="t"/>
              <a:pathLst>
                <a:path extrusionOk="0" h="2484" w="2484">
                  <a:moveTo>
                    <a:pt x="1242" y="1"/>
                  </a:moveTo>
                  <a:cubicBezTo>
                    <a:pt x="555" y="1"/>
                    <a:pt x="0" y="556"/>
                    <a:pt x="0" y="1242"/>
                  </a:cubicBezTo>
                  <a:cubicBezTo>
                    <a:pt x="0" y="1929"/>
                    <a:pt x="555" y="2484"/>
                    <a:pt x="1242" y="2484"/>
                  </a:cubicBezTo>
                  <a:cubicBezTo>
                    <a:pt x="1922" y="2484"/>
                    <a:pt x="2483" y="1929"/>
                    <a:pt x="2483" y="1242"/>
                  </a:cubicBezTo>
                  <a:cubicBezTo>
                    <a:pt x="2483" y="556"/>
                    <a:pt x="1922" y="1"/>
                    <a:pt x="12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0" name="Google Shape;7680;p95"/>
            <p:cNvSpPr/>
            <p:nvPr/>
          </p:nvSpPr>
          <p:spPr>
            <a:xfrm>
              <a:off x="1060732" y="2852218"/>
              <a:ext cx="40302" cy="65287"/>
            </a:xfrm>
            <a:custGeom>
              <a:rect b="b" l="l" r="r" t="t"/>
              <a:pathLst>
                <a:path extrusionOk="0" h="2485" w="1534">
                  <a:moveTo>
                    <a:pt x="1239" y="0"/>
                  </a:moveTo>
                  <a:cubicBezTo>
                    <a:pt x="572" y="0"/>
                    <a:pt x="0" y="539"/>
                    <a:pt x="0" y="1242"/>
                  </a:cubicBezTo>
                  <a:cubicBezTo>
                    <a:pt x="0" y="1945"/>
                    <a:pt x="572" y="2484"/>
                    <a:pt x="1239" y="2484"/>
                  </a:cubicBezTo>
                  <a:cubicBezTo>
                    <a:pt x="1336" y="2484"/>
                    <a:pt x="1434" y="2473"/>
                    <a:pt x="1533" y="2449"/>
                  </a:cubicBezTo>
                  <a:cubicBezTo>
                    <a:pt x="590" y="2220"/>
                    <a:pt x="264" y="1048"/>
                    <a:pt x="944" y="361"/>
                  </a:cubicBezTo>
                  <a:cubicBezTo>
                    <a:pt x="1110" y="202"/>
                    <a:pt x="1311" y="91"/>
                    <a:pt x="1533" y="35"/>
                  </a:cubicBezTo>
                  <a:cubicBezTo>
                    <a:pt x="1434" y="12"/>
                    <a:pt x="1336" y="0"/>
                    <a:pt x="1239"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1" name="Google Shape;7681;p95"/>
            <p:cNvSpPr/>
            <p:nvPr/>
          </p:nvSpPr>
          <p:spPr>
            <a:xfrm>
              <a:off x="895084" y="2998739"/>
              <a:ext cx="84387" cy="83520"/>
            </a:xfrm>
            <a:custGeom>
              <a:rect b="b" l="l" r="r" t="t"/>
              <a:pathLst>
                <a:path extrusionOk="0" h="3179" w="3212">
                  <a:moveTo>
                    <a:pt x="833" y="0"/>
                  </a:moveTo>
                  <a:lnTo>
                    <a:pt x="125" y="701"/>
                  </a:lnTo>
                  <a:cubicBezTo>
                    <a:pt x="0" y="826"/>
                    <a:pt x="0" y="1034"/>
                    <a:pt x="125" y="1166"/>
                  </a:cubicBezTo>
                  <a:lnTo>
                    <a:pt x="1082" y="2123"/>
                  </a:lnTo>
                  <a:lnTo>
                    <a:pt x="2046" y="3080"/>
                  </a:lnTo>
                  <a:cubicBezTo>
                    <a:pt x="2109" y="3146"/>
                    <a:pt x="2192" y="3179"/>
                    <a:pt x="2276" y="3179"/>
                  </a:cubicBezTo>
                  <a:cubicBezTo>
                    <a:pt x="2360" y="3179"/>
                    <a:pt x="2445" y="3146"/>
                    <a:pt x="2511" y="3080"/>
                  </a:cubicBezTo>
                  <a:lnTo>
                    <a:pt x="3212" y="2379"/>
                  </a:lnTo>
                  <a:lnTo>
                    <a:pt x="2275" y="1436"/>
                  </a:lnTo>
                  <a:lnTo>
                    <a:pt x="1769" y="937"/>
                  </a:lnTo>
                  <a:lnTo>
                    <a:pt x="83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2" name="Google Shape;7682;p95"/>
            <p:cNvSpPr/>
            <p:nvPr/>
          </p:nvSpPr>
          <p:spPr>
            <a:xfrm>
              <a:off x="895084" y="2998555"/>
              <a:ext cx="32814" cy="36650"/>
            </a:xfrm>
            <a:custGeom>
              <a:rect b="b" l="l" r="r" t="t"/>
              <a:pathLst>
                <a:path extrusionOk="0" h="1395" w="1249">
                  <a:moveTo>
                    <a:pt x="833" y="0"/>
                  </a:moveTo>
                  <a:lnTo>
                    <a:pt x="125" y="708"/>
                  </a:lnTo>
                  <a:cubicBezTo>
                    <a:pt x="0" y="833"/>
                    <a:pt x="0" y="1041"/>
                    <a:pt x="125" y="1173"/>
                  </a:cubicBezTo>
                  <a:lnTo>
                    <a:pt x="347" y="1395"/>
                  </a:lnTo>
                  <a:cubicBezTo>
                    <a:pt x="361" y="1325"/>
                    <a:pt x="396" y="1270"/>
                    <a:pt x="444" y="1221"/>
                  </a:cubicBezTo>
                  <a:lnTo>
                    <a:pt x="1249" y="417"/>
                  </a:lnTo>
                  <a:lnTo>
                    <a:pt x="833"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3" name="Google Shape;7683;p95"/>
            <p:cNvSpPr/>
            <p:nvPr/>
          </p:nvSpPr>
          <p:spPr>
            <a:xfrm>
              <a:off x="903281" y="2964480"/>
              <a:ext cx="110266" cy="109504"/>
            </a:xfrm>
            <a:custGeom>
              <a:rect b="b" l="l" r="r" t="t"/>
              <a:pathLst>
                <a:path extrusionOk="0" h="4168" w="4197">
                  <a:moveTo>
                    <a:pt x="694" y="0"/>
                  </a:moveTo>
                  <a:lnTo>
                    <a:pt x="91" y="611"/>
                  </a:lnTo>
                  <a:cubicBezTo>
                    <a:pt x="0" y="694"/>
                    <a:pt x="0" y="833"/>
                    <a:pt x="91" y="916"/>
                  </a:cubicBezTo>
                  <a:lnTo>
                    <a:pt x="1436" y="2268"/>
                  </a:lnTo>
                  <a:lnTo>
                    <a:pt x="1936" y="2761"/>
                  </a:lnTo>
                  <a:lnTo>
                    <a:pt x="3267" y="4100"/>
                  </a:lnTo>
                  <a:cubicBezTo>
                    <a:pt x="3312" y="4145"/>
                    <a:pt x="3373" y="4167"/>
                    <a:pt x="3435" y="4167"/>
                  </a:cubicBezTo>
                  <a:cubicBezTo>
                    <a:pt x="3496" y="4167"/>
                    <a:pt x="3559" y="4145"/>
                    <a:pt x="3607" y="4100"/>
                  </a:cubicBezTo>
                  <a:lnTo>
                    <a:pt x="4197" y="3503"/>
                  </a:lnTo>
                  <a:lnTo>
                    <a:pt x="2699" y="2005"/>
                  </a:lnTo>
                  <a:lnTo>
                    <a:pt x="2199" y="1505"/>
                  </a:lnTo>
                  <a:lnTo>
                    <a:pt x="694" y="0"/>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4" name="Google Shape;7684;p95"/>
            <p:cNvSpPr/>
            <p:nvPr/>
          </p:nvSpPr>
          <p:spPr>
            <a:xfrm>
              <a:off x="903281" y="2964480"/>
              <a:ext cx="29557" cy="31185"/>
            </a:xfrm>
            <a:custGeom>
              <a:rect b="b" l="l" r="r" t="t"/>
              <a:pathLst>
                <a:path extrusionOk="0" h="1187" w="1125">
                  <a:moveTo>
                    <a:pt x="701" y="0"/>
                  </a:moveTo>
                  <a:lnTo>
                    <a:pt x="91" y="611"/>
                  </a:lnTo>
                  <a:cubicBezTo>
                    <a:pt x="0" y="694"/>
                    <a:pt x="0" y="833"/>
                    <a:pt x="91" y="923"/>
                  </a:cubicBezTo>
                  <a:lnTo>
                    <a:pt x="361" y="1186"/>
                  </a:lnTo>
                  <a:lnTo>
                    <a:pt x="1124" y="423"/>
                  </a:lnTo>
                  <a:lnTo>
                    <a:pt x="701"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5" name="Google Shape;7685;p95"/>
            <p:cNvSpPr/>
            <p:nvPr/>
          </p:nvSpPr>
          <p:spPr>
            <a:xfrm>
              <a:off x="854992" y="3038831"/>
              <a:ext cx="34154" cy="31185"/>
            </a:xfrm>
            <a:custGeom>
              <a:rect b="b" l="l" r="r" t="t"/>
              <a:pathLst>
                <a:path extrusionOk="0" h="1187" w="1300">
                  <a:moveTo>
                    <a:pt x="986" y="1"/>
                  </a:moveTo>
                  <a:cubicBezTo>
                    <a:pt x="935" y="1"/>
                    <a:pt x="881" y="21"/>
                    <a:pt x="833" y="70"/>
                  </a:cubicBezTo>
                  <a:lnTo>
                    <a:pt x="84" y="812"/>
                  </a:lnTo>
                  <a:cubicBezTo>
                    <a:pt x="0" y="895"/>
                    <a:pt x="0" y="1041"/>
                    <a:pt x="84" y="1124"/>
                  </a:cubicBezTo>
                  <a:cubicBezTo>
                    <a:pt x="129" y="1166"/>
                    <a:pt x="186" y="1186"/>
                    <a:pt x="242" y="1186"/>
                  </a:cubicBezTo>
                  <a:cubicBezTo>
                    <a:pt x="299" y="1186"/>
                    <a:pt x="354" y="1166"/>
                    <a:pt x="396" y="1124"/>
                  </a:cubicBezTo>
                  <a:lnTo>
                    <a:pt x="1145" y="375"/>
                  </a:lnTo>
                  <a:cubicBezTo>
                    <a:pt x="1299" y="221"/>
                    <a:pt x="1155" y="1"/>
                    <a:pt x="98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6" name="Google Shape;7686;p95"/>
            <p:cNvSpPr/>
            <p:nvPr/>
          </p:nvSpPr>
          <p:spPr>
            <a:xfrm>
              <a:off x="873934" y="3057800"/>
              <a:ext cx="34286" cy="31343"/>
            </a:xfrm>
            <a:custGeom>
              <a:rect b="b" l="l" r="r" t="t"/>
              <a:pathLst>
                <a:path extrusionOk="0" h="1193" w="1305">
                  <a:moveTo>
                    <a:pt x="987" y="0"/>
                  </a:moveTo>
                  <a:cubicBezTo>
                    <a:pt x="935" y="0"/>
                    <a:pt x="881" y="21"/>
                    <a:pt x="833" y="69"/>
                  </a:cubicBezTo>
                  <a:lnTo>
                    <a:pt x="91" y="818"/>
                  </a:lnTo>
                  <a:cubicBezTo>
                    <a:pt x="1" y="901"/>
                    <a:pt x="1" y="1040"/>
                    <a:pt x="91" y="1130"/>
                  </a:cubicBezTo>
                  <a:cubicBezTo>
                    <a:pt x="132" y="1172"/>
                    <a:pt x="188" y="1193"/>
                    <a:pt x="244" y="1193"/>
                  </a:cubicBezTo>
                  <a:cubicBezTo>
                    <a:pt x="301" y="1193"/>
                    <a:pt x="358" y="1172"/>
                    <a:pt x="403" y="1130"/>
                  </a:cubicBezTo>
                  <a:lnTo>
                    <a:pt x="1145" y="381"/>
                  </a:lnTo>
                  <a:cubicBezTo>
                    <a:pt x="1305" y="221"/>
                    <a:pt x="1158" y="0"/>
                    <a:pt x="987"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7" name="Google Shape;7687;p95"/>
            <p:cNvSpPr/>
            <p:nvPr/>
          </p:nvSpPr>
          <p:spPr>
            <a:xfrm>
              <a:off x="912213" y="3095895"/>
              <a:ext cx="34102" cy="31343"/>
            </a:xfrm>
            <a:custGeom>
              <a:rect b="b" l="l" r="r" t="t"/>
              <a:pathLst>
                <a:path extrusionOk="0" h="1193" w="1298">
                  <a:moveTo>
                    <a:pt x="983" y="0"/>
                  </a:moveTo>
                  <a:cubicBezTo>
                    <a:pt x="932" y="0"/>
                    <a:pt x="879" y="20"/>
                    <a:pt x="833" y="69"/>
                  </a:cubicBezTo>
                  <a:lnTo>
                    <a:pt x="83" y="818"/>
                  </a:lnTo>
                  <a:cubicBezTo>
                    <a:pt x="0" y="901"/>
                    <a:pt x="0" y="1040"/>
                    <a:pt x="83" y="1130"/>
                  </a:cubicBezTo>
                  <a:cubicBezTo>
                    <a:pt x="125" y="1172"/>
                    <a:pt x="181" y="1192"/>
                    <a:pt x="237" y="1192"/>
                  </a:cubicBezTo>
                  <a:cubicBezTo>
                    <a:pt x="293" y="1192"/>
                    <a:pt x="351" y="1172"/>
                    <a:pt x="396" y="1130"/>
                  </a:cubicBezTo>
                  <a:lnTo>
                    <a:pt x="1138" y="381"/>
                  </a:lnTo>
                  <a:cubicBezTo>
                    <a:pt x="1297" y="221"/>
                    <a:pt x="1151" y="0"/>
                    <a:pt x="983"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8" name="Google Shape;7688;p95"/>
            <p:cNvSpPr/>
            <p:nvPr/>
          </p:nvSpPr>
          <p:spPr>
            <a:xfrm>
              <a:off x="893061" y="3076926"/>
              <a:ext cx="34312" cy="31343"/>
            </a:xfrm>
            <a:custGeom>
              <a:rect b="b" l="l" r="r" t="t"/>
              <a:pathLst>
                <a:path extrusionOk="0" h="1193" w="1306">
                  <a:moveTo>
                    <a:pt x="987" y="1"/>
                  </a:moveTo>
                  <a:cubicBezTo>
                    <a:pt x="936" y="1"/>
                    <a:pt x="882" y="21"/>
                    <a:pt x="833" y="69"/>
                  </a:cubicBezTo>
                  <a:lnTo>
                    <a:pt x="91" y="818"/>
                  </a:lnTo>
                  <a:cubicBezTo>
                    <a:pt x="1" y="902"/>
                    <a:pt x="1" y="1040"/>
                    <a:pt x="91" y="1131"/>
                  </a:cubicBezTo>
                  <a:cubicBezTo>
                    <a:pt x="133" y="1172"/>
                    <a:pt x="188" y="1193"/>
                    <a:pt x="245" y="1193"/>
                  </a:cubicBezTo>
                  <a:cubicBezTo>
                    <a:pt x="301" y="1193"/>
                    <a:pt x="358" y="1172"/>
                    <a:pt x="403" y="1131"/>
                  </a:cubicBezTo>
                  <a:lnTo>
                    <a:pt x="1145" y="381"/>
                  </a:lnTo>
                  <a:cubicBezTo>
                    <a:pt x="1305" y="222"/>
                    <a:pt x="1158" y="1"/>
                    <a:pt x="987"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89" name="Google Shape;7689;p95"/>
            <p:cNvSpPr/>
            <p:nvPr/>
          </p:nvSpPr>
          <p:spPr>
            <a:xfrm>
              <a:off x="1141809" y="2763601"/>
              <a:ext cx="73668" cy="72801"/>
            </a:xfrm>
            <a:custGeom>
              <a:rect b="b" l="l" r="r" t="t"/>
              <a:pathLst>
                <a:path extrusionOk="0" h="2771" w="2804">
                  <a:moveTo>
                    <a:pt x="2567" y="0"/>
                  </a:moveTo>
                  <a:cubicBezTo>
                    <a:pt x="2547" y="0"/>
                    <a:pt x="2526" y="3"/>
                    <a:pt x="2505" y="10"/>
                  </a:cubicBezTo>
                  <a:lnTo>
                    <a:pt x="1" y="745"/>
                  </a:lnTo>
                  <a:lnTo>
                    <a:pt x="2033" y="2770"/>
                  </a:lnTo>
                  <a:lnTo>
                    <a:pt x="2761" y="266"/>
                  </a:lnTo>
                  <a:cubicBezTo>
                    <a:pt x="2804" y="128"/>
                    <a:pt x="2700" y="0"/>
                    <a:pt x="25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0" name="Google Shape;7690;p95"/>
            <p:cNvSpPr/>
            <p:nvPr/>
          </p:nvSpPr>
          <p:spPr>
            <a:xfrm>
              <a:off x="1141809" y="2763601"/>
              <a:ext cx="73484" cy="31974"/>
            </a:xfrm>
            <a:custGeom>
              <a:rect b="b" l="l" r="r" t="t"/>
              <a:pathLst>
                <a:path extrusionOk="0" h="1217" w="2797">
                  <a:moveTo>
                    <a:pt x="2563" y="0"/>
                  </a:moveTo>
                  <a:cubicBezTo>
                    <a:pt x="2544" y="0"/>
                    <a:pt x="2524" y="3"/>
                    <a:pt x="2505" y="10"/>
                  </a:cubicBezTo>
                  <a:lnTo>
                    <a:pt x="1686" y="245"/>
                  </a:lnTo>
                  <a:lnTo>
                    <a:pt x="1" y="745"/>
                  </a:lnTo>
                  <a:lnTo>
                    <a:pt x="472" y="1217"/>
                  </a:lnTo>
                  <a:lnTo>
                    <a:pt x="2671" y="578"/>
                  </a:lnTo>
                  <a:lnTo>
                    <a:pt x="2754" y="266"/>
                  </a:lnTo>
                  <a:cubicBezTo>
                    <a:pt x="2797" y="133"/>
                    <a:pt x="2692" y="0"/>
                    <a:pt x="256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1" name="Google Shape;7691;p95"/>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2" name="Google Shape;7692;p95"/>
            <p:cNvSpPr/>
            <p:nvPr/>
          </p:nvSpPr>
          <p:spPr>
            <a:xfrm>
              <a:off x="919491" y="2924099"/>
              <a:ext cx="135435" cy="133780"/>
            </a:xfrm>
            <a:custGeom>
              <a:rect b="b" l="l" r="r" t="t"/>
              <a:pathLst>
                <a:path extrusionOk="0" h="5092" w="5155">
                  <a:moveTo>
                    <a:pt x="4759" y="1"/>
                  </a:moveTo>
                  <a:cubicBezTo>
                    <a:pt x="4676" y="1"/>
                    <a:pt x="4592" y="32"/>
                    <a:pt x="4530" y="95"/>
                  </a:cubicBezTo>
                  <a:lnTo>
                    <a:pt x="126" y="4499"/>
                  </a:lnTo>
                  <a:cubicBezTo>
                    <a:pt x="1" y="4624"/>
                    <a:pt x="1" y="4832"/>
                    <a:pt x="126" y="4957"/>
                  </a:cubicBezTo>
                  <a:lnTo>
                    <a:pt x="160" y="4999"/>
                  </a:lnTo>
                  <a:cubicBezTo>
                    <a:pt x="222" y="5060"/>
                    <a:pt x="304" y="5091"/>
                    <a:pt x="386" y="5091"/>
                  </a:cubicBezTo>
                  <a:cubicBezTo>
                    <a:pt x="470" y="5091"/>
                    <a:pt x="555" y="5058"/>
                    <a:pt x="618" y="4992"/>
                  </a:cubicBezTo>
                  <a:lnTo>
                    <a:pt x="5022" y="587"/>
                  </a:lnTo>
                  <a:cubicBezTo>
                    <a:pt x="5154" y="462"/>
                    <a:pt x="5154" y="254"/>
                    <a:pt x="5022" y="129"/>
                  </a:cubicBezTo>
                  <a:lnTo>
                    <a:pt x="4988" y="95"/>
                  </a:lnTo>
                  <a:cubicBezTo>
                    <a:pt x="4925" y="32"/>
                    <a:pt x="4842" y="1"/>
                    <a:pt x="4759"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3" name="Google Shape;7693;p95"/>
            <p:cNvSpPr/>
            <p:nvPr/>
          </p:nvSpPr>
          <p:spPr>
            <a:xfrm>
              <a:off x="919491" y="2924152"/>
              <a:ext cx="133254" cy="133648"/>
            </a:xfrm>
            <a:custGeom>
              <a:rect b="b" l="l" r="r" t="t"/>
              <a:pathLst>
                <a:path extrusionOk="0" h="5087" w="5072">
                  <a:moveTo>
                    <a:pt x="4762" y="1"/>
                  </a:moveTo>
                  <a:cubicBezTo>
                    <a:pt x="4676" y="1"/>
                    <a:pt x="4589" y="34"/>
                    <a:pt x="4523" y="100"/>
                  </a:cubicBezTo>
                  <a:lnTo>
                    <a:pt x="132" y="4490"/>
                  </a:lnTo>
                  <a:cubicBezTo>
                    <a:pt x="1" y="4622"/>
                    <a:pt x="1" y="4837"/>
                    <a:pt x="132" y="4962"/>
                  </a:cubicBezTo>
                  <a:lnTo>
                    <a:pt x="153" y="4990"/>
                  </a:lnTo>
                  <a:cubicBezTo>
                    <a:pt x="216" y="5045"/>
                    <a:pt x="299" y="5080"/>
                    <a:pt x="382" y="5087"/>
                  </a:cubicBezTo>
                  <a:cubicBezTo>
                    <a:pt x="306" y="4955"/>
                    <a:pt x="327" y="4781"/>
                    <a:pt x="438" y="4671"/>
                  </a:cubicBezTo>
                  <a:lnTo>
                    <a:pt x="4828" y="280"/>
                  </a:lnTo>
                  <a:cubicBezTo>
                    <a:pt x="4891" y="217"/>
                    <a:pt x="4974" y="183"/>
                    <a:pt x="5071" y="183"/>
                  </a:cubicBezTo>
                  <a:cubicBezTo>
                    <a:pt x="5057" y="162"/>
                    <a:pt x="5036" y="141"/>
                    <a:pt x="5022" y="120"/>
                  </a:cubicBezTo>
                  <a:lnTo>
                    <a:pt x="5002" y="100"/>
                  </a:lnTo>
                  <a:cubicBezTo>
                    <a:pt x="4936" y="34"/>
                    <a:pt x="4849" y="1"/>
                    <a:pt x="476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694" name="Google Shape;7694;p95"/>
          <p:cNvGrpSpPr/>
          <p:nvPr/>
        </p:nvGrpSpPr>
        <p:grpSpPr>
          <a:xfrm>
            <a:off x="3260997" y="4183419"/>
            <a:ext cx="375434" cy="329667"/>
            <a:chOff x="3007498" y="4183419"/>
            <a:chExt cx="375434" cy="329667"/>
          </a:xfrm>
        </p:grpSpPr>
        <p:sp>
          <p:nvSpPr>
            <p:cNvPr id="7695" name="Google Shape;7695;p95"/>
            <p:cNvSpPr/>
            <p:nvPr/>
          </p:nvSpPr>
          <p:spPr>
            <a:xfrm>
              <a:off x="3046302" y="4196792"/>
              <a:ext cx="53622" cy="53465"/>
            </a:xfrm>
            <a:custGeom>
              <a:rect b="b" l="l" r="r" t="t"/>
              <a:pathLst>
                <a:path extrusionOk="0" h="2035" w="2041">
                  <a:moveTo>
                    <a:pt x="874" y="1"/>
                  </a:moveTo>
                  <a:cubicBezTo>
                    <a:pt x="738" y="1"/>
                    <a:pt x="605" y="36"/>
                    <a:pt x="486" y="109"/>
                  </a:cubicBezTo>
                  <a:cubicBezTo>
                    <a:pt x="105" y="338"/>
                    <a:pt x="1" y="844"/>
                    <a:pt x="299" y="1323"/>
                  </a:cubicBezTo>
                  <a:cubicBezTo>
                    <a:pt x="543" y="1705"/>
                    <a:pt x="1026" y="2034"/>
                    <a:pt x="1402" y="2034"/>
                  </a:cubicBezTo>
                  <a:cubicBezTo>
                    <a:pt x="1496" y="2034"/>
                    <a:pt x="1583" y="2014"/>
                    <a:pt x="1659" y="1968"/>
                  </a:cubicBezTo>
                  <a:cubicBezTo>
                    <a:pt x="2040" y="1739"/>
                    <a:pt x="1978" y="969"/>
                    <a:pt x="1679" y="490"/>
                  </a:cubicBezTo>
                  <a:cubicBezTo>
                    <a:pt x="1475" y="168"/>
                    <a:pt x="1168" y="1"/>
                    <a:pt x="87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6" name="Google Shape;7696;p95"/>
            <p:cNvSpPr/>
            <p:nvPr/>
          </p:nvSpPr>
          <p:spPr>
            <a:xfrm>
              <a:off x="3007498" y="4244292"/>
              <a:ext cx="50680" cy="42483"/>
            </a:xfrm>
            <a:custGeom>
              <a:rect b="b" l="l" r="r" t="t"/>
              <a:pathLst>
                <a:path extrusionOk="0" h="1617" w="1929">
                  <a:moveTo>
                    <a:pt x="730" y="0"/>
                  </a:moveTo>
                  <a:cubicBezTo>
                    <a:pt x="545" y="0"/>
                    <a:pt x="374" y="75"/>
                    <a:pt x="250" y="215"/>
                  </a:cubicBezTo>
                  <a:cubicBezTo>
                    <a:pt x="0" y="500"/>
                    <a:pt x="49" y="943"/>
                    <a:pt x="417" y="1263"/>
                  </a:cubicBezTo>
                  <a:cubicBezTo>
                    <a:pt x="653" y="1472"/>
                    <a:pt x="1008" y="1616"/>
                    <a:pt x="1295" y="1616"/>
                  </a:cubicBezTo>
                  <a:cubicBezTo>
                    <a:pt x="1454" y="1616"/>
                    <a:pt x="1593" y="1572"/>
                    <a:pt x="1679" y="1471"/>
                  </a:cubicBezTo>
                  <a:cubicBezTo>
                    <a:pt x="1929" y="1186"/>
                    <a:pt x="1679" y="562"/>
                    <a:pt x="1311" y="243"/>
                  </a:cubicBezTo>
                  <a:cubicBezTo>
                    <a:pt x="1126" y="78"/>
                    <a:pt x="920" y="0"/>
                    <a:pt x="73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7" name="Google Shape;7697;p95"/>
            <p:cNvSpPr/>
            <p:nvPr/>
          </p:nvSpPr>
          <p:spPr>
            <a:xfrm>
              <a:off x="3169126" y="4210112"/>
              <a:ext cx="43218" cy="47763"/>
            </a:xfrm>
            <a:custGeom>
              <a:rect b="b" l="l" r="r" t="t"/>
              <a:pathLst>
                <a:path extrusionOk="0" h="1818" w="1645">
                  <a:moveTo>
                    <a:pt x="911" y="0"/>
                  </a:moveTo>
                  <a:cubicBezTo>
                    <a:pt x="642" y="0"/>
                    <a:pt x="365" y="176"/>
                    <a:pt x="209" y="503"/>
                  </a:cubicBezTo>
                  <a:cubicBezTo>
                    <a:pt x="1" y="947"/>
                    <a:pt x="15" y="1620"/>
                    <a:pt x="355" y="1780"/>
                  </a:cubicBezTo>
                  <a:cubicBezTo>
                    <a:pt x="407" y="1805"/>
                    <a:pt x="464" y="1817"/>
                    <a:pt x="524" y="1817"/>
                  </a:cubicBezTo>
                  <a:cubicBezTo>
                    <a:pt x="852" y="1817"/>
                    <a:pt x="1261" y="1463"/>
                    <a:pt x="1437" y="1093"/>
                  </a:cubicBezTo>
                  <a:cubicBezTo>
                    <a:pt x="1645" y="649"/>
                    <a:pt x="1513" y="226"/>
                    <a:pt x="1173" y="60"/>
                  </a:cubicBezTo>
                  <a:cubicBezTo>
                    <a:pt x="1090" y="20"/>
                    <a:pt x="1001" y="0"/>
                    <a:pt x="911"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8" name="Google Shape;7698;p95"/>
            <p:cNvSpPr/>
            <p:nvPr/>
          </p:nvSpPr>
          <p:spPr>
            <a:xfrm>
              <a:off x="3056338" y="4262263"/>
              <a:ext cx="135592" cy="89195"/>
            </a:xfrm>
            <a:custGeom>
              <a:rect b="b" l="l" r="r" t="t"/>
              <a:pathLst>
                <a:path extrusionOk="0" h="3395" w="5161">
                  <a:moveTo>
                    <a:pt x="2705" y="1"/>
                  </a:moveTo>
                  <a:cubicBezTo>
                    <a:pt x="2531" y="1"/>
                    <a:pt x="2357" y="18"/>
                    <a:pt x="2185" y="51"/>
                  </a:cubicBezTo>
                  <a:cubicBezTo>
                    <a:pt x="867" y="322"/>
                    <a:pt x="0" y="1543"/>
                    <a:pt x="202" y="2535"/>
                  </a:cubicBezTo>
                  <a:cubicBezTo>
                    <a:pt x="336" y="3177"/>
                    <a:pt x="850" y="3395"/>
                    <a:pt x="1553" y="3395"/>
                  </a:cubicBezTo>
                  <a:cubicBezTo>
                    <a:pt x="1935" y="3395"/>
                    <a:pt x="2373" y="3330"/>
                    <a:pt x="2837" y="3235"/>
                  </a:cubicBezTo>
                  <a:cubicBezTo>
                    <a:pt x="4155" y="2965"/>
                    <a:pt x="5161" y="2493"/>
                    <a:pt x="4904" y="1522"/>
                  </a:cubicBezTo>
                  <a:cubicBezTo>
                    <a:pt x="4641" y="516"/>
                    <a:pt x="3815" y="204"/>
                    <a:pt x="3462" y="107"/>
                  </a:cubicBezTo>
                  <a:cubicBezTo>
                    <a:pt x="3214" y="37"/>
                    <a:pt x="2959" y="1"/>
                    <a:pt x="27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99" name="Google Shape;7699;p95"/>
            <p:cNvSpPr/>
            <p:nvPr/>
          </p:nvSpPr>
          <p:spPr>
            <a:xfrm>
              <a:off x="3111563" y="4183419"/>
              <a:ext cx="46292" cy="57589"/>
            </a:xfrm>
            <a:custGeom>
              <a:rect b="b" l="l" r="r" t="t"/>
              <a:pathLst>
                <a:path extrusionOk="0" h="2192" w="1762">
                  <a:moveTo>
                    <a:pt x="892" y="1"/>
                  </a:moveTo>
                  <a:cubicBezTo>
                    <a:pt x="510" y="1"/>
                    <a:pt x="171" y="298"/>
                    <a:pt x="90" y="798"/>
                  </a:cubicBezTo>
                  <a:cubicBezTo>
                    <a:pt x="0" y="1353"/>
                    <a:pt x="243" y="2102"/>
                    <a:pt x="680" y="2185"/>
                  </a:cubicBezTo>
                  <a:cubicBezTo>
                    <a:pt x="705" y="2190"/>
                    <a:pt x="729" y="2192"/>
                    <a:pt x="754" y="2192"/>
                  </a:cubicBezTo>
                  <a:cubicBezTo>
                    <a:pt x="1168" y="2192"/>
                    <a:pt x="1587" y="1613"/>
                    <a:pt x="1672" y="1089"/>
                  </a:cubicBezTo>
                  <a:cubicBezTo>
                    <a:pt x="1762" y="535"/>
                    <a:pt x="1471" y="104"/>
                    <a:pt x="1034" y="14"/>
                  </a:cubicBezTo>
                  <a:cubicBezTo>
                    <a:pt x="986" y="5"/>
                    <a:pt x="938" y="1"/>
                    <a:pt x="89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0" name="Google Shape;7700;p95"/>
            <p:cNvSpPr/>
            <p:nvPr/>
          </p:nvSpPr>
          <p:spPr>
            <a:xfrm>
              <a:off x="3056706" y="4265415"/>
              <a:ext cx="50496" cy="86069"/>
            </a:xfrm>
            <a:custGeom>
              <a:rect b="b" l="l" r="r" t="t"/>
              <a:pathLst>
                <a:path extrusionOk="0" h="3276" w="1922">
                  <a:moveTo>
                    <a:pt x="1922" y="1"/>
                  </a:moveTo>
                  <a:cubicBezTo>
                    <a:pt x="742" y="361"/>
                    <a:pt x="0" y="1485"/>
                    <a:pt x="188" y="2415"/>
                  </a:cubicBezTo>
                  <a:cubicBezTo>
                    <a:pt x="320" y="3057"/>
                    <a:pt x="833" y="3276"/>
                    <a:pt x="1538" y="3276"/>
                  </a:cubicBezTo>
                  <a:cubicBezTo>
                    <a:pt x="1570" y="3276"/>
                    <a:pt x="1604" y="3276"/>
                    <a:pt x="1637" y="3275"/>
                  </a:cubicBezTo>
                  <a:cubicBezTo>
                    <a:pt x="1464" y="3101"/>
                    <a:pt x="1339" y="2879"/>
                    <a:pt x="1283" y="2643"/>
                  </a:cubicBezTo>
                  <a:cubicBezTo>
                    <a:pt x="1034" y="1783"/>
                    <a:pt x="1297" y="722"/>
                    <a:pt x="192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1" name="Google Shape;7701;p95"/>
            <p:cNvSpPr/>
            <p:nvPr/>
          </p:nvSpPr>
          <p:spPr>
            <a:xfrm>
              <a:off x="3007498" y="4248286"/>
              <a:ext cx="46502" cy="38489"/>
            </a:xfrm>
            <a:custGeom>
              <a:rect b="b" l="l" r="r" t="t"/>
              <a:pathLst>
                <a:path extrusionOk="0" h="1465" w="1770">
                  <a:moveTo>
                    <a:pt x="320" y="1"/>
                  </a:moveTo>
                  <a:cubicBezTo>
                    <a:pt x="292" y="15"/>
                    <a:pt x="271" y="42"/>
                    <a:pt x="250" y="63"/>
                  </a:cubicBezTo>
                  <a:cubicBezTo>
                    <a:pt x="0" y="348"/>
                    <a:pt x="49" y="791"/>
                    <a:pt x="417" y="1111"/>
                  </a:cubicBezTo>
                  <a:cubicBezTo>
                    <a:pt x="649" y="1320"/>
                    <a:pt x="1004" y="1464"/>
                    <a:pt x="1293" y="1464"/>
                  </a:cubicBezTo>
                  <a:cubicBezTo>
                    <a:pt x="1453" y="1464"/>
                    <a:pt x="1593" y="1420"/>
                    <a:pt x="1679" y="1319"/>
                  </a:cubicBezTo>
                  <a:cubicBezTo>
                    <a:pt x="1735" y="1249"/>
                    <a:pt x="1762" y="1173"/>
                    <a:pt x="1769" y="1090"/>
                  </a:cubicBezTo>
                  <a:lnTo>
                    <a:pt x="1769" y="1090"/>
                  </a:lnTo>
                  <a:cubicBezTo>
                    <a:pt x="1764" y="1090"/>
                    <a:pt x="1758" y="1090"/>
                    <a:pt x="1753" y="1090"/>
                  </a:cubicBezTo>
                  <a:cubicBezTo>
                    <a:pt x="1435" y="1090"/>
                    <a:pt x="1001" y="898"/>
                    <a:pt x="708" y="639"/>
                  </a:cubicBezTo>
                  <a:cubicBezTo>
                    <a:pt x="507" y="479"/>
                    <a:pt x="368" y="250"/>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2" name="Google Shape;7702;p95"/>
            <p:cNvSpPr/>
            <p:nvPr/>
          </p:nvSpPr>
          <p:spPr>
            <a:xfrm>
              <a:off x="3046302" y="4197448"/>
              <a:ext cx="44506" cy="52887"/>
            </a:xfrm>
            <a:custGeom>
              <a:rect b="b" l="l" r="r" t="t"/>
              <a:pathLst>
                <a:path extrusionOk="0" h="2013" w="1694">
                  <a:moveTo>
                    <a:pt x="715" y="1"/>
                  </a:moveTo>
                  <a:lnTo>
                    <a:pt x="715" y="1"/>
                  </a:lnTo>
                  <a:cubicBezTo>
                    <a:pt x="632" y="14"/>
                    <a:pt x="556" y="49"/>
                    <a:pt x="486" y="91"/>
                  </a:cubicBezTo>
                  <a:cubicBezTo>
                    <a:pt x="105" y="320"/>
                    <a:pt x="1" y="826"/>
                    <a:pt x="299" y="1305"/>
                  </a:cubicBezTo>
                  <a:cubicBezTo>
                    <a:pt x="542" y="1685"/>
                    <a:pt x="1021" y="2013"/>
                    <a:pt x="1396" y="2013"/>
                  </a:cubicBezTo>
                  <a:cubicBezTo>
                    <a:pt x="1492" y="2013"/>
                    <a:pt x="1582" y="1991"/>
                    <a:pt x="1659" y="1943"/>
                  </a:cubicBezTo>
                  <a:cubicBezTo>
                    <a:pt x="1673" y="1936"/>
                    <a:pt x="1686" y="1929"/>
                    <a:pt x="1693" y="1915"/>
                  </a:cubicBezTo>
                  <a:cubicBezTo>
                    <a:pt x="1319" y="1714"/>
                    <a:pt x="1007" y="1409"/>
                    <a:pt x="806" y="1034"/>
                  </a:cubicBezTo>
                  <a:cubicBezTo>
                    <a:pt x="597" y="639"/>
                    <a:pt x="584" y="264"/>
                    <a:pt x="71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3" name="Google Shape;7703;p95"/>
            <p:cNvSpPr/>
            <p:nvPr/>
          </p:nvSpPr>
          <p:spPr>
            <a:xfrm>
              <a:off x="3111905" y="4183419"/>
              <a:ext cx="34837" cy="55593"/>
            </a:xfrm>
            <a:custGeom>
              <a:rect b="b" l="l" r="r" t="t"/>
              <a:pathLst>
                <a:path extrusionOk="0" h="2116" w="1326">
                  <a:moveTo>
                    <a:pt x="883" y="1"/>
                  </a:moveTo>
                  <a:cubicBezTo>
                    <a:pt x="503" y="1"/>
                    <a:pt x="158" y="303"/>
                    <a:pt x="77" y="798"/>
                  </a:cubicBezTo>
                  <a:cubicBezTo>
                    <a:pt x="1" y="1277"/>
                    <a:pt x="174" y="1908"/>
                    <a:pt x="514" y="2116"/>
                  </a:cubicBezTo>
                  <a:cubicBezTo>
                    <a:pt x="424" y="1728"/>
                    <a:pt x="438" y="1318"/>
                    <a:pt x="570" y="937"/>
                  </a:cubicBezTo>
                  <a:cubicBezTo>
                    <a:pt x="715" y="514"/>
                    <a:pt x="1000" y="243"/>
                    <a:pt x="1326" y="146"/>
                  </a:cubicBezTo>
                  <a:cubicBezTo>
                    <a:pt x="1236" y="77"/>
                    <a:pt x="1132" y="35"/>
                    <a:pt x="1021" y="14"/>
                  </a:cubicBezTo>
                  <a:cubicBezTo>
                    <a:pt x="974" y="5"/>
                    <a:pt x="928" y="1"/>
                    <a:pt x="88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4" name="Google Shape;7704;p95"/>
            <p:cNvSpPr/>
            <p:nvPr/>
          </p:nvSpPr>
          <p:spPr>
            <a:xfrm>
              <a:off x="3169678" y="4210086"/>
              <a:ext cx="37937" cy="42982"/>
            </a:xfrm>
            <a:custGeom>
              <a:rect b="b" l="l" r="r" t="t"/>
              <a:pathLst>
                <a:path extrusionOk="0" h="1636" w="1444">
                  <a:moveTo>
                    <a:pt x="884" y="0"/>
                  </a:moveTo>
                  <a:cubicBezTo>
                    <a:pt x="615" y="0"/>
                    <a:pt x="343" y="173"/>
                    <a:pt x="188" y="504"/>
                  </a:cubicBezTo>
                  <a:cubicBezTo>
                    <a:pt x="15" y="865"/>
                    <a:pt x="1" y="1365"/>
                    <a:pt x="174" y="1635"/>
                  </a:cubicBezTo>
                  <a:cubicBezTo>
                    <a:pt x="237" y="1295"/>
                    <a:pt x="396" y="976"/>
                    <a:pt x="625" y="719"/>
                  </a:cubicBezTo>
                  <a:cubicBezTo>
                    <a:pt x="828" y="490"/>
                    <a:pt x="1116" y="359"/>
                    <a:pt x="1420" y="359"/>
                  </a:cubicBezTo>
                  <a:cubicBezTo>
                    <a:pt x="1428" y="359"/>
                    <a:pt x="1436" y="359"/>
                    <a:pt x="1443" y="359"/>
                  </a:cubicBezTo>
                  <a:cubicBezTo>
                    <a:pt x="1388" y="227"/>
                    <a:pt x="1284" y="123"/>
                    <a:pt x="1152" y="61"/>
                  </a:cubicBezTo>
                  <a:cubicBezTo>
                    <a:pt x="1066" y="20"/>
                    <a:pt x="975" y="0"/>
                    <a:pt x="88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5" name="Google Shape;7705;p95"/>
            <p:cNvSpPr/>
            <p:nvPr/>
          </p:nvSpPr>
          <p:spPr>
            <a:xfrm>
              <a:off x="3245316" y="4339740"/>
              <a:ext cx="43034" cy="57826"/>
            </a:xfrm>
            <a:custGeom>
              <a:rect b="b" l="l" r="r" t="t"/>
              <a:pathLst>
                <a:path extrusionOk="0" h="2201" w="1638">
                  <a:moveTo>
                    <a:pt x="810" y="1"/>
                  </a:moveTo>
                  <a:cubicBezTo>
                    <a:pt x="383" y="1"/>
                    <a:pt x="34" y="357"/>
                    <a:pt x="14" y="910"/>
                  </a:cubicBezTo>
                  <a:cubicBezTo>
                    <a:pt x="0" y="1472"/>
                    <a:pt x="347" y="2180"/>
                    <a:pt x="791" y="2200"/>
                  </a:cubicBezTo>
                  <a:cubicBezTo>
                    <a:pt x="798" y="2201"/>
                    <a:pt x="804" y="2201"/>
                    <a:pt x="811" y="2201"/>
                  </a:cubicBezTo>
                  <a:cubicBezTo>
                    <a:pt x="1246" y="2201"/>
                    <a:pt x="1610" y="1533"/>
                    <a:pt x="1623" y="980"/>
                  </a:cubicBezTo>
                  <a:cubicBezTo>
                    <a:pt x="1637" y="418"/>
                    <a:pt x="1290" y="22"/>
                    <a:pt x="846" y="2"/>
                  </a:cubicBezTo>
                  <a:cubicBezTo>
                    <a:pt x="834" y="1"/>
                    <a:pt x="822" y="1"/>
                    <a:pt x="8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6" name="Google Shape;7706;p95"/>
            <p:cNvSpPr/>
            <p:nvPr/>
          </p:nvSpPr>
          <p:spPr>
            <a:xfrm>
              <a:off x="3187175" y="4355793"/>
              <a:ext cx="41038" cy="49366"/>
            </a:xfrm>
            <a:custGeom>
              <a:rect b="b" l="l" r="r" t="t"/>
              <a:pathLst>
                <a:path extrusionOk="0" h="1879" w="1562">
                  <a:moveTo>
                    <a:pt x="728" y="1"/>
                  </a:moveTo>
                  <a:cubicBezTo>
                    <a:pt x="675" y="1"/>
                    <a:pt x="622" y="8"/>
                    <a:pt x="569" y="22"/>
                  </a:cubicBezTo>
                  <a:cubicBezTo>
                    <a:pt x="209" y="119"/>
                    <a:pt x="1" y="514"/>
                    <a:pt x="125" y="986"/>
                  </a:cubicBezTo>
                  <a:cubicBezTo>
                    <a:pt x="240" y="1418"/>
                    <a:pt x="628" y="1879"/>
                    <a:pt x="969" y="1879"/>
                  </a:cubicBezTo>
                  <a:cubicBezTo>
                    <a:pt x="1000" y="1879"/>
                    <a:pt x="1031" y="1875"/>
                    <a:pt x="1062" y="1867"/>
                  </a:cubicBezTo>
                  <a:cubicBezTo>
                    <a:pt x="1422" y="1763"/>
                    <a:pt x="1561" y="1111"/>
                    <a:pt x="1436" y="639"/>
                  </a:cubicBezTo>
                  <a:cubicBezTo>
                    <a:pt x="1330" y="237"/>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7" name="Google Shape;7707;p95"/>
            <p:cNvSpPr/>
            <p:nvPr/>
          </p:nvSpPr>
          <p:spPr>
            <a:xfrm>
              <a:off x="3329861" y="4419977"/>
              <a:ext cx="53070" cy="39671"/>
            </a:xfrm>
            <a:custGeom>
              <a:rect b="b" l="l" r="r" t="t"/>
              <a:pathLst>
                <a:path extrusionOk="0" h="1510" w="2020">
                  <a:moveTo>
                    <a:pt x="1259" y="0"/>
                  </a:moveTo>
                  <a:cubicBezTo>
                    <a:pt x="1106" y="0"/>
                    <a:pt x="941" y="45"/>
                    <a:pt x="777" y="138"/>
                  </a:cubicBezTo>
                  <a:cubicBezTo>
                    <a:pt x="361" y="388"/>
                    <a:pt x="1" y="957"/>
                    <a:pt x="188" y="1283"/>
                  </a:cubicBezTo>
                  <a:cubicBezTo>
                    <a:pt x="284" y="1440"/>
                    <a:pt x="496" y="1510"/>
                    <a:pt x="737" y="1510"/>
                  </a:cubicBezTo>
                  <a:cubicBezTo>
                    <a:pt x="984" y="1510"/>
                    <a:pt x="1260" y="1437"/>
                    <a:pt x="1471" y="1311"/>
                  </a:cubicBezTo>
                  <a:cubicBezTo>
                    <a:pt x="1887" y="1061"/>
                    <a:pt x="2019" y="631"/>
                    <a:pt x="1832" y="312"/>
                  </a:cubicBezTo>
                  <a:cubicBezTo>
                    <a:pt x="1713" y="112"/>
                    <a:pt x="1502" y="0"/>
                    <a:pt x="125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8" name="Google Shape;7708;p95"/>
            <p:cNvSpPr/>
            <p:nvPr/>
          </p:nvSpPr>
          <p:spPr>
            <a:xfrm>
              <a:off x="3187911" y="4418111"/>
              <a:ext cx="136328" cy="94975"/>
            </a:xfrm>
            <a:custGeom>
              <a:rect b="b" l="l" r="r" t="t"/>
              <a:pathLst>
                <a:path extrusionOk="0" h="3615" w="5189">
                  <a:moveTo>
                    <a:pt x="2405" y="0"/>
                  </a:moveTo>
                  <a:cubicBezTo>
                    <a:pt x="1490" y="0"/>
                    <a:pt x="662" y="471"/>
                    <a:pt x="382" y="1160"/>
                  </a:cubicBezTo>
                  <a:cubicBezTo>
                    <a:pt x="0" y="2089"/>
                    <a:pt x="930" y="2699"/>
                    <a:pt x="2178" y="3206"/>
                  </a:cubicBezTo>
                  <a:cubicBezTo>
                    <a:pt x="2779" y="3449"/>
                    <a:pt x="3343" y="3614"/>
                    <a:pt x="3805" y="3614"/>
                  </a:cubicBezTo>
                  <a:cubicBezTo>
                    <a:pt x="4303" y="3614"/>
                    <a:pt x="4679" y="3422"/>
                    <a:pt x="4849" y="2928"/>
                  </a:cubicBezTo>
                  <a:cubicBezTo>
                    <a:pt x="5189" y="1950"/>
                    <a:pt x="4675" y="1236"/>
                    <a:pt x="4439" y="951"/>
                  </a:cubicBezTo>
                  <a:cubicBezTo>
                    <a:pt x="4162" y="619"/>
                    <a:pt x="3808" y="362"/>
                    <a:pt x="3406" y="195"/>
                  </a:cubicBezTo>
                  <a:cubicBezTo>
                    <a:pt x="3075" y="61"/>
                    <a:pt x="2734" y="0"/>
                    <a:pt x="240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09" name="Google Shape;7709;p95"/>
            <p:cNvSpPr/>
            <p:nvPr/>
          </p:nvSpPr>
          <p:spPr>
            <a:xfrm>
              <a:off x="3294682" y="4365277"/>
              <a:ext cx="56171" cy="51336"/>
            </a:xfrm>
            <a:custGeom>
              <a:rect b="b" l="l" r="r" t="t"/>
              <a:pathLst>
                <a:path extrusionOk="0" h="1954" w="2138">
                  <a:moveTo>
                    <a:pt x="1305" y="1"/>
                  </a:moveTo>
                  <a:cubicBezTo>
                    <a:pt x="1067" y="1"/>
                    <a:pt x="815" y="108"/>
                    <a:pt x="604" y="334"/>
                  </a:cubicBezTo>
                  <a:cubicBezTo>
                    <a:pt x="216" y="750"/>
                    <a:pt x="1" y="1506"/>
                    <a:pt x="320" y="1818"/>
                  </a:cubicBezTo>
                  <a:cubicBezTo>
                    <a:pt x="418" y="1912"/>
                    <a:pt x="556" y="1953"/>
                    <a:pt x="710" y="1953"/>
                  </a:cubicBezTo>
                  <a:cubicBezTo>
                    <a:pt x="1056" y="1953"/>
                    <a:pt x="1487" y="1745"/>
                    <a:pt x="1756" y="1457"/>
                  </a:cubicBezTo>
                  <a:cubicBezTo>
                    <a:pt x="2137" y="1048"/>
                    <a:pt x="2137" y="514"/>
                    <a:pt x="1825" y="209"/>
                  </a:cubicBezTo>
                  <a:cubicBezTo>
                    <a:pt x="1682" y="72"/>
                    <a:pt x="1498" y="1"/>
                    <a:pt x="130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0" name="Google Shape;7710;p95"/>
            <p:cNvSpPr/>
            <p:nvPr/>
          </p:nvSpPr>
          <p:spPr>
            <a:xfrm>
              <a:off x="3191011" y="4418111"/>
              <a:ext cx="80026" cy="70384"/>
            </a:xfrm>
            <a:custGeom>
              <a:rect b="b" l="l" r="r" t="t"/>
              <a:pathLst>
                <a:path extrusionOk="0" h="2679" w="3046">
                  <a:moveTo>
                    <a:pt x="2285" y="1"/>
                  </a:moveTo>
                  <a:cubicBezTo>
                    <a:pt x="1371" y="1"/>
                    <a:pt x="542" y="472"/>
                    <a:pt x="264" y="1153"/>
                  </a:cubicBezTo>
                  <a:cubicBezTo>
                    <a:pt x="0" y="1791"/>
                    <a:pt x="347" y="2276"/>
                    <a:pt x="992" y="2679"/>
                  </a:cubicBezTo>
                  <a:cubicBezTo>
                    <a:pt x="944" y="2436"/>
                    <a:pt x="957" y="2186"/>
                    <a:pt x="1041" y="1950"/>
                  </a:cubicBezTo>
                  <a:cubicBezTo>
                    <a:pt x="1311" y="1104"/>
                    <a:pt x="2123" y="369"/>
                    <a:pt x="3045" y="112"/>
                  </a:cubicBezTo>
                  <a:cubicBezTo>
                    <a:pt x="2792" y="36"/>
                    <a:pt x="2535" y="1"/>
                    <a:pt x="228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1" name="Google Shape;7711;p95"/>
            <p:cNvSpPr/>
            <p:nvPr/>
          </p:nvSpPr>
          <p:spPr>
            <a:xfrm>
              <a:off x="3187175" y="4355977"/>
              <a:ext cx="33182" cy="49182"/>
            </a:xfrm>
            <a:custGeom>
              <a:rect b="b" l="l" r="r" t="t"/>
              <a:pathLst>
                <a:path extrusionOk="0" h="1872" w="1263">
                  <a:moveTo>
                    <a:pt x="666" y="1"/>
                  </a:moveTo>
                  <a:cubicBezTo>
                    <a:pt x="632" y="1"/>
                    <a:pt x="604" y="8"/>
                    <a:pt x="569" y="15"/>
                  </a:cubicBezTo>
                  <a:cubicBezTo>
                    <a:pt x="209" y="112"/>
                    <a:pt x="1" y="507"/>
                    <a:pt x="125" y="979"/>
                  </a:cubicBezTo>
                  <a:cubicBezTo>
                    <a:pt x="240" y="1411"/>
                    <a:pt x="628" y="1872"/>
                    <a:pt x="969" y="1872"/>
                  </a:cubicBezTo>
                  <a:cubicBezTo>
                    <a:pt x="1000" y="1872"/>
                    <a:pt x="1031" y="1868"/>
                    <a:pt x="1062" y="1860"/>
                  </a:cubicBezTo>
                  <a:cubicBezTo>
                    <a:pt x="1145" y="1832"/>
                    <a:pt x="1214" y="1784"/>
                    <a:pt x="1263" y="1721"/>
                  </a:cubicBezTo>
                  <a:cubicBezTo>
                    <a:pt x="992" y="1541"/>
                    <a:pt x="729" y="1139"/>
                    <a:pt x="632" y="750"/>
                  </a:cubicBezTo>
                  <a:cubicBezTo>
                    <a:pt x="555" y="507"/>
                    <a:pt x="569" y="237"/>
                    <a:pt x="66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2" name="Google Shape;7712;p95"/>
            <p:cNvSpPr/>
            <p:nvPr/>
          </p:nvSpPr>
          <p:spPr>
            <a:xfrm>
              <a:off x="3245316" y="4339740"/>
              <a:ext cx="28453" cy="57826"/>
            </a:xfrm>
            <a:custGeom>
              <a:rect b="b" l="l" r="r" t="t"/>
              <a:pathLst>
                <a:path extrusionOk="0" h="2201" w="1083">
                  <a:moveTo>
                    <a:pt x="810" y="1"/>
                  </a:moveTo>
                  <a:cubicBezTo>
                    <a:pt x="383" y="1"/>
                    <a:pt x="35" y="357"/>
                    <a:pt x="21" y="910"/>
                  </a:cubicBezTo>
                  <a:cubicBezTo>
                    <a:pt x="0" y="1472"/>
                    <a:pt x="347" y="2180"/>
                    <a:pt x="791" y="2200"/>
                  </a:cubicBezTo>
                  <a:cubicBezTo>
                    <a:pt x="805" y="2200"/>
                    <a:pt x="819" y="2194"/>
                    <a:pt x="833" y="2194"/>
                  </a:cubicBezTo>
                  <a:cubicBezTo>
                    <a:pt x="631" y="1819"/>
                    <a:pt x="541" y="1389"/>
                    <a:pt x="583" y="959"/>
                  </a:cubicBezTo>
                  <a:cubicBezTo>
                    <a:pt x="624" y="522"/>
                    <a:pt x="826" y="203"/>
                    <a:pt x="1082" y="57"/>
                  </a:cubicBezTo>
                  <a:cubicBezTo>
                    <a:pt x="1006" y="22"/>
                    <a:pt x="930" y="9"/>
                    <a:pt x="846" y="2"/>
                  </a:cubicBezTo>
                  <a:cubicBezTo>
                    <a:pt x="834" y="1"/>
                    <a:pt x="822" y="1"/>
                    <a:pt x="81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3" name="Google Shape;7713;p95"/>
            <p:cNvSpPr/>
            <p:nvPr/>
          </p:nvSpPr>
          <p:spPr>
            <a:xfrm>
              <a:off x="3296338" y="4365198"/>
              <a:ext cx="51047" cy="44033"/>
            </a:xfrm>
            <a:custGeom>
              <a:rect b="b" l="l" r="r" t="t"/>
              <a:pathLst>
                <a:path extrusionOk="0" h="1676" w="1943">
                  <a:moveTo>
                    <a:pt x="1244" y="1"/>
                  </a:moveTo>
                  <a:cubicBezTo>
                    <a:pt x="1006" y="1"/>
                    <a:pt x="752" y="110"/>
                    <a:pt x="541" y="337"/>
                  </a:cubicBezTo>
                  <a:cubicBezTo>
                    <a:pt x="201" y="697"/>
                    <a:pt x="0" y="1322"/>
                    <a:pt x="160" y="1675"/>
                  </a:cubicBezTo>
                  <a:cubicBezTo>
                    <a:pt x="306" y="1301"/>
                    <a:pt x="548" y="968"/>
                    <a:pt x="867" y="725"/>
                  </a:cubicBezTo>
                  <a:cubicBezTo>
                    <a:pt x="1123" y="533"/>
                    <a:pt x="1392" y="446"/>
                    <a:pt x="1644" y="446"/>
                  </a:cubicBezTo>
                  <a:cubicBezTo>
                    <a:pt x="1747" y="446"/>
                    <a:pt x="1847" y="461"/>
                    <a:pt x="1942" y="489"/>
                  </a:cubicBezTo>
                  <a:cubicBezTo>
                    <a:pt x="1901" y="385"/>
                    <a:pt x="1838" y="288"/>
                    <a:pt x="1762" y="212"/>
                  </a:cubicBezTo>
                  <a:cubicBezTo>
                    <a:pt x="1620" y="72"/>
                    <a:pt x="1437" y="1"/>
                    <a:pt x="1244"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4" name="Google Shape;7714;p95"/>
            <p:cNvSpPr/>
            <p:nvPr/>
          </p:nvSpPr>
          <p:spPr>
            <a:xfrm>
              <a:off x="3333697" y="4419898"/>
              <a:ext cx="46844" cy="28138"/>
            </a:xfrm>
            <a:custGeom>
              <a:rect b="b" l="l" r="r" t="t"/>
              <a:pathLst>
                <a:path extrusionOk="0" h="1071" w="1783">
                  <a:moveTo>
                    <a:pt x="1114" y="0"/>
                  </a:moveTo>
                  <a:cubicBezTo>
                    <a:pt x="962" y="0"/>
                    <a:pt x="799" y="45"/>
                    <a:pt x="638" y="141"/>
                  </a:cubicBezTo>
                  <a:cubicBezTo>
                    <a:pt x="299" y="342"/>
                    <a:pt x="0" y="745"/>
                    <a:pt x="0" y="1071"/>
                  </a:cubicBezTo>
                  <a:cubicBezTo>
                    <a:pt x="236" y="821"/>
                    <a:pt x="548" y="648"/>
                    <a:pt x="881" y="564"/>
                  </a:cubicBezTo>
                  <a:cubicBezTo>
                    <a:pt x="974" y="539"/>
                    <a:pt x="1068" y="527"/>
                    <a:pt x="1162" y="527"/>
                  </a:cubicBezTo>
                  <a:cubicBezTo>
                    <a:pt x="1375" y="527"/>
                    <a:pt x="1584" y="592"/>
                    <a:pt x="1762" y="717"/>
                  </a:cubicBezTo>
                  <a:cubicBezTo>
                    <a:pt x="1783" y="578"/>
                    <a:pt x="1755" y="433"/>
                    <a:pt x="1686" y="315"/>
                  </a:cubicBezTo>
                  <a:cubicBezTo>
                    <a:pt x="1566" y="114"/>
                    <a:pt x="1355" y="0"/>
                    <a:pt x="111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15" name="Google Shape;7715;p95"/>
          <p:cNvGrpSpPr/>
          <p:nvPr/>
        </p:nvGrpSpPr>
        <p:grpSpPr>
          <a:xfrm>
            <a:off x="6906101" y="2766990"/>
            <a:ext cx="274550" cy="354728"/>
            <a:chOff x="7606826" y="2419290"/>
            <a:chExt cx="274550" cy="354728"/>
          </a:xfrm>
        </p:grpSpPr>
        <p:sp>
          <p:nvSpPr>
            <p:cNvPr id="7716" name="Google Shape;7716;p95"/>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7" name="Google Shape;7717;p95"/>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8" name="Google Shape;7718;p95"/>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19" name="Google Shape;7719;p95"/>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0" name="Google Shape;7720;p95"/>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1" name="Google Shape;7721;p95"/>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2" name="Google Shape;7722;p95"/>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3" name="Google Shape;7723;p95"/>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4" name="Google Shape;7724;p95"/>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5" name="Google Shape;7725;p95"/>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6" name="Google Shape;7726;p95"/>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7" name="Google Shape;7727;p95"/>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8" name="Google Shape;7728;p95"/>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29" name="Google Shape;7729;p95"/>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0" name="Google Shape;7730;p95"/>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31" name="Google Shape;7731;p95"/>
          <p:cNvGrpSpPr/>
          <p:nvPr/>
        </p:nvGrpSpPr>
        <p:grpSpPr>
          <a:xfrm>
            <a:off x="7536994" y="2777003"/>
            <a:ext cx="263316" cy="354728"/>
            <a:chOff x="8062968" y="2419290"/>
            <a:chExt cx="263316" cy="354728"/>
          </a:xfrm>
        </p:grpSpPr>
        <p:sp>
          <p:nvSpPr>
            <p:cNvPr id="7732" name="Google Shape;7732;p95"/>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3" name="Google Shape;7733;p95"/>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4" name="Google Shape;7734;p95"/>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5" name="Google Shape;7735;p95"/>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6" name="Google Shape;7736;p95"/>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7" name="Google Shape;7737;p95"/>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8" name="Google Shape;7738;p95"/>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39" name="Google Shape;7739;p95"/>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0" name="Google Shape;7740;p95"/>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1" name="Google Shape;7741;p95"/>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2" name="Google Shape;7742;p95"/>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3" name="Google Shape;7743;p95"/>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4" name="Google Shape;7744;p95"/>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5" name="Google Shape;7745;p95"/>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6" name="Google Shape;7746;p95"/>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7" name="Google Shape;7747;p95"/>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48" name="Google Shape;7748;p95"/>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49" name="Google Shape;7749;p95"/>
          <p:cNvSpPr txBox="1"/>
          <p:nvPr/>
        </p:nvSpPr>
        <p:spPr>
          <a:xfrm>
            <a:off x="716700" y="1188000"/>
            <a:ext cx="7710600" cy="761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resize </a:t>
            </a:r>
            <a:r>
              <a:rPr lang="en" sz="1100">
                <a:solidFill>
                  <a:schemeClr val="lt1"/>
                </a:solidFill>
              </a:rPr>
              <a:t>these icons without losing quality.</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You can </a:t>
            </a:r>
            <a:r>
              <a:rPr b="1" lang="en" sz="1100">
                <a:solidFill>
                  <a:schemeClr val="hlink"/>
                </a:solidFill>
              </a:rPr>
              <a:t>change the stroke and fill color</a:t>
            </a:r>
            <a:r>
              <a:rPr lang="en" sz="1100">
                <a:solidFill>
                  <a:schemeClr val="lt1"/>
                </a:solidFill>
              </a:rPr>
              <a:t>; just select the icon and click on the </a:t>
            </a:r>
            <a:r>
              <a:rPr b="1" lang="en" sz="1100">
                <a:solidFill>
                  <a:schemeClr val="hlink"/>
                </a:solidFill>
              </a:rPr>
              <a:t>paint bucket/pen</a:t>
            </a:r>
            <a:r>
              <a:rPr lang="en" sz="1100">
                <a:solidFill>
                  <a:schemeClr val="lt1"/>
                </a:solidFill>
              </a:rPr>
              <a:t>.</a:t>
            </a:r>
            <a:endParaRPr sz="1100">
              <a:solidFill>
                <a:schemeClr val="lt1"/>
              </a:solidFill>
            </a:endParaRPr>
          </a:p>
          <a:p>
            <a:pPr indent="0" lvl="0" marL="0" rtl="0" algn="ctr">
              <a:spcBef>
                <a:spcPts val="0"/>
              </a:spcBef>
              <a:spcAft>
                <a:spcPts val="0"/>
              </a:spcAft>
              <a:buClr>
                <a:schemeClr val="dk1"/>
              </a:buClr>
              <a:buSzPts val="1100"/>
              <a:buFont typeface="Arial"/>
              <a:buNone/>
            </a:pPr>
            <a:r>
              <a:rPr lang="en" sz="1100">
                <a:solidFill>
                  <a:schemeClr val="lt1"/>
                </a:solidFill>
              </a:rPr>
              <a:t>In Google Slides, you can also use </a:t>
            </a:r>
            <a:r>
              <a:rPr b="1" lang="en" sz="1100">
                <a:solidFill>
                  <a:schemeClr val="hlink"/>
                </a:solidFill>
                <a:uFill>
                  <a:noFill/>
                </a:uFill>
                <a:hlinkClick r:id="rId3"/>
              </a:rPr>
              <a:t>Flaticon’s extension</a:t>
            </a:r>
            <a:r>
              <a:rPr lang="en" sz="1100">
                <a:solidFill>
                  <a:schemeClr val="lt1"/>
                </a:solidFill>
              </a:rPr>
              <a:t>, allowing you to customize and add even more icons.</a:t>
            </a:r>
            <a:endParaRPr sz="1100">
              <a:solidFill>
                <a:srgbClr val="435D74"/>
              </a:solidFill>
            </a:endParaRPr>
          </a:p>
        </p:txBody>
      </p:sp>
      <p:sp>
        <p:nvSpPr>
          <p:cNvPr id="7750" name="Google Shape;7750;p95"/>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solidFill>
                  <a:schemeClr val="lt1"/>
                </a:solidFill>
              </a:rPr>
              <a:t>...and our sets of editable icons</a:t>
            </a:r>
            <a:endParaRPr/>
          </a:p>
        </p:txBody>
      </p:sp>
      <p:grpSp>
        <p:nvGrpSpPr>
          <p:cNvPr id="7751" name="Google Shape;7751;p95"/>
          <p:cNvGrpSpPr/>
          <p:nvPr/>
        </p:nvGrpSpPr>
        <p:grpSpPr>
          <a:xfrm>
            <a:off x="1089824" y="4149725"/>
            <a:ext cx="364280" cy="363684"/>
            <a:chOff x="836325" y="4149725"/>
            <a:chExt cx="364280" cy="363684"/>
          </a:xfrm>
        </p:grpSpPr>
        <p:sp>
          <p:nvSpPr>
            <p:cNvPr id="7752" name="Google Shape;7752;p95"/>
            <p:cNvSpPr/>
            <p:nvPr/>
          </p:nvSpPr>
          <p:spPr>
            <a:xfrm>
              <a:off x="836325" y="4428035"/>
              <a:ext cx="86394" cy="85374"/>
            </a:xfrm>
            <a:custGeom>
              <a:rect b="b" l="l" r="r" t="t"/>
              <a:pathLst>
                <a:path extrusionOk="0" h="10203" w="10325">
                  <a:moveTo>
                    <a:pt x="9626" y="1"/>
                  </a:moveTo>
                  <a:cubicBezTo>
                    <a:pt x="9463" y="1"/>
                    <a:pt x="9300" y="63"/>
                    <a:pt x="9176" y="187"/>
                  </a:cubicBezTo>
                  <a:lnTo>
                    <a:pt x="248" y="9115"/>
                  </a:lnTo>
                  <a:cubicBezTo>
                    <a:pt x="0" y="9364"/>
                    <a:pt x="0" y="9767"/>
                    <a:pt x="248" y="10015"/>
                  </a:cubicBezTo>
                  <a:cubicBezTo>
                    <a:pt x="374" y="10140"/>
                    <a:pt x="537" y="10202"/>
                    <a:pt x="699" y="10202"/>
                  </a:cubicBezTo>
                  <a:cubicBezTo>
                    <a:pt x="862" y="10202"/>
                    <a:pt x="1025" y="10140"/>
                    <a:pt x="1149" y="10015"/>
                  </a:cubicBezTo>
                  <a:lnTo>
                    <a:pt x="10077" y="1088"/>
                  </a:lnTo>
                  <a:cubicBezTo>
                    <a:pt x="10325" y="839"/>
                    <a:pt x="10325" y="436"/>
                    <a:pt x="10077" y="187"/>
                  </a:cubicBezTo>
                  <a:cubicBezTo>
                    <a:pt x="9952" y="63"/>
                    <a:pt x="9789" y="1"/>
                    <a:pt x="962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3" name="Google Shape;7753;p95"/>
            <p:cNvSpPr/>
            <p:nvPr/>
          </p:nvSpPr>
          <p:spPr>
            <a:xfrm>
              <a:off x="836325" y="4373908"/>
              <a:ext cx="60045" cy="58999"/>
            </a:xfrm>
            <a:custGeom>
              <a:rect b="b" l="l" r="r" t="t"/>
              <a:pathLst>
                <a:path extrusionOk="0" h="7051" w="7176">
                  <a:moveTo>
                    <a:pt x="6476" y="0"/>
                  </a:moveTo>
                  <a:cubicBezTo>
                    <a:pt x="6313" y="0"/>
                    <a:pt x="6150" y="62"/>
                    <a:pt x="6025" y="187"/>
                  </a:cubicBezTo>
                  <a:lnTo>
                    <a:pt x="248" y="5964"/>
                  </a:lnTo>
                  <a:cubicBezTo>
                    <a:pt x="0" y="6213"/>
                    <a:pt x="0" y="6616"/>
                    <a:pt x="248" y="6864"/>
                  </a:cubicBezTo>
                  <a:cubicBezTo>
                    <a:pt x="374" y="6988"/>
                    <a:pt x="535" y="7051"/>
                    <a:pt x="699" y="7051"/>
                  </a:cubicBezTo>
                  <a:cubicBezTo>
                    <a:pt x="862" y="7051"/>
                    <a:pt x="1025" y="6989"/>
                    <a:pt x="1149" y="6864"/>
                  </a:cubicBezTo>
                  <a:lnTo>
                    <a:pt x="6926" y="1087"/>
                  </a:lnTo>
                  <a:cubicBezTo>
                    <a:pt x="7175" y="839"/>
                    <a:pt x="7175" y="436"/>
                    <a:pt x="6926" y="187"/>
                  </a:cubicBezTo>
                  <a:cubicBezTo>
                    <a:pt x="6802" y="62"/>
                    <a:pt x="6639" y="0"/>
                    <a:pt x="647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4" name="Google Shape;7754;p95"/>
            <p:cNvSpPr/>
            <p:nvPr/>
          </p:nvSpPr>
          <p:spPr>
            <a:xfrm>
              <a:off x="916801" y="4454384"/>
              <a:ext cx="60045" cy="58999"/>
            </a:xfrm>
            <a:custGeom>
              <a:rect b="b" l="l" r="r" t="t"/>
              <a:pathLst>
                <a:path extrusionOk="0" h="7051" w="7176">
                  <a:moveTo>
                    <a:pt x="6476" y="1"/>
                  </a:moveTo>
                  <a:cubicBezTo>
                    <a:pt x="6313" y="1"/>
                    <a:pt x="6150" y="63"/>
                    <a:pt x="6025" y="188"/>
                  </a:cubicBezTo>
                  <a:lnTo>
                    <a:pt x="248" y="5965"/>
                  </a:lnTo>
                  <a:cubicBezTo>
                    <a:pt x="0" y="6213"/>
                    <a:pt x="0" y="6616"/>
                    <a:pt x="248" y="6865"/>
                  </a:cubicBezTo>
                  <a:cubicBezTo>
                    <a:pt x="374" y="6989"/>
                    <a:pt x="535" y="7051"/>
                    <a:pt x="699" y="7051"/>
                  </a:cubicBezTo>
                  <a:cubicBezTo>
                    <a:pt x="862" y="7051"/>
                    <a:pt x="1025" y="6989"/>
                    <a:pt x="1149" y="6865"/>
                  </a:cubicBezTo>
                  <a:lnTo>
                    <a:pt x="6926" y="1087"/>
                  </a:lnTo>
                  <a:cubicBezTo>
                    <a:pt x="7175" y="839"/>
                    <a:pt x="7175" y="436"/>
                    <a:pt x="6926" y="188"/>
                  </a:cubicBezTo>
                  <a:cubicBezTo>
                    <a:pt x="6802" y="63"/>
                    <a:pt x="6639" y="1"/>
                    <a:pt x="64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5" name="Google Shape;7755;p95"/>
            <p:cNvSpPr/>
            <p:nvPr/>
          </p:nvSpPr>
          <p:spPr>
            <a:xfrm>
              <a:off x="901229" y="4149725"/>
              <a:ext cx="298594" cy="157234"/>
            </a:xfrm>
            <a:custGeom>
              <a:rect b="b" l="l" r="r" t="t"/>
              <a:pathLst>
                <a:path extrusionOk="0" h="18791" w="35685">
                  <a:moveTo>
                    <a:pt x="35556" y="0"/>
                  </a:moveTo>
                  <a:cubicBezTo>
                    <a:pt x="35528" y="0"/>
                    <a:pt x="23137" y="2917"/>
                    <a:pt x="266" y="8297"/>
                  </a:cubicBezTo>
                  <a:cubicBezTo>
                    <a:pt x="69" y="8344"/>
                    <a:pt x="1" y="8589"/>
                    <a:pt x="146" y="8728"/>
                  </a:cubicBezTo>
                  <a:lnTo>
                    <a:pt x="9027" y="17310"/>
                  </a:lnTo>
                  <a:lnTo>
                    <a:pt x="10198" y="18442"/>
                  </a:lnTo>
                  <a:cubicBezTo>
                    <a:pt x="10207" y="18435"/>
                    <a:pt x="9715" y="18790"/>
                    <a:pt x="35685" y="44"/>
                  </a:cubicBezTo>
                  <a:cubicBezTo>
                    <a:pt x="35669" y="28"/>
                    <a:pt x="35616" y="0"/>
                    <a:pt x="3555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6" name="Google Shape;7756;p95"/>
            <p:cNvSpPr/>
            <p:nvPr/>
          </p:nvSpPr>
          <p:spPr>
            <a:xfrm>
              <a:off x="951985" y="4150026"/>
              <a:ext cx="248255" cy="248163"/>
            </a:xfrm>
            <a:custGeom>
              <a:rect b="b" l="l" r="r" t="t"/>
              <a:pathLst>
                <a:path extrusionOk="0" h="29658" w="29669">
                  <a:moveTo>
                    <a:pt x="29609" y="1"/>
                  </a:moveTo>
                  <a:cubicBezTo>
                    <a:pt x="4482" y="16289"/>
                    <a:pt x="3453" y="16956"/>
                    <a:pt x="2961" y="17274"/>
                  </a:cubicBezTo>
                  <a:lnTo>
                    <a:pt x="14" y="29465"/>
                  </a:lnTo>
                  <a:cubicBezTo>
                    <a:pt x="0" y="29521"/>
                    <a:pt x="19" y="29576"/>
                    <a:pt x="57" y="29611"/>
                  </a:cubicBezTo>
                  <a:cubicBezTo>
                    <a:pt x="84" y="29640"/>
                    <a:pt x="122" y="29658"/>
                    <a:pt x="164" y="29658"/>
                  </a:cubicBezTo>
                  <a:cubicBezTo>
                    <a:pt x="177" y="29658"/>
                    <a:pt x="190" y="29656"/>
                    <a:pt x="203" y="29652"/>
                  </a:cubicBezTo>
                  <a:lnTo>
                    <a:pt x="12393" y="26706"/>
                  </a:lnTo>
                  <a:cubicBezTo>
                    <a:pt x="12971" y="25815"/>
                    <a:pt x="28730" y="1506"/>
                    <a:pt x="29668" y="60"/>
                  </a:cubicBezTo>
                  <a:lnTo>
                    <a:pt x="29668" y="59"/>
                  </a:lnTo>
                  <a:cubicBezTo>
                    <a:pt x="29660" y="50"/>
                    <a:pt x="29648" y="26"/>
                    <a:pt x="296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7" name="Google Shape;7757;p95"/>
            <p:cNvSpPr/>
            <p:nvPr/>
          </p:nvSpPr>
          <p:spPr>
            <a:xfrm>
              <a:off x="1046141" y="4150445"/>
              <a:ext cx="154464" cy="298017"/>
            </a:xfrm>
            <a:custGeom>
              <a:rect b="b" l="l" r="r" t="t"/>
              <a:pathLst>
                <a:path extrusionOk="0" h="35616" w="18460">
                  <a:moveTo>
                    <a:pt x="18409" y="0"/>
                  </a:moveTo>
                  <a:cubicBezTo>
                    <a:pt x="17361" y="1452"/>
                    <a:pt x="307" y="25055"/>
                    <a:pt x="1" y="25478"/>
                  </a:cubicBezTo>
                  <a:lnTo>
                    <a:pt x="1140" y="26656"/>
                  </a:lnTo>
                  <a:lnTo>
                    <a:pt x="9722" y="35538"/>
                  </a:lnTo>
                  <a:cubicBezTo>
                    <a:pt x="9773" y="35591"/>
                    <a:pt x="9839" y="35615"/>
                    <a:pt x="9904" y="35615"/>
                  </a:cubicBezTo>
                  <a:cubicBezTo>
                    <a:pt x="10015" y="35615"/>
                    <a:pt x="10124" y="35543"/>
                    <a:pt x="10153" y="35418"/>
                  </a:cubicBezTo>
                  <a:lnTo>
                    <a:pt x="18446" y="169"/>
                  </a:lnTo>
                  <a:cubicBezTo>
                    <a:pt x="18459" y="97"/>
                    <a:pt x="18435" y="26"/>
                    <a:pt x="1840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58" name="Google Shape;7758;p95"/>
            <p:cNvSpPr/>
            <p:nvPr/>
          </p:nvSpPr>
          <p:spPr>
            <a:xfrm>
              <a:off x="952454" y="4150244"/>
              <a:ext cx="247787" cy="247946"/>
            </a:xfrm>
            <a:custGeom>
              <a:rect b="b" l="l" r="r" t="t"/>
              <a:pathLst>
                <a:path extrusionOk="0" h="29632" w="29613">
                  <a:moveTo>
                    <a:pt x="29586" y="1"/>
                  </a:moveTo>
                  <a:lnTo>
                    <a:pt x="1" y="29585"/>
                  </a:lnTo>
                  <a:cubicBezTo>
                    <a:pt x="28" y="29614"/>
                    <a:pt x="66" y="29632"/>
                    <a:pt x="108" y="29632"/>
                  </a:cubicBezTo>
                  <a:cubicBezTo>
                    <a:pt x="121" y="29632"/>
                    <a:pt x="134" y="29630"/>
                    <a:pt x="147" y="29626"/>
                  </a:cubicBezTo>
                  <a:lnTo>
                    <a:pt x="12337" y="26680"/>
                  </a:lnTo>
                  <a:cubicBezTo>
                    <a:pt x="12915" y="25789"/>
                    <a:pt x="28674" y="1480"/>
                    <a:pt x="29612" y="34"/>
                  </a:cubicBezTo>
                  <a:lnTo>
                    <a:pt x="29612" y="33"/>
                  </a:lnTo>
                  <a:cubicBezTo>
                    <a:pt x="29608" y="28"/>
                    <a:pt x="29608" y="26"/>
                    <a:pt x="2958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1" name="Shape 971"/>
        <p:cNvGrpSpPr/>
        <p:nvPr/>
      </p:nvGrpSpPr>
      <p:grpSpPr>
        <a:xfrm>
          <a:off x="0" y="0"/>
          <a:ext cx="0" cy="0"/>
          <a:chOff x="0" y="0"/>
          <a:chExt cx="0" cy="0"/>
        </a:xfrm>
      </p:grpSpPr>
      <p:sp>
        <p:nvSpPr>
          <p:cNvPr id="972" name="Google Shape;972;p51"/>
          <p:cNvSpPr/>
          <p:nvPr/>
        </p:nvSpPr>
        <p:spPr>
          <a:xfrm>
            <a:off x="7559600" y="-462675"/>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73" name="Google Shape;973;p51"/>
          <p:cNvPicPr preferRelativeResize="0"/>
          <p:nvPr/>
        </p:nvPicPr>
        <p:blipFill>
          <a:blip r:embed="rId3">
            <a:alphaModFix/>
          </a:blip>
          <a:stretch>
            <a:fillRect/>
          </a:stretch>
        </p:blipFill>
        <p:spPr>
          <a:xfrm>
            <a:off x="7755950" y="1223687"/>
            <a:ext cx="2879851" cy="4084178"/>
          </a:xfrm>
          <a:prstGeom prst="rect">
            <a:avLst/>
          </a:prstGeom>
          <a:noFill/>
          <a:ln>
            <a:noFill/>
          </a:ln>
        </p:spPr>
      </p:pic>
      <p:pic>
        <p:nvPicPr>
          <p:cNvPr id="974" name="Google Shape;974;p51"/>
          <p:cNvPicPr preferRelativeResize="0"/>
          <p:nvPr/>
        </p:nvPicPr>
        <p:blipFill rotWithShape="1">
          <a:blip r:embed="rId4">
            <a:alphaModFix/>
          </a:blip>
          <a:srcRect b="11342" l="11342" r="11342" t="11342"/>
          <a:stretch/>
        </p:blipFill>
        <p:spPr>
          <a:xfrm flipH="1" rot="-899999">
            <a:off x="-596236" y="2517081"/>
            <a:ext cx="2356499" cy="2668913"/>
          </a:xfrm>
          <a:prstGeom prst="rect">
            <a:avLst/>
          </a:prstGeom>
          <a:noFill/>
          <a:ln>
            <a:noFill/>
          </a:ln>
        </p:spPr>
      </p:pic>
      <p:pic>
        <p:nvPicPr>
          <p:cNvPr id="975" name="Google Shape;975;p51"/>
          <p:cNvPicPr preferRelativeResize="0"/>
          <p:nvPr/>
        </p:nvPicPr>
        <p:blipFill rotWithShape="1">
          <a:blip r:embed="rId5">
            <a:alphaModFix/>
          </a:blip>
          <a:srcRect b="12695" l="0" r="6864" t="15253"/>
          <a:stretch/>
        </p:blipFill>
        <p:spPr>
          <a:xfrm>
            <a:off x="-685801" y="3766499"/>
            <a:ext cx="5025224" cy="1995625"/>
          </a:xfrm>
          <a:prstGeom prst="rect">
            <a:avLst/>
          </a:prstGeom>
          <a:noFill/>
          <a:ln>
            <a:noFill/>
          </a:ln>
        </p:spPr>
      </p:pic>
      <p:pic>
        <p:nvPicPr>
          <p:cNvPr id="976" name="Google Shape;976;p51"/>
          <p:cNvPicPr preferRelativeResize="0"/>
          <p:nvPr/>
        </p:nvPicPr>
        <p:blipFill rotWithShape="1">
          <a:blip r:embed="rId6">
            <a:alphaModFix/>
          </a:blip>
          <a:srcRect b="18674" l="18680" r="18674" t="18680"/>
          <a:stretch/>
        </p:blipFill>
        <p:spPr>
          <a:xfrm>
            <a:off x="490050" y="-625475"/>
            <a:ext cx="2246250" cy="2159099"/>
          </a:xfrm>
          <a:prstGeom prst="rect">
            <a:avLst/>
          </a:prstGeom>
          <a:noFill/>
          <a:ln>
            <a:noFill/>
          </a:ln>
        </p:spPr>
      </p:pic>
      <p:grpSp>
        <p:nvGrpSpPr>
          <p:cNvPr id="977" name="Google Shape;977;p51"/>
          <p:cNvGrpSpPr/>
          <p:nvPr/>
        </p:nvGrpSpPr>
        <p:grpSpPr>
          <a:xfrm rot="3599979">
            <a:off x="7960010" y="3617467"/>
            <a:ext cx="941542" cy="1158058"/>
            <a:chOff x="3179850" y="4332100"/>
            <a:chExt cx="555750" cy="683550"/>
          </a:xfrm>
        </p:grpSpPr>
        <p:sp>
          <p:nvSpPr>
            <p:cNvPr id="978" name="Google Shape;978;p51"/>
            <p:cNvSpPr/>
            <p:nvPr/>
          </p:nvSpPr>
          <p:spPr>
            <a:xfrm>
              <a:off x="3286400" y="4383500"/>
              <a:ext cx="405450" cy="632150"/>
            </a:xfrm>
            <a:custGeom>
              <a:rect b="b" l="l" r="r" t="t"/>
              <a:pathLst>
                <a:path extrusionOk="0" h="25286" w="16218">
                  <a:moveTo>
                    <a:pt x="133" y="0"/>
                  </a:moveTo>
                  <a:cubicBezTo>
                    <a:pt x="111" y="0"/>
                    <a:pt x="90" y="7"/>
                    <a:pt x="72" y="21"/>
                  </a:cubicBezTo>
                  <a:cubicBezTo>
                    <a:pt x="25" y="44"/>
                    <a:pt x="1" y="116"/>
                    <a:pt x="37" y="175"/>
                  </a:cubicBezTo>
                  <a:lnTo>
                    <a:pt x="15991" y="25226"/>
                  </a:lnTo>
                  <a:cubicBezTo>
                    <a:pt x="16015" y="25262"/>
                    <a:pt x="16051" y="25286"/>
                    <a:pt x="16086" y="25286"/>
                  </a:cubicBezTo>
                  <a:cubicBezTo>
                    <a:pt x="16110" y="25286"/>
                    <a:pt x="16134" y="25274"/>
                    <a:pt x="16146" y="25262"/>
                  </a:cubicBezTo>
                  <a:cubicBezTo>
                    <a:pt x="16205" y="25238"/>
                    <a:pt x="16217" y="25167"/>
                    <a:pt x="16182" y="25107"/>
                  </a:cubicBezTo>
                  <a:lnTo>
                    <a:pt x="227" y="56"/>
                  </a:lnTo>
                  <a:cubicBezTo>
                    <a:pt x="205" y="19"/>
                    <a:pt x="169"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 name="Google Shape;979;p51"/>
            <p:cNvSpPr/>
            <p:nvPr/>
          </p:nvSpPr>
          <p:spPr>
            <a:xfrm>
              <a:off x="3234925" y="4571600"/>
              <a:ext cx="256600" cy="129125"/>
            </a:xfrm>
            <a:custGeom>
              <a:rect b="b" l="l" r="r" t="t"/>
              <a:pathLst>
                <a:path extrusionOk="0" h="5165" w="10264">
                  <a:moveTo>
                    <a:pt x="133" y="0"/>
                  </a:moveTo>
                  <a:cubicBezTo>
                    <a:pt x="90" y="0"/>
                    <a:pt x="50" y="25"/>
                    <a:pt x="24" y="69"/>
                  </a:cubicBezTo>
                  <a:cubicBezTo>
                    <a:pt x="0" y="117"/>
                    <a:pt x="24" y="188"/>
                    <a:pt x="83" y="212"/>
                  </a:cubicBezTo>
                  <a:lnTo>
                    <a:pt x="10085" y="5153"/>
                  </a:lnTo>
                  <a:cubicBezTo>
                    <a:pt x="10097" y="5165"/>
                    <a:pt x="10120" y="5165"/>
                    <a:pt x="10132" y="5165"/>
                  </a:cubicBezTo>
                  <a:cubicBezTo>
                    <a:pt x="10168" y="5165"/>
                    <a:pt x="10216" y="5141"/>
                    <a:pt x="10228" y="5105"/>
                  </a:cubicBezTo>
                  <a:cubicBezTo>
                    <a:pt x="10263" y="5046"/>
                    <a:pt x="10240" y="4986"/>
                    <a:pt x="10180" y="4950"/>
                  </a:cubicBezTo>
                  <a:lnTo>
                    <a:pt x="179" y="9"/>
                  </a:lnTo>
                  <a:cubicBezTo>
                    <a:pt x="163" y="3"/>
                    <a:pt x="148" y="0"/>
                    <a:pt x="1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 name="Google Shape;980;p51"/>
            <p:cNvSpPr/>
            <p:nvPr/>
          </p:nvSpPr>
          <p:spPr>
            <a:xfrm>
              <a:off x="3300700" y="4811850"/>
              <a:ext cx="323275" cy="97250"/>
            </a:xfrm>
            <a:custGeom>
              <a:rect b="b" l="l" r="r" t="t"/>
              <a:pathLst>
                <a:path extrusionOk="0" h="3890" w="12931">
                  <a:moveTo>
                    <a:pt x="117" y="0"/>
                  </a:moveTo>
                  <a:cubicBezTo>
                    <a:pt x="72" y="0"/>
                    <a:pt x="31" y="32"/>
                    <a:pt x="12" y="79"/>
                  </a:cubicBezTo>
                  <a:cubicBezTo>
                    <a:pt x="0" y="139"/>
                    <a:pt x="36" y="198"/>
                    <a:pt x="96" y="222"/>
                  </a:cubicBezTo>
                  <a:lnTo>
                    <a:pt x="12776" y="3889"/>
                  </a:lnTo>
                  <a:lnTo>
                    <a:pt x="12812" y="3889"/>
                  </a:lnTo>
                  <a:cubicBezTo>
                    <a:pt x="12859" y="3889"/>
                    <a:pt x="12895" y="3853"/>
                    <a:pt x="12919" y="3806"/>
                  </a:cubicBezTo>
                  <a:cubicBezTo>
                    <a:pt x="12931" y="3746"/>
                    <a:pt x="12895" y="3687"/>
                    <a:pt x="12835" y="3675"/>
                  </a:cubicBezTo>
                  <a:lnTo>
                    <a:pt x="155" y="8"/>
                  </a:lnTo>
                  <a:cubicBezTo>
                    <a:pt x="142" y="3"/>
                    <a:pt x="130" y="0"/>
                    <a:pt x="1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 name="Google Shape;981;p51"/>
            <p:cNvSpPr/>
            <p:nvPr/>
          </p:nvSpPr>
          <p:spPr>
            <a:xfrm>
              <a:off x="3179850" y="4332100"/>
              <a:ext cx="555750" cy="637725"/>
            </a:xfrm>
            <a:custGeom>
              <a:rect b="b" l="l" r="r" t="t"/>
              <a:pathLst>
                <a:path extrusionOk="0" h="25509" w="22230">
                  <a:moveTo>
                    <a:pt x="3808" y="226"/>
                  </a:moveTo>
                  <a:cubicBezTo>
                    <a:pt x="5309" y="226"/>
                    <a:pt x="7201" y="3054"/>
                    <a:pt x="8382" y="4827"/>
                  </a:cubicBezTo>
                  <a:cubicBezTo>
                    <a:pt x="9165" y="6001"/>
                    <a:pt x="9491" y="6471"/>
                    <a:pt x="9724" y="6471"/>
                  </a:cubicBezTo>
                  <a:cubicBezTo>
                    <a:pt x="9746" y="6471"/>
                    <a:pt x="9767" y="6466"/>
                    <a:pt x="9787" y="6458"/>
                  </a:cubicBezTo>
                  <a:cubicBezTo>
                    <a:pt x="10014" y="6375"/>
                    <a:pt x="10097" y="5934"/>
                    <a:pt x="10264" y="5006"/>
                  </a:cubicBezTo>
                  <a:cubicBezTo>
                    <a:pt x="10466" y="3839"/>
                    <a:pt x="10740" y="2255"/>
                    <a:pt x="11490" y="1767"/>
                  </a:cubicBezTo>
                  <a:cubicBezTo>
                    <a:pt x="11645" y="1666"/>
                    <a:pt x="11810" y="1616"/>
                    <a:pt x="11991" y="1616"/>
                  </a:cubicBezTo>
                  <a:cubicBezTo>
                    <a:pt x="12089" y="1616"/>
                    <a:pt x="12191" y="1631"/>
                    <a:pt x="12300" y="1660"/>
                  </a:cubicBezTo>
                  <a:cubicBezTo>
                    <a:pt x="14074" y="2112"/>
                    <a:pt x="14562" y="7696"/>
                    <a:pt x="14871" y="11387"/>
                  </a:cubicBezTo>
                  <a:cubicBezTo>
                    <a:pt x="15133" y="14400"/>
                    <a:pt x="15276" y="15543"/>
                    <a:pt x="15669" y="15602"/>
                  </a:cubicBezTo>
                  <a:cubicBezTo>
                    <a:pt x="15685" y="15605"/>
                    <a:pt x="15701" y="15606"/>
                    <a:pt x="15717" y="15606"/>
                  </a:cubicBezTo>
                  <a:cubicBezTo>
                    <a:pt x="16127" y="15606"/>
                    <a:pt x="16352" y="14711"/>
                    <a:pt x="16776" y="12899"/>
                  </a:cubicBezTo>
                  <a:cubicBezTo>
                    <a:pt x="17345" y="10442"/>
                    <a:pt x="18132" y="7115"/>
                    <a:pt x="19738" y="7115"/>
                  </a:cubicBezTo>
                  <a:cubicBezTo>
                    <a:pt x="19812" y="7115"/>
                    <a:pt x="19889" y="7122"/>
                    <a:pt x="19967" y="7137"/>
                  </a:cubicBezTo>
                  <a:cubicBezTo>
                    <a:pt x="20479" y="7232"/>
                    <a:pt x="20884" y="7994"/>
                    <a:pt x="21134" y="9316"/>
                  </a:cubicBezTo>
                  <a:cubicBezTo>
                    <a:pt x="21539" y="11459"/>
                    <a:pt x="21515" y="15054"/>
                    <a:pt x="21063" y="18471"/>
                  </a:cubicBezTo>
                  <a:cubicBezTo>
                    <a:pt x="20598" y="21996"/>
                    <a:pt x="19801" y="24520"/>
                    <a:pt x="18967" y="25044"/>
                  </a:cubicBezTo>
                  <a:cubicBezTo>
                    <a:pt x="18704" y="25213"/>
                    <a:pt x="18263" y="25295"/>
                    <a:pt x="17675" y="25295"/>
                  </a:cubicBezTo>
                  <a:cubicBezTo>
                    <a:pt x="16403" y="25295"/>
                    <a:pt x="14443" y="24908"/>
                    <a:pt x="12121" y="24175"/>
                  </a:cubicBezTo>
                  <a:cubicBezTo>
                    <a:pt x="8835" y="23127"/>
                    <a:pt x="5561" y="21639"/>
                    <a:pt x="3787" y="20365"/>
                  </a:cubicBezTo>
                  <a:cubicBezTo>
                    <a:pt x="2691" y="19567"/>
                    <a:pt x="2191" y="18888"/>
                    <a:pt x="2310" y="18388"/>
                  </a:cubicBezTo>
                  <a:cubicBezTo>
                    <a:pt x="2513" y="17567"/>
                    <a:pt x="3406" y="17293"/>
                    <a:pt x="4561" y="17293"/>
                  </a:cubicBezTo>
                  <a:cubicBezTo>
                    <a:pt x="5870" y="17293"/>
                    <a:pt x="7513" y="17638"/>
                    <a:pt x="8883" y="17924"/>
                  </a:cubicBezTo>
                  <a:cubicBezTo>
                    <a:pt x="9999" y="18157"/>
                    <a:pt x="10776" y="18315"/>
                    <a:pt x="11248" y="18315"/>
                  </a:cubicBezTo>
                  <a:cubicBezTo>
                    <a:pt x="11571" y="18315"/>
                    <a:pt x="11751" y="18241"/>
                    <a:pt x="11800" y="18067"/>
                  </a:cubicBezTo>
                  <a:cubicBezTo>
                    <a:pt x="11907" y="17674"/>
                    <a:pt x="10930" y="17067"/>
                    <a:pt x="8323" y="15566"/>
                  </a:cubicBezTo>
                  <a:cubicBezTo>
                    <a:pt x="5108" y="13709"/>
                    <a:pt x="251" y="10911"/>
                    <a:pt x="584" y="9113"/>
                  </a:cubicBezTo>
                  <a:cubicBezTo>
                    <a:pt x="643" y="8804"/>
                    <a:pt x="786" y="8577"/>
                    <a:pt x="1024" y="8435"/>
                  </a:cubicBezTo>
                  <a:cubicBezTo>
                    <a:pt x="1273" y="8275"/>
                    <a:pt x="1607" y="8213"/>
                    <a:pt x="1983" y="8213"/>
                  </a:cubicBezTo>
                  <a:cubicBezTo>
                    <a:pt x="2760" y="8213"/>
                    <a:pt x="3719" y="8476"/>
                    <a:pt x="4489" y="8685"/>
                  </a:cubicBezTo>
                  <a:cubicBezTo>
                    <a:pt x="5095" y="8852"/>
                    <a:pt x="5493" y="8955"/>
                    <a:pt x="5739" y="8955"/>
                  </a:cubicBezTo>
                  <a:cubicBezTo>
                    <a:pt x="5861" y="8955"/>
                    <a:pt x="5946" y="8930"/>
                    <a:pt x="6001" y="8875"/>
                  </a:cubicBezTo>
                  <a:cubicBezTo>
                    <a:pt x="6180" y="8685"/>
                    <a:pt x="5918" y="8220"/>
                    <a:pt x="5120" y="6899"/>
                  </a:cubicBezTo>
                  <a:cubicBezTo>
                    <a:pt x="3870" y="4851"/>
                    <a:pt x="1786" y="1410"/>
                    <a:pt x="3251" y="374"/>
                  </a:cubicBezTo>
                  <a:cubicBezTo>
                    <a:pt x="3428" y="272"/>
                    <a:pt x="3615" y="226"/>
                    <a:pt x="3808" y="226"/>
                  </a:cubicBezTo>
                  <a:close/>
                  <a:moveTo>
                    <a:pt x="3819" y="0"/>
                  </a:moveTo>
                  <a:cubicBezTo>
                    <a:pt x="3588" y="0"/>
                    <a:pt x="3362" y="58"/>
                    <a:pt x="3144" y="183"/>
                  </a:cubicBezTo>
                  <a:cubicBezTo>
                    <a:pt x="3132" y="183"/>
                    <a:pt x="3132" y="195"/>
                    <a:pt x="3132" y="195"/>
                  </a:cubicBezTo>
                  <a:cubicBezTo>
                    <a:pt x="1489" y="1338"/>
                    <a:pt x="3560" y="4755"/>
                    <a:pt x="4930" y="7018"/>
                  </a:cubicBezTo>
                  <a:cubicBezTo>
                    <a:pt x="5358" y="7732"/>
                    <a:pt x="5846" y="8542"/>
                    <a:pt x="5835" y="8720"/>
                  </a:cubicBezTo>
                  <a:cubicBezTo>
                    <a:pt x="5818" y="8729"/>
                    <a:pt x="5790" y="8733"/>
                    <a:pt x="5753" y="8733"/>
                  </a:cubicBezTo>
                  <a:cubicBezTo>
                    <a:pt x="5531" y="8733"/>
                    <a:pt x="4986" y="8593"/>
                    <a:pt x="4537" y="8470"/>
                  </a:cubicBezTo>
                  <a:cubicBezTo>
                    <a:pt x="3765" y="8258"/>
                    <a:pt x="2796" y="7993"/>
                    <a:pt x="1983" y="7993"/>
                  </a:cubicBezTo>
                  <a:cubicBezTo>
                    <a:pt x="1567" y="7993"/>
                    <a:pt x="1192" y="8062"/>
                    <a:pt x="905" y="8244"/>
                  </a:cubicBezTo>
                  <a:cubicBezTo>
                    <a:pt x="620" y="8423"/>
                    <a:pt x="441" y="8696"/>
                    <a:pt x="370" y="9066"/>
                  </a:cubicBezTo>
                  <a:cubicBezTo>
                    <a:pt x="0" y="11030"/>
                    <a:pt x="4751" y="13768"/>
                    <a:pt x="8204" y="15757"/>
                  </a:cubicBezTo>
                  <a:cubicBezTo>
                    <a:pt x="9740" y="16638"/>
                    <a:pt x="11657" y="17745"/>
                    <a:pt x="11585" y="18007"/>
                  </a:cubicBezTo>
                  <a:cubicBezTo>
                    <a:pt x="11567" y="18071"/>
                    <a:pt x="11455" y="18098"/>
                    <a:pt x="11279" y="18098"/>
                  </a:cubicBezTo>
                  <a:cubicBezTo>
                    <a:pt x="10774" y="18098"/>
                    <a:pt x="9744" y="17877"/>
                    <a:pt x="8930" y="17709"/>
                  </a:cubicBezTo>
                  <a:cubicBezTo>
                    <a:pt x="7550" y="17421"/>
                    <a:pt x="5908" y="17076"/>
                    <a:pt x="4573" y="17076"/>
                  </a:cubicBezTo>
                  <a:cubicBezTo>
                    <a:pt x="3317" y="17076"/>
                    <a:pt x="2333" y="17382"/>
                    <a:pt x="2096" y="18329"/>
                  </a:cubicBezTo>
                  <a:cubicBezTo>
                    <a:pt x="1941" y="18936"/>
                    <a:pt x="2465" y="19686"/>
                    <a:pt x="3656" y="20543"/>
                  </a:cubicBezTo>
                  <a:cubicBezTo>
                    <a:pt x="6858" y="22853"/>
                    <a:pt x="14324" y="25508"/>
                    <a:pt x="17705" y="25508"/>
                  </a:cubicBezTo>
                  <a:cubicBezTo>
                    <a:pt x="18312" y="25508"/>
                    <a:pt x="18789" y="25425"/>
                    <a:pt x="19086" y="25234"/>
                  </a:cubicBezTo>
                  <a:cubicBezTo>
                    <a:pt x="21039" y="23996"/>
                    <a:pt x="22229" y="13852"/>
                    <a:pt x="21360" y="9268"/>
                  </a:cubicBezTo>
                  <a:cubicBezTo>
                    <a:pt x="21075" y="7827"/>
                    <a:pt x="20622" y="7041"/>
                    <a:pt x="20015" y="6922"/>
                  </a:cubicBezTo>
                  <a:cubicBezTo>
                    <a:pt x="19918" y="6904"/>
                    <a:pt x="19825" y="6895"/>
                    <a:pt x="19733" y="6895"/>
                  </a:cubicBezTo>
                  <a:cubicBezTo>
                    <a:pt x="17955" y="6895"/>
                    <a:pt x="17151" y="10315"/>
                    <a:pt x="16562" y="12852"/>
                  </a:cubicBezTo>
                  <a:cubicBezTo>
                    <a:pt x="16312" y="13923"/>
                    <a:pt x="15967" y="15388"/>
                    <a:pt x="15717" y="15388"/>
                  </a:cubicBezTo>
                  <a:lnTo>
                    <a:pt x="15705" y="15388"/>
                  </a:lnTo>
                  <a:cubicBezTo>
                    <a:pt x="15443" y="15340"/>
                    <a:pt x="15252" y="13137"/>
                    <a:pt x="15098" y="11375"/>
                  </a:cubicBezTo>
                  <a:cubicBezTo>
                    <a:pt x="14752" y="7387"/>
                    <a:pt x="14288" y="1934"/>
                    <a:pt x="12359" y="1446"/>
                  </a:cubicBezTo>
                  <a:cubicBezTo>
                    <a:pt x="12229" y="1412"/>
                    <a:pt x="12103" y="1395"/>
                    <a:pt x="11983" y="1395"/>
                  </a:cubicBezTo>
                  <a:cubicBezTo>
                    <a:pt x="11761" y="1395"/>
                    <a:pt x="11556" y="1453"/>
                    <a:pt x="11371" y="1577"/>
                  </a:cubicBezTo>
                  <a:cubicBezTo>
                    <a:pt x="10538" y="2112"/>
                    <a:pt x="10252" y="3767"/>
                    <a:pt x="10037" y="4970"/>
                  </a:cubicBezTo>
                  <a:cubicBezTo>
                    <a:pt x="9954" y="5494"/>
                    <a:pt x="9835" y="6160"/>
                    <a:pt x="9716" y="6244"/>
                  </a:cubicBezTo>
                  <a:cubicBezTo>
                    <a:pt x="9549" y="6184"/>
                    <a:pt x="9025" y="5398"/>
                    <a:pt x="8561" y="4696"/>
                  </a:cubicBezTo>
                  <a:cubicBezTo>
                    <a:pt x="7281" y="2781"/>
                    <a:pt x="5427" y="0"/>
                    <a:pt x="38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 name="Google Shape;982;p51"/>
            <p:cNvSpPr/>
            <p:nvPr/>
          </p:nvSpPr>
          <p:spPr>
            <a:xfrm>
              <a:off x="3479300" y="4416450"/>
              <a:ext cx="11625" cy="284275"/>
            </a:xfrm>
            <a:custGeom>
              <a:rect b="b" l="l" r="r" t="t"/>
              <a:pathLst>
                <a:path extrusionOk="0" h="11371" w="465">
                  <a:moveTo>
                    <a:pt x="107" y="0"/>
                  </a:moveTo>
                  <a:cubicBezTo>
                    <a:pt x="48" y="0"/>
                    <a:pt x="0" y="48"/>
                    <a:pt x="0" y="108"/>
                  </a:cubicBezTo>
                  <a:lnTo>
                    <a:pt x="250" y="11264"/>
                  </a:lnTo>
                  <a:cubicBezTo>
                    <a:pt x="250" y="11323"/>
                    <a:pt x="298" y="11371"/>
                    <a:pt x="357" y="11371"/>
                  </a:cubicBezTo>
                  <a:cubicBezTo>
                    <a:pt x="417" y="11371"/>
                    <a:pt x="465" y="11323"/>
                    <a:pt x="465" y="11264"/>
                  </a:cubicBezTo>
                  <a:lnTo>
                    <a:pt x="214" y="108"/>
                  </a:lnTo>
                  <a:cubicBezTo>
                    <a:pt x="214" y="48"/>
                    <a:pt x="167" y="0"/>
                    <a:pt x="10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 name="Google Shape;983;p51"/>
            <p:cNvSpPr/>
            <p:nvPr/>
          </p:nvSpPr>
          <p:spPr>
            <a:xfrm>
              <a:off x="3617700" y="4577425"/>
              <a:ext cx="57175" cy="331675"/>
            </a:xfrm>
            <a:custGeom>
              <a:rect b="b" l="l" r="r" t="t"/>
              <a:pathLst>
                <a:path extrusionOk="0" h="13267" w="2287">
                  <a:moveTo>
                    <a:pt x="2173" y="1"/>
                  </a:moveTo>
                  <a:cubicBezTo>
                    <a:pt x="2120" y="1"/>
                    <a:pt x="2071" y="45"/>
                    <a:pt x="2060" y="98"/>
                  </a:cubicBezTo>
                  <a:lnTo>
                    <a:pt x="12" y="13135"/>
                  </a:lnTo>
                  <a:cubicBezTo>
                    <a:pt x="1" y="13195"/>
                    <a:pt x="48" y="13254"/>
                    <a:pt x="108" y="13266"/>
                  </a:cubicBezTo>
                  <a:lnTo>
                    <a:pt x="132" y="13266"/>
                  </a:lnTo>
                  <a:cubicBezTo>
                    <a:pt x="179" y="13266"/>
                    <a:pt x="227" y="13230"/>
                    <a:pt x="239" y="13171"/>
                  </a:cubicBezTo>
                  <a:lnTo>
                    <a:pt x="2287" y="134"/>
                  </a:lnTo>
                  <a:cubicBezTo>
                    <a:pt x="2287" y="74"/>
                    <a:pt x="2251" y="15"/>
                    <a:pt x="2191" y="3"/>
                  </a:cubicBezTo>
                  <a:cubicBezTo>
                    <a:pt x="2185" y="1"/>
                    <a:pt x="2179" y="1"/>
                    <a:pt x="21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984" name="Google Shape;984;p51"/>
          <p:cNvPicPr preferRelativeResize="0"/>
          <p:nvPr/>
        </p:nvPicPr>
        <p:blipFill rotWithShape="1">
          <a:blip r:embed="rId7">
            <a:alphaModFix/>
          </a:blip>
          <a:srcRect b="37845" l="37844" r="37846" t="37845"/>
          <a:stretch/>
        </p:blipFill>
        <p:spPr>
          <a:xfrm>
            <a:off x="6801600" y="539500"/>
            <a:ext cx="758001" cy="764401"/>
          </a:xfrm>
          <a:prstGeom prst="rect">
            <a:avLst/>
          </a:prstGeom>
          <a:noFill/>
          <a:ln>
            <a:noFill/>
          </a:ln>
        </p:spPr>
      </p:pic>
      <p:sp>
        <p:nvSpPr>
          <p:cNvPr id="985" name="Google Shape;985;p51"/>
          <p:cNvSpPr/>
          <p:nvPr/>
        </p:nvSpPr>
        <p:spPr>
          <a:xfrm>
            <a:off x="-27600" y="4193700"/>
            <a:ext cx="1375175" cy="1446025"/>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986" name="Google Shape;986;p51"/>
          <p:cNvPicPr preferRelativeResize="0"/>
          <p:nvPr/>
        </p:nvPicPr>
        <p:blipFill>
          <a:blip r:embed="rId8">
            <a:alphaModFix/>
          </a:blip>
          <a:stretch>
            <a:fillRect/>
          </a:stretch>
        </p:blipFill>
        <p:spPr>
          <a:xfrm>
            <a:off x="5930437" y="4599402"/>
            <a:ext cx="2500350" cy="1905371"/>
          </a:xfrm>
          <a:prstGeom prst="rect">
            <a:avLst/>
          </a:prstGeom>
          <a:noFill/>
          <a:ln>
            <a:noFill/>
          </a:ln>
        </p:spPr>
      </p:pic>
      <p:grpSp>
        <p:nvGrpSpPr>
          <p:cNvPr id="987" name="Google Shape;987;p51"/>
          <p:cNvGrpSpPr/>
          <p:nvPr/>
        </p:nvGrpSpPr>
        <p:grpSpPr>
          <a:xfrm>
            <a:off x="6894442" y="3923160"/>
            <a:ext cx="926716" cy="1987121"/>
            <a:chOff x="6398700" y="2519775"/>
            <a:chExt cx="610525" cy="1309125"/>
          </a:xfrm>
        </p:grpSpPr>
        <p:sp>
          <p:nvSpPr>
            <p:cNvPr id="988" name="Google Shape;988;p51"/>
            <p:cNvSpPr/>
            <p:nvPr/>
          </p:nvSpPr>
          <p:spPr>
            <a:xfrm>
              <a:off x="6701125" y="2627250"/>
              <a:ext cx="5675" cy="417925"/>
            </a:xfrm>
            <a:custGeom>
              <a:rect b="b" l="l" r="r" t="t"/>
              <a:pathLst>
                <a:path extrusionOk="0" h="16717" w="227">
                  <a:moveTo>
                    <a:pt x="108" y="0"/>
                  </a:moveTo>
                  <a:cubicBezTo>
                    <a:pt x="48" y="0"/>
                    <a:pt x="0" y="48"/>
                    <a:pt x="0" y="107"/>
                  </a:cubicBezTo>
                  <a:lnTo>
                    <a:pt x="0" y="16597"/>
                  </a:lnTo>
                  <a:cubicBezTo>
                    <a:pt x="0" y="16669"/>
                    <a:pt x="48" y="16716"/>
                    <a:pt x="108" y="16716"/>
                  </a:cubicBezTo>
                  <a:cubicBezTo>
                    <a:pt x="167" y="16716"/>
                    <a:pt x="227" y="16669"/>
                    <a:pt x="227" y="16597"/>
                  </a:cubicBezTo>
                  <a:lnTo>
                    <a:pt x="227" y="107"/>
                  </a:lnTo>
                  <a:cubicBezTo>
                    <a:pt x="227"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 name="Google Shape;989;p51"/>
            <p:cNvSpPr/>
            <p:nvPr/>
          </p:nvSpPr>
          <p:spPr>
            <a:xfrm>
              <a:off x="6684450" y="2519775"/>
              <a:ext cx="39025" cy="113150"/>
            </a:xfrm>
            <a:custGeom>
              <a:rect b="b" l="l" r="r" t="t"/>
              <a:pathLst>
                <a:path extrusionOk="0" h="4526" w="1561">
                  <a:moveTo>
                    <a:pt x="775" y="310"/>
                  </a:moveTo>
                  <a:cubicBezTo>
                    <a:pt x="1132" y="858"/>
                    <a:pt x="1334" y="1537"/>
                    <a:pt x="1334" y="2263"/>
                  </a:cubicBezTo>
                  <a:cubicBezTo>
                    <a:pt x="1334" y="2977"/>
                    <a:pt x="1132" y="3668"/>
                    <a:pt x="775" y="4216"/>
                  </a:cubicBezTo>
                  <a:cubicBezTo>
                    <a:pt x="417" y="3668"/>
                    <a:pt x="227" y="2977"/>
                    <a:pt x="227" y="2263"/>
                  </a:cubicBezTo>
                  <a:cubicBezTo>
                    <a:pt x="227" y="1537"/>
                    <a:pt x="417" y="858"/>
                    <a:pt x="775" y="310"/>
                  </a:cubicBezTo>
                  <a:close/>
                  <a:moveTo>
                    <a:pt x="775" y="1"/>
                  </a:moveTo>
                  <a:cubicBezTo>
                    <a:pt x="739" y="1"/>
                    <a:pt x="703" y="25"/>
                    <a:pt x="691" y="49"/>
                  </a:cubicBezTo>
                  <a:cubicBezTo>
                    <a:pt x="239" y="656"/>
                    <a:pt x="1" y="1442"/>
                    <a:pt x="1" y="2263"/>
                  </a:cubicBezTo>
                  <a:cubicBezTo>
                    <a:pt x="1" y="3085"/>
                    <a:pt x="239" y="3870"/>
                    <a:pt x="691" y="4478"/>
                  </a:cubicBezTo>
                  <a:cubicBezTo>
                    <a:pt x="703" y="4501"/>
                    <a:pt x="739" y="4525"/>
                    <a:pt x="775" y="4525"/>
                  </a:cubicBezTo>
                  <a:cubicBezTo>
                    <a:pt x="810" y="4525"/>
                    <a:pt x="846" y="4501"/>
                    <a:pt x="870" y="4478"/>
                  </a:cubicBezTo>
                  <a:cubicBezTo>
                    <a:pt x="1310" y="3870"/>
                    <a:pt x="1560" y="3085"/>
                    <a:pt x="1560" y="2263"/>
                  </a:cubicBezTo>
                  <a:cubicBezTo>
                    <a:pt x="1560" y="1442"/>
                    <a:pt x="1310" y="656"/>
                    <a:pt x="870" y="49"/>
                  </a:cubicBezTo>
                  <a:cubicBezTo>
                    <a:pt x="846" y="25"/>
                    <a:pt x="810" y="1"/>
                    <a:pt x="77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 name="Google Shape;990;p51"/>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 name="Google Shape;991;p51"/>
            <p:cNvSpPr/>
            <p:nvPr/>
          </p:nvSpPr>
          <p:spPr>
            <a:xfrm>
              <a:off x="6701125" y="2609075"/>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6"/>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 name="Google Shape;992;p51"/>
            <p:cNvSpPr/>
            <p:nvPr/>
          </p:nvSpPr>
          <p:spPr>
            <a:xfrm>
              <a:off x="6624925" y="2684400"/>
              <a:ext cx="81875" cy="81575"/>
            </a:xfrm>
            <a:custGeom>
              <a:rect b="b" l="l" r="r" t="t"/>
              <a:pathLst>
                <a:path extrusionOk="0" h="3263" w="3275">
                  <a:moveTo>
                    <a:pt x="262" y="250"/>
                  </a:moveTo>
                  <a:lnTo>
                    <a:pt x="262" y="250"/>
                  </a:lnTo>
                  <a:cubicBezTo>
                    <a:pt x="905" y="381"/>
                    <a:pt x="1524" y="726"/>
                    <a:pt x="2036" y="1238"/>
                  </a:cubicBezTo>
                  <a:cubicBezTo>
                    <a:pt x="2548" y="1750"/>
                    <a:pt x="2894" y="2369"/>
                    <a:pt x="3025" y="3012"/>
                  </a:cubicBezTo>
                  <a:cubicBezTo>
                    <a:pt x="2382" y="2881"/>
                    <a:pt x="1763" y="2536"/>
                    <a:pt x="1251" y="2024"/>
                  </a:cubicBezTo>
                  <a:cubicBezTo>
                    <a:pt x="739" y="1512"/>
                    <a:pt x="393" y="893"/>
                    <a:pt x="262" y="250"/>
                  </a:cubicBezTo>
                  <a:close/>
                  <a:moveTo>
                    <a:pt x="143" y="0"/>
                  </a:moveTo>
                  <a:cubicBezTo>
                    <a:pt x="108" y="0"/>
                    <a:pt x="72" y="12"/>
                    <a:pt x="48" y="36"/>
                  </a:cubicBezTo>
                  <a:cubicBezTo>
                    <a:pt x="12" y="60"/>
                    <a:pt x="0" y="95"/>
                    <a:pt x="12" y="131"/>
                  </a:cubicBezTo>
                  <a:cubicBezTo>
                    <a:pt x="119" y="869"/>
                    <a:pt x="500" y="1595"/>
                    <a:pt x="1084" y="2179"/>
                  </a:cubicBezTo>
                  <a:cubicBezTo>
                    <a:pt x="1667" y="2762"/>
                    <a:pt x="2405" y="3143"/>
                    <a:pt x="3144" y="3262"/>
                  </a:cubicBezTo>
                  <a:lnTo>
                    <a:pt x="3156" y="3262"/>
                  </a:lnTo>
                  <a:cubicBezTo>
                    <a:pt x="3191" y="3262"/>
                    <a:pt x="3215" y="3250"/>
                    <a:pt x="3239" y="3227"/>
                  </a:cubicBezTo>
                  <a:cubicBezTo>
                    <a:pt x="3263" y="3203"/>
                    <a:pt x="3275" y="3167"/>
                    <a:pt x="3275" y="3131"/>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 name="Google Shape;993;p51"/>
            <p:cNvSpPr/>
            <p:nvPr/>
          </p:nvSpPr>
          <p:spPr>
            <a:xfrm>
              <a:off x="6701125" y="2684400"/>
              <a:ext cx="81575" cy="81575"/>
            </a:xfrm>
            <a:custGeom>
              <a:rect b="b" l="l" r="r" t="t"/>
              <a:pathLst>
                <a:path extrusionOk="0" h="3263" w="3263">
                  <a:moveTo>
                    <a:pt x="3013" y="250"/>
                  </a:moveTo>
                  <a:cubicBezTo>
                    <a:pt x="2882" y="893"/>
                    <a:pt x="2536" y="1512"/>
                    <a:pt x="2024" y="2024"/>
                  </a:cubicBezTo>
                  <a:cubicBezTo>
                    <a:pt x="1513" y="2536"/>
                    <a:pt x="893" y="2881"/>
                    <a:pt x="250" y="3012"/>
                  </a:cubicBezTo>
                  <a:cubicBezTo>
                    <a:pt x="381" y="2369"/>
                    <a:pt x="727" y="1750"/>
                    <a:pt x="1239" y="1238"/>
                  </a:cubicBezTo>
                  <a:cubicBezTo>
                    <a:pt x="1751" y="726"/>
                    <a:pt x="2370" y="381"/>
                    <a:pt x="3013" y="250"/>
                  </a:cubicBezTo>
                  <a:close/>
                  <a:moveTo>
                    <a:pt x="3132" y="0"/>
                  </a:moveTo>
                  <a:cubicBezTo>
                    <a:pt x="2394" y="107"/>
                    <a:pt x="1667" y="500"/>
                    <a:pt x="1084" y="1084"/>
                  </a:cubicBezTo>
                  <a:cubicBezTo>
                    <a:pt x="489" y="1667"/>
                    <a:pt x="108" y="2393"/>
                    <a:pt x="0" y="3131"/>
                  </a:cubicBezTo>
                  <a:cubicBezTo>
                    <a:pt x="0" y="3167"/>
                    <a:pt x="12" y="3203"/>
                    <a:pt x="36" y="3227"/>
                  </a:cubicBezTo>
                  <a:cubicBezTo>
                    <a:pt x="48" y="3250"/>
                    <a:pt x="84" y="3262"/>
                    <a:pt x="108" y="3262"/>
                  </a:cubicBezTo>
                  <a:lnTo>
                    <a:pt x="131" y="3262"/>
                  </a:lnTo>
                  <a:cubicBezTo>
                    <a:pt x="870" y="3143"/>
                    <a:pt x="1596" y="2762"/>
                    <a:pt x="2179" y="2179"/>
                  </a:cubicBezTo>
                  <a:cubicBezTo>
                    <a:pt x="2763" y="1595"/>
                    <a:pt x="3144" y="869"/>
                    <a:pt x="3263" y="131"/>
                  </a:cubicBezTo>
                  <a:cubicBezTo>
                    <a:pt x="3263" y="95"/>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 name="Google Shape;994;p51"/>
            <p:cNvSpPr/>
            <p:nvPr/>
          </p:nvSpPr>
          <p:spPr>
            <a:xfrm>
              <a:off x="6624925" y="2759700"/>
              <a:ext cx="81875" cy="81575"/>
            </a:xfrm>
            <a:custGeom>
              <a:rect b="b" l="l" r="r" t="t"/>
              <a:pathLst>
                <a:path extrusionOk="0" h="3263" w="3275">
                  <a:moveTo>
                    <a:pt x="262" y="250"/>
                  </a:moveTo>
                  <a:cubicBezTo>
                    <a:pt x="905" y="381"/>
                    <a:pt x="1524" y="727"/>
                    <a:pt x="2036" y="1239"/>
                  </a:cubicBezTo>
                  <a:cubicBezTo>
                    <a:pt x="2548" y="1751"/>
                    <a:pt x="2894" y="2370"/>
                    <a:pt x="3025" y="3013"/>
                  </a:cubicBezTo>
                  <a:cubicBezTo>
                    <a:pt x="2382" y="2882"/>
                    <a:pt x="1763" y="2536"/>
                    <a:pt x="1251" y="2024"/>
                  </a:cubicBezTo>
                  <a:cubicBezTo>
                    <a:pt x="739" y="1512"/>
                    <a:pt x="393" y="893"/>
                    <a:pt x="262" y="250"/>
                  </a:cubicBezTo>
                  <a:close/>
                  <a:moveTo>
                    <a:pt x="143" y="0"/>
                  </a:moveTo>
                  <a:cubicBezTo>
                    <a:pt x="108" y="0"/>
                    <a:pt x="72" y="12"/>
                    <a:pt x="48" y="36"/>
                  </a:cubicBezTo>
                  <a:cubicBezTo>
                    <a:pt x="12" y="60"/>
                    <a:pt x="0" y="96"/>
                    <a:pt x="12" y="131"/>
                  </a:cubicBezTo>
                  <a:cubicBezTo>
                    <a:pt x="119" y="869"/>
                    <a:pt x="500" y="1596"/>
                    <a:pt x="1084" y="2179"/>
                  </a:cubicBezTo>
                  <a:cubicBezTo>
                    <a:pt x="1679" y="2763"/>
                    <a:pt x="2405" y="3144"/>
                    <a:pt x="3144" y="3263"/>
                  </a:cubicBezTo>
                  <a:lnTo>
                    <a:pt x="3156" y="3263"/>
                  </a:lnTo>
                  <a:cubicBezTo>
                    <a:pt x="3191" y="3263"/>
                    <a:pt x="3215" y="3251"/>
                    <a:pt x="3239" y="3227"/>
                  </a:cubicBezTo>
                  <a:cubicBezTo>
                    <a:pt x="3263" y="3203"/>
                    <a:pt x="3275" y="3167"/>
                    <a:pt x="3275" y="3132"/>
                  </a:cubicBezTo>
                  <a:cubicBezTo>
                    <a:pt x="3156" y="2393"/>
                    <a:pt x="2775" y="1667"/>
                    <a:pt x="2191" y="1084"/>
                  </a:cubicBezTo>
                  <a:cubicBezTo>
                    <a:pt x="1608" y="500"/>
                    <a:pt x="881" y="107"/>
                    <a:pt x="14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 name="Google Shape;995;p51"/>
            <p:cNvSpPr/>
            <p:nvPr/>
          </p:nvSpPr>
          <p:spPr>
            <a:xfrm>
              <a:off x="6701125" y="2759700"/>
              <a:ext cx="81575" cy="81575"/>
            </a:xfrm>
            <a:custGeom>
              <a:rect b="b" l="l" r="r" t="t"/>
              <a:pathLst>
                <a:path extrusionOk="0" h="3263" w="3263">
                  <a:moveTo>
                    <a:pt x="3013" y="250"/>
                  </a:moveTo>
                  <a:cubicBezTo>
                    <a:pt x="2882" y="893"/>
                    <a:pt x="2536" y="1512"/>
                    <a:pt x="2024" y="2024"/>
                  </a:cubicBezTo>
                  <a:cubicBezTo>
                    <a:pt x="1513" y="2536"/>
                    <a:pt x="893" y="2882"/>
                    <a:pt x="250" y="3013"/>
                  </a:cubicBezTo>
                  <a:cubicBezTo>
                    <a:pt x="381" y="2370"/>
                    <a:pt x="727" y="1751"/>
                    <a:pt x="1239" y="1239"/>
                  </a:cubicBezTo>
                  <a:cubicBezTo>
                    <a:pt x="1751" y="727"/>
                    <a:pt x="2370" y="381"/>
                    <a:pt x="3013" y="250"/>
                  </a:cubicBezTo>
                  <a:close/>
                  <a:moveTo>
                    <a:pt x="3132" y="0"/>
                  </a:moveTo>
                  <a:cubicBezTo>
                    <a:pt x="2394" y="107"/>
                    <a:pt x="1667" y="500"/>
                    <a:pt x="1084" y="1084"/>
                  </a:cubicBezTo>
                  <a:cubicBezTo>
                    <a:pt x="489" y="1667"/>
                    <a:pt x="108" y="2393"/>
                    <a:pt x="0" y="3132"/>
                  </a:cubicBezTo>
                  <a:cubicBezTo>
                    <a:pt x="0" y="3167"/>
                    <a:pt x="12" y="3203"/>
                    <a:pt x="36" y="3227"/>
                  </a:cubicBezTo>
                  <a:cubicBezTo>
                    <a:pt x="48" y="3251"/>
                    <a:pt x="84" y="3263"/>
                    <a:pt x="108" y="3263"/>
                  </a:cubicBezTo>
                  <a:lnTo>
                    <a:pt x="131" y="3263"/>
                  </a:lnTo>
                  <a:cubicBezTo>
                    <a:pt x="870" y="3144"/>
                    <a:pt x="1596" y="2763"/>
                    <a:pt x="2179" y="2179"/>
                  </a:cubicBezTo>
                  <a:cubicBezTo>
                    <a:pt x="2763" y="1596"/>
                    <a:pt x="3144" y="869"/>
                    <a:pt x="3263" y="131"/>
                  </a:cubicBezTo>
                  <a:cubicBezTo>
                    <a:pt x="3263" y="96"/>
                    <a:pt x="3251" y="60"/>
                    <a:pt x="3227" y="36"/>
                  </a:cubicBezTo>
                  <a:cubicBezTo>
                    <a:pt x="3203" y="12"/>
                    <a:pt x="3167" y="0"/>
                    <a:pt x="31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 name="Google Shape;996;p51"/>
            <p:cNvSpPr/>
            <p:nvPr/>
          </p:nvSpPr>
          <p:spPr>
            <a:xfrm>
              <a:off x="6624925" y="2835000"/>
              <a:ext cx="81875" cy="81575"/>
            </a:xfrm>
            <a:custGeom>
              <a:rect b="b" l="l" r="r" t="t"/>
              <a:pathLst>
                <a:path extrusionOk="0" h="3263"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2"/>
                    <a:pt x="48" y="36"/>
                  </a:cubicBezTo>
                  <a:cubicBezTo>
                    <a:pt x="12" y="60"/>
                    <a:pt x="0" y="96"/>
                    <a:pt x="12" y="132"/>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75" y="3132"/>
                  </a:cubicBezTo>
                  <a:cubicBezTo>
                    <a:pt x="3156" y="2394"/>
                    <a:pt x="2775" y="1667"/>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 name="Google Shape;997;p51"/>
            <p:cNvSpPr/>
            <p:nvPr/>
          </p:nvSpPr>
          <p:spPr>
            <a:xfrm>
              <a:off x="6701125" y="2835000"/>
              <a:ext cx="81575" cy="81575"/>
            </a:xfrm>
            <a:custGeom>
              <a:rect b="b" l="l" r="r" t="t"/>
              <a:pathLst>
                <a:path extrusionOk="0" h="3263"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7"/>
                    <a:pt x="108" y="2394"/>
                    <a:pt x="0" y="3132"/>
                  </a:cubicBezTo>
                  <a:cubicBezTo>
                    <a:pt x="0" y="3168"/>
                    <a:pt x="12" y="3203"/>
                    <a:pt x="36" y="3227"/>
                  </a:cubicBezTo>
                  <a:cubicBezTo>
                    <a:pt x="48" y="3251"/>
                    <a:pt x="84" y="3263"/>
                    <a:pt x="108" y="3263"/>
                  </a:cubicBezTo>
                  <a:lnTo>
                    <a:pt x="131" y="3263"/>
                  </a:lnTo>
                  <a:cubicBezTo>
                    <a:pt x="870" y="3144"/>
                    <a:pt x="1596" y="2763"/>
                    <a:pt x="2179" y="2179"/>
                  </a:cubicBezTo>
                  <a:cubicBezTo>
                    <a:pt x="2763" y="1596"/>
                    <a:pt x="3144" y="870"/>
                    <a:pt x="3263" y="132"/>
                  </a:cubicBezTo>
                  <a:cubicBezTo>
                    <a:pt x="3263" y="96"/>
                    <a:pt x="3251" y="60"/>
                    <a:pt x="3227" y="36"/>
                  </a:cubicBezTo>
                  <a:cubicBezTo>
                    <a:pt x="3203" y="12"/>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 name="Google Shape;998;p51"/>
            <p:cNvSpPr/>
            <p:nvPr/>
          </p:nvSpPr>
          <p:spPr>
            <a:xfrm>
              <a:off x="6624925" y="2910300"/>
              <a:ext cx="81875" cy="81600"/>
            </a:xfrm>
            <a:custGeom>
              <a:rect b="b" l="l" r="r" t="t"/>
              <a:pathLst>
                <a:path extrusionOk="0" h="3264" w="3275">
                  <a:moveTo>
                    <a:pt x="262" y="251"/>
                  </a:moveTo>
                  <a:lnTo>
                    <a:pt x="262" y="251"/>
                  </a:lnTo>
                  <a:cubicBezTo>
                    <a:pt x="893"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7"/>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 name="Google Shape;999;p51"/>
            <p:cNvSpPr/>
            <p:nvPr/>
          </p:nvSpPr>
          <p:spPr>
            <a:xfrm>
              <a:off x="6701125" y="2910300"/>
              <a:ext cx="81575" cy="81600"/>
            </a:xfrm>
            <a:custGeom>
              <a:rect b="b" l="l" r="r" t="t"/>
              <a:pathLst>
                <a:path extrusionOk="0" h="3264" w="3263">
                  <a:moveTo>
                    <a:pt x="3013" y="251"/>
                  </a:moveTo>
                  <a:cubicBezTo>
                    <a:pt x="2882" y="894"/>
                    <a:pt x="2536" y="1513"/>
                    <a:pt x="2024" y="2025"/>
                  </a:cubicBezTo>
                  <a:cubicBezTo>
                    <a:pt x="1513" y="2537"/>
                    <a:pt x="893" y="2882"/>
                    <a:pt x="250" y="3013"/>
                  </a:cubicBezTo>
                  <a:cubicBezTo>
                    <a:pt x="381" y="2370"/>
                    <a:pt x="727" y="1751"/>
                    <a:pt x="1239" y="1239"/>
                  </a:cubicBezTo>
                  <a:cubicBezTo>
                    <a:pt x="1751" y="727"/>
                    <a:pt x="2370" y="382"/>
                    <a:pt x="3013" y="251"/>
                  </a:cubicBezTo>
                  <a:close/>
                  <a:moveTo>
                    <a:pt x="3132" y="1"/>
                  </a:moveTo>
                  <a:cubicBezTo>
                    <a:pt x="2394" y="108"/>
                    <a:pt x="1667" y="501"/>
                    <a:pt x="1084" y="1084"/>
                  </a:cubicBezTo>
                  <a:cubicBezTo>
                    <a:pt x="489" y="1668"/>
                    <a:pt x="108" y="2394"/>
                    <a:pt x="0" y="3132"/>
                  </a:cubicBezTo>
                  <a:cubicBezTo>
                    <a:pt x="0" y="3168"/>
                    <a:pt x="12" y="3204"/>
                    <a:pt x="36" y="3227"/>
                  </a:cubicBezTo>
                  <a:cubicBezTo>
                    <a:pt x="48" y="3251"/>
                    <a:pt x="84" y="3263"/>
                    <a:pt x="108" y="3263"/>
                  </a:cubicBezTo>
                  <a:lnTo>
                    <a:pt x="131" y="3263"/>
                  </a:lnTo>
                  <a:cubicBezTo>
                    <a:pt x="870" y="3144"/>
                    <a:pt x="1596" y="2763"/>
                    <a:pt x="2179" y="2180"/>
                  </a:cubicBezTo>
                  <a:cubicBezTo>
                    <a:pt x="2763" y="1596"/>
                    <a:pt x="3144" y="870"/>
                    <a:pt x="3263" y="132"/>
                  </a:cubicBezTo>
                  <a:cubicBezTo>
                    <a:pt x="3263" y="96"/>
                    <a:pt x="3251" y="60"/>
                    <a:pt x="3227" y="37"/>
                  </a:cubicBezTo>
                  <a:cubicBezTo>
                    <a:pt x="3203" y="13"/>
                    <a:pt x="3167" y="1"/>
                    <a:pt x="3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 name="Google Shape;1000;p51"/>
            <p:cNvSpPr/>
            <p:nvPr/>
          </p:nvSpPr>
          <p:spPr>
            <a:xfrm>
              <a:off x="6624925" y="2609075"/>
              <a:ext cx="81875" cy="81600"/>
            </a:xfrm>
            <a:custGeom>
              <a:rect b="b" l="l" r="r" t="t"/>
              <a:pathLst>
                <a:path extrusionOk="0" h="3264" w="3275">
                  <a:moveTo>
                    <a:pt x="262" y="251"/>
                  </a:moveTo>
                  <a:lnTo>
                    <a:pt x="262" y="251"/>
                  </a:lnTo>
                  <a:cubicBezTo>
                    <a:pt x="905" y="382"/>
                    <a:pt x="1524" y="727"/>
                    <a:pt x="2036" y="1239"/>
                  </a:cubicBezTo>
                  <a:cubicBezTo>
                    <a:pt x="2548" y="1751"/>
                    <a:pt x="2894" y="2370"/>
                    <a:pt x="3025" y="3013"/>
                  </a:cubicBezTo>
                  <a:cubicBezTo>
                    <a:pt x="2382" y="2882"/>
                    <a:pt x="1763" y="2537"/>
                    <a:pt x="1251" y="2025"/>
                  </a:cubicBezTo>
                  <a:cubicBezTo>
                    <a:pt x="739" y="1513"/>
                    <a:pt x="393" y="894"/>
                    <a:pt x="262" y="251"/>
                  </a:cubicBezTo>
                  <a:close/>
                  <a:moveTo>
                    <a:pt x="143" y="1"/>
                  </a:moveTo>
                  <a:cubicBezTo>
                    <a:pt x="108" y="1"/>
                    <a:pt x="72" y="13"/>
                    <a:pt x="48" y="36"/>
                  </a:cubicBezTo>
                  <a:cubicBezTo>
                    <a:pt x="12" y="60"/>
                    <a:pt x="0" y="96"/>
                    <a:pt x="12" y="132"/>
                  </a:cubicBezTo>
                  <a:cubicBezTo>
                    <a:pt x="119" y="870"/>
                    <a:pt x="500" y="1596"/>
                    <a:pt x="1084" y="2180"/>
                  </a:cubicBezTo>
                  <a:cubicBezTo>
                    <a:pt x="1679" y="2763"/>
                    <a:pt x="2405" y="3144"/>
                    <a:pt x="3144" y="3263"/>
                  </a:cubicBezTo>
                  <a:lnTo>
                    <a:pt x="3156" y="3263"/>
                  </a:lnTo>
                  <a:cubicBezTo>
                    <a:pt x="3191" y="3263"/>
                    <a:pt x="3215" y="3251"/>
                    <a:pt x="3239" y="3227"/>
                  </a:cubicBezTo>
                  <a:cubicBezTo>
                    <a:pt x="3263" y="3204"/>
                    <a:pt x="3275" y="3168"/>
                    <a:pt x="3275" y="3132"/>
                  </a:cubicBezTo>
                  <a:cubicBezTo>
                    <a:pt x="3156" y="2394"/>
                    <a:pt x="2775" y="1668"/>
                    <a:pt x="2191" y="1084"/>
                  </a:cubicBezTo>
                  <a:cubicBezTo>
                    <a:pt x="1608" y="501"/>
                    <a:pt x="881" y="108"/>
                    <a:pt x="1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 name="Google Shape;1001;p51"/>
            <p:cNvSpPr/>
            <p:nvPr/>
          </p:nvSpPr>
          <p:spPr>
            <a:xfrm>
              <a:off x="6398700" y="3039500"/>
              <a:ext cx="610525" cy="789400"/>
            </a:xfrm>
            <a:custGeom>
              <a:rect b="b" l="l" r="r" t="t"/>
              <a:pathLst>
                <a:path extrusionOk="0" h="31576" w="24421">
                  <a:moveTo>
                    <a:pt x="15657" y="226"/>
                  </a:moveTo>
                  <a:cubicBezTo>
                    <a:pt x="16443" y="226"/>
                    <a:pt x="17181" y="572"/>
                    <a:pt x="17634" y="1155"/>
                  </a:cubicBezTo>
                  <a:cubicBezTo>
                    <a:pt x="18753" y="2596"/>
                    <a:pt x="17515" y="4536"/>
                    <a:pt x="16431" y="6263"/>
                  </a:cubicBezTo>
                  <a:cubicBezTo>
                    <a:pt x="15943" y="7013"/>
                    <a:pt x="15491" y="7739"/>
                    <a:pt x="15288" y="8346"/>
                  </a:cubicBezTo>
                  <a:cubicBezTo>
                    <a:pt x="14741" y="9978"/>
                    <a:pt x="16241" y="11252"/>
                    <a:pt x="18122" y="12871"/>
                  </a:cubicBezTo>
                  <a:cubicBezTo>
                    <a:pt x="19646" y="14169"/>
                    <a:pt x="21372" y="15645"/>
                    <a:pt x="22456" y="17669"/>
                  </a:cubicBezTo>
                  <a:cubicBezTo>
                    <a:pt x="23682" y="19967"/>
                    <a:pt x="24170" y="23813"/>
                    <a:pt x="22349" y="26849"/>
                  </a:cubicBezTo>
                  <a:cubicBezTo>
                    <a:pt x="21110" y="28908"/>
                    <a:pt x="18360" y="31361"/>
                    <a:pt x="12205" y="31361"/>
                  </a:cubicBezTo>
                  <a:cubicBezTo>
                    <a:pt x="6061" y="31361"/>
                    <a:pt x="3299" y="28908"/>
                    <a:pt x="2072" y="26849"/>
                  </a:cubicBezTo>
                  <a:cubicBezTo>
                    <a:pt x="251" y="23813"/>
                    <a:pt x="739" y="19967"/>
                    <a:pt x="1953" y="17669"/>
                  </a:cubicBezTo>
                  <a:cubicBezTo>
                    <a:pt x="3037" y="15645"/>
                    <a:pt x="4763" y="14169"/>
                    <a:pt x="6287" y="12871"/>
                  </a:cubicBezTo>
                  <a:cubicBezTo>
                    <a:pt x="8180" y="11252"/>
                    <a:pt x="9669" y="9978"/>
                    <a:pt x="9121" y="8346"/>
                  </a:cubicBezTo>
                  <a:cubicBezTo>
                    <a:pt x="8918" y="7739"/>
                    <a:pt x="8466" y="7013"/>
                    <a:pt x="7990" y="6263"/>
                  </a:cubicBezTo>
                  <a:cubicBezTo>
                    <a:pt x="6894" y="4536"/>
                    <a:pt x="5668" y="2596"/>
                    <a:pt x="6787" y="1155"/>
                  </a:cubicBezTo>
                  <a:cubicBezTo>
                    <a:pt x="7240" y="572"/>
                    <a:pt x="7978" y="226"/>
                    <a:pt x="8764" y="226"/>
                  </a:cubicBezTo>
                  <a:close/>
                  <a:moveTo>
                    <a:pt x="8764" y="0"/>
                  </a:moveTo>
                  <a:cubicBezTo>
                    <a:pt x="7906" y="0"/>
                    <a:pt x="7109" y="381"/>
                    <a:pt x="6609" y="1012"/>
                  </a:cubicBezTo>
                  <a:cubicBezTo>
                    <a:pt x="5394" y="2584"/>
                    <a:pt x="6668" y="4596"/>
                    <a:pt x="7799" y="6382"/>
                  </a:cubicBezTo>
                  <a:cubicBezTo>
                    <a:pt x="8276" y="7120"/>
                    <a:pt x="8716" y="7834"/>
                    <a:pt x="8918" y="8406"/>
                  </a:cubicBezTo>
                  <a:cubicBezTo>
                    <a:pt x="9407" y="9906"/>
                    <a:pt x="7966" y="11144"/>
                    <a:pt x="6144" y="12704"/>
                  </a:cubicBezTo>
                  <a:cubicBezTo>
                    <a:pt x="4608" y="14014"/>
                    <a:pt x="2858" y="15502"/>
                    <a:pt x="1763" y="17574"/>
                  </a:cubicBezTo>
                  <a:cubicBezTo>
                    <a:pt x="465" y="19991"/>
                    <a:pt x="1" y="23836"/>
                    <a:pt x="1882" y="26968"/>
                  </a:cubicBezTo>
                  <a:cubicBezTo>
                    <a:pt x="3132" y="29075"/>
                    <a:pt x="5954" y="31575"/>
                    <a:pt x="12205" y="31575"/>
                  </a:cubicBezTo>
                  <a:cubicBezTo>
                    <a:pt x="18467" y="31575"/>
                    <a:pt x="21277" y="29075"/>
                    <a:pt x="22539" y="26968"/>
                  </a:cubicBezTo>
                  <a:cubicBezTo>
                    <a:pt x="24420" y="23836"/>
                    <a:pt x="23944" y="19991"/>
                    <a:pt x="22658" y="17574"/>
                  </a:cubicBezTo>
                  <a:cubicBezTo>
                    <a:pt x="21551" y="15502"/>
                    <a:pt x="19813" y="14014"/>
                    <a:pt x="18277" y="12704"/>
                  </a:cubicBezTo>
                  <a:cubicBezTo>
                    <a:pt x="16443" y="11144"/>
                    <a:pt x="15003" y="9906"/>
                    <a:pt x="15503" y="8406"/>
                  </a:cubicBezTo>
                  <a:cubicBezTo>
                    <a:pt x="15693" y="7834"/>
                    <a:pt x="16146" y="7120"/>
                    <a:pt x="16622" y="6382"/>
                  </a:cubicBezTo>
                  <a:cubicBezTo>
                    <a:pt x="17741" y="4596"/>
                    <a:pt x="19015" y="2584"/>
                    <a:pt x="17801" y="1012"/>
                  </a:cubicBezTo>
                  <a:cubicBezTo>
                    <a:pt x="17312" y="381"/>
                    <a:pt x="16515" y="0"/>
                    <a:pt x="1565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 name="Google Shape;1002;p51"/>
            <p:cNvSpPr/>
            <p:nvPr/>
          </p:nvSpPr>
          <p:spPr>
            <a:xfrm>
              <a:off x="6563000" y="3063700"/>
              <a:ext cx="239050" cy="156800"/>
            </a:xfrm>
            <a:custGeom>
              <a:rect b="b" l="l" r="r" t="t"/>
              <a:pathLst>
                <a:path extrusionOk="0" h="6272" w="9562">
                  <a:moveTo>
                    <a:pt x="124" y="1"/>
                  </a:moveTo>
                  <a:cubicBezTo>
                    <a:pt x="98" y="1"/>
                    <a:pt x="71" y="10"/>
                    <a:pt x="49" y="32"/>
                  </a:cubicBezTo>
                  <a:cubicBezTo>
                    <a:pt x="1" y="80"/>
                    <a:pt x="1" y="139"/>
                    <a:pt x="49" y="187"/>
                  </a:cubicBezTo>
                  <a:cubicBezTo>
                    <a:pt x="2799" y="3116"/>
                    <a:pt x="5204" y="4616"/>
                    <a:pt x="6728" y="5354"/>
                  </a:cubicBezTo>
                  <a:cubicBezTo>
                    <a:pt x="8395" y="6164"/>
                    <a:pt x="9395" y="6271"/>
                    <a:pt x="9431" y="6271"/>
                  </a:cubicBezTo>
                  <a:lnTo>
                    <a:pt x="9443" y="6271"/>
                  </a:lnTo>
                  <a:cubicBezTo>
                    <a:pt x="9502" y="6271"/>
                    <a:pt x="9550" y="6224"/>
                    <a:pt x="9562" y="6176"/>
                  </a:cubicBezTo>
                  <a:cubicBezTo>
                    <a:pt x="9562" y="6104"/>
                    <a:pt x="9514" y="6057"/>
                    <a:pt x="9454" y="6045"/>
                  </a:cubicBezTo>
                  <a:cubicBezTo>
                    <a:pt x="9443" y="6045"/>
                    <a:pt x="8442" y="5938"/>
                    <a:pt x="6811" y="5140"/>
                  </a:cubicBezTo>
                  <a:cubicBezTo>
                    <a:pt x="5311" y="4414"/>
                    <a:pt x="2942" y="2937"/>
                    <a:pt x="203" y="32"/>
                  </a:cubicBezTo>
                  <a:cubicBezTo>
                    <a:pt x="184" y="13"/>
                    <a:pt x="155"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 name="Google Shape;1003;p51"/>
            <p:cNvSpPr/>
            <p:nvPr/>
          </p:nvSpPr>
          <p:spPr>
            <a:xfrm>
              <a:off x="6607350" y="3302200"/>
              <a:ext cx="372100" cy="253750"/>
            </a:xfrm>
            <a:custGeom>
              <a:rect b="b" l="l" r="r" t="t"/>
              <a:pathLst>
                <a:path extrusionOk="0" h="10150" w="14884">
                  <a:moveTo>
                    <a:pt x="126" y="0"/>
                  </a:moveTo>
                  <a:cubicBezTo>
                    <a:pt x="88" y="0"/>
                    <a:pt x="49" y="21"/>
                    <a:pt x="25" y="53"/>
                  </a:cubicBezTo>
                  <a:cubicBezTo>
                    <a:pt x="1" y="113"/>
                    <a:pt x="13" y="172"/>
                    <a:pt x="72" y="208"/>
                  </a:cubicBezTo>
                  <a:cubicBezTo>
                    <a:pt x="1049" y="767"/>
                    <a:pt x="1489" y="2041"/>
                    <a:pt x="1584" y="2970"/>
                  </a:cubicBezTo>
                  <a:cubicBezTo>
                    <a:pt x="1632" y="3446"/>
                    <a:pt x="1620" y="3934"/>
                    <a:pt x="1620" y="4423"/>
                  </a:cubicBezTo>
                  <a:cubicBezTo>
                    <a:pt x="1620" y="5018"/>
                    <a:pt x="1608" y="5637"/>
                    <a:pt x="1704" y="6244"/>
                  </a:cubicBezTo>
                  <a:cubicBezTo>
                    <a:pt x="1894" y="7482"/>
                    <a:pt x="2454" y="8554"/>
                    <a:pt x="3299" y="9268"/>
                  </a:cubicBezTo>
                  <a:cubicBezTo>
                    <a:pt x="3978" y="9840"/>
                    <a:pt x="4847" y="10149"/>
                    <a:pt x="5680" y="10149"/>
                  </a:cubicBezTo>
                  <a:cubicBezTo>
                    <a:pt x="6002" y="10149"/>
                    <a:pt x="6311" y="10102"/>
                    <a:pt x="6609" y="10007"/>
                  </a:cubicBezTo>
                  <a:cubicBezTo>
                    <a:pt x="7192" y="9828"/>
                    <a:pt x="7704" y="9471"/>
                    <a:pt x="8204" y="9137"/>
                  </a:cubicBezTo>
                  <a:cubicBezTo>
                    <a:pt x="8431" y="8971"/>
                    <a:pt x="8669" y="8816"/>
                    <a:pt x="8907" y="8661"/>
                  </a:cubicBezTo>
                  <a:cubicBezTo>
                    <a:pt x="9835" y="8117"/>
                    <a:pt x="10904" y="7842"/>
                    <a:pt x="11982" y="7842"/>
                  </a:cubicBezTo>
                  <a:cubicBezTo>
                    <a:pt x="12911" y="7842"/>
                    <a:pt x="13846" y="8046"/>
                    <a:pt x="14705" y="8459"/>
                  </a:cubicBezTo>
                  <a:cubicBezTo>
                    <a:pt x="14724" y="8470"/>
                    <a:pt x="14743" y="8476"/>
                    <a:pt x="14762" y="8476"/>
                  </a:cubicBezTo>
                  <a:cubicBezTo>
                    <a:pt x="14800" y="8476"/>
                    <a:pt x="14836" y="8452"/>
                    <a:pt x="14860" y="8411"/>
                  </a:cubicBezTo>
                  <a:cubicBezTo>
                    <a:pt x="14884" y="8352"/>
                    <a:pt x="14860" y="8292"/>
                    <a:pt x="14800" y="8268"/>
                  </a:cubicBezTo>
                  <a:cubicBezTo>
                    <a:pt x="13908" y="7836"/>
                    <a:pt x="12933" y="7620"/>
                    <a:pt x="11965" y="7620"/>
                  </a:cubicBezTo>
                  <a:cubicBezTo>
                    <a:pt x="10855" y="7620"/>
                    <a:pt x="9754" y="7904"/>
                    <a:pt x="8800" y="8471"/>
                  </a:cubicBezTo>
                  <a:cubicBezTo>
                    <a:pt x="8550" y="8625"/>
                    <a:pt x="8312" y="8792"/>
                    <a:pt x="8073" y="8947"/>
                  </a:cubicBezTo>
                  <a:cubicBezTo>
                    <a:pt x="7585" y="9280"/>
                    <a:pt x="7097" y="9626"/>
                    <a:pt x="6537" y="9792"/>
                  </a:cubicBezTo>
                  <a:cubicBezTo>
                    <a:pt x="6259" y="9882"/>
                    <a:pt x="5964" y="9925"/>
                    <a:pt x="5664" y="9925"/>
                  </a:cubicBezTo>
                  <a:cubicBezTo>
                    <a:pt x="4888" y="9925"/>
                    <a:pt x="4081" y="9634"/>
                    <a:pt x="3454" y="9102"/>
                  </a:cubicBezTo>
                  <a:cubicBezTo>
                    <a:pt x="2644" y="8423"/>
                    <a:pt x="2096" y="7387"/>
                    <a:pt x="1930" y="6209"/>
                  </a:cubicBezTo>
                  <a:cubicBezTo>
                    <a:pt x="1835" y="5625"/>
                    <a:pt x="1846" y="5006"/>
                    <a:pt x="1846" y="4423"/>
                  </a:cubicBezTo>
                  <a:cubicBezTo>
                    <a:pt x="1846" y="3934"/>
                    <a:pt x="1846" y="3434"/>
                    <a:pt x="1799" y="2946"/>
                  </a:cubicBezTo>
                  <a:cubicBezTo>
                    <a:pt x="1704" y="1922"/>
                    <a:pt x="1227" y="613"/>
                    <a:pt x="180" y="17"/>
                  </a:cubicBezTo>
                  <a:cubicBezTo>
                    <a:pt x="164" y="5"/>
                    <a:pt x="145" y="0"/>
                    <a:pt x="12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 name="Google Shape;1004;p51"/>
            <p:cNvSpPr/>
            <p:nvPr/>
          </p:nvSpPr>
          <p:spPr>
            <a:xfrm>
              <a:off x="6414475" y="3352725"/>
              <a:ext cx="164325" cy="242800"/>
            </a:xfrm>
            <a:custGeom>
              <a:rect b="b" l="l" r="r" t="t"/>
              <a:pathLst>
                <a:path extrusionOk="0" h="9712" w="6573">
                  <a:moveTo>
                    <a:pt x="5754" y="1"/>
                  </a:moveTo>
                  <a:cubicBezTo>
                    <a:pt x="5742" y="1"/>
                    <a:pt x="5729" y="3"/>
                    <a:pt x="5716" y="8"/>
                  </a:cubicBezTo>
                  <a:cubicBezTo>
                    <a:pt x="5656" y="32"/>
                    <a:pt x="5632" y="92"/>
                    <a:pt x="5656" y="151"/>
                  </a:cubicBezTo>
                  <a:cubicBezTo>
                    <a:pt x="6347" y="2044"/>
                    <a:pt x="6144" y="4366"/>
                    <a:pt x="5144" y="6057"/>
                  </a:cubicBezTo>
                  <a:cubicBezTo>
                    <a:pt x="4120" y="7795"/>
                    <a:pt x="2096" y="9176"/>
                    <a:pt x="96" y="9486"/>
                  </a:cubicBezTo>
                  <a:cubicBezTo>
                    <a:pt x="36" y="9498"/>
                    <a:pt x="1" y="9557"/>
                    <a:pt x="1" y="9617"/>
                  </a:cubicBezTo>
                  <a:cubicBezTo>
                    <a:pt x="13" y="9676"/>
                    <a:pt x="60" y="9712"/>
                    <a:pt x="120" y="9712"/>
                  </a:cubicBezTo>
                  <a:lnTo>
                    <a:pt x="132" y="9712"/>
                  </a:lnTo>
                  <a:cubicBezTo>
                    <a:pt x="2191" y="9391"/>
                    <a:pt x="4275" y="7962"/>
                    <a:pt x="5335" y="6176"/>
                  </a:cubicBezTo>
                  <a:cubicBezTo>
                    <a:pt x="6371" y="4426"/>
                    <a:pt x="6573" y="2032"/>
                    <a:pt x="5859" y="68"/>
                  </a:cubicBezTo>
                  <a:cubicBezTo>
                    <a:pt x="5840" y="31"/>
                    <a:pt x="5800" y="1"/>
                    <a:pt x="5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5" name="Google Shape;1005;p51"/>
          <p:cNvSpPr txBox="1"/>
          <p:nvPr>
            <p:ph type="title"/>
          </p:nvPr>
        </p:nvSpPr>
        <p:spPr>
          <a:xfrm>
            <a:off x="1703844" y="1973390"/>
            <a:ext cx="5736300" cy="9894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Introduction</a:t>
            </a:r>
            <a:endParaRPr/>
          </a:p>
        </p:txBody>
      </p:sp>
      <p:sp>
        <p:nvSpPr>
          <p:cNvPr id="1006" name="Google Shape;1006;p51"/>
          <p:cNvSpPr txBox="1"/>
          <p:nvPr>
            <p:ph idx="1" type="subTitle"/>
          </p:nvPr>
        </p:nvSpPr>
        <p:spPr>
          <a:xfrm>
            <a:off x="2240544" y="3158215"/>
            <a:ext cx="4662900" cy="4416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You can enter a subtitle here if you need it</a:t>
            </a:r>
            <a:endParaRPr/>
          </a:p>
        </p:txBody>
      </p:sp>
      <p:sp>
        <p:nvSpPr>
          <p:cNvPr id="1007" name="Google Shape;1007;p51"/>
          <p:cNvSpPr txBox="1"/>
          <p:nvPr>
            <p:ph idx="2" type="title"/>
          </p:nvPr>
        </p:nvSpPr>
        <p:spPr>
          <a:xfrm>
            <a:off x="3908800" y="597625"/>
            <a:ext cx="1326300" cy="1084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01</a:t>
            </a:r>
            <a:endParaRPr/>
          </a:p>
        </p:txBody>
      </p:sp>
    </p:spTree>
  </p:cSld>
  <p:clrMapOvr>
    <a:masterClrMapping/>
  </p:clrMapOvr>
</p:sld>
</file>

<file path=ppt/slides/slide5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762" name="Shape 7762"/>
        <p:cNvGrpSpPr/>
        <p:nvPr/>
      </p:nvGrpSpPr>
      <p:grpSpPr>
        <a:xfrm>
          <a:off x="0" y="0"/>
          <a:ext cx="0" cy="0"/>
          <a:chOff x="0" y="0"/>
          <a:chExt cx="0" cy="0"/>
        </a:xfrm>
      </p:grpSpPr>
      <p:grpSp>
        <p:nvGrpSpPr>
          <p:cNvPr id="7763" name="Google Shape;7763;p96"/>
          <p:cNvGrpSpPr/>
          <p:nvPr/>
        </p:nvGrpSpPr>
        <p:grpSpPr>
          <a:xfrm>
            <a:off x="7071588" y="2263554"/>
            <a:ext cx="362163" cy="347098"/>
            <a:chOff x="7075663" y="2444129"/>
            <a:chExt cx="362163" cy="347098"/>
          </a:xfrm>
        </p:grpSpPr>
        <p:sp>
          <p:nvSpPr>
            <p:cNvPr id="7764" name="Google Shape;7764;p96"/>
            <p:cNvSpPr/>
            <p:nvPr/>
          </p:nvSpPr>
          <p:spPr>
            <a:xfrm>
              <a:off x="7165817" y="2444129"/>
              <a:ext cx="181854" cy="100713"/>
            </a:xfrm>
            <a:custGeom>
              <a:rect b="b" l="l" r="r" t="t"/>
              <a:pathLst>
                <a:path extrusionOk="0" h="3844" w="6941">
                  <a:moveTo>
                    <a:pt x="1879" y="0"/>
                  </a:moveTo>
                  <a:cubicBezTo>
                    <a:pt x="844" y="0"/>
                    <a:pt x="0" y="844"/>
                    <a:pt x="0" y="1879"/>
                  </a:cubicBezTo>
                  <a:lnTo>
                    <a:pt x="0" y="2790"/>
                  </a:lnTo>
                  <a:lnTo>
                    <a:pt x="10" y="2790"/>
                  </a:lnTo>
                  <a:lnTo>
                    <a:pt x="10" y="3834"/>
                  </a:lnTo>
                  <a:lnTo>
                    <a:pt x="1045" y="3834"/>
                  </a:lnTo>
                  <a:lnTo>
                    <a:pt x="1045" y="1879"/>
                  </a:lnTo>
                  <a:cubicBezTo>
                    <a:pt x="1045" y="1419"/>
                    <a:pt x="1419" y="1045"/>
                    <a:pt x="1879" y="1045"/>
                  </a:cubicBezTo>
                  <a:lnTo>
                    <a:pt x="5071" y="1045"/>
                  </a:lnTo>
                  <a:cubicBezTo>
                    <a:pt x="5531" y="1045"/>
                    <a:pt x="5905" y="1419"/>
                    <a:pt x="5905" y="1879"/>
                  </a:cubicBezTo>
                  <a:lnTo>
                    <a:pt x="5905" y="3844"/>
                  </a:lnTo>
                  <a:lnTo>
                    <a:pt x="6940" y="3844"/>
                  </a:lnTo>
                  <a:lnTo>
                    <a:pt x="6940" y="1879"/>
                  </a:lnTo>
                  <a:cubicBezTo>
                    <a:pt x="6940" y="844"/>
                    <a:pt x="6097" y="0"/>
                    <a:pt x="507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5" name="Google Shape;7765;p96"/>
            <p:cNvSpPr/>
            <p:nvPr/>
          </p:nvSpPr>
          <p:spPr>
            <a:xfrm>
              <a:off x="7166053" y="2517201"/>
              <a:ext cx="27405" cy="27405"/>
            </a:xfrm>
            <a:custGeom>
              <a:rect b="b" l="l" r="r" t="t"/>
              <a:pathLst>
                <a:path extrusionOk="0" h="1046" w="1046">
                  <a:moveTo>
                    <a:pt x="260" y="1"/>
                  </a:moveTo>
                  <a:cubicBezTo>
                    <a:pt x="173" y="1"/>
                    <a:pt x="87" y="1"/>
                    <a:pt x="1" y="10"/>
                  </a:cubicBezTo>
                  <a:lnTo>
                    <a:pt x="1" y="1045"/>
                  </a:lnTo>
                  <a:lnTo>
                    <a:pt x="1046" y="1045"/>
                  </a:lnTo>
                  <a:lnTo>
                    <a:pt x="1046" y="1"/>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6" name="Google Shape;7766;p96"/>
            <p:cNvSpPr/>
            <p:nvPr/>
          </p:nvSpPr>
          <p:spPr>
            <a:xfrm>
              <a:off x="7320266" y="2517201"/>
              <a:ext cx="27405" cy="27641"/>
            </a:xfrm>
            <a:custGeom>
              <a:rect b="b" l="l" r="r" t="t"/>
              <a:pathLst>
                <a:path extrusionOk="0" h="1055" w="1046">
                  <a:moveTo>
                    <a:pt x="0" y="1"/>
                  </a:moveTo>
                  <a:lnTo>
                    <a:pt x="0" y="1055"/>
                  </a:lnTo>
                  <a:lnTo>
                    <a:pt x="1045" y="1055"/>
                  </a:lnTo>
                  <a:lnTo>
                    <a:pt x="1045" y="10"/>
                  </a:lnTo>
                  <a:cubicBezTo>
                    <a:pt x="959" y="10"/>
                    <a:pt x="863" y="1"/>
                    <a:pt x="777"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7" name="Google Shape;7767;p96"/>
            <p:cNvSpPr/>
            <p:nvPr/>
          </p:nvSpPr>
          <p:spPr>
            <a:xfrm>
              <a:off x="7075899" y="2544580"/>
              <a:ext cx="361927" cy="246647"/>
            </a:xfrm>
            <a:custGeom>
              <a:rect b="b" l="l" r="r" t="t"/>
              <a:pathLst>
                <a:path extrusionOk="0" h="9414" w="13814">
                  <a:moveTo>
                    <a:pt x="3701" y="0"/>
                  </a:moveTo>
                  <a:cubicBezTo>
                    <a:pt x="1649" y="0"/>
                    <a:pt x="1" y="1659"/>
                    <a:pt x="1" y="3700"/>
                  </a:cubicBezTo>
                  <a:lnTo>
                    <a:pt x="1" y="8637"/>
                  </a:lnTo>
                  <a:cubicBezTo>
                    <a:pt x="1" y="9068"/>
                    <a:pt x="346" y="9413"/>
                    <a:pt x="768" y="9413"/>
                  </a:cubicBezTo>
                  <a:lnTo>
                    <a:pt x="13037" y="9413"/>
                  </a:lnTo>
                  <a:cubicBezTo>
                    <a:pt x="13468" y="9413"/>
                    <a:pt x="13813" y="9068"/>
                    <a:pt x="13813" y="8637"/>
                  </a:cubicBezTo>
                  <a:lnTo>
                    <a:pt x="13813" y="3700"/>
                  </a:lnTo>
                  <a:cubicBezTo>
                    <a:pt x="13813" y="1659"/>
                    <a:pt x="12155" y="0"/>
                    <a:pt x="10113"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8" name="Google Shape;7768;p96"/>
            <p:cNvSpPr/>
            <p:nvPr/>
          </p:nvSpPr>
          <p:spPr>
            <a:xfrm>
              <a:off x="7298153" y="2544580"/>
              <a:ext cx="139672" cy="246647"/>
            </a:xfrm>
            <a:custGeom>
              <a:rect b="b" l="l" r="r" t="t"/>
              <a:pathLst>
                <a:path extrusionOk="0" h="9414" w="5331">
                  <a:moveTo>
                    <a:pt x="1" y="0"/>
                  </a:moveTo>
                  <a:cubicBezTo>
                    <a:pt x="2052" y="0"/>
                    <a:pt x="3710" y="1659"/>
                    <a:pt x="3701" y="3710"/>
                  </a:cubicBezTo>
                  <a:lnTo>
                    <a:pt x="3701" y="8608"/>
                  </a:lnTo>
                  <a:cubicBezTo>
                    <a:pt x="3701" y="9049"/>
                    <a:pt x="3346" y="9413"/>
                    <a:pt x="2905" y="9413"/>
                  </a:cubicBezTo>
                  <a:lnTo>
                    <a:pt x="4535" y="9413"/>
                  </a:lnTo>
                  <a:cubicBezTo>
                    <a:pt x="4976" y="9413"/>
                    <a:pt x="5330" y="9049"/>
                    <a:pt x="5330" y="8608"/>
                  </a:cubicBezTo>
                  <a:lnTo>
                    <a:pt x="5330" y="3710"/>
                  </a:lnTo>
                  <a:cubicBezTo>
                    <a:pt x="5330" y="1659"/>
                    <a:pt x="3672" y="0"/>
                    <a:pt x="1630"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69" name="Google Shape;7769;p96"/>
            <p:cNvSpPr/>
            <p:nvPr/>
          </p:nvSpPr>
          <p:spPr>
            <a:xfrm>
              <a:off x="7075663" y="2743229"/>
              <a:ext cx="362163" cy="47998"/>
            </a:xfrm>
            <a:custGeom>
              <a:rect b="b" l="l" r="r" t="t"/>
              <a:pathLst>
                <a:path extrusionOk="0" h="1832" w="13823">
                  <a:moveTo>
                    <a:pt x="0" y="0"/>
                  </a:moveTo>
                  <a:lnTo>
                    <a:pt x="10" y="1026"/>
                  </a:lnTo>
                  <a:cubicBezTo>
                    <a:pt x="10" y="1467"/>
                    <a:pt x="364" y="1831"/>
                    <a:pt x="805" y="1831"/>
                  </a:cubicBezTo>
                  <a:lnTo>
                    <a:pt x="13017" y="1831"/>
                  </a:lnTo>
                  <a:cubicBezTo>
                    <a:pt x="13458" y="1831"/>
                    <a:pt x="13822" y="1467"/>
                    <a:pt x="13822" y="1026"/>
                  </a:cubicBezTo>
                  <a:lnTo>
                    <a:pt x="138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0" name="Google Shape;7770;p96"/>
            <p:cNvSpPr/>
            <p:nvPr/>
          </p:nvSpPr>
          <p:spPr>
            <a:xfrm>
              <a:off x="7374002" y="2743464"/>
              <a:ext cx="63823" cy="47763"/>
            </a:xfrm>
            <a:custGeom>
              <a:rect b="b" l="l" r="r" t="t"/>
              <a:pathLst>
                <a:path extrusionOk="0" h="1823" w="2436">
                  <a:moveTo>
                    <a:pt x="806" y="1"/>
                  </a:moveTo>
                  <a:lnTo>
                    <a:pt x="806" y="1017"/>
                  </a:lnTo>
                  <a:cubicBezTo>
                    <a:pt x="806" y="1458"/>
                    <a:pt x="441" y="1822"/>
                    <a:pt x="1" y="1822"/>
                  </a:cubicBezTo>
                  <a:lnTo>
                    <a:pt x="1630" y="1822"/>
                  </a:lnTo>
                  <a:cubicBezTo>
                    <a:pt x="2071" y="1822"/>
                    <a:pt x="2435" y="1458"/>
                    <a:pt x="2435" y="1017"/>
                  </a:cubicBezTo>
                  <a:lnTo>
                    <a:pt x="2435"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1" name="Google Shape;7771;p96"/>
            <p:cNvSpPr/>
            <p:nvPr/>
          </p:nvSpPr>
          <p:spPr>
            <a:xfrm>
              <a:off x="7198960" y="2593286"/>
              <a:ext cx="115542" cy="115306"/>
            </a:xfrm>
            <a:custGeom>
              <a:rect b="b" l="l" r="r" t="t"/>
              <a:pathLst>
                <a:path extrusionOk="0" h="4401" w="4410">
                  <a:moveTo>
                    <a:pt x="1831" y="1"/>
                  </a:moveTo>
                  <a:cubicBezTo>
                    <a:pt x="1592" y="1"/>
                    <a:pt x="1390" y="193"/>
                    <a:pt x="1390" y="442"/>
                  </a:cubicBezTo>
                  <a:lnTo>
                    <a:pt x="1390" y="1391"/>
                  </a:lnTo>
                  <a:lnTo>
                    <a:pt x="441" y="1391"/>
                  </a:lnTo>
                  <a:cubicBezTo>
                    <a:pt x="202" y="1391"/>
                    <a:pt x="10" y="1582"/>
                    <a:pt x="1" y="1832"/>
                  </a:cubicBezTo>
                  <a:lnTo>
                    <a:pt x="1" y="2579"/>
                  </a:lnTo>
                  <a:cubicBezTo>
                    <a:pt x="10" y="2819"/>
                    <a:pt x="202" y="3011"/>
                    <a:pt x="441" y="3020"/>
                  </a:cubicBezTo>
                  <a:lnTo>
                    <a:pt x="1390" y="3020"/>
                  </a:lnTo>
                  <a:lnTo>
                    <a:pt x="1390" y="3969"/>
                  </a:lnTo>
                  <a:cubicBezTo>
                    <a:pt x="1390" y="4209"/>
                    <a:pt x="1592" y="4401"/>
                    <a:pt x="1831" y="4401"/>
                  </a:cubicBezTo>
                  <a:lnTo>
                    <a:pt x="2579" y="4401"/>
                  </a:lnTo>
                  <a:cubicBezTo>
                    <a:pt x="2819" y="4401"/>
                    <a:pt x="3020" y="4209"/>
                    <a:pt x="3020" y="3969"/>
                  </a:cubicBezTo>
                  <a:lnTo>
                    <a:pt x="3020" y="3020"/>
                  </a:lnTo>
                  <a:lnTo>
                    <a:pt x="3969" y="3020"/>
                  </a:lnTo>
                  <a:cubicBezTo>
                    <a:pt x="4209" y="3011"/>
                    <a:pt x="4410" y="2819"/>
                    <a:pt x="4410" y="2579"/>
                  </a:cubicBezTo>
                  <a:lnTo>
                    <a:pt x="4410" y="1832"/>
                  </a:lnTo>
                  <a:cubicBezTo>
                    <a:pt x="4410" y="1582"/>
                    <a:pt x="4209" y="1391"/>
                    <a:pt x="3969" y="1391"/>
                  </a:cubicBezTo>
                  <a:lnTo>
                    <a:pt x="3020" y="1391"/>
                  </a:lnTo>
                  <a:lnTo>
                    <a:pt x="3020" y="442"/>
                  </a:lnTo>
                  <a:cubicBezTo>
                    <a:pt x="3020" y="193"/>
                    <a:pt x="2819" y="1"/>
                    <a:pt x="2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72" name="Google Shape;7772;p96"/>
          <p:cNvGrpSpPr/>
          <p:nvPr/>
        </p:nvGrpSpPr>
        <p:grpSpPr>
          <a:xfrm>
            <a:off x="6634100" y="2256009"/>
            <a:ext cx="372197" cy="362163"/>
            <a:chOff x="6638175" y="2436584"/>
            <a:chExt cx="372197" cy="362163"/>
          </a:xfrm>
        </p:grpSpPr>
        <p:sp>
          <p:nvSpPr>
            <p:cNvPr id="7773" name="Google Shape;7773;p96"/>
            <p:cNvSpPr/>
            <p:nvPr/>
          </p:nvSpPr>
          <p:spPr>
            <a:xfrm>
              <a:off x="6638175" y="2436584"/>
              <a:ext cx="182090" cy="362163"/>
            </a:xfrm>
            <a:custGeom>
              <a:rect b="b" l="l" r="r" t="t"/>
              <a:pathLst>
                <a:path extrusionOk="0" h="13823" w="6950">
                  <a:moveTo>
                    <a:pt x="3470" y="1"/>
                  </a:moveTo>
                  <a:cubicBezTo>
                    <a:pt x="1553" y="1"/>
                    <a:pt x="0" y="1563"/>
                    <a:pt x="0" y="3480"/>
                  </a:cubicBezTo>
                  <a:lnTo>
                    <a:pt x="0" y="10343"/>
                  </a:lnTo>
                  <a:cubicBezTo>
                    <a:pt x="0" y="12260"/>
                    <a:pt x="1553" y="13823"/>
                    <a:pt x="3470" y="13823"/>
                  </a:cubicBezTo>
                  <a:cubicBezTo>
                    <a:pt x="5387" y="13823"/>
                    <a:pt x="6950" y="12260"/>
                    <a:pt x="6950" y="10343"/>
                  </a:cubicBezTo>
                  <a:lnTo>
                    <a:pt x="6950" y="3480"/>
                  </a:lnTo>
                  <a:cubicBezTo>
                    <a:pt x="6950" y="1563"/>
                    <a:pt x="5387" y="1"/>
                    <a:pt x="347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4" name="Google Shape;7774;p96"/>
            <p:cNvSpPr/>
            <p:nvPr/>
          </p:nvSpPr>
          <p:spPr>
            <a:xfrm>
              <a:off x="6662017" y="2441850"/>
              <a:ext cx="158248" cy="356792"/>
            </a:xfrm>
            <a:custGeom>
              <a:rect b="b" l="l" r="r" t="t"/>
              <a:pathLst>
                <a:path extrusionOk="0" h="13618" w="6040">
                  <a:moveTo>
                    <a:pt x="3720" y="1"/>
                  </a:moveTo>
                  <a:lnTo>
                    <a:pt x="3720" y="1"/>
                  </a:lnTo>
                  <a:cubicBezTo>
                    <a:pt x="4305" y="643"/>
                    <a:pt x="4631" y="1477"/>
                    <a:pt x="4631" y="2349"/>
                  </a:cubicBezTo>
                  <a:lnTo>
                    <a:pt x="4631" y="9212"/>
                  </a:lnTo>
                  <a:cubicBezTo>
                    <a:pt x="4631" y="11129"/>
                    <a:pt x="3078" y="12682"/>
                    <a:pt x="1161" y="12682"/>
                  </a:cubicBezTo>
                  <a:cubicBezTo>
                    <a:pt x="768" y="12682"/>
                    <a:pt x="375" y="12615"/>
                    <a:pt x="1" y="12491"/>
                  </a:cubicBezTo>
                  <a:lnTo>
                    <a:pt x="1" y="12491"/>
                  </a:lnTo>
                  <a:cubicBezTo>
                    <a:pt x="673" y="13222"/>
                    <a:pt x="1608" y="13617"/>
                    <a:pt x="2566" y="13617"/>
                  </a:cubicBezTo>
                  <a:cubicBezTo>
                    <a:pt x="2988" y="13617"/>
                    <a:pt x="3415" y="13540"/>
                    <a:pt x="3826" y="13382"/>
                  </a:cubicBezTo>
                  <a:cubicBezTo>
                    <a:pt x="5158" y="12864"/>
                    <a:pt x="6040" y="11570"/>
                    <a:pt x="6040" y="10142"/>
                  </a:cubicBezTo>
                  <a:lnTo>
                    <a:pt x="6040" y="3270"/>
                  </a:lnTo>
                  <a:cubicBezTo>
                    <a:pt x="6040" y="1803"/>
                    <a:pt x="5110" y="490"/>
                    <a:pt x="372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5" name="Google Shape;7775;p96"/>
            <p:cNvSpPr/>
            <p:nvPr/>
          </p:nvSpPr>
          <p:spPr>
            <a:xfrm>
              <a:off x="6638175" y="2617652"/>
              <a:ext cx="182090" cy="181094"/>
            </a:xfrm>
            <a:custGeom>
              <a:rect b="b" l="l" r="r" t="t"/>
              <a:pathLst>
                <a:path extrusionOk="0" h="6912" w="6950">
                  <a:moveTo>
                    <a:pt x="0" y="1"/>
                  </a:moveTo>
                  <a:lnTo>
                    <a:pt x="0" y="3432"/>
                  </a:lnTo>
                  <a:cubicBezTo>
                    <a:pt x="0" y="5349"/>
                    <a:pt x="1553" y="6912"/>
                    <a:pt x="3470" y="6912"/>
                  </a:cubicBezTo>
                  <a:cubicBezTo>
                    <a:pt x="5387" y="6912"/>
                    <a:pt x="6950" y="5349"/>
                    <a:pt x="6950" y="3432"/>
                  </a:cubicBezTo>
                  <a:lnTo>
                    <a:pt x="69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6" name="Google Shape;7776;p96"/>
            <p:cNvSpPr/>
            <p:nvPr/>
          </p:nvSpPr>
          <p:spPr>
            <a:xfrm>
              <a:off x="6662017" y="2617652"/>
              <a:ext cx="158248" cy="180990"/>
            </a:xfrm>
            <a:custGeom>
              <a:rect b="b" l="l" r="r" t="t"/>
              <a:pathLst>
                <a:path extrusionOk="0" h="6908" w="6040">
                  <a:moveTo>
                    <a:pt x="4631" y="1"/>
                  </a:moveTo>
                  <a:lnTo>
                    <a:pt x="4631" y="2502"/>
                  </a:lnTo>
                  <a:cubicBezTo>
                    <a:pt x="4631" y="4419"/>
                    <a:pt x="3078" y="5982"/>
                    <a:pt x="1161" y="5982"/>
                  </a:cubicBezTo>
                  <a:cubicBezTo>
                    <a:pt x="758" y="5982"/>
                    <a:pt x="365" y="5915"/>
                    <a:pt x="1" y="5781"/>
                  </a:cubicBezTo>
                  <a:lnTo>
                    <a:pt x="1" y="5781"/>
                  </a:lnTo>
                  <a:cubicBezTo>
                    <a:pt x="673" y="6512"/>
                    <a:pt x="1608" y="6907"/>
                    <a:pt x="2566" y="6907"/>
                  </a:cubicBezTo>
                  <a:cubicBezTo>
                    <a:pt x="2988" y="6907"/>
                    <a:pt x="3415" y="6830"/>
                    <a:pt x="3826" y="6672"/>
                  </a:cubicBezTo>
                  <a:cubicBezTo>
                    <a:pt x="5158" y="6154"/>
                    <a:pt x="6040" y="4860"/>
                    <a:pt x="6040" y="3432"/>
                  </a:cubicBezTo>
                  <a:lnTo>
                    <a:pt x="604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7" name="Google Shape;7777;p96"/>
            <p:cNvSpPr/>
            <p:nvPr/>
          </p:nvSpPr>
          <p:spPr>
            <a:xfrm>
              <a:off x="6846623" y="2467762"/>
              <a:ext cx="160999" cy="153899"/>
            </a:xfrm>
            <a:custGeom>
              <a:rect b="b" l="l" r="r" t="t"/>
              <a:pathLst>
                <a:path extrusionOk="0" h="5874" w="6145">
                  <a:moveTo>
                    <a:pt x="2950" y="1"/>
                  </a:moveTo>
                  <a:cubicBezTo>
                    <a:pt x="1445" y="1"/>
                    <a:pt x="0" y="1171"/>
                    <a:pt x="0" y="2942"/>
                  </a:cubicBezTo>
                  <a:cubicBezTo>
                    <a:pt x="0" y="4706"/>
                    <a:pt x="1444" y="5874"/>
                    <a:pt x="2949" y="5874"/>
                  </a:cubicBezTo>
                  <a:cubicBezTo>
                    <a:pt x="3667" y="5874"/>
                    <a:pt x="4399" y="5607"/>
                    <a:pt x="4994" y="5012"/>
                  </a:cubicBezTo>
                  <a:cubicBezTo>
                    <a:pt x="6144" y="3862"/>
                    <a:pt x="6144" y="2012"/>
                    <a:pt x="4994" y="862"/>
                  </a:cubicBezTo>
                  <a:cubicBezTo>
                    <a:pt x="4400" y="267"/>
                    <a:pt x="3668" y="1"/>
                    <a:pt x="2950"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8" name="Google Shape;7778;p96"/>
            <p:cNvSpPr/>
            <p:nvPr/>
          </p:nvSpPr>
          <p:spPr>
            <a:xfrm>
              <a:off x="6857155" y="2478530"/>
              <a:ext cx="151462" cy="143576"/>
            </a:xfrm>
            <a:custGeom>
              <a:rect b="b" l="l" r="r" t="t"/>
              <a:pathLst>
                <a:path extrusionOk="0" h="5480" w="5781">
                  <a:moveTo>
                    <a:pt x="4017" y="0"/>
                  </a:moveTo>
                  <a:lnTo>
                    <a:pt x="4017" y="0"/>
                  </a:lnTo>
                  <a:cubicBezTo>
                    <a:pt x="4688" y="1151"/>
                    <a:pt x="4506" y="2617"/>
                    <a:pt x="3557" y="3557"/>
                  </a:cubicBezTo>
                  <a:cubicBezTo>
                    <a:pt x="2995" y="4125"/>
                    <a:pt x="2244" y="4418"/>
                    <a:pt x="1484" y="4418"/>
                  </a:cubicBezTo>
                  <a:cubicBezTo>
                    <a:pt x="975" y="4418"/>
                    <a:pt x="463" y="4286"/>
                    <a:pt x="1" y="4017"/>
                  </a:cubicBezTo>
                  <a:lnTo>
                    <a:pt x="1" y="4017"/>
                  </a:lnTo>
                  <a:cubicBezTo>
                    <a:pt x="125" y="4227"/>
                    <a:pt x="279" y="4419"/>
                    <a:pt x="451" y="4592"/>
                  </a:cubicBezTo>
                  <a:cubicBezTo>
                    <a:pt x="1028" y="5182"/>
                    <a:pt x="1792" y="5480"/>
                    <a:pt x="2556" y="5480"/>
                  </a:cubicBezTo>
                  <a:cubicBezTo>
                    <a:pt x="3304" y="5480"/>
                    <a:pt x="4052" y="5194"/>
                    <a:pt x="4621" y="4620"/>
                  </a:cubicBezTo>
                  <a:cubicBezTo>
                    <a:pt x="5781" y="3470"/>
                    <a:pt x="5771" y="1592"/>
                    <a:pt x="4592" y="451"/>
                  </a:cubicBezTo>
                  <a:cubicBezTo>
                    <a:pt x="4420" y="278"/>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79" name="Google Shape;7779;p96"/>
            <p:cNvSpPr/>
            <p:nvPr/>
          </p:nvSpPr>
          <p:spPr>
            <a:xfrm>
              <a:off x="6846623" y="2636621"/>
              <a:ext cx="160999" cy="153794"/>
            </a:xfrm>
            <a:custGeom>
              <a:rect b="b" l="l" r="r" t="t"/>
              <a:pathLst>
                <a:path extrusionOk="0" h="5870" w="6145">
                  <a:moveTo>
                    <a:pt x="2944" y="0"/>
                  </a:moveTo>
                  <a:cubicBezTo>
                    <a:pt x="1442" y="0"/>
                    <a:pt x="0" y="1169"/>
                    <a:pt x="0" y="2938"/>
                  </a:cubicBezTo>
                  <a:cubicBezTo>
                    <a:pt x="0" y="4703"/>
                    <a:pt x="1444" y="5870"/>
                    <a:pt x="2949" y="5870"/>
                  </a:cubicBezTo>
                  <a:cubicBezTo>
                    <a:pt x="3667" y="5870"/>
                    <a:pt x="4399" y="5604"/>
                    <a:pt x="4994" y="5009"/>
                  </a:cubicBezTo>
                  <a:cubicBezTo>
                    <a:pt x="6144" y="3858"/>
                    <a:pt x="6144" y="2008"/>
                    <a:pt x="4994" y="868"/>
                  </a:cubicBezTo>
                  <a:cubicBezTo>
                    <a:pt x="4398" y="269"/>
                    <a:pt x="3664" y="0"/>
                    <a:pt x="2944"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0" name="Google Shape;7780;p96"/>
            <p:cNvSpPr/>
            <p:nvPr/>
          </p:nvSpPr>
          <p:spPr>
            <a:xfrm>
              <a:off x="6857155" y="2647546"/>
              <a:ext cx="153218" cy="142790"/>
            </a:xfrm>
            <a:custGeom>
              <a:rect b="b" l="l" r="r" t="t"/>
              <a:pathLst>
                <a:path extrusionOk="0" h="5450" w="5848">
                  <a:moveTo>
                    <a:pt x="4017" y="0"/>
                  </a:moveTo>
                  <a:cubicBezTo>
                    <a:pt x="4698" y="1151"/>
                    <a:pt x="4516" y="2617"/>
                    <a:pt x="3567" y="3566"/>
                  </a:cubicBezTo>
                  <a:cubicBezTo>
                    <a:pt x="3001" y="4132"/>
                    <a:pt x="2250" y="4425"/>
                    <a:pt x="1493" y="4425"/>
                  </a:cubicBezTo>
                  <a:cubicBezTo>
                    <a:pt x="981" y="4425"/>
                    <a:pt x="465" y="4291"/>
                    <a:pt x="1" y="4017"/>
                  </a:cubicBezTo>
                  <a:lnTo>
                    <a:pt x="1" y="4017"/>
                  </a:lnTo>
                  <a:cubicBezTo>
                    <a:pt x="554" y="4946"/>
                    <a:pt x="1529" y="5449"/>
                    <a:pt x="2523" y="5449"/>
                  </a:cubicBezTo>
                  <a:cubicBezTo>
                    <a:pt x="3149" y="5449"/>
                    <a:pt x="3783" y="5250"/>
                    <a:pt x="4324" y="4831"/>
                  </a:cubicBezTo>
                  <a:cubicBezTo>
                    <a:pt x="5714" y="3758"/>
                    <a:pt x="5848" y="1697"/>
                    <a:pt x="4592" y="451"/>
                  </a:cubicBezTo>
                  <a:cubicBezTo>
                    <a:pt x="4420" y="269"/>
                    <a:pt x="4228" y="125"/>
                    <a:pt x="4017"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1" name="Google Shape;7781;p96"/>
            <p:cNvSpPr/>
            <p:nvPr/>
          </p:nvSpPr>
          <p:spPr>
            <a:xfrm>
              <a:off x="6863941" y="2485552"/>
              <a:ext cx="118555" cy="118581"/>
            </a:xfrm>
            <a:custGeom>
              <a:rect b="b" l="l" r="r" t="t"/>
              <a:pathLst>
                <a:path extrusionOk="0" h="4526" w="4525">
                  <a:moveTo>
                    <a:pt x="403" y="1"/>
                  </a:moveTo>
                  <a:cubicBezTo>
                    <a:pt x="327" y="58"/>
                    <a:pt x="259" y="116"/>
                    <a:pt x="192" y="183"/>
                  </a:cubicBezTo>
                  <a:cubicBezTo>
                    <a:pt x="125" y="250"/>
                    <a:pt x="58" y="317"/>
                    <a:pt x="1" y="394"/>
                  </a:cubicBezTo>
                  <a:lnTo>
                    <a:pt x="4132" y="4525"/>
                  </a:lnTo>
                  <a:cubicBezTo>
                    <a:pt x="4199" y="4458"/>
                    <a:pt x="4276" y="4400"/>
                    <a:pt x="4333" y="4333"/>
                  </a:cubicBezTo>
                  <a:cubicBezTo>
                    <a:pt x="4410" y="4257"/>
                    <a:pt x="4467" y="4199"/>
                    <a:pt x="4525" y="4122"/>
                  </a:cubicBezTo>
                  <a:lnTo>
                    <a:pt x="40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2" name="Google Shape;7782;p96"/>
            <p:cNvSpPr/>
            <p:nvPr/>
          </p:nvSpPr>
          <p:spPr>
            <a:xfrm>
              <a:off x="6863941" y="2654332"/>
              <a:ext cx="118555" cy="118555"/>
            </a:xfrm>
            <a:custGeom>
              <a:rect b="b" l="l" r="r" t="t"/>
              <a:pathLst>
                <a:path extrusionOk="0" h="4525" w="4525">
                  <a:moveTo>
                    <a:pt x="4132" y="0"/>
                  </a:moveTo>
                  <a:lnTo>
                    <a:pt x="1" y="4122"/>
                  </a:lnTo>
                  <a:cubicBezTo>
                    <a:pt x="58" y="4198"/>
                    <a:pt x="125" y="4266"/>
                    <a:pt x="192" y="4333"/>
                  </a:cubicBezTo>
                  <a:cubicBezTo>
                    <a:pt x="259" y="4400"/>
                    <a:pt x="327" y="4457"/>
                    <a:pt x="403" y="4524"/>
                  </a:cubicBezTo>
                  <a:lnTo>
                    <a:pt x="4525" y="393"/>
                  </a:lnTo>
                  <a:cubicBezTo>
                    <a:pt x="4467" y="316"/>
                    <a:pt x="4400" y="249"/>
                    <a:pt x="4333" y="192"/>
                  </a:cubicBezTo>
                  <a:cubicBezTo>
                    <a:pt x="4276" y="125"/>
                    <a:pt x="4199" y="58"/>
                    <a:pt x="4132"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3" name="Google Shape;7783;p96"/>
            <p:cNvSpPr/>
            <p:nvPr/>
          </p:nvSpPr>
          <p:spPr>
            <a:xfrm>
              <a:off x="6863941" y="2758294"/>
              <a:ext cx="20881" cy="14593"/>
            </a:xfrm>
            <a:custGeom>
              <a:rect b="b" l="l" r="r" t="t"/>
              <a:pathLst>
                <a:path extrusionOk="0" h="557" w="797">
                  <a:moveTo>
                    <a:pt x="164" y="0"/>
                  </a:moveTo>
                  <a:lnTo>
                    <a:pt x="1" y="163"/>
                  </a:lnTo>
                  <a:cubicBezTo>
                    <a:pt x="29" y="192"/>
                    <a:pt x="58" y="230"/>
                    <a:pt x="87" y="259"/>
                  </a:cubicBezTo>
                  <a:lnTo>
                    <a:pt x="106" y="278"/>
                  </a:lnTo>
                  <a:cubicBezTo>
                    <a:pt x="135" y="307"/>
                    <a:pt x="164" y="346"/>
                    <a:pt x="192" y="374"/>
                  </a:cubicBezTo>
                  <a:lnTo>
                    <a:pt x="298" y="470"/>
                  </a:lnTo>
                  <a:cubicBezTo>
                    <a:pt x="327" y="499"/>
                    <a:pt x="365" y="528"/>
                    <a:pt x="403" y="556"/>
                  </a:cubicBezTo>
                  <a:lnTo>
                    <a:pt x="796" y="163"/>
                  </a:lnTo>
                  <a:cubicBezTo>
                    <a:pt x="576" y="135"/>
                    <a:pt x="365" y="77"/>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4" name="Google Shape;7784;p96"/>
            <p:cNvSpPr/>
            <p:nvPr/>
          </p:nvSpPr>
          <p:spPr>
            <a:xfrm>
              <a:off x="6967902" y="2654332"/>
              <a:ext cx="14593" cy="20619"/>
            </a:xfrm>
            <a:custGeom>
              <a:rect b="b" l="l" r="r" t="t"/>
              <a:pathLst>
                <a:path extrusionOk="0" h="787" w="557">
                  <a:moveTo>
                    <a:pt x="164" y="0"/>
                  </a:moveTo>
                  <a:lnTo>
                    <a:pt x="1" y="163"/>
                  </a:lnTo>
                  <a:cubicBezTo>
                    <a:pt x="78" y="364"/>
                    <a:pt x="135" y="575"/>
                    <a:pt x="164" y="786"/>
                  </a:cubicBezTo>
                  <a:lnTo>
                    <a:pt x="557" y="393"/>
                  </a:lnTo>
                  <a:cubicBezTo>
                    <a:pt x="528" y="364"/>
                    <a:pt x="499" y="326"/>
                    <a:pt x="471" y="288"/>
                  </a:cubicBezTo>
                  <a:cubicBezTo>
                    <a:pt x="432" y="259"/>
                    <a:pt x="404" y="221"/>
                    <a:pt x="365" y="192"/>
                  </a:cubicBezTo>
                  <a:lnTo>
                    <a:pt x="279" y="96"/>
                  </a:lnTo>
                  <a:lnTo>
                    <a:pt x="260" y="86"/>
                  </a:lnTo>
                  <a:cubicBezTo>
                    <a:pt x="231" y="58"/>
                    <a:pt x="193" y="29"/>
                    <a:pt x="16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5" name="Google Shape;7785;p96"/>
            <p:cNvSpPr/>
            <p:nvPr/>
          </p:nvSpPr>
          <p:spPr>
            <a:xfrm>
              <a:off x="6944820" y="2566169"/>
              <a:ext cx="37676" cy="37702"/>
            </a:xfrm>
            <a:custGeom>
              <a:rect b="b" l="l" r="r" t="t"/>
              <a:pathLst>
                <a:path extrusionOk="0" h="1439" w="1438">
                  <a:moveTo>
                    <a:pt x="403" y="1"/>
                  </a:moveTo>
                  <a:cubicBezTo>
                    <a:pt x="345" y="77"/>
                    <a:pt x="278" y="144"/>
                    <a:pt x="211" y="212"/>
                  </a:cubicBezTo>
                  <a:cubicBezTo>
                    <a:pt x="144" y="279"/>
                    <a:pt x="77" y="346"/>
                    <a:pt x="0" y="403"/>
                  </a:cubicBezTo>
                  <a:lnTo>
                    <a:pt x="1045" y="1438"/>
                  </a:lnTo>
                  <a:cubicBezTo>
                    <a:pt x="1074" y="1410"/>
                    <a:pt x="1112" y="1381"/>
                    <a:pt x="1150" y="1352"/>
                  </a:cubicBezTo>
                  <a:cubicBezTo>
                    <a:pt x="1179" y="1314"/>
                    <a:pt x="1217" y="1285"/>
                    <a:pt x="1246" y="1247"/>
                  </a:cubicBezTo>
                  <a:cubicBezTo>
                    <a:pt x="1275" y="1218"/>
                    <a:pt x="1313" y="1189"/>
                    <a:pt x="1342" y="1151"/>
                  </a:cubicBezTo>
                  <a:lnTo>
                    <a:pt x="1352" y="1151"/>
                  </a:lnTo>
                  <a:cubicBezTo>
                    <a:pt x="1380" y="1113"/>
                    <a:pt x="1409" y="1074"/>
                    <a:pt x="1438" y="1036"/>
                  </a:cubicBezTo>
                  <a:lnTo>
                    <a:pt x="40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786" name="Google Shape;7786;p96"/>
          <p:cNvGrpSpPr/>
          <p:nvPr/>
        </p:nvGrpSpPr>
        <p:grpSpPr>
          <a:xfrm>
            <a:off x="6188831" y="2258865"/>
            <a:ext cx="371699" cy="356084"/>
            <a:chOff x="6192906" y="2439440"/>
            <a:chExt cx="371699" cy="356084"/>
          </a:xfrm>
        </p:grpSpPr>
        <p:sp>
          <p:nvSpPr>
            <p:cNvPr id="7787" name="Google Shape;7787;p96"/>
            <p:cNvSpPr/>
            <p:nvPr/>
          </p:nvSpPr>
          <p:spPr>
            <a:xfrm>
              <a:off x="6227805" y="2461710"/>
              <a:ext cx="247904" cy="110381"/>
            </a:xfrm>
            <a:custGeom>
              <a:rect b="b" l="l" r="r" t="t"/>
              <a:pathLst>
                <a:path extrusionOk="0" h="4213" w="9462">
                  <a:moveTo>
                    <a:pt x="308" y="0"/>
                  </a:moveTo>
                  <a:lnTo>
                    <a:pt x="1" y="470"/>
                  </a:lnTo>
                  <a:lnTo>
                    <a:pt x="729" y="959"/>
                  </a:lnTo>
                  <a:lnTo>
                    <a:pt x="729" y="3815"/>
                  </a:lnTo>
                  <a:lnTo>
                    <a:pt x="1285" y="3815"/>
                  </a:lnTo>
                  <a:lnTo>
                    <a:pt x="1285" y="2684"/>
                  </a:lnTo>
                  <a:lnTo>
                    <a:pt x="6615" y="2684"/>
                  </a:lnTo>
                  <a:lnTo>
                    <a:pt x="6615" y="3940"/>
                  </a:lnTo>
                  <a:cubicBezTo>
                    <a:pt x="6615" y="4122"/>
                    <a:pt x="6756" y="4213"/>
                    <a:pt x="6898" y="4213"/>
                  </a:cubicBezTo>
                  <a:cubicBezTo>
                    <a:pt x="7039" y="4213"/>
                    <a:pt x="7180" y="4122"/>
                    <a:pt x="7180" y="3940"/>
                  </a:cubicBezTo>
                  <a:lnTo>
                    <a:pt x="7180" y="2694"/>
                  </a:lnTo>
                  <a:lnTo>
                    <a:pt x="9174" y="2694"/>
                  </a:lnTo>
                  <a:cubicBezTo>
                    <a:pt x="9327" y="2694"/>
                    <a:pt x="9452" y="2559"/>
                    <a:pt x="9452" y="2406"/>
                  </a:cubicBezTo>
                  <a:cubicBezTo>
                    <a:pt x="9461" y="2258"/>
                    <a:pt x="9345" y="2128"/>
                    <a:pt x="9199" y="2128"/>
                  </a:cubicBezTo>
                  <a:cubicBezTo>
                    <a:pt x="9194" y="2128"/>
                    <a:pt x="9189" y="2128"/>
                    <a:pt x="9184" y="2128"/>
                  </a:cubicBezTo>
                  <a:lnTo>
                    <a:pt x="1285" y="2128"/>
                  </a:lnTo>
                  <a:lnTo>
                    <a:pt x="1285" y="805"/>
                  </a:lnTo>
                  <a:cubicBezTo>
                    <a:pt x="1285" y="709"/>
                    <a:pt x="1247" y="623"/>
                    <a:pt x="1170" y="575"/>
                  </a:cubicBezTo>
                  <a:lnTo>
                    <a:pt x="308"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8" name="Google Shape;7788;p96"/>
            <p:cNvSpPr/>
            <p:nvPr/>
          </p:nvSpPr>
          <p:spPr>
            <a:xfrm>
              <a:off x="6483962" y="2670078"/>
              <a:ext cx="14593" cy="54575"/>
            </a:xfrm>
            <a:custGeom>
              <a:rect b="b" l="l" r="r" t="t"/>
              <a:pathLst>
                <a:path extrusionOk="0" h="2083" w="557">
                  <a:moveTo>
                    <a:pt x="279" y="1"/>
                  </a:moveTo>
                  <a:cubicBezTo>
                    <a:pt x="140" y="1"/>
                    <a:pt x="1" y="94"/>
                    <a:pt x="1" y="281"/>
                  </a:cubicBezTo>
                  <a:lnTo>
                    <a:pt x="1" y="1805"/>
                  </a:lnTo>
                  <a:cubicBezTo>
                    <a:pt x="1" y="1958"/>
                    <a:pt x="126" y="2083"/>
                    <a:pt x="279" y="2083"/>
                  </a:cubicBezTo>
                  <a:cubicBezTo>
                    <a:pt x="432" y="2083"/>
                    <a:pt x="557" y="1958"/>
                    <a:pt x="557" y="1805"/>
                  </a:cubicBezTo>
                  <a:lnTo>
                    <a:pt x="557" y="281"/>
                  </a:lnTo>
                  <a:cubicBezTo>
                    <a:pt x="557" y="94"/>
                    <a:pt x="418" y="1"/>
                    <a:pt x="279"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89" name="Google Shape;7789;p96"/>
            <p:cNvSpPr/>
            <p:nvPr/>
          </p:nvSpPr>
          <p:spPr>
            <a:xfrm>
              <a:off x="6246905" y="2554117"/>
              <a:ext cx="251651" cy="128118"/>
            </a:xfrm>
            <a:custGeom>
              <a:rect b="b" l="l" r="r" t="t"/>
              <a:pathLst>
                <a:path extrusionOk="0" h="4890" w="9605">
                  <a:moveTo>
                    <a:pt x="0" y="1"/>
                  </a:moveTo>
                  <a:lnTo>
                    <a:pt x="0" y="2589"/>
                  </a:lnTo>
                  <a:cubicBezTo>
                    <a:pt x="501" y="2348"/>
                    <a:pt x="1055" y="2214"/>
                    <a:pt x="1619" y="2214"/>
                  </a:cubicBezTo>
                  <a:cubicBezTo>
                    <a:pt x="1639" y="2214"/>
                    <a:pt x="1658" y="2214"/>
                    <a:pt x="1678" y="2215"/>
                  </a:cubicBezTo>
                  <a:cubicBezTo>
                    <a:pt x="3557" y="2215"/>
                    <a:pt x="4640" y="3106"/>
                    <a:pt x="4975" y="4889"/>
                  </a:cubicBezTo>
                  <a:lnTo>
                    <a:pt x="9605" y="4889"/>
                  </a:lnTo>
                  <a:lnTo>
                    <a:pt x="9605" y="3950"/>
                  </a:lnTo>
                  <a:lnTo>
                    <a:pt x="9605" y="2953"/>
                  </a:lnTo>
                  <a:cubicBezTo>
                    <a:pt x="9509" y="1304"/>
                    <a:pt x="8148" y="10"/>
                    <a:pt x="649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0" name="Google Shape;7790;p96"/>
            <p:cNvSpPr/>
            <p:nvPr/>
          </p:nvSpPr>
          <p:spPr>
            <a:xfrm>
              <a:off x="6246905" y="2584142"/>
              <a:ext cx="167287" cy="97831"/>
            </a:xfrm>
            <a:custGeom>
              <a:rect b="b" l="l" r="r" t="t"/>
              <a:pathLst>
                <a:path extrusionOk="0" h="3734" w="6385">
                  <a:moveTo>
                    <a:pt x="1673" y="1"/>
                  </a:moveTo>
                  <a:cubicBezTo>
                    <a:pt x="1119" y="1"/>
                    <a:pt x="554" y="97"/>
                    <a:pt x="0" y="302"/>
                  </a:cubicBezTo>
                  <a:lnTo>
                    <a:pt x="0" y="1443"/>
                  </a:lnTo>
                  <a:cubicBezTo>
                    <a:pt x="510" y="1202"/>
                    <a:pt x="1055" y="1068"/>
                    <a:pt x="1619" y="1068"/>
                  </a:cubicBezTo>
                  <a:cubicBezTo>
                    <a:pt x="1639" y="1068"/>
                    <a:pt x="1658" y="1068"/>
                    <a:pt x="1678" y="1069"/>
                  </a:cubicBezTo>
                  <a:cubicBezTo>
                    <a:pt x="1688" y="1069"/>
                    <a:pt x="1698" y="1069"/>
                    <a:pt x="1707" y="1069"/>
                  </a:cubicBezTo>
                  <a:cubicBezTo>
                    <a:pt x="3568" y="1069"/>
                    <a:pt x="4641" y="1970"/>
                    <a:pt x="4975" y="3733"/>
                  </a:cubicBezTo>
                  <a:lnTo>
                    <a:pt x="6384" y="3733"/>
                  </a:lnTo>
                  <a:cubicBezTo>
                    <a:pt x="5850" y="1481"/>
                    <a:pt x="3843" y="1"/>
                    <a:pt x="1673" y="1"/>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1" name="Google Shape;7791;p96"/>
            <p:cNvSpPr/>
            <p:nvPr/>
          </p:nvSpPr>
          <p:spPr>
            <a:xfrm>
              <a:off x="6192906" y="2605102"/>
              <a:ext cx="197915" cy="190369"/>
            </a:xfrm>
            <a:custGeom>
              <a:rect b="b" l="l" r="r" t="t"/>
              <a:pathLst>
                <a:path extrusionOk="0" h="7266" w="7554">
                  <a:moveTo>
                    <a:pt x="3921" y="0"/>
                  </a:moveTo>
                  <a:cubicBezTo>
                    <a:pt x="2445" y="0"/>
                    <a:pt x="1122" y="882"/>
                    <a:pt x="566" y="2243"/>
                  </a:cubicBezTo>
                  <a:cubicBezTo>
                    <a:pt x="0" y="3604"/>
                    <a:pt x="307" y="5167"/>
                    <a:pt x="1352" y="6202"/>
                  </a:cubicBezTo>
                  <a:cubicBezTo>
                    <a:pt x="2045" y="6895"/>
                    <a:pt x="2974" y="7266"/>
                    <a:pt x="3920" y="7266"/>
                  </a:cubicBezTo>
                  <a:cubicBezTo>
                    <a:pt x="4388" y="7266"/>
                    <a:pt x="4861" y="7175"/>
                    <a:pt x="5311" y="6988"/>
                  </a:cubicBezTo>
                  <a:cubicBezTo>
                    <a:pt x="6672" y="6423"/>
                    <a:pt x="7554" y="5100"/>
                    <a:pt x="7554" y="3633"/>
                  </a:cubicBezTo>
                  <a:cubicBezTo>
                    <a:pt x="7554" y="1620"/>
                    <a:pt x="5924" y="0"/>
                    <a:pt x="3921"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2" name="Google Shape;7792;p96"/>
            <p:cNvSpPr/>
            <p:nvPr/>
          </p:nvSpPr>
          <p:spPr>
            <a:xfrm>
              <a:off x="6280807" y="2605102"/>
              <a:ext cx="113787" cy="190291"/>
            </a:xfrm>
            <a:custGeom>
              <a:rect b="b" l="l" r="r" t="t"/>
              <a:pathLst>
                <a:path extrusionOk="0" h="7263" w="4343">
                  <a:moveTo>
                    <a:pt x="566" y="0"/>
                  </a:moveTo>
                  <a:cubicBezTo>
                    <a:pt x="374" y="0"/>
                    <a:pt x="182" y="10"/>
                    <a:pt x="0" y="39"/>
                  </a:cubicBezTo>
                  <a:cubicBezTo>
                    <a:pt x="1764" y="317"/>
                    <a:pt x="3068" y="1841"/>
                    <a:pt x="3068" y="3633"/>
                  </a:cubicBezTo>
                  <a:cubicBezTo>
                    <a:pt x="3068" y="5416"/>
                    <a:pt x="1764" y="6940"/>
                    <a:pt x="0" y="7218"/>
                  </a:cubicBezTo>
                  <a:cubicBezTo>
                    <a:pt x="190" y="7248"/>
                    <a:pt x="379" y="7262"/>
                    <a:pt x="565" y="7262"/>
                  </a:cubicBezTo>
                  <a:cubicBezTo>
                    <a:pt x="2426" y="7262"/>
                    <a:pt x="4031" y="5828"/>
                    <a:pt x="4180" y="3911"/>
                  </a:cubicBezTo>
                  <a:cubicBezTo>
                    <a:pt x="4343" y="1802"/>
                    <a:pt x="2675" y="0"/>
                    <a:pt x="566"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3" name="Google Shape;7793;p96"/>
            <p:cNvSpPr/>
            <p:nvPr/>
          </p:nvSpPr>
          <p:spPr>
            <a:xfrm>
              <a:off x="6499787" y="2747735"/>
              <a:ext cx="64819" cy="14593"/>
            </a:xfrm>
            <a:custGeom>
              <a:rect b="b" l="l" r="r" t="t"/>
              <a:pathLst>
                <a:path extrusionOk="0" h="557" w="2474">
                  <a:moveTo>
                    <a:pt x="375" y="1"/>
                  </a:moveTo>
                  <a:cubicBezTo>
                    <a:pt x="1" y="1"/>
                    <a:pt x="1" y="557"/>
                    <a:pt x="375" y="557"/>
                  </a:cubicBezTo>
                  <a:lnTo>
                    <a:pt x="2110" y="557"/>
                  </a:lnTo>
                  <a:cubicBezTo>
                    <a:pt x="2474" y="557"/>
                    <a:pt x="2474" y="1"/>
                    <a:pt x="2110"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4" name="Google Shape;7794;p96"/>
            <p:cNvSpPr/>
            <p:nvPr/>
          </p:nvSpPr>
          <p:spPr>
            <a:xfrm>
              <a:off x="6437274" y="2714592"/>
              <a:ext cx="94189" cy="80932"/>
            </a:xfrm>
            <a:custGeom>
              <a:rect b="b" l="l" r="r" t="t"/>
              <a:pathLst>
                <a:path extrusionOk="0" h="3089" w="3595">
                  <a:moveTo>
                    <a:pt x="2061" y="1"/>
                  </a:moveTo>
                  <a:cubicBezTo>
                    <a:pt x="690" y="1"/>
                    <a:pt x="0" y="1659"/>
                    <a:pt x="968" y="2637"/>
                  </a:cubicBezTo>
                  <a:cubicBezTo>
                    <a:pt x="1280" y="2949"/>
                    <a:pt x="1665" y="3089"/>
                    <a:pt x="2042" y="3089"/>
                  </a:cubicBezTo>
                  <a:cubicBezTo>
                    <a:pt x="2834" y="3089"/>
                    <a:pt x="3595" y="2472"/>
                    <a:pt x="3595" y="1544"/>
                  </a:cubicBezTo>
                  <a:cubicBezTo>
                    <a:pt x="3595" y="691"/>
                    <a:pt x="2904" y="1"/>
                    <a:pt x="2061"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5" name="Google Shape;7795;p96"/>
            <p:cNvSpPr/>
            <p:nvPr/>
          </p:nvSpPr>
          <p:spPr>
            <a:xfrm>
              <a:off x="6477438" y="2714854"/>
              <a:ext cx="54024" cy="80644"/>
            </a:xfrm>
            <a:custGeom>
              <a:rect b="b" l="l" r="r" t="t"/>
              <a:pathLst>
                <a:path extrusionOk="0" h="3078" w="2062">
                  <a:moveTo>
                    <a:pt x="528" y="0"/>
                  </a:moveTo>
                  <a:cubicBezTo>
                    <a:pt x="346" y="0"/>
                    <a:pt x="173" y="29"/>
                    <a:pt x="1" y="86"/>
                  </a:cubicBezTo>
                  <a:cubicBezTo>
                    <a:pt x="1362" y="575"/>
                    <a:pt x="1362" y="2492"/>
                    <a:pt x="1" y="2981"/>
                  </a:cubicBezTo>
                  <a:cubicBezTo>
                    <a:pt x="173" y="3048"/>
                    <a:pt x="346" y="3077"/>
                    <a:pt x="528" y="3077"/>
                  </a:cubicBezTo>
                  <a:cubicBezTo>
                    <a:pt x="1381" y="3077"/>
                    <a:pt x="2062" y="2387"/>
                    <a:pt x="2062" y="1534"/>
                  </a:cubicBezTo>
                  <a:cubicBezTo>
                    <a:pt x="2062" y="690"/>
                    <a:pt x="1381" y="0"/>
                    <a:pt x="528"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6" name="Google Shape;7796;p96"/>
            <p:cNvSpPr/>
            <p:nvPr/>
          </p:nvSpPr>
          <p:spPr>
            <a:xfrm>
              <a:off x="6193902" y="2439440"/>
              <a:ext cx="47003" cy="37466"/>
            </a:xfrm>
            <a:custGeom>
              <a:rect b="b" l="l" r="r" t="t"/>
              <a:pathLst>
                <a:path extrusionOk="0" h="1430" w="1794">
                  <a:moveTo>
                    <a:pt x="714" y="0"/>
                  </a:moveTo>
                  <a:cubicBezTo>
                    <a:pt x="293" y="0"/>
                    <a:pt x="0" y="618"/>
                    <a:pt x="471" y="908"/>
                  </a:cubicBezTo>
                  <a:lnTo>
                    <a:pt x="1161" y="1397"/>
                  </a:lnTo>
                  <a:cubicBezTo>
                    <a:pt x="1187" y="1419"/>
                    <a:pt x="1220" y="1430"/>
                    <a:pt x="1252" y="1430"/>
                  </a:cubicBezTo>
                  <a:cubicBezTo>
                    <a:pt x="1302" y="1430"/>
                    <a:pt x="1352" y="1405"/>
                    <a:pt x="1381" y="1358"/>
                  </a:cubicBezTo>
                  <a:lnTo>
                    <a:pt x="1745" y="812"/>
                  </a:lnTo>
                  <a:cubicBezTo>
                    <a:pt x="1793" y="735"/>
                    <a:pt x="1774" y="639"/>
                    <a:pt x="1707" y="591"/>
                  </a:cubicBezTo>
                  <a:lnTo>
                    <a:pt x="1007" y="102"/>
                  </a:lnTo>
                  <a:cubicBezTo>
                    <a:pt x="908" y="31"/>
                    <a:pt x="808" y="0"/>
                    <a:pt x="714"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7" name="Google Shape;7797;p96"/>
            <p:cNvSpPr/>
            <p:nvPr/>
          </p:nvSpPr>
          <p:spPr>
            <a:xfrm>
              <a:off x="6241376" y="2659598"/>
              <a:ext cx="94949" cy="81351"/>
            </a:xfrm>
            <a:custGeom>
              <a:rect b="b" l="l" r="r" t="t"/>
              <a:pathLst>
                <a:path extrusionOk="0" h="3105" w="3624">
                  <a:moveTo>
                    <a:pt x="2071" y="0"/>
                  </a:moveTo>
                  <a:cubicBezTo>
                    <a:pt x="691" y="10"/>
                    <a:pt x="0" y="1678"/>
                    <a:pt x="978" y="2646"/>
                  </a:cubicBezTo>
                  <a:cubicBezTo>
                    <a:pt x="1295" y="2963"/>
                    <a:pt x="1684" y="3104"/>
                    <a:pt x="2065" y="3104"/>
                  </a:cubicBezTo>
                  <a:cubicBezTo>
                    <a:pt x="2861" y="3104"/>
                    <a:pt x="3624" y="2487"/>
                    <a:pt x="3624" y="1553"/>
                  </a:cubicBezTo>
                  <a:cubicBezTo>
                    <a:pt x="3624" y="691"/>
                    <a:pt x="2924" y="0"/>
                    <a:pt x="2071"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8" name="Google Shape;7798;p96"/>
            <p:cNvSpPr/>
            <p:nvPr/>
          </p:nvSpPr>
          <p:spPr>
            <a:xfrm>
              <a:off x="6282065" y="2659598"/>
              <a:ext cx="54024" cy="81403"/>
            </a:xfrm>
            <a:custGeom>
              <a:rect b="b" l="l" r="r" t="t"/>
              <a:pathLst>
                <a:path extrusionOk="0" h="3107" w="2062">
                  <a:moveTo>
                    <a:pt x="518" y="0"/>
                  </a:moveTo>
                  <a:cubicBezTo>
                    <a:pt x="336" y="0"/>
                    <a:pt x="163" y="29"/>
                    <a:pt x="0" y="87"/>
                  </a:cubicBezTo>
                  <a:cubicBezTo>
                    <a:pt x="1371" y="585"/>
                    <a:pt x="1371" y="2521"/>
                    <a:pt x="0" y="3020"/>
                  </a:cubicBezTo>
                  <a:cubicBezTo>
                    <a:pt x="163" y="3068"/>
                    <a:pt x="336" y="3096"/>
                    <a:pt x="518" y="3106"/>
                  </a:cubicBezTo>
                  <a:cubicBezTo>
                    <a:pt x="1371" y="3106"/>
                    <a:pt x="2061" y="2406"/>
                    <a:pt x="2061" y="1553"/>
                  </a:cubicBezTo>
                  <a:cubicBezTo>
                    <a:pt x="2061" y="691"/>
                    <a:pt x="1371" y="0"/>
                    <a:pt x="518" y="0"/>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99" name="Google Shape;7799;p96"/>
            <p:cNvSpPr/>
            <p:nvPr/>
          </p:nvSpPr>
          <p:spPr>
            <a:xfrm>
              <a:off x="6439265" y="2510180"/>
              <a:ext cx="65317" cy="28899"/>
            </a:xfrm>
            <a:custGeom>
              <a:rect b="b" l="l" r="r" t="t"/>
              <a:pathLst>
                <a:path extrusionOk="0" h="1103" w="2493">
                  <a:moveTo>
                    <a:pt x="269" y="0"/>
                  </a:moveTo>
                  <a:cubicBezTo>
                    <a:pt x="116" y="0"/>
                    <a:pt x="1" y="115"/>
                    <a:pt x="1" y="259"/>
                  </a:cubicBezTo>
                  <a:lnTo>
                    <a:pt x="1" y="844"/>
                  </a:lnTo>
                  <a:cubicBezTo>
                    <a:pt x="1" y="987"/>
                    <a:pt x="116" y="1102"/>
                    <a:pt x="269" y="1102"/>
                  </a:cubicBezTo>
                  <a:lnTo>
                    <a:pt x="1966" y="1102"/>
                  </a:lnTo>
                  <a:cubicBezTo>
                    <a:pt x="2253" y="1102"/>
                    <a:pt x="2493" y="863"/>
                    <a:pt x="2493" y="575"/>
                  </a:cubicBezTo>
                  <a:lnTo>
                    <a:pt x="2493" y="527"/>
                  </a:lnTo>
                  <a:cubicBezTo>
                    <a:pt x="2493" y="240"/>
                    <a:pt x="2253" y="0"/>
                    <a:pt x="1966"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00" name="Google Shape;7800;p96"/>
          <p:cNvGrpSpPr/>
          <p:nvPr/>
        </p:nvGrpSpPr>
        <p:grpSpPr>
          <a:xfrm>
            <a:off x="5758392" y="2256009"/>
            <a:ext cx="362163" cy="362163"/>
            <a:chOff x="5762467" y="2436584"/>
            <a:chExt cx="362163" cy="362163"/>
          </a:xfrm>
        </p:grpSpPr>
        <p:sp>
          <p:nvSpPr>
            <p:cNvPr id="7801" name="Google Shape;7801;p96"/>
            <p:cNvSpPr/>
            <p:nvPr/>
          </p:nvSpPr>
          <p:spPr>
            <a:xfrm>
              <a:off x="5762467" y="2778127"/>
              <a:ext cx="362163" cy="20619"/>
            </a:xfrm>
            <a:custGeom>
              <a:rect b="b" l="l" r="r" t="t"/>
              <a:pathLst>
                <a:path extrusionOk="0" h="787" w="13823">
                  <a:moveTo>
                    <a:pt x="201" y="1"/>
                  </a:moveTo>
                  <a:cubicBezTo>
                    <a:pt x="96" y="1"/>
                    <a:pt x="0" y="87"/>
                    <a:pt x="0" y="202"/>
                  </a:cubicBezTo>
                  <a:lnTo>
                    <a:pt x="0" y="585"/>
                  </a:lnTo>
                  <a:cubicBezTo>
                    <a:pt x="0" y="691"/>
                    <a:pt x="96" y="777"/>
                    <a:pt x="201" y="787"/>
                  </a:cubicBezTo>
                  <a:lnTo>
                    <a:pt x="13611" y="787"/>
                  </a:lnTo>
                  <a:cubicBezTo>
                    <a:pt x="13726" y="787"/>
                    <a:pt x="13822" y="691"/>
                    <a:pt x="13813" y="585"/>
                  </a:cubicBezTo>
                  <a:lnTo>
                    <a:pt x="13813" y="202"/>
                  </a:lnTo>
                  <a:cubicBezTo>
                    <a:pt x="13813" y="87"/>
                    <a:pt x="13726" y="1"/>
                    <a:pt x="13611" y="1"/>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2" name="Google Shape;7802;p96"/>
            <p:cNvSpPr/>
            <p:nvPr/>
          </p:nvSpPr>
          <p:spPr>
            <a:xfrm>
              <a:off x="5762702" y="2777891"/>
              <a:ext cx="361927" cy="9301"/>
            </a:xfrm>
            <a:custGeom>
              <a:rect b="b" l="l" r="r" t="t"/>
              <a:pathLst>
                <a:path extrusionOk="0" h="355" w="13814">
                  <a:moveTo>
                    <a:pt x="212" y="0"/>
                  </a:moveTo>
                  <a:cubicBezTo>
                    <a:pt x="87" y="0"/>
                    <a:pt x="1" y="96"/>
                    <a:pt x="1" y="211"/>
                  </a:cubicBezTo>
                  <a:lnTo>
                    <a:pt x="1" y="355"/>
                  </a:lnTo>
                  <a:lnTo>
                    <a:pt x="13813" y="355"/>
                  </a:lnTo>
                  <a:lnTo>
                    <a:pt x="13813" y="211"/>
                  </a:lnTo>
                  <a:cubicBezTo>
                    <a:pt x="13813" y="96"/>
                    <a:pt x="13717" y="0"/>
                    <a:pt x="13602"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3" name="Google Shape;7803;p96"/>
            <p:cNvSpPr/>
            <p:nvPr/>
          </p:nvSpPr>
          <p:spPr>
            <a:xfrm>
              <a:off x="5852359" y="2528493"/>
              <a:ext cx="182352" cy="249660"/>
            </a:xfrm>
            <a:custGeom>
              <a:rect b="b" l="l" r="r" t="t"/>
              <a:pathLst>
                <a:path extrusionOk="0" h="9529" w="6960">
                  <a:moveTo>
                    <a:pt x="1" y="1"/>
                  </a:moveTo>
                  <a:lnTo>
                    <a:pt x="1" y="9529"/>
                  </a:lnTo>
                  <a:lnTo>
                    <a:pt x="6960" y="9529"/>
                  </a:lnTo>
                  <a:lnTo>
                    <a:pt x="6960"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4" name="Google Shape;7804;p96"/>
            <p:cNvSpPr/>
            <p:nvPr/>
          </p:nvSpPr>
          <p:spPr>
            <a:xfrm>
              <a:off x="5838551" y="2508922"/>
              <a:ext cx="209967" cy="19860"/>
            </a:xfrm>
            <a:custGeom>
              <a:rect b="b" l="l" r="r" t="t"/>
              <a:pathLst>
                <a:path extrusionOk="0" h="758" w="8014">
                  <a:moveTo>
                    <a:pt x="211" y="0"/>
                  </a:moveTo>
                  <a:cubicBezTo>
                    <a:pt x="96" y="0"/>
                    <a:pt x="0" y="96"/>
                    <a:pt x="0" y="211"/>
                  </a:cubicBezTo>
                  <a:lnTo>
                    <a:pt x="0" y="547"/>
                  </a:lnTo>
                  <a:cubicBezTo>
                    <a:pt x="0" y="662"/>
                    <a:pt x="96" y="757"/>
                    <a:pt x="211" y="757"/>
                  </a:cubicBezTo>
                  <a:lnTo>
                    <a:pt x="7813" y="757"/>
                  </a:lnTo>
                  <a:cubicBezTo>
                    <a:pt x="7928" y="757"/>
                    <a:pt x="8014" y="662"/>
                    <a:pt x="8014" y="547"/>
                  </a:cubicBezTo>
                  <a:lnTo>
                    <a:pt x="8014" y="211"/>
                  </a:lnTo>
                  <a:cubicBezTo>
                    <a:pt x="8014" y="96"/>
                    <a:pt x="7928" y="0"/>
                    <a:pt x="7813"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5" name="Google Shape;7805;p96"/>
            <p:cNvSpPr/>
            <p:nvPr/>
          </p:nvSpPr>
          <p:spPr>
            <a:xfrm>
              <a:off x="6014589" y="2508922"/>
              <a:ext cx="33929" cy="19598"/>
            </a:xfrm>
            <a:custGeom>
              <a:rect b="b" l="l" r="r" t="t"/>
              <a:pathLst>
                <a:path extrusionOk="0" h="748" w="1295">
                  <a:moveTo>
                    <a:pt x="1" y="0"/>
                  </a:moveTo>
                  <a:lnTo>
                    <a:pt x="1" y="748"/>
                  </a:lnTo>
                  <a:lnTo>
                    <a:pt x="1094" y="748"/>
                  </a:lnTo>
                  <a:cubicBezTo>
                    <a:pt x="1209" y="748"/>
                    <a:pt x="1295" y="652"/>
                    <a:pt x="1295" y="537"/>
                  </a:cubicBezTo>
                  <a:lnTo>
                    <a:pt x="1295" y="201"/>
                  </a:lnTo>
                  <a:cubicBezTo>
                    <a:pt x="1295" y="86"/>
                    <a:pt x="1209" y="0"/>
                    <a:pt x="109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6" name="Google Shape;7806;p96"/>
            <p:cNvSpPr/>
            <p:nvPr/>
          </p:nvSpPr>
          <p:spPr>
            <a:xfrm>
              <a:off x="5762467" y="2565173"/>
              <a:ext cx="89918" cy="19598"/>
            </a:xfrm>
            <a:custGeom>
              <a:rect b="b" l="l" r="r" t="t"/>
              <a:pathLst>
                <a:path extrusionOk="0" h="748" w="3432">
                  <a:moveTo>
                    <a:pt x="201" y="0"/>
                  </a:moveTo>
                  <a:cubicBezTo>
                    <a:pt x="96" y="0"/>
                    <a:pt x="10" y="87"/>
                    <a:pt x="0" y="202"/>
                  </a:cubicBezTo>
                  <a:lnTo>
                    <a:pt x="0" y="547"/>
                  </a:lnTo>
                  <a:cubicBezTo>
                    <a:pt x="10" y="652"/>
                    <a:pt x="96" y="748"/>
                    <a:pt x="201" y="748"/>
                  </a:cubicBezTo>
                  <a:lnTo>
                    <a:pt x="3432" y="748"/>
                  </a:lnTo>
                  <a:lnTo>
                    <a:pt x="3432" y="0"/>
                  </a:ln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7" name="Google Shape;7807;p96"/>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8" name="Google Shape;7808;p96"/>
            <p:cNvSpPr/>
            <p:nvPr/>
          </p:nvSpPr>
          <p:spPr>
            <a:xfrm>
              <a:off x="5835041" y="2565173"/>
              <a:ext cx="17344" cy="19598"/>
            </a:xfrm>
            <a:custGeom>
              <a:rect b="b" l="l" r="r" t="t"/>
              <a:pathLst>
                <a:path extrusionOk="0" h="748" w="662">
                  <a:moveTo>
                    <a:pt x="0" y="0"/>
                  </a:moveTo>
                  <a:lnTo>
                    <a:pt x="0"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09" name="Google Shape;7809;p96"/>
            <p:cNvSpPr/>
            <p:nvPr/>
          </p:nvSpPr>
          <p:spPr>
            <a:xfrm>
              <a:off x="5894803" y="2686217"/>
              <a:ext cx="97726" cy="91936"/>
            </a:xfrm>
            <a:custGeom>
              <a:rect b="b" l="l" r="r" t="t"/>
              <a:pathLst>
                <a:path extrusionOk="0" h="3509" w="3730">
                  <a:moveTo>
                    <a:pt x="576" y="0"/>
                  </a:moveTo>
                  <a:cubicBezTo>
                    <a:pt x="259" y="0"/>
                    <a:pt x="1" y="250"/>
                    <a:pt x="1" y="576"/>
                  </a:cubicBezTo>
                  <a:lnTo>
                    <a:pt x="1" y="3509"/>
                  </a:lnTo>
                  <a:lnTo>
                    <a:pt x="3729" y="3509"/>
                  </a:lnTo>
                  <a:lnTo>
                    <a:pt x="3720" y="3499"/>
                  </a:lnTo>
                  <a:lnTo>
                    <a:pt x="3720" y="576"/>
                  </a:lnTo>
                  <a:cubicBezTo>
                    <a:pt x="3720" y="250"/>
                    <a:pt x="3461" y="0"/>
                    <a:pt x="3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0" name="Google Shape;7810;p96"/>
            <p:cNvSpPr/>
            <p:nvPr/>
          </p:nvSpPr>
          <p:spPr>
            <a:xfrm>
              <a:off x="5930959" y="2686217"/>
              <a:ext cx="25152" cy="91700"/>
            </a:xfrm>
            <a:custGeom>
              <a:rect b="b" l="l" r="r" t="t"/>
              <a:pathLst>
                <a:path extrusionOk="0" h="3500" w="960">
                  <a:moveTo>
                    <a:pt x="1" y="0"/>
                  </a:moveTo>
                  <a:lnTo>
                    <a:pt x="1" y="3499"/>
                  </a:lnTo>
                  <a:lnTo>
                    <a:pt x="959" y="3499"/>
                  </a:lnTo>
                  <a:lnTo>
                    <a:pt x="959"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1" name="Google Shape;7811;p96"/>
            <p:cNvSpPr/>
            <p:nvPr/>
          </p:nvSpPr>
          <p:spPr>
            <a:xfrm>
              <a:off x="5770484" y="2584745"/>
              <a:ext cx="81901" cy="193173"/>
            </a:xfrm>
            <a:custGeom>
              <a:rect b="b" l="l" r="r" t="t"/>
              <a:pathLst>
                <a:path extrusionOk="0" h="7373" w="3126">
                  <a:moveTo>
                    <a:pt x="1" y="1"/>
                  </a:moveTo>
                  <a:lnTo>
                    <a:pt x="1" y="7372"/>
                  </a:lnTo>
                  <a:lnTo>
                    <a:pt x="3126" y="737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2" name="Google Shape;7812;p96"/>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3" name="Google Shape;7813;p96"/>
            <p:cNvSpPr/>
            <p:nvPr/>
          </p:nvSpPr>
          <p:spPr>
            <a:xfrm>
              <a:off x="5835041" y="2584745"/>
              <a:ext cx="17344" cy="193173"/>
            </a:xfrm>
            <a:custGeom>
              <a:rect b="b" l="l" r="r" t="t"/>
              <a:pathLst>
                <a:path extrusionOk="0" h="7373" w="662">
                  <a:moveTo>
                    <a:pt x="0" y="1"/>
                  </a:moveTo>
                  <a:lnTo>
                    <a:pt x="0"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4" name="Google Shape;7814;p96"/>
            <p:cNvSpPr/>
            <p:nvPr/>
          </p:nvSpPr>
          <p:spPr>
            <a:xfrm>
              <a:off x="6034685" y="2584745"/>
              <a:ext cx="81901" cy="193408"/>
            </a:xfrm>
            <a:custGeom>
              <a:rect b="b" l="l" r="r" t="t"/>
              <a:pathLst>
                <a:path extrusionOk="0" h="7382" w="3126">
                  <a:moveTo>
                    <a:pt x="1" y="1"/>
                  </a:moveTo>
                  <a:lnTo>
                    <a:pt x="1" y="7382"/>
                  </a:lnTo>
                  <a:lnTo>
                    <a:pt x="3126" y="7382"/>
                  </a:lnTo>
                  <a:lnTo>
                    <a:pt x="3126" y="1"/>
                  </a:ln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5" name="Google Shape;7815;p96"/>
            <p:cNvSpPr/>
            <p:nvPr/>
          </p:nvSpPr>
          <p:spPr>
            <a:xfrm>
              <a:off x="6034685" y="2584745"/>
              <a:ext cx="17371" cy="193173"/>
            </a:xfrm>
            <a:custGeom>
              <a:rect b="b" l="l" r="r" t="t"/>
              <a:pathLst>
                <a:path extrusionOk="0" h="7373" w="663">
                  <a:moveTo>
                    <a:pt x="1" y="1"/>
                  </a:moveTo>
                  <a:lnTo>
                    <a:pt x="1" y="7372"/>
                  </a:lnTo>
                  <a:lnTo>
                    <a:pt x="662" y="7372"/>
                  </a:lnTo>
                  <a:lnTo>
                    <a:pt x="662"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6" name="Google Shape;7816;p96"/>
            <p:cNvSpPr/>
            <p:nvPr/>
          </p:nvSpPr>
          <p:spPr>
            <a:xfrm>
              <a:off x="5872192"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46" y="2245"/>
                    <a:pt x="1142" y="2139"/>
                    <a:pt x="1142" y="2024"/>
                  </a:cubicBezTo>
                  <a:lnTo>
                    <a:pt x="1142" y="212"/>
                  </a:lnTo>
                  <a:cubicBezTo>
                    <a:pt x="1142" y="102"/>
                    <a:pt x="1045"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7" name="Google Shape;7817;p96"/>
            <p:cNvSpPr/>
            <p:nvPr/>
          </p:nvSpPr>
          <p:spPr>
            <a:xfrm>
              <a:off x="5928706" y="2567400"/>
              <a:ext cx="29920" cy="58819"/>
            </a:xfrm>
            <a:custGeom>
              <a:rect b="b" l="l" r="r" t="t"/>
              <a:pathLst>
                <a:path extrusionOk="0" h="2245" w="1142">
                  <a:moveTo>
                    <a:pt x="205" y="1"/>
                  </a:moveTo>
                  <a:cubicBezTo>
                    <a:pt x="89" y="1"/>
                    <a:pt x="1" y="102"/>
                    <a:pt x="1" y="212"/>
                  </a:cubicBezTo>
                  <a:lnTo>
                    <a:pt x="1" y="2024"/>
                  </a:lnTo>
                  <a:cubicBezTo>
                    <a:pt x="1" y="2149"/>
                    <a:pt x="97" y="2245"/>
                    <a:pt x="221" y="2245"/>
                  </a:cubicBezTo>
                  <a:lnTo>
                    <a:pt x="911" y="2245"/>
                  </a:lnTo>
                  <a:cubicBezTo>
                    <a:pt x="1036" y="2245"/>
                    <a:pt x="1141" y="2149"/>
                    <a:pt x="1141" y="2024"/>
                  </a:cubicBezTo>
                  <a:lnTo>
                    <a:pt x="1141" y="212"/>
                  </a:lnTo>
                  <a:cubicBezTo>
                    <a:pt x="1141" y="102"/>
                    <a:pt x="1045" y="1"/>
                    <a:pt x="935" y="1"/>
                  </a:cubicBezTo>
                  <a:cubicBezTo>
                    <a:pt x="931" y="1"/>
                    <a:pt x="926" y="1"/>
                    <a:pt x="921" y="2"/>
                  </a:cubicBezTo>
                  <a:lnTo>
                    <a:pt x="221" y="2"/>
                  </a:lnTo>
                  <a:cubicBezTo>
                    <a:pt x="216" y="1"/>
                    <a:pt x="211" y="1"/>
                    <a:pt x="20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8" name="Google Shape;7818;p96"/>
            <p:cNvSpPr/>
            <p:nvPr/>
          </p:nvSpPr>
          <p:spPr>
            <a:xfrm>
              <a:off x="5984957" y="2567400"/>
              <a:ext cx="29920" cy="58819"/>
            </a:xfrm>
            <a:custGeom>
              <a:rect b="b" l="l" r="r" t="t"/>
              <a:pathLst>
                <a:path extrusionOk="0" h="2245" w="1142">
                  <a:moveTo>
                    <a:pt x="206" y="1"/>
                  </a:moveTo>
                  <a:cubicBezTo>
                    <a:pt x="89" y="1"/>
                    <a:pt x="1" y="102"/>
                    <a:pt x="1" y="212"/>
                  </a:cubicBezTo>
                  <a:lnTo>
                    <a:pt x="1" y="2024"/>
                  </a:lnTo>
                  <a:cubicBezTo>
                    <a:pt x="1" y="2149"/>
                    <a:pt x="97" y="2245"/>
                    <a:pt x="221" y="2245"/>
                  </a:cubicBezTo>
                  <a:lnTo>
                    <a:pt x="921" y="2245"/>
                  </a:lnTo>
                  <a:cubicBezTo>
                    <a:pt x="1036" y="2245"/>
                    <a:pt x="1141" y="2149"/>
                    <a:pt x="1132" y="2024"/>
                  </a:cubicBezTo>
                  <a:lnTo>
                    <a:pt x="1132" y="212"/>
                  </a:lnTo>
                  <a:cubicBezTo>
                    <a:pt x="1132" y="102"/>
                    <a:pt x="1044" y="1"/>
                    <a:pt x="936" y="1"/>
                  </a:cubicBezTo>
                  <a:cubicBezTo>
                    <a:pt x="931" y="1"/>
                    <a:pt x="926" y="1"/>
                    <a:pt x="921" y="2"/>
                  </a:cubicBezTo>
                  <a:lnTo>
                    <a:pt x="221" y="2"/>
                  </a:lnTo>
                  <a:cubicBezTo>
                    <a:pt x="216" y="1"/>
                    <a:pt x="211" y="1"/>
                    <a:pt x="206"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19" name="Google Shape;7819;p96"/>
            <p:cNvSpPr/>
            <p:nvPr/>
          </p:nvSpPr>
          <p:spPr>
            <a:xfrm>
              <a:off x="5796369" y="2651817"/>
              <a:ext cx="29894" cy="59029"/>
            </a:xfrm>
            <a:custGeom>
              <a:rect b="b" l="l" r="r" t="t"/>
              <a:pathLst>
                <a:path extrusionOk="0" h="2253" w="1141">
                  <a:moveTo>
                    <a:pt x="221" y="0"/>
                  </a:moveTo>
                  <a:cubicBezTo>
                    <a:pt x="106" y="0"/>
                    <a:pt x="0" y="96"/>
                    <a:pt x="10" y="221"/>
                  </a:cubicBezTo>
                  <a:lnTo>
                    <a:pt x="10" y="2032"/>
                  </a:lnTo>
                  <a:cubicBezTo>
                    <a:pt x="0" y="2147"/>
                    <a:pt x="106" y="2253"/>
                    <a:pt x="221" y="2253"/>
                  </a:cubicBezTo>
                  <a:lnTo>
                    <a:pt x="920" y="2253"/>
                  </a:lnTo>
                  <a:cubicBezTo>
                    <a:pt x="1045" y="2253"/>
                    <a:pt x="1141" y="2147"/>
                    <a:pt x="1141" y="2032"/>
                  </a:cubicBezTo>
                  <a:lnTo>
                    <a:pt x="1141" y="221"/>
                  </a:lnTo>
                  <a:cubicBezTo>
                    <a:pt x="1141" y="96"/>
                    <a:pt x="1045" y="0"/>
                    <a:pt x="92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0" name="Google Shape;7820;p96"/>
            <p:cNvSpPr/>
            <p:nvPr/>
          </p:nvSpPr>
          <p:spPr>
            <a:xfrm>
              <a:off x="6060806" y="2651817"/>
              <a:ext cx="29658" cy="59029"/>
            </a:xfrm>
            <a:custGeom>
              <a:rect b="b" l="l" r="r" t="t"/>
              <a:pathLst>
                <a:path extrusionOk="0" h="2253" w="1132">
                  <a:moveTo>
                    <a:pt x="221" y="0"/>
                  </a:moveTo>
                  <a:cubicBezTo>
                    <a:pt x="96" y="0"/>
                    <a:pt x="1" y="96"/>
                    <a:pt x="1" y="221"/>
                  </a:cubicBezTo>
                  <a:lnTo>
                    <a:pt x="1" y="2032"/>
                  </a:lnTo>
                  <a:cubicBezTo>
                    <a:pt x="1" y="2147"/>
                    <a:pt x="96" y="2253"/>
                    <a:pt x="221" y="2253"/>
                  </a:cubicBezTo>
                  <a:lnTo>
                    <a:pt x="921" y="2253"/>
                  </a:lnTo>
                  <a:cubicBezTo>
                    <a:pt x="1036" y="2253"/>
                    <a:pt x="1132" y="2147"/>
                    <a:pt x="1132" y="2032"/>
                  </a:cubicBezTo>
                  <a:lnTo>
                    <a:pt x="1132" y="221"/>
                  </a:lnTo>
                  <a:cubicBezTo>
                    <a:pt x="1132" y="96"/>
                    <a:pt x="1036" y="0"/>
                    <a:pt x="92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1" name="Google Shape;7821;p96"/>
            <p:cNvSpPr/>
            <p:nvPr/>
          </p:nvSpPr>
          <p:spPr>
            <a:xfrm>
              <a:off x="6034685" y="2565173"/>
              <a:ext cx="89945" cy="19860"/>
            </a:xfrm>
            <a:custGeom>
              <a:rect b="b" l="l" r="r" t="t"/>
              <a:pathLst>
                <a:path extrusionOk="0" h="758" w="3433">
                  <a:moveTo>
                    <a:pt x="1" y="0"/>
                  </a:moveTo>
                  <a:lnTo>
                    <a:pt x="1" y="758"/>
                  </a:lnTo>
                  <a:lnTo>
                    <a:pt x="3221" y="758"/>
                  </a:lnTo>
                  <a:cubicBezTo>
                    <a:pt x="3336" y="758"/>
                    <a:pt x="3432" y="662"/>
                    <a:pt x="3432" y="547"/>
                  </a:cubicBezTo>
                  <a:lnTo>
                    <a:pt x="3432" y="211"/>
                  </a:lnTo>
                  <a:cubicBezTo>
                    <a:pt x="3432" y="96"/>
                    <a:pt x="3336" y="0"/>
                    <a:pt x="3221"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2" name="Google Shape;7822;p96"/>
            <p:cNvSpPr/>
            <p:nvPr/>
          </p:nvSpPr>
          <p:spPr>
            <a:xfrm>
              <a:off x="6034685" y="2565173"/>
              <a:ext cx="17371" cy="19598"/>
            </a:xfrm>
            <a:custGeom>
              <a:rect b="b" l="l" r="r" t="t"/>
              <a:pathLst>
                <a:path extrusionOk="0" h="748" w="663">
                  <a:moveTo>
                    <a:pt x="1" y="0"/>
                  </a:moveTo>
                  <a:lnTo>
                    <a:pt x="1" y="748"/>
                  </a:lnTo>
                  <a:lnTo>
                    <a:pt x="662" y="748"/>
                  </a:lnTo>
                  <a:lnTo>
                    <a:pt x="662"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3" name="Google Shape;7823;p96"/>
            <p:cNvSpPr/>
            <p:nvPr/>
          </p:nvSpPr>
          <p:spPr>
            <a:xfrm>
              <a:off x="5892550" y="2436584"/>
              <a:ext cx="101735" cy="72364"/>
            </a:xfrm>
            <a:custGeom>
              <a:rect b="b" l="l" r="r" t="t"/>
              <a:pathLst>
                <a:path extrusionOk="0" h="2762" w="3883">
                  <a:moveTo>
                    <a:pt x="451" y="1"/>
                  </a:moveTo>
                  <a:cubicBezTo>
                    <a:pt x="202" y="1"/>
                    <a:pt x="0" y="202"/>
                    <a:pt x="0" y="451"/>
                  </a:cubicBezTo>
                  <a:lnTo>
                    <a:pt x="0" y="2761"/>
                  </a:lnTo>
                  <a:lnTo>
                    <a:pt x="3882" y="2761"/>
                  </a:lnTo>
                  <a:lnTo>
                    <a:pt x="3882" y="451"/>
                  </a:lnTo>
                  <a:cubicBezTo>
                    <a:pt x="3882" y="202"/>
                    <a:pt x="3681" y="1"/>
                    <a:pt x="34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4" name="Google Shape;7824;p96"/>
            <p:cNvSpPr/>
            <p:nvPr/>
          </p:nvSpPr>
          <p:spPr>
            <a:xfrm>
              <a:off x="5976416" y="2436584"/>
              <a:ext cx="18130" cy="72364"/>
            </a:xfrm>
            <a:custGeom>
              <a:rect b="b" l="l" r="r" t="t"/>
              <a:pathLst>
                <a:path extrusionOk="0" h="2762" w="692">
                  <a:moveTo>
                    <a:pt x="1" y="1"/>
                  </a:moveTo>
                  <a:lnTo>
                    <a:pt x="1" y="2761"/>
                  </a:lnTo>
                  <a:lnTo>
                    <a:pt x="691" y="2761"/>
                  </a:lnTo>
                  <a:lnTo>
                    <a:pt x="691" y="451"/>
                  </a:lnTo>
                  <a:cubicBezTo>
                    <a:pt x="691" y="202"/>
                    <a:pt x="490" y="1"/>
                    <a:pt x="241"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5" name="Google Shape;7825;p96"/>
            <p:cNvSpPr/>
            <p:nvPr/>
          </p:nvSpPr>
          <p:spPr>
            <a:xfrm>
              <a:off x="5919405" y="2450706"/>
              <a:ext cx="48260" cy="44619"/>
            </a:xfrm>
            <a:custGeom>
              <a:rect b="b" l="l" r="r" t="t"/>
              <a:pathLst>
                <a:path extrusionOk="0" h="1703" w="1842">
                  <a:moveTo>
                    <a:pt x="921" y="1"/>
                  </a:moveTo>
                  <a:cubicBezTo>
                    <a:pt x="816" y="1"/>
                    <a:pt x="710" y="70"/>
                    <a:pt x="710" y="209"/>
                  </a:cubicBezTo>
                  <a:lnTo>
                    <a:pt x="710" y="641"/>
                  </a:lnTo>
                  <a:lnTo>
                    <a:pt x="279" y="641"/>
                  </a:lnTo>
                  <a:cubicBezTo>
                    <a:pt x="1" y="641"/>
                    <a:pt x="1" y="1062"/>
                    <a:pt x="279" y="1062"/>
                  </a:cubicBezTo>
                  <a:lnTo>
                    <a:pt x="710" y="1062"/>
                  </a:lnTo>
                  <a:lnTo>
                    <a:pt x="710" y="1494"/>
                  </a:lnTo>
                  <a:cubicBezTo>
                    <a:pt x="710" y="1633"/>
                    <a:pt x="816" y="1702"/>
                    <a:pt x="921" y="1702"/>
                  </a:cubicBezTo>
                  <a:cubicBezTo>
                    <a:pt x="1027" y="1702"/>
                    <a:pt x="1132" y="1633"/>
                    <a:pt x="1132" y="1494"/>
                  </a:cubicBezTo>
                  <a:lnTo>
                    <a:pt x="1132" y="1062"/>
                  </a:lnTo>
                  <a:lnTo>
                    <a:pt x="1563" y="1062"/>
                  </a:lnTo>
                  <a:cubicBezTo>
                    <a:pt x="1841" y="1062"/>
                    <a:pt x="1841" y="641"/>
                    <a:pt x="1563" y="641"/>
                  </a:cubicBezTo>
                  <a:lnTo>
                    <a:pt x="1132" y="641"/>
                  </a:lnTo>
                  <a:lnTo>
                    <a:pt x="1132" y="209"/>
                  </a:lnTo>
                  <a:cubicBezTo>
                    <a:pt x="1132" y="70"/>
                    <a:pt x="1027" y="1"/>
                    <a:pt x="92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26" name="Google Shape;7826;p96"/>
          <p:cNvGrpSpPr/>
          <p:nvPr/>
        </p:nvGrpSpPr>
        <p:grpSpPr>
          <a:xfrm>
            <a:off x="5319646" y="2256454"/>
            <a:ext cx="362922" cy="361219"/>
            <a:chOff x="5323721" y="2437029"/>
            <a:chExt cx="362922" cy="361219"/>
          </a:xfrm>
        </p:grpSpPr>
        <p:sp>
          <p:nvSpPr>
            <p:cNvPr id="7827" name="Google Shape;7827;p96"/>
            <p:cNvSpPr/>
            <p:nvPr/>
          </p:nvSpPr>
          <p:spPr>
            <a:xfrm>
              <a:off x="5611528" y="2437029"/>
              <a:ext cx="75115" cy="73989"/>
            </a:xfrm>
            <a:custGeom>
              <a:rect b="b" l="l" r="r" t="t"/>
              <a:pathLst>
                <a:path extrusionOk="0" h="2824" w="2867">
                  <a:moveTo>
                    <a:pt x="293" y="0"/>
                  </a:moveTo>
                  <a:cubicBezTo>
                    <a:pt x="226" y="0"/>
                    <a:pt x="158" y="27"/>
                    <a:pt x="106" y="79"/>
                  </a:cubicBezTo>
                  <a:lnTo>
                    <a:pt x="96" y="89"/>
                  </a:lnTo>
                  <a:cubicBezTo>
                    <a:pt x="0" y="185"/>
                    <a:pt x="0" y="348"/>
                    <a:pt x="96" y="453"/>
                  </a:cubicBezTo>
                  <a:lnTo>
                    <a:pt x="2387" y="2744"/>
                  </a:lnTo>
                  <a:cubicBezTo>
                    <a:pt x="2440" y="2797"/>
                    <a:pt x="2507" y="2823"/>
                    <a:pt x="2574" y="2823"/>
                  </a:cubicBezTo>
                  <a:cubicBezTo>
                    <a:pt x="2641" y="2823"/>
                    <a:pt x="2708" y="2797"/>
                    <a:pt x="2761" y="2744"/>
                  </a:cubicBezTo>
                  <a:lnTo>
                    <a:pt x="2770" y="2735"/>
                  </a:lnTo>
                  <a:cubicBezTo>
                    <a:pt x="2866" y="2629"/>
                    <a:pt x="2866" y="2466"/>
                    <a:pt x="2770" y="2361"/>
                  </a:cubicBezTo>
                  <a:lnTo>
                    <a:pt x="480" y="79"/>
                  </a:lnTo>
                  <a:cubicBezTo>
                    <a:pt x="427" y="27"/>
                    <a:pt x="360" y="0"/>
                    <a:pt x="29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8" name="Google Shape;7828;p96"/>
            <p:cNvSpPr/>
            <p:nvPr/>
          </p:nvSpPr>
          <p:spPr>
            <a:xfrm>
              <a:off x="5323721" y="2714042"/>
              <a:ext cx="88346" cy="84207"/>
            </a:xfrm>
            <a:custGeom>
              <a:rect b="b" l="l" r="r" t="t"/>
              <a:pathLst>
                <a:path extrusionOk="0" h="3214" w="3372">
                  <a:moveTo>
                    <a:pt x="3082" y="1"/>
                  </a:moveTo>
                  <a:cubicBezTo>
                    <a:pt x="3036" y="1"/>
                    <a:pt x="2987" y="18"/>
                    <a:pt x="2943" y="60"/>
                  </a:cubicBezTo>
                  <a:lnTo>
                    <a:pt x="135" y="2859"/>
                  </a:lnTo>
                  <a:cubicBezTo>
                    <a:pt x="0" y="2993"/>
                    <a:pt x="96" y="3214"/>
                    <a:pt x="278" y="3214"/>
                  </a:cubicBezTo>
                  <a:cubicBezTo>
                    <a:pt x="336" y="3214"/>
                    <a:pt x="384" y="3194"/>
                    <a:pt x="432" y="3156"/>
                  </a:cubicBezTo>
                  <a:lnTo>
                    <a:pt x="3231" y="347"/>
                  </a:lnTo>
                  <a:cubicBezTo>
                    <a:pt x="3371" y="200"/>
                    <a:pt x="3238" y="1"/>
                    <a:pt x="308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29" name="Google Shape;7829;p96"/>
            <p:cNvSpPr/>
            <p:nvPr/>
          </p:nvSpPr>
          <p:spPr>
            <a:xfrm>
              <a:off x="5395536" y="2683702"/>
              <a:ext cx="43728" cy="42601"/>
            </a:xfrm>
            <a:custGeom>
              <a:rect b="b" l="l" r="r" t="t"/>
              <a:pathLst>
                <a:path extrusionOk="0" h="1626" w="1669">
                  <a:moveTo>
                    <a:pt x="729" y="1"/>
                  </a:moveTo>
                  <a:lnTo>
                    <a:pt x="173" y="557"/>
                  </a:lnTo>
                  <a:cubicBezTo>
                    <a:pt x="1" y="719"/>
                    <a:pt x="1" y="997"/>
                    <a:pt x="173" y="1170"/>
                  </a:cubicBezTo>
                  <a:lnTo>
                    <a:pt x="509" y="1496"/>
                  </a:lnTo>
                  <a:cubicBezTo>
                    <a:pt x="590" y="1582"/>
                    <a:pt x="701" y="1625"/>
                    <a:pt x="812" y="1625"/>
                  </a:cubicBezTo>
                  <a:cubicBezTo>
                    <a:pt x="923" y="1625"/>
                    <a:pt x="1036" y="1582"/>
                    <a:pt x="1122" y="1496"/>
                  </a:cubicBezTo>
                  <a:lnTo>
                    <a:pt x="1669" y="940"/>
                  </a:lnTo>
                  <a:lnTo>
                    <a:pt x="729" y="1"/>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0" name="Google Shape;7830;p96"/>
            <p:cNvSpPr/>
            <p:nvPr/>
          </p:nvSpPr>
          <p:spPr>
            <a:xfrm>
              <a:off x="5413640" y="2504651"/>
              <a:ext cx="204936" cy="203155"/>
            </a:xfrm>
            <a:custGeom>
              <a:rect b="b" l="l" r="r" t="t"/>
              <a:pathLst>
                <a:path extrusionOk="0" h="7754" w="7822">
                  <a:moveTo>
                    <a:pt x="5358" y="0"/>
                  </a:moveTo>
                  <a:lnTo>
                    <a:pt x="968" y="4390"/>
                  </a:lnTo>
                  <a:cubicBezTo>
                    <a:pt x="326" y="5023"/>
                    <a:pt x="0" y="5914"/>
                    <a:pt x="77" y="6815"/>
                  </a:cubicBezTo>
                  <a:cubicBezTo>
                    <a:pt x="115" y="7314"/>
                    <a:pt x="508" y="7707"/>
                    <a:pt x="1006" y="7745"/>
                  </a:cubicBezTo>
                  <a:cubicBezTo>
                    <a:pt x="1084" y="7751"/>
                    <a:pt x="1162" y="7754"/>
                    <a:pt x="1239" y="7754"/>
                  </a:cubicBezTo>
                  <a:cubicBezTo>
                    <a:pt x="2058" y="7754"/>
                    <a:pt x="2845" y="7432"/>
                    <a:pt x="3432" y="6854"/>
                  </a:cubicBezTo>
                  <a:lnTo>
                    <a:pt x="7822" y="2464"/>
                  </a:lnTo>
                  <a:lnTo>
                    <a:pt x="5358" y="0"/>
                  </a:ln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1" name="Google Shape;7831;p96"/>
            <p:cNvSpPr/>
            <p:nvPr/>
          </p:nvSpPr>
          <p:spPr>
            <a:xfrm>
              <a:off x="5417386" y="2554877"/>
              <a:ext cx="201190" cy="153191"/>
            </a:xfrm>
            <a:custGeom>
              <a:rect b="b" l="l" r="r" t="t"/>
              <a:pathLst>
                <a:path extrusionOk="0" h="5847" w="7679">
                  <a:moveTo>
                    <a:pt x="7123" y="0"/>
                  </a:moveTo>
                  <a:lnTo>
                    <a:pt x="6222" y="901"/>
                  </a:lnTo>
                  <a:lnTo>
                    <a:pt x="5723" y="1390"/>
                  </a:lnTo>
                  <a:lnTo>
                    <a:pt x="2733" y="4390"/>
                  </a:lnTo>
                  <a:cubicBezTo>
                    <a:pt x="2152" y="4971"/>
                    <a:pt x="1376" y="5293"/>
                    <a:pt x="567" y="5293"/>
                  </a:cubicBezTo>
                  <a:cubicBezTo>
                    <a:pt x="481" y="5293"/>
                    <a:pt x="394" y="5289"/>
                    <a:pt x="308" y="5282"/>
                  </a:cubicBezTo>
                  <a:cubicBezTo>
                    <a:pt x="202" y="5272"/>
                    <a:pt x="97" y="5253"/>
                    <a:pt x="1" y="5215"/>
                  </a:cubicBezTo>
                  <a:lnTo>
                    <a:pt x="1" y="5215"/>
                  </a:lnTo>
                  <a:cubicBezTo>
                    <a:pt x="145" y="5569"/>
                    <a:pt x="470" y="5809"/>
                    <a:pt x="854" y="5838"/>
                  </a:cubicBezTo>
                  <a:cubicBezTo>
                    <a:pt x="931" y="5844"/>
                    <a:pt x="1009" y="5846"/>
                    <a:pt x="1086" y="5846"/>
                  </a:cubicBezTo>
                  <a:cubicBezTo>
                    <a:pt x="1906" y="5846"/>
                    <a:pt x="2701" y="5524"/>
                    <a:pt x="3279" y="4937"/>
                  </a:cubicBezTo>
                  <a:lnTo>
                    <a:pt x="6279" y="1946"/>
                  </a:lnTo>
                  <a:lnTo>
                    <a:pt x="7679" y="547"/>
                  </a:lnTo>
                  <a:lnTo>
                    <a:pt x="7123" y="0"/>
                  </a:lnTo>
                  <a:close/>
                </a:path>
              </a:pathLst>
            </a:custGeom>
            <a:solidFill>
              <a:srgbClr val="D7DD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2" name="Google Shape;7832;p96"/>
            <p:cNvSpPr/>
            <p:nvPr/>
          </p:nvSpPr>
          <p:spPr>
            <a:xfrm>
              <a:off x="5413640" y="2579243"/>
              <a:ext cx="132362" cy="128563"/>
            </a:xfrm>
            <a:custGeom>
              <a:rect b="b" l="l" r="r" t="t"/>
              <a:pathLst>
                <a:path extrusionOk="0" h="4907" w="5052">
                  <a:moveTo>
                    <a:pt x="2511" y="0"/>
                  </a:moveTo>
                  <a:lnTo>
                    <a:pt x="968" y="1543"/>
                  </a:lnTo>
                  <a:cubicBezTo>
                    <a:pt x="326" y="2176"/>
                    <a:pt x="0" y="3067"/>
                    <a:pt x="77" y="3968"/>
                  </a:cubicBezTo>
                  <a:cubicBezTo>
                    <a:pt x="115" y="4467"/>
                    <a:pt x="508" y="4860"/>
                    <a:pt x="1006" y="4898"/>
                  </a:cubicBezTo>
                  <a:cubicBezTo>
                    <a:pt x="1084" y="4904"/>
                    <a:pt x="1162" y="4907"/>
                    <a:pt x="1239" y="4907"/>
                  </a:cubicBezTo>
                  <a:cubicBezTo>
                    <a:pt x="2058" y="4907"/>
                    <a:pt x="2845" y="4585"/>
                    <a:pt x="3432" y="4007"/>
                  </a:cubicBezTo>
                  <a:lnTo>
                    <a:pt x="5052" y="2387"/>
                  </a:lnTo>
                  <a:lnTo>
                    <a:pt x="5052" y="2387"/>
                  </a:lnTo>
                  <a:cubicBezTo>
                    <a:pt x="5052" y="2387"/>
                    <a:pt x="5049" y="2387"/>
                    <a:pt x="5043" y="2387"/>
                  </a:cubicBezTo>
                  <a:cubicBezTo>
                    <a:pt x="4960" y="2387"/>
                    <a:pt x="4252" y="2353"/>
                    <a:pt x="3748" y="1227"/>
                  </a:cubicBezTo>
                  <a:cubicBezTo>
                    <a:pt x="3211" y="29"/>
                    <a:pt x="2511" y="0"/>
                    <a:pt x="2511"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3" name="Google Shape;7833;p96"/>
            <p:cNvSpPr/>
            <p:nvPr/>
          </p:nvSpPr>
          <p:spPr>
            <a:xfrm>
              <a:off x="5417386" y="2632481"/>
              <a:ext cx="128616" cy="75325"/>
            </a:xfrm>
            <a:custGeom>
              <a:rect b="b" l="l" r="r" t="t"/>
              <a:pathLst>
                <a:path extrusionOk="0" h="2875" w="4909">
                  <a:moveTo>
                    <a:pt x="4151" y="0"/>
                  </a:moveTo>
                  <a:lnTo>
                    <a:pt x="2742" y="1419"/>
                  </a:lnTo>
                  <a:cubicBezTo>
                    <a:pt x="2162" y="1999"/>
                    <a:pt x="1378" y="2321"/>
                    <a:pt x="574" y="2321"/>
                  </a:cubicBezTo>
                  <a:cubicBezTo>
                    <a:pt x="489" y="2321"/>
                    <a:pt x="403" y="2318"/>
                    <a:pt x="317" y="2310"/>
                  </a:cubicBezTo>
                  <a:cubicBezTo>
                    <a:pt x="202" y="2301"/>
                    <a:pt x="106" y="2281"/>
                    <a:pt x="1" y="2243"/>
                  </a:cubicBezTo>
                  <a:lnTo>
                    <a:pt x="1" y="2243"/>
                  </a:lnTo>
                  <a:cubicBezTo>
                    <a:pt x="154" y="2598"/>
                    <a:pt x="480" y="2837"/>
                    <a:pt x="863" y="2866"/>
                  </a:cubicBezTo>
                  <a:cubicBezTo>
                    <a:pt x="941" y="2872"/>
                    <a:pt x="1019" y="2875"/>
                    <a:pt x="1096" y="2875"/>
                  </a:cubicBezTo>
                  <a:cubicBezTo>
                    <a:pt x="1915" y="2875"/>
                    <a:pt x="2702" y="2553"/>
                    <a:pt x="3289" y="1975"/>
                  </a:cubicBezTo>
                  <a:lnTo>
                    <a:pt x="4909" y="355"/>
                  </a:lnTo>
                  <a:lnTo>
                    <a:pt x="4909" y="355"/>
                  </a:lnTo>
                  <a:cubicBezTo>
                    <a:pt x="4909" y="355"/>
                    <a:pt x="4908" y="355"/>
                    <a:pt x="4906" y="355"/>
                  </a:cubicBezTo>
                  <a:cubicBezTo>
                    <a:pt x="4873" y="355"/>
                    <a:pt x="4534" y="346"/>
                    <a:pt x="415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4" name="Google Shape;7834;p96"/>
            <p:cNvSpPr/>
            <p:nvPr/>
          </p:nvSpPr>
          <p:spPr>
            <a:xfrm>
              <a:off x="5540710" y="2480102"/>
              <a:ext cx="103228" cy="101342"/>
            </a:xfrm>
            <a:custGeom>
              <a:rect b="b" l="l" r="r" t="t"/>
              <a:pathLst>
                <a:path extrusionOk="0" h="3868" w="3940">
                  <a:moveTo>
                    <a:pt x="370" y="0"/>
                  </a:moveTo>
                  <a:cubicBezTo>
                    <a:pt x="288" y="0"/>
                    <a:pt x="206" y="31"/>
                    <a:pt x="144" y="94"/>
                  </a:cubicBezTo>
                  <a:lnTo>
                    <a:pt x="134" y="103"/>
                  </a:lnTo>
                  <a:cubicBezTo>
                    <a:pt x="0" y="228"/>
                    <a:pt x="0" y="439"/>
                    <a:pt x="134" y="563"/>
                  </a:cubicBezTo>
                  <a:lnTo>
                    <a:pt x="3336" y="3774"/>
                  </a:lnTo>
                  <a:cubicBezTo>
                    <a:pt x="3403" y="3837"/>
                    <a:pt x="3487" y="3868"/>
                    <a:pt x="3570" y="3868"/>
                  </a:cubicBezTo>
                  <a:cubicBezTo>
                    <a:pt x="3652" y="3868"/>
                    <a:pt x="3734" y="3837"/>
                    <a:pt x="3796" y="3774"/>
                  </a:cubicBezTo>
                  <a:lnTo>
                    <a:pt x="3806" y="3765"/>
                  </a:lnTo>
                  <a:cubicBezTo>
                    <a:pt x="3940" y="3631"/>
                    <a:pt x="3940" y="3429"/>
                    <a:pt x="3806" y="3305"/>
                  </a:cubicBezTo>
                  <a:lnTo>
                    <a:pt x="604" y="94"/>
                  </a:lnTo>
                  <a:cubicBezTo>
                    <a:pt x="537" y="31"/>
                    <a:pt x="453" y="0"/>
                    <a:pt x="370"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5" name="Google Shape;7835;p96"/>
            <p:cNvSpPr/>
            <p:nvPr/>
          </p:nvSpPr>
          <p:spPr>
            <a:xfrm>
              <a:off x="5619310" y="2557890"/>
              <a:ext cx="26750" cy="23213"/>
            </a:xfrm>
            <a:custGeom>
              <a:rect b="b" l="l" r="r" t="t"/>
              <a:pathLst>
                <a:path extrusionOk="0" h="886" w="1021">
                  <a:moveTo>
                    <a:pt x="470" y="0"/>
                  </a:moveTo>
                  <a:lnTo>
                    <a:pt x="0" y="460"/>
                  </a:lnTo>
                  <a:lnTo>
                    <a:pt x="336" y="796"/>
                  </a:lnTo>
                  <a:cubicBezTo>
                    <a:pt x="405" y="859"/>
                    <a:pt x="481" y="885"/>
                    <a:pt x="554" y="885"/>
                  </a:cubicBezTo>
                  <a:cubicBezTo>
                    <a:pt x="805" y="885"/>
                    <a:pt x="1021" y="571"/>
                    <a:pt x="806" y="326"/>
                  </a:cubicBezTo>
                  <a:lnTo>
                    <a:pt x="470"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6" name="Google Shape;7836;p96"/>
            <p:cNvSpPr/>
            <p:nvPr/>
          </p:nvSpPr>
          <p:spPr>
            <a:xfrm>
              <a:off x="5575608" y="2456181"/>
              <a:ext cx="91202" cy="91176"/>
            </a:xfrm>
            <a:custGeom>
              <a:rect b="b" l="l" r="r" t="t"/>
              <a:pathLst>
                <a:path extrusionOk="0" h="3480" w="3481">
                  <a:moveTo>
                    <a:pt x="1745" y="0"/>
                  </a:moveTo>
                  <a:lnTo>
                    <a:pt x="1" y="1745"/>
                  </a:lnTo>
                  <a:lnTo>
                    <a:pt x="1745" y="3480"/>
                  </a:lnTo>
                  <a:lnTo>
                    <a:pt x="3480" y="1745"/>
                  </a:lnTo>
                  <a:lnTo>
                    <a:pt x="1745" y="0"/>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7" name="Google Shape;7837;p96"/>
            <p:cNvSpPr/>
            <p:nvPr/>
          </p:nvSpPr>
          <p:spPr>
            <a:xfrm>
              <a:off x="5575608" y="2456181"/>
              <a:ext cx="91438" cy="91176"/>
            </a:xfrm>
            <a:custGeom>
              <a:rect b="b" l="l" r="r" t="t"/>
              <a:pathLst>
                <a:path extrusionOk="0" h="3480" w="3490">
                  <a:moveTo>
                    <a:pt x="1" y="1745"/>
                  </a:moveTo>
                  <a:lnTo>
                    <a:pt x="1256" y="3000"/>
                  </a:lnTo>
                  <a:lnTo>
                    <a:pt x="1260" y="2997"/>
                  </a:lnTo>
                  <a:lnTo>
                    <a:pt x="1260" y="2997"/>
                  </a:lnTo>
                  <a:lnTo>
                    <a:pt x="1" y="1745"/>
                  </a:lnTo>
                  <a:close/>
                  <a:moveTo>
                    <a:pt x="1745" y="0"/>
                  </a:moveTo>
                  <a:lnTo>
                    <a:pt x="1448" y="288"/>
                  </a:lnTo>
                  <a:lnTo>
                    <a:pt x="2359" y="1208"/>
                  </a:lnTo>
                  <a:cubicBezTo>
                    <a:pt x="2550" y="1390"/>
                    <a:pt x="2550" y="1706"/>
                    <a:pt x="2359" y="1889"/>
                  </a:cubicBezTo>
                  <a:lnTo>
                    <a:pt x="1260" y="2997"/>
                  </a:lnTo>
                  <a:lnTo>
                    <a:pt x="1260" y="2997"/>
                  </a:lnTo>
                  <a:lnTo>
                    <a:pt x="1745" y="3480"/>
                  </a:lnTo>
                  <a:lnTo>
                    <a:pt x="3490" y="1745"/>
                  </a:lnTo>
                  <a:lnTo>
                    <a:pt x="1745" y="0"/>
                  </a:ln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8" name="Google Shape;7838;p96"/>
            <p:cNvSpPr/>
            <p:nvPr/>
          </p:nvSpPr>
          <p:spPr>
            <a:xfrm>
              <a:off x="5523680" y="2521865"/>
              <a:ext cx="29868" cy="27012"/>
            </a:xfrm>
            <a:custGeom>
              <a:rect b="b" l="l" r="r" t="t"/>
              <a:pathLst>
                <a:path extrusionOk="0" h="1031" w="1140">
                  <a:moveTo>
                    <a:pt x="305" y="1"/>
                  </a:moveTo>
                  <a:cubicBezTo>
                    <a:pt x="140" y="1"/>
                    <a:pt x="1" y="213"/>
                    <a:pt x="161" y="359"/>
                  </a:cubicBezTo>
                  <a:lnTo>
                    <a:pt x="775" y="973"/>
                  </a:lnTo>
                  <a:cubicBezTo>
                    <a:pt x="813" y="1011"/>
                    <a:pt x="861" y="1030"/>
                    <a:pt x="919" y="1030"/>
                  </a:cubicBezTo>
                  <a:cubicBezTo>
                    <a:pt x="967" y="1030"/>
                    <a:pt x="1024" y="1011"/>
                    <a:pt x="1062" y="973"/>
                  </a:cubicBezTo>
                  <a:cubicBezTo>
                    <a:pt x="1139" y="896"/>
                    <a:pt x="1139" y="762"/>
                    <a:pt x="1062" y="685"/>
                  </a:cubicBezTo>
                  <a:lnTo>
                    <a:pt x="459" y="72"/>
                  </a:lnTo>
                  <a:cubicBezTo>
                    <a:pt x="411" y="21"/>
                    <a:pt x="357" y="1"/>
                    <a:pt x="305"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39" name="Google Shape;7839;p96"/>
            <p:cNvSpPr/>
            <p:nvPr/>
          </p:nvSpPr>
          <p:spPr>
            <a:xfrm>
              <a:off x="5505366" y="2541358"/>
              <a:ext cx="29344" cy="26593"/>
            </a:xfrm>
            <a:custGeom>
              <a:rect b="b" l="l" r="r" t="t"/>
              <a:pathLst>
                <a:path extrusionOk="0" h="1015" w="1120">
                  <a:moveTo>
                    <a:pt x="292" y="1"/>
                  </a:moveTo>
                  <a:cubicBezTo>
                    <a:pt x="135" y="1"/>
                    <a:pt x="0" y="195"/>
                    <a:pt x="141" y="344"/>
                  </a:cubicBezTo>
                  <a:lnTo>
                    <a:pt x="745" y="957"/>
                  </a:lnTo>
                  <a:cubicBezTo>
                    <a:pt x="784" y="996"/>
                    <a:pt x="832" y="1015"/>
                    <a:pt x="889" y="1015"/>
                  </a:cubicBezTo>
                  <a:cubicBezTo>
                    <a:pt x="947" y="1015"/>
                    <a:pt x="995" y="996"/>
                    <a:pt x="1033" y="957"/>
                  </a:cubicBezTo>
                  <a:cubicBezTo>
                    <a:pt x="1119" y="871"/>
                    <a:pt x="1119" y="746"/>
                    <a:pt x="1033" y="660"/>
                  </a:cubicBezTo>
                  <a:lnTo>
                    <a:pt x="429" y="56"/>
                  </a:lnTo>
                  <a:cubicBezTo>
                    <a:pt x="386" y="17"/>
                    <a:pt x="338" y="1"/>
                    <a:pt x="29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0" name="Google Shape;7840;p96"/>
            <p:cNvSpPr/>
            <p:nvPr/>
          </p:nvSpPr>
          <p:spPr>
            <a:xfrm>
              <a:off x="5486266" y="2560222"/>
              <a:ext cx="43675" cy="40898"/>
            </a:xfrm>
            <a:custGeom>
              <a:rect b="b" l="l" r="r" t="t"/>
              <a:pathLst>
                <a:path extrusionOk="0" h="1561" w="1667">
                  <a:moveTo>
                    <a:pt x="296" y="1"/>
                  </a:moveTo>
                  <a:cubicBezTo>
                    <a:pt x="138" y="1"/>
                    <a:pt x="0" y="203"/>
                    <a:pt x="142" y="352"/>
                  </a:cubicBezTo>
                  <a:lnTo>
                    <a:pt x="1292" y="1502"/>
                  </a:lnTo>
                  <a:cubicBezTo>
                    <a:pt x="1331" y="1541"/>
                    <a:pt x="1388" y="1560"/>
                    <a:pt x="1446" y="1560"/>
                  </a:cubicBezTo>
                  <a:cubicBezTo>
                    <a:pt x="1494" y="1560"/>
                    <a:pt x="1541" y="1541"/>
                    <a:pt x="1580" y="1502"/>
                  </a:cubicBezTo>
                  <a:cubicBezTo>
                    <a:pt x="1666" y="1426"/>
                    <a:pt x="1666" y="1292"/>
                    <a:pt x="1580" y="1215"/>
                  </a:cubicBezTo>
                  <a:lnTo>
                    <a:pt x="430" y="55"/>
                  </a:lnTo>
                  <a:cubicBezTo>
                    <a:pt x="387" y="17"/>
                    <a:pt x="341" y="1"/>
                    <a:pt x="296"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1" name="Google Shape;7841;p96"/>
            <p:cNvSpPr/>
            <p:nvPr/>
          </p:nvSpPr>
          <p:spPr>
            <a:xfrm>
              <a:off x="5467376" y="2579295"/>
              <a:ext cx="29161" cy="26593"/>
            </a:xfrm>
            <a:custGeom>
              <a:rect b="b" l="l" r="r" t="t"/>
              <a:pathLst>
                <a:path extrusionOk="0" h="1015" w="1113">
                  <a:moveTo>
                    <a:pt x="291" y="0"/>
                  </a:moveTo>
                  <a:cubicBezTo>
                    <a:pt x="132" y="0"/>
                    <a:pt x="1" y="195"/>
                    <a:pt x="134" y="343"/>
                  </a:cubicBezTo>
                  <a:lnTo>
                    <a:pt x="748" y="957"/>
                  </a:lnTo>
                  <a:cubicBezTo>
                    <a:pt x="786" y="995"/>
                    <a:pt x="834" y="1014"/>
                    <a:pt x="892" y="1014"/>
                  </a:cubicBezTo>
                  <a:cubicBezTo>
                    <a:pt x="949" y="1014"/>
                    <a:pt x="997" y="995"/>
                    <a:pt x="1036" y="957"/>
                  </a:cubicBezTo>
                  <a:cubicBezTo>
                    <a:pt x="1112" y="870"/>
                    <a:pt x="1112" y="746"/>
                    <a:pt x="1036" y="659"/>
                  </a:cubicBezTo>
                  <a:lnTo>
                    <a:pt x="432" y="56"/>
                  </a:lnTo>
                  <a:cubicBezTo>
                    <a:pt x="386" y="17"/>
                    <a:pt x="337" y="0"/>
                    <a:pt x="291"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2" name="Google Shape;7842;p96"/>
            <p:cNvSpPr/>
            <p:nvPr/>
          </p:nvSpPr>
          <p:spPr>
            <a:xfrm>
              <a:off x="5448381" y="2598264"/>
              <a:ext cx="29318" cy="26698"/>
            </a:xfrm>
            <a:custGeom>
              <a:rect b="b" l="l" r="r" t="t"/>
              <a:pathLst>
                <a:path extrusionOk="0" h="1019" w="1119">
                  <a:moveTo>
                    <a:pt x="289" y="1"/>
                  </a:moveTo>
                  <a:cubicBezTo>
                    <a:pt x="133" y="1"/>
                    <a:pt x="0" y="200"/>
                    <a:pt x="141" y="348"/>
                  </a:cubicBezTo>
                  <a:lnTo>
                    <a:pt x="744" y="952"/>
                  </a:lnTo>
                  <a:cubicBezTo>
                    <a:pt x="783" y="990"/>
                    <a:pt x="831" y="1019"/>
                    <a:pt x="888" y="1019"/>
                  </a:cubicBezTo>
                  <a:cubicBezTo>
                    <a:pt x="946" y="1019"/>
                    <a:pt x="994" y="990"/>
                    <a:pt x="1032" y="952"/>
                  </a:cubicBezTo>
                  <a:cubicBezTo>
                    <a:pt x="1118" y="875"/>
                    <a:pt x="1118" y="741"/>
                    <a:pt x="1032" y="664"/>
                  </a:cubicBezTo>
                  <a:lnTo>
                    <a:pt x="428" y="60"/>
                  </a:lnTo>
                  <a:cubicBezTo>
                    <a:pt x="384" y="18"/>
                    <a:pt x="336" y="1"/>
                    <a:pt x="289"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3" name="Google Shape;7843;p96"/>
            <p:cNvSpPr/>
            <p:nvPr/>
          </p:nvSpPr>
          <p:spPr>
            <a:xfrm>
              <a:off x="5429491" y="2617364"/>
              <a:ext cx="43440" cy="40741"/>
            </a:xfrm>
            <a:custGeom>
              <a:rect b="b" l="l" r="r" t="t"/>
              <a:pathLst>
                <a:path extrusionOk="0" h="1555" w="1658">
                  <a:moveTo>
                    <a:pt x="287" y="0"/>
                  </a:moveTo>
                  <a:cubicBezTo>
                    <a:pt x="129" y="0"/>
                    <a:pt x="0" y="199"/>
                    <a:pt x="133" y="347"/>
                  </a:cubicBezTo>
                  <a:lnTo>
                    <a:pt x="1283" y="1497"/>
                  </a:lnTo>
                  <a:cubicBezTo>
                    <a:pt x="1322" y="1536"/>
                    <a:pt x="1379" y="1555"/>
                    <a:pt x="1437" y="1555"/>
                  </a:cubicBezTo>
                  <a:cubicBezTo>
                    <a:pt x="1485" y="1555"/>
                    <a:pt x="1542" y="1536"/>
                    <a:pt x="1580" y="1497"/>
                  </a:cubicBezTo>
                  <a:cubicBezTo>
                    <a:pt x="1657" y="1421"/>
                    <a:pt x="1657" y="1286"/>
                    <a:pt x="1580" y="1210"/>
                  </a:cubicBezTo>
                  <a:lnTo>
                    <a:pt x="430" y="60"/>
                  </a:lnTo>
                  <a:cubicBezTo>
                    <a:pt x="384" y="18"/>
                    <a:pt x="334" y="0"/>
                    <a:pt x="287"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44" name="Google Shape;7844;p96"/>
          <p:cNvGrpSpPr/>
          <p:nvPr/>
        </p:nvGrpSpPr>
        <p:grpSpPr>
          <a:xfrm>
            <a:off x="4871862" y="2288156"/>
            <a:ext cx="407122" cy="315448"/>
            <a:chOff x="4875937" y="2468731"/>
            <a:chExt cx="407122" cy="315448"/>
          </a:xfrm>
        </p:grpSpPr>
        <p:sp>
          <p:nvSpPr>
            <p:cNvPr id="7845" name="Google Shape;7845;p96"/>
            <p:cNvSpPr/>
            <p:nvPr/>
          </p:nvSpPr>
          <p:spPr>
            <a:xfrm>
              <a:off x="4876199" y="2482801"/>
              <a:ext cx="223041" cy="247380"/>
            </a:xfrm>
            <a:custGeom>
              <a:rect b="b" l="l" r="r" t="t"/>
              <a:pathLst>
                <a:path extrusionOk="0" h="9442" w="8513">
                  <a:moveTo>
                    <a:pt x="719" y="0"/>
                  </a:moveTo>
                  <a:cubicBezTo>
                    <a:pt x="317" y="0"/>
                    <a:pt x="0" y="317"/>
                    <a:pt x="0" y="719"/>
                  </a:cubicBezTo>
                  <a:lnTo>
                    <a:pt x="0" y="8723"/>
                  </a:lnTo>
                  <a:cubicBezTo>
                    <a:pt x="0" y="9126"/>
                    <a:pt x="317" y="9442"/>
                    <a:pt x="719" y="9442"/>
                  </a:cubicBezTo>
                  <a:lnTo>
                    <a:pt x="2483" y="9442"/>
                  </a:lnTo>
                  <a:cubicBezTo>
                    <a:pt x="2617" y="8570"/>
                    <a:pt x="3365" y="7918"/>
                    <a:pt x="4256" y="7918"/>
                  </a:cubicBezTo>
                  <a:cubicBezTo>
                    <a:pt x="5138" y="7918"/>
                    <a:pt x="5895" y="8570"/>
                    <a:pt x="6020" y="9442"/>
                  </a:cubicBezTo>
                  <a:lnTo>
                    <a:pt x="8512" y="9442"/>
                  </a:lnTo>
                  <a:lnTo>
                    <a:pt x="8512" y="719"/>
                  </a:lnTo>
                  <a:cubicBezTo>
                    <a:pt x="8512" y="326"/>
                    <a:pt x="8196" y="0"/>
                    <a:pt x="779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6" name="Google Shape;7846;p96"/>
            <p:cNvSpPr/>
            <p:nvPr/>
          </p:nvSpPr>
          <p:spPr>
            <a:xfrm>
              <a:off x="5044456" y="2482801"/>
              <a:ext cx="54784" cy="247642"/>
            </a:xfrm>
            <a:custGeom>
              <a:rect b="b" l="l" r="r" t="t"/>
              <a:pathLst>
                <a:path extrusionOk="0" h="9452" w="2091">
                  <a:moveTo>
                    <a:pt x="0" y="0"/>
                  </a:moveTo>
                  <a:cubicBezTo>
                    <a:pt x="403" y="0"/>
                    <a:pt x="719" y="317"/>
                    <a:pt x="719" y="719"/>
                  </a:cubicBezTo>
                  <a:lnTo>
                    <a:pt x="719" y="9451"/>
                  </a:lnTo>
                  <a:lnTo>
                    <a:pt x="2081" y="9451"/>
                  </a:lnTo>
                  <a:lnTo>
                    <a:pt x="2081" y="719"/>
                  </a:lnTo>
                  <a:cubicBezTo>
                    <a:pt x="2090" y="326"/>
                    <a:pt x="1764" y="0"/>
                    <a:pt x="1362" y="0"/>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7" name="Google Shape;7847;p96"/>
            <p:cNvSpPr/>
            <p:nvPr/>
          </p:nvSpPr>
          <p:spPr>
            <a:xfrm>
              <a:off x="5099214" y="2530249"/>
              <a:ext cx="183845" cy="200194"/>
            </a:xfrm>
            <a:custGeom>
              <a:rect b="b" l="l" r="r" t="t"/>
              <a:pathLst>
                <a:path extrusionOk="0" h="7641" w="7017">
                  <a:moveTo>
                    <a:pt x="0" y="1"/>
                  </a:moveTo>
                  <a:lnTo>
                    <a:pt x="0" y="7640"/>
                  </a:lnTo>
                  <a:lnTo>
                    <a:pt x="1467" y="7640"/>
                  </a:lnTo>
                  <a:cubicBezTo>
                    <a:pt x="1601" y="6759"/>
                    <a:pt x="2349" y="6116"/>
                    <a:pt x="3240" y="6116"/>
                  </a:cubicBezTo>
                  <a:cubicBezTo>
                    <a:pt x="4122" y="6116"/>
                    <a:pt x="4879" y="6759"/>
                    <a:pt x="5004" y="7640"/>
                  </a:cubicBezTo>
                  <a:lnTo>
                    <a:pt x="6298" y="7640"/>
                  </a:lnTo>
                  <a:cubicBezTo>
                    <a:pt x="6691" y="7640"/>
                    <a:pt x="7017" y="7315"/>
                    <a:pt x="7017" y="6922"/>
                  </a:cubicBezTo>
                  <a:lnTo>
                    <a:pt x="7017" y="3375"/>
                  </a:lnTo>
                  <a:cubicBezTo>
                    <a:pt x="7007" y="3126"/>
                    <a:pt x="6921" y="2877"/>
                    <a:pt x="6748" y="2694"/>
                  </a:cubicBezTo>
                  <a:lnTo>
                    <a:pt x="4649" y="346"/>
                  </a:lnTo>
                  <a:cubicBezTo>
                    <a:pt x="4457" y="126"/>
                    <a:pt x="4179" y="1"/>
                    <a:pt x="388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8" name="Google Shape;7848;p96"/>
            <p:cNvSpPr/>
            <p:nvPr/>
          </p:nvSpPr>
          <p:spPr>
            <a:xfrm>
              <a:off x="5169770" y="2530249"/>
              <a:ext cx="113289" cy="200194"/>
            </a:xfrm>
            <a:custGeom>
              <a:rect b="b" l="l" r="r" t="t"/>
              <a:pathLst>
                <a:path extrusionOk="0" h="7641" w="4324">
                  <a:moveTo>
                    <a:pt x="33" y="0"/>
                  </a:moveTo>
                  <a:cubicBezTo>
                    <a:pt x="22" y="0"/>
                    <a:pt x="11" y="1"/>
                    <a:pt x="1" y="1"/>
                  </a:cubicBezTo>
                  <a:lnTo>
                    <a:pt x="64" y="1"/>
                  </a:lnTo>
                  <a:cubicBezTo>
                    <a:pt x="54" y="1"/>
                    <a:pt x="43" y="0"/>
                    <a:pt x="33" y="0"/>
                  </a:cubicBezTo>
                  <a:close/>
                  <a:moveTo>
                    <a:pt x="64" y="1"/>
                  </a:moveTo>
                  <a:lnTo>
                    <a:pt x="64" y="1"/>
                  </a:lnTo>
                  <a:cubicBezTo>
                    <a:pt x="337" y="10"/>
                    <a:pt x="590" y="132"/>
                    <a:pt x="767" y="336"/>
                  </a:cubicBezTo>
                  <a:lnTo>
                    <a:pt x="1189" y="816"/>
                  </a:lnTo>
                  <a:lnTo>
                    <a:pt x="1851" y="1554"/>
                  </a:lnTo>
                  <a:lnTo>
                    <a:pt x="2867" y="2694"/>
                  </a:lnTo>
                  <a:cubicBezTo>
                    <a:pt x="3039" y="2877"/>
                    <a:pt x="3135" y="3126"/>
                    <a:pt x="3135" y="3375"/>
                  </a:cubicBezTo>
                  <a:lnTo>
                    <a:pt x="3135" y="6922"/>
                  </a:lnTo>
                  <a:cubicBezTo>
                    <a:pt x="3135" y="7315"/>
                    <a:pt x="2809" y="7640"/>
                    <a:pt x="2416" y="7640"/>
                  </a:cubicBezTo>
                  <a:lnTo>
                    <a:pt x="3605" y="7640"/>
                  </a:lnTo>
                  <a:cubicBezTo>
                    <a:pt x="3998" y="7640"/>
                    <a:pt x="4324" y="7315"/>
                    <a:pt x="4324" y="6922"/>
                  </a:cubicBezTo>
                  <a:lnTo>
                    <a:pt x="4324" y="3375"/>
                  </a:lnTo>
                  <a:cubicBezTo>
                    <a:pt x="4314" y="3126"/>
                    <a:pt x="4218" y="2877"/>
                    <a:pt x="4055" y="2694"/>
                  </a:cubicBezTo>
                  <a:lnTo>
                    <a:pt x="3039" y="1554"/>
                  </a:lnTo>
                  <a:lnTo>
                    <a:pt x="2378" y="816"/>
                  </a:lnTo>
                  <a:lnTo>
                    <a:pt x="1956" y="336"/>
                  </a:lnTo>
                  <a:cubicBezTo>
                    <a:pt x="1755" y="126"/>
                    <a:pt x="1486" y="1"/>
                    <a:pt x="1189" y="1"/>
                  </a:cubicBezTo>
                  <a:close/>
                </a:path>
              </a:pathLst>
            </a:custGeom>
            <a:solidFill>
              <a:srgbClr val="DFE4E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49" name="Google Shape;7849;p96"/>
            <p:cNvSpPr/>
            <p:nvPr/>
          </p:nvSpPr>
          <p:spPr>
            <a:xfrm>
              <a:off x="5141396" y="2560405"/>
              <a:ext cx="75115" cy="69849"/>
            </a:xfrm>
            <a:custGeom>
              <a:rect b="b" l="l" r="r" t="t"/>
              <a:pathLst>
                <a:path extrusionOk="0" h="2666" w="2867">
                  <a:moveTo>
                    <a:pt x="355" y="0"/>
                  </a:moveTo>
                  <a:cubicBezTo>
                    <a:pt x="163" y="0"/>
                    <a:pt x="0" y="154"/>
                    <a:pt x="10" y="345"/>
                  </a:cubicBezTo>
                  <a:lnTo>
                    <a:pt x="10" y="2320"/>
                  </a:lnTo>
                  <a:cubicBezTo>
                    <a:pt x="1" y="2506"/>
                    <a:pt x="154" y="2665"/>
                    <a:pt x="339" y="2665"/>
                  </a:cubicBezTo>
                  <a:cubicBezTo>
                    <a:pt x="344" y="2665"/>
                    <a:pt x="350" y="2665"/>
                    <a:pt x="355" y="2665"/>
                  </a:cubicBezTo>
                  <a:lnTo>
                    <a:pt x="2521" y="2665"/>
                  </a:lnTo>
                  <a:cubicBezTo>
                    <a:pt x="2713" y="2665"/>
                    <a:pt x="2866" y="2512"/>
                    <a:pt x="2866" y="2329"/>
                  </a:cubicBezTo>
                  <a:lnTo>
                    <a:pt x="2866" y="1572"/>
                  </a:lnTo>
                  <a:cubicBezTo>
                    <a:pt x="2866" y="1486"/>
                    <a:pt x="2838" y="1409"/>
                    <a:pt x="2790" y="1342"/>
                  </a:cubicBezTo>
                  <a:lnTo>
                    <a:pt x="1735" y="125"/>
                  </a:lnTo>
                  <a:cubicBezTo>
                    <a:pt x="1668" y="48"/>
                    <a:pt x="1572" y="0"/>
                    <a:pt x="1477"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0" name="Google Shape;7850;p96"/>
            <p:cNvSpPr/>
            <p:nvPr/>
          </p:nvSpPr>
          <p:spPr>
            <a:xfrm>
              <a:off x="5128846" y="2512669"/>
              <a:ext cx="62042" cy="17606"/>
            </a:xfrm>
            <a:custGeom>
              <a:rect b="b" l="l" r="r" t="t"/>
              <a:pathLst>
                <a:path extrusionOk="0" h="672" w="2368">
                  <a:moveTo>
                    <a:pt x="288" y="1"/>
                  </a:moveTo>
                  <a:cubicBezTo>
                    <a:pt x="125" y="1"/>
                    <a:pt x="0" y="126"/>
                    <a:pt x="0" y="289"/>
                  </a:cubicBezTo>
                  <a:lnTo>
                    <a:pt x="0" y="672"/>
                  </a:lnTo>
                  <a:lnTo>
                    <a:pt x="2368" y="672"/>
                  </a:lnTo>
                  <a:lnTo>
                    <a:pt x="2368" y="289"/>
                  </a:lnTo>
                  <a:cubicBezTo>
                    <a:pt x="2368" y="126"/>
                    <a:pt x="2243" y="1"/>
                    <a:pt x="2080"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1" name="Google Shape;7851;p96"/>
            <p:cNvSpPr/>
            <p:nvPr/>
          </p:nvSpPr>
          <p:spPr>
            <a:xfrm>
              <a:off x="5135867" y="2468731"/>
              <a:ext cx="47998" cy="43728"/>
            </a:xfrm>
            <a:custGeom>
              <a:rect b="b" l="l" r="r" t="t"/>
              <a:pathLst>
                <a:path extrusionOk="0" h="1669" w="1832">
                  <a:moveTo>
                    <a:pt x="892" y="1"/>
                  </a:moveTo>
                  <a:cubicBezTo>
                    <a:pt x="403" y="1"/>
                    <a:pt x="1" y="403"/>
                    <a:pt x="1" y="892"/>
                  </a:cubicBezTo>
                  <a:lnTo>
                    <a:pt x="1" y="1668"/>
                  </a:lnTo>
                  <a:lnTo>
                    <a:pt x="1831" y="1668"/>
                  </a:lnTo>
                  <a:lnTo>
                    <a:pt x="1831" y="892"/>
                  </a:lnTo>
                  <a:cubicBezTo>
                    <a:pt x="1831" y="403"/>
                    <a:pt x="1438" y="1"/>
                    <a:pt x="9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2" name="Google Shape;7852;p96"/>
            <p:cNvSpPr/>
            <p:nvPr/>
          </p:nvSpPr>
          <p:spPr>
            <a:xfrm>
              <a:off x="5150697" y="2468731"/>
              <a:ext cx="33405" cy="43728"/>
            </a:xfrm>
            <a:custGeom>
              <a:rect b="b" l="l" r="r" t="t"/>
              <a:pathLst>
                <a:path extrusionOk="0" h="1669" w="1275">
                  <a:moveTo>
                    <a:pt x="355" y="1"/>
                  </a:moveTo>
                  <a:cubicBezTo>
                    <a:pt x="230" y="1"/>
                    <a:pt x="115" y="20"/>
                    <a:pt x="0" y="68"/>
                  </a:cubicBezTo>
                  <a:cubicBezTo>
                    <a:pt x="345" y="211"/>
                    <a:pt x="575" y="547"/>
                    <a:pt x="575" y="911"/>
                  </a:cubicBezTo>
                  <a:lnTo>
                    <a:pt x="575" y="1668"/>
                  </a:lnTo>
                  <a:lnTo>
                    <a:pt x="1275" y="1668"/>
                  </a:lnTo>
                  <a:lnTo>
                    <a:pt x="1275" y="911"/>
                  </a:lnTo>
                  <a:cubicBezTo>
                    <a:pt x="1265" y="403"/>
                    <a:pt x="853" y="1"/>
                    <a:pt x="355"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3" name="Google Shape;7853;p96"/>
            <p:cNvSpPr/>
            <p:nvPr/>
          </p:nvSpPr>
          <p:spPr>
            <a:xfrm>
              <a:off x="4924905" y="2690488"/>
              <a:ext cx="109778" cy="93691"/>
            </a:xfrm>
            <a:custGeom>
              <a:rect b="b" l="l" r="r" t="t"/>
              <a:pathLst>
                <a:path extrusionOk="0" h="3576" w="4190">
                  <a:moveTo>
                    <a:pt x="2397" y="0"/>
                  </a:moveTo>
                  <a:cubicBezTo>
                    <a:pt x="796" y="0"/>
                    <a:pt x="1" y="1917"/>
                    <a:pt x="1122" y="3049"/>
                  </a:cubicBezTo>
                  <a:cubicBezTo>
                    <a:pt x="1486" y="3412"/>
                    <a:pt x="1935" y="3575"/>
                    <a:pt x="2375" y="3575"/>
                  </a:cubicBezTo>
                  <a:cubicBezTo>
                    <a:pt x="3292" y="3575"/>
                    <a:pt x="4174" y="2868"/>
                    <a:pt x="4180" y="1793"/>
                  </a:cubicBezTo>
                  <a:cubicBezTo>
                    <a:pt x="4190" y="806"/>
                    <a:pt x="3384" y="0"/>
                    <a:pt x="239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4" name="Google Shape;7854;p96"/>
            <p:cNvSpPr/>
            <p:nvPr/>
          </p:nvSpPr>
          <p:spPr>
            <a:xfrm>
              <a:off x="4949533" y="2697772"/>
              <a:ext cx="93691" cy="86303"/>
            </a:xfrm>
            <a:custGeom>
              <a:rect b="b" l="l" r="r" t="t"/>
              <a:pathLst>
                <a:path extrusionOk="0" h="3294" w="3576">
                  <a:moveTo>
                    <a:pt x="2464" y="0"/>
                  </a:moveTo>
                  <a:cubicBezTo>
                    <a:pt x="3294" y="1300"/>
                    <a:pt x="2243" y="2766"/>
                    <a:pt x="964" y="2766"/>
                  </a:cubicBezTo>
                  <a:cubicBezTo>
                    <a:pt x="648" y="2766"/>
                    <a:pt x="319" y="2676"/>
                    <a:pt x="0" y="2473"/>
                  </a:cubicBezTo>
                  <a:lnTo>
                    <a:pt x="0" y="2473"/>
                  </a:lnTo>
                  <a:cubicBezTo>
                    <a:pt x="345" y="3012"/>
                    <a:pt x="920" y="3294"/>
                    <a:pt x="1503" y="3294"/>
                  </a:cubicBezTo>
                  <a:cubicBezTo>
                    <a:pt x="1956" y="3294"/>
                    <a:pt x="2414" y="3123"/>
                    <a:pt x="2770" y="2771"/>
                  </a:cubicBezTo>
                  <a:cubicBezTo>
                    <a:pt x="3576" y="1965"/>
                    <a:pt x="3432" y="614"/>
                    <a:pt x="247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5" name="Google Shape;7855;p96"/>
            <p:cNvSpPr/>
            <p:nvPr/>
          </p:nvSpPr>
          <p:spPr>
            <a:xfrm>
              <a:off x="4961087" y="2717605"/>
              <a:ext cx="46479" cy="39824"/>
            </a:xfrm>
            <a:custGeom>
              <a:rect b="b" l="l" r="r" t="t"/>
              <a:pathLst>
                <a:path extrusionOk="0" h="1520" w="1774">
                  <a:moveTo>
                    <a:pt x="1016" y="1"/>
                  </a:moveTo>
                  <a:cubicBezTo>
                    <a:pt x="336" y="1"/>
                    <a:pt x="0" y="815"/>
                    <a:pt x="470" y="1295"/>
                  </a:cubicBezTo>
                  <a:cubicBezTo>
                    <a:pt x="625" y="1450"/>
                    <a:pt x="817" y="1520"/>
                    <a:pt x="1005" y="1520"/>
                  </a:cubicBezTo>
                  <a:cubicBezTo>
                    <a:pt x="1397" y="1520"/>
                    <a:pt x="1773" y="1218"/>
                    <a:pt x="1773" y="758"/>
                  </a:cubicBezTo>
                  <a:cubicBezTo>
                    <a:pt x="1773" y="336"/>
                    <a:pt x="142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6" name="Google Shape;7856;p96"/>
            <p:cNvSpPr/>
            <p:nvPr/>
          </p:nvSpPr>
          <p:spPr>
            <a:xfrm>
              <a:off x="5121300" y="2690488"/>
              <a:ext cx="109516" cy="93691"/>
            </a:xfrm>
            <a:custGeom>
              <a:rect b="b" l="l" r="r" t="t"/>
              <a:pathLst>
                <a:path extrusionOk="0" h="3576" w="4180">
                  <a:moveTo>
                    <a:pt x="2387" y="0"/>
                  </a:moveTo>
                  <a:cubicBezTo>
                    <a:pt x="796" y="0"/>
                    <a:pt x="1" y="1917"/>
                    <a:pt x="1122" y="3049"/>
                  </a:cubicBezTo>
                  <a:cubicBezTo>
                    <a:pt x="1486" y="3412"/>
                    <a:pt x="1934" y="3575"/>
                    <a:pt x="2375" y="3575"/>
                  </a:cubicBezTo>
                  <a:cubicBezTo>
                    <a:pt x="3292" y="3575"/>
                    <a:pt x="4173" y="2868"/>
                    <a:pt x="4180" y="1793"/>
                  </a:cubicBezTo>
                  <a:cubicBezTo>
                    <a:pt x="4180" y="806"/>
                    <a:pt x="3384" y="0"/>
                    <a:pt x="2387"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7" name="Google Shape;7857;p96"/>
            <p:cNvSpPr/>
            <p:nvPr/>
          </p:nvSpPr>
          <p:spPr>
            <a:xfrm>
              <a:off x="5144409" y="2697772"/>
              <a:ext cx="93691" cy="86303"/>
            </a:xfrm>
            <a:custGeom>
              <a:rect b="b" l="l" r="r" t="t"/>
              <a:pathLst>
                <a:path extrusionOk="0" h="3294" w="3576">
                  <a:moveTo>
                    <a:pt x="2483" y="0"/>
                  </a:moveTo>
                  <a:cubicBezTo>
                    <a:pt x="2934" y="710"/>
                    <a:pt x="2838" y="1639"/>
                    <a:pt x="2234" y="2234"/>
                  </a:cubicBezTo>
                  <a:cubicBezTo>
                    <a:pt x="1890" y="2583"/>
                    <a:pt x="1434" y="2762"/>
                    <a:pt x="973" y="2762"/>
                  </a:cubicBezTo>
                  <a:cubicBezTo>
                    <a:pt x="638" y="2762"/>
                    <a:pt x="299" y="2667"/>
                    <a:pt x="0" y="2473"/>
                  </a:cubicBezTo>
                  <a:lnTo>
                    <a:pt x="0" y="2473"/>
                  </a:lnTo>
                  <a:cubicBezTo>
                    <a:pt x="345" y="3012"/>
                    <a:pt x="924" y="3294"/>
                    <a:pt x="1507" y="3294"/>
                  </a:cubicBezTo>
                  <a:cubicBezTo>
                    <a:pt x="1961" y="3294"/>
                    <a:pt x="2418" y="3123"/>
                    <a:pt x="2771" y="2771"/>
                  </a:cubicBezTo>
                  <a:cubicBezTo>
                    <a:pt x="3576" y="1965"/>
                    <a:pt x="3432" y="623"/>
                    <a:pt x="2483"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8" name="Google Shape;7858;p96"/>
            <p:cNvSpPr/>
            <p:nvPr/>
          </p:nvSpPr>
          <p:spPr>
            <a:xfrm>
              <a:off x="5157220" y="2717605"/>
              <a:ext cx="46741" cy="39824"/>
            </a:xfrm>
            <a:custGeom>
              <a:rect b="b" l="l" r="r" t="t"/>
              <a:pathLst>
                <a:path extrusionOk="0" h="1520" w="1784">
                  <a:moveTo>
                    <a:pt x="1016" y="1"/>
                  </a:moveTo>
                  <a:cubicBezTo>
                    <a:pt x="345" y="1"/>
                    <a:pt x="0" y="815"/>
                    <a:pt x="480" y="1295"/>
                  </a:cubicBezTo>
                  <a:cubicBezTo>
                    <a:pt x="635" y="1450"/>
                    <a:pt x="827" y="1520"/>
                    <a:pt x="1015" y="1520"/>
                  </a:cubicBezTo>
                  <a:cubicBezTo>
                    <a:pt x="1407" y="1520"/>
                    <a:pt x="1783" y="1218"/>
                    <a:pt x="1783" y="758"/>
                  </a:cubicBezTo>
                  <a:cubicBezTo>
                    <a:pt x="1783" y="336"/>
                    <a:pt x="1438" y="1"/>
                    <a:pt x="1016" y="1"/>
                  </a:cubicBezTo>
                  <a:close/>
                </a:path>
              </a:pathLst>
            </a:custGeom>
            <a:solidFill>
              <a:srgbClr val="D5D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59" name="Google Shape;7859;p96"/>
            <p:cNvSpPr/>
            <p:nvPr/>
          </p:nvSpPr>
          <p:spPr>
            <a:xfrm>
              <a:off x="4936223" y="2525245"/>
              <a:ext cx="102730" cy="102494"/>
            </a:xfrm>
            <a:custGeom>
              <a:rect b="b" l="l" r="r" t="t"/>
              <a:pathLst>
                <a:path extrusionOk="0" h="3912" w="3921">
                  <a:moveTo>
                    <a:pt x="1678" y="0"/>
                  </a:moveTo>
                  <a:cubicBezTo>
                    <a:pt x="1476" y="0"/>
                    <a:pt x="1313" y="154"/>
                    <a:pt x="1313" y="355"/>
                  </a:cubicBezTo>
                  <a:lnTo>
                    <a:pt x="1313" y="1304"/>
                  </a:lnTo>
                  <a:lnTo>
                    <a:pt x="364" y="1304"/>
                  </a:lnTo>
                  <a:cubicBezTo>
                    <a:pt x="163" y="1304"/>
                    <a:pt x="0" y="1467"/>
                    <a:pt x="0" y="1668"/>
                  </a:cubicBezTo>
                  <a:lnTo>
                    <a:pt x="0" y="2234"/>
                  </a:lnTo>
                  <a:cubicBezTo>
                    <a:pt x="0" y="2425"/>
                    <a:pt x="163" y="2598"/>
                    <a:pt x="364" y="2598"/>
                  </a:cubicBezTo>
                  <a:lnTo>
                    <a:pt x="1304" y="2598"/>
                  </a:lnTo>
                  <a:lnTo>
                    <a:pt x="1304" y="3547"/>
                  </a:lnTo>
                  <a:cubicBezTo>
                    <a:pt x="1304" y="3748"/>
                    <a:pt x="1467" y="3911"/>
                    <a:pt x="1678" y="3911"/>
                  </a:cubicBezTo>
                  <a:lnTo>
                    <a:pt x="2234" y="3911"/>
                  </a:lnTo>
                  <a:cubicBezTo>
                    <a:pt x="2435" y="3911"/>
                    <a:pt x="2607" y="3748"/>
                    <a:pt x="2598" y="3547"/>
                  </a:cubicBezTo>
                  <a:lnTo>
                    <a:pt x="2598" y="2598"/>
                  </a:lnTo>
                  <a:lnTo>
                    <a:pt x="3547" y="2598"/>
                  </a:lnTo>
                  <a:cubicBezTo>
                    <a:pt x="3552" y="2598"/>
                    <a:pt x="3557" y="2598"/>
                    <a:pt x="3563" y="2598"/>
                  </a:cubicBezTo>
                  <a:cubicBezTo>
                    <a:pt x="3757" y="2598"/>
                    <a:pt x="3920" y="2430"/>
                    <a:pt x="3911" y="2234"/>
                  </a:cubicBezTo>
                  <a:lnTo>
                    <a:pt x="3911" y="1668"/>
                  </a:lnTo>
                  <a:cubicBezTo>
                    <a:pt x="3911" y="1467"/>
                    <a:pt x="3748" y="1304"/>
                    <a:pt x="3556" y="1304"/>
                  </a:cubicBezTo>
                  <a:lnTo>
                    <a:pt x="2607" y="1304"/>
                  </a:lnTo>
                  <a:lnTo>
                    <a:pt x="2607" y="355"/>
                  </a:lnTo>
                  <a:cubicBezTo>
                    <a:pt x="2607" y="154"/>
                    <a:pt x="2435" y="0"/>
                    <a:pt x="22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0" name="Google Shape;7860;p96"/>
            <p:cNvSpPr/>
            <p:nvPr/>
          </p:nvSpPr>
          <p:spPr>
            <a:xfrm>
              <a:off x="5098952" y="2670890"/>
              <a:ext cx="183872" cy="59815"/>
            </a:xfrm>
            <a:custGeom>
              <a:rect b="b" l="l" r="r" t="t"/>
              <a:pathLst>
                <a:path extrusionOk="0" h="2283" w="7018">
                  <a:moveTo>
                    <a:pt x="1" y="1"/>
                  </a:moveTo>
                  <a:lnTo>
                    <a:pt x="1" y="2282"/>
                  </a:lnTo>
                  <a:lnTo>
                    <a:pt x="1467" y="2282"/>
                  </a:lnTo>
                  <a:cubicBezTo>
                    <a:pt x="1601" y="1400"/>
                    <a:pt x="2359" y="748"/>
                    <a:pt x="3240" y="748"/>
                  </a:cubicBezTo>
                  <a:cubicBezTo>
                    <a:pt x="3247" y="748"/>
                    <a:pt x="3253" y="748"/>
                    <a:pt x="3260" y="748"/>
                  </a:cubicBezTo>
                  <a:cubicBezTo>
                    <a:pt x="4143" y="748"/>
                    <a:pt x="4880" y="1397"/>
                    <a:pt x="5014" y="2272"/>
                  </a:cubicBezTo>
                  <a:lnTo>
                    <a:pt x="6298" y="2272"/>
                  </a:lnTo>
                  <a:cubicBezTo>
                    <a:pt x="6691" y="2272"/>
                    <a:pt x="7017" y="1947"/>
                    <a:pt x="7017" y="1554"/>
                  </a:cubicBezTo>
                  <a:lnTo>
                    <a:pt x="701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1" name="Google Shape;7861;p96"/>
            <p:cNvSpPr/>
            <p:nvPr/>
          </p:nvSpPr>
          <p:spPr>
            <a:xfrm>
              <a:off x="5233069" y="2670890"/>
              <a:ext cx="49990" cy="59553"/>
            </a:xfrm>
            <a:custGeom>
              <a:rect b="b" l="l" r="r" t="t"/>
              <a:pathLst>
                <a:path extrusionOk="0" h="2273" w="1908">
                  <a:moveTo>
                    <a:pt x="719" y="1"/>
                  </a:moveTo>
                  <a:lnTo>
                    <a:pt x="719" y="1554"/>
                  </a:lnTo>
                  <a:cubicBezTo>
                    <a:pt x="719" y="1947"/>
                    <a:pt x="393" y="2272"/>
                    <a:pt x="0" y="2272"/>
                  </a:cubicBezTo>
                  <a:lnTo>
                    <a:pt x="1189" y="2272"/>
                  </a:lnTo>
                  <a:cubicBezTo>
                    <a:pt x="1582" y="2272"/>
                    <a:pt x="1908" y="1947"/>
                    <a:pt x="1908" y="1554"/>
                  </a:cubicBezTo>
                  <a:lnTo>
                    <a:pt x="1908"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2" name="Google Shape;7862;p96"/>
            <p:cNvSpPr/>
            <p:nvPr/>
          </p:nvSpPr>
          <p:spPr>
            <a:xfrm>
              <a:off x="4875937" y="2670655"/>
              <a:ext cx="223303" cy="59788"/>
            </a:xfrm>
            <a:custGeom>
              <a:rect b="b" l="l" r="r" t="t"/>
              <a:pathLst>
                <a:path extrusionOk="0" h="2282" w="8523">
                  <a:moveTo>
                    <a:pt x="1" y="0"/>
                  </a:moveTo>
                  <a:lnTo>
                    <a:pt x="1" y="1553"/>
                  </a:lnTo>
                  <a:cubicBezTo>
                    <a:pt x="1" y="1956"/>
                    <a:pt x="327" y="2281"/>
                    <a:pt x="720" y="2281"/>
                  </a:cubicBezTo>
                  <a:lnTo>
                    <a:pt x="2493" y="2281"/>
                  </a:lnTo>
                  <a:cubicBezTo>
                    <a:pt x="2627" y="1409"/>
                    <a:pt x="3375" y="757"/>
                    <a:pt x="4257" y="757"/>
                  </a:cubicBezTo>
                  <a:cubicBezTo>
                    <a:pt x="5148" y="757"/>
                    <a:pt x="5896" y="1409"/>
                    <a:pt x="6030" y="2281"/>
                  </a:cubicBezTo>
                  <a:lnTo>
                    <a:pt x="8522" y="2281"/>
                  </a:lnTo>
                  <a:lnTo>
                    <a:pt x="852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3" name="Google Shape;7863;p96"/>
            <p:cNvSpPr/>
            <p:nvPr/>
          </p:nvSpPr>
          <p:spPr>
            <a:xfrm>
              <a:off x="5063529" y="2670890"/>
              <a:ext cx="35711" cy="59815"/>
            </a:xfrm>
            <a:custGeom>
              <a:rect b="b" l="l" r="r" t="t"/>
              <a:pathLst>
                <a:path extrusionOk="0" h="2283" w="1363">
                  <a:moveTo>
                    <a:pt x="1" y="1"/>
                  </a:moveTo>
                  <a:lnTo>
                    <a:pt x="1" y="2282"/>
                  </a:lnTo>
                  <a:lnTo>
                    <a:pt x="1362" y="2282"/>
                  </a:lnTo>
                  <a:lnTo>
                    <a:pt x="1362"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64" name="Google Shape;7864;p96"/>
          <p:cNvGrpSpPr/>
          <p:nvPr/>
        </p:nvGrpSpPr>
        <p:grpSpPr>
          <a:xfrm>
            <a:off x="4889207" y="3624199"/>
            <a:ext cx="242114" cy="362163"/>
            <a:chOff x="4893282" y="3804774"/>
            <a:chExt cx="242114" cy="362163"/>
          </a:xfrm>
        </p:grpSpPr>
        <p:sp>
          <p:nvSpPr>
            <p:cNvPr id="7865" name="Google Shape;7865;p96"/>
            <p:cNvSpPr/>
            <p:nvPr/>
          </p:nvSpPr>
          <p:spPr>
            <a:xfrm>
              <a:off x="4893517" y="3804774"/>
              <a:ext cx="241878" cy="361927"/>
            </a:xfrm>
            <a:custGeom>
              <a:rect b="b" l="l" r="r" t="t"/>
              <a:pathLst>
                <a:path extrusionOk="0" h="13814" w="9232">
                  <a:moveTo>
                    <a:pt x="796" y="1"/>
                  </a:moveTo>
                  <a:cubicBezTo>
                    <a:pt x="355" y="1"/>
                    <a:pt x="1" y="355"/>
                    <a:pt x="1" y="787"/>
                  </a:cubicBezTo>
                  <a:lnTo>
                    <a:pt x="1" y="13027"/>
                  </a:lnTo>
                  <a:cubicBezTo>
                    <a:pt x="1" y="13468"/>
                    <a:pt x="355" y="13813"/>
                    <a:pt x="796" y="13813"/>
                  </a:cubicBezTo>
                  <a:lnTo>
                    <a:pt x="8445" y="13813"/>
                  </a:lnTo>
                  <a:cubicBezTo>
                    <a:pt x="8877" y="13813"/>
                    <a:pt x="9231" y="13468"/>
                    <a:pt x="9231" y="13027"/>
                  </a:cubicBezTo>
                  <a:lnTo>
                    <a:pt x="9231" y="787"/>
                  </a:lnTo>
                  <a:cubicBezTo>
                    <a:pt x="9231" y="355"/>
                    <a:pt x="8877" y="1"/>
                    <a:pt x="8445" y="1"/>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6" name="Google Shape;7866;p96"/>
            <p:cNvSpPr/>
            <p:nvPr/>
          </p:nvSpPr>
          <p:spPr>
            <a:xfrm>
              <a:off x="4893282" y="3804774"/>
              <a:ext cx="242114" cy="362163"/>
            </a:xfrm>
            <a:custGeom>
              <a:rect b="b" l="l" r="r" t="t"/>
              <a:pathLst>
                <a:path extrusionOk="0" h="13823" w="9241">
                  <a:moveTo>
                    <a:pt x="8244" y="1"/>
                  </a:moveTo>
                  <a:lnTo>
                    <a:pt x="8244" y="12040"/>
                  </a:lnTo>
                  <a:cubicBezTo>
                    <a:pt x="8244" y="12481"/>
                    <a:pt x="7889" y="12826"/>
                    <a:pt x="7458" y="12826"/>
                  </a:cubicBezTo>
                  <a:lnTo>
                    <a:pt x="0" y="12826"/>
                  </a:lnTo>
                  <a:lnTo>
                    <a:pt x="0" y="13027"/>
                  </a:lnTo>
                  <a:cubicBezTo>
                    <a:pt x="0" y="13468"/>
                    <a:pt x="355" y="13823"/>
                    <a:pt x="796" y="13823"/>
                  </a:cubicBezTo>
                  <a:lnTo>
                    <a:pt x="8445" y="13823"/>
                  </a:lnTo>
                  <a:cubicBezTo>
                    <a:pt x="8876" y="13823"/>
                    <a:pt x="9231" y="13468"/>
                    <a:pt x="9231" y="13027"/>
                  </a:cubicBezTo>
                  <a:lnTo>
                    <a:pt x="9231" y="787"/>
                  </a:lnTo>
                  <a:cubicBezTo>
                    <a:pt x="9240" y="355"/>
                    <a:pt x="8886" y="1"/>
                    <a:pt x="8445"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7" name="Google Shape;7867;p96"/>
            <p:cNvSpPr/>
            <p:nvPr/>
          </p:nvSpPr>
          <p:spPr>
            <a:xfrm>
              <a:off x="4917124" y="3834668"/>
              <a:ext cx="83159" cy="71264"/>
            </a:xfrm>
            <a:custGeom>
              <a:rect b="b" l="l" r="r" t="t"/>
              <a:pathLst>
                <a:path extrusionOk="0" h="2720" w="3174">
                  <a:moveTo>
                    <a:pt x="1812" y="0"/>
                  </a:moveTo>
                  <a:cubicBezTo>
                    <a:pt x="605" y="0"/>
                    <a:pt x="1" y="1467"/>
                    <a:pt x="854" y="2320"/>
                  </a:cubicBezTo>
                  <a:cubicBezTo>
                    <a:pt x="1130" y="2596"/>
                    <a:pt x="1470" y="2719"/>
                    <a:pt x="1804" y="2719"/>
                  </a:cubicBezTo>
                  <a:cubicBezTo>
                    <a:pt x="2502" y="2719"/>
                    <a:pt x="3173" y="2179"/>
                    <a:pt x="3173" y="1361"/>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8" name="Google Shape;7868;p96"/>
            <p:cNvSpPr/>
            <p:nvPr/>
          </p:nvSpPr>
          <p:spPr>
            <a:xfrm>
              <a:off x="4957812" y="3834668"/>
              <a:ext cx="42470" cy="71343"/>
            </a:xfrm>
            <a:custGeom>
              <a:rect b="b" l="l" r="r" t="t"/>
              <a:pathLst>
                <a:path extrusionOk="0" h="2723" w="1621">
                  <a:moveTo>
                    <a:pt x="259" y="0"/>
                  </a:moveTo>
                  <a:cubicBezTo>
                    <a:pt x="173" y="0"/>
                    <a:pt x="87" y="10"/>
                    <a:pt x="1" y="29"/>
                  </a:cubicBezTo>
                  <a:cubicBezTo>
                    <a:pt x="643" y="144"/>
                    <a:pt x="1103" y="710"/>
                    <a:pt x="1103" y="1361"/>
                  </a:cubicBezTo>
                  <a:cubicBezTo>
                    <a:pt x="1103" y="2013"/>
                    <a:pt x="643" y="2569"/>
                    <a:pt x="1" y="2694"/>
                  </a:cubicBezTo>
                  <a:cubicBezTo>
                    <a:pt x="87" y="2713"/>
                    <a:pt x="173" y="2722"/>
                    <a:pt x="259" y="2722"/>
                  </a:cubicBezTo>
                  <a:cubicBezTo>
                    <a:pt x="1017" y="2722"/>
                    <a:pt x="1620" y="2109"/>
                    <a:pt x="1620" y="1361"/>
                  </a:cubicBezTo>
                  <a:cubicBezTo>
                    <a:pt x="1620" y="60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69" name="Google Shape;7869;p96"/>
            <p:cNvSpPr/>
            <p:nvPr/>
          </p:nvSpPr>
          <p:spPr>
            <a:xfrm>
              <a:off x="4935961" y="3841454"/>
              <a:ext cx="57535" cy="57535"/>
            </a:xfrm>
            <a:custGeom>
              <a:rect b="b" l="l" r="r" t="t"/>
              <a:pathLst>
                <a:path extrusionOk="0" h="2196" w="2196">
                  <a:moveTo>
                    <a:pt x="1899" y="0"/>
                  </a:moveTo>
                  <a:lnTo>
                    <a:pt x="1" y="1908"/>
                  </a:lnTo>
                  <a:cubicBezTo>
                    <a:pt x="77" y="2013"/>
                    <a:pt x="183" y="2118"/>
                    <a:pt x="288" y="2195"/>
                  </a:cubicBezTo>
                  <a:lnTo>
                    <a:pt x="2196" y="297"/>
                  </a:lnTo>
                  <a:cubicBezTo>
                    <a:pt x="2109" y="182"/>
                    <a:pt x="2014" y="86"/>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0" name="Google Shape;7870;p96"/>
            <p:cNvSpPr/>
            <p:nvPr/>
          </p:nvSpPr>
          <p:spPr>
            <a:xfrm>
              <a:off x="4979401" y="3841690"/>
              <a:ext cx="14358" cy="16611"/>
            </a:xfrm>
            <a:custGeom>
              <a:rect b="b" l="l" r="r" t="t"/>
              <a:pathLst>
                <a:path extrusionOk="0" h="634" w="548">
                  <a:moveTo>
                    <a:pt x="250" y="1"/>
                  </a:moveTo>
                  <a:lnTo>
                    <a:pt x="1" y="259"/>
                  </a:lnTo>
                  <a:cubicBezTo>
                    <a:pt x="87" y="374"/>
                    <a:pt x="164" y="499"/>
                    <a:pt x="212" y="633"/>
                  </a:cubicBezTo>
                  <a:lnTo>
                    <a:pt x="547" y="298"/>
                  </a:lnTo>
                  <a:lnTo>
                    <a:pt x="509" y="250"/>
                  </a:lnTo>
                  <a:cubicBezTo>
                    <a:pt x="509" y="250"/>
                    <a:pt x="509" y="250"/>
                    <a:pt x="509" y="240"/>
                  </a:cubicBezTo>
                  <a:lnTo>
                    <a:pt x="480" y="212"/>
                  </a:lnTo>
                  <a:lnTo>
                    <a:pt x="471" y="202"/>
                  </a:lnTo>
                  <a:cubicBezTo>
                    <a:pt x="432" y="154"/>
                    <a:pt x="384" y="106"/>
                    <a:pt x="336" y="68"/>
                  </a:cubicBezTo>
                  <a:lnTo>
                    <a:pt x="327" y="58"/>
                  </a:lnTo>
                  <a:lnTo>
                    <a:pt x="298" y="29"/>
                  </a:lnTo>
                  <a:lnTo>
                    <a:pt x="288" y="29"/>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1" name="Google Shape;7871;p96"/>
            <p:cNvSpPr/>
            <p:nvPr/>
          </p:nvSpPr>
          <p:spPr>
            <a:xfrm>
              <a:off x="5016317" y="3834668"/>
              <a:ext cx="83421" cy="71264"/>
            </a:xfrm>
            <a:custGeom>
              <a:rect b="b" l="l" r="r" t="t"/>
              <a:pathLst>
                <a:path extrusionOk="0" h="2720" w="3184">
                  <a:moveTo>
                    <a:pt x="1822" y="0"/>
                  </a:moveTo>
                  <a:cubicBezTo>
                    <a:pt x="614" y="0"/>
                    <a:pt x="1" y="1467"/>
                    <a:pt x="864" y="2320"/>
                  </a:cubicBezTo>
                  <a:cubicBezTo>
                    <a:pt x="1139" y="2596"/>
                    <a:pt x="1480" y="2719"/>
                    <a:pt x="1813" y="2719"/>
                  </a:cubicBezTo>
                  <a:cubicBezTo>
                    <a:pt x="2512" y="2719"/>
                    <a:pt x="3183" y="2179"/>
                    <a:pt x="3183" y="1361"/>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2" name="Google Shape;7872;p96"/>
            <p:cNvSpPr/>
            <p:nvPr/>
          </p:nvSpPr>
          <p:spPr>
            <a:xfrm>
              <a:off x="5057267" y="3834668"/>
              <a:ext cx="42470" cy="71343"/>
            </a:xfrm>
            <a:custGeom>
              <a:rect b="b" l="l" r="r" t="t"/>
              <a:pathLst>
                <a:path extrusionOk="0" h="2723" w="1621">
                  <a:moveTo>
                    <a:pt x="259" y="0"/>
                  </a:moveTo>
                  <a:cubicBezTo>
                    <a:pt x="173" y="0"/>
                    <a:pt x="87" y="10"/>
                    <a:pt x="0" y="29"/>
                  </a:cubicBezTo>
                  <a:cubicBezTo>
                    <a:pt x="643" y="144"/>
                    <a:pt x="1103" y="710"/>
                    <a:pt x="1103" y="1361"/>
                  </a:cubicBezTo>
                  <a:cubicBezTo>
                    <a:pt x="1103" y="2013"/>
                    <a:pt x="643" y="2569"/>
                    <a:pt x="0" y="2694"/>
                  </a:cubicBezTo>
                  <a:cubicBezTo>
                    <a:pt x="87" y="2713"/>
                    <a:pt x="173" y="2722"/>
                    <a:pt x="259" y="2722"/>
                  </a:cubicBezTo>
                  <a:cubicBezTo>
                    <a:pt x="1007" y="2722"/>
                    <a:pt x="1620" y="2109"/>
                    <a:pt x="1620" y="1361"/>
                  </a:cubicBezTo>
                  <a:cubicBezTo>
                    <a:pt x="1620" y="60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3" name="Google Shape;7873;p96"/>
            <p:cNvSpPr/>
            <p:nvPr/>
          </p:nvSpPr>
          <p:spPr>
            <a:xfrm>
              <a:off x="5035155" y="3841454"/>
              <a:ext cx="57535" cy="57535"/>
            </a:xfrm>
            <a:custGeom>
              <a:rect b="b" l="l" r="r" t="t"/>
              <a:pathLst>
                <a:path extrusionOk="0" h="2196" w="2196">
                  <a:moveTo>
                    <a:pt x="1908" y="0"/>
                  </a:moveTo>
                  <a:lnTo>
                    <a:pt x="1" y="1908"/>
                  </a:lnTo>
                  <a:cubicBezTo>
                    <a:pt x="87" y="2013"/>
                    <a:pt x="183" y="2109"/>
                    <a:pt x="298" y="2195"/>
                  </a:cubicBezTo>
                  <a:lnTo>
                    <a:pt x="2196" y="297"/>
                  </a:lnTo>
                  <a:cubicBezTo>
                    <a:pt x="2119" y="182"/>
                    <a:pt x="2014" y="86"/>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4" name="Google Shape;7874;p96"/>
            <p:cNvSpPr/>
            <p:nvPr/>
          </p:nvSpPr>
          <p:spPr>
            <a:xfrm>
              <a:off x="5078620" y="3841690"/>
              <a:ext cx="14593" cy="16611"/>
            </a:xfrm>
            <a:custGeom>
              <a:rect b="b" l="l" r="r" t="t"/>
              <a:pathLst>
                <a:path extrusionOk="0" h="634" w="557">
                  <a:moveTo>
                    <a:pt x="259" y="1"/>
                  </a:moveTo>
                  <a:lnTo>
                    <a:pt x="0" y="259"/>
                  </a:lnTo>
                  <a:cubicBezTo>
                    <a:pt x="96" y="374"/>
                    <a:pt x="163" y="499"/>
                    <a:pt x="221" y="633"/>
                  </a:cubicBezTo>
                  <a:lnTo>
                    <a:pt x="556" y="298"/>
                  </a:lnTo>
                  <a:cubicBezTo>
                    <a:pt x="537" y="279"/>
                    <a:pt x="527" y="269"/>
                    <a:pt x="518" y="250"/>
                  </a:cubicBezTo>
                  <a:cubicBezTo>
                    <a:pt x="508" y="250"/>
                    <a:pt x="508" y="250"/>
                    <a:pt x="518" y="240"/>
                  </a:cubicBezTo>
                  <a:lnTo>
                    <a:pt x="489" y="212"/>
                  </a:lnTo>
                  <a:lnTo>
                    <a:pt x="479" y="202"/>
                  </a:lnTo>
                  <a:cubicBezTo>
                    <a:pt x="441" y="154"/>
                    <a:pt x="393" y="106"/>
                    <a:pt x="345" y="68"/>
                  </a:cubicBezTo>
                  <a:lnTo>
                    <a:pt x="336" y="58"/>
                  </a:lnTo>
                  <a:lnTo>
                    <a:pt x="307" y="29"/>
                  </a:lnTo>
                  <a:lnTo>
                    <a:pt x="288" y="29"/>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5" name="Google Shape;7875;p96"/>
            <p:cNvSpPr/>
            <p:nvPr/>
          </p:nvSpPr>
          <p:spPr>
            <a:xfrm>
              <a:off x="4917124" y="3947669"/>
              <a:ext cx="83159" cy="71264"/>
            </a:xfrm>
            <a:custGeom>
              <a:rect b="b" l="l" r="r" t="t"/>
              <a:pathLst>
                <a:path extrusionOk="0" h="2720" w="3174">
                  <a:moveTo>
                    <a:pt x="1812" y="1"/>
                  </a:moveTo>
                  <a:cubicBezTo>
                    <a:pt x="605" y="1"/>
                    <a:pt x="1" y="1458"/>
                    <a:pt x="854" y="2320"/>
                  </a:cubicBezTo>
                  <a:cubicBezTo>
                    <a:pt x="1129" y="2596"/>
                    <a:pt x="1469" y="2719"/>
                    <a:pt x="1802" y="2719"/>
                  </a:cubicBezTo>
                  <a:cubicBezTo>
                    <a:pt x="2501" y="2719"/>
                    <a:pt x="3173" y="2176"/>
                    <a:pt x="3173" y="1352"/>
                  </a:cubicBezTo>
                  <a:cubicBezTo>
                    <a:pt x="3173" y="605"/>
                    <a:pt x="2560" y="1"/>
                    <a:pt x="181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6" name="Google Shape;7876;p96"/>
            <p:cNvSpPr/>
            <p:nvPr/>
          </p:nvSpPr>
          <p:spPr>
            <a:xfrm>
              <a:off x="4957812" y="3947433"/>
              <a:ext cx="42470" cy="71578"/>
            </a:xfrm>
            <a:custGeom>
              <a:rect b="b" l="l" r="r" t="t"/>
              <a:pathLst>
                <a:path extrusionOk="0" h="2732" w="1621">
                  <a:moveTo>
                    <a:pt x="259" y="0"/>
                  </a:moveTo>
                  <a:cubicBezTo>
                    <a:pt x="173" y="0"/>
                    <a:pt x="87" y="10"/>
                    <a:pt x="1" y="29"/>
                  </a:cubicBezTo>
                  <a:cubicBezTo>
                    <a:pt x="643" y="153"/>
                    <a:pt x="1103" y="709"/>
                    <a:pt x="1103" y="1361"/>
                  </a:cubicBezTo>
                  <a:cubicBezTo>
                    <a:pt x="1103" y="2013"/>
                    <a:pt x="643" y="2579"/>
                    <a:pt x="1" y="2703"/>
                  </a:cubicBezTo>
                  <a:cubicBezTo>
                    <a:pt x="87" y="2722"/>
                    <a:pt x="173" y="2722"/>
                    <a:pt x="259" y="2732"/>
                  </a:cubicBezTo>
                  <a:cubicBezTo>
                    <a:pt x="1017" y="2722"/>
                    <a:pt x="1620" y="2118"/>
                    <a:pt x="1620" y="1371"/>
                  </a:cubicBezTo>
                  <a:cubicBezTo>
                    <a:pt x="1620" y="614"/>
                    <a:pt x="101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7" name="Google Shape;7877;p96"/>
            <p:cNvSpPr/>
            <p:nvPr/>
          </p:nvSpPr>
          <p:spPr>
            <a:xfrm>
              <a:off x="4935961" y="3954455"/>
              <a:ext cx="57535" cy="57535"/>
            </a:xfrm>
            <a:custGeom>
              <a:rect b="b" l="l" r="r" t="t"/>
              <a:pathLst>
                <a:path extrusionOk="0" h="2196" w="2196">
                  <a:moveTo>
                    <a:pt x="1899" y="0"/>
                  </a:moveTo>
                  <a:lnTo>
                    <a:pt x="1" y="1898"/>
                  </a:lnTo>
                  <a:cubicBezTo>
                    <a:pt x="77" y="2013"/>
                    <a:pt x="183" y="2109"/>
                    <a:pt x="288" y="2196"/>
                  </a:cubicBezTo>
                  <a:lnTo>
                    <a:pt x="2196" y="288"/>
                  </a:lnTo>
                  <a:cubicBezTo>
                    <a:pt x="2109" y="183"/>
                    <a:pt x="2004" y="7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8" name="Google Shape;7878;p96"/>
            <p:cNvSpPr/>
            <p:nvPr/>
          </p:nvSpPr>
          <p:spPr>
            <a:xfrm>
              <a:off x="4979401" y="3954717"/>
              <a:ext cx="14358" cy="16585"/>
            </a:xfrm>
            <a:custGeom>
              <a:rect b="b" l="l" r="r" t="t"/>
              <a:pathLst>
                <a:path extrusionOk="0" h="633" w="548">
                  <a:moveTo>
                    <a:pt x="250" y="0"/>
                  </a:moveTo>
                  <a:lnTo>
                    <a:pt x="1" y="249"/>
                  </a:lnTo>
                  <a:cubicBezTo>
                    <a:pt x="87" y="364"/>
                    <a:pt x="164" y="489"/>
                    <a:pt x="212" y="633"/>
                  </a:cubicBezTo>
                  <a:lnTo>
                    <a:pt x="547" y="297"/>
                  </a:lnTo>
                  <a:cubicBezTo>
                    <a:pt x="528" y="268"/>
                    <a:pt x="518" y="259"/>
                    <a:pt x="509" y="249"/>
                  </a:cubicBezTo>
                  <a:cubicBezTo>
                    <a:pt x="509" y="240"/>
                    <a:pt x="509" y="240"/>
                    <a:pt x="509" y="240"/>
                  </a:cubicBezTo>
                  <a:lnTo>
                    <a:pt x="480" y="201"/>
                  </a:lnTo>
                  <a:lnTo>
                    <a:pt x="471" y="192"/>
                  </a:lnTo>
                  <a:cubicBezTo>
                    <a:pt x="432" y="144"/>
                    <a:pt x="384" y="105"/>
                    <a:pt x="336" y="58"/>
                  </a:cubicBezTo>
                  <a:lnTo>
                    <a:pt x="327" y="48"/>
                  </a:lnTo>
                  <a:lnTo>
                    <a:pt x="298" y="29"/>
                  </a:lnTo>
                  <a:cubicBezTo>
                    <a:pt x="298" y="24"/>
                    <a:pt x="296" y="22"/>
                    <a:pt x="293" y="22"/>
                  </a:cubicBezTo>
                  <a:cubicBezTo>
                    <a:pt x="291" y="22"/>
                    <a:pt x="288" y="24"/>
                    <a:pt x="288" y="29"/>
                  </a:cubicBezTo>
                  <a:lnTo>
                    <a:pt x="25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79" name="Google Shape;7879;p96"/>
            <p:cNvSpPr/>
            <p:nvPr/>
          </p:nvSpPr>
          <p:spPr>
            <a:xfrm>
              <a:off x="5016317" y="3947669"/>
              <a:ext cx="83421" cy="71264"/>
            </a:xfrm>
            <a:custGeom>
              <a:rect b="b" l="l" r="r" t="t"/>
              <a:pathLst>
                <a:path extrusionOk="0" h="2720" w="3184">
                  <a:moveTo>
                    <a:pt x="1822" y="1"/>
                  </a:moveTo>
                  <a:cubicBezTo>
                    <a:pt x="614" y="1"/>
                    <a:pt x="1" y="1458"/>
                    <a:pt x="864" y="2320"/>
                  </a:cubicBezTo>
                  <a:cubicBezTo>
                    <a:pt x="1139" y="2596"/>
                    <a:pt x="1479" y="2719"/>
                    <a:pt x="1812" y="2719"/>
                  </a:cubicBezTo>
                  <a:cubicBezTo>
                    <a:pt x="2511" y="2719"/>
                    <a:pt x="3183" y="2176"/>
                    <a:pt x="3183" y="1352"/>
                  </a:cubicBezTo>
                  <a:cubicBezTo>
                    <a:pt x="3183" y="605"/>
                    <a:pt x="2570" y="1"/>
                    <a:pt x="182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0" name="Google Shape;7880;p96"/>
            <p:cNvSpPr/>
            <p:nvPr/>
          </p:nvSpPr>
          <p:spPr>
            <a:xfrm>
              <a:off x="5057267" y="3947433"/>
              <a:ext cx="42470" cy="71578"/>
            </a:xfrm>
            <a:custGeom>
              <a:rect b="b" l="l" r="r" t="t"/>
              <a:pathLst>
                <a:path extrusionOk="0" h="2732" w="1621">
                  <a:moveTo>
                    <a:pt x="259" y="0"/>
                  </a:moveTo>
                  <a:cubicBezTo>
                    <a:pt x="173" y="0"/>
                    <a:pt x="87" y="10"/>
                    <a:pt x="0" y="29"/>
                  </a:cubicBezTo>
                  <a:cubicBezTo>
                    <a:pt x="643" y="153"/>
                    <a:pt x="1103" y="709"/>
                    <a:pt x="1103" y="1361"/>
                  </a:cubicBezTo>
                  <a:cubicBezTo>
                    <a:pt x="1103" y="2013"/>
                    <a:pt x="643" y="2579"/>
                    <a:pt x="0" y="2703"/>
                  </a:cubicBezTo>
                  <a:cubicBezTo>
                    <a:pt x="87" y="2722"/>
                    <a:pt x="173" y="2722"/>
                    <a:pt x="259" y="2732"/>
                  </a:cubicBezTo>
                  <a:cubicBezTo>
                    <a:pt x="1007" y="2722"/>
                    <a:pt x="1620" y="2118"/>
                    <a:pt x="1620" y="1371"/>
                  </a:cubicBezTo>
                  <a:cubicBezTo>
                    <a:pt x="1620" y="614"/>
                    <a:pt x="1007" y="10"/>
                    <a:pt x="259" y="10"/>
                  </a:cubicBezTo>
                  <a:lnTo>
                    <a:pt x="25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1" name="Google Shape;7881;p96"/>
            <p:cNvSpPr/>
            <p:nvPr/>
          </p:nvSpPr>
          <p:spPr>
            <a:xfrm>
              <a:off x="5035155" y="3954455"/>
              <a:ext cx="57535" cy="57535"/>
            </a:xfrm>
            <a:custGeom>
              <a:rect b="b" l="l" r="r" t="t"/>
              <a:pathLst>
                <a:path extrusionOk="0" h="2196" w="2196">
                  <a:moveTo>
                    <a:pt x="1908" y="0"/>
                  </a:moveTo>
                  <a:lnTo>
                    <a:pt x="1" y="1898"/>
                  </a:lnTo>
                  <a:cubicBezTo>
                    <a:pt x="87" y="2013"/>
                    <a:pt x="183" y="2109"/>
                    <a:pt x="298" y="2196"/>
                  </a:cubicBezTo>
                  <a:lnTo>
                    <a:pt x="2196" y="298"/>
                  </a:lnTo>
                  <a:cubicBezTo>
                    <a:pt x="2119" y="183"/>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2" name="Google Shape;7882;p96"/>
            <p:cNvSpPr/>
            <p:nvPr/>
          </p:nvSpPr>
          <p:spPr>
            <a:xfrm>
              <a:off x="5078620" y="3954717"/>
              <a:ext cx="14593" cy="16585"/>
            </a:xfrm>
            <a:custGeom>
              <a:rect b="b" l="l" r="r" t="t"/>
              <a:pathLst>
                <a:path extrusionOk="0" h="633" w="557">
                  <a:moveTo>
                    <a:pt x="259" y="0"/>
                  </a:moveTo>
                  <a:lnTo>
                    <a:pt x="0" y="249"/>
                  </a:lnTo>
                  <a:cubicBezTo>
                    <a:pt x="96" y="364"/>
                    <a:pt x="163" y="489"/>
                    <a:pt x="221" y="633"/>
                  </a:cubicBezTo>
                  <a:lnTo>
                    <a:pt x="556" y="297"/>
                  </a:lnTo>
                  <a:cubicBezTo>
                    <a:pt x="537" y="278"/>
                    <a:pt x="527" y="259"/>
                    <a:pt x="518" y="249"/>
                  </a:cubicBezTo>
                  <a:cubicBezTo>
                    <a:pt x="508" y="240"/>
                    <a:pt x="508" y="240"/>
                    <a:pt x="518" y="240"/>
                  </a:cubicBezTo>
                  <a:lnTo>
                    <a:pt x="489" y="201"/>
                  </a:lnTo>
                  <a:lnTo>
                    <a:pt x="479" y="192"/>
                  </a:lnTo>
                  <a:cubicBezTo>
                    <a:pt x="441" y="144"/>
                    <a:pt x="393" y="105"/>
                    <a:pt x="345" y="58"/>
                  </a:cubicBezTo>
                  <a:lnTo>
                    <a:pt x="336" y="48"/>
                  </a:lnTo>
                  <a:lnTo>
                    <a:pt x="307" y="29"/>
                  </a:lnTo>
                  <a:cubicBezTo>
                    <a:pt x="302" y="24"/>
                    <a:pt x="300" y="22"/>
                    <a:pt x="297" y="22"/>
                  </a:cubicBezTo>
                  <a:cubicBezTo>
                    <a:pt x="295" y="22"/>
                    <a:pt x="292" y="24"/>
                    <a:pt x="288" y="29"/>
                  </a:cubicBezTo>
                  <a:lnTo>
                    <a:pt x="259"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3" name="Google Shape;7883;p96"/>
            <p:cNvSpPr/>
            <p:nvPr/>
          </p:nvSpPr>
          <p:spPr>
            <a:xfrm>
              <a:off x="4917124" y="4060434"/>
              <a:ext cx="83159" cy="71264"/>
            </a:xfrm>
            <a:custGeom>
              <a:rect b="b" l="l" r="r" t="t"/>
              <a:pathLst>
                <a:path extrusionOk="0" h="2720" w="3174">
                  <a:moveTo>
                    <a:pt x="1812" y="0"/>
                  </a:moveTo>
                  <a:cubicBezTo>
                    <a:pt x="605" y="0"/>
                    <a:pt x="1" y="1467"/>
                    <a:pt x="854" y="2320"/>
                  </a:cubicBezTo>
                  <a:cubicBezTo>
                    <a:pt x="1130" y="2596"/>
                    <a:pt x="1470" y="2720"/>
                    <a:pt x="1804" y="2720"/>
                  </a:cubicBezTo>
                  <a:cubicBezTo>
                    <a:pt x="2502" y="2720"/>
                    <a:pt x="3173" y="2179"/>
                    <a:pt x="3173" y="1362"/>
                  </a:cubicBezTo>
                  <a:cubicBezTo>
                    <a:pt x="3173" y="604"/>
                    <a:pt x="2560" y="0"/>
                    <a:pt x="181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4" name="Google Shape;7884;p96"/>
            <p:cNvSpPr/>
            <p:nvPr/>
          </p:nvSpPr>
          <p:spPr>
            <a:xfrm>
              <a:off x="4957812" y="4060434"/>
              <a:ext cx="42470" cy="71343"/>
            </a:xfrm>
            <a:custGeom>
              <a:rect b="b" l="l" r="r" t="t"/>
              <a:pathLst>
                <a:path extrusionOk="0" h="2723" w="1621">
                  <a:moveTo>
                    <a:pt x="259" y="0"/>
                  </a:moveTo>
                  <a:cubicBezTo>
                    <a:pt x="173" y="0"/>
                    <a:pt x="87" y="10"/>
                    <a:pt x="1" y="29"/>
                  </a:cubicBezTo>
                  <a:cubicBezTo>
                    <a:pt x="643" y="154"/>
                    <a:pt x="1103" y="710"/>
                    <a:pt x="1103" y="1362"/>
                  </a:cubicBezTo>
                  <a:cubicBezTo>
                    <a:pt x="1103" y="2013"/>
                    <a:pt x="643" y="2579"/>
                    <a:pt x="1" y="2704"/>
                  </a:cubicBezTo>
                  <a:cubicBezTo>
                    <a:pt x="87" y="2713"/>
                    <a:pt x="173" y="2723"/>
                    <a:pt x="259" y="2723"/>
                  </a:cubicBezTo>
                  <a:cubicBezTo>
                    <a:pt x="1017" y="2723"/>
                    <a:pt x="1620" y="2119"/>
                    <a:pt x="1620" y="1362"/>
                  </a:cubicBezTo>
                  <a:cubicBezTo>
                    <a:pt x="1620" y="614"/>
                    <a:pt x="101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5" name="Google Shape;7885;p96"/>
            <p:cNvSpPr/>
            <p:nvPr/>
          </p:nvSpPr>
          <p:spPr>
            <a:xfrm>
              <a:off x="4935961" y="4067219"/>
              <a:ext cx="57535" cy="57535"/>
            </a:xfrm>
            <a:custGeom>
              <a:rect b="b" l="l" r="r" t="t"/>
              <a:pathLst>
                <a:path extrusionOk="0" h="2196" w="2196">
                  <a:moveTo>
                    <a:pt x="1899" y="0"/>
                  </a:moveTo>
                  <a:lnTo>
                    <a:pt x="1" y="1908"/>
                  </a:lnTo>
                  <a:cubicBezTo>
                    <a:pt x="77" y="2013"/>
                    <a:pt x="183" y="2119"/>
                    <a:pt x="288" y="2195"/>
                  </a:cubicBezTo>
                  <a:lnTo>
                    <a:pt x="2196" y="297"/>
                  </a:lnTo>
                  <a:cubicBezTo>
                    <a:pt x="2109" y="182"/>
                    <a:pt x="2014" y="87"/>
                    <a:pt x="1899"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6" name="Google Shape;7886;p96"/>
            <p:cNvSpPr/>
            <p:nvPr/>
          </p:nvSpPr>
          <p:spPr>
            <a:xfrm>
              <a:off x="4979401" y="4067455"/>
              <a:ext cx="14358" cy="16611"/>
            </a:xfrm>
            <a:custGeom>
              <a:rect b="b" l="l" r="r" t="t"/>
              <a:pathLst>
                <a:path extrusionOk="0" h="634" w="548">
                  <a:moveTo>
                    <a:pt x="250" y="1"/>
                  </a:moveTo>
                  <a:lnTo>
                    <a:pt x="1" y="260"/>
                  </a:lnTo>
                  <a:cubicBezTo>
                    <a:pt x="87" y="375"/>
                    <a:pt x="164" y="499"/>
                    <a:pt x="212" y="634"/>
                  </a:cubicBezTo>
                  <a:lnTo>
                    <a:pt x="547" y="298"/>
                  </a:lnTo>
                  <a:lnTo>
                    <a:pt x="509" y="250"/>
                  </a:lnTo>
                  <a:cubicBezTo>
                    <a:pt x="509" y="250"/>
                    <a:pt x="509" y="250"/>
                    <a:pt x="509" y="241"/>
                  </a:cubicBezTo>
                  <a:lnTo>
                    <a:pt x="480" y="212"/>
                  </a:lnTo>
                  <a:lnTo>
                    <a:pt x="471" y="202"/>
                  </a:lnTo>
                  <a:cubicBezTo>
                    <a:pt x="432" y="154"/>
                    <a:pt x="384" y="106"/>
                    <a:pt x="336" y="68"/>
                  </a:cubicBezTo>
                  <a:lnTo>
                    <a:pt x="327" y="58"/>
                  </a:lnTo>
                  <a:lnTo>
                    <a:pt x="298" y="30"/>
                  </a:lnTo>
                  <a:lnTo>
                    <a:pt x="288" y="30"/>
                  </a:lnTo>
                  <a:lnTo>
                    <a:pt x="25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7" name="Google Shape;7887;p96"/>
            <p:cNvSpPr/>
            <p:nvPr/>
          </p:nvSpPr>
          <p:spPr>
            <a:xfrm>
              <a:off x="5016317" y="4060434"/>
              <a:ext cx="83421" cy="71264"/>
            </a:xfrm>
            <a:custGeom>
              <a:rect b="b" l="l" r="r" t="t"/>
              <a:pathLst>
                <a:path extrusionOk="0" h="2720" w="3184">
                  <a:moveTo>
                    <a:pt x="1822" y="0"/>
                  </a:moveTo>
                  <a:cubicBezTo>
                    <a:pt x="614" y="0"/>
                    <a:pt x="1" y="1467"/>
                    <a:pt x="864" y="2320"/>
                  </a:cubicBezTo>
                  <a:cubicBezTo>
                    <a:pt x="1139" y="2596"/>
                    <a:pt x="1480" y="2720"/>
                    <a:pt x="1813" y="2720"/>
                  </a:cubicBezTo>
                  <a:cubicBezTo>
                    <a:pt x="2512" y="2720"/>
                    <a:pt x="3183" y="2179"/>
                    <a:pt x="3183" y="1362"/>
                  </a:cubicBezTo>
                  <a:cubicBezTo>
                    <a:pt x="3183" y="604"/>
                    <a:pt x="2570" y="0"/>
                    <a:pt x="18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8" name="Google Shape;7888;p96"/>
            <p:cNvSpPr/>
            <p:nvPr/>
          </p:nvSpPr>
          <p:spPr>
            <a:xfrm>
              <a:off x="5057267" y="4060434"/>
              <a:ext cx="42470" cy="71343"/>
            </a:xfrm>
            <a:custGeom>
              <a:rect b="b" l="l" r="r" t="t"/>
              <a:pathLst>
                <a:path extrusionOk="0" h="2723" w="1621">
                  <a:moveTo>
                    <a:pt x="259" y="0"/>
                  </a:moveTo>
                  <a:cubicBezTo>
                    <a:pt x="173" y="0"/>
                    <a:pt x="87" y="10"/>
                    <a:pt x="0" y="29"/>
                  </a:cubicBezTo>
                  <a:cubicBezTo>
                    <a:pt x="643" y="154"/>
                    <a:pt x="1103" y="710"/>
                    <a:pt x="1103" y="1362"/>
                  </a:cubicBezTo>
                  <a:cubicBezTo>
                    <a:pt x="1103" y="2013"/>
                    <a:pt x="643" y="2579"/>
                    <a:pt x="0" y="2704"/>
                  </a:cubicBezTo>
                  <a:cubicBezTo>
                    <a:pt x="87" y="2713"/>
                    <a:pt x="173" y="2723"/>
                    <a:pt x="259" y="2723"/>
                  </a:cubicBezTo>
                  <a:cubicBezTo>
                    <a:pt x="1007" y="2723"/>
                    <a:pt x="1620" y="2119"/>
                    <a:pt x="1620" y="1362"/>
                  </a:cubicBezTo>
                  <a:cubicBezTo>
                    <a:pt x="1620" y="614"/>
                    <a:pt x="1007" y="0"/>
                    <a:pt x="25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89" name="Google Shape;7889;p96"/>
            <p:cNvSpPr/>
            <p:nvPr/>
          </p:nvSpPr>
          <p:spPr>
            <a:xfrm>
              <a:off x="5035155" y="4067219"/>
              <a:ext cx="57535" cy="57535"/>
            </a:xfrm>
            <a:custGeom>
              <a:rect b="b" l="l" r="r" t="t"/>
              <a:pathLst>
                <a:path extrusionOk="0" h="2196" w="2196">
                  <a:moveTo>
                    <a:pt x="1908" y="0"/>
                  </a:moveTo>
                  <a:lnTo>
                    <a:pt x="1" y="1908"/>
                  </a:lnTo>
                  <a:cubicBezTo>
                    <a:pt x="87" y="2013"/>
                    <a:pt x="183" y="2119"/>
                    <a:pt x="298" y="2195"/>
                  </a:cubicBezTo>
                  <a:lnTo>
                    <a:pt x="2196" y="297"/>
                  </a:lnTo>
                  <a:cubicBezTo>
                    <a:pt x="2119" y="182"/>
                    <a:pt x="2014" y="87"/>
                    <a:pt x="1908" y="0"/>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0" name="Google Shape;7890;p96"/>
            <p:cNvSpPr/>
            <p:nvPr/>
          </p:nvSpPr>
          <p:spPr>
            <a:xfrm>
              <a:off x="5078620" y="4067455"/>
              <a:ext cx="14593" cy="16611"/>
            </a:xfrm>
            <a:custGeom>
              <a:rect b="b" l="l" r="r" t="t"/>
              <a:pathLst>
                <a:path extrusionOk="0" h="634" w="557">
                  <a:moveTo>
                    <a:pt x="259" y="1"/>
                  </a:moveTo>
                  <a:lnTo>
                    <a:pt x="0" y="260"/>
                  </a:lnTo>
                  <a:cubicBezTo>
                    <a:pt x="96" y="375"/>
                    <a:pt x="163" y="499"/>
                    <a:pt x="221" y="634"/>
                  </a:cubicBezTo>
                  <a:lnTo>
                    <a:pt x="556" y="298"/>
                  </a:lnTo>
                  <a:cubicBezTo>
                    <a:pt x="537" y="279"/>
                    <a:pt x="527" y="269"/>
                    <a:pt x="518" y="250"/>
                  </a:cubicBezTo>
                  <a:cubicBezTo>
                    <a:pt x="508" y="250"/>
                    <a:pt x="508" y="250"/>
                    <a:pt x="518" y="241"/>
                  </a:cubicBezTo>
                  <a:lnTo>
                    <a:pt x="489" y="212"/>
                  </a:lnTo>
                  <a:lnTo>
                    <a:pt x="479" y="202"/>
                  </a:lnTo>
                  <a:cubicBezTo>
                    <a:pt x="441" y="154"/>
                    <a:pt x="393" y="106"/>
                    <a:pt x="345" y="68"/>
                  </a:cubicBezTo>
                  <a:lnTo>
                    <a:pt x="336" y="58"/>
                  </a:lnTo>
                  <a:lnTo>
                    <a:pt x="307" y="30"/>
                  </a:lnTo>
                  <a:lnTo>
                    <a:pt x="288" y="30"/>
                  </a:lnTo>
                  <a:lnTo>
                    <a:pt x="25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1" name="Google Shape;7891;p96"/>
          <p:cNvGrpSpPr/>
          <p:nvPr/>
        </p:nvGrpSpPr>
        <p:grpSpPr>
          <a:xfrm>
            <a:off x="6244087" y="3624199"/>
            <a:ext cx="231058" cy="362425"/>
            <a:chOff x="6248162" y="3804774"/>
            <a:chExt cx="231058" cy="362425"/>
          </a:xfrm>
        </p:grpSpPr>
        <p:sp>
          <p:nvSpPr>
            <p:cNvPr id="7892" name="Google Shape;7892;p96"/>
            <p:cNvSpPr/>
            <p:nvPr/>
          </p:nvSpPr>
          <p:spPr>
            <a:xfrm>
              <a:off x="6248162" y="3845646"/>
              <a:ext cx="231058" cy="321553"/>
            </a:xfrm>
            <a:custGeom>
              <a:rect b="b" l="l" r="r" t="t"/>
              <a:pathLst>
                <a:path extrusionOk="0" h="12273" w="8819">
                  <a:moveTo>
                    <a:pt x="5048" y="1"/>
                  </a:moveTo>
                  <a:cubicBezTo>
                    <a:pt x="4745" y="1"/>
                    <a:pt x="4440" y="46"/>
                    <a:pt x="4141" y="147"/>
                  </a:cubicBezTo>
                  <a:cubicBezTo>
                    <a:pt x="3547" y="348"/>
                    <a:pt x="3029" y="741"/>
                    <a:pt x="2694" y="1278"/>
                  </a:cubicBezTo>
                  <a:cubicBezTo>
                    <a:pt x="2147" y="2083"/>
                    <a:pt x="2061" y="3118"/>
                    <a:pt x="2454" y="4019"/>
                  </a:cubicBezTo>
                  <a:cubicBezTo>
                    <a:pt x="2588" y="4316"/>
                    <a:pt x="2790" y="4585"/>
                    <a:pt x="3048" y="4796"/>
                  </a:cubicBezTo>
                  <a:cubicBezTo>
                    <a:pt x="3173" y="4892"/>
                    <a:pt x="3269" y="5045"/>
                    <a:pt x="3307" y="5208"/>
                  </a:cubicBezTo>
                  <a:cubicBezTo>
                    <a:pt x="3336" y="5352"/>
                    <a:pt x="3326" y="5505"/>
                    <a:pt x="3278" y="5649"/>
                  </a:cubicBezTo>
                  <a:cubicBezTo>
                    <a:pt x="3211" y="5840"/>
                    <a:pt x="3048" y="5994"/>
                    <a:pt x="2847" y="6061"/>
                  </a:cubicBezTo>
                  <a:cubicBezTo>
                    <a:pt x="2732" y="6099"/>
                    <a:pt x="2627" y="6138"/>
                    <a:pt x="2512" y="6186"/>
                  </a:cubicBezTo>
                  <a:cubicBezTo>
                    <a:pt x="1898" y="6464"/>
                    <a:pt x="1496" y="7067"/>
                    <a:pt x="1476" y="7748"/>
                  </a:cubicBezTo>
                  <a:cubicBezTo>
                    <a:pt x="662" y="7758"/>
                    <a:pt x="0" y="8419"/>
                    <a:pt x="0" y="9234"/>
                  </a:cubicBezTo>
                  <a:lnTo>
                    <a:pt x="0" y="12272"/>
                  </a:lnTo>
                  <a:lnTo>
                    <a:pt x="1112" y="12272"/>
                  </a:lnTo>
                  <a:lnTo>
                    <a:pt x="1112" y="12263"/>
                  </a:lnTo>
                  <a:lnTo>
                    <a:pt x="1112" y="12253"/>
                  </a:lnTo>
                  <a:lnTo>
                    <a:pt x="1112" y="9224"/>
                  </a:lnTo>
                  <a:cubicBezTo>
                    <a:pt x="1112" y="9013"/>
                    <a:pt x="1275" y="8841"/>
                    <a:pt x="1486" y="8841"/>
                  </a:cubicBezTo>
                  <a:lnTo>
                    <a:pt x="1793" y="8841"/>
                  </a:lnTo>
                  <a:cubicBezTo>
                    <a:pt x="1841" y="8917"/>
                    <a:pt x="1898" y="8984"/>
                    <a:pt x="1956" y="9052"/>
                  </a:cubicBezTo>
                  <a:lnTo>
                    <a:pt x="2004" y="9100"/>
                  </a:lnTo>
                  <a:cubicBezTo>
                    <a:pt x="2460" y="9539"/>
                    <a:pt x="3061" y="9778"/>
                    <a:pt x="3680" y="9778"/>
                  </a:cubicBezTo>
                  <a:cubicBezTo>
                    <a:pt x="3776" y="9778"/>
                    <a:pt x="3872" y="9772"/>
                    <a:pt x="3969" y="9761"/>
                  </a:cubicBezTo>
                  <a:cubicBezTo>
                    <a:pt x="5474" y="9579"/>
                    <a:pt x="6700" y="8869"/>
                    <a:pt x="7601" y="7547"/>
                  </a:cubicBezTo>
                  <a:cubicBezTo>
                    <a:pt x="8503" y="6243"/>
                    <a:pt x="8819" y="4623"/>
                    <a:pt x="8483" y="3080"/>
                  </a:cubicBezTo>
                  <a:cubicBezTo>
                    <a:pt x="8263" y="2083"/>
                    <a:pt x="7803" y="1297"/>
                    <a:pt x="7103" y="722"/>
                  </a:cubicBezTo>
                  <a:cubicBezTo>
                    <a:pt x="7065" y="693"/>
                    <a:pt x="7036" y="674"/>
                    <a:pt x="6998" y="645"/>
                  </a:cubicBezTo>
                  <a:cubicBezTo>
                    <a:pt x="6777" y="482"/>
                    <a:pt x="6528" y="338"/>
                    <a:pt x="6269" y="223"/>
                  </a:cubicBezTo>
                  <a:cubicBezTo>
                    <a:pt x="5876" y="85"/>
                    <a:pt x="5463" y="1"/>
                    <a:pt x="504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3" name="Google Shape;7893;p96"/>
            <p:cNvSpPr/>
            <p:nvPr/>
          </p:nvSpPr>
          <p:spPr>
            <a:xfrm>
              <a:off x="6316963" y="3845463"/>
              <a:ext cx="162257" cy="256157"/>
            </a:xfrm>
            <a:custGeom>
              <a:rect b="b" l="l" r="r" t="t"/>
              <a:pathLst>
                <a:path extrusionOk="0" h="9777" w="6193">
                  <a:moveTo>
                    <a:pt x="2502" y="0"/>
                  </a:moveTo>
                  <a:lnTo>
                    <a:pt x="2502" y="0"/>
                  </a:lnTo>
                  <a:cubicBezTo>
                    <a:pt x="2752" y="115"/>
                    <a:pt x="2982" y="250"/>
                    <a:pt x="3202" y="413"/>
                  </a:cubicBezTo>
                  <a:cubicBezTo>
                    <a:pt x="3241" y="441"/>
                    <a:pt x="3269" y="461"/>
                    <a:pt x="3308" y="489"/>
                  </a:cubicBezTo>
                  <a:cubicBezTo>
                    <a:pt x="4007" y="1064"/>
                    <a:pt x="4467" y="1850"/>
                    <a:pt x="4688" y="2847"/>
                  </a:cubicBezTo>
                  <a:cubicBezTo>
                    <a:pt x="5023" y="4391"/>
                    <a:pt x="4707" y="6010"/>
                    <a:pt x="3806" y="7314"/>
                  </a:cubicBezTo>
                  <a:cubicBezTo>
                    <a:pt x="2905" y="8637"/>
                    <a:pt x="1678" y="9356"/>
                    <a:pt x="173" y="9528"/>
                  </a:cubicBezTo>
                  <a:cubicBezTo>
                    <a:pt x="116" y="9528"/>
                    <a:pt x="58" y="9538"/>
                    <a:pt x="1" y="9538"/>
                  </a:cubicBezTo>
                  <a:cubicBezTo>
                    <a:pt x="331" y="9696"/>
                    <a:pt x="686" y="9777"/>
                    <a:pt x="1045" y="9777"/>
                  </a:cubicBezTo>
                  <a:cubicBezTo>
                    <a:pt x="1144" y="9777"/>
                    <a:pt x="1243" y="9771"/>
                    <a:pt x="1343" y="9758"/>
                  </a:cubicBezTo>
                  <a:cubicBezTo>
                    <a:pt x="2848" y="9576"/>
                    <a:pt x="4074" y="8867"/>
                    <a:pt x="4975" y="7544"/>
                  </a:cubicBezTo>
                  <a:cubicBezTo>
                    <a:pt x="5877" y="6240"/>
                    <a:pt x="6193" y="4630"/>
                    <a:pt x="5857" y="3077"/>
                  </a:cubicBezTo>
                  <a:cubicBezTo>
                    <a:pt x="5637" y="2080"/>
                    <a:pt x="5177" y="1294"/>
                    <a:pt x="4477" y="719"/>
                  </a:cubicBezTo>
                  <a:cubicBezTo>
                    <a:pt x="4439" y="700"/>
                    <a:pt x="4410" y="671"/>
                    <a:pt x="4372" y="643"/>
                  </a:cubicBezTo>
                  <a:cubicBezTo>
                    <a:pt x="4151" y="480"/>
                    <a:pt x="3902" y="336"/>
                    <a:pt x="3643" y="230"/>
                  </a:cubicBezTo>
                  <a:cubicBezTo>
                    <a:pt x="3279" y="96"/>
                    <a:pt x="2895" y="20"/>
                    <a:pt x="250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4" name="Google Shape;7894;p96"/>
            <p:cNvSpPr/>
            <p:nvPr/>
          </p:nvSpPr>
          <p:spPr>
            <a:xfrm>
              <a:off x="6256939" y="3804774"/>
              <a:ext cx="61046" cy="102232"/>
            </a:xfrm>
            <a:custGeom>
              <a:rect b="b" l="l" r="r" t="t"/>
              <a:pathLst>
                <a:path extrusionOk="0" h="3902" w="2330">
                  <a:moveTo>
                    <a:pt x="1" y="1"/>
                  </a:moveTo>
                  <a:lnTo>
                    <a:pt x="1" y="1630"/>
                  </a:lnTo>
                  <a:cubicBezTo>
                    <a:pt x="1" y="2148"/>
                    <a:pt x="183" y="2656"/>
                    <a:pt x="509" y="3068"/>
                  </a:cubicBezTo>
                  <a:cubicBezTo>
                    <a:pt x="835" y="3470"/>
                    <a:pt x="1295" y="3758"/>
                    <a:pt x="1803" y="3873"/>
                  </a:cubicBezTo>
                  <a:lnTo>
                    <a:pt x="1927" y="3902"/>
                  </a:lnTo>
                  <a:cubicBezTo>
                    <a:pt x="1995" y="3538"/>
                    <a:pt x="2129" y="3183"/>
                    <a:pt x="2330" y="2876"/>
                  </a:cubicBezTo>
                  <a:cubicBezTo>
                    <a:pt x="2292" y="2857"/>
                    <a:pt x="2244" y="2838"/>
                    <a:pt x="2205" y="2828"/>
                  </a:cubicBezTo>
                  <a:lnTo>
                    <a:pt x="2042" y="2790"/>
                  </a:lnTo>
                  <a:cubicBezTo>
                    <a:pt x="1496" y="2675"/>
                    <a:pt x="1113" y="2186"/>
                    <a:pt x="1113" y="1630"/>
                  </a:cubicBezTo>
                  <a:lnTo>
                    <a:pt x="1113" y="1"/>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5" name="Google Shape;7895;p96"/>
            <p:cNvSpPr/>
            <p:nvPr/>
          </p:nvSpPr>
          <p:spPr>
            <a:xfrm>
              <a:off x="6288589" y="3870562"/>
              <a:ext cx="29396" cy="36706"/>
            </a:xfrm>
            <a:custGeom>
              <a:rect b="b" l="l" r="r" t="t"/>
              <a:pathLst>
                <a:path extrusionOk="0" h="1401" w="1122">
                  <a:moveTo>
                    <a:pt x="278" y="1"/>
                  </a:moveTo>
                  <a:cubicBezTo>
                    <a:pt x="106" y="356"/>
                    <a:pt x="10" y="749"/>
                    <a:pt x="1" y="1151"/>
                  </a:cubicBezTo>
                  <a:cubicBezTo>
                    <a:pt x="183" y="1247"/>
                    <a:pt x="384" y="1324"/>
                    <a:pt x="585" y="1372"/>
                  </a:cubicBezTo>
                  <a:lnTo>
                    <a:pt x="719" y="1400"/>
                  </a:lnTo>
                  <a:cubicBezTo>
                    <a:pt x="777" y="1027"/>
                    <a:pt x="921" y="682"/>
                    <a:pt x="1122" y="365"/>
                  </a:cubicBezTo>
                  <a:cubicBezTo>
                    <a:pt x="1074" y="346"/>
                    <a:pt x="1036" y="327"/>
                    <a:pt x="988" y="317"/>
                  </a:cubicBezTo>
                  <a:lnTo>
                    <a:pt x="834" y="279"/>
                  </a:lnTo>
                  <a:cubicBezTo>
                    <a:pt x="624" y="231"/>
                    <a:pt x="432" y="135"/>
                    <a:pt x="278"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896" name="Google Shape;7896;p96"/>
          <p:cNvGrpSpPr/>
          <p:nvPr/>
        </p:nvGrpSpPr>
        <p:grpSpPr>
          <a:xfrm>
            <a:off x="5342493" y="3624199"/>
            <a:ext cx="233337" cy="362163"/>
            <a:chOff x="5346568" y="3804774"/>
            <a:chExt cx="233337" cy="362163"/>
          </a:xfrm>
        </p:grpSpPr>
        <p:sp>
          <p:nvSpPr>
            <p:cNvPr id="7897" name="Google Shape;7897;p96"/>
            <p:cNvSpPr/>
            <p:nvPr/>
          </p:nvSpPr>
          <p:spPr>
            <a:xfrm>
              <a:off x="5346568" y="3804774"/>
              <a:ext cx="233337" cy="264463"/>
            </a:xfrm>
            <a:custGeom>
              <a:rect b="b" l="l" r="r" t="t"/>
              <a:pathLst>
                <a:path extrusionOk="0" h="10094" w="8906">
                  <a:moveTo>
                    <a:pt x="2119" y="1"/>
                  </a:moveTo>
                  <a:cubicBezTo>
                    <a:pt x="950" y="1"/>
                    <a:pt x="1" y="950"/>
                    <a:pt x="1" y="2119"/>
                  </a:cubicBezTo>
                  <a:lnTo>
                    <a:pt x="1" y="8944"/>
                  </a:lnTo>
                  <a:cubicBezTo>
                    <a:pt x="1" y="9576"/>
                    <a:pt x="518" y="10094"/>
                    <a:pt x="1151" y="10094"/>
                  </a:cubicBezTo>
                  <a:lnTo>
                    <a:pt x="3499" y="10094"/>
                  </a:lnTo>
                  <a:lnTo>
                    <a:pt x="3499" y="8752"/>
                  </a:lnTo>
                  <a:lnTo>
                    <a:pt x="5407" y="8752"/>
                  </a:lnTo>
                  <a:lnTo>
                    <a:pt x="5407" y="10094"/>
                  </a:lnTo>
                  <a:lnTo>
                    <a:pt x="7755" y="10094"/>
                  </a:lnTo>
                  <a:cubicBezTo>
                    <a:pt x="8388" y="10094"/>
                    <a:pt x="8906" y="9586"/>
                    <a:pt x="8906" y="8953"/>
                  </a:cubicBezTo>
                  <a:lnTo>
                    <a:pt x="8906" y="2119"/>
                  </a:lnTo>
                  <a:cubicBezTo>
                    <a:pt x="8906" y="950"/>
                    <a:pt x="7957" y="1"/>
                    <a:pt x="6787"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8" name="Google Shape;7898;p96"/>
            <p:cNvSpPr/>
            <p:nvPr/>
          </p:nvSpPr>
          <p:spPr>
            <a:xfrm>
              <a:off x="5494231" y="3804774"/>
              <a:ext cx="85674" cy="264463"/>
            </a:xfrm>
            <a:custGeom>
              <a:rect b="b" l="l" r="r" t="t"/>
              <a:pathLst>
                <a:path extrusionOk="0" h="10094" w="3270">
                  <a:moveTo>
                    <a:pt x="1" y="1"/>
                  </a:moveTo>
                  <a:cubicBezTo>
                    <a:pt x="1170" y="1"/>
                    <a:pt x="2119" y="950"/>
                    <a:pt x="2119" y="2119"/>
                  </a:cubicBezTo>
                  <a:lnTo>
                    <a:pt x="2119" y="8953"/>
                  </a:lnTo>
                  <a:cubicBezTo>
                    <a:pt x="2119" y="9586"/>
                    <a:pt x="1602" y="10094"/>
                    <a:pt x="969" y="10094"/>
                  </a:cubicBezTo>
                  <a:lnTo>
                    <a:pt x="2119" y="10094"/>
                  </a:lnTo>
                  <a:cubicBezTo>
                    <a:pt x="2752" y="10094"/>
                    <a:pt x="3270" y="9586"/>
                    <a:pt x="3270" y="8953"/>
                  </a:cubicBezTo>
                  <a:lnTo>
                    <a:pt x="3270" y="2119"/>
                  </a:lnTo>
                  <a:cubicBezTo>
                    <a:pt x="3270" y="950"/>
                    <a:pt x="2321" y="1"/>
                    <a:pt x="115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99" name="Google Shape;7899;p96"/>
            <p:cNvSpPr/>
            <p:nvPr/>
          </p:nvSpPr>
          <p:spPr>
            <a:xfrm>
              <a:off x="5398811" y="3829900"/>
              <a:ext cx="129114" cy="110014"/>
            </a:xfrm>
            <a:custGeom>
              <a:rect b="b" l="l" r="r" t="t"/>
              <a:pathLst>
                <a:path extrusionOk="0" h="4199" w="4928">
                  <a:moveTo>
                    <a:pt x="2397" y="0"/>
                  </a:moveTo>
                  <a:cubicBezTo>
                    <a:pt x="1074" y="0"/>
                    <a:pt x="10" y="1064"/>
                    <a:pt x="0" y="2387"/>
                  </a:cubicBezTo>
                  <a:lnTo>
                    <a:pt x="0" y="3556"/>
                  </a:lnTo>
                  <a:cubicBezTo>
                    <a:pt x="0" y="3911"/>
                    <a:pt x="288" y="4199"/>
                    <a:pt x="643" y="4199"/>
                  </a:cubicBezTo>
                  <a:lnTo>
                    <a:pt x="4285" y="4199"/>
                  </a:lnTo>
                  <a:cubicBezTo>
                    <a:pt x="4640" y="4189"/>
                    <a:pt x="4927" y="3911"/>
                    <a:pt x="4927" y="3556"/>
                  </a:cubicBezTo>
                  <a:lnTo>
                    <a:pt x="4927" y="2387"/>
                  </a:lnTo>
                  <a:cubicBezTo>
                    <a:pt x="4927" y="1074"/>
                    <a:pt x="3854" y="0"/>
                    <a:pt x="254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0" name="Google Shape;7900;p96"/>
            <p:cNvSpPr/>
            <p:nvPr/>
          </p:nvSpPr>
          <p:spPr>
            <a:xfrm>
              <a:off x="5398811" y="3840930"/>
              <a:ext cx="129114" cy="98984"/>
            </a:xfrm>
            <a:custGeom>
              <a:rect b="b" l="l" r="r" t="t"/>
              <a:pathLst>
                <a:path extrusionOk="0" h="3778" w="4928">
                  <a:moveTo>
                    <a:pt x="3835" y="1"/>
                  </a:moveTo>
                  <a:lnTo>
                    <a:pt x="3835" y="1"/>
                  </a:lnTo>
                  <a:cubicBezTo>
                    <a:pt x="4113" y="403"/>
                    <a:pt x="4256" y="883"/>
                    <a:pt x="4256" y="1372"/>
                  </a:cubicBezTo>
                  <a:lnTo>
                    <a:pt x="4256" y="2455"/>
                  </a:lnTo>
                  <a:cubicBezTo>
                    <a:pt x="4256" y="2809"/>
                    <a:pt x="3959" y="3107"/>
                    <a:pt x="3595" y="3107"/>
                  </a:cubicBezTo>
                  <a:lnTo>
                    <a:pt x="0" y="3107"/>
                  </a:lnTo>
                  <a:lnTo>
                    <a:pt x="0" y="3116"/>
                  </a:lnTo>
                  <a:cubicBezTo>
                    <a:pt x="0" y="3480"/>
                    <a:pt x="298" y="3778"/>
                    <a:pt x="662" y="3778"/>
                  </a:cubicBezTo>
                  <a:lnTo>
                    <a:pt x="4276" y="3778"/>
                  </a:lnTo>
                  <a:cubicBezTo>
                    <a:pt x="4630" y="3778"/>
                    <a:pt x="4927" y="3480"/>
                    <a:pt x="4927" y="3116"/>
                  </a:cubicBezTo>
                  <a:lnTo>
                    <a:pt x="4927" y="2043"/>
                  </a:lnTo>
                  <a:cubicBezTo>
                    <a:pt x="4927" y="1218"/>
                    <a:pt x="4515" y="451"/>
                    <a:pt x="3835" y="1"/>
                  </a:cubicBezTo>
                  <a:close/>
                </a:path>
              </a:pathLst>
            </a:custGeom>
            <a:solidFill>
              <a:srgbClr val="D1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1" name="Google Shape;7901;p96"/>
            <p:cNvSpPr/>
            <p:nvPr/>
          </p:nvSpPr>
          <p:spPr>
            <a:xfrm>
              <a:off x="5438477" y="4034076"/>
              <a:ext cx="50016" cy="132860"/>
            </a:xfrm>
            <a:custGeom>
              <a:rect b="b" l="l" r="r" t="t"/>
              <a:pathLst>
                <a:path extrusionOk="0" h="5071" w="1909">
                  <a:moveTo>
                    <a:pt x="1" y="0"/>
                  </a:moveTo>
                  <a:lnTo>
                    <a:pt x="1" y="4869"/>
                  </a:lnTo>
                  <a:cubicBezTo>
                    <a:pt x="1" y="4975"/>
                    <a:pt x="87" y="5071"/>
                    <a:pt x="202" y="5071"/>
                  </a:cubicBezTo>
                  <a:lnTo>
                    <a:pt x="1707" y="5071"/>
                  </a:lnTo>
                  <a:cubicBezTo>
                    <a:pt x="1813" y="5071"/>
                    <a:pt x="1908" y="4975"/>
                    <a:pt x="1908" y="4869"/>
                  </a:cubicBezTo>
                  <a:lnTo>
                    <a:pt x="1908"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2" name="Google Shape;7902;p96"/>
            <p:cNvSpPr/>
            <p:nvPr/>
          </p:nvSpPr>
          <p:spPr>
            <a:xfrm>
              <a:off x="5471647" y="4034076"/>
              <a:ext cx="16847" cy="132860"/>
            </a:xfrm>
            <a:custGeom>
              <a:rect b="b" l="l" r="r" t="t"/>
              <a:pathLst>
                <a:path extrusionOk="0" h="5071" w="643">
                  <a:moveTo>
                    <a:pt x="0" y="0"/>
                  </a:moveTo>
                  <a:lnTo>
                    <a:pt x="0" y="5071"/>
                  </a:lnTo>
                  <a:lnTo>
                    <a:pt x="441" y="5071"/>
                  </a:lnTo>
                  <a:cubicBezTo>
                    <a:pt x="547" y="5071"/>
                    <a:pt x="642" y="4975"/>
                    <a:pt x="642" y="4869"/>
                  </a:cubicBezTo>
                  <a:lnTo>
                    <a:pt x="642" y="0"/>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3" name="Google Shape;7903;p96"/>
            <p:cNvSpPr/>
            <p:nvPr/>
          </p:nvSpPr>
          <p:spPr>
            <a:xfrm>
              <a:off x="5369938" y="3977799"/>
              <a:ext cx="35920" cy="27667"/>
            </a:xfrm>
            <a:custGeom>
              <a:rect b="b" l="l" r="r" t="t"/>
              <a:pathLst>
                <a:path extrusionOk="0" h="1056" w="1371">
                  <a:moveTo>
                    <a:pt x="355" y="1"/>
                  </a:moveTo>
                  <a:cubicBezTo>
                    <a:pt x="163" y="1"/>
                    <a:pt x="0" y="154"/>
                    <a:pt x="0" y="356"/>
                  </a:cubicBezTo>
                  <a:lnTo>
                    <a:pt x="0" y="701"/>
                  </a:lnTo>
                  <a:cubicBezTo>
                    <a:pt x="0" y="892"/>
                    <a:pt x="163" y="1055"/>
                    <a:pt x="355" y="1055"/>
                  </a:cubicBezTo>
                  <a:lnTo>
                    <a:pt x="1016" y="1055"/>
                  </a:lnTo>
                  <a:cubicBezTo>
                    <a:pt x="1208" y="1055"/>
                    <a:pt x="1371" y="892"/>
                    <a:pt x="1371" y="701"/>
                  </a:cubicBezTo>
                  <a:lnTo>
                    <a:pt x="1371" y="356"/>
                  </a:lnTo>
                  <a:cubicBezTo>
                    <a:pt x="1371" y="154"/>
                    <a:pt x="1208" y="1"/>
                    <a:pt x="1016"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4" name="Google Shape;7904;p96"/>
            <p:cNvSpPr/>
            <p:nvPr/>
          </p:nvSpPr>
          <p:spPr>
            <a:xfrm>
              <a:off x="5370174" y="3985344"/>
              <a:ext cx="36208" cy="20122"/>
            </a:xfrm>
            <a:custGeom>
              <a:rect b="b" l="l" r="r" t="t"/>
              <a:pathLst>
                <a:path extrusionOk="0" h="768" w="1382">
                  <a:moveTo>
                    <a:pt x="1" y="0"/>
                  </a:moveTo>
                  <a:cubicBezTo>
                    <a:pt x="1" y="29"/>
                    <a:pt x="1" y="48"/>
                    <a:pt x="1" y="77"/>
                  </a:cubicBezTo>
                  <a:lnTo>
                    <a:pt x="1" y="393"/>
                  </a:lnTo>
                  <a:cubicBezTo>
                    <a:pt x="1" y="604"/>
                    <a:pt x="164" y="767"/>
                    <a:pt x="375" y="767"/>
                  </a:cubicBezTo>
                  <a:lnTo>
                    <a:pt x="1007" y="767"/>
                  </a:lnTo>
                  <a:cubicBezTo>
                    <a:pt x="1209" y="767"/>
                    <a:pt x="1381" y="604"/>
                    <a:pt x="1381" y="393"/>
                  </a:cubicBezTo>
                  <a:lnTo>
                    <a:pt x="1381" y="77"/>
                  </a:lnTo>
                  <a:cubicBezTo>
                    <a:pt x="1381" y="48"/>
                    <a:pt x="1381" y="29"/>
                    <a:pt x="1381" y="0"/>
                  </a:cubicBezTo>
                  <a:cubicBezTo>
                    <a:pt x="1344" y="176"/>
                    <a:pt x="1191" y="308"/>
                    <a:pt x="1007" y="308"/>
                  </a:cubicBezTo>
                  <a:cubicBezTo>
                    <a:pt x="1001" y="308"/>
                    <a:pt x="995" y="308"/>
                    <a:pt x="988" y="307"/>
                  </a:cubicBezTo>
                  <a:lnTo>
                    <a:pt x="365" y="307"/>
                  </a:lnTo>
                  <a:cubicBezTo>
                    <a:pt x="183" y="307"/>
                    <a:pt x="30"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5" name="Google Shape;7905;p96"/>
            <p:cNvSpPr/>
            <p:nvPr/>
          </p:nvSpPr>
          <p:spPr>
            <a:xfrm>
              <a:off x="5438477" y="3977799"/>
              <a:ext cx="49754" cy="27667"/>
            </a:xfrm>
            <a:custGeom>
              <a:rect b="b" l="l" r="r" t="t"/>
              <a:pathLst>
                <a:path extrusionOk="0" h="1056" w="1899">
                  <a:moveTo>
                    <a:pt x="365" y="1"/>
                  </a:moveTo>
                  <a:cubicBezTo>
                    <a:pt x="164" y="1"/>
                    <a:pt x="1" y="154"/>
                    <a:pt x="1" y="356"/>
                  </a:cubicBezTo>
                  <a:lnTo>
                    <a:pt x="1" y="701"/>
                  </a:lnTo>
                  <a:cubicBezTo>
                    <a:pt x="1" y="892"/>
                    <a:pt x="164" y="1055"/>
                    <a:pt x="365" y="1055"/>
                  </a:cubicBezTo>
                  <a:lnTo>
                    <a:pt x="1544" y="1055"/>
                  </a:lnTo>
                  <a:cubicBezTo>
                    <a:pt x="1736" y="1055"/>
                    <a:pt x="1899" y="892"/>
                    <a:pt x="1899" y="701"/>
                  </a:cubicBezTo>
                  <a:lnTo>
                    <a:pt x="1899" y="356"/>
                  </a:lnTo>
                  <a:cubicBezTo>
                    <a:pt x="1899" y="154"/>
                    <a:pt x="1736" y="1"/>
                    <a:pt x="1535"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6" name="Google Shape;7906;p96"/>
            <p:cNvSpPr/>
            <p:nvPr/>
          </p:nvSpPr>
          <p:spPr>
            <a:xfrm>
              <a:off x="5438739" y="3985344"/>
              <a:ext cx="50016" cy="20122"/>
            </a:xfrm>
            <a:custGeom>
              <a:rect b="b" l="l" r="r" t="t"/>
              <a:pathLst>
                <a:path extrusionOk="0" h="768" w="1909">
                  <a:moveTo>
                    <a:pt x="1" y="0"/>
                  </a:moveTo>
                  <a:cubicBezTo>
                    <a:pt x="1" y="29"/>
                    <a:pt x="1" y="48"/>
                    <a:pt x="1" y="77"/>
                  </a:cubicBezTo>
                  <a:lnTo>
                    <a:pt x="1" y="393"/>
                  </a:lnTo>
                  <a:cubicBezTo>
                    <a:pt x="1" y="604"/>
                    <a:pt x="173" y="767"/>
                    <a:pt x="374" y="767"/>
                  </a:cubicBezTo>
                  <a:lnTo>
                    <a:pt x="1534" y="767"/>
                  </a:lnTo>
                  <a:cubicBezTo>
                    <a:pt x="1736" y="767"/>
                    <a:pt x="1908" y="604"/>
                    <a:pt x="1908" y="393"/>
                  </a:cubicBezTo>
                  <a:lnTo>
                    <a:pt x="1908" y="77"/>
                  </a:lnTo>
                  <a:cubicBezTo>
                    <a:pt x="1908" y="48"/>
                    <a:pt x="1908" y="29"/>
                    <a:pt x="1908" y="0"/>
                  </a:cubicBezTo>
                  <a:cubicBezTo>
                    <a:pt x="1871" y="176"/>
                    <a:pt x="1718" y="308"/>
                    <a:pt x="1534" y="308"/>
                  </a:cubicBezTo>
                  <a:cubicBezTo>
                    <a:pt x="1528" y="308"/>
                    <a:pt x="1522" y="308"/>
                    <a:pt x="1515" y="307"/>
                  </a:cubicBezTo>
                  <a:lnTo>
                    <a:pt x="365" y="307"/>
                  </a:lnTo>
                  <a:cubicBezTo>
                    <a:pt x="183" y="307"/>
                    <a:pt x="29" y="183"/>
                    <a:pt x="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7" name="Google Shape;7907;p96"/>
            <p:cNvSpPr/>
            <p:nvPr/>
          </p:nvSpPr>
          <p:spPr>
            <a:xfrm>
              <a:off x="5520850" y="3977799"/>
              <a:ext cx="35946" cy="27667"/>
            </a:xfrm>
            <a:custGeom>
              <a:rect b="b" l="l" r="r" t="t"/>
              <a:pathLst>
                <a:path extrusionOk="0" h="1056" w="1372">
                  <a:moveTo>
                    <a:pt x="365" y="1"/>
                  </a:moveTo>
                  <a:cubicBezTo>
                    <a:pt x="164" y="1"/>
                    <a:pt x="1" y="154"/>
                    <a:pt x="1" y="356"/>
                  </a:cubicBezTo>
                  <a:lnTo>
                    <a:pt x="1" y="701"/>
                  </a:lnTo>
                  <a:cubicBezTo>
                    <a:pt x="1" y="892"/>
                    <a:pt x="164" y="1055"/>
                    <a:pt x="365" y="1055"/>
                  </a:cubicBezTo>
                  <a:lnTo>
                    <a:pt x="1017" y="1055"/>
                  </a:lnTo>
                  <a:cubicBezTo>
                    <a:pt x="1209" y="1055"/>
                    <a:pt x="1372" y="892"/>
                    <a:pt x="1372" y="701"/>
                  </a:cubicBezTo>
                  <a:lnTo>
                    <a:pt x="1372" y="356"/>
                  </a:lnTo>
                  <a:cubicBezTo>
                    <a:pt x="1372" y="154"/>
                    <a:pt x="1209" y="1"/>
                    <a:pt x="1017"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8" name="Google Shape;7908;p96"/>
            <p:cNvSpPr/>
            <p:nvPr/>
          </p:nvSpPr>
          <p:spPr>
            <a:xfrm>
              <a:off x="5520850" y="3985842"/>
              <a:ext cx="36208" cy="19624"/>
            </a:xfrm>
            <a:custGeom>
              <a:rect b="b" l="l" r="r" t="t"/>
              <a:pathLst>
                <a:path extrusionOk="0" h="749" w="1382">
                  <a:moveTo>
                    <a:pt x="1" y="1"/>
                  </a:moveTo>
                  <a:cubicBezTo>
                    <a:pt x="1" y="20"/>
                    <a:pt x="1" y="39"/>
                    <a:pt x="1" y="58"/>
                  </a:cubicBezTo>
                  <a:lnTo>
                    <a:pt x="1" y="374"/>
                  </a:lnTo>
                  <a:cubicBezTo>
                    <a:pt x="1" y="585"/>
                    <a:pt x="174" y="748"/>
                    <a:pt x="375" y="748"/>
                  </a:cubicBezTo>
                  <a:lnTo>
                    <a:pt x="1007" y="748"/>
                  </a:lnTo>
                  <a:cubicBezTo>
                    <a:pt x="1218" y="748"/>
                    <a:pt x="1381" y="585"/>
                    <a:pt x="1381" y="374"/>
                  </a:cubicBezTo>
                  <a:lnTo>
                    <a:pt x="1381" y="58"/>
                  </a:lnTo>
                  <a:lnTo>
                    <a:pt x="1381" y="1"/>
                  </a:lnTo>
                  <a:cubicBezTo>
                    <a:pt x="1353" y="183"/>
                    <a:pt x="1190" y="317"/>
                    <a:pt x="1007" y="317"/>
                  </a:cubicBezTo>
                  <a:lnTo>
                    <a:pt x="375" y="317"/>
                  </a:lnTo>
                  <a:cubicBezTo>
                    <a:pt x="183" y="317"/>
                    <a:pt x="30" y="183"/>
                    <a:pt x="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09" name="Google Shape;7909;p96"/>
            <p:cNvSpPr/>
            <p:nvPr/>
          </p:nvSpPr>
          <p:spPr>
            <a:xfrm>
              <a:off x="5438477" y="4113410"/>
              <a:ext cx="49754" cy="53527"/>
            </a:xfrm>
            <a:custGeom>
              <a:rect b="b" l="l" r="r" t="t"/>
              <a:pathLst>
                <a:path extrusionOk="0" h="2043" w="1899">
                  <a:moveTo>
                    <a:pt x="1" y="1"/>
                  </a:moveTo>
                  <a:lnTo>
                    <a:pt x="1" y="1841"/>
                  </a:lnTo>
                  <a:cubicBezTo>
                    <a:pt x="1" y="1947"/>
                    <a:pt x="87" y="2043"/>
                    <a:pt x="202" y="2043"/>
                  </a:cubicBezTo>
                  <a:lnTo>
                    <a:pt x="1698" y="2043"/>
                  </a:lnTo>
                  <a:cubicBezTo>
                    <a:pt x="1813" y="2043"/>
                    <a:pt x="1899" y="1947"/>
                    <a:pt x="1899" y="1841"/>
                  </a:cubicBezTo>
                  <a:lnTo>
                    <a:pt x="1899" y="1"/>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0" name="Google Shape;7910;p96"/>
            <p:cNvSpPr/>
            <p:nvPr/>
          </p:nvSpPr>
          <p:spPr>
            <a:xfrm>
              <a:off x="5471647" y="4113174"/>
              <a:ext cx="16847" cy="53762"/>
            </a:xfrm>
            <a:custGeom>
              <a:rect b="b" l="l" r="r" t="t"/>
              <a:pathLst>
                <a:path extrusionOk="0" h="2052" w="643">
                  <a:moveTo>
                    <a:pt x="0" y="0"/>
                  </a:moveTo>
                  <a:lnTo>
                    <a:pt x="0" y="10"/>
                  </a:lnTo>
                  <a:lnTo>
                    <a:pt x="0" y="2052"/>
                  </a:lnTo>
                  <a:lnTo>
                    <a:pt x="441" y="2052"/>
                  </a:lnTo>
                  <a:cubicBezTo>
                    <a:pt x="547" y="2052"/>
                    <a:pt x="642" y="1956"/>
                    <a:pt x="642" y="1850"/>
                  </a:cubicBezTo>
                  <a:lnTo>
                    <a:pt x="642"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1" name="Google Shape;7911;p96"/>
            <p:cNvSpPr/>
            <p:nvPr/>
          </p:nvSpPr>
          <p:spPr>
            <a:xfrm>
              <a:off x="5452311" y="4132772"/>
              <a:ext cx="19362" cy="16427"/>
            </a:xfrm>
            <a:custGeom>
              <a:rect b="b" l="l" r="r" t="t"/>
              <a:pathLst>
                <a:path extrusionOk="0" h="627" w="739">
                  <a:moveTo>
                    <a:pt x="422" y="0"/>
                  </a:moveTo>
                  <a:cubicBezTo>
                    <a:pt x="144" y="0"/>
                    <a:pt x="0" y="336"/>
                    <a:pt x="201" y="537"/>
                  </a:cubicBezTo>
                  <a:cubicBezTo>
                    <a:pt x="267" y="599"/>
                    <a:pt x="346" y="627"/>
                    <a:pt x="423" y="627"/>
                  </a:cubicBezTo>
                  <a:cubicBezTo>
                    <a:pt x="585" y="627"/>
                    <a:pt x="738" y="504"/>
                    <a:pt x="738" y="316"/>
                  </a:cubicBezTo>
                  <a:cubicBezTo>
                    <a:pt x="738" y="144"/>
                    <a:pt x="594" y="0"/>
                    <a:pt x="422"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2" name="Google Shape;7912;p96"/>
            <p:cNvSpPr/>
            <p:nvPr/>
          </p:nvSpPr>
          <p:spPr>
            <a:xfrm>
              <a:off x="5419902" y="3867811"/>
              <a:ext cx="30916" cy="51011"/>
            </a:xfrm>
            <a:custGeom>
              <a:rect b="b" l="l" r="r" t="t"/>
              <a:pathLst>
                <a:path extrusionOk="0" h="1947" w="1180">
                  <a:moveTo>
                    <a:pt x="767" y="422"/>
                  </a:moveTo>
                  <a:lnTo>
                    <a:pt x="767" y="767"/>
                  </a:lnTo>
                  <a:lnTo>
                    <a:pt x="422" y="767"/>
                  </a:lnTo>
                  <a:lnTo>
                    <a:pt x="422" y="422"/>
                  </a:lnTo>
                  <a:close/>
                  <a:moveTo>
                    <a:pt x="767" y="1180"/>
                  </a:moveTo>
                  <a:lnTo>
                    <a:pt x="767" y="1525"/>
                  </a:lnTo>
                  <a:lnTo>
                    <a:pt x="422" y="1525"/>
                  </a:lnTo>
                  <a:lnTo>
                    <a:pt x="422" y="1180"/>
                  </a:lnTo>
                  <a:close/>
                  <a:moveTo>
                    <a:pt x="212" y="1"/>
                  </a:moveTo>
                  <a:cubicBezTo>
                    <a:pt x="97" y="1"/>
                    <a:pt x="1" y="96"/>
                    <a:pt x="1" y="211"/>
                  </a:cubicBezTo>
                  <a:lnTo>
                    <a:pt x="1" y="1735"/>
                  </a:lnTo>
                  <a:cubicBezTo>
                    <a:pt x="1" y="1850"/>
                    <a:pt x="97" y="1946"/>
                    <a:pt x="212" y="1946"/>
                  </a:cubicBezTo>
                  <a:lnTo>
                    <a:pt x="969" y="1946"/>
                  </a:lnTo>
                  <a:cubicBezTo>
                    <a:pt x="1084" y="1946"/>
                    <a:pt x="1180" y="1850"/>
                    <a:pt x="1180" y="1735"/>
                  </a:cubicBezTo>
                  <a:lnTo>
                    <a:pt x="1180" y="211"/>
                  </a:lnTo>
                  <a:cubicBezTo>
                    <a:pt x="1180" y="96"/>
                    <a:pt x="1084" y="1"/>
                    <a:pt x="969"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3" name="Google Shape;7913;p96"/>
            <p:cNvSpPr/>
            <p:nvPr/>
          </p:nvSpPr>
          <p:spPr>
            <a:xfrm>
              <a:off x="5475917" y="3867811"/>
              <a:ext cx="32671" cy="51011"/>
            </a:xfrm>
            <a:custGeom>
              <a:rect b="b" l="l" r="r" t="t"/>
              <a:pathLst>
                <a:path extrusionOk="0" h="1947" w="1247">
                  <a:moveTo>
                    <a:pt x="757" y="1189"/>
                  </a:moveTo>
                  <a:lnTo>
                    <a:pt x="757" y="1525"/>
                  </a:lnTo>
                  <a:lnTo>
                    <a:pt x="422" y="1525"/>
                  </a:lnTo>
                  <a:lnTo>
                    <a:pt x="422" y="1189"/>
                  </a:lnTo>
                  <a:close/>
                  <a:moveTo>
                    <a:pt x="211" y="1"/>
                  </a:moveTo>
                  <a:cubicBezTo>
                    <a:pt x="96" y="1"/>
                    <a:pt x="0" y="96"/>
                    <a:pt x="0" y="211"/>
                  </a:cubicBezTo>
                  <a:lnTo>
                    <a:pt x="0" y="1735"/>
                  </a:lnTo>
                  <a:cubicBezTo>
                    <a:pt x="0" y="1850"/>
                    <a:pt x="96" y="1946"/>
                    <a:pt x="211" y="1946"/>
                  </a:cubicBezTo>
                  <a:lnTo>
                    <a:pt x="968" y="1946"/>
                  </a:lnTo>
                  <a:cubicBezTo>
                    <a:pt x="1083" y="1946"/>
                    <a:pt x="1179" y="1850"/>
                    <a:pt x="1179" y="1735"/>
                  </a:cubicBezTo>
                  <a:lnTo>
                    <a:pt x="1179" y="978"/>
                  </a:lnTo>
                  <a:cubicBezTo>
                    <a:pt x="1179" y="854"/>
                    <a:pt x="1083" y="767"/>
                    <a:pt x="968" y="767"/>
                  </a:cubicBezTo>
                  <a:lnTo>
                    <a:pt x="412" y="767"/>
                  </a:lnTo>
                  <a:lnTo>
                    <a:pt x="412" y="422"/>
                  </a:lnTo>
                  <a:lnTo>
                    <a:pt x="968" y="422"/>
                  </a:lnTo>
                  <a:cubicBezTo>
                    <a:pt x="1246" y="422"/>
                    <a:pt x="1246" y="1"/>
                    <a:pt x="96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4" name="Google Shape;7914;p96"/>
            <p:cNvSpPr/>
            <p:nvPr/>
          </p:nvSpPr>
          <p:spPr>
            <a:xfrm>
              <a:off x="5456817" y="3905696"/>
              <a:ext cx="16349" cy="18890"/>
            </a:xfrm>
            <a:custGeom>
              <a:rect b="b" l="l" r="r" t="t"/>
              <a:pathLst>
                <a:path extrusionOk="0" h="721" w="624">
                  <a:moveTo>
                    <a:pt x="387" y="1"/>
                  </a:moveTo>
                  <a:cubicBezTo>
                    <a:pt x="309" y="1"/>
                    <a:pt x="236" y="42"/>
                    <a:pt x="202" y="117"/>
                  </a:cubicBezTo>
                  <a:lnTo>
                    <a:pt x="49" y="424"/>
                  </a:lnTo>
                  <a:cubicBezTo>
                    <a:pt x="1" y="520"/>
                    <a:pt x="39" y="654"/>
                    <a:pt x="144" y="702"/>
                  </a:cubicBezTo>
                  <a:cubicBezTo>
                    <a:pt x="173" y="711"/>
                    <a:pt x="202" y="721"/>
                    <a:pt x="231" y="721"/>
                  </a:cubicBezTo>
                  <a:cubicBezTo>
                    <a:pt x="307" y="721"/>
                    <a:pt x="384" y="673"/>
                    <a:pt x="422" y="606"/>
                  </a:cubicBezTo>
                  <a:lnTo>
                    <a:pt x="576" y="299"/>
                  </a:lnTo>
                  <a:cubicBezTo>
                    <a:pt x="624" y="194"/>
                    <a:pt x="576" y="79"/>
                    <a:pt x="480" y="21"/>
                  </a:cubicBezTo>
                  <a:cubicBezTo>
                    <a:pt x="450" y="7"/>
                    <a:pt x="418" y="1"/>
                    <a:pt x="3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5" name="Google Shape;7915;p96"/>
            <p:cNvSpPr/>
            <p:nvPr/>
          </p:nvSpPr>
          <p:spPr>
            <a:xfrm>
              <a:off x="5419142" y="4028548"/>
              <a:ext cx="88425" cy="11056"/>
            </a:xfrm>
            <a:custGeom>
              <a:rect b="b" l="l" r="r" t="t"/>
              <a:pathLst>
                <a:path extrusionOk="0" h="422" w="3375">
                  <a:moveTo>
                    <a:pt x="279" y="0"/>
                  </a:moveTo>
                  <a:cubicBezTo>
                    <a:pt x="1" y="0"/>
                    <a:pt x="1" y="422"/>
                    <a:pt x="279" y="422"/>
                  </a:cubicBezTo>
                  <a:lnTo>
                    <a:pt x="3097" y="422"/>
                  </a:lnTo>
                  <a:cubicBezTo>
                    <a:pt x="3375" y="422"/>
                    <a:pt x="3375" y="0"/>
                    <a:pt x="3097"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16" name="Google Shape;7916;p96"/>
          <p:cNvGrpSpPr/>
          <p:nvPr/>
        </p:nvGrpSpPr>
        <p:grpSpPr>
          <a:xfrm>
            <a:off x="6700910" y="3624566"/>
            <a:ext cx="209967" cy="361639"/>
            <a:chOff x="6704985" y="3805141"/>
            <a:chExt cx="209967" cy="361639"/>
          </a:xfrm>
        </p:grpSpPr>
        <p:sp>
          <p:nvSpPr>
            <p:cNvPr id="7917" name="Google Shape;7917;p96"/>
            <p:cNvSpPr/>
            <p:nvPr/>
          </p:nvSpPr>
          <p:spPr>
            <a:xfrm>
              <a:off x="6704985" y="3965013"/>
              <a:ext cx="209967" cy="201426"/>
            </a:xfrm>
            <a:custGeom>
              <a:rect b="b" l="l" r="r" t="t"/>
              <a:pathLst>
                <a:path extrusionOk="0" h="7688" w="8014">
                  <a:moveTo>
                    <a:pt x="3240" y="0"/>
                  </a:moveTo>
                  <a:lnTo>
                    <a:pt x="3240" y="1208"/>
                  </a:lnTo>
                  <a:lnTo>
                    <a:pt x="3058" y="1208"/>
                  </a:lnTo>
                  <a:cubicBezTo>
                    <a:pt x="1946" y="1208"/>
                    <a:pt x="987" y="1965"/>
                    <a:pt x="719" y="3048"/>
                  </a:cubicBezTo>
                  <a:lnTo>
                    <a:pt x="115" y="5540"/>
                  </a:lnTo>
                  <a:cubicBezTo>
                    <a:pt x="0" y="6000"/>
                    <a:pt x="211" y="6480"/>
                    <a:pt x="614" y="6710"/>
                  </a:cubicBezTo>
                  <a:cubicBezTo>
                    <a:pt x="1745" y="7362"/>
                    <a:pt x="2876" y="7688"/>
                    <a:pt x="4007" y="7688"/>
                  </a:cubicBezTo>
                  <a:cubicBezTo>
                    <a:pt x="5138" y="7688"/>
                    <a:pt x="6269" y="7362"/>
                    <a:pt x="7400" y="6710"/>
                  </a:cubicBezTo>
                  <a:cubicBezTo>
                    <a:pt x="7803" y="6480"/>
                    <a:pt x="8013" y="6000"/>
                    <a:pt x="7898" y="5540"/>
                  </a:cubicBezTo>
                  <a:lnTo>
                    <a:pt x="7285" y="3039"/>
                  </a:lnTo>
                  <a:cubicBezTo>
                    <a:pt x="7026" y="1965"/>
                    <a:pt x="6058" y="1208"/>
                    <a:pt x="4946" y="1208"/>
                  </a:cubicBezTo>
                  <a:lnTo>
                    <a:pt x="4774" y="1208"/>
                  </a:lnTo>
                  <a:lnTo>
                    <a:pt x="4774" y="0"/>
                  </a:lnTo>
                  <a:cubicBezTo>
                    <a:pt x="4534" y="115"/>
                    <a:pt x="4266" y="182"/>
                    <a:pt x="4007" y="182"/>
                  </a:cubicBezTo>
                  <a:cubicBezTo>
                    <a:pt x="3738" y="182"/>
                    <a:pt x="3470" y="115"/>
                    <a:pt x="32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8" name="Google Shape;7918;p96"/>
            <p:cNvSpPr/>
            <p:nvPr/>
          </p:nvSpPr>
          <p:spPr>
            <a:xfrm>
              <a:off x="6796895" y="3965013"/>
              <a:ext cx="118057" cy="201766"/>
            </a:xfrm>
            <a:custGeom>
              <a:rect b="b" l="l" r="r" t="t"/>
              <a:pathLst>
                <a:path extrusionOk="0" h="7701" w="4506">
                  <a:moveTo>
                    <a:pt x="1266" y="0"/>
                  </a:moveTo>
                  <a:cubicBezTo>
                    <a:pt x="1026" y="115"/>
                    <a:pt x="767" y="182"/>
                    <a:pt x="499" y="182"/>
                  </a:cubicBezTo>
                  <a:cubicBezTo>
                    <a:pt x="422" y="182"/>
                    <a:pt x="345" y="307"/>
                    <a:pt x="269" y="307"/>
                  </a:cubicBezTo>
                  <a:lnTo>
                    <a:pt x="269" y="1217"/>
                  </a:lnTo>
                  <a:lnTo>
                    <a:pt x="451" y="1217"/>
                  </a:lnTo>
                  <a:cubicBezTo>
                    <a:pt x="1553" y="1217"/>
                    <a:pt x="2521" y="1975"/>
                    <a:pt x="2780" y="3048"/>
                  </a:cubicBezTo>
                  <a:lnTo>
                    <a:pt x="3394" y="5550"/>
                  </a:lnTo>
                  <a:cubicBezTo>
                    <a:pt x="3509" y="6010"/>
                    <a:pt x="3298" y="6480"/>
                    <a:pt x="2895" y="6719"/>
                  </a:cubicBezTo>
                  <a:cubicBezTo>
                    <a:pt x="2013" y="7247"/>
                    <a:pt x="1026" y="7582"/>
                    <a:pt x="0" y="7678"/>
                  </a:cubicBezTo>
                  <a:cubicBezTo>
                    <a:pt x="170" y="7693"/>
                    <a:pt x="339" y="7700"/>
                    <a:pt x="508" y="7700"/>
                  </a:cubicBezTo>
                  <a:cubicBezTo>
                    <a:pt x="1633" y="7700"/>
                    <a:pt x="2759" y="7369"/>
                    <a:pt x="3892" y="6719"/>
                  </a:cubicBezTo>
                  <a:cubicBezTo>
                    <a:pt x="4295" y="6480"/>
                    <a:pt x="4505" y="6000"/>
                    <a:pt x="4390" y="5540"/>
                  </a:cubicBezTo>
                  <a:lnTo>
                    <a:pt x="3777" y="3039"/>
                  </a:lnTo>
                  <a:cubicBezTo>
                    <a:pt x="3518" y="1965"/>
                    <a:pt x="2550" y="1208"/>
                    <a:pt x="1448" y="1208"/>
                  </a:cubicBezTo>
                  <a:lnTo>
                    <a:pt x="1266" y="1208"/>
                  </a:lnTo>
                  <a:lnTo>
                    <a:pt x="1266" y="0"/>
                  </a:ln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19" name="Google Shape;7919;p96"/>
            <p:cNvSpPr/>
            <p:nvPr/>
          </p:nvSpPr>
          <p:spPr>
            <a:xfrm>
              <a:off x="6789847" y="3965013"/>
              <a:ext cx="7074" cy="7808"/>
            </a:xfrm>
            <a:custGeom>
              <a:rect b="b" l="l" r="r" t="t"/>
              <a:pathLst>
                <a:path extrusionOk="0" h="298" w="270">
                  <a:moveTo>
                    <a:pt x="1" y="0"/>
                  </a:moveTo>
                  <a:lnTo>
                    <a:pt x="1" y="297"/>
                  </a:lnTo>
                  <a:cubicBezTo>
                    <a:pt x="87" y="278"/>
                    <a:pt x="183" y="259"/>
                    <a:pt x="269" y="240"/>
                  </a:cubicBezTo>
                  <a:cubicBezTo>
                    <a:pt x="173" y="211"/>
                    <a:pt x="87" y="38"/>
                    <a:pt x="1"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0" name="Google Shape;7920;p96"/>
            <p:cNvSpPr/>
            <p:nvPr/>
          </p:nvSpPr>
          <p:spPr>
            <a:xfrm>
              <a:off x="6744495" y="3965013"/>
              <a:ext cx="132939" cy="201426"/>
            </a:xfrm>
            <a:custGeom>
              <a:rect b="b" l="l" r="r" t="t"/>
              <a:pathLst>
                <a:path extrusionOk="0" h="7688" w="5074">
                  <a:moveTo>
                    <a:pt x="1732" y="0"/>
                  </a:moveTo>
                  <a:lnTo>
                    <a:pt x="1732" y="1208"/>
                  </a:lnTo>
                  <a:lnTo>
                    <a:pt x="1559" y="1208"/>
                  </a:lnTo>
                  <a:cubicBezTo>
                    <a:pt x="1253" y="1208"/>
                    <a:pt x="956" y="1265"/>
                    <a:pt x="687" y="1371"/>
                  </a:cubicBezTo>
                  <a:lnTo>
                    <a:pt x="35" y="2646"/>
                  </a:lnTo>
                  <a:cubicBezTo>
                    <a:pt x="0" y="2724"/>
                    <a:pt x="61" y="2811"/>
                    <a:pt x="145" y="2811"/>
                  </a:cubicBezTo>
                  <a:cubicBezTo>
                    <a:pt x="153" y="2811"/>
                    <a:pt x="161" y="2810"/>
                    <a:pt x="170" y="2809"/>
                  </a:cubicBezTo>
                  <a:lnTo>
                    <a:pt x="850" y="2626"/>
                  </a:lnTo>
                  <a:cubicBezTo>
                    <a:pt x="869" y="2621"/>
                    <a:pt x="888" y="2618"/>
                    <a:pt x="907" y="2618"/>
                  </a:cubicBezTo>
                  <a:cubicBezTo>
                    <a:pt x="985" y="2618"/>
                    <a:pt x="1061" y="2663"/>
                    <a:pt x="1099" y="2732"/>
                  </a:cubicBezTo>
                  <a:lnTo>
                    <a:pt x="1234" y="2952"/>
                  </a:lnTo>
                  <a:cubicBezTo>
                    <a:pt x="1943" y="4179"/>
                    <a:pt x="2326" y="5569"/>
                    <a:pt x="2326" y="6988"/>
                  </a:cubicBezTo>
                  <a:lnTo>
                    <a:pt x="2326" y="7688"/>
                  </a:lnTo>
                  <a:lnTo>
                    <a:pt x="2758" y="7688"/>
                  </a:lnTo>
                  <a:lnTo>
                    <a:pt x="2758" y="6978"/>
                  </a:lnTo>
                  <a:cubicBezTo>
                    <a:pt x="2758" y="5569"/>
                    <a:pt x="3131" y="4170"/>
                    <a:pt x="3850" y="2952"/>
                  </a:cubicBezTo>
                  <a:lnTo>
                    <a:pt x="3975" y="2732"/>
                  </a:lnTo>
                  <a:cubicBezTo>
                    <a:pt x="4021" y="2663"/>
                    <a:pt x="4092" y="2618"/>
                    <a:pt x="4173" y="2618"/>
                  </a:cubicBezTo>
                  <a:cubicBezTo>
                    <a:pt x="4193" y="2618"/>
                    <a:pt x="4213" y="2621"/>
                    <a:pt x="4234" y="2626"/>
                  </a:cubicBezTo>
                  <a:lnTo>
                    <a:pt x="4905" y="2809"/>
                  </a:lnTo>
                  <a:cubicBezTo>
                    <a:pt x="4913" y="2810"/>
                    <a:pt x="4921" y="2811"/>
                    <a:pt x="4929" y="2811"/>
                  </a:cubicBezTo>
                  <a:cubicBezTo>
                    <a:pt x="5013" y="2811"/>
                    <a:pt x="5074" y="2724"/>
                    <a:pt x="5039" y="2636"/>
                  </a:cubicBezTo>
                  <a:lnTo>
                    <a:pt x="4406" y="1409"/>
                  </a:lnTo>
                  <a:cubicBezTo>
                    <a:pt x="4100" y="1275"/>
                    <a:pt x="3774" y="1208"/>
                    <a:pt x="3448" y="1208"/>
                  </a:cubicBezTo>
                  <a:lnTo>
                    <a:pt x="3266" y="1208"/>
                  </a:lnTo>
                  <a:lnTo>
                    <a:pt x="3266" y="0"/>
                  </a:lnTo>
                  <a:cubicBezTo>
                    <a:pt x="3026" y="115"/>
                    <a:pt x="2767" y="182"/>
                    <a:pt x="2499" y="182"/>
                  </a:cubicBezTo>
                  <a:cubicBezTo>
                    <a:pt x="2230" y="182"/>
                    <a:pt x="1972" y="115"/>
                    <a:pt x="1732"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1" name="Google Shape;7921;p96"/>
            <p:cNvSpPr/>
            <p:nvPr/>
          </p:nvSpPr>
          <p:spPr>
            <a:xfrm>
              <a:off x="6772791" y="3965013"/>
              <a:ext cx="73858" cy="135873"/>
            </a:xfrm>
            <a:custGeom>
              <a:rect b="b" l="l" r="r" t="t"/>
              <a:pathLst>
                <a:path extrusionOk="0" h="5186" w="2819">
                  <a:moveTo>
                    <a:pt x="652" y="0"/>
                  </a:moveTo>
                  <a:lnTo>
                    <a:pt x="652" y="1208"/>
                  </a:lnTo>
                  <a:lnTo>
                    <a:pt x="479" y="1208"/>
                  </a:lnTo>
                  <a:cubicBezTo>
                    <a:pt x="316" y="1208"/>
                    <a:pt x="154" y="1227"/>
                    <a:pt x="0" y="1256"/>
                  </a:cubicBezTo>
                  <a:cubicBezTo>
                    <a:pt x="19" y="1294"/>
                    <a:pt x="38" y="1313"/>
                    <a:pt x="38" y="1313"/>
                  </a:cubicBezTo>
                  <a:lnTo>
                    <a:pt x="1457" y="5186"/>
                  </a:lnTo>
                  <a:lnTo>
                    <a:pt x="2799" y="1313"/>
                  </a:lnTo>
                  <a:lnTo>
                    <a:pt x="2818" y="1246"/>
                  </a:lnTo>
                  <a:cubicBezTo>
                    <a:pt x="2665" y="1217"/>
                    <a:pt x="2521" y="1208"/>
                    <a:pt x="2368" y="1208"/>
                  </a:cubicBezTo>
                  <a:lnTo>
                    <a:pt x="2186" y="1208"/>
                  </a:lnTo>
                  <a:lnTo>
                    <a:pt x="2186" y="0"/>
                  </a:lnTo>
                  <a:cubicBezTo>
                    <a:pt x="1946" y="115"/>
                    <a:pt x="1687" y="182"/>
                    <a:pt x="1419" y="182"/>
                  </a:cubicBezTo>
                  <a:cubicBezTo>
                    <a:pt x="1150" y="182"/>
                    <a:pt x="892" y="115"/>
                    <a:pt x="65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2" name="Google Shape;7922;p96"/>
            <p:cNvSpPr/>
            <p:nvPr/>
          </p:nvSpPr>
          <p:spPr>
            <a:xfrm>
              <a:off x="6772791" y="3978323"/>
              <a:ext cx="74094" cy="49492"/>
            </a:xfrm>
            <a:custGeom>
              <a:rect b="b" l="l" r="r" t="t"/>
              <a:pathLst>
                <a:path extrusionOk="0" h="1889" w="2828">
                  <a:moveTo>
                    <a:pt x="2186" y="0"/>
                  </a:moveTo>
                  <a:lnTo>
                    <a:pt x="1285" y="278"/>
                  </a:lnTo>
                  <a:lnTo>
                    <a:pt x="652" y="201"/>
                  </a:lnTo>
                  <a:lnTo>
                    <a:pt x="652" y="700"/>
                  </a:lnTo>
                  <a:lnTo>
                    <a:pt x="479" y="700"/>
                  </a:lnTo>
                  <a:cubicBezTo>
                    <a:pt x="316" y="700"/>
                    <a:pt x="154" y="719"/>
                    <a:pt x="0" y="748"/>
                  </a:cubicBezTo>
                  <a:cubicBezTo>
                    <a:pt x="29" y="786"/>
                    <a:pt x="48" y="805"/>
                    <a:pt x="48" y="805"/>
                  </a:cubicBezTo>
                  <a:lnTo>
                    <a:pt x="441" y="1888"/>
                  </a:lnTo>
                  <a:lnTo>
                    <a:pt x="1285" y="1045"/>
                  </a:lnTo>
                  <a:cubicBezTo>
                    <a:pt x="1333" y="997"/>
                    <a:pt x="1395" y="973"/>
                    <a:pt x="1457" y="973"/>
                  </a:cubicBezTo>
                  <a:cubicBezTo>
                    <a:pt x="1519" y="973"/>
                    <a:pt x="1582" y="997"/>
                    <a:pt x="1630" y="1045"/>
                  </a:cubicBezTo>
                  <a:lnTo>
                    <a:pt x="2435" y="1888"/>
                  </a:lnTo>
                  <a:lnTo>
                    <a:pt x="2809" y="805"/>
                  </a:lnTo>
                  <a:lnTo>
                    <a:pt x="2828" y="738"/>
                  </a:lnTo>
                  <a:cubicBezTo>
                    <a:pt x="2684" y="709"/>
                    <a:pt x="2531" y="700"/>
                    <a:pt x="2377" y="700"/>
                  </a:cubicBezTo>
                  <a:lnTo>
                    <a:pt x="2186" y="700"/>
                  </a:lnTo>
                  <a:lnTo>
                    <a:pt x="2186" y="0"/>
                  </a:ln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3" name="Google Shape;7923;p96"/>
            <p:cNvSpPr/>
            <p:nvPr/>
          </p:nvSpPr>
          <p:spPr>
            <a:xfrm>
              <a:off x="6727570" y="3805141"/>
              <a:ext cx="162021" cy="136528"/>
            </a:xfrm>
            <a:custGeom>
              <a:rect b="b" l="l" r="r" t="t"/>
              <a:pathLst>
                <a:path extrusionOk="0" h="5211" w="6184">
                  <a:moveTo>
                    <a:pt x="2373" y="0"/>
                  </a:moveTo>
                  <a:cubicBezTo>
                    <a:pt x="1117" y="0"/>
                    <a:pt x="1" y="1026"/>
                    <a:pt x="1" y="2383"/>
                  </a:cubicBezTo>
                  <a:cubicBezTo>
                    <a:pt x="1" y="3073"/>
                    <a:pt x="49" y="3773"/>
                    <a:pt x="145" y="4453"/>
                  </a:cubicBezTo>
                  <a:cubicBezTo>
                    <a:pt x="212" y="4885"/>
                    <a:pt x="576" y="5211"/>
                    <a:pt x="1017" y="5211"/>
                  </a:cubicBezTo>
                  <a:lnTo>
                    <a:pt x="5177" y="5211"/>
                  </a:lnTo>
                  <a:cubicBezTo>
                    <a:pt x="5618" y="5211"/>
                    <a:pt x="5992" y="4885"/>
                    <a:pt x="6049" y="4444"/>
                  </a:cubicBezTo>
                  <a:cubicBezTo>
                    <a:pt x="6116" y="3849"/>
                    <a:pt x="6174" y="3284"/>
                    <a:pt x="6183" y="2738"/>
                  </a:cubicBezTo>
                  <a:lnTo>
                    <a:pt x="6183" y="2047"/>
                  </a:lnTo>
                  <a:cubicBezTo>
                    <a:pt x="6183" y="1817"/>
                    <a:pt x="6174" y="1587"/>
                    <a:pt x="6145" y="1357"/>
                  </a:cubicBezTo>
                  <a:cubicBezTo>
                    <a:pt x="6076" y="641"/>
                    <a:pt x="5471" y="192"/>
                    <a:pt x="4850" y="192"/>
                  </a:cubicBezTo>
                  <a:cubicBezTo>
                    <a:pt x="4523" y="192"/>
                    <a:pt x="4192" y="316"/>
                    <a:pt x="3931" y="590"/>
                  </a:cubicBezTo>
                  <a:cubicBezTo>
                    <a:pt x="3921" y="600"/>
                    <a:pt x="3921" y="610"/>
                    <a:pt x="3912" y="610"/>
                  </a:cubicBezTo>
                  <a:cubicBezTo>
                    <a:pt x="3710" y="408"/>
                    <a:pt x="3461" y="245"/>
                    <a:pt x="3193" y="150"/>
                  </a:cubicBezTo>
                  <a:cubicBezTo>
                    <a:pt x="2920" y="48"/>
                    <a:pt x="2643" y="0"/>
                    <a:pt x="2373"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4" name="Google Shape;7924;p96"/>
            <p:cNvSpPr/>
            <p:nvPr/>
          </p:nvSpPr>
          <p:spPr>
            <a:xfrm>
              <a:off x="6728330" y="3805219"/>
              <a:ext cx="161261" cy="131681"/>
            </a:xfrm>
            <a:custGeom>
              <a:rect b="b" l="l" r="r" t="t"/>
              <a:pathLst>
                <a:path extrusionOk="0" h="5026" w="6155">
                  <a:moveTo>
                    <a:pt x="2338" y="1"/>
                  </a:moveTo>
                  <a:cubicBezTo>
                    <a:pt x="1225" y="1"/>
                    <a:pt x="209" y="795"/>
                    <a:pt x="1" y="1968"/>
                  </a:cubicBezTo>
                  <a:cubicBezTo>
                    <a:pt x="447" y="1287"/>
                    <a:pt x="1198" y="900"/>
                    <a:pt x="1974" y="900"/>
                  </a:cubicBezTo>
                  <a:cubicBezTo>
                    <a:pt x="2247" y="900"/>
                    <a:pt x="2523" y="948"/>
                    <a:pt x="2790" y="1048"/>
                  </a:cubicBezTo>
                  <a:cubicBezTo>
                    <a:pt x="3068" y="1143"/>
                    <a:pt x="3317" y="1306"/>
                    <a:pt x="3518" y="1517"/>
                  </a:cubicBezTo>
                  <a:cubicBezTo>
                    <a:pt x="3528" y="1508"/>
                    <a:pt x="3528" y="1498"/>
                    <a:pt x="3538" y="1488"/>
                  </a:cubicBezTo>
                  <a:cubicBezTo>
                    <a:pt x="3798" y="1214"/>
                    <a:pt x="4130" y="1090"/>
                    <a:pt x="4457" y="1090"/>
                  </a:cubicBezTo>
                  <a:cubicBezTo>
                    <a:pt x="5078" y="1090"/>
                    <a:pt x="5683" y="1539"/>
                    <a:pt x="5752" y="2255"/>
                  </a:cubicBezTo>
                  <a:cubicBezTo>
                    <a:pt x="5781" y="2485"/>
                    <a:pt x="5790" y="2715"/>
                    <a:pt x="5790" y="2945"/>
                  </a:cubicBezTo>
                  <a:lnTo>
                    <a:pt x="5790" y="3636"/>
                  </a:lnTo>
                  <a:cubicBezTo>
                    <a:pt x="5781" y="4086"/>
                    <a:pt x="5742" y="4546"/>
                    <a:pt x="5694" y="5025"/>
                  </a:cubicBezTo>
                  <a:cubicBezTo>
                    <a:pt x="5876" y="4882"/>
                    <a:pt x="5991" y="4671"/>
                    <a:pt x="6020" y="4441"/>
                  </a:cubicBezTo>
                  <a:cubicBezTo>
                    <a:pt x="6087" y="3846"/>
                    <a:pt x="6135" y="3281"/>
                    <a:pt x="6154" y="2735"/>
                  </a:cubicBezTo>
                  <a:lnTo>
                    <a:pt x="6154" y="2044"/>
                  </a:lnTo>
                  <a:cubicBezTo>
                    <a:pt x="6154" y="1814"/>
                    <a:pt x="6145" y="1584"/>
                    <a:pt x="6106" y="1354"/>
                  </a:cubicBezTo>
                  <a:cubicBezTo>
                    <a:pt x="6038" y="640"/>
                    <a:pt x="5440" y="192"/>
                    <a:pt x="4824" y="192"/>
                  </a:cubicBezTo>
                  <a:cubicBezTo>
                    <a:pt x="4497" y="192"/>
                    <a:pt x="4164" y="318"/>
                    <a:pt x="3902" y="597"/>
                  </a:cubicBezTo>
                  <a:cubicBezTo>
                    <a:pt x="3892" y="597"/>
                    <a:pt x="3883" y="607"/>
                    <a:pt x="3883" y="616"/>
                  </a:cubicBezTo>
                  <a:cubicBezTo>
                    <a:pt x="3672" y="405"/>
                    <a:pt x="3423" y="252"/>
                    <a:pt x="3154" y="147"/>
                  </a:cubicBezTo>
                  <a:cubicBezTo>
                    <a:pt x="2883" y="47"/>
                    <a:pt x="2608" y="1"/>
                    <a:pt x="233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5" name="Google Shape;7925;p96"/>
            <p:cNvSpPr/>
            <p:nvPr/>
          </p:nvSpPr>
          <p:spPr>
            <a:xfrm>
              <a:off x="6789847" y="3965013"/>
              <a:ext cx="40217" cy="35999"/>
            </a:xfrm>
            <a:custGeom>
              <a:rect b="b" l="l" r="r" t="t"/>
              <a:pathLst>
                <a:path extrusionOk="0" h="1374" w="1535">
                  <a:moveTo>
                    <a:pt x="1" y="0"/>
                  </a:moveTo>
                  <a:lnTo>
                    <a:pt x="1" y="1208"/>
                  </a:lnTo>
                  <a:cubicBezTo>
                    <a:pt x="245" y="1318"/>
                    <a:pt x="507" y="1373"/>
                    <a:pt x="768" y="1373"/>
                  </a:cubicBezTo>
                  <a:cubicBezTo>
                    <a:pt x="1029" y="1373"/>
                    <a:pt x="1290" y="1318"/>
                    <a:pt x="1535" y="1208"/>
                  </a:cubicBezTo>
                  <a:lnTo>
                    <a:pt x="1535" y="0"/>
                  </a:lnTo>
                  <a:cubicBezTo>
                    <a:pt x="1295" y="115"/>
                    <a:pt x="1036" y="182"/>
                    <a:pt x="768" y="182"/>
                  </a:cubicBezTo>
                  <a:cubicBezTo>
                    <a:pt x="499" y="182"/>
                    <a:pt x="241" y="115"/>
                    <a:pt x="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6" name="Google Shape;7926;p96"/>
            <p:cNvSpPr/>
            <p:nvPr/>
          </p:nvSpPr>
          <p:spPr>
            <a:xfrm>
              <a:off x="6789847" y="3969782"/>
              <a:ext cx="40217" cy="19598"/>
            </a:xfrm>
            <a:custGeom>
              <a:rect b="b" l="l" r="r" t="t"/>
              <a:pathLst>
                <a:path extrusionOk="0" h="748" w="1535">
                  <a:moveTo>
                    <a:pt x="1" y="0"/>
                  </a:moveTo>
                  <a:lnTo>
                    <a:pt x="1" y="585"/>
                  </a:lnTo>
                  <a:cubicBezTo>
                    <a:pt x="241" y="690"/>
                    <a:pt x="509" y="748"/>
                    <a:pt x="768" y="748"/>
                  </a:cubicBezTo>
                  <a:cubicBezTo>
                    <a:pt x="1036" y="748"/>
                    <a:pt x="1295" y="690"/>
                    <a:pt x="1535" y="585"/>
                  </a:cubicBezTo>
                  <a:lnTo>
                    <a:pt x="1535" y="0"/>
                  </a:lnTo>
                  <a:cubicBezTo>
                    <a:pt x="1295" y="115"/>
                    <a:pt x="1036" y="182"/>
                    <a:pt x="768" y="182"/>
                  </a:cubicBezTo>
                  <a:cubicBezTo>
                    <a:pt x="499" y="182"/>
                    <a:pt x="241" y="115"/>
                    <a:pt x="1"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7" name="Google Shape;7927;p96"/>
            <p:cNvSpPr/>
            <p:nvPr/>
          </p:nvSpPr>
          <p:spPr>
            <a:xfrm>
              <a:off x="6760477" y="3866318"/>
              <a:ext cx="99219" cy="113525"/>
            </a:xfrm>
            <a:custGeom>
              <a:rect b="b" l="l" r="r" t="t"/>
              <a:pathLst>
                <a:path extrusionOk="0" h="4333" w="3787">
                  <a:moveTo>
                    <a:pt x="1189" y="0"/>
                  </a:moveTo>
                  <a:cubicBezTo>
                    <a:pt x="844" y="335"/>
                    <a:pt x="441" y="604"/>
                    <a:pt x="0" y="805"/>
                  </a:cubicBezTo>
                  <a:lnTo>
                    <a:pt x="0" y="2435"/>
                  </a:lnTo>
                  <a:cubicBezTo>
                    <a:pt x="0" y="3479"/>
                    <a:pt x="844" y="4333"/>
                    <a:pt x="1889" y="4333"/>
                  </a:cubicBezTo>
                  <a:cubicBezTo>
                    <a:pt x="2934" y="4333"/>
                    <a:pt x="3787" y="3479"/>
                    <a:pt x="3787" y="2435"/>
                  </a:cubicBezTo>
                  <a:lnTo>
                    <a:pt x="3787" y="805"/>
                  </a:lnTo>
                  <a:cubicBezTo>
                    <a:pt x="2857" y="796"/>
                    <a:pt x="1956" y="518"/>
                    <a:pt x="1189"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28" name="Google Shape;7928;p96"/>
            <p:cNvSpPr/>
            <p:nvPr/>
          </p:nvSpPr>
          <p:spPr>
            <a:xfrm>
              <a:off x="6777297" y="3866318"/>
              <a:ext cx="82163" cy="109752"/>
            </a:xfrm>
            <a:custGeom>
              <a:rect b="b" l="l" r="r" t="t"/>
              <a:pathLst>
                <a:path extrusionOk="0" h="4189" w="3136">
                  <a:moveTo>
                    <a:pt x="547" y="0"/>
                  </a:moveTo>
                  <a:cubicBezTo>
                    <a:pt x="375" y="163"/>
                    <a:pt x="192" y="307"/>
                    <a:pt x="1" y="441"/>
                  </a:cubicBezTo>
                  <a:cubicBezTo>
                    <a:pt x="758" y="930"/>
                    <a:pt x="1630" y="1198"/>
                    <a:pt x="2531" y="1208"/>
                  </a:cubicBezTo>
                  <a:lnTo>
                    <a:pt x="2531" y="2847"/>
                  </a:lnTo>
                  <a:cubicBezTo>
                    <a:pt x="2531" y="3345"/>
                    <a:pt x="2330" y="3834"/>
                    <a:pt x="1975" y="4189"/>
                  </a:cubicBezTo>
                  <a:cubicBezTo>
                    <a:pt x="2685" y="3892"/>
                    <a:pt x="3135" y="3202"/>
                    <a:pt x="3135" y="2444"/>
                  </a:cubicBezTo>
                  <a:lnTo>
                    <a:pt x="3135" y="805"/>
                  </a:lnTo>
                  <a:cubicBezTo>
                    <a:pt x="2215" y="796"/>
                    <a:pt x="1304" y="518"/>
                    <a:pt x="54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29" name="Google Shape;7929;p96"/>
          <p:cNvGrpSpPr/>
          <p:nvPr/>
        </p:nvGrpSpPr>
        <p:grpSpPr>
          <a:xfrm>
            <a:off x="7509809" y="2267694"/>
            <a:ext cx="363184" cy="338792"/>
            <a:chOff x="7513884" y="2448269"/>
            <a:chExt cx="363184" cy="338792"/>
          </a:xfrm>
        </p:grpSpPr>
        <p:sp>
          <p:nvSpPr>
            <p:cNvPr id="7930" name="Google Shape;7930;p96"/>
            <p:cNvSpPr/>
            <p:nvPr/>
          </p:nvSpPr>
          <p:spPr>
            <a:xfrm>
              <a:off x="7666316" y="2448269"/>
              <a:ext cx="210753" cy="206954"/>
            </a:xfrm>
            <a:custGeom>
              <a:rect b="b" l="l" r="r" t="t"/>
              <a:pathLst>
                <a:path extrusionOk="0" h="7899" w="8044">
                  <a:moveTo>
                    <a:pt x="5680" y="0"/>
                  </a:moveTo>
                  <a:cubicBezTo>
                    <a:pt x="5491" y="0"/>
                    <a:pt x="5302" y="72"/>
                    <a:pt x="5158" y="216"/>
                  </a:cubicBezTo>
                  <a:lnTo>
                    <a:pt x="289" y="5085"/>
                  </a:lnTo>
                  <a:cubicBezTo>
                    <a:pt x="1" y="5373"/>
                    <a:pt x="1" y="5843"/>
                    <a:pt x="289" y="6130"/>
                  </a:cubicBezTo>
                  <a:lnTo>
                    <a:pt x="1851" y="7683"/>
                  </a:lnTo>
                  <a:cubicBezTo>
                    <a:pt x="1995" y="7827"/>
                    <a:pt x="2182" y="7899"/>
                    <a:pt x="2370" y="7899"/>
                  </a:cubicBezTo>
                  <a:cubicBezTo>
                    <a:pt x="2558" y="7899"/>
                    <a:pt x="2747" y="7827"/>
                    <a:pt x="2896" y="7683"/>
                  </a:cubicBezTo>
                  <a:lnTo>
                    <a:pt x="7756" y="2814"/>
                  </a:lnTo>
                  <a:cubicBezTo>
                    <a:pt x="8043" y="2526"/>
                    <a:pt x="8043" y="2066"/>
                    <a:pt x="7756" y="1778"/>
                  </a:cubicBezTo>
                  <a:lnTo>
                    <a:pt x="6203" y="216"/>
                  </a:lnTo>
                  <a:cubicBezTo>
                    <a:pt x="6059" y="72"/>
                    <a:pt x="5870" y="0"/>
                    <a:pt x="568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1" name="Google Shape;7931;p96"/>
            <p:cNvSpPr/>
            <p:nvPr/>
          </p:nvSpPr>
          <p:spPr>
            <a:xfrm>
              <a:off x="7691442" y="2471482"/>
              <a:ext cx="185627" cy="183741"/>
            </a:xfrm>
            <a:custGeom>
              <a:rect b="b" l="l" r="r" t="t"/>
              <a:pathLst>
                <a:path extrusionOk="0" h="7013" w="7085">
                  <a:moveTo>
                    <a:pt x="5915" y="1"/>
                  </a:moveTo>
                  <a:lnTo>
                    <a:pt x="5920" y="7"/>
                  </a:lnTo>
                  <a:lnTo>
                    <a:pt x="5920" y="7"/>
                  </a:lnTo>
                  <a:cubicBezTo>
                    <a:pt x="5918" y="5"/>
                    <a:pt x="5917" y="3"/>
                    <a:pt x="5915" y="1"/>
                  </a:cubicBezTo>
                  <a:close/>
                  <a:moveTo>
                    <a:pt x="5920" y="7"/>
                  </a:moveTo>
                  <a:cubicBezTo>
                    <a:pt x="6202" y="295"/>
                    <a:pt x="6200" y="760"/>
                    <a:pt x="5915" y="1046"/>
                  </a:cubicBezTo>
                  <a:lnTo>
                    <a:pt x="1045" y="5915"/>
                  </a:lnTo>
                  <a:cubicBezTo>
                    <a:pt x="902" y="6059"/>
                    <a:pt x="715" y="6131"/>
                    <a:pt x="526" y="6131"/>
                  </a:cubicBezTo>
                  <a:cubicBezTo>
                    <a:pt x="338" y="6131"/>
                    <a:pt x="149" y="6059"/>
                    <a:pt x="0" y="5915"/>
                  </a:cubicBezTo>
                  <a:lnTo>
                    <a:pt x="0" y="5915"/>
                  </a:lnTo>
                  <a:lnTo>
                    <a:pt x="892" y="6797"/>
                  </a:lnTo>
                  <a:cubicBezTo>
                    <a:pt x="1036" y="6941"/>
                    <a:pt x="1223" y="7013"/>
                    <a:pt x="1410" y="7013"/>
                  </a:cubicBezTo>
                  <a:cubicBezTo>
                    <a:pt x="1596" y="7013"/>
                    <a:pt x="1783" y="6941"/>
                    <a:pt x="1927" y="6797"/>
                  </a:cubicBezTo>
                  <a:lnTo>
                    <a:pt x="6797" y="1928"/>
                  </a:lnTo>
                  <a:cubicBezTo>
                    <a:pt x="7084" y="1640"/>
                    <a:pt x="7084" y="1180"/>
                    <a:pt x="6797" y="892"/>
                  </a:cubicBezTo>
                  <a:lnTo>
                    <a:pt x="5920" y="7"/>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2" name="Google Shape;7932;p96"/>
            <p:cNvSpPr/>
            <p:nvPr/>
          </p:nvSpPr>
          <p:spPr>
            <a:xfrm>
              <a:off x="7755972" y="2483298"/>
              <a:ext cx="84416" cy="84154"/>
            </a:xfrm>
            <a:custGeom>
              <a:rect b="b" l="l" r="r" t="t"/>
              <a:pathLst>
                <a:path extrusionOk="0" h="3212" w="3222">
                  <a:moveTo>
                    <a:pt x="624" y="0"/>
                  </a:moveTo>
                  <a:lnTo>
                    <a:pt x="1" y="614"/>
                  </a:lnTo>
                  <a:lnTo>
                    <a:pt x="2599" y="3212"/>
                  </a:lnTo>
                  <a:lnTo>
                    <a:pt x="3222" y="2589"/>
                  </a:lnTo>
                  <a:lnTo>
                    <a:pt x="624"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3" name="Google Shape;7933;p96"/>
            <p:cNvSpPr/>
            <p:nvPr/>
          </p:nvSpPr>
          <p:spPr>
            <a:xfrm>
              <a:off x="7800931" y="2528258"/>
              <a:ext cx="39457" cy="39195"/>
            </a:xfrm>
            <a:custGeom>
              <a:rect b="b" l="l" r="r" t="t"/>
              <a:pathLst>
                <a:path extrusionOk="0" h="1496" w="1506">
                  <a:moveTo>
                    <a:pt x="614" y="0"/>
                  </a:moveTo>
                  <a:lnTo>
                    <a:pt x="1" y="614"/>
                  </a:lnTo>
                  <a:lnTo>
                    <a:pt x="883" y="1496"/>
                  </a:lnTo>
                  <a:lnTo>
                    <a:pt x="1506" y="882"/>
                  </a:lnTo>
                  <a:lnTo>
                    <a:pt x="61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4" name="Google Shape;7934;p96"/>
            <p:cNvSpPr/>
            <p:nvPr/>
          </p:nvSpPr>
          <p:spPr>
            <a:xfrm>
              <a:off x="7513884" y="2611888"/>
              <a:ext cx="195662" cy="175068"/>
            </a:xfrm>
            <a:custGeom>
              <a:rect b="b" l="l" r="r" t="t"/>
              <a:pathLst>
                <a:path extrusionOk="0" h="6682" w="7468">
                  <a:moveTo>
                    <a:pt x="6231" y="0"/>
                  </a:moveTo>
                  <a:lnTo>
                    <a:pt x="1" y="6231"/>
                  </a:lnTo>
                  <a:cubicBezTo>
                    <a:pt x="84" y="6538"/>
                    <a:pt x="472" y="6682"/>
                    <a:pt x="1011" y="6682"/>
                  </a:cubicBezTo>
                  <a:cubicBezTo>
                    <a:pt x="2642" y="6682"/>
                    <a:pt x="5653" y="5363"/>
                    <a:pt x="5761" y="3259"/>
                  </a:cubicBezTo>
                  <a:cubicBezTo>
                    <a:pt x="5790" y="3010"/>
                    <a:pt x="5905" y="2780"/>
                    <a:pt x="6097" y="2617"/>
                  </a:cubicBezTo>
                  <a:lnTo>
                    <a:pt x="7468" y="1237"/>
                  </a:lnTo>
                  <a:lnTo>
                    <a:pt x="6231" y="0"/>
                  </a:lnTo>
                  <a:close/>
                </a:path>
              </a:pathLst>
            </a:custGeom>
            <a:solidFill>
              <a:srgbClr val="F0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5" name="Google Shape;7935;p96"/>
            <p:cNvSpPr/>
            <p:nvPr/>
          </p:nvSpPr>
          <p:spPr>
            <a:xfrm>
              <a:off x="7513884" y="2626691"/>
              <a:ext cx="195426" cy="160370"/>
            </a:xfrm>
            <a:custGeom>
              <a:rect b="b" l="l" r="r" t="t"/>
              <a:pathLst>
                <a:path extrusionOk="0" h="6121" w="7459">
                  <a:moveTo>
                    <a:pt x="6787" y="1"/>
                  </a:moveTo>
                  <a:lnTo>
                    <a:pt x="5407" y="1371"/>
                  </a:lnTo>
                  <a:cubicBezTo>
                    <a:pt x="5225" y="1534"/>
                    <a:pt x="5110" y="1764"/>
                    <a:pt x="5081" y="2014"/>
                  </a:cubicBezTo>
                  <a:cubicBezTo>
                    <a:pt x="4968" y="4114"/>
                    <a:pt x="1958" y="5437"/>
                    <a:pt x="326" y="5437"/>
                  </a:cubicBezTo>
                  <a:cubicBezTo>
                    <a:pt x="297" y="5437"/>
                    <a:pt x="268" y="5436"/>
                    <a:pt x="240" y="5436"/>
                  </a:cubicBezTo>
                  <a:lnTo>
                    <a:pt x="1" y="5675"/>
                  </a:lnTo>
                  <a:cubicBezTo>
                    <a:pt x="81" y="5978"/>
                    <a:pt x="465" y="6121"/>
                    <a:pt x="1000" y="6121"/>
                  </a:cubicBezTo>
                  <a:cubicBezTo>
                    <a:pt x="2628" y="6121"/>
                    <a:pt x="5653" y="4801"/>
                    <a:pt x="5761" y="2694"/>
                  </a:cubicBezTo>
                  <a:cubicBezTo>
                    <a:pt x="5790" y="2455"/>
                    <a:pt x="5905" y="2225"/>
                    <a:pt x="6087" y="2052"/>
                  </a:cubicBezTo>
                  <a:lnTo>
                    <a:pt x="7458" y="681"/>
                  </a:lnTo>
                  <a:lnTo>
                    <a:pt x="6787" y="1"/>
                  </a:ln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36" name="Google Shape;7936;p96"/>
          <p:cNvGrpSpPr/>
          <p:nvPr/>
        </p:nvGrpSpPr>
        <p:grpSpPr>
          <a:xfrm>
            <a:off x="5773692" y="3624251"/>
            <a:ext cx="258699" cy="362136"/>
            <a:chOff x="5777767" y="3804826"/>
            <a:chExt cx="258699" cy="362136"/>
          </a:xfrm>
        </p:grpSpPr>
        <p:sp>
          <p:nvSpPr>
            <p:cNvPr id="7937" name="Google Shape;7937;p96"/>
            <p:cNvSpPr/>
            <p:nvPr/>
          </p:nvSpPr>
          <p:spPr>
            <a:xfrm>
              <a:off x="5777767" y="3804826"/>
              <a:ext cx="258699" cy="362136"/>
            </a:xfrm>
            <a:custGeom>
              <a:rect b="b" l="l" r="r" t="t"/>
              <a:pathLst>
                <a:path extrusionOk="0" h="13822" w="9874">
                  <a:moveTo>
                    <a:pt x="5867" y="0"/>
                  </a:moveTo>
                  <a:cubicBezTo>
                    <a:pt x="5620" y="0"/>
                    <a:pt x="5369" y="28"/>
                    <a:pt x="5119" y="85"/>
                  </a:cubicBezTo>
                  <a:cubicBezTo>
                    <a:pt x="4669" y="200"/>
                    <a:pt x="4238" y="382"/>
                    <a:pt x="3835" y="622"/>
                  </a:cubicBezTo>
                  <a:cubicBezTo>
                    <a:pt x="3528" y="804"/>
                    <a:pt x="3260" y="1043"/>
                    <a:pt x="3039" y="1312"/>
                  </a:cubicBezTo>
                  <a:cubicBezTo>
                    <a:pt x="2685" y="1743"/>
                    <a:pt x="2196" y="2031"/>
                    <a:pt x="1659" y="2136"/>
                  </a:cubicBezTo>
                  <a:cubicBezTo>
                    <a:pt x="1448" y="2174"/>
                    <a:pt x="1266" y="2318"/>
                    <a:pt x="1180" y="2520"/>
                  </a:cubicBezTo>
                  <a:cubicBezTo>
                    <a:pt x="979" y="2980"/>
                    <a:pt x="739" y="3814"/>
                    <a:pt x="1266" y="4427"/>
                  </a:cubicBezTo>
                  <a:cubicBezTo>
                    <a:pt x="2033" y="5328"/>
                    <a:pt x="1" y="6833"/>
                    <a:pt x="1266" y="9095"/>
                  </a:cubicBezTo>
                  <a:cubicBezTo>
                    <a:pt x="1669" y="9804"/>
                    <a:pt x="1410" y="10677"/>
                    <a:pt x="1324" y="11434"/>
                  </a:cubicBezTo>
                  <a:cubicBezTo>
                    <a:pt x="1218" y="12162"/>
                    <a:pt x="1496" y="12891"/>
                    <a:pt x="2062" y="13361"/>
                  </a:cubicBezTo>
                  <a:cubicBezTo>
                    <a:pt x="2416" y="13659"/>
                    <a:pt x="2870" y="13821"/>
                    <a:pt x="3344" y="13821"/>
                  </a:cubicBezTo>
                  <a:cubicBezTo>
                    <a:pt x="3357" y="13821"/>
                    <a:pt x="3371" y="13821"/>
                    <a:pt x="3384" y="13821"/>
                  </a:cubicBezTo>
                  <a:cubicBezTo>
                    <a:pt x="4103" y="13802"/>
                    <a:pt x="4774" y="13437"/>
                    <a:pt x="5196" y="12853"/>
                  </a:cubicBezTo>
                  <a:lnTo>
                    <a:pt x="5963" y="11769"/>
                  </a:lnTo>
                  <a:lnTo>
                    <a:pt x="5944" y="11769"/>
                  </a:lnTo>
                  <a:lnTo>
                    <a:pt x="6509" y="11012"/>
                  </a:lnTo>
                  <a:lnTo>
                    <a:pt x="7497" y="9622"/>
                  </a:lnTo>
                  <a:cubicBezTo>
                    <a:pt x="9471" y="6574"/>
                    <a:pt x="9874" y="4053"/>
                    <a:pt x="8925" y="1973"/>
                  </a:cubicBezTo>
                  <a:cubicBezTo>
                    <a:pt x="8370" y="750"/>
                    <a:pt x="7160" y="0"/>
                    <a:pt x="5867"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8" name="Google Shape;7938;p96"/>
            <p:cNvSpPr/>
            <p:nvPr/>
          </p:nvSpPr>
          <p:spPr>
            <a:xfrm>
              <a:off x="5820211" y="3822852"/>
              <a:ext cx="216255" cy="344085"/>
            </a:xfrm>
            <a:custGeom>
              <a:rect b="b" l="l" r="r" t="t"/>
              <a:pathLst>
                <a:path extrusionOk="0" h="13133" w="8254">
                  <a:moveTo>
                    <a:pt x="6270" y="1"/>
                  </a:moveTo>
                  <a:cubicBezTo>
                    <a:pt x="6433" y="202"/>
                    <a:pt x="6567" y="432"/>
                    <a:pt x="6672" y="672"/>
                  </a:cubicBezTo>
                  <a:cubicBezTo>
                    <a:pt x="7612" y="2742"/>
                    <a:pt x="7199" y="5263"/>
                    <a:pt x="5234" y="8292"/>
                  </a:cubicBezTo>
                  <a:lnTo>
                    <a:pt x="4247" y="9682"/>
                  </a:lnTo>
                  <a:lnTo>
                    <a:pt x="3682" y="10449"/>
                  </a:lnTo>
                  <a:lnTo>
                    <a:pt x="3701" y="10449"/>
                  </a:lnTo>
                  <a:lnTo>
                    <a:pt x="2934" y="11513"/>
                  </a:lnTo>
                  <a:cubicBezTo>
                    <a:pt x="2512" y="12117"/>
                    <a:pt x="1822" y="12481"/>
                    <a:pt x="1074" y="12490"/>
                  </a:cubicBezTo>
                  <a:cubicBezTo>
                    <a:pt x="700" y="12490"/>
                    <a:pt x="317" y="12385"/>
                    <a:pt x="1" y="12184"/>
                  </a:cubicBezTo>
                  <a:lnTo>
                    <a:pt x="1" y="12184"/>
                  </a:lnTo>
                  <a:cubicBezTo>
                    <a:pt x="116" y="12366"/>
                    <a:pt x="260" y="12529"/>
                    <a:pt x="432" y="12673"/>
                  </a:cubicBezTo>
                  <a:cubicBezTo>
                    <a:pt x="796" y="12970"/>
                    <a:pt x="1247" y="13133"/>
                    <a:pt x="1717" y="13133"/>
                  </a:cubicBezTo>
                  <a:cubicBezTo>
                    <a:pt x="2455" y="13123"/>
                    <a:pt x="3145" y="12759"/>
                    <a:pt x="3576" y="12155"/>
                  </a:cubicBezTo>
                  <a:lnTo>
                    <a:pt x="4333" y="11091"/>
                  </a:lnTo>
                  <a:lnTo>
                    <a:pt x="4314" y="11091"/>
                  </a:lnTo>
                  <a:lnTo>
                    <a:pt x="4880" y="10324"/>
                  </a:lnTo>
                  <a:lnTo>
                    <a:pt x="5877" y="8944"/>
                  </a:lnTo>
                  <a:cubicBezTo>
                    <a:pt x="7842" y="5905"/>
                    <a:pt x="8254" y="3384"/>
                    <a:pt x="7314" y="1314"/>
                  </a:cubicBezTo>
                  <a:cubicBezTo>
                    <a:pt x="7084" y="796"/>
                    <a:pt x="6720" y="346"/>
                    <a:pt x="627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39" name="Google Shape;7939;p96"/>
            <p:cNvSpPr/>
            <p:nvPr/>
          </p:nvSpPr>
          <p:spPr>
            <a:xfrm>
              <a:off x="5841067" y="3853427"/>
              <a:ext cx="154973" cy="205775"/>
            </a:xfrm>
            <a:custGeom>
              <a:rect b="b" l="l" r="r" t="t"/>
              <a:pathLst>
                <a:path extrusionOk="0" h="7854" w="5915">
                  <a:moveTo>
                    <a:pt x="2982" y="0"/>
                  </a:moveTo>
                  <a:cubicBezTo>
                    <a:pt x="2860" y="0"/>
                    <a:pt x="2738" y="7"/>
                    <a:pt x="2617" y="22"/>
                  </a:cubicBezTo>
                  <a:cubicBezTo>
                    <a:pt x="2128" y="32"/>
                    <a:pt x="1965" y="224"/>
                    <a:pt x="1965" y="224"/>
                  </a:cubicBezTo>
                  <a:cubicBezTo>
                    <a:pt x="1515" y="463"/>
                    <a:pt x="1199" y="895"/>
                    <a:pt x="1103" y="1383"/>
                  </a:cubicBezTo>
                  <a:cubicBezTo>
                    <a:pt x="1064" y="1585"/>
                    <a:pt x="1045" y="1786"/>
                    <a:pt x="1036" y="1987"/>
                  </a:cubicBezTo>
                  <a:cubicBezTo>
                    <a:pt x="1026" y="2831"/>
                    <a:pt x="1429" y="3636"/>
                    <a:pt x="2119" y="4125"/>
                  </a:cubicBezTo>
                  <a:lnTo>
                    <a:pt x="2560" y="4432"/>
                  </a:lnTo>
                  <a:cubicBezTo>
                    <a:pt x="2646" y="4489"/>
                    <a:pt x="2713" y="4585"/>
                    <a:pt x="2732" y="4700"/>
                  </a:cubicBezTo>
                  <a:cubicBezTo>
                    <a:pt x="2771" y="4834"/>
                    <a:pt x="2742" y="4988"/>
                    <a:pt x="2656" y="5103"/>
                  </a:cubicBezTo>
                  <a:cubicBezTo>
                    <a:pt x="2566" y="5209"/>
                    <a:pt x="2441" y="5263"/>
                    <a:pt x="2314" y="5263"/>
                  </a:cubicBezTo>
                  <a:cubicBezTo>
                    <a:pt x="2223" y="5263"/>
                    <a:pt x="2132" y="5235"/>
                    <a:pt x="2052" y="5179"/>
                  </a:cubicBezTo>
                  <a:lnTo>
                    <a:pt x="882" y="4355"/>
                  </a:lnTo>
                  <a:cubicBezTo>
                    <a:pt x="852" y="4332"/>
                    <a:pt x="819" y="4322"/>
                    <a:pt x="786" y="4322"/>
                  </a:cubicBezTo>
                  <a:cubicBezTo>
                    <a:pt x="694" y="4322"/>
                    <a:pt x="609" y="4402"/>
                    <a:pt x="623" y="4508"/>
                  </a:cubicBezTo>
                  <a:cubicBezTo>
                    <a:pt x="729" y="5333"/>
                    <a:pt x="671" y="6061"/>
                    <a:pt x="413" y="6684"/>
                  </a:cubicBezTo>
                  <a:lnTo>
                    <a:pt x="115" y="7326"/>
                  </a:lnTo>
                  <a:cubicBezTo>
                    <a:pt x="0" y="7566"/>
                    <a:pt x="182" y="7844"/>
                    <a:pt x="451" y="7854"/>
                  </a:cubicBezTo>
                  <a:cubicBezTo>
                    <a:pt x="681" y="7834"/>
                    <a:pt x="901" y="7719"/>
                    <a:pt x="1036" y="7537"/>
                  </a:cubicBezTo>
                  <a:lnTo>
                    <a:pt x="1361" y="7048"/>
                  </a:lnTo>
                  <a:cubicBezTo>
                    <a:pt x="3911" y="6358"/>
                    <a:pt x="4390" y="4441"/>
                    <a:pt x="3633" y="1805"/>
                  </a:cubicBezTo>
                  <a:cubicBezTo>
                    <a:pt x="3585" y="1652"/>
                    <a:pt x="3643" y="1489"/>
                    <a:pt x="3777" y="1412"/>
                  </a:cubicBezTo>
                  <a:cubicBezTo>
                    <a:pt x="3832" y="1385"/>
                    <a:pt x="3891" y="1372"/>
                    <a:pt x="3950" y="1372"/>
                  </a:cubicBezTo>
                  <a:cubicBezTo>
                    <a:pt x="4036" y="1372"/>
                    <a:pt x="4121" y="1399"/>
                    <a:pt x="4189" y="1451"/>
                  </a:cubicBezTo>
                  <a:cubicBezTo>
                    <a:pt x="4208" y="1470"/>
                    <a:pt x="4228" y="1479"/>
                    <a:pt x="4247" y="1498"/>
                  </a:cubicBezTo>
                  <a:cubicBezTo>
                    <a:pt x="4946" y="2936"/>
                    <a:pt x="5071" y="4259"/>
                    <a:pt x="4429" y="5793"/>
                  </a:cubicBezTo>
                  <a:cubicBezTo>
                    <a:pt x="4390" y="5902"/>
                    <a:pt x="4476" y="5989"/>
                    <a:pt x="4566" y="5989"/>
                  </a:cubicBezTo>
                  <a:cubicBezTo>
                    <a:pt x="4611" y="5989"/>
                    <a:pt x="4656" y="5968"/>
                    <a:pt x="4688" y="5917"/>
                  </a:cubicBezTo>
                  <a:cubicBezTo>
                    <a:pt x="5608" y="4422"/>
                    <a:pt x="5915" y="2975"/>
                    <a:pt x="5454" y="1604"/>
                  </a:cubicBezTo>
                  <a:cubicBezTo>
                    <a:pt x="5253" y="1010"/>
                    <a:pt x="4803" y="521"/>
                    <a:pt x="4228" y="262"/>
                  </a:cubicBezTo>
                  <a:cubicBezTo>
                    <a:pt x="3832" y="90"/>
                    <a:pt x="3408" y="0"/>
                    <a:pt x="2982"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40" name="Google Shape;7940;p96"/>
          <p:cNvGrpSpPr/>
          <p:nvPr/>
        </p:nvGrpSpPr>
        <p:grpSpPr>
          <a:xfrm>
            <a:off x="7949026" y="2256009"/>
            <a:ext cx="361691" cy="362163"/>
            <a:chOff x="7953101" y="2436584"/>
            <a:chExt cx="361691" cy="362163"/>
          </a:xfrm>
        </p:grpSpPr>
        <p:sp>
          <p:nvSpPr>
            <p:cNvPr id="7941" name="Google Shape;7941;p96"/>
            <p:cNvSpPr/>
            <p:nvPr/>
          </p:nvSpPr>
          <p:spPr>
            <a:xfrm>
              <a:off x="7960673" y="2452906"/>
              <a:ext cx="304392" cy="345840"/>
            </a:xfrm>
            <a:custGeom>
              <a:rect b="b" l="l" r="r" t="t"/>
              <a:pathLst>
                <a:path extrusionOk="0" h="13200" w="11618">
                  <a:moveTo>
                    <a:pt x="1294" y="1"/>
                  </a:moveTo>
                  <a:cubicBezTo>
                    <a:pt x="575" y="1"/>
                    <a:pt x="0" y="585"/>
                    <a:pt x="0" y="1304"/>
                  </a:cubicBezTo>
                  <a:lnTo>
                    <a:pt x="0" y="3116"/>
                  </a:lnTo>
                  <a:lnTo>
                    <a:pt x="546" y="2943"/>
                  </a:lnTo>
                  <a:lnTo>
                    <a:pt x="546" y="2339"/>
                  </a:lnTo>
                  <a:lnTo>
                    <a:pt x="546" y="1304"/>
                  </a:lnTo>
                  <a:cubicBezTo>
                    <a:pt x="546" y="892"/>
                    <a:pt x="882" y="557"/>
                    <a:pt x="1294" y="557"/>
                  </a:cubicBezTo>
                  <a:lnTo>
                    <a:pt x="2157" y="557"/>
                  </a:lnTo>
                  <a:lnTo>
                    <a:pt x="2157" y="1"/>
                  </a:lnTo>
                  <a:close/>
                  <a:moveTo>
                    <a:pt x="6614" y="10"/>
                  </a:moveTo>
                  <a:lnTo>
                    <a:pt x="6614" y="557"/>
                  </a:lnTo>
                  <a:lnTo>
                    <a:pt x="7486" y="557"/>
                  </a:lnTo>
                  <a:cubicBezTo>
                    <a:pt x="7898" y="557"/>
                    <a:pt x="8234" y="892"/>
                    <a:pt x="8234" y="1304"/>
                  </a:cubicBezTo>
                  <a:lnTo>
                    <a:pt x="8234" y="2339"/>
                  </a:lnTo>
                  <a:lnTo>
                    <a:pt x="8234" y="2943"/>
                  </a:lnTo>
                  <a:lnTo>
                    <a:pt x="8780" y="3116"/>
                  </a:lnTo>
                  <a:lnTo>
                    <a:pt x="8780" y="1304"/>
                  </a:lnTo>
                  <a:cubicBezTo>
                    <a:pt x="8780" y="585"/>
                    <a:pt x="8205" y="10"/>
                    <a:pt x="7486" y="10"/>
                  </a:cubicBezTo>
                  <a:close/>
                  <a:moveTo>
                    <a:pt x="11071" y="8963"/>
                  </a:moveTo>
                  <a:lnTo>
                    <a:pt x="11071" y="10554"/>
                  </a:lnTo>
                  <a:cubicBezTo>
                    <a:pt x="11071" y="11714"/>
                    <a:pt x="10132" y="12644"/>
                    <a:pt x="8982" y="12653"/>
                  </a:cubicBezTo>
                  <a:lnTo>
                    <a:pt x="6748" y="12653"/>
                  </a:lnTo>
                  <a:cubicBezTo>
                    <a:pt x="5598" y="12644"/>
                    <a:pt x="4659" y="11714"/>
                    <a:pt x="4659" y="10554"/>
                  </a:cubicBezTo>
                  <a:lnTo>
                    <a:pt x="4659" y="9327"/>
                  </a:lnTo>
                  <a:lnTo>
                    <a:pt x="4103" y="9327"/>
                  </a:lnTo>
                  <a:lnTo>
                    <a:pt x="4103" y="9845"/>
                  </a:lnTo>
                  <a:lnTo>
                    <a:pt x="4103" y="10554"/>
                  </a:lnTo>
                  <a:cubicBezTo>
                    <a:pt x="4103" y="12011"/>
                    <a:pt x="5291" y="13200"/>
                    <a:pt x="6748" y="13200"/>
                  </a:cubicBezTo>
                  <a:lnTo>
                    <a:pt x="8982" y="13200"/>
                  </a:lnTo>
                  <a:cubicBezTo>
                    <a:pt x="10439" y="13200"/>
                    <a:pt x="11618" y="12011"/>
                    <a:pt x="11618" y="10554"/>
                  </a:cubicBezTo>
                  <a:lnTo>
                    <a:pt x="11618" y="8963"/>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2" name="Google Shape;7942;p96"/>
            <p:cNvSpPr/>
            <p:nvPr/>
          </p:nvSpPr>
          <p:spPr>
            <a:xfrm>
              <a:off x="8012156" y="2436846"/>
              <a:ext cx="40453" cy="46977"/>
            </a:xfrm>
            <a:custGeom>
              <a:rect b="b" l="l" r="r" t="t"/>
              <a:pathLst>
                <a:path extrusionOk="0" h="1793" w="1544">
                  <a:moveTo>
                    <a:pt x="383" y="0"/>
                  </a:moveTo>
                  <a:cubicBezTo>
                    <a:pt x="173" y="0"/>
                    <a:pt x="0" y="163"/>
                    <a:pt x="0" y="374"/>
                  </a:cubicBezTo>
                  <a:lnTo>
                    <a:pt x="0" y="1419"/>
                  </a:lnTo>
                  <a:cubicBezTo>
                    <a:pt x="0" y="1630"/>
                    <a:pt x="173" y="1793"/>
                    <a:pt x="383" y="1793"/>
                  </a:cubicBezTo>
                  <a:lnTo>
                    <a:pt x="642" y="1793"/>
                  </a:lnTo>
                  <a:cubicBezTo>
                    <a:pt x="1141" y="1793"/>
                    <a:pt x="1543" y="1390"/>
                    <a:pt x="1543" y="892"/>
                  </a:cubicBezTo>
                  <a:cubicBezTo>
                    <a:pt x="1543" y="403"/>
                    <a:pt x="1141" y="0"/>
                    <a:pt x="6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3" name="Google Shape;7943;p96"/>
            <p:cNvSpPr/>
            <p:nvPr/>
          </p:nvSpPr>
          <p:spPr>
            <a:xfrm>
              <a:off x="8012156" y="2436584"/>
              <a:ext cx="23108" cy="47239"/>
            </a:xfrm>
            <a:custGeom>
              <a:rect b="b" l="l" r="r" t="t"/>
              <a:pathLst>
                <a:path extrusionOk="0" h="1803" w="882">
                  <a:moveTo>
                    <a:pt x="383" y="1"/>
                  </a:moveTo>
                  <a:cubicBezTo>
                    <a:pt x="173" y="1"/>
                    <a:pt x="0" y="164"/>
                    <a:pt x="0" y="374"/>
                  </a:cubicBezTo>
                  <a:lnTo>
                    <a:pt x="0" y="1419"/>
                  </a:lnTo>
                  <a:cubicBezTo>
                    <a:pt x="0" y="1630"/>
                    <a:pt x="173" y="1803"/>
                    <a:pt x="383" y="1803"/>
                  </a:cubicBezTo>
                  <a:lnTo>
                    <a:pt x="642" y="1803"/>
                  </a:lnTo>
                  <a:cubicBezTo>
                    <a:pt x="729" y="1803"/>
                    <a:pt x="805" y="1793"/>
                    <a:pt x="882" y="1764"/>
                  </a:cubicBezTo>
                  <a:cubicBezTo>
                    <a:pt x="738" y="1716"/>
                    <a:pt x="642" y="1573"/>
                    <a:pt x="642" y="1419"/>
                  </a:cubicBezTo>
                  <a:lnTo>
                    <a:pt x="642" y="384"/>
                  </a:lnTo>
                  <a:cubicBezTo>
                    <a:pt x="642" y="231"/>
                    <a:pt x="738" y="87"/>
                    <a:pt x="872" y="29"/>
                  </a:cubicBezTo>
                  <a:cubicBezTo>
                    <a:pt x="796" y="10"/>
                    <a:pt x="719" y="1"/>
                    <a:pt x="642"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4" name="Google Shape;7944;p96"/>
            <p:cNvSpPr/>
            <p:nvPr/>
          </p:nvSpPr>
          <p:spPr>
            <a:xfrm>
              <a:off x="8098773" y="2436846"/>
              <a:ext cx="40479" cy="46977"/>
            </a:xfrm>
            <a:custGeom>
              <a:rect b="b" l="l" r="r" t="t"/>
              <a:pathLst>
                <a:path extrusionOk="0" h="1793" w="1545">
                  <a:moveTo>
                    <a:pt x="902" y="0"/>
                  </a:moveTo>
                  <a:cubicBezTo>
                    <a:pt x="404" y="0"/>
                    <a:pt x="1" y="403"/>
                    <a:pt x="1" y="892"/>
                  </a:cubicBezTo>
                  <a:cubicBezTo>
                    <a:pt x="1" y="1390"/>
                    <a:pt x="404" y="1793"/>
                    <a:pt x="902" y="1793"/>
                  </a:cubicBezTo>
                  <a:lnTo>
                    <a:pt x="1170" y="1793"/>
                  </a:lnTo>
                  <a:cubicBezTo>
                    <a:pt x="1381" y="1793"/>
                    <a:pt x="1544" y="1630"/>
                    <a:pt x="1544" y="1419"/>
                  </a:cubicBezTo>
                  <a:lnTo>
                    <a:pt x="1544" y="374"/>
                  </a:lnTo>
                  <a:cubicBezTo>
                    <a:pt x="1544" y="163"/>
                    <a:pt x="1381" y="0"/>
                    <a:pt x="117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5" name="Google Shape;7945;p96"/>
            <p:cNvSpPr/>
            <p:nvPr/>
          </p:nvSpPr>
          <p:spPr>
            <a:xfrm>
              <a:off x="8116117" y="2436584"/>
              <a:ext cx="23135" cy="47239"/>
            </a:xfrm>
            <a:custGeom>
              <a:rect b="b" l="l" r="r" t="t"/>
              <a:pathLst>
                <a:path extrusionOk="0" h="1803" w="883">
                  <a:moveTo>
                    <a:pt x="240" y="1"/>
                  </a:moveTo>
                  <a:cubicBezTo>
                    <a:pt x="154" y="1"/>
                    <a:pt x="77" y="10"/>
                    <a:pt x="0" y="39"/>
                  </a:cubicBezTo>
                  <a:cubicBezTo>
                    <a:pt x="135" y="96"/>
                    <a:pt x="230" y="231"/>
                    <a:pt x="230" y="384"/>
                  </a:cubicBezTo>
                  <a:lnTo>
                    <a:pt x="230" y="1419"/>
                  </a:lnTo>
                  <a:cubicBezTo>
                    <a:pt x="230" y="1573"/>
                    <a:pt x="135" y="1707"/>
                    <a:pt x="0" y="1764"/>
                  </a:cubicBezTo>
                  <a:cubicBezTo>
                    <a:pt x="77" y="1793"/>
                    <a:pt x="154" y="1803"/>
                    <a:pt x="240" y="1803"/>
                  </a:cubicBezTo>
                  <a:lnTo>
                    <a:pt x="508" y="1803"/>
                  </a:lnTo>
                  <a:cubicBezTo>
                    <a:pt x="719" y="1803"/>
                    <a:pt x="882" y="1630"/>
                    <a:pt x="882" y="1419"/>
                  </a:cubicBezTo>
                  <a:lnTo>
                    <a:pt x="882" y="384"/>
                  </a:lnTo>
                  <a:cubicBezTo>
                    <a:pt x="882" y="173"/>
                    <a:pt x="719" y="1"/>
                    <a:pt x="50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6" name="Google Shape;7946;p96"/>
            <p:cNvSpPr/>
            <p:nvPr/>
          </p:nvSpPr>
          <p:spPr>
            <a:xfrm>
              <a:off x="8204254" y="2591085"/>
              <a:ext cx="108023" cy="102940"/>
            </a:xfrm>
            <a:custGeom>
              <a:rect b="b" l="l" r="r" t="t"/>
              <a:pathLst>
                <a:path extrusionOk="0" h="3929" w="4123">
                  <a:moveTo>
                    <a:pt x="2062" y="1"/>
                  </a:moveTo>
                  <a:cubicBezTo>
                    <a:pt x="1930" y="1"/>
                    <a:pt x="1798" y="13"/>
                    <a:pt x="1669" y="37"/>
                  </a:cubicBezTo>
                  <a:cubicBezTo>
                    <a:pt x="672" y="238"/>
                    <a:pt x="1" y="1158"/>
                    <a:pt x="97" y="2165"/>
                  </a:cubicBezTo>
                  <a:cubicBezTo>
                    <a:pt x="202" y="3171"/>
                    <a:pt x="1046" y="3929"/>
                    <a:pt x="2062" y="3929"/>
                  </a:cubicBezTo>
                  <a:cubicBezTo>
                    <a:pt x="3068" y="3929"/>
                    <a:pt x="3912" y="3171"/>
                    <a:pt x="4017" y="2165"/>
                  </a:cubicBezTo>
                  <a:cubicBezTo>
                    <a:pt x="4123" y="1158"/>
                    <a:pt x="3442" y="238"/>
                    <a:pt x="2455" y="37"/>
                  </a:cubicBezTo>
                  <a:cubicBezTo>
                    <a:pt x="2325" y="13"/>
                    <a:pt x="2194" y="1"/>
                    <a:pt x="206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7" name="Google Shape;7947;p96"/>
            <p:cNvSpPr/>
            <p:nvPr/>
          </p:nvSpPr>
          <p:spPr>
            <a:xfrm>
              <a:off x="8244183" y="2591085"/>
              <a:ext cx="70609" cy="102992"/>
            </a:xfrm>
            <a:custGeom>
              <a:rect b="b" l="l" r="r" t="t"/>
              <a:pathLst>
                <a:path extrusionOk="0" h="3931" w="2695">
                  <a:moveTo>
                    <a:pt x="538" y="1"/>
                  </a:moveTo>
                  <a:cubicBezTo>
                    <a:pt x="406" y="1"/>
                    <a:pt x="274" y="13"/>
                    <a:pt x="145" y="37"/>
                  </a:cubicBezTo>
                  <a:cubicBezTo>
                    <a:pt x="97" y="47"/>
                    <a:pt x="49" y="56"/>
                    <a:pt x="1" y="75"/>
                  </a:cubicBezTo>
                  <a:cubicBezTo>
                    <a:pt x="844" y="315"/>
                    <a:pt x="1429" y="1082"/>
                    <a:pt x="1429" y="1964"/>
                  </a:cubicBezTo>
                  <a:cubicBezTo>
                    <a:pt x="1429" y="2845"/>
                    <a:pt x="844" y="3612"/>
                    <a:pt x="1" y="3861"/>
                  </a:cubicBezTo>
                  <a:cubicBezTo>
                    <a:pt x="173" y="3908"/>
                    <a:pt x="346" y="3930"/>
                    <a:pt x="516" y="3930"/>
                  </a:cubicBezTo>
                  <a:cubicBezTo>
                    <a:pt x="1399" y="3930"/>
                    <a:pt x="2211" y="3332"/>
                    <a:pt x="2436" y="2424"/>
                  </a:cubicBezTo>
                  <a:cubicBezTo>
                    <a:pt x="2694" y="1350"/>
                    <a:pt x="2014" y="267"/>
                    <a:pt x="931" y="37"/>
                  </a:cubicBezTo>
                  <a:cubicBezTo>
                    <a:pt x="801" y="13"/>
                    <a:pt x="670" y="1"/>
                    <a:pt x="538" y="1"/>
                  </a:cubicBezTo>
                  <a:close/>
                </a:path>
              </a:pathLst>
            </a:custGeom>
            <a:solidFill>
              <a:srgbClr val="8997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8" name="Google Shape;7948;p96"/>
            <p:cNvSpPr/>
            <p:nvPr/>
          </p:nvSpPr>
          <p:spPr>
            <a:xfrm>
              <a:off x="8234646" y="2624936"/>
              <a:ext cx="40977" cy="35291"/>
            </a:xfrm>
            <a:custGeom>
              <a:rect b="b" l="l" r="r" t="t"/>
              <a:pathLst>
                <a:path extrusionOk="0" h="1347" w="1564">
                  <a:moveTo>
                    <a:pt x="892" y="1"/>
                  </a:moveTo>
                  <a:cubicBezTo>
                    <a:pt x="298" y="1"/>
                    <a:pt x="1" y="729"/>
                    <a:pt x="422" y="1151"/>
                  </a:cubicBezTo>
                  <a:cubicBezTo>
                    <a:pt x="558" y="1286"/>
                    <a:pt x="723" y="1346"/>
                    <a:pt x="886" y="1346"/>
                  </a:cubicBezTo>
                  <a:cubicBezTo>
                    <a:pt x="1231" y="1346"/>
                    <a:pt x="1563" y="1075"/>
                    <a:pt x="1563" y="672"/>
                  </a:cubicBezTo>
                  <a:cubicBezTo>
                    <a:pt x="1563" y="298"/>
                    <a:pt x="1266" y="1"/>
                    <a:pt x="89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49" name="Google Shape;7949;p96"/>
            <p:cNvSpPr/>
            <p:nvPr/>
          </p:nvSpPr>
          <p:spPr>
            <a:xfrm>
              <a:off x="7953101" y="2520214"/>
              <a:ext cx="244446" cy="184867"/>
            </a:xfrm>
            <a:custGeom>
              <a:rect b="b" l="l" r="r" t="t"/>
              <a:pathLst>
                <a:path extrusionOk="0" h="7056" w="9330">
                  <a:moveTo>
                    <a:pt x="631" y="0"/>
                  </a:moveTo>
                  <a:cubicBezTo>
                    <a:pt x="319" y="0"/>
                    <a:pt x="0" y="233"/>
                    <a:pt x="69" y="652"/>
                  </a:cubicBezTo>
                  <a:lnTo>
                    <a:pt x="327" y="2761"/>
                  </a:lnTo>
                  <a:cubicBezTo>
                    <a:pt x="519" y="4285"/>
                    <a:pt x="1823" y="5435"/>
                    <a:pt x="3366" y="5435"/>
                  </a:cubicBezTo>
                  <a:lnTo>
                    <a:pt x="4104" y="5435"/>
                  </a:lnTo>
                  <a:lnTo>
                    <a:pt x="4104" y="6499"/>
                  </a:lnTo>
                  <a:cubicBezTo>
                    <a:pt x="4104" y="6806"/>
                    <a:pt x="4353" y="7055"/>
                    <a:pt x="4670" y="7055"/>
                  </a:cubicBezTo>
                  <a:cubicBezTo>
                    <a:pt x="4976" y="7055"/>
                    <a:pt x="5226" y="6806"/>
                    <a:pt x="5226" y="6499"/>
                  </a:cubicBezTo>
                  <a:lnTo>
                    <a:pt x="5226" y="5435"/>
                  </a:lnTo>
                  <a:lnTo>
                    <a:pt x="5964" y="5435"/>
                  </a:lnTo>
                  <a:cubicBezTo>
                    <a:pt x="7507" y="5435"/>
                    <a:pt x="8801" y="4285"/>
                    <a:pt x="9002" y="2752"/>
                  </a:cubicBezTo>
                  <a:lnTo>
                    <a:pt x="9261" y="652"/>
                  </a:lnTo>
                  <a:cubicBezTo>
                    <a:pt x="9329" y="233"/>
                    <a:pt x="9011" y="0"/>
                    <a:pt x="8699" y="0"/>
                  </a:cubicBezTo>
                  <a:cubicBezTo>
                    <a:pt x="8440" y="0"/>
                    <a:pt x="8185" y="161"/>
                    <a:pt x="8159" y="509"/>
                  </a:cubicBezTo>
                  <a:lnTo>
                    <a:pt x="7890" y="2617"/>
                  </a:lnTo>
                  <a:cubicBezTo>
                    <a:pt x="7775" y="3585"/>
                    <a:pt x="6951" y="4314"/>
                    <a:pt x="5973" y="4324"/>
                  </a:cubicBezTo>
                  <a:lnTo>
                    <a:pt x="3366" y="4324"/>
                  </a:lnTo>
                  <a:cubicBezTo>
                    <a:pt x="2379" y="4314"/>
                    <a:pt x="1554" y="3585"/>
                    <a:pt x="1439" y="2617"/>
                  </a:cubicBezTo>
                  <a:lnTo>
                    <a:pt x="1171" y="509"/>
                  </a:lnTo>
                  <a:cubicBezTo>
                    <a:pt x="1145" y="161"/>
                    <a:pt x="890" y="0"/>
                    <a:pt x="631"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50" name="Google Shape;7950;p96"/>
          <p:cNvGrpSpPr/>
          <p:nvPr/>
        </p:nvGrpSpPr>
        <p:grpSpPr>
          <a:xfrm>
            <a:off x="4855278" y="3174555"/>
            <a:ext cx="373481" cy="362267"/>
            <a:chOff x="4859353" y="3355130"/>
            <a:chExt cx="373481" cy="362267"/>
          </a:xfrm>
        </p:grpSpPr>
        <p:sp>
          <p:nvSpPr>
            <p:cNvPr id="7951" name="Google Shape;7951;p96"/>
            <p:cNvSpPr/>
            <p:nvPr/>
          </p:nvSpPr>
          <p:spPr>
            <a:xfrm>
              <a:off x="4859353" y="3355130"/>
              <a:ext cx="373219" cy="362005"/>
            </a:xfrm>
            <a:custGeom>
              <a:rect b="b" l="l" r="r" t="t"/>
              <a:pathLst>
                <a:path extrusionOk="0" h="13817" w="14245">
                  <a:moveTo>
                    <a:pt x="11398" y="0"/>
                  </a:moveTo>
                  <a:cubicBezTo>
                    <a:pt x="11111" y="0"/>
                    <a:pt x="10823" y="110"/>
                    <a:pt x="10603" y="331"/>
                  </a:cubicBezTo>
                  <a:lnTo>
                    <a:pt x="6481" y="4462"/>
                  </a:lnTo>
                  <a:cubicBezTo>
                    <a:pt x="5685" y="5248"/>
                    <a:pt x="5081" y="6187"/>
                    <a:pt x="4679" y="7232"/>
                  </a:cubicBezTo>
                  <a:cubicBezTo>
                    <a:pt x="4410" y="7941"/>
                    <a:pt x="4037" y="8603"/>
                    <a:pt x="3576" y="9207"/>
                  </a:cubicBezTo>
                  <a:lnTo>
                    <a:pt x="2896" y="10012"/>
                  </a:lnTo>
                  <a:lnTo>
                    <a:pt x="586" y="12322"/>
                  </a:lnTo>
                  <a:cubicBezTo>
                    <a:pt x="1" y="12966"/>
                    <a:pt x="571" y="13816"/>
                    <a:pt x="1246" y="13816"/>
                  </a:cubicBezTo>
                  <a:cubicBezTo>
                    <a:pt x="1444" y="13816"/>
                    <a:pt x="1652" y="13743"/>
                    <a:pt x="1841" y="13568"/>
                  </a:cubicBezTo>
                  <a:lnTo>
                    <a:pt x="4152" y="11268"/>
                  </a:lnTo>
                  <a:cubicBezTo>
                    <a:pt x="4928" y="10472"/>
                    <a:pt x="5877" y="9859"/>
                    <a:pt x="6912" y="9466"/>
                  </a:cubicBezTo>
                  <a:cubicBezTo>
                    <a:pt x="7957" y="9073"/>
                    <a:pt x="8896" y="8459"/>
                    <a:pt x="9682" y="7673"/>
                  </a:cubicBezTo>
                  <a:lnTo>
                    <a:pt x="13814" y="3542"/>
                  </a:lnTo>
                  <a:cubicBezTo>
                    <a:pt x="14245" y="3101"/>
                    <a:pt x="14245" y="2392"/>
                    <a:pt x="13814" y="1951"/>
                  </a:cubicBezTo>
                  <a:lnTo>
                    <a:pt x="12194" y="331"/>
                  </a:lnTo>
                  <a:cubicBezTo>
                    <a:pt x="11973" y="110"/>
                    <a:pt x="11686" y="0"/>
                    <a:pt x="1139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2" name="Google Shape;7952;p96"/>
            <p:cNvSpPr/>
            <p:nvPr/>
          </p:nvSpPr>
          <p:spPr>
            <a:xfrm>
              <a:off x="4868418" y="3388142"/>
              <a:ext cx="364154" cy="329255"/>
            </a:xfrm>
            <a:custGeom>
              <a:rect b="b" l="l" r="r" t="t"/>
              <a:pathLst>
                <a:path extrusionOk="0" h="12567" w="13899">
                  <a:moveTo>
                    <a:pt x="12758" y="1"/>
                  </a:moveTo>
                  <a:lnTo>
                    <a:pt x="12758" y="1"/>
                  </a:lnTo>
                  <a:cubicBezTo>
                    <a:pt x="13199" y="442"/>
                    <a:pt x="13199" y="1151"/>
                    <a:pt x="12758" y="1592"/>
                  </a:cubicBezTo>
                  <a:lnTo>
                    <a:pt x="8637" y="5723"/>
                  </a:lnTo>
                  <a:cubicBezTo>
                    <a:pt x="7851" y="6509"/>
                    <a:pt x="6902" y="7122"/>
                    <a:pt x="5866" y="7515"/>
                  </a:cubicBezTo>
                  <a:cubicBezTo>
                    <a:pt x="4822" y="7908"/>
                    <a:pt x="3882" y="8522"/>
                    <a:pt x="3096" y="9317"/>
                  </a:cubicBezTo>
                  <a:lnTo>
                    <a:pt x="796" y="11608"/>
                  </a:lnTo>
                  <a:cubicBezTo>
                    <a:pt x="626" y="11771"/>
                    <a:pt x="399" y="11864"/>
                    <a:pt x="167" y="11864"/>
                  </a:cubicBezTo>
                  <a:cubicBezTo>
                    <a:pt x="112" y="11864"/>
                    <a:pt x="56" y="11859"/>
                    <a:pt x="0" y="11848"/>
                  </a:cubicBezTo>
                  <a:lnTo>
                    <a:pt x="0" y="11848"/>
                  </a:lnTo>
                  <a:cubicBezTo>
                    <a:pt x="29" y="12021"/>
                    <a:pt x="115" y="12183"/>
                    <a:pt x="240" y="12308"/>
                  </a:cubicBezTo>
                  <a:cubicBezTo>
                    <a:pt x="412" y="12481"/>
                    <a:pt x="640" y="12567"/>
                    <a:pt x="868" y="12567"/>
                  </a:cubicBezTo>
                  <a:cubicBezTo>
                    <a:pt x="1095" y="12567"/>
                    <a:pt x="1323" y="12481"/>
                    <a:pt x="1495" y="12308"/>
                  </a:cubicBezTo>
                  <a:lnTo>
                    <a:pt x="3796" y="9998"/>
                  </a:lnTo>
                  <a:cubicBezTo>
                    <a:pt x="4582" y="9212"/>
                    <a:pt x="5531" y="8599"/>
                    <a:pt x="6566" y="8206"/>
                  </a:cubicBezTo>
                  <a:cubicBezTo>
                    <a:pt x="7611" y="7803"/>
                    <a:pt x="8550" y="7199"/>
                    <a:pt x="9336" y="6404"/>
                  </a:cubicBezTo>
                  <a:lnTo>
                    <a:pt x="13468" y="2282"/>
                  </a:lnTo>
                  <a:cubicBezTo>
                    <a:pt x="13889" y="1841"/>
                    <a:pt x="13899" y="1141"/>
                    <a:pt x="13468" y="710"/>
                  </a:cubicBezTo>
                  <a:lnTo>
                    <a:pt x="12758"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3" name="Google Shape;7953;p96"/>
            <p:cNvSpPr/>
            <p:nvPr/>
          </p:nvSpPr>
          <p:spPr>
            <a:xfrm>
              <a:off x="4969497" y="3355627"/>
              <a:ext cx="263336" cy="251415"/>
            </a:xfrm>
            <a:custGeom>
              <a:rect b="b" l="l" r="r" t="t"/>
              <a:pathLst>
                <a:path extrusionOk="0" h="9596" w="10051">
                  <a:moveTo>
                    <a:pt x="7194" y="0"/>
                  </a:moveTo>
                  <a:cubicBezTo>
                    <a:pt x="6907" y="0"/>
                    <a:pt x="6619" y="110"/>
                    <a:pt x="6399" y="331"/>
                  </a:cubicBezTo>
                  <a:lnTo>
                    <a:pt x="2277" y="4453"/>
                  </a:lnTo>
                  <a:cubicBezTo>
                    <a:pt x="1481" y="5239"/>
                    <a:pt x="868" y="6188"/>
                    <a:pt x="475" y="7223"/>
                  </a:cubicBezTo>
                  <a:lnTo>
                    <a:pt x="456" y="7271"/>
                  </a:lnTo>
                  <a:cubicBezTo>
                    <a:pt x="1" y="8440"/>
                    <a:pt x="908" y="9595"/>
                    <a:pt x="2035" y="9595"/>
                  </a:cubicBezTo>
                  <a:cubicBezTo>
                    <a:pt x="2238" y="9595"/>
                    <a:pt x="2449" y="9557"/>
                    <a:pt x="2660" y="9475"/>
                  </a:cubicBezTo>
                  <a:lnTo>
                    <a:pt x="2708" y="9456"/>
                  </a:lnTo>
                  <a:cubicBezTo>
                    <a:pt x="3743" y="9054"/>
                    <a:pt x="4692" y="8440"/>
                    <a:pt x="5469" y="7654"/>
                  </a:cubicBezTo>
                  <a:lnTo>
                    <a:pt x="9600" y="3532"/>
                  </a:lnTo>
                  <a:cubicBezTo>
                    <a:pt x="10041" y="3091"/>
                    <a:pt x="10051" y="2382"/>
                    <a:pt x="9610" y="1951"/>
                  </a:cubicBezTo>
                  <a:lnTo>
                    <a:pt x="7990" y="331"/>
                  </a:lnTo>
                  <a:cubicBezTo>
                    <a:pt x="7769" y="110"/>
                    <a:pt x="7482" y="0"/>
                    <a:pt x="7194" y="0"/>
                  </a:cubicBezTo>
                  <a:close/>
                </a:path>
              </a:pathLst>
            </a:custGeom>
            <a:solidFill>
              <a:srgbClr val="E1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4" name="Google Shape;7954;p96"/>
            <p:cNvSpPr/>
            <p:nvPr/>
          </p:nvSpPr>
          <p:spPr>
            <a:xfrm>
              <a:off x="5178809" y="3364038"/>
              <a:ext cx="12078" cy="12078"/>
            </a:xfrm>
            <a:custGeom>
              <a:rect b="b" l="l" r="r" t="t"/>
              <a:pathLst>
                <a:path extrusionOk="0" h="461" w="461">
                  <a:moveTo>
                    <a:pt x="461" y="460"/>
                  </a:moveTo>
                  <a:lnTo>
                    <a:pt x="1" y="0"/>
                  </a:ln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5" name="Google Shape;7955;p96"/>
            <p:cNvSpPr/>
            <p:nvPr/>
          </p:nvSpPr>
          <p:spPr>
            <a:xfrm>
              <a:off x="4983934" y="3388142"/>
              <a:ext cx="248900" cy="218849"/>
            </a:xfrm>
            <a:custGeom>
              <a:rect b="b" l="l" r="r" t="t"/>
              <a:pathLst>
                <a:path extrusionOk="0" h="8353" w="9500">
                  <a:moveTo>
                    <a:pt x="8349" y="1"/>
                  </a:moveTo>
                  <a:cubicBezTo>
                    <a:pt x="8790" y="442"/>
                    <a:pt x="8790" y="1151"/>
                    <a:pt x="8349" y="1582"/>
                  </a:cubicBezTo>
                  <a:lnTo>
                    <a:pt x="4228" y="5723"/>
                  </a:lnTo>
                  <a:cubicBezTo>
                    <a:pt x="3442" y="6509"/>
                    <a:pt x="2493" y="7122"/>
                    <a:pt x="1457" y="7515"/>
                  </a:cubicBezTo>
                  <a:lnTo>
                    <a:pt x="1409" y="7535"/>
                  </a:lnTo>
                  <a:cubicBezTo>
                    <a:pt x="1214" y="7612"/>
                    <a:pt x="1008" y="7650"/>
                    <a:pt x="803" y="7650"/>
                  </a:cubicBezTo>
                  <a:cubicBezTo>
                    <a:pt x="525" y="7650"/>
                    <a:pt x="249" y="7581"/>
                    <a:pt x="0" y="7448"/>
                  </a:cubicBezTo>
                  <a:lnTo>
                    <a:pt x="0" y="7448"/>
                  </a:lnTo>
                  <a:cubicBezTo>
                    <a:pt x="301" y="8021"/>
                    <a:pt x="885" y="8353"/>
                    <a:pt x="1496" y="8353"/>
                  </a:cubicBezTo>
                  <a:cubicBezTo>
                    <a:pt x="1704" y="8353"/>
                    <a:pt x="1915" y="8315"/>
                    <a:pt x="2119" y="8234"/>
                  </a:cubicBezTo>
                  <a:lnTo>
                    <a:pt x="2157" y="8225"/>
                  </a:lnTo>
                  <a:cubicBezTo>
                    <a:pt x="3202" y="7822"/>
                    <a:pt x="4141" y="7209"/>
                    <a:pt x="4927" y="6423"/>
                  </a:cubicBezTo>
                  <a:lnTo>
                    <a:pt x="9059" y="2291"/>
                  </a:lnTo>
                  <a:cubicBezTo>
                    <a:pt x="9500" y="1860"/>
                    <a:pt x="9500" y="1141"/>
                    <a:pt x="9059" y="710"/>
                  </a:cubicBezTo>
                  <a:lnTo>
                    <a:pt x="8349" y="1"/>
                  </a:lnTo>
                  <a:close/>
                </a:path>
              </a:pathLst>
            </a:custGeom>
            <a:solidFill>
              <a:srgbClr val="C8D1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6" name="Google Shape;7956;p96"/>
            <p:cNvSpPr/>
            <p:nvPr/>
          </p:nvSpPr>
          <p:spPr>
            <a:xfrm>
              <a:off x="4865641" y="3654098"/>
              <a:ext cx="65579" cy="63299"/>
            </a:xfrm>
            <a:custGeom>
              <a:rect b="b" l="l" r="r" t="t"/>
              <a:pathLst>
                <a:path extrusionOk="0" h="2416" w="2503">
                  <a:moveTo>
                    <a:pt x="1247" y="0"/>
                  </a:moveTo>
                  <a:lnTo>
                    <a:pt x="346" y="901"/>
                  </a:lnTo>
                  <a:cubicBezTo>
                    <a:pt x="1" y="1246"/>
                    <a:pt x="1" y="1812"/>
                    <a:pt x="346" y="2157"/>
                  </a:cubicBezTo>
                  <a:cubicBezTo>
                    <a:pt x="518" y="2330"/>
                    <a:pt x="746" y="2416"/>
                    <a:pt x="974" y="2416"/>
                  </a:cubicBezTo>
                  <a:cubicBezTo>
                    <a:pt x="1201" y="2416"/>
                    <a:pt x="1429" y="2330"/>
                    <a:pt x="1601" y="2157"/>
                  </a:cubicBezTo>
                  <a:lnTo>
                    <a:pt x="2502" y="1256"/>
                  </a:lnTo>
                  <a:lnTo>
                    <a:pt x="1247"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7" name="Google Shape;7957;p96"/>
            <p:cNvSpPr/>
            <p:nvPr/>
          </p:nvSpPr>
          <p:spPr>
            <a:xfrm>
              <a:off x="4868156" y="3668665"/>
              <a:ext cx="63063" cy="48732"/>
            </a:xfrm>
            <a:custGeom>
              <a:rect b="b" l="l" r="r" t="t"/>
              <a:pathLst>
                <a:path extrusionOk="0" h="1860" w="2407">
                  <a:moveTo>
                    <a:pt x="1697" y="0"/>
                  </a:moveTo>
                  <a:lnTo>
                    <a:pt x="796" y="901"/>
                  </a:lnTo>
                  <a:cubicBezTo>
                    <a:pt x="626" y="1064"/>
                    <a:pt x="400" y="1157"/>
                    <a:pt x="168" y="1157"/>
                  </a:cubicBezTo>
                  <a:cubicBezTo>
                    <a:pt x="112" y="1157"/>
                    <a:pt x="56" y="1152"/>
                    <a:pt x="1" y="1141"/>
                  </a:cubicBezTo>
                  <a:lnTo>
                    <a:pt x="1" y="1141"/>
                  </a:lnTo>
                  <a:cubicBezTo>
                    <a:pt x="39" y="1314"/>
                    <a:pt x="116" y="1476"/>
                    <a:pt x="240" y="1601"/>
                  </a:cubicBezTo>
                  <a:cubicBezTo>
                    <a:pt x="418" y="1774"/>
                    <a:pt x="645" y="1860"/>
                    <a:pt x="872" y="1860"/>
                  </a:cubicBezTo>
                  <a:cubicBezTo>
                    <a:pt x="1098" y="1860"/>
                    <a:pt x="1323" y="1774"/>
                    <a:pt x="1496" y="1601"/>
                  </a:cubicBezTo>
                  <a:lnTo>
                    <a:pt x="2406" y="700"/>
                  </a:lnTo>
                  <a:lnTo>
                    <a:pt x="1697" y="0"/>
                  </a:ln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8" name="Google Shape;7958;p96"/>
            <p:cNvSpPr/>
            <p:nvPr/>
          </p:nvSpPr>
          <p:spPr>
            <a:xfrm>
              <a:off x="5010160" y="3403076"/>
              <a:ext cx="178527" cy="165689"/>
            </a:xfrm>
            <a:custGeom>
              <a:rect b="b" l="l" r="r" t="t"/>
              <a:pathLst>
                <a:path extrusionOk="0" h="6324" w="6814">
                  <a:moveTo>
                    <a:pt x="5961" y="0"/>
                  </a:moveTo>
                  <a:cubicBezTo>
                    <a:pt x="5822" y="0"/>
                    <a:pt x="5676" y="56"/>
                    <a:pt x="5546" y="188"/>
                  </a:cubicBezTo>
                  <a:lnTo>
                    <a:pt x="428" y="5297"/>
                  </a:lnTo>
                  <a:cubicBezTo>
                    <a:pt x="1" y="5731"/>
                    <a:pt x="393" y="6323"/>
                    <a:pt x="855" y="6323"/>
                  </a:cubicBezTo>
                  <a:cubicBezTo>
                    <a:pt x="994" y="6323"/>
                    <a:pt x="1140" y="6269"/>
                    <a:pt x="1271" y="6140"/>
                  </a:cubicBezTo>
                  <a:lnTo>
                    <a:pt x="5623" y="1779"/>
                  </a:lnTo>
                  <a:lnTo>
                    <a:pt x="6380" y="1022"/>
                  </a:lnTo>
                  <a:cubicBezTo>
                    <a:pt x="6814" y="596"/>
                    <a:pt x="6419" y="0"/>
                    <a:pt x="596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59" name="Google Shape;7959;p96"/>
            <p:cNvSpPr/>
            <p:nvPr/>
          </p:nvSpPr>
          <p:spPr>
            <a:xfrm>
              <a:off x="5115274" y="3375592"/>
              <a:ext cx="27143" cy="26200"/>
            </a:xfrm>
            <a:custGeom>
              <a:rect b="b" l="l" r="r" t="t"/>
              <a:pathLst>
                <a:path extrusionOk="0" h="1000" w="1036">
                  <a:moveTo>
                    <a:pt x="403" y="0"/>
                  </a:moveTo>
                  <a:lnTo>
                    <a:pt x="1" y="393"/>
                  </a:lnTo>
                  <a:lnTo>
                    <a:pt x="528" y="920"/>
                  </a:lnTo>
                  <a:cubicBezTo>
                    <a:pt x="580" y="973"/>
                    <a:pt x="652" y="1000"/>
                    <a:pt x="724" y="1000"/>
                  </a:cubicBezTo>
                  <a:cubicBezTo>
                    <a:pt x="796" y="1000"/>
                    <a:pt x="868" y="973"/>
                    <a:pt x="921" y="920"/>
                  </a:cubicBezTo>
                  <a:cubicBezTo>
                    <a:pt x="1036" y="805"/>
                    <a:pt x="1036" y="633"/>
                    <a:pt x="921" y="518"/>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0" name="Google Shape;7960;p96"/>
            <p:cNvSpPr/>
            <p:nvPr/>
          </p:nvSpPr>
          <p:spPr>
            <a:xfrm>
              <a:off x="5094681" y="3396185"/>
              <a:ext cx="27143" cy="26200"/>
            </a:xfrm>
            <a:custGeom>
              <a:rect b="b" l="l" r="r" t="t"/>
              <a:pathLst>
                <a:path extrusionOk="0" h="1000" w="1036">
                  <a:moveTo>
                    <a:pt x="403" y="0"/>
                  </a:moveTo>
                  <a:lnTo>
                    <a:pt x="1" y="403"/>
                  </a:lnTo>
                  <a:lnTo>
                    <a:pt x="528" y="920"/>
                  </a:lnTo>
                  <a:cubicBezTo>
                    <a:pt x="580" y="973"/>
                    <a:pt x="650" y="1000"/>
                    <a:pt x="721" y="1000"/>
                  </a:cubicBezTo>
                  <a:cubicBezTo>
                    <a:pt x="791" y="1000"/>
                    <a:pt x="863" y="973"/>
                    <a:pt x="921" y="920"/>
                  </a:cubicBezTo>
                  <a:cubicBezTo>
                    <a:pt x="1036" y="815"/>
                    <a:pt x="1036" y="633"/>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1" name="Google Shape;7961;p96"/>
            <p:cNvSpPr/>
            <p:nvPr/>
          </p:nvSpPr>
          <p:spPr>
            <a:xfrm>
              <a:off x="5074088" y="3416778"/>
              <a:ext cx="29344" cy="26357"/>
            </a:xfrm>
            <a:custGeom>
              <a:rect b="b" l="l" r="r" t="t"/>
              <a:pathLst>
                <a:path extrusionOk="0" h="1006" w="1120">
                  <a:moveTo>
                    <a:pt x="403" y="0"/>
                  </a:moveTo>
                  <a:lnTo>
                    <a:pt x="1" y="393"/>
                  </a:lnTo>
                  <a:lnTo>
                    <a:pt x="528" y="920"/>
                  </a:lnTo>
                  <a:cubicBezTo>
                    <a:pt x="587" y="980"/>
                    <a:pt x="654" y="1005"/>
                    <a:pt x="719" y="1005"/>
                  </a:cubicBezTo>
                  <a:cubicBezTo>
                    <a:pt x="933" y="1005"/>
                    <a:pt x="1120" y="727"/>
                    <a:pt x="921" y="527"/>
                  </a:cubicBezTo>
                  <a:lnTo>
                    <a:pt x="403"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2" name="Google Shape;7962;p96"/>
            <p:cNvSpPr/>
            <p:nvPr/>
          </p:nvSpPr>
          <p:spPr>
            <a:xfrm>
              <a:off x="5053495" y="3437371"/>
              <a:ext cx="26907" cy="26200"/>
            </a:xfrm>
            <a:custGeom>
              <a:rect b="b" l="l" r="r" t="t"/>
              <a:pathLst>
                <a:path extrusionOk="0" h="1000" w="1027">
                  <a:moveTo>
                    <a:pt x="394" y="0"/>
                  </a:moveTo>
                  <a:lnTo>
                    <a:pt x="1" y="403"/>
                  </a:lnTo>
                  <a:lnTo>
                    <a:pt x="518" y="920"/>
                  </a:lnTo>
                  <a:cubicBezTo>
                    <a:pt x="576" y="973"/>
                    <a:pt x="648" y="999"/>
                    <a:pt x="719" y="999"/>
                  </a:cubicBezTo>
                  <a:cubicBezTo>
                    <a:pt x="791" y="999"/>
                    <a:pt x="863" y="973"/>
                    <a:pt x="921" y="920"/>
                  </a:cubicBezTo>
                  <a:cubicBezTo>
                    <a:pt x="1026" y="815"/>
                    <a:pt x="1026" y="633"/>
                    <a:pt x="92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3" name="Google Shape;7963;p96"/>
            <p:cNvSpPr/>
            <p:nvPr/>
          </p:nvSpPr>
          <p:spPr>
            <a:xfrm>
              <a:off x="5032901" y="3457965"/>
              <a:ext cx="26907" cy="26200"/>
            </a:xfrm>
            <a:custGeom>
              <a:rect b="b" l="l" r="r" t="t"/>
              <a:pathLst>
                <a:path extrusionOk="0" h="1000" w="1027">
                  <a:moveTo>
                    <a:pt x="394" y="0"/>
                  </a:moveTo>
                  <a:lnTo>
                    <a:pt x="1" y="403"/>
                  </a:lnTo>
                  <a:lnTo>
                    <a:pt x="518" y="920"/>
                  </a:lnTo>
                  <a:cubicBezTo>
                    <a:pt x="571" y="973"/>
                    <a:pt x="643" y="999"/>
                    <a:pt x="715" y="999"/>
                  </a:cubicBezTo>
                  <a:cubicBezTo>
                    <a:pt x="787" y="999"/>
                    <a:pt x="858" y="973"/>
                    <a:pt x="911" y="920"/>
                  </a:cubicBezTo>
                  <a:cubicBezTo>
                    <a:pt x="1026" y="815"/>
                    <a:pt x="1026" y="633"/>
                    <a:pt x="911" y="527"/>
                  </a:cubicBezTo>
                  <a:lnTo>
                    <a:pt x="394"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4" name="Google Shape;7964;p96"/>
            <p:cNvSpPr/>
            <p:nvPr/>
          </p:nvSpPr>
          <p:spPr>
            <a:xfrm>
              <a:off x="5013304" y="3478794"/>
              <a:ext cx="25912" cy="26148"/>
            </a:xfrm>
            <a:custGeom>
              <a:rect b="b" l="l" r="r" t="t"/>
              <a:pathLst>
                <a:path extrusionOk="0" h="998" w="989">
                  <a:moveTo>
                    <a:pt x="365" y="1"/>
                  </a:moveTo>
                  <a:cubicBezTo>
                    <a:pt x="241" y="145"/>
                    <a:pt x="116" y="288"/>
                    <a:pt x="1" y="432"/>
                  </a:cubicBezTo>
                  <a:lnTo>
                    <a:pt x="480" y="911"/>
                  </a:lnTo>
                  <a:cubicBezTo>
                    <a:pt x="538" y="969"/>
                    <a:pt x="610" y="998"/>
                    <a:pt x="681" y="998"/>
                  </a:cubicBezTo>
                  <a:cubicBezTo>
                    <a:pt x="753" y="998"/>
                    <a:pt x="825" y="969"/>
                    <a:pt x="883" y="911"/>
                  </a:cubicBezTo>
                  <a:cubicBezTo>
                    <a:pt x="988" y="806"/>
                    <a:pt x="988" y="624"/>
                    <a:pt x="883" y="518"/>
                  </a:cubicBezTo>
                  <a:lnTo>
                    <a:pt x="365" y="1"/>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65" name="Google Shape;7965;p96"/>
          <p:cNvGrpSpPr/>
          <p:nvPr/>
        </p:nvGrpSpPr>
        <p:grpSpPr>
          <a:xfrm>
            <a:off x="6633603" y="1320407"/>
            <a:ext cx="378721" cy="362005"/>
            <a:chOff x="6637678" y="1500982"/>
            <a:chExt cx="378721" cy="362005"/>
          </a:xfrm>
        </p:grpSpPr>
        <p:sp>
          <p:nvSpPr>
            <p:cNvPr id="7966" name="Google Shape;7966;p96"/>
            <p:cNvSpPr/>
            <p:nvPr/>
          </p:nvSpPr>
          <p:spPr>
            <a:xfrm>
              <a:off x="6637678" y="1500982"/>
              <a:ext cx="377725" cy="361717"/>
            </a:xfrm>
            <a:custGeom>
              <a:rect b="b" l="l" r="r" t="t"/>
              <a:pathLst>
                <a:path extrusionOk="0" h="13806" w="14417">
                  <a:moveTo>
                    <a:pt x="10950" y="0"/>
                  </a:moveTo>
                  <a:cubicBezTo>
                    <a:pt x="10150" y="0"/>
                    <a:pt x="9348" y="305"/>
                    <a:pt x="8732" y="916"/>
                  </a:cubicBezTo>
                  <a:lnTo>
                    <a:pt x="1237" y="8402"/>
                  </a:lnTo>
                  <a:cubicBezTo>
                    <a:pt x="0" y="9638"/>
                    <a:pt x="0" y="11642"/>
                    <a:pt x="1237" y="12878"/>
                  </a:cubicBezTo>
                  <a:cubicBezTo>
                    <a:pt x="1855" y="13497"/>
                    <a:pt x="2665" y="13806"/>
                    <a:pt x="3475" y="13806"/>
                  </a:cubicBezTo>
                  <a:cubicBezTo>
                    <a:pt x="4285" y="13806"/>
                    <a:pt x="5095" y="13497"/>
                    <a:pt x="5713" y="12878"/>
                  </a:cubicBezTo>
                  <a:lnTo>
                    <a:pt x="13199" y="5383"/>
                  </a:lnTo>
                  <a:cubicBezTo>
                    <a:pt x="14417" y="4146"/>
                    <a:pt x="14407" y="2162"/>
                    <a:pt x="13180" y="925"/>
                  </a:cubicBezTo>
                  <a:cubicBezTo>
                    <a:pt x="12564" y="310"/>
                    <a:pt x="11758" y="0"/>
                    <a:pt x="10950"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7" name="Google Shape;7967;p96"/>
            <p:cNvSpPr/>
            <p:nvPr/>
          </p:nvSpPr>
          <p:spPr>
            <a:xfrm>
              <a:off x="6696680" y="1551338"/>
              <a:ext cx="260218" cy="260454"/>
            </a:xfrm>
            <a:custGeom>
              <a:rect b="b" l="l" r="r" t="t"/>
              <a:pathLst>
                <a:path extrusionOk="0" h="9941" w="9932">
                  <a:moveTo>
                    <a:pt x="5464" y="0"/>
                  </a:moveTo>
                  <a:lnTo>
                    <a:pt x="1" y="5464"/>
                  </a:lnTo>
                  <a:lnTo>
                    <a:pt x="4468" y="9940"/>
                  </a:lnTo>
                  <a:lnTo>
                    <a:pt x="9931" y="4477"/>
                  </a:lnTo>
                  <a:lnTo>
                    <a:pt x="5464"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8" name="Google Shape;7968;p96"/>
            <p:cNvSpPr/>
            <p:nvPr/>
          </p:nvSpPr>
          <p:spPr>
            <a:xfrm>
              <a:off x="6638175" y="1500982"/>
              <a:ext cx="377725" cy="361717"/>
            </a:xfrm>
            <a:custGeom>
              <a:rect b="b" l="l" r="r" t="t"/>
              <a:pathLst>
                <a:path extrusionOk="0" h="13806" w="14417">
                  <a:moveTo>
                    <a:pt x="3467" y="0"/>
                  </a:moveTo>
                  <a:cubicBezTo>
                    <a:pt x="2659" y="0"/>
                    <a:pt x="1853" y="310"/>
                    <a:pt x="1237" y="925"/>
                  </a:cubicBezTo>
                  <a:cubicBezTo>
                    <a:pt x="0" y="2162"/>
                    <a:pt x="0" y="4146"/>
                    <a:pt x="1218" y="5383"/>
                  </a:cubicBezTo>
                  <a:lnTo>
                    <a:pt x="8713" y="12878"/>
                  </a:lnTo>
                  <a:cubicBezTo>
                    <a:pt x="9327" y="13497"/>
                    <a:pt x="10135" y="13806"/>
                    <a:pt x="10943" y="13806"/>
                  </a:cubicBezTo>
                  <a:cubicBezTo>
                    <a:pt x="11752" y="13806"/>
                    <a:pt x="12562" y="13497"/>
                    <a:pt x="13180" y="12878"/>
                  </a:cubicBezTo>
                  <a:cubicBezTo>
                    <a:pt x="14417" y="11642"/>
                    <a:pt x="14417" y="9638"/>
                    <a:pt x="13180" y="8402"/>
                  </a:cubicBezTo>
                  <a:lnTo>
                    <a:pt x="5685" y="916"/>
                  </a:lnTo>
                  <a:cubicBezTo>
                    <a:pt x="5069" y="305"/>
                    <a:pt x="4267" y="0"/>
                    <a:pt x="3467"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69" name="Google Shape;7969;p96"/>
            <p:cNvSpPr/>
            <p:nvPr/>
          </p:nvSpPr>
          <p:spPr>
            <a:xfrm>
              <a:off x="6842090" y="1696748"/>
              <a:ext cx="174309" cy="166239"/>
            </a:xfrm>
            <a:custGeom>
              <a:rect b="b" l="l" r="r" t="t"/>
              <a:pathLst>
                <a:path extrusionOk="0" h="6345" w="6653">
                  <a:moveTo>
                    <a:pt x="4467" y="0"/>
                  </a:moveTo>
                  <a:cubicBezTo>
                    <a:pt x="5694" y="1237"/>
                    <a:pt x="5685" y="3230"/>
                    <a:pt x="4458" y="4457"/>
                  </a:cubicBezTo>
                  <a:cubicBezTo>
                    <a:pt x="3836" y="5074"/>
                    <a:pt x="3025" y="5384"/>
                    <a:pt x="2215" y="5384"/>
                  </a:cubicBezTo>
                  <a:cubicBezTo>
                    <a:pt x="1415" y="5384"/>
                    <a:pt x="615" y="5082"/>
                    <a:pt x="1" y="4477"/>
                  </a:cubicBezTo>
                  <a:lnTo>
                    <a:pt x="1" y="4477"/>
                  </a:lnTo>
                  <a:lnTo>
                    <a:pt x="930" y="5397"/>
                  </a:lnTo>
                  <a:cubicBezTo>
                    <a:pt x="1547" y="6028"/>
                    <a:pt x="2363" y="6344"/>
                    <a:pt x="3180" y="6344"/>
                  </a:cubicBezTo>
                  <a:cubicBezTo>
                    <a:pt x="3988" y="6344"/>
                    <a:pt x="4797" y="6035"/>
                    <a:pt x="5416" y="5416"/>
                  </a:cubicBezTo>
                  <a:cubicBezTo>
                    <a:pt x="6653" y="4179"/>
                    <a:pt x="6653" y="2166"/>
                    <a:pt x="5397" y="930"/>
                  </a:cubicBezTo>
                  <a:lnTo>
                    <a:pt x="4467" y="0"/>
                  </a:ln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0" name="Google Shape;7970;p96"/>
            <p:cNvSpPr/>
            <p:nvPr/>
          </p:nvSpPr>
          <p:spPr>
            <a:xfrm>
              <a:off x="6752931" y="1608847"/>
              <a:ext cx="146458" cy="144179"/>
            </a:xfrm>
            <a:custGeom>
              <a:rect b="b" l="l" r="r" t="t"/>
              <a:pathLst>
                <a:path extrusionOk="0" h="5503" w="5590">
                  <a:moveTo>
                    <a:pt x="2349" y="0"/>
                  </a:moveTo>
                  <a:cubicBezTo>
                    <a:pt x="2249" y="0"/>
                    <a:pt x="2148" y="39"/>
                    <a:pt x="2071" y="115"/>
                  </a:cubicBezTo>
                  <a:lnTo>
                    <a:pt x="154" y="2032"/>
                  </a:lnTo>
                  <a:cubicBezTo>
                    <a:pt x="1" y="2186"/>
                    <a:pt x="1" y="2435"/>
                    <a:pt x="154" y="2588"/>
                  </a:cubicBezTo>
                  <a:lnTo>
                    <a:pt x="2963" y="5387"/>
                  </a:lnTo>
                  <a:cubicBezTo>
                    <a:pt x="3039" y="5464"/>
                    <a:pt x="3140" y="5502"/>
                    <a:pt x="3241" y="5502"/>
                  </a:cubicBezTo>
                  <a:cubicBezTo>
                    <a:pt x="3341" y="5502"/>
                    <a:pt x="3442" y="5464"/>
                    <a:pt x="3519" y="5387"/>
                  </a:cubicBezTo>
                  <a:lnTo>
                    <a:pt x="5436" y="3470"/>
                  </a:lnTo>
                  <a:cubicBezTo>
                    <a:pt x="5589" y="3317"/>
                    <a:pt x="5589" y="3068"/>
                    <a:pt x="5436" y="2914"/>
                  </a:cubicBezTo>
                  <a:lnTo>
                    <a:pt x="2627" y="115"/>
                  </a:lnTo>
                  <a:cubicBezTo>
                    <a:pt x="2551" y="39"/>
                    <a:pt x="2450" y="0"/>
                    <a:pt x="234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1" name="Google Shape;7971;p96"/>
            <p:cNvSpPr/>
            <p:nvPr/>
          </p:nvSpPr>
          <p:spPr>
            <a:xfrm>
              <a:off x="6797393" y="1608847"/>
              <a:ext cx="101735" cy="144414"/>
            </a:xfrm>
            <a:custGeom>
              <a:rect b="b" l="l" r="r" t="t"/>
              <a:pathLst>
                <a:path extrusionOk="0" h="5512" w="3883">
                  <a:moveTo>
                    <a:pt x="652" y="0"/>
                  </a:moveTo>
                  <a:cubicBezTo>
                    <a:pt x="552" y="0"/>
                    <a:pt x="451" y="39"/>
                    <a:pt x="374" y="115"/>
                  </a:cubicBezTo>
                  <a:lnTo>
                    <a:pt x="1" y="480"/>
                  </a:lnTo>
                  <a:lnTo>
                    <a:pt x="1247" y="1726"/>
                  </a:lnTo>
                  <a:cubicBezTo>
                    <a:pt x="2052" y="2540"/>
                    <a:pt x="2052" y="3854"/>
                    <a:pt x="1247" y="4668"/>
                  </a:cubicBezTo>
                  <a:lnTo>
                    <a:pt x="882" y="5023"/>
                  </a:lnTo>
                  <a:lnTo>
                    <a:pt x="1256" y="5397"/>
                  </a:lnTo>
                  <a:cubicBezTo>
                    <a:pt x="1333" y="5474"/>
                    <a:pt x="1434" y="5512"/>
                    <a:pt x="1534" y="5512"/>
                  </a:cubicBezTo>
                  <a:cubicBezTo>
                    <a:pt x="1635" y="5512"/>
                    <a:pt x="1735" y="5474"/>
                    <a:pt x="1812" y="5397"/>
                  </a:cubicBezTo>
                  <a:lnTo>
                    <a:pt x="3729" y="3480"/>
                  </a:lnTo>
                  <a:cubicBezTo>
                    <a:pt x="3883" y="3326"/>
                    <a:pt x="3883" y="3077"/>
                    <a:pt x="3729" y="2924"/>
                  </a:cubicBezTo>
                  <a:lnTo>
                    <a:pt x="930" y="115"/>
                  </a:lnTo>
                  <a:cubicBezTo>
                    <a:pt x="854" y="39"/>
                    <a:pt x="753" y="0"/>
                    <a:pt x="6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2" name="Google Shape;7972;p96"/>
            <p:cNvSpPr/>
            <p:nvPr/>
          </p:nvSpPr>
          <p:spPr>
            <a:xfrm>
              <a:off x="6697309" y="1620087"/>
              <a:ext cx="22270" cy="18654"/>
            </a:xfrm>
            <a:custGeom>
              <a:rect b="b" l="l" r="r" t="t"/>
              <a:pathLst>
                <a:path extrusionOk="0" h="712" w="850">
                  <a:moveTo>
                    <a:pt x="402" y="0"/>
                  </a:moveTo>
                  <a:cubicBezTo>
                    <a:pt x="184" y="0"/>
                    <a:pt x="1" y="283"/>
                    <a:pt x="207" y="482"/>
                  </a:cubicBezTo>
                  <a:lnTo>
                    <a:pt x="351" y="626"/>
                  </a:lnTo>
                  <a:cubicBezTo>
                    <a:pt x="399" y="683"/>
                    <a:pt x="475" y="712"/>
                    <a:pt x="542" y="712"/>
                  </a:cubicBezTo>
                  <a:cubicBezTo>
                    <a:pt x="619" y="712"/>
                    <a:pt x="696" y="683"/>
                    <a:pt x="744" y="626"/>
                  </a:cubicBezTo>
                  <a:cubicBezTo>
                    <a:pt x="849" y="520"/>
                    <a:pt x="849" y="338"/>
                    <a:pt x="744" y="233"/>
                  </a:cubicBezTo>
                  <a:lnTo>
                    <a:pt x="600" y="89"/>
                  </a:lnTo>
                  <a:cubicBezTo>
                    <a:pt x="537" y="26"/>
                    <a:pt x="468" y="0"/>
                    <a:pt x="402"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3" name="Google Shape;7973;p96"/>
            <p:cNvSpPr/>
            <p:nvPr/>
          </p:nvSpPr>
          <p:spPr>
            <a:xfrm>
              <a:off x="6690995" y="1582123"/>
              <a:ext cx="22296" cy="18707"/>
            </a:xfrm>
            <a:custGeom>
              <a:rect b="b" l="l" r="r" t="t"/>
              <a:pathLst>
                <a:path extrusionOk="0" h="714" w="851">
                  <a:moveTo>
                    <a:pt x="401" y="1"/>
                  </a:moveTo>
                  <a:cubicBezTo>
                    <a:pt x="184" y="1"/>
                    <a:pt x="1" y="278"/>
                    <a:pt x="199" y="484"/>
                  </a:cubicBezTo>
                  <a:lnTo>
                    <a:pt x="342" y="627"/>
                  </a:lnTo>
                  <a:cubicBezTo>
                    <a:pt x="400" y="685"/>
                    <a:pt x="472" y="714"/>
                    <a:pt x="544" y="714"/>
                  </a:cubicBezTo>
                  <a:cubicBezTo>
                    <a:pt x="616" y="714"/>
                    <a:pt x="687" y="685"/>
                    <a:pt x="745" y="627"/>
                  </a:cubicBezTo>
                  <a:cubicBezTo>
                    <a:pt x="850" y="522"/>
                    <a:pt x="850" y="340"/>
                    <a:pt x="745" y="234"/>
                  </a:cubicBezTo>
                  <a:lnTo>
                    <a:pt x="601" y="91"/>
                  </a:lnTo>
                  <a:cubicBezTo>
                    <a:pt x="538" y="27"/>
                    <a:pt x="468" y="1"/>
                    <a:pt x="401"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4" name="Google Shape;7974;p96"/>
            <p:cNvSpPr/>
            <p:nvPr/>
          </p:nvSpPr>
          <p:spPr>
            <a:xfrm>
              <a:off x="6724190" y="1548771"/>
              <a:ext cx="22244" cy="18654"/>
            </a:xfrm>
            <a:custGeom>
              <a:rect b="b" l="l" r="r" t="t"/>
              <a:pathLst>
                <a:path extrusionOk="0" h="712" w="849">
                  <a:moveTo>
                    <a:pt x="405" y="0"/>
                  </a:moveTo>
                  <a:cubicBezTo>
                    <a:pt x="189" y="0"/>
                    <a:pt x="1" y="283"/>
                    <a:pt x="206" y="482"/>
                  </a:cubicBezTo>
                  <a:lnTo>
                    <a:pt x="350" y="625"/>
                  </a:lnTo>
                  <a:cubicBezTo>
                    <a:pt x="398" y="683"/>
                    <a:pt x="475" y="712"/>
                    <a:pt x="542" y="712"/>
                  </a:cubicBezTo>
                  <a:cubicBezTo>
                    <a:pt x="619" y="712"/>
                    <a:pt x="695" y="683"/>
                    <a:pt x="743" y="625"/>
                  </a:cubicBezTo>
                  <a:cubicBezTo>
                    <a:pt x="849" y="520"/>
                    <a:pt x="849" y="338"/>
                    <a:pt x="743" y="232"/>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5" name="Google Shape;7975;p96"/>
            <p:cNvSpPr/>
            <p:nvPr/>
          </p:nvSpPr>
          <p:spPr>
            <a:xfrm>
              <a:off x="6729902" y="1587782"/>
              <a:ext cx="22322" cy="18576"/>
            </a:xfrm>
            <a:custGeom>
              <a:rect b="b" l="l" r="r" t="t"/>
              <a:pathLst>
                <a:path extrusionOk="0" h="709" w="852">
                  <a:moveTo>
                    <a:pt x="406" y="1"/>
                  </a:moveTo>
                  <a:cubicBezTo>
                    <a:pt x="187" y="1"/>
                    <a:pt x="0" y="281"/>
                    <a:pt x="199" y="488"/>
                  </a:cubicBezTo>
                  <a:lnTo>
                    <a:pt x="343" y="632"/>
                  </a:lnTo>
                  <a:cubicBezTo>
                    <a:pt x="401" y="680"/>
                    <a:pt x="468" y="708"/>
                    <a:pt x="544" y="708"/>
                  </a:cubicBezTo>
                  <a:cubicBezTo>
                    <a:pt x="621" y="708"/>
                    <a:pt x="688" y="680"/>
                    <a:pt x="746" y="632"/>
                  </a:cubicBezTo>
                  <a:cubicBezTo>
                    <a:pt x="851" y="517"/>
                    <a:pt x="851" y="344"/>
                    <a:pt x="746" y="229"/>
                  </a:cubicBezTo>
                  <a:lnTo>
                    <a:pt x="602" y="85"/>
                  </a:lnTo>
                  <a:cubicBezTo>
                    <a:pt x="540" y="26"/>
                    <a:pt x="472" y="1"/>
                    <a:pt x="406"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6" name="Google Shape;7976;p96"/>
            <p:cNvSpPr/>
            <p:nvPr/>
          </p:nvSpPr>
          <p:spPr>
            <a:xfrm>
              <a:off x="6762285" y="1555137"/>
              <a:ext cx="22322" cy="18812"/>
            </a:xfrm>
            <a:custGeom>
              <a:rect b="b" l="l" r="r" t="t"/>
              <a:pathLst>
                <a:path extrusionOk="0" h="718" w="852">
                  <a:moveTo>
                    <a:pt x="407" y="1"/>
                  </a:moveTo>
                  <a:cubicBezTo>
                    <a:pt x="188" y="1"/>
                    <a:pt x="1" y="281"/>
                    <a:pt x="200" y="488"/>
                  </a:cubicBezTo>
                  <a:lnTo>
                    <a:pt x="344" y="632"/>
                  </a:lnTo>
                  <a:cubicBezTo>
                    <a:pt x="401" y="680"/>
                    <a:pt x="468" y="708"/>
                    <a:pt x="545" y="718"/>
                  </a:cubicBezTo>
                  <a:cubicBezTo>
                    <a:pt x="622" y="718"/>
                    <a:pt x="689" y="680"/>
                    <a:pt x="746" y="632"/>
                  </a:cubicBezTo>
                  <a:cubicBezTo>
                    <a:pt x="852" y="517"/>
                    <a:pt x="852" y="344"/>
                    <a:pt x="746" y="229"/>
                  </a:cubicBezTo>
                  <a:lnTo>
                    <a:pt x="602" y="85"/>
                  </a:lnTo>
                  <a:cubicBezTo>
                    <a:pt x="541" y="26"/>
                    <a:pt x="472" y="1"/>
                    <a:pt x="407"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7" name="Google Shape;7977;p96"/>
            <p:cNvSpPr/>
            <p:nvPr/>
          </p:nvSpPr>
          <p:spPr>
            <a:xfrm>
              <a:off x="6866508" y="1789208"/>
              <a:ext cx="22322" cy="18812"/>
            </a:xfrm>
            <a:custGeom>
              <a:rect b="b" l="l" r="r" t="t"/>
              <a:pathLst>
                <a:path extrusionOk="0" h="718" w="852">
                  <a:moveTo>
                    <a:pt x="407" y="0"/>
                  </a:moveTo>
                  <a:cubicBezTo>
                    <a:pt x="188" y="0"/>
                    <a:pt x="1" y="281"/>
                    <a:pt x="200" y="487"/>
                  </a:cubicBezTo>
                  <a:lnTo>
                    <a:pt x="344" y="631"/>
                  </a:lnTo>
                  <a:cubicBezTo>
                    <a:pt x="401" y="679"/>
                    <a:pt x="468" y="708"/>
                    <a:pt x="545" y="717"/>
                  </a:cubicBezTo>
                  <a:cubicBezTo>
                    <a:pt x="622" y="717"/>
                    <a:pt x="689" y="679"/>
                    <a:pt x="746" y="631"/>
                  </a:cubicBezTo>
                  <a:cubicBezTo>
                    <a:pt x="852" y="516"/>
                    <a:pt x="852" y="344"/>
                    <a:pt x="746" y="229"/>
                  </a:cubicBezTo>
                  <a:lnTo>
                    <a:pt x="602" y="85"/>
                  </a:lnTo>
                  <a:cubicBezTo>
                    <a:pt x="541" y="25"/>
                    <a:pt x="472" y="0"/>
                    <a:pt x="407"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8" name="Google Shape;7978;p96"/>
            <p:cNvSpPr/>
            <p:nvPr/>
          </p:nvSpPr>
          <p:spPr>
            <a:xfrm>
              <a:off x="6903450" y="1794998"/>
              <a:ext cx="23554" cy="19309"/>
            </a:xfrm>
            <a:custGeom>
              <a:rect b="b" l="l" r="r" t="t"/>
              <a:pathLst>
                <a:path extrusionOk="0" h="737" w="899">
                  <a:moveTo>
                    <a:pt x="428" y="1"/>
                  </a:moveTo>
                  <a:cubicBezTo>
                    <a:pt x="203" y="1"/>
                    <a:pt x="1" y="311"/>
                    <a:pt x="247" y="506"/>
                  </a:cubicBezTo>
                  <a:lnTo>
                    <a:pt x="391" y="650"/>
                  </a:lnTo>
                  <a:cubicBezTo>
                    <a:pt x="438" y="707"/>
                    <a:pt x="515" y="736"/>
                    <a:pt x="592" y="736"/>
                  </a:cubicBezTo>
                  <a:cubicBezTo>
                    <a:pt x="659" y="736"/>
                    <a:pt x="736" y="707"/>
                    <a:pt x="784" y="650"/>
                  </a:cubicBezTo>
                  <a:cubicBezTo>
                    <a:pt x="899" y="544"/>
                    <a:pt x="899" y="362"/>
                    <a:pt x="784" y="257"/>
                  </a:cubicBezTo>
                  <a:lnTo>
                    <a:pt x="640" y="113"/>
                  </a:lnTo>
                  <a:cubicBezTo>
                    <a:pt x="576" y="33"/>
                    <a:pt x="501" y="1"/>
                    <a:pt x="428"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79" name="Google Shape;7979;p96"/>
            <p:cNvSpPr/>
            <p:nvPr/>
          </p:nvSpPr>
          <p:spPr>
            <a:xfrm>
              <a:off x="6937877" y="1762432"/>
              <a:ext cx="22270" cy="18707"/>
            </a:xfrm>
            <a:custGeom>
              <a:rect b="b" l="l" r="r" t="t"/>
              <a:pathLst>
                <a:path extrusionOk="0" h="714" w="850">
                  <a:moveTo>
                    <a:pt x="400" y="1"/>
                  </a:moveTo>
                  <a:cubicBezTo>
                    <a:pt x="183" y="1"/>
                    <a:pt x="0" y="279"/>
                    <a:pt x="198" y="484"/>
                  </a:cubicBezTo>
                  <a:lnTo>
                    <a:pt x="342" y="628"/>
                  </a:lnTo>
                  <a:cubicBezTo>
                    <a:pt x="399" y="675"/>
                    <a:pt x="466" y="714"/>
                    <a:pt x="543" y="714"/>
                  </a:cubicBezTo>
                  <a:cubicBezTo>
                    <a:pt x="620" y="714"/>
                    <a:pt x="687" y="685"/>
                    <a:pt x="744" y="628"/>
                  </a:cubicBezTo>
                  <a:cubicBezTo>
                    <a:pt x="850" y="513"/>
                    <a:pt x="850" y="340"/>
                    <a:pt x="744" y="235"/>
                  </a:cubicBezTo>
                  <a:lnTo>
                    <a:pt x="601" y="91"/>
                  </a:lnTo>
                  <a:cubicBezTo>
                    <a:pt x="537" y="27"/>
                    <a:pt x="467" y="1"/>
                    <a:pt x="400"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0" name="Google Shape;7980;p96"/>
            <p:cNvSpPr/>
            <p:nvPr/>
          </p:nvSpPr>
          <p:spPr>
            <a:xfrm>
              <a:off x="6898970" y="1756799"/>
              <a:ext cx="22270" cy="18812"/>
            </a:xfrm>
            <a:custGeom>
              <a:rect b="b" l="l" r="r" t="t"/>
              <a:pathLst>
                <a:path extrusionOk="0" h="718" w="850">
                  <a:moveTo>
                    <a:pt x="404" y="1"/>
                  </a:moveTo>
                  <a:cubicBezTo>
                    <a:pt x="186" y="1"/>
                    <a:pt x="0" y="281"/>
                    <a:pt x="207" y="488"/>
                  </a:cubicBezTo>
                  <a:lnTo>
                    <a:pt x="351" y="632"/>
                  </a:lnTo>
                  <a:cubicBezTo>
                    <a:pt x="399" y="680"/>
                    <a:pt x="466" y="708"/>
                    <a:pt x="542" y="718"/>
                  </a:cubicBezTo>
                  <a:cubicBezTo>
                    <a:pt x="619" y="718"/>
                    <a:pt x="696" y="680"/>
                    <a:pt x="744" y="632"/>
                  </a:cubicBezTo>
                  <a:cubicBezTo>
                    <a:pt x="849" y="517"/>
                    <a:pt x="849" y="344"/>
                    <a:pt x="744" y="229"/>
                  </a:cubicBezTo>
                  <a:lnTo>
                    <a:pt x="600" y="85"/>
                  </a:lnTo>
                  <a:cubicBezTo>
                    <a:pt x="538" y="26"/>
                    <a:pt x="470" y="1"/>
                    <a:pt x="404" y="1"/>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1" name="Google Shape;7981;p96"/>
            <p:cNvSpPr/>
            <p:nvPr/>
          </p:nvSpPr>
          <p:spPr>
            <a:xfrm>
              <a:off x="6931380" y="1724311"/>
              <a:ext cx="22506" cy="18654"/>
            </a:xfrm>
            <a:custGeom>
              <a:rect b="b" l="l" r="r" t="t"/>
              <a:pathLst>
                <a:path extrusionOk="0" h="712" w="859">
                  <a:moveTo>
                    <a:pt x="405" y="0"/>
                  </a:moveTo>
                  <a:cubicBezTo>
                    <a:pt x="189" y="0"/>
                    <a:pt x="1" y="283"/>
                    <a:pt x="206" y="482"/>
                  </a:cubicBezTo>
                  <a:lnTo>
                    <a:pt x="350" y="626"/>
                  </a:lnTo>
                  <a:cubicBezTo>
                    <a:pt x="403" y="683"/>
                    <a:pt x="475" y="712"/>
                    <a:pt x="547" y="712"/>
                  </a:cubicBezTo>
                  <a:cubicBezTo>
                    <a:pt x="619" y="712"/>
                    <a:pt x="690" y="683"/>
                    <a:pt x="743" y="626"/>
                  </a:cubicBezTo>
                  <a:cubicBezTo>
                    <a:pt x="858" y="520"/>
                    <a:pt x="858" y="338"/>
                    <a:pt x="743" y="233"/>
                  </a:cubicBezTo>
                  <a:lnTo>
                    <a:pt x="599" y="89"/>
                  </a:lnTo>
                  <a:cubicBezTo>
                    <a:pt x="539" y="26"/>
                    <a:pt x="471" y="0"/>
                    <a:pt x="405" y="0"/>
                  </a:cubicBezTo>
                  <a:close/>
                </a:path>
              </a:pathLst>
            </a:custGeom>
            <a:solidFill>
              <a:srgbClr val="BEC6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82" name="Google Shape;7982;p96"/>
          <p:cNvGrpSpPr/>
          <p:nvPr/>
        </p:nvGrpSpPr>
        <p:grpSpPr>
          <a:xfrm>
            <a:off x="5823918" y="3174921"/>
            <a:ext cx="223041" cy="362163"/>
            <a:chOff x="5827993" y="3355496"/>
            <a:chExt cx="223041" cy="362163"/>
          </a:xfrm>
        </p:grpSpPr>
        <p:sp>
          <p:nvSpPr>
            <p:cNvPr id="7983" name="Google Shape;7983;p96"/>
            <p:cNvSpPr/>
            <p:nvPr/>
          </p:nvSpPr>
          <p:spPr>
            <a:xfrm>
              <a:off x="5827993" y="3448664"/>
              <a:ext cx="223041" cy="268995"/>
            </a:xfrm>
            <a:custGeom>
              <a:rect b="b" l="l" r="r" t="t"/>
              <a:pathLst>
                <a:path extrusionOk="0" h="10267" w="8513">
                  <a:moveTo>
                    <a:pt x="854" y="1"/>
                  </a:moveTo>
                  <a:cubicBezTo>
                    <a:pt x="384" y="1"/>
                    <a:pt x="1" y="384"/>
                    <a:pt x="1" y="854"/>
                  </a:cubicBezTo>
                  <a:lnTo>
                    <a:pt x="1" y="9413"/>
                  </a:lnTo>
                  <a:cubicBezTo>
                    <a:pt x="1" y="9883"/>
                    <a:pt x="384" y="10266"/>
                    <a:pt x="854" y="10266"/>
                  </a:cubicBezTo>
                  <a:lnTo>
                    <a:pt x="7660" y="10266"/>
                  </a:lnTo>
                  <a:cubicBezTo>
                    <a:pt x="8129" y="10266"/>
                    <a:pt x="8513" y="9883"/>
                    <a:pt x="8513" y="9413"/>
                  </a:cubicBezTo>
                  <a:lnTo>
                    <a:pt x="8513" y="854"/>
                  </a:lnTo>
                  <a:cubicBezTo>
                    <a:pt x="8513" y="384"/>
                    <a:pt x="8129" y="1"/>
                    <a:pt x="7660"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4" name="Google Shape;7984;p96"/>
            <p:cNvSpPr/>
            <p:nvPr/>
          </p:nvSpPr>
          <p:spPr>
            <a:xfrm>
              <a:off x="5989987" y="3448664"/>
              <a:ext cx="60810" cy="268733"/>
            </a:xfrm>
            <a:custGeom>
              <a:rect b="b" l="l" r="r" t="t"/>
              <a:pathLst>
                <a:path extrusionOk="0" h="10257" w="2321">
                  <a:moveTo>
                    <a:pt x="0" y="1"/>
                  </a:moveTo>
                  <a:cubicBezTo>
                    <a:pt x="489" y="1"/>
                    <a:pt x="882" y="403"/>
                    <a:pt x="882" y="892"/>
                  </a:cubicBezTo>
                  <a:lnTo>
                    <a:pt x="882" y="9375"/>
                  </a:lnTo>
                  <a:cubicBezTo>
                    <a:pt x="882" y="9864"/>
                    <a:pt x="489" y="10257"/>
                    <a:pt x="0" y="10257"/>
                  </a:cubicBezTo>
                  <a:lnTo>
                    <a:pt x="1438" y="10257"/>
                  </a:lnTo>
                  <a:cubicBezTo>
                    <a:pt x="1927" y="10257"/>
                    <a:pt x="2320" y="9864"/>
                    <a:pt x="2320" y="9375"/>
                  </a:cubicBezTo>
                  <a:lnTo>
                    <a:pt x="2320" y="892"/>
                  </a:lnTo>
                  <a:cubicBezTo>
                    <a:pt x="2320" y="403"/>
                    <a:pt x="1927" y="1"/>
                    <a:pt x="143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5" name="Google Shape;7985;p96"/>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6" name="Google Shape;7986;p96"/>
            <p:cNvSpPr/>
            <p:nvPr/>
          </p:nvSpPr>
          <p:spPr>
            <a:xfrm>
              <a:off x="5878218" y="3424560"/>
              <a:ext cx="122354" cy="24130"/>
            </a:xfrm>
            <a:custGeom>
              <a:rect b="b" l="l" r="r" t="t"/>
              <a:pathLst>
                <a:path extrusionOk="0" h="921" w="4670">
                  <a:moveTo>
                    <a:pt x="1" y="0"/>
                  </a:moveTo>
                  <a:lnTo>
                    <a:pt x="1" y="921"/>
                  </a:lnTo>
                  <a:lnTo>
                    <a:pt x="4669" y="921"/>
                  </a:lnTo>
                  <a:lnTo>
                    <a:pt x="4669" y="0"/>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7" name="Google Shape;7987;p96"/>
            <p:cNvSpPr/>
            <p:nvPr/>
          </p:nvSpPr>
          <p:spPr>
            <a:xfrm>
              <a:off x="5963630" y="3424560"/>
              <a:ext cx="36942" cy="24130"/>
            </a:xfrm>
            <a:custGeom>
              <a:rect b="b" l="l" r="r" t="t"/>
              <a:pathLst>
                <a:path extrusionOk="0" h="921" w="1410">
                  <a:moveTo>
                    <a:pt x="0" y="0"/>
                  </a:moveTo>
                  <a:lnTo>
                    <a:pt x="0" y="921"/>
                  </a:lnTo>
                  <a:lnTo>
                    <a:pt x="1409" y="921"/>
                  </a:lnTo>
                  <a:lnTo>
                    <a:pt x="140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8" name="Google Shape;7988;p96"/>
            <p:cNvSpPr/>
            <p:nvPr/>
          </p:nvSpPr>
          <p:spPr>
            <a:xfrm>
              <a:off x="5852857" y="3355496"/>
              <a:ext cx="172815" cy="69089"/>
            </a:xfrm>
            <a:custGeom>
              <a:rect b="b" l="l" r="r" t="t"/>
              <a:pathLst>
                <a:path extrusionOk="0" h="2637" w="6596">
                  <a:moveTo>
                    <a:pt x="451" y="0"/>
                  </a:moveTo>
                  <a:cubicBezTo>
                    <a:pt x="202" y="0"/>
                    <a:pt x="1" y="202"/>
                    <a:pt x="1" y="451"/>
                  </a:cubicBezTo>
                  <a:lnTo>
                    <a:pt x="1" y="2186"/>
                  </a:lnTo>
                  <a:cubicBezTo>
                    <a:pt x="1" y="2435"/>
                    <a:pt x="202" y="2636"/>
                    <a:pt x="451" y="2636"/>
                  </a:cubicBezTo>
                  <a:lnTo>
                    <a:pt x="6145" y="2636"/>
                  </a:lnTo>
                  <a:cubicBezTo>
                    <a:pt x="6394" y="2636"/>
                    <a:pt x="6596" y="2435"/>
                    <a:pt x="6596" y="2186"/>
                  </a:cubicBezTo>
                  <a:lnTo>
                    <a:pt x="6596" y="451"/>
                  </a:lnTo>
                  <a:cubicBezTo>
                    <a:pt x="6596" y="202"/>
                    <a:pt x="6394" y="0"/>
                    <a:pt x="61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89" name="Google Shape;7989;p96"/>
            <p:cNvSpPr/>
            <p:nvPr/>
          </p:nvSpPr>
          <p:spPr>
            <a:xfrm>
              <a:off x="5981708" y="3355496"/>
              <a:ext cx="43964" cy="69089"/>
            </a:xfrm>
            <a:custGeom>
              <a:rect b="b" l="l" r="r" t="t"/>
              <a:pathLst>
                <a:path extrusionOk="0" h="2637" w="1678">
                  <a:moveTo>
                    <a:pt x="0" y="0"/>
                  </a:moveTo>
                  <a:lnTo>
                    <a:pt x="0" y="2636"/>
                  </a:lnTo>
                  <a:lnTo>
                    <a:pt x="1208" y="2636"/>
                  </a:lnTo>
                  <a:cubicBezTo>
                    <a:pt x="1467" y="2636"/>
                    <a:pt x="1678" y="2425"/>
                    <a:pt x="1678" y="2167"/>
                  </a:cubicBezTo>
                  <a:lnTo>
                    <a:pt x="1678" y="470"/>
                  </a:lnTo>
                  <a:cubicBezTo>
                    <a:pt x="1678" y="211"/>
                    <a:pt x="1467" y="0"/>
                    <a:pt x="1208"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0" name="Google Shape;7990;p96"/>
            <p:cNvSpPr/>
            <p:nvPr/>
          </p:nvSpPr>
          <p:spPr>
            <a:xfrm>
              <a:off x="5862917" y="3488854"/>
              <a:ext cx="152720" cy="188378"/>
            </a:xfrm>
            <a:custGeom>
              <a:rect b="b" l="l" r="r" t="t"/>
              <a:pathLst>
                <a:path extrusionOk="0" h="7190" w="5829">
                  <a:moveTo>
                    <a:pt x="355" y="0"/>
                  </a:moveTo>
                  <a:cubicBezTo>
                    <a:pt x="163" y="0"/>
                    <a:pt x="0" y="154"/>
                    <a:pt x="0" y="355"/>
                  </a:cubicBezTo>
                  <a:lnTo>
                    <a:pt x="0" y="6844"/>
                  </a:lnTo>
                  <a:cubicBezTo>
                    <a:pt x="0" y="7036"/>
                    <a:pt x="163" y="7189"/>
                    <a:pt x="355" y="7189"/>
                  </a:cubicBezTo>
                  <a:lnTo>
                    <a:pt x="5483" y="7189"/>
                  </a:lnTo>
                  <a:cubicBezTo>
                    <a:pt x="5489" y="7190"/>
                    <a:pt x="5494" y="7190"/>
                    <a:pt x="5499" y="7190"/>
                  </a:cubicBezTo>
                  <a:cubicBezTo>
                    <a:pt x="5683" y="7190"/>
                    <a:pt x="5828" y="7030"/>
                    <a:pt x="5828" y="6844"/>
                  </a:cubicBezTo>
                  <a:lnTo>
                    <a:pt x="5828" y="355"/>
                  </a:lnTo>
                  <a:cubicBezTo>
                    <a:pt x="5828" y="154"/>
                    <a:pt x="5675" y="0"/>
                    <a:pt x="5483" y="0"/>
                  </a:cubicBezTo>
                  <a:close/>
                </a:path>
              </a:pathLst>
            </a:custGeom>
            <a:solidFill>
              <a:srgbClr val="E8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1" name="Google Shape;7991;p96"/>
            <p:cNvSpPr/>
            <p:nvPr/>
          </p:nvSpPr>
          <p:spPr>
            <a:xfrm>
              <a:off x="5971412" y="3488854"/>
              <a:ext cx="44226" cy="188614"/>
            </a:xfrm>
            <a:custGeom>
              <a:rect b="b" l="l" r="r" t="t"/>
              <a:pathLst>
                <a:path extrusionOk="0" h="7199" w="1688">
                  <a:moveTo>
                    <a:pt x="0" y="0"/>
                  </a:moveTo>
                  <a:lnTo>
                    <a:pt x="0" y="7199"/>
                  </a:lnTo>
                  <a:lnTo>
                    <a:pt x="1342" y="7199"/>
                  </a:lnTo>
                  <a:cubicBezTo>
                    <a:pt x="1534" y="7199"/>
                    <a:pt x="1687" y="7036"/>
                    <a:pt x="1687" y="6844"/>
                  </a:cubicBezTo>
                  <a:lnTo>
                    <a:pt x="1687" y="355"/>
                  </a:lnTo>
                  <a:cubicBezTo>
                    <a:pt x="1687" y="163"/>
                    <a:pt x="1534" y="0"/>
                    <a:pt x="1342" y="0"/>
                  </a:cubicBezTo>
                  <a:close/>
                </a:path>
              </a:pathLst>
            </a:custGeom>
            <a:solidFill>
              <a:srgbClr val="CBD3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2" name="Google Shape;7992;p96"/>
            <p:cNvSpPr/>
            <p:nvPr/>
          </p:nvSpPr>
          <p:spPr>
            <a:xfrm>
              <a:off x="5869939" y="3531036"/>
              <a:ext cx="121568" cy="104197"/>
            </a:xfrm>
            <a:custGeom>
              <a:rect b="b" l="l" r="r" t="t"/>
              <a:pathLst>
                <a:path extrusionOk="0" h="3977" w="4640">
                  <a:moveTo>
                    <a:pt x="2656" y="1"/>
                  </a:moveTo>
                  <a:cubicBezTo>
                    <a:pt x="883" y="1"/>
                    <a:pt x="1" y="2138"/>
                    <a:pt x="1247" y="3394"/>
                  </a:cubicBezTo>
                  <a:cubicBezTo>
                    <a:pt x="1653" y="3796"/>
                    <a:pt x="2150" y="3977"/>
                    <a:pt x="2638" y="3977"/>
                  </a:cubicBezTo>
                  <a:cubicBezTo>
                    <a:pt x="3661" y="3977"/>
                    <a:pt x="4640" y="3185"/>
                    <a:pt x="4640" y="1985"/>
                  </a:cubicBezTo>
                  <a:cubicBezTo>
                    <a:pt x="4640" y="892"/>
                    <a:pt x="3749" y="1"/>
                    <a:pt x="26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3" name="Google Shape;7993;p96"/>
            <p:cNvSpPr/>
            <p:nvPr/>
          </p:nvSpPr>
          <p:spPr>
            <a:xfrm>
              <a:off x="5894043" y="3538058"/>
              <a:ext cx="106529" cy="97202"/>
            </a:xfrm>
            <a:custGeom>
              <a:rect b="b" l="l" r="r" t="t"/>
              <a:pathLst>
                <a:path extrusionOk="0" h="3710" w="4066">
                  <a:moveTo>
                    <a:pt x="2714" y="1"/>
                  </a:moveTo>
                  <a:cubicBezTo>
                    <a:pt x="3452" y="1324"/>
                    <a:pt x="2503" y="2963"/>
                    <a:pt x="979" y="2963"/>
                  </a:cubicBezTo>
                  <a:cubicBezTo>
                    <a:pt x="634" y="2963"/>
                    <a:pt x="298" y="2877"/>
                    <a:pt x="1" y="2704"/>
                  </a:cubicBezTo>
                  <a:lnTo>
                    <a:pt x="1" y="2704"/>
                  </a:lnTo>
                  <a:cubicBezTo>
                    <a:pt x="376" y="3361"/>
                    <a:pt x="1050" y="3709"/>
                    <a:pt x="1732" y="3709"/>
                  </a:cubicBezTo>
                  <a:cubicBezTo>
                    <a:pt x="2234" y="3709"/>
                    <a:pt x="2741" y="3520"/>
                    <a:pt x="3135" y="3126"/>
                  </a:cubicBezTo>
                  <a:cubicBezTo>
                    <a:pt x="4065" y="2206"/>
                    <a:pt x="3854" y="643"/>
                    <a:pt x="2714"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4" name="Google Shape;7994;p96"/>
            <p:cNvSpPr/>
            <p:nvPr/>
          </p:nvSpPr>
          <p:spPr>
            <a:xfrm>
              <a:off x="5905597" y="3551813"/>
              <a:ext cx="67334" cy="62513"/>
            </a:xfrm>
            <a:custGeom>
              <a:rect b="b" l="l" r="r" t="t"/>
              <a:pathLst>
                <a:path extrusionOk="0" h="2386" w="2570">
                  <a:moveTo>
                    <a:pt x="1286" y="1"/>
                  </a:moveTo>
                  <a:cubicBezTo>
                    <a:pt x="1146" y="1"/>
                    <a:pt x="1007" y="94"/>
                    <a:pt x="1007" y="281"/>
                  </a:cubicBezTo>
                  <a:lnTo>
                    <a:pt x="1007" y="914"/>
                  </a:lnTo>
                  <a:lnTo>
                    <a:pt x="375" y="914"/>
                  </a:lnTo>
                  <a:cubicBezTo>
                    <a:pt x="1" y="914"/>
                    <a:pt x="1" y="1479"/>
                    <a:pt x="375" y="1479"/>
                  </a:cubicBezTo>
                  <a:lnTo>
                    <a:pt x="1007" y="1479"/>
                  </a:lnTo>
                  <a:lnTo>
                    <a:pt x="1007" y="2112"/>
                  </a:lnTo>
                  <a:cubicBezTo>
                    <a:pt x="1007" y="2294"/>
                    <a:pt x="1149" y="2385"/>
                    <a:pt x="1290" y="2385"/>
                  </a:cubicBezTo>
                  <a:cubicBezTo>
                    <a:pt x="1431" y="2385"/>
                    <a:pt x="1573" y="2294"/>
                    <a:pt x="1573" y="2112"/>
                  </a:cubicBezTo>
                  <a:lnTo>
                    <a:pt x="1573" y="1479"/>
                  </a:lnTo>
                  <a:lnTo>
                    <a:pt x="2205" y="1479"/>
                  </a:lnTo>
                  <a:cubicBezTo>
                    <a:pt x="2570" y="1479"/>
                    <a:pt x="2570" y="914"/>
                    <a:pt x="2205" y="914"/>
                  </a:cubicBezTo>
                  <a:lnTo>
                    <a:pt x="1573" y="914"/>
                  </a:lnTo>
                  <a:lnTo>
                    <a:pt x="1573" y="281"/>
                  </a:lnTo>
                  <a:cubicBezTo>
                    <a:pt x="1568" y="94"/>
                    <a:pt x="1427" y="1"/>
                    <a:pt x="1286"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5" name="Google Shape;7995;p96"/>
            <p:cNvSpPr/>
            <p:nvPr/>
          </p:nvSpPr>
          <p:spPr>
            <a:xfrm>
              <a:off x="5887781" y="3355496"/>
              <a:ext cx="14593" cy="69089"/>
            </a:xfrm>
            <a:custGeom>
              <a:rect b="b" l="l" r="r" t="t"/>
              <a:pathLst>
                <a:path extrusionOk="0" h="2637" w="557">
                  <a:moveTo>
                    <a:pt x="0" y="0"/>
                  </a:moveTo>
                  <a:lnTo>
                    <a:pt x="0" y="2588"/>
                  </a:lnTo>
                  <a:cubicBezTo>
                    <a:pt x="0" y="2608"/>
                    <a:pt x="0" y="2617"/>
                    <a:pt x="0" y="2636"/>
                  </a:cubicBezTo>
                  <a:lnTo>
                    <a:pt x="556" y="2636"/>
                  </a:lnTo>
                  <a:cubicBezTo>
                    <a:pt x="556" y="2617"/>
                    <a:pt x="556" y="2608"/>
                    <a:pt x="556" y="2588"/>
                  </a:cubicBezTo>
                  <a:lnTo>
                    <a:pt x="556"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6" name="Google Shape;7996;p96"/>
            <p:cNvSpPr/>
            <p:nvPr/>
          </p:nvSpPr>
          <p:spPr>
            <a:xfrm>
              <a:off x="5931719" y="3355496"/>
              <a:ext cx="14855" cy="69089"/>
            </a:xfrm>
            <a:custGeom>
              <a:rect b="b" l="l" r="r" t="t"/>
              <a:pathLst>
                <a:path extrusionOk="0" h="2637" w="567">
                  <a:moveTo>
                    <a:pt x="1" y="0"/>
                  </a:moveTo>
                  <a:cubicBezTo>
                    <a:pt x="1" y="10"/>
                    <a:pt x="1" y="20"/>
                    <a:pt x="1" y="29"/>
                  </a:cubicBezTo>
                  <a:lnTo>
                    <a:pt x="1" y="2608"/>
                  </a:lnTo>
                  <a:cubicBezTo>
                    <a:pt x="1" y="2617"/>
                    <a:pt x="1" y="2627"/>
                    <a:pt x="1" y="2636"/>
                  </a:cubicBezTo>
                  <a:lnTo>
                    <a:pt x="566" y="2636"/>
                  </a:lnTo>
                  <a:cubicBezTo>
                    <a:pt x="566" y="2627"/>
                    <a:pt x="566" y="2617"/>
                    <a:pt x="566" y="2608"/>
                  </a:cubicBezTo>
                  <a:lnTo>
                    <a:pt x="566" y="29"/>
                  </a:lnTo>
                  <a:cubicBezTo>
                    <a:pt x="566" y="20"/>
                    <a:pt x="566" y="10"/>
                    <a:pt x="566"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97" name="Google Shape;7997;p96"/>
            <p:cNvSpPr/>
            <p:nvPr/>
          </p:nvSpPr>
          <p:spPr>
            <a:xfrm>
              <a:off x="5976416" y="3355496"/>
              <a:ext cx="14593" cy="69089"/>
            </a:xfrm>
            <a:custGeom>
              <a:rect b="b" l="l" r="r" t="t"/>
              <a:pathLst>
                <a:path extrusionOk="0" h="2637" w="557">
                  <a:moveTo>
                    <a:pt x="1" y="0"/>
                  </a:moveTo>
                  <a:lnTo>
                    <a:pt x="1" y="2588"/>
                  </a:lnTo>
                  <a:cubicBezTo>
                    <a:pt x="1" y="2608"/>
                    <a:pt x="1" y="2617"/>
                    <a:pt x="1" y="2636"/>
                  </a:cubicBezTo>
                  <a:lnTo>
                    <a:pt x="557" y="2636"/>
                  </a:lnTo>
                  <a:cubicBezTo>
                    <a:pt x="557" y="2617"/>
                    <a:pt x="557" y="2608"/>
                    <a:pt x="557" y="2588"/>
                  </a:cubicBezTo>
                  <a:lnTo>
                    <a:pt x="557"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7998" name="Google Shape;7998;p96"/>
          <p:cNvGrpSpPr/>
          <p:nvPr/>
        </p:nvGrpSpPr>
        <p:grpSpPr>
          <a:xfrm>
            <a:off x="7524638" y="1320066"/>
            <a:ext cx="370520" cy="361586"/>
            <a:chOff x="7528713" y="1500641"/>
            <a:chExt cx="370520" cy="361586"/>
          </a:xfrm>
        </p:grpSpPr>
        <p:sp>
          <p:nvSpPr>
            <p:cNvPr id="7999" name="Google Shape;7999;p96"/>
            <p:cNvSpPr/>
            <p:nvPr/>
          </p:nvSpPr>
          <p:spPr>
            <a:xfrm>
              <a:off x="7684158" y="1587809"/>
              <a:ext cx="121070" cy="119603"/>
            </a:xfrm>
            <a:custGeom>
              <a:rect b="b" l="l" r="r" t="t"/>
              <a:pathLst>
                <a:path extrusionOk="0" h="4565" w="4621">
                  <a:moveTo>
                    <a:pt x="796" y="1"/>
                  </a:moveTo>
                  <a:cubicBezTo>
                    <a:pt x="717" y="1"/>
                    <a:pt x="638" y="32"/>
                    <a:pt x="576" y="94"/>
                  </a:cubicBezTo>
                  <a:lnTo>
                    <a:pt x="125" y="544"/>
                  </a:lnTo>
                  <a:cubicBezTo>
                    <a:pt x="1" y="669"/>
                    <a:pt x="1" y="861"/>
                    <a:pt x="125" y="985"/>
                  </a:cubicBezTo>
                  <a:lnTo>
                    <a:pt x="3605" y="4474"/>
                  </a:lnTo>
                  <a:cubicBezTo>
                    <a:pt x="3666" y="4536"/>
                    <a:pt x="3745" y="4564"/>
                    <a:pt x="3824" y="4564"/>
                  </a:cubicBezTo>
                  <a:cubicBezTo>
                    <a:pt x="3906" y="4564"/>
                    <a:pt x="3987" y="4533"/>
                    <a:pt x="4046" y="4474"/>
                  </a:cubicBezTo>
                  <a:lnTo>
                    <a:pt x="4496" y="4014"/>
                  </a:lnTo>
                  <a:cubicBezTo>
                    <a:pt x="4621" y="3899"/>
                    <a:pt x="4621" y="3698"/>
                    <a:pt x="4496" y="3583"/>
                  </a:cubicBezTo>
                  <a:lnTo>
                    <a:pt x="1017" y="94"/>
                  </a:lnTo>
                  <a:cubicBezTo>
                    <a:pt x="954" y="32"/>
                    <a:pt x="875" y="1"/>
                    <a:pt x="796"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0" name="Google Shape;8000;p96"/>
            <p:cNvSpPr/>
            <p:nvPr/>
          </p:nvSpPr>
          <p:spPr>
            <a:xfrm>
              <a:off x="7750208" y="1653282"/>
              <a:ext cx="54784" cy="53972"/>
            </a:xfrm>
            <a:custGeom>
              <a:rect b="b" l="l" r="r" t="t"/>
              <a:pathLst>
                <a:path extrusionOk="0" h="2060" w="2091">
                  <a:moveTo>
                    <a:pt x="902" y="1"/>
                  </a:moveTo>
                  <a:lnTo>
                    <a:pt x="904" y="3"/>
                  </a:lnTo>
                  <a:lnTo>
                    <a:pt x="904" y="3"/>
                  </a:lnTo>
                  <a:cubicBezTo>
                    <a:pt x="903" y="2"/>
                    <a:pt x="902" y="2"/>
                    <a:pt x="902" y="1"/>
                  </a:cubicBezTo>
                  <a:close/>
                  <a:moveTo>
                    <a:pt x="904" y="3"/>
                  </a:moveTo>
                  <a:cubicBezTo>
                    <a:pt x="1026" y="128"/>
                    <a:pt x="1025" y="327"/>
                    <a:pt x="902" y="451"/>
                  </a:cubicBezTo>
                  <a:lnTo>
                    <a:pt x="451" y="892"/>
                  </a:lnTo>
                  <a:cubicBezTo>
                    <a:pt x="389" y="955"/>
                    <a:pt x="307" y="986"/>
                    <a:pt x="226" y="986"/>
                  </a:cubicBezTo>
                  <a:cubicBezTo>
                    <a:pt x="144" y="986"/>
                    <a:pt x="63" y="955"/>
                    <a:pt x="1" y="892"/>
                  </a:cubicBezTo>
                  <a:lnTo>
                    <a:pt x="1" y="892"/>
                  </a:lnTo>
                  <a:lnTo>
                    <a:pt x="1074" y="1966"/>
                  </a:lnTo>
                  <a:cubicBezTo>
                    <a:pt x="1136" y="2028"/>
                    <a:pt x="1218" y="2059"/>
                    <a:pt x="1299" y="2059"/>
                  </a:cubicBezTo>
                  <a:cubicBezTo>
                    <a:pt x="1381" y="2059"/>
                    <a:pt x="1462" y="2028"/>
                    <a:pt x="1525" y="1966"/>
                  </a:cubicBezTo>
                  <a:lnTo>
                    <a:pt x="1965" y="1525"/>
                  </a:lnTo>
                  <a:cubicBezTo>
                    <a:pt x="2090" y="1400"/>
                    <a:pt x="2090" y="1209"/>
                    <a:pt x="1975" y="1084"/>
                  </a:cubicBezTo>
                  <a:lnTo>
                    <a:pt x="904" y="3"/>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1" name="Google Shape;8001;p96"/>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2" name="Google Shape;8002;p96"/>
            <p:cNvSpPr/>
            <p:nvPr/>
          </p:nvSpPr>
          <p:spPr>
            <a:xfrm>
              <a:off x="7735143" y="1500641"/>
              <a:ext cx="164091" cy="156702"/>
            </a:xfrm>
            <a:custGeom>
              <a:rect b="b" l="l" r="r" t="t"/>
              <a:pathLst>
                <a:path extrusionOk="0" h="5981" w="6263">
                  <a:moveTo>
                    <a:pt x="5229" y="0"/>
                  </a:moveTo>
                  <a:cubicBezTo>
                    <a:pt x="5065" y="0"/>
                    <a:pt x="4893" y="60"/>
                    <a:pt x="4736" y="200"/>
                  </a:cubicBezTo>
                  <a:lnTo>
                    <a:pt x="0" y="4360"/>
                  </a:lnTo>
                  <a:lnTo>
                    <a:pt x="1620" y="5980"/>
                  </a:lnTo>
                  <a:lnTo>
                    <a:pt x="5780" y="1245"/>
                  </a:lnTo>
                  <a:cubicBezTo>
                    <a:pt x="6263" y="703"/>
                    <a:pt x="5791" y="0"/>
                    <a:pt x="5229"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3" name="Google Shape;8003;p96"/>
            <p:cNvSpPr/>
            <p:nvPr/>
          </p:nvSpPr>
          <p:spPr>
            <a:xfrm>
              <a:off x="7764775" y="1501846"/>
              <a:ext cx="128616" cy="155497"/>
            </a:xfrm>
            <a:custGeom>
              <a:rect b="b" l="l" r="r" t="t"/>
              <a:pathLst>
                <a:path extrusionOk="0" h="5935" w="4909">
                  <a:moveTo>
                    <a:pt x="4314" y="1"/>
                  </a:moveTo>
                  <a:lnTo>
                    <a:pt x="4314" y="1"/>
                  </a:lnTo>
                  <a:cubicBezTo>
                    <a:pt x="4391" y="250"/>
                    <a:pt x="4333" y="519"/>
                    <a:pt x="4160" y="710"/>
                  </a:cubicBezTo>
                  <a:lnTo>
                    <a:pt x="0" y="5445"/>
                  </a:lnTo>
                  <a:lnTo>
                    <a:pt x="489" y="5934"/>
                  </a:lnTo>
                  <a:lnTo>
                    <a:pt x="4649" y="1199"/>
                  </a:lnTo>
                  <a:cubicBezTo>
                    <a:pt x="4908" y="902"/>
                    <a:pt x="4899" y="461"/>
                    <a:pt x="4621" y="183"/>
                  </a:cubicBezTo>
                  <a:cubicBezTo>
                    <a:pt x="4534" y="97"/>
                    <a:pt x="4429" y="30"/>
                    <a:pt x="4314" y="1"/>
                  </a:cubicBezTo>
                  <a:close/>
                </a:path>
              </a:pathLst>
            </a:custGeom>
            <a:solidFill>
              <a:srgbClr val="DDE2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4" name="Google Shape;8004;p96"/>
            <p:cNvSpPr/>
            <p:nvPr/>
          </p:nvSpPr>
          <p:spPr>
            <a:xfrm>
              <a:off x="7528713" y="1618279"/>
              <a:ext cx="252673" cy="243948"/>
            </a:xfrm>
            <a:custGeom>
              <a:rect b="b" l="l" r="r" t="t"/>
              <a:pathLst>
                <a:path extrusionOk="0" h="9311" w="9644">
                  <a:moveTo>
                    <a:pt x="5258" y="1"/>
                  </a:moveTo>
                  <a:cubicBezTo>
                    <a:pt x="3986" y="1"/>
                    <a:pt x="2655" y="522"/>
                    <a:pt x="1620" y="1557"/>
                  </a:cubicBezTo>
                  <a:cubicBezTo>
                    <a:pt x="527" y="2660"/>
                    <a:pt x="0" y="4078"/>
                    <a:pt x="67" y="5420"/>
                  </a:cubicBezTo>
                  <a:cubicBezTo>
                    <a:pt x="86" y="5938"/>
                    <a:pt x="307" y="6417"/>
                    <a:pt x="671" y="6781"/>
                  </a:cubicBezTo>
                  <a:lnTo>
                    <a:pt x="2588" y="8698"/>
                  </a:lnTo>
                  <a:cubicBezTo>
                    <a:pt x="2952" y="9063"/>
                    <a:pt x="3432" y="9283"/>
                    <a:pt x="3949" y="9302"/>
                  </a:cubicBezTo>
                  <a:cubicBezTo>
                    <a:pt x="4027" y="9308"/>
                    <a:pt x="4105" y="9310"/>
                    <a:pt x="4182" y="9310"/>
                  </a:cubicBezTo>
                  <a:cubicBezTo>
                    <a:pt x="4382" y="9310"/>
                    <a:pt x="4580" y="9294"/>
                    <a:pt x="4774" y="9274"/>
                  </a:cubicBezTo>
                  <a:lnTo>
                    <a:pt x="5723" y="9053"/>
                  </a:lnTo>
                  <a:cubicBezTo>
                    <a:pt x="6509" y="8785"/>
                    <a:pt x="7228" y="8334"/>
                    <a:pt x="7812" y="7749"/>
                  </a:cubicBezTo>
                  <a:cubicBezTo>
                    <a:pt x="9154" y="6408"/>
                    <a:pt x="9643" y="4567"/>
                    <a:pt x="9231" y="3005"/>
                  </a:cubicBezTo>
                  <a:lnTo>
                    <a:pt x="6365" y="139"/>
                  </a:lnTo>
                  <a:cubicBezTo>
                    <a:pt x="6007" y="47"/>
                    <a:pt x="5635" y="1"/>
                    <a:pt x="5258" y="1"/>
                  </a:cubicBezTo>
                  <a:close/>
                </a:path>
              </a:pathLst>
            </a:custGeom>
            <a:solidFill>
              <a:srgbClr val="A3B2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5" name="Google Shape;8005;p96"/>
            <p:cNvSpPr/>
            <p:nvPr/>
          </p:nvSpPr>
          <p:spPr>
            <a:xfrm>
              <a:off x="7570136" y="1670627"/>
              <a:ext cx="211251" cy="191574"/>
            </a:xfrm>
            <a:custGeom>
              <a:rect b="b" l="l" r="r" t="t"/>
              <a:pathLst>
                <a:path extrusionOk="0" h="7312" w="8063">
                  <a:moveTo>
                    <a:pt x="6643" y="0"/>
                  </a:moveTo>
                  <a:cubicBezTo>
                    <a:pt x="7056" y="1572"/>
                    <a:pt x="6567" y="3413"/>
                    <a:pt x="5225" y="4745"/>
                  </a:cubicBezTo>
                  <a:cubicBezTo>
                    <a:pt x="4640" y="5339"/>
                    <a:pt x="3921" y="5780"/>
                    <a:pt x="3135" y="6049"/>
                  </a:cubicBezTo>
                  <a:lnTo>
                    <a:pt x="2196" y="6269"/>
                  </a:lnTo>
                  <a:cubicBezTo>
                    <a:pt x="1995" y="6290"/>
                    <a:pt x="1795" y="6306"/>
                    <a:pt x="1595" y="6306"/>
                  </a:cubicBezTo>
                  <a:cubicBezTo>
                    <a:pt x="1517" y="6306"/>
                    <a:pt x="1440" y="6303"/>
                    <a:pt x="1362" y="6298"/>
                  </a:cubicBezTo>
                  <a:cubicBezTo>
                    <a:pt x="854" y="6279"/>
                    <a:pt x="365" y="6058"/>
                    <a:pt x="1" y="5694"/>
                  </a:cubicBezTo>
                  <a:lnTo>
                    <a:pt x="1" y="5694"/>
                  </a:lnTo>
                  <a:lnTo>
                    <a:pt x="1007" y="6700"/>
                  </a:lnTo>
                  <a:cubicBezTo>
                    <a:pt x="1371" y="7065"/>
                    <a:pt x="1851" y="7276"/>
                    <a:pt x="2368" y="7304"/>
                  </a:cubicBezTo>
                  <a:cubicBezTo>
                    <a:pt x="2443" y="7309"/>
                    <a:pt x="2517" y="7312"/>
                    <a:pt x="2592" y="7312"/>
                  </a:cubicBezTo>
                  <a:cubicBezTo>
                    <a:pt x="2795" y="7312"/>
                    <a:pt x="2999" y="7294"/>
                    <a:pt x="3202" y="7266"/>
                  </a:cubicBezTo>
                  <a:lnTo>
                    <a:pt x="4142" y="7055"/>
                  </a:lnTo>
                  <a:cubicBezTo>
                    <a:pt x="4928" y="6787"/>
                    <a:pt x="5637" y="6336"/>
                    <a:pt x="6231" y="5751"/>
                  </a:cubicBezTo>
                  <a:cubicBezTo>
                    <a:pt x="7564" y="4419"/>
                    <a:pt x="8062" y="2579"/>
                    <a:pt x="7650" y="1007"/>
                  </a:cubicBezTo>
                  <a:lnTo>
                    <a:pt x="6643" y="0"/>
                  </a:lnTo>
                  <a:close/>
                </a:path>
              </a:pathLst>
            </a:custGeom>
            <a:solidFill>
              <a:srgbClr val="8DA0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06" name="Google Shape;8006;p96"/>
          <p:cNvGrpSpPr/>
          <p:nvPr/>
        </p:nvGrpSpPr>
        <p:grpSpPr>
          <a:xfrm>
            <a:off x="5313123" y="3174921"/>
            <a:ext cx="367429" cy="362163"/>
            <a:chOff x="5317198" y="3355496"/>
            <a:chExt cx="367429" cy="362163"/>
          </a:xfrm>
        </p:grpSpPr>
        <p:sp>
          <p:nvSpPr>
            <p:cNvPr id="8007" name="Google Shape;8007;p96"/>
            <p:cNvSpPr/>
            <p:nvPr/>
          </p:nvSpPr>
          <p:spPr>
            <a:xfrm>
              <a:off x="5378715" y="3535883"/>
              <a:ext cx="256184" cy="181776"/>
            </a:xfrm>
            <a:custGeom>
              <a:rect b="b" l="l" r="r" t="t"/>
              <a:pathLst>
                <a:path extrusionOk="0" h="6938" w="9778">
                  <a:moveTo>
                    <a:pt x="202" y="0"/>
                  </a:moveTo>
                  <a:cubicBezTo>
                    <a:pt x="101" y="0"/>
                    <a:pt x="1" y="70"/>
                    <a:pt x="1" y="209"/>
                  </a:cubicBezTo>
                  <a:lnTo>
                    <a:pt x="1" y="4637"/>
                  </a:lnTo>
                  <a:cubicBezTo>
                    <a:pt x="1" y="5902"/>
                    <a:pt x="1026" y="6928"/>
                    <a:pt x="2292" y="6937"/>
                  </a:cubicBezTo>
                  <a:lnTo>
                    <a:pt x="7477" y="6937"/>
                  </a:lnTo>
                  <a:cubicBezTo>
                    <a:pt x="8752" y="6928"/>
                    <a:pt x="9778" y="5902"/>
                    <a:pt x="9778" y="4637"/>
                  </a:cubicBezTo>
                  <a:lnTo>
                    <a:pt x="9778" y="496"/>
                  </a:lnTo>
                  <a:cubicBezTo>
                    <a:pt x="9778" y="357"/>
                    <a:pt x="9675" y="288"/>
                    <a:pt x="9572" y="288"/>
                  </a:cubicBezTo>
                  <a:cubicBezTo>
                    <a:pt x="9469" y="288"/>
                    <a:pt x="9366" y="357"/>
                    <a:pt x="9366" y="496"/>
                  </a:cubicBezTo>
                  <a:lnTo>
                    <a:pt x="9366" y="4637"/>
                  </a:lnTo>
                  <a:cubicBezTo>
                    <a:pt x="9366" y="5682"/>
                    <a:pt x="8522" y="6525"/>
                    <a:pt x="7487" y="6525"/>
                  </a:cubicBezTo>
                  <a:lnTo>
                    <a:pt x="2292" y="6525"/>
                  </a:lnTo>
                  <a:cubicBezTo>
                    <a:pt x="1247" y="6525"/>
                    <a:pt x="403" y="5682"/>
                    <a:pt x="403" y="4637"/>
                  </a:cubicBezTo>
                  <a:lnTo>
                    <a:pt x="403" y="209"/>
                  </a:lnTo>
                  <a:cubicBezTo>
                    <a:pt x="403" y="70"/>
                    <a:pt x="303" y="0"/>
                    <a:pt x="202"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8" name="Google Shape;8008;p96"/>
            <p:cNvSpPr/>
            <p:nvPr/>
          </p:nvSpPr>
          <p:spPr>
            <a:xfrm>
              <a:off x="5455822" y="3438419"/>
              <a:ext cx="112031" cy="218220"/>
            </a:xfrm>
            <a:custGeom>
              <a:rect b="b" l="l" r="r" t="t"/>
              <a:pathLst>
                <a:path extrusionOk="0" h="8329" w="4276">
                  <a:moveTo>
                    <a:pt x="4069" y="1"/>
                  </a:moveTo>
                  <a:cubicBezTo>
                    <a:pt x="3966" y="1"/>
                    <a:pt x="3863" y="70"/>
                    <a:pt x="3863" y="209"/>
                  </a:cubicBezTo>
                  <a:lnTo>
                    <a:pt x="3863" y="6727"/>
                  </a:lnTo>
                  <a:cubicBezTo>
                    <a:pt x="3863" y="7389"/>
                    <a:pt x="3336" y="7916"/>
                    <a:pt x="2675" y="7916"/>
                  </a:cubicBezTo>
                  <a:lnTo>
                    <a:pt x="1601" y="7916"/>
                  </a:lnTo>
                  <a:cubicBezTo>
                    <a:pt x="940" y="7916"/>
                    <a:pt x="413" y="7389"/>
                    <a:pt x="413" y="6727"/>
                  </a:cubicBezTo>
                  <a:lnTo>
                    <a:pt x="413" y="3775"/>
                  </a:lnTo>
                  <a:cubicBezTo>
                    <a:pt x="413" y="3636"/>
                    <a:pt x="309" y="3567"/>
                    <a:pt x="206" y="3567"/>
                  </a:cubicBezTo>
                  <a:cubicBezTo>
                    <a:pt x="103" y="3567"/>
                    <a:pt x="0" y="3636"/>
                    <a:pt x="0" y="3775"/>
                  </a:cubicBezTo>
                  <a:lnTo>
                    <a:pt x="0" y="6727"/>
                  </a:lnTo>
                  <a:cubicBezTo>
                    <a:pt x="0" y="7609"/>
                    <a:pt x="719" y="8319"/>
                    <a:pt x="1592" y="8328"/>
                  </a:cubicBezTo>
                  <a:lnTo>
                    <a:pt x="2675" y="8328"/>
                  </a:lnTo>
                  <a:cubicBezTo>
                    <a:pt x="3557" y="8328"/>
                    <a:pt x="4266" y="7619"/>
                    <a:pt x="4275" y="6737"/>
                  </a:cubicBezTo>
                  <a:lnTo>
                    <a:pt x="4275" y="209"/>
                  </a:lnTo>
                  <a:cubicBezTo>
                    <a:pt x="4275" y="70"/>
                    <a:pt x="4172" y="1"/>
                    <a:pt x="406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09" name="Google Shape;8009;p96"/>
            <p:cNvSpPr/>
            <p:nvPr/>
          </p:nvSpPr>
          <p:spPr>
            <a:xfrm>
              <a:off x="5448276" y="3359505"/>
              <a:ext cx="59815" cy="185129"/>
            </a:xfrm>
            <a:custGeom>
              <a:rect b="b" l="l" r="r" t="t"/>
              <a:pathLst>
                <a:path extrusionOk="0" h="7066" w="2283">
                  <a:moveTo>
                    <a:pt x="1" y="1"/>
                  </a:moveTo>
                  <a:cubicBezTo>
                    <a:pt x="116" y="106"/>
                    <a:pt x="183" y="260"/>
                    <a:pt x="183" y="423"/>
                  </a:cubicBezTo>
                  <a:lnTo>
                    <a:pt x="183" y="6653"/>
                  </a:lnTo>
                  <a:cubicBezTo>
                    <a:pt x="183" y="6806"/>
                    <a:pt x="116" y="6960"/>
                    <a:pt x="1" y="7065"/>
                  </a:cubicBezTo>
                  <a:lnTo>
                    <a:pt x="1084" y="7065"/>
                  </a:lnTo>
                  <a:cubicBezTo>
                    <a:pt x="1745" y="7065"/>
                    <a:pt x="2282" y="6528"/>
                    <a:pt x="2282" y="5867"/>
                  </a:cubicBezTo>
                  <a:lnTo>
                    <a:pt x="2282" y="1199"/>
                  </a:lnTo>
                  <a:cubicBezTo>
                    <a:pt x="2282" y="538"/>
                    <a:pt x="1745" y="1"/>
                    <a:pt x="108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0" name="Google Shape;8010;p96"/>
            <p:cNvSpPr/>
            <p:nvPr/>
          </p:nvSpPr>
          <p:spPr>
            <a:xfrm>
              <a:off x="5448276" y="3359505"/>
              <a:ext cx="21877" cy="185129"/>
            </a:xfrm>
            <a:custGeom>
              <a:rect b="b" l="l" r="r" t="t"/>
              <a:pathLst>
                <a:path extrusionOk="0" h="7066" w="835">
                  <a:moveTo>
                    <a:pt x="1" y="1"/>
                  </a:moveTo>
                  <a:cubicBezTo>
                    <a:pt x="116" y="116"/>
                    <a:pt x="183" y="260"/>
                    <a:pt x="183" y="423"/>
                  </a:cubicBezTo>
                  <a:lnTo>
                    <a:pt x="183" y="6653"/>
                  </a:lnTo>
                  <a:cubicBezTo>
                    <a:pt x="183" y="6806"/>
                    <a:pt x="116" y="6960"/>
                    <a:pt x="1" y="7065"/>
                  </a:cubicBezTo>
                  <a:lnTo>
                    <a:pt x="653" y="7065"/>
                  </a:lnTo>
                  <a:cubicBezTo>
                    <a:pt x="768" y="6960"/>
                    <a:pt x="835" y="6806"/>
                    <a:pt x="835" y="6653"/>
                  </a:cubicBezTo>
                  <a:lnTo>
                    <a:pt x="835" y="423"/>
                  </a:lnTo>
                  <a:cubicBezTo>
                    <a:pt x="835" y="260"/>
                    <a:pt x="768" y="106"/>
                    <a:pt x="65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1" name="Google Shape;8011;p96"/>
            <p:cNvSpPr/>
            <p:nvPr/>
          </p:nvSpPr>
          <p:spPr>
            <a:xfrm>
              <a:off x="5529653" y="3432839"/>
              <a:ext cx="67570" cy="21379"/>
            </a:xfrm>
            <a:custGeom>
              <a:rect b="b" l="l" r="r" t="t"/>
              <a:pathLst>
                <a:path extrusionOk="0" h="816" w="2579">
                  <a:moveTo>
                    <a:pt x="355" y="1"/>
                  </a:moveTo>
                  <a:cubicBezTo>
                    <a:pt x="163" y="1"/>
                    <a:pt x="0" y="154"/>
                    <a:pt x="0" y="346"/>
                  </a:cubicBezTo>
                  <a:lnTo>
                    <a:pt x="0" y="470"/>
                  </a:lnTo>
                  <a:cubicBezTo>
                    <a:pt x="0" y="662"/>
                    <a:pt x="163" y="815"/>
                    <a:pt x="355" y="815"/>
                  </a:cubicBezTo>
                  <a:lnTo>
                    <a:pt x="2234" y="815"/>
                  </a:lnTo>
                  <a:cubicBezTo>
                    <a:pt x="2426" y="815"/>
                    <a:pt x="2579" y="662"/>
                    <a:pt x="2579" y="470"/>
                  </a:cubicBezTo>
                  <a:lnTo>
                    <a:pt x="2579" y="346"/>
                  </a:lnTo>
                  <a:cubicBezTo>
                    <a:pt x="2579" y="154"/>
                    <a:pt x="2426" y="1"/>
                    <a:pt x="2234"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2" name="Google Shape;8012;p96"/>
            <p:cNvSpPr/>
            <p:nvPr/>
          </p:nvSpPr>
          <p:spPr>
            <a:xfrm>
              <a:off x="5571102" y="3432839"/>
              <a:ext cx="26383" cy="21877"/>
            </a:xfrm>
            <a:custGeom>
              <a:rect b="b" l="l" r="r" t="t"/>
              <a:pathLst>
                <a:path extrusionOk="0" h="835" w="1007">
                  <a:moveTo>
                    <a:pt x="0" y="1"/>
                  </a:moveTo>
                  <a:cubicBezTo>
                    <a:pt x="201" y="1"/>
                    <a:pt x="364" y="164"/>
                    <a:pt x="364" y="365"/>
                  </a:cubicBezTo>
                  <a:lnTo>
                    <a:pt x="364" y="470"/>
                  </a:lnTo>
                  <a:cubicBezTo>
                    <a:pt x="364" y="672"/>
                    <a:pt x="201" y="835"/>
                    <a:pt x="0" y="835"/>
                  </a:cubicBezTo>
                  <a:lnTo>
                    <a:pt x="652" y="835"/>
                  </a:lnTo>
                  <a:cubicBezTo>
                    <a:pt x="844" y="835"/>
                    <a:pt x="1007" y="672"/>
                    <a:pt x="1007" y="470"/>
                  </a:cubicBezTo>
                  <a:lnTo>
                    <a:pt x="1007" y="365"/>
                  </a:lnTo>
                  <a:cubicBezTo>
                    <a:pt x="1007" y="164"/>
                    <a:pt x="844" y="1"/>
                    <a:pt x="652"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3" name="Google Shape;8013;p96"/>
            <p:cNvSpPr/>
            <p:nvPr/>
          </p:nvSpPr>
          <p:spPr>
            <a:xfrm>
              <a:off x="5596699" y="3538058"/>
              <a:ext cx="67832" cy="21405"/>
            </a:xfrm>
            <a:custGeom>
              <a:rect b="b" l="l" r="r" t="t"/>
              <a:pathLst>
                <a:path extrusionOk="0" h="817" w="2589">
                  <a:moveTo>
                    <a:pt x="2250" y="1"/>
                  </a:moveTo>
                  <a:cubicBezTo>
                    <a:pt x="2245" y="1"/>
                    <a:pt x="2240" y="1"/>
                    <a:pt x="2234" y="1"/>
                  </a:cubicBezTo>
                  <a:lnTo>
                    <a:pt x="355" y="1"/>
                  </a:lnTo>
                  <a:cubicBezTo>
                    <a:pt x="164" y="1"/>
                    <a:pt x="1" y="154"/>
                    <a:pt x="1" y="346"/>
                  </a:cubicBezTo>
                  <a:lnTo>
                    <a:pt x="1" y="471"/>
                  </a:lnTo>
                  <a:cubicBezTo>
                    <a:pt x="1" y="662"/>
                    <a:pt x="164" y="816"/>
                    <a:pt x="355" y="816"/>
                  </a:cubicBezTo>
                  <a:lnTo>
                    <a:pt x="2234" y="816"/>
                  </a:lnTo>
                  <a:cubicBezTo>
                    <a:pt x="2240" y="816"/>
                    <a:pt x="2246" y="816"/>
                    <a:pt x="2251" y="816"/>
                  </a:cubicBezTo>
                  <a:cubicBezTo>
                    <a:pt x="2435" y="816"/>
                    <a:pt x="2589" y="666"/>
                    <a:pt x="2589" y="480"/>
                  </a:cubicBezTo>
                  <a:lnTo>
                    <a:pt x="2589" y="356"/>
                  </a:lnTo>
                  <a:cubicBezTo>
                    <a:pt x="2589" y="160"/>
                    <a:pt x="2435" y="1"/>
                    <a:pt x="2250" y="1"/>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4" name="Google Shape;8014;p96"/>
            <p:cNvSpPr/>
            <p:nvPr/>
          </p:nvSpPr>
          <p:spPr>
            <a:xfrm>
              <a:off x="5639903" y="3538058"/>
              <a:ext cx="24628" cy="21641"/>
            </a:xfrm>
            <a:custGeom>
              <a:rect b="b" l="l" r="r" t="t"/>
              <a:pathLst>
                <a:path extrusionOk="0" h="826" w="940">
                  <a:moveTo>
                    <a:pt x="0" y="1"/>
                  </a:moveTo>
                  <a:cubicBezTo>
                    <a:pt x="192" y="1"/>
                    <a:pt x="355" y="154"/>
                    <a:pt x="355" y="356"/>
                  </a:cubicBezTo>
                  <a:lnTo>
                    <a:pt x="355" y="461"/>
                  </a:lnTo>
                  <a:cubicBezTo>
                    <a:pt x="355" y="662"/>
                    <a:pt x="192" y="825"/>
                    <a:pt x="0" y="825"/>
                  </a:cubicBezTo>
                  <a:lnTo>
                    <a:pt x="585" y="825"/>
                  </a:lnTo>
                  <a:cubicBezTo>
                    <a:pt x="777" y="825"/>
                    <a:pt x="940" y="662"/>
                    <a:pt x="940" y="461"/>
                  </a:cubicBezTo>
                  <a:lnTo>
                    <a:pt x="940" y="356"/>
                  </a:lnTo>
                  <a:cubicBezTo>
                    <a:pt x="940" y="154"/>
                    <a:pt x="777" y="1"/>
                    <a:pt x="585"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5" name="Google Shape;8015;p96"/>
            <p:cNvSpPr/>
            <p:nvPr/>
          </p:nvSpPr>
          <p:spPr>
            <a:xfrm>
              <a:off x="5576604" y="3470514"/>
              <a:ext cx="108023" cy="68592"/>
            </a:xfrm>
            <a:custGeom>
              <a:rect b="b" l="l" r="r" t="t"/>
              <a:pathLst>
                <a:path extrusionOk="0" h="2618" w="4123">
                  <a:moveTo>
                    <a:pt x="2062" y="0"/>
                  </a:moveTo>
                  <a:cubicBezTo>
                    <a:pt x="701" y="0"/>
                    <a:pt x="1" y="1640"/>
                    <a:pt x="959" y="2617"/>
                  </a:cubicBezTo>
                  <a:cubicBezTo>
                    <a:pt x="1007" y="2589"/>
                    <a:pt x="1065" y="2579"/>
                    <a:pt x="1132" y="2579"/>
                  </a:cubicBezTo>
                  <a:lnTo>
                    <a:pt x="3001" y="2579"/>
                  </a:lnTo>
                  <a:cubicBezTo>
                    <a:pt x="3059" y="2579"/>
                    <a:pt x="3116" y="2589"/>
                    <a:pt x="3164" y="2617"/>
                  </a:cubicBezTo>
                  <a:cubicBezTo>
                    <a:pt x="4123" y="1640"/>
                    <a:pt x="3423" y="0"/>
                    <a:pt x="2062"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6" name="Google Shape;8016;p96"/>
            <p:cNvSpPr/>
            <p:nvPr/>
          </p:nvSpPr>
          <p:spPr>
            <a:xfrm>
              <a:off x="5600734" y="3538058"/>
              <a:ext cx="5528" cy="1284"/>
            </a:xfrm>
            <a:custGeom>
              <a:rect b="b" l="l" r="r" t="t"/>
              <a:pathLst>
                <a:path extrusionOk="0" h="49" w="211">
                  <a:moveTo>
                    <a:pt x="0" y="1"/>
                  </a:moveTo>
                  <a:cubicBezTo>
                    <a:pt x="10" y="20"/>
                    <a:pt x="29" y="30"/>
                    <a:pt x="38" y="49"/>
                  </a:cubicBezTo>
                  <a:cubicBezTo>
                    <a:pt x="86" y="20"/>
                    <a:pt x="153" y="1"/>
                    <a:pt x="211" y="1"/>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7" name="Google Shape;8017;p96"/>
            <p:cNvSpPr/>
            <p:nvPr/>
          </p:nvSpPr>
          <p:spPr>
            <a:xfrm>
              <a:off x="5621327" y="3470776"/>
              <a:ext cx="63299" cy="68565"/>
            </a:xfrm>
            <a:custGeom>
              <a:rect b="b" l="l" r="r" t="t"/>
              <a:pathLst>
                <a:path extrusionOk="0" h="2617" w="2416">
                  <a:moveTo>
                    <a:pt x="355" y="0"/>
                  </a:moveTo>
                  <a:cubicBezTo>
                    <a:pt x="230" y="0"/>
                    <a:pt x="115" y="10"/>
                    <a:pt x="0" y="38"/>
                  </a:cubicBezTo>
                  <a:cubicBezTo>
                    <a:pt x="1131" y="316"/>
                    <a:pt x="1563" y="1706"/>
                    <a:pt x="777" y="2569"/>
                  </a:cubicBezTo>
                  <a:lnTo>
                    <a:pt x="1294" y="2569"/>
                  </a:lnTo>
                  <a:cubicBezTo>
                    <a:pt x="1352" y="2569"/>
                    <a:pt x="1409" y="2588"/>
                    <a:pt x="1467" y="2617"/>
                  </a:cubicBezTo>
                  <a:cubicBezTo>
                    <a:pt x="2416" y="1639"/>
                    <a:pt x="1726" y="0"/>
                    <a:pt x="364" y="0"/>
                  </a:cubicBezTo>
                  <a:close/>
                </a:path>
              </a:pathLst>
            </a:custGeom>
            <a:solidFill>
              <a:srgbClr val="CAD3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8" name="Google Shape;8018;p96"/>
            <p:cNvSpPr/>
            <p:nvPr/>
          </p:nvSpPr>
          <p:spPr>
            <a:xfrm>
              <a:off x="5528396" y="3355496"/>
              <a:ext cx="70085" cy="77369"/>
            </a:xfrm>
            <a:custGeom>
              <a:rect b="b" l="l" r="r" t="t"/>
              <a:pathLst>
                <a:path extrusionOk="0" h="2953" w="2675">
                  <a:moveTo>
                    <a:pt x="1342" y="0"/>
                  </a:moveTo>
                  <a:cubicBezTo>
                    <a:pt x="604" y="0"/>
                    <a:pt x="1" y="719"/>
                    <a:pt x="1" y="1611"/>
                  </a:cubicBezTo>
                  <a:cubicBezTo>
                    <a:pt x="1" y="2023"/>
                    <a:pt x="135" y="2675"/>
                    <a:pt x="346" y="2953"/>
                  </a:cubicBezTo>
                  <a:lnTo>
                    <a:pt x="2339" y="2953"/>
                  </a:lnTo>
                  <a:cubicBezTo>
                    <a:pt x="2493" y="2713"/>
                    <a:pt x="2589" y="2435"/>
                    <a:pt x="2637" y="2148"/>
                  </a:cubicBezTo>
                  <a:cubicBezTo>
                    <a:pt x="2665" y="1927"/>
                    <a:pt x="2675" y="1697"/>
                    <a:pt x="2675" y="1477"/>
                  </a:cubicBezTo>
                  <a:cubicBezTo>
                    <a:pt x="2627" y="652"/>
                    <a:pt x="2042" y="0"/>
                    <a:pt x="1342"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19" name="Google Shape;8019;p96"/>
            <p:cNvSpPr/>
            <p:nvPr/>
          </p:nvSpPr>
          <p:spPr>
            <a:xfrm>
              <a:off x="5554779" y="3355496"/>
              <a:ext cx="43964" cy="77369"/>
            </a:xfrm>
            <a:custGeom>
              <a:rect b="b" l="l" r="r" t="t"/>
              <a:pathLst>
                <a:path extrusionOk="0" h="2953" w="1678">
                  <a:moveTo>
                    <a:pt x="335" y="0"/>
                  </a:moveTo>
                  <a:cubicBezTo>
                    <a:pt x="220" y="0"/>
                    <a:pt x="105" y="20"/>
                    <a:pt x="0" y="48"/>
                  </a:cubicBezTo>
                  <a:cubicBezTo>
                    <a:pt x="537" y="221"/>
                    <a:pt x="949" y="786"/>
                    <a:pt x="987" y="1477"/>
                  </a:cubicBezTo>
                  <a:lnTo>
                    <a:pt x="939" y="2148"/>
                  </a:lnTo>
                  <a:cubicBezTo>
                    <a:pt x="901" y="2435"/>
                    <a:pt x="805" y="2703"/>
                    <a:pt x="652" y="2953"/>
                  </a:cubicBezTo>
                  <a:lnTo>
                    <a:pt x="1332" y="2953"/>
                  </a:lnTo>
                  <a:cubicBezTo>
                    <a:pt x="1486" y="2703"/>
                    <a:pt x="1582" y="2435"/>
                    <a:pt x="1620" y="2148"/>
                  </a:cubicBezTo>
                  <a:lnTo>
                    <a:pt x="1677" y="1477"/>
                  </a:lnTo>
                  <a:cubicBezTo>
                    <a:pt x="1620" y="652"/>
                    <a:pt x="1045" y="0"/>
                    <a:pt x="33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0" name="Google Shape;8020;p96"/>
            <p:cNvSpPr/>
            <p:nvPr/>
          </p:nvSpPr>
          <p:spPr>
            <a:xfrm>
              <a:off x="5317433" y="3355496"/>
              <a:ext cx="135637" cy="193146"/>
            </a:xfrm>
            <a:custGeom>
              <a:rect b="b" l="l" r="r" t="t"/>
              <a:pathLst>
                <a:path extrusionOk="0" h="7372" w="5177">
                  <a:moveTo>
                    <a:pt x="1199" y="0"/>
                  </a:moveTo>
                  <a:cubicBezTo>
                    <a:pt x="538" y="0"/>
                    <a:pt x="1" y="537"/>
                    <a:pt x="1" y="1199"/>
                  </a:cubicBezTo>
                  <a:lnTo>
                    <a:pt x="1" y="6173"/>
                  </a:lnTo>
                  <a:cubicBezTo>
                    <a:pt x="1" y="6835"/>
                    <a:pt x="538" y="7372"/>
                    <a:pt x="1199" y="7372"/>
                  </a:cubicBezTo>
                  <a:lnTo>
                    <a:pt x="4611" y="7372"/>
                  </a:lnTo>
                  <a:cubicBezTo>
                    <a:pt x="4918" y="7372"/>
                    <a:pt x="5177" y="7122"/>
                    <a:pt x="5177" y="6806"/>
                  </a:cubicBezTo>
                  <a:lnTo>
                    <a:pt x="5177" y="576"/>
                  </a:lnTo>
                  <a:cubicBezTo>
                    <a:pt x="5177" y="259"/>
                    <a:pt x="4918" y="0"/>
                    <a:pt x="4611"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1" name="Google Shape;8021;p96"/>
            <p:cNvSpPr/>
            <p:nvPr/>
          </p:nvSpPr>
          <p:spPr>
            <a:xfrm>
              <a:off x="5317198" y="3357514"/>
              <a:ext cx="135873" cy="191129"/>
            </a:xfrm>
            <a:custGeom>
              <a:rect b="b" l="l" r="r" t="t"/>
              <a:pathLst>
                <a:path extrusionOk="0" h="7295" w="5186">
                  <a:moveTo>
                    <a:pt x="786" y="0"/>
                  </a:moveTo>
                  <a:lnTo>
                    <a:pt x="786" y="0"/>
                  </a:lnTo>
                  <a:cubicBezTo>
                    <a:pt x="317" y="173"/>
                    <a:pt x="0" y="623"/>
                    <a:pt x="0" y="1122"/>
                  </a:cubicBezTo>
                  <a:lnTo>
                    <a:pt x="0" y="6096"/>
                  </a:lnTo>
                  <a:cubicBezTo>
                    <a:pt x="0" y="6758"/>
                    <a:pt x="537" y="7295"/>
                    <a:pt x="1198" y="7295"/>
                  </a:cubicBezTo>
                  <a:lnTo>
                    <a:pt x="4611" y="7295"/>
                  </a:lnTo>
                  <a:cubicBezTo>
                    <a:pt x="4927" y="7295"/>
                    <a:pt x="5186" y="7036"/>
                    <a:pt x="5186" y="6719"/>
                  </a:cubicBezTo>
                  <a:lnTo>
                    <a:pt x="5186" y="6585"/>
                  </a:lnTo>
                  <a:lnTo>
                    <a:pt x="1917" y="6595"/>
                  </a:lnTo>
                  <a:cubicBezTo>
                    <a:pt x="1256" y="6595"/>
                    <a:pt x="719" y="6058"/>
                    <a:pt x="719" y="5397"/>
                  </a:cubicBezTo>
                  <a:lnTo>
                    <a:pt x="719" y="422"/>
                  </a:lnTo>
                  <a:cubicBezTo>
                    <a:pt x="719" y="278"/>
                    <a:pt x="738" y="134"/>
                    <a:pt x="786"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2" name="Google Shape;8022;p96"/>
            <p:cNvSpPr/>
            <p:nvPr/>
          </p:nvSpPr>
          <p:spPr>
            <a:xfrm>
              <a:off x="5625336" y="3485579"/>
              <a:ext cx="10821" cy="27641"/>
            </a:xfrm>
            <a:custGeom>
              <a:rect b="b" l="l" r="r" t="t"/>
              <a:pathLst>
                <a:path extrusionOk="0" h="1055" w="413">
                  <a:moveTo>
                    <a:pt x="207" y="1"/>
                  </a:moveTo>
                  <a:cubicBezTo>
                    <a:pt x="104" y="1"/>
                    <a:pt x="1" y="68"/>
                    <a:pt x="1" y="202"/>
                  </a:cubicBezTo>
                  <a:lnTo>
                    <a:pt x="1" y="854"/>
                  </a:lnTo>
                  <a:cubicBezTo>
                    <a:pt x="1" y="959"/>
                    <a:pt x="87" y="1055"/>
                    <a:pt x="202" y="1055"/>
                  </a:cubicBezTo>
                  <a:cubicBezTo>
                    <a:pt x="317" y="1055"/>
                    <a:pt x="413" y="959"/>
                    <a:pt x="413" y="844"/>
                  </a:cubicBezTo>
                  <a:lnTo>
                    <a:pt x="413" y="202"/>
                  </a:lnTo>
                  <a:cubicBezTo>
                    <a:pt x="413" y="68"/>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3" name="Google Shape;8023;p96"/>
          <p:cNvGrpSpPr/>
          <p:nvPr/>
        </p:nvGrpSpPr>
        <p:grpSpPr>
          <a:xfrm>
            <a:off x="5298896" y="1319988"/>
            <a:ext cx="383175" cy="362241"/>
            <a:chOff x="5302971" y="1500563"/>
            <a:chExt cx="383175" cy="362241"/>
          </a:xfrm>
        </p:grpSpPr>
        <p:sp>
          <p:nvSpPr>
            <p:cNvPr id="8024" name="Google Shape;8024;p96"/>
            <p:cNvSpPr/>
            <p:nvPr/>
          </p:nvSpPr>
          <p:spPr>
            <a:xfrm>
              <a:off x="5302971" y="1500563"/>
              <a:ext cx="383175" cy="362241"/>
            </a:xfrm>
            <a:custGeom>
              <a:rect b="b" l="l" r="r" t="t"/>
              <a:pathLst>
                <a:path extrusionOk="0" h="13826" w="14625">
                  <a:moveTo>
                    <a:pt x="10701" y="1"/>
                  </a:moveTo>
                  <a:cubicBezTo>
                    <a:pt x="10676" y="1"/>
                    <a:pt x="10652" y="1"/>
                    <a:pt x="10627" y="2"/>
                  </a:cubicBezTo>
                  <a:cubicBezTo>
                    <a:pt x="9515" y="60"/>
                    <a:pt x="8758" y="1152"/>
                    <a:pt x="9113" y="2207"/>
                  </a:cubicBezTo>
                  <a:cubicBezTo>
                    <a:pt x="9218" y="2571"/>
                    <a:pt x="9122" y="2964"/>
                    <a:pt x="8854" y="3232"/>
                  </a:cubicBezTo>
                  <a:lnTo>
                    <a:pt x="3860" y="8226"/>
                  </a:lnTo>
                  <a:cubicBezTo>
                    <a:pt x="3666" y="8420"/>
                    <a:pt x="3409" y="8523"/>
                    <a:pt x="3147" y="8523"/>
                  </a:cubicBezTo>
                  <a:cubicBezTo>
                    <a:pt x="3045" y="8523"/>
                    <a:pt x="2943" y="8508"/>
                    <a:pt x="2844" y="8475"/>
                  </a:cubicBezTo>
                  <a:cubicBezTo>
                    <a:pt x="2657" y="8417"/>
                    <a:pt x="2476" y="8389"/>
                    <a:pt x="2303" y="8389"/>
                  </a:cubicBezTo>
                  <a:cubicBezTo>
                    <a:pt x="896" y="8389"/>
                    <a:pt x="1" y="10176"/>
                    <a:pt x="1118" y="11294"/>
                  </a:cubicBezTo>
                  <a:cubicBezTo>
                    <a:pt x="1438" y="11621"/>
                    <a:pt x="1868" y="11798"/>
                    <a:pt x="2314" y="11798"/>
                  </a:cubicBezTo>
                  <a:cubicBezTo>
                    <a:pt x="2442" y="11798"/>
                    <a:pt x="2571" y="11784"/>
                    <a:pt x="2700" y="11754"/>
                  </a:cubicBezTo>
                  <a:lnTo>
                    <a:pt x="2700" y="11754"/>
                  </a:lnTo>
                  <a:cubicBezTo>
                    <a:pt x="2456" y="12822"/>
                    <a:pt x="3275" y="13826"/>
                    <a:pt x="4350" y="13826"/>
                  </a:cubicBezTo>
                  <a:cubicBezTo>
                    <a:pt x="4375" y="13826"/>
                    <a:pt x="4400" y="13825"/>
                    <a:pt x="4425" y="13824"/>
                  </a:cubicBezTo>
                  <a:cubicBezTo>
                    <a:pt x="5547" y="13776"/>
                    <a:pt x="6314" y="12683"/>
                    <a:pt x="5978" y="11619"/>
                  </a:cubicBezTo>
                  <a:cubicBezTo>
                    <a:pt x="5863" y="11255"/>
                    <a:pt x="5959" y="10862"/>
                    <a:pt x="6227" y="10594"/>
                  </a:cubicBezTo>
                  <a:lnTo>
                    <a:pt x="7311" y="9511"/>
                  </a:lnTo>
                  <a:lnTo>
                    <a:pt x="11221" y="5600"/>
                  </a:lnTo>
                  <a:cubicBezTo>
                    <a:pt x="11415" y="5407"/>
                    <a:pt x="11673" y="5303"/>
                    <a:pt x="11938" y="5303"/>
                  </a:cubicBezTo>
                  <a:cubicBezTo>
                    <a:pt x="12041" y="5303"/>
                    <a:pt x="12145" y="5318"/>
                    <a:pt x="12247" y="5351"/>
                  </a:cubicBezTo>
                  <a:cubicBezTo>
                    <a:pt x="12413" y="5402"/>
                    <a:pt x="12585" y="5428"/>
                    <a:pt x="12756" y="5428"/>
                  </a:cubicBezTo>
                  <a:cubicBezTo>
                    <a:pt x="13186" y="5428"/>
                    <a:pt x="13612" y="5266"/>
                    <a:pt x="13934" y="4958"/>
                  </a:cubicBezTo>
                  <a:cubicBezTo>
                    <a:pt x="14615" y="4296"/>
                    <a:pt x="14624" y="3204"/>
                    <a:pt x="13963" y="2523"/>
                  </a:cubicBezTo>
                  <a:cubicBezTo>
                    <a:pt x="13639" y="2199"/>
                    <a:pt x="13202" y="2023"/>
                    <a:pt x="12756" y="2023"/>
                  </a:cubicBezTo>
                  <a:cubicBezTo>
                    <a:pt x="12634" y="2023"/>
                    <a:pt x="12512" y="2036"/>
                    <a:pt x="12391" y="2063"/>
                  </a:cubicBezTo>
                  <a:cubicBezTo>
                    <a:pt x="12515" y="1497"/>
                    <a:pt x="12343" y="903"/>
                    <a:pt x="11931" y="491"/>
                  </a:cubicBezTo>
                  <a:cubicBezTo>
                    <a:pt x="11768" y="328"/>
                    <a:pt x="11576" y="203"/>
                    <a:pt x="11365" y="127"/>
                  </a:cubicBezTo>
                  <a:cubicBezTo>
                    <a:pt x="11149" y="40"/>
                    <a:pt x="10926" y="1"/>
                    <a:pt x="1070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5" name="Google Shape;8025;p96"/>
            <p:cNvSpPr/>
            <p:nvPr/>
          </p:nvSpPr>
          <p:spPr>
            <a:xfrm>
              <a:off x="5375964" y="1557102"/>
              <a:ext cx="309920" cy="305675"/>
            </a:xfrm>
            <a:custGeom>
              <a:rect b="b" l="l" r="r" t="t"/>
              <a:pathLst>
                <a:path extrusionOk="0" h="11667" w="11829">
                  <a:moveTo>
                    <a:pt x="10611" y="1"/>
                  </a:moveTo>
                  <a:cubicBezTo>
                    <a:pt x="10880" y="643"/>
                    <a:pt x="10726" y="1391"/>
                    <a:pt x="10218" y="1879"/>
                  </a:cubicBezTo>
                  <a:cubicBezTo>
                    <a:pt x="9896" y="2188"/>
                    <a:pt x="9475" y="2350"/>
                    <a:pt x="9044" y="2350"/>
                  </a:cubicBezTo>
                  <a:cubicBezTo>
                    <a:pt x="8873" y="2350"/>
                    <a:pt x="8700" y="2324"/>
                    <a:pt x="8531" y="2272"/>
                  </a:cubicBezTo>
                  <a:cubicBezTo>
                    <a:pt x="8432" y="2240"/>
                    <a:pt x="8330" y="2225"/>
                    <a:pt x="8228" y="2225"/>
                  </a:cubicBezTo>
                  <a:cubicBezTo>
                    <a:pt x="7966" y="2225"/>
                    <a:pt x="7708" y="2328"/>
                    <a:pt x="7515" y="2522"/>
                  </a:cubicBezTo>
                  <a:lnTo>
                    <a:pt x="4352" y="5685"/>
                  </a:lnTo>
                  <a:lnTo>
                    <a:pt x="3595" y="6432"/>
                  </a:lnTo>
                  <a:lnTo>
                    <a:pt x="2521" y="7516"/>
                  </a:lnTo>
                  <a:cubicBezTo>
                    <a:pt x="2253" y="7784"/>
                    <a:pt x="2157" y="8177"/>
                    <a:pt x="2262" y="8541"/>
                  </a:cubicBezTo>
                  <a:cubicBezTo>
                    <a:pt x="2454" y="9126"/>
                    <a:pt x="2301" y="9768"/>
                    <a:pt x="1879" y="10219"/>
                  </a:cubicBezTo>
                  <a:cubicBezTo>
                    <a:pt x="1547" y="10564"/>
                    <a:pt x="1096" y="10745"/>
                    <a:pt x="640" y="10745"/>
                  </a:cubicBezTo>
                  <a:cubicBezTo>
                    <a:pt x="424" y="10745"/>
                    <a:pt x="206" y="10704"/>
                    <a:pt x="0" y="10621"/>
                  </a:cubicBezTo>
                  <a:lnTo>
                    <a:pt x="0" y="10621"/>
                  </a:lnTo>
                  <a:cubicBezTo>
                    <a:pt x="77" y="10823"/>
                    <a:pt x="211" y="11014"/>
                    <a:pt x="374" y="11177"/>
                  </a:cubicBezTo>
                  <a:cubicBezTo>
                    <a:pt x="705" y="11503"/>
                    <a:pt x="1138" y="11666"/>
                    <a:pt x="1571" y="11666"/>
                  </a:cubicBezTo>
                  <a:cubicBezTo>
                    <a:pt x="2017" y="11666"/>
                    <a:pt x="2464" y="11494"/>
                    <a:pt x="2799" y="11148"/>
                  </a:cubicBezTo>
                  <a:cubicBezTo>
                    <a:pt x="3221" y="10698"/>
                    <a:pt x="3374" y="10046"/>
                    <a:pt x="3183" y="9461"/>
                  </a:cubicBezTo>
                  <a:cubicBezTo>
                    <a:pt x="3077" y="9097"/>
                    <a:pt x="3173" y="8704"/>
                    <a:pt x="3441" y="8436"/>
                  </a:cubicBezTo>
                  <a:lnTo>
                    <a:pt x="8435" y="3442"/>
                  </a:lnTo>
                  <a:cubicBezTo>
                    <a:pt x="8622" y="3249"/>
                    <a:pt x="8883" y="3145"/>
                    <a:pt x="9147" y="3145"/>
                  </a:cubicBezTo>
                  <a:cubicBezTo>
                    <a:pt x="9249" y="3145"/>
                    <a:pt x="9352" y="3160"/>
                    <a:pt x="9451" y="3193"/>
                  </a:cubicBezTo>
                  <a:cubicBezTo>
                    <a:pt x="9622" y="3247"/>
                    <a:pt x="9796" y="3273"/>
                    <a:pt x="9967" y="3273"/>
                  </a:cubicBezTo>
                  <a:cubicBezTo>
                    <a:pt x="10549" y="3273"/>
                    <a:pt x="11106" y="2973"/>
                    <a:pt x="11416" y="2455"/>
                  </a:cubicBezTo>
                  <a:cubicBezTo>
                    <a:pt x="11829" y="1793"/>
                    <a:pt x="11723" y="930"/>
                    <a:pt x="11177" y="375"/>
                  </a:cubicBezTo>
                  <a:cubicBezTo>
                    <a:pt x="11014" y="212"/>
                    <a:pt x="10822" y="87"/>
                    <a:pt x="1061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26" name="Google Shape;8026;p96"/>
          <p:cNvGrpSpPr/>
          <p:nvPr/>
        </p:nvGrpSpPr>
        <p:grpSpPr>
          <a:xfrm>
            <a:off x="6198630" y="1344878"/>
            <a:ext cx="364180" cy="312461"/>
            <a:chOff x="6202705" y="1525453"/>
            <a:chExt cx="364180" cy="312461"/>
          </a:xfrm>
        </p:grpSpPr>
        <p:sp>
          <p:nvSpPr>
            <p:cNvPr id="8027" name="Google Shape;8027;p96"/>
            <p:cNvSpPr/>
            <p:nvPr/>
          </p:nvSpPr>
          <p:spPr>
            <a:xfrm>
              <a:off x="6407615" y="1616891"/>
              <a:ext cx="159270" cy="221023"/>
            </a:xfrm>
            <a:custGeom>
              <a:rect b="b" l="l" r="r" t="t"/>
              <a:pathLst>
                <a:path extrusionOk="0" h="8436" w="6079">
                  <a:moveTo>
                    <a:pt x="2455" y="0"/>
                  </a:moveTo>
                  <a:cubicBezTo>
                    <a:pt x="1707" y="0"/>
                    <a:pt x="528" y="575"/>
                    <a:pt x="471" y="1313"/>
                  </a:cubicBezTo>
                  <a:lnTo>
                    <a:pt x="375" y="2406"/>
                  </a:lnTo>
                  <a:cubicBezTo>
                    <a:pt x="816" y="2914"/>
                    <a:pt x="1458" y="3412"/>
                    <a:pt x="2273" y="3422"/>
                  </a:cubicBezTo>
                  <a:lnTo>
                    <a:pt x="2254" y="4649"/>
                  </a:lnTo>
                  <a:cubicBezTo>
                    <a:pt x="1535" y="4639"/>
                    <a:pt x="825" y="4409"/>
                    <a:pt x="250" y="3988"/>
                  </a:cubicBezTo>
                  <a:lnTo>
                    <a:pt x="97" y="6393"/>
                  </a:lnTo>
                  <a:cubicBezTo>
                    <a:pt x="1" y="7486"/>
                    <a:pt x="873" y="8435"/>
                    <a:pt x="1976" y="8435"/>
                  </a:cubicBezTo>
                  <a:lnTo>
                    <a:pt x="5493" y="8435"/>
                  </a:lnTo>
                  <a:cubicBezTo>
                    <a:pt x="5819" y="8435"/>
                    <a:pt x="6078" y="8148"/>
                    <a:pt x="6030" y="7822"/>
                  </a:cubicBezTo>
                  <a:cubicBezTo>
                    <a:pt x="5599" y="4620"/>
                    <a:pt x="5196" y="1534"/>
                    <a:pt x="3241" y="240"/>
                  </a:cubicBezTo>
                  <a:cubicBezTo>
                    <a:pt x="3011" y="86"/>
                    <a:pt x="2733" y="0"/>
                    <a:pt x="245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8" name="Google Shape;8028;p96"/>
            <p:cNvSpPr/>
            <p:nvPr/>
          </p:nvSpPr>
          <p:spPr>
            <a:xfrm>
              <a:off x="6454592" y="1616891"/>
              <a:ext cx="112031" cy="221023"/>
            </a:xfrm>
            <a:custGeom>
              <a:rect b="b" l="l" r="r" t="t"/>
              <a:pathLst>
                <a:path extrusionOk="0" h="8436" w="4276">
                  <a:moveTo>
                    <a:pt x="662" y="0"/>
                  </a:moveTo>
                  <a:cubicBezTo>
                    <a:pt x="432" y="10"/>
                    <a:pt x="211" y="48"/>
                    <a:pt x="0" y="125"/>
                  </a:cubicBezTo>
                  <a:cubicBezTo>
                    <a:pt x="77" y="153"/>
                    <a:pt x="154" y="192"/>
                    <a:pt x="231" y="240"/>
                  </a:cubicBezTo>
                  <a:cubicBezTo>
                    <a:pt x="2186" y="1534"/>
                    <a:pt x="2589" y="4630"/>
                    <a:pt x="3020" y="7822"/>
                  </a:cubicBezTo>
                  <a:cubicBezTo>
                    <a:pt x="3058" y="8148"/>
                    <a:pt x="2809" y="8435"/>
                    <a:pt x="2483" y="8435"/>
                  </a:cubicBezTo>
                  <a:lnTo>
                    <a:pt x="3700" y="8435"/>
                  </a:lnTo>
                  <a:cubicBezTo>
                    <a:pt x="4026" y="8435"/>
                    <a:pt x="4276" y="8148"/>
                    <a:pt x="4237" y="7822"/>
                  </a:cubicBezTo>
                  <a:cubicBezTo>
                    <a:pt x="3806" y="4630"/>
                    <a:pt x="3403" y="1534"/>
                    <a:pt x="1448" y="240"/>
                  </a:cubicBezTo>
                  <a:cubicBezTo>
                    <a:pt x="1218" y="86"/>
                    <a:pt x="940" y="0"/>
                    <a:pt x="66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29" name="Google Shape;8029;p96"/>
            <p:cNvSpPr/>
            <p:nvPr/>
          </p:nvSpPr>
          <p:spPr>
            <a:xfrm>
              <a:off x="6202705" y="1616891"/>
              <a:ext cx="158982" cy="221023"/>
            </a:xfrm>
            <a:custGeom>
              <a:rect b="b" l="l" r="r" t="t"/>
              <a:pathLst>
                <a:path extrusionOk="0" h="8436" w="6068">
                  <a:moveTo>
                    <a:pt x="3614" y="0"/>
                  </a:moveTo>
                  <a:cubicBezTo>
                    <a:pt x="3336" y="0"/>
                    <a:pt x="3058" y="86"/>
                    <a:pt x="2828" y="240"/>
                  </a:cubicBezTo>
                  <a:cubicBezTo>
                    <a:pt x="873" y="1534"/>
                    <a:pt x="470" y="4630"/>
                    <a:pt x="39" y="7822"/>
                  </a:cubicBezTo>
                  <a:cubicBezTo>
                    <a:pt x="0" y="8148"/>
                    <a:pt x="250" y="8435"/>
                    <a:pt x="575" y="8435"/>
                  </a:cubicBezTo>
                  <a:lnTo>
                    <a:pt x="4093" y="8435"/>
                  </a:lnTo>
                  <a:cubicBezTo>
                    <a:pt x="5196" y="8435"/>
                    <a:pt x="6068" y="7486"/>
                    <a:pt x="5982" y="6393"/>
                  </a:cubicBezTo>
                  <a:lnTo>
                    <a:pt x="5828" y="3901"/>
                  </a:lnTo>
                  <a:cubicBezTo>
                    <a:pt x="5291" y="4294"/>
                    <a:pt x="4620" y="4668"/>
                    <a:pt x="3825" y="4678"/>
                  </a:cubicBezTo>
                  <a:lnTo>
                    <a:pt x="3806" y="3422"/>
                  </a:lnTo>
                  <a:cubicBezTo>
                    <a:pt x="4611" y="3412"/>
                    <a:pt x="5253" y="2914"/>
                    <a:pt x="5694" y="2406"/>
                  </a:cubicBezTo>
                  <a:lnTo>
                    <a:pt x="5598" y="1323"/>
                  </a:lnTo>
                  <a:cubicBezTo>
                    <a:pt x="5541" y="575"/>
                    <a:pt x="4362" y="0"/>
                    <a:pt x="361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0" name="Google Shape;8030;p96"/>
            <p:cNvSpPr/>
            <p:nvPr/>
          </p:nvSpPr>
          <p:spPr>
            <a:xfrm>
              <a:off x="6202705" y="1616891"/>
              <a:ext cx="112031" cy="221023"/>
            </a:xfrm>
            <a:custGeom>
              <a:rect b="b" l="l" r="r" t="t"/>
              <a:pathLst>
                <a:path extrusionOk="0" h="8436" w="4276">
                  <a:moveTo>
                    <a:pt x="3624" y="0"/>
                  </a:moveTo>
                  <a:cubicBezTo>
                    <a:pt x="3336" y="0"/>
                    <a:pt x="3068" y="86"/>
                    <a:pt x="2828" y="240"/>
                  </a:cubicBezTo>
                  <a:cubicBezTo>
                    <a:pt x="873" y="1534"/>
                    <a:pt x="470" y="4630"/>
                    <a:pt x="39" y="7822"/>
                  </a:cubicBezTo>
                  <a:cubicBezTo>
                    <a:pt x="0" y="8148"/>
                    <a:pt x="250" y="8435"/>
                    <a:pt x="575" y="8435"/>
                  </a:cubicBezTo>
                  <a:lnTo>
                    <a:pt x="1793" y="8435"/>
                  </a:lnTo>
                  <a:cubicBezTo>
                    <a:pt x="1467" y="8435"/>
                    <a:pt x="1218" y="8148"/>
                    <a:pt x="1266" y="7822"/>
                  </a:cubicBezTo>
                  <a:cubicBezTo>
                    <a:pt x="1687" y="4630"/>
                    <a:pt x="2100" y="1534"/>
                    <a:pt x="4045" y="240"/>
                  </a:cubicBezTo>
                  <a:cubicBezTo>
                    <a:pt x="4122" y="192"/>
                    <a:pt x="4199" y="153"/>
                    <a:pt x="4275" y="125"/>
                  </a:cubicBezTo>
                  <a:cubicBezTo>
                    <a:pt x="4065" y="48"/>
                    <a:pt x="3844" y="10"/>
                    <a:pt x="362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1" name="Google Shape;8031;p96"/>
            <p:cNvSpPr/>
            <p:nvPr/>
          </p:nvSpPr>
          <p:spPr>
            <a:xfrm>
              <a:off x="6288327"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4" y="1899"/>
                    <a:pt x="1074" y="1228"/>
                  </a:cubicBezTo>
                  <a:cubicBezTo>
                    <a:pt x="1074"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2" name="Google Shape;8032;p96"/>
            <p:cNvSpPr/>
            <p:nvPr/>
          </p:nvSpPr>
          <p:spPr>
            <a:xfrm>
              <a:off x="6453072" y="1690958"/>
              <a:ext cx="28165" cy="64321"/>
            </a:xfrm>
            <a:custGeom>
              <a:rect b="b" l="l" r="r" t="t"/>
              <a:pathLst>
                <a:path extrusionOk="0" h="2455" w="1075">
                  <a:moveTo>
                    <a:pt x="538" y="1"/>
                  </a:moveTo>
                  <a:cubicBezTo>
                    <a:pt x="241" y="1"/>
                    <a:pt x="1" y="547"/>
                    <a:pt x="1" y="1228"/>
                  </a:cubicBezTo>
                  <a:cubicBezTo>
                    <a:pt x="1" y="1899"/>
                    <a:pt x="241" y="2455"/>
                    <a:pt x="538" y="2455"/>
                  </a:cubicBezTo>
                  <a:cubicBezTo>
                    <a:pt x="835" y="2455"/>
                    <a:pt x="1075" y="1899"/>
                    <a:pt x="1075" y="1228"/>
                  </a:cubicBezTo>
                  <a:cubicBezTo>
                    <a:pt x="1075" y="547"/>
                    <a:pt x="835" y="1"/>
                    <a:pt x="538"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3" name="Google Shape;8033;p96"/>
            <p:cNvSpPr/>
            <p:nvPr/>
          </p:nvSpPr>
          <p:spPr>
            <a:xfrm>
              <a:off x="6295086" y="1525453"/>
              <a:ext cx="177924" cy="246411"/>
            </a:xfrm>
            <a:custGeom>
              <a:rect b="b" l="l" r="r" t="t"/>
              <a:pathLst>
                <a:path extrusionOk="0" h="9405" w="6791">
                  <a:moveTo>
                    <a:pt x="3378" y="1"/>
                  </a:moveTo>
                  <a:cubicBezTo>
                    <a:pt x="3041" y="1"/>
                    <a:pt x="2772" y="275"/>
                    <a:pt x="2772" y="614"/>
                  </a:cubicBezTo>
                  <a:lnTo>
                    <a:pt x="2772" y="4698"/>
                  </a:lnTo>
                  <a:cubicBezTo>
                    <a:pt x="2772" y="4889"/>
                    <a:pt x="2724" y="5072"/>
                    <a:pt x="2619" y="5235"/>
                  </a:cubicBezTo>
                  <a:cubicBezTo>
                    <a:pt x="2475" y="5474"/>
                    <a:pt x="2312" y="5695"/>
                    <a:pt x="2130" y="5906"/>
                  </a:cubicBezTo>
                  <a:cubicBezTo>
                    <a:pt x="1967" y="6097"/>
                    <a:pt x="1785" y="6260"/>
                    <a:pt x="1583" y="6414"/>
                  </a:cubicBezTo>
                  <a:cubicBezTo>
                    <a:pt x="1468" y="6509"/>
                    <a:pt x="1325" y="6557"/>
                    <a:pt x="1171" y="6567"/>
                  </a:cubicBezTo>
                  <a:lnTo>
                    <a:pt x="1085" y="6567"/>
                  </a:lnTo>
                  <a:cubicBezTo>
                    <a:pt x="769" y="6509"/>
                    <a:pt x="519" y="6279"/>
                    <a:pt x="443" y="5973"/>
                  </a:cubicBezTo>
                  <a:cubicBezTo>
                    <a:pt x="415" y="5864"/>
                    <a:pt x="333" y="5816"/>
                    <a:pt x="249" y="5816"/>
                  </a:cubicBezTo>
                  <a:cubicBezTo>
                    <a:pt x="126" y="5816"/>
                    <a:pt x="0" y="5918"/>
                    <a:pt x="40" y="6078"/>
                  </a:cubicBezTo>
                  <a:cubicBezTo>
                    <a:pt x="126" y="6423"/>
                    <a:pt x="356" y="6711"/>
                    <a:pt x="663" y="6874"/>
                  </a:cubicBezTo>
                  <a:cubicBezTo>
                    <a:pt x="606" y="6883"/>
                    <a:pt x="548" y="6893"/>
                    <a:pt x="491" y="6902"/>
                  </a:cubicBezTo>
                  <a:cubicBezTo>
                    <a:pt x="347" y="6922"/>
                    <a:pt x="241" y="7037"/>
                    <a:pt x="241" y="7180"/>
                  </a:cubicBezTo>
                  <a:lnTo>
                    <a:pt x="241" y="7679"/>
                  </a:lnTo>
                  <a:cubicBezTo>
                    <a:pt x="241" y="7930"/>
                    <a:pt x="445" y="8127"/>
                    <a:pt x="689" y="8127"/>
                  </a:cubicBezTo>
                  <a:cubicBezTo>
                    <a:pt x="715" y="8127"/>
                    <a:pt x="742" y="8124"/>
                    <a:pt x="769" y="8120"/>
                  </a:cubicBezTo>
                  <a:lnTo>
                    <a:pt x="769" y="8120"/>
                  </a:lnTo>
                  <a:cubicBezTo>
                    <a:pt x="769" y="8264"/>
                    <a:pt x="759" y="8877"/>
                    <a:pt x="270" y="8992"/>
                  </a:cubicBezTo>
                  <a:cubicBezTo>
                    <a:pt x="165" y="9021"/>
                    <a:pt x="88" y="9117"/>
                    <a:pt x="107" y="9232"/>
                  </a:cubicBezTo>
                  <a:cubicBezTo>
                    <a:pt x="126" y="9327"/>
                    <a:pt x="213" y="9404"/>
                    <a:pt x="308" y="9404"/>
                  </a:cubicBezTo>
                  <a:lnTo>
                    <a:pt x="356" y="9404"/>
                  </a:lnTo>
                  <a:cubicBezTo>
                    <a:pt x="1066" y="9241"/>
                    <a:pt x="1200" y="8465"/>
                    <a:pt x="1181" y="8072"/>
                  </a:cubicBezTo>
                  <a:cubicBezTo>
                    <a:pt x="1171" y="8043"/>
                    <a:pt x="1190" y="8024"/>
                    <a:pt x="1209" y="8014"/>
                  </a:cubicBezTo>
                  <a:cubicBezTo>
                    <a:pt x="1861" y="7794"/>
                    <a:pt x="2456" y="7401"/>
                    <a:pt x="2916" y="6893"/>
                  </a:cubicBezTo>
                  <a:cubicBezTo>
                    <a:pt x="3045" y="6759"/>
                    <a:pt x="3215" y="6692"/>
                    <a:pt x="3385" y="6692"/>
                  </a:cubicBezTo>
                  <a:cubicBezTo>
                    <a:pt x="3556" y="6692"/>
                    <a:pt x="3726" y="6759"/>
                    <a:pt x="3855" y="6893"/>
                  </a:cubicBezTo>
                  <a:cubicBezTo>
                    <a:pt x="4315" y="7401"/>
                    <a:pt x="4900" y="7784"/>
                    <a:pt x="5542" y="8014"/>
                  </a:cubicBezTo>
                  <a:cubicBezTo>
                    <a:pt x="5561" y="8014"/>
                    <a:pt x="5580" y="8043"/>
                    <a:pt x="5580" y="8062"/>
                  </a:cubicBezTo>
                  <a:cubicBezTo>
                    <a:pt x="5552" y="8455"/>
                    <a:pt x="5695" y="9232"/>
                    <a:pt x="6395" y="9395"/>
                  </a:cubicBezTo>
                  <a:cubicBezTo>
                    <a:pt x="6405" y="9399"/>
                    <a:pt x="6412" y="9402"/>
                    <a:pt x="6419" y="9402"/>
                  </a:cubicBezTo>
                  <a:cubicBezTo>
                    <a:pt x="6426" y="9402"/>
                    <a:pt x="6434" y="9399"/>
                    <a:pt x="6443" y="9395"/>
                  </a:cubicBezTo>
                  <a:cubicBezTo>
                    <a:pt x="6549" y="9395"/>
                    <a:pt x="6635" y="9327"/>
                    <a:pt x="6644" y="9222"/>
                  </a:cubicBezTo>
                  <a:cubicBezTo>
                    <a:pt x="6664" y="9117"/>
                    <a:pt x="6596" y="9011"/>
                    <a:pt x="6481" y="8982"/>
                  </a:cubicBezTo>
                  <a:cubicBezTo>
                    <a:pt x="6002" y="8867"/>
                    <a:pt x="5983" y="8254"/>
                    <a:pt x="5993" y="8120"/>
                  </a:cubicBezTo>
                  <a:lnTo>
                    <a:pt x="6012" y="8120"/>
                  </a:lnTo>
                  <a:cubicBezTo>
                    <a:pt x="6034" y="8123"/>
                    <a:pt x="6056" y="8124"/>
                    <a:pt x="6077" y="8124"/>
                  </a:cubicBezTo>
                  <a:cubicBezTo>
                    <a:pt x="6326" y="8124"/>
                    <a:pt x="6529" y="7926"/>
                    <a:pt x="6529" y="7679"/>
                  </a:cubicBezTo>
                  <a:lnTo>
                    <a:pt x="6529" y="7171"/>
                  </a:lnTo>
                  <a:cubicBezTo>
                    <a:pt x="6539" y="7037"/>
                    <a:pt x="6434" y="6912"/>
                    <a:pt x="6290" y="6893"/>
                  </a:cubicBezTo>
                  <a:cubicBezTo>
                    <a:pt x="6232" y="6883"/>
                    <a:pt x="6165" y="6874"/>
                    <a:pt x="6108" y="6864"/>
                  </a:cubicBezTo>
                  <a:cubicBezTo>
                    <a:pt x="6424" y="6701"/>
                    <a:pt x="6664" y="6414"/>
                    <a:pt x="6750" y="6078"/>
                  </a:cubicBezTo>
                  <a:cubicBezTo>
                    <a:pt x="6790" y="5916"/>
                    <a:pt x="6660" y="5810"/>
                    <a:pt x="6536" y="5810"/>
                  </a:cubicBezTo>
                  <a:cubicBezTo>
                    <a:pt x="6454" y="5810"/>
                    <a:pt x="6374" y="5856"/>
                    <a:pt x="6347" y="5963"/>
                  </a:cubicBezTo>
                  <a:cubicBezTo>
                    <a:pt x="6271" y="6289"/>
                    <a:pt x="6002" y="6538"/>
                    <a:pt x="5667" y="6577"/>
                  </a:cubicBezTo>
                  <a:lnTo>
                    <a:pt x="5590" y="6577"/>
                  </a:lnTo>
                  <a:cubicBezTo>
                    <a:pt x="5456" y="6557"/>
                    <a:pt x="5331" y="6500"/>
                    <a:pt x="5216" y="6423"/>
                  </a:cubicBezTo>
                  <a:cubicBezTo>
                    <a:pt x="4804" y="6088"/>
                    <a:pt x="4459" y="5695"/>
                    <a:pt x="4181" y="5244"/>
                  </a:cubicBezTo>
                  <a:cubicBezTo>
                    <a:pt x="4085" y="5081"/>
                    <a:pt x="4028" y="4889"/>
                    <a:pt x="4028" y="4698"/>
                  </a:cubicBezTo>
                  <a:lnTo>
                    <a:pt x="4028" y="614"/>
                  </a:lnTo>
                  <a:cubicBezTo>
                    <a:pt x="4028" y="269"/>
                    <a:pt x="3759" y="1"/>
                    <a:pt x="3414" y="1"/>
                  </a:cubicBezTo>
                  <a:lnTo>
                    <a:pt x="3395" y="1"/>
                  </a:lnTo>
                  <a:cubicBezTo>
                    <a:pt x="3389" y="1"/>
                    <a:pt x="3383" y="1"/>
                    <a:pt x="3378"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34" name="Google Shape;8034;p96"/>
          <p:cNvGrpSpPr/>
          <p:nvPr/>
        </p:nvGrpSpPr>
        <p:grpSpPr>
          <a:xfrm>
            <a:off x="7083142" y="1323027"/>
            <a:ext cx="362398" cy="356163"/>
            <a:chOff x="7087217" y="1503602"/>
            <a:chExt cx="362398" cy="356163"/>
          </a:xfrm>
        </p:grpSpPr>
        <p:sp>
          <p:nvSpPr>
            <p:cNvPr id="8035" name="Google Shape;8035;p96"/>
            <p:cNvSpPr/>
            <p:nvPr/>
          </p:nvSpPr>
          <p:spPr>
            <a:xfrm>
              <a:off x="7087217" y="1503602"/>
              <a:ext cx="362398" cy="356163"/>
            </a:xfrm>
            <a:custGeom>
              <a:rect b="b" l="l" r="r" t="t"/>
              <a:pathLst>
                <a:path extrusionOk="0" h="13594" w="13832">
                  <a:moveTo>
                    <a:pt x="7471" y="1"/>
                  </a:moveTo>
                  <a:cubicBezTo>
                    <a:pt x="7135" y="1"/>
                    <a:pt x="6811" y="190"/>
                    <a:pt x="6633" y="490"/>
                  </a:cubicBezTo>
                  <a:cubicBezTo>
                    <a:pt x="6087" y="1420"/>
                    <a:pt x="5512" y="2944"/>
                    <a:pt x="5713" y="5062"/>
                  </a:cubicBezTo>
                  <a:cubicBezTo>
                    <a:pt x="4448" y="5944"/>
                    <a:pt x="3297" y="6989"/>
                    <a:pt x="2291" y="8158"/>
                  </a:cubicBezTo>
                  <a:cubicBezTo>
                    <a:pt x="1457" y="9136"/>
                    <a:pt x="719" y="10190"/>
                    <a:pt x="96" y="11312"/>
                  </a:cubicBezTo>
                  <a:cubicBezTo>
                    <a:pt x="0" y="11465"/>
                    <a:pt x="29" y="11676"/>
                    <a:pt x="163" y="11801"/>
                  </a:cubicBezTo>
                  <a:lnTo>
                    <a:pt x="1812" y="13468"/>
                  </a:lnTo>
                  <a:cubicBezTo>
                    <a:pt x="1896" y="13553"/>
                    <a:pt x="2005" y="13594"/>
                    <a:pt x="2112" y="13594"/>
                  </a:cubicBezTo>
                  <a:cubicBezTo>
                    <a:pt x="2260" y="13594"/>
                    <a:pt x="2405" y="13517"/>
                    <a:pt x="2483" y="13373"/>
                  </a:cubicBezTo>
                  <a:cubicBezTo>
                    <a:pt x="3087" y="12194"/>
                    <a:pt x="3834" y="11091"/>
                    <a:pt x="4697" y="10085"/>
                  </a:cubicBezTo>
                  <a:cubicBezTo>
                    <a:pt x="6259" y="8292"/>
                    <a:pt x="7793" y="7104"/>
                    <a:pt x="9844" y="6289"/>
                  </a:cubicBezTo>
                  <a:lnTo>
                    <a:pt x="10688" y="5963"/>
                  </a:lnTo>
                  <a:cubicBezTo>
                    <a:pt x="11665" y="5628"/>
                    <a:pt x="12682" y="5407"/>
                    <a:pt x="13707" y="5292"/>
                  </a:cubicBezTo>
                  <a:cubicBezTo>
                    <a:pt x="13784" y="5283"/>
                    <a:pt x="13832" y="5225"/>
                    <a:pt x="13832" y="5148"/>
                  </a:cubicBezTo>
                  <a:lnTo>
                    <a:pt x="13832" y="2340"/>
                  </a:lnTo>
                  <a:cubicBezTo>
                    <a:pt x="13832" y="2254"/>
                    <a:pt x="13765" y="2196"/>
                    <a:pt x="13688" y="2196"/>
                  </a:cubicBezTo>
                  <a:cubicBezTo>
                    <a:pt x="12011" y="2359"/>
                    <a:pt x="10381" y="2762"/>
                    <a:pt x="8819" y="3394"/>
                  </a:cubicBezTo>
                  <a:cubicBezTo>
                    <a:pt x="9029" y="2177"/>
                    <a:pt x="9815" y="998"/>
                    <a:pt x="10525" y="337"/>
                  </a:cubicBezTo>
                  <a:cubicBezTo>
                    <a:pt x="10647" y="215"/>
                    <a:pt x="10567" y="1"/>
                    <a:pt x="10401" y="1"/>
                  </a:cubicBezTo>
                  <a:cubicBezTo>
                    <a:pt x="10398" y="1"/>
                    <a:pt x="10394" y="1"/>
                    <a:pt x="10391" y="1"/>
                  </a:cubicBezTo>
                  <a:lnTo>
                    <a:pt x="7496" y="1"/>
                  </a:lnTo>
                  <a:cubicBezTo>
                    <a:pt x="7488" y="1"/>
                    <a:pt x="7479" y="1"/>
                    <a:pt x="7471" y="1"/>
                  </a:cubicBezTo>
                  <a:close/>
                </a:path>
              </a:pathLst>
            </a:custGeom>
            <a:solidFill>
              <a:srgbClr val="C7CF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6" name="Google Shape;8036;p96"/>
            <p:cNvSpPr/>
            <p:nvPr/>
          </p:nvSpPr>
          <p:spPr>
            <a:xfrm>
              <a:off x="7140953" y="1772833"/>
              <a:ext cx="23135" cy="19781"/>
            </a:xfrm>
            <a:custGeom>
              <a:rect b="b" l="l" r="r" t="t"/>
              <a:pathLst>
                <a:path extrusionOk="0" h="755" w="883">
                  <a:moveTo>
                    <a:pt x="508" y="1"/>
                  </a:moveTo>
                  <a:cubicBezTo>
                    <a:pt x="173" y="1"/>
                    <a:pt x="0" y="403"/>
                    <a:pt x="240" y="643"/>
                  </a:cubicBezTo>
                  <a:cubicBezTo>
                    <a:pt x="317" y="720"/>
                    <a:pt x="411" y="754"/>
                    <a:pt x="503" y="754"/>
                  </a:cubicBezTo>
                  <a:cubicBezTo>
                    <a:pt x="697" y="754"/>
                    <a:pt x="882" y="602"/>
                    <a:pt x="882" y="374"/>
                  </a:cubicBezTo>
                  <a:cubicBezTo>
                    <a:pt x="882" y="163"/>
                    <a:pt x="710"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7" name="Google Shape;8037;p96"/>
            <p:cNvSpPr/>
            <p:nvPr/>
          </p:nvSpPr>
          <p:spPr>
            <a:xfrm>
              <a:off x="7278818" y="1541277"/>
              <a:ext cx="23135" cy="19912"/>
            </a:xfrm>
            <a:custGeom>
              <a:rect b="b" l="l" r="r" t="t"/>
              <a:pathLst>
                <a:path extrusionOk="0" h="760" w="883">
                  <a:moveTo>
                    <a:pt x="509" y="1"/>
                  </a:moveTo>
                  <a:cubicBezTo>
                    <a:pt x="173" y="1"/>
                    <a:pt x="1" y="413"/>
                    <a:pt x="240" y="653"/>
                  </a:cubicBezTo>
                  <a:cubicBezTo>
                    <a:pt x="317" y="727"/>
                    <a:pt x="411" y="760"/>
                    <a:pt x="503" y="760"/>
                  </a:cubicBezTo>
                  <a:cubicBezTo>
                    <a:pt x="697" y="760"/>
                    <a:pt x="883" y="612"/>
                    <a:pt x="883" y="384"/>
                  </a:cubicBezTo>
                  <a:cubicBezTo>
                    <a:pt x="883" y="173"/>
                    <a:pt x="720" y="1"/>
                    <a:pt x="50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8" name="Google Shape;8038;p96"/>
            <p:cNvSpPr/>
            <p:nvPr/>
          </p:nvSpPr>
          <p:spPr>
            <a:xfrm>
              <a:off x="7322781" y="1635204"/>
              <a:ext cx="23108" cy="19781"/>
            </a:xfrm>
            <a:custGeom>
              <a:rect b="b" l="l" r="r" t="t"/>
              <a:pathLst>
                <a:path extrusionOk="0" h="755" w="882">
                  <a:moveTo>
                    <a:pt x="508" y="1"/>
                  </a:moveTo>
                  <a:cubicBezTo>
                    <a:pt x="173" y="1"/>
                    <a:pt x="0" y="403"/>
                    <a:pt x="240" y="643"/>
                  </a:cubicBezTo>
                  <a:cubicBezTo>
                    <a:pt x="317" y="720"/>
                    <a:pt x="411" y="755"/>
                    <a:pt x="503" y="755"/>
                  </a:cubicBezTo>
                  <a:cubicBezTo>
                    <a:pt x="697" y="755"/>
                    <a:pt x="882" y="602"/>
                    <a:pt x="882" y="375"/>
                  </a:cubicBezTo>
                  <a:cubicBezTo>
                    <a:pt x="882" y="164"/>
                    <a:pt x="71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39" name="Google Shape;8039;p96"/>
            <p:cNvSpPr/>
            <p:nvPr/>
          </p:nvSpPr>
          <p:spPr>
            <a:xfrm>
              <a:off x="7258722" y="1616367"/>
              <a:ext cx="23397" cy="19781"/>
            </a:xfrm>
            <a:custGeom>
              <a:rect b="b" l="l" r="r" t="t"/>
              <a:pathLst>
                <a:path extrusionOk="0" h="755" w="893">
                  <a:moveTo>
                    <a:pt x="526" y="0"/>
                  </a:moveTo>
                  <a:cubicBezTo>
                    <a:pt x="520" y="0"/>
                    <a:pt x="514" y="1"/>
                    <a:pt x="509" y="1"/>
                  </a:cubicBezTo>
                  <a:cubicBezTo>
                    <a:pt x="173" y="1"/>
                    <a:pt x="1" y="403"/>
                    <a:pt x="240" y="643"/>
                  </a:cubicBezTo>
                  <a:cubicBezTo>
                    <a:pt x="318" y="720"/>
                    <a:pt x="412" y="755"/>
                    <a:pt x="504" y="755"/>
                  </a:cubicBezTo>
                  <a:cubicBezTo>
                    <a:pt x="698" y="755"/>
                    <a:pt x="883" y="602"/>
                    <a:pt x="883" y="375"/>
                  </a:cubicBezTo>
                  <a:cubicBezTo>
                    <a:pt x="892" y="169"/>
                    <a:pt x="729" y="0"/>
                    <a:pt x="526"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0" name="Google Shape;8040;p96"/>
            <p:cNvSpPr/>
            <p:nvPr/>
          </p:nvSpPr>
          <p:spPr>
            <a:xfrm>
              <a:off x="7231370" y="1692713"/>
              <a:ext cx="23108" cy="19912"/>
            </a:xfrm>
            <a:custGeom>
              <a:rect b="b" l="l" r="r" t="t"/>
              <a:pathLst>
                <a:path extrusionOk="0" h="760" w="882">
                  <a:moveTo>
                    <a:pt x="508" y="1"/>
                  </a:moveTo>
                  <a:cubicBezTo>
                    <a:pt x="163" y="1"/>
                    <a:pt x="0" y="413"/>
                    <a:pt x="240" y="653"/>
                  </a:cubicBezTo>
                  <a:cubicBezTo>
                    <a:pt x="314" y="727"/>
                    <a:pt x="407" y="760"/>
                    <a:pt x="498" y="760"/>
                  </a:cubicBezTo>
                  <a:cubicBezTo>
                    <a:pt x="692" y="760"/>
                    <a:pt x="882" y="612"/>
                    <a:pt x="882" y="384"/>
                  </a:cubicBezTo>
                  <a:cubicBezTo>
                    <a:pt x="882" y="173"/>
                    <a:pt x="709" y="1"/>
                    <a:pt x="50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1" name="Google Shape;8041;p96"/>
            <p:cNvSpPr/>
            <p:nvPr/>
          </p:nvSpPr>
          <p:spPr>
            <a:xfrm>
              <a:off x="7399626" y="1590009"/>
              <a:ext cx="23135" cy="19833"/>
            </a:xfrm>
            <a:custGeom>
              <a:rect b="b" l="l" r="r" t="t"/>
              <a:pathLst>
                <a:path extrusionOk="0" h="757" w="883">
                  <a:moveTo>
                    <a:pt x="508" y="0"/>
                  </a:moveTo>
                  <a:cubicBezTo>
                    <a:pt x="163" y="0"/>
                    <a:pt x="0" y="413"/>
                    <a:pt x="240" y="643"/>
                  </a:cubicBezTo>
                  <a:cubicBezTo>
                    <a:pt x="315" y="721"/>
                    <a:pt x="411" y="757"/>
                    <a:pt x="504" y="757"/>
                  </a:cubicBezTo>
                  <a:cubicBezTo>
                    <a:pt x="696" y="757"/>
                    <a:pt x="882" y="609"/>
                    <a:pt x="882" y="384"/>
                  </a:cubicBezTo>
                  <a:cubicBezTo>
                    <a:pt x="882" y="173"/>
                    <a:pt x="710"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2" name="Google Shape;8042;p96"/>
            <p:cNvSpPr/>
            <p:nvPr/>
          </p:nvSpPr>
          <p:spPr>
            <a:xfrm>
              <a:off x="7108806" y="1792431"/>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3" name="Google Shape;8043;p96"/>
            <p:cNvSpPr/>
            <p:nvPr/>
          </p:nvSpPr>
          <p:spPr>
            <a:xfrm>
              <a:off x="7128639" y="1823320"/>
              <a:ext cx="23135" cy="19755"/>
            </a:xfrm>
            <a:custGeom>
              <a:rect b="b" l="l" r="r" t="t"/>
              <a:pathLst>
                <a:path extrusionOk="0" h="754" w="883">
                  <a:moveTo>
                    <a:pt x="509" y="0"/>
                  </a:moveTo>
                  <a:cubicBezTo>
                    <a:pt x="173" y="0"/>
                    <a:pt x="1" y="403"/>
                    <a:pt x="240" y="642"/>
                  </a:cubicBezTo>
                  <a:cubicBezTo>
                    <a:pt x="317" y="720"/>
                    <a:pt x="412" y="754"/>
                    <a:pt x="504" y="754"/>
                  </a:cubicBezTo>
                  <a:cubicBezTo>
                    <a:pt x="697" y="754"/>
                    <a:pt x="882" y="601"/>
                    <a:pt x="882" y="374"/>
                  </a:cubicBezTo>
                  <a:cubicBezTo>
                    <a:pt x="882" y="163"/>
                    <a:pt x="710" y="0"/>
                    <a:pt x="50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4" name="Google Shape;8044;p96"/>
            <p:cNvSpPr/>
            <p:nvPr/>
          </p:nvSpPr>
          <p:spPr>
            <a:xfrm>
              <a:off x="7129635" y="1561137"/>
              <a:ext cx="319981" cy="298628"/>
            </a:xfrm>
            <a:custGeom>
              <a:rect b="b" l="l" r="r" t="t"/>
              <a:pathLst>
                <a:path extrusionOk="0" h="11398" w="12213">
                  <a:moveTo>
                    <a:pt x="12059" y="0"/>
                  </a:moveTo>
                  <a:cubicBezTo>
                    <a:pt x="11916" y="10"/>
                    <a:pt x="11733" y="38"/>
                    <a:pt x="11609" y="58"/>
                  </a:cubicBezTo>
                  <a:lnTo>
                    <a:pt x="11609" y="1620"/>
                  </a:lnTo>
                  <a:cubicBezTo>
                    <a:pt x="11609" y="2099"/>
                    <a:pt x="11264" y="2511"/>
                    <a:pt x="10785" y="2588"/>
                  </a:cubicBezTo>
                  <a:cubicBezTo>
                    <a:pt x="9999" y="2713"/>
                    <a:pt x="9222" y="2914"/>
                    <a:pt x="8465" y="3173"/>
                  </a:cubicBezTo>
                  <a:lnTo>
                    <a:pt x="7621" y="3489"/>
                  </a:lnTo>
                  <a:cubicBezTo>
                    <a:pt x="5570" y="4304"/>
                    <a:pt x="4027" y="5492"/>
                    <a:pt x="2474" y="7295"/>
                  </a:cubicBezTo>
                  <a:cubicBezTo>
                    <a:pt x="1477" y="8435"/>
                    <a:pt x="643" y="9710"/>
                    <a:pt x="1" y="11090"/>
                  </a:cubicBezTo>
                  <a:lnTo>
                    <a:pt x="193" y="11272"/>
                  </a:lnTo>
                  <a:cubicBezTo>
                    <a:pt x="273" y="11356"/>
                    <a:pt x="379" y="11397"/>
                    <a:pt x="486" y="11397"/>
                  </a:cubicBezTo>
                  <a:cubicBezTo>
                    <a:pt x="634" y="11397"/>
                    <a:pt x="781" y="11318"/>
                    <a:pt x="854" y="11167"/>
                  </a:cubicBezTo>
                  <a:cubicBezTo>
                    <a:pt x="1468" y="9998"/>
                    <a:pt x="2206" y="8895"/>
                    <a:pt x="3078" y="7889"/>
                  </a:cubicBezTo>
                  <a:cubicBezTo>
                    <a:pt x="4631" y="6096"/>
                    <a:pt x="6174" y="4908"/>
                    <a:pt x="8225" y="4093"/>
                  </a:cubicBezTo>
                  <a:lnTo>
                    <a:pt x="9069" y="3767"/>
                  </a:lnTo>
                  <a:cubicBezTo>
                    <a:pt x="10046" y="3432"/>
                    <a:pt x="11063" y="3202"/>
                    <a:pt x="12088" y="3087"/>
                  </a:cubicBezTo>
                  <a:cubicBezTo>
                    <a:pt x="12155" y="3087"/>
                    <a:pt x="12213" y="3019"/>
                    <a:pt x="12213" y="2952"/>
                  </a:cubicBezTo>
                  <a:lnTo>
                    <a:pt x="12213" y="144"/>
                  </a:lnTo>
                  <a:cubicBezTo>
                    <a:pt x="12213" y="58"/>
                    <a:pt x="12146" y="0"/>
                    <a:pt x="12059" y="0"/>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5" name="Google Shape;8045;p96"/>
            <p:cNvSpPr/>
            <p:nvPr/>
          </p:nvSpPr>
          <p:spPr>
            <a:xfrm>
              <a:off x="7117583" y="1646523"/>
              <a:ext cx="107027" cy="112162"/>
            </a:xfrm>
            <a:custGeom>
              <a:rect b="b" l="l" r="r" t="t"/>
              <a:pathLst>
                <a:path extrusionOk="0" h="4281" w="4085">
                  <a:moveTo>
                    <a:pt x="4027" y="0"/>
                  </a:moveTo>
                  <a:cubicBezTo>
                    <a:pt x="2963" y="796"/>
                    <a:pt x="1995" y="1706"/>
                    <a:pt x="1132" y="2713"/>
                  </a:cubicBezTo>
                  <a:cubicBezTo>
                    <a:pt x="710" y="3211"/>
                    <a:pt x="327" y="3700"/>
                    <a:pt x="1" y="4170"/>
                  </a:cubicBezTo>
                  <a:cubicBezTo>
                    <a:pt x="20" y="4169"/>
                    <a:pt x="37" y="4169"/>
                    <a:pt x="54" y="4169"/>
                  </a:cubicBezTo>
                  <a:cubicBezTo>
                    <a:pt x="347" y="4169"/>
                    <a:pt x="368" y="4280"/>
                    <a:pt x="565" y="4280"/>
                  </a:cubicBezTo>
                  <a:cubicBezTo>
                    <a:pt x="635" y="4280"/>
                    <a:pt x="728" y="4266"/>
                    <a:pt x="864" y="4227"/>
                  </a:cubicBezTo>
                  <a:cubicBezTo>
                    <a:pt x="1122" y="4160"/>
                    <a:pt x="1343" y="3844"/>
                    <a:pt x="1640" y="3690"/>
                  </a:cubicBezTo>
                  <a:cubicBezTo>
                    <a:pt x="1899" y="3556"/>
                    <a:pt x="2282" y="3585"/>
                    <a:pt x="2531" y="3374"/>
                  </a:cubicBezTo>
                  <a:cubicBezTo>
                    <a:pt x="2761" y="3192"/>
                    <a:pt x="2819" y="2818"/>
                    <a:pt x="3011" y="2559"/>
                  </a:cubicBezTo>
                  <a:cubicBezTo>
                    <a:pt x="3193" y="2329"/>
                    <a:pt x="3538" y="2176"/>
                    <a:pt x="3672" y="1879"/>
                  </a:cubicBezTo>
                  <a:cubicBezTo>
                    <a:pt x="3787" y="1610"/>
                    <a:pt x="3672" y="1246"/>
                    <a:pt x="3739" y="930"/>
                  </a:cubicBezTo>
                  <a:cubicBezTo>
                    <a:pt x="3806" y="652"/>
                    <a:pt x="4065" y="374"/>
                    <a:pt x="4084" y="48"/>
                  </a:cubicBezTo>
                  <a:lnTo>
                    <a:pt x="4027" y="0"/>
                  </a:ln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6" name="Google Shape;8046;p96"/>
            <p:cNvSpPr/>
            <p:nvPr/>
          </p:nvSpPr>
          <p:spPr>
            <a:xfrm>
              <a:off x="7117347" y="1646523"/>
              <a:ext cx="107499" cy="112057"/>
            </a:xfrm>
            <a:custGeom>
              <a:rect b="b" l="l" r="r" t="t"/>
              <a:pathLst>
                <a:path extrusionOk="0" h="4277" w="4103">
                  <a:moveTo>
                    <a:pt x="4036" y="0"/>
                  </a:moveTo>
                  <a:cubicBezTo>
                    <a:pt x="3796" y="182"/>
                    <a:pt x="3556" y="364"/>
                    <a:pt x="3317" y="566"/>
                  </a:cubicBezTo>
                  <a:cubicBezTo>
                    <a:pt x="3269" y="872"/>
                    <a:pt x="3365" y="1198"/>
                    <a:pt x="3250" y="1438"/>
                  </a:cubicBezTo>
                  <a:cubicBezTo>
                    <a:pt x="3125" y="1745"/>
                    <a:pt x="2770" y="1888"/>
                    <a:pt x="2598" y="2118"/>
                  </a:cubicBezTo>
                  <a:cubicBezTo>
                    <a:pt x="2397" y="2377"/>
                    <a:pt x="2339" y="2751"/>
                    <a:pt x="2119" y="2943"/>
                  </a:cubicBezTo>
                  <a:cubicBezTo>
                    <a:pt x="1860" y="3144"/>
                    <a:pt x="1476" y="3125"/>
                    <a:pt x="1218" y="3250"/>
                  </a:cubicBezTo>
                  <a:cubicBezTo>
                    <a:pt x="920" y="3403"/>
                    <a:pt x="700" y="3719"/>
                    <a:pt x="441" y="3796"/>
                  </a:cubicBezTo>
                  <a:cubicBezTo>
                    <a:pt x="374" y="3815"/>
                    <a:pt x="307" y="3825"/>
                    <a:pt x="240" y="3844"/>
                  </a:cubicBezTo>
                  <a:cubicBezTo>
                    <a:pt x="163" y="3949"/>
                    <a:pt x="87" y="4055"/>
                    <a:pt x="0" y="4170"/>
                  </a:cubicBezTo>
                  <a:cubicBezTo>
                    <a:pt x="20" y="4169"/>
                    <a:pt x="38" y="4169"/>
                    <a:pt x="56" y="4169"/>
                  </a:cubicBezTo>
                  <a:cubicBezTo>
                    <a:pt x="348" y="4169"/>
                    <a:pt x="373" y="4276"/>
                    <a:pt x="572" y="4276"/>
                  </a:cubicBezTo>
                  <a:cubicBezTo>
                    <a:pt x="641" y="4276"/>
                    <a:pt x="732" y="4263"/>
                    <a:pt x="863" y="4227"/>
                  </a:cubicBezTo>
                  <a:cubicBezTo>
                    <a:pt x="1122" y="4151"/>
                    <a:pt x="1342" y="3834"/>
                    <a:pt x="1639" y="3681"/>
                  </a:cubicBezTo>
                  <a:cubicBezTo>
                    <a:pt x="1898" y="3556"/>
                    <a:pt x="2291" y="3575"/>
                    <a:pt x="2540" y="3365"/>
                  </a:cubicBezTo>
                  <a:cubicBezTo>
                    <a:pt x="2770" y="3182"/>
                    <a:pt x="2828" y="2809"/>
                    <a:pt x="3020" y="2550"/>
                  </a:cubicBezTo>
                  <a:cubicBezTo>
                    <a:pt x="3192" y="2320"/>
                    <a:pt x="3547" y="2166"/>
                    <a:pt x="3671" y="1869"/>
                  </a:cubicBezTo>
                  <a:cubicBezTo>
                    <a:pt x="3796" y="1610"/>
                    <a:pt x="3671" y="1246"/>
                    <a:pt x="3748" y="920"/>
                  </a:cubicBezTo>
                  <a:cubicBezTo>
                    <a:pt x="3815" y="642"/>
                    <a:pt x="4084" y="374"/>
                    <a:pt x="4103" y="38"/>
                  </a:cubicBezTo>
                  <a:lnTo>
                    <a:pt x="4036"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7" name="Google Shape;8047;p96"/>
            <p:cNvSpPr/>
            <p:nvPr/>
          </p:nvSpPr>
          <p:spPr>
            <a:xfrm>
              <a:off x="7136421" y="1769322"/>
              <a:ext cx="23135" cy="19912"/>
            </a:xfrm>
            <a:custGeom>
              <a:rect b="b" l="l" r="r" t="t"/>
              <a:pathLst>
                <a:path extrusionOk="0" h="760" w="883">
                  <a:moveTo>
                    <a:pt x="499" y="0"/>
                  </a:moveTo>
                  <a:cubicBezTo>
                    <a:pt x="164" y="0"/>
                    <a:pt x="1" y="412"/>
                    <a:pt x="231" y="652"/>
                  </a:cubicBezTo>
                  <a:cubicBezTo>
                    <a:pt x="308" y="726"/>
                    <a:pt x="403" y="759"/>
                    <a:pt x="496" y="759"/>
                  </a:cubicBezTo>
                  <a:cubicBezTo>
                    <a:pt x="693" y="759"/>
                    <a:pt x="883" y="611"/>
                    <a:pt x="883" y="384"/>
                  </a:cubicBezTo>
                  <a:cubicBezTo>
                    <a:pt x="883" y="173"/>
                    <a:pt x="710" y="0"/>
                    <a:pt x="49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8" name="Google Shape;8048;p96"/>
            <p:cNvSpPr/>
            <p:nvPr/>
          </p:nvSpPr>
          <p:spPr>
            <a:xfrm>
              <a:off x="7274311" y="1538029"/>
              <a:ext cx="23108" cy="19833"/>
            </a:xfrm>
            <a:custGeom>
              <a:rect b="b" l="l" r="r" t="t"/>
              <a:pathLst>
                <a:path extrusionOk="0" h="757" w="882">
                  <a:moveTo>
                    <a:pt x="508" y="0"/>
                  </a:moveTo>
                  <a:cubicBezTo>
                    <a:pt x="173" y="0"/>
                    <a:pt x="0" y="412"/>
                    <a:pt x="240" y="642"/>
                  </a:cubicBezTo>
                  <a:cubicBezTo>
                    <a:pt x="318" y="721"/>
                    <a:pt x="415" y="756"/>
                    <a:pt x="509" y="756"/>
                  </a:cubicBezTo>
                  <a:cubicBezTo>
                    <a:pt x="700" y="756"/>
                    <a:pt x="882" y="609"/>
                    <a:pt x="882" y="384"/>
                  </a:cubicBezTo>
                  <a:cubicBezTo>
                    <a:pt x="882" y="173"/>
                    <a:pt x="70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49" name="Google Shape;8049;p96"/>
            <p:cNvSpPr/>
            <p:nvPr/>
          </p:nvSpPr>
          <p:spPr>
            <a:xfrm>
              <a:off x="7318249" y="1631956"/>
              <a:ext cx="23135" cy="19833"/>
            </a:xfrm>
            <a:custGeom>
              <a:rect b="b" l="l" r="r" t="t"/>
              <a:pathLst>
                <a:path extrusionOk="0" h="757" w="883">
                  <a:moveTo>
                    <a:pt x="509" y="0"/>
                  </a:moveTo>
                  <a:cubicBezTo>
                    <a:pt x="173" y="0"/>
                    <a:pt x="1" y="412"/>
                    <a:pt x="240" y="642"/>
                  </a:cubicBezTo>
                  <a:cubicBezTo>
                    <a:pt x="319" y="721"/>
                    <a:pt x="415" y="756"/>
                    <a:pt x="509" y="756"/>
                  </a:cubicBezTo>
                  <a:cubicBezTo>
                    <a:pt x="701" y="756"/>
                    <a:pt x="882" y="609"/>
                    <a:pt x="882" y="384"/>
                  </a:cubicBezTo>
                  <a:cubicBezTo>
                    <a:pt x="882" y="173"/>
                    <a:pt x="71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0" name="Google Shape;8050;p96"/>
            <p:cNvSpPr/>
            <p:nvPr/>
          </p:nvSpPr>
          <p:spPr>
            <a:xfrm>
              <a:off x="7254216" y="1613118"/>
              <a:ext cx="23135" cy="19833"/>
            </a:xfrm>
            <a:custGeom>
              <a:rect b="b" l="l" r="r" t="t"/>
              <a:pathLst>
                <a:path extrusionOk="0" h="757" w="883">
                  <a:moveTo>
                    <a:pt x="508" y="0"/>
                  </a:moveTo>
                  <a:cubicBezTo>
                    <a:pt x="173" y="0"/>
                    <a:pt x="0" y="412"/>
                    <a:pt x="240" y="642"/>
                  </a:cubicBezTo>
                  <a:cubicBezTo>
                    <a:pt x="319" y="721"/>
                    <a:pt x="415" y="756"/>
                    <a:pt x="509" y="756"/>
                  </a:cubicBezTo>
                  <a:cubicBezTo>
                    <a:pt x="701" y="756"/>
                    <a:pt x="882" y="609"/>
                    <a:pt x="882" y="384"/>
                  </a:cubicBezTo>
                  <a:cubicBezTo>
                    <a:pt x="882" y="173"/>
                    <a:pt x="719" y="0"/>
                    <a:pt x="508"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1" name="Google Shape;8051;p96"/>
            <p:cNvSpPr/>
            <p:nvPr/>
          </p:nvSpPr>
          <p:spPr>
            <a:xfrm>
              <a:off x="7226575" y="1689465"/>
              <a:ext cx="23397" cy="19833"/>
            </a:xfrm>
            <a:custGeom>
              <a:rect b="b" l="l" r="r" t="t"/>
              <a:pathLst>
                <a:path extrusionOk="0" h="757" w="893">
                  <a:moveTo>
                    <a:pt x="509" y="0"/>
                  </a:moveTo>
                  <a:cubicBezTo>
                    <a:pt x="173" y="0"/>
                    <a:pt x="1" y="412"/>
                    <a:pt x="241" y="642"/>
                  </a:cubicBezTo>
                  <a:cubicBezTo>
                    <a:pt x="319" y="721"/>
                    <a:pt x="417" y="756"/>
                    <a:pt x="512" y="756"/>
                  </a:cubicBezTo>
                  <a:cubicBezTo>
                    <a:pt x="706" y="756"/>
                    <a:pt x="892" y="609"/>
                    <a:pt x="892" y="384"/>
                  </a:cubicBezTo>
                  <a:cubicBezTo>
                    <a:pt x="892" y="173"/>
                    <a:pt x="720" y="0"/>
                    <a:pt x="509"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2" name="Google Shape;8052;p96"/>
            <p:cNvSpPr/>
            <p:nvPr/>
          </p:nvSpPr>
          <p:spPr>
            <a:xfrm>
              <a:off x="7395093" y="1586734"/>
              <a:ext cx="23135" cy="19833"/>
            </a:xfrm>
            <a:custGeom>
              <a:rect b="b" l="l" r="r" t="t"/>
              <a:pathLst>
                <a:path extrusionOk="0" h="757" w="883">
                  <a:moveTo>
                    <a:pt x="499" y="1"/>
                  </a:moveTo>
                  <a:cubicBezTo>
                    <a:pt x="164" y="1"/>
                    <a:pt x="1" y="413"/>
                    <a:pt x="231" y="643"/>
                  </a:cubicBezTo>
                  <a:cubicBezTo>
                    <a:pt x="309" y="722"/>
                    <a:pt x="407" y="757"/>
                    <a:pt x="502" y="757"/>
                  </a:cubicBezTo>
                  <a:cubicBezTo>
                    <a:pt x="697" y="757"/>
                    <a:pt x="883" y="609"/>
                    <a:pt x="883" y="384"/>
                  </a:cubicBezTo>
                  <a:cubicBezTo>
                    <a:pt x="883" y="173"/>
                    <a:pt x="710"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3" name="Google Shape;8053;p96"/>
            <p:cNvSpPr/>
            <p:nvPr/>
          </p:nvSpPr>
          <p:spPr>
            <a:xfrm>
              <a:off x="7104273" y="1789156"/>
              <a:ext cx="23135" cy="19912"/>
            </a:xfrm>
            <a:custGeom>
              <a:rect b="b" l="l" r="r" t="t"/>
              <a:pathLst>
                <a:path extrusionOk="0" h="760" w="883">
                  <a:moveTo>
                    <a:pt x="509" y="1"/>
                  </a:moveTo>
                  <a:cubicBezTo>
                    <a:pt x="173" y="1"/>
                    <a:pt x="1" y="413"/>
                    <a:pt x="240" y="652"/>
                  </a:cubicBezTo>
                  <a:cubicBezTo>
                    <a:pt x="318" y="726"/>
                    <a:pt x="412" y="760"/>
                    <a:pt x="504" y="760"/>
                  </a:cubicBezTo>
                  <a:cubicBezTo>
                    <a:pt x="697" y="760"/>
                    <a:pt x="883" y="612"/>
                    <a:pt x="883" y="384"/>
                  </a:cubicBezTo>
                  <a:cubicBezTo>
                    <a:pt x="883" y="173"/>
                    <a:pt x="710" y="1"/>
                    <a:pt x="50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4" name="Google Shape;8054;p96"/>
            <p:cNvSpPr/>
            <p:nvPr/>
          </p:nvSpPr>
          <p:spPr>
            <a:xfrm>
              <a:off x="7124133" y="1820045"/>
              <a:ext cx="23108" cy="19781"/>
            </a:xfrm>
            <a:custGeom>
              <a:rect b="b" l="l" r="r" t="t"/>
              <a:pathLst>
                <a:path extrusionOk="0" h="755" w="882">
                  <a:moveTo>
                    <a:pt x="499" y="1"/>
                  </a:moveTo>
                  <a:cubicBezTo>
                    <a:pt x="163" y="1"/>
                    <a:pt x="0" y="403"/>
                    <a:pt x="240" y="643"/>
                  </a:cubicBezTo>
                  <a:cubicBezTo>
                    <a:pt x="314" y="720"/>
                    <a:pt x="407" y="754"/>
                    <a:pt x="499" y="754"/>
                  </a:cubicBezTo>
                  <a:cubicBezTo>
                    <a:pt x="693" y="754"/>
                    <a:pt x="882" y="602"/>
                    <a:pt x="882" y="374"/>
                  </a:cubicBezTo>
                  <a:cubicBezTo>
                    <a:pt x="882" y="164"/>
                    <a:pt x="709" y="1"/>
                    <a:pt x="499"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5" name="Google Shape;8055;p96"/>
            <p:cNvSpPr/>
            <p:nvPr/>
          </p:nvSpPr>
          <p:spPr>
            <a:xfrm>
              <a:off x="7159529" y="1730677"/>
              <a:ext cx="86670" cy="97438"/>
            </a:xfrm>
            <a:custGeom>
              <a:rect b="b" l="l" r="r" t="t"/>
              <a:pathLst>
                <a:path extrusionOk="0" h="3719" w="3308">
                  <a:moveTo>
                    <a:pt x="2858" y="0"/>
                  </a:moveTo>
                  <a:cubicBezTo>
                    <a:pt x="2734" y="0"/>
                    <a:pt x="2616" y="11"/>
                    <a:pt x="2512" y="57"/>
                  </a:cubicBezTo>
                  <a:cubicBezTo>
                    <a:pt x="2205" y="191"/>
                    <a:pt x="2061" y="536"/>
                    <a:pt x="1831" y="718"/>
                  </a:cubicBezTo>
                  <a:cubicBezTo>
                    <a:pt x="1573" y="910"/>
                    <a:pt x="1199" y="967"/>
                    <a:pt x="1007" y="1197"/>
                  </a:cubicBezTo>
                  <a:cubicBezTo>
                    <a:pt x="806" y="1447"/>
                    <a:pt x="825" y="1830"/>
                    <a:pt x="700" y="2089"/>
                  </a:cubicBezTo>
                  <a:cubicBezTo>
                    <a:pt x="547" y="2396"/>
                    <a:pt x="231" y="2606"/>
                    <a:pt x="154" y="2865"/>
                  </a:cubicBezTo>
                  <a:cubicBezTo>
                    <a:pt x="1" y="3392"/>
                    <a:pt x="221" y="3258"/>
                    <a:pt x="202" y="3718"/>
                  </a:cubicBezTo>
                  <a:lnTo>
                    <a:pt x="269" y="3718"/>
                  </a:lnTo>
                  <a:cubicBezTo>
                    <a:pt x="758" y="2913"/>
                    <a:pt x="1323" y="2146"/>
                    <a:pt x="1946" y="1427"/>
                  </a:cubicBezTo>
                  <a:cubicBezTo>
                    <a:pt x="2368" y="929"/>
                    <a:pt x="2828" y="459"/>
                    <a:pt x="3308" y="18"/>
                  </a:cubicBezTo>
                  <a:lnTo>
                    <a:pt x="3288" y="9"/>
                  </a:lnTo>
                  <a:cubicBezTo>
                    <a:pt x="3265" y="10"/>
                    <a:pt x="3242" y="10"/>
                    <a:pt x="3220" y="10"/>
                  </a:cubicBezTo>
                  <a:cubicBezTo>
                    <a:pt x="3096" y="10"/>
                    <a:pt x="2974" y="0"/>
                    <a:pt x="2858"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56" name="Google Shape;8056;p96"/>
          <p:cNvGrpSpPr/>
          <p:nvPr/>
        </p:nvGrpSpPr>
        <p:grpSpPr>
          <a:xfrm>
            <a:off x="7964877" y="1320302"/>
            <a:ext cx="378747" cy="361455"/>
            <a:chOff x="7968952" y="1500877"/>
            <a:chExt cx="378747" cy="361455"/>
          </a:xfrm>
        </p:grpSpPr>
        <p:sp>
          <p:nvSpPr>
            <p:cNvPr id="8057" name="Google Shape;8057;p96"/>
            <p:cNvSpPr/>
            <p:nvPr/>
          </p:nvSpPr>
          <p:spPr>
            <a:xfrm>
              <a:off x="8160579" y="1622393"/>
              <a:ext cx="52505" cy="51771"/>
            </a:xfrm>
            <a:custGeom>
              <a:rect b="b" l="l" r="r" t="t"/>
              <a:pathLst>
                <a:path extrusionOk="0" h="1976" w="2004">
                  <a:moveTo>
                    <a:pt x="815" y="1"/>
                  </a:moveTo>
                  <a:lnTo>
                    <a:pt x="115" y="701"/>
                  </a:lnTo>
                  <a:cubicBezTo>
                    <a:pt x="0" y="816"/>
                    <a:pt x="0" y="998"/>
                    <a:pt x="115" y="1113"/>
                  </a:cubicBezTo>
                  <a:lnTo>
                    <a:pt x="901" y="1889"/>
                  </a:lnTo>
                  <a:cubicBezTo>
                    <a:pt x="954" y="1947"/>
                    <a:pt x="1026" y="1975"/>
                    <a:pt x="1099" y="1975"/>
                  </a:cubicBezTo>
                  <a:cubicBezTo>
                    <a:pt x="1172" y="1975"/>
                    <a:pt x="1246" y="1947"/>
                    <a:pt x="1304" y="1889"/>
                  </a:cubicBezTo>
                  <a:lnTo>
                    <a:pt x="2003" y="1189"/>
                  </a:lnTo>
                  <a:cubicBezTo>
                    <a:pt x="1754" y="1065"/>
                    <a:pt x="1524" y="892"/>
                    <a:pt x="1323" y="691"/>
                  </a:cubicBezTo>
                  <a:cubicBezTo>
                    <a:pt x="1112" y="490"/>
                    <a:pt x="949" y="260"/>
                    <a:pt x="81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8" name="Google Shape;8058;p96"/>
            <p:cNvSpPr/>
            <p:nvPr/>
          </p:nvSpPr>
          <p:spPr>
            <a:xfrm>
              <a:off x="8163592" y="1642750"/>
              <a:ext cx="49728" cy="31230"/>
            </a:xfrm>
            <a:custGeom>
              <a:rect b="b" l="l" r="r" t="t"/>
              <a:pathLst>
                <a:path extrusionOk="0" h="1192" w="1898">
                  <a:moveTo>
                    <a:pt x="0" y="326"/>
                  </a:moveTo>
                  <a:lnTo>
                    <a:pt x="278" y="614"/>
                  </a:lnTo>
                  <a:cubicBezTo>
                    <a:pt x="291" y="626"/>
                    <a:pt x="305" y="636"/>
                    <a:pt x="319" y="645"/>
                  </a:cubicBezTo>
                  <a:lnTo>
                    <a:pt x="319" y="645"/>
                  </a:lnTo>
                  <a:lnTo>
                    <a:pt x="0" y="326"/>
                  </a:lnTo>
                  <a:close/>
                  <a:moveTo>
                    <a:pt x="1294" y="0"/>
                  </a:moveTo>
                  <a:lnTo>
                    <a:pt x="690" y="614"/>
                  </a:lnTo>
                  <a:cubicBezTo>
                    <a:pt x="633" y="666"/>
                    <a:pt x="558" y="693"/>
                    <a:pt x="484" y="693"/>
                  </a:cubicBezTo>
                  <a:cubicBezTo>
                    <a:pt x="427" y="693"/>
                    <a:pt x="369" y="677"/>
                    <a:pt x="319" y="645"/>
                  </a:cubicBezTo>
                  <a:lnTo>
                    <a:pt x="319" y="645"/>
                  </a:lnTo>
                  <a:lnTo>
                    <a:pt x="786" y="1112"/>
                  </a:lnTo>
                  <a:cubicBezTo>
                    <a:pt x="839" y="1165"/>
                    <a:pt x="911" y="1191"/>
                    <a:pt x="984" y="1191"/>
                  </a:cubicBezTo>
                  <a:cubicBezTo>
                    <a:pt x="1057" y="1191"/>
                    <a:pt x="1131" y="1165"/>
                    <a:pt x="1189" y="1112"/>
                  </a:cubicBezTo>
                  <a:lnTo>
                    <a:pt x="1898" y="403"/>
                  </a:lnTo>
                  <a:cubicBezTo>
                    <a:pt x="1677" y="297"/>
                    <a:pt x="1476" y="163"/>
                    <a:pt x="1294"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59" name="Google Shape;8059;p96"/>
            <p:cNvSpPr/>
            <p:nvPr/>
          </p:nvSpPr>
          <p:spPr>
            <a:xfrm>
              <a:off x="7968952" y="1652549"/>
              <a:ext cx="215233" cy="209364"/>
            </a:xfrm>
            <a:custGeom>
              <a:rect b="b" l="l" r="r" t="t"/>
              <a:pathLst>
                <a:path extrusionOk="0" h="7991" w="8215">
                  <a:moveTo>
                    <a:pt x="7458" y="0"/>
                  </a:moveTo>
                  <a:cubicBezTo>
                    <a:pt x="7113" y="297"/>
                    <a:pt x="6490" y="978"/>
                    <a:pt x="5982" y="2377"/>
                  </a:cubicBezTo>
                  <a:cubicBezTo>
                    <a:pt x="5522" y="3652"/>
                    <a:pt x="4716" y="4151"/>
                    <a:pt x="3499" y="4151"/>
                  </a:cubicBezTo>
                  <a:cubicBezTo>
                    <a:pt x="911" y="4151"/>
                    <a:pt x="0" y="7736"/>
                    <a:pt x="173" y="7898"/>
                  </a:cubicBezTo>
                  <a:cubicBezTo>
                    <a:pt x="202" y="7937"/>
                    <a:pt x="240" y="7956"/>
                    <a:pt x="278" y="7985"/>
                  </a:cubicBezTo>
                  <a:cubicBezTo>
                    <a:pt x="284" y="7989"/>
                    <a:pt x="291" y="7990"/>
                    <a:pt x="298" y="7990"/>
                  </a:cubicBezTo>
                  <a:cubicBezTo>
                    <a:pt x="581" y="7990"/>
                    <a:pt x="1705" y="5184"/>
                    <a:pt x="3671" y="5184"/>
                  </a:cubicBezTo>
                  <a:cubicBezTo>
                    <a:pt x="3700" y="5184"/>
                    <a:pt x="3729" y="5185"/>
                    <a:pt x="3758" y="5186"/>
                  </a:cubicBezTo>
                  <a:cubicBezTo>
                    <a:pt x="3800" y="5187"/>
                    <a:pt x="3842" y="5188"/>
                    <a:pt x="3885" y="5188"/>
                  </a:cubicBezTo>
                  <a:cubicBezTo>
                    <a:pt x="5152" y="5188"/>
                    <a:pt x="6367" y="4485"/>
                    <a:pt x="6988" y="2732"/>
                  </a:cubicBezTo>
                  <a:cubicBezTo>
                    <a:pt x="7487" y="1342"/>
                    <a:pt x="8081" y="853"/>
                    <a:pt x="8215" y="748"/>
                  </a:cubicBezTo>
                  <a:lnTo>
                    <a:pt x="7458" y="0"/>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0" name="Google Shape;8060;p96"/>
            <p:cNvSpPr/>
            <p:nvPr/>
          </p:nvSpPr>
          <p:spPr>
            <a:xfrm>
              <a:off x="8164587" y="1652287"/>
              <a:ext cx="9825" cy="10061"/>
            </a:xfrm>
            <a:custGeom>
              <a:rect b="b" l="l" r="r" t="t"/>
              <a:pathLst>
                <a:path extrusionOk="0" h="384" w="375">
                  <a:moveTo>
                    <a:pt x="374" y="384"/>
                  </a:moveTo>
                  <a:lnTo>
                    <a:pt x="0"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1" name="Google Shape;8061;p96"/>
            <p:cNvSpPr/>
            <p:nvPr/>
          </p:nvSpPr>
          <p:spPr>
            <a:xfrm>
              <a:off x="7972463" y="1662583"/>
              <a:ext cx="211722" cy="199565"/>
            </a:xfrm>
            <a:custGeom>
              <a:rect b="b" l="l" r="r" t="t"/>
              <a:pathLst>
                <a:path extrusionOk="0" h="7617" w="8081">
                  <a:moveTo>
                    <a:pt x="7717" y="1"/>
                  </a:moveTo>
                  <a:cubicBezTo>
                    <a:pt x="7583" y="96"/>
                    <a:pt x="6988" y="595"/>
                    <a:pt x="6490" y="1975"/>
                  </a:cubicBezTo>
                  <a:cubicBezTo>
                    <a:pt x="5859" y="3729"/>
                    <a:pt x="4644" y="4441"/>
                    <a:pt x="3384" y="4441"/>
                  </a:cubicBezTo>
                  <a:cubicBezTo>
                    <a:pt x="3342" y="4441"/>
                    <a:pt x="3301" y="4440"/>
                    <a:pt x="3260" y="4439"/>
                  </a:cubicBezTo>
                  <a:cubicBezTo>
                    <a:pt x="3230" y="4437"/>
                    <a:pt x="3200" y="4437"/>
                    <a:pt x="3171" y="4437"/>
                  </a:cubicBezTo>
                  <a:cubicBezTo>
                    <a:pt x="1658" y="4437"/>
                    <a:pt x="642" y="6112"/>
                    <a:pt x="125" y="6873"/>
                  </a:cubicBezTo>
                  <a:cubicBezTo>
                    <a:pt x="20" y="7237"/>
                    <a:pt x="1" y="7477"/>
                    <a:pt x="39" y="7525"/>
                  </a:cubicBezTo>
                  <a:cubicBezTo>
                    <a:pt x="68" y="7554"/>
                    <a:pt x="106" y="7583"/>
                    <a:pt x="144" y="7611"/>
                  </a:cubicBezTo>
                  <a:cubicBezTo>
                    <a:pt x="150" y="7615"/>
                    <a:pt x="156" y="7616"/>
                    <a:pt x="163" y="7616"/>
                  </a:cubicBezTo>
                  <a:cubicBezTo>
                    <a:pt x="445" y="7616"/>
                    <a:pt x="1581" y="4801"/>
                    <a:pt x="3556" y="4801"/>
                  </a:cubicBezTo>
                  <a:cubicBezTo>
                    <a:pt x="3582" y="4801"/>
                    <a:pt x="3608" y="4802"/>
                    <a:pt x="3633" y="4803"/>
                  </a:cubicBezTo>
                  <a:cubicBezTo>
                    <a:pt x="3675" y="4804"/>
                    <a:pt x="3717" y="4805"/>
                    <a:pt x="3759" y="4805"/>
                  </a:cubicBezTo>
                  <a:cubicBezTo>
                    <a:pt x="5018" y="4805"/>
                    <a:pt x="6223" y="4102"/>
                    <a:pt x="6854" y="2349"/>
                  </a:cubicBezTo>
                  <a:cubicBezTo>
                    <a:pt x="7353" y="969"/>
                    <a:pt x="7947" y="470"/>
                    <a:pt x="8081" y="374"/>
                  </a:cubicBezTo>
                  <a:cubicBezTo>
                    <a:pt x="8081" y="365"/>
                    <a:pt x="8081" y="365"/>
                    <a:pt x="8081" y="355"/>
                  </a:cubicBezTo>
                  <a:lnTo>
                    <a:pt x="7717" y="1"/>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2" name="Google Shape;8062;p96"/>
            <p:cNvSpPr/>
            <p:nvPr/>
          </p:nvSpPr>
          <p:spPr>
            <a:xfrm>
              <a:off x="8167103" y="1502554"/>
              <a:ext cx="180597" cy="157750"/>
            </a:xfrm>
            <a:custGeom>
              <a:rect b="b" l="l" r="r" t="t"/>
              <a:pathLst>
                <a:path extrusionOk="0" h="6021" w="6893">
                  <a:moveTo>
                    <a:pt x="4660" y="1"/>
                  </a:moveTo>
                  <a:cubicBezTo>
                    <a:pt x="4038" y="1"/>
                    <a:pt x="3324" y="202"/>
                    <a:pt x="2665" y="520"/>
                  </a:cubicBezTo>
                  <a:cubicBezTo>
                    <a:pt x="2425" y="635"/>
                    <a:pt x="2004" y="894"/>
                    <a:pt x="2004" y="894"/>
                  </a:cubicBezTo>
                  <a:cubicBezTo>
                    <a:pt x="1716" y="1076"/>
                    <a:pt x="1457" y="1287"/>
                    <a:pt x="1218" y="1527"/>
                  </a:cubicBezTo>
                  <a:cubicBezTo>
                    <a:pt x="0" y="2735"/>
                    <a:pt x="77" y="4268"/>
                    <a:pt x="1074" y="5265"/>
                  </a:cubicBezTo>
                  <a:cubicBezTo>
                    <a:pt x="1559" y="5755"/>
                    <a:pt x="2178" y="6020"/>
                    <a:pt x="2826" y="6020"/>
                  </a:cubicBezTo>
                  <a:cubicBezTo>
                    <a:pt x="3496" y="6020"/>
                    <a:pt x="4198" y="5736"/>
                    <a:pt x="4812" y="5121"/>
                  </a:cubicBezTo>
                  <a:cubicBezTo>
                    <a:pt x="6020" y="3904"/>
                    <a:pt x="6892" y="1431"/>
                    <a:pt x="5905" y="434"/>
                  </a:cubicBezTo>
                  <a:cubicBezTo>
                    <a:pt x="5601" y="131"/>
                    <a:pt x="5161" y="1"/>
                    <a:pt x="4660"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3" name="Google Shape;8063;p96"/>
            <p:cNvSpPr/>
            <p:nvPr/>
          </p:nvSpPr>
          <p:spPr>
            <a:xfrm>
              <a:off x="8187198" y="1506877"/>
              <a:ext cx="160501" cy="153427"/>
            </a:xfrm>
            <a:custGeom>
              <a:rect b="b" l="l" r="r" t="t"/>
              <a:pathLst>
                <a:path extrusionOk="0" h="5856" w="6126">
                  <a:moveTo>
                    <a:pt x="4735" y="1"/>
                  </a:moveTo>
                  <a:cubicBezTo>
                    <a:pt x="5243" y="1151"/>
                    <a:pt x="4438" y="3212"/>
                    <a:pt x="3374" y="4285"/>
                  </a:cubicBezTo>
                  <a:cubicBezTo>
                    <a:pt x="2758" y="4902"/>
                    <a:pt x="2059" y="5186"/>
                    <a:pt x="1391" y="5186"/>
                  </a:cubicBezTo>
                  <a:cubicBezTo>
                    <a:pt x="895" y="5186"/>
                    <a:pt x="416" y="5030"/>
                    <a:pt x="0" y="4736"/>
                  </a:cubicBezTo>
                  <a:lnTo>
                    <a:pt x="0" y="4736"/>
                  </a:lnTo>
                  <a:cubicBezTo>
                    <a:pt x="86" y="4870"/>
                    <a:pt x="192" y="4985"/>
                    <a:pt x="307" y="5100"/>
                  </a:cubicBezTo>
                  <a:cubicBezTo>
                    <a:pt x="797" y="5590"/>
                    <a:pt x="1416" y="5855"/>
                    <a:pt x="2062" y="5855"/>
                  </a:cubicBezTo>
                  <a:cubicBezTo>
                    <a:pt x="2732" y="5855"/>
                    <a:pt x="3431" y="5571"/>
                    <a:pt x="4045" y="4956"/>
                  </a:cubicBezTo>
                  <a:cubicBezTo>
                    <a:pt x="5262" y="3739"/>
                    <a:pt x="6125" y="1256"/>
                    <a:pt x="5138" y="269"/>
                  </a:cubicBezTo>
                  <a:cubicBezTo>
                    <a:pt x="5023" y="154"/>
                    <a:pt x="4879" y="68"/>
                    <a:pt x="4735"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4" name="Google Shape;8064;p96"/>
            <p:cNvSpPr/>
            <p:nvPr/>
          </p:nvSpPr>
          <p:spPr>
            <a:xfrm>
              <a:off x="8073176" y="1500877"/>
              <a:ext cx="93193" cy="81430"/>
            </a:xfrm>
            <a:custGeom>
              <a:rect b="b" l="l" r="r" t="t"/>
              <a:pathLst>
                <a:path extrusionOk="0" h="3108" w="3557">
                  <a:moveTo>
                    <a:pt x="2404" y="0"/>
                  </a:moveTo>
                  <a:cubicBezTo>
                    <a:pt x="1814" y="0"/>
                    <a:pt x="1058" y="351"/>
                    <a:pt x="623" y="786"/>
                  </a:cubicBezTo>
                  <a:cubicBezTo>
                    <a:pt x="0" y="1418"/>
                    <a:pt x="39" y="2204"/>
                    <a:pt x="556" y="2722"/>
                  </a:cubicBezTo>
                  <a:cubicBezTo>
                    <a:pt x="806" y="2972"/>
                    <a:pt x="1125" y="3108"/>
                    <a:pt x="1459" y="3108"/>
                  </a:cubicBezTo>
                  <a:cubicBezTo>
                    <a:pt x="1805" y="3108"/>
                    <a:pt x="2166" y="2962"/>
                    <a:pt x="2483" y="2645"/>
                  </a:cubicBezTo>
                  <a:cubicBezTo>
                    <a:pt x="3106" y="2022"/>
                    <a:pt x="3556" y="738"/>
                    <a:pt x="3039" y="220"/>
                  </a:cubicBezTo>
                  <a:cubicBezTo>
                    <a:pt x="2885" y="66"/>
                    <a:pt x="2660" y="0"/>
                    <a:pt x="2404" y="0"/>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5" name="Google Shape;8065;p96"/>
            <p:cNvSpPr/>
            <p:nvPr/>
          </p:nvSpPr>
          <p:spPr>
            <a:xfrm>
              <a:off x="8081455" y="1501846"/>
              <a:ext cx="85176" cy="80696"/>
            </a:xfrm>
            <a:custGeom>
              <a:rect b="b" l="l" r="r" t="t"/>
              <a:pathLst>
                <a:path extrusionOk="0" h="3080" w="3251">
                  <a:moveTo>
                    <a:pt x="2378" y="1"/>
                  </a:moveTo>
                  <a:lnTo>
                    <a:pt x="2378" y="1"/>
                  </a:lnTo>
                  <a:cubicBezTo>
                    <a:pt x="2531" y="614"/>
                    <a:pt x="2138" y="1563"/>
                    <a:pt x="1630" y="2081"/>
                  </a:cubicBezTo>
                  <a:cubicBezTo>
                    <a:pt x="1308" y="2397"/>
                    <a:pt x="949" y="2543"/>
                    <a:pt x="603" y="2543"/>
                  </a:cubicBezTo>
                  <a:cubicBezTo>
                    <a:pt x="393" y="2543"/>
                    <a:pt x="189" y="2489"/>
                    <a:pt x="1" y="2388"/>
                  </a:cubicBezTo>
                  <a:lnTo>
                    <a:pt x="1" y="2388"/>
                  </a:lnTo>
                  <a:cubicBezTo>
                    <a:pt x="68" y="2493"/>
                    <a:pt x="144" y="2599"/>
                    <a:pt x="231" y="2685"/>
                  </a:cubicBezTo>
                  <a:cubicBezTo>
                    <a:pt x="486" y="2940"/>
                    <a:pt x="807" y="3079"/>
                    <a:pt x="1143" y="3079"/>
                  </a:cubicBezTo>
                  <a:cubicBezTo>
                    <a:pt x="1487" y="3079"/>
                    <a:pt x="1847" y="2933"/>
                    <a:pt x="2167" y="2618"/>
                  </a:cubicBezTo>
                  <a:cubicBezTo>
                    <a:pt x="2790" y="1995"/>
                    <a:pt x="3250" y="701"/>
                    <a:pt x="2723" y="193"/>
                  </a:cubicBezTo>
                  <a:cubicBezTo>
                    <a:pt x="2627" y="97"/>
                    <a:pt x="2512" y="39"/>
                    <a:pt x="237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6" name="Google Shape;8066;p96"/>
            <p:cNvSpPr/>
            <p:nvPr/>
          </p:nvSpPr>
          <p:spPr>
            <a:xfrm>
              <a:off x="8069901" y="1562630"/>
              <a:ext cx="26907" cy="26593"/>
            </a:xfrm>
            <a:custGeom>
              <a:rect b="b" l="l" r="r" t="t"/>
              <a:pathLst>
                <a:path extrusionOk="0" h="1015" w="1027">
                  <a:moveTo>
                    <a:pt x="422" y="1"/>
                  </a:moveTo>
                  <a:lnTo>
                    <a:pt x="58" y="365"/>
                  </a:lnTo>
                  <a:cubicBezTo>
                    <a:pt x="1" y="422"/>
                    <a:pt x="1" y="509"/>
                    <a:pt x="58" y="576"/>
                  </a:cubicBezTo>
                  <a:lnTo>
                    <a:pt x="461" y="978"/>
                  </a:lnTo>
                  <a:cubicBezTo>
                    <a:pt x="490" y="1002"/>
                    <a:pt x="528" y="1014"/>
                    <a:pt x="566" y="1014"/>
                  </a:cubicBezTo>
                  <a:cubicBezTo>
                    <a:pt x="605" y="1014"/>
                    <a:pt x="643" y="1002"/>
                    <a:pt x="672" y="978"/>
                  </a:cubicBezTo>
                  <a:lnTo>
                    <a:pt x="1026" y="614"/>
                  </a:lnTo>
                  <a:cubicBezTo>
                    <a:pt x="902" y="547"/>
                    <a:pt x="777" y="461"/>
                    <a:pt x="672" y="365"/>
                  </a:cubicBezTo>
                  <a:cubicBezTo>
                    <a:pt x="566" y="259"/>
                    <a:pt x="480" y="135"/>
                    <a:pt x="422"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7" name="Google Shape;8067;p96"/>
            <p:cNvSpPr/>
            <p:nvPr/>
          </p:nvSpPr>
          <p:spPr>
            <a:xfrm>
              <a:off x="7970969" y="1578193"/>
              <a:ext cx="111009" cy="108337"/>
            </a:xfrm>
            <a:custGeom>
              <a:rect b="b" l="l" r="r" t="t"/>
              <a:pathLst>
                <a:path extrusionOk="0" h="4135" w="4237">
                  <a:moveTo>
                    <a:pt x="3844" y="1"/>
                  </a:moveTo>
                  <a:cubicBezTo>
                    <a:pt x="3671" y="154"/>
                    <a:pt x="3345" y="509"/>
                    <a:pt x="3087" y="1228"/>
                  </a:cubicBezTo>
                  <a:cubicBezTo>
                    <a:pt x="2856" y="1889"/>
                    <a:pt x="2435" y="2148"/>
                    <a:pt x="1812" y="2148"/>
                  </a:cubicBezTo>
                  <a:cubicBezTo>
                    <a:pt x="470" y="2148"/>
                    <a:pt x="0" y="3998"/>
                    <a:pt x="86" y="4084"/>
                  </a:cubicBezTo>
                  <a:cubicBezTo>
                    <a:pt x="105" y="4103"/>
                    <a:pt x="125" y="4113"/>
                    <a:pt x="144" y="4132"/>
                  </a:cubicBezTo>
                  <a:cubicBezTo>
                    <a:pt x="147" y="4134"/>
                    <a:pt x="151" y="4135"/>
                    <a:pt x="154" y="4135"/>
                  </a:cubicBezTo>
                  <a:cubicBezTo>
                    <a:pt x="305" y="4135"/>
                    <a:pt x="883" y="2684"/>
                    <a:pt x="1907" y="2684"/>
                  </a:cubicBezTo>
                  <a:cubicBezTo>
                    <a:pt x="1920" y="2684"/>
                    <a:pt x="1933" y="2684"/>
                    <a:pt x="1946" y="2685"/>
                  </a:cubicBezTo>
                  <a:cubicBezTo>
                    <a:pt x="1963" y="2685"/>
                    <a:pt x="1979" y="2685"/>
                    <a:pt x="1996" y="2685"/>
                  </a:cubicBezTo>
                  <a:cubicBezTo>
                    <a:pt x="2315" y="2685"/>
                    <a:pt x="2631" y="2599"/>
                    <a:pt x="2895" y="2416"/>
                  </a:cubicBezTo>
                  <a:cubicBezTo>
                    <a:pt x="3039" y="2321"/>
                    <a:pt x="3154" y="2206"/>
                    <a:pt x="3259" y="2071"/>
                  </a:cubicBezTo>
                  <a:cubicBezTo>
                    <a:pt x="3403" y="1870"/>
                    <a:pt x="3527" y="1650"/>
                    <a:pt x="3604" y="1420"/>
                  </a:cubicBezTo>
                  <a:cubicBezTo>
                    <a:pt x="3863" y="701"/>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8" name="Google Shape;8068;p96"/>
            <p:cNvSpPr/>
            <p:nvPr/>
          </p:nvSpPr>
          <p:spPr>
            <a:xfrm>
              <a:off x="8247458" y="1676758"/>
              <a:ext cx="92958" cy="81534"/>
            </a:xfrm>
            <a:custGeom>
              <a:rect b="b" l="l" r="r" t="t"/>
              <a:pathLst>
                <a:path extrusionOk="0" h="3112" w="3548">
                  <a:moveTo>
                    <a:pt x="2398" y="1"/>
                  </a:moveTo>
                  <a:cubicBezTo>
                    <a:pt x="1809" y="1"/>
                    <a:pt x="1057" y="352"/>
                    <a:pt x="624" y="792"/>
                  </a:cubicBezTo>
                  <a:cubicBezTo>
                    <a:pt x="1" y="1415"/>
                    <a:pt x="39" y="2211"/>
                    <a:pt x="547" y="2719"/>
                  </a:cubicBezTo>
                  <a:cubicBezTo>
                    <a:pt x="801" y="2973"/>
                    <a:pt x="1121" y="3112"/>
                    <a:pt x="1455" y="3112"/>
                  </a:cubicBezTo>
                  <a:cubicBezTo>
                    <a:pt x="1800" y="3112"/>
                    <a:pt x="2162" y="2963"/>
                    <a:pt x="2483" y="2642"/>
                  </a:cubicBezTo>
                  <a:cubicBezTo>
                    <a:pt x="3106" y="2028"/>
                    <a:pt x="3547" y="744"/>
                    <a:pt x="3039" y="226"/>
                  </a:cubicBezTo>
                  <a:cubicBezTo>
                    <a:pt x="2884" y="68"/>
                    <a:pt x="2657" y="1"/>
                    <a:pt x="2398" y="1"/>
                  </a:cubicBez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69" name="Google Shape;8069;p96"/>
            <p:cNvSpPr/>
            <p:nvPr/>
          </p:nvSpPr>
          <p:spPr>
            <a:xfrm>
              <a:off x="8255501" y="1677648"/>
              <a:ext cx="85150" cy="80460"/>
            </a:xfrm>
            <a:custGeom>
              <a:rect b="b" l="l" r="r" t="t"/>
              <a:pathLst>
                <a:path extrusionOk="0" h="3071" w="3250">
                  <a:moveTo>
                    <a:pt x="2368" y="1"/>
                  </a:moveTo>
                  <a:cubicBezTo>
                    <a:pt x="2502" y="605"/>
                    <a:pt x="2109" y="1534"/>
                    <a:pt x="1601" y="2042"/>
                  </a:cubicBezTo>
                  <a:cubicBezTo>
                    <a:pt x="1288" y="2361"/>
                    <a:pt x="930" y="2506"/>
                    <a:pt x="586" y="2506"/>
                  </a:cubicBezTo>
                  <a:cubicBezTo>
                    <a:pt x="382" y="2506"/>
                    <a:pt x="182" y="2455"/>
                    <a:pt x="0" y="2359"/>
                  </a:cubicBezTo>
                  <a:lnTo>
                    <a:pt x="0" y="2359"/>
                  </a:lnTo>
                  <a:cubicBezTo>
                    <a:pt x="67" y="2474"/>
                    <a:pt x="144" y="2589"/>
                    <a:pt x="240" y="2685"/>
                  </a:cubicBezTo>
                  <a:cubicBezTo>
                    <a:pt x="490" y="2934"/>
                    <a:pt x="809" y="3071"/>
                    <a:pt x="1143" y="3071"/>
                  </a:cubicBezTo>
                  <a:cubicBezTo>
                    <a:pt x="1488" y="3071"/>
                    <a:pt x="1850" y="2925"/>
                    <a:pt x="2167" y="2608"/>
                  </a:cubicBezTo>
                  <a:cubicBezTo>
                    <a:pt x="2799" y="1985"/>
                    <a:pt x="3250" y="700"/>
                    <a:pt x="2732" y="192"/>
                  </a:cubicBezTo>
                  <a:cubicBezTo>
                    <a:pt x="2636" y="97"/>
                    <a:pt x="2502" y="29"/>
                    <a:pt x="2368" y="1"/>
                  </a:cubicBez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0" name="Google Shape;8070;p96"/>
            <p:cNvSpPr/>
            <p:nvPr/>
          </p:nvSpPr>
          <p:spPr>
            <a:xfrm>
              <a:off x="8244183" y="1738432"/>
              <a:ext cx="27169" cy="26776"/>
            </a:xfrm>
            <a:custGeom>
              <a:rect b="b" l="l" r="r" t="t"/>
              <a:pathLst>
                <a:path extrusionOk="0" h="1022" w="1037">
                  <a:moveTo>
                    <a:pt x="423" y="0"/>
                  </a:moveTo>
                  <a:lnTo>
                    <a:pt x="58" y="365"/>
                  </a:lnTo>
                  <a:cubicBezTo>
                    <a:pt x="1" y="422"/>
                    <a:pt x="1" y="518"/>
                    <a:pt x="58" y="575"/>
                  </a:cubicBezTo>
                  <a:lnTo>
                    <a:pt x="461" y="978"/>
                  </a:lnTo>
                  <a:cubicBezTo>
                    <a:pt x="490" y="1007"/>
                    <a:pt x="528" y="1021"/>
                    <a:pt x="566" y="1021"/>
                  </a:cubicBezTo>
                  <a:cubicBezTo>
                    <a:pt x="605" y="1021"/>
                    <a:pt x="643" y="1007"/>
                    <a:pt x="672" y="978"/>
                  </a:cubicBezTo>
                  <a:lnTo>
                    <a:pt x="1036" y="614"/>
                  </a:lnTo>
                  <a:cubicBezTo>
                    <a:pt x="902" y="556"/>
                    <a:pt x="777" y="470"/>
                    <a:pt x="672" y="365"/>
                  </a:cubicBezTo>
                  <a:cubicBezTo>
                    <a:pt x="566" y="259"/>
                    <a:pt x="480" y="135"/>
                    <a:pt x="423"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1" name="Google Shape;8071;p96"/>
            <p:cNvSpPr/>
            <p:nvPr/>
          </p:nvSpPr>
          <p:spPr>
            <a:xfrm>
              <a:off x="8145252" y="1753995"/>
              <a:ext cx="111036" cy="108337"/>
            </a:xfrm>
            <a:custGeom>
              <a:rect b="b" l="l" r="r" t="t"/>
              <a:pathLst>
                <a:path extrusionOk="0" h="4135" w="4238">
                  <a:moveTo>
                    <a:pt x="3844" y="1"/>
                  </a:moveTo>
                  <a:cubicBezTo>
                    <a:pt x="3662" y="154"/>
                    <a:pt x="3346" y="509"/>
                    <a:pt x="3087" y="1228"/>
                  </a:cubicBezTo>
                  <a:cubicBezTo>
                    <a:pt x="2847" y="1889"/>
                    <a:pt x="2425" y="2148"/>
                    <a:pt x="1802" y="2148"/>
                  </a:cubicBezTo>
                  <a:cubicBezTo>
                    <a:pt x="470" y="2148"/>
                    <a:pt x="0" y="3998"/>
                    <a:pt x="87" y="4084"/>
                  </a:cubicBezTo>
                  <a:cubicBezTo>
                    <a:pt x="106" y="4103"/>
                    <a:pt x="125" y="4113"/>
                    <a:pt x="144" y="4132"/>
                  </a:cubicBezTo>
                  <a:cubicBezTo>
                    <a:pt x="147" y="4134"/>
                    <a:pt x="151" y="4135"/>
                    <a:pt x="155" y="4135"/>
                  </a:cubicBezTo>
                  <a:cubicBezTo>
                    <a:pt x="305" y="4135"/>
                    <a:pt x="883" y="2684"/>
                    <a:pt x="1898" y="2684"/>
                  </a:cubicBezTo>
                  <a:cubicBezTo>
                    <a:pt x="1911" y="2684"/>
                    <a:pt x="1924" y="2684"/>
                    <a:pt x="1937" y="2685"/>
                  </a:cubicBezTo>
                  <a:cubicBezTo>
                    <a:pt x="1963" y="2686"/>
                    <a:pt x="1990" y="2687"/>
                    <a:pt x="2017" y="2687"/>
                  </a:cubicBezTo>
                  <a:cubicBezTo>
                    <a:pt x="2335" y="2687"/>
                    <a:pt x="2648" y="2583"/>
                    <a:pt x="2905" y="2407"/>
                  </a:cubicBezTo>
                  <a:cubicBezTo>
                    <a:pt x="3192" y="2244"/>
                    <a:pt x="3250" y="2071"/>
                    <a:pt x="3250" y="2071"/>
                  </a:cubicBezTo>
                  <a:cubicBezTo>
                    <a:pt x="3403" y="1870"/>
                    <a:pt x="3518" y="1649"/>
                    <a:pt x="3604" y="1419"/>
                  </a:cubicBezTo>
                  <a:cubicBezTo>
                    <a:pt x="3854" y="700"/>
                    <a:pt x="4160" y="442"/>
                    <a:pt x="4237" y="394"/>
                  </a:cubicBezTo>
                  <a:lnTo>
                    <a:pt x="3844" y="1"/>
                  </a:lnTo>
                  <a:close/>
                </a:path>
              </a:pathLst>
            </a:custGeom>
            <a:solidFill>
              <a:srgbClr val="D4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2" name="Google Shape;8072;p96"/>
          <p:cNvGrpSpPr/>
          <p:nvPr/>
        </p:nvGrpSpPr>
        <p:grpSpPr>
          <a:xfrm>
            <a:off x="5757370" y="1361148"/>
            <a:ext cx="362163" cy="279737"/>
            <a:chOff x="5761445" y="1541723"/>
            <a:chExt cx="362163" cy="279737"/>
          </a:xfrm>
        </p:grpSpPr>
        <p:sp>
          <p:nvSpPr>
            <p:cNvPr id="8073" name="Google Shape;8073;p96"/>
            <p:cNvSpPr/>
            <p:nvPr/>
          </p:nvSpPr>
          <p:spPr>
            <a:xfrm>
              <a:off x="5870699" y="1603371"/>
              <a:ext cx="64059" cy="218089"/>
            </a:xfrm>
            <a:custGeom>
              <a:rect b="b" l="l" r="r" t="t"/>
              <a:pathLst>
                <a:path extrusionOk="0" h="8324" w="2445">
                  <a:moveTo>
                    <a:pt x="1735" y="1"/>
                  </a:moveTo>
                  <a:cubicBezTo>
                    <a:pt x="1630" y="1"/>
                    <a:pt x="1525" y="70"/>
                    <a:pt x="1525" y="209"/>
                  </a:cubicBezTo>
                  <a:lnTo>
                    <a:pt x="1525" y="487"/>
                  </a:lnTo>
                  <a:cubicBezTo>
                    <a:pt x="1525" y="1043"/>
                    <a:pt x="1170" y="1494"/>
                    <a:pt x="710" y="1494"/>
                  </a:cubicBezTo>
                  <a:lnTo>
                    <a:pt x="288" y="1494"/>
                  </a:lnTo>
                  <a:cubicBezTo>
                    <a:pt x="87" y="1494"/>
                    <a:pt x="0" y="1753"/>
                    <a:pt x="163" y="1877"/>
                  </a:cubicBezTo>
                  <a:cubicBezTo>
                    <a:pt x="29" y="2002"/>
                    <a:pt x="125" y="2232"/>
                    <a:pt x="307" y="2232"/>
                  </a:cubicBezTo>
                  <a:lnTo>
                    <a:pt x="739" y="2232"/>
                  </a:lnTo>
                  <a:cubicBezTo>
                    <a:pt x="1448" y="2232"/>
                    <a:pt x="2023" y="2807"/>
                    <a:pt x="2033" y="3516"/>
                  </a:cubicBezTo>
                  <a:lnTo>
                    <a:pt x="2033" y="8108"/>
                  </a:lnTo>
                  <a:cubicBezTo>
                    <a:pt x="2028" y="8251"/>
                    <a:pt x="2131" y="8323"/>
                    <a:pt x="2235" y="8323"/>
                  </a:cubicBezTo>
                  <a:cubicBezTo>
                    <a:pt x="2339" y="8323"/>
                    <a:pt x="2445" y="8251"/>
                    <a:pt x="2445" y="8108"/>
                  </a:cubicBezTo>
                  <a:lnTo>
                    <a:pt x="2445" y="3526"/>
                  </a:lnTo>
                  <a:cubicBezTo>
                    <a:pt x="2445" y="2711"/>
                    <a:pt x="1870" y="2002"/>
                    <a:pt x="1074" y="1848"/>
                  </a:cubicBezTo>
                  <a:cubicBezTo>
                    <a:pt x="1582" y="1666"/>
                    <a:pt x="1946" y="1129"/>
                    <a:pt x="1946" y="487"/>
                  </a:cubicBezTo>
                  <a:lnTo>
                    <a:pt x="1946" y="209"/>
                  </a:lnTo>
                  <a:cubicBezTo>
                    <a:pt x="1946" y="70"/>
                    <a:pt x="1841" y="1"/>
                    <a:pt x="1735"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4" name="Google Shape;8074;p96"/>
            <p:cNvSpPr/>
            <p:nvPr/>
          </p:nvSpPr>
          <p:spPr>
            <a:xfrm>
              <a:off x="5761445" y="1541723"/>
              <a:ext cx="139567" cy="223198"/>
            </a:xfrm>
            <a:custGeom>
              <a:rect b="b" l="l" r="r" t="t"/>
              <a:pathLst>
                <a:path extrusionOk="0" h="8519" w="5327">
                  <a:moveTo>
                    <a:pt x="2761" y="0"/>
                  </a:moveTo>
                  <a:cubicBezTo>
                    <a:pt x="2473" y="0"/>
                    <a:pt x="2171" y="66"/>
                    <a:pt x="1870" y="214"/>
                  </a:cubicBezTo>
                  <a:cubicBezTo>
                    <a:pt x="1611" y="338"/>
                    <a:pt x="1391" y="521"/>
                    <a:pt x="1199" y="741"/>
                  </a:cubicBezTo>
                  <a:cubicBezTo>
                    <a:pt x="1161" y="789"/>
                    <a:pt x="1132" y="837"/>
                    <a:pt x="1094" y="885"/>
                  </a:cubicBezTo>
                  <a:cubicBezTo>
                    <a:pt x="365" y="1978"/>
                    <a:pt x="1" y="3109"/>
                    <a:pt x="1" y="4259"/>
                  </a:cubicBezTo>
                  <a:cubicBezTo>
                    <a:pt x="1" y="5409"/>
                    <a:pt x="375" y="6550"/>
                    <a:pt x="1094" y="7633"/>
                  </a:cubicBezTo>
                  <a:cubicBezTo>
                    <a:pt x="1477" y="8205"/>
                    <a:pt x="2104" y="8519"/>
                    <a:pt x="2744" y="8519"/>
                  </a:cubicBezTo>
                  <a:cubicBezTo>
                    <a:pt x="3112" y="8519"/>
                    <a:pt x="3484" y="8415"/>
                    <a:pt x="3816" y="8198"/>
                  </a:cubicBezTo>
                  <a:cubicBezTo>
                    <a:pt x="4736" y="7585"/>
                    <a:pt x="4985" y="6339"/>
                    <a:pt x="4372" y="5419"/>
                  </a:cubicBezTo>
                  <a:lnTo>
                    <a:pt x="4353" y="5390"/>
                  </a:lnTo>
                  <a:cubicBezTo>
                    <a:pt x="4228" y="5189"/>
                    <a:pt x="4228" y="4939"/>
                    <a:pt x="4353" y="4738"/>
                  </a:cubicBezTo>
                  <a:cubicBezTo>
                    <a:pt x="4525" y="4451"/>
                    <a:pt x="4525" y="4086"/>
                    <a:pt x="4353" y="3789"/>
                  </a:cubicBezTo>
                  <a:cubicBezTo>
                    <a:pt x="4228" y="3598"/>
                    <a:pt x="4228" y="3339"/>
                    <a:pt x="4353" y="3147"/>
                  </a:cubicBezTo>
                  <a:cubicBezTo>
                    <a:pt x="4362" y="3118"/>
                    <a:pt x="4372" y="3109"/>
                    <a:pt x="4391" y="3089"/>
                  </a:cubicBezTo>
                  <a:cubicBezTo>
                    <a:pt x="5327" y="1682"/>
                    <a:pt x="4213" y="0"/>
                    <a:pt x="27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5" name="Google Shape;8075;p96"/>
            <p:cNvSpPr/>
            <p:nvPr/>
          </p:nvSpPr>
          <p:spPr>
            <a:xfrm>
              <a:off x="5761707" y="1541854"/>
              <a:ext cx="83159" cy="222962"/>
            </a:xfrm>
            <a:custGeom>
              <a:rect b="b" l="l" r="r" t="t"/>
              <a:pathLst>
                <a:path extrusionOk="0" h="8510" w="3174">
                  <a:moveTo>
                    <a:pt x="2750" y="1"/>
                  </a:moveTo>
                  <a:cubicBezTo>
                    <a:pt x="2442" y="1"/>
                    <a:pt x="2135" y="71"/>
                    <a:pt x="1860" y="209"/>
                  </a:cubicBezTo>
                  <a:cubicBezTo>
                    <a:pt x="1601" y="333"/>
                    <a:pt x="1381" y="516"/>
                    <a:pt x="1199" y="736"/>
                  </a:cubicBezTo>
                  <a:cubicBezTo>
                    <a:pt x="1160" y="784"/>
                    <a:pt x="1122" y="832"/>
                    <a:pt x="1093" y="880"/>
                  </a:cubicBezTo>
                  <a:cubicBezTo>
                    <a:pt x="374" y="1973"/>
                    <a:pt x="0" y="3104"/>
                    <a:pt x="0" y="4254"/>
                  </a:cubicBezTo>
                  <a:cubicBezTo>
                    <a:pt x="0" y="5404"/>
                    <a:pt x="355" y="6545"/>
                    <a:pt x="1093" y="7628"/>
                  </a:cubicBezTo>
                  <a:cubicBezTo>
                    <a:pt x="1457" y="8184"/>
                    <a:pt x="2071" y="8510"/>
                    <a:pt x="2742" y="8510"/>
                  </a:cubicBezTo>
                  <a:cubicBezTo>
                    <a:pt x="2886" y="8510"/>
                    <a:pt x="3029" y="8500"/>
                    <a:pt x="3164" y="8471"/>
                  </a:cubicBezTo>
                  <a:cubicBezTo>
                    <a:pt x="2665" y="8356"/>
                    <a:pt x="2234" y="8059"/>
                    <a:pt x="1946" y="7628"/>
                  </a:cubicBezTo>
                  <a:cubicBezTo>
                    <a:pt x="1227" y="6545"/>
                    <a:pt x="863" y="5404"/>
                    <a:pt x="863" y="4254"/>
                  </a:cubicBezTo>
                  <a:cubicBezTo>
                    <a:pt x="863" y="3104"/>
                    <a:pt x="1218" y="1973"/>
                    <a:pt x="1946" y="880"/>
                  </a:cubicBezTo>
                  <a:cubicBezTo>
                    <a:pt x="1985" y="832"/>
                    <a:pt x="2023" y="784"/>
                    <a:pt x="2061" y="736"/>
                  </a:cubicBezTo>
                  <a:lnTo>
                    <a:pt x="2723" y="209"/>
                  </a:lnTo>
                  <a:cubicBezTo>
                    <a:pt x="2866" y="132"/>
                    <a:pt x="3020" y="84"/>
                    <a:pt x="3173" y="46"/>
                  </a:cubicBezTo>
                  <a:cubicBezTo>
                    <a:pt x="3034" y="16"/>
                    <a:pt x="2892" y="1"/>
                    <a:pt x="2750"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6" name="Google Shape;8076;p96"/>
            <p:cNvSpPr/>
            <p:nvPr/>
          </p:nvSpPr>
          <p:spPr>
            <a:xfrm>
              <a:off x="5950059" y="1603371"/>
              <a:ext cx="64059" cy="218089"/>
            </a:xfrm>
            <a:custGeom>
              <a:rect b="b" l="l" r="r" t="t"/>
              <a:pathLst>
                <a:path extrusionOk="0" h="8324" w="2445">
                  <a:moveTo>
                    <a:pt x="719" y="1"/>
                  </a:moveTo>
                  <a:cubicBezTo>
                    <a:pt x="614" y="1"/>
                    <a:pt x="508" y="70"/>
                    <a:pt x="508" y="209"/>
                  </a:cubicBezTo>
                  <a:lnTo>
                    <a:pt x="508" y="487"/>
                  </a:lnTo>
                  <a:cubicBezTo>
                    <a:pt x="508" y="1129"/>
                    <a:pt x="873" y="1666"/>
                    <a:pt x="1381" y="1848"/>
                  </a:cubicBezTo>
                  <a:cubicBezTo>
                    <a:pt x="585" y="2002"/>
                    <a:pt x="0" y="2701"/>
                    <a:pt x="0" y="3526"/>
                  </a:cubicBezTo>
                  <a:lnTo>
                    <a:pt x="0" y="8108"/>
                  </a:lnTo>
                  <a:cubicBezTo>
                    <a:pt x="0" y="8251"/>
                    <a:pt x="106" y="8323"/>
                    <a:pt x="211" y="8323"/>
                  </a:cubicBezTo>
                  <a:cubicBezTo>
                    <a:pt x="317" y="8323"/>
                    <a:pt x="422" y="8251"/>
                    <a:pt x="422" y="8108"/>
                  </a:cubicBezTo>
                  <a:lnTo>
                    <a:pt x="422" y="3516"/>
                  </a:lnTo>
                  <a:cubicBezTo>
                    <a:pt x="422" y="2807"/>
                    <a:pt x="997" y="2232"/>
                    <a:pt x="1707" y="2232"/>
                  </a:cubicBezTo>
                  <a:lnTo>
                    <a:pt x="2138" y="2232"/>
                  </a:lnTo>
                  <a:cubicBezTo>
                    <a:pt x="2320" y="2232"/>
                    <a:pt x="2416" y="2002"/>
                    <a:pt x="2282" y="1877"/>
                  </a:cubicBezTo>
                  <a:cubicBezTo>
                    <a:pt x="2445" y="1753"/>
                    <a:pt x="2368" y="1494"/>
                    <a:pt x="2167" y="1494"/>
                  </a:cubicBezTo>
                  <a:lnTo>
                    <a:pt x="1745" y="1494"/>
                  </a:lnTo>
                  <a:cubicBezTo>
                    <a:pt x="1285" y="1494"/>
                    <a:pt x="930" y="1043"/>
                    <a:pt x="930" y="487"/>
                  </a:cubicBezTo>
                  <a:lnTo>
                    <a:pt x="930" y="209"/>
                  </a:lnTo>
                  <a:cubicBezTo>
                    <a:pt x="930" y="70"/>
                    <a:pt x="825" y="1"/>
                    <a:pt x="71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7" name="Google Shape;8077;p96"/>
            <p:cNvSpPr/>
            <p:nvPr/>
          </p:nvSpPr>
          <p:spPr>
            <a:xfrm>
              <a:off x="5984040" y="1541723"/>
              <a:ext cx="139567" cy="223250"/>
            </a:xfrm>
            <a:custGeom>
              <a:rect b="b" l="l" r="r" t="t"/>
              <a:pathLst>
                <a:path extrusionOk="0" h="8521" w="5327">
                  <a:moveTo>
                    <a:pt x="2567" y="0"/>
                  </a:moveTo>
                  <a:cubicBezTo>
                    <a:pt x="1114" y="0"/>
                    <a:pt x="1" y="1682"/>
                    <a:pt x="937" y="3089"/>
                  </a:cubicBezTo>
                  <a:cubicBezTo>
                    <a:pt x="946" y="3109"/>
                    <a:pt x="966" y="3128"/>
                    <a:pt x="975" y="3137"/>
                  </a:cubicBezTo>
                  <a:cubicBezTo>
                    <a:pt x="1100" y="3339"/>
                    <a:pt x="1100" y="3588"/>
                    <a:pt x="975" y="3789"/>
                  </a:cubicBezTo>
                  <a:cubicBezTo>
                    <a:pt x="793" y="4077"/>
                    <a:pt x="793" y="4451"/>
                    <a:pt x="975" y="4738"/>
                  </a:cubicBezTo>
                  <a:cubicBezTo>
                    <a:pt x="1100" y="4939"/>
                    <a:pt x="1100" y="5189"/>
                    <a:pt x="975" y="5390"/>
                  </a:cubicBezTo>
                  <a:lnTo>
                    <a:pt x="956" y="5419"/>
                  </a:lnTo>
                  <a:cubicBezTo>
                    <a:pt x="343" y="6339"/>
                    <a:pt x="592" y="7575"/>
                    <a:pt x="1502" y="8198"/>
                  </a:cubicBezTo>
                  <a:cubicBezTo>
                    <a:pt x="1836" y="8416"/>
                    <a:pt x="2212" y="8521"/>
                    <a:pt x="2583" y="8521"/>
                  </a:cubicBezTo>
                  <a:cubicBezTo>
                    <a:pt x="3223" y="8521"/>
                    <a:pt x="3852" y="8210"/>
                    <a:pt x="4234" y="7633"/>
                  </a:cubicBezTo>
                  <a:cubicBezTo>
                    <a:pt x="4972" y="6550"/>
                    <a:pt x="5327" y="5419"/>
                    <a:pt x="5327" y="4259"/>
                  </a:cubicBezTo>
                  <a:cubicBezTo>
                    <a:pt x="5327" y="3109"/>
                    <a:pt x="4953" y="1978"/>
                    <a:pt x="4234" y="894"/>
                  </a:cubicBezTo>
                  <a:cubicBezTo>
                    <a:pt x="4205" y="837"/>
                    <a:pt x="4167" y="799"/>
                    <a:pt x="4129" y="741"/>
                  </a:cubicBezTo>
                  <a:cubicBezTo>
                    <a:pt x="3947" y="492"/>
                    <a:pt x="3458" y="214"/>
                    <a:pt x="3458" y="214"/>
                  </a:cubicBezTo>
                  <a:cubicBezTo>
                    <a:pt x="3156" y="66"/>
                    <a:pt x="2855" y="0"/>
                    <a:pt x="256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78" name="Google Shape;8078;p96"/>
            <p:cNvSpPr/>
            <p:nvPr/>
          </p:nvSpPr>
          <p:spPr>
            <a:xfrm>
              <a:off x="6038955" y="1541959"/>
              <a:ext cx="84652" cy="223119"/>
            </a:xfrm>
            <a:custGeom>
              <a:rect b="b" l="l" r="r" t="t"/>
              <a:pathLst>
                <a:path extrusionOk="0" h="8516" w="3231">
                  <a:moveTo>
                    <a:pt x="494" y="0"/>
                  </a:moveTo>
                  <a:cubicBezTo>
                    <a:pt x="329" y="0"/>
                    <a:pt x="163" y="21"/>
                    <a:pt x="1" y="61"/>
                  </a:cubicBezTo>
                  <a:cubicBezTo>
                    <a:pt x="135" y="99"/>
                    <a:pt x="269" y="147"/>
                    <a:pt x="394" y="205"/>
                  </a:cubicBezTo>
                  <a:lnTo>
                    <a:pt x="1055" y="732"/>
                  </a:lnTo>
                  <a:cubicBezTo>
                    <a:pt x="1093" y="780"/>
                    <a:pt x="1122" y="828"/>
                    <a:pt x="1160" y="885"/>
                  </a:cubicBezTo>
                  <a:cubicBezTo>
                    <a:pt x="1879" y="1969"/>
                    <a:pt x="2253" y="3100"/>
                    <a:pt x="2253" y="4259"/>
                  </a:cubicBezTo>
                  <a:cubicBezTo>
                    <a:pt x="2253" y="5410"/>
                    <a:pt x="1889" y="6541"/>
                    <a:pt x="1160" y="7624"/>
                  </a:cubicBezTo>
                  <a:cubicBezTo>
                    <a:pt x="892" y="8036"/>
                    <a:pt x="480" y="8324"/>
                    <a:pt x="1" y="8448"/>
                  </a:cubicBezTo>
                  <a:cubicBezTo>
                    <a:pt x="164" y="8487"/>
                    <a:pt x="327" y="8506"/>
                    <a:pt x="499" y="8515"/>
                  </a:cubicBezTo>
                  <a:cubicBezTo>
                    <a:pt x="1160" y="8515"/>
                    <a:pt x="1784" y="8180"/>
                    <a:pt x="2148" y="7624"/>
                  </a:cubicBezTo>
                  <a:cubicBezTo>
                    <a:pt x="2867" y="6541"/>
                    <a:pt x="3231" y="5410"/>
                    <a:pt x="3231" y="4259"/>
                  </a:cubicBezTo>
                  <a:cubicBezTo>
                    <a:pt x="3231" y="3100"/>
                    <a:pt x="2867" y="1969"/>
                    <a:pt x="2148" y="885"/>
                  </a:cubicBezTo>
                  <a:cubicBezTo>
                    <a:pt x="2109" y="838"/>
                    <a:pt x="2071" y="780"/>
                    <a:pt x="2042" y="732"/>
                  </a:cubicBezTo>
                  <a:cubicBezTo>
                    <a:pt x="1851" y="521"/>
                    <a:pt x="1621" y="339"/>
                    <a:pt x="1371" y="205"/>
                  </a:cubicBezTo>
                  <a:cubicBezTo>
                    <a:pt x="1098" y="68"/>
                    <a:pt x="797" y="0"/>
                    <a:pt x="494"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79" name="Google Shape;8079;p96"/>
          <p:cNvGrpSpPr/>
          <p:nvPr/>
        </p:nvGrpSpPr>
        <p:grpSpPr>
          <a:xfrm>
            <a:off x="6200883" y="3175000"/>
            <a:ext cx="358390" cy="362320"/>
            <a:chOff x="6204958" y="3355575"/>
            <a:chExt cx="358390" cy="362320"/>
          </a:xfrm>
        </p:grpSpPr>
        <p:sp>
          <p:nvSpPr>
            <p:cNvPr id="8080" name="Google Shape;8080;p96"/>
            <p:cNvSpPr/>
            <p:nvPr/>
          </p:nvSpPr>
          <p:spPr>
            <a:xfrm>
              <a:off x="6204958" y="3355706"/>
              <a:ext cx="358154" cy="362189"/>
            </a:xfrm>
            <a:custGeom>
              <a:rect b="b" l="l" r="r" t="t"/>
              <a:pathLst>
                <a:path extrusionOk="0" h="13824" w="13670">
                  <a:moveTo>
                    <a:pt x="6161" y="1"/>
                  </a:moveTo>
                  <a:cubicBezTo>
                    <a:pt x="6056" y="1"/>
                    <a:pt x="5947" y="14"/>
                    <a:pt x="5838" y="40"/>
                  </a:cubicBezTo>
                  <a:cubicBezTo>
                    <a:pt x="5551" y="98"/>
                    <a:pt x="5282" y="251"/>
                    <a:pt x="5090" y="481"/>
                  </a:cubicBezTo>
                  <a:cubicBezTo>
                    <a:pt x="4886" y="354"/>
                    <a:pt x="4654" y="291"/>
                    <a:pt x="4420" y="291"/>
                  </a:cubicBezTo>
                  <a:cubicBezTo>
                    <a:pt x="4248" y="291"/>
                    <a:pt x="4074" y="326"/>
                    <a:pt x="3911" y="395"/>
                  </a:cubicBezTo>
                  <a:cubicBezTo>
                    <a:pt x="3643" y="500"/>
                    <a:pt x="3413" y="692"/>
                    <a:pt x="3250" y="932"/>
                  </a:cubicBezTo>
                  <a:cubicBezTo>
                    <a:pt x="3170" y="908"/>
                    <a:pt x="3086" y="897"/>
                    <a:pt x="3000" y="897"/>
                  </a:cubicBezTo>
                  <a:cubicBezTo>
                    <a:pt x="2664" y="897"/>
                    <a:pt x="2300" y="1073"/>
                    <a:pt x="2033" y="1401"/>
                  </a:cubicBezTo>
                  <a:cubicBezTo>
                    <a:pt x="1860" y="1612"/>
                    <a:pt x="1755" y="1862"/>
                    <a:pt x="1726" y="2130"/>
                  </a:cubicBezTo>
                  <a:cubicBezTo>
                    <a:pt x="1275" y="2159"/>
                    <a:pt x="854" y="2552"/>
                    <a:pt x="729" y="3117"/>
                  </a:cubicBezTo>
                  <a:cubicBezTo>
                    <a:pt x="672" y="3376"/>
                    <a:pt x="691" y="3644"/>
                    <a:pt x="787" y="3894"/>
                  </a:cubicBezTo>
                  <a:cubicBezTo>
                    <a:pt x="269" y="4037"/>
                    <a:pt x="1" y="4670"/>
                    <a:pt x="173" y="5303"/>
                  </a:cubicBezTo>
                  <a:cubicBezTo>
                    <a:pt x="240" y="5523"/>
                    <a:pt x="355" y="5734"/>
                    <a:pt x="518" y="5897"/>
                  </a:cubicBezTo>
                  <a:cubicBezTo>
                    <a:pt x="461" y="6127"/>
                    <a:pt x="470" y="6367"/>
                    <a:pt x="537" y="6587"/>
                  </a:cubicBezTo>
                  <a:cubicBezTo>
                    <a:pt x="686" y="7140"/>
                    <a:pt x="1126" y="7508"/>
                    <a:pt x="1575" y="7508"/>
                  </a:cubicBezTo>
                  <a:cubicBezTo>
                    <a:pt x="1648" y="7508"/>
                    <a:pt x="1721" y="7499"/>
                    <a:pt x="1793" y="7479"/>
                  </a:cubicBezTo>
                  <a:cubicBezTo>
                    <a:pt x="1841" y="7469"/>
                    <a:pt x="1898" y="7450"/>
                    <a:pt x="1946" y="7421"/>
                  </a:cubicBezTo>
                  <a:cubicBezTo>
                    <a:pt x="2052" y="7686"/>
                    <a:pt x="2468" y="7902"/>
                    <a:pt x="2846" y="7902"/>
                  </a:cubicBezTo>
                  <a:cubicBezTo>
                    <a:pt x="2947" y="7902"/>
                    <a:pt x="3046" y="7887"/>
                    <a:pt x="3135" y="7852"/>
                  </a:cubicBezTo>
                  <a:cubicBezTo>
                    <a:pt x="3645" y="9016"/>
                    <a:pt x="4426" y="9609"/>
                    <a:pt x="5634" y="9609"/>
                  </a:cubicBezTo>
                  <a:cubicBezTo>
                    <a:pt x="5969" y="9609"/>
                    <a:pt x="6336" y="9564"/>
                    <a:pt x="6739" y="9472"/>
                  </a:cubicBezTo>
                  <a:cubicBezTo>
                    <a:pt x="6835" y="10000"/>
                    <a:pt x="7161" y="10623"/>
                    <a:pt x="8043" y="11131"/>
                  </a:cubicBezTo>
                  <a:cubicBezTo>
                    <a:pt x="9519" y="11984"/>
                    <a:pt x="10171" y="12645"/>
                    <a:pt x="10267" y="13306"/>
                  </a:cubicBezTo>
                  <a:cubicBezTo>
                    <a:pt x="10309" y="13607"/>
                    <a:pt x="10568" y="13823"/>
                    <a:pt x="10863" y="13823"/>
                  </a:cubicBezTo>
                  <a:cubicBezTo>
                    <a:pt x="10897" y="13823"/>
                    <a:pt x="10932" y="13820"/>
                    <a:pt x="10966" y="13814"/>
                  </a:cubicBezTo>
                  <a:cubicBezTo>
                    <a:pt x="11302" y="13757"/>
                    <a:pt x="11513" y="13421"/>
                    <a:pt x="11436" y="13096"/>
                  </a:cubicBezTo>
                  <a:lnTo>
                    <a:pt x="10861" y="10460"/>
                  </a:lnTo>
                  <a:lnTo>
                    <a:pt x="10746" y="8763"/>
                  </a:lnTo>
                  <a:lnTo>
                    <a:pt x="11704" y="8399"/>
                  </a:lnTo>
                  <a:cubicBezTo>
                    <a:pt x="11813" y="8450"/>
                    <a:pt x="11928" y="8474"/>
                    <a:pt x="12044" y="8474"/>
                  </a:cubicBezTo>
                  <a:cubicBezTo>
                    <a:pt x="12449" y="8474"/>
                    <a:pt x="12866" y="8178"/>
                    <a:pt x="13075" y="7709"/>
                  </a:cubicBezTo>
                  <a:cubicBezTo>
                    <a:pt x="13219" y="7411"/>
                    <a:pt x="13238" y="7066"/>
                    <a:pt x="13142" y="6750"/>
                  </a:cubicBezTo>
                  <a:cubicBezTo>
                    <a:pt x="13353" y="6558"/>
                    <a:pt x="13506" y="6300"/>
                    <a:pt x="13554" y="6022"/>
                  </a:cubicBezTo>
                  <a:cubicBezTo>
                    <a:pt x="13669" y="5485"/>
                    <a:pt x="13478" y="4986"/>
                    <a:pt x="13123" y="4756"/>
                  </a:cubicBezTo>
                  <a:cubicBezTo>
                    <a:pt x="13209" y="4382"/>
                    <a:pt x="13123" y="3980"/>
                    <a:pt x="12883" y="3673"/>
                  </a:cubicBezTo>
                  <a:cubicBezTo>
                    <a:pt x="12701" y="3424"/>
                    <a:pt x="12433" y="3242"/>
                    <a:pt x="12136" y="3165"/>
                  </a:cubicBezTo>
                  <a:cubicBezTo>
                    <a:pt x="12212" y="2849"/>
                    <a:pt x="12145" y="2513"/>
                    <a:pt x="11944" y="2245"/>
                  </a:cubicBezTo>
                  <a:cubicBezTo>
                    <a:pt x="11944" y="2245"/>
                    <a:pt x="11570" y="1814"/>
                    <a:pt x="11350" y="1766"/>
                  </a:cubicBezTo>
                  <a:cubicBezTo>
                    <a:pt x="11154" y="1717"/>
                    <a:pt x="10979" y="1654"/>
                    <a:pt x="10807" y="1654"/>
                  </a:cubicBezTo>
                  <a:cubicBezTo>
                    <a:pt x="10777" y="1654"/>
                    <a:pt x="10747" y="1656"/>
                    <a:pt x="10717" y="1660"/>
                  </a:cubicBezTo>
                  <a:cubicBezTo>
                    <a:pt x="10602" y="1286"/>
                    <a:pt x="10334" y="989"/>
                    <a:pt x="9979" y="836"/>
                  </a:cubicBezTo>
                  <a:cubicBezTo>
                    <a:pt x="9798" y="755"/>
                    <a:pt x="9601" y="714"/>
                    <a:pt x="9404" y="714"/>
                  </a:cubicBezTo>
                  <a:cubicBezTo>
                    <a:pt x="9298" y="714"/>
                    <a:pt x="9192" y="726"/>
                    <a:pt x="9088" y="750"/>
                  </a:cubicBezTo>
                  <a:cubicBezTo>
                    <a:pt x="8877" y="366"/>
                    <a:pt x="8474" y="127"/>
                    <a:pt x="8033" y="127"/>
                  </a:cubicBezTo>
                  <a:cubicBezTo>
                    <a:pt x="7998" y="124"/>
                    <a:pt x="7963" y="122"/>
                    <a:pt x="7929" y="122"/>
                  </a:cubicBezTo>
                  <a:cubicBezTo>
                    <a:pt x="7621" y="122"/>
                    <a:pt x="7325" y="235"/>
                    <a:pt x="7084" y="433"/>
                  </a:cubicBezTo>
                  <a:cubicBezTo>
                    <a:pt x="6896" y="170"/>
                    <a:pt x="6548" y="1"/>
                    <a:pt x="6161"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1" name="Google Shape;8081;p96"/>
            <p:cNvSpPr/>
            <p:nvPr/>
          </p:nvSpPr>
          <p:spPr>
            <a:xfrm>
              <a:off x="6253428" y="3355575"/>
              <a:ext cx="309920" cy="221442"/>
            </a:xfrm>
            <a:custGeom>
              <a:rect b="b" l="l" r="r" t="t"/>
              <a:pathLst>
                <a:path extrusionOk="0" h="8452" w="11829">
                  <a:moveTo>
                    <a:pt x="4312" y="0"/>
                  </a:moveTo>
                  <a:cubicBezTo>
                    <a:pt x="4209" y="0"/>
                    <a:pt x="4104" y="12"/>
                    <a:pt x="3998" y="36"/>
                  </a:cubicBezTo>
                  <a:cubicBezTo>
                    <a:pt x="3701" y="103"/>
                    <a:pt x="3442" y="256"/>
                    <a:pt x="3240" y="486"/>
                  </a:cubicBezTo>
                  <a:cubicBezTo>
                    <a:pt x="3035" y="359"/>
                    <a:pt x="2804" y="292"/>
                    <a:pt x="2572" y="292"/>
                  </a:cubicBezTo>
                  <a:cubicBezTo>
                    <a:pt x="2402" y="292"/>
                    <a:pt x="2232" y="327"/>
                    <a:pt x="2071" y="400"/>
                  </a:cubicBezTo>
                  <a:cubicBezTo>
                    <a:pt x="1793" y="505"/>
                    <a:pt x="1563" y="688"/>
                    <a:pt x="1410" y="937"/>
                  </a:cubicBezTo>
                  <a:cubicBezTo>
                    <a:pt x="1330" y="913"/>
                    <a:pt x="1245" y="902"/>
                    <a:pt x="1159" y="902"/>
                  </a:cubicBezTo>
                  <a:cubicBezTo>
                    <a:pt x="821" y="902"/>
                    <a:pt x="452" y="1078"/>
                    <a:pt x="192" y="1406"/>
                  </a:cubicBezTo>
                  <a:cubicBezTo>
                    <a:pt x="116" y="1493"/>
                    <a:pt x="58" y="1598"/>
                    <a:pt x="1" y="1704"/>
                  </a:cubicBezTo>
                  <a:cubicBezTo>
                    <a:pt x="68" y="1694"/>
                    <a:pt x="125" y="1675"/>
                    <a:pt x="183" y="1675"/>
                  </a:cubicBezTo>
                  <a:cubicBezTo>
                    <a:pt x="422" y="1636"/>
                    <a:pt x="643" y="1541"/>
                    <a:pt x="834" y="1387"/>
                  </a:cubicBezTo>
                  <a:cubicBezTo>
                    <a:pt x="1084" y="1169"/>
                    <a:pt x="1403" y="1052"/>
                    <a:pt x="1730" y="1052"/>
                  </a:cubicBezTo>
                  <a:cubicBezTo>
                    <a:pt x="1805" y="1052"/>
                    <a:pt x="1881" y="1058"/>
                    <a:pt x="1956" y="1071"/>
                  </a:cubicBezTo>
                  <a:cubicBezTo>
                    <a:pt x="2026" y="1083"/>
                    <a:pt x="2097" y="1089"/>
                    <a:pt x="2167" y="1089"/>
                  </a:cubicBezTo>
                  <a:cubicBezTo>
                    <a:pt x="2372" y="1089"/>
                    <a:pt x="2573" y="1037"/>
                    <a:pt x="2752" y="937"/>
                  </a:cubicBezTo>
                  <a:cubicBezTo>
                    <a:pt x="2876" y="870"/>
                    <a:pt x="3001" y="822"/>
                    <a:pt x="3145" y="793"/>
                  </a:cubicBezTo>
                  <a:cubicBezTo>
                    <a:pt x="3245" y="770"/>
                    <a:pt x="3348" y="758"/>
                    <a:pt x="3451" y="758"/>
                  </a:cubicBezTo>
                  <a:cubicBezTo>
                    <a:pt x="3642" y="758"/>
                    <a:pt x="3833" y="798"/>
                    <a:pt x="4007" y="879"/>
                  </a:cubicBezTo>
                  <a:cubicBezTo>
                    <a:pt x="4166" y="953"/>
                    <a:pt x="4334" y="990"/>
                    <a:pt x="4503" y="990"/>
                  </a:cubicBezTo>
                  <a:cubicBezTo>
                    <a:pt x="4620" y="990"/>
                    <a:pt x="4737" y="972"/>
                    <a:pt x="4851" y="937"/>
                  </a:cubicBezTo>
                  <a:cubicBezTo>
                    <a:pt x="4979" y="897"/>
                    <a:pt x="5113" y="877"/>
                    <a:pt x="5254" y="877"/>
                  </a:cubicBezTo>
                  <a:cubicBezTo>
                    <a:pt x="5282" y="877"/>
                    <a:pt x="5311" y="878"/>
                    <a:pt x="5340" y="879"/>
                  </a:cubicBezTo>
                  <a:cubicBezTo>
                    <a:pt x="5627" y="898"/>
                    <a:pt x="5915" y="1004"/>
                    <a:pt x="6145" y="1196"/>
                  </a:cubicBezTo>
                  <a:cubicBezTo>
                    <a:pt x="6336" y="1359"/>
                    <a:pt x="6567" y="1454"/>
                    <a:pt x="6825" y="1474"/>
                  </a:cubicBezTo>
                  <a:cubicBezTo>
                    <a:pt x="6979" y="1493"/>
                    <a:pt x="7132" y="1531"/>
                    <a:pt x="7285" y="1598"/>
                  </a:cubicBezTo>
                  <a:cubicBezTo>
                    <a:pt x="7496" y="1694"/>
                    <a:pt x="7688" y="1838"/>
                    <a:pt x="7822" y="2029"/>
                  </a:cubicBezTo>
                  <a:cubicBezTo>
                    <a:pt x="7985" y="2250"/>
                    <a:pt x="8225" y="2413"/>
                    <a:pt x="8493" y="2480"/>
                  </a:cubicBezTo>
                  <a:cubicBezTo>
                    <a:pt x="8541" y="2499"/>
                    <a:pt x="8599" y="2509"/>
                    <a:pt x="8647" y="2518"/>
                  </a:cubicBezTo>
                  <a:cubicBezTo>
                    <a:pt x="8886" y="2576"/>
                    <a:pt x="9241" y="3007"/>
                    <a:pt x="9241" y="3007"/>
                  </a:cubicBezTo>
                  <a:cubicBezTo>
                    <a:pt x="9337" y="3141"/>
                    <a:pt x="9413" y="3295"/>
                    <a:pt x="9452" y="3458"/>
                  </a:cubicBezTo>
                  <a:cubicBezTo>
                    <a:pt x="9509" y="3726"/>
                    <a:pt x="9663" y="3966"/>
                    <a:pt x="9883" y="4129"/>
                  </a:cubicBezTo>
                  <a:cubicBezTo>
                    <a:pt x="9998" y="4215"/>
                    <a:pt x="10094" y="4311"/>
                    <a:pt x="10180" y="4426"/>
                  </a:cubicBezTo>
                  <a:cubicBezTo>
                    <a:pt x="10343" y="4637"/>
                    <a:pt x="10439" y="4886"/>
                    <a:pt x="10458" y="5154"/>
                  </a:cubicBezTo>
                  <a:cubicBezTo>
                    <a:pt x="10477" y="5375"/>
                    <a:pt x="10554" y="5586"/>
                    <a:pt x="10679" y="5758"/>
                  </a:cubicBezTo>
                  <a:cubicBezTo>
                    <a:pt x="10870" y="6065"/>
                    <a:pt x="10937" y="6429"/>
                    <a:pt x="10851" y="6774"/>
                  </a:cubicBezTo>
                  <a:cubicBezTo>
                    <a:pt x="10813" y="6985"/>
                    <a:pt x="10717" y="7177"/>
                    <a:pt x="10592" y="7340"/>
                  </a:cubicBezTo>
                  <a:cubicBezTo>
                    <a:pt x="10506" y="7455"/>
                    <a:pt x="10468" y="7589"/>
                    <a:pt x="10487" y="7723"/>
                  </a:cubicBezTo>
                  <a:cubicBezTo>
                    <a:pt x="10516" y="7972"/>
                    <a:pt x="10477" y="8222"/>
                    <a:pt x="10382" y="8452"/>
                  </a:cubicBezTo>
                  <a:cubicBezTo>
                    <a:pt x="10765" y="8346"/>
                    <a:pt x="11072" y="8078"/>
                    <a:pt x="11225" y="7714"/>
                  </a:cubicBezTo>
                  <a:cubicBezTo>
                    <a:pt x="11369" y="7407"/>
                    <a:pt x="11388" y="7071"/>
                    <a:pt x="11292" y="6755"/>
                  </a:cubicBezTo>
                  <a:cubicBezTo>
                    <a:pt x="11503" y="6554"/>
                    <a:pt x="11647" y="6295"/>
                    <a:pt x="11704" y="6017"/>
                  </a:cubicBezTo>
                  <a:cubicBezTo>
                    <a:pt x="11829" y="5490"/>
                    <a:pt x="11637" y="4982"/>
                    <a:pt x="11283" y="4761"/>
                  </a:cubicBezTo>
                  <a:cubicBezTo>
                    <a:pt x="11369" y="4378"/>
                    <a:pt x="11283" y="3985"/>
                    <a:pt x="11043" y="3678"/>
                  </a:cubicBezTo>
                  <a:cubicBezTo>
                    <a:pt x="10861" y="3429"/>
                    <a:pt x="10592" y="3247"/>
                    <a:pt x="10295" y="3170"/>
                  </a:cubicBezTo>
                  <a:cubicBezTo>
                    <a:pt x="10372" y="2844"/>
                    <a:pt x="10305" y="2509"/>
                    <a:pt x="10104" y="2250"/>
                  </a:cubicBezTo>
                  <a:cubicBezTo>
                    <a:pt x="10104" y="2250"/>
                    <a:pt x="9739" y="1819"/>
                    <a:pt x="9500" y="1761"/>
                  </a:cubicBezTo>
                  <a:cubicBezTo>
                    <a:pt x="9286" y="1718"/>
                    <a:pt x="9110" y="1653"/>
                    <a:pt x="8932" y="1653"/>
                  </a:cubicBezTo>
                  <a:cubicBezTo>
                    <a:pt x="8910" y="1653"/>
                    <a:pt x="8889" y="1654"/>
                    <a:pt x="8867" y="1656"/>
                  </a:cubicBezTo>
                  <a:cubicBezTo>
                    <a:pt x="8762" y="1291"/>
                    <a:pt x="8493" y="985"/>
                    <a:pt x="8139" y="841"/>
                  </a:cubicBezTo>
                  <a:cubicBezTo>
                    <a:pt x="7957" y="760"/>
                    <a:pt x="7760" y="715"/>
                    <a:pt x="7562" y="715"/>
                  </a:cubicBezTo>
                  <a:cubicBezTo>
                    <a:pt x="7457" y="715"/>
                    <a:pt x="7351" y="728"/>
                    <a:pt x="7247" y="755"/>
                  </a:cubicBezTo>
                  <a:cubicBezTo>
                    <a:pt x="7084" y="410"/>
                    <a:pt x="6672" y="160"/>
                    <a:pt x="6193" y="122"/>
                  </a:cubicBezTo>
                  <a:cubicBezTo>
                    <a:pt x="6158" y="119"/>
                    <a:pt x="6123" y="118"/>
                    <a:pt x="6088" y="118"/>
                  </a:cubicBezTo>
                  <a:cubicBezTo>
                    <a:pt x="5779" y="118"/>
                    <a:pt x="5476" y="232"/>
                    <a:pt x="5244" y="438"/>
                  </a:cubicBezTo>
                  <a:cubicBezTo>
                    <a:pt x="5054" y="165"/>
                    <a:pt x="4702" y="0"/>
                    <a:pt x="4312" y="0"/>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2" name="Google Shape;8082;p96"/>
            <p:cNvSpPr/>
            <p:nvPr/>
          </p:nvSpPr>
          <p:spPr>
            <a:xfrm>
              <a:off x="6225814" y="3425057"/>
              <a:ext cx="3537" cy="6550"/>
            </a:xfrm>
            <a:custGeom>
              <a:rect b="b" l="l" r="r" t="t"/>
              <a:pathLst>
                <a:path extrusionOk="0" h="250" w="135">
                  <a:moveTo>
                    <a:pt x="134" y="1"/>
                  </a:moveTo>
                  <a:cubicBezTo>
                    <a:pt x="77" y="77"/>
                    <a:pt x="39" y="163"/>
                    <a:pt x="0" y="250"/>
                  </a:cubicBezTo>
                  <a:lnTo>
                    <a:pt x="86" y="250"/>
                  </a:lnTo>
                  <a:cubicBezTo>
                    <a:pt x="86" y="163"/>
                    <a:pt x="106" y="77"/>
                    <a:pt x="134" y="1"/>
                  </a:cubicBezTo>
                  <a:close/>
                </a:path>
              </a:pathLst>
            </a:custGeom>
            <a:solidFill>
              <a:srgbClr val="89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3" name="Google Shape;8083;p96"/>
            <p:cNvSpPr/>
            <p:nvPr/>
          </p:nvSpPr>
          <p:spPr>
            <a:xfrm>
              <a:off x="6367451" y="3577751"/>
              <a:ext cx="139148" cy="140144"/>
            </a:xfrm>
            <a:custGeom>
              <a:rect b="b" l="l" r="r" t="t"/>
              <a:pathLst>
                <a:path extrusionOk="0" h="5349" w="5311">
                  <a:moveTo>
                    <a:pt x="585" y="0"/>
                  </a:moveTo>
                  <a:cubicBezTo>
                    <a:pt x="585" y="1"/>
                    <a:pt x="0" y="1601"/>
                    <a:pt x="1841" y="2656"/>
                  </a:cubicBezTo>
                  <a:cubicBezTo>
                    <a:pt x="3317" y="3509"/>
                    <a:pt x="3969" y="4170"/>
                    <a:pt x="4065" y="4831"/>
                  </a:cubicBezTo>
                  <a:cubicBezTo>
                    <a:pt x="4107" y="5132"/>
                    <a:pt x="4366" y="5348"/>
                    <a:pt x="4661" y="5348"/>
                  </a:cubicBezTo>
                  <a:cubicBezTo>
                    <a:pt x="4695" y="5348"/>
                    <a:pt x="4730" y="5345"/>
                    <a:pt x="4764" y="5339"/>
                  </a:cubicBezTo>
                  <a:cubicBezTo>
                    <a:pt x="5100" y="5282"/>
                    <a:pt x="5311" y="4946"/>
                    <a:pt x="5234" y="4621"/>
                  </a:cubicBezTo>
                  <a:lnTo>
                    <a:pt x="4659" y="1985"/>
                  </a:lnTo>
                  <a:lnTo>
                    <a:pt x="4132" y="662"/>
                  </a:lnTo>
                  <a:cubicBezTo>
                    <a:pt x="4132" y="662"/>
                    <a:pt x="3539" y="703"/>
                    <a:pt x="2889" y="703"/>
                  </a:cubicBezTo>
                  <a:cubicBezTo>
                    <a:pt x="2171" y="703"/>
                    <a:pt x="1382" y="653"/>
                    <a:pt x="1246" y="441"/>
                  </a:cubicBezTo>
                  <a:cubicBezTo>
                    <a:pt x="1103" y="211"/>
                    <a:pt x="863" y="48"/>
                    <a:pt x="585" y="0"/>
                  </a:cubicBezTo>
                  <a:close/>
                </a:path>
              </a:pathLst>
            </a:custGeom>
            <a:solidFill>
              <a:srgbClr val="E1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4" name="Google Shape;8084;p96"/>
            <p:cNvSpPr/>
            <p:nvPr/>
          </p:nvSpPr>
          <p:spPr>
            <a:xfrm>
              <a:off x="6460120" y="3595069"/>
              <a:ext cx="46479" cy="122328"/>
            </a:xfrm>
            <a:custGeom>
              <a:rect b="b" l="l" r="r" t="t"/>
              <a:pathLst>
                <a:path extrusionOk="0" h="4669" w="1774">
                  <a:moveTo>
                    <a:pt x="604" y="1"/>
                  </a:moveTo>
                  <a:cubicBezTo>
                    <a:pt x="604" y="1"/>
                    <a:pt x="345" y="20"/>
                    <a:pt x="0" y="30"/>
                  </a:cubicBezTo>
                  <a:lnTo>
                    <a:pt x="499" y="1295"/>
                  </a:lnTo>
                  <a:lnTo>
                    <a:pt x="1074" y="3931"/>
                  </a:lnTo>
                  <a:cubicBezTo>
                    <a:pt x="1131" y="4180"/>
                    <a:pt x="1016" y="4439"/>
                    <a:pt x="786" y="4573"/>
                  </a:cubicBezTo>
                  <a:cubicBezTo>
                    <a:pt x="882" y="4631"/>
                    <a:pt x="997" y="4669"/>
                    <a:pt x="1122" y="4669"/>
                  </a:cubicBezTo>
                  <a:cubicBezTo>
                    <a:pt x="1496" y="4669"/>
                    <a:pt x="1774" y="4324"/>
                    <a:pt x="1697" y="3960"/>
                  </a:cubicBezTo>
                  <a:lnTo>
                    <a:pt x="1122" y="1324"/>
                  </a:lnTo>
                  <a:lnTo>
                    <a:pt x="604" y="1"/>
                  </a:lnTo>
                  <a:close/>
                </a:path>
              </a:pathLst>
            </a:custGeom>
            <a:solidFill>
              <a:srgbClr val="D8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5" name="Google Shape;8085;p96"/>
            <p:cNvSpPr/>
            <p:nvPr/>
          </p:nvSpPr>
          <p:spPr>
            <a:xfrm>
              <a:off x="6419929" y="3572485"/>
              <a:ext cx="101997" cy="56513"/>
            </a:xfrm>
            <a:custGeom>
              <a:rect b="b" l="l" r="r" t="t"/>
              <a:pathLst>
                <a:path extrusionOk="0" h="2157" w="3893">
                  <a:moveTo>
                    <a:pt x="825" y="0"/>
                  </a:moveTo>
                  <a:cubicBezTo>
                    <a:pt x="346" y="0"/>
                    <a:pt x="1" y="451"/>
                    <a:pt x="116" y="911"/>
                  </a:cubicBezTo>
                  <a:lnTo>
                    <a:pt x="192" y="1313"/>
                  </a:lnTo>
                  <a:cubicBezTo>
                    <a:pt x="317" y="1812"/>
                    <a:pt x="767" y="2157"/>
                    <a:pt x="1285" y="2157"/>
                  </a:cubicBezTo>
                  <a:lnTo>
                    <a:pt x="2608" y="2157"/>
                  </a:lnTo>
                  <a:cubicBezTo>
                    <a:pt x="3116" y="2157"/>
                    <a:pt x="3566" y="1812"/>
                    <a:pt x="3701" y="1313"/>
                  </a:cubicBezTo>
                  <a:lnTo>
                    <a:pt x="3768" y="911"/>
                  </a:lnTo>
                  <a:cubicBezTo>
                    <a:pt x="3892" y="451"/>
                    <a:pt x="3538" y="0"/>
                    <a:pt x="30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6" name="Google Shape;8086;p96"/>
            <p:cNvSpPr/>
            <p:nvPr/>
          </p:nvSpPr>
          <p:spPr>
            <a:xfrm>
              <a:off x="6426453" y="3572485"/>
              <a:ext cx="95211" cy="56513"/>
            </a:xfrm>
            <a:custGeom>
              <a:rect b="b" l="l" r="r" t="t"/>
              <a:pathLst>
                <a:path extrusionOk="0" h="2157" w="3634">
                  <a:moveTo>
                    <a:pt x="2934" y="0"/>
                  </a:moveTo>
                  <a:lnTo>
                    <a:pt x="2934" y="0"/>
                  </a:lnTo>
                  <a:cubicBezTo>
                    <a:pt x="2944" y="96"/>
                    <a:pt x="2944" y="192"/>
                    <a:pt x="2915" y="288"/>
                  </a:cubicBezTo>
                  <a:lnTo>
                    <a:pt x="2838" y="690"/>
                  </a:lnTo>
                  <a:cubicBezTo>
                    <a:pt x="2714" y="1189"/>
                    <a:pt x="2263" y="1543"/>
                    <a:pt x="1745" y="1543"/>
                  </a:cubicBezTo>
                  <a:lnTo>
                    <a:pt x="432" y="1543"/>
                  </a:lnTo>
                  <a:cubicBezTo>
                    <a:pt x="279" y="1543"/>
                    <a:pt x="135" y="1515"/>
                    <a:pt x="1" y="1457"/>
                  </a:cubicBezTo>
                  <a:lnTo>
                    <a:pt x="1" y="1457"/>
                  </a:lnTo>
                  <a:cubicBezTo>
                    <a:pt x="173" y="1879"/>
                    <a:pt x="586" y="2157"/>
                    <a:pt x="1046" y="2157"/>
                  </a:cubicBezTo>
                  <a:lnTo>
                    <a:pt x="2359" y="2157"/>
                  </a:lnTo>
                  <a:cubicBezTo>
                    <a:pt x="2877" y="2157"/>
                    <a:pt x="3327" y="1802"/>
                    <a:pt x="3452" y="1304"/>
                  </a:cubicBezTo>
                  <a:lnTo>
                    <a:pt x="3528" y="901"/>
                  </a:lnTo>
                  <a:cubicBezTo>
                    <a:pt x="3634" y="479"/>
                    <a:pt x="3356" y="67"/>
                    <a:pt x="2934"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7" name="Google Shape;8087;p96"/>
            <p:cNvSpPr/>
            <p:nvPr/>
          </p:nvSpPr>
          <p:spPr>
            <a:xfrm>
              <a:off x="6381232" y="3407006"/>
              <a:ext cx="100503" cy="62277"/>
            </a:xfrm>
            <a:custGeom>
              <a:rect b="b" l="l" r="r" t="t"/>
              <a:pathLst>
                <a:path extrusionOk="0" h="2377" w="3836">
                  <a:moveTo>
                    <a:pt x="886" y="1"/>
                  </a:moveTo>
                  <a:cubicBezTo>
                    <a:pt x="656" y="1"/>
                    <a:pt x="423" y="50"/>
                    <a:pt x="203" y="153"/>
                  </a:cubicBezTo>
                  <a:cubicBezTo>
                    <a:pt x="0" y="262"/>
                    <a:pt x="102" y="543"/>
                    <a:pt x="293" y="543"/>
                  </a:cubicBezTo>
                  <a:cubicBezTo>
                    <a:pt x="319" y="543"/>
                    <a:pt x="347" y="538"/>
                    <a:pt x="375" y="527"/>
                  </a:cubicBezTo>
                  <a:cubicBezTo>
                    <a:pt x="539" y="452"/>
                    <a:pt x="710" y="416"/>
                    <a:pt x="879" y="416"/>
                  </a:cubicBezTo>
                  <a:cubicBezTo>
                    <a:pt x="1295" y="416"/>
                    <a:pt x="1694" y="631"/>
                    <a:pt x="1919" y="1006"/>
                  </a:cubicBezTo>
                  <a:cubicBezTo>
                    <a:pt x="1612" y="1351"/>
                    <a:pt x="1535" y="1840"/>
                    <a:pt x="1727" y="2252"/>
                  </a:cubicBezTo>
                  <a:cubicBezTo>
                    <a:pt x="1765" y="2329"/>
                    <a:pt x="1832" y="2377"/>
                    <a:pt x="1919" y="2377"/>
                  </a:cubicBezTo>
                  <a:cubicBezTo>
                    <a:pt x="1947" y="2377"/>
                    <a:pt x="1976" y="2367"/>
                    <a:pt x="2005" y="2357"/>
                  </a:cubicBezTo>
                  <a:cubicBezTo>
                    <a:pt x="2110" y="2309"/>
                    <a:pt x="2149" y="2185"/>
                    <a:pt x="2101" y="2079"/>
                  </a:cubicBezTo>
                  <a:cubicBezTo>
                    <a:pt x="1938" y="1715"/>
                    <a:pt x="2091" y="1293"/>
                    <a:pt x="2455" y="1121"/>
                  </a:cubicBezTo>
                  <a:cubicBezTo>
                    <a:pt x="2551" y="1077"/>
                    <a:pt x="2652" y="1056"/>
                    <a:pt x="2752" y="1056"/>
                  </a:cubicBezTo>
                  <a:cubicBezTo>
                    <a:pt x="3023" y="1056"/>
                    <a:pt x="3285" y="1210"/>
                    <a:pt x="3404" y="1476"/>
                  </a:cubicBezTo>
                  <a:cubicBezTo>
                    <a:pt x="3447" y="1547"/>
                    <a:pt x="3527" y="1586"/>
                    <a:pt x="3608" y="1586"/>
                  </a:cubicBezTo>
                  <a:cubicBezTo>
                    <a:pt x="3636" y="1586"/>
                    <a:pt x="3665" y="1581"/>
                    <a:pt x="3692" y="1571"/>
                  </a:cubicBezTo>
                  <a:cubicBezTo>
                    <a:pt x="3788" y="1514"/>
                    <a:pt x="3836" y="1389"/>
                    <a:pt x="3788" y="1293"/>
                  </a:cubicBezTo>
                  <a:cubicBezTo>
                    <a:pt x="3592" y="875"/>
                    <a:pt x="3183" y="634"/>
                    <a:pt x="2757" y="634"/>
                  </a:cubicBezTo>
                  <a:cubicBezTo>
                    <a:pt x="2598" y="634"/>
                    <a:pt x="2436" y="667"/>
                    <a:pt x="2283" y="737"/>
                  </a:cubicBezTo>
                  <a:cubicBezTo>
                    <a:pt x="2273" y="747"/>
                    <a:pt x="2264" y="747"/>
                    <a:pt x="2264" y="757"/>
                  </a:cubicBezTo>
                  <a:cubicBezTo>
                    <a:pt x="1954" y="272"/>
                    <a:pt x="1428" y="1"/>
                    <a:pt x="886"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8" name="Google Shape;8088;p96"/>
            <p:cNvSpPr/>
            <p:nvPr/>
          </p:nvSpPr>
          <p:spPr>
            <a:xfrm>
              <a:off x="6255865" y="3454873"/>
              <a:ext cx="84259" cy="48811"/>
            </a:xfrm>
            <a:custGeom>
              <a:rect b="b" l="l" r="r" t="t"/>
              <a:pathLst>
                <a:path extrusionOk="0" h="1863" w="3216">
                  <a:moveTo>
                    <a:pt x="2482" y="1"/>
                  </a:moveTo>
                  <a:cubicBezTo>
                    <a:pt x="2018" y="1"/>
                    <a:pt x="1574" y="257"/>
                    <a:pt x="1345" y="693"/>
                  </a:cubicBezTo>
                  <a:cubicBezTo>
                    <a:pt x="1192" y="647"/>
                    <a:pt x="1036" y="624"/>
                    <a:pt x="880" y="624"/>
                  </a:cubicBezTo>
                  <a:cubicBezTo>
                    <a:pt x="646" y="624"/>
                    <a:pt x="414" y="676"/>
                    <a:pt x="195" y="780"/>
                  </a:cubicBezTo>
                  <a:cubicBezTo>
                    <a:pt x="1" y="889"/>
                    <a:pt x="97" y="1170"/>
                    <a:pt x="293" y="1170"/>
                  </a:cubicBezTo>
                  <a:cubicBezTo>
                    <a:pt x="319" y="1170"/>
                    <a:pt x="347" y="1165"/>
                    <a:pt x="377" y="1153"/>
                  </a:cubicBezTo>
                  <a:cubicBezTo>
                    <a:pt x="537" y="1079"/>
                    <a:pt x="706" y="1043"/>
                    <a:pt x="873" y="1043"/>
                  </a:cubicBezTo>
                  <a:cubicBezTo>
                    <a:pt x="1326" y="1043"/>
                    <a:pt x="1765" y="1304"/>
                    <a:pt x="1968" y="1738"/>
                  </a:cubicBezTo>
                  <a:cubicBezTo>
                    <a:pt x="2007" y="1815"/>
                    <a:pt x="2083" y="1863"/>
                    <a:pt x="2160" y="1863"/>
                  </a:cubicBezTo>
                  <a:cubicBezTo>
                    <a:pt x="2189" y="1863"/>
                    <a:pt x="2218" y="1853"/>
                    <a:pt x="2246" y="1844"/>
                  </a:cubicBezTo>
                  <a:cubicBezTo>
                    <a:pt x="2352" y="1796"/>
                    <a:pt x="2400" y="1671"/>
                    <a:pt x="2352" y="1566"/>
                  </a:cubicBezTo>
                  <a:cubicBezTo>
                    <a:pt x="2218" y="1278"/>
                    <a:pt x="1997" y="1029"/>
                    <a:pt x="1719" y="866"/>
                  </a:cubicBezTo>
                  <a:cubicBezTo>
                    <a:pt x="1825" y="684"/>
                    <a:pt x="1988" y="540"/>
                    <a:pt x="2179" y="473"/>
                  </a:cubicBezTo>
                  <a:cubicBezTo>
                    <a:pt x="2276" y="433"/>
                    <a:pt x="2380" y="414"/>
                    <a:pt x="2483" y="414"/>
                  </a:cubicBezTo>
                  <a:cubicBezTo>
                    <a:pt x="2605" y="414"/>
                    <a:pt x="2727" y="440"/>
                    <a:pt x="2841" y="492"/>
                  </a:cubicBezTo>
                  <a:cubicBezTo>
                    <a:pt x="2869" y="503"/>
                    <a:pt x="2897" y="509"/>
                    <a:pt x="2923" y="509"/>
                  </a:cubicBezTo>
                  <a:cubicBezTo>
                    <a:pt x="3114" y="509"/>
                    <a:pt x="3216" y="228"/>
                    <a:pt x="3013" y="118"/>
                  </a:cubicBezTo>
                  <a:cubicBezTo>
                    <a:pt x="2840" y="38"/>
                    <a:pt x="2660" y="1"/>
                    <a:pt x="2482"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89" name="Google Shape;8089;p96"/>
            <p:cNvSpPr/>
            <p:nvPr/>
          </p:nvSpPr>
          <p:spPr>
            <a:xfrm>
              <a:off x="6422183" y="3506932"/>
              <a:ext cx="51273" cy="22637"/>
            </a:xfrm>
            <a:custGeom>
              <a:rect b="b" l="l" r="r" t="t"/>
              <a:pathLst>
                <a:path extrusionOk="0" h="864" w="1957">
                  <a:moveTo>
                    <a:pt x="847" y="1"/>
                  </a:moveTo>
                  <a:cubicBezTo>
                    <a:pt x="584" y="1"/>
                    <a:pt x="326" y="82"/>
                    <a:pt x="116" y="240"/>
                  </a:cubicBezTo>
                  <a:cubicBezTo>
                    <a:pt x="20" y="307"/>
                    <a:pt x="1" y="432"/>
                    <a:pt x="58" y="528"/>
                  </a:cubicBezTo>
                  <a:cubicBezTo>
                    <a:pt x="99" y="585"/>
                    <a:pt x="164" y="615"/>
                    <a:pt x="230" y="615"/>
                  </a:cubicBezTo>
                  <a:cubicBezTo>
                    <a:pt x="273" y="615"/>
                    <a:pt x="317" y="602"/>
                    <a:pt x="356" y="575"/>
                  </a:cubicBezTo>
                  <a:cubicBezTo>
                    <a:pt x="505" y="471"/>
                    <a:pt x="679" y="420"/>
                    <a:pt x="851" y="420"/>
                  </a:cubicBezTo>
                  <a:cubicBezTo>
                    <a:pt x="1119" y="420"/>
                    <a:pt x="1384" y="543"/>
                    <a:pt x="1554" y="777"/>
                  </a:cubicBezTo>
                  <a:cubicBezTo>
                    <a:pt x="1592" y="834"/>
                    <a:pt x="1650" y="863"/>
                    <a:pt x="1726" y="863"/>
                  </a:cubicBezTo>
                  <a:cubicBezTo>
                    <a:pt x="1765" y="863"/>
                    <a:pt x="1803" y="853"/>
                    <a:pt x="1841" y="825"/>
                  </a:cubicBezTo>
                  <a:cubicBezTo>
                    <a:pt x="1937" y="758"/>
                    <a:pt x="1956" y="623"/>
                    <a:pt x="1889" y="528"/>
                  </a:cubicBezTo>
                  <a:cubicBezTo>
                    <a:pt x="1698" y="259"/>
                    <a:pt x="1400" y="67"/>
                    <a:pt x="1065" y="20"/>
                  </a:cubicBezTo>
                  <a:cubicBezTo>
                    <a:pt x="992" y="7"/>
                    <a:pt x="920" y="1"/>
                    <a:pt x="847"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0" name="Google Shape;8090;p96"/>
            <p:cNvSpPr/>
            <p:nvPr/>
          </p:nvSpPr>
          <p:spPr>
            <a:xfrm>
              <a:off x="6358621" y="3569236"/>
              <a:ext cx="52793" cy="23292"/>
            </a:xfrm>
            <a:custGeom>
              <a:rect b="b" l="l" r="r" t="t"/>
              <a:pathLst>
                <a:path extrusionOk="0" h="889" w="2015">
                  <a:moveTo>
                    <a:pt x="1151" y="0"/>
                  </a:moveTo>
                  <a:cubicBezTo>
                    <a:pt x="1078" y="0"/>
                    <a:pt x="1005" y="6"/>
                    <a:pt x="932" y="19"/>
                  </a:cubicBezTo>
                  <a:cubicBezTo>
                    <a:pt x="596" y="86"/>
                    <a:pt x="309" y="278"/>
                    <a:pt x="117" y="555"/>
                  </a:cubicBezTo>
                  <a:cubicBezTo>
                    <a:pt x="1" y="720"/>
                    <a:pt x="143" y="888"/>
                    <a:pt x="293" y="888"/>
                  </a:cubicBezTo>
                  <a:cubicBezTo>
                    <a:pt x="353" y="888"/>
                    <a:pt x="415" y="861"/>
                    <a:pt x="462" y="795"/>
                  </a:cubicBezTo>
                  <a:cubicBezTo>
                    <a:pt x="587" y="603"/>
                    <a:pt x="788" y="479"/>
                    <a:pt x="1018" y="440"/>
                  </a:cubicBezTo>
                  <a:cubicBezTo>
                    <a:pt x="1074" y="428"/>
                    <a:pt x="1130" y="422"/>
                    <a:pt x="1186" y="422"/>
                  </a:cubicBezTo>
                  <a:cubicBezTo>
                    <a:pt x="1352" y="422"/>
                    <a:pt x="1517" y="474"/>
                    <a:pt x="1660" y="575"/>
                  </a:cubicBezTo>
                  <a:cubicBezTo>
                    <a:pt x="1696" y="600"/>
                    <a:pt x="1735" y="611"/>
                    <a:pt x="1774" y="611"/>
                  </a:cubicBezTo>
                  <a:cubicBezTo>
                    <a:pt x="1840" y="611"/>
                    <a:pt x="1905" y="577"/>
                    <a:pt x="1948" y="517"/>
                  </a:cubicBezTo>
                  <a:cubicBezTo>
                    <a:pt x="2015" y="421"/>
                    <a:pt x="1986" y="297"/>
                    <a:pt x="1900" y="230"/>
                  </a:cubicBezTo>
                  <a:cubicBezTo>
                    <a:pt x="1675" y="80"/>
                    <a:pt x="1415" y="0"/>
                    <a:pt x="1151"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1" name="Google Shape;8091;p96"/>
            <p:cNvSpPr/>
            <p:nvPr/>
          </p:nvSpPr>
          <p:spPr>
            <a:xfrm>
              <a:off x="6345076" y="3480470"/>
              <a:ext cx="45509" cy="34532"/>
            </a:xfrm>
            <a:custGeom>
              <a:rect b="b" l="l" r="r" t="t"/>
              <a:pathLst>
                <a:path extrusionOk="0" h="1318" w="1737">
                  <a:moveTo>
                    <a:pt x="1509" y="1"/>
                  </a:moveTo>
                  <a:cubicBezTo>
                    <a:pt x="1409" y="1"/>
                    <a:pt x="1322" y="73"/>
                    <a:pt x="1305" y="176"/>
                  </a:cubicBezTo>
                  <a:cubicBezTo>
                    <a:pt x="1236" y="599"/>
                    <a:pt x="872" y="897"/>
                    <a:pt x="458" y="897"/>
                  </a:cubicBezTo>
                  <a:cubicBezTo>
                    <a:pt x="412" y="897"/>
                    <a:pt x="365" y="893"/>
                    <a:pt x="318" y="886"/>
                  </a:cubicBezTo>
                  <a:cubicBezTo>
                    <a:pt x="308" y="885"/>
                    <a:pt x="299" y="884"/>
                    <a:pt x="290" y="884"/>
                  </a:cubicBezTo>
                  <a:cubicBezTo>
                    <a:pt x="54" y="884"/>
                    <a:pt x="1" y="1242"/>
                    <a:pt x="250" y="1298"/>
                  </a:cubicBezTo>
                  <a:cubicBezTo>
                    <a:pt x="318" y="1308"/>
                    <a:pt x="394" y="1317"/>
                    <a:pt x="461" y="1317"/>
                  </a:cubicBezTo>
                  <a:cubicBezTo>
                    <a:pt x="1084" y="1308"/>
                    <a:pt x="1621" y="857"/>
                    <a:pt x="1717" y="244"/>
                  </a:cubicBezTo>
                  <a:cubicBezTo>
                    <a:pt x="1736" y="129"/>
                    <a:pt x="1659" y="23"/>
                    <a:pt x="1544" y="4"/>
                  </a:cubicBezTo>
                  <a:cubicBezTo>
                    <a:pt x="1533" y="2"/>
                    <a:pt x="1521" y="1"/>
                    <a:pt x="1509"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2" name="Google Shape;8092;p96"/>
            <p:cNvSpPr/>
            <p:nvPr/>
          </p:nvSpPr>
          <p:spPr>
            <a:xfrm>
              <a:off x="6278030" y="3534285"/>
              <a:ext cx="15353" cy="32933"/>
            </a:xfrm>
            <a:custGeom>
              <a:rect b="b" l="l" r="r" t="t"/>
              <a:pathLst>
                <a:path extrusionOk="0" h="1257" w="586">
                  <a:moveTo>
                    <a:pt x="300" y="1"/>
                  </a:moveTo>
                  <a:cubicBezTo>
                    <a:pt x="218" y="1"/>
                    <a:pt x="136" y="47"/>
                    <a:pt x="106" y="155"/>
                  </a:cubicBezTo>
                  <a:cubicBezTo>
                    <a:pt x="1" y="471"/>
                    <a:pt x="126" y="998"/>
                    <a:pt x="154" y="1094"/>
                  </a:cubicBezTo>
                  <a:cubicBezTo>
                    <a:pt x="173" y="1190"/>
                    <a:pt x="260" y="1257"/>
                    <a:pt x="356" y="1257"/>
                  </a:cubicBezTo>
                  <a:cubicBezTo>
                    <a:pt x="375" y="1257"/>
                    <a:pt x="384" y="1257"/>
                    <a:pt x="404" y="1247"/>
                  </a:cubicBezTo>
                  <a:cubicBezTo>
                    <a:pt x="519" y="1219"/>
                    <a:pt x="586" y="1103"/>
                    <a:pt x="557" y="998"/>
                  </a:cubicBezTo>
                  <a:cubicBezTo>
                    <a:pt x="499" y="787"/>
                    <a:pt x="451" y="433"/>
                    <a:pt x="499" y="279"/>
                  </a:cubicBezTo>
                  <a:cubicBezTo>
                    <a:pt x="564" y="115"/>
                    <a:pt x="431" y="1"/>
                    <a:pt x="300"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3" name="Google Shape;8093;p96"/>
            <p:cNvSpPr/>
            <p:nvPr/>
          </p:nvSpPr>
          <p:spPr>
            <a:xfrm>
              <a:off x="6325767" y="3362911"/>
              <a:ext cx="20672" cy="25519"/>
            </a:xfrm>
            <a:custGeom>
              <a:rect b="b" l="l" r="r" t="t"/>
              <a:pathLst>
                <a:path extrusionOk="0" h="974" w="789">
                  <a:moveTo>
                    <a:pt x="485" y="1"/>
                  </a:moveTo>
                  <a:cubicBezTo>
                    <a:pt x="438" y="1"/>
                    <a:pt x="389" y="19"/>
                    <a:pt x="345" y="62"/>
                  </a:cubicBezTo>
                  <a:cubicBezTo>
                    <a:pt x="307" y="101"/>
                    <a:pt x="0" y="408"/>
                    <a:pt x="0" y="772"/>
                  </a:cubicBezTo>
                  <a:cubicBezTo>
                    <a:pt x="0" y="887"/>
                    <a:pt x="96" y="973"/>
                    <a:pt x="211" y="973"/>
                  </a:cubicBezTo>
                  <a:cubicBezTo>
                    <a:pt x="216" y="974"/>
                    <a:pt x="222" y="974"/>
                    <a:pt x="227" y="974"/>
                  </a:cubicBezTo>
                  <a:cubicBezTo>
                    <a:pt x="335" y="974"/>
                    <a:pt x="421" y="881"/>
                    <a:pt x="412" y="772"/>
                  </a:cubicBezTo>
                  <a:cubicBezTo>
                    <a:pt x="412" y="618"/>
                    <a:pt x="575" y="417"/>
                    <a:pt x="633" y="360"/>
                  </a:cubicBezTo>
                  <a:cubicBezTo>
                    <a:pt x="788" y="212"/>
                    <a:pt x="646" y="1"/>
                    <a:pt x="485" y="1"/>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4" name="Google Shape;8094;p96"/>
            <p:cNvSpPr/>
            <p:nvPr/>
          </p:nvSpPr>
          <p:spPr>
            <a:xfrm>
              <a:off x="6305042" y="3381146"/>
              <a:ext cx="50880" cy="19205"/>
            </a:xfrm>
            <a:custGeom>
              <a:rect b="b" l="l" r="r" t="t"/>
              <a:pathLst>
                <a:path extrusionOk="0" h="733" w="1942">
                  <a:moveTo>
                    <a:pt x="1025" y="0"/>
                  </a:moveTo>
                  <a:cubicBezTo>
                    <a:pt x="896" y="0"/>
                    <a:pt x="778" y="24"/>
                    <a:pt x="676" y="57"/>
                  </a:cubicBezTo>
                  <a:cubicBezTo>
                    <a:pt x="484" y="124"/>
                    <a:pt x="302" y="229"/>
                    <a:pt x="149" y="373"/>
                  </a:cubicBezTo>
                  <a:cubicBezTo>
                    <a:pt x="1" y="521"/>
                    <a:pt x="139" y="732"/>
                    <a:pt x="302" y="732"/>
                  </a:cubicBezTo>
                  <a:cubicBezTo>
                    <a:pt x="350" y="732"/>
                    <a:pt x="400" y="714"/>
                    <a:pt x="446" y="670"/>
                  </a:cubicBezTo>
                  <a:cubicBezTo>
                    <a:pt x="459" y="651"/>
                    <a:pt x="699" y="421"/>
                    <a:pt x="1018" y="421"/>
                  </a:cubicBezTo>
                  <a:cubicBezTo>
                    <a:pt x="1184" y="421"/>
                    <a:pt x="1371" y="483"/>
                    <a:pt x="1558" y="670"/>
                  </a:cubicBezTo>
                  <a:cubicBezTo>
                    <a:pt x="1606" y="699"/>
                    <a:pt x="1654" y="728"/>
                    <a:pt x="1711" y="728"/>
                  </a:cubicBezTo>
                  <a:cubicBezTo>
                    <a:pt x="1759" y="728"/>
                    <a:pt x="1817" y="699"/>
                    <a:pt x="1855" y="660"/>
                  </a:cubicBezTo>
                  <a:cubicBezTo>
                    <a:pt x="1941" y="584"/>
                    <a:pt x="1941" y="450"/>
                    <a:pt x="1855" y="373"/>
                  </a:cubicBezTo>
                  <a:cubicBezTo>
                    <a:pt x="1565" y="89"/>
                    <a:pt x="1274" y="0"/>
                    <a:pt x="1025"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5" name="Google Shape;8095;p96"/>
            <p:cNvSpPr/>
            <p:nvPr/>
          </p:nvSpPr>
          <p:spPr>
            <a:xfrm>
              <a:off x="6526275" y="3501037"/>
              <a:ext cx="29056" cy="37309"/>
            </a:xfrm>
            <a:custGeom>
              <a:rect b="b" l="l" r="r" t="t"/>
              <a:pathLst>
                <a:path extrusionOk="0" h="1424" w="1109">
                  <a:moveTo>
                    <a:pt x="313" y="0"/>
                  </a:moveTo>
                  <a:cubicBezTo>
                    <a:pt x="141" y="0"/>
                    <a:pt x="1" y="236"/>
                    <a:pt x="188" y="379"/>
                  </a:cubicBezTo>
                  <a:cubicBezTo>
                    <a:pt x="447" y="590"/>
                    <a:pt x="629" y="896"/>
                    <a:pt x="686" y="1232"/>
                  </a:cubicBezTo>
                  <a:cubicBezTo>
                    <a:pt x="696" y="1337"/>
                    <a:pt x="792" y="1424"/>
                    <a:pt x="897" y="1424"/>
                  </a:cubicBezTo>
                  <a:cubicBezTo>
                    <a:pt x="907" y="1424"/>
                    <a:pt x="907" y="1424"/>
                    <a:pt x="916" y="1414"/>
                  </a:cubicBezTo>
                  <a:cubicBezTo>
                    <a:pt x="1032" y="1404"/>
                    <a:pt x="1108" y="1309"/>
                    <a:pt x="1108" y="1193"/>
                  </a:cubicBezTo>
                  <a:cubicBezTo>
                    <a:pt x="1032" y="753"/>
                    <a:pt x="801" y="350"/>
                    <a:pt x="456" y="62"/>
                  </a:cubicBezTo>
                  <a:cubicBezTo>
                    <a:pt x="410" y="19"/>
                    <a:pt x="360" y="0"/>
                    <a:pt x="313"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096" name="Google Shape;8096;p96"/>
          <p:cNvGrpSpPr/>
          <p:nvPr/>
        </p:nvGrpSpPr>
        <p:grpSpPr>
          <a:xfrm>
            <a:off x="4935895" y="1319280"/>
            <a:ext cx="242979" cy="362660"/>
            <a:chOff x="4939970" y="1499855"/>
            <a:chExt cx="242979" cy="362660"/>
          </a:xfrm>
        </p:grpSpPr>
        <p:sp>
          <p:nvSpPr>
            <p:cNvPr id="8097" name="Google Shape;8097;p96"/>
            <p:cNvSpPr/>
            <p:nvPr/>
          </p:nvSpPr>
          <p:spPr>
            <a:xfrm>
              <a:off x="4992973" y="1499855"/>
              <a:ext cx="43728" cy="120075"/>
            </a:xfrm>
            <a:custGeom>
              <a:rect b="b" l="l" r="r" t="t"/>
              <a:pathLst>
                <a:path extrusionOk="0" h="4583" w="1669">
                  <a:moveTo>
                    <a:pt x="834" y="0"/>
                  </a:moveTo>
                  <a:cubicBezTo>
                    <a:pt x="374" y="0"/>
                    <a:pt x="0" y="384"/>
                    <a:pt x="20" y="844"/>
                  </a:cubicBezTo>
                  <a:lnTo>
                    <a:pt x="20" y="4582"/>
                  </a:lnTo>
                  <a:cubicBezTo>
                    <a:pt x="269" y="4179"/>
                    <a:pt x="710" y="3940"/>
                    <a:pt x="1189" y="3940"/>
                  </a:cubicBezTo>
                  <a:cubicBezTo>
                    <a:pt x="1342" y="3940"/>
                    <a:pt x="1496" y="3959"/>
                    <a:pt x="1649" y="4017"/>
                  </a:cubicBezTo>
                  <a:lnTo>
                    <a:pt x="1649" y="844"/>
                  </a:lnTo>
                  <a:cubicBezTo>
                    <a:pt x="1668" y="384"/>
                    <a:pt x="1295" y="0"/>
                    <a:pt x="834"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8" name="Google Shape;8098;p96"/>
            <p:cNvSpPr/>
            <p:nvPr/>
          </p:nvSpPr>
          <p:spPr>
            <a:xfrm>
              <a:off x="4993470" y="1584979"/>
              <a:ext cx="42732" cy="34951"/>
            </a:xfrm>
            <a:custGeom>
              <a:rect b="b" l="l" r="r" t="t"/>
              <a:pathLst>
                <a:path extrusionOk="0" h="1334" w="1631">
                  <a:moveTo>
                    <a:pt x="1170" y="1"/>
                  </a:moveTo>
                  <a:cubicBezTo>
                    <a:pt x="691" y="1"/>
                    <a:pt x="250" y="250"/>
                    <a:pt x="1" y="652"/>
                  </a:cubicBezTo>
                  <a:lnTo>
                    <a:pt x="1" y="1333"/>
                  </a:lnTo>
                  <a:cubicBezTo>
                    <a:pt x="250" y="930"/>
                    <a:pt x="691" y="691"/>
                    <a:pt x="1170" y="691"/>
                  </a:cubicBezTo>
                  <a:cubicBezTo>
                    <a:pt x="1323" y="691"/>
                    <a:pt x="1477" y="710"/>
                    <a:pt x="1630" y="768"/>
                  </a:cubicBezTo>
                  <a:lnTo>
                    <a:pt x="1630" y="77"/>
                  </a:lnTo>
                  <a:cubicBezTo>
                    <a:pt x="1477" y="29"/>
                    <a:pt x="1323" y="1"/>
                    <a:pt x="1170"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99" name="Google Shape;8099;p96"/>
            <p:cNvSpPr/>
            <p:nvPr/>
          </p:nvSpPr>
          <p:spPr>
            <a:xfrm>
              <a:off x="4939970" y="1536588"/>
              <a:ext cx="203207" cy="325928"/>
            </a:xfrm>
            <a:custGeom>
              <a:rect b="b" l="l" r="r" t="t"/>
              <a:pathLst>
                <a:path extrusionOk="0" h="12440" w="7756">
                  <a:moveTo>
                    <a:pt x="1482" y="8965"/>
                  </a:moveTo>
                  <a:cubicBezTo>
                    <a:pt x="1805" y="8965"/>
                    <a:pt x="2129" y="9180"/>
                    <a:pt x="2129" y="9612"/>
                  </a:cubicBezTo>
                  <a:lnTo>
                    <a:pt x="2129" y="10810"/>
                  </a:lnTo>
                  <a:cubicBezTo>
                    <a:pt x="2129" y="11165"/>
                    <a:pt x="1841" y="11452"/>
                    <a:pt x="1477" y="11452"/>
                  </a:cubicBezTo>
                  <a:cubicBezTo>
                    <a:pt x="1122" y="11452"/>
                    <a:pt x="835" y="11165"/>
                    <a:pt x="835" y="10810"/>
                  </a:cubicBezTo>
                  <a:lnTo>
                    <a:pt x="835" y="9612"/>
                  </a:lnTo>
                  <a:cubicBezTo>
                    <a:pt x="835" y="9180"/>
                    <a:pt x="1158" y="8965"/>
                    <a:pt x="1482" y="8965"/>
                  </a:cubicBezTo>
                  <a:close/>
                  <a:moveTo>
                    <a:pt x="6858" y="0"/>
                  </a:moveTo>
                  <a:cubicBezTo>
                    <a:pt x="6651" y="0"/>
                    <a:pt x="6442" y="79"/>
                    <a:pt x="6279" y="237"/>
                  </a:cubicBezTo>
                  <a:lnTo>
                    <a:pt x="3835" y="2691"/>
                  </a:lnTo>
                  <a:cubicBezTo>
                    <a:pt x="3619" y="2581"/>
                    <a:pt x="3403" y="2532"/>
                    <a:pt x="3197" y="2532"/>
                  </a:cubicBezTo>
                  <a:cubicBezTo>
                    <a:pt x="2145" y="2532"/>
                    <a:pt x="1359" y="3811"/>
                    <a:pt x="2129" y="4781"/>
                  </a:cubicBezTo>
                  <a:lnTo>
                    <a:pt x="2129" y="8126"/>
                  </a:lnTo>
                  <a:cubicBezTo>
                    <a:pt x="1928" y="8021"/>
                    <a:pt x="1707" y="7973"/>
                    <a:pt x="1487" y="7973"/>
                  </a:cubicBezTo>
                  <a:cubicBezTo>
                    <a:pt x="662" y="7973"/>
                    <a:pt x="1" y="8644"/>
                    <a:pt x="1" y="9458"/>
                  </a:cubicBezTo>
                  <a:lnTo>
                    <a:pt x="1" y="10963"/>
                  </a:lnTo>
                  <a:cubicBezTo>
                    <a:pt x="1" y="11778"/>
                    <a:pt x="662" y="12439"/>
                    <a:pt x="1487" y="12439"/>
                  </a:cubicBezTo>
                  <a:cubicBezTo>
                    <a:pt x="2301" y="12439"/>
                    <a:pt x="2963" y="11778"/>
                    <a:pt x="2963" y="10963"/>
                  </a:cubicBezTo>
                  <a:lnTo>
                    <a:pt x="2963" y="5279"/>
                  </a:lnTo>
                  <a:cubicBezTo>
                    <a:pt x="3049" y="5298"/>
                    <a:pt x="3126" y="5308"/>
                    <a:pt x="3202" y="5308"/>
                  </a:cubicBezTo>
                  <a:cubicBezTo>
                    <a:pt x="3835" y="5308"/>
                    <a:pt x="4381" y="4877"/>
                    <a:pt x="4544" y="4273"/>
                  </a:cubicBezTo>
                  <a:lnTo>
                    <a:pt x="7439" y="1388"/>
                  </a:lnTo>
                  <a:cubicBezTo>
                    <a:pt x="7756" y="1071"/>
                    <a:pt x="7756" y="554"/>
                    <a:pt x="7430" y="237"/>
                  </a:cubicBezTo>
                  <a:cubicBezTo>
                    <a:pt x="7271" y="79"/>
                    <a:pt x="7065" y="0"/>
                    <a:pt x="6858"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0" name="Google Shape;8100;p96"/>
            <p:cNvSpPr/>
            <p:nvPr/>
          </p:nvSpPr>
          <p:spPr>
            <a:xfrm>
              <a:off x="5033163" y="1662321"/>
              <a:ext cx="149785" cy="191155"/>
            </a:xfrm>
            <a:custGeom>
              <a:rect b="b" l="l" r="r" t="t"/>
              <a:pathLst>
                <a:path extrusionOk="0" h="7296" w="5717">
                  <a:moveTo>
                    <a:pt x="3823" y="4866"/>
                  </a:moveTo>
                  <a:cubicBezTo>
                    <a:pt x="4215" y="4866"/>
                    <a:pt x="4592" y="5168"/>
                    <a:pt x="4592" y="5628"/>
                  </a:cubicBezTo>
                  <a:cubicBezTo>
                    <a:pt x="4592" y="6049"/>
                    <a:pt x="4256" y="6394"/>
                    <a:pt x="3834" y="6394"/>
                  </a:cubicBezTo>
                  <a:lnTo>
                    <a:pt x="3825" y="6394"/>
                  </a:lnTo>
                  <a:cubicBezTo>
                    <a:pt x="3144" y="6394"/>
                    <a:pt x="2809" y="5570"/>
                    <a:pt x="3288" y="5091"/>
                  </a:cubicBezTo>
                  <a:cubicBezTo>
                    <a:pt x="3443" y="4935"/>
                    <a:pt x="3635" y="4866"/>
                    <a:pt x="3823" y="4866"/>
                  </a:cubicBezTo>
                  <a:close/>
                  <a:moveTo>
                    <a:pt x="719" y="1"/>
                  </a:moveTo>
                  <a:cubicBezTo>
                    <a:pt x="527" y="221"/>
                    <a:pt x="278" y="384"/>
                    <a:pt x="0" y="461"/>
                  </a:cubicBezTo>
                  <a:lnTo>
                    <a:pt x="1812" y="4880"/>
                  </a:lnTo>
                  <a:cubicBezTo>
                    <a:pt x="1975" y="5263"/>
                    <a:pt x="2109" y="5656"/>
                    <a:pt x="2214" y="6049"/>
                  </a:cubicBezTo>
                  <a:cubicBezTo>
                    <a:pt x="2404" y="6781"/>
                    <a:pt x="3065" y="7296"/>
                    <a:pt x="3823" y="7296"/>
                  </a:cubicBezTo>
                  <a:cubicBezTo>
                    <a:pt x="3830" y="7296"/>
                    <a:pt x="3837" y="7296"/>
                    <a:pt x="3844" y="7295"/>
                  </a:cubicBezTo>
                  <a:cubicBezTo>
                    <a:pt x="4611" y="7286"/>
                    <a:pt x="5263" y="6759"/>
                    <a:pt x="5445" y="6011"/>
                  </a:cubicBezTo>
                  <a:cubicBezTo>
                    <a:pt x="5717" y="4843"/>
                    <a:pt x="4785" y="3960"/>
                    <a:pt x="3804" y="3960"/>
                  </a:cubicBezTo>
                  <a:cubicBezTo>
                    <a:pt x="3368" y="3960"/>
                    <a:pt x="2923" y="4134"/>
                    <a:pt x="2569" y="4535"/>
                  </a:cubicBezTo>
                  <a:lnTo>
                    <a:pt x="719" y="1"/>
                  </a:ln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1" name="Google Shape;8101;p96"/>
            <p:cNvSpPr/>
            <p:nvPr/>
          </p:nvSpPr>
          <p:spPr>
            <a:xfrm>
              <a:off x="5033399" y="1662321"/>
              <a:ext cx="25388" cy="27667"/>
            </a:xfrm>
            <a:custGeom>
              <a:rect b="b" l="l" r="r" t="t"/>
              <a:pathLst>
                <a:path extrusionOk="0" h="1056" w="969">
                  <a:moveTo>
                    <a:pt x="720" y="1"/>
                  </a:moveTo>
                  <a:cubicBezTo>
                    <a:pt x="528" y="221"/>
                    <a:pt x="279" y="384"/>
                    <a:pt x="1" y="461"/>
                  </a:cubicBezTo>
                  <a:lnTo>
                    <a:pt x="240" y="1055"/>
                  </a:lnTo>
                  <a:cubicBezTo>
                    <a:pt x="518" y="979"/>
                    <a:pt x="777" y="825"/>
                    <a:pt x="969" y="614"/>
                  </a:cubicBezTo>
                  <a:lnTo>
                    <a:pt x="720" y="1"/>
                  </a:ln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2" name="Google Shape;8102;p96"/>
            <p:cNvSpPr/>
            <p:nvPr/>
          </p:nvSpPr>
          <p:spPr>
            <a:xfrm>
              <a:off x="5006780" y="1626427"/>
              <a:ext cx="30680" cy="26279"/>
            </a:xfrm>
            <a:custGeom>
              <a:rect b="b" l="l" r="r" t="t"/>
              <a:pathLst>
                <a:path extrusionOk="0" h="1003" w="1171">
                  <a:moveTo>
                    <a:pt x="672" y="0"/>
                  </a:moveTo>
                  <a:cubicBezTo>
                    <a:pt x="221" y="0"/>
                    <a:pt x="1" y="547"/>
                    <a:pt x="317" y="853"/>
                  </a:cubicBezTo>
                  <a:cubicBezTo>
                    <a:pt x="420" y="956"/>
                    <a:pt x="547" y="1003"/>
                    <a:pt x="670" y="1003"/>
                  </a:cubicBezTo>
                  <a:cubicBezTo>
                    <a:pt x="926" y="1003"/>
                    <a:pt x="1170" y="805"/>
                    <a:pt x="1170" y="508"/>
                  </a:cubicBezTo>
                  <a:cubicBezTo>
                    <a:pt x="1170" y="230"/>
                    <a:pt x="950" y="0"/>
                    <a:pt x="67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03" name="Google Shape;8103;p96"/>
          <p:cNvGrpSpPr/>
          <p:nvPr/>
        </p:nvGrpSpPr>
        <p:grpSpPr>
          <a:xfrm>
            <a:off x="8019373" y="3174921"/>
            <a:ext cx="284322" cy="362163"/>
            <a:chOff x="8023448" y="3355496"/>
            <a:chExt cx="284322" cy="362163"/>
          </a:xfrm>
        </p:grpSpPr>
        <p:sp>
          <p:nvSpPr>
            <p:cNvPr id="8104" name="Google Shape;8104;p96"/>
            <p:cNvSpPr/>
            <p:nvPr/>
          </p:nvSpPr>
          <p:spPr>
            <a:xfrm>
              <a:off x="8023448" y="3372815"/>
              <a:ext cx="284322" cy="344844"/>
            </a:xfrm>
            <a:custGeom>
              <a:rect b="b" l="l" r="r" t="t"/>
              <a:pathLst>
                <a:path extrusionOk="0" h="13162" w="10852">
                  <a:moveTo>
                    <a:pt x="10228" y="1"/>
                  </a:moveTo>
                  <a:lnTo>
                    <a:pt x="1668" y="10"/>
                  </a:lnTo>
                  <a:lnTo>
                    <a:pt x="623" y="10"/>
                  </a:lnTo>
                  <a:cubicBezTo>
                    <a:pt x="278" y="10"/>
                    <a:pt x="0" y="288"/>
                    <a:pt x="0" y="633"/>
                  </a:cubicBezTo>
                  <a:lnTo>
                    <a:pt x="0" y="12538"/>
                  </a:lnTo>
                  <a:cubicBezTo>
                    <a:pt x="0" y="12874"/>
                    <a:pt x="278" y="13161"/>
                    <a:pt x="623" y="13161"/>
                  </a:cubicBezTo>
                  <a:lnTo>
                    <a:pt x="10228" y="13161"/>
                  </a:lnTo>
                  <a:cubicBezTo>
                    <a:pt x="10573" y="13161"/>
                    <a:pt x="10851" y="12874"/>
                    <a:pt x="10851" y="12538"/>
                  </a:cubicBezTo>
                  <a:lnTo>
                    <a:pt x="10851" y="633"/>
                  </a:lnTo>
                  <a:cubicBezTo>
                    <a:pt x="10851" y="288"/>
                    <a:pt x="10573" y="1"/>
                    <a:pt x="10228" y="1"/>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5" name="Google Shape;8105;p96"/>
            <p:cNvSpPr/>
            <p:nvPr/>
          </p:nvSpPr>
          <p:spPr>
            <a:xfrm>
              <a:off x="8241930" y="3373077"/>
              <a:ext cx="65841" cy="344582"/>
            </a:xfrm>
            <a:custGeom>
              <a:rect b="b" l="l" r="r" t="t"/>
              <a:pathLst>
                <a:path extrusionOk="0" h="13152" w="2513">
                  <a:moveTo>
                    <a:pt x="1906" y="0"/>
                  </a:moveTo>
                  <a:cubicBezTo>
                    <a:pt x="1900" y="0"/>
                    <a:pt x="1895" y="0"/>
                    <a:pt x="1889" y="0"/>
                  </a:cubicBezTo>
                  <a:lnTo>
                    <a:pt x="1" y="0"/>
                  </a:lnTo>
                  <a:cubicBezTo>
                    <a:pt x="346" y="0"/>
                    <a:pt x="633" y="278"/>
                    <a:pt x="633" y="623"/>
                  </a:cubicBezTo>
                  <a:lnTo>
                    <a:pt x="633" y="12528"/>
                  </a:lnTo>
                  <a:cubicBezTo>
                    <a:pt x="633" y="12864"/>
                    <a:pt x="346" y="13151"/>
                    <a:pt x="1" y="13151"/>
                  </a:cubicBezTo>
                  <a:lnTo>
                    <a:pt x="1889" y="13151"/>
                  </a:lnTo>
                  <a:cubicBezTo>
                    <a:pt x="2234" y="13151"/>
                    <a:pt x="2512" y="12874"/>
                    <a:pt x="2512" y="12528"/>
                  </a:cubicBezTo>
                  <a:lnTo>
                    <a:pt x="2512" y="623"/>
                  </a:lnTo>
                  <a:cubicBezTo>
                    <a:pt x="2512" y="284"/>
                    <a:pt x="2243" y="0"/>
                    <a:pt x="1906"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6" name="Google Shape;8106;p96"/>
            <p:cNvSpPr/>
            <p:nvPr/>
          </p:nvSpPr>
          <p:spPr>
            <a:xfrm>
              <a:off x="8058111" y="3373077"/>
              <a:ext cx="214997" cy="312435"/>
            </a:xfrm>
            <a:custGeom>
              <a:rect b="b" l="l" r="r" t="t"/>
              <a:pathLst>
                <a:path extrusionOk="0" h="11925" w="8206">
                  <a:moveTo>
                    <a:pt x="0" y="0"/>
                  </a:moveTo>
                  <a:lnTo>
                    <a:pt x="0" y="11925"/>
                  </a:lnTo>
                  <a:lnTo>
                    <a:pt x="8205" y="11925"/>
                  </a:lnTo>
                  <a:lnTo>
                    <a:pt x="8205" y="0"/>
                  </a:ln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7" name="Google Shape;8107;p96"/>
            <p:cNvSpPr/>
            <p:nvPr/>
          </p:nvSpPr>
          <p:spPr>
            <a:xfrm>
              <a:off x="8058346" y="3373077"/>
              <a:ext cx="214761" cy="312435"/>
            </a:xfrm>
            <a:custGeom>
              <a:rect b="b" l="l" r="r" t="t"/>
              <a:pathLst>
                <a:path extrusionOk="0" h="11925" w="8197">
                  <a:moveTo>
                    <a:pt x="7027" y="0"/>
                  </a:moveTo>
                  <a:lnTo>
                    <a:pt x="7027" y="7496"/>
                  </a:lnTo>
                  <a:cubicBezTo>
                    <a:pt x="7027" y="9289"/>
                    <a:pt x="5570" y="10755"/>
                    <a:pt x="3768" y="10755"/>
                  </a:cubicBezTo>
                  <a:lnTo>
                    <a:pt x="1" y="10755"/>
                  </a:lnTo>
                  <a:lnTo>
                    <a:pt x="1" y="11925"/>
                  </a:lnTo>
                  <a:lnTo>
                    <a:pt x="8196" y="11925"/>
                  </a:lnTo>
                  <a:lnTo>
                    <a:pt x="8196" y="0"/>
                  </a:ln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8" name="Google Shape;8108;p96"/>
            <p:cNvSpPr/>
            <p:nvPr/>
          </p:nvSpPr>
          <p:spPr>
            <a:xfrm>
              <a:off x="8092013" y="3355496"/>
              <a:ext cx="147427" cy="72338"/>
            </a:xfrm>
            <a:custGeom>
              <a:rect b="b" l="l" r="r" t="t"/>
              <a:pathLst>
                <a:path extrusionOk="0" h="2761" w="5627">
                  <a:moveTo>
                    <a:pt x="451" y="0"/>
                  </a:moveTo>
                  <a:cubicBezTo>
                    <a:pt x="201" y="0"/>
                    <a:pt x="0" y="202"/>
                    <a:pt x="0" y="451"/>
                  </a:cubicBezTo>
                  <a:lnTo>
                    <a:pt x="0" y="1352"/>
                  </a:lnTo>
                  <a:cubicBezTo>
                    <a:pt x="0" y="1601"/>
                    <a:pt x="201" y="1802"/>
                    <a:pt x="451" y="1802"/>
                  </a:cubicBezTo>
                  <a:lnTo>
                    <a:pt x="1620" y="1802"/>
                  </a:lnTo>
                  <a:cubicBezTo>
                    <a:pt x="1620" y="2330"/>
                    <a:pt x="2051" y="2761"/>
                    <a:pt x="2579" y="2761"/>
                  </a:cubicBezTo>
                  <a:lnTo>
                    <a:pt x="3048" y="2761"/>
                  </a:lnTo>
                  <a:cubicBezTo>
                    <a:pt x="3576" y="2761"/>
                    <a:pt x="4007" y="2330"/>
                    <a:pt x="4007" y="1802"/>
                  </a:cubicBezTo>
                  <a:lnTo>
                    <a:pt x="5176" y="1802"/>
                  </a:lnTo>
                  <a:cubicBezTo>
                    <a:pt x="5426" y="1802"/>
                    <a:pt x="5627" y="1601"/>
                    <a:pt x="5627" y="1352"/>
                  </a:cubicBezTo>
                  <a:lnTo>
                    <a:pt x="5627" y="451"/>
                  </a:lnTo>
                  <a:cubicBezTo>
                    <a:pt x="5627" y="202"/>
                    <a:pt x="5426" y="0"/>
                    <a:pt x="517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09" name="Google Shape;8109;p96"/>
            <p:cNvSpPr/>
            <p:nvPr/>
          </p:nvSpPr>
          <p:spPr>
            <a:xfrm>
              <a:off x="8162570" y="3355496"/>
              <a:ext cx="76871" cy="72102"/>
            </a:xfrm>
            <a:custGeom>
              <a:rect b="b" l="l" r="r" t="t"/>
              <a:pathLst>
                <a:path extrusionOk="0" h="2752" w="2934">
                  <a:moveTo>
                    <a:pt x="806" y="0"/>
                  </a:moveTo>
                  <a:cubicBezTo>
                    <a:pt x="1122" y="997"/>
                    <a:pt x="806" y="2090"/>
                    <a:pt x="1" y="2751"/>
                  </a:cubicBezTo>
                  <a:lnTo>
                    <a:pt x="346" y="2751"/>
                  </a:lnTo>
                  <a:cubicBezTo>
                    <a:pt x="873" y="2751"/>
                    <a:pt x="1304" y="2330"/>
                    <a:pt x="1304" y="1793"/>
                  </a:cubicBezTo>
                  <a:lnTo>
                    <a:pt x="2483" y="1793"/>
                  </a:lnTo>
                  <a:cubicBezTo>
                    <a:pt x="2733" y="1793"/>
                    <a:pt x="2934" y="1592"/>
                    <a:pt x="2934" y="1352"/>
                  </a:cubicBezTo>
                  <a:lnTo>
                    <a:pt x="2934" y="451"/>
                  </a:lnTo>
                  <a:cubicBezTo>
                    <a:pt x="2924" y="202"/>
                    <a:pt x="2733" y="0"/>
                    <a:pt x="2483"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0" name="Google Shape;8110;p96"/>
            <p:cNvSpPr/>
            <p:nvPr/>
          </p:nvSpPr>
          <p:spPr>
            <a:xfrm>
              <a:off x="8090992" y="3448402"/>
              <a:ext cx="147454" cy="103516"/>
            </a:xfrm>
            <a:custGeom>
              <a:rect b="b" l="l" r="r" t="t"/>
              <a:pathLst>
                <a:path extrusionOk="0" h="3951" w="5628">
                  <a:moveTo>
                    <a:pt x="3471" y="1"/>
                  </a:moveTo>
                  <a:cubicBezTo>
                    <a:pt x="3384" y="11"/>
                    <a:pt x="3308" y="68"/>
                    <a:pt x="3279" y="154"/>
                  </a:cubicBezTo>
                  <a:lnTo>
                    <a:pt x="2551" y="3049"/>
                  </a:lnTo>
                  <a:lnTo>
                    <a:pt x="1841" y="988"/>
                  </a:lnTo>
                  <a:cubicBezTo>
                    <a:pt x="1812" y="912"/>
                    <a:pt x="1745" y="854"/>
                    <a:pt x="1669" y="854"/>
                  </a:cubicBezTo>
                  <a:cubicBezTo>
                    <a:pt x="1661" y="853"/>
                    <a:pt x="1653" y="853"/>
                    <a:pt x="1645" y="853"/>
                  </a:cubicBezTo>
                  <a:cubicBezTo>
                    <a:pt x="1577" y="853"/>
                    <a:pt x="1510" y="890"/>
                    <a:pt x="1467" y="950"/>
                  </a:cubicBezTo>
                  <a:lnTo>
                    <a:pt x="883" y="2004"/>
                  </a:lnTo>
                  <a:lnTo>
                    <a:pt x="269" y="2004"/>
                  </a:lnTo>
                  <a:cubicBezTo>
                    <a:pt x="1" y="2004"/>
                    <a:pt x="1" y="2407"/>
                    <a:pt x="269" y="2407"/>
                  </a:cubicBezTo>
                  <a:lnTo>
                    <a:pt x="998" y="2407"/>
                  </a:lnTo>
                  <a:cubicBezTo>
                    <a:pt x="1074" y="2407"/>
                    <a:pt x="1142" y="2369"/>
                    <a:pt x="1170" y="2301"/>
                  </a:cubicBezTo>
                  <a:lnTo>
                    <a:pt x="1602" y="1544"/>
                  </a:lnTo>
                  <a:lnTo>
                    <a:pt x="2378" y="3816"/>
                  </a:lnTo>
                  <a:cubicBezTo>
                    <a:pt x="2407" y="3902"/>
                    <a:pt x="2483" y="3950"/>
                    <a:pt x="2570" y="3950"/>
                  </a:cubicBezTo>
                  <a:lnTo>
                    <a:pt x="2579" y="3950"/>
                  </a:lnTo>
                  <a:cubicBezTo>
                    <a:pt x="2666" y="3950"/>
                    <a:pt x="2742" y="3893"/>
                    <a:pt x="2771" y="3797"/>
                  </a:cubicBezTo>
                  <a:lnTo>
                    <a:pt x="3509" y="883"/>
                  </a:lnTo>
                  <a:lnTo>
                    <a:pt x="4017" y="2273"/>
                  </a:lnTo>
                  <a:cubicBezTo>
                    <a:pt x="4046" y="2349"/>
                    <a:pt x="4113" y="2407"/>
                    <a:pt x="4199" y="2407"/>
                  </a:cubicBezTo>
                  <a:lnTo>
                    <a:pt x="5417" y="2407"/>
                  </a:lnTo>
                  <a:cubicBezTo>
                    <a:pt x="5522" y="2407"/>
                    <a:pt x="5618" y="2311"/>
                    <a:pt x="5618" y="2206"/>
                  </a:cubicBezTo>
                  <a:cubicBezTo>
                    <a:pt x="5627" y="2091"/>
                    <a:pt x="5532" y="2004"/>
                    <a:pt x="5426" y="2004"/>
                  </a:cubicBezTo>
                  <a:lnTo>
                    <a:pt x="4353" y="2004"/>
                  </a:lnTo>
                  <a:lnTo>
                    <a:pt x="3672" y="135"/>
                  </a:lnTo>
                  <a:cubicBezTo>
                    <a:pt x="3643" y="49"/>
                    <a:pt x="3557" y="1"/>
                    <a:pt x="3471"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1" name="Google Shape;8111;p96"/>
            <p:cNvSpPr/>
            <p:nvPr/>
          </p:nvSpPr>
          <p:spPr>
            <a:xfrm>
              <a:off x="8091254" y="3588310"/>
              <a:ext cx="148947" cy="10559"/>
            </a:xfrm>
            <a:custGeom>
              <a:rect b="b" l="l" r="r" t="t"/>
              <a:pathLst>
                <a:path extrusionOk="0" h="403" w="5685">
                  <a:moveTo>
                    <a:pt x="259" y="0"/>
                  </a:moveTo>
                  <a:cubicBezTo>
                    <a:pt x="0" y="0"/>
                    <a:pt x="0" y="403"/>
                    <a:pt x="259" y="403"/>
                  </a:cubicBezTo>
                  <a:lnTo>
                    <a:pt x="5416" y="403"/>
                  </a:lnTo>
                  <a:cubicBezTo>
                    <a:pt x="5685" y="403"/>
                    <a:pt x="5685" y="0"/>
                    <a:pt x="5416" y="0"/>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2" name="Google Shape;8112;p96"/>
            <p:cNvSpPr/>
            <p:nvPr/>
          </p:nvSpPr>
          <p:spPr>
            <a:xfrm>
              <a:off x="8091254" y="3634998"/>
              <a:ext cx="148947" cy="10585"/>
            </a:xfrm>
            <a:custGeom>
              <a:rect b="b" l="l" r="r" t="t"/>
              <a:pathLst>
                <a:path extrusionOk="0" h="404" w="5685">
                  <a:moveTo>
                    <a:pt x="259" y="1"/>
                  </a:moveTo>
                  <a:cubicBezTo>
                    <a:pt x="0" y="1"/>
                    <a:pt x="0" y="403"/>
                    <a:pt x="259" y="403"/>
                  </a:cubicBezTo>
                  <a:lnTo>
                    <a:pt x="5416" y="403"/>
                  </a:lnTo>
                  <a:cubicBezTo>
                    <a:pt x="5685" y="403"/>
                    <a:pt x="5685" y="1"/>
                    <a:pt x="5416" y="1"/>
                  </a:cubicBezTo>
                  <a:close/>
                </a:path>
              </a:pathLst>
            </a:custGeom>
            <a:solidFill>
              <a:srgbClr val="ACB7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13" name="Google Shape;8113;p96"/>
          <p:cNvGrpSpPr/>
          <p:nvPr/>
        </p:nvGrpSpPr>
        <p:grpSpPr>
          <a:xfrm>
            <a:off x="6640126" y="3174921"/>
            <a:ext cx="366695" cy="361979"/>
            <a:chOff x="6644201" y="3355496"/>
            <a:chExt cx="366695" cy="361979"/>
          </a:xfrm>
        </p:grpSpPr>
        <p:sp>
          <p:nvSpPr>
            <p:cNvPr id="8114" name="Google Shape;8114;p96"/>
            <p:cNvSpPr/>
            <p:nvPr/>
          </p:nvSpPr>
          <p:spPr>
            <a:xfrm>
              <a:off x="6824274" y="3378421"/>
              <a:ext cx="11056" cy="52190"/>
            </a:xfrm>
            <a:custGeom>
              <a:rect b="b" l="l" r="r" t="t"/>
              <a:pathLst>
                <a:path extrusionOk="0" h="1992" w="422">
                  <a:moveTo>
                    <a:pt x="211" y="0"/>
                  </a:moveTo>
                  <a:cubicBezTo>
                    <a:pt x="106" y="0"/>
                    <a:pt x="0" y="70"/>
                    <a:pt x="0" y="209"/>
                  </a:cubicBezTo>
                  <a:lnTo>
                    <a:pt x="0" y="1781"/>
                  </a:lnTo>
                  <a:cubicBezTo>
                    <a:pt x="0" y="1896"/>
                    <a:pt x="96" y="1991"/>
                    <a:pt x="211" y="1991"/>
                  </a:cubicBezTo>
                  <a:cubicBezTo>
                    <a:pt x="326" y="1991"/>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5" name="Google Shape;8115;p96"/>
            <p:cNvSpPr/>
            <p:nvPr/>
          </p:nvSpPr>
          <p:spPr>
            <a:xfrm>
              <a:off x="6904944" y="3402709"/>
              <a:ext cx="60994" cy="56802"/>
            </a:xfrm>
            <a:custGeom>
              <a:rect b="b" l="l" r="r" t="t"/>
              <a:pathLst>
                <a:path extrusionOk="0" h="2168" w="2328">
                  <a:moveTo>
                    <a:pt x="2031" y="0"/>
                  </a:moveTo>
                  <a:cubicBezTo>
                    <a:pt x="1982" y="0"/>
                    <a:pt x="1931" y="20"/>
                    <a:pt x="1886" y="68"/>
                  </a:cubicBezTo>
                  <a:lnTo>
                    <a:pt x="142" y="1812"/>
                  </a:lnTo>
                  <a:cubicBezTo>
                    <a:pt x="1" y="1934"/>
                    <a:pt x="90" y="2167"/>
                    <a:pt x="275" y="2167"/>
                  </a:cubicBezTo>
                  <a:cubicBezTo>
                    <a:pt x="278" y="2167"/>
                    <a:pt x="282" y="2167"/>
                    <a:pt x="286" y="2167"/>
                  </a:cubicBezTo>
                  <a:cubicBezTo>
                    <a:pt x="343" y="2167"/>
                    <a:pt x="401" y="2138"/>
                    <a:pt x="439" y="2100"/>
                  </a:cubicBezTo>
                  <a:lnTo>
                    <a:pt x="2174" y="365"/>
                  </a:lnTo>
                  <a:cubicBezTo>
                    <a:pt x="2328" y="211"/>
                    <a:pt x="2190" y="0"/>
                    <a:pt x="203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6" name="Google Shape;8116;p96"/>
            <p:cNvSpPr/>
            <p:nvPr/>
          </p:nvSpPr>
          <p:spPr>
            <a:xfrm>
              <a:off x="6942541" y="3531036"/>
              <a:ext cx="47239" cy="10821"/>
            </a:xfrm>
            <a:custGeom>
              <a:rect b="b" l="l" r="r" t="t"/>
              <a:pathLst>
                <a:path extrusionOk="0" h="413" w="1803">
                  <a:moveTo>
                    <a:pt x="288" y="1"/>
                  </a:moveTo>
                  <a:cubicBezTo>
                    <a:pt x="1" y="1"/>
                    <a:pt x="1" y="413"/>
                    <a:pt x="288" y="413"/>
                  </a:cubicBezTo>
                  <a:lnTo>
                    <a:pt x="1525" y="413"/>
                  </a:lnTo>
                  <a:cubicBezTo>
                    <a:pt x="1803" y="413"/>
                    <a:pt x="1803" y="1"/>
                    <a:pt x="1525"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7" name="Google Shape;8117;p96"/>
            <p:cNvSpPr/>
            <p:nvPr/>
          </p:nvSpPr>
          <p:spPr>
            <a:xfrm>
              <a:off x="6927397" y="3636518"/>
              <a:ext cx="30759" cy="26645"/>
            </a:xfrm>
            <a:custGeom>
              <a:rect b="b" l="l" r="r" t="t"/>
              <a:pathLst>
                <a:path extrusionOk="0" h="1017" w="1174">
                  <a:moveTo>
                    <a:pt x="299" y="0"/>
                  </a:moveTo>
                  <a:cubicBezTo>
                    <a:pt x="140" y="0"/>
                    <a:pt x="1" y="209"/>
                    <a:pt x="148" y="355"/>
                  </a:cubicBezTo>
                  <a:lnTo>
                    <a:pt x="742" y="949"/>
                  </a:lnTo>
                  <a:cubicBezTo>
                    <a:pt x="780" y="988"/>
                    <a:pt x="838" y="1007"/>
                    <a:pt x="895" y="1007"/>
                  </a:cubicBezTo>
                  <a:lnTo>
                    <a:pt x="895" y="1016"/>
                  </a:lnTo>
                  <a:cubicBezTo>
                    <a:pt x="1087" y="1016"/>
                    <a:pt x="1173" y="786"/>
                    <a:pt x="1039" y="652"/>
                  </a:cubicBezTo>
                  <a:lnTo>
                    <a:pt x="445" y="68"/>
                  </a:lnTo>
                  <a:cubicBezTo>
                    <a:pt x="400" y="20"/>
                    <a:pt x="349" y="0"/>
                    <a:pt x="299"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8" name="Google Shape;8118;p96"/>
            <p:cNvSpPr/>
            <p:nvPr/>
          </p:nvSpPr>
          <p:spPr>
            <a:xfrm>
              <a:off x="6905049" y="3614169"/>
              <a:ext cx="23973" cy="21117"/>
            </a:xfrm>
            <a:custGeom>
              <a:rect b="b" l="l" r="r" t="t"/>
              <a:pathLst>
                <a:path extrusionOk="0" h="806" w="915">
                  <a:moveTo>
                    <a:pt x="295" y="0"/>
                  </a:moveTo>
                  <a:cubicBezTo>
                    <a:pt x="134" y="0"/>
                    <a:pt x="1" y="208"/>
                    <a:pt x="147" y="355"/>
                  </a:cubicBezTo>
                  <a:lnTo>
                    <a:pt x="540" y="748"/>
                  </a:lnTo>
                  <a:cubicBezTo>
                    <a:pt x="579" y="786"/>
                    <a:pt x="636" y="805"/>
                    <a:pt x="684" y="805"/>
                  </a:cubicBezTo>
                  <a:cubicBezTo>
                    <a:pt x="742" y="805"/>
                    <a:pt x="790" y="786"/>
                    <a:pt x="828" y="748"/>
                  </a:cubicBezTo>
                  <a:cubicBezTo>
                    <a:pt x="914" y="662"/>
                    <a:pt x="914" y="528"/>
                    <a:pt x="828" y="451"/>
                  </a:cubicBezTo>
                  <a:lnTo>
                    <a:pt x="445" y="67"/>
                  </a:lnTo>
                  <a:cubicBezTo>
                    <a:pt x="397" y="20"/>
                    <a:pt x="345" y="0"/>
                    <a:pt x="29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19" name="Google Shape;8119;p96"/>
            <p:cNvSpPr/>
            <p:nvPr/>
          </p:nvSpPr>
          <p:spPr>
            <a:xfrm>
              <a:off x="6824274" y="3642360"/>
              <a:ext cx="11056" cy="52190"/>
            </a:xfrm>
            <a:custGeom>
              <a:rect b="b" l="l" r="r" t="t"/>
              <a:pathLst>
                <a:path extrusionOk="0" h="1992" w="422">
                  <a:moveTo>
                    <a:pt x="211" y="0"/>
                  </a:moveTo>
                  <a:cubicBezTo>
                    <a:pt x="106" y="0"/>
                    <a:pt x="0" y="70"/>
                    <a:pt x="0" y="209"/>
                  </a:cubicBezTo>
                  <a:lnTo>
                    <a:pt x="0" y="1781"/>
                  </a:lnTo>
                  <a:cubicBezTo>
                    <a:pt x="0" y="1896"/>
                    <a:pt x="96" y="1992"/>
                    <a:pt x="211" y="1992"/>
                  </a:cubicBezTo>
                  <a:cubicBezTo>
                    <a:pt x="326" y="1992"/>
                    <a:pt x="422" y="1896"/>
                    <a:pt x="422" y="1781"/>
                  </a:cubicBezTo>
                  <a:lnTo>
                    <a:pt x="422" y="209"/>
                  </a:lnTo>
                  <a:cubicBezTo>
                    <a:pt x="422" y="70"/>
                    <a:pt x="316" y="0"/>
                    <a:pt x="211"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0" name="Google Shape;8120;p96"/>
            <p:cNvSpPr/>
            <p:nvPr/>
          </p:nvSpPr>
          <p:spPr>
            <a:xfrm>
              <a:off x="6715780" y="3612754"/>
              <a:ext cx="40034" cy="37099"/>
            </a:xfrm>
            <a:custGeom>
              <a:rect b="b" l="l" r="r" t="t"/>
              <a:pathLst>
                <a:path extrusionOk="0" h="1416" w="1528">
                  <a:moveTo>
                    <a:pt x="1226" y="1"/>
                  </a:moveTo>
                  <a:cubicBezTo>
                    <a:pt x="1178" y="1"/>
                    <a:pt x="1128" y="19"/>
                    <a:pt x="1083" y="64"/>
                  </a:cubicBezTo>
                  <a:lnTo>
                    <a:pt x="87" y="1061"/>
                  </a:lnTo>
                  <a:cubicBezTo>
                    <a:pt x="0" y="1137"/>
                    <a:pt x="0" y="1272"/>
                    <a:pt x="87" y="1358"/>
                  </a:cubicBezTo>
                  <a:cubicBezTo>
                    <a:pt x="125" y="1396"/>
                    <a:pt x="182" y="1415"/>
                    <a:pt x="240" y="1415"/>
                  </a:cubicBezTo>
                  <a:cubicBezTo>
                    <a:pt x="288" y="1415"/>
                    <a:pt x="345" y="1396"/>
                    <a:pt x="384" y="1358"/>
                  </a:cubicBezTo>
                  <a:lnTo>
                    <a:pt x="1381" y="361"/>
                  </a:lnTo>
                  <a:cubicBezTo>
                    <a:pt x="1528" y="206"/>
                    <a:pt x="1387" y="1"/>
                    <a:pt x="1226"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1" name="Google Shape;8121;p96"/>
            <p:cNvSpPr/>
            <p:nvPr/>
          </p:nvSpPr>
          <p:spPr>
            <a:xfrm>
              <a:off x="6669825" y="3531036"/>
              <a:ext cx="47239" cy="10821"/>
            </a:xfrm>
            <a:custGeom>
              <a:rect b="b" l="l" r="r" t="t"/>
              <a:pathLst>
                <a:path extrusionOk="0" h="413" w="1803">
                  <a:moveTo>
                    <a:pt x="288" y="1"/>
                  </a:moveTo>
                  <a:cubicBezTo>
                    <a:pt x="0" y="1"/>
                    <a:pt x="0" y="413"/>
                    <a:pt x="288" y="413"/>
                  </a:cubicBezTo>
                  <a:lnTo>
                    <a:pt x="1524" y="413"/>
                  </a:lnTo>
                  <a:cubicBezTo>
                    <a:pt x="1802" y="413"/>
                    <a:pt x="1802" y="1"/>
                    <a:pt x="1524" y="1"/>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2" name="Google Shape;8122;p96"/>
            <p:cNvSpPr/>
            <p:nvPr/>
          </p:nvSpPr>
          <p:spPr>
            <a:xfrm>
              <a:off x="6700924" y="3410097"/>
              <a:ext cx="54548" cy="50409"/>
            </a:xfrm>
            <a:custGeom>
              <a:rect b="b" l="l" r="r" t="t"/>
              <a:pathLst>
                <a:path extrusionOk="0" h="1924" w="2082">
                  <a:moveTo>
                    <a:pt x="300" y="0"/>
                  </a:moveTo>
                  <a:cubicBezTo>
                    <a:pt x="140" y="0"/>
                    <a:pt x="0" y="206"/>
                    <a:pt x="155" y="361"/>
                  </a:cubicBezTo>
                  <a:lnTo>
                    <a:pt x="1650" y="1856"/>
                  </a:lnTo>
                  <a:cubicBezTo>
                    <a:pt x="1689" y="1894"/>
                    <a:pt x="1746" y="1913"/>
                    <a:pt x="1804" y="1913"/>
                  </a:cubicBezTo>
                  <a:lnTo>
                    <a:pt x="1804" y="1923"/>
                  </a:lnTo>
                  <a:cubicBezTo>
                    <a:pt x="1986" y="1923"/>
                    <a:pt x="2082" y="1693"/>
                    <a:pt x="1948" y="1559"/>
                  </a:cubicBezTo>
                  <a:lnTo>
                    <a:pt x="443" y="64"/>
                  </a:lnTo>
                  <a:cubicBezTo>
                    <a:pt x="398" y="19"/>
                    <a:pt x="348" y="0"/>
                    <a:pt x="300"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3" name="Google Shape;8123;p96"/>
            <p:cNvSpPr/>
            <p:nvPr/>
          </p:nvSpPr>
          <p:spPr>
            <a:xfrm>
              <a:off x="6709492" y="3418953"/>
              <a:ext cx="240621" cy="234988"/>
            </a:xfrm>
            <a:custGeom>
              <a:rect b="b" l="l" r="r" t="t"/>
              <a:pathLst>
                <a:path extrusionOk="0" h="8969" w="9184">
                  <a:moveTo>
                    <a:pt x="3686" y="0"/>
                  </a:moveTo>
                  <a:cubicBezTo>
                    <a:pt x="3649" y="0"/>
                    <a:pt x="3612" y="4"/>
                    <a:pt x="3576" y="13"/>
                  </a:cubicBezTo>
                  <a:cubicBezTo>
                    <a:pt x="3250" y="80"/>
                    <a:pt x="3039" y="502"/>
                    <a:pt x="2742" y="646"/>
                  </a:cubicBezTo>
                  <a:cubicBezTo>
                    <a:pt x="2454" y="789"/>
                    <a:pt x="1985" y="694"/>
                    <a:pt x="1726" y="895"/>
                  </a:cubicBezTo>
                  <a:cubicBezTo>
                    <a:pt x="1467" y="1106"/>
                    <a:pt x="1467" y="1575"/>
                    <a:pt x="1266" y="1834"/>
                  </a:cubicBezTo>
                  <a:cubicBezTo>
                    <a:pt x="1055" y="2093"/>
                    <a:pt x="605" y="2189"/>
                    <a:pt x="451" y="2496"/>
                  </a:cubicBezTo>
                  <a:cubicBezTo>
                    <a:pt x="307" y="2793"/>
                    <a:pt x="518" y="3215"/>
                    <a:pt x="442" y="3540"/>
                  </a:cubicBezTo>
                  <a:cubicBezTo>
                    <a:pt x="365" y="3866"/>
                    <a:pt x="1" y="4144"/>
                    <a:pt x="1" y="4480"/>
                  </a:cubicBezTo>
                  <a:cubicBezTo>
                    <a:pt x="1" y="4815"/>
                    <a:pt x="365" y="5112"/>
                    <a:pt x="442" y="5429"/>
                  </a:cubicBezTo>
                  <a:cubicBezTo>
                    <a:pt x="509" y="5745"/>
                    <a:pt x="307" y="6176"/>
                    <a:pt x="451" y="6474"/>
                  </a:cubicBezTo>
                  <a:cubicBezTo>
                    <a:pt x="595" y="6771"/>
                    <a:pt x="1055" y="6876"/>
                    <a:pt x="1266" y="7135"/>
                  </a:cubicBezTo>
                  <a:cubicBezTo>
                    <a:pt x="1477" y="7394"/>
                    <a:pt x="1467" y="7863"/>
                    <a:pt x="1726" y="8074"/>
                  </a:cubicBezTo>
                  <a:cubicBezTo>
                    <a:pt x="1985" y="8276"/>
                    <a:pt x="2445" y="8170"/>
                    <a:pt x="2742" y="8324"/>
                  </a:cubicBezTo>
                  <a:cubicBezTo>
                    <a:pt x="3039" y="8467"/>
                    <a:pt x="3240" y="8889"/>
                    <a:pt x="3576" y="8956"/>
                  </a:cubicBezTo>
                  <a:cubicBezTo>
                    <a:pt x="3613" y="8965"/>
                    <a:pt x="3651" y="8969"/>
                    <a:pt x="3689" y="8969"/>
                  </a:cubicBezTo>
                  <a:cubicBezTo>
                    <a:pt x="3983" y="8969"/>
                    <a:pt x="4295" y="8736"/>
                    <a:pt x="4592" y="8736"/>
                  </a:cubicBezTo>
                  <a:cubicBezTo>
                    <a:pt x="4898" y="8736"/>
                    <a:pt x="5218" y="8969"/>
                    <a:pt x="5507" y="8969"/>
                  </a:cubicBezTo>
                  <a:cubicBezTo>
                    <a:pt x="5545" y="8969"/>
                    <a:pt x="5582" y="8965"/>
                    <a:pt x="5618" y="8956"/>
                  </a:cubicBezTo>
                  <a:cubicBezTo>
                    <a:pt x="5934" y="8889"/>
                    <a:pt x="6145" y="8458"/>
                    <a:pt x="6442" y="8324"/>
                  </a:cubicBezTo>
                  <a:cubicBezTo>
                    <a:pt x="6739" y="8180"/>
                    <a:pt x="7199" y="8276"/>
                    <a:pt x="7458" y="8074"/>
                  </a:cubicBezTo>
                  <a:cubicBezTo>
                    <a:pt x="7717" y="7863"/>
                    <a:pt x="7717" y="7394"/>
                    <a:pt x="7928" y="7135"/>
                  </a:cubicBezTo>
                  <a:cubicBezTo>
                    <a:pt x="8129" y="6876"/>
                    <a:pt x="8589" y="6780"/>
                    <a:pt x="8733" y="6474"/>
                  </a:cubicBezTo>
                  <a:cubicBezTo>
                    <a:pt x="8877" y="6176"/>
                    <a:pt x="8675" y="5755"/>
                    <a:pt x="8742" y="5429"/>
                  </a:cubicBezTo>
                  <a:cubicBezTo>
                    <a:pt x="8819" y="5103"/>
                    <a:pt x="9183" y="4815"/>
                    <a:pt x="9183" y="4480"/>
                  </a:cubicBezTo>
                  <a:cubicBezTo>
                    <a:pt x="9183" y="4144"/>
                    <a:pt x="8819" y="3857"/>
                    <a:pt x="8742" y="3540"/>
                  </a:cubicBezTo>
                  <a:cubicBezTo>
                    <a:pt x="8675" y="3224"/>
                    <a:pt x="8877" y="2793"/>
                    <a:pt x="8733" y="2496"/>
                  </a:cubicBezTo>
                  <a:cubicBezTo>
                    <a:pt x="8589" y="2199"/>
                    <a:pt x="8129" y="2093"/>
                    <a:pt x="7928" y="1834"/>
                  </a:cubicBezTo>
                  <a:cubicBezTo>
                    <a:pt x="7717" y="1575"/>
                    <a:pt x="7717" y="1106"/>
                    <a:pt x="7458" y="895"/>
                  </a:cubicBezTo>
                  <a:cubicBezTo>
                    <a:pt x="7353" y="818"/>
                    <a:pt x="7228" y="780"/>
                    <a:pt x="7094" y="770"/>
                  </a:cubicBezTo>
                  <a:lnTo>
                    <a:pt x="6365" y="617"/>
                  </a:lnTo>
                  <a:cubicBezTo>
                    <a:pt x="6107" y="454"/>
                    <a:pt x="5905" y="80"/>
                    <a:pt x="5608" y="23"/>
                  </a:cubicBezTo>
                  <a:cubicBezTo>
                    <a:pt x="5576" y="15"/>
                    <a:pt x="5543" y="12"/>
                    <a:pt x="5509" y="12"/>
                  </a:cubicBezTo>
                  <a:cubicBezTo>
                    <a:pt x="5229" y="12"/>
                    <a:pt x="4891" y="234"/>
                    <a:pt x="4592" y="234"/>
                  </a:cubicBezTo>
                  <a:cubicBezTo>
                    <a:pt x="4295" y="234"/>
                    <a:pt x="3975" y="0"/>
                    <a:pt x="3686"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4" name="Google Shape;8124;p96"/>
            <p:cNvSpPr/>
            <p:nvPr/>
          </p:nvSpPr>
          <p:spPr>
            <a:xfrm>
              <a:off x="6749683" y="3436114"/>
              <a:ext cx="200430" cy="218010"/>
            </a:xfrm>
            <a:custGeom>
              <a:rect b="b" l="l" r="r" t="t"/>
              <a:pathLst>
                <a:path extrusionOk="0" h="8321" w="7650">
                  <a:moveTo>
                    <a:pt x="4966" y="0"/>
                  </a:moveTo>
                  <a:cubicBezTo>
                    <a:pt x="6375" y="1534"/>
                    <a:pt x="6528" y="3844"/>
                    <a:pt x="5339" y="5550"/>
                  </a:cubicBezTo>
                  <a:cubicBezTo>
                    <a:pt x="4482" y="6772"/>
                    <a:pt x="3103" y="7453"/>
                    <a:pt x="1682" y="7453"/>
                  </a:cubicBezTo>
                  <a:cubicBezTo>
                    <a:pt x="1118" y="7453"/>
                    <a:pt x="548" y="7346"/>
                    <a:pt x="0" y="7122"/>
                  </a:cubicBezTo>
                  <a:lnTo>
                    <a:pt x="0" y="7122"/>
                  </a:lnTo>
                  <a:cubicBezTo>
                    <a:pt x="39" y="7237"/>
                    <a:pt x="106" y="7343"/>
                    <a:pt x="192" y="7419"/>
                  </a:cubicBezTo>
                  <a:cubicBezTo>
                    <a:pt x="451" y="7630"/>
                    <a:pt x="911" y="7525"/>
                    <a:pt x="1208" y="7669"/>
                  </a:cubicBezTo>
                  <a:cubicBezTo>
                    <a:pt x="1505" y="7822"/>
                    <a:pt x="1706" y="8234"/>
                    <a:pt x="2042" y="8311"/>
                  </a:cubicBezTo>
                  <a:cubicBezTo>
                    <a:pt x="2076" y="8318"/>
                    <a:pt x="2110" y="8321"/>
                    <a:pt x="2145" y="8321"/>
                  </a:cubicBezTo>
                  <a:cubicBezTo>
                    <a:pt x="2442" y="8321"/>
                    <a:pt x="2758" y="8090"/>
                    <a:pt x="3058" y="8090"/>
                  </a:cubicBezTo>
                  <a:cubicBezTo>
                    <a:pt x="3367" y="8090"/>
                    <a:pt x="3691" y="8321"/>
                    <a:pt x="3983" y="8321"/>
                  </a:cubicBezTo>
                  <a:cubicBezTo>
                    <a:pt x="4017" y="8321"/>
                    <a:pt x="4051" y="8318"/>
                    <a:pt x="4084" y="8311"/>
                  </a:cubicBezTo>
                  <a:cubicBezTo>
                    <a:pt x="4400" y="8234"/>
                    <a:pt x="4611" y="7812"/>
                    <a:pt x="4908" y="7669"/>
                  </a:cubicBezTo>
                  <a:cubicBezTo>
                    <a:pt x="5205" y="7534"/>
                    <a:pt x="5665" y="7630"/>
                    <a:pt x="5924" y="7419"/>
                  </a:cubicBezTo>
                  <a:cubicBezTo>
                    <a:pt x="6183" y="7218"/>
                    <a:pt x="6183" y="6748"/>
                    <a:pt x="6394" y="6490"/>
                  </a:cubicBezTo>
                  <a:cubicBezTo>
                    <a:pt x="6595" y="6231"/>
                    <a:pt x="7055" y="6125"/>
                    <a:pt x="7199" y="5828"/>
                  </a:cubicBezTo>
                  <a:cubicBezTo>
                    <a:pt x="7343" y="5521"/>
                    <a:pt x="7132" y="5109"/>
                    <a:pt x="7208" y="4783"/>
                  </a:cubicBezTo>
                  <a:cubicBezTo>
                    <a:pt x="7276" y="4467"/>
                    <a:pt x="7649" y="4170"/>
                    <a:pt x="7649" y="3834"/>
                  </a:cubicBezTo>
                  <a:cubicBezTo>
                    <a:pt x="7649" y="3499"/>
                    <a:pt x="7276" y="3202"/>
                    <a:pt x="7208" y="2885"/>
                  </a:cubicBezTo>
                  <a:cubicBezTo>
                    <a:pt x="7132" y="2569"/>
                    <a:pt x="7333" y="2138"/>
                    <a:pt x="7189" y="1841"/>
                  </a:cubicBezTo>
                  <a:cubicBezTo>
                    <a:pt x="7046" y="1544"/>
                    <a:pt x="6595" y="1438"/>
                    <a:pt x="6384" y="1179"/>
                  </a:cubicBezTo>
                  <a:cubicBezTo>
                    <a:pt x="6173" y="920"/>
                    <a:pt x="6173" y="451"/>
                    <a:pt x="5914" y="250"/>
                  </a:cubicBezTo>
                  <a:cubicBezTo>
                    <a:pt x="5809" y="173"/>
                    <a:pt x="5684" y="125"/>
                    <a:pt x="5560" y="115"/>
                  </a:cubicBezTo>
                  <a:lnTo>
                    <a:pt x="4966" y="0"/>
                  </a:lnTo>
                  <a:close/>
                </a:path>
              </a:pathLst>
            </a:custGeom>
            <a:solidFill>
              <a:srgbClr val="A0AF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5" name="Google Shape;8125;p96"/>
            <p:cNvSpPr/>
            <p:nvPr/>
          </p:nvSpPr>
          <p:spPr>
            <a:xfrm>
              <a:off x="6774049" y="3464226"/>
              <a:ext cx="33169" cy="28244"/>
            </a:xfrm>
            <a:custGeom>
              <a:rect b="b" l="l" r="r" t="t"/>
              <a:pathLst>
                <a:path extrusionOk="0" h="1078" w="1266">
                  <a:moveTo>
                    <a:pt x="729" y="1"/>
                  </a:moveTo>
                  <a:cubicBezTo>
                    <a:pt x="240" y="1"/>
                    <a:pt x="0" y="576"/>
                    <a:pt x="345" y="921"/>
                  </a:cubicBezTo>
                  <a:cubicBezTo>
                    <a:pt x="453" y="1029"/>
                    <a:pt x="587" y="1077"/>
                    <a:pt x="719" y="1077"/>
                  </a:cubicBezTo>
                  <a:cubicBezTo>
                    <a:pt x="996" y="1077"/>
                    <a:pt x="1265" y="863"/>
                    <a:pt x="1265" y="538"/>
                  </a:cubicBezTo>
                  <a:cubicBezTo>
                    <a:pt x="1265" y="240"/>
                    <a:pt x="1026" y="1"/>
                    <a:pt x="72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6" name="Google Shape;8126;p96"/>
            <p:cNvSpPr/>
            <p:nvPr/>
          </p:nvSpPr>
          <p:spPr>
            <a:xfrm>
              <a:off x="6810964" y="3355496"/>
              <a:ext cx="33169" cy="28479"/>
            </a:xfrm>
            <a:custGeom>
              <a:rect b="b" l="l" r="r" t="t"/>
              <a:pathLst>
                <a:path extrusionOk="0" h="1087" w="1266">
                  <a:moveTo>
                    <a:pt x="719" y="0"/>
                  </a:moveTo>
                  <a:cubicBezTo>
                    <a:pt x="240" y="0"/>
                    <a:pt x="0" y="585"/>
                    <a:pt x="336" y="930"/>
                  </a:cubicBezTo>
                  <a:cubicBezTo>
                    <a:pt x="447" y="1038"/>
                    <a:pt x="583" y="1087"/>
                    <a:pt x="716" y="1087"/>
                  </a:cubicBezTo>
                  <a:cubicBezTo>
                    <a:pt x="997" y="1087"/>
                    <a:pt x="1265" y="872"/>
                    <a:pt x="1265" y="547"/>
                  </a:cubicBezTo>
                  <a:cubicBezTo>
                    <a:pt x="1265" y="250"/>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7" name="Google Shape;8127;p96"/>
            <p:cNvSpPr/>
            <p:nvPr/>
          </p:nvSpPr>
          <p:spPr>
            <a:xfrm>
              <a:off x="6866194" y="3511203"/>
              <a:ext cx="33195" cy="28401"/>
            </a:xfrm>
            <a:custGeom>
              <a:rect b="b" l="l" r="r" t="t"/>
              <a:pathLst>
                <a:path extrusionOk="0" h="1084" w="1267">
                  <a:moveTo>
                    <a:pt x="729" y="0"/>
                  </a:moveTo>
                  <a:cubicBezTo>
                    <a:pt x="241" y="0"/>
                    <a:pt x="1" y="585"/>
                    <a:pt x="346" y="921"/>
                  </a:cubicBezTo>
                  <a:cubicBezTo>
                    <a:pt x="456" y="1033"/>
                    <a:pt x="592" y="1084"/>
                    <a:pt x="725" y="1084"/>
                  </a:cubicBezTo>
                  <a:cubicBezTo>
                    <a:pt x="1001" y="1084"/>
                    <a:pt x="1266" y="869"/>
                    <a:pt x="1266" y="547"/>
                  </a:cubicBezTo>
                  <a:cubicBezTo>
                    <a:pt x="1266" y="240"/>
                    <a:pt x="1027"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8" name="Google Shape;8128;p96"/>
            <p:cNvSpPr/>
            <p:nvPr/>
          </p:nvSpPr>
          <p:spPr>
            <a:xfrm>
              <a:off x="6762992" y="3556896"/>
              <a:ext cx="52505" cy="44828"/>
            </a:xfrm>
            <a:custGeom>
              <a:rect b="b" l="l" r="r" t="t"/>
              <a:pathLst>
                <a:path extrusionOk="0" h="1711" w="2004">
                  <a:moveTo>
                    <a:pt x="1151" y="1"/>
                  </a:moveTo>
                  <a:cubicBezTo>
                    <a:pt x="384" y="1"/>
                    <a:pt x="0" y="921"/>
                    <a:pt x="547" y="1458"/>
                  </a:cubicBezTo>
                  <a:cubicBezTo>
                    <a:pt x="721" y="1632"/>
                    <a:pt x="936" y="1710"/>
                    <a:pt x="1146" y="1710"/>
                  </a:cubicBezTo>
                  <a:cubicBezTo>
                    <a:pt x="1584" y="1710"/>
                    <a:pt x="2004" y="1372"/>
                    <a:pt x="2004" y="854"/>
                  </a:cubicBezTo>
                  <a:cubicBezTo>
                    <a:pt x="2004" y="384"/>
                    <a:pt x="1620" y="1"/>
                    <a:pt x="115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29" name="Google Shape;8129;p96"/>
            <p:cNvSpPr/>
            <p:nvPr/>
          </p:nvSpPr>
          <p:spPr>
            <a:xfrm>
              <a:off x="6953859" y="3377426"/>
              <a:ext cx="36680" cy="35003"/>
            </a:xfrm>
            <a:custGeom>
              <a:rect b="b" l="l" r="r" t="t"/>
              <a:pathLst>
                <a:path extrusionOk="0" h="1336" w="1400">
                  <a:moveTo>
                    <a:pt x="672" y="1"/>
                  </a:moveTo>
                  <a:cubicBezTo>
                    <a:pt x="329" y="1"/>
                    <a:pt x="0" y="267"/>
                    <a:pt x="0" y="668"/>
                  </a:cubicBezTo>
                  <a:cubicBezTo>
                    <a:pt x="0" y="1070"/>
                    <a:pt x="329" y="1336"/>
                    <a:pt x="672" y="1336"/>
                  </a:cubicBezTo>
                  <a:cubicBezTo>
                    <a:pt x="836" y="1336"/>
                    <a:pt x="1004" y="1275"/>
                    <a:pt x="1141" y="1138"/>
                  </a:cubicBezTo>
                  <a:cubicBezTo>
                    <a:pt x="1400" y="879"/>
                    <a:pt x="1400" y="457"/>
                    <a:pt x="1141" y="199"/>
                  </a:cubicBezTo>
                  <a:cubicBezTo>
                    <a:pt x="1004" y="62"/>
                    <a:pt x="836" y="1"/>
                    <a:pt x="672"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0" name="Google Shape;8130;p96"/>
            <p:cNvSpPr/>
            <p:nvPr/>
          </p:nvSpPr>
          <p:spPr>
            <a:xfrm>
              <a:off x="6977701" y="3522259"/>
              <a:ext cx="33195" cy="28479"/>
            </a:xfrm>
            <a:custGeom>
              <a:rect b="b" l="l" r="r" t="t"/>
              <a:pathLst>
                <a:path extrusionOk="0" h="1087" w="1267">
                  <a:moveTo>
                    <a:pt x="729" y="0"/>
                  </a:moveTo>
                  <a:cubicBezTo>
                    <a:pt x="240" y="0"/>
                    <a:pt x="1" y="585"/>
                    <a:pt x="346" y="930"/>
                  </a:cubicBezTo>
                  <a:cubicBezTo>
                    <a:pt x="454" y="1038"/>
                    <a:pt x="588" y="1086"/>
                    <a:pt x="720" y="1086"/>
                  </a:cubicBezTo>
                  <a:cubicBezTo>
                    <a:pt x="997" y="1086"/>
                    <a:pt x="1266" y="871"/>
                    <a:pt x="1266" y="546"/>
                  </a:cubicBezTo>
                  <a:cubicBezTo>
                    <a:pt x="1266" y="249"/>
                    <a:pt x="1026" y="0"/>
                    <a:pt x="72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1" name="Google Shape;8131;p96"/>
            <p:cNvSpPr/>
            <p:nvPr/>
          </p:nvSpPr>
          <p:spPr>
            <a:xfrm>
              <a:off x="6945816" y="3652473"/>
              <a:ext cx="38462" cy="36680"/>
            </a:xfrm>
            <a:custGeom>
              <a:rect b="b" l="l" r="r" t="t"/>
              <a:pathLst>
                <a:path extrusionOk="0" h="1400" w="1468">
                  <a:moveTo>
                    <a:pt x="703" y="1"/>
                  </a:moveTo>
                  <a:cubicBezTo>
                    <a:pt x="344" y="1"/>
                    <a:pt x="0" y="282"/>
                    <a:pt x="0" y="705"/>
                  </a:cubicBezTo>
                  <a:cubicBezTo>
                    <a:pt x="0" y="1120"/>
                    <a:pt x="343" y="1399"/>
                    <a:pt x="702" y="1399"/>
                  </a:cubicBezTo>
                  <a:cubicBezTo>
                    <a:pt x="872" y="1399"/>
                    <a:pt x="1047" y="1336"/>
                    <a:pt x="1189" y="1193"/>
                  </a:cubicBezTo>
                  <a:cubicBezTo>
                    <a:pt x="1467" y="925"/>
                    <a:pt x="1467" y="484"/>
                    <a:pt x="1189" y="206"/>
                  </a:cubicBezTo>
                  <a:cubicBezTo>
                    <a:pt x="1047" y="64"/>
                    <a:pt x="873" y="1"/>
                    <a:pt x="703"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2" name="Google Shape;8132;p96"/>
            <p:cNvSpPr/>
            <p:nvPr/>
          </p:nvSpPr>
          <p:spPr>
            <a:xfrm>
              <a:off x="6810964" y="3688996"/>
              <a:ext cx="33169" cy="28479"/>
            </a:xfrm>
            <a:custGeom>
              <a:rect b="b" l="l" r="r" t="t"/>
              <a:pathLst>
                <a:path extrusionOk="0" h="1087" w="1266">
                  <a:moveTo>
                    <a:pt x="719" y="1"/>
                  </a:moveTo>
                  <a:cubicBezTo>
                    <a:pt x="240" y="1"/>
                    <a:pt x="0" y="585"/>
                    <a:pt x="336" y="931"/>
                  </a:cubicBezTo>
                  <a:cubicBezTo>
                    <a:pt x="447" y="1039"/>
                    <a:pt x="583" y="1087"/>
                    <a:pt x="716" y="1087"/>
                  </a:cubicBezTo>
                  <a:cubicBezTo>
                    <a:pt x="997" y="1087"/>
                    <a:pt x="1265" y="872"/>
                    <a:pt x="1265" y="547"/>
                  </a:cubicBezTo>
                  <a:cubicBezTo>
                    <a:pt x="1265" y="250"/>
                    <a:pt x="1016" y="1"/>
                    <a:pt x="719"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3" name="Google Shape;8133;p96"/>
            <p:cNvSpPr/>
            <p:nvPr/>
          </p:nvSpPr>
          <p:spPr>
            <a:xfrm>
              <a:off x="6697702" y="3640212"/>
              <a:ext cx="29894" cy="28479"/>
            </a:xfrm>
            <a:custGeom>
              <a:rect b="b" l="l" r="r" t="t"/>
              <a:pathLst>
                <a:path extrusionOk="0" h="1087" w="1141">
                  <a:moveTo>
                    <a:pt x="550" y="0"/>
                  </a:moveTo>
                  <a:cubicBezTo>
                    <a:pt x="269" y="0"/>
                    <a:pt x="0" y="215"/>
                    <a:pt x="0" y="540"/>
                  </a:cubicBezTo>
                  <a:cubicBezTo>
                    <a:pt x="0" y="870"/>
                    <a:pt x="266" y="1086"/>
                    <a:pt x="545" y="1086"/>
                  </a:cubicBezTo>
                  <a:cubicBezTo>
                    <a:pt x="680" y="1086"/>
                    <a:pt x="818" y="1036"/>
                    <a:pt x="930" y="923"/>
                  </a:cubicBezTo>
                  <a:cubicBezTo>
                    <a:pt x="1141" y="713"/>
                    <a:pt x="1141" y="367"/>
                    <a:pt x="930" y="157"/>
                  </a:cubicBezTo>
                  <a:cubicBezTo>
                    <a:pt x="819" y="49"/>
                    <a:pt x="683" y="0"/>
                    <a:pt x="550"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4" name="Google Shape;8134;p96"/>
            <p:cNvSpPr/>
            <p:nvPr/>
          </p:nvSpPr>
          <p:spPr>
            <a:xfrm>
              <a:off x="6644201" y="3522259"/>
              <a:ext cx="33169" cy="28479"/>
            </a:xfrm>
            <a:custGeom>
              <a:rect b="b" l="l" r="r" t="t"/>
              <a:pathLst>
                <a:path extrusionOk="0" h="1087" w="1266">
                  <a:moveTo>
                    <a:pt x="719" y="0"/>
                  </a:moveTo>
                  <a:cubicBezTo>
                    <a:pt x="240" y="0"/>
                    <a:pt x="0" y="585"/>
                    <a:pt x="336" y="930"/>
                  </a:cubicBezTo>
                  <a:cubicBezTo>
                    <a:pt x="447" y="1038"/>
                    <a:pt x="583" y="1086"/>
                    <a:pt x="716" y="1086"/>
                  </a:cubicBezTo>
                  <a:cubicBezTo>
                    <a:pt x="997" y="1086"/>
                    <a:pt x="1266" y="871"/>
                    <a:pt x="1266" y="546"/>
                  </a:cubicBezTo>
                  <a:cubicBezTo>
                    <a:pt x="1266" y="249"/>
                    <a:pt x="1016" y="0"/>
                    <a:pt x="719" y="0"/>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5" name="Google Shape;8135;p96"/>
            <p:cNvSpPr/>
            <p:nvPr/>
          </p:nvSpPr>
          <p:spPr>
            <a:xfrm>
              <a:off x="6676349" y="3383242"/>
              <a:ext cx="39457" cy="37754"/>
            </a:xfrm>
            <a:custGeom>
              <a:rect b="b" l="l" r="r" t="t"/>
              <a:pathLst>
                <a:path extrusionOk="0" h="1441" w="1506">
                  <a:moveTo>
                    <a:pt x="731" y="1"/>
                  </a:moveTo>
                  <a:cubicBezTo>
                    <a:pt x="359" y="1"/>
                    <a:pt x="0" y="290"/>
                    <a:pt x="0" y="724"/>
                  </a:cubicBezTo>
                  <a:cubicBezTo>
                    <a:pt x="0" y="1156"/>
                    <a:pt x="356" y="1441"/>
                    <a:pt x="726" y="1441"/>
                  </a:cubicBezTo>
                  <a:cubicBezTo>
                    <a:pt x="906" y="1441"/>
                    <a:pt x="1089" y="1373"/>
                    <a:pt x="1237" y="1223"/>
                  </a:cubicBezTo>
                  <a:cubicBezTo>
                    <a:pt x="1505" y="945"/>
                    <a:pt x="1505" y="494"/>
                    <a:pt x="1237" y="216"/>
                  </a:cubicBezTo>
                  <a:cubicBezTo>
                    <a:pt x="1091" y="67"/>
                    <a:pt x="910" y="1"/>
                    <a:pt x="731" y="1"/>
                  </a:cubicBezTo>
                  <a:close/>
                </a:path>
              </a:pathLst>
            </a:custGeom>
            <a:solidFill>
              <a:srgbClr val="C1CB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36" name="Google Shape;8136;p96"/>
          <p:cNvGrpSpPr/>
          <p:nvPr/>
        </p:nvGrpSpPr>
        <p:grpSpPr>
          <a:xfrm>
            <a:off x="7951070" y="1838617"/>
            <a:ext cx="365176" cy="271013"/>
            <a:chOff x="7955145" y="2019192"/>
            <a:chExt cx="365176" cy="271013"/>
          </a:xfrm>
        </p:grpSpPr>
        <p:sp>
          <p:nvSpPr>
            <p:cNvPr id="8137" name="Google Shape;8137;p96"/>
            <p:cNvSpPr/>
            <p:nvPr/>
          </p:nvSpPr>
          <p:spPr>
            <a:xfrm>
              <a:off x="7977729" y="2019192"/>
              <a:ext cx="320243" cy="271013"/>
            </a:xfrm>
            <a:custGeom>
              <a:rect b="b" l="l" r="r" t="t"/>
              <a:pathLst>
                <a:path extrusionOk="0" h="10344" w="12223">
                  <a:moveTo>
                    <a:pt x="8676" y="1"/>
                  </a:moveTo>
                  <a:cubicBezTo>
                    <a:pt x="7707" y="1"/>
                    <a:pt x="6778" y="394"/>
                    <a:pt x="6107" y="1103"/>
                  </a:cubicBezTo>
                  <a:cubicBezTo>
                    <a:pt x="5428" y="385"/>
                    <a:pt x="4496" y="5"/>
                    <a:pt x="3546" y="5"/>
                  </a:cubicBezTo>
                  <a:cubicBezTo>
                    <a:pt x="3101" y="5"/>
                    <a:pt x="2653" y="88"/>
                    <a:pt x="2225" y="260"/>
                  </a:cubicBezTo>
                  <a:cubicBezTo>
                    <a:pt x="883" y="796"/>
                    <a:pt x="1" y="2100"/>
                    <a:pt x="1" y="3547"/>
                  </a:cubicBezTo>
                  <a:cubicBezTo>
                    <a:pt x="1" y="5541"/>
                    <a:pt x="1372" y="6921"/>
                    <a:pt x="2570" y="7909"/>
                  </a:cubicBezTo>
                  <a:cubicBezTo>
                    <a:pt x="3087" y="8330"/>
                    <a:pt x="3624" y="8733"/>
                    <a:pt x="4180" y="9097"/>
                  </a:cubicBezTo>
                  <a:lnTo>
                    <a:pt x="6107" y="10343"/>
                  </a:lnTo>
                  <a:lnTo>
                    <a:pt x="8033" y="9097"/>
                  </a:lnTo>
                  <a:cubicBezTo>
                    <a:pt x="8589" y="8733"/>
                    <a:pt x="9126" y="8340"/>
                    <a:pt x="9644" y="7909"/>
                  </a:cubicBezTo>
                  <a:cubicBezTo>
                    <a:pt x="10842" y="6931"/>
                    <a:pt x="12222" y="5531"/>
                    <a:pt x="12222" y="3547"/>
                  </a:cubicBezTo>
                  <a:cubicBezTo>
                    <a:pt x="12222" y="1889"/>
                    <a:pt x="11072" y="451"/>
                    <a:pt x="9452" y="87"/>
                  </a:cubicBezTo>
                  <a:cubicBezTo>
                    <a:pt x="9193" y="30"/>
                    <a:pt x="8934" y="1"/>
                    <a:pt x="867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8" name="Google Shape;8138;p96"/>
            <p:cNvSpPr/>
            <p:nvPr/>
          </p:nvSpPr>
          <p:spPr>
            <a:xfrm>
              <a:off x="8084468" y="2023226"/>
              <a:ext cx="213504" cy="266978"/>
            </a:xfrm>
            <a:custGeom>
              <a:rect b="b" l="l" r="r" t="t"/>
              <a:pathLst>
                <a:path extrusionOk="0" h="10190" w="8149">
                  <a:moveTo>
                    <a:pt x="5618" y="0"/>
                  </a:moveTo>
                  <a:lnTo>
                    <a:pt x="5618" y="0"/>
                  </a:lnTo>
                  <a:cubicBezTo>
                    <a:pt x="6020" y="2166"/>
                    <a:pt x="6298" y="7400"/>
                    <a:pt x="1" y="8876"/>
                  </a:cubicBezTo>
                  <a:cubicBezTo>
                    <a:pt x="58" y="8905"/>
                    <a:pt x="87" y="8934"/>
                    <a:pt x="106" y="8943"/>
                  </a:cubicBezTo>
                  <a:lnTo>
                    <a:pt x="2033" y="10189"/>
                  </a:lnTo>
                  <a:lnTo>
                    <a:pt x="3959" y="8943"/>
                  </a:lnTo>
                  <a:cubicBezTo>
                    <a:pt x="4515" y="8579"/>
                    <a:pt x="5052" y="8186"/>
                    <a:pt x="5570" y="7764"/>
                  </a:cubicBezTo>
                  <a:cubicBezTo>
                    <a:pt x="6768" y="6777"/>
                    <a:pt x="8139" y="5387"/>
                    <a:pt x="8139" y="3403"/>
                  </a:cubicBezTo>
                  <a:cubicBezTo>
                    <a:pt x="8148" y="1831"/>
                    <a:pt x="7113" y="451"/>
                    <a:pt x="561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39" name="Google Shape;8139;p96"/>
            <p:cNvSpPr/>
            <p:nvPr/>
          </p:nvSpPr>
          <p:spPr>
            <a:xfrm>
              <a:off x="8182377" y="2136437"/>
              <a:ext cx="95735" cy="76163"/>
            </a:xfrm>
            <a:custGeom>
              <a:rect b="b" l="l" r="r" t="t"/>
              <a:pathLst>
                <a:path extrusionOk="0" h="2907" w="3654">
                  <a:moveTo>
                    <a:pt x="2082" y="1"/>
                  </a:moveTo>
                  <a:cubicBezTo>
                    <a:pt x="2076" y="1"/>
                    <a:pt x="2069" y="1"/>
                    <a:pt x="2063" y="2"/>
                  </a:cubicBezTo>
                  <a:cubicBezTo>
                    <a:pt x="1977" y="2"/>
                    <a:pt x="1909" y="60"/>
                    <a:pt x="1881" y="136"/>
                  </a:cubicBezTo>
                  <a:lnTo>
                    <a:pt x="1238" y="2140"/>
                  </a:lnTo>
                  <a:lnTo>
                    <a:pt x="443" y="318"/>
                  </a:lnTo>
                  <a:cubicBezTo>
                    <a:pt x="406" y="231"/>
                    <a:pt x="336" y="194"/>
                    <a:pt x="265" y="194"/>
                  </a:cubicBezTo>
                  <a:cubicBezTo>
                    <a:pt x="134" y="194"/>
                    <a:pt x="1" y="320"/>
                    <a:pt x="69" y="481"/>
                  </a:cubicBezTo>
                  <a:lnTo>
                    <a:pt x="1085" y="2791"/>
                  </a:lnTo>
                  <a:cubicBezTo>
                    <a:pt x="1114" y="2859"/>
                    <a:pt x="1191" y="2906"/>
                    <a:pt x="1267" y="2906"/>
                  </a:cubicBezTo>
                  <a:lnTo>
                    <a:pt x="1277" y="2906"/>
                  </a:lnTo>
                  <a:cubicBezTo>
                    <a:pt x="1363" y="2906"/>
                    <a:pt x="1440" y="2849"/>
                    <a:pt x="1459" y="2772"/>
                  </a:cubicBezTo>
                  <a:lnTo>
                    <a:pt x="2120" y="731"/>
                  </a:lnTo>
                  <a:lnTo>
                    <a:pt x="2657" y="1814"/>
                  </a:lnTo>
                  <a:cubicBezTo>
                    <a:pt x="2686" y="1881"/>
                    <a:pt x="2753" y="1929"/>
                    <a:pt x="2830" y="1929"/>
                  </a:cubicBezTo>
                  <a:lnTo>
                    <a:pt x="3366" y="1929"/>
                  </a:lnTo>
                  <a:cubicBezTo>
                    <a:pt x="3462" y="1795"/>
                    <a:pt x="3558" y="1660"/>
                    <a:pt x="3654" y="1517"/>
                  </a:cubicBezTo>
                  <a:lnTo>
                    <a:pt x="2954" y="1517"/>
                  </a:lnTo>
                  <a:lnTo>
                    <a:pt x="2254" y="108"/>
                  </a:lnTo>
                  <a:cubicBezTo>
                    <a:pt x="2219" y="46"/>
                    <a:pt x="2152" y="1"/>
                    <a:pt x="2082"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0" name="Google Shape;8140;p96"/>
            <p:cNvSpPr/>
            <p:nvPr/>
          </p:nvSpPr>
          <p:spPr>
            <a:xfrm>
              <a:off x="7997327" y="2098866"/>
              <a:ext cx="191601" cy="125026"/>
            </a:xfrm>
            <a:custGeom>
              <a:rect b="b" l="l" r="r" t="t"/>
              <a:pathLst>
                <a:path extrusionOk="0" h="4772" w="7313">
                  <a:moveTo>
                    <a:pt x="6600" y="1"/>
                  </a:moveTo>
                  <a:cubicBezTo>
                    <a:pt x="6523" y="1"/>
                    <a:pt x="6447" y="41"/>
                    <a:pt x="6413" y="123"/>
                  </a:cubicBezTo>
                  <a:lnTo>
                    <a:pt x="5464" y="2471"/>
                  </a:lnTo>
                  <a:lnTo>
                    <a:pt x="4659" y="1129"/>
                  </a:lnTo>
                  <a:cubicBezTo>
                    <a:pt x="4621" y="1062"/>
                    <a:pt x="4555" y="1029"/>
                    <a:pt x="4489" y="1029"/>
                  </a:cubicBezTo>
                  <a:cubicBezTo>
                    <a:pt x="4405" y="1029"/>
                    <a:pt x="4322" y="1081"/>
                    <a:pt x="4295" y="1177"/>
                  </a:cubicBezTo>
                  <a:lnTo>
                    <a:pt x="3480" y="3909"/>
                  </a:lnTo>
                  <a:lnTo>
                    <a:pt x="2445" y="861"/>
                  </a:lnTo>
                  <a:cubicBezTo>
                    <a:pt x="2416" y="784"/>
                    <a:pt x="2349" y="736"/>
                    <a:pt x="2272" y="727"/>
                  </a:cubicBezTo>
                  <a:cubicBezTo>
                    <a:pt x="2186" y="727"/>
                    <a:pt x="2109" y="775"/>
                    <a:pt x="2071" y="851"/>
                  </a:cubicBezTo>
                  <a:lnTo>
                    <a:pt x="1045" y="2951"/>
                  </a:lnTo>
                  <a:lnTo>
                    <a:pt x="0" y="2951"/>
                  </a:lnTo>
                  <a:cubicBezTo>
                    <a:pt x="96" y="3094"/>
                    <a:pt x="192" y="3229"/>
                    <a:pt x="298" y="3363"/>
                  </a:cubicBezTo>
                  <a:lnTo>
                    <a:pt x="1170" y="3363"/>
                  </a:lnTo>
                  <a:cubicBezTo>
                    <a:pt x="1256" y="3353"/>
                    <a:pt x="1323" y="3315"/>
                    <a:pt x="1352" y="3238"/>
                  </a:cubicBezTo>
                  <a:lnTo>
                    <a:pt x="2224" y="1465"/>
                  </a:lnTo>
                  <a:lnTo>
                    <a:pt x="3298" y="4638"/>
                  </a:lnTo>
                  <a:cubicBezTo>
                    <a:pt x="3327" y="4714"/>
                    <a:pt x="3403" y="4772"/>
                    <a:pt x="3490" y="4772"/>
                  </a:cubicBezTo>
                  <a:cubicBezTo>
                    <a:pt x="3576" y="4772"/>
                    <a:pt x="3653" y="4714"/>
                    <a:pt x="3681" y="4628"/>
                  </a:cubicBezTo>
                  <a:lnTo>
                    <a:pt x="4534" y="1733"/>
                  </a:lnTo>
                  <a:lnTo>
                    <a:pt x="5301" y="3027"/>
                  </a:lnTo>
                  <a:cubicBezTo>
                    <a:pt x="5341" y="3094"/>
                    <a:pt x="5409" y="3126"/>
                    <a:pt x="5476" y="3126"/>
                  </a:cubicBezTo>
                  <a:cubicBezTo>
                    <a:pt x="5553" y="3126"/>
                    <a:pt x="5630" y="3085"/>
                    <a:pt x="5665" y="3008"/>
                  </a:cubicBezTo>
                  <a:lnTo>
                    <a:pt x="6595" y="727"/>
                  </a:lnTo>
                  <a:lnTo>
                    <a:pt x="6864" y="1359"/>
                  </a:lnTo>
                  <a:cubicBezTo>
                    <a:pt x="6904" y="1447"/>
                    <a:pt x="6976" y="1484"/>
                    <a:pt x="7048" y="1484"/>
                  </a:cubicBezTo>
                  <a:cubicBezTo>
                    <a:pt x="7181" y="1484"/>
                    <a:pt x="7312" y="1358"/>
                    <a:pt x="7237" y="1196"/>
                  </a:cubicBezTo>
                  <a:lnTo>
                    <a:pt x="6787" y="123"/>
                  </a:lnTo>
                  <a:cubicBezTo>
                    <a:pt x="6753" y="41"/>
                    <a:pt x="6677" y="1"/>
                    <a:pt x="6600"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1" name="Google Shape;8141;p96"/>
            <p:cNvSpPr/>
            <p:nvPr/>
          </p:nvSpPr>
          <p:spPr>
            <a:xfrm>
              <a:off x="8182220" y="2122917"/>
              <a:ext cx="138100" cy="76373"/>
            </a:xfrm>
            <a:custGeom>
              <a:rect b="b" l="l" r="r" t="t"/>
              <a:pathLst>
                <a:path extrusionOk="0" h="2915" w="5271">
                  <a:moveTo>
                    <a:pt x="2059" y="1"/>
                  </a:moveTo>
                  <a:cubicBezTo>
                    <a:pt x="1983" y="10"/>
                    <a:pt x="1915" y="68"/>
                    <a:pt x="1887" y="144"/>
                  </a:cubicBezTo>
                  <a:lnTo>
                    <a:pt x="1244" y="2138"/>
                  </a:lnTo>
                  <a:lnTo>
                    <a:pt x="449" y="326"/>
                  </a:lnTo>
                  <a:cubicBezTo>
                    <a:pt x="408" y="239"/>
                    <a:pt x="336" y="202"/>
                    <a:pt x="264" y="202"/>
                  </a:cubicBezTo>
                  <a:cubicBezTo>
                    <a:pt x="132" y="202"/>
                    <a:pt x="0" y="328"/>
                    <a:pt x="75" y="489"/>
                  </a:cubicBezTo>
                  <a:lnTo>
                    <a:pt x="1081" y="2799"/>
                  </a:lnTo>
                  <a:cubicBezTo>
                    <a:pt x="1120" y="2867"/>
                    <a:pt x="1187" y="2914"/>
                    <a:pt x="1273" y="2914"/>
                  </a:cubicBezTo>
                  <a:lnTo>
                    <a:pt x="1283" y="2914"/>
                  </a:lnTo>
                  <a:cubicBezTo>
                    <a:pt x="1359" y="2905"/>
                    <a:pt x="1436" y="2847"/>
                    <a:pt x="1465" y="2771"/>
                  </a:cubicBezTo>
                  <a:lnTo>
                    <a:pt x="2117" y="739"/>
                  </a:lnTo>
                  <a:lnTo>
                    <a:pt x="2653" y="1812"/>
                  </a:lnTo>
                  <a:cubicBezTo>
                    <a:pt x="2682" y="1879"/>
                    <a:pt x="2759" y="1927"/>
                    <a:pt x="2836" y="1927"/>
                  </a:cubicBezTo>
                  <a:lnTo>
                    <a:pt x="5002" y="1927"/>
                  </a:lnTo>
                  <a:cubicBezTo>
                    <a:pt x="5270" y="1927"/>
                    <a:pt x="5270" y="1525"/>
                    <a:pt x="5002" y="1525"/>
                  </a:cubicBezTo>
                  <a:lnTo>
                    <a:pt x="2960" y="1525"/>
                  </a:lnTo>
                  <a:lnTo>
                    <a:pt x="2260" y="116"/>
                  </a:lnTo>
                  <a:cubicBezTo>
                    <a:pt x="2222" y="39"/>
                    <a:pt x="2145"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2" name="Google Shape;8142;p96"/>
            <p:cNvSpPr/>
            <p:nvPr/>
          </p:nvSpPr>
          <p:spPr>
            <a:xfrm>
              <a:off x="7955145" y="2085504"/>
              <a:ext cx="234123" cy="125341"/>
            </a:xfrm>
            <a:custGeom>
              <a:rect b="b" l="l" r="r" t="t"/>
              <a:pathLst>
                <a:path extrusionOk="0" h="4784" w="8936">
                  <a:moveTo>
                    <a:pt x="8205" y="0"/>
                  </a:moveTo>
                  <a:cubicBezTo>
                    <a:pt x="8129" y="0"/>
                    <a:pt x="8052" y="48"/>
                    <a:pt x="8023" y="125"/>
                  </a:cubicBezTo>
                  <a:lnTo>
                    <a:pt x="7074" y="2483"/>
                  </a:lnTo>
                  <a:lnTo>
                    <a:pt x="6279" y="1131"/>
                  </a:lnTo>
                  <a:cubicBezTo>
                    <a:pt x="6244" y="1071"/>
                    <a:pt x="6171" y="1034"/>
                    <a:pt x="6101" y="1034"/>
                  </a:cubicBezTo>
                  <a:cubicBezTo>
                    <a:pt x="6093" y="1034"/>
                    <a:pt x="6085" y="1035"/>
                    <a:pt x="6077" y="1036"/>
                  </a:cubicBezTo>
                  <a:cubicBezTo>
                    <a:pt x="6001" y="1045"/>
                    <a:pt x="5934" y="1103"/>
                    <a:pt x="5905" y="1179"/>
                  </a:cubicBezTo>
                  <a:lnTo>
                    <a:pt x="5100" y="3911"/>
                  </a:lnTo>
                  <a:lnTo>
                    <a:pt x="4064" y="863"/>
                  </a:lnTo>
                  <a:cubicBezTo>
                    <a:pt x="4036" y="786"/>
                    <a:pt x="3969" y="738"/>
                    <a:pt x="3882" y="729"/>
                  </a:cubicBezTo>
                  <a:cubicBezTo>
                    <a:pt x="3806" y="729"/>
                    <a:pt x="3729" y="777"/>
                    <a:pt x="3691" y="853"/>
                  </a:cubicBezTo>
                  <a:lnTo>
                    <a:pt x="2665" y="2953"/>
                  </a:lnTo>
                  <a:lnTo>
                    <a:pt x="269" y="2953"/>
                  </a:lnTo>
                  <a:cubicBezTo>
                    <a:pt x="0" y="2953"/>
                    <a:pt x="0" y="3355"/>
                    <a:pt x="269" y="3355"/>
                  </a:cubicBezTo>
                  <a:lnTo>
                    <a:pt x="2790" y="3355"/>
                  </a:lnTo>
                  <a:cubicBezTo>
                    <a:pt x="2866" y="3355"/>
                    <a:pt x="2943" y="3307"/>
                    <a:pt x="2972" y="3240"/>
                  </a:cubicBezTo>
                  <a:lnTo>
                    <a:pt x="3844" y="1457"/>
                  </a:lnTo>
                  <a:lnTo>
                    <a:pt x="4917" y="4640"/>
                  </a:lnTo>
                  <a:cubicBezTo>
                    <a:pt x="4946" y="4716"/>
                    <a:pt x="5023" y="4774"/>
                    <a:pt x="5109" y="4774"/>
                  </a:cubicBezTo>
                  <a:cubicBezTo>
                    <a:pt x="5109" y="4774"/>
                    <a:pt x="5109" y="4783"/>
                    <a:pt x="5109" y="4783"/>
                  </a:cubicBezTo>
                  <a:cubicBezTo>
                    <a:pt x="5205" y="4774"/>
                    <a:pt x="5282" y="4716"/>
                    <a:pt x="5301" y="4640"/>
                  </a:cubicBezTo>
                  <a:lnTo>
                    <a:pt x="6154" y="1726"/>
                  </a:lnTo>
                  <a:lnTo>
                    <a:pt x="6930" y="3020"/>
                  </a:lnTo>
                  <a:cubicBezTo>
                    <a:pt x="6969" y="3087"/>
                    <a:pt x="7045" y="3125"/>
                    <a:pt x="7113" y="3125"/>
                  </a:cubicBezTo>
                  <a:cubicBezTo>
                    <a:pt x="7189" y="3116"/>
                    <a:pt x="7256" y="3068"/>
                    <a:pt x="7285" y="3000"/>
                  </a:cubicBezTo>
                  <a:lnTo>
                    <a:pt x="8215" y="729"/>
                  </a:lnTo>
                  <a:lnTo>
                    <a:pt x="8493" y="1352"/>
                  </a:lnTo>
                  <a:cubicBezTo>
                    <a:pt x="8530" y="1439"/>
                    <a:pt x="8600" y="1476"/>
                    <a:pt x="8671" y="1476"/>
                  </a:cubicBezTo>
                  <a:cubicBezTo>
                    <a:pt x="8802" y="1476"/>
                    <a:pt x="8935" y="1351"/>
                    <a:pt x="8867" y="1189"/>
                  </a:cubicBezTo>
                  <a:lnTo>
                    <a:pt x="8397" y="125"/>
                  </a:lnTo>
                  <a:cubicBezTo>
                    <a:pt x="8368" y="48"/>
                    <a:pt x="8292" y="0"/>
                    <a:pt x="820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43" name="Google Shape;8143;p96"/>
          <p:cNvGrpSpPr/>
          <p:nvPr/>
        </p:nvGrpSpPr>
        <p:grpSpPr>
          <a:xfrm>
            <a:off x="7514080" y="1828896"/>
            <a:ext cx="361927" cy="290270"/>
            <a:chOff x="7518155" y="2009471"/>
            <a:chExt cx="361927" cy="290270"/>
          </a:xfrm>
        </p:grpSpPr>
        <p:sp>
          <p:nvSpPr>
            <p:cNvPr id="8144" name="Google Shape;8144;p96"/>
            <p:cNvSpPr/>
            <p:nvPr/>
          </p:nvSpPr>
          <p:spPr>
            <a:xfrm>
              <a:off x="7518155" y="2133712"/>
              <a:ext cx="361403" cy="166029"/>
            </a:xfrm>
            <a:custGeom>
              <a:rect b="b" l="l" r="r" t="t"/>
              <a:pathLst>
                <a:path extrusionOk="0" h="6337" w="13794">
                  <a:moveTo>
                    <a:pt x="3840" y="0"/>
                  </a:moveTo>
                  <a:cubicBezTo>
                    <a:pt x="3835" y="0"/>
                    <a:pt x="3830" y="1"/>
                    <a:pt x="3825" y="1"/>
                  </a:cubicBezTo>
                  <a:lnTo>
                    <a:pt x="442" y="1"/>
                  </a:lnTo>
                  <a:cubicBezTo>
                    <a:pt x="202" y="1"/>
                    <a:pt x="1" y="192"/>
                    <a:pt x="1" y="432"/>
                  </a:cubicBezTo>
                  <a:lnTo>
                    <a:pt x="1" y="5800"/>
                  </a:lnTo>
                  <a:cubicBezTo>
                    <a:pt x="1" y="6097"/>
                    <a:pt x="250" y="6337"/>
                    <a:pt x="547" y="6337"/>
                  </a:cubicBezTo>
                  <a:lnTo>
                    <a:pt x="13248" y="6337"/>
                  </a:lnTo>
                  <a:cubicBezTo>
                    <a:pt x="13545" y="6337"/>
                    <a:pt x="13794" y="6097"/>
                    <a:pt x="13794" y="5800"/>
                  </a:cubicBezTo>
                  <a:lnTo>
                    <a:pt x="13794" y="432"/>
                  </a:lnTo>
                  <a:cubicBezTo>
                    <a:pt x="13794" y="192"/>
                    <a:pt x="13593" y="1"/>
                    <a:pt x="13353" y="1"/>
                  </a:cubicBezTo>
                  <a:lnTo>
                    <a:pt x="9969" y="1"/>
                  </a:lnTo>
                  <a:cubicBezTo>
                    <a:pt x="9586" y="1"/>
                    <a:pt x="9308" y="346"/>
                    <a:pt x="9385" y="720"/>
                  </a:cubicBezTo>
                  <a:cubicBezTo>
                    <a:pt x="9711" y="2282"/>
                    <a:pt x="8532" y="3758"/>
                    <a:pt x="6931" y="3787"/>
                  </a:cubicBezTo>
                  <a:cubicBezTo>
                    <a:pt x="6919" y="3787"/>
                    <a:pt x="6907" y="3787"/>
                    <a:pt x="6896" y="3787"/>
                  </a:cubicBezTo>
                  <a:cubicBezTo>
                    <a:pt x="5493" y="3787"/>
                    <a:pt x="4362" y="2654"/>
                    <a:pt x="4362" y="1247"/>
                  </a:cubicBezTo>
                  <a:cubicBezTo>
                    <a:pt x="4362" y="1065"/>
                    <a:pt x="4372" y="892"/>
                    <a:pt x="4410" y="720"/>
                  </a:cubicBezTo>
                  <a:cubicBezTo>
                    <a:pt x="4486" y="351"/>
                    <a:pt x="4207" y="0"/>
                    <a:pt x="3840" y="0"/>
                  </a:cubicBezTo>
                  <a:close/>
                </a:path>
              </a:pathLst>
            </a:custGeom>
            <a:solidFill>
              <a:srgbClr val="E7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5" name="Google Shape;8145;p96"/>
            <p:cNvSpPr/>
            <p:nvPr/>
          </p:nvSpPr>
          <p:spPr>
            <a:xfrm>
              <a:off x="7765037" y="2147781"/>
              <a:ext cx="114782" cy="40217"/>
            </a:xfrm>
            <a:custGeom>
              <a:rect b="b" l="l" r="r" t="t"/>
              <a:pathLst>
                <a:path extrusionOk="0" h="1535" w="4381">
                  <a:moveTo>
                    <a:pt x="575" y="0"/>
                  </a:moveTo>
                  <a:cubicBezTo>
                    <a:pt x="307" y="0"/>
                    <a:pt x="77" y="173"/>
                    <a:pt x="0" y="432"/>
                  </a:cubicBezTo>
                  <a:cubicBezTo>
                    <a:pt x="0" y="508"/>
                    <a:pt x="10" y="585"/>
                    <a:pt x="10" y="671"/>
                  </a:cubicBezTo>
                  <a:cubicBezTo>
                    <a:pt x="19" y="748"/>
                    <a:pt x="10" y="796"/>
                    <a:pt x="10" y="863"/>
                  </a:cubicBezTo>
                  <a:cubicBezTo>
                    <a:pt x="29" y="997"/>
                    <a:pt x="48" y="1122"/>
                    <a:pt x="48" y="1256"/>
                  </a:cubicBezTo>
                  <a:cubicBezTo>
                    <a:pt x="48" y="1342"/>
                    <a:pt x="38" y="1429"/>
                    <a:pt x="29" y="1515"/>
                  </a:cubicBezTo>
                  <a:lnTo>
                    <a:pt x="48" y="1534"/>
                  </a:lnTo>
                  <a:cubicBezTo>
                    <a:pt x="479" y="1534"/>
                    <a:pt x="479" y="978"/>
                    <a:pt x="920" y="978"/>
                  </a:cubicBezTo>
                  <a:cubicBezTo>
                    <a:pt x="1352" y="978"/>
                    <a:pt x="1352" y="1534"/>
                    <a:pt x="1792" y="1534"/>
                  </a:cubicBezTo>
                  <a:cubicBezTo>
                    <a:pt x="2224" y="1534"/>
                    <a:pt x="2224" y="978"/>
                    <a:pt x="2665" y="978"/>
                  </a:cubicBezTo>
                  <a:cubicBezTo>
                    <a:pt x="3096" y="978"/>
                    <a:pt x="3096" y="1534"/>
                    <a:pt x="3537" y="1534"/>
                  </a:cubicBezTo>
                  <a:cubicBezTo>
                    <a:pt x="3968" y="1534"/>
                    <a:pt x="3968" y="1007"/>
                    <a:pt x="4381" y="978"/>
                  </a:cubicBezTo>
                  <a:lnTo>
                    <a:pt x="4381" y="10"/>
                  </a:lnTo>
                  <a:lnTo>
                    <a:pt x="4371" y="0"/>
                  </a:ln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6" name="Google Shape;8146;p96"/>
            <p:cNvSpPr/>
            <p:nvPr/>
          </p:nvSpPr>
          <p:spPr>
            <a:xfrm>
              <a:off x="7518417" y="2147781"/>
              <a:ext cx="114782" cy="40217"/>
            </a:xfrm>
            <a:custGeom>
              <a:rect b="b" l="l" r="r" t="t"/>
              <a:pathLst>
                <a:path extrusionOk="0" h="1535" w="4381">
                  <a:moveTo>
                    <a:pt x="0" y="0"/>
                  </a:moveTo>
                  <a:lnTo>
                    <a:pt x="0" y="978"/>
                  </a:lnTo>
                  <a:cubicBezTo>
                    <a:pt x="432" y="978"/>
                    <a:pt x="432" y="1534"/>
                    <a:pt x="863" y="1534"/>
                  </a:cubicBezTo>
                  <a:cubicBezTo>
                    <a:pt x="1304" y="1534"/>
                    <a:pt x="1304" y="978"/>
                    <a:pt x="1735" y="978"/>
                  </a:cubicBezTo>
                  <a:cubicBezTo>
                    <a:pt x="2176" y="978"/>
                    <a:pt x="2176" y="1534"/>
                    <a:pt x="2607" y="1534"/>
                  </a:cubicBezTo>
                  <a:cubicBezTo>
                    <a:pt x="3048" y="1534"/>
                    <a:pt x="3048" y="978"/>
                    <a:pt x="3480" y="978"/>
                  </a:cubicBezTo>
                  <a:cubicBezTo>
                    <a:pt x="3921" y="978"/>
                    <a:pt x="3921" y="1534"/>
                    <a:pt x="4352" y="1534"/>
                  </a:cubicBezTo>
                  <a:lnTo>
                    <a:pt x="4371" y="1505"/>
                  </a:lnTo>
                  <a:cubicBezTo>
                    <a:pt x="4362" y="1419"/>
                    <a:pt x="4352" y="1342"/>
                    <a:pt x="4352" y="1256"/>
                  </a:cubicBezTo>
                  <a:cubicBezTo>
                    <a:pt x="4352" y="1160"/>
                    <a:pt x="4352" y="1074"/>
                    <a:pt x="4371" y="978"/>
                  </a:cubicBezTo>
                  <a:cubicBezTo>
                    <a:pt x="4381" y="892"/>
                    <a:pt x="4352" y="806"/>
                    <a:pt x="4352" y="710"/>
                  </a:cubicBezTo>
                  <a:cubicBezTo>
                    <a:pt x="4352" y="595"/>
                    <a:pt x="4362" y="489"/>
                    <a:pt x="4381" y="374"/>
                  </a:cubicBezTo>
                  <a:cubicBezTo>
                    <a:pt x="4285" y="144"/>
                    <a:pt x="4064" y="0"/>
                    <a:pt x="3825" y="0"/>
                  </a:cubicBezTo>
                  <a:close/>
                </a:path>
              </a:pathLst>
            </a:custGeom>
            <a:solidFill>
              <a:srgbClr val="D0D7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7" name="Google Shape;8147;p96"/>
            <p:cNvSpPr/>
            <p:nvPr/>
          </p:nvSpPr>
          <p:spPr>
            <a:xfrm>
              <a:off x="7518417" y="2133712"/>
              <a:ext cx="117533" cy="39955"/>
            </a:xfrm>
            <a:custGeom>
              <a:rect b="b" l="l" r="r" t="t"/>
              <a:pathLst>
                <a:path extrusionOk="0" h="1525" w="4486">
                  <a:moveTo>
                    <a:pt x="3830" y="0"/>
                  </a:moveTo>
                  <a:cubicBezTo>
                    <a:pt x="3825" y="0"/>
                    <a:pt x="3820" y="1"/>
                    <a:pt x="3815" y="1"/>
                  </a:cubicBezTo>
                  <a:lnTo>
                    <a:pt x="432" y="1"/>
                  </a:lnTo>
                  <a:cubicBezTo>
                    <a:pt x="192" y="1"/>
                    <a:pt x="0" y="192"/>
                    <a:pt x="0" y="442"/>
                  </a:cubicBezTo>
                  <a:lnTo>
                    <a:pt x="0" y="969"/>
                  </a:lnTo>
                  <a:cubicBezTo>
                    <a:pt x="432" y="969"/>
                    <a:pt x="432" y="1525"/>
                    <a:pt x="863" y="1525"/>
                  </a:cubicBezTo>
                  <a:cubicBezTo>
                    <a:pt x="1304" y="1525"/>
                    <a:pt x="1304" y="969"/>
                    <a:pt x="1735" y="969"/>
                  </a:cubicBezTo>
                  <a:cubicBezTo>
                    <a:pt x="2176" y="969"/>
                    <a:pt x="2176" y="1525"/>
                    <a:pt x="2607" y="1525"/>
                  </a:cubicBezTo>
                  <a:cubicBezTo>
                    <a:pt x="3048" y="1525"/>
                    <a:pt x="3048" y="969"/>
                    <a:pt x="3480" y="969"/>
                  </a:cubicBezTo>
                  <a:cubicBezTo>
                    <a:pt x="3921" y="969"/>
                    <a:pt x="3921" y="1525"/>
                    <a:pt x="4352" y="1525"/>
                  </a:cubicBezTo>
                  <a:lnTo>
                    <a:pt x="4371" y="1506"/>
                  </a:lnTo>
                  <a:cubicBezTo>
                    <a:pt x="4362" y="1419"/>
                    <a:pt x="4352" y="1333"/>
                    <a:pt x="4352" y="1247"/>
                  </a:cubicBezTo>
                  <a:cubicBezTo>
                    <a:pt x="4352" y="1074"/>
                    <a:pt x="4371" y="892"/>
                    <a:pt x="4409" y="720"/>
                  </a:cubicBezTo>
                  <a:cubicBezTo>
                    <a:pt x="4485" y="351"/>
                    <a:pt x="4206" y="0"/>
                    <a:pt x="383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8" name="Google Shape;8148;p96"/>
            <p:cNvSpPr/>
            <p:nvPr/>
          </p:nvSpPr>
          <p:spPr>
            <a:xfrm>
              <a:off x="7762548" y="2133712"/>
              <a:ext cx="117533" cy="39955"/>
            </a:xfrm>
            <a:custGeom>
              <a:rect b="b" l="l" r="r" t="t"/>
              <a:pathLst>
                <a:path extrusionOk="0" h="1525" w="4486">
                  <a:moveTo>
                    <a:pt x="655" y="0"/>
                  </a:moveTo>
                  <a:cubicBezTo>
                    <a:pt x="279" y="0"/>
                    <a:pt x="0" y="351"/>
                    <a:pt x="76" y="720"/>
                  </a:cubicBezTo>
                  <a:cubicBezTo>
                    <a:pt x="114" y="892"/>
                    <a:pt x="133" y="1074"/>
                    <a:pt x="133" y="1247"/>
                  </a:cubicBezTo>
                  <a:cubicBezTo>
                    <a:pt x="133" y="1333"/>
                    <a:pt x="124" y="1419"/>
                    <a:pt x="114" y="1506"/>
                  </a:cubicBezTo>
                  <a:lnTo>
                    <a:pt x="133" y="1525"/>
                  </a:lnTo>
                  <a:cubicBezTo>
                    <a:pt x="565" y="1525"/>
                    <a:pt x="565" y="969"/>
                    <a:pt x="1006" y="969"/>
                  </a:cubicBezTo>
                  <a:cubicBezTo>
                    <a:pt x="1437" y="969"/>
                    <a:pt x="1437" y="1525"/>
                    <a:pt x="1878" y="1525"/>
                  </a:cubicBezTo>
                  <a:cubicBezTo>
                    <a:pt x="2309" y="1525"/>
                    <a:pt x="2309" y="969"/>
                    <a:pt x="2750" y="969"/>
                  </a:cubicBezTo>
                  <a:cubicBezTo>
                    <a:pt x="3182" y="969"/>
                    <a:pt x="3182" y="1525"/>
                    <a:pt x="3622" y="1525"/>
                  </a:cubicBezTo>
                  <a:cubicBezTo>
                    <a:pt x="4054" y="1525"/>
                    <a:pt x="4054" y="969"/>
                    <a:pt x="4485" y="969"/>
                  </a:cubicBezTo>
                  <a:lnTo>
                    <a:pt x="4485" y="442"/>
                  </a:lnTo>
                  <a:cubicBezTo>
                    <a:pt x="4485" y="192"/>
                    <a:pt x="4293" y="1"/>
                    <a:pt x="4054" y="1"/>
                  </a:cubicBezTo>
                  <a:lnTo>
                    <a:pt x="670" y="1"/>
                  </a:lnTo>
                  <a:cubicBezTo>
                    <a:pt x="665" y="1"/>
                    <a:pt x="660" y="0"/>
                    <a:pt x="655"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49" name="Google Shape;8149;p96"/>
            <p:cNvSpPr/>
            <p:nvPr/>
          </p:nvSpPr>
          <p:spPr>
            <a:xfrm>
              <a:off x="7604536" y="2228896"/>
              <a:ext cx="22139" cy="18916"/>
            </a:xfrm>
            <a:custGeom>
              <a:rect b="b" l="l" r="r" t="t"/>
              <a:pathLst>
                <a:path extrusionOk="0" h="722" w="845">
                  <a:moveTo>
                    <a:pt x="480" y="1"/>
                  </a:moveTo>
                  <a:cubicBezTo>
                    <a:pt x="164" y="1"/>
                    <a:pt x="1" y="384"/>
                    <a:pt x="221" y="614"/>
                  </a:cubicBezTo>
                  <a:cubicBezTo>
                    <a:pt x="296" y="689"/>
                    <a:pt x="388" y="722"/>
                    <a:pt x="478" y="722"/>
                  </a:cubicBezTo>
                  <a:cubicBezTo>
                    <a:pt x="665" y="722"/>
                    <a:pt x="844" y="578"/>
                    <a:pt x="844" y="365"/>
                  </a:cubicBezTo>
                  <a:cubicBezTo>
                    <a:pt x="844" y="163"/>
                    <a:pt x="68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0" name="Google Shape;8150;p96"/>
            <p:cNvSpPr/>
            <p:nvPr/>
          </p:nvSpPr>
          <p:spPr>
            <a:xfrm>
              <a:off x="7526696" y="2253000"/>
              <a:ext cx="22113" cy="18916"/>
            </a:xfrm>
            <a:custGeom>
              <a:rect b="b" l="l" r="r" t="t"/>
              <a:pathLst>
                <a:path extrusionOk="0" h="722" w="844">
                  <a:moveTo>
                    <a:pt x="480" y="1"/>
                  </a:moveTo>
                  <a:cubicBezTo>
                    <a:pt x="163" y="1"/>
                    <a:pt x="0" y="384"/>
                    <a:pt x="231" y="614"/>
                  </a:cubicBezTo>
                  <a:cubicBezTo>
                    <a:pt x="302" y="689"/>
                    <a:pt x="391" y="722"/>
                    <a:pt x="479" y="722"/>
                  </a:cubicBezTo>
                  <a:cubicBezTo>
                    <a:pt x="664" y="722"/>
                    <a:pt x="844" y="576"/>
                    <a:pt x="844" y="35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1" name="Google Shape;8151;p96"/>
            <p:cNvSpPr/>
            <p:nvPr/>
          </p:nvSpPr>
          <p:spPr>
            <a:xfrm>
              <a:off x="7550564" y="2206286"/>
              <a:ext cx="22113" cy="18943"/>
            </a:xfrm>
            <a:custGeom>
              <a:rect b="b" l="l" r="r" t="t"/>
              <a:pathLst>
                <a:path extrusionOk="0" h="723" w="844">
                  <a:moveTo>
                    <a:pt x="489" y="1"/>
                  </a:moveTo>
                  <a:cubicBezTo>
                    <a:pt x="163" y="1"/>
                    <a:pt x="0" y="394"/>
                    <a:pt x="230" y="614"/>
                  </a:cubicBezTo>
                  <a:cubicBezTo>
                    <a:pt x="305" y="689"/>
                    <a:pt x="396" y="722"/>
                    <a:pt x="484" y="722"/>
                  </a:cubicBezTo>
                  <a:cubicBezTo>
                    <a:pt x="669" y="722"/>
                    <a:pt x="844" y="579"/>
                    <a:pt x="844" y="36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2" name="Google Shape;8152;p96"/>
            <p:cNvSpPr/>
            <p:nvPr/>
          </p:nvSpPr>
          <p:spPr>
            <a:xfrm>
              <a:off x="7768286" y="2228896"/>
              <a:ext cx="21877" cy="18916"/>
            </a:xfrm>
            <a:custGeom>
              <a:rect b="b" l="l" r="r" t="t"/>
              <a:pathLst>
                <a:path extrusionOk="0" h="722" w="835">
                  <a:moveTo>
                    <a:pt x="480" y="1"/>
                  </a:moveTo>
                  <a:cubicBezTo>
                    <a:pt x="154" y="1"/>
                    <a:pt x="1" y="384"/>
                    <a:pt x="221" y="614"/>
                  </a:cubicBezTo>
                  <a:cubicBezTo>
                    <a:pt x="296" y="689"/>
                    <a:pt x="387" y="722"/>
                    <a:pt x="475" y="722"/>
                  </a:cubicBezTo>
                  <a:cubicBezTo>
                    <a:pt x="660" y="722"/>
                    <a:pt x="835" y="578"/>
                    <a:pt x="835" y="365"/>
                  </a:cubicBezTo>
                  <a:cubicBezTo>
                    <a:pt x="835" y="163"/>
                    <a:pt x="672"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3" name="Google Shape;8153;p96"/>
            <p:cNvSpPr/>
            <p:nvPr/>
          </p:nvSpPr>
          <p:spPr>
            <a:xfrm>
              <a:off x="7845891" y="2253000"/>
              <a:ext cx="22113" cy="18916"/>
            </a:xfrm>
            <a:custGeom>
              <a:rect b="b" l="l" r="r" t="t"/>
              <a:pathLst>
                <a:path extrusionOk="0" h="722" w="844">
                  <a:moveTo>
                    <a:pt x="489" y="1"/>
                  </a:moveTo>
                  <a:cubicBezTo>
                    <a:pt x="163" y="1"/>
                    <a:pt x="1" y="384"/>
                    <a:pt x="231" y="614"/>
                  </a:cubicBezTo>
                  <a:cubicBezTo>
                    <a:pt x="305" y="689"/>
                    <a:pt x="395" y="722"/>
                    <a:pt x="484" y="722"/>
                  </a:cubicBezTo>
                  <a:cubicBezTo>
                    <a:pt x="668" y="722"/>
                    <a:pt x="844" y="576"/>
                    <a:pt x="844" y="355"/>
                  </a:cubicBezTo>
                  <a:cubicBezTo>
                    <a:pt x="844" y="164"/>
                    <a:pt x="681" y="1"/>
                    <a:pt x="489"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4" name="Google Shape;8154;p96"/>
            <p:cNvSpPr/>
            <p:nvPr/>
          </p:nvSpPr>
          <p:spPr>
            <a:xfrm>
              <a:off x="7822022" y="2206286"/>
              <a:ext cx="22139" cy="18943"/>
            </a:xfrm>
            <a:custGeom>
              <a:rect b="b" l="l" r="r" t="t"/>
              <a:pathLst>
                <a:path extrusionOk="0" h="723" w="845">
                  <a:moveTo>
                    <a:pt x="480" y="1"/>
                  </a:moveTo>
                  <a:cubicBezTo>
                    <a:pt x="164" y="1"/>
                    <a:pt x="1" y="394"/>
                    <a:pt x="221" y="614"/>
                  </a:cubicBezTo>
                  <a:cubicBezTo>
                    <a:pt x="296" y="689"/>
                    <a:pt x="388" y="722"/>
                    <a:pt x="478" y="722"/>
                  </a:cubicBezTo>
                  <a:cubicBezTo>
                    <a:pt x="665" y="722"/>
                    <a:pt x="844" y="579"/>
                    <a:pt x="844" y="365"/>
                  </a:cubicBezTo>
                  <a:cubicBezTo>
                    <a:pt x="844" y="164"/>
                    <a:pt x="681" y="1"/>
                    <a:pt x="480"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5" name="Google Shape;8155;p96"/>
            <p:cNvSpPr/>
            <p:nvPr/>
          </p:nvSpPr>
          <p:spPr>
            <a:xfrm>
              <a:off x="7636500" y="2009471"/>
              <a:ext cx="125026" cy="206901"/>
            </a:xfrm>
            <a:custGeom>
              <a:rect b="b" l="l" r="r" t="t"/>
              <a:pathLst>
                <a:path extrusionOk="0" h="7897" w="4772">
                  <a:moveTo>
                    <a:pt x="2380" y="0"/>
                  </a:moveTo>
                  <a:cubicBezTo>
                    <a:pt x="2318" y="0"/>
                    <a:pt x="2256" y="41"/>
                    <a:pt x="2241" y="123"/>
                  </a:cubicBezTo>
                  <a:lnTo>
                    <a:pt x="1762" y="3113"/>
                  </a:lnTo>
                  <a:cubicBezTo>
                    <a:pt x="1647" y="3784"/>
                    <a:pt x="1369" y="4407"/>
                    <a:pt x="947" y="4934"/>
                  </a:cubicBezTo>
                  <a:cubicBezTo>
                    <a:pt x="1" y="6129"/>
                    <a:pt x="856" y="7896"/>
                    <a:pt x="2382" y="7896"/>
                  </a:cubicBezTo>
                  <a:cubicBezTo>
                    <a:pt x="2386" y="7896"/>
                    <a:pt x="2391" y="7896"/>
                    <a:pt x="2395" y="7896"/>
                  </a:cubicBezTo>
                  <a:cubicBezTo>
                    <a:pt x="3928" y="7887"/>
                    <a:pt x="4772" y="6113"/>
                    <a:pt x="3804" y="4915"/>
                  </a:cubicBezTo>
                  <a:cubicBezTo>
                    <a:pt x="3449" y="4474"/>
                    <a:pt x="3190" y="3957"/>
                    <a:pt x="3056" y="3410"/>
                  </a:cubicBezTo>
                  <a:lnTo>
                    <a:pt x="2874" y="2356"/>
                  </a:lnTo>
                  <a:lnTo>
                    <a:pt x="2519" y="123"/>
                  </a:lnTo>
                  <a:cubicBezTo>
                    <a:pt x="2505" y="41"/>
                    <a:pt x="2443" y="0"/>
                    <a:pt x="2380" y="0"/>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6" name="Google Shape;8156;p96"/>
            <p:cNvSpPr/>
            <p:nvPr/>
          </p:nvSpPr>
          <p:spPr>
            <a:xfrm>
              <a:off x="7688167" y="2009471"/>
              <a:ext cx="73412" cy="206639"/>
            </a:xfrm>
            <a:custGeom>
              <a:rect b="b" l="l" r="r" t="t"/>
              <a:pathLst>
                <a:path extrusionOk="0" h="7887" w="2802">
                  <a:moveTo>
                    <a:pt x="408" y="0"/>
                  </a:moveTo>
                  <a:cubicBezTo>
                    <a:pt x="346" y="0"/>
                    <a:pt x="284" y="41"/>
                    <a:pt x="269" y="123"/>
                  </a:cubicBezTo>
                  <a:lnTo>
                    <a:pt x="1" y="1800"/>
                  </a:lnTo>
                  <a:lnTo>
                    <a:pt x="87" y="2356"/>
                  </a:lnTo>
                  <a:lnTo>
                    <a:pt x="269" y="3401"/>
                  </a:lnTo>
                  <a:cubicBezTo>
                    <a:pt x="403" y="3957"/>
                    <a:pt x="653" y="4474"/>
                    <a:pt x="1017" y="4915"/>
                  </a:cubicBezTo>
                  <a:cubicBezTo>
                    <a:pt x="1860" y="5960"/>
                    <a:pt x="1314" y="7542"/>
                    <a:pt x="1" y="7839"/>
                  </a:cubicBezTo>
                  <a:cubicBezTo>
                    <a:pt x="125" y="7867"/>
                    <a:pt x="260" y="7887"/>
                    <a:pt x="384" y="7887"/>
                  </a:cubicBezTo>
                  <a:cubicBezTo>
                    <a:pt x="396" y="7887"/>
                    <a:pt x="409" y="7887"/>
                    <a:pt x="421" y="7887"/>
                  </a:cubicBezTo>
                  <a:cubicBezTo>
                    <a:pt x="1941" y="7887"/>
                    <a:pt x="2802" y="6104"/>
                    <a:pt x="1832" y="4915"/>
                  </a:cubicBezTo>
                  <a:cubicBezTo>
                    <a:pt x="1477" y="4474"/>
                    <a:pt x="1218" y="3957"/>
                    <a:pt x="1094" y="3410"/>
                  </a:cubicBezTo>
                  <a:lnTo>
                    <a:pt x="911" y="2356"/>
                  </a:lnTo>
                  <a:lnTo>
                    <a:pt x="547" y="123"/>
                  </a:lnTo>
                  <a:cubicBezTo>
                    <a:pt x="533" y="41"/>
                    <a:pt x="471" y="0"/>
                    <a:pt x="40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57" name="Google Shape;8157;p96"/>
          <p:cNvGrpSpPr/>
          <p:nvPr/>
        </p:nvGrpSpPr>
        <p:grpSpPr>
          <a:xfrm>
            <a:off x="7075597" y="1810478"/>
            <a:ext cx="362163" cy="327264"/>
            <a:chOff x="7079672" y="1991053"/>
            <a:chExt cx="362163" cy="327264"/>
          </a:xfrm>
        </p:grpSpPr>
        <p:sp>
          <p:nvSpPr>
            <p:cNvPr id="8158" name="Google Shape;8158;p96"/>
            <p:cNvSpPr/>
            <p:nvPr/>
          </p:nvSpPr>
          <p:spPr>
            <a:xfrm>
              <a:off x="7418202" y="2117651"/>
              <a:ext cx="23632" cy="200666"/>
            </a:xfrm>
            <a:custGeom>
              <a:rect b="b" l="l" r="r" t="t"/>
              <a:pathLst>
                <a:path extrusionOk="0" h="7659" w="902">
                  <a:moveTo>
                    <a:pt x="442" y="0"/>
                  </a:moveTo>
                  <a:cubicBezTo>
                    <a:pt x="192" y="0"/>
                    <a:pt x="1" y="202"/>
                    <a:pt x="1" y="441"/>
                  </a:cubicBezTo>
                  <a:lnTo>
                    <a:pt x="1" y="7544"/>
                  </a:lnTo>
                  <a:cubicBezTo>
                    <a:pt x="1" y="7611"/>
                    <a:pt x="58" y="7659"/>
                    <a:pt x="125" y="7659"/>
                  </a:cubicBezTo>
                  <a:lnTo>
                    <a:pt x="777" y="7659"/>
                  </a:lnTo>
                  <a:cubicBezTo>
                    <a:pt x="844" y="7659"/>
                    <a:pt x="902" y="7611"/>
                    <a:pt x="902" y="7534"/>
                  </a:cubicBezTo>
                  <a:lnTo>
                    <a:pt x="902" y="441"/>
                  </a:lnTo>
                  <a:cubicBezTo>
                    <a:pt x="902" y="202"/>
                    <a:pt x="710" y="0"/>
                    <a:pt x="461"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59" name="Google Shape;8159;p96"/>
            <p:cNvSpPr/>
            <p:nvPr/>
          </p:nvSpPr>
          <p:spPr>
            <a:xfrm>
              <a:off x="7423992" y="2117651"/>
              <a:ext cx="17842" cy="200666"/>
            </a:xfrm>
            <a:custGeom>
              <a:rect b="b" l="l" r="r" t="t"/>
              <a:pathLst>
                <a:path extrusionOk="0" h="7659" w="681">
                  <a:moveTo>
                    <a:pt x="259" y="0"/>
                  </a:moveTo>
                  <a:cubicBezTo>
                    <a:pt x="173" y="0"/>
                    <a:pt x="77" y="19"/>
                    <a:pt x="0" y="58"/>
                  </a:cubicBezTo>
                  <a:cubicBezTo>
                    <a:pt x="144" y="144"/>
                    <a:pt x="221" y="288"/>
                    <a:pt x="221" y="451"/>
                  </a:cubicBezTo>
                  <a:lnTo>
                    <a:pt x="221" y="7659"/>
                  </a:lnTo>
                  <a:lnTo>
                    <a:pt x="546" y="7659"/>
                  </a:lnTo>
                  <a:cubicBezTo>
                    <a:pt x="623" y="7659"/>
                    <a:pt x="671" y="7601"/>
                    <a:pt x="681" y="7534"/>
                  </a:cubicBezTo>
                  <a:lnTo>
                    <a:pt x="681" y="470"/>
                  </a:lnTo>
                  <a:cubicBezTo>
                    <a:pt x="681" y="230"/>
                    <a:pt x="498" y="29"/>
                    <a:pt x="259"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0" name="Google Shape;8160;p96"/>
            <p:cNvSpPr/>
            <p:nvPr/>
          </p:nvSpPr>
          <p:spPr>
            <a:xfrm>
              <a:off x="7103540" y="2161353"/>
              <a:ext cx="104748" cy="94687"/>
            </a:xfrm>
            <a:custGeom>
              <a:rect b="b" l="l" r="r" t="t"/>
              <a:pathLst>
                <a:path extrusionOk="0" h="3614" w="3998">
                  <a:moveTo>
                    <a:pt x="0" y="0"/>
                  </a:moveTo>
                  <a:lnTo>
                    <a:pt x="0" y="3614"/>
                  </a:lnTo>
                  <a:lnTo>
                    <a:pt x="3997" y="3614"/>
                  </a:lnTo>
                  <a:lnTo>
                    <a:pt x="3997" y="0"/>
                  </a:lnTo>
                  <a:close/>
                </a:path>
              </a:pathLst>
            </a:custGeom>
            <a:solidFill>
              <a:srgbClr val="D2D9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1" name="Google Shape;8161;p96"/>
            <p:cNvSpPr/>
            <p:nvPr/>
          </p:nvSpPr>
          <p:spPr>
            <a:xfrm>
              <a:off x="7190419" y="2161353"/>
              <a:ext cx="17868" cy="94687"/>
            </a:xfrm>
            <a:custGeom>
              <a:rect b="b" l="l" r="r" t="t"/>
              <a:pathLst>
                <a:path extrusionOk="0" h="3614" w="682">
                  <a:moveTo>
                    <a:pt x="1" y="0"/>
                  </a:moveTo>
                  <a:lnTo>
                    <a:pt x="1" y="3614"/>
                  </a:lnTo>
                  <a:lnTo>
                    <a:pt x="681" y="3614"/>
                  </a:lnTo>
                  <a:lnTo>
                    <a:pt x="681" y="0"/>
                  </a:lnTo>
                  <a:close/>
                </a:path>
              </a:pathLst>
            </a:custGeom>
            <a:solidFill>
              <a:srgbClr val="CF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2" name="Google Shape;8162;p96"/>
            <p:cNvSpPr/>
            <p:nvPr/>
          </p:nvSpPr>
          <p:spPr>
            <a:xfrm>
              <a:off x="7103540" y="2090010"/>
              <a:ext cx="71343" cy="71369"/>
            </a:xfrm>
            <a:custGeom>
              <a:rect b="b" l="l" r="r" t="t"/>
              <a:pathLst>
                <a:path extrusionOk="0" h="2724" w="2723">
                  <a:moveTo>
                    <a:pt x="0" y="1"/>
                  </a:moveTo>
                  <a:lnTo>
                    <a:pt x="0" y="2723"/>
                  </a:lnTo>
                  <a:lnTo>
                    <a:pt x="2722" y="2723"/>
                  </a:lnTo>
                  <a:lnTo>
                    <a:pt x="2722" y="2646"/>
                  </a:lnTo>
                  <a:cubicBezTo>
                    <a:pt x="2722" y="1189"/>
                    <a:pt x="1534" y="1"/>
                    <a:pt x="77"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3" name="Google Shape;8163;p96"/>
            <p:cNvSpPr/>
            <p:nvPr/>
          </p:nvSpPr>
          <p:spPr>
            <a:xfrm>
              <a:off x="7103540" y="2090010"/>
              <a:ext cx="71343" cy="71369"/>
            </a:xfrm>
            <a:custGeom>
              <a:rect b="b" l="l" r="r" t="t"/>
              <a:pathLst>
                <a:path extrusionOk="0" h="2724" w="2723">
                  <a:moveTo>
                    <a:pt x="0" y="1"/>
                  </a:moveTo>
                  <a:lnTo>
                    <a:pt x="0" y="528"/>
                  </a:lnTo>
                  <a:cubicBezTo>
                    <a:pt x="1112" y="739"/>
                    <a:pt x="1984" y="1611"/>
                    <a:pt x="2195" y="2723"/>
                  </a:cubicBezTo>
                  <a:lnTo>
                    <a:pt x="2722" y="2723"/>
                  </a:lnTo>
                  <a:cubicBezTo>
                    <a:pt x="2722" y="1218"/>
                    <a:pt x="1505" y="1"/>
                    <a:pt x="0" y="1"/>
                  </a:cubicBezTo>
                  <a:close/>
                </a:path>
              </a:pathLst>
            </a:custGeom>
            <a:solidFill>
              <a:srgbClr val="C7CE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4" name="Google Shape;8164;p96"/>
            <p:cNvSpPr/>
            <p:nvPr/>
          </p:nvSpPr>
          <p:spPr>
            <a:xfrm>
              <a:off x="7139198" y="2256013"/>
              <a:ext cx="16847" cy="62304"/>
            </a:xfrm>
            <a:custGeom>
              <a:rect b="b" l="l" r="r" t="t"/>
              <a:pathLst>
                <a:path extrusionOk="0" h="2378" w="643">
                  <a:moveTo>
                    <a:pt x="0" y="1"/>
                  </a:moveTo>
                  <a:lnTo>
                    <a:pt x="0" y="2282"/>
                  </a:lnTo>
                  <a:cubicBezTo>
                    <a:pt x="0" y="2330"/>
                    <a:pt x="48" y="2378"/>
                    <a:pt x="106" y="2378"/>
                  </a:cubicBezTo>
                  <a:lnTo>
                    <a:pt x="537" y="2378"/>
                  </a:lnTo>
                  <a:cubicBezTo>
                    <a:pt x="595" y="2378"/>
                    <a:pt x="633" y="2330"/>
                    <a:pt x="642" y="2282"/>
                  </a:cubicBezTo>
                  <a:lnTo>
                    <a:pt x="642" y="1"/>
                  </a:ln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5" name="Google Shape;8165;p96"/>
            <p:cNvSpPr/>
            <p:nvPr/>
          </p:nvSpPr>
          <p:spPr>
            <a:xfrm>
              <a:off x="7193930" y="2002424"/>
              <a:ext cx="11083" cy="38147"/>
            </a:xfrm>
            <a:custGeom>
              <a:rect b="b" l="l" r="r" t="t"/>
              <a:pathLst>
                <a:path extrusionOk="0" h="1456" w="423">
                  <a:moveTo>
                    <a:pt x="212" y="1"/>
                  </a:moveTo>
                  <a:cubicBezTo>
                    <a:pt x="106" y="1"/>
                    <a:pt x="1" y="70"/>
                    <a:pt x="1" y="209"/>
                  </a:cubicBezTo>
                  <a:lnTo>
                    <a:pt x="1" y="1245"/>
                  </a:lnTo>
                  <a:cubicBezTo>
                    <a:pt x="1" y="1360"/>
                    <a:pt x="87" y="1456"/>
                    <a:pt x="212" y="1456"/>
                  </a:cubicBezTo>
                  <a:cubicBezTo>
                    <a:pt x="327" y="1456"/>
                    <a:pt x="413" y="1360"/>
                    <a:pt x="423" y="1245"/>
                  </a:cubicBezTo>
                  <a:lnTo>
                    <a:pt x="423" y="209"/>
                  </a:lnTo>
                  <a:cubicBezTo>
                    <a:pt x="423" y="70"/>
                    <a:pt x="317" y="1"/>
                    <a:pt x="212" y="1"/>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6" name="Google Shape;8166;p96"/>
            <p:cNvSpPr/>
            <p:nvPr/>
          </p:nvSpPr>
          <p:spPr>
            <a:xfrm>
              <a:off x="7193930" y="2072063"/>
              <a:ext cx="11083" cy="47108"/>
            </a:xfrm>
            <a:custGeom>
              <a:rect b="b" l="l" r="r" t="t"/>
              <a:pathLst>
                <a:path extrusionOk="0" h="1798" w="423">
                  <a:moveTo>
                    <a:pt x="212" y="0"/>
                  </a:moveTo>
                  <a:cubicBezTo>
                    <a:pt x="106" y="0"/>
                    <a:pt x="1" y="72"/>
                    <a:pt x="1" y="216"/>
                  </a:cubicBezTo>
                  <a:lnTo>
                    <a:pt x="1" y="1587"/>
                  </a:lnTo>
                  <a:cubicBezTo>
                    <a:pt x="1" y="1702"/>
                    <a:pt x="87" y="1798"/>
                    <a:pt x="212" y="1798"/>
                  </a:cubicBezTo>
                  <a:cubicBezTo>
                    <a:pt x="317" y="1798"/>
                    <a:pt x="413" y="1702"/>
                    <a:pt x="423" y="1587"/>
                  </a:cubicBezTo>
                  <a:lnTo>
                    <a:pt x="423" y="216"/>
                  </a:lnTo>
                  <a:cubicBezTo>
                    <a:pt x="423" y="72"/>
                    <a:pt x="317" y="0"/>
                    <a:pt x="212"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7" name="Google Shape;8167;p96"/>
            <p:cNvSpPr/>
            <p:nvPr/>
          </p:nvSpPr>
          <p:spPr>
            <a:xfrm>
              <a:off x="7177371" y="2029488"/>
              <a:ext cx="43964" cy="47998"/>
            </a:xfrm>
            <a:custGeom>
              <a:rect b="b" l="l" r="r" t="t"/>
              <a:pathLst>
                <a:path extrusionOk="0" h="1832" w="1678">
                  <a:moveTo>
                    <a:pt x="253" y="0"/>
                  </a:moveTo>
                  <a:cubicBezTo>
                    <a:pt x="108" y="0"/>
                    <a:pt x="1" y="130"/>
                    <a:pt x="10" y="269"/>
                  </a:cubicBezTo>
                  <a:lnTo>
                    <a:pt x="134" y="1573"/>
                  </a:lnTo>
                  <a:cubicBezTo>
                    <a:pt x="144" y="1717"/>
                    <a:pt x="269" y="1832"/>
                    <a:pt x="412" y="1832"/>
                  </a:cubicBezTo>
                  <a:lnTo>
                    <a:pt x="1265" y="1832"/>
                  </a:lnTo>
                  <a:cubicBezTo>
                    <a:pt x="1409" y="1832"/>
                    <a:pt x="1534" y="1717"/>
                    <a:pt x="1543" y="1573"/>
                  </a:cubicBezTo>
                  <a:lnTo>
                    <a:pt x="1668" y="269"/>
                  </a:lnTo>
                  <a:cubicBezTo>
                    <a:pt x="1678" y="125"/>
                    <a:pt x="1563" y="1"/>
                    <a:pt x="1409" y="1"/>
                  </a:cubicBezTo>
                  <a:lnTo>
                    <a:pt x="269" y="1"/>
                  </a:lnTo>
                  <a:cubicBezTo>
                    <a:pt x="263" y="0"/>
                    <a:pt x="258" y="0"/>
                    <a:pt x="25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8" name="Google Shape;8168;p96"/>
            <p:cNvSpPr/>
            <p:nvPr/>
          </p:nvSpPr>
          <p:spPr>
            <a:xfrm>
              <a:off x="7197205" y="2029488"/>
              <a:ext cx="24130" cy="47998"/>
            </a:xfrm>
            <a:custGeom>
              <a:rect b="b" l="l" r="r" t="t"/>
              <a:pathLst>
                <a:path extrusionOk="0" h="1832" w="921">
                  <a:moveTo>
                    <a:pt x="422" y="1"/>
                  </a:moveTo>
                  <a:lnTo>
                    <a:pt x="278" y="1582"/>
                  </a:lnTo>
                  <a:cubicBezTo>
                    <a:pt x="269" y="1726"/>
                    <a:pt x="144" y="1832"/>
                    <a:pt x="0" y="1832"/>
                  </a:cubicBezTo>
                  <a:lnTo>
                    <a:pt x="508" y="1832"/>
                  </a:lnTo>
                  <a:cubicBezTo>
                    <a:pt x="652" y="1832"/>
                    <a:pt x="777" y="1726"/>
                    <a:pt x="786" y="1582"/>
                  </a:cubicBezTo>
                  <a:lnTo>
                    <a:pt x="911" y="279"/>
                  </a:lnTo>
                  <a:cubicBezTo>
                    <a:pt x="921" y="125"/>
                    <a:pt x="806" y="1"/>
                    <a:pt x="65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69" name="Google Shape;8169;p96"/>
            <p:cNvSpPr/>
            <p:nvPr/>
          </p:nvSpPr>
          <p:spPr>
            <a:xfrm>
              <a:off x="7208261" y="2145528"/>
              <a:ext cx="209705" cy="129611"/>
            </a:xfrm>
            <a:custGeom>
              <a:rect b="b" l="l" r="r" t="t"/>
              <a:pathLst>
                <a:path extrusionOk="0" h="4947" w="8004">
                  <a:moveTo>
                    <a:pt x="508" y="0"/>
                  </a:moveTo>
                  <a:cubicBezTo>
                    <a:pt x="230" y="0"/>
                    <a:pt x="0" y="221"/>
                    <a:pt x="0" y="508"/>
                  </a:cubicBezTo>
                  <a:lnTo>
                    <a:pt x="0" y="4438"/>
                  </a:lnTo>
                  <a:cubicBezTo>
                    <a:pt x="0" y="4716"/>
                    <a:pt x="230" y="4946"/>
                    <a:pt x="508" y="4946"/>
                  </a:cubicBezTo>
                  <a:lnTo>
                    <a:pt x="8004" y="4946"/>
                  </a:lnTo>
                  <a:lnTo>
                    <a:pt x="8004"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0" name="Google Shape;8170;p96"/>
            <p:cNvSpPr/>
            <p:nvPr/>
          </p:nvSpPr>
          <p:spPr>
            <a:xfrm>
              <a:off x="7391321" y="2145528"/>
              <a:ext cx="26645" cy="129611"/>
            </a:xfrm>
            <a:custGeom>
              <a:rect b="b" l="l" r="r" t="t"/>
              <a:pathLst>
                <a:path extrusionOk="0" h="4947" w="1017">
                  <a:moveTo>
                    <a:pt x="1" y="0"/>
                  </a:moveTo>
                  <a:lnTo>
                    <a:pt x="1" y="4946"/>
                  </a:lnTo>
                  <a:lnTo>
                    <a:pt x="1017" y="4946"/>
                  </a:lnTo>
                  <a:lnTo>
                    <a:pt x="1017"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1" name="Google Shape;8171;p96"/>
            <p:cNvSpPr/>
            <p:nvPr/>
          </p:nvSpPr>
          <p:spPr>
            <a:xfrm>
              <a:off x="7139198" y="1991053"/>
              <a:ext cx="88189" cy="122092"/>
            </a:xfrm>
            <a:custGeom>
              <a:rect b="b" l="l" r="r" t="t"/>
              <a:pathLst>
                <a:path extrusionOk="0" h="4660" w="3366">
                  <a:moveTo>
                    <a:pt x="2951" y="0"/>
                  </a:moveTo>
                  <a:cubicBezTo>
                    <a:pt x="2942" y="0"/>
                    <a:pt x="2933" y="1"/>
                    <a:pt x="2924" y="1"/>
                  </a:cubicBezTo>
                  <a:lnTo>
                    <a:pt x="384" y="1"/>
                  </a:lnTo>
                  <a:cubicBezTo>
                    <a:pt x="173" y="1"/>
                    <a:pt x="0" y="174"/>
                    <a:pt x="0" y="385"/>
                  </a:cubicBezTo>
                  <a:lnTo>
                    <a:pt x="0" y="4142"/>
                  </a:lnTo>
                  <a:cubicBezTo>
                    <a:pt x="240" y="4276"/>
                    <a:pt x="451" y="4449"/>
                    <a:pt x="642" y="4660"/>
                  </a:cubicBezTo>
                  <a:lnTo>
                    <a:pt x="642" y="634"/>
                  </a:lnTo>
                  <a:lnTo>
                    <a:pt x="2924" y="634"/>
                  </a:lnTo>
                  <a:cubicBezTo>
                    <a:pt x="2933" y="634"/>
                    <a:pt x="2942" y="635"/>
                    <a:pt x="2951" y="635"/>
                  </a:cubicBezTo>
                  <a:cubicBezTo>
                    <a:pt x="3365" y="635"/>
                    <a:pt x="3365" y="0"/>
                    <a:pt x="2951" y="0"/>
                  </a:cubicBezTo>
                  <a:close/>
                </a:path>
              </a:pathLst>
            </a:custGeom>
            <a:solidFill>
              <a:srgbClr val="C1C9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2" name="Google Shape;8172;p96"/>
            <p:cNvSpPr/>
            <p:nvPr/>
          </p:nvSpPr>
          <p:spPr>
            <a:xfrm>
              <a:off x="7079672" y="2018406"/>
              <a:ext cx="23894" cy="299911"/>
            </a:xfrm>
            <a:custGeom>
              <a:rect b="b" l="l" r="r" t="t"/>
              <a:pathLst>
                <a:path extrusionOk="0" h="11447" w="912">
                  <a:moveTo>
                    <a:pt x="446" y="1"/>
                  </a:moveTo>
                  <a:cubicBezTo>
                    <a:pt x="194" y="1"/>
                    <a:pt x="0" y="205"/>
                    <a:pt x="0" y="453"/>
                  </a:cubicBezTo>
                  <a:lnTo>
                    <a:pt x="0" y="11322"/>
                  </a:lnTo>
                  <a:lnTo>
                    <a:pt x="10" y="11322"/>
                  </a:lnTo>
                  <a:cubicBezTo>
                    <a:pt x="10" y="11389"/>
                    <a:pt x="58" y="11447"/>
                    <a:pt x="135" y="11447"/>
                  </a:cubicBezTo>
                  <a:lnTo>
                    <a:pt x="777" y="11447"/>
                  </a:lnTo>
                  <a:cubicBezTo>
                    <a:pt x="854" y="11447"/>
                    <a:pt x="902" y="11389"/>
                    <a:pt x="911" y="11322"/>
                  </a:cubicBezTo>
                  <a:lnTo>
                    <a:pt x="911" y="462"/>
                  </a:lnTo>
                  <a:cubicBezTo>
                    <a:pt x="911" y="213"/>
                    <a:pt x="719" y="12"/>
                    <a:pt x="480" y="2"/>
                  </a:cubicBezTo>
                  <a:cubicBezTo>
                    <a:pt x="468" y="1"/>
                    <a:pt x="457" y="1"/>
                    <a:pt x="44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3" name="Google Shape;8173;p96"/>
            <p:cNvSpPr/>
            <p:nvPr/>
          </p:nvSpPr>
          <p:spPr>
            <a:xfrm>
              <a:off x="7085698" y="2018379"/>
              <a:ext cx="17868" cy="299938"/>
            </a:xfrm>
            <a:custGeom>
              <a:rect b="b" l="l" r="r" t="t"/>
              <a:pathLst>
                <a:path extrusionOk="0" h="11448" w="682">
                  <a:moveTo>
                    <a:pt x="222" y="1"/>
                  </a:moveTo>
                  <a:cubicBezTo>
                    <a:pt x="144" y="1"/>
                    <a:pt x="72" y="21"/>
                    <a:pt x="1" y="61"/>
                  </a:cubicBezTo>
                  <a:cubicBezTo>
                    <a:pt x="144" y="137"/>
                    <a:pt x="231" y="291"/>
                    <a:pt x="231" y="454"/>
                  </a:cubicBezTo>
                  <a:lnTo>
                    <a:pt x="231" y="11448"/>
                  </a:lnTo>
                  <a:lnTo>
                    <a:pt x="547" y="11448"/>
                  </a:lnTo>
                  <a:cubicBezTo>
                    <a:pt x="614" y="11448"/>
                    <a:pt x="672" y="11390"/>
                    <a:pt x="672" y="11323"/>
                  </a:cubicBezTo>
                  <a:lnTo>
                    <a:pt x="672" y="463"/>
                  </a:lnTo>
                  <a:cubicBezTo>
                    <a:pt x="681" y="223"/>
                    <a:pt x="499" y="22"/>
                    <a:pt x="269" y="3"/>
                  </a:cubicBezTo>
                  <a:cubicBezTo>
                    <a:pt x="253" y="1"/>
                    <a:pt x="237" y="1"/>
                    <a:pt x="222"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74" name="Google Shape;8174;p96"/>
          <p:cNvGrpSpPr/>
          <p:nvPr/>
        </p:nvGrpSpPr>
        <p:grpSpPr>
          <a:xfrm>
            <a:off x="6637113" y="1854939"/>
            <a:ext cx="361901" cy="238132"/>
            <a:chOff x="6641188" y="2035514"/>
            <a:chExt cx="361901" cy="238132"/>
          </a:xfrm>
        </p:grpSpPr>
        <p:sp>
          <p:nvSpPr>
            <p:cNvPr id="8175" name="Google Shape;8175;p96"/>
            <p:cNvSpPr/>
            <p:nvPr/>
          </p:nvSpPr>
          <p:spPr>
            <a:xfrm>
              <a:off x="6641188" y="2035514"/>
              <a:ext cx="361901" cy="220787"/>
            </a:xfrm>
            <a:custGeom>
              <a:rect b="b" l="l" r="r" t="t"/>
              <a:pathLst>
                <a:path extrusionOk="0" h="8427" w="13813">
                  <a:moveTo>
                    <a:pt x="451" y="1"/>
                  </a:moveTo>
                  <a:cubicBezTo>
                    <a:pt x="202" y="1"/>
                    <a:pt x="0" y="202"/>
                    <a:pt x="0" y="461"/>
                  </a:cubicBezTo>
                  <a:lnTo>
                    <a:pt x="0" y="7976"/>
                  </a:lnTo>
                  <a:cubicBezTo>
                    <a:pt x="0" y="8225"/>
                    <a:pt x="202" y="8426"/>
                    <a:pt x="451" y="8426"/>
                  </a:cubicBezTo>
                  <a:lnTo>
                    <a:pt x="13362" y="8426"/>
                  </a:lnTo>
                  <a:cubicBezTo>
                    <a:pt x="13612" y="8426"/>
                    <a:pt x="13813" y="8225"/>
                    <a:pt x="13813" y="7985"/>
                  </a:cubicBezTo>
                  <a:lnTo>
                    <a:pt x="13813" y="461"/>
                  </a:lnTo>
                  <a:cubicBezTo>
                    <a:pt x="13813" y="202"/>
                    <a:pt x="13612" y="1"/>
                    <a:pt x="13362" y="1"/>
                  </a:cubicBez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6" name="Google Shape;8176;p96"/>
            <p:cNvSpPr/>
            <p:nvPr/>
          </p:nvSpPr>
          <p:spPr>
            <a:xfrm>
              <a:off x="6641188" y="2035514"/>
              <a:ext cx="361901" cy="220787"/>
            </a:xfrm>
            <a:custGeom>
              <a:rect b="b" l="l" r="r" t="t"/>
              <a:pathLst>
                <a:path extrusionOk="0" h="8427" w="13813">
                  <a:moveTo>
                    <a:pt x="12864" y="1"/>
                  </a:moveTo>
                  <a:lnTo>
                    <a:pt x="12864" y="6883"/>
                  </a:lnTo>
                  <a:cubicBezTo>
                    <a:pt x="12864" y="7132"/>
                    <a:pt x="12653" y="7343"/>
                    <a:pt x="12394" y="7343"/>
                  </a:cubicBezTo>
                  <a:lnTo>
                    <a:pt x="0" y="7343"/>
                  </a:lnTo>
                  <a:lnTo>
                    <a:pt x="0" y="7957"/>
                  </a:lnTo>
                  <a:cubicBezTo>
                    <a:pt x="0" y="8215"/>
                    <a:pt x="211" y="8426"/>
                    <a:pt x="460" y="8426"/>
                  </a:cubicBezTo>
                  <a:lnTo>
                    <a:pt x="13343" y="8426"/>
                  </a:lnTo>
                  <a:cubicBezTo>
                    <a:pt x="13602" y="8426"/>
                    <a:pt x="13813" y="8215"/>
                    <a:pt x="13813" y="7957"/>
                  </a:cubicBezTo>
                  <a:lnTo>
                    <a:pt x="13813" y="470"/>
                  </a:lnTo>
                  <a:cubicBezTo>
                    <a:pt x="13813" y="212"/>
                    <a:pt x="13602" y="1"/>
                    <a:pt x="13353"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7" name="Google Shape;8177;p96"/>
            <p:cNvSpPr/>
            <p:nvPr/>
          </p:nvSpPr>
          <p:spPr>
            <a:xfrm>
              <a:off x="6681615" y="2256275"/>
              <a:ext cx="65579" cy="17371"/>
            </a:xfrm>
            <a:custGeom>
              <a:rect b="b" l="l" r="r" t="t"/>
              <a:pathLst>
                <a:path extrusionOk="0" h="663" w="2503">
                  <a:moveTo>
                    <a:pt x="1" y="0"/>
                  </a:moveTo>
                  <a:lnTo>
                    <a:pt x="1" y="355"/>
                  </a:lnTo>
                  <a:cubicBezTo>
                    <a:pt x="1" y="528"/>
                    <a:pt x="135" y="662"/>
                    <a:pt x="307" y="662"/>
                  </a:cubicBezTo>
                  <a:lnTo>
                    <a:pt x="2196" y="662"/>
                  </a:lnTo>
                  <a:cubicBezTo>
                    <a:pt x="2201" y="662"/>
                    <a:pt x="2206" y="662"/>
                    <a:pt x="2211" y="662"/>
                  </a:cubicBezTo>
                  <a:cubicBezTo>
                    <a:pt x="2368" y="662"/>
                    <a:pt x="2502" y="522"/>
                    <a:pt x="2502" y="355"/>
                  </a:cubicBezTo>
                  <a:lnTo>
                    <a:pt x="2502"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8" name="Google Shape;8178;p96"/>
            <p:cNvSpPr/>
            <p:nvPr/>
          </p:nvSpPr>
          <p:spPr>
            <a:xfrm>
              <a:off x="6897084" y="2256275"/>
              <a:ext cx="65579" cy="17371"/>
            </a:xfrm>
            <a:custGeom>
              <a:rect b="b" l="l" r="r" t="t"/>
              <a:pathLst>
                <a:path extrusionOk="0" h="663" w="2503">
                  <a:moveTo>
                    <a:pt x="1" y="0"/>
                  </a:moveTo>
                  <a:lnTo>
                    <a:pt x="1" y="355"/>
                  </a:lnTo>
                  <a:cubicBezTo>
                    <a:pt x="1" y="528"/>
                    <a:pt x="135" y="662"/>
                    <a:pt x="308" y="662"/>
                  </a:cubicBezTo>
                  <a:lnTo>
                    <a:pt x="2196" y="662"/>
                  </a:lnTo>
                  <a:cubicBezTo>
                    <a:pt x="2201" y="662"/>
                    <a:pt x="2207" y="662"/>
                    <a:pt x="2212" y="662"/>
                  </a:cubicBezTo>
                  <a:cubicBezTo>
                    <a:pt x="2377" y="662"/>
                    <a:pt x="2503" y="522"/>
                    <a:pt x="2503" y="355"/>
                  </a:cubicBezTo>
                  <a:lnTo>
                    <a:pt x="2503" y="0"/>
                  </a:lnTo>
                  <a:close/>
                </a:path>
              </a:pathLst>
            </a:custGeom>
            <a:solidFill>
              <a:srgbClr val="DDE3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79" name="Google Shape;8179;p96"/>
            <p:cNvSpPr/>
            <p:nvPr/>
          </p:nvSpPr>
          <p:spPr>
            <a:xfrm>
              <a:off x="6666288" y="2064151"/>
              <a:ext cx="191653" cy="163776"/>
            </a:xfrm>
            <a:custGeom>
              <a:rect b="b" l="l" r="r" t="t"/>
              <a:pathLst>
                <a:path extrusionOk="0" h="6251" w="7315">
                  <a:moveTo>
                    <a:pt x="329" y="0"/>
                  </a:moveTo>
                  <a:cubicBezTo>
                    <a:pt x="145" y="0"/>
                    <a:pt x="1" y="150"/>
                    <a:pt x="1" y="336"/>
                  </a:cubicBezTo>
                  <a:lnTo>
                    <a:pt x="1" y="5905"/>
                  </a:lnTo>
                  <a:cubicBezTo>
                    <a:pt x="1" y="6097"/>
                    <a:pt x="154" y="6250"/>
                    <a:pt x="346" y="6250"/>
                  </a:cubicBezTo>
                  <a:lnTo>
                    <a:pt x="6970" y="6250"/>
                  </a:lnTo>
                  <a:cubicBezTo>
                    <a:pt x="7161" y="6250"/>
                    <a:pt x="7315" y="6097"/>
                    <a:pt x="7315" y="5905"/>
                  </a:cubicBezTo>
                  <a:lnTo>
                    <a:pt x="7315" y="336"/>
                  </a:lnTo>
                  <a:cubicBezTo>
                    <a:pt x="7315" y="150"/>
                    <a:pt x="7170" y="0"/>
                    <a:pt x="6987" y="0"/>
                  </a:cubicBezTo>
                  <a:cubicBezTo>
                    <a:pt x="6981" y="0"/>
                    <a:pt x="6975" y="0"/>
                    <a:pt x="6970" y="1"/>
                  </a:cubicBezTo>
                  <a:lnTo>
                    <a:pt x="346" y="1"/>
                  </a:lnTo>
                  <a:cubicBezTo>
                    <a:pt x="340" y="0"/>
                    <a:pt x="335" y="0"/>
                    <a:pt x="329" y="0"/>
                  </a:cubicBezTo>
                  <a:close/>
                </a:path>
              </a:pathLst>
            </a:custGeom>
            <a:solidFill>
              <a:srgbClr val="8493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0" name="Google Shape;8180;p96"/>
            <p:cNvSpPr/>
            <p:nvPr/>
          </p:nvSpPr>
          <p:spPr>
            <a:xfrm>
              <a:off x="6666288" y="2063653"/>
              <a:ext cx="191915" cy="164274"/>
            </a:xfrm>
            <a:custGeom>
              <a:rect b="b" l="l" r="r" t="t"/>
              <a:pathLst>
                <a:path extrusionOk="0" h="6270" w="7325">
                  <a:moveTo>
                    <a:pt x="6960" y="0"/>
                  </a:moveTo>
                  <a:lnTo>
                    <a:pt x="6577" y="10"/>
                  </a:lnTo>
                  <a:lnTo>
                    <a:pt x="6577" y="4333"/>
                  </a:lnTo>
                  <a:cubicBezTo>
                    <a:pt x="6577" y="4994"/>
                    <a:pt x="6040" y="5531"/>
                    <a:pt x="5378" y="5531"/>
                  </a:cubicBezTo>
                  <a:lnTo>
                    <a:pt x="1" y="5531"/>
                  </a:lnTo>
                  <a:lnTo>
                    <a:pt x="1" y="5915"/>
                  </a:lnTo>
                  <a:cubicBezTo>
                    <a:pt x="1" y="6106"/>
                    <a:pt x="164" y="6269"/>
                    <a:pt x="365" y="6269"/>
                  </a:cubicBezTo>
                  <a:lnTo>
                    <a:pt x="6960" y="6269"/>
                  </a:lnTo>
                  <a:cubicBezTo>
                    <a:pt x="7161" y="6269"/>
                    <a:pt x="7324" y="6106"/>
                    <a:pt x="7324" y="5915"/>
                  </a:cubicBezTo>
                  <a:lnTo>
                    <a:pt x="7324" y="365"/>
                  </a:lnTo>
                  <a:cubicBezTo>
                    <a:pt x="7324" y="163"/>
                    <a:pt x="7161" y="0"/>
                    <a:pt x="6960" y="0"/>
                  </a:cubicBezTo>
                  <a:close/>
                </a:path>
              </a:pathLst>
            </a:custGeom>
            <a:solidFill>
              <a:srgbClr val="77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1" name="Google Shape;8181;p96"/>
            <p:cNvSpPr/>
            <p:nvPr/>
          </p:nvSpPr>
          <p:spPr>
            <a:xfrm>
              <a:off x="6892315" y="2171387"/>
              <a:ext cx="75115" cy="64321"/>
            </a:xfrm>
            <a:custGeom>
              <a:rect b="b" l="l" r="r" t="t"/>
              <a:pathLst>
                <a:path extrusionOk="0" h="2455" w="2867">
                  <a:moveTo>
                    <a:pt x="1640" y="0"/>
                  </a:moveTo>
                  <a:cubicBezTo>
                    <a:pt x="547" y="0"/>
                    <a:pt x="1" y="1323"/>
                    <a:pt x="768" y="2090"/>
                  </a:cubicBezTo>
                  <a:cubicBezTo>
                    <a:pt x="1019" y="2342"/>
                    <a:pt x="1329" y="2455"/>
                    <a:pt x="1632" y="2455"/>
                  </a:cubicBezTo>
                  <a:cubicBezTo>
                    <a:pt x="2263" y="2455"/>
                    <a:pt x="2867" y="1966"/>
                    <a:pt x="2867" y="1227"/>
                  </a:cubicBezTo>
                  <a:cubicBezTo>
                    <a:pt x="2857" y="547"/>
                    <a:pt x="2311" y="0"/>
                    <a:pt x="1640"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2" name="Google Shape;8182;p96"/>
            <p:cNvSpPr/>
            <p:nvPr/>
          </p:nvSpPr>
          <p:spPr>
            <a:xfrm>
              <a:off x="6925485" y="2171387"/>
              <a:ext cx="44461" cy="64111"/>
            </a:xfrm>
            <a:custGeom>
              <a:rect b="b" l="l" r="r" t="t"/>
              <a:pathLst>
                <a:path extrusionOk="0" h="2447" w="1697">
                  <a:moveTo>
                    <a:pt x="374" y="0"/>
                  </a:moveTo>
                  <a:cubicBezTo>
                    <a:pt x="240" y="0"/>
                    <a:pt x="115" y="20"/>
                    <a:pt x="0" y="58"/>
                  </a:cubicBezTo>
                  <a:cubicBezTo>
                    <a:pt x="1131" y="422"/>
                    <a:pt x="1131" y="2023"/>
                    <a:pt x="0" y="2387"/>
                  </a:cubicBezTo>
                  <a:cubicBezTo>
                    <a:pt x="125" y="2428"/>
                    <a:pt x="251" y="2447"/>
                    <a:pt x="375" y="2447"/>
                  </a:cubicBezTo>
                  <a:cubicBezTo>
                    <a:pt x="956" y="2447"/>
                    <a:pt x="1487" y="2026"/>
                    <a:pt x="1582" y="1410"/>
                  </a:cubicBezTo>
                  <a:cubicBezTo>
                    <a:pt x="1697" y="671"/>
                    <a:pt x="1122" y="0"/>
                    <a:pt x="374"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3" name="Google Shape;8183;p96"/>
            <p:cNvSpPr/>
            <p:nvPr/>
          </p:nvSpPr>
          <p:spPr>
            <a:xfrm>
              <a:off x="6889302" y="2064151"/>
              <a:ext cx="40715" cy="19624"/>
            </a:xfrm>
            <a:custGeom>
              <a:rect b="b" l="l" r="r" t="t"/>
              <a:pathLst>
                <a:path extrusionOk="0" h="749" w="1554">
                  <a:moveTo>
                    <a:pt x="317" y="1"/>
                  </a:moveTo>
                  <a:cubicBezTo>
                    <a:pt x="145" y="1"/>
                    <a:pt x="1" y="144"/>
                    <a:pt x="1" y="317"/>
                  </a:cubicBezTo>
                  <a:lnTo>
                    <a:pt x="1" y="422"/>
                  </a:lnTo>
                  <a:cubicBezTo>
                    <a:pt x="1" y="604"/>
                    <a:pt x="145" y="748"/>
                    <a:pt x="317" y="748"/>
                  </a:cubicBezTo>
                  <a:lnTo>
                    <a:pt x="1228" y="748"/>
                  </a:lnTo>
                  <a:cubicBezTo>
                    <a:pt x="1410" y="748"/>
                    <a:pt x="1554" y="595"/>
                    <a:pt x="1554" y="422"/>
                  </a:cubicBezTo>
                  <a:lnTo>
                    <a:pt x="1554" y="317"/>
                  </a:lnTo>
                  <a:cubicBezTo>
                    <a:pt x="1554" y="144"/>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4" name="Google Shape;8184;p96"/>
            <p:cNvSpPr/>
            <p:nvPr/>
          </p:nvSpPr>
          <p:spPr>
            <a:xfrm>
              <a:off x="6908402" y="2063889"/>
              <a:ext cx="21615" cy="19886"/>
            </a:xfrm>
            <a:custGeom>
              <a:rect b="b" l="l" r="r" t="t"/>
              <a:pathLst>
                <a:path extrusionOk="0" h="759" w="825">
                  <a:moveTo>
                    <a:pt x="0" y="1"/>
                  </a:moveTo>
                  <a:cubicBezTo>
                    <a:pt x="192" y="1"/>
                    <a:pt x="336" y="154"/>
                    <a:pt x="336" y="336"/>
                  </a:cubicBezTo>
                  <a:lnTo>
                    <a:pt x="336" y="423"/>
                  </a:lnTo>
                  <a:cubicBezTo>
                    <a:pt x="336" y="605"/>
                    <a:pt x="192" y="758"/>
                    <a:pt x="0" y="758"/>
                  </a:cubicBezTo>
                  <a:lnTo>
                    <a:pt x="489" y="758"/>
                  </a:lnTo>
                  <a:cubicBezTo>
                    <a:pt x="671" y="758"/>
                    <a:pt x="825" y="605"/>
                    <a:pt x="825" y="423"/>
                  </a:cubicBezTo>
                  <a:lnTo>
                    <a:pt x="825" y="336"/>
                  </a:lnTo>
                  <a:cubicBezTo>
                    <a:pt x="825" y="154"/>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5" name="Google Shape;8185;p96"/>
            <p:cNvSpPr/>
            <p:nvPr/>
          </p:nvSpPr>
          <p:spPr>
            <a:xfrm>
              <a:off x="6889302" y="2099049"/>
              <a:ext cx="40715" cy="19624"/>
            </a:xfrm>
            <a:custGeom>
              <a:rect b="b" l="l" r="r" t="t"/>
              <a:pathLst>
                <a:path extrusionOk="0" h="749" w="1554">
                  <a:moveTo>
                    <a:pt x="317" y="1"/>
                  </a:moveTo>
                  <a:cubicBezTo>
                    <a:pt x="145" y="1"/>
                    <a:pt x="1" y="145"/>
                    <a:pt x="1" y="317"/>
                  </a:cubicBezTo>
                  <a:lnTo>
                    <a:pt x="1" y="423"/>
                  </a:lnTo>
                  <a:cubicBezTo>
                    <a:pt x="1" y="605"/>
                    <a:pt x="145" y="749"/>
                    <a:pt x="317" y="749"/>
                  </a:cubicBezTo>
                  <a:lnTo>
                    <a:pt x="1228" y="749"/>
                  </a:lnTo>
                  <a:cubicBezTo>
                    <a:pt x="1410" y="749"/>
                    <a:pt x="1554" y="605"/>
                    <a:pt x="1554" y="423"/>
                  </a:cubicBezTo>
                  <a:lnTo>
                    <a:pt x="1554" y="317"/>
                  </a:lnTo>
                  <a:cubicBezTo>
                    <a:pt x="1554" y="145"/>
                    <a:pt x="1410" y="1"/>
                    <a:pt x="122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6" name="Google Shape;8186;p96"/>
            <p:cNvSpPr/>
            <p:nvPr/>
          </p:nvSpPr>
          <p:spPr>
            <a:xfrm>
              <a:off x="6889302" y="2133974"/>
              <a:ext cx="40715" cy="19598"/>
            </a:xfrm>
            <a:custGeom>
              <a:rect b="b" l="l" r="r" t="t"/>
              <a:pathLst>
                <a:path extrusionOk="0" h="748" w="1554">
                  <a:moveTo>
                    <a:pt x="317" y="0"/>
                  </a:moveTo>
                  <a:cubicBezTo>
                    <a:pt x="145" y="0"/>
                    <a:pt x="1" y="144"/>
                    <a:pt x="1" y="326"/>
                  </a:cubicBezTo>
                  <a:lnTo>
                    <a:pt x="1" y="422"/>
                  </a:lnTo>
                  <a:cubicBezTo>
                    <a:pt x="1" y="604"/>
                    <a:pt x="145" y="748"/>
                    <a:pt x="317" y="748"/>
                  </a:cubicBezTo>
                  <a:lnTo>
                    <a:pt x="1228" y="748"/>
                  </a:lnTo>
                  <a:cubicBezTo>
                    <a:pt x="1410" y="748"/>
                    <a:pt x="1554" y="604"/>
                    <a:pt x="1554" y="422"/>
                  </a:cubicBezTo>
                  <a:lnTo>
                    <a:pt x="1554" y="326"/>
                  </a:lnTo>
                  <a:cubicBezTo>
                    <a:pt x="1554" y="144"/>
                    <a:pt x="1410" y="0"/>
                    <a:pt x="1228"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7" name="Google Shape;8187;p96"/>
            <p:cNvSpPr/>
            <p:nvPr/>
          </p:nvSpPr>
          <p:spPr>
            <a:xfrm>
              <a:off x="6908402" y="2099049"/>
              <a:ext cx="21615" cy="19624"/>
            </a:xfrm>
            <a:custGeom>
              <a:rect b="b" l="l" r="r" t="t"/>
              <a:pathLst>
                <a:path extrusionOk="0" h="749" w="825">
                  <a:moveTo>
                    <a:pt x="0" y="1"/>
                  </a:moveTo>
                  <a:cubicBezTo>
                    <a:pt x="192" y="1"/>
                    <a:pt x="336" y="145"/>
                    <a:pt x="336" y="336"/>
                  </a:cubicBezTo>
                  <a:lnTo>
                    <a:pt x="336" y="413"/>
                  </a:lnTo>
                  <a:cubicBezTo>
                    <a:pt x="336" y="595"/>
                    <a:pt x="192" y="749"/>
                    <a:pt x="0" y="749"/>
                  </a:cubicBezTo>
                  <a:lnTo>
                    <a:pt x="489" y="749"/>
                  </a:lnTo>
                  <a:cubicBezTo>
                    <a:pt x="671" y="749"/>
                    <a:pt x="825" y="605"/>
                    <a:pt x="825" y="413"/>
                  </a:cubicBezTo>
                  <a:lnTo>
                    <a:pt x="825" y="336"/>
                  </a:lnTo>
                  <a:cubicBezTo>
                    <a:pt x="825" y="145"/>
                    <a:pt x="671" y="1"/>
                    <a:pt x="48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8" name="Google Shape;8188;p96"/>
            <p:cNvSpPr/>
            <p:nvPr/>
          </p:nvSpPr>
          <p:spPr>
            <a:xfrm>
              <a:off x="6908402" y="2133974"/>
              <a:ext cx="21615" cy="19598"/>
            </a:xfrm>
            <a:custGeom>
              <a:rect b="b" l="l" r="r" t="t"/>
              <a:pathLst>
                <a:path extrusionOk="0" h="748" w="825">
                  <a:moveTo>
                    <a:pt x="0" y="0"/>
                  </a:moveTo>
                  <a:cubicBezTo>
                    <a:pt x="192" y="0"/>
                    <a:pt x="336" y="144"/>
                    <a:pt x="336" y="326"/>
                  </a:cubicBezTo>
                  <a:lnTo>
                    <a:pt x="336" y="412"/>
                  </a:lnTo>
                  <a:cubicBezTo>
                    <a:pt x="336" y="595"/>
                    <a:pt x="192" y="748"/>
                    <a:pt x="0" y="748"/>
                  </a:cubicBezTo>
                  <a:lnTo>
                    <a:pt x="489" y="748"/>
                  </a:lnTo>
                  <a:cubicBezTo>
                    <a:pt x="671" y="748"/>
                    <a:pt x="825" y="595"/>
                    <a:pt x="825" y="412"/>
                  </a:cubicBezTo>
                  <a:lnTo>
                    <a:pt x="825" y="326"/>
                  </a:lnTo>
                  <a:cubicBezTo>
                    <a:pt x="825" y="144"/>
                    <a:pt x="671" y="0"/>
                    <a:pt x="489"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89" name="Google Shape;8189;p96"/>
            <p:cNvSpPr/>
            <p:nvPr/>
          </p:nvSpPr>
          <p:spPr>
            <a:xfrm>
              <a:off x="6947833" y="2064151"/>
              <a:ext cx="33405" cy="89421"/>
            </a:xfrm>
            <a:custGeom>
              <a:rect b="b" l="l" r="r" t="t"/>
              <a:pathLst>
                <a:path extrusionOk="0" h="3413" w="1275">
                  <a:moveTo>
                    <a:pt x="297" y="1"/>
                  </a:moveTo>
                  <a:cubicBezTo>
                    <a:pt x="134" y="1"/>
                    <a:pt x="0" y="135"/>
                    <a:pt x="0" y="298"/>
                  </a:cubicBezTo>
                  <a:lnTo>
                    <a:pt x="0" y="3116"/>
                  </a:lnTo>
                  <a:cubicBezTo>
                    <a:pt x="0" y="3279"/>
                    <a:pt x="134" y="3413"/>
                    <a:pt x="297" y="3413"/>
                  </a:cubicBezTo>
                  <a:lnTo>
                    <a:pt x="978" y="3413"/>
                  </a:lnTo>
                  <a:cubicBezTo>
                    <a:pt x="1141" y="3413"/>
                    <a:pt x="1275" y="3279"/>
                    <a:pt x="1275" y="3116"/>
                  </a:cubicBezTo>
                  <a:lnTo>
                    <a:pt x="1275" y="298"/>
                  </a:lnTo>
                  <a:cubicBezTo>
                    <a:pt x="1275" y="135"/>
                    <a:pt x="1141" y="1"/>
                    <a:pt x="978"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0" name="Google Shape;8190;p96"/>
            <p:cNvSpPr/>
            <p:nvPr/>
          </p:nvSpPr>
          <p:spPr>
            <a:xfrm>
              <a:off x="6960645" y="2063889"/>
              <a:ext cx="20593" cy="89683"/>
            </a:xfrm>
            <a:custGeom>
              <a:rect b="b" l="l" r="r" t="t"/>
              <a:pathLst>
                <a:path extrusionOk="0" h="3423" w="786">
                  <a:moveTo>
                    <a:pt x="0" y="1"/>
                  </a:moveTo>
                  <a:cubicBezTo>
                    <a:pt x="173" y="1"/>
                    <a:pt x="307" y="145"/>
                    <a:pt x="307" y="317"/>
                  </a:cubicBezTo>
                  <a:lnTo>
                    <a:pt x="307" y="3116"/>
                  </a:lnTo>
                  <a:cubicBezTo>
                    <a:pt x="307" y="3279"/>
                    <a:pt x="173" y="3423"/>
                    <a:pt x="0" y="3423"/>
                  </a:cubicBezTo>
                  <a:lnTo>
                    <a:pt x="479" y="3423"/>
                  </a:lnTo>
                  <a:cubicBezTo>
                    <a:pt x="652" y="3423"/>
                    <a:pt x="786" y="3279"/>
                    <a:pt x="786" y="3116"/>
                  </a:cubicBezTo>
                  <a:lnTo>
                    <a:pt x="786" y="317"/>
                  </a:lnTo>
                  <a:cubicBezTo>
                    <a:pt x="786" y="145"/>
                    <a:pt x="642" y="1"/>
                    <a:pt x="4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1" name="Google Shape;8191;p96"/>
            <p:cNvSpPr/>
            <p:nvPr/>
          </p:nvSpPr>
          <p:spPr>
            <a:xfrm>
              <a:off x="6816728" y="2076203"/>
              <a:ext cx="31676" cy="11083"/>
            </a:xfrm>
            <a:custGeom>
              <a:rect b="b" l="l" r="r" t="t"/>
              <a:pathLst>
                <a:path extrusionOk="0" h="423" w="1209">
                  <a:moveTo>
                    <a:pt x="211" y="1"/>
                  </a:moveTo>
                  <a:cubicBezTo>
                    <a:pt x="96" y="1"/>
                    <a:pt x="1" y="96"/>
                    <a:pt x="1" y="212"/>
                  </a:cubicBezTo>
                  <a:cubicBezTo>
                    <a:pt x="1" y="327"/>
                    <a:pt x="96" y="422"/>
                    <a:pt x="211" y="422"/>
                  </a:cubicBezTo>
                  <a:lnTo>
                    <a:pt x="930" y="422"/>
                  </a:lnTo>
                  <a:cubicBezTo>
                    <a:pt x="1208" y="422"/>
                    <a:pt x="1208" y="1"/>
                    <a:pt x="9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2" name="Google Shape;8192;p96"/>
            <p:cNvSpPr/>
            <p:nvPr/>
          </p:nvSpPr>
          <p:spPr>
            <a:xfrm>
              <a:off x="6677842" y="2076203"/>
              <a:ext cx="15353" cy="11083"/>
            </a:xfrm>
            <a:custGeom>
              <a:rect b="b" l="l" r="r" t="t"/>
              <a:pathLst>
                <a:path extrusionOk="0" h="423" w="586">
                  <a:moveTo>
                    <a:pt x="288" y="1"/>
                  </a:moveTo>
                  <a:cubicBezTo>
                    <a:pt x="1" y="1"/>
                    <a:pt x="1" y="422"/>
                    <a:pt x="288" y="422"/>
                  </a:cubicBezTo>
                  <a:lnTo>
                    <a:pt x="308" y="422"/>
                  </a:lnTo>
                  <a:cubicBezTo>
                    <a:pt x="586" y="422"/>
                    <a:pt x="586" y="1"/>
                    <a:pt x="30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3" name="Google Shape;8193;p96"/>
            <p:cNvSpPr/>
            <p:nvPr/>
          </p:nvSpPr>
          <p:spPr>
            <a:xfrm>
              <a:off x="6685126" y="2100569"/>
              <a:ext cx="155995" cy="90678"/>
            </a:xfrm>
            <a:custGeom>
              <a:rect b="b" l="l" r="r" t="t"/>
              <a:pathLst>
                <a:path extrusionOk="0" h="3461" w="5954">
                  <a:moveTo>
                    <a:pt x="2627" y="0"/>
                  </a:moveTo>
                  <a:cubicBezTo>
                    <a:pt x="2531" y="0"/>
                    <a:pt x="2445" y="68"/>
                    <a:pt x="2416" y="163"/>
                  </a:cubicBezTo>
                  <a:lnTo>
                    <a:pt x="1947" y="2445"/>
                  </a:lnTo>
                  <a:lnTo>
                    <a:pt x="1535" y="1160"/>
                  </a:lnTo>
                  <a:cubicBezTo>
                    <a:pt x="1505" y="1065"/>
                    <a:pt x="1423" y="1017"/>
                    <a:pt x="1339" y="1017"/>
                  </a:cubicBezTo>
                  <a:cubicBezTo>
                    <a:pt x="1262" y="1017"/>
                    <a:pt x="1183" y="1058"/>
                    <a:pt x="1141" y="1141"/>
                  </a:cubicBezTo>
                  <a:lnTo>
                    <a:pt x="624" y="2263"/>
                  </a:lnTo>
                  <a:lnTo>
                    <a:pt x="212" y="2263"/>
                  </a:lnTo>
                  <a:cubicBezTo>
                    <a:pt x="97" y="2263"/>
                    <a:pt x="1" y="2358"/>
                    <a:pt x="1" y="2473"/>
                  </a:cubicBezTo>
                  <a:cubicBezTo>
                    <a:pt x="1" y="2588"/>
                    <a:pt x="97" y="2684"/>
                    <a:pt x="212" y="2684"/>
                  </a:cubicBezTo>
                  <a:lnTo>
                    <a:pt x="758" y="2684"/>
                  </a:lnTo>
                  <a:cubicBezTo>
                    <a:pt x="844" y="2684"/>
                    <a:pt x="921" y="2636"/>
                    <a:pt x="950" y="2560"/>
                  </a:cubicBezTo>
                  <a:lnTo>
                    <a:pt x="1304" y="1802"/>
                  </a:lnTo>
                  <a:lnTo>
                    <a:pt x="1793" y="3317"/>
                  </a:lnTo>
                  <a:cubicBezTo>
                    <a:pt x="1822" y="3403"/>
                    <a:pt x="1908" y="3461"/>
                    <a:pt x="1995" y="3461"/>
                  </a:cubicBezTo>
                  <a:lnTo>
                    <a:pt x="2004" y="3461"/>
                  </a:lnTo>
                  <a:cubicBezTo>
                    <a:pt x="2100" y="3461"/>
                    <a:pt x="2177" y="3394"/>
                    <a:pt x="2196" y="3298"/>
                  </a:cubicBezTo>
                  <a:lnTo>
                    <a:pt x="2598" y="1362"/>
                  </a:lnTo>
                  <a:lnTo>
                    <a:pt x="2761" y="2378"/>
                  </a:lnTo>
                  <a:cubicBezTo>
                    <a:pt x="2781" y="2473"/>
                    <a:pt x="2867" y="2550"/>
                    <a:pt x="2972" y="2550"/>
                  </a:cubicBezTo>
                  <a:lnTo>
                    <a:pt x="3777" y="2550"/>
                  </a:lnTo>
                  <a:cubicBezTo>
                    <a:pt x="3873" y="2550"/>
                    <a:pt x="3960" y="2473"/>
                    <a:pt x="3979" y="2378"/>
                  </a:cubicBezTo>
                  <a:lnTo>
                    <a:pt x="4075" y="1850"/>
                  </a:lnTo>
                  <a:lnTo>
                    <a:pt x="4333" y="3020"/>
                  </a:lnTo>
                  <a:cubicBezTo>
                    <a:pt x="4353" y="3106"/>
                    <a:pt x="4429" y="3173"/>
                    <a:pt x="4516" y="3183"/>
                  </a:cubicBezTo>
                  <a:cubicBezTo>
                    <a:pt x="4523" y="3184"/>
                    <a:pt x="4530" y="3184"/>
                    <a:pt x="4537" y="3184"/>
                  </a:cubicBezTo>
                  <a:cubicBezTo>
                    <a:pt x="4616" y="3184"/>
                    <a:pt x="4691" y="3137"/>
                    <a:pt x="4726" y="3058"/>
                  </a:cubicBezTo>
                  <a:lnTo>
                    <a:pt x="4985" y="2512"/>
                  </a:lnTo>
                  <a:lnTo>
                    <a:pt x="5666" y="2512"/>
                  </a:lnTo>
                  <a:cubicBezTo>
                    <a:pt x="5953" y="2512"/>
                    <a:pt x="5953" y="2090"/>
                    <a:pt x="5666" y="2090"/>
                  </a:cubicBezTo>
                  <a:lnTo>
                    <a:pt x="4861" y="2090"/>
                  </a:lnTo>
                  <a:cubicBezTo>
                    <a:pt x="4774" y="2090"/>
                    <a:pt x="4698" y="2138"/>
                    <a:pt x="4669" y="2215"/>
                  </a:cubicBezTo>
                  <a:lnTo>
                    <a:pt x="4611" y="2330"/>
                  </a:lnTo>
                  <a:lnTo>
                    <a:pt x="4257" y="748"/>
                  </a:lnTo>
                  <a:cubicBezTo>
                    <a:pt x="4233" y="640"/>
                    <a:pt x="4146" y="587"/>
                    <a:pt x="4058" y="587"/>
                  </a:cubicBezTo>
                  <a:cubicBezTo>
                    <a:pt x="3966" y="587"/>
                    <a:pt x="3874" y="645"/>
                    <a:pt x="3854" y="758"/>
                  </a:cubicBezTo>
                  <a:lnTo>
                    <a:pt x="3595" y="2128"/>
                  </a:lnTo>
                  <a:lnTo>
                    <a:pt x="3145" y="2128"/>
                  </a:lnTo>
                  <a:lnTo>
                    <a:pt x="2829" y="173"/>
                  </a:lnTo>
                  <a:cubicBezTo>
                    <a:pt x="2819" y="77"/>
                    <a:pt x="2733" y="0"/>
                    <a:pt x="26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194" name="Google Shape;8194;p96"/>
          <p:cNvGrpSpPr/>
          <p:nvPr/>
        </p:nvGrpSpPr>
        <p:grpSpPr>
          <a:xfrm>
            <a:off x="6198368" y="1806102"/>
            <a:ext cx="362425" cy="335884"/>
            <a:chOff x="6202443" y="1986677"/>
            <a:chExt cx="362425" cy="335884"/>
          </a:xfrm>
        </p:grpSpPr>
        <p:sp>
          <p:nvSpPr>
            <p:cNvPr id="8195" name="Google Shape;8195;p96"/>
            <p:cNvSpPr/>
            <p:nvPr/>
          </p:nvSpPr>
          <p:spPr>
            <a:xfrm>
              <a:off x="6202705" y="2077460"/>
              <a:ext cx="202945" cy="244891"/>
            </a:xfrm>
            <a:custGeom>
              <a:rect b="b" l="l" r="r" t="t"/>
              <a:pathLst>
                <a:path extrusionOk="0" h="9347" w="7746">
                  <a:moveTo>
                    <a:pt x="892" y="1"/>
                  </a:moveTo>
                  <a:cubicBezTo>
                    <a:pt x="403" y="1"/>
                    <a:pt x="0" y="403"/>
                    <a:pt x="0" y="902"/>
                  </a:cubicBezTo>
                  <a:lnTo>
                    <a:pt x="0" y="8455"/>
                  </a:lnTo>
                  <a:cubicBezTo>
                    <a:pt x="0" y="8944"/>
                    <a:pt x="403" y="9346"/>
                    <a:pt x="892" y="9346"/>
                  </a:cubicBezTo>
                  <a:lnTo>
                    <a:pt x="6854" y="9346"/>
                  </a:lnTo>
                  <a:cubicBezTo>
                    <a:pt x="7256" y="9346"/>
                    <a:pt x="7621" y="9068"/>
                    <a:pt x="7726" y="8675"/>
                  </a:cubicBezTo>
                  <a:cubicBezTo>
                    <a:pt x="6432" y="7554"/>
                    <a:pt x="6442" y="5541"/>
                    <a:pt x="7745" y="4439"/>
                  </a:cubicBezTo>
                  <a:lnTo>
                    <a:pt x="7745" y="902"/>
                  </a:lnTo>
                  <a:cubicBezTo>
                    <a:pt x="7745" y="403"/>
                    <a:pt x="7343" y="1"/>
                    <a:pt x="685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6" name="Google Shape;8196;p96"/>
            <p:cNvSpPr/>
            <p:nvPr/>
          </p:nvSpPr>
          <p:spPr>
            <a:xfrm>
              <a:off x="6202443" y="2077460"/>
              <a:ext cx="202185" cy="244891"/>
            </a:xfrm>
            <a:custGeom>
              <a:rect b="b" l="l" r="r" t="t"/>
              <a:pathLst>
                <a:path extrusionOk="0" h="9347" w="7717">
                  <a:moveTo>
                    <a:pt x="6193" y="1"/>
                  </a:moveTo>
                  <a:cubicBezTo>
                    <a:pt x="6682" y="1"/>
                    <a:pt x="7084" y="403"/>
                    <a:pt x="7084" y="902"/>
                  </a:cubicBezTo>
                  <a:lnTo>
                    <a:pt x="7084" y="3988"/>
                  </a:lnTo>
                  <a:cubicBezTo>
                    <a:pt x="7084" y="4122"/>
                    <a:pt x="7036" y="4256"/>
                    <a:pt x="6941" y="4362"/>
                  </a:cubicBezTo>
                  <a:cubicBezTo>
                    <a:pt x="6663" y="4697"/>
                    <a:pt x="6452" y="5071"/>
                    <a:pt x="6317" y="5474"/>
                  </a:cubicBezTo>
                  <a:cubicBezTo>
                    <a:pt x="6174" y="5819"/>
                    <a:pt x="6097" y="6193"/>
                    <a:pt x="6097" y="6567"/>
                  </a:cubicBezTo>
                  <a:cubicBezTo>
                    <a:pt x="6097" y="6940"/>
                    <a:pt x="6174" y="7314"/>
                    <a:pt x="6317" y="7659"/>
                  </a:cubicBezTo>
                  <a:cubicBezTo>
                    <a:pt x="6317" y="7659"/>
                    <a:pt x="6317" y="7659"/>
                    <a:pt x="6317" y="7669"/>
                  </a:cubicBezTo>
                  <a:cubicBezTo>
                    <a:pt x="6442" y="8052"/>
                    <a:pt x="6164" y="8445"/>
                    <a:pt x="5762" y="8455"/>
                  </a:cubicBezTo>
                  <a:lnTo>
                    <a:pt x="892" y="8455"/>
                  </a:lnTo>
                  <a:cubicBezTo>
                    <a:pt x="403" y="8455"/>
                    <a:pt x="1" y="8052"/>
                    <a:pt x="1" y="7554"/>
                  </a:cubicBezTo>
                  <a:lnTo>
                    <a:pt x="1" y="8445"/>
                  </a:lnTo>
                  <a:cubicBezTo>
                    <a:pt x="1" y="8944"/>
                    <a:pt x="403" y="9346"/>
                    <a:pt x="892" y="9346"/>
                  </a:cubicBezTo>
                  <a:lnTo>
                    <a:pt x="6854" y="9346"/>
                  </a:lnTo>
                  <a:cubicBezTo>
                    <a:pt x="7132" y="9346"/>
                    <a:pt x="7401" y="9212"/>
                    <a:pt x="7573" y="8992"/>
                  </a:cubicBezTo>
                  <a:cubicBezTo>
                    <a:pt x="7573" y="8982"/>
                    <a:pt x="7583" y="8972"/>
                    <a:pt x="7592" y="8963"/>
                  </a:cubicBezTo>
                  <a:cubicBezTo>
                    <a:pt x="7592" y="8953"/>
                    <a:pt x="7602" y="8944"/>
                    <a:pt x="7612" y="8934"/>
                  </a:cubicBezTo>
                  <a:lnTo>
                    <a:pt x="7612" y="8925"/>
                  </a:lnTo>
                  <a:cubicBezTo>
                    <a:pt x="7612" y="8915"/>
                    <a:pt x="7612" y="8905"/>
                    <a:pt x="7621" y="8905"/>
                  </a:cubicBezTo>
                  <a:cubicBezTo>
                    <a:pt x="7631" y="8896"/>
                    <a:pt x="7621" y="8905"/>
                    <a:pt x="7621" y="8886"/>
                  </a:cubicBezTo>
                  <a:cubicBezTo>
                    <a:pt x="7621" y="8886"/>
                    <a:pt x="7631" y="8877"/>
                    <a:pt x="7631" y="8867"/>
                  </a:cubicBezTo>
                  <a:lnTo>
                    <a:pt x="7631" y="8857"/>
                  </a:lnTo>
                  <a:cubicBezTo>
                    <a:pt x="7640" y="8848"/>
                    <a:pt x="7640" y="8838"/>
                    <a:pt x="7650" y="8838"/>
                  </a:cubicBezTo>
                  <a:lnTo>
                    <a:pt x="7650" y="8819"/>
                  </a:lnTo>
                  <a:cubicBezTo>
                    <a:pt x="7650" y="8819"/>
                    <a:pt x="7650" y="8809"/>
                    <a:pt x="7650" y="8800"/>
                  </a:cubicBezTo>
                  <a:lnTo>
                    <a:pt x="7650" y="8790"/>
                  </a:lnTo>
                  <a:cubicBezTo>
                    <a:pt x="7650" y="8781"/>
                    <a:pt x="7650" y="8771"/>
                    <a:pt x="7659" y="8762"/>
                  </a:cubicBezTo>
                  <a:cubicBezTo>
                    <a:pt x="7669" y="8762"/>
                    <a:pt x="7659" y="8752"/>
                    <a:pt x="7659" y="8752"/>
                  </a:cubicBezTo>
                  <a:lnTo>
                    <a:pt x="7669" y="8723"/>
                  </a:lnTo>
                  <a:lnTo>
                    <a:pt x="7669" y="8714"/>
                  </a:lnTo>
                  <a:cubicBezTo>
                    <a:pt x="7669" y="8694"/>
                    <a:pt x="7679" y="8685"/>
                    <a:pt x="7679" y="8675"/>
                  </a:cubicBezTo>
                  <a:cubicBezTo>
                    <a:pt x="7650" y="8647"/>
                    <a:pt x="7621" y="8618"/>
                    <a:pt x="7592" y="8589"/>
                  </a:cubicBezTo>
                  <a:lnTo>
                    <a:pt x="7583" y="8589"/>
                  </a:lnTo>
                  <a:cubicBezTo>
                    <a:pt x="7554" y="8560"/>
                    <a:pt x="7525" y="8532"/>
                    <a:pt x="7496" y="8503"/>
                  </a:cubicBezTo>
                  <a:lnTo>
                    <a:pt x="7487" y="8493"/>
                  </a:lnTo>
                  <a:cubicBezTo>
                    <a:pt x="7458" y="8464"/>
                    <a:pt x="7429" y="8436"/>
                    <a:pt x="7410" y="8407"/>
                  </a:cubicBezTo>
                  <a:lnTo>
                    <a:pt x="7410" y="8397"/>
                  </a:lnTo>
                  <a:cubicBezTo>
                    <a:pt x="7381" y="8359"/>
                    <a:pt x="7353" y="8330"/>
                    <a:pt x="7334" y="8301"/>
                  </a:cubicBezTo>
                  <a:cubicBezTo>
                    <a:pt x="6394" y="7122"/>
                    <a:pt x="6567" y="5416"/>
                    <a:pt x="7717" y="4439"/>
                  </a:cubicBezTo>
                  <a:lnTo>
                    <a:pt x="7717" y="902"/>
                  </a:lnTo>
                  <a:cubicBezTo>
                    <a:pt x="7717" y="422"/>
                    <a:pt x="7343" y="29"/>
                    <a:pt x="6864"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7" name="Google Shape;8197;p96"/>
            <p:cNvSpPr/>
            <p:nvPr/>
          </p:nvSpPr>
          <p:spPr>
            <a:xfrm>
              <a:off x="6248398" y="2055610"/>
              <a:ext cx="111298" cy="22139"/>
            </a:xfrm>
            <a:custGeom>
              <a:rect b="b" l="l" r="r" t="t"/>
              <a:pathLst>
                <a:path extrusionOk="0" h="845" w="4248">
                  <a:moveTo>
                    <a:pt x="1" y="1"/>
                  </a:moveTo>
                  <a:lnTo>
                    <a:pt x="1" y="844"/>
                  </a:lnTo>
                  <a:lnTo>
                    <a:pt x="4247" y="844"/>
                  </a:lnTo>
                  <a:lnTo>
                    <a:pt x="4247" y="1"/>
                  </a:ln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8" name="Google Shape;8198;p96"/>
            <p:cNvSpPr/>
            <p:nvPr/>
          </p:nvSpPr>
          <p:spPr>
            <a:xfrm>
              <a:off x="6331295" y="2055610"/>
              <a:ext cx="28401" cy="22139"/>
            </a:xfrm>
            <a:custGeom>
              <a:rect b="b" l="l" r="r" t="t"/>
              <a:pathLst>
                <a:path extrusionOk="0" h="845" w="1084">
                  <a:moveTo>
                    <a:pt x="0" y="1"/>
                  </a:moveTo>
                  <a:lnTo>
                    <a:pt x="0" y="844"/>
                  </a:lnTo>
                  <a:lnTo>
                    <a:pt x="1083" y="844"/>
                  </a:lnTo>
                  <a:lnTo>
                    <a:pt x="1083" y="1"/>
                  </a:ln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99" name="Google Shape;8199;p96"/>
            <p:cNvSpPr/>
            <p:nvPr/>
          </p:nvSpPr>
          <p:spPr>
            <a:xfrm>
              <a:off x="6225290" y="1992834"/>
              <a:ext cx="157514" cy="62801"/>
            </a:xfrm>
            <a:custGeom>
              <a:rect b="b" l="l" r="r" t="t"/>
              <a:pathLst>
                <a:path extrusionOk="0" h="2397" w="6012">
                  <a:moveTo>
                    <a:pt x="336" y="0"/>
                  </a:moveTo>
                  <a:cubicBezTo>
                    <a:pt x="154" y="0"/>
                    <a:pt x="1" y="144"/>
                    <a:pt x="1" y="336"/>
                  </a:cubicBezTo>
                  <a:lnTo>
                    <a:pt x="1" y="1198"/>
                  </a:lnTo>
                  <a:lnTo>
                    <a:pt x="1" y="2061"/>
                  </a:lnTo>
                  <a:cubicBezTo>
                    <a:pt x="1" y="2243"/>
                    <a:pt x="154" y="2397"/>
                    <a:pt x="346" y="2397"/>
                  </a:cubicBezTo>
                  <a:lnTo>
                    <a:pt x="5676" y="2397"/>
                  </a:lnTo>
                  <a:cubicBezTo>
                    <a:pt x="5858" y="2397"/>
                    <a:pt x="6011" y="2243"/>
                    <a:pt x="6011" y="2061"/>
                  </a:cubicBezTo>
                  <a:lnTo>
                    <a:pt x="6011" y="336"/>
                  </a:lnTo>
                  <a:cubicBezTo>
                    <a:pt x="6011" y="144"/>
                    <a:pt x="5858" y="0"/>
                    <a:pt x="56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0" name="Google Shape;8200;p96"/>
            <p:cNvSpPr/>
            <p:nvPr/>
          </p:nvSpPr>
          <p:spPr>
            <a:xfrm>
              <a:off x="6343085" y="1992572"/>
              <a:ext cx="39719" cy="63063"/>
            </a:xfrm>
            <a:custGeom>
              <a:rect b="b" l="l" r="r" t="t"/>
              <a:pathLst>
                <a:path extrusionOk="0" h="2407" w="1516">
                  <a:moveTo>
                    <a:pt x="10" y="1"/>
                  </a:moveTo>
                  <a:lnTo>
                    <a:pt x="1" y="10"/>
                  </a:lnTo>
                  <a:lnTo>
                    <a:pt x="10" y="10"/>
                  </a:lnTo>
                  <a:lnTo>
                    <a:pt x="10" y="1"/>
                  </a:lnTo>
                  <a:close/>
                  <a:moveTo>
                    <a:pt x="10" y="10"/>
                  </a:moveTo>
                  <a:lnTo>
                    <a:pt x="10" y="2407"/>
                  </a:lnTo>
                  <a:lnTo>
                    <a:pt x="1180" y="2407"/>
                  </a:lnTo>
                  <a:cubicBezTo>
                    <a:pt x="1362" y="2407"/>
                    <a:pt x="1515" y="2263"/>
                    <a:pt x="1515" y="2071"/>
                  </a:cubicBezTo>
                  <a:lnTo>
                    <a:pt x="1515" y="346"/>
                  </a:lnTo>
                  <a:cubicBezTo>
                    <a:pt x="1515" y="154"/>
                    <a:pt x="1362" y="10"/>
                    <a:pt x="1180" y="1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1" name="Google Shape;8201;p96"/>
            <p:cNvSpPr/>
            <p:nvPr/>
          </p:nvSpPr>
          <p:spPr>
            <a:xfrm>
              <a:off x="6222539" y="2138978"/>
              <a:ext cx="142685" cy="122223"/>
            </a:xfrm>
            <a:custGeom>
              <a:rect b="b" l="l" r="r" t="t"/>
              <a:pathLst>
                <a:path extrusionOk="0" h="4665" w="5446">
                  <a:moveTo>
                    <a:pt x="3116" y="1"/>
                  </a:moveTo>
                  <a:cubicBezTo>
                    <a:pt x="1045" y="1"/>
                    <a:pt x="1" y="2512"/>
                    <a:pt x="1467" y="3979"/>
                  </a:cubicBezTo>
                  <a:cubicBezTo>
                    <a:pt x="1941" y="4452"/>
                    <a:pt x="2523" y="4664"/>
                    <a:pt x="3094" y="4664"/>
                  </a:cubicBezTo>
                  <a:cubicBezTo>
                    <a:pt x="4293" y="4664"/>
                    <a:pt x="5445" y="3732"/>
                    <a:pt x="5445" y="2330"/>
                  </a:cubicBezTo>
                  <a:cubicBezTo>
                    <a:pt x="5445" y="1046"/>
                    <a:pt x="4400" y="1"/>
                    <a:pt x="311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2" name="Google Shape;8202;p96"/>
            <p:cNvSpPr/>
            <p:nvPr/>
          </p:nvSpPr>
          <p:spPr>
            <a:xfrm>
              <a:off x="6253926" y="2149799"/>
              <a:ext cx="121070" cy="111586"/>
            </a:xfrm>
            <a:custGeom>
              <a:rect b="b" l="l" r="r" t="t"/>
              <a:pathLst>
                <a:path extrusionOk="0" h="4259" w="4621">
                  <a:moveTo>
                    <a:pt x="3241" y="0"/>
                  </a:moveTo>
                  <a:cubicBezTo>
                    <a:pt x="3864" y="920"/>
                    <a:pt x="3749" y="2157"/>
                    <a:pt x="2963" y="2952"/>
                  </a:cubicBezTo>
                  <a:cubicBezTo>
                    <a:pt x="2509" y="3401"/>
                    <a:pt x="1911" y="3634"/>
                    <a:pt x="1309" y="3634"/>
                  </a:cubicBezTo>
                  <a:cubicBezTo>
                    <a:pt x="856" y="3634"/>
                    <a:pt x="400" y="3502"/>
                    <a:pt x="1" y="3230"/>
                  </a:cubicBezTo>
                  <a:lnTo>
                    <a:pt x="1" y="3230"/>
                  </a:lnTo>
                  <a:cubicBezTo>
                    <a:pt x="459" y="3907"/>
                    <a:pt x="1196" y="4258"/>
                    <a:pt x="1939" y="4258"/>
                  </a:cubicBezTo>
                  <a:cubicBezTo>
                    <a:pt x="2531" y="4258"/>
                    <a:pt x="3126" y="4035"/>
                    <a:pt x="3586" y="3575"/>
                  </a:cubicBezTo>
                  <a:cubicBezTo>
                    <a:pt x="4621" y="2540"/>
                    <a:pt x="4458" y="815"/>
                    <a:pt x="324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3" name="Google Shape;8203;p96"/>
            <p:cNvSpPr/>
            <p:nvPr/>
          </p:nvSpPr>
          <p:spPr>
            <a:xfrm>
              <a:off x="6355137" y="2176654"/>
              <a:ext cx="170562" cy="145908"/>
            </a:xfrm>
            <a:custGeom>
              <a:rect b="b" l="l" r="r" t="t"/>
              <a:pathLst>
                <a:path extrusionOk="0" h="5569" w="6510">
                  <a:moveTo>
                    <a:pt x="3729" y="1"/>
                  </a:moveTo>
                  <a:cubicBezTo>
                    <a:pt x="1247" y="1"/>
                    <a:pt x="1" y="2991"/>
                    <a:pt x="1755" y="4746"/>
                  </a:cubicBezTo>
                  <a:cubicBezTo>
                    <a:pt x="2323" y="5314"/>
                    <a:pt x="3022" y="5568"/>
                    <a:pt x="3707" y="5568"/>
                  </a:cubicBezTo>
                  <a:cubicBezTo>
                    <a:pt x="5138" y="5568"/>
                    <a:pt x="6509" y="4459"/>
                    <a:pt x="6509" y="2781"/>
                  </a:cubicBezTo>
                  <a:cubicBezTo>
                    <a:pt x="6509" y="1247"/>
                    <a:pt x="5263" y="1"/>
                    <a:pt x="3729" y="1"/>
                  </a:cubicBezTo>
                  <a:close/>
                </a:path>
              </a:pathLst>
            </a:custGeom>
            <a:solidFill>
              <a:srgbClr val="CCD6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4" name="Google Shape;8204;p96"/>
            <p:cNvSpPr/>
            <p:nvPr/>
          </p:nvSpPr>
          <p:spPr>
            <a:xfrm>
              <a:off x="6394568" y="2191483"/>
              <a:ext cx="141166" cy="131026"/>
            </a:xfrm>
            <a:custGeom>
              <a:rect b="b" l="l" r="r" t="t"/>
              <a:pathLst>
                <a:path extrusionOk="0" h="5001" w="5388">
                  <a:moveTo>
                    <a:pt x="3902" y="0"/>
                  </a:moveTo>
                  <a:lnTo>
                    <a:pt x="3902" y="0"/>
                  </a:lnTo>
                  <a:cubicBezTo>
                    <a:pt x="4745" y="1103"/>
                    <a:pt x="4640" y="2665"/>
                    <a:pt x="3653" y="3652"/>
                  </a:cubicBezTo>
                  <a:cubicBezTo>
                    <a:pt x="3116" y="4194"/>
                    <a:pt x="2405" y="4470"/>
                    <a:pt x="1687" y="4470"/>
                  </a:cubicBezTo>
                  <a:cubicBezTo>
                    <a:pt x="1097" y="4470"/>
                    <a:pt x="503" y="4283"/>
                    <a:pt x="1" y="3902"/>
                  </a:cubicBezTo>
                  <a:lnTo>
                    <a:pt x="1" y="3902"/>
                  </a:lnTo>
                  <a:cubicBezTo>
                    <a:pt x="556" y="4628"/>
                    <a:pt x="1390" y="5001"/>
                    <a:pt x="2226" y="5001"/>
                  </a:cubicBezTo>
                  <a:cubicBezTo>
                    <a:pt x="2934" y="5001"/>
                    <a:pt x="3644" y="4734"/>
                    <a:pt x="4189" y="4189"/>
                  </a:cubicBezTo>
                  <a:cubicBezTo>
                    <a:pt x="5388" y="2991"/>
                    <a:pt x="5253" y="1016"/>
                    <a:pt x="3902"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5" name="Google Shape;8205;p96"/>
            <p:cNvSpPr/>
            <p:nvPr/>
          </p:nvSpPr>
          <p:spPr>
            <a:xfrm>
              <a:off x="6402611" y="2199002"/>
              <a:ext cx="109516" cy="109542"/>
            </a:xfrm>
            <a:custGeom>
              <a:rect b="b" l="l" r="r" t="t"/>
              <a:pathLst>
                <a:path extrusionOk="0" h="4181" w="4180">
                  <a:moveTo>
                    <a:pt x="3921" y="1"/>
                  </a:moveTo>
                  <a:cubicBezTo>
                    <a:pt x="3902" y="10"/>
                    <a:pt x="3892" y="30"/>
                    <a:pt x="3873" y="39"/>
                  </a:cubicBezTo>
                  <a:lnTo>
                    <a:pt x="39" y="3883"/>
                  </a:lnTo>
                  <a:cubicBezTo>
                    <a:pt x="19" y="3893"/>
                    <a:pt x="10" y="3912"/>
                    <a:pt x="0" y="3921"/>
                  </a:cubicBezTo>
                  <a:cubicBezTo>
                    <a:pt x="106" y="4017"/>
                    <a:pt x="221" y="4103"/>
                    <a:pt x="345" y="4180"/>
                  </a:cubicBezTo>
                  <a:lnTo>
                    <a:pt x="4180" y="346"/>
                  </a:lnTo>
                  <a:cubicBezTo>
                    <a:pt x="4103" y="221"/>
                    <a:pt x="4017" y="106"/>
                    <a:pt x="392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6" name="Google Shape;8206;p96"/>
            <p:cNvSpPr/>
            <p:nvPr/>
          </p:nvSpPr>
          <p:spPr>
            <a:xfrm>
              <a:off x="6451841" y="2085320"/>
              <a:ext cx="113027" cy="215181"/>
            </a:xfrm>
            <a:custGeom>
              <a:rect b="b" l="l" r="r" t="t"/>
              <a:pathLst>
                <a:path extrusionOk="0" h="8213" w="4314">
                  <a:moveTo>
                    <a:pt x="2085" y="1"/>
                  </a:moveTo>
                  <a:cubicBezTo>
                    <a:pt x="1972" y="1"/>
                    <a:pt x="1860" y="7"/>
                    <a:pt x="1773" y="26"/>
                  </a:cubicBezTo>
                  <a:cubicBezTo>
                    <a:pt x="786" y="266"/>
                    <a:pt x="0" y="1090"/>
                    <a:pt x="0" y="2145"/>
                  </a:cubicBezTo>
                  <a:lnTo>
                    <a:pt x="0" y="3487"/>
                  </a:lnTo>
                  <a:lnTo>
                    <a:pt x="29" y="3487"/>
                  </a:lnTo>
                  <a:cubicBezTo>
                    <a:pt x="2502" y="3487"/>
                    <a:pt x="3748" y="6458"/>
                    <a:pt x="2023" y="8212"/>
                  </a:cubicBezTo>
                  <a:lnTo>
                    <a:pt x="2157" y="8212"/>
                  </a:lnTo>
                  <a:cubicBezTo>
                    <a:pt x="3345" y="8212"/>
                    <a:pt x="4313" y="7254"/>
                    <a:pt x="4313" y="6056"/>
                  </a:cubicBezTo>
                  <a:lnTo>
                    <a:pt x="4313" y="2145"/>
                  </a:lnTo>
                  <a:cubicBezTo>
                    <a:pt x="4304" y="1100"/>
                    <a:pt x="3556" y="209"/>
                    <a:pt x="2531" y="26"/>
                  </a:cubicBezTo>
                  <a:cubicBezTo>
                    <a:pt x="2531" y="26"/>
                    <a:pt x="2309" y="1"/>
                    <a:pt x="2085"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7" name="Google Shape;8207;p96"/>
            <p:cNvSpPr/>
            <p:nvPr/>
          </p:nvSpPr>
          <p:spPr>
            <a:xfrm>
              <a:off x="6497796" y="2085242"/>
              <a:ext cx="66810" cy="215259"/>
            </a:xfrm>
            <a:custGeom>
              <a:rect b="b" l="l" r="r" t="t"/>
              <a:pathLst>
                <a:path extrusionOk="0" h="8216" w="2550">
                  <a:moveTo>
                    <a:pt x="398" y="1"/>
                  </a:moveTo>
                  <a:cubicBezTo>
                    <a:pt x="271" y="1"/>
                    <a:pt x="144" y="10"/>
                    <a:pt x="19" y="29"/>
                  </a:cubicBezTo>
                  <a:lnTo>
                    <a:pt x="0" y="29"/>
                  </a:lnTo>
                  <a:cubicBezTo>
                    <a:pt x="1016" y="221"/>
                    <a:pt x="1745" y="1113"/>
                    <a:pt x="1745" y="2148"/>
                  </a:cubicBezTo>
                  <a:lnTo>
                    <a:pt x="1745" y="6068"/>
                  </a:lnTo>
                  <a:cubicBezTo>
                    <a:pt x="1745" y="6950"/>
                    <a:pt x="1208" y="7736"/>
                    <a:pt x="403" y="8062"/>
                  </a:cubicBezTo>
                  <a:cubicBezTo>
                    <a:pt x="355" y="8119"/>
                    <a:pt x="307" y="8167"/>
                    <a:pt x="259" y="8215"/>
                  </a:cubicBezTo>
                  <a:lnTo>
                    <a:pt x="393" y="8215"/>
                  </a:lnTo>
                  <a:cubicBezTo>
                    <a:pt x="1582" y="8215"/>
                    <a:pt x="2550" y="7257"/>
                    <a:pt x="2550" y="6059"/>
                  </a:cubicBezTo>
                  <a:lnTo>
                    <a:pt x="2550" y="2148"/>
                  </a:lnTo>
                  <a:cubicBezTo>
                    <a:pt x="2540" y="1103"/>
                    <a:pt x="1802" y="212"/>
                    <a:pt x="777" y="29"/>
                  </a:cubicBezTo>
                  <a:cubicBezTo>
                    <a:pt x="652" y="10"/>
                    <a:pt x="525" y="1"/>
                    <a:pt x="398" y="1"/>
                  </a:cubicBezTo>
                  <a:close/>
                </a:path>
              </a:pathLst>
            </a:custGeom>
            <a:solidFill>
              <a:srgbClr val="B9C3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8" name="Google Shape;8208;p96"/>
            <p:cNvSpPr/>
            <p:nvPr/>
          </p:nvSpPr>
          <p:spPr>
            <a:xfrm>
              <a:off x="6498791" y="2192740"/>
              <a:ext cx="66076" cy="107761"/>
            </a:xfrm>
            <a:custGeom>
              <a:rect b="b" l="l" r="r" t="t"/>
              <a:pathLst>
                <a:path extrusionOk="0" h="4113" w="2522">
                  <a:moveTo>
                    <a:pt x="10" y="0"/>
                  </a:moveTo>
                  <a:lnTo>
                    <a:pt x="0" y="10"/>
                  </a:lnTo>
                  <a:cubicBezTo>
                    <a:pt x="1275" y="1035"/>
                    <a:pt x="1381" y="2943"/>
                    <a:pt x="240" y="4112"/>
                  </a:cubicBezTo>
                  <a:lnTo>
                    <a:pt x="365" y="4112"/>
                  </a:lnTo>
                  <a:cubicBezTo>
                    <a:pt x="1563" y="4112"/>
                    <a:pt x="2521" y="3154"/>
                    <a:pt x="2521" y="1956"/>
                  </a:cubicBezTo>
                  <a:lnTo>
                    <a:pt x="2521"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09" name="Google Shape;8209;p96"/>
            <p:cNvSpPr/>
            <p:nvPr/>
          </p:nvSpPr>
          <p:spPr>
            <a:xfrm>
              <a:off x="6504555" y="2192740"/>
              <a:ext cx="60050" cy="107761"/>
            </a:xfrm>
            <a:custGeom>
              <a:rect b="b" l="l" r="r" t="t"/>
              <a:pathLst>
                <a:path extrusionOk="0" h="4113" w="2292">
                  <a:moveTo>
                    <a:pt x="1487" y="0"/>
                  </a:moveTo>
                  <a:lnTo>
                    <a:pt x="1487" y="1965"/>
                  </a:lnTo>
                  <a:cubicBezTo>
                    <a:pt x="1487" y="2847"/>
                    <a:pt x="950" y="3633"/>
                    <a:pt x="145" y="3959"/>
                  </a:cubicBezTo>
                  <a:cubicBezTo>
                    <a:pt x="116" y="3988"/>
                    <a:pt x="97" y="4016"/>
                    <a:pt x="78" y="4036"/>
                  </a:cubicBezTo>
                  <a:lnTo>
                    <a:pt x="68" y="4045"/>
                  </a:lnTo>
                  <a:lnTo>
                    <a:pt x="1" y="4112"/>
                  </a:lnTo>
                  <a:lnTo>
                    <a:pt x="135" y="4112"/>
                  </a:lnTo>
                  <a:cubicBezTo>
                    <a:pt x="1324" y="4112"/>
                    <a:pt x="2292" y="3154"/>
                    <a:pt x="2292" y="1956"/>
                  </a:cubicBezTo>
                  <a:lnTo>
                    <a:pt x="2292"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0" name="Google Shape;8210;p96"/>
            <p:cNvSpPr/>
            <p:nvPr/>
          </p:nvSpPr>
          <p:spPr>
            <a:xfrm>
              <a:off x="6268493" y="2166226"/>
              <a:ext cx="71343" cy="67596"/>
            </a:xfrm>
            <a:custGeom>
              <a:rect b="b" l="l" r="r" t="t"/>
              <a:pathLst>
                <a:path extrusionOk="0" h="2580" w="2723">
                  <a:moveTo>
                    <a:pt x="1357" y="1"/>
                  </a:moveTo>
                  <a:cubicBezTo>
                    <a:pt x="1249" y="1"/>
                    <a:pt x="1141" y="73"/>
                    <a:pt x="1141" y="217"/>
                  </a:cubicBezTo>
                  <a:lnTo>
                    <a:pt x="1141" y="1079"/>
                  </a:lnTo>
                  <a:lnTo>
                    <a:pt x="288" y="1079"/>
                  </a:lnTo>
                  <a:cubicBezTo>
                    <a:pt x="1" y="1079"/>
                    <a:pt x="1" y="1511"/>
                    <a:pt x="288" y="1511"/>
                  </a:cubicBezTo>
                  <a:lnTo>
                    <a:pt x="1141" y="1511"/>
                  </a:lnTo>
                  <a:lnTo>
                    <a:pt x="1141" y="2364"/>
                  </a:lnTo>
                  <a:cubicBezTo>
                    <a:pt x="1141" y="2508"/>
                    <a:pt x="1249" y="2579"/>
                    <a:pt x="1357" y="2579"/>
                  </a:cubicBezTo>
                  <a:cubicBezTo>
                    <a:pt x="1465" y="2579"/>
                    <a:pt x="1573" y="2508"/>
                    <a:pt x="1573" y="2364"/>
                  </a:cubicBezTo>
                  <a:lnTo>
                    <a:pt x="1573" y="1511"/>
                  </a:lnTo>
                  <a:lnTo>
                    <a:pt x="2435" y="1511"/>
                  </a:lnTo>
                  <a:cubicBezTo>
                    <a:pt x="2720" y="1501"/>
                    <a:pt x="2723" y="1079"/>
                    <a:pt x="2445" y="1079"/>
                  </a:cubicBezTo>
                  <a:cubicBezTo>
                    <a:pt x="2442" y="1079"/>
                    <a:pt x="2439" y="1079"/>
                    <a:pt x="2435" y="1079"/>
                  </a:cubicBezTo>
                  <a:lnTo>
                    <a:pt x="1573" y="1079"/>
                  </a:lnTo>
                  <a:lnTo>
                    <a:pt x="1573" y="217"/>
                  </a:lnTo>
                  <a:cubicBezTo>
                    <a:pt x="1573" y="73"/>
                    <a:pt x="1465" y="1"/>
                    <a:pt x="13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1" name="Google Shape;8211;p96"/>
            <p:cNvSpPr/>
            <p:nvPr/>
          </p:nvSpPr>
          <p:spPr>
            <a:xfrm>
              <a:off x="6258459" y="1986677"/>
              <a:ext cx="11318" cy="74487"/>
            </a:xfrm>
            <a:custGeom>
              <a:rect b="b" l="l" r="r" t="t"/>
              <a:pathLst>
                <a:path extrusionOk="0" h="2843" w="432">
                  <a:moveTo>
                    <a:pt x="216" y="0"/>
                  </a:moveTo>
                  <a:cubicBezTo>
                    <a:pt x="108" y="0"/>
                    <a:pt x="0" y="72"/>
                    <a:pt x="0" y="216"/>
                  </a:cubicBezTo>
                  <a:lnTo>
                    <a:pt x="0" y="2622"/>
                  </a:lnTo>
                  <a:cubicBezTo>
                    <a:pt x="0" y="2747"/>
                    <a:pt x="96" y="2843"/>
                    <a:pt x="22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2" name="Google Shape;8212;p96"/>
            <p:cNvSpPr/>
            <p:nvPr/>
          </p:nvSpPr>
          <p:spPr>
            <a:xfrm>
              <a:off x="6298623" y="1986677"/>
              <a:ext cx="11345" cy="74487"/>
            </a:xfrm>
            <a:custGeom>
              <a:rect b="b" l="l" r="r" t="t"/>
              <a:pathLst>
                <a:path extrusionOk="0" h="2843" w="433">
                  <a:moveTo>
                    <a:pt x="217" y="0"/>
                  </a:moveTo>
                  <a:cubicBezTo>
                    <a:pt x="109" y="0"/>
                    <a:pt x="1" y="72"/>
                    <a:pt x="1" y="216"/>
                  </a:cubicBezTo>
                  <a:lnTo>
                    <a:pt x="1" y="2622"/>
                  </a:lnTo>
                  <a:cubicBezTo>
                    <a:pt x="1" y="2747"/>
                    <a:pt x="97" y="2843"/>
                    <a:pt x="212" y="2843"/>
                  </a:cubicBezTo>
                  <a:cubicBezTo>
                    <a:pt x="336" y="2843"/>
                    <a:pt x="432" y="2747"/>
                    <a:pt x="432" y="2622"/>
                  </a:cubicBezTo>
                  <a:lnTo>
                    <a:pt x="432" y="216"/>
                  </a:lnTo>
                  <a:cubicBezTo>
                    <a:pt x="432" y="72"/>
                    <a:pt x="324" y="0"/>
                    <a:pt x="21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3" name="Google Shape;8213;p96"/>
            <p:cNvSpPr/>
            <p:nvPr/>
          </p:nvSpPr>
          <p:spPr>
            <a:xfrm>
              <a:off x="6338814" y="1986677"/>
              <a:ext cx="11318" cy="74487"/>
            </a:xfrm>
            <a:custGeom>
              <a:rect b="b" l="l" r="r" t="t"/>
              <a:pathLst>
                <a:path extrusionOk="0" h="2843" w="432">
                  <a:moveTo>
                    <a:pt x="216" y="0"/>
                  </a:moveTo>
                  <a:cubicBezTo>
                    <a:pt x="108" y="0"/>
                    <a:pt x="1" y="72"/>
                    <a:pt x="1" y="216"/>
                  </a:cubicBezTo>
                  <a:lnTo>
                    <a:pt x="1" y="2622"/>
                  </a:lnTo>
                  <a:cubicBezTo>
                    <a:pt x="1" y="2747"/>
                    <a:pt x="96" y="2843"/>
                    <a:pt x="211" y="2843"/>
                  </a:cubicBezTo>
                  <a:cubicBezTo>
                    <a:pt x="336" y="2843"/>
                    <a:pt x="432" y="2747"/>
                    <a:pt x="432" y="2622"/>
                  </a:cubicBezTo>
                  <a:lnTo>
                    <a:pt x="432" y="216"/>
                  </a:lnTo>
                  <a:cubicBezTo>
                    <a:pt x="432" y="72"/>
                    <a:pt x="324" y="0"/>
                    <a:pt x="216"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4" name="Google Shape;8214;p96"/>
            <p:cNvSpPr/>
            <p:nvPr/>
          </p:nvSpPr>
          <p:spPr>
            <a:xfrm>
              <a:off x="6394306" y="2194286"/>
              <a:ext cx="116118" cy="111979"/>
            </a:xfrm>
            <a:custGeom>
              <a:rect b="b" l="l" r="r" t="t"/>
              <a:pathLst>
                <a:path extrusionOk="0" h="4274" w="4432">
                  <a:moveTo>
                    <a:pt x="4118" y="0"/>
                  </a:moveTo>
                  <a:cubicBezTo>
                    <a:pt x="4068" y="0"/>
                    <a:pt x="4016" y="20"/>
                    <a:pt x="3969" y="66"/>
                  </a:cubicBezTo>
                  <a:lnTo>
                    <a:pt x="126" y="3910"/>
                  </a:lnTo>
                  <a:cubicBezTo>
                    <a:pt x="1" y="4044"/>
                    <a:pt x="97" y="4264"/>
                    <a:pt x="279" y="4274"/>
                  </a:cubicBezTo>
                  <a:cubicBezTo>
                    <a:pt x="336" y="4274"/>
                    <a:pt x="394" y="4245"/>
                    <a:pt x="432" y="4216"/>
                  </a:cubicBezTo>
                  <a:lnTo>
                    <a:pt x="4276" y="373"/>
                  </a:lnTo>
                  <a:cubicBezTo>
                    <a:pt x="4431" y="218"/>
                    <a:pt x="4285" y="0"/>
                    <a:pt x="4118"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15" name="Google Shape;8215;p96"/>
          <p:cNvGrpSpPr/>
          <p:nvPr/>
        </p:nvGrpSpPr>
        <p:grpSpPr>
          <a:xfrm>
            <a:off x="5760147" y="1836023"/>
            <a:ext cx="374293" cy="276069"/>
            <a:chOff x="5764222" y="2016598"/>
            <a:chExt cx="374293" cy="276069"/>
          </a:xfrm>
        </p:grpSpPr>
        <p:sp>
          <p:nvSpPr>
            <p:cNvPr id="8216" name="Google Shape;8216;p96"/>
            <p:cNvSpPr/>
            <p:nvPr/>
          </p:nvSpPr>
          <p:spPr>
            <a:xfrm>
              <a:off x="5925693" y="2209823"/>
              <a:ext cx="37440" cy="82844"/>
            </a:xfrm>
            <a:custGeom>
              <a:rect b="b" l="l" r="r" t="t"/>
              <a:pathLst>
                <a:path extrusionOk="0" h="3162" w="1429">
                  <a:moveTo>
                    <a:pt x="1333" y="0"/>
                  </a:moveTo>
                  <a:cubicBezTo>
                    <a:pt x="1208" y="144"/>
                    <a:pt x="1045" y="249"/>
                    <a:pt x="863" y="288"/>
                  </a:cubicBezTo>
                  <a:lnTo>
                    <a:pt x="269" y="403"/>
                  </a:lnTo>
                  <a:cubicBezTo>
                    <a:pt x="327" y="901"/>
                    <a:pt x="355" y="1764"/>
                    <a:pt x="96" y="2387"/>
                  </a:cubicBezTo>
                  <a:cubicBezTo>
                    <a:pt x="1" y="2617"/>
                    <a:pt x="77" y="2885"/>
                    <a:pt x="279" y="3039"/>
                  </a:cubicBezTo>
                  <a:lnTo>
                    <a:pt x="288" y="3048"/>
                  </a:lnTo>
                  <a:cubicBezTo>
                    <a:pt x="389" y="3125"/>
                    <a:pt x="504" y="3161"/>
                    <a:pt x="618" y="3161"/>
                  </a:cubicBezTo>
                  <a:cubicBezTo>
                    <a:pt x="830" y="3161"/>
                    <a:pt x="1035" y="3036"/>
                    <a:pt x="1122" y="2818"/>
                  </a:cubicBezTo>
                  <a:cubicBezTo>
                    <a:pt x="1323" y="2301"/>
                    <a:pt x="1419" y="1754"/>
                    <a:pt x="1419" y="1198"/>
                  </a:cubicBezTo>
                  <a:cubicBezTo>
                    <a:pt x="1429" y="796"/>
                    <a:pt x="1400" y="403"/>
                    <a:pt x="1333"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7" name="Google Shape;8217;p96"/>
            <p:cNvSpPr/>
            <p:nvPr/>
          </p:nvSpPr>
          <p:spPr>
            <a:xfrm>
              <a:off x="5932478" y="2209823"/>
              <a:ext cx="29973" cy="29396"/>
            </a:xfrm>
            <a:custGeom>
              <a:rect b="b" l="l" r="r" t="t"/>
              <a:pathLst>
                <a:path extrusionOk="0" h="1122" w="1144">
                  <a:moveTo>
                    <a:pt x="1064" y="0"/>
                  </a:moveTo>
                  <a:cubicBezTo>
                    <a:pt x="949" y="144"/>
                    <a:pt x="777" y="249"/>
                    <a:pt x="595" y="288"/>
                  </a:cubicBezTo>
                  <a:lnTo>
                    <a:pt x="0" y="403"/>
                  </a:lnTo>
                  <a:cubicBezTo>
                    <a:pt x="29" y="642"/>
                    <a:pt x="39" y="882"/>
                    <a:pt x="39" y="1122"/>
                  </a:cubicBezTo>
                  <a:lnTo>
                    <a:pt x="595" y="1006"/>
                  </a:lnTo>
                  <a:cubicBezTo>
                    <a:pt x="806" y="959"/>
                    <a:pt x="997" y="853"/>
                    <a:pt x="1141" y="690"/>
                  </a:cubicBezTo>
                  <a:cubicBezTo>
                    <a:pt x="1142" y="694"/>
                    <a:pt x="1142" y="696"/>
                    <a:pt x="1142" y="696"/>
                  </a:cubicBezTo>
                  <a:cubicBezTo>
                    <a:pt x="1143" y="696"/>
                    <a:pt x="1083" y="100"/>
                    <a:pt x="1064"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8" name="Google Shape;8218;p96"/>
            <p:cNvSpPr/>
            <p:nvPr/>
          </p:nvSpPr>
          <p:spPr>
            <a:xfrm>
              <a:off x="5913824" y="2016598"/>
              <a:ext cx="39772" cy="54103"/>
            </a:xfrm>
            <a:custGeom>
              <a:rect b="b" l="l" r="r" t="t"/>
              <a:pathLst>
                <a:path extrusionOk="0" h="2065" w="1518">
                  <a:moveTo>
                    <a:pt x="645" y="0"/>
                  </a:moveTo>
                  <a:cubicBezTo>
                    <a:pt x="324" y="0"/>
                    <a:pt x="1" y="254"/>
                    <a:pt x="89" y="675"/>
                  </a:cubicBezTo>
                  <a:lnTo>
                    <a:pt x="377" y="2026"/>
                  </a:lnTo>
                  <a:lnTo>
                    <a:pt x="1297" y="2026"/>
                  </a:lnTo>
                  <a:cubicBezTo>
                    <a:pt x="1374" y="2026"/>
                    <a:pt x="1451" y="2036"/>
                    <a:pt x="1518" y="2065"/>
                  </a:cubicBezTo>
                  <a:lnTo>
                    <a:pt x="1173" y="445"/>
                  </a:lnTo>
                  <a:lnTo>
                    <a:pt x="1182" y="445"/>
                  </a:lnTo>
                  <a:cubicBezTo>
                    <a:pt x="1113" y="137"/>
                    <a:pt x="880" y="0"/>
                    <a:pt x="64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19" name="Google Shape;8219;p96"/>
            <p:cNvSpPr/>
            <p:nvPr/>
          </p:nvSpPr>
          <p:spPr>
            <a:xfrm>
              <a:off x="5919667" y="2050081"/>
              <a:ext cx="34191" cy="20619"/>
            </a:xfrm>
            <a:custGeom>
              <a:rect b="b" l="l" r="r" t="t"/>
              <a:pathLst>
                <a:path extrusionOk="0" h="787" w="1305">
                  <a:moveTo>
                    <a:pt x="1" y="1"/>
                  </a:moveTo>
                  <a:lnTo>
                    <a:pt x="154" y="748"/>
                  </a:lnTo>
                  <a:lnTo>
                    <a:pt x="1074" y="748"/>
                  </a:lnTo>
                  <a:cubicBezTo>
                    <a:pt x="1151" y="748"/>
                    <a:pt x="1228" y="758"/>
                    <a:pt x="1304" y="787"/>
                  </a:cubicBezTo>
                  <a:lnTo>
                    <a:pt x="1141" y="30"/>
                  </a:lnTo>
                  <a:cubicBezTo>
                    <a:pt x="1055" y="1"/>
                    <a:pt x="959" y="1"/>
                    <a:pt x="873"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0" name="Google Shape;8220;p96"/>
            <p:cNvSpPr/>
            <p:nvPr/>
          </p:nvSpPr>
          <p:spPr>
            <a:xfrm>
              <a:off x="6013096" y="2018301"/>
              <a:ext cx="39510" cy="52898"/>
            </a:xfrm>
            <a:custGeom>
              <a:rect b="b" l="l" r="r" t="t"/>
              <a:pathLst>
                <a:path extrusionOk="0" h="2019" w="1508">
                  <a:moveTo>
                    <a:pt x="862" y="0"/>
                  </a:moveTo>
                  <a:cubicBezTo>
                    <a:pt x="630" y="0"/>
                    <a:pt x="400" y="135"/>
                    <a:pt x="336" y="437"/>
                  </a:cubicBezTo>
                  <a:lnTo>
                    <a:pt x="0" y="2019"/>
                  </a:lnTo>
                  <a:lnTo>
                    <a:pt x="1131" y="2019"/>
                  </a:lnTo>
                  <a:lnTo>
                    <a:pt x="1419" y="677"/>
                  </a:lnTo>
                  <a:cubicBezTo>
                    <a:pt x="1508" y="255"/>
                    <a:pt x="1182" y="0"/>
                    <a:pt x="86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1" name="Google Shape;8221;p96"/>
            <p:cNvSpPr/>
            <p:nvPr/>
          </p:nvSpPr>
          <p:spPr>
            <a:xfrm>
              <a:off x="6012834" y="2050841"/>
              <a:ext cx="34191" cy="20619"/>
            </a:xfrm>
            <a:custGeom>
              <a:rect b="b" l="l" r="r" t="t"/>
              <a:pathLst>
                <a:path extrusionOk="0" h="787" w="1305">
                  <a:moveTo>
                    <a:pt x="173" y="1"/>
                  </a:moveTo>
                  <a:lnTo>
                    <a:pt x="1" y="787"/>
                  </a:lnTo>
                  <a:lnTo>
                    <a:pt x="1141" y="787"/>
                  </a:lnTo>
                  <a:lnTo>
                    <a:pt x="1304"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2" name="Google Shape;8222;p96"/>
            <p:cNvSpPr/>
            <p:nvPr/>
          </p:nvSpPr>
          <p:spPr>
            <a:xfrm>
              <a:off x="5764222" y="2069679"/>
              <a:ext cx="201190" cy="176798"/>
            </a:xfrm>
            <a:custGeom>
              <a:rect b="b" l="l" r="r" t="t"/>
              <a:pathLst>
                <a:path extrusionOk="0" h="6748" w="7679">
                  <a:moveTo>
                    <a:pt x="2770" y="0"/>
                  </a:moveTo>
                  <a:cubicBezTo>
                    <a:pt x="1237" y="0"/>
                    <a:pt x="0" y="1247"/>
                    <a:pt x="0" y="2780"/>
                  </a:cubicBezTo>
                  <a:lnTo>
                    <a:pt x="0" y="5368"/>
                  </a:lnTo>
                  <a:cubicBezTo>
                    <a:pt x="0" y="6145"/>
                    <a:pt x="632" y="6748"/>
                    <a:pt x="1373" y="6748"/>
                  </a:cubicBezTo>
                  <a:cubicBezTo>
                    <a:pt x="1464" y="6748"/>
                    <a:pt x="1556" y="6739"/>
                    <a:pt x="1649" y="6720"/>
                  </a:cubicBezTo>
                  <a:lnTo>
                    <a:pt x="7017" y="5637"/>
                  </a:lnTo>
                  <a:cubicBezTo>
                    <a:pt x="7400" y="5560"/>
                    <a:pt x="7678" y="5224"/>
                    <a:pt x="7678" y="4831"/>
                  </a:cubicBezTo>
                  <a:lnTo>
                    <a:pt x="7678" y="671"/>
                  </a:lnTo>
                  <a:cubicBezTo>
                    <a:pt x="7678" y="298"/>
                    <a:pt x="7381" y="0"/>
                    <a:pt x="700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3" name="Google Shape;8223;p96"/>
            <p:cNvSpPr/>
            <p:nvPr/>
          </p:nvSpPr>
          <p:spPr>
            <a:xfrm>
              <a:off x="5769750" y="2069679"/>
              <a:ext cx="195662" cy="176562"/>
            </a:xfrm>
            <a:custGeom>
              <a:rect b="b" l="l" r="r" t="t"/>
              <a:pathLst>
                <a:path extrusionOk="0" h="6739" w="7468">
                  <a:moveTo>
                    <a:pt x="6250" y="0"/>
                  </a:moveTo>
                  <a:lnTo>
                    <a:pt x="6250" y="39"/>
                  </a:lnTo>
                  <a:lnTo>
                    <a:pt x="6250" y="4199"/>
                  </a:lnTo>
                  <a:cubicBezTo>
                    <a:pt x="6250" y="4592"/>
                    <a:pt x="5981" y="4927"/>
                    <a:pt x="5598" y="5004"/>
                  </a:cubicBezTo>
                  <a:lnTo>
                    <a:pt x="1342" y="5867"/>
                  </a:lnTo>
                  <a:lnTo>
                    <a:pt x="499" y="6030"/>
                  </a:lnTo>
                  <a:lnTo>
                    <a:pt x="221" y="6087"/>
                  </a:lnTo>
                  <a:cubicBezTo>
                    <a:pt x="144" y="6106"/>
                    <a:pt x="77" y="6116"/>
                    <a:pt x="0" y="6116"/>
                  </a:cubicBezTo>
                  <a:cubicBezTo>
                    <a:pt x="256" y="6507"/>
                    <a:pt x="691" y="6739"/>
                    <a:pt x="1150" y="6739"/>
                  </a:cubicBezTo>
                  <a:cubicBezTo>
                    <a:pt x="1242" y="6739"/>
                    <a:pt x="1335" y="6729"/>
                    <a:pt x="1428" y="6710"/>
                  </a:cubicBezTo>
                  <a:lnTo>
                    <a:pt x="1716" y="6653"/>
                  </a:lnTo>
                  <a:lnTo>
                    <a:pt x="2550" y="6490"/>
                  </a:lnTo>
                  <a:lnTo>
                    <a:pt x="6806" y="5627"/>
                  </a:lnTo>
                  <a:cubicBezTo>
                    <a:pt x="7189" y="5550"/>
                    <a:pt x="7467" y="5215"/>
                    <a:pt x="7467" y="4831"/>
                  </a:cubicBezTo>
                  <a:lnTo>
                    <a:pt x="7467" y="671"/>
                  </a:lnTo>
                  <a:cubicBezTo>
                    <a:pt x="7467" y="298"/>
                    <a:pt x="7170" y="0"/>
                    <a:pt x="679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4" name="Google Shape;8224;p96"/>
            <p:cNvSpPr/>
            <p:nvPr/>
          </p:nvSpPr>
          <p:spPr>
            <a:xfrm>
              <a:off x="5987236" y="2069679"/>
              <a:ext cx="151279" cy="119289"/>
            </a:xfrm>
            <a:custGeom>
              <a:rect b="b" l="l" r="r" t="t"/>
              <a:pathLst>
                <a:path extrusionOk="0" h="4553" w="5774">
                  <a:moveTo>
                    <a:pt x="4124" y="0"/>
                  </a:moveTo>
                  <a:cubicBezTo>
                    <a:pt x="4117" y="0"/>
                    <a:pt x="4110" y="0"/>
                    <a:pt x="4103" y="0"/>
                  </a:cubicBezTo>
                  <a:lnTo>
                    <a:pt x="1227" y="0"/>
                  </a:lnTo>
                  <a:cubicBezTo>
                    <a:pt x="546" y="0"/>
                    <a:pt x="0" y="547"/>
                    <a:pt x="0" y="1218"/>
                  </a:cubicBezTo>
                  <a:lnTo>
                    <a:pt x="0" y="3940"/>
                  </a:lnTo>
                  <a:cubicBezTo>
                    <a:pt x="0" y="4295"/>
                    <a:pt x="291" y="4552"/>
                    <a:pt x="611" y="4552"/>
                  </a:cubicBezTo>
                  <a:cubicBezTo>
                    <a:pt x="714" y="4552"/>
                    <a:pt x="820" y="4525"/>
                    <a:pt x="920" y="4467"/>
                  </a:cubicBezTo>
                  <a:lnTo>
                    <a:pt x="4706" y="2234"/>
                  </a:lnTo>
                  <a:cubicBezTo>
                    <a:pt x="5774" y="1624"/>
                    <a:pt x="5335" y="0"/>
                    <a:pt x="412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5" name="Google Shape;8225;p96"/>
            <p:cNvSpPr/>
            <p:nvPr/>
          </p:nvSpPr>
          <p:spPr>
            <a:xfrm>
              <a:off x="5986974" y="2071434"/>
              <a:ext cx="146930" cy="117533"/>
            </a:xfrm>
            <a:custGeom>
              <a:rect b="b" l="l" r="r" t="t"/>
              <a:pathLst>
                <a:path extrusionOk="0" h="4486" w="5608">
                  <a:moveTo>
                    <a:pt x="4496" y="1"/>
                  </a:moveTo>
                  <a:cubicBezTo>
                    <a:pt x="4544" y="125"/>
                    <a:pt x="4563" y="250"/>
                    <a:pt x="4563" y="384"/>
                  </a:cubicBezTo>
                  <a:cubicBezTo>
                    <a:pt x="4563" y="815"/>
                    <a:pt x="4343" y="1208"/>
                    <a:pt x="3969" y="1419"/>
                  </a:cubicBezTo>
                  <a:lnTo>
                    <a:pt x="183" y="3653"/>
                  </a:lnTo>
                  <a:cubicBezTo>
                    <a:pt x="125" y="3681"/>
                    <a:pt x="68" y="3710"/>
                    <a:pt x="0" y="3729"/>
                  </a:cubicBezTo>
                  <a:lnTo>
                    <a:pt x="0" y="3873"/>
                  </a:lnTo>
                  <a:cubicBezTo>
                    <a:pt x="0" y="4228"/>
                    <a:pt x="297" y="4485"/>
                    <a:pt x="620" y="4485"/>
                  </a:cubicBezTo>
                  <a:cubicBezTo>
                    <a:pt x="723" y="4485"/>
                    <a:pt x="830" y="4458"/>
                    <a:pt x="930" y="4400"/>
                  </a:cubicBezTo>
                  <a:lnTo>
                    <a:pt x="4716" y="2167"/>
                  </a:lnTo>
                  <a:cubicBezTo>
                    <a:pt x="5608" y="1659"/>
                    <a:pt x="5474" y="326"/>
                    <a:pt x="449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6" name="Google Shape;8226;p96"/>
            <p:cNvSpPr/>
            <p:nvPr/>
          </p:nvSpPr>
          <p:spPr>
            <a:xfrm>
              <a:off x="5958836" y="2073452"/>
              <a:ext cx="44985" cy="133122"/>
            </a:xfrm>
            <a:custGeom>
              <a:rect b="b" l="l" r="r" t="t"/>
              <a:pathLst>
                <a:path extrusionOk="0" h="5081" w="1717">
                  <a:moveTo>
                    <a:pt x="1" y="0"/>
                  </a:moveTo>
                  <a:cubicBezTo>
                    <a:pt x="164" y="125"/>
                    <a:pt x="250" y="317"/>
                    <a:pt x="250" y="518"/>
                  </a:cubicBezTo>
                  <a:lnTo>
                    <a:pt x="250" y="4687"/>
                  </a:lnTo>
                  <a:cubicBezTo>
                    <a:pt x="250" y="4822"/>
                    <a:pt x="221" y="4956"/>
                    <a:pt x="154" y="5080"/>
                  </a:cubicBezTo>
                  <a:cubicBezTo>
                    <a:pt x="509" y="4716"/>
                    <a:pt x="931" y="4381"/>
                    <a:pt x="1525" y="4381"/>
                  </a:cubicBezTo>
                  <a:cubicBezTo>
                    <a:pt x="1266" y="4304"/>
                    <a:pt x="1084" y="4064"/>
                    <a:pt x="1084" y="3796"/>
                  </a:cubicBezTo>
                  <a:lnTo>
                    <a:pt x="1084" y="1074"/>
                  </a:lnTo>
                  <a:cubicBezTo>
                    <a:pt x="1074" y="623"/>
                    <a:pt x="1324" y="211"/>
                    <a:pt x="1717"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27" name="Google Shape;8227;p96"/>
          <p:cNvGrpSpPr/>
          <p:nvPr/>
        </p:nvGrpSpPr>
        <p:grpSpPr>
          <a:xfrm>
            <a:off x="5321402" y="1835866"/>
            <a:ext cx="361927" cy="276515"/>
            <a:chOff x="5325477" y="2016441"/>
            <a:chExt cx="361927" cy="276515"/>
          </a:xfrm>
        </p:grpSpPr>
        <p:sp>
          <p:nvSpPr>
            <p:cNvPr id="8228" name="Google Shape;8228;p96"/>
            <p:cNvSpPr/>
            <p:nvPr/>
          </p:nvSpPr>
          <p:spPr>
            <a:xfrm>
              <a:off x="5514091" y="2232853"/>
              <a:ext cx="35449" cy="60103"/>
            </a:xfrm>
            <a:custGeom>
              <a:rect b="b" l="l" r="r" t="t"/>
              <a:pathLst>
                <a:path extrusionOk="0" h="2294" w="1353">
                  <a:moveTo>
                    <a:pt x="1058" y="0"/>
                  </a:moveTo>
                  <a:cubicBezTo>
                    <a:pt x="1007" y="0"/>
                    <a:pt x="955" y="21"/>
                    <a:pt x="911" y="70"/>
                  </a:cubicBezTo>
                  <a:lnTo>
                    <a:pt x="384" y="626"/>
                  </a:lnTo>
                  <a:cubicBezTo>
                    <a:pt x="144" y="894"/>
                    <a:pt x="0" y="1239"/>
                    <a:pt x="10" y="1594"/>
                  </a:cubicBezTo>
                  <a:lnTo>
                    <a:pt x="10" y="2083"/>
                  </a:lnTo>
                  <a:cubicBezTo>
                    <a:pt x="10" y="2198"/>
                    <a:pt x="96" y="2294"/>
                    <a:pt x="211" y="2294"/>
                  </a:cubicBezTo>
                  <a:cubicBezTo>
                    <a:pt x="336" y="2294"/>
                    <a:pt x="422" y="2198"/>
                    <a:pt x="422" y="2083"/>
                  </a:cubicBezTo>
                  <a:lnTo>
                    <a:pt x="422" y="1594"/>
                  </a:lnTo>
                  <a:cubicBezTo>
                    <a:pt x="422" y="1335"/>
                    <a:pt x="518" y="1096"/>
                    <a:pt x="690" y="913"/>
                  </a:cubicBezTo>
                  <a:lnTo>
                    <a:pt x="1208" y="348"/>
                  </a:lnTo>
                  <a:cubicBezTo>
                    <a:pt x="1353" y="196"/>
                    <a:pt x="1213" y="0"/>
                    <a:pt x="1058"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29" name="Google Shape;8229;p96"/>
            <p:cNvSpPr/>
            <p:nvPr/>
          </p:nvSpPr>
          <p:spPr>
            <a:xfrm>
              <a:off x="5605633" y="2232879"/>
              <a:ext cx="35291" cy="60077"/>
            </a:xfrm>
            <a:custGeom>
              <a:rect b="b" l="l" r="r" t="t"/>
              <a:pathLst>
                <a:path extrusionOk="0" h="2293" w="1347">
                  <a:moveTo>
                    <a:pt x="302" y="1"/>
                  </a:moveTo>
                  <a:cubicBezTo>
                    <a:pt x="145" y="1"/>
                    <a:pt x="1" y="203"/>
                    <a:pt x="139" y="357"/>
                  </a:cubicBezTo>
                  <a:lnTo>
                    <a:pt x="666" y="912"/>
                  </a:lnTo>
                  <a:cubicBezTo>
                    <a:pt x="839" y="1095"/>
                    <a:pt x="935" y="1344"/>
                    <a:pt x="935" y="1593"/>
                  </a:cubicBezTo>
                  <a:lnTo>
                    <a:pt x="935" y="2082"/>
                  </a:lnTo>
                  <a:cubicBezTo>
                    <a:pt x="935" y="2197"/>
                    <a:pt x="1021" y="2293"/>
                    <a:pt x="1146" y="2293"/>
                  </a:cubicBezTo>
                  <a:cubicBezTo>
                    <a:pt x="1261" y="2293"/>
                    <a:pt x="1347" y="2207"/>
                    <a:pt x="1347" y="2091"/>
                  </a:cubicBezTo>
                  <a:lnTo>
                    <a:pt x="1347" y="1603"/>
                  </a:lnTo>
                  <a:cubicBezTo>
                    <a:pt x="1347" y="1238"/>
                    <a:pt x="1213" y="893"/>
                    <a:pt x="973" y="635"/>
                  </a:cubicBezTo>
                  <a:lnTo>
                    <a:pt x="446" y="69"/>
                  </a:lnTo>
                  <a:cubicBezTo>
                    <a:pt x="402" y="21"/>
                    <a:pt x="351" y="1"/>
                    <a:pt x="302"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0" name="Google Shape;8230;p96"/>
            <p:cNvSpPr/>
            <p:nvPr/>
          </p:nvSpPr>
          <p:spPr>
            <a:xfrm>
              <a:off x="5466852" y="2264476"/>
              <a:ext cx="219530" cy="28479"/>
            </a:xfrm>
            <a:custGeom>
              <a:rect b="b" l="l" r="r" t="t"/>
              <a:pathLst>
                <a:path extrusionOk="0" h="1087" w="8379">
                  <a:moveTo>
                    <a:pt x="297" y="0"/>
                  </a:moveTo>
                  <a:cubicBezTo>
                    <a:pt x="132" y="0"/>
                    <a:pt x="0" y="219"/>
                    <a:pt x="164" y="368"/>
                  </a:cubicBezTo>
                  <a:lnTo>
                    <a:pt x="902" y="1029"/>
                  </a:lnTo>
                  <a:cubicBezTo>
                    <a:pt x="940" y="1068"/>
                    <a:pt x="988" y="1087"/>
                    <a:pt x="1036" y="1087"/>
                  </a:cubicBezTo>
                  <a:lnTo>
                    <a:pt x="7449" y="1087"/>
                  </a:lnTo>
                  <a:cubicBezTo>
                    <a:pt x="7497" y="1087"/>
                    <a:pt x="7545" y="1068"/>
                    <a:pt x="7583" y="1039"/>
                  </a:cubicBezTo>
                  <a:lnTo>
                    <a:pt x="8292" y="387"/>
                  </a:lnTo>
                  <a:cubicBezTo>
                    <a:pt x="8379" y="310"/>
                    <a:pt x="8379" y="186"/>
                    <a:pt x="8302" y="99"/>
                  </a:cubicBezTo>
                  <a:cubicBezTo>
                    <a:pt x="8260" y="53"/>
                    <a:pt x="8202" y="28"/>
                    <a:pt x="8144" y="28"/>
                  </a:cubicBezTo>
                  <a:cubicBezTo>
                    <a:pt x="8096" y="28"/>
                    <a:pt x="8049" y="45"/>
                    <a:pt x="8015" y="80"/>
                  </a:cubicBezTo>
                  <a:lnTo>
                    <a:pt x="7363" y="675"/>
                  </a:lnTo>
                  <a:lnTo>
                    <a:pt x="1113" y="675"/>
                  </a:lnTo>
                  <a:lnTo>
                    <a:pt x="442" y="61"/>
                  </a:lnTo>
                  <a:cubicBezTo>
                    <a:pt x="395" y="18"/>
                    <a:pt x="345" y="0"/>
                    <a:pt x="297"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1" name="Google Shape;8231;p96"/>
            <p:cNvSpPr/>
            <p:nvPr/>
          </p:nvSpPr>
          <p:spPr>
            <a:xfrm>
              <a:off x="5325477" y="2064413"/>
              <a:ext cx="361665" cy="177060"/>
            </a:xfrm>
            <a:custGeom>
              <a:rect b="b" l="l" r="r" t="t"/>
              <a:pathLst>
                <a:path extrusionOk="0" h="6758" w="13804">
                  <a:moveTo>
                    <a:pt x="259" y="0"/>
                  </a:moveTo>
                  <a:cubicBezTo>
                    <a:pt x="116" y="0"/>
                    <a:pt x="1" y="125"/>
                    <a:pt x="20" y="269"/>
                  </a:cubicBezTo>
                  <a:lnTo>
                    <a:pt x="317" y="3115"/>
                  </a:lnTo>
                  <a:cubicBezTo>
                    <a:pt x="326" y="3269"/>
                    <a:pt x="461" y="3393"/>
                    <a:pt x="624" y="3393"/>
                  </a:cubicBezTo>
                  <a:lnTo>
                    <a:pt x="1084" y="3393"/>
                  </a:lnTo>
                  <a:cubicBezTo>
                    <a:pt x="1208" y="3393"/>
                    <a:pt x="1314" y="3317"/>
                    <a:pt x="1371" y="3211"/>
                  </a:cubicBezTo>
                  <a:lnTo>
                    <a:pt x="1812" y="2272"/>
                  </a:lnTo>
                  <a:lnTo>
                    <a:pt x="5378" y="2272"/>
                  </a:lnTo>
                  <a:cubicBezTo>
                    <a:pt x="5627" y="2272"/>
                    <a:pt x="5838" y="2473"/>
                    <a:pt x="5838" y="2732"/>
                  </a:cubicBezTo>
                  <a:lnTo>
                    <a:pt x="5838" y="4572"/>
                  </a:lnTo>
                  <a:cubicBezTo>
                    <a:pt x="5838" y="4831"/>
                    <a:pt x="5886" y="5080"/>
                    <a:pt x="5963" y="5320"/>
                  </a:cubicBezTo>
                  <a:cubicBezTo>
                    <a:pt x="6049" y="5540"/>
                    <a:pt x="6164" y="5742"/>
                    <a:pt x="6308" y="5924"/>
                  </a:cubicBezTo>
                  <a:cubicBezTo>
                    <a:pt x="6739" y="6403"/>
                    <a:pt x="7324" y="6758"/>
                    <a:pt x="8024" y="6758"/>
                  </a:cubicBezTo>
                  <a:lnTo>
                    <a:pt x="12509" y="6758"/>
                  </a:lnTo>
                  <a:cubicBezTo>
                    <a:pt x="13228" y="6758"/>
                    <a:pt x="13804" y="6173"/>
                    <a:pt x="13804" y="5454"/>
                  </a:cubicBezTo>
                  <a:lnTo>
                    <a:pt x="10688" y="4141"/>
                  </a:lnTo>
                  <a:cubicBezTo>
                    <a:pt x="9826" y="3767"/>
                    <a:pt x="9270" y="2924"/>
                    <a:pt x="9270" y="1984"/>
                  </a:cubicBezTo>
                  <a:lnTo>
                    <a:pt x="9270" y="1610"/>
                  </a:lnTo>
                  <a:cubicBezTo>
                    <a:pt x="9270" y="1390"/>
                    <a:pt x="9097" y="1227"/>
                    <a:pt x="8886" y="1227"/>
                  </a:cubicBezTo>
                  <a:lnTo>
                    <a:pt x="1707" y="1227"/>
                  </a:lnTo>
                  <a:lnTo>
                    <a:pt x="1343" y="163"/>
                  </a:lnTo>
                  <a:cubicBezTo>
                    <a:pt x="1314" y="67"/>
                    <a:pt x="1218" y="0"/>
                    <a:pt x="11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2" name="Google Shape;8232;p96"/>
            <p:cNvSpPr/>
            <p:nvPr/>
          </p:nvSpPr>
          <p:spPr>
            <a:xfrm>
              <a:off x="5325477" y="2064413"/>
              <a:ext cx="361927" cy="171793"/>
            </a:xfrm>
            <a:custGeom>
              <a:rect b="b" l="l" r="r" t="t"/>
              <a:pathLst>
                <a:path extrusionOk="0" h="6557" w="13814">
                  <a:moveTo>
                    <a:pt x="259" y="0"/>
                  </a:moveTo>
                  <a:cubicBezTo>
                    <a:pt x="116" y="0"/>
                    <a:pt x="1" y="125"/>
                    <a:pt x="20" y="269"/>
                  </a:cubicBezTo>
                  <a:lnTo>
                    <a:pt x="48" y="546"/>
                  </a:lnTo>
                  <a:lnTo>
                    <a:pt x="499" y="546"/>
                  </a:lnTo>
                  <a:cubicBezTo>
                    <a:pt x="681" y="546"/>
                    <a:pt x="834" y="662"/>
                    <a:pt x="902" y="834"/>
                  </a:cubicBezTo>
                  <a:lnTo>
                    <a:pt x="1084" y="1371"/>
                  </a:lnTo>
                  <a:cubicBezTo>
                    <a:pt x="1160" y="1610"/>
                    <a:pt x="1390" y="1773"/>
                    <a:pt x="1649" y="1773"/>
                  </a:cubicBezTo>
                  <a:lnTo>
                    <a:pt x="8397" y="1773"/>
                  </a:lnTo>
                  <a:cubicBezTo>
                    <a:pt x="8608" y="1773"/>
                    <a:pt x="8781" y="1946"/>
                    <a:pt x="8781" y="2157"/>
                  </a:cubicBezTo>
                  <a:lnTo>
                    <a:pt x="8781" y="2531"/>
                  </a:lnTo>
                  <a:cubicBezTo>
                    <a:pt x="8781" y="3470"/>
                    <a:pt x="9337" y="4323"/>
                    <a:pt x="10199" y="4687"/>
                  </a:cubicBezTo>
                  <a:lnTo>
                    <a:pt x="13315" y="6010"/>
                  </a:lnTo>
                  <a:cubicBezTo>
                    <a:pt x="13315" y="6192"/>
                    <a:pt x="13276" y="6384"/>
                    <a:pt x="13200" y="6556"/>
                  </a:cubicBezTo>
                  <a:cubicBezTo>
                    <a:pt x="13573" y="6317"/>
                    <a:pt x="13804" y="5905"/>
                    <a:pt x="13813" y="5464"/>
                  </a:cubicBezTo>
                  <a:lnTo>
                    <a:pt x="10688" y="4141"/>
                  </a:lnTo>
                  <a:cubicBezTo>
                    <a:pt x="9816" y="3767"/>
                    <a:pt x="9260" y="2924"/>
                    <a:pt x="9260" y="1984"/>
                  </a:cubicBezTo>
                  <a:lnTo>
                    <a:pt x="9260" y="1610"/>
                  </a:lnTo>
                  <a:cubicBezTo>
                    <a:pt x="9260" y="1390"/>
                    <a:pt x="9087" y="1227"/>
                    <a:pt x="8877" y="1227"/>
                  </a:cubicBezTo>
                  <a:lnTo>
                    <a:pt x="1707" y="1227"/>
                  </a:lnTo>
                  <a:lnTo>
                    <a:pt x="1343" y="163"/>
                  </a:lnTo>
                  <a:cubicBezTo>
                    <a:pt x="1314" y="67"/>
                    <a:pt x="1218" y="0"/>
                    <a:pt x="1122"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3" name="Google Shape;8233;p96"/>
            <p:cNvSpPr/>
            <p:nvPr/>
          </p:nvSpPr>
          <p:spPr>
            <a:xfrm>
              <a:off x="5567329" y="2102062"/>
              <a:ext cx="111036" cy="101735"/>
            </a:xfrm>
            <a:custGeom>
              <a:rect b="b" l="l" r="r" t="t"/>
              <a:pathLst>
                <a:path extrusionOk="0" h="3883" w="4238">
                  <a:moveTo>
                    <a:pt x="29" y="1"/>
                  </a:moveTo>
                  <a:lnTo>
                    <a:pt x="0" y="30"/>
                  </a:lnTo>
                  <a:cubicBezTo>
                    <a:pt x="19" y="68"/>
                    <a:pt x="29" y="116"/>
                    <a:pt x="29" y="173"/>
                  </a:cubicBezTo>
                  <a:lnTo>
                    <a:pt x="29" y="547"/>
                  </a:lnTo>
                  <a:cubicBezTo>
                    <a:pt x="29" y="1487"/>
                    <a:pt x="585" y="2330"/>
                    <a:pt x="1457" y="2704"/>
                  </a:cubicBezTo>
                  <a:lnTo>
                    <a:pt x="4237" y="3883"/>
                  </a:lnTo>
                  <a:cubicBezTo>
                    <a:pt x="4237" y="3883"/>
                    <a:pt x="4112" y="308"/>
                    <a:pt x="355"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4" name="Google Shape;8234;p96"/>
            <p:cNvSpPr/>
            <p:nvPr/>
          </p:nvSpPr>
          <p:spPr>
            <a:xfrm>
              <a:off x="5567329" y="2102062"/>
              <a:ext cx="111036" cy="101735"/>
            </a:xfrm>
            <a:custGeom>
              <a:rect b="b" l="l" r="r" t="t"/>
              <a:pathLst>
                <a:path extrusionOk="0" h="3883" w="4238">
                  <a:moveTo>
                    <a:pt x="29" y="1"/>
                  </a:moveTo>
                  <a:lnTo>
                    <a:pt x="0" y="30"/>
                  </a:lnTo>
                  <a:cubicBezTo>
                    <a:pt x="19" y="68"/>
                    <a:pt x="29" y="126"/>
                    <a:pt x="29" y="173"/>
                  </a:cubicBezTo>
                  <a:lnTo>
                    <a:pt x="29" y="442"/>
                  </a:lnTo>
                  <a:cubicBezTo>
                    <a:pt x="2684" y="701"/>
                    <a:pt x="3480" y="2627"/>
                    <a:pt x="3710" y="3653"/>
                  </a:cubicBezTo>
                  <a:lnTo>
                    <a:pt x="4237" y="3883"/>
                  </a:lnTo>
                  <a:cubicBezTo>
                    <a:pt x="4237" y="3883"/>
                    <a:pt x="4122" y="308"/>
                    <a:pt x="365" y="1"/>
                  </a:cubicBezTo>
                  <a:close/>
                </a:path>
              </a:pathLst>
            </a:custGeom>
            <a:solidFill>
              <a:srgbClr val="C7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5" name="Google Shape;8235;p96"/>
            <p:cNvSpPr/>
            <p:nvPr/>
          </p:nvSpPr>
          <p:spPr>
            <a:xfrm>
              <a:off x="5506309" y="2128943"/>
              <a:ext cx="37676" cy="63587"/>
            </a:xfrm>
            <a:custGeom>
              <a:rect b="b" l="l" r="r" t="t"/>
              <a:pathLst>
                <a:path extrusionOk="0" h="2427" w="1438">
                  <a:moveTo>
                    <a:pt x="173" y="1"/>
                  </a:moveTo>
                  <a:cubicBezTo>
                    <a:pt x="77" y="1"/>
                    <a:pt x="0" y="77"/>
                    <a:pt x="0" y="173"/>
                  </a:cubicBezTo>
                  <a:lnTo>
                    <a:pt x="0" y="2253"/>
                  </a:lnTo>
                  <a:cubicBezTo>
                    <a:pt x="0" y="2349"/>
                    <a:pt x="77" y="2426"/>
                    <a:pt x="173" y="2426"/>
                  </a:cubicBezTo>
                  <a:lnTo>
                    <a:pt x="1265" y="2426"/>
                  </a:lnTo>
                  <a:cubicBezTo>
                    <a:pt x="1271" y="2426"/>
                    <a:pt x="1276" y="2426"/>
                    <a:pt x="1281" y="2426"/>
                  </a:cubicBezTo>
                  <a:cubicBezTo>
                    <a:pt x="1370" y="2426"/>
                    <a:pt x="1438" y="2353"/>
                    <a:pt x="1438" y="2263"/>
                  </a:cubicBezTo>
                  <a:lnTo>
                    <a:pt x="1438" y="173"/>
                  </a:lnTo>
                  <a:cubicBezTo>
                    <a:pt x="1438" y="77"/>
                    <a:pt x="1361" y="1"/>
                    <a:pt x="1265"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6" name="Google Shape;8236;p96"/>
            <p:cNvSpPr/>
            <p:nvPr/>
          </p:nvSpPr>
          <p:spPr>
            <a:xfrm>
              <a:off x="5530413" y="2128681"/>
              <a:ext cx="13572" cy="63823"/>
            </a:xfrm>
            <a:custGeom>
              <a:rect b="b" l="l" r="r" t="t"/>
              <a:pathLst>
                <a:path extrusionOk="0" h="2436" w="518">
                  <a:moveTo>
                    <a:pt x="0" y="1"/>
                  </a:moveTo>
                  <a:lnTo>
                    <a:pt x="0" y="2436"/>
                  </a:lnTo>
                  <a:lnTo>
                    <a:pt x="345" y="2436"/>
                  </a:lnTo>
                  <a:cubicBezTo>
                    <a:pt x="441" y="2436"/>
                    <a:pt x="518" y="2359"/>
                    <a:pt x="518" y="2263"/>
                  </a:cubicBezTo>
                  <a:lnTo>
                    <a:pt x="518" y="183"/>
                  </a:lnTo>
                  <a:cubicBezTo>
                    <a:pt x="518" y="78"/>
                    <a:pt x="441" y="1"/>
                    <a:pt x="34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7" name="Google Shape;8237;p96"/>
            <p:cNvSpPr/>
            <p:nvPr/>
          </p:nvSpPr>
          <p:spPr>
            <a:xfrm>
              <a:off x="5503532" y="2078718"/>
              <a:ext cx="17606" cy="17868"/>
            </a:xfrm>
            <a:custGeom>
              <a:rect b="b" l="l" r="r" t="t"/>
              <a:pathLst>
                <a:path extrusionOk="0" h="682" w="672">
                  <a:moveTo>
                    <a:pt x="1" y="0"/>
                  </a:moveTo>
                  <a:lnTo>
                    <a:pt x="1" y="681"/>
                  </a:lnTo>
                  <a:lnTo>
                    <a:pt x="672" y="681"/>
                  </a:lnTo>
                  <a:lnTo>
                    <a:pt x="672" y="0"/>
                  </a:lnTo>
                  <a:close/>
                </a:path>
              </a:pathLst>
            </a:custGeom>
            <a:solidFill>
              <a:srgbClr val="C3CB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8" name="Google Shape;8238;p96"/>
            <p:cNvSpPr/>
            <p:nvPr/>
          </p:nvSpPr>
          <p:spPr>
            <a:xfrm>
              <a:off x="5489960" y="2060876"/>
              <a:ext cx="44226" cy="17868"/>
            </a:xfrm>
            <a:custGeom>
              <a:rect b="b" l="l" r="r" t="t"/>
              <a:pathLst>
                <a:path extrusionOk="0" h="682" w="1688">
                  <a:moveTo>
                    <a:pt x="212" y="1"/>
                  </a:moveTo>
                  <a:cubicBezTo>
                    <a:pt x="97" y="1"/>
                    <a:pt x="1" y="97"/>
                    <a:pt x="1" y="212"/>
                  </a:cubicBezTo>
                  <a:lnTo>
                    <a:pt x="1" y="471"/>
                  </a:lnTo>
                  <a:cubicBezTo>
                    <a:pt x="1" y="586"/>
                    <a:pt x="97" y="681"/>
                    <a:pt x="212" y="681"/>
                  </a:cubicBezTo>
                  <a:lnTo>
                    <a:pt x="1477" y="681"/>
                  </a:lnTo>
                  <a:cubicBezTo>
                    <a:pt x="1602" y="681"/>
                    <a:pt x="1688" y="586"/>
                    <a:pt x="1688" y="471"/>
                  </a:cubicBezTo>
                  <a:lnTo>
                    <a:pt x="1688" y="212"/>
                  </a:lnTo>
                  <a:cubicBezTo>
                    <a:pt x="1688" y="97"/>
                    <a:pt x="1592" y="1"/>
                    <a:pt x="147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39" name="Google Shape;8239;p96"/>
            <p:cNvSpPr/>
            <p:nvPr/>
          </p:nvSpPr>
          <p:spPr>
            <a:xfrm>
              <a:off x="5518859" y="2060640"/>
              <a:ext cx="15589" cy="18104"/>
            </a:xfrm>
            <a:custGeom>
              <a:rect b="b" l="l" r="r" t="t"/>
              <a:pathLst>
                <a:path extrusionOk="0" h="691" w="595">
                  <a:moveTo>
                    <a:pt x="0" y="0"/>
                  </a:moveTo>
                  <a:lnTo>
                    <a:pt x="0" y="10"/>
                  </a:lnTo>
                  <a:lnTo>
                    <a:pt x="0" y="690"/>
                  </a:lnTo>
                  <a:lnTo>
                    <a:pt x="374" y="690"/>
                  </a:lnTo>
                  <a:cubicBezTo>
                    <a:pt x="489" y="690"/>
                    <a:pt x="595" y="595"/>
                    <a:pt x="595" y="470"/>
                  </a:cubicBezTo>
                  <a:lnTo>
                    <a:pt x="595" y="221"/>
                  </a:lnTo>
                  <a:cubicBezTo>
                    <a:pt x="595" y="96"/>
                    <a:pt x="489" y="0"/>
                    <a:pt x="374" y="0"/>
                  </a:cubicBezTo>
                  <a:close/>
                </a:path>
              </a:pathLst>
            </a:custGeom>
            <a:solidFill>
              <a:srgbClr val="99AA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0" name="Google Shape;8240;p96"/>
            <p:cNvSpPr/>
            <p:nvPr/>
          </p:nvSpPr>
          <p:spPr>
            <a:xfrm>
              <a:off x="5496746" y="2016441"/>
              <a:ext cx="31178" cy="44461"/>
            </a:xfrm>
            <a:custGeom>
              <a:rect b="b" l="l" r="r" t="t"/>
              <a:pathLst>
                <a:path extrusionOk="0" h="1697" w="1190">
                  <a:moveTo>
                    <a:pt x="631" y="0"/>
                  </a:moveTo>
                  <a:cubicBezTo>
                    <a:pt x="626" y="0"/>
                    <a:pt x="620" y="0"/>
                    <a:pt x="614" y="0"/>
                  </a:cubicBezTo>
                  <a:lnTo>
                    <a:pt x="576" y="0"/>
                  </a:lnTo>
                  <a:cubicBezTo>
                    <a:pt x="260" y="0"/>
                    <a:pt x="1" y="250"/>
                    <a:pt x="1" y="566"/>
                  </a:cubicBezTo>
                  <a:lnTo>
                    <a:pt x="1" y="1697"/>
                  </a:lnTo>
                  <a:lnTo>
                    <a:pt x="1189" y="1697"/>
                  </a:lnTo>
                  <a:lnTo>
                    <a:pt x="1189" y="566"/>
                  </a:lnTo>
                  <a:cubicBezTo>
                    <a:pt x="1189" y="255"/>
                    <a:pt x="940" y="0"/>
                    <a:pt x="63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1" name="Google Shape;8241;p96"/>
            <p:cNvSpPr/>
            <p:nvPr/>
          </p:nvSpPr>
          <p:spPr>
            <a:xfrm>
              <a:off x="5502039" y="2016441"/>
              <a:ext cx="25886" cy="44226"/>
            </a:xfrm>
            <a:custGeom>
              <a:rect b="b" l="l" r="r" t="t"/>
              <a:pathLst>
                <a:path extrusionOk="0" h="1688" w="988">
                  <a:moveTo>
                    <a:pt x="393" y="0"/>
                  </a:moveTo>
                  <a:cubicBezTo>
                    <a:pt x="249" y="0"/>
                    <a:pt x="115" y="48"/>
                    <a:pt x="0" y="144"/>
                  </a:cubicBezTo>
                  <a:cubicBezTo>
                    <a:pt x="230" y="230"/>
                    <a:pt x="383" y="451"/>
                    <a:pt x="393" y="690"/>
                  </a:cubicBezTo>
                  <a:lnTo>
                    <a:pt x="393" y="1687"/>
                  </a:lnTo>
                  <a:lnTo>
                    <a:pt x="987" y="1687"/>
                  </a:lnTo>
                  <a:lnTo>
                    <a:pt x="987" y="585"/>
                  </a:lnTo>
                  <a:cubicBezTo>
                    <a:pt x="978" y="259"/>
                    <a:pt x="719" y="0"/>
                    <a:pt x="393"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2" name="Google Shape;8242;p96"/>
            <p:cNvSpPr/>
            <p:nvPr/>
          </p:nvSpPr>
          <p:spPr>
            <a:xfrm>
              <a:off x="5363676" y="2019165"/>
              <a:ext cx="133096" cy="34741"/>
            </a:xfrm>
            <a:custGeom>
              <a:rect b="b" l="l" r="r" t="t"/>
              <a:pathLst>
                <a:path extrusionOk="0" h="1326" w="5080">
                  <a:moveTo>
                    <a:pt x="904" y="1"/>
                  </a:moveTo>
                  <a:cubicBezTo>
                    <a:pt x="734" y="1"/>
                    <a:pt x="566" y="67"/>
                    <a:pt x="440" y="184"/>
                  </a:cubicBezTo>
                  <a:cubicBezTo>
                    <a:pt x="1" y="595"/>
                    <a:pt x="300" y="1326"/>
                    <a:pt x="894" y="1326"/>
                  </a:cubicBezTo>
                  <a:cubicBezTo>
                    <a:pt x="909" y="1326"/>
                    <a:pt x="924" y="1325"/>
                    <a:pt x="939" y="1325"/>
                  </a:cubicBezTo>
                  <a:lnTo>
                    <a:pt x="5080" y="1037"/>
                  </a:lnTo>
                  <a:lnTo>
                    <a:pt x="5080" y="289"/>
                  </a:lnTo>
                  <a:lnTo>
                    <a:pt x="939" y="2"/>
                  </a:lnTo>
                  <a:cubicBezTo>
                    <a:pt x="927" y="1"/>
                    <a:pt x="916" y="1"/>
                    <a:pt x="904" y="1"/>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3" name="Google Shape;8243;p96"/>
            <p:cNvSpPr/>
            <p:nvPr/>
          </p:nvSpPr>
          <p:spPr>
            <a:xfrm>
              <a:off x="5482939" y="2025977"/>
              <a:ext cx="14331" cy="21379"/>
            </a:xfrm>
            <a:custGeom>
              <a:rect b="b" l="l" r="r" t="t"/>
              <a:pathLst>
                <a:path extrusionOk="0" h="816" w="547">
                  <a:moveTo>
                    <a:pt x="49" y="1"/>
                  </a:moveTo>
                  <a:cubicBezTo>
                    <a:pt x="20" y="68"/>
                    <a:pt x="1" y="144"/>
                    <a:pt x="1" y="221"/>
                  </a:cubicBezTo>
                  <a:lnTo>
                    <a:pt x="10" y="221"/>
                  </a:lnTo>
                  <a:lnTo>
                    <a:pt x="10" y="815"/>
                  </a:lnTo>
                  <a:lnTo>
                    <a:pt x="547" y="777"/>
                  </a:lnTo>
                  <a:lnTo>
                    <a:pt x="547" y="29"/>
                  </a:lnTo>
                  <a:lnTo>
                    <a:pt x="49" y="1"/>
                  </a:ln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4" name="Google Shape;8244;p96"/>
            <p:cNvSpPr/>
            <p:nvPr/>
          </p:nvSpPr>
          <p:spPr>
            <a:xfrm>
              <a:off x="5584647" y="2123179"/>
              <a:ext cx="26645" cy="52007"/>
            </a:xfrm>
            <a:custGeom>
              <a:rect b="b" l="l" r="r" t="t"/>
              <a:pathLst>
                <a:path extrusionOk="0" h="1985" w="1017">
                  <a:moveTo>
                    <a:pt x="509" y="0"/>
                  </a:moveTo>
                  <a:cubicBezTo>
                    <a:pt x="255" y="0"/>
                    <a:pt x="1" y="173"/>
                    <a:pt x="20" y="518"/>
                  </a:cubicBezTo>
                  <a:lnTo>
                    <a:pt x="20" y="1361"/>
                  </a:lnTo>
                  <a:cubicBezTo>
                    <a:pt x="240" y="1582"/>
                    <a:pt x="499" y="1773"/>
                    <a:pt x="796" y="1898"/>
                  </a:cubicBezTo>
                  <a:lnTo>
                    <a:pt x="998" y="1984"/>
                  </a:lnTo>
                  <a:lnTo>
                    <a:pt x="998" y="518"/>
                  </a:lnTo>
                  <a:cubicBezTo>
                    <a:pt x="1017" y="173"/>
                    <a:pt x="763" y="0"/>
                    <a:pt x="509" y="0"/>
                  </a:cubicBezTo>
                  <a:close/>
                </a:path>
              </a:pathLst>
            </a:custGeom>
            <a:solidFill>
              <a:srgbClr val="D6DB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5" name="Google Shape;8245;p96"/>
            <p:cNvSpPr/>
            <p:nvPr/>
          </p:nvSpPr>
          <p:spPr>
            <a:xfrm>
              <a:off x="5592429" y="2123913"/>
              <a:ext cx="18366" cy="51011"/>
            </a:xfrm>
            <a:custGeom>
              <a:rect b="b" l="l" r="r" t="t"/>
              <a:pathLst>
                <a:path extrusionOk="0" h="1947" w="701">
                  <a:moveTo>
                    <a:pt x="229" y="1"/>
                  </a:moveTo>
                  <a:cubicBezTo>
                    <a:pt x="223" y="1"/>
                    <a:pt x="217" y="1"/>
                    <a:pt x="212" y="1"/>
                  </a:cubicBezTo>
                  <a:cubicBezTo>
                    <a:pt x="135" y="1"/>
                    <a:pt x="68" y="20"/>
                    <a:pt x="1" y="49"/>
                  </a:cubicBezTo>
                  <a:cubicBezTo>
                    <a:pt x="173" y="125"/>
                    <a:pt x="279" y="298"/>
                    <a:pt x="279" y="490"/>
                  </a:cubicBezTo>
                  <a:lnTo>
                    <a:pt x="279" y="1765"/>
                  </a:lnTo>
                  <a:cubicBezTo>
                    <a:pt x="346" y="1793"/>
                    <a:pt x="423" y="1832"/>
                    <a:pt x="490" y="1860"/>
                  </a:cubicBezTo>
                  <a:lnTo>
                    <a:pt x="701" y="1947"/>
                  </a:lnTo>
                  <a:lnTo>
                    <a:pt x="701" y="490"/>
                  </a:lnTo>
                  <a:cubicBezTo>
                    <a:pt x="701" y="218"/>
                    <a:pt x="489" y="1"/>
                    <a:pt x="229"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6" name="Google Shape;8246;p96"/>
            <p:cNvSpPr/>
            <p:nvPr/>
          </p:nvSpPr>
          <p:spPr>
            <a:xfrm>
              <a:off x="5526378" y="2019165"/>
              <a:ext cx="133096" cy="34558"/>
            </a:xfrm>
            <a:custGeom>
              <a:rect b="b" l="l" r="r" t="t"/>
              <a:pathLst>
                <a:path extrusionOk="0" h="1319" w="5080">
                  <a:moveTo>
                    <a:pt x="4186" y="0"/>
                  </a:moveTo>
                  <a:cubicBezTo>
                    <a:pt x="4172" y="0"/>
                    <a:pt x="4157" y="1"/>
                    <a:pt x="4142" y="2"/>
                  </a:cubicBezTo>
                  <a:lnTo>
                    <a:pt x="1" y="289"/>
                  </a:lnTo>
                  <a:lnTo>
                    <a:pt x="1" y="1037"/>
                  </a:lnTo>
                  <a:lnTo>
                    <a:pt x="4142" y="1315"/>
                  </a:lnTo>
                  <a:cubicBezTo>
                    <a:pt x="4162" y="1317"/>
                    <a:pt x="4183" y="1318"/>
                    <a:pt x="4204" y="1318"/>
                  </a:cubicBezTo>
                  <a:cubicBezTo>
                    <a:pt x="4365" y="1318"/>
                    <a:pt x="4521" y="1253"/>
                    <a:pt x="4640" y="1142"/>
                  </a:cubicBezTo>
                  <a:cubicBezTo>
                    <a:pt x="5080" y="731"/>
                    <a:pt x="4771" y="0"/>
                    <a:pt x="4186" y="0"/>
                  </a:cubicBezTo>
                  <a:close/>
                </a:path>
              </a:pathLst>
            </a:custGeom>
            <a:solidFill>
              <a:srgbClr val="AFBA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47" name="Google Shape;8247;p96"/>
            <p:cNvSpPr/>
            <p:nvPr/>
          </p:nvSpPr>
          <p:spPr>
            <a:xfrm>
              <a:off x="5526143" y="2025977"/>
              <a:ext cx="14593" cy="21379"/>
            </a:xfrm>
            <a:custGeom>
              <a:rect b="b" l="l" r="r" t="t"/>
              <a:pathLst>
                <a:path extrusionOk="0" h="816" w="557">
                  <a:moveTo>
                    <a:pt x="508" y="1"/>
                  </a:moveTo>
                  <a:lnTo>
                    <a:pt x="0" y="29"/>
                  </a:lnTo>
                  <a:lnTo>
                    <a:pt x="0" y="777"/>
                  </a:lnTo>
                  <a:lnTo>
                    <a:pt x="547" y="815"/>
                  </a:lnTo>
                  <a:lnTo>
                    <a:pt x="547" y="221"/>
                  </a:lnTo>
                  <a:lnTo>
                    <a:pt x="556" y="221"/>
                  </a:lnTo>
                  <a:cubicBezTo>
                    <a:pt x="547" y="144"/>
                    <a:pt x="537" y="68"/>
                    <a:pt x="508" y="1"/>
                  </a:cubicBezTo>
                  <a:close/>
                </a:path>
              </a:pathLst>
            </a:custGeom>
            <a:solidFill>
              <a:srgbClr val="79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48" name="Google Shape;8248;p96"/>
          <p:cNvGrpSpPr/>
          <p:nvPr/>
        </p:nvGrpSpPr>
        <p:grpSpPr>
          <a:xfrm>
            <a:off x="4866596" y="1836625"/>
            <a:ext cx="364180" cy="274812"/>
            <a:chOff x="4870671" y="2017200"/>
            <a:chExt cx="364180" cy="274812"/>
          </a:xfrm>
        </p:grpSpPr>
        <p:sp>
          <p:nvSpPr>
            <p:cNvPr id="8249" name="Google Shape;8249;p96"/>
            <p:cNvSpPr/>
            <p:nvPr/>
          </p:nvSpPr>
          <p:spPr>
            <a:xfrm>
              <a:off x="5143151" y="2097294"/>
              <a:ext cx="91700" cy="115044"/>
            </a:xfrm>
            <a:custGeom>
              <a:rect b="b" l="l" r="r" t="t"/>
              <a:pathLst>
                <a:path extrusionOk="0" h="4391" w="3500">
                  <a:moveTo>
                    <a:pt x="1" y="1"/>
                  </a:moveTo>
                  <a:lnTo>
                    <a:pt x="1" y="4391"/>
                  </a:lnTo>
                  <a:cubicBezTo>
                    <a:pt x="1" y="4391"/>
                    <a:pt x="1457" y="3070"/>
                    <a:pt x="2833" y="3070"/>
                  </a:cubicBezTo>
                  <a:cubicBezTo>
                    <a:pt x="2922" y="3070"/>
                    <a:pt x="3009" y="3076"/>
                    <a:pt x="3097" y="3087"/>
                  </a:cubicBezTo>
                  <a:cubicBezTo>
                    <a:pt x="3113" y="3089"/>
                    <a:pt x="3129" y="3091"/>
                    <a:pt x="3145" y="3091"/>
                  </a:cubicBezTo>
                  <a:cubicBezTo>
                    <a:pt x="3336" y="3091"/>
                    <a:pt x="3499" y="2936"/>
                    <a:pt x="3499" y="2733"/>
                  </a:cubicBezTo>
                  <a:lnTo>
                    <a:pt x="3499" y="1659"/>
                  </a:lnTo>
                  <a:cubicBezTo>
                    <a:pt x="3499" y="1456"/>
                    <a:pt x="3336" y="1301"/>
                    <a:pt x="3145" y="1301"/>
                  </a:cubicBezTo>
                  <a:cubicBezTo>
                    <a:pt x="3129" y="1301"/>
                    <a:pt x="3113" y="1302"/>
                    <a:pt x="3097" y="1304"/>
                  </a:cubicBezTo>
                  <a:cubicBezTo>
                    <a:pt x="3009" y="1316"/>
                    <a:pt x="2922" y="1321"/>
                    <a:pt x="2833" y="1321"/>
                  </a:cubicBezTo>
                  <a:cubicBezTo>
                    <a:pt x="1457" y="1321"/>
                    <a:pt x="1" y="1"/>
                    <a:pt x="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0" name="Google Shape;8250;p96"/>
            <p:cNvSpPr/>
            <p:nvPr/>
          </p:nvSpPr>
          <p:spPr>
            <a:xfrm>
              <a:off x="5143151" y="2097058"/>
              <a:ext cx="33667" cy="115280"/>
            </a:xfrm>
            <a:custGeom>
              <a:rect b="b" l="l" r="r" t="t"/>
              <a:pathLst>
                <a:path extrusionOk="0" h="4400" w="1285">
                  <a:moveTo>
                    <a:pt x="1" y="0"/>
                  </a:moveTo>
                  <a:lnTo>
                    <a:pt x="1" y="4400"/>
                  </a:lnTo>
                  <a:cubicBezTo>
                    <a:pt x="336" y="4112"/>
                    <a:pt x="691" y="3854"/>
                    <a:pt x="1074" y="3633"/>
                  </a:cubicBezTo>
                  <a:cubicBezTo>
                    <a:pt x="1218" y="3173"/>
                    <a:pt x="1285" y="2684"/>
                    <a:pt x="1285" y="2195"/>
                  </a:cubicBezTo>
                  <a:cubicBezTo>
                    <a:pt x="1285" y="1706"/>
                    <a:pt x="1218" y="1227"/>
                    <a:pt x="1074" y="757"/>
                  </a:cubicBezTo>
                  <a:cubicBezTo>
                    <a:pt x="691" y="547"/>
                    <a:pt x="336" y="288"/>
                    <a:pt x="1"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1" name="Google Shape;8251;p96"/>
            <p:cNvSpPr/>
            <p:nvPr/>
          </p:nvSpPr>
          <p:spPr>
            <a:xfrm>
              <a:off x="4870671" y="2017200"/>
              <a:ext cx="290584" cy="274471"/>
            </a:xfrm>
            <a:custGeom>
              <a:rect b="b" l="l" r="r" t="t"/>
              <a:pathLst>
                <a:path extrusionOk="0" h="10476" w="11091">
                  <a:moveTo>
                    <a:pt x="5694" y="0"/>
                  </a:moveTo>
                  <a:cubicBezTo>
                    <a:pt x="5474" y="0"/>
                    <a:pt x="5253" y="10"/>
                    <a:pt x="5042" y="38"/>
                  </a:cubicBezTo>
                  <a:cubicBezTo>
                    <a:pt x="4793" y="48"/>
                    <a:pt x="4553" y="96"/>
                    <a:pt x="4323" y="182"/>
                  </a:cubicBezTo>
                  <a:cubicBezTo>
                    <a:pt x="1649" y="901"/>
                    <a:pt x="0" y="3566"/>
                    <a:pt x="547" y="6269"/>
                  </a:cubicBezTo>
                  <a:cubicBezTo>
                    <a:pt x="1038" y="8741"/>
                    <a:pt x="3212" y="10475"/>
                    <a:pt x="5669" y="10475"/>
                  </a:cubicBezTo>
                  <a:cubicBezTo>
                    <a:pt x="5899" y="10475"/>
                    <a:pt x="6131" y="10460"/>
                    <a:pt x="6365" y="10429"/>
                  </a:cubicBezTo>
                  <a:cubicBezTo>
                    <a:pt x="9107" y="10074"/>
                    <a:pt x="11091" y="7659"/>
                    <a:pt x="10918" y="4898"/>
                  </a:cubicBezTo>
                  <a:cubicBezTo>
                    <a:pt x="10736" y="2147"/>
                    <a:pt x="8455" y="0"/>
                    <a:pt x="5694" y="0"/>
                  </a:cubicBezTo>
                  <a:close/>
                </a:path>
              </a:pathLst>
            </a:custGeom>
            <a:solidFill>
              <a:srgbClr val="EE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2" name="Google Shape;8252;p96"/>
            <p:cNvSpPr/>
            <p:nvPr/>
          </p:nvSpPr>
          <p:spPr>
            <a:xfrm>
              <a:off x="4911595" y="2046309"/>
              <a:ext cx="263729" cy="245704"/>
            </a:xfrm>
            <a:custGeom>
              <a:rect b="b" l="l" r="r" t="t"/>
              <a:pathLst>
                <a:path extrusionOk="0" h="9378" w="10066">
                  <a:moveTo>
                    <a:pt x="7362" y="1"/>
                  </a:moveTo>
                  <a:lnTo>
                    <a:pt x="7362" y="1"/>
                  </a:lnTo>
                  <a:cubicBezTo>
                    <a:pt x="9002" y="2091"/>
                    <a:pt x="8819" y="5072"/>
                    <a:pt x="6941" y="6950"/>
                  </a:cubicBezTo>
                  <a:cubicBezTo>
                    <a:pt x="5927" y="7969"/>
                    <a:pt x="4586" y="8486"/>
                    <a:pt x="3238" y="8486"/>
                  </a:cubicBezTo>
                  <a:cubicBezTo>
                    <a:pt x="2100" y="8486"/>
                    <a:pt x="957" y="8118"/>
                    <a:pt x="1" y="7372"/>
                  </a:cubicBezTo>
                  <a:lnTo>
                    <a:pt x="1" y="7372"/>
                  </a:lnTo>
                  <a:cubicBezTo>
                    <a:pt x="1040" y="8699"/>
                    <a:pt x="2579" y="9378"/>
                    <a:pt x="4125" y="9378"/>
                  </a:cubicBezTo>
                  <a:cubicBezTo>
                    <a:pt x="5461" y="9378"/>
                    <a:pt x="6802" y="8872"/>
                    <a:pt x="7832" y="7842"/>
                  </a:cubicBezTo>
                  <a:cubicBezTo>
                    <a:pt x="10065" y="5618"/>
                    <a:pt x="9845" y="1947"/>
                    <a:pt x="7362" y="1"/>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3" name="Google Shape;8253;p96"/>
            <p:cNvSpPr/>
            <p:nvPr/>
          </p:nvSpPr>
          <p:spPr>
            <a:xfrm>
              <a:off x="4872688" y="2101774"/>
              <a:ext cx="28899" cy="103045"/>
            </a:xfrm>
            <a:custGeom>
              <a:rect b="b" l="l" r="r" t="t"/>
              <a:pathLst>
                <a:path extrusionOk="0" h="3933" w="1103">
                  <a:moveTo>
                    <a:pt x="864" y="0"/>
                  </a:moveTo>
                  <a:cubicBezTo>
                    <a:pt x="827" y="0"/>
                    <a:pt x="790" y="10"/>
                    <a:pt x="757" y="31"/>
                  </a:cubicBezTo>
                  <a:cubicBezTo>
                    <a:pt x="297" y="328"/>
                    <a:pt x="0" y="1085"/>
                    <a:pt x="0" y="1967"/>
                  </a:cubicBezTo>
                  <a:cubicBezTo>
                    <a:pt x="0" y="2840"/>
                    <a:pt x="297" y="3606"/>
                    <a:pt x="757" y="3894"/>
                  </a:cubicBezTo>
                  <a:cubicBezTo>
                    <a:pt x="786" y="3913"/>
                    <a:pt x="824" y="3932"/>
                    <a:pt x="872" y="3932"/>
                  </a:cubicBezTo>
                  <a:cubicBezTo>
                    <a:pt x="920" y="3932"/>
                    <a:pt x="959" y="3913"/>
                    <a:pt x="1007" y="3884"/>
                  </a:cubicBezTo>
                  <a:cubicBezTo>
                    <a:pt x="1074" y="3836"/>
                    <a:pt x="1102" y="3741"/>
                    <a:pt x="1074" y="3654"/>
                  </a:cubicBezTo>
                  <a:cubicBezTo>
                    <a:pt x="872" y="3118"/>
                    <a:pt x="777" y="2542"/>
                    <a:pt x="777" y="1967"/>
                  </a:cubicBezTo>
                  <a:cubicBezTo>
                    <a:pt x="777" y="1392"/>
                    <a:pt x="872" y="817"/>
                    <a:pt x="1064" y="280"/>
                  </a:cubicBezTo>
                  <a:cubicBezTo>
                    <a:pt x="1093" y="194"/>
                    <a:pt x="1064" y="98"/>
                    <a:pt x="997" y="50"/>
                  </a:cubicBezTo>
                  <a:cubicBezTo>
                    <a:pt x="959" y="18"/>
                    <a:pt x="912" y="0"/>
                    <a:pt x="864" y="0"/>
                  </a:cubicBezTo>
                  <a:close/>
                </a:path>
              </a:pathLst>
            </a:custGeom>
            <a:solidFill>
              <a:srgbClr val="D6DD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4" name="Google Shape;8254;p96"/>
            <p:cNvSpPr/>
            <p:nvPr/>
          </p:nvSpPr>
          <p:spPr>
            <a:xfrm>
              <a:off x="4873946" y="2075024"/>
              <a:ext cx="73858" cy="159427"/>
            </a:xfrm>
            <a:custGeom>
              <a:rect b="b" l="l" r="r" t="t"/>
              <a:pathLst>
                <a:path extrusionOk="0" h="6085" w="2819">
                  <a:moveTo>
                    <a:pt x="1342" y="0"/>
                  </a:moveTo>
                  <a:cubicBezTo>
                    <a:pt x="1325" y="0"/>
                    <a:pt x="1308" y="2"/>
                    <a:pt x="1294" y="7"/>
                  </a:cubicBezTo>
                  <a:cubicBezTo>
                    <a:pt x="0" y="1829"/>
                    <a:pt x="0" y="4263"/>
                    <a:pt x="1294" y="6084"/>
                  </a:cubicBezTo>
                  <a:lnTo>
                    <a:pt x="1390" y="6084"/>
                  </a:lnTo>
                  <a:cubicBezTo>
                    <a:pt x="1572" y="6084"/>
                    <a:pt x="1812" y="5883"/>
                    <a:pt x="2003" y="5691"/>
                  </a:cubicBezTo>
                  <a:cubicBezTo>
                    <a:pt x="2291" y="5394"/>
                    <a:pt x="2502" y="5020"/>
                    <a:pt x="2598" y="4618"/>
                  </a:cubicBezTo>
                  <a:cubicBezTo>
                    <a:pt x="2607" y="4589"/>
                    <a:pt x="2617" y="4589"/>
                    <a:pt x="2617" y="4589"/>
                  </a:cubicBezTo>
                  <a:cubicBezTo>
                    <a:pt x="2751" y="4091"/>
                    <a:pt x="2818" y="3573"/>
                    <a:pt x="2818" y="3055"/>
                  </a:cubicBezTo>
                  <a:cubicBezTo>
                    <a:pt x="2818" y="1397"/>
                    <a:pt x="2176" y="17"/>
                    <a:pt x="1390" y="7"/>
                  </a:cubicBezTo>
                  <a:cubicBezTo>
                    <a:pt x="1376" y="2"/>
                    <a:pt x="1359" y="0"/>
                    <a:pt x="134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5" name="Google Shape;8255;p96"/>
            <p:cNvSpPr/>
            <p:nvPr/>
          </p:nvSpPr>
          <p:spPr>
            <a:xfrm>
              <a:off x="4904312" y="2074945"/>
              <a:ext cx="43492" cy="159244"/>
            </a:xfrm>
            <a:custGeom>
              <a:rect b="b" l="l" r="r" t="t"/>
              <a:pathLst>
                <a:path extrusionOk="0" h="6078" w="1660">
                  <a:moveTo>
                    <a:pt x="125" y="1"/>
                  </a:moveTo>
                  <a:cubicBezTo>
                    <a:pt x="97" y="39"/>
                    <a:pt x="58" y="87"/>
                    <a:pt x="30" y="135"/>
                  </a:cubicBezTo>
                  <a:cubicBezTo>
                    <a:pt x="605" y="547"/>
                    <a:pt x="1026" y="1697"/>
                    <a:pt x="1017" y="3030"/>
                  </a:cubicBezTo>
                  <a:cubicBezTo>
                    <a:pt x="1017" y="3547"/>
                    <a:pt x="950" y="4065"/>
                    <a:pt x="825" y="4573"/>
                  </a:cubicBezTo>
                  <a:cubicBezTo>
                    <a:pt x="816" y="4582"/>
                    <a:pt x="816" y="4602"/>
                    <a:pt x="806" y="4611"/>
                  </a:cubicBezTo>
                  <a:cubicBezTo>
                    <a:pt x="710" y="5023"/>
                    <a:pt x="499" y="5397"/>
                    <a:pt x="212" y="5694"/>
                  </a:cubicBezTo>
                  <a:cubicBezTo>
                    <a:pt x="145" y="5761"/>
                    <a:pt x="78" y="5819"/>
                    <a:pt x="1" y="5886"/>
                  </a:cubicBezTo>
                  <a:cubicBezTo>
                    <a:pt x="39" y="5944"/>
                    <a:pt x="87" y="6011"/>
                    <a:pt x="135" y="6078"/>
                  </a:cubicBezTo>
                  <a:lnTo>
                    <a:pt x="231" y="6078"/>
                  </a:lnTo>
                  <a:cubicBezTo>
                    <a:pt x="413" y="6078"/>
                    <a:pt x="653" y="5877"/>
                    <a:pt x="844" y="5685"/>
                  </a:cubicBezTo>
                  <a:cubicBezTo>
                    <a:pt x="1132" y="5388"/>
                    <a:pt x="1343" y="5014"/>
                    <a:pt x="1439" y="4602"/>
                  </a:cubicBezTo>
                  <a:cubicBezTo>
                    <a:pt x="1448" y="4592"/>
                    <a:pt x="1448" y="4573"/>
                    <a:pt x="1448" y="4563"/>
                  </a:cubicBezTo>
                  <a:cubicBezTo>
                    <a:pt x="1582" y="4065"/>
                    <a:pt x="1650" y="3547"/>
                    <a:pt x="1650" y="3030"/>
                  </a:cubicBezTo>
                  <a:cubicBezTo>
                    <a:pt x="1659" y="1391"/>
                    <a:pt x="1017" y="10"/>
                    <a:pt x="231"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6" name="Google Shape;8256;p96"/>
            <p:cNvSpPr/>
            <p:nvPr/>
          </p:nvSpPr>
          <p:spPr>
            <a:xfrm>
              <a:off x="4877693" y="2119407"/>
              <a:ext cx="36706" cy="70583"/>
            </a:xfrm>
            <a:custGeom>
              <a:rect b="b" l="l" r="r" t="t"/>
              <a:pathLst>
                <a:path extrusionOk="0" h="2694" w="1401">
                  <a:moveTo>
                    <a:pt x="701" y="0"/>
                  </a:moveTo>
                  <a:cubicBezTo>
                    <a:pt x="308" y="0"/>
                    <a:pt x="1" y="595"/>
                    <a:pt x="1" y="1342"/>
                  </a:cubicBezTo>
                  <a:cubicBezTo>
                    <a:pt x="1" y="2099"/>
                    <a:pt x="308" y="2694"/>
                    <a:pt x="701" y="2694"/>
                  </a:cubicBezTo>
                  <a:cubicBezTo>
                    <a:pt x="1084" y="2694"/>
                    <a:pt x="1400" y="2090"/>
                    <a:pt x="1400" y="1342"/>
                  </a:cubicBezTo>
                  <a:cubicBezTo>
                    <a:pt x="1400" y="604"/>
                    <a:pt x="1084" y="0"/>
                    <a:pt x="701"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7" name="Google Shape;8257;p96"/>
            <p:cNvSpPr/>
            <p:nvPr/>
          </p:nvSpPr>
          <p:spPr>
            <a:xfrm>
              <a:off x="5047888" y="2085504"/>
              <a:ext cx="106346" cy="54024"/>
            </a:xfrm>
            <a:custGeom>
              <a:rect b="b" l="l" r="r" t="t"/>
              <a:pathLst>
                <a:path extrusionOk="0" h="2062" w="4059">
                  <a:moveTo>
                    <a:pt x="2031" y="0"/>
                  </a:moveTo>
                  <a:cubicBezTo>
                    <a:pt x="1978" y="0"/>
                    <a:pt x="1926" y="19"/>
                    <a:pt x="1882" y="58"/>
                  </a:cubicBezTo>
                  <a:cubicBezTo>
                    <a:pt x="1652" y="317"/>
                    <a:pt x="1537" y="652"/>
                    <a:pt x="1576" y="988"/>
                  </a:cubicBezTo>
                  <a:cubicBezTo>
                    <a:pt x="1326" y="838"/>
                    <a:pt x="1039" y="731"/>
                    <a:pt x="521" y="731"/>
                  </a:cubicBezTo>
                  <a:cubicBezTo>
                    <a:pt x="444" y="731"/>
                    <a:pt x="361" y="733"/>
                    <a:pt x="272" y="738"/>
                  </a:cubicBezTo>
                  <a:cubicBezTo>
                    <a:pt x="0" y="757"/>
                    <a:pt x="22" y="1161"/>
                    <a:pt x="283" y="1161"/>
                  </a:cubicBezTo>
                  <a:cubicBezTo>
                    <a:pt x="289" y="1161"/>
                    <a:pt x="295" y="1161"/>
                    <a:pt x="301" y="1160"/>
                  </a:cubicBezTo>
                  <a:cubicBezTo>
                    <a:pt x="390" y="1154"/>
                    <a:pt x="472" y="1151"/>
                    <a:pt x="547" y="1151"/>
                  </a:cubicBezTo>
                  <a:cubicBezTo>
                    <a:pt x="1076" y="1151"/>
                    <a:pt x="1282" y="1293"/>
                    <a:pt x="1576" y="1486"/>
                  </a:cubicBezTo>
                  <a:cubicBezTo>
                    <a:pt x="1643" y="1534"/>
                    <a:pt x="1729" y="1591"/>
                    <a:pt x="1825" y="1649"/>
                  </a:cubicBezTo>
                  <a:cubicBezTo>
                    <a:pt x="2017" y="1774"/>
                    <a:pt x="2218" y="1869"/>
                    <a:pt x="2429" y="1956"/>
                  </a:cubicBezTo>
                  <a:cubicBezTo>
                    <a:pt x="2611" y="2023"/>
                    <a:pt x="2812" y="2061"/>
                    <a:pt x="3004" y="2061"/>
                  </a:cubicBezTo>
                  <a:cubicBezTo>
                    <a:pt x="3282" y="2061"/>
                    <a:pt x="3550" y="1975"/>
                    <a:pt x="3771" y="1812"/>
                  </a:cubicBezTo>
                  <a:cubicBezTo>
                    <a:pt x="3876" y="1735"/>
                    <a:pt x="3982" y="1639"/>
                    <a:pt x="4058" y="1524"/>
                  </a:cubicBezTo>
                  <a:cubicBezTo>
                    <a:pt x="4020" y="1361"/>
                    <a:pt x="3982" y="1198"/>
                    <a:pt x="3924" y="1045"/>
                  </a:cubicBezTo>
                  <a:cubicBezTo>
                    <a:pt x="3876" y="1055"/>
                    <a:pt x="3838" y="1093"/>
                    <a:pt x="3819" y="1141"/>
                  </a:cubicBezTo>
                  <a:cubicBezTo>
                    <a:pt x="3732" y="1275"/>
                    <a:pt x="3627" y="1390"/>
                    <a:pt x="3502" y="1486"/>
                  </a:cubicBezTo>
                  <a:cubicBezTo>
                    <a:pt x="3354" y="1596"/>
                    <a:pt x="3190" y="1649"/>
                    <a:pt x="3009" y="1649"/>
                  </a:cubicBezTo>
                  <a:cubicBezTo>
                    <a:pt x="2876" y="1649"/>
                    <a:pt x="2733" y="1620"/>
                    <a:pt x="2582" y="1563"/>
                  </a:cubicBezTo>
                  <a:cubicBezTo>
                    <a:pt x="2410" y="1496"/>
                    <a:pt x="2247" y="1419"/>
                    <a:pt x="2093" y="1323"/>
                  </a:cubicBezTo>
                  <a:cubicBezTo>
                    <a:pt x="1825" y="729"/>
                    <a:pt x="2160" y="374"/>
                    <a:pt x="2180" y="355"/>
                  </a:cubicBezTo>
                  <a:cubicBezTo>
                    <a:pt x="2256" y="278"/>
                    <a:pt x="2256" y="144"/>
                    <a:pt x="2180" y="58"/>
                  </a:cubicBezTo>
                  <a:cubicBezTo>
                    <a:pt x="2136" y="19"/>
                    <a:pt x="2084" y="0"/>
                    <a:pt x="20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8" name="Google Shape;8258;p96"/>
            <p:cNvSpPr/>
            <p:nvPr/>
          </p:nvSpPr>
          <p:spPr>
            <a:xfrm>
              <a:off x="5056508" y="2170313"/>
              <a:ext cx="99717" cy="68644"/>
            </a:xfrm>
            <a:custGeom>
              <a:rect b="b" l="l" r="r" t="t"/>
              <a:pathLst>
                <a:path extrusionOk="0" h="2620" w="3806">
                  <a:moveTo>
                    <a:pt x="3681" y="1"/>
                  </a:moveTo>
                  <a:cubicBezTo>
                    <a:pt x="3672" y="1"/>
                    <a:pt x="3662" y="2"/>
                    <a:pt x="3653" y="3"/>
                  </a:cubicBezTo>
                  <a:cubicBezTo>
                    <a:pt x="3202" y="61"/>
                    <a:pt x="2771" y="176"/>
                    <a:pt x="2349" y="339"/>
                  </a:cubicBezTo>
                  <a:cubicBezTo>
                    <a:pt x="2100" y="434"/>
                    <a:pt x="1851" y="559"/>
                    <a:pt x="1611" y="693"/>
                  </a:cubicBezTo>
                  <a:cubicBezTo>
                    <a:pt x="1601" y="703"/>
                    <a:pt x="1582" y="712"/>
                    <a:pt x="1573" y="722"/>
                  </a:cubicBezTo>
                  <a:cubicBezTo>
                    <a:pt x="1314" y="875"/>
                    <a:pt x="1065" y="1048"/>
                    <a:pt x="835" y="1259"/>
                  </a:cubicBezTo>
                  <a:cubicBezTo>
                    <a:pt x="451" y="942"/>
                    <a:pt x="528" y="415"/>
                    <a:pt x="537" y="387"/>
                  </a:cubicBezTo>
                  <a:cubicBezTo>
                    <a:pt x="548" y="241"/>
                    <a:pt x="435" y="160"/>
                    <a:pt x="324" y="160"/>
                  </a:cubicBezTo>
                  <a:cubicBezTo>
                    <a:pt x="237" y="160"/>
                    <a:pt x="150" y="210"/>
                    <a:pt x="125" y="319"/>
                  </a:cubicBezTo>
                  <a:cubicBezTo>
                    <a:pt x="125" y="358"/>
                    <a:pt x="1" y="1086"/>
                    <a:pt x="528" y="1556"/>
                  </a:cubicBezTo>
                  <a:cubicBezTo>
                    <a:pt x="394" y="1700"/>
                    <a:pt x="269" y="1863"/>
                    <a:pt x="154" y="2035"/>
                  </a:cubicBezTo>
                  <a:cubicBezTo>
                    <a:pt x="87" y="2131"/>
                    <a:pt x="116" y="2256"/>
                    <a:pt x="211" y="2323"/>
                  </a:cubicBezTo>
                  <a:cubicBezTo>
                    <a:pt x="250" y="2342"/>
                    <a:pt x="288" y="2361"/>
                    <a:pt x="336" y="2361"/>
                  </a:cubicBezTo>
                  <a:cubicBezTo>
                    <a:pt x="403" y="2361"/>
                    <a:pt x="470" y="2323"/>
                    <a:pt x="509" y="2265"/>
                  </a:cubicBezTo>
                  <a:cubicBezTo>
                    <a:pt x="720" y="1949"/>
                    <a:pt x="978" y="1671"/>
                    <a:pt x="1285" y="1431"/>
                  </a:cubicBezTo>
                  <a:lnTo>
                    <a:pt x="1285" y="1431"/>
                  </a:lnTo>
                  <a:cubicBezTo>
                    <a:pt x="1237" y="1815"/>
                    <a:pt x="1323" y="2189"/>
                    <a:pt x="1525" y="2524"/>
                  </a:cubicBezTo>
                  <a:cubicBezTo>
                    <a:pt x="1553" y="2582"/>
                    <a:pt x="1621" y="2620"/>
                    <a:pt x="1697" y="2620"/>
                  </a:cubicBezTo>
                  <a:cubicBezTo>
                    <a:pt x="1736" y="2610"/>
                    <a:pt x="1774" y="2601"/>
                    <a:pt x="1812" y="2582"/>
                  </a:cubicBezTo>
                  <a:cubicBezTo>
                    <a:pt x="1908" y="2524"/>
                    <a:pt x="1937" y="2390"/>
                    <a:pt x="1870" y="2294"/>
                  </a:cubicBezTo>
                  <a:cubicBezTo>
                    <a:pt x="1851" y="2275"/>
                    <a:pt x="1477" y="1652"/>
                    <a:pt x="1841" y="1058"/>
                  </a:cubicBezTo>
                  <a:cubicBezTo>
                    <a:pt x="2416" y="732"/>
                    <a:pt x="3039" y="521"/>
                    <a:pt x="3691" y="425"/>
                  </a:cubicBezTo>
                  <a:cubicBezTo>
                    <a:pt x="3710" y="425"/>
                    <a:pt x="3729" y="415"/>
                    <a:pt x="3748" y="406"/>
                  </a:cubicBezTo>
                  <a:cubicBezTo>
                    <a:pt x="3768" y="291"/>
                    <a:pt x="3787" y="176"/>
                    <a:pt x="3806" y="61"/>
                  </a:cubicBezTo>
                  <a:cubicBezTo>
                    <a:pt x="3774" y="21"/>
                    <a:pt x="3729" y="1"/>
                    <a:pt x="368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59" name="Google Shape;8259;p96"/>
            <p:cNvSpPr/>
            <p:nvPr/>
          </p:nvSpPr>
          <p:spPr>
            <a:xfrm>
              <a:off x="5064368" y="2140995"/>
              <a:ext cx="45405" cy="20567"/>
            </a:xfrm>
            <a:custGeom>
              <a:rect b="b" l="l" r="r" t="t"/>
              <a:pathLst>
                <a:path extrusionOk="0" h="785" w="1733">
                  <a:moveTo>
                    <a:pt x="706" y="1"/>
                  </a:moveTo>
                  <a:cubicBezTo>
                    <a:pt x="527" y="1"/>
                    <a:pt x="341" y="49"/>
                    <a:pt x="161" y="173"/>
                  </a:cubicBezTo>
                  <a:cubicBezTo>
                    <a:pt x="1" y="317"/>
                    <a:pt x="121" y="548"/>
                    <a:pt x="293" y="548"/>
                  </a:cubicBezTo>
                  <a:cubicBezTo>
                    <a:pt x="328" y="548"/>
                    <a:pt x="364" y="539"/>
                    <a:pt x="400" y="518"/>
                  </a:cubicBezTo>
                  <a:cubicBezTo>
                    <a:pt x="503" y="445"/>
                    <a:pt x="610" y="417"/>
                    <a:pt x="713" y="417"/>
                  </a:cubicBezTo>
                  <a:cubicBezTo>
                    <a:pt x="1046" y="417"/>
                    <a:pt x="1344" y="705"/>
                    <a:pt x="1359" y="720"/>
                  </a:cubicBezTo>
                  <a:cubicBezTo>
                    <a:pt x="1397" y="763"/>
                    <a:pt x="1450" y="784"/>
                    <a:pt x="1504" y="784"/>
                  </a:cubicBezTo>
                  <a:cubicBezTo>
                    <a:pt x="1558" y="784"/>
                    <a:pt x="1613" y="763"/>
                    <a:pt x="1656" y="720"/>
                  </a:cubicBezTo>
                  <a:cubicBezTo>
                    <a:pt x="1733" y="643"/>
                    <a:pt x="1733" y="509"/>
                    <a:pt x="1656" y="432"/>
                  </a:cubicBezTo>
                  <a:cubicBezTo>
                    <a:pt x="1477" y="246"/>
                    <a:pt x="1109" y="1"/>
                    <a:pt x="70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0" name="Google Shape;8260;p96"/>
            <p:cNvSpPr/>
            <p:nvPr/>
          </p:nvSpPr>
          <p:spPr>
            <a:xfrm>
              <a:off x="5039556" y="2037479"/>
              <a:ext cx="75482" cy="44016"/>
            </a:xfrm>
            <a:custGeom>
              <a:rect b="b" l="l" r="r" t="t"/>
              <a:pathLst>
                <a:path extrusionOk="0" h="1680" w="2881">
                  <a:moveTo>
                    <a:pt x="282" y="0"/>
                  </a:moveTo>
                  <a:cubicBezTo>
                    <a:pt x="140" y="0"/>
                    <a:pt x="0" y="146"/>
                    <a:pt x="92" y="309"/>
                  </a:cubicBezTo>
                  <a:cubicBezTo>
                    <a:pt x="379" y="769"/>
                    <a:pt x="868" y="1066"/>
                    <a:pt x="1405" y="1105"/>
                  </a:cubicBezTo>
                  <a:cubicBezTo>
                    <a:pt x="1817" y="1124"/>
                    <a:pt x="2200" y="1306"/>
                    <a:pt x="2488" y="1613"/>
                  </a:cubicBezTo>
                  <a:cubicBezTo>
                    <a:pt x="2526" y="1651"/>
                    <a:pt x="2584" y="1680"/>
                    <a:pt x="2651" y="1680"/>
                  </a:cubicBezTo>
                  <a:cubicBezTo>
                    <a:pt x="2699" y="1680"/>
                    <a:pt x="2737" y="1661"/>
                    <a:pt x="2776" y="1632"/>
                  </a:cubicBezTo>
                  <a:cubicBezTo>
                    <a:pt x="2862" y="1555"/>
                    <a:pt x="2881" y="1431"/>
                    <a:pt x="2804" y="1344"/>
                  </a:cubicBezTo>
                  <a:cubicBezTo>
                    <a:pt x="2450" y="951"/>
                    <a:pt x="1961" y="721"/>
                    <a:pt x="1434" y="693"/>
                  </a:cubicBezTo>
                  <a:cubicBezTo>
                    <a:pt x="1041" y="664"/>
                    <a:pt x="676" y="443"/>
                    <a:pt x="456" y="108"/>
                  </a:cubicBezTo>
                  <a:cubicBezTo>
                    <a:pt x="413" y="32"/>
                    <a:pt x="347" y="0"/>
                    <a:pt x="28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1" name="Google Shape;8261;p96"/>
            <p:cNvSpPr/>
            <p:nvPr/>
          </p:nvSpPr>
          <p:spPr>
            <a:xfrm>
              <a:off x="5016002" y="2240634"/>
              <a:ext cx="61884" cy="30995"/>
            </a:xfrm>
            <a:custGeom>
              <a:rect b="b" l="l" r="r" t="t"/>
              <a:pathLst>
                <a:path extrusionOk="0" h="1183" w="2362">
                  <a:moveTo>
                    <a:pt x="2136" y="1"/>
                  </a:moveTo>
                  <a:cubicBezTo>
                    <a:pt x="2048" y="1"/>
                    <a:pt x="1970" y="54"/>
                    <a:pt x="1940" y="137"/>
                  </a:cubicBezTo>
                  <a:cubicBezTo>
                    <a:pt x="1921" y="164"/>
                    <a:pt x="1646" y="776"/>
                    <a:pt x="502" y="776"/>
                  </a:cubicBezTo>
                  <a:cubicBezTo>
                    <a:pt x="438" y="776"/>
                    <a:pt x="370" y="774"/>
                    <a:pt x="300" y="770"/>
                  </a:cubicBezTo>
                  <a:cubicBezTo>
                    <a:pt x="294" y="769"/>
                    <a:pt x="288" y="769"/>
                    <a:pt x="282" y="769"/>
                  </a:cubicBezTo>
                  <a:cubicBezTo>
                    <a:pt x="21" y="769"/>
                    <a:pt x="0" y="1163"/>
                    <a:pt x="272" y="1182"/>
                  </a:cubicBezTo>
                  <a:lnTo>
                    <a:pt x="511" y="1182"/>
                  </a:lnTo>
                  <a:cubicBezTo>
                    <a:pt x="1949" y="1182"/>
                    <a:pt x="2313" y="319"/>
                    <a:pt x="2323" y="281"/>
                  </a:cubicBezTo>
                  <a:cubicBezTo>
                    <a:pt x="2361" y="176"/>
                    <a:pt x="2313" y="61"/>
                    <a:pt x="2208" y="13"/>
                  </a:cubicBezTo>
                  <a:cubicBezTo>
                    <a:pt x="2184" y="5"/>
                    <a:pt x="2159" y="1"/>
                    <a:pt x="213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2" name="Google Shape;8262;p96"/>
          <p:cNvGrpSpPr/>
          <p:nvPr/>
        </p:nvGrpSpPr>
        <p:grpSpPr>
          <a:xfrm>
            <a:off x="7140651" y="3174921"/>
            <a:ext cx="260690" cy="362032"/>
            <a:chOff x="7144726" y="3355496"/>
            <a:chExt cx="260690" cy="362032"/>
          </a:xfrm>
        </p:grpSpPr>
        <p:sp>
          <p:nvSpPr>
            <p:cNvPr id="8263" name="Google Shape;8263;p96"/>
            <p:cNvSpPr/>
            <p:nvPr/>
          </p:nvSpPr>
          <p:spPr>
            <a:xfrm>
              <a:off x="7144726" y="3355496"/>
              <a:ext cx="260690" cy="362032"/>
            </a:xfrm>
            <a:custGeom>
              <a:rect b="b" l="l" r="r" t="t"/>
              <a:pathLst>
                <a:path extrusionOk="0" h="13818" w="9950">
                  <a:moveTo>
                    <a:pt x="4975" y="0"/>
                  </a:moveTo>
                  <a:cubicBezTo>
                    <a:pt x="3940" y="20"/>
                    <a:pt x="3087" y="796"/>
                    <a:pt x="2972" y="1812"/>
                  </a:cubicBezTo>
                  <a:lnTo>
                    <a:pt x="2329" y="7391"/>
                  </a:lnTo>
                  <a:cubicBezTo>
                    <a:pt x="2301" y="7669"/>
                    <a:pt x="2118" y="7899"/>
                    <a:pt x="1860" y="8004"/>
                  </a:cubicBezTo>
                  <a:cubicBezTo>
                    <a:pt x="1294" y="8225"/>
                    <a:pt x="815" y="8627"/>
                    <a:pt x="508" y="9145"/>
                  </a:cubicBezTo>
                  <a:cubicBezTo>
                    <a:pt x="19" y="9931"/>
                    <a:pt x="0" y="10909"/>
                    <a:pt x="460" y="11704"/>
                  </a:cubicBezTo>
                  <a:cubicBezTo>
                    <a:pt x="844" y="12366"/>
                    <a:pt x="1476" y="12711"/>
                    <a:pt x="2291" y="12806"/>
                  </a:cubicBezTo>
                  <a:cubicBezTo>
                    <a:pt x="2521" y="12835"/>
                    <a:pt x="2742" y="12941"/>
                    <a:pt x="2895" y="13113"/>
                  </a:cubicBezTo>
                  <a:cubicBezTo>
                    <a:pt x="3331" y="13583"/>
                    <a:pt x="4153" y="13818"/>
                    <a:pt x="4975" y="13818"/>
                  </a:cubicBezTo>
                  <a:cubicBezTo>
                    <a:pt x="5797" y="13818"/>
                    <a:pt x="6619" y="13583"/>
                    <a:pt x="7055" y="13113"/>
                  </a:cubicBezTo>
                  <a:cubicBezTo>
                    <a:pt x="7218" y="12941"/>
                    <a:pt x="7429" y="12835"/>
                    <a:pt x="7668" y="12806"/>
                  </a:cubicBezTo>
                  <a:cubicBezTo>
                    <a:pt x="8483" y="12711"/>
                    <a:pt x="9106" y="12366"/>
                    <a:pt x="9490" y="11704"/>
                  </a:cubicBezTo>
                  <a:cubicBezTo>
                    <a:pt x="9950" y="10909"/>
                    <a:pt x="9931" y="9931"/>
                    <a:pt x="9442" y="9145"/>
                  </a:cubicBezTo>
                  <a:cubicBezTo>
                    <a:pt x="9135" y="8627"/>
                    <a:pt x="8656" y="8225"/>
                    <a:pt x="8090" y="8004"/>
                  </a:cubicBezTo>
                  <a:cubicBezTo>
                    <a:pt x="7831" y="7899"/>
                    <a:pt x="7649" y="7669"/>
                    <a:pt x="7630" y="7391"/>
                  </a:cubicBezTo>
                  <a:lnTo>
                    <a:pt x="6997" y="1822"/>
                  </a:lnTo>
                  <a:cubicBezTo>
                    <a:pt x="6882" y="825"/>
                    <a:pt x="6068" y="48"/>
                    <a:pt x="5061"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4" name="Google Shape;8264;p96"/>
            <p:cNvSpPr/>
            <p:nvPr/>
          </p:nvSpPr>
          <p:spPr>
            <a:xfrm>
              <a:off x="7232601" y="3355496"/>
              <a:ext cx="172579" cy="330277"/>
            </a:xfrm>
            <a:custGeom>
              <a:rect b="b" l="l" r="r" t="t"/>
              <a:pathLst>
                <a:path extrusionOk="0" h="12606" w="6587">
                  <a:moveTo>
                    <a:pt x="1611" y="0"/>
                  </a:moveTo>
                  <a:cubicBezTo>
                    <a:pt x="979" y="0"/>
                    <a:pt x="375" y="307"/>
                    <a:pt x="1" y="825"/>
                  </a:cubicBezTo>
                  <a:cubicBezTo>
                    <a:pt x="231" y="729"/>
                    <a:pt x="480" y="681"/>
                    <a:pt x="720" y="681"/>
                  </a:cubicBezTo>
                  <a:lnTo>
                    <a:pt x="816" y="681"/>
                  </a:lnTo>
                  <a:cubicBezTo>
                    <a:pt x="1813" y="729"/>
                    <a:pt x="2637" y="1496"/>
                    <a:pt x="2742" y="2502"/>
                  </a:cubicBezTo>
                  <a:lnTo>
                    <a:pt x="3375" y="8071"/>
                  </a:lnTo>
                  <a:cubicBezTo>
                    <a:pt x="3404" y="8340"/>
                    <a:pt x="3586" y="8579"/>
                    <a:pt x="3845" y="8685"/>
                  </a:cubicBezTo>
                  <a:cubicBezTo>
                    <a:pt x="4410" y="8896"/>
                    <a:pt x="4890" y="9308"/>
                    <a:pt x="5196" y="9825"/>
                  </a:cubicBezTo>
                  <a:cubicBezTo>
                    <a:pt x="5685" y="10602"/>
                    <a:pt x="5704" y="11589"/>
                    <a:pt x="5244" y="12385"/>
                  </a:cubicBezTo>
                  <a:cubicBezTo>
                    <a:pt x="5206" y="12461"/>
                    <a:pt x="5148" y="12528"/>
                    <a:pt x="5100" y="12605"/>
                  </a:cubicBezTo>
                  <a:cubicBezTo>
                    <a:pt x="5532" y="12423"/>
                    <a:pt x="5896" y="12107"/>
                    <a:pt x="6136" y="11695"/>
                  </a:cubicBezTo>
                  <a:cubicBezTo>
                    <a:pt x="6586" y="10909"/>
                    <a:pt x="6577" y="9921"/>
                    <a:pt x="6088" y="9145"/>
                  </a:cubicBezTo>
                  <a:cubicBezTo>
                    <a:pt x="5771" y="8627"/>
                    <a:pt x="5302" y="8215"/>
                    <a:pt x="4727" y="8004"/>
                  </a:cubicBezTo>
                  <a:cubicBezTo>
                    <a:pt x="4477" y="7899"/>
                    <a:pt x="4295" y="7659"/>
                    <a:pt x="4266" y="7391"/>
                  </a:cubicBezTo>
                  <a:lnTo>
                    <a:pt x="3634" y="1812"/>
                  </a:lnTo>
                  <a:cubicBezTo>
                    <a:pt x="3528" y="815"/>
                    <a:pt x="2704" y="39"/>
                    <a:pt x="1698"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5" name="Google Shape;8265;p96"/>
            <p:cNvSpPr/>
            <p:nvPr/>
          </p:nvSpPr>
          <p:spPr>
            <a:xfrm>
              <a:off x="7302424" y="3660936"/>
              <a:ext cx="85910" cy="52950"/>
            </a:xfrm>
            <a:custGeom>
              <a:rect b="b" l="l" r="r" t="t"/>
              <a:pathLst>
                <a:path extrusionOk="0" h="2021" w="3279">
                  <a:moveTo>
                    <a:pt x="1951" y="1"/>
                  </a:moveTo>
                  <a:cubicBezTo>
                    <a:pt x="1467" y="1"/>
                    <a:pt x="757" y="177"/>
                    <a:pt x="269" y="1072"/>
                  </a:cubicBezTo>
                  <a:lnTo>
                    <a:pt x="1" y="2021"/>
                  </a:lnTo>
                  <a:cubicBezTo>
                    <a:pt x="394" y="1925"/>
                    <a:pt x="748" y="1733"/>
                    <a:pt x="1026" y="1455"/>
                  </a:cubicBezTo>
                  <a:cubicBezTo>
                    <a:pt x="1189" y="1283"/>
                    <a:pt x="1410" y="1168"/>
                    <a:pt x="1640" y="1148"/>
                  </a:cubicBezTo>
                  <a:cubicBezTo>
                    <a:pt x="2340" y="1072"/>
                    <a:pt x="2896" y="803"/>
                    <a:pt x="3279" y="315"/>
                  </a:cubicBezTo>
                  <a:lnTo>
                    <a:pt x="2483" y="75"/>
                  </a:lnTo>
                  <a:cubicBezTo>
                    <a:pt x="2483" y="75"/>
                    <a:pt x="2265" y="1"/>
                    <a:pt x="1951" y="1"/>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6" name="Google Shape;8266;p96"/>
            <p:cNvSpPr/>
            <p:nvPr/>
          </p:nvSpPr>
          <p:spPr>
            <a:xfrm>
              <a:off x="7161285" y="3661198"/>
              <a:ext cx="84652" cy="52452"/>
            </a:xfrm>
            <a:custGeom>
              <a:rect b="b" l="l" r="r" t="t"/>
              <a:pathLst>
                <a:path extrusionOk="0" h="2002" w="3231">
                  <a:moveTo>
                    <a:pt x="1290" y="0"/>
                  </a:moveTo>
                  <a:cubicBezTo>
                    <a:pt x="976" y="0"/>
                    <a:pt x="758" y="74"/>
                    <a:pt x="758" y="74"/>
                  </a:cubicBezTo>
                  <a:lnTo>
                    <a:pt x="1" y="295"/>
                  </a:lnTo>
                  <a:cubicBezTo>
                    <a:pt x="394" y="793"/>
                    <a:pt x="950" y="1062"/>
                    <a:pt x="1649" y="1148"/>
                  </a:cubicBezTo>
                  <a:cubicBezTo>
                    <a:pt x="1889" y="1167"/>
                    <a:pt x="2100" y="1282"/>
                    <a:pt x="2263" y="1445"/>
                  </a:cubicBezTo>
                  <a:cubicBezTo>
                    <a:pt x="2531" y="1714"/>
                    <a:pt x="2867" y="1905"/>
                    <a:pt x="3231" y="2001"/>
                  </a:cubicBezTo>
                  <a:lnTo>
                    <a:pt x="2972" y="1071"/>
                  </a:lnTo>
                  <a:cubicBezTo>
                    <a:pt x="2484" y="176"/>
                    <a:pt x="1774" y="0"/>
                    <a:pt x="1290" y="0"/>
                  </a:cubicBezTo>
                  <a:close/>
                </a:path>
              </a:pathLst>
            </a:custGeom>
            <a:solidFill>
              <a:srgbClr val="B8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7" name="Google Shape;8267;p96"/>
            <p:cNvSpPr/>
            <p:nvPr/>
          </p:nvSpPr>
          <p:spPr>
            <a:xfrm>
              <a:off x="7175066" y="3655617"/>
              <a:ext cx="71631" cy="39195"/>
            </a:xfrm>
            <a:custGeom>
              <a:rect b="b" l="l" r="r" t="t"/>
              <a:pathLst>
                <a:path extrusionOk="0" h="1496" w="2734">
                  <a:moveTo>
                    <a:pt x="825" y="0"/>
                  </a:moveTo>
                  <a:cubicBezTo>
                    <a:pt x="620" y="0"/>
                    <a:pt x="417" y="28"/>
                    <a:pt x="222" y="86"/>
                  </a:cubicBezTo>
                  <a:cubicBezTo>
                    <a:pt x="1" y="175"/>
                    <a:pt x="83" y="485"/>
                    <a:pt x="294" y="485"/>
                  </a:cubicBezTo>
                  <a:cubicBezTo>
                    <a:pt x="311" y="485"/>
                    <a:pt x="328" y="483"/>
                    <a:pt x="347" y="479"/>
                  </a:cubicBezTo>
                  <a:cubicBezTo>
                    <a:pt x="365" y="476"/>
                    <a:pt x="547" y="419"/>
                    <a:pt x="804" y="419"/>
                  </a:cubicBezTo>
                  <a:cubicBezTo>
                    <a:pt x="1230" y="419"/>
                    <a:pt x="1864" y="574"/>
                    <a:pt x="2312" y="1380"/>
                  </a:cubicBezTo>
                  <a:cubicBezTo>
                    <a:pt x="2350" y="1447"/>
                    <a:pt x="2417" y="1495"/>
                    <a:pt x="2494" y="1495"/>
                  </a:cubicBezTo>
                  <a:cubicBezTo>
                    <a:pt x="2532" y="1495"/>
                    <a:pt x="2561" y="1486"/>
                    <a:pt x="2590" y="1466"/>
                  </a:cubicBezTo>
                  <a:cubicBezTo>
                    <a:pt x="2695" y="1409"/>
                    <a:pt x="2734" y="1284"/>
                    <a:pt x="2676" y="1179"/>
                  </a:cubicBezTo>
                  <a:cubicBezTo>
                    <a:pt x="2226" y="345"/>
                    <a:pt x="1584" y="86"/>
                    <a:pt x="1123" y="19"/>
                  </a:cubicBezTo>
                  <a:cubicBezTo>
                    <a:pt x="1024" y="7"/>
                    <a:pt x="924" y="0"/>
                    <a:pt x="825"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68" name="Google Shape;8268;p96"/>
            <p:cNvSpPr/>
            <p:nvPr/>
          </p:nvSpPr>
          <p:spPr>
            <a:xfrm>
              <a:off x="7302686" y="3655670"/>
              <a:ext cx="72784" cy="39143"/>
            </a:xfrm>
            <a:custGeom>
              <a:rect b="b" l="l" r="r" t="t"/>
              <a:pathLst>
                <a:path extrusionOk="0" h="1494" w="2778">
                  <a:moveTo>
                    <a:pt x="1958" y="1"/>
                  </a:moveTo>
                  <a:cubicBezTo>
                    <a:pt x="1849" y="1"/>
                    <a:pt x="1739" y="10"/>
                    <a:pt x="1630" y="27"/>
                  </a:cubicBezTo>
                  <a:cubicBezTo>
                    <a:pt x="1179" y="84"/>
                    <a:pt x="537" y="343"/>
                    <a:pt x="77" y="1177"/>
                  </a:cubicBezTo>
                  <a:cubicBezTo>
                    <a:pt x="0" y="1321"/>
                    <a:pt x="96" y="1493"/>
                    <a:pt x="259" y="1493"/>
                  </a:cubicBezTo>
                  <a:cubicBezTo>
                    <a:pt x="336" y="1484"/>
                    <a:pt x="403" y="1445"/>
                    <a:pt x="432" y="1378"/>
                  </a:cubicBezTo>
                  <a:cubicBezTo>
                    <a:pt x="880" y="571"/>
                    <a:pt x="1516" y="413"/>
                    <a:pt x="1942" y="413"/>
                  </a:cubicBezTo>
                  <a:cubicBezTo>
                    <a:pt x="2198" y="413"/>
                    <a:pt x="2379" y="470"/>
                    <a:pt x="2397" y="477"/>
                  </a:cubicBezTo>
                  <a:cubicBezTo>
                    <a:pt x="2427" y="489"/>
                    <a:pt x="2455" y="494"/>
                    <a:pt x="2482" y="494"/>
                  </a:cubicBezTo>
                  <a:cubicBezTo>
                    <a:pt x="2692" y="494"/>
                    <a:pt x="2778" y="161"/>
                    <a:pt x="2531" y="84"/>
                  </a:cubicBezTo>
                  <a:cubicBezTo>
                    <a:pt x="2346" y="29"/>
                    <a:pt x="2153" y="1"/>
                    <a:pt x="195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69" name="Google Shape;8269;p96"/>
          <p:cNvGrpSpPr/>
          <p:nvPr/>
        </p:nvGrpSpPr>
        <p:grpSpPr>
          <a:xfrm>
            <a:off x="6701644" y="4097476"/>
            <a:ext cx="261712" cy="361770"/>
            <a:chOff x="6705719" y="4278051"/>
            <a:chExt cx="261712" cy="361770"/>
          </a:xfrm>
        </p:grpSpPr>
        <p:sp>
          <p:nvSpPr>
            <p:cNvPr id="8270" name="Google Shape;8270;p96"/>
            <p:cNvSpPr/>
            <p:nvPr/>
          </p:nvSpPr>
          <p:spPr>
            <a:xfrm>
              <a:off x="6863443" y="4340328"/>
              <a:ext cx="14331" cy="32802"/>
            </a:xfrm>
            <a:custGeom>
              <a:rect b="b" l="l" r="r" t="t"/>
              <a:pathLst>
                <a:path extrusionOk="0" h="1252" w="547">
                  <a:moveTo>
                    <a:pt x="274" y="0"/>
                  </a:moveTo>
                  <a:cubicBezTo>
                    <a:pt x="137" y="0"/>
                    <a:pt x="0" y="91"/>
                    <a:pt x="0" y="274"/>
                  </a:cubicBezTo>
                  <a:lnTo>
                    <a:pt x="0" y="973"/>
                  </a:lnTo>
                  <a:cubicBezTo>
                    <a:pt x="0" y="1127"/>
                    <a:pt x="125" y="1251"/>
                    <a:pt x="278" y="1251"/>
                  </a:cubicBezTo>
                  <a:cubicBezTo>
                    <a:pt x="422" y="1242"/>
                    <a:pt x="547" y="1127"/>
                    <a:pt x="547" y="973"/>
                  </a:cubicBezTo>
                  <a:lnTo>
                    <a:pt x="547" y="274"/>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1" name="Google Shape;8271;p96"/>
            <p:cNvSpPr/>
            <p:nvPr/>
          </p:nvSpPr>
          <p:spPr>
            <a:xfrm>
              <a:off x="6863443" y="4573875"/>
              <a:ext cx="14331" cy="65945"/>
            </a:xfrm>
            <a:custGeom>
              <a:rect b="b" l="l" r="r" t="t"/>
              <a:pathLst>
                <a:path extrusionOk="0" h="2517" w="547">
                  <a:moveTo>
                    <a:pt x="274" y="1"/>
                  </a:moveTo>
                  <a:cubicBezTo>
                    <a:pt x="137" y="1"/>
                    <a:pt x="0" y="92"/>
                    <a:pt x="0" y="274"/>
                  </a:cubicBezTo>
                  <a:lnTo>
                    <a:pt x="0" y="2248"/>
                  </a:lnTo>
                  <a:cubicBezTo>
                    <a:pt x="0" y="2392"/>
                    <a:pt x="125" y="2517"/>
                    <a:pt x="278" y="2517"/>
                  </a:cubicBezTo>
                  <a:cubicBezTo>
                    <a:pt x="422" y="2517"/>
                    <a:pt x="547" y="2392"/>
                    <a:pt x="547" y="2248"/>
                  </a:cubicBezTo>
                  <a:lnTo>
                    <a:pt x="547" y="274"/>
                  </a:lnTo>
                  <a:cubicBezTo>
                    <a:pt x="547" y="92"/>
                    <a:pt x="410" y="1"/>
                    <a:pt x="274"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2" name="Google Shape;8272;p96"/>
            <p:cNvSpPr/>
            <p:nvPr/>
          </p:nvSpPr>
          <p:spPr>
            <a:xfrm>
              <a:off x="6773787" y="4364563"/>
              <a:ext cx="193644" cy="190133"/>
            </a:xfrm>
            <a:custGeom>
              <a:rect b="b" l="l" r="r" t="t"/>
              <a:pathLst>
                <a:path extrusionOk="0" h="7257" w="7391">
                  <a:moveTo>
                    <a:pt x="767" y="0"/>
                  </a:moveTo>
                  <a:cubicBezTo>
                    <a:pt x="336" y="0"/>
                    <a:pt x="0" y="365"/>
                    <a:pt x="48" y="796"/>
                  </a:cubicBezTo>
                  <a:lnTo>
                    <a:pt x="585" y="6288"/>
                  </a:lnTo>
                  <a:cubicBezTo>
                    <a:pt x="662" y="7036"/>
                    <a:pt x="1295" y="7256"/>
                    <a:pt x="2042" y="7256"/>
                  </a:cubicBezTo>
                  <a:lnTo>
                    <a:pt x="5340" y="7256"/>
                  </a:lnTo>
                  <a:cubicBezTo>
                    <a:pt x="6097" y="7256"/>
                    <a:pt x="6729" y="7036"/>
                    <a:pt x="6806" y="6288"/>
                  </a:cubicBezTo>
                  <a:lnTo>
                    <a:pt x="7343" y="796"/>
                  </a:lnTo>
                  <a:cubicBezTo>
                    <a:pt x="7391" y="365"/>
                    <a:pt x="7055" y="0"/>
                    <a:pt x="6624"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3" name="Google Shape;8273;p96"/>
            <p:cNvSpPr/>
            <p:nvPr/>
          </p:nvSpPr>
          <p:spPr>
            <a:xfrm>
              <a:off x="6877512" y="4364563"/>
              <a:ext cx="89918" cy="190133"/>
            </a:xfrm>
            <a:custGeom>
              <a:rect b="b" l="l" r="r" t="t"/>
              <a:pathLst>
                <a:path extrusionOk="0" h="7257" w="3432">
                  <a:moveTo>
                    <a:pt x="2681" y="0"/>
                  </a:moveTo>
                  <a:cubicBezTo>
                    <a:pt x="2676" y="0"/>
                    <a:pt x="2670" y="0"/>
                    <a:pt x="2665" y="0"/>
                  </a:cubicBezTo>
                  <a:lnTo>
                    <a:pt x="1275" y="0"/>
                  </a:lnTo>
                  <a:cubicBezTo>
                    <a:pt x="1706" y="0"/>
                    <a:pt x="2042" y="365"/>
                    <a:pt x="1994" y="796"/>
                  </a:cubicBezTo>
                  <a:lnTo>
                    <a:pt x="1457" y="6288"/>
                  </a:lnTo>
                  <a:cubicBezTo>
                    <a:pt x="1381" y="7036"/>
                    <a:pt x="748" y="7256"/>
                    <a:pt x="0" y="7256"/>
                  </a:cubicBezTo>
                  <a:lnTo>
                    <a:pt x="1390" y="7256"/>
                  </a:lnTo>
                  <a:cubicBezTo>
                    <a:pt x="2138" y="7256"/>
                    <a:pt x="2770" y="7036"/>
                    <a:pt x="2847" y="6288"/>
                  </a:cubicBezTo>
                  <a:lnTo>
                    <a:pt x="3393" y="796"/>
                  </a:lnTo>
                  <a:cubicBezTo>
                    <a:pt x="3431" y="370"/>
                    <a:pt x="3105" y="0"/>
                    <a:pt x="2681"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4" name="Google Shape;8274;p96"/>
            <p:cNvSpPr/>
            <p:nvPr/>
          </p:nvSpPr>
          <p:spPr>
            <a:xfrm>
              <a:off x="6779315" y="4427600"/>
              <a:ext cx="182850" cy="127096"/>
            </a:xfrm>
            <a:custGeom>
              <a:rect b="b" l="l" r="r" t="t"/>
              <a:pathLst>
                <a:path extrusionOk="0" h="4851" w="6979">
                  <a:moveTo>
                    <a:pt x="0" y="0"/>
                  </a:moveTo>
                  <a:lnTo>
                    <a:pt x="384" y="3882"/>
                  </a:lnTo>
                  <a:cubicBezTo>
                    <a:pt x="451" y="4630"/>
                    <a:pt x="1084" y="4850"/>
                    <a:pt x="1841" y="4850"/>
                  </a:cubicBezTo>
                  <a:lnTo>
                    <a:pt x="5138" y="4850"/>
                  </a:lnTo>
                  <a:cubicBezTo>
                    <a:pt x="5886" y="4850"/>
                    <a:pt x="6518" y="4630"/>
                    <a:pt x="6595" y="3882"/>
                  </a:cubicBezTo>
                  <a:lnTo>
                    <a:pt x="6979" y="10"/>
                  </a:lnTo>
                  <a:lnTo>
                    <a:pt x="6969"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5" name="Google Shape;8275;p96"/>
            <p:cNvSpPr/>
            <p:nvPr/>
          </p:nvSpPr>
          <p:spPr>
            <a:xfrm>
              <a:off x="6877512" y="4427600"/>
              <a:ext cx="84652" cy="127096"/>
            </a:xfrm>
            <a:custGeom>
              <a:rect b="b" l="l" r="r" t="t"/>
              <a:pathLst>
                <a:path extrusionOk="0" h="4851" w="3231">
                  <a:moveTo>
                    <a:pt x="1841" y="0"/>
                  </a:moveTo>
                  <a:lnTo>
                    <a:pt x="1457" y="3882"/>
                  </a:lnTo>
                  <a:cubicBezTo>
                    <a:pt x="1381" y="4630"/>
                    <a:pt x="748" y="4850"/>
                    <a:pt x="0" y="4850"/>
                  </a:cubicBezTo>
                  <a:lnTo>
                    <a:pt x="1390" y="4850"/>
                  </a:lnTo>
                  <a:cubicBezTo>
                    <a:pt x="2138" y="4850"/>
                    <a:pt x="2770" y="4630"/>
                    <a:pt x="2847" y="3882"/>
                  </a:cubicBezTo>
                  <a:lnTo>
                    <a:pt x="3231" y="10"/>
                  </a:lnTo>
                  <a:lnTo>
                    <a:pt x="3221"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6" name="Google Shape;8276;p96"/>
            <p:cNvSpPr/>
            <p:nvPr/>
          </p:nvSpPr>
          <p:spPr>
            <a:xfrm>
              <a:off x="6826029" y="4554670"/>
              <a:ext cx="89421" cy="29396"/>
            </a:xfrm>
            <a:custGeom>
              <a:rect b="b" l="l" r="r" t="t"/>
              <a:pathLst>
                <a:path extrusionOk="0" h="1122" w="3413">
                  <a:moveTo>
                    <a:pt x="0" y="0"/>
                  </a:moveTo>
                  <a:lnTo>
                    <a:pt x="0" y="537"/>
                  </a:lnTo>
                  <a:cubicBezTo>
                    <a:pt x="0" y="854"/>
                    <a:pt x="259" y="1122"/>
                    <a:pt x="585" y="1122"/>
                  </a:cubicBezTo>
                  <a:lnTo>
                    <a:pt x="2828" y="1122"/>
                  </a:lnTo>
                  <a:cubicBezTo>
                    <a:pt x="3144" y="1112"/>
                    <a:pt x="3403" y="854"/>
                    <a:pt x="3413" y="537"/>
                  </a:cubicBezTo>
                  <a:lnTo>
                    <a:pt x="3413" y="0"/>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7" name="Google Shape;8277;p96"/>
            <p:cNvSpPr/>
            <p:nvPr/>
          </p:nvSpPr>
          <p:spPr>
            <a:xfrm>
              <a:off x="6871722" y="4554670"/>
              <a:ext cx="43728" cy="29396"/>
            </a:xfrm>
            <a:custGeom>
              <a:rect b="b" l="l" r="r" t="t"/>
              <a:pathLst>
                <a:path extrusionOk="0" h="1122" w="1669">
                  <a:moveTo>
                    <a:pt x="576" y="0"/>
                  </a:moveTo>
                  <a:lnTo>
                    <a:pt x="576" y="537"/>
                  </a:lnTo>
                  <a:cubicBezTo>
                    <a:pt x="576" y="854"/>
                    <a:pt x="317" y="1122"/>
                    <a:pt x="1" y="1122"/>
                  </a:cubicBezTo>
                  <a:lnTo>
                    <a:pt x="1084" y="1122"/>
                  </a:lnTo>
                  <a:cubicBezTo>
                    <a:pt x="1410" y="1122"/>
                    <a:pt x="1669" y="854"/>
                    <a:pt x="1669" y="537"/>
                  </a:cubicBezTo>
                  <a:lnTo>
                    <a:pt x="1669"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8" name="Google Shape;8278;p96"/>
            <p:cNvSpPr/>
            <p:nvPr/>
          </p:nvSpPr>
          <p:spPr>
            <a:xfrm>
              <a:off x="6863443" y="4278051"/>
              <a:ext cx="14331" cy="32540"/>
            </a:xfrm>
            <a:custGeom>
              <a:rect b="b" l="l" r="r" t="t"/>
              <a:pathLst>
                <a:path extrusionOk="0" h="1242" w="547">
                  <a:moveTo>
                    <a:pt x="274" y="0"/>
                  </a:moveTo>
                  <a:cubicBezTo>
                    <a:pt x="137" y="0"/>
                    <a:pt x="0" y="91"/>
                    <a:pt x="0" y="273"/>
                  </a:cubicBezTo>
                  <a:lnTo>
                    <a:pt x="0" y="973"/>
                  </a:lnTo>
                  <a:cubicBezTo>
                    <a:pt x="0" y="1117"/>
                    <a:pt x="125" y="1241"/>
                    <a:pt x="278" y="1241"/>
                  </a:cubicBezTo>
                  <a:cubicBezTo>
                    <a:pt x="422" y="1241"/>
                    <a:pt x="537" y="1117"/>
                    <a:pt x="547" y="973"/>
                  </a:cubicBezTo>
                  <a:lnTo>
                    <a:pt x="547" y="273"/>
                  </a:lnTo>
                  <a:cubicBezTo>
                    <a:pt x="547" y="91"/>
                    <a:pt x="410"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79" name="Google Shape;8279;p96"/>
            <p:cNvSpPr/>
            <p:nvPr/>
          </p:nvSpPr>
          <p:spPr>
            <a:xfrm>
              <a:off x="6705719" y="4296312"/>
              <a:ext cx="200430" cy="343508"/>
            </a:xfrm>
            <a:custGeom>
              <a:rect b="b" l="l" r="r" t="t"/>
              <a:pathLst>
                <a:path extrusionOk="0" h="13111" w="7650">
                  <a:moveTo>
                    <a:pt x="6295" y="0"/>
                  </a:moveTo>
                  <a:cubicBezTo>
                    <a:pt x="5713" y="0"/>
                    <a:pt x="5184" y="374"/>
                    <a:pt x="5004" y="937"/>
                  </a:cubicBezTo>
                  <a:lnTo>
                    <a:pt x="1860" y="937"/>
                  </a:lnTo>
                  <a:cubicBezTo>
                    <a:pt x="835" y="937"/>
                    <a:pt x="1" y="1771"/>
                    <a:pt x="1" y="2797"/>
                  </a:cubicBezTo>
                  <a:lnTo>
                    <a:pt x="1" y="13111"/>
                  </a:lnTo>
                  <a:lnTo>
                    <a:pt x="892" y="13111"/>
                  </a:lnTo>
                  <a:lnTo>
                    <a:pt x="892" y="2797"/>
                  </a:lnTo>
                  <a:cubicBezTo>
                    <a:pt x="892" y="2270"/>
                    <a:pt x="1324" y="1829"/>
                    <a:pt x="1860" y="1829"/>
                  </a:cubicBezTo>
                  <a:lnTo>
                    <a:pt x="5378" y="1829"/>
                  </a:lnTo>
                  <a:cubicBezTo>
                    <a:pt x="5627" y="1829"/>
                    <a:pt x="5829" y="1637"/>
                    <a:pt x="5829" y="1388"/>
                  </a:cubicBezTo>
                  <a:lnTo>
                    <a:pt x="5829" y="1359"/>
                  </a:lnTo>
                  <a:cubicBezTo>
                    <a:pt x="5829" y="1048"/>
                    <a:pt x="6061" y="892"/>
                    <a:pt x="6294" y="892"/>
                  </a:cubicBezTo>
                  <a:cubicBezTo>
                    <a:pt x="6526" y="892"/>
                    <a:pt x="6759" y="1048"/>
                    <a:pt x="6759" y="1359"/>
                  </a:cubicBezTo>
                  <a:cubicBezTo>
                    <a:pt x="6759" y="1656"/>
                    <a:pt x="6981" y="1805"/>
                    <a:pt x="7204" y="1805"/>
                  </a:cubicBezTo>
                  <a:cubicBezTo>
                    <a:pt x="7427" y="1805"/>
                    <a:pt x="7650" y="1656"/>
                    <a:pt x="7650" y="1359"/>
                  </a:cubicBezTo>
                  <a:cubicBezTo>
                    <a:pt x="7650" y="688"/>
                    <a:pt x="7161" y="123"/>
                    <a:pt x="6509" y="17"/>
                  </a:cubicBezTo>
                  <a:cubicBezTo>
                    <a:pt x="6437" y="6"/>
                    <a:pt x="6366" y="0"/>
                    <a:pt x="6295" y="0"/>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0" name="Google Shape;8280;p96"/>
            <p:cNvSpPr/>
            <p:nvPr/>
          </p:nvSpPr>
          <p:spPr>
            <a:xfrm>
              <a:off x="6922367" y="4395689"/>
              <a:ext cx="42811" cy="14358"/>
            </a:xfrm>
            <a:custGeom>
              <a:rect b="b" l="l" r="r" t="t"/>
              <a:pathLst>
                <a:path extrusionOk="0" h="548" w="1634">
                  <a:moveTo>
                    <a:pt x="360" y="0"/>
                  </a:moveTo>
                  <a:cubicBezTo>
                    <a:pt x="1" y="0"/>
                    <a:pt x="1" y="548"/>
                    <a:pt x="360" y="548"/>
                  </a:cubicBezTo>
                  <a:cubicBezTo>
                    <a:pt x="366" y="548"/>
                    <a:pt x="372" y="548"/>
                    <a:pt x="378" y="547"/>
                  </a:cubicBezTo>
                  <a:lnTo>
                    <a:pt x="1576" y="547"/>
                  </a:lnTo>
                  <a:lnTo>
                    <a:pt x="1634" y="1"/>
                  </a:lnTo>
                  <a:lnTo>
                    <a:pt x="378" y="1"/>
                  </a:lnTo>
                  <a:cubicBezTo>
                    <a:pt x="372" y="1"/>
                    <a:pt x="366" y="0"/>
                    <a:pt x="36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1" name="Google Shape;8281;p96"/>
            <p:cNvSpPr/>
            <p:nvPr/>
          </p:nvSpPr>
          <p:spPr>
            <a:xfrm>
              <a:off x="6901092" y="4445390"/>
              <a:ext cx="59317" cy="14148"/>
            </a:xfrm>
            <a:custGeom>
              <a:rect b="b" l="l" r="r" t="t"/>
              <a:pathLst>
                <a:path extrusionOk="0" h="540" w="2264">
                  <a:moveTo>
                    <a:pt x="357" y="1"/>
                  </a:moveTo>
                  <a:cubicBezTo>
                    <a:pt x="1" y="1"/>
                    <a:pt x="1" y="540"/>
                    <a:pt x="357" y="540"/>
                  </a:cubicBezTo>
                  <a:cubicBezTo>
                    <a:pt x="366" y="540"/>
                    <a:pt x="375" y="539"/>
                    <a:pt x="385" y="539"/>
                  </a:cubicBezTo>
                  <a:lnTo>
                    <a:pt x="2206" y="539"/>
                  </a:lnTo>
                  <a:lnTo>
                    <a:pt x="2263" y="2"/>
                  </a:lnTo>
                  <a:lnTo>
                    <a:pt x="385"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2" name="Google Shape;8282;p96"/>
            <p:cNvSpPr/>
            <p:nvPr/>
          </p:nvSpPr>
          <p:spPr>
            <a:xfrm>
              <a:off x="6922445" y="4420526"/>
              <a:ext cx="40217" cy="14148"/>
            </a:xfrm>
            <a:custGeom>
              <a:rect b="b" l="l" r="r" t="t"/>
              <a:pathLst>
                <a:path extrusionOk="0" h="540" w="1535">
                  <a:moveTo>
                    <a:pt x="357" y="1"/>
                  </a:moveTo>
                  <a:cubicBezTo>
                    <a:pt x="1" y="1"/>
                    <a:pt x="1" y="540"/>
                    <a:pt x="357" y="540"/>
                  </a:cubicBezTo>
                  <a:cubicBezTo>
                    <a:pt x="366" y="540"/>
                    <a:pt x="375" y="539"/>
                    <a:pt x="384" y="539"/>
                  </a:cubicBezTo>
                  <a:lnTo>
                    <a:pt x="1487" y="539"/>
                  </a:lnTo>
                  <a:lnTo>
                    <a:pt x="1535"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3" name="Google Shape;8283;p96"/>
            <p:cNvSpPr/>
            <p:nvPr/>
          </p:nvSpPr>
          <p:spPr>
            <a:xfrm>
              <a:off x="6922445" y="4470254"/>
              <a:ext cx="35449" cy="14148"/>
            </a:xfrm>
            <a:custGeom>
              <a:rect b="b" l="l" r="r" t="t"/>
              <a:pathLst>
                <a:path extrusionOk="0" h="540" w="1353">
                  <a:moveTo>
                    <a:pt x="357" y="1"/>
                  </a:moveTo>
                  <a:cubicBezTo>
                    <a:pt x="1" y="1"/>
                    <a:pt x="1" y="540"/>
                    <a:pt x="357" y="540"/>
                  </a:cubicBezTo>
                  <a:cubicBezTo>
                    <a:pt x="366" y="540"/>
                    <a:pt x="375" y="539"/>
                    <a:pt x="384" y="539"/>
                  </a:cubicBezTo>
                  <a:lnTo>
                    <a:pt x="1295" y="539"/>
                  </a:lnTo>
                  <a:lnTo>
                    <a:pt x="1353" y="2"/>
                  </a:lnTo>
                  <a:lnTo>
                    <a:pt x="384" y="2"/>
                  </a:lnTo>
                  <a:cubicBezTo>
                    <a:pt x="375" y="1"/>
                    <a:pt x="366" y="1"/>
                    <a:pt x="35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4" name="Google Shape;8284;p96"/>
            <p:cNvSpPr/>
            <p:nvPr/>
          </p:nvSpPr>
          <p:spPr>
            <a:xfrm>
              <a:off x="6901014" y="4494882"/>
              <a:ext cx="54365" cy="14358"/>
            </a:xfrm>
            <a:custGeom>
              <a:rect b="b" l="l" r="r" t="t"/>
              <a:pathLst>
                <a:path extrusionOk="0" h="548" w="2075">
                  <a:moveTo>
                    <a:pt x="369" y="1"/>
                  </a:moveTo>
                  <a:cubicBezTo>
                    <a:pt x="1" y="1"/>
                    <a:pt x="1" y="548"/>
                    <a:pt x="369" y="548"/>
                  </a:cubicBezTo>
                  <a:cubicBezTo>
                    <a:pt x="375" y="548"/>
                    <a:pt x="381" y="548"/>
                    <a:pt x="388" y="548"/>
                  </a:cubicBezTo>
                  <a:lnTo>
                    <a:pt x="2017" y="548"/>
                  </a:lnTo>
                  <a:lnTo>
                    <a:pt x="2075" y="1"/>
                  </a:lnTo>
                  <a:lnTo>
                    <a:pt x="388" y="1"/>
                  </a:lnTo>
                  <a:cubicBezTo>
                    <a:pt x="381" y="1"/>
                    <a:pt x="375" y="1"/>
                    <a:pt x="36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285" name="Google Shape;8285;p96"/>
          <p:cNvGrpSpPr/>
          <p:nvPr/>
        </p:nvGrpSpPr>
        <p:grpSpPr>
          <a:xfrm>
            <a:off x="5746575" y="2711077"/>
            <a:ext cx="320216" cy="361403"/>
            <a:chOff x="5750650" y="2891652"/>
            <a:chExt cx="320216" cy="361403"/>
          </a:xfrm>
        </p:grpSpPr>
        <p:sp>
          <p:nvSpPr>
            <p:cNvPr id="8286" name="Google Shape;8286;p96"/>
            <p:cNvSpPr/>
            <p:nvPr/>
          </p:nvSpPr>
          <p:spPr>
            <a:xfrm>
              <a:off x="5750650" y="2891652"/>
              <a:ext cx="196919" cy="193644"/>
            </a:xfrm>
            <a:custGeom>
              <a:rect b="b" l="l" r="r" t="t"/>
              <a:pathLst>
                <a:path extrusionOk="0" h="7391" w="7516">
                  <a:moveTo>
                    <a:pt x="777" y="0"/>
                  </a:moveTo>
                  <a:cubicBezTo>
                    <a:pt x="346" y="0"/>
                    <a:pt x="1" y="384"/>
                    <a:pt x="49" y="815"/>
                  </a:cubicBezTo>
                  <a:lnTo>
                    <a:pt x="595" y="6403"/>
                  </a:lnTo>
                  <a:cubicBezTo>
                    <a:pt x="672" y="7170"/>
                    <a:pt x="1314" y="7391"/>
                    <a:pt x="2081" y="7391"/>
                  </a:cubicBezTo>
                  <a:lnTo>
                    <a:pt x="5436" y="7391"/>
                  </a:lnTo>
                  <a:cubicBezTo>
                    <a:pt x="6202" y="7391"/>
                    <a:pt x="6845" y="7161"/>
                    <a:pt x="6921" y="6403"/>
                  </a:cubicBezTo>
                  <a:lnTo>
                    <a:pt x="7468" y="815"/>
                  </a:lnTo>
                  <a:cubicBezTo>
                    <a:pt x="7516" y="384"/>
                    <a:pt x="7170" y="0"/>
                    <a:pt x="6739" y="0"/>
                  </a:cubicBezTo>
                  <a:close/>
                </a:path>
              </a:pathLst>
            </a:custGeom>
            <a:solidFill>
              <a:srgbClr val="E7EB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7" name="Google Shape;8287;p96"/>
            <p:cNvSpPr/>
            <p:nvPr/>
          </p:nvSpPr>
          <p:spPr>
            <a:xfrm>
              <a:off x="5847590" y="2891652"/>
              <a:ext cx="99979" cy="193644"/>
            </a:xfrm>
            <a:custGeom>
              <a:rect b="b" l="l" r="r" t="t"/>
              <a:pathLst>
                <a:path extrusionOk="0" h="7391" w="3816">
                  <a:moveTo>
                    <a:pt x="1295" y="0"/>
                  </a:moveTo>
                  <a:cubicBezTo>
                    <a:pt x="1736" y="0"/>
                    <a:pt x="2071" y="384"/>
                    <a:pt x="2033" y="815"/>
                  </a:cubicBezTo>
                  <a:lnTo>
                    <a:pt x="1477" y="6403"/>
                  </a:lnTo>
                  <a:cubicBezTo>
                    <a:pt x="1400" y="7161"/>
                    <a:pt x="758" y="7391"/>
                    <a:pt x="1" y="7391"/>
                  </a:cubicBezTo>
                  <a:lnTo>
                    <a:pt x="1736" y="7391"/>
                  </a:lnTo>
                  <a:cubicBezTo>
                    <a:pt x="2502" y="7391"/>
                    <a:pt x="3145" y="7170"/>
                    <a:pt x="3221" y="6403"/>
                  </a:cubicBezTo>
                  <a:lnTo>
                    <a:pt x="3768" y="815"/>
                  </a:lnTo>
                  <a:cubicBezTo>
                    <a:pt x="3816" y="384"/>
                    <a:pt x="3470" y="0"/>
                    <a:pt x="3039" y="0"/>
                  </a:cubicBezTo>
                  <a:close/>
                </a:path>
              </a:pathLst>
            </a:custGeom>
            <a:solidFill>
              <a:srgbClr val="D2D8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8" name="Google Shape;8288;p96"/>
            <p:cNvSpPr/>
            <p:nvPr/>
          </p:nvSpPr>
          <p:spPr>
            <a:xfrm>
              <a:off x="5753428" y="2930821"/>
              <a:ext cx="191129" cy="154475"/>
            </a:xfrm>
            <a:custGeom>
              <a:rect b="b" l="l" r="r" t="t"/>
              <a:pathLst>
                <a:path extrusionOk="0" h="5896" w="7295">
                  <a:moveTo>
                    <a:pt x="19" y="1"/>
                  </a:moveTo>
                  <a:lnTo>
                    <a:pt x="0" y="20"/>
                  </a:lnTo>
                  <a:lnTo>
                    <a:pt x="479" y="4908"/>
                  </a:lnTo>
                  <a:cubicBezTo>
                    <a:pt x="556" y="5675"/>
                    <a:pt x="1198" y="5896"/>
                    <a:pt x="1955" y="5896"/>
                  </a:cubicBezTo>
                  <a:lnTo>
                    <a:pt x="5330" y="5896"/>
                  </a:lnTo>
                  <a:cubicBezTo>
                    <a:pt x="6096" y="5896"/>
                    <a:pt x="6739" y="5675"/>
                    <a:pt x="6815" y="4908"/>
                  </a:cubicBezTo>
                  <a:lnTo>
                    <a:pt x="729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89" name="Google Shape;8289;p96"/>
            <p:cNvSpPr/>
            <p:nvPr/>
          </p:nvSpPr>
          <p:spPr>
            <a:xfrm>
              <a:off x="5847852" y="2930821"/>
              <a:ext cx="96966" cy="154475"/>
            </a:xfrm>
            <a:custGeom>
              <a:rect b="b" l="l" r="r" t="t"/>
              <a:pathLst>
                <a:path extrusionOk="0" h="5896" w="3701">
                  <a:moveTo>
                    <a:pt x="1956" y="1"/>
                  </a:moveTo>
                  <a:lnTo>
                    <a:pt x="1476" y="4908"/>
                  </a:lnTo>
                  <a:cubicBezTo>
                    <a:pt x="1409" y="5675"/>
                    <a:pt x="757" y="5896"/>
                    <a:pt x="0" y="5896"/>
                  </a:cubicBezTo>
                  <a:lnTo>
                    <a:pt x="1735" y="5896"/>
                  </a:lnTo>
                  <a:cubicBezTo>
                    <a:pt x="2502" y="5896"/>
                    <a:pt x="3144" y="5675"/>
                    <a:pt x="3221" y="4908"/>
                  </a:cubicBezTo>
                  <a:lnTo>
                    <a:pt x="370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0" name="Google Shape;8290;p96"/>
            <p:cNvSpPr/>
            <p:nvPr/>
          </p:nvSpPr>
          <p:spPr>
            <a:xfrm>
              <a:off x="5803653" y="3085270"/>
              <a:ext cx="90940" cy="29920"/>
            </a:xfrm>
            <a:custGeom>
              <a:rect b="b" l="l" r="r" t="t"/>
              <a:pathLst>
                <a:path extrusionOk="0" h="1142" w="3471">
                  <a:moveTo>
                    <a:pt x="0" y="1"/>
                  </a:moveTo>
                  <a:lnTo>
                    <a:pt x="0" y="557"/>
                  </a:lnTo>
                  <a:cubicBezTo>
                    <a:pt x="0" y="882"/>
                    <a:pt x="259" y="1141"/>
                    <a:pt x="585" y="1141"/>
                  </a:cubicBezTo>
                  <a:lnTo>
                    <a:pt x="2885" y="1141"/>
                  </a:lnTo>
                  <a:cubicBezTo>
                    <a:pt x="3211" y="1141"/>
                    <a:pt x="3470" y="882"/>
                    <a:pt x="3470" y="557"/>
                  </a:cubicBezTo>
                  <a:lnTo>
                    <a:pt x="347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1" name="Google Shape;8291;p96"/>
            <p:cNvSpPr/>
            <p:nvPr/>
          </p:nvSpPr>
          <p:spPr>
            <a:xfrm>
              <a:off x="5847093" y="3085270"/>
              <a:ext cx="47501" cy="29920"/>
            </a:xfrm>
            <a:custGeom>
              <a:rect b="b" l="l" r="r" t="t"/>
              <a:pathLst>
                <a:path extrusionOk="0" h="1142" w="1813">
                  <a:moveTo>
                    <a:pt x="595" y="1"/>
                  </a:moveTo>
                  <a:lnTo>
                    <a:pt x="595" y="547"/>
                  </a:lnTo>
                  <a:cubicBezTo>
                    <a:pt x="585" y="873"/>
                    <a:pt x="326" y="1141"/>
                    <a:pt x="0" y="1141"/>
                  </a:cubicBezTo>
                  <a:lnTo>
                    <a:pt x="1218" y="1141"/>
                  </a:lnTo>
                  <a:cubicBezTo>
                    <a:pt x="1544" y="1141"/>
                    <a:pt x="1812" y="873"/>
                    <a:pt x="1812" y="547"/>
                  </a:cubicBezTo>
                  <a:lnTo>
                    <a:pt x="1812"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2" name="Google Shape;8292;p96"/>
            <p:cNvSpPr/>
            <p:nvPr/>
          </p:nvSpPr>
          <p:spPr>
            <a:xfrm>
              <a:off x="6041470" y="2936611"/>
              <a:ext cx="14331" cy="56016"/>
            </a:xfrm>
            <a:custGeom>
              <a:rect b="b" l="l" r="r" t="t"/>
              <a:pathLst>
                <a:path extrusionOk="0" h="2138" w="547">
                  <a:moveTo>
                    <a:pt x="274" y="0"/>
                  </a:moveTo>
                  <a:cubicBezTo>
                    <a:pt x="142" y="0"/>
                    <a:pt x="10" y="86"/>
                    <a:pt x="0" y="259"/>
                  </a:cubicBezTo>
                  <a:lnTo>
                    <a:pt x="0" y="1869"/>
                  </a:lnTo>
                  <a:cubicBezTo>
                    <a:pt x="0" y="2013"/>
                    <a:pt x="125" y="2138"/>
                    <a:pt x="278" y="2138"/>
                  </a:cubicBezTo>
                  <a:cubicBezTo>
                    <a:pt x="422" y="2138"/>
                    <a:pt x="547" y="2013"/>
                    <a:pt x="547" y="1869"/>
                  </a:cubicBezTo>
                  <a:lnTo>
                    <a:pt x="547" y="259"/>
                  </a:lnTo>
                  <a:cubicBezTo>
                    <a:pt x="537" y="86"/>
                    <a:pt x="405" y="0"/>
                    <a:pt x="274" y="0"/>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3" name="Google Shape;8293;p96"/>
            <p:cNvSpPr/>
            <p:nvPr/>
          </p:nvSpPr>
          <p:spPr>
            <a:xfrm>
              <a:off x="6026405" y="2971247"/>
              <a:ext cx="44226" cy="94451"/>
            </a:xfrm>
            <a:custGeom>
              <a:rect b="b" l="l" r="r" t="t"/>
              <a:pathLst>
                <a:path extrusionOk="0" h="3605" w="1688">
                  <a:moveTo>
                    <a:pt x="355" y="1"/>
                  </a:moveTo>
                  <a:cubicBezTo>
                    <a:pt x="163" y="1"/>
                    <a:pt x="0" y="164"/>
                    <a:pt x="0" y="365"/>
                  </a:cubicBezTo>
                  <a:lnTo>
                    <a:pt x="0" y="2042"/>
                  </a:lnTo>
                  <a:lnTo>
                    <a:pt x="0" y="3241"/>
                  </a:lnTo>
                  <a:cubicBezTo>
                    <a:pt x="0" y="3442"/>
                    <a:pt x="163" y="3595"/>
                    <a:pt x="355" y="3605"/>
                  </a:cubicBezTo>
                  <a:lnTo>
                    <a:pt x="1323" y="3605"/>
                  </a:lnTo>
                  <a:cubicBezTo>
                    <a:pt x="1524" y="3595"/>
                    <a:pt x="1678" y="3442"/>
                    <a:pt x="1687" y="3241"/>
                  </a:cubicBezTo>
                  <a:lnTo>
                    <a:pt x="1687" y="365"/>
                  </a:lnTo>
                  <a:cubicBezTo>
                    <a:pt x="1678" y="164"/>
                    <a:pt x="1524" y="1"/>
                    <a:pt x="1323" y="1"/>
                  </a:cubicBezTo>
                  <a:close/>
                </a:path>
              </a:pathLst>
            </a:custGeom>
            <a:solidFill>
              <a:srgbClr val="C6CE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4" name="Google Shape;8294;p96"/>
            <p:cNvSpPr/>
            <p:nvPr/>
          </p:nvSpPr>
          <p:spPr>
            <a:xfrm>
              <a:off x="6038955" y="2971247"/>
              <a:ext cx="31912" cy="94215"/>
            </a:xfrm>
            <a:custGeom>
              <a:rect b="b" l="l" r="r" t="t"/>
              <a:pathLst>
                <a:path extrusionOk="0" h="3596" w="1218">
                  <a:moveTo>
                    <a:pt x="870" y="0"/>
                  </a:moveTo>
                  <a:cubicBezTo>
                    <a:pt x="864" y="0"/>
                    <a:pt x="859" y="1"/>
                    <a:pt x="854" y="1"/>
                  </a:cubicBezTo>
                  <a:lnTo>
                    <a:pt x="1" y="1"/>
                  </a:lnTo>
                  <a:cubicBezTo>
                    <a:pt x="202" y="1"/>
                    <a:pt x="365" y="154"/>
                    <a:pt x="365" y="355"/>
                  </a:cubicBezTo>
                  <a:lnTo>
                    <a:pt x="365" y="3241"/>
                  </a:lnTo>
                  <a:cubicBezTo>
                    <a:pt x="365" y="3432"/>
                    <a:pt x="202" y="3595"/>
                    <a:pt x="1" y="3595"/>
                  </a:cubicBezTo>
                  <a:lnTo>
                    <a:pt x="854" y="3595"/>
                  </a:lnTo>
                  <a:cubicBezTo>
                    <a:pt x="1055" y="3595"/>
                    <a:pt x="1208" y="3432"/>
                    <a:pt x="1218" y="3241"/>
                  </a:cubicBezTo>
                  <a:lnTo>
                    <a:pt x="1218" y="365"/>
                  </a:lnTo>
                  <a:cubicBezTo>
                    <a:pt x="1218" y="169"/>
                    <a:pt x="1064" y="0"/>
                    <a:pt x="870" y="0"/>
                  </a:cubicBezTo>
                  <a:close/>
                </a:path>
              </a:pathLst>
            </a:custGeom>
            <a:solidFill>
              <a:srgbClr val="B7C1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5" name="Google Shape;8295;p96"/>
            <p:cNvSpPr/>
            <p:nvPr/>
          </p:nvSpPr>
          <p:spPr>
            <a:xfrm>
              <a:off x="5841826" y="3065934"/>
              <a:ext cx="212718" cy="187120"/>
            </a:xfrm>
            <a:custGeom>
              <a:rect b="b" l="l" r="r" t="t"/>
              <a:pathLst>
                <a:path extrusionOk="0" h="7142" w="8119">
                  <a:moveTo>
                    <a:pt x="7573" y="0"/>
                  </a:moveTo>
                  <a:lnTo>
                    <a:pt x="7573" y="4323"/>
                  </a:lnTo>
                  <a:cubicBezTo>
                    <a:pt x="7573" y="5579"/>
                    <a:pt x="6557" y="6586"/>
                    <a:pt x="5310" y="6595"/>
                  </a:cubicBezTo>
                  <a:lnTo>
                    <a:pt x="2818" y="6595"/>
                  </a:lnTo>
                  <a:cubicBezTo>
                    <a:pt x="1563" y="6586"/>
                    <a:pt x="556" y="5579"/>
                    <a:pt x="556" y="4323"/>
                  </a:cubicBezTo>
                  <a:lnTo>
                    <a:pt x="556" y="1879"/>
                  </a:lnTo>
                  <a:lnTo>
                    <a:pt x="0" y="1879"/>
                  </a:lnTo>
                  <a:lnTo>
                    <a:pt x="0" y="4323"/>
                  </a:lnTo>
                  <a:cubicBezTo>
                    <a:pt x="0" y="5876"/>
                    <a:pt x="1265" y="7142"/>
                    <a:pt x="2818" y="7142"/>
                  </a:cubicBezTo>
                  <a:lnTo>
                    <a:pt x="5301" y="7142"/>
                  </a:lnTo>
                  <a:cubicBezTo>
                    <a:pt x="6863" y="7142"/>
                    <a:pt x="8119" y="5876"/>
                    <a:pt x="8119" y="4323"/>
                  </a:cubicBezTo>
                  <a:lnTo>
                    <a:pt x="8119" y="0"/>
                  </a:ln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6" name="Google Shape;8296;p96"/>
            <p:cNvSpPr/>
            <p:nvPr/>
          </p:nvSpPr>
          <p:spPr>
            <a:xfrm>
              <a:off x="5908610" y="2923511"/>
              <a:ext cx="36706" cy="14384"/>
            </a:xfrm>
            <a:custGeom>
              <a:rect b="b" l="l" r="r" t="t"/>
              <a:pathLst>
                <a:path extrusionOk="0" h="549" w="1401">
                  <a:moveTo>
                    <a:pt x="366" y="1"/>
                  </a:moveTo>
                  <a:cubicBezTo>
                    <a:pt x="0" y="1"/>
                    <a:pt x="0" y="549"/>
                    <a:pt x="366" y="549"/>
                  </a:cubicBezTo>
                  <a:cubicBezTo>
                    <a:pt x="375" y="549"/>
                    <a:pt x="384" y="549"/>
                    <a:pt x="394" y="548"/>
                  </a:cubicBezTo>
                  <a:lnTo>
                    <a:pt x="1352" y="548"/>
                  </a:lnTo>
                  <a:lnTo>
                    <a:pt x="1400" y="2"/>
                  </a:lnTo>
                  <a:lnTo>
                    <a:pt x="394" y="2"/>
                  </a:lnTo>
                  <a:cubicBezTo>
                    <a:pt x="384" y="1"/>
                    <a:pt x="375" y="1"/>
                    <a:pt x="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7" name="Google Shape;8297;p96"/>
            <p:cNvSpPr/>
            <p:nvPr/>
          </p:nvSpPr>
          <p:spPr>
            <a:xfrm>
              <a:off x="5886917" y="2973998"/>
              <a:ext cx="53369" cy="14620"/>
            </a:xfrm>
            <a:custGeom>
              <a:rect b="b" l="l" r="r" t="t"/>
              <a:pathLst>
                <a:path extrusionOk="0" h="558" w="2037">
                  <a:moveTo>
                    <a:pt x="361" y="0"/>
                  </a:moveTo>
                  <a:cubicBezTo>
                    <a:pt x="1" y="0"/>
                    <a:pt x="4" y="558"/>
                    <a:pt x="370" y="558"/>
                  </a:cubicBezTo>
                  <a:cubicBezTo>
                    <a:pt x="376" y="558"/>
                    <a:pt x="382" y="558"/>
                    <a:pt x="388" y="557"/>
                  </a:cubicBezTo>
                  <a:lnTo>
                    <a:pt x="1989" y="557"/>
                  </a:lnTo>
                  <a:lnTo>
                    <a:pt x="1989" y="548"/>
                  </a:lnTo>
                  <a:lnTo>
                    <a:pt x="2037" y="1"/>
                  </a:lnTo>
                  <a:lnTo>
                    <a:pt x="388" y="1"/>
                  </a:lnTo>
                  <a:cubicBezTo>
                    <a:pt x="379" y="1"/>
                    <a:pt x="370" y="0"/>
                    <a:pt x="3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8" name="Google Shape;8298;p96"/>
            <p:cNvSpPr/>
            <p:nvPr/>
          </p:nvSpPr>
          <p:spPr>
            <a:xfrm>
              <a:off x="5908532" y="2948637"/>
              <a:ext cx="34270" cy="14646"/>
            </a:xfrm>
            <a:custGeom>
              <a:rect b="b" l="l" r="r" t="t"/>
              <a:pathLst>
                <a:path extrusionOk="0" h="559" w="1308">
                  <a:moveTo>
                    <a:pt x="378" y="1"/>
                  </a:moveTo>
                  <a:cubicBezTo>
                    <a:pt x="3" y="1"/>
                    <a:pt x="0" y="558"/>
                    <a:pt x="369" y="558"/>
                  </a:cubicBezTo>
                  <a:cubicBezTo>
                    <a:pt x="378" y="558"/>
                    <a:pt x="387" y="558"/>
                    <a:pt x="397" y="557"/>
                  </a:cubicBezTo>
                  <a:lnTo>
                    <a:pt x="1260" y="557"/>
                  </a:lnTo>
                  <a:lnTo>
                    <a:pt x="1307" y="1"/>
                  </a:lnTo>
                  <a:lnTo>
                    <a:pt x="397" y="1"/>
                  </a:lnTo>
                  <a:cubicBezTo>
                    <a:pt x="391" y="1"/>
                    <a:pt x="384" y="1"/>
                    <a:pt x="37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99" name="Google Shape;8299;p96"/>
            <p:cNvSpPr/>
            <p:nvPr/>
          </p:nvSpPr>
          <p:spPr>
            <a:xfrm>
              <a:off x="5908532" y="2999124"/>
              <a:ext cx="29501" cy="14620"/>
            </a:xfrm>
            <a:custGeom>
              <a:rect b="b" l="l" r="r" t="t"/>
              <a:pathLst>
                <a:path extrusionOk="0" h="558" w="1126">
                  <a:moveTo>
                    <a:pt x="378" y="0"/>
                  </a:moveTo>
                  <a:cubicBezTo>
                    <a:pt x="3" y="0"/>
                    <a:pt x="0" y="558"/>
                    <a:pt x="369" y="558"/>
                  </a:cubicBezTo>
                  <a:cubicBezTo>
                    <a:pt x="378" y="558"/>
                    <a:pt x="387" y="557"/>
                    <a:pt x="397" y="557"/>
                  </a:cubicBezTo>
                  <a:lnTo>
                    <a:pt x="1068" y="557"/>
                  </a:lnTo>
                  <a:lnTo>
                    <a:pt x="1125" y="1"/>
                  </a:lnTo>
                  <a:lnTo>
                    <a:pt x="397" y="1"/>
                  </a:lnTo>
                  <a:cubicBezTo>
                    <a:pt x="391" y="0"/>
                    <a:pt x="384" y="0"/>
                    <a:pt x="37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0" name="Google Shape;8300;p96"/>
            <p:cNvSpPr/>
            <p:nvPr/>
          </p:nvSpPr>
          <p:spPr>
            <a:xfrm>
              <a:off x="5886995" y="3024459"/>
              <a:ext cx="48522" cy="14410"/>
            </a:xfrm>
            <a:custGeom>
              <a:rect b="b" l="l" r="r" t="t"/>
              <a:pathLst>
                <a:path extrusionOk="0" h="550" w="1852">
                  <a:moveTo>
                    <a:pt x="358" y="1"/>
                  </a:moveTo>
                  <a:cubicBezTo>
                    <a:pt x="1" y="1"/>
                    <a:pt x="1" y="549"/>
                    <a:pt x="358" y="549"/>
                  </a:cubicBezTo>
                  <a:cubicBezTo>
                    <a:pt x="367" y="549"/>
                    <a:pt x="376" y="549"/>
                    <a:pt x="385" y="548"/>
                  </a:cubicBezTo>
                  <a:lnTo>
                    <a:pt x="1794" y="548"/>
                  </a:lnTo>
                  <a:lnTo>
                    <a:pt x="1851" y="2"/>
                  </a:lnTo>
                  <a:lnTo>
                    <a:pt x="385" y="2"/>
                  </a:lnTo>
                  <a:cubicBezTo>
                    <a:pt x="376" y="1"/>
                    <a:pt x="367" y="1"/>
                    <a:pt x="35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1" name="Google Shape;8301;p96"/>
          <p:cNvGrpSpPr/>
          <p:nvPr/>
        </p:nvGrpSpPr>
        <p:grpSpPr>
          <a:xfrm>
            <a:off x="6653934" y="2710815"/>
            <a:ext cx="315972" cy="361927"/>
            <a:chOff x="6658009" y="2891390"/>
            <a:chExt cx="315972" cy="361927"/>
          </a:xfrm>
        </p:grpSpPr>
        <p:sp>
          <p:nvSpPr>
            <p:cNvPr id="8302" name="Google Shape;8302;p96"/>
            <p:cNvSpPr/>
            <p:nvPr/>
          </p:nvSpPr>
          <p:spPr>
            <a:xfrm>
              <a:off x="6658009" y="2891390"/>
              <a:ext cx="315972" cy="361927"/>
            </a:xfrm>
            <a:custGeom>
              <a:rect b="b" l="l" r="r" t="t"/>
              <a:pathLst>
                <a:path extrusionOk="0" h="13814" w="12060">
                  <a:moveTo>
                    <a:pt x="3921" y="1"/>
                  </a:moveTo>
                  <a:cubicBezTo>
                    <a:pt x="3346" y="1"/>
                    <a:pt x="2790" y="250"/>
                    <a:pt x="2416" y="691"/>
                  </a:cubicBezTo>
                  <a:lnTo>
                    <a:pt x="2023" y="1141"/>
                  </a:lnTo>
                  <a:lnTo>
                    <a:pt x="844" y="1141"/>
                  </a:lnTo>
                  <a:cubicBezTo>
                    <a:pt x="374" y="1141"/>
                    <a:pt x="1" y="1515"/>
                    <a:pt x="1" y="1985"/>
                  </a:cubicBezTo>
                  <a:lnTo>
                    <a:pt x="1" y="12979"/>
                  </a:lnTo>
                  <a:lnTo>
                    <a:pt x="10" y="12979"/>
                  </a:lnTo>
                  <a:cubicBezTo>
                    <a:pt x="10" y="13439"/>
                    <a:pt x="384" y="13813"/>
                    <a:pt x="854" y="13813"/>
                  </a:cubicBezTo>
                  <a:lnTo>
                    <a:pt x="11216" y="13813"/>
                  </a:lnTo>
                  <a:cubicBezTo>
                    <a:pt x="11676" y="13813"/>
                    <a:pt x="12059" y="13439"/>
                    <a:pt x="12059" y="12979"/>
                  </a:cubicBezTo>
                  <a:lnTo>
                    <a:pt x="12059" y="1985"/>
                  </a:lnTo>
                  <a:cubicBezTo>
                    <a:pt x="12059" y="1515"/>
                    <a:pt x="11676" y="1141"/>
                    <a:pt x="11216" y="1141"/>
                  </a:cubicBezTo>
                  <a:lnTo>
                    <a:pt x="10037" y="1141"/>
                  </a:lnTo>
                  <a:lnTo>
                    <a:pt x="9644" y="691"/>
                  </a:lnTo>
                  <a:cubicBezTo>
                    <a:pt x="9260" y="250"/>
                    <a:pt x="8714" y="1"/>
                    <a:pt x="8139" y="1"/>
                  </a:cubicBezTo>
                  <a:close/>
                </a:path>
              </a:pathLst>
            </a:custGeom>
            <a:solidFill>
              <a:srgbClr val="879A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3" name="Google Shape;8303;p96"/>
            <p:cNvSpPr/>
            <p:nvPr/>
          </p:nvSpPr>
          <p:spPr>
            <a:xfrm>
              <a:off x="6658507" y="2921284"/>
              <a:ext cx="315474" cy="332033"/>
            </a:xfrm>
            <a:custGeom>
              <a:rect b="b" l="l" r="r" t="t"/>
              <a:pathLst>
                <a:path extrusionOk="0" h="12673" w="12041">
                  <a:moveTo>
                    <a:pt x="11005" y="0"/>
                  </a:moveTo>
                  <a:lnTo>
                    <a:pt x="11005" y="10793"/>
                  </a:lnTo>
                  <a:cubicBezTo>
                    <a:pt x="11005" y="11254"/>
                    <a:pt x="10631" y="11637"/>
                    <a:pt x="10171" y="11637"/>
                  </a:cubicBezTo>
                  <a:lnTo>
                    <a:pt x="1" y="11637"/>
                  </a:lnTo>
                  <a:lnTo>
                    <a:pt x="1" y="11829"/>
                  </a:lnTo>
                  <a:cubicBezTo>
                    <a:pt x="1" y="12289"/>
                    <a:pt x="375" y="12672"/>
                    <a:pt x="835" y="12672"/>
                  </a:cubicBezTo>
                  <a:lnTo>
                    <a:pt x="11197" y="12672"/>
                  </a:lnTo>
                  <a:cubicBezTo>
                    <a:pt x="11666" y="12672"/>
                    <a:pt x="12040" y="12289"/>
                    <a:pt x="12040" y="11829"/>
                  </a:cubicBezTo>
                  <a:lnTo>
                    <a:pt x="12040" y="834"/>
                  </a:lnTo>
                  <a:cubicBezTo>
                    <a:pt x="12040" y="374"/>
                    <a:pt x="11666" y="0"/>
                    <a:pt x="11206"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4" name="Google Shape;8304;p96"/>
            <p:cNvSpPr/>
            <p:nvPr/>
          </p:nvSpPr>
          <p:spPr>
            <a:xfrm>
              <a:off x="6742897" y="2928567"/>
              <a:ext cx="146432" cy="55780"/>
            </a:xfrm>
            <a:custGeom>
              <a:rect b="b" l="l" r="r" t="t"/>
              <a:pathLst>
                <a:path extrusionOk="0" h="2129" w="5589">
                  <a:moveTo>
                    <a:pt x="518" y="0"/>
                  </a:moveTo>
                  <a:cubicBezTo>
                    <a:pt x="231" y="0"/>
                    <a:pt x="0" y="230"/>
                    <a:pt x="0" y="508"/>
                  </a:cubicBezTo>
                  <a:lnTo>
                    <a:pt x="0" y="1611"/>
                  </a:lnTo>
                  <a:cubicBezTo>
                    <a:pt x="0" y="1898"/>
                    <a:pt x="231" y="2128"/>
                    <a:pt x="518" y="2128"/>
                  </a:cubicBezTo>
                  <a:lnTo>
                    <a:pt x="5071" y="2128"/>
                  </a:lnTo>
                  <a:cubicBezTo>
                    <a:pt x="5349" y="2128"/>
                    <a:pt x="5589" y="1898"/>
                    <a:pt x="5589" y="1611"/>
                  </a:cubicBezTo>
                  <a:lnTo>
                    <a:pt x="5589" y="508"/>
                  </a:lnTo>
                  <a:cubicBezTo>
                    <a:pt x="5589" y="230"/>
                    <a:pt x="5349" y="0"/>
                    <a:pt x="5071" y="0"/>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5" name="Google Shape;8305;p96"/>
            <p:cNvSpPr/>
            <p:nvPr/>
          </p:nvSpPr>
          <p:spPr>
            <a:xfrm>
              <a:off x="6836562" y="2928567"/>
              <a:ext cx="52767" cy="55780"/>
            </a:xfrm>
            <a:custGeom>
              <a:rect b="b" l="l" r="r" t="t"/>
              <a:pathLst>
                <a:path extrusionOk="0" h="2129" w="2014">
                  <a:moveTo>
                    <a:pt x="1" y="0"/>
                  </a:moveTo>
                  <a:cubicBezTo>
                    <a:pt x="288" y="0"/>
                    <a:pt x="518" y="230"/>
                    <a:pt x="518" y="508"/>
                  </a:cubicBezTo>
                  <a:lnTo>
                    <a:pt x="518" y="1611"/>
                  </a:lnTo>
                  <a:cubicBezTo>
                    <a:pt x="518" y="1898"/>
                    <a:pt x="288" y="2128"/>
                    <a:pt x="1" y="2128"/>
                  </a:cubicBezTo>
                  <a:lnTo>
                    <a:pt x="1496" y="2128"/>
                  </a:lnTo>
                  <a:cubicBezTo>
                    <a:pt x="1784" y="2128"/>
                    <a:pt x="2014" y="1898"/>
                    <a:pt x="2014" y="1611"/>
                  </a:cubicBezTo>
                  <a:lnTo>
                    <a:pt x="2014" y="508"/>
                  </a:lnTo>
                  <a:cubicBezTo>
                    <a:pt x="2014" y="230"/>
                    <a:pt x="1784" y="0"/>
                    <a:pt x="1496" y="0"/>
                  </a:cubicBezTo>
                  <a:close/>
                </a:path>
              </a:pathLst>
            </a:custGeom>
            <a:solidFill>
              <a:srgbClr val="CE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6" name="Google Shape;8306;p96"/>
            <p:cNvSpPr/>
            <p:nvPr/>
          </p:nvSpPr>
          <p:spPr>
            <a:xfrm>
              <a:off x="6810702" y="3035856"/>
              <a:ext cx="11083" cy="162702"/>
            </a:xfrm>
            <a:custGeom>
              <a:rect b="b" l="l" r="r" t="t"/>
              <a:pathLst>
                <a:path extrusionOk="0" h="6210" w="423">
                  <a:moveTo>
                    <a:pt x="208" y="1"/>
                  </a:moveTo>
                  <a:cubicBezTo>
                    <a:pt x="104" y="1"/>
                    <a:pt x="1" y="70"/>
                    <a:pt x="1" y="209"/>
                  </a:cubicBezTo>
                  <a:lnTo>
                    <a:pt x="1" y="5999"/>
                  </a:lnTo>
                  <a:cubicBezTo>
                    <a:pt x="1" y="6114"/>
                    <a:pt x="87" y="6210"/>
                    <a:pt x="211" y="6210"/>
                  </a:cubicBezTo>
                  <a:cubicBezTo>
                    <a:pt x="326" y="6210"/>
                    <a:pt x="422" y="6114"/>
                    <a:pt x="422" y="5999"/>
                  </a:cubicBezTo>
                  <a:lnTo>
                    <a:pt x="422" y="209"/>
                  </a:lnTo>
                  <a:cubicBezTo>
                    <a:pt x="417" y="70"/>
                    <a:pt x="312" y="1"/>
                    <a:pt x="208"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7" name="Google Shape;8307;p96"/>
            <p:cNvSpPr/>
            <p:nvPr/>
          </p:nvSpPr>
          <p:spPr>
            <a:xfrm>
              <a:off x="6724059" y="3209091"/>
              <a:ext cx="11083" cy="44226"/>
            </a:xfrm>
            <a:custGeom>
              <a:rect b="b" l="l" r="r" t="t"/>
              <a:pathLst>
                <a:path extrusionOk="0" h="1688" w="423">
                  <a:moveTo>
                    <a:pt x="211" y="0"/>
                  </a:moveTo>
                  <a:cubicBezTo>
                    <a:pt x="96" y="0"/>
                    <a:pt x="1" y="96"/>
                    <a:pt x="1" y="211"/>
                  </a:cubicBezTo>
                  <a:lnTo>
                    <a:pt x="1" y="1687"/>
                  </a:lnTo>
                  <a:lnTo>
                    <a:pt x="422" y="1687"/>
                  </a:lnTo>
                  <a:lnTo>
                    <a:pt x="422"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08" name="Google Shape;8308;p96"/>
            <p:cNvSpPr/>
            <p:nvPr/>
          </p:nvSpPr>
          <p:spPr>
            <a:xfrm>
              <a:off x="6897346" y="3209091"/>
              <a:ext cx="11083" cy="44226"/>
            </a:xfrm>
            <a:custGeom>
              <a:rect b="b" l="l" r="r" t="t"/>
              <a:pathLst>
                <a:path extrusionOk="0" h="1688" w="423">
                  <a:moveTo>
                    <a:pt x="211" y="0"/>
                  </a:moveTo>
                  <a:cubicBezTo>
                    <a:pt x="96" y="0"/>
                    <a:pt x="0" y="96"/>
                    <a:pt x="0" y="211"/>
                  </a:cubicBezTo>
                  <a:lnTo>
                    <a:pt x="0" y="1687"/>
                  </a:lnTo>
                  <a:lnTo>
                    <a:pt x="413" y="1687"/>
                  </a:lnTo>
                  <a:lnTo>
                    <a:pt x="413" y="211"/>
                  </a:lnTo>
                  <a:cubicBezTo>
                    <a:pt x="422" y="96"/>
                    <a:pt x="326" y="0"/>
                    <a:pt x="211"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09" name="Google Shape;8309;p96"/>
          <p:cNvGrpSpPr/>
          <p:nvPr/>
        </p:nvGrpSpPr>
        <p:grpSpPr>
          <a:xfrm>
            <a:off x="6199390" y="2710631"/>
            <a:ext cx="320478" cy="362110"/>
            <a:chOff x="6203465" y="2891206"/>
            <a:chExt cx="320478" cy="362110"/>
          </a:xfrm>
        </p:grpSpPr>
        <p:sp>
          <p:nvSpPr>
            <p:cNvPr id="8310" name="Google Shape;8310;p96"/>
            <p:cNvSpPr/>
            <p:nvPr/>
          </p:nvSpPr>
          <p:spPr>
            <a:xfrm>
              <a:off x="6203465" y="2902158"/>
              <a:ext cx="320478" cy="351159"/>
            </a:xfrm>
            <a:custGeom>
              <a:rect b="b" l="l" r="r" t="t"/>
              <a:pathLst>
                <a:path extrusionOk="0" h="13403" w="12232">
                  <a:moveTo>
                    <a:pt x="6261" y="1"/>
                  </a:moveTo>
                  <a:cubicBezTo>
                    <a:pt x="4487" y="1"/>
                    <a:pt x="2747" y="875"/>
                    <a:pt x="1716" y="2484"/>
                  </a:cubicBezTo>
                  <a:lnTo>
                    <a:pt x="1400" y="3050"/>
                  </a:lnTo>
                  <a:cubicBezTo>
                    <a:pt x="1054" y="3778"/>
                    <a:pt x="872" y="4574"/>
                    <a:pt x="872" y="5389"/>
                  </a:cubicBezTo>
                  <a:cubicBezTo>
                    <a:pt x="882" y="5734"/>
                    <a:pt x="920" y="6079"/>
                    <a:pt x="968" y="6424"/>
                  </a:cubicBezTo>
                  <a:lnTo>
                    <a:pt x="173" y="7833"/>
                  </a:lnTo>
                  <a:cubicBezTo>
                    <a:pt x="0" y="8140"/>
                    <a:pt x="134" y="8542"/>
                    <a:pt x="470" y="8686"/>
                  </a:cubicBezTo>
                  <a:lnTo>
                    <a:pt x="1428" y="9079"/>
                  </a:lnTo>
                  <a:lnTo>
                    <a:pt x="1428" y="10680"/>
                  </a:lnTo>
                  <a:cubicBezTo>
                    <a:pt x="1428" y="11245"/>
                    <a:pt x="1879" y="11696"/>
                    <a:pt x="2444" y="11696"/>
                  </a:cubicBezTo>
                  <a:lnTo>
                    <a:pt x="3767" y="11696"/>
                  </a:lnTo>
                  <a:lnTo>
                    <a:pt x="3767" y="12894"/>
                  </a:lnTo>
                  <a:cubicBezTo>
                    <a:pt x="3758" y="13172"/>
                    <a:pt x="3997" y="13402"/>
                    <a:pt x="4275" y="13402"/>
                  </a:cubicBezTo>
                  <a:lnTo>
                    <a:pt x="8531" y="13402"/>
                  </a:lnTo>
                  <a:cubicBezTo>
                    <a:pt x="8537" y="13402"/>
                    <a:pt x="8543" y="13402"/>
                    <a:pt x="8548" y="13402"/>
                  </a:cubicBezTo>
                  <a:cubicBezTo>
                    <a:pt x="8837" y="13402"/>
                    <a:pt x="9068" y="13167"/>
                    <a:pt x="9068" y="12885"/>
                  </a:cubicBezTo>
                  <a:lnTo>
                    <a:pt x="9068" y="10862"/>
                  </a:lnTo>
                  <a:cubicBezTo>
                    <a:pt x="9068" y="10344"/>
                    <a:pt x="9298" y="9865"/>
                    <a:pt x="9691" y="9539"/>
                  </a:cubicBezTo>
                  <a:cubicBezTo>
                    <a:pt x="11704" y="7871"/>
                    <a:pt x="12231" y="4996"/>
                    <a:pt x="10947" y="2724"/>
                  </a:cubicBezTo>
                  <a:lnTo>
                    <a:pt x="10947" y="2724"/>
                  </a:lnTo>
                  <a:lnTo>
                    <a:pt x="8589" y="3510"/>
                  </a:lnTo>
                  <a:cubicBezTo>
                    <a:pt x="8584" y="3511"/>
                    <a:pt x="8580" y="3511"/>
                    <a:pt x="8576" y="3511"/>
                  </a:cubicBezTo>
                  <a:cubicBezTo>
                    <a:pt x="8507" y="3511"/>
                    <a:pt x="8467" y="3440"/>
                    <a:pt x="8512" y="3385"/>
                  </a:cubicBezTo>
                  <a:lnTo>
                    <a:pt x="10228" y="1890"/>
                  </a:lnTo>
                  <a:lnTo>
                    <a:pt x="8982" y="1095"/>
                  </a:lnTo>
                  <a:lnTo>
                    <a:pt x="9298" y="941"/>
                  </a:lnTo>
                  <a:cubicBezTo>
                    <a:pt x="8366" y="305"/>
                    <a:pt x="7308" y="1"/>
                    <a:pt x="626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1" name="Google Shape;8311;p96"/>
            <p:cNvSpPr/>
            <p:nvPr/>
          </p:nvSpPr>
          <p:spPr>
            <a:xfrm>
              <a:off x="6286833" y="2902132"/>
              <a:ext cx="184867" cy="71159"/>
            </a:xfrm>
            <a:custGeom>
              <a:rect b="b" l="l" r="r" t="t"/>
              <a:pathLst>
                <a:path extrusionOk="0" h="2716" w="7056">
                  <a:moveTo>
                    <a:pt x="3083" y="0"/>
                  </a:moveTo>
                  <a:cubicBezTo>
                    <a:pt x="2005" y="0"/>
                    <a:pt x="928" y="324"/>
                    <a:pt x="0" y="971"/>
                  </a:cubicBezTo>
                  <a:cubicBezTo>
                    <a:pt x="467" y="854"/>
                    <a:pt x="951" y="788"/>
                    <a:pt x="1436" y="788"/>
                  </a:cubicBezTo>
                  <a:cubicBezTo>
                    <a:pt x="1469" y="788"/>
                    <a:pt x="1501" y="788"/>
                    <a:pt x="1534" y="789"/>
                  </a:cubicBezTo>
                  <a:cubicBezTo>
                    <a:pt x="1546" y="789"/>
                    <a:pt x="1557" y="789"/>
                    <a:pt x="1569" y="789"/>
                  </a:cubicBezTo>
                  <a:cubicBezTo>
                    <a:pt x="3282" y="789"/>
                    <a:pt x="4916" y="1487"/>
                    <a:pt x="6116" y="2715"/>
                  </a:cubicBezTo>
                  <a:lnTo>
                    <a:pt x="7055" y="1891"/>
                  </a:lnTo>
                  <a:lnTo>
                    <a:pt x="5819" y="1096"/>
                  </a:lnTo>
                  <a:lnTo>
                    <a:pt x="6125" y="942"/>
                  </a:lnTo>
                  <a:cubicBezTo>
                    <a:pt x="5207" y="314"/>
                    <a:pt x="4145" y="0"/>
                    <a:pt x="3083"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2" name="Google Shape;8312;p96"/>
            <p:cNvSpPr/>
            <p:nvPr/>
          </p:nvSpPr>
          <p:spPr>
            <a:xfrm>
              <a:off x="6457107" y="2973265"/>
              <a:ext cx="57771" cy="131865"/>
            </a:xfrm>
            <a:custGeom>
              <a:rect b="b" l="l" r="r" t="t"/>
              <a:pathLst>
                <a:path extrusionOk="0" h="5033" w="2205">
                  <a:moveTo>
                    <a:pt x="1266" y="0"/>
                  </a:moveTo>
                  <a:lnTo>
                    <a:pt x="0" y="422"/>
                  </a:lnTo>
                  <a:cubicBezTo>
                    <a:pt x="940" y="1572"/>
                    <a:pt x="1448" y="3001"/>
                    <a:pt x="1448" y="4486"/>
                  </a:cubicBezTo>
                  <a:cubicBezTo>
                    <a:pt x="1448" y="4669"/>
                    <a:pt x="1438" y="4851"/>
                    <a:pt x="1419" y="5033"/>
                  </a:cubicBezTo>
                  <a:cubicBezTo>
                    <a:pt x="2205" y="3432"/>
                    <a:pt x="2147" y="1553"/>
                    <a:pt x="126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3" name="Google Shape;8313;p96"/>
            <p:cNvSpPr/>
            <p:nvPr/>
          </p:nvSpPr>
          <p:spPr>
            <a:xfrm>
              <a:off x="6423807" y="2891206"/>
              <a:ext cx="97988" cy="103752"/>
            </a:xfrm>
            <a:custGeom>
              <a:rect b="b" l="l" r="r" t="t"/>
              <a:pathLst>
                <a:path extrusionOk="0" h="3960" w="3740">
                  <a:moveTo>
                    <a:pt x="3672" y="1"/>
                  </a:moveTo>
                  <a:cubicBezTo>
                    <a:pt x="3665" y="1"/>
                    <a:pt x="3657" y="3"/>
                    <a:pt x="3648" y="8"/>
                  </a:cubicBezTo>
                  <a:lnTo>
                    <a:pt x="648" y="1388"/>
                  </a:lnTo>
                  <a:cubicBezTo>
                    <a:pt x="485" y="1474"/>
                    <a:pt x="466" y="1695"/>
                    <a:pt x="619" y="1800"/>
                  </a:cubicBezTo>
                  <a:lnTo>
                    <a:pt x="1482" y="2366"/>
                  </a:lnTo>
                  <a:cubicBezTo>
                    <a:pt x="1559" y="2414"/>
                    <a:pt x="1568" y="2529"/>
                    <a:pt x="1501" y="2586"/>
                  </a:cubicBezTo>
                  <a:lnTo>
                    <a:pt x="35" y="3861"/>
                  </a:lnTo>
                  <a:cubicBezTo>
                    <a:pt x="1" y="3895"/>
                    <a:pt x="27" y="3960"/>
                    <a:pt x="74" y="3960"/>
                  </a:cubicBezTo>
                  <a:cubicBezTo>
                    <a:pt x="80" y="3960"/>
                    <a:pt x="86" y="3959"/>
                    <a:pt x="92" y="3957"/>
                  </a:cubicBezTo>
                  <a:lnTo>
                    <a:pt x="3505" y="2816"/>
                  </a:lnTo>
                  <a:cubicBezTo>
                    <a:pt x="3687" y="2749"/>
                    <a:pt x="3716" y="2519"/>
                    <a:pt x="3572" y="2404"/>
                  </a:cubicBezTo>
                  <a:lnTo>
                    <a:pt x="2652" y="1733"/>
                  </a:lnTo>
                  <a:cubicBezTo>
                    <a:pt x="2594" y="1685"/>
                    <a:pt x="2575" y="1599"/>
                    <a:pt x="2623" y="1541"/>
                  </a:cubicBezTo>
                  <a:lnTo>
                    <a:pt x="3716" y="84"/>
                  </a:lnTo>
                  <a:cubicBezTo>
                    <a:pt x="3739" y="52"/>
                    <a:pt x="3710" y="1"/>
                    <a:pt x="3672"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4" name="Google Shape;8314;p96"/>
            <p:cNvSpPr/>
            <p:nvPr/>
          </p:nvSpPr>
          <p:spPr>
            <a:xfrm>
              <a:off x="6396087" y="2978085"/>
              <a:ext cx="33405" cy="38907"/>
            </a:xfrm>
            <a:custGeom>
              <a:rect b="b" l="l" r="r" t="t"/>
              <a:pathLst>
                <a:path extrusionOk="0" h="1485" w="1275">
                  <a:moveTo>
                    <a:pt x="230" y="1"/>
                  </a:moveTo>
                  <a:cubicBezTo>
                    <a:pt x="129" y="1"/>
                    <a:pt x="28" y="66"/>
                    <a:pt x="19" y="200"/>
                  </a:cubicBezTo>
                  <a:cubicBezTo>
                    <a:pt x="0" y="967"/>
                    <a:pt x="355" y="1417"/>
                    <a:pt x="1035" y="1484"/>
                  </a:cubicBezTo>
                  <a:lnTo>
                    <a:pt x="1054" y="1484"/>
                  </a:lnTo>
                  <a:cubicBezTo>
                    <a:pt x="1160" y="1484"/>
                    <a:pt x="1246" y="1398"/>
                    <a:pt x="1256" y="1293"/>
                  </a:cubicBezTo>
                  <a:cubicBezTo>
                    <a:pt x="1275" y="1178"/>
                    <a:pt x="1189" y="1072"/>
                    <a:pt x="1074" y="1063"/>
                  </a:cubicBezTo>
                  <a:cubicBezTo>
                    <a:pt x="767" y="1043"/>
                    <a:pt x="422" y="919"/>
                    <a:pt x="441" y="219"/>
                  </a:cubicBezTo>
                  <a:cubicBezTo>
                    <a:pt x="446" y="75"/>
                    <a:pt x="338" y="1"/>
                    <a:pt x="23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15" name="Google Shape;8315;p96"/>
          <p:cNvGrpSpPr/>
          <p:nvPr/>
        </p:nvGrpSpPr>
        <p:grpSpPr>
          <a:xfrm>
            <a:off x="7563205" y="2710684"/>
            <a:ext cx="307116" cy="362294"/>
            <a:chOff x="7567280" y="2891259"/>
            <a:chExt cx="307116" cy="362294"/>
          </a:xfrm>
        </p:grpSpPr>
        <p:sp>
          <p:nvSpPr>
            <p:cNvPr id="8316" name="Google Shape;8316;p96"/>
            <p:cNvSpPr/>
            <p:nvPr/>
          </p:nvSpPr>
          <p:spPr>
            <a:xfrm>
              <a:off x="7612082" y="2891337"/>
              <a:ext cx="217250" cy="207006"/>
            </a:xfrm>
            <a:custGeom>
              <a:rect b="b" l="l" r="r" t="t"/>
              <a:pathLst>
                <a:path extrusionOk="0" h="7901" w="8292">
                  <a:moveTo>
                    <a:pt x="1727" y="0"/>
                  </a:moveTo>
                  <a:cubicBezTo>
                    <a:pt x="1363" y="0"/>
                    <a:pt x="1007" y="194"/>
                    <a:pt x="825" y="539"/>
                  </a:cubicBezTo>
                  <a:lnTo>
                    <a:pt x="269" y="1536"/>
                  </a:lnTo>
                  <a:cubicBezTo>
                    <a:pt x="1" y="2035"/>
                    <a:pt x="183" y="2667"/>
                    <a:pt x="681" y="2936"/>
                  </a:cubicBezTo>
                  <a:lnTo>
                    <a:pt x="1918" y="3616"/>
                  </a:lnTo>
                  <a:cubicBezTo>
                    <a:pt x="2282" y="3808"/>
                    <a:pt x="2502" y="4191"/>
                    <a:pt x="2502" y="4604"/>
                  </a:cubicBezTo>
                  <a:lnTo>
                    <a:pt x="2502" y="6981"/>
                  </a:lnTo>
                  <a:cubicBezTo>
                    <a:pt x="3049" y="7594"/>
                    <a:pt x="3595" y="7901"/>
                    <a:pt x="4141" y="7901"/>
                  </a:cubicBezTo>
                  <a:cubicBezTo>
                    <a:pt x="4688" y="7901"/>
                    <a:pt x="5234" y="7594"/>
                    <a:pt x="5781" y="6981"/>
                  </a:cubicBezTo>
                  <a:lnTo>
                    <a:pt x="5781" y="4604"/>
                  </a:lnTo>
                  <a:cubicBezTo>
                    <a:pt x="5781" y="4191"/>
                    <a:pt x="6011" y="3808"/>
                    <a:pt x="6375" y="3616"/>
                  </a:cubicBezTo>
                  <a:lnTo>
                    <a:pt x="7611" y="2936"/>
                  </a:lnTo>
                  <a:cubicBezTo>
                    <a:pt x="8110" y="2667"/>
                    <a:pt x="8292" y="2035"/>
                    <a:pt x="8014" y="1536"/>
                  </a:cubicBezTo>
                  <a:lnTo>
                    <a:pt x="7937" y="1393"/>
                  </a:lnTo>
                  <a:lnTo>
                    <a:pt x="7544" y="683"/>
                  </a:lnTo>
                  <a:lnTo>
                    <a:pt x="7458" y="539"/>
                  </a:lnTo>
                  <a:cubicBezTo>
                    <a:pt x="7269" y="194"/>
                    <a:pt x="6916" y="0"/>
                    <a:pt x="6554" y="0"/>
                  </a:cubicBezTo>
                  <a:cubicBezTo>
                    <a:pt x="6364" y="0"/>
                    <a:pt x="6172" y="54"/>
                    <a:pt x="6001" y="166"/>
                  </a:cubicBezTo>
                  <a:lnTo>
                    <a:pt x="5761" y="319"/>
                  </a:lnTo>
                  <a:cubicBezTo>
                    <a:pt x="5268" y="640"/>
                    <a:pt x="4705" y="801"/>
                    <a:pt x="4141" y="801"/>
                  </a:cubicBezTo>
                  <a:cubicBezTo>
                    <a:pt x="3578" y="801"/>
                    <a:pt x="3015" y="640"/>
                    <a:pt x="2521" y="319"/>
                  </a:cubicBezTo>
                  <a:lnTo>
                    <a:pt x="2282" y="166"/>
                  </a:lnTo>
                  <a:cubicBezTo>
                    <a:pt x="2110" y="54"/>
                    <a:pt x="1917" y="0"/>
                    <a:pt x="172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7" name="Google Shape;8317;p96"/>
            <p:cNvSpPr/>
            <p:nvPr/>
          </p:nvSpPr>
          <p:spPr>
            <a:xfrm>
              <a:off x="7677870" y="3190698"/>
              <a:ext cx="85936" cy="62618"/>
            </a:xfrm>
            <a:custGeom>
              <a:rect b="b" l="l" r="r" t="t"/>
              <a:pathLst>
                <a:path extrusionOk="0" h="2390" w="3280">
                  <a:moveTo>
                    <a:pt x="1640" y="0"/>
                  </a:moveTo>
                  <a:cubicBezTo>
                    <a:pt x="1094" y="0"/>
                    <a:pt x="547" y="199"/>
                    <a:pt x="1" y="597"/>
                  </a:cubicBezTo>
                  <a:lnTo>
                    <a:pt x="1" y="1546"/>
                  </a:lnTo>
                  <a:cubicBezTo>
                    <a:pt x="1" y="2015"/>
                    <a:pt x="375" y="2389"/>
                    <a:pt x="844" y="2389"/>
                  </a:cubicBezTo>
                  <a:lnTo>
                    <a:pt x="2436" y="2389"/>
                  </a:lnTo>
                  <a:cubicBezTo>
                    <a:pt x="2896" y="2389"/>
                    <a:pt x="3279" y="2015"/>
                    <a:pt x="3279" y="1546"/>
                  </a:cubicBezTo>
                  <a:lnTo>
                    <a:pt x="3279" y="597"/>
                  </a:lnTo>
                  <a:cubicBezTo>
                    <a:pt x="2733" y="199"/>
                    <a:pt x="2186" y="0"/>
                    <a:pt x="1640"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8" name="Google Shape;8318;p96"/>
            <p:cNvSpPr/>
            <p:nvPr/>
          </p:nvSpPr>
          <p:spPr>
            <a:xfrm>
              <a:off x="7644229" y="2891285"/>
              <a:ext cx="63299" cy="21091"/>
            </a:xfrm>
            <a:custGeom>
              <a:rect b="b" l="l" r="r" t="t"/>
              <a:pathLst>
                <a:path extrusionOk="0" h="805" w="2416">
                  <a:moveTo>
                    <a:pt x="498" y="1"/>
                  </a:moveTo>
                  <a:cubicBezTo>
                    <a:pt x="325" y="1"/>
                    <a:pt x="153" y="44"/>
                    <a:pt x="0" y="129"/>
                  </a:cubicBezTo>
                  <a:cubicBezTo>
                    <a:pt x="20" y="148"/>
                    <a:pt x="48" y="158"/>
                    <a:pt x="58" y="168"/>
                  </a:cubicBezTo>
                  <a:lnTo>
                    <a:pt x="298" y="331"/>
                  </a:lnTo>
                  <a:cubicBezTo>
                    <a:pt x="779" y="642"/>
                    <a:pt x="1341" y="804"/>
                    <a:pt x="1913" y="804"/>
                  </a:cubicBezTo>
                  <a:cubicBezTo>
                    <a:pt x="2080" y="804"/>
                    <a:pt x="2249" y="790"/>
                    <a:pt x="2416" y="762"/>
                  </a:cubicBezTo>
                  <a:cubicBezTo>
                    <a:pt x="2013" y="695"/>
                    <a:pt x="1640" y="551"/>
                    <a:pt x="1294" y="331"/>
                  </a:cubicBezTo>
                  <a:lnTo>
                    <a:pt x="1055" y="168"/>
                  </a:lnTo>
                  <a:cubicBezTo>
                    <a:pt x="887" y="56"/>
                    <a:pt x="692" y="1"/>
                    <a:pt x="498"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19" name="Google Shape;8319;p96"/>
            <p:cNvSpPr/>
            <p:nvPr/>
          </p:nvSpPr>
          <p:spPr>
            <a:xfrm>
              <a:off x="7707502" y="2891259"/>
              <a:ext cx="121830" cy="207268"/>
            </a:xfrm>
            <a:custGeom>
              <a:rect b="b" l="l" r="r" t="t"/>
              <a:pathLst>
                <a:path extrusionOk="0" h="7911" w="4650">
                  <a:moveTo>
                    <a:pt x="2926" y="0"/>
                  </a:moveTo>
                  <a:cubicBezTo>
                    <a:pt x="2757" y="0"/>
                    <a:pt x="2585" y="42"/>
                    <a:pt x="2426" y="130"/>
                  </a:cubicBezTo>
                  <a:cubicBezTo>
                    <a:pt x="2599" y="226"/>
                    <a:pt x="2733" y="370"/>
                    <a:pt x="2829" y="533"/>
                  </a:cubicBezTo>
                  <a:lnTo>
                    <a:pt x="2905" y="686"/>
                  </a:lnTo>
                  <a:lnTo>
                    <a:pt x="3298" y="1396"/>
                  </a:lnTo>
                  <a:lnTo>
                    <a:pt x="3375" y="1539"/>
                  </a:lnTo>
                  <a:cubicBezTo>
                    <a:pt x="3653" y="2038"/>
                    <a:pt x="3471" y="2670"/>
                    <a:pt x="2972" y="2939"/>
                  </a:cubicBezTo>
                  <a:lnTo>
                    <a:pt x="1726" y="3619"/>
                  </a:lnTo>
                  <a:cubicBezTo>
                    <a:pt x="1372" y="3811"/>
                    <a:pt x="1142" y="4194"/>
                    <a:pt x="1142" y="4607"/>
                  </a:cubicBezTo>
                  <a:lnTo>
                    <a:pt x="1142" y="6984"/>
                  </a:lnTo>
                  <a:cubicBezTo>
                    <a:pt x="758" y="7415"/>
                    <a:pt x="384" y="7693"/>
                    <a:pt x="1" y="7827"/>
                  </a:cubicBezTo>
                  <a:cubicBezTo>
                    <a:pt x="167" y="7883"/>
                    <a:pt x="333" y="7910"/>
                    <a:pt x="498" y="7910"/>
                  </a:cubicBezTo>
                  <a:cubicBezTo>
                    <a:pt x="1048" y="7910"/>
                    <a:pt x="1595" y="7603"/>
                    <a:pt x="2148" y="6984"/>
                  </a:cubicBezTo>
                  <a:lnTo>
                    <a:pt x="2148" y="4607"/>
                  </a:lnTo>
                  <a:cubicBezTo>
                    <a:pt x="2148" y="4194"/>
                    <a:pt x="2369" y="3811"/>
                    <a:pt x="2733" y="3619"/>
                  </a:cubicBezTo>
                  <a:lnTo>
                    <a:pt x="3969" y="2939"/>
                  </a:lnTo>
                  <a:cubicBezTo>
                    <a:pt x="4468" y="2670"/>
                    <a:pt x="4650" y="2038"/>
                    <a:pt x="4372" y="1539"/>
                  </a:cubicBezTo>
                  <a:lnTo>
                    <a:pt x="4295" y="1396"/>
                  </a:lnTo>
                  <a:lnTo>
                    <a:pt x="3912" y="686"/>
                  </a:lnTo>
                  <a:lnTo>
                    <a:pt x="3826" y="533"/>
                  </a:lnTo>
                  <a:cubicBezTo>
                    <a:pt x="3642" y="193"/>
                    <a:pt x="3290" y="0"/>
                    <a:pt x="2926"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0" name="Google Shape;8320;p96"/>
            <p:cNvSpPr/>
            <p:nvPr/>
          </p:nvSpPr>
          <p:spPr>
            <a:xfrm>
              <a:off x="7707502" y="3190751"/>
              <a:ext cx="56304" cy="62801"/>
            </a:xfrm>
            <a:custGeom>
              <a:rect b="b" l="l" r="r" t="t"/>
              <a:pathLst>
                <a:path extrusionOk="0" h="2397" w="2149">
                  <a:moveTo>
                    <a:pt x="511" y="0"/>
                  </a:moveTo>
                  <a:cubicBezTo>
                    <a:pt x="341" y="0"/>
                    <a:pt x="171" y="19"/>
                    <a:pt x="1" y="58"/>
                  </a:cubicBezTo>
                  <a:cubicBezTo>
                    <a:pt x="413" y="154"/>
                    <a:pt x="806" y="336"/>
                    <a:pt x="1142" y="595"/>
                  </a:cubicBezTo>
                  <a:lnTo>
                    <a:pt x="1142" y="1544"/>
                  </a:lnTo>
                  <a:cubicBezTo>
                    <a:pt x="1142" y="2013"/>
                    <a:pt x="768" y="2397"/>
                    <a:pt x="298" y="2397"/>
                  </a:cubicBezTo>
                  <a:lnTo>
                    <a:pt x="1305" y="2397"/>
                  </a:lnTo>
                  <a:cubicBezTo>
                    <a:pt x="1765" y="2397"/>
                    <a:pt x="2148" y="2013"/>
                    <a:pt x="2148" y="1544"/>
                  </a:cubicBezTo>
                  <a:lnTo>
                    <a:pt x="2148" y="595"/>
                  </a:lnTo>
                  <a:cubicBezTo>
                    <a:pt x="1599" y="200"/>
                    <a:pt x="1056" y="0"/>
                    <a:pt x="511"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1" name="Google Shape;8321;p96"/>
            <p:cNvSpPr/>
            <p:nvPr/>
          </p:nvSpPr>
          <p:spPr>
            <a:xfrm>
              <a:off x="7677870" y="3190698"/>
              <a:ext cx="85936" cy="28191"/>
            </a:xfrm>
            <a:custGeom>
              <a:rect b="b" l="l" r="r" t="t"/>
              <a:pathLst>
                <a:path extrusionOk="0" h="1076" w="3280">
                  <a:moveTo>
                    <a:pt x="1640" y="0"/>
                  </a:moveTo>
                  <a:cubicBezTo>
                    <a:pt x="1094" y="0"/>
                    <a:pt x="547" y="199"/>
                    <a:pt x="1" y="597"/>
                  </a:cubicBezTo>
                  <a:lnTo>
                    <a:pt x="1" y="1076"/>
                  </a:lnTo>
                  <a:cubicBezTo>
                    <a:pt x="547" y="678"/>
                    <a:pt x="1094" y="479"/>
                    <a:pt x="1640" y="479"/>
                  </a:cubicBezTo>
                  <a:cubicBezTo>
                    <a:pt x="2186" y="479"/>
                    <a:pt x="2733" y="678"/>
                    <a:pt x="3279" y="1076"/>
                  </a:cubicBezTo>
                  <a:lnTo>
                    <a:pt x="3279" y="597"/>
                  </a:lnTo>
                  <a:cubicBezTo>
                    <a:pt x="2733" y="199"/>
                    <a:pt x="2186" y="0"/>
                    <a:pt x="164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2" name="Google Shape;8322;p96"/>
            <p:cNvSpPr/>
            <p:nvPr/>
          </p:nvSpPr>
          <p:spPr>
            <a:xfrm>
              <a:off x="7669958" y="3221588"/>
              <a:ext cx="99874" cy="17397"/>
            </a:xfrm>
            <a:custGeom>
              <a:rect b="b" l="l" r="r" t="t"/>
              <a:pathLst>
                <a:path extrusionOk="0" h="664" w="3812">
                  <a:moveTo>
                    <a:pt x="1942" y="0"/>
                  </a:moveTo>
                  <a:cubicBezTo>
                    <a:pt x="1369" y="0"/>
                    <a:pt x="797" y="84"/>
                    <a:pt x="245" y="252"/>
                  </a:cubicBezTo>
                  <a:cubicBezTo>
                    <a:pt x="0" y="322"/>
                    <a:pt x="75" y="664"/>
                    <a:pt x="295" y="664"/>
                  </a:cubicBezTo>
                  <a:cubicBezTo>
                    <a:pt x="315" y="664"/>
                    <a:pt x="337" y="661"/>
                    <a:pt x="360" y="654"/>
                  </a:cubicBezTo>
                  <a:cubicBezTo>
                    <a:pt x="878" y="496"/>
                    <a:pt x="1410" y="417"/>
                    <a:pt x="1942" y="417"/>
                  </a:cubicBezTo>
                  <a:cubicBezTo>
                    <a:pt x="2474" y="417"/>
                    <a:pt x="3006" y="496"/>
                    <a:pt x="3524" y="654"/>
                  </a:cubicBezTo>
                  <a:cubicBezTo>
                    <a:pt x="3543" y="654"/>
                    <a:pt x="3562" y="664"/>
                    <a:pt x="3581" y="664"/>
                  </a:cubicBezTo>
                  <a:cubicBezTo>
                    <a:pt x="3667" y="654"/>
                    <a:pt x="3754" y="597"/>
                    <a:pt x="3782" y="510"/>
                  </a:cubicBezTo>
                  <a:cubicBezTo>
                    <a:pt x="3811" y="395"/>
                    <a:pt x="3754" y="280"/>
                    <a:pt x="3639" y="252"/>
                  </a:cubicBezTo>
                  <a:cubicBezTo>
                    <a:pt x="3087" y="84"/>
                    <a:pt x="2515" y="0"/>
                    <a:pt x="1942"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3" name="Google Shape;8323;p96"/>
            <p:cNvSpPr/>
            <p:nvPr/>
          </p:nvSpPr>
          <p:spPr>
            <a:xfrm>
              <a:off x="7669958" y="3012879"/>
              <a:ext cx="99874" cy="17423"/>
            </a:xfrm>
            <a:custGeom>
              <a:rect b="b" l="l" r="r" t="t"/>
              <a:pathLst>
                <a:path extrusionOk="0" h="665" w="3812">
                  <a:moveTo>
                    <a:pt x="1942" y="1"/>
                  </a:moveTo>
                  <a:cubicBezTo>
                    <a:pt x="1369" y="1"/>
                    <a:pt x="797" y="84"/>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4"/>
                    <a:pt x="3562" y="664"/>
                    <a:pt x="3581" y="664"/>
                  </a:cubicBezTo>
                  <a:cubicBezTo>
                    <a:pt x="3667" y="664"/>
                    <a:pt x="3754" y="607"/>
                    <a:pt x="3782" y="511"/>
                  </a:cubicBezTo>
                  <a:cubicBezTo>
                    <a:pt x="3811" y="406"/>
                    <a:pt x="3754" y="291"/>
                    <a:pt x="3639" y="252"/>
                  </a:cubicBezTo>
                  <a:cubicBezTo>
                    <a:pt x="3087" y="84"/>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4" name="Google Shape;8324;p96"/>
            <p:cNvSpPr/>
            <p:nvPr/>
          </p:nvSpPr>
          <p:spPr>
            <a:xfrm>
              <a:off x="7670010" y="3041070"/>
              <a:ext cx="99822" cy="17423"/>
            </a:xfrm>
            <a:custGeom>
              <a:rect b="b" l="l" r="r" t="t"/>
              <a:pathLst>
                <a:path extrusionOk="0" h="665" w="3810">
                  <a:moveTo>
                    <a:pt x="1940" y="1"/>
                  </a:moveTo>
                  <a:cubicBezTo>
                    <a:pt x="1367" y="1"/>
                    <a:pt x="795" y="87"/>
                    <a:pt x="243" y="259"/>
                  </a:cubicBezTo>
                  <a:cubicBezTo>
                    <a:pt x="1" y="329"/>
                    <a:pt x="71" y="664"/>
                    <a:pt x="286" y="664"/>
                  </a:cubicBezTo>
                  <a:cubicBezTo>
                    <a:pt x="308" y="664"/>
                    <a:pt x="333" y="661"/>
                    <a:pt x="358" y="652"/>
                  </a:cubicBezTo>
                  <a:cubicBezTo>
                    <a:pt x="876" y="499"/>
                    <a:pt x="1408" y="422"/>
                    <a:pt x="1940" y="422"/>
                  </a:cubicBezTo>
                  <a:cubicBezTo>
                    <a:pt x="2472" y="422"/>
                    <a:pt x="3004" y="499"/>
                    <a:pt x="3522" y="652"/>
                  </a:cubicBezTo>
                  <a:cubicBezTo>
                    <a:pt x="3541" y="662"/>
                    <a:pt x="3560" y="662"/>
                    <a:pt x="3579" y="662"/>
                  </a:cubicBezTo>
                  <a:cubicBezTo>
                    <a:pt x="3665" y="662"/>
                    <a:pt x="3752" y="604"/>
                    <a:pt x="3780" y="518"/>
                  </a:cubicBezTo>
                  <a:cubicBezTo>
                    <a:pt x="3809" y="403"/>
                    <a:pt x="3752" y="288"/>
                    <a:pt x="3637" y="259"/>
                  </a:cubicBezTo>
                  <a:cubicBezTo>
                    <a:pt x="3085" y="87"/>
                    <a:pt x="2513" y="1"/>
                    <a:pt x="1940"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5" name="Google Shape;8325;p96"/>
            <p:cNvSpPr/>
            <p:nvPr/>
          </p:nvSpPr>
          <p:spPr>
            <a:xfrm>
              <a:off x="7669958" y="3066615"/>
              <a:ext cx="99874" cy="17423"/>
            </a:xfrm>
            <a:custGeom>
              <a:rect b="b" l="l" r="r" t="t"/>
              <a:pathLst>
                <a:path extrusionOk="0" h="665" w="3812">
                  <a:moveTo>
                    <a:pt x="1942" y="1"/>
                  </a:moveTo>
                  <a:cubicBezTo>
                    <a:pt x="1369" y="1"/>
                    <a:pt x="797" y="85"/>
                    <a:pt x="245" y="252"/>
                  </a:cubicBezTo>
                  <a:cubicBezTo>
                    <a:pt x="1" y="331"/>
                    <a:pt x="75" y="665"/>
                    <a:pt x="293" y="665"/>
                  </a:cubicBezTo>
                  <a:cubicBezTo>
                    <a:pt x="314" y="665"/>
                    <a:pt x="337" y="662"/>
                    <a:pt x="360" y="655"/>
                  </a:cubicBezTo>
                  <a:cubicBezTo>
                    <a:pt x="878" y="497"/>
                    <a:pt x="1410" y="418"/>
                    <a:pt x="1942" y="418"/>
                  </a:cubicBezTo>
                  <a:cubicBezTo>
                    <a:pt x="2474" y="418"/>
                    <a:pt x="3006" y="497"/>
                    <a:pt x="3524" y="655"/>
                  </a:cubicBezTo>
                  <a:cubicBezTo>
                    <a:pt x="3543" y="665"/>
                    <a:pt x="3562" y="665"/>
                    <a:pt x="3581" y="665"/>
                  </a:cubicBezTo>
                  <a:cubicBezTo>
                    <a:pt x="3667" y="665"/>
                    <a:pt x="3754" y="598"/>
                    <a:pt x="3782" y="511"/>
                  </a:cubicBezTo>
                  <a:cubicBezTo>
                    <a:pt x="3811" y="406"/>
                    <a:pt x="3754" y="291"/>
                    <a:pt x="3639" y="252"/>
                  </a:cubicBezTo>
                  <a:cubicBezTo>
                    <a:pt x="3087" y="85"/>
                    <a:pt x="2515" y="1"/>
                    <a:pt x="1942"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6" name="Google Shape;8326;p96"/>
            <p:cNvSpPr/>
            <p:nvPr/>
          </p:nvSpPr>
          <p:spPr>
            <a:xfrm>
              <a:off x="7567280" y="2994880"/>
              <a:ext cx="307116" cy="226368"/>
            </a:xfrm>
            <a:custGeom>
              <a:rect b="b" l="l" r="r" t="t"/>
              <a:pathLst>
                <a:path extrusionOk="0" h="8640" w="11722">
                  <a:moveTo>
                    <a:pt x="1536" y="1"/>
                  </a:moveTo>
                  <a:cubicBezTo>
                    <a:pt x="766" y="1"/>
                    <a:pt x="1" y="579"/>
                    <a:pt x="52" y="1533"/>
                  </a:cubicBezTo>
                  <a:cubicBezTo>
                    <a:pt x="52" y="1581"/>
                    <a:pt x="52" y="1620"/>
                    <a:pt x="62" y="1668"/>
                  </a:cubicBezTo>
                  <a:cubicBezTo>
                    <a:pt x="148" y="2367"/>
                    <a:pt x="254" y="3163"/>
                    <a:pt x="397" y="3959"/>
                  </a:cubicBezTo>
                  <a:lnTo>
                    <a:pt x="541" y="4716"/>
                  </a:lnTo>
                  <a:cubicBezTo>
                    <a:pt x="771" y="5809"/>
                    <a:pt x="1068" y="6863"/>
                    <a:pt x="1423" y="7639"/>
                  </a:cubicBezTo>
                  <a:cubicBezTo>
                    <a:pt x="1442" y="7668"/>
                    <a:pt x="1461" y="7706"/>
                    <a:pt x="1480" y="7745"/>
                  </a:cubicBezTo>
                  <a:cubicBezTo>
                    <a:pt x="1797" y="8332"/>
                    <a:pt x="2339" y="8639"/>
                    <a:pt x="2908" y="8639"/>
                  </a:cubicBezTo>
                  <a:cubicBezTo>
                    <a:pt x="3286" y="8639"/>
                    <a:pt x="3676" y="8503"/>
                    <a:pt x="4021" y="8224"/>
                  </a:cubicBezTo>
                  <a:cubicBezTo>
                    <a:pt x="4631" y="7723"/>
                    <a:pt x="5242" y="7474"/>
                    <a:pt x="5852" y="7474"/>
                  </a:cubicBezTo>
                  <a:cubicBezTo>
                    <a:pt x="6469" y="7474"/>
                    <a:pt x="7085" y="7728"/>
                    <a:pt x="7701" y="8234"/>
                  </a:cubicBezTo>
                  <a:cubicBezTo>
                    <a:pt x="8017" y="8490"/>
                    <a:pt x="8394" y="8613"/>
                    <a:pt x="8767" y="8613"/>
                  </a:cubicBezTo>
                  <a:cubicBezTo>
                    <a:pt x="9354" y="8613"/>
                    <a:pt x="9931" y="8308"/>
                    <a:pt x="10242" y="7745"/>
                  </a:cubicBezTo>
                  <a:cubicBezTo>
                    <a:pt x="10261" y="7716"/>
                    <a:pt x="10270" y="7678"/>
                    <a:pt x="10289" y="7639"/>
                  </a:cubicBezTo>
                  <a:cubicBezTo>
                    <a:pt x="10999" y="6125"/>
                    <a:pt x="11430" y="3546"/>
                    <a:pt x="11660" y="1668"/>
                  </a:cubicBezTo>
                  <a:cubicBezTo>
                    <a:pt x="11660" y="1620"/>
                    <a:pt x="11660" y="1581"/>
                    <a:pt x="11670" y="1533"/>
                  </a:cubicBezTo>
                  <a:cubicBezTo>
                    <a:pt x="11721" y="579"/>
                    <a:pt x="10956" y="1"/>
                    <a:pt x="10186" y="1"/>
                  </a:cubicBezTo>
                  <a:cubicBezTo>
                    <a:pt x="9672" y="1"/>
                    <a:pt x="9157" y="258"/>
                    <a:pt x="8880" y="834"/>
                  </a:cubicBezTo>
                  <a:cubicBezTo>
                    <a:pt x="7874" y="2914"/>
                    <a:pt x="6867" y="3954"/>
                    <a:pt x="5861" y="3954"/>
                  </a:cubicBezTo>
                  <a:cubicBezTo>
                    <a:pt x="4855" y="3954"/>
                    <a:pt x="3848" y="2914"/>
                    <a:pt x="2842" y="834"/>
                  </a:cubicBezTo>
                  <a:cubicBezTo>
                    <a:pt x="2565" y="258"/>
                    <a:pt x="2050" y="1"/>
                    <a:pt x="153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27" name="Google Shape;8327;p96"/>
            <p:cNvSpPr/>
            <p:nvPr/>
          </p:nvSpPr>
          <p:spPr>
            <a:xfrm>
              <a:off x="7568144" y="3019717"/>
              <a:ext cx="305151" cy="201530"/>
            </a:xfrm>
            <a:custGeom>
              <a:rect b="b" l="l" r="r" t="t"/>
              <a:pathLst>
                <a:path extrusionOk="0" h="7692" w="11647">
                  <a:moveTo>
                    <a:pt x="86" y="1"/>
                  </a:moveTo>
                  <a:cubicBezTo>
                    <a:pt x="29" y="192"/>
                    <a:pt x="0" y="384"/>
                    <a:pt x="10" y="585"/>
                  </a:cubicBezTo>
                  <a:cubicBezTo>
                    <a:pt x="10" y="624"/>
                    <a:pt x="10" y="672"/>
                    <a:pt x="19" y="720"/>
                  </a:cubicBezTo>
                  <a:cubicBezTo>
                    <a:pt x="106" y="1419"/>
                    <a:pt x="221" y="2205"/>
                    <a:pt x="364" y="3001"/>
                  </a:cubicBezTo>
                  <a:lnTo>
                    <a:pt x="508" y="3768"/>
                  </a:lnTo>
                  <a:cubicBezTo>
                    <a:pt x="738" y="4861"/>
                    <a:pt x="1026" y="5905"/>
                    <a:pt x="1390" y="6691"/>
                  </a:cubicBezTo>
                  <a:cubicBezTo>
                    <a:pt x="1400" y="6720"/>
                    <a:pt x="1419" y="6758"/>
                    <a:pt x="1438" y="6797"/>
                  </a:cubicBezTo>
                  <a:cubicBezTo>
                    <a:pt x="1755" y="7384"/>
                    <a:pt x="2296" y="7691"/>
                    <a:pt x="2867" y="7691"/>
                  </a:cubicBezTo>
                  <a:cubicBezTo>
                    <a:pt x="3247" y="7691"/>
                    <a:pt x="3639" y="7555"/>
                    <a:pt x="3988" y="7276"/>
                  </a:cubicBezTo>
                  <a:cubicBezTo>
                    <a:pt x="4598" y="6775"/>
                    <a:pt x="5209" y="6526"/>
                    <a:pt x="5819" y="6526"/>
                  </a:cubicBezTo>
                  <a:cubicBezTo>
                    <a:pt x="6436" y="6526"/>
                    <a:pt x="7052" y="6780"/>
                    <a:pt x="7668" y="7286"/>
                  </a:cubicBezTo>
                  <a:cubicBezTo>
                    <a:pt x="7984" y="7546"/>
                    <a:pt x="8359" y="7669"/>
                    <a:pt x="8729" y="7669"/>
                  </a:cubicBezTo>
                  <a:cubicBezTo>
                    <a:pt x="9314" y="7669"/>
                    <a:pt x="9888" y="7361"/>
                    <a:pt x="10199" y="6797"/>
                  </a:cubicBezTo>
                  <a:cubicBezTo>
                    <a:pt x="10218" y="6768"/>
                    <a:pt x="10237" y="6730"/>
                    <a:pt x="10256" y="6691"/>
                  </a:cubicBezTo>
                  <a:cubicBezTo>
                    <a:pt x="10956" y="5177"/>
                    <a:pt x="11397" y="2598"/>
                    <a:pt x="11618" y="720"/>
                  </a:cubicBezTo>
                  <a:cubicBezTo>
                    <a:pt x="11618" y="672"/>
                    <a:pt x="11627" y="633"/>
                    <a:pt x="11627" y="585"/>
                  </a:cubicBezTo>
                  <a:cubicBezTo>
                    <a:pt x="11646" y="394"/>
                    <a:pt x="11618" y="192"/>
                    <a:pt x="11550" y="10"/>
                  </a:cubicBezTo>
                  <a:cubicBezTo>
                    <a:pt x="11311" y="1822"/>
                    <a:pt x="10899" y="4065"/>
                    <a:pt x="10256" y="5436"/>
                  </a:cubicBezTo>
                  <a:cubicBezTo>
                    <a:pt x="10237" y="5474"/>
                    <a:pt x="10218" y="5512"/>
                    <a:pt x="10199" y="5551"/>
                  </a:cubicBezTo>
                  <a:cubicBezTo>
                    <a:pt x="9887" y="6110"/>
                    <a:pt x="9311" y="6416"/>
                    <a:pt x="8725" y="6416"/>
                  </a:cubicBezTo>
                  <a:cubicBezTo>
                    <a:pt x="8356" y="6416"/>
                    <a:pt x="7983" y="6295"/>
                    <a:pt x="7668" y="6040"/>
                  </a:cubicBezTo>
                  <a:cubicBezTo>
                    <a:pt x="7052" y="5529"/>
                    <a:pt x="6436" y="5275"/>
                    <a:pt x="5819" y="5275"/>
                  </a:cubicBezTo>
                  <a:cubicBezTo>
                    <a:pt x="5209" y="5275"/>
                    <a:pt x="4598" y="5524"/>
                    <a:pt x="3988" y="6020"/>
                  </a:cubicBezTo>
                  <a:cubicBezTo>
                    <a:pt x="3642" y="6304"/>
                    <a:pt x="3251" y="6442"/>
                    <a:pt x="2871" y="6442"/>
                  </a:cubicBezTo>
                  <a:cubicBezTo>
                    <a:pt x="2304" y="6442"/>
                    <a:pt x="1764" y="6133"/>
                    <a:pt x="1447" y="5541"/>
                  </a:cubicBezTo>
                  <a:cubicBezTo>
                    <a:pt x="1419" y="5512"/>
                    <a:pt x="1409" y="5474"/>
                    <a:pt x="1390" y="5436"/>
                  </a:cubicBezTo>
                  <a:cubicBezTo>
                    <a:pt x="1026" y="4659"/>
                    <a:pt x="738" y="3614"/>
                    <a:pt x="508" y="2522"/>
                  </a:cubicBezTo>
                  <a:lnTo>
                    <a:pt x="364" y="1755"/>
                  </a:lnTo>
                  <a:cubicBezTo>
                    <a:pt x="249" y="1161"/>
                    <a:pt x="163" y="557"/>
                    <a:pt x="86"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28" name="Google Shape;8328;p96"/>
          <p:cNvGrpSpPr/>
          <p:nvPr/>
        </p:nvGrpSpPr>
        <p:grpSpPr>
          <a:xfrm>
            <a:off x="7108504" y="2710946"/>
            <a:ext cx="338556" cy="361534"/>
            <a:chOff x="7112579" y="2891521"/>
            <a:chExt cx="338556" cy="361534"/>
          </a:xfrm>
        </p:grpSpPr>
        <p:sp>
          <p:nvSpPr>
            <p:cNvPr id="8329" name="Google Shape;8329;p96"/>
            <p:cNvSpPr/>
            <p:nvPr/>
          </p:nvSpPr>
          <p:spPr>
            <a:xfrm>
              <a:off x="7112579" y="2891521"/>
              <a:ext cx="312671" cy="361534"/>
            </a:xfrm>
            <a:custGeom>
              <a:rect b="b" l="l" r="r" t="t"/>
              <a:pathLst>
                <a:path extrusionOk="0" h="13799" w="11934">
                  <a:moveTo>
                    <a:pt x="3454" y="1"/>
                  </a:moveTo>
                  <a:cubicBezTo>
                    <a:pt x="1665" y="1"/>
                    <a:pt x="0" y="1423"/>
                    <a:pt x="0" y="3446"/>
                  </a:cubicBezTo>
                  <a:cubicBezTo>
                    <a:pt x="0" y="3744"/>
                    <a:pt x="39" y="4031"/>
                    <a:pt x="106" y="4319"/>
                  </a:cubicBezTo>
                  <a:cubicBezTo>
                    <a:pt x="192" y="4597"/>
                    <a:pt x="297" y="4865"/>
                    <a:pt x="422" y="5124"/>
                  </a:cubicBezTo>
                  <a:cubicBezTo>
                    <a:pt x="547" y="5335"/>
                    <a:pt x="690" y="5536"/>
                    <a:pt x="844" y="5728"/>
                  </a:cubicBezTo>
                  <a:cubicBezTo>
                    <a:pt x="1639" y="6619"/>
                    <a:pt x="2071" y="7779"/>
                    <a:pt x="2071" y="8968"/>
                  </a:cubicBezTo>
                  <a:lnTo>
                    <a:pt x="2071" y="11747"/>
                  </a:lnTo>
                  <a:cubicBezTo>
                    <a:pt x="2071" y="12878"/>
                    <a:pt x="2991" y="13799"/>
                    <a:pt x="4131" y="13799"/>
                  </a:cubicBezTo>
                  <a:cubicBezTo>
                    <a:pt x="4409" y="13799"/>
                    <a:pt x="4639" y="13569"/>
                    <a:pt x="4639" y="13291"/>
                  </a:cubicBezTo>
                  <a:lnTo>
                    <a:pt x="4639" y="10722"/>
                  </a:lnTo>
                  <a:cubicBezTo>
                    <a:pt x="4639" y="10003"/>
                    <a:pt x="5224" y="9418"/>
                    <a:pt x="5943" y="9418"/>
                  </a:cubicBezTo>
                  <a:cubicBezTo>
                    <a:pt x="6662" y="9418"/>
                    <a:pt x="7247" y="10003"/>
                    <a:pt x="7247" y="10722"/>
                  </a:cubicBezTo>
                  <a:lnTo>
                    <a:pt x="7247" y="13291"/>
                  </a:lnTo>
                  <a:cubicBezTo>
                    <a:pt x="7247" y="13569"/>
                    <a:pt x="7477" y="13799"/>
                    <a:pt x="7755" y="13799"/>
                  </a:cubicBezTo>
                  <a:cubicBezTo>
                    <a:pt x="8895" y="13799"/>
                    <a:pt x="9816" y="12878"/>
                    <a:pt x="9816" y="11747"/>
                  </a:cubicBezTo>
                  <a:lnTo>
                    <a:pt x="9816" y="8968"/>
                  </a:lnTo>
                  <a:cubicBezTo>
                    <a:pt x="9825" y="7769"/>
                    <a:pt x="10257" y="6610"/>
                    <a:pt x="11052" y="5709"/>
                  </a:cubicBezTo>
                  <a:cubicBezTo>
                    <a:pt x="11637" y="5038"/>
                    <a:pt x="11934" y="4165"/>
                    <a:pt x="11896" y="3283"/>
                  </a:cubicBezTo>
                  <a:cubicBezTo>
                    <a:pt x="11809" y="1510"/>
                    <a:pt x="10257" y="24"/>
                    <a:pt x="8483" y="5"/>
                  </a:cubicBezTo>
                  <a:cubicBezTo>
                    <a:pt x="8468" y="5"/>
                    <a:pt x="8453" y="5"/>
                    <a:pt x="8438" y="5"/>
                  </a:cubicBezTo>
                  <a:cubicBezTo>
                    <a:pt x="7754" y="5"/>
                    <a:pt x="7091" y="215"/>
                    <a:pt x="6537" y="590"/>
                  </a:cubicBezTo>
                  <a:cubicBezTo>
                    <a:pt x="6360" y="710"/>
                    <a:pt x="6154" y="770"/>
                    <a:pt x="5948" y="770"/>
                  </a:cubicBezTo>
                  <a:cubicBezTo>
                    <a:pt x="5742" y="770"/>
                    <a:pt x="5536" y="710"/>
                    <a:pt x="5358" y="590"/>
                  </a:cubicBezTo>
                  <a:cubicBezTo>
                    <a:pt x="4755" y="184"/>
                    <a:pt x="4096" y="1"/>
                    <a:pt x="3454"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0" name="Google Shape;8330;p96"/>
            <p:cNvSpPr/>
            <p:nvPr/>
          </p:nvSpPr>
          <p:spPr>
            <a:xfrm>
              <a:off x="7302424" y="2891783"/>
              <a:ext cx="148711" cy="361272"/>
            </a:xfrm>
            <a:custGeom>
              <a:rect b="b" l="l" r="r" t="t"/>
              <a:pathLst>
                <a:path extrusionOk="0" h="13789" w="5676">
                  <a:moveTo>
                    <a:pt x="1195" y="0"/>
                  </a:moveTo>
                  <a:cubicBezTo>
                    <a:pt x="886" y="0"/>
                    <a:pt x="584" y="40"/>
                    <a:pt x="288" y="120"/>
                  </a:cubicBezTo>
                  <a:cubicBezTo>
                    <a:pt x="2733" y="791"/>
                    <a:pt x="3643" y="3801"/>
                    <a:pt x="1966" y="5708"/>
                  </a:cubicBezTo>
                  <a:cubicBezTo>
                    <a:pt x="1170" y="6609"/>
                    <a:pt x="739" y="7759"/>
                    <a:pt x="739" y="8958"/>
                  </a:cubicBezTo>
                  <a:lnTo>
                    <a:pt x="739" y="11220"/>
                  </a:lnTo>
                  <a:cubicBezTo>
                    <a:pt x="739" y="11891"/>
                    <a:pt x="470" y="12542"/>
                    <a:pt x="1" y="13022"/>
                  </a:cubicBezTo>
                  <a:lnTo>
                    <a:pt x="1" y="13271"/>
                  </a:lnTo>
                  <a:cubicBezTo>
                    <a:pt x="1" y="13559"/>
                    <a:pt x="221" y="13789"/>
                    <a:pt x="509" y="13789"/>
                  </a:cubicBezTo>
                  <a:cubicBezTo>
                    <a:pt x="1649" y="13789"/>
                    <a:pt x="2570" y="12859"/>
                    <a:pt x="2560" y="11728"/>
                  </a:cubicBezTo>
                  <a:lnTo>
                    <a:pt x="2560" y="8938"/>
                  </a:lnTo>
                  <a:cubicBezTo>
                    <a:pt x="2570" y="7750"/>
                    <a:pt x="3011" y="6590"/>
                    <a:pt x="3797" y="5699"/>
                  </a:cubicBezTo>
                  <a:cubicBezTo>
                    <a:pt x="5675" y="3532"/>
                    <a:pt x="4237" y="149"/>
                    <a:pt x="1381" y="5"/>
                  </a:cubicBezTo>
                  <a:cubicBezTo>
                    <a:pt x="1319" y="2"/>
                    <a:pt x="1257" y="0"/>
                    <a:pt x="1195"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31" name="Google Shape;8331;p96"/>
          <p:cNvGrpSpPr/>
          <p:nvPr/>
        </p:nvGrpSpPr>
        <p:grpSpPr>
          <a:xfrm>
            <a:off x="7151184" y="3624461"/>
            <a:ext cx="207478" cy="361272"/>
            <a:chOff x="7155259" y="3805036"/>
            <a:chExt cx="207478" cy="361272"/>
          </a:xfrm>
        </p:grpSpPr>
        <p:sp>
          <p:nvSpPr>
            <p:cNvPr id="8332" name="Google Shape;8332;p96"/>
            <p:cNvSpPr/>
            <p:nvPr/>
          </p:nvSpPr>
          <p:spPr>
            <a:xfrm>
              <a:off x="7178865" y="3839175"/>
              <a:ext cx="160265" cy="144179"/>
            </a:xfrm>
            <a:custGeom>
              <a:rect b="b" l="l" r="r" t="t"/>
              <a:pathLst>
                <a:path extrusionOk="0" h="5503" w="6117">
                  <a:moveTo>
                    <a:pt x="1304" y="1"/>
                  </a:moveTo>
                  <a:cubicBezTo>
                    <a:pt x="499" y="480"/>
                    <a:pt x="10" y="1333"/>
                    <a:pt x="1" y="2263"/>
                  </a:cubicBezTo>
                  <a:cubicBezTo>
                    <a:pt x="1" y="2761"/>
                    <a:pt x="20" y="3825"/>
                    <a:pt x="68" y="4314"/>
                  </a:cubicBezTo>
                  <a:cubicBezTo>
                    <a:pt x="135" y="4985"/>
                    <a:pt x="710" y="5503"/>
                    <a:pt x="1391" y="5503"/>
                  </a:cubicBezTo>
                  <a:lnTo>
                    <a:pt x="4726" y="5503"/>
                  </a:lnTo>
                  <a:cubicBezTo>
                    <a:pt x="5407" y="5503"/>
                    <a:pt x="5982" y="4985"/>
                    <a:pt x="6049" y="4314"/>
                  </a:cubicBezTo>
                  <a:cubicBezTo>
                    <a:pt x="6097" y="3825"/>
                    <a:pt x="6116" y="2761"/>
                    <a:pt x="6116" y="2273"/>
                  </a:cubicBezTo>
                  <a:cubicBezTo>
                    <a:pt x="6116" y="1333"/>
                    <a:pt x="5618" y="480"/>
                    <a:pt x="4813" y="1"/>
                  </a:cubicBezTo>
                  <a:lnTo>
                    <a:pt x="4468" y="662"/>
                  </a:lnTo>
                  <a:cubicBezTo>
                    <a:pt x="3968" y="469"/>
                    <a:pt x="3499" y="371"/>
                    <a:pt x="3027" y="371"/>
                  </a:cubicBezTo>
                  <a:cubicBezTo>
                    <a:pt x="2585" y="371"/>
                    <a:pt x="2142" y="457"/>
                    <a:pt x="1669" y="633"/>
                  </a:cubicBezTo>
                  <a:lnTo>
                    <a:pt x="1304"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3" name="Google Shape;8333;p96"/>
            <p:cNvSpPr/>
            <p:nvPr/>
          </p:nvSpPr>
          <p:spPr>
            <a:xfrm>
              <a:off x="7281071" y="3839175"/>
              <a:ext cx="58059" cy="144179"/>
            </a:xfrm>
            <a:custGeom>
              <a:rect b="b" l="l" r="r" t="t"/>
              <a:pathLst>
                <a:path extrusionOk="0" h="5503" w="2216">
                  <a:moveTo>
                    <a:pt x="912" y="1"/>
                  </a:moveTo>
                  <a:lnTo>
                    <a:pt x="710" y="518"/>
                  </a:lnTo>
                  <a:cubicBezTo>
                    <a:pt x="1142" y="998"/>
                    <a:pt x="1391" y="1621"/>
                    <a:pt x="1391" y="2273"/>
                  </a:cubicBezTo>
                  <a:cubicBezTo>
                    <a:pt x="1391" y="2761"/>
                    <a:pt x="1372" y="3825"/>
                    <a:pt x="1324" y="4314"/>
                  </a:cubicBezTo>
                  <a:cubicBezTo>
                    <a:pt x="1257" y="4985"/>
                    <a:pt x="682" y="5503"/>
                    <a:pt x="1" y="5503"/>
                  </a:cubicBezTo>
                  <a:lnTo>
                    <a:pt x="825" y="5503"/>
                  </a:lnTo>
                  <a:cubicBezTo>
                    <a:pt x="1496" y="5503"/>
                    <a:pt x="2071" y="4985"/>
                    <a:pt x="2139" y="4314"/>
                  </a:cubicBezTo>
                  <a:cubicBezTo>
                    <a:pt x="2196" y="3825"/>
                    <a:pt x="2215" y="2761"/>
                    <a:pt x="2215" y="2273"/>
                  </a:cubicBezTo>
                  <a:cubicBezTo>
                    <a:pt x="2206" y="1333"/>
                    <a:pt x="1707" y="480"/>
                    <a:pt x="912"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4" name="Google Shape;8334;p96"/>
            <p:cNvSpPr/>
            <p:nvPr/>
          </p:nvSpPr>
          <p:spPr>
            <a:xfrm>
              <a:off x="7204488" y="3805036"/>
              <a:ext cx="108756" cy="54417"/>
            </a:xfrm>
            <a:custGeom>
              <a:rect b="b" l="l" r="r" t="t"/>
              <a:pathLst>
                <a:path extrusionOk="0" h="2077" w="4151">
                  <a:moveTo>
                    <a:pt x="2077" y="0"/>
                  </a:moveTo>
                  <a:cubicBezTo>
                    <a:pt x="1414" y="0"/>
                    <a:pt x="753" y="115"/>
                    <a:pt x="125" y="345"/>
                  </a:cubicBezTo>
                  <a:cubicBezTo>
                    <a:pt x="39" y="374"/>
                    <a:pt x="0" y="460"/>
                    <a:pt x="29" y="537"/>
                  </a:cubicBezTo>
                  <a:lnTo>
                    <a:pt x="576" y="1984"/>
                  </a:lnTo>
                  <a:cubicBezTo>
                    <a:pt x="597" y="2040"/>
                    <a:pt x="648" y="2076"/>
                    <a:pt x="705" y="2076"/>
                  </a:cubicBezTo>
                  <a:cubicBezTo>
                    <a:pt x="725" y="2076"/>
                    <a:pt x="747" y="2071"/>
                    <a:pt x="767" y="2061"/>
                  </a:cubicBezTo>
                  <a:cubicBezTo>
                    <a:pt x="1189" y="1908"/>
                    <a:pt x="1632" y="1831"/>
                    <a:pt x="2076" y="1831"/>
                  </a:cubicBezTo>
                  <a:cubicBezTo>
                    <a:pt x="2519" y="1831"/>
                    <a:pt x="2962" y="1908"/>
                    <a:pt x="3384" y="2061"/>
                  </a:cubicBezTo>
                  <a:cubicBezTo>
                    <a:pt x="3401" y="2068"/>
                    <a:pt x="3419" y="2071"/>
                    <a:pt x="3437" y="2071"/>
                  </a:cubicBezTo>
                  <a:cubicBezTo>
                    <a:pt x="3497" y="2071"/>
                    <a:pt x="3553" y="2034"/>
                    <a:pt x="3576" y="1975"/>
                  </a:cubicBezTo>
                  <a:lnTo>
                    <a:pt x="4122" y="537"/>
                  </a:lnTo>
                  <a:cubicBezTo>
                    <a:pt x="4151" y="460"/>
                    <a:pt x="4113" y="374"/>
                    <a:pt x="4036" y="345"/>
                  </a:cubicBezTo>
                  <a:cubicBezTo>
                    <a:pt x="3403" y="115"/>
                    <a:pt x="2739" y="0"/>
                    <a:pt x="20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5" name="Google Shape;8335;p96"/>
            <p:cNvSpPr/>
            <p:nvPr/>
          </p:nvSpPr>
          <p:spPr>
            <a:xfrm>
              <a:off x="7275805" y="3809307"/>
              <a:ext cx="37440" cy="50252"/>
            </a:xfrm>
            <a:custGeom>
              <a:rect b="b" l="l" r="r" t="t"/>
              <a:pathLst>
                <a:path extrusionOk="0" h="1918" w="1429">
                  <a:moveTo>
                    <a:pt x="710" y="0"/>
                  </a:moveTo>
                  <a:lnTo>
                    <a:pt x="1" y="1735"/>
                  </a:lnTo>
                  <a:cubicBezTo>
                    <a:pt x="1" y="1735"/>
                    <a:pt x="2" y="1735"/>
                    <a:pt x="8" y="1735"/>
                  </a:cubicBezTo>
                  <a:cubicBezTo>
                    <a:pt x="35" y="1735"/>
                    <a:pt x="159" y="1748"/>
                    <a:pt x="662" y="1908"/>
                  </a:cubicBezTo>
                  <a:cubicBezTo>
                    <a:pt x="679" y="1914"/>
                    <a:pt x="697" y="1917"/>
                    <a:pt x="713" y="1917"/>
                  </a:cubicBezTo>
                  <a:cubicBezTo>
                    <a:pt x="771" y="1917"/>
                    <a:pt x="822" y="1881"/>
                    <a:pt x="844" y="1821"/>
                  </a:cubicBezTo>
                  <a:lnTo>
                    <a:pt x="1400" y="374"/>
                  </a:lnTo>
                  <a:cubicBezTo>
                    <a:pt x="1429" y="297"/>
                    <a:pt x="1391" y="211"/>
                    <a:pt x="1304" y="182"/>
                  </a:cubicBezTo>
                  <a:cubicBezTo>
                    <a:pt x="1113" y="115"/>
                    <a:pt x="911" y="48"/>
                    <a:pt x="710" y="0"/>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6" name="Google Shape;8336;p96"/>
            <p:cNvSpPr/>
            <p:nvPr/>
          </p:nvSpPr>
          <p:spPr>
            <a:xfrm>
              <a:off x="7243815" y="3815568"/>
              <a:ext cx="30104" cy="24707"/>
            </a:xfrm>
            <a:custGeom>
              <a:rect b="b" l="l" r="r" t="t"/>
              <a:pathLst>
                <a:path extrusionOk="0" h="943" w="1149">
                  <a:moveTo>
                    <a:pt x="579" y="1"/>
                  </a:moveTo>
                  <a:cubicBezTo>
                    <a:pt x="479" y="1"/>
                    <a:pt x="378" y="68"/>
                    <a:pt x="369" y="202"/>
                  </a:cubicBezTo>
                  <a:lnTo>
                    <a:pt x="369" y="260"/>
                  </a:lnTo>
                  <a:lnTo>
                    <a:pt x="301" y="260"/>
                  </a:lnTo>
                  <a:cubicBezTo>
                    <a:pt x="295" y="259"/>
                    <a:pt x="289" y="259"/>
                    <a:pt x="283" y="259"/>
                  </a:cubicBezTo>
                  <a:cubicBezTo>
                    <a:pt x="1" y="259"/>
                    <a:pt x="1" y="691"/>
                    <a:pt x="283" y="691"/>
                  </a:cubicBezTo>
                  <a:cubicBezTo>
                    <a:pt x="289" y="691"/>
                    <a:pt x="295" y="691"/>
                    <a:pt x="301" y="691"/>
                  </a:cubicBezTo>
                  <a:lnTo>
                    <a:pt x="369" y="691"/>
                  </a:lnTo>
                  <a:lnTo>
                    <a:pt x="369" y="748"/>
                  </a:lnTo>
                  <a:cubicBezTo>
                    <a:pt x="378" y="878"/>
                    <a:pt x="479" y="943"/>
                    <a:pt x="579" y="943"/>
                  </a:cubicBezTo>
                  <a:cubicBezTo>
                    <a:pt x="680" y="943"/>
                    <a:pt x="781" y="878"/>
                    <a:pt x="790" y="748"/>
                  </a:cubicBezTo>
                  <a:lnTo>
                    <a:pt x="790" y="691"/>
                  </a:lnTo>
                  <a:lnTo>
                    <a:pt x="848" y="691"/>
                  </a:lnTo>
                  <a:cubicBezTo>
                    <a:pt x="854" y="691"/>
                    <a:pt x="860" y="691"/>
                    <a:pt x="866" y="691"/>
                  </a:cubicBezTo>
                  <a:cubicBezTo>
                    <a:pt x="1149" y="691"/>
                    <a:pt x="1149" y="259"/>
                    <a:pt x="866" y="259"/>
                  </a:cubicBezTo>
                  <a:cubicBezTo>
                    <a:pt x="860" y="259"/>
                    <a:pt x="854" y="259"/>
                    <a:pt x="848" y="260"/>
                  </a:cubicBezTo>
                  <a:lnTo>
                    <a:pt x="790" y="260"/>
                  </a:lnTo>
                  <a:lnTo>
                    <a:pt x="790" y="202"/>
                  </a:lnTo>
                  <a:cubicBezTo>
                    <a:pt x="781" y="68"/>
                    <a:pt x="680" y="1"/>
                    <a:pt x="5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7" name="Google Shape;8337;p96"/>
            <p:cNvSpPr/>
            <p:nvPr/>
          </p:nvSpPr>
          <p:spPr>
            <a:xfrm>
              <a:off x="7155259" y="3970515"/>
              <a:ext cx="207216" cy="195793"/>
            </a:xfrm>
            <a:custGeom>
              <a:rect b="b" l="l" r="r" t="t"/>
              <a:pathLst>
                <a:path extrusionOk="0" h="7473" w="7909">
                  <a:moveTo>
                    <a:pt x="3193" y="1"/>
                  </a:moveTo>
                  <a:lnTo>
                    <a:pt x="3193" y="1065"/>
                  </a:lnTo>
                  <a:lnTo>
                    <a:pt x="3010" y="1065"/>
                  </a:lnTo>
                  <a:cubicBezTo>
                    <a:pt x="1918" y="1065"/>
                    <a:pt x="969" y="1813"/>
                    <a:pt x="710" y="2877"/>
                  </a:cubicBezTo>
                  <a:lnTo>
                    <a:pt x="106" y="5350"/>
                  </a:lnTo>
                  <a:cubicBezTo>
                    <a:pt x="1" y="5800"/>
                    <a:pt x="202" y="6270"/>
                    <a:pt x="605" y="6509"/>
                  </a:cubicBezTo>
                  <a:cubicBezTo>
                    <a:pt x="1721" y="7152"/>
                    <a:pt x="2838" y="7473"/>
                    <a:pt x="3955" y="7473"/>
                  </a:cubicBezTo>
                  <a:cubicBezTo>
                    <a:pt x="5071" y="7473"/>
                    <a:pt x="6188" y="7152"/>
                    <a:pt x="7305" y="6509"/>
                  </a:cubicBezTo>
                  <a:cubicBezTo>
                    <a:pt x="7707" y="6270"/>
                    <a:pt x="7909" y="5800"/>
                    <a:pt x="7803" y="5350"/>
                  </a:cubicBezTo>
                  <a:lnTo>
                    <a:pt x="7209" y="2877"/>
                  </a:lnTo>
                  <a:cubicBezTo>
                    <a:pt x="6942" y="1819"/>
                    <a:pt x="5994" y="1065"/>
                    <a:pt x="4910" y="1065"/>
                  </a:cubicBezTo>
                  <a:cubicBezTo>
                    <a:pt x="4903" y="1065"/>
                    <a:pt x="4896" y="1065"/>
                    <a:pt x="4889" y="1065"/>
                  </a:cubicBezTo>
                  <a:lnTo>
                    <a:pt x="4707" y="1065"/>
                  </a:lnTo>
                  <a:lnTo>
                    <a:pt x="4707" y="1"/>
                  </a:lnTo>
                  <a:cubicBezTo>
                    <a:pt x="4467" y="121"/>
                    <a:pt x="4206" y="181"/>
                    <a:pt x="3946" y="181"/>
                  </a:cubicBezTo>
                  <a:cubicBezTo>
                    <a:pt x="3686" y="181"/>
                    <a:pt x="3427" y="121"/>
                    <a:pt x="3193" y="1"/>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8" name="Google Shape;8338;p96"/>
            <p:cNvSpPr/>
            <p:nvPr/>
          </p:nvSpPr>
          <p:spPr>
            <a:xfrm>
              <a:off x="7239151" y="3970515"/>
              <a:ext cx="6550" cy="4297"/>
            </a:xfrm>
            <a:custGeom>
              <a:rect b="b" l="l" r="r" t="t"/>
              <a:pathLst>
                <a:path extrusionOk="0" h="164" w="250">
                  <a:moveTo>
                    <a:pt x="0" y="1"/>
                  </a:moveTo>
                  <a:lnTo>
                    <a:pt x="0" y="164"/>
                  </a:lnTo>
                  <a:cubicBezTo>
                    <a:pt x="86" y="154"/>
                    <a:pt x="173" y="126"/>
                    <a:pt x="249" y="106"/>
                  </a:cubicBezTo>
                  <a:cubicBezTo>
                    <a:pt x="163" y="78"/>
                    <a:pt x="77" y="39"/>
                    <a:pt x="0"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39" name="Google Shape;8339;p96"/>
            <p:cNvSpPr/>
            <p:nvPr/>
          </p:nvSpPr>
          <p:spPr>
            <a:xfrm>
              <a:off x="7245675" y="3970515"/>
              <a:ext cx="117062" cy="195766"/>
            </a:xfrm>
            <a:custGeom>
              <a:rect b="b" l="l" r="r" t="t"/>
              <a:pathLst>
                <a:path extrusionOk="0" h="7472" w="4468">
                  <a:moveTo>
                    <a:pt x="1266" y="1"/>
                  </a:moveTo>
                  <a:cubicBezTo>
                    <a:pt x="1036" y="126"/>
                    <a:pt x="777" y="183"/>
                    <a:pt x="508" y="183"/>
                  </a:cubicBezTo>
                  <a:cubicBezTo>
                    <a:pt x="422" y="183"/>
                    <a:pt x="345" y="183"/>
                    <a:pt x="259" y="164"/>
                  </a:cubicBezTo>
                  <a:lnTo>
                    <a:pt x="259" y="1065"/>
                  </a:lnTo>
                  <a:lnTo>
                    <a:pt x="441" y="1065"/>
                  </a:lnTo>
                  <a:cubicBezTo>
                    <a:pt x="1534" y="1065"/>
                    <a:pt x="2493" y="1813"/>
                    <a:pt x="2751" y="2877"/>
                  </a:cubicBezTo>
                  <a:lnTo>
                    <a:pt x="2866" y="3394"/>
                  </a:lnTo>
                  <a:lnTo>
                    <a:pt x="3029" y="4056"/>
                  </a:lnTo>
                  <a:lnTo>
                    <a:pt x="3346" y="5350"/>
                  </a:lnTo>
                  <a:cubicBezTo>
                    <a:pt x="3461" y="5800"/>
                    <a:pt x="3250" y="6279"/>
                    <a:pt x="2847" y="6509"/>
                  </a:cubicBezTo>
                  <a:cubicBezTo>
                    <a:pt x="1985" y="7027"/>
                    <a:pt x="1007" y="7353"/>
                    <a:pt x="0" y="7449"/>
                  </a:cubicBezTo>
                  <a:cubicBezTo>
                    <a:pt x="172" y="7464"/>
                    <a:pt x="343" y="7472"/>
                    <a:pt x="515" y="7472"/>
                  </a:cubicBezTo>
                  <a:cubicBezTo>
                    <a:pt x="1628" y="7472"/>
                    <a:pt x="2741" y="7149"/>
                    <a:pt x="3854" y="6509"/>
                  </a:cubicBezTo>
                  <a:cubicBezTo>
                    <a:pt x="4256" y="6279"/>
                    <a:pt x="4467" y="5800"/>
                    <a:pt x="4352" y="5350"/>
                  </a:cubicBezTo>
                  <a:lnTo>
                    <a:pt x="4036" y="4056"/>
                  </a:lnTo>
                  <a:lnTo>
                    <a:pt x="3873" y="3394"/>
                  </a:lnTo>
                  <a:lnTo>
                    <a:pt x="3758" y="2877"/>
                  </a:lnTo>
                  <a:cubicBezTo>
                    <a:pt x="3499" y="1813"/>
                    <a:pt x="2541" y="1065"/>
                    <a:pt x="1448" y="1065"/>
                  </a:cubicBezTo>
                  <a:lnTo>
                    <a:pt x="1266" y="1065"/>
                  </a:lnTo>
                  <a:lnTo>
                    <a:pt x="1266"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0" name="Google Shape;8340;p96"/>
            <p:cNvSpPr/>
            <p:nvPr/>
          </p:nvSpPr>
          <p:spPr>
            <a:xfrm>
              <a:off x="7221571" y="3970515"/>
              <a:ext cx="73098" cy="84285"/>
            </a:xfrm>
            <a:custGeom>
              <a:rect b="b" l="l" r="r" t="t"/>
              <a:pathLst>
                <a:path extrusionOk="0" h="3217" w="2790">
                  <a:moveTo>
                    <a:pt x="671" y="1"/>
                  </a:moveTo>
                  <a:lnTo>
                    <a:pt x="671" y="1065"/>
                  </a:lnTo>
                  <a:lnTo>
                    <a:pt x="489" y="1065"/>
                  </a:lnTo>
                  <a:cubicBezTo>
                    <a:pt x="326" y="1065"/>
                    <a:pt x="163" y="1084"/>
                    <a:pt x="0" y="1113"/>
                  </a:cubicBezTo>
                  <a:lnTo>
                    <a:pt x="58" y="1170"/>
                  </a:lnTo>
                  <a:lnTo>
                    <a:pt x="1150" y="3059"/>
                  </a:lnTo>
                  <a:cubicBezTo>
                    <a:pt x="1213" y="3164"/>
                    <a:pt x="1321" y="3217"/>
                    <a:pt x="1427" y="3217"/>
                  </a:cubicBezTo>
                  <a:cubicBezTo>
                    <a:pt x="1534" y="3217"/>
                    <a:pt x="1639" y="3164"/>
                    <a:pt x="1697" y="3059"/>
                  </a:cubicBezTo>
                  <a:lnTo>
                    <a:pt x="2790" y="1170"/>
                  </a:lnTo>
                  <a:lnTo>
                    <a:pt x="2790" y="1103"/>
                  </a:lnTo>
                  <a:cubicBezTo>
                    <a:pt x="2646" y="1074"/>
                    <a:pt x="2512" y="1065"/>
                    <a:pt x="2368" y="1065"/>
                  </a:cubicBezTo>
                  <a:lnTo>
                    <a:pt x="2186" y="1065"/>
                  </a:lnTo>
                  <a:lnTo>
                    <a:pt x="2186" y="1"/>
                  </a:lnTo>
                  <a:cubicBezTo>
                    <a:pt x="1946" y="121"/>
                    <a:pt x="1687" y="181"/>
                    <a:pt x="1428" y="181"/>
                  </a:cubicBezTo>
                  <a:cubicBezTo>
                    <a:pt x="1170" y="181"/>
                    <a:pt x="911" y="121"/>
                    <a:pt x="671" y="1"/>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1" name="Google Shape;8341;p96"/>
            <p:cNvSpPr/>
            <p:nvPr/>
          </p:nvSpPr>
          <p:spPr>
            <a:xfrm>
              <a:off x="7239151" y="3970515"/>
              <a:ext cx="39693" cy="19362"/>
            </a:xfrm>
            <a:custGeom>
              <a:rect b="b" l="l" r="r" t="t"/>
              <a:pathLst>
                <a:path extrusionOk="0" h="739" w="1515">
                  <a:moveTo>
                    <a:pt x="0" y="1"/>
                  </a:moveTo>
                  <a:lnTo>
                    <a:pt x="0" y="576"/>
                  </a:lnTo>
                  <a:cubicBezTo>
                    <a:pt x="240" y="681"/>
                    <a:pt x="499" y="739"/>
                    <a:pt x="757" y="739"/>
                  </a:cubicBezTo>
                  <a:cubicBezTo>
                    <a:pt x="1016" y="739"/>
                    <a:pt x="1275" y="681"/>
                    <a:pt x="1515" y="576"/>
                  </a:cubicBezTo>
                  <a:lnTo>
                    <a:pt x="1515" y="1"/>
                  </a:lnTo>
                  <a:cubicBezTo>
                    <a:pt x="1275" y="121"/>
                    <a:pt x="1014" y="181"/>
                    <a:pt x="754" y="181"/>
                  </a:cubicBezTo>
                  <a:cubicBezTo>
                    <a:pt x="494" y="181"/>
                    <a:pt x="235" y="121"/>
                    <a:pt x="0"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2" name="Google Shape;8342;p96"/>
            <p:cNvSpPr/>
            <p:nvPr/>
          </p:nvSpPr>
          <p:spPr>
            <a:xfrm>
              <a:off x="7210017" y="3869069"/>
              <a:ext cx="97962" cy="110774"/>
            </a:xfrm>
            <a:custGeom>
              <a:rect b="b" l="l" r="r" t="t"/>
              <a:pathLst>
                <a:path extrusionOk="0" h="4228" w="3739">
                  <a:moveTo>
                    <a:pt x="2560" y="0"/>
                  </a:moveTo>
                  <a:cubicBezTo>
                    <a:pt x="1802" y="508"/>
                    <a:pt x="911" y="786"/>
                    <a:pt x="0" y="796"/>
                  </a:cubicBezTo>
                  <a:lnTo>
                    <a:pt x="0" y="2358"/>
                  </a:lnTo>
                  <a:lnTo>
                    <a:pt x="0" y="2416"/>
                  </a:lnTo>
                  <a:cubicBezTo>
                    <a:pt x="29" y="3422"/>
                    <a:pt x="853" y="4228"/>
                    <a:pt x="1869" y="4228"/>
                  </a:cubicBezTo>
                  <a:cubicBezTo>
                    <a:pt x="2876" y="4228"/>
                    <a:pt x="3710" y="3422"/>
                    <a:pt x="3739" y="2416"/>
                  </a:cubicBezTo>
                  <a:lnTo>
                    <a:pt x="3739" y="796"/>
                  </a:lnTo>
                  <a:cubicBezTo>
                    <a:pt x="3298" y="604"/>
                    <a:pt x="2905" y="326"/>
                    <a:pt x="2560" y="0"/>
                  </a:cubicBezTo>
                  <a:close/>
                </a:path>
              </a:pathLst>
            </a:custGeom>
            <a:solidFill>
              <a:srgbClr val="D6DC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3" name="Google Shape;8343;p96"/>
            <p:cNvSpPr/>
            <p:nvPr/>
          </p:nvSpPr>
          <p:spPr>
            <a:xfrm>
              <a:off x="7261735" y="3869069"/>
              <a:ext cx="46243" cy="112031"/>
            </a:xfrm>
            <a:custGeom>
              <a:rect b="b" l="l" r="r" t="t"/>
              <a:pathLst>
                <a:path extrusionOk="0" h="4276" w="1765">
                  <a:moveTo>
                    <a:pt x="586" y="0"/>
                  </a:moveTo>
                  <a:cubicBezTo>
                    <a:pt x="403" y="125"/>
                    <a:pt x="212" y="240"/>
                    <a:pt x="1" y="336"/>
                  </a:cubicBezTo>
                  <a:cubicBezTo>
                    <a:pt x="308" y="604"/>
                    <a:pt x="653" y="834"/>
                    <a:pt x="1027" y="997"/>
                  </a:cubicBezTo>
                  <a:lnTo>
                    <a:pt x="1027" y="2608"/>
                  </a:lnTo>
                  <a:cubicBezTo>
                    <a:pt x="1027" y="3317"/>
                    <a:pt x="624" y="3959"/>
                    <a:pt x="1" y="4276"/>
                  </a:cubicBezTo>
                  <a:cubicBezTo>
                    <a:pt x="988" y="4218"/>
                    <a:pt x="1765" y="3403"/>
                    <a:pt x="1765" y="2406"/>
                  </a:cubicBezTo>
                  <a:lnTo>
                    <a:pt x="1765" y="796"/>
                  </a:lnTo>
                  <a:cubicBezTo>
                    <a:pt x="1324" y="604"/>
                    <a:pt x="931" y="336"/>
                    <a:pt x="586" y="0"/>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44" name="Google Shape;8344;p96"/>
          <p:cNvGrpSpPr/>
          <p:nvPr/>
        </p:nvGrpSpPr>
        <p:grpSpPr>
          <a:xfrm>
            <a:off x="4911293" y="2710815"/>
            <a:ext cx="182850" cy="361927"/>
            <a:chOff x="4915368" y="2891390"/>
            <a:chExt cx="182850" cy="361927"/>
          </a:xfrm>
        </p:grpSpPr>
        <p:sp>
          <p:nvSpPr>
            <p:cNvPr id="8345" name="Google Shape;8345;p96"/>
            <p:cNvSpPr/>
            <p:nvPr/>
          </p:nvSpPr>
          <p:spPr>
            <a:xfrm>
              <a:off x="4940992" y="2925292"/>
              <a:ext cx="131367" cy="326504"/>
            </a:xfrm>
            <a:custGeom>
              <a:rect b="b" l="l" r="r" t="t"/>
              <a:pathLst>
                <a:path extrusionOk="0" h="12462" w="5014">
                  <a:moveTo>
                    <a:pt x="0" y="1"/>
                  </a:moveTo>
                  <a:lnTo>
                    <a:pt x="0" y="10017"/>
                  </a:lnTo>
                  <a:cubicBezTo>
                    <a:pt x="29" y="11379"/>
                    <a:pt x="1141" y="12462"/>
                    <a:pt x="2512" y="12462"/>
                  </a:cubicBezTo>
                  <a:cubicBezTo>
                    <a:pt x="3873" y="12462"/>
                    <a:pt x="4985" y="11379"/>
                    <a:pt x="5013" y="10017"/>
                  </a:cubicBezTo>
                  <a:lnTo>
                    <a:pt x="5013"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6" name="Google Shape;8346;p96"/>
            <p:cNvSpPr/>
            <p:nvPr/>
          </p:nvSpPr>
          <p:spPr>
            <a:xfrm>
              <a:off x="4991977" y="2925292"/>
              <a:ext cx="80644" cy="328024"/>
            </a:xfrm>
            <a:custGeom>
              <a:rect b="b" l="l" r="r" t="t"/>
              <a:pathLst>
                <a:path extrusionOk="0" h="12520" w="3078">
                  <a:moveTo>
                    <a:pt x="1946" y="1"/>
                  </a:moveTo>
                  <a:lnTo>
                    <a:pt x="1946" y="10017"/>
                  </a:lnTo>
                  <a:cubicBezTo>
                    <a:pt x="1946" y="11187"/>
                    <a:pt x="1141" y="12193"/>
                    <a:pt x="0" y="12462"/>
                  </a:cubicBezTo>
                  <a:cubicBezTo>
                    <a:pt x="182" y="12500"/>
                    <a:pt x="374" y="12519"/>
                    <a:pt x="566" y="12519"/>
                  </a:cubicBezTo>
                  <a:cubicBezTo>
                    <a:pt x="1946" y="12519"/>
                    <a:pt x="3077" y="11398"/>
                    <a:pt x="3077" y="10017"/>
                  </a:cubicBezTo>
                  <a:lnTo>
                    <a:pt x="3077"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7" name="Google Shape;8347;p96"/>
            <p:cNvSpPr/>
            <p:nvPr/>
          </p:nvSpPr>
          <p:spPr>
            <a:xfrm>
              <a:off x="4940992" y="3044345"/>
              <a:ext cx="131367" cy="208971"/>
            </a:xfrm>
            <a:custGeom>
              <a:rect b="b" l="l" r="r" t="t"/>
              <a:pathLst>
                <a:path extrusionOk="0" h="7976" w="5014">
                  <a:moveTo>
                    <a:pt x="1277" y="0"/>
                  </a:moveTo>
                  <a:cubicBezTo>
                    <a:pt x="533" y="0"/>
                    <a:pt x="0" y="345"/>
                    <a:pt x="0" y="345"/>
                  </a:cubicBezTo>
                  <a:lnTo>
                    <a:pt x="0" y="5473"/>
                  </a:lnTo>
                  <a:cubicBezTo>
                    <a:pt x="0" y="6854"/>
                    <a:pt x="1122" y="7975"/>
                    <a:pt x="2512" y="7975"/>
                  </a:cubicBezTo>
                  <a:cubicBezTo>
                    <a:pt x="3892" y="7975"/>
                    <a:pt x="5013" y="6854"/>
                    <a:pt x="5013" y="5473"/>
                  </a:cubicBezTo>
                  <a:lnTo>
                    <a:pt x="5013" y="173"/>
                  </a:lnTo>
                  <a:cubicBezTo>
                    <a:pt x="5013" y="173"/>
                    <a:pt x="4410" y="651"/>
                    <a:pt x="3594" y="651"/>
                  </a:cubicBezTo>
                  <a:cubicBezTo>
                    <a:pt x="3260" y="651"/>
                    <a:pt x="2890" y="571"/>
                    <a:pt x="2512" y="345"/>
                  </a:cubicBezTo>
                  <a:cubicBezTo>
                    <a:pt x="2074" y="86"/>
                    <a:pt x="1649" y="0"/>
                    <a:pt x="1277"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8" name="Google Shape;8348;p96"/>
            <p:cNvSpPr/>
            <p:nvPr/>
          </p:nvSpPr>
          <p:spPr>
            <a:xfrm>
              <a:off x="4991977" y="3048852"/>
              <a:ext cx="80382" cy="203443"/>
            </a:xfrm>
            <a:custGeom>
              <a:rect b="b" l="l" r="r" t="t"/>
              <a:pathLst>
                <a:path extrusionOk="0" h="7765" w="3068">
                  <a:moveTo>
                    <a:pt x="3067" y="1"/>
                  </a:moveTo>
                  <a:cubicBezTo>
                    <a:pt x="2732" y="250"/>
                    <a:pt x="2349" y="403"/>
                    <a:pt x="1946" y="461"/>
                  </a:cubicBezTo>
                  <a:lnTo>
                    <a:pt x="1946" y="5301"/>
                  </a:lnTo>
                  <a:cubicBezTo>
                    <a:pt x="1946" y="6461"/>
                    <a:pt x="1141" y="7477"/>
                    <a:pt x="0" y="7736"/>
                  </a:cubicBezTo>
                  <a:lnTo>
                    <a:pt x="67" y="7755"/>
                  </a:lnTo>
                  <a:lnTo>
                    <a:pt x="86" y="7755"/>
                  </a:lnTo>
                  <a:lnTo>
                    <a:pt x="134" y="7765"/>
                  </a:lnTo>
                  <a:lnTo>
                    <a:pt x="566" y="7765"/>
                  </a:lnTo>
                  <a:cubicBezTo>
                    <a:pt x="1946" y="7765"/>
                    <a:pt x="3067" y="6643"/>
                    <a:pt x="3067" y="5253"/>
                  </a:cubicBezTo>
                  <a:lnTo>
                    <a:pt x="3067" y="1"/>
                  </a:ln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49" name="Google Shape;8349;p96"/>
            <p:cNvSpPr/>
            <p:nvPr/>
          </p:nvSpPr>
          <p:spPr>
            <a:xfrm>
              <a:off x="4963838" y="3076493"/>
              <a:ext cx="19624" cy="16558"/>
            </a:xfrm>
            <a:custGeom>
              <a:rect b="b" l="l" r="r" t="t"/>
              <a:pathLst>
                <a:path extrusionOk="0" h="632" w="749">
                  <a:moveTo>
                    <a:pt x="432" y="0"/>
                  </a:moveTo>
                  <a:cubicBezTo>
                    <a:pt x="144" y="0"/>
                    <a:pt x="1" y="336"/>
                    <a:pt x="202" y="537"/>
                  </a:cubicBezTo>
                  <a:cubicBezTo>
                    <a:pt x="267" y="602"/>
                    <a:pt x="347" y="631"/>
                    <a:pt x="426" y="631"/>
                  </a:cubicBezTo>
                  <a:cubicBezTo>
                    <a:pt x="590" y="631"/>
                    <a:pt x="748" y="504"/>
                    <a:pt x="748" y="316"/>
                  </a:cubicBezTo>
                  <a:cubicBezTo>
                    <a:pt x="739" y="134"/>
                    <a:pt x="604" y="0"/>
                    <a:pt x="43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0" name="Google Shape;8350;p96"/>
            <p:cNvSpPr/>
            <p:nvPr/>
          </p:nvSpPr>
          <p:spPr>
            <a:xfrm>
              <a:off x="5030386" y="3100099"/>
              <a:ext cx="16847" cy="14436"/>
            </a:xfrm>
            <a:custGeom>
              <a:rect b="b" l="l" r="r" t="t"/>
              <a:pathLst>
                <a:path extrusionOk="0" h="551" w="643">
                  <a:moveTo>
                    <a:pt x="365" y="0"/>
                  </a:moveTo>
                  <a:cubicBezTo>
                    <a:pt x="125" y="0"/>
                    <a:pt x="1" y="297"/>
                    <a:pt x="173" y="470"/>
                  </a:cubicBezTo>
                  <a:cubicBezTo>
                    <a:pt x="229" y="525"/>
                    <a:pt x="297" y="550"/>
                    <a:pt x="365" y="550"/>
                  </a:cubicBezTo>
                  <a:cubicBezTo>
                    <a:pt x="506" y="550"/>
                    <a:pt x="643" y="441"/>
                    <a:pt x="643" y="278"/>
                  </a:cubicBezTo>
                  <a:cubicBezTo>
                    <a:pt x="643" y="125"/>
                    <a:pt x="518" y="0"/>
                    <a:pt x="36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1" name="Google Shape;8351;p96"/>
            <p:cNvSpPr/>
            <p:nvPr/>
          </p:nvSpPr>
          <p:spPr>
            <a:xfrm>
              <a:off x="4980921" y="3202803"/>
              <a:ext cx="16847" cy="14436"/>
            </a:xfrm>
            <a:custGeom>
              <a:rect b="b" l="l" r="r" t="t"/>
              <a:pathLst>
                <a:path extrusionOk="0" h="551" w="643">
                  <a:moveTo>
                    <a:pt x="365" y="1"/>
                  </a:moveTo>
                  <a:cubicBezTo>
                    <a:pt x="125" y="1"/>
                    <a:pt x="0" y="298"/>
                    <a:pt x="173" y="470"/>
                  </a:cubicBezTo>
                  <a:cubicBezTo>
                    <a:pt x="229" y="526"/>
                    <a:pt x="297" y="551"/>
                    <a:pt x="364" y="551"/>
                  </a:cubicBezTo>
                  <a:cubicBezTo>
                    <a:pt x="506" y="551"/>
                    <a:pt x="643" y="441"/>
                    <a:pt x="643" y="278"/>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2" name="Google Shape;8352;p96"/>
            <p:cNvSpPr/>
            <p:nvPr/>
          </p:nvSpPr>
          <p:spPr>
            <a:xfrm>
              <a:off x="5030386" y="3171651"/>
              <a:ext cx="16847" cy="14698"/>
            </a:xfrm>
            <a:custGeom>
              <a:rect b="b" l="l" r="r" t="t"/>
              <a:pathLst>
                <a:path extrusionOk="0" h="561" w="643">
                  <a:moveTo>
                    <a:pt x="365" y="1"/>
                  </a:moveTo>
                  <a:cubicBezTo>
                    <a:pt x="125" y="1"/>
                    <a:pt x="1" y="298"/>
                    <a:pt x="173" y="480"/>
                  </a:cubicBezTo>
                  <a:cubicBezTo>
                    <a:pt x="228" y="535"/>
                    <a:pt x="296" y="560"/>
                    <a:pt x="363" y="560"/>
                  </a:cubicBezTo>
                  <a:cubicBezTo>
                    <a:pt x="506" y="560"/>
                    <a:pt x="643" y="448"/>
                    <a:pt x="643" y="279"/>
                  </a:cubicBezTo>
                  <a:cubicBezTo>
                    <a:pt x="643" y="126"/>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3" name="Google Shape;8353;p96"/>
            <p:cNvSpPr/>
            <p:nvPr/>
          </p:nvSpPr>
          <p:spPr>
            <a:xfrm>
              <a:off x="4974135" y="3132246"/>
              <a:ext cx="20357" cy="17397"/>
            </a:xfrm>
            <a:custGeom>
              <a:rect b="b" l="l" r="r" t="t"/>
              <a:pathLst>
                <a:path extrusionOk="0" h="664" w="777">
                  <a:moveTo>
                    <a:pt x="451" y="0"/>
                  </a:moveTo>
                  <a:cubicBezTo>
                    <a:pt x="154" y="0"/>
                    <a:pt x="1" y="355"/>
                    <a:pt x="211" y="566"/>
                  </a:cubicBezTo>
                  <a:cubicBezTo>
                    <a:pt x="279" y="634"/>
                    <a:pt x="362" y="664"/>
                    <a:pt x="443" y="664"/>
                  </a:cubicBezTo>
                  <a:cubicBezTo>
                    <a:pt x="614" y="664"/>
                    <a:pt x="777" y="530"/>
                    <a:pt x="777" y="336"/>
                  </a:cubicBezTo>
                  <a:cubicBezTo>
                    <a:pt x="777" y="144"/>
                    <a:pt x="633" y="0"/>
                    <a:pt x="451"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4" name="Google Shape;8354;p96"/>
            <p:cNvSpPr/>
            <p:nvPr/>
          </p:nvSpPr>
          <p:spPr>
            <a:xfrm>
              <a:off x="4915368" y="2891390"/>
              <a:ext cx="182850" cy="33693"/>
            </a:xfrm>
            <a:custGeom>
              <a:rect b="b" l="l" r="r" t="t"/>
              <a:pathLst>
                <a:path extrusionOk="0" h="1286" w="6979">
                  <a:moveTo>
                    <a:pt x="442" y="1"/>
                  </a:moveTo>
                  <a:cubicBezTo>
                    <a:pt x="192" y="1"/>
                    <a:pt x="1" y="192"/>
                    <a:pt x="1" y="432"/>
                  </a:cubicBezTo>
                  <a:lnTo>
                    <a:pt x="1" y="854"/>
                  </a:lnTo>
                  <a:cubicBezTo>
                    <a:pt x="1" y="1093"/>
                    <a:pt x="192" y="1285"/>
                    <a:pt x="442" y="1285"/>
                  </a:cubicBezTo>
                  <a:lnTo>
                    <a:pt x="6538" y="1285"/>
                  </a:lnTo>
                  <a:cubicBezTo>
                    <a:pt x="6777" y="1285"/>
                    <a:pt x="6979" y="1093"/>
                    <a:pt x="6979" y="854"/>
                  </a:cubicBezTo>
                  <a:lnTo>
                    <a:pt x="6979" y="432"/>
                  </a:lnTo>
                  <a:cubicBezTo>
                    <a:pt x="6979" y="192"/>
                    <a:pt x="6777" y="1"/>
                    <a:pt x="6538" y="1"/>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5" name="Google Shape;8355;p96"/>
            <p:cNvSpPr/>
            <p:nvPr/>
          </p:nvSpPr>
          <p:spPr>
            <a:xfrm>
              <a:off x="5055250" y="2891390"/>
              <a:ext cx="42732" cy="33693"/>
            </a:xfrm>
            <a:custGeom>
              <a:rect b="b" l="l" r="r" t="t"/>
              <a:pathLst>
                <a:path extrusionOk="0" h="1286" w="1631">
                  <a:moveTo>
                    <a:pt x="1" y="1"/>
                  </a:moveTo>
                  <a:cubicBezTo>
                    <a:pt x="240" y="1"/>
                    <a:pt x="432" y="192"/>
                    <a:pt x="432" y="432"/>
                  </a:cubicBezTo>
                  <a:lnTo>
                    <a:pt x="432" y="854"/>
                  </a:lnTo>
                  <a:cubicBezTo>
                    <a:pt x="432" y="1093"/>
                    <a:pt x="240" y="1285"/>
                    <a:pt x="1" y="1285"/>
                  </a:cubicBezTo>
                  <a:lnTo>
                    <a:pt x="1199" y="1285"/>
                  </a:lnTo>
                  <a:cubicBezTo>
                    <a:pt x="1438" y="1285"/>
                    <a:pt x="1630" y="1093"/>
                    <a:pt x="1630" y="854"/>
                  </a:cubicBezTo>
                  <a:lnTo>
                    <a:pt x="1630" y="432"/>
                  </a:lnTo>
                  <a:cubicBezTo>
                    <a:pt x="1630" y="192"/>
                    <a:pt x="1438" y="1"/>
                    <a:pt x="119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56" name="Google Shape;8356;p96"/>
          <p:cNvGrpSpPr/>
          <p:nvPr/>
        </p:nvGrpSpPr>
        <p:grpSpPr>
          <a:xfrm>
            <a:off x="8024639" y="2711077"/>
            <a:ext cx="289589" cy="361403"/>
            <a:chOff x="8028714" y="2891652"/>
            <a:chExt cx="289589" cy="361403"/>
          </a:xfrm>
        </p:grpSpPr>
        <p:sp>
          <p:nvSpPr>
            <p:cNvPr id="8357" name="Google Shape;8357;p96"/>
            <p:cNvSpPr/>
            <p:nvPr/>
          </p:nvSpPr>
          <p:spPr>
            <a:xfrm>
              <a:off x="8096520" y="3139006"/>
              <a:ext cx="167025" cy="83421"/>
            </a:xfrm>
            <a:custGeom>
              <a:rect b="b" l="l" r="r" t="t"/>
              <a:pathLst>
                <a:path extrusionOk="0" h="3184" w="6375">
                  <a:moveTo>
                    <a:pt x="3058" y="1"/>
                  </a:moveTo>
                  <a:cubicBezTo>
                    <a:pt x="1371" y="1"/>
                    <a:pt x="1" y="1362"/>
                    <a:pt x="1" y="3059"/>
                  </a:cubicBezTo>
                  <a:lnTo>
                    <a:pt x="1" y="3183"/>
                  </a:lnTo>
                  <a:lnTo>
                    <a:pt x="6375" y="3183"/>
                  </a:lnTo>
                  <a:lnTo>
                    <a:pt x="6375" y="3059"/>
                  </a:lnTo>
                  <a:cubicBezTo>
                    <a:pt x="6375" y="1362"/>
                    <a:pt x="5004" y="1"/>
                    <a:pt x="3317" y="1"/>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8" name="Google Shape;8358;p96"/>
            <p:cNvSpPr/>
            <p:nvPr/>
          </p:nvSpPr>
          <p:spPr>
            <a:xfrm>
              <a:off x="8168360" y="3139006"/>
              <a:ext cx="95185" cy="83421"/>
            </a:xfrm>
            <a:custGeom>
              <a:rect b="b" l="l" r="r" t="t"/>
              <a:pathLst>
                <a:path extrusionOk="0" h="3184" w="3633">
                  <a:moveTo>
                    <a:pt x="441" y="1"/>
                  </a:moveTo>
                  <a:cubicBezTo>
                    <a:pt x="297" y="1"/>
                    <a:pt x="144" y="10"/>
                    <a:pt x="0" y="30"/>
                  </a:cubicBezTo>
                  <a:cubicBezTo>
                    <a:pt x="1563" y="250"/>
                    <a:pt x="2732" y="1602"/>
                    <a:pt x="2732" y="3183"/>
                  </a:cubicBezTo>
                  <a:lnTo>
                    <a:pt x="3633" y="3183"/>
                  </a:lnTo>
                  <a:cubicBezTo>
                    <a:pt x="3633" y="1429"/>
                    <a:pt x="2205" y="1"/>
                    <a:pt x="441" y="1"/>
                  </a:cubicBez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59" name="Google Shape;8359;p96"/>
            <p:cNvSpPr/>
            <p:nvPr/>
          </p:nvSpPr>
          <p:spPr>
            <a:xfrm>
              <a:off x="8028714" y="3109871"/>
              <a:ext cx="104748" cy="24392"/>
            </a:xfrm>
            <a:custGeom>
              <a:rect b="b" l="l" r="r" t="t"/>
              <a:pathLst>
                <a:path extrusionOk="0" h="931" w="3998">
                  <a:moveTo>
                    <a:pt x="298" y="1"/>
                  </a:moveTo>
                  <a:cubicBezTo>
                    <a:pt x="135" y="1"/>
                    <a:pt x="1" y="126"/>
                    <a:pt x="1" y="288"/>
                  </a:cubicBezTo>
                  <a:lnTo>
                    <a:pt x="1" y="634"/>
                  </a:lnTo>
                  <a:cubicBezTo>
                    <a:pt x="1" y="806"/>
                    <a:pt x="135" y="931"/>
                    <a:pt x="298" y="931"/>
                  </a:cubicBezTo>
                  <a:lnTo>
                    <a:pt x="3701" y="931"/>
                  </a:lnTo>
                  <a:cubicBezTo>
                    <a:pt x="3864" y="931"/>
                    <a:pt x="3998" y="806"/>
                    <a:pt x="3998" y="643"/>
                  </a:cubicBezTo>
                  <a:lnTo>
                    <a:pt x="3998" y="288"/>
                  </a:lnTo>
                  <a:cubicBezTo>
                    <a:pt x="3998" y="126"/>
                    <a:pt x="3864" y="1"/>
                    <a:pt x="3701" y="1"/>
                  </a:cubicBez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0" name="Google Shape;8360;p96"/>
            <p:cNvSpPr/>
            <p:nvPr/>
          </p:nvSpPr>
          <p:spPr>
            <a:xfrm>
              <a:off x="8101812" y="3109871"/>
              <a:ext cx="31650" cy="24392"/>
            </a:xfrm>
            <a:custGeom>
              <a:rect b="b" l="l" r="r" t="t"/>
              <a:pathLst>
                <a:path extrusionOk="0" h="931" w="1208">
                  <a:moveTo>
                    <a:pt x="0" y="1"/>
                  </a:moveTo>
                  <a:cubicBezTo>
                    <a:pt x="173" y="1"/>
                    <a:pt x="307" y="135"/>
                    <a:pt x="307" y="308"/>
                  </a:cubicBezTo>
                  <a:lnTo>
                    <a:pt x="307" y="624"/>
                  </a:lnTo>
                  <a:cubicBezTo>
                    <a:pt x="307" y="797"/>
                    <a:pt x="173" y="931"/>
                    <a:pt x="0" y="931"/>
                  </a:cubicBezTo>
                  <a:lnTo>
                    <a:pt x="901" y="931"/>
                  </a:lnTo>
                  <a:cubicBezTo>
                    <a:pt x="1074" y="931"/>
                    <a:pt x="1208" y="797"/>
                    <a:pt x="1208" y="624"/>
                  </a:cubicBezTo>
                  <a:lnTo>
                    <a:pt x="1208" y="308"/>
                  </a:lnTo>
                  <a:cubicBezTo>
                    <a:pt x="1208" y="135"/>
                    <a:pt x="1074" y="1"/>
                    <a:pt x="901" y="1"/>
                  </a:cubicBezTo>
                  <a:close/>
                </a:path>
              </a:pathLst>
            </a:custGeom>
            <a:solidFill>
              <a:srgbClr val="BDC8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1" name="Google Shape;8361;p96"/>
            <p:cNvSpPr/>
            <p:nvPr/>
          </p:nvSpPr>
          <p:spPr>
            <a:xfrm>
              <a:off x="8053342" y="3134237"/>
              <a:ext cx="67570" cy="53527"/>
            </a:xfrm>
            <a:custGeom>
              <a:rect b="b" l="l" r="r" t="t"/>
              <a:pathLst>
                <a:path extrusionOk="0" h="2043" w="2579">
                  <a:moveTo>
                    <a:pt x="0" y="1"/>
                  </a:moveTo>
                  <a:cubicBezTo>
                    <a:pt x="10" y="49"/>
                    <a:pt x="29" y="87"/>
                    <a:pt x="48" y="135"/>
                  </a:cubicBezTo>
                  <a:cubicBezTo>
                    <a:pt x="498" y="921"/>
                    <a:pt x="1150" y="1582"/>
                    <a:pt x="1936" y="2042"/>
                  </a:cubicBezTo>
                  <a:cubicBezTo>
                    <a:pt x="2090" y="1697"/>
                    <a:pt x="2310" y="1381"/>
                    <a:pt x="2579" y="1113"/>
                  </a:cubicBezTo>
                  <a:cubicBezTo>
                    <a:pt x="2080" y="835"/>
                    <a:pt x="1658" y="461"/>
                    <a:pt x="1313"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2" name="Google Shape;8362;p96"/>
            <p:cNvSpPr/>
            <p:nvPr/>
          </p:nvSpPr>
          <p:spPr>
            <a:xfrm>
              <a:off x="8159321" y="3165127"/>
              <a:ext cx="36182" cy="31099"/>
            </a:xfrm>
            <a:custGeom>
              <a:rect b="b" l="l" r="r" t="t"/>
              <a:pathLst>
                <a:path extrusionOk="0" h="1187" w="1381">
                  <a:moveTo>
                    <a:pt x="786" y="1"/>
                  </a:moveTo>
                  <a:cubicBezTo>
                    <a:pt x="259" y="1"/>
                    <a:pt x="0" y="643"/>
                    <a:pt x="364" y="1017"/>
                  </a:cubicBezTo>
                  <a:cubicBezTo>
                    <a:pt x="485" y="1134"/>
                    <a:pt x="633" y="1187"/>
                    <a:pt x="778" y="1187"/>
                  </a:cubicBezTo>
                  <a:cubicBezTo>
                    <a:pt x="1085" y="1187"/>
                    <a:pt x="1380" y="953"/>
                    <a:pt x="1380" y="595"/>
                  </a:cubicBezTo>
                  <a:cubicBezTo>
                    <a:pt x="1380" y="269"/>
                    <a:pt x="1112" y="1"/>
                    <a:pt x="786" y="1"/>
                  </a:cubicBezTo>
                  <a:close/>
                </a:path>
              </a:pathLst>
            </a:custGeom>
            <a:solidFill>
              <a:srgbClr val="5C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3" name="Google Shape;8363;p96"/>
            <p:cNvSpPr/>
            <p:nvPr/>
          </p:nvSpPr>
          <p:spPr>
            <a:xfrm>
              <a:off x="8232655" y="2960453"/>
              <a:ext cx="74356" cy="219530"/>
            </a:xfrm>
            <a:custGeom>
              <a:rect b="b" l="l" r="r" t="t"/>
              <a:pathLst>
                <a:path extrusionOk="0" h="8379" w="2838">
                  <a:moveTo>
                    <a:pt x="566" y="1"/>
                  </a:moveTo>
                  <a:lnTo>
                    <a:pt x="86" y="998"/>
                  </a:lnTo>
                  <a:cubicBezTo>
                    <a:pt x="2300" y="2627"/>
                    <a:pt x="2253" y="5953"/>
                    <a:pt x="0" y="7525"/>
                  </a:cubicBezTo>
                  <a:cubicBezTo>
                    <a:pt x="297" y="7765"/>
                    <a:pt x="546" y="8052"/>
                    <a:pt x="738" y="8378"/>
                  </a:cubicBezTo>
                  <a:cubicBezTo>
                    <a:pt x="1984" y="7468"/>
                    <a:pt x="2751" y="6049"/>
                    <a:pt x="2837" y="4515"/>
                  </a:cubicBezTo>
                  <a:lnTo>
                    <a:pt x="2837" y="3864"/>
                  </a:lnTo>
                  <a:cubicBezTo>
                    <a:pt x="2732" y="2359"/>
                    <a:pt x="1975" y="988"/>
                    <a:pt x="767" y="87"/>
                  </a:cubicBezTo>
                  <a:cubicBezTo>
                    <a:pt x="709" y="49"/>
                    <a:pt x="642" y="20"/>
                    <a:pt x="566" y="1"/>
                  </a:cubicBez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4" name="Google Shape;8364;p96"/>
            <p:cNvSpPr/>
            <p:nvPr/>
          </p:nvSpPr>
          <p:spPr>
            <a:xfrm>
              <a:off x="8243685" y="2960453"/>
              <a:ext cx="63063" cy="219766"/>
            </a:xfrm>
            <a:custGeom>
              <a:rect b="b" l="l" r="r" t="t"/>
              <a:pathLst>
                <a:path extrusionOk="0" h="8388" w="2407">
                  <a:moveTo>
                    <a:pt x="145" y="1"/>
                  </a:moveTo>
                  <a:lnTo>
                    <a:pt x="1" y="288"/>
                  </a:lnTo>
                  <a:cubicBezTo>
                    <a:pt x="528" y="729"/>
                    <a:pt x="959" y="1275"/>
                    <a:pt x="1276" y="1879"/>
                  </a:cubicBezTo>
                  <a:cubicBezTo>
                    <a:pt x="1592" y="2493"/>
                    <a:pt x="1774" y="3173"/>
                    <a:pt x="1832" y="3864"/>
                  </a:cubicBezTo>
                  <a:lnTo>
                    <a:pt x="1832" y="4515"/>
                  </a:lnTo>
                  <a:cubicBezTo>
                    <a:pt x="1755" y="5886"/>
                    <a:pt x="1132" y="7170"/>
                    <a:pt x="106" y="8081"/>
                  </a:cubicBezTo>
                  <a:cubicBezTo>
                    <a:pt x="173" y="8177"/>
                    <a:pt x="250" y="8282"/>
                    <a:pt x="307" y="8388"/>
                  </a:cubicBezTo>
                  <a:cubicBezTo>
                    <a:pt x="1554" y="7477"/>
                    <a:pt x="2320" y="6059"/>
                    <a:pt x="2407" y="4515"/>
                  </a:cubicBezTo>
                  <a:lnTo>
                    <a:pt x="2407" y="3864"/>
                  </a:lnTo>
                  <a:cubicBezTo>
                    <a:pt x="2301" y="2359"/>
                    <a:pt x="1544" y="988"/>
                    <a:pt x="336" y="96"/>
                  </a:cubicBezTo>
                  <a:cubicBezTo>
                    <a:pt x="279" y="49"/>
                    <a:pt x="212" y="20"/>
                    <a:pt x="145" y="1"/>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5" name="Google Shape;8365;p96"/>
            <p:cNvSpPr/>
            <p:nvPr/>
          </p:nvSpPr>
          <p:spPr>
            <a:xfrm>
              <a:off x="8041788" y="3222400"/>
              <a:ext cx="276515" cy="30654"/>
            </a:xfrm>
            <a:custGeom>
              <a:rect b="b" l="l" r="r" t="t"/>
              <a:pathLst>
                <a:path extrusionOk="0" h="1170" w="10554">
                  <a:moveTo>
                    <a:pt x="882" y="0"/>
                  </a:moveTo>
                  <a:cubicBezTo>
                    <a:pt x="594" y="0"/>
                    <a:pt x="336" y="182"/>
                    <a:pt x="230" y="451"/>
                  </a:cubicBezTo>
                  <a:lnTo>
                    <a:pt x="58" y="882"/>
                  </a:lnTo>
                  <a:cubicBezTo>
                    <a:pt x="0" y="1016"/>
                    <a:pt x="96" y="1170"/>
                    <a:pt x="249" y="1170"/>
                  </a:cubicBezTo>
                  <a:lnTo>
                    <a:pt x="10304" y="1170"/>
                  </a:lnTo>
                  <a:cubicBezTo>
                    <a:pt x="10458" y="1170"/>
                    <a:pt x="10554" y="1016"/>
                    <a:pt x="10506" y="882"/>
                  </a:cubicBezTo>
                  <a:lnTo>
                    <a:pt x="10333" y="451"/>
                  </a:lnTo>
                  <a:cubicBezTo>
                    <a:pt x="10228" y="182"/>
                    <a:pt x="9969" y="0"/>
                    <a:pt x="9681" y="0"/>
                  </a:cubicBezTo>
                  <a:close/>
                </a:path>
              </a:pathLst>
            </a:custGeom>
            <a:solidFill>
              <a:srgbClr val="67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6" name="Google Shape;8366;p96"/>
            <p:cNvSpPr/>
            <p:nvPr/>
          </p:nvSpPr>
          <p:spPr>
            <a:xfrm>
              <a:off x="8286627" y="3222400"/>
              <a:ext cx="31676" cy="30654"/>
            </a:xfrm>
            <a:custGeom>
              <a:rect b="b" l="l" r="r" t="t"/>
              <a:pathLst>
                <a:path extrusionOk="0" h="1170" w="1209">
                  <a:moveTo>
                    <a:pt x="1" y="0"/>
                  </a:moveTo>
                  <a:lnTo>
                    <a:pt x="461" y="1170"/>
                  </a:lnTo>
                  <a:lnTo>
                    <a:pt x="959" y="1170"/>
                  </a:lnTo>
                  <a:cubicBezTo>
                    <a:pt x="1103" y="1170"/>
                    <a:pt x="1209" y="1016"/>
                    <a:pt x="1151" y="882"/>
                  </a:cubicBezTo>
                  <a:lnTo>
                    <a:pt x="979" y="441"/>
                  </a:lnTo>
                  <a:cubicBezTo>
                    <a:pt x="873" y="173"/>
                    <a:pt x="614" y="0"/>
                    <a:pt x="327" y="0"/>
                  </a:cubicBezTo>
                  <a:close/>
                </a:path>
              </a:pathLst>
            </a:custGeom>
            <a:solidFill>
              <a:srgbClr val="4A607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7" name="Google Shape;8367;p96"/>
            <p:cNvSpPr/>
            <p:nvPr/>
          </p:nvSpPr>
          <p:spPr>
            <a:xfrm>
              <a:off x="8235668" y="2891652"/>
              <a:ext cx="58531" cy="57037"/>
            </a:xfrm>
            <a:custGeom>
              <a:rect b="b" l="l" r="r" t="t"/>
              <a:pathLst>
                <a:path extrusionOk="0" h="2177" w="2234">
                  <a:moveTo>
                    <a:pt x="532" y="0"/>
                  </a:moveTo>
                  <a:cubicBezTo>
                    <a:pt x="455" y="0"/>
                    <a:pt x="379" y="29"/>
                    <a:pt x="316" y="87"/>
                  </a:cubicBezTo>
                  <a:lnTo>
                    <a:pt x="115" y="297"/>
                  </a:lnTo>
                  <a:cubicBezTo>
                    <a:pt x="0" y="412"/>
                    <a:pt x="0" y="604"/>
                    <a:pt x="115" y="719"/>
                  </a:cubicBezTo>
                  <a:lnTo>
                    <a:pt x="1495" y="2090"/>
                  </a:lnTo>
                  <a:cubicBezTo>
                    <a:pt x="1553" y="2147"/>
                    <a:pt x="1630" y="2176"/>
                    <a:pt x="1706" y="2176"/>
                  </a:cubicBezTo>
                  <a:cubicBezTo>
                    <a:pt x="1783" y="2176"/>
                    <a:pt x="1860" y="2147"/>
                    <a:pt x="1917" y="2090"/>
                  </a:cubicBezTo>
                  <a:lnTo>
                    <a:pt x="2118" y="1889"/>
                  </a:lnTo>
                  <a:cubicBezTo>
                    <a:pt x="2233" y="1764"/>
                    <a:pt x="2233" y="1572"/>
                    <a:pt x="2118" y="1457"/>
                  </a:cubicBezTo>
                  <a:lnTo>
                    <a:pt x="748" y="87"/>
                  </a:lnTo>
                  <a:cubicBezTo>
                    <a:pt x="685" y="29"/>
                    <a:pt x="609" y="0"/>
                    <a:pt x="53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8" name="Google Shape;8368;p96"/>
            <p:cNvSpPr/>
            <p:nvPr/>
          </p:nvSpPr>
          <p:spPr>
            <a:xfrm>
              <a:off x="8240698" y="2912507"/>
              <a:ext cx="53500" cy="36182"/>
            </a:xfrm>
            <a:custGeom>
              <a:rect b="b" l="l" r="r" t="t"/>
              <a:pathLst>
                <a:path extrusionOk="0" h="1381" w="2042">
                  <a:moveTo>
                    <a:pt x="1" y="1"/>
                  </a:moveTo>
                  <a:lnTo>
                    <a:pt x="73" y="73"/>
                  </a:lnTo>
                  <a:lnTo>
                    <a:pt x="1" y="1"/>
                  </a:lnTo>
                  <a:close/>
                  <a:moveTo>
                    <a:pt x="73" y="73"/>
                  </a:moveTo>
                  <a:lnTo>
                    <a:pt x="144" y="144"/>
                  </a:lnTo>
                  <a:lnTo>
                    <a:pt x="73" y="73"/>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144" y="144"/>
                  </a:lnTo>
                  <a:lnTo>
                    <a:pt x="144" y="144"/>
                  </a:lnTo>
                  <a:close/>
                  <a:moveTo>
                    <a:pt x="144" y="144"/>
                  </a:moveTo>
                  <a:lnTo>
                    <a:pt x="369" y="369"/>
                  </a:lnTo>
                  <a:lnTo>
                    <a:pt x="144" y="144"/>
                  </a:lnTo>
                  <a:close/>
                  <a:moveTo>
                    <a:pt x="369" y="369"/>
                  </a:moveTo>
                  <a:lnTo>
                    <a:pt x="776" y="776"/>
                  </a:lnTo>
                  <a:lnTo>
                    <a:pt x="776" y="776"/>
                  </a:lnTo>
                  <a:lnTo>
                    <a:pt x="369" y="369"/>
                  </a:lnTo>
                  <a:close/>
                  <a:moveTo>
                    <a:pt x="1409" y="144"/>
                  </a:moveTo>
                  <a:cubicBezTo>
                    <a:pt x="1533" y="268"/>
                    <a:pt x="1533" y="470"/>
                    <a:pt x="1409" y="594"/>
                  </a:cubicBezTo>
                  <a:lnTo>
                    <a:pt x="1227" y="776"/>
                  </a:lnTo>
                  <a:cubicBezTo>
                    <a:pt x="1164" y="839"/>
                    <a:pt x="1083" y="870"/>
                    <a:pt x="1001" y="870"/>
                  </a:cubicBezTo>
                  <a:cubicBezTo>
                    <a:pt x="920" y="870"/>
                    <a:pt x="839" y="839"/>
                    <a:pt x="776" y="776"/>
                  </a:cubicBezTo>
                  <a:lnTo>
                    <a:pt x="776" y="776"/>
                  </a:lnTo>
                  <a:lnTo>
                    <a:pt x="1294" y="1294"/>
                  </a:lnTo>
                  <a:cubicBezTo>
                    <a:pt x="1356" y="1351"/>
                    <a:pt x="1435" y="1380"/>
                    <a:pt x="1514" y="1380"/>
                  </a:cubicBezTo>
                  <a:cubicBezTo>
                    <a:pt x="1593" y="1380"/>
                    <a:pt x="1672" y="1351"/>
                    <a:pt x="1735" y="1294"/>
                  </a:cubicBezTo>
                  <a:lnTo>
                    <a:pt x="1926" y="1102"/>
                  </a:lnTo>
                  <a:cubicBezTo>
                    <a:pt x="2041" y="978"/>
                    <a:pt x="2041" y="776"/>
                    <a:pt x="1917" y="652"/>
                  </a:cubicBezTo>
                  <a:lnTo>
                    <a:pt x="1409" y="144"/>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69" name="Google Shape;8369;p96"/>
            <p:cNvSpPr/>
            <p:nvPr/>
          </p:nvSpPr>
          <p:spPr>
            <a:xfrm>
              <a:off x="8094005" y="3011490"/>
              <a:ext cx="80408" cy="79281"/>
            </a:xfrm>
            <a:custGeom>
              <a:rect b="b" l="l" r="r" t="t"/>
              <a:pathLst>
                <a:path extrusionOk="0" h="3026" w="3069">
                  <a:moveTo>
                    <a:pt x="611" y="1"/>
                  </a:moveTo>
                  <a:cubicBezTo>
                    <a:pt x="552" y="1"/>
                    <a:pt x="495" y="22"/>
                    <a:pt x="451" y="66"/>
                  </a:cubicBezTo>
                  <a:lnTo>
                    <a:pt x="87" y="430"/>
                  </a:lnTo>
                  <a:cubicBezTo>
                    <a:pt x="1" y="526"/>
                    <a:pt x="1" y="669"/>
                    <a:pt x="87" y="756"/>
                  </a:cubicBezTo>
                  <a:lnTo>
                    <a:pt x="2292" y="2960"/>
                  </a:lnTo>
                  <a:cubicBezTo>
                    <a:pt x="2335" y="3003"/>
                    <a:pt x="2392" y="3025"/>
                    <a:pt x="2451" y="3025"/>
                  </a:cubicBezTo>
                  <a:cubicBezTo>
                    <a:pt x="2510" y="3025"/>
                    <a:pt x="2570" y="3003"/>
                    <a:pt x="2618" y="2960"/>
                  </a:cubicBezTo>
                  <a:lnTo>
                    <a:pt x="2982" y="2587"/>
                  </a:lnTo>
                  <a:cubicBezTo>
                    <a:pt x="3068" y="2500"/>
                    <a:pt x="3068" y="2356"/>
                    <a:pt x="2972" y="2270"/>
                  </a:cubicBezTo>
                  <a:lnTo>
                    <a:pt x="777" y="66"/>
                  </a:lnTo>
                  <a:cubicBezTo>
                    <a:pt x="729" y="22"/>
                    <a:pt x="669" y="1"/>
                    <a:pt x="61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0" name="Google Shape;8370;p96"/>
            <p:cNvSpPr/>
            <p:nvPr/>
          </p:nvSpPr>
          <p:spPr>
            <a:xfrm>
              <a:off x="8140221" y="3057157"/>
              <a:ext cx="34427" cy="33536"/>
            </a:xfrm>
            <a:custGeom>
              <a:rect b="b" l="l" r="r" t="t"/>
              <a:pathLst>
                <a:path extrusionOk="0" h="1280" w="1314">
                  <a:moveTo>
                    <a:pt x="700" y="0"/>
                  </a:moveTo>
                  <a:lnTo>
                    <a:pt x="700" y="0"/>
                  </a:lnTo>
                  <a:cubicBezTo>
                    <a:pt x="796" y="96"/>
                    <a:pt x="796" y="249"/>
                    <a:pt x="700" y="345"/>
                  </a:cubicBezTo>
                  <a:lnTo>
                    <a:pt x="346" y="700"/>
                  </a:lnTo>
                  <a:cubicBezTo>
                    <a:pt x="298" y="748"/>
                    <a:pt x="235" y="772"/>
                    <a:pt x="173" y="772"/>
                  </a:cubicBezTo>
                  <a:cubicBezTo>
                    <a:pt x="111" y="772"/>
                    <a:pt x="49" y="748"/>
                    <a:pt x="1" y="700"/>
                  </a:cubicBezTo>
                  <a:lnTo>
                    <a:pt x="1" y="700"/>
                  </a:lnTo>
                  <a:lnTo>
                    <a:pt x="509" y="1208"/>
                  </a:lnTo>
                  <a:cubicBezTo>
                    <a:pt x="557" y="1256"/>
                    <a:pt x="619" y="1280"/>
                    <a:pt x="681" y="1280"/>
                  </a:cubicBezTo>
                  <a:cubicBezTo>
                    <a:pt x="743" y="1280"/>
                    <a:pt x="806" y="1256"/>
                    <a:pt x="854" y="1208"/>
                  </a:cubicBezTo>
                  <a:lnTo>
                    <a:pt x="1218" y="853"/>
                  </a:lnTo>
                  <a:cubicBezTo>
                    <a:pt x="1314" y="757"/>
                    <a:pt x="1314" y="604"/>
                    <a:pt x="1218" y="508"/>
                  </a:cubicBezTo>
                  <a:lnTo>
                    <a:pt x="700"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1" name="Google Shape;8371;p96"/>
            <p:cNvSpPr/>
            <p:nvPr/>
          </p:nvSpPr>
          <p:spPr>
            <a:xfrm>
              <a:off x="8086485" y="3036564"/>
              <a:ext cx="32907" cy="31912"/>
            </a:xfrm>
            <a:custGeom>
              <a:rect b="b" l="l" r="r" t="t"/>
              <a:pathLst>
                <a:path extrusionOk="0" h="1218" w="1256">
                  <a:moveTo>
                    <a:pt x="575" y="0"/>
                  </a:moveTo>
                  <a:lnTo>
                    <a:pt x="125" y="451"/>
                  </a:lnTo>
                  <a:cubicBezTo>
                    <a:pt x="0" y="575"/>
                    <a:pt x="0" y="767"/>
                    <a:pt x="125" y="891"/>
                  </a:cubicBezTo>
                  <a:lnTo>
                    <a:pt x="365" y="1131"/>
                  </a:lnTo>
                  <a:cubicBezTo>
                    <a:pt x="422" y="1189"/>
                    <a:pt x="501" y="1217"/>
                    <a:pt x="581" y="1217"/>
                  </a:cubicBezTo>
                  <a:cubicBezTo>
                    <a:pt x="662" y="1217"/>
                    <a:pt x="743" y="1189"/>
                    <a:pt x="805" y="1131"/>
                  </a:cubicBezTo>
                  <a:lnTo>
                    <a:pt x="1256" y="671"/>
                  </a:lnTo>
                  <a:lnTo>
                    <a:pt x="575"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2" name="Google Shape;8372;p96"/>
            <p:cNvSpPr/>
            <p:nvPr/>
          </p:nvSpPr>
          <p:spPr>
            <a:xfrm>
              <a:off x="8115855" y="3065934"/>
              <a:ext cx="32933" cy="31912"/>
            </a:xfrm>
            <a:custGeom>
              <a:rect b="b" l="l" r="r" t="t"/>
              <a:pathLst>
                <a:path extrusionOk="0" h="1218" w="1257">
                  <a:moveTo>
                    <a:pt x="576" y="0"/>
                  </a:moveTo>
                  <a:lnTo>
                    <a:pt x="116" y="451"/>
                  </a:lnTo>
                  <a:cubicBezTo>
                    <a:pt x="1" y="576"/>
                    <a:pt x="1" y="767"/>
                    <a:pt x="116" y="892"/>
                  </a:cubicBezTo>
                  <a:lnTo>
                    <a:pt x="355" y="1132"/>
                  </a:lnTo>
                  <a:cubicBezTo>
                    <a:pt x="418" y="1189"/>
                    <a:pt x="497" y="1218"/>
                    <a:pt x="576" y="1218"/>
                  </a:cubicBezTo>
                  <a:cubicBezTo>
                    <a:pt x="655" y="1218"/>
                    <a:pt x="734" y="1189"/>
                    <a:pt x="796" y="1132"/>
                  </a:cubicBezTo>
                  <a:lnTo>
                    <a:pt x="1256" y="671"/>
                  </a:lnTo>
                  <a:lnTo>
                    <a:pt x="576" y="0"/>
                  </a:lnTo>
                  <a:close/>
                </a:path>
              </a:pathLst>
            </a:custGeom>
            <a:solidFill>
              <a:srgbClr val="DC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3" name="Google Shape;8373;p96"/>
            <p:cNvSpPr/>
            <p:nvPr/>
          </p:nvSpPr>
          <p:spPr>
            <a:xfrm>
              <a:off x="8212062" y="2913738"/>
              <a:ext cx="61544" cy="61570"/>
            </a:xfrm>
            <a:custGeom>
              <a:rect b="b" l="l" r="r" t="t"/>
              <a:pathLst>
                <a:path extrusionOk="0" h="2350" w="2349">
                  <a:moveTo>
                    <a:pt x="1150" y="1"/>
                  </a:moveTo>
                  <a:lnTo>
                    <a:pt x="0" y="1151"/>
                  </a:lnTo>
                  <a:lnTo>
                    <a:pt x="1198" y="2349"/>
                  </a:lnTo>
                  <a:lnTo>
                    <a:pt x="2348" y="1199"/>
                  </a:lnTo>
                  <a:lnTo>
                    <a:pt x="1150" y="1"/>
                  </a:lnTo>
                  <a:close/>
                </a:path>
              </a:pathLst>
            </a:custGeom>
            <a:solidFill>
              <a:srgbClr val="B3BD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4" name="Google Shape;8374;p96"/>
            <p:cNvSpPr/>
            <p:nvPr/>
          </p:nvSpPr>
          <p:spPr>
            <a:xfrm>
              <a:off x="8212953" y="2932078"/>
              <a:ext cx="60653" cy="43466"/>
            </a:xfrm>
            <a:custGeom>
              <a:rect b="b" l="l" r="r" t="t"/>
              <a:pathLst>
                <a:path extrusionOk="0" h="1659" w="2315">
                  <a:moveTo>
                    <a:pt x="0" y="495"/>
                  </a:moveTo>
                  <a:lnTo>
                    <a:pt x="14" y="509"/>
                  </a:lnTo>
                  <a:lnTo>
                    <a:pt x="0" y="495"/>
                  </a:lnTo>
                  <a:close/>
                  <a:moveTo>
                    <a:pt x="1806" y="1"/>
                  </a:moveTo>
                  <a:lnTo>
                    <a:pt x="656" y="1151"/>
                  </a:lnTo>
                  <a:lnTo>
                    <a:pt x="14" y="509"/>
                  </a:lnTo>
                  <a:lnTo>
                    <a:pt x="1164" y="1659"/>
                  </a:lnTo>
                  <a:lnTo>
                    <a:pt x="2314" y="509"/>
                  </a:lnTo>
                  <a:lnTo>
                    <a:pt x="1806" y="1"/>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5" name="Google Shape;8375;p96"/>
            <p:cNvSpPr/>
            <p:nvPr/>
          </p:nvSpPr>
          <p:spPr>
            <a:xfrm>
              <a:off x="8119890" y="2937423"/>
              <a:ext cx="128354" cy="128039"/>
            </a:xfrm>
            <a:custGeom>
              <a:rect b="b" l="l" r="r" t="t"/>
              <a:pathLst>
                <a:path extrusionOk="0" h="4887" w="4899">
                  <a:moveTo>
                    <a:pt x="3178" y="0"/>
                  </a:moveTo>
                  <a:cubicBezTo>
                    <a:pt x="3120" y="0"/>
                    <a:pt x="3063" y="22"/>
                    <a:pt x="3020" y="65"/>
                  </a:cubicBezTo>
                  <a:lnTo>
                    <a:pt x="1831" y="1253"/>
                  </a:lnTo>
                  <a:lnTo>
                    <a:pt x="1218" y="1867"/>
                  </a:lnTo>
                  <a:lnTo>
                    <a:pt x="0" y="3084"/>
                  </a:lnTo>
                  <a:lnTo>
                    <a:pt x="1793" y="4886"/>
                  </a:lnTo>
                  <a:lnTo>
                    <a:pt x="4812" y="1867"/>
                  </a:lnTo>
                  <a:cubicBezTo>
                    <a:pt x="4898" y="1781"/>
                    <a:pt x="4898" y="1637"/>
                    <a:pt x="4812" y="1551"/>
                  </a:cubicBezTo>
                  <a:lnTo>
                    <a:pt x="3336" y="65"/>
                  </a:lnTo>
                  <a:cubicBezTo>
                    <a:pt x="3293" y="22"/>
                    <a:pt x="3235" y="0"/>
                    <a:pt x="3178" y="0"/>
                  </a:cubicBezTo>
                  <a:close/>
                </a:path>
              </a:pathLst>
            </a:custGeom>
            <a:solidFill>
              <a:srgbClr val="DEE2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6" name="Google Shape;8376;p96"/>
            <p:cNvSpPr/>
            <p:nvPr/>
          </p:nvSpPr>
          <p:spPr>
            <a:xfrm>
              <a:off x="8153531" y="2968732"/>
              <a:ext cx="94713" cy="96730"/>
            </a:xfrm>
            <a:custGeom>
              <a:rect b="b" l="l" r="r" t="t"/>
              <a:pathLst>
                <a:path extrusionOk="0" h="3692" w="3615">
                  <a:moveTo>
                    <a:pt x="3173" y="1"/>
                  </a:moveTo>
                  <a:lnTo>
                    <a:pt x="1" y="3183"/>
                  </a:lnTo>
                  <a:lnTo>
                    <a:pt x="509" y="3691"/>
                  </a:lnTo>
                  <a:lnTo>
                    <a:pt x="3528" y="682"/>
                  </a:lnTo>
                  <a:cubicBezTo>
                    <a:pt x="3614" y="586"/>
                    <a:pt x="3614" y="451"/>
                    <a:pt x="3528" y="365"/>
                  </a:cubicBezTo>
                  <a:lnTo>
                    <a:pt x="3173" y="1"/>
                  </a:lnTo>
                  <a:close/>
                </a:path>
              </a:pathLst>
            </a:custGeom>
            <a:solidFill>
              <a:srgbClr val="C9D0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77" name="Google Shape;8377;p96"/>
          <p:cNvGrpSpPr/>
          <p:nvPr/>
        </p:nvGrpSpPr>
        <p:grpSpPr>
          <a:xfrm>
            <a:off x="7547747" y="3624199"/>
            <a:ext cx="293335" cy="361927"/>
            <a:chOff x="7551822" y="3804774"/>
            <a:chExt cx="293335" cy="361927"/>
          </a:xfrm>
        </p:grpSpPr>
        <p:sp>
          <p:nvSpPr>
            <p:cNvPr id="8378" name="Google Shape;8378;p96"/>
            <p:cNvSpPr/>
            <p:nvPr/>
          </p:nvSpPr>
          <p:spPr>
            <a:xfrm>
              <a:off x="7647242" y="3804774"/>
              <a:ext cx="121070" cy="30916"/>
            </a:xfrm>
            <a:custGeom>
              <a:rect b="b" l="l" r="r" t="t"/>
              <a:pathLst>
                <a:path extrusionOk="0" h="1180" w="4621">
                  <a:moveTo>
                    <a:pt x="320" y="0"/>
                  </a:moveTo>
                  <a:cubicBezTo>
                    <a:pt x="145" y="0"/>
                    <a:pt x="0" y="150"/>
                    <a:pt x="0" y="336"/>
                  </a:cubicBezTo>
                  <a:lnTo>
                    <a:pt x="0" y="844"/>
                  </a:lnTo>
                  <a:cubicBezTo>
                    <a:pt x="0" y="1026"/>
                    <a:pt x="154" y="1180"/>
                    <a:pt x="336" y="1180"/>
                  </a:cubicBezTo>
                  <a:lnTo>
                    <a:pt x="4285" y="1180"/>
                  </a:lnTo>
                  <a:cubicBezTo>
                    <a:pt x="4467" y="1180"/>
                    <a:pt x="4621" y="1026"/>
                    <a:pt x="4621" y="844"/>
                  </a:cubicBezTo>
                  <a:lnTo>
                    <a:pt x="4621" y="336"/>
                  </a:lnTo>
                  <a:cubicBezTo>
                    <a:pt x="4621" y="150"/>
                    <a:pt x="4476" y="0"/>
                    <a:pt x="4301" y="0"/>
                  </a:cubicBezTo>
                  <a:cubicBezTo>
                    <a:pt x="4296" y="0"/>
                    <a:pt x="4291" y="0"/>
                    <a:pt x="4285" y="1"/>
                  </a:cubicBezTo>
                  <a:lnTo>
                    <a:pt x="336" y="1"/>
                  </a:lnTo>
                  <a:cubicBezTo>
                    <a:pt x="331" y="0"/>
                    <a:pt x="325" y="0"/>
                    <a:pt x="320" y="0"/>
                  </a:cubicBezTo>
                  <a:close/>
                </a:path>
              </a:pathLst>
            </a:custGeom>
            <a:solidFill>
              <a:srgbClr val="CDD5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79" name="Google Shape;8379;p96"/>
            <p:cNvSpPr/>
            <p:nvPr/>
          </p:nvSpPr>
          <p:spPr>
            <a:xfrm>
              <a:off x="7734148" y="3804774"/>
              <a:ext cx="34165" cy="31178"/>
            </a:xfrm>
            <a:custGeom>
              <a:rect b="b" l="l" r="r" t="t"/>
              <a:pathLst>
                <a:path extrusionOk="0" h="1190" w="1304">
                  <a:moveTo>
                    <a:pt x="0" y="1"/>
                  </a:moveTo>
                  <a:cubicBezTo>
                    <a:pt x="192" y="1"/>
                    <a:pt x="345" y="154"/>
                    <a:pt x="345" y="346"/>
                  </a:cubicBezTo>
                  <a:lnTo>
                    <a:pt x="345" y="844"/>
                  </a:lnTo>
                  <a:cubicBezTo>
                    <a:pt x="345" y="1026"/>
                    <a:pt x="192" y="1189"/>
                    <a:pt x="0" y="1189"/>
                  </a:cubicBezTo>
                  <a:lnTo>
                    <a:pt x="959" y="1189"/>
                  </a:lnTo>
                  <a:cubicBezTo>
                    <a:pt x="1150" y="1189"/>
                    <a:pt x="1304" y="1026"/>
                    <a:pt x="1304" y="844"/>
                  </a:cubicBezTo>
                  <a:lnTo>
                    <a:pt x="1304" y="346"/>
                  </a:lnTo>
                  <a:cubicBezTo>
                    <a:pt x="1304" y="154"/>
                    <a:pt x="1150" y="1"/>
                    <a:pt x="959" y="1"/>
                  </a:cubicBezTo>
                  <a:close/>
                </a:path>
              </a:pathLst>
            </a:custGeom>
            <a:solidFill>
              <a:srgbClr val="B8C4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0" name="Google Shape;8380;p96"/>
            <p:cNvSpPr/>
            <p:nvPr/>
          </p:nvSpPr>
          <p:spPr>
            <a:xfrm>
              <a:off x="7551822" y="3835664"/>
              <a:ext cx="285056" cy="331037"/>
            </a:xfrm>
            <a:custGeom>
              <a:rect b="b" l="l" r="r" t="t"/>
              <a:pathLst>
                <a:path extrusionOk="0" h="12635" w="10880">
                  <a:moveTo>
                    <a:pt x="4486" y="1"/>
                  </a:moveTo>
                  <a:lnTo>
                    <a:pt x="4486" y="3681"/>
                  </a:lnTo>
                  <a:cubicBezTo>
                    <a:pt x="4486" y="3902"/>
                    <a:pt x="4352" y="4103"/>
                    <a:pt x="4141" y="4180"/>
                  </a:cubicBezTo>
                  <a:cubicBezTo>
                    <a:pt x="882" y="5474"/>
                    <a:pt x="0" y="9672"/>
                    <a:pt x="2454" y="12174"/>
                  </a:cubicBezTo>
                  <a:cubicBezTo>
                    <a:pt x="2741" y="12462"/>
                    <a:pt x="3134" y="12634"/>
                    <a:pt x="3547" y="12634"/>
                  </a:cubicBezTo>
                  <a:lnTo>
                    <a:pt x="8349" y="12634"/>
                  </a:lnTo>
                  <a:cubicBezTo>
                    <a:pt x="8771" y="12634"/>
                    <a:pt x="9164" y="12462"/>
                    <a:pt x="9451" y="12164"/>
                  </a:cubicBezTo>
                  <a:cubicBezTo>
                    <a:pt x="10381" y="11225"/>
                    <a:pt x="10879" y="9950"/>
                    <a:pt x="10851" y="8627"/>
                  </a:cubicBezTo>
                  <a:cubicBezTo>
                    <a:pt x="10803" y="6662"/>
                    <a:pt x="9585" y="4908"/>
                    <a:pt x="7755" y="4189"/>
                  </a:cubicBezTo>
                  <a:cubicBezTo>
                    <a:pt x="7544" y="4103"/>
                    <a:pt x="7410" y="3902"/>
                    <a:pt x="7410" y="3681"/>
                  </a:cubicBezTo>
                  <a:lnTo>
                    <a:pt x="7410" y="1"/>
                  </a:lnTo>
                  <a:close/>
                </a:path>
              </a:pathLst>
            </a:custGeom>
            <a:solidFill>
              <a:srgbClr val="E9ED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1" name="Google Shape;8381;p96"/>
            <p:cNvSpPr/>
            <p:nvPr/>
          </p:nvSpPr>
          <p:spPr>
            <a:xfrm>
              <a:off x="7669329" y="3835664"/>
              <a:ext cx="174833" cy="329020"/>
            </a:xfrm>
            <a:custGeom>
              <a:rect b="b" l="l" r="r" t="t"/>
              <a:pathLst>
                <a:path extrusionOk="0" h="12558" w="6673">
                  <a:moveTo>
                    <a:pt x="1" y="1"/>
                  </a:moveTo>
                  <a:lnTo>
                    <a:pt x="1" y="489"/>
                  </a:lnTo>
                  <a:lnTo>
                    <a:pt x="1506" y="489"/>
                  </a:lnTo>
                  <a:cubicBezTo>
                    <a:pt x="1889" y="489"/>
                    <a:pt x="2196" y="796"/>
                    <a:pt x="2196" y="1180"/>
                  </a:cubicBezTo>
                  <a:lnTo>
                    <a:pt x="2196" y="4180"/>
                  </a:lnTo>
                  <a:cubicBezTo>
                    <a:pt x="2196" y="4400"/>
                    <a:pt x="2340" y="4602"/>
                    <a:pt x="2541" y="4678"/>
                  </a:cubicBezTo>
                  <a:cubicBezTo>
                    <a:pt x="5743" y="5944"/>
                    <a:pt x="6672" y="10027"/>
                    <a:pt x="4343" y="12557"/>
                  </a:cubicBezTo>
                  <a:cubicBezTo>
                    <a:pt x="4573" y="12481"/>
                    <a:pt x="4794" y="12347"/>
                    <a:pt x="4966" y="12164"/>
                  </a:cubicBezTo>
                  <a:cubicBezTo>
                    <a:pt x="5896" y="11225"/>
                    <a:pt x="6394" y="9950"/>
                    <a:pt x="6366" y="8627"/>
                  </a:cubicBezTo>
                  <a:cubicBezTo>
                    <a:pt x="6318" y="6662"/>
                    <a:pt x="5100" y="4908"/>
                    <a:pt x="3270" y="4189"/>
                  </a:cubicBezTo>
                  <a:cubicBezTo>
                    <a:pt x="3059" y="4103"/>
                    <a:pt x="2925" y="3902"/>
                    <a:pt x="2925" y="3681"/>
                  </a:cubicBezTo>
                  <a:lnTo>
                    <a:pt x="2925" y="1"/>
                  </a:lnTo>
                  <a:close/>
                </a:path>
              </a:pathLst>
            </a:custGeom>
            <a:solidFill>
              <a:srgbClr val="DCE1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2" name="Google Shape;8382;p96"/>
            <p:cNvSpPr/>
            <p:nvPr/>
          </p:nvSpPr>
          <p:spPr>
            <a:xfrm>
              <a:off x="7571655" y="4014007"/>
              <a:ext cx="273502" cy="152694"/>
            </a:xfrm>
            <a:custGeom>
              <a:rect b="b" l="l" r="r" t="t"/>
              <a:pathLst>
                <a:path extrusionOk="0" h="5828" w="10439">
                  <a:moveTo>
                    <a:pt x="2888" y="0"/>
                  </a:moveTo>
                  <a:cubicBezTo>
                    <a:pt x="1488" y="0"/>
                    <a:pt x="470" y="622"/>
                    <a:pt x="470" y="622"/>
                  </a:cubicBezTo>
                  <a:cubicBezTo>
                    <a:pt x="0" y="2309"/>
                    <a:pt x="470" y="4111"/>
                    <a:pt x="1697" y="5367"/>
                  </a:cubicBezTo>
                  <a:cubicBezTo>
                    <a:pt x="1984" y="5655"/>
                    <a:pt x="2377" y="5827"/>
                    <a:pt x="2790" y="5827"/>
                  </a:cubicBezTo>
                  <a:lnTo>
                    <a:pt x="7592" y="5827"/>
                  </a:lnTo>
                  <a:cubicBezTo>
                    <a:pt x="8014" y="5827"/>
                    <a:pt x="8407" y="5655"/>
                    <a:pt x="8694" y="5357"/>
                  </a:cubicBezTo>
                  <a:cubicBezTo>
                    <a:pt x="9998" y="4025"/>
                    <a:pt x="10439" y="2070"/>
                    <a:pt x="9816" y="316"/>
                  </a:cubicBezTo>
                  <a:lnTo>
                    <a:pt x="9816" y="316"/>
                  </a:lnTo>
                  <a:cubicBezTo>
                    <a:pt x="9816" y="316"/>
                    <a:pt x="8716" y="1174"/>
                    <a:pt x="7209" y="1174"/>
                  </a:cubicBezTo>
                  <a:cubicBezTo>
                    <a:pt x="6591" y="1174"/>
                    <a:pt x="5904" y="1029"/>
                    <a:pt x="5196" y="622"/>
                  </a:cubicBezTo>
                  <a:cubicBezTo>
                    <a:pt x="4384" y="156"/>
                    <a:pt x="3588" y="0"/>
                    <a:pt x="2888" y="0"/>
                  </a:cubicBezTo>
                  <a:close/>
                </a:path>
              </a:pathLst>
            </a:custGeom>
            <a:solidFill>
              <a:srgbClr val="AFBC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3" name="Google Shape;8383;p96"/>
            <p:cNvSpPr/>
            <p:nvPr/>
          </p:nvSpPr>
          <p:spPr>
            <a:xfrm>
              <a:off x="7785369" y="4022260"/>
              <a:ext cx="52269" cy="142423"/>
            </a:xfrm>
            <a:custGeom>
              <a:rect b="b" l="l" r="r" t="t"/>
              <a:pathLst>
                <a:path extrusionOk="0" h="5436" w="1995">
                  <a:moveTo>
                    <a:pt x="1745" y="1"/>
                  </a:moveTo>
                  <a:cubicBezTo>
                    <a:pt x="1515" y="173"/>
                    <a:pt x="1266" y="317"/>
                    <a:pt x="997" y="432"/>
                  </a:cubicBezTo>
                  <a:cubicBezTo>
                    <a:pt x="1630" y="2157"/>
                    <a:pt x="1247" y="4093"/>
                    <a:pt x="0" y="5435"/>
                  </a:cubicBezTo>
                  <a:cubicBezTo>
                    <a:pt x="29" y="5426"/>
                    <a:pt x="58" y="5416"/>
                    <a:pt x="87" y="5407"/>
                  </a:cubicBezTo>
                  <a:cubicBezTo>
                    <a:pt x="173" y="5378"/>
                    <a:pt x="250" y="5330"/>
                    <a:pt x="326" y="5292"/>
                  </a:cubicBezTo>
                  <a:cubicBezTo>
                    <a:pt x="326" y="5292"/>
                    <a:pt x="374" y="5263"/>
                    <a:pt x="393" y="5244"/>
                  </a:cubicBezTo>
                  <a:lnTo>
                    <a:pt x="413" y="5234"/>
                  </a:lnTo>
                  <a:cubicBezTo>
                    <a:pt x="432" y="5225"/>
                    <a:pt x="441" y="5205"/>
                    <a:pt x="461" y="5196"/>
                  </a:cubicBezTo>
                  <a:lnTo>
                    <a:pt x="480" y="5177"/>
                  </a:lnTo>
                  <a:cubicBezTo>
                    <a:pt x="499" y="5167"/>
                    <a:pt x="508" y="5148"/>
                    <a:pt x="528" y="5138"/>
                  </a:cubicBezTo>
                  <a:cubicBezTo>
                    <a:pt x="537" y="5129"/>
                    <a:pt x="537" y="5129"/>
                    <a:pt x="547" y="5119"/>
                  </a:cubicBezTo>
                  <a:lnTo>
                    <a:pt x="614" y="5062"/>
                  </a:lnTo>
                  <a:cubicBezTo>
                    <a:pt x="1515" y="4103"/>
                    <a:pt x="1994" y="2819"/>
                    <a:pt x="1937" y="1505"/>
                  </a:cubicBezTo>
                  <a:lnTo>
                    <a:pt x="1937" y="1410"/>
                  </a:lnTo>
                  <a:lnTo>
                    <a:pt x="1937" y="1381"/>
                  </a:lnTo>
                  <a:cubicBezTo>
                    <a:pt x="1937" y="1352"/>
                    <a:pt x="1937" y="1333"/>
                    <a:pt x="1937" y="1314"/>
                  </a:cubicBezTo>
                  <a:lnTo>
                    <a:pt x="1937" y="1275"/>
                  </a:lnTo>
                  <a:lnTo>
                    <a:pt x="1937" y="1218"/>
                  </a:lnTo>
                  <a:cubicBezTo>
                    <a:pt x="1937" y="1199"/>
                    <a:pt x="1937" y="1189"/>
                    <a:pt x="1937" y="1180"/>
                  </a:cubicBezTo>
                  <a:lnTo>
                    <a:pt x="1937" y="1122"/>
                  </a:lnTo>
                  <a:cubicBezTo>
                    <a:pt x="1937" y="1103"/>
                    <a:pt x="1937" y="1093"/>
                    <a:pt x="1937" y="1084"/>
                  </a:cubicBezTo>
                  <a:lnTo>
                    <a:pt x="1937" y="1026"/>
                  </a:lnTo>
                  <a:cubicBezTo>
                    <a:pt x="1937" y="1017"/>
                    <a:pt x="1937" y="1007"/>
                    <a:pt x="1937" y="997"/>
                  </a:cubicBezTo>
                  <a:cubicBezTo>
                    <a:pt x="1937" y="969"/>
                    <a:pt x="1937" y="949"/>
                    <a:pt x="1927" y="930"/>
                  </a:cubicBezTo>
                  <a:cubicBezTo>
                    <a:pt x="1918" y="911"/>
                    <a:pt x="1927" y="911"/>
                    <a:pt x="1927" y="902"/>
                  </a:cubicBezTo>
                  <a:lnTo>
                    <a:pt x="1918" y="834"/>
                  </a:lnTo>
                  <a:lnTo>
                    <a:pt x="1918" y="806"/>
                  </a:lnTo>
                  <a:cubicBezTo>
                    <a:pt x="1918" y="787"/>
                    <a:pt x="1918" y="758"/>
                    <a:pt x="1908" y="739"/>
                  </a:cubicBezTo>
                  <a:lnTo>
                    <a:pt x="1908" y="710"/>
                  </a:lnTo>
                  <a:cubicBezTo>
                    <a:pt x="1908" y="700"/>
                    <a:pt x="1898" y="671"/>
                    <a:pt x="1898" y="643"/>
                  </a:cubicBezTo>
                  <a:cubicBezTo>
                    <a:pt x="1898" y="624"/>
                    <a:pt x="1898" y="624"/>
                    <a:pt x="1898" y="624"/>
                  </a:cubicBezTo>
                  <a:cubicBezTo>
                    <a:pt x="1898" y="614"/>
                    <a:pt x="1889" y="576"/>
                    <a:pt x="1879" y="556"/>
                  </a:cubicBezTo>
                  <a:cubicBezTo>
                    <a:pt x="1879" y="528"/>
                    <a:pt x="1879" y="537"/>
                    <a:pt x="1879" y="528"/>
                  </a:cubicBezTo>
                  <a:lnTo>
                    <a:pt x="1870" y="461"/>
                  </a:lnTo>
                  <a:lnTo>
                    <a:pt x="1870" y="441"/>
                  </a:lnTo>
                  <a:cubicBezTo>
                    <a:pt x="1860" y="422"/>
                    <a:pt x="1850" y="394"/>
                    <a:pt x="1850" y="365"/>
                  </a:cubicBezTo>
                  <a:cubicBezTo>
                    <a:pt x="1841" y="365"/>
                    <a:pt x="1841" y="355"/>
                    <a:pt x="1850" y="355"/>
                  </a:cubicBezTo>
                  <a:cubicBezTo>
                    <a:pt x="1850" y="326"/>
                    <a:pt x="1831" y="298"/>
                    <a:pt x="1822" y="278"/>
                  </a:cubicBezTo>
                  <a:cubicBezTo>
                    <a:pt x="1822" y="269"/>
                    <a:pt x="1822" y="269"/>
                    <a:pt x="1822" y="259"/>
                  </a:cubicBezTo>
                  <a:cubicBezTo>
                    <a:pt x="1822" y="240"/>
                    <a:pt x="1812" y="211"/>
                    <a:pt x="1802" y="183"/>
                  </a:cubicBezTo>
                  <a:cubicBezTo>
                    <a:pt x="1802" y="183"/>
                    <a:pt x="1802" y="173"/>
                    <a:pt x="1802" y="173"/>
                  </a:cubicBezTo>
                  <a:lnTo>
                    <a:pt x="1774" y="87"/>
                  </a:lnTo>
                  <a:cubicBezTo>
                    <a:pt x="1764" y="58"/>
                    <a:pt x="1755" y="29"/>
                    <a:pt x="1745" y="1"/>
                  </a:cubicBezTo>
                  <a:close/>
                </a:path>
              </a:pathLst>
            </a:custGeom>
            <a:solidFill>
              <a:srgbClr val="98A9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4" name="Google Shape;8384;p96"/>
            <p:cNvSpPr/>
            <p:nvPr/>
          </p:nvSpPr>
          <p:spPr>
            <a:xfrm>
              <a:off x="7785107" y="4061927"/>
              <a:ext cx="19362" cy="16558"/>
            </a:xfrm>
            <a:custGeom>
              <a:rect b="b" l="l" r="r" t="t"/>
              <a:pathLst>
                <a:path extrusionOk="0" h="632" w="739">
                  <a:moveTo>
                    <a:pt x="423" y="1"/>
                  </a:moveTo>
                  <a:cubicBezTo>
                    <a:pt x="145" y="1"/>
                    <a:pt x="1" y="336"/>
                    <a:pt x="202" y="538"/>
                  </a:cubicBezTo>
                  <a:cubicBezTo>
                    <a:pt x="267" y="603"/>
                    <a:pt x="347" y="632"/>
                    <a:pt x="424" y="632"/>
                  </a:cubicBezTo>
                  <a:cubicBezTo>
                    <a:pt x="585" y="632"/>
                    <a:pt x="739" y="505"/>
                    <a:pt x="739" y="317"/>
                  </a:cubicBezTo>
                  <a:cubicBezTo>
                    <a:pt x="739" y="135"/>
                    <a:pt x="595" y="1"/>
                    <a:pt x="423"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5" name="Google Shape;8385;p96"/>
            <p:cNvSpPr/>
            <p:nvPr/>
          </p:nvSpPr>
          <p:spPr>
            <a:xfrm>
              <a:off x="7744680" y="4122711"/>
              <a:ext cx="17109" cy="14436"/>
            </a:xfrm>
            <a:custGeom>
              <a:rect b="b" l="l" r="r" t="t"/>
              <a:pathLst>
                <a:path extrusionOk="0" h="551" w="653">
                  <a:moveTo>
                    <a:pt x="374" y="1"/>
                  </a:moveTo>
                  <a:cubicBezTo>
                    <a:pt x="125" y="1"/>
                    <a:pt x="1" y="298"/>
                    <a:pt x="183" y="470"/>
                  </a:cubicBezTo>
                  <a:cubicBezTo>
                    <a:pt x="238" y="526"/>
                    <a:pt x="307" y="551"/>
                    <a:pt x="374" y="551"/>
                  </a:cubicBezTo>
                  <a:cubicBezTo>
                    <a:pt x="516" y="551"/>
                    <a:pt x="652" y="441"/>
                    <a:pt x="652" y="279"/>
                  </a:cubicBezTo>
                  <a:cubicBezTo>
                    <a:pt x="652" y="125"/>
                    <a:pt x="528" y="1"/>
                    <a:pt x="374"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6" name="Google Shape;8386;p96"/>
            <p:cNvSpPr/>
            <p:nvPr/>
          </p:nvSpPr>
          <p:spPr>
            <a:xfrm>
              <a:off x="7627645" y="4051892"/>
              <a:ext cx="17109" cy="14436"/>
            </a:xfrm>
            <a:custGeom>
              <a:rect b="b" l="l" r="r" t="t"/>
              <a:pathLst>
                <a:path extrusionOk="0" h="551" w="653">
                  <a:moveTo>
                    <a:pt x="375" y="1"/>
                  </a:moveTo>
                  <a:cubicBezTo>
                    <a:pt x="125" y="1"/>
                    <a:pt x="1" y="298"/>
                    <a:pt x="173" y="470"/>
                  </a:cubicBezTo>
                  <a:cubicBezTo>
                    <a:pt x="232" y="526"/>
                    <a:pt x="303" y="551"/>
                    <a:pt x="371" y="551"/>
                  </a:cubicBezTo>
                  <a:cubicBezTo>
                    <a:pt x="516" y="551"/>
                    <a:pt x="653" y="441"/>
                    <a:pt x="653" y="279"/>
                  </a:cubicBezTo>
                  <a:cubicBezTo>
                    <a:pt x="653" y="125"/>
                    <a:pt x="528" y="1"/>
                    <a:pt x="37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7" name="Google Shape;8387;p96"/>
            <p:cNvSpPr/>
            <p:nvPr/>
          </p:nvSpPr>
          <p:spPr>
            <a:xfrm>
              <a:off x="7651513" y="4122711"/>
              <a:ext cx="16847" cy="14436"/>
            </a:xfrm>
            <a:custGeom>
              <a:rect b="b" l="l" r="r" t="t"/>
              <a:pathLst>
                <a:path extrusionOk="0" h="551" w="643">
                  <a:moveTo>
                    <a:pt x="365" y="1"/>
                  </a:moveTo>
                  <a:cubicBezTo>
                    <a:pt x="115" y="1"/>
                    <a:pt x="0" y="298"/>
                    <a:pt x="173" y="470"/>
                  </a:cubicBezTo>
                  <a:cubicBezTo>
                    <a:pt x="229" y="526"/>
                    <a:pt x="297" y="551"/>
                    <a:pt x="364" y="551"/>
                  </a:cubicBezTo>
                  <a:cubicBezTo>
                    <a:pt x="506" y="551"/>
                    <a:pt x="643" y="441"/>
                    <a:pt x="643" y="279"/>
                  </a:cubicBezTo>
                  <a:cubicBezTo>
                    <a:pt x="643" y="125"/>
                    <a:pt x="518" y="1"/>
                    <a:pt x="365"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88" name="Google Shape;8388;p96"/>
            <p:cNvSpPr/>
            <p:nvPr/>
          </p:nvSpPr>
          <p:spPr>
            <a:xfrm>
              <a:off x="7693459" y="4066957"/>
              <a:ext cx="20095" cy="17423"/>
            </a:xfrm>
            <a:custGeom>
              <a:rect b="b" l="l" r="r" t="t"/>
              <a:pathLst>
                <a:path extrusionOk="0" h="665" w="767">
                  <a:moveTo>
                    <a:pt x="441" y="1"/>
                  </a:moveTo>
                  <a:cubicBezTo>
                    <a:pt x="144" y="1"/>
                    <a:pt x="0" y="355"/>
                    <a:pt x="201" y="566"/>
                  </a:cubicBezTo>
                  <a:cubicBezTo>
                    <a:pt x="269" y="634"/>
                    <a:pt x="352" y="664"/>
                    <a:pt x="433" y="664"/>
                  </a:cubicBezTo>
                  <a:cubicBezTo>
                    <a:pt x="604" y="664"/>
                    <a:pt x="767" y="531"/>
                    <a:pt x="767" y="336"/>
                  </a:cubicBezTo>
                  <a:cubicBezTo>
                    <a:pt x="767" y="154"/>
                    <a:pt x="623" y="1"/>
                    <a:pt x="441"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389" name="Google Shape;8389;p96"/>
          <p:cNvGrpSpPr/>
          <p:nvPr/>
        </p:nvGrpSpPr>
        <p:grpSpPr>
          <a:xfrm>
            <a:off x="6259650" y="4097083"/>
            <a:ext cx="210491" cy="362163"/>
            <a:chOff x="6263725" y="4277658"/>
            <a:chExt cx="210491" cy="362163"/>
          </a:xfrm>
        </p:grpSpPr>
        <p:sp>
          <p:nvSpPr>
            <p:cNvPr id="8390" name="Google Shape;8390;p96"/>
            <p:cNvSpPr/>
            <p:nvPr/>
          </p:nvSpPr>
          <p:spPr>
            <a:xfrm>
              <a:off x="6265480" y="4277658"/>
              <a:ext cx="88189" cy="362163"/>
            </a:xfrm>
            <a:custGeom>
              <a:rect b="b" l="l" r="r" t="t"/>
              <a:pathLst>
                <a:path extrusionOk="0" h="13823" w="3366">
                  <a:moveTo>
                    <a:pt x="202" y="1"/>
                  </a:moveTo>
                  <a:cubicBezTo>
                    <a:pt x="101" y="1"/>
                    <a:pt x="1" y="68"/>
                    <a:pt x="1" y="202"/>
                  </a:cubicBezTo>
                  <a:cubicBezTo>
                    <a:pt x="1" y="1151"/>
                    <a:pt x="844" y="1630"/>
                    <a:pt x="1582" y="2052"/>
                  </a:cubicBezTo>
                  <a:cubicBezTo>
                    <a:pt x="2292" y="2455"/>
                    <a:pt x="2963" y="2828"/>
                    <a:pt x="2963" y="3557"/>
                  </a:cubicBezTo>
                  <a:cubicBezTo>
                    <a:pt x="2963" y="4276"/>
                    <a:pt x="2292" y="4650"/>
                    <a:pt x="1582" y="5052"/>
                  </a:cubicBezTo>
                  <a:cubicBezTo>
                    <a:pt x="835" y="5474"/>
                    <a:pt x="1" y="5953"/>
                    <a:pt x="1" y="6912"/>
                  </a:cubicBezTo>
                  <a:cubicBezTo>
                    <a:pt x="1" y="7870"/>
                    <a:pt x="844" y="8340"/>
                    <a:pt x="1582" y="8762"/>
                  </a:cubicBezTo>
                  <a:cubicBezTo>
                    <a:pt x="2292" y="9164"/>
                    <a:pt x="2963" y="9548"/>
                    <a:pt x="2963" y="10267"/>
                  </a:cubicBezTo>
                  <a:cubicBezTo>
                    <a:pt x="2963" y="10986"/>
                    <a:pt x="2292" y="11369"/>
                    <a:pt x="1582" y="11772"/>
                  </a:cubicBezTo>
                  <a:cubicBezTo>
                    <a:pt x="835" y="12184"/>
                    <a:pt x="1" y="12663"/>
                    <a:pt x="1" y="13622"/>
                  </a:cubicBezTo>
                  <a:cubicBezTo>
                    <a:pt x="1" y="13737"/>
                    <a:pt x="87" y="13823"/>
                    <a:pt x="202" y="13823"/>
                  </a:cubicBezTo>
                  <a:cubicBezTo>
                    <a:pt x="307" y="13823"/>
                    <a:pt x="403" y="13737"/>
                    <a:pt x="403" y="13622"/>
                  </a:cubicBezTo>
                  <a:cubicBezTo>
                    <a:pt x="403" y="12903"/>
                    <a:pt x="1074" y="12519"/>
                    <a:pt x="1784" y="12117"/>
                  </a:cubicBezTo>
                  <a:cubicBezTo>
                    <a:pt x="2531" y="11705"/>
                    <a:pt x="3365" y="11225"/>
                    <a:pt x="3365" y="10267"/>
                  </a:cubicBezTo>
                  <a:cubicBezTo>
                    <a:pt x="3365" y="9308"/>
                    <a:pt x="2522" y="8829"/>
                    <a:pt x="1784" y="8417"/>
                  </a:cubicBezTo>
                  <a:cubicBezTo>
                    <a:pt x="1074" y="8005"/>
                    <a:pt x="403" y="7631"/>
                    <a:pt x="403" y="6912"/>
                  </a:cubicBezTo>
                  <a:cubicBezTo>
                    <a:pt x="403" y="6183"/>
                    <a:pt x="1074" y="5810"/>
                    <a:pt x="1784" y="5407"/>
                  </a:cubicBezTo>
                  <a:cubicBezTo>
                    <a:pt x="2531" y="4995"/>
                    <a:pt x="3365" y="4506"/>
                    <a:pt x="3365" y="3557"/>
                  </a:cubicBezTo>
                  <a:cubicBezTo>
                    <a:pt x="3365" y="2598"/>
                    <a:pt x="2522" y="2119"/>
                    <a:pt x="1784" y="1697"/>
                  </a:cubicBezTo>
                  <a:cubicBezTo>
                    <a:pt x="1074" y="1295"/>
                    <a:pt x="403" y="921"/>
                    <a:pt x="403" y="202"/>
                  </a:cubicBezTo>
                  <a:cubicBezTo>
                    <a:pt x="403" y="68"/>
                    <a:pt x="303"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1" name="Google Shape;8391;p96"/>
            <p:cNvSpPr/>
            <p:nvPr/>
          </p:nvSpPr>
          <p:spPr>
            <a:xfrm>
              <a:off x="6265480" y="4277658"/>
              <a:ext cx="88189" cy="155497"/>
            </a:xfrm>
            <a:custGeom>
              <a:rect b="b" l="l" r="r" t="t"/>
              <a:pathLst>
                <a:path extrusionOk="0" h="5935" w="3366">
                  <a:moveTo>
                    <a:pt x="3164" y="1"/>
                  </a:moveTo>
                  <a:cubicBezTo>
                    <a:pt x="3063" y="1"/>
                    <a:pt x="2963" y="68"/>
                    <a:pt x="2963" y="202"/>
                  </a:cubicBezTo>
                  <a:cubicBezTo>
                    <a:pt x="2963" y="931"/>
                    <a:pt x="2292" y="1304"/>
                    <a:pt x="1582" y="1707"/>
                  </a:cubicBezTo>
                  <a:cubicBezTo>
                    <a:pt x="835" y="2119"/>
                    <a:pt x="1" y="2608"/>
                    <a:pt x="1" y="3557"/>
                  </a:cubicBezTo>
                  <a:cubicBezTo>
                    <a:pt x="1" y="4516"/>
                    <a:pt x="844" y="4995"/>
                    <a:pt x="1582" y="5417"/>
                  </a:cubicBezTo>
                  <a:cubicBezTo>
                    <a:pt x="1851" y="5560"/>
                    <a:pt x="2109" y="5714"/>
                    <a:pt x="2359" y="5896"/>
                  </a:cubicBezTo>
                  <a:cubicBezTo>
                    <a:pt x="2397" y="5925"/>
                    <a:pt x="2435" y="5934"/>
                    <a:pt x="2483" y="5934"/>
                  </a:cubicBezTo>
                  <a:cubicBezTo>
                    <a:pt x="2675" y="5934"/>
                    <a:pt x="2752" y="5685"/>
                    <a:pt x="2598" y="5570"/>
                  </a:cubicBezTo>
                  <a:cubicBezTo>
                    <a:pt x="2339" y="5388"/>
                    <a:pt x="2062" y="5215"/>
                    <a:pt x="1784" y="5062"/>
                  </a:cubicBezTo>
                  <a:cubicBezTo>
                    <a:pt x="1074" y="4659"/>
                    <a:pt x="403" y="4285"/>
                    <a:pt x="403" y="3557"/>
                  </a:cubicBezTo>
                  <a:cubicBezTo>
                    <a:pt x="403" y="2838"/>
                    <a:pt x="1074" y="2464"/>
                    <a:pt x="1784" y="2062"/>
                  </a:cubicBezTo>
                  <a:cubicBezTo>
                    <a:pt x="2531" y="1640"/>
                    <a:pt x="3365" y="1161"/>
                    <a:pt x="3365" y="202"/>
                  </a:cubicBezTo>
                  <a:cubicBezTo>
                    <a:pt x="3365" y="68"/>
                    <a:pt x="3264" y="1"/>
                    <a:pt x="316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2" name="Google Shape;8392;p96"/>
            <p:cNvSpPr/>
            <p:nvPr/>
          </p:nvSpPr>
          <p:spPr>
            <a:xfrm>
              <a:off x="6265480" y="4433600"/>
              <a:ext cx="88189" cy="206220"/>
            </a:xfrm>
            <a:custGeom>
              <a:rect b="b" l="l" r="r" t="t"/>
              <a:pathLst>
                <a:path extrusionOk="0" h="7871" w="3366">
                  <a:moveTo>
                    <a:pt x="2922" y="0"/>
                  </a:moveTo>
                  <a:cubicBezTo>
                    <a:pt x="2779" y="0"/>
                    <a:pt x="2641" y="169"/>
                    <a:pt x="2752" y="327"/>
                  </a:cubicBezTo>
                  <a:cubicBezTo>
                    <a:pt x="2895" y="509"/>
                    <a:pt x="2963" y="730"/>
                    <a:pt x="2963" y="960"/>
                  </a:cubicBezTo>
                  <a:cubicBezTo>
                    <a:pt x="2963" y="1679"/>
                    <a:pt x="2292" y="2062"/>
                    <a:pt x="1582" y="2465"/>
                  </a:cubicBezTo>
                  <a:cubicBezTo>
                    <a:pt x="835" y="2877"/>
                    <a:pt x="1" y="3356"/>
                    <a:pt x="1" y="4315"/>
                  </a:cubicBezTo>
                  <a:cubicBezTo>
                    <a:pt x="1" y="5273"/>
                    <a:pt x="844" y="5743"/>
                    <a:pt x="1582" y="6165"/>
                  </a:cubicBezTo>
                  <a:cubicBezTo>
                    <a:pt x="2292" y="6567"/>
                    <a:pt x="2963" y="6951"/>
                    <a:pt x="2963" y="7670"/>
                  </a:cubicBezTo>
                  <a:cubicBezTo>
                    <a:pt x="2963" y="7785"/>
                    <a:pt x="3058" y="7871"/>
                    <a:pt x="3164" y="7871"/>
                  </a:cubicBezTo>
                  <a:cubicBezTo>
                    <a:pt x="3279" y="7871"/>
                    <a:pt x="3365" y="7785"/>
                    <a:pt x="3365" y="7670"/>
                  </a:cubicBezTo>
                  <a:cubicBezTo>
                    <a:pt x="3365" y="6721"/>
                    <a:pt x="2522" y="6241"/>
                    <a:pt x="1784" y="5820"/>
                  </a:cubicBezTo>
                  <a:cubicBezTo>
                    <a:pt x="1074" y="5417"/>
                    <a:pt x="403" y="5043"/>
                    <a:pt x="403" y="4315"/>
                  </a:cubicBezTo>
                  <a:cubicBezTo>
                    <a:pt x="403" y="3596"/>
                    <a:pt x="1074" y="3212"/>
                    <a:pt x="1784" y="2810"/>
                  </a:cubicBezTo>
                  <a:cubicBezTo>
                    <a:pt x="2531" y="2398"/>
                    <a:pt x="3365" y="1918"/>
                    <a:pt x="3365" y="960"/>
                  </a:cubicBezTo>
                  <a:cubicBezTo>
                    <a:pt x="3365" y="644"/>
                    <a:pt x="3269" y="337"/>
                    <a:pt x="3078" y="88"/>
                  </a:cubicBezTo>
                  <a:cubicBezTo>
                    <a:pt x="3035" y="26"/>
                    <a:pt x="2978" y="0"/>
                    <a:pt x="292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3" name="Google Shape;8393;p96"/>
            <p:cNvSpPr/>
            <p:nvPr/>
          </p:nvSpPr>
          <p:spPr>
            <a:xfrm>
              <a:off x="6267996" y="4349498"/>
              <a:ext cx="83159" cy="10559"/>
            </a:xfrm>
            <a:custGeom>
              <a:rect b="b" l="l" r="r" t="t"/>
              <a:pathLst>
                <a:path extrusionOk="0" h="403"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4" name="Google Shape;8394;p96"/>
            <p:cNvSpPr/>
            <p:nvPr/>
          </p:nvSpPr>
          <p:spPr>
            <a:xfrm>
              <a:off x="6263725" y="4453460"/>
              <a:ext cx="89945" cy="10585"/>
            </a:xfrm>
            <a:custGeom>
              <a:rect b="b" l="l" r="r" t="t"/>
              <a:pathLst>
                <a:path extrusionOk="0" h="404" w="3433">
                  <a:moveTo>
                    <a:pt x="269" y="1"/>
                  </a:moveTo>
                  <a:cubicBezTo>
                    <a:pt x="1" y="1"/>
                    <a:pt x="1" y="403"/>
                    <a:pt x="269" y="403"/>
                  </a:cubicBezTo>
                  <a:lnTo>
                    <a:pt x="3231" y="403"/>
                  </a:lnTo>
                  <a:cubicBezTo>
                    <a:pt x="3346" y="403"/>
                    <a:pt x="3432" y="317"/>
                    <a:pt x="3432" y="202"/>
                  </a:cubicBezTo>
                  <a:cubicBezTo>
                    <a:pt x="3432" y="87"/>
                    <a:pt x="3346" y="1"/>
                    <a:pt x="3231" y="1"/>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5" name="Google Shape;8395;p96"/>
            <p:cNvSpPr/>
            <p:nvPr/>
          </p:nvSpPr>
          <p:spPr>
            <a:xfrm>
              <a:off x="6267996" y="4381881"/>
              <a:ext cx="83159" cy="10585"/>
            </a:xfrm>
            <a:custGeom>
              <a:rect b="b" l="l" r="r" t="t"/>
              <a:pathLst>
                <a:path extrusionOk="0" h="404" w="3174">
                  <a:moveTo>
                    <a:pt x="269" y="1"/>
                  </a:moveTo>
                  <a:cubicBezTo>
                    <a:pt x="1" y="1"/>
                    <a:pt x="1" y="403"/>
                    <a:pt x="269" y="403"/>
                  </a:cubicBezTo>
                  <a:lnTo>
                    <a:pt x="2905" y="403"/>
                  </a:lnTo>
                  <a:cubicBezTo>
                    <a:pt x="3173" y="403"/>
                    <a:pt x="3173" y="1"/>
                    <a:pt x="290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6" name="Google Shape;8396;p96"/>
            <p:cNvSpPr/>
            <p:nvPr/>
          </p:nvSpPr>
          <p:spPr>
            <a:xfrm>
              <a:off x="6267996" y="4525772"/>
              <a:ext cx="83159" cy="10585"/>
            </a:xfrm>
            <a:custGeom>
              <a:rect b="b" l="l" r="r" t="t"/>
              <a:pathLst>
                <a:path extrusionOk="0" h="404" w="3174">
                  <a:moveTo>
                    <a:pt x="2914" y="1"/>
                  </a:moveTo>
                  <a:cubicBezTo>
                    <a:pt x="2911" y="1"/>
                    <a:pt x="2908" y="1"/>
                    <a:pt x="2905" y="1"/>
                  </a:cubicBezTo>
                  <a:lnTo>
                    <a:pt x="269" y="1"/>
                  </a:lnTo>
                  <a:cubicBezTo>
                    <a:pt x="1" y="1"/>
                    <a:pt x="1" y="404"/>
                    <a:pt x="269" y="404"/>
                  </a:cubicBezTo>
                  <a:lnTo>
                    <a:pt x="2905" y="404"/>
                  </a:lnTo>
                  <a:cubicBezTo>
                    <a:pt x="3170" y="394"/>
                    <a:pt x="3173" y="1"/>
                    <a:pt x="29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7" name="Google Shape;8397;p96"/>
            <p:cNvSpPr/>
            <p:nvPr/>
          </p:nvSpPr>
          <p:spPr>
            <a:xfrm>
              <a:off x="6267996" y="4557683"/>
              <a:ext cx="83159" cy="10585"/>
            </a:xfrm>
            <a:custGeom>
              <a:rect b="b" l="l" r="r" t="t"/>
              <a:pathLst>
                <a:path extrusionOk="0" h="404" w="3174">
                  <a:moveTo>
                    <a:pt x="269" y="0"/>
                  </a:moveTo>
                  <a:cubicBezTo>
                    <a:pt x="1" y="0"/>
                    <a:pt x="1" y="403"/>
                    <a:pt x="269" y="403"/>
                  </a:cubicBezTo>
                  <a:lnTo>
                    <a:pt x="2905" y="403"/>
                  </a:lnTo>
                  <a:cubicBezTo>
                    <a:pt x="3173" y="403"/>
                    <a:pt x="3173" y="0"/>
                    <a:pt x="290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8" name="Google Shape;8398;p96"/>
            <p:cNvSpPr/>
            <p:nvPr/>
          </p:nvSpPr>
          <p:spPr>
            <a:xfrm>
              <a:off x="6384271" y="4277658"/>
              <a:ext cx="88163" cy="362163"/>
            </a:xfrm>
            <a:custGeom>
              <a:rect b="b" l="l" r="r" t="t"/>
              <a:pathLst>
                <a:path extrusionOk="0" h="13823" w="3365">
                  <a:moveTo>
                    <a:pt x="202" y="1"/>
                  </a:moveTo>
                  <a:cubicBezTo>
                    <a:pt x="101" y="1"/>
                    <a:pt x="1" y="68"/>
                    <a:pt x="1" y="202"/>
                  </a:cubicBezTo>
                  <a:cubicBezTo>
                    <a:pt x="1" y="1151"/>
                    <a:pt x="834" y="1630"/>
                    <a:pt x="1582" y="2052"/>
                  </a:cubicBezTo>
                  <a:cubicBezTo>
                    <a:pt x="2291" y="2455"/>
                    <a:pt x="2962" y="2828"/>
                    <a:pt x="2962" y="3557"/>
                  </a:cubicBezTo>
                  <a:cubicBezTo>
                    <a:pt x="2962" y="4276"/>
                    <a:pt x="2291" y="4650"/>
                    <a:pt x="1582" y="5052"/>
                  </a:cubicBezTo>
                  <a:cubicBezTo>
                    <a:pt x="834" y="5474"/>
                    <a:pt x="1" y="5953"/>
                    <a:pt x="1" y="6912"/>
                  </a:cubicBezTo>
                  <a:cubicBezTo>
                    <a:pt x="1" y="7870"/>
                    <a:pt x="834" y="8340"/>
                    <a:pt x="1582" y="8762"/>
                  </a:cubicBezTo>
                  <a:cubicBezTo>
                    <a:pt x="2291" y="9164"/>
                    <a:pt x="2962" y="9548"/>
                    <a:pt x="2962" y="10267"/>
                  </a:cubicBezTo>
                  <a:cubicBezTo>
                    <a:pt x="2962" y="10986"/>
                    <a:pt x="2291" y="11369"/>
                    <a:pt x="1582" y="11772"/>
                  </a:cubicBezTo>
                  <a:cubicBezTo>
                    <a:pt x="834" y="12184"/>
                    <a:pt x="1" y="12663"/>
                    <a:pt x="1" y="13622"/>
                  </a:cubicBezTo>
                  <a:cubicBezTo>
                    <a:pt x="1" y="13737"/>
                    <a:pt x="87" y="13823"/>
                    <a:pt x="202" y="13823"/>
                  </a:cubicBezTo>
                  <a:cubicBezTo>
                    <a:pt x="307" y="13823"/>
                    <a:pt x="403" y="13737"/>
                    <a:pt x="403" y="13622"/>
                  </a:cubicBezTo>
                  <a:cubicBezTo>
                    <a:pt x="403" y="12903"/>
                    <a:pt x="1065" y="12519"/>
                    <a:pt x="1783" y="12117"/>
                  </a:cubicBezTo>
                  <a:cubicBezTo>
                    <a:pt x="2531" y="11705"/>
                    <a:pt x="3365" y="11225"/>
                    <a:pt x="3365" y="10267"/>
                  </a:cubicBezTo>
                  <a:cubicBezTo>
                    <a:pt x="3365" y="9308"/>
                    <a:pt x="2522" y="8829"/>
                    <a:pt x="1783" y="8417"/>
                  </a:cubicBezTo>
                  <a:cubicBezTo>
                    <a:pt x="1065" y="8005"/>
                    <a:pt x="403" y="7631"/>
                    <a:pt x="403" y="6912"/>
                  </a:cubicBezTo>
                  <a:cubicBezTo>
                    <a:pt x="403" y="6183"/>
                    <a:pt x="1065" y="5810"/>
                    <a:pt x="1783" y="5407"/>
                  </a:cubicBezTo>
                  <a:cubicBezTo>
                    <a:pt x="2531" y="4995"/>
                    <a:pt x="3365" y="4506"/>
                    <a:pt x="3365" y="3557"/>
                  </a:cubicBezTo>
                  <a:cubicBezTo>
                    <a:pt x="3365" y="2598"/>
                    <a:pt x="2522" y="2119"/>
                    <a:pt x="1783" y="1697"/>
                  </a:cubicBezTo>
                  <a:cubicBezTo>
                    <a:pt x="1065" y="1295"/>
                    <a:pt x="403" y="921"/>
                    <a:pt x="403" y="202"/>
                  </a:cubicBezTo>
                  <a:cubicBezTo>
                    <a:pt x="403" y="68"/>
                    <a:pt x="302" y="1"/>
                    <a:pt x="20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99" name="Google Shape;8399;p96"/>
            <p:cNvSpPr/>
            <p:nvPr/>
          </p:nvSpPr>
          <p:spPr>
            <a:xfrm>
              <a:off x="6403371" y="4277920"/>
              <a:ext cx="69063" cy="66076"/>
            </a:xfrm>
            <a:custGeom>
              <a:rect b="b" l="l" r="r" t="t"/>
              <a:pathLst>
                <a:path extrusionOk="0" h="2522" w="2636">
                  <a:moveTo>
                    <a:pt x="2435" y="0"/>
                  </a:moveTo>
                  <a:cubicBezTo>
                    <a:pt x="2334" y="0"/>
                    <a:pt x="2233" y="67"/>
                    <a:pt x="2233" y="202"/>
                  </a:cubicBezTo>
                  <a:cubicBezTo>
                    <a:pt x="2233" y="921"/>
                    <a:pt x="1562" y="1304"/>
                    <a:pt x="853" y="1707"/>
                  </a:cubicBezTo>
                  <a:cubicBezTo>
                    <a:pt x="604" y="1841"/>
                    <a:pt x="355" y="1994"/>
                    <a:pt x="115" y="2157"/>
                  </a:cubicBezTo>
                  <a:cubicBezTo>
                    <a:pt x="19" y="2224"/>
                    <a:pt x="0" y="2349"/>
                    <a:pt x="58" y="2435"/>
                  </a:cubicBezTo>
                  <a:cubicBezTo>
                    <a:pt x="96" y="2493"/>
                    <a:pt x="163" y="2521"/>
                    <a:pt x="230" y="2521"/>
                  </a:cubicBezTo>
                  <a:cubicBezTo>
                    <a:pt x="268" y="2521"/>
                    <a:pt x="307" y="2512"/>
                    <a:pt x="345" y="2483"/>
                  </a:cubicBezTo>
                  <a:cubicBezTo>
                    <a:pt x="556" y="2330"/>
                    <a:pt x="815" y="2195"/>
                    <a:pt x="1054" y="2052"/>
                  </a:cubicBezTo>
                  <a:cubicBezTo>
                    <a:pt x="1802" y="1639"/>
                    <a:pt x="2636" y="1160"/>
                    <a:pt x="2636" y="202"/>
                  </a:cubicBezTo>
                  <a:cubicBezTo>
                    <a:pt x="2636" y="67"/>
                    <a:pt x="2535" y="0"/>
                    <a:pt x="243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0" name="Google Shape;8400;p96"/>
            <p:cNvSpPr/>
            <p:nvPr/>
          </p:nvSpPr>
          <p:spPr>
            <a:xfrm>
              <a:off x="6384271" y="4344835"/>
              <a:ext cx="88425" cy="294986"/>
            </a:xfrm>
            <a:custGeom>
              <a:rect b="b" l="l" r="r" t="t"/>
              <a:pathLst>
                <a:path extrusionOk="0" h="11259" w="3375">
                  <a:moveTo>
                    <a:pt x="471" y="1"/>
                  </a:moveTo>
                  <a:cubicBezTo>
                    <a:pt x="413" y="1"/>
                    <a:pt x="355" y="27"/>
                    <a:pt x="317" y="82"/>
                  </a:cubicBezTo>
                  <a:cubicBezTo>
                    <a:pt x="106" y="341"/>
                    <a:pt x="1" y="657"/>
                    <a:pt x="1" y="993"/>
                  </a:cubicBezTo>
                  <a:cubicBezTo>
                    <a:pt x="1" y="1942"/>
                    <a:pt x="844" y="2421"/>
                    <a:pt x="1582" y="2843"/>
                  </a:cubicBezTo>
                  <a:cubicBezTo>
                    <a:pt x="2291" y="3246"/>
                    <a:pt x="2962" y="3619"/>
                    <a:pt x="2962" y="4348"/>
                  </a:cubicBezTo>
                  <a:cubicBezTo>
                    <a:pt x="2962" y="5067"/>
                    <a:pt x="2291" y="5450"/>
                    <a:pt x="1582" y="5853"/>
                  </a:cubicBezTo>
                  <a:cubicBezTo>
                    <a:pt x="834" y="6265"/>
                    <a:pt x="1" y="6744"/>
                    <a:pt x="1" y="7703"/>
                  </a:cubicBezTo>
                  <a:cubicBezTo>
                    <a:pt x="1" y="8661"/>
                    <a:pt x="844" y="9131"/>
                    <a:pt x="1582" y="9553"/>
                  </a:cubicBezTo>
                  <a:cubicBezTo>
                    <a:pt x="2291" y="9955"/>
                    <a:pt x="2962" y="10339"/>
                    <a:pt x="2962" y="11058"/>
                  </a:cubicBezTo>
                  <a:cubicBezTo>
                    <a:pt x="2962" y="11173"/>
                    <a:pt x="3058" y="11259"/>
                    <a:pt x="3164" y="11259"/>
                  </a:cubicBezTo>
                  <a:cubicBezTo>
                    <a:pt x="3279" y="11259"/>
                    <a:pt x="3365" y="11173"/>
                    <a:pt x="3375" y="11058"/>
                  </a:cubicBezTo>
                  <a:cubicBezTo>
                    <a:pt x="3375" y="10109"/>
                    <a:pt x="2531" y="9629"/>
                    <a:pt x="1783" y="9208"/>
                  </a:cubicBezTo>
                  <a:cubicBezTo>
                    <a:pt x="1074" y="8805"/>
                    <a:pt x="403" y="8431"/>
                    <a:pt x="403" y="7703"/>
                  </a:cubicBezTo>
                  <a:cubicBezTo>
                    <a:pt x="403" y="6984"/>
                    <a:pt x="1074" y="6600"/>
                    <a:pt x="1783" y="6198"/>
                  </a:cubicBezTo>
                  <a:cubicBezTo>
                    <a:pt x="2531" y="5786"/>
                    <a:pt x="3375" y="5306"/>
                    <a:pt x="3375" y="4348"/>
                  </a:cubicBezTo>
                  <a:cubicBezTo>
                    <a:pt x="3375" y="3389"/>
                    <a:pt x="2531" y="2920"/>
                    <a:pt x="1783" y="2498"/>
                  </a:cubicBezTo>
                  <a:cubicBezTo>
                    <a:pt x="1074" y="2095"/>
                    <a:pt x="403" y="1712"/>
                    <a:pt x="403" y="993"/>
                  </a:cubicBezTo>
                  <a:cubicBezTo>
                    <a:pt x="403" y="753"/>
                    <a:pt x="489" y="523"/>
                    <a:pt x="633" y="332"/>
                  </a:cubicBezTo>
                  <a:cubicBezTo>
                    <a:pt x="700" y="245"/>
                    <a:pt x="691" y="111"/>
                    <a:pt x="595" y="44"/>
                  </a:cubicBezTo>
                  <a:cubicBezTo>
                    <a:pt x="558" y="15"/>
                    <a:pt x="514" y="1"/>
                    <a:pt x="47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1" name="Google Shape;8401;p96"/>
            <p:cNvSpPr/>
            <p:nvPr/>
          </p:nvSpPr>
          <p:spPr>
            <a:xfrm>
              <a:off x="6382516" y="4364563"/>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A8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2" name="Google Shape;8402;p96"/>
            <p:cNvSpPr/>
            <p:nvPr/>
          </p:nvSpPr>
          <p:spPr>
            <a:xfrm>
              <a:off x="6382516" y="4541361"/>
              <a:ext cx="91700" cy="10559"/>
            </a:xfrm>
            <a:custGeom>
              <a:rect b="b" l="l" r="r" t="t"/>
              <a:pathLst>
                <a:path extrusionOk="0" h="403" w="3500">
                  <a:moveTo>
                    <a:pt x="269" y="0"/>
                  </a:moveTo>
                  <a:cubicBezTo>
                    <a:pt x="0" y="0"/>
                    <a:pt x="0" y="403"/>
                    <a:pt x="269" y="403"/>
                  </a:cubicBezTo>
                  <a:lnTo>
                    <a:pt x="3231" y="403"/>
                  </a:lnTo>
                  <a:cubicBezTo>
                    <a:pt x="3499" y="403"/>
                    <a:pt x="3499" y="0"/>
                    <a:pt x="3231" y="0"/>
                  </a:cubicBezTo>
                  <a:close/>
                </a:path>
              </a:pathLst>
            </a:custGeom>
            <a:solidFill>
              <a:srgbClr val="B8C3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3" name="Google Shape;8403;p96"/>
            <p:cNvSpPr/>
            <p:nvPr/>
          </p:nvSpPr>
          <p:spPr>
            <a:xfrm>
              <a:off x="6386524" y="4437399"/>
              <a:ext cx="81665" cy="10585"/>
            </a:xfrm>
            <a:custGeom>
              <a:rect b="b" l="l" r="r" t="t"/>
              <a:pathLst>
                <a:path extrusionOk="0" h="404" w="3117">
                  <a:moveTo>
                    <a:pt x="269" y="0"/>
                  </a:moveTo>
                  <a:cubicBezTo>
                    <a:pt x="1" y="0"/>
                    <a:pt x="1" y="403"/>
                    <a:pt x="269" y="403"/>
                  </a:cubicBezTo>
                  <a:lnTo>
                    <a:pt x="2915" y="403"/>
                  </a:lnTo>
                  <a:cubicBezTo>
                    <a:pt x="2920" y="403"/>
                    <a:pt x="2925" y="403"/>
                    <a:pt x="2931" y="403"/>
                  </a:cubicBezTo>
                  <a:cubicBezTo>
                    <a:pt x="3038" y="403"/>
                    <a:pt x="3116" y="311"/>
                    <a:pt x="3116" y="201"/>
                  </a:cubicBezTo>
                  <a:cubicBezTo>
                    <a:pt x="3116" y="96"/>
                    <a:pt x="3030" y="0"/>
                    <a:pt x="2915"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4" name="Google Shape;8404;p96"/>
            <p:cNvSpPr/>
            <p:nvPr/>
          </p:nvSpPr>
          <p:spPr>
            <a:xfrm>
              <a:off x="6386524" y="4469782"/>
              <a:ext cx="83421" cy="10585"/>
            </a:xfrm>
            <a:custGeom>
              <a:rect b="b" l="l" r="r" t="t"/>
              <a:pathLst>
                <a:path extrusionOk="0" h="404" w="3184">
                  <a:moveTo>
                    <a:pt x="269" y="1"/>
                  </a:moveTo>
                  <a:cubicBezTo>
                    <a:pt x="1" y="1"/>
                    <a:pt x="1" y="403"/>
                    <a:pt x="269" y="403"/>
                  </a:cubicBezTo>
                  <a:lnTo>
                    <a:pt x="2915" y="403"/>
                  </a:lnTo>
                  <a:cubicBezTo>
                    <a:pt x="3183" y="403"/>
                    <a:pt x="3183" y="1"/>
                    <a:pt x="291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05" name="Google Shape;8405;p96"/>
          <p:cNvGrpSpPr/>
          <p:nvPr/>
        </p:nvGrpSpPr>
        <p:grpSpPr>
          <a:xfrm>
            <a:off x="7983715" y="3624120"/>
            <a:ext cx="336303" cy="362005"/>
            <a:chOff x="7987790" y="3804695"/>
            <a:chExt cx="336303" cy="362005"/>
          </a:xfrm>
        </p:grpSpPr>
        <p:sp>
          <p:nvSpPr>
            <p:cNvPr id="8406" name="Google Shape;8406;p96"/>
            <p:cNvSpPr/>
            <p:nvPr/>
          </p:nvSpPr>
          <p:spPr>
            <a:xfrm>
              <a:off x="8053080" y="3851489"/>
              <a:ext cx="218010" cy="208080"/>
            </a:xfrm>
            <a:custGeom>
              <a:rect b="b" l="l" r="r" t="t"/>
              <a:pathLst>
                <a:path extrusionOk="0" h="7942" w="8321">
                  <a:moveTo>
                    <a:pt x="1247" y="0"/>
                  </a:moveTo>
                  <a:cubicBezTo>
                    <a:pt x="556" y="0"/>
                    <a:pt x="0" y="556"/>
                    <a:pt x="0" y="1237"/>
                  </a:cubicBezTo>
                  <a:cubicBezTo>
                    <a:pt x="0" y="1927"/>
                    <a:pt x="556" y="2483"/>
                    <a:pt x="1247" y="2483"/>
                  </a:cubicBezTo>
                  <a:cubicBezTo>
                    <a:pt x="796" y="2483"/>
                    <a:pt x="384" y="2723"/>
                    <a:pt x="163" y="3106"/>
                  </a:cubicBezTo>
                  <a:cubicBezTo>
                    <a:pt x="317" y="3624"/>
                    <a:pt x="422" y="4161"/>
                    <a:pt x="489" y="4707"/>
                  </a:cubicBezTo>
                  <a:cubicBezTo>
                    <a:pt x="689" y="4861"/>
                    <a:pt x="940" y="4955"/>
                    <a:pt x="1194" y="4965"/>
                  </a:cubicBezTo>
                  <a:lnTo>
                    <a:pt x="1194" y="4965"/>
                  </a:lnTo>
                  <a:cubicBezTo>
                    <a:pt x="959" y="4965"/>
                    <a:pt x="727" y="5041"/>
                    <a:pt x="537" y="5177"/>
                  </a:cubicBezTo>
                  <a:cubicBezTo>
                    <a:pt x="595" y="5867"/>
                    <a:pt x="604" y="6566"/>
                    <a:pt x="585" y="7257"/>
                  </a:cubicBezTo>
                  <a:cubicBezTo>
                    <a:pt x="590" y="7728"/>
                    <a:pt x="2579" y="7942"/>
                    <a:pt x="4497" y="7942"/>
                  </a:cubicBezTo>
                  <a:cubicBezTo>
                    <a:pt x="6248" y="7942"/>
                    <a:pt x="7941" y="7763"/>
                    <a:pt x="8014" y="7439"/>
                  </a:cubicBezTo>
                  <a:cubicBezTo>
                    <a:pt x="8138" y="7247"/>
                    <a:pt x="8234" y="6902"/>
                    <a:pt x="8321" y="6547"/>
                  </a:cubicBezTo>
                  <a:lnTo>
                    <a:pt x="8043" y="5570"/>
                  </a:lnTo>
                  <a:cubicBezTo>
                    <a:pt x="8158" y="5387"/>
                    <a:pt x="8206" y="5177"/>
                    <a:pt x="8206" y="4966"/>
                  </a:cubicBezTo>
                  <a:cubicBezTo>
                    <a:pt x="8206" y="4276"/>
                    <a:pt x="7650" y="3720"/>
                    <a:pt x="6969" y="3720"/>
                  </a:cubicBezTo>
                  <a:cubicBezTo>
                    <a:pt x="7650" y="3720"/>
                    <a:pt x="8206" y="3164"/>
                    <a:pt x="8206" y="2483"/>
                  </a:cubicBezTo>
                  <a:cubicBezTo>
                    <a:pt x="8206" y="1793"/>
                    <a:pt x="7650" y="1237"/>
                    <a:pt x="6969" y="1237"/>
                  </a:cubicBezTo>
                  <a:lnTo>
                    <a:pt x="5905" y="1333"/>
                  </a:lnTo>
                  <a:lnTo>
                    <a:pt x="3714" y="1370"/>
                  </a:lnTo>
                  <a:lnTo>
                    <a:pt x="3714" y="1370"/>
                  </a:lnTo>
                  <a:cubicBezTo>
                    <a:pt x="4302" y="1350"/>
                    <a:pt x="4868" y="910"/>
                    <a:pt x="5177" y="451"/>
                  </a:cubicBezTo>
                  <a:lnTo>
                    <a:pt x="124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7" name="Google Shape;8407;p96"/>
            <p:cNvSpPr/>
            <p:nvPr/>
          </p:nvSpPr>
          <p:spPr>
            <a:xfrm>
              <a:off x="8057534" y="3969939"/>
              <a:ext cx="179575" cy="21196"/>
            </a:xfrm>
            <a:custGeom>
              <a:rect b="b" l="l" r="r" t="t"/>
              <a:pathLst>
                <a:path extrusionOk="0" h="809" w="6854">
                  <a:moveTo>
                    <a:pt x="307" y="0"/>
                  </a:moveTo>
                  <a:cubicBezTo>
                    <a:pt x="130" y="0"/>
                    <a:pt x="1" y="249"/>
                    <a:pt x="185" y="387"/>
                  </a:cubicBezTo>
                  <a:cubicBezTo>
                    <a:pt x="434" y="579"/>
                    <a:pt x="741" y="684"/>
                    <a:pt x="1057" y="684"/>
                  </a:cubicBezTo>
                  <a:cubicBezTo>
                    <a:pt x="1958" y="771"/>
                    <a:pt x="2879" y="809"/>
                    <a:pt x="3799" y="809"/>
                  </a:cubicBezTo>
                  <a:cubicBezTo>
                    <a:pt x="4729" y="809"/>
                    <a:pt x="5658" y="771"/>
                    <a:pt x="6598" y="675"/>
                  </a:cubicBezTo>
                  <a:cubicBezTo>
                    <a:pt x="6853" y="637"/>
                    <a:pt x="6819" y="262"/>
                    <a:pt x="6569" y="262"/>
                  </a:cubicBezTo>
                  <a:cubicBezTo>
                    <a:pt x="6566" y="262"/>
                    <a:pt x="6563" y="262"/>
                    <a:pt x="6559" y="263"/>
                  </a:cubicBezTo>
                  <a:cubicBezTo>
                    <a:pt x="5649" y="344"/>
                    <a:pt x="4736" y="385"/>
                    <a:pt x="3823" y="385"/>
                  </a:cubicBezTo>
                  <a:cubicBezTo>
                    <a:pt x="2910" y="385"/>
                    <a:pt x="1997" y="344"/>
                    <a:pt x="1086" y="263"/>
                  </a:cubicBezTo>
                  <a:lnTo>
                    <a:pt x="1067" y="263"/>
                  </a:lnTo>
                  <a:cubicBezTo>
                    <a:pt x="847" y="263"/>
                    <a:pt x="626" y="186"/>
                    <a:pt x="444" y="52"/>
                  </a:cubicBezTo>
                  <a:cubicBezTo>
                    <a:pt x="398" y="15"/>
                    <a:pt x="351" y="0"/>
                    <a:pt x="307"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8" name="Google Shape;8408;p96"/>
            <p:cNvSpPr/>
            <p:nvPr/>
          </p:nvSpPr>
          <p:spPr>
            <a:xfrm>
              <a:off x="8050329" y="3909312"/>
              <a:ext cx="187330" cy="27589"/>
            </a:xfrm>
            <a:custGeom>
              <a:rect b="b" l="l" r="r" t="t"/>
              <a:pathLst>
                <a:path extrusionOk="0" h="1053" w="7150">
                  <a:moveTo>
                    <a:pt x="6855" y="0"/>
                  </a:moveTo>
                  <a:cubicBezTo>
                    <a:pt x="6837" y="0"/>
                    <a:pt x="6817" y="3"/>
                    <a:pt x="6796" y="8"/>
                  </a:cubicBezTo>
                  <a:cubicBezTo>
                    <a:pt x="6015" y="195"/>
                    <a:pt x="5181" y="288"/>
                    <a:pt x="4282" y="288"/>
                  </a:cubicBezTo>
                  <a:cubicBezTo>
                    <a:pt x="3384" y="288"/>
                    <a:pt x="2420" y="195"/>
                    <a:pt x="1380" y="8"/>
                  </a:cubicBezTo>
                  <a:lnTo>
                    <a:pt x="1342" y="8"/>
                  </a:lnTo>
                  <a:cubicBezTo>
                    <a:pt x="824" y="8"/>
                    <a:pt x="345" y="286"/>
                    <a:pt x="86" y="736"/>
                  </a:cubicBezTo>
                  <a:cubicBezTo>
                    <a:pt x="0" y="870"/>
                    <a:pt x="105" y="1052"/>
                    <a:pt x="268" y="1052"/>
                  </a:cubicBezTo>
                  <a:cubicBezTo>
                    <a:pt x="345" y="1043"/>
                    <a:pt x="412" y="1005"/>
                    <a:pt x="451" y="928"/>
                  </a:cubicBezTo>
                  <a:cubicBezTo>
                    <a:pt x="623" y="621"/>
                    <a:pt x="959" y="420"/>
                    <a:pt x="1323" y="410"/>
                  </a:cubicBezTo>
                  <a:cubicBezTo>
                    <a:pt x="2375" y="606"/>
                    <a:pt x="3357" y="701"/>
                    <a:pt x="4277" y="701"/>
                  </a:cubicBezTo>
                  <a:cubicBezTo>
                    <a:pt x="5209" y="701"/>
                    <a:pt x="6077" y="603"/>
                    <a:pt x="6892" y="410"/>
                  </a:cubicBezTo>
                  <a:cubicBezTo>
                    <a:pt x="7149" y="357"/>
                    <a:pt x="7086" y="0"/>
                    <a:pt x="6855"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09" name="Google Shape;8409;p96"/>
            <p:cNvSpPr/>
            <p:nvPr/>
          </p:nvSpPr>
          <p:spPr>
            <a:xfrm>
              <a:off x="8083367" y="3946568"/>
              <a:ext cx="178946" cy="18209"/>
            </a:xfrm>
            <a:custGeom>
              <a:rect b="b" l="l" r="r" t="t"/>
              <a:pathLst>
                <a:path extrusionOk="0" h="695" w="6830">
                  <a:moveTo>
                    <a:pt x="296" y="0"/>
                  </a:moveTo>
                  <a:cubicBezTo>
                    <a:pt x="54" y="0"/>
                    <a:pt x="0" y="371"/>
                    <a:pt x="263" y="416"/>
                  </a:cubicBezTo>
                  <a:cubicBezTo>
                    <a:pt x="1183" y="589"/>
                    <a:pt x="2115" y="675"/>
                    <a:pt x="3048" y="675"/>
                  </a:cubicBezTo>
                  <a:cubicBezTo>
                    <a:pt x="3980" y="675"/>
                    <a:pt x="4912" y="589"/>
                    <a:pt x="5832" y="416"/>
                  </a:cubicBezTo>
                  <a:cubicBezTo>
                    <a:pt x="6053" y="426"/>
                    <a:pt x="6273" y="503"/>
                    <a:pt x="6455" y="647"/>
                  </a:cubicBezTo>
                  <a:cubicBezTo>
                    <a:pt x="6494" y="675"/>
                    <a:pt x="6542" y="694"/>
                    <a:pt x="6589" y="694"/>
                  </a:cubicBezTo>
                  <a:cubicBezTo>
                    <a:pt x="6647" y="694"/>
                    <a:pt x="6714" y="666"/>
                    <a:pt x="6752" y="618"/>
                  </a:cubicBezTo>
                  <a:cubicBezTo>
                    <a:pt x="6829" y="522"/>
                    <a:pt x="6810" y="397"/>
                    <a:pt x="6714" y="321"/>
                  </a:cubicBezTo>
                  <a:cubicBezTo>
                    <a:pt x="6455" y="119"/>
                    <a:pt x="6139" y="4"/>
                    <a:pt x="5813" y="4"/>
                  </a:cubicBezTo>
                  <a:lnTo>
                    <a:pt x="5775" y="4"/>
                  </a:lnTo>
                  <a:cubicBezTo>
                    <a:pt x="4878" y="172"/>
                    <a:pt x="3970" y="256"/>
                    <a:pt x="3061" y="256"/>
                  </a:cubicBezTo>
                  <a:cubicBezTo>
                    <a:pt x="2151" y="256"/>
                    <a:pt x="1241" y="172"/>
                    <a:pt x="340" y="4"/>
                  </a:cubicBezTo>
                  <a:cubicBezTo>
                    <a:pt x="325" y="2"/>
                    <a:pt x="310" y="0"/>
                    <a:pt x="296"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0" name="Google Shape;8410;p96"/>
            <p:cNvSpPr/>
            <p:nvPr/>
          </p:nvSpPr>
          <p:spPr>
            <a:xfrm>
              <a:off x="8082188" y="3881173"/>
              <a:ext cx="178867" cy="18052"/>
            </a:xfrm>
            <a:custGeom>
              <a:rect b="b" l="l" r="r" t="t"/>
              <a:pathLst>
                <a:path extrusionOk="0" h="689" w="6827">
                  <a:moveTo>
                    <a:pt x="5795" y="1"/>
                  </a:moveTo>
                  <a:cubicBezTo>
                    <a:pt x="5789" y="1"/>
                    <a:pt x="5781" y="3"/>
                    <a:pt x="5772" y="8"/>
                  </a:cubicBezTo>
                  <a:cubicBezTo>
                    <a:pt x="4876" y="176"/>
                    <a:pt x="3967" y="260"/>
                    <a:pt x="3059" y="260"/>
                  </a:cubicBezTo>
                  <a:cubicBezTo>
                    <a:pt x="2151" y="260"/>
                    <a:pt x="1243" y="176"/>
                    <a:pt x="346" y="8"/>
                  </a:cubicBezTo>
                  <a:cubicBezTo>
                    <a:pt x="328" y="4"/>
                    <a:pt x="311" y="3"/>
                    <a:pt x="295" y="3"/>
                  </a:cubicBezTo>
                  <a:cubicBezTo>
                    <a:pt x="59" y="3"/>
                    <a:pt x="0" y="367"/>
                    <a:pt x="260" y="420"/>
                  </a:cubicBezTo>
                  <a:cubicBezTo>
                    <a:pt x="1180" y="593"/>
                    <a:pt x="2113" y="679"/>
                    <a:pt x="3045" y="679"/>
                  </a:cubicBezTo>
                  <a:cubicBezTo>
                    <a:pt x="3977" y="679"/>
                    <a:pt x="4909" y="593"/>
                    <a:pt x="5829" y="420"/>
                  </a:cubicBezTo>
                  <a:cubicBezTo>
                    <a:pt x="6059" y="420"/>
                    <a:pt x="6280" y="497"/>
                    <a:pt x="6452" y="641"/>
                  </a:cubicBezTo>
                  <a:cubicBezTo>
                    <a:pt x="6491" y="670"/>
                    <a:pt x="6539" y="689"/>
                    <a:pt x="6587" y="689"/>
                  </a:cubicBezTo>
                  <a:cubicBezTo>
                    <a:pt x="6644" y="689"/>
                    <a:pt x="6711" y="660"/>
                    <a:pt x="6749" y="622"/>
                  </a:cubicBezTo>
                  <a:cubicBezTo>
                    <a:pt x="6826" y="526"/>
                    <a:pt x="6807" y="392"/>
                    <a:pt x="6721" y="324"/>
                  </a:cubicBezTo>
                  <a:cubicBezTo>
                    <a:pt x="6462" y="114"/>
                    <a:pt x="6136" y="8"/>
                    <a:pt x="5810" y="8"/>
                  </a:cubicBezTo>
                  <a:cubicBezTo>
                    <a:pt x="5805" y="3"/>
                    <a:pt x="5801" y="1"/>
                    <a:pt x="5795"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1" name="Google Shape;8411;p96"/>
            <p:cNvSpPr/>
            <p:nvPr/>
          </p:nvSpPr>
          <p:spPr>
            <a:xfrm>
              <a:off x="8083970" y="3999492"/>
              <a:ext cx="183610" cy="28322"/>
            </a:xfrm>
            <a:custGeom>
              <a:rect b="b" l="l" r="r" t="t"/>
              <a:pathLst>
                <a:path extrusionOk="0" h="1081" w="7008">
                  <a:moveTo>
                    <a:pt x="6702" y="0"/>
                  </a:moveTo>
                  <a:cubicBezTo>
                    <a:pt x="6649" y="0"/>
                    <a:pt x="6595" y="22"/>
                    <a:pt x="6547" y="74"/>
                  </a:cubicBezTo>
                  <a:cubicBezTo>
                    <a:pt x="6356" y="285"/>
                    <a:pt x="6078" y="400"/>
                    <a:pt x="5790" y="400"/>
                  </a:cubicBezTo>
                  <a:lnTo>
                    <a:pt x="5752" y="400"/>
                  </a:lnTo>
                  <a:cubicBezTo>
                    <a:pt x="4894" y="568"/>
                    <a:pt x="4022" y="651"/>
                    <a:pt x="3121" y="651"/>
                  </a:cubicBezTo>
                  <a:cubicBezTo>
                    <a:pt x="2219" y="651"/>
                    <a:pt x="1290" y="568"/>
                    <a:pt x="317" y="400"/>
                  </a:cubicBezTo>
                  <a:cubicBezTo>
                    <a:pt x="307" y="399"/>
                    <a:pt x="298" y="398"/>
                    <a:pt x="290" y="398"/>
                  </a:cubicBezTo>
                  <a:cubicBezTo>
                    <a:pt x="54" y="398"/>
                    <a:pt x="0" y="757"/>
                    <a:pt x="250" y="822"/>
                  </a:cubicBezTo>
                  <a:cubicBezTo>
                    <a:pt x="1199" y="985"/>
                    <a:pt x="2157" y="1071"/>
                    <a:pt x="3125" y="1080"/>
                  </a:cubicBezTo>
                  <a:cubicBezTo>
                    <a:pt x="4026" y="1080"/>
                    <a:pt x="4927" y="994"/>
                    <a:pt x="5819" y="822"/>
                  </a:cubicBezTo>
                  <a:cubicBezTo>
                    <a:pt x="6212" y="822"/>
                    <a:pt x="6595" y="649"/>
                    <a:pt x="6864" y="361"/>
                  </a:cubicBezTo>
                  <a:cubicBezTo>
                    <a:pt x="7008" y="203"/>
                    <a:pt x="6864" y="0"/>
                    <a:pt x="67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2" name="Google Shape;8412;p96"/>
            <p:cNvSpPr/>
            <p:nvPr/>
          </p:nvSpPr>
          <p:spPr>
            <a:xfrm>
              <a:off x="8059106" y="3851489"/>
              <a:ext cx="129611" cy="29554"/>
            </a:xfrm>
            <a:custGeom>
              <a:rect b="b" l="l" r="r" t="t"/>
              <a:pathLst>
                <a:path extrusionOk="0" h="1128" w="4947">
                  <a:moveTo>
                    <a:pt x="1007" y="0"/>
                  </a:moveTo>
                  <a:cubicBezTo>
                    <a:pt x="604" y="0"/>
                    <a:pt x="231" y="192"/>
                    <a:pt x="1" y="518"/>
                  </a:cubicBezTo>
                  <a:cubicBezTo>
                    <a:pt x="166" y="459"/>
                    <a:pt x="340" y="429"/>
                    <a:pt x="513" y="429"/>
                  </a:cubicBezTo>
                  <a:cubicBezTo>
                    <a:pt x="731" y="429"/>
                    <a:pt x="948" y="475"/>
                    <a:pt x="1151" y="566"/>
                  </a:cubicBezTo>
                  <a:cubicBezTo>
                    <a:pt x="1959" y="939"/>
                    <a:pt x="2840" y="1128"/>
                    <a:pt x="3728" y="1128"/>
                  </a:cubicBezTo>
                  <a:cubicBezTo>
                    <a:pt x="3914" y="1128"/>
                    <a:pt x="4100" y="1119"/>
                    <a:pt x="4285" y="1103"/>
                  </a:cubicBezTo>
                  <a:cubicBezTo>
                    <a:pt x="4534" y="921"/>
                    <a:pt x="4764" y="700"/>
                    <a:pt x="4947" y="451"/>
                  </a:cubicBezTo>
                  <a:lnTo>
                    <a:pt x="1007" y="0"/>
                  </a:ln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3" name="Google Shape;8413;p96"/>
            <p:cNvSpPr/>
            <p:nvPr/>
          </p:nvSpPr>
          <p:spPr>
            <a:xfrm>
              <a:off x="7987790" y="3804695"/>
              <a:ext cx="336041" cy="362005"/>
            </a:xfrm>
            <a:custGeom>
              <a:rect b="b" l="l" r="r" t="t"/>
              <a:pathLst>
                <a:path extrusionOk="0" h="13817" w="12826">
                  <a:moveTo>
                    <a:pt x="3227" y="0"/>
                  </a:moveTo>
                  <a:cubicBezTo>
                    <a:pt x="2827" y="0"/>
                    <a:pt x="2426" y="75"/>
                    <a:pt x="2042" y="224"/>
                  </a:cubicBezTo>
                  <a:cubicBezTo>
                    <a:pt x="1266" y="531"/>
                    <a:pt x="633" y="1144"/>
                    <a:pt x="307" y="1921"/>
                  </a:cubicBezTo>
                  <a:lnTo>
                    <a:pt x="259" y="2045"/>
                  </a:lnTo>
                  <a:cubicBezTo>
                    <a:pt x="0" y="2745"/>
                    <a:pt x="87" y="3512"/>
                    <a:pt x="480" y="4144"/>
                  </a:cubicBezTo>
                  <a:cubicBezTo>
                    <a:pt x="786" y="4643"/>
                    <a:pt x="1007" y="5199"/>
                    <a:pt x="1131" y="5774"/>
                  </a:cubicBezTo>
                  <a:lnTo>
                    <a:pt x="1313" y="6752"/>
                  </a:lnTo>
                  <a:cubicBezTo>
                    <a:pt x="1476" y="8170"/>
                    <a:pt x="1381" y="9761"/>
                    <a:pt x="1246" y="11151"/>
                  </a:cubicBezTo>
                  <a:cubicBezTo>
                    <a:pt x="1198" y="11611"/>
                    <a:pt x="1534" y="12024"/>
                    <a:pt x="2004" y="12072"/>
                  </a:cubicBezTo>
                  <a:cubicBezTo>
                    <a:pt x="2028" y="12074"/>
                    <a:pt x="2051" y="12075"/>
                    <a:pt x="2075" y="12075"/>
                  </a:cubicBezTo>
                  <a:cubicBezTo>
                    <a:pt x="2506" y="12075"/>
                    <a:pt x="2878" y="11750"/>
                    <a:pt x="2924" y="11314"/>
                  </a:cubicBezTo>
                  <a:cubicBezTo>
                    <a:pt x="3096" y="9531"/>
                    <a:pt x="3125" y="8132"/>
                    <a:pt x="3020" y="6924"/>
                  </a:cubicBezTo>
                  <a:cubicBezTo>
                    <a:pt x="2885" y="5391"/>
                    <a:pt x="2521" y="4192"/>
                    <a:pt x="1917" y="3234"/>
                  </a:cubicBezTo>
                  <a:cubicBezTo>
                    <a:pt x="1802" y="3052"/>
                    <a:pt x="1774" y="2831"/>
                    <a:pt x="1841" y="2630"/>
                  </a:cubicBezTo>
                  <a:cubicBezTo>
                    <a:pt x="1850" y="2611"/>
                    <a:pt x="1860" y="2582"/>
                    <a:pt x="1869" y="2563"/>
                  </a:cubicBezTo>
                  <a:cubicBezTo>
                    <a:pt x="2023" y="2208"/>
                    <a:pt x="2310" y="1930"/>
                    <a:pt x="2675" y="1786"/>
                  </a:cubicBezTo>
                  <a:cubicBezTo>
                    <a:pt x="2855" y="1714"/>
                    <a:pt x="3046" y="1678"/>
                    <a:pt x="3238" y="1678"/>
                  </a:cubicBezTo>
                  <a:cubicBezTo>
                    <a:pt x="3453" y="1678"/>
                    <a:pt x="3670" y="1724"/>
                    <a:pt x="3873" y="1815"/>
                  </a:cubicBezTo>
                  <a:cubicBezTo>
                    <a:pt x="4683" y="2194"/>
                    <a:pt x="5555" y="2383"/>
                    <a:pt x="6427" y="2383"/>
                  </a:cubicBezTo>
                  <a:cubicBezTo>
                    <a:pt x="7300" y="2383"/>
                    <a:pt x="8172" y="2194"/>
                    <a:pt x="8982" y="1815"/>
                  </a:cubicBezTo>
                  <a:cubicBezTo>
                    <a:pt x="9185" y="1724"/>
                    <a:pt x="9401" y="1678"/>
                    <a:pt x="9617" y="1678"/>
                  </a:cubicBezTo>
                  <a:cubicBezTo>
                    <a:pt x="9808" y="1678"/>
                    <a:pt x="10000" y="1714"/>
                    <a:pt x="10180" y="1786"/>
                  </a:cubicBezTo>
                  <a:cubicBezTo>
                    <a:pt x="10544" y="1930"/>
                    <a:pt x="10832" y="2208"/>
                    <a:pt x="10985" y="2563"/>
                  </a:cubicBezTo>
                  <a:cubicBezTo>
                    <a:pt x="10995" y="2582"/>
                    <a:pt x="10995" y="2601"/>
                    <a:pt x="11004" y="2611"/>
                  </a:cubicBezTo>
                  <a:cubicBezTo>
                    <a:pt x="11100" y="2870"/>
                    <a:pt x="11119" y="3148"/>
                    <a:pt x="11052" y="3416"/>
                  </a:cubicBezTo>
                  <a:cubicBezTo>
                    <a:pt x="10765" y="4729"/>
                    <a:pt x="10659" y="6224"/>
                    <a:pt x="10745" y="7998"/>
                  </a:cubicBezTo>
                  <a:cubicBezTo>
                    <a:pt x="10803" y="9071"/>
                    <a:pt x="10199" y="10078"/>
                    <a:pt x="9221" y="10528"/>
                  </a:cubicBezTo>
                  <a:cubicBezTo>
                    <a:pt x="9202" y="10528"/>
                    <a:pt x="9183" y="10547"/>
                    <a:pt x="9164" y="10547"/>
                  </a:cubicBezTo>
                  <a:cubicBezTo>
                    <a:pt x="8474" y="10912"/>
                    <a:pt x="8129" y="11698"/>
                    <a:pt x="8330" y="12455"/>
                  </a:cubicBezTo>
                  <a:lnTo>
                    <a:pt x="8483" y="13049"/>
                  </a:lnTo>
                  <a:cubicBezTo>
                    <a:pt x="8531" y="13241"/>
                    <a:pt x="8608" y="13423"/>
                    <a:pt x="8704" y="13596"/>
                  </a:cubicBezTo>
                  <a:cubicBezTo>
                    <a:pt x="8780" y="13739"/>
                    <a:pt x="8848" y="13816"/>
                    <a:pt x="9020" y="13816"/>
                  </a:cubicBezTo>
                  <a:lnTo>
                    <a:pt x="9030" y="13816"/>
                  </a:lnTo>
                  <a:cubicBezTo>
                    <a:pt x="9288" y="13816"/>
                    <a:pt x="9413" y="13548"/>
                    <a:pt x="9499" y="13366"/>
                  </a:cubicBezTo>
                  <a:lnTo>
                    <a:pt x="9902" y="12091"/>
                  </a:lnTo>
                  <a:cubicBezTo>
                    <a:pt x="9902" y="12081"/>
                    <a:pt x="9912" y="12062"/>
                    <a:pt x="9921" y="12062"/>
                  </a:cubicBezTo>
                  <a:cubicBezTo>
                    <a:pt x="11522" y="11314"/>
                    <a:pt x="12509" y="9675"/>
                    <a:pt x="12413" y="7912"/>
                  </a:cubicBezTo>
                  <a:cubicBezTo>
                    <a:pt x="12337" y="6301"/>
                    <a:pt x="12423" y="4950"/>
                    <a:pt x="12691" y="3790"/>
                  </a:cubicBezTo>
                  <a:cubicBezTo>
                    <a:pt x="12826" y="3196"/>
                    <a:pt x="12778" y="2572"/>
                    <a:pt x="12557" y="2007"/>
                  </a:cubicBezTo>
                  <a:cubicBezTo>
                    <a:pt x="12548" y="1978"/>
                    <a:pt x="12538" y="1940"/>
                    <a:pt x="12528" y="1911"/>
                  </a:cubicBezTo>
                  <a:cubicBezTo>
                    <a:pt x="12193" y="1135"/>
                    <a:pt x="11570" y="531"/>
                    <a:pt x="10784" y="224"/>
                  </a:cubicBezTo>
                  <a:cubicBezTo>
                    <a:pt x="10405" y="80"/>
                    <a:pt x="10005" y="8"/>
                    <a:pt x="9605" y="8"/>
                  </a:cubicBezTo>
                  <a:cubicBezTo>
                    <a:pt x="9156" y="8"/>
                    <a:pt x="8708" y="99"/>
                    <a:pt x="8292" y="282"/>
                  </a:cubicBezTo>
                  <a:cubicBezTo>
                    <a:pt x="7697" y="560"/>
                    <a:pt x="7057" y="699"/>
                    <a:pt x="6418" y="699"/>
                  </a:cubicBezTo>
                  <a:cubicBezTo>
                    <a:pt x="5778" y="699"/>
                    <a:pt x="5138" y="560"/>
                    <a:pt x="4544" y="282"/>
                  </a:cubicBezTo>
                  <a:cubicBezTo>
                    <a:pt x="4123" y="94"/>
                    <a:pt x="3676" y="0"/>
                    <a:pt x="32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4" name="Google Shape;8414;p96"/>
            <p:cNvSpPr/>
            <p:nvPr/>
          </p:nvSpPr>
          <p:spPr>
            <a:xfrm>
              <a:off x="8018680" y="3869331"/>
              <a:ext cx="51011" cy="251153"/>
            </a:xfrm>
            <a:custGeom>
              <a:rect b="b" l="l" r="r" t="t"/>
              <a:pathLst>
                <a:path extrusionOk="0" h="9586" w="1947">
                  <a:moveTo>
                    <a:pt x="748" y="0"/>
                  </a:moveTo>
                  <a:lnTo>
                    <a:pt x="748" y="0"/>
                  </a:lnTo>
                  <a:cubicBezTo>
                    <a:pt x="451" y="153"/>
                    <a:pt x="221" y="403"/>
                    <a:pt x="96" y="709"/>
                  </a:cubicBezTo>
                  <a:cubicBezTo>
                    <a:pt x="87" y="729"/>
                    <a:pt x="77" y="748"/>
                    <a:pt x="67" y="776"/>
                  </a:cubicBezTo>
                  <a:cubicBezTo>
                    <a:pt x="0" y="968"/>
                    <a:pt x="19" y="1198"/>
                    <a:pt x="144" y="1371"/>
                  </a:cubicBezTo>
                  <a:cubicBezTo>
                    <a:pt x="748" y="2329"/>
                    <a:pt x="1112" y="3537"/>
                    <a:pt x="1246" y="5061"/>
                  </a:cubicBezTo>
                  <a:cubicBezTo>
                    <a:pt x="1352" y="6269"/>
                    <a:pt x="1323" y="7668"/>
                    <a:pt x="1151" y="9451"/>
                  </a:cubicBezTo>
                  <a:cubicBezTo>
                    <a:pt x="1141" y="9499"/>
                    <a:pt x="1131" y="9547"/>
                    <a:pt x="1122" y="9585"/>
                  </a:cubicBezTo>
                  <a:cubicBezTo>
                    <a:pt x="1457" y="9499"/>
                    <a:pt x="1706" y="9202"/>
                    <a:pt x="1745" y="8857"/>
                  </a:cubicBezTo>
                  <a:cubicBezTo>
                    <a:pt x="1917" y="7074"/>
                    <a:pt x="1946" y="5675"/>
                    <a:pt x="1841" y="4467"/>
                  </a:cubicBezTo>
                  <a:cubicBezTo>
                    <a:pt x="1706" y="2933"/>
                    <a:pt x="1342" y="1735"/>
                    <a:pt x="738" y="776"/>
                  </a:cubicBezTo>
                  <a:cubicBezTo>
                    <a:pt x="623" y="594"/>
                    <a:pt x="595" y="374"/>
                    <a:pt x="671" y="173"/>
                  </a:cubicBezTo>
                  <a:cubicBezTo>
                    <a:pt x="681" y="153"/>
                    <a:pt x="681" y="125"/>
                    <a:pt x="690" y="105"/>
                  </a:cubicBezTo>
                  <a:lnTo>
                    <a:pt x="748"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5" name="Google Shape;8415;p96"/>
            <p:cNvSpPr/>
            <p:nvPr/>
          </p:nvSpPr>
          <p:spPr>
            <a:xfrm>
              <a:off x="8006366" y="3804695"/>
              <a:ext cx="317727" cy="300724"/>
            </a:xfrm>
            <a:custGeom>
              <a:rect b="b" l="l" r="r" t="t"/>
              <a:pathLst>
                <a:path extrusionOk="0" h="11478" w="12127">
                  <a:moveTo>
                    <a:pt x="2533" y="0"/>
                  </a:moveTo>
                  <a:cubicBezTo>
                    <a:pt x="2133" y="0"/>
                    <a:pt x="1732" y="75"/>
                    <a:pt x="1352" y="224"/>
                  </a:cubicBezTo>
                  <a:cubicBezTo>
                    <a:pt x="815" y="435"/>
                    <a:pt x="346" y="790"/>
                    <a:pt x="1" y="1250"/>
                  </a:cubicBezTo>
                  <a:cubicBezTo>
                    <a:pt x="231" y="1077"/>
                    <a:pt x="480" y="933"/>
                    <a:pt x="748" y="828"/>
                  </a:cubicBezTo>
                  <a:cubicBezTo>
                    <a:pt x="1128" y="679"/>
                    <a:pt x="1529" y="604"/>
                    <a:pt x="1930" y="604"/>
                  </a:cubicBezTo>
                  <a:cubicBezTo>
                    <a:pt x="2380" y="604"/>
                    <a:pt x="2829" y="698"/>
                    <a:pt x="3250" y="885"/>
                  </a:cubicBezTo>
                  <a:cubicBezTo>
                    <a:pt x="3840" y="1163"/>
                    <a:pt x="4479" y="1302"/>
                    <a:pt x="5119" y="1302"/>
                  </a:cubicBezTo>
                  <a:cubicBezTo>
                    <a:pt x="5759" y="1302"/>
                    <a:pt x="6399" y="1163"/>
                    <a:pt x="6988" y="885"/>
                  </a:cubicBezTo>
                  <a:cubicBezTo>
                    <a:pt x="7409" y="698"/>
                    <a:pt x="7859" y="604"/>
                    <a:pt x="8309" y="604"/>
                  </a:cubicBezTo>
                  <a:cubicBezTo>
                    <a:pt x="8710" y="604"/>
                    <a:pt x="9111" y="679"/>
                    <a:pt x="9490" y="828"/>
                  </a:cubicBezTo>
                  <a:cubicBezTo>
                    <a:pt x="10276" y="1135"/>
                    <a:pt x="10899" y="1739"/>
                    <a:pt x="11225" y="2515"/>
                  </a:cubicBezTo>
                  <a:cubicBezTo>
                    <a:pt x="11235" y="2544"/>
                    <a:pt x="11254" y="2572"/>
                    <a:pt x="11263" y="2601"/>
                  </a:cubicBezTo>
                  <a:cubicBezTo>
                    <a:pt x="11484" y="3176"/>
                    <a:pt x="11532" y="3790"/>
                    <a:pt x="11388" y="4384"/>
                  </a:cubicBezTo>
                  <a:cubicBezTo>
                    <a:pt x="11129" y="5554"/>
                    <a:pt x="11043" y="6905"/>
                    <a:pt x="11120" y="8506"/>
                  </a:cubicBezTo>
                  <a:cubicBezTo>
                    <a:pt x="11177" y="9579"/>
                    <a:pt x="10832" y="10643"/>
                    <a:pt x="10142" y="11477"/>
                  </a:cubicBezTo>
                  <a:cubicBezTo>
                    <a:pt x="11206" y="10605"/>
                    <a:pt x="11781" y="9282"/>
                    <a:pt x="11714" y="7912"/>
                  </a:cubicBezTo>
                  <a:cubicBezTo>
                    <a:pt x="11637" y="6301"/>
                    <a:pt x="11724" y="4950"/>
                    <a:pt x="11992" y="3790"/>
                  </a:cubicBezTo>
                  <a:cubicBezTo>
                    <a:pt x="12126" y="3196"/>
                    <a:pt x="12078" y="2572"/>
                    <a:pt x="11867" y="2007"/>
                  </a:cubicBezTo>
                  <a:cubicBezTo>
                    <a:pt x="11848" y="1978"/>
                    <a:pt x="11839" y="1940"/>
                    <a:pt x="11829" y="1911"/>
                  </a:cubicBezTo>
                  <a:cubicBezTo>
                    <a:pt x="11493" y="1135"/>
                    <a:pt x="10870" y="531"/>
                    <a:pt x="10084" y="224"/>
                  </a:cubicBezTo>
                  <a:cubicBezTo>
                    <a:pt x="9705" y="80"/>
                    <a:pt x="9305" y="8"/>
                    <a:pt x="8906" y="8"/>
                  </a:cubicBezTo>
                  <a:cubicBezTo>
                    <a:pt x="8457" y="8"/>
                    <a:pt x="8008" y="99"/>
                    <a:pt x="7592" y="282"/>
                  </a:cubicBezTo>
                  <a:cubicBezTo>
                    <a:pt x="6998" y="560"/>
                    <a:pt x="6358" y="699"/>
                    <a:pt x="5718" y="699"/>
                  </a:cubicBezTo>
                  <a:cubicBezTo>
                    <a:pt x="5078" y="699"/>
                    <a:pt x="4439" y="560"/>
                    <a:pt x="3844" y="282"/>
                  </a:cubicBezTo>
                  <a:cubicBezTo>
                    <a:pt x="3429" y="94"/>
                    <a:pt x="2981" y="0"/>
                    <a:pt x="2533"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16" name="Google Shape;8416;p96"/>
          <p:cNvGrpSpPr/>
          <p:nvPr/>
        </p:nvGrpSpPr>
        <p:grpSpPr>
          <a:xfrm>
            <a:off x="5269369" y="2710710"/>
            <a:ext cx="371123" cy="362267"/>
            <a:chOff x="5273444" y="2891285"/>
            <a:chExt cx="371123" cy="362267"/>
          </a:xfrm>
        </p:grpSpPr>
        <p:sp>
          <p:nvSpPr>
            <p:cNvPr id="8417" name="Google Shape;8417;p96"/>
            <p:cNvSpPr/>
            <p:nvPr/>
          </p:nvSpPr>
          <p:spPr>
            <a:xfrm>
              <a:off x="5301373" y="2914996"/>
              <a:ext cx="315186" cy="314452"/>
            </a:xfrm>
            <a:custGeom>
              <a:rect b="b" l="l" r="r" t="t"/>
              <a:pathLst>
                <a:path extrusionOk="0" h="12002" w="12030">
                  <a:moveTo>
                    <a:pt x="6161" y="1"/>
                  </a:moveTo>
                  <a:cubicBezTo>
                    <a:pt x="5782" y="1"/>
                    <a:pt x="5441" y="423"/>
                    <a:pt x="5071" y="480"/>
                  </a:cubicBezTo>
                  <a:cubicBezTo>
                    <a:pt x="5030" y="487"/>
                    <a:pt x="4988" y="490"/>
                    <a:pt x="4945" y="490"/>
                  </a:cubicBezTo>
                  <a:cubicBezTo>
                    <a:pt x="4666" y="490"/>
                    <a:pt x="4355" y="358"/>
                    <a:pt x="4081" y="358"/>
                  </a:cubicBezTo>
                  <a:cubicBezTo>
                    <a:pt x="4005" y="358"/>
                    <a:pt x="3932" y="368"/>
                    <a:pt x="3863" y="394"/>
                  </a:cubicBezTo>
                  <a:cubicBezTo>
                    <a:pt x="3499" y="528"/>
                    <a:pt x="3346" y="1065"/>
                    <a:pt x="3020" y="1266"/>
                  </a:cubicBezTo>
                  <a:cubicBezTo>
                    <a:pt x="2703" y="1467"/>
                    <a:pt x="2147" y="1391"/>
                    <a:pt x="1879" y="1649"/>
                  </a:cubicBezTo>
                  <a:cubicBezTo>
                    <a:pt x="1611" y="1908"/>
                    <a:pt x="1659" y="2464"/>
                    <a:pt x="1438" y="2771"/>
                  </a:cubicBezTo>
                  <a:cubicBezTo>
                    <a:pt x="1227" y="3068"/>
                    <a:pt x="690" y="3202"/>
                    <a:pt x="528" y="3557"/>
                  </a:cubicBezTo>
                  <a:cubicBezTo>
                    <a:pt x="374" y="3912"/>
                    <a:pt x="643" y="4391"/>
                    <a:pt x="556" y="4765"/>
                  </a:cubicBezTo>
                  <a:cubicBezTo>
                    <a:pt x="470" y="5138"/>
                    <a:pt x="20" y="5455"/>
                    <a:pt x="10" y="5838"/>
                  </a:cubicBezTo>
                  <a:cubicBezTo>
                    <a:pt x="0" y="6231"/>
                    <a:pt x="432" y="6567"/>
                    <a:pt x="499" y="6950"/>
                  </a:cubicBezTo>
                  <a:cubicBezTo>
                    <a:pt x="566" y="7324"/>
                    <a:pt x="278" y="7794"/>
                    <a:pt x="413" y="8148"/>
                  </a:cubicBezTo>
                  <a:cubicBezTo>
                    <a:pt x="547" y="8512"/>
                    <a:pt x="1083" y="8675"/>
                    <a:pt x="1285" y="8992"/>
                  </a:cubicBezTo>
                  <a:cubicBezTo>
                    <a:pt x="1486" y="9308"/>
                    <a:pt x="1400" y="9864"/>
                    <a:pt x="1659" y="10132"/>
                  </a:cubicBezTo>
                  <a:cubicBezTo>
                    <a:pt x="1917" y="10410"/>
                    <a:pt x="2483" y="10353"/>
                    <a:pt x="2790" y="10573"/>
                  </a:cubicBezTo>
                  <a:cubicBezTo>
                    <a:pt x="3087" y="10794"/>
                    <a:pt x="3221" y="11331"/>
                    <a:pt x="3576" y="11484"/>
                  </a:cubicBezTo>
                  <a:cubicBezTo>
                    <a:pt x="3662" y="11523"/>
                    <a:pt x="3755" y="11538"/>
                    <a:pt x="3852" y="11538"/>
                  </a:cubicBezTo>
                  <a:cubicBezTo>
                    <a:pt x="4098" y="11538"/>
                    <a:pt x="4370" y="11447"/>
                    <a:pt x="4615" y="11447"/>
                  </a:cubicBezTo>
                  <a:cubicBezTo>
                    <a:pt x="4673" y="11447"/>
                    <a:pt x="4729" y="11452"/>
                    <a:pt x="4783" y="11465"/>
                  </a:cubicBezTo>
                  <a:cubicBezTo>
                    <a:pt x="5157" y="11551"/>
                    <a:pt x="5474" y="11992"/>
                    <a:pt x="5857" y="12002"/>
                  </a:cubicBezTo>
                  <a:cubicBezTo>
                    <a:pt x="5861" y="12002"/>
                    <a:pt x="5865" y="12002"/>
                    <a:pt x="5870" y="12002"/>
                  </a:cubicBezTo>
                  <a:cubicBezTo>
                    <a:pt x="6248" y="12002"/>
                    <a:pt x="6590" y="11579"/>
                    <a:pt x="6959" y="11513"/>
                  </a:cubicBezTo>
                  <a:cubicBezTo>
                    <a:pt x="6995" y="11507"/>
                    <a:pt x="7031" y="11505"/>
                    <a:pt x="7068" y="11505"/>
                  </a:cubicBezTo>
                  <a:cubicBezTo>
                    <a:pt x="7348" y="11505"/>
                    <a:pt x="7661" y="11640"/>
                    <a:pt x="7937" y="11640"/>
                  </a:cubicBezTo>
                  <a:cubicBezTo>
                    <a:pt x="8017" y="11640"/>
                    <a:pt x="8095" y="11628"/>
                    <a:pt x="8167" y="11599"/>
                  </a:cubicBezTo>
                  <a:cubicBezTo>
                    <a:pt x="8531" y="11465"/>
                    <a:pt x="8685" y="10938"/>
                    <a:pt x="9011" y="10736"/>
                  </a:cubicBezTo>
                  <a:cubicBezTo>
                    <a:pt x="9327" y="10535"/>
                    <a:pt x="9883" y="10612"/>
                    <a:pt x="10151" y="10353"/>
                  </a:cubicBezTo>
                  <a:cubicBezTo>
                    <a:pt x="10420" y="10094"/>
                    <a:pt x="10372" y="9529"/>
                    <a:pt x="10592" y="9231"/>
                  </a:cubicBezTo>
                  <a:cubicBezTo>
                    <a:pt x="10803" y="8925"/>
                    <a:pt x="11340" y="8800"/>
                    <a:pt x="11503" y="8445"/>
                  </a:cubicBezTo>
                  <a:cubicBezTo>
                    <a:pt x="11656" y="8091"/>
                    <a:pt x="11388" y="7611"/>
                    <a:pt x="11474" y="7238"/>
                  </a:cubicBezTo>
                  <a:cubicBezTo>
                    <a:pt x="11560" y="6864"/>
                    <a:pt x="12011" y="6547"/>
                    <a:pt x="12020" y="6154"/>
                  </a:cubicBezTo>
                  <a:cubicBezTo>
                    <a:pt x="12030" y="5771"/>
                    <a:pt x="11599" y="5426"/>
                    <a:pt x="11532" y="5052"/>
                  </a:cubicBezTo>
                  <a:cubicBezTo>
                    <a:pt x="11464" y="4678"/>
                    <a:pt x="11752" y="4209"/>
                    <a:pt x="11618" y="3844"/>
                  </a:cubicBezTo>
                  <a:cubicBezTo>
                    <a:pt x="11484" y="3490"/>
                    <a:pt x="10947" y="3327"/>
                    <a:pt x="10746" y="3010"/>
                  </a:cubicBezTo>
                  <a:cubicBezTo>
                    <a:pt x="10544" y="2685"/>
                    <a:pt x="10631" y="2138"/>
                    <a:pt x="10372" y="1860"/>
                  </a:cubicBezTo>
                  <a:cubicBezTo>
                    <a:pt x="10113" y="1592"/>
                    <a:pt x="9547" y="1640"/>
                    <a:pt x="9241" y="1429"/>
                  </a:cubicBezTo>
                  <a:cubicBezTo>
                    <a:pt x="8944" y="1208"/>
                    <a:pt x="8809" y="672"/>
                    <a:pt x="8455" y="518"/>
                  </a:cubicBezTo>
                  <a:cubicBezTo>
                    <a:pt x="8369" y="479"/>
                    <a:pt x="8275" y="465"/>
                    <a:pt x="8178" y="465"/>
                  </a:cubicBezTo>
                  <a:cubicBezTo>
                    <a:pt x="7932" y="465"/>
                    <a:pt x="7660" y="555"/>
                    <a:pt x="7415" y="555"/>
                  </a:cubicBezTo>
                  <a:cubicBezTo>
                    <a:pt x="7357" y="555"/>
                    <a:pt x="7301" y="550"/>
                    <a:pt x="7247" y="537"/>
                  </a:cubicBezTo>
                  <a:cubicBezTo>
                    <a:pt x="6873" y="451"/>
                    <a:pt x="6557" y="1"/>
                    <a:pt x="6173" y="1"/>
                  </a:cubicBezTo>
                  <a:cubicBezTo>
                    <a:pt x="6169" y="1"/>
                    <a:pt x="6165" y="1"/>
                    <a:pt x="6161" y="1"/>
                  </a:cubicBezTo>
                  <a:close/>
                </a:path>
              </a:pathLst>
            </a:custGeom>
            <a:solidFill>
              <a:srgbClr val="D8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8" name="Google Shape;8418;p96"/>
            <p:cNvSpPr/>
            <p:nvPr/>
          </p:nvSpPr>
          <p:spPr>
            <a:xfrm>
              <a:off x="5427945" y="2958200"/>
              <a:ext cx="188614" cy="271249"/>
            </a:xfrm>
            <a:custGeom>
              <a:rect b="b" l="l" r="r" t="t"/>
              <a:pathLst>
                <a:path extrusionOk="0" h="10353" w="7199">
                  <a:moveTo>
                    <a:pt x="5090" y="0"/>
                  </a:moveTo>
                  <a:lnTo>
                    <a:pt x="5090" y="0"/>
                  </a:lnTo>
                  <a:cubicBezTo>
                    <a:pt x="6653" y="4132"/>
                    <a:pt x="4275" y="8713"/>
                    <a:pt x="0" y="9825"/>
                  </a:cubicBezTo>
                  <a:cubicBezTo>
                    <a:pt x="355" y="9931"/>
                    <a:pt x="671" y="10343"/>
                    <a:pt x="1036" y="10353"/>
                  </a:cubicBezTo>
                  <a:cubicBezTo>
                    <a:pt x="1040" y="10353"/>
                    <a:pt x="1044" y="10353"/>
                    <a:pt x="1048" y="10353"/>
                  </a:cubicBezTo>
                  <a:cubicBezTo>
                    <a:pt x="1427" y="10353"/>
                    <a:pt x="1778" y="9930"/>
                    <a:pt x="2138" y="9864"/>
                  </a:cubicBezTo>
                  <a:cubicBezTo>
                    <a:pt x="2173" y="9858"/>
                    <a:pt x="2208" y="9856"/>
                    <a:pt x="2245" y="9856"/>
                  </a:cubicBezTo>
                  <a:cubicBezTo>
                    <a:pt x="2520" y="9856"/>
                    <a:pt x="2836" y="9991"/>
                    <a:pt x="3110" y="9991"/>
                  </a:cubicBezTo>
                  <a:cubicBezTo>
                    <a:pt x="3190" y="9991"/>
                    <a:pt x="3266" y="9979"/>
                    <a:pt x="3336" y="9950"/>
                  </a:cubicBezTo>
                  <a:cubicBezTo>
                    <a:pt x="3691" y="9816"/>
                    <a:pt x="3854" y="9289"/>
                    <a:pt x="4180" y="9087"/>
                  </a:cubicBezTo>
                  <a:cubicBezTo>
                    <a:pt x="4506" y="8886"/>
                    <a:pt x="5042" y="8963"/>
                    <a:pt x="5320" y="8704"/>
                  </a:cubicBezTo>
                  <a:cubicBezTo>
                    <a:pt x="5598" y="8445"/>
                    <a:pt x="5541" y="7899"/>
                    <a:pt x="5761" y="7582"/>
                  </a:cubicBezTo>
                  <a:cubicBezTo>
                    <a:pt x="5982" y="7266"/>
                    <a:pt x="6518" y="7141"/>
                    <a:pt x="6672" y="6796"/>
                  </a:cubicBezTo>
                  <a:cubicBezTo>
                    <a:pt x="6835" y="6442"/>
                    <a:pt x="6566" y="5953"/>
                    <a:pt x="6643" y="5589"/>
                  </a:cubicBezTo>
                  <a:cubicBezTo>
                    <a:pt x="6729" y="5215"/>
                    <a:pt x="7180" y="4889"/>
                    <a:pt x="7189" y="4505"/>
                  </a:cubicBezTo>
                  <a:cubicBezTo>
                    <a:pt x="7199" y="4132"/>
                    <a:pt x="6768" y="3777"/>
                    <a:pt x="6701" y="3403"/>
                  </a:cubicBezTo>
                  <a:cubicBezTo>
                    <a:pt x="6633" y="3029"/>
                    <a:pt x="6921" y="2560"/>
                    <a:pt x="6787" y="2195"/>
                  </a:cubicBezTo>
                  <a:cubicBezTo>
                    <a:pt x="6653" y="1841"/>
                    <a:pt x="6116" y="1687"/>
                    <a:pt x="5915" y="1361"/>
                  </a:cubicBezTo>
                  <a:cubicBezTo>
                    <a:pt x="5713" y="1036"/>
                    <a:pt x="5800" y="489"/>
                    <a:pt x="5541" y="211"/>
                  </a:cubicBezTo>
                  <a:cubicBezTo>
                    <a:pt x="5416" y="106"/>
                    <a:pt x="5253" y="29"/>
                    <a:pt x="5090" y="0"/>
                  </a:cubicBezTo>
                  <a:close/>
                </a:path>
              </a:pathLst>
            </a:custGeom>
            <a:solidFill>
              <a:srgbClr val="CCD3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19" name="Google Shape;8419;p96"/>
            <p:cNvSpPr/>
            <p:nvPr/>
          </p:nvSpPr>
          <p:spPr>
            <a:xfrm>
              <a:off x="5430539" y="3027210"/>
              <a:ext cx="131786" cy="142318"/>
            </a:xfrm>
            <a:custGeom>
              <a:rect b="b" l="l" r="r" t="t"/>
              <a:pathLst>
                <a:path extrusionOk="0" h="5432" w="5030">
                  <a:moveTo>
                    <a:pt x="3592" y="0"/>
                  </a:moveTo>
                  <a:cubicBezTo>
                    <a:pt x="3355" y="0"/>
                    <a:pt x="3140" y="118"/>
                    <a:pt x="3084" y="376"/>
                  </a:cubicBezTo>
                  <a:cubicBezTo>
                    <a:pt x="2748" y="1910"/>
                    <a:pt x="1972" y="2840"/>
                    <a:pt x="841" y="4019"/>
                  </a:cubicBezTo>
                  <a:cubicBezTo>
                    <a:pt x="1" y="4893"/>
                    <a:pt x="539" y="5432"/>
                    <a:pt x="1462" y="5432"/>
                  </a:cubicBezTo>
                  <a:cubicBezTo>
                    <a:pt x="2330" y="5432"/>
                    <a:pt x="3538" y="4956"/>
                    <a:pt x="4263" y="3836"/>
                  </a:cubicBezTo>
                  <a:cubicBezTo>
                    <a:pt x="5030" y="2657"/>
                    <a:pt x="4589" y="1306"/>
                    <a:pt x="4311" y="482"/>
                  </a:cubicBezTo>
                  <a:cubicBezTo>
                    <a:pt x="4205" y="176"/>
                    <a:pt x="3882" y="0"/>
                    <a:pt x="359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0" name="Google Shape;8420;p96"/>
            <p:cNvSpPr/>
            <p:nvPr/>
          </p:nvSpPr>
          <p:spPr>
            <a:xfrm>
              <a:off x="5441752" y="3027761"/>
              <a:ext cx="120572" cy="141585"/>
            </a:xfrm>
            <a:custGeom>
              <a:rect b="b" l="l" r="r" t="t"/>
              <a:pathLst>
                <a:path extrusionOk="0" h="5404" w="4602">
                  <a:moveTo>
                    <a:pt x="3365" y="1"/>
                  </a:moveTo>
                  <a:lnTo>
                    <a:pt x="3365" y="1"/>
                  </a:lnTo>
                  <a:cubicBezTo>
                    <a:pt x="3643" y="834"/>
                    <a:pt x="4026" y="2119"/>
                    <a:pt x="3288" y="3260"/>
                  </a:cubicBezTo>
                  <a:cubicBezTo>
                    <a:pt x="2569" y="4375"/>
                    <a:pt x="1366" y="4857"/>
                    <a:pt x="499" y="4857"/>
                  </a:cubicBezTo>
                  <a:cubicBezTo>
                    <a:pt x="315" y="4857"/>
                    <a:pt x="146" y="4835"/>
                    <a:pt x="1" y="4793"/>
                  </a:cubicBezTo>
                  <a:lnTo>
                    <a:pt x="1" y="4793"/>
                  </a:lnTo>
                  <a:cubicBezTo>
                    <a:pt x="16" y="5182"/>
                    <a:pt x="450" y="5404"/>
                    <a:pt x="1041" y="5404"/>
                  </a:cubicBezTo>
                  <a:cubicBezTo>
                    <a:pt x="1907" y="5404"/>
                    <a:pt x="3111" y="4928"/>
                    <a:pt x="3835" y="3806"/>
                  </a:cubicBezTo>
                  <a:cubicBezTo>
                    <a:pt x="4602" y="2627"/>
                    <a:pt x="4161" y="1285"/>
                    <a:pt x="3883" y="451"/>
                  </a:cubicBezTo>
                  <a:cubicBezTo>
                    <a:pt x="3796" y="231"/>
                    <a:pt x="3605" y="58"/>
                    <a:pt x="3365" y="1"/>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1" name="Google Shape;8421;p96"/>
            <p:cNvSpPr/>
            <p:nvPr/>
          </p:nvSpPr>
          <p:spPr>
            <a:xfrm>
              <a:off x="5382986" y="2999779"/>
              <a:ext cx="69640" cy="69587"/>
            </a:xfrm>
            <a:custGeom>
              <a:rect b="b" l="l" r="r" t="t"/>
              <a:pathLst>
                <a:path extrusionOk="0" h="2656" w="2658">
                  <a:moveTo>
                    <a:pt x="1473" y="1"/>
                  </a:moveTo>
                  <a:cubicBezTo>
                    <a:pt x="1003" y="1"/>
                    <a:pt x="495" y="370"/>
                    <a:pt x="288" y="838"/>
                  </a:cubicBezTo>
                  <a:cubicBezTo>
                    <a:pt x="1" y="1490"/>
                    <a:pt x="288" y="2248"/>
                    <a:pt x="940" y="2535"/>
                  </a:cubicBezTo>
                  <a:cubicBezTo>
                    <a:pt x="1123" y="2616"/>
                    <a:pt x="1339" y="2656"/>
                    <a:pt x="1555" y="2656"/>
                  </a:cubicBezTo>
                  <a:cubicBezTo>
                    <a:pt x="2108" y="2656"/>
                    <a:pt x="2657" y="2393"/>
                    <a:pt x="2637" y="1883"/>
                  </a:cubicBezTo>
                  <a:cubicBezTo>
                    <a:pt x="2608" y="1289"/>
                    <a:pt x="2368" y="522"/>
                    <a:pt x="1985" y="187"/>
                  </a:cubicBezTo>
                  <a:cubicBezTo>
                    <a:pt x="1834" y="57"/>
                    <a:pt x="1656" y="1"/>
                    <a:pt x="1473"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2" name="Google Shape;8422;p96"/>
            <p:cNvSpPr/>
            <p:nvPr/>
          </p:nvSpPr>
          <p:spPr>
            <a:xfrm>
              <a:off x="5390767" y="3000644"/>
              <a:ext cx="61858" cy="68932"/>
            </a:xfrm>
            <a:custGeom>
              <a:rect b="b" l="l" r="r" t="t"/>
              <a:pathLst>
                <a:path extrusionOk="0" h="2631" w="2361">
                  <a:moveTo>
                    <a:pt x="1391" y="0"/>
                  </a:moveTo>
                  <a:cubicBezTo>
                    <a:pt x="1573" y="374"/>
                    <a:pt x="1678" y="786"/>
                    <a:pt x="1697" y="1208"/>
                  </a:cubicBezTo>
                  <a:cubicBezTo>
                    <a:pt x="1718" y="1718"/>
                    <a:pt x="1168" y="1981"/>
                    <a:pt x="616" y="1981"/>
                  </a:cubicBezTo>
                  <a:cubicBezTo>
                    <a:pt x="400" y="1981"/>
                    <a:pt x="184" y="1941"/>
                    <a:pt x="1" y="1860"/>
                  </a:cubicBezTo>
                  <a:lnTo>
                    <a:pt x="1" y="1860"/>
                  </a:lnTo>
                  <a:cubicBezTo>
                    <a:pt x="125" y="2147"/>
                    <a:pt x="365" y="2377"/>
                    <a:pt x="653" y="2512"/>
                  </a:cubicBezTo>
                  <a:cubicBezTo>
                    <a:pt x="830" y="2591"/>
                    <a:pt x="1041" y="2630"/>
                    <a:pt x="1253" y="2630"/>
                  </a:cubicBezTo>
                  <a:cubicBezTo>
                    <a:pt x="1805" y="2630"/>
                    <a:pt x="2360" y="2363"/>
                    <a:pt x="2340" y="1850"/>
                  </a:cubicBezTo>
                  <a:cubicBezTo>
                    <a:pt x="2311" y="1256"/>
                    <a:pt x="2071" y="489"/>
                    <a:pt x="1688" y="154"/>
                  </a:cubicBezTo>
                  <a:cubicBezTo>
                    <a:pt x="1602" y="77"/>
                    <a:pt x="1506" y="29"/>
                    <a:pt x="139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3" name="Google Shape;8423;p96"/>
            <p:cNvSpPr/>
            <p:nvPr/>
          </p:nvSpPr>
          <p:spPr>
            <a:xfrm>
              <a:off x="5510554" y="2894429"/>
              <a:ext cx="37571" cy="42706"/>
            </a:xfrm>
            <a:custGeom>
              <a:rect b="b" l="l" r="r" t="t"/>
              <a:pathLst>
                <a:path extrusionOk="0" h="1630" w="1434">
                  <a:moveTo>
                    <a:pt x="831" y="1"/>
                  </a:moveTo>
                  <a:cubicBezTo>
                    <a:pt x="670" y="1"/>
                    <a:pt x="510" y="88"/>
                    <a:pt x="432" y="297"/>
                  </a:cubicBezTo>
                  <a:lnTo>
                    <a:pt x="1" y="1275"/>
                  </a:lnTo>
                  <a:cubicBezTo>
                    <a:pt x="58" y="1264"/>
                    <a:pt x="117" y="1258"/>
                    <a:pt x="177" y="1258"/>
                  </a:cubicBezTo>
                  <a:cubicBezTo>
                    <a:pt x="275" y="1258"/>
                    <a:pt x="375" y="1273"/>
                    <a:pt x="471" y="1303"/>
                  </a:cubicBezTo>
                  <a:cubicBezTo>
                    <a:pt x="614" y="1380"/>
                    <a:pt x="729" y="1495"/>
                    <a:pt x="816" y="1629"/>
                  </a:cubicBezTo>
                  <a:lnTo>
                    <a:pt x="1247" y="661"/>
                  </a:lnTo>
                  <a:cubicBezTo>
                    <a:pt x="1433" y="295"/>
                    <a:pt x="1129" y="1"/>
                    <a:pt x="831"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4" name="Google Shape;8424;p96"/>
            <p:cNvSpPr/>
            <p:nvPr/>
          </p:nvSpPr>
          <p:spPr>
            <a:xfrm>
              <a:off x="5597721" y="2995928"/>
              <a:ext cx="46846" cy="32619"/>
            </a:xfrm>
            <a:custGeom>
              <a:rect b="b" l="l" r="r" t="t"/>
              <a:pathLst>
                <a:path extrusionOk="0" h="1245" w="1788">
                  <a:moveTo>
                    <a:pt x="1152" y="0"/>
                  </a:moveTo>
                  <a:cubicBezTo>
                    <a:pt x="1103" y="0"/>
                    <a:pt x="1051" y="8"/>
                    <a:pt x="997" y="27"/>
                  </a:cubicBezTo>
                  <a:lnTo>
                    <a:pt x="0" y="410"/>
                  </a:lnTo>
                  <a:cubicBezTo>
                    <a:pt x="134" y="497"/>
                    <a:pt x="240" y="621"/>
                    <a:pt x="307" y="765"/>
                  </a:cubicBezTo>
                  <a:cubicBezTo>
                    <a:pt x="355" y="918"/>
                    <a:pt x="355" y="1081"/>
                    <a:pt x="316" y="1244"/>
                  </a:cubicBezTo>
                  <a:lnTo>
                    <a:pt x="1313" y="861"/>
                  </a:lnTo>
                  <a:cubicBezTo>
                    <a:pt x="1787" y="663"/>
                    <a:pt x="1587" y="0"/>
                    <a:pt x="1152"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5" name="Google Shape;8425;p96"/>
            <p:cNvSpPr/>
            <p:nvPr/>
          </p:nvSpPr>
          <p:spPr>
            <a:xfrm>
              <a:off x="5594184" y="3123941"/>
              <a:ext cx="47448" cy="33824"/>
            </a:xfrm>
            <a:custGeom>
              <a:rect b="b" l="l" r="r" t="t"/>
              <a:pathLst>
                <a:path extrusionOk="0" h="1291" w="1811">
                  <a:moveTo>
                    <a:pt x="365" y="1"/>
                  </a:moveTo>
                  <a:lnTo>
                    <a:pt x="365" y="1"/>
                  </a:lnTo>
                  <a:cubicBezTo>
                    <a:pt x="394" y="154"/>
                    <a:pt x="384" y="317"/>
                    <a:pt x="327" y="470"/>
                  </a:cubicBezTo>
                  <a:cubicBezTo>
                    <a:pt x="250" y="614"/>
                    <a:pt x="135" y="729"/>
                    <a:pt x="1" y="815"/>
                  </a:cubicBezTo>
                  <a:lnTo>
                    <a:pt x="979" y="1247"/>
                  </a:lnTo>
                  <a:cubicBezTo>
                    <a:pt x="1046" y="1277"/>
                    <a:pt x="1111" y="1290"/>
                    <a:pt x="1172" y="1290"/>
                  </a:cubicBezTo>
                  <a:cubicBezTo>
                    <a:pt x="1593" y="1290"/>
                    <a:pt x="1811" y="642"/>
                    <a:pt x="1333" y="432"/>
                  </a:cubicBezTo>
                  <a:lnTo>
                    <a:pt x="365"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6" name="Google Shape;8426;p96"/>
            <p:cNvSpPr/>
            <p:nvPr/>
          </p:nvSpPr>
          <p:spPr>
            <a:xfrm>
              <a:off x="5503034" y="3211082"/>
              <a:ext cx="35894" cy="42470"/>
            </a:xfrm>
            <a:custGeom>
              <a:rect b="b" l="l" r="r" t="t"/>
              <a:pathLst>
                <a:path extrusionOk="0" h="1621" w="1370">
                  <a:moveTo>
                    <a:pt x="834" y="1"/>
                  </a:moveTo>
                  <a:cubicBezTo>
                    <a:pt x="710" y="221"/>
                    <a:pt x="472" y="357"/>
                    <a:pt x="226" y="357"/>
                  </a:cubicBezTo>
                  <a:cubicBezTo>
                    <a:pt x="151" y="357"/>
                    <a:pt x="75" y="344"/>
                    <a:pt x="0" y="317"/>
                  </a:cubicBezTo>
                  <a:lnTo>
                    <a:pt x="0" y="317"/>
                  </a:lnTo>
                  <a:lnTo>
                    <a:pt x="384" y="1314"/>
                  </a:lnTo>
                  <a:cubicBezTo>
                    <a:pt x="458" y="1530"/>
                    <a:pt x="623" y="1620"/>
                    <a:pt x="791" y="1620"/>
                  </a:cubicBezTo>
                  <a:cubicBezTo>
                    <a:pt x="1077" y="1620"/>
                    <a:pt x="1369" y="1355"/>
                    <a:pt x="1218" y="998"/>
                  </a:cubicBezTo>
                  <a:lnTo>
                    <a:pt x="834" y="1"/>
                  </a:ln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7" name="Google Shape;8427;p96"/>
            <p:cNvSpPr/>
            <p:nvPr/>
          </p:nvSpPr>
          <p:spPr>
            <a:xfrm>
              <a:off x="5369912" y="3207571"/>
              <a:ext cx="37466" cy="42706"/>
            </a:xfrm>
            <a:custGeom>
              <a:rect b="b" l="l" r="r" t="t"/>
              <a:pathLst>
                <a:path extrusionOk="0" h="1630" w="1430">
                  <a:moveTo>
                    <a:pt x="624" y="1"/>
                  </a:moveTo>
                  <a:lnTo>
                    <a:pt x="193" y="978"/>
                  </a:lnTo>
                  <a:cubicBezTo>
                    <a:pt x="1" y="1338"/>
                    <a:pt x="302" y="1630"/>
                    <a:pt x="598" y="1630"/>
                  </a:cubicBezTo>
                  <a:cubicBezTo>
                    <a:pt x="760" y="1630"/>
                    <a:pt x="920" y="1543"/>
                    <a:pt x="998" y="1333"/>
                  </a:cubicBezTo>
                  <a:lnTo>
                    <a:pt x="1429" y="365"/>
                  </a:lnTo>
                  <a:lnTo>
                    <a:pt x="1429" y="365"/>
                  </a:lnTo>
                  <a:cubicBezTo>
                    <a:pt x="1380" y="374"/>
                    <a:pt x="1330" y="378"/>
                    <a:pt x="1280" y="378"/>
                  </a:cubicBezTo>
                  <a:cubicBezTo>
                    <a:pt x="1173" y="378"/>
                    <a:pt x="1064" y="359"/>
                    <a:pt x="960" y="327"/>
                  </a:cubicBezTo>
                  <a:cubicBezTo>
                    <a:pt x="826" y="250"/>
                    <a:pt x="701" y="135"/>
                    <a:pt x="624"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8" name="Google Shape;8428;p96"/>
            <p:cNvSpPr/>
            <p:nvPr/>
          </p:nvSpPr>
          <p:spPr>
            <a:xfrm>
              <a:off x="5273444" y="3116159"/>
              <a:ext cx="47029" cy="32698"/>
            </a:xfrm>
            <a:custGeom>
              <a:rect b="b" l="l" r="r" t="t"/>
              <a:pathLst>
                <a:path extrusionOk="0" h="1248" w="1795">
                  <a:moveTo>
                    <a:pt x="1469" y="1"/>
                  </a:moveTo>
                  <a:lnTo>
                    <a:pt x="472" y="384"/>
                  </a:lnTo>
                  <a:cubicBezTo>
                    <a:pt x="1" y="590"/>
                    <a:pt x="196" y="1247"/>
                    <a:pt x="633" y="1247"/>
                  </a:cubicBezTo>
                  <a:cubicBezTo>
                    <a:pt x="685" y="1247"/>
                    <a:pt x="740" y="1238"/>
                    <a:pt x="798" y="1218"/>
                  </a:cubicBezTo>
                  <a:lnTo>
                    <a:pt x="1795" y="834"/>
                  </a:lnTo>
                  <a:cubicBezTo>
                    <a:pt x="1661" y="748"/>
                    <a:pt x="1546" y="624"/>
                    <a:pt x="1479" y="480"/>
                  </a:cubicBezTo>
                  <a:cubicBezTo>
                    <a:pt x="1431" y="326"/>
                    <a:pt x="1431" y="164"/>
                    <a:pt x="1469"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29" name="Google Shape;8429;p96"/>
            <p:cNvSpPr/>
            <p:nvPr/>
          </p:nvSpPr>
          <p:spPr>
            <a:xfrm>
              <a:off x="5277452" y="2987517"/>
              <a:ext cx="46295" cy="33248"/>
            </a:xfrm>
            <a:custGeom>
              <a:rect b="b" l="l" r="r" t="t"/>
              <a:pathLst>
                <a:path extrusionOk="0" h="1269" w="1767">
                  <a:moveTo>
                    <a:pt x="629" y="0"/>
                  </a:moveTo>
                  <a:cubicBezTo>
                    <a:pt x="208" y="0"/>
                    <a:pt x="0" y="607"/>
                    <a:pt x="434" y="837"/>
                  </a:cubicBezTo>
                  <a:lnTo>
                    <a:pt x="1412" y="1268"/>
                  </a:lnTo>
                  <a:cubicBezTo>
                    <a:pt x="1383" y="1115"/>
                    <a:pt x="1393" y="952"/>
                    <a:pt x="1450" y="798"/>
                  </a:cubicBezTo>
                  <a:cubicBezTo>
                    <a:pt x="1517" y="664"/>
                    <a:pt x="1632" y="540"/>
                    <a:pt x="1766" y="463"/>
                  </a:cubicBezTo>
                  <a:lnTo>
                    <a:pt x="798" y="32"/>
                  </a:lnTo>
                  <a:cubicBezTo>
                    <a:pt x="739" y="10"/>
                    <a:pt x="682" y="0"/>
                    <a:pt x="629"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0" name="Google Shape;8430;p96"/>
            <p:cNvSpPr/>
            <p:nvPr/>
          </p:nvSpPr>
          <p:spPr>
            <a:xfrm>
              <a:off x="5379265" y="2891285"/>
              <a:ext cx="35632" cy="42575"/>
            </a:xfrm>
            <a:custGeom>
              <a:rect b="b" l="l" r="r" t="t"/>
              <a:pathLst>
                <a:path extrusionOk="0" h="1625" w="1360">
                  <a:moveTo>
                    <a:pt x="576" y="0"/>
                  </a:moveTo>
                  <a:cubicBezTo>
                    <a:pt x="289" y="0"/>
                    <a:pt x="1" y="264"/>
                    <a:pt x="152" y="628"/>
                  </a:cubicBezTo>
                  <a:lnTo>
                    <a:pt x="536" y="1625"/>
                  </a:lnTo>
                  <a:cubicBezTo>
                    <a:pt x="661" y="1395"/>
                    <a:pt x="896" y="1263"/>
                    <a:pt x="1141" y="1263"/>
                  </a:cubicBezTo>
                  <a:cubicBezTo>
                    <a:pt x="1214" y="1263"/>
                    <a:pt x="1288" y="1275"/>
                    <a:pt x="1360" y="1299"/>
                  </a:cubicBezTo>
                  <a:lnTo>
                    <a:pt x="986" y="302"/>
                  </a:lnTo>
                  <a:cubicBezTo>
                    <a:pt x="908" y="90"/>
                    <a:pt x="742" y="0"/>
                    <a:pt x="576" y="0"/>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31" name="Google Shape;8431;p96"/>
          <p:cNvGrpSpPr/>
          <p:nvPr/>
        </p:nvGrpSpPr>
        <p:grpSpPr>
          <a:xfrm>
            <a:off x="7626322" y="3177824"/>
            <a:ext cx="214759" cy="357030"/>
            <a:chOff x="2235125" y="238075"/>
            <a:chExt cx="3144350" cy="5227375"/>
          </a:xfrm>
        </p:grpSpPr>
        <p:sp>
          <p:nvSpPr>
            <p:cNvPr id="8432" name="Google Shape;8432;p96"/>
            <p:cNvSpPr/>
            <p:nvPr/>
          </p:nvSpPr>
          <p:spPr>
            <a:xfrm>
              <a:off x="2650075" y="593150"/>
              <a:ext cx="2312675" cy="2882350"/>
            </a:xfrm>
            <a:custGeom>
              <a:rect b="b" l="l" r="r" t="t"/>
              <a:pathLst>
                <a:path extrusionOk="0" h="115294" w="92507">
                  <a:moveTo>
                    <a:pt x="53000" y="6675"/>
                  </a:moveTo>
                  <a:lnTo>
                    <a:pt x="53000" y="27022"/>
                  </a:lnTo>
                  <a:lnTo>
                    <a:pt x="6325" y="27022"/>
                  </a:lnTo>
                  <a:lnTo>
                    <a:pt x="6325" y="6675"/>
                  </a:lnTo>
                  <a:cubicBezTo>
                    <a:pt x="14088" y="7462"/>
                    <a:pt x="21879" y="7856"/>
                    <a:pt x="29668" y="7856"/>
                  </a:cubicBezTo>
                  <a:cubicBezTo>
                    <a:pt x="37457" y="7856"/>
                    <a:pt x="45245" y="7462"/>
                    <a:pt x="53000" y="6675"/>
                  </a:cubicBezTo>
                  <a:close/>
                  <a:moveTo>
                    <a:pt x="86182" y="6675"/>
                  </a:moveTo>
                  <a:lnTo>
                    <a:pt x="86182" y="27022"/>
                  </a:lnTo>
                  <a:lnTo>
                    <a:pt x="59324" y="27022"/>
                  </a:lnTo>
                  <a:lnTo>
                    <a:pt x="59324" y="7863"/>
                  </a:lnTo>
                  <a:cubicBezTo>
                    <a:pt x="60136" y="7871"/>
                    <a:pt x="60949" y="7875"/>
                    <a:pt x="61761" y="7875"/>
                  </a:cubicBezTo>
                  <a:cubicBezTo>
                    <a:pt x="69908" y="7875"/>
                    <a:pt x="78063" y="7482"/>
                    <a:pt x="86182" y="6675"/>
                  </a:cubicBezTo>
                  <a:close/>
                  <a:moveTo>
                    <a:pt x="86182" y="33289"/>
                  </a:moveTo>
                  <a:lnTo>
                    <a:pt x="86182" y="43821"/>
                  </a:lnTo>
                  <a:lnTo>
                    <a:pt x="59324" y="43821"/>
                  </a:lnTo>
                  <a:lnTo>
                    <a:pt x="59324" y="33289"/>
                  </a:lnTo>
                  <a:close/>
                  <a:moveTo>
                    <a:pt x="52957" y="33332"/>
                  </a:moveTo>
                  <a:lnTo>
                    <a:pt x="52957" y="43863"/>
                  </a:lnTo>
                  <a:lnTo>
                    <a:pt x="6282" y="43863"/>
                  </a:lnTo>
                  <a:lnTo>
                    <a:pt x="6282" y="33332"/>
                  </a:lnTo>
                  <a:close/>
                  <a:moveTo>
                    <a:pt x="86182" y="50188"/>
                  </a:moveTo>
                  <a:lnTo>
                    <a:pt x="86182" y="85587"/>
                  </a:lnTo>
                  <a:cubicBezTo>
                    <a:pt x="86182" y="99146"/>
                    <a:pt x="74983" y="108967"/>
                    <a:pt x="62781" y="108967"/>
                  </a:cubicBezTo>
                  <a:cubicBezTo>
                    <a:pt x="58952" y="108967"/>
                    <a:pt x="55023" y="108000"/>
                    <a:pt x="51312" y="105877"/>
                  </a:cubicBezTo>
                  <a:cubicBezTo>
                    <a:pt x="56448" y="100368"/>
                    <a:pt x="59324" y="93128"/>
                    <a:pt x="59324" y="85587"/>
                  </a:cubicBezTo>
                  <a:lnTo>
                    <a:pt x="59324" y="50188"/>
                  </a:lnTo>
                  <a:close/>
                  <a:moveTo>
                    <a:pt x="53000" y="50145"/>
                  </a:moveTo>
                  <a:cubicBezTo>
                    <a:pt x="52957" y="88235"/>
                    <a:pt x="53272" y="87419"/>
                    <a:pt x="52313" y="91154"/>
                  </a:cubicBezTo>
                  <a:cubicBezTo>
                    <a:pt x="49687" y="101959"/>
                    <a:pt x="39927" y="108973"/>
                    <a:pt x="29584" y="108973"/>
                  </a:cubicBezTo>
                  <a:cubicBezTo>
                    <a:pt x="25163" y="108973"/>
                    <a:pt x="20635" y="107691"/>
                    <a:pt x="16513" y="104875"/>
                  </a:cubicBezTo>
                  <a:cubicBezTo>
                    <a:pt x="5495" y="97335"/>
                    <a:pt x="6368" y="84800"/>
                    <a:pt x="6325" y="84629"/>
                  </a:cubicBezTo>
                  <a:lnTo>
                    <a:pt x="6325" y="50145"/>
                  </a:lnTo>
                  <a:close/>
                  <a:moveTo>
                    <a:pt x="89327" y="1"/>
                  </a:moveTo>
                  <a:cubicBezTo>
                    <a:pt x="89210" y="1"/>
                    <a:pt x="89091" y="8"/>
                    <a:pt x="88972" y="22"/>
                  </a:cubicBezTo>
                  <a:cubicBezTo>
                    <a:pt x="80273" y="1030"/>
                    <a:pt x="71531" y="1529"/>
                    <a:pt x="62773" y="1529"/>
                  </a:cubicBezTo>
                  <a:cubicBezTo>
                    <a:pt x="61462" y="1529"/>
                    <a:pt x="60150" y="1518"/>
                    <a:pt x="58838" y="1496"/>
                  </a:cubicBezTo>
                  <a:cubicBezTo>
                    <a:pt x="58162" y="418"/>
                    <a:pt x="57448" y="57"/>
                    <a:pt x="55903" y="57"/>
                  </a:cubicBezTo>
                  <a:cubicBezTo>
                    <a:pt x="52772" y="57"/>
                    <a:pt x="46227" y="1539"/>
                    <a:pt x="29663" y="1539"/>
                  </a:cubicBezTo>
                  <a:cubicBezTo>
                    <a:pt x="11961" y="1539"/>
                    <a:pt x="6138" y="19"/>
                    <a:pt x="3358" y="19"/>
                  </a:cubicBezTo>
                  <a:cubicBezTo>
                    <a:pt x="2322" y="19"/>
                    <a:pt x="1708" y="230"/>
                    <a:pt x="1060" y="809"/>
                  </a:cubicBezTo>
                  <a:cubicBezTo>
                    <a:pt x="387" y="1395"/>
                    <a:pt x="1" y="2254"/>
                    <a:pt x="15" y="3155"/>
                  </a:cubicBezTo>
                  <a:lnTo>
                    <a:pt x="15" y="85587"/>
                  </a:lnTo>
                  <a:cubicBezTo>
                    <a:pt x="15" y="102909"/>
                    <a:pt x="14288" y="115293"/>
                    <a:pt x="29739" y="115293"/>
                  </a:cubicBezTo>
                  <a:cubicBezTo>
                    <a:pt x="35297" y="115293"/>
                    <a:pt x="41007" y="113691"/>
                    <a:pt x="46261" y="110141"/>
                  </a:cubicBezTo>
                  <a:cubicBezTo>
                    <a:pt x="51502" y="113674"/>
                    <a:pt x="57200" y="115268"/>
                    <a:pt x="62748" y="115268"/>
                  </a:cubicBezTo>
                  <a:cubicBezTo>
                    <a:pt x="78209" y="115268"/>
                    <a:pt x="92506" y="102888"/>
                    <a:pt x="92506" y="85587"/>
                  </a:cubicBezTo>
                  <a:lnTo>
                    <a:pt x="92506" y="3155"/>
                  </a:lnTo>
                  <a:cubicBezTo>
                    <a:pt x="92466" y="1403"/>
                    <a:pt x="91013" y="1"/>
                    <a:pt x="89327" y="1"/>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3" name="Google Shape;8433;p96"/>
            <p:cNvSpPr/>
            <p:nvPr/>
          </p:nvSpPr>
          <p:spPr>
            <a:xfrm>
              <a:off x="3257850" y="3360975"/>
              <a:ext cx="269025" cy="1808275"/>
            </a:xfrm>
            <a:custGeom>
              <a:rect b="b" l="l" r="r" t="t"/>
              <a:pathLst>
                <a:path extrusionOk="0" h="72331" w="10761">
                  <a:moveTo>
                    <a:pt x="0" y="0"/>
                  </a:moveTo>
                  <a:lnTo>
                    <a:pt x="0" y="72331"/>
                  </a:lnTo>
                  <a:lnTo>
                    <a:pt x="10760" y="72331"/>
                  </a:lnTo>
                  <a:lnTo>
                    <a:pt x="10760" y="0"/>
                  </a:lnTo>
                  <a:cubicBezTo>
                    <a:pt x="8979" y="351"/>
                    <a:pt x="7176" y="526"/>
                    <a:pt x="5375" y="526"/>
                  </a:cubicBezTo>
                  <a:cubicBezTo>
                    <a:pt x="3574" y="526"/>
                    <a:pt x="1774" y="351"/>
                    <a:pt x="0"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4" name="Google Shape;8434;p96"/>
            <p:cNvSpPr/>
            <p:nvPr/>
          </p:nvSpPr>
          <p:spPr>
            <a:xfrm>
              <a:off x="3093300" y="5170300"/>
              <a:ext cx="596675" cy="295150"/>
            </a:xfrm>
            <a:custGeom>
              <a:rect b="b" l="l" r="r" t="t"/>
              <a:pathLst>
                <a:path extrusionOk="0" h="11806" w="23867">
                  <a:moveTo>
                    <a:pt x="17762" y="0"/>
                  </a:moveTo>
                  <a:cubicBezTo>
                    <a:pt x="17751" y="0"/>
                    <a:pt x="17740" y="0"/>
                    <a:pt x="17729" y="1"/>
                  </a:cubicBezTo>
                  <a:lnTo>
                    <a:pt x="6196" y="1"/>
                  </a:lnTo>
                  <a:cubicBezTo>
                    <a:pt x="4536" y="1"/>
                    <a:pt x="3062" y="1045"/>
                    <a:pt x="2519" y="2605"/>
                  </a:cubicBezTo>
                  <a:lnTo>
                    <a:pt x="701" y="7827"/>
                  </a:lnTo>
                  <a:cubicBezTo>
                    <a:pt x="0" y="9759"/>
                    <a:pt x="1488" y="11805"/>
                    <a:pt x="3534" y="11805"/>
                  </a:cubicBezTo>
                  <a:lnTo>
                    <a:pt x="20347" y="11805"/>
                  </a:lnTo>
                  <a:cubicBezTo>
                    <a:pt x="22393" y="11805"/>
                    <a:pt x="23867" y="9759"/>
                    <a:pt x="23223" y="7827"/>
                  </a:cubicBezTo>
                  <a:lnTo>
                    <a:pt x="21392" y="2605"/>
                  </a:lnTo>
                  <a:cubicBezTo>
                    <a:pt x="20866" y="1055"/>
                    <a:pt x="19408"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5" name="Google Shape;8435;p96"/>
            <p:cNvSpPr/>
            <p:nvPr/>
          </p:nvSpPr>
          <p:spPr>
            <a:xfrm>
              <a:off x="3921750" y="5170300"/>
              <a:ext cx="596700" cy="295150"/>
            </a:xfrm>
            <a:custGeom>
              <a:rect b="b" l="l" r="r" t="t"/>
              <a:pathLst>
                <a:path extrusionOk="0" h="11806" w="23868">
                  <a:moveTo>
                    <a:pt x="17762" y="0"/>
                  </a:moveTo>
                  <a:cubicBezTo>
                    <a:pt x="17751" y="0"/>
                    <a:pt x="17740" y="0"/>
                    <a:pt x="17729" y="1"/>
                  </a:cubicBezTo>
                  <a:lnTo>
                    <a:pt x="6182" y="1"/>
                  </a:lnTo>
                  <a:cubicBezTo>
                    <a:pt x="4537" y="1"/>
                    <a:pt x="3063" y="1045"/>
                    <a:pt x="2534" y="2605"/>
                  </a:cubicBezTo>
                  <a:lnTo>
                    <a:pt x="702" y="7827"/>
                  </a:lnTo>
                  <a:cubicBezTo>
                    <a:pt x="1" y="9759"/>
                    <a:pt x="1489" y="11805"/>
                    <a:pt x="3535" y="11805"/>
                  </a:cubicBezTo>
                  <a:lnTo>
                    <a:pt x="20348" y="11805"/>
                  </a:lnTo>
                  <a:cubicBezTo>
                    <a:pt x="22408" y="11805"/>
                    <a:pt x="23868" y="9788"/>
                    <a:pt x="23210" y="7827"/>
                  </a:cubicBezTo>
                  <a:lnTo>
                    <a:pt x="21378" y="2605"/>
                  </a:lnTo>
                  <a:cubicBezTo>
                    <a:pt x="20852" y="1055"/>
                    <a:pt x="19394" y="0"/>
                    <a:pt x="17762"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6" name="Google Shape;8436;p96"/>
            <p:cNvSpPr/>
            <p:nvPr/>
          </p:nvSpPr>
          <p:spPr>
            <a:xfrm>
              <a:off x="2235125" y="238575"/>
              <a:ext cx="2312300" cy="451450"/>
            </a:xfrm>
            <a:custGeom>
              <a:rect b="b" l="l" r="r" t="t"/>
              <a:pathLst>
                <a:path extrusionOk="0" h="18058" w="92492">
                  <a:moveTo>
                    <a:pt x="7935" y="1"/>
                  </a:moveTo>
                  <a:cubicBezTo>
                    <a:pt x="4432" y="1"/>
                    <a:pt x="1333" y="2523"/>
                    <a:pt x="702" y="6077"/>
                  </a:cubicBezTo>
                  <a:cubicBezTo>
                    <a:pt x="1" y="10041"/>
                    <a:pt x="2605" y="13833"/>
                    <a:pt x="6554" y="14591"/>
                  </a:cubicBezTo>
                  <a:cubicBezTo>
                    <a:pt x="19689" y="16902"/>
                    <a:pt x="32975" y="18057"/>
                    <a:pt x="46261" y="18057"/>
                  </a:cubicBezTo>
                  <a:cubicBezTo>
                    <a:pt x="59546" y="18057"/>
                    <a:pt x="72832" y="16902"/>
                    <a:pt x="85967" y="14591"/>
                  </a:cubicBezTo>
                  <a:cubicBezTo>
                    <a:pt x="89902" y="13818"/>
                    <a:pt x="92492" y="10041"/>
                    <a:pt x="91791" y="6092"/>
                  </a:cubicBezTo>
                  <a:cubicBezTo>
                    <a:pt x="91157" y="2525"/>
                    <a:pt x="88061" y="8"/>
                    <a:pt x="84547" y="8"/>
                  </a:cubicBezTo>
                  <a:cubicBezTo>
                    <a:pt x="84170" y="8"/>
                    <a:pt x="83789" y="37"/>
                    <a:pt x="83406" y="96"/>
                  </a:cubicBezTo>
                  <a:cubicBezTo>
                    <a:pt x="71122" y="2250"/>
                    <a:pt x="58695" y="3327"/>
                    <a:pt x="46266" y="3327"/>
                  </a:cubicBezTo>
                  <a:cubicBezTo>
                    <a:pt x="33837" y="3327"/>
                    <a:pt x="21407" y="2250"/>
                    <a:pt x="9115" y="96"/>
                  </a:cubicBezTo>
                  <a:cubicBezTo>
                    <a:pt x="8719" y="32"/>
                    <a:pt x="8324" y="1"/>
                    <a:pt x="7935"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7" name="Google Shape;8437;p96"/>
            <p:cNvSpPr/>
            <p:nvPr/>
          </p:nvSpPr>
          <p:spPr>
            <a:xfrm>
              <a:off x="2251950" y="243125"/>
              <a:ext cx="2337325" cy="448250"/>
            </a:xfrm>
            <a:custGeom>
              <a:rect b="b" l="l" r="r" t="t"/>
              <a:pathLst>
                <a:path extrusionOk="0" h="17930" w="93493">
                  <a:moveTo>
                    <a:pt x="85738" y="0"/>
                  </a:moveTo>
                  <a:lnTo>
                    <a:pt x="85738" y="0"/>
                  </a:lnTo>
                  <a:cubicBezTo>
                    <a:pt x="86768" y="4136"/>
                    <a:pt x="84063" y="8285"/>
                    <a:pt x="79857" y="9015"/>
                  </a:cubicBezTo>
                  <a:cubicBezTo>
                    <a:pt x="66729" y="11333"/>
                    <a:pt x="53447" y="12492"/>
                    <a:pt x="40165" y="12492"/>
                  </a:cubicBezTo>
                  <a:cubicBezTo>
                    <a:pt x="26883" y="12492"/>
                    <a:pt x="13601" y="11333"/>
                    <a:pt x="473" y="9015"/>
                  </a:cubicBezTo>
                  <a:cubicBezTo>
                    <a:pt x="315" y="8958"/>
                    <a:pt x="158" y="8929"/>
                    <a:pt x="0" y="8929"/>
                  </a:cubicBezTo>
                  <a:cubicBezTo>
                    <a:pt x="716" y="11748"/>
                    <a:pt x="3005" y="13908"/>
                    <a:pt x="5881" y="14452"/>
                  </a:cubicBezTo>
                  <a:cubicBezTo>
                    <a:pt x="19009" y="16770"/>
                    <a:pt x="32291" y="17929"/>
                    <a:pt x="45573" y="17929"/>
                  </a:cubicBezTo>
                  <a:cubicBezTo>
                    <a:pt x="58855" y="17929"/>
                    <a:pt x="72137" y="16770"/>
                    <a:pt x="85265" y="14452"/>
                  </a:cubicBezTo>
                  <a:cubicBezTo>
                    <a:pt x="93092" y="13021"/>
                    <a:pt x="93493" y="1875"/>
                    <a:pt x="85738"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8" name="Google Shape;8438;p96"/>
            <p:cNvSpPr/>
            <p:nvPr/>
          </p:nvSpPr>
          <p:spPr>
            <a:xfrm>
              <a:off x="3807650" y="238075"/>
              <a:ext cx="1571825" cy="453150"/>
            </a:xfrm>
            <a:custGeom>
              <a:rect b="b" l="l" r="r" t="t"/>
              <a:pathLst>
                <a:path extrusionOk="0" h="18126" w="62873">
                  <a:moveTo>
                    <a:pt x="54987" y="1"/>
                  </a:moveTo>
                  <a:cubicBezTo>
                    <a:pt x="54558" y="1"/>
                    <a:pt x="54124" y="38"/>
                    <a:pt x="53686" y="116"/>
                  </a:cubicBezTo>
                  <a:cubicBezTo>
                    <a:pt x="45116" y="1619"/>
                    <a:pt x="36473" y="2606"/>
                    <a:pt x="27774" y="3078"/>
                  </a:cubicBezTo>
                  <a:cubicBezTo>
                    <a:pt x="30964" y="7471"/>
                    <a:pt x="28432" y="13695"/>
                    <a:pt x="23123" y="14654"/>
                  </a:cubicBezTo>
                  <a:cubicBezTo>
                    <a:pt x="15468" y="15999"/>
                    <a:pt x="7741" y="16958"/>
                    <a:pt x="1" y="17530"/>
                  </a:cubicBezTo>
                  <a:cubicBezTo>
                    <a:pt x="5490" y="17927"/>
                    <a:pt x="10989" y="18125"/>
                    <a:pt x="16487" y="18125"/>
                  </a:cubicBezTo>
                  <a:cubicBezTo>
                    <a:pt x="29806" y="18125"/>
                    <a:pt x="43116" y="16963"/>
                    <a:pt x="56262" y="14654"/>
                  </a:cubicBezTo>
                  <a:cubicBezTo>
                    <a:pt x="60225" y="13924"/>
                    <a:pt x="62873" y="10090"/>
                    <a:pt x="62229" y="6083"/>
                  </a:cubicBezTo>
                  <a:cubicBezTo>
                    <a:pt x="61591" y="2514"/>
                    <a:pt x="58490" y="1"/>
                    <a:pt x="54987" y="1"/>
                  </a:cubicBezTo>
                  <a:close/>
                </a:path>
              </a:pathLst>
            </a:custGeom>
            <a:solidFill>
              <a:srgbClr val="A4B3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39" name="Google Shape;8439;p96"/>
            <p:cNvSpPr/>
            <p:nvPr/>
          </p:nvSpPr>
          <p:spPr>
            <a:xfrm>
              <a:off x="3805500" y="298575"/>
              <a:ext cx="1011300" cy="385275"/>
            </a:xfrm>
            <a:custGeom>
              <a:rect b="b" l="l" r="r" t="t"/>
              <a:pathLst>
                <a:path extrusionOk="0" h="15411" w="40452">
                  <a:moveTo>
                    <a:pt x="36531" y="0"/>
                  </a:moveTo>
                  <a:lnTo>
                    <a:pt x="36531" y="0"/>
                  </a:lnTo>
                  <a:cubicBezTo>
                    <a:pt x="33612" y="258"/>
                    <a:pt x="30736" y="487"/>
                    <a:pt x="27774" y="658"/>
                  </a:cubicBezTo>
                  <a:cubicBezTo>
                    <a:pt x="30950" y="5051"/>
                    <a:pt x="28432" y="11275"/>
                    <a:pt x="23109" y="12234"/>
                  </a:cubicBezTo>
                  <a:cubicBezTo>
                    <a:pt x="15468" y="13579"/>
                    <a:pt x="7742" y="14538"/>
                    <a:pt x="1" y="15110"/>
                  </a:cubicBezTo>
                  <a:cubicBezTo>
                    <a:pt x="1560" y="15196"/>
                    <a:pt x="3091" y="15325"/>
                    <a:pt x="4651" y="15411"/>
                  </a:cubicBezTo>
                  <a:cubicBezTo>
                    <a:pt x="13937" y="14938"/>
                    <a:pt x="23195" y="13880"/>
                    <a:pt x="32352" y="12277"/>
                  </a:cubicBezTo>
                  <a:cubicBezTo>
                    <a:pt x="38090" y="11190"/>
                    <a:pt x="40451" y="4221"/>
                    <a:pt x="36531" y="0"/>
                  </a:cubicBezTo>
                  <a:close/>
                </a:path>
              </a:pathLst>
            </a:custGeom>
            <a:solidFill>
              <a:srgbClr val="90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0" name="Google Shape;8440;p96"/>
            <p:cNvSpPr/>
            <p:nvPr/>
          </p:nvSpPr>
          <p:spPr>
            <a:xfrm>
              <a:off x="4086300" y="3360975"/>
              <a:ext cx="269025" cy="1808275"/>
            </a:xfrm>
            <a:custGeom>
              <a:rect b="b" l="l" r="r" t="t"/>
              <a:pathLst>
                <a:path extrusionOk="0" h="72331" w="10761">
                  <a:moveTo>
                    <a:pt x="1" y="0"/>
                  </a:moveTo>
                  <a:lnTo>
                    <a:pt x="1" y="72331"/>
                  </a:lnTo>
                  <a:lnTo>
                    <a:pt x="10761" y="72331"/>
                  </a:lnTo>
                  <a:lnTo>
                    <a:pt x="10747" y="0"/>
                  </a:lnTo>
                  <a:cubicBezTo>
                    <a:pt x="8980" y="372"/>
                    <a:pt x="7180" y="558"/>
                    <a:pt x="5379" y="558"/>
                  </a:cubicBezTo>
                  <a:cubicBezTo>
                    <a:pt x="3578" y="558"/>
                    <a:pt x="1775" y="372"/>
                    <a:pt x="1" y="0"/>
                  </a:cubicBezTo>
                  <a:close/>
                </a:path>
              </a:pathLst>
            </a:custGeom>
            <a:solidFill>
              <a:srgbClr val="ADB8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41" name="Google Shape;8441;p96"/>
          <p:cNvGrpSpPr/>
          <p:nvPr/>
        </p:nvGrpSpPr>
        <p:grpSpPr>
          <a:xfrm>
            <a:off x="2818791" y="4097368"/>
            <a:ext cx="342496" cy="351944"/>
            <a:chOff x="2810729" y="4267107"/>
            <a:chExt cx="342496" cy="351944"/>
          </a:xfrm>
        </p:grpSpPr>
        <p:sp>
          <p:nvSpPr>
            <p:cNvPr id="8442" name="Google Shape;8442;p96"/>
            <p:cNvSpPr/>
            <p:nvPr/>
          </p:nvSpPr>
          <p:spPr>
            <a:xfrm>
              <a:off x="2890682" y="4267422"/>
              <a:ext cx="35575" cy="23627"/>
            </a:xfrm>
            <a:custGeom>
              <a:rect b="b" l="l" r="r" t="t"/>
              <a:pathLst>
                <a:path extrusionOk="0" h="1578" w="2376">
                  <a:moveTo>
                    <a:pt x="484" y="0"/>
                  </a:moveTo>
                  <a:cubicBezTo>
                    <a:pt x="210" y="0"/>
                    <a:pt x="0" y="231"/>
                    <a:pt x="0" y="505"/>
                  </a:cubicBezTo>
                  <a:lnTo>
                    <a:pt x="0" y="1577"/>
                  </a:lnTo>
                  <a:lnTo>
                    <a:pt x="2376" y="1577"/>
                  </a:lnTo>
                  <a:lnTo>
                    <a:pt x="2376" y="505"/>
                  </a:lnTo>
                  <a:cubicBezTo>
                    <a:pt x="2376" y="231"/>
                    <a:pt x="2166" y="0"/>
                    <a:pt x="1871"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3" name="Google Shape;8443;p96"/>
            <p:cNvSpPr/>
            <p:nvPr/>
          </p:nvSpPr>
          <p:spPr>
            <a:xfrm>
              <a:off x="2890996" y="4390181"/>
              <a:ext cx="34946" cy="36533"/>
            </a:xfrm>
            <a:custGeom>
              <a:rect b="b" l="l" r="r" t="t"/>
              <a:pathLst>
                <a:path extrusionOk="0" h="2440" w="2334">
                  <a:moveTo>
                    <a:pt x="0" y="1"/>
                  </a:moveTo>
                  <a:lnTo>
                    <a:pt x="883" y="2250"/>
                  </a:lnTo>
                  <a:cubicBezTo>
                    <a:pt x="936" y="2376"/>
                    <a:pt x="1051" y="2440"/>
                    <a:pt x="1167" y="2440"/>
                  </a:cubicBezTo>
                  <a:cubicBezTo>
                    <a:pt x="1283" y="2440"/>
                    <a:pt x="1398" y="2376"/>
                    <a:pt x="1451" y="2250"/>
                  </a:cubicBezTo>
                  <a:lnTo>
                    <a:pt x="2334" y="1"/>
                  </a:ln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4" name="Google Shape;8444;p96"/>
            <p:cNvSpPr/>
            <p:nvPr/>
          </p:nvSpPr>
          <p:spPr>
            <a:xfrm>
              <a:off x="2886579" y="4287245"/>
              <a:ext cx="43780" cy="105466"/>
            </a:xfrm>
            <a:custGeom>
              <a:rect b="b" l="l" r="r" t="t"/>
              <a:pathLst>
                <a:path extrusionOk="0" h="7044" w="2924">
                  <a:moveTo>
                    <a:pt x="506" y="1"/>
                  </a:moveTo>
                  <a:cubicBezTo>
                    <a:pt x="232" y="1"/>
                    <a:pt x="22" y="211"/>
                    <a:pt x="22" y="505"/>
                  </a:cubicBezTo>
                  <a:lnTo>
                    <a:pt x="22" y="6539"/>
                  </a:lnTo>
                  <a:cubicBezTo>
                    <a:pt x="1" y="6813"/>
                    <a:pt x="232" y="7044"/>
                    <a:pt x="527" y="7044"/>
                  </a:cubicBezTo>
                  <a:lnTo>
                    <a:pt x="2419" y="7044"/>
                  </a:lnTo>
                  <a:cubicBezTo>
                    <a:pt x="2692" y="7044"/>
                    <a:pt x="2923" y="6813"/>
                    <a:pt x="2902" y="6539"/>
                  </a:cubicBezTo>
                  <a:lnTo>
                    <a:pt x="2902" y="505"/>
                  </a:lnTo>
                  <a:cubicBezTo>
                    <a:pt x="2902" y="211"/>
                    <a:pt x="2692" y="1"/>
                    <a:pt x="2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5" name="Google Shape;8445;p96"/>
            <p:cNvSpPr/>
            <p:nvPr/>
          </p:nvSpPr>
          <p:spPr>
            <a:xfrm>
              <a:off x="2909248" y="4287245"/>
              <a:ext cx="20797" cy="105466"/>
            </a:xfrm>
            <a:custGeom>
              <a:rect b="b" l="l" r="r" t="t"/>
              <a:pathLst>
                <a:path extrusionOk="0" h="7044" w="1389">
                  <a:moveTo>
                    <a:pt x="1" y="1"/>
                  </a:moveTo>
                  <a:cubicBezTo>
                    <a:pt x="274" y="1"/>
                    <a:pt x="505" y="211"/>
                    <a:pt x="505" y="505"/>
                  </a:cubicBezTo>
                  <a:lnTo>
                    <a:pt x="505" y="6539"/>
                  </a:lnTo>
                  <a:cubicBezTo>
                    <a:pt x="505" y="6813"/>
                    <a:pt x="274" y="7044"/>
                    <a:pt x="1" y="7044"/>
                  </a:cubicBezTo>
                  <a:lnTo>
                    <a:pt x="905" y="7044"/>
                  </a:lnTo>
                  <a:cubicBezTo>
                    <a:pt x="1178" y="7044"/>
                    <a:pt x="1388" y="6813"/>
                    <a:pt x="1388" y="6539"/>
                  </a:cubicBezTo>
                  <a:lnTo>
                    <a:pt x="1388" y="505"/>
                  </a:lnTo>
                  <a:cubicBezTo>
                    <a:pt x="1388" y="211"/>
                    <a:pt x="1178" y="1"/>
                    <a:pt x="90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6" name="Google Shape;8446;p96"/>
            <p:cNvSpPr/>
            <p:nvPr/>
          </p:nvSpPr>
          <p:spPr>
            <a:xfrm>
              <a:off x="2819532" y="4267496"/>
              <a:ext cx="38419" cy="39917"/>
            </a:xfrm>
            <a:custGeom>
              <a:rect b="b" l="l" r="r" t="t"/>
              <a:pathLst>
                <a:path extrusionOk="0" h="2666" w="2566">
                  <a:moveTo>
                    <a:pt x="1273" y="0"/>
                  </a:moveTo>
                  <a:cubicBezTo>
                    <a:pt x="1147" y="0"/>
                    <a:pt x="1020" y="69"/>
                    <a:pt x="968" y="205"/>
                  </a:cubicBezTo>
                  <a:lnTo>
                    <a:pt x="1" y="2665"/>
                  </a:lnTo>
                  <a:lnTo>
                    <a:pt x="2566" y="2665"/>
                  </a:lnTo>
                  <a:lnTo>
                    <a:pt x="1578" y="205"/>
                  </a:lnTo>
                  <a:cubicBezTo>
                    <a:pt x="1525" y="69"/>
                    <a:pt x="1399" y="0"/>
                    <a:pt x="127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7" name="Google Shape;8447;p96"/>
            <p:cNvSpPr/>
            <p:nvPr/>
          </p:nvSpPr>
          <p:spPr>
            <a:xfrm>
              <a:off x="2815130" y="4306140"/>
              <a:ext cx="46924" cy="230442"/>
            </a:xfrm>
            <a:custGeom>
              <a:rect b="b" l="l" r="r" t="t"/>
              <a:pathLst>
                <a:path extrusionOk="0" h="15391" w="3134">
                  <a:moveTo>
                    <a:pt x="547" y="0"/>
                  </a:moveTo>
                  <a:cubicBezTo>
                    <a:pt x="253" y="0"/>
                    <a:pt x="0" y="252"/>
                    <a:pt x="0" y="547"/>
                  </a:cubicBezTo>
                  <a:lnTo>
                    <a:pt x="0" y="14843"/>
                  </a:lnTo>
                  <a:cubicBezTo>
                    <a:pt x="0" y="15138"/>
                    <a:pt x="253" y="15390"/>
                    <a:pt x="547" y="15390"/>
                  </a:cubicBezTo>
                  <a:lnTo>
                    <a:pt x="2586" y="15390"/>
                  </a:lnTo>
                  <a:cubicBezTo>
                    <a:pt x="2902" y="15390"/>
                    <a:pt x="3133" y="15138"/>
                    <a:pt x="3133" y="14843"/>
                  </a:cubicBezTo>
                  <a:lnTo>
                    <a:pt x="3133" y="547"/>
                  </a:lnTo>
                  <a:cubicBezTo>
                    <a:pt x="3133" y="252"/>
                    <a:pt x="2902" y="0"/>
                    <a:pt x="2586"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8" name="Google Shape;8448;p96"/>
            <p:cNvSpPr/>
            <p:nvPr/>
          </p:nvSpPr>
          <p:spPr>
            <a:xfrm>
              <a:off x="2838742" y="4306140"/>
              <a:ext cx="23312" cy="230442"/>
            </a:xfrm>
            <a:custGeom>
              <a:rect b="b" l="l" r="r" t="t"/>
              <a:pathLst>
                <a:path extrusionOk="0" h="15391" w="1557">
                  <a:moveTo>
                    <a:pt x="0" y="0"/>
                  </a:moveTo>
                  <a:lnTo>
                    <a:pt x="0" y="15390"/>
                  </a:lnTo>
                  <a:lnTo>
                    <a:pt x="1009" y="15390"/>
                  </a:lnTo>
                  <a:cubicBezTo>
                    <a:pt x="1325" y="15390"/>
                    <a:pt x="1556" y="15138"/>
                    <a:pt x="1556" y="14843"/>
                  </a:cubicBezTo>
                  <a:lnTo>
                    <a:pt x="1556" y="547"/>
                  </a:lnTo>
                  <a:cubicBezTo>
                    <a:pt x="1556" y="231"/>
                    <a:pt x="1325" y="0"/>
                    <a:pt x="100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49" name="Google Shape;8449;p96"/>
            <p:cNvSpPr/>
            <p:nvPr/>
          </p:nvSpPr>
          <p:spPr>
            <a:xfrm>
              <a:off x="2815130" y="4505080"/>
              <a:ext cx="46924" cy="31502"/>
            </a:xfrm>
            <a:custGeom>
              <a:rect b="b" l="l" r="r" t="t"/>
              <a:pathLst>
                <a:path extrusionOk="0" h="2104" w="3134">
                  <a:moveTo>
                    <a:pt x="0" y="1"/>
                  </a:moveTo>
                  <a:lnTo>
                    <a:pt x="0" y="1556"/>
                  </a:lnTo>
                  <a:cubicBezTo>
                    <a:pt x="0" y="1851"/>
                    <a:pt x="253" y="2103"/>
                    <a:pt x="547" y="2103"/>
                  </a:cubicBezTo>
                  <a:lnTo>
                    <a:pt x="2586" y="2103"/>
                  </a:lnTo>
                  <a:cubicBezTo>
                    <a:pt x="2902" y="2103"/>
                    <a:pt x="3133" y="1851"/>
                    <a:pt x="3133" y="1556"/>
                  </a:cubicBezTo>
                  <a:lnTo>
                    <a:pt x="3133"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0" name="Google Shape;8450;p96"/>
            <p:cNvSpPr/>
            <p:nvPr/>
          </p:nvSpPr>
          <p:spPr>
            <a:xfrm>
              <a:off x="2888795" y="4455970"/>
              <a:ext cx="39677" cy="54799"/>
            </a:xfrm>
            <a:custGeom>
              <a:rect b="b" l="l" r="r" t="t"/>
              <a:pathLst>
                <a:path extrusionOk="0" h="3660" w="2650">
                  <a:moveTo>
                    <a:pt x="547" y="1"/>
                  </a:moveTo>
                  <a:cubicBezTo>
                    <a:pt x="252" y="1"/>
                    <a:pt x="0" y="232"/>
                    <a:pt x="0" y="547"/>
                  </a:cubicBezTo>
                  <a:lnTo>
                    <a:pt x="0" y="3659"/>
                  </a:lnTo>
                  <a:lnTo>
                    <a:pt x="2649" y="3659"/>
                  </a:lnTo>
                  <a:lnTo>
                    <a:pt x="2649" y="547"/>
                  </a:lnTo>
                  <a:cubicBezTo>
                    <a:pt x="2649" y="232"/>
                    <a:pt x="2397" y="1"/>
                    <a:pt x="2103"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1" name="Google Shape;8451;p96"/>
            <p:cNvSpPr/>
            <p:nvPr/>
          </p:nvSpPr>
          <p:spPr>
            <a:xfrm>
              <a:off x="2883435" y="4475180"/>
              <a:ext cx="50068" cy="61402"/>
            </a:xfrm>
            <a:custGeom>
              <a:rect b="b" l="l" r="r" t="t"/>
              <a:pathLst>
                <a:path extrusionOk="0" h="4101" w="3344">
                  <a:moveTo>
                    <a:pt x="547" y="0"/>
                  </a:moveTo>
                  <a:cubicBezTo>
                    <a:pt x="253" y="0"/>
                    <a:pt x="1" y="232"/>
                    <a:pt x="1" y="547"/>
                  </a:cubicBezTo>
                  <a:lnTo>
                    <a:pt x="1" y="3553"/>
                  </a:lnTo>
                  <a:cubicBezTo>
                    <a:pt x="1" y="3848"/>
                    <a:pt x="253" y="4100"/>
                    <a:pt x="547" y="4100"/>
                  </a:cubicBezTo>
                  <a:lnTo>
                    <a:pt x="2797" y="4100"/>
                  </a:lnTo>
                  <a:cubicBezTo>
                    <a:pt x="3091" y="4100"/>
                    <a:pt x="3344" y="3848"/>
                    <a:pt x="3344" y="3553"/>
                  </a:cubicBezTo>
                  <a:lnTo>
                    <a:pt x="3344" y="547"/>
                  </a:lnTo>
                  <a:cubicBezTo>
                    <a:pt x="3344" y="232"/>
                    <a:pt x="3091"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2" name="Google Shape;8452;p96"/>
            <p:cNvSpPr/>
            <p:nvPr/>
          </p:nvSpPr>
          <p:spPr>
            <a:xfrm>
              <a:off x="2912077" y="4475180"/>
              <a:ext cx="21426" cy="61402"/>
            </a:xfrm>
            <a:custGeom>
              <a:rect b="b" l="l" r="r" t="t"/>
              <a:pathLst>
                <a:path extrusionOk="0" h="4101" w="1431">
                  <a:moveTo>
                    <a:pt x="1" y="0"/>
                  </a:moveTo>
                  <a:cubicBezTo>
                    <a:pt x="295" y="0"/>
                    <a:pt x="548" y="232"/>
                    <a:pt x="548" y="547"/>
                  </a:cubicBezTo>
                  <a:lnTo>
                    <a:pt x="548" y="3553"/>
                  </a:lnTo>
                  <a:cubicBezTo>
                    <a:pt x="548" y="3848"/>
                    <a:pt x="295" y="4100"/>
                    <a:pt x="1" y="4100"/>
                  </a:cubicBezTo>
                  <a:lnTo>
                    <a:pt x="884" y="4100"/>
                  </a:lnTo>
                  <a:cubicBezTo>
                    <a:pt x="1178" y="4100"/>
                    <a:pt x="1431" y="3848"/>
                    <a:pt x="1431" y="3553"/>
                  </a:cubicBezTo>
                  <a:lnTo>
                    <a:pt x="1431" y="547"/>
                  </a:lnTo>
                  <a:cubicBezTo>
                    <a:pt x="1431" y="232"/>
                    <a:pt x="1178" y="0"/>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3" name="Google Shape;8453;p96"/>
            <p:cNvSpPr/>
            <p:nvPr/>
          </p:nvSpPr>
          <p:spPr>
            <a:xfrm>
              <a:off x="2955842" y="4272767"/>
              <a:ext cx="192666" cy="259399"/>
            </a:xfrm>
            <a:custGeom>
              <a:rect b="b" l="l" r="r" t="t"/>
              <a:pathLst>
                <a:path extrusionOk="0" h="17325" w="12868">
                  <a:moveTo>
                    <a:pt x="547" y="1"/>
                  </a:moveTo>
                  <a:cubicBezTo>
                    <a:pt x="253" y="1"/>
                    <a:pt x="0" y="253"/>
                    <a:pt x="0" y="568"/>
                  </a:cubicBezTo>
                  <a:lnTo>
                    <a:pt x="0" y="16778"/>
                  </a:lnTo>
                  <a:cubicBezTo>
                    <a:pt x="0" y="17072"/>
                    <a:pt x="253" y="17325"/>
                    <a:pt x="547" y="17325"/>
                  </a:cubicBezTo>
                  <a:lnTo>
                    <a:pt x="11774" y="17325"/>
                  </a:lnTo>
                  <a:cubicBezTo>
                    <a:pt x="12384" y="17325"/>
                    <a:pt x="12867" y="16820"/>
                    <a:pt x="12867" y="16231"/>
                  </a:cubicBezTo>
                  <a:lnTo>
                    <a:pt x="12867" y="1094"/>
                  </a:lnTo>
                  <a:cubicBezTo>
                    <a:pt x="12867" y="505"/>
                    <a:pt x="12384" y="22"/>
                    <a:pt x="1177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4" name="Google Shape;8454;p96"/>
            <p:cNvSpPr/>
            <p:nvPr/>
          </p:nvSpPr>
          <p:spPr>
            <a:xfrm>
              <a:off x="3116063" y="4273081"/>
              <a:ext cx="32445" cy="259084"/>
            </a:xfrm>
            <a:custGeom>
              <a:rect b="b" l="l" r="r" t="t"/>
              <a:pathLst>
                <a:path extrusionOk="0" h="17304" w="2167">
                  <a:moveTo>
                    <a:pt x="1" y="1"/>
                  </a:moveTo>
                  <a:cubicBezTo>
                    <a:pt x="610" y="1"/>
                    <a:pt x="1094" y="484"/>
                    <a:pt x="1094" y="1094"/>
                  </a:cubicBezTo>
                  <a:lnTo>
                    <a:pt x="1094" y="16210"/>
                  </a:lnTo>
                  <a:cubicBezTo>
                    <a:pt x="1094" y="16820"/>
                    <a:pt x="610" y="17304"/>
                    <a:pt x="1" y="17304"/>
                  </a:cubicBezTo>
                  <a:lnTo>
                    <a:pt x="1073" y="17304"/>
                  </a:lnTo>
                  <a:cubicBezTo>
                    <a:pt x="1683" y="17304"/>
                    <a:pt x="2166" y="16820"/>
                    <a:pt x="2166" y="16210"/>
                  </a:cubicBezTo>
                  <a:lnTo>
                    <a:pt x="2166" y="1094"/>
                  </a:lnTo>
                  <a:cubicBezTo>
                    <a:pt x="2166" y="484"/>
                    <a:pt x="1683" y="1"/>
                    <a:pt x="1073"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5" name="Google Shape;8455;p96"/>
            <p:cNvSpPr/>
            <p:nvPr/>
          </p:nvSpPr>
          <p:spPr>
            <a:xfrm>
              <a:off x="2984484" y="4267107"/>
              <a:ext cx="18266" cy="270733"/>
            </a:xfrm>
            <a:custGeom>
              <a:rect b="b" l="l" r="r" t="t"/>
              <a:pathLst>
                <a:path extrusionOk="0" h="18082" w="1220">
                  <a:moveTo>
                    <a:pt x="316" y="0"/>
                  </a:moveTo>
                  <a:cubicBezTo>
                    <a:pt x="127" y="0"/>
                    <a:pt x="0" y="147"/>
                    <a:pt x="0" y="337"/>
                  </a:cubicBezTo>
                  <a:lnTo>
                    <a:pt x="0" y="17745"/>
                  </a:lnTo>
                  <a:cubicBezTo>
                    <a:pt x="0" y="17934"/>
                    <a:pt x="127" y="18081"/>
                    <a:pt x="316" y="18081"/>
                  </a:cubicBezTo>
                  <a:lnTo>
                    <a:pt x="884" y="18081"/>
                  </a:lnTo>
                  <a:cubicBezTo>
                    <a:pt x="1073" y="18081"/>
                    <a:pt x="1220" y="17934"/>
                    <a:pt x="1220" y="17745"/>
                  </a:cubicBezTo>
                  <a:lnTo>
                    <a:pt x="1220" y="337"/>
                  </a:lnTo>
                  <a:cubicBezTo>
                    <a:pt x="1220" y="147"/>
                    <a:pt x="1073" y="0"/>
                    <a:pt x="88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6" name="Google Shape;8456;p96"/>
            <p:cNvSpPr/>
            <p:nvPr/>
          </p:nvSpPr>
          <p:spPr>
            <a:xfrm>
              <a:off x="3091193" y="4499106"/>
              <a:ext cx="32445" cy="10705"/>
            </a:xfrm>
            <a:custGeom>
              <a:rect b="b" l="l" r="r" t="t"/>
              <a:pathLst>
                <a:path extrusionOk="0" h="715" w="2167">
                  <a:moveTo>
                    <a:pt x="484" y="0"/>
                  </a:moveTo>
                  <a:cubicBezTo>
                    <a:pt x="1" y="0"/>
                    <a:pt x="1" y="715"/>
                    <a:pt x="484" y="715"/>
                  </a:cubicBezTo>
                  <a:lnTo>
                    <a:pt x="1704" y="715"/>
                  </a:lnTo>
                  <a:cubicBezTo>
                    <a:pt x="2166" y="715"/>
                    <a:pt x="2166" y="0"/>
                    <a:pt x="1704"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7" name="Google Shape;8457;p96"/>
            <p:cNvSpPr/>
            <p:nvPr/>
          </p:nvSpPr>
          <p:spPr>
            <a:xfrm>
              <a:off x="3110718" y="4485571"/>
              <a:ext cx="12292" cy="10705"/>
            </a:xfrm>
            <a:custGeom>
              <a:rect b="b" l="l" r="r" t="t"/>
              <a:pathLst>
                <a:path extrusionOk="0" h="715" w="821">
                  <a:moveTo>
                    <a:pt x="358" y="0"/>
                  </a:moveTo>
                  <a:cubicBezTo>
                    <a:pt x="147" y="0"/>
                    <a:pt x="0" y="168"/>
                    <a:pt x="0" y="357"/>
                  </a:cubicBezTo>
                  <a:cubicBezTo>
                    <a:pt x="0" y="547"/>
                    <a:pt x="168" y="715"/>
                    <a:pt x="358" y="715"/>
                  </a:cubicBezTo>
                  <a:cubicBezTo>
                    <a:pt x="820" y="715"/>
                    <a:pt x="820" y="0"/>
                    <a:pt x="358"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8" name="Google Shape;8458;p96"/>
            <p:cNvSpPr/>
            <p:nvPr/>
          </p:nvSpPr>
          <p:spPr>
            <a:xfrm>
              <a:off x="2810729" y="4557334"/>
              <a:ext cx="342496" cy="61717"/>
            </a:xfrm>
            <a:custGeom>
              <a:rect b="b" l="l" r="r" t="t"/>
              <a:pathLst>
                <a:path extrusionOk="0" h="4122" w="22875">
                  <a:moveTo>
                    <a:pt x="547" y="1"/>
                  </a:moveTo>
                  <a:cubicBezTo>
                    <a:pt x="231" y="1"/>
                    <a:pt x="0" y="232"/>
                    <a:pt x="0" y="547"/>
                  </a:cubicBezTo>
                  <a:lnTo>
                    <a:pt x="0" y="3575"/>
                  </a:lnTo>
                  <a:cubicBezTo>
                    <a:pt x="0" y="3869"/>
                    <a:pt x="231" y="4121"/>
                    <a:pt x="547" y="4121"/>
                  </a:cubicBezTo>
                  <a:lnTo>
                    <a:pt x="22328" y="4121"/>
                  </a:lnTo>
                  <a:cubicBezTo>
                    <a:pt x="22622" y="4121"/>
                    <a:pt x="22875" y="3869"/>
                    <a:pt x="22875" y="3575"/>
                  </a:cubicBezTo>
                  <a:lnTo>
                    <a:pt x="22875" y="547"/>
                  </a:lnTo>
                  <a:cubicBezTo>
                    <a:pt x="22875" y="232"/>
                    <a:pt x="22622" y="1"/>
                    <a:pt x="22328" y="1"/>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59" name="Google Shape;8459;p96"/>
            <p:cNvSpPr/>
            <p:nvPr/>
          </p:nvSpPr>
          <p:spPr>
            <a:xfrm>
              <a:off x="3129598" y="4557334"/>
              <a:ext cx="23627" cy="61717"/>
            </a:xfrm>
            <a:custGeom>
              <a:rect b="b" l="l" r="r" t="t"/>
              <a:pathLst>
                <a:path extrusionOk="0" h="4122" w="1578">
                  <a:moveTo>
                    <a:pt x="1" y="1"/>
                  </a:moveTo>
                  <a:cubicBezTo>
                    <a:pt x="295" y="1"/>
                    <a:pt x="547" y="232"/>
                    <a:pt x="547" y="547"/>
                  </a:cubicBezTo>
                  <a:lnTo>
                    <a:pt x="547" y="3575"/>
                  </a:lnTo>
                  <a:cubicBezTo>
                    <a:pt x="547" y="3869"/>
                    <a:pt x="295" y="4121"/>
                    <a:pt x="1" y="4121"/>
                  </a:cubicBezTo>
                  <a:lnTo>
                    <a:pt x="1031" y="4121"/>
                  </a:lnTo>
                  <a:cubicBezTo>
                    <a:pt x="1325" y="4121"/>
                    <a:pt x="1578" y="3869"/>
                    <a:pt x="1578" y="3575"/>
                  </a:cubicBezTo>
                  <a:lnTo>
                    <a:pt x="1578" y="547"/>
                  </a:lnTo>
                  <a:cubicBezTo>
                    <a:pt x="1578" y="232"/>
                    <a:pt x="1325" y="1"/>
                    <a:pt x="1031"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0" name="Google Shape;8460;p96"/>
            <p:cNvSpPr/>
            <p:nvPr/>
          </p:nvSpPr>
          <p:spPr>
            <a:xfrm>
              <a:off x="2838428" y="4553711"/>
              <a:ext cx="10720" cy="22219"/>
            </a:xfrm>
            <a:custGeom>
              <a:rect b="b" l="l" r="r" t="t"/>
              <a:pathLst>
                <a:path extrusionOk="0" h="1484" w="716">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1" name="Google Shape;8461;p96"/>
            <p:cNvSpPr/>
            <p:nvPr/>
          </p:nvSpPr>
          <p:spPr>
            <a:xfrm>
              <a:off x="2863611" y="4553711"/>
              <a:ext cx="10705" cy="22219"/>
            </a:xfrm>
            <a:custGeom>
              <a:rect b="b" l="l" r="r" t="t"/>
              <a:pathLst>
                <a:path extrusionOk="0" h="1484" w="715">
                  <a:moveTo>
                    <a:pt x="358" y="1"/>
                  </a:moveTo>
                  <a:cubicBezTo>
                    <a:pt x="179" y="1"/>
                    <a:pt x="0" y="116"/>
                    <a:pt x="0" y="348"/>
                  </a:cubicBezTo>
                  <a:lnTo>
                    <a:pt x="0" y="1126"/>
                  </a:lnTo>
                  <a:cubicBezTo>
                    <a:pt x="0" y="1315"/>
                    <a:pt x="168" y="1483"/>
                    <a:pt x="358" y="1483"/>
                  </a:cubicBezTo>
                  <a:cubicBezTo>
                    <a:pt x="547" y="1483"/>
                    <a:pt x="715" y="1315"/>
                    <a:pt x="715" y="1126"/>
                  </a:cubicBezTo>
                  <a:lnTo>
                    <a:pt x="715" y="348"/>
                  </a:lnTo>
                  <a:cubicBezTo>
                    <a:pt x="715" y="116"/>
                    <a:pt x="536"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2" name="Google Shape;8462;p96"/>
            <p:cNvSpPr/>
            <p:nvPr/>
          </p:nvSpPr>
          <p:spPr>
            <a:xfrm>
              <a:off x="2888795" y="4553711"/>
              <a:ext cx="10705" cy="22219"/>
            </a:xfrm>
            <a:custGeom>
              <a:rect b="b" l="l" r="r" t="t"/>
              <a:pathLst>
                <a:path extrusionOk="0" h="1484" w="715">
                  <a:moveTo>
                    <a:pt x="350" y="1"/>
                  </a:moveTo>
                  <a:cubicBezTo>
                    <a:pt x="174" y="1"/>
                    <a:pt x="0" y="116"/>
                    <a:pt x="0" y="348"/>
                  </a:cubicBezTo>
                  <a:lnTo>
                    <a:pt x="0" y="1126"/>
                  </a:lnTo>
                  <a:cubicBezTo>
                    <a:pt x="0" y="1315"/>
                    <a:pt x="147" y="1483"/>
                    <a:pt x="358" y="1483"/>
                  </a:cubicBezTo>
                  <a:cubicBezTo>
                    <a:pt x="547" y="1483"/>
                    <a:pt x="715" y="1315"/>
                    <a:pt x="715" y="1126"/>
                  </a:cubicBezTo>
                  <a:lnTo>
                    <a:pt x="715"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3" name="Google Shape;8463;p96"/>
            <p:cNvSpPr/>
            <p:nvPr/>
          </p:nvSpPr>
          <p:spPr>
            <a:xfrm>
              <a:off x="2913664" y="4553711"/>
              <a:ext cx="10705" cy="22219"/>
            </a:xfrm>
            <a:custGeom>
              <a:rect b="b" l="l" r="r" t="t"/>
              <a:pathLst>
                <a:path extrusionOk="0" h="1484" w="715">
                  <a:moveTo>
                    <a:pt x="357" y="1"/>
                  </a:moveTo>
                  <a:cubicBezTo>
                    <a:pt x="179" y="1"/>
                    <a:pt x="0" y="116"/>
                    <a:pt x="0" y="348"/>
                  </a:cubicBezTo>
                  <a:lnTo>
                    <a:pt x="0" y="1126"/>
                  </a:lnTo>
                  <a:cubicBezTo>
                    <a:pt x="0" y="1315"/>
                    <a:pt x="168" y="1483"/>
                    <a:pt x="357" y="1483"/>
                  </a:cubicBezTo>
                  <a:cubicBezTo>
                    <a:pt x="568" y="1483"/>
                    <a:pt x="715" y="1315"/>
                    <a:pt x="715" y="1126"/>
                  </a:cubicBezTo>
                  <a:lnTo>
                    <a:pt x="715" y="348"/>
                  </a:lnTo>
                  <a:cubicBezTo>
                    <a:pt x="715" y="116"/>
                    <a:pt x="536" y="1"/>
                    <a:pt x="357"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4" name="Google Shape;8464;p96"/>
            <p:cNvSpPr/>
            <p:nvPr/>
          </p:nvSpPr>
          <p:spPr>
            <a:xfrm>
              <a:off x="2938833" y="4553711"/>
              <a:ext cx="10720" cy="22219"/>
            </a:xfrm>
            <a:custGeom>
              <a:rect b="b" l="l" r="r" t="t"/>
              <a:pathLst>
                <a:path extrusionOk="0" h="1484" w="716">
                  <a:moveTo>
                    <a:pt x="358" y="1"/>
                  </a:moveTo>
                  <a:cubicBezTo>
                    <a:pt x="180" y="1"/>
                    <a:pt x="1" y="116"/>
                    <a:pt x="1" y="348"/>
                  </a:cubicBezTo>
                  <a:lnTo>
                    <a:pt x="1" y="1126"/>
                  </a:lnTo>
                  <a:cubicBezTo>
                    <a:pt x="1" y="1315"/>
                    <a:pt x="169"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5" name="Google Shape;8465;p96"/>
            <p:cNvSpPr/>
            <p:nvPr/>
          </p:nvSpPr>
          <p:spPr>
            <a:xfrm>
              <a:off x="2964017" y="4553711"/>
              <a:ext cx="10720" cy="22219"/>
            </a:xfrm>
            <a:custGeom>
              <a:rect b="b" l="l" r="r" t="t"/>
              <a:pathLst>
                <a:path extrusionOk="0" h="1484" w="716">
                  <a:moveTo>
                    <a:pt x="358" y="1"/>
                  </a:moveTo>
                  <a:cubicBezTo>
                    <a:pt x="180" y="1"/>
                    <a:pt x="1" y="116"/>
                    <a:pt x="1" y="348"/>
                  </a:cubicBezTo>
                  <a:lnTo>
                    <a:pt x="1" y="1126"/>
                  </a:lnTo>
                  <a:cubicBezTo>
                    <a:pt x="1" y="1315"/>
                    <a:pt x="148" y="1483"/>
                    <a:pt x="358" y="1483"/>
                  </a:cubicBezTo>
                  <a:cubicBezTo>
                    <a:pt x="54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6" name="Google Shape;8466;p96"/>
            <p:cNvSpPr/>
            <p:nvPr/>
          </p:nvSpPr>
          <p:spPr>
            <a:xfrm>
              <a:off x="2989201" y="4553711"/>
              <a:ext cx="10406" cy="22219"/>
            </a:xfrm>
            <a:custGeom>
              <a:rect b="b" l="l" r="r" t="t"/>
              <a:pathLst>
                <a:path extrusionOk="0" h="1484" w="695">
                  <a:moveTo>
                    <a:pt x="348" y="1"/>
                  </a:moveTo>
                  <a:cubicBezTo>
                    <a:pt x="174" y="1"/>
                    <a:pt x="1" y="116"/>
                    <a:pt x="1" y="348"/>
                  </a:cubicBezTo>
                  <a:lnTo>
                    <a:pt x="1" y="1126"/>
                  </a:lnTo>
                  <a:cubicBezTo>
                    <a:pt x="1" y="1315"/>
                    <a:pt x="148" y="1483"/>
                    <a:pt x="358" y="1483"/>
                  </a:cubicBezTo>
                  <a:cubicBezTo>
                    <a:pt x="547" y="1483"/>
                    <a:pt x="695" y="1315"/>
                    <a:pt x="695" y="1126"/>
                  </a:cubicBezTo>
                  <a:lnTo>
                    <a:pt x="695" y="348"/>
                  </a:lnTo>
                  <a:cubicBezTo>
                    <a:pt x="695" y="116"/>
                    <a:pt x="521" y="1"/>
                    <a:pt x="34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7" name="Google Shape;8467;p96"/>
            <p:cNvSpPr/>
            <p:nvPr/>
          </p:nvSpPr>
          <p:spPr>
            <a:xfrm>
              <a:off x="3014070"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68"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8" name="Google Shape;8468;p96"/>
            <p:cNvSpPr/>
            <p:nvPr/>
          </p:nvSpPr>
          <p:spPr>
            <a:xfrm>
              <a:off x="3039254"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6" y="1315"/>
                    <a:pt x="716" y="1126"/>
                  </a:cubicBezTo>
                  <a:lnTo>
                    <a:pt x="716" y="348"/>
                  </a:lnTo>
                  <a:cubicBezTo>
                    <a:pt x="716"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69" name="Google Shape;8469;p96"/>
            <p:cNvSpPr/>
            <p:nvPr/>
          </p:nvSpPr>
          <p:spPr>
            <a:xfrm>
              <a:off x="3064438"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0" name="Google Shape;8470;p96"/>
            <p:cNvSpPr/>
            <p:nvPr/>
          </p:nvSpPr>
          <p:spPr>
            <a:xfrm>
              <a:off x="3089472" y="4553711"/>
              <a:ext cx="10556" cy="22219"/>
            </a:xfrm>
            <a:custGeom>
              <a:rect b="b" l="l" r="r" t="t"/>
              <a:pathLst>
                <a:path extrusionOk="0" h="1484" w="705">
                  <a:moveTo>
                    <a:pt x="350" y="1"/>
                  </a:moveTo>
                  <a:cubicBezTo>
                    <a:pt x="174" y="1"/>
                    <a:pt x="0" y="116"/>
                    <a:pt x="11" y="348"/>
                  </a:cubicBezTo>
                  <a:lnTo>
                    <a:pt x="11" y="1126"/>
                  </a:lnTo>
                  <a:cubicBezTo>
                    <a:pt x="11" y="1315"/>
                    <a:pt x="158" y="1483"/>
                    <a:pt x="347" y="1483"/>
                  </a:cubicBezTo>
                  <a:cubicBezTo>
                    <a:pt x="557" y="1483"/>
                    <a:pt x="704" y="1315"/>
                    <a:pt x="704" y="1126"/>
                  </a:cubicBezTo>
                  <a:lnTo>
                    <a:pt x="704" y="348"/>
                  </a:lnTo>
                  <a:cubicBezTo>
                    <a:pt x="704" y="116"/>
                    <a:pt x="526" y="1"/>
                    <a:pt x="350"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1" name="Google Shape;8471;p96"/>
            <p:cNvSpPr/>
            <p:nvPr/>
          </p:nvSpPr>
          <p:spPr>
            <a:xfrm>
              <a:off x="3114491" y="4553711"/>
              <a:ext cx="10720" cy="22219"/>
            </a:xfrm>
            <a:custGeom>
              <a:rect b="b" l="l" r="r" t="t"/>
              <a:pathLst>
                <a:path extrusionOk="0" h="1484" w="716">
                  <a:moveTo>
                    <a:pt x="358" y="1"/>
                  </a:moveTo>
                  <a:cubicBezTo>
                    <a:pt x="179" y="1"/>
                    <a:pt x="1" y="116"/>
                    <a:pt x="1" y="348"/>
                  </a:cubicBezTo>
                  <a:lnTo>
                    <a:pt x="1" y="1126"/>
                  </a:lnTo>
                  <a:cubicBezTo>
                    <a:pt x="1" y="1315"/>
                    <a:pt x="169" y="1483"/>
                    <a:pt x="358" y="1483"/>
                  </a:cubicBezTo>
                  <a:cubicBezTo>
                    <a:pt x="547" y="1483"/>
                    <a:pt x="715" y="1315"/>
                    <a:pt x="715" y="1126"/>
                  </a:cubicBezTo>
                  <a:lnTo>
                    <a:pt x="715" y="348"/>
                  </a:lnTo>
                  <a:cubicBezTo>
                    <a:pt x="715" y="116"/>
                    <a:pt x="537" y="1"/>
                    <a:pt x="358" y="1"/>
                  </a:cubicBezTo>
                  <a:close/>
                </a:path>
              </a:pathLst>
            </a:custGeom>
            <a:solidFill>
              <a:srgbClr val="9CB0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472" name="Google Shape;8472;p96"/>
          <p:cNvGrpSpPr/>
          <p:nvPr/>
        </p:nvGrpSpPr>
        <p:grpSpPr>
          <a:xfrm>
            <a:off x="1787231" y="3635885"/>
            <a:ext cx="282381" cy="343454"/>
            <a:chOff x="1779168" y="3805625"/>
            <a:chExt cx="282381" cy="343454"/>
          </a:xfrm>
        </p:grpSpPr>
        <p:sp>
          <p:nvSpPr>
            <p:cNvPr id="8473" name="Google Shape;8473;p96"/>
            <p:cNvSpPr/>
            <p:nvPr/>
          </p:nvSpPr>
          <p:spPr>
            <a:xfrm>
              <a:off x="1798048" y="3814758"/>
              <a:ext cx="243662" cy="314797"/>
            </a:xfrm>
            <a:custGeom>
              <a:rect b="b" l="l" r="r" t="t"/>
              <a:pathLst>
                <a:path extrusionOk="0" h="21025" w="16274">
                  <a:moveTo>
                    <a:pt x="1" y="0"/>
                  </a:moveTo>
                  <a:lnTo>
                    <a:pt x="1" y="21025"/>
                  </a:lnTo>
                  <a:lnTo>
                    <a:pt x="16274" y="21025"/>
                  </a:lnTo>
                  <a:lnTo>
                    <a:pt x="16274"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4" name="Google Shape;8474;p96"/>
            <p:cNvSpPr/>
            <p:nvPr/>
          </p:nvSpPr>
          <p:spPr>
            <a:xfrm>
              <a:off x="1798048" y="3814758"/>
              <a:ext cx="54485" cy="314797"/>
            </a:xfrm>
            <a:custGeom>
              <a:rect b="b" l="l" r="r" t="t"/>
              <a:pathLst>
                <a:path extrusionOk="0" h="21025" w="3639">
                  <a:moveTo>
                    <a:pt x="1" y="0"/>
                  </a:moveTo>
                  <a:lnTo>
                    <a:pt x="1" y="21025"/>
                  </a:lnTo>
                  <a:lnTo>
                    <a:pt x="3638" y="21025"/>
                  </a:lnTo>
                  <a:lnTo>
                    <a:pt x="36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5" name="Google Shape;8475;p96"/>
            <p:cNvSpPr/>
            <p:nvPr/>
          </p:nvSpPr>
          <p:spPr>
            <a:xfrm>
              <a:off x="1779168" y="4116319"/>
              <a:ext cx="282381" cy="32760"/>
            </a:xfrm>
            <a:custGeom>
              <a:rect b="b" l="l" r="r" t="t"/>
              <a:pathLst>
                <a:path extrusionOk="0" h="2188" w="18860">
                  <a:moveTo>
                    <a:pt x="694" y="0"/>
                  </a:moveTo>
                  <a:cubicBezTo>
                    <a:pt x="316" y="0"/>
                    <a:pt x="0" y="295"/>
                    <a:pt x="0" y="673"/>
                  </a:cubicBezTo>
                  <a:lnTo>
                    <a:pt x="0" y="1703"/>
                  </a:lnTo>
                  <a:cubicBezTo>
                    <a:pt x="0" y="1977"/>
                    <a:pt x="232" y="2187"/>
                    <a:pt x="484" y="2187"/>
                  </a:cubicBezTo>
                  <a:lnTo>
                    <a:pt x="18376" y="2187"/>
                  </a:lnTo>
                  <a:cubicBezTo>
                    <a:pt x="18649" y="2187"/>
                    <a:pt x="18859" y="1977"/>
                    <a:pt x="18859" y="1703"/>
                  </a:cubicBezTo>
                  <a:lnTo>
                    <a:pt x="18859" y="673"/>
                  </a:lnTo>
                  <a:cubicBezTo>
                    <a:pt x="18859" y="295"/>
                    <a:pt x="18565" y="0"/>
                    <a:pt x="18186"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6" name="Google Shape;8476;p96"/>
            <p:cNvSpPr/>
            <p:nvPr/>
          </p:nvSpPr>
          <p:spPr>
            <a:xfrm>
              <a:off x="1930585" y="3847488"/>
              <a:ext cx="90359" cy="247750"/>
            </a:xfrm>
            <a:custGeom>
              <a:rect b="b" l="l" r="r" t="t"/>
              <a:pathLst>
                <a:path extrusionOk="0" h="16547" w="6035">
                  <a:moveTo>
                    <a:pt x="168" y="1"/>
                  </a:moveTo>
                  <a:cubicBezTo>
                    <a:pt x="84" y="1"/>
                    <a:pt x="0" y="85"/>
                    <a:pt x="0" y="169"/>
                  </a:cubicBezTo>
                  <a:lnTo>
                    <a:pt x="0" y="16400"/>
                  </a:lnTo>
                  <a:cubicBezTo>
                    <a:pt x="0" y="16484"/>
                    <a:pt x="84" y="16547"/>
                    <a:pt x="168" y="16547"/>
                  </a:cubicBezTo>
                  <a:lnTo>
                    <a:pt x="5866" y="16547"/>
                  </a:lnTo>
                  <a:cubicBezTo>
                    <a:pt x="5950" y="16547"/>
                    <a:pt x="6034" y="16484"/>
                    <a:pt x="6034" y="16400"/>
                  </a:cubicBezTo>
                  <a:lnTo>
                    <a:pt x="6034" y="169"/>
                  </a:lnTo>
                  <a:cubicBezTo>
                    <a:pt x="6034" y="85"/>
                    <a:pt x="5950" y="1"/>
                    <a:pt x="586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7" name="Google Shape;8477;p96"/>
            <p:cNvSpPr/>
            <p:nvPr/>
          </p:nvSpPr>
          <p:spPr>
            <a:xfrm>
              <a:off x="1818830" y="3847488"/>
              <a:ext cx="90988" cy="147659"/>
            </a:xfrm>
            <a:custGeom>
              <a:rect b="b" l="l" r="r" t="t"/>
              <a:pathLst>
                <a:path extrusionOk="0" h="9862" w="6077">
                  <a:moveTo>
                    <a:pt x="169" y="1"/>
                  </a:moveTo>
                  <a:cubicBezTo>
                    <a:pt x="85" y="1"/>
                    <a:pt x="0" y="85"/>
                    <a:pt x="0" y="169"/>
                  </a:cubicBezTo>
                  <a:lnTo>
                    <a:pt x="0" y="9693"/>
                  </a:lnTo>
                  <a:cubicBezTo>
                    <a:pt x="0" y="9777"/>
                    <a:pt x="85" y="9861"/>
                    <a:pt x="169" y="9861"/>
                  </a:cubicBezTo>
                  <a:lnTo>
                    <a:pt x="5908" y="9861"/>
                  </a:lnTo>
                  <a:cubicBezTo>
                    <a:pt x="6013" y="9861"/>
                    <a:pt x="6076" y="9777"/>
                    <a:pt x="6076" y="9693"/>
                  </a:cubicBezTo>
                  <a:lnTo>
                    <a:pt x="6076" y="169"/>
                  </a:lnTo>
                  <a:cubicBezTo>
                    <a:pt x="6076" y="85"/>
                    <a:pt x="6013" y="1"/>
                    <a:pt x="590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8" name="Google Shape;8478;p96"/>
            <p:cNvSpPr/>
            <p:nvPr/>
          </p:nvSpPr>
          <p:spPr>
            <a:xfrm>
              <a:off x="1818830" y="3847802"/>
              <a:ext cx="33703" cy="147344"/>
            </a:xfrm>
            <a:custGeom>
              <a:rect b="b" l="l" r="r" t="t"/>
              <a:pathLst>
                <a:path extrusionOk="0" h="9841" w="2251">
                  <a:moveTo>
                    <a:pt x="169" y="1"/>
                  </a:moveTo>
                  <a:cubicBezTo>
                    <a:pt x="85" y="1"/>
                    <a:pt x="0" y="64"/>
                    <a:pt x="0" y="148"/>
                  </a:cubicBezTo>
                  <a:lnTo>
                    <a:pt x="0" y="9693"/>
                  </a:lnTo>
                  <a:cubicBezTo>
                    <a:pt x="0" y="9777"/>
                    <a:pt x="85" y="9840"/>
                    <a:pt x="169" y="9840"/>
                  </a:cubicBezTo>
                  <a:lnTo>
                    <a:pt x="2250" y="9840"/>
                  </a:lnTo>
                  <a:lnTo>
                    <a:pt x="2250" y="1"/>
                  </a:ln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79" name="Google Shape;8479;p96"/>
            <p:cNvSpPr/>
            <p:nvPr/>
          </p:nvSpPr>
          <p:spPr>
            <a:xfrm>
              <a:off x="1831737" y="3916107"/>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0" name="Google Shape;8480;p96"/>
            <p:cNvSpPr/>
            <p:nvPr/>
          </p:nvSpPr>
          <p:spPr>
            <a:xfrm>
              <a:off x="1831737" y="3916107"/>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1" name="Google Shape;8481;p96"/>
            <p:cNvSpPr/>
            <p:nvPr/>
          </p:nvSpPr>
          <p:spPr>
            <a:xfrm>
              <a:off x="1831737" y="3892510"/>
              <a:ext cx="63603" cy="10391"/>
            </a:xfrm>
            <a:custGeom>
              <a:rect b="b" l="l" r="r" t="t"/>
              <a:pathLst>
                <a:path extrusionOk="0" h="694"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2" name="Google Shape;8482;p96"/>
            <p:cNvSpPr/>
            <p:nvPr/>
          </p:nvSpPr>
          <p:spPr>
            <a:xfrm>
              <a:off x="1831737" y="3892510"/>
              <a:ext cx="20797" cy="10391"/>
            </a:xfrm>
            <a:custGeom>
              <a:rect b="b" l="l" r="r" t="t"/>
              <a:pathLst>
                <a:path extrusionOk="0" h="694"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3" name="Google Shape;8483;p96"/>
            <p:cNvSpPr/>
            <p:nvPr/>
          </p:nvSpPr>
          <p:spPr>
            <a:xfrm>
              <a:off x="1831737" y="3868584"/>
              <a:ext cx="63603" cy="10406"/>
            </a:xfrm>
            <a:custGeom>
              <a:rect b="b" l="l" r="r" t="t"/>
              <a:pathLst>
                <a:path extrusionOk="0" h="695" w="4248">
                  <a:moveTo>
                    <a:pt x="463" y="0"/>
                  </a:moveTo>
                  <a:cubicBezTo>
                    <a:pt x="0" y="0"/>
                    <a:pt x="0" y="694"/>
                    <a:pt x="463" y="694"/>
                  </a:cubicBezTo>
                  <a:lnTo>
                    <a:pt x="3785" y="694"/>
                  </a:lnTo>
                  <a:cubicBezTo>
                    <a:pt x="4247" y="694"/>
                    <a:pt x="4247" y="0"/>
                    <a:pt x="3785"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4" name="Google Shape;8484;p96"/>
            <p:cNvSpPr/>
            <p:nvPr/>
          </p:nvSpPr>
          <p:spPr>
            <a:xfrm>
              <a:off x="1831737" y="3868584"/>
              <a:ext cx="20797" cy="10406"/>
            </a:xfrm>
            <a:custGeom>
              <a:rect b="b" l="l" r="r" t="t"/>
              <a:pathLst>
                <a:path extrusionOk="0" h="695" w="1389">
                  <a:moveTo>
                    <a:pt x="463" y="0"/>
                  </a:moveTo>
                  <a:cubicBezTo>
                    <a:pt x="0" y="0"/>
                    <a:pt x="0" y="694"/>
                    <a:pt x="463" y="694"/>
                  </a:cubicBezTo>
                  <a:lnTo>
                    <a:pt x="1388" y="694"/>
                  </a:lnTo>
                  <a:lnTo>
                    <a:pt x="1388" y="0"/>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5" name="Google Shape;8485;p96"/>
            <p:cNvSpPr/>
            <p:nvPr/>
          </p:nvSpPr>
          <p:spPr>
            <a:xfrm>
              <a:off x="1831737" y="3940033"/>
              <a:ext cx="63603" cy="10406"/>
            </a:xfrm>
            <a:custGeom>
              <a:rect b="b" l="l" r="r" t="t"/>
              <a:pathLst>
                <a:path extrusionOk="0" h="695" w="4248">
                  <a:moveTo>
                    <a:pt x="463" y="1"/>
                  </a:moveTo>
                  <a:cubicBezTo>
                    <a:pt x="0" y="1"/>
                    <a:pt x="0" y="695"/>
                    <a:pt x="463" y="695"/>
                  </a:cubicBezTo>
                  <a:lnTo>
                    <a:pt x="3785" y="695"/>
                  </a:lnTo>
                  <a:cubicBezTo>
                    <a:pt x="4247" y="695"/>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6" name="Google Shape;8486;p96"/>
            <p:cNvSpPr/>
            <p:nvPr/>
          </p:nvSpPr>
          <p:spPr>
            <a:xfrm>
              <a:off x="1831737" y="3940033"/>
              <a:ext cx="20797" cy="10406"/>
            </a:xfrm>
            <a:custGeom>
              <a:rect b="b" l="l" r="r" t="t"/>
              <a:pathLst>
                <a:path extrusionOk="0" h="695" w="1389">
                  <a:moveTo>
                    <a:pt x="463" y="1"/>
                  </a:moveTo>
                  <a:cubicBezTo>
                    <a:pt x="0" y="1"/>
                    <a:pt x="0" y="695"/>
                    <a:pt x="463" y="695"/>
                  </a:cubicBezTo>
                  <a:lnTo>
                    <a:pt x="1388" y="695"/>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7" name="Google Shape;8487;p96"/>
            <p:cNvSpPr/>
            <p:nvPr/>
          </p:nvSpPr>
          <p:spPr>
            <a:xfrm>
              <a:off x="1831737" y="3963644"/>
              <a:ext cx="63603" cy="10406"/>
            </a:xfrm>
            <a:custGeom>
              <a:rect b="b" l="l" r="r" t="t"/>
              <a:pathLst>
                <a:path extrusionOk="0" h="695" w="4248">
                  <a:moveTo>
                    <a:pt x="463" y="1"/>
                  </a:moveTo>
                  <a:cubicBezTo>
                    <a:pt x="0" y="1"/>
                    <a:pt x="0" y="694"/>
                    <a:pt x="463" y="694"/>
                  </a:cubicBezTo>
                  <a:lnTo>
                    <a:pt x="3785" y="694"/>
                  </a:lnTo>
                  <a:cubicBezTo>
                    <a:pt x="4247" y="694"/>
                    <a:pt x="4247" y="1"/>
                    <a:pt x="378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8" name="Google Shape;8488;p96"/>
            <p:cNvSpPr/>
            <p:nvPr/>
          </p:nvSpPr>
          <p:spPr>
            <a:xfrm>
              <a:off x="1831737" y="3963644"/>
              <a:ext cx="20797" cy="10406"/>
            </a:xfrm>
            <a:custGeom>
              <a:rect b="b" l="l" r="r" t="t"/>
              <a:pathLst>
                <a:path extrusionOk="0" h="695" w="1389">
                  <a:moveTo>
                    <a:pt x="463" y="1"/>
                  </a:moveTo>
                  <a:cubicBezTo>
                    <a:pt x="0" y="1"/>
                    <a:pt x="0" y="694"/>
                    <a:pt x="463" y="694"/>
                  </a:cubicBezTo>
                  <a:lnTo>
                    <a:pt x="1388" y="694"/>
                  </a:lnTo>
                  <a:lnTo>
                    <a:pt x="1388" y="1"/>
                  </a:ln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89" name="Google Shape;8489;p96"/>
            <p:cNvSpPr/>
            <p:nvPr/>
          </p:nvSpPr>
          <p:spPr>
            <a:xfrm>
              <a:off x="1818830" y="4022202"/>
              <a:ext cx="22369" cy="58557"/>
            </a:xfrm>
            <a:custGeom>
              <a:rect b="b" l="l" r="r" t="t"/>
              <a:pathLst>
                <a:path extrusionOk="0" h="3911" w="1494">
                  <a:moveTo>
                    <a:pt x="0" y="0"/>
                  </a:moveTo>
                  <a:lnTo>
                    <a:pt x="0" y="3911"/>
                  </a:lnTo>
                  <a:lnTo>
                    <a:pt x="841" y="3911"/>
                  </a:lnTo>
                  <a:cubicBezTo>
                    <a:pt x="1199" y="3911"/>
                    <a:pt x="1493" y="3616"/>
                    <a:pt x="1493" y="3259"/>
                  </a:cubicBezTo>
                  <a:lnTo>
                    <a:pt x="1493" y="631"/>
                  </a:lnTo>
                  <a:cubicBezTo>
                    <a:pt x="1493" y="274"/>
                    <a:pt x="1199" y="0"/>
                    <a:pt x="841"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0" name="Google Shape;8490;p96"/>
            <p:cNvSpPr/>
            <p:nvPr/>
          </p:nvSpPr>
          <p:spPr>
            <a:xfrm>
              <a:off x="1865739" y="4039510"/>
              <a:ext cx="19839" cy="20168"/>
            </a:xfrm>
            <a:custGeom>
              <a:rect b="b" l="l" r="r" t="t"/>
              <a:pathLst>
                <a:path extrusionOk="0" h="1347" w="1325">
                  <a:moveTo>
                    <a:pt x="652" y="1"/>
                  </a:moveTo>
                  <a:cubicBezTo>
                    <a:pt x="294" y="1"/>
                    <a:pt x="0" y="295"/>
                    <a:pt x="0" y="673"/>
                  </a:cubicBezTo>
                  <a:cubicBezTo>
                    <a:pt x="0" y="1031"/>
                    <a:pt x="294" y="1346"/>
                    <a:pt x="652" y="1346"/>
                  </a:cubicBezTo>
                  <a:cubicBezTo>
                    <a:pt x="1030" y="1346"/>
                    <a:pt x="1325" y="1031"/>
                    <a:pt x="1325" y="673"/>
                  </a:cubicBezTo>
                  <a:cubicBezTo>
                    <a:pt x="1325" y="295"/>
                    <a:pt x="1030" y="1"/>
                    <a:pt x="652"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1" name="Google Shape;8491;p96"/>
            <p:cNvSpPr/>
            <p:nvPr/>
          </p:nvSpPr>
          <p:spPr>
            <a:xfrm>
              <a:off x="1813800" y="4009760"/>
              <a:ext cx="10391" cy="83277"/>
            </a:xfrm>
            <a:custGeom>
              <a:rect b="b" l="l" r="r" t="t"/>
              <a:pathLst>
                <a:path extrusionOk="0" h="5562" w="694">
                  <a:moveTo>
                    <a:pt x="347" y="1"/>
                  </a:moveTo>
                  <a:cubicBezTo>
                    <a:pt x="173" y="1"/>
                    <a:pt x="0" y="116"/>
                    <a:pt x="0" y="348"/>
                  </a:cubicBezTo>
                  <a:lnTo>
                    <a:pt x="0" y="5225"/>
                  </a:lnTo>
                  <a:cubicBezTo>
                    <a:pt x="0" y="5415"/>
                    <a:pt x="147" y="5562"/>
                    <a:pt x="336" y="5562"/>
                  </a:cubicBezTo>
                  <a:cubicBezTo>
                    <a:pt x="526" y="5562"/>
                    <a:pt x="694" y="5415"/>
                    <a:pt x="694" y="5225"/>
                  </a:cubicBezTo>
                  <a:lnTo>
                    <a:pt x="694" y="348"/>
                  </a:lnTo>
                  <a:cubicBezTo>
                    <a:pt x="694" y="116"/>
                    <a:pt x="520" y="1"/>
                    <a:pt x="347" y="1"/>
                  </a:cubicBezTo>
                  <a:close/>
                </a:path>
              </a:pathLst>
            </a:custGeom>
            <a:solidFill>
              <a:srgbClr val="E7EC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2" name="Google Shape;8492;p96"/>
            <p:cNvSpPr/>
            <p:nvPr/>
          </p:nvSpPr>
          <p:spPr>
            <a:xfrm>
              <a:off x="1930585" y="3967732"/>
              <a:ext cx="90359" cy="20797"/>
            </a:xfrm>
            <a:custGeom>
              <a:rect b="b" l="l" r="r" t="t"/>
              <a:pathLst>
                <a:path extrusionOk="0" h="1389" w="6035">
                  <a:moveTo>
                    <a:pt x="0" y="1"/>
                  </a:moveTo>
                  <a:lnTo>
                    <a:pt x="0" y="1389"/>
                  </a:lnTo>
                  <a:lnTo>
                    <a:pt x="6034" y="1389"/>
                  </a:lnTo>
                  <a:lnTo>
                    <a:pt x="6034"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3" name="Google Shape;8493;p96"/>
            <p:cNvSpPr/>
            <p:nvPr/>
          </p:nvSpPr>
          <p:spPr>
            <a:xfrm>
              <a:off x="1992901" y="3889351"/>
              <a:ext cx="28043" cy="78396"/>
            </a:xfrm>
            <a:custGeom>
              <a:rect b="b" l="l" r="r" t="t"/>
              <a:pathLst>
                <a:path extrusionOk="0" h="5236" w="1873">
                  <a:moveTo>
                    <a:pt x="337" y="1"/>
                  </a:moveTo>
                  <a:cubicBezTo>
                    <a:pt x="148" y="1"/>
                    <a:pt x="1" y="148"/>
                    <a:pt x="1" y="337"/>
                  </a:cubicBezTo>
                  <a:lnTo>
                    <a:pt x="1" y="5236"/>
                  </a:lnTo>
                  <a:lnTo>
                    <a:pt x="1872" y="5236"/>
                  </a:lnTo>
                  <a:lnTo>
                    <a:pt x="1872" y="337"/>
                  </a:lnTo>
                  <a:cubicBezTo>
                    <a:pt x="1872" y="148"/>
                    <a:pt x="1725" y="1"/>
                    <a:pt x="1536"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4" name="Google Shape;8494;p96"/>
            <p:cNvSpPr/>
            <p:nvPr/>
          </p:nvSpPr>
          <p:spPr>
            <a:xfrm>
              <a:off x="1972134" y="3913591"/>
              <a:ext cx="20782" cy="54156"/>
            </a:xfrm>
            <a:custGeom>
              <a:rect b="b" l="l" r="r" t="t"/>
              <a:pathLst>
                <a:path extrusionOk="0" h="3617" w="1388">
                  <a:moveTo>
                    <a:pt x="337" y="1"/>
                  </a:moveTo>
                  <a:cubicBezTo>
                    <a:pt x="147" y="1"/>
                    <a:pt x="0" y="148"/>
                    <a:pt x="0" y="337"/>
                  </a:cubicBezTo>
                  <a:lnTo>
                    <a:pt x="0" y="3617"/>
                  </a:lnTo>
                  <a:lnTo>
                    <a:pt x="1388" y="3617"/>
                  </a:lnTo>
                  <a:lnTo>
                    <a:pt x="1388" y="337"/>
                  </a:lnTo>
                  <a:lnTo>
                    <a:pt x="1367" y="337"/>
                  </a:lnTo>
                  <a:cubicBezTo>
                    <a:pt x="1367" y="148"/>
                    <a:pt x="1220" y="1"/>
                    <a:pt x="1051"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5" name="Google Shape;8495;p96"/>
            <p:cNvSpPr/>
            <p:nvPr/>
          </p:nvSpPr>
          <p:spPr>
            <a:xfrm>
              <a:off x="1930585" y="3889980"/>
              <a:ext cx="20782" cy="77767"/>
            </a:xfrm>
            <a:custGeom>
              <a:rect b="b" l="l" r="r" t="t"/>
              <a:pathLst>
                <a:path extrusionOk="0" h="5194" w="1388">
                  <a:moveTo>
                    <a:pt x="336" y="1"/>
                  </a:moveTo>
                  <a:cubicBezTo>
                    <a:pt x="147" y="1"/>
                    <a:pt x="0" y="148"/>
                    <a:pt x="0" y="337"/>
                  </a:cubicBezTo>
                  <a:lnTo>
                    <a:pt x="0" y="5194"/>
                  </a:lnTo>
                  <a:lnTo>
                    <a:pt x="1388" y="5194"/>
                  </a:lnTo>
                  <a:lnTo>
                    <a:pt x="1388" y="2440"/>
                  </a:lnTo>
                  <a:lnTo>
                    <a:pt x="1388" y="337"/>
                  </a:lnTo>
                  <a:cubicBezTo>
                    <a:pt x="1388" y="148"/>
                    <a:pt x="1240" y="1"/>
                    <a:pt x="105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6" name="Google Shape;8496;p96"/>
            <p:cNvSpPr/>
            <p:nvPr/>
          </p:nvSpPr>
          <p:spPr>
            <a:xfrm>
              <a:off x="1951352" y="3921467"/>
              <a:ext cx="20797" cy="46280"/>
            </a:xfrm>
            <a:custGeom>
              <a:rect b="b" l="l" r="r" t="t"/>
              <a:pathLst>
                <a:path extrusionOk="0" h="3091" w="1389">
                  <a:moveTo>
                    <a:pt x="337" y="0"/>
                  </a:moveTo>
                  <a:cubicBezTo>
                    <a:pt x="148" y="0"/>
                    <a:pt x="1" y="148"/>
                    <a:pt x="1" y="337"/>
                  </a:cubicBezTo>
                  <a:lnTo>
                    <a:pt x="1" y="3091"/>
                  </a:lnTo>
                  <a:lnTo>
                    <a:pt x="1388" y="3091"/>
                  </a:lnTo>
                  <a:lnTo>
                    <a:pt x="1388" y="337"/>
                  </a:lnTo>
                  <a:cubicBezTo>
                    <a:pt x="1388" y="148"/>
                    <a:pt x="1241" y="0"/>
                    <a:pt x="1052"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7" name="Google Shape;8497;p96"/>
            <p:cNvSpPr/>
            <p:nvPr/>
          </p:nvSpPr>
          <p:spPr>
            <a:xfrm>
              <a:off x="1974964" y="4026289"/>
              <a:ext cx="44393" cy="68948"/>
            </a:xfrm>
            <a:custGeom>
              <a:rect b="b" l="l" r="r" t="t"/>
              <a:pathLst>
                <a:path extrusionOk="0" h="4605" w="2965">
                  <a:moveTo>
                    <a:pt x="1040" y="0"/>
                  </a:moveTo>
                  <a:cubicBezTo>
                    <a:pt x="1003" y="0"/>
                    <a:pt x="964" y="7"/>
                    <a:pt x="926" y="22"/>
                  </a:cubicBezTo>
                  <a:lnTo>
                    <a:pt x="232" y="316"/>
                  </a:lnTo>
                  <a:cubicBezTo>
                    <a:pt x="64" y="379"/>
                    <a:pt x="0" y="568"/>
                    <a:pt x="64" y="736"/>
                  </a:cubicBezTo>
                  <a:lnTo>
                    <a:pt x="1682" y="4605"/>
                  </a:lnTo>
                  <a:lnTo>
                    <a:pt x="2965" y="4079"/>
                  </a:lnTo>
                  <a:lnTo>
                    <a:pt x="1346" y="190"/>
                  </a:lnTo>
                  <a:cubicBezTo>
                    <a:pt x="1281" y="76"/>
                    <a:pt x="1166" y="0"/>
                    <a:pt x="104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8" name="Google Shape;8498;p96"/>
            <p:cNvSpPr/>
            <p:nvPr/>
          </p:nvSpPr>
          <p:spPr>
            <a:xfrm>
              <a:off x="1930585" y="4017770"/>
              <a:ext cx="20782" cy="77782"/>
            </a:xfrm>
            <a:custGeom>
              <a:rect b="b" l="l" r="r" t="t"/>
              <a:pathLst>
                <a:path extrusionOk="0" h="5195" w="1388">
                  <a:moveTo>
                    <a:pt x="1083" y="0"/>
                  </a:moveTo>
                  <a:cubicBezTo>
                    <a:pt x="1073" y="0"/>
                    <a:pt x="1062" y="1"/>
                    <a:pt x="1051" y="2"/>
                  </a:cubicBezTo>
                  <a:lnTo>
                    <a:pt x="336" y="2"/>
                  </a:lnTo>
                  <a:cubicBezTo>
                    <a:pt x="147" y="2"/>
                    <a:pt x="0" y="149"/>
                    <a:pt x="0" y="338"/>
                  </a:cubicBezTo>
                  <a:lnTo>
                    <a:pt x="0" y="4880"/>
                  </a:lnTo>
                  <a:cubicBezTo>
                    <a:pt x="0" y="5048"/>
                    <a:pt x="147" y="5195"/>
                    <a:pt x="315" y="5195"/>
                  </a:cubicBezTo>
                  <a:lnTo>
                    <a:pt x="1388" y="5195"/>
                  </a:lnTo>
                  <a:lnTo>
                    <a:pt x="1388" y="2125"/>
                  </a:lnTo>
                  <a:lnTo>
                    <a:pt x="1388" y="338"/>
                  </a:lnTo>
                  <a:cubicBezTo>
                    <a:pt x="1388" y="160"/>
                    <a:pt x="1257" y="0"/>
                    <a:pt x="1083"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99" name="Google Shape;8499;p96"/>
            <p:cNvSpPr/>
            <p:nvPr/>
          </p:nvSpPr>
          <p:spPr>
            <a:xfrm>
              <a:off x="1951352" y="4044855"/>
              <a:ext cx="20797" cy="50697"/>
            </a:xfrm>
            <a:custGeom>
              <a:rect b="b" l="l" r="r" t="t"/>
              <a:pathLst>
                <a:path extrusionOk="0" h="3386" w="1389">
                  <a:moveTo>
                    <a:pt x="316" y="1"/>
                  </a:moveTo>
                  <a:cubicBezTo>
                    <a:pt x="148" y="1"/>
                    <a:pt x="1" y="148"/>
                    <a:pt x="1" y="316"/>
                  </a:cubicBezTo>
                  <a:lnTo>
                    <a:pt x="1" y="3386"/>
                  </a:lnTo>
                  <a:lnTo>
                    <a:pt x="1388" y="3386"/>
                  </a:lnTo>
                  <a:lnTo>
                    <a:pt x="1388" y="316"/>
                  </a:lnTo>
                  <a:cubicBezTo>
                    <a:pt x="1388" y="148"/>
                    <a:pt x="1241" y="1"/>
                    <a:pt x="107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0" name="Google Shape;8500;p96"/>
            <p:cNvSpPr/>
            <p:nvPr/>
          </p:nvSpPr>
          <p:spPr>
            <a:xfrm>
              <a:off x="1789245" y="3805625"/>
              <a:ext cx="261914" cy="21426"/>
            </a:xfrm>
            <a:custGeom>
              <a:rect b="b" l="l" r="r" t="t"/>
              <a:pathLst>
                <a:path extrusionOk="0" h="1431" w="17493">
                  <a:moveTo>
                    <a:pt x="463" y="0"/>
                  </a:moveTo>
                  <a:cubicBezTo>
                    <a:pt x="210" y="0"/>
                    <a:pt x="0" y="211"/>
                    <a:pt x="0" y="484"/>
                  </a:cubicBezTo>
                  <a:lnTo>
                    <a:pt x="0" y="947"/>
                  </a:lnTo>
                  <a:cubicBezTo>
                    <a:pt x="0" y="1220"/>
                    <a:pt x="210" y="1430"/>
                    <a:pt x="463" y="1430"/>
                  </a:cubicBezTo>
                  <a:lnTo>
                    <a:pt x="17030" y="1430"/>
                  </a:lnTo>
                  <a:cubicBezTo>
                    <a:pt x="17282" y="1430"/>
                    <a:pt x="17492" y="1220"/>
                    <a:pt x="17492" y="947"/>
                  </a:cubicBezTo>
                  <a:lnTo>
                    <a:pt x="17492" y="484"/>
                  </a:lnTo>
                  <a:cubicBezTo>
                    <a:pt x="17492" y="211"/>
                    <a:pt x="17282" y="0"/>
                    <a:pt x="17030"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01" name="Google Shape;8501;p96"/>
          <p:cNvGrpSpPr/>
          <p:nvPr/>
        </p:nvGrpSpPr>
        <p:grpSpPr>
          <a:xfrm>
            <a:off x="2601585" y="2237289"/>
            <a:ext cx="391606" cy="364535"/>
            <a:chOff x="2593522" y="2407029"/>
            <a:chExt cx="391606" cy="364535"/>
          </a:xfrm>
        </p:grpSpPr>
        <p:sp>
          <p:nvSpPr>
            <p:cNvPr id="8502" name="Google Shape;8502;p96"/>
            <p:cNvSpPr/>
            <p:nvPr/>
          </p:nvSpPr>
          <p:spPr>
            <a:xfrm>
              <a:off x="2602641" y="2573867"/>
              <a:ext cx="97291" cy="197697"/>
            </a:xfrm>
            <a:custGeom>
              <a:rect b="b" l="l" r="r" t="t"/>
              <a:pathLst>
                <a:path extrusionOk="0" h="13204" w="6498">
                  <a:moveTo>
                    <a:pt x="1" y="0"/>
                  </a:moveTo>
                  <a:lnTo>
                    <a:pt x="1" y="12678"/>
                  </a:lnTo>
                  <a:cubicBezTo>
                    <a:pt x="1" y="12972"/>
                    <a:pt x="232" y="13203"/>
                    <a:pt x="527" y="13203"/>
                  </a:cubicBezTo>
                  <a:lnTo>
                    <a:pt x="6497" y="13203"/>
                  </a:ln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3" name="Google Shape;8503;p96"/>
            <p:cNvSpPr/>
            <p:nvPr/>
          </p:nvSpPr>
          <p:spPr>
            <a:xfrm>
              <a:off x="2680078" y="2573867"/>
              <a:ext cx="19854" cy="156148"/>
            </a:xfrm>
            <a:custGeom>
              <a:rect b="b" l="l" r="r" t="t"/>
              <a:pathLst>
                <a:path extrusionOk="0" h="10429" w="1326">
                  <a:moveTo>
                    <a:pt x="548" y="0"/>
                  </a:moveTo>
                  <a:lnTo>
                    <a:pt x="548" y="6581"/>
                  </a:lnTo>
                  <a:cubicBezTo>
                    <a:pt x="548" y="6707"/>
                    <a:pt x="485" y="6854"/>
                    <a:pt x="379" y="6959"/>
                  </a:cubicBezTo>
                  <a:lnTo>
                    <a:pt x="169" y="7169"/>
                  </a:lnTo>
                  <a:cubicBezTo>
                    <a:pt x="64" y="7274"/>
                    <a:pt x="1" y="7401"/>
                    <a:pt x="22" y="7548"/>
                  </a:cubicBezTo>
                  <a:lnTo>
                    <a:pt x="22" y="10428"/>
                  </a:lnTo>
                  <a:lnTo>
                    <a:pt x="1325" y="10428"/>
                  </a:lnTo>
                  <a:lnTo>
                    <a:pt x="1325"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4" name="Google Shape;8504;p96"/>
            <p:cNvSpPr/>
            <p:nvPr/>
          </p:nvSpPr>
          <p:spPr>
            <a:xfrm>
              <a:off x="2602641" y="2742907"/>
              <a:ext cx="57629" cy="28657"/>
            </a:xfrm>
            <a:custGeom>
              <a:rect b="b" l="l" r="r" t="t"/>
              <a:pathLst>
                <a:path extrusionOk="0" h="1914" w="3849">
                  <a:moveTo>
                    <a:pt x="1" y="0"/>
                  </a:moveTo>
                  <a:lnTo>
                    <a:pt x="1" y="1388"/>
                  </a:lnTo>
                  <a:cubicBezTo>
                    <a:pt x="1" y="1682"/>
                    <a:pt x="232" y="1913"/>
                    <a:pt x="548" y="1913"/>
                  </a:cubicBezTo>
                  <a:lnTo>
                    <a:pt x="3848" y="1913"/>
                  </a:ln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5" name="Google Shape;8505;p96"/>
            <p:cNvSpPr/>
            <p:nvPr/>
          </p:nvSpPr>
          <p:spPr>
            <a:xfrm>
              <a:off x="2593522" y="2516552"/>
              <a:ext cx="106410" cy="57330"/>
            </a:xfrm>
            <a:custGeom>
              <a:rect b="b" l="l" r="r" t="t"/>
              <a:pathLst>
                <a:path extrusionOk="0" h="3829" w="7107">
                  <a:moveTo>
                    <a:pt x="783" y="0"/>
                  </a:moveTo>
                  <a:cubicBezTo>
                    <a:pt x="526" y="0"/>
                    <a:pt x="315" y="203"/>
                    <a:pt x="295" y="464"/>
                  </a:cubicBezTo>
                  <a:lnTo>
                    <a:pt x="42" y="3239"/>
                  </a:lnTo>
                  <a:cubicBezTo>
                    <a:pt x="0" y="3555"/>
                    <a:pt x="253" y="3828"/>
                    <a:pt x="568" y="3828"/>
                  </a:cubicBezTo>
                  <a:lnTo>
                    <a:pt x="7106" y="3828"/>
                  </a:lnTo>
                  <a:lnTo>
                    <a:pt x="7106" y="2"/>
                  </a:lnTo>
                  <a:lnTo>
                    <a:pt x="820" y="2"/>
                  </a:lnTo>
                  <a:cubicBezTo>
                    <a:pt x="808" y="1"/>
                    <a:pt x="795" y="0"/>
                    <a:pt x="78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6" name="Google Shape;8506;p96"/>
            <p:cNvSpPr/>
            <p:nvPr/>
          </p:nvSpPr>
          <p:spPr>
            <a:xfrm>
              <a:off x="2593522" y="2516567"/>
              <a:ext cx="106410" cy="56985"/>
            </a:xfrm>
            <a:custGeom>
              <a:rect b="b" l="l" r="r" t="t"/>
              <a:pathLst>
                <a:path extrusionOk="0" h="3806" w="7107">
                  <a:moveTo>
                    <a:pt x="5719" y="1"/>
                  </a:moveTo>
                  <a:lnTo>
                    <a:pt x="5719" y="1809"/>
                  </a:lnTo>
                  <a:cubicBezTo>
                    <a:pt x="5719" y="1956"/>
                    <a:pt x="5782" y="2082"/>
                    <a:pt x="5887" y="2187"/>
                  </a:cubicBezTo>
                  <a:lnTo>
                    <a:pt x="6097" y="2397"/>
                  </a:lnTo>
                  <a:cubicBezTo>
                    <a:pt x="6181" y="2481"/>
                    <a:pt x="6244" y="2587"/>
                    <a:pt x="6244" y="2713"/>
                  </a:cubicBezTo>
                  <a:lnTo>
                    <a:pt x="84" y="2713"/>
                  </a:lnTo>
                  <a:lnTo>
                    <a:pt x="21" y="3238"/>
                  </a:lnTo>
                  <a:cubicBezTo>
                    <a:pt x="0" y="3533"/>
                    <a:pt x="232" y="3806"/>
                    <a:pt x="547" y="3806"/>
                  </a:cubicBezTo>
                  <a:lnTo>
                    <a:pt x="7106" y="3806"/>
                  </a:lnTo>
                  <a:lnTo>
                    <a:pt x="710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7" name="Google Shape;8507;p96"/>
            <p:cNvSpPr/>
            <p:nvPr/>
          </p:nvSpPr>
          <p:spPr>
            <a:xfrm>
              <a:off x="2629726" y="2602794"/>
              <a:ext cx="43136" cy="61432"/>
            </a:xfrm>
            <a:custGeom>
              <a:rect b="b" l="l" r="r" t="t"/>
              <a:pathLst>
                <a:path extrusionOk="0" h="4103" w="2881">
                  <a:moveTo>
                    <a:pt x="1482" y="0"/>
                  </a:moveTo>
                  <a:cubicBezTo>
                    <a:pt x="1458" y="0"/>
                    <a:pt x="1433" y="1"/>
                    <a:pt x="1409" y="2"/>
                  </a:cubicBezTo>
                  <a:cubicBezTo>
                    <a:pt x="631" y="23"/>
                    <a:pt x="0" y="675"/>
                    <a:pt x="0" y="1453"/>
                  </a:cubicBezTo>
                  <a:lnTo>
                    <a:pt x="0" y="3766"/>
                  </a:lnTo>
                  <a:cubicBezTo>
                    <a:pt x="0" y="3955"/>
                    <a:pt x="147" y="4102"/>
                    <a:pt x="336" y="4102"/>
                  </a:cubicBezTo>
                  <a:lnTo>
                    <a:pt x="2565" y="4102"/>
                  </a:lnTo>
                  <a:cubicBezTo>
                    <a:pt x="2733" y="4102"/>
                    <a:pt x="2880" y="3955"/>
                    <a:pt x="2880" y="3766"/>
                  </a:cubicBezTo>
                  <a:lnTo>
                    <a:pt x="2880" y="1432"/>
                  </a:lnTo>
                  <a:cubicBezTo>
                    <a:pt x="2880" y="637"/>
                    <a:pt x="2248" y="0"/>
                    <a:pt x="148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8" name="Google Shape;8508;p96"/>
            <p:cNvSpPr/>
            <p:nvPr/>
          </p:nvSpPr>
          <p:spPr>
            <a:xfrm>
              <a:off x="2646091" y="2602704"/>
              <a:ext cx="26771" cy="61522"/>
            </a:xfrm>
            <a:custGeom>
              <a:rect b="b" l="l" r="r" t="t"/>
              <a:pathLst>
                <a:path extrusionOk="0" h="4109" w="1788">
                  <a:moveTo>
                    <a:pt x="260" y="0"/>
                  </a:moveTo>
                  <a:cubicBezTo>
                    <a:pt x="174" y="0"/>
                    <a:pt x="93" y="20"/>
                    <a:pt x="0" y="50"/>
                  </a:cubicBezTo>
                  <a:cubicBezTo>
                    <a:pt x="652" y="197"/>
                    <a:pt x="1094" y="765"/>
                    <a:pt x="1094" y="1438"/>
                  </a:cubicBezTo>
                  <a:lnTo>
                    <a:pt x="1094" y="4108"/>
                  </a:lnTo>
                  <a:lnTo>
                    <a:pt x="1472" y="4108"/>
                  </a:lnTo>
                  <a:cubicBezTo>
                    <a:pt x="1640" y="4108"/>
                    <a:pt x="1787" y="3961"/>
                    <a:pt x="1787" y="3772"/>
                  </a:cubicBezTo>
                  <a:lnTo>
                    <a:pt x="1787" y="1459"/>
                  </a:lnTo>
                  <a:cubicBezTo>
                    <a:pt x="1787" y="660"/>
                    <a:pt x="1157" y="8"/>
                    <a:pt x="358" y="8"/>
                  </a:cubicBezTo>
                  <a:cubicBezTo>
                    <a:pt x="324" y="3"/>
                    <a:pt x="292" y="0"/>
                    <a:pt x="26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09" name="Google Shape;8509;p96"/>
            <p:cNvSpPr/>
            <p:nvPr/>
          </p:nvSpPr>
          <p:spPr>
            <a:xfrm>
              <a:off x="2878719" y="2573867"/>
              <a:ext cx="97276" cy="197697"/>
            </a:xfrm>
            <a:custGeom>
              <a:rect b="b" l="l" r="r" t="t"/>
              <a:pathLst>
                <a:path extrusionOk="0" h="13204" w="6497">
                  <a:moveTo>
                    <a:pt x="0" y="0"/>
                  </a:moveTo>
                  <a:lnTo>
                    <a:pt x="0" y="13203"/>
                  </a:lnTo>
                  <a:lnTo>
                    <a:pt x="5971" y="13203"/>
                  </a:lnTo>
                  <a:cubicBezTo>
                    <a:pt x="6245" y="13203"/>
                    <a:pt x="6497" y="12972"/>
                    <a:pt x="6497" y="12678"/>
                  </a:cubicBezTo>
                  <a:lnTo>
                    <a:pt x="6497"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0" name="Google Shape;8510;p96"/>
            <p:cNvSpPr/>
            <p:nvPr/>
          </p:nvSpPr>
          <p:spPr>
            <a:xfrm>
              <a:off x="2959929" y="2573867"/>
              <a:ext cx="15751" cy="197697"/>
            </a:xfrm>
            <a:custGeom>
              <a:rect b="b" l="l" r="r" t="t"/>
              <a:pathLst>
                <a:path extrusionOk="0" h="13204" w="1052">
                  <a:moveTo>
                    <a:pt x="1" y="0"/>
                  </a:moveTo>
                  <a:lnTo>
                    <a:pt x="1" y="13203"/>
                  </a:lnTo>
                  <a:lnTo>
                    <a:pt x="526" y="13203"/>
                  </a:lnTo>
                  <a:cubicBezTo>
                    <a:pt x="821" y="13203"/>
                    <a:pt x="1052" y="12972"/>
                    <a:pt x="1052" y="12678"/>
                  </a:cubicBezTo>
                  <a:lnTo>
                    <a:pt x="1052"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1" name="Google Shape;8511;p96"/>
            <p:cNvSpPr/>
            <p:nvPr/>
          </p:nvSpPr>
          <p:spPr>
            <a:xfrm>
              <a:off x="2878719" y="2573867"/>
              <a:ext cx="20782" cy="156148"/>
            </a:xfrm>
            <a:custGeom>
              <a:rect b="b" l="l" r="r" t="t"/>
              <a:pathLst>
                <a:path extrusionOk="0" h="10429" w="1388">
                  <a:moveTo>
                    <a:pt x="0" y="0"/>
                  </a:moveTo>
                  <a:lnTo>
                    <a:pt x="0" y="10428"/>
                  </a:lnTo>
                  <a:lnTo>
                    <a:pt x="1388" y="10428"/>
                  </a:lnTo>
                  <a:lnTo>
                    <a:pt x="1388" y="7548"/>
                  </a:lnTo>
                  <a:cubicBezTo>
                    <a:pt x="1388" y="7401"/>
                    <a:pt x="1325" y="7274"/>
                    <a:pt x="1220" y="7169"/>
                  </a:cubicBezTo>
                  <a:lnTo>
                    <a:pt x="1009" y="6959"/>
                  </a:lnTo>
                  <a:cubicBezTo>
                    <a:pt x="904" y="6854"/>
                    <a:pt x="841" y="6707"/>
                    <a:pt x="841" y="6581"/>
                  </a:cubicBezTo>
                  <a:lnTo>
                    <a:pt x="841"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2" name="Google Shape;8512;p96"/>
            <p:cNvSpPr/>
            <p:nvPr/>
          </p:nvSpPr>
          <p:spPr>
            <a:xfrm>
              <a:off x="2918381" y="2742907"/>
              <a:ext cx="57614" cy="28657"/>
            </a:xfrm>
            <a:custGeom>
              <a:rect b="b" l="l" r="r" t="t"/>
              <a:pathLst>
                <a:path extrusionOk="0" h="1914" w="3848">
                  <a:moveTo>
                    <a:pt x="0" y="0"/>
                  </a:moveTo>
                  <a:lnTo>
                    <a:pt x="0" y="1913"/>
                  </a:lnTo>
                  <a:lnTo>
                    <a:pt x="3322" y="1913"/>
                  </a:lnTo>
                  <a:cubicBezTo>
                    <a:pt x="3617" y="1913"/>
                    <a:pt x="3848" y="1682"/>
                    <a:pt x="3848" y="1388"/>
                  </a:cubicBezTo>
                  <a:lnTo>
                    <a:pt x="3848"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3" name="Google Shape;8513;p96"/>
            <p:cNvSpPr/>
            <p:nvPr/>
          </p:nvSpPr>
          <p:spPr>
            <a:xfrm>
              <a:off x="2959929" y="2742907"/>
              <a:ext cx="15751" cy="28657"/>
            </a:xfrm>
            <a:custGeom>
              <a:rect b="b" l="l" r="r" t="t"/>
              <a:pathLst>
                <a:path extrusionOk="0" h="1914" w="1052">
                  <a:moveTo>
                    <a:pt x="1" y="0"/>
                  </a:moveTo>
                  <a:lnTo>
                    <a:pt x="1" y="1913"/>
                  </a:lnTo>
                  <a:lnTo>
                    <a:pt x="526" y="1913"/>
                  </a:lnTo>
                  <a:cubicBezTo>
                    <a:pt x="821" y="1913"/>
                    <a:pt x="1052" y="1682"/>
                    <a:pt x="1052" y="1388"/>
                  </a:cubicBezTo>
                  <a:lnTo>
                    <a:pt x="105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4" name="Google Shape;8514;p96"/>
            <p:cNvSpPr/>
            <p:nvPr/>
          </p:nvSpPr>
          <p:spPr>
            <a:xfrm>
              <a:off x="2878719" y="2516552"/>
              <a:ext cx="106410" cy="57330"/>
            </a:xfrm>
            <a:custGeom>
              <a:rect b="b" l="l" r="r" t="t"/>
              <a:pathLst>
                <a:path extrusionOk="0" h="3829" w="7107">
                  <a:moveTo>
                    <a:pt x="6306" y="0"/>
                  </a:moveTo>
                  <a:cubicBezTo>
                    <a:pt x="6293" y="0"/>
                    <a:pt x="6279" y="1"/>
                    <a:pt x="6266" y="2"/>
                  </a:cubicBezTo>
                  <a:lnTo>
                    <a:pt x="0" y="2"/>
                  </a:lnTo>
                  <a:lnTo>
                    <a:pt x="0" y="3828"/>
                  </a:lnTo>
                  <a:lnTo>
                    <a:pt x="6539" y="3828"/>
                  </a:lnTo>
                  <a:cubicBezTo>
                    <a:pt x="6854" y="3828"/>
                    <a:pt x="7107" y="3555"/>
                    <a:pt x="7064" y="3239"/>
                  </a:cubicBezTo>
                  <a:lnTo>
                    <a:pt x="6791" y="464"/>
                  </a:lnTo>
                  <a:cubicBezTo>
                    <a:pt x="6771" y="203"/>
                    <a:pt x="6579" y="0"/>
                    <a:pt x="6306"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5" name="Google Shape;8515;p96"/>
            <p:cNvSpPr/>
            <p:nvPr/>
          </p:nvSpPr>
          <p:spPr>
            <a:xfrm>
              <a:off x="2878719" y="2516552"/>
              <a:ext cx="106410" cy="57330"/>
            </a:xfrm>
            <a:custGeom>
              <a:rect b="b" l="l" r="r" t="t"/>
              <a:pathLst>
                <a:path extrusionOk="0" h="3829" w="7107">
                  <a:moveTo>
                    <a:pt x="6324" y="0"/>
                  </a:moveTo>
                  <a:cubicBezTo>
                    <a:pt x="6312" y="0"/>
                    <a:pt x="6299" y="1"/>
                    <a:pt x="6287" y="2"/>
                  </a:cubicBezTo>
                  <a:lnTo>
                    <a:pt x="5635" y="2"/>
                  </a:lnTo>
                  <a:lnTo>
                    <a:pt x="5845" y="2125"/>
                  </a:lnTo>
                  <a:cubicBezTo>
                    <a:pt x="5887" y="2440"/>
                    <a:pt x="5635" y="2714"/>
                    <a:pt x="5319" y="2714"/>
                  </a:cubicBezTo>
                  <a:lnTo>
                    <a:pt x="0" y="2714"/>
                  </a:lnTo>
                  <a:lnTo>
                    <a:pt x="0" y="3828"/>
                  </a:lnTo>
                  <a:lnTo>
                    <a:pt x="6539" y="3828"/>
                  </a:lnTo>
                  <a:cubicBezTo>
                    <a:pt x="6854" y="3828"/>
                    <a:pt x="7107" y="3555"/>
                    <a:pt x="7064" y="3239"/>
                  </a:cubicBezTo>
                  <a:lnTo>
                    <a:pt x="6812" y="464"/>
                  </a:lnTo>
                  <a:cubicBezTo>
                    <a:pt x="6792" y="203"/>
                    <a:pt x="6581" y="0"/>
                    <a:pt x="63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6" name="Google Shape;8516;p96"/>
            <p:cNvSpPr/>
            <p:nvPr/>
          </p:nvSpPr>
          <p:spPr>
            <a:xfrm>
              <a:off x="2675991" y="2714249"/>
              <a:ext cx="226669" cy="28672"/>
            </a:xfrm>
            <a:custGeom>
              <a:rect b="b" l="l" r="r" t="t"/>
              <a:pathLst>
                <a:path extrusionOk="0" h="1915" w="15139">
                  <a:moveTo>
                    <a:pt x="526" y="1"/>
                  </a:moveTo>
                  <a:cubicBezTo>
                    <a:pt x="232" y="1"/>
                    <a:pt x="1" y="232"/>
                    <a:pt x="1" y="527"/>
                  </a:cubicBezTo>
                  <a:lnTo>
                    <a:pt x="1" y="1914"/>
                  </a:lnTo>
                  <a:lnTo>
                    <a:pt x="15138" y="1914"/>
                  </a:lnTo>
                  <a:lnTo>
                    <a:pt x="15117" y="527"/>
                  </a:lnTo>
                  <a:cubicBezTo>
                    <a:pt x="15117" y="232"/>
                    <a:pt x="14886" y="1"/>
                    <a:pt x="14592"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7" name="Google Shape;8517;p96"/>
            <p:cNvSpPr/>
            <p:nvPr/>
          </p:nvSpPr>
          <p:spPr>
            <a:xfrm>
              <a:off x="2676305" y="2714249"/>
              <a:ext cx="226354" cy="28672"/>
            </a:xfrm>
            <a:custGeom>
              <a:rect b="b" l="l" r="r" t="t"/>
              <a:pathLst>
                <a:path extrusionOk="0" h="1915" w="15118">
                  <a:moveTo>
                    <a:pt x="14465" y="1"/>
                  </a:moveTo>
                  <a:lnTo>
                    <a:pt x="14465" y="737"/>
                  </a:lnTo>
                  <a:cubicBezTo>
                    <a:pt x="14465" y="1031"/>
                    <a:pt x="14234" y="1262"/>
                    <a:pt x="13940" y="1262"/>
                  </a:cubicBezTo>
                  <a:lnTo>
                    <a:pt x="1" y="1262"/>
                  </a:lnTo>
                  <a:lnTo>
                    <a:pt x="1" y="1914"/>
                  </a:lnTo>
                  <a:lnTo>
                    <a:pt x="15117" y="1914"/>
                  </a:lnTo>
                  <a:lnTo>
                    <a:pt x="15117" y="527"/>
                  </a:lnTo>
                  <a:cubicBezTo>
                    <a:pt x="15117" y="232"/>
                    <a:pt x="14886" y="1"/>
                    <a:pt x="1459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8" name="Google Shape;8518;p96"/>
            <p:cNvSpPr/>
            <p:nvPr/>
          </p:nvSpPr>
          <p:spPr>
            <a:xfrm>
              <a:off x="2660255" y="2742907"/>
              <a:ext cx="258141" cy="28657"/>
            </a:xfrm>
            <a:custGeom>
              <a:rect b="b" l="l" r="r" t="t"/>
              <a:pathLst>
                <a:path extrusionOk="0" h="1914" w="17241">
                  <a:moveTo>
                    <a:pt x="0" y="0"/>
                  </a:moveTo>
                  <a:lnTo>
                    <a:pt x="0" y="1913"/>
                  </a:lnTo>
                  <a:lnTo>
                    <a:pt x="17240" y="1913"/>
                  </a:lnTo>
                  <a:lnTo>
                    <a:pt x="17240"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19" name="Google Shape;8519;p96"/>
            <p:cNvSpPr/>
            <p:nvPr/>
          </p:nvSpPr>
          <p:spPr>
            <a:xfrm>
              <a:off x="2660255" y="2742907"/>
              <a:ext cx="258141" cy="28657"/>
            </a:xfrm>
            <a:custGeom>
              <a:rect b="b" l="l" r="r" t="t"/>
              <a:pathLst>
                <a:path extrusionOk="0" h="1914" w="17241">
                  <a:moveTo>
                    <a:pt x="16610" y="0"/>
                  </a:moveTo>
                  <a:lnTo>
                    <a:pt x="16610" y="736"/>
                  </a:lnTo>
                  <a:cubicBezTo>
                    <a:pt x="16610" y="1030"/>
                    <a:pt x="16378" y="1262"/>
                    <a:pt x="16084" y="1262"/>
                  </a:cubicBezTo>
                  <a:lnTo>
                    <a:pt x="0" y="1262"/>
                  </a:lnTo>
                  <a:lnTo>
                    <a:pt x="0" y="1913"/>
                  </a:lnTo>
                  <a:lnTo>
                    <a:pt x="17240" y="1913"/>
                  </a:lnTo>
                  <a:lnTo>
                    <a:pt x="17240" y="0"/>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0" name="Google Shape;8520;p96"/>
            <p:cNvSpPr/>
            <p:nvPr/>
          </p:nvSpPr>
          <p:spPr>
            <a:xfrm>
              <a:off x="2715968" y="2516567"/>
              <a:ext cx="147344" cy="197697"/>
            </a:xfrm>
            <a:custGeom>
              <a:rect b="b" l="l" r="r" t="t"/>
              <a:pathLst>
                <a:path extrusionOk="0" h="13204" w="9841">
                  <a:moveTo>
                    <a:pt x="1" y="1"/>
                  </a:moveTo>
                  <a:lnTo>
                    <a:pt x="1" y="13204"/>
                  </a:lnTo>
                  <a:lnTo>
                    <a:pt x="9840" y="13204"/>
                  </a:lnTo>
                  <a:lnTo>
                    <a:pt x="984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1" name="Google Shape;8521;p96"/>
            <p:cNvSpPr/>
            <p:nvPr/>
          </p:nvSpPr>
          <p:spPr>
            <a:xfrm>
              <a:off x="2763191" y="2618560"/>
              <a:ext cx="52583" cy="95704"/>
            </a:xfrm>
            <a:custGeom>
              <a:rect b="b" l="l" r="r" t="t"/>
              <a:pathLst>
                <a:path extrusionOk="0" h="6392" w="3512">
                  <a:moveTo>
                    <a:pt x="1748" y="0"/>
                  </a:moveTo>
                  <a:cubicBezTo>
                    <a:pt x="1540" y="0"/>
                    <a:pt x="1335" y="64"/>
                    <a:pt x="1157" y="190"/>
                  </a:cubicBezTo>
                  <a:lnTo>
                    <a:pt x="463" y="652"/>
                  </a:lnTo>
                  <a:cubicBezTo>
                    <a:pt x="169" y="841"/>
                    <a:pt x="0" y="1178"/>
                    <a:pt x="0" y="1535"/>
                  </a:cubicBezTo>
                  <a:lnTo>
                    <a:pt x="0" y="6392"/>
                  </a:lnTo>
                  <a:lnTo>
                    <a:pt x="3511" y="6392"/>
                  </a:lnTo>
                  <a:lnTo>
                    <a:pt x="3511" y="1535"/>
                  </a:lnTo>
                  <a:cubicBezTo>
                    <a:pt x="3511" y="1178"/>
                    <a:pt x="3322" y="841"/>
                    <a:pt x="3028" y="652"/>
                  </a:cubicBezTo>
                  <a:lnTo>
                    <a:pt x="2355" y="190"/>
                  </a:lnTo>
                  <a:cubicBezTo>
                    <a:pt x="2166" y="64"/>
                    <a:pt x="1956" y="0"/>
                    <a:pt x="1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2" name="Google Shape;8522;p96"/>
            <p:cNvSpPr/>
            <p:nvPr/>
          </p:nvSpPr>
          <p:spPr>
            <a:xfrm>
              <a:off x="2783329" y="2618515"/>
              <a:ext cx="32445" cy="95749"/>
            </a:xfrm>
            <a:custGeom>
              <a:rect b="b" l="l" r="r" t="t"/>
              <a:pathLst>
                <a:path extrusionOk="0" h="6395" w="2167">
                  <a:moveTo>
                    <a:pt x="414" y="0"/>
                  </a:moveTo>
                  <a:cubicBezTo>
                    <a:pt x="275" y="0"/>
                    <a:pt x="135" y="29"/>
                    <a:pt x="1" y="88"/>
                  </a:cubicBezTo>
                  <a:cubicBezTo>
                    <a:pt x="64" y="109"/>
                    <a:pt x="148" y="151"/>
                    <a:pt x="211" y="193"/>
                  </a:cubicBezTo>
                  <a:lnTo>
                    <a:pt x="905" y="655"/>
                  </a:lnTo>
                  <a:cubicBezTo>
                    <a:pt x="1199" y="844"/>
                    <a:pt x="1368" y="1181"/>
                    <a:pt x="1368" y="1538"/>
                  </a:cubicBezTo>
                  <a:lnTo>
                    <a:pt x="1368" y="6395"/>
                  </a:lnTo>
                  <a:lnTo>
                    <a:pt x="2166" y="6395"/>
                  </a:lnTo>
                  <a:lnTo>
                    <a:pt x="2166" y="1538"/>
                  </a:lnTo>
                  <a:cubicBezTo>
                    <a:pt x="2166" y="1181"/>
                    <a:pt x="1977" y="844"/>
                    <a:pt x="1683" y="655"/>
                  </a:cubicBezTo>
                  <a:lnTo>
                    <a:pt x="1010" y="193"/>
                  </a:lnTo>
                  <a:cubicBezTo>
                    <a:pt x="833" y="66"/>
                    <a:pt x="625" y="0"/>
                    <a:pt x="4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3" name="Google Shape;8523;p96"/>
            <p:cNvSpPr/>
            <p:nvPr/>
          </p:nvSpPr>
          <p:spPr>
            <a:xfrm>
              <a:off x="2692041" y="2516253"/>
              <a:ext cx="47867" cy="32131"/>
            </a:xfrm>
            <a:custGeom>
              <a:rect b="b" l="l" r="r" t="t"/>
              <a:pathLst>
                <a:path extrusionOk="0" h="2146" w="3197">
                  <a:moveTo>
                    <a:pt x="1" y="1"/>
                  </a:moveTo>
                  <a:lnTo>
                    <a:pt x="1" y="1472"/>
                  </a:lnTo>
                  <a:cubicBezTo>
                    <a:pt x="1" y="1556"/>
                    <a:pt x="43" y="1640"/>
                    <a:pt x="106" y="1704"/>
                  </a:cubicBezTo>
                  <a:lnTo>
                    <a:pt x="526" y="2145"/>
                  </a:lnTo>
                  <a:lnTo>
                    <a:pt x="2671" y="2145"/>
                  </a:lnTo>
                  <a:lnTo>
                    <a:pt x="3112" y="1704"/>
                  </a:lnTo>
                  <a:cubicBezTo>
                    <a:pt x="3155" y="1640"/>
                    <a:pt x="3197" y="1556"/>
                    <a:pt x="3197" y="1472"/>
                  </a:cubicBezTo>
                  <a:lnTo>
                    <a:pt x="319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4" name="Google Shape;8524;p96"/>
            <p:cNvSpPr/>
            <p:nvPr/>
          </p:nvSpPr>
          <p:spPr>
            <a:xfrm>
              <a:off x="2719112" y="2516253"/>
              <a:ext cx="20797" cy="31817"/>
            </a:xfrm>
            <a:custGeom>
              <a:rect b="b" l="l" r="r" t="t"/>
              <a:pathLst>
                <a:path extrusionOk="0" h="2125" w="1389">
                  <a:moveTo>
                    <a:pt x="1389" y="1"/>
                  </a:moveTo>
                  <a:lnTo>
                    <a:pt x="527" y="22"/>
                  </a:lnTo>
                  <a:lnTo>
                    <a:pt x="527" y="1598"/>
                  </a:lnTo>
                  <a:lnTo>
                    <a:pt x="1" y="2124"/>
                  </a:lnTo>
                  <a:lnTo>
                    <a:pt x="863" y="2124"/>
                  </a:lnTo>
                  <a:lnTo>
                    <a:pt x="1304" y="1704"/>
                  </a:lnTo>
                  <a:cubicBezTo>
                    <a:pt x="1368" y="1640"/>
                    <a:pt x="1389" y="1556"/>
                    <a:pt x="1389" y="1472"/>
                  </a:cubicBezTo>
                  <a:lnTo>
                    <a:pt x="1389"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5" name="Google Shape;8525;p96"/>
            <p:cNvSpPr/>
            <p:nvPr/>
          </p:nvSpPr>
          <p:spPr>
            <a:xfrm>
              <a:off x="2692041" y="2682148"/>
              <a:ext cx="47867" cy="32116"/>
            </a:xfrm>
            <a:custGeom>
              <a:rect b="b" l="l" r="r" t="t"/>
              <a:pathLst>
                <a:path extrusionOk="0" h="2145" w="3197">
                  <a:moveTo>
                    <a:pt x="526" y="0"/>
                  </a:moveTo>
                  <a:lnTo>
                    <a:pt x="85" y="442"/>
                  </a:lnTo>
                  <a:cubicBezTo>
                    <a:pt x="22" y="505"/>
                    <a:pt x="1" y="589"/>
                    <a:pt x="1" y="673"/>
                  </a:cubicBezTo>
                  <a:lnTo>
                    <a:pt x="1" y="2145"/>
                  </a:lnTo>
                  <a:lnTo>
                    <a:pt x="3197" y="2145"/>
                  </a:lnTo>
                  <a:lnTo>
                    <a:pt x="3197" y="673"/>
                  </a:lnTo>
                  <a:cubicBezTo>
                    <a:pt x="3197" y="589"/>
                    <a:pt x="3155" y="505"/>
                    <a:pt x="3091" y="442"/>
                  </a:cubicBezTo>
                  <a:lnTo>
                    <a:pt x="265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6" name="Google Shape;8526;p96"/>
            <p:cNvSpPr/>
            <p:nvPr/>
          </p:nvSpPr>
          <p:spPr>
            <a:xfrm>
              <a:off x="2719112" y="2682148"/>
              <a:ext cx="20797" cy="31802"/>
            </a:xfrm>
            <a:custGeom>
              <a:rect b="b" l="l" r="r" t="t"/>
              <a:pathLst>
                <a:path extrusionOk="0" h="2124" w="1389">
                  <a:moveTo>
                    <a:pt x="1" y="0"/>
                  </a:moveTo>
                  <a:lnTo>
                    <a:pt x="527" y="526"/>
                  </a:lnTo>
                  <a:lnTo>
                    <a:pt x="527" y="2124"/>
                  </a:lnTo>
                  <a:lnTo>
                    <a:pt x="1389" y="2124"/>
                  </a:lnTo>
                  <a:lnTo>
                    <a:pt x="1389" y="673"/>
                  </a:lnTo>
                  <a:cubicBezTo>
                    <a:pt x="1389" y="589"/>
                    <a:pt x="1347" y="505"/>
                    <a:pt x="1283" y="442"/>
                  </a:cubicBezTo>
                  <a:lnTo>
                    <a:pt x="86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7" name="Google Shape;8527;p96"/>
            <p:cNvSpPr/>
            <p:nvPr/>
          </p:nvSpPr>
          <p:spPr>
            <a:xfrm>
              <a:off x="2699917" y="2548369"/>
              <a:ext cx="31802" cy="133794"/>
            </a:xfrm>
            <a:custGeom>
              <a:rect b="b" l="l" r="r" t="t"/>
              <a:pathLst>
                <a:path extrusionOk="0" h="8936" w="2124">
                  <a:moveTo>
                    <a:pt x="0" y="0"/>
                  </a:moveTo>
                  <a:lnTo>
                    <a:pt x="0" y="8935"/>
                  </a:lnTo>
                  <a:lnTo>
                    <a:pt x="2124" y="8935"/>
                  </a:lnTo>
                  <a:lnTo>
                    <a:pt x="212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8" name="Google Shape;8528;p96"/>
            <p:cNvSpPr/>
            <p:nvPr/>
          </p:nvSpPr>
          <p:spPr>
            <a:xfrm>
              <a:off x="2838742" y="2516253"/>
              <a:ext cx="47852" cy="32131"/>
            </a:xfrm>
            <a:custGeom>
              <a:rect b="b" l="l" r="r" t="t"/>
              <a:pathLst>
                <a:path extrusionOk="0" h="2146" w="3196">
                  <a:moveTo>
                    <a:pt x="0" y="1"/>
                  </a:moveTo>
                  <a:lnTo>
                    <a:pt x="0" y="1472"/>
                  </a:lnTo>
                  <a:cubicBezTo>
                    <a:pt x="0" y="1556"/>
                    <a:pt x="42" y="1640"/>
                    <a:pt x="105" y="1704"/>
                  </a:cubicBezTo>
                  <a:lnTo>
                    <a:pt x="526" y="2145"/>
                  </a:lnTo>
                  <a:lnTo>
                    <a:pt x="2670" y="2145"/>
                  </a:lnTo>
                  <a:lnTo>
                    <a:pt x="3091" y="1704"/>
                  </a:lnTo>
                  <a:cubicBezTo>
                    <a:pt x="3154" y="1640"/>
                    <a:pt x="3196" y="1556"/>
                    <a:pt x="3196" y="1472"/>
                  </a:cubicBezTo>
                  <a:lnTo>
                    <a:pt x="319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29" name="Google Shape;8529;p96"/>
            <p:cNvSpPr/>
            <p:nvPr/>
          </p:nvSpPr>
          <p:spPr>
            <a:xfrm>
              <a:off x="2838742" y="2682148"/>
              <a:ext cx="47852" cy="32116"/>
            </a:xfrm>
            <a:custGeom>
              <a:rect b="b" l="l" r="r" t="t"/>
              <a:pathLst>
                <a:path extrusionOk="0" h="2145" w="3196">
                  <a:moveTo>
                    <a:pt x="526" y="0"/>
                  </a:moveTo>
                  <a:lnTo>
                    <a:pt x="105" y="442"/>
                  </a:lnTo>
                  <a:cubicBezTo>
                    <a:pt x="42" y="505"/>
                    <a:pt x="0" y="589"/>
                    <a:pt x="0" y="673"/>
                  </a:cubicBezTo>
                  <a:lnTo>
                    <a:pt x="0" y="2145"/>
                  </a:lnTo>
                  <a:lnTo>
                    <a:pt x="3196" y="2145"/>
                  </a:lnTo>
                  <a:lnTo>
                    <a:pt x="3196" y="673"/>
                  </a:lnTo>
                  <a:cubicBezTo>
                    <a:pt x="3196" y="589"/>
                    <a:pt x="3154" y="505"/>
                    <a:pt x="3112" y="442"/>
                  </a:cubicBezTo>
                  <a:lnTo>
                    <a:pt x="267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0" name="Google Shape;8530;p96"/>
            <p:cNvSpPr/>
            <p:nvPr/>
          </p:nvSpPr>
          <p:spPr>
            <a:xfrm>
              <a:off x="2866127" y="2516253"/>
              <a:ext cx="20467" cy="31817"/>
            </a:xfrm>
            <a:custGeom>
              <a:rect b="b" l="l" r="r" t="t"/>
              <a:pathLst>
                <a:path extrusionOk="0" h="2125" w="1367">
                  <a:moveTo>
                    <a:pt x="1367" y="1"/>
                  </a:moveTo>
                  <a:lnTo>
                    <a:pt x="526" y="22"/>
                  </a:lnTo>
                  <a:lnTo>
                    <a:pt x="526" y="1598"/>
                  </a:lnTo>
                  <a:lnTo>
                    <a:pt x="0" y="2124"/>
                  </a:lnTo>
                  <a:lnTo>
                    <a:pt x="841" y="2124"/>
                  </a:lnTo>
                  <a:lnTo>
                    <a:pt x="1283" y="1704"/>
                  </a:lnTo>
                  <a:cubicBezTo>
                    <a:pt x="1346" y="1640"/>
                    <a:pt x="1367" y="1556"/>
                    <a:pt x="1367" y="1472"/>
                  </a:cubicBezTo>
                  <a:lnTo>
                    <a:pt x="13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1" name="Google Shape;8531;p96"/>
            <p:cNvSpPr/>
            <p:nvPr/>
          </p:nvSpPr>
          <p:spPr>
            <a:xfrm>
              <a:off x="2865812" y="2682148"/>
              <a:ext cx="20782" cy="31802"/>
            </a:xfrm>
            <a:custGeom>
              <a:rect b="b" l="l" r="r" t="t"/>
              <a:pathLst>
                <a:path extrusionOk="0" h="2124" w="1388">
                  <a:moveTo>
                    <a:pt x="0" y="0"/>
                  </a:moveTo>
                  <a:lnTo>
                    <a:pt x="526" y="526"/>
                  </a:lnTo>
                  <a:lnTo>
                    <a:pt x="526" y="2124"/>
                  </a:lnTo>
                  <a:lnTo>
                    <a:pt x="1388" y="2124"/>
                  </a:lnTo>
                  <a:lnTo>
                    <a:pt x="1388" y="673"/>
                  </a:lnTo>
                  <a:cubicBezTo>
                    <a:pt x="1388" y="589"/>
                    <a:pt x="1346" y="505"/>
                    <a:pt x="1283" y="442"/>
                  </a:cubicBezTo>
                  <a:lnTo>
                    <a:pt x="862"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2" name="Google Shape;8532;p96"/>
            <p:cNvSpPr/>
            <p:nvPr/>
          </p:nvSpPr>
          <p:spPr>
            <a:xfrm>
              <a:off x="2846603" y="2548369"/>
              <a:ext cx="32131" cy="133794"/>
            </a:xfrm>
            <a:custGeom>
              <a:rect b="b" l="l" r="r" t="t"/>
              <a:pathLst>
                <a:path extrusionOk="0" h="8936" w="2146">
                  <a:moveTo>
                    <a:pt x="1" y="0"/>
                  </a:moveTo>
                  <a:lnTo>
                    <a:pt x="1" y="8935"/>
                  </a:lnTo>
                  <a:lnTo>
                    <a:pt x="2145" y="8935"/>
                  </a:lnTo>
                  <a:lnTo>
                    <a:pt x="2145"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3" name="Google Shape;8533;p96"/>
            <p:cNvSpPr/>
            <p:nvPr/>
          </p:nvSpPr>
          <p:spPr>
            <a:xfrm>
              <a:off x="2683238" y="2407029"/>
              <a:ext cx="212175" cy="80597"/>
            </a:xfrm>
            <a:custGeom>
              <a:rect b="b" l="l" r="r" t="t"/>
              <a:pathLst>
                <a:path extrusionOk="0" h="5383" w="14171">
                  <a:moveTo>
                    <a:pt x="7093" y="0"/>
                  </a:moveTo>
                  <a:cubicBezTo>
                    <a:pt x="6975" y="0"/>
                    <a:pt x="6854" y="42"/>
                    <a:pt x="6749" y="126"/>
                  </a:cubicBezTo>
                  <a:lnTo>
                    <a:pt x="0" y="5382"/>
                  </a:lnTo>
                  <a:lnTo>
                    <a:pt x="14171" y="5382"/>
                  </a:lnTo>
                  <a:lnTo>
                    <a:pt x="7422" y="126"/>
                  </a:lnTo>
                  <a:cubicBezTo>
                    <a:pt x="7327" y="42"/>
                    <a:pt x="7212" y="0"/>
                    <a:pt x="7093"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4" name="Google Shape;8534;p96"/>
            <p:cNvSpPr/>
            <p:nvPr/>
          </p:nvSpPr>
          <p:spPr>
            <a:xfrm>
              <a:off x="2683238" y="2407029"/>
              <a:ext cx="212175" cy="80597"/>
            </a:xfrm>
            <a:custGeom>
              <a:rect b="b" l="l" r="r" t="t"/>
              <a:pathLst>
                <a:path extrusionOk="0" h="5383" w="14171">
                  <a:moveTo>
                    <a:pt x="7093" y="0"/>
                  </a:moveTo>
                  <a:cubicBezTo>
                    <a:pt x="6975" y="0"/>
                    <a:pt x="6854" y="42"/>
                    <a:pt x="6749" y="126"/>
                  </a:cubicBezTo>
                  <a:lnTo>
                    <a:pt x="6497" y="336"/>
                  </a:lnTo>
                  <a:lnTo>
                    <a:pt x="10723" y="3637"/>
                  </a:lnTo>
                  <a:cubicBezTo>
                    <a:pt x="11137" y="3927"/>
                    <a:pt x="10919" y="4584"/>
                    <a:pt x="10410" y="4584"/>
                  </a:cubicBezTo>
                  <a:cubicBezTo>
                    <a:pt x="10402" y="4584"/>
                    <a:pt x="10394" y="4584"/>
                    <a:pt x="10386" y="4583"/>
                  </a:cubicBezTo>
                  <a:lnTo>
                    <a:pt x="1030" y="4583"/>
                  </a:lnTo>
                  <a:lnTo>
                    <a:pt x="0" y="5382"/>
                  </a:lnTo>
                  <a:lnTo>
                    <a:pt x="14171" y="5382"/>
                  </a:lnTo>
                  <a:lnTo>
                    <a:pt x="7422" y="126"/>
                  </a:lnTo>
                  <a:cubicBezTo>
                    <a:pt x="7327" y="42"/>
                    <a:pt x="7212" y="0"/>
                    <a:pt x="70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5" name="Google Shape;8535;p96"/>
            <p:cNvSpPr/>
            <p:nvPr/>
          </p:nvSpPr>
          <p:spPr>
            <a:xfrm>
              <a:off x="2668130" y="2487925"/>
              <a:ext cx="242390" cy="28657"/>
            </a:xfrm>
            <a:custGeom>
              <a:rect b="b" l="l" r="r" t="t"/>
              <a:pathLst>
                <a:path extrusionOk="0" h="1914" w="16189">
                  <a:moveTo>
                    <a:pt x="526" y="0"/>
                  </a:moveTo>
                  <a:cubicBezTo>
                    <a:pt x="231" y="0"/>
                    <a:pt x="0" y="232"/>
                    <a:pt x="0" y="526"/>
                  </a:cubicBezTo>
                  <a:lnTo>
                    <a:pt x="0" y="1388"/>
                  </a:lnTo>
                  <a:cubicBezTo>
                    <a:pt x="0" y="1661"/>
                    <a:pt x="231" y="1914"/>
                    <a:pt x="526" y="1914"/>
                  </a:cubicBezTo>
                  <a:lnTo>
                    <a:pt x="15663" y="1914"/>
                  </a:lnTo>
                  <a:cubicBezTo>
                    <a:pt x="15957" y="1914"/>
                    <a:pt x="16189" y="1661"/>
                    <a:pt x="16189" y="1388"/>
                  </a:cubicBezTo>
                  <a:lnTo>
                    <a:pt x="16189" y="526"/>
                  </a:lnTo>
                  <a:cubicBezTo>
                    <a:pt x="16189" y="232"/>
                    <a:pt x="15957" y="0"/>
                    <a:pt x="15663"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6" name="Google Shape;8536;p96"/>
            <p:cNvSpPr/>
            <p:nvPr/>
          </p:nvSpPr>
          <p:spPr>
            <a:xfrm>
              <a:off x="2668130" y="2487611"/>
              <a:ext cx="242390" cy="28657"/>
            </a:xfrm>
            <a:custGeom>
              <a:rect b="b" l="l" r="r" t="t"/>
              <a:pathLst>
                <a:path extrusionOk="0" h="1914" w="16189">
                  <a:moveTo>
                    <a:pt x="15558" y="0"/>
                  </a:moveTo>
                  <a:lnTo>
                    <a:pt x="15558" y="757"/>
                  </a:lnTo>
                  <a:cubicBezTo>
                    <a:pt x="15558" y="1052"/>
                    <a:pt x="15306" y="1283"/>
                    <a:pt x="15032" y="1283"/>
                  </a:cubicBezTo>
                  <a:lnTo>
                    <a:pt x="0" y="1283"/>
                  </a:lnTo>
                  <a:lnTo>
                    <a:pt x="0" y="1388"/>
                  </a:lnTo>
                  <a:cubicBezTo>
                    <a:pt x="0" y="1682"/>
                    <a:pt x="231" y="1914"/>
                    <a:pt x="526" y="1914"/>
                  </a:cubicBezTo>
                  <a:lnTo>
                    <a:pt x="15663" y="1914"/>
                  </a:lnTo>
                  <a:cubicBezTo>
                    <a:pt x="15957" y="1914"/>
                    <a:pt x="16189" y="1682"/>
                    <a:pt x="16189" y="1388"/>
                  </a:cubicBezTo>
                  <a:lnTo>
                    <a:pt x="16189" y="526"/>
                  </a:lnTo>
                  <a:cubicBezTo>
                    <a:pt x="16189" y="253"/>
                    <a:pt x="15957" y="0"/>
                    <a:pt x="15663"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7" name="Google Shape;8537;p96"/>
            <p:cNvSpPr/>
            <p:nvPr/>
          </p:nvSpPr>
          <p:spPr>
            <a:xfrm>
              <a:off x="2905789" y="2602495"/>
              <a:ext cx="43136" cy="61432"/>
            </a:xfrm>
            <a:custGeom>
              <a:rect b="b" l="l" r="r" t="t"/>
              <a:pathLst>
                <a:path extrusionOk="0" h="4103" w="2881">
                  <a:moveTo>
                    <a:pt x="1435" y="1"/>
                  </a:moveTo>
                  <a:cubicBezTo>
                    <a:pt x="652" y="1"/>
                    <a:pt x="0" y="645"/>
                    <a:pt x="0" y="1452"/>
                  </a:cubicBezTo>
                  <a:lnTo>
                    <a:pt x="0" y="3786"/>
                  </a:lnTo>
                  <a:cubicBezTo>
                    <a:pt x="0" y="3975"/>
                    <a:pt x="148" y="4101"/>
                    <a:pt x="316" y="4101"/>
                  </a:cubicBezTo>
                  <a:lnTo>
                    <a:pt x="2544" y="4101"/>
                  </a:lnTo>
                  <a:cubicBezTo>
                    <a:pt x="2556" y="4102"/>
                    <a:pt x="2568" y="4103"/>
                    <a:pt x="2580" y="4103"/>
                  </a:cubicBezTo>
                  <a:cubicBezTo>
                    <a:pt x="2752" y="4103"/>
                    <a:pt x="2881" y="3963"/>
                    <a:pt x="2881" y="3786"/>
                  </a:cubicBezTo>
                  <a:lnTo>
                    <a:pt x="2881" y="1473"/>
                  </a:lnTo>
                  <a:cubicBezTo>
                    <a:pt x="2881" y="695"/>
                    <a:pt x="2250" y="43"/>
                    <a:pt x="1472" y="1"/>
                  </a:cubicBezTo>
                  <a:cubicBezTo>
                    <a:pt x="1460" y="1"/>
                    <a:pt x="1447" y="1"/>
                    <a:pt x="1435"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8" name="Google Shape;8538;p96"/>
            <p:cNvSpPr/>
            <p:nvPr/>
          </p:nvSpPr>
          <p:spPr>
            <a:xfrm>
              <a:off x="2922154" y="2602704"/>
              <a:ext cx="26456" cy="61522"/>
            </a:xfrm>
            <a:custGeom>
              <a:rect b="b" l="l" r="r" t="t"/>
              <a:pathLst>
                <a:path extrusionOk="0" h="4109" w="1767">
                  <a:moveTo>
                    <a:pt x="257" y="0"/>
                  </a:moveTo>
                  <a:cubicBezTo>
                    <a:pt x="166" y="0"/>
                    <a:pt x="78" y="20"/>
                    <a:pt x="1" y="50"/>
                  </a:cubicBezTo>
                  <a:cubicBezTo>
                    <a:pt x="631" y="197"/>
                    <a:pt x="1094" y="765"/>
                    <a:pt x="1094" y="1438"/>
                  </a:cubicBezTo>
                  <a:lnTo>
                    <a:pt x="1094" y="4108"/>
                  </a:lnTo>
                  <a:lnTo>
                    <a:pt x="1451" y="4108"/>
                  </a:lnTo>
                  <a:cubicBezTo>
                    <a:pt x="1620" y="4108"/>
                    <a:pt x="1767" y="3961"/>
                    <a:pt x="1767" y="3772"/>
                  </a:cubicBezTo>
                  <a:lnTo>
                    <a:pt x="1767" y="1459"/>
                  </a:lnTo>
                  <a:cubicBezTo>
                    <a:pt x="1767" y="660"/>
                    <a:pt x="1136" y="8"/>
                    <a:pt x="358" y="8"/>
                  </a:cubicBezTo>
                  <a:cubicBezTo>
                    <a:pt x="324" y="3"/>
                    <a:pt x="290" y="0"/>
                    <a:pt x="257"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39" name="Google Shape;8539;p96"/>
            <p:cNvSpPr/>
            <p:nvPr/>
          </p:nvSpPr>
          <p:spPr>
            <a:xfrm>
              <a:off x="2758789" y="2542066"/>
              <a:ext cx="54156" cy="46115"/>
            </a:xfrm>
            <a:custGeom>
              <a:rect b="b" l="l" r="r" t="t"/>
              <a:pathLst>
                <a:path extrusionOk="0" h="3080" w="3617">
                  <a:moveTo>
                    <a:pt x="2060" y="1"/>
                  </a:moveTo>
                  <a:cubicBezTo>
                    <a:pt x="694" y="1"/>
                    <a:pt x="0" y="1661"/>
                    <a:pt x="967" y="2629"/>
                  </a:cubicBezTo>
                  <a:cubicBezTo>
                    <a:pt x="1285" y="2940"/>
                    <a:pt x="1673" y="3079"/>
                    <a:pt x="2053" y="3079"/>
                  </a:cubicBezTo>
                  <a:cubicBezTo>
                    <a:pt x="2853" y="3079"/>
                    <a:pt x="3616" y="2462"/>
                    <a:pt x="3616" y="1535"/>
                  </a:cubicBezTo>
                  <a:cubicBezTo>
                    <a:pt x="3616" y="673"/>
                    <a:pt x="2922" y="1"/>
                    <a:pt x="2060" y="1"/>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0" name="Google Shape;8540;p96"/>
            <p:cNvSpPr/>
            <p:nvPr/>
          </p:nvSpPr>
          <p:spPr>
            <a:xfrm>
              <a:off x="2769794" y="2545210"/>
              <a:ext cx="46924" cy="43046"/>
            </a:xfrm>
            <a:custGeom>
              <a:rect b="b" l="l" r="r" t="t"/>
              <a:pathLst>
                <a:path extrusionOk="0" h="2875" w="3134">
                  <a:moveTo>
                    <a:pt x="2124" y="1"/>
                  </a:moveTo>
                  <a:cubicBezTo>
                    <a:pt x="2802" y="1119"/>
                    <a:pt x="1910" y="2360"/>
                    <a:pt x="812" y="2360"/>
                  </a:cubicBezTo>
                  <a:cubicBezTo>
                    <a:pt x="547" y="2360"/>
                    <a:pt x="270" y="2288"/>
                    <a:pt x="1" y="2124"/>
                  </a:cubicBezTo>
                  <a:lnTo>
                    <a:pt x="1" y="2124"/>
                  </a:lnTo>
                  <a:cubicBezTo>
                    <a:pt x="300" y="2615"/>
                    <a:pt x="811" y="2874"/>
                    <a:pt x="1327" y="2874"/>
                  </a:cubicBezTo>
                  <a:cubicBezTo>
                    <a:pt x="1718" y="2874"/>
                    <a:pt x="2111" y="2726"/>
                    <a:pt x="2419" y="2419"/>
                  </a:cubicBezTo>
                  <a:cubicBezTo>
                    <a:pt x="3134" y="1704"/>
                    <a:pt x="2986" y="526"/>
                    <a:pt x="2124"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1" name="Google Shape;8541;p96"/>
          <p:cNvGrpSpPr/>
          <p:nvPr/>
        </p:nvGrpSpPr>
        <p:grpSpPr>
          <a:xfrm>
            <a:off x="3963109" y="2262503"/>
            <a:ext cx="322912" cy="334396"/>
            <a:chOff x="3955047" y="2432242"/>
            <a:chExt cx="322912" cy="334396"/>
          </a:xfrm>
        </p:grpSpPr>
        <p:sp>
          <p:nvSpPr>
            <p:cNvPr id="8542" name="Google Shape;8542;p96"/>
            <p:cNvSpPr/>
            <p:nvPr/>
          </p:nvSpPr>
          <p:spPr>
            <a:xfrm>
              <a:off x="3955047" y="2432242"/>
              <a:ext cx="322912" cy="334291"/>
            </a:xfrm>
            <a:custGeom>
              <a:rect b="b" l="l" r="r" t="t"/>
              <a:pathLst>
                <a:path extrusionOk="0" h="22327" w="21567">
                  <a:moveTo>
                    <a:pt x="20464" y="0"/>
                  </a:moveTo>
                  <a:cubicBezTo>
                    <a:pt x="20398" y="0"/>
                    <a:pt x="20331" y="6"/>
                    <a:pt x="20263" y="19"/>
                  </a:cubicBezTo>
                  <a:lnTo>
                    <a:pt x="6912" y="2395"/>
                  </a:lnTo>
                  <a:cubicBezTo>
                    <a:pt x="6387" y="2479"/>
                    <a:pt x="5987" y="2920"/>
                    <a:pt x="5987" y="3467"/>
                  </a:cubicBezTo>
                  <a:lnTo>
                    <a:pt x="5987" y="15030"/>
                  </a:lnTo>
                  <a:cubicBezTo>
                    <a:pt x="5434" y="14754"/>
                    <a:pt x="4853" y="14625"/>
                    <a:pt x="4284" y="14625"/>
                  </a:cubicBezTo>
                  <a:cubicBezTo>
                    <a:pt x="2563" y="14625"/>
                    <a:pt x="953" y="15805"/>
                    <a:pt x="542" y="17638"/>
                  </a:cubicBezTo>
                  <a:cubicBezTo>
                    <a:pt x="0" y="20034"/>
                    <a:pt x="1833" y="22327"/>
                    <a:pt x="4281" y="22327"/>
                  </a:cubicBezTo>
                  <a:cubicBezTo>
                    <a:pt x="4303" y="22327"/>
                    <a:pt x="4325" y="22326"/>
                    <a:pt x="4347" y="22326"/>
                  </a:cubicBezTo>
                  <a:cubicBezTo>
                    <a:pt x="6471" y="22284"/>
                    <a:pt x="8153" y="20539"/>
                    <a:pt x="8132" y="18415"/>
                  </a:cubicBezTo>
                  <a:lnTo>
                    <a:pt x="8132" y="5570"/>
                  </a:lnTo>
                  <a:lnTo>
                    <a:pt x="19401" y="3572"/>
                  </a:lnTo>
                  <a:lnTo>
                    <a:pt x="19401" y="12276"/>
                  </a:lnTo>
                  <a:cubicBezTo>
                    <a:pt x="18853" y="12007"/>
                    <a:pt x="18278" y="11882"/>
                    <a:pt x="17715" y="11882"/>
                  </a:cubicBezTo>
                  <a:cubicBezTo>
                    <a:pt x="15988" y="11882"/>
                    <a:pt x="14368" y="13060"/>
                    <a:pt x="13956" y="14883"/>
                  </a:cubicBezTo>
                  <a:cubicBezTo>
                    <a:pt x="13414" y="17300"/>
                    <a:pt x="15226" y="19572"/>
                    <a:pt x="17693" y="19572"/>
                  </a:cubicBezTo>
                  <a:cubicBezTo>
                    <a:pt x="17716" y="19572"/>
                    <a:pt x="17738" y="19572"/>
                    <a:pt x="17761" y="19572"/>
                  </a:cubicBezTo>
                  <a:cubicBezTo>
                    <a:pt x="19884" y="19530"/>
                    <a:pt x="21566" y="17806"/>
                    <a:pt x="21566" y="15682"/>
                  </a:cubicBezTo>
                  <a:lnTo>
                    <a:pt x="21566" y="1112"/>
                  </a:lnTo>
                  <a:cubicBezTo>
                    <a:pt x="21566" y="488"/>
                    <a:pt x="21056" y="0"/>
                    <a:pt x="20464"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3" name="Google Shape;8543;p96"/>
            <p:cNvSpPr/>
            <p:nvPr/>
          </p:nvSpPr>
          <p:spPr>
            <a:xfrm>
              <a:off x="4009741" y="2515624"/>
              <a:ext cx="67361" cy="251014"/>
            </a:xfrm>
            <a:custGeom>
              <a:rect b="b" l="l" r="r" t="t"/>
              <a:pathLst>
                <a:path extrusionOk="0" h="16765" w="4499">
                  <a:moveTo>
                    <a:pt x="4479" y="1"/>
                  </a:moveTo>
                  <a:lnTo>
                    <a:pt x="3995" y="148"/>
                  </a:lnTo>
                  <a:cubicBezTo>
                    <a:pt x="3533" y="274"/>
                    <a:pt x="3217" y="715"/>
                    <a:pt x="3217" y="1199"/>
                  </a:cubicBezTo>
                  <a:lnTo>
                    <a:pt x="3217" y="12867"/>
                  </a:lnTo>
                  <a:cubicBezTo>
                    <a:pt x="3217" y="14760"/>
                    <a:pt x="1872" y="16379"/>
                    <a:pt x="1" y="16715"/>
                  </a:cubicBezTo>
                  <a:cubicBezTo>
                    <a:pt x="208" y="16748"/>
                    <a:pt x="413" y="16764"/>
                    <a:pt x="615" y="16764"/>
                  </a:cubicBezTo>
                  <a:cubicBezTo>
                    <a:pt x="2716" y="16764"/>
                    <a:pt x="4498" y="15034"/>
                    <a:pt x="4479" y="12867"/>
                  </a:cubicBezTo>
                  <a:lnTo>
                    <a:pt x="4479" y="1"/>
                  </a:ln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4" name="Google Shape;8544;p96"/>
            <p:cNvSpPr/>
            <p:nvPr/>
          </p:nvSpPr>
          <p:spPr>
            <a:xfrm>
              <a:off x="4210582" y="2432317"/>
              <a:ext cx="67346" cy="293087"/>
            </a:xfrm>
            <a:custGeom>
              <a:rect b="b" l="l" r="r" t="t"/>
              <a:pathLst>
                <a:path extrusionOk="0" h="19575" w="4498">
                  <a:moveTo>
                    <a:pt x="3374" y="0"/>
                  </a:moveTo>
                  <a:cubicBezTo>
                    <a:pt x="3315" y="0"/>
                    <a:pt x="3256" y="5"/>
                    <a:pt x="3196" y="14"/>
                  </a:cubicBezTo>
                  <a:lnTo>
                    <a:pt x="2607" y="119"/>
                  </a:lnTo>
                  <a:cubicBezTo>
                    <a:pt x="2986" y="308"/>
                    <a:pt x="3217" y="687"/>
                    <a:pt x="3217" y="1107"/>
                  </a:cubicBezTo>
                  <a:lnTo>
                    <a:pt x="3217" y="15677"/>
                  </a:lnTo>
                  <a:cubicBezTo>
                    <a:pt x="3217" y="17569"/>
                    <a:pt x="1871" y="19188"/>
                    <a:pt x="0" y="19525"/>
                  </a:cubicBezTo>
                  <a:cubicBezTo>
                    <a:pt x="209" y="19558"/>
                    <a:pt x="416" y="19574"/>
                    <a:pt x="620" y="19574"/>
                  </a:cubicBezTo>
                  <a:cubicBezTo>
                    <a:pt x="2718" y="19574"/>
                    <a:pt x="4498" y="17862"/>
                    <a:pt x="4478" y="15677"/>
                  </a:cubicBezTo>
                  <a:lnTo>
                    <a:pt x="4478" y="1107"/>
                  </a:lnTo>
                  <a:cubicBezTo>
                    <a:pt x="4478" y="475"/>
                    <a:pt x="3972" y="0"/>
                    <a:pt x="3374" y="0"/>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45" name="Google Shape;8545;p96"/>
          <p:cNvGrpSpPr/>
          <p:nvPr/>
        </p:nvGrpSpPr>
        <p:grpSpPr>
          <a:xfrm>
            <a:off x="1810528" y="1793115"/>
            <a:ext cx="265373" cy="351944"/>
            <a:chOff x="1802465" y="1962854"/>
            <a:chExt cx="265373" cy="351944"/>
          </a:xfrm>
        </p:grpSpPr>
        <p:sp>
          <p:nvSpPr>
            <p:cNvPr id="8546" name="Google Shape;8546;p96"/>
            <p:cNvSpPr/>
            <p:nvPr/>
          </p:nvSpPr>
          <p:spPr>
            <a:xfrm>
              <a:off x="1802465" y="2243020"/>
              <a:ext cx="265373" cy="71778"/>
            </a:xfrm>
            <a:custGeom>
              <a:rect b="b" l="l" r="r" t="t"/>
              <a:pathLst>
                <a:path extrusionOk="0" h="4794" w="17724">
                  <a:moveTo>
                    <a:pt x="2397" y="0"/>
                  </a:moveTo>
                  <a:cubicBezTo>
                    <a:pt x="1072" y="0"/>
                    <a:pt x="0" y="1073"/>
                    <a:pt x="0" y="2397"/>
                  </a:cubicBezTo>
                  <a:cubicBezTo>
                    <a:pt x="0" y="3722"/>
                    <a:pt x="1072" y="4794"/>
                    <a:pt x="2397" y="4794"/>
                  </a:cubicBezTo>
                  <a:lnTo>
                    <a:pt x="17724" y="4794"/>
                  </a:lnTo>
                  <a:lnTo>
                    <a:pt x="17724"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7" name="Google Shape;8547;p96"/>
            <p:cNvSpPr/>
            <p:nvPr/>
          </p:nvSpPr>
          <p:spPr>
            <a:xfrm>
              <a:off x="1802465" y="2208074"/>
              <a:ext cx="265373" cy="83442"/>
            </a:xfrm>
            <a:custGeom>
              <a:rect b="b" l="l" r="r" t="t"/>
              <a:pathLst>
                <a:path extrusionOk="0" h="5573" w="17724">
                  <a:moveTo>
                    <a:pt x="2397" y="1"/>
                  </a:moveTo>
                  <a:cubicBezTo>
                    <a:pt x="1724" y="1"/>
                    <a:pt x="1135" y="568"/>
                    <a:pt x="694" y="1010"/>
                  </a:cubicBezTo>
                  <a:cubicBezTo>
                    <a:pt x="252" y="1451"/>
                    <a:pt x="0" y="4079"/>
                    <a:pt x="0" y="4731"/>
                  </a:cubicBezTo>
                  <a:cubicBezTo>
                    <a:pt x="0" y="5026"/>
                    <a:pt x="42" y="5299"/>
                    <a:pt x="147" y="5572"/>
                  </a:cubicBezTo>
                  <a:cubicBezTo>
                    <a:pt x="484" y="4647"/>
                    <a:pt x="1388" y="4016"/>
                    <a:pt x="2397" y="4016"/>
                  </a:cubicBezTo>
                  <a:lnTo>
                    <a:pt x="17724" y="4016"/>
                  </a:lnTo>
                  <a:lnTo>
                    <a:pt x="17724" y="947"/>
                  </a:lnTo>
                  <a:lnTo>
                    <a:pt x="239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8" name="Google Shape;8548;p96"/>
            <p:cNvSpPr/>
            <p:nvPr/>
          </p:nvSpPr>
          <p:spPr>
            <a:xfrm>
              <a:off x="1802465" y="1962854"/>
              <a:ext cx="35889" cy="316069"/>
            </a:xfrm>
            <a:custGeom>
              <a:rect b="b" l="l" r="r" t="t"/>
              <a:pathLst>
                <a:path extrusionOk="0" h="21110" w="2397">
                  <a:moveTo>
                    <a:pt x="2397" y="1"/>
                  </a:moveTo>
                  <a:cubicBezTo>
                    <a:pt x="1072" y="1"/>
                    <a:pt x="0" y="1073"/>
                    <a:pt x="0" y="2397"/>
                  </a:cubicBezTo>
                  <a:lnTo>
                    <a:pt x="0" y="21109"/>
                  </a:lnTo>
                  <a:cubicBezTo>
                    <a:pt x="0" y="19785"/>
                    <a:pt x="1072" y="18712"/>
                    <a:pt x="2397" y="18712"/>
                  </a:cubicBezTo>
                  <a:lnTo>
                    <a:pt x="2397"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49" name="Google Shape;8549;p96"/>
            <p:cNvSpPr/>
            <p:nvPr/>
          </p:nvSpPr>
          <p:spPr>
            <a:xfrm>
              <a:off x="1837082" y="2286141"/>
              <a:ext cx="230756" cy="8834"/>
            </a:xfrm>
            <a:custGeom>
              <a:rect b="b" l="l" r="r" t="t"/>
              <a:pathLst>
                <a:path extrusionOk="0" h="590" w="15412">
                  <a:moveTo>
                    <a:pt x="1" y="1"/>
                  </a:moveTo>
                  <a:lnTo>
                    <a:pt x="1" y="589"/>
                  </a:lnTo>
                  <a:lnTo>
                    <a:pt x="15412" y="589"/>
                  </a:lnTo>
                  <a:lnTo>
                    <a:pt x="15412"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0" name="Google Shape;8550;p96"/>
            <p:cNvSpPr/>
            <p:nvPr/>
          </p:nvSpPr>
          <p:spPr>
            <a:xfrm>
              <a:off x="1900041" y="2262843"/>
              <a:ext cx="167797" cy="9148"/>
            </a:xfrm>
            <a:custGeom>
              <a:rect b="b" l="l" r="r" t="t"/>
              <a:pathLst>
                <a:path extrusionOk="0" h="611" w="11207">
                  <a:moveTo>
                    <a:pt x="1" y="1"/>
                  </a:moveTo>
                  <a:lnTo>
                    <a:pt x="1" y="611"/>
                  </a:lnTo>
                  <a:lnTo>
                    <a:pt x="11207" y="611"/>
                  </a:lnTo>
                  <a:lnTo>
                    <a:pt x="11207"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1" name="Google Shape;8551;p96"/>
            <p:cNvSpPr/>
            <p:nvPr/>
          </p:nvSpPr>
          <p:spPr>
            <a:xfrm>
              <a:off x="1838339" y="1962854"/>
              <a:ext cx="229498" cy="280180"/>
            </a:xfrm>
            <a:custGeom>
              <a:rect b="b" l="l" r="r" t="t"/>
              <a:pathLst>
                <a:path extrusionOk="0" h="18713" w="15328">
                  <a:moveTo>
                    <a:pt x="1" y="1"/>
                  </a:moveTo>
                  <a:lnTo>
                    <a:pt x="1" y="18712"/>
                  </a:lnTo>
                  <a:lnTo>
                    <a:pt x="15328" y="18712"/>
                  </a:lnTo>
                  <a:lnTo>
                    <a:pt x="15328"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2" name="Google Shape;8552;p96"/>
            <p:cNvSpPr/>
            <p:nvPr/>
          </p:nvSpPr>
          <p:spPr>
            <a:xfrm>
              <a:off x="1854091" y="1978905"/>
              <a:ext cx="197697" cy="248394"/>
            </a:xfrm>
            <a:custGeom>
              <a:rect b="b" l="l" r="r" t="t"/>
              <a:pathLst>
                <a:path extrusionOk="0" h="16590" w="13204">
                  <a:moveTo>
                    <a:pt x="0" y="1"/>
                  </a:moveTo>
                  <a:lnTo>
                    <a:pt x="0" y="16589"/>
                  </a:lnTo>
                  <a:lnTo>
                    <a:pt x="13203" y="16589"/>
                  </a:lnTo>
                  <a:lnTo>
                    <a:pt x="13203"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53" name="Google Shape;8553;p96"/>
          <p:cNvGrpSpPr/>
          <p:nvPr/>
        </p:nvGrpSpPr>
        <p:grpSpPr>
          <a:xfrm>
            <a:off x="3520133" y="1786482"/>
            <a:ext cx="373983" cy="363622"/>
            <a:chOff x="3512070" y="1956222"/>
            <a:chExt cx="373983" cy="363622"/>
          </a:xfrm>
        </p:grpSpPr>
        <p:sp>
          <p:nvSpPr>
            <p:cNvPr id="8554" name="Google Shape;8554;p96"/>
            <p:cNvSpPr/>
            <p:nvPr/>
          </p:nvSpPr>
          <p:spPr>
            <a:xfrm>
              <a:off x="3547316" y="2232314"/>
              <a:ext cx="316069" cy="53841"/>
            </a:xfrm>
            <a:custGeom>
              <a:rect b="b" l="l" r="r" t="t"/>
              <a:pathLst>
                <a:path extrusionOk="0" h="3596" w="21110">
                  <a:moveTo>
                    <a:pt x="1809" y="1"/>
                  </a:moveTo>
                  <a:cubicBezTo>
                    <a:pt x="800" y="1"/>
                    <a:pt x="1" y="799"/>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5" name="Google Shape;8555;p96"/>
            <p:cNvSpPr/>
            <p:nvPr/>
          </p:nvSpPr>
          <p:spPr>
            <a:xfrm>
              <a:off x="3548903" y="2232314"/>
              <a:ext cx="314482" cy="53841"/>
            </a:xfrm>
            <a:custGeom>
              <a:rect b="b" l="l" r="r" t="t"/>
              <a:pathLst>
                <a:path extrusionOk="0" h="3596" w="21004">
                  <a:moveTo>
                    <a:pt x="19805" y="1"/>
                  </a:moveTo>
                  <a:lnTo>
                    <a:pt x="19805" y="1640"/>
                  </a:lnTo>
                  <a:cubicBezTo>
                    <a:pt x="19805" y="2061"/>
                    <a:pt x="19469" y="2397"/>
                    <a:pt x="19048" y="2397"/>
                  </a:cubicBezTo>
                  <a:lnTo>
                    <a:pt x="0" y="2397"/>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6" name="Google Shape;8556;p96"/>
            <p:cNvSpPr/>
            <p:nvPr/>
          </p:nvSpPr>
          <p:spPr>
            <a:xfrm>
              <a:off x="3515215" y="2198312"/>
              <a:ext cx="370524" cy="121217"/>
            </a:xfrm>
            <a:custGeom>
              <a:rect b="b" l="l" r="r" t="t"/>
              <a:pathLst>
                <a:path extrusionOk="0" h="8096" w="24747">
                  <a:moveTo>
                    <a:pt x="3953" y="1"/>
                  </a:moveTo>
                  <a:cubicBezTo>
                    <a:pt x="1746" y="64"/>
                    <a:pt x="0" y="1851"/>
                    <a:pt x="0" y="4038"/>
                  </a:cubicBezTo>
                  <a:cubicBezTo>
                    <a:pt x="0" y="6245"/>
                    <a:pt x="1746" y="8032"/>
                    <a:pt x="3953" y="8095"/>
                  </a:cubicBezTo>
                  <a:lnTo>
                    <a:pt x="24010" y="8095"/>
                  </a:lnTo>
                  <a:cubicBezTo>
                    <a:pt x="24410" y="8095"/>
                    <a:pt x="24746" y="7759"/>
                    <a:pt x="24746" y="7338"/>
                  </a:cubicBezTo>
                  <a:lnTo>
                    <a:pt x="24746" y="6582"/>
                  </a:lnTo>
                  <a:cubicBezTo>
                    <a:pt x="24746" y="6182"/>
                    <a:pt x="24410" y="5846"/>
                    <a:pt x="24010" y="5846"/>
                  </a:cubicBezTo>
                  <a:lnTo>
                    <a:pt x="3953" y="5867"/>
                  </a:lnTo>
                  <a:cubicBezTo>
                    <a:pt x="2965" y="5867"/>
                    <a:pt x="2166" y="5068"/>
                    <a:pt x="2145" y="4101"/>
                  </a:cubicBezTo>
                  <a:cubicBezTo>
                    <a:pt x="2145" y="3070"/>
                    <a:pt x="2965" y="2251"/>
                    <a:pt x="3995" y="2251"/>
                  </a:cubicBezTo>
                  <a:lnTo>
                    <a:pt x="24010" y="2251"/>
                  </a:lnTo>
                  <a:cubicBezTo>
                    <a:pt x="24410" y="2251"/>
                    <a:pt x="24746" y="1914"/>
                    <a:pt x="24746" y="1515"/>
                  </a:cubicBezTo>
                  <a:lnTo>
                    <a:pt x="24746" y="758"/>
                  </a:lnTo>
                  <a:cubicBezTo>
                    <a:pt x="24746" y="337"/>
                    <a:pt x="24410" y="1"/>
                    <a:pt x="24010"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7" name="Google Shape;8557;p96"/>
            <p:cNvSpPr/>
            <p:nvPr/>
          </p:nvSpPr>
          <p:spPr>
            <a:xfrm>
              <a:off x="3864628" y="2198626"/>
              <a:ext cx="21426" cy="33703"/>
            </a:xfrm>
            <a:custGeom>
              <a:rect b="b" l="l" r="r" t="t"/>
              <a:pathLst>
                <a:path extrusionOk="0" h="2251" w="1431">
                  <a:moveTo>
                    <a:pt x="0" y="1"/>
                  </a:moveTo>
                  <a:lnTo>
                    <a:pt x="0" y="2251"/>
                  </a:lnTo>
                  <a:lnTo>
                    <a:pt x="673" y="2251"/>
                  </a:lnTo>
                  <a:cubicBezTo>
                    <a:pt x="1094" y="2251"/>
                    <a:pt x="1430" y="1914"/>
                    <a:pt x="1430" y="1494"/>
                  </a:cubicBezTo>
                  <a:lnTo>
                    <a:pt x="1430" y="758"/>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8" name="Google Shape;8558;p96"/>
            <p:cNvSpPr/>
            <p:nvPr/>
          </p:nvSpPr>
          <p:spPr>
            <a:xfrm>
              <a:off x="3864628" y="2286141"/>
              <a:ext cx="21426" cy="33703"/>
            </a:xfrm>
            <a:custGeom>
              <a:rect b="b" l="l" r="r" t="t"/>
              <a:pathLst>
                <a:path extrusionOk="0" h="2251" w="1431">
                  <a:moveTo>
                    <a:pt x="0" y="1"/>
                  </a:moveTo>
                  <a:lnTo>
                    <a:pt x="0" y="2250"/>
                  </a:lnTo>
                  <a:lnTo>
                    <a:pt x="673" y="2250"/>
                  </a:lnTo>
                  <a:cubicBezTo>
                    <a:pt x="1094" y="2229"/>
                    <a:pt x="1430" y="1914"/>
                    <a:pt x="1430" y="1493"/>
                  </a:cubicBezTo>
                  <a:lnTo>
                    <a:pt x="1430" y="737"/>
                  </a:lnTo>
                  <a:cubicBezTo>
                    <a:pt x="1430" y="337"/>
                    <a:pt x="1094" y="1"/>
                    <a:pt x="67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59" name="Google Shape;8559;p96"/>
            <p:cNvSpPr/>
            <p:nvPr/>
          </p:nvSpPr>
          <p:spPr>
            <a:xfrm>
              <a:off x="3574401" y="2259070"/>
              <a:ext cx="52583" cy="52838"/>
            </a:xfrm>
            <a:custGeom>
              <a:rect b="b" l="l" r="r" t="t"/>
              <a:pathLst>
                <a:path extrusionOk="0" h="3529" w="3512">
                  <a:moveTo>
                    <a:pt x="736" y="1"/>
                  </a:moveTo>
                  <a:cubicBezTo>
                    <a:pt x="336" y="1"/>
                    <a:pt x="0" y="337"/>
                    <a:pt x="0" y="758"/>
                  </a:cubicBezTo>
                  <a:lnTo>
                    <a:pt x="0" y="2776"/>
                  </a:lnTo>
                  <a:cubicBezTo>
                    <a:pt x="0" y="3200"/>
                    <a:pt x="343" y="3529"/>
                    <a:pt x="740" y="3529"/>
                  </a:cubicBezTo>
                  <a:cubicBezTo>
                    <a:pt x="835" y="3529"/>
                    <a:pt x="933" y="3510"/>
                    <a:pt x="1030" y="3470"/>
                  </a:cubicBezTo>
                  <a:lnTo>
                    <a:pt x="1787" y="3154"/>
                  </a:lnTo>
                  <a:lnTo>
                    <a:pt x="2460" y="3449"/>
                  </a:lnTo>
                  <a:cubicBezTo>
                    <a:pt x="2560" y="3490"/>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0" name="Google Shape;8560;p96"/>
            <p:cNvSpPr/>
            <p:nvPr/>
          </p:nvSpPr>
          <p:spPr>
            <a:xfrm>
              <a:off x="3547316" y="1990239"/>
              <a:ext cx="316069" cy="53841"/>
            </a:xfrm>
            <a:custGeom>
              <a:rect b="b" l="l" r="r" t="t"/>
              <a:pathLst>
                <a:path extrusionOk="0" h="3596" w="21110">
                  <a:moveTo>
                    <a:pt x="1809" y="1"/>
                  </a:moveTo>
                  <a:cubicBezTo>
                    <a:pt x="800" y="1"/>
                    <a:pt x="1" y="800"/>
                    <a:pt x="1" y="1788"/>
                  </a:cubicBezTo>
                  <a:cubicBezTo>
                    <a:pt x="1" y="2776"/>
                    <a:pt x="800" y="3596"/>
                    <a:pt x="1809" y="3596"/>
                  </a:cubicBezTo>
                  <a:lnTo>
                    <a:pt x="21109" y="3596"/>
                  </a:lnTo>
                  <a:lnTo>
                    <a:pt x="21109" y="1"/>
                  </a:ln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1" name="Google Shape;8561;p96"/>
            <p:cNvSpPr/>
            <p:nvPr/>
          </p:nvSpPr>
          <p:spPr>
            <a:xfrm>
              <a:off x="3548903" y="1990239"/>
              <a:ext cx="314482" cy="53841"/>
            </a:xfrm>
            <a:custGeom>
              <a:rect b="b" l="l" r="r" t="t"/>
              <a:pathLst>
                <a:path extrusionOk="0" h="3596" w="21004">
                  <a:moveTo>
                    <a:pt x="19805" y="1"/>
                  </a:moveTo>
                  <a:lnTo>
                    <a:pt x="19805" y="1641"/>
                  </a:lnTo>
                  <a:cubicBezTo>
                    <a:pt x="19805" y="2061"/>
                    <a:pt x="19469" y="2398"/>
                    <a:pt x="19048" y="2398"/>
                  </a:cubicBezTo>
                  <a:lnTo>
                    <a:pt x="0" y="2398"/>
                  </a:lnTo>
                  <a:cubicBezTo>
                    <a:pt x="252" y="3112"/>
                    <a:pt x="925" y="3596"/>
                    <a:pt x="1703" y="3596"/>
                  </a:cubicBezTo>
                  <a:lnTo>
                    <a:pt x="21003" y="3596"/>
                  </a:lnTo>
                  <a:lnTo>
                    <a:pt x="21003"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2" name="Google Shape;8562;p96"/>
            <p:cNvSpPr/>
            <p:nvPr/>
          </p:nvSpPr>
          <p:spPr>
            <a:xfrm>
              <a:off x="3512070" y="1956222"/>
              <a:ext cx="373669" cy="121247"/>
            </a:xfrm>
            <a:custGeom>
              <a:rect b="b" l="l" r="r" t="t"/>
              <a:pathLst>
                <a:path extrusionOk="0" h="8098" w="24957">
                  <a:moveTo>
                    <a:pt x="4049" y="1"/>
                  </a:moveTo>
                  <a:cubicBezTo>
                    <a:pt x="1829" y="1"/>
                    <a:pt x="0" y="1806"/>
                    <a:pt x="0" y="4039"/>
                  </a:cubicBezTo>
                  <a:cubicBezTo>
                    <a:pt x="0" y="6284"/>
                    <a:pt x="1850" y="8097"/>
                    <a:pt x="4086" y="8097"/>
                  </a:cubicBezTo>
                  <a:cubicBezTo>
                    <a:pt x="4112" y="8097"/>
                    <a:pt x="4137" y="8097"/>
                    <a:pt x="4163" y="8097"/>
                  </a:cubicBezTo>
                  <a:lnTo>
                    <a:pt x="24220" y="8097"/>
                  </a:lnTo>
                  <a:cubicBezTo>
                    <a:pt x="24620" y="8097"/>
                    <a:pt x="24956" y="7760"/>
                    <a:pt x="24956" y="7340"/>
                  </a:cubicBezTo>
                  <a:lnTo>
                    <a:pt x="24956" y="6583"/>
                  </a:lnTo>
                  <a:cubicBezTo>
                    <a:pt x="24956" y="6183"/>
                    <a:pt x="24620" y="5847"/>
                    <a:pt x="24220" y="5847"/>
                  </a:cubicBezTo>
                  <a:lnTo>
                    <a:pt x="4163" y="5847"/>
                  </a:lnTo>
                  <a:lnTo>
                    <a:pt x="4163" y="5868"/>
                  </a:lnTo>
                  <a:cubicBezTo>
                    <a:pt x="3175" y="5847"/>
                    <a:pt x="2376" y="5069"/>
                    <a:pt x="2355" y="4102"/>
                  </a:cubicBezTo>
                  <a:cubicBezTo>
                    <a:pt x="2355" y="3072"/>
                    <a:pt x="3175" y="2252"/>
                    <a:pt x="4205" y="2252"/>
                  </a:cubicBezTo>
                  <a:lnTo>
                    <a:pt x="24220" y="2252"/>
                  </a:lnTo>
                  <a:cubicBezTo>
                    <a:pt x="24620" y="2252"/>
                    <a:pt x="24956" y="1915"/>
                    <a:pt x="24956" y="1495"/>
                  </a:cubicBezTo>
                  <a:lnTo>
                    <a:pt x="24956" y="759"/>
                  </a:lnTo>
                  <a:cubicBezTo>
                    <a:pt x="24956" y="339"/>
                    <a:pt x="24620" y="2"/>
                    <a:pt x="24220" y="2"/>
                  </a:cubicBezTo>
                  <a:lnTo>
                    <a:pt x="4163" y="2"/>
                  </a:lnTo>
                  <a:cubicBezTo>
                    <a:pt x="4125" y="1"/>
                    <a:pt x="4087" y="1"/>
                    <a:pt x="4049"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3" name="Google Shape;8563;p96"/>
            <p:cNvSpPr/>
            <p:nvPr/>
          </p:nvSpPr>
          <p:spPr>
            <a:xfrm>
              <a:off x="3864628" y="1956566"/>
              <a:ext cx="21426" cy="33688"/>
            </a:xfrm>
            <a:custGeom>
              <a:rect b="b" l="l" r="r" t="t"/>
              <a:pathLst>
                <a:path extrusionOk="0" h="2250" w="1431">
                  <a:moveTo>
                    <a:pt x="0" y="0"/>
                  </a:moveTo>
                  <a:lnTo>
                    <a:pt x="0" y="2250"/>
                  </a:lnTo>
                  <a:lnTo>
                    <a:pt x="673" y="2250"/>
                  </a:lnTo>
                  <a:cubicBezTo>
                    <a:pt x="1094" y="2250"/>
                    <a:pt x="1430" y="1913"/>
                    <a:pt x="1430" y="1493"/>
                  </a:cubicBezTo>
                  <a:lnTo>
                    <a:pt x="1430" y="757"/>
                  </a:lnTo>
                  <a:cubicBezTo>
                    <a:pt x="1430" y="337"/>
                    <a:pt x="1094" y="0"/>
                    <a:pt x="673"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4" name="Google Shape;8564;p96"/>
            <p:cNvSpPr/>
            <p:nvPr/>
          </p:nvSpPr>
          <p:spPr>
            <a:xfrm>
              <a:off x="3864628" y="2044065"/>
              <a:ext cx="21426" cy="33703"/>
            </a:xfrm>
            <a:custGeom>
              <a:rect b="b" l="l" r="r" t="t"/>
              <a:pathLst>
                <a:path extrusionOk="0" h="2251" w="1431">
                  <a:moveTo>
                    <a:pt x="0" y="1"/>
                  </a:moveTo>
                  <a:lnTo>
                    <a:pt x="0" y="2251"/>
                  </a:lnTo>
                  <a:lnTo>
                    <a:pt x="673" y="2251"/>
                  </a:lnTo>
                  <a:cubicBezTo>
                    <a:pt x="1094" y="2251"/>
                    <a:pt x="1430" y="1914"/>
                    <a:pt x="1430" y="1494"/>
                  </a:cubicBezTo>
                  <a:lnTo>
                    <a:pt x="1430" y="737"/>
                  </a:lnTo>
                  <a:cubicBezTo>
                    <a:pt x="1430" y="337"/>
                    <a:pt x="1094" y="1"/>
                    <a:pt x="673"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5" name="Google Shape;8565;p96"/>
            <p:cNvSpPr/>
            <p:nvPr/>
          </p:nvSpPr>
          <p:spPr>
            <a:xfrm>
              <a:off x="3574401" y="2016995"/>
              <a:ext cx="52583" cy="52733"/>
            </a:xfrm>
            <a:custGeom>
              <a:rect b="b" l="l" r="r" t="t"/>
              <a:pathLst>
                <a:path extrusionOk="0" h="3522" w="3512">
                  <a:moveTo>
                    <a:pt x="736" y="1"/>
                  </a:moveTo>
                  <a:cubicBezTo>
                    <a:pt x="336" y="1"/>
                    <a:pt x="0" y="337"/>
                    <a:pt x="0" y="758"/>
                  </a:cubicBezTo>
                  <a:lnTo>
                    <a:pt x="0" y="2776"/>
                  </a:lnTo>
                  <a:cubicBezTo>
                    <a:pt x="0" y="3205"/>
                    <a:pt x="349" y="3521"/>
                    <a:pt x="752" y="3521"/>
                  </a:cubicBezTo>
                  <a:cubicBezTo>
                    <a:pt x="843" y="3521"/>
                    <a:pt x="937" y="3505"/>
                    <a:pt x="1030" y="3470"/>
                  </a:cubicBezTo>
                  <a:lnTo>
                    <a:pt x="1787" y="3155"/>
                  </a:lnTo>
                  <a:lnTo>
                    <a:pt x="2460" y="3449"/>
                  </a:lnTo>
                  <a:cubicBezTo>
                    <a:pt x="2560" y="3491"/>
                    <a:pt x="2662" y="3510"/>
                    <a:pt x="2760" y="3510"/>
                  </a:cubicBezTo>
                  <a:cubicBezTo>
                    <a:pt x="3160" y="3510"/>
                    <a:pt x="3511" y="3193"/>
                    <a:pt x="3511" y="2755"/>
                  </a:cubicBezTo>
                  <a:lnTo>
                    <a:pt x="3511" y="758"/>
                  </a:lnTo>
                  <a:cubicBezTo>
                    <a:pt x="3511" y="337"/>
                    <a:pt x="3175" y="1"/>
                    <a:pt x="2775"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6" name="Google Shape;8566;p96"/>
            <p:cNvSpPr/>
            <p:nvPr/>
          </p:nvSpPr>
          <p:spPr>
            <a:xfrm>
              <a:off x="3536311" y="2111127"/>
              <a:ext cx="315740" cy="53841"/>
            </a:xfrm>
            <a:custGeom>
              <a:rect b="b" l="l" r="r" t="t"/>
              <a:pathLst>
                <a:path extrusionOk="0" h="3596" w="21088">
                  <a:moveTo>
                    <a:pt x="0" y="0"/>
                  </a:moveTo>
                  <a:lnTo>
                    <a:pt x="0" y="3595"/>
                  </a:lnTo>
                  <a:lnTo>
                    <a:pt x="19300" y="3595"/>
                  </a:lnTo>
                  <a:cubicBezTo>
                    <a:pt x="20289" y="3595"/>
                    <a:pt x="21088" y="2796"/>
                    <a:pt x="21088" y="1808"/>
                  </a:cubicBezTo>
                  <a:cubicBezTo>
                    <a:pt x="21088" y="820"/>
                    <a:pt x="20289" y="0"/>
                    <a:pt x="19300"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7" name="Google Shape;8567;p96"/>
            <p:cNvSpPr/>
            <p:nvPr/>
          </p:nvSpPr>
          <p:spPr>
            <a:xfrm>
              <a:off x="3536311" y="2111127"/>
              <a:ext cx="315740" cy="53841"/>
            </a:xfrm>
            <a:custGeom>
              <a:rect b="b" l="l" r="r" t="t"/>
              <a:pathLst>
                <a:path extrusionOk="0" h="3596" w="21088">
                  <a:moveTo>
                    <a:pt x="19279" y="0"/>
                  </a:moveTo>
                  <a:cubicBezTo>
                    <a:pt x="19679" y="1178"/>
                    <a:pt x="18817" y="2397"/>
                    <a:pt x="17576" y="2397"/>
                  </a:cubicBezTo>
                  <a:lnTo>
                    <a:pt x="0" y="2397"/>
                  </a:lnTo>
                  <a:lnTo>
                    <a:pt x="0" y="3595"/>
                  </a:lnTo>
                  <a:lnTo>
                    <a:pt x="19300" y="3595"/>
                  </a:lnTo>
                  <a:cubicBezTo>
                    <a:pt x="20289" y="3595"/>
                    <a:pt x="21088" y="2796"/>
                    <a:pt x="21088" y="1808"/>
                  </a:cubicBezTo>
                  <a:cubicBezTo>
                    <a:pt x="21088" y="820"/>
                    <a:pt x="20289" y="0"/>
                    <a:pt x="1930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8" name="Google Shape;8568;p96"/>
            <p:cNvSpPr/>
            <p:nvPr/>
          </p:nvSpPr>
          <p:spPr>
            <a:xfrm>
              <a:off x="3513642" y="2077439"/>
              <a:ext cx="370509" cy="120888"/>
            </a:xfrm>
            <a:custGeom>
              <a:rect b="b" l="l" r="r" t="t"/>
              <a:pathLst>
                <a:path extrusionOk="0" h="8074" w="24746">
                  <a:moveTo>
                    <a:pt x="757" y="1"/>
                  </a:moveTo>
                  <a:cubicBezTo>
                    <a:pt x="337" y="1"/>
                    <a:pt x="0" y="337"/>
                    <a:pt x="0" y="757"/>
                  </a:cubicBezTo>
                  <a:lnTo>
                    <a:pt x="0" y="1493"/>
                  </a:lnTo>
                  <a:cubicBezTo>
                    <a:pt x="0" y="1914"/>
                    <a:pt x="337" y="2250"/>
                    <a:pt x="757" y="2250"/>
                  </a:cubicBezTo>
                  <a:lnTo>
                    <a:pt x="20772" y="2250"/>
                  </a:lnTo>
                  <a:cubicBezTo>
                    <a:pt x="21782" y="2250"/>
                    <a:pt x="22602" y="3070"/>
                    <a:pt x="22602" y="4079"/>
                  </a:cubicBezTo>
                  <a:cubicBezTo>
                    <a:pt x="22602" y="5067"/>
                    <a:pt x="21803" y="5845"/>
                    <a:pt x="20814" y="5845"/>
                  </a:cubicBezTo>
                  <a:lnTo>
                    <a:pt x="20814" y="5824"/>
                  </a:lnTo>
                  <a:lnTo>
                    <a:pt x="757" y="5824"/>
                  </a:lnTo>
                  <a:cubicBezTo>
                    <a:pt x="337" y="5824"/>
                    <a:pt x="0" y="6161"/>
                    <a:pt x="0" y="6581"/>
                  </a:cubicBezTo>
                  <a:lnTo>
                    <a:pt x="0" y="7338"/>
                  </a:lnTo>
                  <a:cubicBezTo>
                    <a:pt x="0" y="7738"/>
                    <a:pt x="337" y="8074"/>
                    <a:pt x="757" y="8074"/>
                  </a:cubicBezTo>
                  <a:lnTo>
                    <a:pt x="20814" y="8074"/>
                  </a:lnTo>
                  <a:cubicBezTo>
                    <a:pt x="23001" y="8032"/>
                    <a:pt x="24746" y="6224"/>
                    <a:pt x="24746" y="4037"/>
                  </a:cubicBezTo>
                  <a:cubicBezTo>
                    <a:pt x="24746" y="1851"/>
                    <a:pt x="23001" y="64"/>
                    <a:pt x="20814"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69" name="Google Shape;8569;p96"/>
            <p:cNvSpPr/>
            <p:nvPr/>
          </p:nvSpPr>
          <p:spPr>
            <a:xfrm>
              <a:off x="3806385" y="2077753"/>
              <a:ext cx="77767" cy="120888"/>
            </a:xfrm>
            <a:custGeom>
              <a:rect b="b" l="l" r="r" t="t"/>
              <a:pathLst>
                <a:path extrusionOk="0" h="8074" w="5194">
                  <a:moveTo>
                    <a:pt x="1" y="1"/>
                  </a:moveTo>
                  <a:cubicBezTo>
                    <a:pt x="2188" y="43"/>
                    <a:pt x="3933" y="1851"/>
                    <a:pt x="3933" y="4037"/>
                  </a:cubicBezTo>
                  <a:cubicBezTo>
                    <a:pt x="3933" y="6224"/>
                    <a:pt x="2188" y="8011"/>
                    <a:pt x="1" y="8074"/>
                  </a:cubicBezTo>
                  <a:lnTo>
                    <a:pt x="1262" y="8074"/>
                  </a:lnTo>
                  <a:cubicBezTo>
                    <a:pt x="3449" y="8011"/>
                    <a:pt x="5194" y="6224"/>
                    <a:pt x="5194" y="4037"/>
                  </a:cubicBezTo>
                  <a:cubicBezTo>
                    <a:pt x="5194" y="1851"/>
                    <a:pt x="3449" y="43"/>
                    <a:pt x="1262"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0" name="Google Shape;8570;p96"/>
            <p:cNvSpPr/>
            <p:nvPr/>
          </p:nvSpPr>
          <p:spPr>
            <a:xfrm>
              <a:off x="3772397" y="2138182"/>
              <a:ext cx="52898" cy="52568"/>
            </a:xfrm>
            <a:custGeom>
              <a:rect b="b" l="l" r="r" t="t"/>
              <a:pathLst>
                <a:path extrusionOk="0" h="3511" w="3533">
                  <a:moveTo>
                    <a:pt x="720" y="0"/>
                  </a:moveTo>
                  <a:cubicBezTo>
                    <a:pt x="317" y="0"/>
                    <a:pt x="0" y="329"/>
                    <a:pt x="0" y="737"/>
                  </a:cubicBezTo>
                  <a:lnTo>
                    <a:pt x="0" y="2734"/>
                  </a:lnTo>
                  <a:cubicBezTo>
                    <a:pt x="0" y="3173"/>
                    <a:pt x="365" y="3489"/>
                    <a:pt x="759" y="3489"/>
                  </a:cubicBezTo>
                  <a:cubicBezTo>
                    <a:pt x="856" y="3489"/>
                    <a:pt x="956" y="3470"/>
                    <a:pt x="1052" y="3428"/>
                  </a:cubicBezTo>
                  <a:lnTo>
                    <a:pt x="1745" y="3134"/>
                  </a:lnTo>
                  <a:lnTo>
                    <a:pt x="2502" y="3449"/>
                  </a:lnTo>
                  <a:cubicBezTo>
                    <a:pt x="2599" y="3491"/>
                    <a:pt x="2697" y="3510"/>
                    <a:pt x="2794" y="3510"/>
                  </a:cubicBezTo>
                  <a:cubicBezTo>
                    <a:pt x="3182" y="3510"/>
                    <a:pt x="3532" y="3197"/>
                    <a:pt x="3532" y="2776"/>
                  </a:cubicBezTo>
                  <a:lnTo>
                    <a:pt x="3532" y="737"/>
                  </a:lnTo>
                  <a:cubicBezTo>
                    <a:pt x="3532" y="349"/>
                    <a:pt x="3215" y="0"/>
                    <a:pt x="2811" y="0"/>
                  </a:cubicBezTo>
                  <a:cubicBezTo>
                    <a:pt x="2799" y="0"/>
                    <a:pt x="2787" y="1"/>
                    <a:pt x="2776" y="1"/>
                  </a:cubicBezTo>
                  <a:lnTo>
                    <a:pt x="757" y="1"/>
                  </a:lnTo>
                  <a:cubicBezTo>
                    <a:pt x="745" y="1"/>
                    <a:pt x="732" y="0"/>
                    <a:pt x="7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71" name="Google Shape;8571;p96"/>
          <p:cNvGrpSpPr/>
          <p:nvPr/>
        </p:nvGrpSpPr>
        <p:grpSpPr>
          <a:xfrm>
            <a:off x="850746" y="2225012"/>
            <a:ext cx="345640" cy="356660"/>
            <a:chOff x="842683" y="2394751"/>
            <a:chExt cx="345640" cy="356660"/>
          </a:xfrm>
        </p:grpSpPr>
        <p:sp>
          <p:nvSpPr>
            <p:cNvPr id="8572" name="Google Shape;8572;p96"/>
            <p:cNvSpPr/>
            <p:nvPr/>
          </p:nvSpPr>
          <p:spPr>
            <a:xfrm>
              <a:off x="1099042" y="2499888"/>
              <a:ext cx="89266" cy="107353"/>
            </a:xfrm>
            <a:custGeom>
              <a:rect b="b" l="l" r="r" t="t"/>
              <a:pathLst>
                <a:path extrusionOk="0" h="7170" w="5962">
                  <a:moveTo>
                    <a:pt x="2977"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603" y="7124"/>
                    <a:pt x="5663" y="7166"/>
                    <a:pt x="5742" y="7169"/>
                  </a:cubicBezTo>
                  <a:lnTo>
                    <a:pt x="5742" y="7169"/>
                  </a:lnTo>
                  <a:cubicBezTo>
                    <a:pt x="5882" y="7163"/>
                    <a:pt x="5961" y="7019"/>
                    <a:pt x="5900" y="6896"/>
                  </a:cubicBezTo>
                  <a:lnTo>
                    <a:pt x="3145" y="126"/>
                  </a:lnTo>
                  <a:cubicBezTo>
                    <a:pt x="3114" y="42"/>
                    <a:pt x="3046" y="0"/>
                    <a:pt x="2977" y="0"/>
                  </a:cubicBezTo>
                  <a:close/>
                  <a:moveTo>
                    <a:pt x="5742" y="7169"/>
                  </a:moveTo>
                  <a:lnTo>
                    <a:pt x="5742" y="7169"/>
                  </a:lnTo>
                  <a:cubicBezTo>
                    <a:pt x="5738" y="7170"/>
                    <a:pt x="5735" y="7170"/>
                    <a:pt x="5731" y="7170"/>
                  </a:cubicBezTo>
                  <a:lnTo>
                    <a:pt x="5752" y="7170"/>
                  </a:lnTo>
                  <a:cubicBezTo>
                    <a:pt x="5749" y="7170"/>
                    <a:pt x="5745" y="7170"/>
                    <a:pt x="5742" y="7169"/>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3" name="Google Shape;8573;p96"/>
            <p:cNvSpPr/>
            <p:nvPr/>
          </p:nvSpPr>
          <p:spPr>
            <a:xfrm>
              <a:off x="1098908" y="2603138"/>
              <a:ext cx="89416" cy="47852"/>
            </a:xfrm>
            <a:custGeom>
              <a:rect b="b" l="l" r="r" t="t"/>
              <a:pathLst>
                <a:path extrusionOk="0" h="3196" w="5972">
                  <a:moveTo>
                    <a:pt x="43" y="0"/>
                  </a:moveTo>
                  <a:cubicBezTo>
                    <a:pt x="22" y="0"/>
                    <a:pt x="1" y="21"/>
                    <a:pt x="1" y="42"/>
                  </a:cubicBezTo>
                  <a:lnTo>
                    <a:pt x="1" y="358"/>
                  </a:lnTo>
                  <a:cubicBezTo>
                    <a:pt x="1" y="1935"/>
                    <a:pt x="1283" y="3196"/>
                    <a:pt x="2860" y="3196"/>
                  </a:cubicBezTo>
                  <a:lnTo>
                    <a:pt x="3133" y="3196"/>
                  </a:lnTo>
                  <a:cubicBezTo>
                    <a:pt x="4689" y="3196"/>
                    <a:pt x="5972" y="1935"/>
                    <a:pt x="5972" y="358"/>
                  </a:cubicBezTo>
                  <a:lnTo>
                    <a:pt x="5972" y="42"/>
                  </a:lnTo>
                  <a:cubicBezTo>
                    <a:pt x="5972" y="21"/>
                    <a:pt x="5951" y="0"/>
                    <a:pt x="593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4" name="Google Shape;8574;p96"/>
            <p:cNvSpPr/>
            <p:nvPr/>
          </p:nvSpPr>
          <p:spPr>
            <a:xfrm>
              <a:off x="1127236" y="2603138"/>
              <a:ext cx="61088" cy="48182"/>
            </a:xfrm>
            <a:custGeom>
              <a:rect b="b" l="l" r="r" t="t"/>
              <a:pathLst>
                <a:path extrusionOk="0" h="3218" w="4080">
                  <a:moveTo>
                    <a:pt x="1830" y="0"/>
                  </a:moveTo>
                  <a:cubicBezTo>
                    <a:pt x="1851" y="0"/>
                    <a:pt x="1872" y="21"/>
                    <a:pt x="1872" y="42"/>
                  </a:cubicBezTo>
                  <a:lnTo>
                    <a:pt x="1872" y="358"/>
                  </a:lnTo>
                  <a:cubicBezTo>
                    <a:pt x="1872" y="1556"/>
                    <a:pt x="1115" y="2628"/>
                    <a:pt x="1" y="3049"/>
                  </a:cubicBezTo>
                  <a:cubicBezTo>
                    <a:pt x="295" y="3154"/>
                    <a:pt x="632" y="3217"/>
                    <a:pt x="947" y="3217"/>
                  </a:cubicBezTo>
                  <a:lnTo>
                    <a:pt x="1220" y="3217"/>
                  </a:lnTo>
                  <a:cubicBezTo>
                    <a:pt x="2797" y="3217"/>
                    <a:pt x="4080" y="1935"/>
                    <a:pt x="4080" y="358"/>
                  </a:cubicBezTo>
                  <a:lnTo>
                    <a:pt x="4080" y="42"/>
                  </a:lnTo>
                  <a:cubicBezTo>
                    <a:pt x="4080" y="21"/>
                    <a:pt x="4059" y="0"/>
                    <a:pt x="403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5" name="Google Shape;8575;p96"/>
            <p:cNvSpPr/>
            <p:nvPr/>
          </p:nvSpPr>
          <p:spPr>
            <a:xfrm>
              <a:off x="842803" y="2499888"/>
              <a:ext cx="89281" cy="107353"/>
            </a:xfrm>
            <a:custGeom>
              <a:rect b="b" l="l" r="r" t="t"/>
              <a:pathLst>
                <a:path extrusionOk="0" h="7170" w="5963">
                  <a:moveTo>
                    <a:pt x="2980" y="0"/>
                  </a:moveTo>
                  <a:cubicBezTo>
                    <a:pt x="2909" y="0"/>
                    <a:pt x="2841" y="42"/>
                    <a:pt x="2809" y="126"/>
                  </a:cubicBezTo>
                  <a:lnTo>
                    <a:pt x="55" y="6896"/>
                  </a:lnTo>
                  <a:cubicBezTo>
                    <a:pt x="1" y="7045"/>
                    <a:pt x="112" y="7151"/>
                    <a:pt x="227" y="7151"/>
                  </a:cubicBezTo>
                  <a:cubicBezTo>
                    <a:pt x="290" y="7151"/>
                    <a:pt x="354" y="7118"/>
                    <a:pt x="391" y="7043"/>
                  </a:cubicBezTo>
                  <a:lnTo>
                    <a:pt x="2977" y="694"/>
                  </a:lnTo>
                  <a:lnTo>
                    <a:pt x="5563" y="7043"/>
                  </a:lnTo>
                  <a:cubicBezTo>
                    <a:pt x="5584" y="7128"/>
                    <a:pt x="5669" y="7170"/>
                    <a:pt x="5732" y="7170"/>
                  </a:cubicBezTo>
                  <a:cubicBezTo>
                    <a:pt x="5879" y="7170"/>
                    <a:pt x="5963" y="7022"/>
                    <a:pt x="5921" y="6896"/>
                  </a:cubicBezTo>
                  <a:lnTo>
                    <a:pt x="3167" y="126"/>
                  </a:lnTo>
                  <a:cubicBezTo>
                    <a:pt x="3125" y="42"/>
                    <a:pt x="3051" y="0"/>
                    <a:pt x="298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6" name="Google Shape;8576;p96"/>
            <p:cNvSpPr/>
            <p:nvPr/>
          </p:nvSpPr>
          <p:spPr>
            <a:xfrm>
              <a:off x="842683" y="2603138"/>
              <a:ext cx="89715" cy="47867"/>
            </a:xfrm>
            <a:custGeom>
              <a:rect b="b" l="l" r="r" t="t"/>
              <a:pathLst>
                <a:path extrusionOk="0" h="3197" w="5992">
                  <a:moveTo>
                    <a:pt x="42" y="0"/>
                  </a:moveTo>
                  <a:cubicBezTo>
                    <a:pt x="21" y="0"/>
                    <a:pt x="0" y="21"/>
                    <a:pt x="0" y="42"/>
                  </a:cubicBezTo>
                  <a:lnTo>
                    <a:pt x="0" y="358"/>
                  </a:lnTo>
                  <a:cubicBezTo>
                    <a:pt x="0" y="1922"/>
                    <a:pt x="1262" y="3196"/>
                    <a:pt x="2821" y="3196"/>
                  </a:cubicBezTo>
                  <a:cubicBezTo>
                    <a:pt x="2834" y="3196"/>
                    <a:pt x="2847" y="3196"/>
                    <a:pt x="2859" y="3196"/>
                  </a:cubicBezTo>
                  <a:lnTo>
                    <a:pt x="3133" y="3196"/>
                  </a:lnTo>
                  <a:cubicBezTo>
                    <a:pt x="4709" y="3196"/>
                    <a:pt x="5992" y="1935"/>
                    <a:pt x="5992" y="358"/>
                  </a:cubicBezTo>
                  <a:lnTo>
                    <a:pt x="5992" y="42"/>
                  </a:lnTo>
                  <a:cubicBezTo>
                    <a:pt x="5992" y="21"/>
                    <a:pt x="5971" y="0"/>
                    <a:pt x="5950" y="0"/>
                  </a:cubicBezTo>
                  <a:close/>
                </a:path>
              </a:pathLst>
            </a:custGeom>
            <a:solidFill>
              <a:srgbClr val="A7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7" name="Google Shape;8577;p96"/>
            <p:cNvSpPr/>
            <p:nvPr/>
          </p:nvSpPr>
          <p:spPr>
            <a:xfrm>
              <a:off x="871011" y="2603138"/>
              <a:ext cx="61073" cy="48182"/>
            </a:xfrm>
            <a:custGeom>
              <a:rect b="b" l="l" r="r" t="t"/>
              <a:pathLst>
                <a:path extrusionOk="0" h="3218" w="4079">
                  <a:moveTo>
                    <a:pt x="1829" y="0"/>
                  </a:moveTo>
                  <a:cubicBezTo>
                    <a:pt x="1850" y="0"/>
                    <a:pt x="1871" y="21"/>
                    <a:pt x="1871" y="42"/>
                  </a:cubicBezTo>
                  <a:lnTo>
                    <a:pt x="1871" y="358"/>
                  </a:lnTo>
                  <a:cubicBezTo>
                    <a:pt x="1871" y="1556"/>
                    <a:pt x="1114" y="2628"/>
                    <a:pt x="0" y="3028"/>
                  </a:cubicBezTo>
                  <a:cubicBezTo>
                    <a:pt x="295" y="3154"/>
                    <a:pt x="631" y="3217"/>
                    <a:pt x="967" y="3217"/>
                  </a:cubicBezTo>
                  <a:lnTo>
                    <a:pt x="1220" y="3217"/>
                  </a:lnTo>
                  <a:cubicBezTo>
                    <a:pt x="2796" y="3217"/>
                    <a:pt x="4079" y="1935"/>
                    <a:pt x="4079" y="358"/>
                  </a:cubicBezTo>
                  <a:lnTo>
                    <a:pt x="4079" y="42"/>
                  </a:lnTo>
                  <a:cubicBezTo>
                    <a:pt x="4079" y="21"/>
                    <a:pt x="4058" y="0"/>
                    <a:pt x="4058"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8" name="Google Shape;8578;p96"/>
            <p:cNvSpPr/>
            <p:nvPr/>
          </p:nvSpPr>
          <p:spPr>
            <a:xfrm>
              <a:off x="1003533" y="2433470"/>
              <a:ext cx="23941" cy="274506"/>
            </a:xfrm>
            <a:custGeom>
              <a:rect b="b" l="l" r="r" t="t"/>
              <a:pathLst>
                <a:path extrusionOk="0" h="18334" w="1599">
                  <a:moveTo>
                    <a:pt x="0" y="0"/>
                  </a:moveTo>
                  <a:lnTo>
                    <a:pt x="0" y="18333"/>
                  </a:lnTo>
                  <a:lnTo>
                    <a:pt x="1598" y="18333"/>
                  </a:lnTo>
                  <a:lnTo>
                    <a:pt x="1598"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79" name="Google Shape;8579;p96"/>
            <p:cNvSpPr/>
            <p:nvPr/>
          </p:nvSpPr>
          <p:spPr>
            <a:xfrm>
              <a:off x="1015496" y="2433470"/>
              <a:ext cx="11978" cy="274506"/>
            </a:xfrm>
            <a:custGeom>
              <a:rect b="b" l="l" r="r" t="t"/>
              <a:pathLst>
                <a:path extrusionOk="0" h="18334" w="800">
                  <a:moveTo>
                    <a:pt x="0" y="0"/>
                  </a:moveTo>
                  <a:lnTo>
                    <a:pt x="0" y="18333"/>
                  </a:lnTo>
                  <a:lnTo>
                    <a:pt x="799" y="18333"/>
                  </a:lnTo>
                  <a:lnTo>
                    <a:pt x="799"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0" name="Google Shape;8580;p96"/>
            <p:cNvSpPr/>
            <p:nvPr/>
          </p:nvSpPr>
          <p:spPr>
            <a:xfrm>
              <a:off x="932698" y="2697570"/>
              <a:ext cx="165910" cy="34646"/>
            </a:xfrm>
            <a:custGeom>
              <a:rect b="b" l="l" r="r" t="t"/>
              <a:pathLst>
                <a:path extrusionOk="0" h="2314" w="11081">
                  <a:moveTo>
                    <a:pt x="737" y="1"/>
                  </a:moveTo>
                  <a:cubicBezTo>
                    <a:pt x="337" y="1"/>
                    <a:pt x="1" y="337"/>
                    <a:pt x="1" y="736"/>
                  </a:cubicBezTo>
                  <a:lnTo>
                    <a:pt x="1" y="2313"/>
                  </a:lnTo>
                  <a:lnTo>
                    <a:pt x="11081" y="2313"/>
                  </a:lnTo>
                  <a:lnTo>
                    <a:pt x="11081" y="736"/>
                  </a:lnTo>
                  <a:cubicBezTo>
                    <a:pt x="11060" y="316"/>
                    <a:pt x="10723" y="1"/>
                    <a:pt x="1032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1" name="Google Shape;8581;p96"/>
            <p:cNvSpPr/>
            <p:nvPr/>
          </p:nvSpPr>
          <p:spPr>
            <a:xfrm>
              <a:off x="993771" y="2394751"/>
              <a:ext cx="43465" cy="43450"/>
            </a:xfrm>
            <a:custGeom>
              <a:rect b="b" l="l" r="r" t="t"/>
              <a:pathLst>
                <a:path extrusionOk="0" h="2902" w="2903">
                  <a:moveTo>
                    <a:pt x="1451" y="0"/>
                  </a:moveTo>
                  <a:cubicBezTo>
                    <a:pt x="652" y="0"/>
                    <a:pt x="1" y="652"/>
                    <a:pt x="1" y="1451"/>
                  </a:cubicBezTo>
                  <a:cubicBezTo>
                    <a:pt x="1" y="2250"/>
                    <a:pt x="652" y="2902"/>
                    <a:pt x="1451" y="2902"/>
                  </a:cubicBezTo>
                  <a:cubicBezTo>
                    <a:pt x="2250" y="2902"/>
                    <a:pt x="2902" y="2250"/>
                    <a:pt x="2902" y="1451"/>
                  </a:cubicBezTo>
                  <a:cubicBezTo>
                    <a:pt x="2902" y="652"/>
                    <a:pt x="2250" y="0"/>
                    <a:pt x="145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2" name="Google Shape;8582;p96"/>
            <p:cNvSpPr/>
            <p:nvPr/>
          </p:nvSpPr>
          <p:spPr>
            <a:xfrm>
              <a:off x="996286" y="2397266"/>
              <a:ext cx="45037" cy="40950"/>
            </a:xfrm>
            <a:custGeom>
              <a:rect b="b" l="l" r="r" t="t"/>
              <a:pathLst>
                <a:path extrusionOk="0" h="2735" w="3008">
                  <a:moveTo>
                    <a:pt x="1935" y="0"/>
                  </a:moveTo>
                  <a:cubicBezTo>
                    <a:pt x="2452" y="1017"/>
                    <a:pt x="1655" y="2105"/>
                    <a:pt x="668" y="2105"/>
                  </a:cubicBezTo>
                  <a:cubicBezTo>
                    <a:pt x="451" y="2105"/>
                    <a:pt x="224" y="2052"/>
                    <a:pt x="1" y="1935"/>
                  </a:cubicBezTo>
                  <a:lnTo>
                    <a:pt x="1" y="1935"/>
                  </a:lnTo>
                  <a:cubicBezTo>
                    <a:pt x="261" y="2455"/>
                    <a:pt x="769" y="2734"/>
                    <a:pt x="1289" y="2734"/>
                  </a:cubicBezTo>
                  <a:cubicBezTo>
                    <a:pt x="1651" y="2734"/>
                    <a:pt x="2020" y="2598"/>
                    <a:pt x="2314" y="2313"/>
                  </a:cubicBezTo>
                  <a:cubicBezTo>
                    <a:pt x="3007" y="1619"/>
                    <a:pt x="2818" y="442"/>
                    <a:pt x="1935"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3" name="Google Shape;8583;p96"/>
            <p:cNvSpPr/>
            <p:nvPr/>
          </p:nvSpPr>
          <p:spPr>
            <a:xfrm>
              <a:off x="844570" y="2454237"/>
              <a:ext cx="341867" cy="50068"/>
            </a:xfrm>
            <a:custGeom>
              <a:rect b="b" l="l" r="r" t="t"/>
              <a:pathLst>
                <a:path extrusionOk="0" h="3344" w="22833">
                  <a:moveTo>
                    <a:pt x="8031" y="1"/>
                  </a:moveTo>
                  <a:cubicBezTo>
                    <a:pt x="7043" y="1"/>
                    <a:pt x="6097" y="400"/>
                    <a:pt x="5403" y="1115"/>
                  </a:cubicBezTo>
                  <a:cubicBezTo>
                    <a:pt x="4920" y="1620"/>
                    <a:pt x="4247" y="1914"/>
                    <a:pt x="3532" y="1914"/>
                  </a:cubicBezTo>
                  <a:lnTo>
                    <a:pt x="294" y="1914"/>
                  </a:lnTo>
                  <a:cubicBezTo>
                    <a:pt x="126" y="1914"/>
                    <a:pt x="0" y="2040"/>
                    <a:pt x="0" y="2208"/>
                  </a:cubicBezTo>
                  <a:lnTo>
                    <a:pt x="0" y="3049"/>
                  </a:lnTo>
                  <a:cubicBezTo>
                    <a:pt x="0" y="3217"/>
                    <a:pt x="126" y="3344"/>
                    <a:pt x="294" y="3344"/>
                  </a:cubicBezTo>
                  <a:lnTo>
                    <a:pt x="3658" y="3344"/>
                  </a:lnTo>
                  <a:cubicBezTo>
                    <a:pt x="4647" y="3344"/>
                    <a:pt x="5593" y="2944"/>
                    <a:pt x="6286" y="2229"/>
                  </a:cubicBezTo>
                  <a:cubicBezTo>
                    <a:pt x="6754" y="1721"/>
                    <a:pt x="7398" y="1429"/>
                    <a:pt x="8086" y="1429"/>
                  </a:cubicBezTo>
                  <a:cubicBezTo>
                    <a:pt x="8110" y="1429"/>
                    <a:pt x="8134" y="1430"/>
                    <a:pt x="8158" y="1430"/>
                  </a:cubicBezTo>
                  <a:lnTo>
                    <a:pt x="14822" y="1430"/>
                  </a:lnTo>
                  <a:cubicBezTo>
                    <a:pt x="15432" y="1430"/>
                    <a:pt x="16000" y="1683"/>
                    <a:pt x="16441" y="2124"/>
                  </a:cubicBezTo>
                  <a:cubicBezTo>
                    <a:pt x="17177" y="2902"/>
                    <a:pt x="18207" y="3344"/>
                    <a:pt x="19300" y="3344"/>
                  </a:cubicBezTo>
                  <a:lnTo>
                    <a:pt x="22559" y="3344"/>
                  </a:lnTo>
                  <a:cubicBezTo>
                    <a:pt x="22706" y="3344"/>
                    <a:pt x="22833" y="3217"/>
                    <a:pt x="22833" y="3049"/>
                  </a:cubicBezTo>
                  <a:lnTo>
                    <a:pt x="22833" y="2208"/>
                  </a:lnTo>
                  <a:cubicBezTo>
                    <a:pt x="22833" y="2040"/>
                    <a:pt x="22706" y="1914"/>
                    <a:pt x="22559" y="1914"/>
                  </a:cubicBezTo>
                  <a:lnTo>
                    <a:pt x="19321" y="1914"/>
                  </a:lnTo>
                  <a:cubicBezTo>
                    <a:pt x="18607" y="1914"/>
                    <a:pt x="17913" y="1620"/>
                    <a:pt x="17450" y="1115"/>
                  </a:cubicBezTo>
                  <a:cubicBezTo>
                    <a:pt x="16757" y="400"/>
                    <a:pt x="15810" y="1"/>
                    <a:pt x="1482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4" name="Google Shape;8584;p96"/>
            <p:cNvSpPr/>
            <p:nvPr/>
          </p:nvSpPr>
          <p:spPr>
            <a:xfrm>
              <a:off x="844570" y="2466499"/>
              <a:ext cx="341867" cy="37821"/>
            </a:xfrm>
            <a:custGeom>
              <a:rect b="b" l="l" r="r" t="t"/>
              <a:pathLst>
                <a:path extrusionOk="0" h="2526" w="22833">
                  <a:moveTo>
                    <a:pt x="8086" y="1"/>
                  </a:moveTo>
                  <a:cubicBezTo>
                    <a:pt x="7398" y="1"/>
                    <a:pt x="6754" y="293"/>
                    <a:pt x="6286" y="801"/>
                  </a:cubicBezTo>
                  <a:cubicBezTo>
                    <a:pt x="5593" y="1515"/>
                    <a:pt x="4647" y="1915"/>
                    <a:pt x="3658" y="1915"/>
                  </a:cubicBezTo>
                  <a:lnTo>
                    <a:pt x="294" y="1915"/>
                  </a:lnTo>
                  <a:cubicBezTo>
                    <a:pt x="126" y="1915"/>
                    <a:pt x="21" y="1789"/>
                    <a:pt x="0" y="1642"/>
                  </a:cubicBezTo>
                  <a:lnTo>
                    <a:pt x="0" y="2230"/>
                  </a:lnTo>
                  <a:cubicBezTo>
                    <a:pt x="0" y="2398"/>
                    <a:pt x="126" y="2525"/>
                    <a:pt x="294" y="2525"/>
                  </a:cubicBezTo>
                  <a:lnTo>
                    <a:pt x="3679" y="2525"/>
                  </a:lnTo>
                  <a:cubicBezTo>
                    <a:pt x="3704" y="2525"/>
                    <a:pt x="3729" y="2525"/>
                    <a:pt x="3754" y="2525"/>
                  </a:cubicBezTo>
                  <a:cubicBezTo>
                    <a:pt x="4715" y="2525"/>
                    <a:pt x="5631" y="2128"/>
                    <a:pt x="6307" y="1431"/>
                  </a:cubicBezTo>
                  <a:cubicBezTo>
                    <a:pt x="6791" y="906"/>
                    <a:pt x="7464" y="611"/>
                    <a:pt x="8179" y="611"/>
                  </a:cubicBezTo>
                  <a:lnTo>
                    <a:pt x="14822" y="611"/>
                  </a:lnTo>
                  <a:cubicBezTo>
                    <a:pt x="15432" y="611"/>
                    <a:pt x="16000" y="864"/>
                    <a:pt x="16441" y="1305"/>
                  </a:cubicBezTo>
                  <a:cubicBezTo>
                    <a:pt x="17177" y="2083"/>
                    <a:pt x="18207" y="2525"/>
                    <a:pt x="19300" y="2525"/>
                  </a:cubicBezTo>
                  <a:lnTo>
                    <a:pt x="22559" y="2525"/>
                  </a:lnTo>
                  <a:cubicBezTo>
                    <a:pt x="22706" y="2525"/>
                    <a:pt x="22833" y="2398"/>
                    <a:pt x="22833" y="2251"/>
                  </a:cubicBezTo>
                  <a:lnTo>
                    <a:pt x="22833" y="1642"/>
                  </a:lnTo>
                  <a:cubicBezTo>
                    <a:pt x="22833" y="1789"/>
                    <a:pt x="22706" y="1915"/>
                    <a:pt x="22559" y="1915"/>
                  </a:cubicBezTo>
                  <a:lnTo>
                    <a:pt x="19300" y="1915"/>
                  </a:lnTo>
                  <a:cubicBezTo>
                    <a:pt x="18207" y="1915"/>
                    <a:pt x="17177" y="1473"/>
                    <a:pt x="16441" y="696"/>
                  </a:cubicBezTo>
                  <a:cubicBezTo>
                    <a:pt x="16000" y="254"/>
                    <a:pt x="15432" y="2"/>
                    <a:pt x="14822" y="2"/>
                  </a:cubicBezTo>
                  <a:lnTo>
                    <a:pt x="8158" y="2"/>
                  </a:lnTo>
                  <a:cubicBezTo>
                    <a:pt x="8134" y="1"/>
                    <a:pt x="8110" y="1"/>
                    <a:pt x="8086" y="1"/>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5" name="Google Shape;8585;p96"/>
            <p:cNvSpPr/>
            <p:nvPr/>
          </p:nvSpPr>
          <p:spPr>
            <a:xfrm>
              <a:off x="932698" y="2697555"/>
              <a:ext cx="165910" cy="34661"/>
            </a:xfrm>
            <a:custGeom>
              <a:rect b="b" l="l" r="r" t="t"/>
              <a:pathLst>
                <a:path extrusionOk="0" h="2315" w="11081">
                  <a:moveTo>
                    <a:pt x="10359" y="1"/>
                  </a:moveTo>
                  <a:cubicBezTo>
                    <a:pt x="10347" y="1"/>
                    <a:pt x="10336" y="1"/>
                    <a:pt x="10324" y="2"/>
                  </a:cubicBezTo>
                  <a:lnTo>
                    <a:pt x="8873" y="2"/>
                  </a:lnTo>
                  <a:lnTo>
                    <a:pt x="8873" y="527"/>
                  </a:lnTo>
                  <a:cubicBezTo>
                    <a:pt x="8873" y="969"/>
                    <a:pt x="8495" y="1326"/>
                    <a:pt x="8053" y="1326"/>
                  </a:cubicBezTo>
                  <a:lnTo>
                    <a:pt x="1" y="1326"/>
                  </a:lnTo>
                  <a:lnTo>
                    <a:pt x="1" y="2314"/>
                  </a:lnTo>
                  <a:lnTo>
                    <a:pt x="11081" y="2314"/>
                  </a:lnTo>
                  <a:lnTo>
                    <a:pt x="11081" y="737"/>
                  </a:lnTo>
                  <a:cubicBezTo>
                    <a:pt x="11081" y="349"/>
                    <a:pt x="10763" y="1"/>
                    <a:pt x="10359"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6" name="Google Shape;8586;p96"/>
            <p:cNvSpPr/>
            <p:nvPr/>
          </p:nvSpPr>
          <p:spPr>
            <a:xfrm>
              <a:off x="906885" y="2723068"/>
              <a:ext cx="217221" cy="28343"/>
            </a:xfrm>
            <a:custGeom>
              <a:rect b="b" l="l" r="r" t="t"/>
              <a:pathLst>
                <a:path extrusionOk="0" h="1893" w="14508">
                  <a:moveTo>
                    <a:pt x="758" y="1"/>
                  </a:moveTo>
                  <a:cubicBezTo>
                    <a:pt x="337" y="1"/>
                    <a:pt x="1" y="337"/>
                    <a:pt x="22" y="757"/>
                  </a:cubicBezTo>
                  <a:lnTo>
                    <a:pt x="22" y="1893"/>
                  </a:lnTo>
                  <a:lnTo>
                    <a:pt x="14508" y="1893"/>
                  </a:lnTo>
                  <a:lnTo>
                    <a:pt x="14508" y="757"/>
                  </a:lnTo>
                  <a:cubicBezTo>
                    <a:pt x="14508" y="337"/>
                    <a:pt x="14171" y="1"/>
                    <a:pt x="1375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87" name="Google Shape;8587;p96"/>
            <p:cNvSpPr/>
            <p:nvPr/>
          </p:nvSpPr>
          <p:spPr>
            <a:xfrm>
              <a:off x="907200" y="2723068"/>
              <a:ext cx="216907" cy="28029"/>
            </a:xfrm>
            <a:custGeom>
              <a:rect b="b" l="l" r="r" t="t"/>
              <a:pathLst>
                <a:path extrusionOk="0" h="1872" w="14487">
                  <a:moveTo>
                    <a:pt x="12258" y="1"/>
                  </a:moveTo>
                  <a:lnTo>
                    <a:pt x="12258" y="694"/>
                  </a:lnTo>
                  <a:cubicBezTo>
                    <a:pt x="12237" y="1115"/>
                    <a:pt x="11922" y="1451"/>
                    <a:pt x="11501" y="1451"/>
                  </a:cubicBezTo>
                  <a:lnTo>
                    <a:pt x="1" y="1451"/>
                  </a:lnTo>
                  <a:lnTo>
                    <a:pt x="1" y="1872"/>
                  </a:lnTo>
                  <a:lnTo>
                    <a:pt x="14487" y="1872"/>
                  </a:lnTo>
                  <a:lnTo>
                    <a:pt x="14487" y="1451"/>
                  </a:lnTo>
                  <a:lnTo>
                    <a:pt x="14487" y="736"/>
                  </a:lnTo>
                  <a:cubicBezTo>
                    <a:pt x="14466" y="316"/>
                    <a:pt x="14129" y="1"/>
                    <a:pt x="13730"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588" name="Google Shape;8588;p96"/>
          <p:cNvGrpSpPr/>
          <p:nvPr/>
        </p:nvGrpSpPr>
        <p:grpSpPr>
          <a:xfrm>
            <a:off x="1298678" y="2229728"/>
            <a:ext cx="336836" cy="342511"/>
            <a:chOff x="1290615" y="2399467"/>
            <a:chExt cx="336836" cy="342511"/>
          </a:xfrm>
        </p:grpSpPr>
        <p:sp>
          <p:nvSpPr>
            <p:cNvPr id="8589" name="Google Shape;8589;p96"/>
            <p:cNvSpPr/>
            <p:nvPr/>
          </p:nvSpPr>
          <p:spPr>
            <a:xfrm>
              <a:off x="1399226" y="2683720"/>
              <a:ext cx="119316" cy="39363"/>
            </a:xfrm>
            <a:custGeom>
              <a:rect b="b" l="l" r="r" t="t"/>
              <a:pathLst>
                <a:path extrusionOk="0" h="2629" w="7969">
                  <a:moveTo>
                    <a:pt x="4100" y="1"/>
                  </a:moveTo>
                  <a:lnTo>
                    <a:pt x="0" y="1640"/>
                  </a:lnTo>
                  <a:cubicBezTo>
                    <a:pt x="0" y="2187"/>
                    <a:pt x="442" y="2629"/>
                    <a:pt x="988" y="2629"/>
                  </a:cubicBezTo>
                  <a:lnTo>
                    <a:pt x="6980" y="2629"/>
                  </a:lnTo>
                  <a:cubicBezTo>
                    <a:pt x="7527" y="2629"/>
                    <a:pt x="7968" y="2187"/>
                    <a:pt x="7968" y="1640"/>
                  </a:cubicBezTo>
                  <a:lnTo>
                    <a:pt x="410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0" name="Google Shape;8590;p96"/>
            <p:cNvSpPr/>
            <p:nvPr/>
          </p:nvSpPr>
          <p:spPr>
            <a:xfrm>
              <a:off x="1321788" y="2662624"/>
              <a:ext cx="58872" cy="79354"/>
            </a:xfrm>
            <a:custGeom>
              <a:rect b="b" l="l" r="r" t="t"/>
              <a:pathLst>
                <a:path extrusionOk="0" h="5300" w="3932">
                  <a:moveTo>
                    <a:pt x="0" y="1"/>
                  </a:moveTo>
                  <a:lnTo>
                    <a:pt x="0" y="4626"/>
                  </a:lnTo>
                  <a:cubicBezTo>
                    <a:pt x="0" y="5005"/>
                    <a:pt x="294" y="5299"/>
                    <a:pt x="673" y="5299"/>
                  </a:cubicBezTo>
                  <a:lnTo>
                    <a:pt x="3259" y="5299"/>
                  </a:lnTo>
                  <a:cubicBezTo>
                    <a:pt x="3637" y="5299"/>
                    <a:pt x="3932" y="5005"/>
                    <a:pt x="3932" y="4626"/>
                  </a:cubicBezTo>
                  <a:lnTo>
                    <a:pt x="3932" y="3049"/>
                  </a:lnTo>
                  <a:lnTo>
                    <a:pt x="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1" name="Google Shape;8591;p96"/>
            <p:cNvSpPr/>
            <p:nvPr/>
          </p:nvSpPr>
          <p:spPr>
            <a:xfrm>
              <a:off x="1540866" y="2676159"/>
              <a:ext cx="58887" cy="65819"/>
            </a:xfrm>
            <a:custGeom>
              <a:rect b="b" l="l" r="r" t="t"/>
              <a:pathLst>
                <a:path extrusionOk="0" h="4396" w="3933">
                  <a:moveTo>
                    <a:pt x="3932" y="1"/>
                  </a:moveTo>
                  <a:lnTo>
                    <a:pt x="1" y="2145"/>
                  </a:lnTo>
                  <a:lnTo>
                    <a:pt x="1" y="3722"/>
                  </a:lnTo>
                  <a:cubicBezTo>
                    <a:pt x="1" y="4101"/>
                    <a:pt x="295" y="4395"/>
                    <a:pt x="674" y="4395"/>
                  </a:cubicBezTo>
                  <a:lnTo>
                    <a:pt x="3260" y="4395"/>
                  </a:lnTo>
                  <a:cubicBezTo>
                    <a:pt x="3638" y="4395"/>
                    <a:pt x="3932" y="4101"/>
                    <a:pt x="3932" y="3722"/>
                  </a:cubicBezTo>
                  <a:lnTo>
                    <a:pt x="39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2" name="Google Shape;8592;p96"/>
            <p:cNvSpPr/>
            <p:nvPr/>
          </p:nvSpPr>
          <p:spPr>
            <a:xfrm>
              <a:off x="1290615" y="2471560"/>
              <a:ext cx="115857" cy="80283"/>
            </a:xfrm>
            <a:custGeom>
              <a:rect b="b" l="l" r="r" t="t"/>
              <a:pathLst>
                <a:path extrusionOk="0" h="5362" w="7738">
                  <a:moveTo>
                    <a:pt x="863" y="0"/>
                  </a:moveTo>
                  <a:cubicBezTo>
                    <a:pt x="379" y="0"/>
                    <a:pt x="1" y="400"/>
                    <a:pt x="1" y="883"/>
                  </a:cubicBezTo>
                  <a:lnTo>
                    <a:pt x="1" y="4499"/>
                  </a:lnTo>
                  <a:cubicBezTo>
                    <a:pt x="1" y="4962"/>
                    <a:pt x="379" y="5361"/>
                    <a:pt x="863" y="5361"/>
                  </a:cubicBezTo>
                  <a:lnTo>
                    <a:pt x="7738" y="5361"/>
                  </a:lnTo>
                  <a:lnTo>
                    <a:pt x="153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3" name="Google Shape;8593;p96"/>
            <p:cNvSpPr/>
            <p:nvPr/>
          </p:nvSpPr>
          <p:spPr>
            <a:xfrm>
              <a:off x="1555045" y="2471859"/>
              <a:ext cx="72407" cy="79983"/>
            </a:xfrm>
            <a:custGeom>
              <a:rect b="b" l="l" r="r" t="t"/>
              <a:pathLst>
                <a:path extrusionOk="0" h="5342" w="4836">
                  <a:moveTo>
                    <a:pt x="4010" y="0"/>
                  </a:moveTo>
                  <a:cubicBezTo>
                    <a:pt x="3998" y="0"/>
                    <a:pt x="3986" y="1"/>
                    <a:pt x="3974" y="1"/>
                  </a:cubicBezTo>
                  <a:lnTo>
                    <a:pt x="3301" y="1"/>
                  </a:lnTo>
                  <a:lnTo>
                    <a:pt x="0" y="5341"/>
                  </a:lnTo>
                  <a:lnTo>
                    <a:pt x="3974" y="5341"/>
                  </a:lnTo>
                  <a:cubicBezTo>
                    <a:pt x="4457" y="5341"/>
                    <a:pt x="4836" y="4942"/>
                    <a:pt x="4836" y="4479"/>
                  </a:cubicBezTo>
                  <a:lnTo>
                    <a:pt x="4836" y="863"/>
                  </a:lnTo>
                  <a:cubicBezTo>
                    <a:pt x="4836" y="392"/>
                    <a:pt x="4476" y="0"/>
                    <a:pt x="4010"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4" name="Google Shape;8594;p96"/>
            <p:cNvSpPr/>
            <p:nvPr/>
          </p:nvSpPr>
          <p:spPr>
            <a:xfrm>
              <a:off x="1313598" y="2399467"/>
              <a:ext cx="290871" cy="263172"/>
            </a:xfrm>
            <a:custGeom>
              <a:rect b="b" l="l" r="r" t="t"/>
              <a:pathLst>
                <a:path extrusionOk="0" h="17577" w="19427">
                  <a:moveTo>
                    <a:pt x="2986" y="1"/>
                  </a:moveTo>
                  <a:cubicBezTo>
                    <a:pt x="1346" y="1"/>
                    <a:pt x="0" y="1346"/>
                    <a:pt x="0" y="2986"/>
                  </a:cubicBezTo>
                  <a:lnTo>
                    <a:pt x="0" y="17577"/>
                  </a:lnTo>
                  <a:lnTo>
                    <a:pt x="19427" y="17577"/>
                  </a:lnTo>
                  <a:lnTo>
                    <a:pt x="19427" y="2986"/>
                  </a:lnTo>
                  <a:cubicBezTo>
                    <a:pt x="19427" y="1346"/>
                    <a:pt x="18081" y="1"/>
                    <a:pt x="1642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5" name="Google Shape;8595;p96"/>
            <p:cNvSpPr/>
            <p:nvPr/>
          </p:nvSpPr>
          <p:spPr>
            <a:xfrm>
              <a:off x="1313598" y="2399467"/>
              <a:ext cx="77138" cy="263172"/>
            </a:xfrm>
            <a:custGeom>
              <a:rect b="b" l="l" r="r" t="t"/>
              <a:pathLst>
                <a:path extrusionOk="0" h="17577" w="5152">
                  <a:moveTo>
                    <a:pt x="2986" y="1"/>
                  </a:moveTo>
                  <a:cubicBezTo>
                    <a:pt x="1346" y="1"/>
                    <a:pt x="0" y="1346"/>
                    <a:pt x="0" y="2986"/>
                  </a:cubicBezTo>
                  <a:lnTo>
                    <a:pt x="0" y="17577"/>
                  </a:lnTo>
                  <a:lnTo>
                    <a:pt x="2166" y="17577"/>
                  </a:lnTo>
                  <a:lnTo>
                    <a:pt x="2166" y="2986"/>
                  </a:lnTo>
                  <a:cubicBezTo>
                    <a:pt x="2166" y="1346"/>
                    <a:pt x="3490" y="1"/>
                    <a:pt x="515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6" name="Google Shape;8596;p96"/>
            <p:cNvSpPr/>
            <p:nvPr/>
          </p:nvSpPr>
          <p:spPr>
            <a:xfrm>
              <a:off x="1332793" y="2446376"/>
              <a:ext cx="252481" cy="129392"/>
            </a:xfrm>
            <a:custGeom>
              <a:rect b="b" l="l" r="r" t="t"/>
              <a:pathLst>
                <a:path extrusionOk="0" h="8642" w="16863">
                  <a:moveTo>
                    <a:pt x="1325" y="0"/>
                  </a:moveTo>
                  <a:cubicBezTo>
                    <a:pt x="590" y="0"/>
                    <a:pt x="1" y="610"/>
                    <a:pt x="1" y="1346"/>
                  </a:cubicBezTo>
                  <a:lnTo>
                    <a:pt x="1" y="7317"/>
                  </a:lnTo>
                  <a:cubicBezTo>
                    <a:pt x="1" y="8052"/>
                    <a:pt x="590" y="8641"/>
                    <a:pt x="1325" y="8641"/>
                  </a:cubicBezTo>
                  <a:lnTo>
                    <a:pt x="15538" y="8641"/>
                  </a:lnTo>
                  <a:cubicBezTo>
                    <a:pt x="16274" y="8641"/>
                    <a:pt x="16862" y="8052"/>
                    <a:pt x="16862" y="7317"/>
                  </a:cubicBezTo>
                  <a:lnTo>
                    <a:pt x="16862" y="1346"/>
                  </a:lnTo>
                  <a:cubicBezTo>
                    <a:pt x="16862" y="610"/>
                    <a:pt x="16274" y="0"/>
                    <a:pt x="15538" y="0"/>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7" name="Google Shape;8597;p96"/>
            <p:cNvSpPr/>
            <p:nvPr/>
          </p:nvSpPr>
          <p:spPr>
            <a:xfrm>
              <a:off x="1332479" y="2446376"/>
              <a:ext cx="44094" cy="129392"/>
            </a:xfrm>
            <a:custGeom>
              <a:rect b="b" l="l" r="r" t="t"/>
              <a:pathLst>
                <a:path extrusionOk="0" h="8642" w="2945">
                  <a:moveTo>
                    <a:pt x="1346" y="0"/>
                  </a:moveTo>
                  <a:cubicBezTo>
                    <a:pt x="611" y="0"/>
                    <a:pt x="1" y="610"/>
                    <a:pt x="1" y="1346"/>
                  </a:cubicBezTo>
                  <a:lnTo>
                    <a:pt x="1" y="7317"/>
                  </a:lnTo>
                  <a:cubicBezTo>
                    <a:pt x="1" y="8052"/>
                    <a:pt x="611" y="8641"/>
                    <a:pt x="1346" y="8641"/>
                  </a:cubicBezTo>
                  <a:lnTo>
                    <a:pt x="2944" y="8641"/>
                  </a:lnTo>
                  <a:cubicBezTo>
                    <a:pt x="2208" y="8641"/>
                    <a:pt x="1599" y="8052"/>
                    <a:pt x="1599" y="7317"/>
                  </a:cubicBezTo>
                  <a:lnTo>
                    <a:pt x="1599" y="1346"/>
                  </a:lnTo>
                  <a:cubicBezTo>
                    <a:pt x="1599" y="610"/>
                    <a:pt x="2208" y="0"/>
                    <a:pt x="2944"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8" name="Google Shape;8598;p96"/>
            <p:cNvSpPr/>
            <p:nvPr/>
          </p:nvSpPr>
          <p:spPr>
            <a:xfrm>
              <a:off x="1332479" y="2446376"/>
              <a:ext cx="252796" cy="38105"/>
            </a:xfrm>
            <a:custGeom>
              <a:rect b="b" l="l" r="r" t="t"/>
              <a:pathLst>
                <a:path extrusionOk="0" h="2545" w="16884">
                  <a:moveTo>
                    <a:pt x="1346" y="0"/>
                  </a:moveTo>
                  <a:cubicBezTo>
                    <a:pt x="611" y="0"/>
                    <a:pt x="1" y="610"/>
                    <a:pt x="1" y="1346"/>
                  </a:cubicBezTo>
                  <a:lnTo>
                    <a:pt x="1" y="2544"/>
                  </a:lnTo>
                  <a:lnTo>
                    <a:pt x="16883" y="2544"/>
                  </a:lnTo>
                  <a:lnTo>
                    <a:pt x="16883" y="1346"/>
                  </a:lnTo>
                  <a:cubicBezTo>
                    <a:pt x="16883" y="610"/>
                    <a:pt x="16295" y="0"/>
                    <a:pt x="15559"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99" name="Google Shape;8599;p96"/>
            <p:cNvSpPr/>
            <p:nvPr/>
          </p:nvSpPr>
          <p:spPr>
            <a:xfrm>
              <a:off x="1335323" y="2597464"/>
              <a:ext cx="40935" cy="40620"/>
            </a:xfrm>
            <a:custGeom>
              <a:rect b="b" l="l" r="r" t="t"/>
              <a:pathLst>
                <a:path extrusionOk="0" h="2713" w="2734">
                  <a:moveTo>
                    <a:pt x="1367" y="1"/>
                  </a:moveTo>
                  <a:cubicBezTo>
                    <a:pt x="610" y="1"/>
                    <a:pt x="0" y="611"/>
                    <a:pt x="0" y="1346"/>
                  </a:cubicBezTo>
                  <a:cubicBezTo>
                    <a:pt x="0" y="2103"/>
                    <a:pt x="610" y="2713"/>
                    <a:pt x="1367" y="2713"/>
                  </a:cubicBezTo>
                  <a:cubicBezTo>
                    <a:pt x="2124" y="2713"/>
                    <a:pt x="2733" y="2103"/>
                    <a:pt x="2733" y="1346"/>
                  </a:cubicBezTo>
                  <a:cubicBezTo>
                    <a:pt x="2733" y="611"/>
                    <a:pt x="2124"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0" name="Google Shape;8600;p96"/>
            <p:cNvSpPr/>
            <p:nvPr/>
          </p:nvSpPr>
          <p:spPr>
            <a:xfrm>
              <a:off x="1541824" y="2597464"/>
              <a:ext cx="40620" cy="40620"/>
            </a:xfrm>
            <a:custGeom>
              <a:rect b="b" l="l" r="r" t="t"/>
              <a:pathLst>
                <a:path extrusionOk="0" h="2713" w="2713">
                  <a:moveTo>
                    <a:pt x="1367" y="1"/>
                  </a:moveTo>
                  <a:cubicBezTo>
                    <a:pt x="610" y="1"/>
                    <a:pt x="0" y="611"/>
                    <a:pt x="0" y="1346"/>
                  </a:cubicBezTo>
                  <a:cubicBezTo>
                    <a:pt x="0" y="2103"/>
                    <a:pt x="610" y="2713"/>
                    <a:pt x="1367" y="2713"/>
                  </a:cubicBezTo>
                  <a:cubicBezTo>
                    <a:pt x="2102" y="2713"/>
                    <a:pt x="2712" y="2103"/>
                    <a:pt x="2712" y="1346"/>
                  </a:cubicBezTo>
                  <a:cubicBezTo>
                    <a:pt x="2712" y="611"/>
                    <a:pt x="2102" y="1"/>
                    <a:pt x="13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1" name="Google Shape;8601;p96"/>
            <p:cNvSpPr/>
            <p:nvPr/>
          </p:nvSpPr>
          <p:spPr>
            <a:xfrm>
              <a:off x="1327448" y="2441331"/>
              <a:ext cx="263172" cy="139783"/>
            </a:xfrm>
            <a:custGeom>
              <a:rect b="b" l="l" r="r" t="t"/>
              <a:pathLst>
                <a:path extrusionOk="0" h="9336" w="17577">
                  <a:moveTo>
                    <a:pt x="15895" y="695"/>
                  </a:moveTo>
                  <a:cubicBezTo>
                    <a:pt x="16441" y="695"/>
                    <a:pt x="16862" y="1136"/>
                    <a:pt x="16883" y="1683"/>
                  </a:cubicBezTo>
                  <a:lnTo>
                    <a:pt x="16883" y="7654"/>
                  </a:lnTo>
                  <a:cubicBezTo>
                    <a:pt x="16862" y="8179"/>
                    <a:pt x="16441" y="8621"/>
                    <a:pt x="15895" y="8621"/>
                  </a:cubicBezTo>
                  <a:lnTo>
                    <a:pt x="1682" y="8621"/>
                  </a:lnTo>
                  <a:cubicBezTo>
                    <a:pt x="1136" y="8621"/>
                    <a:pt x="694" y="8179"/>
                    <a:pt x="694" y="7654"/>
                  </a:cubicBezTo>
                  <a:lnTo>
                    <a:pt x="694" y="1662"/>
                  </a:lnTo>
                  <a:cubicBezTo>
                    <a:pt x="694" y="1136"/>
                    <a:pt x="1136" y="695"/>
                    <a:pt x="1682" y="695"/>
                  </a:cubicBezTo>
                  <a:close/>
                  <a:moveTo>
                    <a:pt x="1682" y="1"/>
                  </a:moveTo>
                  <a:cubicBezTo>
                    <a:pt x="757" y="1"/>
                    <a:pt x="0" y="737"/>
                    <a:pt x="0" y="1683"/>
                  </a:cubicBezTo>
                  <a:lnTo>
                    <a:pt x="0" y="7654"/>
                  </a:lnTo>
                  <a:cubicBezTo>
                    <a:pt x="0" y="8579"/>
                    <a:pt x="757" y="9336"/>
                    <a:pt x="1682" y="9336"/>
                  </a:cubicBezTo>
                  <a:lnTo>
                    <a:pt x="15895" y="9336"/>
                  </a:lnTo>
                  <a:cubicBezTo>
                    <a:pt x="16820" y="9336"/>
                    <a:pt x="17577" y="8579"/>
                    <a:pt x="17577" y="7654"/>
                  </a:cubicBezTo>
                  <a:lnTo>
                    <a:pt x="17577" y="1683"/>
                  </a:lnTo>
                  <a:cubicBezTo>
                    <a:pt x="17577" y="737"/>
                    <a:pt x="16820" y="1"/>
                    <a:pt x="15895" y="1"/>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2" name="Google Shape;8602;p96"/>
            <p:cNvSpPr/>
            <p:nvPr/>
          </p:nvSpPr>
          <p:spPr>
            <a:xfrm>
              <a:off x="1321459"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47" y="1786"/>
                    <a:pt x="1389" y="692"/>
                    <a:pt x="2293" y="692"/>
                  </a:cubicBezTo>
                  <a:close/>
                  <a:moveTo>
                    <a:pt x="2280" y="0"/>
                  </a:moveTo>
                  <a:cubicBezTo>
                    <a:pt x="1858" y="0"/>
                    <a:pt x="1427" y="156"/>
                    <a:pt x="1073" y="503"/>
                  </a:cubicBezTo>
                  <a:cubicBezTo>
                    <a:pt x="1" y="1575"/>
                    <a:pt x="758" y="3425"/>
                    <a:pt x="2293" y="3425"/>
                  </a:cubicBezTo>
                  <a:cubicBezTo>
                    <a:pt x="3239" y="3425"/>
                    <a:pt x="3996" y="2648"/>
                    <a:pt x="3996" y="1701"/>
                  </a:cubicBezTo>
                  <a:cubicBezTo>
                    <a:pt x="3996" y="678"/>
                    <a:pt x="3159" y="0"/>
                    <a:pt x="228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3" name="Google Shape;8603;p96"/>
            <p:cNvSpPr/>
            <p:nvPr/>
          </p:nvSpPr>
          <p:spPr>
            <a:xfrm>
              <a:off x="1527960" y="2592149"/>
              <a:ext cx="59830" cy="51296"/>
            </a:xfrm>
            <a:custGeom>
              <a:rect b="b" l="l" r="r" t="t"/>
              <a:pathLst>
                <a:path extrusionOk="0" h="3426" w="3996">
                  <a:moveTo>
                    <a:pt x="2293" y="692"/>
                  </a:moveTo>
                  <a:lnTo>
                    <a:pt x="2293" y="713"/>
                  </a:lnTo>
                  <a:cubicBezTo>
                    <a:pt x="2305" y="713"/>
                    <a:pt x="2317" y="713"/>
                    <a:pt x="2328" y="713"/>
                  </a:cubicBezTo>
                  <a:cubicBezTo>
                    <a:pt x="2859" y="713"/>
                    <a:pt x="3302" y="1167"/>
                    <a:pt x="3302" y="1701"/>
                  </a:cubicBezTo>
                  <a:cubicBezTo>
                    <a:pt x="3302" y="2312"/>
                    <a:pt x="2802" y="2722"/>
                    <a:pt x="2284" y="2722"/>
                  </a:cubicBezTo>
                  <a:cubicBezTo>
                    <a:pt x="2035" y="2722"/>
                    <a:pt x="1782" y="2628"/>
                    <a:pt x="1578" y="2416"/>
                  </a:cubicBezTo>
                  <a:cubicBezTo>
                    <a:pt x="926" y="1786"/>
                    <a:pt x="1389" y="692"/>
                    <a:pt x="2293" y="692"/>
                  </a:cubicBezTo>
                  <a:close/>
                  <a:moveTo>
                    <a:pt x="2270" y="0"/>
                  </a:moveTo>
                  <a:cubicBezTo>
                    <a:pt x="1849" y="0"/>
                    <a:pt x="1420" y="156"/>
                    <a:pt x="1073" y="503"/>
                  </a:cubicBezTo>
                  <a:cubicBezTo>
                    <a:pt x="1" y="1575"/>
                    <a:pt x="758" y="3425"/>
                    <a:pt x="2293" y="3425"/>
                  </a:cubicBezTo>
                  <a:cubicBezTo>
                    <a:pt x="3239" y="3425"/>
                    <a:pt x="3996" y="2648"/>
                    <a:pt x="3996" y="1701"/>
                  </a:cubicBezTo>
                  <a:cubicBezTo>
                    <a:pt x="3996" y="678"/>
                    <a:pt x="3150" y="0"/>
                    <a:pt x="2270"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4" name="Google Shape;8604;p96"/>
            <p:cNvSpPr/>
            <p:nvPr/>
          </p:nvSpPr>
          <p:spPr>
            <a:xfrm>
              <a:off x="1401427" y="2594005"/>
              <a:ext cx="115228" cy="84385"/>
            </a:xfrm>
            <a:custGeom>
              <a:rect b="b" l="l" r="r" t="t"/>
              <a:pathLst>
                <a:path extrusionOk="0" h="5636" w="7696">
                  <a:moveTo>
                    <a:pt x="1430" y="1"/>
                  </a:moveTo>
                  <a:cubicBezTo>
                    <a:pt x="631" y="1"/>
                    <a:pt x="0" y="631"/>
                    <a:pt x="0" y="1409"/>
                  </a:cubicBezTo>
                  <a:lnTo>
                    <a:pt x="0" y="4353"/>
                  </a:lnTo>
                  <a:lnTo>
                    <a:pt x="7695" y="5635"/>
                  </a:lnTo>
                  <a:lnTo>
                    <a:pt x="7695" y="1409"/>
                  </a:lnTo>
                  <a:cubicBezTo>
                    <a:pt x="7695" y="631"/>
                    <a:pt x="7043" y="1"/>
                    <a:pt x="6265" y="1"/>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5" name="Google Shape;8605;p96"/>
            <p:cNvSpPr/>
            <p:nvPr/>
          </p:nvSpPr>
          <p:spPr>
            <a:xfrm>
              <a:off x="1396067" y="2588660"/>
              <a:ext cx="125619" cy="70520"/>
            </a:xfrm>
            <a:custGeom>
              <a:rect b="b" l="l" r="r" t="t"/>
              <a:pathLst>
                <a:path extrusionOk="0" h="4710" w="8390">
                  <a:moveTo>
                    <a:pt x="1788" y="0"/>
                  </a:moveTo>
                  <a:cubicBezTo>
                    <a:pt x="800" y="0"/>
                    <a:pt x="1" y="799"/>
                    <a:pt x="1" y="1766"/>
                  </a:cubicBezTo>
                  <a:lnTo>
                    <a:pt x="1" y="4710"/>
                  </a:lnTo>
                  <a:lnTo>
                    <a:pt x="716" y="4710"/>
                  </a:lnTo>
                  <a:lnTo>
                    <a:pt x="716" y="1766"/>
                  </a:lnTo>
                  <a:cubicBezTo>
                    <a:pt x="716" y="1178"/>
                    <a:pt x="1199" y="694"/>
                    <a:pt x="1788" y="694"/>
                  </a:cubicBezTo>
                  <a:lnTo>
                    <a:pt x="6623" y="694"/>
                  </a:lnTo>
                  <a:cubicBezTo>
                    <a:pt x="7212" y="694"/>
                    <a:pt x="7696" y="1178"/>
                    <a:pt x="7696" y="1766"/>
                  </a:cubicBezTo>
                  <a:lnTo>
                    <a:pt x="7696" y="4710"/>
                  </a:lnTo>
                  <a:lnTo>
                    <a:pt x="8389" y="4710"/>
                  </a:lnTo>
                  <a:lnTo>
                    <a:pt x="8389" y="1766"/>
                  </a:lnTo>
                  <a:cubicBezTo>
                    <a:pt x="8389" y="799"/>
                    <a:pt x="7591" y="0"/>
                    <a:pt x="6623" y="0"/>
                  </a:cubicBez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6" name="Google Shape;8606;p96"/>
            <p:cNvSpPr/>
            <p:nvPr/>
          </p:nvSpPr>
          <p:spPr>
            <a:xfrm>
              <a:off x="1301950" y="2659165"/>
              <a:ext cx="317956" cy="49125"/>
            </a:xfrm>
            <a:custGeom>
              <a:rect b="b" l="l" r="r" t="t"/>
              <a:pathLst>
                <a:path extrusionOk="0" h="3281" w="21236">
                  <a:moveTo>
                    <a:pt x="610" y="1"/>
                  </a:moveTo>
                  <a:cubicBezTo>
                    <a:pt x="274" y="1"/>
                    <a:pt x="0" y="274"/>
                    <a:pt x="0" y="610"/>
                  </a:cubicBezTo>
                  <a:lnTo>
                    <a:pt x="0" y="2671"/>
                  </a:lnTo>
                  <a:cubicBezTo>
                    <a:pt x="0" y="3007"/>
                    <a:pt x="274" y="3280"/>
                    <a:pt x="610" y="3280"/>
                  </a:cubicBezTo>
                  <a:lnTo>
                    <a:pt x="20625" y="3280"/>
                  </a:lnTo>
                  <a:cubicBezTo>
                    <a:pt x="20962" y="3280"/>
                    <a:pt x="21235" y="3007"/>
                    <a:pt x="21235" y="2671"/>
                  </a:cubicBezTo>
                  <a:lnTo>
                    <a:pt x="21235" y="610"/>
                  </a:lnTo>
                  <a:cubicBezTo>
                    <a:pt x="21235" y="274"/>
                    <a:pt x="20962" y="1"/>
                    <a:pt x="20625"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07" name="Google Shape;8607;p96"/>
            <p:cNvSpPr/>
            <p:nvPr/>
          </p:nvSpPr>
          <p:spPr>
            <a:xfrm>
              <a:off x="1301950" y="2659165"/>
              <a:ext cx="45666" cy="49125"/>
            </a:xfrm>
            <a:custGeom>
              <a:rect b="b" l="l" r="r" t="t"/>
              <a:pathLst>
                <a:path extrusionOk="0" h="3281" w="3050">
                  <a:moveTo>
                    <a:pt x="610" y="1"/>
                  </a:moveTo>
                  <a:cubicBezTo>
                    <a:pt x="274" y="1"/>
                    <a:pt x="0" y="274"/>
                    <a:pt x="0" y="610"/>
                  </a:cubicBezTo>
                  <a:lnTo>
                    <a:pt x="0" y="2671"/>
                  </a:lnTo>
                  <a:cubicBezTo>
                    <a:pt x="0" y="3007"/>
                    <a:pt x="274" y="3280"/>
                    <a:pt x="610" y="3280"/>
                  </a:cubicBezTo>
                  <a:lnTo>
                    <a:pt x="3049" y="3280"/>
                  </a:lnTo>
                  <a:cubicBezTo>
                    <a:pt x="2692" y="3280"/>
                    <a:pt x="2418" y="3007"/>
                    <a:pt x="2418" y="2671"/>
                  </a:cubicBezTo>
                  <a:lnTo>
                    <a:pt x="2418" y="610"/>
                  </a:lnTo>
                  <a:cubicBezTo>
                    <a:pt x="2418" y="274"/>
                    <a:pt x="2692" y="1"/>
                    <a:pt x="3028"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08" name="Google Shape;8608;p96"/>
          <p:cNvGrpSpPr/>
          <p:nvPr/>
        </p:nvGrpSpPr>
        <p:grpSpPr>
          <a:xfrm>
            <a:off x="1756372" y="2238861"/>
            <a:ext cx="308508" cy="333378"/>
            <a:chOff x="1748310" y="2408601"/>
            <a:chExt cx="308508" cy="333378"/>
          </a:xfrm>
        </p:grpSpPr>
        <p:sp>
          <p:nvSpPr>
            <p:cNvPr id="8609" name="Google Shape;8609;p96"/>
            <p:cNvSpPr/>
            <p:nvPr/>
          </p:nvSpPr>
          <p:spPr>
            <a:xfrm>
              <a:off x="1748310" y="2433470"/>
              <a:ext cx="308508" cy="308508"/>
            </a:xfrm>
            <a:custGeom>
              <a:rect b="b" l="l" r="r" t="t"/>
              <a:pathLst>
                <a:path extrusionOk="0" h="20605" w="20605">
                  <a:moveTo>
                    <a:pt x="905" y="0"/>
                  </a:moveTo>
                  <a:cubicBezTo>
                    <a:pt x="400" y="0"/>
                    <a:pt x="1" y="400"/>
                    <a:pt x="1" y="904"/>
                  </a:cubicBezTo>
                  <a:lnTo>
                    <a:pt x="1" y="19700"/>
                  </a:lnTo>
                  <a:cubicBezTo>
                    <a:pt x="1" y="20205"/>
                    <a:pt x="400" y="20604"/>
                    <a:pt x="905" y="20604"/>
                  </a:cubicBezTo>
                  <a:lnTo>
                    <a:pt x="19701" y="20604"/>
                  </a:lnTo>
                  <a:cubicBezTo>
                    <a:pt x="20184" y="20604"/>
                    <a:pt x="20584" y="20205"/>
                    <a:pt x="20605" y="19721"/>
                  </a:cubicBezTo>
                  <a:lnTo>
                    <a:pt x="20605" y="904"/>
                  </a:lnTo>
                  <a:cubicBezTo>
                    <a:pt x="20605" y="400"/>
                    <a:pt x="20184" y="0"/>
                    <a:pt x="19701"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0" name="Google Shape;8610;p96"/>
            <p:cNvSpPr/>
            <p:nvPr/>
          </p:nvSpPr>
          <p:spPr>
            <a:xfrm>
              <a:off x="2022187" y="2433470"/>
              <a:ext cx="34631" cy="308508"/>
            </a:xfrm>
            <a:custGeom>
              <a:rect b="b" l="l" r="r" t="t"/>
              <a:pathLst>
                <a:path extrusionOk="0" h="20605" w="2313">
                  <a:moveTo>
                    <a:pt x="0" y="0"/>
                  </a:moveTo>
                  <a:lnTo>
                    <a:pt x="0" y="20604"/>
                  </a:lnTo>
                  <a:lnTo>
                    <a:pt x="1409" y="20604"/>
                  </a:lnTo>
                  <a:cubicBezTo>
                    <a:pt x="1892" y="20604"/>
                    <a:pt x="2313" y="20205"/>
                    <a:pt x="2313" y="19700"/>
                  </a:cubicBezTo>
                  <a:lnTo>
                    <a:pt x="2313" y="904"/>
                  </a:lnTo>
                  <a:cubicBezTo>
                    <a:pt x="2313" y="400"/>
                    <a:pt x="1892" y="0"/>
                    <a:pt x="14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1" name="Google Shape;8611;p96"/>
            <p:cNvSpPr/>
            <p:nvPr/>
          </p:nvSpPr>
          <p:spPr>
            <a:xfrm>
              <a:off x="1748310" y="2433470"/>
              <a:ext cx="308508" cy="55728"/>
            </a:xfrm>
            <a:custGeom>
              <a:rect b="b" l="l" r="r" t="t"/>
              <a:pathLst>
                <a:path extrusionOk="0" h="3722" w="20605">
                  <a:moveTo>
                    <a:pt x="905" y="0"/>
                  </a:moveTo>
                  <a:cubicBezTo>
                    <a:pt x="400" y="0"/>
                    <a:pt x="1" y="400"/>
                    <a:pt x="1" y="904"/>
                  </a:cubicBezTo>
                  <a:lnTo>
                    <a:pt x="1" y="3721"/>
                  </a:lnTo>
                  <a:lnTo>
                    <a:pt x="20605" y="3721"/>
                  </a:lnTo>
                  <a:lnTo>
                    <a:pt x="20605" y="904"/>
                  </a:lnTo>
                  <a:cubicBezTo>
                    <a:pt x="20605" y="400"/>
                    <a:pt x="20184" y="0"/>
                    <a:pt x="19701"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2" name="Google Shape;8612;p96"/>
            <p:cNvSpPr/>
            <p:nvPr/>
          </p:nvSpPr>
          <p:spPr>
            <a:xfrm>
              <a:off x="2022187" y="2433470"/>
              <a:ext cx="34631" cy="55728"/>
            </a:xfrm>
            <a:custGeom>
              <a:rect b="b" l="l" r="r" t="t"/>
              <a:pathLst>
                <a:path extrusionOk="0" h="3722" w="2313">
                  <a:moveTo>
                    <a:pt x="0" y="0"/>
                  </a:moveTo>
                  <a:lnTo>
                    <a:pt x="0" y="3721"/>
                  </a:lnTo>
                  <a:lnTo>
                    <a:pt x="2313" y="3721"/>
                  </a:lnTo>
                  <a:lnTo>
                    <a:pt x="2313" y="904"/>
                  </a:lnTo>
                  <a:cubicBezTo>
                    <a:pt x="2313" y="400"/>
                    <a:pt x="1892" y="0"/>
                    <a:pt x="1409" y="0"/>
                  </a:cubicBezTo>
                  <a:close/>
                </a:path>
              </a:pathLst>
            </a:custGeom>
            <a:solidFill>
              <a:srgbClr val="AFBF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3" name="Google Shape;8613;p96"/>
            <p:cNvSpPr/>
            <p:nvPr/>
          </p:nvSpPr>
          <p:spPr>
            <a:xfrm>
              <a:off x="1780111" y="2408601"/>
              <a:ext cx="28657" cy="49754"/>
            </a:xfrm>
            <a:custGeom>
              <a:rect b="b" l="l" r="r" t="t"/>
              <a:pathLst>
                <a:path extrusionOk="0" h="3323" w="1914">
                  <a:moveTo>
                    <a:pt x="968" y="0"/>
                  </a:moveTo>
                  <a:cubicBezTo>
                    <a:pt x="442" y="0"/>
                    <a:pt x="0" y="442"/>
                    <a:pt x="0" y="967"/>
                  </a:cubicBezTo>
                  <a:lnTo>
                    <a:pt x="0" y="2376"/>
                  </a:lnTo>
                  <a:cubicBezTo>
                    <a:pt x="0" y="2902"/>
                    <a:pt x="442" y="3322"/>
                    <a:pt x="968" y="3322"/>
                  </a:cubicBezTo>
                  <a:cubicBezTo>
                    <a:pt x="1472" y="3322"/>
                    <a:pt x="1914" y="2902"/>
                    <a:pt x="1914" y="2376"/>
                  </a:cubicBezTo>
                  <a:lnTo>
                    <a:pt x="1914" y="967"/>
                  </a:lnTo>
                  <a:cubicBezTo>
                    <a:pt x="1914" y="442"/>
                    <a:pt x="1472" y="0"/>
                    <a:pt x="968"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4" name="Google Shape;8614;p96"/>
            <p:cNvSpPr/>
            <p:nvPr/>
          </p:nvSpPr>
          <p:spPr>
            <a:xfrm>
              <a:off x="1852189" y="2408601"/>
              <a:ext cx="28358" cy="49754"/>
            </a:xfrm>
            <a:custGeom>
              <a:rect b="b" l="l" r="r" t="t"/>
              <a:pathLst>
                <a:path extrusionOk="0" h="3323" w="1894">
                  <a:moveTo>
                    <a:pt x="947" y="0"/>
                  </a:moveTo>
                  <a:cubicBezTo>
                    <a:pt x="421" y="0"/>
                    <a:pt x="1" y="442"/>
                    <a:pt x="1" y="967"/>
                  </a:cubicBezTo>
                  <a:lnTo>
                    <a:pt x="1" y="2376"/>
                  </a:lnTo>
                  <a:cubicBezTo>
                    <a:pt x="1" y="2902"/>
                    <a:pt x="421" y="3322"/>
                    <a:pt x="947" y="3322"/>
                  </a:cubicBezTo>
                  <a:cubicBezTo>
                    <a:pt x="1473" y="3322"/>
                    <a:pt x="1893" y="2902"/>
                    <a:pt x="1893" y="2376"/>
                  </a:cubicBezTo>
                  <a:lnTo>
                    <a:pt x="1893" y="967"/>
                  </a:lnTo>
                  <a:cubicBezTo>
                    <a:pt x="1893" y="442"/>
                    <a:pt x="1473"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5" name="Google Shape;8615;p96"/>
            <p:cNvSpPr/>
            <p:nvPr/>
          </p:nvSpPr>
          <p:spPr>
            <a:xfrm>
              <a:off x="1924282" y="2408601"/>
              <a:ext cx="28343" cy="49754"/>
            </a:xfrm>
            <a:custGeom>
              <a:rect b="b" l="l" r="r" t="t"/>
              <a:pathLst>
                <a:path extrusionOk="0" h="3323" w="1893">
                  <a:moveTo>
                    <a:pt x="947" y="0"/>
                  </a:moveTo>
                  <a:cubicBezTo>
                    <a:pt x="421" y="0"/>
                    <a:pt x="1" y="442"/>
                    <a:pt x="1" y="967"/>
                  </a:cubicBezTo>
                  <a:lnTo>
                    <a:pt x="1" y="2376"/>
                  </a:lnTo>
                  <a:cubicBezTo>
                    <a:pt x="1" y="2902"/>
                    <a:pt x="421" y="3322"/>
                    <a:pt x="947" y="3322"/>
                  </a:cubicBezTo>
                  <a:cubicBezTo>
                    <a:pt x="1472" y="3322"/>
                    <a:pt x="1893" y="2902"/>
                    <a:pt x="1893" y="2376"/>
                  </a:cubicBezTo>
                  <a:lnTo>
                    <a:pt x="1893" y="967"/>
                  </a:lnTo>
                  <a:cubicBezTo>
                    <a:pt x="1893" y="442"/>
                    <a:pt x="1472" y="0"/>
                    <a:pt x="94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6" name="Google Shape;8616;p96"/>
            <p:cNvSpPr/>
            <p:nvPr/>
          </p:nvSpPr>
          <p:spPr>
            <a:xfrm>
              <a:off x="1996060" y="2408601"/>
              <a:ext cx="28657" cy="49754"/>
            </a:xfrm>
            <a:custGeom>
              <a:rect b="b" l="l" r="r" t="t"/>
              <a:pathLst>
                <a:path extrusionOk="0" h="3323" w="1914">
                  <a:moveTo>
                    <a:pt x="967" y="0"/>
                  </a:moveTo>
                  <a:cubicBezTo>
                    <a:pt x="442" y="0"/>
                    <a:pt x="0" y="442"/>
                    <a:pt x="0" y="967"/>
                  </a:cubicBezTo>
                  <a:lnTo>
                    <a:pt x="0" y="2376"/>
                  </a:lnTo>
                  <a:cubicBezTo>
                    <a:pt x="0" y="2902"/>
                    <a:pt x="442" y="3322"/>
                    <a:pt x="967" y="3322"/>
                  </a:cubicBezTo>
                  <a:cubicBezTo>
                    <a:pt x="1493" y="3322"/>
                    <a:pt x="1913" y="2902"/>
                    <a:pt x="1913" y="2376"/>
                  </a:cubicBezTo>
                  <a:lnTo>
                    <a:pt x="1913" y="967"/>
                  </a:lnTo>
                  <a:cubicBezTo>
                    <a:pt x="1913" y="442"/>
                    <a:pt x="1493" y="0"/>
                    <a:pt x="967" y="0"/>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17" name="Google Shape;8617;p96"/>
          <p:cNvGrpSpPr/>
          <p:nvPr/>
        </p:nvGrpSpPr>
        <p:grpSpPr>
          <a:xfrm>
            <a:off x="3052676" y="2248294"/>
            <a:ext cx="376184" cy="315141"/>
            <a:chOff x="3044614" y="2418033"/>
            <a:chExt cx="376184" cy="315141"/>
          </a:xfrm>
        </p:grpSpPr>
        <p:sp>
          <p:nvSpPr>
            <p:cNvPr id="8618" name="Google Shape;8618;p96"/>
            <p:cNvSpPr/>
            <p:nvPr/>
          </p:nvSpPr>
          <p:spPr>
            <a:xfrm>
              <a:off x="3326965" y="2418033"/>
              <a:ext cx="93833" cy="233601"/>
            </a:xfrm>
            <a:custGeom>
              <a:rect b="b" l="l" r="r" t="t"/>
              <a:pathLst>
                <a:path extrusionOk="0" h="15602" w="6267">
                  <a:moveTo>
                    <a:pt x="548" y="1"/>
                  </a:moveTo>
                  <a:cubicBezTo>
                    <a:pt x="1" y="1"/>
                    <a:pt x="1" y="821"/>
                    <a:pt x="548" y="821"/>
                  </a:cubicBezTo>
                  <a:cubicBezTo>
                    <a:pt x="1241" y="821"/>
                    <a:pt x="1851" y="1304"/>
                    <a:pt x="2019" y="1977"/>
                  </a:cubicBezTo>
                  <a:lnTo>
                    <a:pt x="5383" y="15517"/>
                  </a:lnTo>
                  <a:lnTo>
                    <a:pt x="6266" y="15601"/>
                  </a:lnTo>
                  <a:lnTo>
                    <a:pt x="6266" y="15601"/>
                  </a:lnTo>
                  <a:lnTo>
                    <a:pt x="2818" y="1767"/>
                  </a:lnTo>
                  <a:cubicBezTo>
                    <a:pt x="2566" y="716"/>
                    <a:pt x="1620" y="1"/>
                    <a:pt x="54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19" name="Google Shape;8619;p96"/>
            <p:cNvSpPr/>
            <p:nvPr/>
          </p:nvSpPr>
          <p:spPr>
            <a:xfrm>
              <a:off x="3393398" y="2639656"/>
              <a:ext cx="27400" cy="29286"/>
            </a:xfrm>
            <a:custGeom>
              <a:rect b="b" l="l" r="r" t="t"/>
              <a:pathLst>
                <a:path extrusionOk="0" h="1956" w="1830">
                  <a:moveTo>
                    <a:pt x="0" y="0"/>
                  </a:moveTo>
                  <a:lnTo>
                    <a:pt x="168" y="1955"/>
                  </a:lnTo>
                  <a:lnTo>
                    <a:pt x="988" y="1955"/>
                  </a:lnTo>
                  <a:cubicBezTo>
                    <a:pt x="1451" y="1955"/>
                    <a:pt x="1829" y="1577"/>
                    <a:pt x="1829" y="1114"/>
                  </a:cubicBezTo>
                  <a:lnTo>
                    <a:pt x="1829" y="820"/>
                  </a:lnTo>
                  <a:cubicBezTo>
                    <a:pt x="1829" y="358"/>
                    <a:pt x="1451" y="0"/>
                    <a:pt x="988"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0" name="Google Shape;8620;p96"/>
            <p:cNvSpPr/>
            <p:nvPr/>
          </p:nvSpPr>
          <p:spPr>
            <a:xfrm>
              <a:off x="3044928" y="2418033"/>
              <a:ext cx="93503" cy="233601"/>
            </a:xfrm>
            <a:custGeom>
              <a:rect b="b" l="l" r="r" t="t"/>
              <a:pathLst>
                <a:path extrusionOk="0" h="15602" w="6245">
                  <a:moveTo>
                    <a:pt x="5698" y="1"/>
                  </a:moveTo>
                  <a:cubicBezTo>
                    <a:pt x="4626" y="1"/>
                    <a:pt x="3679" y="716"/>
                    <a:pt x="3427" y="1767"/>
                  </a:cubicBezTo>
                  <a:lnTo>
                    <a:pt x="0" y="15601"/>
                  </a:lnTo>
                  <a:lnTo>
                    <a:pt x="862" y="15517"/>
                  </a:lnTo>
                  <a:lnTo>
                    <a:pt x="4226" y="1956"/>
                  </a:lnTo>
                  <a:cubicBezTo>
                    <a:pt x="4394" y="1283"/>
                    <a:pt x="5004" y="821"/>
                    <a:pt x="5698" y="821"/>
                  </a:cubicBezTo>
                  <a:cubicBezTo>
                    <a:pt x="6244" y="821"/>
                    <a:pt x="6244" y="1"/>
                    <a:pt x="5698"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1" name="Google Shape;8621;p96"/>
            <p:cNvSpPr/>
            <p:nvPr/>
          </p:nvSpPr>
          <p:spPr>
            <a:xfrm>
              <a:off x="3044614" y="2639641"/>
              <a:ext cx="27400" cy="29301"/>
            </a:xfrm>
            <a:custGeom>
              <a:rect b="b" l="l" r="r" t="t"/>
              <a:pathLst>
                <a:path extrusionOk="0" h="1957" w="1830">
                  <a:moveTo>
                    <a:pt x="804" y="0"/>
                  </a:moveTo>
                  <a:cubicBezTo>
                    <a:pt x="359" y="0"/>
                    <a:pt x="0" y="371"/>
                    <a:pt x="0" y="821"/>
                  </a:cubicBezTo>
                  <a:lnTo>
                    <a:pt x="0" y="1115"/>
                  </a:lnTo>
                  <a:cubicBezTo>
                    <a:pt x="0" y="1578"/>
                    <a:pt x="379" y="1956"/>
                    <a:pt x="841" y="1956"/>
                  </a:cubicBezTo>
                  <a:lnTo>
                    <a:pt x="1682" y="1956"/>
                  </a:lnTo>
                  <a:lnTo>
                    <a:pt x="1829" y="1"/>
                  </a:lnTo>
                  <a:lnTo>
                    <a:pt x="841" y="1"/>
                  </a:lnTo>
                  <a:cubicBezTo>
                    <a:pt x="829" y="1"/>
                    <a:pt x="817" y="0"/>
                    <a:pt x="804"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2" name="Google Shape;8622;p96"/>
            <p:cNvSpPr/>
            <p:nvPr/>
          </p:nvSpPr>
          <p:spPr>
            <a:xfrm>
              <a:off x="3061922" y="2599275"/>
              <a:ext cx="341238" cy="133899"/>
            </a:xfrm>
            <a:custGeom>
              <a:rect b="b" l="l" r="r" t="t"/>
              <a:pathLst>
                <a:path extrusionOk="0" h="8943" w="22791">
                  <a:moveTo>
                    <a:pt x="5186" y="1"/>
                  </a:moveTo>
                  <a:cubicBezTo>
                    <a:pt x="3937" y="1"/>
                    <a:pt x="2692" y="353"/>
                    <a:pt x="1598" y="1057"/>
                  </a:cubicBezTo>
                  <a:cubicBezTo>
                    <a:pt x="568" y="1751"/>
                    <a:pt x="21" y="2718"/>
                    <a:pt x="21" y="3748"/>
                  </a:cubicBezTo>
                  <a:cubicBezTo>
                    <a:pt x="0" y="6587"/>
                    <a:pt x="2250" y="8899"/>
                    <a:pt x="5067" y="8941"/>
                  </a:cubicBezTo>
                  <a:cubicBezTo>
                    <a:pt x="5107" y="8942"/>
                    <a:pt x="5146" y="8943"/>
                    <a:pt x="5185" y="8943"/>
                  </a:cubicBezTo>
                  <a:cubicBezTo>
                    <a:pt x="7970" y="8943"/>
                    <a:pt x="10240" y="6737"/>
                    <a:pt x="10323" y="3959"/>
                  </a:cubicBezTo>
                  <a:cubicBezTo>
                    <a:pt x="10639" y="3717"/>
                    <a:pt x="11017" y="3596"/>
                    <a:pt x="11396" y="3596"/>
                  </a:cubicBezTo>
                  <a:cubicBezTo>
                    <a:pt x="11774" y="3596"/>
                    <a:pt x="12153" y="3717"/>
                    <a:pt x="12468" y="3959"/>
                  </a:cubicBezTo>
                  <a:cubicBezTo>
                    <a:pt x="12551" y="6737"/>
                    <a:pt x="14822" y="8943"/>
                    <a:pt x="17606" y="8943"/>
                  </a:cubicBezTo>
                  <a:cubicBezTo>
                    <a:pt x="17646" y="8943"/>
                    <a:pt x="17685" y="8942"/>
                    <a:pt x="17724" y="8941"/>
                  </a:cubicBezTo>
                  <a:cubicBezTo>
                    <a:pt x="20541" y="8899"/>
                    <a:pt x="22791" y="6587"/>
                    <a:pt x="22770" y="3748"/>
                  </a:cubicBezTo>
                  <a:cubicBezTo>
                    <a:pt x="22791" y="2718"/>
                    <a:pt x="22244" y="1751"/>
                    <a:pt x="21235" y="1057"/>
                  </a:cubicBezTo>
                  <a:cubicBezTo>
                    <a:pt x="20131" y="353"/>
                    <a:pt x="18880" y="1"/>
                    <a:pt x="17632" y="1"/>
                  </a:cubicBezTo>
                  <a:cubicBezTo>
                    <a:pt x="16384" y="1"/>
                    <a:pt x="15138" y="353"/>
                    <a:pt x="14045" y="1057"/>
                  </a:cubicBezTo>
                  <a:cubicBezTo>
                    <a:pt x="13330" y="1520"/>
                    <a:pt x="12804" y="2214"/>
                    <a:pt x="12552" y="3034"/>
                  </a:cubicBezTo>
                  <a:cubicBezTo>
                    <a:pt x="12195" y="2855"/>
                    <a:pt x="11800" y="2765"/>
                    <a:pt x="11406" y="2765"/>
                  </a:cubicBezTo>
                  <a:cubicBezTo>
                    <a:pt x="11012" y="2765"/>
                    <a:pt x="10618" y="2855"/>
                    <a:pt x="10260" y="3034"/>
                  </a:cubicBezTo>
                  <a:cubicBezTo>
                    <a:pt x="10008" y="2214"/>
                    <a:pt x="9482" y="1520"/>
                    <a:pt x="8789" y="1057"/>
                  </a:cubicBezTo>
                  <a:cubicBezTo>
                    <a:pt x="7685" y="353"/>
                    <a:pt x="6434" y="1"/>
                    <a:pt x="5186"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3" name="Google Shape;8623;p96"/>
            <p:cNvSpPr/>
            <p:nvPr/>
          </p:nvSpPr>
          <p:spPr>
            <a:xfrm>
              <a:off x="3261176" y="2611628"/>
              <a:ext cx="129707" cy="108625"/>
            </a:xfrm>
            <a:custGeom>
              <a:rect b="b" l="l" r="r" t="t"/>
              <a:pathLst>
                <a:path extrusionOk="0" h="7255" w="8663">
                  <a:moveTo>
                    <a:pt x="4332" y="1"/>
                  </a:moveTo>
                  <a:cubicBezTo>
                    <a:pt x="1935" y="1"/>
                    <a:pt x="1" y="1304"/>
                    <a:pt x="1" y="2923"/>
                  </a:cubicBezTo>
                  <a:cubicBezTo>
                    <a:pt x="1" y="5320"/>
                    <a:pt x="1935" y="7254"/>
                    <a:pt x="4332" y="7254"/>
                  </a:cubicBezTo>
                  <a:cubicBezTo>
                    <a:pt x="6708" y="7254"/>
                    <a:pt x="8663" y="5320"/>
                    <a:pt x="8663" y="2923"/>
                  </a:cubicBezTo>
                  <a:cubicBezTo>
                    <a:pt x="8663" y="1304"/>
                    <a:pt x="6708" y="1"/>
                    <a:pt x="4332"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4" name="Google Shape;8624;p96"/>
            <p:cNvSpPr/>
            <p:nvPr/>
          </p:nvSpPr>
          <p:spPr>
            <a:xfrm>
              <a:off x="3074828" y="2611628"/>
              <a:ext cx="129707" cy="108625"/>
            </a:xfrm>
            <a:custGeom>
              <a:rect b="b" l="l" r="r" t="t"/>
              <a:pathLst>
                <a:path extrusionOk="0" h="7255" w="8663">
                  <a:moveTo>
                    <a:pt x="4331" y="1"/>
                  </a:moveTo>
                  <a:cubicBezTo>
                    <a:pt x="1935" y="1"/>
                    <a:pt x="0" y="1304"/>
                    <a:pt x="0" y="2923"/>
                  </a:cubicBezTo>
                  <a:cubicBezTo>
                    <a:pt x="0" y="5320"/>
                    <a:pt x="1935" y="7254"/>
                    <a:pt x="4331" y="7254"/>
                  </a:cubicBezTo>
                  <a:cubicBezTo>
                    <a:pt x="6728" y="7254"/>
                    <a:pt x="8662" y="5320"/>
                    <a:pt x="8662" y="2923"/>
                  </a:cubicBezTo>
                  <a:cubicBezTo>
                    <a:pt x="8662" y="1304"/>
                    <a:pt x="6707" y="1"/>
                    <a:pt x="4331" y="1"/>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5" name="Google Shape;8625;p96"/>
            <p:cNvSpPr/>
            <p:nvPr/>
          </p:nvSpPr>
          <p:spPr>
            <a:xfrm>
              <a:off x="3090250" y="2617302"/>
              <a:ext cx="102322" cy="95704"/>
            </a:xfrm>
            <a:custGeom>
              <a:rect b="b" l="l" r="r" t="t"/>
              <a:pathLst>
                <a:path extrusionOk="0" h="6392" w="6834">
                  <a:moveTo>
                    <a:pt x="5383" y="0"/>
                  </a:moveTo>
                  <a:lnTo>
                    <a:pt x="1" y="5362"/>
                  </a:lnTo>
                  <a:cubicBezTo>
                    <a:pt x="379" y="5803"/>
                    <a:pt x="821" y="6140"/>
                    <a:pt x="1325" y="6392"/>
                  </a:cubicBezTo>
                  <a:lnTo>
                    <a:pt x="6834" y="883"/>
                  </a:lnTo>
                  <a:cubicBezTo>
                    <a:pt x="6413" y="484"/>
                    <a:pt x="5930" y="190"/>
                    <a:pt x="538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6" name="Google Shape;8626;p96"/>
            <p:cNvSpPr/>
            <p:nvPr/>
          </p:nvSpPr>
          <p:spPr>
            <a:xfrm>
              <a:off x="3276613" y="2617302"/>
              <a:ext cx="102307" cy="95704"/>
            </a:xfrm>
            <a:custGeom>
              <a:rect b="b" l="l" r="r" t="t"/>
              <a:pathLst>
                <a:path extrusionOk="0" h="6392" w="6833">
                  <a:moveTo>
                    <a:pt x="5382" y="0"/>
                  </a:moveTo>
                  <a:lnTo>
                    <a:pt x="0" y="5362"/>
                  </a:lnTo>
                  <a:cubicBezTo>
                    <a:pt x="378" y="5803"/>
                    <a:pt x="820" y="6140"/>
                    <a:pt x="1325" y="6392"/>
                  </a:cubicBezTo>
                  <a:lnTo>
                    <a:pt x="6833" y="883"/>
                  </a:lnTo>
                  <a:cubicBezTo>
                    <a:pt x="6412" y="484"/>
                    <a:pt x="5929" y="190"/>
                    <a:pt x="538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27" name="Google Shape;8627;p96"/>
          <p:cNvGrpSpPr/>
          <p:nvPr/>
        </p:nvGrpSpPr>
        <p:grpSpPr>
          <a:xfrm>
            <a:off x="3951700" y="3645333"/>
            <a:ext cx="357933" cy="342676"/>
            <a:chOff x="3943638" y="3815072"/>
            <a:chExt cx="357933" cy="342676"/>
          </a:xfrm>
        </p:grpSpPr>
        <p:sp>
          <p:nvSpPr>
            <p:cNvPr id="8628" name="Google Shape;8628;p96"/>
            <p:cNvSpPr/>
            <p:nvPr/>
          </p:nvSpPr>
          <p:spPr>
            <a:xfrm>
              <a:off x="4136918" y="3996389"/>
              <a:ext cx="87215" cy="87514"/>
            </a:xfrm>
            <a:custGeom>
              <a:rect b="b" l="l" r="r" t="t"/>
              <a:pathLst>
                <a:path extrusionOk="0" h="5845" w="5825">
                  <a:moveTo>
                    <a:pt x="1073" y="0"/>
                  </a:moveTo>
                  <a:lnTo>
                    <a:pt x="1" y="1072"/>
                  </a:lnTo>
                  <a:lnTo>
                    <a:pt x="4752" y="5845"/>
                  </a:lnTo>
                  <a:lnTo>
                    <a:pt x="5824" y="4752"/>
                  </a:lnTo>
                  <a:lnTo>
                    <a:pt x="1073" y="0"/>
                  </a:ln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29" name="Google Shape;8629;p96"/>
            <p:cNvSpPr/>
            <p:nvPr/>
          </p:nvSpPr>
          <p:spPr>
            <a:xfrm>
              <a:off x="4173750" y="4034240"/>
              <a:ext cx="127820" cy="123508"/>
            </a:xfrm>
            <a:custGeom>
              <a:rect b="b" l="l" r="r" t="t"/>
              <a:pathLst>
                <a:path extrusionOk="0" h="8249" w="8537">
                  <a:moveTo>
                    <a:pt x="1790" y="0"/>
                  </a:moveTo>
                  <a:cubicBezTo>
                    <a:pt x="1628" y="0"/>
                    <a:pt x="1467" y="63"/>
                    <a:pt x="1346" y="184"/>
                  </a:cubicBezTo>
                  <a:lnTo>
                    <a:pt x="253" y="1299"/>
                  </a:lnTo>
                  <a:cubicBezTo>
                    <a:pt x="0" y="1530"/>
                    <a:pt x="0" y="1908"/>
                    <a:pt x="211" y="2161"/>
                  </a:cubicBezTo>
                  <a:lnTo>
                    <a:pt x="4983" y="7606"/>
                  </a:lnTo>
                  <a:cubicBezTo>
                    <a:pt x="5355" y="8032"/>
                    <a:pt x="5874" y="8248"/>
                    <a:pt x="6396" y="8248"/>
                  </a:cubicBezTo>
                  <a:cubicBezTo>
                    <a:pt x="6879" y="8248"/>
                    <a:pt x="7364" y="8064"/>
                    <a:pt x="7737" y="7690"/>
                  </a:cubicBezTo>
                  <a:lnTo>
                    <a:pt x="7758" y="7690"/>
                  </a:lnTo>
                  <a:cubicBezTo>
                    <a:pt x="8536" y="6912"/>
                    <a:pt x="8494" y="5651"/>
                    <a:pt x="7653" y="4936"/>
                  </a:cubicBezTo>
                  <a:lnTo>
                    <a:pt x="2208" y="163"/>
                  </a:lnTo>
                  <a:cubicBezTo>
                    <a:pt x="2087" y="53"/>
                    <a:pt x="1938" y="0"/>
                    <a:pt x="179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0" name="Google Shape;8630;p96"/>
            <p:cNvSpPr/>
            <p:nvPr/>
          </p:nvSpPr>
          <p:spPr>
            <a:xfrm>
              <a:off x="4173750" y="4042969"/>
              <a:ext cx="122460" cy="114779"/>
            </a:xfrm>
            <a:custGeom>
              <a:rect b="b" l="l" r="r" t="t"/>
              <a:pathLst>
                <a:path extrusionOk="0" h="7666" w="8179">
                  <a:moveTo>
                    <a:pt x="967" y="1"/>
                  </a:moveTo>
                  <a:lnTo>
                    <a:pt x="253" y="716"/>
                  </a:lnTo>
                  <a:cubicBezTo>
                    <a:pt x="0" y="947"/>
                    <a:pt x="0" y="1325"/>
                    <a:pt x="211" y="1578"/>
                  </a:cubicBezTo>
                  <a:lnTo>
                    <a:pt x="4983" y="7023"/>
                  </a:lnTo>
                  <a:cubicBezTo>
                    <a:pt x="5366" y="7449"/>
                    <a:pt x="5884" y="7665"/>
                    <a:pt x="6404" y="7665"/>
                  </a:cubicBezTo>
                  <a:cubicBezTo>
                    <a:pt x="6883" y="7665"/>
                    <a:pt x="7364" y="7481"/>
                    <a:pt x="7737" y="7107"/>
                  </a:cubicBezTo>
                  <a:cubicBezTo>
                    <a:pt x="7927" y="6918"/>
                    <a:pt x="8095" y="6666"/>
                    <a:pt x="8179" y="6413"/>
                  </a:cubicBezTo>
                  <a:lnTo>
                    <a:pt x="8179" y="6413"/>
                  </a:lnTo>
                  <a:cubicBezTo>
                    <a:pt x="7964" y="6493"/>
                    <a:pt x="7742" y="6532"/>
                    <a:pt x="7523" y="6532"/>
                  </a:cubicBezTo>
                  <a:cubicBezTo>
                    <a:pt x="6991" y="6532"/>
                    <a:pt x="6476" y="6304"/>
                    <a:pt x="6118" y="5888"/>
                  </a:cubicBezTo>
                  <a:lnTo>
                    <a:pt x="967" y="1"/>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1" name="Google Shape;8631;p96"/>
            <p:cNvSpPr/>
            <p:nvPr/>
          </p:nvSpPr>
          <p:spPr>
            <a:xfrm>
              <a:off x="3943638" y="3815072"/>
              <a:ext cx="268846" cy="245235"/>
            </a:xfrm>
            <a:custGeom>
              <a:rect b="b" l="l" r="r" t="t"/>
              <a:pathLst>
                <a:path extrusionOk="0" h="16379" w="17956">
                  <a:moveTo>
                    <a:pt x="8978" y="0"/>
                  </a:moveTo>
                  <a:cubicBezTo>
                    <a:pt x="6886" y="0"/>
                    <a:pt x="4794" y="799"/>
                    <a:pt x="3196" y="2397"/>
                  </a:cubicBezTo>
                  <a:cubicBezTo>
                    <a:pt x="1" y="5593"/>
                    <a:pt x="1" y="10786"/>
                    <a:pt x="3196" y="13981"/>
                  </a:cubicBezTo>
                  <a:cubicBezTo>
                    <a:pt x="4794" y="15579"/>
                    <a:pt x="6886" y="16378"/>
                    <a:pt x="8978" y="16378"/>
                  </a:cubicBezTo>
                  <a:cubicBezTo>
                    <a:pt x="11070" y="16378"/>
                    <a:pt x="13162" y="15579"/>
                    <a:pt x="14760" y="13981"/>
                  </a:cubicBezTo>
                  <a:cubicBezTo>
                    <a:pt x="17955" y="10786"/>
                    <a:pt x="17955" y="5593"/>
                    <a:pt x="14760" y="2397"/>
                  </a:cubicBezTo>
                  <a:cubicBezTo>
                    <a:pt x="13162" y="799"/>
                    <a:pt x="11070" y="0"/>
                    <a:pt x="897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2" name="Google Shape;8632;p96"/>
            <p:cNvSpPr/>
            <p:nvPr/>
          </p:nvSpPr>
          <p:spPr>
            <a:xfrm>
              <a:off x="3974795" y="3843715"/>
              <a:ext cx="206516" cy="187860"/>
            </a:xfrm>
            <a:custGeom>
              <a:rect b="b" l="l" r="r" t="t"/>
              <a:pathLst>
                <a:path extrusionOk="0" h="12547" w="13793">
                  <a:moveTo>
                    <a:pt x="6897" y="0"/>
                  </a:moveTo>
                  <a:cubicBezTo>
                    <a:pt x="5294" y="0"/>
                    <a:pt x="3691" y="610"/>
                    <a:pt x="2461" y="1829"/>
                  </a:cubicBezTo>
                  <a:cubicBezTo>
                    <a:pt x="1" y="4289"/>
                    <a:pt x="1" y="8263"/>
                    <a:pt x="2461" y="10702"/>
                  </a:cubicBezTo>
                  <a:cubicBezTo>
                    <a:pt x="3691" y="11932"/>
                    <a:pt x="5294" y="12547"/>
                    <a:pt x="6897" y="12547"/>
                  </a:cubicBezTo>
                  <a:cubicBezTo>
                    <a:pt x="8500" y="12547"/>
                    <a:pt x="10103" y="11932"/>
                    <a:pt x="11333" y="10702"/>
                  </a:cubicBezTo>
                  <a:cubicBezTo>
                    <a:pt x="13793" y="8263"/>
                    <a:pt x="13793" y="4289"/>
                    <a:pt x="11333" y="1829"/>
                  </a:cubicBezTo>
                  <a:cubicBezTo>
                    <a:pt x="10103" y="610"/>
                    <a:pt x="8500" y="0"/>
                    <a:pt x="689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3" name="Google Shape;8633;p96"/>
            <p:cNvSpPr/>
            <p:nvPr/>
          </p:nvSpPr>
          <p:spPr>
            <a:xfrm>
              <a:off x="3973538" y="3863538"/>
              <a:ext cx="178817" cy="167857"/>
            </a:xfrm>
            <a:custGeom>
              <a:rect b="b" l="l" r="r" t="t"/>
              <a:pathLst>
                <a:path extrusionOk="0" h="11211" w="11943">
                  <a:moveTo>
                    <a:pt x="3134" y="1"/>
                  </a:moveTo>
                  <a:cubicBezTo>
                    <a:pt x="2923" y="148"/>
                    <a:pt x="2734" y="337"/>
                    <a:pt x="2545" y="527"/>
                  </a:cubicBezTo>
                  <a:cubicBezTo>
                    <a:pt x="1" y="3070"/>
                    <a:pt x="148" y="7254"/>
                    <a:pt x="2860" y="9651"/>
                  </a:cubicBezTo>
                  <a:cubicBezTo>
                    <a:pt x="4056" y="10699"/>
                    <a:pt x="5530" y="11211"/>
                    <a:pt x="6995" y="11211"/>
                  </a:cubicBezTo>
                  <a:cubicBezTo>
                    <a:pt x="8853" y="11211"/>
                    <a:pt x="10697" y="10388"/>
                    <a:pt x="11943" y="8789"/>
                  </a:cubicBezTo>
                  <a:lnTo>
                    <a:pt x="11943" y="8789"/>
                  </a:lnTo>
                  <a:cubicBezTo>
                    <a:pt x="10805" y="9668"/>
                    <a:pt x="9455" y="10100"/>
                    <a:pt x="8111" y="10100"/>
                  </a:cubicBezTo>
                  <a:cubicBezTo>
                    <a:pt x="6499" y="10100"/>
                    <a:pt x="4896" y="9479"/>
                    <a:pt x="3680" y="8263"/>
                  </a:cubicBezTo>
                  <a:cubicBezTo>
                    <a:pt x="1452" y="6035"/>
                    <a:pt x="1220" y="2482"/>
                    <a:pt x="313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4" name="Google Shape;8634;p96"/>
            <p:cNvSpPr/>
            <p:nvPr/>
          </p:nvSpPr>
          <p:spPr>
            <a:xfrm>
              <a:off x="4028008" y="3869842"/>
              <a:ext cx="102202" cy="29017"/>
            </a:xfrm>
            <a:custGeom>
              <a:rect b="b" l="l" r="r" t="t"/>
              <a:pathLst>
                <a:path extrusionOk="0" h="1938" w="6826">
                  <a:moveTo>
                    <a:pt x="3332" y="0"/>
                  </a:moveTo>
                  <a:cubicBezTo>
                    <a:pt x="2171" y="0"/>
                    <a:pt x="1009" y="442"/>
                    <a:pt x="126" y="1325"/>
                  </a:cubicBezTo>
                  <a:cubicBezTo>
                    <a:pt x="0" y="1451"/>
                    <a:pt x="0" y="1661"/>
                    <a:pt x="126" y="1808"/>
                  </a:cubicBezTo>
                  <a:cubicBezTo>
                    <a:pt x="189" y="1872"/>
                    <a:pt x="273" y="1903"/>
                    <a:pt x="360" y="1903"/>
                  </a:cubicBezTo>
                  <a:cubicBezTo>
                    <a:pt x="447" y="1903"/>
                    <a:pt x="536" y="1872"/>
                    <a:pt x="610" y="1808"/>
                  </a:cubicBezTo>
                  <a:cubicBezTo>
                    <a:pt x="1356" y="1052"/>
                    <a:pt x="2344" y="673"/>
                    <a:pt x="3332" y="673"/>
                  </a:cubicBezTo>
                  <a:cubicBezTo>
                    <a:pt x="4321" y="673"/>
                    <a:pt x="5309" y="1052"/>
                    <a:pt x="6055" y="1808"/>
                  </a:cubicBezTo>
                  <a:cubicBezTo>
                    <a:pt x="6131" y="1900"/>
                    <a:pt x="6220" y="1937"/>
                    <a:pt x="6307" y="1937"/>
                  </a:cubicBezTo>
                  <a:cubicBezTo>
                    <a:pt x="6580" y="1937"/>
                    <a:pt x="6826" y="1564"/>
                    <a:pt x="6539" y="1325"/>
                  </a:cubicBezTo>
                  <a:cubicBezTo>
                    <a:pt x="5656" y="442"/>
                    <a:pt x="4494" y="0"/>
                    <a:pt x="3332"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5" name="Google Shape;8635;p96"/>
            <p:cNvSpPr/>
            <p:nvPr/>
          </p:nvSpPr>
          <p:spPr>
            <a:xfrm>
              <a:off x="4173750" y="4034240"/>
              <a:ext cx="51640" cy="50936"/>
            </a:xfrm>
            <a:custGeom>
              <a:rect b="b" l="l" r="r" t="t"/>
              <a:pathLst>
                <a:path extrusionOk="0" h="3402" w="3449">
                  <a:moveTo>
                    <a:pt x="1790" y="0"/>
                  </a:moveTo>
                  <a:cubicBezTo>
                    <a:pt x="1628" y="0"/>
                    <a:pt x="1467" y="63"/>
                    <a:pt x="1346" y="184"/>
                  </a:cubicBezTo>
                  <a:lnTo>
                    <a:pt x="253" y="1299"/>
                  </a:lnTo>
                  <a:cubicBezTo>
                    <a:pt x="0" y="1530"/>
                    <a:pt x="0" y="1908"/>
                    <a:pt x="211" y="2140"/>
                  </a:cubicBezTo>
                  <a:lnTo>
                    <a:pt x="1304" y="3401"/>
                  </a:lnTo>
                  <a:lnTo>
                    <a:pt x="3448" y="1257"/>
                  </a:lnTo>
                  <a:lnTo>
                    <a:pt x="2208" y="163"/>
                  </a:lnTo>
                  <a:cubicBezTo>
                    <a:pt x="2087" y="53"/>
                    <a:pt x="1938" y="0"/>
                    <a:pt x="179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6" name="Google Shape;8636;p96"/>
            <p:cNvSpPr/>
            <p:nvPr/>
          </p:nvSpPr>
          <p:spPr>
            <a:xfrm>
              <a:off x="4173750" y="4042969"/>
              <a:ext cx="36533" cy="42207"/>
            </a:xfrm>
            <a:custGeom>
              <a:rect b="b" l="l" r="r" t="t"/>
              <a:pathLst>
                <a:path extrusionOk="0" h="2819" w="2440">
                  <a:moveTo>
                    <a:pt x="967" y="1"/>
                  </a:moveTo>
                  <a:lnTo>
                    <a:pt x="253" y="716"/>
                  </a:lnTo>
                  <a:cubicBezTo>
                    <a:pt x="0" y="947"/>
                    <a:pt x="0" y="1325"/>
                    <a:pt x="211" y="1578"/>
                  </a:cubicBezTo>
                  <a:lnTo>
                    <a:pt x="1304" y="2818"/>
                  </a:lnTo>
                  <a:lnTo>
                    <a:pt x="2439" y="1662"/>
                  </a:lnTo>
                  <a:lnTo>
                    <a:pt x="96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37" name="Google Shape;8637;p96"/>
          <p:cNvGrpSpPr/>
          <p:nvPr/>
        </p:nvGrpSpPr>
        <p:grpSpPr>
          <a:xfrm>
            <a:off x="3516345" y="3640602"/>
            <a:ext cx="351644" cy="351959"/>
            <a:chOff x="3508282" y="3810341"/>
            <a:chExt cx="351644" cy="351959"/>
          </a:xfrm>
        </p:grpSpPr>
        <p:sp>
          <p:nvSpPr>
            <p:cNvPr id="8638" name="Google Shape;8638;p96"/>
            <p:cNvSpPr/>
            <p:nvPr/>
          </p:nvSpPr>
          <p:spPr>
            <a:xfrm>
              <a:off x="3508282" y="3810341"/>
              <a:ext cx="133180" cy="64232"/>
            </a:xfrm>
            <a:custGeom>
              <a:rect b="b" l="l" r="r" t="t"/>
              <a:pathLst>
                <a:path extrusionOk="0" h="4290" w="8895">
                  <a:moveTo>
                    <a:pt x="2503" y="1"/>
                  </a:moveTo>
                  <a:cubicBezTo>
                    <a:pt x="1115" y="1"/>
                    <a:pt x="1" y="1115"/>
                    <a:pt x="1" y="2503"/>
                  </a:cubicBezTo>
                  <a:cubicBezTo>
                    <a:pt x="1" y="3491"/>
                    <a:pt x="800" y="4290"/>
                    <a:pt x="1788" y="4290"/>
                  </a:cubicBezTo>
                  <a:cubicBezTo>
                    <a:pt x="2797" y="4290"/>
                    <a:pt x="7191" y="3491"/>
                    <a:pt x="7191" y="2503"/>
                  </a:cubicBezTo>
                  <a:lnTo>
                    <a:pt x="8600" y="2503"/>
                  </a:lnTo>
                  <a:cubicBezTo>
                    <a:pt x="8600" y="1809"/>
                    <a:pt x="8894" y="1178"/>
                    <a:pt x="8432" y="737"/>
                  </a:cubicBezTo>
                  <a:cubicBezTo>
                    <a:pt x="7990" y="274"/>
                    <a:pt x="3197" y="1"/>
                    <a:pt x="2503"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39" name="Google Shape;8639;p96"/>
            <p:cNvSpPr/>
            <p:nvPr/>
          </p:nvSpPr>
          <p:spPr>
            <a:xfrm>
              <a:off x="3535053" y="3847802"/>
              <a:ext cx="58872" cy="26771"/>
            </a:xfrm>
            <a:custGeom>
              <a:rect b="b" l="l" r="r" t="t"/>
              <a:pathLst>
                <a:path extrusionOk="0" h="1788" w="3932">
                  <a:moveTo>
                    <a:pt x="1808" y="1"/>
                  </a:moveTo>
                  <a:cubicBezTo>
                    <a:pt x="1808" y="989"/>
                    <a:pt x="1009" y="1788"/>
                    <a:pt x="0" y="1788"/>
                  </a:cubicBezTo>
                  <a:lnTo>
                    <a:pt x="3932" y="1788"/>
                  </a:lnTo>
                  <a:lnTo>
                    <a:pt x="3932"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0" name="Google Shape;8640;p96"/>
            <p:cNvSpPr/>
            <p:nvPr/>
          </p:nvSpPr>
          <p:spPr>
            <a:xfrm>
              <a:off x="3545743" y="3810341"/>
              <a:ext cx="239261" cy="351959"/>
            </a:xfrm>
            <a:custGeom>
              <a:rect b="b" l="l" r="r" t="t"/>
              <a:pathLst>
                <a:path extrusionOk="0" h="23507" w="15980">
                  <a:moveTo>
                    <a:pt x="1" y="1"/>
                  </a:moveTo>
                  <a:cubicBezTo>
                    <a:pt x="653" y="1"/>
                    <a:pt x="1304" y="253"/>
                    <a:pt x="1767" y="737"/>
                  </a:cubicBezTo>
                  <a:cubicBezTo>
                    <a:pt x="1872" y="821"/>
                    <a:pt x="1956" y="926"/>
                    <a:pt x="2040" y="1031"/>
                  </a:cubicBezTo>
                  <a:cubicBezTo>
                    <a:pt x="2335" y="1451"/>
                    <a:pt x="2503" y="1977"/>
                    <a:pt x="2503" y="2503"/>
                  </a:cubicBezTo>
                  <a:lnTo>
                    <a:pt x="2503" y="21004"/>
                  </a:lnTo>
                  <a:cubicBezTo>
                    <a:pt x="2503" y="22371"/>
                    <a:pt x="3617" y="23506"/>
                    <a:pt x="5005" y="23506"/>
                  </a:cubicBezTo>
                  <a:lnTo>
                    <a:pt x="8747" y="23506"/>
                  </a:lnTo>
                  <a:cubicBezTo>
                    <a:pt x="9209" y="23065"/>
                    <a:pt x="11312" y="23212"/>
                    <a:pt x="11312" y="22539"/>
                  </a:cubicBezTo>
                  <a:lnTo>
                    <a:pt x="15979" y="19217"/>
                  </a:lnTo>
                  <a:lnTo>
                    <a:pt x="15979" y="2503"/>
                  </a:lnTo>
                  <a:cubicBezTo>
                    <a:pt x="15979" y="1115"/>
                    <a:pt x="14865" y="1"/>
                    <a:pt x="13477"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1" name="Google Shape;8641;p96"/>
            <p:cNvSpPr/>
            <p:nvPr/>
          </p:nvSpPr>
          <p:spPr>
            <a:xfrm>
              <a:off x="3583205" y="4082317"/>
              <a:ext cx="201799" cy="79983"/>
            </a:xfrm>
            <a:custGeom>
              <a:rect b="b" l="l" r="r" t="t"/>
              <a:pathLst>
                <a:path extrusionOk="0" h="5342" w="13478">
                  <a:moveTo>
                    <a:pt x="1" y="1"/>
                  </a:moveTo>
                  <a:lnTo>
                    <a:pt x="1" y="2839"/>
                  </a:lnTo>
                  <a:cubicBezTo>
                    <a:pt x="1" y="4206"/>
                    <a:pt x="1115" y="5341"/>
                    <a:pt x="2503" y="5341"/>
                  </a:cubicBezTo>
                  <a:lnTo>
                    <a:pt x="6245" y="5341"/>
                  </a:lnTo>
                  <a:cubicBezTo>
                    <a:pt x="6707" y="4900"/>
                    <a:pt x="8810" y="5047"/>
                    <a:pt x="8810" y="4374"/>
                  </a:cubicBezTo>
                  <a:lnTo>
                    <a:pt x="13477" y="1052"/>
                  </a:lnTo>
                  <a:lnTo>
                    <a:pt x="13477" y="1"/>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2" name="Google Shape;8642;p96"/>
            <p:cNvSpPr/>
            <p:nvPr/>
          </p:nvSpPr>
          <p:spPr>
            <a:xfrm>
              <a:off x="3545429" y="3810341"/>
              <a:ext cx="232328" cy="15437"/>
            </a:xfrm>
            <a:custGeom>
              <a:rect b="b" l="l" r="r" t="t"/>
              <a:pathLst>
                <a:path extrusionOk="0" h="1031" w="15517">
                  <a:moveTo>
                    <a:pt x="1" y="1"/>
                  </a:moveTo>
                  <a:cubicBezTo>
                    <a:pt x="674" y="1"/>
                    <a:pt x="1304" y="253"/>
                    <a:pt x="1788" y="737"/>
                  </a:cubicBezTo>
                  <a:cubicBezTo>
                    <a:pt x="1872" y="821"/>
                    <a:pt x="1956" y="926"/>
                    <a:pt x="2040" y="1031"/>
                  </a:cubicBezTo>
                  <a:lnTo>
                    <a:pt x="15517" y="1031"/>
                  </a:lnTo>
                  <a:cubicBezTo>
                    <a:pt x="15054" y="379"/>
                    <a:pt x="14297" y="1"/>
                    <a:pt x="134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3" name="Google Shape;8643;p96"/>
            <p:cNvSpPr/>
            <p:nvPr/>
          </p:nvSpPr>
          <p:spPr>
            <a:xfrm>
              <a:off x="3620666" y="4097753"/>
              <a:ext cx="239261" cy="64546"/>
            </a:xfrm>
            <a:custGeom>
              <a:rect b="b" l="l" r="r" t="t"/>
              <a:pathLst>
                <a:path extrusionOk="0" h="4311" w="15980">
                  <a:moveTo>
                    <a:pt x="715" y="0"/>
                  </a:moveTo>
                  <a:cubicBezTo>
                    <a:pt x="1704" y="0"/>
                    <a:pt x="2503" y="820"/>
                    <a:pt x="2503" y="1808"/>
                  </a:cubicBezTo>
                  <a:cubicBezTo>
                    <a:pt x="2503" y="2355"/>
                    <a:pt x="2313" y="2901"/>
                    <a:pt x="1977" y="3343"/>
                  </a:cubicBezTo>
                  <a:cubicBezTo>
                    <a:pt x="1914" y="3406"/>
                    <a:pt x="1851" y="3490"/>
                    <a:pt x="1767" y="3574"/>
                  </a:cubicBezTo>
                  <a:cubicBezTo>
                    <a:pt x="1304" y="4037"/>
                    <a:pt x="673" y="4310"/>
                    <a:pt x="1" y="4310"/>
                  </a:cubicBezTo>
                  <a:lnTo>
                    <a:pt x="13477" y="4310"/>
                  </a:lnTo>
                  <a:cubicBezTo>
                    <a:pt x="14129" y="4310"/>
                    <a:pt x="14760" y="4037"/>
                    <a:pt x="15243" y="3574"/>
                  </a:cubicBezTo>
                  <a:cubicBezTo>
                    <a:pt x="15306" y="3490"/>
                    <a:pt x="15390" y="3406"/>
                    <a:pt x="15454" y="3343"/>
                  </a:cubicBezTo>
                  <a:cubicBezTo>
                    <a:pt x="15790" y="2901"/>
                    <a:pt x="15979" y="2355"/>
                    <a:pt x="15979" y="1808"/>
                  </a:cubicBezTo>
                  <a:cubicBezTo>
                    <a:pt x="15979" y="820"/>
                    <a:pt x="15180" y="21"/>
                    <a:pt x="14192"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4" name="Google Shape;8644;p96"/>
            <p:cNvSpPr/>
            <p:nvPr/>
          </p:nvSpPr>
          <p:spPr>
            <a:xfrm>
              <a:off x="3620666" y="4147791"/>
              <a:ext cx="231385" cy="14508"/>
            </a:xfrm>
            <a:custGeom>
              <a:rect b="b" l="l" r="r" t="t"/>
              <a:pathLst>
                <a:path extrusionOk="0" h="969" w="15454">
                  <a:moveTo>
                    <a:pt x="1977" y="1"/>
                  </a:moveTo>
                  <a:cubicBezTo>
                    <a:pt x="1914" y="64"/>
                    <a:pt x="1851" y="148"/>
                    <a:pt x="1767" y="232"/>
                  </a:cubicBezTo>
                  <a:cubicBezTo>
                    <a:pt x="1304" y="695"/>
                    <a:pt x="673" y="968"/>
                    <a:pt x="1" y="968"/>
                  </a:cubicBezTo>
                  <a:lnTo>
                    <a:pt x="13477" y="968"/>
                  </a:lnTo>
                  <a:cubicBezTo>
                    <a:pt x="14129" y="968"/>
                    <a:pt x="14760" y="695"/>
                    <a:pt x="15243" y="232"/>
                  </a:cubicBezTo>
                  <a:cubicBezTo>
                    <a:pt x="15306" y="148"/>
                    <a:pt x="15390" y="64"/>
                    <a:pt x="15454"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5" name="Google Shape;8645;p96"/>
            <p:cNvSpPr/>
            <p:nvPr/>
          </p:nvSpPr>
          <p:spPr>
            <a:xfrm>
              <a:off x="3604301" y="4097753"/>
              <a:ext cx="53841" cy="27085"/>
            </a:xfrm>
            <a:custGeom>
              <a:rect b="b" l="l" r="r" t="t"/>
              <a:pathLst>
                <a:path extrusionOk="0" h="1809" w="3596">
                  <a:moveTo>
                    <a:pt x="1787" y="0"/>
                  </a:moveTo>
                  <a:cubicBezTo>
                    <a:pt x="799" y="0"/>
                    <a:pt x="0" y="820"/>
                    <a:pt x="0" y="1808"/>
                  </a:cubicBezTo>
                  <a:lnTo>
                    <a:pt x="3596" y="1808"/>
                  </a:lnTo>
                  <a:cubicBezTo>
                    <a:pt x="3575" y="820"/>
                    <a:pt x="2776" y="0"/>
                    <a:pt x="178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6" name="Google Shape;8646;p96"/>
            <p:cNvSpPr/>
            <p:nvPr/>
          </p:nvSpPr>
          <p:spPr>
            <a:xfrm>
              <a:off x="3606187" y="3867401"/>
              <a:ext cx="159292" cy="25124"/>
            </a:xfrm>
            <a:custGeom>
              <a:rect b="b" l="l" r="r" t="t"/>
              <a:pathLst>
                <a:path extrusionOk="0" h="1678" w="10639">
                  <a:moveTo>
                    <a:pt x="4353" y="0"/>
                  </a:moveTo>
                  <a:cubicBezTo>
                    <a:pt x="3901" y="0"/>
                    <a:pt x="3449" y="195"/>
                    <a:pt x="3133" y="584"/>
                  </a:cubicBezTo>
                  <a:cubicBezTo>
                    <a:pt x="2954" y="836"/>
                    <a:pt x="2681" y="962"/>
                    <a:pt x="2410" y="962"/>
                  </a:cubicBezTo>
                  <a:cubicBezTo>
                    <a:pt x="2140" y="962"/>
                    <a:pt x="1872" y="836"/>
                    <a:pt x="1703" y="584"/>
                  </a:cubicBezTo>
                  <a:cubicBezTo>
                    <a:pt x="1388" y="226"/>
                    <a:pt x="947" y="16"/>
                    <a:pt x="484" y="16"/>
                  </a:cubicBezTo>
                  <a:cubicBezTo>
                    <a:pt x="477" y="16"/>
                    <a:pt x="471" y="16"/>
                    <a:pt x="464" y="16"/>
                  </a:cubicBezTo>
                  <a:cubicBezTo>
                    <a:pt x="1" y="16"/>
                    <a:pt x="7" y="731"/>
                    <a:pt x="484" y="731"/>
                  </a:cubicBezTo>
                  <a:cubicBezTo>
                    <a:pt x="757" y="731"/>
                    <a:pt x="1031" y="878"/>
                    <a:pt x="1199" y="1109"/>
                  </a:cubicBezTo>
                  <a:cubicBezTo>
                    <a:pt x="1514" y="1488"/>
                    <a:pt x="1966" y="1677"/>
                    <a:pt x="2418" y="1677"/>
                  </a:cubicBezTo>
                  <a:cubicBezTo>
                    <a:pt x="2870" y="1677"/>
                    <a:pt x="3322" y="1488"/>
                    <a:pt x="3638" y="1109"/>
                  </a:cubicBezTo>
                  <a:cubicBezTo>
                    <a:pt x="3806" y="857"/>
                    <a:pt x="4079" y="731"/>
                    <a:pt x="4353" y="731"/>
                  </a:cubicBezTo>
                  <a:cubicBezTo>
                    <a:pt x="4626" y="731"/>
                    <a:pt x="4899" y="857"/>
                    <a:pt x="5067" y="1109"/>
                  </a:cubicBezTo>
                  <a:cubicBezTo>
                    <a:pt x="5383" y="1488"/>
                    <a:pt x="5835" y="1677"/>
                    <a:pt x="6287" y="1677"/>
                  </a:cubicBezTo>
                  <a:cubicBezTo>
                    <a:pt x="6739" y="1677"/>
                    <a:pt x="7191" y="1488"/>
                    <a:pt x="7506" y="1109"/>
                  </a:cubicBezTo>
                  <a:cubicBezTo>
                    <a:pt x="7685" y="857"/>
                    <a:pt x="7958" y="731"/>
                    <a:pt x="8229" y="731"/>
                  </a:cubicBezTo>
                  <a:cubicBezTo>
                    <a:pt x="8500" y="731"/>
                    <a:pt x="8768" y="857"/>
                    <a:pt x="8936" y="1109"/>
                  </a:cubicBezTo>
                  <a:cubicBezTo>
                    <a:pt x="9251" y="1467"/>
                    <a:pt x="9693" y="1677"/>
                    <a:pt x="10176" y="1677"/>
                  </a:cubicBezTo>
                  <a:cubicBezTo>
                    <a:pt x="10639" y="1677"/>
                    <a:pt x="10639" y="962"/>
                    <a:pt x="10176" y="962"/>
                  </a:cubicBezTo>
                  <a:cubicBezTo>
                    <a:pt x="9882" y="962"/>
                    <a:pt x="9609" y="815"/>
                    <a:pt x="9461" y="584"/>
                  </a:cubicBezTo>
                  <a:cubicBezTo>
                    <a:pt x="9136" y="195"/>
                    <a:pt x="8678" y="0"/>
                    <a:pt x="8224" y="0"/>
                  </a:cubicBezTo>
                  <a:cubicBezTo>
                    <a:pt x="7769" y="0"/>
                    <a:pt x="7317" y="195"/>
                    <a:pt x="7002" y="584"/>
                  </a:cubicBezTo>
                  <a:cubicBezTo>
                    <a:pt x="6833" y="836"/>
                    <a:pt x="6565" y="962"/>
                    <a:pt x="6295" y="962"/>
                  </a:cubicBezTo>
                  <a:cubicBezTo>
                    <a:pt x="6024" y="962"/>
                    <a:pt x="5751" y="836"/>
                    <a:pt x="5572" y="584"/>
                  </a:cubicBezTo>
                  <a:cubicBezTo>
                    <a:pt x="5257" y="195"/>
                    <a:pt x="4805" y="0"/>
                    <a:pt x="4353"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7" name="Google Shape;8647;p96"/>
            <p:cNvSpPr/>
            <p:nvPr/>
          </p:nvSpPr>
          <p:spPr>
            <a:xfrm>
              <a:off x="3606187" y="3904159"/>
              <a:ext cx="159292" cy="25184"/>
            </a:xfrm>
            <a:custGeom>
              <a:rect b="b" l="l" r="r" t="t"/>
              <a:pathLst>
                <a:path extrusionOk="0" h="1682" w="10639">
                  <a:moveTo>
                    <a:pt x="484" y="0"/>
                  </a:moveTo>
                  <a:cubicBezTo>
                    <a:pt x="1" y="0"/>
                    <a:pt x="1" y="736"/>
                    <a:pt x="484" y="736"/>
                  </a:cubicBezTo>
                  <a:cubicBezTo>
                    <a:pt x="757" y="736"/>
                    <a:pt x="1031" y="883"/>
                    <a:pt x="1199" y="1093"/>
                  </a:cubicBezTo>
                  <a:cubicBezTo>
                    <a:pt x="1514" y="1482"/>
                    <a:pt x="1966" y="1677"/>
                    <a:pt x="2418" y="1677"/>
                  </a:cubicBezTo>
                  <a:cubicBezTo>
                    <a:pt x="2870" y="1677"/>
                    <a:pt x="3322" y="1482"/>
                    <a:pt x="3638" y="1093"/>
                  </a:cubicBezTo>
                  <a:cubicBezTo>
                    <a:pt x="3806" y="852"/>
                    <a:pt x="4079" y="731"/>
                    <a:pt x="4353" y="731"/>
                  </a:cubicBezTo>
                  <a:cubicBezTo>
                    <a:pt x="4626" y="731"/>
                    <a:pt x="4899" y="852"/>
                    <a:pt x="5067" y="1093"/>
                  </a:cubicBezTo>
                  <a:cubicBezTo>
                    <a:pt x="5383" y="1482"/>
                    <a:pt x="5835" y="1677"/>
                    <a:pt x="6287" y="1677"/>
                  </a:cubicBezTo>
                  <a:cubicBezTo>
                    <a:pt x="6739" y="1677"/>
                    <a:pt x="7191" y="1482"/>
                    <a:pt x="7506" y="1093"/>
                  </a:cubicBezTo>
                  <a:cubicBezTo>
                    <a:pt x="7685" y="852"/>
                    <a:pt x="7958" y="731"/>
                    <a:pt x="8229" y="731"/>
                  </a:cubicBezTo>
                  <a:cubicBezTo>
                    <a:pt x="8500" y="731"/>
                    <a:pt x="8768" y="852"/>
                    <a:pt x="8936" y="1093"/>
                  </a:cubicBezTo>
                  <a:cubicBezTo>
                    <a:pt x="9251" y="1472"/>
                    <a:pt x="9693" y="1682"/>
                    <a:pt x="10176" y="1682"/>
                  </a:cubicBezTo>
                  <a:cubicBezTo>
                    <a:pt x="10639" y="1682"/>
                    <a:pt x="10639" y="967"/>
                    <a:pt x="10176" y="967"/>
                  </a:cubicBezTo>
                  <a:cubicBezTo>
                    <a:pt x="9882" y="967"/>
                    <a:pt x="9609" y="820"/>
                    <a:pt x="9461" y="589"/>
                  </a:cubicBezTo>
                  <a:cubicBezTo>
                    <a:pt x="9136" y="200"/>
                    <a:pt x="8678" y="5"/>
                    <a:pt x="8224" y="5"/>
                  </a:cubicBezTo>
                  <a:cubicBezTo>
                    <a:pt x="7769" y="5"/>
                    <a:pt x="7317" y="200"/>
                    <a:pt x="7002" y="589"/>
                  </a:cubicBezTo>
                  <a:cubicBezTo>
                    <a:pt x="6833" y="841"/>
                    <a:pt x="6565" y="967"/>
                    <a:pt x="6295" y="967"/>
                  </a:cubicBezTo>
                  <a:cubicBezTo>
                    <a:pt x="6024" y="967"/>
                    <a:pt x="5751" y="841"/>
                    <a:pt x="5572" y="589"/>
                  </a:cubicBezTo>
                  <a:cubicBezTo>
                    <a:pt x="5257" y="200"/>
                    <a:pt x="4805" y="5"/>
                    <a:pt x="4353" y="5"/>
                  </a:cubicBezTo>
                  <a:cubicBezTo>
                    <a:pt x="3901" y="5"/>
                    <a:pt x="3449" y="200"/>
                    <a:pt x="3133" y="589"/>
                  </a:cubicBezTo>
                  <a:cubicBezTo>
                    <a:pt x="2954" y="841"/>
                    <a:pt x="2681" y="967"/>
                    <a:pt x="2410" y="967"/>
                  </a:cubicBezTo>
                  <a:cubicBezTo>
                    <a:pt x="2140" y="967"/>
                    <a:pt x="1872" y="841"/>
                    <a:pt x="1703" y="589"/>
                  </a:cubicBezTo>
                  <a:cubicBezTo>
                    <a:pt x="1388" y="231"/>
                    <a:pt x="947" y="21"/>
                    <a:pt x="48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8" name="Google Shape;8648;p96"/>
            <p:cNvSpPr/>
            <p:nvPr/>
          </p:nvSpPr>
          <p:spPr>
            <a:xfrm>
              <a:off x="3606187" y="3940976"/>
              <a:ext cx="159292" cy="25199"/>
            </a:xfrm>
            <a:custGeom>
              <a:rect b="b" l="l" r="r" t="t"/>
              <a:pathLst>
                <a:path extrusionOk="0" h="1683" w="10639">
                  <a:moveTo>
                    <a:pt x="484" y="1"/>
                  </a:moveTo>
                  <a:cubicBezTo>
                    <a:pt x="1" y="1"/>
                    <a:pt x="1" y="737"/>
                    <a:pt x="484" y="737"/>
                  </a:cubicBezTo>
                  <a:cubicBezTo>
                    <a:pt x="757" y="737"/>
                    <a:pt x="1031" y="884"/>
                    <a:pt x="1199" y="1094"/>
                  </a:cubicBezTo>
                  <a:cubicBezTo>
                    <a:pt x="1514" y="1483"/>
                    <a:pt x="1966" y="1678"/>
                    <a:pt x="2418" y="1678"/>
                  </a:cubicBezTo>
                  <a:cubicBezTo>
                    <a:pt x="2870" y="1678"/>
                    <a:pt x="3322" y="1483"/>
                    <a:pt x="3638" y="1094"/>
                  </a:cubicBezTo>
                  <a:cubicBezTo>
                    <a:pt x="3806" y="852"/>
                    <a:pt x="4079" y="732"/>
                    <a:pt x="4353" y="732"/>
                  </a:cubicBezTo>
                  <a:cubicBezTo>
                    <a:pt x="4626" y="732"/>
                    <a:pt x="4899" y="852"/>
                    <a:pt x="5067" y="1094"/>
                  </a:cubicBezTo>
                  <a:cubicBezTo>
                    <a:pt x="5383" y="1483"/>
                    <a:pt x="5835" y="1678"/>
                    <a:pt x="6287" y="1678"/>
                  </a:cubicBezTo>
                  <a:cubicBezTo>
                    <a:pt x="6739" y="1678"/>
                    <a:pt x="7191" y="1483"/>
                    <a:pt x="7506" y="1094"/>
                  </a:cubicBezTo>
                  <a:cubicBezTo>
                    <a:pt x="7685" y="852"/>
                    <a:pt x="7958" y="732"/>
                    <a:pt x="8229" y="732"/>
                  </a:cubicBezTo>
                  <a:cubicBezTo>
                    <a:pt x="8500" y="732"/>
                    <a:pt x="8768" y="852"/>
                    <a:pt x="8936" y="1094"/>
                  </a:cubicBezTo>
                  <a:cubicBezTo>
                    <a:pt x="9251" y="1473"/>
                    <a:pt x="9693" y="1683"/>
                    <a:pt x="10176" y="1683"/>
                  </a:cubicBezTo>
                  <a:cubicBezTo>
                    <a:pt x="10639" y="1683"/>
                    <a:pt x="10639" y="968"/>
                    <a:pt x="10176" y="968"/>
                  </a:cubicBezTo>
                  <a:cubicBezTo>
                    <a:pt x="9882" y="968"/>
                    <a:pt x="9609" y="821"/>
                    <a:pt x="9461" y="590"/>
                  </a:cubicBezTo>
                  <a:cubicBezTo>
                    <a:pt x="9136" y="201"/>
                    <a:pt x="8678" y="6"/>
                    <a:pt x="8224" y="6"/>
                  </a:cubicBezTo>
                  <a:cubicBezTo>
                    <a:pt x="7769" y="6"/>
                    <a:pt x="7317" y="201"/>
                    <a:pt x="7002" y="590"/>
                  </a:cubicBezTo>
                  <a:cubicBezTo>
                    <a:pt x="6833" y="842"/>
                    <a:pt x="6565" y="968"/>
                    <a:pt x="6295" y="968"/>
                  </a:cubicBezTo>
                  <a:cubicBezTo>
                    <a:pt x="6024" y="968"/>
                    <a:pt x="5751" y="842"/>
                    <a:pt x="5572" y="590"/>
                  </a:cubicBezTo>
                  <a:cubicBezTo>
                    <a:pt x="5257" y="201"/>
                    <a:pt x="4805" y="6"/>
                    <a:pt x="4353" y="6"/>
                  </a:cubicBezTo>
                  <a:cubicBezTo>
                    <a:pt x="3901" y="6"/>
                    <a:pt x="3449" y="201"/>
                    <a:pt x="3133" y="590"/>
                  </a:cubicBezTo>
                  <a:cubicBezTo>
                    <a:pt x="2954" y="842"/>
                    <a:pt x="2681" y="968"/>
                    <a:pt x="2410" y="968"/>
                  </a:cubicBezTo>
                  <a:cubicBezTo>
                    <a:pt x="2140" y="968"/>
                    <a:pt x="1872" y="842"/>
                    <a:pt x="1703" y="590"/>
                  </a:cubicBezTo>
                  <a:cubicBezTo>
                    <a:pt x="1388" y="232"/>
                    <a:pt x="947" y="22"/>
                    <a:pt x="48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49" name="Google Shape;8649;p96"/>
            <p:cNvSpPr/>
            <p:nvPr/>
          </p:nvSpPr>
          <p:spPr>
            <a:xfrm>
              <a:off x="3711639" y="3882434"/>
              <a:ext cx="147030" cy="147015"/>
            </a:xfrm>
            <a:custGeom>
              <a:rect b="b" l="l" r="r" t="t"/>
              <a:pathLst>
                <a:path extrusionOk="0" h="9819" w="9820">
                  <a:moveTo>
                    <a:pt x="9819" y="0"/>
                  </a:moveTo>
                  <a:cubicBezTo>
                    <a:pt x="6665" y="169"/>
                    <a:pt x="3953" y="1220"/>
                    <a:pt x="1977" y="3196"/>
                  </a:cubicBezTo>
                  <a:cubicBezTo>
                    <a:pt x="1" y="5193"/>
                    <a:pt x="421" y="6434"/>
                    <a:pt x="232" y="9587"/>
                  </a:cubicBezTo>
                  <a:cubicBezTo>
                    <a:pt x="3407" y="9398"/>
                    <a:pt x="4647" y="9819"/>
                    <a:pt x="6623" y="7842"/>
                  </a:cubicBezTo>
                  <a:cubicBezTo>
                    <a:pt x="7107" y="7359"/>
                    <a:pt x="7548" y="6812"/>
                    <a:pt x="7927" y="6245"/>
                  </a:cubicBezTo>
                  <a:lnTo>
                    <a:pt x="6203" y="5950"/>
                  </a:lnTo>
                  <a:lnTo>
                    <a:pt x="6224" y="5929"/>
                  </a:lnTo>
                  <a:cubicBezTo>
                    <a:pt x="8326" y="4668"/>
                    <a:pt x="9672" y="2460"/>
                    <a:pt x="9819" y="42"/>
                  </a:cubicBezTo>
                  <a:lnTo>
                    <a:pt x="9819" y="0"/>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0" name="Google Shape;8650;p96"/>
            <p:cNvSpPr/>
            <p:nvPr/>
          </p:nvSpPr>
          <p:spPr>
            <a:xfrm>
              <a:off x="3682996" y="3930915"/>
              <a:ext cx="127191" cy="127176"/>
            </a:xfrm>
            <a:custGeom>
              <a:rect b="b" l="l" r="r" t="t"/>
              <a:pathLst>
                <a:path extrusionOk="0" h="8494" w="8495">
                  <a:moveTo>
                    <a:pt x="8494" y="0"/>
                  </a:moveTo>
                  <a:lnTo>
                    <a:pt x="8494" y="0"/>
                  </a:lnTo>
                  <a:cubicBezTo>
                    <a:pt x="4983" y="2061"/>
                    <a:pt x="2061" y="4983"/>
                    <a:pt x="0" y="8494"/>
                  </a:cubicBezTo>
                  <a:cubicBezTo>
                    <a:pt x="3512" y="6434"/>
                    <a:pt x="6434" y="3511"/>
                    <a:pt x="8494"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51" name="Google Shape;8651;p96"/>
          <p:cNvGrpSpPr/>
          <p:nvPr/>
        </p:nvGrpSpPr>
        <p:grpSpPr>
          <a:xfrm>
            <a:off x="2232648" y="1793115"/>
            <a:ext cx="303163" cy="351809"/>
            <a:chOff x="2224585" y="1962854"/>
            <a:chExt cx="303163" cy="351809"/>
          </a:xfrm>
        </p:grpSpPr>
        <p:sp>
          <p:nvSpPr>
            <p:cNvPr id="8652" name="Google Shape;8652;p96"/>
            <p:cNvSpPr/>
            <p:nvPr/>
          </p:nvSpPr>
          <p:spPr>
            <a:xfrm>
              <a:off x="2283143" y="1962854"/>
              <a:ext cx="181018" cy="81870"/>
            </a:xfrm>
            <a:custGeom>
              <a:rect b="b" l="l" r="r" t="t"/>
              <a:pathLst>
                <a:path extrusionOk="0" h="5468" w="12090">
                  <a:moveTo>
                    <a:pt x="652" y="1"/>
                  </a:moveTo>
                  <a:lnTo>
                    <a:pt x="0" y="5467"/>
                  </a:lnTo>
                  <a:lnTo>
                    <a:pt x="12089" y="5467"/>
                  </a:lnTo>
                  <a:lnTo>
                    <a:pt x="11774"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3" name="Google Shape;8653;p96"/>
            <p:cNvSpPr/>
            <p:nvPr/>
          </p:nvSpPr>
          <p:spPr>
            <a:xfrm>
              <a:off x="2224899" y="1962854"/>
              <a:ext cx="141355" cy="186378"/>
            </a:xfrm>
            <a:custGeom>
              <a:rect b="b" l="l" r="r" t="t"/>
              <a:pathLst>
                <a:path extrusionOk="0" h="12448" w="9441">
                  <a:moveTo>
                    <a:pt x="4563" y="1"/>
                  </a:moveTo>
                  <a:lnTo>
                    <a:pt x="1494" y="1514"/>
                  </a:lnTo>
                  <a:cubicBezTo>
                    <a:pt x="421" y="2040"/>
                    <a:pt x="1" y="3323"/>
                    <a:pt x="505" y="4395"/>
                  </a:cubicBezTo>
                  <a:lnTo>
                    <a:pt x="3659" y="10828"/>
                  </a:lnTo>
                  <a:lnTo>
                    <a:pt x="4458" y="12447"/>
                  </a:lnTo>
                  <a:lnTo>
                    <a:pt x="9441" y="10008"/>
                  </a:lnTo>
                  <a:lnTo>
                    <a:pt x="8221" y="7464"/>
                  </a:lnTo>
                  <a:lnTo>
                    <a:pt x="4563"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4" name="Google Shape;8654;p96"/>
            <p:cNvSpPr/>
            <p:nvPr/>
          </p:nvSpPr>
          <p:spPr>
            <a:xfrm>
              <a:off x="2386393" y="1962854"/>
              <a:ext cx="141355" cy="186378"/>
            </a:xfrm>
            <a:custGeom>
              <a:rect b="b" l="l" r="r" t="t"/>
              <a:pathLst>
                <a:path extrusionOk="0" h="12448" w="9441">
                  <a:moveTo>
                    <a:pt x="4878" y="1"/>
                  </a:moveTo>
                  <a:lnTo>
                    <a:pt x="1241" y="7464"/>
                  </a:lnTo>
                  <a:lnTo>
                    <a:pt x="0" y="10008"/>
                  </a:lnTo>
                  <a:lnTo>
                    <a:pt x="4983" y="12447"/>
                  </a:lnTo>
                  <a:lnTo>
                    <a:pt x="5782" y="10828"/>
                  </a:lnTo>
                  <a:lnTo>
                    <a:pt x="8936" y="4395"/>
                  </a:lnTo>
                  <a:cubicBezTo>
                    <a:pt x="9440" y="3323"/>
                    <a:pt x="9020" y="2040"/>
                    <a:pt x="7947" y="1514"/>
                  </a:cubicBezTo>
                  <a:lnTo>
                    <a:pt x="4878"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5" name="Google Shape;8655;p96"/>
            <p:cNvSpPr/>
            <p:nvPr/>
          </p:nvSpPr>
          <p:spPr>
            <a:xfrm>
              <a:off x="2279684" y="2074609"/>
              <a:ext cx="86571" cy="74623"/>
            </a:xfrm>
            <a:custGeom>
              <a:rect b="b" l="l" r="r" t="t"/>
              <a:pathLst>
                <a:path extrusionOk="0" h="4984" w="5782">
                  <a:moveTo>
                    <a:pt x="4541" y="0"/>
                  </a:moveTo>
                  <a:cubicBezTo>
                    <a:pt x="2649" y="484"/>
                    <a:pt x="1030" y="1682"/>
                    <a:pt x="0" y="3364"/>
                  </a:cubicBezTo>
                  <a:lnTo>
                    <a:pt x="799" y="4983"/>
                  </a:lnTo>
                  <a:lnTo>
                    <a:pt x="5782" y="2544"/>
                  </a:lnTo>
                  <a:lnTo>
                    <a:pt x="4541"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6" name="Google Shape;8656;p96"/>
            <p:cNvSpPr/>
            <p:nvPr/>
          </p:nvSpPr>
          <p:spPr>
            <a:xfrm>
              <a:off x="2386393" y="2074609"/>
              <a:ext cx="86571" cy="74623"/>
            </a:xfrm>
            <a:custGeom>
              <a:rect b="b" l="l" r="r" t="t"/>
              <a:pathLst>
                <a:path extrusionOk="0" h="4984" w="5782">
                  <a:moveTo>
                    <a:pt x="1241" y="0"/>
                  </a:moveTo>
                  <a:lnTo>
                    <a:pt x="0" y="2544"/>
                  </a:lnTo>
                  <a:lnTo>
                    <a:pt x="4983" y="4983"/>
                  </a:lnTo>
                  <a:lnTo>
                    <a:pt x="5782" y="3364"/>
                  </a:lnTo>
                  <a:cubicBezTo>
                    <a:pt x="4752" y="1682"/>
                    <a:pt x="3133" y="484"/>
                    <a:pt x="12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7" name="Google Shape;8657;p96"/>
            <p:cNvSpPr/>
            <p:nvPr/>
          </p:nvSpPr>
          <p:spPr>
            <a:xfrm>
              <a:off x="2224585" y="2087830"/>
              <a:ext cx="265073" cy="226833"/>
            </a:xfrm>
            <a:custGeom>
              <a:rect b="b" l="l" r="r" t="t"/>
              <a:pathLst>
                <a:path extrusionOk="0" h="15150" w="17704">
                  <a:moveTo>
                    <a:pt x="10134" y="0"/>
                  </a:moveTo>
                  <a:cubicBezTo>
                    <a:pt x="3386" y="0"/>
                    <a:pt x="1" y="8158"/>
                    <a:pt x="4773" y="12930"/>
                  </a:cubicBezTo>
                  <a:cubicBezTo>
                    <a:pt x="6221" y="14378"/>
                    <a:pt x="8158" y="15150"/>
                    <a:pt x="10125" y="15150"/>
                  </a:cubicBezTo>
                  <a:cubicBezTo>
                    <a:pt x="11100" y="15150"/>
                    <a:pt x="12081" y="14960"/>
                    <a:pt x="13015" y="14570"/>
                  </a:cubicBezTo>
                  <a:cubicBezTo>
                    <a:pt x="15853" y="13414"/>
                    <a:pt x="17703" y="10639"/>
                    <a:pt x="17703" y="7590"/>
                  </a:cubicBezTo>
                  <a:cubicBezTo>
                    <a:pt x="17703" y="3406"/>
                    <a:pt x="14318" y="0"/>
                    <a:pt x="1013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8" name="Google Shape;8658;p96"/>
            <p:cNvSpPr/>
            <p:nvPr/>
          </p:nvSpPr>
          <p:spPr>
            <a:xfrm>
              <a:off x="2274953" y="2125605"/>
              <a:ext cx="177244" cy="151627"/>
            </a:xfrm>
            <a:custGeom>
              <a:rect b="b" l="l" r="r" t="t"/>
              <a:pathLst>
                <a:path extrusionOk="0" h="10127" w="11838">
                  <a:moveTo>
                    <a:pt x="6770" y="0"/>
                  </a:moveTo>
                  <a:cubicBezTo>
                    <a:pt x="2250" y="0"/>
                    <a:pt x="1" y="5446"/>
                    <a:pt x="3196" y="8641"/>
                  </a:cubicBezTo>
                  <a:cubicBezTo>
                    <a:pt x="4222" y="9667"/>
                    <a:pt x="5488" y="10127"/>
                    <a:pt x="6731" y="10127"/>
                  </a:cubicBezTo>
                  <a:cubicBezTo>
                    <a:pt x="9333" y="10127"/>
                    <a:pt x="11837" y="8112"/>
                    <a:pt x="11837" y="5067"/>
                  </a:cubicBezTo>
                  <a:cubicBezTo>
                    <a:pt x="11837" y="2271"/>
                    <a:pt x="9567" y="0"/>
                    <a:pt x="6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59" name="Google Shape;8659;p96"/>
            <p:cNvSpPr/>
            <p:nvPr/>
          </p:nvSpPr>
          <p:spPr>
            <a:xfrm>
              <a:off x="2326263" y="2154053"/>
              <a:ext cx="99492" cy="89191"/>
            </a:xfrm>
            <a:custGeom>
              <a:rect b="b" l="l" r="r" t="t"/>
              <a:pathLst>
                <a:path extrusionOk="0" h="5957" w="6645">
                  <a:moveTo>
                    <a:pt x="3343" y="0"/>
                  </a:moveTo>
                  <a:cubicBezTo>
                    <a:pt x="3054" y="0"/>
                    <a:pt x="2766" y="158"/>
                    <a:pt x="2629" y="476"/>
                  </a:cubicBezTo>
                  <a:lnTo>
                    <a:pt x="2292" y="1149"/>
                  </a:lnTo>
                  <a:cubicBezTo>
                    <a:pt x="2166" y="1380"/>
                    <a:pt x="1956" y="1548"/>
                    <a:pt x="1683" y="1590"/>
                  </a:cubicBezTo>
                  <a:lnTo>
                    <a:pt x="947" y="1695"/>
                  </a:lnTo>
                  <a:cubicBezTo>
                    <a:pt x="274" y="1759"/>
                    <a:pt x="1" y="2600"/>
                    <a:pt x="505" y="3062"/>
                  </a:cubicBezTo>
                  <a:lnTo>
                    <a:pt x="1031" y="3588"/>
                  </a:lnTo>
                  <a:cubicBezTo>
                    <a:pt x="1220" y="3756"/>
                    <a:pt x="1304" y="4029"/>
                    <a:pt x="1262" y="4281"/>
                  </a:cubicBezTo>
                  <a:lnTo>
                    <a:pt x="1136" y="5017"/>
                  </a:lnTo>
                  <a:cubicBezTo>
                    <a:pt x="1053" y="5532"/>
                    <a:pt x="1455" y="5955"/>
                    <a:pt x="1917" y="5955"/>
                  </a:cubicBezTo>
                  <a:cubicBezTo>
                    <a:pt x="2041" y="5955"/>
                    <a:pt x="2168" y="5925"/>
                    <a:pt x="2292" y="5858"/>
                  </a:cubicBezTo>
                  <a:lnTo>
                    <a:pt x="2965" y="5522"/>
                  </a:lnTo>
                  <a:cubicBezTo>
                    <a:pt x="3081" y="5459"/>
                    <a:pt x="3207" y="5427"/>
                    <a:pt x="3333" y="5427"/>
                  </a:cubicBezTo>
                  <a:cubicBezTo>
                    <a:pt x="3459" y="5427"/>
                    <a:pt x="3585" y="5459"/>
                    <a:pt x="3701" y="5522"/>
                  </a:cubicBezTo>
                  <a:lnTo>
                    <a:pt x="4374" y="5858"/>
                  </a:lnTo>
                  <a:cubicBezTo>
                    <a:pt x="4500" y="5926"/>
                    <a:pt x="4632" y="5957"/>
                    <a:pt x="4759" y="5957"/>
                  </a:cubicBezTo>
                  <a:cubicBezTo>
                    <a:pt x="5223" y="5957"/>
                    <a:pt x="5629" y="5545"/>
                    <a:pt x="5530" y="5017"/>
                  </a:cubicBezTo>
                  <a:lnTo>
                    <a:pt x="5404" y="4281"/>
                  </a:lnTo>
                  <a:cubicBezTo>
                    <a:pt x="5362" y="4029"/>
                    <a:pt x="5446" y="3756"/>
                    <a:pt x="5635" y="3588"/>
                  </a:cubicBezTo>
                  <a:lnTo>
                    <a:pt x="6161" y="3062"/>
                  </a:lnTo>
                  <a:cubicBezTo>
                    <a:pt x="6644" y="2578"/>
                    <a:pt x="6371" y="1780"/>
                    <a:pt x="5719" y="1695"/>
                  </a:cubicBezTo>
                  <a:lnTo>
                    <a:pt x="4983" y="1590"/>
                  </a:lnTo>
                  <a:cubicBezTo>
                    <a:pt x="4731" y="1527"/>
                    <a:pt x="4500" y="1380"/>
                    <a:pt x="4395" y="1128"/>
                  </a:cubicBezTo>
                  <a:lnTo>
                    <a:pt x="4058" y="455"/>
                  </a:lnTo>
                  <a:cubicBezTo>
                    <a:pt x="3912" y="153"/>
                    <a:pt x="3627" y="0"/>
                    <a:pt x="334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60" name="Google Shape;8660;p96"/>
          <p:cNvGrpSpPr/>
          <p:nvPr/>
        </p:nvGrpSpPr>
        <p:grpSpPr>
          <a:xfrm>
            <a:off x="2630856" y="1821128"/>
            <a:ext cx="389090" cy="296231"/>
            <a:chOff x="2622794" y="1990868"/>
            <a:chExt cx="389090" cy="296231"/>
          </a:xfrm>
        </p:grpSpPr>
        <p:sp>
          <p:nvSpPr>
            <p:cNvPr id="8661" name="Google Shape;8661;p96"/>
            <p:cNvSpPr/>
            <p:nvPr/>
          </p:nvSpPr>
          <p:spPr>
            <a:xfrm>
              <a:off x="2654910" y="1990868"/>
              <a:ext cx="324873" cy="224468"/>
            </a:xfrm>
            <a:custGeom>
              <a:rect b="b" l="l" r="r" t="t"/>
              <a:pathLst>
                <a:path extrusionOk="0" h="14992" w="21698">
                  <a:moveTo>
                    <a:pt x="378" y="1"/>
                  </a:moveTo>
                  <a:cubicBezTo>
                    <a:pt x="168" y="1"/>
                    <a:pt x="0" y="148"/>
                    <a:pt x="0" y="358"/>
                  </a:cubicBezTo>
                  <a:lnTo>
                    <a:pt x="0" y="14991"/>
                  </a:lnTo>
                  <a:lnTo>
                    <a:pt x="21697" y="14991"/>
                  </a:lnTo>
                  <a:lnTo>
                    <a:pt x="21697" y="358"/>
                  </a:lnTo>
                  <a:cubicBezTo>
                    <a:pt x="21697" y="148"/>
                    <a:pt x="21529" y="1"/>
                    <a:pt x="2134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2" name="Google Shape;8662;p96"/>
            <p:cNvSpPr/>
            <p:nvPr/>
          </p:nvSpPr>
          <p:spPr>
            <a:xfrm>
              <a:off x="2654910" y="1990868"/>
              <a:ext cx="324873" cy="224468"/>
            </a:xfrm>
            <a:custGeom>
              <a:rect b="b" l="l" r="r" t="t"/>
              <a:pathLst>
                <a:path extrusionOk="0" h="14992" w="21698">
                  <a:moveTo>
                    <a:pt x="18607" y="1"/>
                  </a:moveTo>
                  <a:cubicBezTo>
                    <a:pt x="18817" y="1"/>
                    <a:pt x="18964" y="169"/>
                    <a:pt x="18964" y="358"/>
                  </a:cubicBezTo>
                  <a:lnTo>
                    <a:pt x="18964" y="12826"/>
                  </a:lnTo>
                  <a:cubicBezTo>
                    <a:pt x="18964" y="13057"/>
                    <a:pt x="18775" y="13267"/>
                    <a:pt x="18543" y="13267"/>
                  </a:cubicBezTo>
                  <a:lnTo>
                    <a:pt x="0" y="13267"/>
                  </a:lnTo>
                  <a:lnTo>
                    <a:pt x="0" y="14991"/>
                  </a:lnTo>
                  <a:lnTo>
                    <a:pt x="21697" y="14991"/>
                  </a:lnTo>
                  <a:lnTo>
                    <a:pt x="21697" y="358"/>
                  </a:lnTo>
                  <a:cubicBezTo>
                    <a:pt x="21697" y="169"/>
                    <a:pt x="21529" y="1"/>
                    <a:pt x="21340" y="1"/>
                  </a:cubicBez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3" name="Google Shape;8663;p96"/>
            <p:cNvSpPr/>
            <p:nvPr/>
          </p:nvSpPr>
          <p:spPr>
            <a:xfrm>
              <a:off x="2679135" y="2015108"/>
              <a:ext cx="276407" cy="162137"/>
            </a:xfrm>
            <a:custGeom>
              <a:rect b="b" l="l" r="r" t="t"/>
              <a:pathLst>
                <a:path extrusionOk="0" h="10829" w="18461">
                  <a:moveTo>
                    <a:pt x="232" y="1"/>
                  </a:moveTo>
                  <a:cubicBezTo>
                    <a:pt x="106" y="1"/>
                    <a:pt x="1" y="106"/>
                    <a:pt x="1" y="211"/>
                  </a:cubicBezTo>
                  <a:lnTo>
                    <a:pt x="1" y="10597"/>
                  </a:lnTo>
                  <a:cubicBezTo>
                    <a:pt x="1" y="10723"/>
                    <a:pt x="106" y="10828"/>
                    <a:pt x="232" y="10828"/>
                  </a:cubicBezTo>
                  <a:lnTo>
                    <a:pt x="18250" y="10828"/>
                  </a:lnTo>
                  <a:cubicBezTo>
                    <a:pt x="18355" y="10828"/>
                    <a:pt x="18460" y="10723"/>
                    <a:pt x="18460" y="10597"/>
                  </a:cubicBezTo>
                  <a:lnTo>
                    <a:pt x="18460" y="211"/>
                  </a:lnTo>
                  <a:cubicBezTo>
                    <a:pt x="18460" y="106"/>
                    <a:pt x="18355" y="1"/>
                    <a:pt x="1825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4" name="Google Shape;8664;p96"/>
            <p:cNvSpPr/>
            <p:nvPr/>
          </p:nvSpPr>
          <p:spPr>
            <a:xfrm>
              <a:off x="2679135" y="2015108"/>
              <a:ext cx="276722" cy="162137"/>
            </a:xfrm>
            <a:custGeom>
              <a:rect b="b" l="l" r="r" t="t"/>
              <a:pathLst>
                <a:path extrusionOk="0" h="10829" w="18482">
                  <a:moveTo>
                    <a:pt x="17346" y="1"/>
                  </a:moveTo>
                  <a:lnTo>
                    <a:pt x="17346" y="9546"/>
                  </a:lnTo>
                  <a:cubicBezTo>
                    <a:pt x="17346" y="9672"/>
                    <a:pt x="17262" y="9777"/>
                    <a:pt x="17136" y="9777"/>
                  </a:cubicBezTo>
                  <a:lnTo>
                    <a:pt x="1" y="9777"/>
                  </a:lnTo>
                  <a:lnTo>
                    <a:pt x="1" y="10597"/>
                  </a:lnTo>
                  <a:cubicBezTo>
                    <a:pt x="1" y="10723"/>
                    <a:pt x="106" y="10828"/>
                    <a:pt x="232" y="10828"/>
                  </a:cubicBezTo>
                  <a:lnTo>
                    <a:pt x="18250" y="10828"/>
                  </a:lnTo>
                  <a:cubicBezTo>
                    <a:pt x="18376" y="10828"/>
                    <a:pt x="18481" y="10723"/>
                    <a:pt x="18481" y="10597"/>
                  </a:cubicBezTo>
                  <a:lnTo>
                    <a:pt x="18481" y="211"/>
                  </a:lnTo>
                  <a:cubicBezTo>
                    <a:pt x="18481" y="85"/>
                    <a:pt x="18376" y="1"/>
                    <a:pt x="18250"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5" name="Google Shape;8665;p96"/>
            <p:cNvSpPr/>
            <p:nvPr/>
          </p:nvSpPr>
          <p:spPr>
            <a:xfrm>
              <a:off x="2622794" y="2264430"/>
              <a:ext cx="388776" cy="22668"/>
            </a:xfrm>
            <a:custGeom>
              <a:rect b="b" l="l" r="r" t="t"/>
              <a:pathLst>
                <a:path extrusionOk="0" h="1514" w="25966">
                  <a:moveTo>
                    <a:pt x="1" y="0"/>
                  </a:moveTo>
                  <a:lnTo>
                    <a:pt x="1" y="1009"/>
                  </a:lnTo>
                  <a:cubicBezTo>
                    <a:pt x="1" y="1283"/>
                    <a:pt x="232" y="1514"/>
                    <a:pt x="505" y="1514"/>
                  </a:cubicBezTo>
                  <a:lnTo>
                    <a:pt x="25482" y="1514"/>
                  </a:lnTo>
                  <a:cubicBezTo>
                    <a:pt x="25755" y="1493"/>
                    <a:pt x="25966" y="1283"/>
                    <a:pt x="25966" y="1009"/>
                  </a:cubicBezTo>
                  <a:lnTo>
                    <a:pt x="25966"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6" name="Google Shape;8666;p96"/>
            <p:cNvSpPr/>
            <p:nvPr/>
          </p:nvSpPr>
          <p:spPr>
            <a:xfrm>
              <a:off x="2623108" y="2201471"/>
              <a:ext cx="388776" cy="62974"/>
            </a:xfrm>
            <a:custGeom>
              <a:rect b="b" l="l" r="r" t="t"/>
              <a:pathLst>
                <a:path extrusionOk="0" h="4206" w="25966">
                  <a:moveTo>
                    <a:pt x="2124" y="0"/>
                  </a:moveTo>
                  <a:lnTo>
                    <a:pt x="1" y="4205"/>
                  </a:lnTo>
                  <a:lnTo>
                    <a:pt x="25966" y="4205"/>
                  </a:lnTo>
                  <a:lnTo>
                    <a:pt x="23821" y="0"/>
                  </a:lnTo>
                  <a:close/>
                </a:path>
              </a:pathLst>
            </a:custGeom>
            <a:solidFill>
              <a:srgbClr val="A1B4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7" name="Google Shape;8667;p96"/>
            <p:cNvSpPr/>
            <p:nvPr/>
          </p:nvSpPr>
          <p:spPr>
            <a:xfrm>
              <a:off x="2623108" y="2201471"/>
              <a:ext cx="388776" cy="62974"/>
            </a:xfrm>
            <a:custGeom>
              <a:rect b="b" l="l" r="r" t="t"/>
              <a:pathLst>
                <a:path extrusionOk="0" h="4206" w="25966">
                  <a:moveTo>
                    <a:pt x="20752" y="0"/>
                  </a:moveTo>
                  <a:lnTo>
                    <a:pt x="22160" y="2754"/>
                  </a:lnTo>
                  <a:cubicBezTo>
                    <a:pt x="22328" y="3070"/>
                    <a:pt x="22097" y="3448"/>
                    <a:pt x="21740" y="3448"/>
                  </a:cubicBezTo>
                  <a:lnTo>
                    <a:pt x="379" y="3448"/>
                  </a:lnTo>
                  <a:lnTo>
                    <a:pt x="1" y="4205"/>
                  </a:lnTo>
                  <a:lnTo>
                    <a:pt x="25966" y="4205"/>
                  </a:lnTo>
                  <a:lnTo>
                    <a:pt x="23821"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8" name="Google Shape;8668;p96"/>
            <p:cNvSpPr/>
            <p:nvPr/>
          </p:nvSpPr>
          <p:spPr>
            <a:xfrm>
              <a:off x="2766021" y="2232943"/>
              <a:ext cx="102951" cy="31502"/>
            </a:xfrm>
            <a:custGeom>
              <a:rect b="b" l="l" r="r" t="t"/>
              <a:pathLst>
                <a:path extrusionOk="0" h="2104" w="6876">
                  <a:moveTo>
                    <a:pt x="842" y="1"/>
                  </a:moveTo>
                  <a:cubicBezTo>
                    <a:pt x="673" y="1"/>
                    <a:pt x="547" y="106"/>
                    <a:pt x="505" y="253"/>
                  </a:cubicBezTo>
                  <a:lnTo>
                    <a:pt x="1" y="2103"/>
                  </a:lnTo>
                  <a:lnTo>
                    <a:pt x="6876" y="2103"/>
                  </a:lnTo>
                  <a:lnTo>
                    <a:pt x="6371" y="253"/>
                  </a:lnTo>
                  <a:cubicBezTo>
                    <a:pt x="6329" y="106"/>
                    <a:pt x="6182" y="1"/>
                    <a:pt x="603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69" name="Google Shape;8669;p96"/>
            <p:cNvSpPr/>
            <p:nvPr/>
          </p:nvSpPr>
          <p:spPr>
            <a:xfrm>
              <a:off x="2766021" y="2253096"/>
              <a:ext cx="102951" cy="11349"/>
            </a:xfrm>
            <a:custGeom>
              <a:rect b="b" l="l" r="r" t="t"/>
              <a:pathLst>
                <a:path extrusionOk="0" h="758" w="6876">
                  <a:moveTo>
                    <a:pt x="211" y="0"/>
                  </a:moveTo>
                  <a:lnTo>
                    <a:pt x="1" y="757"/>
                  </a:lnTo>
                  <a:lnTo>
                    <a:pt x="6876" y="757"/>
                  </a:lnTo>
                  <a:lnTo>
                    <a:pt x="6665" y="0"/>
                  </a:lnTo>
                  <a:close/>
                </a:path>
              </a:pathLst>
            </a:custGeom>
            <a:solidFill>
              <a:srgbClr val="BB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70" name="Google Shape;8670;p96"/>
          <p:cNvGrpSpPr/>
          <p:nvPr/>
        </p:nvGrpSpPr>
        <p:grpSpPr>
          <a:xfrm>
            <a:off x="3985388" y="1782409"/>
            <a:ext cx="327074" cy="375241"/>
            <a:chOff x="3977326" y="1952149"/>
            <a:chExt cx="327074" cy="375241"/>
          </a:xfrm>
        </p:grpSpPr>
        <p:sp>
          <p:nvSpPr>
            <p:cNvPr id="8671" name="Google Shape;8671;p96"/>
            <p:cNvSpPr/>
            <p:nvPr/>
          </p:nvSpPr>
          <p:spPr>
            <a:xfrm>
              <a:off x="4035868" y="2103566"/>
              <a:ext cx="209974" cy="49754"/>
            </a:xfrm>
            <a:custGeom>
              <a:rect b="b" l="l" r="r" t="t"/>
              <a:pathLst>
                <a:path extrusionOk="0" h="3323" w="14024">
                  <a:moveTo>
                    <a:pt x="379" y="1"/>
                  </a:moveTo>
                  <a:cubicBezTo>
                    <a:pt x="169" y="1"/>
                    <a:pt x="1" y="169"/>
                    <a:pt x="1" y="358"/>
                  </a:cubicBezTo>
                  <a:lnTo>
                    <a:pt x="1" y="3322"/>
                  </a:lnTo>
                  <a:lnTo>
                    <a:pt x="14024" y="3322"/>
                  </a:lnTo>
                  <a:lnTo>
                    <a:pt x="14024" y="358"/>
                  </a:lnTo>
                  <a:cubicBezTo>
                    <a:pt x="14024" y="169"/>
                    <a:pt x="13877" y="1"/>
                    <a:pt x="13667"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2" name="Google Shape;8672;p96"/>
            <p:cNvSpPr/>
            <p:nvPr/>
          </p:nvSpPr>
          <p:spPr>
            <a:xfrm>
              <a:off x="4035868" y="2142285"/>
              <a:ext cx="209974" cy="185105"/>
            </a:xfrm>
            <a:custGeom>
              <a:rect b="b" l="l" r="r" t="t"/>
              <a:pathLst>
                <a:path extrusionOk="0" h="12363" w="14024">
                  <a:moveTo>
                    <a:pt x="1" y="1"/>
                  </a:moveTo>
                  <a:lnTo>
                    <a:pt x="1" y="11984"/>
                  </a:lnTo>
                  <a:cubicBezTo>
                    <a:pt x="1" y="12195"/>
                    <a:pt x="169" y="12363"/>
                    <a:pt x="379" y="12363"/>
                  </a:cubicBezTo>
                  <a:lnTo>
                    <a:pt x="13667" y="12363"/>
                  </a:lnTo>
                  <a:cubicBezTo>
                    <a:pt x="13877" y="12363"/>
                    <a:pt x="14024" y="12195"/>
                    <a:pt x="14024" y="11984"/>
                  </a:cubicBezTo>
                  <a:lnTo>
                    <a:pt x="14024"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3" name="Google Shape;8673;p96"/>
            <p:cNvSpPr/>
            <p:nvPr/>
          </p:nvSpPr>
          <p:spPr>
            <a:xfrm>
              <a:off x="4064825" y="2171242"/>
              <a:ext cx="41264" cy="156148"/>
            </a:xfrm>
            <a:custGeom>
              <a:rect b="b" l="l" r="r" t="t"/>
              <a:pathLst>
                <a:path extrusionOk="0" h="10429" w="2756">
                  <a:moveTo>
                    <a:pt x="1368" y="1"/>
                  </a:moveTo>
                  <a:cubicBezTo>
                    <a:pt x="611" y="1"/>
                    <a:pt x="1" y="611"/>
                    <a:pt x="1" y="1367"/>
                  </a:cubicBezTo>
                  <a:lnTo>
                    <a:pt x="1" y="10072"/>
                  </a:lnTo>
                  <a:cubicBezTo>
                    <a:pt x="1" y="10282"/>
                    <a:pt x="169" y="10429"/>
                    <a:pt x="379" y="10429"/>
                  </a:cubicBezTo>
                  <a:lnTo>
                    <a:pt x="2377" y="10429"/>
                  </a:lnTo>
                  <a:cubicBezTo>
                    <a:pt x="2587" y="10429"/>
                    <a:pt x="2755" y="10282"/>
                    <a:pt x="2755" y="10072"/>
                  </a:cubicBezTo>
                  <a:lnTo>
                    <a:pt x="2755" y="1367"/>
                  </a:lnTo>
                  <a:cubicBezTo>
                    <a:pt x="2755" y="611"/>
                    <a:pt x="2124" y="1"/>
                    <a:pt x="1368"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4" name="Google Shape;8674;p96"/>
            <p:cNvSpPr/>
            <p:nvPr/>
          </p:nvSpPr>
          <p:spPr>
            <a:xfrm>
              <a:off x="4120553" y="2171242"/>
              <a:ext cx="40935" cy="156148"/>
            </a:xfrm>
            <a:custGeom>
              <a:rect b="b" l="l" r="r" t="t"/>
              <a:pathLst>
                <a:path extrusionOk="0" h="10429" w="2734">
                  <a:moveTo>
                    <a:pt x="1367" y="1"/>
                  </a:moveTo>
                  <a:cubicBezTo>
                    <a:pt x="610" y="1"/>
                    <a:pt x="0" y="611"/>
                    <a:pt x="0" y="1367"/>
                  </a:cubicBezTo>
                  <a:lnTo>
                    <a:pt x="0" y="10072"/>
                  </a:lnTo>
                  <a:cubicBezTo>
                    <a:pt x="0" y="10282"/>
                    <a:pt x="147" y="10429"/>
                    <a:pt x="358" y="10429"/>
                  </a:cubicBezTo>
                  <a:lnTo>
                    <a:pt x="2355" y="10429"/>
                  </a:lnTo>
                  <a:cubicBezTo>
                    <a:pt x="2565" y="10429"/>
                    <a:pt x="2733" y="10282"/>
                    <a:pt x="2733" y="10072"/>
                  </a:cubicBezTo>
                  <a:lnTo>
                    <a:pt x="2733" y="1367"/>
                  </a:lnTo>
                  <a:cubicBezTo>
                    <a:pt x="2712"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5" name="Google Shape;8675;p96"/>
            <p:cNvSpPr/>
            <p:nvPr/>
          </p:nvSpPr>
          <p:spPr>
            <a:xfrm>
              <a:off x="4175951" y="2171242"/>
              <a:ext cx="41249" cy="156148"/>
            </a:xfrm>
            <a:custGeom>
              <a:rect b="b" l="l" r="r" t="t"/>
              <a:pathLst>
                <a:path extrusionOk="0" h="10429" w="2755">
                  <a:moveTo>
                    <a:pt x="1367" y="1"/>
                  </a:moveTo>
                  <a:cubicBezTo>
                    <a:pt x="610" y="1"/>
                    <a:pt x="1" y="611"/>
                    <a:pt x="1" y="1367"/>
                  </a:cubicBezTo>
                  <a:lnTo>
                    <a:pt x="1" y="10072"/>
                  </a:lnTo>
                  <a:cubicBezTo>
                    <a:pt x="1" y="10282"/>
                    <a:pt x="169" y="10429"/>
                    <a:pt x="379" y="10429"/>
                  </a:cubicBezTo>
                  <a:lnTo>
                    <a:pt x="2376" y="10429"/>
                  </a:lnTo>
                  <a:cubicBezTo>
                    <a:pt x="2587" y="10429"/>
                    <a:pt x="2755" y="10282"/>
                    <a:pt x="2755" y="10072"/>
                  </a:cubicBezTo>
                  <a:lnTo>
                    <a:pt x="2755" y="1367"/>
                  </a:lnTo>
                  <a:cubicBezTo>
                    <a:pt x="2734" y="611"/>
                    <a:pt x="2124" y="1"/>
                    <a:pt x="1367"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6" name="Google Shape;8676;p96"/>
            <p:cNvSpPr/>
            <p:nvPr/>
          </p:nvSpPr>
          <p:spPr>
            <a:xfrm>
              <a:off x="3977326" y="1952149"/>
              <a:ext cx="327074" cy="64232"/>
            </a:xfrm>
            <a:custGeom>
              <a:rect b="b" l="l" r="r" t="t"/>
              <a:pathLst>
                <a:path extrusionOk="0" h="4290" w="21845">
                  <a:moveTo>
                    <a:pt x="2145" y="1"/>
                  </a:moveTo>
                  <a:cubicBezTo>
                    <a:pt x="967" y="1"/>
                    <a:pt x="0" y="968"/>
                    <a:pt x="0" y="2145"/>
                  </a:cubicBezTo>
                  <a:cubicBezTo>
                    <a:pt x="0" y="3323"/>
                    <a:pt x="967" y="4290"/>
                    <a:pt x="2145" y="4290"/>
                  </a:cubicBezTo>
                  <a:lnTo>
                    <a:pt x="19700" y="4290"/>
                  </a:lnTo>
                  <a:cubicBezTo>
                    <a:pt x="20877" y="4290"/>
                    <a:pt x="21844" y="3323"/>
                    <a:pt x="21844" y="2145"/>
                  </a:cubicBezTo>
                  <a:cubicBezTo>
                    <a:pt x="21844" y="968"/>
                    <a:pt x="20877" y="1"/>
                    <a:pt x="19700" y="1"/>
                  </a:cubicBezTo>
                  <a:close/>
                </a:path>
              </a:pathLst>
            </a:custGeom>
            <a:solidFill>
              <a:srgbClr val="B0C1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7" name="Google Shape;8677;p96"/>
            <p:cNvSpPr/>
            <p:nvPr/>
          </p:nvSpPr>
          <p:spPr>
            <a:xfrm>
              <a:off x="4223489" y="2103566"/>
              <a:ext cx="22354" cy="49754"/>
            </a:xfrm>
            <a:custGeom>
              <a:rect b="b" l="l" r="r" t="t"/>
              <a:pathLst>
                <a:path extrusionOk="0" h="3323" w="1493">
                  <a:moveTo>
                    <a:pt x="0" y="1"/>
                  </a:moveTo>
                  <a:cubicBezTo>
                    <a:pt x="210" y="1"/>
                    <a:pt x="379" y="169"/>
                    <a:pt x="379" y="358"/>
                  </a:cubicBezTo>
                  <a:lnTo>
                    <a:pt x="379" y="3322"/>
                  </a:lnTo>
                  <a:lnTo>
                    <a:pt x="1493" y="3322"/>
                  </a:lnTo>
                  <a:lnTo>
                    <a:pt x="1493" y="358"/>
                  </a:lnTo>
                  <a:cubicBezTo>
                    <a:pt x="1493" y="169"/>
                    <a:pt x="1346" y="1"/>
                    <a:pt x="113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8" name="Google Shape;8678;p96"/>
            <p:cNvSpPr/>
            <p:nvPr/>
          </p:nvSpPr>
          <p:spPr>
            <a:xfrm>
              <a:off x="4223489" y="2142285"/>
              <a:ext cx="22354" cy="185105"/>
            </a:xfrm>
            <a:custGeom>
              <a:rect b="b" l="l" r="r" t="t"/>
              <a:pathLst>
                <a:path extrusionOk="0" h="12363" w="1493">
                  <a:moveTo>
                    <a:pt x="379" y="1"/>
                  </a:moveTo>
                  <a:lnTo>
                    <a:pt x="379" y="11984"/>
                  </a:lnTo>
                  <a:cubicBezTo>
                    <a:pt x="379" y="12195"/>
                    <a:pt x="210" y="12363"/>
                    <a:pt x="0" y="12363"/>
                  </a:cubicBezTo>
                  <a:lnTo>
                    <a:pt x="1136" y="12363"/>
                  </a:lnTo>
                  <a:cubicBezTo>
                    <a:pt x="1325" y="12363"/>
                    <a:pt x="1493" y="12195"/>
                    <a:pt x="1493" y="11984"/>
                  </a:cubicBezTo>
                  <a:lnTo>
                    <a:pt x="1493"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79" name="Google Shape;8679;p96"/>
            <p:cNvSpPr/>
            <p:nvPr/>
          </p:nvSpPr>
          <p:spPr>
            <a:xfrm>
              <a:off x="4077103" y="2171242"/>
              <a:ext cx="28987" cy="156148"/>
            </a:xfrm>
            <a:custGeom>
              <a:rect b="b" l="l" r="r" t="t"/>
              <a:pathLst>
                <a:path extrusionOk="0" h="10429" w="1936">
                  <a:moveTo>
                    <a:pt x="548" y="1"/>
                  </a:moveTo>
                  <a:cubicBezTo>
                    <a:pt x="358" y="1"/>
                    <a:pt x="169" y="43"/>
                    <a:pt x="1" y="106"/>
                  </a:cubicBezTo>
                  <a:cubicBezTo>
                    <a:pt x="484" y="337"/>
                    <a:pt x="800" y="821"/>
                    <a:pt x="800" y="1367"/>
                  </a:cubicBezTo>
                  <a:lnTo>
                    <a:pt x="800" y="10072"/>
                  </a:lnTo>
                  <a:cubicBezTo>
                    <a:pt x="800" y="10282"/>
                    <a:pt x="632" y="10429"/>
                    <a:pt x="442" y="10429"/>
                  </a:cubicBezTo>
                  <a:lnTo>
                    <a:pt x="1557" y="10429"/>
                  </a:lnTo>
                  <a:cubicBezTo>
                    <a:pt x="1767" y="10429"/>
                    <a:pt x="1935" y="10282"/>
                    <a:pt x="1935" y="10072"/>
                  </a:cubicBezTo>
                  <a:lnTo>
                    <a:pt x="1935" y="1367"/>
                  </a:lnTo>
                  <a:cubicBezTo>
                    <a:pt x="1914" y="611"/>
                    <a:pt x="1304" y="1"/>
                    <a:pt x="54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0" name="Google Shape;8680;p96"/>
            <p:cNvSpPr/>
            <p:nvPr/>
          </p:nvSpPr>
          <p:spPr>
            <a:xfrm>
              <a:off x="4132516" y="2171242"/>
              <a:ext cx="28972" cy="156148"/>
            </a:xfrm>
            <a:custGeom>
              <a:rect b="b" l="l" r="r" t="t"/>
              <a:pathLst>
                <a:path extrusionOk="0" h="10429" w="1935">
                  <a:moveTo>
                    <a:pt x="568" y="1"/>
                  </a:moveTo>
                  <a:cubicBezTo>
                    <a:pt x="379" y="1"/>
                    <a:pt x="168" y="43"/>
                    <a:pt x="0" y="106"/>
                  </a:cubicBezTo>
                  <a:cubicBezTo>
                    <a:pt x="484" y="337"/>
                    <a:pt x="799" y="821"/>
                    <a:pt x="799" y="1367"/>
                  </a:cubicBezTo>
                  <a:lnTo>
                    <a:pt x="799" y="10072"/>
                  </a:lnTo>
                  <a:cubicBezTo>
                    <a:pt x="799" y="10282"/>
                    <a:pt x="652" y="10429"/>
                    <a:pt x="442" y="10429"/>
                  </a:cubicBezTo>
                  <a:lnTo>
                    <a:pt x="1556" y="10429"/>
                  </a:lnTo>
                  <a:cubicBezTo>
                    <a:pt x="1766" y="10429"/>
                    <a:pt x="1934" y="10282"/>
                    <a:pt x="1934" y="10072"/>
                  </a:cubicBezTo>
                  <a:lnTo>
                    <a:pt x="1934" y="1367"/>
                  </a:lnTo>
                  <a:cubicBezTo>
                    <a:pt x="1913" y="611"/>
                    <a:pt x="1325"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1" name="Google Shape;8681;p96"/>
            <p:cNvSpPr/>
            <p:nvPr/>
          </p:nvSpPr>
          <p:spPr>
            <a:xfrm>
              <a:off x="4188228" y="2171242"/>
              <a:ext cx="28657" cy="156148"/>
            </a:xfrm>
            <a:custGeom>
              <a:rect b="b" l="l" r="r" t="t"/>
              <a:pathLst>
                <a:path extrusionOk="0" h="10429" w="1914">
                  <a:moveTo>
                    <a:pt x="547" y="1"/>
                  </a:moveTo>
                  <a:cubicBezTo>
                    <a:pt x="358" y="1"/>
                    <a:pt x="169" y="43"/>
                    <a:pt x="0" y="106"/>
                  </a:cubicBezTo>
                  <a:cubicBezTo>
                    <a:pt x="484" y="337"/>
                    <a:pt x="799" y="821"/>
                    <a:pt x="799" y="1367"/>
                  </a:cubicBezTo>
                  <a:lnTo>
                    <a:pt x="799" y="10072"/>
                  </a:lnTo>
                  <a:cubicBezTo>
                    <a:pt x="799" y="10282"/>
                    <a:pt x="631" y="10429"/>
                    <a:pt x="421" y="10429"/>
                  </a:cubicBezTo>
                  <a:lnTo>
                    <a:pt x="1556" y="10429"/>
                  </a:lnTo>
                  <a:cubicBezTo>
                    <a:pt x="1767" y="10429"/>
                    <a:pt x="1914" y="10282"/>
                    <a:pt x="1914" y="10072"/>
                  </a:cubicBezTo>
                  <a:lnTo>
                    <a:pt x="1914" y="1367"/>
                  </a:lnTo>
                  <a:cubicBezTo>
                    <a:pt x="1914" y="611"/>
                    <a:pt x="1304" y="1"/>
                    <a:pt x="547"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2" name="Google Shape;8682;p96"/>
            <p:cNvSpPr/>
            <p:nvPr/>
          </p:nvSpPr>
          <p:spPr>
            <a:xfrm>
              <a:off x="4255590" y="1952149"/>
              <a:ext cx="48810" cy="64232"/>
            </a:xfrm>
            <a:custGeom>
              <a:rect b="b" l="l" r="r" t="t"/>
              <a:pathLst>
                <a:path extrusionOk="0" h="4290" w="3260">
                  <a:moveTo>
                    <a:pt x="1" y="1"/>
                  </a:moveTo>
                  <a:cubicBezTo>
                    <a:pt x="1178" y="1"/>
                    <a:pt x="2145" y="968"/>
                    <a:pt x="2145" y="2145"/>
                  </a:cubicBezTo>
                  <a:cubicBezTo>
                    <a:pt x="2145" y="3323"/>
                    <a:pt x="1178" y="4290"/>
                    <a:pt x="1" y="4290"/>
                  </a:cubicBezTo>
                  <a:lnTo>
                    <a:pt x="1115" y="4290"/>
                  </a:lnTo>
                  <a:cubicBezTo>
                    <a:pt x="2292" y="4290"/>
                    <a:pt x="3259" y="3323"/>
                    <a:pt x="3259" y="2145"/>
                  </a:cubicBezTo>
                  <a:cubicBezTo>
                    <a:pt x="3259" y="968"/>
                    <a:pt x="2292" y="1"/>
                    <a:pt x="1115"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3" name="Google Shape;8683;p96"/>
            <p:cNvSpPr/>
            <p:nvPr/>
          </p:nvSpPr>
          <p:spPr>
            <a:xfrm>
              <a:off x="3988346" y="2010706"/>
              <a:ext cx="307865" cy="98235"/>
            </a:xfrm>
            <a:custGeom>
              <a:rect b="b" l="l" r="r" t="t"/>
              <a:pathLst>
                <a:path extrusionOk="0" h="6561" w="20562">
                  <a:moveTo>
                    <a:pt x="3280" y="0"/>
                  </a:moveTo>
                  <a:cubicBezTo>
                    <a:pt x="1472" y="0"/>
                    <a:pt x="0" y="1472"/>
                    <a:pt x="0" y="3280"/>
                  </a:cubicBezTo>
                  <a:cubicBezTo>
                    <a:pt x="0" y="5088"/>
                    <a:pt x="1472" y="6560"/>
                    <a:pt x="3280" y="6560"/>
                  </a:cubicBezTo>
                  <a:lnTo>
                    <a:pt x="17282" y="6560"/>
                  </a:lnTo>
                  <a:cubicBezTo>
                    <a:pt x="19090" y="6560"/>
                    <a:pt x="20562" y="5088"/>
                    <a:pt x="20562" y="3280"/>
                  </a:cubicBezTo>
                  <a:cubicBezTo>
                    <a:pt x="20562" y="1472"/>
                    <a:pt x="19090" y="0"/>
                    <a:pt x="1728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4" name="Google Shape;8684;p96"/>
            <p:cNvSpPr/>
            <p:nvPr/>
          </p:nvSpPr>
          <p:spPr>
            <a:xfrm>
              <a:off x="4230092" y="2010706"/>
              <a:ext cx="66119" cy="98549"/>
            </a:xfrm>
            <a:custGeom>
              <a:rect b="b" l="l" r="r" t="t"/>
              <a:pathLst>
                <a:path extrusionOk="0" h="6582" w="4416">
                  <a:moveTo>
                    <a:pt x="1" y="0"/>
                  </a:moveTo>
                  <a:cubicBezTo>
                    <a:pt x="1830" y="0"/>
                    <a:pt x="3281" y="1472"/>
                    <a:pt x="3281" y="3301"/>
                  </a:cubicBezTo>
                  <a:cubicBezTo>
                    <a:pt x="3281" y="5109"/>
                    <a:pt x="1830" y="6581"/>
                    <a:pt x="1" y="6581"/>
                  </a:cubicBezTo>
                  <a:lnTo>
                    <a:pt x="1136" y="6581"/>
                  </a:lnTo>
                  <a:cubicBezTo>
                    <a:pt x="2944" y="6581"/>
                    <a:pt x="4416" y="5109"/>
                    <a:pt x="4416" y="3301"/>
                  </a:cubicBezTo>
                  <a:cubicBezTo>
                    <a:pt x="4416" y="1472"/>
                    <a:pt x="2944" y="0"/>
                    <a:pt x="113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5" name="Google Shape;8685;p96"/>
            <p:cNvSpPr/>
            <p:nvPr/>
          </p:nvSpPr>
          <p:spPr>
            <a:xfrm>
              <a:off x="3982671" y="2005346"/>
              <a:ext cx="318899" cy="109254"/>
            </a:xfrm>
            <a:custGeom>
              <a:rect b="b" l="l" r="r" t="t"/>
              <a:pathLst>
                <a:path extrusionOk="0" h="7297" w="21299">
                  <a:moveTo>
                    <a:pt x="3659" y="1"/>
                  </a:moveTo>
                  <a:cubicBezTo>
                    <a:pt x="1640" y="1"/>
                    <a:pt x="1" y="1641"/>
                    <a:pt x="1" y="3638"/>
                  </a:cubicBezTo>
                  <a:cubicBezTo>
                    <a:pt x="1" y="5657"/>
                    <a:pt x="1640" y="7296"/>
                    <a:pt x="3659" y="7296"/>
                  </a:cubicBezTo>
                  <a:lnTo>
                    <a:pt x="3911" y="7296"/>
                  </a:lnTo>
                  <a:lnTo>
                    <a:pt x="3911" y="6561"/>
                  </a:lnTo>
                  <a:lnTo>
                    <a:pt x="3659" y="6561"/>
                  </a:lnTo>
                  <a:cubicBezTo>
                    <a:pt x="3633" y="6561"/>
                    <a:pt x="3607" y="6562"/>
                    <a:pt x="3582" y="6562"/>
                  </a:cubicBezTo>
                  <a:cubicBezTo>
                    <a:pt x="1976" y="6562"/>
                    <a:pt x="652" y="5273"/>
                    <a:pt x="652" y="3638"/>
                  </a:cubicBezTo>
                  <a:cubicBezTo>
                    <a:pt x="652" y="2024"/>
                    <a:pt x="1976" y="736"/>
                    <a:pt x="3582" y="736"/>
                  </a:cubicBezTo>
                  <a:cubicBezTo>
                    <a:pt x="3607" y="736"/>
                    <a:pt x="3633" y="736"/>
                    <a:pt x="3659" y="737"/>
                  </a:cubicBezTo>
                  <a:lnTo>
                    <a:pt x="17661" y="737"/>
                  </a:lnTo>
                  <a:cubicBezTo>
                    <a:pt x="17687" y="736"/>
                    <a:pt x="17713" y="736"/>
                    <a:pt x="17738" y="736"/>
                  </a:cubicBezTo>
                  <a:cubicBezTo>
                    <a:pt x="19344" y="736"/>
                    <a:pt x="20668" y="2024"/>
                    <a:pt x="20668" y="3638"/>
                  </a:cubicBezTo>
                  <a:cubicBezTo>
                    <a:pt x="20668" y="5273"/>
                    <a:pt x="19344" y="6562"/>
                    <a:pt x="17738" y="6562"/>
                  </a:cubicBezTo>
                  <a:cubicBezTo>
                    <a:pt x="17713" y="6562"/>
                    <a:pt x="17687" y="6561"/>
                    <a:pt x="17661" y="6561"/>
                  </a:cubicBezTo>
                  <a:lnTo>
                    <a:pt x="17409" y="6561"/>
                  </a:lnTo>
                  <a:lnTo>
                    <a:pt x="17409" y="7296"/>
                  </a:lnTo>
                  <a:lnTo>
                    <a:pt x="17661" y="7296"/>
                  </a:lnTo>
                  <a:cubicBezTo>
                    <a:pt x="19679" y="7296"/>
                    <a:pt x="21298" y="5657"/>
                    <a:pt x="21298" y="3638"/>
                  </a:cubicBezTo>
                  <a:cubicBezTo>
                    <a:pt x="21298" y="1641"/>
                    <a:pt x="19679" y="1"/>
                    <a:pt x="17661"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6" name="Google Shape;8686;p96"/>
            <p:cNvSpPr/>
            <p:nvPr/>
          </p:nvSpPr>
          <p:spPr>
            <a:xfrm>
              <a:off x="4014158" y="2043871"/>
              <a:ext cx="65175" cy="71045"/>
            </a:xfrm>
            <a:custGeom>
              <a:rect b="b" l="l" r="r" t="t"/>
              <a:pathLst>
                <a:path extrusionOk="0" h="4745" w="4353">
                  <a:moveTo>
                    <a:pt x="2040" y="1"/>
                  </a:moveTo>
                  <a:cubicBezTo>
                    <a:pt x="1575" y="1"/>
                    <a:pt x="1108" y="165"/>
                    <a:pt x="736" y="498"/>
                  </a:cubicBezTo>
                  <a:cubicBezTo>
                    <a:pt x="63" y="1086"/>
                    <a:pt x="0" y="2137"/>
                    <a:pt x="610" y="2810"/>
                  </a:cubicBezTo>
                  <a:cubicBezTo>
                    <a:pt x="687" y="2892"/>
                    <a:pt x="776" y="2927"/>
                    <a:pt x="863" y="2927"/>
                  </a:cubicBezTo>
                  <a:cubicBezTo>
                    <a:pt x="1133" y="2927"/>
                    <a:pt x="1379" y="2597"/>
                    <a:pt x="1156" y="2327"/>
                  </a:cubicBezTo>
                  <a:cubicBezTo>
                    <a:pt x="820" y="1948"/>
                    <a:pt x="841" y="1381"/>
                    <a:pt x="1219" y="1044"/>
                  </a:cubicBezTo>
                  <a:cubicBezTo>
                    <a:pt x="1452" y="841"/>
                    <a:pt x="1743" y="740"/>
                    <a:pt x="2032" y="740"/>
                  </a:cubicBezTo>
                  <a:cubicBezTo>
                    <a:pt x="2370" y="740"/>
                    <a:pt x="2706" y="877"/>
                    <a:pt x="2943" y="1149"/>
                  </a:cubicBezTo>
                  <a:cubicBezTo>
                    <a:pt x="3532" y="1822"/>
                    <a:pt x="3490" y="2852"/>
                    <a:pt x="2817" y="3483"/>
                  </a:cubicBezTo>
                  <a:cubicBezTo>
                    <a:pt x="2460" y="3798"/>
                    <a:pt x="1997" y="3967"/>
                    <a:pt x="1535" y="4009"/>
                  </a:cubicBezTo>
                  <a:cubicBezTo>
                    <a:pt x="1072" y="4051"/>
                    <a:pt x="1093" y="4702"/>
                    <a:pt x="1556" y="4744"/>
                  </a:cubicBezTo>
                  <a:lnTo>
                    <a:pt x="1577" y="4744"/>
                  </a:lnTo>
                  <a:cubicBezTo>
                    <a:pt x="2208" y="4702"/>
                    <a:pt x="2817" y="4450"/>
                    <a:pt x="3301" y="4030"/>
                  </a:cubicBezTo>
                  <a:cubicBezTo>
                    <a:pt x="4268" y="3147"/>
                    <a:pt x="4352" y="1633"/>
                    <a:pt x="3490" y="645"/>
                  </a:cubicBezTo>
                  <a:cubicBezTo>
                    <a:pt x="3108" y="218"/>
                    <a:pt x="2575" y="1"/>
                    <a:pt x="2040"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87" name="Google Shape;8687;p96"/>
            <p:cNvSpPr/>
            <p:nvPr/>
          </p:nvSpPr>
          <p:spPr>
            <a:xfrm>
              <a:off x="4204908" y="2043751"/>
              <a:ext cx="65490" cy="71164"/>
            </a:xfrm>
            <a:custGeom>
              <a:rect b="b" l="l" r="r" t="t"/>
              <a:pathLst>
                <a:path extrusionOk="0" h="4753" w="4374">
                  <a:moveTo>
                    <a:pt x="2332" y="0"/>
                  </a:moveTo>
                  <a:cubicBezTo>
                    <a:pt x="1794" y="0"/>
                    <a:pt x="1258" y="223"/>
                    <a:pt x="863" y="653"/>
                  </a:cubicBezTo>
                  <a:cubicBezTo>
                    <a:pt x="1" y="1641"/>
                    <a:pt x="85" y="3134"/>
                    <a:pt x="1073" y="4017"/>
                  </a:cubicBezTo>
                  <a:cubicBezTo>
                    <a:pt x="1536" y="4458"/>
                    <a:pt x="2145" y="4710"/>
                    <a:pt x="2797" y="4752"/>
                  </a:cubicBezTo>
                  <a:lnTo>
                    <a:pt x="2818" y="4752"/>
                  </a:lnTo>
                  <a:lnTo>
                    <a:pt x="2818" y="4731"/>
                  </a:lnTo>
                  <a:cubicBezTo>
                    <a:pt x="3260" y="4710"/>
                    <a:pt x="3281" y="4059"/>
                    <a:pt x="2839" y="3996"/>
                  </a:cubicBezTo>
                  <a:cubicBezTo>
                    <a:pt x="2356" y="3975"/>
                    <a:pt x="1914" y="3785"/>
                    <a:pt x="1557" y="3470"/>
                  </a:cubicBezTo>
                  <a:cubicBezTo>
                    <a:pt x="884" y="2860"/>
                    <a:pt x="821" y="1830"/>
                    <a:pt x="1409" y="1136"/>
                  </a:cubicBezTo>
                  <a:cubicBezTo>
                    <a:pt x="1656" y="868"/>
                    <a:pt x="1986" y="730"/>
                    <a:pt x="2316" y="730"/>
                  </a:cubicBezTo>
                  <a:cubicBezTo>
                    <a:pt x="2607" y="730"/>
                    <a:pt x="2898" y="836"/>
                    <a:pt x="3133" y="1052"/>
                  </a:cubicBezTo>
                  <a:cubicBezTo>
                    <a:pt x="3512" y="1368"/>
                    <a:pt x="3554" y="1956"/>
                    <a:pt x="3217" y="2314"/>
                  </a:cubicBezTo>
                  <a:cubicBezTo>
                    <a:pt x="2949" y="2597"/>
                    <a:pt x="3214" y="2952"/>
                    <a:pt x="3495" y="2952"/>
                  </a:cubicBezTo>
                  <a:cubicBezTo>
                    <a:pt x="3589" y="2952"/>
                    <a:pt x="3685" y="2913"/>
                    <a:pt x="3764" y="2818"/>
                  </a:cubicBezTo>
                  <a:cubicBezTo>
                    <a:pt x="4374" y="2124"/>
                    <a:pt x="4311" y="1094"/>
                    <a:pt x="3638" y="506"/>
                  </a:cubicBezTo>
                  <a:cubicBezTo>
                    <a:pt x="3259" y="165"/>
                    <a:pt x="2794" y="0"/>
                    <a:pt x="233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688" name="Google Shape;8688;p96"/>
          <p:cNvGrpSpPr/>
          <p:nvPr/>
        </p:nvGrpSpPr>
        <p:grpSpPr>
          <a:xfrm>
            <a:off x="1349674" y="3170315"/>
            <a:ext cx="259399" cy="370524"/>
            <a:chOff x="1341612" y="3340055"/>
            <a:chExt cx="259399" cy="370524"/>
          </a:xfrm>
        </p:grpSpPr>
        <p:sp>
          <p:nvSpPr>
            <p:cNvPr id="8689" name="Google Shape;8689;p96"/>
            <p:cNvSpPr/>
            <p:nvPr/>
          </p:nvSpPr>
          <p:spPr>
            <a:xfrm>
              <a:off x="1383954" y="3340055"/>
              <a:ext cx="43615" cy="35664"/>
            </a:xfrm>
            <a:custGeom>
              <a:rect b="b" l="l" r="r" t="t"/>
              <a:pathLst>
                <a:path extrusionOk="0" h="2382" w="2913">
                  <a:moveTo>
                    <a:pt x="999" y="0"/>
                  </a:moveTo>
                  <a:cubicBezTo>
                    <a:pt x="452" y="0"/>
                    <a:pt x="11" y="442"/>
                    <a:pt x="11" y="989"/>
                  </a:cubicBezTo>
                  <a:lnTo>
                    <a:pt x="11" y="2019"/>
                  </a:lnTo>
                  <a:cubicBezTo>
                    <a:pt x="0" y="2260"/>
                    <a:pt x="179" y="2381"/>
                    <a:pt x="360" y="2381"/>
                  </a:cubicBezTo>
                  <a:cubicBezTo>
                    <a:pt x="542" y="2381"/>
                    <a:pt x="726" y="2260"/>
                    <a:pt x="726" y="2019"/>
                  </a:cubicBezTo>
                  <a:lnTo>
                    <a:pt x="726" y="989"/>
                  </a:lnTo>
                  <a:cubicBezTo>
                    <a:pt x="726" y="841"/>
                    <a:pt x="852" y="736"/>
                    <a:pt x="999" y="736"/>
                  </a:cubicBezTo>
                  <a:lnTo>
                    <a:pt x="1924" y="736"/>
                  </a:lnTo>
                  <a:cubicBezTo>
                    <a:pt x="2071" y="736"/>
                    <a:pt x="2197" y="841"/>
                    <a:pt x="2197" y="989"/>
                  </a:cubicBezTo>
                  <a:lnTo>
                    <a:pt x="2197" y="2019"/>
                  </a:lnTo>
                  <a:cubicBezTo>
                    <a:pt x="2197" y="2260"/>
                    <a:pt x="2376" y="2381"/>
                    <a:pt x="2555" y="2381"/>
                  </a:cubicBezTo>
                  <a:cubicBezTo>
                    <a:pt x="2733" y="2381"/>
                    <a:pt x="2912" y="2260"/>
                    <a:pt x="2912" y="2019"/>
                  </a:cubicBezTo>
                  <a:lnTo>
                    <a:pt x="2912" y="989"/>
                  </a:lnTo>
                  <a:cubicBezTo>
                    <a:pt x="2912" y="442"/>
                    <a:pt x="2471" y="0"/>
                    <a:pt x="192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0" name="Google Shape;8690;p96"/>
            <p:cNvSpPr/>
            <p:nvPr/>
          </p:nvSpPr>
          <p:spPr>
            <a:xfrm>
              <a:off x="1363966" y="3403329"/>
              <a:ext cx="237045" cy="307251"/>
            </a:xfrm>
            <a:custGeom>
              <a:rect b="b" l="l" r="r" t="t"/>
              <a:pathLst>
                <a:path extrusionOk="0" h="20521" w="15832">
                  <a:moveTo>
                    <a:pt x="736" y="0"/>
                  </a:moveTo>
                  <a:cubicBezTo>
                    <a:pt x="337" y="0"/>
                    <a:pt x="0" y="337"/>
                    <a:pt x="0" y="757"/>
                  </a:cubicBezTo>
                  <a:lnTo>
                    <a:pt x="0" y="19763"/>
                  </a:lnTo>
                  <a:cubicBezTo>
                    <a:pt x="0" y="20184"/>
                    <a:pt x="337" y="20520"/>
                    <a:pt x="736" y="20520"/>
                  </a:cubicBezTo>
                  <a:lnTo>
                    <a:pt x="15075" y="20520"/>
                  </a:lnTo>
                  <a:cubicBezTo>
                    <a:pt x="15495" y="20520"/>
                    <a:pt x="15832" y="20184"/>
                    <a:pt x="15832" y="19763"/>
                  </a:cubicBezTo>
                  <a:lnTo>
                    <a:pt x="15832" y="757"/>
                  </a:lnTo>
                  <a:cubicBezTo>
                    <a:pt x="15832" y="337"/>
                    <a:pt x="15495" y="0"/>
                    <a:pt x="15075"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1" name="Google Shape;8691;p96"/>
            <p:cNvSpPr/>
            <p:nvPr/>
          </p:nvSpPr>
          <p:spPr>
            <a:xfrm>
              <a:off x="1341612" y="3371841"/>
              <a:ext cx="237045" cy="306936"/>
            </a:xfrm>
            <a:custGeom>
              <a:rect b="b" l="l" r="r" t="t"/>
              <a:pathLst>
                <a:path extrusionOk="0" h="20500" w="15832">
                  <a:moveTo>
                    <a:pt x="736" y="1"/>
                  </a:moveTo>
                  <a:cubicBezTo>
                    <a:pt x="337" y="1"/>
                    <a:pt x="1" y="337"/>
                    <a:pt x="1" y="737"/>
                  </a:cubicBezTo>
                  <a:lnTo>
                    <a:pt x="1" y="19764"/>
                  </a:lnTo>
                  <a:cubicBezTo>
                    <a:pt x="1" y="20163"/>
                    <a:pt x="337" y="20500"/>
                    <a:pt x="736" y="20500"/>
                  </a:cubicBezTo>
                  <a:lnTo>
                    <a:pt x="15075" y="20500"/>
                  </a:lnTo>
                  <a:cubicBezTo>
                    <a:pt x="15495" y="20500"/>
                    <a:pt x="15832" y="20163"/>
                    <a:pt x="15832" y="19743"/>
                  </a:cubicBezTo>
                  <a:lnTo>
                    <a:pt x="15832" y="737"/>
                  </a:lnTo>
                  <a:cubicBezTo>
                    <a:pt x="15832" y="337"/>
                    <a:pt x="15495" y="1"/>
                    <a:pt x="15075" y="1"/>
                  </a:cubicBezTo>
                  <a:close/>
                </a:path>
              </a:pathLst>
            </a:custGeom>
            <a:solidFill>
              <a:srgbClr val="FBFC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2" name="Google Shape;8692;p96"/>
            <p:cNvSpPr/>
            <p:nvPr/>
          </p:nvSpPr>
          <p:spPr>
            <a:xfrm>
              <a:off x="1556303" y="3371841"/>
              <a:ext cx="22354" cy="306936"/>
            </a:xfrm>
            <a:custGeom>
              <a:rect b="b" l="l" r="r" t="t"/>
              <a:pathLst>
                <a:path extrusionOk="0" h="20500" w="1493">
                  <a:moveTo>
                    <a:pt x="0" y="1"/>
                  </a:moveTo>
                  <a:lnTo>
                    <a:pt x="0" y="20500"/>
                  </a:lnTo>
                  <a:lnTo>
                    <a:pt x="736" y="20500"/>
                  </a:lnTo>
                  <a:cubicBezTo>
                    <a:pt x="1156" y="20500"/>
                    <a:pt x="1493" y="20163"/>
                    <a:pt x="1493" y="19743"/>
                  </a:cubicBezTo>
                  <a:lnTo>
                    <a:pt x="1493" y="737"/>
                  </a:lnTo>
                  <a:cubicBezTo>
                    <a:pt x="1493" y="337"/>
                    <a:pt x="1156" y="1"/>
                    <a:pt x="736"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3" name="Google Shape;8693;p96"/>
            <p:cNvSpPr/>
            <p:nvPr/>
          </p:nvSpPr>
          <p:spPr>
            <a:xfrm>
              <a:off x="1379387" y="3455583"/>
              <a:ext cx="44708" cy="44708"/>
            </a:xfrm>
            <a:custGeom>
              <a:rect b="b" l="l" r="r" t="t"/>
              <a:pathLst>
                <a:path extrusionOk="0" h="2986" w="2986">
                  <a:moveTo>
                    <a:pt x="190" y="0"/>
                  </a:moveTo>
                  <a:cubicBezTo>
                    <a:pt x="85" y="0"/>
                    <a:pt x="0" y="84"/>
                    <a:pt x="0" y="190"/>
                  </a:cubicBezTo>
                  <a:lnTo>
                    <a:pt x="0" y="2797"/>
                  </a:lnTo>
                  <a:cubicBezTo>
                    <a:pt x="0" y="2902"/>
                    <a:pt x="85" y="2986"/>
                    <a:pt x="190" y="2986"/>
                  </a:cubicBezTo>
                  <a:lnTo>
                    <a:pt x="2797" y="2986"/>
                  </a:lnTo>
                  <a:cubicBezTo>
                    <a:pt x="2902" y="2986"/>
                    <a:pt x="2986" y="2902"/>
                    <a:pt x="2986" y="2797"/>
                  </a:cubicBezTo>
                  <a:lnTo>
                    <a:pt x="2986" y="190"/>
                  </a:lnTo>
                  <a:cubicBezTo>
                    <a:pt x="2986" y="84"/>
                    <a:pt x="2902" y="0"/>
                    <a:pt x="27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4" name="Google Shape;8694;p96"/>
            <p:cNvSpPr/>
            <p:nvPr/>
          </p:nvSpPr>
          <p:spPr>
            <a:xfrm>
              <a:off x="1379387" y="3527975"/>
              <a:ext cx="44708" cy="44723"/>
            </a:xfrm>
            <a:custGeom>
              <a:rect b="b" l="l" r="r" t="t"/>
              <a:pathLst>
                <a:path extrusionOk="0" h="2987" w="2986">
                  <a:moveTo>
                    <a:pt x="190" y="1"/>
                  </a:moveTo>
                  <a:cubicBezTo>
                    <a:pt x="85" y="1"/>
                    <a:pt x="0" y="85"/>
                    <a:pt x="0" y="190"/>
                  </a:cubicBezTo>
                  <a:lnTo>
                    <a:pt x="0" y="2776"/>
                  </a:lnTo>
                  <a:cubicBezTo>
                    <a:pt x="0" y="2881"/>
                    <a:pt x="85" y="2986"/>
                    <a:pt x="190" y="2986"/>
                  </a:cubicBezTo>
                  <a:lnTo>
                    <a:pt x="2797" y="2986"/>
                  </a:lnTo>
                  <a:cubicBezTo>
                    <a:pt x="2902" y="2986"/>
                    <a:pt x="2986" y="2881"/>
                    <a:pt x="2986" y="2776"/>
                  </a:cubicBezTo>
                  <a:lnTo>
                    <a:pt x="2986" y="190"/>
                  </a:lnTo>
                  <a:cubicBezTo>
                    <a:pt x="2986" y="85"/>
                    <a:pt x="2902" y="1"/>
                    <a:pt x="2797"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5" name="Google Shape;8695;p96"/>
            <p:cNvSpPr/>
            <p:nvPr/>
          </p:nvSpPr>
          <p:spPr>
            <a:xfrm>
              <a:off x="1379387" y="3600067"/>
              <a:ext cx="44708" cy="44708"/>
            </a:xfrm>
            <a:custGeom>
              <a:rect b="b" l="l" r="r" t="t"/>
              <a:pathLst>
                <a:path extrusionOk="0" h="2986" w="2986">
                  <a:moveTo>
                    <a:pt x="190" y="1"/>
                  </a:moveTo>
                  <a:cubicBezTo>
                    <a:pt x="85" y="1"/>
                    <a:pt x="0" y="85"/>
                    <a:pt x="0" y="211"/>
                  </a:cubicBezTo>
                  <a:lnTo>
                    <a:pt x="0" y="2797"/>
                  </a:lnTo>
                  <a:cubicBezTo>
                    <a:pt x="0" y="2902"/>
                    <a:pt x="85" y="2986"/>
                    <a:pt x="190" y="2986"/>
                  </a:cubicBezTo>
                  <a:lnTo>
                    <a:pt x="2797" y="2986"/>
                  </a:lnTo>
                  <a:cubicBezTo>
                    <a:pt x="2902" y="2986"/>
                    <a:pt x="2986" y="2902"/>
                    <a:pt x="2986" y="2797"/>
                  </a:cubicBezTo>
                  <a:lnTo>
                    <a:pt x="2986" y="211"/>
                  </a:lnTo>
                  <a:cubicBezTo>
                    <a:pt x="2986" y="85"/>
                    <a:pt x="2902" y="1"/>
                    <a:pt x="2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6" name="Google Shape;8696;p96"/>
            <p:cNvSpPr/>
            <p:nvPr/>
          </p:nvSpPr>
          <p:spPr>
            <a:xfrm>
              <a:off x="1444233" y="3459041"/>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7" name="Google Shape;8697;p96"/>
            <p:cNvSpPr/>
            <p:nvPr/>
          </p:nvSpPr>
          <p:spPr>
            <a:xfrm>
              <a:off x="1444233" y="3482967"/>
              <a:ext cx="103894" cy="10720"/>
            </a:xfrm>
            <a:custGeom>
              <a:rect b="b" l="l" r="r" t="t"/>
              <a:pathLst>
                <a:path extrusionOk="0" h="716" w="6939">
                  <a:moveTo>
                    <a:pt x="484" y="0"/>
                  </a:moveTo>
                  <a:cubicBezTo>
                    <a:pt x="0" y="0"/>
                    <a:pt x="0" y="715"/>
                    <a:pt x="484" y="715"/>
                  </a:cubicBezTo>
                  <a:lnTo>
                    <a:pt x="6455" y="715"/>
                  </a:lnTo>
                  <a:cubicBezTo>
                    <a:pt x="6939" y="715"/>
                    <a:pt x="6939" y="0"/>
                    <a:pt x="6455"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8" name="Google Shape;8698;p96"/>
            <p:cNvSpPr/>
            <p:nvPr/>
          </p:nvSpPr>
          <p:spPr>
            <a:xfrm>
              <a:off x="1444233" y="3531433"/>
              <a:ext cx="103894" cy="10735"/>
            </a:xfrm>
            <a:custGeom>
              <a:rect b="b" l="l" r="r" t="t"/>
              <a:pathLst>
                <a:path extrusionOk="0" h="717"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99" name="Google Shape;8699;p96"/>
            <p:cNvSpPr/>
            <p:nvPr/>
          </p:nvSpPr>
          <p:spPr>
            <a:xfrm>
              <a:off x="1444233" y="3555359"/>
              <a:ext cx="103894" cy="10720"/>
            </a:xfrm>
            <a:custGeom>
              <a:rect b="b" l="l" r="r" t="t"/>
              <a:pathLst>
                <a:path extrusionOk="0" h="716" w="6939">
                  <a:moveTo>
                    <a:pt x="464" y="1"/>
                  </a:moveTo>
                  <a:cubicBezTo>
                    <a:pt x="1" y="1"/>
                    <a:pt x="7" y="716"/>
                    <a:pt x="484" y="716"/>
                  </a:cubicBezTo>
                  <a:lnTo>
                    <a:pt x="6455" y="716"/>
                  </a:lnTo>
                  <a:cubicBezTo>
                    <a:pt x="6939" y="716"/>
                    <a:pt x="6939" y="1"/>
                    <a:pt x="6455" y="1"/>
                  </a:cubicBezTo>
                  <a:lnTo>
                    <a:pt x="484" y="1"/>
                  </a:lnTo>
                  <a:cubicBezTo>
                    <a:pt x="477" y="1"/>
                    <a:pt x="471" y="1"/>
                    <a:pt x="464"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0" name="Google Shape;8700;p96"/>
            <p:cNvSpPr/>
            <p:nvPr/>
          </p:nvSpPr>
          <p:spPr>
            <a:xfrm>
              <a:off x="1444233" y="3603526"/>
              <a:ext cx="103894" cy="11035"/>
            </a:xfrm>
            <a:custGeom>
              <a:rect b="b" l="l" r="r" t="t"/>
              <a:pathLst>
                <a:path extrusionOk="0" h="737" w="6939">
                  <a:moveTo>
                    <a:pt x="484" y="1"/>
                  </a:moveTo>
                  <a:cubicBezTo>
                    <a:pt x="0" y="1"/>
                    <a:pt x="0" y="737"/>
                    <a:pt x="484" y="737"/>
                  </a:cubicBezTo>
                  <a:lnTo>
                    <a:pt x="6455" y="737"/>
                  </a:lnTo>
                  <a:cubicBezTo>
                    <a:pt x="6939" y="737"/>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1" name="Google Shape;8701;p96"/>
            <p:cNvSpPr/>
            <p:nvPr/>
          </p:nvSpPr>
          <p:spPr>
            <a:xfrm>
              <a:off x="1444233" y="3627452"/>
              <a:ext cx="103894" cy="11035"/>
            </a:xfrm>
            <a:custGeom>
              <a:rect b="b" l="l" r="r" t="t"/>
              <a:pathLst>
                <a:path extrusionOk="0" h="737" w="6939">
                  <a:moveTo>
                    <a:pt x="484" y="1"/>
                  </a:moveTo>
                  <a:cubicBezTo>
                    <a:pt x="0" y="1"/>
                    <a:pt x="0" y="736"/>
                    <a:pt x="484" y="736"/>
                  </a:cubicBezTo>
                  <a:lnTo>
                    <a:pt x="6455" y="736"/>
                  </a:lnTo>
                  <a:cubicBezTo>
                    <a:pt x="6939" y="736"/>
                    <a:pt x="6939" y="1"/>
                    <a:pt x="64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2" name="Google Shape;8702;p96"/>
            <p:cNvSpPr/>
            <p:nvPr/>
          </p:nvSpPr>
          <p:spPr>
            <a:xfrm>
              <a:off x="1390183" y="3448845"/>
              <a:ext cx="55413" cy="37087"/>
            </a:xfrm>
            <a:custGeom>
              <a:rect b="b" l="l" r="r" t="t"/>
              <a:pathLst>
                <a:path extrusionOk="0" h="2477" w="3701">
                  <a:moveTo>
                    <a:pt x="3156" y="0"/>
                  </a:moveTo>
                  <a:cubicBezTo>
                    <a:pt x="3077" y="0"/>
                    <a:pt x="2995" y="28"/>
                    <a:pt x="2917" y="93"/>
                  </a:cubicBezTo>
                  <a:lnTo>
                    <a:pt x="1130" y="1607"/>
                  </a:lnTo>
                  <a:lnTo>
                    <a:pt x="772" y="1228"/>
                  </a:lnTo>
                  <a:cubicBezTo>
                    <a:pt x="722" y="1155"/>
                    <a:pt x="653" y="1124"/>
                    <a:pt x="580" y="1124"/>
                  </a:cubicBezTo>
                  <a:cubicBezTo>
                    <a:pt x="319" y="1124"/>
                    <a:pt x="0" y="1515"/>
                    <a:pt x="247" y="1712"/>
                  </a:cubicBezTo>
                  <a:lnTo>
                    <a:pt x="856" y="2364"/>
                  </a:lnTo>
                  <a:cubicBezTo>
                    <a:pt x="922" y="2440"/>
                    <a:pt x="1010" y="2477"/>
                    <a:pt x="1103" y="2477"/>
                  </a:cubicBezTo>
                  <a:cubicBezTo>
                    <a:pt x="1189" y="2477"/>
                    <a:pt x="1280" y="2445"/>
                    <a:pt x="1361" y="2385"/>
                  </a:cubicBezTo>
                  <a:lnTo>
                    <a:pt x="3400" y="640"/>
                  </a:lnTo>
                  <a:cubicBezTo>
                    <a:pt x="3701" y="406"/>
                    <a:pt x="3458" y="0"/>
                    <a:pt x="3156"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3" name="Google Shape;8703;p96"/>
            <p:cNvSpPr/>
            <p:nvPr/>
          </p:nvSpPr>
          <p:spPr>
            <a:xfrm>
              <a:off x="1390183" y="3521686"/>
              <a:ext cx="54874" cy="37147"/>
            </a:xfrm>
            <a:custGeom>
              <a:rect b="b" l="l" r="r" t="t"/>
              <a:pathLst>
                <a:path extrusionOk="0" h="2481" w="3665">
                  <a:moveTo>
                    <a:pt x="3137" y="0"/>
                  </a:moveTo>
                  <a:cubicBezTo>
                    <a:pt x="3064" y="0"/>
                    <a:pt x="2988" y="25"/>
                    <a:pt x="2917" y="85"/>
                  </a:cubicBezTo>
                  <a:lnTo>
                    <a:pt x="2917" y="106"/>
                  </a:lnTo>
                  <a:lnTo>
                    <a:pt x="1130" y="1619"/>
                  </a:lnTo>
                  <a:lnTo>
                    <a:pt x="772" y="1220"/>
                  </a:lnTo>
                  <a:cubicBezTo>
                    <a:pt x="722" y="1146"/>
                    <a:pt x="653" y="1116"/>
                    <a:pt x="580" y="1116"/>
                  </a:cubicBezTo>
                  <a:cubicBezTo>
                    <a:pt x="319" y="1116"/>
                    <a:pt x="0" y="1506"/>
                    <a:pt x="247" y="1703"/>
                  </a:cubicBezTo>
                  <a:lnTo>
                    <a:pt x="856" y="2355"/>
                  </a:lnTo>
                  <a:cubicBezTo>
                    <a:pt x="927" y="2437"/>
                    <a:pt x="1023" y="2480"/>
                    <a:pt x="1124" y="2480"/>
                  </a:cubicBezTo>
                  <a:cubicBezTo>
                    <a:pt x="1204" y="2480"/>
                    <a:pt x="1286" y="2453"/>
                    <a:pt x="1361" y="2397"/>
                  </a:cubicBezTo>
                  <a:lnTo>
                    <a:pt x="3379" y="652"/>
                  </a:lnTo>
                  <a:cubicBezTo>
                    <a:pt x="3665" y="400"/>
                    <a:pt x="3427" y="0"/>
                    <a:pt x="313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4" name="Google Shape;8704;p96"/>
            <p:cNvSpPr/>
            <p:nvPr/>
          </p:nvSpPr>
          <p:spPr>
            <a:xfrm>
              <a:off x="1390183" y="3595216"/>
              <a:ext cx="55413" cy="37267"/>
            </a:xfrm>
            <a:custGeom>
              <a:rect b="b" l="l" r="r" t="t"/>
              <a:pathLst>
                <a:path extrusionOk="0" h="2489" w="3701">
                  <a:moveTo>
                    <a:pt x="3155" y="1"/>
                  </a:moveTo>
                  <a:cubicBezTo>
                    <a:pt x="3077" y="1"/>
                    <a:pt x="2995" y="28"/>
                    <a:pt x="2917" y="93"/>
                  </a:cubicBezTo>
                  <a:lnTo>
                    <a:pt x="2917" y="114"/>
                  </a:lnTo>
                  <a:lnTo>
                    <a:pt x="1130" y="1628"/>
                  </a:lnTo>
                  <a:lnTo>
                    <a:pt x="772" y="1229"/>
                  </a:lnTo>
                  <a:cubicBezTo>
                    <a:pt x="722" y="1155"/>
                    <a:pt x="653" y="1125"/>
                    <a:pt x="580" y="1125"/>
                  </a:cubicBezTo>
                  <a:cubicBezTo>
                    <a:pt x="319" y="1125"/>
                    <a:pt x="0" y="1515"/>
                    <a:pt x="247" y="1712"/>
                  </a:cubicBezTo>
                  <a:lnTo>
                    <a:pt x="856" y="2364"/>
                  </a:lnTo>
                  <a:cubicBezTo>
                    <a:pt x="927" y="2446"/>
                    <a:pt x="1023" y="2489"/>
                    <a:pt x="1124" y="2489"/>
                  </a:cubicBezTo>
                  <a:cubicBezTo>
                    <a:pt x="1204" y="2489"/>
                    <a:pt x="1286" y="2462"/>
                    <a:pt x="1361" y="2406"/>
                  </a:cubicBezTo>
                  <a:lnTo>
                    <a:pt x="3400" y="661"/>
                  </a:lnTo>
                  <a:cubicBezTo>
                    <a:pt x="3701" y="410"/>
                    <a:pt x="3458" y="1"/>
                    <a:pt x="3155"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5" name="Google Shape;8705;p96"/>
            <p:cNvSpPr/>
            <p:nvPr/>
          </p:nvSpPr>
          <p:spPr>
            <a:xfrm>
              <a:off x="1368682" y="3362409"/>
              <a:ext cx="74309" cy="38734"/>
            </a:xfrm>
            <a:custGeom>
              <a:rect b="b" l="l" r="r" t="t"/>
              <a:pathLst>
                <a:path extrusionOk="0" h="2587" w="4963">
                  <a:moveTo>
                    <a:pt x="736" y="0"/>
                  </a:moveTo>
                  <a:cubicBezTo>
                    <a:pt x="316" y="0"/>
                    <a:pt x="1" y="336"/>
                    <a:pt x="1" y="736"/>
                  </a:cubicBezTo>
                  <a:lnTo>
                    <a:pt x="1" y="2250"/>
                  </a:lnTo>
                  <a:cubicBezTo>
                    <a:pt x="1" y="2439"/>
                    <a:pt x="148" y="2586"/>
                    <a:pt x="337" y="2586"/>
                  </a:cubicBezTo>
                  <a:lnTo>
                    <a:pt x="4626" y="2586"/>
                  </a:lnTo>
                  <a:cubicBezTo>
                    <a:pt x="4815" y="2586"/>
                    <a:pt x="4962" y="2439"/>
                    <a:pt x="4962" y="2250"/>
                  </a:cubicBezTo>
                  <a:lnTo>
                    <a:pt x="4962" y="736"/>
                  </a:lnTo>
                  <a:cubicBezTo>
                    <a:pt x="4962" y="336"/>
                    <a:pt x="4647" y="0"/>
                    <a:pt x="4227"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6" name="Google Shape;8706;p96"/>
            <p:cNvSpPr/>
            <p:nvPr/>
          </p:nvSpPr>
          <p:spPr>
            <a:xfrm>
              <a:off x="1409602" y="3362409"/>
              <a:ext cx="33389" cy="38734"/>
            </a:xfrm>
            <a:custGeom>
              <a:rect b="b" l="l" r="r" t="t"/>
              <a:pathLst>
                <a:path extrusionOk="0" h="2587" w="2230">
                  <a:moveTo>
                    <a:pt x="1" y="0"/>
                  </a:moveTo>
                  <a:cubicBezTo>
                    <a:pt x="400" y="0"/>
                    <a:pt x="737" y="336"/>
                    <a:pt x="737" y="736"/>
                  </a:cubicBezTo>
                  <a:lnTo>
                    <a:pt x="737" y="2250"/>
                  </a:lnTo>
                  <a:cubicBezTo>
                    <a:pt x="737" y="2439"/>
                    <a:pt x="589" y="2586"/>
                    <a:pt x="400" y="2586"/>
                  </a:cubicBezTo>
                  <a:lnTo>
                    <a:pt x="1893" y="2586"/>
                  </a:lnTo>
                  <a:cubicBezTo>
                    <a:pt x="2082" y="2586"/>
                    <a:pt x="2229" y="2439"/>
                    <a:pt x="2229" y="2250"/>
                  </a:cubicBezTo>
                  <a:lnTo>
                    <a:pt x="2229" y="736"/>
                  </a:lnTo>
                  <a:cubicBezTo>
                    <a:pt x="2229" y="336"/>
                    <a:pt x="1893" y="0"/>
                    <a:pt x="1494"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07" name="Google Shape;8707;p96"/>
          <p:cNvGrpSpPr/>
          <p:nvPr/>
        </p:nvGrpSpPr>
        <p:grpSpPr>
          <a:xfrm>
            <a:off x="2187955" y="3675233"/>
            <a:ext cx="351629" cy="282381"/>
            <a:chOff x="2179892" y="3844972"/>
            <a:chExt cx="351629" cy="282381"/>
          </a:xfrm>
        </p:grpSpPr>
        <p:sp>
          <p:nvSpPr>
            <p:cNvPr id="8708" name="Google Shape;8708;p96"/>
            <p:cNvSpPr/>
            <p:nvPr/>
          </p:nvSpPr>
          <p:spPr>
            <a:xfrm>
              <a:off x="2179892"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09" name="Google Shape;8709;p96"/>
            <p:cNvSpPr/>
            <p:nvPr/>
          </p:nvSpPr>
          <p:spPr>
            <a:xfrm>
              <a:off x="2179892" y="3844972"/>
              <a:ext cx="15751" cy="282381"/>
            </a:xfrm>
            <a:custGeom>
              <a:rect b="b" l="l" r="r" t="t"/>
              <a:pathLst>
                <a:path extrusionOk="0" h="18860" w="1052">
                  <a:moveTo>
                    <a:pt x="0" y="0"/>
                  </a:moveTo>
                  <a:lnTo>
                    <a:pt x="0" y="18859"/>
                  </a:lnTo>
                  <a:lnTo>
                    <a:pt x="1052" y="18859"/>
                  </a:lnTo>
                  <a:lnTo>
                    <a:pt x="1052"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0" name="Google Shape;8710;p96"/>
            <p:cNvSpPr/>
            <p:nvPr/>
          </p:nvSpPr>
          <p:spPr>
            <a:xfrm>
              <a:off x="2250083" y="3844972"/>
              <a:ext cx="70535" cy="282381"/>
            </a:xfrm>
            <a:custGeom>
              <a:rect b="b" l="l" r="r" t="t"/>
              <a:pathLst>
                <a:path extrusionOk="0" h="18860" w="4711">
                  <a:moveTo>
                    <a:pt x="1" y="0"/>
                  </a:moveTo>
                  <a:lnTo>
                    <a:pt x="1" y="11732"/>
                  </a:ln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1" name="Google Shape;8711;p96"/>
            <p:cNvSpPr/>
            <p:nvPr/>
          </p:nvSpPr>
          <p:spPr>
            <a:xfrm>
              <a:off x="2250083"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2" name="Google Shape;8712;p96"/>
            <p:cNvSpPr/>
            <p:nvPr/>
          </p:nvSpPr>
          <p:spPr>
            <a:xfrm>
              <a:off x="2320604" y="3844972"/>
              <a:ext cx="70206" cy="282381"/>
            </a:xfrm>
            <a:custGeom>
              <a:rect b="b" l="l" r="r" t="t"/>
              <a:pathLst>
                <a:path extrusionOk="0" h="18860" w="4689">
                  <a:moveTo>
                    <a:pt x="0" y="0"/>
                  </a:moveTo>
                  <a:lnTo>
                    <a:pt x="0" y="18859"/>
                  </a:lnTo>
                  <a:lnTo>
                    <a:pt x="4689" y="18859"/>
                  </a:lnTo>
                  <a:lnTo>
                    <a:pt x="4689" y="11732"/>
                  </a:lnTo>
                  <a:lnTo>
                    <a:pt x="4689"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3" name="Google Shape;8713;p96"/>
            <p:cNvSpPr/>
            <p:nvPr/>
          </p:nvSpPr>
          <p:spPr>
            <a:xfrm>
              <a:off x="2390795" y="3844972"/>
              <a:ext cx="70535" cy="282381"/>
            </a:xfrm>
            <a:custGeom>
              <a:rect b="b" l="l" r="r" t="t"/>
              <a:pathLst>
                <a:path extrusionOk="0" h="18860" w="4711">
                  <a:moveTo>
                    <a:pt x="1" y="0"/>
                  </a:moveTo>
                  <a:lnTo>
                    <a:pt x="1" y="18859"/>
                  </a:lnTo>
                  <a:lnTo>
                    <a:pt x="4710" y="18859"/>
                  </a:lnTo>
                  <a:lnTo>
                    <a:pt x="4710"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4" name="Google Shape;8714;p96"/>
            <p:cNvSpPr/>
            <p:nvPr/>
          </p:nvSpPr>
          <p:spPr>
            <a:xfrm>
              <a:off x="2461315" y="3844972"/>
              <a:ext cx="70206" cy="282381"/>
            </a:xfrm>
            <a:custGeom>
              <a:rect b="b" l="l" r="r" t="t"/>
              <a:pathLst>
                <a:path extrusionOk="0" h="18860" w="4689">
                  <a:moveTo>
                    <a:pt x="0" y="0"/>
                  </a:moveTo>
                  <a:lnTo>
                    <a:pt x="0" y="11732"/>
                  </a:lnTo>
                  <a:lnTo>
                    <a:pt x="0" y="18859"/>
                  </a:lnTo>
                  <a:lnTo>
                    <a:pt x="4688" y="18859"/>
                  </a:lnTo>
                  <a:lnTo>
                    <a:pt x="4688" y="0"/>
                  </a:ln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5" name="Google Shape;8715;p96"/>
            <p:cNvSpPr/>
            <p:nvPr/>
          </p:nvSpPr>
          <p:spPr>
            <a:xfrm>
              <a:off x="2320604"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6" name="Google Shape;8716;p96"/>
            <p:cNvSpPr/>
            <p:nvPr/>
          </p:nvSpPr>
          <p:spPr>
            <a:xfrm>
              <a:off x="2390795" y="3844972"/>
              <a:ext cx="16065" cy="282381"/>
            </a:xfrm>
            <a:custGeom>
              <a:rect b="b" l="l" r="r" t="t"/>
              <a:pathLst>
                <a:path extrusionOk="0" h="18860" w="1073">
                  <a:moveTo>
                    <a:pt x="1" y="0"/>
                  </a:moveTo>
                  <a:lnTo>
                    <a:pt x="1" y="18859"/>
                  </a:lnTo>
                  <a:lnTo>
                    <a:pt x="1073" y="18859"/>
                  </a:lnTo>
                  <a:lnTo>
                    <a:pt x="107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7" name="Google Shape;8717;p96"/>
            <p:cNvSpPr/>
            <p:nvPr/>
          </p:nvSpPr>
          <p:spPr>
            <a:xfrm>
              <a:off x="2461315" y="3844972"/>
              <a:ext cx="15751" cy="282381"/>
            </a:xfrm>
            <a:custGeom>
              <a:rect b="b" l="l" r="r" t="t"/>
              <a:pathLst>
                <a:path extrusionOk="0" h="18860" w="1052">
                  <a:moveTo>
                    <a:pt x="0" y="0"/>
                  </a:moveTo>
                  <a:lnTo>
                    <a:pt x="0" y="18859"/>
                  </a:lnTo>
                  <a:lnTo>
                    <a:pt x="1051" y="18859"/>
                  </a:lnTo>
                  <a:lnTo>
                    <a:pt x="1051"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8" name="Google Shape;8718;p96"/>
            <p:cNvSpPr/>
            <p:nvPr/>
          </p:nvSpPr>
          <p:spPr>
            <a:xfrm>
              <a:off x="2229631"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19" name="Google Shape;8719;p96"/>
            <p:cNvSpPr/>
            <p:nvPr/>
          </p:nvSpPr>
          <p:spPr>
            <a:xfrm>
              <a:off x="2229631"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0" name="Google Shape;8720;p96"/>
            <p:cNvSpPr/>
            <p:nvPr/>
          </p:nvSpPr>
          <p:spPr>
            <a:xfrm>
              <a:off x="2370342" y="3844972"/>
              <a:ext cx="41249" cy="175672"/>
            </a:xfrm>
            <a:custGeom>
              <a:rect b="b" l="l" r="r" t="t"/>
              <a:pathLst>
                <a:path extrusionOk="0" h="11733" w="2755">
                  <a:moveTo>
                    <a:pt x="0" y="0"/>
                  </a:moveTo>
                  <a:lnTo>
                    <a:pt x="0" y="11732"/>
                  </a:lnTo>
                  <a:lnTo>
                    <a:pt x="2754" y="11732"/>
                  </a:lnTo>
                  <a:lnTo>
                    <a:pt x="2754"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1" name="Google Shape;8721;p96"/>
            <p:cNvSpPr/>
            <p:nvPr/>
          </p:nvSpPr>
          <p:spPr>
            <a:xfrm>
              <a:off x="2370342" y="3844972"/>
              <a:ext cx="13550" cy="175672"/>
            </a:xfrm>
            <a:custGeom>
              <a:rect b="b" l="l" r="r" t="t"/>
              <a:pathLst>
                <a:path extrusionOk="0" h="11733" w="905">
                  <a:moveTo>
                    <a:pt x="0" y="0"/>
                  </a:moveTo>
                  <a:lnTo>
                    <a:pt x="0" y="11732"/>
                  </a:lnTo>
                  <a:lnTo>
                    <a:pt x="904" y="11732"/>
                  </a:lnTo>
                  <a:lnTo>
                    <a:pt x="904"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2" name="Google Shape;8722;p96"/>
            <p:cNvSpPr/>
            <p:nvPr/>
          </p:nvSpPr>
          <p:spPr>
            <a:xfrm>
              <a:off x="2440533" y="3844972"/>
              <a:ext cx="41249" cy="175672"/>
            </a:xfrm>
            <a:custGeom>
              <a:rect b="b" l="l" r="r" t="t"/>
              <a:pathLst>
                <a:path extrusionOk="0" h="11733" w="2755">
                  <a:moveTo>
                    <a:pt x="0" y="0"/>
                  </a:moveTo>
                  <a:lnTo>
                    <a:pt x="0" y="11732"/>
                  </a:lnTo>
                  <a:lnTo>
                    <a:pt x="2755" y="11732"/>
                  </a:lnTo>
                  <a:lnTo>
                    <a:pt x="275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3" name="Google Shape;8723;p96"/>
            <p:cNvSpPr/>
            <p:nvPr/>
          </p:nvSpPr>
          <p:spPr>
            <a:xfrm>
              <a:off x="2440533" y="3844972"/>
              <a:ext cx="13550" cy="175672"/>
            </a:xfrm>
            <a:custGeom>
              <a:rect b="b" l="l" r="r" t="t"/>
              <a:pathLst>
                <a:path extrusionOk="0" h="11733" w="905">
                  <a:moveTo>
                    <a:pt x="0" y="0"/>
                  </a:moveTo>
                  <a:lnTo>
                    <a:pt x="0" y="11732"/>
                  </a:lnTo>
                  <a:lnTo>
                    <a:pt x="905" y="11732"/>
                  </a:lnTo>
                  <a:lnTo>
                    <a:pt x="905"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4" name="Google Shape;8724;p96"/>
            <p:cNvSpPr/>
            <p:nvPr/>
          </p:nvSpPr>
          <p:spPr>
            <a:xfrm>
              <a:off x="2244738"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5" name="Google Shape;8725;p96"/>
            <p:cNvSpPr/>
            <p:nvPr/>
          </p:nvSpPr>
          <p:spPr>
            <a:xfrm>
              <a:off x="2315244" y="3844972"/>
              <a:ext cx="10720" cy="282381"/>
            </a:xfrm>
            <a:custGeom>
              <a:rect b="b" l="l" r="r" t="t"/>
              <a:pathLst>
                <a:path extrusionOk="0" h="18860" w="716">
                  <a:moveTo>
                    <a:pt x="1" y="0"/>
                  </a:moveTo>
                  <a:lnTo>
                    <a:pt x="1" y="18859"/>
                  </a:lnTo>
                  <a:lnTo>
                    <a:pt x="716" y="18859"/>
                  </a:lnTo>
                  <a:lnTo>
                    <a:pt x="716"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6" name="Google Shape;8726;p96"/>
            <p:cNvSpPr/>
            <p:nvPr/>
          </p:nvSpPr>
          <p:spPr>
            <a:xfrm>
              <a:off x="2385450" y="3985684"/>
              <a:ext cx="10720" cy="141670"/>
            </a:xfrm>
            <a:custGeom>
              <a:rect b="b" l="l" r="r" t="t"/>
              <a:pathLst>
                <a:path extrusionOk="0" h="9462" w="716">
                  <a:moveTo>
                    <a:pt x="0" y="0"/>
                  </a:moveTo>
                  <a:lnTo>
                    <a:pt x="0"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27" name="Google Shape;8727;p96"/>
            <p:cNvSpPr/>
            <p:nvPr/>
          </p:nvSpPr>
          <p:spPr>
            <a:xfrm>
              <a:off x="2455955" y="3985684"/>
              <a:ext cx="10720" cy="141670"/>
            </a:xfrm>
            <a:custGeom>
              <a:rect b="b" l="l" r="r" t="t"/>
              <a:pathLst>
                <a:path extrusionOk="0" h="9462" w="716">
                  <a:moveTo>
                    <a:pt x="1" y="0"/>
                  </a:moveTo>
                  <a:lnTo>
                    <a:pt x="1" y="9461"/>
                  </a:lnTo>
                  <a:lnTo>
                    <a:pt x="715" y="9461"/>
                  </a:lnTo>
                  <a:lnTo>
                    <a:pt x="715" y="0"/>
                  </a:ln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28" name="Google Shape;8728;p96"/>
          <p:cNvGrpSpPr/>
          <p:nvPr/>
        </p:nvGrpSpPr>
        <p:grpSpPr>
          <a:xfrm>
            <a:off x="3139232" y="3647145"/>
            <a:ext cx="220051" cy="338169"/>
            <a:chOff x="3131170" y="3816884"/>
            <a:chExt cx="220051" cy="338169"/>
          </a:xfrm>
        </p:grpSpPr>
        <p:sp>
          <p:nvSpPr>
            <p:cNvPr id="8729" name="Google Shape;8729;p96"/>
            <p:cNvSpPr/>
            <p:nvPr/>
          </p:nvSpPr>
          <p:spPr>
            <a:xfrm>
              <a:off x="3131170" y="3816884"/>
              <a:ext cx="220051" cy="258530"/>
            </a:xfrm>
            <a:custGeom>
              <a:rect b="b" l="l" r="r" t="t"/>
              <a:pathLst>
                <a:path extrusionOk="0" h="17267" w="14697">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10765" y="17266"/>
                  </a:lnTo>
                  <a:lnTo>
                    <a:pt x="10765" y="15437"/>
                  </a:lnTo>
                  <a:cubicBezTo>
                    <a:pt x="10765" y="15164"/>
                    <a:pt x="10870" y="14912"/>
                    <a:pt x="11060" y="14701"/>
                  </a:cubicBezTo>
                  <a:lnTo>
                    <a:pt x="14276" y="11464"/>
                  </a:lnTo>
                  <a:cubicBezTo>
                    <a:pt x="14655" y="11085"/>
                    <a:pt x="14697" y="10496"/>
                    <a:pt x="14402" y="10055"/>
                  </a:cubicBezTo>
                  <a:lnTo>
                    <a:pt x="7675" y="173"/>
                  </a:lnTo>
                  <a:cubicBezTo>
                    <a:pt x="7601" y="58"/>
                    <a:pt x="7480" y="0"/>
                    <a:pt x="7357"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0" name="Google Shape;8730;p96"/>
            <p:cNvSpPr/>
            <p:nvPr/>
          </p:nvSpPr>
          <p:spPr>
            <a:xfrm>
              <a:off x="3131170" y="3816884"/>
              <a:ext cx="118373" cy="258530"/>
            </a:xfrm>
            <a:custGeom>
              <a:rect b="b" l="l" r="r" t="t"/>
              <a:pathLst>
                <a:path extrusionOk="0" h="17267" w="7906">
                  <a:moveTo>
                    <a:pt x="7357" y="0"/>
                  </a:moveTo>
                  <a:cubicBezTo>
                    <a:pt x="7233" y="0"/>
                    <a:pt x="7107" y="58"/>
                    <a:pt x="7023" y="173"/>
                  </a:cubicBezTo>
                  <a:lnTo>
                    <a:pt x="295" y="10055"/>
                  </a:lnTo>
                  <a:cubicBezTo>
                    <a:pt x="1" y="10496"/>
                    <a:pt x="43" y="11085"/>
                    <a:pt x="421" y="11464"/>
                  </a:cubicBezTo>
                  <a:lnTo>
                    <a:pt x="3638" y="14701"/>
                  </a:lnTo>
                  <a:cubicBezTo>
                    <a:pt x="3827" y="14912"/>
                    <a:pt x="3932" y="15164"/>
                    <a:pt x="3932" y="15437"/>
                  </a:cubicBezTo>
                  <a:lnTo>
                    <a:pt x="3932" y="17266"/>
                  </a:lnTo>
                  <a:lnTo>
                    <a:pt x="5026" y="17266"/>
                  </a:lnTo>
                  <a:lnTo>
                    <a:pt x="5026" y="15437"/>
                  </a:lnTo>
                  <a:cubicBezTo>
                    <a:pt x="5026" y="15164"/>
                    <a:pt x="4921" y="14912"/>
                    <a:pt x="4731" y="14701"/>
                  </a:cubicBezTo>
                  <a:lnTo>
                    <a:pt x="1515" y="11464"/>
                  </a:lnTo>
                  <a:cubicBezTo>
                    <a:pt x="1157" y="11085"/>
                    <a:pt x="1094" y="10496"/>
                    <a:pt x="1388" y="10055"/>
                  </a:cubicBezTo>
                  <a:lnTo>
                    <a:pt x="7906" y="510"/>
                  </a:lnTo>
                  <a:lnTo>
                    <a:pt x="7675" y="173"/>
                  </a:lnTo>
                  <a:cubicBezTo>
                    <a:pt x="7601" y="58"/>
                    <a:pt x="7480" y="0"/>
                    <a:pt x="735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1" name="Google Shape;8731;p96"/>
            <p:cNvSpPr/>
            <p:nvPr/>
          </p:nvSpPr>
          <p:spPr>
            <a:xfrm>
              <a:off x="3235049" y="3816884"/>
              <a:ext cx="12292" cy="179041"/>
            </a:xfrm>
            <a:custGeom>
              <a:rect b="b" l="l" r="r" t="t"/>
              <a:pathLst>
                <a:path extrusionOk="0" h="11958" w="821">
                  <a:moveTo>
                    <a:pt x="419" y="0"/>
                  </a:moveTo>
                  <a:cubicBezTo>
                    <a:pt x="295" y="0"/>
                    <a:pt x="169" y="58"/>
                    <a:pt x="85" y="173"/>
                  </a:cubicBezTo>
                  <a:lnTo>
                    <a:pt x="1" y="321"/>
                  </a:lnTo>
                  <a:lnTo>
                    <a:pt x="1" y="11548"/>
                  </a:lnTo>
                  <a:cubicBezTo>
                    <a:pt x="1" y="11821"/>
                    <a:pt x="206" y="11958"/>
                    <a:pt x="411" y="11958"/>
                  </a:cubicBezTo>
                  <a:cubicBezTo>
                    <a:pt x="616" y="11958"/>
                    <a:pt x="821" y="11821"/>
                    <a:pt x="821" y="11548"/>
                  </a:cubicBezTo>
                  <a:lnTo>
                    <a:pt x="821" y="321"/>
                  </a:lnTo>
                  <a:lnTo>
                    <a:pt x="737" y="173"/>
                  </a:lnTo>
                  <a:cubicBezTo>
                    <a:pt x="663" y="58"/>
                    <a:pt x="542" y="0"/>
                    <a:pt x="419"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2" name="Google Shape;8732;p96"/>
            <p:cNvSpPr/>
            <p:nvPr/>
          </p:nvSpPr>
          <p:spPr>
            <a:xfrm>
              <a:off x="3212396" y="3974350"/>
              <a:ext cx="57929" cy="30858"/>
            </a:xfrm>
            <a:custGeom>
              <a:rect b="b" l="l" r="r" t="t"/>
              <a:pathLst>
                <a:path extrusionOk="0" h="2061" w="3869">
                  <a:moveTo>
                    <a:pt x="1367" y="0"/>
                  </a:moveTo>
                  <a:cubicBezTo>
                    <a:pt x="0" y="0"/>
                    <a:pt x="0" y="2061"/>
                    <a:pt x="1367" y="2061"/>
                  </a:cubicBezTo>
                  <a:lnTo>
                    <a:pt x="2502" y="2061"/>
                  </a:lnTo>
                  <a:cubicBezTo>
                    <a:pt x="3869" y="2061"/>
                    <a:pt x="3869" y="0"/>
                    <a:pt x="2502" y="0"/>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3" name="Google Shape;8733;p96"/>
            <p:cNvSpPr/>
            <p:nvPr/>
          </p:nvSpPr>
          <p:spPr>
            <a:xfrm>
              <a:off x="3213339" y="3981597"/>
              <a:ext cx="56042" cy="23612"/>
            </a:xfrm>
            <a:custGeom>
              <a:rect b="b" l="l" r="r" t="t"/>
              <a:pathLst>
                <a:path extrusionOk="0" h="1577" w="3743">
                  <a:moveTo>
                    <a:pt x="442" y="0"/>
                  </a:moveTo>
                  <a:lnTo>
                    <a:pt x="442" y="0"/>
                  </a:lnTo>
                  <a:cubicBezTo>
                    <a:pt x="0" y="694"/>
                    <a:pt x="484" y="1577"/>
                    <a:pt x="1304" y="1577"/>
                  </a:cubicBezTo>
                  <a:lnTo>
                    <a:pt x="2439" y="1577"/>
                  </a:lnTo>
                  <a:cubicBezTo>
                    <a:pt x="3238" y="1577"/>
                    <a:pt x="3742" y="694"/>
                    <a:pt x="3301" y="0"/>
                  </a:cubicBezTo>
                  <a:lnTo>
                    <a:pt x="3301" y="0"/>
                  </a:lnTo>
                  <a:cubicBezTo>
                    <a:pt x="3112" y="294"/>
                    <a:pt x="2775" y="484"/>
                    <a:pt x="2439" y="484"/>
                  </a:cubicBezTo>
                  <a:lnTo>
                    <a:pt x="1304" y="484"/>
                  </a:lnTo>
                  <a:cubicBezTo>
                    <a:pt x="946" y="484"/>
                    <a:pt x="610" y="294"/>
                    <a:pt x="442"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4" name="Google Shape;8734;p96"/>
            <p:cNvSpPr/>
            <p:nvPr/>
          </p:nvSpPr>
          <p:spPr>
            <a:xfrm>
              <a:off x="3199804" y="4118834"/>
              <a:ext cx="83112" cy="36218"/>
            </a:xfrm>
            <a:custGeom>
              <a:rect b="b" l="l" r="r" t="t"/>
              <a:pathLst>
                <a:path extrusionOk="0" h="2419" w="5551">
                  <a:moveTo>
                    <a:pt x="0" y="1"/>
                  </a:moveTo>
                  <a:lnTo>
                    <a:pt x="0" y="1830"/>
                  </a:lnTo>
                  <a:cubicBezTo>
                    <a:pt x="0" y="2145"/>
                    <a:pt x="252" y="2418"/>
                    <a:pt x="589" y="2418"/>
                  </a:cubicBezTo>
                  <a:lnTo>
                    <a:pt x="4962" y="2418"/>
                  </a:lnTo>
                  <a:cubicBezTo>
                    <a:pt x="5277" y="2418"/>
                    <a:pt x="5551" y="2145"/>
                    <a:pt x="5551" y="1830"/>
                  </a:cubicBezTo>
                  <a:lnTo>
                    <a:pt x="555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5" name="Google Shape;8735;p96"/>
            <p:cNvSpPr/>
            <p:nvPr/>
          </p:nvSpPr>
          <p:spPr>
            <a:xfrm>
              <a:off x="3199804" y="4118834"/>
              <a:ext cx="25199" cy="36218"/>
            </a:xfrm>
            <a:custGeom>
              <a:rect b="b" l="l" r="r" t="t"/>
              <a:pathLst>
                <a:path extrusionOk="0" h="2419" w="1683">
                  <a:moveTo>
                    <a:pt x="0" y="1"/>
                  </a:moveTo>
                  <a:lnTo>
                    <a:pt x="0" y="1830"/>
                  </a:lnTo>
                  <a:cubicBezTo>
                    <a:pt x="0" y="2145"/>
                    <a:pt x="252" y="2418"/>
                    <a:pt x="589" y="2418"/>
                  </a:cubicBezTo>
                  <a:lnTo>
                    <a:pt x="1682" y="2418"/>
                  </a:lnTo>
                  <a:cubicBezTo>
                    <a:pt x="1346" y="2418"/>
                    <a:pt x="1072" y="2145"/>
                    <a:pt x="1093" y="1830"/>
                  </a:cubicBezTo>
                  <a:lnTo>
                    <a:pt x="1093" y="1"/>
                  </a:ln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6" name="Google Shape;8736;p96"/>
            <p:cNvSpPr/>
            <p:nvPr/>
          </p:nvSpPr>
          <p:spPr>
            <a:xfrm>
              <a:off x="3176192" y="4074770"/>
              <a:ext cx="130021" cy="44708"/>
            </a:xfrm>
            <a:custGeom>
              <a:rect b="b" l="l" r="r" t="t"/>
              <a:pathLst>
                <a:path extrusionOk="0" h="2986" w="8684">
                  <a:moveTo>
                    <a:pt x="652" y="0"/>
                  </a:moveTo>
                  <a:cubicBezTo>
                    <a:pt x="295" y="0"/>
                    <a:pt x="0" y="295"/>
                    <a:pt x="0" y="652"/>
                  </a:cubicBezTo>
                  <a:lnTo>
                    <a:pt x="0" y="2334"/>
                  </a:lnTo>
                  <a:cubicBezTo>
                    <a:pt x="0" y="2691"/>
                    <a:pt x="295" y="2986"/>
                    <a:pt x="652" y="2986"/>
                  </a:cubicBezTo>
                  <a:lnTo>
                    <a:pt x="8011" y="2986"/>
                  </a:lnTo>
                  <a:cubicBezTo>
                    <a:pt x="8389" y="2986"/>
                    <a:pt x="8683" y="2691"/>
                    <a:pt x="8683" y="2334"/>
                  </a:cubicBezTo>
                  <a:lnTo>
                    <a:pt x="8683" y="673"/>
                  </a:lnTo>
                  <a:cubicBezTo>
                    <a:pt x="8683" y="295"/>
                    <a:pt x="8389" y="0"/>
                    <a:pt x="8011" y="0"/>
                  </a:cubicBezTo>
                  <a:close/>
                </a:path>
              </a:pathLst>
            </a:custGeom>
            <a:solidFill>
              <a:srgbClr val="E0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37" name="Google Shape;8737;p96"/>
            <p:cNvSpPr/>
            <p:nvPr/>
          </p:nvSpPr>
          <p:spPr>
            <a:xfrm>
              <a:off x="3176192" y="4093336"/>
              <a:ext cx="130021" cy="26142"/>
            </a:xfrm>
            <a:custGeom>
              <a:rect b="b" l="l" r="r" t="t"/>
              <a:pathLst>
                <a:path extrusionOk="0" h="1746" w="8684">
                  <a:moveTo>
                    <a:pt x="0" y="1"/>
                  </a:moveTo>
                  <a:lnTo>
                    <a:pt x="0" y="1094"/>
                  </a:lnTo>
                  <a:cubicBezTo>
                    <a:pt x="0" y="1451"/>
                    <a:pt x="295" y="1746"/>
                    <a:pt x="652" y="1746"/>
                  </a:cubicBezTo>
                  <a:lnTo>
                    <a:pt x="8011" y="1746"/>
                  </a:lnTo>
                  <a:cubicBezTo>
                    <a:pt x="8389" y="1746"/>
                    <a:pt x="8683" y="1451"/>
                    <a:pt x="8683" y="1094"/>
                  </a:cubicBezTo>
                  <a:lnTo>
                    <a:pt x="8683" y="1"/>
                  </a:lnTo>
                  <a:cubicBezTo>
                    <a:pt x="8683" y="358"/>
                    <a:pt x="8389" y="652"/>
                    <a:pt x="8011" y="652"/>
                  </a:cubicBezTo>
                  <a:lnTo>
                    <a:pt x="652" y="652"/>
                  </a:lnTo>
                  <a:cubicBezTo>
                    <a:pt x="295" y="652"/>
                    <a:pt x="0" y="358"/>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38" name="Google Shape;8738;p96"/>
          <p:cNvGrpSpPr/>
          <p:nvPr/>
        </p:nvGrpSpPr>
        <p:grpSpPr>
          <a:xfrm>
            <a:off x="911564" y="3189824"/>
            <a:ext cx="247990" cy="333393"/>
            <a:chOff x="903502" y="3359564"/>
            <a:chExt cx="247990" cy="333393"/>
          </a:xfrm>
        </p:grpSpPr>
        <p:sp>
          <p:nvSpPr>
            <p:cNvPr id="8739" name="Google Shape;8739;p96"/>
            <p:cNvSpPr/>
            <p:nvPr/>
          </p:nvSpPr>
          <p:spPr>
            <a:xfrm>
              <a:off x="903502" y="3364610"/>
              <a:ext cx="247930" cy="328347"/>
            </a:xfrm>
            <a:custGeom>
              <a:rect b="b" l="l" r="r" t="t"/>
              <a:pathLst>
                <a:path extrusionOk="0" h="21930" w="16559">
                  <a:moveTo>
                    <a:pt x="6135" y="0"/>
                  </a:moveTo>
                  <a:lnTo>
                    <a:pt x="6135" y="9272"/>
                  </a:lnTo>
                  <a:cubicBezTo>
                    <a:pt x="6135" y="9503"/>
                    <a:pt x="6072" y="9735"/>
                    <a:pt x="5967" y="9945"/>
                  </a:cubicBezTo>
                  <a:lnTo>
                    <a:pt x="416" y="20352"/>
                  </a:lnTo>
                  <a:cubicBezTo>
                    <a:pt x="1" y="21058"/>
                    <a:pt x="509" y="21929"/>
                    <a:pt x="1313" y="21929"/>
                  </a:cubicBezTo>
                  <a:cubicBezTo>
                    <a:pt x="1322" y="21929"/>
                    <a:pt x="1332" y="21929"/>
                    <a:pt x="1341" y="21929"/>
                  </a:cubicBezTo>
                  <a:lnTo>
                    <a:pt x="15217" y="21929"/>
                  </a:lnTo>
                  <a:cubicBezTo>
                    <a:pt x="15227" y="21929"/>
                    <a:pt x="15236" y="21929"/>
                    <a:pt x="15246" y="21929"/>
                  </a:cubicBezTo>
                  <a:cubicBezTo>
                    <a:pt x="16049" y="21929"/>
                    <a:pt x="16558" y="21058"/>
                    <a:pt x="16163" y="20352"/>
                  </a:cubicBezTo>
                  <a:lnTo>
                    <a:pt x="10592" y="9945"/>
                  </a:lnTo>
                  <a:cubicBezTo>
                    <a:pt x="10487" y="9735"/>
                    <a:pt x="10424" y="9503"/>
                    <a:pt x="10424" y="9272"/>
                  </a:cubicBezTo>
                  <a:lnTo>
                    <a:pt x="1042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0" name="Google Shape;8740;p96"/>
            <p:cNvSpPr/>
            <p:nvPr/>
          </p:nvSpPr>
          <p:spPr>
            <a:xfrm>
              <a:off x="1032175" y="3364610"/>
              <a:ext cx="119316" cy="328347"/>
            </a:xfrm>
            <a:custGeom>
              <a:rect b="b" l="l" r="r" t="t"/>
              <a:pathLst>
                <a:path extrusionOk="0" h="21930" w="7969">
                  <a:moveTo>
                    <a:pt x="1" y="0"/>
                  </a:moveTo>
                  <a:lnTo>
                    <a:pt x="1" y="9398"/>
                  </a:lnTo>
                  <a:cubicBezTo>
                    <a:pt x="1" y="9545"/>
                    <a:pt x="43" y="9693"/>
                    <a:pt x="106" y="9840"/>
                  </a:cubicBezTo>
                  <a:lnTo>
                    <a:pt x="5740" y="20352"/>
                  </a:lnTo>
                  <a:cubicBezTo>
                    <a:pt x="6151" y="21050"/>
                    <a:pt x="5639" y="21908"/>
                    <a:pt x="4851" y="21929"/>
                  </a:cubicBezTo>
                  <a:lnTo>
                    <a:pt x="6644" y="21929"/>
                  </a:lnTo>
                  <a:cubicBezTo>
                    <a:pt x="7464" y="21929"/>
                    <a:pt x="7969" y="21067"/>
                    <a:pt x="7569" y="20352"/>
                  </a:cubicBezTo>
                  <a:lnTo>
                    <a:pt x="1998" y="9945"/>
                  </a:lnTo>
                  <a:cubicBezTo>
                    <a:pt x="1893" y="9735"/>
                    <a:pt x="1830" y="9503"/>
                    <a:pt x="1830" y="9272"/>
                  </a:cubicBezTo>
                  <a:lnTo>
                    <a:pt x="1830" y="0"/>
                  </a:lnTo>
                  <a:close/>
                  <a:moveTo>
                    <a:pt x="4794" y="21929"/>
                  </a:moveTo>
                  <a:cubicBezTo>
                    <a:pt x="4804" y="21929"/>
                    <a:pt x="4813" y="21929"/>
                    <a:pt x="4823" y="21929"/>
                  </a:cubicBezTo>
                  <a:cubicBezTo>
                    <a:pt x="4832" y="21929"/>
                    <a:pt x="4842" y="21929"/>
                    <a:pt x="4851" y="21929"/>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1" name="Google Shape;8741;p96"/>
            <p:cNvSpPr/>
            <p:nvPr/>
          </p:nvSpPr>
          <p:spPr>
            <a:xfrm>
              <a:off x="953480" y="3587460"/>
              <a:ext cx="147958" cy="77782"/>
            </a:xfrm>
            <a:custGeom>
              <a:rect b="b" l="l" r="r" t="t"/>
              <a:pathLst>
                <a:path extrusionOk="0" h="5195" w="9882">
                  <a:moveTo>
                    <a:pt x="4928" y="0"/>
                  </a:moveTo>
                  <a:cubicBezTo>
                    <a:pt x="4207" y="0"/>
                    <a:pt x="3485" y="85"/>
                    <a:pt x="2776" y="254"/>
                  </a:cubicBezTo>
                  <a:cubicBezTo>
                    <a:pt x="2523" y="296"/>
                    <a:pt x="2313" y="464"/>
                    <a:pt x="2187" y="695"/>
                  </a:cubicBezTo>
                  <a:lnTo>
                    <a:pt x="169" y="4501"/>
                  </a:lnTo>
                  <a:cubicBezTo>
                    <a:pt x="1" y="4816"/>
                    <a:pt x="211" y="5195"/>
                    <a:pt x="568" y="5195"/>
                  </a:cubicBezTo>
                  <a:lnTo>
                    <a:pt x="9314" y="5195"/>
                  </a:lnTo>
                  <a:cubicBezTo>
                    <a:pt x="9672" y="5195"/>
                    <a:pt x="9882" y="4816"/>
                    <a:pt x="9735" y="4522"/>
                  </a:cubicBezTo>
                  <a:lnTo>
                    <a:pt x="7716" y="716"/>
                  </a:lnTo>
                  <a:cubicBezTo>
                    <a:pt x="7590" y="464"/>
                    <a:pt x="7359" y="296"/>
                    <a:pt x="7086" y="254"/>
                  </a:cubicBezTo>
                  <a:lnTo>
                    <a:pt x="6791" y="191"/>
                  </a:lnTo>
                  <a:cubicBezTo>
                    <a:pt x="6176" y="64"/>
                    <a:pt x="5552" y="0"/>
                    <a:pt x="492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2" name="Google Shape;8742;p96"/>
            <p:cNvSpPr/>
            <p:nvPr/>
          </p:nvSpPr>
          <p:spPr>
            <a:xfrm>
              <a:off x="1013295" y="3587490"/>
              <a:ext cx="88473" cy="77752"/>
            </a:xfrm>
            <a:custGeom>
              <a:rect b="b" l="l" r="r" t="t"/>
              <a:pathLst>
                <a:path extrusionOk="0" h="5193" w="5909">
                  <a:moveTo>
                    <a:pt x="906" y="0"/>
                  </a:moveTo>
                  <a:cubicBezTo>
                    <a:pt x="603" y="0"/>
                    <a:pt x="300" y="14"/>
                    <a:pt x="0" y="42"/>
                  </a:cubicBezTo>
                  <a:cubicBezTo>
                    <a:pt x="316" y="84"/>
                    <a:pt x="631" y="126"/>
                    <a:pt x="967" y="189"/>
                  </a:cubicBezTo>
                  <a:lnTo>
                    <a:pt x="1262" y="252"/>
                  </a:lnTo>
                  <a:cubicBezTo>
                    <a:pt x="1535" y="294"/>
                    <a:pt x="1766" y="462"/>
                    <a:pt x="1892" y="714"/>
                  </a:cubicBezTo>
                  <a:lnTo>
                    <a:pt x="3911" y="4499"/>
                  </a:lnTo>
                  <a:cubicBezTo>
                    <a:pt x="4079" y="4814"/>
                    <a:pt x="3848" y="5193"/>
                    <a:pt x="3490" y="5193"/>
                  </a:cubicBezTo>
                  <a:lnTo>
                    <a:pt x="5340" y="5193"/>
                  </a:lnTo>
                  <a:cubicBezTo>
                    <a:pt x="5677" y="5172"/>
                    <a:pt x="5908" y="4793"/>
                    <a:pt x="5740" y="4499"/>
                  </a:cubicBezTo>
                  <a:lnTo>
                    <a:pt x="3721" y="714"/>
                  </a:lnTo>
                  <a:cubicBezTo>
                    <a:pt x="3595" y="462"/>
                    <a:pt x="3364" y="294"/>
                    <a:pt x="3091" y="252"/>
                  </a:cubicBezTo>
                  <a:lnTo>
                    <a:pt x="2796" y="189"/>
                  </a:lnTo>
                  <a:cubicBezTo>
                    <a:pt x="2172" y="61"/>
                    <a:pt x="1537" y="0"/>
                    <a:pt x="906"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3" name="Google Shape;8743;p96"/>
            <p:cNvSpPr/>
            <p:nvPr/>
          </p:nvSpPr>
          <p:spPr>
            <a:xfrm>
              <a:off x="1048226" y="3630282"/>
              <a:ext cx="19854" cy="17323"/>
            </a:xfrm>
            <a:custGeom>
              <a:rect b="b" l="l" r="r" t="t"/>
              <a:pathLst>
                <a:path extrusionOk="0" h="1157" w="1326">
                  <a:moveTo>
                    <a:pt x="758" y="1"/>
                  </a:moveTo>
                  <a:cubicBezTo>
                    <a:pt x="253" y="1"/>
                    <a:pt x="1" y="632"/>
                    <a:pt x="358" y="989"/>
                  </a:cubicBezTo>
                  <a:cubicBezTo>
                    <a:pt x="474" y="1105"/>
                    <a:pt x="616" y="1157"/>
                    <a:pt x="756" y="1157"/>
                  </a:cubicBezTo>
                  <a:cubicBezTo>
                    <a:pt x="1047" y="1157"/>
                    <a:pt x="1325" y="931"/>
                    <a:pt x="1325" y="590"/>
                  </a:cubicBezTo>
                  <a:cubicBezTo>
                    <a:pt x="1325" y="274"/>
                    <a:pt x="1073" y="1"/>
                    <a:pt x="75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4" name="Google Shape;8744;p96"/>
            <p:cNvSpPr/>
            <p:nvPr/>
          </p:nvSpPr>
          <p:spPr>
            <a:xfrm>
              <a:off x="1056101" y="3630282"/>
              <a:ext cx="12682" cy="17173"/>
            </a:xfrm>
            <a:custGeom>
              <a:rect b="b" l="l" r="r" t="t"/>
              <a:pathLst>
                <a:path extrusionOk="0" h="1147" w="847">
                  <a:moveTo>
                    <a:pt x="232" y="1"/>
                  </a:moveTo>
                  <a:cubicBezTo>
                    <a:pt x="169" y="1"/>
                    <a:pt x="85" y="22"/>
                    <a:pt x="0" y="64"/>
                  </a:cubicBezTo>
                  <a:cubicBezTo>
                    <a:pt x="484" y="253"/>
                    <a:pt x="484" y="905"/>
                    <a:pt x="0" y="1115"/>
                  </a:cubicBezTo>
                  <a:cubicBezTo>
                    <a:pt x="55" y="1137"/>
                    <a:pt x="106" y="1147"/>
                    <a:pt x="154" y="1147"/>
                  </a:cubicBezTo>
                  <a:cubicBezTo>
                    <a:pt x="671" y="1147"/>
                    <a:pt x="847" y="22"/>
                    <a:pt x="232" y="22"/>
                  </a:cubicBezTo>
                  <a:lnTo>
                    <a:pt x="232"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5" name="Google Shape;8745;p96"/>
            <p:cNvSpPr/>
            <p:nvPr/>
          </p:nvSpPr>
          <p:spPr>
            <a:xfrm>
              <a:off x="981493" y="3635013"/>
              <a:ext cx="19854" cy="16994"/>
            </a:xfrm>
            <a:custGeom>
              <a:rect b="b" l="l" r="r" t="t"/>
              <a:pathLst>
                <a:path extrusionOk="0" h="1135" w="1326">
                  <a:moveTo>
                    <a:pt x="758" y="0"/>
                  </a:moveTo>
                  <a:cubicBezTo>
                    <a:pt x="253" y="0"/>
                    <a:pt x="1" y="610"/>
                    <a:pt x="358" y="967"/>
                  </a:cubicBezTo>
                  <a:cubicBezTo>
                    <a:pt x="474" y="1083"/>
                    <a:pt x="616" y="1135"/>
                    <a:pt x="755" y="1135"/>
                  </a:cubicBezTo>
                  <a:cubicBezTo>
                    <a:pt x="1047" y="1135"/>
                    <a:pt x="1325" y="909"/>
                    <a:pt x="1325" y="568"/>
                  </a:cubicBezTo>
                  <a:cubicBezTo>
                    <a:pt x="1325" y="253"/>
                    <a:pt x="1073" y="0"/>
                    <a:pt x="75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6" name="Google Shape;8746;p96"/>
            <p:cNvSpPr/>
            <p:nvPr/>
          </p:nvSpPr>
          <p:spPr>
            <a:xfrm>
              <a:off x="989369" y="3635013"/>
              <a:ext cx="12682" cy="16844"/>
            </a:xfrm>
            <a:custGeom>
              <a:rect b="b" l="l" r="r" t="t"/>
              <a:pathLst>
                <a:path extrusionOk="0" h="1125" w="847">
                  <a:moveTo>
                    <a:pt x="232" y="0"/>
                  </a:moveTo>
                  <a:cubicBezTo>
                    <a:pt x="169" y="0"/>
                    <a:pt x="84" y="0"/>
                    <a:pt x="0" y="42"/>
                  </a:cubicBezTo>
                  <a:cubicBezTo>
                    <a:pt x="484" y="231"/>
                    <a:pt x="484" y="904"/>
                    <a:pt x="0" y="1093"/>
                  </a:cubicBezTo>
                  <a:cubicBezTo>
                    <a:pt x="54" y="1115"/>
                    <a:pt x="106" y="1125"/>
                    <a:pt x="154" y="1125"/>
                  </a:cubicBezTo>
                  <a:cubicBezTo>
                    <a:pt x="671" y="1125"/>
                    <a:pt x="847" y="0"/>
                    <a:pt x="23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7" name="Google Shape;8747;p96"/>
            <p:cNvSpPr/>
            <p:nvPr/>
          </p:nvSpPr>
          <p:spPr>
            <a:xfrm>
              <a:off x="1008249" y="3606041"/>
              <a:ext cx="24255" cy="20602"/>
            </a:xfrm>
            <a:custGeom>
              <a:rect b="b" l="l" r="r" t="t"/>
              <a:pathLst>
                <a:path extrusionOk="0" h="1376" w="1620">
                  <a:moveTo>
                    <a:pt x="926" y="1"/>
                  </a:moveTo>
                  <a:cubicBezTo>
                    <a:pt x="316" y="1"/>
                    <a:pt x="1" y="737"/>
                    <a:pt x="421" y="1178"/>
                  </a:cubicBezTo>
                  <a:cubicBezTo>
                    <a:pt x="564" y="1314"/>
                    <a:pt x="738" y="1376"/>
                    <a:pt x="907" y="1376"/>
                  </a:cubicBezTo>
                  <a:cubicBezTo>
                    <a:pt x="1262" y="1376"/>
                    <a:pt x="1599" y="1107"/>
                    <a:pt x="1599" y="695"/>
                  </a:cubicBezTo>
                  <a:cubicBezTo>
                    <a:pt x="1620" y="316"/>
                    <a:pt x="1304" y="1"/>
                    <a:pt x="92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8" name="Google Shape;8748;p96"/>
            <p:cNvSpPr/>
            <p:nvPr/>
          </p:nvSpPr>
          <p:spPr>
            <a:xfrm>
              <a:off x="1018011" y="3606041"/>
              <a:ext cx="14179" cy="20662"/>
            </a:xfrm>
            <a:custGeom>
              <a:rect b="b" l="l" r="r" t="t"/>
              <a:pathLst>
                <a:path extrusionOk="0" h="1380" w="947">
                  <a:moveTo>
                    <a:pt x="278" y="0"/>
                  </a:moveTo>
                  <a:cubicBezTo>
                    <a:pt x="186" y="0"/>
                    <a:pt x="92" y="20"/>
                    <a:pt x="1" y="64"/>
                  </a:cubicBezTo>
                  <a:cubicBezTo>
                    <a:pt x="547" y="295"/>
                    <a:pt x="547" y="1073"/>
                    <a:pt x="1" y="1326"/>
                  </a:cubicBezTo>
                  <a:cubicBezTo>
                    <a:pt x="86" y="1362"/>
                    <a:pt x="174" y="1379"/>
                    <a:pt x="260" y="1379"/>
                  </a:cubicBezTo>
                  <a:cubicBezTo>
                    <a:pt x="618" y="1379"/>
                    <a:pt x="947" y="1085"/>
                    <a:pt x="947" y="695"/>
                  </a:cubicBezTo>
                  <a:cubicBezTo>
                    <a:pt x="947" y="295"/>
                    <a:pt x="629" y="0"/>
                    <a:pt x="278"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49" name="Google Shape;8749;p96"/>
            <p:cNvSpPr/>
            <p:nvPr/>
          </p:nvSpPr>
          <p:spPr>
            <a:xfrm>
              <a:off x="995657" y="3550329"/>
              <a:ext cx="24255" cy="20602"/>
            </a:xfrm>
            <a:custGeom>
              <a:rect b="b" l="l" r="r" t="t"/>
              <a:pathLst>
                <a:path extrusionOk="0" h="1376" w="1620">
                  <a:moveTo>
                    <a:pt x="926" y="1"/>
                  </a:moveTo>
                  <a:cubicBezTo>
                    <a:pt x="316" y="1"/>
                    <a:pt x="1" y="737"/>
                    <a:pt x="442" y="1178"/>
                  </a:cubicBezTo>
                  <a:cubicBezTo>
                    <a:pt x="578" y="1314"/>
                    <a:pt x="747" y="1375"/>
                    <a:pt x="914" y="1375"/>
                  </a:cubicBezTo>
                  <a:cubicBezTo>
                    <a:pt x="1264" y="1375"/>
                    <a:pt x="1605" y="1107"/>
                    <a:pt x="1620" y="694"/>
                  </a:cubicBezTo>
                  <a:cubicBezTo>
                    <a:pt x="1620" y="316"/>
                    <a:pt x="1304" y="1"/>
                    <a:pt x="926"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0" name="Google Shape;8750;p96"/>
            <p:cNvSpPr/>
            <p:nvPr/>
          </p:nvSpPr>
          <p:spPr>
            <a:xfrm>
              <a:off x="1004790" y="3550329"/>
              <a:ext cx="15751" cy="20363"/>
            </a:xfrm>
            <a:custGeom>
              <a:rect b="b" l="l" r="r" t="t"/>
              <a:pathLst>
                <a:path extrusionOk="0" h="1360" w="1052">
                  <a:moveTo>
                    <a:pt x="316" y="1"/>
                  </a:moveTo>
                  <a:cubicBezTo>
                    <a:pt x="211" y="1"/>
                    <a:pt x="106" y="22"/>
                    <a:pt x="1" y="64"/>
                  </a:cubicBezTo>
                  <a:cubicBezTo>
                    <a:pt x="526" y="316"/>
                    <a:pt x="526" y="1052"/>
                    <a:pt x="1" y="1304"/>
                  </a:cubicBezTo>
                  <a:cubicBezTo>
                    <a:pt x="90" y="1342"/>
                    <a:pt x="182" y="1359"/>
                    <a:pt x="273" y="1359"/>
                  </a:cubicBezTo>
                  <a:cubicBezTo>
                    <a:pt x="588" y="1359"/>
                    <a:pt x="881" y="1147"/>
                    <a:pt x="947" y="821"/>
                  </a:cubicBezTo>
                  <a:cubicBezTo>
                    <a:pt x="1052" y="400"/>
                    <a:pt x="736" y="1"/>
                    <a:pt x="31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1" name="Google Shape;8751;p96"/>
            <p:cNvSpPr/>
            <p:nvPr/>
          </p:nvSpPr>
          <p:spPr>
            <a:xfrm>
              <a:off x="1026830" y="3523558"/>
              <a:ext cx="23941" cy="20437"/>
            </a:xfrm>
            <a:custGeom>
              <a:rect b="b" l="l" r="r" t="t"/>
              <a:pathLst>
                <a:path extrusionOk="0" h="1365" w="1599">
                  <a:moveTo>
                    <a:pt x="940" y="1"/>
                  </a:moveTo>
                  <a:cubicBezTo>
                    <a:pt x="928" y="1"/>
                    <a:pt x="916" y="1"/>
                    <a:pt x="904" y="2"/>
                  </a:cubicBezTo>
                  <a:cubicBezTo>
                    <a:pt x="295" y="2"/>
                    <a:pt x="0" y="737"/>
                    <a:pt x="421" y="1158"/>
                  </a:cubicBezTo>
                  <a:cubicBezTo>
                    <a:pt x="564" y="1301"/>
                    <a:pt x="737" y="1364"/>
                    <a:pt x="907" y="1364"/>
                  </a:cubicBezTo>
                  <a:cubicBezTo>
                    <a:pt x="1261" y="1364"/>
                    <a:pt x="1598" y="1087"/>
                    <a:pt x="1598" y="674"/>
                  </a:cubicBezTo>
                  <a:cubicBezTo>
                    <a:pt x="1598" y="308"/>
                    <a:pt x="1302" y="1"/>
                    <a:pt x="940"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2" name="Google Shape;8752;p96"/>
            <p:cNvSpPr/>
            <p:nvPr/>
          </p:nvSpPr>
          <p:spPr>
            <a:xfrm>
              <a:off x="1035948" y="3523258"/>
              <a:ext cx="15766" cy="20677"/>
            </a:xfrm>
            <a:custGeom>
              <a:rect b="b" l="l" r="r" t="t"/>
              <a:pathLst>
                <a:path extrusionOk="0" h="1381" w="1053">
                  <a:moveTo>
                    <a:pt x="295" y="1"/>
                  </a:moveTo>
                  <a:lnTo>
                    <a:pt x="295" y="22"/>
                  </a:lnTo>
                  <a:cubicBezTo>
                    <a:pt x="190" y="22"/>
                    <a:pt x="106" y="43"/>
                    <a:pt x="1" y="85"/>
                  </a:cubicBezTo>
                  <a:cubicBezTo>
                    <a:pt x="527" y="316"/>
                    <a:pt x="527" y="1073"/>
                    <a:pt x="1" y="1325"/>
                  </a:cubicBezTo>
                  <a:cubicBezTo>
                    <a:pt x="90" y="1363"/>
                    <a:pt x="183" y="1380"/>
                    <a:pt x="274" y="1380"/>
                  </a:cubicBezTo>
                  <a:cubicBezTo>
                    <a:pt x="588" y="1380"/>
                    <a:pt x="882" y="1168"/>
                    <a:pt x="947" y="842"/>
                  </a:cubicBezTo>
                  <a:cubicBezTo>
                    <a:pt x="1052" y="421"/>
                    <a:pt x="737" y="22"/>
                    <a:pt x="295"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3" name="Google Shape;8753;p96"/>
            <p:cNvSpPr/>
            <p:nvPr/>
          </p:nvSpPr>
          <p:spPr>
            <a:xfrm>
              <a:off x="1012666" y="3484854"/>
              <a:ext cx="19839" cy="17144"/>
            </a:xfrm>
            <a:custGeom>
              <a:rect b="b" l="l" r="r" t="t"/>
              <a:pathLst>
                <a:path extrusionOk="0" h="1145" w="1325">
                  <a:moveTo>
                    <a:pt x="757" y="1"/>
                  </a:moveTo>
                  <a:cubicBezTo>
                    <a:pt x="252" y="1"/>
                    <a:pt x="0" y="610"/>
                    <a:pt x="358" y="968"/>
                  </a:cubicBezTo>
                  <a:cubicBezTo>
                    <a:pt x="473" y="1090"/>
                    <a:pt x="616" y="1145"/>
                    <a:pt x="755" y="1145"/>
                  </a:cubicBezTo>
                  <a:cubicBezTo>
                    <a:pt x="1046" y="1145"/>
                    <a:pt x="1325" y="909"/>
                    <a:pt x="1325" y="568"/>
                  </a:cubicBezTo>
                  <a:cubicBezTo>
                    <a:pt x="1325" y="253"/>
                    <a:pt x="1072" y="1"/>
                    <a:pt x="75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4" name="Google Shape;8754;p96"/>
            <p:cNvSpPr/>
            <p:nvPr/>
          </p:nvSpPr>
          <p:spPr>
            <a:xfrm>
              <a:off x="1020527" y="3484854"/>
              <a:ext cx="12622" cy="16934"/>
            </a:xfrm>
            <a:custGeom>
              <a:rect b="b" l="l" r="r" t="t"/>
              <a:pathLst>
                <a:path extrusionOk="0" h="1131" w="843">
                  <a:moveTo>
                    <a:pt x="232" y="1"/>
                  </a:moveTo>
                  <a:cubicBezTo>
                    <a:pt x="169" y="1"/>
                    <a:pt x="85" y="22"/>
                    <a:pt x="1" y="43"/>
                  </a:cubicBezTo>
                  <a:cubicBezTo>
                    <a:pt x="484" y="253"/>
                    <a:pt x="484" y="905"/>
                    <a:pt x="1" y="1094"/>
                  </a:cubicBezTo>
                  <a:cubicBezTo>
                    <a:pt x="59" y="1119"/>
                    <a:pt x="114" y="1130"/>
                    <a:pt x="166" y="1130"/>
                  </a:cubicBezTo>
                  <a:cubicBezTo>
                    <a:pt x="674" y="1130"/>
                    <a:pt x="843" y="20"/>
                    <a:pt x="232"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5" name="Google Shape;8755;p96"/>
            <p:cNvSpPr/>
            <p:nvPr/>
          </p:nvSpPr>
          <p:spPr>
            <a:xfrm>
              <a:off x="918534" y="3642559"/>
              <a:ext cx="24884" cy="10091"/>
            </a:xfrm>
            <a:custGeom>
              <a:rect b="b" l="l" r="r" t="t"/>
              <a:pathLst>
                <a:path extrusionOk="0" h="674" w="1662">
                  <a:moveTo>
                    <a:pt x="358" y="1"/>
                  </a:moveTo>
                  <a:lnTo>
                    <a:pt x="1" y="674"/>
                  </a:lnTo>
                  <a:lnTo>
                    <a:pt x="1325" y="674"/>
                  </a:lnTo>
                  <a:cubicBezTo>
                    <a:pt x="1515" y="674"/>
                    <a:pt x="1662" y="526"/>
                    <a:pt x="1662" y="337"/>
                  </a:cubicBezTo>
                  <a:cubicBezTo>
                    <a:pt x="1662" y="148"/>
                    <a:pt x="1494"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6" name="Google Shape;8756;p96"/>
            <p:cNvSpPr/>
            <p:nvPr/>
          </p:nvSpPr>
          <p:spPr>
            <a:xfrm>
              <a:off x="933342" y="3615175"/>
              <a:ext cx="24555" cy="10091"/>
            </a:xfrm>
            <a:custGeom>
              <a:rect b="b" l="l" r="r" t="t"/>
              <a:pathLst>
                <a:path extrusionOk="0" h="674" w="1640">
                  <a:moveTo>
                    <a:pt x="357" y="1"/>
                  </a:moveTo>
                  <a:lnTo>
                    <a:pt x="0" y="673"/>
                  </a:lnTo>
                  <a:lnTo>
                    <a:pt x="1304" y="673"/>
                  </a:lnTo>
                  <a:cubicBezTo>
                    <a:pt x="1493" y="673"/>
                    <a:pt x="1640" y="526"/>
                    <a:pt x="1640" y="337"/>
                  </a:cubicBezTo>
                  <a:cubicBezTo>
                    <a:pt x="1640"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7" name="Google Shape;8757;p96"/>
            <p:cNvSpPr/>
            <p:nvPr/>
          </p:nvSpPr>
          <p:spPr>
            <a:xfrm>
              <a:off x="947820" y="3587790"/>
              <a:ext cx="24884" cy="10091"/>
            </a:xfrm>
            <a:custGeom>
              <a:rect b="b" l="l" r="r" t="t"/>
              <a:pathLst>
                <a:path extrusionOk="0" h="674" w="1662">
                  <a:moveTo>
                    <a:pt x="358" y="1"/>
                  </a:moveTo>
                  <a:lnTo>
                    <a:pt x="0" y="673"/>
                  </a:lnTo>
                  <a:lnTo>
                    <a:pt x="1304" y="673"/>
                  </a:lnTo>
                  <a:cubicBezTo>
                    <a:pt x="1493" y="673"/>
                    <a:pt x="1661" y="526"/>
                    <a:pt x="1661" y="337"/>
                  </a:cubicBezTo>
                  <a:cubicBezTo>
                    <a:pt x="1661" y="148"/>
                    <a:pt x="1493" y="1"/>
                    <a:pt x="1304"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8" name="Google Shape;8758;p96"/>
            <p:cNvSpPr/>
            <p:nvPr/>
          </p:nvSpPr>
          <p:spPr>
            <a:xfrm>
              <a:off x="962299" y="3560405"/>
              <a:ext cx="24884" cy="10406"/>
            </a:xfrm>
            <a:custGeom>
              <a:rect b="b" l="l" r="r" t="t"/>
              <a:pathLst>
                <a:path extrusionOk="0" h="695" w="1662">
                  <a:moveTo>
                    <a:pt x="379" y="0"/>
                  </a:moveTo>
                  <a:lnTo>
                    <a:pt x="0" y="694"/>
                  </a:lnTo>
                  <a:lnTo>
                    <a:pt x="1325" y="694"/>
                  </a:lnTo>
                  <a:cubicBezTo>
                    <a:pt x="1514" y="694"/>
                    <a:pt x="1661" y="526"/>
                    <a:pt x="1661" y="337"/>
                  </a:cubicBezTo>
                  <a:cubicBezTo>
                    <a:pt x="1640" y="148"/>
                    <a:pt x="1493" y="0"/>
                    <a:pt x="130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59" name="Google Shape;8759;p96"/>
            <p:cNvSpPr/>
            <p:nvPr/>
          </p:nvSpPr>
          <p:spPr>
            <a:xfrm>
              <a:off x="984637" y="3359564"/>
              <a:ext cx="85957" cy="26456"/>
            </a:xfrm>
            <a:custGeom>
              <a:rect b="b" l="l" r="r" t="t"/>
              <a:pathLst>
                <a:path extrusionOk="0" h="1767" w="5741">
                  <a:moveTo>
                    <a:pt x="442" y="1"/>
                  </a:moveTo>
                  <a:cubicBezTo>
                    <a:pt x="190" y="1"/>
                    <a:pt x="1" y="190"/>
                    <a:pt x="1" y="442"/>
                  </a:cubicBezTo>
                  <a:lnTo>
                    <a:pt x="1" y="1325"/>
                  </a:lnTo>
                  <a:cubicBezTo>
                    <a:pt x="1" y="1557"/>
                    <a:pt x="190" y="1767"/>
                    <a:pt x="442" y="1767"/>
                  </a:cubicBezTo>
                  <a:lnTo>
                    <a:pt x="5299" y="1767"/>
                  </a:lnTo>
                  <a:cubicBezTo>
                    <a:pt x="5530" y="1767"/>
                    <a:pt x="5741" y="1557"/>
                    <a:pt x="5741" y="1325"/>
                  </a:cubicBezTo>
                  <a:lnTo>
                    <a:pt x="5741" y="442"/>
                  </a:lnTo>
                  <a:cubicBezTo>
                    <a:pt x="5720" y="190"/>
                    <a:pt x="5530" y="1"/>
                    <a:pt x="529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0" name="Google Shape;8760;p96"/>
            <p:cNvSpPr/>
            <p:nvPr/>
          </p:nvSpPr>
          <p:spPr>
            <a:xfrm>
              <a:off x="1037535" y="3359564"/>
              <a:ext cx="33059" cy="26456"/>
            </a:xfrm>
            <a:custGeom>
              <a:rect b="b" l="l" r="r" t="t"/>
              <a:pathLst>
                <a:path extrusionOk="0" h="1767" w="2208">
                  <a:moveTo>
                    <a:pt x="0" y="1"/>
                  </a:moveTo>
                  <a:cubicBezTo>
                    <a:pt x="231" y="1"/>
                    <a:pt x="421" y="190"/>
                    <a:pt x="442" y="442"/>
                  </a:cubicBezTo>
                  <a:lnTo>
                    <a:pt x="442" y="1325"/>
                  </a:lnTo>
                  <a:cubicBezTo>
                    <a:pt x="442" y="1557"/>
                    <a:pt x="231" y="1767"/>
                    <a:pt x="0" y="1767"/>
                  </a:cubicBezTo>
                  <a:lnTo>
                    <a:pt x="1766" y="1767"/>
                  </a:lnTo>
                  <a:cubicBezTo>
                    <a:pt x="1997" y="1767"/>
                    <a:pt x="2208" y="1557"/>
                    <a:pt x="2208" y="1325"/>
                  </a:cubicBezTo>
                  <a:lnTo>
                    <a:pt x="2208" y="442"/>
                  </a:lnTo>
                  <a:cubicBezTo>
                    <a:pt x="2187" y="190"/>
                    <a:pt x="1997" y="1"/>
                    <a:pt x="1766"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61" name="Google Shape;8761;p96"/>
          <p:cNvGrpSpPr/>
          <p:nvPr/>
        </p:nvGrpSpPr>
        <p:grpSpPr>
          <a:xfrm>
            <a:off x="2624253" y="2720721"/>
            <a:ext cx="365793" cy="361152"/>
            <a:chOff x="2616191" y="2890461"/>
            <a:chExt cx="365793" cy="361152"/>
          </a:xfrm>
        </p:grpSpPr>
        <p:sp>
          <p:nvSpPr>
            <p:cNvPr id="8762" name="Google Shape;8762;p96"/>
            <p:cNvSpPr/>
            <p:nvPr/>
          </p:nvSpPr>
          <p:spPr>
            <a:xfrm>
              <a:off x="2616191" y="3225545"/>
              <a:ext cx="30604" cy="26067"/>
            </a:xfrm>
            <a:custGeom>
              <a:rect b="b" l="l" r="r" t="t"/>
              <a:pathLst>
                <a:path extrusionOk="0" h="1741" w="2044">
                  <a:moveTo>
                    <a:pt x="1460" y="0"/>
                  </a:moveTo>
                  <a:cubicBezTo>
                    <a:pt x="1363" y="0"/>
                    <a:pt x="1263" y="42"/>
                    <a:pt x="1177" y="143"/>
                  </a:cubicBezTo>
                  <a:lnTo>
                    <a:pt x="252" y="1089"/>
                  </a:lnTo>
                  <a:cubicBezTo>
                    <a:pt x="0" y="1320"/>
                    <a:pt x="189" y="1741"/>
                    <a:pt x="526" y="1741"/>
                  </a:cubicBezTo>
                  <a:cubicBezTo>
                    <a:pt x="610" y="1741"/>
                    <a:pt x="715" y="1698"/>
                    <a:pt x="778" y="1614"/>
                  </a:cubicBezTo>
                  <a:lnTo>
                    <a:pt x="1724" y="689"/>
                  </a:lnTo>
                  <a:cubicBezTo>
                    <a:pt x="2044" y="418"/>
                    <a:pt x="1768" y="0"/>
                    <a:pt x="1460" y="0"/>
                  </a:cubicBezTo>
                  <a:close/>
                </a:path>
              </a:pathLst>
            </a:custGeom>
            <a:solidFill>
              <a:srgbClr val="AD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3" name="Google Shape;8763;p96"/>
            <p:cNvSpPr/>
            <p:nvPr/>
          </p:nvSpPr>
          <p:spPr>
            <a:xfrm>
              <a:off x="2627196" y="3189506"/>
              <a:ext cx="53527" cy="51326"/>
            </a:xfrm>
            <a:custGeom>
              <a:rect b="b" l="l" r="r" t="t"/>
              <a:pathLst>
                <a:path extrusionOk="0" h="3428" w="3575">
                  <a:moveTo>
                    <a:pt x="2074" y="0"/>
                  </a:moveTo>
                  <a:cubicBezTo>
                    <a:pt x="1977" y="0"/>
                    <a:pt x="1883" y="37"/>
                    <a:pt x="1809" y="111"/>
                  </a:cubicBezTo>
                  <a:lnTo>
                    <a:pt x="442" y="1456"/>
                  </a:lnTo>
                  <a:cubicBezTo>
                    <a:pt x="1" y="1919"/>
                    <a:pt x="1" y="2634"/>
                    <a:pt x="442" y="3096"/>
                  </a:cubicBezTo>
                  <a:cubicBezTo>
                    <a:pt x="674" y="3317"/>
                    <a:pt x="968" y="3427"/>
                    <a:pt x="1262" y="3427"/>
                  </a:cubicBezTo>
                  <a:cubicBezTo>
                    <a:pt x="1557" y="3427"/>
                    <a:pt x="1851" y="3317"/>
                    <a:pt x="2082" y="3096"/>
                  </a:cubicBezTo>
                  <a:lnTo>
                    <a:pt x="3428" y="1730"/>
                  </a:lnTo>
                  <a:cubicBezTo>
                    <a:pt x="3575" y="1583"/>
                    <a:pt x="3575" y="1351"/>
                    <a:pt x="3428" y="1204"/>
                  </a:cubicBezTo>
                  <a:lnTo>
                    <a:pt x="2356" y="111"/>
                  </a:lnTo>
                  <a:cubicBezTo>
                    <a:pt x="2272" y="37"/>
                    <a:pt x="2172" y="0"/>
                    <a:pt x="207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4" name="Google Shape;8764;p96"/>
            <p:cNvSpPr/>
            <p:nvPr/>
          </p:nvSpPr>
          <p:spPr>
            <a:xfrm>
              <a:off x="2631298" y="3201544"/>
              <a:ext cx="49424" cy="39288"/>
            </a:xfrm>
            <a:custGeom>
              <a:rect b="b" l="l" r="r" t="t"/>
              <a:pathLst>
                <a:path extrusionOk="0" h="2624" w="3301">
                  <a:moveTo>
                    <a:pt x="2754" y="1"/>
                  </a:moveTo>
                  <a:lnTo>
                    <a:pt x="2754" y="1"/>
                  </a:lnTo>
                  <a:cubicBezTo>
                    <a:pt x="2902" y="148"/>
                    <a:pt x="2902" y="400"/>
                    <a:pt x="2754" y="547"/>
                  </a:cubicBezTo>
                  <a:lnTo>
                    <a:pt x="1409" y="1893"/>
                  </a:lnTo>
                  <a:cubicBezTo>
                    <a:pt x="1186" y="2116"/>
                    <a:pt x="898" y="2229"/>
                    <a:pt x="604" y="2229"/>
                  </a:cubicBezTo>
                  <a:cubicBezTo>
                    <a:pt x="399" y="2229"/>
                    <a:pt x="191" y="2174"/>
                    <a:pt x="0" y="2061"/>
                  </a:cubicBezTo>
                  <a:lnTo>
                    <a:pt x="0" y="2061"/>
                  </a:lnTo>
                  <a:cubicBezTo>
                    <a:pt x="63" y="2145"/>
                    <a:pt x="105" y="2229"/>
                    <a:pt x="168" y="2292"/>
                  </a:cubicBezTo>
                  <a:cubicBezTo>
                    <a:pt x="400" y="2513"/>
                    <a:pt x="694" y="2623"/>
                    <a:pt x="988" y="2623"/>
                  </a:cubicBezTo>
                  <a:cubicBezTo>
                    <a:pt x="1283" y="2623"/>
                    <a:pt x="1577" y="2513"/>
                    <a:pt x="1808" y="2292"/>
                  </a:cubicBezTo>
                  <a:lnTo>
                    <a:pt x="3154" y="926"/>
                  </a:lnTo>
                  <a:cubicBezTo>
                    <a:pt x="3301" y="779"/>
                    <a:pt x="3301" y="547"/>
                    <a:pt x="3154" y="400"/>
                  </a:cubicBezTo>
                  <a:lnTo>
                    <a:pt x="275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5" name="Google Shape;8765;p96"/>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6" name="Google Shape;8766;p96"/>
            <p:cNvSpPr/>
            <p:nvPr/>
          </p:nvSpPr>
          <p:spPr>
            <a:xfrm>
              <a:off x="2643576" y="2890461"/>
              <a:ext cx="338094" cy="334007"/>
            </a:xfrm>
            <a:custGeom>
              <a:rect b="b" l="l" r="r" t="t"/>
              <a:pathLst>
                <a:path extrusionOk="0" h="22308" w="22581">
                  <a:moveTo>
                    <a:pt x="19963" y="0"/>
                  </a:moveTo>
                  <a:cubicBezTo>
                    <a:pt x="19474" y="0"/>
                    <a:pt x="18985" y="184"/>
                    <a:pt x="18607" y="552"/>
                  </a:cubicBezTo>
                  <a:lnTo>
                    <a:pt x="442" y="18738"/>
                  </a:lnTo>
                  <a:cubicBezTo>
                    <a:pt x="0" y="19180"/>
                    <a:pt x="0" y="19916"/>
                    <a:pt x="442" y="20357"/>
                  </a:cubicBezTo>
                  <a:lnTo>
                    <a:pt x="2061" y="21976"/>
                  </a:lnTo>
                  <a:cubicBezTo>
                    <a:pt x="2292" y="22197"/>
                    <a:pt x="2586" y="22307"/>
                    <a:pt x="2878" y="22307"/>
                  </a:cubicBezTo>
                  <a:cubicBezTo>
                    <a:pt x="3170" y="22307"/>
                    <a:pt x="3459" y="22197"/>
                    <a:pt x="3679" y="21976"/>
                  </a:cubicBezTo>
                  <a:lnTo>
                    <a:pt x="5235" y="20420"/>
                  </a:lnTo>
                  <a:cubicBezTo>
                    <a:pt x="9377" y="19264"/>
                    <a:pt x="10218" y="17561"/>
                    <a:pt x="11185" y="15585"/>
                  </a:cubicBezTo>
                  <a:cubicBezTo>
                    <a:pt x="11627" y="14575"/>
                    <a:pt x="12215" y="13629"/>
                    <a:pt x="12909" y="12767"/>
                  </a:cubicBezTo>
                  <a:lnTo>
                    <a:pt x="21865" y="3811"/>
                  </a:lnTo>
                  <a:cubicBezTo>
                    <a:pt x="22433" y="3243"/>
                    <a:pt x="22580" y="2381"/>
                    <a:pt x="22244" y="1645"/>
                  </a:cubicBezTo>
                  <a:cubicBezTo>
                    <a:pt x="22139" y="1435"/>
                    <a:pt x="22013" y="1267"/>
                    <a:pt x="21865" y="1099"/>
                  </a:cubicBezTo>
                  <a:lnTo>
                    <a:pt x="21319" y="552"/>
                  </a:lnTo>
                  <a:cubicBezTo>
                    <a:pt x="20940" y="184"/>
                    <a:pt x="20452" y="0"/>
                    <a:pt x="19963" y="0"/>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7" name="Google Shape;8767;p96"/>
            <p:cNvSpPr/>
            <p:nvPr/>
          </p:nvSpPr>
          <p:spPr>
            <a:xfrm>
              <a:off x="2663085" y="2897153"/>
              <a:ext cx="318899" cy="327314"/>
            </a:xfrm>
            <a:custGeom>
              <a:rect b="b" l="l" r="r" t="t"/>
              <a:pathLst>
                <a:path extrusionOk="0" h="21861" w="21299">
                  <a:moveTo>
                    <a:pt x="19890" y="0"/>
                  </a:moveTo>
                  <a:lnTo>
                    <a:pt x="19890" y="0"/>
                  </a:lnTo>
                  <a:cubicBezTo>
                    <a:pt x="20541" y="757"/>
                    <a:pt x="20499" y="1892"/>
                    <a:pt x="19785" y="2586"/>
                  </a:cubicBezTo>
                  <a:lnTo>
                    <a:pt x="10828" y="11542"/>
                  </a:lnTo>
                  <a:cubicBezTo>
                    <a:pt x="10155" y="12425"/>
                    <a:pt x="9567" y="13372"/>
                    <a:pt x="9125" y="14381"/>
                  </a:cubicBezTo>
                  <a:cubicBezTo>
                    <a:pt x="8158" y="16357"/>
                    <a:pt x="7317" y="18060"/>
                    <a:pt x="3175" y="19216"/>
                  </a:cubicBezTo>
                  <a:lnTo>
                    <a:pt x="1620" y="20772"/>
                  </a:lnTo>
                  <a:cubicBezTo>
                    <a:pt x="1399" y="20993"/>
                    <a:pt x="1104" y="21103"/>
                    <a:pt x="810" y="21103"/>
                  </a:cubicBezTo>
                  <a:cubicBezTo>
                    <a:pt x="516" y="21103"/>
                    <a:pt x="222" y="20993"/>
                    <a:pt x="1" y="20772"/>
                  </a:cubicBezTo>
                  <a:lnTo>
                    <a:pt x="1" y="20772"/>
                  </a:lnTo>
                  <a:lnTo>
                    <a:pt x="758" y="21529"/>
                  </a:lnTo>
                  <a:cubicBezTo>
                    <a:pt x="989" y="21750"/>
                    <a:pt x="1283" y="21860"/>
                    <a:pt x="1575" y="21860"/>
                  </a:cubicBezTo>
                  <a:cubicBezTo>
                    <a:pt x="1867" y="21860"/>
                    <a:pt x="2156" y="21750"/>
                    <a:pt x="2376" y="21529"/>
                  </a:cubicBezTo>
                  <a:lnTo>
                    <a:pt x="3932" y="19973"/>
                  </a:lnTo>
                  <a:cubicBezTo>
                    <a:pt x="8074" y="18817"/>
                    <a:pt x="8915" y="17114"/>
                    <a:pt x="9882" y="15138"/>
                  </a:cubicBezTo>
                  <a:cubicBezTo>
                    <a:pt x="10324" y="14128"/>
                    <a:pt x="10912" y="13182"/>
                    <a:pt x="11606" y="12320"/>
                  </a:cubicBezTo>
                  <a:lnTo>
                    <a:pt x="20562" y="3364"/>
                  </a:lnTo>
                  <a:cubicBezTo>
                    <a:pt x="21298" y="2607"/>
                    <a:pt x="21298" y="1409"/>
                    <a:pt x="20562" y="652"/>
                  </a:cubicBezTo>
                  <a:lnTo>
                    <a:pt x="20016" y="105"/>
                  </a:lnTo>
                  <a:cubicBezTo>
                    <a:pt x="19974" y="63"/>
                    <a:pt x="19932" y="42"/>
                    <a:pt x="19890" y="0"/>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8" name="Google Shape;8768;p96"/>
            <p:cNvSpPr/>
            <p:nvPr/>
          </p:nvSpPr>
          <p:spPr>
            <a:xfrm>
              <a:off x="2643576" y="3148033"/>
              <a:ext cx="78082" cy="76435"/>
            </a:xfrm>
            <a:custGeom>
              <a:rect b="b" l="l" r="r" t="t"/>
              <a:pathLst>
                <a:path extrusionOk="0" h="5105" w="5215">
                  <a:moveTo>
                    <a:pt x="1976" y="0"/>
                  </a:moveTo>
                  <a:lnTo>
                    <a:pt x="442" y="1535"/>
                  </a:lnTo>
                  <a:cubicBezTo>
                    <a:pt x="0" y="1977"/>
                    <a:pt x="0" y="2713"/>
                    <a:pt x="442" y="3154"/>
                  </a:cubicBezTo>
                  <a:lnTo>
                    <a:pt x="2061" y="4773"/>
                  </a:lnTo>
                  <a:cubicBezTo>
                    <a:pt x="2292" y="4994"/>
                    <a:pt x="2586" y="5104"/>
                    <a:pt x="2878" y="5104"/>
                  </a:cubicBezTo>
                  <a:cubicBezTo>
                    <a:pt x="3170" y="5104"/>
                    <a:pt x="3459" y="4994"/>
                    <a:pt x="3679" y="4773"/>
                  </a:cubicBezTo>
                  <a:lnTo>
                    <a:pt x="5214" y="3238"/>
                  </a:lnTo>
                  <a:lnTo>
                    <a:pt x="1976" y="0"/>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69" name="Google Shape;8769;p96"/>
            <p:cNvSpPr/>
            <p:nvPr/>
          </p:nvSpPr>
          <p:spPr>
            <a:xfrm>
              <a:off x="2815759" y="2931141"/>
              <a:ext cx="122774" cy="122789"/>
            </a:xfrm>
            <a:custGeom>
              <a:rect b="b" l="l" r="r" t="t"/>
              <a:pathLst>
                <a:path extrusionOk="0" h="8201" w="8200">
                  <a:moveTo>
                    <a:pt x="4962" y="1"/>
                  </a:moveTo>
                  <a:lnTo>
                    <a:pt x="0" y="4962"/>
                  </a:lnTo>
                  <a:lnTo>
                    <a:pt x="3238" y="8200"/>
                  </a:lnTo>
                  <a:lnTo>
                    <a:pt x="8200" y="3238"/>
                  </a:lnTo>
                  <a:lnTo>
                    <a:pt x="4962"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0" name="Google Shape;8770;p96"/>
            <p:cNvSpPr/>
            <p:nvPr/>
          </p:nvSpPr>
          <p:spPr>
            <a:xfrm>
              <a:off x="2663085" y="3185179"/>
              <a:ext cx="58572" cy="39288"/>
            </a:xfrm>
            <a:custGeom>
              <a:rect b="b" l="l" r="r" t="t"/>
              <a:pathLst>
                <a:path extrusionOk="0" h="2624" w="3912">
                  <a:moveTo>
                    <a:pt x="3154" y="0"/>
                  </a:moveTo>
                  <a:lnTo>
                    <a:pt x="1620" y="1535"/>
                  </a:lnTo>
                  <a:cubicBezTo>
                    <a:pt x="1399" y="1756"/>
                    <a:pt x="1104" y="1866"/>
                    <a:pt x="810" y="1866"/>
                  </a:cubicBezTo>
                  <a:cubicBezTo>
                    <a:pt x="516" y="1866"/>
                    <a:pt x="222" y="1756"/>
                    <a:pt x="1" y="1535"/>
                  </a:cubicBezTo>
                  <a:lnTo>
                    <a:pt x="1" y="1535"/>
                  </a:lnTo>
                  <a:lnTo>
                    <a:pt x="758" y="2292"/>
                  </a:lnTo>
                  <a:cubicBezTo>
                    <a:pt x="989" y="2513"/>
                    <a:pt x="1283" y="2623"/>
                    <a:pt x="1575" y="2623"/>
                  </a:cubicBezTo>
                  <a:cubicBezTo>
                    <a:pt x="1867" y="2623"/>
                    <a:pt x="2156" y="2513"/>
                    <a:pt x="2376" y="2292"/>
                  </a:cubicBezTo>
                  <a:lnTo>
                    <a:pt x="3911" y="757"/>
                  </a:lnTo>
                  <a:lnTo>
                    <a:pt x="3154"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1" name="Google Shape;8771;p96"/>
            <p:cNvSpPr/>
            <p:nvPr/>
          </p:nvSpPr>
          <p:spPr>
            <a:xfrm>
              <a:off x="2852906" y="2968288"/>
              <a:ext cx="85628" cy="85643"/>
            </a:xfrm>
            <a:custGeom>
              <a:rect b="b" l="l" r="r" t="t"/>
              <a:pathLst>
                <a:path extrusionOk="0" h="5720" w="5719">
                  <a:moveTo>
                    <a:pt x="4962" y="1"/>
                  </a:moveTo>
                  <a:lnTo>
                    <a:pt x="0" y="4962"/>
                  </a:lnTo>
                  <a:lnTo>
                    <a:pt x="757" y="5719"/>
                  </a:lnTo>
                  <a:lnTo>
                    <a:pt x="5719" y="757"/>
                  </a:lnTo>
                  <a:lnTo>
                    <a:pt x="4962"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2" name="Google Shape;8772;p96"/>
            <p:cNvSpPr/>
            <p:nvPr/>
          </p:nvSpPr>
          <p:spPr>
            <a:xfrm>
              <a:off x="2874302" y="2921783"/>
              <a:ext cx="82813" cy="146311"/>
            </a:xfrm>
            <a:custGeom>
              <a:rect b="b" l="l" r="r" t="t"/>
              <a:pathLst>
                <a:path extrusionOk="0" h="9772" w="5531">
                  <a:moveTo>
                    <a:pt x="741" y="1"/>
                  </a:moveTo>
                  <a:cubicBezTo>
                    <a:pt x="449" y="1"/>
                    <a:pt x="197" y="368"/>
                    <a:pt x="442" y="647"/>
                  </a:cubicBezTo>
                  <a:lnTo>
                    <a:pt x="4563" y="4789"/>
                  </a:lnTo>
                  <a:lnTo>
                    <a:pt x="232" y="9120"/>
                  </a:lnTo>
                  <a:cubicBezTo>
                    <a:pt x="1" y="9351"/>
                    <a:pt x="169" y="9771"/>
                    <a:pt x="527" y="9771"/>
                  </a:cubicBezTo>
                  <a:cubicBezTo>
                    <a:pt x="611" y="9771"/>
                    <a:pt x="716" y="9729"/>
                    <a:pt x="779" y="9645"/>
                  </a:cubicBezTo>
                  <a:lnTo>
                    <a:pt x="5383" y="5062"/>
                  </a:lnTo>
                  <a:cubicBezTo>
                    <a:pt x="5530" y="4894"/>
                    <a:pt x="5530" y="4662"/>
                    <a:pt x="5383" y="4515"/>
                  </a:cubicBezTo>
                  <a:lnTo>
                    <a:pt x="989" y="100"/>
                  </a:lnTo>
                  <a:cubicBezTo>
                    <a:pt x="910" y="30"/>
                    <a:pt x="824" y="1"/>
                    <a:pt x="741"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73" name="Google Shape;8773;p96"/>
          <p:cNvGrpSpPr/>
          <p:nvPr/>
        </p:nvGrpSpPr>
        <p:grpSpPr>
          <a:xfrm>
            <a:off x="3058022" y="1776121"/>
            <a:ext cx="402940" cy="388536"/>
            <a:chOff x="3049959" y="1945861"/>
            <a:chExt cx="402940" cy="388536"/>
          </a:xfrm>
        </p:grpSpPr>
        <p:sp>
          <p:nvSpPr>
            <p:cNvPr id="8774" name="Google Shape;8774;p96"/>
            <p:cNvSpPr/>
            <p:nvPr/>
          </p:nvSpPr>
          <p:spPr>
            <a:xfrm>
              <a:off x="3049959" y="1993398"/>
              <a:ext cx="355402" cy="340999"/>
            </a:xfrm>
            <a:custGeom>
              <a:rect b="b" l="l" r="r" t="t"/>
              <a:pathLst>
                <a:path extrusionOk="0" h="22775" w="23737">
                  <a:moveTo>
                    <a:pt x="9777" y="0"/>
                  </a:moveTo>
                  <a:lnTo>
                    <a:pt x="3848" y="5929"/>
                  </a:lnTo>
                  <a:cubicBezTo>
                    <a:pt x="1" y="9776"/>
                    <a:pt x="1" y="16021"/>
                    <a:pt x="3848" y="19889"/>
                  </a:cubicBezTo>
                  <a:cubicBezTo>
                    <a:pt x="5772" y="21813"/>
                    <a:pt x="8300" y="22775"/>
                    <a:pt x="10828" y="22775"/>
                  </a:cubicBezTo>
                  <a:cubicBezTo>
                    <a:pt x="13356" y="22775"/>
                    <a:pt x="15884" y="21813"/>
                    <a:pt x="17808" y="19889"/>
                  </a:cubicBezTo>
                  <a:lnTo>
                    <a:pt x="23737" y="13960"/>
                  </a:lnTo>
                  <a:lnTo>
                    <a:pt x="22139" y="10954"/>
                  </a:lnTo>
                  <a:lnTo>
                    <a:pt x="19133" y="9377"/>
                  </a:lnTo>
                  <a:lnTo>
                    <a:pt x="13225" y="15285"/>
                  </a:lnTo>
                  <a:cubicBezTo>
                    <a:pt x="12563" y="15947"/>
                    <a:pt x="11695" y="16278"/>
                    <a:pt x="10831" y="16278"/>
                  </a:cubicBezTo>
                  <a:cubicBezTo>
                    <a:pt x="9966" y="16278"/>
                    <a:pt x="9104" y="15947"/>
                    <a:pt x="8452" y="15285"/>
                  </a:cubicBezTo>
                  <a:cubicBezTo>
                    <a:pt x="7128" y="13960"/>
                    <a:pt x="7128" y="11837"/>
                    <a:pt x="8452" y="10512"/>
                  </a:cubicBezTo>
                  <a:lnTo>
                    <a:pt x="14360" y="4604"/>
                  </a:lnTo>
                  <a:lnTo>
                    <a:pt x="12783" y="1598"/>
                  </a:lnTo>
                  <a:lnTo>
                    <a:pt x="9777" y="0"/>
                  </a:lnTo>
                  <a:close/>
                </a:path>
              </a:pathLst>
            </a:custGeom>
            <a:solidFill>
              <a:srgbClr val="3F566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5" name="Google Shape;8775;p96"/>
            <p:cNvSpPr/>
            <p:nvPr/>
          </p:nvSpPr>
          <p:spPr>
            <a:xfrm>
              <a:off x="3093080" y="2196350"/>
              <a:ext cx="12607" cy="11184"/>
            </a:xfrm>
            <a:custGeom>
              <a:rect b="b" l="l" r="r" t="t"/>
              <a:pathLst>
                <a:path extrusionOk="0" h="747" w="842">
                  <a:moveTo>
                    <a:pt x="421" y="1"/>
                  </a:moveTo>
                  <a:cubicBezTo>
                    <a:pt x="321" y="1"/>
                    <a:pt x="222" y="37"/>
                    <a:pt x="148" y="111"/>
                  </a:cubicBezTo>
                  <a:cubicBezTo>
                    <a:pt x="1" y="258"/>
                    <a:pt x="1" y="489"/>
                    <a:pt x="148" y="637"/>
                  </a:cubicBezTo>
                  <a:cubicBezTo>
                    <a:pt x="222" y="710"/>
                    <a:pt x="321" y="747"/>
                    <a:pt x="421" y="747"/>
                  </a:cubicBezTo>
                  <a:cubicBezTo>
                    <a:pt x="521" y="747"/>
                    <a:pt x="621" y="710"/>
                    <a:pt x="695" y="637"/>
                  </a:cubicBezTo>
                  <a:cubicBezTo>
                    <a:pt x="842" y="489"/>
                    <a:pt x="842" y="258"/>
                    <a:pt x="695" y="111"/>
                  </a:cubicBezTo>
                  <a:cubicBezTo>
                    <a:pt x="621" y="37"/>
                    <a:pt x="521" y="1"/>
                    <a:pt x="42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6" name="Google Shape;8776;p96"/>
            <p:cNvSpPr/>
            <p:nvPr/>
          </p:nvSpPr>
          <p:spPr>
            <a:xfrm>
              <a:off x="3093080" y="2164564"/>
              <a:ext cx="12607" cy="11184"/>
            </a:xfrm>
            <a:custGeom>
              <a:rect b="b" l="l" r="r" t="t"/>
              <a:pathLst>
                <a:path extrusionOk="0" h="747" w="842">
                  <a:moveTo>
                    <a:pt x="421" y="0"/>
                  </a:moveTo>
                  <a:cubicBezTo>
                    <a:pt x="321" y="0"/>
                    <a:pt x="222" y="37"/>
                    <a:pt x="148" y="110"/>
                  </a:cubicBezTo>
                  <a:cubicBezTo>
                    <a:pt x="1" y="258"/>
                    <a:pt x="1" y="489"/>
                    <a:pt x="148" y="636"/>
                  </a:cubicBezTo>
                  <a:cubicBezTo>
                    <a:pt x="222" y="710"/>
                    <a:pt x="321" y="746"/>
                    <a:pt x="421" y="746"/>
                  </a:cubicBezTo>
                  <a:cubicBezTo>
                    <a:pt x="521" y="746"/>
                    <a:pt x="621" y="710"/>
                    <a:pt x="695" y="636"/>
                  </a:cubicBezTo>
                  <a:cubicBezTo>
                    <a:pt x="842" y="489"/>
                    <a:pt x="842" y="258"/>
                    <a:pt x="695" y="110"/>
                  </a:cubicBezTo>
                  <a:cubicBezTo>
                    <a:pt x="621" y="37"/>
                    <a:pt x="521" y="0"/>
                    <a:pt x="421"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7" name="Google Shape;8777;p96"/>
            <p:cNvSpPr/>
            <p:nvPr/>
          </p:nvSpPr>
          <p:spPr>
            <a:xfrm>
              <a:off x="3336413" y="2211458"/>
              <a:ext cx="12292" cy="11514"/>
            </a:xfrm>
            <a:custGeom>
              <a:rect b="b" l="l" r="r" t="t"/>
              <a:pathLst>
                <a:path extrusionOk="0" h="769" w="821">
                  <a:moveTo>
                    <a:pt x="411" y="1"/>
                  </a:moveTo>
                  <a:cubicBezTo>
                    <a:pt x="316" y="1"/>
                    <a:pt x="221" y="37"/>
                    <a:pt x="148" y="111"/>
                  </a:cubicBezTo>
                  <a:cubicBezTo>
                    <a:pt x="1" y="258"/>
                    <a:pt x="1" y="511"/>
                    <a:pt x="148" y="658"/>
                  </a:cubicBezTo>
                  <a:cubicBezTo>
                    <a:pt x="221" y="731"/>
                    <a:pt x="316" y="768"/>
                    <a:pt x="411" y="768"/>
                  </a:cubicBezTo>
                  <a:cubicBezTo>
                    <a:pt x="505" y="768"/>
                    <a:pt x="600" y="731"/>
                    <a:pt x="673" y="658"/>
                  </a:cubicBezTo>
                  <a:cubicBezTo>
                    <a:pt x="821" y="511"/>
                    <a:pt x="821" y="258"/>
                    <a:pt x="673" y="111"/>
                  </a:cubicBezTo>
                  <a:cubicBezTo>
                    <a:pt x="600" y="37"/>
                    <a:pt x="505" y="1"/>
                    <a:pt x="41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8" name="Google Shape;8778;p96"/>
            <p:cNvSpPr/>
            <p:nvPr/>
          </p:nvSpPr>
          <p:spPr>
            <a:xfrm>
              <a:off x="3196330" y="1945861"/>
              <a:ext cx="116172" cy="116486"/>
            </a:xfrm>
            <a:custGeom>
              <a:rect b="b" l="l" r="r" t="t"/>
              <a:pathLst>
                <a:path extrusionOk="0" h="7780" w="7759">
                  <a:moveTo>
                    <a:pt x="3176" y="0"/>
                  </a:moveTo>
                  <a:lnTo>
                    <a:pt x="1" y="3175"/>
                  </a:lnTo>
                  <a:lnTo>
                    <a:pt x="4584" y="7779"/>
                  </a:lnTo>
                  <a:lnTo>
                    <a:pt x="7759" y="4584"/>
                  </a:lnTo>
                  <a:lnTo>
                    <a:pt x="3176"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79" name="Google Shape;8779;p96"/>
            <p:cNvSpPr/>
            <p:nvPr/>
          </p:nvSpPr>
          <p:spPr>
            <a:xfrm>
              <a:off x="3336413" y="2085943"/>
              <a:ext cx="116486" cy="116486"/>
            </a:xfrm>
            <a:custGeom>
              <a:rect b="b" l="l" r="r" t="t"/>
              <a:pathLst>
                <a:path extrusionOk="0" h="7780" w="7780">
                  <a:moveTo>
                    <a:pt x="3175" y="0"/>
                  </a:moveTo>
                  <a:lnTo>
                    <a:pt x="1" y="3196"/>
                  </a:lnTo>
                  <a:lnTo>
                    <a:pt x="4605" y="7779"/>
                  </a:lnTo>
                  <a:lnTo>
                    <a:pt x="7780" y="4605"/>
                  </a:lnTo>
                  <a:lnTo>
                    <a:pt x="3175"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0" name="Google Shape;8780;p96"/>
          <p:cNvGrpSpPr/>
          <p:nvPr/>
        </p:nvGrpSpPr>
        <p:grpSpPr>
          <a:xfrm>
            <a:off x="2491088" y="4098940"/>
            <a:ext cx="202428" cy="349114"/>
            <a:chOff x="2483025" y="4268679"/>
            <a:chExt cx="202428" cy="349114"/>
          </a:xfrm>
        </p:grpSpPr>
        <p:sp>
          <p:nvSpPr>
            <p:cNvPr id="8781" name="Google Shape;8781;p96"/>
            <p:cNvSpPr/>
            <p:nvPr/>
          </p:nvSpPr>
          <p:spPr>
            <a:xfrm>
              <a:off x="2497818" y="4274339"/>
              <a:ext cx="172528" cy="337780"/>
            </a:xfrm>
            <a:custGeom>
              <a:rect b="b" l="l" r="r" t="t"/>
              <a:pathLst>
                <a:path extrusionOk="0" h="22560" w="11523">
                  <a:moveTo>
                    <a:pt x="1" y="1"/>
                  </a:moveTo>
                  <a:lnTo>
                    <a:pt x="1" y="5719"/>
                  </a:lnTo>
                  <a:cubicBezTo>
                    <a:pt x="1" y="8326"/>
                    <a:pt x="1746" y="10597"/>
                    <a:pt x="4248" y="11291"/>
                  </a:cubicBezTo>
                  <a:cubicBezTo>
                    <a:pt x="1746" y="11964"/>
                    <a:pt x="1" y="14234"/>
                    <a:pt x="1" y="16841"/>
                  </a:cubicBezTo>
                  <a:lnTo>
                    <a:pt x="1" y="22560"/>
                  </a:lnTo>
                  <a:lnTo>
                    <a:pt x="11522" y="22560"/>
                  </a:lnTo>
                  <a:lnTo>
                    <a:pt x="11522" y="16841"/>
                  </a:lnTo>
                  <a:cubicBezTo>
                    <a:pt x="11522" y="14234"/>
                    <a:pt x="9798" y="11964"/>
                    <a:pt x="7296" y="11291"/>
                  </a:cubicBezTo>
                  <a:cubicBezTo>
                    <a:pt x="9798" y="10597"/>
                    <a:pt x="11522" y="8326"/>
                    <a:pt x="11522" y="5719"/>
                  </a:cubicBezTo>
                  <a:lnTo>
                    <a:pt x="11522"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2" name="Google Shape;8782;p96"/>
            <p:cNvSpPr/>
            <p:nvPr/>
          </p:nvSpPr>
          <p:spPr>
            <a:xfrm>
              <a:off x="2599811" y="4274339"/>
              <a:ext cx="76195" cy="337780"/>
            </a:xfrm>
            <a:custGeom>
              <a:rect b="b" l="l" r="r" t="t"/>
              <a:pathLst>
                <a:path extrusionOk="0" h="22560" w="5089">
                  <a:moveTo>
                    <a:pt x="4332" y="1"/>
                  </a:moveTo>
                  <a:lnTo>
                    <a:pt x="4332" y="5719"/>
                  </a:lnTo>
                  <a:cubicBezTo>
                    <a:pt x="4311" y="8137"/>
                    <a:pt x="2713" y="10261"/>
                    <a:pt x="379" y="10912"/>
                  </a:cubicBezTo>
                  <a:cubicBezTo>
                    <a:pt x="1" y="11018"/>
                    <a:pt x="1" y="11543"/>
                    <a:pt x="379" y="11648"/>
                  </a:cubicBezTo>
                  <a:cubicBezTo>
                    <a:pt x="2713" y="12300"/>
                    <a:pt x="4311" y="14423"/>
                    <a:pt x="4332" y="16841"/>
                  </a:cubicBezTo>
                  <a:lnTo>
                    <a:pt x="4332" y="22560"/>
                  </a:lnTo>
                  <a:lnTo>
                    <a:pt x="5068" y="22560"/>
                  </a:lnTo>
                  <a:lnTo>
                    <a:pt x="5068" y="16841"/>
                  </a:lnTo>
                  <a:cubicBezTo>
                    <a:pt x="5068" y="14465"/>
                    <a:pt x="3701" y="12300"/>
                    <a:pt x="1557" y="11291"/>
                  </a:cubicBezTo>
                  <a:cubicBezTo>
                    <a:pt x="3701" y="10261"/>
                    <a:pt x="5089" y="8116"/>
                    <a:pt x="5089" y="5719"/>
                  </a:cubicBezTo>
                  <a:lnTo>
                    <a:pt x="5089"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3" name="Google Shape;8783;p96"/>
            <p:cNvSpPr/>
            <p:nvPr/>
          </p:nvSpPr>
          <p:spPr>
            <a:xfrm>
              <a:off x="2492159" y="4274339"/>
              <a:ext cx="76195" cy="337780"/>
            </a:xfrm>
            <a:custGeom>
              <a:rect b="b" l="l" r="r" t="t"/>
              <a:pathLst>
                <a:path extrusionOk="0" h="22560" w="5089">
                  <a:moveTo>
                    <a:pt x="0" y="1"/>
                  </a:moveTo>
                  <a:lnTo>
                    <a:pt x="0" y="5719"/>
                  </a:lnTo>
                  <a:cubicBezTo>
                    <a:pt x="21" y="8095"/>
                    <a:pt x="1388" y="10261"/>
                    <a:pt x="3533" y="11291"/>
                  </a:cubicBezTo>
                  <a:cubicBezTo>
                    <a:pt x="1388" y="12300"/>
                    <a:pt x="21" y="14465"/>
                    <a:pt x="0" y="16841"/>
                  </a:cubicBezTo>
                  <a:lnTo>
                    <a:pt x="0" y="22560"/>
                  </a:lnTo>
                  <a:lnTo>
                    <a:pt x="757" y="22560"/>
                  </a:lnTo>
                  <a:lnTo>
                    <a:pt x="757" y="16841"/>
                  </a:lnTo>
                  <a:cubicBezTo>
                    <a:pt x="757" y="14402"/>
                    <a:pt x="2376" y="12279"/>
                    <a:pt x="4710" y="11648"/>
                  </a:cubicBezTo>
                  <a:cubicBezTo>
                    <a:pt x="5088" y="11543"/>
                    <a:pt x="5088" y="11018"/>
                    <a:pt x="4710" y="10912"/>
                  </a:cubicBezTo>
                  <a:cubicBezTo>
                    <a:pt x="2376" y="10282"/>
                    <a:pt x="757" y="8158"/>
                    <a:pt x="757" y="5719"/>
                  </a:cubicBezTo>
                  <a:lnTo>
                    <a:pt x="757" y="1"/>
                  </a:lnTo>
                  <a:close/>
                </a:path>
              </a:pathLst>
            </a:custGeom>
            <a:solidFill>
              <a:srgbClr val="FC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4" name="Google Shape;8784;p96"/>
            <p:cNvSpPr/>
            <p:nvPr/>
          </p:nvSpPr>
          <p:spPr>
            <a:xfrm>
              <a:off x="2483025" y="4606444"/>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5" name="Google Shape;8785;p96"/>
            <p:cNvSpPr/>
            <p:nvPr/>
          </p:nvSpPr>
          <p:spPr>
            <a:xfrm>
              <a:off x="2483025" y="4268679"/>
              <a:ext cx="202428" cy="11349"/>
            </a:xfrm>
            <a:custGeom>
              <a:rect b="b" l="l" r="r" t="t"/>
              <a:pathLst>
                <a:path extrusionOk="0" h="758" w="13520">
                  <a:moveTo>
                    <a:pt x="484" y="0"/>
                  </a:moveTo>
                  <a:cubicBezTo>
                    <a:pt x="1" y="0"/>
                    <a:pt x="1" y="757"/>
                    <a:pt x="484" y="757"/>
                  </a:cubicBezTo>
                  <a:lnTo>
                    <a:pt x="13015" y="757"/>
                  </a:lnTo>
                  <a:cubicBezTo>
                    <a:pt x="13519" y="757"/>
                    <a:pt x="13519" y="0"/>
                    <a:pt x="13015"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6" name="Google Shape;8786;p96"/>
            <p:cNvSpPr/>
            <p:nvPr/>
          </p:nvSpPr>
          <p:spPr>
            <a:xfrm>
              <a:off x="2520487" y="4378847"/>
              <a:ext cx="127506" cy="210933"/>
            </a:xfrm>
            <a:custGeom>
              <a:rect b="b" l="l" r="r" t="t"/>
              <a:pathLst>
                <a:path extrusionOk="0" h="14088" w="8516">
                  <a:moveTo>
                    <a:pt x="190" y="1"/>
                  </a:moveTo>
                  <a:cubicBezTo>
                    <a:pt x="610" y="1388"/>
                    <a:pt x="1725" y="2482"/>
                    <a:pt x="3133" y="2860"/>
                  </a:cubicBezTo>
                  <a:cubicBezTo>
                    <a:pt x="3365" y="2923"/>
                    <a:pt x="3617" y="2965"/>
                    <a:pt x="3869" y="2986"/>
                  </a:cubicBezTo>
                  <a:lnTo>
                    <a:pt x="3869" y="7927"/>
                  </a:lnTo>
                  <a:cubicBezTo>
                    <a:pt x="1683" y="8116"/>
                    <a:pt x="1" y="9966"/>
                    <a:pt x="1" y="12153"/>
                  </a:cubicBezTo>
                  <a:lnTo>
                    <a:pt x="1" y="14087"/>
                  </a:lnTo>
                  <a:lnTo>
                    <a:pt x="8515" y="14087"/>
                  </a:lnTo>
                  <a:lnTo>
                    <a:pt x="8515" y="12174"/>
                  </a:lnTo>
                  <a:cubicBezTo>
                    <a:pt x="8515" y="9966"/>
                    <a:pt x="6834" y="8116"/>
                    <a:pt x="4626" y="7927"/>
                  </a:cubicBezTo>
                  <a:lnTo>
                    <a:pt x="4626" y="2986"/>
                  </a:lnTo>
                  <a:cubicBezTo>
                    <a:pt x="4878" y="2965"/>
                    <a:pt x="5131" y="2923"/>
                    <a:pt x="5383" y="2860"/>
                  </a:cubicBezTo>
                  <a:cubicBezTo>
                    <a:pt x="6770" y="2461"/>
                    <a:pt x="7885" y="1388"/>
                    <a:pt x="8305"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87" name="Google Shape;8787;p96"/>
          <p:cNvGrpSpPr/>
          <p:nvPr/>
        </p:nvGrpSpPr>
        <p:grpSpPr>
          <a:xfrm>
            <a:off x="870569" y="2716244"/>
            <a:ext cx="329590" cy="365000"/>
            <a:chOff x="862507" y="2885984"/>
            <a:chExt cx="329590" cy="365000"/>
          </a:xfrm>
        </p:grpSpPr>
        <p:sp>
          <p:nvSpPr>
            <p:cNvPr id="8788" name="Google Shape;8788;p96"/>
            <p:cNvSpPr/>
            <p:nvPr/>
          </p:nvSpPr>
          <p:spPr>
            <a:xfrm>
              <a:off x="862821" y="2975834"/>
              <a:ext cx="313854" cy="275150"/>
            </a:xfrm>
            <a:custGeom>
              <a:rect b="b" l="l" r="r" t="t"/>
              <a:pathLst>
                <a:path extrusionOk="0" h="18377" w="20962">
                  <a:moveTo>
                    <a:pt x="6174" y="1"/>
                  </a:moveTo>
                  <a:cubicBezTo>
                    <a:pt x="5746" y="1"/>
                    <a:pt x="5321" y="44"/>
                    <a:pt x="4920" y="148"/>
                  </a:cubicBezTo>
                  <a:cubicBezTo>
                    <a:pt x="2523" y="779"/>
                    <a:pt x="1" y="3344"/>
                    <a:pt x="1" y="7570"/>
                  </a:cubicBezTo>
                  <a:cubicBezTo>
                    <a:pt x="1" y="10450"/>
                    <a:pt x="1809" y="14403"/>
                    <a:pt x="4058" y="16631"/>
                  </a:cubicBezTo>
                  <a:cubicBezTo>
                    <a:pt x="5130" y="17704"/>
                    <a:pt x="6287" y="18376"/>
                    <a:pt x="7380" y="18376"/>
                  </a:cubicBezTo>
                  <a:cubicBezTo>
                    <a:pt x="8032" y="18376"/>
                    <a:pt x="8663" y="18271"/>
                    <a:pt x="9293" y="18103"/>
                  </a:cubicBezTo>
                  <a:cubicBezTo>
                    <a:pt x="9682" y="17988"/>
                    <a:pt x="10082" y="17930"/>
                    <a:pt x="10481" y="17930"/>
                  </a:cubicBezTo>
                  <a:cubicBezTo>
                    <a:pt x="10881" y="17930"/>
                    <a:pt x="11280" y="17988"/>
                    <a:pt x="11669" y="18103"/>
                  </a:cubicBezTo>
                  <a:cubicBezTo>
                    <a:pt x="12279" y="18271"/>
                    <a:pt x="12931" y="18376"/>
                    <a:pt x="13561" y="18376"/>
                  </a:cubicBezTo>
                  <a:cubicBezTo>
                    <a:pt x="14612" y="18376"/>
                    <a:pt x="15727" y="17767"/>
                    <a:pt x="16736" y="16779"/>
                  </a:cubicBezTo>
                  <a:cubicBezTo>
                    <a:pt x="19049" y="14571"/>
                    <a:pt x="20962" y="10513"/>
                    <a:pt x="20962" y="7570"/>
                  </a:cubicBezTo>
                  <a:cubicBezTo>
                    <a:pt x="20962" y="3344"/>
                    <a:pt x="18418" y="779"/>
                    <a:pt x="16042" y="148"/>
                  </a:cubicBezTo>
                  <a:cubicBezTo>
                    <a:pt x="15641" y="44"/>
                    <a:pt x="15217" y="1"/>
                    <a:pt x="14788" y="1"/>
                  </a:cubicBezTo>
                  <a:cubicBezTo>
                    <a:pt x="14003" y="1"/>
                    <a:pt x="13204" y="147"/>
                    <a:pt x="12510" y="338"/>
                  </a:cubicBezTo>
                  <a:cubicBezTo>
                    <a:pt x="12279" y="380"/>
                    <a:pt x="12047" y="443"/>
                    <a:pt x="11837" y="464"/>
                  </a:cubicBezTo>
                  <a:cubicBezTo>
                    <a:pt x="11379" y="548"/>
                    <a:pt x="10918" y="589"/>
                    <a:pt x="10459" y="589"/>
                  </a:cubicBezTo>
                  <a:cubicBezTo>
                    <a:pt x="9779" y="589"/>
                    <a:pt x="9105" y="501"/>
                    <a:pt x="8452" y="338"/>
                  </a:cubicBezTo>
                  <a:cubicBezTo>
                    <a:pt x="7759" y="147"/>
                    <a:pt x="6960" y="1"/>
                    <a:pt x="617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89" name="Google Shape;8789;p96"/>
            <p:cNvSpPr/>
            <p:nvPr/>
          </p:nvSpPr>
          <p:spPr>
            <a:xfrm>
              <a:off x="862507" y="2975819"/>
              <a:ext cx="250894" cy="275165"/>
            </a:xfrm>
            <a:custGeom>
              <a:rect b="b" l="l" r="r" t="t"/>
              <a:pathLst>
                <a:path extrusionOk="0" h="18378" w="16757">
                  <a:moveTo>
                    <a:pt x="6204" y="1"/>
                  </a:moveTo>
                  <a:cubicBezTo>
                    <a:pt x="5767" y="1"/>
                    <a:pt x="5333" y="44"/>
                    <a:pt x="4920" y="149"/>
                  </a:cubicBezTo>
                  <a:cubicBezTo>
                    <a:pt x="2544" y="759"/>
                    <a:pt x="1" y="3324"/>
                    <a:pt x="1" y="7571"/>
                  </a:cubicBezTo>
                  <a:cubicBezTo>
                    <a:pt x="1" y="11797"/>
                    <a:pt x="3995" y="18377"/>
                    <a:pt x="7401" y="18377"/>
                  </a:cubicBezTo>
                  <a:cubicBezTo>
                    <a:pt x="8053" y="18377"/>
                    <a:pt x="8684" y="18293"/>
                    <a:pt x="9293" y="18104"/>
                  </a:cubicBezTo>
                  <a:cubicBezTo>
                    <a:pt x="9682" y="17989"/>
                    <a:pt x="10087" y="17931"/>
                    <a:pt x="10492" y="17931"/>
                  </a:cubicBezTo>
                  <a:cubicBezTo>
                    <a:pt x="10896" y="17931"/>
                    <a:pt x="11301" y="17989"/>
                    <a:pt x="11690" y="18104"/>
                  </a:cubicBezTo>
                  <a:cubicBezTo>
                    <a:pt x="12300" y="18293"/>
                    <a:pt x="12952" y="18377"/>
                    <a:pt x="13582" y="18377"/>
                  </a:cubicBezTo>
                  <a:cubicBezTo>
                    <a:pt x="14633" y="18377"/>
                    <a:pt x="15748" y="17768"/>
                    <a:pt x="16757" y="16780"/>
                  </a:cubicBezTo>
                  <a:lnTo>
                    <a:pt x="16757" y="16780"/>
                  </a:lnTo>
                  <a:cubicBezTo>
                    <a:pt x="15461" y="17012"/>
                    <a:pt x="14299" y="17110"/>
                    <a:pt x="13262" y="17110"/>
                  </a:cubicBezTo>
                  <a:cubicBezTo>
                    <a:pt x="12044" y="17110"/>
                    <a:pt x="10999" y="16974"/>
                    <a:pt x="10113" y="16759"/>
                  </a:cubicBezTo>
                  <a:cubicBezTo>
                    <a:pt x="7422" y="16086"/>
                    <a:pt x="5425" y="13836"/>
                    <a:pt x="5088" y="11082"/>
                  </a:cubicBezTo>
                  <a:cubicBezTo>
                    <a:pt x="4247" y="4207"/>
                    <a:pt x="8747" y="2210"/>
                    <a:pt x="8747" y="2210"/>
                  </a:cubicBezTo>
                  <a:cubicBezTo>
                    <a:pt x="9339" y="2449"/>
                    <a:pt x="9969" y="2576"/>
                    <a:pt x="10606" y="2576"/>
                  </a:cubicBezTo>
                  <a:cubicBezTo>
                    <a:pt x="10918" y="2576"/>
                    <a:pt x="11231" y="2545"/>
                    <a:pt x="11543" y="2483"/>
                  </a:cubicBezTo>
                  <a:cubicBezTo>
                    <a:pt x="10597" y="1558"/>
                    <a:pt x="11858" y="465"/>
                    <a:pt x="11858" y="465"/>
                  </a:cubicBezTo>
                  <a:lnTo>
                    <a:pt x="11858" y="465"/>
                  </a:lnTo>
                  <a:cubicBezTo>
                    <a:pt x="11402" y="541"/>
                    <a:pt x="10943" y="579"/>
                    <a:pt x="10485" y="579"/>
                  </a:cubicBezTo>
                  <a:cubicBezTo>
                    <a:pt x="9804" y="579"/>
                    <a:pt x="9127" y="494"/>
                    <a:pt x="8473" y="318"/>
                  </a:cubicBezTo>
                  <a:cubicBezTo>
                    <a:pt x="7784" y="142"/>
                    <a:pt x="6990" y="1"/>
                    <a:pt x="620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0" name="Google Shape;8790;p96"/>
            <p:cNvSpPr/>
            <p:nvPr/>
          </p:nvSpPr>
          <p:spPr>
            <a:xfrm>
              <a:off x="1034691" y="2885984"/>
              <a:ext cx="157406" cy="87050"/>
            </a:xfrm>
            <a:custGeom>
              <a:rect b="b" l="l" r="r" t="t"/>
              <a:pathLst>
                <a:path extrusionOk="0" h="5814" w="10513">
                  <a:moveTo>
                    <a:pt x="5044" y="0"/>
                  </a:moveTo>
                  <a:cubicBezTo>
                    <a:pt x="4802" y="0"/>
                    <a:pt x="4551" y="10"/>
                    <a:pt x="4290" y="31"/>
                  </a:cubicBezTo>
                  <a:cubicBezTo>
                    <a:pt x="1220" y="262"/>
                    <a:pt x="43" y="3795"/>
                    <a:pt x="1" y="3921"/>
                  </a:cubicBezTo>
                  <a:cubicBezTo>
                    <a:pt x="43" y="3879"/>
                    <a:pt x="85" y="3858"/>
                    <a:pt x="148" y="3858"/>
                  </a:cubicBezTo>
                  <a:cubicBezTo>
                    <a:pt x="187" y="3849"/>
                    <a:pt x="228" y="3845"/>
                    <a:pt x="272" y="3845"/>
                  </a:cubicBezTo>
                  <a:cubicBezTo>
                    <a:pt x="1228" y="3845"/>
                    <a:pt x="3180" y="5813"/>
                    <a:pt x="5466" y="5813"/>
                  </a:cubicBezTo>
                  <a:cubicBezTo>
                    <a:pt x="5911" y="5813"/>
                    <a:pt x="6368" y="5739"/>
                    <a:pt x="6834" y="5561"/>
                  </a:cubicBezTo>
                  <a:cubicBezTo>
                    <a:pt x="9924" y="4362"/>
                    <a:pt x="10513" y="263"/>
                    <a:pt x="10513" y="262"/>
                  </a:cubicBezTo>
                  <a:lnTo>
                    <a:pt x="10513" y="262"/>
                  </a:lnTo>
                  <a:cubicBezTo>
                    <a:pt x="10146" y="497"/>
                    <a:pt x="9764" y="581"/>
                    <a:pt x="9349" y="581"/>
                  </a:cubicBezTo>
                  <a:cubicBezTo>
                    <a:pt x="8260" y="581"/>
                    <a:pt x="6939" y="0"/>
                    <a:pt x="504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1" name="Google Shape;8791;p96"/>
            <p:cNvSpPr/>
            <p:nvPr/>
          </p:nvSpPr>
          <p:spPr>
            <a:xfrm>
              <a:off x="1034691" y="2885984"/>
              <a:ext cx="157406" cy="58707"/>
            </a:xfrm>
            <a:custGeom>
              <a:rect b="b" l="l" r="r" t="t"/>
              <a:pathLst>
                <a:path extrusionOk="0" h="3921" w="10513">
                  <a:moveTo>
                    <a:pt x="5028" y="0"/>
                  </a:moveTo>
                  <a:cubicBezTo>
                    <a:pt x="4785" y="0"/>
                    <a:pt x="4532" y="10"/>
                    <a:pt x="4269" y="31"/>
                  </a:cubicBezTo>
                  <a:cubicBezTo>
                    <a:pt x="1220" y="262"/>
                    <a:pt x="22" y="3795"/>
                    <a:pt x="1" y="3921"/>
                  </a:cubicBezTo>
                  <a:lnTo>
                    <a:pt x="127" y="3858"/>
                  </a:lnTo>
                  <a:cubicBezTo>
                    <a:pt x="779" y="3605"/>
                    <a:pt x="3638" y="2554"/>
                    <a:pt x="5972" y="2554"/>
                  </a:cubicBezTo>
                  <a:cubicBezTo>
                    <a:pt x="8621" y="2554"/>
                    <a:pt x="10513" y="263"/>
                    <a:pt x="10513" y="262"/>
                  </a:cubicBezTo>
                  <a:lnTo>
                    <a:pt x="10513" y="262"/>
                  </a:lnTo>
                  <a:cubicBezTo>
                    <a:pt x="10146" y="497"/>
                    <a:pt x="9764" y="581"/>
                    <a:pt x="9348" y="581"/>
                  </a:cubicBezTo>
                  <a:cubicBezTo>
                    <a:pt x="8259" y="581"/>
                    <a:pt x="6935" y="0"/>
                    <a:pt x="5028" y="0"/>
                  </a:cubicBezTo>
                  <a:close/>
                </a:path>
              </a:pathLst>
            </a:custGeom>
            <a:solidFill>
              <a:srgbClr val="8AA2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2" name="Google Shape;8792;p96"/>
            <p:cNvSpPr/>
            <p:nvPr/>
          </p:nvSpPr>
          <p:spPr>
            <a:xfrm>
              <a:off x="1103639" y="3030843"/>
              <a:ext cx="44393" cy="63139"/>
            </a:xfrm>
            <a:custGeom>
              <a:rect b="b" l="l" r="r" t="t"/>
              <a:pathLst>
                <a:path extrusionOk="0" h="4217" w="2965">
                  <a:moveTo>
                    <a:pt x="1383" y="1"/>
                  </a:moveTo>
                  <a:cubicBezTo>
                    <a:pt x="1349" y="1"/>
                    <a:pt x="1316" y="3"/>
                    <a:pt x="1283" y="6"/>
                  </a:cubicBezTo>
                  <a:cubicBezTo>
                    <a:pt x="526" y="69"/>
                    <a:pt x="0" y="1079"/>
                    <a:pt x="126" y="2235"/>
                  </a:cubicBezTo>
                  <a:cubicBezTo>
                    <a:pt x="227" y="3360"/>
                    <a:pt x="884" y="4217"/>
                    <a:pt x="1603" y="4217"/>
                  </a:cubicBezTo>
                  <a:cubicBezTo>
                    <a:pt x="1636" y="4217"/>
                    <a:pt x="1670" y="4215"/>
                    <a:pt x="1703" y="4211"/>
                  </a:cubicBezTo>
                  <a:cubicBezTo>
                    <a:pt x="2460" y="4148"/>
                    <a:pt x="2965" y="3139"/>
                    <a:pt x="2859" y="1962"/>
                  </a:cubicBezTo>
                  <a:cubicBezTo>
                    <a:pt x="2739" y="856"/>
                    <a:pt x="2100" y="1"/>
                    <a:pt x="138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3" name="Google Shape;8793;p96"/>
            <p:cNvSpPr/>
            <p:nvPr/>
          </p:nvSpPr>
          <p:spPr>
            <a:xfrm>
              <a:off x="986853" y="3004491"/>
              <a:ext cx="65804" cy="14808"/>
            </a:xfrm>
            <a:custGeom>
              <a:rect b="b" l="l" r="r" t="t"/>
              <a:pathLst>
                <a:path extrusionOk="0" h="989" w="4395">
                  <a:moveTo>
                    <a:pt x="0" y="0"/>
                  </a:moveTo>
                  <a:cubicBezTo>
                    <a:pt x="0" y="484"/>
                    <a:pt x="736" y="883"/>
                    <a:pt x="1745" y="989"/>
                  </a:cubicBezTo>
                  <a:lnTo>
                    <a:pt x="2628" y="989"/>
                  </a:lnTo>
                  <a:cubicBezTo>
                    <a:pt x="3637" y="883"/>
                    <a:pt x="4394" y="484"/>
                    <a:pt x="439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4" name="Google Shape;8794;p96"/>
            <p:cNvSpPr/>
            <p:nvPr/>
          </p:nvSpPr>
          <p:spPr>
            <a:xfrm>
              <a:off x="991330" y="2933641"/>
              <a:ext cx="56356" cy="85972"/>
            </a:xfrm>
            <a:custGeom>
              <a:rect b="b" l="l" r="r" t="t"/>
              <a:pathLst>
                <a:path extrusionOk="0" h="5742" w="3764">
                  <a:moveTo>
                    <a:pt x="3182" y="0"/>
                  </a:moveTo>
                  <a:cubicBezTo>
                    <a:pt x="3058" y="0"/>
                    <a:pt x="2932" y="56"/>
                    <a:pt x="2834" y="191"/>
                  </a:cubicBezTo>
                  <a:lnTo>
                    <a:pt x="1635" y="1999"/>
                  </a:lnTo>
                  <a:cubicBezTo>
                    <a:pt x="1446" y="1432"/>
                    <a:pt x="1236" y="885"/>
                    <a:pt x="963" y="338"/>
                  </a:cubicBezTo>
                  <a:cubicBezTo>
                    <a:pt x="874" y="168"/>
                    <a:pt x="732" y="97"/>
                    <a:pt x="590" y="97"/>
                  </a:cubicBezTo>
                  <a:cubicBezTo>
                    <a:pt x="295" y="97"/>
                    <a:pt x="0" y="404"/>
                    <a:pt x="185" y="759"/>
                  </a:cubicBezTo>
                  <a:cubicBezTo>
                    <a:pt x="794" y="2020"/>
                    <a:pt x="1194" y="3366"/>
                    <a:pt x="1362" y="4753"/>
                  </a:cubicBezTo>
                  <a:cubicBezTo>
                    <a:pt x="1404" y="5069"/>
                    <a:pt x="1446" y="5384"/>
                    <a:pt x="1446" y="5721"/>
                  </a:cubicBezTo>
                  <a:cubicBezTo>
                    <a:pt x="1593" y="5742"/>
                    <a:pt x="1740" y="5742"/>
                    <a:pt x="1888" y="5742"/>
                  </a:cubicBezTo>
                  <a:cubicBezTo>
                    <a:pt x="2035" y="5742"/>
                    <a:pt x="2182" y="5721"/>
                    <a:pt x="2329" y="5721"/>
                  </a:cubicBezTo>
                  <a:cubicBezTo>
                    <a:pt x="2308" y="5384"/>
                    <a:pt x="2287" y="5069"/>
                    <a:pt x="2245" y="4753"/>
                  </a:cubicBezTo>
                  <a:cubicBezTo>
                    <a:pt x="2182" y="4207"/>
                    <a:pt x="2098" y="3660"/>
                    <a:pt x="1951" y="3135"/>
                  </a:cubicBezTo>
                  <a:lnTo>
                    <a:pt x="3570" y="675"/>
                  </a:lnTo>
                  <a:cubicBezTo>
                    <a:pt x="3763" y="332"/>
                    <a:pt x="3482" y="0"/>
                    <a:pt x="3182" y="0"/>
                  </a:cubicBezTo>
                  <a:close/>
                </a:path>
              </a:pathLst>
            </a:custGeom>
            <a:solidFill>
              <a:srgbClr val="7188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795" name="Google Shape;8795;p96"/>
          <p:cNvGrpSpPr/>
          <p:nvPr/>
        </p:nvGrpSpPr>
        <p:grpSpPr>
          <a:xfrm>
            <a:off x="3090138" y="2702065"/>
            <a:ext cx="318884" cy="379807"/>
            <a:chOff x="3082075" y="2871805"/>
            <a:chExt cx="318884" cy="379807"/>
          </a:xfrm>
        </p:grpSpPr>
        <p:sp>
          <p:nvSpPr>
            <p:cNvPr id="8796" name="Google Shape;8796;p96"/>
            <p:cNvSpPr/>
            <p:nvPr/>
          </p:nvSpPr>
          <p:spPr>
            <a:xfrm>
              <a:off x="3105357" y="2915584"/>
              <a:ext cx="248708" cy="281887"/>
            </a:xfrm>
            <a:custGeom>
              <a:rect b="b" l="l" r="r" t="t"/>
              <a:pathLst>
                <a:path extrusionOk="0" h="18827" w="16611">
                  <a:moveTo>
                    <a:pt x="9109" y="1"/>
                  </a:moveTo>
                  <a:cubicBezTo>
                    <a:pt x="8179" y="1"/>
                    <a:pt x="7225" y="177"/>
                    <a:pt x="6287" y="556"/>
                  </a:cubicBezTo>
                  <a:cubicBezTo>
                    <a:pt x="1346" y="2553"/>
                    <a:pt x="1" y="8903"/>
                    <a:pt x="3722" y="12729"/>
                  </a:cubicBezTo>
                  <a:cubicBezTo>
                    <a:pt x="4899" y="13928"/>
                    <a:pt x="5551" y="15547"/>
                    <a:pt x="5551" y="17228"/>
                  </a:cubicBezTo>
                  <a:lnTo>
                    <a:pt x="8032" y="18826"/>
                  </a:lnTo>
                  <a:lnTo>
                    <a:pt x="12636" y="17228"/>
                  </a:lnTo>
                  <a:cubicBezTo>
                    <a:pt x="12636" y="15547"/>
                    <a:pt x="13309" y="13928"/>
                    <a:pt x="14487" y="12750"/>
                  </a:cubicBezTo>
                  <a:cubicBezTo>
                    <a:pt x="15832" y="11342"/>
                    <a:pt x="16610" y="9470"/>
                    <a:pt x="16610" y="7515"/>
                  </a:cubicBezTo>
                  <a:cubicBezTo>
                    <a:pt x="16610" y="3206"/>
                    <a:pt x="13078" y="1"/>
                    <a:pt x="91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7" name="Google Shape;8797;p96"/>
            <p:cNvSpPr/>
            <p:nvPr/>
          </p:nvSpPr>
          <p:spPr>
            <a:xfrm>
              <a:off x="3210180" y="2990956"/>
              <a:ext cx="62974" cy="68005"/>
            </a:xfrm>
            <a:custGeom>
              <a:rect b="b" l="l" r="r" t="t"/>
              <a:pathLst>
                <a:path extrusionOk="0" h="4542" w="4206">
                  <a:moveTo>
                    <a:pt x="2103" y="0"/>
                  </a:moveTo>
                  <a:cubicBezTo>
                    <a:pt x="1760" y="0"/>
                    <a:pt x="1416" y="530"/>
                    <a:pt x="1125" y="530"/>
                  </a:cubicBezTo>
                  <a:cubicBezTo>
                    <a:pt x="1079" y="530"/>
                    <a:pt x="1033" y="516"/>
                    <a:pt x="989" y="484"/>
                  </a:cubicBezTo>
                  <a:lnTo>
                    <a:pt x="1" y="1977"/>
                  </a:lnTo>
                  <a:cubicBezTo>
                    <a:pt x="674" y="2271"/>
                    <a:pt x="1389" y="4542"/>
                    <a:pt x="2103" y="4542"/>
                  </a:cubicBezTo>
                  <a:cubicBezTo>
                    <a:pt x="2818" y="4542"/>
                    <a:pt x="3533" y="2271"/>
                    <a:pt x="4206" y="1977"/>
                  </a:cubicBezTo>
                  <a:lnTo>
                    <a:pt x="3218" y="484"/>
                  </a:lnTo>
                  <a:cubicBezTo>
                    <a:pt x="3174" y="516"/>
                    <a:pt x="3129" y="530"/>
                    <a:pt x="3082" y="530"/>
                  </a:cubicBezTo>
                  <a:cubicBezTo>
                    <a:pt x="2796" y="530"/>
                    <a:pt x="2465" y="0"/>
                    <a:pt x="2103"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8" name="Google Shape;8798;p96"/>
            <p:cNvSpPr/>
            <p:nvPr/>
          </p:nvSpPr>
          <p:spPr>
            <a:xfrm>
              <a:off x="3241667" y="3020542"/>
              <a:ext cx="31487" cy="163709"/>
            </a:xfrm>
            <a:custGeom>
              <a:rect b="b" l="l" r="r" t="t"/>
              <a:pathLst>
                <a:path extrusionOk="0" h="10934" w="2103">
                  <a:moveTo>
                    <a:pt x="2103" y="1"/>
                  </a:moveTo>
                  <a:cubicBezTo>
                    <a:pt x="1556" y="232"/>
                    <a:pt x="967" y="379"/>
                    <a:pt x="358" y="421"/>
                  </a:cubicBezTo>
                  <a:lnTo>
                    <a:pt x="0" y="421"/>
                  </a:lnTo>
                  <a:lnTo>
                    <a:pt x="0" y="10933"/>
                  </a:lnTo>
                  <a:lnTo>
                    <a:pt x="2103" y="10933"/>
                  </a:lnTo>
                  <a:lnTo>
                    <a:pt x="2103"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99" name="Google Shape;8799;p96"/>
            <p:cNvSpPr/>
            <p:nvPr/>
          </p:nvSpPr>
          <p:spPr>
            <a:xfrm>
              <a:off x="3210180" y="3020542"/>
              <a:ext cx="31502" cy="163709"/>
            </a:xfrm>
            <a:custGeom>
              <a:rect b="b" l="l" r="r" t="t"/>
              <a:pathLst>
                <a:path extrusionOk="0" h="10934" w="2104">
                  <a:moveTo>
                    <a:pt x="1" y="1"/>
                  </a:moveTo>
                  <a:lnTo>
                    <a:pt x="1" y="10933"/>
                  </a:lnTo>
                  <a:lnTo>
                    <a:pt x="2103" y="10933"/>
                  </a:lnTo>
                  <a:lnTo>
                    <a:pt x="2103" y="421"/>
                  </a:lnTo>
                  <a:lnTo>
                    <a:pt x="1746" y="421"/>
                  </a:lnTo>
                  <a:cubicBezTo>
                    <a:pt x="1136" y="379"/>
                    <a:pt x="548" y="232"/>
                    <a:pt x="1"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0" name="Google Shape;8800;p96"/>
            <p:cNvSpPr/>
            <p:nvPr/>
          </p:nvSpPr>
          <p:spPr>
            <a:xfrm>
              <a:off x="3236307" y="3026845"/>
              <a:ext cx="10720" cy="157406"/>
            </a:xfrm>
            <a:custGeom>
              <a:rect b="b" l="l" r="r" t="t"/>
              <a:pathLst>
                <a:path extrusionOk="0" h="10513" w="716">
                  <a:moveTo>
                    <a:pt x="1" y="0"/>
                  </a:moveTo>
                  <a:lnTo>
                    <a:pt x="1" y="10512"/>
                  </a:lnTo>
                  <a:lnTo>
                    <a:pt x="716" y="10512"/>
                  </a:lnTo>
                  <a:lnTo>
                    <a:pt x="716"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1" name="Google Shape;8801;p96"/>
            <p:cNvSpPr/>
            <p:nvPr/>
          </p:nvSpPr>
          <p:spPr>
            <a:xfrm>
              <a:off x="3224673" y="2973318"/>
              <a:ext cx="33688" cy="30080"/>
            </a:xfrm>
            <a:custGeom>
              <a:rect b="b" l="l" r="r" t="t"/>
              <a:pathLst>
                <a:path extrusionOk="0" h="2009" w="2250">
                  <a:moveTo>
                    <a:pt x="1135" y="1"/>
                  </a:moveTo>
                  <a:lnTo>
                    <a:pt x="0" y="1662"/>
                  </a:lnTo>
                  <a:cubicBezTo>
                    <a:pt x="336" y="1893"/>
                    <a:pt x="731" y="2009"/>
                    <a:pt x="1125" y="2009"/>
                  </a:cubicBezTo>
                  <a:cubicBezTo>
                    <a:pt x="1519" y="2009"/>
                    <a:pt x="1913" y="1893"/>
                    <a:pt x="2250" y="1662"/>
                  </a:cubicBezTo>
                  <a:lnTo>
                    <a:pt x="1135" y="1"/>
                  </a:ln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2" name="Google Shape;8802;p96"/>
            <p:cNvSpPr/>
            <p:nvPr/>
          </p:nvSpPr>
          <p:spPr>
            <a:xfrm>
              <a:off x="3255651" y="2935558"/>
              <a:ext cx="81720" cy="99477"/>
            </a:xfrm>
            <a:custGeom>
              <a:rect b="b" l="l" r="r" t="t"/>
              <a:pathLst>
                <a:path extrusionOk="0" h="6644" w="5458">
                  <a:moveTo>
                    <a:pt x="669" y="0"/>
                  </a:moveTo>
                  <a:cubicBezTo>
                    <a:pt x="183" y="0"/>
                    <a:pt x="1" y="771"/>
                    <a:pt x="559" y="925"/>
                  </a:cubicBezTo>
                  <a:cubicBezTo>
                    <a:pt x="2893" y="1598"/>
                    <a:pt x="4512" y="3742"/>
                    <a:pt x="4533" y="6181"/>
                  </a:cubicBezTo>
                  <a:cubicBezTo>
                    <a:pt x="4533" y="6433"/>
                    <a:pt x="4743" y="6644"/>
                    <a:pt x="4995" y="6644"/>
                  </a:cubicBezTo>
                  <a:cubicBezTo>
                    <a:pt x="5248" y="6644"/>
                    <a:pt x="5458" y="6433"/>
                    <a:pt x="5458" y="6181"/>
                  </a:cubicBezTo>
                  <a:cubicBezTo>
                    <a:pt x="5458" y="3322"/>
                    <a:pt x="3566" y="820"/>
                    <a:pt x="811" y="21"/>
                  </a:cubicBezTo>
                  <a:cubicBezTo>
                    <a:pt x="762" y="7"/>
                    <a:pt x="714" y="0"/>
                    <a:pt x="6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3" name="Google Shape;8803;p96"/>
            <p:cNvSpPr/>
            <p:nvPr/>
          </p:nvSpPr>
          <p:spPr>
            <a:xfrm>
              <a:off x="3230752" y="2932399"/>
              <a:ext cx="25304" cy="13880"/>
            </a:xfrm>
            <a:custGeom>
              <a:rect b="b" l="l" r="r" t="t"/>
              <a:pathLst>
                <a:path extrusionOk="0" h="927" w="1690">
                  <a:moveTo>
                    <a:pt x="624" y="1"/>
                  </a:moveTo>
                  <a:cubicBezTo>
                    <a:pt x="0" y="1"/>
                    <a:pt x="14" y="926"/>
                    <a:pt x="625" y="926"/>
                  </a:cubicBezTo>
                  <a:cubicBezTo>
                    <a:pt x="631" y="926"/>
                    <a:pt x="638" y="926"/>
                    <a:pt x="645" y="926"/>
                  </a:cubicBezTo>
                  <a:lnTo>
                    <a:pt x="1045" y="926"/>
                  </a:lnTo>
                  <a:cubicBezTo>
                    <a:pt x="1052" y="926"/>
                    <a:pt x="1059" y="926"/>
                    <a:pt x="1065" y="926"/>
                  </a:cubicBezTo>
                  <a:cubicBezTo>
                    <a:pt x="1676" y="926"/>
                    <a:pt x="1690" y="1"/>
                    <a:pt x="106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4" name="Google Shape;8804;p96"/>
            <p:cNvSpPr/>
            <p:nvPr/>
          </p:nvSpPr>
          <p:spPr>
            <a:xfrm>
              <a:off x="3374817" y="3024629"/>
              <a:ext cx="26142" cy="10091"/>
            </a:xfrm>
            <a:custGeom>
              <a:rect b="b" l="l" r="r" t="t"/>
              <a:pathLst>
                <a:path extrusionOk="0" h="674" w="1746">
                  <a:moveTo>
                    <a:pt x="463" y="1"/>
                  </a:moveTo>
                  <a:cubicBezTo>
                    <a:pt x="1" y="1"/>
                    <a:pt x="1" y="674"/>
                    <a:pt x="463" y="674"/>
                  </a:cubicBezTo>
                  <a:lnTo>
                    <a:pt x="1283" y="674"/>
                  </a:lnTo>
                  <a:cubicBezTo>
                    <a:pt x="1746" y="674"/>
                    <a:pt x="1746"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5" name="Google Shape;8805;p96"/>
            <p:cNvSpPr/>
            <p:nvPr/>
          </p:nvSpPr>
          <p:spPr>
            <a:xfrm>
              <a:off x="3082075" y="3024629"/>
              <a:ext cx="26142" cy="10091"/>
            </a:xfrm>
            <a:custGeom>
              <a:rect b="b" l="l" r="r" t="t"/>
              <a:pathLst>
                <a:path extrusionOk="0" h="674" w="1746">
                  <a:moveTo>
                    <a:pt x="463" y="1"/>
                  </a:moveTo>
                  <a:cubicBezTo>
                    <a:pt x="0" y="1"/>
                    <a:pt x="0" y="674"/>
                    <a:pt x="463" y="674"/>
                  </a:cubicBezTo>
                  <a:lnTo>
                    <a:pt x="1283" y="674"/>
                  </a:lnTo>
                  <a:cubicBezTo>
                    <a:pt x="1745" y="674"/>
                    <a:pt x="1745" y="1"/>
                    <a:pt x="1283"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6" name="Google Shape;8806;p96"/>
            <p:cNvSpPr/>
            <p:nvPr/>
          </p:nvSpPr>
          <p:spPr>
            <a:xfrm>
              <a:off x="3355623" y="2948000"/>
              <a:ext cx="25528" cy="16844"/>
            </a:xfrm>
            <a:custGeom>
              <a:rect b="b" l="l" r="r" t="t"/>
              <a:pathLst>
                <a:path extrusionOk="0" h="1125" w="1705">
                  <a:moveTo>
                    <a:pt x="1209" y="1"/>
                  </a:moveTo>
                  <a:cubicBezTo>
                    <a:pt x="1153" y="1"/>
                    <a:pt x="1092" y="16"/>
                    <a:pt x="1030" y="52"/>
                  </a:cubicBezTo>
                  <a:lnTo>
                    <a:pt x="316" y="473"/>
                  </a:lnTo>
                  <a:cubicBezTo>
                    <a:pt x="0" y="641"/>
                    <a:pt x="126" y="1124"/>
                    <a:pt x="484" y="1124"/>
                  </a:cubicBezTo>
                  <a:cubicBezTo>
                    <a:pt x="547" y="1103"/>
                    <a:pt x="610" y="1103"/>
                    <a:pt x="673" y="1061"/>
                  </a:cubicBezTo>
                  <a:lnTo>
                    <a:pt x="1367" y="662"/>
                  </a:lnTo>
                  <a:cubicBezTo>
                    <a:pt x="1704" y="466"/>
                    <a:pt x="1516" y="1"/>
                    <a:pt x="1209"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7" name="Google Shape;8807;p96"/>
            <p:cNvSpPr/>
            <p:nvPr/>
          </p:nvSpPr>
          <p:spPr>
            <a:xfrm>
              <a:off x="3102213" y="3094371"/>
              <a:ext cx="25528" cy="16844"/>
            </a:xfrm>
            <a:custGeom>
              <a:rect b="b" l="l" r="r" t="t"/>
              <a:pathLst>
                <a:path extrusionOk="0" h="1125" w="1705">
                  <a:moveTo>
                    <a:pt x="1190" y="1"/>
                  </a:moveTo>
                  <a:cubicBezTo>
                    <a:pt x="1132" y="1"/>
                    <a:pt x="1072" y="17"/>
                    <a:pt x="1010" y="52"/>
                  </a:cubicBezTo>
                  <a:lnTo>
                    <a:pt x="316" y="473"/>
                  </a:lnTo>
                  <a:cubicBezTo>
                    <a:pt x="1" y="641"/>
                    <a:pt x="127" y="1125"/>
                    <a:pt x="484" y="1125"/>
                  </a:cubicBezTo>
                  <a:cubicBezTo>
                    <a:pt x="547" y="1104"/>
                    <a:pt x="610" y="1104"/>
                    <a:pt x="652" y="1062"/>
                  </a:cubicBezTo>
                  <a:lnTo>
                    <a:pt x="1367" y="662"/>
                  </a:lnTo>
                  <a:cubicBezTo>
                    <a:pt x="1705" y="467"/>
                    <a:pt x="1502" y="1"/>
                    <a:pt x="1190"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8" name="Google Shape;8808;p96"/>
            <p:cNvSpPr/>
            <p:nvPr/>
          </p:nvSpPr>
          <p:spPr>
            <a:xfrm>
              <a:off x="3305001" y="2892257"/>
              <a:ext cx="19629" cy="20976"/>
            </a:xfrm>
            <a:custGeom>
              <a:rect b="b" l="l" r="r" t="t"/>
              <a:pathLst>
                <a:path extrusionOk="0" h="1401" w="1311">
                  <a:moveTo>
                    <a:pt x="855" y="0"/>
                  </a:moveTo>
                  <a:cubicBezTo>
                    <a:pt x="747" y="0"/>
                    <a:pt x="637" y="53"/>
                    <a:pt x="564" y="180"/>
                  </a:cubicBezTo>
                  <a:lnTo>
                    <a:pt x="143" y="874"/>
                  </a:lnTo>
                  <a:cubicBezTo>
                    <a:pt x="1" y="1098"/>
                    <a:pt x="154" y="1400"/>
                    <a:pt x="412" y="1400"/>
                  </a:cubicBezTo>
                  <a:cubicBezTo>
                    <a:pt x="420" y="1400"/>
                    <a:pt x="429" y="1400"/>
                    <a:pt x="438" y="1399"/>
                  </a:cubicBezTo>
                  <a:cubicBezTo>
                    <a:pt x="564" y="1399"/>
                    <a:pt x="690" y="1336"/>
                    <a:pt x="753" y="1231"/>
                  </a:cubicBezTo>
                  <a:lnTo>
                    <a:pt x="1153" y="516"/>
                  </a:lnTo>
                  <a:cubicBezTo>
                    <a:pt x="1310" y="244"/>
                    <a:pt x="1086" y="0"/>
                    <a:pt x="85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09" name="Google Shape;8809;p96"/>
            <p:cNvSpPr/>
            <p:nvPr/>
          </p:nvSpPr>
          <p:spPr>
            <a:xfrm>
              <a:off x="3236307" y="2871805"/>
              <a:ext cx="10406" cy="22833"/>
            </a:xfrm>
            <a:custGeom>
              <a:rect b="b" l="l" r="r" t="t"/>
              <a:pathLst>
                <a:path extrusionOk="0" h="1525" w="695">
                  <a:moveTo>
                    <a:pt x="348" y="1"/>
                  </a:moveTo>
                  <a:cubicBezTo>
                    <a:pt x="174" y="1"/>
                    <a:pt x="1" y="116"/>
                    <a:pt x="1" y="347"/>
                  </a:cubicBezTo>
                  <a:lnTo>
                    <a:pt x="1" y="1167"/>
                  </a:lnTo>
                  <a:cubicBezTo>
                    <a:pt x="1" y="1357"/>
                    <a:pt x="169" y="1525"/>
                    <a:pt x="358" y="1525"/>
                  </a:cubicBezTo>
                  <a:cubicBezTo>
                    <a:pt x="548" y="1525"/>
                    <a:pt x="695" y="1357"/>
                    <a:pt x="695" y="1167"/>
                  </a:cubicBezTo>
                  <a:lnTo>
                    <a:pt x="695" y="347"/>
                  </a:lnTo>
                  <a:cubicBezTo>
                    <a:pt x="695" y="116"/>
                    <a:pt x="521" y="1"/>
                    <a:pt x="348"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0" name="Google Shape;8810;p96"/>
            <p:cNvSpPr/>
            <p:nvPr/>
          </p:nvSpPr>
          <p:spPr>
            <a:xfrm>
              <a:off x="3158405" y="2892257"/>
              <a:ext cx="19689" cy="21276"/>
            </a:xfrm>
            <a:custGeom>
              <a:rect b="b" l="l" r="r" t="t"/>
              <a:pathLst>
                <a:path extrusionOk="0" h="1421" w="1315">
                  <a:moveTo>
                    <a:pt x="456" y="0"/>
                  </a:moveTo>
                  <a:cubicBezTo>
                    <a:pt x="224" y="0"/>
                    <a:pt x="0" y="244"/>
                    <a:pt x="158" y="516"/>
                  </a:cubicBezTo>
                  <a:lnTo>
                    <a:pt x="579" y="1231"/>
                  </a:lnTo>
                  <a:cubicBezTo>
                    <a:pt x="621" y="1336"/>
                    <a:pt x="747" y="1399"/>
                    <a:pt x="873" y="1399"/>
                  </a:cubicBezTo>
                  <a:lnTo>
                    <a:pt x="873" y="1420"/>
                  </a:lnTo>
                  <a:cubicBezTo>
                    <a:pt x="1146" y="1420"/>
                    <a:pt x="1314" y="1126"/>
                    <a:pt x="1188" y="895"/>
                  </a:cubicBezTo>
                  <a:lnTo>
                    <a:pt x="747" y="180"/>
                  </a:lnTo>
                  <a:cubicBezTo>
                    <a:pt x="673" y="53"/>
                    <a:pt x="564" y="0"/>
                    <a:pt x="45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1" name="Google Shape;8811;p96"/>
            <p:cNvSpPr/>
            <p:nvPr/>
          </p:nvSpPr>
          <p:spPr>
            <a:xfrm>
              <a:off x="3101884" y="2948000"/>
              <a:ext cx="25528" cy="16844"/>
            </a:xfrm>
            <a:custGeom>
              <a:rect b="b" l="l" r="r" t="t"/>
              <a:pathLst>
                <a:path extrusionOk="0" h="1125" w="1705">
                  <a:moveTo>
                    <a:pt x="496" y="1"/>
                  </a:moveTo>
                  <a:cubicBezTo>
                    <a:pt x="188" y="1"/>
                    <a:pt x="0" y="466"/>
                    <a:pt x="338" y="662"/>
                  </a:cubicBezTo>
                  <a:lnTo>
                    <a:pt x="1053" y="1061"/>
                  </a:lnTo>
                  <a:cubicBezTo>
                    <a:pt x="1095" y="1103"/>
                    <a:pt x="1158" y="1103"/>
                    <a:pt x="1221" y="1124"/>
                  </a:cubicBezTo>
                  <a:cubicBezTo>
                    <a:pt x="1578" y="1124"/>
                    <a:pt x="1705" y="641"/>
                    <a:pt x="1389" y="473"/>
                  </a:cubicBezTo>
                  <a:lnTo>
                    <a:pt x="674" y="52"/>
                  </a:lnTo>
                  <a:cubicBezTo>
                    <a:pt x="612" y="16"/>
                    <a:pt x="552" y="1"/>
                    <a:pt x="49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2" name="Google Shape;8812;p96"/>
            <p:cNvSpPr/>
            <p:nvPr/>
          </p:nvSpPr>
          <p:spPr>
            <a:xfrm>
              <a:off x="3355278" y="3094371"/>
              <a:ext cx="25543" cy="16844"/>
            </a:xfrm>
            <a:custGeom>
              <a:rect b="b" l="l" r="r" t="t"/>
              <a:pathLst>
                <a:path extrusionOk="0" h="1125" w="1706">
                  <a:moveTo>
                    <a:pt x="516" y="1"/>
                  </a:moveTo>
                  <a:cubicBezTo>
                    <a:pt x="204" y="1"/>
                    <a:pt x="1" y="467"/>
                    <a:pt x="339" y="662"/>
                  </a:cubicBezTo>
                  <a:lnTo>
                    <a:pt x="1053" y="1062"/>
                  </a:lnTo>
                  <a:cubicBezTo>
                    <a:pt x="1116" y="1104"/>
                    <a:pt x="1158" y="1104"/>
                    <a:pt x="1222" y="1125"/>
                  </a:cubicBezTo>
                  <a:cubicBezTo>
                    <a:pt x="1579" y="1125"/>
                    <a:pt x="1705" y="641"/>
                    <a:pt x="1411" y="473"/>
                  </a:cubicBezTo>
                  <a:lnTo>
                    <a:pt x="696" y="52"/>
                  </a:lnTo>
                  <a:cubicBezTo>
                    <a:pt x="634" y="17"/>
                    <a:pt x="573" y="1"/>
                    <a:pt x="51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3" name="Google Shape;8813;p96"/>
            <p:cNvSpPr/>
            <p:nvPr/>
          </p:nvSpPr>
          <p:spPr>
            <a:xfrm>
              <a:off x="3223401" y="3230187"/>
              <a:ext cx="36533" cy="21426"/>
            </a:xfrm>
            <a:custGeom>
              <a:rect b="b" l="l" r="r" t="t"/>
              <a:pathLst>
                <a:path extrusionOk="0" h="1431" w="2440">
                  <a:moveTo>
                    <a:pt x="1" y="1"/>
                  </a:moveTo>
                  <a:lnTo>
                    <a:pt x="1" y="569"/>
                  </a:lnTo>
                  <a:cubicBezTo>
                    <a:pt x="1" y="1031"/>
                    <a:pt x="379" y="1431"/>
                    <a:pt x="863" y="1431"/>
                  </a:cubicBezTo>
                  <a:lnTo>
                    <a:pt x="1578" y="1431"/>
                  </a:lnTo>
                  <a:cubicBezTo>
                    <a:pt x="2040" y="1431"/>
                    <a:pt x="2440" y="1031"/>
                    <a:pt x="2440" y="569"/>
                  </a:cubicBezTo>
                  <a:lnTo>
                    <a:pt x="2440" y="1"/>
                  </a:lnTo>
                  <a:cubicBezTo>
                    <a:pt x="2208" y="43"/>
                    <a:pt x="1977" y="85"/>
                    <a:pt x="1746" y="85"/>
                  </a:cubicBezTo>
                  <a:lnTo>
                    <a:pt x="674" y="85"/>
                  </a:lnTo>
                  <a:cubicBezTo>
                    <a:pt x="442" y="85"/>
                    <a:pt x="211" y="43"/>
                    <a:pt x="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4" name="Google Shape;8814;p96"/>
            <p:cNvSpPr/>
            <p:nvPr/>
          </p:nvSpPr>
          <p:spPr>
            <a:xfrm>
              <a:off x="3188470" y="3173531"/>
              <a:ext cx="106095" cy="61088"/>
            </a:xfrm>
            <a:custGeom>
              <a:rect b="b" l="l" r="r" t="t"/>
              <a:pathLst>
                <a:path extrusionOk="0" h="4080" w="7086">
                  <a:moveTo>
                    <a:pt x="0" y="0"/>
                  </a:moveTo>
                  <a:lnTo>
                    <a:pt x="0" y="1073"/>
                  </a:lnTo>
                  <a:lnTo>
                    <a:pt x="0" y="1178"/>
                  </a:lnTo>
                  <a:cubicBezTo>
                    <a:pt x="0" y="1325"/>
                    <a:pt x="21" y="1472"/>
                    <a:pt x="63" y="1640"/>
                  </a:cubicBezTo>
                  <a:cubicBezTo>
                    <a:pt x="84" y="1788"/>
                    <a:pt x="126" y="1956"/>
                    <a:pt x="189" y="2103"/>
                  </a:cubicBezTo>
                  <a:cubicBezTo>
                    <a:pt x="610" y="3301"/>
                    <a:pt x="1745" y="4079"/>
                    <a:pt x="3007" y="4079"/>
                  </a:cubicBezTo>
                  <a:lnTo>
                    <a:pt x="4079" y="4079"/>
                  </a:lnTo>
                  <a:cubicBezTo>
                    <a:pt x="5340" y="4079"/>
                    <a:pt x="6476" y="3301"/>
                    <a:pt x="6896" y="2103"/>
                  </a:cubicBezTo>
                  <a:cubicBezTo>
                    <a:pt x="6959" y="1956"/>
                    <a:pt x="7001" y="1788"/>
                    <a:pt x="7022" y="1640"/>
                  </a:cubicBezTo>
                  <a:cubicBezTo>
                    <a:pt x="7064" y="1472"/>
                    <a:pt x="7085" y="1325"/>
                    <a:pt x="7085" y="1178"/>
                  </a:cubicBezTo>
                  <a:lnTo>
                    <a:pt x="7085" y="1073"/>
                  </a:lnTo>
                  <a:lnTo>
                    <a:pt x="7085" y="0"/>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5" name="Google Shape;8815;p96"/>
            <p:cNvSpPr/>
            <p:nvPr/>
          </p:nvSpPr>
          <p:spPr>
            <a:xfrm>
              <a:off x="3188470" y="3191153"/>
              <a:ext cx="106095" cy="13865"/>
            </a:xfrm>
            <a:custGeom>
              <a:rect b="b" l="l" r="r" t="t"/>
              <a:pathLst>
                <a:path extrusionOk="0" h="926" w="7086">
                  <a:moveTo>
                    <a:pt x="0" y="1"/>
                  </a:moveTo>
                  <a:cubicBezTo>
                    <a:pt x="0" y="148"/>
                    <a:pt x="21" y="295"/>
                    <a:pt x="63" y="463"/>
                  </a:cubicBezTo>
                  <a:cubicBezTo>
                    <a:pt x="84" y="611"/>
                    <a:pt x="126" y="779"/>
                    <a:pt x="189" y="926"/>
                  </a:cubicBezTo>
                  <a:lnTo>
                    <a:pt x="6896" y="926"/>
                  </a:lnTo>
                  <a:cubicBezTo>
                    <a:pt x="6959" y="779"/>
                    <a:pt x="7001" y="611"/>
                    <a:pt x="7022" y="463"/>
                  </a:cubicBezTo>
                  <a:cubicBezTo>
                    <a:pt x="7064" y="295"/>
                    <a:pt x="7085" y="148"/>
                    <a:pt x="708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16" name="Google Shape;8816;p96"/>
          <p:cNvGrpSpPr/>
          <p:nvPr/>
        </p:nvGrpSpPr>
        <p:grpSpPr>
          <a:xfrm>
            <a:off x="2602843" y="1346755"/>
            <a:ext cx="410187" cy="324244"/>
            <a:chOff x="2594780" y="1516494"/>
            <a:chExt cx="410187" cy="324244"/>
          </a:xfrm>
        </p:grpSpPr>
        <p:sp>
          <p:nvSpPr>
            <p:cNvPr id="8817" name="Google Shape;8817;p96"/>
            <p:cNvSpPr/>
            <p:nvPr/>
          </p:nvSpPr>
          <p:spPr>
            <a:xfrm>
              <a:off x="2594780" y="1641455"/>
              <a:ext cx="241776" cy="199284"/>
            </a:xfrm>
            <a:custGeom>
              <a:rect b="b" l="l" r="r" t="t"/>
              <a:pathLst>
                <a:path extrusionOk="0" h="13310" w="16148">
                  <a:moveTo>
                    <a:pt x="8494" y="1"/>
                  </a:moveTo>
                  <a:lnTo>
                    <a:pt x="442" y="8053"/>
                  </a:lnTo>
                  <a:cubicBezTo>
                    <a:pt x="0" y="8474"/>
                    <a:pt x="0" y="9167"/>
                    <a:pt x="442" y="9588"/>
                  </a:cubicBezTo>
                  <a:lnTo>
                    <a:pt x="3680" y="12826"/>
                  </a:lnTo>
                  <a:cubicBezTo>
                    <a:pt x="3974" y="13141"/>
                    <a:pt x="4394" y="13309"/>
                    <a:pt x="4815" y="13309"/>
                  </a:cubicBezTo>
                  <a:lnTo>
                    <a:pt x="9819" y="13309"/>
                  </a:lnTo>
                  <a:cubicBezTo>
                    <a:pt x="10239" y="13309"/>
                    <a:pt x="10660" y="13141"/>
                    <a:pt x="10975" y="12826"/>
                  </a:cubicBezTo>
                  <a:lnTo>
                    <a:pt x="16147" y="7654"/>
                  </a:lnTo>
                  <a:lnTo>
                    <a:pt x="8494" y="1"/>
                  </a:ln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8" name="Google Shape;8818;p96"/>
            <p:cNvSpPr/>
            <p:nvPr/>
          </p:nvSpPr>
          <p:spPr>
            <a:xfrm>
              <a:off x="2632556" y="1738731"/>
              <a:ext cx="204000" cy="102008"/>
            </a:xfrm>
            <a:custGeom>
              <a:rect b="b" l="l" r="r" t="t"/>
              <a:pathLst>
                <a:path extrusionOk="0" h="6813" w="13625">
                  <a:moveTo>
                    <a:pt x="12468" y="0"/>
                  </a:moveTo>
                  <a:lnTo>
                    <a:pt x="8263" y="4226"/>
                  </a:lnTo>
                  <a:cubicBezTo>
                    <a:pt x="7653" y="4836"/>
                    <a:pt x="6812" y="5193"/>
                    <a:pt x="5971" y="5193"/>
                  </a:cubicBezTo>
                  <a:lnTo>
                    <a:pt x="0" y="5193"/>
                  </a:lnTo>
                  <a:lnTo>
                    <a:pt x="1157" y="6329"/>
                  </a:lnTo>
                  <a:cubicBezTo>
                    <a:pt x="1451" y="6644"/>
                    <a:pt x="1871" y="6812"/>
                    <a:pt x="2292" y="6812"/>
                  </a:cubicBezTo>
                  <a:lnTo>
                    <a:pt x="7296" y="6812"/>
                  </a:lnTo>
                  <a:cubicBezTo>
                    <a:pt x="7716" y="6812"/>
                    <a:pt x="8137" y="6644"/>
                    <a:pt x="8452" y="6329"/>
                  </a:cubicBezTo>
                  <a:lnTo>
                    <a:pt x="13624" y="1157"/>
                  </a:lnTo>
                  <a:lnTo>
                    <a:pt x="12468" y="0"/>
                  </a:ln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19" name="Google Shape;8819;p96"/>
            <p:cNvSpPr/>
            <p:nvPr/>
          </p:nvSpPr>
          <p:spPr>
            <a:xfrm>
              <a:off x="2721957" y="1516494"/>
              <a:ext cx="241132" cy="239560"/>
            </a:xfrm>
            <a:custGeom>
              <a:rect b="b" l="l" r="r" t="t"/>
              <a:pathLst>
                <a:path extrusionOk="0" h="16000" w="16105">
                  <a:moveTo>
                    <a:pt x="8778" y="0"/>
                  </a:moveTo>
                  <a:cubicBezTo>
                    <a:pt x="8499" y="0"/>
                    <a:pt x="8221" y="105"/>
                    <a:pt x="8010" y="315"/>
                  </a:cubicBezTo>
                  <a:lnTo>
                    <a:pt x="0" y="8347"/>
                  </a:lnTo>
                  <a:lnTo>
                    <a:pt x="7653" y="16000"/>
                  </a:lnTo>
                  <a:lnTo>
                    <a:pt x="15663" y="7989"/>
                  </a:lnTo>
                  <a:cubicBezTo>
                    <a:pt x="16084" y="7569"/>
                    <a:pt x="16105" y="6875"/>
                    <a:pt x="15684" y="6455"/>
                  </a:cubicBezTo>
                  <a:lnTo>
                    <a:pt x="9545" y="315"/>
                  </a:lnTo>
                  <a:cubicBezTo>
                    <a:pt x="9335" y="105"/>
                    <a:pt x="9056" y="0"/>
                    <a:pt x="87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0" name="Google Shape;8820;p96"/>
            <p:cNvSpPr/>
            <p:nvPr/>
          </p:nvSpPr>
          <p:spPr>
            <a:xfrm>
              <a:off x="2881234" y="1828446"/>
              <a:ext cx="40306" cy="12292"/>
            </a:xfrm>
            <a:custGeom>
              <a:rect b="b" l="l" r="r" t="t"/>
              <a:pathLst>
                <a:path extrusionOk="0" h="821" w="2692">
                  <a:moveTo>
                    <a:pt x="526" y="0"/>
                  </a:moveTo>
                  <a:cubicBezTo>
                    <a:pt x="1" y="0"/>
                    <a:pt x="1" y="820"/>
                    <a:pt x="526" y="820"/>
                  </a:cubicBezTo>
                  <a:lnTo>
                    <a:pt x="2166" y="820"/>
                  </a:lnTo>
                  <a:cubicBezTo>
                    <a:pt x="2692" y="820"/>
                    <a:pt x="2692" y="0"/>
                    <a:pt x="21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1" name="Google Shape;8821;p96"/>
            <p:cNvSpPr/>
            <p:nvPr/>
          </p:nvSpPr>
          <p:spPr>
            <a:xfrm>
              <a:off x="2735177" y="1828446"/>
              <a:ext cx="89101" cy="12292"/>
            </a:xfrm>
            <a:custGeom>
              <a:rect b="b" l="l" r="r" t="t"/>
              <a:pathLst>
                <a:path extrusionOk="0" h="821" w="5951">
                  <a:moveTo>
                    <a:pt x="547" y="0"/>
                  </a:moveTo>
                  <a:cubicBezTo>
                    <a:pt x="0" y="0"/>
                    <a:pt x="0" y="820"/>
                    <a:pt x="547" y="820"/>
                  </a:cubicBezTo>
                  <a:lnTo>
                    <a:pt x="5424" y="820"/>
                  </a:lnTo>
                  <a:cubicBezTo>
                    <a:pt x="5950" y="820"/>
                    <a:pt x="5950" y="0"/>
                    <a:pt x="542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2" name="Google Shape;8822;p96"/>
            <p:cNvSpPr/>
            <p:nvPr/>
          </p:nvSpPr>
          <p:spPr>
            <a:xfrm>
              <a:off x="2832439" y="1828446"/>
              <a:ext cx="14179" cy="12203"/>
            </a:xfrm>
            <a:custGeom>
              <a:rect b="b" l="l" r="r" t="t"/>
              <a:pathLst>
                <a:path extrusionOk="0" h="815" w="947">
                  <a:moveTo>
                    <a:pt x="547" y="0"/>
                  </a:moveTo>
                  <a:cubicBezTo>
                    <a:pt x="190" y="0"/>
                    <a:pt x="1" y="442"/>
                    <a:pt x="253" y="694"/>
                  </a:cubicBezTo>
                  <a:cubicBezTo>
                    <a:pt x="336" y="777"/>
                    <a:pt x="440" y="815"/>
                    <a:pt x="542" y="815"/>
                  </a:cubicBezTo>
                  <a:cubicBezTo>
                    <a:pt x="749" y="815"/>
                    <a:pt x="947" y="660"/>
                    <a:pt x="947" y="421"/>
                  </a:cubicBezTo>
                  <a:cubicBezTo>
                    <a:pt x="947" y="190"/>
                    <a:pt x="758" y="0"/>
                    <a:pt x="547"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3" name="Google Shape;8823;p96"/>
            <p:cNvSpPr/>
            <p:nvPr/>
          </p:nvSpPr>
          <p:spPr>
            <a:xfrm>
              <a:off x="2990773" y="1828446"/>
              <a:ext cx="14194" cy="12203"/>
            </a:xfrm>
            <a:custGeom>
              <a:rect b="b" l="l" r="r" t="t"/>
              <a:pathLst>
                <a:path extrusionOk="0" h="815" w="948">
                  <a:moveTo>
                    <a:pt x="548" y="0"/>
                  </a:moveTo>
                  <a:cubicBezTo>
                    <a:pt x="190" y="0"/>
                    <a:pt x="1" y="442"/>
                    <a:pt x="253" y="694"/>
                  </a:cubicBezTo>
                  <a:cubicBezTo>
                    <a:pt x="343" y="777"/>
                    <a:pt x="450" y="815"/>
                    <a:pt x="551" y="815"/>
                  </a:cubicBezTo>
                  <a:cubicBezTo>
                    <a:pt x="758" y="815"/>
                    <a:pt x="947" y="660"/>
                    <a:pt x="947" y="421"/>
                  </a:cubicBezTo>
                  <a:cubicBezTo>
                    <a:pt x="947" y="190"/>
                    <a:pt x="779" y="0"/>
                    <a:pt x="548"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4" name="Google Shape;8824;p96"/>
            <p:cNvSpPr/>
            <p:nvPr/>
          </p:nvSpPr>
          <p:spPr>
            <a:xfrm>
              <a:off x="2928143" y="1828446"/>
              <a:ext cx="45022" cy="12292"/>
            </a:xfrm>
            <a:custGeom>
              <a:rect b="b" l="l" r="r" t="t"/>
              <a:pathLst>
                <a:path extrusionOk="0" h="821" w="3007">
                  <a:moveTo>
                    <a:pt x="547" y="0"/>
                  </a:moveTo>
                  <a:cubicBezTo>
                    <a:pt x="0" y="0"/>
                    <a:pt x="0" y="820"/>
                    <a:pt x="547" y="820"/>
                  </a:cubicBezTo>
                  <a:lnTo>
                    <a:pt x="2460" y="820"/>
                  </a:lnTo>
                  <a:cubicBezTo>
                    <a:pt x="3007" y="820"/>
                    <a:pt x="3007" y="0"/>
                    <a:pt x="2460"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25" name="Google Shape;8825;p96"/>
          <p:cNvGrpSpPr/>
          <p:nvPr/>
        </p:nvGrpSpPr>
        <p:grpSpPr>
          <a:xfrm>
            <a:off x="1751027" y="1333220"/>
            <a:ext cx="333692" cy="333363"/>
            <a:chOff x="1742965" y="1502959"/>
            <a:chExt cx="333692" cy="333363"/>
          </a:xfrm>
        </p:grpSpPr>
        <p:sp>
          <p:nvSpPr>
            <p:cNvPr id="8826" name="Google Shape;8826;p96"/>
            <p:cNvSpPr/>
            <p:nvPr/>
          </p:nvSpPr>
          <p:spPr>
            <a:xfrm>
              <a:off x="1742965" y="1502959"/>
              <a:ext cx="333692" cy="333363"/>
            </a:xfrm>
            <a:custGeom>
              <a:rect b="b" l="l" r="r" t="t"/>
              <a:pathLst>
                <a:path extrusionOk="0" h="22265" w="22287">
                  <a:moveTo>
                    <a:pt x="11143" y="0"/>
                  </a:moveTo>
                  <a:cubicBezTo>
                    <a:pt x="4983" y="0"/>
                    <a:pt x="1" y="4121"/>
                    <a:pt x="1" y="9188"/>
                  </a:cubicBezTo>
                  <a:cubicBezTo>
                    <a:pt x="1" y="13708"/>
                    <a:pt x="3974" y="17450"/>
                    <a:pt x="9209" y="18207"/>
                  </a:cubicBezTo>
                  <a:cubicBezTo>
                    <a:pt x="9335" y="19700"/>
                    <a:pt x="8831" y="21151"/>
                    <a:pt x="7843" y="22265"/>
                  </a:cubicBezTo>
                  <a:cubicBezTo>
                    <a:pt x="10324" y="22265"/>
                    <a:pt x="12468" y="20604"/>
                    <a:pt x="13099" y="18207"/>
                  </a:cubicBezTo>
                  <a:cubicBezTo>
                    <a:pt x="18313" y="17450"/>
                    <a:pt x="22286" y="13687"/>
                    <a:pt x="22286" y="9188"/>
                  </a:cubicBezTo>
                  <a:cubicBezTo>
                    <a:pt x="22265" y="4121"/>
                    <a:pt x="17283" y="0"/>
                    <a:pt x="11143"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7" name="Google Shape;8827;p96"/>
            <p:cNvSpPr/>
            <p:nvPr/>
          </p:nvSpPr>
          <p:spPr>
            <a:xfrm>
              <a:off x="1854719" y="1629492"/>
              <a:ext cx="22040" cy="21740"/>
            </a:xfrm>
            <a:custGeom>
              <a:rect b="b" l="l" r="r" t="t"/>
              <a:pathLst>
                <a:path extrusionOk="0" h="1452" w="1472">
                  <a:moveTo>
                    <a:pt x="736" y="1"/>
                  </a:moveTo>
                  <a:cubicBezTo>
                    <a:pt x="337" y="1"/>
                    <a:pt x="0" y="316"/>
                    <a:pt x="0" y="716"/>
                  </a:cubicBezTo>
                  <a:cubicBezTo>
                    <a:pt x="0" y="1136"/>
                    <a:pt x="337"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8" name="Google Shape;8828;p96"/>
            <p:cNvSpPr/>
            <p:nvPr/>
          </p:nvSpPr>
          <p:spPr>
            <a:xfrm>
              <a:off x="1898783" y="1629492"/>
              <a:ext cx="22054" cy="21740"/>
            </a:xfrm>
            <a:custGeom>
              <a:rect b="b" l="l" r="r" t="t"/>
              <a:pathLst>
                <a:path extrusionOk="0" h="1452" w="1473">
                  <a:moveTo>
                    <a:pt x="736" y="1"/>
                  </a:moveTo>
                  <a:cubicBezTo>
                    <a:pt x="316" y="1"/>
                    <a:pt x="1" y="316"/>
                    <a:pt x="1" y="716"/>
                  </a:cubicBezTo>
                  <a:cubicBezTo>
                    <a:pt x="1" y="1136"/>
                    <a:pt x="316" y="1452"/>
                    <a:pt x="736" y="1452"/>
                  </a:cubicBezTo>
                  <a:cubicBezTo>
                    <a:pt x="1136" y="1452"/>
                    <a:pt x="1472" y="1136"/>
                    <a:pt x="1472" y="716"/>
                  </a:cubicBezTo>
                  <a:cubicBezTo>
                    <a:pt x="1472" y="316"/>
                    <a:pt x="1136" y="1"/>
                    <a:pt x="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29" name="Google Shape;8829;p96"/>
            <p:cNvSpPr/>
            <p:nvPr/>
          </p:nvSpPr>
          <p:spPr>
            <a:xfrm>
              <a:off x="1942863" y="1629492"/>
              <a:ext cx="21725" cy="21740"/>
            </a:xfrm>
            <a:custGeom>
              <a:rect b="b" l="l" r="r" t="t"/>
              <a:pathLst>
                <a:path extrusionOk="0" h="1452" w="1451">
                  <a:moveTo>
                    <a:pt x="715" y="1"/>
                  </a:moveTo>
                  <a:cubicBezTo>
                    <a:pt x="315" y="1"/>
                    <a:pt x="0" y="316"/>
                    <a:pt x="0" y="716"/>
                  </a:cubicBezTo>
                  <a:cubicBezTo>
                    <a:pt x="0" y="1136"/>
                    <a:pt x="315" y="1452"/>
                    <a:pt x="715" y="1452"/>
                  </a:cubicBezTo>
                  <a:cubicBezTo>
                    <a:pt x="1135" y="1452"/>
                    <a:pt x="1451" y="1136"/>
                    <a:pt x="1451" y="716"/>
                  </a:cubicBezTo>
                  <a:cubicBezTo>
                    <a:pt x="1451" y="316"/>
                    <a:pt x="1135" y="1"/>
                    <a:pt x="7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30" name="Google Shape;8830;p96"/>
          <p:cNvGrpSpPr/>
          <p:nvPr/>
        </p:nvGrpSpPr>
        <p:grpSpPr>
          <a:xfrm>
            <a:off x="3059594" y="1347069"/>
            <a:ext cx="390034" cy="296545"/>
            <a:chOff x="3051531" y="1516809"/>
            <a:chExt cx="390034" cy="296545"/>
          </a:xfrm>
        </p:grpSpPr>
        <p:sp>
          <p:nvSpPr>
            <p:cNvPr id="8831" name="Google Shape;8831;p96"/>
            <p:cNvSpPr/>
            <p:nvPr/>
          </p:nvSpPr>
          <p:spPr>
            <a:xfrm>
              <a:off x="3051531" y="1516809"/>
              <a:ext cx="389719" cy="296545"/>
            </a:xfrm>
            <a:custGeom>
              <a:rect b="b" l="l" r="r" t="t"/>
              <a:pathLst>
                <a:path extrusionOk="0" h="19806" w="26029">
                  <a:moveTo>
                    <a:pt x="316" y="0"/>
                  </a:moveTo>
                  <a:cubicBezTo>
                    <a:pt x="148" y="0"/>
                    <a:pt x="1" y="147"/>
                    <a:pt x="1" y="316"/>
                  </a:cubicBezTo>
                  <a:lnTo>
                    <a:pt x="1" y="19490"/>
                  </a:lnTo>
                  <a:cubicBezTo>
                    <a:pt x="1" y="19658"/>
                    <a:pt x="148" y="19805"/>
                    <a:pt x="316" y="19805"/>
                  </a:cubicBezTo>
                  <a:lnTo>
                    <a:pt x="25713" y="19805"/>
                  </a:lnTo>
                  <a:cubicBezTo>
                    <a:pt x="25882" y="19805"/>
                    <a:pt x="26029" y="19658"/>
                    <a:pt x="26029" y="19490"/>
                  </a:cubicBezTo>
                  <a:lnTo>
                    <a:pt x="26029" y="316"/>
                  </a:lnTo>
                  <a:cubicBezTo>
                    <a:pt x="26029" y="147"/>
                    <a:pt x="25882" y="0"/>
                    <a:pt x="25713"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2" name="Google Shape;8832;p96"/>
            <p:cNvSpPr/>
            <p:nvPr/>
          </p:nvSpPr>
          <p:spPr>
            <a:xfrm>
              <a:off x="3051531" y="1744391"/>
              <a:ext cx="389719" cy="68963"/>
            </a:xfrm>
            <a:custGeom>
              <a:rect b="b" l="l" r="r" t="t"/>
              <a:pathLst>
                <a:path extrusionOk="0" h="4606" w="26029">
                  <a:moveTo>
                    <a:pt x="1" y="1"/>
                  </a:moveTo>
                  <a:lnTo>
                    <a:pt x="1" y="4290"/>
                  </a:lnTo>
                  <a:cubicBezTo>
                    <a:pt x="1" y="4458"/>
                    <a:pt x="148" y="4605"/>
                    <a:pt x="316" y="4605"/>
                  </a:cubicBezTo>
                  <a:lnTo>
                    <a:pt x="25713" y="4605"/>
                  </a:lnTo>
                  <a:cubicBezTo>
                    <a:pt x="25882" y="4605"/>
                    <a:pt x="26029" y="4458"/>
                    <a:pt x="26029" y="4290"/>
                  </a:cubicBezTo>
                  <a:lnTo>
                    <a:pt x="26029" y="1"/>
                  </a:ln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3" name="Google Shape;8833;p96"/>
            <p:cNvSpPr/>
            <p:nvPr/>
          </p:nvSpPr>
          <p:spPr>
            <a:xfrm>
              <a:off x="3051531" y="1753838"/>
              <a:ext cx="389719" cy="59516"/>
            </a:xfrm>
            <a:custGeom>
              <a:rect b="b" l="l" r="r" t="t"/>
              <a:pathLst>
                <a:path extrusionOk="0" h="3975" w="26029">
                  <a:moveTo>
                    <a:pt x="1" y="1"/>
                  </a:moveTo>
                  <a:lnTo>
                    <a:pt x="1" y="3659"/>
                  </a:lnTo>
                  <a:cubicBezTo>
                    <a:pt x="1" y="3827"/>
                    <a:pt x="148" y="3974"/>
                    <a:pt x="316" y="3974"/>
                  </a:cubicBezTo>
                  <a:lnTo>
                    <a:pt x="25713" y="3974"/>
                  </a:lnTo>
                  <a:cubicBezTo>
                    <a:pt x="25882" y="3953"/>
                    <a:pt x="26029" y="3827"/>
                    <a:pt x="26029" y="3659"/>
                  </a:cubicBezTo>
                  <a:lnTo>
                    <a:pt x="26029"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4" name="Google Shape;8834;p96"/>
            <p:cNvSpPr/>
            <p:nvPr/>
          </p:nvSpPr>
          <p:spPr>
            <a:xfrm>
              <a:off x="3051846" y="1516809"/>
              <a:ext cx="389405" cy="65804"/>
            </a:xfrm>
            <a:custGeom>
              <a:rect b="b" l="l" r="r" t="t"/>
              <a:pathLst>
                <a:path extrusionOk="0" h="4395" w="26008">
                  <a:moveTo>
                    <a:pt x="316" y="0"/>
                  </a:moveTo>
                  <a:cubicBezTo>
                    <a:pt x="127" y="0"/>
                    <a:pt x="1" y="147"/>
                    <a:pt x="1" y="316"/>
                  </a:cubicBezTo>
                  <a:lnTo>
                    <a:pt x="1" y="4394"/>
                  </a:lnTo>
                  <a:lnTo>
                    <a:pt x="26008" y="4394"/>
                  </a:lnTo>
                  <a:lnTo>
                    <a:pt x="26008" y="316"/>
                  </a:lnTo>
                  <a:cubicBezTo>
                    <a:pt x="26008" y="147"/>
                    <a:pt x="25882" y="0"/>
                    <a:pt x="2571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5" name="Google Shape;8835;p96"/>
            <p:cNvSpPr/>
            <p:nvPr/>
          </p:nvSpPr>
          <p:spPr>
            <a:xfrm>
              <a:off x="3051846" y="1516809"/>
              <a:ext cx="389719" cy="56356"/>
            </a:xfrm>
            <a:custGeom>
              <a:rect b="b" l="l" r="r" t="t"/>
              <a:pathLst>
                <a:path extrusionOk="0" h="3764" w="26029">
                  <a:moveTo>
                    <a:pt x="316" y="0"/>
                  </a:moveTo>
                  <a:cubicBezTo>
                    <a:pt x="127" y="0"/>
                    <a:pt x="1" y="147"/>
                    <a:pt x="1" y="316"/>
                  </a:cubicBezTo>
                  <a:lnTo>
                    <a:pt x="1" y="3764"/>
                  </a:lnTo>
                  <a:lnTo>
                    <a:pt x="26008" y="3764"/>
                  </a:lnTo>
                  <a:lnTo>
                    <a:pt x="26029" y="316"/>
                  </a:lnTo>
                  <a:cubicBezTo>
                    <a:pt x="26029" y="147"/>
                    <a:pt x="25882" y="0"/>
                    <a:pt x="2571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6" name="Google Shape;8836;p96"/>
            <p:cNvSpPr/>
            <p:nvPr/>
          </p:nvSpPr>
          <p:spPr>
            <a:xfrm>
              <a:off x="3077973" y="1539148"/>
              <a:ext cx="15751" cy="11978"/>
            </a:xfrm>
            <a:custGeom>
              <a:rect b="b" l="l" r="r" t="t"/>
              <a:pathLst>
                <a:path extrusionOk="0" h="800" w="1052">
                  <a:moveTo>
                    <a:pt x="526" y="1"/>
                  </a:moveTo>
                  <a:cubicBezTo>
                    <a:pt x="1" y="1"/>
                    <a:pt x="1" y="779"/>
                    <a:pt x="526" y="800"/>
                  </a:cubicBezTo>
                  <a:cubicBezTo>
                    <a:pt x="1052" y="779"/>
                    <a:pt x="1052" y="1"/>
                    <a:pt x="52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7" name="Google Shape;8837;p96"/>
            <p:cNvSpPr/>
            <p:nvPr/>
          </p:nvSpPr>
          <p:spPr>
            <a:xfrm>
              <a:off x="3100012" y="1539148"/>
              <a:ext cx="15751" cy="11978"/>
            </a:xfrm>
            <a:custGeom>
              <a:rect b="b" l="l" r="r" t="t"/>
              <a:pathLst>
                <a:path extrusionOk="0" h="800" w="1052">
                  <a:moveTo>
                    <a:pt x="526" y="1"/>
                  </a:moveTo>
                  <a:cubicBezTo>
                    <a:pt x="0" y="1"/>
                    <a:pt x="0" y="779"/>
                    <a:pt x="526" y="800"/>
                  </a:cubicBezTo>
                  <a:cubicBezTo>
                    <a:pt x="1052" y="779"/>
                    <a:pt x="1052" y="1"/>
                    <a:pt x="52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8" name="Google Shape;8838;p96"/>
            <p:cNvSpPr/>
            <p:nvPr/>
          </p:nvSpPr>
          <p:spPr>
            <a:xfrm>
              <a:off x="3121737" y="1539148"/>
              <a:ext cx="15751" cy="11978"/>
            </a:xfrm>
            <a:custGeom>
              <a:rect b="b" l="l" r="r" t="t"/>
              <a:pathLst>
                <a:path extrusionOk="0" h="800" w="1052">
                  <a:moveTo>
                    <a:pt x="526" y="1"/>
                  </a:moveTo>
                  <a:cubicBezTo>
                    <a:pt x="0" y="1"/>
                    <a:pt x="0" y="800"/>
                    <a:pt x="526" y="800"/>
                  </a:cubicBezTo>
                  <a:cubicBezTo>
                    <a:pt x="1051" y="800"/>
                    <a:pt x="1051" y="1"/>
                    <a:pt x="526" y="1"/>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39" name="Google Shape;8839;p96"/>
            <p:cNvSpPr/>
            <p:nvPr/>
          </p:nvSpPr>
          <p:spPr>
            <a:xfrm>
              <a:off x="3336727" y="1539148"/>
              <a:ext cx="81226" cy="11978"/>
            </a:xfrm>
            <a:custGeom>
              <a:rect b="b" l="l" r="r" t="t"/>
              <a:pathLst>
                <a:path extrusionOk="0" h="800" w="5425">
                  <a:moveTo>
                    <a:pt x="526" y="1"/>
                  </a:moveTo>
                  <a:cubicBezTo>
                    <a:pt x="1" y="1"/>
                    <a:pt x="1" y="800"/>
                    <a:pt x="526" y="800"/>
                  </a:cubicBezTo>
                  <a:lnTo>
                    <a:pt x="4899" y="800"/>
                  </a:lnTo>
                  <a:cubicBezTo>
                    <a:pt x="5425" y="779"/>
                    <a:pt x="5425" y="1"/>
                    <a:pt x="48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0" name="Google Shape;8840;p96"/>
            <p:cNvSpPr/>
            <p:nvPr/>
          </p:nvSpPr>
          <p:spPr>
            <a:xfrm>
              <a:off x="3301153" y="1539148"/>
              <a:ext cx="30244" cy="11978"/>
            </a:xfrm>
            <a:custGeom>
              <a:rect b="b" l="l" r="r" t="t"/>
              <a:pathLst>
                <a:path extrusionOk="0" h="800" w="2020">
                  <a:moveTo>
                    <a:pt x="527" y="1"/>
                  </a:moveTo>
                  <a:cubicBezTo>
                    <a:pt x="1" y="1"/>
                    <a:pt x="1" y="800"/>
                    <a:pt x="527" y="800"/>
                  </a:cubicBezTo>
                  <a:lnTo>
                    <a:pt x="1494" y="800"/>
                  </a:lnTo>
                  <a:cubicBezTo>
                    <a:pt x="2019" y="779"/>
                    <a:pt x="2019" y="1"/>
                    <a:pt x="14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1" name="Google Shape;8841;p96"/>
            <p:cNvSpPr/>
            <p:nvPr/>
          </p:nvSpPr>
          <p:spPr>
            <a:xfrm>
              <a:off x="3170832" y="1608096"/>
              <a:ext cx="151432" cy="107667"/>
            </a:xfrm>
            <a:custGeom>
              <a:rect b="b" l="l" r="r" t="t"/>
              <a:pathLst>
                <a:path extrusionOk="0" h="7191" w="10114">
                  <a:moveTo>
                    <a:pt x="2061" y="0"/>
                  </a:moveTo>
                  <a:cubicBezTo>
                    <a:pt x="926" y="0"/>
                    <a:pt x="1" y="925"/>
                    <a:pt x="1" y="2061"/>
                  </a:cubicBezTo>
                  <a:lnTo>
                    <a:pt x="1" y="5130"/>
                  </a:lnTo>
                  <a:cubicBezTo>
                    <a:pt x="1" y="6265"/>
                    <a:pt x="926" y="7191"/>
                    <a:pt x="2061" y="7191"/>
                  </a:cubicBezTo>
                  <a:lnTo>
                    <a:pt x="8053" y="7191"/>
                  </a:lnTo>
                  <a:cubicBezTo>
                    <a:pt x="9189" y="7191"/>
                    <a:pt x="10093" y="6287"/>
                    <a:pt x="10114" y="5151"/>
                  </a:cubicBezTo>
                  <a:lnTo>
                    <a:pt x="10114" y="2061"/>
                  </a:lnTo>
                  <a:cubicBezTo>
                    <a:pt x="10114" y="925"/>
                    <a:pt x="9189" y="0"/>
                    <a:pt x="8053"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2" name="Google Shape;8842;p96"/>
            <p:cNvSpPr/>
            <p:nvPr/>
          </p:nvSpPr>
          <p:spPr>
            <a:xfrm>
              <a:off x="3170832" y="1608096"/>
              <a:ext cx="151432" cy="44079"/>
            </a:xfrm>
            <a:custGeom>
              <a:rect b="b" l="l" r="r" t="t"/>
              <a:pathLst>
                <a:path extrusionOk="0" h="2944" w="10114">
                  <a:moveTo>
                    <a:pt x="2061" y="0"/>
                  </a:moveTo>
                  <a:cubicBezTo>
                    <a:pt x="926" y="0"/>
                    <a:pt x="1" y="925"/>
                    <a:pt x="1" y="2061"/>
                  </a:cubicBezTo>
                  <a:lnTo>
                    <a:pt x="1" y="2944"/>
                  </a:lnTo>
                  <a:cubicBezTo>
                    <a:pt x="1" y="1808"/>
                    <a:pt x="926" y="883"/>
                    <a:pt x="2061" y="883"/>
                  </a:cubicBezTo>
                  <a:lnTo>
                    <a:pt x="8053" y="883"/>
                  </a:lnTo>
                  <a:cubicBezTo>
                    <a:pt x="9189" y="883"/>
                    <a:pt x="10114" y="1808"/>
                    <a:pt x="10114" y="2944"/>
                  </a:cubicBezTo>
                  <a:lnTo>
                    <a:pt x="10114" y="2061"/>
                  </a:lnTo>
                  <a:cubicBezTo>
                    <a:pt x="10114" y="925"/>
                    <a:pt x="9189" y="0"/>
                    <a:pt x="8053"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3" name="Google Shape;8843;p96"/>
            <p:cNvSpPr/>
            <p:nvPr/>
          </p:nvSpPr>
          <p:spPr>
            <a:xfrm>
              <a:off x="3227503" y="1642084"/>
              <a:ext cx="41878" cy="40007"/>
            </a:xfrm>
            <a:custGeom>
              <a:rect b="b" l="l" r="r" t="t"/>
              <a:pathLst>
                <a:path extrusionOk="0" h="2672" w="2797">
                  <a:moveTo>
                    <a:pt x="330" y="0"/>
                  </a:moveTo>
                  <a:cubicBezTo>
                    <a:pt x="161" y="0"/>
                    <a:pt x="0" y="144"/>
                    <a:pt x="0" y="337"/>
                  </a:cubicBezTo>
                  <a:lnTo>
                    <a:pt x="0" y="2335"/>
                  </a:lnTo>
                  <a:cubicBezTo>
                    <a:pt x="0" y="2528"/>
                    <a:pt x="148" y="2672"/>
                    <a:pt x="322" y="2672"/>
                  </a:cubicBezTo>
                  <a:cubicBezTo>
                    <a:pt x="375" y="2672"/>
                    <a:pt x="430" y="2658"/>
                    <a:pt x="484" y="2629"/>
                  </a:cubicBezTo>
                  <a:lnTo>
                    <a:pt x="2544" y="1641"/>
                  </a:lnTo>
                  <a:cubicBezTo>
                    <a:pt x="2796" y="1515"/>
                    <a:pt x="2796" y="1157"/>
                    <a:pt x="2544" y="1031"/>
                  </a:cubicBezTo>
                  <a:lnTo>
                    <a:pt x="484" y="43"/>
                  </a:lnTo>
                  <a:cubicBezTo>
                    <a:pt x="435" y="13"/>
                    <a:pt x="382" y="0"/>
                    <a:pt x="330"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4" name="Google Shape;8844;p96"/>
            <p:cNvSpPr/>
            <p:nvPr/>
          </p:nvSpPr>
          <p:spPr>
            <a:xfrm>
              <a:off x="3087106" y="1776177"/>
              <a:ext cx="160865" cy="11679"/>
            </a:xfrm>
            <a:custGeom>
              <a:rect b="b" l="l" r="r" t="t"/>
              <a:pathLst>
                <a:path extrusionOk="0" h="780" w="10744">
                  <a:moveTo>
                    <a:pt x="506" y="1"/>
                  </a:moveTo>
                  <a:cubicBezTo>
                    <a:pt x="0" y="1"/>
                    <a:pt x="7" y="779"/>
                    <a:pt x="526" y="779"/>
                  </a:cubicBezTo>
                  <a:lnTo>
                    <a:pt x="10218" y="779"/>
                  </a:lnTo>
                  <a:cubicBezTo>
                    <a:pt x="10744" y="779"/>
                    <a:pt x="10744" y="1"/>
                    <a:pt x="10218" y="1"/>
                  </a:cubicBezTo>
                  <a:lnTo>
                    <a:pt x="526" y="1"/>
                  </a:lnTo>
                  <a:cubicBezTo>
                    <a:pt x="519" y="1"/>
                    <a:pt x="512" y="1"/>
                    <a:pt x="50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5" name="Google Shape;8845;p96"/>
            <p:cNvSpPr/>
            <p:nvPr/>
          </p:nvSpPr>
          <p:spPr>
            <a:xfrm>
              <a:off x="3362540" y="1775563"/>
              <a:ext cx="46295" cy="11978"/>
            </a:xfrm>
            <a:custGeom>
              <a:rect b="b" l="l" r="r" t="t"/>
              <a:pathLst>
                <a:path extrusionOk="0" h="800" w="3092">
                  <a:moveTo>
                    <a:pt x="526" y="0"/>
                  </a:moveTo>
                  <a:cubicBezTo>
                    <a:pt x="1" y="0"/>
                    <a:pt x="1" y="799"/>
                    <a:pt x="526" y="799"/>
                  </a:cubicBezTo>
                  <a:lnTo>
                    <a:pt x="2566" y="799"/>
                  </a:lnTo>
                  <a:cubicBezTo>
                    <a:pt x="3091" y="799"/>
                    <a:pt x="3091" y="0"/>
                    <a:pt x="2566"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46" name="Google Shape;8846;p96"/>
          <p:cNvGrpSpPr/>
          <p:nvPr/>
        </p:nvGrpSpPr>
        <p:grpSpPr>
          <a:xfrm>
            <a:off x="3522963" y="1319280"/>
            <a:ext cx="354145" cy="351869"/>
            <a:chOff x="3514900" y="1489020"/>
            <a:chExt cx="354145" cy="351869"/>
          </a:xfrm>
        </p:grpSpPr>
        <p:sp>
          <p:nvSpPr>
            <p:cNvPr id="8847" name="Google Shape;8847;p96"/>
            <p:cNvSpPr/>
            <p:nvPr/>
          </p:nvSpPr>
          <p:spPr>
            <a:xfrm>
              <a:off x="3514900" y="1489020"/>
              <a:ext cx="354145" cy="351869"/>
            </a:xfrm>
            <a:custGeom>
              <a:rect b="b" l="l" r="r" t="t"/>
              <a:pathLst>
                <a:path extrusionOk="0" h="23501" w="23653">
                  <a:moveTo>
                    <a:pt x="19698" y="1"/>
                  </a:moveTo>
                  <a:cubicBezTo>
                    <a:pt x="19495" y="1"/>
                    <a:pt x="19290" y="80"/>
                    <a:pt x="19133" y="237"/>
                  </a:cubicBezTo>
                  <a:lnTo>
                    <a:pt x="316" y="19075"/>
                  </a:lnTo>
                  <a:cubicBezTo>
                    <a:pt x="0" y="19369"/>
                    <a:pt x="0" y="19874"/>
                    <a:pt x="316" y="20168"/>
                  </a:cubicBezTo>
                  <a:lnTo>
                    <a:pt x="3406" y="23280"/>
                  </a:lnTo>
                  <a:cubicBezTo>
                    <a:pt x="3564" y="23427"/>
                    <a:pt x="3764" y="23501"/>
                    <a:pt x="3964" y="23501"/>
                  </a:cubicBezTo>
                  <a:cubicBezTo>
                    <a:pt x="4163" y="23501"/>
                    <a:pt x="4363" y="23427"/>
                    <a:pt x="4521" y="23280"/>
                  </a:cubicBezTo>
                  <a:lnTo>
                    <a:pt x="23358" y="4442"/>
                  </a:lnTo>
                  <a:cubicBezTo>
                    <a:pt x="23653" y="4148"/>
                    <a:pt x="23653" y="3643"/>
                    <a:pt x="23358" y="3328"/>
                  </a:cubicBezTo>
                  <a:lnTo>
                    <a:pt x="20247" y="237"/>
                  </a:lnTo>
                  <a:cubicBezTo>
                    <a:pt x="20100" y="80"/>
                    <a:pt x="19900" y="1"/>
                    <a:pt x="196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8" name="Google Shape;8848;p96"/>
            <p:cNvSpPr/>
            <p:nvPr/>
          </p:nvSpPr>
          <p:spPr>
            <a:xfrm>
              <a:off x="3619094" y="1759498"/>
              <a:ext cx="24570" cy="24884"/>
            </a:xfrm>
            <a:custGeom>
              <a:rect b="b" l="l" r="r" t="t"/>
              <a:pathLst>
                <a:path extrusionOk="0" h="1662" w="1641">
                  <a:moveTo>
                    <a:pt x="526" y="1"/>
                  </a:moveTo>
                  <a:lnTo>
                    <a:pt x="1"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49" name="Google Shape;8849;p96"/>
            <p:cNvSpPr/>
            <p:nvPr/>
          </p:nvSpPr>
          <p:spPr>
            <a:xfrm>
              <a:off x="3623181" y="1722052"/>
              <a:ext cx="41249" cy="41249"/>
            </a:xfrm>
            <a:custGeom>
              <a:rect b="b" l="l" r="r" t="t"/>
              <a:pathLst>
                <a:path extrusionOk="0" h="2755" w="2755">
                  <a:moveTo>
                    <a:pt x="526" y="0"/>
                  </a:moveTo>
                  <a:lnTo>
                    <a:pt x="1" y="526"/>
                  </a:lnTo>
                  <a:lnTo>
                    <a:pt x="2229" y="2754"/>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0" name="Google Shape;8850;p96"/>
            <p:cNvSpPr/>
            <p:nvPr/>
          </p:nvSpPr>
          <p:spPr>
            <a:xfrm>
              <a:off x="3560536" y="1784682"/>
              <a:ext cx="41264" cy="41579"/>
            </a:xfrm>
            <a:custGeom>
              <a:rect b="b" l="l" r="r" t="t"/>
              <a:pathLst>
                <a:path extrusionOk="0" h="2777" w="2756">
                  <a:moveTo>
                    <a:pt x="527" y="1"/>
                  </a:moveTo>
                  <a:lnTo>
                    <a:pt x="1" y="548"/>
                  </a:lnTo>
                  <a:lnTo>
                    <a:pt x="2230" y="2776"/>
                  </a:lnTo>
                  <a:lnTo>
                    <a:pt x="2755" y="2251"/>
                  </a:lnTo>
                  <a:lnTo>
                    <a:pt x="527"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1" name="Google Shape;8851;p96"/>
            <p:cNvSpPr/>
            <p:nvPr/>
          </p:nvSpPr>
          <p:spPr>
            <a:xfrm>
              <a:off x="3660957" y="1717635"/>
              <a:ext cx="24570" cy="24884"/>
            </a:xfrm>
            <a:custGeom>
              <a:rect b="b" l="l" r="r" t="t"/>
              <a:pathLst>
                <a:path extrusionOk="0" h="1662" w="1641">
                  <a:moveTo>
                    <a:pt x="526" y="1"/>
                  </a:moveTo>
                  <a:lnTo>
                    <a:pt x="1" y="547"/>
                  </a:lnTo>
                  <a:lnTo>
                    <a:pt x="1115" y="1662"/>
                  </a:lnTo>
                  <a:lnTo>
                    <a:pt x="1641"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2" name="Google Shape;8852;p96"/>
            <p:cNvSpPr/>
            <p:nvPr/>
          </p:nvSpPr>
          <p:spPr>
            <a:xfrm>
              <a:off x="3681739" y="1696868"/>
              <a:ext cx="24570" cy="24555"/>
            </a:xfrm>
            <a:custGeom>
              <a:rect b="b" l="l" r="r" t="t"/>
              <a:pathLst>
                <a:path extrusionOk="0" h="1640" w="1641">
                  <a:moveTo>
                    <a:pt x="526" y="0"/>
                  </a:moveTo>
                  <a:lnTo>
                    <a:pt x="0" y="526"/>
                  </a:lnTo>
                  <a:lnTo>
                    <a:pt x="1115" y="1640"/>
                  </a:lnTo>
                  <a:lnTo>
                    <a:pt x="1640" y="1114"/>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3" name="Google Shape;8853;p96"/>
            <p:cNvSpPr/>
            <p:nvPr/>
          </p:nvSpPr>
          <p:spPr>
            <a:xfrm>
              <a:off x="3686141" y="1659092"/>
              <a:ext cx="41249" cy="41564"/>
            </a:xfrm>
            <a:custGeom>
              <a:rect b="b" l="l" r="r" t="t"/>
              <a:pathLst>
                <a:path extrusionOk="0" h="2776" w="2755">
                  <a:moveTo>
                    <a:pt x="526" y="0"/>
                  </a:moveTo>
                  <a:lnTo>
                    <a:pt x="1" y="547"/>
                  </a:lnTo>
                  <a:lnTo>
                    <a:pt x="2229" y="2775"/>
                  </a:lnTo>
                  <a:lnTo>
                    <a:pt x="2755" y="2250"/>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4" name="Google Shape;8854;p96"/>
            <p:cNvSpPr/>
            <p:nvPr/>
          </p:nvSpPr>
          <p:spPr>
            <a:xfrm>
              <a:off x="3723602" y="1654990"/>
              <a:ext cx="24884" cy="24570"/>
            </a:xfrm>
            <a:custGeom>
              <a:rect b="b" l="l" r="r" t="t"/>
              <a:pathLst>
                <a:path extrusionOk="0" h="1641" w="1662">
                  <a:moveTo>
                    <a:pt x="526" y="1"/>
                  </a:moveTo>
                  <a:lnTo>
                    <a:pt x="1" y="526"/>
                  </a:lnTo>
                  <a:lnTo>
                    <a:pt x="1115" y="1641"/>
                  </a:lnTo>
                  <a:lnTo>
                    <a:pt x="1662"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5" name="Google Shape;8855;p96"/>
            <p:cNvSpPr/>
            <p:nvPr/>
          </p:nvSpPr>
          <p:spPr>
            <a:xfrm>
              <a:off x="3744698" y="1633909"/>
              <a:ext cx="24570" cy="24884"/>
            </a:xfrm>
            <a:custGeom>
              <a:rect b="b" l="l" r="r" t="t"/>
              <a:pathLst>
                <a:path extrusionOk="0" h="1662" w="1641">
                  <a:moveTo>
                    <a:pt x="526" y="0"/>
                  </a:moveTo>
                  <a:lnTo>
                    <a:pt x="0" y="547"/>
                  </a:lnTo>
                  <a:lnTo>
                    <a:pt x="1115" y="1661"/>
                  </a:lnTo>
                  <a:lnTo>
                    <a:pt x="1640"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6" name="Google Shape;8856;p96"/>
            <p:cNvSpPr/>
            <p:nvPr/>
          </p:nvSpPr>
          <p:spPr>
            <a:xfrm>
              <a:off x="3748786" y="1596447"/>
              <a:ext cx="41564" cy="41249"/>
            </a:xfrm>
            <a:custGeom>
              <a:rect b="b" l="l" r="r" t="t"/>
              <a:pathLst>
                <a:path extrusionOk="0" h="2755" w="2776">
                  <a:moveTo>
                    <a:pt x="526" y="0"/>
                  </a:moveTo>
                  <a:lnTo>
                    <a:pt x="1" y="526"/>
                  </a:lnTo>
                  <a:lnTo>
                    <a:pt x="2229" y="2755"/>
                  </a:lnTo>
                  <a:lnTo>
                    <a:pt x="2776"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7" name="Google Shape;8857;p96"/>
            <p:cNvSpPr/>
            <p:nvPr/>
          </p:nvSpPr>
          <p:spPr>
            <a:xfrm>
              <a:off x="3786561" y="1592030"/>
              <a:ext cx="24570" cy="24884"/>
            </a:xfrm>
            <a:custGeom>
              <a:rect b="b" l="l" r="r" t="t"/>
              <a:pathLst>
                <a:path extrusionOk="0" h="1662" w="1641">
                  <a:moveTo>
                    <a:pt x="526" y="1"/>
                  </a:moveTo>
                  <a:lnTo>
                    <a:pt x="0" y="548"/>
                  </a:lnTo>
                  <a:lnTo>
                    <a:pt x="1115" y="1662"/>
                  </a:lnTo>
                  <a:lnTo>
                    <a:pt x="1640" y="1136"/>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8" name="Google Shape;8858;p96"/>
            <p:cNvSpPr/>
            <p:nvPr/>
          </p:nvSpPr>
          <p:spPr>
            <a:xfrm>
              <a:off x="3807343" y="1571264"/>
              <a:ext cx="24869" cy="24570"/>
            </a:xfrm>
            <a:custGeom>
              <a:rect b="b" l="l" r="r" t="t"/>
              <a:pathLst>
                <a:path extrusionOk="0" h="1641" w="1661">
                  <a:moveTo>
                    <a:pt x="526" y="0"/>
                  </a:moveTo>
                  <a:lnTo>
                    <a:pt x="0" y="526"/>
                  </a:lnTo>
                  <a:lnTo>
                    <a:pt x="1114" y="1640"/>
                  </a:lnTo>
                  <a:lnTo>
                    <a:pt x="1661" y="1115"/>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59" name="Google Shape;8859;p96"/>
            <p:cNvSpPr/>
            <p:nvPr/>
          </p:nvSpPr>
          <p:spPr>
            <a:xfrm>
              <a:off x="3811745" y="1533488"/>
              <a:ext cx="41249" cy="41564"/>
            </a:xfrm>
            <a:custGeom>
              <a:rect b="b" l="l" r="r" t="t"/>
              <a:pathLst>
                <a:path extrusionOk="0" h="2776" w="2755">
                  <a:moveTo>
                    <a:pt x="526" y="0"/>
                  </a:moveTo>
                  <a:lnTo>
                    <a:pt x="0" y="526"/>
                  </a:lnTo>
                  <a:lnTo>
                    <a:pt x="2229" y="2776"/>
                  </a:lnTo>
                  <a:lnTo>
                    <a:pt x="2755" y="2229"/>
                  </a:lnTo>
                  <a:lnTo>
                    <a:pt x="526" y="0"/>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0" name="Google Shape;8860;p96"/>
            <p:cNvSpPr/>
            <p:nvPr/>
          </p:nvSpPr>
          <p:spPr>
            <a:xfrm>
              <a:off x="3597998" y="1780594"/>
              <a:ext cx="24570" cy="24570"/>
            </a:xfrm>
            <a:custGeom>
              <a:rect b="b" l="l" r="r" t="t"/>
              <a:pathLst>
                <a:path extrusionOk="0" h="1641" w="1641">
                  <a:moveTo>
                    <a:pt x="526" y="1"/>
                  </a:moveTo>
                  <a:lnTo>
                    <a:pt x="1" y="526"/>
                  </a:lnTo>
                  <a:lnTo>
                    <a:pt x="1115" y="1640"/>
                  </a:lnTo>
                  <a:lnTo>
                    <a:pt x="1641" y="1115"/>
                  </a:lnTo>
                  <a:lnTo>
                    <a:pt x="526" y="1"/>
                  </a:lnTo>
                  <a:close/>
                </a:path>
              </a:pathLst>
            </a:custGeom>
            <a:solidFill>
              <a:srgbClr val="88A1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1" name="Google Shape;8861;p96"/>
            <p:cNvSpPr/>
            <p:nvPr/>
          </p:nvSpPr>
          <p:spPr>
            <a:xfrm>
              <a:off x="3623181" y="1625090"/>
              <a:ext cx="108940" cy="108925"/>
            </a:xfrm>
            <a:custGeom>
              <a:rect b="b" l="l" r="r" t="t"/>
              <a:pathLst>
                <a:path extrusionOk="0" h="7275" w="7276">
                  <a:moveTo>
                    <a:pt x="3070" y="1"/>
                  </a:moveTo>
                  <a:lnTo>
                    <a:pt x="1" y="3049"/>
                  </a:lnTo>
                  <a:lnTo>
                    <a:pt x="4206" y="7275"/>
                  </a:lnTo>
                  <a:lnTo>
                    <a:pt x="7275" y="4205"/>
                  </a:lnTo>
                  <a:lnTo>
                    <a:pt x="3070" y="1"/>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2" name="Google Shape;8862;p96"/>
            <p:cNvSpPr/>
            <p:nvPr/>
          </p:nvSpPr>
          <p:spPr>
            <a:xfrm>
              <a:off x="3517416" y="1493826"/>
              <a:ext cx="316698" cy="313225"/>
            </a:xfrm>
            <a:custGeom>
              <a:rect b="b" l="l" r="r" t="t"/>
              <a:pathLst>
                <a:path extrusionOk="0" h="20920" w="21152">
                  <a:moveTo>
                    <a:pt x="2387" y="0"/>
                  </a:moveTo>
                  <a:cubicBezTo>
                    <a:pt x="1835" y="0"/>
                    <a:pt x="1283" y="211"/>
                    <a:pt x="863" y="631"/>
                  </a:cubicBezTo>
                  <a:cubicBezTo>
                    <a:pt x="1" y="1472"/>
                    <a:pt x="1" y="2839"/>
                    <a:pt x="863" y="3701"/>
                  </a:cubicBezTo>
                  <a:lnTo>
                    <a:pt x="18082" y="20920"/>
                  </a:lnTo>
                  <a:lnTo>
                    <a:pt x="21151" y="17871"/>
                  </a:lnTo>
                  <a:lnTo>
                    <a:pt x="3911" y="631"/>
                  </a:lnTo>
                  <a:cubicBezTo>
                    <a:pt x="3491" y="211"/>
                    <a:pt x="2939" y="0"/>
                    <a:pt x="2387"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3" name="Google Shape;8863;p96"/>
            <p:cNvSpPr/>
            <p:nvPr/>
          </p:nvSpPr>
          <p:spPr>
            <a:xfrm>
              <a:off x="3788133" y="1761399"/>
              <a:ext cx="73230" cy="72287"/>
            </a:xfrm>
            <a:custGeom>
              <a:rect b="b" l="l" r="r" t="t"/>
              <a:pathLst>
                <a:path extrusionOk="0" h="4828" w="4891">
                  <a:moveTo>
                    <a:pt x="3070" y="0"/>
                  </a:moveTo>
                  <a:lnTo>
                    <a:pt x="1" y="3049"/>
                  </a:lnTo>
                  <a:lnTo>
                    <a:pt x="4521" y="4815"/>
                  </a:lnTo>
                  <a:cubicBezTo>
                    <a:pt x="4546" y="4823"/>
                    <a:pt x="4572" y="4827"/>
                    <a:pt x="4597" y="4827"/>
                  </a:cubicBezTo>
                  <a:cubicBezTo>
                    <a:pt x="4756" y="4827"/>
                    <a:pt x="4891" y="4666"/>
                    <a:pt x="4836" y="4520"/>
                  </a:cubicBezTo>
                  <a:lnTo>
                    <a:pt x="307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4" name="Google Shape;8864;p96"/>
            <p:cNvSpPr/>
            <p:nvPr/>
          </p:nvSpPr>
          <p:spPr>
            <a:xfrm>
              <a:off x="3822136" y="1761399"/>
              <a:ext cx="39198" cy="72407"/>
            </a:xfrm>
            <a:custGeom>
              <a:rect b="b" l="l" r="r" t="t"/>
              <a:pathLst>
                <a:path extrusionOk="0" h="4836" w="2618">
                  <a:moveTo>
                    <a:pt x="799" y="0"/>
                  </a:moveTo>
                  <a:lnTo>
                    <a:pt x="0" y="778"/>
                  </a:lnTo>
                  <a:lnTo>
                    <a:pt x="1451" y="4499"/>
                  </a:lnTo>
                  <a:lnTo>
                    <a:pt x="2250" y="4815"/>
                  </a:lnTo>
                  <a:cubicBezTo>
                    <a:pt x="2282" y="4829"/>
                    <a:pt x="2313" y="4835"/>
                    <a:pt x="2344" y="4835"/>
                  </a:cubicBezTo>
                  <a:cubicBezTo>
                    <a:pt x="2495" y="4835"/>
                    <a:pt x="2618" y="4678"/>
                    <a:pt x="2565" y="4520"/>
                  </a:cubicBezTo>
                  <a:lnTo>
                    <a:pt x="799" y="0"/>
                  </a:lnTo>
                  <a:close/>
                </a:path>
              </a:pathLst>
            </a:custGeom>
            <a:solidFill>
              <a:srgbClr val="9FB3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5" name="Google Shape;8865;p96"/>
            <p:cNvSpPr/>
            <p:nvPr/>
          </p:nvSpPr>
          <p:spPr>
            <a:xfrm>
              <a:off x="3541656" y="1493781"/>
              <a:ext cx="292458" cy="313270"/>
            </a:xfrm>
            <a:custGeom>
              <a:rect b="b" l="l" r="r" t="t"/>
              <a:pathLst>
                <a:path extrusionOk="0" h="20923" w="19533">
                  <a:moveTo>
                    <a:pt x="789" y="0"/>
                  </a:moveTo>
                  <a:cubicBezTo>
                    <a:pt x="524" y="0"/>
                    <a:pt x="257" y="49"/>
                    <a:pt x="1" y="151"/>
                  </a:cubicBezTo>
                  <a:cubicBezTo>
                    <a:pt x="295" y="256"/>
                    <a:pt x="547" y="424"/>
                    <a:pt x="778" y="634"/>
                  </a:cubicBezTo>
                  <a:lnTo>
                    <a:pt x="15706" y="15561"/>
                  </a:lnTo>
                  <a:cubicBezTo>
                    <a:pt x="16967" y="16844"/>
                    <a:pt x="16967" y="18904"/>
                    <a:pt x="15706" y="20166"/>
                  </a:cubicBezTo>
                  <a:lnTo>
                    <a:pt x="16463" y="20923"/>
                  </a:lnTo>
                  <a:lnTo>
                    <a:pt x="19532" y="17874"/>
                  </a:lnTo>
                  <a:lnTo>
                    <a:pt x="2292" y="634"/>
                  </a:lnTo>
                  <a:cubicBezTo>
                    <a:pt x="1893" y="220"/>
                    <a:pt x="1348" y="0"/>
                    <a:pt x="789"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6" name="Google Shape;8866;p96"/>
            <p:cNvSpPr/>
            <p:nvPr/>
          </p:nvSpPr>
          <p:spPr>
            <a:xfrm>
              <a:off x="3834728" y="1807979"/>
              <a:ext cx="26636" cy="25708"/>
            </a:xfrm>
            <a:custGeom>
              <a:rect b="b" l="l" r="r" t="t"/>
              <a:pathLst>
                <a:path extrusionOk="0" h="1717" w="1779">
                  <a:moveTo>
                    <a:pt x="1157" y="1"/>
                  </a:moveTo>
                  <a:lnTo>
                    <a:pt x="0" y="1157"/>
                  </a:lnTo>
                  <a:lnTo>
                    <a:pt x="1409" y="1704"/>
                  </a:lnTo>
                  <a:cubicBezTo>
                    <a:pt x="1434" y="1712"/>
                    <a:pt x="1460" y="1716"/>
                    <a:pt x="1485" y="1716"/>
                  </a:cubicBezTo>
                  <a:cubicBezTo>
                    <a:pt x="1644" y="1716"/>
                    <a:pt x="1779" y="1555"/>
                    <a:pt x="1724" y="1409"/>
                  </a:cubicBezTo>
                  <a:lnTo>
                    <a:pt x="1157"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7" name="Google Shape;8867;p96"/>
            <p:cNvSpPr/>
            <p:nvPr/>
          </p:nvSpPr>
          <p:spPr>
            <a:xfrm>
              <a:off x="3552047" y="1524984"/>
              <a:ext cx="68320" cy="68334"/>
            </a:xfrm>
            <a:custGeom>
              <a:rect b="b" l="l" r="r" t="t"/>
              <a:pathLst>
                <a:path extrusionOk="0" h="4564" w="4563">
                  <a:moveTo>
                    <a:pt x="3049" y="1"/>
                  </a:moveTo>
                  <a:lnTo>
                    <a:pt x="0" y="3070"/>
                  </a:lnTo>
                  <a:lnTo>
                    <a:pt x="1493" y="4563"/>
                  </a:lnTo>
                  <a:lnTo>
                    <a:pt x="4563" y="1494"/>
                  </a:lnTo>
                  <a:lnTo>
                    <a:pt x="3049" y="1"/>
                  </a:ln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68" name="Google Shape;8868;p96"/>
            <p:cNvSpPr/>
            <p:nvPr/>
          </p:nvSpPr>
          <p:spPr>
            <a:xfrm>
              <a:off x="3593281" y="1566218"/>
              <a:ext cx="221623" cy="221952"/>
            </a:xfrm>
            <a:custGeom>
              <a:rect b="b" l="l" r="r" t="t"/>
              <a:pathLst>
                <a:path extrusionOk="0" h="14824" w="14802">
                  <a:moveTo>
                    <a:pt x="526" y="1"/>
                  </a:moveTo>
                  <a:lnTo>
                    <a:pt x="1" y="548"/>
                  </a:lnTo>
                  <a:lnTo>
                    <a:pt x="14276" y="14823"/>
                  </a:lnTo>
                  <a:lnTo>
                    <a:pt x="14802" y="14298"/>
                  </a:lnTo>
                  <a:lnTo>
                    <a:pt x="526"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69" name="Google Shape;8869;p96"/>
          <p:cNvGrpSpPr/>
          <p:nvPr/>
        </p:nvGrpSpPr>
        <p:grpSpPr>
          <a:xfrm>
            <a:off x="3074387" y="3180706"/>
            <a:ext cx="346598" cy="333183"/>
            <a:chOff x="3066324" y="3350446"/>
            <a:chExt cx="346598" cy="333183"/>
          </a:xfrm>
        </p:grpSpPr>
        <p:sp>
          <p:nvSpPr>
            <p:cNvPr id="8870" name="Google Shape;8870;p96"/>
            <p:cNvSpPr/>
            <p:nvPr/>
          </p:nvSpPr>
          <p:spPr>
            <a:xfrm>
              <a:off x="3077658" y="3672759"/>
              <a:ext cx="297174" cy="10735"/>
            </a:xfrm>
            <a:custGeom>
              <a:rect b="b" l="l" r="r" t="t"/>
              <a:pathLst>
                <a:path extrusionOk="0" h="717" w="19848">
                  <a:moveTo>
                    <a:pt x="562" y="0"/>
                  </a:moveTo>
                  <a:cubicBezTo>
                    <a:pt x="550" y="0"/>
                    <a:pt x="538" y="1"/>
                    <a:pt x="526" y="2"/>
                  </a:cubicBezTo>
                  <a:lnTo>
                    <a:pt x="484" y="2"/>
                  </a:lnTo>
                  <a:cubicBezTo>
                    <a:pt x="1" y="2"/>
                    <a:pt x="1" y="717"/>
                    <a:pt x="484" y="717"/>
                  </a:cubicBezTo>
                  <a:lnTo>
                    <a:pt x="526" y="717"/>
                  </a:lnTo>
                  <a:cubicBezTo>
                    <a:pt x="737" y="717"/>
                    <a:pt x="905" y="549"/>
                    <a:pt x="905" y="360"/>
                  </a:cubicBezTo>
                  <a:cubicBezTo>
                    <a:pt x="905" y="161"/>
                    <a:pt x="755" y="0"/>
                    <a:pt x="562" y="0"/>
                  </a:cubicBezTo>
                  <a:close/>
                  <a:moveTo>
                    <a:pt x="2418" y="2"/>
                  </a:moveTo>
                  <a:cubicBezTo>
                    <a:pt x="1935" y="2"/>
                    <a:pt x="1935" y="717"/>
                    <a:pt x="2418" y="717"/>
                  </a:cubicBezTo>
                  <a:lnTo>
                    <a:pt x="19364" y="717"/>
                  </a:lnTo>
                  <a:cubicBezTo>
                    <a:pt x="19848" y="717"/>
                    <a:pt x="19848" y="2"/>
                    <a:pt x="19364" y="2"/>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1" name="Google Shape;8871;p96"/>
            <p:cNvSpPr/>
            <p:nvPr/>
          </p:nvSpPr>
          <p:spPr>
            <a:xfrm>
              <a:off x="3066324" y="3350446"/>
              <a:ext cx="346598" cy="333183"/>
            </a:xfrm>
            <a:custGeom>
              <a:rect b="b" l="l" r="r" t="t"/>
              <a:pathLst>
                <a:path extrusionOk="0" h="22253" w="23149">
                  <a:moveTo>
                    <a:pt x="12045" y="0"/>
                  </a:moveTo>
                  <a:cubicBezTo>
                    <a:pt x="12032" y="0"/>
                    <a:pt x="12019" y="0"/>
                    <a:pt x="12006" y="0"/>
                  </a:cubicBezTo>
                  <a:cubicBezTo>
                    <a:pt x="7506" y="0"/>
                    <a:pt x="3449" y="2691"/>
                    <a:pt x="1725" y="6854"/>
                  </a:cubicBezTo>
                  <a:cubicBezTo>
                    <a:pt x="1" y="11017"/>
                    <a:pt x="968" y="15811"/>
                    <a:pt x="4143" y="18985"/>
                  </a:cubicBezTo>
                  <a:cubicBezTo>
                    <a:pt x="6265" y="21122"/>
                    <a:pt x="9111" y="22253"/>
                    <a:pt x="12008" y="22253"/>
                  </a:cubicBezTo>
                  <a:cubicBezTo>
                    <a:pt x="13444" y="22253"/>
                    <a:pt x="14894" y="21974"/>
                    <a:pt x="16274" y="21403"/>
                  </a:cubicBezTo>
                  <a:cubicBezTo>
                    <a:pt x="20436" y="19679"/>
                    <a:pt x="23149" y="15621"/>
                    <a:pt x="23149" y="11122"/>
                  </a:cubicBezTo>
                  <a:cubicBezTo>
                    <a:pt x="23149" y="4975"/>
                    <a:pt x="18187" y="0"/>
                    <a:pt x="12045"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2" name="Google Shape;8872;p96"/>
            <p:cNvSpPr/>
            <p:nvPr/>
          </p:nvSpPr>
          <p:spPr>
            <a:xfrm>
              <a:off x="3079545" y="3516970"/>
              <a:ext cx="333378" cy="166524"/>
            </a:xfrm>
            <a:custGeom>
              <a:rect b="b" l="l" r="r" t="t"/>
              <a:pathLst>
                <a:path extrusionOk="0" h="11122" w="22266">
                  <a:moveTo>
                    <a:pt x="1" y="0"/>
                  </a:moveTo>
                  <a:cubicBezTo>
                    <a:pt x="1" y="6139"/>
                    <a:pt x="4984" y="11122"/>
                    <a:pt x="11123" y="11122"/>
                  </a:cubicBezTo>
                  <a:cubicBezTo>
                    <a:pt x="17283" y="11122"/>
                    <a:pt x="22266" y="6139"/>
                    <a:pt x="22266"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3" name="Google Shape;8873;p96"/>
            <p:cNvSpPr/>
            <p:nvPr/>
          </p:nvSpPr>
          <p:spPr>
            <a:xfrm>
              <a:off x="3079545" y="3371841"/>
              <a:ext cx="333378" cy="145143"/>
            </a:xfrm>
            <a:custGeom>
              <a:rect b="b" l="l" r="r" t="t"/>
              <a:pathLst>
                <a:path extrusionOk="0" h="9694" w="22266">
                  <a:moveTo>
                    <a:pt x="11123" y="1"/>
                  </a:moveTo>
                  <a:cubicBezTo>
                    <a:pt x="7380" y="1"/>
                    <a:pt x="3995" y="1473"/>
                    <a:pt x="1704" y="3764"/>
                  </a:cubicBezTo>
                  <a:cubicBezTo>
                    <a:pt x="590" y="5551"/>
                    <a:pt x="1" y="7591"/>
                    <a:pt x="1" y="9693"/>
                  </a:cubicBezTo>
                  <a:lnTo>
                    <a:pt x="22266" y="9693"/>
                  </a:lnTo>
                  <a:cubicBezTo>
                    <a:pt x="22266" y="7591"/>
                    <a:pt x="21677" y="5551"/>
                    <a:pt x="20563" y="3764"/>
                  </a:cubicBezTo>
                  <a:cubicBezTo>
                    <a:pt x="18250" y="1473"/>
                    <a:pt x="14886" y="1"/>
                    <a:pt x="11123"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4" name="Google Shape;8874;p96"/>
            <p:cNvSpPr/>
            <p:nvPr/>
          </p:nvSpPr>
          <p:spPr>
            <a:xfrm>
              <a:off x="3188784" y="3371841"/>
              <a:ext cx="224138" cy="145143"/>
            </a:xfrm>
            <a:custGeom>
              <a:rect b="b" l="l" r="r" t="t"/>
              <a:pathLst>
                <a:path extrusionOk="0" h="9694" w="14970">
                  <a:moveTo>
                    <a:pt x="3827" y="1"/>
                  </a:moveTo>
                  <a:cubicBezTo>
                    <a:pt x="2544" y="1"/>
                    <a:pt x="1241" y="190"/>
                    <a:pt x="0" y="526"/>
                  </a:cubicBezTo>
                  <a:cubicBezTo>
                    <a:pt x="3007" y="2608"/>
                    <a:pt x="4794" y="6035"/>
                    <a:pt x="4794" y="9693"/>
                  </a:cubicBezTo>
                  <a:lnTo>
                    <a:pt x="14970" y="9693"/>
                  </a:lnTo>
                  <a:cubicBezTo>
                    <a:pt x="14970" y="7591"/>
                    <a:pt x="14381" y="5551"/>
                    <a:pt x="13267" y="3764"/>
                  </a:cubicBezTo>
                  <a:cubicBezTo>
                    <a:pt x="10954" y="1473"/>
                    <a:pt x="7590" y="1"/>
                    <a:pt x="382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5" name="Google Shape;8875;p96"/>
            <p:cNvSpPr/>
            <p:nvPr/>
          </p:nvSpPr>
          <p:spPr>
            <a:xfrm>
              <a:off x="3079545" y="3516970"/>
              <a:ext cx="333378" cy="144814"/>
            </a:xfrm>
            <a:custGeom>
              <a:rect b="b" l="l" r="r" t="t"/>
              <a:pathLst>
                <a:path extrusionOk="0" h="9672" w="22266">
                  <a:moveTo>
                    <a:pt x="1" y="0"/>
                  </a:moveTo>
                  <a:cubicBezTo>
                    <a:pt x="1" y="2081"/>
                    <a:pt x="590" y="4142"/>
                    <a:pt x="1704" y="5908"/>
                  </a:cubicBezTo>
                  <a:cubicBezTo>
                    <a:pt x="4016" y="8221"/>
                    <a:pt x="7380" y="9671"/>
                    <a:pt x="11123" y="9671"/>
                  </a:cubicBezTo>
                  <a:cubicBezTo>
                    <a:pt x="14886" y="9671"/>
                    <a:pt x="18250" y="8221"/>
                    <a:pt x="20563" y="5908"/>
                  </a:cubicBezTo>
                  <a:cubicBezTo>
                    <a:pt x="21677" y="4142"/>
                    <a:pt x="22266" y="2081"/>
                    <a:pt x="22266"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6" name="Google Shape;8876;p96"/>
            <p:cNvSpPr/>
            <p:nvPr/>
          </p:nvSpPr>
          <p:spPr>
            <a:xfrm>
              <a:off x="3079545" y="3516970"/>
              <a:ext cx="181018" cy="136938"/>
            </a:xfrm>
            <a:custGeom>
              <a:rect b="b" l="l" r="r" t="t"/>
              <a:pathLst>
                <a:path extrusionOk="0" h="9146" w="12090">
                  <a:moveTo>
                    <a:pt x="1" y="0"/>
                  </a:moveTo>
                  <a:cubicBezTo>
                    <a:pt x="1" y="2081"/>
                    <a:pt x="590" y="4142"/>
                    <a:pt x="1704" y="5908"/>
                  </a:cubicBezTo>
                  <a:cubicBezTo>
                    <a:pt x="3260" y="7443"/>
                    <a:pt x="5194" y="8557"/>
                    <a:pt x="7296" y="9146"/>
                  </a:cubicBezTo>
                  <a:cubicBezTo>
                    <a:pt x="10303" y="7064"/>
                    <a:pt x="12090" y="3658"/>
                    <a:pt x="12090"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7" name="Google Shape;8877;p96"/>
            <p:cNvSpPr/>
            <p:nvPr/>
          </p:nvSpPr>
          <p:spPr>
            <a:xfrm>
              <a:off x="3079545" y="3430084"/>
              <a:ext cx="333378" cy="173771"/>
            </a:xfrm>
            <a:custGeom>
              <a:rect b="b" l="l" r="r" t="t"/>
              <a:pathLst>
                <a:path extrusionOk="0" h="11606" w="22266">
                  <a:moveTo>
                    <a:pt x="11123" y="0"/>
                  </a:moveTo>
                  <a:cubicBezTo>
                    <a:pt x="4984" y="0"/>
                    <a:pt x="1" y="2586"/>
                    <a:pt x="1" y="5803"/>
                  </a:cubicBezTo>
                  <a:cubicBezTo>
                    <a:pt x="1" y="8999"/>
                    <a:pt x="4984" y="11606"/>
                    <a:pt x="11123" y="11606"/>
                  </a:cubicBezTo>
                  <a:cubicBezTo>
                    <a:pt x="17262" y="11606"/>
                    <a:pt x="22266" y="8999"/>
                    <a:pt x="22266" y="5803"/>
                  </a:cubicBezTo>
                  <a:cubicBezTo>
                    <a:pt x="22266" y="2586"/>
                    <a:pt x="17262" y="0"/>
                    <a:pt x="11123" y="0"/>
                  </a:cubicBezTo>
                  <a:close/>
                </a:path>
              </a:pathLst>
            </a:custGeom>
            <a:solidFill>
              <a:srgbClr val="ABBC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8" name="Google Shape;8878;p96"/>
            <p:cNvSpPr/>
            <p:nvPr/>
          </p:nvSpPr>
          <p:spPr>
            <a:xfrm>
              <a:off x="3079545" y="3444563"/>
              <a:ext cx="333378" cy="144814"/>
            </a:xfrm>
            <a:custGeom>
              <a:rect b="b" l="l" r="r" t="t"/>
              <a:pathLst>
                <a:path extrusionOk="0" h="9672" w="22266">
                  <a:moveTo>
                    <a:pt x="11123" y="0"/>
                  </a:moveTo>
                  <a:cubicBezTo>
                    <a:pt x="4984" y="0"/>
                    <a:pt x="1" y="2166"/>
                    <a:pt x="1" y="4836"/>
                  </a:cubicBezTo>
                  <a:cubicBezTo>
                    <a:pt x="1" y="7506"/>
                    <a:pt x="4984" y="9672"/>
                    <a:pt x="11123" y="9672"/>
                  </a:cubicBezTo>
                  <a:cubicBezTo>
                    <a:pt x="17262" y="9672"/>
                    <a:pt x="22266" y="7506"/>
                    <a:pt x="22266" y="4836"/>
                  </a:cubicBezTo>
                  <a:cubicBezTo>
                    <a:pt x="22266" y="2166"/>
                    <a:pt x="17262" y="0"/>
                    <a:pt x="1112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79" name="Google Shape;8879;p96"/>
            <p:cNvSpPr/>
            <p:nvPr/>
          </p:nvSpPr>
          <p:spPr>
            <a:xfrm>
              <a:off x="3079545" y="3444563"/>
              <a:ext cx="186692" cy="144814"/>
            </a:xfrm>
            <a:custGeom>
              <a:rect b="b" l="l" r="r" t="t"/>
              <a:pathLst>
                <a:path extrusionOk="0" h="9672" w="12469">
                  <a:moveTo>
                    <a:pt x="10997" y="0"/>
                  </a:moveTo>
                  <a:cubicBezTo>
                    <a:pt x="4899" y="21"/>
                    <a:pt x="1" y="2187"/>
                    <a:pt x="1" y="4836"/>
                  </a:cubicBezTo>
                  <a:cubicBezTo>
                    <a:pt x="1" y="7485"/>
                    <a:pt x="4899" y="9630"/>
                    <a:pt x="10997" y="9672"/>
                  </a:cubicBezTo>
                  <a:cubicBezTo>
                    <a:pt x="12468" y="6602"/>
                    <a:pt x="12468" y="3049"/>
                    <a:pt x="1099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0" name="Google Shape;8880;p96"/>
          <p:cNvGrpSpPr/>
          <p:nvPr/>
        </p:nvGrpSpPr>
        <p:grpSpPr>
          <a:xfrm>
            <a:off x="1290817" y="1782350"/>
            <a:ext cx="363278" cy="363338"/>
            <a:chOff x="1282755" y="1952089"/>
            <a:chExt cx="363278" cy="363338"/>
          </a:xfrm>
        </p:grpSpPr>
        <p:sp>
          <p:nvSpPr>
            <p:cNvPr id="8881" name="Google Shape;8881;p96"/>
            <p:cNvSpPr/>
            <p:nvPr/>
          </p:nvSpPr>
          <p:spPr>
            <a:xfrm>
              <a:off x="1282755" y="1952089"/>
              <a:ext cx="359924" cy="363338"/>
            </a:xfrm>
            <a:custGeom>
              <a:rect b="b" l="l" r="r" t="t"/>
              <a:pathLst>
                <a:path extrusionOk="0" h="24267" w="24039">
                  <a:moveTo>
                    <a:pt x="9104" y="6354"/>
                  </a:moveTo>
                  <a:lnTo>
                    <a:pt x="11711" y="7847"/>
                  </a:lnTo>
                  <a:lnTo>
                    <a:pt x="9104" y="9340"/>
                  </a:lnTo>
                  <a:lnTo>
                    <a:pt x="9104" y="6354"/>
                  </a:lnTo>
                  <a:close/>
                  <a:moveTo>
                    <a:pt x="15747" y="6354"/>
                  </a:moveTo>
                  <a:lnTo>
                    <a:pt x="15747" y="9340"/>
                  </a:lnTo>
                  <a:lnTo>
                    <a:pt x="13140" y="7847"/>
                  </a:lnTo>
                  <a:lnTo>
                    <a:pt x="15747" y="6354"/>
                  </a:lnTo>
                  <a:close/>
                  <a:moveTo>
                    <a:pt x="19431" y="4777"/>
                  </a:moveTo>
                  <a:cubicBezTo>
                    <a:pt x="22823" y="4777"/>
                    <a:pt x="24038" y="9305"/>
                    <a:pt x="21066" y="10980"/>
                  </a:cubicBezTo>
                  <a:lnTo>
                    <a:pt x="19868" y="11673"/>
                  </a:lnTo>
                  <a:lnTo>
                    <a:pt x="16483" y="9739"/>
                  </a:lnTo>
                  <a:lnTo>
                    <a:pt x="16483" y="5934"/>
                  </a:lnTo>
                  <a:cubicBezTo>
                    <a:pt x="17450" y="5450"/>
                    <a:pt x="18102" y="4777"/>
                    <a:pt x="19384" y="4777"/>
                  </a:cubicBezTo>
                  <a:cubicBezTo>
                    <a:pt x="19400" y="4777"/>
                    <a:pt x="19416" y="4777"/>
                    <a:pt x="19431" y="4777"/>
                  </a:cubicBezTo>
                  <a:close/>
                  <a:moveTo>
                    <a:pt x="5422" y="4777"/>
                  </a:moveTo>
                  <a:cubicBezTo>
                    <a:pt x="5430" y="4777"/>
                    <a:pt x="5437" y="4777"/>
                    <a:pt x="5445" y="4777"/>
                  </a:cubicBezTo>
                  <a:cubicBezTo>
                    <a:pt x="6749" y="4777"/>
                    <a:pt x="7422" y="5471"/>
                    <a:pt x="8389" y="5955"/>
                  </a:cubicBezTo>
                  <a:lnTo>
                    <a:pt x="8389" y="9760"/>
                  </a:lnTo>
                  <a:lnTo>
                    <a:pt x="5004" y="11694"/>
                  </a:lnTo>
                  <a:lnTo>
                    <a:pt x="3784" y="11001"/>
                  </a:lnTo>
                  <a:cubicBezTo>
                    <a:pt x="827" y="9302"/>
                    <a:pt x="2034" y="4777"/>
                    <a:pt x="5422" y="4777"/>
                  </a:cubicBezTo>
                  <a:close/>
                  <a:moveTo>
                    <a:pt x="16462" y="10559"/>
                  </a:moveTo>
                  <a:lnTo>
                    <a:pt x="19132" y="12094"/>
                  </a:lnTo>
                  <a:lnTo>
                    <a:pt x="16462" y="13608"/>
                  </a:lnTo>
                  <a:lnTo>
                    <a:pt x="16462" y="10559"/>
                  </a:lnTo>
                  <a:close/>
                  <a:moveTo>
                    <a:pt x="8389" y="10580"/>
                  </a:moveTo>
                  <a:lnTo>
                    <a:pt x="8389" y="13629"/>
                  </a:lnTo>
                  <a:lnTo>
                    <a:pt x="5719" y="12094"/>
                  </a:lnTo>
                  <a:lnTo>
                    <a:pt x="8389" y="10580"/>
                  </a:lnTo>
                  <a:close/>
                  <a:moveTo>
                    <a:pt x="12425" y="8246"/>
                  </a:moveTo>
                  <a:lnTo>
                    <a:pt x="15747" y="10160"/>
                  </a:lnTo>
                  <a:lnTo>
                    <a:pt x="15747" y="14028"/>
                  </a:lnTo>
                  <a:lnTo>
                    <a:pt x="12425" y="15920"/>
                  </a:lnTo>
                  <a:lnTo>
                    <a:pt x="9083" y="14028"/>
                  </a:lnTo>
                  <a:lnTo>
                    <a:pt x="9083" y="10160"/>
                  </a:lnTo>
                  <a:lnTo>
                    <a:pt x="12425" y="8246"/>
                  </a:lnTo>
                  <a:close/>
                  <a:moveTo>
                    <a:pt x="9104" y="14848"/>
                  </a:moveTo>
                  <a:lnTo>
                    <a:pt x="11711" y="16341"/>
                  </a:lnTo>
                  <a:lnTo>
                    <a:pt x="9104" y="17834"/>
                  </a:lnTo>
                  <a:lnTo>
                    <a:pt x="9104" y="14848"/>
                  </a:lnTo>
                  <a:close/>
                  <a:moveTo>
                    <a:pt x="15747" y="14848"/>
                  </a:moveTo>
                  <a:lnTo>
                    <a:pt x="15747" y="17834"/>
                  </a:lnTo>
                  <a:lnTo>
                    <a:pt x="13140" y="16341"/>
                  </a:lnTo>
                  <a:lnTo>
                    <a:pt x="15747" y="14848"/>
                  </a:lnTo>
                  <a:close/>
                  <a:moveTo>
                    <a:pt x="19847" y="12493"/>
                  </a:moveTo>
                  <a:lnTo>
                    <a:pt x="21066" y="13187"/>
                  </a:lnTo>
                  <a:cubicBezTo>
                    <a:pt x="22643" y="14112"/>
                    <a:pt x="23211" y="16131"/>
                    <a:pt x="22286" y="17728"/>
                  </a:cubicBezTo>
                  <a:cubicBezTo>
                    <a:pt x="21677" y="18805"/>
                    <a:pt x="20553" y="19414"/>
                    <a:pt x="19395" y="19414"/>
                  </a:cubicBezTo>
                  <a:cubicBezTo>
                    <a:pt x="18835" y="19414"/>
                    <a:pt x="18266" y="19271"/>
                    <a:pt x="17745" y="18969"/>
                  </a:cubicBezTo>
                  <a:lnTo>
                    <a:pt x="17745" y="18990"/>
                  </a:lnTo>
                  <a:lnTo>
                    <a:pt x="16462" y="18254"/>
                  </a:lnTo>
                  <a:lnTo>
                    <a:pt x="16462" y="14428"/>
                  </a:lnTo>
                  <a:lnTo>
                    <a:pt x="19847" y="12493"/>
                  </a:lnTo>
                  <a:close/>
                  <a:moveTo>
                    <a:pt x="12425" y="16761"/>
                  </a:moveTo>
                  <a:lnTo>
                    <a:pt x="15747" y="18653"/>
                  </a:lnTo>
                  <a:lnTo>
                    <a:pt x="15747" y="20146"/>
                  </a:lnTo>
                  <a:cubicBezTo>
                    <a:pt x="15747" y="21975"/>
                    <a:pt x="14254" y="23468"/>
                    <a:pt x="12425" y="23468"/>
                  </a:cubicBezTo>
                  <a:cubicBezTo>
                    <a:pt x="10575" y="23468"/>
                    <a:pt x="9104" y="21975"/>
                    <a:pt x="9104" y="20146"/>
                  </a:cubicBezTo>
                  <a:lnTo>
                    <a:pt x="9104" y="18653"/>
                  </a:lnTo>
                  <a:lnTo>
                    <a:pt x="12425" y="16761"/>
                  </a:lnTo>
                  <a:close/>
                  <a:moveTo>
                    <a:pt x="12456" y="1"/>
                  </a:moveTo>
                  <a:cubicBezTo>
                    <a:pt x="10392" y="1"/>
                    <a:pt x="8375" y="1555"/>
                    <a:pt x="8389" y="4042"/>
                  </a:cubicBezTo>
                  <a:lnTo>
                    <a:pt x="8389" y="5114"/>
                  </a:lnTo>
                  <a:lnTo>
                    <a:pt x="7443" y="4588"/>
                  </a:lnTo>
                  <a:cubicBezTo>
                    <a:pt x="6831" y="4256"/>
                    <a:pt x="6173" y="4098"/>
                    <a:pt x="5524" y="4098"/>
                  </a:cubicBezTo>
                  <a:cubicBezTo>
                    <a:pt x="4123" y="4098"/>
                    <a:pt x="2766" y="4836"/>
                    <a:pt x="2018" y="6144"/>
                  </a:cubicBezTo>
                  <a:cubicBezTo>
                    <a:pt x="925" y="8036"/>
                    <a:pt x="1556" y="10475"/>
                    <a:pt x="3427" y="11610"/>
                  </a:cubicBezTo>
                  <a:lnTo>
                    <a:pt x="4289" y="12094"/>
                  </a:lnTo>
                  <a:lnTo>
                    <a:pt x="3427" y="12577"/>
                  </a:lnTo>
                  <a:cubicBezTo>
                    <a:pt x="0" y="14554"/>
                    <a:pt x="1156" y="19768"/>
                    <a:pt x="5109" y="20104"/>
                  </a:cubicBezTo>
                  <a:lnTo>
                    <a:pt x="5130" y="20104"/>
                  </a:lnTo>
                  <a:cubicBezTo>
                    <a:pt x="5571" y="20104"/>
                    <a:pt x="5592" y="19452"/>
                    <a:pt x="5172" y="19389"/>
                  </a:cubicBezTo>
                  <a:cubicBezTo>
                    <a:pt x="1913" y="19116"/>
                    <a:pt x="967" y="14806"/>
                    <a:pt x="3784" y="13187"/>
                  </a:cubicBezTo>
                  <a:lnTo>
                    <a:pt x="5004" y="12493"/>
                  </a:lnTo>
                  <a:lnTo>
                    <a:pt x="8389" y="14428"/>
                  </a:lnTo>
                  <a:lnTo>
                    <a:pt x="8389" y="18233"/>
                  </a:lnTo>
                  <a:cubicBezTo>
                    <a:pt x="7253" y="18864"/>
                    <a:pt x="6980" y="19095"/>
                    <a:pt x="6433" y="19263"/>
                  </a:cubicBezTo>
                  <a:cubicBezTo>
                    <a:pt x="5988" y="19356"/>
                    <a:pt x="6116" y="19972"/>
                    <a:pt x="6484" y="19972"/>
                  </a:cubicBezTo>
                  <a:cubicBezTo>
                    <a:pt x="6533" y="19972"/>
                    <a:pt x="6587" y="19961"/>
                    <a:pt x="6644" y="19936"/>
                  </a:cubicBezTo>
                  <a:cubicBezTo>
                    <a:pt x="7295" y="19747"/>
                    <a:pt x="7611" y="19494"/>
                    <a:pt x="8389" y="19053"/>
                  </a:cubicBezTo>
                  <a:lnTo>
                    <a:pt x="8389" y="20125"/>
                  </a:lnTo>
                  <a:cubicBezTo>
                    <a:pt x="8326" y="22396"/>
                    <a:pt x="10155" y="24267"/>
                    <a:pt x="12425" y="24267"/>
                  </a:cubicBezTo>
                  <a:cubicBezTo>
                    <a:pt x="14696" y="24267"/>
                    <a:pt x="16525" y="22396"/>
                    <a:pt x="16462" y="20125"/>
                  </a:cubicBezTo>
                  <a:lnTo>
                    <a:pt x="16462" y="19074"/>
                  </a:lnTo>
                  <a:cubicBezTo>
                    <a:pt x="17093" y="19368"/>
                    <a:pt x="17913" y="20125"/>
                    <a:pt x="19384" y="20125"/>
                  </a:cubicBezTo>
                  <a:cubicBezTo>
                    <a:pt x="21235" y="20125"/>
                    <a:pt x="22832" y="18885"/>
                    <a:pt x="23316" y="17119"/>
                  </a:cubicBezTo>
                  <a:cubicBezTo>
                    <a:pt x="23779" y="15332"/>
                    <a:pt x="23001" y="13481"/>
                    <a:pt x="21403" y="12556"/>
                  </a:cubicBezTo>
                  <a:lnTo>
                    <a:pt x="21403" y="12577"/>
                  </a:lnTo>
                  <a:lnTo>
                    <a:pt x="20562" y="12094"/>
                  </a:lnTo>
                  <a:lnTo>
                    <a:pt x="21403" y="11610"/>
                  </a:lnTo>
                  <a:cubicBezTo>
                    <a:pt x="23337" y="10496"/>
                    <a:pt x="24010" y="8036"/>
                    <a:pt x="22917" y="6081"/>
                  </a:cubicBezTo>
                  <a:cubicBezTo>
                    <a:pt x="22167" y="4780"/>
                    <a:pt x="20800" y="4050"/>
                    <a:pt x="19396" y="4050"/>
                  </a:cubicBezTo>
                  <a:cubicBezTo>
                    <a:pt x="18713" y="4050"/>
                    <a:pt x="18021" y="4223"/>
                    <a:pt x="17387" y="4588"/>
                  </a:cubicBezTo>
                  <a:lnTo>
                    <a:pt x="16462" y="5114"/>
                  </a:lnTo>
                  <a:cubicBezTo>
                    <a:pt x="16441" y="4231"/>
                    <a:pt x="16504" y="3831"/>
                    <a:pt x="16357" y="3159"/>
                  </a:cubicBezTo>
                  <a:cubicBezTo>
                    <a:pt x="16322" y="2958"/>
                    <a:pt x="16171" y="2869"/>
                    <a:pt x="16017" y="2869"/>
                  </a:cubicBezTo>
                  <a:cubicBezTo>
                    <a:pt x="15800" y="2869"/>
                    <a:pt x="15577" y="3044"/>
                    <a:pt x="15663" y="3327"/>
                  </a:cubicBezTo>
                  <a:cubicBezTo>
                    <a:pt x="15789" y="3894"/>
                    <a:pt x="15726" y="4210"/>
                    <a:pt x="15747" y="5513"/>
                  </a:cubicBezTo>
                  <a:lnTo>
                    <a:pt x="12425" y="7426"/>
                  </a:lnTo>
                  <a:lnTo>
                    <a:pt x="9083" y="5513"/>
                  </a:lnTo>
                  <a:lnTo>
                    <a:pt x="9083" y="4042"/>
                  </a:lnTo>
                  <a:cubicBezTo>
                    <a:pt x="9083" y="1991"/>
                    <a:pt x="10748" y="706"/>
                    <a:pt x="12449" y="706"/>
                  </a:cubicBezTo>
                  <a:cubicBezTo>
                    <a:pt x="13451" y="706"/>
                    <a:pt x="14465" y="1152"/>
                    <a:pt x="15159" y="2149"/>
                  </a:cubicBezTo>
                  <a:cubicBezTo>
                    <a:pt x="15233" y="2280"/>
                    <a:pt x="15341" y="2333"/>
                    <a:pt x="15448" y="2333"/>
                  </a:cubicBezTo>
                  <a:cubicBezTo>
                    <a:pt x="15703" y="2333"/>
                    <a:pt x="15954" y="2031"/>
                    <a:pt x="15747" y="1750"/>
                  </a:cubicBezTo>
                  <a:cubicBezTo>
                    <a:pt x="14905" y="541"/>
                    <a:pt x="13672" y="1"/>
                    <a:pt x="12456"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2" name="Google Shape;8882;p96"/>
            <p:cNvSpPr/>
            <p:nvPr/>
          </p:nvSpPr>
          <p:spPr>
            <a:xfrm>
              <a:off x="1437900" y="2104404"/>
              <a:ext cx="61118" cy="57644"/>
            </a:xfrm>
            <a:custGeom>
              <a:rect b="b" l="l" r="r" t="t"/>
              <a:pathLst>
                <a:path extrusionOk="0" h="3850" w="4082">
                  <a:moveTo>
                    <a:pt x="2068" y="1"/>
                  </a:moveTo>
                  <a:cubicBezTo>
                    <a:pt x="1176" y="1"/>
                    <a:pt x="288" y="589"/>
                    <a:pt x="150" y="1690"/>
                  </a:cubicBezTo>
                  <a:cubicBezTo>
                    <a:pt x="1" y="2980"/>
                    <a:pt x="1036" y="3849"/>
                    <a:pt x="2094" y="3849"/>
                  </a:cubicBezTo>
                  <a:cubicBezTo>
                    <a:pt x="2673" y="3849"/>
                    <a:pt x="3259" y="3588"/>
                    <a:pt x="3661" y="2993"/>
                  </a:cubicBezTo>
                  <a:cubicBezTo>
                    <a:pt x="3998" y="2489"/>
                    <a:pt x="4082" y="1837"/>
                    <a:pt x="3871" y="1269"/>
                  </a:cubicBezTo>
                  <a:cubicBezTo>
                    <a:pt x="3556" y="409"/>
                    <a:pt x="2811" y="1"/>
                    <a:pt x="2068" y="1"/>
                  </a:cubicBezTo>
                  <a:close/>
                </a:path>
              </a:pathLst>
            </a:custGeom>
            <a:solidFill>
              <a:srgbClr val="6881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3" name="Google Shape;8883;p96"/>
            <p:cNvSpPr/>
            <p:nvPr/>
          </p:nvSpPr>
          <p:spPr>
            <a:xfrm>
              <a:off x="1286214" y="2015019"/>
              <a:ext cx="61148" cy="47313"/>
            </a:xfrm>
            <a:custGeom>
              <a:rect b="b" l="l" r="r" t="t"/>
              <a:pathLst>
                <a:path extrusionOk="0" h="3160" w="4084">
                  <a:moveTo>
                    <a:pt x="2042" y="0"/>
                  </a:moveTo>
                  <a:cubicBezTo>
                    <a:pt x="1945" y="0"/>
                    <a:pt x="1846" y="9"/>
                    <a:pt x="1745" y="28"/>
                  </a:cubicBezTo>
                  <a:cubicBezTo>
                    <a:pt x="358" y="301"/>
                    <a:pt x="0" y="2109"/>
                    <a:pt x="1157" y="2887"/>
                  </a:cubicBezTo>
                  <a:cubicBezTo>
                    <a:pt x="1325" y="2992"/>
                    <a:pt x="1493" y="3076"/>
                    <a:pt x="1661" y="3118"/>
                  </a:cubicBezTo>
                  <a:cubicBezTo>
                    <a:pt x="1784" y="3146"/>
                    <a:pt x="1907" y="3160"/>
                    <a:pt x="2029" y="3160"/>
                  </a:cubicBezTo>
                  <a:cubicBezTo>
                    <a:pt x="2549" y="3160"/>
                    <a:pt x="3036" y="2910"/>
                    <a:pt x="3343" y="2467"/>
                  </a:cubicBezTo>
                  <a:cubicBezTo>
                    <a:pt x="4083" y="1396"/>
                    <a:pt x="3254" y="0"/>
                    <a:pt x="2042" y="0"/>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4" name="Google Shape;8884;p96"/>
            <p:cNvSpPr/>
            <p:nvPr/>
          </p:nvSpPr>
          <p:spPr>
            <a:xfrm>
              <a:off x="1595396" y="2201696"/>
              <a:ext cx="50637" cy="47253"/>
            </a:xfrm>
            <a:custGeom>
              <a:rect b="b" l="l" r="r" t="t"/>
              <a:pathLst>
                <a:path extrusionOk="0" h="3156" w="3382">
                  <a:moveTo>
                    <a:pt x="1753" y="0"/>
                  </a:moveTo>
                  <a:cubicBezTo>
                    <a:pt x="1055" y="0"/>
                    <a:pt x="357" y="437"/>
                    <a:pt x="206" y="1289"/>
                  </a:cubicBezTo>
                  <a:cubicBezTo>
                    <a:pt x="0" y="2388"/>
                    <a:pt x="872" y="3155"/>
                    <a:pt x="1771" y="3155"/>
                  </a:cubicBezTo>
                  <a:cubicBezTo>
                    <a:pt x="2247" y="3155"/>
                    <a:pt x="2731" y="2940"/>
                    <a:pt x="3066" y="2445"/>
                  </a:cubicBezTo>
                  <a:cubicBezTo>
                    <a:pt x="3297" y="2088"/>
                    <a:pt x="3381" y="1625"/>
                    <a:pt x="3276" y="1205"/>
                  </a:cubicBezTo>
                  <a:cubicBezTo>
                    <a:pt x="3081" y="395"/>
                    <a:pt x="2417" y="0"/>
                    <a:pt x="175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5" name="Google Shape;8885;p96"/>
            <p:cNvSpPr/>
            <p:nvPr/>
          </p:nvSpPr>
          <p:spPr>
            <a:xfrm>
              <a:off x="1452034" y="2121653"/>
              <a:ext cx="46984" cy="40276"/>
            </a:xfrm>
            <a:custGeom>
              <a:rect b="b" l="l" r="r" t="t"/>
              <a:pathLst>
                <a:path extrusionOk="0" h="2690" w="3138">
                  <a:moveTo>
                    <a:pt x="2267" y="1"/>
                  </a:moveTo>
                  <a:cubicBezTo>
                    <a:pt x="1007" y="1"/>
                    <a:pt x="1" y="1266"/>
                    <a:pt x="468" y="2577"/>
                  </a:cubicBezTo>
                  <a:cubicBezTo>
                    <a:pt x="679" y="2653"/>
                    <a:pt x="898" y="2690"/>
                    <a:pt x="1115" y="2690"/>
                  </a:cubicBezTo>
                  <a:cubicBezTo>
                    <a:pt x="1737" y="2690"/>
                    <a:pt x="2343" y="2387"/>
                    <a:pt x="2717" y="1841"/>
                  </a:cubicBezTo>
                  <a:cubicBezTo>
                    <a:pt x="3054" y="1337"/>
                    <a:pt x="3138" y="685"/>
                    <a:pt x="2927" y="117"/>
                  </a:cubicBezTo>
                  <a:cubicBezTo>
                    <a:pt x="2704" y="37"/>
                    <a:pt x="2482" y="1"/>
                    <a:pt x="2267" y="1"/>
                  </a:cubicBez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6" name="Google Shape;8886;p96"/>
            <p:cNvSpPr/>
            <p:nvPr/>
          </p:nvSpPr>
          <p:spPr>
            <a:xfrm>
              <a:off x="1307445" y="2032701"/>
              <a:ext cx="33868" cy="29631"/>
            </a:xfrm>
            <a:custGeom>
              <a:rect b="b" l="l" r="r" t="t"/>
              <a:pathLst>
                <a:path extrusionOk="0" h="1979" w="2262">
                  <a:moveTo>
                    <a:pt x="1779" y="1"/>
                  </a:moveTo>
                  <a:cubicBezTo>
                    <a:pt x="788" y="1"/>
                    <a:pt x="0" y="927"/>
                    <a:pt x="243" y="1937"/>
                  </a:cubicBezTo>
                  <a:cubicBezTo>
                    <a:pt x="366" y="1965"/>
                    <a:pt x="489" y="1979"/>
                    <a:pt x="611" y="1979"/>
                  </a:cubicBezTo>
                  <a:cubicBezTo>
                    <a:pt x="1131" y="1979"/>
                    <a:pt x="1618" y="1729"/>
                    <a:pt x="1925" y="1286"/>
                  </a:cubicBezTo>
                  <a:cubicBezTo>
                    <a:pt x="2177" y="928"/>
                    <a:pt x="2262" y="466"/>
                    <a:pt x="2156" y="45"/>
                  </a:cubicBezTo>
                  <a:cubicBezTo>
                    <a:pt x="2029" y="15"/>
                    <a:pt x="1903" y="1"/>
                    <a:pt x="177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87" name="Google Shape;8887;p96"/>
            <p:cNvSpPr/>
            <p:nvPr/>
          </p:nvSpPr>
          <p:spPr>
            <a:xfrm>
              <a:off x="1612464" y="2219064"/>
              <a:ext cx="33568" cy="29750"/>
            </a:xfrm>
            <a:custGeom>
              <a:rect b="b" l="l" r="r" t="t"/>
              <a:pathLst>
                <a:path extrusionOk="0" h="1987" w="2242">
                  <a:moveTo>
                    <a:pt x="1765" y="0"/>
                  </a:moveTo>
                  <a:cubicBezTo>
                    <a:pt x="789" y="0"/>
                    <a:pt x="1" y="927"/>
                    <a:pt x="244" y="1937"/>
                  </a:cubicBezTo>
                  <a:cubicBezTo>
                    <a:pt x="369" y="1970"/>
                    <a:pt x="495" y="1986"/>
                    <a:pt x="621" y="1986"/>
                  </a:cubicBezTo>
                  <a:cubicBezTo>
                    <a:pt x="1129" y="1986"/>
                    <a:pt x="1622" y="1723"/>
                    <a:pt x="1926" y="1285"/>
                  </a:cubicBezTo>
                  <a:cubicBezTo>
                    <a:pt x="2178" y="928"/>
                    <a:pt x="2241" y="465"/>
                    <a:pt x="2136" y="45"/>
                  </a:cubicBezTo>
                  <a:cubicBezTo>
                    <a:pt x="2011" y="14"/>
                    <a:pt x="1886" y="0"/>
                    <a:pt x="1765"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888" name="Google Shape;8888;p96"/>
          <p:cNvGrpSpPr/>
          <p:nvPr/>
        </p:nvGrpSpPr>
        <p:grpSpPr>
          <a:xfrm>
            <a:off x="3518156" y="2739542"/>
            <a:ext cx="355133" cy="343574"/>
            <a:chOff x="3510094" y="2909281"/>
            <a:chExt cx="355133" cy="343574"/>
          </a:xfrm>
        </p:grpSpPr>
        <p:sp>
          <p:nvSpPr>
            <p:cNvPr id="8889" name="Google Shape;8889;p96"/>
            <p:cNvSpPr/>
            <p:nvPr/>
          </p:nvSpPr>
          <p:spPr>
            <a:xfrm>
              <a:off x="3583205" y="3134527"/>
              <a:ext cx="50652" cy="47523"/>
            </a:xfrm>
            <a:custGeom>
              <a:rect b="b" l="l" r="r" t="t"/>
              <a:pathLst>
                <a:path extrusionOk="0" h="3174" w="3383">
                  <a:moveTo>
                    <a:pt x="2785" y="0"/>
                  </a:moveTo>
                  <a:cubicBezTo>
                    <a:pt x="2689" y="0"/>
                    <a:pt x="2590" y="37"/>
                    <a:pt x="2503" y="125"/>
                  </a:cubicBezTo>
                  <a:lnTo>
                    <a:pt x="148" y="2479"/>
                  </a:lnTo>
                  <a:cubicBezTo>
                    <a:pt x="1" y="2626"/>
                    <a:pt x="1" y="2900"/>
                    <a:pt x="148" y="3047"/>
                  </a:cubicBezTo>
                  <a:cubicBezTo>
                    <a:pt x="232" y="3131"/>
                    <a:pt x="337" y="3173"/>
                    <a:pt x="442" y="3173"/>
                  </a:cubicBezTo>
                  <a:cubicBezTo>
                    <a:pt x="547" y="3173"/>
                    <a:pt x="652" y="3131"/>
                    <a:pt x="737" y="3047"/>
                  </a:cubicBezTo>
                  <a:lnTo>
                    <a:pt x="3091" y="713"/>
                  </a:lnTo>
                  <a:cubicBezTo>
                    <a:pt x="3382" y="406"/>
                    <a:pt x="3102" y="0"/>
                    <a:pt x="2785"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0" name="Google Shape;8890;p96"/>
            <p:cNvSpPr/>
            <p:nvPr/>
          </p:nvSpPr>
          <p:spPr>
            <a:xfrm>
              <a:off x="3655746" y="2909281"/>
              <a:ext cx="209480" cy="192127"/>
            </a:xfrm>
            <a:custGeom>
              <a:rect b="b" l="l" r="r" t="t"/>
              <a:pathLst>
                <a:path extrusionOk="0" h="12832" w="13991">
                  <a:moveTo>
                    <a:pt x="12033" y="1"/>
                  </a:moveTo>
                  <a:cubicBezTo>
                    <a:pt x="11708" y="1"/>
                    <a:pt x="11370" y="133"/>
                    <a:pt x="11071" y="452"/>
                  </a:cubicBezTo>
                  <a:lnTo>
                    <a:pt x="1043" y="10501"/>
                  </a:lnTo>
                  <a:cubicBezTo>
                    <a:pt x="1" y="11447"/>
                    <a:pt x="901" y="12832"/>
                    <a:pt x="1947" y="12832"/>
                  </a:cubicBezTo>
                  <a:cubicBezTo>
                    <a:pt x="2273" y="12832"/>
                    <a:pt x="2614" y="12697"/>
                    <a:pt x="2914" y="12372"/>
                  </a:cubicBezTo>
                  <a:lnTo>
                    <a:pt x="12963" y="2323"/>
                  </a:lnTo>
                  <a:lnTo>
                    <a:pt x="12963" y="2344"/>
                  </a:lnTo>
                  <a:cubicBezTo>
                    <a:pt x="13991" y="1381"/>
                    <a:pt x="13082" y="1"/>
                    <a:pt x="12033"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1" name="Google Shape;8891;p96"/>
            <p:cNvSpPr/>
            <p:nvPr/>
          </p:nvSpPr>
          <p:spPr>
            <a:xfrm>
              <a:off x="3673863" y="2923430"/>
              <a:ext cx="184806" cy="179550"/>
            </a:xfrm>
            <a:custGeom>
              <a:rect b="b" l="l" r="r" t="t"/>
              <a:pathLst>
                <a:path extrusionOk="0" h="11992" w="12343">
                  <a:moveTo>
                    <a:pt x="11464" y="0"/>
                  </a:moveTo>
                  <a:cubicBezTo>
                    <a:pt x="11187" y="0"/>
                    <a:pt x="10921" y="162"/>
                    <a:pt x="10807" y="453"/>
                  </a:cubicBezTo>
                  <a:lnTo>
                    <a:pt x="758" y="10481"/>
                  </a:lnTo>
                  <a:cubicBezTo>
                    <a:pt x="190" y="10649"/>
                    <a:pt x="1" y="11343"/>
                    <a:pt x="421" y="11764"/>
                  </a:cubicBezTo>
                  <a:cubicBezTo>
                    <a:pt x="577" y="11920"/>
                    <a:pt x="774" y="11992"/>
                    <a:pt x="967" y="11992"/>
                  </a:cubicBezTo>
                  <a:cubicBezTo>
                    <a:pt x="1294" y="11992"/>
                    <a:pt x="1611" y="11784"/>
                    <a:pt x="1704" y="11427"/>
                  </a:cubicBezTo>
                  <a:lnTo>
                    <a:pt x="11753" y="1378"/>
                  </a:lnTo>
                  <a:lnTo>
                    <a:pt x="11753" y="1399"/>
                  </a:lnTo>
                  <a:cubicBezTo>
                    <a:pt x="12216" y="1188"/>
                    <a:pt x="12342" y="579"/>
                    <a:pt x="11985" y="221"/>
                  </a:cubicBezTo>
                  <a:cubicBezTo>
                    <a:pt x="11834" y="71"/>
                    <a:pt x="11647" y="0"/>
                    <a:pt x="1146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2" name="Google Shape;8892;p96"/>
            <p:cNvSpPr/>
            <p:nvPr/>
          </p:nvSpPr>
          <p:spPr>
            <a:xfrm>
              <a:off x="3541970" y="3007531"/>
              <a:ext cx="218793" cy="216383"/>
            </a:xfrm>
            <a:custGeom>
              <a:rect b="b" l="l" r="r" t="t"/>
              <a:pathLst>
                <a:path extrusionOk="0" h="14452" w="14613">
                  <a:moveTo>
                    <a:pt x="11156" y="1"/>
                  </a:moveTo>
                  <a:cubicBezTo>
                    <a:pt x="10596" y="1"/>
                    <a:pt x="10000" y="134"/>
                    <a:pt x="9398" y="428"/>
                  </a:cubicBezTo>
                  <a:cubicBezTo>
                    <a:pt x="7792" y="1240"/>
                    <a:pt x="3601" y="3145"/>
                    <a:pt x="1236" y="3145"/>
                  </a:cubicBezTo>
                  <a:cubicBezTo>
                    <a:pt x="724" y="3145"/>
                    <a:pt x="297" y="3056"/>
                    <a:pt x="1" y="2846"/>
                  </a:cubicBezTo>
                  <a:lnTo>
                    <a:pt x="1" y="2846"/>
                  </a:lnTo>
                  <a:lnTo>
                    <a:pt x="11606" y="14451"/>
                  </a:lnTo>
                  <a:cubicBezTo>
                    <a:pt x="10429" y="12769"/>
                    <a:pt x="13036" y="7009"/>
                    <a:pt x="14003" y="5032"/>
                  </a:cubicBezTo>
                  <a:cubicBezTo>
                    <a:pt x="14612" y="3834"/>
                    <a:pt x="14549" y="2636"/>
                    <a:pt x="14066" y="1732"/>
                  </a:cubicBezTo>
                  <a:cubicBezTo>
                    <a:pt x="13525" y="693"/>
                    <a:pt x="12435" y="1"/>
                    <a:pt x="1115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3" name="Google Shape;8893;p96"/>
            <p:cNvSpPr/>
            <p:nvPr/>
          </p:nvSpPr>
          <p:spPr>
            <a:xfrm>
              <a:off x="3562123" y="3027504"/>
              <a:ext cx="198640" cy="196409"/>
            </a:xfrm>
            <a:custGeom>
              <a:rect b="b" l="l" r="r" t="t"/>
              <a:pathLst>
                <a:path extrusionOk="0" h="13118" w="13267">
                  <a:moveTo>
                    <a:pt x="11099" y="0"/>
                  </a:moveTo>
                  <a:cubicBezTo>
                    <a:pt x="10513" y="0"/>
                    <a:pt x="9928" y="148"/>
                    <a:pt x="9398" y="440"/>
                  </a:cubicBezTo>
                  <a:cubicBezTo>
                    <a:pt x="7779" y="1249"/>
                    <a:pt x="3620" y="3145"/>
                    <a:pt x="1256" y="3145"/>
                  </a:cubicBezTo>
                  <a:cubicBezTo>
                    <a:pt x="734" y="3145"/>
                    <a:pt x="300" y="3053"/>
                    <a:pt x="0" y="2836"/>
                  </a:cubicBezTo>
                  <a:lnTo>
                    <a:pt x="0" y="2836"/>
                  </a:lnTo>
                  <a:lnTo>
                    <a:pt x="10260" y="13117"/>
                  </a:lnTo>
                  <a:cubicBezTo>
                    <a:pt x="9083" y="11435"/>
                    <a:pt x="11690" y="5675"/>
                    <a:pt x="12657" y="3698"/>
                  </a:cubicBezTo>
                  <a:cubicBezTo>
                    <a:pt x="13266" y="2500"/>
                    <a:pt x="13203" y="1302"/>
                    <a:pt x="12720" y="398"/>
                  </a:cubicBezTo>
                  <a:cubicBezTo>
                    <a:pt x="12209" y="132"/>
                    <a:pt x="11654" y="0"/>
                    <a:pt x="1109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4" name="Google Shape;8894;p96"/>
            <p:cNvSpPr/>
            <p:nvPr/>
          </p:nvSpPr>
          <p:spPr>
            <a:xfrm>
              <a:off x="3516562" y="3033523"/>
              <a:ext cx="217446" cy="210304"/>
            </a:xfrm>
            <a:custGeom>
              <a:rect b="b" l="l" r="r" t="t"/>
              <a:pathLst>
                <a:path extrusionOk="0" h="14046" w="14523">
                  <a:moveTo>
                    <a:pt x="1642" y="1"/>
                  </a:moveTo>
                  <a:cubicBezTo>
                    <a:pt x="783" y="1"/>
                    <a:pt x="1" y="916"/>
                    <a:pt x="499" y="1867"/>
                  </a:cubicBezTo>
                  <a:cubicBezTo>
                    <a:pt x="562" y="1972"/>
                    <a:pt x="646" y="2077"/>
                    <a:pt x="730" y="2161"/>
                  </a:cubicBezTo>
                  <a:lnTo>
                    <a:pt x="12252" y="13682"/>
                  </a:lnTo>
                  <a:cubicBezTo>
                    <a:pt x="12494" y="13924"/>
                    <a:pt x="12814" y="14045"/>
                    <a:pt x="13135" y="14045"/>
                  </a:cubicBezTo>
                  <a:cubicBezTo>
                    <a:pt x="13455" y="14045"/>
                    <a:pt x="13776" y="13924"/>
                    <a:pt x="14018" y="13682"/>
                  </a:cubicBezTo>
                  <a:cubicBezTo>
                    <a:pt x="14522" y="13178"/>
                    <a:pt x="14522" y="12379"/>
                    <a:pt x="14018" y="11895"/>
                  </a:cubicBezTo>
                  <a:lnTo>
                    <a:pt x="2517" y="374"/>
                  </a:lnTo>
                  <a:cubicBezTo>
                    <a:pt x="2251" y="113"/>
                    <a:pt x="1942" y="1"/>
                    <a:pt x="164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5" name="Google Shape;8895;p96"/>
            <p:cNvSpPr/>
            <p:nvPr/>
          </p:nvSpPr>
          <p:spPr>
            <a:xfrm>
              <a:off x="3524033" y="3056041"/>
              <a:ext cx="202413" cy="188100"/>
            </a:xfrm>
            <a:custGeom>
              <a:rect b="b" l="l" r="r" t="t"/>
              <a:pathLst>
                <a:path extrusionOk="0" h="12563" w="13519">
                  <a:moveTo>
                    <a:pt x="894" y="0"/>
                  </a:moveTo>
                  <a:cubicBezTo>
                    <a:pt x="573" y="0"/>
                    <a:pt x="252" y="121"/>
                    <a:pt x="0" y="363"/>
                  </a:cubicBezTo>
                  <a:cubicBezTo>
                    <a:pt x="63" y="468"/>
                    <a:pt x="147" y="573"/>
                    <a:pt x="231" y="657"/>
                  </a:cubicBezTo>
                  <a:lnTo>
                    <a:pt x="11732" y="12200"/>
                  </a:lnTo>
                  <a:cubicBezTo>
                    <a:pt x="11984" y="12441"/>
                    <a:pt x="12305" y="12562"/>
                    <a:pt x="12625" y="12562"/>
                  </a:cubicBezTo>
                  <a:cubicBezTo>
                    <a:pt x="12946" y="12562"/>
                    <a:pt x="13267" y="12441"/>
                    <a:pt x="13519" y="12200"/>
                  </a:cubicBezTo>
                  <a:cubicBezTo>
                    <a:pt x="13456" y="12073"/>
                    <a:pt x="13372" y="11968"/>
                    <a:pt x="13288" y="11884"/>
                  </a:cubicBezTo>
                  <a:lnTo>
                    <a:pt x="1787" y="363"/>
                  </a:lnTo>
                  <a:cubicBezTo>
                    <a:pt x="1535" y="121"/>
                    <a:pt x="1214" y="0"/>
                    <a:pt x="89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6" name="Google Shape;8896;p96"/>
            <p:cNvSpPr/>
            <p:nvPr/>
          </p:nvSpPr>
          <p:spPr>
            <a:xfrm>
              <a:off x="3556389" y="3171360"/>
              <a:ext cx="39108" cy="35620"/>
            </a:xfrm>
            <a:custGeom>
              <a:rect b="b" l="l" r="r" t="t"/>
              <a:pathLst>
                <a:path extrusionOk="0" h="2379" w="2612">
                  <a:moveTo>
                    <a:pt x="1348" y="0"/>
                  </a:moveTo>
                  <a:cubicBezTo>
                    <a:pt x="840" y="0"/>
                    <a:pt x="335" y="306"/>
                    <a:pt x="194" y="902"/>
                  </a:cubicBezTo>
                  <a:cubicBezTo>
                    <a:pt x="1" y="1735"/>
                    <a:pt x="660" y="2379"/>
                    <a:pt x="1359" y="2379"/>
                  </a:cubicBezTo>
                  <a:cubicBezTo>
                    <a:pt x="1649" y="2379"/>
                    <a:pt x="1945" y="2269"/>
                    <a:pt x="2191" y="2017"/>
                  </a:cubicBezTo>
                  <a:cubicBezTo>
                    <a:pt x="2507" y="1701"/>
                    <a:pt x="2612" y="1239"/>
                    <a:pt x="2486" y="818"/>
                  </a:cubicBezTo>
                  <a:cubicBezTo>
                    <a:pt x="2302" y="269"/>
                    <a:pt x="1824" y="0"/>
                    <a:pt x="1348"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7" name="Google Shape;8897;p96"/>
            <p:cNvSpPr/>
            <p:nvPr/>
          </p:nvSpPr>
          <p:spPr>
            <a:xfrm>
              <a:off x="3573413" y="3180268"/>
              <a:ext cx="22084" cy="21920"/>
            </a:xfrm>
            <a:custGeom>
              <a:rect b="b" l="l" r="r" t="t"/>
              <a:pathLst>
                <a:path extrusionOk="0" h="1464" w="1475">
                  <a:moveTo>
                    <a:pt x="821" y="1"/>
                  </a:moveTo>
                  <a:cubicBezTo>
                    <a:pt x="498" y="1"/>
                    <a:pt x="188" y="212"/>
                    <a:pt x="108" y="560"/>
                  </a:cubicBezTo>
                  <a:cubicBezTo>
                    <a:pt x="1" y="1042"/>
                    <a:pt x="364" y="1463"/>
                    <a:pt x="811" y="1463"/>
                  </a:cubicBezTo>
                  <a:cubicBezTo>
                    <a:pt x="890" y="1463"/>
                    <a:pt x="972" y="1450"/>
                    <a:pt x="1054" y="1422"/>
                  </a:cubicBezTo>
                  <a:cubicBezTo>
                    <a:pt x="1370" y="1106"/>
                    <a:pt x="1475" y="644"/>
                    <a:pt x="1349" y="223"/>
                  </a:cubicBezTo>
                  <a:cubicBezTo>
                    <a:pt x="1195" y="70"/>
                    <a:pt x="1006" y="1"/>
                    <a:pt x="8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8" name="Google Shape;8898;p96"/>
            <p:cNvSpPr/>
            <p:nvPr/>
          </p:nvSpPr>
          <p:spPr>
            <a:xfrm>
              <a:off x="3510094" y="2969111"/>
              <a:ext cx="174534" cy="41549"/>
            </a:xfrm>
            <a:custGeom>
              <a:rect b="b" l="l" r="r" t="t"/>
              <a:pathLst>
                <a:path extrusionOk="0" h="2775" w="11657">
                  <a:moveTo>
                    <a:pt x="7213" y="1"/>
                  </a:moveTo>
                  <a:cubicBezTo>
                    <a:pt x="4756" y="1"/>
                    <a:pt x="2223" y="716"/>
                    <a:pt x="364" y="2027"/>
                  </a:cubicBezTo>
                  <a:cubicBezTo>
                    <a:pt x="0" y="2287"/>
                    <a:pt x="264" y="2774"/>
                    <a:pt x="614" y="2774"/>
                  </a:cubicBezTo>
                  <a:cubicBezTo>
                    <a:pt x="690" y="2774"/>
                    <a:pt x="769" y="2752"/>
                    <a:pt x="847" y="2700"/>
                  </a:cubicBezTo>
                  <a:cubicBezTo>
                    <a:pt x="2563" y="1480"/>
                    <a:pt x="4936" y="816"/>
                    <a:pt x="7221" y="816"/>
                  </a:cubicBezTo>
                  <a:cubicBezTo>
                    <a:pt x="8521" y="816"/>
                    <a:pt x="9792" y="1031"/>
                    <a:pt x="10897" y="1480"/>
                  </a:cubicBezTo>
                  <a:cubicBezTo>
                    <a:pt x="10957" y="1506"/>
                    <a:pt x="11015" y="1517"/>
                    <a:pt x="11069" y="1517"/>
                  </a:cubicBezTo>
                  <a:cubicBezTo>
                    <a:pt x="11465" y="1517"/>
                    <a:pt x="11656" y="908"/>
                    <a:pt x="11212" y="723"/>
                  </a:cubicBezTo>
                  <a:cubicBezTo>
                    <a:pt x="9996" y="234"/>
                    <a:pt x="8617" y="1"/>
                    <a:pt x="721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99" name="Google Shape;8899;p96"/>
            <p:cNvSpPr/>
            <p:nvPr/>
          </p:nvSpPr>
          <p:spPr>
            <a:xfrm>
              <a:off x="3529948" y="2930572"/>
              <a:ext cx="133270" cy="33928"/>
            </a:xfrm>
            <a:custGeom>
              <a:rect b="b" l="l" r="r" t="t"/>
              <a:pathLst>
                <a:path extrusionOk="0" h="2266" w="8901">
                  <a:moveTo>
                    <a:pt x="5461" y="1"/>
                  </a:moveTo>
                  <a:cubicBezTo>
                    <a:pt x="3626" y="1"/>
                    <a:pt x="1739" y="535"/>
                    <a:pt x="362" y="1510"/>
                  </a:cubicBezTo>
                  <a:cubicBezTo>
                    <a:pt x="1" y="1768"/>
                    <a:pt x="245" y="2265"/>
                    <a:pt x="598" y="2265"/>
                  </a:cubicBezTo>
                  <a:cubicBezTo>
                    <a:pt x="677" y="2265"/>
                    <a:pt x="761" y="2241"/>
                    <a:pt x="846" y="2183"/>
                  </a:cubicBezTo>
                  <a:cubicBezTo>
                    <a:pt x="2092" y="1299"/>
                    <a:pt x="3807" y="816"/>
                    <a:pt x="5465" y="816"/>
                  </a:cubicBezTo>
                  <a:cubicBezTo>
                    <a:pt x="6408" y="816"/>
                    <a:pt x="7333" y="972"/>
                    <a:pt x="8141" y="1300"/>
                  </a:cubicBezTo>
                  <a:cubicBezTo>
                    <a:pt x="8202" y="1325"/>
                    <a:pt x="8259" y="1337"/>
                    <a:pt x="8313" y="1337"/>
                  </a:cubicBezTo>
                  <a:cubicBezTo>
                    <a:pt x="8709" y="1337"/>
                    <a:pt x="8900" y="728"/>
                    <a:pt x="8456" y="543"/>
                  </a:cubicBezTo>
                  <a:cubicBezTo>
                    <a:pt x="7545" y="176"/>
                    <a:pt x="6512" y="1"/>
                    <a:pt x="546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0" name="Google Shape;8900;p96"/>
            <p:cNvSpPr/>
            <p:nvPr/>
          </p:nvSpPr>
          <p:spPr>
            <a:xfrm>
              <a:off x="3753292" y="3083980"/>
              <a:ext cx="52793" cy="168875"/>
            </a:xfrm>
            <a:custGeom>
              <a:rect b="b" l="l" r="r" t="t"/>
              <a:pathLst>
                <a:path extrusionOk="0" h="11279" w="3526">
                  <a:moveTo>
                    <a:pt x="1806" y="1"/>
                  </a:moveTo>
                  <a:cubicBezTo>
                    <a:pt x="1547" y="1"/>
                    <a:pt x="1290" y="237"/>
                    <a:pt x="1424" y="557"/>
                  </a:cubicBezTo>
                  <a:cubicBezTo>
                    <a:pt x="2664" y="3627"/>
                    <a:pt x="2138" y="7916"/>
                    <a:pt x="225" y="10628"/>
                  </a:cubicBezTo>
                  <a:cubicBezTo>
                    <a:pt x="0" y="10942"/>
                    <a:pt x="267" y="11278"/>
                    <a:pt x="552" y="11278"/>
                  </a:cubicBezTo>
                  <a:cubicBezTo>
                    <a:pt x="668" y="11278"/>
                    <a:pt x="786" y="11223"/>
                    <a:pt x="877" y="11090"/>
                  </a:cubicBezTo>
                  <a:cubicBezTo>
                    <a:pt x="2937" y="8189"/>
                    <a:pt x="3526" y="3606"/>
                    <a:pt x="2180" y="263"/>
                  </a:cubicBezTo>
                  <a:cubicBezTo>
                    <a:pt x="2104" y="79"/>
                    <a:pt x="1954" y="1"/>
                    <a:pt x="180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1" name="Google Shape;8901;p96"/>
            <p:cNvSpPr/>
            <p:nvPr/>
          </p:nvSpPr>
          <p:spPr>
            <a:xfrm>
              <a:off x="3799243" y="3105481"/>
              <a:ext cx="43046" cy="127700"/>
            </a:xfrm>
            <a:custGeom>
              <a:rect b="b" l="l" r="r" t="t"/>
              <a:pathLst>
                <a:path extrusionOk="0" h="8529" w="2875">
                  <a:moveTo>
                    <a:pt x="1501" y="1"/>
                  </a:moveTo>
                  <a:cubicBezTo>
                    <a:pt x="1239" y="1"/>
                    <a:pt x="973" y="247"/>
                    <a:pt x="1109" y="572"/>
                  </a:cubicBezTo>
                  <a:cubicBezTo>
                    <a:pt x="2013" y="2779"/>
                    <a:pt x="1613" y="5912"/>
                    <a:pt x="226" y="7867"/>
                  </a:cubicBezTo>
                  <a:cubicBezTo>
                    <a:pt x="0" y="8198"/>
                    <a:pt x="280" y="8529"/>
                    <a:pt x="573" y="8529"/>
                  </a:cubicBezTo>
                  <a:cubicBezTo>
                    <a:pt x="690" y="8529"/>
                    <a:pt x="809" y="8477"/>
                    <a:pt x="898" y="8351"/>
                  </a:cubicBezTo>
                  <a:cubicBezTo>
                    <a:pt x="2433" y="6164"/>
                    <a:pt x="2875" y="2737"/>
                    <a:pt x="1866" y="256"/>
                  </a:cubicBezTo>
                  <a:cubicBezTo>
                    <a:pt x="1791" y="77"/>
                    <a:pt x="1646" y="1"/>
                    <a:pt x="150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02" name="Google Shape;8902;p96"/>
          <p:cNvSpPr/>
          <p:nvPr/>
        </p:nvSpPr>
        <p:spPr>
          <a:xfrm>
            <a:off x="2521946" y="1642342"/>
            <a:ext cx="32745" cy="26456"/>
          </a:xfrm>
          <a:custGeom>
            <a:rect b="b" l="l" r="r" t="t"/>
            <a:pathLst>
              <a:path extrusionOk="0" h="1767" w="2187">
                <a:moveTo>
                  <a:pt x="0" y="0"/>
                </a:moveTo>
                <a:cubicBezTo>
                  <a:pt x="105" y="105"/>
                  <a:pt x="168" y="252"/>
                  <a:pt x="168" y="399"/>
                </a:cubicBezTo>
                <a:lnTo>
                  <a:pt x="168" y="1367"/>
                </a:lnTo>
                <a:cubicBezTo>
                  <a:pt x="168" y="1514"/>
                  <a:pt x="105" y="1661"/>
                  <a:pt x="0" y="1766"/>
                </a:cubicBezTo>
                <a:lnTo>
                  <a:pt x="1724" y="1766"/>
                </a:lnTo>
                <a:cubicBezTo>
                  <a:pt x="1976" y="1766"/>
                  <a:pt x="2187" y="1556"/>
                  <a:pt x="2187" y="1304"/>
                </a:cubicBezTo>
                <a:lnTo>
                  <a:pt x="2187" y="463"/>
                </a:lnTo>
                <a:cubicBezTo>
                  <a:pt x="2187" y="210"/>
                  <a:pt x="1976" y="0"/>
                  <a:pt x="172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03" name="Google Shape;8903;p96"/>
          <p:cNvGrpSpPr/>
          <p:nvPr/>
        </p:nvGrpSpPr>
        <p:grpSpPr>
          <a:xfrm>
            <a:off x="2171904" y="1337232"/>
            <a:ext cx="382787" cy="331566"/>
            <a:chOff x="2163842" y="1506972"/>
            <a:chExt cx="382787" cy="331566"/>
          </a:xfrm>
        </p:grpSpPr>
        <p:sp>
          <p:nvSpPr>
            <p:cNvPr id="8904" name="Google Shape;8904;p96"/>
            <p:cNvSpPr/>
            <p:nvPr/>
          </p:nvSpPr>
          <p:spPr>
            <a:xfrm>
              <a:off x="2247253" y="1506972"/>
              <a:ext cx="214152" cy="101768"/>
            </a:xfrm>
            <a:custGeom>
              <a:rect b="b" l="l" r="r" t="t"/>
              <a:pathLst>
                <a:path extrusionOk="0" h="6797" w="14303">
                  <a:moveTo>
                    <a:pt x="7214" y="0"/>
                  </a:moveTo>
                  <a:cubicBezTo>
                    <a:pt x="6739" y="0"/>
                    <a:pt x="6266" y="184"/>
                    <a:pt x="5908" y="552"/>
                  </a:cubicBezTo>
                  <a:lnTo>
                    <a:pt x="253" y="6123"/>
                  </a:lnTo>
                  <a:cubicBezTo>
                    <a:pt x="1" y="6376"/>
                    <a:pt x="169" y="6775"/>
                    <a:pt x="505" y="6796"/>
                  </a:cubicBezTo>
                  <a:cubicBezTo>
                    <a:pt x="610" y="6796"/>
                    <a:pt x="694" y="6754"/>
                    <a:pt x="778" y="6691"/>
                  </a:cubicBezTo>
                  <a:lnTo>
                    <a:pt x="6455" y="1099"/>
                  </a:lnTo>
                  <a:cubicBezTo>
                    <a:pt x="6665" y="878"/>
                    <a:pt x="6944" y="768"/>
                    <a:pt x="7222" y="768"/>
                  </a:cubicBezTo>
                  <a:cubicBezTo>
                    <a:pt x="7501" y="768"/>
                    <a:pt x="7780" y="878"/>
                    <a:pt x="7990" y="1099"/>
                  </a:cubicBezTo>
                  <a:lnTo>
                    <a:pt x="13456" y="6460"/>
                  </a:lnTo>
                  <a:cubicBezTo>
                    <a:pt x="13541" y="6554"/>
                    <a:pt x="13638" y="6594"/>
                    <a:pt x="13732" y="6594"/>
                  </a:cubicBezTo>
                  <a:cubicBezTo>
                    <a:pt x="14036" y="6594"/>
                    <a:pt x="14303" y="6186"/>
                    <a:pt x="13982" y="5913"/>
                  </a:cubicBezTo>
                  <a:lnTo>
                    <a:pt x="8536" y="552"/>
                  </a:lnTo>
                  <a:cubicBezTo>
                    <a:pt x="8168" y="184"/>
                    <a:pt x="7690" y="0"/>
                    <a:pt x="721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5" name="Google Shape;8905;p96"/>
            <p:cNvSpPr/>
            <p:nvPr/>
          </p:nvSpPr>
          <p:spPr>
            <a:xfrm>
              <a:off x="2163842" y="1812081"/>
              <a:ext cx="382787" cy="26456"/>
            </a:xfrm>
            <a:custGeom>
              <a:rect b="b" l="l" r="r" t="t"/>
              <a:pathLst>
                <a:path extrusionOk="0" h="1767" w="25566">
                  <a:moveTo>
                    <a:pt x="484" y="0"/>
                  </a:moveTo>
                  <a:cubicBezTo>
                    <a:pt x="231" y="0"/>
                    <a:pt x="21" y="210"/>
                    <a:pt x="21" y="463"/>
                  </a:cubicBezTo>
                  <a:lnTo>
                    <a:pt x="21" y="1304"/>
                  </a:lnTo>
                  <a:cubicBezTo>
                    <a:pt x="0" y="1556"/>
                    <a:pt x="210" y="1766"/>
                    <a:pt x="484" y="1766"/>
                  </a:cubicBezTo>
                  <a:lnTo>
                    <a:pt x="25103" y="1766"/>
                  </a:lnTo>
                  <a:cubicBezTo>
                    <a:pt x="25355" y="1766"/>
                    <a:pt x="25566" y="1556"/>
                    <a:pt x="25566" y="1304"/>
                  </a:cubicBezTo>
                  <a:lnTo>
                    <a:pt x="25566" y="463"/>
                  </a:lnTo>
                  <a:cubicBezTo>
                    <a:pt x="25566" y="210"/>
                    <a:pt x="25355" y="0"/>
                    <a:pt x="2510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6" name="Google Shape;8906;p96"/>
            <p:cNvSpPr/>
            <p:nvPr/>
          </p:nvSpPr>
          <p:spPr>
            <a:xfrm>
              <a:off x="2178634" y="1592030"/>
              <a:ext cx="353201" cy="220066"/>
            </a:xfrm>
            <a:custGeom>
              <a:rect b="b" l="l" r="r" t="t"/>
              <a:pathLst>
                <a:path extrusionOk="0" h="14698" w="23590">
                  <a:moveTo>
                    <a:pt x="463" y="1"/>
                  </a:moveTo>
                  <a:cubicBezTo>
                    <a:pt x="210" y="1"/>
                    <a:pt x="0" y="211"/>
                    <a:pt x="0" y="464"/>
                  </a:cubicBez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7" name="Google Shape;8907;p96"/>
            <p:cNvSpPr/>
            <p:nvPr/>
          </p:nvSpPr>
          <p:spPr>
            <a:xfrm>
              <a:off x="2178634" y="1592030"/>
              <a:ext cx="353201" cy="220066"/>
            </a:xfrm>
            <a:custGeom>
              <a:rect b="b" l="l" r="r" t="t"/>
              <a:pathLst>
                <a:path extrusionOk="0" h="14698" w="23590">
                  <a:moveTo>
                    <a:pt x="21992" y="1"/>
                  </a:moveTo>
                  <a:lnTo>
                    <a:pt x="21992" y="12510"/>
                  </a:lnTo>
                  <a:cubicBezTo>
                    <a:pt x="21992" y="12784"/>
                    <a:pt x="21781" y="12994"/>
                    <a:pt x="21529" y="12994"/>
                  </a:cubicBezTo>
                  <a:lnTo>
                    <a:pt x="0" y="12994"/>
                  </a:lnTo>
                  <a:lnTo>
                    <a:pt x="0" y="14234"/>
                  </a:lnTo>
                  <a:cubicBezTo>
                    <a:pt x="0" y="14487"/>
                    <a:pt x="210" y="14697"/>
                    <a:pt x="463" y="14697"/>
                  </a:cubicBezTo>
                  <a:lnTo>
                    <a:pt x="23127" y="14697"/>
                  </a:lnTo>
                  <a:cubicBezTo>
                    <a:pt x="23379" y="14697"/>
                    <a:pt x="23590" y="14487"/>
                    <a:pt x="23590" y="14234"/>
                  </a:cubicBezTo>
                  <a:lnTo>
                    <a:pt x="23590" y="464"/>
                  </a:lnTo>
                  <a:cubicBezTo>
                    <a:pt x="23590" y="211"/>
                    <a:pt x="23379" y="1"/>
                    <a:pt x="2312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8" name="Google Shape;8908;p96"/>
            <p:cNvSpPr/>
            <p:nvPr/>
          </p:nvSpPr>
          <p:spPr>
            <a:xfrm>
              <a:off x="2201602" y="1615013"/>
              <a:ext cx="307251" cy="174100"/>
            </a:xfrm>
            <a:custGeom>
              <a:rect b="b" l="l" r="r" t="t"/>
              <a:pathLst>
                <a:path extrusionOk="0" h="11628" w="20521">
                  <a:moveTo>
                    <a:pt x="569" y="1"/>
                  </a:moveTo>
                  <a:cubicBezTo>
                    <a:pt x="253" y="1"/>
                    <a:pt x="1" y="253"/>
                    <a:pt x="22" y="568"/>
                  </a:cubicBezTo>
                  <a:lnTo>
                    <a:pt x="22" y="11060"/>
                  </a:lnTo>
                  <a:cubicBezTo>
                    <a:pt x="22" y="11375"/>
                    <a:pt x="253" y="11627"/>
                    <a:pt x="569" y="11627"/>
                  </a:cubicBezTo>
                  <a:lnTo>
                    <a:pt x="19953" y="11627"/>
                  </a:lnTo>
                  <a:cubicBezTo>
                    <a:pt x="20268" y="11627"/>
                    <a:pt x="20521" y="11375"/>
                    <a:pt x="20521" y="11060"/>
                  </a:cubicBezTo>
                  <a:lnTo>
                    <a:pt x="20521" y="568"/>
                  </a:lnTo>
                  <a:cubicBezTo>
                    <a:pt x="20521" y="253"/>
                    <a:pt x="20268" y="1"/>
                    <a:pt x="19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09" name="Google Shape;8909;p96"/>
            <p:cNvSpPr/>
            <p:nvPr/>
          </p:nvSpPr>
          <p:spPr>
            <a:xfrm>
              <a:off x="2201932" y="1615013"/>
              <a:ext cx="306921" cy="173786"/>
            </a:xfrm>
            <a:custGeom>
              <a:rect b="b" l="l" r="r" t="t"/>
              <a:pathLst>
                <a:path extrusionOk="0" h="11607" w="20499">
                  <a:moveTo>
                    <a:pt x="19153" y="1"/>
                  </a:moveTo>
                  <a:lnTo>
                    <a:pt x="19153" y="8810"/>
                  </a:lnTo>
                  <a:cubicBezTo>
                    <a:pt x="19153" y="9609"/>
                    <a:pt x="18501" y="10261"/>
                    <a:pt x="17702" y="10261"/>
                  </a:cubicBezTo>
                  <a:lnTo>
                    <a:pt x="0" y="10261"/>
                  </a:lnTo>
                  <a:lnTo>
                    <a:pt x="0" y="11060"/>
                  </a:lnTo>
                  <a:cubicBezTo>
                    <a:pt x="0" y="11354"/>
                    <a:pt x="231" y="11606"/>
                    <a:pt x="547" y="11606"/>
                  </a:cubicBezTo>
                  <a:lnTo>
                    <a:pt x="19931" y="11606"/>
                  </a:lnTo>
                  <a:cubicBezTo>
                    <a:pt x="20246" y="11606"/>
                    <a:pt x="20499" y="11354"/>
                    <a:pt x="20499" y="11060"/>
                  </a:cubicBezTo>
                  <a:lnTo>
                    <a:pt x="20499" y="568"/>
                  </a:lnTo>
                  <a:cubicBezTo>
                    <a:pt x="20499" y="253"/>
                    <a:pt x="20246" y="1"/>
                    <a:pt x="19931" y="1"/>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0" name="Google Shape;8910;p96"/>
            <p:cNvSpPr/>
            <p:nvPr/>
          </p:nvSpPr>
          <p:spPr>
            <a:xfrm>
              <a:off x="2254500" y="1777450"/>
              <a:ext cx="76824" cy="34646"/>
            </a:xfrm>
            <a:custGeom>
              <a:rect b="b" l="l" r="r" t="t"/>
              <a:pathLst>
                <a:path extrusionOk="0" h="2314" w="5131">
                  <a:moveTo>
                    <a:pt x="946" y="0"/>
                  </a:moveTo>
                  <a:cubicBezTo>
                    <a:pt x="421" y="0"/>
                    <a:pt x="0" y="421"/>
                    <a:pt x="0" y="946"/>
                  </a:cubicBezTo>
                  <a:lnTo>
                    <a:pt x="0" y="2313"/>
                  </a:lnTo>
                  <a:lnTo>
                    <a:pt x="5130" y="2313"/>
                  </a:lnTo>
                  <a:lnTo>
                    <a:pt x="5130" y="946"/>
                  </a:lnTo>
                  <a:cubicBezTo>
                    <a:pt x="5130" y="421"/>
                    <a:pt x="4710" y="0"/>
                    <a:pt x="41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1" name="Google Shape;8911;p96"/>
            <p:cNvSpPr/>
            <p:nvPr/>
          </p:nvSpPr>
          <p:spPr>
            <a:xfrm>
              <a:off x="2300765" y="1777450"/>
              <a:ext cx="30873" cy="34646"/>
            </a:xfrm>
            <a:custGeom>
              <a:rect b="b" l="l" r="r" t="t"/>
              <a:pathLst>
                <a:path extrusionOk="0" h="2314" w="2062">
                  <a:moveTo>
                    <a:pt x="1" y="0"/>
                  </a:moveTo>
                  <a:cubicBezTo>
                    <a:pt x="316" y="211"/>
                    <a:pt x="505" y="568"/>
                    <a:pt x="505" y="946"/>
                  </a:cubicBezTo>
                  <a:lnTo>
                    <a:pt x="505" y="2313"/>
                  </a:lnTo>
                  <a:lnTo>
                    <a:pt x="2061" y="2313"/>
                  </a:lnTo>
                  <a:lnTo>
                    <a:pt x="2061" y="946"/>
                  </a:lnTo>
                  <a:cubicBezTo>
                    <a:pt x="2061" y="421"/>
                    <a:pt x="1620" y="0"/>
                    <a:pt x="1094"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12" name="Google Shape;8912;p96"/>
          <p:cNvGrpSpPr/>
          <p:nvPr/>
        </p:nvGrpSpPr>
        <p:grpSpPr>
          <a:xfrm>
            <a:off x="1746940" y="3179913"/>
            <a:ext cx="357918" cy="350536"/>
            <a:chOff x="1738877" y="3349652"/>
            <a:chExt cx="357918" cy="350536"/>
          </a:xfrm>
        </p:grpSpPr>
        <p:sp>
          <p:nvSpPr>
            <p:cNvPr id="8913" name="Google Shape;8913;p96"/>
            <p:cNvSpPr/>
            <p:nvPr/>
          </p:nvSpPr>
          <p:spPr>
            <a:xfrm>
              <a:off x="1814114" y="3407461"/>
              <a:ext cx="154516" cy="282965"/>
            </a:xfrm>
            <a:custGeom>
              <a:rect b="b" l="l" r="r" t="t"/>
              <a:pathLst>
                <a:path extrusionOk="0" h="18899" w="10320">
                  <a:moveTo>
                    <a:pt x="8789" y="1"/>
                  </a:moveTo>
                  <a:cubicBezTo>
                    <a:pt x="8541" y="1"/>
                    <a:pt x="8282" y="99"/>
                    <a:pt x="8052" y="334"/>
                  </a:cubicBezTo>
                  <a:lnTo>
                    <a:pt x="315" y="8092"/>
                  </a:lnTo>
                  <a:cubicBezTo>
                    <a:pt x="105" y="8302"/>
                    <a:pt x="0" y="8576"/>
                    <a:pt x="0" y="8849"/>
                  </a:cubicBezTo>
                  <a:lnTo>
                    <a:pt x="0" y="17847"/>
                  </a:lnTo>
                  <a:cubicBezTo>
                    <a:pt x="0" y="18415"/>
                    <a:pt x="484" y="18899"/>
                    <a:pt x="1051" y="18899"/>
                  </a:cubicBezTo>
                  <a:cubicBezTo>
                    <a:pt x="1640" y="18899"/>
                    <a:pt x="2124" y="18415"/>
                    <a:pt x="2124" y="17826"/>
                  </a:cubicBezTo>
                  <a:lnTo>
                    <a:pt x="2124" y="9290"/>
                  </a:lnTo>
                  <a:lnTo>
                    <a:pt x="9545" y="1827"/>
                  </a:lnTo>
                  <a:cubicBezTo>
                    <a:pt x="10319" y="1069"/>
                    <a:pt x="9608" y="1"/>
                    <a:pt x="87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4" name="Google Shape;8914;p96"/>
            <p:cNvSpPr/>
            <p:nvPr/>
          </p:nvSpPr>
          <p:spPr>
            <a:xfrm>
              <a:off x="1813800" y="3521057"/>
              <a:ext cx="47538" cy="80402"/>
            </a:xfrm>
            <a:custGeom>
              <a:rect b="b" l="l" r="r" t="t"/>
              <a:pathLst>
                <a:path extrusionOk="0" h="5370" w="3175">
                  <a:moveTo>
                    <a:pt x="1430" y="0"/>
                  </a:moveTo>
                  <a:cubicBezTo>
                    <a:pt x="1198" y="0"/>
                    <a:pt x="967" y="42"/>
                    <a:pt x="736" y="84"/>
                  </a:cubicBezTo>
                  <a:lnTo>
                    <a:pt x="315" y="505"/>
                  </a:lnTo>
                  <a:cubicBezTo>
                    <a:pt x="126" y="715"/>
                    <a:pt x="0" y="989"/>
                    <a:pt x="0" y="1262"/>
                  </a:cubicBezTo>
                  <a:lnTo>
                    <a:pt x="0" y="4983"/>
                  </a:lnTo>
                  <a:cubicBezTo>
                    <a:pt x="440" y="5239"/>
                    <a:pt x="927" y="5369"/>
                    <a:pt x="1418" y="5369"/>
                  </a:cubicBezTo>
                  <a:cubicBezTo>
                    <a:pt x="1654" y="5369"/>
                    <a:pt x="1891" y="5339"/>
                    <a:pt x="2123" y="5278"/>
                  </a:cubicBezTo>
                  <a:lnTo>
                    <a:pt x="2123" y="1703"/>
                  </a:lnTo>
                  <a:lnTo>
                    <a:pt x="3175" y="652"/>
                  </a:lnTo>
                  <a:cubicBezTo>
                    <a:pt x="2670" y="232"/>
                    <a:pt x="2060" y="0"/>
                    <a:pt x="1430"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5" name="Google Shape;8915;p96"/>
            <p:cNvSpPr/>
            <p:nvPr/>
          </p:nvSpPr>
          <p:spPr>
            <a:xfrm>
              <a:off x="1900041" y="3407506"/>
              <a:ext cx="61402" cy="56896"/>
            </a:xfrm>
            <a:custGeom>
              <a:rect b="b" l="l" r="r" t="t"/>
              <a:pathLst>
                <a:path extrusionOk="0" h="3800" w="4101">
                  <a:moveTo>
                    <a:pt x="3044" y="1"/>
                  </a:moveTo>
                  <a:cubicBezTo>
                    <a:pt x="2777" y="1"/>
                    <a:pt x="2506" y="103"/>
                    <a:pt x="2292" y="331"/>
                  </a:cubicBezTo>
                  <a:lnTo>
                    <a:pt x="1" y="2644"/>
                  </a:lnTo>
                  <a:lnTo>
                    <a:pt x="1830" y="3800"/>
                  </a:lnTo>
                  <a:lnTo>
                    <a:pt x="3217" y="2412"/>
                  </a:lnTo>
                  <a:lnTo>
                    <a:pt x="4100" y="1004"/>
                  </a:lnTo>
                  <a:cubicBezTo>
                    <a:pt x="4073" y="392"/>
                    <a:pt x="3566" y="1"/>
                    <a:pt x="3044"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6" name="Google Shape;8916;p96"/>
            <p:cNvSpPr/>
            <p:nvPr/>
          </p:nvSpPr>
          <p:spPr>
            <a:xfrm>
              <a:off x="1738877" y="3658310"/>
              <a:ext cx="215320" cy="41878"/>
            </a:xfrm>
            <a:custGeom>
              <a:rect b="b" l="l" r="r" t="t"/>
              <a:pathLst>
                <a:path extrusionOk="0" h="2797" w="14381">
                  <a:moveTo>
                    <a:pt x="1745" y="0"/>
                  </a:moveTo>
                  <a:cubicBezTo>
                    <a:pt x="778" y="0"/>
                    <a:pt x="0" y="778"/>
                    <a:pt x="21" y="1745"/>
                  </a:cubicBezTo>
                  <a:lnTo>
                    <a:pt x="21" y="2292"/>
                  </a:lnTo>
                  <a:cubicBezTo>
                    <a:pt x="21" y="2565"/>
                    <a:pt x="232" y="2796"/>
                    <a:pt x="505" y="2796"/>
                  </a:cubicBezTo>
                  <a:lnTo>
                    <a:pt x="13897" y="2796"/>
                  </a:lnTo>
                  <a:cubicBezTo>
                    <a:pt x="14171" y="2796"/>
                    <a:pt x="14381" y="2565"/>
                    <a:pt x="14381" y="2292"/>
                  </a:cubicBezTo>
                  <a:lnTo>
                    <a:pt x="14381" y="1745"/>
                  </a:lnTo>
                  <a:cubicBezTo>
                    <a:pt x="14381" y="778"/>
                    <a:pt x="13603" y="0"/>
                    <a:pt x="1265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7" name="Google Shape;8917;p96"/>
            <p:cNvSpPr/>
            <p:nvPr/>
          </p:nvSpPr>
          <p:spPr>
            <a:xfrm>
              <a:off x="1901928" y="3658310"/>
              <a:ext cx="52269" cy="41878"/>
            </a:xfrm>
            <a:custGeom>
              <a:rect b="b" l="l" r="r" t="t"/>
              <a:pathLst>
                <a:path extrusionOk="0" h="2797" w="3491">
                  <a:moveTo>
                    <a:pt x="1" y="0"/>
                  </a:moveTo>
                  <a:cubicBezTo>
                    <a:pt x="779" y="273"/>
                    <a:pt x="1304" y="988"/>
                    <a:pt x="1304" y="1808"/>
                  </a:cubicBezTo>
                  <a:lnTo>
                    <a:pt x="1304" y="2796"/>
                  </a:lnTo>
                  <a:lnTo>
                    <a:pt x="3007" y="2796"/>
                  </a:lnTo>
                  <a:cubicBezTo>
                    <a:pt x="3281" y="2775"/>
                    <a:pt x="3491" y="2565"/>
                    <a:pt x="3491" y="2292"/>
                  </a:cubicBezTo>
                  <a:lnTo>
                    <a:pt x="3491" y="1745"/>
                  </a:lnTo>
                  <a:cubicBezTo>
                    <a:pt x="3491" y="778"/>
                    <a:pt x="2713" y="0"/>
                    <a:pt x="17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8" name="Google Shape;8918;p96"/>
            <p:cNvSpPr/>
            <p:nvPr/>
          </p:nvSpPr>
          <p:spPr>
            <a:xfrm>
              <a:off x="1781369" y="3503749"/>
              <a:ext cx="93818" cy="80402"/>
            </a:xfrm>
            <a:custGeom>
              <a:rect b="b" l="l" r="r" t="t"/>
              <a:pathLst>
                <a:path extrusionOk="0" h="5370" w="6266">
                  <a:moveTo>
                    <a:pt x="3596" y="0"/>
                  </a:moveTo>
                  <a:cubicBezTo>
                    <a:pt x="1199" y="0"/>
                    <a:pt x="1" y="2880"/>
                    <a:pt x="1682" y="4583"/>
                  </a:cubicBezTo>
                  <a:cubicBezTo>
                    <a:pt x="2232" y="5126"/>
                    <a:pt x="2904" y="5369"/>
                    <a:pt x="3563" y="5369"/>
                  </a:cubicBezTo>
                  <a:cubicBezTo>
                    <a:pt x="4945" y="5369"/>
                    <a:pt x="6266" y="4300"/>
                    <a:pt x="6266" y="2691"/>
                  </a:cubicBezTo>
                  <a:cubicBezTo>
                    <a:pt x="6266" y="1198"/>
                    <a:pt x="5067" y="0"/>
                    <a:pt x="3596"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19" name="Google Shape;8919;p96"/>
            <p:cNvSpPr/>
            <p:nvPr/>
          </p:nvSpPr>
          <p:spPr>
            <a:xfrm>
              <a:off x="1829221" y="3503749"/>
              <a:ext cx="45966" cy="80283"/>
            </a:xfrm>
            <a:custGeom>
              <a:rect b="b" l="l" r="r" t="t"/>
              <a:pathLst>
                <a:path extrusionOk="0" h="5362" w="3070">
                  <a:moveTo>
                    <a:pt x="400" y="0"/>
                  </a:moveTo>
                  <a:cubicBezTo>
                    <a:pt x="253" y="0"/>
                    <a:pt x="126" y="0"/>
                    <a:pt x="0" y="21"/>
                  </a:cubicBezTo>
                  <a:cubicBezTo>
                    <a:pt x="2439" y="967"/>
                    <a:pt x="2439" y="4415"/>
                    <a:pt x="0" y="5340"/>
                  </a:cubicBezTo>
                  <a:cubicBezTo>
                    <a:pt x="126" y="5361"/>
                    <a:pt x="253" y="5361"/>
                    <a:pt x="400" y="5361"/>
                  </a:cubicBezTo>
                  <a:cubicBezTo>
                    <a:pt x="1871" y="5361"/>
                    <a:pt x="3070" y="4163"/>
                    <a:pt x="3070" y="2691"/>
                  </a:cubicBezTo>
                  <a:cubicBezTo>
                    <a:pt x="3070" y="1198"/>
                    <a:pt x="1871" y="0"/>
                    <a:pt x="40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0" name="Google Shape;8920;p96"/>
            <p:cNvSpPr/>
            <p:nvPr/>
          </p:nvSpPr>
          <p:spPr>
            <a:xfrm>
              <a:off x="1813800" y="3528289"/>
              <a:ext cx="36832" cy="31337"/>
            </a:xfrm>
            <a:custGeom>
              <a:rect b="b" l="l" r="r" t="t"/>
              <a:pathLst>
                <a:path extrusionOk="0" h="2093" w="2460">
                  <a:moveTo>
                    <a:pt x="1409" y="1"/>
                  </a:moveTo>
                  <a:cubicBezTo>
                    <a:pt x="463" y="1"/>
                    <a:pt x="0" y="1115"/>
                    <a:pt x="673" y="1788"/>
                  </a:cubicBezTo>
                  <a:cubicBezTo>
                    <a:pt x="883" y="1999"/>
                    <a:pt x="1144" y="2093"/>
                    <a:pt x="1401" y="2093"/>
                  </a:cubicBezTo>
                  <a:cubicBezTo>
                    <a:pt x="1939" y="2093"/>
                    <a:pt x="2460" y="1678"/>
                    <a:pt x="2460" y="1052"/>
                  </a:cubicBezTo>
                  <a:cubicBezTo>
                    <a:pt x="2460" y="463"/>
                    <a:pt x="1997" y="1"/>
                    <a:pt x="140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1" name="Google Shape;8921;p96"/>
            <p:cNvSpPr/>
            <p:nvPr/>
          </p:nvSpPr>
          <p:spPr>
            <a:xfrm>
              <a:off x="1881475" y="3351479"/>
              <a:ext cx="95075" cy="97186"/>
            </a:xfrm>
            <a:custGeom>
              <a:rect b="b" l="l" r="r" t="t"/>
              <a:pathLst>
                <a:path extrusionOk="0" h="6491" w="6350">
                  <a:moveTo>
                    <a:pt x="2818" y="0"/>
                  </a:moveTo>
                  <a:cubicBezTo>
                    <a:pt x="2578" y="0"/>
                    <a:pt x="2344" y="112"/>
                    <a:pt x="2208" y="331"/>
                  </a:cubicBezTo>
                  <a:lnTo>
                    <a:pt x="211" y="3526"/>
                  </a:lnTo>
                  <a:cubicBezTo>
                    <a:pt x="0" y="3863"/>
                    <a:pt x="105" y="4304"/>
                    <a:pt x="421" y="4514"/>
                  </a:cubicBezTo>
                  <a:lnTo>
                    <a:pt x="3574" y="6491"/>
                  </a:lnTo>
                  <a:lnTo>
                    <a:pt x="6350" y="2097"/>
                  </a:lnTo>
                  <a:lnTo>
                    <a:pt x="3196" y="99"/>
                  </a:lnTo>
                  <a:cubicBezTo>
                    <a:pt x="3078" y="33"/>
                    <a:pt x="2947" y="0"/>
                    <a:pt x="281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2" name="Google Shape;8922;p96"/>
            <p:cNvSpPr/>
            <p:nvPr/>
          </p:nvSpPr>
          <p:spPr>
            <a:xfrm>
              <a:off x="1914834" y="3370584"/>
              <a:ext cx="61717" cy="78082"/>
            </a:xfrm>
            <a:custGeom>
              <a:rect b="b" l="l" r="r" t="t"/>
              <a:pathLst>
                <a:path extrusionOk="0" h="5215" w="4122">
                  <a:moveTo>
                    <a:pt x="2755" y="1"/>
                  </a:moveTo>
                  <a:lnTo>
                    <a:pt x="1" y="4374"/>
                  </a:lnTo>
                  <a:lnTo>
                    <a:pt x="1346" y="5215"/>
                  </a:lnTo>
                  <a:lnTo>
                    <a:pt x="4122" y="821"/>
                  </a:lnTo>
                  <a:lnTo>
                    <a:pt x="2818"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3" name="Google Shape;8923;p96"/>
            <p:cNvSpPr/>
            <p:nvPr/>
          </p:nvSpPr>
          <p:spPr>
            <a:xfrm>
              <a:off x="1934987" y="3382861"/>
              <a:ext cx="140412" cy="147255"/>
            </a:xfrm>
            <a:custGeom>
              <a:rect b="b" l="l" r="r" t="t"/>
              <a:pathLst>
                <a:path extrusionOk="0" h="9835" w="9378">
                  <a:moveTo>
                    <a:pt x="2755" y="1"/>
                  </a:moveTo>
                  <a:lnTo>
                    <a:pt x="0" y="4395"/>
                  </a:lnTo>
                  <a:lnTo>
                    <a:pt x="3049" y="9567"/>
                  </a:lnTo>
                  <a:cubicBezTo>
                    <a:pt x="3154" y="9745"/>
                    <a:pt x="3338" y="9835"/>
                    <a:pt x="3522" y="9835"/>
                  </a:cubicBezTo>
                  <a:cubicBezTo>
                    <a:pt x="3706" y="9835"/>
                    <a:pt x="3890" y="9745"/>
                    <a:pt x="3995" y="9567"/>
                  </a:cubicBezTo>
                  <a:lnTo>
                    <a:pt x="9146" y="1346"/>
                  </a:lnTo>
                  <a:cubicBezTo>
                    <a:pt x="9377" y="989"/>
                    <a:pt x="9146" y="526"/>
                    <a:pt x="8725" y="484"/>
                  </a:cubicBezTo>
                  <a:lnTo>
                    <a:pt x="275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4" name="Google Shape;8924;p96"/>
            <p:cNvSpPr/>
            <p:nvPr/>
          </p:nvSpPr>
          <p:spPr>
            <a:xfrm>
              <a:off x="1974020" y="3389165"/>
              <a:ext cx="101379" cy="140801"/>
            </a:xfrm>
            <a:custGeom>
              <a:rect b="b" l="l" r="r" t="t"/>
              <a:pathLst>
                <a:path extrusionOk="0" h="9404" w="6771">
                  <a:moveTo>
                    <a:pt x="5256" y="0"/>
                  </a:moveTo>
                  <a:lnTo>
                    <a:pt x="0" y="8389"/>
                  </a:lnTo>
                  <a:lnTo>
                    <a:pt x="442" y="9125"/>
                  </a:lnTo>
                  <a:cubicBezTo>
                    <a:pt x="550" y="9309"/>
                    <a:pt x="742" y="9404"/>
                    <a:pt x="931" y="9404"/>
                  </a:cubicBezTo>
                  <a:cubicBezTo>
                    <a:pt x="1110" y="9404"/>
                    <a:pt x="1286" y="9319"/>
                    <a:pt x="1388" y="9146"/>
                  </a:cubicBezTo>
                  <a:lnTo>
                    <a:pt x="6560" y="925"/>
                  </a:lnTo>
                  <a:cubicBezTo>
                    <a:pt x="6770" y="568"/>
                    <a:pt x="6539" y="105"/>
                    <a:pt x="6118" y="63"/>
                  </a:cubicBezTo>
                  <a:lnTo>
                    <a:pt x="525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5" name="Google Shape;8925;p96"/>
            <p:cNvSpPr/>
            <p:nvPr/>
          </p:nvSpPr>
          <p:spPr>
            <a:xfrm>
              <a:off x="2010538" y="3427884"/>
              <a:ext cx="86257" cy="88937"/>
            </a:xfrm>
            <a:custGeom>
              <a:rect b="b" l="l" r="r" t="t"/>
              <a:pathLst>
                <a:path extrusionOk="0" h="5940" w="5761">
                  <a:moveTo>
                    <a:pt x="3070" y="0"/>
                  </a:moveTo>
                  <a:lnTo>
                    <a:pt x="0" y="4899"/>
                  </a:lnTo>
                  <a:lnTo>
                    <a:pt x="988" y="5509"/>
                  </a:lnTo>
                  <a:cubicBezTo>
                    <a:pt x="1452" y="5800"/>
                    <a:pt x="1971" y="5940"/>
                    <a:pt x="2484" y="5940"/>
                  </a:cubicBezTo>
                  <a:cubicBezTo>
                    <a:pt x="3415" y="5940"/>
                    <a:pt x="4328" y="5479"/>
                    <a:pt x="4857" y="4626"/>
                  </a:cubicBezTo>
                  <a:lnTo>
                    <a:pt x="4941" y="4499"/>
                  </a:lnTo>
                  <a:cubicBezTo>
                    <a:pt x="5761" y="3175"/>
                    <a:pt x="5361" y="1451"/>
                    <a:pt x="4058" y="631"/>
                  </a:cubicBezTo>
                  <a:lnTo>
                    <a:pt x="3070"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6" name="Google Shape;8926;p96"/>
            <p:cNvSpPr/>
            <p:nvPr/>
          </p:nvSpPr>
          <p:spPr>
            <a:xfrm>
              <a:off x="2020929" y="3432600"/>
              <a:ext cx="75866" cy="84370"/>
            </a:xfrm>
            <a:custGeom>
              <a:rect b="b" l="l" r="r" t="t"/>
              <a:pathLst>
                <a:path extrusionOk="0" h="5635" w="5067">
                  <a:moveTo>
                    <a:pt x="2859" y="1"/>
                  </a:moveTo>
                  <a:lnTo>
                    <a:pt x="2859" y="1"/>
                  </a:lnTo>
                  <a:cubicBezTo>
                    <a:pt x="4606" y="2042"/>
                    <a:pt x="3073" y="5073"/>
                    <a:pt x="552" y="5073"/>
                  </a:cubicBezTo>
                  <a:cubicBezTo>
                    <a:pt x="373" y="5073"/>
                    <a:pt x="188" y="5057"/>
                    <a:pt x="0" y="5025"/>
                  </a:cubicBezTo>
                  <a:lnTo>
                    <a:pt x="0" y="5025"/>
                  </a:lnTo>
                  <a:lnTo>
                    <a:pt x="294" y="5194"/>
                  </a:lnTo>
                  <a:cubicBezTo>
                    <a:pt x="757" y="5492"/>
                    <a:pt x="1276" y="5634"/>
                    <a:pt x="1788" y="5634"/>
                  </a:cubicBezTo>
                  <a:cubicBezTo>
                    <a:pt x="2720" y="5634"/>
                    <a:pt x="3634" y="5165"/>
                    <a:pt x="4163" y="4311"/>
                  </a:cubicBezTo>
                  <a:lnTo>
                    <a:pt x="4247" y="4184"/>
                  </a:lnTo>
                  <a:cubicBezTo>
                    <a:pt x="5067" y="2860"/>
                    <a:pt x="4667" y="1136"/>
                    <a:pt x="3364" y="316"/>
                  </a:cubicBezTo>
                  <a:lnTo>
                    <a:pt x="2859"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7" name="Google Shape;8927;p96"/>
            <p:cNvSpPr/>
            <p:nvPr/>
          </p:nvSpPr>
          <p:spPr>
            <a:xfrm>
              <a:off x="1861322" y="3349652"/>
              <a:ext cx="46924" cy="44873"/>
            </a:xfrm>
            <a:custGeom>
              <a:rect b="b" l="l" r="r" t="t"/>
              <a:pathLst>
                <a:path extrusionOk="0" h="2997" w="3134">
                  <a:moveTo>
                    <a:pt x="1203" y="1"/>
                  </a:moveTo>
                  <a:cubicBezTo>
                    <a:pt x="1037" y="1"/>
                    <a:pt x="876" y="90"/>
                    <a:pt x="779" y="242"/>
                  </a:cubicBezTo>
                  <a:lnTo>
                    <a:pt x="148" y="1273"/>
                  </a:lnTo>
                  <a:cubicBezTo>
                    <a:pt x="1" y="1483"/>
                    <a:pt x="64" y="1798"/>
                    <a:pt x="295" y="1945"/>
                  </a:cubicBezTo>
                  <a:lnTo>
                    <a:pt x="1956" y="2997"/>
                  </a:lnTo>
                  <a:lnTo>
                    <a:pt x="3133" y="1125"/>
                  </a:lnTo>
                  <a:lnTo>
                    <a:pt x="1451" y="74"/>
                  </a:lnTo>
                  <a:cubicBezTo>
                    <a:pt x="1373" y="24"/>
                    <a:pt x="1287" y="1"/>
                    <a:pt x="12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8" name="Google Shape;8928;p96"/>
            <p:cNvSpPr/>
            <p:nvPr/>
          </p:nvSpPr>
          <p:spPr>
            <a:xfrm>
              <a:off x="1877687" y="3358306"/>
              <a:ext cx="30559" cy="36218"/>
            </a:xfrm>
            <a:custGeom>
              <a:rect b="b" l="l" r="r" t="t"/>
              <a:pathLst>
                <a:path extrusionOk="0" h="2419" w="2041">
                  <a:moveTo>
                    <a:pt x="1136" y="1"/>
                  </a:moveTo>
                  <a:lnTo>
                    <a:pt x="1" y="1851"/>
                  </a:lnTo>
                  <a:lnTo>
                    <a:pt x="863" y="2419"/>
                  </a:lnTo>
                  <a:lnTo>
                    <a:pt x="2040" y="547"/>
                  </a:lnTo>
                  <a:lnTo>
                    <a:pt x="1136"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29" name="Google Shape;8929;p96"/>
            <p:cNvSpPr/>
            <p:nvPr/>
          </p:nvSpPr>
          <p:spPr>
            <a:xfrm>
              <a:off x="1872656" y="3625880"/>
              <a:ext cx="42193" cy="32430"/>
            </a:xfrm>
            <a:custGeom>
              <a:rect b="b" l="l" r="r" t="t"/>
              <a:pathLst>
                <a:path extrusionOk="0" h="2166" w="2818">
                  <a:moveTo>
                    <a:pt x="1115" y="1"/>
                  </a:moveTo>
                  <a:cubicBezTo>
                    <a:pt x="484" y="1"/>
                    <a:pt x="1" y="505"/>
                    <a:pt x="1" y="1115"/>
                  </a:cubicBezTo>
                  <a:lnTo>
                    <a:pt x="1" y="2166"/>
                  </a:lnTo>
                  <a:lnTo>
                    <a:pt x="2818" y="2166"/>
                  </a:lnTo>
                  <a:lnTo>
                    <a:pt x="2797" y="1115"/>
                  </a:lnTo>
                  <a:cubicBezTo>
                    <a:pt x="2797" y="505"/>
                    <a:pt x="2292" y="1"/>
                    <a:pt x="168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0" name="Google Shape;8930;p96"/>
            <p:cNvSpPr/>
            <p:nvPr/>
          </p:nvSpPr>
          <p:spPr>
            <a:xfrm>
              <a:off x="1885563" y="3625745"/>
              <a:ext cx="28972" cy="32565"/>
            </a:xfrm>
            <a:custGeom>
              <a:rect b="b" l="l" r="r" t="t"/>
              <a:pathLst>
                <a:path extrusionOk="0" h="2175" w="1935">
                  <a:moveTo>
                    <a:pt x="179" y="1"/>
                  </a:moveTo>
                  <a:cubicBezTo>
                    <a:pt x="120" y="1"/>
                    <a:pt x="60" y="16"/>
                    <a:pt x="1" y="31"/>
                  </a:cubicBezTo>
                  <a:cubicBezTo>
                    <a:pt x="421" y="241"/>
                    <a:pt x="673" y="682"/>
                    <a:pt x="673" y="1166"/>
                  </a:cubicBezTo>
                  <a:lnTo>
                    <a:pt x="673" y="2175"/>
                  </a:lnTo>
                  <a:lnTo>
                    <a:pt x="1935" y="2175"/>
                  </a:lnTo>
                  <a:lnTo>
                    <a:pt x="1935" y="1124"/>
                  </a:lnTo>
                  <a:cubicBezTo>
                    <a:pt x="1935" y="514"/>
                    <a:pt x="1430" y="10"/>
                    <a:pt x="821" y="10"/>
                  </a:cubicBezTo>
                  <a:lnTo>
                    <a:pt x="253" y="10"/>
                  </a:lnTo>
                  <a:cubicBezTo>
                    <a:pt x="228" y="3"/>
                    <a:pt x="204" y="1"/>
                    <a:pt x="179" y="1"/>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31" name="Google Shape;8931;p96"/>
          <p:cNvGrpSpPr/>
          <p:nvPr/>
        </p:nvGrpSpPr>
        <p:grpSpPr>
          <a:xfrm>
            <a:off x="1979882" y="4107115"/>
            <a:ext cx="383281" cy="333947"/>
            <a:chOff x="1971819" y="4276854"/>
            <a:chExt cx="383281" cy="333947"/>
          </a:xfrm>
        </p:grpSpPr>
        <p:sp>
          <p:nvSpPr>
            <p:cNvPr id="8932" name="Google Shape;8932;p96"/>
            <p:cNvSpPr/>
            <p:nvPr/>
          </p:nvSpPr>
          <p:spPr>
            <a:xfrm>
              <a:off x="1971819" y="4277094"/>
              <a:ext cx="383281" cy="333707"/>
            </a:xfrm>
            <a:custGeom>
              <a:rect b="b" l="l" r="r" t="t"/>
              <a:pathLst>
                <a:path extrusionOk="0" h="22288" w="25599">
                  <a:moveTo>
                    <a:pt x="14060" y="0"/>
                  </a:moveTo>
                  <a:cubicBezTo>
                    <a:pt x="11422" y="0"/>
                    <a:pt x="8740" y="922"/>
                    <a:pt x="6518" y="2928"/>
                  </a:cubicBezTo>
                  <a:cubicBezTo>
                    <a:pt x="0" y="8794"/>
                    <a:pt x="2334" y="19517"/>
                    <a:pt x="10702" y="22145"/>
                  </a:cubicBezTo>
                  <a:cubicBezTo>
                    <a:pt x="11014" y="22242"/>
                    <a:pt x="11325" y="22287"/>
                    <a:pt x="11629" y="22287"/>
                  </a:cubicBezTo>
                  <a:cubicBezTo>
                    <a:pt x="13434" y="22287"/>
                    <a:pt x="14966" y="20685"/>
                    <a:pt x="14696" y="18760"/>
                  </a:cubicBezTo>
                  <a:cubicBezTo>
                    <a:pt x="14465" y="17057"/>
                    <a:pt x="15033" y="15354"/>
                    <a:pt x="16252" y="14134"/>
                  </a:cubicBezTo>
                  <a:cubicBezTo>
                    <a:pt x="17290" y="13096"/>
                    <a:pt x="18692" y="12534"/>
                    <a:pt x="20127" y="12534"/>
                  </a:cubicBezTo>
                  <a:cubicBezTo>
                    <a:pt x="20552" y="12534"/>
                    <a:pt x="20980" y="12583"/>
                    <a:pt x="21403" y="12684"/>
                  </a:cubicBezTo>
                  <a:cubicBezTo>
                    <a:pt x="21659" y="12747"/>
                    <a:pt x="21913" y="12777"/>
                    <a:pt x="22162" y="12777"/>
                  </a:cubicBezTo>
                  <a:cubicBezTo>
                    <a:pt x="24051" y="12777"/>
                    <a:pt x="25599" y="11037"/>
                    <a:pt x="25208" y="9067"/>
                  </a:cubicBezTo>
                  <a:cubicBezTo>
                    <a:pt x="24046" y="3410"/>
                    <a:pt x="19135" y="0"/>
                    <a:pt x="14060"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3" name="Google Shape;8933;p96"/>
            <p:cNvSpPr/>
            <p:nvPr/>
          </p:nvSpPr>
          <p:spPr>
            <a:xfrm>
              <a:off x="2071910" y="4276854"/>
              <a:ext cx="281124" cy="183233"/>
            </a:xfrm>
            <a:custGeom>
              <a:rect b="b" l="l" r="r" t="t"/>
              <a:pathLst>
                <a:path extrusionOk="0" h="12238" w="18776">
                  <a:moveTo>
                    <a:pt x="7372" y="1"/>
                  </a:moveTo>
                  <a:cubicBezTo>
                    <a:pt x="4809" y="1"/>
                    <a:pt x="2199" y="874"/>
                    <a:pt x="1" y="2776"/>
                  </a:cubicBezTo>
                  <a:cubicBezTo>
                    <a:pt x="1763" y="1879"/>
                    <a:pt x="3616" y="1463"/>
                    <a:pt x="5431" y="1463"/>
                  </a:cubicBezTo>
                  <a:cubicBezTo>
                    <a:pt x="10891" y="1463"/>
                    <a:pt x="16000" y="5237"/>
                    <a:pt x="17199" y="11060"/>
                  </a:cubicBezTo>
                  <a:cubicBezTo>
                    <a:pt x="17283" y="11438"/>
                    <a:pt x="17283" y="11859"/>
                    <a:pt x="17220" y="12237"/>
                  </a:cubicBezTo>
                  <a:cubicBezTo>
                    <a:pt x="18250" y="11543"/>
                    <a:pt x="18776" y="10303"/>
                    <a:pt x="18523" y="9083"/>
                  </a:cubicBezTo>
                  <a:cubicBezTo>
                    <a:pt x="17363" y="3436"/>
                    <a:pt x="12458" y="1"/>
                    <a:pt x="7372"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4" name="Google Shape;8934;p96"/>
            <p:cNvSpPr/>
            <p:nvPr/>
          </p:nvSpPr>
          <p:spPr>
            <a:xfrm>
              <a:off x="2169187" y="4328644"/>
              <a:ext cx="141984" cy="106574"/>
            </a:xfrm>
            <a:custGeom>
              <a:rect b="b" l="l" r="r" t="t"/>
              <a:pathLst>
                <a:path extrusionOk="0" h="7118" w="9483">
                  <a:moveTo>
                    <a:pt x="4741" y="0"/>
                  </a:moveTo>
                  <a:cubicBezTo>
                    <a:pt x="3832" y="0"/>
                    <a:pt x="2923" y="347"/>
                    <a:pt x="2229" y="1041"/>
                  </a:cubicBezTo>
                  <a:cubicBezTo>
                    <a:pt x="0" y="3291"/>
                    <a:pt x="1577" y="7117"/>
                    <a:pt x="4752" y="7117"/>
                  </a:cubicBezTo>
                  <a:cubicBezTo>
                    <a:pt x="7906" y="7117"/>
                    <a:pt x="9482" y="3291"/>
                    <a:pt x="7254" y="1041"/>
                  </a:cubicBezTo>
                  <a:cubicBezTo>
                    <a:pt x="6560" y="347"/>
                    <a:pt x="5651" y="0"/>
                    <a:pt x="4741"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5" name="Google Shape;8935;p96"/>
            <p:cNvSpPr/>
            <p:nvPr/>
          </p:nvSpPr>
          <p:spPr>
            <a:xfrm>
              <a:off x="2194685" y="4328959"/>
              <a:ext cx="103894" cy="98699"/>
            </a:xfrm>
            <a:custGeom>
              <a:rect b="b" l="l" r="r" t="t"/>
              <a:pathLst>
                <a:path extrusionOk="0" h="6592" w="6939">
                  <a:moveTo>
                    <a:pt x="3049" y="0"/>
                  </a:moveTo>
                  <a:cubicBezTo>
                    <a:pt x="2145" y="0"/>
                    <a:pt x="1241" y="347"/>
                    <a:pt x="547" y="1041"/>
                  </a:cubicBezTo>
                  <a:lnTo>
                    <a:pt x="526" y="1020"/>
                  </a:lnTo>
                  <a:cubicBezTo>
                    <a:pt x="316" y="1230"/>
                    <a:pt x="148" y="1462"/>
                    <a:pt x="0" y="1714"/>
                  </a:cubicBezTo>
                  <a:cubicBezTo>
                    <a:pt x="614" y="1344"/>
                    <a:pt x="1243" y="1181"/>
                    <a:pt x="1846" y="1181"/>
                  </a:cubicBezTo>
                  <a:cubicBezTo>
                    <a:pt x="4366" y="1181"/>
                    <a:pt x="6422" y="4030"/>
                    <a:pt x="4878" y="6592"/>
                  </a:cubicBezTo>
                  <a:cubicBezTo>
                    <a:pt x="5130" y="6444"/>
                    <a:pt x="5362" y="6255"/>
                    <a:pt x="5572" y="6066"/>
                  </a:cubicBezTo>
                  <a:cubicBezTo>
                    <a:pt x="6938" y="4657"/>
                    <a:pt x="6938" y="2429"/>
                    <a:pt x="5551" y="1041"/>
                  </a:cubicBezTo>
                  <a:cubicBezTo>
                    <a:pt x="4857" y="347"/>
                    <a:pt x="3953" y="0"/>
                    <a:pt x="304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6" name="Google Shape;8936;p96"/>
            <p:cNvSpPr/>
            <p:nvPr/>
          </p:nvSpPr>
          <p:spPr>
            <a:xfrm>
              <a:off x="2061849" y="4499810"/>
              <a:ext cx="81226" cy="60684"/>
            </a:xfrm>
            <a:custGeom>
              <a:rect b="b" l="l" r="r" t="t"/>
              <a:pathLst>
                <a:path extrusionOk="0" h="4053" w="5425">
                  <a:moveTo>
                    <a:pt x="2704" y="0"/>
                  </a:moveTo>
                  <a:cubicBezTo>
                    <a:pt x="2187" y="0"/>
                    <a:pt x="1672" y="195"/>
                    <a:pt x="1283" y="584"/>
                  </a:cubicBezTo>
                  <a:cubicBezTo>
                    <a:pt x="0" y="1866"/>
                    <a:pt x="904" y="4053"/>
                    <a:pt x="2712" y="4053"/>
                  </a:cubicBezTo>
                  <a:cubicBezTo>
                    <a:pt x="4520" y="4053"/>
                    <a:pt x="5424" y="1866"/>
                    <a:pt x="4142" y="584"/>
                  </a:cubicBezTo>
                  <a:cubicBezTo>
                    <a:pt x="3743" y="195"/>
                    <a:pt x="3222" y="0"/>
                    <a:pt x="2704"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7" name="Google Shape;8937;p96"/>
            <p:cNvSpPr/>
            <p:nvPr/>
          </p:nvSpPr>
          <p:spPr>
            <a:xfrm>
              <a:off x="2075384" y="4499600"/>
              <a:ext cx="62660" cy="57435"/>
            </a:xfrm>
            <a:custGeom>
              <a:rect b="b" l="l" r="r" t="t"/>
              <a:pathLst>
                <a:path extrusionOk="0" h="3836" w="4185">
                  <a:moveTo>
                    <a:pt x="1817" y="0"/>
                  </a:moveTo>
                  <a:cubicBezTo>
                    <a:pt x="1300" y="0"/>
                    <a:pt x="779" y="198"/>
                    <a:pt x="379" y="598"/>
                  </a:cubicBezTo>
                  <a:cubicBezTo>
                    <a:pt x="232" y="766"/>
                    <a:pt x="84" y="934"/>
                    <a:pt x="0" y="1123"/>
                  </a:cubicBezTo>
                  <a:cubicBezTo>
                    <a:pt x="299" y="978"/>
                    <a:pt x="600" y="912"/>
                    <a:pt x="890" y="912"/>
                  </a:cubicBezTo>
                  <a:cubicBezTo>
                    <a:pt x="2277" y="912"/>
                    <a:pt x="3408" y="2410"/>
                    <a:pt x="2712" y="3836"/>
                  </a:cubicBezTo>
                  <a:cubicBezTo>
                    <a:pt x="3827" y="3289"/>
                    <a:pt x="4184" y="1859"/>
                    <a:pt x="3448" y="850"/>
                  </a:cubicBezTo>
                  <a:cubicBezTo>
                    <a:pt x="3057" y="287"/>
                    <a:pt x="2441" y="0"/>
                    <a:pt x="18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8" name="Google Shape;8938;p96"/>
            <p:cNvSpPr/>
            <p:nvPr/>
          </p:nvSpPr>
          <p:spPr>
            <a:xfrm>
              <a:off x="2030047" y="4417027"/>
              <a:ext cx="81241" cy="60684"/>
            </a:xfrm>
            <a:custGeom>
              <a:rect b="b" l="l" r="r" t="t"/>
              <a:pathLst>
                <a:path extrusionOk="0" h="4053" w="5426">
                  <a:moveTo>
                    <a:pt x="2721" y="0"/>
                  </a:moveTo>
                  <a:cubicBezTo>
                    <a:pt x="2203" y="0"/>
                    <a:pt x="1683" y="195"/>
                    <a:pt x="1283" y="583"/>
                  </a:cubicBezTo>
                  <a:cubicBezTo>
                    <a:pt x="1" y="1866"/>
                    <a:pt x="905" y="4052"/>
                    <a:pt x="2713" y="4052"/>
                  </a:cubicBezTo>
                  <a:cubicBezTo>
                    <a:pt x="4521" y="4052"/>
                    <a:pt x="5425" y="1866"/>
                    <a:pt x="4143" y="583"/>
                  </a:cubicBezTo>
                  <a:cubicBezTo>
                    <a:pt x="3754" y="195"/>
                    <a:pt x="3238" y="0"/>
                    <a:pt x="272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39" name="Google Shape;8939;p96"/>
            <p:cNvSpPr/>
            <p:nvPr/>
          </p:nvSpPr>
          <p:spPr>
            <a:xfrm>
              <a:off x="2043897" y="4416937"/>
              <a:ext cx="62345" cy="57315"/>
            </a:xfrm>
            <a:custGeom>
              <a:rect b="b" l="l" r="r" t="t"/>
              <a:pathLst>
                <a:path extrusionOk="0" h="3828" w="4164">
                  <a:moveTo>
                    <a:pt x="1798" y="0"/>
                  </a:moveTo>
                  <a:cubicBezTo>
                    <a:pt x="1281" y="0"/>
                    <a:pt x="761" y="198"/>
                    <a:pt x="358" y="610"/>
                  </a:cubicBezTo>
                  <a:lnTo>
                    <a:pt x="358" y="589"/>
                  </a:lnTo>
                  <a:cubicBezTo>
                    <a:pt x="211" y="737"/>
                    <a:pt x="85" y="905"/>
                    <a:pt x="1" y="1094"/>
                  </a:cubicBezTo>
                  <a:cubicBezTo>
                    <a:pt x="317" y="926"/>
                    <a:pt x="639" y="851"/>
                    <a:pt x="949" y="851"/>
                  </a:cubicBezTo>
                  <a:cubicBezTo>
                    <a:pt x="2346" y="851"/>
                    <a:pt x="3491" y="2381"/>
                    <a:pt x="2734" y="3827"/>
                  </a:cubicBezTo>
                  <a:cubicBezTo>
                    <a:pt x="3827" y="3260"/>
                    <a:pt x="4164" y="1830"/>
                    <a:pt x="3428" y="821"/>
                  </a:cubicBezTo>
                  <a:cubicBezTo>
                    <a:pt x="3027" y="283"/>
                    <a:pt x="2415" y="0"/>
                    <a:pt x="1798" y="0"/>
                  </a:cubicBezTo>
                  <a:close/>
                </a:path>
              </a:pathLst>
            </a:custGeom>
            <a:solidFill>
              <a:srgbClr val="2B455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0" name="Google Shape;8940;p96"/>
            <p:cNvSpPr/>
            <p:nvPr/>
          </p:nvSpPr>
          <p:spPr>
            <a:xfrm>
              <a:off x="2067194" y="4330845"/>
              <a:ext cx="80911" cy="60609"/>
            </a:xfrm>
            <a:custGeom>
              <a:rect b="b" l="l" r="r" t="t"/>
              <a:pathLst>
                <a:path extrusionOk="0" h="4048" w="5404">
                  <a:moveTo>
                    <a:pt x="2705" y="1"/>
                  </a:moveTo>
                  <a:cubicBezTo>
                    <a:pt x="2187" y="1"/>
                    <a:pt x="1672" y="200"/>
                    <a:pt x="1283" y="600"/>
                  </a:cubicBezTo>
                  <a:cubicBezTo>
                    <a:pt x="1" y="1882"/>
                    <a:pt x="905" y="4048"/>
                    <a:pt x="2713" y="4048"/>
                  </a:cubicBezTo>
                  <a:cubicBezTo>
                    <a:pt x="4500" y="4048"/>
                    <a:pt x="5404" y="1882"/>
                    <a:pt x="4142" y="600"/>
                  </a:cubicBezTo>
                  <a:cubicBezTo>
                    <a:pt x="3743" y="200"/>
                    <a:pt x="3223" y="1"/>
                    <a:pt x="2705"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1" name="Google Shape;8941;p96"/>
            <p:cNvSpPr/>
            <p:nvPr/>
          </p:nvSpPr>
          <p:spPr>
            <a:xfrm>
              <a:off x="2080415" y="4330845"/>
              <a:ext cx="62974" cy="57464"/>
            </a:xfrm>
            <a:custGeom>
              <a:rect b="b" l="l" r="r" t="t"/>
              <a:pathLst>
                <a:path extrusionOk="0" h="3838" w="4206">
                  <a:moveTo>
                    <a:pt x="1839" y="0"/>
                  </a:moveTo>
                  <a:cubicBezTo>
                    <a:pt x="1323" y="0"/>
                    <a:pt x="802" y="197"/>
                    <a:pt x="400" y="600"/>
                  </a:cubicBezTo>
                  <a:lnTo>
                    <a:pt x="379" y="600"/>
                  </a:lnTo>
                  <a:cubicBezTo>
                    <a:pt x="232" y="747"/>
                    <a:pt x="106" y="915"/>
                    <a:pt x="1" y="1104"/>
                  </a:cubicBezTo>
                  <a:cubicBezTo>
                    <a:pt x="318" y="942"/>
                    <a:pt x="639" y="869"/>
                    <a:pt x="948" y="869"/>
                  </a:cubicBezTo>
                  <a:cubicBezTo>
                    <a:pt x="2356" y="869"/>
                    <a:pt x="3496" y="2389"/>
                    <a:pt x="2755" y="3838"/>
                  </a:cubicBezTo>
                  <a:cubicBezTo>
                    <a:pt x="3848" y="3270"/>
                    <a:pt x="4205" y="1840"/>
                    <a:pt x="3470" y="831"/>
                  </a:cubicBezTo>
                  <a:cubicBezTo>
                    <a:pt x="3069" y="282"/>
                    <a:pt x="2457" y="0"/>
                    <a:pt x="1839"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42" name="Google Shape;8942;p96"/>
          <p:cNvGrpSpPr/>
          <p:nvPr/>
        </p:nvGrpSpPr>
        <p:grpSpPr>
          <a:xfrm>
            <a:off x="1833181" y="2716080"/>
            <a:ext cx="175987" cy="361391"/>
            <a:chOff x="1825119" y="2885819"/>
            <a:chExt cx="175987" cy="361391"/>
          </a:xfrm>
        </p:grpSpPr>
        <p:sp>
          <p:nvSpPr>
            <p:cNvPr id="8943" name="Google Shape;8943;p96"/>
            <p:cNvSpPr/>
            <p:nvPr/>
          </p:nvSpPr>
          <p:spPr>
            <a:xfrm>
              <a:off x="1825119" y="2885819"/>
              <a:ext cx="175987" cy="56356"/>
            </a:xfrm>
            <a:custGeom>
              <a:rect b="b" l="l" r="r" t="t"/>
              <a:pathLst>
                <a:path extrusionOk="0" h="3764" w="11754">
                  <a:moveTo>
                    <a:pt x="1494" y="0"/>
                  </a:moveTo>
                  <a:cubicBezTo>
                    <a:pt x="674" y="0"/>
                    <a:pt x="1" y="673"/>
                    <a:pt x="1" y="1493"/>
                  </a:cubicBezTo>
                  <a:lnTo>
                    <a:pt x="1" y="2271"/>
                  </a:lnTo>
                  <a:cubicBezTo>
                    <a:pt x="1" y="3091"/>
                    <a:pt x="674" y="3764"/>
                    <a:pt x="1494" y="3764"/>
                  </a:cubicBezTo>
                  <a:lnTo>
                    <a:pt x="10261" y="3764"/>
                  </a:lnTo>
                  <a:cubicBezTo>
                    <a:pt x="11081" y="3764"/>
                    <a:pt x="11754" y="3091"/>
                    <a:pt x="11754" y="2271"/>
                  </a:cubicBezTo>
                  <a:lnTo>
                    <a:pt x="11754" y="1493"/>
                  </a:lnTo>
                  <a:cubicBezTo>
                    <a:pt x="11754" y="673"/>
                    <a:pt x="11081" y="0"/>
                    <a:pt x="10261"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4" name="Google Shape;8944;p96"/>
            <p:cNvSpPr/>
            <p:nvPr/>
          </p:nvSpPr>
          <p:spPr>
            <a:xfrm>
              <a:off x="1951666" y="2886119"/>
              <a:ext cx="49439" cy="56371"/>
            </a:xfrm>
            <a:custGeom>
              <a:rect b="b" l="l" r="r" t="t"/>
              <a:pathLst>
                <a:path extrusionOk="0" h="3765" w="3302">
                  <a:moveTo>
                    <a:pt x="1846" y="1"/>
                  </a:moveTo>
                  <a:cubicBezTo>
                    <a:pt x="1834" y="1"/>
                    <a:pt x="1821" y="1"/>
                    <a:pt x="1809" y="1"/>
                  </a:cubicBezTo>
                  <a:lnTo>
                    <a:pt x="1" y="1"/>
                  </a:lnTo>
                  <a:cubicBezTo>
                    <a:pt x="610" y="253"/>
                    <a:pt x="989" y="842"/>
                    <a:pt x="989" y="1494"/>
                  </a:cubicBezTo>
                  <a:lnTo>
                    <a:pt x="989" y="2251"/>
                  </a:lnTo>
                  <a:cubicBezTo>
                    <a:pt x="989" y="2903"/>
                    <a:pt x="610" y="3491"/>
                    <a:pt x="1" y="3765"/>
                  </a:cubicBezTo>
                  <a:lnTo>
                    <a:pt x="1809" y="3765"/>
                  </a:lnTo>
                  <a:cubicBezTo>
                    <a:pt x="2629" y="3765"/>
                    <a:pt x="3302" y="3092"/>
                    <a:pt x="3302" y="2272"/>
                  </a:cubicBezTo>
                  <a:lnTo>
                    <a:pt x="3302" y="1473"/>
                  </a:lnTo>
                  <a:cubicBezTo>
                    <a:pt x="3302" y="665"/>
                    <a:pt x="2649" y="1"/>
                    <a:pt x="1846" y="1"/>
                  </a:cubicBezTo>
                  <a:close/>
                </a:path>
              </a:pathLst>
            </a:custGeom>
            <a:solidFill>
              <a:srgbClr val="8EA6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5" name="Google Shape;8945;p96"/>
            <p:cNvSpPr/>
            <p:nvPr/>
          </p:nvSpPr>
          <p:spPr>
            <a:xfrm>
              <a:off x="1853776" y="2942161"/>
              <a:ext cx="118058" cy="304735"/>
            </a:xfrm>
            <a:custGeom>
              <a:rect b="b" l="l" r="r" t="t"/>
              <a:pathLst>
                <a:path extrusionOk="0" h="20353" w="7885">
                  <a:moveTo>
                    <a:pt x="0" y="1"/>
                  </a:moveTo>
                  <a:lnTo>
                    <a:pt x="0" y="16526"/>
                  </a:lnTo>
                  <a:cubicBezTo>
                    <a:pt x="0" y="18649"/>
                    <a:pt x="1703" y="20352"/>
                    <a:pt x="3806" y="20352"/>
                  </a:cubicBezTo>
                  <a:lnTo>
                    <a:pt x="4037" y="20352"/>
                  </a:lnTo>
                  <a:cubicBezTo>
                    <a:pt x="6160" y="20352"/>
                    <a:pt x="7884" y="18649"/>
                    <a:pt x="7884" y="16526"/>
                  </a:cubicBezTo>
                  <a:lnTo>
                    <a:pt x="7884" y="1"/>
                  </a:ln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6" name="Google Shape;8946;p96"/>
            <p:cNvSpPr/>
            <p:nvPr/>
          </p:nvSpPr>
          <p:spPr>
            <a:xfrm>
              <a:off x="1853776" y="2942161"/>
              <a:ext cx="118058" cy="305050"/>
            </a:xfrm>
            <a:custGeom>
              <a:rect b="b" l="l" r="r" t="t"/>
              <a:pathLst>
                <a:path extrusionOk="0" h="20374" w="7885">
                  <a:moveTo>
                    <a:pt x="0" y="1"/>
                  </a:moveTo>
                  <a:lnTo>
                    <a:pt x="0" y="863"/>
                  </a:lnTo>
                  <a:lnTo>
                    <a:pt x="3049" y="863"/>
                  </a:lnTo>
                  <a:cubicBezTo>
                    <a:pt x="4899" y="863"/>
                    <a:pt x="6413" y="2376"/>
                    <a:pt x="6413" y="4226"/>
                  </a:cubicBezTo>
                  <a:lnTo>
                    <a:pt x="6413" y="15033"/>
                  </a:lnTo>
                  <a:cubicBezTo>
                    <a:pt x="6413" y="17364"/>
                    <a:pt x="4487" y="19089"/>
                    <a:pt x="2359" y="19089"/>
                  </a:cubicBezTo>
                  <a:cubicBezTo>
                    <a:pt x="1801" y="19089"/>
                    <a:pt x="1228" y="18970"/>
                    <a:pt x="673" y="18712"/>
                  </a:cubicBezTo>
                  <a:lnTo>
                    <a:pt x="673" y="18712"/>
                  </a:lnTo>
                  <a:cubicBezTo>
                    <a:pt x="1388" y="19742"/>
                    <a:pt x="2565" y="20373"/>
                    <a:pt x="3827" y="20373"/>
                  </a:cubicBezTo>
                  <a:lnTo>
                    <a:pt x="4058" y="20373"/>
                  </a:lnTo>
                  <a:cubicBezTo>
                    <a:pt x="6160" y="20352"/>
                    <a:pt x="7884" y="18649"/>
                    <a:pt x="7884" y="16547"/>
                  </a:cubicBezTo>
                  <a:lnTo>
                    <a:pt x="7884" y="1"/>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7" name="Google Shape;8947;p96"/>
            <p:cNvSpPr/>
            <p:nvPr/>
          </p:nvSpPr>
          <p:spPr>
            <a:xfrm>
              <a:off x="1933100" y="2963257"/>
              <a:ext cx="38419" cy="10705"/>
            </a:xfrm>
            <a:custGeom>
              <a:rect b="b" l="l" r="r" t="t"/>
              <a:pathLst>
                <a:path extrusionOk="0" h="715" w="2566">
                  <a:moveTo>
                    <a:pt x="358" y="0"/>
                  </a:moveTo>
                  <a:cubicBezTo>
                    <a:pt x="168" y="0"/>
                    <a:pt x="0" y="147"/>
                    <a:pt x="0" y="358"/>
                  </a:cubicBezTo>
                  <a:cubicBezTo>
                    <a:pt x="0" y="547"/>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8" name="Google Shape;8948;p96"/>
            <p:cNvSpPr/>
            <p:nvPr/>
          </p:nvSpPr>
          <p:spPr>
            <a:xfrm>
              <a:off x="1933100" y="300134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49" name="Google Shape;8949;p96"/>
            <p:cNvSpPr/>
            <p:nvPr/>
          </p:nvSpPr>
          <p:spPr>
            <a:xfrm>
              <a:off x="1933100" y="3039437"/>
              <a:ext cx="38419" cy="11020"/>
            </a:xfrm>
            <a:custGeom>
              <a:rect b="b" l="l" r="r" t="t"/>
              <a:pathLst>
                <a:path extrusionOk="0" h="736" w="2566">
                  <a:moveTo>
                    <a:pt x="358" y="0"/>
                  </a:moveTo>
                  <a:cubicBezTo>
                    <a:pt x="168" y="0"/>
                    <a:pt x="0" y="168"/>
                    <a:pt x="0" y="379"/>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0" name="Google Shape;8950;p96"/>
            <p:cNvSpPr/>
            <p:nvPr/>
          </p:nvSpPr>
          <p:spPr>
            <a:xfrm>
              <a:off x="1933100" y="3077527"/>
              <a:ext cx="38419" cy="11020"/>
            </a:xfrm>
            <a:custGeom>
              <a:rect b="b" l="l" r="r" t="t"/>
              <a:pathLst>
                <a:path extrusionOk="0" h="736" w="2566">
                  <a:moveTo>
                    <a:pt x="358" y="0"/>
                  </a:moveTo>
                  <a:cubicBezTo>
                    <a:pt x="168" y="0"/>
                    <a:pt x="0" y="168"/>
                    <a:pt x="0" y="378"/>
                  </a:cubicBezTo>
                  <a:cubicBezTo>
                    <a:pt x="0" y="568"/>
                    <a:pt x="168" y="736"/>
                    <a:pt x="358" y="736"/>
                  </a:cubicBezTo>
                  <a:lnTo>
                    <a:pt x="2565" y="736"/>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1" name="Google Shape;8951;p96"/>
            <p:cNvSpPr/>
            <p:nvPr/>
          </p:nvSpPr>
          <p:spPr>
            <a:xfrm>
              <a:off x="1933100" y="3115931"/>
              <a:ext cx="38419" cy="10705"/>
            </a:xfrm>
            <a:custGeom>
              <a:rect b="b" l="l" r="r" t="t"/>
              <a:pathLst>
                <a:path extrusionOk="0" h="715" w="2566">
                  <a:moveTo>
                    <a:pt x="358" y="0"/>
                  </a:moveTo>
                  <a:cubicBezTo>
                    <a:pt x="168" y="0"/>
                    <a:pt x="0" y="147"/>
                    <a:pt x="0" y="357"/>
                  </a:cubicBezTo>
                  <a:cubicBezTo>
                    <a:pt x="0" y="568"/>
                    <a:pt x="168" y="715"/>
                    <a:pt x="358" y="715"/>
                  </a:cubicBezTo>
                  <a:lnTo>
                    <a:pt x="2565" y="715"/>
                  </a:lnTo>
                  <a:lnTo>
                    <a:pt x="2565"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2" name="Google Shape;8952;p96"/>
            <p:cNvSpPr/>
            <p:nvPr/>
          </p:nvSpPr>
          <p:spPr>
            <a:xfrm>
              <a:off x="1933100" y="3154007"/>
              <a:ext cx="38419" cy="10720"/>
            </a:xfrm>
            <a:custGeom>
              <a:rect b="b" l="l" r="r" t="t"/>
              <a:pathLst>
                <a:path extrusionOk="0" h="716" w="2566">
                  <a:moveTo>
                    <a:pt x="358" y="1"/>
                  </a:moveTo>
                  <a:cubicBezTo>
                    <a:pt x="168" y="1"/>
                    <a:pt x="0" y="169"/>
                    <a:pt x="0" y="358"/>
                  </a:cubicBezTo>
                  <a:cubicBezTo>
                    <a:pt x="0" y="569"/>
                    <a:pt x="168" y="716"/>
                    <a:pt x="358" y="716"/>
                  </a:cubicBezTo>
                  <a:lnTo>
                    <a:pt x="2565" y="716"/>
                  </a:lnTo>
                  <a:lnTo>
                    <a:pt x="2565"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53" name="Google Shape;8953;p96"/>
          <p:cNvGrpSpPr/>
          <p:nvPr/>
        </p:nvGrpSpPr>
        <p:grpSpPr>
          <a:xfrm>
            <a:off x="3512886" y="3236104"/>
            <a:ext cx="369896" cy="226339"/>
            <a:chOff x="3504824" y="3405844"/>
            <a:chExt cx="369896" cy="226339"/>
          </a:xfrm>
        </p:grpSpPr>
        <p:sp>
          <p:nvSpPr>
            <p:cNvPr id="8954" name="Google Shape;8954;p96"/>
            <p:cNvSpPr/>
            <p:nvPr/>
          </p:nvSpPr>
          <p:spPr>
            <a:xfrm>
              <a:off x="3504824" y="3461871"/>
              <a:ext cx="369896" cy="141984"/>
            </a:xfrm>
            <a:custGeom>
              <a:rect b="b" l="l" r="r" t="t"/>
              <a:pathLst>
                <a:path extrusionOk="0" h="9483" w="24705">
                  <a:moveTo>
                    <a:pt x="23732" y="0"/>
                  </a:moveTo>
                  <a:cubicBezTo>
                    <a:pt x="23720" y="0"/>
                    <a:pt x="23708" y="0"/>
                    <a:pt x="23695" y="1"/>
                  </a:cubicBezTo>
                  <a:lnTo>
                    <a:pt x="1010" y="1"/>
                  </a:lnTo>
                  <a:cubicBezTo>
                    <a:pt x="463" y="1"/>
                    <a:pt x="1" y="442"/>
                    <a:pt x="1" y="989"/>
                  </a:cubicBezTo>
                  <a:lnTo>
                    <a:pt x="1" y="8474"/>
                  </a:lnTo>
                  <a:cubicBezTo>
                    <a:pt x="1" y="9020"/>
                    <a:pt x="463" y="9483"/>
                    <a:pt x="1010" y="9483"/>
                  </a:cubicBezTo>
                  <a:lnTo>
                    <a:pt x="23695" y="9483"/>
                  </a:lnTo>
                  <a:cubicBezTo>
                    <a:pt x="24263" y="9483"/>
                    <a:pt x="24704" y="9020"/>
                    <a:pt x="24704" y="8474"/>
                  </a:cubicBezTo>
                  <a:lnTo>
                    <a:pt x="24704" y="989"/>
                  </a:lnTo>
                  <a:cubicBezTo>
                    <a:pt x="24704" y="454"/>
                    <a:pt x="24282" y="0"/>
                    <a:pt x="2373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5" name="Google Shape;8955;p96"/>
            <p:cNvSpPr/>
            <p:nvPr/>
          </p:nvSpPr>
          <p:spPr>
            <a:xfrm>
              <a:off x="3835357" y="3461557"/>
              <a:ext cx="39363" cy="142299"/>
            </a:xfrm>
            <a:custGeom>
              <a:rect b="b" l="l" r="r" t="t"/>
              <a:pathLst>
                <a:path extrusionOk="0" h="9504" w="2629">
                  <a:moveTo>
                    <a:pt x="0" y="1"/>
                  </a:moveTo>
                  <a:cubicBezTo>
                    <a:pt x="147" y="211"/>
                    <a:pt x="210" y="442"/>
                    <a:pt x="210" y="674"/>
                  </a:cubicBezTo>
                  <a:lnTo>
                    <a:pt x="210" y="8831"/>
                  </a:lnTo>
                  <a:cubicBezTo>
                    <a:pt x="210" y="9062"/>
                    <a:pt x="147" y="9294"/>
                    <a:pt x="0" y="9504"/>
                  </a:cubicBezTo>
                  <a:lnTo>
                    <a:pt x="1619" y="9504"/>
                  </a:lnTo>
                  <a:cubicBezTo>
                    <a:pt x="2187" y="9504"/>
                    <a:pt x="2628" y="9041"/>
                    <a:pt x="2628" y="8495"/>
                  </a:cubicBezTo>
                  <a:lnTo>
                    <a:pt x="2628" y="1010"/>
                  </a:lnTo>
                  <a:cubicBezTo>
                    <a:pt x="2628" y="463"/>
                    <a:pt x="2187" y="1"/>
                    <a:pt x="161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6" name="Google Shape;8956;p96"/>
            <p:cNvSpPr/>
            <p:nvPr/>
          </p:nvSpPr>
          <p:spPr>
            <a:xfrm>
              <a:off x="3554877" y="3603840"/>
              <a:ext cx="73051" cy="28343"/>
            </a:xfrm>
            <a:custGeom>
              <a:rect b="b" l="l" r="r" t="t"/>
              <a:pathLst>
                <a:path extrusionOk="0" h="1893" w="4879">
                  <a:moveTo>
                    <a:pt x="1" y="1"/>
                  </a:moveTo>
                  <a:lnTo>
                    <a:pt x="1" y="1241"/>
                  </a:lnTo>
                  <a:cubicBezTo>
                    <a:pt x="1" y="1599"/>
                    <a:pt x="295" y="1893"/>
                    <a:pt x="652" y="1893"/>
                  </a:cubicBezTo>
                  <a:lnTo>
                    <a:pt x="4205" y="1893"/>
                  </a:lnTo>
                  <a:cubicBezTo>
                    <a:pt x="4563"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7" name="Google Shape;8957;p96"/>
            <p:cNvSpPr/>
            <p:nvPr/>
          </p:nvSpPr>
          <p:spPr>
            <a:xfrm>
              <a:off x="3595797" y="3603840"/>
              <a:ext cx="32131" cy="28343"/>
            </a:xfrm>
            <a:custGeom>
              <a:rect b="b" l="l" r="r" t="t"/>
              <a:pathLst>
                <a:path extrusionOk="0" h="1893" w="2146">
                  <a:moveTo>
                    <a:pt x="295" y="1"/>
                  </a:moveTo>
                  <a:lnTo>
                    <a:pt x="295" y="1262"/>
                  </a:lnTo>
                  <a:cubicBezTo>
                    <a:pt x="295" y="1515"/>
                    <a:pt x="190" y="1746"/>
                    <a:pt x="1" y="1893"/>
                  </a:cubicBezTo>
                  <a:lnTo>
                    <a:pt x="1472" y="1893"/>
                  </a:lnTo>
                  <a:cubicBezTo>
                    <a:pt x="1851" y="1893"/>
                    <a:pt x="2145" y="1599"/>
                    <a:pt x="2145" y="1241"/>
                  </a:cubicBezTo>
                  <a:lnTo>
                    <a:pt x="2145"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8" name="Google Shape;8958;p96"/>
            <p:cNvSpPr/>
            <p:nvPr/>
          </p:nvSpPr>
          <p:spPr>
            <a:xfrm>
              <a:off x="3751930" y="3603840"/>
              <a:ext cx="73051" cy="28343"/>
            </a:xfrm>
            <a:custGeom>
              <a:rect b="b" l="l" r="r" t="t"/>
              <a:pathLst>
                <a:path extrusionOk="0" h="1893" w="4879">
                  <a:moveTo>
                    <a:pt x="1" y="1"/>
                  </a:moveTo>
                  <a:lnTo>
                    <a:pt x="1" y="1241"/>
                  </a:lnTo>
                  <a:cubicBezTo>
                    <a:pt x="1" y="1599"/>
                    <a:pt x="295" y="1893"/>
                    <a:pt x="674" y="1893"/>
                  </a:cubicBezTo>
                  <a:lnTo>
                    <a:pt x="4227" y="1893"/>
                  </a:lnTo>
                  <a:cubicBezTo>
                    <a:pt x="4584" y="1893"/>
                    <a:pt x="4878" y="1599"/>
                    <a:pt x="4878" y="1241"/>
                  </a:cubicBezTo>
                  <a:lnTo>
                    <a:pt x="4878"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59" name="Google Shape;8959;p96"/>
            <p:cNvSpPr/>
            <p:nvPr/>
          </p:nvSpPr>
          <p:spPr>
            <a:xfrm>
              <a:off x="3796638" y="3603840"/>
              <a:ext cx="28343" cy="28343"/>
            </a:xfrm>
            <a:custGeom>
              <a:rect b="b" l="l" r="r" t="t"/>
              <a:pathLst>
                <a:path extrusionOk="0" h="1893" w="1893">
                  <a:moveTo>
                    <a:pt x="274" y="1"/>
                  </a:moveTo>
                  <a:lnTo>
                    <a:pt x="274" y="1283"/>
                  </a:lnTo>
                  <a:cubicBezTo>
                    <a:pt x="274" y="1515"/>
                    <a:pt x="168" y="1725"/>
                    <a:pt x="0" y="1893"/>
                  </a:cubicBezTo>
                  <a:lnTo>
                    <a:pt x="1241" y="1893"/>
                  </a:lnTo>
                  <a:cubicBezTo>
                    <a:pt x="1598" y="1893"/>
                    <a:pt x="1892" y="1599"/>
                    <a:pt x="1892" y="1241"/>
                  </a:cubicBezTo>
                  <a:lnTo>
                    <a:pt x="1892"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0" name="Google Shape;8960;p96"/>
            <p:cNvSpPr/>
            <p:nvPr/>
          </p:nvSpPr>
          <p:spPr>
            <a:xfrm>
              <a:off x="3510813" y="3405844"/>
              <a:ext cx="184791" cy="158229"/>
            </a:xfrm>
            <a:custGeom>
              <a:rect b="b" l="l" r="r" t="t"/>
              <a:pathLst>
                <a:path extrusionOk="0" h="10568" w="12342">
                  <a:moveTo>
                    <a:pt x="7085" y="0"/>
                  </a:moveTo>
                  <a:cubicBezTo>
                    <a:pt x="2376" y="0"/>
                    <a:pt x="0" y="5677"/>
                    <a:pt x="3343" y="8999"/>
                  </a:cubicBezTo>
                  <a:cubicBezTo>
                    <a:pt x="4420" y="10083"/>
                    <a:pt x="5744" y="10568"/>
                    <a:pt x="7043" y="10568"/>
                  </a:cubicBezTo>
                  <a:cubicBezTo>
                    <a:pt x="9749" y="10568"/>
                    <a:pt x="12341" y="8460"/>
                    <a:pt x="12341" y="5278"/>
                  </a:cubicBezTo>
                  <a:cubicBezTo>
                    <a:pt x="12341" y="2355"/>
                    <a:pt x="9987" y="0"/>
                    <a:pt x="708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1" name="Google Shape;8961;p96"/>
            <p:cNvSpPr/>
            <p:nvPr/>
          </p:nvSpPr>
          <p:spPr>
            <a:xfrm>
              <a:off x="3600528" y="3405844"/>
              <a:ext cx="99792" cy="158110"/>
            </a:xfrm>
            <a:custGeom>
              <a:rect b="b" l="l" r="r" t="t"/>
              <a:pathLst>
                <a:path extrusionOk="0" h="10560" w="6665">
                  <a:moveTo>
                    <a:pt x="1093" y="0"/>
                  </a:moveTo>
                  <a:cubicBezTo>
                    <a:pt x="715" y="0"/>
                    <a:pt x="357" y="43"/>
                    <a:pt x="0" y="106"/>
                  </a:cubicBezTo>
                  <a:cubicBezTo>
                    <a:pt x="2439" y="631"/>
                    <a:pt x="4184" y="2776"/>
                    <a:pt x="4184" y="5278"/>
                  </a:cubicBezTo>
                  <a:cubicBezTo>
                    <a:pt x="4184" y="7779"/>
                    <a:pt x="2439" y="9924"/>
                    <a:pt x="0" y="10450"/>
                  </a:cubicBezTo>
                  <a:cubicBezTo>
                    <a:pt x="363" y="10524"/>
                    <a:pt x="724" y="10560"/>
                    <a:pt x="1079" y="10560"/>
                  </a:cubicBezTo>
                  <a:cubicBezTo>
                    <a:pt x="3729" y="10560"/>
                    <a:pt x="6050" y="8568"/>
                    <a:pt x="6328" y="5824"/>
                  </a:cubicBezTo>
                  <a:cubicBezTo>
                    <a:pt x="6665" y="2713"/>
                    <a:pt x="4205" y="0"/>
                    <a:pt x="1093"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2" name="Google Shape;8962;p96"/>
            <p:cNvSpPr/>
            <p:nvPr/>
          </p:nvSpPr>
          <p:spPr>
            <a:xfrm>
              <a:off x="3548274" y="3433543"/>
              <a:ext cx="119630" cy="102562"/>
            </a:xfrm>
            <a:custGeom>
              <a:rect b="b" l="l" r="r" t="t"/>
              <a:pathLst>
                <a:path extrusionOk="0" h="6850" w="7990">
                  <a:moveTo>
                    <a:pt x="4583" y="1"/>
                  </a:moveTo>
                  <a:cubicBezTo>
                    <a:pt x="1535" y="1"/>
                    <a:pt x="0" y="3680"/>
                    <a:pt x="2166" y="5845"/>
                  </a:cubicBezTo>
                  <a:cubicBezTo>
                    <a:pt x="2859" y="6539"/>
                    <a:pt x="3713" y="6850"/>
                    <a:pt x="4552" y="6850"/>
                  </a:cubicBezTo>
                  <a:cubicBezTo>
                    <a:pt x="6305" y="6850"/>
                    <a:pt x="7989" y="5490"/>
                    <a:pt x="7989" y="3428"/>
                  </a:cubicBezTo>
                  <a:cubicBezTo>
                    <a:pt x="7989" y="1535"/>
                    <a:pt x="6455" y="1"/>
                    <a:pt x="4583"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3" name="Google Shape;8963;p96"/>
            <p:cNvSpPr/>
            <p:nvPr/>
          </p:nvSpPr>
          <p:spPr>
            <a:xfrm>
              <a:off x="3603987" y="3433543"/>
              <a:ext cx="65490" cy="102322"/>
            </a:xfrm>
            <a:custGeom>
              <a:rect b="b" l="l" r="r" t="t"/>
              <a:pathLst>
                <a:path extrusionOk="0" h="6834" w="4374">
                  <a:moveTo>
                    <a:pt x="862" y="1"/>
                  </a:moveTo>
                  <a:cubicBezTo>
                    <a:pt x="568" y="1"/>
                    <a:pt x="274" y="43"/>
                    <a:pt x="0" y="106"/>
                  </a:cubicBezTo>
                  <a:cubicBezTo>
                    <a:pt x="1493" y="505"/>
                    <a:pt x="2565" y="1872"/>
                    <a:pt x="2565" y="3428"/>
                  </a:cubicBezTo>
                  <a:cubicBezTo>
                    <a:pt x="2565" y="4983"/>
                    <a:pt x="1493" y="6350"/>
                    <a:pt x="0" y="6749"/>
                  </a:cubicBezTo>
                  <a:cubicBezTo>
                    <a:pt x="252" y="6806"/>
                    <a:pt x="503" y="6834"/>
                    <a:pt x="750" y="6834"/>
                  </a:cubicBezTo>
                  <a:cubicBezTo>
                    <a:pt x="2421" y="6834"/>
                    <a:pt x="3901" y="5588"/>
                    <a:pt x="4121" y="3848"/>
                  </a:cubicBezTo>
                  <a:cubicBezTo>
                    <a:pt x="4373" y="1851"/>
                    <a:pt x="2860" y="64"/>
                    <a:pt x="8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4" name="Google Shape;8964;p96"/>
            <p:cNvSpPr/>
            <p:nvPr/>
          </p:nvSpPr>
          <p:spPr>
            <a:xfrm>
              <a:off x="3705979" y="3507208"/>
              <a:ext cx="59815" cy="50981"/>
            </a:xfrm>
            <a:custGeom>
              <a:rect b="b" l="l" r="r" t="t"/>
              <a:pathLst>
                <a:path extrusionOk="0" h="3405" w="3995">
                  <a:moveTo>
                    <a:pt x="2292" y="0"/>
                  </a:moveTo>
                  <a:cubicBezTo>
                    <a:pt x="757" y="0"/>
                    <a:pt x="0" y="1829"/>
                    <a:pt x="1072" y="2902"/>
                  </a:cubicBezTo>
                  <a:cubicBezTo>
                    <a:pt x="1420" y="3249"/>
                    <a:pt x="1849" y="3404"/>
                    <a:pt x="2270" y="3404"/>
                  </a:cubicBezTo>
                  <a:cubicBezTo>
                    <a:pt x="3149" y="3404"/>
                    <a:pt x="3995" y="2727"/>
                    <a:pt x="3995" y="1703"/>
                  </a:cubicBezTo>
                  <a:cubicBezTo>
                    <a:pt x="3995" y="757"/>
                    <a:pt x="3217" y="0"/>
                    <a:pt x="2292"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5" name="Google Shape;8965;p96"/>
            <p:cNvSpPr/>
            <p:nvPr/>
          </p:nvSpPr>
          <p:spPr>
            <a:xfrm>
              <a:off x="3730849" y="3507208"/>
              <a:ext cx="37476" cy="50966"/>
            </a:xfrm>
            <a:custGeom>
              <a:rect b="b" l="l" r="r" t="t"/>
              <a:pathLst>
                <a:path extrusionOk="0" h="3404" w="2503">
                  <a:moveTo>
                    <a:pt x="631" y="0"/>
                  </a:moveTo>
                  <a:cubicBezTo>
                    <a:pt x="400" y="0"/>
                    <a:pt x="189" y="42"/>
                    <a:pt x="0" y="126"/>
                  </a:cubicBezTo>
                  <a:cubicBezTo>
                    <a:pt x="1430" y="694"/>
                    <a:pt x="1430" y="2712"/>
                    <a:pt x="0" y="3280"/>
                  </a:cubicBezTo>
                  <a:cubicBezTo>
                    <a:pt x="208" y="3364"/>
                    <a:pt x="421" y="3404"/>
                    <a:pt x="631" y="3404"/>
                  </a:cubicBezTo>
                  <a:cubicBezTo>
                    <a:pt x="1416" y="3404"/>
                    <a:pt x="2142" y="2849"/>
                    <a:pt x="2292" y="2019"/>
                  </a:cubicBezTo>
                  <a:cubicBezTo>
                    <a:pt x="2502" y="967"/>
                    <a:pt x="1682" y="0"/>
                    <a:pt x="631"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6" name="Google Shape;8966;p96"/>
            <p:cNvSpPr/>
            <p:nvPr/>
          </p:nvSpPr>
          <p:spPr>
            <a:xfrm>
              <a:off x="3779943" y="3507208"/>
              <a:ext cx="59516" cy="50981"/>
            </a:xfrm>
            <a:custGeom>
              <a:rect b="b" l="l" r="r" t="t"/>
              <a:pathLst>
                <a:path extrusionOk="0" h="3405" w="3975">
                  <a:moveTo>
                    <a:pt x="2272" y="0"/>
                  </a:moveTo>
                  <a:cubicBezTo>
                    <a:pt x="758" y="0"/>
                    <a:pt x="1" y="1829"/>
                    <a:pt x="1073" y="2902"/>
                  </a:cubicBezTo>
                  <a:cubicBezTo>
                    <a:pt x="1420" y="3249"/>
                    <a:pt x="1847" y="3404"/>
                    <a:pt x="2265" y="3404"/>
                  </a:cubicBezTo>
                  <a:cubicBezTo>
                    <a:pt x="3138" y="3404"/>
                    <a:pt x="3975" y="2727"/>
                    <a:pt x="3975" y="1703"/>
                  </a:cubicBezTo>
                  <a:cubicBezTo>
                    <a:pt x="3975" y="757"/>
                    <a:pt x="3218" y="0"/>
                    <a:pt x="2272"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7" name="Google Shape;8967;p96"/>
            <p:cNvSpPr/>
            <p:nvPr/>
          </p:nvSpPr>
          <p:spPr>
            <a:xfrm>
              <a:off x="3804498" y="3506893"/>
              <a:ext cx="37476" cy="51281"/>
            </a:xfrm>
            <a:custGeom>
              <a:rect b="b" l="l" r="r" t="t"/>
              <a:pathLst>
                <a:path extrusionOk="0" h="3425" w="2503">
                  <a:moveTo>
                    <a:pt x="632" y="0"/>
                  </a:moveTo>
                  <a:lnTo>
                    <a:pt x="632" y="21"/>
                  </a:lnTo>
                  <a:cubicBezTo>
                    <a:pt x="421" y="21"/>
                    <a:pt x="190" y="63"/>
                    <a:pt x="1" y="147"/>
                  </a:cubicBezTo>
                  <a:cubicBezTo>
                    <a:pt x="1409" y="715"/>
                    <a:pt x="1409" y="2712"/>
                    <a:pt x="1" y="3301"/>
                  </a:cubicBezTo>
                  <a:cubicBezTo>
                    <a:pt x="209" y="3385"/>
                    <a:pt x="422" y="3425"/>
                    <a:pt x="632" y="3425"/>
                  </a:cubicBezTo>
                  <a:cubicBezTo>
                    <a:pt x="1418" y="3425"/>
                    <a:pt x="2147" y="2870"/>
                    <a:pt x="2314" y="2040"/>
                  </a:cubicBezTo>
                  <a:cubicBezTo>
                    <a:pt x="2503" y="988"/>
                    <a:pt x="1704" y="0"/>
                    <a:pt x="632"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8" name="Google Shape;8968;p96"/>
            <p:cNvSpPr/>
            <p:nvPr/>
          </p:nvSpPr>
          <p:spPr>
            <a:xfrm>
              <a:off x="3751930" y="3436059"/>
              <a:ext cx="65175" cy="25513"/>
            </a:xfrm>
            <a:custGeom>
              <a:rect b="b" l="l" r="r" t="t"/>
              <a:pathLst>
                <a:path extrusionOk="0" h="1704" w="4353">
                  <a:moveTo>
                    <a:pt x="1662" y="1"/>
                  </a:moveTo>
                  <a:cubicBezTo>
                    <a:pt x="737" y="1"/>
                    <a:pt x="1" y="737"/>
                    <a:pt x="1" y="1662"/>
                  </a:cubicBezTo>
                  <a:lnTo>
                    <a:pt x="1" y="1704"/>
                  </a:lnTo>
                  <a:lnTo>
                    <a:pt x="4353" y="1704"/>
                  </a:lnTo>
                  <a:lnTo>
                    <a:pt x="4353" y="1662"/>
                  </a:lnTo>
                  <a:cubicBezTo>
                    <a:pt x="4353" y="737"/>
                    <a:pt x="3617" y="1"/>
                    <a:pt x="269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69" name="Google Shape;8969;p96"/>
            <p:cNvSpPr/>
            <p:nvPr/>
          </p:nvSpPr>
          <p:spPr>
            <a:xfrm>
              <a:off x="3777428" y="3436059"/>
              <a:ext cx="39677" cy="25513"/>
            </a:xfrm>
            <a:custGeom>
              <a:rect b="b" l="l" r="r" t="t"/>
              <a:pathLst>
                <a:path extrusionOk="0" h="1704" w="2650">
                  <a:moveTo>
                    <a:pt x="1" y="1"/>
                  </a:moveTo>
                  <a:cubicBezTo>
                    <a:pt x="905" y="1"/>
                    <a:pt x="1662" y="758"/>
                    <a:pt x="1662" y="1662"/>
                  </a:cubicBezTo>
                  <a:lnTo>
                    <a:pt x="1662" y="1704"/>
                  </a:lnTo>
                  <a:lnTo>
                    <a:pt x="2650" y="1704"/>
                  </a:lnTo>
                  <a:lnTo>
                    <a:pt x="2650" y="1662"/>
                  </a:lnTo>
                  <a:cubicBezTo>
                    <a:pt x="2650" y="758"/>
                    <a:pt x="1914" y="1"/>
                    <a:pt x="989"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70" name="Google Shape;8970;p96"/>
          <p:cNvGrpSpPr/>
          <p:nvPr/>
        </p:nvGrpSpPr>
        <p:grpSpPr>
          <a:xfrm>
            <a:off x="1303724" y="3649855"/>
            <a:ext cx="345640" cy="342900"/>
            <a:chOff x="1295661" y="3819594"/>
            <a:chExt cx="345640" cy="342900"/>
          </a:xfrm>
        </p:grpSpPr>
        <p:sp>
          <p:nvSpPr>
            <p:cNvPr id="8971" name="Google Shape;8971;p96"/>
            <p:cNvSpPr/>
            <p:nvPr/>
          </p:nvSpPr>
          <p:spPr>
            <a:xfrm>
              <a:off x="1465015" y="4073902"/>
              <a:ext cx="10391" cy="88233"/>
            </a:xfrm>
            <a:custGeom>
              <a:rect b="b" l="l" r="r" t="t"/>
              <a:pathLst>
                <a:path extrusionOk="0" h="5893" w="694">
                  <a:moveTo>
                    <a:pt x="347" y="0"/>
                  </a:moveTo>
                  <a:cubicBezTo>
                    <a:pt x="174" y="0"/>
                    <a:pt x="0" y="111"/>
                    <a:pt x="0" y="332"/>
                  </a:cubicBezTo>
                  <a:lnTo>
                    <a:pt x="0" y="5546"/>
                  </a:lnTo>
                  <a:cubicBezTo>
                    <a:pt x="0" y="5777"/>
                    <a:pt x="174" y="5893"/>
                    <a:pt x="347" y="5893"/>
                  </a:cubicBezTo>
                  <a:cubicBezTo>
                    <a:pt x="520" y="5893"/>
                    <a:pt x="694" y="5777"/>
                    <a:pt x="694" y="5546"/>
                  </a:cubicBezTo>
                  <a:lnTo>
                    <a:pt x="694" y="332"/>
                  </a:lnTo>
                  <a:cubicBezTo>
                    <a:pt x="694" y="111"/>
                    <a:pt x="520" y="0"/>
                    <a:pt x="34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2" name="Google Shape;8972;p96"/>
            <p:cNvSpPr/>
            <p:nvPr/>
          </p:nvSpPr>
          <p:spPr>
            <a:xfrm>
              <a:off x="1465015" y="4011961"/>
              <a:ext cx="10391" cy="60773"/>
            </a:xfrm>
            <a:custGeom>
              <a:rect b="b" l="l" r="r" t="t"/>
              <a:pathLst>
                <a:path extrusionOk="0" h="4059" w="694">
                  <a:moveTo>
                    <a:pt x="347" y="1"/>
                  </a:moveTo>
                  <a:cubicBezTo>
                    <a:pt x="174" y="1"/>
                    <a:pt x="0" y="117"/>
                    <a:pt x="0" y="348"/>
                  </a:cubicBezTo>
                  <a:lnTo>
                    <a:pt x="0" y="3712"/>
                  </a:lnTo>
                  <a:cubicBezTo>
                    <a:pt x="0" y="3943"/>
                    <a:pt x="174" y="4059"/>
                    <a:pt x="347" y="4059"/>
                  </a:cubicBezTo>
                  <a:cubicBezTo>
                    <a:pt x="520" y="4059"/>
                    <a:pt x="694" y="3943"/>
                    <a:pt x="694" y="3712"/>
                  </a:cubicBezTo>
                  <a:lnTo>
                    <a:pt x="694" y="348"/>
                  </a:lnTo>
                  <a:cubicBezTo>
                    <a:pt x="694" y="117"/>
                    <a:pt x="520" y="1"/>
                    <a:pt x="347"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3" name="Google Shape;8973;p96"/>
            <p:cNvSpPr/>
            <p:nvPr/>
          </p:nvSpPr>
          <p:spPr>
            <a:xfrm>
              <a:off x="1497610" y="4073947"/>
              <a:ext cx="71434" cy="88547"/>
            </a:xfrm>
            <a:custGeom>
              <a:rect b="b" l="l" r="r" t="t"/>
              <a:pathLst>
                <a:path extrusionOk="0" h="5914" w="4771">
                  <a:moveTo>
                    <a:pt x="481" y="0"/>
                  </a:moveTo>
                  <a:cubicBezTo>
                    <a:pt x="234" y="0"/>
                    <a:pt x="1" y="285"/>
                    <a:pt x="199" y="560"/>
                  </a:cubicBezTo>
                  <a:lnTo>
                    <a:pt x="4025" y="5753"/>
                  </a:lnTo>
                  <a:lnTo>
                    <a:pt x="4025" y="5774"/>
                  </a:lnTo>
                  <a:cubicBezTo>
                    <a:pt x="4100" y="5872"/>
                    <a:pt x="4196" y="5913"/>
                    <a:pt x="4290" y="5913"/>
                  </a:cubicBezTo>
                  <a:cubicBezTo>
                    <a:pt x="4537" y="5913"/>
                    <a:pt x="4770" y="5628"/>
                    <a:pt x="4572" y="5353"/>
                  </a:cubicBezTo>
                  <a:lnTo>
                    <a:pt x="745" y="139"/>
                  </a:lnTo>
                  <a:cubicBezTo>
                    <a:pt x="670" y="41"/>
                    <a:pt x="574" y="0"/>
                    <a:pt x="481"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4" name="Google Shape;8974;p96"/>
            <p:cNvSpPr/>
            <p:nvPr/>
          </p:nvSpPr>
          <p:spPr>
            <a:xfrm>
              <a:off x="1372455" y="4073797"/>
              <a:ext cx="70341" cy="88428"/>
            </a:xfrm>
            <a:custGeom>
              <a:rect b="b" l="l" r="r" t="t"/>
              <a:pathLst>
                <a:path extrusionOk="0" h="5906" w="4698">
                  <a:moveTo>
                    <a:pt x="4222" y="0"/>
                  </a:moveTo>
                  <a:cubicBezTo>
                    <a:pt x="4127" y="0"/>
                    <a:pt x="4030" y="44"/>
                    <a:pt x="3954" y="149"/>
                  </a:cubicBezTo>
                  <a:lnTo>
                    <a:pt x="127" y="5363"/>
                  </a:lnTo>
                  <a:cubicBezTo>
                    <a:pt x="1" y="5511"/>
                    <a:pt x="43" y="5721"/>
                    <a:pt x="190" y="5847"/>
                  </a:cubicBezTo>
                  <a:cubicBezTo>
                    <a:pt x="246" y="5887"/>
                    <a:pt x="313" y="5905"/>
                    <a:pt x="381" y="5905"/>
                  </a:cubicBezTo>
                  <a:cubicBezTo>
                    <a:pt x="494" y="5905"/>
                    <a:pt x="608" y="5854"/>
                    <a:pt x="674" y="5763"/>
                  </a:cubicBezTo>
                  <a:lnTo>
                    <a:pt x="4500" y="549"/>
                  </a:lnTo>
                  <a:cubicBezTo>
                    <a:pt x="4697" y="291"/>
                    <a:pt x="4468" y="0"/>
                    <a:pt x="4222"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5" name="Google Shape;8975;p96"/>
            <p:cNvSpPr/>
            <p:nvPr/>
          </p:nvSpPr>
          <p:spPr>
            <a:xfrm>
              <a:off x="1431956" y="3957356"/>
              <a:ext cx="76509" cy="67376"/>
            </a:xfrm>
            <a:custGeom>
              <a:rect b="b" l="l" r="r" t="t"/>
              <a:pathLst>
                <a:path extrusionOk="0" h="4500" w="5110">
                  <a:moveTo>
                    <a:pt x="1" y="0"/>
                  </a:moveTo>
                  <a:lnTo>
                    <a:pt x="1" y="2923"/>
                  </a:lnTo>
                  <a:cubicBezTo>
                    <a:pt x="1" y="3785"/>
                    <a:pt x="715" y="4499"/>
                    <a:pt x="1598" y="4499"/>
                  </a:cubicBezTo>
                  <a:lnTo>
                    <a:pt x="3533" y="4499"/>
                  </a:lnTo>
                  <a:cubicBezTo>
                    <a:pt x="4395" y="4499"/>
                    <a:pt x="5109" y="3785"/>
                    <a:pt x="5109" y="2923"/>
                  </a:cubicBezTo>
                  <a:lnTo>
                    <a:pt x="5109" y="0"/>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6" name="Google Shape;8976;p96"/>
            <p:cNvSpPr/>
            <p:nvPr/>
          </p:nvSpPr>
          <p:spPr>
            <a:xfrm>
              <a:off x="1431956" y="3957356"/>
              <a:ext cx="76509" cy="67376"/>
            </a:xfrm>
            <a:custGeom>
              <a:rect b="b" l="l" r="r" t="t"/>
              <a:pathLst>
                <a:path extrusionOk="0" h="4500" w="5110">
                  <a:moveTo>
                    <a:pt x="1" y="0"/>
                  </a:moveTo>
                  <a:lnTo>
                    <a:pt x="1" y="2923"/>
                  </a:lnTo>
                  <a:cubicBezTo>
                    <a:pt x="1" y="3785"/>
                    <a:pt x="715" y="4499"/>
                    <a:pt x="1577" y="4499"/>
                  </a:cubicBezTo>
                  <a:lnTo>
                    <a:pt x="2166" y="4499"/>
                  </a:lnTo>
                  <a:cubicBezTo>
                    <a:pt x="1451" y="4289"/>
                    <a:pt x="968" y="3637"/>
                    <a:pt x="968" y="2902"/>
                  </a:cubicBezTo>
                  <a:cubicBezTo>
                    <a:pt x="968" y="2311"/>
                    <a:pt x="1438" y="1866"/>
                    <a:pt x="1979" y="1866"/>
                  </a:cubicBezTo>
                  <a:cubicBezTo>
                    <a:pt x="2055" y="1866"/>
                    <a:pt x="2131" y="1874"/>
                    <a:pt x="2208" y="1892"/>
                  </a:cubicBezTo>
                  <a:lnTo>
                    <a:pt x="5109" y="2523"/>
                  </a:lnTo>
                  <a:lnTo>
                    <a:pt x="5109"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7" name="Google Shape;8977;p96"/>
            <p:cNvSpPr/>
            <p:nvPr/>
          </p:nvSpPr>
          <p:spPr>
            <a:xfrm>
              <a:off x="1359549" y="3850318"/>
              <a:ext cx="205572" cy="136639"/>
            </a:xfrm>
            <a:custGeom>
              <a:rect b="b" l="l" r="r" t="t"/>
              <a:pathLst>
                <a:path extrusionOk="0" h="9126" w="13730">
                  <a:moveTo>
                    <a:pt x="1788" y="1"/>
                  </a:moveTo>
                  <a:lnTo>
                    <a:pt x="1" y="6582"/>
                  </a:lnTo>
                  <a:lnTo>
                    <a:pt x="11459" y="9104"/>
                  </a:lnTo>
                  <a:cubicBezTo>
                    <a:pt x="11528" y="9119"/>
                    <a:pt x="11597" y="9126"/>
                    <a:pt x="11664" y="9126"/>
                  </a:cubicBezTo>
                  <a:cubicBezTo>
                    <a:pt x="12089" y="9126"/>
                    <a:pt x="12465" y="8849"/>
                    <a:pt x="12573" y="8432"/>
                  </a:cubicBezTo>
                  <a:lnTo>
                    <a:pt x="13583" y="4710"/>
                  </a:lnTo>
                  <a:cubicBezTo>
                    <a:pt x="13730" y="4206"/>
                    <a:pt x="13435" y="3701"/>
                    <a:pt x="12952" y="3554"/>
                  </a:cubicBezTo>
                  <a:lnTo>
                    <a:pt x="1788" y="1"/>
                  </a:ln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8" name="Google Shape;8978;p96"/>
            <p:cNvSpPr/>
            <p:nvPr/>
          </p:nvSpPr>
          <p:spPr>
            <a:xfrm>
              <a:off x="1359549" y="3850318"/>
              <a:ext cx="188893" cy="136639"/>
            </a:xfrm>
            <a:custGeom>
              <a:rect b="b" l="l" r="r" t="t"/>
              <a:pathLst>
                <a:path extrusionOk="0" h="9126" w="12616">
                  <a:moveTo>
                    <a:pt x="1788" y="1"/>
                  </a:moveTo>
                  <a:lnTo>
                    <a:pt x="1" y="6582"/>
                  </a:lnTo>
                  <a:lnTo>
                    <a:pt x="11459" y="9104"/>
                  </a:lnTo>
                  <a:cubicBezTo>
                    <a:pt x="11528" y="9119"/>
                    <a:pt x="11596" y="9126"/>
                    <a:pt x="11663" y="9126"/>
                  </a:cubicBezTo>
                  <a:cubicBezTo>
                    <a:pt x="12089" y="9126"/>
                    <a:pt x="12467" y="8847"/>
                    <a:pt x="12595" y="8411"/>
                  </a:cubicBezTo>
                  <a:lnTo>
                    <a:pt x="12616" y="8348"/>
                  </a:lnTo>
                  <a:lnTo>
                    <a:pt x="3764" y="6392"/>
                  </a:lnTo>
                  <a:cubicBezTo>
                    <a:pt x="2398" y="6098"/>
                    <a:pt x="1557" y="4710"/>
                    <a:pt x="1914" y="3344"/>
                  </a:cubicBezTo>
                  <a:lnTo>
                    <a:pt x="2734" y="316"/>
                  </a:lnTo>
                  <a:lnTo>
                    <a:pt x="1788" y="1"/>
                  </a:ln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79" name="Google Shape;8979;p96"/>
            <p:cNvSpPr/>
            <p:nvPr/>
          </p:nvSpPr>
          <p:spPr>
            <a:xfrm>
              <a:off x="1323360" y="3819594"/>
              <a:ext cx="68005" cy="151507"/>
            </a:xfrm>
            <a:custGeom>
              <a:rect b="b" l="l" r="r" t="t"/>
              <a:pathLst>
                <a:path extrusionOk="0" h="10119" w="4542">
                  <a:moveTo>
                    <a:pt x="3348" y="0"/>
                  </a:moveTo>
                  <a:cubicBezTo>
                    <a:pt x="2879" y="0"/>
                    <a:pt x="2458" y="314"/>
                    <a:pt x="2334" y="791"/>
                  </a:cubicBezTo>
                  <a:lnTo>
                    <a:pt x="168" y="8781"/>
                  </a:lnTo>
                  <a:cubicBezTo>
                    <a:pt x="0" y="9348"/>
                    <a:pt x="337" y="9937"/>
                    <a:pt x="904" y="10084"/>
                  </a:cubicBezTo>
                  <a:lnTo>
                    <a:pt x="925" y="10084"/>
                  </a:lnTo>
                  <a:cubicBezTo>
                    <a:pt x="1015" y="10108"/>
                    <a:pt x="1106" y="10119"/>
                    <a:pt x="1195" y="10119"/>
                  </a:cubicBezTo>
                  <a:cubicBezTo>
                    <a:pt x="1669" y="10119"/>
                    <a:pt x="2105" y="9805"/>
                    <a:pt x="2229" y="9327"/>
                  </a:cubicBezTo>
                  <a:lnTo>
                    <a:pt x="4394" y="1338"/>
                  </a:lnTo>
                  <a:cubicBezTo>
                    <a:pt x="4541" y="770"/>
                    <a:pt x="4205" y="182"/>
                    <a:pt x="3658" y="35"/>
                  </a:cubicBezTo>
                  <a:lnTo>
                    <a:pt x="3616" y="35"/>
                  </a:lnTo>
                  <a:cubicBezTo>
                    <a:pt x="3526" y="11"/>
                    <a:pt x="3436" y="0"/>
                    <a:pt x="3348"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0" name="Google Shape;8980;p96"/>
            <p:cNvSpPr/>
            <p:nvPr/>
          </p:nvSpPr>
          <p:spPr>
            <a:xfrm>
              <a:off x="1324304" y="3819774"/>
              <a:ext cx="55099" cy="151132"/>
            </a:xfrm>
            <a:custGeom>
              <a:rect b="b" l="l" r="r" t="t"/>
              <a:pathLst>
                <a:path extrusionOk="0" h="10094" w="3680">
                  <a:moveTo>
                    <a:pt x="3256" y="0"/>
                  </a:moveTo>
                  <a:cubicBezTo>
                    <a:pt x="2793" y="0"/>
                    <a:pt x="2371" y="311"/>
                    <a:pt x="2250" y="779"/>
                  </a:cubicBezTo>
                  <a:lnTo>
                    <a:pt x="84" y="8790"/>
                  </a:lnTo>
                  <a:cubicBezTo>
                    <a:pt x="0" y="9126"/>
                    <a:pt x="84" y="9505"/>
                    <a:pt x="337" y="9778"/>
                  </a:cubicBezTo>
                  <a:cubicBezTo>
                    <a:pt x="463" y="9904"/>
                    <a:pt x="652" y="10009"/>
                    <a:pt x="841" y="10072"/>
                  </a:cubicBezTo>
                  <a:lnTo>
                    <a:pt x="862" y="10072"/>
                  </a:lnTo>
                  <a:lnTo>
                    <a:pt x="946" y="10093"/>
                  </a:lnTo>
                  <a:lnTo>
                    <a:pt x="1283" y="10093"/>
                  </a:lnTo>
                  <a:cubicBezTo>
                    <a:pt x="1367" y="10072"/>
                    <a:pt x="1451" y="10051"/>
                    <a:pt x="1535" y="10030"/>
                  </a:cubicBezTo>
                  <a:cubicBezTo>
                    <a:pt x="1093" y="9778"/>
                    <a:pt x="904" y="9273"/>
                    <a:pt x="1030" y="8811"/>
                  </a:cubicBezTo>
                  <a:lnTo>
                    <a:pt x="3175" y="716"/>
                  </a:lnTo>
                  <a:cubicBezTo>
                    <a:pt x="3259" y="443"/>
                    <a:pt x="3427" y="212"/>
                    <a:pt x="3679" y="65"/>
                  </a:cubicBezTo>
                  <a:lnTo>
                    <a:pt x="3616" y="44"/>
                  </a:lnTo>
                  <a:lnTo>
                    <a:pt x="3553" y="44"/>
                  </a:lnTo>
                  <a:cubicBezTo>
                    <a:pt x="3454" y="14"/>
                    <a:pt x="3354" y="0"/>
                    <a:pt x="3256"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1" name="Google Shape;8981;p96"/>
            <p:cNvSpPr/>
            <p:nvPr/>
          </p:nvSpPr>
          <p:spPr>
            <a:xfrm>
              <a:off x="1295976" y="3845482"/>
              <a:ext cx="57929" cy="89850"/>
            </a:xfrm>
            <a:custGeom>
              <a:rect b="b" l="l" r="r" t="t"/>
              <a:pathLst>
                <a:path extrusionOk="0" h="6001" w="3869">
                  <a:moveTo>
                    <a:pt x="3140" y="0"/>
                  </a:moveTo>
                  <a:cubicBezTo>
                    <a:pt x="1990" y="0"/>
                    <a:pt x="926" y="766"/>
                    <a:pt x="610" y="1943"/>
                  </a:cubicBezTo>
                  <a:lnTo>
                    <a:pt x="378" y="2763"/>
                  </a:lnTo>
                  <a:cubicBezTo>
                    <a:pt x="0" y="4171"/>
                    <a:pt x="841" y="5622"/>
                    <a:pt x="2229" y="6000"/>
                  </a:cubicBezTo>
                  <a:lnTo>
                    <a:pt x="2271" y="6000"/>
                  </a:lnTo>
                  <a:lnTo>
                    <a:pt x="3868" y="93"/>
                  </a:lnTo>
                  <a:lnTo>
                    <a:pt x="3826" y="93"/>
                  </a:lnTo>
                  <a:cubicBezTo>
                    <a:pt x="3598" y="30"/>
                    <a:pt x="3367" y="0"/>
                    <a:pt x="3140"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2" name="Google Shape;8982;p96"/>
            <p:cNvSpPr/>
            <p:nvPr/>
          </p:nvSpPr>
          <p:spPr>
            <a:xfrm>
              <a:off x="1295661" y="3845332"/>
              <a:ext cx="55728" cy="90000"/>
            </a:xfrm>
            <a:custGeom>
              <a:rect b="b" l="l" r="r" t="t"/>
              <a:pathLst>
                <a:path extrusionOk="0" h="6011" w="3722">
                  <a:moveTo>
                    <a:pt x="3162" y="1"/>
                  </a:moveTo>
                  <a:cubicBezTo>
                    <a:pt x="1999" y="1"/>
                    <a:pt x="939" y="771"/>
                    <a:pt x="631" y="1932"/>
                  </a:cubicBezTo>
                  <a:lnTo>
                    <a:pt x="399" y="2773"/>
                  </a:lnTo>
                  <a:cubicBezTo>
                    <a:pt x="0" y="4181"/>
                    <a:pt x="841" y="5632"/>
                    <a:pt x="2250" y="6010"/>
                  </a:cubicBezTo>
                  <a:lnTo>
                    <a:pt x="2292" y="6010"/>
                  </a:lnTo>
                  <a:lnTo>
                    <a:pt x="2397" y="5653"/>
                  </a:lnTo>
                  <a:cubicBezTo>
                    <a:pt x="1577" y="4938"/>
                    <a:pt x="1240" y="3845"/>
                    <a:pt x="1535" y="2815"/>
                  </a:cubicBezTo>
                  <a:lnTo>
                    <a:pt x="1745" y="2016"/>
                  </a:lnTo>
                  <a:cubicBezTo>
                    <a:pt x="1997" y="1070"/>
                    <a:pt x="2754" y="313"/>
                    <a:pt x="3721" y="61"/>
                  </a:cubicBezTo>
                  <a:cubicBezTo>
                    <a:pt x="3534" y="20"/>
                    <a:pt x="3347" y="1"/>
                    <a:pt x="316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3" name="Google Shape;8983;p96"/>
            <p:cNvSpPr/>
            <p:nvPr/>
          </p:nvSpPr>
          <p:spPr>
            <a:xfrm>
              <a:off x="1549999" y="3927755"/>
              <a:ext cx="65175" cy="56057"/>
            </a:xfrm>
            <a:custGeom>
              <a:rect b="b" l="l" r="r" t="t"/>
              <a:pathLst>
                <a:path extrusionOk="0" h="3744" w="4353">
                  <a:moveTo>
                    <a:pt x="737" y="1"/>
                  </a:moveTo>
                  <a:lnTo>
                    <a:pt x="1" y="2776"/>
                  </a:lnTo>
                  <a:lnTo>
                    <a:pt x="3617" y="3743"/>
                  </a:lnTo>
                  <a:lnTo>
                    <a:pt x="4353" y="968"/>
                  </a:lnTo>
                  <a:lnTo>
                    <a:pt x="73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4" name="Google Shape;8984;p96"/>
            <p:cNvSpPr/>
            <p:nvPr/>
          </p:nvSpPr>
          <p:spPr>
            <a:xfrm>
              <a:off x="1549999" y="3927755"/>
              <a:ext cx="28972" cy="46295"/>
            </a:xfrm>
            <a:custGeom>
              <a:rect b="b" l="l" r="r" t="t"/>
              <a:pathLst>
                <a:path extrusionOk="0" h="3092" w="1935">
                  <a:moveTo>
                    <a:pt x="737" y="1"/>
                  </a:moveTo>
                  <a:lnTo>
                    <a:pt x="1" y="2776"/>
                  </a:lnTo>
                  <a:lnTo>
                    <a:pt x="1178" y="3091"/>
                  </a:lnTo>
                  <a:lnTo>
                    <a:pt x="1935" y="316"/>
                  </a:lnTo>
                  <a:lnTo>
                    <a:pt x="737"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5" name="Google Shape;8985;p96"/>
            <p:cNvSpPr/>
            <p:nvPr/>
          </p:nvSpPr>
          <p:spPr>
            <a:xfrm>
              <a:off x="1600995" y="3929477"/>
              <a:ext cx="40306" cy="73710"/>
            </a:xfrm>
            <a:custGeom>
              <a:rect b="b" l="l" r="r" t="t"/>
              <a:pathLst>
                <a:path extrusionOk="0" h="4923" w="2692">
                  <a:moveTo>
                    <a:pt x="1777" y="0"/>
                  </a:moveTo>
                  <a:cubicBezTo>
                    <a:pt x="1433" y="0"/>
                    <a:pt x="1117" y="233"/>
                    <a:pt x="1031" y="580"/>
                  </a:cubicBezTo>
                  <a:lnTo>
                    <a:pt x="127" y="3923"/>
                  </a:lnTo>
                  <a:cubicBezTo>
                    <a:pt x="1" y="4343"/>
                    <a:pt x="253" y="4785"/>
                    <a:pt x="694" y="4890"/>
                  </a:cubicBezTo>
                  <a:lnTo>
                    <a:pt x="715" y="4890"/>
                  </a:lnTo>
                  <a:cubicBezTo>
                    <a:pt x="789" y="4912"/>
                    <a:pt x="863" y="4922"/>
                    <a:pt x="935" y="4922"/>
                  </a:cubicBezTo>
                  <a:cubicBezTo>
                    <a:pt x="1280" y="4922"/>
                    <a:pt x="1596" y="4687"/>
                    <a:pt x="1683" y="4322"/>
                  </a:cubicBezTo>
                  <a:lnTo>
                    <a:pt x="2587" y="1000"/>
                  </a:lnTo>
                  <a:cubicBezTo>
                    <a:pt x="2692" y="580"/>
                    <a:pt x="2439" y="138"/>
                    <a:pt x="2019" y="33"/>
                  </a:cubicBezTo>
                  <a:lnTo>
                    <a:pt x="1998" y="33"/>
                  </a:lnTo>
                  <a:cubicBezTo>
                    <a:pt x="1924" y="11"/>
                    <a:pt x="1850" y="0"/>
                    <a:pt x="1777"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6" name="Google Shape;8986;p96"/>
            <p:cNvSpPr/>
            <p:nvPr/>
          </p:nvSpPr>
          <p:spPr>
            <a:xfrm>
              <a:off x="1403942" y="4059663"/>
              <a:ext cx="132537" cy="23926"/>
            </a:xfrm>
            <a:custGeom>
              <a:rect b="b" l="l" r="r" t="t"/>
              <a:pathLst>
                <a:path extrusionOk="0" h="1598" w="8852">
                  <a:moveTo>
                    <a:pt x="778" y="0"/>
                  </a:moveTo>
                  <a:cubicBezTo>
                    <a:pt x="358" y="0"/>
                    <a:pt x="0" y="358"/>
                    <a:pt x="0" y="778"/>
                  </a:cubicBezTo>
                  <a:lnTo>
                    <a:pt x="0" y="799"/>
                  </a:lnTo>
                  <a:cubicBezTo>
                    <a:pt x="0" y="1241"/>
                    <a:pt x="358" y="1598"/>
                    <a:pt x="778" y="1598"/>
                  </a:cubicBezTo>
                  <a:lnTo>
                    <a:pt x="8074" y="1598"/>
                  </a:lnTo>
                  <a:cubicBezTo>
                    <a:pt x="8494" y="1598"/>
                    <a:pt x="8852" y="1241"/>
                    <a:pt x="8852" y="799"/>
                  </a:cubicBezTo>
                  <a:lnTo>
                    <a:pt x="8852" y="778"/>
                  </a:lnTo>
                  <a:cubicBezTo>
                    <a:pt x="8852" y="358"/>
                    <a:pt x="8494" y="0"/>
                    <a:pt x="8074"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87" name="Google Shape;8987;p96"/>
            <p:cNvSpPr/>
            <p:nvPr/>
          </p:nvSpPr>
          <p:spPr>
            <a:xfrm>
              <a:off x="1403942" y="4059663"/>
              <a:ext cx="33688" cy="24240"/>
            </a:xfrm>
            <a:custGeom>
              <a:rect b="b" l="l" r="r" t="t"/>
              <a:pathLst>
                <a:path extrusionOk="0" h="1619" w="2250">
                  <a:moveTo>
                    <a:pt x="778" y="0"/>
                  </a:moveTo>
                  <a:cubicBezTo>
                    <a:pt x="358" y="0"/>
                    <a:pt x="0" y="358"/>
                    <a:pt x="0" y="799"/>
                  </a:cubicBezTo>
                  <a:lnTo>
                    <a:pt x="0" y="820"/>
                  </a:lnTo>
                  <a:cubicBezTo>
                    <a:pt x="0" y="1262"/>
                    <a:pt x="358" y="1619"/>
                    <a:pt x="778" y="1619"/>
                  </a:cubicBezTo>
                  <a:lnTo>
                    <a:pt x="2250" y="1619"/>
                  </a:lnTo>
                  <a:cubicBezTo>
                    <a:pt x="1935" y="1451"/>
                    <a:pt x="1745" y="1135"/>
                    <a:pt x="1766" y="799"/>
                  </a:cubicBezTo>
                  <a:cubicBezTo>
                    <a:pt x="1766" y="463"/>
                    <a:pt x="1956" y="147"/>
                    <a:pt x="225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8988" name="Google Shape;8988;p96"/>
          <p:cNvGrpSpPr/>
          <p:nvPr/>
        </p:nvGrpSpPr>
        <p:grpSpPr>
          <a:xfrm>
            <a:off x="3494635" y="2263730"/>
            <a:ext cx="379328" cy="281738"/>
            <a:chOff x="3486572" y="2433470"/>
            <a:chExt cx="379328" cy="281738"/>
          </a:xfrm>
        </p:grpSpPr>
        <p:sp>
          <p:nvSpPr>
            <p:cNvPr id="8989" name="Google Shape;8989;p96"/>
            <p:cNvSpPr/>
            <p:nvPr/>
          </p:nvSpPr>
          <p:spPr>
            <a:xfrm>
              <a:off x="3549217" y="2556544"/>
              <a:ext cx="253724" cy="139858"/>
            </a:xfrm>
            <a:custGeom>
              <a:rect b="b" l="l" r="r" t="t"/>
              <a:pathLst>
                <a:path extrusionOk="0" h="9341" w="16946">
                  <a:moveTo>
                    <a:pt x="0" y="1"/>
                  </a:moveTo>
                  <a:lnTo>
                    <a:pt x="0" y="6371"/>
                  </a:lnTo>
                  <a:cubicBezTo>
                    <a:pt x="2447" y="8323"/>
                    <a:pt x="5443" y="9341"/>
                    <a:pt x="8469" y="9341"/>
                  </a:cubicBezTo>
                  <a:cubicBezTo>
                    <a:pt x="10071" y="9341"/>
                    <a:pt x="11682" y="9056"/>
                    <a:pt x="13224" y="8474"/>
                  </a:cubicBezTo>
                  <a:cubicBezTo>
                    <a:pt x="13498" y="8389"/>
                    <a:pt x="13771" y="8284"/>
                    <a:pt x="14023" y="8158"/>
                  </a:cubicBezTo>
                  <a:cubicBezTo>
                    <a:pt x="15075" y="7696"/>
                    <a:pt x="16042" y="7086"/>
                    <a:pt x="16946" y="6371"/>
                  </a:cubicBezTo>
                  <a:lnTo>
                    <a:pt x="16946"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0" name="Google Shape;8990;p96"/>
            <p:cNvSpPr/>
            <p:nvPr/>
          </p:nvSpPr>
          <p:spPr>
            <a:xfrm>
              <a:off x="3549532" y="2556544"/>
              <a:ext cx="62016" cy="129392"/>
            </a:xfrm>
            <a:custGeom>
              <a:rect b="b" l="l" r="r" t="t"/>
              <a:pathLst>
                <a:path extrusionOk="0" h="8642" w="4142">
                  <a:moveTo>
                    <a:pt x="0" y="1"/>
                  </a:moveTo>
                  <a:lnTo>
                    <a:pt x="0" y="6371"/>
                  </a:lnTo>
                  <a:cubicBezTo>
                    <a:pt x="1241" y="7359"/>
                    <a:pt x="2649" y="8137"/>
                    <a:pt x="4142" y="8642"/>
                  </a:cubicBezTo>
                  <a:lnTo>
                    <a:pt x="414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1" name="Google Shape;8991;p96"/>
            <p:cNvSpPr/>
            <p:nvPr/>
          </p:nvSpPr>
          <p:spPr>
            <a:xfrm>
              <a:off x="3746734" y="2570079"/>
              <a:ext cx="12921" cy="113342"/>
            </a:xfrm>
            <a:custGeom>
              <a:rect b="b" l="l" r="r" t="t"/>
              <a:pathLst>
                <a:path extrusionOk="0" h="7570" w="863">
                  <a:moveTo>
                    <a:pt x="432" y="1"/>
                  </a:moveTo>
                  <a:cubicBezTo>
                    <a:pt x="216" y="1"/>
                    <a:pt x="1" y="148"/>
                    <a:pt x="32" y="442"/>
                  </a:cubicBezTo>
                  <a:lnTo>
                    <a:pt x="32" y="7570"/>
                  </a:lnTo>
                  <a:cubicBezTo>
                    <a:pt x="306" y="7485"/>
                    <a:pt x="579" y="7380"/>
                    <a:pt x="831" y="7254"/>
                  </a:cubicBezTo>
                  <a:lnTo>
                    <a:pt x="831" y="442"/>
                  </a:lnTo>
                  <a:cubicBezTo>
                    <a:pt x="863" y="148"/>
                    <a:pt x="647" y="1"/>
                    <a:pt x="43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2" name="Google Shape;8992;p96"/>
            <p:cNvSpPr/>
            <p:nvPr/>
          </p:nvSpPr>
          <p:spPr>
            <a:xfrm>
              <a:off x="3549532" y="2556544"/>
              <a:ext cx="253410" cy="56057"/>
            </a:xfrm>
            <a:custGeom>
              <a:rect b="b" l="l" r="r" t="t"/>
              <a:pathLst>
                <a:path extrusionOk="0" h="3744" w="16925">
                  <a:moveTo>
                    <a:pt x="0" y="1"/>
                  </a:moveTo>
                  <a:lnTo>
                    <a:pt x="0" y="526"/>
                  </a:lnTo>
                  <a:lnTo>
                    <a:pt x="8452" y="3743"/>
                  </a:lnTo>
                  <a:lnTo>
                    <a:pt x="16925" y="526"/>
                  </a:lnTo>
                  <a:lnTo>
                    <a:pt x="1692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3" name="Google Shape;8993;p96"/>
            <p:cNvSpPr/>
            <p:nvPr/>
          </p:nvSpPr>
          <p:spPr>
            <a:xfrm>
              <a:off x="3486572" y="2433470"/>
              <a:ext cx="379328" cy="171255"/>
            </a:xfrm>
            <a:custGeom>
              <a:rect b="b" l="l" r="r" t="t"/>
              <a:pathLst>
                <a:path extrusionOk="0" h="11438" w="25335">
                  <a:moveTo>
                    <a:pt x="12657" y="0"/>
                  </a:moveTo>
                  <a:lnTo>
                    <a:pt x="0" y="4836"/>
                  </a:lnTo>
                  <a:lnTo>
                    <a:pt x="0" y="6623"/>
                  </a:lnTo>
                  <a:lnTo>
                    <a:pt x="12657" y="11437"/>
                  </a:lnTo>
                  <a:lnTo>
                    <a:pt x="25335" y="6623"/>
                  </a:lnTo>
                  <a:lnTo>
                    <a:pt x="25335" y="4836"/>
                  </a:lnTo>
                  <a:lnTo>
                    <a:pt x="12657"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4" name="Google Shape;8994;p96"/>
            <p:cNvSpPr/>
            <p:nvPr/>
          </p:nvSpPr>
          <p:spPr>
            <a:xfrm>
              <a:off x="3486572" y="2505862"/>
              <a:ext cx="189507" cy="98863"/>
            </a:xfrm>
            <a:custGeom>
              <a:rect b="b" l="l" r="r" t="t"/>
              <a:pathLst>
                <a:path extrusionOk="0" h="6603" w="12657">
                  <a:moveTo>
                    <a:pt x="0" y="1"/>
                  </a:moveTo>
                  <a:lnTo>
                    <a:pt x="0" y="1788"/>
                  </a:lnTo>
                  <a:lnTo>
                    <a:pt x="12657" y="6602"/>
                  </a:lnTo>
                  <a:lnTo>
                    <a:pt x="12657" y="4836"/>
                  </a:lnTo>
                  <a:lnTo>
                    <a:pt x="0"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5" name="Google Shape;8995;p96"/>
            <p:cNvSpPr/>
            <p:nvPr/>
          </p:nvSpPr>
          <p:spPr>
            <a:xfrm>
              <a:off x="3667994" y="2491294"/>
              <a:ext cx="111650" cy="223914"/>
            </a:xfrm>
            <a:custGeom>
              <a:rect b="b" l="l" r="r" t="t"/>
              <a:pathLst>
                <a:path extrusionOk="0" h="14955" w="7457">
                  <a:moveTo>
                    <a:pt x="560" y="0"/>
                  </a:moveTo>
                  <a:cubicBezTo>
                    <a:pt x="189" y="0"/>
                    <a:pt x="1" y="537"/>
                    <a:pt x="393" y="742"/>
                  </a:cubicBezTo>
                  <a:lnTo>
                    <a:pt x="6679" y="3581"/>
                  </a:lnTo>
                  <a:lnTo>
                    <a:pt x="6679" y="14577"/>
                  </a:lnTo>
                  <a:cubicBezTo>
                    <a:pt x="6679" y="14787"/>
                    <a:pt x="6847" y="14955"/>
                    <a:pt x="7057" y="14955"/>
                  </a:cubicBezTo>
                  <a:cubicBezTo>
                    <a:pt x="7268" y="14955"/>
                    <a:pt x="7457" y="14787"/>
                    <a:pt x="7457" y="14577"/>
                  </a:cubicBezTo>
                  <a:lnTo>
                    <a:pt x="7457" y="3328"/>
                  </a:lnTo>
                  <a:cubicBezTo>
                    <a:pt x="7436" y="3181"/>
                    <a:pt x="7352" y="3034"/>
                    <a:pt x="7226" y="2971"/>
                  </a:cubicBezTo>
                  <a:lnTo>
                    <a:pt x="708" y="28"/>
                  </a:lnTo>
                  <a:cubicBezTo>
                    <a:pt x="656" y="9"/>
                    <a:pt x="607" y="0"/>
                    <a:pt x="56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96" name="Google Shape;8996;p96"/>
          <p:cNvSpPr/>
          <p:nvPr/>
        </p:nvSpPr>
        <p:spPr>
          <a:xfrm>
            <a:off x="3759992" y="2539793"/>
            <a:ext cx="38105" cy="32535"/>
          </a:xfrm>
          <a:custGeom>
            <a:rect b="b" l="l" r="r" t="t"/>
            <a:pathLst>
              <a:path extrusionOk="0" h="2173" w="2545">
                <a:moveTo>
                  <a:pt x="1451" y="1"/>
                </a:moveTo>
                <a:cubicBezTo>
                  <a:pt x="484" y="1"/>
                  <a:pt x="1" y="1157"/>
                  <a:pt x="674" y="1851"/>
                </a:cubicBezTo>
                <a:cubicBezTo>
                  <a:pt x="896" y="2073"/>
                  <a:pt x="1169" y="2173"/>
                  <a:pt x="1437" y="2173"/>
                </a:cubicBezTo>
                <a:cubicBezTo>
                  <a:pt x="2002" y="2173"/>
                  <a:pt x="2545" y="1729"/>
                  <a:pt x="2545" y="1073"/>
                </a:cubicBezTo>
                <a:cubicBezTo>
                  <a:pt x="2545" y="484"/>
                  <a:pt x="2040" y="1"/>
                  <a:pt x="1451"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997" name="Google Shape;8997;p96"/>
          <p:cNvGrpSpPr/>
          <p:nvPr/>
        </p:nvGrpSpPr>
        <p:grpSpPr>
          <a:xfrm>
            <a:off x="4005212" y="3159894"/>
            <a:ext cx="270733" cy="355762"/>
            <a:chOff x="3997149" y="3329634"/>
            <a:chExt cx="270733" cy="355762"/>
          </a:xfrm>
        </p:grpSpPr>
        <p:sp>
          <p:nvSpPr>
            <p:cNvPr id="8998" name="Google Shape;8998;p96"/>
            <p:cNvSpPr/>
            <p:nvPr/>
          </p:nvSpPr>
          <p:spPr>
            <a:xfrm>
              <a:off x="4161787" y="3488627"/>
              <a:ext cx="32430" cy="32445"/>
            </a:xfrm>
            <a:custGeom>
              <a:rect b="b" l="l" r="r" t="t"/>
              <a:pathLst>
                <a:path extrusionOk="0" h="2167" w="2166">
                  <a:moveTo>
                    <a:pt x="0" y="1"/>
                  </a:moveTo>
                  <a:lnTo>
                    <a:pt x="0" y="2166"/>
                  </a:lnTo>
                  <a:lnTo>
                    <a:pt x="2166" y="2166"/>
                  </a:lnTo>
                  <a:lnTo>
                    <a:pt x="1346"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99" name="Google Shape;8999;p96"/>
            <p:cNvSpPr/>
            <p:nvPr/>
          </p:nvSpPr>
          <p:spPr>
            <a:xfrm>
              <a:off x="4181925" y="3488627"/>
              <a:ext cx="20168" cy="55114"/>
            </a:xfrm>
            <a:custGeom>
              <a:rect b="b" l="l" r="r" t="t"/>
              <a:pathLst>
                <a:path extrusionOk="0" h="3681" w="1347">
                  <a:moveTo>
                    <a:pt x="1" y="1"/>
                  </a:moveTo>
                  <a:lnTo>
                    <a:pt x="1" y="3680"/>
                  </a:lnTo>
                  <a:lnTo>
                    <a:pt x="1347" y="3680"/>
                  </a:lnTo>
                  <a:lnTo>
                    <a:pt x="1347"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0" name="Google Shape;9000;p96"/>
            <p:cNvSpPr/>
            <p:nvPr/>
          </p:nvSpPr>
          <p:spPr>
            <a:xfrm>
              <a:off x="4181925" y="3488627"/>
              <a:ext cx="20168" cy="17338"/>
            </a:xfrm>
            <a:custGeom>
              <a:rect b="b" l="l" r="r" t="t"/>
              <a:pathLst>
                <a:path extrusionOk="0" h="1158" w="1347">
                  <a:moveTo>
                    <a:pt x="1" y="1"/>
                  </a:moveTo>
                  <a:lnTo>
                    <a:pt x="1" y="1157"/>
                  </a:lnTo>
                  <a:lnTo>
                    <a:pt x="1347" y="1157"/>
                  </a:lnTo>
                  <a:lnTo>
                    <a:pt x="1347"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1" name="Google Shape;9001;p96"/>
            <p:cNvSpPr/>
            <p:nvPr/>
          </p:nvSpPr>
          <p:spPr>
            <a:xfrm>
              <a:off x="4181925" y="3488627"/>
              <a:ext cx="7576" cy="55114"/>
            </a:xfrm>
            <a:custGeom>
              <a:rect b="b" l="l" r="r" t="t"/>
              <a:pathLst>
                <a:path extrusionOk="0" h="3681" w="506">
                  <a:moveTo>
                    <a:pt x="1" y="1"/>
                  </a:moveTo>
                  <a:lnTo>
                    <a:pt x="1" y="3680"/>
                  </a:lnTo>
                  <a:lnTo>
                    <a:pt x="506" y="3680"/>
                  </a:lnTo>
                  <a:lnTo>
                    <a:pt x="506"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2" name="Google Shape;9002;p96"/>
            <p:cNvSpPr/>
            <p:nvPr/>
          </p:nvSpPr>
          <p:spPr>
            <a:xfrm>
              <a:off x="4161787" y="3493673"/>
              <a:ext cx="20153" cy="8819"/>
            </a:xfrm>
            <a:custGeom>
              <a:rect b="b" l="l" r="r" t="t"/>
              <a:pathLst>
                <a:path extrusionOk="0" h="589" w="1346">
                  <a:moveTo>
                    <a:pt x="0" y="0"/>
                  </a:moveTo>
                  <a:lnTo>
                    <a:pt x="0" y="589"/>
                  </a:lnTo>
                  <a:lnTo>
                    <a:pt x="1346" y="589"/>
                  </a:lnTo>
                  <a:lnTo>
                    <a:pt x="134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3" name="Google Shape;9003;p96"/>
            <p:cNvSpPr/>
            <p:nvPr/>
          </p:nvSpPr>
          <p:spPr>
            <a:xfrm>
              <a:off x="4161787" y="3493673"/>
              <a:ext cx="7576" cy="27400"/>
            </a:xfrm>
            <a:custGeom>
              <a:rect b="b" l="l" r="r" t="t"/>
              <a:pathLst>
                <a:path extrusionOk="0" h="1830" w="506">
                  <a:moveTo>
                    <a:pt x="0" y="0"/>
                  </a:moveTo>
                  <a:lnTo>
                    <a:pt x="0" y="1829"/>
                  </a:lnTo>
                  <a:lnTo>
                    <a:pt x="505" y="1829"/>
                  </a:lnTo>
                  <a:lnTo>
                    <a:pt x="5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4" name="Google Shape;9004;p96"/>
            <p:cNvSpPr/>
            <p:nvPr/>
          </p:nvSpPr>
          <p:spPr>
            <a:xfrm>
              <a:off x="4163988" y="3331550"/>
              <a:ext cx="35904" cy="33389"/>
            </a:xfrm>
            <a:custGeom>
              <a:rect b="b" l="l" r="r" t="t"/>
              <a:pathLst>
                <a:path extrusionOk="0" h="2230" w="2398">
                  <a:moveTo>
                    <a:pt x="1" y="1"/>
                  </a:moveTo>
                  <a:lnTo>
                    <a:pt x="1" y="2229"/>
                  </a:lnTo>
                  <a:lnTo>
                    <a:pt x="2397" y="2229"/>
                  </a:lnTo>
                  <a:lnTo>
                    <a:pt x="2397"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5" name="Google Shape;9005;p96"/>
            <p:cNvSpPr/>
            <p:nvPr/>
          </p:nvSpPr>
          <p:spPr>
            <a:xfrm>
              <a:off x="4163988" y="3331550"/>
              <a:ext cx="13550" cy="33389"/>
            </a:xfrm>
            <a:custGeom>
              <a:rect b="b" l="l" r="r" t="t"/>
              <a:pathLst>
                <a:path extrusionOk="0" h="2230" w="905">
                  <a:moveTo>
                    <a:pt x="1" y="1"/>
                  </a:moveTo>
                  <a:lnTo>
                    <a:pt x="1" y="2229"/>
                  </a:lnTo>
                  <a:lnTo>
                    <a:pt x="905" y="2229"/>
                  </a:lnTo>
                  <a:lnTo>
                    <a:pt x="90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6" name="Google Shape;9006;p96"/>
            <p:cNvSpPr/>
            <p:nvPr/>
          </p:nvSpPr>
          <p:spPr>
            <a:xfrm>
              <a:off x="3997149" y="3374342"/>
              <a:ext cx="180074" cy="268577"/>
            </a:xfrm>
            <a:custGeom>
              <a:rect b="b" l="l" r="r" t="t"/>
              <a:pathLst>
                <a:path extrusionOk="0" h="17938" w="12027">
                  <a:moveTo>
                    <a:pt x="8951" y="1"/>
                  </a:moveTo>
                  <a:cubicBezTo>
                    <a:pt x="4017" y="1"/>
                    <a:pt x="1" y="4006"/>
                    <a:pt x="1" y="8958"/>
                  </a:cubicBezTo>
                  <a:cubicBezTo>
                    <a:pt x="1" y="13932"/>
                    <a:pt x="4017" y="17937"/>
                    <a:pt x="8951" y="17937"/>
                  </a:cubicBezTo>
                  <a:cubicBezTo>
                    <a:pt x="9002" y="17937"/>
                    <a:pt x="9053" y="17937"/>
                    <a:pt x="9104" y="17936"/>
                  </a:cubicBezTo>
                  <a:lnTo>
                    <a:pt x="10597" y="16023"/>
                  </a:lnTo>
                  <a:lnTo>
                    <a:pt x="9104" y="13584"/>
                  </a:lnTo>
                  <a:cubicBezTo>
                    <a:pt x="6560" y="13584"/>
                    <a:pt x="4479" y="11523"/>
                    <a:pt x="4479" y="8958"/>
                  </a:cubicBezTo>
                  <a:cubicBezTo>
                    <a:pt x="4479" y="6414"/>
                    <a:pt x="6560" y="4333"/>
                    <a:pt x="9104" y="4333"/>
                  </a:cubicBezTo>
                  <a:lnTo>
                    <a:pt x="10366" y="4333"/>
                  </a:lnTo>
                  <a:lnTo>
                    <a:pt x="12027" y="2273"/>
                  </a:lnTo>
                  <a:lnTo>
                    <a:pt x="10366" y="2"/>
                  </a:lnTo>
                  <a:lnTo>
                    <a:pt x="9104" y="2"/>
                  </a:lnTo>
                  <a:cubicBezTo>
                    <a:pt x="9053" y="1"/>
                    <a:pt x="9002" y="1"/>
                    <a:pt x="89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7" name="Google Shape;9007;p96"/>
            <p:cNvSpPr/>
            <p:nvPr/>
          </p:nvSpPr>
          <p:spPr>
            <a:xfrm>
              <a:off x="4133459" y="3631539"/>
              <a:ext cx="52269" cy="42207"/>
            </a:xfrm>
            <a:custGeom>
              <a:rect b="b" l="l" r="r" t="t"/>
              <a:pathLst>
                <a:path extrusionOk="0" h="2819" w="3491">
                  <a:moveTo>
                    <a:pt x="0" y="1"/>
                  </a:moveTo>
                  <a:lnTo>
                    <a:pt x="0" y="2818"/>
                  </a:lnTo>
                  <a:lnTo>
                    <a:pt x="3490" y="2818"/>
                  </a:lnTo>
                  <a:lnTo>
                    <a:pt x="349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8" name="Google Shape;9008;p96"/>
            <p:cNvSpPr/>
            <p:nvPr/>
          </p:nvSpPr>
          <p:spPr>
            <a:xfrm>
              <a:off x="4152339" y="3354219"/>
              <a:ext cx="59201" cy="141355"/>
            </a:xfrm>
            <a:custGeom>
              <a:rect b="b" l="l" r="r" t="t"/>
              <a:pathLst>
                <a:path extrusionOk="0" h="9441" w="3954">
                  <a:moveTo>
                    <a:pt x="1" y="0"/>
                  </a:moveTo>
                  <a:lnTo>
                    <a:pt x="1" y="9440"/>
                  </a:lnTo>
                  <a:lnTo>
                    <a:pt x="3953" y="9440"/>
                  </a:lnTo>
                  <a:lnTo>
                    <a:pt x="3953"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09" name="Google Shape;9009;p96"/>
            <p:cNvSpPr/>
            <p:nvPr/>
          </p:nvSpPr>
          <p:spPr>
            <a:xfrm>
              <a:off x="4152339" y="3354219"/>
              <a:ext cx="21111" cy="141355"/>
            </a:xfrm>
            <a:custGeom>
              <a:rect b="b" l="l" r="r" t="t"/>
              <a:pathLst>
                <a:path extrusionOk="0" h="9441" w="1410">
                  <a:moveTo>
                    <a:pt x="1" y="0"/>
                  </a:moveTo>
                  <a:lnTo>
                    <a:pt x="1" y="9440"/>
                  </a:lnTo>
                  <a:lnTo>
                    <a:pt x="1409" y="9440"/>
                  </a:lnTo>
                  <a:lnTo>
                    <a:pt x="1409"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0" name="Google Shape;9010;p96"/>
            <p:cNvSpPr/>
            <p:nvPr/>
          </p:nvSpPr>
          <p:spPr>
            <a:xfrm>
              <a:off x="4133459" y="3577713"/>
              <a:ext cx="99477" cy="36533"/>
            </a:xfrm>
            <a:custGeom>
              <a:rect b="b" l="l" r="r" t="t"/>
              <a:pathLst>
                <a:path extrusionOk="0" h="2440" w="6644">
                  <a:moveTo>
                    <a:pt x="0" y="1"/>
                  </a:moveTo>
                  <a:lnTo>
                    <a:pt x="0" y="2440"/>
                  </a:lnTo>
                  <a:lnTo>
                    <a:pt x="5425" y="2440"/>
                  </a:lnTo>
                  <a:cubicBezTo>
                    <a:pt x="6097" y="2440"/>
                    <a:pt x="6644" y="1893"/>
                    <a:pt x="6644" y="1220"/>
                  </a:cubicBezTo>
                  <a:lnTo>
                    <a:pt x="6623" y="1220"/>
                  </a:lnTo>
                  <a:cubicBezTo>
                    <a:pt x="6623" y="547"/>
                    <a:pt x="6076" y="1"/>
                    <a:pt x="5425"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1" name="Google Shape;9011;p96"/>
            <p:cNvSpPr/>
            <p:nvPr/>
          </p:nvSpPr>
          <p:spPr>
            <a:xfrm>
              <a:off x="4133459" y="3577713"/>
              <a:ext cx="97276" cy="19225"/>
            </a:xfrm>
            <a:custGeom>
              <a:rect b="b" l="l" r="r" t="t"/>
              <a:pathLst>
                <a:path extrusionOk="0" h="1284" w="6497">
                  <a:moveTo>
                    <a:pt x="0" y="1"/>
                  </a:moveTo>
                  <a:lnTo>
                    <a:pt x="0" y="1283"/>
                  </a:lnTo>
                  <a:lnTo>
                    <a:pt x="5403" y="1283"/>
                  </a:lnTo>
                  <a:cubicBezTo>
                    <a:pt x="5866" y="1283"/>
                    <a:pt x="6265" y="1052"/>
                    <a:pt x="6497" y="653"/>
                  </a:cubicBezTo>
                  <a:cubicBezTo>
                    <a:pt x="6265" y="253"/>
                    <a:pt x="5866" y="1"/>
                    <a:pt x="542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2" name="Google Shape;9012;p96"/>
            <p:cNvSpPr/>
            <p:nvPr/>
          </p:nvSpPr>
          <p:spPr>
            <a:xfrm>
              <a:off x="4133459" y="3614231"/>
              <a:ext cx="73979" cy="28657"/>
            </a:xfrm>
            <a:custGeom>
              <a:rect b="b" l="l" r="r" t="t"/>
              <a:pathLst>
                <a:path extrusionOk="0" h="1914" w="4941">
                  <a:moveTo>
                    <a:pt x="0" y="1"/>
                  </a:moveTo>
                  <a:lnTo>
                    <a:pt x="0" y="1914"/>
                  </a:lnTo>
                  <a:lnTo>
                    <a:pt x="3343" y="1914"/>
                  </a:lnTo>
                  <a:cubicBezTo>
                    <a:pt x="4226" y="1914"/>
                    <a:pt x="4941" y="1178"/>
                    <a:pt x="4941" y="295"/>
                  </a:cubicBezTo>
                  <a:lnTo>
                    <a:pt x="4941"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3" name="Google Shape;9013;p96"/>
            <p:cNvSpPr/>
            <p:nvPr/>
          </p:nvSpPr>
          <p:spPr>
            <a:xfrm>
              <a:off x="4145736" y="3329664"/>
              <a:ext cx="71149" cy="11035"/>
            </a:xfrm>
            <a:custGeom>
              <a:rect b="b" l="l" r="r" t="t"/>
              <a:pathLst>
                <a:path extrusionOk="0" h="737" w="4752">
                  <a:moveTo>
                    <a:pt x="442" y="1"/>
                  </a:moveTo>
                  <a:cubicBezTo>
                    <a:pt x="0" y="43"/>
                    <a:pt x="0" y="694"/>
                    <a:pt x="442" y="736"/>
                  </a:cubicBezTo>
                  <a:lnTo>
                    <a:pt x="4394" y="736"/>
                  </a:lnTo>
                  <a:cubicBezTo>
                    <a:pt x="4605" y="736"/>
                    <a:pt x="4752" y="568"/>
                    <a:pt x="4752" y="358"/>
                  </a:cubicBezTo>
                  <a:cubicBezTo>
                    <a:pt x="4752" y="169"/>
                    <a:pt x="4605" y="1"/>
                    <a:pt x="439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4" name="Google Shape;9014;p96"/>
            <p:cNvSpPr/>
            <p:nvPr/>
          </p:nvSpPr>
          <p:spPr>
            <a:xfrm>
              <a:off x="4161667" y="3329634"/>
              <a:ext cx="55219" cy="11080"/>
            </a:xfrm>
            <a:custGeom>
              <a:rect b="b" l="l" r="r" t="t"/>
              <a:pathLst>
                <a:path extrusionOk="0" h="740" w="3688">
                  <a:moveTo>
                    <a:pt x="475" y="1"/>
                  </a:moveTo>
                  <a:cubicBezTo>
                    <a:pt x="0" y="1"/>
                    <a:pt x="0" y="740"/>
                    <a:pt x="475" y="740"/>
                  </a:cubicBezTo>
                  <a:cubicBezTo>
                    <a:pt x="487" y="740"/>
                    <a:pt x="500" y="739"/>
                    <a:pt x="513" y="738"/>
                  </a:cubicBezTo>
                  <a:lnTo>
                    <a:pt x="3330" y="738"/>
                  </a:lnTo>
                  <a:cubicBezTo>
                    <a:pt x="3541" y="738"/>
                    <a:pt x="3688" y="570"/>
                    <a:pt x="3688" y="360"/>
                  </a:cubicBezTo>
                  <a:cubicBezTo>
                    <a:pt x="3688" y="171"/>
                    <a:pt x="3541" y="3"/>
                    <a:pt x="3330" y="3"/>
                  </a:cubicBezTo>
                  <a:lnTo>
                    <a:pt x="513" y="3"/>
                  </a:lnTo>
                  <a:cubicBezTo>
                    <a:pt x="500" y="2"/>
                    <a:pt x="487" y="1"/>
                    <a:pt x="47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5" name="Google Shape;9015;p96"/>
            <p:cNvSpPr/>
            <p:nvPr/>
          </p:nvSpPr>
          <p:spPr>
            <a:xfrm>
              <a:off x="4043744" y="3662712"/>
              <a:ext cx="224138" cy="22683"/>
            </a:xfrm>
            <a:custGeom>
              <a:rect b="b" l="l" r="r" t="t"/>
              <a:pathLst>
                <a:path extrusionOk="0" h="1515" w="14970">
                  <a:moveTo>
                    <a:pt x="1009" y="0"/>
                  </a:moveTo>
                  <a:cubicBezTo>
                    <a:pt x="0" y="0"/>
                    <a:pt x="0" y="1514"/>
                    <a:pt x="1009" y="1514"/>
                  </a:cubicBezTo>
                  <a:lnTo>
                    <a:pt x="14213" y="1514"/>
                  </a:lnTo>
                  <a:cubicBezTo>
                    <a:pt x="14633" y="1514"/>
                    <a:pt x="14970" y="1178"/>
                    <a:pt x="14970" y="757"/>
                  </a:cubicBezTo>
                  <a:cubicBezTo>
                    <a:pt x="14970" y="337"/>
                    <a:pt x="14633" y="0"/>
                    <a:pt x="1421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6" name="Google Shape;9016;p96"/>
            <p:cNvSpPr/>
            <p:nvPr/>
          </p:nvSpPr>
          <p:spPr>
            <a:xfrm>
              <a:off x="4084035" y="3662712"/>
              <a:ext cx="183847" cy="22683"/>
            </a:xfrm>
            <a:custGeom>
              <a:rect b="b" l="l" r="r" t="t"/>
              <a:pathLst>
                <a:path extrusionOk="0" h="1515" w="12279">
                  <a:moveTo>
                    <a:pt x="1031" y="0"/>
                  </a:moveTo>
                  <a:cubicBezTo>
                    <a:pt x="0" y="0"/>
                    <a:pt x="0" y="1514"/>
                    <a:pt x="1031" y="1514"/>
                  </a:cubicBezTo>
                  <a:lnTo>
                    <a:pt x="11522" y="1514"/>
                  </a:lnTo>
                  <a:cubicBezTo>
                    <a:pt x="11942" y="1514"/>
                    <a:pt x="12279" y="1178"/>
                    <a:pt x="12279" y="757"/>
                  </a:cubicBezTo>
                  <a:cubicBezTo>
                    <a:pt x="12279" y="337"/>
                    <a:pt x="11942" y="0"/>
                    <a:pt x="1152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7" name="Google Shape;9017;p96"/>
            <p:cNvSpPr/>
            <p:nvPr/>
          </p:nvSpPr>
          <p:spPr>
            <a:xfrm>
              <a:off x="4105131" y="3396396"/>
              <a:ext cx="30544" cy="25917"/>
            </a:xfrm>
            <a:custGeom>
              <a:rect b="b" l="l" r="r" t="t"/>
              <a:pathLst>
                <a:path extrusionOk="0" h="1731" w="2040">
                  <a:moveTo>
                    <a:pt x="1177" y="1"/>
                  </a:moveTo>
                  <a:cubicBezTo>
                    <a:pt x="400" y="1"/>
                    <a:pt x="0" y="926"/>
                    <a:pt x="547" y="1472"/>
                  </a:cubicBezTo>
                  <a:cubicBezTo>
                    <a:pt x="732" y="1650"/>
                    <a:pt x="954" y="1730"/>
                    <a:pt x="1171" y="1730"/>
                  </a:cubicBezTo>
                  <a:cubicBezTo>
                    <a:pt x="1619" y="1730"/>
                    <a:pt x="2039" y="1387"/>
                    <a:pt x="2039" y="863"/>
                  </a:cubicBezTo>
                  <a:cubicBezTo>
                    <a:pt x="2039" y="379"/>
                    <a:pt x="1661" y="1"/>
                    <a:pt x="1177"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18" name="Google Shape;9018;p96"/>
            <p:cNvSpPr/>
            <p:nvPr/>
          </p:nvSpPr>
          <p:spPr>
            <a:xfrm>
              <a:off x="4087179" y="3593135"/>
              <a:ext cx="30559" cy="25917"/>
            </a:xfrm>
            <a:custGeom>
              <a:rect b="b" l="l" r="r" t="t"/>
              <a:pathLst>
                <a:path extrusionOk="0" h="1731" w="2041">
                  <a:moveTo>
                    <a:pt x="1178" y="1"/>
                  </a:moveTo>
                  <a:cubicBezTo>
                    <a:pt x="400" y="1"/>
                    <a:pt x="1" y="926"/>
                    <a:pt x="547" y="1473"/>
                  </a:cubicBezTo>
                  <a:cubicBezTo>
                    <a:pt x="732" y="1651"/>
                    <a:pt x="955" y="1731"/>
                    <a:pt x="1171" y="1731"/>
                  </a:cubicBezTo>
                  <a:cubicBezTo>
                    <a:pt x="1619" y="1731"/>
                    <a:pt x="2040" y="1388"/>
                    <a:pt x="2040" y="863"/>
                  </a:cubicBezTo>
                  <a:cubicBezTo>
                    <a:pt x="2040" y="379"/>
                    <a:pt x="1662" y="1"/>
                    <a:pt x="1178"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19" name="Google Shape;9019;p96"/>
          <p:cNvGrpSpPr/>
          <p:nvPr/>
        </p:nvGrpSpPr>
        <p:grpSpPr>
          <a:xfrm>
            <a:off x="3962406" y="2729615"/>
            <a:ext cx="345655" cy="343529"/>
            <a:chOff x="3954343" y="2899354"/>
            <a:chExt cx="345655" cy="343529"/>
          </a:xfrm>
        </p:grpSpPr>
        <p:sp>
          <p:nvSpPr>
            <p:cNvPr id="9020" name="Google Shape;9020;p96"/>
            <p:cNvSpPr/>
            <p:nvPr/>
          </p:nvSpPr>
          <p:spPr>
            <a:xfrm>
              <a:off x="3954343" y="2899354"/>
              <a:ext cx="345655" cy="343529"/>
            </a:xfrm>
            <a:custGeom>
              <a:rect b="b" l="l" r="r" t="t"/>
              <a:pathLst>
                <a:path extrusionOk="0" h="22944" w="23086">
                  <a:moveTo>
                    <a:pt x="18828" y="0"/>
                  </a:moveTo>
                  <a:cubicBezTo>
                    <a:pt x="18617" y="0"/>
                    <a:pt x="18407" y="84"/>
                    <a:pt x="18250" y="253"/>
                  </a:cubicBezTo>
                  <a:lnTo>
                    <a:pt x="17640" y="862"/>
                  </a:lnTo>
                  <a:lnTo>
                    <a:pt x="17135" y="1346"/>
                  </a:lnTo>
                  <a:lnTo>
                    <a:pt x="16000" y="2481"/>
                  </a:lnTo>
                  <a:lnTo>
                    <a:pt x="15495" y="2986"/>
                  </a:lnTo>
                  <a:lnTo>
                    <a:pt x="12741" y="5740"/>
                  </a:lnTo>
                  <a:lnTo>
                    <a:pt x="12237" y="6244"/>
                  </a:lnTo>
                  <a:lnTo>
                    <a:pt x="11122" y="7380"/>
                  </a:lnTo>
                  <a:lnTo>
                    <a:pt x="10618" y="7863"/>
                  </a:lnTo>
                  <a:lnTo>
                    <a:pt x="9482" y="8999"/>
                  </a:lnTo>
                  <a:lnTo>
                    <a:pt x="8978" y="9503"/>
                  </a:lnTo>
                  <a:lnTo>
                    <a:pt x="7864" y="10639"/>
                  </a:lnTo>
                  <a:lnTo>
                    <a:pt x="7359" y="11122"/>
                  </a:lnTo>
                  <a:lnTo>
                    <a:pt x="2965" y="15516"/>
                  </a:lnTo>
                  <a:lnTo>
                    <a:pt x="2481" y="16021"/>
                  </a:lnTo>
                  <a:lnTo>
                    <a:pt x="1346" y="17156"/>
                  </a:lnTo>
                  <a:lnTo>
                    <a:pt x="841" y="17640"/>
                  </a:lnTo>
                  <a:lnTo>
                    <a:pt x="316" y="18165"/>
                  </a:lnTo>
                  <a:cubicBezTo>
                    <a:pt x="0" y="18502"/>
                    <a:pt x="0" y="19027"/>
                    <a:pt x="316" y="19343"/>
                  </a:cubicBezTo>
                  <a:lnTo>
                    <a:pt x="3659" y="22707"/>
                  </a:lnTo>
                  <a:cubicBezTo>
                    <a:pt x="3827" y="22864"/>
                    <a:pt x="4037" y="22943"/>
                    <a:pt x="4247" y="22943"/>
                  </a:cubicBezTo>
                  <a:cubicBezTo>
                    <a:pt x="4458" y="22943"/>
                    <a:pt x="4668" y="22864"/>
                    <a:pt x="4836" y="22707"/>
                  </a:cubicBezTo>
                  <a:lnTo>
                    <a:pt x="22770" y="4773"/>
                  </a:lnTo>
                  <a:cubicBezTo>
                    <a:pt x="23085" y="4436"/>
                    <a:pt x="23085" y="3932"/>
                    <a:pt x="22770" y="3595"/>
                  </a:cubicBezTo>
                  <a:lnTo>
                    <a:pt x="19406" y="253"/>
                  </a:lnTo>
                  <a:cubicBezTo>
                    <a:pt x="19248" y="84"/>
                    <a:pt x="19038" y="0"/>
                    <a:pt x="18828"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1" name="Google Shape;9021;p96"/>
            <p:cNvSpPr/>
            <p:nvPr/>
          </p:nvSpPr>
          <p:spPr>
            <a:xfrm>
              <a:off x="4210897" y="2911946"/>
              <a:ext cx="33434" cy="31502"/>
            </a:xfrm>
            <a:custGeom>
              <a:rect b="b" l="l" r="r" t="t"/>
              <a:pathLst>
                <a:path extrusionOk="0" h="2104" w="2233">
                  <a:moveTo>
                    <a:pt x="505" y="0"/>
                  </a:moveTo>
                  <a:lnTo>
                    <a:pt x="0" y="505"/>
                  </a:lnTo>
                  <a:lnTo>
                    <a:pt x="1514" y="2019"/>
                  </a:lnTo>
                  <a:cubicBezTo>
                    <a:pt x="1588" y="2078"/>
                    <a:pt x="1666" y="2104"/>
                    <a:pt x="1741" y="2104"/>
                  </a:cubicBezTo>
                  <a:cubicBezTo>
                    <a:pt x="2009" y="2104"/>
                    <a:pt x="2232" y="1777"/>
                    <a:pt x="2019"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2" name="Google Shape;9022;p96"/>
            <p:cNvSpPr/>
            <p:nvPr/>
          </p:nvSpPr>
          <p:spPr>
            <a:xfrm>
              <a:off x="4186656" y="2936501"/>
              <a:ext cx="27834" cy="25049"/>
            </a:xfrm>
            <a:custGeom>
              <a:rect b="b" l="l" r="r" t="t"/>
              <a:pathLst>
                <a:path extrusionOk="0" h="1673" w="1859">
                  <a:moveTo>
                    <a:pt x="505" y="0"/>
                  </a:moveTo>
                  <a:lnTo>
                    <a:pt x="0" y="484"/>
                  </a:lnTo>
                  <a:lnTo>
                    <a:pt x="1052" y="1535"/>
                  </a:lnTo>
                  <a:cubicBezTo>
                    <a:pt x="1134" y="1632"/>
                    <a:pt x="1230" y="1672"/>
                    <a:pt x="1322" y="1672"/>
                  </a:cubicBezTo>
                  <a:cubicBezTo>
                    <a:pt x="1607" y="1672"/>
                    <a:pt x="1858" y="1290"/>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3" name="Google Shape;9023;p96"/>
            <p:cNvSpPr/>
            <p:nvPr/>
          </p:nvSpPr>
          <p:spPr>
            <a:xfrm>
              <a:off x="4162101" y="2960727"/>
              <a:ext cx="26501" cy="24600"/>
            </a:xfrm>
            <a:custGeom>
              <a:rect b="b" l="l" r="r" t="t"/>
              <a:pathLst>
                <a:path extrusionOk="0" h="1643" w="1770">
                  <a:moveTo>
                    <a:pt x="505" y="1"/>
                  </a:moveTo>
                  <a:lnTo>
                    <a:pt x="0" y="506"/>
                  </a:lnTo>
                  <a:lnTo>
                    <a:pt x="1052" y="1557"/>
                  </a:lnTo>
                  <a:cubicBezTo>
                    <a:pt x="1125" y="1617"/>
                    <a:pt x="1204" y="1642"/>
                    <a:pt x="1279" y="1642"/>
                  </a:cubicBezTo>
                  <a:cubicBezTo>
                    <a:pt x="1547" y="1642"/>
                    <a:pt x="1770" y="1315"/>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4" name="Google Shape;9024;p96"/>
            <p:cNvSpPr/>
            <p:nvPr/>
          </p:nvSpPr>
          <p:spPr>
            <a:xfrm>
              <a:off x="4137861" y="2985281"/>
              <a:ext cx="27834" cy="25064"/>
            </a:xfrm>
            <a:custGeom>
              <a:rect b="b" l="l" r="r" t="t"/>
              <a:pathLst>
                <a:path extrusionOk="0" h="1674" w="1859">
                  <a:moveTo>
                    <a:pt x="505" y="1"/>
                  </a:moveTo>
                  <a:lnTo>
                    <a:pt x="1" y="484"/>
                  </a:lnTo>
                  <a:lnTo>
                    <a:pt x="1052" y="1536"/>
                  </a:lnTo>
                  <a:cubicBezTo>
                    <a:pt x="1129" y="1633"/>
                    <a:pt x="1222" y="1673"/>
                    <a:pt x="1313" y="1673"/>
                  </a:cubicBezTo>
                  <a:cubicBezTo>
                    <a:pt x="1596" y="1673"/>
                    <a:pt x="1858" y="1290"/>
                    <a:pt x="1556" y="1052"/>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5" name="Google Shape;9025;p96"/>
            <p:cNvSpPr/>
            <p:nvPr/>
          </p:nvSpPr>
          <p:spPr>
            <a:xfrm>
              <a:off x="4113306" y="3009522"/>
              <a:ext cx="33434" cy="31517"/>
            </a:xfrm>
            <a:custGeom>
              <a:rect b="b" l="l" r="r" t="t"/>
              <a:pathLst>
                <a:path extrusionOk="0" h="2105" w="2233">
                  <a:moveTo>
                    <a:pt x="505" y="1"/>
                  </a:moveTo>
                  <a:lnTo>
                    <a:pt x="1" y="505"/>
                  </a:lnTo>
                  <a:lnTo>
                    <a:pt x="1514" y="2019"/>
                  </a:lnTo>
                  <a:cubicBezTo>
                    <a:pt x="1588" y="2079"/>
                    <a:pt x="1667" y="2104"/>
                    <a:pt x="1742" y="2104"/>
                  </a:cubicBezTo>
                  <a:cubicBezTo>
                    <a:pt x="2010" y="2104"/>
                    <a:pt x="2233" y="1777"/>
                    <a:pt x="2019" y="1515"/>
                  </a:cubicBezTo>
                  <a:lnTo>
                    <a:pt x="505"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6" name="Google Shape;9026;p96"/>
            <p:cNvSpPr/>
            <p:nvPr/>
          </p:nvSpPr>
          <p:spPr>
            <a:xfrm>
              <a:off x="4089066" y="3034077"/>
              <a:ext cx="27504" cy="25184"/>
            </a:xfrm>
            <a:custGeom>
              <a:rect b="b" l="l" r="r" t="t"/>
              <a:pathLst>
                <a:path extrusionOk="0" h="1682" w="1837">
                  <a:moveTo>
                    <a:pt x="484" y="1"/>
                  </a:moveTo>
                  <a:lnTo>
                    <a:pt x="1" y="484"/>
                  </a:lnTo>
                  <a:lnTo>
                    <a:pt x="1052" y="1535"/>
                  </a:lnTo>
                  <a:cubicBezTo>
                    <a:pt x="1130" y="1639"/>
                    <a:pt x="1223" y="1682"/>
                    <a:pt x="1314" y="1682"/>
                  </a:cubicBezTo>
                  <a:cubicBezTo>
                    <a:pt x="1589" y="1682"/>
                    <a:pt x="1836" y="1289"/>
                    <a:pt x="1536" y="1052"/>
                  </a:cubicBezTo>
                  <a:lnTo>
                    <a:pt x="484"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7" name="Google Shape;9027;p96"/>
            <p:cNvSpPr/>
            <p:nvPr/>
          </p:nvSpPr>
          <p:spPr>
            <a:xfrm>
              <a:off x="4064511" y="3058317"/>
              <a:ext cx="26516" cy="24585"/>
            </a:xfrm>
            <a:custGeom>
              <a:rect b="b" l="l" r="r" t="t"/>
              <a:pathLst>
                <a:path extrusionOk="0" h="1642" w="1771">
                  <a:moveTo>
                    <a:pt x="506" y="1"/>
                  </a:moveTo>
                  <a:lnTo>
                    <a:pt x="1" y="505"/>
                  </a:lnTo>
                  <a:lnTo>
                    <a:pt x="1052" y="1556"/>
                  </a:lnTo>
                  <a:cubicBezTo>
                    <a:pt x="1126" y="1616"/>
                    <a:pt x="1204" y="1642"/>
                    <a:pt x="1279" y="1642"/>
                  </a:cubicBezTo>
                  <a:cubicBezTo>
                    <a:pt x="1547" y="1642"/>
                    <a:pt x="1770" y="1315"/>
                    <a:pt x="1557" y="1052"/>
                  </a:cubicBezTo>
                  <a:lnTo>
                    <a:pt x="506" y="1"/>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8" name="Google Shape;9028;p96"/>
            <p:cNvSpPr/>
            <p:nvPr/>
          </p:nvSpPr>
          <p:spPr>
            <a:xfrm>
              <a:off x="4040285" y="3082872"/>
              <a:ext cx="27729" cy="25184"/>
            </a:xfrm>
            <a:custGeom>
              <a:rect b="b" l="l" r="r" t="t"/>
              <a:pathLst>
                <a:path extrusionOk="0" h="1682" w="1852">
                  <a:moveTo>
                    <a:pt x="484" y="0"/>
                  </a:moveTo>
                  <a:lnTo>
                    <a:pt x="0" y="484"/>
                  </a:lnTo>
                  <a:lnTo>
                    <a:pt x="1051" y="1535"/>
                  </a:lnTo>
                  <a:cubicBezTo>
                    <a:pt x="1129" y="1639"/>
                    <a:pt x="1224" y="1681"/>
                    <a:pt x="1316" y="1681"/>
                  </a:cubicBezTo>
                  <a:cubicBezTo>
                    <a:pt x="1596" y="1681"/>
                    <a:pt x="1851" y="1289"/>
                    <a:pt x="1535" y="1052"/>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29" name="Google Shape;9029;p96"/>
            <p:cNvSpPr/>
            <p:nvPr/>
          </p:nvSpPr>
          <p:spPr>
            <a:xfrm>
              <a:off x="4015730" y="3107113"/>
              <a:ext cx="34751" cy="32281"/>
            </a:xfrm>
            <a:custGeom>
              <a:rect b="b" l="l" r="r" t="t"/>
              <a:pathLst>
                <a:path extrusionOk="0" h="2156" w="2321">
                  <a:moveTo>
                    <a:pt x="505" y="0"/>
                  </a:moveTo>
                  <a:lnTo>
                    <a:pt x="0" y="505"/>
                  </a:lnTo>
                  <a:lnTo>
                    <a:pt x="1514" y="2019"/>
                  </a:lnTo>
                  <a:cubicBezTo>
                    <a:pt x="1596" y="2116"/>
                    <a:pt x="1691" y="2156"/>
                    <a:pt x="1783" y="2156"/>
                  </a:cubicBezTo>
                  <a:cubicBezTo>
                    <a:pt x="2069" y="2156"/>
                    <a:pt x="2321" y="1769"/>
                    <a:pt x="2018" y="1514"/>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0" name="Google Shape;9030;p96"/>
            <p:cNvSpPr/>
            <p:nvPr/>
          </p:nvSpPr>
          <p:spPr>
            <a:xfrm>
              <a:off x="3991490" y="3131668"/>
              <a:ext cx="27789" cy="25318"/>
            </a:xfrm>
            <a:custGeom>
              <a:rect b="b" l="l" r="r" t="t"/>
              <a:pathLst>
                <a:path extrusionOk="0" h="1691" w="1856">
                  <a:moveTo>
                    <a:pt x="484" y="0"/>
                  </a:moveTo>
                  <a:lnTo>
                    <a:pt x="0" y="505"/>
                  </a:lnTo>
                  <a:lnTo>
                    <a:pt x="1051" y="1556"/>
                  </a:lnTo>
                  <a:cubicBezTo>
                    <a:pt x="1127" y="1651"/>
                    <a:pt x="1217" y="1690"/>
                    <a:pt x="1306" y="1690"/>
                  </a:cubicBezTo>
                  <a:cubicBezTo>
                    <a:pt x="1590" y="1690"/>
                    <a:pt x="1855" y="1292"/>
                    <a:pt x="1535" y="1051"/>
                  </a:cubicBezTo>
                  <a:lnTo>
                    <a:pt x="484"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1" name="Google Shape;9031;p96"/>
            <p:cNvSpPr/>
            <p:nvPr/>
          </p:nvSpPr>
          <p:spPr>
            <a:xfrm>
              <a:off x="3966935" y="3155908"/>
              <a:ext cx="27834" cy="25348"/>
            </a:xfrm>
            <a:custGeom>
              <a:rect b="b" l="l" r="r" t="t"/>
              <a:pathLst>
                <a:path extrusionOk="0" h="1693" w="1859">
                  <a:moveTo>
                    <a:pt x="505" y="0"/>
                  </a:moveTo>
                  <a:lnTo>
                    <a:pt x="0" y="505"/>
                  </a:lnTo>
                  <a:lnTo>
                    <a:pt x="1052" y="1556"/>
                  </a:lnTo>
                  <a:cubicBezTo>
                    <a:pt x="1133" y="1653"/>
                    <a:pt x="1229" y="1693"/>
                    <a:pt x="1321" y="1693"/>
                  </a:cubicBezTo>
                  <a:cubicBezTo>
                    <a:pt x="1607" y="1693"/>
                    <a:pt x="1859" y="1306"/>
                    <a:pt x="1556" y="1051"/>
                  </a:cubicBezTo>
                  <a:lnTo>
                    <a:pt x="505" y="0"/>
                  </a:ln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32" name="Google Shape;9032;p96"/>
          <p:cNvGrpSpPr/>
          <p:nvPr/>
        </p:nvGrpSpPr>
        <p:grpSpPr>
          <a:xfrm>
            <a:off x="2174105" y="3181605"/>
            <a:ext cx="369566" cy="349803"/>
            <a:chOff x="2166043" y="3351344"/>
            <a:chExt cx="369566" cy="349803"/>
          </a:xfrm>
        </p:grpSpPr>
        <p:sp>
          <p:nvSpPr>
            <p:cNvPr id="9033" name="Google Shape;9033;p96"/>
            <p:cNvSpPr/>
            <p:nvPr/>
          </p:nvSpPr>
          <p:spPr>
            <a:xfrm>
              <a:off x="2166357" y="3351344"/>
              <a:ext cx="369252" cy="349803"/>
            </a:xfrm>
            <a:custGeom>
              <a:rect b="b" l="l" r="r" t="t"/>
              <a:pathLst>
                <a:path extrusionOk="0" h="23363" w="24662">
                  <a:moveTo>
                    <a:pt x="18025" y="0"/>
                  </a:moveTo>
                  <a:cubicBezTo>
                    <a:pt x="13633" y="0"/>
                    <a:pt x="9337" y="1726"/>
                    <a:pt x="6118" y="4944"/>
                  </a:cubicBezTo>
                  <a:cubicBezTo>
                    <a:pt x="1535" y="9506"/>
                    <a:pt x="0" y="16297"/>
                    <a:pt x="2124" y="22415"/>
                  </a:cubicBezTo>
                  <a:cubicBezTo>
                    <a:pt x="3975" y="23060"/>
                    <a:pt x="5845" y="23362"/>
                    <a:pt x="7676" y="23362"/>
                  </a:cubicBezTo>
                  <a:cubicBezTo>
                    <a:pt x="16116" y="23362"/>
                    <a:pt x="23695" y="16927"/>
                    <a:pt x="24473" y="7908"/>
                  </a:cubicBezTo>
                  <a:cubicBezTo>
                    <a:pt x="24662" y="5554"/>
                    <a:pt x="24367" y="3178"/>
                    <a:pt x="23590" y="949"/>
                  </a:cubicBezTo>
                  <a:cubicBezTo>
                    <a:pt x="21767" y="311"/>
                    <a:pt x="19887" y="0"/>
                    <a:pt x="18025"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4" name="Google Shape;9034;p96"/>
            <p:cNvSpPr/>
            <p:nvPr/>
          </p:nvSpPr>
          <p:spPr>
            <a:xfrm>
              <a:off x="2166043" y="3351344"/>
              <a:ext cx="353516" cy="335624"/>
            </a:xfrm>
            <a:custGeom>
              <a:rect b="b" l="l" r="r" t="t"/>
              <a:pathLst>
                <a:path extrusionOk="0" h="22416" w="23611">
                  <a:moveTo>
                    <a:pt x="18042" y="0"/>
                  </a:moveTo>
                  <a:cubicBezTo>
                    <a:pt x="13645" y="0"/>
                    <a:pt x="9343" y="1726"/>
                    <a:pt x="6139" y="4944"/>
                  </a:cubicBezTo>
                  <a:cubicBezTo>
                    <a:pt x="1556" y="9506"/>
                    <a:pt x="0" y="16297"/>
                    <a:pt x="2145" y="22415"/>
                  </a:cubicBezTo>
                  <a:cubicBezTo>
                    <a:pt x="2124" y="20923"/>
                    <a:pt x="2502" y="19220"/>
                    <a:pt x="3238" y="17411"/>
                  </a:cubicBezTo>
                  <a:cubicBezTo>
                    <a:pt x="3553" y="16676"/>
                    <a:pt x="3890" y="15940"/>
                    <a:pt x="4289" y="15225"/>
                  </a:cubicBezTo>
                  <a:cubicBezTo>
                    <a:pt x="7149" y="10158"/>
                    <a:pt x="11353" y="5974"/>
                    <a:pt x="16420" y="3094"/>
                  </a:cubicBezTo>
                  <a:cubicBezTo>
                    <a:pt x="17135" y="2694"/>
                    <a:pt x="17850" y="2358"/>
                    <a:pt x="18607" y="2043"/>
                  </a:cubicBezTo>
                  <a:cubicBezTo>
                    <a:pt x="20367" y="1326"/>
                    <a:pt x="22028" y="949"/>
                    <a:pt x="23492" y="949"/>
                  </a:cubicBezTo>
                  <a:cubicBezTo>
                    <a:pt x="23532" y="949"/>
                    <a:pt x="23571" y="949"/>
                    <a:pt x="23611" y="949"/>
                  </a:cubicBezTo>
                  <a:cubicBezTo>
                    <a:pt x="21788" y="311"/>
                    <a:pt x="19907" y="0"/>
                    <a:pt x="1804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5" name="Google Shape;9035;p96"/>
            <p:cNvSpPr/>
            <p:nvPr/>
          </p:nvSpPr>
          <p:spPr>
            <a:xfrm>
              <a:off x="2373487" y="3352332"/>
              <a:ext cx="159292" cy="158978"/>
            </a:xfrm>
            <a:custGeom>
              <a:rect b="b" l="l" r="r" t="t"/>
              <a:pathLst>
                <a:path extrusionOk="0" h="10618" w="10639">
                  <a:moveTo>
                    <a:pt x="2754" y="0"/>
                  </a:moveTo>
                  <a:cubicBezTo>
                    <a:pt x="1829" y="63"/>
                    <a:pt x="904" y="232"/>
                    <a:pt x="0" y="463"/>
                  </a:cubicBezTo>
                  <a:lnTo>
                    <a:pt x="10155" y="10618"/>
                  </a:lnTo>
                  <a:cubicBezTo>
                    <a:pt x="10386" y="9714"/>
                    <a:pt x="10554" y="8789"/>
                    <a:pt x="10639" y="7842"/>
                  </a:cubicBezTo>
                  <a:lnTo>
                    <a:pt x="2754"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6" name="Google Shape;9036;p96"/>
            <p:cNvSpPr/>
            <p:nvPr/>
          </p:nvSpPr>
          <p:spPr>
            <a:xfrm>
              <a:off x="2373487" y="3352332"/>
              <a:ext cx="71149" cy="45337"/>
            </a:xfrm>
            <a:custGeom>
              <a:rect b="b" l="l" r="r" t="t"/>
              <a:pathLst>
                <a:path extrusionOk="0" h="3028" w="4752">
                  <a:moveTo>
                    <a:pt x="2754" y="0"/>
                  </a:moveTo>
                  <a:cubicBezTo>
                    <a:pt x="1829" y="63"/>
                    <a:pt x="904" y="232"/>
                    <a:pt x="0" y="463"/>
                  </a:cubicBezTo>
                  <a:lnTo>
                    <a:pt x="2565" y="3028"/>
                  </a:lnTo>
                  <a:cubicBezTo>
                    <a:pt x="3280" y="2628"/>
                    <a:pt x="3995" y="2271"/>
                    <a:pt x="4752" y="1977"/>
                  </a:cubicBezTo>
                  <a:lnTo>
                    <a:pt x="2754"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7" name="Google Shape;9037;p96"/>
            <p:cNvSpPr/>
            <p:nvPr/>
          </p:nvSpPr>
          <p:spPr>
            <a:xfrm>
              <a:off x="2275596" y="3447587"/>
              <a:ext cx="166195" cy="157032"/>
            </a:xfrm>
            <a:custGeom>
              <a:rect b="b" l="l" r="r" t="t"/>
              <a:pathLst>
                <a:path extrusionOk="0" h="10488" w="11100">
                  <a:moveTo>
                    <a:pt x="10067" y="0"/>
                  </a:moveTo>
                  <a:cubicBezTo>
                    <a:pt x="9897" y="0"/>
                    <a:pt x="9720" y="71"/>
                    <a:pt x="9566" y="240"/>
                  </a:cubicBezTo>
                  <a:lnTo>
                    <a:pt x="546" y="9259"/>
                  </a:lnTo>
                  <a:cubicBezTo>
                    <a:pt x="1" y="9757"/>
                    <a:pt x="484" y="10487"/>
                    <a:pt x="1033" y="10487"/>
                  </a:cubicBezTo>
                  <a:cubicBezTo>
                    <a:pt x="1204" y="10487"/>
                    <a:pt x="1380" y="10417"/>
                    <a:pt x="1534" y="10248"/>
                  </a:cubicBezTo>
                  <a:lnTo>
                    <a:pt x="10554" y="1228"/>
                  </a:lnTo>
                  <a:cubicBezTo>
                    <a:pt x="11100" y="731"/>
                    <a:pt x="10616" y="0"/>
                    <a:pt x="1006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8" name="Google Shape;9038;p96"/>
            <p:cNvSpPr/>
            <p:nvPr/>
          </p:nvSpPr>
          <p:spPr>
            <a:xfrm>
              <a:off x="2284191" y="3555853"/>
              <a:ext cx="46774" cy="42657"/>
            </a:xfrm>
            <a:custGeom>
              <a:rect b="b" l="l" r="r" t="t"/>
              <a:pathLst>
                <a:path extrusionOk="0" h="2849" w="3124">
                  <a:moveTo>
                    <a:pt x="513" y="0"/>
                  </a:moveTo>
                  <a:cubicBezTo>
                    <a:pt x="238" y="0"/>
                    <a:pt x="1" y="338"/>
                    <a:pt x="246" y="599"/>
                  </a:cubicBezTo>
                  <a:lnTo>
                    <a:pt x="2390" y="2743"/>
                  </a:lnTo>
                  <a:cubicBezTo>
                    <a:pt x="2451" y="2804"/>
                    <a:pt x="2551" y="2845"/>
                    <a:pt x="2633" y="2848"/>
                  </a:cubicBezTo>
                  <a:lnTo>
                    <a:pt x="2633" y="2848"/>
                  </a:lnTo>
                  <a:cubicBezTo>
                    <a:pt x="2962" y="2839"/>
                    <a:pt x="3123" y="2467"/>
                    <a:pt x="2895" y="2239"/>
                  </a:cubicBezTo>
                  <a:lnTo>
                    <a:pt x="750" y="94"/>
                  </a:lnTo>
                  <a:cubicBezTo>
                    <a:pt x="675" y="28"/>
                    <a:pt x="592" y="0"/>
                    <a:pt x="513" y="0"/>
                  </a:cubicBezTo>
                  <a:close/>
                  <a:moveTo>
                    <a:pt x="2633" y="2848"/>
                  </a:moveTo>
                  <a:cubicBezTo>
                    <a:pt x="2629" y="2848"/>
                    <a:pt x="2625" y="2848"/>
                    <a:pt x="2621" y="2848"/>
                  </a:cubicBezTo>
                  <a:lnTo>
                    <a:pt x="2642" y="2848"/>
                  </a:lnTo>
                  <a:cubicBezTo>
                    <a:pt x="2639" y="2848"/>
                    <a:pt x="2636" y="2848"/>
                    <a:pt x="2633" y="2848"/>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39" name="Google Shape;9039;p96"/>
            <p:cNvSpPr/>
            <p:nvPr/>
          </p:nvSpPr>
          <p:spPr>
            <a:xfrm>
              <a:off x="2317235" y="3521342"/>
              <a:ext cx="47418" cy="43166"/>
            </a:xfrm>
            <a:custGeom>
              <a:rect b="b" l="l" r="r" t="t"/>
              <a:pathLst>
                <a:path extrusionOk="0" h="2883" w="3167">
                  <a:moveTo>
                    <a:pt x="530" y="0"/>
                  </a:moveTo>
                  <a:cubicBezTo>
                    <a:pt x="247" y="0"/>
                    <a:pt x="1" y="377"/>
                    <a:pt x="288" y="633"/>
                  </a:cubicBezTo>
                  <a:lnTo>
                    <a:pt x="2433" y="2778"/>
                  </a:lnTo>
                  <a:cubicBezTo>
                    <a:pt x="2494" y="2839"/>
                    <a:pt x="2594" y="2880"/>
                    <a:pt x="2696" y="2883"/>
                  </a:cubicBezTo>
                  <a:lnTo>
                    <a:pt x="2696" y="2883"/>
                  </a:lnTo>
                  <a:cubicBezTo>
                    <a:pt x="3004" y="2874"/>
                    <a:pt x="3166" y="2502"/>
                    <a:pt x="2937" y="2273"/>
                  </a:cubicBezTo>
                  <a:lnTo>
                    <a:pt x="793" y="129"/>
                  </a:lnTo>
                  <a:cubicBezTo>
                    <a:pt x="712" y="38"/>
                    <a:pt x="619" y="0"/>
                    <a:pt x="530" y="0"/>
                  </a:cubicBezTo>
                  <a:close/>
                  <a:moveTo>
                    <a:pt x="2696" y="2883"/>
                  </a:moveTo>
                  <a:lnTo>
                    <a:pt x="2696" y="2883"/>
                  </a:lnTo>
                  <a:cubicBezTo>
                    <a:pt x="2692" y="2883"/>
                    <a:pt x="2689" y="2883"/>
                    <a:pt x="2685" y="2883"/>
                  </a:cubicBezTo>
                  <a:lnTo>
                    <a:pt x="2706" y="2883"/>
                  </a:lnTo>
                  <a:cubicBezTo>
                    <a:pt x="2703" y="2883"/>
                    <a:pt x="2699" y="2883"/>
                    <a:pt x="2696" y="2883"/>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0" name="Google Shape;9040;p96"/>
            <p:cNvSpPr/>
            <p:nvPr/>
          </p:nvSpPr>
          <p:spPr>
            <a:xfrm>
              <a:off x="2352121" y="3487863"/>
              <a:ext cx="46475" cy="42657"/>
            </a:xfrm>
            <a:custGeom>
              <a:rect b="b" l="l" r="r" t="t"/>
              <a:pathLst>
                <a:path extrusionOk="0" h="2849" w="3104">
                  <a:moveTo>
                    <a:pt x="499" y="0"/>
                  </a:moveTo>
                  <a:cubicBezTo>
                    <a:pt x="228" y="0"/>
                    <a:pt x="0" y="337"/>
                    <a:pt x="229" y="599"/>
                  </a:cubicBezTo>
                  <a:lnTo>
                    <a:pt x="2394" y="2743"/>
                  </a:lnTo>
                  <a:cubicBezTo>
                    <a:pt x="2457" y="2827"/>
                    <a:pt x="2542" y="2848"/>
                    <a:pt x="2647" y="2848"/>
                  </a:cubicBezTo>
                  <a:lnTo>
                    <a:pt x="2626" y="2848"/>
                  </a:lnTo>
                  <a:cubicBezTo>
                    <a:pt x="2634" y="2849"/>
                    <a:pt x="2642" y="2849"/>
                    <a:pt x="2649" y="2849"/>
                  </a:cubicBezTo>
                  <a:cubicBezTo>
                    <a:pt x="2949" y="2849"/>
                    <a:pt x="3104" y="2464"/>
                    <a:pt x="2899" y="2238"/>
                  </a:cubicBezTo>
                  <a:lnTo>
                    <a:pt x="733" y="94"/>
                  </a:lnTo>
                  <a:cubicBezTo>
                    <a:pt x="658"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1" name="Google Shape;9041;p96"/>
            <p:cNvSpPr/>
            <p:nvPr/>
          </p:nvSpPr>
          <p:spPr>
            <a:xfrm>
              <a:off x="2386108" y="3453861"/>
              <a:ext cx="46475" cy="42732"/>
            </a:xfrm>
            <a:custGeom>
              <a:rect b="b" l="l" r="r" t="t"/>
              <a:pathLst>
                <a:path extrusionOk="0" h="2854" w="3104">
                  <a:moveTo>
                    <a:pt x="499" y="0"/>
                  </a:moveTo>
                  <a:cubicBezTo>
                    <a:pt x="229" y="0"/>
                    <a:pt x="1" y="338"/>
                    <a:pt x="230" y="599"/>
                  </a:cubicBezTo>
                  <a:lnTo>
                    <a:pt x="2374" y="2743"/>
                  </a:lnTo>
                  <a:cubicBezTo>
                    <a:pt x="2444" y="2813"/>
                    <a:pt x="2513" y="2854"/>
                    <a:pt x="2595" y="2854"/>
                  </a:cubicBezTo>
                  <a:cubicBezTo>
                    <a:pt x="2611" y="2854"/>
                    <a:pt x="2627" y="2852"/>
                    <a:pt x="2644" y="2849"/>
                  </a:cubicBezTo>
                  <a:lnTo>
                    <a:pt x="2644" y="2849"/>
                  </a:lnTo>
                  <a:cubicBezTo>
                    <a:pt x="2646" y="2849"/>
                    <a:pt x="2648" y="2849"/>
                    <a:pt x="2650" y="2849"/>
                  </a:cubicBezTo>
                  <a:cubicBezTo>
                    <a:pt x="2950" y="2849"/>
                    <a:pt x="3104" y="2464"/>
                    <a:pt x="2879" y="2239"/>
                  </a:cubicBezTo>
                  <a:lnTo>
                    <a:pt x="734" y="94"/>
                  </a:lnTo>
                  <a:cubicBezTo>
                    <a:pt x="659" y="28"/>
                    <a:pt x="577" y="0"/>
                    <a:pt x="499"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42" name="Google Shape;9042;p96"/>
          <p:cNvGrpSpPr/>
          <p:nvPr/>
        </p:nvGrpSpPr>
        <p:grpSpPr>
          <a:xfrm>
            <a:off x="2627712" y="3182593"/>
            <a:ext cx="365793" cy="329275"/>
            <a:chOff x="2619649" y="3352332"/>
            <a:chExt cx="365793" cy="329275"/>
          </a:xfrm>
        </p:grpSpPr>
        <p:sp>
          <p:nvSpPr>
            <p:cNvPr id="9043" name="Google Shape;9043;p96"/>
            <p:cNvSpPr/>
            <p:nvPr/>
          </p:nvSpPr>
          <p:spPr>
            <a:xfrm>
              <a:off x="2707164" y="3352332"/>
              <a:ext cx="190765" cy="72437"/>
            </a:xfrm>
            <a:custGeom>
              <a:rect b="b" l="l" r="r" t="t"/>
              <a:pathLst>
                <a:path extrusionOk="0" h="4838" w="12741">
                  <a:moveTo>
                    <a:pt x="2376" y="0"/>
                  </a:moveTo>
                  <a:cubicBezTo>
                    <a:pt x="1072" y="0"/>
                    <a:pt x="0" y="1052"/>
                    <a:pt x="0" y="2355"/>
                  </a:cubicBezTo>
                  <a:lnTo>
                    <a:pt x="0" y="4457"/>
                  </a:lnTo>
                  <a:cubicBezTo>
                    <a:pt x="0" y="4710"/>
                    <a:pt x="189" y="4836"/>
                    <a:pt x="378" y="4836"/>
                  </a:cubicBezTo>
                  <a:cubicBezTo>
                    <a:pt x="568" y="4836"/>
                    <a:pt x="757" y="4710"/>
                    <a:pt x="757" y="4457"/>
                  </a:cubicBezTo>
                  <a:lnTo>
                    <a:pt x="757" y="2355"/>
                  </a:lnTo>
                  <a:cubicBezTo>
                    <a:pt x="757" y="1472"/>
                    <a:pt x="1472" y="757"/>
                    <a:pt x="2355" y="757"/>
                  </a:cubicBezTo>
                  <a:lnTo>
                    <a:pt x="10365" y="757"/>
                  </a:lnTo>
                  <a:cubicBezTo>
                    <a:pt x="11248" y="757"/>
                    <a:pt x="11963" y="1472"/>
                    <a:pt x="11963" y="2355"/>
                  </a:cubicBezTo>
                  <a:lnTo>
                    <a:pt x="11963" y="4457"/>
                  </a:lnTo>
                  <a:cubicBezTo>
                    <a:pt x="11963" y="4668"/>
                    <a:pt x="12131" y="4836"/>
                    <a:pt x="12341" y="4836"/>
                  </a:cubicBezTo>
                  <a:cubicBezTo>
                    <a:pt x="12353" y="4837"/>
                    <a:pt x="12365" y="4838"/>
                    <a:pt x="12377" y="4838"/>
                  </a:cubicBezTo>
                  <a:cubicBezTo>
                    <a:pt x="12572" y="4838"/>
                    <a:pt x="12741" y="4676"/>
                    <a:pt x="12741" y="4457"/>
                  </a:cubicBezTo>
                  <a:lnTo>
                    <a:pt x="12741" y="2355"/>
                  </a:lnTo>
                  <a:cubicBezTo>
                    <a:pt x="12741" y="1052"/>
                    <a:pt x="11669" y="0"/>
                    <a:pt x="1036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4" name="Google Shape;9044;p96"/>
            <p:cNvSpPr/>
            <p:nvPr/>
          </p:nvSpPr>
          <p:spPr>
            <a:xfrm>
              <a:off x="2743038" y="3358306"/>
              <a:ext cx="118687" cy="29301"/>
            </a:xfrm>
            <a:custGeom>
              <a:rect b="b" l="l" r="r" t="t"/>
              <a:pathLst>
                <a:path extrusionOk="0" h="1957" w="7927">
                  <a:moveTo>
                    <a:pt x="22" y="1"/>
                  </a:moveTo>
                  <a:cubicBezTo>
                    <a:pt x="1" y="1073"/>
                    <a:pt x="884" y="1956"/>
                    <a:pt x="1977" y="1956"/>
                  </a:cubicBezTo>
                  <a:lnTo>
                    <a:pt x="5972" y="1956"/>
                  </a:lnTo>
                  <a:cubicBezTo>
                    <a:pt x="7044" y="1956"/>
                    <a:pt x="7927" y="1073"/>
                    <a:pt x="79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5" name="Google Shape;9045;p96"/>
            <p:cNvSpPr/>
            <p:nvPr/>
          </p:nvSpPr>
          <p:spPr>
            <a:xfrm>
              <a:off x="2632556" y="3552530"/>
              <a:ext cx="339666" cy="129078"/>
            </a:xfrm>
            <a:custGeom>
              <a:rect b="b" l="l" r="r" t="t"/>
              <a:pathLst>
                <a:path extrusionOk="0" h="8621" w="22686">
                  <a:moveTo>
                    <a:pt x="0" y="1"/>
                  </a:moveTo>
                  <a:lnTo>
                    <a:pt x="0" y="6687"/>
                  </a:lnTo>
                  <a:cubicBezTo>
                    <a:pt x="0" y="7759"/>
                    <a:pt x="883" y="8621"/>
                    <a:pt x="1956" y="8621"/>
                  </a:cubicBezTo>
                  <a:lnTo>
                    <a:pt x="20730" y="8621"/>
                  </a:lnTo>
                  <a:cubicBezTo>
                    <a:pt x="21803" y="8621"/>
                    <a:pt x="22686" y="7759"/>
                    <a:pt x="22686" y="6687"/>
                  </a:cubicBezTo>
                  <a:lnTo>
                    <a:pt x="22686" y="1"/>
                  </a:ln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6" name="Google Shape;9046;p96"/>
            <p:cNvSpPr/>
            <p:nvPr/>
          </p:nvSpPr>
          <p:spPr>
            <a:xfrm>
              <a:off x="2632556" y="3552530"/>
              <a:ext cx="48810" cy="129078"/>
            </a:xfrm>
            <a:custGeom>
              <a:rect b="b" l="l" r="r" t="t"/>
              <a:pathLst>
                <a:path extrusionOk="0" h="8621" w="3260">
                  <a:moveTo>
                    <a:pt x="21" y="1"/>
                  </a:moveTo>
                  <a:lnTo>
                    <a:pt x="21" y="6687"/>
                  </a:lnTo>
                  <a:cubicBezTo>
                    <a:pt x="0" y="7759"/>
                    <a:pt x="883" y="8621"/>
                    <a:pt x="1956" y="8621"/>
                  </a:cubicBezTo>
                  <a:lnTo>
                    <a:pt x="3259" y="8621"/>
                  </a:lnTo>
                  <a:cubicBezTo>
                    <a:pt x="2187" y="8621"/>
                    <a:pt x="1304" y="7759"/>
                    <a:pt x="1304" y="6687"/>
                  </a:cubicBezTo>
                  <a:lnTo>
                    <a:pt x="1304"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7" name="Google Shape;9047;p96"/>
            <p:cNvSpPr/>
            <p:nvPr/>
          </p:nvSpPr>
          <p:spPr>
            <a:xfrm>
              <a:off x="2632870" y="3552530"/>
              <a:ext cx="339352" cy="69907"/>
            </a:xfrm>
            <a:custGeom>
              <a:rect b="b" l="l" r="r" t="t"/>
              <a:pathLst>
                <a:path extrusionOk="0" h="4669" w="22665">
                  <a:moveTo>
                    <a:pt x="0" y="1"/>
                  </a:moveTo>
                  <a:lnTo>
                    <a:pt x="0" y="1956"/>
                  </a:lnTo>
                  <a:cubicBezTo>
                    <a:pt x="2839" y="3449"/>
                    <a:pt x="5950" y="4374"/>
                    <a:pt x="9167" y="4668"/>
                  </a:cubicBezTo>
                  <a:lnTo>
                    <a:pt x="13498" y="4668"/>
                  </a:lnTo>
                  <a:cubicBezTo>
                    <a:pt x="16694" y="4374"/>
                    <a:pt x="19805" y="3449"/>
                    <a:pt x="22665" y="1956"/>
                  </a:cubicBezTo>
                  <a:lnTo>
                    <a:pt x="22665"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8" name="Google Shape;9048;p96"/>
            <p:cNvSpPr/>
            <p:nvPr/>
          </p:nvSpPr>
          <p:spPr>
            <a:xfrm>
              <a:off x="2619649" y="3415606"/>
              <a:ext cx="365793" cy="177544"/>
            </a:xfrm>
            <a:custGeom>
              <a:rect b="b" l="l" r="r" t="t"/>
              <a:pathLst>
                <a:path extrusionOk="0" h="11858" w="24431">
                  <a:moveTo>
                    <a:pt x="1956" y="0"/>
                  </a:moveTo>
                  <a:cubicBezTo>
                    <a:pt x="862" y="0"/>
                    <a:pt x="0" y="862"/>
                    <a:pt x="0" y="1955"/>
                  </a:cubicBezTo>
                  <a:lnTo>
                    <a:pt x="0" y="8662"/>
                  </a:lnTo>
                  <a:cubicBezTo>
                    <a:pt x="3070" y="10449"/>
                    <a:pt x="6497" y="11543"/>
                    <a:pt x="10050" y="11858"/>
                  </a:cubicBezTo>
                  <a:lnTo>
                    <a:pt x="14381" y="11858"/>
                  </a:lnTo>
                  <a:cubicBezTo>
                    <a:pt x="17913" y="11543"/>
                    <a:pt x="21340" y="10449"/>
                    <a:pt x="24431" y="8662"/>
                  </a:cubicBezTo>
                  <a:lnTo>
                    <a:pt x="24431" y="1955"/>
                  </a:lnTo>
                  <a:cubicBezTo>
                    <a:pt x="24431" y="862"/>
                    <a:pt x="23548" y="0"/>
                    <a:pt x="22475"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49" name="Google Shape;9049;p96"/>
            <p:cNvSpPr/>
            <p:nvPr/>
          </p:nvSpPr>
          <p:spPr>
            <a:xfrm>
              <a:off x="2619649" y="3415591"/>
              <a:ext cx="48167" cy="140113"/>
            </a:xfrm>
            <a:custGeom>
              <a:rect b="b" l="l" r="r" t="t"/>
              <a:pathLst>
                <a:path extrusionOk="0" h="9358" w="3217">
                  <a:moveTo>
                    <a:pt x="1917" y="1"/>
                  </a:moveTo>
                  <a:cubicBezTo>
                    <a:pt x="842" y="1"/>
                    <a:pt x="0" y="876"/>
                    <a:pt x="0" y="1956"/>
                  </a:cubicBezTo>
                  <a:lnTo>
                    <a:pt x="0" y="8663"/>
                  </a:lnTo>
                  <a:cubicBezTo>
                    <a:pt x="421" y="8916"/>
                    <a:pt x="841" y="9147"/>
                    <a:pt x="1262" y="9357"/>
                  </a:cubicBezTo>
                  <a:lnTo>
                    <a:pt x="1262" y="1935"/>
                  </a:lnTo>
                  <a:cubicBezTo>
                    <a:pt x="1262" y="863"/>
                    <a:pt x="2145" y="1"/>
                    <a:pt x="3217" y="1"/>
                  </a:cubicBezTo>
                  <a:lnTo>
                    <a:pt x="1956" y="1"/>
                  </a:lnTo>
                  <a:cubicBezTo>
                    <a:pt x="1943" y="1"/>
                    <a:pt x="1930" y="1"/>
                    <a:pt x="191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0" name="Google Shape;9050;p96"/>
            <p:cNvSpPr/>
            <p:nvPr/>
          </p:nvSpPr>
          <p:spPr>
            <a:xfrm>
              <a:off x="2726358" y="3508151"/>
              <a:ext cx="152061" cy="81540"/>
            </a:xfrm>
            <a:custGeom>
              <a:rect b="b" l="l" r="r" t="t"/>
              <a:pathLst>
                <a:path extrusionOk="0" h="5446" w="10156">
                  <a:moveTo>
                    <a:pt x="1661" y="0"/>
                  </a:moveTo>
                  <a:cubicBezTo>
                    <a:pt x="736" y="0"/>
                    <a:pt x="1" y="736"/>
                    <a:pt x="1" y="1640"/>
                  </a:cubicBezTo>
                  <a:lnTo>
                    <a:pt x="1" y="5235"/>
                  </a:lnTo>
                  <a:cubicBezTo>
                    <a:pt x="337" y="5320"/>
                    <a:pt x="652" y="5383"/>
                    <a:pt x="989" y="5425"/>
                  </a:cubicBezTo>
                  <a:lnTo>
                    <a:pt x="989" y="1640"/>
                  </a:lnTo>
                  <a:cubicBezTo>
                    <a:pt x="989" y="1283"/>
                    <a:pt x="1283" y="989"/>
                    <a:pt x="1661" y="989"/>
                  </a:cubicBezTo>
                  <a:lnTo>
                    <a:pt x="8515" y="989"/>
                  </a:lnTo>
                  <a:cubicBezTo>
                    <a:pt x="8873" y="989"/>
                    <a:pt x="9167" y="1283"/>
                    <a:pt x="9167" y="1640"/>
                  </a:cubicBezTo>
                  <a:lnTo>
                    <a:pt x="9167" y="5446"/>
                  </a:lnTo>
                  <a:cubicBezTo>
                    <a:pt x="9504" y="5383"/>
                    <a:pt x="9840" y="5320"/>
                    <a:pt x="10155" y="5235"/>
                  </a:cubicBezTo>
                  <a:lnTo>
                    <a:pt x="10155" y="1640"/>
                  </a:lnTo>
                  <a:cubicBezTo>
                    <a:pt x="10155" y="736"/>
                    <a:pt x="9419" y="0"/>
                    <a:pt x="851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1" name="Google Shape;9051;p96"/>
            <p:cNvSpPr/>
            <p:nvPr/>
          </p:nvSpPr>
          <p:spPr>
            <a:xfrm>
              <a:off x="2770108" y="3553473"/>
              <a:ext cx="64861" cy="80926"/>
            </a:xfrm>
            <a:custGeom>
              <a:rect b="b" l="l" r="r" t="t"/>
              <a:pathLst>
                <a:path extrusionOk="0" h="5405" w="4332">
                  <a:moveTo>
                    <a:pt x="1136" y="1"/>
                  </a:moveTo>
                  <a:cubicBezTo>
                    <a:pt x="506" y="1"/>
                    <a:pt x="1" y="505"/>
                    <a:pt x="1" y="1115"/>
                  </a:cubicBezTo>
                  <a:lnTo>
                    <a:pt x="1" y="4269"/>
                  </a:lnTo>
                  <a:cubicBezTo>
                    <a:pt x="1" y="4900"/>
                    <a:pt x="506" y="5404"/>
                    <a:pt x="1136" y="5404"/>
                  </a:cubicBezTo>
                  <a:lnTo>
                    <a:pt x="3197" y="5404"/>
                  </a:lnTo>
                  <a:cubicBezTo>
                    <a:pt x="3827" y="5404"/>
                    <a:pt x="4332" y="4900"/>
                    <a:pt x="4332" y="4269"/>
                  </a:cubicBezTo>
                  <a:lnTo>
                    <a:pt x="4332" y="1115"/>
                  </a:lnTo>
                  <a:cubicBezTo>
                    <a:pt x="4332" y="505"/>
                    <a:pt x="3827" y="1"/>
                    <a:pt x="319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2" name="Google Shape;9052;p96"/>
            <p:cNvSpPr/>
            <p:nvPr/>
          </p:nvSpPr>
          <p:spPr>
            <a:xfrm>
              <a:off x="2787431" y="3572368"/>
              <a:ext cx="29915" cy="42821"/>
            </a:xfrm>
            <a:custGeom>
              <a:rect b="b" l="l" r="r" t="t"/>
              <a:pathLst>
                <a:path extrusionOk="0" h="2860" w="1998">
                  <a:moveTo>
                    <a:pt x="526" y="0"/>
                  </a:moveTo>
                  <a:cubicBezTo>
                    <a:pt x="232" y="0"/>
                    <a:pt x="21" y="232"/>
                    <a:pt x="0" y="505"/>
                  </a:cubicBezTo>
                  <a:lnTo>
                    <a:pt x="0" y="2355"/>
                  </a:lnTo>
                  <a:cubicBezTo>
                    <a:pt x="21" y="2628"/>
                    <a:pt x="232" y="2860"/>
                    <a:pt x="526" y="2860"/>
                  </a:cubicBezTo>
                  <a:lnTo>
                    <a:pt x="1472" y="2860"/>
                  </a:lnTo>
                  <a:cubicBezTo>
                    <a:pt x="1766" y="2860"/>
                    <a:pt x="1977" y="2628"/>
                    <a:pt x="1998" y="2355"/>
                  </a:cubicBezTo>
                  <a:lnTo>
                    <a:pt x="1998" y="505"/>
                  </a:lnTo>
                  <a:cubicBezTo>
                    <a:pt x="1977" y="232"/>
                    <a:pt x="1766" y="0"/>
                    <a:pt x="1472" y="0"/>
                  </a:cubicBezTo>
                  <a:close/>
                </a:path>
              </a:pathLst>
            </a:custGeom>
            <a:solidFill>
              <a:srgbClr val="99AE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53" name="Google Shape;9053;p96"/>
          <p:cNvGrpSpPr/>
          <p:nvPr/>
        </p:nvGrpSpPr>
        <p:grpSpPr>
          <a:xfrm>
            <a:off x="1304197" y="1345501"/>
            <a:ext cx="340624" cy="351944"/>
            <a:chOff x="1293760" y="1498228"/>
            <a:chExt cx="340624" cy="351944"/>
          </a:xfrm>
        </p:grpSpPr>
        <p:sp>
          <p:nvSpPr>
            <p:cNvPr id="9054" name="Google Shape;9054;p96"/>
            <p:cNvSpPr/>
            <p:nvPr/>
          </p:nvSpPr>
          <p:spPr>
            <a:xfrm>
              <a:off x="1331535" y="1498228"/>
              <a:ext cx="265388" cy="71164"/>
            </a:xfrm>
            <a:custGeom>
              <a:rect b="b" l="l" r="r" t="t"/>
              <a:pathLst>
                <a:path extrusionOk="0" h="4753" w="17725">
                  <a:moveTo>
                    <a:pt x="7002" y="1"/>
                  </a:moveTo>
                  <a:cubicBezTo>
                    <a:pt x="5677" y="22"/>
                    <a:pt x="4458" y="716"/>
                    <a:pt x="3785" y="1851"/>
                  </a:cubicBezTo>
                  <a:lnTo>
                    <a:pt x="3491" y="2355"/>
                  </a:lnTo>
                  <a:cubicBezTo>
                    <a:pt x="3196" y="2818"/>
                    <a:pt x="2692" y="3112"/>
                    <a:pt x="2124" y="3112"/>
                  </a:cubicBezTo>
                  <a:lnTo>
                    <a:pt x="1094" y="3112"/>
                  </a:lnTo>
                  <a:cubicBezTo>
                    <a:pt x="1" y="3112"/>
                    <a:pt x="1" y="4752"/>
                    <a:pt x="1094" y="4752"/>
                  </a:cubicBezTo>
                  <a:lnTo>
                    <a:pt x="2124" y="4752"/>
                  </a:lnTo>
                  <a:cubicBezTo>
                    <a:pt x="3260" y="4752"/>
                    <a:pt x="4311" y="4164"/>
                    <a:pt x="4899" y="3196"/>
                  </a:cubicBezTo>
                  <a:lnTo>
                    <a:pt x="5194" y="2692"/>
                  </a:lnTo>
                  <a:cubicBezTo>
                    <a:pt x="5572" y="2040"/>
                    <a:pt x="6266" y="1662"/>
                    <a:pt x="7002" y="1662"/>
                  </a:cubicBezTo>
                  <a:lnTo>
                    <a:pt x="10450" y="1662"/>
                  </a:lnTo>
                  <a:cubicBezTo>
                    <a:pt x="11186" y="1662"/>
                    <a:pt x="11880" y="2040"/>
                    <a:pt x="12258" y="2671"/>
                  </a:cubicBezTo>
                  <a:lnTo>
                    <a:pt x="12552" y="3175"/>
                  </a:lnTo>
                  <a:cubicBezTo>
                    <a:pt x="13141" y="4143"/>
                    <a:pt x="14192" y="4752"/>
                    <a:pt x="15328" y="4752"/>
                  </a:cubicBezTo>
                  <a:lnTo>
                    <a:pt x="16631" y="4752"/>
                  </a:lnTo>
                  <a:cubicBezTo>
                    <a:pt x="17724" y="4752"/>
                    <a:pt x="17724" y="3112"/>
                    <a:pt x="16631" y="3112"/>
                  </a:cubicBezTo>
                  <a:lnTo>
                    <a:pt x="15328" y="3112"/>
                  </a:lnTo>
                  <a:cubicBezTo>
                    <a:pt x="14781" y="3112"/>
                    <a:pt x="14255" y="2818"/>
                    <a:pt x="13982" y="2355"/>
                  </a:cubicBezTo>
                  <a:lnTo>
                    <a:pt x="13688" y="1851"/>
                  </a:lnTo>
                  <a:cubicBezTo>
                    <a:pt x="12994" y="716"/>
                    <a:pt x="11774" y="22"/>
                    <a:pt x="10450"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5" name="Google Shape;9055;p96"/>
            <p:cNvSpPr/>
            <p:nvPr/>
          </p:nvSpPr>
          <p:spPr>
            <a:xfrm>
              <a:off x="1337839" y="1585353"/>
              <a:ext cx="69263" cy="67212"/>
            </a:xfrm>
            <a:custGeom>
              <a:rect b="b" l="l" r="r" t="t"/>
              <a:pathLst>
                <a:path extrusionOk="0" h="4489" w="4626">
                  <a:moveTo>
                    <a:pt x="865" y="0"/>
                  </a:moveTo>
                  <a:cubicBezTo>
                    <a:pt x="663" y="0"/>
                    <a:pt x="463" y="79"/>
                    <a:pt x="316" y="237"/>
                  </a:cubicBezTo>
                  <a:cubicBezTo>
                    <a:pt x="0" y="552"/>
                    <a:pt x="0" y="1057"/>
                    <a:pt x="316" y="1351"/>
                  </a:cubicBezTo>
                  <a:lnTo>
                    <a:pt x="3196" y="4252"/>
                  </a:lnTo>
                  <a:cubicBezTo>
                    <a:pt x="3354" y="4410"/>
                    <a:pt x="3559" y="4489"/>
                    <a:pt x="3764" y="4489"/>
                  </a:cubicBezTo>
                  <a:cubicBezTo>
                    <a:pt x="3969" y="4489"/>
                    <a:pt x="4174" y="4410"/>
                    <a:pt x="4331" y="4252"/>
                  </a:cubicBezTo>
                  <a:cubicBezTo>
                    <a:pt x="4626" y="3937"/>
                    <a:pt x="4626" y="3432"/>
                    <a:pt x="4331" y="3117"/>
                  </a:cubicBezTo>
                  <a:lnTo>
                    <a:pt x="1430" y="237"/>
                  </a:lnTo>
                  <a:cubicBezTo>
                    <a:pt x="1272" y="79"/>
                    <a:pt x="1067" y="0"/>
                    <a:pt x="865"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6" name="Google Shape;9056;p96"/>
            <p:cNvSpPr/>
            <p:nvPr/>
          </p:nvSpPr>
          <p:spPr>
            <a:xfrm>
              <a:off x="1521042" y="1585353"/>
              <a:ext cx="69577" cy="67212"/>
            </a:xfrm>
            <a:custGeom>
              <a:rect b="b" l="l" r="r" t="t"/>
              <a:pathLst>
                <a:path extrusionOk="0" h="4489" w="4647">
                  <a:moveTo>
                    <a:pt x="3766" y="0"/>
                  </a:moveTo>
                  <a:cubicBezTo>
                    <a:pt x="3564" y="0"/>
                    <a:pt x="3364" y="79"/>
                    <a:pt x="3217" y="237"/>
                  </a:cubicBezTo>
                  <a:lnTo>
                    <a:pt x="316" y="3117"/>
                  </a:lnTo>
                  <a:cubicBezTo>
                    <a:pt x="0" y="3432"/>
                    <a:pt x="0" y="3937"/>
                    <a:pt x="316" y="4252"/>
                  </a:cubicBezTo>
                  <a:cubicBezTo>
                    <a:pt x="473" y="4410"/>
                    <a:pt x="678" y="4489"/>
                    <a:pt x="883" y="4489"/>
                  </a:cubicBezTo>
                  <a:cubicBezTo>
                    <a:pt x="1088" y="4489"/>
                    <a:pt x="1293" y="4410"/>
                    <a:pt x="1451" y="4252"/>
                  </a:cubicBezTo>
                  <a:lnTo>
                    <a:pt x="4331" y="1351"/>
                  </a:lnTo>
                  <a:cubicBezTo>
                    <a:pt x="4647" y="1057"/>
                    <a:pt x="4647" y="552"/>
                    <a:pt x="4331" y="237"/>
                  </a:cubicBezTo>
                  <a:cubicBezTo>
                    <a:pt x="4174" y="79"/>
                    <a:pt x="3969" y="0"/>
                    <a:pt x="376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7" name="Google Shape;9057;p96"/>
            <p:cNvSpPr/>
            <p:nvPr/>
          </p:nvSpPr>
          <p:spPr>
            <a:xfrm>
              <a:off x="1349173" y="1766505"/>
              <a:ext cx="87514" cy="83666"/>
            </a:xfrm>
            <a:custGeom>
              <a:rect b="b" l="l" r="r" t="t"/>
              <a:pathLst>
                <a:path extrusionOk="0" h="5588" w="5845">
                  <a:moveTo>
                    <a:pt x="4394" y="1"/>
                  </a:moveTo>
                  <a:cubicBezTo>
                    <a:pt x="4053" y="1"/>
                    <a:pt x="3711" y="132"/>
                    <a:pt x="3448" y="395"/>
                  </a:cubicBezTo>
                  <a:lnTo>
                    <a:pt x="505" y="3338"/>
                  </a:lnTo>
                  <a:cubicBezTo>
                    <a:pt x="0" y="3843"/>
                    <a:pt x="0" y="4684"/>
                    <a:pt x="505" y="5210"/>
                  </a:cubicBezTo>
                  <a:cubicBezTo>
                    <a:pt x="768" y="5462"/>
                    <a:pt x="1109" y="5588"/>
                    <a:pt x="1451" y="5588"/>
                  </a:cubicBezTo>
                  <a:cubicBezTo>
                    <a:pt x="1792" y="5588"/>
                    <a:pt x="2134" y="5462"/>
                    <a:pt x="2397" y="5210"/>
                  </a:cubicBezTo>
                  <a:lnTo>
                    <a:pt x="5340" y="2266"/>
                  </a:lnTo>
                  <a:cubicBezTo>
                    <a:pt x="5845" y="1762"/>
                    <a:pt x="5845" y="921"/>
                    <a:pt x="5340" y="395"/>
                  </a:cubicBezTo>
                  <a:cubicBezTo>
                    <a:pt x="5078" y="132"/>
                    <a:pt x="4736" y="1"/>
                    <a:pt x="4394"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8" name="Google Shape;9058;p96"/>
            <p:cNvSpPr/>
            <p:nvPr/>
          </p:nvSpPr>
          <p:spPr>
            <a:xfrm>
              <a:off x="1491457" y="1766505"/>
              <a:ext cx="87829" cy="83666"/>
            </a:xfrm>
            <a:custGeom>
              <a:rect b="b" l="l" r="r" t="t"/>
              <a:pathLst>
                <a:path extrusionOk="0" h="5588" w="5866">
                  <a:moveTo>
                    <a:pt x="1453" y="1"/>
                  </a:moveTo>
                  <a:cubicBezTo>
                    <a:pt x="1114" y="1"/>
                    <a:pt x="778" y="132"/>
                    <a:pt x="526" y="395"/>
                  </a:cubicBezTo>
                  <a:cubicBezTo>
                    <a:pt x="0" y="921"/>
                    <a:pt x="0" y="1762"/>
                    <a:pt x="526" y="2266"/>
                  </a:cubicBezTo>
                  <a:lnTo>
                    <a:pt x="3469" y="5210"/>
                  </a:lnTo>
                  <a:cubicBezTo>
                    <a:pt x="3732" y="5462"/>
                    <a:pt x="4074" y="5588"/>
                    <a:pt x="4413" y="5588"/>
                  </a:cubicBezTo>
                  <a:cubicBezTo>
                    <a:pt x="4752" y="5588"/>
                    <a:pt x="5088" y="5462"/>
                    <a:pt x="5340" y="5210"/>
                  </a:cubicBezTo>
                  <a:cubicBezTo>
                    <a:pt x="5866" y="4684"/>
                    <a:pt x="5866" y="3843"/>
                    <a:pt x="5340" y="3338"/>
                  </a:cubicBezTo>
                  <a:lnTo>
                    <a:pt x="2397" y="395"/>
                  </a:lnTo>
                  <a:cubicBezTo>
                    <a:pt x="2134" y="132"/>
                    <a:pt x="1792" y="1"/>
                    <a:pt x="1453"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59" name="Google Shape;9059;p96"/>
            <p:cNvSpPr/>
            <p:nvPr/>
          </p:nvSpPr>
          <p:spPr>
            <a:xfrm>
              <a:off x="1342870" y="1588257"/>
              <a:ext cx="242405" cy="242405"/>
            </a:xfrm>
            <a:custGeom>
              <a:rect b="b" l="l" r="r" t="t"/>
              <a:pathLst>
                <a:path extrusionOk="0" h="16190" w="16190">
                  <a:moveTo>
                    <a:pt x="8095" y="1"/>
                  </a:moveTo>
                  <a:cubicBezTo>
                    <a:pt x="3638" y="1"/>
                    <a:pt x="1" y="3617"/>
                    <a:pt x="1" y="8095"/>
                  </a:cubicBezTo>
                  <a:cubicBezTo>
                    <a:pt x="1" y="12573"/>
                    <a:pt x="3638" y="16189"/>
                    <a:pt x="8095" y="16189"/>
                  </a:cubicBezTo>
                  <a:cubicBezTo>
                    <a:pt x="12573" y="16189"/>
                    <a:pt x="16189" y="12573"/>
                    <a:pt x="16189" y="8095"/>
                  </a:cubicBezTo>
                  <a:cubicBezTo>
                    <a:pt x="16189" y="3617"/>
                    <a:pt x="12573" y="1"/>
                    <a:pt x="8095"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0" name="Google Shape;9060;p96"/>
            <p:cNvSpPr/>
            <p:nvPr/>
          </p:nvSpPr>
          <p:spPr>
            <a:xfrm>
              <a:off x="1364205" y="1611420"/>
              <a:ext cx="208792" cy="196334"/>
            </a:xfrm>
            <a:custGeom>
              <a:rect b="b" l="l" r="r" t="t"/>
              <a:pathLst>
                <a:path extrusionOk="0" h="13113" w="13945">
                  <a:moveTo>
                    <a:pt x="6722" y="1"/>
                  </a:moveTo>
                  <a:cubicBezTo>
                    <a:pt x="3431" y="1"/>
                    <a:pt x="257" y="2483"/>
                    <a:pt x="131" y="6338"/>
                  </a:cubicBezTo>
                  <a:cubicBezTo>
                    <a:pt x="1" y="10371"/>
                    <a:pt x="3274" y="13112"/>
                    <a:pt x="6717" y="13112"/>
                  </a:cubicBezTo>
                  <a:cubicBezTo>
                    <a:pt x="8264" y="13112"/>
                    <a:pt x="9846" y="12559"/>
                    <a:pt x="11169" y="11321"/>
                  </a:cubicBezTo>
                  <a:cubicBezTo>
                    <a:pt x="13818" y="8861"/>
                    <a:pt x="13944" y="4698"/>
                    <a:pt x="11464" y="2091"/>
                  </a:cubicBezTo>
                  <a:cubicBezTo>
                    <a:pt x="10113" y="648"/>
                    <a:pt x="8402" y="1"/>
                    <a:pt x="672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1" name="Google Shape;9061;p96"/>
            <p:cNvSpPr/>
            <p:nvPr/>
          </p:nvSpPr>
          <p:spPr>
            <a:xfrm>
              <a:off x="1402370" y="1612812"/>
              <a:ext cx="187620" cy="192981"/>
            </a:xfrm>
            <a:custGeom>
              <a:rect b="b" l="l" r="r" t="t"/>
              <a:pathLst>
                <a:path extrusionOk="0" h="12889" w="12531">
                  <a:moveTo>
                    <a:pt x="5361" y="1"/>
                  </a:moveTo>
                  <a:cubicBezTo>
                    <a:pt x="2250" y="589"/>
                    <a:pt x="0" y="3301"/>
                    <a:pt x="0" y="6455"/>
                  </a:cubicBezTo>
                  <a:cubicBezTo>
                    <a:pt x="0" y="9609"/>
                    <a:pt x="2250" y="12300"/>
                    <a:pt x="5361" y="12889"/>
                  </a:cubicBezTo>
                  <a:cubicBezTo>
                    <a:pt x="6581" y="12657"/>
                    <a:pt x="7695" y="12090"/>
                    <a:pt x="8620" y="11228"/>
                  </a:cubicBezTo>
                  <a:cubicBezTo>
                    <a:pt x="12531" y="7569"/>
                    <a:pt x="10618" y="1010"/>
                    <a:pt x="5361"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2" name="Google Shape;9062;p96"/>
            <p:cNvSpPr/>
            <p:nvPr/>
          </p:nvSpPr>
          <p:spPr>
            <a:xfrm>
              <a:off x="1449893" y="1635795"/>
              <a:ext cx="26456" cy="94447"/>
            </a:xfrm>
            <a:custGeom>
              <a:rect b="b" l="l" r="r" t="t"/>
              <a:pathLst>
                <a:path extrusionOk="0" h="6308" w="1767">
                  <a:moveTo>
                    <a:pt x="884" y="0"/>
                  </a:moveTo>
                  <a:cubicBezTo>
                    <a:pt x="379" y="0"/>
                    <a:pt x="1" y="400"/>
                    <a:pt x="1" y="883"/>
                  </a:cubicBezTo>
                  <a:lnTo>
                    <a:pt x="1" y="5425"/>
                  </a:lnTo>
                  <a:cubicBezTo>
                    <a:pt x="1" y="5908"/>
                    <a:pt x="379" y="6308"/>
                    <a:pt x="884" y="6308"/>
                  </a:cubicBezTo>
                  <a:cubicBezTo>
                    <a:pt x="1367" y="6308"/>
                    <a:pt x="1746" y="5908"/>
                    <a:pt x="1767" y="5425"/>
                  </a:cubicBezTo>
                  <a:lnTo>
                    <a:pt x="1767" y="883"/>
                  </a:lnTo>
                  <a:cubicBezTo>
                    <a:pt x="1746" y="400"/>
                    <a:pt x="1367" y="21"/>
                    <a:pt x="884" y="0"/>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3" name="Google Shape;9063;p96"/>
            <p:cNvSpPr/>
            <p:nvPr/>
          </p:nvSpPr>
          <p:spPr>
            <a:xfrm>
              <a:off x="1448635" y="1704414"/>
              <a:ext cx="65175" cy="62660"/>
            </a:xfrm>
            <a:custGeom>
              <a:rect b="b" l="l" r="r" t="t"/>
              <a:pathLst>
                <a:path extrusionOk="0" h="4185" w="4353">
                  <a:moveTo>
                    <a:pt x="957" y="1"/>
                  </a:moveTo>
                  <a:cubicBezTo>
                    <a:pt x="731" y="1"/>
                    <a:pt x="505" y="85"/>
                    <a:pt x="337" y="253"/>
                  </a:cubicBezTo>
                  <a:cubicBezTo>
                    <a:pt x="1" y="589"/>
                    <a:pt x="1" y="1157"/>
                    <a:pt x="337" y="1493"/>
                  </a:cubicBezTo>
                  <a:lnTo>
                    <a:pt x="2776" y="3932"/>
                  </a:lnTo>
                  <a:cubicBezTo>
                    <a:pt x="2944" y="4100"/>
                    <a:pt x="3170" y="4185"/>
                    <a:pt x="3396" y="4185"/>
                  </a:cubicBezTo>
                  <a:cubicBezTo>
                    <a:pt x="3622" y="4185"/>
                    <a:pt x="3848" y="4100"/>
                    <a:pt x="4016" y="3932"/>
                  </a:cubicBezTo>
                  <a:cubicBezTo>
                    <a:pt x="4353" y="3596"/>
                    <a:pt x="4353" y="3028"/>
                    <a:pt x="4016" y="2692"/>
                  </a:cubicBezTo>
                  <a:lnTo>
                    <a:pt x="1578" y="253"/>
                  </a:lnTo>
                  <a:cubicBezTo>
                    <a:pt x="1409" y="85"/>
                    <a:pt x="1183" y="1"/>
                    <a:pt x="957" y="1"/>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4" name="Google Shape;9064;p96"/>
            <p:cNvSpPr/>
            <p:nvPr/>
          </p:nvSpPr>
          <p:spPr>
            <a:xfrm>
              <a:off x="1293760" y="1542382"/>
              <a:ext cx="95405" cy="89655"/>
            </a:xfrm>
            <a:custGeom>
              <a:rect b="b" l="l" r="r" t="t"/>
              <a:pathLst>
                <a:path extrusionOk="0" h="5988" w="6372">
                  <a:moveTo>
                    <a:pt x="3365" y="0"/>
                  </a:moveTo>
                  <a:cubicBezTo>
                    <a:pt x="2582" y="0"/>
                    <a:pt x="1798" y="300"/>
                    <a:pt x="1199" y="899"/>
                  </a:cubicBezTo>
                  <a:lnTo>
                    <a:pt x="1094" y="983"/>
                  </a:lnTo>
                  <a:cubicBezTo>
                    <a:pt x="1" y="2203"/>
                    <a:pt x="43" y="4074"/>
                    <a:pt x="1199" y="5230"/>
                  </a:cubicBezTo>
                  <a:lnTo>
                    <a:pt x="1494" y="5546"/>
                  </a:lnTo>
                  <a:cubicBezTo>
                    <a:pt x="1798" y="5840"/>
                    <a:pt x="2193" y="5987"/>
                    <a:pt x="2587" y="5987"/>
                  </a:cubicBezTo>
                  <a:cubicBezTo>
                    <a:pt x="2981" y="5987"/>
                    <a:pt x="3375" y="5840"/>
                    <a:pt x="3680" y="5546"/>
                  </a:cubicBezTo>
                  <a:lnTo>
                    <a:pt x="5825" y="3380"/>
                  </a:lnTo>
                  <a:cubicBezTo>
                    <a:pt x="6224" y="3002"/>
                    <a:pt x="6371" y="2434"/>
                    <a:pt x="6224" y="1908"/>
                  </a:cubicBezTo>
                  <a:cubicBezTo>
                    <a:pt x="6161" y="1635"/>
                    <a:pt x="6035" y="1404"/>
                    <a:pt x="5825" y="1215"/>
                  </a:cubicBezTo>
                  <a:lnTo>
                    <a:pt x="5530" y="899"/>
                  </a:lnTo>
                  <a:cubicBezTo>
                    <a:pt x="4931" y="300"/>
                    <a:pt x="4148" y="0"/>
                    <a:pt x="3365"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5" name="Google Shape;9065;p96"/>
            <p:cNvSpPr/>
            <p:nvPr/>
          </p:nvSpPr>
          <p:spPr>
            <a:xfrm>
              <a:off x="1309511" y="1542382"/>
              <a:ext cx="77453" cy="61552"/>
            </a:xfrm>
            <a:custGeom>
              <a:rect b="b" l="l" r="r" t="t"/>
              <a:pathLst>
                <a:path extrusionOk="0" h="4111" w="5173">
                  <a:moveTo>
                    <a:pt x="2313" y="0"/>
                  </a:moveTo>
                  <a:cubicBezTo>
                    <a:pt x="1530" y="0"/>
                    <a:pt x="746" y="300"/>
                    <a:pt x="147" y="899"/>
                  </a:cubicBezTo>
                  <a:lnTo>
                    <a:pt x="42" y="983"/>
                  </a:lnTo>
                  <a:cubicBezTo>
                    <a:pt x="0" y="1866"/>
                    <a:pt x="315" y="2728"/>
                    <a:pt x="946" y="3359"/>
                  </a:cubicBezTo>
                  <a:lnTo>
                    <a:pt x="1241" y="3653"/>
                  </a:lnTo>
                  <a:cubicBezTo>
                    <a:pt x="1545" y="3958"/>
                    <a:pt x="1940" y="4111"/>
                    <a:pt x="2334" y="4111"/>
                  </a:cubicBezTo>
                  <a:cubicBezTo>
                    <a:pt x="2728" y="4111"/>
                    <a:pt x="3122" y="3958"/>
                    <a:pt x="3427" y="3653"/>
                  </a:cubicBezTo>
                  <a:lnTo>
                    <a:pt x="5172" y="1908"/>
                  </a:lnTo>
                  <a:cubicBezTo>
                    <a:pt x="5109" y="1635"/>
                    <a:pt x="4983" y="1404"/>
                    <a:pt x="4773" y="1194"/>
                  </a:cubicBezTo>
                  <a:lnTo>
                    <a:pt x="4478" y="899"/>
                  </a:lnTo>
                  <a:cubicBezTo>
                    <a:pt x="3879" y="300"/>
                    <a:pt x="3096" y="0"/>
                    <a:pt x="2313"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6" name="Google Shape;9066;p96"/>
            <p:cNvSpPr/>
            <p:nvPr/>
          </p:nvSpPr>
          <p:spPr>
            <a:xfrm>
              <a:off x="1538350" y="1542546"/>
              <a:ext cx="96034" cy="89551"/>
            </a:xfrm>
            <a:custGeom>
              <a:rect b="b" l="l" r="r" t="t"/>
              <a:pathLst>
                <a:path extrusionOk="0" h="5981" w="6414">
                  <a:moveTo>
                    <a:pt x="3077" y="1"/>
                  </a:moveTo>
                  <a:cubicBezTo>
                    <a:pt x="2281" y="1"/>
                    <a:pt x="1496" y="306"/>
                    <a:pt x="905" y="909"/>
                  </a:cubicBezTo>
                  <a:lnTo>
                    <a:pt x="610" y="1204"/>
                  </a:lnTo>
                  <a:cubicBezTo>
                    <a:pt x="1" y="1792"/>
                    <a:pt x="1" y="2780"/>
                    <a:pt x="610" y="3369"/>
                  </a:cubicBezTo>
                  <a:lnTo>
                    <a:pt x="2755" y="5535"/>
                  </a:lnTo>
                  <a:cubicBezTo>
                    <a:pt x="3041" y="5821"/>
                    <a:pt x="3434" y="5980"/>
                    <a:pt x="3835" y="5980"/>
                  </a:cubicBezTo>
                  <a:cubicBezTo>
                    <a:pt x="4023" y="5980"/>
                    <a:pt x="4213" y="5945"/>
                    <a:pt x="4395" y="5871"/>
                  </a:cubicBezTo>
                  <a:cubicBezTo>
                    <a:pt x="4605" y="5787"/>
                    <a:pt x="4773" y="5682"/>
                    <a:pt x="4920" y="5535"/>
                  </a:cubicBezTo>
                  <a:lnTo>
                    <a:pt x="5236" y="5219"/>
                  </a:lnTo>
                  <a:cubicBezTo>
                    <a:pt x="6413" y="4021"/>
                    <a:pt x="6413" y="2087"/>
                    <a:pt x="5236" y="909"/>
                  </a:cubicBezTo>
                  <a:cubicBezTo>
                    <a:pt x="5089" y="762"/>
                    <a:pt x="4941" y="636"/>
                    <a:pt x="4794" y="510"/>
                  </a:cubicBezTo>
                  <a:cubicBezTo>
                    <a:pt x="4266" y="169"/>
                    <a:pt x="3668" y="1"/>
                    <a:pt x="3077"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67" name="Google Shape;9067;p96"/>
            <p:cNvSpPr/>
            <p:nvPr/>
          </p:nvSpPr>
          <p:spPr>
            <a:xfrm>
              <a:off x="1565735" y="1550167"/>
              <a:ext cx="68649" cy="80283"/>
            </a:xfrm>
            <a:custGeom>
              <a:rect b="b" l="l" r="r" t="t"/>
              <a:pathLst>
                <a:path extrusionOk="0" h="5362" w="4585">
                  <a:moveTo>
                    <a:pt x="2965" y="1"/>
                  </a:moveTo>
                  <a:cubicBezTo>
                    <a:pt x="2187" y="22"/>
                    <a:pt x="1452" y="337"/>
                    <a:pt x="905" y="905"/>
                  </a:cubicBezTo>
                  <a:lnTo>
                    <a:pt x="590" y="1199"/>
                  </a:lnTo>
                  <a:cubicBezTo>
                    <a:pt x="1" y="1809"/>
                    <a:pt x="1" y="2776"/>
                    <a:pt x="590" y="3386"/>
                  </a:cubicBezTo>
                  <a:lnTo>
                    <a:pt x="2566" y="5362"/>
                  </a:lnTo>
                  <a:cubicBezTo>
                    <a:pt x="2776" y="5278"/>
                    <a:pt x="2944" y="5173"/>
                    <a:pt x="3091" y="5026"/>
                  </a:cubicBezTo>
                  <a:lnTo>
                    <a:pt x="3407" y="4710"/>
                  </a:lnTo>
                  <a:cubicBezTo>
                    <a:pt x="4584" y="3512"/>
                    <a:pt x="4584" y="1578"/>
                    <a:pt x="3407" y="400"/>
                  </a:cubicBezTo>
                  <a:cubicBezTo>
                    <a:pt x="3260" y="253"/>
                    <a:pt x="3112" y="127"/>
                    <a:pt x="2965" y="1"/>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68" name="Google Shape;9068;p96"/>
          <p:cNvGrpSpPr/>
          <p:nvPr/>
        </p:nvGrpSpPr>
        <p:grpSpPr>
          <a:xfrm>
            <a:off x="857663" y="1782335"/>
            <a:ext cx="406713" cy="383745"/>
            <a:chOff x="849601" y="1952074"/>
            <a:chExt cx="406713" cy="383745"/>
          </a:xfrm>
        </p:grpSpPr>
        <p:sp>
          <p:nvSpPr>
            <p:cNvPr id="9069" name="Google Shape;9069;p96"/>
            <p:cNvSpPr/>
            <p:nvPr/>
          </p:nvSpPr>
          <p:spPr>
            <a:xfrm>
              <a:off x="849601" y="2240819"/>
              <a:ext cx="130650" cy="95001"/>
            </a:xfrm>
            <a:custGeom>
              <a:rect b="b" l="l" r="r" t="t"/>
              <a:pathLst>
                <a:path extrusionOk="0" h="6345" w="8726">
                  <a:moveTo>
                    <a:pt x="4142" y="0"/>
                  </a:moveTo>
                  <a:lnTo>
                    <a:pt x="358" y="3785"/>
                  </a:lnTo>
                  <a:cubicBezTo>
                    <a:pt x="1" y="4142"/>
                    <a:pt x="127" y="4752"/>
                    <a:pt x="610" y="4941"/>
                  </a:cubicBezTo>
                  <a:lnTo>
                    <a:pt x="1746" y="5340"/>
                  </a:lnTo>
                  <a:lnTo>
                    <a:pt x="4374" y="6308"/>
                  </a:lnTo>
                  <a:cubicBezTo>
                    <a:pt x="4447" y="6332"/>
                    <a:pt x="4524" y="6344"/>
                    <a:pt x="4602" y="6344"/>
                  </a:cubicBezTo>
                  <a:cubicBezTo>
                    <a:pt x="4789" y="6344"/>
                    <a:pt x="4975" y="6273"/>
                    <a:pt x="5109" y="6139"/>
                  </a:cubicBezTo>
                  <a:lnTo>
                    <a:pt x="8726" y="2523"/>
                  </a:lnTo>
                  <a:lnTo>
                    <a:pt x="7695" y="3532"/>
                  </a:lnTo>
                  <a:lnTo>
                    <a:pt x="6644" y="442"/>
                  </a:lnTo>
                  <a:lnTo>
                    <a:pt x="4142"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0" name="Google Shape;9070;p96"/>
            <p:cNvSpPr/>
            <p:nvPr/>
          </p:nvSpPr>
          <p:spPr>
            <a:xfrm>
              <a:off x="875728" y="2284494"/>
              <a:ext cx="75252" cy="51326"/>
            </a:xfrm>
            <a:custGeom>
              <a:rect b="b" l="l" r="r" t="t"/>
              <a:pathLst>
                <a:path extrusionOk="0" h="3428" w="5026">
                  <a:moveTo>
                    <a:pt x="2947" y="0"/>
                  </a:moveTo>
                  <a:cubicBezTo>
                    <a:pt x="2623" y="0"/>
                    <a:pt x="2303" y="121"/>
                    <a:pt x="2061" y="363"/>
                  </a:cubicBezTo>
                  <a:lnTo>
                    <a:pt x="1" y="2423"/>
                  </a:lnTo>
                  <a:lnTo>
                    <a:pt x="2629" y="3391"/>
                  </a:lnTo>
                  <a:cubicBezTo>
                    <a:pt x="2702" y="3415"/>
                    <a:pt x="2779" y="3427"/>
                    <a:pt x="2857" y="3427"/>
                  </a:cubicBezTo>
                  <a:cubicBezTo>
                    <a:pt x="3044" y="3427"/>
                    <a:pt x="3230" y="3356"/>
                    <a:pt x="3364" y="3222"/>
                  </a:cubicBezTo>
                  <a:lnTo>
                    <a:pt x="5025" y="1561"/>
                  </a:lnTo>
                  <a:lnTo>
                    <a:pt x="3848" y="363"/>
                  </a:lnTo>
                  <a:cubicBezTo>
                    <a:pt x="3596" y="121"/>
                    <a:pt x="3270" y="0"/>
                    <a:pt x="2947"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1" name="Google Shape;9071;p96"/>
            <p:cNvSpPr/>
            <p:nvPr/>
          </p:nvSpPr>
          <p:spPr>
            <a:xfrm>
              <a:off x="890520" y="2158335"/>
              <a:ext cx="156777" cy="155519"/>
            </a:xfrm>
            <a:custGeom>
              <a:rect b="b" l="l" r="r" t="t"/>
              <a:pathLst>
                <a:path extrusionOk="0" h="10387" w="10471">
                  <a:moveTo>
                    <a:pt x="3512" y="1"/>
                  </a:moveTo>
                  <a:lnTo>
                    <a:pt x="1199" y="2314"/>
                  </a:lnTo>
                  <a:lnTo>
                    <a:pt x="337" y="3176"/>
                  </a:lnTo>
                  <a:cubicBezTo>
                    <a:pt x="1" y="3512"/>
                    <a:pt x="1" y="4080"/>
                    <a:pt x="337" y="4416"/>
                  </a:cubicBezTo>
                  <a:lnTo>
                    <a:pt x="6056" y="10135"/>
                  </a:lnTo>
                  <a:cubicBezTo>
                    <a:pt x="6224" y="10303"/>
                    <a:pt x="6450" y="10387"/>
                    <a:pt x="6676" y="10387"/>
                  </a:cubicBezTo>
                  <a:cubicBezTo>
                    <a:pt x="6902" y="10387"/>
                    <a:pt x="7128" y="10303"/>
                    <a:pt x="7296" y="10135"/>
                  </a:cubicBezTo>
                  <a:lnTo>
                    <a:pt x="8158" y="9273"/>
                  </a:lnTo>
                  <a:lnTo>
                    <a:pt x="10471" y="6960"/>
                  </a:lnTo>
                  <a:lnTo>
                    <a:pt x="3512"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2" name="Google Shape;9072;p96"/>
            <p:cNvSpPr/>
            <p:nvPr/>
          </p:nvSpPr>
          <p:spPr>
            <a:xfrm>
              <a:off x="890206" y="2158335"/>
              <a:ext cx="157091" cy="138840"/>
            </a:xfrm>
            <a:custGeom>
              <a:rect b="b" l="l" r="r" t="t"/>
              <a:pathLst>
                <a:path extrusionOk="0" h="9273" w="10492">
                  <a:moveTo>
                    <a:pt x="3533" y="1"/>
                  </a:moveTo>
                  <a:lnTo>
                    <a:pt x="358" y="3176"/>
                  </a:lnTo>
                  <a:cubicBezTo>
                    <a:pt x="1" y="3512"/>
                    <a:pt x="1" y="4059"/>
                    <a:pt x="358" y="4416"/>
                  </a:cubicBezTo>
                  <a:lnTo>
                    <a:pt x="821" y="4878"/>
                  </a:lnTo>
                  <a:lnTo>
                    <a:pt x="1472" y="4227"/>
                  </a:lnTo>
                  <a:cubicBezTo>
                    <a:pt x="1704" y="3995"/>
                    <a:pt x="2003" y="3880"/>
                    <a:pt x="2303" y="3880"/>
                  </a:cubicBezTo>
                  <a:cubicBezTo>
                    <a:pt x="2602" y="3880"/>
                    <a:pt x="2902" y="3995"/>
                    <a:pt x="3133" y="4227"/>
                  </a:cubicBezTo>
                  <a:lnTo>
                    <a:pt x="8179" y="9273"/>
                  </a:lnTo>
                  <a:lnTo>
                    <a:pt x="10492" y="6960"/>
                  </a:lnTo>
                  <a:lnTo>
                    <a:pt x="3869" y="337"/>
                  </a:lnTo>
                  <a:lnTo>
                    <a:pt x="353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3" name="Google Shape;9073;p96"/>
            <p:cNvSpPr/>
            <p:nvPr/>
          </p:nvSpPr>
          <p:spPr>
            <a:xfrm>
              <a:off x="903741" y="1952074"/>
              <a:ext cx="352572" cy="349817"/>
            </a:xfrm>
            <a:custGeom>
              <a:rect b="b" l="l" r="r" t="t"/>
              <a:pathLst>
                <a:path extrusionOk="0" h="23364" w="23548">
                  <a:moveTo>
                    <a:pt x="15086" y="1"/>
                  </a:moveTo>
                  <a:cubicBezTo>
                    <a:pt x="14607" y="1"/>
                    <a:pt x="14129" y="185"/>
                    <a:pt x="13772" y="552"/>
                  </a:cubicBezTo>
                  <a:lnTo>
                    <a:pt x="1" y="14323"/>
                  </a:lnTo>
                  <a:lnTo>
                    <a:pt x="9041" y="23364"/>
                  </a:lnTo>
                  <a:lnTo>
                    <a:pt x="22812" y="9593"/>
                  </a:lnTo>
                  <a:cubicBezTo>
                    <a:pt x="23548" y="8878"/>
                    <a:pt x="23548" y="7680"/>
                    <a:pt x="22812" y="6965"/>
                  </a:cubicBezTo>
                  <a:lnTo>
                    <a:pt x="16400" y="552"/>
                  </a:lnTo>
                  <a:cubicBezTo>
                    <a:pt x="16042" y="185"/>
                    <a:pt x="15564" y="1"/>
                    <a:pt x="15086" y="1"/>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4" name="Google Shape;9074;p96"/>
            <p:cNvSpPr/>
            <p:nvPr/>
          </p:nvSpPr>
          <p:spPr>
            <a:xfrm>
              <a:off x="903741" y="1952074"/>
              <a:ext cx="258141" cy="227372"/>
            </a:xfrm>
            <a:custGeom>
              <a:rect b="b" l="l" r="r" t="t"/>
              <a:pathLst>
                <a:path extrusionOk="0" h="15186" w="17241">
                  <a:moveTo>
                    <a:pt x="17235" y="1409"/>
                  </a:moveTo>
                  <a:lnTo>
                    <a:pt x="17241" y="1414"/>
                  </a:lnTo>
                  <a:cubicBezTo>
                    <a:pt x="17239" y="1413"/>
                    <a:pt x="17237" y="1411"/>
                    <a:pt x="17235" y="1409"/>
                  </a:cubicBezTo>
                  <a:close/>
                  <a:moveTo>
                    <a:pt x="15078" y="1"/>
                  </a:moveTo>
                  <a:cubicBezTo>
                    <a:pt x="14602" y="1"/>
                    <a:pt x="14129" y="185"/>
                    <a:pt x="13772" y="552"/>
                  </a:cubicBezTo>
                  <a:lnTo>
                    <a:pt x="1" y="14323"/>
                  </a:lnTo>
                  <a:lnTo>
                    <a:pt x="863" y="15185"/>
                  </a:lnTo>
                  <a:lnTo>
                    <a:pt x="14634" y="1414"/>
                  </a:lnTo>
                  <a:cubicBezTo>
                    <a:pt x="14991" y="1047"/>
                    <a:pt x="15464" y="863"/>
                    <a:pt x="15937" y="863"/>
                  </a:cubicBezTo>
                  <a:cubicBezTo>
                    <a:pt x="16408" y="863"/>
                    <a:pt x="16878" y="1045"/>
                    <a:pt x="17235" y="1409"/>
                  </a:cubicBezTo>
                  <a:lnTo>
                    <a:pt x="17235" y="1409"/>
                  </a:lnTo>
                  <a:lnTo>
                    <a:pt x="16400" y="552"/>
                  </a:lnTo>
                  <a:cubicBezTo>
                    <a:pt x="16032" y="185"/>
                    <a:pt x="15553" y="1"/>
                    <a:pt x="1507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5" name="Google Shape;9075;p96"/>
            <p:cNvSpPr/>
            <p:nvPr/>
          </p:nvSpPr>
          <p:spPr>
            <a:xfrm>
              <a:off x="989054" y="2039274"/>
              <a:ext cx="178817" cy="175268"/>
            </a:xfrm>
            <a:custGeom>
              <a:rect b="b" l="l" r="r" t="t"/>
              <a:pathLst>
                <a:path extrusionOk="0" h="11706" w="11943">
                  <a:moveTo>
                    <a:pt x="8126" y="0"/>
                  </a:moveTo>
                  <a:cubicBezTo>
                    <a:pt x="7811" y="0"/>
                    <a:pt x="7495" y="121"/>
                    <a:pt x="7254" y="363"/>
                  </a:cubicBezTo>
                  <a:lnTo>
                    <a:pt x="484" y="7133"/>
                  </a:lnTo>
                  <a:cubicBezTo>
                    <a:pt x="0" y="7616"/>
                    <a:pt x="0" y="8394"/>
                    <a:pt x="484" y="8878"/>
                  </a:cubicBezTo>
                  <a:lnTo>
                    <a:pt x="2965" y="11359"/>
                  </a:lnTo>
                  <a:cubicBezTo>
                    <a:pt x="3207" y="11590"/>
                    <a:pt x="3522" y="11706"/>
                    <a:pt x="3837" y="11706"/>
                  </a:cubicBezTo>
                  <a:cubicBezTo>
                    <a:pt x="4153" y="11706"/>
                    <a:pt x="4468" y="11590"/>
                    <a:pt x="4710" y="11359"/>
                  </a:cubicBezTo>
                  <a:lnTo>
                    <a:pt x="11480" y="4589"/>
                  </a:lnTo>
                  <a:cubicBezTo>
                    <a:pt x="11942" y="4105"/>
                    <a:pt x="11942" y="3327"/>
                    <a:pt x="11480" y="2844"/>
                  </a:cubicBezTo>
                  <a:lnTo>
                    <a:pt x="8999" y="363"/>
                  </a:lnTo>
                  <a:cubicBezTo>
                    <a:pt x="8757" y="121"/>
                    <a:pt x="8442" y="0"/>
                    <a:pt x="8126"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76" name="Google Shape;9076;p96"/>
          <p:cNvGrpSpPr/>
          <p:nvPr/>
        </p:nvGrpSpPr>
        <p:grpSpPr>
          <a:xfrm>
            <a:off x="2261934" y="2723626"/>
            <a:ext cx="203985" cy="355417"/>
            <a:chOff x="2253871" y="2893365"/>
            <a:chExt cx="203985" cy="355417"/>
          </a:xfrm>
        </p:grpSpPr>
        <p:sp>
          <p:nvSpPr>
            <p:cNvPr id="9077" name="Google Shape;9077;p96"/>
            <p:cNvSpPr/>
            <p:nvPr/>
          </p:nvSpPr>
          <p:spPr>
            <a:xfrm>
              <a:off x="2329722" y="3200915"/>
              <a:ext cx="51326" cy="47553"/>
            </a:xfrm>
            <a:custGeom>
              <a:rect b="b" l="l" r="r" t="t"/>
              <a:pathLst>
                <a:path extrusionOk="0" h="3176" w="3428">
                  <a:moveTo>
                    <a:pt x="1" y="1"/>
                  </a:moveTo>
                  <a:lnTo>
                    <a:pt x="1" y="2229"/>
                  </a:lnTo>
                  <a:cubicBezTo>
                    <a:pt x="1" y="2755"/>
                    <a:pt x="421" y="3175"/>
                    <a:pt x="968" y="3175"/>
                  </a:cubicBezTo>
                  <a:lnTo>
                    <a:pt x="2482" y="3175"/>
                  </a:lnTo>
                  <a:cubicBezTo>
                    <a:pt x="2986" y="3175"/>
                    <a:pt x="3407" y="2755"/>
                    <a:pt x="3428" y="2250"/>
                  </a:cubicBezTo>
                  <a:lnTo>
                    <a:pt x="3428" y="1"/>
                  </a:ln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8" name="Google Shape;9078;p96"/>
            <p:cNvSpPr/>
            <p:nvPr/>
          </p:nvSpPr>
          <p:spPr>
            <a:xfrm>
              <a:off x="2342628" y="3200915"/>
              <a:ext cx="38419" cy="47867"/>
            </a:xfrm>
            <a:custGeom>
              <a:rect b="b" l="l" r="r" t="t"/>
              <a:pathLst>
                <a:path extrusionOk="0" h="3197" w="2566">
                  <a:moveTo>
                    <a:pt x="863" y="1"/>
                  </a:moveTo>
                  <a:lnTo>
                    <a:pt x="863" y="2250"/>
                  </a:lnTo>
                  <a:cubicBezTo>
                    <a:pt x="842" y="2734"/>
                    <a:pt x="484" y="3133"/>
                    <a:pt x="1" y="3196"/>
                  </a:cubicBezTo>
                  <a:lnTo>
                    <a:pt x="1620" y="3196"/>
                  </a:lnTo>
                  <a:cubicBezTo>
                    <a:pt x="2145" y="3196"/>
                    <a:pt x="2566" y="2755"/>
                    <a:pt x="2566" y="2229"/>
                  </a:cubicBezTo>
                  <a:lnTo>
                    <a:pt x="2566"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79" name="Google Shape;9079;p96"/>
            <p:cNvSpPr/>
            <p:nvPr/>
          </p:nvSpPr>
          <p:spPr>
            <a:xfrm>
              <a:off x="2253871" y="2893365"/>
              <a:ext cx="203985" cy="326775"/>
            </a:xfrm>
            <a:custGeom>
              <a:rect b="b" l="l" r="r" t="t"/>
              <a:pathLst>
                <a:path extrusionOk="0" h="21825" w="13624">
                  <a:moveTo>
                    <a:pt x="5256" y="1"/>
                  </a:moveTo>
                  <a:cubicBezTo>
                    <a:pt x="2355" y="1"/>
                    <a:pt x="0" y="2355"/>
                    <a:pt x="0" y="5257"/>
                  </a:cubicBezTo>
                  <a:lnTo>
                    <a:pt x="0" y="17514"/>
                  </a:lnTo>
                  <a:cubicBezTo>
                    <a:pt x="0" y="19890"/>
                    <a:pt x="1934" y="21824"/>
                    <a:pt x="4310" y="21824"/>
                  </a:cubicBezTo>
                  <a:lnTo>
                    <a:pt x="9314" y="21824"/>
                  </a:lnTo>
                  <a:cubicBezTo>
                    <a:pt x="11690" y="21824"/>
                    <a:pt x="13624" y="19890"/>
                    <a:pt x="13624" y="17514"/>
                  </a:cubicBezTo>
                  <a:lnTo>
                    <a:pt x="13624" y="5257"/>
                  </a:lnTo>
                  <a:cubicBezTo>
                    <a:pt x="13624" y="2355"/>
                    <a:pt x="11269" y="1"/>
                    <a:pt x="8368" y="1"/>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0" name="Google Shape;9080;p96"/>
            <p:cNvSpPr/>
            <p:nvPr/>
          </p:nvSpPr>
          <p:spPr>
            <a:xfrm>
              <a:off x="2326578" y="2893365"/>
              <a:ext cx="131279" cy="326775"/>
            </a:xfrm>
            <a:custGeom>
              <a:rect b="b" l="l" r="r" t="t"/>
              <a:pathLst>
                <a:path extrusionOk="0" h="21825" w="8768">
                  <a:moveTo>
                    <a:pt x="400" y="1"/>
                  </a:moveTo>
                  <a:cubicBezTo>
                    <a:pt x="274" y="1"/>
                    <a:pt x="127" y="1"/>
                    <a:pt x="1" y="22"/>
                  </a:cubicBezTo>
                  <a:cubicBezTo>
                    <a:pt x="2734" y="232"/>
                    <a:pt x="4836" y="2503"/>
                    <a:pt x="4836" y="5257"/>
                  </a:cubicBezTo>
                  <a:lnTo>
                    <a:pt x="4836" y="17514"/>
                  </a:lnTo>
                  <a:cubicBezTo>
                    <a:pt x="4836" y="19890"/>
                    <a:pt x="2923" y="21824"/>
                    <a:pt x="547" y="21824"/>
                  </a:cubicBezTo>
                  <a:lnTo>
                    <a:pt x="4458" y="21824"/>
                  </a:lnTo>
                  <a:cubicBezTo>
                    <a:pt x="6834" y="21824"/>
                    <a:pt x="8768" y="19890"/>
                    <a:pt x="8768" y="17514"/>
                  </a:cubicBezTo>
                  <a:lnTo>
                    <a:pt x="8768" y="5257"/>
                  </a:lnTo>
                  <a:cubicBezTo>
                    <a:pt x="8747" y="2355"/>
                    <a:pt x="6413" y="1"/>
                    <a:pt x="3512"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1" name="Google Shape;9081;p96"/>
            <p:cNvSpPr/>
            <p:nvPr/>
          </p:nvSpPr>
          <p:spPr>
            <a:xfrm>
              <a:off x="2350504" y="2893365"/>
              <a:ext cx="10720" cy="58093"/>
            </a:xfrm>
            <a:custGeom>
              <a:rect b="b" l="l" r="r" t="t"/>
              <a:pathLst>
                <a:path extrusionOk="0" h="3880" w="716">
                  <a:moveTo>
                    <a:pt x="1" y="1"/>
                  </a:moveTo>
                  <a:cubicBezTo>
                    <a:pt x="1" y="22"/>
                    <a:pt x="1" y="22"/>
                    <a:pt x="1" y="43"/>
                  </a:cubicBezTo>
                  <a:lnTo>
                    <a:pt x="1" y="3533"/>
                  </a:lnTo>
                  <a:cubicBezTo>
                    <a:pt x="1" y="3764"/>
                    <a:pt x="179" y="3880"/>
                    <a:pt x="358" y="3880"/>
                  </a:cubicBezTo>
                  <a:cubicBezTo>
                    <a:pt x="537" y="3880"/>
                    <a:pt x="715" y="3764"/>
                    <a:pt x="715" y="3533"/>
                  </a:cubicBezTo>
                  <a:lnTo>
                    <a:pt x="715" y="43"/>
                  </a:lnTo>
                  <a:cubicBezTo>
                    <a:pt x="715" y="22"/>
                    <a:pt x="715" y="1"/>
                    <a:pt x="715"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2" name="Google Shape;9082;p96"/>
            <p:cNvSpPr/>
            <p:nvPr/>
          </p:nvSpPr>
          <p:spPr>
            <a:xfrm>
              <a:off x="2330036" y="2946248"/>
              <a:ext cx="51326" cy="50068"/>
            </a:xfrm>
            <a:custGeom>
              <a:rect b="b" l="l" r="r" t="t"/>
              <a:pathLst>
                <a:path extrusionOk="0" h="3344" w="3428">
                  <a:moveTo>
                    <a:pt x="1725" y="1"/>
                  </a:moveTo>
                  <a:cubicBezTo>
                    <a:pt x="779" y="1"/>
                    <a:pt x="1" y="758"/>
                    <a:pt x="1" y="1704"/>
                  </a:cubicBezTo>
                  <a:lnTo>
                    <a:pt x="1" y="2377"/>
                  </a:lnTo>
                  <a:cubicBezTo>
                    <a:pt x="1" y="2902"/>
                    <a:pt x="442" y="3344"/>
                    <a:pt x="968" y="3344"/>
                  </a:cubicBezTo>
                  <a:lnTo>
                    <a:pt x="2482" y="3344"/>
                  </a:lnTo>
                  <a:cubicBezTo>
                    <a:pt x="3007" y="3344"/>
                    <a:pt x="3428" y="2902"/>
                    <a:pt x="3428" y="2377"/>
                  </a:cubicBezTo>
                  <a:lnTo>
                    <a:pt x="3428" y="1704"/>
                  </a:lnTo>
                  <a:cubicBezTo>
                    <a:pt x="3428" y="758"/>
                    <a:pt x="2671" y="1"/>
                    <a:pt x="1725" y="1"/>
                  </a:cubicBezTo>
                  <a:close/>
                </a:path>
              </a:pathLst>
            </a:custGeom>
            <a:solidFill>
              <a:srgbClr val="7B90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3" name="Google Shape;9083;p96"/>
            <p:cNvSpPr/>
            <p:nvPr/>
          </p:nvSpPr>
          <p:spPr>
            <a:xfrm>
              <a:off x="2342943" y="2946248"/>
              <a:ext cx="38419" cy="49754"/>
            </a:xfrm>
            <a:custGeom>
              <a:rect b="b" l="l" r="r" t="t"/>
              <a:pathLst>
                <a:path extrusionOk="0" h="3323" w="2566">
                  <a:moveTo>
                    <a:pt x="863" y="1"/>
                  </a:moveTo>
                  <a:cubicBezTo>
                    <a:pt x="548" y="1"/>
                    <a:pt x="253" y="64"/>
                    <a:pt x="1" y="232"/>
                  </a:cubicBezTo>
                  <a:cubicBezTo>
                    <a:pt x="527" y="526"/>
                    <a:pt x="863" y="1094"/>
                    <a:pt x="863" y="1704"/>
                  </a:cubicBezTo>
                  <a:lnTo>
                    <a:pt x="863" y="2377"/>
                  </a:lnTo>
                  <a:cubicBezTo>
                    <a:pt x="863" y="2860"/>
                    <a:pt x="484" y="3281"/>
                    <a:pt x="1" y="3323"/>
                  </a:cubicBezTo>
                  <a:lnTo>
                    <a:pt x="1620" y="3323"/>
                  </a:lnTo>
                  <a:cubicBezTo>
                    <a:pt x="2145" y="3323"/>
                    <a:pt x="2566" y="2902"/>
                    <a:pt x="2566" y="2377"/>
                  </a:cubicBezTo>
                  <a:lnTo>
                    <a:pt x="2566" y="1704"/>
                  </a:lnTo>
                  <a:cubicBezTo>
                    <a:pt x="2566" y="758"/>
                    <a:pt x="1809" y="1"/>
                    <a:pt x="863" y="1"/>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4" name="Google Shape;9084;p96"/>
            <p:cNvSpPr/>
            <p:nvPr/>
          </p:nvSpPr>
          <p:spPr>
            <a:xfrm>
              <a:off x="2254186" y="3012037"/>
              <a:ext cx="32116" cy="118073"/>
            </a:xfrm>
            <a:custGeom>
              <a:rect b="b" l="l" r="r" t="t"/>
              <a:pathLst>
                <a:path extrusionOk="0" h="7886" w="2145">
                  <a:moveTo>
                    <a:pt x="0" y="1"/>
                  </a:moveTo>
                  <a:lnTo>
                    <a:pt x="0" y="7885"/>
                  </a:lnTo>
                  <a:lnTo>
                    <a:pt x="1177" y="7885"/>
                  </a:lnTo>
                  <a:cubicBezTo>
                    <a:pt x="1724" y="7885"/>
                    <a:pt x="2145" y="7444"/>
                    <a:pt x="2145" y="6918"/>
                  </a:cubicBezTo>
                  <a:lnTo>
                    <a:pt x="2145" y="947"/>
                  </a:lnTo>
                  <a:cubicBezTo>
                    <a:pt x="2145" y="421"/>
                    <a:pt x="1703" y="1"/>
                    <a:pt x="1177"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5" name="Google Shape;9085;p96"/>
            <p:cNvSpPr/>
            <p:nvPr/>
          </p:nvSpPr>
          <p:spPr>
            <a:xfrm>
              <a:off x="2255758" y="3012037"/>
              <a:ext cx="30544" cy="117759"/>
            </a:xfrm>
            <a:custGeom>
              <a:rect b="b" l="l" r="r" t="t"/>
              <a:pathLst>
                <a:path extrusionOk="0" h="7865" w="2040">
                  <a:moveTo>
                    <a:pt x="0" y="1"/>
                  </a:moveTo>
                  <a:cubicBezTo>
                    <a:pt x="526" y="1"/>
                    <a:pt x="967" y="421"/>
                    <a:pt x="967" y="947"/>
                  </a:cubicBezTo>
                  <a:lnTo>
                    <a:pt x="967" y="6918"/>
                  </a:lnTo>
                  <a:cubicBezTo>
                    <a:pt x="967" y="7444"/>
                    <a:pt x="526" y="7864"/>
                    <a:pt x="0" y="7864"/>
                  </a:cubicBezTo>
                  <a:lnTo>
                    <a:pt x="1072" y="7864"/>
                  </a:lnTo>
                  <a:cubicBezTo>
                    <a:pt x="1598" y="7864"/>
                    <a:pt x="2040" y="7444"/>
                    <a:pt x="2040" y="6918"/>
                  </a:cubicBezTo>
                  <a:lnTo>
                    <a:pt x="2040" y="947"/>
                  </a:lnTo>
                  <a:cubicBezTo>
                    <a:pt x="2040" y="421"/>
                    <a:pt x="1598" y="1"/>
                    <a:pt x="1072"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6" name="Google Shape;9086;p96"/>
            <p:cNvSpPr/>
            <p:nvPr/>
          </p:nvSpPr>
          <p:spPr>
            <a:xfrm>
              <a:off x="2425426" y="3012037"/>
              <a:ext cx="32430" cy="118073"/>
            </a:xfrm>
            <a:custGeom>
              <a:rect b="b" l="l" r="r" t="t"/>
              <a:pathLst>
                <a:path extrusionOk="0" h="7886" w="2166">
                  <a:moveTo>
                    <a:pt x="931" y="0"/>
                  </a:moveTo>
                  <a:cubicBezTo>
                    <a:pt x="422" y="0"/>
                    <a:pt x="1" y="434"/>
                    <a:pt x="21" y="947"/>
                  </a:cubicBezTo>
                  <a:lnTo>
                    <a:pt x="21" y="6918"/>
                  </a:lnTo>
                  <a:cubicBezTo>
                    <a:pt x="21" y="7444"/>
                    <a:pt x="442" y="7885"/>
                    <a:pt x="967" y="7885"/>
                  </a:cubicBezTo>
                  <a:lnTo>
                    <a:pt x="2166" y="7885"/>
                  </a:lnTo>
                  <a:lnTo>
                    <a:pt x="2166" y="1"/>
                  </a:lnTo>
                  <a:lnTo>
                    <a:pt x="967" y="1"/>
                  </a:lnTo>
                  <a:cubicBezTo>
                    <a:pt x="955" y="0"/>
                    <a:pt x="943" y="0"/>
                    <a:pt x="931"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87" name="Google Shape;9087;p96"/>
            <p:cNvSpPr/>
            <p:nvPr/>
          </p:nvSpPr>
          <p:spPr>
            <a:xfrm>
              <a:off x="2441791" y="3012037"/>
              <a:ext cx="16065" cy="118073"/>
            </a:xfrm>
            <a:custGeom>
              <a:rect b="b" l="l" r="r" t="t"/>
              <a:pathLst>
                <a:path extrusionOk="0" h="7886" w="1073">
                  <a:moveTo>
                    <a:pt x="1" y="1"/>
                  </a:moveTo>
                  <a:lnTo>
                    <a:pt x="1" y="7885"/>
                  </a:lnTo>
                  <a:lnTo>
                    <a:pt x="1073" y="7885"/>
                  </a:lnTo>
                  <a:lnTo>
                    <a:pt x="1073" y="1"/>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088" name="Google Shape;9088;p96"/>
          <p:cNvGrpSpPr/>
          <p:nvPr/>
        </p:nvGrpSpPr>
        <p:grpSpPr>
          <a:xfrm>
            <a:off x="2199603" y="2238861"/>
            <a:ext cx="308823" cy="342571"/>
            <a:chOff x="2191541" y="2408601"/>
            <a:chExt cx="308823" cy="342571"/>
          </a:xfrm>
        </p:grpSpPr>
        <p:sp>
          <p:nvSpPr>
            <p:cNvPr id="9089" name="Google Shape;9089;p96"/>
            <p:cNvSpPr/>
            <p:nvPr/>
          </p:nvSpPr>
          <p:spPr>
            <a:xfrm>
              <a:off x="2222384" y="2722754"/>
              <a:ext cx="22054" cy="28418"/>
            </a:xfrm>
            <a:custGeom>
              <a:rect b="b" l="l" r="r" t="t"/>
              <a:pathLst>
                <a:path extrusionOk="0" h="1898" w="1473">
                  <a:moveTo>
                    <a:pt x="43" y="1"/>
                  </a:moveTo>
                  <a:lnTo>
                    <a:pt x="1" y="1640"/>
                  </a:lnTo>
                  <a:cubicBezTo>
                    <a:pt x="1" y="1798"/>
                    <a:pt x="128" y="1898"/>
                    <a:pt x="256" y="1898"/>
                  </a:cubicBezTo>
                  <a:cubicBezTo>
                    <a:pt x="315" y="1898"/>
                    <a:pt x="374" y="1876"/>
                    <a:pt x="421" y="1830"/>
                  </a:cubicBezTo>
                  <a:lnTo>
                    <a:pt x="1472" y="631"/>
                  </a:lnTo>
                  <a:lnTo>
                    <a:pt x="43"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0" name="Google Shape;9090;p96"/>
            <p:cNvSpPr/>
            <p:nvPr/>
          </p:nvSpPr>
          <p:spPr>
            <a:xfrm>
              <a:off x="2447451" y="2724640"/>
              <a:ext cx="22054" cy="26456"/>
            </a:xfrm>
            <a:custGeom>
              <a:rect b="b" l="l" r="r" t="t"/>
              <a:pathLst>
                <a:path extrusionOk="0" h="1767" w="1473">
                  <a:moveTo>
                    <a:pt x="1410" y="1"/>
                  </a:moveTo>
                  <a:lnTo>
                    <a:pt x="1" y="526"/>
                  </a:lnTo>
                  <a:lnTo>
                    <a:pt x="1031" y="1683"/>
                  </a:lnTo>
                  <a:cubicBezTo>
                    <a:pt x="1082" y="1741"/>
                    <a:pt x="1147" y="1766"/>
                    <a:pt x="1213" y="1766"/>
                  </a:cubicBezTo>
                  <a:cubicBezTo>
                    <a:pt x="1337" y="1766"/>
                    <a:pt x="1459" y="1673"/>
                    <a:pt x="1473" y="1535"/>
                  </a:cubicBezTo>
                  <a:lnTo>
                    <a:pt x="1410" y="1"/>
                  </a:ln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1" name="Google Shape;9091;p96"/>
            <p:cNvSpPr/>
            <p:nvPr/>
          </p:nvSpPr>
          <p:spPr>
            <a:xfrm>
              <a:off x="2191541" y="2611313"/>
              <a:ext cx="308823" cy="16709"/>
            </a:xfrm>
            <a:custGeom>
              <a:rect b="b" l="l" r="r" t="t"/>
              <a:pathLst>
                <a:path extrusionOk="0" h="1116" w="20626">
                  <a:moveTo>
                    <a:pt x="526" y="1"/>
                  </a:moveTo>
                  <a:cubicBezTo>
                    <a:pt x="231" y="1"/>
                    <a:pt x="0" y="253"/>
                    <a:pt x="0" y="527"/>
                  </a:cubicBezTo>
                  <a:lnTo>
                    <a:pt x="0" y="590"/>
                  </a:lnTo>
                  <a:cubicBezTo>
                    <a:pt x="0" y="884"/>
                    <a:pt x="231" y="1115"/>
                    <a:pt x="526" y="1115"/>
                  </a:cubicBezTo>
                  <a:lnTo>
                    <a:pt x="20099" y="1115"/>
                  </a:lnTo>
                  <a:cubicBezTo>
                    <a:pt x="20394" y="1115"/>
                    <a:pt x="20625" y="884"/>
                    <a:pt x="20625" y="590"/>
                  </a:cubicBezTo>
                  <a:lnTo>
                    <a:pt x="20625" y="527"/>
                  </a:lnTo>
                  <a:cubicBezTo>
                    <a:pt x="20625" y="253"/>
                    <a:pt x="20394" y="1"/>
                    <a:pt x="20099" y="1"/>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2" name="Google Shape;9092;p96"/>
            <p:cNvSpPr/>
            <p:nvPr/>
          </p:nvSpPr>
          <p:spPr>
            <a:xfrm>
              <a:off x="2211993" y="2470287"/>
              <a:ext cx="140412" cy="263052"/>
            </a:xfrm>
            <a:custGeom>
              <a:rect b="b" l="l" r="r" t="t"/>
              <a:pathLst>
                <a:path extrusionOk="0" h="17569" w="9378">
                  <a:moveTo>
                    <a:pt x="6750" y="1"/>
                  </a:moveTo>
                  <a:lnTo>
                    <a:pt x="1304" y="10597"/>
                  </a:lnTo>
                  <a:cubicBezTo>
                    <a:pt x="358" y="12426"/>
                    <a:pt x="1" y="14487"/>
                    <a:pt x="274" y="16505"/>
                  </a:cubicBezTo>
                  <a:cubicBezTo>
                    <a:pt x="295" y="16736"/>
                    <a:pt x="442" y="16926"/>
                    <a:pt x="653" y="17010"/>
                  </a:cubicBezTo>
                  <a:lnTo>
                    <a:pt x="1935" y="17535"/>
                  </a:lnTo>
                  <a:cubicBezTo>
                    <a:pt x="2007" y="17558"/>
                    <a:pt x="2080" y="17569"/>
                    <a:pt x="2151" y="17569"/>
                  </a:cubicBezTo>
                  <a:cubicBezTo>
                    <a:pt x="2414" y="17569"/>
                    <a:pt x="2656" y="17421"/>
                    <a:pt x="2755" y="17157"/>
                  </a:cubicBezTo>
                  <a:lnTo>
                    <a:pt x="9378" y="1052"/>
                  </a:lnTo>
                  <a:lnTo>
                    <a:pt x="675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3" name="Google Shape;9093;p96"/>
            <p:cNvSpPr/>
            <p:nvPr/>
          </p:nvSpPr>
          <p:spPr>
            <a:xfrm>
              <a:off x="2233718" y="2470287"/>
              <a:ext cx="118687" cy="262917"/>
            </a:xfrm>
            <a:custGeom>
              <a:rect b="b" l="l" r="r" t="t"/>
              <a:pathLst>
                <a:path extrusionOk="0" h="17560" w="7927">
                  <a:moveTo>
                    <a:pt x="5299" y="1"/>
                  </a:moveTo>
                  <a:lnTo>
                    <a:pt x="4205" y="2124"/>
                  </a:lnTo>
                  <a:cubicBezTo>
                    <a:pt x="4353" y="2419"/>
                    <a:pt x="4563" y="2692"/>
                    <a:pt x="4794" y="2923"/>
                  </a:cubicBezTo>
                  <a:cubicBezTo>
                    <a:pt x="5278" y="3428"/>
                    <a:pt x="5425" y="4185"/>
                    <a:pt x="5151" y="4837"/>
                  </a:cubicBezTo>
                  <a:lnTo>
                    <a:pt x="85" y="17178"/>
                  </a:lnTo>
                  <a:cubicBezTo>
                    <a:pt x="64" y="17220"/>
                    <a:pt x="43" y="17283"/>
                    <a:pt x="0" y="17325"/>
                  </a:cubicBezTo>
                  <a:lnTo>
                    <a:pt x="484" y="17514"/>
                  </a:lnTo>
                  <a:cubicBezTo>
                    <a:pt x="565" y="17545"/>
                    <a:pt x="648" y="17559"/>
                    <a:pt x="728" y="17559"/>
                  </a:cubicBezTo>
                  <a:cubicBezTo>
                    <a:pt x="980" y="17559"/>
                    <a:pt x="1208" y="17417"/>
                    <a:pt x="1304" y="17178"/>
                  </a:cubicBezTo>
                  <a:lnTo>
                    <a:pt x="7927" y="1052"/>
                  </a:lnTo>
                  <a:lnTo>
                    <a:pt x="529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4" name="Google Shape;9094;p96"/>
            <p:cNvSpPr/>
            <p:nvPr/>
          </p:nvSpPr>
          <p:spPr>
            <a:xfrm>
              <a:off x="2339484" y="2470287"/>
              <a:ext cx="140098" cy="263052"/>
            </a:xfrm>
            <a:custGeom>
              <a:rect b="b" l="l" r="r" t="t"/>
              <a:pathLst>
                <a:path extrusionOk="0" h="17569" w="9357">
                  <a:moveTo>
                    <a:pt x="2629" y="1"/>
                  </a:moveTo>
                  <a:lnTo>
                    <a:pt x="1" y="1052"/>
                  </a:lnTo>
                  <a:lnTo>
                    <a:pt x="6623" y="17157"/>
                  </a:lnTo>
                  <a:cubicBezTo>
                    <a:pt x="6722" y="17421"/>
                    <a:pt x="6964" y="17569"/>
                    <a:pt x="7217" y="17569"/>
                  </a:cubicBezTo>
                  <a:cubicBezTo>
                    <a:pt x="7285" y="17569"/>
                    <a:pt x="7355" y="17558"/>
                    <a:pt x="7422" y="17535"/>
                  </a:cubicBezTo>
                  <a:lnTo>
                    <a:pt x="8726" y="17010"/>
                  </a:lnTo>
                  <a:cubicBezTo>
                    <a:pt x="8915" y="16926"/>
                    <a:pt x="9083" y="16736"/>
                    <a:pt x="9104" y="16505"/>
                  </a:cubicBezTo>
                  <a:cubicBezTo>
                    <a:pt x="9356" y="14487"/>
                    <a:pt x="8999" y="12426"/>
                    <a:pt x="8074" y="10597"/>
                  </a:cubicBezTo>
                  <a:lnTo>
                    <a:pt x="2629"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5" name="Google Shape;9095;p96"/>
            <p:cNvSpPr/>
            <p:nvPr/>
          </p:nvSpPr>
          <p:spPr>
            <a:xfrm>
              <a:off x="2339484" y="2470287"/>
              <a:ext cx="140412" cy="257512"/>
            </a:xfrm>
            <a:custGeom>
              <a:rect b="b" l="l" r="r" t="t"/>
              <a:pathLst>
                <a:path extrusionOk="0" h="17199" w="9378">
                  <a:moveTo>
                    <a:pt x="2629" y="1"/>
                  </a:moveTo>
                  <a:lnTo>
                    <a:pt x="1" y="1052"/>
                  </a:lnTo>
                  <a:lnTo>
                    <a:pt x="190" y="1536"/>
                  </a:lnTo>
                  <a:lnTo>
                    <a:pt x="1199" y="3996"/>
                  </a:lnTo>
                  <a:cubicBezTo>
                    <a:pt x="1367" y="3954"/>
                    <a:pt x="1556" y="3912"/>
                    <a:pt x="1704" y="3848"/>
                  </a:cubicBezTo>
                  <a:cubicBezTo>
                    <a:pt x="1874" y="3790"/>
                    <a:pt x="2048" y="3762"/>
                    <a:pt x="2220" y="3762"/>
                  </a:cubicBezTo>
                  <a:cubicBezTo>
                    <a:pt x="2793" y="3762"/>
                    <a:pt x="3337" y="4072"/>
                    <a:pt x="3596" y="4605"/>
                  </a:cubicBezTo>
                  <a:lnTo>
                    <a:pt x="7149" y="11543"/>
                  </a:lnTo>
                  <a:cubicBezTo>
                    <a:pt x="8053" y="13288"/>
                    <a:pt x="8410" y="15265"/>
                    <a:pt x="8200" y="17199"/>
                  </a:cubicBezTo>
                  <a:lnTo>
                    <a:pt x="8789" y="16968"/>
                  </a:lnTo>
                  <a:cubicBezTo>
                    <a:pt x="8978" y="16905"/>
                    <a:pt x="9104" y="16715"/>
                    <a:pt x="9104" y="16505"/>
                  </a:cubicBezTo>
                  <a:cubicBezTo>
                    <a:pt x="9377" y="14487"/>
                    <a:pt x="8999" y="12426"/>
                    <a:pt x="8074" y="10618"/>
                  </a:cubicBezTo>
                  <a:lnTo>
                    <a:pt x="3722" y="2124"/>
                  </a:lnTo>
                  <a:lnTo>
                    <a:pt x="2629" y="1"/>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6" name="Google Shape;9096;p96"/>
            <p:cNvSpPr/>
            <p:nvPr/>
          </p:nvSpPr>
          <p:spPr>
            <a:xfrm>
              <a:off x="2328150" y="2408601"/>
              <a:ext cx="35275" cy="32116"/>
            </a:xfrm>
            <a:custGeom>
              <a:rect b="b" l="l" r="r" t="t"/>
              <a:pathLst>
                <a:path extrusionOk="0" h="2145" w="2356">
                  <a:moveTo>
                    <a:pt x="653" y="0"/>
                  </a:moveTo>
                  <a:cubicBezTo>
                    <a:pt x="295" y="0"/>
                    <a:pt x="1" y="295"/>
                    <a:pt x="22" y="652"/>
                  </a:cubicBezTo>
                  <a:lnTo>
                    <a:pt x="22" y="2145"/>
                  </a:lnTo>
                  <a:lnTo>
                    <a:pt x="2355" y="2145"/>
                  </a:lnTo>
                  <a:lnTo>
                    <a:pt x="2355" y="631"/>
                  </a:lnTo>
                  <a:cubicBezTo>
                    <a:pt x="2355" y="295"/>
                    <a:pt x="2082" y="0"/>
                    <a:pt x="172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7" name="Google Shape;9097;p96"/>
            <p:cNvSpPr/>
            <p:nvPr/>
          </p:nvSpPr>
          <p:spPr>
            <a:xfrm>
              <a:off x="2291632" y="2434728"/>
              <a:ext cx="94776" cy="80911"/>
            </a:xfrm>
            <a:custGeom>
              <a:rect b="b" l="l" r="r" t="t"/>
              <a:pathLst>
                <a:path extrusionOk="0" h="5404" w="6330">
                  <a:moveTo>
                    <a:pt x="3617" y="0"/>
                  </a:moveTo>
                  <a:cubicBezTo>
                    <a:pt x="1220" y="0"/>
                    <a:pt x="1" y="2902"/>
                    <a:pt x="1704" y="4605"/>
                  </a:cubicBezTo>
                  <a:cubicBezTo>
                    <a:pt x="2255" y="5156"/>
                    <a:pt x="2935" y="5403"/>
                    <a:pt x="3602" y="5403"/>
                  </a:cubicBezTo>
                  <a:cubicBezTo>
                    <a:pt x="4993" y="5403"/>
                    <a:pt x="6329" y="4326"/>
                    <a:pt x="6329" y="2691"/>
                  </a:cubicBezTo>
                  <a:cubicBezTo>
                    <a:pt x="6329" y="1199"/>
                    <a:pt x="5110" y="0"/>
                    <a:pt x="3617"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8" name="Google Shape;9098;p96"/>
            <p:cNvSpPr/>
            <p:nvPr/>
          </p:nvSpPr>
          <p:spPr>
            <a:xfrm>
              <a:off x="2336025" y="2434728"/>
              <a:ext cx="53212" cy="80911"/>
            </a:xfrm>
            <a:custGeom>
              <a:rect b="b" l="l" r="r" t="t"/>
              <a:pathLst>
                <a:path extrusionOk="0" h="5404" w="3554">
                  <a:moveTo>
                    <a:pt x="652" y="0"/>
                  </a:moveTo>
                  <a:cubicBezTo>
                    <a:pt x="421" y="0"/>
                    <a:pt x="211" y="21"/>
                    <a:pt x="0" y="84"/>
                  </a:cubicBezTo>
                  <a:cubicBezTo>
                    <a:pt x="2713" y="757"/>
                    <a:pt x="2713" y="4626"/>
                    <a:pt x="0" y="5319"/>
                  </a:cubicBezTo>
                  <a:cubicBezTo>
                    <a:pt x="224" y="5376"/>
                    <a:pt x="448" y="5403"/>
                    <a:pt x="668" y="5403"/>
                  </a:cubicBezTo>
                  <a:cubicBezTo>
                    <a:pt x="1997" y="5403"/>
                    <a:pt x="3181" y="4417"/>
                    <a:pt x="3343" y="3028"/>
                  </a:cubicBezTo>
                  <a:cubicBezTo>
                    <a:pt x="3553" y="1409"/>
                    <a:pt x="2271"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99" name="Google Shape;9099;p96"/>
            <p:cNvSpPr/>
            <p:nvPr/>
          </p:nvSpPr>
          <p:spPr>
            <a:xfrm>
              <a:off x="2324691" y="2459283"/>
              <a:ext cx="36847" cy="31637"/>
            </a:xfrm>
            <a:custGeom>
              <a:rect b="b" l="l" r="r" t="t"/>
              <a:pathLst>
                <a:path extrusionOk="0" h="2113" w="2461">
                  <a:moveTo>
                    <a:pt x="1409" y="0"/>
                  </a:moveTo>
                  <a:cubicBezTo>
                    <a:pt x="463" y="0"/>
                    <a:pt x="1" y="1135"/>
                    <a:pt x="673" y="1808"/>
                  </a:cubicBezTo>
                  <a:cubicBezTo>
                    <a:pt x="883" y="2018"/>
                    <a:pt x="1143" y="2112"/>
                    <a:pt x="1399" y="2112"/>
                  </a:cubicBezTo>
                  <a:cubicBezTo>
                    <a:pt x="1938" y="2112"/>
                    <a:pt x="2460" y="1693"/>
                    <a:pt x="2460" y="1051"/>
                  </a:cubicBezTo>
                  <a:cubicBezTo>
                    <a:pt x="2460" y="484"/>
                    <a:pt x="1998" y="0"/>
                    <a:pt x="140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0" name="Google Shape;9100;p96"/>
            <p:cNvSpPr/>
            <p:nvPr/>
          </p:nvSpPr>
          <p:spPr>
            <a:xfrm>
              <a:off x="2328464" y="2591804"/>
              <a:ext cx="34961" cy="56042"/>
            </a:xfrm>
            <a:custGeom>
              <a:rect b="b" l="l" r="r" t="t"/>
              <a:pathLst>
                <a:path extrusionOk="0" h="3743" w="2335">
                  <a:moveTo>
                    <a:pt x="947" y="0"/>
                  </a:moveTo>
                  <a:cubicBezTo>
                    <a:pt x="421" y="0"/>
                    <a:pt x="1" y="421"/>
                    <a:pt x="1" y="947"/>
                  </a:cubicBezTo>
                  <a:lnTo>
                    <a:pt x="1" y="2797"/>
                  </a:lnTo>
                  <a:cubicBezTo>
                    <a:pt x="1" y="3322"/>
                    <a:pt x="421" y="3743"/>
                    <a:pt x="947" y="3743"/>
                  </a:cubicBezTo>
                  <a:lnTo>
                    <a:pt x="1388" y="3743"/>
                  </a:lnTo>
                  <a:cubicBezTo>
                    <a:pt x="1914" y="3743"/>
                    <a:pt x="2334" y="3322"/>
                    <a:pt x="2334" y="2797"/>
                  </a:cubicBezTo>
                  <a:lnTo>
                    <a:pt x="2334" y="947"/>
                  </a:lnTo>
                  <a:cubicBezTo>
                    <a:pt x="2334" y="421"/>
                    <a:pt x="1914" y="0"/>
                    <a:pt x="1388" y="0"/>
                  </a:cubicBezTo>
                  <a:close/>
                </a:path>
              </a:pathLst>
            </a:custGeom>
            <a:solidFill>
              <a:srgbClr val="6D84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1" name="Google Shape;9101;p96"/>
            <p:cNvSpPr/>
            <p:nvPr/>
          </p:nvSpPr>
          <p:spPr>
            <a:xfrm>
              <a:off x="2339484" y="2591804"/>
              <a:ext cx="23941" cy="56042"/>
            </a:xfrm>
            <a:custGeom>
              <a:rect b="b" l="l" r="r" t="t"/>
              <a:pathLst>
                <a:path extrusionOk="0" h="3743" w="1599">
                  <a:moveTo>
                    <a:pt x="211" y="0"/>
                  </a:moveTo>
                  <a:cubicBezTo>
                    <a:pt x="148" y="0"/>
                    <a:pt x="64" y="0"/>
                    <a:pt x="1" y="21"/>
                  </a:cubicBezTo>
                  <a:cubicBezTo>
                    <a:pt x="337" y="211"/>
                    <a:pt x="547" y="568"/>
                    <a:pt x="547" y="947"/>
                  </a:cubicBezTo>
                  <a:lnTo>
                    <a:pt x="547" y="2797"/>
                  </a:lnTo>
                  <a:cubicBezTo>
                    <a:pt x="547" y="3175"/>
                    <a:pt x="337" y="3533"/>
                    <a:pt x="1" y="3722"/>
                  </a:cubicBezTo>
                  <a:cubicBezTo>
                    <a:pt x="64" y="3743"/>
                    <a:pt x="148" y="3743"/>
                    <a:pt x="211" y="3743"/>
                  </a:cubicBezTo>
                  <a:lnTo>
                    <a:pt x="652" y="3743"/>
                  </a:lnTo>
                  <a:cubicBezTo>
                    <a:pt x="1178" y="3743"/>
                    <a:pt x="1598" y="3322"/>
                    <a:pt x="1598" y="2776"/>
                  </a:cubicBezTo>
                  <a:lnTo>
                    <a:pt x="1598" y="947"/>
                  </a:lnTo>
                  <a:cubicBezTo>
                    <a:pt x="1598" y="421"/>
                    <a:pt x="1157" y="0"/>
                    <a:pt x="652"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02" name="Google Shape;9102;p96"/>
          <p:cNvGrpSpPr/>
          <p:nvPr/>
        </p:nvGrpSpPr>
        <p:grpSpPr>
          <a:xfrm>
            <a:off x="855462" y="1333848"/>
            <a:ext cx="342496" cy="341553"/>
            <a:chOff x="847400" y="1503588"/>
            <a:chExt cx="342496" cy="341553"/>
          </a:xfrm>
        </p:grpSpPr>
        <p:sp>
          <p:nvSpPr>
            <p:cNvPr id="9103" name="Google Shape;9103;p96"/>
            <p:cNvSpPr/>
            <p:nvPr/>
          </p:nvSpPr>
          <p:spPr>
            <a:xfrm>
              <a:off x="989998" y="1503588"/>
              <a:ext cx="57300" cy="31487"/>
            </a:xfrm>
            <a:custGeom>
              <a:rect b="b" l="l" r="r" t="t"/>
              <a:pathLst>
                <a:path extrusionOk="0" h="2103" w="3827">
                  <a:moveTo>
                    <a:pt x="337" y="0"/>
                  </a:moveTo>
                  <a:cubicBezTo>
                    <a:pt x="148" y="0"/>
                    <a:pt x="0" y="147"/>
                    <a:pt x="0" y="315"/>
                  </a:cubicBezTo>
                  <a:lnTo>
                    <a:pt x="0" y="1766"/>
                  </a:lnTo>
                  <a:cubicBezTo>
                    <a:pt x="0" y="1955"/>
                    <a:pt x="148" y="2103"/>
                    <a:pt x="337" y="2103"/>
                  </a:cubicBezTo>
                  <a:lnTo>
                    <a:pt x="3490" y="2103"/>
                  </a:lnTo>
                  <a:cubicBezTo>
                    <a:pt x="3680" y="2103"/>
                    <a:pt x="3827" y="1955"/>
                    <a:pt x="3827" y="1766"/>
                  </a:cubicBezTo>
                  <a:lnTo>
                    <a:pt x="3827" y="315"/>
                  </a:lnTo>
                  <a:cubicBezTo>
                    <a:pt x="3827" y="147"/>
                    <a:pt x="3680" y="0"/>
                    <a:pt x="349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4" name="Google Shape;9104;p96"/>
            <p:cNvSpPr/>
            <p:nvPr/>
          </p:nvSpPr>
          <p:spPr>
            <a:xfrm>
              <a:off x="1025572" y="1503588"/>
              <a:ext cx="21725" cy="31487"/>
            </a:xfrm>
            <a:custGeom>
              <a:rect b="b" l="l" r="r" t="t"/>
              <a:pathLst>
                <a:path extrusionOk="0" h="2103" w="1451">
                  <a:moveTo>
                    <a:pt x="0" y="0"/>
                  </a:moveTo>
                  <a:lnTo>
                    <a:pt x="0" y="2103"/>
                  </a:lnTo>
                  <a:lnTo>
                    <a:pt x="1114" y="2103"/>
                  </a:lnTo>
                  <a:cubicBezTo>
                    <a:pt x="1304" y="2103"/>
                    <a:pt x="1451" y="1955"/>
                    <a:pt x="1451" y="1766"/>
                  </a:cubicBezTo>
                  <a:lnTo>
                    <a:pt x="1451" y="315"/>
                  </a:lnTo>
                  <a:cubicBezTo>
                    <a:pt x="1451" y="147"/>
                    <a:pt x="1304" y="0"/>
                    <a:pt x="111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5" name="Google Shape;9105;p96"/>
            <p:cNvSpPr/>
            <p:nvPr/>
          </p:nvSpPr>
          <p:spPr>
            <a:xfrm>
              <a:off x="867538" y="1552368"/>
              <a:ext cx="302220" cy="183233"/>
            </a:xfrm>
            <a:custGeom>
              <a:rect b="b" l="l" r="r" t="t"/>
              <a:pathLst>
                <a:path extrusionOk="0" h="12238" w="20185">
                  <a:moveTo>
                    <a:pt x="337" y="1"/>
                  </a:moveTo>
                  <a:cubicBezTo>
                    <a:pt x="148" y="1"/>
                    <a:pt x="1" y="148"/>
                    <a:pt x="1" y="337"/>
                  </a:cubicBezTo>
                  <a:lnTo>
                    <a:pt x="1" y="11901"/>
                  </a:lnTo>
                  <a:cubicBezTo>
                    <a:pt x="1" y="12090"/>
                    <a:pt x="148" y="12237"/>
                    <a:pt x="337" y="12237"/>
                  </a:cubicBezTo>
                  <a:lnTo>
                    <a:pt x="19848" y="12237"/>
                  </a:lnTo>
                  <a:cubicBezTo>
                    <a:pt x="20037" y="12237"/>
                    <a:pt x="20184" y="12069"/>
                    <a:pt x="20184" y="11901"/>
                  </a:cubicBezTo>
                  <a:lnTo>
                    <a:pt x="20184" y="337"/>
                  </a:lnTo>
                  <a:cubicBezTo>
                    <a:pt x="20184" y="148"/>
                    <a:pt x="20037" y="1"/>
                    <a:pt x="19848" y="1"/>
                  </a:cubicBez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6" name="Google Shape;9106;p96"/>
            <p:cNvSpPr/>
            <p:nvPr/>
          </p:nvSpPr>
          <p:spPr>
            <a:xfrm>
              <a:off x="1149275" y="1552368"/>
              <a:ext cx="20482" cy="183233"/>
            </a:xfrm>
            <a:custGeom>
              <a:rect b="b" l="l" r="r" t="t"/>
              <a:pathLst>
                <a:path extrusionOk="0" h="12238" w="1368">
                  <a:moveTo>
                    <a:pt x="1" y="1"/>
                  </a:moveTo>
                  <a:lnTo>
                    <a:pt x="1" y="12237"/>
                  </a:lnTo>
                  <a:lnTo>
                    <a:pt x="1031" y="12237"/>
                  </a:lnTo>
                  <a:cubicBezTo>
                    <a:pt x="1220" y="12237"/>
                    <a:pt x="1367" y="12069"/>
                    <a:pt x="1367" y="11901"/>
                  </a:cubicBezTo>
                  <a:lnTo>
                    <a:pt x="1367" y="337"/>
                  </a:lnTo>
                  <a:cubicBezTo>
                    <a:pt x="1367" y="148"/>
                    <a:pt x="1220" y="1"/>
                    <a:pt x="103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7" name="Google Shape;9107;p96"/>
            <p:cNvSpPr/>
            <p:nvPr/>
          </p:nvSpPr>
          <p:spPr>
            <a:xfrm>
              <a:off x="847400" y="1524984"/>
              <a:ext cx="342496" cy="37476"/>
            </a:xfrm>
            <a:custGeom>
              <a:rect b="b" l="l" r="r" t="t"/>
              <a:pathLst>
                <a:path extrusionOk="0" h="2503" w="22875">
                  <a:moveTo>
                    <a:pt x="337" y="1"/>
                  </a:moveTo>
                  <a:cubicBezTo>
                    <a:pt x="148" y="1"/>
                    <a:pt x="0" y="148"/>
                    <a:pt x="0" y="337"/>
                  </a:cubicBezTo>
                  <a:lnTo>
                    <a:pt x="0" y="2166"/>
                  </a:lnTo>
                  <a:cubicBezTo>
                    <a:pt x="0" y="2356"/>
                    <a:pt x="148" y="2503"/>
                    <a:pt x="337" y="2503"/>
                  </a:cubicBezTo>
                  <a:lnTo>
                    <a:pt x="22559" y="2503"/>
                  </a:lnTo>
                  <a:cubicBezTo>
                    <a:pt x="22728" y="2503"/>
                    <a:pt x="22875" y="2356"/>
                    <a:pt x="22875" y="2166"/>
                  </a:cubicBezTo>
                  <a:lnTo>
                    <a:pt x="22875" y="337"/>
                  </a:lnTo>
                  <a:cubicBezTo>
                    <a:pt x="22875" y="169"/>
                    <a:pt x="22728" y="1"/>
                    <a:pt x="22559"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8" name="Google Shape;9108;p96"/>
            <p:cNvSpPr/>
            <p:nvPr/>
          </p:nvSpPr>
          <p:spPr>
            <a:xfrm>
              <a:off x="950964" y="1790042"/>
              <a:ext cx="135366" cy="31487"/>
            </a:xfrm>
            <a:custGeom>
              <a:rect b="b" l="l" r="r" t="t"/>
              <a:pathLst>
                <a:path extrusionOk="0" h="2103" w="9041">
                  <a:moveTo>
                    <a:pt x="1199" y="0"/>
                  </a:moveTo>
                  <a:cubicBezTo>
                    <a:pt x="1094" y="0"/>
                    <a:pt x="967" y="84"/>
                    <a:pt x="904" y="190"/>
                  </a:cubicBezTo>
                  <a:lnTo>
                    <a:pt x="127" y="1598"/>
                  </a:lnTo>
                  <a:cubicBezTo>
                    <a:pt x="0" y="1829"/>
                    <a:pt x="169" y="2103"/>
                    <a:pt x="421" y="2103"/>
                  </a:cubicBezTo>
                  <a:lnTo>
                    <a:pt x="8620" y="2103"/>
                  </a:lnTo>
                  <a:cubicBezTo>
                    <a:pt x="8873" y="2103"/>
                    <a:pt x="9041" y="1829"/>
                    <a:pt x="8915" y="1598"/>
                  </a:cubicBezTo>
                  <a:lnTo>
                    <a:pt x="8116" y="190"/>
                  </a:lnTo>
                  <a:cubicBezTo>
                    <a:pt x="8053" y="84"/>
                    <a:pt x="7948" y="0"/>
                    <a:pt x="7821"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09" name="Google Shape;9109;p96"/>
            <p:cNvSpPr/>
            <p:nvPr/>
          </p:nvSpPr>
          <p:spPr>
            <a:xfrm>
              <a:off x="911931" y="1752581"/>
              <a:ext cx="82798" cy="92560"/>
            </a:xfrm>
            <a:custGeom>
              <a:rect b="b" l="l" r="r" t="t"/>
              <a:pathLst>
                <a:path extrusionOk="0" h="6182" w="5530">
                  <a:moveTo>
                    <a:pt x="3448" y="0"/>
                  </a:moveTo>
                  <a:cubicBezTo>
                    <a:pt x="3322" y="0"/>
                    <a:pt x="3217" y="85"/>
                    <a:pt x="3154" y="190"/>
                  </a:cubicBezTo>
                  <a:lnTo>
                    <a:pt x="126" y="5698"/>
                  </a:lnTo>
                  <a:cubicBezTo>
                    <a:pt x="0" y="5908"/>
                    <a:pt x="169" y="6182"/>
                    <a:pt x="421" y="6182"/>
                  </a:cubicBezTo>
                  <a:lnTo>
                    <a:pt x="2166" y="6182"/>
                  </a:lnTo>
                  <a:cubicBezTo>
                    <a:pt x="2292" y="6182"/>
                    <a:pt x="2397" y="6119"/>
                    <a:pt x="2460" y="6013"/>
                  </a:cubicBezTo>
                  <a:lnTo>
                    <a:pt x="5488" y="505"/>
                  </a:lnTo>
                  <a:cubicBezTo>
                    <a:pt x="5530" y="400"/>
                    <a:pt x="5530" y="274"/>
                    <a:pt x="5488" y="169"/>
                  </a:cubicBezTo>
                  <a:cubicBezTo>
                    <a:pt x="5425" y="63"/>
                    <a:pt x="5298" y="0"/>
                    <a:pt x="519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0" name="Google Shape;9110;p96"/>
            <p:cNvSpPr/>
            <p:nvPr/>
          </p:nvSpPr>
          <p:spPr>
            <a:xfrm>
              <a:off x="1041623" y="1752850"/>
              <a:ext cx="83741" cy="92290"/>
            </a:xfrm>
            <a:custGeom>
              <a:rect b="b" l="l" r="r" t="t"/>
              <a:pathLst>
                <a:path extrusionOk="0" h="6164" w="5593">
                  <a:moveTo>
                    <a:pt x="2184" y="0"/>
                  </a:moveTo>
                  <a:cubicBezTo>
                    <a:pt x="2171" y="0"/>
                    <a:pt x="2158" y="1"/>
                    <a:pt x="2145" y="3"/>
                  </a:cubicBezTo>
                  <a:lnTo>
                    <a:pt x="400" y="3"/>
                  </a:lnTo>
                  <a:cubicBezTo>
                    <a:pt x="148" y="3"/>
                    <a:pt x="0" y="277"/>
                    <a:pt x="127" y="487"/>
                  </a:cubicBezTo>
                  <a:lnTo>
                    <a:pt x="3133" y="5995"/>
                  </a:lnTo>
                  <a:cubicBezTo>
                    <a:pt x="3196" y="6101"/>
                    <a:pt x="3301" y="6164"/>
                    <a:pt x="3427" y="6164"/>
                  </a:cubicBezTo>
                  <a:lnTo>
                    <a:pt x="5172" y="6164"/>
                  </a:lnTo>
                  <a:cubicBezTo>
                    <a:pt x="5425" y="6164"/>
                    <a:pt x="5593" y="5890"/>
                    <a:pt x="5467" y="5680"/>
                  </a:cubicBezTo>
                  <a:lnTo>
                    <a:pt x="2439" y="172"/>
                  </a:lnTo>
                  <a:cubicBezTo>
                    <a:pt x="2383" y="77"/>
                    <a:pt x="2292" y="0"/>
                    <a:pt x="218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1" name="Google Shape;9111;p96"/>
            <p:cNvSpPr/>
            <p:nvPr/>
          </p:nvSpPr>
          <p:spPr>
            <a:xfrm>
              <a:off x="949392" y="1752850"/>
              <a:ext cx="46535" cy="20198"/>
            </a:xfrm>
            <a:custGeom>
              <a:rect b="b" l="l" r="r" t="t"/>
              <a:pathLst>
                <a:path extrusionOk="0" h="1349" w="3108">
                  <a:moveTo>
                    <a:pt x="908" y="0"/>
                  </a:moveTo>
                  <a:cubicBezTo>
                    <a:pt x="799" y="0"/>
                    <a:pt x="708" y="77"/>
                    <a:pt x="652" y="172"/>
                  </a:cubicBezTo>
                  <a:lnTo>
                    <a:pt x="0" y="1349"/>
                  </a:lnTo>
                  <a:lnTo>
                    <a:pt x="2502" y="1349"/>
                  </a:lnTo>
                  <a:lnTo>
                    <a:pt x="2986" y="487"/>
                  </a:lnTo>
                  <a:cubicBezTo>
                    <a:pt x="3107" y="264"/>
                    <a:pt x="2956" y="2"/>
                    <a:pt x="2719" y="2"/>
                  </a:cubicBezTo>
                  <a:cubicBezTo>
                    <a:pt x="2710" y="2"/>
                    <a:pt x="2701" y="3"/>
                    <a:pt x="2691" y="3"/>
                  </a:cubicBezTo>
                  <a:lnTo>
                    <a:pt x="946" y="3"/>
                  </a:lnTo>
                  <a:cubicBezTo>
                    <a:pt x="933" y="1"/>
                    <a:pt x="920" y="0"/>
                    <a:pt x="908"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2" name="Google Shape;9112;p96"/>
            <p:cNvSpPr/>
            <p:nvPr/>
          </p:nvSpPr>
          <p:spPr>
            <a:xfrm>
              <a:off x="1041623" y="1752850"/>
              <a:ext cx="46280" cy="20198"/>
            </a:xfrm>
            <a:custGeom>
              <a:rect b="b" l="l" r="r" t="t"/>
              <a:pathLst>
                <a:path extrusionOk="0" h="1349" w="3091">
                  <a:moveTo>
                    <a:pt x="2184" y="0"/>
                  </a:moveTo>
                  <a:cubicBezTo>
                    <a:pt x="2171" y="0"/>
                    <a:pt x="2158" y="1"/>
                    <a:pt x="2145" y="3"/>
                  </a:cubicBezTo>
                  <a:lnTo>
                    <a:pt x="400" y="3"/>
                  </a:lnTo>
                  <a:cubicBezTo>
                    <a:pt x="148" y="3"/>
                    <a:pt x="0" y="277"/>
                    <a:pt x="127" y="487"/>
                  </a:cubicBezTo>
                  <a:lnTo>
                    <a:pt x="589" y="1349"/>
                  </a:lnTo>
                  <a:lnTo>
                    <a:pt x="3091" y="1349"/>
                  </a:lnTo>
                  <a:lnTo>
                    <a:pt x="2439" y="172"/>
                  </a:lnTo>
                  <a:cubicBezTo>
                    <a:pt x="2383" y="77"/>
                    <a:pt x="2292" y="0"/>
                    <a:pt x="2184" y="0"/>
                  </a:cubicBezTo>
                  <a:close/>
                </a:path>
              </a:pathLst>
            </a:custGeom>
            <a:solidFill>
              <a:srgbClr val="6B83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3" name="Google Shape;9113;p96"/>
            <p:cNvSpPr/>
            <p:nvPr/>
          </p:nvSpPr>
          <p:spPr>
            <a:xfrm>
              <a:off x="847400" y="1725510"/>
              <a:ext cx="342496" cy="37162"/>
            </a:xfrm>
            <a:custGeom>
              <a:rect b="b" l="l" r="r" t="t"/>
              <a:pathLst>
                <a:path extrusionOk="0" h="2482" w="22875">
                  <a:moveTo>
                    <a:pt x="337" y="0"/>
                  </a:moveTo>
                  <a:cubicBezTo>
                    <a:pt x="148" y="0"/>
                    <a:pt x="0" y="147"/>
                    <a:pt x="0" y="337"/>
                  </a:cubicBezTo>
                  <a:lnTo>
                    <a:pt x="0" y="2145"/>
                  </a:lnTo>
                  <a:cubicBezTo>
                    <a:pt x="0" y="2334"/>
                    <a:pt x="148" y="2481"/>
                    <a:pt x="337" y="2481"/>
                  </a:cubicBezTo>
                  <a:lnTo>
                    <a:pt x="22559" y="2481"/>
                  </a:lnTo>
                  <a:cubicBezTo>
                    <a:pt x="22728" y="2481"/>
                    <a:pt x="22875" y="2334"/>
                    <a:pt x="22875" y="2145"/>
                  </a:cubicBezTo>
                  <a:lnTo>
                    <a:pt x="22875" y="337"/>
                  </a:lnTo>
                  <a:cubicBezTo>
                    <a:pt x="22875" y="147"/>
                    <a:pt x="22728" y="0"/>
                    <a:pt x="22559"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4" name="Google Shape;9114;p96"/>
            <p:cNvSpPr/>
            <p:nvPr/>
          </p:nvSpPr>
          <p:spPr>
            <a:xfrm>
              <a:off x="1168799" y="1524984"/>
              <a:ext cx="21096" cy="37476"/>
            </a:xfrm>
            <a:custGeom>
              <a:rect b="b" l="l" r="r" t="t"/>
              <a:pathLst>
                <a:path extrusionOk="0" h="2503" w="1409">
                  <a:moveTo>
                    <a:pt x="0" y="1"/>
                  </a:moveTo>
                  <a:lnTo>
                    <a:pt x="0" y="2503"/>
                  </a:lnTo>
                  <a:lnTo>
                    <a:pt x="1093" y="2503"/>
                  </a:lnTo>
                  <a:cubicBezTo>
                    <a:pt x="1262" y="2503"/>
                    <a:pt x="1409" y="2356"/>
                    <a:pt x="1409" y="2166"/>
                  </a:cubicBezTo>
                  <a:lnTo>
                    <a:pt x="1409" y="337"/>
                  </a:lnTo>
                  <a:cubicBezTo>
                    <a:pt x="1409" y="169"/>
                    <a:pt x="1262" y="1"/>
                    <a:pt x="1093"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5" name="Google Shape;9115;p96"/>
            <p:cNvSpPr/>
            <p:nvPr/>
          </p:nvSpPr>
          <p:spPr>
            <a:xfrm>
              <a:off x="1168799" y="1725510"/>
              <a:ext cx="21096" cy="37162"/>
            </a:xfrm>
            <a:custGeom>
              <a:rect b="b" l="l" r="r" t="t"/>
              <a:pathLst>
                <a:path extrusionOk="0" h="2482" w="1409">
                  <a:moveTo>
                    <a:pt x="0" y="0"/>
                  </a:moveTo>
                  <a:lnTo>
                    <a:pt x="0" y="2481"/>
                  </a:lnTo>
                  <a:lnTo>
                    <a:pt x="1093" y="2481"/>
                  </a:lnTo>
                  <a:cubicBezTo>
                    <a:pt x="1262" y="2481"/>
                    <a:pt x="1409" y="2334"/>
                    <a:pt x="1409" y="2145"/>
                  </a:cubicBezTo>
                  <a:lnTo>
                    <a:pt x="1409" y="337"/>
                  </a:lnTo>
                  <a:cubicBezTo>
                    <a:pt x="1409" y="147"/>
                    <a:pt x="1262" y="0"/>
                    <a:pt x="1093"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6" name="Google Shape;9116;p96"/>
            <p:cNvSpPr/>
            <p:nvPr/>
          </p:nvSpPr>
          <p:spPr>
            <a:xfrm>
              <a:off x="1046339" y="1601703"/>
              <a:ext cx="47418" cy="50787"/>
            </a:xfrm>
            <a:custGeom>
              <a:rect b="b" l="l" r="r" t="t"/>
              <a:pathLst>
                <a:path extrusionOk="0" h="3392" w="3167">
                  <a:moveTo>
                    <a:pt x="2688" y="0"/>
                  </a:moveTo>
                  <a:cubicBezTo>
                    <a:pt x="2601" y="0"/>
                    <a:pt x="2511" y="39"/>
                    <a:pt x="2440" y="133"/>
                  </a:cubicBezTo>
                  <a:lnTo>
                    <a:pt x="190" y="2845"/>
                  </a:lnTo>
                  <a:cubicBezTo>
                    <a:pt x="1" y="3055"/>
                    <a:pt x="148" y="3392"/>
                    <a:pt x="442" y="3392"/>
                  </a:cubicBezTo>
                  <a:cubicBezTo>
                    <a:pt x="547" y="3392"/>
                    <a:pt x="631" y="3329"/>
                    <a:pt x="695" y="3266"/>
                  </a:cubicBezTo>
                  <a:lnTo>
                    <a:pt x="2965" y="553"/>
                  </a:lnTo>
                  <a:cubicBezTo>
                    <a:pt x="3167" y="305"/>
                    <a:pt x="2934" y="0"/>
                    <a:pt x="2688"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7" name="Google Shape;9117;p96"/>
            <p:cNvSpPr/>
            <p:nvPr/>
          </p:nvSpPr>
          <p:spPr>
            <a:xfrm>
              <a:off x="990567" y="1630091"/>
              <a:ext cx="48556" cy="29331"/>
            </a:xfrm>
            <a:custGeom>
              <a:rect b="b" l="l" r="r" t="t"/>
              <a:pathLst>
                <a:path extrusionOk="0" h="1959" w="3243">
                  <a:moveTo>
                    <a:pt x="494" y="0"/>
                  </a:moveTo>
                  <a:cubicBezTo>
                    <a:pt x="194" y="0"/>
                    <a:pt x="0" y="454"/>
                    <a:pt x="341" y="634"/>
                  </a:cubicBezTo>
                  <a:lnTo>
                    <a:pt x="2611" y="1916"/>
                  </a:lnTo>
                  <a:cubicBezTo>
                    <a:pt x="2653" y="1937"/>
                    <a:pt x="2717" y="1958"/>
                    <a:pt x="2759" y="1958"/>
                  </a:cubicBezTo>
                  <a:cubicBezTo>
                    <a:pt x="3116" y="1958"/>
                    <a:pt x="3242" y="1496"/>
                    <a:pt x="2927" y="1327"/>
                  </a:cubicBezTo>
                  <a:lnTo>
                    <a:pt x="656" y="45"/>
                  </a:lnTo>
                  <a:cubicBezTo>
                    <a:pt x="600" y="14"/>
                    <a:pt x="545" y="0"/>
                    <a:pt x="494"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8" name="Google Shape;9118;p96"/>
            <p:cNvSpPr/>
            <p:nvPr/>
          </p:nvSpPr>
          <p:spPr>
            <a:xfrm>
              <a:off x="940573" y="1633983"/>
              <a:ext cx="44543" cy="51565"/>
            </a:xfrm>
            <a:custGeom>
              <a:rect b="b" l="l" r="r" t="t"/>
              <a:pathLst>
                <a:path extrusionOk="0" h="3444" w="2975">
                  <a:moveTo>
                    <a:pt x="2525" y="0"/>
                  </a:moveTo>
                  <a:cubicBezTo>
                    <a:pt x="2444" y="0"/>
                    <a:pt x="2362" y="30"/>
                    <a:pt x="2292" y="100"/>
                  </a:cubicBezTo>
                  <a:lnTo>
                    <a:pt x="148" y="2918"/>
                  </a:lnTo>
                  <a:cubicBezTo>
                    <a:pt x="1" y="3149"/>
                    <a:pt x="148" y="3443"/>
                    <a:pt x="421" y="3443"/>
                  </a:cubicBezTo>
                  <a:cubicBezTo>
                    <a:pt x="526" y="3443"/>
                    <a:pt x="631" y="3401"/>
                    <a:pt x="694" y="3317"/>
                  </a:cubicBezTo>
                  <a:lnTo>
                    <a:pt x="2818" y="521"/>
                  </a:lnTo>
                  <a:cubicBezTo>
                    <a:pt x="2974" y="255"/>
                    <a:pt x="2758" y="0"/>
                    <a:pt x="252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19" name="Google Shape;9119;p96"/>
            <p:cNvSpPr/>
            <p:nvPr/>
          </p:nvSpPr>
          <p:spPr>
            <a:xfrm>
              <a:off x="912560" y="1673256"/>
              <a:ext cx="45966" cy="39408"/>
            </a:xfrm>
            <a:custGeom>
              <a:rect b="b" l="l" r="r" t="t"/>
              <a:pathLst>
                <a:path extrusionOk="0" h="2632" w="3070">
                  <a:moveTo>
                    <a:pt x="1766" y="0"/>
                  </a:moveTo>
                  <a:cubicBezTo>
                    <a:pt x="589" y="0"/>
                    <a:pt x="0" y="1409"/>
                    <a:pt x="841" y="2250"/>
                  </a:cubicBezTo>
                  <a:cubicBezTo>
                    <a:pt x="1105" y="2514"/>
                    <a:pt x="1430" y="2632"/>
                    <a:pt x="1750" y="2632"/>
                  </a:cubicBezTo>
                  <a:cubicBezTo>
                    <a:pt x="2422" y="2632"/>
                    <a:pt x="3070" y="2109"/>
                    <a:pt x="3070" y="1325"/>
                  </a:cubicBezTo>
                  <a:cubicBezTo>
                    <a:pt x="3070" y="589"/>
                    <a:pt x="2481" y="0"/>
                    <a:pt x="17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0" name="Google Shape;9120;p96"/>
            <p:cNvSpPr/>
            <p:nvPr/>
          </p:nvSpPr>
          <p:spPr>
            <a:xfrm>
              <a:off x="960502" y="1606823"/>
              <a:ext cx="45876" cy="39318"/>
            </a:xfrm>
            <a:custGeom>
              <a:rect b="b" l="l" r="r" t="t"/>
              <a:pathLst>
                <a:path extrusionOk="0" h="2626" w="3064">
                  <a:moveTo>
                    <a:pt x="1714" y="1"/>
                  </a:moveTo>
                  <a:cubicBezTo>
                    <a:pt x="574" y="1"/>
                    <a:pt x="0" y="1416"/>
                    <a:pt x="814" y="2230"/>
                  </a:cubicBezTo>
                  <a:cubicBezTo>
                    <a:pt x="1088" y="2503"/>
                    <a:pt x="1421" y="2626"/>
                    <a:pt x="1747" y="2626"/>
                  </a:cubicBezTo>
                  <a:cubicBezTo>
                    <a:pt x="2422" y="2626"/>
                    <a:pt x="3064" y="2099"/>
                    <a:pt x="3064" y="1305"/>
                  </a:cubicBezTo>
                  <a:cubicBezTo>
                    <a:pt x="3064" y="569"/>
                    <a:pt x="2475" y="1"/>
                    <a:pt x="1739" y="1"/>
                  </a:cubicBezTo>
                  <a:cubicBezTo>
                    <a:pt x="1731" y="1"/>
                    <a:pt x="1722" y="1"/>
                    <a:pt x="1714"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1" name="Google Shape;9121;p96"/>
            <p:cNvSpPr/>
            <p:nvPr/>
          </p:nvSpPr>
          <p:spPr>
            <a:xfrm>
              <a:off x="1019269" y="1640197"/>
              <a:ext cx="45981" cy="39423"/>
            </a:xfrm>
            <a:custGeom>
              <a:rect b="b" l="l" r="r" t="t"/>
              <a:pathLst>
                <a:path extrusionOk="0" h="2633" w="3071">
                  <a:moveTo>
                    <a:pt x="1746" y="1"/>
                  </a:moveTo>
                  <a:cubicBezTo>
                    <a:pt x="568" y="1"/>
                    <a:pt x="1" y="1409"/>
                    <a:pt x="821" y="2250"/>
                  </a:cubicBezTo>
                  <a:cubicBezTo>
                    <a:pt x="1085" y="2514"/>
                    <a:pt x="1412" y="2632"/>
                    <a:pt x="1734" y="2632"/>
                  </a:cubicBezTo>
                  <a:cubicBezTo>
                    <a:pt x="2413" y="2632"/>
                    <a:pt x="3070" y="2109"/>
                    <a:pt x="3070" y="1325"/>
                  </a:cubicBezTo>
                  <a:cubicBezTo>
                    <a:pt x="3070" y="589"/>
                    <a:pt x="2482" y="1"/>
                    <a:pt x="174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2" name="Google Shape;9122;p96"/>
            <p:cNvSpPr/>
            <p:nvPr/>
          </p:nvSpPr>
          <p:spPr>
            <a:xfrm>
              <a:off x="1067750" y="1575037"/>
              <a:ext cx="46280" cy="39318"/>
            </a:xfrm>
            <a:custGeom>
              <a:rect b="b" l="l" r="r" t="t"/>
              <a:pathLst>
                <a:path extrusionOk="0" h="2626" w="3091">
                  <a:moveTo>
                    <a:pt x="1766" y="1"/>
                  </a:moveTo>
                  <a:cubicBezTo>
                    <a:pt x="589" y="1"/>
                    <a:pt x="0" y="1409"/>
                    <a:pt x="841" y="2229"/>
                  </a:cubicBezTo>
                  <a:cubicBezTo>
                    <a:pt x="1108" y="2503"/>
                    <a:pt x="1439" y="2625"/>
                    <a:pt x="1765" y="2625"/>
                  </a:cubicBezTo>
                  <a:cubicBezTo>
                    <a:pt x="2440" y="2625"/>
                    <a:pt x="3091" y="2099"/>
                    <a:pt x="3091" y="1304"/>
                  </a:cubicBezTo>
                  <a:cubicBezTo>
                    <a:pt x="3091" y="589"/>
                    <a:pt x="2502" y="1"/>
                    <a:pt x="1766"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23" name="Google Shape;9123;p96"/>
          <p:cNvGrpSpPr/>
          <p:nvPr/>
        </p:nvGrpSpPr>
        <p:grpSpPr>
          <a:xfrm>
            <a:off x="1338026" y="2729929"/>
            <a:ext cx="280495" cy="361077"/>
            <a:chOff x="1329963" y="2899669"/>
            <a:chExt cx="280495" cy="361077"/>
          </a:xfrm>
        </p:grpSpPr>
        <p:sp>
          <p:nvSpPr>
            <p:cNvPr id="9124" name="Google Shape;9124;p96"/>
            <p:cNvSpPr/>
            <p:nvPr/>
          </p:nvSpPr>
          <p:spPr>
            <a:xfrm>
              <a:off x="1329963" y="2899669"/>
              <a:ext cx="280495" cy="361077"/>
            </a:xfrm>
            <a:custGeom>
              <a:rect b="b" l="l" r="r" t="t"/>
              <a:pathLst>
                <a:path extrusionOk="0" h="24116" w="18734">
                  <a:moveTo>
                    <a:pt x="1641" y="0"/>
                  </a:moveTo>
                  <a:cubicBezTo>
                    <a:pt x="737" y="0"/>
                    <a:pt x="1" y="736"/>
                    <a:pt x="1" y="1640"/>
                  </a:cubicBezTo>
                  <a:lnTo>
                    <a:pt x="1" y="5361"/>
                  </a:lnTo>
                  <a:cubicBezTo>
                    <a:pt x="1" y="6055"/>
                    <a:pt x="337" y="6707"/>
                    <a:pt x="905" y="7128"/>
                  </a:cubicBezTo>
                  <a:cubicBezTo>
                    <a:pt x="1956" y="7884"/>
                    <a:pt x="2713" y="9945"/>
                    <a:pt x="2713" y="12363"/>
                  </a:cubicBezTo>
                  <a:cubicBezTo>
                    <a:pt x="2713" y="14780"/>
                    <a:pt x="1956" y="16820"/>
                    <a:pt x="905" y="17598"/>
                  </a:cubicBezTo>
                  <a:cubicBezTo>
                    <a:pt x="337" y="17997"/>
                    <a:pt x="1" y="18649"/>
                    <a:pt x="1" y="19343"/>
                  </a:cubicBezTo>
                  <a:lnTo>
                    <a:pt x="1" y="22475"/>
                  </a:lnTo>
                  <a:cubicBezTo>
                    <a:pt x="1" y="23379"/>
                    <a:pt x="737" y="24115"/>
                    <a:pt x="1641" y="24115"/>
                  </a:cubicBezTo>
                  <a:lnTo>
                    <a:pt x="17093" y="24115"/>
                  </a:lnTo>
                  <a:cubicBezTo>
                    <a:pt x="17997" y="24115"/>
                    <a:pt x="18733" y="23379"/>
                    <a:pt x="18733" y="22475"/>
                  </a:cubicBezTo>
                  <a:lnTo>
                    <a:pt x="18733" y="19343"/>
                  </a:lnTo>
                  <a:cubicBezTo>
                    <a:pt x="18733" y="18649"/>
                    <a:pt x="18397" y="17997"/>
                    <a:pt x="17829" y="17598"/>
                  </a:cubicBezTo>
                  <a:cubicBezTo>
                    <a:pt x="16778" y="16841"/>
                    <a:pt x="16021" y="14780"/>
                    <a:pt x="16021" y="12363"/>
                  </a:cubicBezTo>
                  <a:cubicBezTo>
                    <a:pt x="16021" y="9945"/>
                    <a:pt x="16778" y="7884"/>
                    <a:pt x="17829" y="7128"/>
                  </a:cubicBezTo>
                  <a:cubicBezTo>
                    <a:pt x="18397" y="6707"/>
                    <a:pt x="18733" y="6055"/>
                    <a:pt x="18733" y="5361"/>
                  </a:cubicBezTo>
                  <a:lnTo>
                    <a:pt x="18733" y="1640"/>
                  </a:lnTo>
                  <a:cubicBezTo>
                    <a:pt x="18733" y="736"/>
                    <a:pt x="17997" y="0"/>
                    <a:pt x="17093" y="0"/>
                  </a:cubicBezTo>
                  <a:close/>
                </a:path>
              </a:pathLst>
            </a:custGeom>
            <a:solidFill>
              <a:srgbClr val="E2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5" name="Google Shape;9125;p96"/>
            <p:cNvSpPr/>
            <p:nvPr/>
          </p:nvSpPr>
          <p:spPr>
            <a:xfrm>
              <a:off x="1537722" y="2899669"/>
              <a:ext cx="72736" cy="361077"/>
            </a:xfrm>
            <a:custGeom>
              <a:rect b="b" l="l" r="r" t="t"/>
              <a:pathLst>
                <a:path extrusionOk="0" h="24116" w="4858">
                  <a:moveTo>
                    <a:pt x="1094" y="0"/>
                  </a:moveTo>
                  <a:cubicBezTo>
                    <a:pt x="1998" y="0"/>
                    <a:pt x="2713" y="736"/>
                    <a:pt x="2713" y="1640"/>
                  </a:cubicBezTo>
                  <a:lnTo>
                    <a:pt x="2713" y="5361"/>
                  </a:lnTo>
                  <a:cubicBezTo>
                    <a:pt x="2734" y="6055"/>
                    <a:pt x="2397" y="6707"/>
                    <a:pt x="1830" y="7128"/>
                  </a:cubicBezTo>
                  <a:cubicBezTo>
                    <a:pt x="779" y="7884"/>
                    <a:pt x="1" y="9945"/>
                    <a:pt x="1" y="12363"/>
                  </a:cubicBezTo>
                  <a:cubicBezTo>
                    <a:pt x="1" y="14780"/>
                    <a:pt x="758" y="16820"/>
                    <a:pt x="1830" y="17598"/>
                  </a:cubicBezTo>
                  <a:cubicBezTo>
                    <a:pt x="2397" y="17997"/>
                    <a:pt x="2734" y="18649"/>
                    <a:pt x="2713" y="19343"/>
                  </a:cubicBezTo>
                  <a:lnTo>
                    <a:pt x="2713" y="22475"/>
                  </a:lnTo>
                  <a:cubicBezTo>
                    <a:pt x="2713" y="23379"/>
                    <a:pt x="1998" y="24115"/>
                    <a:pt x="1094" y="24115"/>
                  </a:cubicBezTo>
                  <a:lnTo>
                    <a:pt x="3217" y="24115"/>
                  </a:lnTo>
                  <a:cubicBezTo>
                    <a:pt x="4121" y="24115"/>
                    <a:pt x="4857" y="23379"/>
                    <a:pt x="4857" y="22475"/>
                  </a:cubicBezTo>
                  <a:lnTo>
                    <a:pt x="4857" y="19343"/>
                  </a:lnTo>
                  <a:cubicBezTo>
                    <a:pt x="4857" y="18649"/>
                    <a:pt x="4521" y="17997"/>
                    <a:pt x="3953" y="17598"/>
                  </a:cubicBezTo>
                  <a:cubicBezTo>
                    <a:pt x="2902" y="16841"/>
                    <a:pt x="2145" y="14780"/>
                    <a:pt x="2145" y="12363"/>
                  </a:cubicBezTo>
                  <a:cubicBezTo>
                    <a:pt x="2145" y="9945"/>
                    <a:pt x="2902" y="7884"/>
                    <a:pt x="3953" y="7128"/>
                  </a:cubicBezTo>
                  <a:cubicBezTo>
                    <a:pt x="4521" y="6707"/>
                    <a:pt x="4857" y="6055"/>
                    <a:pt x="4857" y="5361"/>
                  </a:cubicBezTo>
                  <a:lnTo>
                    <a:pt x="4857" y="1640"/>
                  </a:lnTo>
                  <a:cubicBezTo>
                    <a:pt x="4857" y="736"/>
                    <a:pt x="4121" y="0"/>
                    <a:pt x="3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6" name="Google Shape;9126;p96"/>
            <p:cNvSpPr/>
            <p:nvPr/>
          </p:nvSpPr>
          <p:spPr>
            <a:xfrm>
              <a:off x="1402685" y="3004806"/>
              <a:ext cx="135052" cy="255940"/>
            </a:xfrm>
            <a:custGeom>
              <a:rect b="b" l="l" r="r" t="t"/>
              <a:pathLst>
                <a:path extrusionOk="0" h="17094" w="9020">
                  <a:moveTo>
                    <a:pt x="4895" y="0"/>
                  </a:moveTo>
                  <a:cubicBezTo>
                    <a:pt x="4883" y="0"/>
                    <a:pt x="4870" y="0"/>
                    <a:pt x="4857" y="0"/>
                  </a:cubicBezTo>
                  <a:lnTo>
                    <a:pt x="1157" y="0"/>
                  </a:lnTo>
                  <a:cubicBezTo>
                    <a:pt x="505" y="0"/>
                    <a:pt x="0" y="505"/>
                    <a:pt x="0" y="1136"/>
                  </a:cubicBezTo>
                  <a:lnTo>
                    <a:pt x="0" y="17093"/>
                  </a:lnTo>
                  <a:lnTo>
                    <a:pt x="9020" y="17093"/>
                  </a:lnTo>
                  <a:lnTo>
                    <a:pt x="9020" y="4163"/>
                  </a:lnTo>
                  <a:cubicBezTo>
                    <a:pt x="9020" y="1863"/>
                    <a:pt x="7190" y="0"/>
                    <a:pt x="4895" y="0"/>
                  </a:cubicBezTo>
                  <a:close/>
                </a:path>
              </a:pathLst>
            </a:custGeom>
            <a:solidFill>
              <a:srgbClr val="F8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7" name="Google Shape;9127;p96"/>
            <p:cNvSpPr/>
            <p:nvPr/>
          </p:nvSpPr>
          <p:spPr>
            <a:xfrm>
              <a:off x="1459655" y="3004806"/>
              <a:ext cx="57315" cy="255940"/>
            </a:xfrm>
            <a:custGeom>
              <a:rect b="b" l="l" r="r" t="t"/>
              <a:pathLst>
                <a:path extrusionOk="0" h="17094" w="3828">
                  <a:moveTo>
                    <a:pt x="1" y="0"/>
                  </a:moveTo>
                  <a:lnTo>
                    <a:pt x="1" y="17093"/>
                  </a:lnTo>
                  <a:lnTo>
                    <a:pt x="3827" y="17093"/>
                  </a:lnTo>
                  <a:lnTo>
                    <a:pt x="3827" y="736"/>
                  </a:lnTo>
                  <a:cubicBezTo>
                    <a:pt x="3196" y="253"/>
                    <a:pt x="2439" y="0"/>
                    <a:pt x="166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8" name="Google Shape;9128;p96"/>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17093"/>
                  </a:lnTo>
                  <a:lnTo>
                    <a:pt x="3827" y="17093"/>
                  </a:lnTo>
                  <a:lnTo>
                    <a:pt x="3827" y="3554"/>
                  </a:lnTo>
                  <a:cubicBezTo>
                    <a:pt x="3827" y="1590"/>
                    <a:pt x="2250" y="0"/>
                    <a:pt x="312"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29" name="Google Shape;9129;p96"/>
            <p:cNvSpPr/>
            <p:nvPr/>
          </p:nvSpPr>
          <p:spPr>
            <a:xfrm>
              <a:off x="1480437" y="3004806"/>
              <a:ext cx="57300" cy="255940"/>
            </a:xfrm>
            <a:custGeom>
              <a:rect b="b" l="l" r="r" t="t"/>
              <a:pathLst>
                <a:path extrusionOk="0" h="17094" w="3827">
                  <a:moveTo>
                    <a:pt x="312" y="0"/>
                  </a:moveTo>
                  <a:cubicBezTo>
                    <a:pt x="299" y="0"/>
                    <a:pt x="286" y="0"/>
                    <a:pt x="274" y="0"/>
                  </a:cubicBezTo>
                  <a:lnTo>
                    <a:pt x="0" y="0"/>
                  </a:lnTo>
                  <a:lnTo>
                    <a:pt x="0" y="21"/>
                  </a:lnTo>
                  <a:cubicBezTo>
                    <a:pt x="1472" y="526"/>
                    <a:pt x="2460" y="1893"/>
                    <a:pt x="2460" y="3448"/>
                  </a:cubicBezTo>
                  <a:lnTo>
                    <a:pt x="2460" y="17093"/>
                  </a:lnTo>
                  <a:lnTo>
                    <a:pt x="3827" y="17093"/>
                  </a:lnTo>
                  <a:lnTo>
                    <a:pt x="3827" y="3554"/>
                  </a:lnTo>
                  <a:cubicBezTo>
                    <a:pt x="3827" y="1590"/>
                    <a:pt x="2250" y="0"/>
                    <a:pt x="31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0" name="Google Shape;9130;p96"/>
            <p:cNvSpPr/>
            <p:nvPr/>
          </p:nvSpPr>
          <p:spPr>
            <a:xfrm>
              <a:off x="1425024" y="3119390"/>
              <a:ext cx="31502" cy="26906"/>
            </a:xfrm>
            <a:custGeom>
              <a:rect b="b" l="l" r="r" t="t"/>
              <a:pathLst>
                <a:path extrusionOk="0" h="1797" w="2104">
                  <a:moveTo>
                    <a:pt x="1199" y="0"/>
                  </a:moveTo>
                  <a:cubicBezTo>
                    <a:pt x="400" y="0"/>
                    <a:pt x="1" y="967"/>
                    <a:pt x="569" y="1535"/>
                  </a:cubicBezTo>
                  <a:cubicBezTo>
                    <a:pt x="749" y="1716"/>
                    <a:pt x="971" y="1796"/>
                    <a:pt x="1189" y="1796"/>
                  </a:cubicBezTo>
                  <a:cubicBezTo>
                    <a:pt x="1654" y="1796"/>
                    <a:pt x="2103" y="1428"/>
                    <a:pt x="2103" y="883"/>
                  </a:cubicBezTo>
                  <a:cubicBezTo>
                    <a:pt x="2103" y="400"/>
                    <a:pt x="1704" y="0"/>
                    <a:pt x="1199"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31" name="Google Shape;9131;p96"/>
          <p:cNvGrpSpPr/>
          <p:nvPr/>
        </p:nvGrpSpPr>
        <p:grpSpPr>
          <a:xfrm>
            <a:off x="945492" y="3631169"/>
            <a:ext cx="195496" cy="343439"/>
            <a:chOff x="937429" y="3800908"/>
            <a:chExt cx="195496" cy="343439"/>
          </a:xfrm>
        </p:grpSpPr>
        <p:sp>
          <p:nvSpPr>
            <p:cNvPr id="9132" name="Google Shape;9132;p96"/>
            <p:cNvSpPr/>
            <p:nvPr/>
          </p:nvSpPr>
          <p:spPr>
            <a:xfrm>
              <a:off x="1010450" y="3957356"/>
              <a:ext cx="49439" cy="88473"/>
            </a:xfrm>
            <a:custGeom>
              <a:rect b="b" l="l" r="r" t="t"/>
              <a:pathLst>
                <a:path extrusionOk="0" h="5909" w="3302">
                  <a:moveTo>
                    <a:pt x="1" y="0"/>
                  </a:moveTo>
                  <a:lnTo>
                    <a:pt x="1" y="5908"/>
                  </a:lnTo>
                  <a:lnTo>
                    <a:pt x="3302" y="5908"/>
                  </a:lnTo>
                  <a:lnTo>
                    <a:pt x="3302"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3" name="Google Shape;9133;p96"/>
            <p:cNvSpPr/>
            <p:nvPr/>
          </p:nvSpPr>
          <p:spPr>
            <a:xfrm>
              <a:off x="1035005" y="3957356"/>
              <a:ext cx="24570" cy="88473"/>
            </a:xfrm>
            <a:custGeom>
              <a:rect b="b" l="l" r="r" t="t"/>
              <a:pathLst>
                <a:path extrusionOk="0" h="5909" w="1641">
                  <a:moveTo>
                    <a:pt x="1" y="0"/>
                  </a:moveTo>
                  <a:lnTo>
                    <a:pt x="1" y="5908"/>
                  </a:lnTo>
                  <a:lnTo>
                    <a:pt x="1641" y="5908"/>
                  </a:lnTo>
                  <a:lnTo>
                    <a:pt x="164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4" name="Google Shape;9134;p96"/>
            <p:cNvSpPr/>
            <p:nvPr/>
          </p:nvSpPr>
          <p:spPr>
            <a:xfrm>
              <a:off x="967015" y="3818845"/>
              <a:ext cx="136325" cy="164653"/>
            </a:xfrm>
            <a:custGeom>
              <a:rect b="b" l="l" r="r" t="t"/>
              <a:pathLst>
                <a:path extrusionOk="0" h="10997" w="9105">
                  <a:moveTo>
                    <a:pt x="169" y="0"/>
                  </a:moveTo>
                  <a:cubicBezTo>
                    <a:pt x="64" y="0"/>
                    <a:pt x="1" y="64"/>
                    <a:pt x="1" y="148"/>
                  </a:cubicBezTo>
                  <a:lnTo>
                    <a:pt x="1" y="6455"/>
                  </a:lnTo>
                  <a:cubicBezTo>
                    <a:pt x="1" y="8957"/>
                    <a:pt x="2040" y="10996"/>
                    <a:pt x="4542" y="10996"/>
                  </a:cubicBezTo>
                  <a:cubicBezTo>
                    <a:pt x="7065" y="10996"/>
                    <a:pt x="9104" y="8957"/>
                    <a:pt x="9104" y="6455"/>
                  </a:cubicBezTo>
                  <a:lnTo>
                    <a:pt x="9104" y="148"/>
                  </a:lnTo>
                  <a:cubicBezTo>
                    <a:pt x="9104" y="64"/>
                    <a:pt x="9020" y="0"/>
                    <a:pt x="8936"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5" name="Google Shape;9135;p96"/>
            <p:cNvSpPr/>
            <p:nvPr/>
          </p:nvSpPr>
          <p:spPr>
            <a:xfrm>
              <a:off x="986225" y="3818845"/>
              <a:ext cx="117115" cy="146925"/>
            </a:xfrm>
            <a:custGeom>
              <a:rect b="b" l="l" r="r" t="t"/>
              <a:pathLst>
                <a:path extrusionOk="0" h="9813" w="7822">
                  <a:moveTo>
                    <a:pt x="0" y="0"/>
                  </a:moveTo>
                  <a:lnTo>
                    <a:pt x="0" y="5257"/>
                  </a:lnTo>
                  <a:cubicBezTo>
                    <a:pt x="0" y="7928"/>
                    <a:pt x="2185" y="9813"/>
                    <a:pt x="4553" y="9813"/>
                  </a:cubicBezTo>
                  <a:cubicBezTo>
                    <a:pt x="5353" y="9813"/>
                    <a:pt x="6174" y="9598"/>
                    <a:pt x="6938" y="9125"/>
                  </a:cubicBezTo>
                  <a:cubicBezTo>
                    <a:pt x="7506" y="8347"/>
                    <a:pt x="7821" y="7401"/>
                    <a:pt x="7821" y="6455"/>
                  </a:cubicBezTo>
                  <a:lnTo>
                    <a:pt x="7821" y="148"/>
                  </a:lnTo>
                  <a:cubicBezTo>
                    <a:pt x="7821" y="64"/>
                    <a:pt x="7737" y="0"/>
                    <a:pt x="765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6" name="Google Shape;9136;p96"/>
            <p:cNvSpPr/>
            <p:nvPr/>
          </p:nvSpPr>
          <p:spPr>
            <a:xfrm>
              <a:off x="937429" y="3800908"/>
              <a:ext cx="195496" cy="37776"/>
            </a:xfrm>
            <a:custGeom>
              <a:rect b="b" l="l" r="r" t="t"/>
              <a:pathLst>
                <a:path extrusionOk="0" h="2523" w="13057">
                  <a:moveTo>
                    <a:pt x="946" y="0"/>
                  </a:moveTo>
                  <a:cubicBezTo>
                    <a:pt x="421" y="21"/>
                    <a:pt x="0" y="442"/>
                    <a:pt x="0" y="946"/>
                  </a:cubicBezTo>
                  <a:lnTo>
                    <a:pt x="0" y="1577"/>
                  </a:lnTo>
                  <a:cubicBezTo>
                    <a:pt x="0" y="2081"/>
                    <a:pt x="421" y="2502"/>
                    <a:pt x="946" y="2523"/>
                  </a:cubicBezTo>
                  <a:lnTo>
                    <a:pt x="12110" y="2523"/>
                  </a:lnTo>
                  <a:cubicBezTo>
                    <a:pt x="12636" y="2502"/>
                    <a:pt x="13056" y="2081"/>
                    <a:pt x="13056" y="1577"/>
                  </a:cubicBezTo>
                  <a:lnTo>
                    <a:pt x="13056" y="946"/>
                  </a:lnTo>
                  <a:cubicBezTo>
                    <a:pt x="13056" y="442"/>
                    <a:pt x="12636" y="21"/>
                    <a:pt x="12110"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7" name="Google Shape;9137;p96"/>
            <p:cNvSpPr/>
            <p:nvPr/>
          </p:nvSpPr>
          <p:spPr>
            <a:xfrm>
              <a:off x="961984" y="3800908"/>
              <a:ext cx="170941" cy="37776"/>
            </a:xfrm>
            <a:custGeom>
              <a:rect b="b" l="l" r="r" t="t"/>
              <a:pathLst>
                <a:path extrusionOk="0" h="2523" w="11417">
                  <a:moveTo>
                    <a:pt x="946" y="0"/>
                  </a:moveTo>
                  <a:cubicBezTo>
                    <a:pt x="421" y="21"/>
                    <a:pt x="0" y="442"/>
                    <a:pt x="0" y="946"/>
                  </a:cubicBezTo>
                  <a:lnTo>
                    <a:pt x="0" y="1577"/>
                  </a:lnTo>
                  <a:cubicBezTo>
                    <a:pt x="0" y="2081"/>
                    <a:pt x="421" y="2502"/>
                    <a:pt x="946" y="2523"/>
                  </a:cubicBezTo>
                  <a:lnTo>
                    <a:pt x="10470" y="2523"/>
                  </a:lnTo>
                  <a:cubicBezTo>
                    <a:pt x="10996" y="2502"/>
                    <a:pt x="11416" y="2081"/>
                    <a:pt x="11416" y="1577"/>
                  </a:cubicBezTo>
                  <a:lnTo>
                    <a:pt x="11416" y="946"/>
                  </a:lnTo>
                  <a:cubicBezTo>
                    <a:pt x="11416" y="442"/>
                    <a:pt x="10996" y="21"/>
                    <a:pt x="1047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8" name="Google Shape;9138;p96"/>
            <p:cNvSpPr/>
            <p:nvPr/>
          </p:nvSpPr>
          <p:spPr>
            <a:xfrm>
              <a:off x="988740" y="3858987"/>
              <a:ext cx="92560" cy="85493"/>
            </a:xfrm>
            <a:custGeom>
              <a:rect b="b" l="l" r="r" t="t"/>
              <a:pathLst>
                <a:path extrusionOk="0" h="5710" w="6182">
                  <a:moveTo>
                    <a:pt x="3091" y="0"/>
                  </a:moveTo>
                  <a:cubicBezTo>
                    <a:pt x="2949" y="0"/>
                    <a:pt x="2807" y="74"/>
                    <a:pt x="2733" y="221"/>
                  </a:cubicBezTo>
                  <a:lnTo>
                    <a:pt x="2124" y="1482"/>
                  </a:lnTo>
                  <a:cubicBezTo>
                    <a:pt x="2061" y="1608"/>
                    <a:pt x="1956" y="1671"/>
                    <a:pt x="1829" y="1693"/>
                  </a:cubicBezTo>
                  <a:lnTo>
                    <a:pt x="442" y="1903"/>
                  </a:lnTo>
                  <a:cubicBezTo>
                    <a:pt x="126" y="1945"/>
                    <a:pt x="0" y="2323"/>
                    <a:pt x="232" y="2555"/>
                  </a:cubicBezTo>
                  <a:lnTo>
                    <a:pt x="1241" y="3522"/>
                  </a:lnTo>
                  <a:cubicBezTo>
                    <a:pt x="1346" y="3627"/>
                    <a:pt x="1388" y="3753"/>
                    <a:pt x="1367" y="3879"/>
                  </a:cubicBezTo>
                  <a:lnTo>
                    <a:pt x="1115" y="5246"/>
                  </a:lnTo>
                  <a:cubicBezTo>
                    <a:pt x="1081" y="5498"/>
                    <a:pt x="1289" y="5709"/>
                    <a:pt x="1513" y="5709"/>
                  </a:cubicBezTo>
                  <a:cubicBezTo>
                    <a:pt x="1570" y="5709"/>
                    <a:pt x="1627" y="5696"/>
                    <a:pt x="1682" y="5666"/>
                  </a:cubicBezTo>
                  <a:lnTo>
                    <a:pt x="2923" y="5014"/>
                  </a:lnTo>
                  <a:cubicBezTo>
                    <a:pt x="2986" y="4983"/>
                    <a:pt x="3049" y="4967"/>
                    <a:pt x="3109" y="4967"/>
                  </a:cubicBezTo>
                  <a:cubicBezTo>
                    <a:pt x="3170" y="4967"/>
                    <a:pt x="3228" y="4983"/>
                    <a:pt x="3280" y="5014"/>
                  </a:cubicBezTo>
                  <a:lnTo>
                    <a:pt x="4521" y="5666"/>
                  </a:lnTo>
                  <a:cubicBezTo>
                    <a:pt x="4580" y="5696"/>
                    <a:pt x="4641" y="5709"/>
                    <a:pt x="4700" y="5709"/>
                  </a:cubicBezTo>
                  <a:cubicBezTo>
                    <a:pt x="4934" y="5709"/>
                    <a:pt x="5139" y="5498"/>
                    <a:pt x="5088" y="5246"/>
                  </a:cubicBezTo>
                  <a:lnTo>
                    <a:pt x="4857" y="3879"/>
                  </a:lnTo>
                  <a:cubicBezTo>
                    <a:pt x="4836" y="3753"/>
                    <a:pt x="4878" y="3627"/>
                    <a:pt x="4962" y="3522"/>
                  </a:cubicBezTo>
                  <a:lnTo>
                    <a:pt x="5950" y="2555"/>
                  </a:lnTo>
                  <a:cubicBezTo>
                    <a:pt x="6181" y="2323"/>
                    <a:pt x="6055" y="1945"/>
                    <a:pt x="5740" y="1882"/>
                  </a:cubicBezTo>
                  <a:lnTo>
                    <a:pt x="4352" y="1693"/>
                  </a:lnTo>
                  <a:cubicBezTo>
                    <a:pt x="4226" y="1671"/>
                    <a:pt x="4121" y="1587"/>
                    <a:pt x="4058" y="1482"/>
                  </a:cubicBezTo>
                  <a:lnTo>
                    <a:pt x="3448" y="221"/>
                  </a:lnTo>
                  <a:cubicBezTo>
                    <a:pt x="3375" y="74"/>
                    <a:pt x="3233" y="0"/>
                    <a:pt x="3091"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39" name="Google Shape;9139;p96"/>
            <p:cNvSpPr/>
            <p:nvPr/>
          </p:nvSpPr>
          <p:spPr>
            <a:xfrm>
              <a:off x="988426" y="4031320"/>
              <a:ext cx="93818" cy="37162"/>
            </a:xfrm>
            <a:custGeom>
              <a:rect b="b" l="l" r="r" t="t"/>
              <a:pathLst>
                <a:path extrusionOk="0" h="2482" w="6266">
                  <a:moveTo>
                    <a:pt x="358" y="1"/>
                  </a:moveTo>
                  <a:cubicBezTo>
                    <a:pt x="168" y="1"/>
                    <a:pt x="0" y="169"/>
                    <a:pt x="0" y="379"/>
                  </a:cubicBezTo>
                  <a:lnTo>
                    <a:pt x="0" y="2482"/>
                  </a:lnTo>
                  <a:lnTo>
                    <a:pt x="6266" y="2482"/>
                  </a:lnTo>
                  <a:lnTo>
                    <a:pt x="6266" y="379"/>
                  </a:lnTo>
                  <a:cubicBezTo>
                    <a:pt x="6266" y="169"/>
                    <a:pt x="6097" y="1"/>
                    <a:pt x="5887"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0" name="Google Shape;9140;p96"/>
            <p:cNvSpPr/>
            <p:nvPr/>
          </p:nvSpPr>
          <p:spPr>
            <a:xfrm>
              <a:off x="967015" y="4057762"/>
              <a:ext cx="136325" cy="38734"/>
            </a:xfrm>
            <a:custGeom>
              <a:rect b="b" l="l" r="r" t="t"/>
              <a:pathLst>
                <a:path extrusionOk="0" h="2587" w="9105">
                  <a:moveTo>
                    <a:pt x="484" y="1"/>
                  </a:moveTo>
                  <a:cubicBezTo>
                    <a:pt x="211" y="1"/>
                    <a:pt x="1" y="211"/>
                    <a:pt x="1" y="463"/>
                  </a:cubicBezTo>
                  <a:lnTo>
                    <a:pt x="1" y="2587"/>
                  </a:lnTo>
                  <a:lnTo>
                    <a:pt x="9104" y="2587"/>
                  </a:lnTo>
                  <a:lnTo>
                    <a:pt x="9104" y="463"/>
                  </a:lnTo>
                  <a:cubicBezTo>
                    <a:pt x="9104" y="211"/>
                    <a:pt x="8873" y="1"/>
                    <a:pt x="862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1" name="Google Shape;9141;p96"/>
            <p:cNvSpPr/>
            <p:nvPr/>
          </p:nvSpPr>
          <p:spPr>
            <a:xfrm>
              <a:off x="937429" y="4076971"/>
              <a:ext cx="195496" cy="67376"/>
            </a:xfrm>
            <a:custGeom>
              <a:rect b="b" l="l" r="r" t="t"/>
              <a:pathLst>
                <a:path extrusionOk="0" h="4500" w="13057">
                  <a:moveTo>
                    <a:pt x="1073" y="0"/>
                  </a:moveTo>
                  <a:cubicBezTo>
                    <a:pt x="484" y="0"/>
                    <a:pt x="0" y="484"/>
                    <a:pt x="0" y="1073"/>
                  </a:cubicBezTo>
                  <a:lnTo>
                    <a:pt x="0" y="3427"/>
                  </a:lnTo>
                  <a:cubicBezTo>
                    <a:pt x="0" y="4016"/>
                    <a:pt x="484" y="4500"/>
                    <a:pt x="1073" y="4500"/>
                  </a:cubicBezTo>
                  <a:lnTo>
                    <a:pt x="11984" y="4500"/>
                  </a:lnTo>
                  <a:cubicBezTo>
                    <a:pt x="12573" y="4500"/>
                    <a:pt x="13056" y="4016"/>
                    <a:pt x="13056" y="3427"/>
                  </a:cubicBezTo>
                  <a:lnTo>
                    <a:pt x="13056" y="1073"/>
                  </a:lnTo>
                  <a:cubicBezTo>
                    <a:pt x="13056" y="484"/>
                    <a:pt x="12573" y="0"/>
                    <a:pt x="11984" y="0"/>
                  </a:cubicBezTo>
                  <a:close/>
                </a:path>
              </a:pathLst>
            </a:custGeom>
            <a:solidFill>
              <a:srgbClr val="5A70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2" name="Google Shape;9142;p96"/>
            <p:cNvSpPr/>
            <p:nvPr/>
          </p:nvSpPr>
          <p:spPr>
            <a:xfrm>
              <a:off x="961984" y="4076971"/>
              <a:ext cx="170941" cy="67376"/>
            </a:xfrm>
            <a:custGeom>
              <a:rect b="b" l="l" r="r" t="t"/>
              <a:pathLst>
                <a:path extrusionOk="0" h="4500" w="11417">
                  <a:moveTo>
                    <a:pt x="1072" y="0"/>
                  </a:moveTo>
                  <a:cubicBezTo>
                    <a:pt x="484" y="0"/>
                    <a:pt x="0" y="484"/>
                    <a:pt x="0" y="1073"/>
                  </a:cubicBezTo>
                  <a:lnTo>
                    <a:pt x="0" y="3427"/>
                  </a:lnTo>
                  <a:cubicBezTo>
                    <a:pt x="0" y="4016"/>
                    <a:pt x="484" y="4500"/>
                    <a:pt x="1072" y="4500"/>
                  </a:cubicBezTo>
                  <a:lnTo>
                    <a:pt x="10344" y="4500"/>
                  </a:lnTo>
                  <a:cubicBezTo>
                    <a:pt x="10933" y="4500"/>
                    <a:pt x="11416" y="4016"/>
                    <a:pt x="11416" y="3427"/>
                  </a:cubicBezTo>
                  <a:lnTo>
                    <a:pt x="11416" y="1073"/>
                  </a:lnTo>
                  <a:cubicBezTo>
                    <a:pt x="11416" y="484"/>
                    <a:pt x="10933" y="0"/>
                    <a:pt x="103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3" name="Google Shape;9143;p96"/>
            <p:cNvSpPr/>
            <p:nvPr/>
          </p:nvSpPr>
          <p:spPr>
            <a:xfrm>
              <a:off x="992513" y="4093336"/>
              <a:ext cx="85328" cy="10406"/>
            </a:xfrm>
            <a:custGeom>
              <a:rect b="b" l="l" r="r" t="t"/>
              <a:pathLst>
                <a:path extrusionOk="0" h="695" w="5699">
                  <a:moveTo>
                    <a:pt x="463" y="1"/>
                  </a:moveTo>
                  <a:cubicBezTo>
                    <a:pt x="1" y="1"/>
                    <a:pt x="1" y="695"/>
                    <a:pt x="463" y="695"/>
                  </a:cubicBezTo>
                  <a:lnTo>
                    <a:pt x="5236" y="695"/>
                  </a:lnTo>
                  <a:cubicBezTo>
                    <a:pt x="5698" y="695"/>
                    <a:pt x="5698" y="1"/>
                    <a:pt x="5236"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4" name="Google Shape;9144;p96"/>
            <p:cNvSpPr/>
            <p:nvPr/>
          </p:nvSpPr>
          <p:spPr>
            <a:xfrm>
              <a:off x="992513" y="4116319"/>
              <a:ext cx="85328" cy="10406"/>
            </a:xfrm>
            <a:custGeom>
              <a:rect b="b" l="l" r="r" t="t"/>
              <a:pathLst>
                <a:path extrusionOk="0" h="695" w="5699">
                  <a:moveTo>
                    <a:pt x="443" y="0"/>
                  </a:moveTo>
                  <a:cubicBezTo>
                    <a:pt x="1" y="0"/>
                    <a:pt x="7" y="674"/>
                    <a:pt x="463" y="694"/>
                  </a:cubicBezTo>
                  <a:lnTo>
                    <a:pt x="5236" y="694"/>
                  </a:lnTo>
                  <a:cubicBezTo>
                    <a:pt x="5698" y="694"/>
                    <a:pt x="5698" y="0"/>
                    <a:pt x="5236" y="0"/>
                  </a:cubicBezTo>
                  <a:lnTo>
                    <a:pt x="463" y="0"/>
                  </a:lnTo>
                  <a:cubicBezTo>
                    <a:pt x="456" y="0"/>
                    <a:pt x="449" y="0"/>
                    <a:pt x="44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45" name="Google Shape;9145;p96"/>
          <p:cNvGrpSpPr/>
          <p:nvPr/>
        </p:nvGrpSpPr>
        <p:grpSpPr>
          <a:xfrm>
            <a:off x="2695722" y="3640916"/>
            <a:ext cx="365164" cy="342511"/>
            <a:chOff x="2611459" y="3810655"/>
            <a:chExt cx="365164" cy="342511"/>
          </a:xfrm>
        </p:grpSpPr>
        <p:sp>
          <p:nvSpPr>
            <p:cNvPr id="9146" name="Google Shape;9146;p96"/>
            <p:cNvSpPr/>
            <p:nvPr/>
          </p:nvSpPr>
          <p:spPr>
            <a:xfrm>
              <a:off x="2901073" y="3962941"/>
              <a:ext cx="56042" cy="160640"/>
            </a:xfrm>
            <a:custGeom>
              <a:rect b="b" l="l" r="r" t="t"/>
              <a:pathLst>
                <a:path extrusionOk="0" h="10729" w="3743">
                  <a:moveTo>
                    <a:pt x="3385" y="0"/>
                  </a:moveTo>
                  <a:cubicBezTo>
                    <a:pt x="3206" y="0"/>
                    <a:pt x="3028" y="121"/>
                    <a:pt x="3028" y="363"/>
                  </a:cubicBezTo>
                  <a:lnTo>
                    <a:pt x="3028" y="9025"/>
                  </a:lnTo>
                  <a:cubicBezTo>
                    <a:pt x="3028" y="9572"/>
                    <a:pt x="2586" y="10013"/>
                    <a:pt x="2039" y="10013"/>
                  </a:cubicBezTo>
                  <a:lnTo>
                    <a:pt x="463" y="10013"/>
                  </a:lnTo>
                  <a:cubicBezTo>
                    <a:pt x="0" y="10013"/>
                    <a:pt x="0" y="10728"/>
                    <a:pt x="463" y="10728"/>
                  </a:cubicBezTo>
                  <a:lnTo>
                    <a:pt x="2039" y="10728"/>
                  </a:lnTo>
                  <a:cubicBezTo>
                    <a:pt x="2985" y="10728"/>
                    <a:pt x="3742" y="9971"/>
                    <a:pt x="3742" y="9025"/>
                  </a:cubicBezTo>
                  <a:lnTo>
                    <a:pt x="3742" y="363"/>
                  </a:lnTo>
                  <a:cubicBezTo>
                    <a:pt x="3742" y="121"/>
                    <a:pt x="3564" y="0"/>
                    <a:pt x="3385"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7" name="Google Shape;9147;p96"/>
            <p:cNvSpPr/>
            <p:nvPr/>
          </p:nvSpPr>
          <p:spPr>
            <a:xfrm>
              <a:off x="2879976" y="4089249"/>
              <a:ext cx="39677" cy="54470"/>
            </a:xfrm>
            <a:custGeom>
              <a:rect b="b" l="l" r="r" t="t"/>
              <a:pathLst>
                <a:path extrusionOk="0" h="3638" w="2650">
                  <a:moveTo>
                    <a:pt x="0" y="0"/>
                  </a:moveTo>
                  <a:lnTo>
                    <a:pt x="0" y="3638"/>
                  </a:lnTo>
                  <a:lnTo>
                    <a:pt x="1956" y="3638"/>
                  </a:lnTo>
                  <a:cubicBezTo>
                    <a:pt x="2334" y="3638"/>
                    <a:pt x="2649" y="3322"/>
                    <a:pt x="2649" y="2944"/>
                  </a:cubicBezTo>
                  <a:lnTo>
                    <a:pt x="2649" y="694"/>
                  </a:lnTo>
                  <a:cubicBezTo>
                    <a:pt x="2649" y="316"/>
                    <a:pt x="2334" y="0"/>
                    <a:pt x="1956" y="0"/>
                  </a:cubicBezTo>
                  <a:close/>
                </a:path>
              </a:pathLst>
            </a:custGeom>
            <a:solidFill>
              <a:srgbClr val="344D6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8" name="Google Shape;9148;p96"/>
            <p:cNvSpPr/>
            <p:nvPr/>
          </p:nvSpPr>
          <p:spPr>
            <a:xfrm>
              <a:off x="2901073" y="4089249"/>
              <a:ext cx="18581" cy="54470"/>
            </a:xfrm>
            <a:custGeom>
              <a:rect b="b" l="l" r="r" t="t"/>
              <a:pathLst>
                <a:path extrusionOk="0" h="3638" w="1241">
                  <a:moveTo>
                    <a:pt x="0" y="0"/>
                  </a:moveTo>
                  <a:cubicBezTo>
                    <a:pt x="231" y="148"/>
                    <a:pt x="378" y="379"/>
                    <a:pt x="378" y="652"/>
                  </a:cubicBezTo>
                  <a:lnTo>
                    <a:pt x="378" y="3007"/>
                  </a:lnTo>
                  <a:cubicBezTo>
                    <a:pt x="378" y="3259"/>
                    <a:pt x="231" y="3511"/>
                    <a:pt x="0" y="3638"/>
                  </a:cubicBezTo>
                  <a:lnTo>
                    <a:pt x="547" y="3638"/>
                  </a:lnTo>
                  <a:cubicBezTo>
                    <a:pt x="925" y="3638"/>
                    <a:pt x="1240" y="3343"/>
                    <a:pt x="1240" y="2965"/>
                  </a:cubicBezTo>
                  <a:lnTo>
                    <a:pt x="1240" y="694"/>
                  </a:lnTo>
                  <a:cubicBezTo>
                    <a:pt x="1240" y="316"/>
                    <a:pt x="925" y="0"/>
                    <a:pt x="54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49" name="Google Shape;9149;p96"/>
            <p:cNvSpPr/>
            <p:nvPr/>
          </p:nvSpPr>
          <p:spPr>
            <a:xfrm>
              <a:off x="2622479" y="4021573"/>
              <a:ext cx="269475" cy="131593"/>
            </a:xfrm>
            <a:custGeom>
              <a:rect b="b" l="l" r="r" t="t"/>
              <a:pathLst>
                <a:path extrusionOk="0" h="8789" w="17998">
                  <a:moveTo>
                    <a:pt x="3470" y="0"/>
                  </a:moveTo>
                  <a:lnTo>
                    <a:pt x="379" y="3511"/>
                  </a:lnTo>
                  <a:cubicBezTo>
                    <a:pt x="148" y="3764"/>
                    <a:pt x="1" y="4121"/>
                    <a:pt x="1" y="4478"/>
                  </a:cubicBezTo>
                  <a:lnTo>
                    <a:pt x="1" y="7548"/>
                  </a:lnTo>
                  <a:cubicBezTo>
                    <a:pt x="1" y="8221"/>
                    <a:pt x="547" y="8788"/>
                    <a:pt x="1241" y="8788"/>
                  </a:cubicBezTo>
                  <a:lnTo>
                    <a:pt x="16778" y="8788"/>
                  </a:lnTo>
                  <a:cubicBezTo>
                    <a:pt x="17451" y="8767"/>
                    <a:pt x="17997" y="8221"/>
                    <a:pt x="17997" y="7548"/>
                  </a:cubicBezTo>
                  <a:lnTo>
                    <a:pt x="17997" y="4478"/>
                  </a:lnTo>
                  <a:cubicBezTo>
                    <a:pt x="17997" y="4121"/>
                    <a:pt x="17871" y="3764"/>
                    <a:pt x="17640" y="3511"/>
                  </a:cubicBezTo>
                  <a:lnTo>
                    <a:pt x="14549" y="0"/>
                  </a:ln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0" name="Google Shape;9150;p96"/>
            <p:cNvSpPr/>
            <p:nvPr/>
          </p:nvSpPr>
          <p:spPr>
            <a:xfrm>
              <a:off x="2642947" y="4021573"/>
              <a:ext cx="248693" cy="131279"/>
            </a:xfrm>
            <a:custGeom>
              <a:rect b="b" l="l" r="r" t="t"/>
              <a:pathLst>
                <a:path extrusionOk="0" h="8768" w="16610">
                  <a:moveTo>
                    <a:pt x="2103" y="0"/>
                  </a:moveTo>
                  <a:lnTo>
                    <a:pt x="0" y="2376"/>
                  </a:lnTo>
                  <a:cubicBezTo>
                    <a:pt x="2074" y="4793"/>
                    <a:pt x="5063" y="6101"/>
                    <a:pt x="8119" y="6101"/>
                  </a:cubicBezTo>
                  <a:cubicBezTo>
                    <a:pt x="9555" y="6101"/>
                    <a:pt x="11006" y="5812"/>
                    <a:pt x="12383" y="5214"/>
                  </a:cubicBezTo>
                  <a:cubicBezTo>
                    <a:pt x="12583" y="5125"/>
                    <a:pt x="12788" y="5084"/>
                    <a:pt x="12989" y="5084"/>
                  </a:cubicBezTo>
                  <a:cubicBezTo>
                    <a:pt x="13783" y="5084"/>
                    <a:pt x="14507" y="5729"/>
                    <a:pt x="14507" y="6602"/>
                  </a:cubicBezTo>
                  <a:lnTo>
                    <a:pt x="14507" y="7548"/>
                  </a:lnTo>
                  <a:cubicBezTo>
                    <a:pt x="14507" y="8221"/>
                    <a:pt x="13960" y="8767"/>
                    <a:pt x="13287" y="8767"/>
                  </a:cubicBezTo>
                  <a:lnTo>
                    <a:pt x="15390" y="8767"/>
                  </a:lnTo>
                  <a:cubicBezTo>
                    <a:pt x="16063" y="8767"/>
                    <a:pt x="16609" y="8221"/>
                    <a:pt x="16609" y="7548"/>
                  </a:cubicBezTo>
                  <a:lnTo>
                    <a:pt x="16609" y="4478"/>
                  </a:lnTo>
                  <a:cubicBezTo>
                    <a:pt x="16609" y="4121"/>
                    <a:pt x="16483" y="3785"/>
                    <a:pt x="16273" y="3511"/>
                  </a:cubicBezTo>
                  <a:lnTo>
                    <a:pt x="13182" y="0"/>
                  </a:ln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1" name="Google Shape;9151;p96"/>
            <p:cNvSpPr/>
            <p:nvPr/>
          </p:nvSpPr>
          <p:spPr>
            <a:xfrm>
              <a:off x="2921525" y="3936889"/>
              <a:ext cx="52898" cy="45352"/>
            </a:xfrm>
            <a:custGeom>
              <a:rect b="b" l="l" r="r" t="t"/>
              <a:pathLst>
                <a:path extrusionOk="0" h="3029" w="3533">
                  <a:moveTo>
                    <a:pt x="2019" y="1"/>
                  </a:moveTo>
                  <a:cubicBezTo>
                    <a:pt x="673" y="1"/>
                    <a:pt x="1" y="1619"/>
                    <a:pt x="947" y="2587"/>
                  </a:cubicBezTo>
                  <a:cubicBezTo>
                    <a:pt x="1259" y="2892"/>
                    <a:pt x="1639" y="3029"/>
                    <a:pt x="2010" y="3029"/>
                  </a:cubicBezTo>
                  <a:cubicBezTo>
                    <a:pt x="2790" y="3029"/>
                    <a:pt x="3533" y="2426"/>
                    <a:pt x="3533" y="1514"/>
                  </a:cubicBezTo>
                  <a:cubicBezTo>
                    <a:pt x="3533" y="673"/>
                    <a:pt x="2860" y="1"/>
                    <a:pt x="2019"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2" name="Google Shape;9152;p96"/>
            <p:cNvSpPr/>
            <p:nvPr/>
          </p:nvSpPr>
          <p:spPr>
            <a:xfrm>
              <a:off x="2942621" y="3936889"/>
              <a:ext cx="34003" cy="45307"/>
            </a:xfrm>
            <a:custGeom>
              <a:rect b="b" l="l" r="r" t="t"/>
              <a:pathLst>
                <a:path extrusionOk="0" h="3026" w="2271">
                  <a:moveTo>
                    <a:pt x="610" y="1"/>
                  </a:moveTo>
                  <a:cubicBezTo>
                    <a:pt x="400" y="1"/>
                    <a:pt x="189" y="43"/>
                    <a:pt x="0" y="127"/>
                  </a:cubicBezTo>
                  <a:cubicBezTo>
                    <a:pt x="1199" y="652"/>
                    <a:pt x="1199" y="2355"/>
                    <a:pt x="0" y="2902"/>
                  </a:cubicBezTo>
                  <a:cubicBezTo>
                    <a:pt x="197" y="2986"/>
                    <a:pt x="400" y="3026"/>
                    <a:pt x="597" y="3026"/>
                  </a:cubicBezTo>
                  <a:cubicBezTo>
                    <a:pt x="1286" y="3026"/>
                    <a:pt x="1918" y="2548"/>
                    <a:pt x="2082" y="1830"/>
                  </a:cubicBezTo>
                  <a:cubicBezTo>
                    <a:pt x="2271" y="884"/>
                    <a:pt x="1556" y="1"/>
                    <a:pt x="61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3" name="Google Shape;9153;p96"/>
            <p:cNvSpPr/>
            <p:nvPr/>
          </p:nvSpPr>
          <p:spPr>
            <a:xfrm>
              <a:off x="2611459" y="3810655"/>
              <a:ext cx="295288" cy="284163"/>
            </a:xfrm>
            <a:custGeom>
              <a:rect b="b" l="l" r="r" t="t"/>
              <a:pathLst>
                <a:path extrusionOk="0" h="18979" w="19722">
                  <a:moveTo>
                    <a:pt x="10240" y="1"/>
                  </a:moveTo>
                  <a:cubicBezTo>
                    <a:pt x="6392" y="1"/>
                    <a:pt x="2944" y="2313"/>
                    <a:pt x="1472" y="5867"/>
                  </a:cubicBezTo>
                  <a:cubicBezTo>
                    <a:pt x="1" y="9399"/>
                    <a:pt x="821" y="13498"/>
                    <a:pt x="3533" y="16211"/>
                  </a:cubicBezTo>
                  <a:cubicBezTo>
                    <a:pt x="5342" y="18020"/>
                    <a:pt x="7760" y="18978"/>
                    <a:pt x="10224" y="18978"/>
                  </a:cubicBezTo>
                  <a:cubicBezTo>
                    <a:pt x="11454" y="18978"/>
                    <a:pt x="12694" y="18740"/>
                    <a:pt x="13877" y="18250"/>
                  </a:cubicBezTo>
                  <a:cubicBezTo>
                    <a:pt x="17409" y="16778"/>
                    <a:pt x="19721" y="13330"/>
                    <a:pt x="19721" y="9483"/>
                  </a:cubicBezTo>
                  <a:cubicBezTo>
                    <a:pt x="19721" y="4248"/>
                    <a:pt x="15475" y="1"/>
                    <a:pt x="1024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4" name="Google Shape;9154;p96"/>
            <p:cNvSpPr/>
            <p:nvPr/>
          </p:nvSpPr>
          <p:spPr>
            <a:xfrm>
              <a:off x="2744924" y="3810655"/>
              <a:ext cx="166854" cy="284313"/>
            </a:xfrm>
            <a:custGeom>
              <a:rect b="b" l="l" r="r" t="t"/>
              <a:pathLst>
                <a:path extrusionOk="0" h="18989" w="11144">
                  <a:moveTo>
                    <a:pt x="1326" y="1"/>
                  </a:moveTo>
                  <a:cubicBezTo>
                    <a:pt x="884" y="1"/>
                    <a:pt x="442" y="22"/>
                    <a:pt x="1" y="85"/>
                  </a:cubicBezTo>
                  <a:cubicBezTo>
                    <a:pt x="4710" y="737"/>
                    <a:pt x="8200" y="4752"/>
                    <a:pt x="8200" y="9483"/>
                  </a:cubicBezTo>
                  <a:cubicBezTo>
                    <a:pt x="8200" y="14234"/>
                    <a:pt x="4710" y="18250"/>
                    <a:pt x="1" y="18902"/>
                  </a:cubicBezTo>
                  <a:cubicBezTo>
                    <a:pt x="435" y="18960"/>
                    <a:pt x="865" y="18989"/>
                    <a:pt x="1290" y="18989"/>
                  </a:cubicBezTo>
                  <a:cubicBezTo>
                    <a:pt x="6204" y="18989"/>
                    <a:pt x="10417" y="15187"/>
                    <a:pt x="10765" y="10156"/>
                  </a:cubicBezTo>
                  <a:cubicBezTo>
                    <a:pt x="11144" y="4668"/>
                    <a:pt x="6813" y="1"/>
                    <a:pt x="1326"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5" name="Google Shape;9155;p96"/>
            <p:cNvSpPr/>
            <p:nvPr/>
          </p:nvSpPr>
          <p:spPr>
            <a:xfrm>
              <a:off x="2722900" y="3921467"/>
              <a:ext cx="73036" cy="62540"/>
            </a:xfrm>
            <a:custGeom>
              <a:rect b="b" l="l" r="r" t="t"/>
              <a:pathLst>
                <a:path extrusionOk="0" h="4177" w="4878">
                  <a:moveTo>
                    <a:pt x="2797" y="0"/>
                  </a:moveTo>
                  <a:cubicBezTo>
                    <a:pt x="925" y="0"/>
                    <a:pt x="0" y="2250"/>
                    <a:pt x="1325" y="3554"/>
                  </a:cubicBezTo>
                  <a:cubicBezTo>
                    <a:pt x="1748" y="3984"/>
                    <a:pt x="2272" y="4177"/>
                    <a:pt x="2786" y="4177"/>
                  </a:cubicBezTo>
                  <a:cubicBezTo>
                    <a:pt x="3853" y="4177"/>
                    <a:pt x="4878" y="3345"/>
                    <a:pt x="4878" y="2082"/>
                  </a:cubicBezTo>
                  <a:cubicBezTo>
                    <a:pt x="4878" y="925"/>
                    <a:pt x="3953" y="0"/>
                    <a:pt x="2797"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6" name="Google Shape;9156;p96"/>
            <p:cNvSpPr/>
            <p:nvPr/>
          </p:nvSpPr>
          <p:spPr>
            <a:xfrm>
              <a:off x="2752800" y="3921467"/>
              <a:ext cx="46295" cy="62540"/>
            </a:xfrm>
            <a:custGeom>
              <a:rect b="b" l="l" r="r" t="t"/>
              <a:pathLst>
                <a:path extrusionOk="0" h="4177" w="3092">
                  <a:moveTo>
                    <a:pt x="800" y="0"/>
                  </a:moveTo>
                  <a:cubicBezTo>
                    <a:pt x="526" y="0"/>
                    <a:pt x="253" y="42"/>
                    <a:pt x="1" y="148"/>
                  </a:cubicBezTo>
                  <a:cubicBezTo>
                    <a:pt x="1746" y="862"/>
                    <a:pt x="1746" y="3322"/>
                    <a:pt x="1" y="4016"/>
                  </a:cubicBezTo>
                  <a:cubicBezTo>
                    <a:pt x="264" y="4125"/>
                    <a:pt x="534" y="4176"/>
                    <a:pt x="799" y="4176"/>
                  </a:cubicBezTo>
                  <a:cubicBezTo>
                    <a:pt x="1758" y="4176"/>
                    <a:pt x="2641" y="3503"/>
                    <a:pt x="2839" y="2481"/>
                  </a:cubicBezTo>
                  <a:cubicBezTo>
                    <a:pt x="3091" y="1199"/>
                    <a:pt x="2103" y="0"/>
                    <a:pt x="800" y="0"/>
                  </a:cubicBezTo>
                  <a:close/>
                </a:path>
              </a:pathLst>
            </a:custGeom>
            <a:solidFill>
              <a:srgbClr val="8DA5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57" name="Google Shape;9157;p96"/>
          <p:cNvGrpSpPr/>
          <p:nvPr/>
        </p:nvGrpSpPr>
        <p:grpSpPr>
          <a:xfrm>
            <a:off x="3960519" y="1354540"/>
            <a:ext cx="370195" cy="300154"/>
            <a:chOff x="3952456" y="1524280"/>
            <a:chExt cx="370195" cy="300154"/>
          </a:xfrm>
        </p:grpSpPr>
        <p:sp>
          <p:nvSpPr>
            <p:cNvPr id="9158" name="Google Shape;9158;p96"/>
            <p:cNvSpPr/>
            <p:nvPr/>
          </p:nvSpPr>
          <p:spPr>
            <a:xfrm>
              <a:off x="3952456" y="1550482"/>
              <a:ext cx="370195" cy="248064"/>
            </a:xfrm>
            <a:custGeom>
              <a:rect b="b" l="l" r="r" t="t"/>
              <a:pathLst>
                <a:path extrusionOk="0" h="16568" w="24725">
                  <a:moveTo>
                    <a:pt x="484" y="1"/>
                  </a:moveTo>
                  <a:cubicBezTo>
                    <a:pt x="211" y="1"/>
                    <a:pt x="0" y="232"/>
                    <a:pt x="0" y="505"/>
                  </a:cubicBezTo>
                  <a:lnTo>
                    <a:pt x="0" y="16063"/>
                  </a:lnTo>
                  <a:cubicBezTo>
                    <a:pt x="0" y="16337"/>
                    <a:pt x="211" y="16568"/>
                    <a:pt x="484" y="16568"/>
                  </a:cubicBezTo>
                  <a:lnTo>
                    <a:pt x="24241" y="16568"/>
                  </a:lnTo>
                  <a:cubicBezTo>
                    <a:pt x="24515" y="16568"/>
                    <a:pt x="24725" y="16337"/>
                    <a:pt x="24725" y="16063"/>
                  </a:cubicBezTo>
                  <a:lnTo>
                    <a:pt x="24725" y="15138"/>
                  </a:lnTo>
                  <a:lnTo>
                    <a:pt x="24725" y="505"/>
                  </a:lnTo>
                  <a:cubicBezTo>
                    <a:pt x="24725" y="232"/>
                    <a:pt x="24515" y="1"/>
                    <a:pt x="24241" y="1"/>
                  </a:cubicBezTo>
                  <a:close/>
                </a:path>
              </a:pathLst>
            </a:custGeom>
            <a:solidFill>
              <a:srgbClr val="90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59" name="Google Shape;9159;p96"/>
            <p:cNvSpPr/>
            <p:nvPr/>
          </p:nvSpPr>
          <p:spPr>
            <a:xfrm>
              <a:off x="3977955" y="1550482"/>
              <a:ext cx="344697" cy="226669"/>
            </a:xfrm>
            <a:custGeom>
              <a:rect b="b" l="l" r="r" t="t"/>
              <a:pathLst>
                <a:path extrusionOk="0" h="15139" w="23022">
                  <a:moveTo>
                    <a:pt x="21" y="1"/>
                  </a:moveTo>
                  <a:lnTo>
                    <a:pt x="21" y="14634"/>
                  </a:lnTo>
                  <a:cubicBezTo>
                    <a:pt x="0" y="14907"/>
                    <a:pt x="232" y="15138"/>
                    <a:pt x="505" y="15138"/>
                  </a:cubicBezTo>
                  <a:lnTo>
                    <a:pt x="23022" y="15138"/>
                  </a:lnTo>
                  <a:lnTo>
                    <a:pt x="23022" y="505"/>
                  </a:lnTo>
                  <a:cubicBezTo>
                    <a:pt x="23022" y="232"/>
                    <a:pt x="22812" y="1"/>
                    <a:pt x="22538" y="1"/>
                  </a:cubicBez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0" name="Google Shape;9160;p96"/>
            <p:cNvSpPr/>
            <p:nvPr/>
          </p:nvSpPr>
          <p:spPr>
            <a:xfrm>
              <a:off x="3990232" y="1524280"/>
              <a:ext cx="294644" cy="251613"/>
            </a:xfrm>
            <a:custGeom>
              <a:rect b="b" l="l" r="r" t="t"/>
              <a:pathLst>
                <a:path extrusionOk="0" h="16805" w="19679">
                  <a:moveTo>
                    <a:pt x="4933" y="0"/>
                  </a:moveTo>
                  <a:cubicBezTo>
                    <a:pt x="3281" y="0"/>
                    <a:pt x="1628" y="347"/>
                    <a:pt x="84" y="1036"/>
                  </a:cubicBezTo>
                  <a:cubicBezTo>
                    <a:pt x="42" y="1057"/>
                    <a:pt x="0" y="1099"/>
                    <a:pt x="0" y="1141"/>
                  </a:cubicBezTo>
                  <a:lnTo>
                    <a:pt x="0" y="16615"/>
                  </a:lnTo>
                  <a:cubicBezTo>
                    <a:pt x="0" y="16688"/>
                    <a:pt x="79" y="16745"/>
                    <a:pt x="142" y="16745"/>
                  </a:cubicBezTo>
                  <a:cubicBezTo>
                    <a:pt x="151" y="16745"/>
                    <a:pt x="160" y="16744"/>
                    <a:pt x="168" y="16741"/>
                  </a:cubicBezTo>
                  <a:cubicBezTo>
                    <a:pt x="1684" y="16071"/>
                    <a:pt x="3301" y="15739"/>
                    <a:pt x="4918" y="15739"/>
                  </a:cubicBezTo>
                  <a:cubicBezTo>
                    <a:pt x="6597" y="15739"/>
                    <a:pt x="8276" y="16097"/>
                    <a:pt x="9840" y="16804"/>
                  </a:cubicBezTo>
                  <a:cubicBezTo>
                    <a:pt x="11404" y="16097"/>
                    <a:pt x="13082" y="15739"/>
                    <a:pt x="14762" y="15739"/>
                  </a:cubicBezTo>
                  <a:cubicBezTo>
                    <a:pt x="16378" y="15739"/>
                    <a:pt x="17995" y="16071"/>
                    <a:pt x="19511" y="16741"/>
                  </a:cubicBezTo>
                  <a:cubicBezTo>
                    <a:pt x="19519" y="16744"/>
                    <a:pt x="19528" y="16745"/>
                    <a:pt x="19537" y="16745"/>
                  </a:cubicBezTo>
                  <a:cubicBezTo>
                    <a:pt x="19600" y="16745"/>
                    <a:pt x="19679" y="16688"/>
                    <a:pt x="19679" y="16615"/>
                  </a:cubicBezTo>
                  <a:lnTo>
                    <a:pt x="19679" y="1141"/>
                  </a:lnTo>
                  <a:cubicBezTo>
                    <a:pt x="19679" y="1099"/>
                    <a:pt x="19637" y="1057"/>
                    <a:pt x="19595" y="1036"/>
                  </a:cubicBezTo>
                  <a:cubicBezTo>
                    <a:pt x="18051" y="347"/>
                    <a:pt x="16398" y="0"/>
                    <a:pt x="14747" y="0"/>
                  </a:cubicBezTo>
                  <a:cubicBezTo>
                    <a:pt x="13071" y="0"/>
                    <a:pt x="11396" y="358"/>
                    <a:pt x="9840" y="1078"/>
                  </a:cubicBezTo>
                  <a:cubicBezTo>
                    <a:pt x="8283" y="358"/>
                    <a:pt x="6609" y="0"/>
                    <a:pt x="4933"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1" name="Google Shape;9161;p96"/>
            <p:cNvSpPr/>
            <p:nvPr/>
          </p:nvSpPr>
          <p:spPr>
            <a:xfrm>
              <a:off x="4003138" y="1524430"/>
              <a:ext cx="281738" cy="230367"/>
            </a:xfrm>
            <a:custGeom>
              <a:rect b="b" l="l" r="r" t="t"/>
              <a:pathLst>
                <a:path extrusionOk="0" h="15386" w="18817">
                  <a:moveTo>
                    <a:pt x="13885" y="1"/>
                  </a:moveTo>
                  <a:cubicBezTo>
                    <a:pt x="12209" y="1"/>
                    <a:pt x="10534" y="358"/>
                    <a:pt x="8978" y="1068"/>
                  </a:cubicBezTo>
                  <a:cubicBezTo>
                    <a:pt x="7423" y="360"/>
                    <a:pt x="5747" y="5"/>
                    <a:pt x="4069" y="5"/>
                  </a:cubicBezTo>
                  <a:cubicBezTo>
                    <a:pt x="2706" y="5"/>
                    <a:pt x="1343" y="239"/>
                    <a:pt x="42" y="711"/>
                  </a:cubicBezTo>
                  <a:lnTo>
                    <a:pt x="0" y="711"/>
                  </a:lnTo>
                  <a:lnTo>
                    <a:pt x="0" y="15196"/>
                  </a:lnTo>
                  <a:cubicBezTo>
                    <a:pt x="0" y="15262"/>
                    <a:pt x="51" y="15315"/>
                    <a:pt x="114" y="15315"/>
                  </a:cubicBezTo>
                  <a:cubicBezTo>
                    <a:pt x="132" y="15315"/>
                    <a:pt x="150" y="15311"/>
                    <a:pt x="168" y="15301"/>
                  </a:cubicBezTo>
                  <a:cubicBezTo>
                    <a:pt x="1858" y="14556"/>
                    <a:pt x="3381" y="14304"/>
                    <a:pt x="4666" y="14304"/>
                  </a:cubicBezTo>
                  <a:cubicBezTo>
                    <a:pt x="7332" y="14304"/>
                    <a:pt x="8978" y="15386"/>
                    <a:pt x="8978" y="15386"/>
                  </a:cubicBezTo>
                  <a:cubicBezTo>
                    <a:pt x="10765" y="14671"/>
                    <a:pt x="12657" y="14313"/>
                    <a:pt x="14570" y="14313"/>
                  </a:cubicBezTo>
                  <a:cubicBezTo>
                    <a:pt x="14626" y="14313"/>
                    <a:pt x="14682" y="14312"/>
                    <a:pt x="14738" y="14312"/>
                  </a:cubicBezTo>
                  <a:cubicBezTo>
                    <a:pt x="16131" y="14312"/>
                    <a:pt x="17503" y="14563"/>
                    <a:pt x="18817" y="15028"/>
                  </a:cubicBezTo>
                  <a:lnTo>
                    <a:pt x="18817" y="1131"/>
                  </a:lnTo>
                  <a:cubicBezTo>
                    <a:pt x="18817" y="1089"/>
                    <a:pt x="18775" y="1047"/>
                    <a:pt x="18733" y="1047"/>
                  </a:cubicBezTo>
                  <a:cubicBezTo>
                    <a:pt x="17189" y="348"/>
                    <a:pt x="15536" y="1"/>
                    <a:pt x="1388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2" name="Google Shape;9162;p96"/>
            <p:cNvSpPr/>
            <p:nvPr/>
          </p:nvSpPr>
          <p:spPr>
            <a:xfrm>
              <a:off x="4137547" y="1524280"/>
              <a:ext cx="147329" cy="230517"/>
            </a:xfrm>
            <a:custGeom>
              <a:rect b="b" l="l" r="r" t="t"/>
              <a:pathLst>
                <a:path extrusionOk="0" h="15396" w="9840">
                  <a:moveTo>
                    <a:pt x="4908" y="0"/>
                  </a:moveTo>
                  <a:cubicBezTo>
                    <a:pt x="3232" y="0"/>
                    <a:pt x="1557" y="358"/>
                    <a:pt x="1" y="1078"/>
                  </a:cubicBezTo>
                  <a:lnTo>
                    <a:pt x="1" y="15396"/>
                  </a:lnTo>
                  <a:cubicBezTo>
                    <a:pt x="1788" y="14681"/>
                    <a:pt x="3680" y="14323"/>
                    <a:pt x="5593" y="14323"/>
                  </a:cubicBezTo>
                  <a:cubicBezTo>
                    <a:pt x="5649" y="14323"/>
                    <a:pt x="5705" y="14322"/>
                    <a:pt x="5761" y="14322"/>
                  </a:cubicBezTo>
                  <a:cubicBezTo>
                    <a:pt x="7154" y="14322"/>
                    <a:pt x="8526" y="14573"/>
                    <a:pt x="9840" y="15038"/>
                  </a:cubicBezTo>
                  <a:lnTo>
                    <a:pt x="9840" y="1141"/>
                  </a:lnTo>
                  <a:cubicBezTo>
                    <a:pt x="9840" y="1099"/>
                    <a:pt x="9798" y="1057"/>
                    <a:pt x="9756" y="1036"/>
                  </a:cubicBezTo>
                  <a:cubicBezTo>
                    <a:pt x="8212" y="347"/>
                    <a:pt x="6559" y="0"/>
                    <a:pt x="4908"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63" name="Google Shape;9163;p96"/>
            <p:cNvSpPr/>
            <p:nvPr/>
          </p:nvSpPr>
          <p:spPr>
            <a:xfrm>
              <a:off x="4137547" y="1766430"/>
              <a:ext cx="25828" cy="58003"/>
            </a:xfrm>
            <a:custGeom>
              <a:rect b="b" l="l" r="r" t="t"/>
              <a:pathLst>
                <a:path extrusionOk="0" h="3874" w="1725">
                  <a:moveTo>
                    <a:pt x="1725" y="0"/>
                  </a:moveTo>
                  <a:cubicBezTo>
                    <a:pt x="1136" y="148"/>
                    <a:pt x="547" y="379"/>
                    <a:pt x="1" y="631"/>
                  </a:cubicBezTo>
                  <a:lnTo>
                    <a:pt x="1" y="3743"/>
                  </a:lnTo>
                  <a:cubicBezTo>
                    <a:pt x="1" y="3819"/>
                    <a:pt x="67" y="3873"/>
                    <a:pt x="127" y="3873"/>
                  </a:cubicBezTo>
                  <a:cubicBezTo>
                    <a:pt x="150" y="3873"/>
                    <a:pt x="172" y="3865"/>
                    <a:pt x="190" y="3848"/>
                  </a:cubicBezTo>
                  <a:lnTo>
                    <a:pt x="799" y="3364"/>
                  </a:lnTo>
                  <a:cubicBezTo>
                    <a:pt x="821" y="3343"/>
                    <a:pt x="847" y="3333"/>
                    <a:pt x="876" y="3333"/>
                  </a:cubicBezTo>
                  <a:cubicBezTo>
                    <a:pt x="905" y="3333"/>
                    <a:pt x="936" y="3343"/>
                    <a:pt x="968" y="3364"/>
                  </a:cubicBezTo>
                  <a:lnTo>
                    <a:pt x="1514" y="3827"/>
                  </a:lnTo>
                  <a:cubicBezTo>
                    <a:pt x="1541" y="3847"/>
                    <a:pt x="1573" y="3857"/>
                    <a:pt x="1603" y="3857"/>
                  </a:cubicBezTo>
                  <a:cubicBezTo>
                    <a:pt x="1666" y="3857"/>
                    <a:pt x="1725" y="3814"/>
                    <a:pt x="1725" y="3743"/>
                  </a:cubicBezTo>
                  <a:lnTo>
                    <a:pt x="1725" y="0"/>
                  </a:ln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64" name="Google Shape;9164;p96"/>
          <p:cNvSpPr txBox="1"/>
          <p:nvPr/>
        </p:nvSpPr>
        <p:spPr>
          <a:xfrm>
            <a:off x="849675"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Educational Icons</a:t>
            </a:r>
            <a:endParaRPr sz="2400">
              <a:solidFill>
                <a:schemeClr val="lt1"/>
              </a:solidFill>
            </a:endParaRPr>
          </a:p>
        </p:txBody>
      </p:sp>
      <p:sp>
        <p:nvSpPr>
          <p:cNvPr id="9165" name="Google Shape;9165;p96"/>
          <p:cNvSpPr txBox="1"/>
          <p:nvPr/>
        </p:nvSpPr>
        <p:spPr>
          <a:xfrm>
            <a:off x="4858400" y="511017"/>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Medical Icons</a:t>
            </a:r>
            <a:endParaRPr sz="2400">
              <a:solidFill>
                <a:schemeClr val="lt1"/>
              </a:solidFill>
            </a:endParaRPr>
          </a:p>
        </p:txBody>
      </p:sp>
    </p:spTree>
  </p:cSld>
  <p:clrMapOvr>
    <a:masterClrMapping/>
  </p:clrMapOvr>
</p:sld>
</file>

<file path=ppt/slides/slide5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9169" name="Shape 9169"/>
        <p:cNvGrpSpPr/>
        <p:nvPr/>
      </p:nvGrpSpPr>
      <p:grpSpPr>
        <a:xfrm>
          <a:off x="0" y="0"/>
          <a:ext cx="0" cy="0"/>
          <a:chOff x="0" y="0"/>
          <a:chExt cx="0" cy="0"/>
        </a:xfrm>
      </p:grpSpPr>
      <p:grpSp>
        <p:nvGrpSpPr>
          <p:cNvPr id="9170" name="Google Shape;9170;p97"/>
          <p:cNvGrpSpPr/>
          <p:nvPr/>
        </p:nvGrpSpPr>
        <p:grpSpPr>
          <a:xfrm>
            <a:off x="894207" y="1345785"/>
            <a:ext cx="257112" cy="362808"/>
            <a:chOff x="908482" y="1502585"/>
            <a:chExt cx="257112" cy="362808"/>
          </a:xfrm>
        </p:grpSpPr>
        <p:sp>
          <p:nvSpPr>
            <p:cNvPr id="9171" name="Google Shape;9171;p97"/>
            <p:cNvSpPr/>
            <p:nvPr/>
          </p:nvSpPr>
          <p:spPr>
            <a:xfrm>
              <a:off x="908482" y="1526088"/>
              <a:ext cx="257112" cy="339305"/>
            </a:xfrm>
            <a:custGeom>
              <a:rect b="b" l="l" r="r" t="t"/>
              <a:pathLst>
                <a:path extrusionOk="0" h="12921" w="9791">
                  <a:moveTo>
                    <a:pt x="670" y="0"/>
                  </a:moveTo>
                  <a:cubicBezTo>
                    <a:pt x="297" y="0"/>
                    <a:pt x="0" y="297"/>
                    <a:pt x="0" y="670"/>
                  </a:cubicBezTo>
                  <a:lnTo>
                    <a:pt x="0" y="12250"/>
                  </a:lnTo>
                  <a:cubicBezTo>
                    <a:pt x="0" y="12623"/>
                    <a:pt x="297" y="12920"/>
                    <a:pt x="670" y="12920"/>
                  </a:cubicBezTo>
                  <a:lnTo>
                    <a:pt x="9131" y="12920"/>
                  </a:lnTo>
                  <a:cubicBezTo>
                    <a:pt x="9494" y="12920"/>
                    <a:pt x="9791" y="12623"/>
                    <a:pt x="9791" y="12250"/>
                  </a:cubicBezTo>
                  <a:lnTo>
                    <a:pt x="9791" y="670"/>
                  </a:lnTo>
                  <a:cubicBezTo>
                    <a:pt x="9791" y="297"/>
                    <a:pt x="9494" y="0"/>
                    <a:pt x="9131" y="0"/>
                  </a:cubicBezTo>
                  <a:lnTo>
                    <a:pt x="5561" y="0"/>
                  </a:lnTo>
                  <a:cubicBezTo>
                    <a:pt x="5551" y="354"/>
                    <a:pt x="5255" y="642"/>
                    <a:pt x="4900" y="642"/>
                  </a:cubicBezTo>
                  <a:cubicBezTo>
                    <a:pt x="4537" y="642"/>
                    <a:pt x="4240" y="354"/>
                    <a:pt x="423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2" name="Google Shape;9172;p97"/>
            <p:cNvSpPr/>
            <p:nvPr/>
          </p:nvSpPr>
          <p:spPr>
            <a:xfrm>
              <a:off x="920036" y="1526088"/>
              <a:ext cx="234003" cy="315671"/>
            </a:xfrm>
            <a:custGeom>
              <a:rect b="b" l="l" r="r" t="t"/>
              <a:pathLst>
                <a:path extrusionOk="0" h="12021" w="8911">
                  <a:moveTo>
                    <a:pt x="2010" y="0"/>
                  </a:moveTo>
                  <a:lnTo>
                    <a:pt x="2010" y="220"/>
                  </a:lnTo>
                  <a:cubicBezTo>
                    <a:pt x="2001" y="345"/>
                    <a:pt x="1905" y="441"/>
                    <a:pt x="1790" y="441"/>
                  </a:cubicBezTo>
                  <a:lnTo>
                    <a:pt x="450" y="441"/>
                  </a:lnTo>
                  <a:cubicBezTo>
                    <a:pt x="202" y="441"/>
                    <a:pt x="1" y="642"/>
                    <a:pt x="1" y="890"/>
                  </a:cubicBezTo>
                  <a:lnTo>
                    <a:pt x="1" y="11580"/>
                  </a:lnTo>
                  <a:cubicBezTo>
                    <a:pt x="1" y="11820"/>
                    <a:pt x="202" y="12021"/>
                    <a:pt x="450" y="12021"/>
                  </a:cubicBezTo>
                  <a:lnTo>
                    <a:pt x="8461" y="12021"/>
                  </a:lnTo>
                  <a:cubicBezTo>
                    <a:pt x="8710" y="12021"/>
                    <a:pt x="8911" y="11820"/>
                    <a:pt x="8911" y="11580"/>
                  </a:cubicBezTo>
                  <a:lnTo>
                    <a:pt x="8911" y="890"/>
                  </a:lnTo>
                  <a:cubicBezTo>
                    <a:pt x="8911" y="642"/>
                    <a:pt x="8710" y="441"/>
                    <a:pt x="8470" y="441"/>
                  </a:cubicBezTo>
                  <a:lnTo>
                    <a:pt x="7131" y="441"/>
                  </a:lnTo>
                  <a:cubicBezTo>
                    <a:pt x="7006" y="441"/>
                    <a:pt x="6910" y="345"/>
                    <a:pt x="6910" y="220"/>
                  </a:cubicBezTo>
                  <a:lnTo>
                    <a:pt x="6910" y="0"/>
                  </a:lnTo>
                  <a:lnTo>
                    <a:pt x="5121" y="0"/>
                  </a:lnTo>
                  <a:cubicBezTo>
                    <a:pt x="5111" y="354"/>
                    <a:pt x="4815" y="642"/>
                    <a:pt x="4460" y="642"/>
                  </a:cubicBezTo>
                  <a:cubicBezTo>
                    <a:pt x="4097" y="642"/>
                    <a:pt x="3800" y="354"/>
                    <a:pt x="379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3" name="Google Shape;9173;p97"/>
            <p:cNvSpPr/>
            <p:nvPr/>
          </p:nvSpPr>
          <p:spPr>
            <a:xfrm>
              <a:off x="931853" y="1549459"/>
              <a:ext cx="210631" cy="280746"/>
            </a:xfrm>
            <a:custGeom>
              <a:rect b="b" l="l" r="r" t="t"/>
              <a:pathLst>
                <a:path extrusionOk="0" h="10691" w="8021">
                  <a:moveTo>
                    <a:pt x="221" y="0"/>
                  </a:moveTo>
                  <a:cubicBezTo>
                    <a:pt x="96" y="0"/>
                    <a:pt x="0" y="106"/>
                    <a:pt x="0" y="220"/>
                  </a:cubicBezTo>
                  <a:lnTo>
                    <a:pt x="0" y="10470"/>
                  </a:lnTo>
                  <a:cubicBezTo>
                    <a:pt x="0" y="10595"/>
                    <a:pt x="96" y="10690"/>
                    <a:pt x="221" y="10690"/>
                  </a:cubicBezTo>
                  <a:lnTo>
                    <a:pt x="7791" y="10690"/>
                  </a:lnTo>
                  <a:cubicBezTo>
                    <a:pt x="7915" y="10690"/>
                    <a:pt x="8020" y="10595"/>
                    <a:pt x="8020" y="10470"/>
                  </a:cubicBezTo>
                  <a:lnTo>
                    <a:pt x="8020" y="220"/>
                  </a:lnTo>
                  <a:cubicBezTo>
                    <a:pt x="8020" y="106"/>
                    <a:pt x="7915" y="0"/>
                    <a:pt x="779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4" name="Google Shape;9174;p97"/>
            <p:cNvSpPr/>
            <p:nvPr/>
          </p:nvSpPr>
          <p:spPr>
            <a:xfrm>
              <a:off x="984373" y="1502585"/>
              <a:ext cx="105329" cy="52678"/>
            </a:xfrm>
            <a:custGeom>
              <a:rect b="b" l="l" r="r" t="t"/>
              <a:pathLst>
                <a:path extrusionOk="0" h="2006" w="4011">
                  <a:moveTo>
                    <a:pt x="2004" y="558"/>
                  </a:moveTo>
                  <a:cubicBezTo>
                    <a:pt x="2178" y="558"/>
                    <a:pt x="2345" y="694"/>
                    <a:pt x="2345" y="895"/>
                  </a:cubicBezTo>
                  <a:cubicBezTo>
                    <a:pt x="2345" y="1087"/>
                    <a:pt x="2192" y="1230"/>
                    <a:pt x="2010" y="1230"/>
                  </a:cubicBezTo>
                  <a:cubicBezTo>
                    <a:pt x="1714" y="1230"/>
                    <a:pt x="1561" y="867"/>
                    <a:pt x="1771" y="656"/>
                  </a:cubicBezTo>
                  <a:cubicBezTo>
                    <a:pt x="1839" y="589"/>
                    <a:pt x="1922" y="558"/>
                    <a:pt x="2004" y="558"/>
                  </a:cubicBezTo>
                  <a:close/>
                  <a:moveTo>
                    <a:pt x="2006" y="0"/>
                  </a:moveTo>
                  <a:cubicBezTo>
                    <a:pt x="1707" y="0"/>
                    <a:pt x="1408" y="149"/>
                    <a:pt x="1235" y="446"/>
                  </a:cubicBezTo>
                  <a:lnTo>
                    <a:pt x="450" y="446"/>
                  </a:lnTo>
                  <a:cubicBezTo>
                    <a:pt x="202" y="446"/>
                    <a:pt x="1" y="646"/>
                    <a:pt x="1" y="895"/>
                  </a:cubicBezTo>
                  <a:lnTo>
                    <a:pt x="1" y="1785"/>
                  </a:lnTo>
                  <a:cubicBezTo>
                    <a:pt x="1" y="1910"/>
                    <a:pt x="106" y="2005"/>
                    <a:pt x="230" y="2005"/>
                  </a:cubicBezTo>
                  <a:lnTo>
                    <a:pt x="3791" y="2005"/>
                  </a:lnTo>
                  <a:cubicBezTo>
                    <a:pt x="3915" y="2005"/>
                    <a:pt x="4011" y="1910"/>
                    <a:pt x="4011" y="1785"/>
                  </a:cubicBezTo>
                  <a:lnTo>
                    <a:pt x="4011" y="895"/>
                  </a:lnTo>
                  <a:cubicBezTo>
                    <a:pt x="4011" y="646"/>
                    <a:pt x="3810" y="446"/>
                    <a:pt x="3570" y="446"/>
                  </a:cubicBezTo>
                  <a:lnTo>
                    <a:pt x="2776" y="446"/>
                  </a:lnTo>
                  <a:cubicBezTo>
                    <a:pt x="2604" y="149"/>
                    <a:pt x="2305" y="0"/>
                    <a:pt x="200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5" name="Google Shape;9175;p97"/>
            <p:cNvSpPr/>
            <p:nvPr/>
          </p:nvSpPr>
          <p:spPr>
            <a:xfrm>
              <a:off x="964022" y="1663559"/>
              <a:ext cx="29175" cy="29175"/>
            </a:xfrm>
            <a:custGeom>
              <a:rect b="b" l="l" r="r" t="t"/>
              <a:pathLst>
                <a:path extrusionOk="0" h="1111" w="1111">
                  <a:moveTo>
                    <a:pt x="556" y="0"/>
                  </a:moveTo>
                  <a:cubicBezTo>
                    <a:pt x="249" y="0"/>
                    <a:pt x="0" y="249"/>
                    <a:pt x="0" y="555"/>
                  </a:cubicBezTo>
                  <a:cubicBezTo>
                    <a:pt x="0" y="862"/>
                    <a:pt x="249" y="1110"/>
                    <a:pt x="556" y="1110"/>
                  </a:cubicBezTo>
                  <a:cubicBezTo>
                    <a:pt x="862" y="1110"/>
                    <a:pt x="1111" y="862"/>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6" name="Google Shape;9176;p97"/>
            <p:cNvSpPr/>
            <p:nvPr/>
          </p:nvSpPr>
          <p:spPr>
            <a:xfrm>
              <a:off x="964022" y="1716079"/>
              <a:ext cx="29175" cy="29437"/>
            </a:xfrm>
            <a:custGeom>
              <a:rect b="b" l="l" r="r" t="t"/>
              <a:pathLst>
                <a:path extrusionOk="0" h="1121" w="1111">
                  <a:moveTo>
                    <a:pt x="556" y="0"/>
                  </a:moveTo>
                  <a:cubicBezTo>
                    <a:pt x="249" y="0"/>
                    <a:pt x="0" y="249"/>
                    <a:pt x="0" y="565"/>
                  </a:cubicBezTo>
                  <a:cubicBezTo>
                    <a:pt x="0" y="871"/>
                    <a:pt x="249" y="1120"/>
                    <a:pt x="556" y="1120"/>
                  </a:cubicBezTo>
                  <a:cubicBezTo>
                    <a:pt x="862" y="1120"/>
                    <a:pt x="1111" y="871"/>
                    <a:pt x="1111" y="56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7" name="Google Shape;9177;p97"/>
            <p:cNvSpPr/>
            <p:nvPr/>
          </p:nvSpPr>
          <p:spPr>
            <a:xfrm>
              <a:off x="964022" y="1768862"/>
              <a:ext cx="29175" cy="29175"/>
            </a:xfrm>
            <a:custGeom>
              <a:rect b="b" l="l" r="r" t="t"/>
              <a:pathLst>
                <a:path extrusionOk="0" h="1111" w="1111">
                  <a:moveTo>
                    <a:pt x="556" y="0"/>
                  </a:moveTo>
                  <a:cubicBezTo>
                    <a:pt x="249" y="0"/>
                    <a:pt x="0" y="249"/>
                    <a:pt x="0" y="555"/>
                  </a:cubicBezTo>
                  <a:cubicBezTo>
                    <a:pt x="0" y="861"/>
                    <a:pt x="249" y="1110"/>
                    <a:pt x="556" y="1110"/>
                  </a:cubicBezTo>
                  <a:cubicBezTo>
                    <a:pt x="862" y="1110"/>
                    <a:pt x="1111" y="861"/>
                    <a:pt x="1111" y="555"/>
                  </a:cubicBezTo>
                  <a:cubicBezTo>
                    <a:pt x="1111" y="249"/>
                    <a:pt x="862" y="0"/>
                    <a:pt x="55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8" name="Google Shape;9178;p97"/>
            <p:cNvSpPr/>
            <p:nvPr/>
          </p:nvSpPr>
          <p:spPr>
            <a:xfrm>
              <a:off x="1005985" y="1660539"/>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79" name="Google Shape;9179;p97"/>
            <p:cNvSpPr/>
            <p:nvPr/>
          </p:nvSpPr>
          <p:spPr>
            <a:xfrm>
              <a:off x="1005985" y="1683910"/>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0" name="Google Shape;9180;p97"/>
            <p:cNvSpPr/>
            <p:nvPr/>
          </p:nvSpPr>
          <p:spPr>
            <a:xfrm>
              <a:off x="1005985" y="1713322"/>
              <a:ext cx="68145" cy="11581"/>
            </a:xfrm>
            <a:custGeom>
              <a:rect b="b" l="l" r="r" t="t"/>
              <a:pathLst>
                <a:path extrusionOk="0" h="441" w="2595">
                  <a:moveTo>
                    <a:pt x="297" y="0"/>
                  </a:moveTo>
                  <a:cubicBezTo>
                    <a:pt x="1" y="0"/>
                    <a:pt x="1" y="440"/>
                    <a:pt x="297" y="440"/>
                  </a:cubicBezTo>
                  <a:lnTo>
                    <a:pt x="2307" y="440"/>
                  </a:lnTo>
                  <a:cubicBezTo>
                    <a:pt x="2594" y="44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1" name="Google Shape;9181;p97"/>
            <p:cNvSpPr/>
            <p:nvPr/>
          </p:nvSpPr>
          <p:spPr>
            <a:xfrm>
              <a:off x="1005985" y="1736693"/>
              <a:ext cx="109110" cy="11581"/>
            </a:xfrm>
            <a:custGeom>
              <a:rect b="b" l="l" r="r" t="t"/>
              <a:pathLst>
                <a:path extrusionOk="0" h="441" w="4155">
                  <a:moveTo>
                    <a:pt x="297" y="0"/>
                  </a:moveTo>
                  <a:cubicBezTo>
                    <a:pt x="1" y="0"/>
                    <a:pt x="1" y="440"/>
                    <a:pt x="297" y="440"/>
                  </a:cubicBezTo>
                  <a:lnTo>
                    <a:pt x="3858" y="440"/>
                  </a:lnTo>
                  <a:cubicBezTo>
                    <a:pt x="4154" y="44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2" name="Google Shape;9182;p97"/>
            <p:cNvSpPr/>
            <p:nvPr/>
          </p:nvSpPr>
          <p:spPr>
            <a:xfrm>
              <a:off x="1005985" y="1765842"/>
              <a:ext cx="68145" cy="11843"/>
            </a:xfrm>
            <a:custGeom>
              <a:rect b="b" l="l" r="r" t="t"/>
              <a:pathLst>
                <a:path extrusionOk="0" h="451" w="2595">
                  <a:moveTo>
                    <a:pt x="297" y="0"/>
                  </a:moveTo>
                  <a:cubicBezTo>
                    <a:pt x="1" y="0"/>
                    <a:pt x="1" y="450"/>
                    <a:pt x="297" y="450"/>
                  </a:cubicBezTo>
                  <a:lnTo>
                    <a:pt x="2307" y="450"/>
                  </a:lnTo>
                  <a:cubicBezTo>
                    <a:pt x="2594" y="450"/>
                    <a:pt x="2594" y="0"/>
                    <a:pt x="23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3" name="Google Shape;9183;p97"/>
            <p:cNvSpPr/>
            <p:nvPr/>
          </p:nvSpPr>
          <p:spPr>
            <a:xfrm>
              <a:off x="1005985" y="1789213"/>
              <a:ext cx="109110" cy="11843"/>
            </a:xfrm>
            <a:custGeom>
              <a:rect b="b" l="l" r="r" t="t"/>
              <a:pathLst>
                <a:path extrusionOk="0" h="451" w="4155">
                  <a:moveTo>
                    <a:pt x="297" y="0"/>
                  </a:moveTo>
                  <a:cubicBezTo>
                    <a:pt x="1" y="0"/>
                    <a:pt x="1" y="450"/>
                    <a:pt x="297" y="450"/>
                  </a:cubicBezTo>
                  <a:lnTo>
                    <a:pt x="3858" y="450"/>
                  </a:lnTo>
                  <a:cubicBezTo>
                    <a:pt x="4154" y="450"/>
                    <a:pt x="4154" y="0"/>
                    <a:pt x="385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4" name="Google Shape;9184;p97"/>
            <p:cNvSpPr/>
            <p:nvPr/>
          </p:nvSpPr>
          <p:spPr>
            <a:xfrm>
              <a:off x="1005985" y="1572831"/>
              <a:ext cx="103333" cy="11843"/>
            </a:xfrm>
            <a:custGeom>
              <a:rect b="b" l="l" r="r" t="t"/>
              <a:pathLst>
                <a:path extrusionOk="0" h="451" w="3935">
                  <a:moveTo>
                    <a:pt x="297" y="0"/>
                  </a:moveTo>
                  <a:cubicBezTo>
                    <a:pt x="1" y="0"/>
                    <a:pt x="1" y="450"/>
                    <a:pt x="297" y="450"/>
                  </a:cubicBezTo>
                  <a:lnTo>
                    <a:pt x="3637" y="450"/>
                  </a:lnTo>
                  <a:cubicBezTo>
                    <a:pt x="3934" y="450"/>
                    <a:pt x="3934" y="0"/>
                    <a:pt x="363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5" name="Google Shape;9185;p97"/>
            <p:cNvSpPr/>
            <p:nvPr/>
          </p:nvSpPr>
          <p:spPr>
            <a:xfrm>
              <a:off x="959243" y="1625613"/>
              <a:ext cx="155853" cy="11581"/>
            </a:xfrm>
            <a:custGeom>
              <a:rect b="b" l="l" r="r" t="t"/>
              <a:pathLst>
                <a:path extrusionOk="0" h="441" w="5935">
                  <a:moveTo>
                    <a:pt x="297" y="0"/>
                  </a:moveTo>
                  <a:cubicBezTo>
                    <a:pt x="1" y="0"/>
                    <a:pt x="1" y="440"/>
                    <a:pt x="297" y="440"/>
                  </a:cubicBezTo>
                  <a:lnTo>
                    <a:pt x="5638" y="440"/>
                  </a:lnTo>
                  <a:cubicBezTo>
                    <a:pt x="5934" y="440"/>
                    <a:pt x="5934" y="0"/>
                    <a:pt x="5638"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6" name="Google Shape;9186;p97"/>
            <p:cNvSpPr/>
            <p:nvPr/>
          </p:nvSpPr>
          <p:spPr>
            <a:xfrm>
              <a:off x="1005985" y="1596202"/>
              <a:ext cx="27179" cy="11843"/>
            </a:xfrm>
            <a:custGeom>
              <a:rect b="b" l="l" r="r" t="t"/>
              <a:pathLst>
                <a:path extrusionOk="0" h="451" w="1035">
                  <a:moveTo>
                    <a:pt x="297" y="0"/>
                  </a:moveTo>
                  <a:cubicBezTo>
                    <a:pt x="1" y="0"/>
                    <a:pt x="1" y="450"/>
                    <a:pt x="297" y="450"/>
                  </a:cubicBezTo>
                  <a:lnTo>
                    <a:pt x="738" y="450"/>
                  </a:lnTo>
                  <a:cubicBezTo>
                    <a:pt x="1034" y="450"/>
                    <a:pt x="1034" y="0"/>
                    <a:pt x="73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7" name="Google Shape;9187;p97"/>
            <p:cNvSpPr/>
            <p:nvPr/>
          </p:nvSpPr>
          <p:spPr>
            <a:xfrm>
              <a:off x="1040911" y="1596202"/>
              <a:ext cx="38996" cy="11843"/>
            </a:xfrm>
            <a:custGeom>
              <a:rect b="b" l="l" r="r" t="t"/>
              <a:pathLst>
                <a:path extrusionOk="0" h="451" w="1485">
                  <a:moveTo>
                    <a:pt x="298" y="0"/>
                  </a:moveTo>
                  <a:cubicBezTo>
                    <a:pt x="1" y="0"/>
                    <a:pt x="1" y="450"/>
                    <a:pt x="298" y="450"/>
                  </a:cubicBezTo>
                  <a:lnTo>
                    <a:pt x="1188" y="450"/>
                  </a:lnTo>
                  <a:cubicBezTo>
                    <a:pt x="1484" y="450"/>
                    <a:pt x="1484" y="0"/>
                    <a:pt x="118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8" name="Google Shape;9188;p97"/>
            <p:cNvSpPr/>
            <p:nvPr/>
          </p:nvSpPr>
          <p:spPr>
            <a:xfrm>
              <a:off x="961002" y="1572831"/>
              <a:ext cx="35215" cy="35215"/>
            </a:xfrm>
            <a:custGeom>
              <a:rect b="b" l="l" r="r" t="t"/>
              <a:pathLst>
                <a:path extrusionOk="0" h="1341" w="1341">
                  <a:moveTo>
                    <a:pt x="230" y="0"/>
                  </a:moveTo>
                  <a:cubicBezTo>
                    <a:pt x="106" y="0"/>
                    <a:pt x="1" y="106"/>
                    <a:pt x="1" y="230"/>
                  </a:cubicBezTo>
                  <a:lnTo>
                    <a:pt x="1" y="1120"/>
                  </a:lnTo>
                  <a:cubicBezTo>
                    <a:pt x="1" y="1235"/>
                    <a:pt x="106" y="1340"/>
                    <a:pt x="230" y="1340"/>
                  </a:cubicBezTo>
                  <a:lnTo>
                    <a:pt x="1120" y="1340"/>
                  </a:lnTo>
                  <a:cubicBezTo>
                    <a:pt x="1235" y="1340"/>
                    <a:pt x="1340" y="1245"/>
                    <a:pt x="1340" y="1120"/>
                  </a:cubicBezTo>
                  <a:lnTo>
                    <a:pt x="1340" y="230"/>
                  </a:lnTo>
                  <a:cubicBezTo>
                    <a:pt x="1340" y="106"/>
                    <a:pt x="1235" y="0"/>
                    <a:pt x="11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89" name="Google Shape;9189;p97"/>
            <p:cNvSpPr/>
            <p:nvPr/>
          </p:nvSpPr>
          <p:spPr>
            <a:xfrm>
              <a:off x="984373" y="1543682"/>
              <a:ext cx="105329" cy="11581"/>
            </a:xfrm>
            <a:custGeom>
              <a:rect b="b" l="l" r="r" t="t"/>
              <a:pathLst>
                <a:path extrusionOk="0" h="441" w="4011">
                  <a:moveTo>
                    <a:pt x="230" y="0"/>
                  </a:moveTo>
                  <a:cubicBezTo>
                    <a:pt x="106" y="0"/>
                    <a:pt x="1" y="96"/>
                    <a:pt x="1" y="220"/>
                  </a:cubicBezTo>
                  <a:cubicBezTo>
                    <a:pt x="1" y="345"/>
                    <a:pt x="106" y="440"/>
                    <a:pt x="230" y="440"/>
                  </a:cubicBezTo>
                  <a:lnTo>
                    <a:pt x="3791" y="440"/>
                  </a:lnTo>
                  <a:cubicBezTo>
                    <a:pt x="3915" y="440"/>
                    <a:pt x="4011" y="345"/>
                    <a:pt x="4011" y="220"/>
                  </a:cubicBezTo>
                  <a:cubicBezTo>
                    <a:pt x="4011" y="96"/>
                    <a:pt x="3915" y="0"/>
                    <a:pt x="379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0" name="Google Shape;9190;p97"/>
            <p:cNvSpPr/>
            <p:nvPr/>
          </p:nvSpPr>
          <p:spPr>
            <a:xfrm>
              <a:off x="969799" y="1581628"/>
              <a:ext cx="17620" cy="17620"/>
            </a:xfrm>
            <a:custGeom>
              <a:rect b="b" l="l" r="r" t="t"/>
              <a:pathLst>
                <a:path extrusionOk="0" h="671" w="671">
                  <a:moveTo>
                    <a:pt x="336" y="0"/>
                  </a:moveTo>
                  <a:cubicBezTo>
                    <a:pt x="154" y="0"/>
                    <a:pt x="1" y="153"/>
                    <a:pt x="1" y="335"/>
                  </a:cubicBezTo>
                  <a:cubicBezTo>
                    <a:pt x="1" y="517"/>
                    <a:pt x="154" y="670"/>
                    <a:pt x="336" y="670"/>
                  </a:cubicBezTo>
                  <a:cubicBezTo>
                    <a:pt x="517" y="670"/>
                    <a:pt x="671" y="517"/>
                    <a:pt x="671" y="335"/>
                  </a:cubicBezTo>
                  <a:cubicBezTo>
                    <a:pt x="671" y="153"/>
                    <a:pt x="517" y="0"/>
                    <a:pt x="33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191" name="Google Shape;9191;p97"/>
          <p:cNvGrpSpPr/>
          <p:nvPr/>
        </p:nvGrpSpPr>
        <p:grpSpPr>
          <a:xfrm>
            <a:off x="1289262" y="1345916"/>
            <a:ext cx="362939" cy="362677"/>
            <a:chOff x="1303537" y="1502716"/>
            <a:chExt cx="362939" cy="362677"/>
          </a:xfrm>
        </p:grpSpPr>
        <p:sp>
          <p:nvSpPr>
            <p:cNvPr id="9192" name="Google Shape;9192;p97"/>
            <p:cNvSpPr/>
            <p:nvPr/>
          </p:nvSpPr>
          <p:spPr>
            <a:xfrm>
              <a:off x="1426697" y="1695727"/>
              <a:ext cx="116883" cy="99552"/>
            </a:xfrm>
            <a:custGeom>
              <a:rect b="b" l="l" r="r" t="t"/>
              <a:pathLst>
                <a:path extrusionOk="0" h="3791" w="4451">
                  <a:moveTo>
                    <a:pt x="1560" y="0"/>
                  </a:moveTo>
                  <a:lnTo>
                    <a:pt x="1560" y="297"/>
                  </a:lnTo>
                  <a:cubicBezTo>
                    <a:pt x="1560" y="383"/>
                    <a:pt x="1503" y="469"/>
                    <a:pt x="1426" y="507"/>
                  </a:cubicBezTo>
                  <a:lnTo>
                    <a:pt x="402" y="938"/>
                  </a:lnTo>
                  <a:cubicBezTo>
                    <a:pt x="154" y="1043"/>
                    <a:pt x="0" y="1283"/>
                    <a:pt x="0" y="1551"/>
                  </a:cubicBezTo>
                  <a:lnTo>
                    <a:pt x="0" y="3790"/>
                  </a:lnTo>
                  <a:lnTo>
                    <a:pt x="4451" y="3790"/>
                  </a:lnTo>
                  <a:lnTo>
                    <a:pt x="4451" y="1551"/>
                  </a:lnTo>
                  <a:cubicBezTo>
                    <a:pt x="4451" y="1283"/>
                    <a:pt x="4297" y="1043"/>
                    <a:pt x="4049" y="938"/>
                  </a:cubicBezTo>
                  <a:lnTo>
                    <a:pt x="3034" y="507"/>
                  </a:lnTo>
                  <a:cubicBezTo>
                    <a:pt x="2948" y="469"/>
                    <a:pt x="2891" y="383"/>
                    <a:pt x="2891" y="297"/>
                  </a:cubicBezTo>
                  <a:lnTo>
                    <a:pt x="289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3" name="Google Shape;9193;p97"/>
            <p:cNvSpPr/>
            <p:nvPr/>
          </p:nvSpPr>
          <p:spPr>
            <a:xfrm>
              <a:off x="1464643" y="1695727"/>
              <a:ext cx="40992" cy="17620"/>
            </a:xfrm>
            <a:custGeom>
              <a:rect b="b" l="l" r="r" t="t"/>
              <a:pathLst>
                <a:path extrusionOk="0" h="671" w="1561">
                  <a:moveTo>
                    <a:pt x="115" y="0"/>
                  </a:moveTo>
                  <a:lnTo>
                    <a:pt x="115" y="297"/>
                  </a:lnTo>
                  <a:cubicBezTo>
                    <a:pt x="115" y="373"/>
                    <a:pt x="68" y="450"/>
                    <a:pt x="1" y="488"/>
                  </a:cubicBezTo>
                  <a:cubicBezTo>
                    <a:pt x="249" y="603"/>
                    <a:pt x="508" y="670"/>
                    <a:pt x="785" y="670"/>
                  </a:cubicBezTo>
                  <a:cubicBezTo>
                    <a:pt x="1053" y="670"/>
                    <a:pt x="1312" y="603"/>
                    <a:pt x="1560" y="488"/>
                  </a:cubicBezTo>
                  <a:cubicBezTo>
                    <a:pt x="1493" y="450"/>
                    <a:pt x="1446" y="373"/>
                    <a:pt x="1446" y="297"/>
                  </a:cubicBezTo>
                  <a:lnTo>
                    <a:pt x="1446"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4" name="Google Shape;9194;p97"/>
            <p:cNvSpPr/>
            <p:nvPr/>
          </p:nvSpPr>
          <p:spPr>
            <a:xfrm>
              <a:off x="1426697" y="1710538"/>
              <a:ext cx="116883" cy="84741"/>
            </a:xfrm>
            <a:custGeom>
              <a:rect b="b" l="l" r="r" t="t"/>
              <a:pathLst>
                <a:path extrusionOk="0" h="3227" w="4451">
                  <a:moveTo>
                    <a:pt x="1273" y="1"/>
                  </a:moveTo>
                  <a:lnTo>
                    <a:pt x="402" y="374"/>
                  </a:lnTo>
                  <a:cubicBezTo>
                    <a:pt x="154" y="479"/>
                    <a:pt x="0" y="719"/>
                    <a:pt x="0" y="987"/>
                  </a:cubicBezTo>
                  <a:lnTo>
                    <a:pt x="0" y="3226"/>
                  </a:lnTo>
                  <a:lnTo>
                    <a:pt x="4451" y="3226"/>
                  </a:lnTo>
                  <a:lnTo>
                    <a:pt x="4451" y="987"/>
                  </a:lnTo>
                  <a:cubicBezTo>
                    <a:pt x="4451" y="719"/>
                    <a:pt x="4297" y="479"/>
                    <a:pt x="4049" y="374"/>
                  </a:cubicBezTo>
                  <a:lnTo>
                    <a:pt x="3178" y="1"/>
                  </a:lnTo>
                  <a:cubicBezTo>
                    <a:pt x="2962" y="365"/>
                    <a:pt x="2594" y="546"/>
                    <a:pt x="2226" y="546"/>
                  </a:cubicBezTo>
                  <a:cubicBezTo>
                    <a:pt x="1857" y="546"/>
                    <a:pt x="1489" y="365"/>
                    <a:pt x="1273"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5" name="Google Shape;9195;p97"/>
            <p:cNvSpPr/>
            <p:nvPr/>
          </p:nvSpPr>
          <p:spPr>
            <a:xfrm>
              <a:off x="1444291" y="1613796"/>
              <a:ext cx="29437" cy="64363"/>
            </a:xfrm>
            <a:custGeom>
              <a:rect b="b" l="l" r="r" t="t"/>
              <a:pathLst>
                <a:path extrusionOk="0" h="2451" w="1121">
                  <a:moveTo>
                    <a:pt x="670" y="0"/>
                  </a:moveTo>
                  <a:cubicBezTo>
                    <a:pt x="297" y="0"/>
                    <a:pt x="0" y="297"/>
                    <a:pt x="0" y="670"/>
                  </a:cubicBezTo>
                  <a:lnTo>
                    <a:pt x="0" y="823"/>
                  </a:lnTo>
                  <a:cubicBezTo>
                    <a:pt x="0" y="1015"/>
                    <a:pt x="29" y="1206"/>
                    <a:pt x="86" y="1388"/>
                  </a:cubicBezTo>
                  <a:lnTo>
                    <a:pt x="450" y="2450"/>
                  </a:lnTo>
                  <a:lnTo>
                    <a:pt x="1120" y="2450"/>
                  </a:lnTo>
                  <a:lnTo>
                    <a:pt x="112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6" name="Google Shape;9196;p97"/>
            <p:cNvSpPr/>
            <p:nvPr/>
          </p:nvSpPr>
          <p:spPr>
            <a:xfrm>
              <a:off x="1456108" y="1608019"/>
              <a:ext cx="69878" cy="70140"/>
            </a:xfrm>
            <a:custGeom>
              <a:rect b="b" l="l" r="r" t="t"/>
              <a:pathLst>
                <a:path extrusionOk="0" h="2671" w="2661">
                  <a:moveTo>
                    <a:pt x="660" y="0"/>
                  </a:moveTo>
                  <a:cubicBezTo>
                    <a:pt x="297" y="0"/>
                    <a:pt x="0" y="297"/>
                    <a:pt x="0" y="670"/>
                  </a:cubicBezTo>
                  <a:cubicBezTo>
                    <a:pt x="0" y="909"/>
                    <a:pt x="192" y="1110"/>
                    <a:pt x="440" y="1110"/>
                  </a:cubicBezTo>
                  <a:lnTo>
                    <a:pt x="2220" y="2670"/>
                  </a:lnTo>
                  <a:lnTo>
                    <a:pt x="2594" y="1350"/>
                  </a:lnTo>
                  <a:cubicBezTo>
                    <a:pt x="2642" y="1196"/>
                    <a:pt x="2661" y="1034"/>
                    <a:pt x="2661" y="862"/>
                  </a:cubicBezTo>
                  <a:lnTo>
                    <a:pt x="2661" y="450"/>
                  </a:lnTo>
                  <a:cubicBezTo>
                    <a:pt x="2661" y="201"/>
                    <a:pt x="2469" y="0"/>
                    <a:pt x="22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7" name="Google Shape;9197;p97"/>
            <p:cNvSpPr/>
            <p:nvPr/>
          </p:nvSpPr>
          <p:spPr>
            <a:xfrm>
              <a:off x="1450068" y="1637168"/>
              <a:ext cx="70140" cy="64363"/>
            </a:xfrm>
            <a:custGeom>
              <a:rect b="b" l="l" r="r" t="t"/>
              <a:pathLst>
                <a:path extrusionOk="0" h="2451" w="2671">
                  <a:moveTo>
                    <a:pt x="862" y="0"/>
                  </a:moveTo>
                  <a:cubicBezTo>
                    <a:pt x="737" y="0"/>
                    <a:pt x="623" y="48"/>
                    <a:pt x="536" y="134"/>
                  </a:cubicBezTo>
                  <a:lnTo>
                    <a:pt x="134" y="536"/>
                  </a:lnTo>
                  <a:cubicBezTo>
                    <a:pt x="48" y="622"/>
                    <a:pt x="0" y="737"/>
                    <a:pt x="0" y="852"/>
                  </a:cubicBezTo>
                  <a:lnTo>
                    <a:pt x="0" y="1120"/>
                  </a:lnTo>
                  <a:cubicBezTo>
                    <a:pt x="0" y="1857"/>
                    <a:pt x="594" y="2450"/>
                    <a:pt x="1340" y="2450"/>
                  </a:cubicBezTo>
                  <a:cubicBezTo>
                    <a:pt x="2077" y="2450"/>
                    <a:pt x="2671" y="1857"/>
                    <a:pt x="2671" y="1120"/>
                  </a:cubicBezTo>
                  <a:lnTo>
                    <a:pt x="2671" y="833"/>
                  </a:lnTo>
                  <a:cubicBezTo>
                    <a:pt x="2671" y="718"/>
                    <a:pt x="2623" y="603"/>
                    <a:pt x="2546" y="517"/>
                  </a:cubicBezTo>
                  <a:cubicBezTo>
                    <a:pt x="2202" y="182"/>
                    <a:pt x="1580" y="29"/>
                    <a:pt x="862"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8" name="Google Shape;9198;p97"/>
            <p:cNvSpPr/>
            <p:nvPr/>
          </p:nvSpPr>
          <p:spPr>
            <a:xfrm>
              <a:off x="1450068" y="1637168"/>
              <a:ext cx="70140" cy="63103"/>
            </a:xfrm>
            <a:custGeom>
              <a:rect b="b" l="l" r="r" t="t"/>
              <a:pathLst>
                <a:path extrusionOk="0" h="2403" w="2671">
                  <a:moveTo>
                    <a:pt x="862" y="0"/>
                  </a:moveTo>
                  <a:cubicBezTo>
                    <a:pt x="737" y="0"/>
                    <a:pt x="623" y="48"/>
                    <a:pt x="536" y="134"/>
                  </a:cubicBezTo>
                  <a:lnTo>
                    <a:pt x="134" y="536"/>
                  </a:lnTo>
                  <a:cubicBezTo>
                    <a:pt x="48" y="622"/>
                    <a:pt x="0" y="737"/>
                    <a:pt x="0" y="852"/>
                  </a:cubicBezTo>
                  <a:lnTo>
                    <a:pt x="0" y="1120"/>
                  </a:lnTo>
                  <a:cubicBezTo>
                    <a:pt x="0" y="1713"/>
                    <a:pt x="393" y="2230"/>
                    <a:pt x="967" y="2402"/>
                  </a:cubicBezTo>
                  <a:cubicBezTo>
                    <a:pt x="776" y="2163"/>
                    <a:pt x="670" y="1867"/>
                    <a:pt x="670" y="1560"/>
                  </a:cubicBezTo>
                  <a:lnTo>
                    <a:pt x="670" y="910"/>
                  </a:lnTo>
                  <a:cubicBezTo>
                    <a:pt x="670" y="663"/>
                    <a:pt x="863" y="468"/>
                    <a:pt x="1105" y="468"/>
                  </a:cubicBezTo>
                  <a:cubicBezTo>
                    <a:pt x="1117" y="468"/>
                    <a:pt x="1128" y="468"/>
                    <a:pt x="1139" y="469"/>
                  </a:cubicBezTo>
                  <a:cubicBezTo>
                    <a:pt x="1589" y="498"/>
                    <a:pt x="2259" y="565"/>
                    <a:pt x="2671" y="766"/>
                  </a:cubicBezTo>
                  <a:cubicBezTo>
                    <a:pt x="2651" y="670"/>
                    <a:pt x="2613" y="584"/>
                    <a:pt x="2546" y="517"/>
                  </a:cubicBezTo>
                  <a:cubicBezTo>
                    <a:pt x="2202" y="182"/>
                    <a:pt x="1570" y="29"/>
                    <a:pt x="86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199" name="Google Shape;9199;p97"/>
            <p:cNvSpPr/>
            <p:nvPr/>
          </p:nvSpPr>
          <p:spPr>
            <a:xfrm>
              <a:off x="1426697" y="1725638"/>
              <a:ext cx="23398" cy="69642"/>
            </a:xfrm>
            <a:custGeom>
              <a:rect b="b" l="l" r="r" t="t"/>
              <a:pathLst>
                <a:path extrusionOk="0" h="2652" w="891">
                  <a:moveTo>
                    <a:pt x="154" y="0"/>
                  </a:moveTo>
                  <a:cubicBezTo>
                    <a:pt x="48" y="115"/>
                    <a:pt x="0" y="258"/>
                    <a:pt x="0" y="412"/>
                  </a:cubicBezTo>
                  <a:lnTo>
                    <a:pt x="0" y="2651"/>
                  </a:lnTo>
                  <a:lnTo>
                    <a:pt x="890" y="2651"/>
                  </a:lnTo>
                  <a:lnTo>
                    <a:pt x="890" y="1015"/>
                  </a:lnTo>
                  <a:cubicBezTo>
                    <a:pt x="890" y="833"/>
                    <a:pt x="823" y="670"/>
                    <a:pt x="699" y="546"/>
                  </a:cubicBezTo>
                  <a:lnTo>
                    <a:pt x="154"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0" name="Google Shape;9200;p97"/>
            <p:cNvSpPr/>
            <p:nvPr/>
          </p:nvSpPr>
          <p:spPr>
            <a:xfrm>
              <a:off x="1520182" y="1725638"/>
              <a:ext cx="23398" cy="69642"/>
            </a:xfrm>
            <a:custGeom>
              <a:rect b="b" l="l" r="r" t="t"/>
              <a:pathLst>
                <a:path extrusionOk="0" h="2652" w="891">
                  <a:moveTo>
                    <a:pt x="747" y="0"/>
                  </a:moveTo>
                  <a:lnTo>
                    <a:pt x="202" y="546"/>
                  </a:lnTo>
                  <a:cubicBezTo>
                    <a:pt x="77" y="670"/>
                    <a:pt x="1" y="833"/>
                    <a:pt x="1" y="1015"/>
                  </a:cubicBezTo>
                  <a:lnTo>
                    <a:pt x="1" y="2651"/>
                  </a:lnTo>
                  <a:lnTo>
                    <a:pt x="891" y="2651"/>
                  </a:lnTo>
                  <a:lnTo>
                    <a:pt x="891" y="412"/>
                  </a:lnTo>
                  <a:cubicBezTo>
                    <a:pt x="891" y="258"/>
                    <a:pt x="843" y="115"/>
                    <a:pt x="74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1" name="Google Shape;9201;p97"/>
            <p:cNvSpPr/>
            <p:nvPr/>
          </p:nvSpPr>
          <p:spPr>
            <a:xfrm>
              <a:off x="1303537" y="1502716"/>
              <a:ext cx="362939" cy="362677"/>
            </a:xfrm>
            <a:custGeom>
              <a:rect b="b" l="l" r="r" t="t"/>
              <a:pathLst>
                <a:path extrusionOk="0" h="13811" w="13821">
                  <a:moveTo>
                    <a:pt x="6920" y="2677"/>
                  </a:moveTo>
                  <a:cubicBezTo>
                    <a:pt x="7464" y="2677"/>
                    <a:pt x="8013" y="2781"/>
                    <a:pt x="8538" y="2996"/>
                  </a:cubicBezTo>
                  <a:cubicBezTo>
                    <a:pt x="10117" y="3656"/>
                    <a:pt x="11150" y="5197"/>
                    <a:pt x="11150" y="6910"/>
                  </a:cubicBezTo>
                  <a:cubicBezTo>
                    <a:pt x="11150" y="9245"/>
                    <a:pt x="9255" y="11140"/>
                    <a:pt x="6920" y="11140"/>
                  </a:cubicBezTo>
                  <a:cubicBezTo>
                    <a:pt x="5207" y="11140"/>
                    <a:pt x="3657" y="10106"/>
                    <a:pt x="3006" y="8527"/>
                  </a:cubicBezTo>
                  <a:cubicBezTo>
                    <a:pt x="2355" y="6948"/>
                    <a:pt x="2709" y="5130"/>
                    <a:pt x="3925" y="3915"/>
                  </a:cubicBezTo>
                  <a:cubicBezTo>
                    <a:pt x="4733" y="3107"/>
                    <a:pt x="5816" y="2677"/>
                    <a:pt x="6920" y="2677"/>
                  </a:cubicBezTo>
                  <a:close/>
                  <a:moveTo>
                    <a:pt x="6021" y="0"/>
                  </a:moveTo>
                  <a:cubicBezTo>
                    <a:pt x="5906" y="0"/>
                    <a:pt x="5801" y="106"/>
                    <a:pt x="5810" y="220"/>
                  </a:cubicBezTo>
                  <a:lnTo>
                    <a:pt x="5810" y="823"/>
                  </a:lnTo>
                  <a:cubicBezTo>
                    <a:pt x="5801" y="929"/>
                    <a:pt x="5734" y="1015"/>
                    <a:pt x="5628" y="1034"/>
                  </a:cubicBezTo>
                  <a:cubicBezTo>
                    <a:pt x="4939" y="1187"/>
                    <a:pt x="4279" y="1465"/>
                    <a:pt x="3676" y="1847"/>
                  </a:cubicBezTo>
                  <a:cubicBezTo>
                    <a:pt x="3639" y="1872"/>
                    <a:pt x="3597" y="1884"/>
                    <a:pt x="3555" y="1884"/>
                  </a:cubicBezTo>
                  <a:cubicBezTo>
                    <a:pt x="3498" y="1884"/>
                    <a:pt x="3442" y="1862"/>
                    <a:pt x="3398" y="1819"/>
                  </a:cubicBezTo>
                  <a:lnTo>
                    <a:pt x="2977" y="1398"/>
                  </a:lnTo>
                  <a:cubicBezTo>
                    <a:pt x="2934" y="1354"/>
                    <a:pt x="2879" y="1333"/>
                    <a:pt x="2824" y="1333"/>
                  </a:cubicBezTo>
                  <a:cubicBezTo>
                    <a:pt x="2769" y="1333"/>
                    <a:pt x="2714" y="1354"/>
                    <a:pt x="2671" y="1398"/>
                  </a:cubicBezTo>
                  <a:lnTo>
                    <a:pt x="1408" y="2651"/>
                  </a:lnTo>
                  <a:cubicBezTo>
                    <a:pt x="1322" y="2737"/>
                    <a:pt x="1322" y="2871"/>
                    <a:pt x="1408" y="2957"/>
                  </a:cubicBezTo>
                  <a:lnTo>
                    <a:pt x="1819" y="3379"/>
                  </a:lnTo>
                  <a:cubicBezTo>
                    <a:pt x="1896" y="3455"/>
                    <a:pt x="1905" y="3570"/>
                    <a:pt x="1848" y="3656"/>
                  </a:cubicBezTo>
                  <a:cubicBezTo>
                    <a:pt x="1465" y="4259"/>
                    <a:pt x="1197" y="4919"/>
                    <a:pt x="1044" y="5608"/>
                  </a:cubicBezTo>
                  <a:cubicBezTo>
                    <a:pt x="1025" y="5714"/>
                    <a:pt x="929" y="5781"/>
                    <a:pt x="824" y="5790"/>
                  </a:cubicBezTo>
                  <a:lnTo>
                    <a:pt x="231" y="5790"/>
                  </a:lnTo>
                  <a:cubicBezTo>
                    <a:pt x="106" y="5790"/>
                    <a:pt x="1" y="5886"/>
                    <a:pt x="1" y="6010"/>
                  </a:cubicBezTo>
                  <a:lnTo>
                    <a:pt x="1" y="7790"/>
                  </a:lnTo>
                  <a:cubicBezTo>
                    <a:pt x="1" y="7915"/>
                    <a:pt x="106" y="8011"/>
                    <a:pt x="231" y="8011"/>
                  </a:cubicBezTo>
                  <a:lnTo>
                    <a:pt x="824" y="8011"/>
                  </a:lnTo>
                  <a:cubicBezTo>
                    <a:pt x="929" y="8011"/>
                    <a:pt x="1025" y="8087"/>
                    <a:pt x="1044" y="8192"/>
                  </a:cubicBezTo>
                  <a:cubicBezTo>
                    <a:pt x="1197" y="8881"/>
                    <a:pt x="1465" y="9542"/>
                    <a:pt x="1848" y="10145"/>
                  </a:cubicBezTo>
                  <a:cubicBezTo>
                    <a:pt x="1905" y="10231"/>
                    <a:pt x="1896" y="10346"/>
                    <a:pt x="1819" y="10422"/>
                  </a:cubicBezTo>
                  <a:lnTo>
                    <a:pt x="1398" y="10843"/>
                  </a:lnTo>
                  <a:cubicBezTo>
                    <a:pt x="1312" y="10930"/>
                    <a:pt x="1312" y="11073"/>
                    <a:pt x="1398" y="11159"/>
                  </a:cubicBezTo>
                  <a:lnTo>
                    <a:pt x="2662" y="12413"/>
                  </a:lnTo>
                  <a:cubicBezTo>
                    <a:pt x="2705" y="12456"/>
                    <a:pt x="2762" y="12477"/>
                    <a:pt x="2819" y="12477"/>
                  </a:cubicBezTo>
                  <a:cubicBezTo>
                    <a:pt x="2877" y="12477"/>
                    <a:pt x="2934" y="12456"/>
                    <a:pt x="2977" y="12413"/>
                  </a:cubicBezTo>
                  <a:lnTo>
                    <a:pt x="3398" y="12001"/>
                  </a:lnTo>
                  <a:cubicBezTo>
                    <a:pt x="3442" y="11958"/>
                    <a:pt x="3498" y="11936"/>
                    <a:pt x="3555" y="11936"/>
                  </a:cubicBezTo>
                  <a:cubicBezTo>
                    <a:pt x="3597" y="11936"/>
                    <a:pt x="3639" y="11948"/>
                    <a:pt x="3676" y="11973"/>
                  </a:cubicBezTo>
                  <a:cubicBezTo>
                    <a:pt x="4269" y="12355"/>
                    <a:pt x="4930" y="12623"/>
                    <a:pt x="5628" y="12777"/>
                  </a:cubicBezTo>
                  <a:cubicBezTo>
                    <a:pt x="5724" y="12796"/>
                    <a:pt x="5801" y="12891"/>
                    <a:pt x="5801" y="12997"/>
                  </a:cubicBezTo>
                  <a:lnTo>
                    <a:pt x="5801" y="13590"/>
                  </a:lnTo>
                  <a:cubicBezTo>
                    <a:pt x="5801" y="13714"/>
                    <a:pt x="5906" y="13810"/>
                    <a:pt x="6021" y="13810"/>
                  </a:cubicBezTo>
                  <a:lnTo>
                    <a:pt x="7810" y="13810"/>
                  </a:lnTo>
                  <a:cubicBezTo>
                    <a:pt x="7925" y="13810"/>
                    <a:pt x="8030" y="13714"/>
                    <a:pt x="8030" y="13590"/>
                  </a:cubicBezTo>
                  <a:lnTo>
                    <a:pt x="8030" y="12997"/>
                  </a:lnTo>
                  <a:cubicBezTo>
                    <a:pt x="8030" y="12891"/>
                    <a:pt x="8107" y="12796"/>
                    <a:pt x="8203" y="12777"/>
                  </a:cubicBezTo>
                  <a:cubicBezTo>
                    <a:pt x="8901" y="12623"/>
                    <a:pt x="9562" y="12355"/>
                    <a:pt x="10155" y="11973"/>
                  </a:cubicBezTo>
                  <a:cubicBezTo>
                    <a:pt x="10192" y="11948"/>
                    <a:pt x="10234" y="11936"/>
                    <a:pt x="10276" y="11936"/>
                  </a:cubicBezTo>
                  <a:cubicBezTo>
                    <a:pt x="10333" y="11936"/>
                    <a:pt x="10389" y="11958"/>
                    <a:pt x="10433" y="12001"/>
                  </a:cubicBezTo>
                  <a:lnTo>
                    <a:pt x="10854" y="12413"/>
                  </a:lnTo>
                  <a:cubicBezTo>
                    <a:pt x="10897" y="12456"/>
                    <a:pt x="10954" y="12477"/>
                    <a:pt x="11012" y="12477"/>
                  </a:cubicBezTo>
                  <a:cubicBezTo>
                    <a:pt x="11069" y="12477"/>
                    <a:pt x="11126" y="12456"/>
                    <a:pt x="11170" y="12413"/>
                  </a:cubicBezTo>
                  <a:lnTo>
                    <a:pt x="12423" y="11159"/>
                  </a:lnTo>
                  <a:cubicBezTo>
                    <a:pt x="12509" y="11073"/>
                    <a:pt x="12509" y="10930"/>
                    <a:pt x="12423" y="10843"/>
                  </a:cubicBezTo>
                  <a:lnTo>
                    <a:pt x="12012" y="10422"/>
                  </a:lnTo>
                  <a:cubicBezTo>
                    <a:pt x="11935" y="10346"/>
                    <a:pt x="11926" y="10231"/>
                    <a:pt x="11983" y="10145"/>
                  </a:cubicBezTo>
                  <a:cubicBezTo>
                    <a:pt x="12366" y="9542"/>
                    <a:pt x="12634" y="8891"/>
                    <a:pt x="12787" y="8192"/>
                  </a:cubicBezTo>
                  <a:cubicBezTo>
                    <a:pt x="12806" y="8087"/>
                    <a:pt x="12902" y="8020"/>
                    <a:pt x="13007" y="8020"/>
                  </a:cubicBezTo>
                  <a:lnTo>
                    <a:pt x="13600" y="8020"/>
                  </a:lnTo>
                  <a:cubicBezTo>
                    <a:pt x="13725" y="8011"/>
                    <a:pt x="13820" y="7915"/>
                    <a:pt x="13820" y="7790"/>
                  </a:cubicBezTo>
                  <a:lnTo>
                    <a:pt x="13820" y="6010"/>
                  </a:lnTo>
                  <a:cubicBezTo>
                    <a:pt x="13820" y="5886"/>
                    <a:pt x="13725" y="5790"/>
                    <a:pt x="13600" y="5790"/>
                  </a:cubicBezTo>
                  <a:lnTo>
                    <a:pt x="12997" y="5790"/>
                  </a:lnTo>
                  <a:cubicBezTo>
                    <a:pt x="12892" y="5790"/>
                    <a:pt x="12806" y="5714"/>
                    <a:pt x="12787" y="5618"/>
                  </a:cubicBezTo>
                  <a:cubicBezTo>
                    <a:pt x="12634" y="4919"/>
                    <a:pt x="12356" y="4259"/>
                    <a:pt x="11973" y="3666"/>
                  </a:cubicBezTo>
                  <a:cubicBezTo>
                    <a:pt x="11916" y="3580"/>
                    <a:pt x="11926" y="3455"/>
                    <a:pt x="12002" y="3388"/>
                  </a:cubicBezTo>
                  <a:lnTo>
                    <a:pt x="12423" y="2967"/>
                  </a:lnTo>
                  <a:cubicBezTo>
                    <a:pt x="12509" y="2881"/>
                    <a:pt x="12509" y="2737"/>
                    <a:pt x="12423" y="2651"/>
                  </a:cubicBezTo>
                  <a:lnTo>
                    <a:pt x="11170" y="1388"/>
                  </a:lnTo>
                  <a:cubicBezTo>
                    <a:pt x="11126" y="1345"/>
                    <a:pt x="11069" y="1323"/>
                    <a:pt x="11012" y="1323"/>
                  </a:cubicBezTo>
                  <a:cubicBezTo>
                    <a:pt x="10954" y="1323"/>
                    <a:pt x="10897" y="1345"/>
                    <a:pt x="10854" y="1388"/>
                  </a:cubicBezTo>
                  <a:lnTo>
                    <a:pt x="10433" y="1809"/>
                  </a:lnTo>
                  <a:cubicBezTo>
                    <a:pt x="10389" y="1853"/>
                    <a:pt x="10333" y="1875"/>
                    <a:pt x="10276" y="1875"/>
                  </a:cubicBezTo>
                  <a:cubicBezTo>
                    <a:pt x="10234" y="1875"/>
                    <a:pt x="10192" y="1862"/>
                    <a:pt x="10155" y="1838"/>
                  </a:cubicBezTo>
                  <a:cubicBezTo>
                    <a:pt x="9562" y="1455"/>
                    <a:pt x="8901" y="1177"/>
                    <a:pt x="8203" y="1034"/>
                  </a:cubicBezTo>
                  <a:cubicBezTo>
                    <a:pt x="8107" y="1005"/>
                    <a:pt x="8030" y="919"/>
                    <a:pt x="8030" y="814"/>
                  </a:cubicBezTo>
                  <a:lnTo>
                    <a:pt x="8030" y="211"/>
                  </a:lnTo>
                  <a:cubicBezTo>
                    <a:pt x="8021" y="96"/>
                    <a:pt x="7925" y="0"/>
                    <a:pt x="781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2" name="Google Shape;9202;p97"/>
            <p:cNvSpPr/>
            <p:nvPr/>
          </p:nvSpPr>
          <p:spPr>
            <a:xfrm>
              <a:off x="1346262" y="1555236"/>
              <a:ext cx="267694" cy="257742"/>
            </a:xfrm>
            <a:custGeom>
              <a:rect b="b" l="l" r="r" t="t"/>
              <a:pathLst>
                <a:path extrusionOk="0" h="9815" w="10194">
                  <a:moveTo>
                    <a:pt x="5289" y="895"/>
                  </a:moveTo>
                  <a:cubicBezTo>
                    <a:pt x="5806" y="895"/>
                    <a:pt x="6327" y="994"/>
                    <a:pt x="6825" y="1197"/>
                  </a:cubicBezTo>
                  <a:cubicBezTo>
                    <a:pt x="8318" y="1819"/>
                    <a:pt x="9294" y="3283"/>
                    <a:pt x="9294" y="4900"/>
                  </a:cubicBezTo>
                  <a:cubicBezTo>
                    <a:pt x="9294" y="7121"/>
                    <a:pt x="7504" y="8910"/>
                    <a:pt x="5293" y="8910"/>
                  </a:cubicBezTo>
                  <a:cubicBezTo>
                    <a:pt x="3666" y="8910"/>
                    <a:pt x="2202" y="7934"/>
                    <a:pt x="1590" y="6441"/>
                  </a:cubicBezTo>
                  <a:cubicBezTo>
                    <a:pt x="968" y="4939"/>
                    <a:pt x="1312" y="3216"/>
                    <a:pt x="2451" y="2068"/>
                  </a:cubicBezTo>
                  <a:cubicBezTo>
                    <a:pt x="3219" y="1299"/>
                    <a:pt x="4245" y="895"/>
                    <a:pt x="5289" y="895"/>
                  </a:cubicBezTo>
                  <a:close/>
                  <a:moveTo>
                    <a:pt x="5293" y="0"/>
                  </a:moveTo>
                  <a:cubicBezTo>
                    <a:pt x="3303" y="0"/>
                    <a:pt x="1513" y="1197"/>
                    <a:pt x="757" y="3034"/>
                  </a:cubicBezTo>
                  <a:cubicBezTo>
                    <a:pt x="1" y="4862"/>
                    <a:pt x="422" y="6977"/>
                    <a:pt x="1819" y="8374"/>
                  </a:cubicBezTo>
                  <a:cubicBezTo>
                    <a:pt x="2759" y="9314"/>
                    <a:pt x="4011" y="9814"/>
                    <a:pt x="5286" y="9814"/>
                  </a:cubicBezTo>
                  <a:cubicBezTo>
                    <a:pt x="5920" y="9814"/>
                    <a:pt x="6559" y="9691"/>
                    <a:pt x="7169" y="9437"/>
                  </a:cubicBezTo>
                  <a:cubicBezTo>
                    <a:pt x="8997" y="8681"/>
                    <a:pt x="10193" y="6891"/>
                    <a:pt x="10193" y="4910"/>
                  </a:cubicBezTo>
                  <a:cubicBezTo>
                    <a:pt x="10193" y="2202"/>
                    <a:pt x="8002" y="0"/>
                    <a:pt x="5293"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03" name="Google Shape;9203;p97"/>
          <p:cNvGrpSpPr/>
          <p:nvPr/>
        </p:nvGrpSpPr>
        <p:grpSpPr>
          <a:xfrm>
            <a:off x="1737626" y="1345916"/>
            <a:ext cx="362677" cy="362677"/>
            <a:chOff x="1751901" y="1502716"/>
            <a:chExt cx="362677" cy="362677"/>
          </a:xfrm>
        </p:grpSpPr>
        <p:sp>
          <p:nvSpPr>
            <p:cNvPr id="9204" name="Google Shape;9204;p97"/>
            <p:cNvSpPr/>
            <p:nvPr/>
          </p:nvSpPr>
          <p:spPr>
            <a:xfrm>
              <a:off x="1751901" y="1502716"/>
              <a:ext cx="362677" cy="362677"/>
            </a:xfrm>
            <a:custGeom>
              <a:rect b="b" l="l" r="r" t="t"/>
              <a:pathLst>
                <a:path extrusionOk="0" h="13811" w="13811">
                  <a:moveTo>
                    <a:pt x="6901" y="0"/>
                  </a:moveTo>
                  <a:cubicBezTo>
                    <a:pt x="3092" y="0"/>
                    <a:pt x="0" y="3091"/>
                    <a:pt x="0" y="6900"/>
                  </a:cubicBezTo>
                  <a:cubicBezTo>
                    <a:pt x="0" y="10719"/>
                    <a:pt x="3092" y="13810"/>
                    <a:pt x="6901" y="13810"/>
                  </a:cubicBezTo>
                  <a:cubicBezTo>
                    <a:pt x="10719" y="13810"/>
                    <a:pt x="13810" y="10719"/>
                    <a:pt x="13810" y="6900"/>
                  </a:cubicBezTo>
                  <a:cubicBezTo>
                    <a:pt x="13810" y="3091"/>
                    <a:pt x="10719" y="0"/>
                    <a:pt x="690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5" name="Google Shape;9205;p97"/>
            <p:cNvSpPr/>
            <p:nvPr/>
          </p:nvSpPr>
          <p:spPr>
            <a:xfrm>
              <a:off x="1779027" y="1529843"/>
              <a:ext cx="308397" cy="308397"/>
            </a:xfrm>
            <a:custGeom>
              <a:rect b="b" l="l" r="r" t="t"/>
              <a:pathLst>
                <a:path extrusionOk="0" h="11744" w="11744">
                  <a:moveTo>
                    <a:pt x="5868" y="1"/>
                  </a:moveTo>
                  <a:cubicBezTo>
                    <a:pt x="2633" y="1"/>
                    <a:pt x="1" y="2633"/>
                    <a:pt x="1" y="5867"/>
                  </a:cubicBezTo>
                  <a:cubicBezTo>
                    <a:pt x="1" y="9112"/>
                    <a:pt x="2633" y="11744"/>
                    <a:pt x="5868" y="11744"/>
                  </a:cubicBezTo>
                  <a:cubicBezTo>
                    <a:pt x="9112" y="11744"/>
                    <a:pt x="11744" y="9112"/>
                    <a:pt x="11744" y="5867"/>
                  </a:cubicBezTo>
                  <a:cubicBezTo>
                    <a:pt x="11744" y="2633"/>
                    <a:pt x="9112" y="1"/>
                    <a:pt x="5868"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6" name="Google Shape;9206;p97"/>
            <p:cNvSpPr/>
            <p:nvPr/>
          </p:nvSpPr>
          <p:spPr>
            <a:xfrm>
              <a:off x="1927816" y="1551035"/>
              <a:ext cx="10845" cy="138416"/>
            </a:xfrm>
            <a:custGeom>
              <a:rect b="b" l="l" r="r" t="t"/>
              <a:pathLst>
                <a:path extrusionOk="0" h="5271" w="413">
                  <a:moveTo>
                    <a:pt x="206" y="0"/>
                  </a:moveTo>
                  <a:cubicBezTo>
                    <a:pt x="103" y="0"/>
                    <a:pt x="1" y="70"/>
                    <a:pt x="1" y="208"/>
                  </a:cubicBezTo>
                  <a:lnTo>
                    <a:pt x="1" y="5060"/>
                  </a:lnTo>
                  <a:cubicBezTo>
                    <a:pt x="1" y="5175"/>
                    <a:pt x="87" y="5271"/>
                    <a:pt x="202" y="5271"/>
                  </a:cubicBezTo>
                  <a:cubicBezTo>
                    <a:pt x="316" y="5271"/>
                    <a:pt x="412" y="5175"/>
                    <a:pt x="412" y="5060"/>
                  </a:cubicBezTo>
                  <a:lnTo>
                    <a:pt x="412" y="208"/>
                  </a:lnTo>
                  <a:cubicBezTo>
                    <a:pt x="412" y="70"/>
                    <a:pt x="309" y="0"/>
                    <a:pt x="20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7" name="Google Shape;9207;p97"/>
            <p:cNvSpPr/>
            <p:nvPr/>
          </p:nvSpPr>
          <p:spPr>
            <a:xfrm>
              <a:off x="1925821" y="1678632"/>
              <a:ext cx="142014" cy="10819"/>
            </a:xfrm>
            <a:custGeom>
              <a:rect b="b" l="l" r="r" t="t"/>
              <a:pathLst>
                <a:path extrusionOk="0" h="412" w="5408">
                  <a:moveTo>
                    <a:pt x="278" y="0"/>
                  </a:moveTo>
                  <a:cubicBezTo>
                    <a:pt x="0" y="0"/>
                    <a:pt x="0" y="412"/>
                    <a:pt x="278" y="412"/>
                  </a:cubicBezTo>
                  <a:lnTo>
                    <a:pt x="5130" y="412"/>
                  </a:lnTo>
                  <a:cubicBezTo>
                    <a:pt x="5407" y="412"/>
                    <a:pt x="5407" y="0"/>
                    <a:pt x="513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8" name="Google Shape;9208;p97"/>
            <p:cNvSpPr/>
            <p:nvPr/>
          </p:nvSpPr>
          <p:spPr>
            <a:xfrm>
              <a:off x="1816999" y="1567789"/>
              <a:ext cx="288020" cy="270215"/>
            </a:xfrm>
            <a:custGeom>
              <a:rect b="b" l="l" r="r" t="t"/>
              <a:pathLst>
                <a:path extrusionOk="0" h="10290" w="10968">
                  <a:moveTo>
                    <a:pt x="8278" y="1"/>
                  </a:moveTo>
                  <a:lnTo>
                    <a:pt x="8278" y="1"/>
                  </a:lnTo>
                  <a:cubicBezTo>
                    <a:pt x="10317" y="2327"/>
                    <a:pt x="10192" y="5829"/>
                    <a:pt x="8010" y="8011"/>
                  </a:cubicBezTo>
                  <a:cubicBezTo>
                    <a:pt x="6869" y="9153"/>
                    <a:pt x="5365" y="9731"/>
                    <a:pt x="3858" y="9731"/>
                  </a:cubicBezTo>
                  <a:cubicBezTo>
                    <a:pt x="2485" y="9731"/>
                    <a:pt x="1109" y="9251"/>
                    <a:pt x="0" y="8279"/>
                  </a:cubicBezTo>
                  <a:lnTo>
                    <a:pt x="0" y="8279"/>
                  </a:lnTo>
                  <a:cubicBezTo>
                    <a:pt x="1167" y="9616"/>
                    <a:pt x="2795" y="10290"/>
                    <a:pt x="4426" y="10290"/>
                  </a:cubicBezTo>
                  <a:cubicBezTo>
                    <a:pt x="5924" y="10290"/>
                    <a:pt x="7425" y="9721"/>
                    <a:pt x="8575" y="8576"/>
                  </a:cubicBezTo>
                  <a:cubicBezTo>
                    <a:pt x="10968" y="6174"/>
                    <a:pt x="10843" y="2240"/>
                    <a:pt x="827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09" name="Google Shape;9209;p97"/>
            <p:cNvSpPr/>
            <p:nvPr/>
          </p:nvSpPr>
          <p:spPr>
            <a:xfrm>
              <a:off x="1798644" y="1678632"/>
              <a:ext cx="22400" cy="10819"/>
            </a:xfrm>
            <a:custGeom>
              <a:rect b="b" l="l" r="r" t="t"/>
              <a:pathLst>
                <a:path extrusionOk="0" h="412" w="853">
                  <a:moveTo>
                    <a:pt x="278" y="0"/>
                  </a:moveTo>
                  <a:cubicBezTo>
                    <a:pt x="0" y="0"/>
                    <a:pt x="0" y="412"/>
                    <a:pt x="278" y="412"/>
                  </a:cubicBezTo>
                  <a:lnTo>
                    <a:pt x="575" y="412"/>
                  </a:lnTo>
                  <a:cubicBezTo>
                    <a:pt x="852" y="412"/>
                    <a:pt x="852" y="0"/>
                    <a:pt x="57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0" name="Google Shape;9210;p97"/>
            <p:cNvSpPr/>
            <p:nvPr/>
          </p:nvSpPr>
          <p:spPr>
            <a:xfrm>
              <a:off x="1927816" y="1798063"/>
              <a:ext cx="10845" cy="18828"/>
            </a:xfrm>
            <a:custGeom>
              <a:rect b="b" l="l" r="r" t="t"/>
              <a:pathLst>
                <a:path extrusionOk="0" h="717" w="413">
                  <a:moveTo>
                    <a:pt x="206" y="1"/>
                  </a:moveTo>
                  <a:cubicBezTo>
                    <a:pt x="103" y="1"/>
                    <a:pt x="1" y="70"/>
                    <a:pt x="1" y="209"/>
                  </a:cubicBezTo>
                  <a:lnTo>
                    <a:pt x="1" y="506"/>
                  </a:lnTo>
                  <a:cubicBezTo>
                    <a:pt x="1" y="620"/>
                    <a:pt x="87" y="716"/>
                    <a:pt x="202" y="716"/>
                  </a:cubicBezTo>
                  <a:cubicBezTo>
                    <a:pt x="316" y="716"/>
                    <a:pt x="412" y="620"/>
                    <a:pt x="412" y="506"/>
                  </a:cubicBezTo>
                  <a:lnTo>
                    <a:pt x="412" y="209"/>
                  </a:lnTo>
                  <a:cubicBezTo>
                    <a:pt x="412" y="70"/>
                    <a:pt x="309" y="1"/>
                    <a:pt x="20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1" name="Google Shape;9211;p97"/>
            <p:cNvSpPr/>
            <p:nvPr/>
          </p:nvSpPr>
          <p:spPr>
            <a:xfrm>
              <a:off x="1835486" y="1588508"/>
              <a:ext cx="20667" cy="16518"/>
            </a:xfrm>
            <a:custGeom>
              <a:rect b="b" l="l" r="r" t="t"/>
              <a:pathLst>
                <a:path extrusionOk="0" h="629" w="787">
                  <a:moveTo>
                    <a:pt x="293" y="1"/>
                  </a:moveTo>
                  <a:cubicBezTo>
                    <a:pt x="136" y="1"/>
                    <a:pt x="1" y="204"/>
                    <a:pt x="148" y="351"/>
                  </a:cubicBezTo>
                  <a:lnTo>
                    <a:pt x="358" y="571"/>
                  </a:lnTo>
                  <a:cubicBezTo>
                    <a:pt x="397" y="609"/>
                    <a:pt x="445" y="628"/>
                    <a:pt x="502" y="628"/>
                  </a:cubicBezTo>
                  <a:cubicBezTo>
                    <a:pt x="506" y="629"/>
                    <a:pt x="509" y="629"/>
                    <a:pt x="513" y="629"/>
                  </a:cubicBezTo>
                  <a:cubicBezTo>
                    <a:pt x="697" y="629"/>
                    <a:pt x="786" y="396"/>
                    <a:pt x="645" y="274"/>
                  </a:cubicBezTo>
                  <a:lnTo>
                    <a:pt x="435" y="64"/>
                  </a:lnTo>
                  <a:cubicBezTo>
                    <a:pt x="390" y="19"/>
                    <a:pt x="341" y="1"/>
                    <a:pt x="2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2" name="Google Shape;9212;p97"/>
            <p:cNvSpPr/>
            <p:nvPr/>
          </p:nvSpPr>
          <p:spPr>
            <a:xfrm>
              <a:off x="2009958" y="1763189"/>
              <a:ext cx="20667" cy="16491"/>
            </a:xfrm>
            <a:custGeom>
              <a:rect b="b" l="l" r="r" t="t"/>
              <a:pathLst>
                <a:path extrusionOk="0" h="628" w="787">
                  <a:moveTo>
                    <a:pt x="332" y="1"/>
                  </a:moveTo>
                  <a:cubicBezTo>
                    <a:pt x="177" y="1"/>
                    <a:pt x="1" y="236"/>
                    <a:pt x="146" y="350"/>
                  </a:cubicBezTo>
                  <a:lnTo>
                    <a:pt x="356" y="561"/>
                  </a:lnTo>
                  <a:cubicBezTo>
                    <a:pt x="394" y="599"/>
                    <a:pt x="452" y="618"/>
                    <a:pt x="509" y="628"/>
                  </a:cubicBezTo>
                  <a:cubicBezTo>
                    <a:pt x="701" y="628"/>
                    <a:pt x="787" y="398"/>
                    <a:pt x="653" y="264"/>
                  </a:cubicBezTo>
                  <a:lnTo>
                    <a:pt x="442" y="53"/>
                  </a:lnTo>
                  <a:cubicBezTo>
                    <a:pt x="411" y="16"/>
                    <a:pt x="372" y="1"/>
                    <a:pt x="33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3" name="Google Shape;9213;p97"/>
            <p:cNvSpPr/>
            <p:nvPr/>
          </p:nvSpPr>
          <p:spPr>
            <a:xfrm>
              <a:off x="2010247" y="1588193"/>
              <a:ext cx="21113" cy="16833"/>
            </a:xfrm>
            <a:custGeom>
              <a:rect b="b" l="l" r="r" t="t"/>
              <a:pathLst>
                <a:path extrusionOk="0" h="641" w="804">
                  <a:moveTo>
                    <a:pt x="493" y="0"/>
                  </a:moveTo>
                  <a:cubicBezTo>
                    <a:pt x="444" y="0"/>
                    <a:pt x="392" y="20"/>
                    <a:pt x="345" y="66"/>
                  </a:cubicBezTo>
                  <a:lnTo>
                    <a:pt x="135" y="277"/>
                  </a:lnTo>
                  <a:cubicBezTo>
                    <a:pt x="1" y="411"/>
                    <a:pt x="96" y="640"/>
                    <a:pt x="288" y="640"/>
                  </a:cubicBezTo>
                  <a:cubicBezTo>
                    <a:pt x="336" y="640"/>
                    <a:pt x="393" y="612"/>
                    <a:pt x="431" y="583"/>
                  </a:cubicBezTo>
                  <a:lnTo>
                    <a:pt x="642" y="363"/>
                  </a:lnTo>
                  <a:cubicBezTo>
                    <a:pt x="804" y="216"/>
                    <a:pt x="660" y="0"/>
                    <a:pt x="49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4" name="Google Shape;9214;p97"/>
            <p:cNvSpPr/>
            <p:nvPr/>
          </p:nvSpPr>
          <p:spPr>
            <a:xfrm>
              <a:off x="1835591" y="1762927"/>
              <a:ext cx="20719" cy="16754"/>
            </a:xfrm>
            <a:custGeom>
              <a:rect b="b" l="l" r="r" t="t"/>
              <a:pathLst>
                <a:path extrusionOk="0" h="638" w="789">
                  <a:moveTo>
                    <a:pt x="496" y="0"/>
                  </a:moveTo>
                  <a:cubicBezTo>
                    <a:pt x="448" y="0"/>
                    <a:pt x="399" y="19"/>
                    <a:pt x="354" y="63"/>
                  </a:cubicBezTo>
                  <a:lnTo>
                    <a:pt x="144" y="274"/>
                  </a:lnTo>
                  <a:cubicBezTo>
                    <a:pt x="0" y="408"/>
                    <a:pt x="96" y="638"/>
                    <a:pt x="287" y="638"/>
                  </a:cubicBezTo>
                  <a:cubicBezTo>
                    <a:pt x="345" y="628"/>
                    <a:pt x="393" y="609"/>
                    <a:pt x="431" y="571"/>
                  </a:cubicBezTo>
                  <a:lnTo>
                    <a:pt x="641" y="360"/>
                  </a:lnTo>
                  <a:cubicBezTo>
                    <a:pt x="789" y="206"/>
                    <a:pt x="653" y="0"/>
                    <a:pt x="49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5" name="Google Shape;9215;p97"/>
            <p:cNvSpPr/>
            <p:nvPr/>
          </p:nvSpPr>
          <p:spPr>
            <a:xfrm>
              <a:off x="1808018" y="1628581"/>
              <a:ext cx="22820" cy="14128"/>
            </a:xfrm>
            <a:custGeom>
              <a:rect b="b" l="l" r="r" t="t"/>
              <a:pathLst>
                <a:path extrusionOk="0" h="538" w="869">
                  <a:moveTo>
                    <a:pt x="291" y="0"/>
                  </a:moveTo>
                  <a:cubicBezTo>
                    <a:pt x="97" y="0"/>
                    <a:pt x="0" y="312"/>
                    <a:pt x="218" y="404"/>
                  </a:cubicBezTo>
                  <a:lnTo>
                    <a:pt x="495" y="519"/>
                  </a:lnTo>
                  <a:cubicBezTo>
                    <a:pt x="524" y="538"/>
                    <a:pt x="553" y="538"/>
                    <a:pt x="581" y="538"/>
                  </a:cubicBezTo>
                  <a:cubicBezTo>
                    <a:pt x="811" y="538"/>
                    <a:pt x="868" y="222"/>
                    <a:pt x="658" y="136"/>
                  </a:cubicBezTo>
                  <a:lnTo>
                    <a:pt x="380" y="21"/>
                  </a:lnTo>
                  <a:cubicBezTo>
                    <a:pt x="349" y="7"/>
                    <a:pt x="319" y="0"/>
                    <a:pt x="29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6" name="Google Shape;9216;p97"/>
            <p:cNvSpPr/>
            <p:nvPr/>
          </p:nvSpPr>
          <p:spPr>
            <a:xfrm>
              <a:off x="2035194" y="1725139"/>
              <a:ext cx="23004" cy="14102"/>
            </a:xfrm>
            <a:custGeom>
              <a:rect b="b" l="l" r="r" t="t"/>
              <a:pathLst>
                <a:path extrusionOk="0" h="537" w="876">
                  <a:moveTo>
                    <a:pt x="303" y="1"/>
                  </a:moveTo>
                  <a:cubicBezTo>
                    <a:pt x="99" y="1"/>
                    <a:pt x="0" y="309"/>
                    <a:pt x="228" y="402"/>
                  </a:cubicBezTo>
                  <a:lnTo>
                    <a:pt x="496" y="526"/>
                  </a:lnTo>
                  <a:cubicBezTo>
                    <a:pt x="524" y="536"/>
                    <a:pt x="553" y="536"/>
                    <a:pt x="582" y="536"/>
                  </a:cubicBezTo>
                  <a:cubicBezTo>
                    <a:pt x="585" y="536"/>
                    <a:pt x="589" y="536"/>
                    <a:pt x="592" y="536"/>
                  </a:cubicBezTo>
                  <a:cubicBezTo>
                    <a:pt x="814" y="536"/>
                    <a:pt x="875" y="228"/>
                    <a:pt x="658" y="144"/>
                  </a:cubicBezTo>
                  <a:lnTo>
                    <a:pt x="390" y="19"/>
                  </a:lnTo>
                  <a:cubicBezTo>
                    <a:pt x="360" y="7"/>
                    <a:pt x="330" y="1"/>
                    <a:pt x="30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7" name="Google Shape;9217;p97"/>
            <p:cNvSpPr/>
            <p:nvPr/>
          </p:nvSpPr>
          <p:spPr>
            <a:xfrm>
              <a:off x="1973299" y="1561276"/>
              <a:ext cx="16649" cy="18119"/>
            </a:xfrm>
            <a:custGeom>
              <a:rect b="b" l="l" r="r" t="t"/>
              <a:pathLst>
                <a:path extrusionOk="0" h="690" w="634">
                  <a:moveTo>
                    <a:pt x="363" y="1"/>
                  </a:moveTo>
                  <a:cubicBezTo>
                    <a:pt x="291" y="1"/>
                    <a:pt x="220" y="37"/>
                    <a:pt x="183" y="125"/>
                  </a:cubicBezTo>
                  <a:lnTo>
                    <a:pt x="58" y="402"/>
                  </a:lnTo>
                  <a:cubicBezTo>
                    <a:pt x="1" y="536"/>
                    <a:pt x="106" y="689"/>
                    <a:pt x="250" y="689"/>
                  </a:cubicBezTo>
                  <a:cubicBezTo>
                    <a:pt x="336" y="689"/>
                    <a:pt x="412" y="641"/>
                    <a:pt x="451" y="565"/>
                  </a:cubicBezTo>
                  <a:lnTo>
                    <a:pt x="565" y="287"/>
                  </a:lnTo>
                  <a:cubicBezTo>
                    <a:pt x="634" y="126"/>
                    <a:pt x="497" y="1"/>
                    <a:pt x="36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8" name="Google Shape;9218;p97"/>
            <p:cNvSpPr/>
            <p:nvPr/>
          </p:nvSpPr>
          <p:spPr>
            <a:xfrm>
              <a:off x="1876557" y="1788557"/>
              <a:ext cx="16623" cy="18277"/>
            </a:xfrm>
            <a:custGeom>
              <a:rect b="b" l="l" r="r" t="t"/>
              <a:pathLst>
                <a:path extrusionOk="0" h="696" w="633">
                  <a:moveTo>
                    <a:pt x="365" y="0"/>
                  </a:moveTo>
                  <a:cubicBezTo>
                    <a:pt x="292" y="0"/>
                    <a:pt x="220" y="39"/>
                    <a:pt x="182" y="131"/>
                  </a:cubicBezTo>
                  <a:lnTo>
                    <a:pt x="58" y="399"/>
                  </a:lnTo>
                  <a:cubicBezTo>
                    <a:pt x="0" y="542"/>
                    <a:pt x="106" y="695"/>
                    <a:pt x="259" y="695"/>
                  </a:cubicBezTo>
                  <a:cubicBezTo>
                    <a:pt x="335" y="695"/>
                    <a:pt x="412" y="638"/>
                    <a:pt x="450" y="561"/>
                  </a:cubicBezTo>
                  <a:lnTo>
                    <a:pt x="565" y="293"/>
                  </a:lnTo>
                  <a:cubicBezTo>
                    <a:pt x="633" y="127"/>
                    <a:pt x="498" y="0"/>
                    <a:pt x="3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19" name="Google Shape;9219;p97"/>
            <p:cNvSpPr/>
            <p:nvPr/>
          </p:nvSpPr>
          <p:spPr>
            <a:xfrm>
              <a:off x="1878710" y="1560541"/>
              <a:ext cx="15966" cy="18093"/>
            </a:xfrm>
            <a:custGeom>
              <a:rect b="b" l="l" r="r" t="t"/>
              <a:pathLst>
                <a:path extrusionOk="0" h="689" w="608">
                  <a:moveTo>
                    <a:pt x="266" y="0"/>
                  </a:moveTo>
                  <a:cubicBezTo>
                    <a:pt x="134" y="0"/>
                    <a:pt x="1" y="122"/>
                    <a:pt x="62" y="287"/>
                  </a:cubicBezTo>
                  <a:lnTo>
                    <a:pt x="177" y="564"/>
                  </a:lnTo>
                  <a:cubicBezTo>
                    <a:pt x="215" y="641"/>
                    <a:pt x="291" y="688"/>
                    <a:pt x="368" y="688"/>
                  </a:cubicBezTo>
                  <a:cubicBezTo>
                    <a:pt x="512" y="679"/>
                    <a:pt x="607" y="545"/>
                    <a:pt x="569" y="411"/>
                  </a:cubicBezTo>
                  <a:lnTo>
                    <a:pt x="454" y="133"/>
                  </a:lnTo>
                  <a:cubicBezTo>
                    <a:pt x="416" y="40"/>
                    <a:pt x="341" y="0"/>
                    <a:pt x="26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0" name="Google Shape;9220;p97"/>
            <p:cNvSpPr/>
            <p:nvPr/>
          </p:nvSpPr>
          <p:spPr>
            <a:xfrm>
              <a:off x="1971014" y="1789292"/>
              <a:ext cx="16386" cy="18277"/>
            </a:xfrm>
            <a:custGeom>
              <a:rect b="b" l="l" r="r" t="t"/>
              <a:pathLst>
                <a:path extrusionOk="0" h="696" w="624">
                  <a:moveTo>
                    <a:pt x="272" y="1"/>
                  </a:moveTo>
                  <a:cubicBezTo>
                    <a:pt x="140" y="1"/>
                    <a:pt x="1" y="128"/>
                    <a:pt x="69" y="294"/>
                  </a:cubicBezTo>
                  <a:lnTo>
                    <a:pt x="184" y="572"/>
                  </a:lnTo>
                  <a:cubicBezTo>
                    <a:pt x="212" y="648"/>
                    <a:pt x="289" y="696"/>
                    <a:pt x="375" y="696"/>
                  </a:cubicBezTo>
                  <a:cubicBezTo>
                    <a:pt x="518" y="696"/>
                    <a:pt x="624" y="552"/>
                    <a:pt x="566" y="409"/>
                  </a:cubicBezTo>
                  <a:lnTo>
                    <a:pt x="451" y="131"/>
                  </a:lnTo>
                  <a:cubicBezTo>
                    <a:pt x="417" y="39"/>
                    <a:pt x="346" y="1"/>
                    <a:pt x="27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1" name="Google Shape;9221;p97"/>
            <p:cNvSpPr/>
            <p:nvPr/>
          </p:nvSpPr>
          <p:spPr>
            <a:xfrm>
              <a:off x="2036375" y="1630734"/>
              <a:ext cx="22951" cy="13997"/>
            </a:xfrm>
            <a:custGeom>
              <a:rect b="b" l="l" r="r" t="t"/>
              <a:pathLst>
                <a:path extrusionOk="0" h="533" w="874">
                  <a:moveTo>
                    <a:pt x="570" y="0"/>
                  </a:moveTo>
                  <a:cubicBezTo>
                    <a:pt x="544" y="0"/>
                    <a:pt x="517" y="5"/>
                    <a:pt x="489" y="16"/>
                  </a:cubicBezTo>
                  <a:lnTo>
                    <a:pt x="212" y="131"/>
                  </a:lnTo>
                  <a:cubicBezTo>
                    <a:pt x="1" y="217"/>
                    <a:pt x="58" y="532"/>
                    <a:pt x="288" y="532"/>
                  </a:cubicBezTo>
                  <a:cubicBezTo>
                    <a:pt x="317" y="532"/>
                    <a:pt x="345" y="532"/>
                    <a:pt x="374" y="523"/>
                  </a:cubicBezTo>
                  <a:lnTo>
                    <a:pt x="652" y="408"/>
                  </a:lnTo>
                  <a:cubicBezTo>
                    <a:pt x="873" y="314"/>
                    <a:pt x="776" y="0"/>
                    <a:pt x="570"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2" name="Google Shape;9222;p97"/>
            <p:cNvSpPr/>
            <p:nvPr/>
          </p:nvSpPr>
          <p:spPr>
            <a:xfrm>
              <a:off x="1807441" y="1723143"/>
              <a:ext cx="22846" cy="14075"/>
            </a:xfrm>
            <a:custGeom>
              <a:rect b="b" l="l" r="r" t="t"/>
              <a:pathLst>
                <a:path extrusionOk="0" h="536" w="870">
                  <a:moveTo>
                    <a:pt x="574" y="1"/>
                  </a:moveTo>
                  <a:cubicBezTo>
                    <a:pt x="547" y="1"/>
                    <a:pt x="519" y="6"/>
                    <a:pt x="488" y="19"/>
                  </a:cubicBezTo>
                  <a:lnTo>
                    <a:pt x="211" y="133"/>
                  </a:lnTo>
                  <a:cubicBezTo>
                    <a:pt x="0" y="220"/>
                    <a:pt x="58" y="535"/>
                    <a:pt x="288" y="535"/>
                  </a:cubicBezTo>
                  <a:cubicBezTo>
                    <a:pt x="316" y="535"/>
                    <a:pt x="345" y="526"/>
                    <a:pt x="364" y="516"/>
                  </a:cubicBezTo>
                  <a:lnTo>
                    <a:pt x="642" y="401"/>
                  </a:lnTo>
                  <a:cubicBezTo>
                    <a:pt x="870" y="317"/>
                    <a:pt x="777" y="1"/>
                    <a:pt x="57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23" name="Google Shape;9223;p97"/>
          <p:cNvGrpSpPr/>
          <p:nvPr/>
        </p:nvGrpSpPr>
        <p:grpSpPr>
          <a:xfrm>
            <a:off x="3080903" y="1345916"/>
            <a:ext cx="334290" cy="362677"/>
            <a:chOff x="3095178" y="1502716"/>
            <a:chExt cx="334290" cy="362677"/>
          </a:xfrm>
        </p:grpSpPr>
        <p:sp>
          <p:nvSpPr>
            <p:cNvPr id="9224" name="Google Shape;9224;p97"/>
            <p:cNvSpPr/>
            <p:nvPr/>
          </p:nvSpPr>
          <p:spPr>
            <a:xfrm>
              <a:off x="3125351" y="1502716"/>
              <a:ext cx="304117" cy="304117"/>
            </a:xfrm>
            <a:custGeom>
              <a:rect b="b" l="l" r="r" t="t"/>
              <a:pathLst>
                <a:path extrusionOk="0" h="11581" w="11581">
                  <a:moveTo>
                    <a:pt x="5790" y="0"/>
                  </a:moveTo>
                  <a:cubicBezTo>
                    <a:pt x="2594" y="0"/>
                    <a:pt x="0" y="2594"/>
                    <a:pt x="0" y="5790"/>
                  </a:cubicBezTo>
                  <a:cubicBezTo>
                    <a:pt x="0" y="8987"/>
                    <a:pt x="2594" y="11580"/>
                    <a:pt x="5790" y="11580"/>
                  </a:cubicBezTo>
                  <a:cubicBezTo>
                    <a:pt x="8987" y="11580"/>
                    <a:pt x="11580" y="8987"/>
                    <a:pt x="11580" y="5790"/>
                  </a:cubicBezTo>
                  <a:cubicBezTo>
                    <a:pt x="11580" y="2594"/>
                    <a:pt x="8987" y="0"/>
                    <a:pt x="5790"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5" name="Google Shape;9225;p97"/>
            <p:cNvSpPr/>
            <p:nvPr/>
          </p:nvSpPr>
          <p:spPr>
            <a:xfrm>
              <a:off x="3095178" y="1505973"/>
              <a:ext cx="289306" cy="300887"/>
            </a:xfrm>
            <a:custGeom>
              <a:rect b="b" l="l" r="r" t="t"/>
              <a:pathLst>
                <a:path extrusionOk="0" h="11458" w="11017">
                  <a:moveTo>
                    <a:pt x="5752" y="1"/>
                  </a:moveTo>
                  <a:cubicBezTo>
                    <a:pt x="1963" y="785"/>
                    <a:pt x="1" y="5006"/>
                    <a:pt x="1838" y="8413"/>
                  </a:cubicBezTo>
                  <a:cubicBezTo>
                    <a:pt x="2909" y="10399"/>
                    <a:pt x="4916" y="11458"/>
                    <a:pt x="6949" y="11458"/>
                  </a:cubicBezTo>
                  <a:cubicBezTo>
                    <a:pt x="8403" y="11458"/>
                    <a:pt x="9870" y="10915"/>
                    <a:pt x="11016" y="9781"/>
                  </a:cubicBezTo>
                  <a:lnTo>
                    <a:pt x="11016" y="9781"/>
                  </a:lnTo>
                  <a:cubicBezTo>
                    <a:pt x="10624" y="9858"/>
                    <a:pt x="10231" y="9896"/>
                    <a:pt x="9839" y="9896"/>
                  </a:cubicBezTo>
                  <a:cubicBezTo>
                    <a:pt x="7485" y="9896"/>
                    <a:pt x="5370" y="8480"/>
                    <a:pt x="4480" y="6317"/>
                  </a:cubicBezTo>
                  <a:cubicBezTo>
                    <a:pt x="3580" y="4145"/>
                    <a:pt x="4087" y="1647"/>
                    <a:pt x="575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6" name="Google Shape;9226;p97"/>
            <p:cNvSpPr/>
            <p:nvPr/>
          </p:nvSpPr>
          <p:spPr>
            <a:xfrm>
              <a:off x="3125351" y="1503215"/>
              <a:ext cx="303854" cy="303356"/>
            </a:xfrm>
            <a:custGeom>
              <a:rect b="b" l="l" r="r" t="t"/>
              <a:pathLst>
                <a:path extrusionOk="0" h="11552" w="11571">
                  <a:moveTo>
                    <a:pt x="5570" y="2881"/>
                  </a:moveTo>
                  <a:lnTo>
                    <a:pt x="5570" y="5551"/>
                  </a:lnTo>
                  <a:lnTo>
                    <a:pt x="2230" y="5551"/>
                  </a:lnTo>
                  <a:cubicBezTo>
                    <a:pt x="2240" y="4642"/>
                    <a:pt x="2402" y="3733"/>
                    <a:pt x="2708" y="2881"/>
                  </a:cubicBezTo>
                  <a:close/>
                  <a:moveTo>
                    <a:pt x="8872" y="2881"/>
                  </a:moveTo>
                  <a:cubicBezTo>
                    <a:pt x="9168" y="3733"/>
                    <a:pt x="9331" y="4642"/>
                    <a:pt x="9350" y="5551"/>
                  </a:cubicBezTo>
                  <a:lnTo>
                    <a:pt x="6010" y="5551"/>
                  </a:lnTo>
                  <a:lnTo>
                    <a:pt x="6010" y="2881"/>
                  </a:lnTo>
                  <a:close/>
                  <a:moveTo>
                    <a:pt x="5560" y="5991"/>
                  </a:moveTo>
                  <a:lnTo>
                    <a:pt x="5560" y="8671"/>
                  </a:lnTo>
                  <a:lnTo>
                    <a:pt x="2708" y="8671"/>
                  </a:lnTo>
                  <a:cubicBezTo>
                    <a:pt x="2402" y="7810"/>
                    <a:pt x="2240" y="6901"/>
                    <a:pt x="2230" y="5991"/>
                  </a:cubicBezTo>
                  <a:close/>
                  <a:moveTo>
                    <a:pt x="9350" y="5991"/>
                  </a:moveTo>
                  <a:cubicBezTo>
                    <a:pt x="9331" y="6901"/>
                    <a:pt x="9168" y="7810"/>
                    <a:pt x="8872" y="8671"/>
                  </a:cubicBezTo>
                  <a:lnTo>
                    <a:pt x="8872" y="8661"/>
                  </a:lnTo>
                  <a:lnTo>
                    <a:pt x="6010" y="8661"/>
                  </a:lnTo>
                  <a:lnTo>
                    <a:pt x="6010" y="5991"/>
                  </a:lnTo>
                  <a:close/>
                  <a:moveTo>
                    <a:pt x="5570" y="0"/>
                  </a:moveTo>
                  <a:lnTo>
                    <a:pt x="5570" y="2431"/>
                  </a:lnTo>
                  <a:lnTo>
                    <a:pt x="2881" y="2431"/>
                  </a:lnTo>
                  <a:cubicBezTo>
                    <a:pt x="3484" y="1044"/>
                    <a:pt x="4460" y="106"/>
                    <a:pt x="5570" y="0"/>
                  </a:cubicBezTo>
                  <a:lnTo>
                    <a:pt x="5570" y="0"/>
                  </a:lnTo>
                  <a:cubicBezTo>
                    <a:pt x="4977" y="20"/>
                    <a:pt x="4402" y="125"/>
                    <a:pt x="3847" y="316"/>
                  </a:cubicBezTo>
                  <a:cubicBezTo>
                    <a:pt x="3264" y="823"/>
                    <a:pt x="2766" y="1551"/>
                    <a:pt x="2412" y="2431"/>
                  </a:cubicBezTo>
                  <a:lnTo>
                    <a:pt x="1062" y="2431"/>
                  </a:lnTo>
                  <a:cubicBezTo>
                    <a:pt x="957" y="2575"/>
                    <a:pt x="861" y="2718"/>
                    <a:pt x="775" y="2871"/>
                  </a:cubicBezTo>
                  <a:lnTo>
                    <a:pt x="2240" y="2871"/>
                  </a:lnTo>
                  <a:cubicBezTo>
                    <a:pt x="1952" y="3742"/>
                    <a:pt x="1799" y="4642"/>
                    <a:pt x="1780" y="5551"/>
                  </a:cubicBezTo>
                  <a:lnTo>
                    <a:pt x="0" y="5551"/>
                  </a:lnTo>
                  <a:lnTo>
                    <a:pt x="0" y="5771"/>
                  </a:lnTo>
                  <a:lnTo>
                    <a:pt x="0" y="5991"/>
                  </a:lnTo>
                  <a:lnTo>
                    <a:pt x="1780" y="5991"/>
                  </a:lnTo>
                  <a:cubicBezTo>
                    <a:pt x="1799" y="6901"/>
                    <a:pt x="1952" y="7800"/>
                    <a:pt x="2240" y="8661"/>
                  </a:cubicBezTo>
                  <a:lnTo>
                    <a:pt x="775" y="8661"/>
                  </a:lnTo>
                  <a:cubicBezTo>
                    <a:pt x="861" y="8815"/>
                    <a:pt x="957" y="8968"/>
                    <a:pt x="1062" y="9111"/>
                  </a:cubicBezTo>
                  <a:lnTo>
                    <a:pt x="2412" y="9111"/>
                  </a:lnTo>
                  <a:cubicBezTo>
                    <a:pt x="2766" y="9992"/>
                    <a:pt x="3264" y="10719"/>
                    <a:pt x="3847" y="11226"/>
                  </a:cubicBezTo>
                  <a:cubicBezTo>
                    <a:pt x="4398" y="11416"/>
                    <a:pt x="4968" y="11531"/>
                    <a:pt x="5556" y="11551"/>
                  </a:cubicBezTo>
                  <a:lnTo>
                    <a:pt x="5556" y="11551"/>
                  </a:lnTo>
                  <a:cubicBezTo>
                    <a:pt x="4457" y="11434"/>
                    <a:pt x="3483" y="10497"/>
                    <a:pt x="2881" y="9111"/>
                  </a:cubicBezTo>
                  <a:lnTo>
                    <a:pt x="5560" y="9111"/>
                  </a:lnTo>
                  <a:lnTo>
                    <a:pt x="5560" y="11551"/>
                  </a:lnTo>
                  <a:lnTo>
                    <a:pt x="5560" y="11551"/>
                  </a:lnTo>
                  <a:cubicBezTo>
                    <a:pt x="5559" y="11551"/>
                    <a:pt x="5557" y="11551"/>
                    <a:pt x="5556" y="11551"/>
                  </a:cubicBezTo>
                  <a:lnTo>
                    <a:pt x="5556" y="11551"/>
                  </a:lnTo>
                  <a:cubicBezTo>
                    <a:pt x="5557" y="11551"/>
                    <a:pt x="5559" y="11552"/>
                    <a:pt x="5560" y="11552"/>
                  </a:cubicBezTo>
                  <a:lnTo>
                    <a:pt x="5560" y="11551"/>
                  </a:lnTo>
                  <a:lnTo>
                    <a:pt x="5560" y="11551"/>
                  </a:lnTo>
                  <a:cubicBezTo>
                    <a:pt x="5564" y="11552"/>
                    <a:pt x="5567" y="11552"/>
                    <a:pt x="5570" y="11552"/>
                  </a:cubicBezTo>
                  <a:lnTo>
                    <a:pt x="6010" y="11552"/>
                  </a:lnTo>
                  <a:lnTo>
                    <a:pt x="6010" y="9111"/>
                  </a:lnTo>
                  <a:lnTo>
                    <a:pt x="8690" y="9111"/>
                  </a:lnTo>
                  <a:cubicBezTo>
                    <a:pt x="8087" y="10499"/>
                    <a:pt x="7120" y="11437"/>
                    <a:pt x="6010" y="11552"/>
                  </a:cubicBezTo>
                  <a:cubicBezTo>
                    <a:pt x="6594" y="11533"/>
                    <a:pt x="7178" y="11418"/>
                    <a:pt x="7733" y="11226"/>
                  </a:cubicBezTo>
                  <a:cubicBezTo>
                    <a:pt x="8317" y="10719"/>
                    <a:pt x="8805" y="9992"/>
                    <a:pt x="9168" y="9111"/>
                  </a:cubicBezTo>
                  <a:lnTo>
                    <a:pt x="10518" y="9111"/>
                  </a:lnTo>
                  <a:cubicBezTo>
                    <a:pt x="10614" y="8968"/>
                    <a:pt x="10709" y="8824"/>
                    <a:pt x="10805" y="8671"/>
                  </a:cubicBezTo>
                  <a:lnTo>
                    <a:pt x="9341" y="8671"/>
                  </a:lnTo>
                  <a:cubicBezTo>
                    <a:pt x="9618" y="7800"/>
                    <a:pt x="9771" y="6901"/>
                    <a:pt x="9790" y="5991"/>
                  </a:cubicBezTo>
                  <a:lnTo>
                    <a:pt x="11571" y="5991"/>
                  </a:lnTo>
                  <a:lnTo>
                    <a:pt x="11571" y="5771"/>
                  </a:lnTo>
                  <a:lnTo>
                    <a:pt x="11571" y="5551"/>
                  </a:lnTo>
                  <a:lnTo>
                    <a:pt x="9790" y="5551"/>
                  </a:lnTo>
                  <a:cubicBezTo>
                    <a:pt x="9771" y="4642"/>
                    <a:pt x="9618" y="3742"/>
                    <a:pt x="9341" y="2881"/>
                  </a:cubicBezTo>
                  <a:lnTo>
                    <a:pt x="10805" y="2881"/>
                  </a:lnTo>
                  <a:cubicBezTo>
                    <a:pt x="10709" y="2728"/>
                    <a:pt x="10614" y="2575"/>
                    <a:pt x="10518" y="2431"/>
                  </a:cubicBezTo>
                  <a:lnTo>
                    <a:pt x="9168" y="2431"/>
                  </a:lnTo>
                  <a:cubicBezTo>
                    <a:pt x="8805" y="1551"/>
                    <a:pt x="8317" y="823"/>
                    <a:pt x="7733" y="316"/>
                  </a:cubicBezTo>
                  <a:cubicBezTo>
                    <a:pt x="7178" y="125"/>
                    <a:pt x="6594" y="10"/>
                    <a:pt x="6010" y="0"/>
                  </a:cubicBezTo>
                  <a:lnTo>
                    <a:pt x="6010" y="0"/>
                  </a:lnTo>
                  <a:cubicBezTo>
                    <a:pt x="7120" y="106"/>
                    <a:pt x="8087" y="1044"/>
                    <a:pt x="8699" y="2431"/>
                  </a:cubicBezTo>
                  <a:lnTo>
                    <a:pt x="6010" y="2431"/>
                  </a:lnTo>
                  <a:lnTo>
                    <a:pt x="6010" y="0"/>
                  </a:ln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7" name="Google Shape;9227;p97"/>
            <p:cNvSpPr/>
            <p:nvPr/>
          </p:nvSpPr>
          <p:spPr>
            <a:xfrm>
              <a:off x="3125351" y="1505973"/>
              <a:ext cx="229224" cy="300598"/>
            </a:xfrm>
            <a:custGeom>
              <a:rect b="b" l="l" r="r" t="t"/>
              <a:pathLst>
                <a:path extrusionOk="0" h="11447" w="8729">
                  <a:moveTo>
                    <a:pt x="4594" y="1"/>
                  </a:moveTo>
                  <a:lnTo>
                    <a:pt x="4594" y="1"/>
                  </a:lnTo>
                  <a:cubicBezTo>
                    <a:pt x="4345" y="58"/>
                    <a:pt x="4096" y="125"/>
                    <a:pt x="3847" y="211"/>
                  </a:cubicBezTo>
                  <a:cubicBezTo>
                    <a:pt x="3264" y="718"/>
                    <a:pt x="2766" y="1446"/>
                    <a:pt x="2412" y="2326"/>
                  </a:cubicBezTo>
                  <a:lnTo>
                    <a:pt x="1062" y="2326"/>
                  </a:lnTo>
                  <a:cubicBezTo>
                    <a:pt x="957" y="2470"/>
                    <a:pt x="861" y="2613"/>
                    <a:pt x="775" y="2766"/>
                  </a:cubicBezTo>
                  <a:lnTo>
                    <a:pt x="2240" y="2766"/>
                  </a:lnTo>
                  <a:cubicBezTo>
                    <a:pt x="1952" y="3637"/>
                    <a:pt x="1799" y="4537"/>
                    <a:pt x="1780" y="5446"/>
                  </a:cubicBezTo>
                  <a:lnTo>
                    <a:pt x="0" y="5446"/>
                  </a:lnTo>
                  <a:lnTo>
                    <a:pt x="0" y="5666"/>
                  </a:lnTo>
                  <a:lnTo>
                    <a:pt x="0" y="5886"/>
                  </a:lnTo>
                  <a:lnTo>
                    <a:pt x="1780" y="5886"/>
                  </a:lnTo>
                  <a:cubicBezTo>
                    <a:pt x="1799" y="6796"/>
                    <a:pt x="1952" y="7695"/>
                    <a:pt x="2240" y="8556"/>
                  </a:cubicBezTo>
                  <a:lnTo>
                    <a:pt x="775" y="8556"/>
                  </a:lnTo>
                  <a:cubicBezTo>
                    <a:pt x="861" y="8710"/>
                    <a:pt x="957" y="8863"/>
                    <a:pt x="1062" y="9006"/>
                  </a:cubicBezTo>
                  <a:lnTo>
                    <a:pt x="2412" y="9006"/>
                  </a:lnTo>
                  <a:cubicBezTo>
                    <a:pt x="2766" y="9887"/>
                    <a:pt x="3264" y="10614"/>
                    <a:pt x="3847" y="11121"/>
                  </a:cubicBezTo>
                  <a:cubicBezTo>
                    <a:pt x="4402" y="11313"/>
                    <a:pt x="4977" y="11428"/>
                    <a:pt x="5570" y="11447"/>
                  </a:cubicBezTo>
                  <a:cubicBezTo>
                    <a:pt x="4460" y="11332"/>
                    <a:pt x="3484" y="10394"/>
                    <a:pt x="2881" y="9006"/>
                  </a:cubicBezTo>
                  <a:lnTo>
                    <a:pt x="5570" y="9006"/>
                  </a:lnTo>
                  <a:lnTo>
                    <a:pt x="5570" y="11447"/>
                  </a:lnTo>
                  <a:lnTo>
                    <a:pt x="6010" y="11447"/>
                  </a:lnTo>
                  <a:lnTo>
                    <a:pt x="6010" y="9246"/>
                  </a:lnTo>
                  <a:cubicBezTo>
                    <a:pt x="5647" y="9054"/>
                    <a:pt x="5302" y="8824"/>
                    <a:pt x="4986" y="8566"/>
                  </a:cubicBezTo>
                  <a:lnTo>
                    <a:pt x="2708" y="8566"/>
                  </a:lnTo>
                  <a:cubicBezTo>
                    <a:pt x="2402" y="7705"/>
                    <a:pt x="2240" y="6805"/>
                    <a:pt x="2230" y="5886"/>
                  </a:cubicBezTo>
                  <a:lnTo>
                    <a:pt x="3168" y="5886"/>
                  </a:lnTo>
                  <a:cubicBezTo>
                    <a:pt x="3120" y="5743"/>
                    <a:pt x="3082" y="5599"/>
                    <a:pt x="3053" y="5446"/>
                  </a:cubicBezTo>
                  <a:lnTo>
                    <a:pt x="2230" y="5446"/>
                  </a:lnTo>
                  <a:cubicBezTo>
                    <a:pt x="2240" y="4537"/>
                    <a:pt x="2402" y="3628"/>
                    <a:pt x="2708" y="2776"/>
                  </a:cubicBezTo>
                  <a:lnTo>
                    <a:pt x="3053" y="2776"/>
                  </a:lnTo>
                  <a:cubicBezTo>
                    <a:pt x="3082" y="2623"/>
                    <a:pt x="3130" y="2470"/>
                    <a:pt x="3168" y="2326"/>
                  </a:cubicBezTo>
                  <a:lnTo>
                    <a:pt x="2881" y="2326"/>
                  </a:lnTo>
                  <a:cubicBezTo>
                    <a:pt x="3149" y="1666"/>
                    <a:pt x="3570" y="1063"/>
                    <a:pt x="4096" y="575"/>
                  </a:cubicBezTo>
                  <a:cubicBezTo>
                    <a:pt x="4249" y="374"/>
                    <a:pt x="4422" y="183"/>
                    <a:pt x="4594" y="1"/>
                  </a:cubicBezTo>
                  <a:close/>
                  <a:moveTo>
                    <a:pt x="8231" y="9877"/>
                  </a:moveTo>
                  <a:cubicBezTo>
                    <a:pt x="7647" y="10777"/>
                    <a:pt x="6872" y="11361"/>
                    <a:pt x="6010" y="11447"/>
                  </a:cubicBezTo>
                  <a:cubicBezTo>
                    <a:pt x="6594" y="11428"/>
                    <a:pt x="7178" y="11313"/>
                    <a:pt x="7733" y="11121"/>
                  </a:cubicBezTo>
                  <a:cubicBezTo>
                    <a:pt x="8125" y="10767"/>
                    <a:pt x="8460" y="10356"/>
                    <a:pt x="8728" y="9896"/>
                  </a:cubicBezTo>
                  <a:lnTo>
                    <a:pt x="8690" y="9896"/>
                  </a:lnTo>
                  <a:cubicBezTo>
                    <a:pt x="8537" y="9896"/>
                    <a:pt x="8384" y="9887"/>
                    <a:pt x="8231" y="9877"/>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8" name="Google Shape;9228;p97"/>
            <p:cNvSpPr/>
            <p:nvPr/>
          </p:nvSpPr>
          <p:spPr>
            <a:xfrm>
              <a:off x="3177871" y="1795253"/>
              <a:ext cx="198814" cy="70140"/>
            </a:xfrm>
            <a:custGeom>
              <a:rect b="b" l="l" r="r" t="t"/>
              <a:pathLst>
                <a:path extrusionOk="0" h="2671" w="7571">
                  <a:moveTo>
                    <a:pt x="2450" y="0"/>
                  </a:moveTo>
                  <a:lnTo>
                    <a:pt x="584" y="670"/>
                  </a:lnTo>
                  <a:cubicBezTo>
                    <a:pt x="230" y="804"/>
                    <a:pt x="0" y="1139"/>
                    <a:pt x="0" y="1512"/>
                  </a:cubicBezTo>
                  <a:lnTo>
                    <a:pt x="0" y="2450"/>
                  </a:lnTo>
                  <a:cubicBezTo>
                    <a:pt x="0" y="2574"/>
                    <a:pt x="96" y="2670"/>
                    <a:pt x="230" y="2670"/>
                  </a:cubicBezTo>
                  <a:lnTo>
                    <a:pt x="7350" y="2670"/>
                  </a:lnTo>
                  <a:cubicBezTo>
                    <a:pt x="7475" y="2670"/>
                    <a:pt x="7570" y="2565"/>
                    <a:pt x="7570" y="2450"/>
                  </a:cubicBezTo>
                  <a:lnTo>
                    <a:pt x="7570" y="1512"/>
                  </a:lnTo>
                  <a:cubicBezTo>
                    <a:pt x="7570" y="1139"/>
                    <a:pt x="7341" y="804"/>
                    <a:pt x="6987" y="670"/>
                  </a:cubicBezTo>
                  <a:lnTo>
                    <a:pt x="5120" y="0"/>
                  </a:lnTo>
                  <a:lnTo>
                    <a:pt x="3790" y="450"/>
                  </a:lnTo>
                  <a:lnTo>
                    <a:pt x="2450"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29" name="Google Shape;9229;p97"/>
            <p:cNvSpPr/>
            <p:nvPr/>
          </p:nvSpPr>
          <p:spPr>
            <a:xfrm>
              <a:off x="3265580" y="1818624"/>
              <a:ext cx="23398" cy="46769"/>
            </a:xfrm>
            <a:custGeom>
              <a:rect b="b" l="l" r="r" t="t"/>
              <a:pathLst>
                <a:path extrusionOk="0" h="1781" w="891">
                  <a:moveTo>
                    <a:pt x="211" y="0"/>
                  </a:moveTo>
                  <a:lnTo>
                    <a:pt x="0" y="1780"/>
                  </a:lnTo>
                  <a:lnTo>
                    <a:pt x="890" y="1780"/>
                  </a:lnTo>
                  <a:lnTo>
                    <a:pt x="680"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0" name="Google Shape;9230;p97"/>
            <p:cNvSpPr/>
            <p:nvPr/>
          </p:nvSpPr>
          <p:spPr>
            <a:xfrm>
              <a:off x="3267076" y="1806807"/>
              <a:ext cx="20378" cy="19879"/>
            </a:xfrm>
            <a:custGeom>
              <a:rect b="b" l="l" r="r" t="t"/>
              <a:pathLst>
                <a:path extrusionOk="0" h="757" w="776">
                  <a:moveTo>
                    <a:pt x="1" y="0"/>
                  </a:moveTo>
                  <a:lnTo>
                    <a:pt x="1" y="603"/>
                  </a:lnTo>
                  <a:cubicBezTo>
                    <a:pt x="1" y="689"/>
                    <a:pt x="68" y="756"/>
                    <a:pt x="154" y="756"/>
                  </a:cubicBezTo>
                  <a:lnTo>
                    <a:pt x="623" y="756"/>
                  </a:lnTo>
                  <a:cubicBezTo>
                    <a:pt x="709" y="756"/>
                    <a:pt x="776" y="689"/>
                    <a:pt x="776" y="603"/>
                  </a:cubicBezTo>
                  <a:lnTo>
                    <a:pt x="776"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1" name="Google Shape;9231;p97"/>
            <p:cNvSpPr/>
            <p:nvPr/>
          </p:nvSpPr>
          <p:spPr>
            <a:xfrm>
              <a:off x="3341734" y="1818861"/>
              <a:ext cx="34952" cy="46533"/>
            </a:xfrm>
            <a:custGeom>
              <a:rect b="b" l="l" r="r" t="t"/>
              <a:pathLst>
                <a:path extrusionOk="0" h="1772" w="1331">
                  <a:moveTo>
                    <a:pt x="1091" y="1"/>
                  </a:moveTo>
                  <a:lnTo>
                    <a:pt x="258" y="843"/>
                  </a:lnTo>
                  <a:cubicBezTo>
                    <a:pt x="86" y="1006"/>
                    <a:pt x="0" y="1235"/>
                    <a:pt x="0" y="1474"/>
                  </a:cubicBezTo>
                  <a:lnTo>
                    <a:pt x="0" y="1771"/>
                  </a:lnTo>
                  <a:lnTo>
                    <a:pt x="1110" y="1771"/>
                  </a:lnTo>
                  <a:cubicBezTo>
                    <a:pt x="1235" y="1771"/>
                    <a:pt x="1330" y="1666"/>
                    <a:pt x="1330" y="1551"/>
                  </a:cubicBezTo>
                  <a:lnTo>
                    <a:pt x="1330" y="613"/>
                  </a:lnTo>
                  <a:cubicBezTo>
                    <a:pt x="1330" y="383"/>
                    <a:pt x="1244" y="173"/>
                    <a:pt x="109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2" name="Google Shape;9232;p97"/>
            <p:cNvSpPr/>
            <p:nvPr/>
          </p:nvSpPr>
          <p:spPr>
            <a:xfrm>
              <a:off x="3213060" y="1614033"/>
              <a:ext cx="128700" cy="93538"/>
            </a:xfrm>
            <a:custGeom>
              <a:rect b="b" l="l" r="r" t="t"/>
              <a:pathLst>
                <a:path extrusionOk="0" h="3562" w="4901">
                  <a:moveTo>
                    <a:pt x="1763" y="1"/>
                  </a:moveTo>
                  <a:cubicBezTo>
                    <a:pt x="785" y="1"/>
                    <a:pt x="0" y="801"/>
                    <a:pt x="0" y="1771"/>
                  </a:cubicBezTo>
                  <a:lnTo>
                    <a:pt x="0" y="2307"/>
                  </a:lnTo>
                  <a:cubicBezTo>
                    <a:pt x="0" y="2547"/>
                    <a:pt x="38" y="2786"/>
                    <a:pt x="115" y="3006"/>
                  </a:cubicBezTo>
                  <a:lnTo>
                    <a:pt x="192" y="3236"/>
                  </a:lnTo>
                  <a:cubicBezTo>
                    <a:pt x="211" y="3303"/>
                    <a:pt x="230" y="3370"/>
                    <a:pt x="230" y="3446"/>
                  </a:cubicBezTo>
                  <a:lnTo>
                    <a:pt x="230" y="3561"/>
                  </a:lnTo>
                  <a:lnTo>
                    <a:pt x="4680" y="3561"/>
                  </a:lnTo>
                  <a:lnTo>
                    <a:pt x="4680" y="3446"/>
                  </a:lnTo>
                  <a:cubicBezTo>
                    <a:pt x="4680" y="3370"/>
                    <a:pt x="4690" y="3303"/>
                    <a:pt x="4709" y="3236"/>
                  </a:cubicBezTo>
                  <a:lnTo>
                    <a:pt x="4785" y="3006"/>
                  </a:lnTo>
                  <a:cubicBezTo>
                    <a:pt x="4862" y="2786"/>
                    <a:pt x="4900" y="2547"/>
                    <a:pt x="4900" y="2307"/>
                  </a:cubicBezTo>
                  <a:lnTo>
                    <a:pt x="4900" y="441"/>
                  </a:lnTo>
                  <a:cubicBezTo>
                    <a:pt x="4900" y="192"/>
                    <a:pt x="4699" y="1"/>
                    <a:pt x="4450" y="1"/>
                  </a:cubicBezTo>
                  <a:lnTo>
                    <a:pt x="1780" y="1"/>
                  </a:lnTo>
                  <a:cubicBezTo>
                    <a:pt x="1774" y="1"/>
                    <a:pt x="1769" y="1"/>
                    <a:pt x="176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3" name="Google Shape;9233;p97"/>
            <p:cNvSpPr/>
            <p:nvPr/>
          </p:nvSpPr>
          <p:spPr>
            <a:xfrm>
              <a:off x="3242208" y="1614033"/>
              <a:ext cx="99552" cy="93276"/>
            </a:xfrm>
            <a:custGeom>
              <a:rect b="b" l="l" r="r" t="t"/>
              <a:pathLst>
                <a:path extrusionOk="0" h="3552" w="3791">
                  <a:moveTo>
                    <a:pt x="892" y="1"/>
                  </a:moveTo>
                  <a:cubicBezTo>
                    <a:pt x="402" y="1"/>
                    <a:pt x="0" y="409"/>
                    <a:pt x="0" y="901"/>
                  </a:cubicBezTo>
                  <a:cubicBezTo>
                    <a:pt x="0" y="1398"/>
                    <a:pt x="402" y="1800"/>
                    <a:pt x="909" y="1800"/>
                  </a:cubicBezTo>
                  <a:lnTo>
                    <a:pt x="1024" y="1800"/>
                  </a:lnTo>
                  <a:lnTo>
                    <a:pt x="1091" y="3551"/>
                  </a:lnTo>
                  <a:lnTo>
                    <a:pt x="3570" y="3551"/>
                  </a:lnTo>
                  <a:lnTo>
                    <a:pt x="3570" y="3437"/>
                  </a:lnTo>
                  <a:cubicBezTo>
                    <a:pt x="3570" y="3360"/>
                    <a:pt x="3580" y="3293"/>
                    <a:pt x="3599" y="3217"/>
                  </a:cubicBezTo>
                  <a:lnTo>
                    <a:pt x="3675" y="2996"/>
                  </a:lnTo>
                  <a:cubicBezTo>
                    <a:pt x="3752" y="2767"/>
                    <a:pt x="3790" y="2537"/>
                    <a:pt x="3790" y="2298"/>
                  </a:cubicBezTo>
                  <a:lnTo>
                    <a:pt x="3790" y="441"/>
                  </a:lnTo>
                  <a:cubicBezTo>
                    <a:pt x="3790" y="192"/>
                    <a:pt x="3599" y="1"/>
                    <a:pt x="3350" y="1"/>
                  </a:cubicBezTo>
                  <a:lnTo>
                    <a:pt x="909" y="1"/>
                  </a:lnTo>
                  <a:cubicBezTo>
                    <a:pt x="904" y="1"/>
                    <a:pt x="898" y="1"/>
                    <a:pt x="89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4" name="Google Shape;9234;p97"/>
            <p:cNvSpPr/>
            <p:nvPr/>
          </p:nvSpPr>
          <p:spPr>
            <a:xfrm>
              <a:off x="3242208" y="1754287"/>
              <a:ext cx="70140" cy="52546"/>
            </a:xfrm>
            <a:custGeom>
              <a:rect b="b" l="l" r="r" t="t"/>
              <a:pathLst>
                <a:path extrusionOk="0" h="2001" w="2671">
                  <a:moveTo>
                    <a:pt x="0" y="0"/>
                  </a:moveTo>
                  <a:lnTo>
                    <a:pt x="0" y="2000"/>
                  </a:lnTo>
                  <a:lnTo>
                    <a:pt x="2670" y="2000"/>
                  </a:lnTo>
                  <a:lnTo>
                    <a:pt x="2670"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5" name="Google Shape;9235;p97"/>
            <p:cNvSpPr/>
            <p:nvPr/>
          </p:nvSpPr>
          <p:spPr>
            <a:xfrm>
              <a:off x="3242208" y="1754287"/>
              <a:ext cx="70140" cy="29044"/>
            </a:xfrm>
            <a:custGeom>
              <a:rect b="b" l="l" r="r" t="t"/>
              <a:pathLst>
                <a:path extrusionOk="0" h="1106" w="2671">
                  <a:moveTo>
                    <a:pt x="0" y="0"/>
                  </a:moveTo>
                  <a:lnTo>
                    <a:pt x="0" y="747"/>
                  </a:lnTo>
                  <a:cubicBezTo>
                    <a:pt x="412" y="986"/>
                    <a:pt x="874" y="1105"/>
                    <a:pt x="1335" y="1105"/>
                  </a:cubicBezTo>
                  <a:cubicBezTo>
                    <a:pt x="1797" y="1105"/>
                    <a:pt x="2259" y="986"/>
                    <a:pt x="2670" y="747"/>
                  </a:cubicBezTo>
                  <a:lnTo>
                    <a:pt x="267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6" name="Google Shape;9236;p97"/>
            <p:cNvSpPr/>
            <p:nvPr/>
          </p:nvSpPr>
          <p:spPr>
            <a:xfrm>
              <a:off x="3230654" y="1785379"/>
              <a:ext cx="46769" cy="41780"/>
            </a:xfrm>
            <a:custGeom>
              <a:rect b="b" l="l" r="r" t="t"/>
              <a:pathLst>
                <a:path extrusionOk="0" h="1591" w="1781">
                  <a:moveTo>
                    <a:pt x="395" y="1"/>
                  </a:moveTo>
                  <a:cubicBezTo>
                    <a:pt x="311" y="1"/>
                    <a:pt x="231" y="48"/>
                    <a:pt x="191" y="127"/>
                  </a:cubicBezTo>
                  <a:lnTo>
                    <a:pt x="0" y="539"/>
                  </a:lnTo>
                  <a:lnTo>
                    <a:pt x="737" y="1505"/>
                  </a:lnTo>
                  <a:cubicBezTo>
                    <a:pt x="778" y="1562"/>
                    <a:pt x="844" y="1591"/>
                    <a:pt x="909" y="1591"/>
                  </a:cubicBezTo>
                  <a:cubicBezTo>
                    <a:pt x="966" y="1591"/>
                    <a:pt x="1022" y="1569"/>
                    <a:pt x="1062" y="1524"/>
                  </a:cubicBezTo>
                  <a:lnTo>
                    <a:pt x="1780" y="816"/>
                  </a:lnTo>
                  <a:lnTo>
                    <a:pt x="507" y="32"/>
                  </a:lnTo>
                  <a:cubicBezTo>
                    <a:pt x="471" y="11"/>
                    <a:pt x="433" y="1"/>
                    <a:pt x="39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7" name="Google Shape;9237;p97"/>
            <p:cNvSpPr/>
            <p:nvPr/>
          </p:nvSpPr>
          <p:spPr>
            <a:xfrm>
              <a:off x="3277397" y="1785379"/>
              <a:ext cx="46769" cy="41780"/>
            </a:xfrm>
            <a:custGeom>
              <a:rect b="b" l="l" r="r" t="t"/>
              <a:pathLst>
                <a:path extrusionOk="0" h="1591" w="1781">
                  <a:moveTo>
                    <a:pt x="1381" y="1"/>
                  </a:moveTo>
                  <a:cubicBezTo>
                    <a:pt x="1343" y="1"/>
                    <a:pt x="1306" y="11"/>
                    <a:pt x="1273" y="32"/>
                  </a:cubicBezTo>
                  <a:lnTo>
                    <a:pt x="0" y="816"/>
                  </a:lnTo>
                  <a:lnTo>
                    <a:pt x="708" y="1524"/>
                  </a:lnTo>
                  <a:cubicBezTo>
                    <a:pt x="753" y="1569"/>
                    <a:pt x="810" y="1591"/>
                    <a:pt x="866" y="1591"/>
                  </a:cubicBezTo>
                  <a:cubicBezTo>
                    <a:pt x="932" y="1591"/>
                    <a:pt x="997" y="1562"/>
                    <a:pt x="1043" y="1505"/>
                  </a:cubicBezTo>
                  <a:lnTo>
                    <a:pt x="1780" y="539"/>
                  </a:lnTo>
                  <a:lnTo>
                    <a:pt x="1589" y="127"/>
                  </a:lnTo>
                  <a:cubicBezTo>
                    <a:pt x="1549" y="48"/>
                    <a:pt x="1464" y="1"/>
                    <a:pt x="138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8" name="Google Shape;9238;p97"/>
            <p:cNvSpPr/>
            <p:nvPr/>
          </p:nvSpPr>
          <p:spPr>
            <a:xfrm>
              <a:off x="3218837" y="1661327"/>
              <a:ext cx="116883" cy="110318"/>
            </a:xfrm>
            <a:custGeom>
              <a:rect b="b" l="l" r="r" t="t"/>
              <a:pathLst>
                <a:path extrusionOk="0" h="4201" w="4451">
                  <a:moveTo>
                    <a:pt x="1938" y="1"/>
                  </a:moveTo>
                  <a:cubicBezTo>
                    <a:pt x="1362" y="1"/>
                    <a:pt x="862" y="98"/>
                    <a:pt x="613" y="152"/>
                  </a:cubicBezTo>
                  <a:cubicBezTo>
                    <a:pt x="517" y="171"/>
                    <a:pt x="440" y="267"/>
                    <a:pt x="450" y="372"/>
                  </a:cubicBezTo>
                  <a:lnTo>
                    <a:pt x="450" y="899"/>
                  </a:lnTo>
                  <a:cubicBezTo>
                    <a:pt x="440" y="1023"/>
                    <a:pt x="402" y="1138"/>
                    <a:pt x="316" y="1215"/>
                  </a:cubicBezTo>
                  <a:lnTo>
                    <a:pt x="134" y="1406"/>
                  </a:lnTo>
                  <a:cubicBezTo>
                    <a:pt x="48" y="1482"/>
                    <a:pt x="0" y="1597"/>
                    <a:pt x="0" y="1722"/>
                  </a:cubicBezTo>
                  <a:lnTo>
                    <a:pt x="0" y="1980"/>
                  </a:lnTo>
                  <a:cubicBezTo>
                    <a:pt x="0" y="3205"/>
                    <a:pt x="996" y="4200"/>
                    <a:pt x="2230" y="4200"/>
                  </a:cubicBezTo>
                  <a:cubicBezTo>
                    <a:pt x="3455" y="4200"/>
                    <a:pt x="4450" y="3205"/>
                    <a:pt x="4450" y="1980"/>
                  </a:cubicBezTo>
                  <a:lnTo>
                    <a:pt x="4450" y="1722"/>
                  </a:lnTo>
                  <a:cubicBezTo>
                    <a:pt x="4450" y="1597"/>
                    <a:pt x="4403" y="1482"/>
                    <a:pt x="4326" y="1406"/>
                  </a:cubicBezTo>
                  <a:lnTo>
                    <a:pt x="4144" y="1215"/>
                  </a:lnTo>
                  <a:cubicBezTo>
                    <a:pt x="4058" y="1138"/>
                    <a:pt x="4010" y="1023"/>
                    <a:pt x="4010" y="908"/>
                  </a:cubicBezTo>
                  <a:lnTo>
                    <a:pt x="4010" y="784"/>
                  </a:lnTo>
                  <a:cubicBezTo>
                    <a:pt x="4010" y="698"/>
                    <a:pt x="3972" y="612"/>
                    <a:pt x="3895" y="554"/>
                  </a:cubicBezTo>
                  <a:cubicBezTo>
                    <a:pt x="3311" y="121"/>
                    <a:pt x="2578" y="1"/>
                    <a:pt x="19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39" name="Google Shape;9239;p97"/>
            <p:cNvSpPr/>
            <p:nvPr/>
          </p:nvSpPr>
          <p:spPr>
            <a:xfrm>
              <a:off x="3218837" y="1661327"/>
              <a:ext cx="105329" cy="110056"/>
            </a:xfrm>
            <a:custGeom>
              <a:rect b="b" l="l" r="r" t="t"/>
              <a:pathLst>
                <a:path extrusionOk="0" h="4191" w="4011">
                  <a:moveTo>
                    <a:pt x="1902" y="1"/>
                  </a:moveTo>
                  <a:cubicBezTo>
                    <a:pt x="1702" y="1"/>
                    <a:pt x="1512" y="12"/>
                    <a:pt x="1340" y="28"/>
                  </a:cubicBezTo>
                  <a:cubicBezTo>
                    <a:pt x="1091" y="57"/>
                    <a:pt x="852" y="95"/>
                    <a:pt x="622" y="152"/>
                  </a:cubicBezTo>
                  <a:cubicBezTo>
                    <a:pt x="517" y="171"/>
                    <a:pt x="450" y="267"/>
                    <a:pt x="450" y="372"/>
                  </a:cubicBezTo>
                  <a:lnTo>
                    <a:pt x="450" y="899"/>
                  </a:lnTo>
                  <a:cubicBezTo>
                    <a:pt x="450" y="1023"/>
                    <a:pt x="402" y="1128"/>
                    <a:pt x="316" y="1215"/>
                  </a:cubicBezTo>
                  <a:lnTo>
                    <a:pt x="134" y="1396"/>
                  </a:lnTo>
                  <a:cubicBezTo>
                    <a:pt x="48" y="1482"/>
                    <a:pt x="0" y="1597"/>
                    <a:pt x="0" y="1712"/>
                  </a:cubicBezTo>
                  <a:lnTo>
                    <a:pt x="0" y="1980"/>
                  </a:lnTo>
                  <a:cubicBezTo>
                    <a:pt x="0" y="3100"/>
                    <a:pt x="842" y="4047"/>
                    <a:pt x="1962" y="4191"/>
                  </a:cubicBezTo>
                  <a:cubicBezTo>
                    <a:pt x="1560" y="3770"/>
                    <a:pt x="1340" y="3224"/>
                    <a:pt x="1340" y="2650"/>
                  </a:cubicBezTo>
                  <a:lnTo>
                    <a:pt x="1340" y="1014"/>
                  </a:lnTo>
                  <a:cubicBezTo>
                    <a:pt x="1340" y="793"/>
                    <a:pt x="1512" y="602"/>
                    <a:pt x="1732" y="573"/>
                  </a:cubicBezTo>
                  <a:cubicBezTo>
                    <a:pt x="1909" y="551"/>
                    <a:pt x="2134" y="532"/>
                    <a:pt x="2384" y="532"/>
                  </a:cubicBezTo>
                  <a:cubicBezTo>
                    <a:pt x="2890" y="532"/>
                    <a:pt x="3497" y="610"/>
                    <a:pt x="4010" y="899"/>
                  </a:cubicBezTo>
                  <a:lnTo>
                    <a:pt x="4010" y="784"/>
                  </a:lnTo>
                  <a:cubicBezTo>
                    <a:pt x="4010" y="688"/>
                    <a:pt x="3972" y="612"/>
                    <a:pt x="3895" y="554"/>
                  </a:cubicBezTo>
                  <a:cubicBezTo>
                    <a:pt x="3296" y="116"/>
                    <a:pt x="2546" y="1"/>
                    <a:pt x="190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0" name="Google Shape;9240;p97"/>
            <p:cNvSpPr/>
            <p:nvPr/>
          </p:nvSpPr>
          <p:spPr>
            <a:xfrm>
              <a:off x="3177871" y="1818861"/>
              <a:ext cx="35215" cy="46533"/>
            </a:xfrm>
            <a:custGeom>
              <a:rect b="b" l="l" r="r" t="t"/>
              <a:pathLst>
                <a:path extrusionOk="0" h="1772" w="1341">
                  <a:moveTo>
                    <a:pt x="240" y="1"/>
                  </a:moveTo>
                  <a:cubicBezTo>
                    <a:pt x="86" y="173"/>
                    <a:pt x="0" y="383"/>
                    <a:pt x="0" y="613"/>
                  </a:cubicBezTo>
                  <a:lnTo>
                    <a:pt x="0" y="1551"/>
                  </a:lnTo>
                  <a:cubicBezTo>
                    <a:pt x="0" y="1666"/>
                    <a:pt x="106" y="1771"/>
                    <a:pt x="230" y="1771"/>
                  </a:cubicBezTo>
                  <a:lnTo>
                    <a:pt x="1340" y="1771"/>
                  </a:lnTo>
                  <a:lnTo>
                    <a:pt x="1340" y="1474"/>
                  </a:lnTo>
                  <a:cubicBezTo>
                    <a:pt x="1340" y="1235"/>
                    <a:pt x="1244" y="1006"/>
                    <a:pt x="1082" y="843"/>
                  </a:cubicBezTo>
                  <a:lnTo>
                    <a:pt x="240"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41" name="Google Shape;9241;p97"/>
          <p:cNvGrpSpPr/>
          <p:nvPr/>
        </p:nvGrpSpPr>
        <p:grpSpPr>
          <a:xfrm>
            <a:off x="3528006" y="1348805"/>
            <a:ext cx="366196" cy="357005"/>
            <a:chOff x="3542281" y="1505605"/>
            <a:chExt cx="366196" cy="357005"/>
          </a:xfrm>
        </p:grpSpPr>
        <p:sp>
          <p:nvSpPr>
            <p:cNvPr id="9242" name="Google Shape;9242;p97"/>
            <p:cNvSpPr/>
            <p:nvPr/>
          </p:nvSpPr>
          <p:spPr>
            <a:xfrm>
              <a:off x="3612133" y="1573592"/>
              <a:ext cx="226466" cy="226703"/>
            </a:xfrm>
            <a:custGeom>
              <a:rect b="b" l="l" r="r" t="t"/>
              <a:pathLst>
                <a:path extrusionOk="0" h="8633" w="8624">
                  <a:moveTo>
                    <a:pt x="4317" y="0"/>
                  </a:moveTo>
                  <a:cubicBezTo>
                    <a:pt x="1924" y="0"/>
                    <a:pt x="1" y="1933"/>
                    <a:pt x="1" y="4316"/>
                  </a:cubicBezTo>
                  <a:cubicBezTo>
                    <a:pt x="1" y="6699"/>
                    <a:pt x="1924" y="8632"/>
                    <a:pt x="4317" y="8632"/>
                  </a:cubicBezTo>
                  <a:cubicBezTo>
                    <a:pt x="6700" y="8632"/>
                    <a:pt x="8624" y="6699"/>
                    <a:pt x="8624" y="4316"/>
                  </a:cubicBezTo>
                  <a:cubicBezTo>
                    <a:pt x="8624" y="1933"/>
                    <a:pt x="6700" y="0"/>
                    <a:pt x="431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3" name="Google Shape;9243;p97"/>
            <p:cNvSpPr/>
            <p:nvPr/>
          </p:nvSpPr>
          <p:spPr>
            <a:xfrm>
              <a:off x="3657379" y="1652740"/>
              <a:ext cx="135974" cy="136001"/>
            </a:xfrm>
            <a:custGeom>
              <a:rect b="b" l="l" r="r" t="t"/>
              <a:pathLst>
                <a:path extrusionOk="0" h="5179" w="5178">
                  <a:moveTo>
                    <a:pt x="2594" y="1"/>
                  </a:moveTo>
                  <a:cubicBezTo>
                    <a:pt x="1158" y="1"/>
                    <a:pt x="0" y="1159"/>
                    <a:pt x="0" y="2594"/>
                  </a:cubicBezTo>
                  <a:cubicBezTo>
                    <a:pt x="0" y="4020"/>
                    <a:pt x="1158" y="5178"/>
                    <a:pt x="2594" y="5178"/>
                  </a:cubicBezTo>
                  <a:cubicBezTo>
                    <a:pt x="4020" y="5178"/>
                    <a:pt x="5178" y="4020"/>
                    <a:pt x="5178" y="2594"/>
                  </a:cubicBezTo>
                  <a:cubicBezTo>
                    <a:pt x="5178" y="1159"/>
                    <a:pt x="4020" y="1"/>
                    <a:pt x="25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4" name="Google Shape;9244;p97"/>
            <p:cNvSpPr/>
            <p:nvPr/>
          </p:nvSpPr>
          <p:spPr>
            <a:xfrm>
              <a:off x="3542281" y="1681153"/>
              <a:ext cx="54805" cy="11318"/>
            </a:xfrm>
            <a:custGeom>
              <a:rect b="b" l="l" r="r" t="t"/>
              <a:pathLst>
                <a:path extrusionOk="0" h="431" w="2087">
                  <a:moveTo>
                    <a:pt x="287" y="0"/>
                  </a:moveTo>
                  <a:cubicBezTo>
                    <a:pt x="0" y="0"/>
                    <a:pt x="0" y="431"/>
                    <a:pt x="287" y="431"/>
                  </a:cubicBezTo>
                  <a:lnTo>
                    <a:pt x="1799" y="431"/>
                  </a:lnTo>
                  <a:cubicBezTo>
                    <a:pt x="2087" y="431"/>
                    <a:pt x="2087" y="0"/>
                    <a:pt x="1799"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5" name="Google Shape;9245;p97"/>
            <p:cNvSpPr/>
            <p:nvPr/>
          </p:nvSpPr>
          <p:spPr>
            <a:xfrm>
              <a:off x="3853909" y="1681153"/>
              <a:ext cx="54568" cy="11318"/>
            </a:xfrm>
            <a:custGeom>
              <a:rect b="b" l="l" r="r" t="t"/>
              <a:pathLst>
                <a:path extrusionOk="0" h="431" w="2078">
                  <a:moveTo>
                    <a:pt x="287" y="0"/>
                  </a:moveTo>
                  <a:cubicBezTo>
                    <a:pt x="0" y="0"/>
                    <a:pt x="0" y="431"/>
                    <a:pt x="287" y="431"/>
                  </a:cubicBezTo>
                  <a:lnTo>
                    <a:pt x="1790" y="431"/>
                  </a:lnTo>
                  <a:cubicBezTo>
                    <a:pt x="2077" y="431"/>
                    <a:pt x="2077" y="0"/>
                    <a:pt x="17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6" name="Google Shape;9246;p97"/>
            <p:cNvSpPr/>
            <p:nvPr/>
          </p:nvSpPr>
          <p:spPr>
            <a:xfrm>
              <a:off x="3719694" y="1505605"/>
              <a:ext cx="11344" cy="50918"/>
            </a:xfrm>
            <a:custGeom>
              <a:rect b="b" l="l" r="r" t="t"/>
              <a:pathLst>
                <a:path extrusionOk="0" h="1939" w="432">
                  <a:moveTo>
                    <a:pt x="216" y="0"/>
                  </a:moveTo>
                  <a:cubicBezTo>
                    <a:pt x="108" y="0"/>
                    <a:pt x="1" y="72"/>
                    <a:pt x="1" y="216"/>
                  </a:cubicBezTo>
                  <a:lnTo>
                    <a:pt x="1" y="1728"/>
                  </a:lnTo>
                  <a:cubicBezTo>
                    <a:pt x="1" y="1843"/>
                    <a:pt x="97" y="1938"/>
                    <a:pt x="221" y="1938"/>
                  </a:cubicBezTo>
                  <a:cubicBezTo>
                    <a:pt x="336" y="1938"/>
                    <a:pt x="431" y="1843"/>
                    <a:pt x="431" y="1728"/>
                  </a:cubicBezTo>
                  <a:lnTo>
                    <a:pt x="431" y="216"/>
                  </a:lnTo>
                  <a:cubicBezTo>
                    <a:pt x="431" y="72"/>
                    <a:pt x="324" y="0"/>
                    <a:pt x="216"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7" name="Google Shape;9247;p97"/>
            <p:cNvSpPr/>
            <p:nvPr/>
          </p:nvSpPr>
          <p:spPr>
            <a:xfrm>
              <a:off x="3639023" y="1798850"/>
              <a:ext cx="25814" cy="31092"/>
            </a:xfrm>
            <a:custGeom>
              <a:rect b="b" l="l" r="r" t="t"/>
              <a:pathLst>
                <a:path extrusionOk="0" h="1184" w="983">
                  <a:moveTo>
                    <a:pt x="693" y="0"/>
                  </a:moveTo>
                  <a:cubicBezTo>
                    <a:pt x="626" y="0"/>
                    <a:pt x="560" y="33"/>
                    <a:pt x="518" y="112"/>
                  </a:cubicBezTo>
                  <a:lnTo>
                    <a:pt x="77" y="858"/>
                  </a:lnTo>
                  <a:cubicBezTo>
                    <a:pt x="1" y="1002"/>
                    <a:pt x="96" y="1184"/>
                    <a:pt x="269" y="1184"/>
                  </a:cubicBezTo>
                  <a:cubicBezTo>
                    <a:pt x="345" y="1174"/>
                    <a:pt x="412" y="1136"/>
                    <a:pt x="451" y="1069"/>
                  </a:cubicBezTo>
                  <a:lnTo>
                    <a:pt x="891" y="322"/>
                  </a:lnTo>
                  <a:cubicBezTo>
                    <a:pt x="982" y="152"/>
                    <a:pt x="837" y="0"/>
                    <a:pt x="6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8" name="Google Shape;9248;p97"/>
            <p:cNvSpPr/>
            <p:nvPr/>
          </p:nvSpPr>
          <p:spPr>
            <a:xfrm>
              <a:off x="3786053" y="1543761"/>
              <a:ext cx="25971" cy="31092"/>
            </a:xfrm>
            <a:custGeom>
              <a:rect b="b" l="l" r="r" t="t"/>
              <a:pathLst>
                <a:path extrusionOk="0" h="1184" w="989">
                  <a:moveTo>
                    <a:pt x="699" y="1"/>
                  </a:moveTo>
                  <a:cubicBezTo>
                    <a:pt x="631" y="1"/>
                    <a:pt x="563" y="33"/>
                    <a:pt x="517" y="112"/>
                  </a:cubicBezTo>
                  <a:lnTo>
                    <a:pt x="87" y="859"/>
                  </a:lnTo>
                  <a:cubicBezTo>
                    <a:pt x="0" y="1002"/>
                    <a:pt x="106" y="1184"/>
                    <a:pt x="278" y="1184"/>
                  </a:cubicBezTo>
                  <a:cubicBezTo>
                    <a:pt x="354" y="1184"/>
                    <a:pt x="421" y="1136"/>
                    <a:pt x="460" y="1069"/>
                  </a:cubicBezTo>
                  <a:lnTo>
                    <a:pt x="890" y="323"/>
                  </a:lnTo>
                  <a:cubicBezTo>
                    <a:pt x="988" y="153"/>
                    <a:pt x="845" y="1"/>
                    <a:pt x="69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49" name="Google Shape;9249;p97"/>
            <p:cNvSpPr/>
            <p:nvPr/>
          </p:nvSpPr>
          <p:spPr>
            <a:xfrm>
              <a:off x="3579728" y="1601874"/>
              <a:ext cx="35950" cy="22741"/>
            </a:xfrm>
            <a:custGeom>
              <a:rect b="b" l="l" r="r" t="t"/>
              <a:pathLst>
                <a:path extrusionOk="0" h="866" w="1369">
                  <a:moveTo>
                    <a:pt x="309" y="1"/>
                  </a:moveTo>
                  <a:cubicBezTo>
                    <a:pt x="118" y="1"/>
                    <a:pt x="1" y="284"/>
                    <a:pt x="211" y="397"/>
                  </a:cubicBezTo>
                  <a:lnTo>
                    <a:pt x="957" y="837"/>
                  </a:lnTo>
                  <a:cubicBezTo>
                    <a:pt x="986" y="856"/>
                    <a:pt x="1024" y="866"/>
                    <a:pt x="1062" y="866"/>
                  </a:cubicBezTo>
                  <a:cubicBezTo>
                    <a:pt x="1283" y="866"/>
                    <a:pt x="1369" y="569"/>
                    <a:pt x="1168" y="464"/>
                  </a:cubicBezTo>
                  <a:lnTo>
                    <a:pt x="421" y="33"/>
                  </a:lnTo>
                  <a:cubicBezTo>
                    <a:pt x="382" y="11"/>
                    <a:pt x="344" y="1"/>
                    <a:pt x="309"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0" name="Google Shape;9250;p97"/>
            <p:cNvSpPr/>
            <p:nvPr/>
          </p:nvSpPr>
          <p:spPr>
            <a:xfrm>
              <a:off x="3834818" y="1749167"/>
              <a:ext cx="35687" cy="22741"/>
            </a:xfrm>
            <a:custGeom>
              <a:rect b="b" l="l" r="r" t="t"/>
              <a:pathLst>
                <a:path extrusionOk="0" h="866" w="1359">
                  <a:moveTo>
                    <a:pt x="318" y="0"/>
                  </a:moveTo>
                  <a:cubicBezTo>
                    <a:pt x="124" y="0"/>
                    <a:pt x="1" y="285"/>
                    <a:pt x="211" y="406"/>
                  </a:cubicBezTo>
                  <a:lnTo>
                    <a:pt x="957" y="836"/>
                  </a:lnTo>
                  <a:cubicBezTo>
                    <a:pt x="986" y="855"/>
                    <a:pt x="1024" y="865"/>
                    <a:pt x="1062" y="865"/>
                  </a:cubicBezTo>
                  <a:cubicBezTo>
                    <a:pt x="1282" y="865"/>
                    <a:pt x="1359" y="568"/>
                    <a:pt x="1168" y="463"/>
                  </a:cubicBezTo>
                  <a:lnTo>
                    <a:pt x="431" y="32"/>
                  </a:lnTo>
                  <a:cubicBezTo>
                    <a:pt x="392" y="10"/>
                    <a:pt x="353" y="0"/>
                    <a:pt x="318"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1" name="Google Shape;9251;p97"/>
            <p:cNvSpPr/>
            <p:nvPr/>
          </p:nvSpPr>
          <p:spPr>
            <a:xfrm>
              <a:off x="3786000" y="1798850"/>
              <a:ext cx="25709" cy="31092"/>
            </a:xfrm>
            <a:custGeom>
              <a:rect b="b" l="l" r="r" t="t"/>
              <a:pathLst>
                <a:path extrusionOk="0" h="1184" w="979">
                  <a:moveTo>
                    <a:pt x="289" y="0"/>
                  </a:moveTo>
                  <a:cubicBezTo>
                    <a:pt x="143" y="0"/>
                    <a:pt x="0" y="152"/>
                    <a:pt x="98" y="322"/>
                  </a:cubicBezTo>
                  <a:lnTo>
                    <a:pt x="529" y="1069"/>
                  </a:lnTo>
                  <a:cubicBezTo>
                    <a:pt x="567" y="1136"/>
                    <a:pt x="634" y="1174"/>
                    <a:pt x="711" y="1184"/>
                  </a:cubicBezTo>
                  <a:cubicBezTo>
                    <a:pt x="883" y="1184"/>
                    <a:pt x="979" y="1002"/>
                    <a:pt x="902" y="858"/>
                  </a:cubicBezTo>
                  <a:lnTo>
                    <a:pt x="471" y="112"/>
                  </a:lnTo>
                  <a:cubicBezTo>
                    <a:pt x="426" y="33"/>
                    <a:pt x="357" y="0"/>
                    <a:pt x="28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2" name="Google Shape;9252;p97"/>
            <p:cNvSpPr/>
            <p:nvPr/>
          </p:nvSpPr>
          <p:spPr>
            <a:xfrm>
              <a:off x="3638472" y="1543761"/>
              <a:ext cx="25971" cy="31092"/>
            </a:xfrm>
            <a:custGeom>
              <a:rect b="b" l="l" r="r" t="t"/>
              <a:pathLst>
                <a:path extrusionOk="0" h="1184" w="989">
                  <a:moveTo>
                    <a:pt x="290" y="1"/>
                  </a:moveTo>
                  <a:cubicBezTo>
                    <a:pt x="143" y="1"/>
                    <a:pt x="0" y="153"/>
                    <a:pt x="98" y="323"/>
                  </a:cubicBezTo>
                  <a:lnTo>
                    <a:pt x="539" y="1069"/>
                  </a:lnTo>
                  <a:cubicBezTo>
                    <a:pt x="577" y="1136"/>
                    <a:pt x="644" y="1184"/>
                    <a:pt x="720" y="1184"/>
                  </a:cubicBezTo>
                  <a:cubicBezTo>
                    <a:pt x="883" y="1184"/>
                    <a:pt x="988" y="1002"/>
                    <a:pt x="912" y="859"/>
                  </a:cubicBezTo>
                  <a:lnTo>
                    <a:pt x="472" y="112"/>
                  </a:lnTo>
                  <a:cubicBezTo>
                    <a:pt x="426" y="33"/>
                    <a:pt x="358" y="1"/>
                    <a:pt x="290"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3" name="Google Shape;9253;p97"/>
            <p:cNvSpPr/>
            <p:nvPr/>
          </p:nvSpPr>
          <p:spPr>
            <a:xfrm>
              <a:off x="3835317" y="1601507"/>
              <a:ext cx="36291" cy="23109"/>
            </a:xfrm>
            <a:custGeom>
              <a:rect b="b" l="l" r="r" t="t"/>
              <a:pathLst>
                <a:path extrusionOk="0" h="880" w="1382">
                  <a:moveTo>
                    <a:pt x="1059" y="0"/>
                  </a:moveTo>
                  <a:cubicBezTo>
                    <a:pt x="1021" y="0"/>
                    <a:pt x="980" y="11"/>
                    <a:pt x="938" y="38"/>
                  </a:cubicBezTo>
                  <a:lnTo>
                    <a:pt x="192" y="478"/>
                  </a:lnTo>
                  <a:cubicBezTo>
                    <a:pt x="0" y="583"/>
                    <a:pt x="77" y="880"/>
                    <a:pt x="297" y="880"/>
                  </a:cubicBezTo>
                  <a:cubicBezTo>
                    <a:pt x="335" y="880"/>
                    <a:pt x="373" y="870"/>
                    <a:pt x="402" y="851"/>
                  </a:cubicBezTo>
                  <a:lnTo>
                    <a:pt x="1149" y="411"/>
                  </a:lnTo>
                  <a:cubicBezTo>
                    <a:pt x="1381" y="307"/>
                    <a:pt x="1257" y="0"/>
                    <a:pt x="1059"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4" name="Google Shape;9254;p97"/>
            <p:cNvSpPr/>
            <p:nvPr/>
          </p:nvSpPr>
          <p:spPr>
            <a:xfrm>
              <a:off x="3579964" y="1749167"/>
              <a:ext cx="35950" cy="22741"/>
            </a:xfrm>
            <a:custGeom>
              <a:rect b="b" l="l" r="r" t="t"/>
              <a:pathLst>
                <a:path extrusionOk="0" h="866" w="1369">
                  <a:moveTo>
                    <a:pt x="1057" y="0"/>
                  </a:moveTo>
                  <a:cubicBezTo>
                    <a:pt x="1023" y="0"/>
                    <a:pt x="986" y="10"/>
                    <a:pt x="948" y="32"/>
                  </a:cubicBezTo>
                  <a:lnTo>
                    <a:pt x="202" y="463"/>
                  </a:lnTo>
                  <a:cubicBezTo>
                    <a:pt x="1" y="568"/>
                    <a:pt x="87" y="865"/>
                    <a:pt x="307" y="865"/>
                  </a:cubicBezTo>
                  <a:cubicBezTo>
                    <a:pt x="345" y="865"/>
                    <a:pt x="384" y="855"/>
                    <a:pt x="412" y="836"/>
                  </a:cubicBezTo>
                  <a:lnTo>
                    <a:pt x="1159" y="406"/>
                  </a:lnTo>
                  <a:cubicBezTo>
                    <a:pt x="1369" y="285"/>
                    <a:pt x="1245" y="0"/>
                    <a:pt x="1057"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5" name="Google Shape;9255;p97"/>
            <p:cNvSpPr/>
            <p:nvPr/>
          </p:nvSpPr>
          <p:spPr>
            <a:xfrm>
              <a:off x="3737209" y="1591764"/>
              <a:ext cx="80776" cy="68302"/>
            </a:xfrm>
            <a:custGeom>
              <a:rect b="b" l="l" r="r" t="t"/>
              <a:pathLst>
                <a:path extrusionOk="0" h="2601" w="3076">
                  <a:moveTo>
                    <a:pt x="388" y="1"/>
                  </a:moveTo>
                  <a:cubicBezTo>
                    <a:pt x="95" y="1"/>
                    <a:pt x="1" y="473"/>
                    <a:pt x="348" y="543"/>
                  </a:cubicBezTo>
                  <a:cubicBezTo>
                    <a:pt x="1324" y="791"/>
                    <a:pt x="2119" y="1490"/>
                    <a:pt x="2502" y="2428"/>
                  </a:cubicBezTo>
                  <a:cubicBezTo>
                    <a:pt x="2540" y="2533"/>
                    <a:pt x="2645" y="2600"/>
                    <a:pt x="2750" y="2600"/>
                  </a:cubicBezTo>
                  <a:cubicBezTo>
                    <a:pt x="2942" y="2600"/>
                    <a:pt x="3076" y="2399"/>
                    <a:pt x="2999" y="2227"/>
                  </a:cubicBezTo>
                  <a:cubicBezTo>
                    <a:pt x="2559" y="1136"/>
                    <a:pt x="1621" y="313"/>
                    <a:pt x="482" y="16"/>
                  </a:cubicBezTo>
                  <a:cubicBezTo>
                    <a:pt x="449" y="6"/>
                    <a:pt x="417" y="1"/>
                    <a:pt x="38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6" name="Google Shape;9256;p97"/>
            <p:cNvSpPr/>
            <p:nvPr/>
          </p:nvSpPr>
          <p:spPr>
            <a:xfrm>
              <a:off x="3691307" y="1732150"/>
              <a:ext cx="68118" cy="102073"/>
            </a:xfrm>
            <a:custGeom>
              <a:rect b="b" l="l" r="r" t="t"/>
              <a:pathLst>
                <a:path extrusionOk="0" h="3887" w="2594">
                  <a:moveTo>
                    <a:pt x="871" y="1"/>
                  </a:moveTo>
                  <a:lnTo>
                    <a:pt x="871" y="412"/>
                  </a:lnTo>
                  <a:cubicBezTo>
                    <a:pt x="862" y="499"/>
                    <a:pt x="823" y="566"/>
                    <a:pt x="747" y="604"/>
                  </a:cubicBezTo>
                  <a:lnTo>
                    <a:pt x="230" y="872"/>
                  </a:lnTo>
                  <a:cubicBezTo>
                    <a:pt x="87" y="948"/>
                    <a:pt x="0" y="1101"/>
                    <a:pt x="0" y="1264"/>
                  </a:cubicBezTo>
                  <a:lnTo>
                    <a:pt x="0" y="2527"/>
                  </a:lnTo>
                  <a:cubicBezTo>
                    <a:pt x="0" y="2987"/>
                    <a:pt x="134" y="3446"/>
                    <a:pt x="402" y="3839"/>
                  </a:cubicBezTo>
                  <a:lnTo>
                    <a:pt x="431" y="3886"/>
                  </a:lnTo>
                  <a:lnTo>
                    <a:pt x="2154" y="3886"/>
                  </a:lnTo>
                  <a:lnTo>
                    <a:pt x="2192" y="3839"/>
                  </a:lnTo>
                  <a:cubicBezTo>
                    <a:pt x="2450" y="3446"/>
                    <a:pt x="2584" y="2987"/>
                    <a:pt x="2594" y="2527"/>
                  </a:cubicBezTo>
                  <a:lnTo>
                    <a:pt x="2594" y="1255"/>
                  </a:lnTo>
                  <a:cubicBezTo>
                    <a:pt x="2594" y="1101"/>
                    <a:pt x="2498" y="948"/>
                    <a:pt x="2364" y="872"/>
                  </a:cubicBezTo>
                  <a:lnTo>
                    <a:pt x="1847" y="613"/>
                  </a:lnTo>
                  <a:cubicBezTo>
                    <a:pt x="1771" y="575"/>
                    <a:pt x="1733" y="499"/>
                    <a:pt x="1733" y="422"/>
                  </a:cubicBezTo>
                  <a:lnTo>
                    <a:pt x="173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7" name="Google Shape;9257;p97"/>
            <p:cNvSpPr/>
            <p:nvPr/>
          </p:nvSpPr>
          <p:spPr>
            <a:xfrm>
              <a:off x="3691307" y="1751267"/>
              <a:ext cx="68118" cy="82955"/>
            </a:xfrm>
            <a:custGeom>
              <a:rect b="b" l="l" r="r" t="t"/>
              <a:pathLst>
                <a:path extrusionOk="0" h="3159" w="2594">
                  <a:moveTo>
                    <a:pt x="508" y="0"/>
                  </a:moveTo>
                  <a:lnTo>
                    <a:pt x="240" y="144"/>
                  </a:lnTo>
                  <a:cubicBezTo>
                    <a:pt x="96" y="220"/>
                    <a:pt x="0" y="364"/>
                    <a:pt x="10" y="527"/>
                  </a:cubicBezTo>
                  <a:lnTo>
                    <a:pt x="10" y="1799"/>
                  </a:lnTo>
                  <a:cubicBezTo>
                    <a:pt x="10" y="2259"/>
                    <a:pt x="144" y="2718"/>
                    <a:pt x="402" y="3111"/>
                  </a:cubicBezTo>
                  <a:lnTo>
                    <a:pt x="441" y="3158"/>
                  </a:lnTo>
                  <a:lnTo>
                    <a:pt x="2163" y="3158"/>
                  </a:lnTo>
                  <a:lnTo>
                    <a:pt x="2202" y="3111"/>
                  </a:lnTo>
                  <a:cubicBezTo>
                    <a:pt x="2460" y="2718"/>
                    <a:pt x="2594" y="2259"/>
                    <a:pt x="2594" y="1799"/>
                  </a:cubicBezTo>
                  <a:lnTo>
                    <a:pt x="2594" y="527"/>
                  </a:lnTo>
                  <a:cubicBezTo>
                    <a:pt x="2594" y="373"/>
                    <a:pt x="2508" y="220"/>
                    <a:pt x="2364" y="144"/>
                  </a:cubicBezTo>
                  <a:lnTo>
                    <a:pt x="2087" y="0"/>
                  </a:lnTo>
                  <a:cubicBezTo>
                    <a:pt x="1876" y="230"/>
                    <a:pt x="1589" y="345"/>
                    <a:pt x="1301" y="345"/>
                  </a:cubicBezTo>
                  <a:cubicBezTo>
                    <a:pt x="1012" y="345"/>
                    <a:pt x="723" y="230"/>
                    <a:pt x="5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8" name="Google Shape;9258;p97"/>
            <p:cNvSpPr/>
            <p:nvPr/>
          </p:nvSpPr>
          <p:spPr>
            <a:xfrm>
              <a:off x="3712656" y="1732150"/>
              <a:ext cx="25420" cy="17122"/>
            </a:xfrm>
            <a:custGeom>
              <a:rect b="b" l="l" r="r" t="t"/>
              <a:pathLst>
                <a:path extrusionOk="0" h="652" w="968">
                  <a:moveTo>
                    <a:pt x="58" y="1"/>
                  </a:moveTo>
                  <a:lnTo>
                    <a:pt x="58" y="412"/>
                  </a:lnTo>
                  <a:cubicBezTo>
                    <a:pt x="49" y="470"/>
                    <a:pt x="39" y="518"/>
                    <a:pt x="1" y="556"/>
                  </a:cubicBezTo>
                  <a:cubicBezTo>
                    <a:pt x="154" y="613"/>
                    <a:pt x="317" y="652"/>
                    <a:pt x="489" y="652"/>
                  </a:cubicBezTo>
                  <a:cubicBezTo>
                    <a:pt x="652" y="652"/>
                    <a:pt x="814" y="613"/>
                    <a:pt x="967" y="556"/>
                  </a:cubicBezTo>
                  <a:cubicBezTo>
                    <a:pt x="929" y="518"/>
                    <a:pt x="910" y="470"/>
                    <a:pt x="910" y="412"/>
                  </a:cubicBezTo>
                  <a:lnTo>
                    <a:pt x="910"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59" name="Google Shape;9259;p97"/>
            <p:cNvSpPr/>
            <p:nvPr/>
          </p:nvSpPr>
          <p:spPr>
            <a:xfrm>
              <a:off x="3702625" y="1686930"/>
              <a:ext cx="45509" cy="51049"/>
            </a:xfrm>
            <a:custGeom>
              <a:rect b="b" l="l" r="r" t="t"/>
              <a:pathLst>
                <a:path extrusionOk="0" h="1944" w="1733">
                  <a:moveTo>
                    <a:pt x="651" y="0"/>
                  </a:moveTo>
                  <a:cubicBezTo>
                    <a:pt x="297" y="0"/>
                    <a:pt x="0" y="287"/>
                    <a:pt x="0" y="641"/>
                  </a:cubicBezTo>
                  <a:lnTo>
                    <a:pt x="0" y="1072"/>
                  </a:lnTo>
                  <a:cubicBezTo>
                    <a:pt x="0" y="1551"/>
                    <a:pt x="392" y="1943"/>
                    <a:pt x="871" y="1943"/>
                  </a:cubicBezTo>
                  <a:cubicBezTo>
                    <a:pt x="1340" y="1943"/>
                    <a:pt x="1732" y="1551"/>
                    <a:pt x="1732" y="1072"/>
                  </a:cubicBezTo>
                  <a:lnTo>
                    <a:pt x="1732" y="641"/>
                  </a:lnTo>
                  <a:cubicBezTo>
                    <a:pt x="1732" y="287"/>
                    <a:pt x="1436" y="0"/>
                    <a:pt x="1081"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0" name="Google Shape;9260;p97"/>
            <p:cNvSpPr/>
            <p:nvPr/>
          </p:nvSpPr>
          <p:spPr>
            <a:xfrm>
              <a:off x="3702625" y="1686930"/>
              <a:ext cx="31171" cy="50944"/>
            </a:xfrm>
            <a:custGeom>
              <a:rect b="b" l="l" r="r" t="t"/>
              <a:pathLst>
                <a:path extrusionOk="0" h="1940" w="1187">
                  <a:moveTo>
                    <a:pt x="651" y="0"/>
                  </a:moveTo>
                  <a:cubicBezTo>
                    <a:pt x="297" y="0"/>
                    <a:pt x="0" y="287"/>
                    <a:pt x="0" y="641"/>
                  </a:cubicBezTo>
                  <a:lnTo>
                    <a:pt x="0" y="1072"/>
                  </a:lnTo>
                  <a:cubicBezTo>
                    <a:pt x="0" y="1569"/>
                    <a:pt x="409" y="1940"/>
                    <a:pt x="865" y="1940"/>
                  </a:cubicBezTo>
                  <a:cubicBezTo>
                    <a:pt x="971" y="1940"/>
                    <a:pt x="1080" y="1919"/>
                    <a:pt x="1187" y="1876"/>
                  </a:cubicBezTo>
                  <a:cubicBezTo>
                    <a:pt x="861" y="1742"/>
                    <a:pt x="651" y="1426"/>
                    <a:pt x="651" y="1072"/>
                  </a:cubicBezTo>
                  <a:lnTo>
                    <a:pt x="651" y="641"/>
                  </a:lnTo>
                  <a:cubicBezTo>
                    <a:pt x="651" y="326"/>
                    <a:pt x="881" y="58"/>
                    <a:pt x="1187" y="10"/>
                  </a:cubicBezTo>
                  <a:cubicBezTo>
                    <a:pt x="1158" y="0"/>
                    <a:pt x="1120" y="0"/>
                    <a:pt x="108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1" name="Google Shape;9261;p97"/>
            <p:cNvSpPr/>
            <p:nvPr/>
          </p:nvSpPr>
          <p:spPr>
            <a:xfrm>
              <a:off x="3702625" y="1834196"/>
              <a:ext cx="45509" cy="28177"/>
            </a:xfrm>
            <a:custGeom>
              <a:rect b="b" l="l" r="r" t="t"/>
              <a:pathLst>
                <a:path extrusionOk="0" h="1073" w="1733">
                  <a:moveTo>
                    <a:pt x="0" y="0"/>
                  </a:moveTo>
                  <a:lnTo>
                    <a:pt x="0" y="862"/>
                  </a:lnTo>
                  <a:cubicBezTo>
                    <a:pt x="0" y="977"/>
                    <a:pt x="96" y="1072"/>
                    <a:pt x="220" y="1072"/>
                  </a:cubicBezTo>
                  <a:lnTo>
                    <a:pt x="1512" y="1072"/>
                  </a:lnTo>
                  <a:cubicBezTo>
                    <a:pt x="1637" y="1072"/>
                    <a:pt x="1732" y="977"/>
                    <a:pt x="1732" y="862"/>
                  </a:cubicBezTo>
                  <a:lnTo>
                    <a:pt x="1732"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2" name="Google Shape;9262;p97"/>
            <p:cNvSpPr/>
            <p:nvPr/>
          </p:nvSpPr>
          <p:spPr>
            <a:xfrm>
              <a:off x="3691307" y="1759303"/>
              <a:ext cx="11344" cy="74920"/>
            </a:xfrm>
            <a:custGeom>
              <a:rect b="b" l="l" r="r" t="t"/>
              <a:pathLst>
                <a:path extrusionOk="0" h="2853" w="432">
                  <a:moveTo>
                    <a:pt x="67" y="1"/>
                  </a:moveTo>
                  <a:cubicBezTo>
                    <a:pt x="29" y="67"/>
                    <a:pt x="0" y="154"/>
                    <a:pt x="0" y="230"/>
                  </a:cubicBezTo>
                  <a:lnTo>
                    <a:pt x="0" y="1493"/>
                  </a:lnTo>
                  <a:cubicBezTo>
                    <a:pt x="0" y="1953"/>
                    <a:pt x="144" y="2412"/>
                    <a:pt x="402" y="2805"/>
                  </a:cubicBezTo>
                  <a:lnTo>
                    <a:pt x="431" y="2852"/>
                  </a:lnTo>
                  <a:lnTo>
                    <a:pt x="431" y="489"/>
                  </a:lnTo>
                  <a:cubicBezTo>
                    <a:pt x="431" y="355"/>
                    <a:pt x="374" y="230"/>
                    <a:pt x="259" y="144"/>
                  </a:cubicBezTo>
                  <a:lnTo>
                    <a:pt x="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3" name="Google Shape;9263;p97"/>
            <p:cNvSpPr/>
            <p:nvPr/>
          </p:nvSpPr>
          <p:spPr>
            <a:xfrm>
              <a:off x="3748107" y="1759303"/>
              <a:ext cx="11318" cy="74920"/>
            </a:xfrm>
            <a:custGeom>
              <a:rect b="b" l="l" r="r" t="t"/>
              <a:pathLst>
                <a:path extrusionOk="0" h="2853" w="431">
                  <a:moveTo>
                    <a:pt x="364" y="1"/>
                  </a:moveTo>
                  <a:lnTo>
                    <a:pt x="173" y="144"/>
                  </a:lnTo>
                  <a:cubicBezTo>
                    <a:pt x="58" y="230"/>
                    <a:pt x="0" y="355"/>
                    <a:pt x="0" y="489"/>
                  </a:cubicBezTo>
                  <a:lnTo>
                    <a:pt x="0" y="2852"/>
                  </a:lnTo>
                  <a:lnTo>
                    <a:pt x="29" y="2805"/>
                  </a:lnTo>
                  <a:cubicBezTo>
                    <a:pt x="287" y="2412"/>
                    <a:pt x="431" y="1953"/>
                    <a:pt x="431" y="1493"/>
                  </a:cubicBezTo>
                  <a:lnTo>
                    <a:pt x="431" y="230"/>
                  </a:lnTo>
                  <a:cubicBezTo>
                    <a:pt x="431" y="154"/>
                    <a:pt x="402" y="67"/>
                    <a:pt x="364"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4" name="Google Shape;9264;p97"/>
            <p:cNvSpPr/>
            <p:nvPr/>
          </p:nvSpPr>
          <p:spPr>
            <a:xfrm>
              <a:off x="3722477" y="1845514"/>
              <a:ext cx="5803" cy="17095"/>
            </a:xfrm>
            <a:custGeom>
              <a:rect b="b" l="l" r="r" t="t"/>
              <a:pathLst>
                <a:path extrusionOk="0" h="651" w="221">
                  <a:moveTo>
                    <a:pt x="115" y="0"/>
                  </a:moveTo>
                  <a:cubicBezTo>
                    <a:pt x="48" y="0"/>
                    <a:pt x="0" y="48"/>
                    <a:pt x="0" y="105"/>
                  </a:cubicBezTo>
                  <a:lnTo>
                    <a:pt x="0" y="651"/>
                  </a:lnTo>
                  <a:lnTo>
                    <a:pt x="220" y="651"/>
                  </a:lnTo>
                  <a:lnTo>
                    <a:pt x="220" y="105"/>
                  </a:lnTo>
                  <a:cubicBezTo>
                    <a:pt x="220" y="48"/>
                    <a:pt x="172" y="0"/>
                    <a:pt x="11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5" name="Google Shape;9265;p97"/>
            <p:cNvSpPr/>
            <p:nvPr/>
          </p:nvSpPr>
          <p:spPr>
            <a:xfrm>
              <a:off x="3702625" y="1686930"/>
              <a:ext cx="45509" cy="22662"/>
            </a:xfrm>
            <a:custGeom>
              <a:rect b="b" l="l" r="r" t="t"/>
              <a:pathLst>
                <a:path extrusionOk="0" h="863" w="1733">
                  <a:moveTo>
                    <a:pt x="651" y="0"/>
                  </a:moveTo>
                  <a:cubicBezTo>
                    <a:pt x="297" y="0"/>
                    <a:pt x="0" y="287"/>
                    <a:pt x="0" y="641"/>
                  </a:cubicBezTo>
                  <a:cubicBezTo>
                    <a:pt x="530" y="794"/>
                    <a:pt x="1076" y="862"/>
                    <a:pt x="1624" y="862"/>
                  </a:cubicBezTo>
                  <a:cubicBezTo>
                    <a:pt x="1660" y="862"/>
                    <a:pt x="1696" y="862"/>
                    <a:pt x="1732" y="862"/>
                  </a:cubicBezTo>
                  <a:lnTo>
                    <a:pt x="1732" y="641"/>
                  </a:lnTo>
                  <a:cubicBezTo>
                    <a:pt x="1732" y="287"/>
                    <a:pt x="1436"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6" name="Google Shape;9266;p97"/>
            <p:cNvSpPr/>
            <p:nvPr/>
          </p:nvSpPr>
          <p:spPr>
            <a:xfrm>
              <a:off x="3702625" y="1686930"/>
              <a:ext cx="31171" cy="20640"/>
            </a:xfrm>
            <a:custGeom>
              <a:rect b="b" l="l" r="r" t="t"/>
              <a:pathLst>
                <a:path extrusionOk="0" h="786" w="1187">
                  <a:moveTo>
                    <a:pt x="651" y="0"/>
                  </a:moveTo>
                  <a:cubicBezTo>
                    <a:pt x="297" y="0"/>
                    <a:pt x="0" y="287"/>
                    <a:pt x="0" y="641"/>
                  </a:cubicBezTo>
                  <a:cubicBezTo>
                    <a:pt x="220" y="708"/>
                    <a:pt x="431" y="756"/>
                    <a:pt x="651" y="785"/>
                  </a:cubicBezTo>
                  <a:lnTo>
                    <a:pt x="651" y="641"/>
                  </a:lnTo>
                  <a:cubicBezTo>
                    <a:pt x="651" y="326"/>
                    <a:pt x="881" y="58"/>
                    <a:pt x="1187" y="10"/>
                  </a:cubicBezTo>
                  <a:cubicBezTo>
                    <a:pt x="1158" y="0"/>
                    <a:pt x="1120" y="0"/>
                    <a:pt x="108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67" name="Google Shape;9267;p97"/>
          <p:cNvGrpSpPr/>
          <p:nvPr/>
        </p:nvGrpSpPr>
        <p:grpSpPr>
          <a:xfrm>
            <a:off x="1734107" y="3227997"/>
            <a:ext cx="364673" cy="340067"/>
            <a:chOff x="1748382" y="3384797"/>
            <a:chExt cx="364673" cy="340067"/>
          </a:xfrm>
        </p:grpSpPr>
        <p:sp>
          <p:nvSpPr>
            <p:cNvPr id="9268" name="Google Shape;9268;p97"/>
            <p:cNvSpPr/>
            <p:nvPr/>
          </p:nvSpPr>
          <p:spPr>
            <a:xfrm>
              <a:off x="1805182" y="3628332"/>
              <a:ext cx="45509" cy="45509"/>
            </a:xfrm>
            <a:custGeom>
              <a:rect b="b" l="l" r="r" t="t"/>
              <a:pathLst>
                <a:path extrusionOk="0" h="1733" w="1733">
                  <a:moveTo>
                    <a:pt x="220" y="0"/>
                  </a:moveTo>
                  <a:cubicBezTo>
                    <a:pt x="106" y="0"/>
                    <a:pt x="10" y="96"/>
                    <a:pt x="10" y="221"/>
                  </a:cubicBezTo>
                  <a:lnTo>
                    <a:pt x="10" y="1513"/>
                  </a:lnTo>
                  <a:cubicBezTo>
                    <a:pt x="0" y="1627"/>
                    <a:pt x="96" y="1733"/>
                    <a:pt x="220" y="1733"/>
                  </a:cubicBezTo>
                  <a:lnTo>
                    <a:pt x="1512" y="1733"/>
                  </a:lnTo>
                  <a:cubicBezTo>
                    <a:pt x="1637" y="1733"/>
                    <a:pt x="1733" y="1637"/>
                    <a:pt x="1733" y="1522"/>
                  </a:cubicBezTo>
                  <a:lnTo>
                    <a:pt x="1733" y="221"/>
                  </a:lnTo>
                  <a:cubicBezTo>
                    <a:pt x="1733" y="96"/>
                    <a:pt x="1627" y="0"/>
                    <a:pt x="151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69" name="Google Shape;9269;p97"/>
            <p:cNvSpPr/>
            <p:nvPr/>
          </p:nvSpPr>
          <p:spPr>
            <a:xfrm>
              <a:off x="1954208" y="3509453"/>
              <a:ext cx="105828" cy="90728"/>
            </a:xfrm>
            <a:custGeom>
              <a:rect b="b" l="l" r="r" t="t"/>
              <a:pathLst>
                <a:path extrusionOk="0" h="3455" w="4030">
                  <a:moveTo>
                    <a:pt x="2307" y="1"/>
                  </a:moveTo>
                  <a:cubicBezTo>
                    <a:pt x="766" y="1"/>
                    <a:pt x="0" y="1857"/>
                    <a:pt x="1082" y="2948"/>
                  </a:cubicBezTo>
                  <a:cubicBezTo>
                    <a:pt x="1434" y="3298"/>
                    <a:pt x="1867" y="3454"/>
                    <a:pt x="2290" y="3454"/>
                  </a:cubicBezTo>
                  <a:cubicBezTo>
                    <a:pt x="3179" y="3454"/>
                    <a:pt x="4030" y="2766"/>
                    <a:pt x="4030" y="1723"/>
                  </a:cubicBezTo>
                  <a:cubicBezTo>
                    <a:pt x="4030" y="766"/>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0" name="Google Shape;9270;p97"/>
            <p:cNvSpPr/>
            <p:nvPr/>
          </p:nvSpPr>
          <p:spPr>
            <a:xfrm>
              <a:off x="1964764" y="3546165"/>
              <a:ext cx="100051" cy="54043"/>
            </a:xfrm>
            <a:custGeom>
              <a:rect b="b" l="l" r="r" t="t"/>
              <a:pathLst>
                <a:path extrusionOk="0" h="2058" w="3810">
                  <a:moveTo>
                    <a:pt x="211" y="0"/>
                  </a:moveTo>
                  <a:lnTo>
                    <a:pt x="211" y="0"/>
                  </a:lnTo>
                  <a:cubicBezTo>
                    <a:pt x="0" y="1062"/>
                    <a:pt x="823" y="2058"/>
                    <a:pt x="1905" y="2058"/>
                  </a:cubicBezTo>
                  <a:cubicBezTo>
                    <a:pt x="2986" y="2058"/>
                    <a:pt x="3809" y="1062"/>
                    <a:pt x="3599" y="0"/>
                  </a:cubicBezTo>
                  <a:lnTo>
                    <a:pt x="3599" y="0"/>
                  </a:lnTo>
                  <a:cubicBezTo>
                    <a:pt x="3446" y="813"/>
                    <a:pt x="2738" y="1407"/>
                    <a:pt x="1905" y="1407"/>
                  </a:cubicBezTo>
                  <a:cubicBezTo>
                    <a:pt x="1072" y="1407"/>
                    <a:pt x="364" y="813"/>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1" name="Google Shape;9271;p97"/>
            <p:cNvSpPr/>
            <p:nvPr/>
          </p:nvSpPr>
          <p:spPr>
            <a:xfrm>
              <a:off x="1833569" y="3407433"/>
              <a:ext cx="153096" cy="294585"/>
            </a:xfrm>
            <a:custGeom>
              <a:rect b="b" l="l" r="r" t="t"/>
              <a:pathLst>
                <a:path extrusionOk="0" h="11218" w="5830">
                  <a:moveTo>
                    <a:pt x="5603" y="0"/>
                  </a:moveTo>
                  <a:cubicBezTo>
                    <a:pt x="5531" y="0"/>
                    <a:pt x="5464" y="38"/>
                    <a:pt x="5427" y="105"/>
                  </a:cubicBezTo>
                  <a:cubicBezTo>
                    <a:pt x="5016" y="756"/>
                    <a:pt x="4527" y="1359"/>
                    <a:pt x="3972" y="1895"/>
                  </a:cubicBezTo>
                  <a:cubicBezTo>
                    <a:pt x="3140" y="2709"/>
                    <a:pt x="1819" y="3666"/>
                    <a:pt x="221" y="3666"/>
                  </a:cubicBezTo>
                  <a:cubicBezTo>
                    <a:pt x="96" y="3666"/>
                    <a:pt x="1" y="3761"/>
                    <a:pt x="1" y="3876"/>
                  </a:cubicBezTo>
                  <a:lnTo>
                    <a:pt x="1" y="7331"/>
                  </a:lnTo>
                  <a:cubicBezTo>
                    <a:pt x="1" y="7455"/>
                    <a:pt x="96" y="7551"/>
                    <a:pt x="221" y="7551"/>
                  </a:cubicBezTo>
                  <a:cubicBezTo>
                    <a:pt x="1810" y="7551"/>
                    <a:pt x="3140" y="8508"/>
                    <a:pt x="3972" y="9312"/>
                  </a:cubicBezTo>
                  <a:cubicBezTo>
                    <a:pt x="4527" y="9848"/>
                    <a:pt x="5016" y="10451"/>
                    <a:pt x="5427" y="11111"/>
                  </a:cubicBezTo>
                  <a:cubicBezTo>
                    <a:pt x="5467" y="11185"/>
                    <a:pt x="5536" y="11217"/>
                    <a:pt x="5605" y="11217"/>
                  </a:cubicBezTo>
                  <a:cubicBezTo>
                    <a:pt x="5716" y="11217"/>
                    <a:pt x="5829" y="11132"/>
                    <a:pt x="5829" y="10996"/>
                  </a:cubicBezTo>
                  <a:lnTo>
                    <a:pt x="5829" y="220"/>
                  </a:lnTo>
                  <a:cubicBezTo>
                    <a:pt x="5829" y="115"/>
                    <a:pt x="5762" y="29"/>
                    <a:pt x="5666" y="10"/>
                  </a:cubicBezTo>
                  <a:cubicBezTo>
                    <a:pt x="5645" y="3"/>
                    <a:pt x="5624" y="0"/>
                    <a:pt x="5603" y="0"/>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2" name="Google Shape;9272;p97"/>
            <p:cNvSpPr/>
            <p:nvPr/>
          </p:nvSpPr>
          <p:spPr>
            <a:xfrm>
              <a:off x="1833569" y="3583086"/>
              <a:ext cx="152991" cy="118932"/>
            </a:xfrm>
            <a:custGeom>
              <a:rect b="b" l="l" r="r" t="t"/>
              <a:pathLst>
                <a:path extrusionOk="0" h="4529" w="5826">
                  <a:moveTo>
                    <a:pt x="1" y="1"/>
                  </a:moveTo>
                  <a:lnTo>
                    <a:pt x="1" y="642"/>
                  </a:lnTo>
                  <a:cubicBezTo>
                    <a:pt x="1" y="766"/>
                    <a:pt x="96" y="862"/>
                    <a:pt x="211" y="862"/>
                  </a:cubicBezTo>
                  <a:cubicBezTo>
                    <a:pt x="1810" y="862"/>
                    <a:pt x="3130" y="1819"/>
                    <a:pt x="3963" y="2623"/>
                  </a:cubicBezTo>
                  <a:cubicBezTo>
                    <a:pt x="4518" y="3159"/>
                    <a:pt x="5006" y="3762"/>
                    <a:pt x="5418" y="4422"/>
                  </a:cubicBezTo>
                  <a:cubicBezTo>
                    <a:pt x="5461" y="4496"/>
                    <a:pt x="5532" y="4528"/>
                    <a:pt x="5602" y="4528"/>
                  </a:cubicBezTo>
                  <a:cubicBezTo>
                    <a:pt x="5715" y="4528"/>
                    <a:pt x="5825" y="4443"/>
                    <a:pt x="5819" y="4307"/>
                  </a:cubicBezTo>
                  <a:lnTo>
                    <a:pt x="5819" y="3236"/>
                  </a:lnTo>
                  <a:cubicBezTo>
                    <a:pt x="5819" y="3322"/>
                    <a:pt x="5762" y="3408"/>
                    <a:pt x="5676" y="3437"/>
                  </a:cubicBezTo>
                  <a:cubicBezTo>
                    <a:pt x="5653" y="3446"/>
                    <a:pt x="5630" y="3450"/>
                    <a:pt x="5607" y="3450"/>
                  </a:cubicBezTo>
                  <a:cubicBezTo>
                    <a:pt x="5533" y="3450"/>
                    <a:pt x="5461" y="3406"/>
                    <a:pt x="5418" y="3341"/>
                  </a:cubicBezTo>
                  <a:cubicBezTo>
                    <a:pt x="5418" y="3331"/>
                    <a:pt x="4882" y="2862"/>
                    <a:pt x="3963" y="1982"/>
                  </a:cubicBezTo>
                  <a:cubicBezTo>
                    <a:pt x="3130" y="1178"/>
                    <a:pt x="1810" y="211"/>
                    <a:pt x="211" y="211"/>
                  </a:cubicBezTo>
                  <a:cubicBezTo>
                    <a:pt x="96" y="211"/>
                    <a:pt x="1" y="116"/>
                    <a:pt x="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3" name="Google Shape;9273;p97"/>
            <p:cNvSpPr/>
            <p:nvPr/>
          </p:nvSpPr>
          <p:spPr>
            <a:xfrm>
              <a:off x="1975058" y="3384797"/>
              <a:ext cx="45535" cy="340067"/>
            </a:xfrm>
            <a:custGeom>
              <a:rect b="b" l="l" r="r" t="t"/>
              <a:pathLst>
                <a:path extrusionOk="0" h="12950" w="1734">
                  <a:moveTo>
                    <a:pt x="221" y="1"/>
                  </a:moveTo>
                  <a:cubicBezTo>
                    <a:pt x="97" y="1"/>
                    <a:pt x="1" y="97"/>
                    <a:pt x="1" y="211"/>
                  </a:cubicBezTo>
                  <a:lnTo>
                    <a:pt x="1" y="12729"/>
                  </a:lnTo>
                  <a:cubicBezTo>
                    <a:pt x="1" y="12844"/>
                    <a:pt x="97" y="12949"/>
                    <a:pt x="221" y="12949"/>
                  </a:cubicBezTo>
                  <a:lnTo>
                    <a:pt x="1513" y="12949"/>
                  </a:lnTo>
                  <a:cubicBezTo>
                    <a:pt x="1628" y="12949"/>
                    <a:pt x="1733" y="12844"/>
                    <a:pt x="1733" y="12729"/>
                  </a:cubicBezTo>
                  <a:lnTo>
                    <a:pt x="1733" y="211"/>
                  </a:lnTo>
                  <a:cubicBezTo>
                    <a:pt x="1723" y="97"/>
                    <a:pt x="1628" y="1"/>
                    <a:pt x="1513"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4" name="Google Shape;9274;p97"/>
            <p:cNvSpPr/>
            <p:nvPr/>
          </p:nvSpPr>
          <p:spPr>
            <a:xfrm>
              <a:off x="1975058" y="3696451"/>
              <a:ext cx="45535" cy="28413"/>
            </a:xfrm>
            <a:custGeom>
              <a:rect b="b" l="l" r="r" t="t"/>
              <a:pathLst>
                <a:path extrusionOk="0" h="1082" w="1734">
                  <a:moveTo>
                    <a:pt x="1" y="0"/>
                  </a:moveTo>
                  <a:lnTo>
                    <a:pt x="1" y="861"/>
                  </a:lnTo>
                  <a:cubicBezTo>
                    <a:pt x="1" y="986"/>
                    <a:pt x="97" y="1081"/>
                    <a:pt x="221" y="1081"/>
                  </a:cubicBezTo>
                  <a:lnTo>
                    <a:pt x="1513" y="1081"/>
                  </a:lnTo>
                  <a:cubicBezTo>
                    <a:pt x="1628" y="1081"/>
                    <a:pt x="1733" y="986"/>
                    <a:pt x="1733" y="861"/>
                  </a:cubicBezTo>
                  <a:lnTo>
                    <a:pt x="1733" y="0"/>
                  </a:lnTo>
                  <a:cubicBezTo>
                    <a:pt x="1733" y="115"/>
                    <a:pt x="1628" y="220"/>
                    <a:pt x="1513" y="220"/>
                  </a:cubicBezTo>
                  <a:lnTo>
                    <a:pt x="221" y="220"/>
                  </a:lnTo>
                  <a:cubicBezTo>
                    <a:pt x="97" y="220"/>
                    <a:pt x="1" y="115"/>
                    <a:pt x="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5" name="Google Shape;9275;p97"/>
            <p:cNvSpPr/>
            <p:nvPr/>
          </p:nvSpPr>
          <p:spPr>
            <a:xfrm>
              <a:off x="1748618" y="3503676"/>
              <a:ext cx="45272" cy="102073"/>
            </a:xfrm>
            <a:custGeom>
              <a:rect b="b" l="l" r="r" t="t"/>
              <a:pathLst>
                <a:path extrusionOk="0" h="3887" w="1724">
                  <a:moveTo>
                    <a:pt x="1073" y="1"/>
                  </a:moveTo>
                  <a:cubicBezTo>
                    <a:pt x="479" y="1"/>
                    <a:pt x="1" y="479"/>
                    <a:pt x="1" y="1082"/>
                  </a:cubicBezTo>
                  <a:lnTo>
                    <a:pt x="1" y="2805"/>
                  </a:lnTo>
                  <a:cubicBezTo>
                    <a:pt x="1" y="3398"/>
                    <a:pt x="479" y="3886"/>
                    <a:pt x="1073" y="3886"/>
                  </a:cubicBezTo>
                  <a:lnTo>
                    <a:pt x="1503" y="3886"/>
                  </a:lnTo>
                  <a:cubicBezTo>
                    <a:pt x="1628" y="3886"/>
                    <a:pt x="1724" y="3781"/>
                    <a:pt x="1724" y="3666"/>
                  </a:cubicBezTo>
                  <a:lnTo>
                    <a:pt x="1724" y="221"/>
                  </a:lnTo>
                  <a:cubicBezTo>
                    <a:pt x="1724"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6" name="Google Shape;9276;p97"/>
            <p:cNvSpPr/>
            <p:nvPr/>
          </p:nvSpPr>
          <p:spPr>
            <a:xfrm>
              <a:off x="1748382" y="3508954"/>
              <a:ext cx="45509" cy="96794"/>
            </a:xfrm>
            <a:custGeom>
              <a:rect b="b" l="l" r="r" t="t"/>
              <a:pathLst>
                <a:path extrusionOk="0" h="3686" w="1733">
                  <a:moveTo>
                    <a:pt x="460" y="1"/>
                  </a:moveTo>
                  <a:lnTo>
                    <a:pt x="460" y="1"/>
                  </a:lnTo>
                  <a:cubicBezTo>
                    <a:pt x="173" y="202"/>
                    <a:pt x="0" y="527"/>
                    <a:pt x="0" y="881"/>
                  </a:cubicBezTo>
                  <a:lnTo>
                    <a:pt x="0" y="2604"/>
                  </a:lnTo>
                  <a:cubicBezTo>
                    <a:pt x="0" y="3197"/>
                    <a:pt x="488" y="3685"/>
                    <a:pt x="1082" y="3685"/>
                  </a:cubicBezTo>
                  <a:lnTo>
                    <a:pt x="1512" y="3685"/>
                  </a:lnTo>
                  <a:cubicBezTo>
                    <a:pt x="1637" y="3685"/>
                    <a:pt x="1733" y="3580"/>
                    <a:pt x="1733" y="3465"/>
                  </a:cubicBezTo>
                  <a:lnTo>
                    <a:pt x="1733" y="3034"/>
                  </a:lnTo>
                  <a:lnTo>
                    <a:pt x="1082" y="3034"/>
                  </a:lnTo>
                  <a:cubicBezTo>
                    <a:pt x="728" y="3034"/>
                    <a:pt x="441" y="2747"/>
                    <a:pt x="441" y="2393"/>
                  </a:cubicBezTo>
                  <a:lnTo>
                    <a:pt x="441" y="240"/>
                  </a:lnTo>
                  <a:cubicBezTo>
                    <a:pt x="441" y="154"/>
                    <a:pt x="441" y="77"/>
                    <a:pt x="46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7" name="Google Shape;9277;p97"/>
            <p:cNvSpPr/>
            <p:nvPr/>
          </p:nvSpPr>
          <p:spPr>
            <a:xfrm>
              <a:off x="1788087" y="3503676"/>
              <a:ext cx="56827" cy="102073"/>
            </a:xfrm>
            <a:custGeom>
              <a:rect b="b" l="l" r="r" t="t"/>
              <a:pathLst>
                <a:path extrusionOk="0" h="3887" w="2164">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8" name="Google Shape;9278;p97"/>
            <p:cNvSpPr/>
            <p:nvPr/>
          </p:nvSpPr>
          <p:spPr>
            <a:xfrm>
              <a:off x="1788087" y="3588627"/>
              <a:ext cx="56827" cy="17122"/>
            </a:xfrm>
            <a:custGeom>
              <a:rect b="b" l="l" r="r" t="t"/>
              <a:pathLst>
                <a:path extrusionOk="0" h="652" w="2164">
                  <a:moveTo>
                    <a:pt x="0" y="0"/>
                  </a:moveTo>
                  <a:lnTo>
                    <a:pt x="0" y="651"/>
                  </a:lnTo>
                  <a:lnTo>
                    <a:pt x="2163" y="651"/>
                  </a:lnTo>
                  <a:lnTo>
                    <a:pt x="2163"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79" name="Google Shape;9279;p97"/>
            <p:cNvSpPr/>
            <p:nvPr/>
          </p:nvSpPr>
          <p:spPr>
            <a:xfrm>
              <a:off x="1788087" y="3605722"/>
              <a:ext cx="56827" cy="90755"/>
            </a:xfrm>
            <a:custGeom>
              <a:rect b="b" l="l" r="r" t="t"/>
              <a:pathLst>
                <a:path extrusionOk="0" h="3456" w="2164">
                  <a:moveTo>
                    <a:pt x="10" y="0"/>
                  </a:moveTo>
                  <a:lnTo>
                    <a:pt x="0" y="3235"/>
                  </a:lnTo>
                  <a:cubicBezTo>
                    <a:pt x="0" y="3350"/>
                    <a:pt x="96" y="3455"/>
                    <a:pt x="221" y="3455"/>
                  </a:cubicBezTo>
                  <a:lnTo>
                    <a:pt x="1082" y="3455"/>
                  </a:lnTo>
                  <a:cubicBezTo>
                    <a:pt x="1178" y="3445"/>
                    <a:pt x="1264" y="3388"/>
                    <a:pt x="1292" y="3292"/>
                  </a:cubicBezTo>
                  <a:lnTo>
                    <a:pt x="216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0" name="Google Shape;9280;p97"/>
            <p:cNvSpPr/>
            <p:nvPr/>
          </p:nvSpPr>
          <p:spPr>
            <a:xfrm>
              <a:off x="2080860" y="3548922"/>
              <a:ext cx="32195" cy="11581"/>
            </a:xfrm>
            <a:custGeom>
              <a:rect b="b" l="l" r="r" t="t"/>
              <a:pathLst>
                <a:path extrusionOk="0" h="441" w="1226">
                  <a:moveTo>
                    <a:pt x="288" y="0"/>
                  </a:moveTo>
                  <a:cubicBezTo>
                    <a:pt x="1" y="0"/>
                    <a:pt x="1" y="441"/>
                    <a:pt x="288" y="441"/>
                  </a:cubicBezTo>
                  <a:lnTo>
                    <a:pt x="939" y="441"/>
                  </a:lnTo>
                  <a:cubicBezTo>
                    <a:pt x="1226" y="441"/>
                    <a:pt x="1226" y="0"/>
                    <a:pt x="93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1" name="Google Shape;9281;p97"/>
            <p:cNvSpPr/>
            <p:nvPr/>
          </p:nvSpPr>
          <p:spPr>
            <a:xfrm>
              <a:off x="2059510" y="3484874"/>
              <a:ext cx="27468" cy="23345"/>
            </a:xfrm>
            <a:custGeom>
              <a:rect b="b" l="l" r="r" t="t"/>
              <a:pathLst>
                <a:path extrusionOk="0" h="889" w="1046">
                  <a:moveTo>
                    <a:pt x="732" y="0"/>
                  </a:moveTo>
                  <a:cubicBezTo>
                    <a:pt x="682" y="0"/>
                    <a:pt x="630" y="20"/>
                    <a:pt x="584" y="66"/>
                  </a:cubicBezTo>
                  <a:lnTo>
                    <a:pt x="125" y="525"/>
                  </a:lnTo>
                  <a:cubicBezTo>
                    <a:pt x="0" y="659"/>
                    <a:pt x="87" y="889"/>
                    <a:pt x="278" y="889"/>
                  </a:cubicBezTo>
                  <a:cubicBezTo>
                    <a:pt x="335" y="889"/>
                    <a:pt x="393" y="870"/>
                    <a:pt x="431" y="831"/>
                  </a:cubicBezTo>
                  <a:lnTo>
                    <a:pt x="890" y="372"/>
                  </a:lnTo>
                  <a:cubicBezTo>
                    <a:pt x="1045" y="217"/>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2" name="Google Shape;9282;p97"/>
            <p:cNvSpPr/>
            <p:nvPr/>
          </p:nvSpPr>
          <p:spPr>
            <a:xfrm>
              <a:off x="2058723" y="3600969"/>
              <a:ext cx="27704" cy="23608"/>
            </a:xfrm>
            <a:custGeom>
              <a:rect b="b" l="l" r="r" t="t"/>
              <a:pathLst>
                <a:path extrusionOk="0" h="899" w="1055">
                  <a:moveTo>
                    <a:pt x="313" y="1"/>
                  </a:moveTo>
                  <a:cubicBezTo>
                    <a:pt x="146" y="1"/>
                    <a:pt x="0" y="218"/>
                    <a:pt x="155" y="373"/>
                  </a:cubicBezTo>
                  <a:lnTo>
                    <a:pt x="614" y="832"/>
                  </a:lnTo>
                  <a:cubicBezTo>
                    <a:pt x="652" y="870"/>
                    <a:pt x="710" y="899"/>
                    <a:pt x="767" y="899"/>
                  </a:cubicBezTo>
                  <a:cubicBezTo>
                    <a:pt x="959" y="889"/>
                    <a:pt x="1054" y="660"/>
                    <a:pt x="920" y="526"/>
                  </a:cubicBezTo>
                  <a:lnTo>
                    <a:pt x="461" y="66"/>
                  </a:lnTo>
                  <a:cubicBezTo>
                    <a:pt x="415" y="20"/>
                    <a:pt x="363" y="1"/>
                    <a:pt x="31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83" name="Google Shape;9283;p97"/>
          <p:cNvGrpSpPr/>
          <p:nvPr/>
        </p:nvGrpSpPr>
        <p:grpSpPr>
          <a:xfrm>
            <a:off x="2168368" y="3229520"/>
            <a:ext cx="382030" cy="320451"/>
            <a:chOff x="2182643" y="3386320"/>
            <a:chExt cx="382030" cy="320451"/>
          </a:xfrm>
        </p:grpSpPr>
        <p:sp>
          <p:nvSpPr>
            <p:cNvPr id="9284" name="Google Shape;9284;p97"/>
            <p:cNvSpPr/>
            <p:nvPr/>
          </p:nvSpPr>
          <p:spPr>
            <a:xfrm>
              <a:off x="2182643" y="3386320"/>
              <a:ext cx="382030" cy="320451"/>
            </a:xfrm>
            <a:custGeom>
              <a:rect b="b" l="l" r="r" t="t"/>
              <a:pathLst>
                <a:path extrusionOk="0" h="12203" w="14548">
                  <a:moveTo>
                    <a:pt x="709" y="0"/>
                  </a:moveTo>
                  <a:cubicBezTo>
                    <a:pt x="317" y="0"/>
                    <a:pt x="1" y="316"/>
                    <a:pt x="1" y="709"/>
                  </a:cubicBezTo>
                  <a:lnTo>
                    <a:pt x="1" y="11504"/>
                  </a:lnTo>
                  <a:cubicBezTo>
                    <a:pt x="1" y="11887"/>
                    <a:pt x="317" y="12202"/>
                    <a:pt x="709" y="12202"/>
                  </a:cubicBezTo>
                  <a:lnTo>
                    <a:pt x="13840" y="12202"/>
                  </a:lnTo>
                  <a:cubicBezTo>
                    <a:pt x="14232" y="12202"/>
                    <a:pt x="14548" y="11887"/>
                    <a:pt x="14548" y="11504"/>
                  </a:cubicBezTo>
                  <a:lnTo>
                    <a:pt x="14548" y="2115"/>
                  </a:lnTo>
                  <a:cubicBezTo>
                    <a:pt x="14548" y="1723"/>
                    <a:pt x="14232" y="1407"/>
                    <a:pt x="13840" y="1407"/>
                  </a:cubicBezTo>
                  <a:lnTo>
                    <a:pt x="9619" y="1407"/>
                  </a:lnTo>
                  <a:lnTo>
                    <a:pt x="8490" y="278"/>
                  </a:lnTo>
                  <a:cubicBezTo>
                    <a:pt x="8308" y="96"/>
                    <a:pt x="8078" y="0"/>
                    <a:pt x="78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5" name="Google Shape;9285;p97"/>
            <p:cNvSpPr/>
            <p:nvPr/>
          </p:nvSpPr>
          <p:spPr>
            <a:xfrm>
              <a:off x="2281171" y="3466492"/>
              <a:ext cx="185002" cy="184739"/>
            </a:xfrm>
            <a:custGeom>
              <a:rect b="b" l="l" r="r" t="t"/>
              <a:pathLst>
                <a:path extrusionOk="0" h="7035" w="7045">
                  <a:moveTo>
                    <a:pt x="3522" y="0"/>
                  </a:moveTo>
                  <a:cubicBezTo>
                    <a:pt x="1580" y="0"/>
                    <a:pt x="0" y="1579"/>
                    <a:pt x="0" y="3522"/>
                  </a:cubicBezTo>
                  <a:cubicBezTo>
                    <a:pt x="0" y="5465"/>
                    <a:pt x="1580" y="7034"/>
                    <a:pt x="3522" y="7034"/>
                  </a:cubicBezTo>
                  <a:cubicBezTo>
                    <a:pt x="5465" y="7034"/>
                    <a:pt x="7044" y="5465"/>
                    <a:pt x="7044" y="3522"/>
                  </a:cubicBezTo>
                  <a:cubicBezTo>
                    <a:pt x="7044" y="1579"/>
                    <a:pt x="5465"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6" name="Google Shape;9286;p97"/>
            <p:cNvSpPr/>
            <p:nvPr/>
          </p:nvSpPr>
          <p:spPr>
            <a:xfrm>
              <a:off x="2299763" y="3484821"/>
              <a:ext cx="147791" cy="148054"/>
            </a:xfrm>
            <a:custGeom>
              <a:rect b="b" l="l" r="r" t="t"/>
              <a:pathLst>
                <a:path extrusionOk="0" h="5638" w="5628">
                  <a:moveTo>
                    <a:pt x="2814" y="1"/>
                  </a:moveTo>
                  <a:cubicBezTo>
                    <a:pt x="1254" y="1"/>
                    <a:pt x="1" y="1264"/>
                    <a:pt x="1" y="2824"/>
                  </a:cubicBezTo>
                  <a:cubicBezTo>
                    <a:pt x="1" y="4374"/>
                    <a:pt x="1254" y="5638"/>
                    <a:pt x="2814" y="5638"/>
                  </a:cubicBezTo>
                  <a:cubicBezTo>
                    <a:pt x="4374" y="5638"/>
                    <a:pt x="5628" y="4374"/>
                    <a:pt x="5628" y="2824"/>
                  </a:cubicBezTo>
                  <a:cubicBezTo>
                    <a:pt x="5628" y="1264"/>
                    <a:pt x="4374" y="1"/>
                    <a:pt x="28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7" name="Google Shape;9287;p97"/>
            <p:cNvSpPr/>
            <p:nvPr/>
          </p:nvSpPr>
          <p:spPr>
            <a:xfrm>
              <a:off x="2336711" y="3564993"/>
              <a:ext cx="73922" cy="67830"/>
            </a:xfrm>
            <a:custGeom>
              <a:rect b="b" l="l" r="r" t="t"/>
              <a:pathLst>
                <a:path extrusionOk="0" h="2583" w="2815">
                  <a:moveTo>
                    <a:pt x="938" y="1"/>
                  </a:moveTo>
                  <a:lnTo>
                    <a:pt x="938" y="470"/>
                  </a:lnTo>
                  <a:cubicBezTo>
                    <a:pt x="938" y="556"/>
                    <a:pt x="891" y="642"/>
                    <a:pt x="814" y="680"/>
                  </a:cubicBezTo>
                  <a:lnTo>
                    <a:pt x="259" y="958"/>
                  </a:lnTo>
                  <a:cubicBezTo>
                    <a:pt x="96" y="1034"/>
                    <a:pt x="0" y="1197"/>
                    <a:pt x="0" y="1379"/>
                  </a:cubicBezTo>
                  <a:lnTo>
                    <a:pt x="0" y="2202"/>
                  </a:lnTo>
                  <a:cubicBezTo>
                    <a:pt x="436" y="2456"/>
                    <a:pt x="922" y="2582"/>
                    <a:pt x="1407" y="2582"/>
                  </a:cubicBezTo>
                  <a:cubicBezTo>
                    <a:pt x="1893" y="2582"/>
                    <a:pt x="2379" y="2456"/>
                    <a:pt x="2814" y="2202"/>
                  </a:cubicBezTo>
                  <a:lnTo>
                    <a:pt x="2814" y="1379"/>
                  </a:lnTo>
                  <a:cubicBezTo>
                    <a:pt x="2814" y="1197"/>
                    <a:pt x="2718" y="1034"/>
                    <a:pt x="2556" y="958"/>
                  </a:cubicBezTo>
                  <a:lnTo>
                    <a:pt x="2010" y="680"/>
                  </a:lnTo>
                  <a:cubicBezTo>
                    <a:pt x="1924" y="642"/>
                    <a:pt x="1876" y="565"/>
                    <a:pt x="1876" y="470"/>
                  </a:cubicBezTo>
                  <a:lnTo>
                    <a:pt x="187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8" name="Google Shape;9288;p97"/>
            <p:cNvSpPr/>
            <p:nvPr/>
          </p:nvSpPr>
          <p:spPr>
            <a:xfrm>
              <a:off x="2295745" y="3386320"/>
              <a:ext cx="139519" cy="36974"/>
            </a:xfrm>
            <a:custGeom>
              <a:rect b="b" l="l" r="r" t="t"/>
              <a:pathLst>
                <a:path extrusionOk="0" h="1408" w="5313">
                  <a:moveTo>
                    <a:pt x="1" y="0"/>
                  </a:moveTo>
                  <a:cubicBezTo>
                    <a:pt x="249" y="0"/>
                    <a:pt x="489" y="96"/>
                    <a:pt x="661" y="278"/>
                  </a:cubicBezTo>
                  <a:lnTo>
                    <a:pt x="1589" y="1206"/>
                  </a:lnTo>
                  <a:cubicBezTo>
                    <a:pt x="1723" y="1331"/>
                    <a:pt x="1895" y="1407"/>
                    <a:pt x="2087" y="1407"/>
                  </a:cubicBezTo>
                  <a:lnTo>
                    <a:pt x="5312" y="1407"/>
                  </a:lnTo>
                  <a:lnTo>
                    <a:pt x="4183" y="278"/>
                  </a:lnTo>
                  <a:cubicBezTo>
                    <a:pt x="4010" y="96"/>
                    <a:pt x="3771" y="0"/>
                    <a:pt x="352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89" name="Google Shape;9289;p97"/>
            <p:cNvSpPr/>
            <p:nvPr/>
          </p:nvSpPr>
          <p:spPr>
            <a:xfrm>
              <a:off x="2342987" y="3386320"/>
              <a:ext cx="92514" cy="36974"/>
            </a:xfrm>
            <a:custGeom>
              <a:rect b="b" l="l" r="r" t="t"/>
              <a:pathLst>
                <a:path extrusionOk="0" h="1408" w="3523">
                  <a:moveTo>
                    <a:pt x="1" y="0"/>
                  </a:moveTo>
                  <a:cubicBezTo>
                    <a:pt x="250" y="0"/>
                    <a:pt x="479" y="96"/>
                    <a:pt x="661" y="278"/>
                  </a:cubicBezTo>
                  <a:lnTo>
                    <a:pt x="1589" y="1206"/>
                  </a:lnTo>
                  <a:cubicBezTo>
                    <a:pt x="1723" y="1340"/>
                    <a:pt x="1896" y="1407"/>
                    <a:pt x="2087" y="1407"/>
                  </a:cubicBezTo>
                  <a:lnTo>
                    <a:pt x="3523" y="1407"/>
                  </a:lnTo>
                  <a:lnTo>
                    <a:pt x="2384" y="278"/>
                  </a:lnTo>
                  <a:cubicBezTo>
                    <a:pt x="2211" y="96"/>
                    <a:pt x="1972" y="0"/>
                    <a:pt x="172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0" name="Google Shape;9290;p97"/>
            <p:cNvSpPr/>
            <p:nvPr/>
          </p:nvSpPr>
          <p:spPr>
            <a:xfrm>
              <a:off x="2182643" y="3676073"/>
              <a:ext cx="382030" cy="30698"/>
            </a:xfrm>
            <a:custGeom>
              <a:rect b="b" l="l" r="r" t="t"/>
              <a:pathLst>
                <a:path extrusionOk="0" h="1169" w="14548">
                  <a:moveTo>
                    <a:pt x="1" y="1"/>
                  </a:moveTo>
                  <a:lnTo>
                    <a:pt x="1" y="470"/>
                  </a:lnTo>
                  <a:cubicBezTo>
                    <a:pt x="1" y="853"/>
                    <a:pt x="317" y="1168"/>
                    <a:pt x="709" y="1168"/>
                  </a:cubicBezTo>
                  <a:lnTo>
                    <a:pt x="13840" y="1168"/>
                  </a:lnTo>
                  <a:cubicBezTo>
                    <a:pt x="14232" y="1168"/>
                    <a:pt x="14548" y="853"/>
                    <a:pt x="14548" y="470"/>
                  </a:cubicBezTo>
                  <a:lnTo>
                    <a:pt x="1454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1" name="Google Shape;9291;p97"/>
            <p:cNvSpPr/>
            <p:nvPr/>
          </p:nvSpPr>
          <p:spPr>
            <a:xfrm>
              <a:off x="2336711" y="3584609"/>
              <a:ext cx="74158" cy="48213"/>
            </a:xfrm>
            <a:custGeom>
              <a:rect b="b" l="l" r="r" t="t"/>
              <a:pathLst>
                <a:path extrusionOk="0" h="1836" w="2824">
                  <a:moveTo>
                    <a:pt x="690" y="0"/>
                  </a:moveTo>
                  <a:lnTo>
                    <a:pt x="268" y="211"/>
                  </a:lnTo>
                  <a:cubicBezTo>
                    <a:pt x="106" y="287"/>
                    <a:pt x="0" y="450"/>
                    <a:pt x="0" y="632"/>
                  </a:cubicBezTo>
                  <a:lnTo>
                    <a:pt x="0" y="1455"/>
                  </a:lnTo>
                  <a:cubicBezTo>
                    <a:pt x="436" y="1709"/>
                    <a:pt x="924" y="1835"/>
                    <a:pt x="1412" y="1835"/>
                  </a:cubicBezTo>
                  <a:cubicBezTo>
                    <a:pt x="1900" y="1835"/>
                    <a:pt x="2388" y="1709"/>
                    <a:pt x="2824" y="1455"/>
                  </a:cubicBezTo>
                  <a:lnTo>
                    <a:pt x="2824" y="632"/>
                  </a:lnTo>
                  <a:cubicBezTo>
                    <a:pt x="2824" y="450"/>
                    <a:pt x="2718" y="287"/>
                    <a:pt x="2556" y="211"/>
                  </a:cubicBezTo>
                  <a:lnTo>
                    <a:pt x="2125" y="0"/>
                  </a:lnTo>
                  <a:cubicBezTo>
                    <a:pt x="1938" y="225"/>
                    <a:pt x="1673" y="338"/>
                    <a:pt x="1407" y="338"/>
                  </a:cubicBezTo>
                  <a:cubicBezTo>
                    <a:pt x="1142" y="338"/>
                    <a:pt x="876" y="225"/>
                    <a:pt x="69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2" name="Google Shape;9292;p97"/>
            <p:cNvSpPr/>
            <p:nvPr/>
          </p:nvSpPr>
          <p:spPr>
            <a:xfrm>
              <a:off x="2360082" y="3564993"/>
              <a:ext cx="27179" cy="18513"/>
            </a:xfrm>
            <a:custGeom>
              <a:rect b="b" l="l" r="r" t="t"/>
              <a:pathLst>
                <a:path extrusionOk="0" h="705" w="1035">
                  <a:moveTo>
                    <a:pt x="48" y="1"/>
                  </a:moveTo>
                  <a:lnTo>
                    <a:pt x="48" y="470"/>
                  </a:lnTo>
                  <a:cubicBezTo>
                    <a:pt x="48" y="518"/>
                    <a:pt x="29" y="565"/>
                    <a:pt x="1" y="604"/>
                  </a:cubicBezTo>
                  <a:cubicBezTo>
                    <a:pt x="168" y="671"/>
                    <a:pt x="343" y="704"/>
                    <a:pt x="517" y="704"/>
                  </a:cubicBezTo>
                  <a:cubicBezTo>
                    <a:pt x="692" y="704"/>
                    <a:pt x="867" y="671"/>
                    <a:pt x="1034" y="604"/>
                  </a:cubicBezTo>
                  <a:cubicBezTo>
                    <a:pt x="1005" y="565"/>
                    <a:pt x="986" y="518"/>
                    <a:pt x="986" y="470"/>
                  </a:cubicBezTo>
                  <a:lnTo>
                    <a:pt x="98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3" name="Google Shape;9293;p97"/>
            <p:cNvSpPr/>
            <p:nvPr/>
          </p:nvSpPr>
          <p:spPr>
            <a:xfrm>
              <a:off x="2349027" y="3515756"/>
              <a:ext cx="49290" cy="55566"/>
            </a:xfrm>
            <a:custGeom>
              <a:rect b="b" l="l" r="r" t="t"/>
              <a:pathLst>
                <a:path extrusionOk="0" h="2116" w="1877">
                  <a:moveTo>
                    <a:pt x="699" y="0"/>
                  </a:moveTo>
                  <a:cubicBezTo>
                    <a:pt x="316" y="0"/>
                    <a:pt x="0" y="316"/>
                    <a:pt x="0" y="708"/>
                  </a:cubicBezTo>
                  <a:lnTo>
                    <a:pt x="0" y="1177"/>
                  </a:lnTo>
                  <a:cubicBezTo>
                    <a:pt x="0" y="1694"/>
                    <a:pt x="422" y="2115"/>
                    <a:pt x="938" y="2115"/>
                  </a:cubicBezTo>
                  <a:cubicBezTo>
                    <a:pt x="1455" y="2105"/>
                    <a:pt x="1876" y="1694"/>
                    <a:pt x="1876" y="1177"/>
                  </a:cubicBezTo>
                  <a:lnTo>
                    <a:pt x="1876" y="708"/>
                  </a:lnTo>
                  <a:cubicBezTo>
                    <a:pt x="1876" y="316"/>
                    <a:pt x="1560" y="0"/>
                    <a:pt x="116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4" name="Google Shape;9294;p97"/>
            <p:cNvSpPr/>
            <p:nvPr/>
          </p:nvSpPr>
          <p:spPr>
            <a:xfrm>
              <a:off x="2349027" y="3515756"/>
              <a:ext cx="33954" cy="55461"/>
            </a:xfrm>
            <a:custGeom>
              <a:rect b="b" l="l" r="r" t="t"/>
              <a:pathLst>
                <a:path extrusionOk="0" h="2112" w="1293">
                  <a:moveTo>
                    <a:pt x="699" y="0"/>
                  </a:moveTo>
                  <a:cubicBezTo>
                    <a:pt x="316" y="0"/>
                    <a:pt x="0" y="316"/>
                    <a:pt x="0" y="708"/>
                  </a:cubicBezTo>
                  <a:lnTo>
                    <a:pt x="0" y="1177"/>
                  </a:lnTo>
                  <a:cubicBezTo>
                    <a:pt x="0" y="1710"/>
                    <a:pt x="436" y="2112"/>
                    <a:pt x="931" y="2112"/>
                  </a:cubicBezTo>
                  <a:cubicBezTo>
                    <a:pt x="1050" y="2112"/>
                    <a:pt x="1172" y="2088"/>
                    <a:pt x="1292" y="2038"/>
                  </a:cubicBezTo>
                  <a:cubicBezTo>
                    <a:pt x="938" y="1895"/>
                    <a:pt x="709" y="1550"/>
                    <a:pt x="709" y="1177"/>
                  </a:cubicBezTo>
                  <a:lnTo>
                    <a:pt x="709" y="708"/>
                  </a:lnTo>
                  <a:cubicBezTo>
                    <a:pt x="699" y="364"/>
                    <a:pt x="948" y="67"/>
                    <a:pt x="1292" y="10"/>
                  </a:cubicBezTo>
                  <a:cubicBezTo>
                    <a:pt x="1254" y="0"/>
                    <a:pt x="1206" y="0"/>
                    <a:pt x="1168"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5" name="Google Shape;9295;p97"/>
            <p:cNvSpPr/>
            <p:nvPr/>
          </p:nvSpPr>
          <p:spPr>
            <a:xfrm>
              <a:off x="2349027" y="3515756"/>
              <a:ext cx="49290" cy="24894"/>
            </a:xfrm>
            <a:custGeom>
              <a:rect b="b" l="l" r="r" t="t"/>
              <a:pathLst>
                <a:path extrusionOk="0" h="948" w="1877">
                  <a:moveTo>
                    <a:pt x="709" y="0"/>
                  </a:moveTo>
                  <a:cubicBezTo>
                    <a:pt x="316" y="0"/>
                    <a:pt x="0" y="316"/>
                    <a:pt x="0" y="708"/>
                  </a:cubicBezTo>
                  <a:cubicBezTo>
                    <a:pt x="0" y="708"/>
                    <a:pt x="709" y="947"/>
                    <a:pt x="1876" y="947"/>
                  </a:cubicBezTo>
                  <a:lnTo>
                    <a:pt x="1876" y="708"/>
                  </a:lnTo>
                  <a:cubicBezTo>
                    <a:pt x="1876" y="316"/>
                    <a:pt x="1560"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6" name="Google Shape;9296;p97"/>
            <p:cNvSpPr/>
            <p:nvPr/>
          </p:nvSpPr>
          <p:spPr>
            <a:xfrm>
              <a:off x="2349027" y="3515755"/>
              <a:ext cx="33954" cy="22374"/>
            </a:xfrm>
            <a:custGeom>
              <a:rect b="b" l="l" r="r" t="t"/>
              <a:pathLst>
                <a:path extrusionOk="0" h="852" w="1293">
                  <a:moveTo>
                    <a:pt x="699" y="0"/>
                  </a:moveTo>
                  <a:cubicBezTo>
                    <a:pt x="316" y="0"/>
                    <a:pt x="0" y="316"/>
                    <a:pt x="0" y="708"/>
                  </a:cubicBezTo>
                  <a:cubicBezTo>
                    <a:pt x="230" y="775"/>
                    <a:pt x="460" y="823"/>
                    <a:pt x="699" y="852"/>
                  </a:cubicBezTo>
                  <a:lnTo>
                    <a:pt x="699" y="708"/>
                  </a:lnTo>
                  <a:lnTo>
                    <a:pt x="709" y="708"/>
                  </a:lnTo>
                  <a:cubicBezTo>
                    <a:pt x="699" y="364"/>
                    <a:pt x="948" y="67"/>
                    <a:pt x="1292" y="10"/>
                  </a:cubicBezTo>
                  <a:cubicBezTo>
                    <a:pt x="1254" y="0"/>
                    <a:pt x="1206" y="0"/>
                    <a:pt x="116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7" name="Google Shape;9297;p97"/>
            <p:cNvSpPr/>
            <p:nvPr/>
          </p:nvSpPr>
          <p:spPr>
            <a:xfrm>
              <a:off x="2336711" y="3595402"/>
              <a:ext cx="18382" cy="34978"/>
            </a:xfrm>
            <a:custGeom>
              <a:rect b="b" l="l" r="r" t="t"/>
              <a:pathLst>
                <a:path extrusionOk="0" h="1332" w="700">
                  <a:moveTo>
                    <a:pt x="58" y="1"/>
                  </a:moveTo>
                  <a:cubicBezTo>
                    <a:pt x="20" y="58"/>
                    <a:pt x="0" y="135"/>
                    <a:pt x="0" y="211"/>
                  </a:cubicBezTo>
                  <a:lnTo>
                    <a:pt x="0" y="1044"/>
                  </a:lnTo>
                  <a:cubicBezTo>
                    <a:pt x="221" y="1168"/>
                    <a:pt x="460" y="1264"/>
                    <a:pt x="699" y="1331"/>
                  </a:cubicBezTo>
                  <a:lnTo>
                    <a:pt x="699" y="719"/>
                  </a:lnTo>
                  <a:cubicBezTo>
                    <a:pt x="699" y="565"/>
                    <a:pt x="632" y="431"/>
                    <a:pt x="517" y="34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98" name="Google Shape;9298;p97"/>
            <p:cNvSpPr/>
            <p:nvPr/>
          </p:nvSpPr>
          <p:spPr>
            <a:xfrm>
              <a:off x="2392251" y="3595402"/>
              <a:ext cx="18382" cy="34978"/>
            </a:xfrm>
            <a:custGeom>
              <a:rect b="b" l="l" r="r" t="t"/>
              <a:pathLst>
                <a:path extrusionOk="0" h="1332" w="700">
                  <a:moveTo>
                    <a:pt x="642" y="1"/>
                  </a:moveTo>
                  <a:lnTo>
                    <a:pt x="182" y="345"/>
                  </a:lnTo>
                  <a:cubicBezTo>
                    <a:pt x="67" y="431"/>
                    <a:pt x="1" y="575"/>
                    <a:pt x="1" y="719"/>
                  </a:cubicBezTo>
                  <a:lnTo>
                    <a:pt x="1" y="1331"/>
                  </a:lnTo>
                  <a:cubicBezTo>
                    <a:pt x="240" y="1274"/>
                    <a:pt x="479" y="1168"/>
                    <a:pt x="699" y="1044"/>
                  </a:cubicBezTo>
                  <a:lnTo>
                    <a:pt x="699" y="221"/>
                  </a:lnTo>
                  <a:cubicBezTo>
                    <a:pt x="699" y="144"/>
                    <a:pt x="680" y="68"/>
                    <a:pt x="642"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299" name="Google Shape;9299;p97"/>
          <p:cNvGrpSpPr/>
          <p:nvPr/>
        </p:nvGrpSpPr>
        <p:grpSpPr>
          <a:xfrm>
            <a:off x="3070111" y="3232540"/>
            <a:ext cx="353880" cy="330745"/>
            <a:chOff x="3084386" y="3389340"/>
            <a:chExt cx="353880" cy="330745"/>
          </a:xfrm>
        </p:grpSpPr>
        <p:sp>
          <p:nvSpPr>
            <p:cNvPr id="9300" name="Google Shape;9300;p97"/>
            <p:cNvSpPr/>
            <p:nvPr/>
          </p:nvSpPr>
          <p:spPr>
            <a:xfrm>
              <a:off x="3084386" y="3458430"/>
              <a:ext cx="353880" cy="261655"/>
            </a:xfrm>
            <a:custGeom>
              <a:rect b="b" l="l" r="r" t="t"/>
              <a:pathLst>
                <a:path extrusionOk="0" h="9964" w="13476">
                  <a:moveTo>
                    <a:pt x="1024" y="1"/>
                  </a:moveTo>
                  <a:cubicBezTo>
                    <a:pt x="459" y="1"/>
                    <a:pt x="0" y="451"/>
                    <a:pt x="0" y="1015"/>
                  </a:cubicBezTo>
                  <a:lnTo>
                    <a:pt x="0" y="8949"/>
                  </a:lnTo>
                  <a:cubicBezTo>
                    <a:pt x="0" y="9514"/>
                    <a:pt x="459" y="9964"/>
                    <a:pt x="1024" y="9964"/>
                  </a:cubicBezTo>
                  <a:lnTo>
                    <a:pt x="12461" y="9964"/>
                  </a:lnTo>
                  <a:cubicBezTo>
                    <a:pt x="13025" y="9964"/>
                    <a:pt x="13475" y="9514"/>
                    <a:pt x="13475" y="8949"/>
                  </a:cubicBezTo>
                  <a:lnTo>
                    <a:pt x="13475" y="1015"/>
                  </a:lnTo>
                  <a:cubicBezTo>
                    <a:pt x="13475" y="451"/>
                    <a:pt x="13025" y="1"/>
                    <a:pt x="12461"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1" name="Google Shape;9301;p97"/>
            <p:cNvSpPr/>
            <p:nvPr/>
          </p:nvSpPr>
          <p:spPr>
            <a:xfrm>
              <a:off x="3084386" y="3458430"/>
              <a:ext cx="176940" cy="261655"/>
            </a:xfrm>
            <a:custGeom>
              <a:rect b="b" l="l" r="r" t="t"/>
              <a:pathLst>
                <a:path extrusionOk="0" h="9964" w="6738">
                  <a:moveTo>
                    <a:pt x="995" y="1"/>
                  </a:moveTo>
                  <a:cubicBezTo>
                    <a:pt x="440" y="1"/>
                    <a:pt x="0" y="460"/>
                    <a:pt x="0" y="1015"/>
                  </a:cubicBezTo>
                  <a:lnTo>
                    <a:pt x="0" y="8949"/>
                  </a:lnTo>
                  <a:cubicBezTo>
                    <a:pt x="0" y="9504"/>
                    <a:pt x="440" y="9964"/>
                    <a:pt x="995" y="9964"/>
                  </a:cubicBezTo>
                  <a:lnTo>
                    <a:pt x="6738" y="9964"/>
                  </a:lnTo>
                  <a:lnTo>
                    <a:pt x="6738" y="1"/>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2" name="Google Shape;9302;p97"/>
            <p:cNvSpPr/>
            <p:nvPr/>
          </p:nvSpPr>
          <p:spPr>
            <a:xfrm>
              <a:off x="3115031" y="3489102"/>
              <a:ext cx="292825" cy="200574"/>
            </a:xfrm>
            <a:custGeom>
              <a:rect b="b" l="l" r="r" t="t"/>
              <a:pathLst>
                <a:path extrusionOk="0" h="7638" w="11151">
                  <a:moveTo>
                    <a:pt x="278" y="1"/>
                  </a:moveTo>
                  <a:cubicBezTo>
                    <a:pt x="125" y="1"/>
                    <a:pt x="10" y="115"/>
                    <a:pt x="10" y="269"/>
                  </a:cubicBezTo>
                  <a:lnTo>
                    <a:pt x="10" y="7360"/>
                  </a:lnTo>
                  <a:cubicBezTo>
                    <a:pt x="1" y="7513"/>
                    <a:pt x="125" y="7628"/>
                    <a:pt x="278" y="7638"/>
                  </a:cubicBezTo>
                  <a:lnTo>
                    <a:pt x="10873" y="7638"/>
                  </a:lnTo>
                  <a:cubicBezTo>
                    <a:pt x="11026" y="7638"/>
                    <a:pt x="11150" y="7513"/>
                    <a:pt x="11141" y="7360"/>
                  </a:cubicBezTo>
                  <a:lnTo>
                    <a:pt x="11141" y="269"/>
                  </a:lnTo>
                  <a:cubicBezTo>
                    <a:pt x="11141" y="115"/>
                    <a:pt x="11026" y="1"/>
                    <a:pt x="108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3" name="Google Shape;9303;p97"/>
            <p:cNvSpPr/>
            <p:nvPr/>
          </p:nvSpPr>
          <p:spPr>
            <a:xfrm>
              <a:off x="3115031" y="3489102"/>
              <a:ext cx="146294" cy="200338"/>
            </a:xfrm>
            <a:custGeom>
              <a:rect b="b" l="l" r="r" t="t"/>
              <a:pathLst>
                <a:path extrusionOk="0" h="7629" w="5571">
                  <a:moveTo>
                    <a:pt x="269" y="1"/>
                  </a:moveTo>
                  <a:cubicBezTo>
                    <a:pt x="125" y="1"/>
                    <a:pt x="1" y="125"/>
                    <a:pt x="10" y="269"/>
                  </a:cubicBezTo>
                  <a:lnTo>
                    <a:pt x="10" y="7360"/>
                  </a:lnTo>
                  <a:cubicBezTo>
                    <a:pt x="1" y="7504"/>
                    <a:pt x="125" y="7628"/>
                    <a:pt x="269" y="7628"/>
                  </a:cubicBezTo>
                  <a:lnTo>
                    <a:pt x="5571" y="7628"/>
                  </a:lnTo>
                  <a:lnTo>
                    <a:pt x="5571"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4" name="Google Shape;9304;p97"/>
            <p:cNvSpPr/>
            <p:nvPr/>
          </p:nvSpPr>
          <p:spPr>
            <a:xfrm>
              <a:off x="3191947" y="3389340"/>
              <a:ext cx="138994" cy="115885"/>
            </a:xfrm>
            <a:custGeom>
              <a:rect b="b" l="l" r="r" t="t"/>
              <a:pathLst>
                <a:path extrusionOk="0" h="4413" w="5293">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4795" y="4412"/>
                  </a:lnTo>
                  <a:cubicBezTo>
                    <a:pt x="5072" y="4412"/>
                    <a:pt x="5293" y="4192"/>
                    <a:pt x="5293" y="3914"/>
                  </a:cubicBezTo>
                  <a:lnTo>
                    <a:pt x="5293" y="2536"/>
                  </a:lnTo>
                  <a:cubicBezTo>
                    <a:pt x="5293" y="2268"/>
                    <a:pt x="5072" y="2048"/>
                    <a:pt x="4795" y="2048"/>
                  </a:cubicBezTo>
                  <a:lnTo>
                    <a:pt x="4594" y="2048"/>
                  </a:lnTo>
                  <a:cubicBezTo>
                    <a:pt x="4336" y="2048"/>
                    <a:pt x="4125" y="1838"/>
                    <a:pt x="4125" y="1579"/>
                  </a:cubicBezTo>
                  <a:lnTo>
                    <a:pt x="4125" y="1072"/>
                  </a:lnTo>
                  <a:cubicBezTo>
                    <a:pt x="4125" y="479"/>
                    <a:pt x="3637" y="0"/>
                    <a:pt x="30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5" name="Google Shape;9305;p97"/>
            <p:cNvSpPr/>
            <p:nvPr/>
          </p:nvSpPr>
          <p:spPr>
            <a:xfrm>
              <a:off x="3223091" y="3538103"/>
              <a:ext cx="137261" cy="97792"/>
            </a:xfrm>
            <a:custGeom>
              <a:rect b="b" l="l" r="r" t="t"/>
              <a:pathLst>
                <a:path extrusionOk="0" h="3724" w="5227">
                  <a:moveTo>
                    <a:pt x="4623" y="1"/>
                  </a:moveTo>
                  <a:lnTo>
                    <a:pt x="4604" y="10"/>
                  </a:lnTo>
                  <a:lnTo>
                    <a:pt x="4020" y="297"/>
                  </a:lnTo>
                  <a:cubicBezTo>
                    <a:pt x="3915" y="355"/>
                    <a:pt x="3867" y="479"/>
                    <a:pt x="3915" y="594"/>
                  </a:cubicBezTo>
                  <a:cubicBezTo>
                    <a:pt x="3950" y="672"/>
                    <a:pt x="4032" y="718"/>
                    <a:pt x="4119" y="718"/>
                  </a:cubicBezTo>
                  <a:cubicBezTo>
                    <a:pt x="4150" y="718"/>
                    <a:pt x="4182" y="712"/>
                    <a:pt x="4212" y="699"/>
                  </a:cubicBezTo>
                  <a:lnTo>
                    <a:pt x="4365" y="623"/>
                  </a:lnTo>
                  <a:lnTo>
                    <a:pt x="4365" y="623"/>
                  </a:lnTo>
                  <a:cubicBezTo>
                    <a:pt x="4078" y="1580"/>
                    <a:pt x="3580" y="2298"/>
                    <a:pt x="2882" y="2738"/>
                  </a:cubicBezTo>
                  <a:cubicBezTo>
                    <a:pt x="2181" y="3183"/>
                    <a:pt x="1189" y="3280"/>
                    <a:pt x="523" y="3280"/>
                  </a:cubicBezTo>
                  <a:cubicBezTo>
                    <a:pt x="416" y="3280"/>
                    <a:pt x="318" y="3278"/>
                    <a:pt x="231" y="3274"/>
                  </a:cubicBezTo>
                  <a:cubicBezTo>
                    <a:pt x="225" y="3273"/>
                    <a:pt x="220" y="3273"/>
                    <a:pt x="215" y="3273"/>
                  </a:cubicBezTo>
                  <a:cubicBezTo>
                    <a:pt x="97" y="3273"/>
                    <a:pt x="1" y="3375"/>
                    <a:pt x="1" y="3494"/>
                  </a:cubicBezTo>
                  <a:cubicBezTo>
                    <a:pt x="1" y="3609"/>
                    <a:pt x="97" y="3704"/>
                    <a:pt x="211" y="3714"/>
                  </a:cubicBezTo>
                  <a:cubicBezTo>
                    <a:pt x="432" y="3714"/>
                    <a:pt x="738" y="3724"/>
                    <a:pt x="872" y="3724"/>
                  </a:cubicBezTo>
                  <a:cubicBezTo>
                    <a:pt x="889" y="3724"/>
                    <a:pt x="906" y="3724"/>
                    <a:pt x="923" y="3724"/>
                  </a:cubicBezTo>
                  <a:cubicBezTo>
                    <a:pt x="1691" y="3724"/>
                    <a:pt x="2456" y="3514"/>
                    <a:pt x="3111" y="3111"/>
                  </a:cubicBezTo>
                  <a:cubicBezTo>
                    <a:pt x="3886" y="2623"/>
                    <a:pt x="4442" y="1848"/>
                    <a:pt x="4767" y="824"/>
                  </a:cubicBezTo>
                  <a:lnTo>
                    <a:pt x="4796" y="891"/>
                  </a:lnTo>
                  <a:cubicBezTo>
                    <a:pt x="4834" y="967"/>
                    <a:pt x="4910" y="1010"/>
                    <a:pt x="4988" y="1010"/>
                  </a:cubicBezTo>
                  <a:cubicBezTo>
                    <a:pt x="5027" y="1010"/>
                    <a:pt x="5067" y="999"/>
                    <a:pt x="5102" y="977"/>
                  </a:cubicBezTo>
                  <a:cubicBezTo>
                    <a:pt x="5198" y="910"/>
                    <a:pt x="5226" y="776"/>
                    <a:pt x="5159" y="671"/>
                  </a:cubicBezTo>
                  <a:lnTo>
                    <a:pt x="4872" y="96"/>
                  </a:lnTo>
                  <a:lnTo>
                    <a:pt x="4863" y="77"/>
                  </a:lnTo>
                  <a:cubicBezTo>
                    <a:pt x="4843" y="58"/>
                    <a:pt x="4834" y="49"/>
                    <a:pt x="4824" y="39"/>
                  </a:cubicBezTo>
                  <a:lnTo>
                    <a:pt x="4796" y="20"/>
                  </a:lnTo>
                  <a:lnTo>
                    <a:pt x="4767" y="10"/>
                  </a:lnTo>
                  <a:lnTo>
                    <a:pt x="474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6" name="Google Shape;9306;p97"/>
            <p:cNvSpPr/>
            <p:nvPr/>
          </p:nvSpPr>
          <p:spPr>
            <a:xfrm>
              <a:off x="3182651" y="3610475"/>
              <a:ext cx="40467" cy="34532"/>
            </a:xfrm>
            <a:custGeom>
              <a:rect b="b" l="l" r="r" t="t"/>
              <a:pathLst>
                <a:path extrusionOk="0" h="1315" w="1541">
                  <a:moveTo>
                    <a:pt x="660" y="1"/>
                  </a:moveTo>
                  <a:cubicBezTo>
                    <a:pt x="297" y="1"/>
                    <a:pt x="0" y="288"/>
                    <a:pt x="0" y="652"/>
                  </a:cubicBezTo>
                  <a:cubicBezTo>
                    <a:pt x="0" y="1053"/>
                    <a:pt x="324" y="1314"/>
                    <a:pt x="664" y="1314"/>
                  </a:cubicBezTo>
                  <a:cubicBezTo>
                    <a:pt x="826" y="1314"/>
                    <a:pt x="993" y="1254"/>
                    <a:pt x="1129" y="1121"/>
                  </a:cubicBezTo>
                  <a:cubicBezTo>
                    <a:pt x="1541" y="709"/>
                    <a:pt x="1244" y="1"/>
                    <a:pt x="660" y="1"/>
                  </a:cubicBez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7" name="Google Shape;9307;p97"/>
            <p:cNvSpPr/>
            <p:nvPr/>
          </p:nvSpPr>
          <p:spPr>
            <a:xfrm>
              <a:off x="3145729" y="3529489"/>
              <a:ext cx="39495" cy="35005"/>
            </a:xfrm>
            <a:custGeom>
              <a:rect b="b" l="l" r="r" t="t"/>
              <a:pathLst>
                <a:path extrusionOk="0" h="1333" w="1504">
                  <a:moveTo>
                    <a:pt x="313" y="1"/>
                  </a:moveTo>
                  <a:cubicBezTo>
                    <a:pt x="143" y="1"/>
                    <a:pt x="0" y="222"/>
                    <a:pt x="162" y="377"/>
                  </a:cubicBezTo>
                  <a:lnTo>
                    <a:pt x="439" y="664"/>
                  </a:lnTo>
                  <a:lnTo>
                    <a:pt x="162" y="951"/>
                  </a:lnTo>
                  <a:cubicBezTo>
                    <a:pt x="66" y="1037"/>
                    <a:pt x="66" y="1181"/>
                    <a:pt x="162" y="1267"/>
                  </a:cubicBezTo>
                  <a:cubicBezTo>
                    <a:pt x="200" y="1305"/>
                    <a:pt x="255" y="1324"/>
                    <a:pt x="311" y="1324"/>
                  </a:cubicBezTo>
                  <a:cubicBezTo>
                    <a:pt x="368" y="1324"/>
                    <a:pt x="425" y="1305"/>
                    <a:pt x="468" y="1267"/>
                  </a:cubicBezTo>
                  <a:lnTo>
                    <a:pt x="755" y="980"/>
                  </a:lnTo>
                  <a:lnTo>
                    <a:pt x="1033" y="1267"/>
                  </a:lnTo>
                  <a:cubicBezTo>
                    <a:pt x="1081" y="1313"/>
                    <a:pt x="1134" y="1332"/>
                    <a:pt x="1186" y="1332"/>
                  </a:cubicBezTo>
                  <a:cubicBezTo>
                    <a:pt x="1357" y="1332"/>
                    <a:pt x="1504" y="1113"/>
                    <a:pt x="1349" y="951"/>
                  </a:cubicBezTo>
                  <a:lnTo>
                    <a:pt x="1062" y="673"/>
                  </a:lnTo>
                  <a:lnTo>
                    <a:pt x="1349" y="386"/>
                  </a:lnTo>
                  <a:cubicBezTo>
                    <a:pt x="1504" y="224"/>
                    <a:pt x="1357" y="5"/>
                    <a:pt x="1186" y="5"/>
                  </a:cubicBezTo>
                  <a:cubicBezTo>
                    <a:pt x="1134" y="5"/>
                    <a:pt x="1081" y="24"/>
                    <a:pt x="1033" y="70"/>
                  </a:cubicBezTo>
                  <a:lnTo>
                    <a:pt x="755" y="357"/>
                  </a:lnTo>
                  <a:lnTo>
                    <a:pt x="468" y="70"/>
                  </a:lnTo>
                  <a:cubicBezTo>
                    <a:pt x="419" y="21"/>
                    <a:pt x="365" y="1"/>
                    <a:pt x="3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8" name="Google Shape;9308;p97"/>
            <p:cNvSpPr/>
            <p:nvPr/>
          </p:nvSpPr>
          <p:spPr>
            <a:xfrm>
              <a:off x="3345252" y="3621741"/>
              <a:ext cx="39521" cy="34978"/>
            </a:xfrm>
            <a:custGeom>
              <a:rect b="b" l="l" r="r" t="t"/>
              <a:pathLst>
                <a:path extrusionOk="0" h="1332" w="1505">
                  <a:moveTo>
                    <a:pt x="318" y="0"/>
                  </a:moveTo>
                  <a:cubicBezTo>
                    <a:pt x="149" y="0"/>
                    <a:pt x="1" y="222"/>
                    <a:pt x="163" y="376"/>
                  </a:cubicBezTo>
                  <a:lnTo>
                    <a:pt x="440" y="673"/>
                  </a:lnTo>
                  <a:lnTo>
                    <a:pt x="163" y="950"/>
                  </a:lnTo>
                  <a:cubicBezTo>
                    <a:pt x="1" y="1112"/>
                    <a:pt x="145" y="1331"/>
                    <a:pt x="316" y="1331"/>
                  </a:cubicBezTo>
                  <a:cubicBezTo>
                    <a:pt x="367" y="1331"/>
                    <a:pt x="421" y="1312"/>
                    <a:pt x="469" y="1266"/>
                  </a:cubicBezTo>
                  <a:lnTo>
                    <a:pt x="756" y="979"/>
                  </a:lnTo>
                  <a:lnTo>
                    <a:pt x="1034" y="1266"/>
                  </a:lnTo>
                  <a:cubicBezTo>
                    <a:pt x="1082" y="1312"/>
                    <a:pt x="1135" y="1331"/>
                    <a:pt x="1186" y="1331"/>
                  </a:cubicBezTo>
                  <a:cubicBezTo>
                    <a:pt x="1358" y="1331"/>
                    <a:pt x="1504" y="1112"/>
                    <a:pt x="1349" y="950"/>
                  </a:cubicBezTo>
                  <a:lnTo>
                    <a:pt x="1062" y="673"/>
                  </a:lnTo>
                  <a:lnTo>
                    <a:pt x="1349" y="385"/>
                  </a:lnTo>
                  <a:cubicBezTo>
                    <a:pt x="1503" y="225"/>
                    <a:pt x="1361" y="8"/>
                    <a:pt x="1191" y="8"/>
                  </a:cubicBezTo>
                  <a:cubicBezTo>
                    <a:pt x="1139" y="8"/>
                    <a:pt x="1084" y="29"/>
                    <a:pt x="1034" y="79"/>
                  </a:cubicBezTo>
                  <a:lnTo>
                    <a:pt x="756" y="357"/>
                  </a:lnTo>
                  <a:lnTo>
                    <a:pt x="469" y="70"/>
                  </a:lnTo>
                  <a:cubicBezTo>
                    <a:pt x="422" y="21"/>
                    <a:pt x="369" y="0"/>
                    <a:pt x="31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09" name="Google Shape;9309;p97"/>
            <p:cNvSpPr/>
            <p:nvPr/>
          </p:nvSpPr>
          <p:spPr>
            <a:xfrm>
              <a:off x="3245491" y="3544930"/>
              <a:ext cx="39705" cy="34873"/>
            </a:xfrm>
            <a:custGeom>
              <a:rect b="b" l="l" r="r" t="t"/>
              <a:pathLst>
                <a:path extrusionOk="0" h="1328" w="1512">
                  <a:moveTo>
                    <a:pt x="320" y="1"/>
                  </a:moveTo>
                  <a:cubicBezTo>
                    <a:pt x="150" y="1"/>
                    <a:pt x="0" y="220"/>
                    <a:pt x="162" y="382"/>
                  </a:cubicBezTo>
                  <a:lnTo>
                    <a:pt x="449" y="669"/>
                  </a:lnTo>
                  <a:lnTo>
                    <a:pt x="162" y="947"/>
                  </a:lnTo>
                  <a:cubicBezTo>
                    <a:pt x="76" y="1033"/>
                    <a:pt x="76" y="1176"/>
                    <a:pt x="162" y="1262"/>
                  </a:cubicBezTo>
                  <a:cubicBezTo>
                    <a:pt x="205" y="1301"/>
                    <a:pt x="260" y="1320"/>
                    <a:pt x="315" y="1320"/>
                  </a:cubicBezTo>
                  <a:cubicBezTo>
                    <a:pt x="371" y="1320"/>
                    <a:pt x="426" y="1301"/>
                    <a:pt x="469" y="1262"/>
                  </a:cubicBezTo>
                  <a:lnTo>
                    <a:pt x="756" y="975"/>
                  </a:lnTo>
                  <a:lnTo>
                    <a:pt x="1043" y="1262"/>
                  </a:lnTo>
                  <a:cubicBezTo>
                    <a:pt x="1089" y="1309"/>
                    <a:pt x="1141" y="1328"/>
                    <a:pt x="1192" y="1328"/>
                  </a:cubicBezTo>
                  <a:cubicBezTo>
                    <a:pt x="1361" y="1328"/>
                    <a:pt x="1511" y="1109"/>
                    <a:pt x="1349" y="947"/>
                  </a:cubicBezTo>
                  <a:lnTo>
                    <a:pt x="1062" y="669"/>
                  </a:lnTo>
                  <a:lnTo>
                    <a:pt x="1349" y="382"/>
                  </a:lnTo>
                  <a:cubicBezTo>
                    <a:pt x="1511" y="220"/>
                    <a:pt x="1361" y="1"/>
                    <a:pt x="1192" y="1"/>
                  </a:cubicBezTo>
                  <a:cubicBezTo>
                    <a:pt x="1141" y="1"/>
                    <a:pt x="1089" y="20"/>
                    <a:pt x="1043" y="66"/>
                  </a:cubicBezTo>
                  <a:lnTo>
                    <a:pt x="756" y="353"/>
                  </a:lnTo>
                  <a:lnTo>
                    <a:pt x="469" y="66"/>
                  </a:lnTo>
                  <a:cubicBezTo>
                    <a:pt x="423" y="20"/>
                    <a:pt x="370" y="1"/>
                    <a:pt x="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0" name="Google Shape;9310;p97"/>
            <p:cNvSpPr/>
            <p:nvPr/>
          </p:nvSpPr>
          <p:spPr>
            <a:xfrm>
              <a:off x="3191947" y="3389340"/>
              <a:ext cx="69642" cy="115885"/>
            </a:xfrm>
            <a:custGeom>
              <a:rect b="b" l="l" r="r" t="t"/>
              <a:pathLst>
                <a:path extrusionOk="0" h="4413" w="2652">
                  <a:moveTo>
                    <a:pt x="2249" y="0"/>
                  </a:moveTo>
                  <a:cubicBezTo>
                    <a:pt x="1646" y="0"/>
                    <a:pt x="1168" y="479"/>
                    <a:pt x="1168" y="1072"/>
                  </a:cubicBezTo>
                  <a:lnTo>
                    <a:pt x="1168" y="1579"/>
                  </a:lnTo>
                  <a:cubicBezTo>
                    <a:pt x="1168" y="1838"/>
                    <a:pt x="957" y="2048"/>
                    <a:pt x="699" y="2048"/>
                  </a:cubicBezTo>
                  <a:lnTo>
                    <a:pt x="498" y="2048"/>
                  </a:lnTo>
                  <a:cubicBezTo>
                    <a:pt x="220" y="2048"/>
                    <a:pt x="0" y="2268"/>
                    <a:pt x="0" y="2536"/>
                  </a:cubicBezTo>
                  <a:lnTo>
                    <a:pt x="0" y="3914"/>
                  </a:lnTo>
                  <a:cubicBezTo>
                    <a:pt x="0" y="4192"/>
                    <a:pt x="220" y="4412"/>
                    <a:pt x="498" y="4412"/>
                  </a:cubicBezTo>
                  <a:lnTo>
                    <a:pt x="2651" y="4412"/>
                  </a:lnTo>
                  <a:lnTo>
                    <a:pt x="264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1" name="Google Shape;9311;p97"/>
            <p:cNvSpPr/>
            <p:nvPr/>
          </p:nvSpPr>
          <p:spPr>
            <a:xfrm>
              <a:off x="3240449" y="3450683"/>
              <a:ext cx="36711" cy="31670"/>
            </a:xfrm>
            <a:custGeom>
              <a:rect b="b" l="l" r="r" t="t"/>
              <a:pathLst>
                <a:path extrusionOk="0" h="1206" w="1398">
                  <a:moveTo>
                    <a:pt x="798" y="1"/>
                  </a:moveTo>
                  <a:cubicBezTo>
                    <a:pt x="650" y="1"/>
                    <a:pt x="498" y="57"/>
                    <a:pt x="374" y="181"/>
                  </a:cubicBezTo>
                  <a:cubicBezTo>
                    <a:pt x="0" y="554"/>
                    <a:pt x="268" y="1205"/>
                    <a:pt x="795" y="1205"/>
                  </a:cubicBezTo>
                  <a:cubicBezTo>
                    <a:pt x="1130" y="1205"/>
                    <a:pt x="1398" y="937"/>
                    <a:pt x="1398" y="602"/>
                  </a:cubicBezTo>
                  <a:cubicBezTo>
                    <a:pt x="1398" y="241"/>
                    <a:pt x="1106" y="1"/>
                    <a:pt x="798"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12" name="Google Shape;9312;p97"/>
          <p:cNvGrpSpPr/>
          <p:nvPr/>
        </p:nvGrpSpPr>
        <p:grpSpPr>
          <a:xfrm>
            <a:off x="849224" y="1814106"/>
            <a:ext cx="347078" cy="364016"/>
            <a:chOff x="863499" y="1970906"/>
            <a:chExt cx="347078" cy="364016"/>
          </a:xfrm>
        </p:grpSpPr>
        <p:sp>
          <p:nvSpPr>
            <p:cNvPr id="9313" name="Google Shape;9313;p97"/>
            <p:cNvSpPr/>
            <p:nvPr/>
          </p:nvSpPr>
          <p:spPr>
            <a:xfrm>
              <a:off x="984872" y="1970906"/>
              <a:ext cx="225705" cy="173447"/>
            </a:xfrm>
            <a:custGeom>
              <a:rect b="b" l="l" r="r" t="t"/>
              <a:pathLst>
                <a:path extrusionOk="0" h="6605" w="8595">
                  <a:moveTo>
                    <a:pt x="4796" y="1"/>
                  </a:moveTo>
                  <a:cubicBezTo>
                    <a:pt x="4748" y="1"/>
                    <a:pt x="4709" y="20"/>
                    <a:pt x="4681" y="58"/>
                  </a:cubicBezTo>
                  <a:lnTo>
                    <a:pt x="1" y="6604"/>
                  </a:lnTo>
                  <a:lnTo>
                    <a:pt x="3972" y="6604"/>
                  </a:lnTo>
                  <a:lnTo>
                    <a:pt x="8528" y="230"/>
                  </a:lnTo>
                  <a:cubicBezTo>
                    <a:pt x="8595" y="135"/>
                    <a:pt x="8518" y="1"/>
                    <a:pt x="84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4" name="Google Shape;9314;p97"/>
            <p:cNvSpPr/>
            <p:nvPr/>
          </p:nvSpPr>
          <p:spPr>
            <a:xfrm>
              <a:off x="1020822" y="1970906"/>
              <a:ext cx="159871" cy="173447"/>
            </a:xfrm>
            <a:custGeom>
              <a:rect b="b" l="l" r="r" t="t"/>
              <a:pathLst>
                <a:path extrusionOk="0" h="6605" w="6088">
                  <a:moveTo>
                    <a:pt x="4728" y="1"/>
                  </a:moveTo>
                  <a:lnTo>
                    <a:pt x="0" y="6604"/>
                  </a:lnTo>
                  <a:lnTo>
                    <a:pt x="1369" y="6604"/>
                  </a:lnTo>
                  <a:lnTo>
                    <a:pt x="6087"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5" name="Google Shape;9315;p97"/>
            <p:cNvSpPr/>
            <p:nvPr/>
          </p:nvSpPr>
          <p:spPr>
            <a:xfrm>
              <a:off x="1056746" y="1970906"/>
              <a:ext cx="153831" cy="173447"/>
            </a:xfrm>
            <a:custGeom>
              <a:rect b="b" l="l" r="r" t="t"/>
              <a:pathLst>
                <a:path extrusionOk="0" h="6605" w="5858">
                  <a:moveTo>
                    <a:pt x="4719" y="1"/>
                  </a:moveTo>
                  <a:lnTo>
                    <a:pt x="1" y="6604"/>
                  </a:lnTo>
                  <a:lnTo>
                    <a:pt x="1235" y="6604"/>
                  </a:lnTo>
                  <a:lnTo>
                    <a:pt x="5791" y="230"/>
                  </a:lnTo>
                  <a:cubicBezTo>
                    <a:pt x="5858" y="135"/>
                    <a:pt x="5791" y="1"/>
                    <a:pt x="5676"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6" name="Google Shape;9316;p97"/>
            <p:cNvSpPr/>
            <p:nvPr/>
          </p:nvSpPr>
          <p:spPr>
            <a:xfrm>
              <a:off x="863499" y="1970906"/>
              <a:ext cx="225967" cy="173447"/>
            </a:xfrm>
            <a:custGeom>
              <a:rect b="b" l="l" r="r" t="t"/>
              <a:pathLst>
                <a:path extrusionOk="0" h="6605" w="8605">
                  <a:moveTo>
                    <a:pt x="192" y="1"/>
                  </a:moveTo>
                  <a:cubicBezTo>
                    <a:pt x="77" y="1"/>
                    <a:pt x="0" y="135"/>
                    <a:pt x="77" y="230"/>
                  </a:cubicBezTo>
                  <a:lnTo>
                    <a:pt x="4632" y="6604"/>
                  </a:lnTo>
                  <a:lnTo>
                    <a:pt x="8604" y="6604"/>
                  </a:lnTo>
                  <a:lnTo>
                    <a:pt x="3924" y="58"/>
                  </a:lnTo>
                  <a:cubicBezTo>
                    <a:pt x="3895" y="20"/>
                    <a:pt x="3848" y="1"/>
                    <a:pt x="3800"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7" name="Google Shape;9317;p97"/>
            <p:cNvSpPr/>
            <p:nvPr/>
          </p:nvSpPr>
          <p:spPr>
            <a:xfrm>
              <a:off x="895405" y="1970906"/>
              <a:ext cx="159871" cy="173447"/>
            </a:xfrm>
            <a:custGeom>
              <a:rect b="b" l="l" r="r" t="t"/>
              <a:pathLst>
                <a:path extrusionOk="0" h="6605" w="6088">
                  <a:moveTo>
                    <a:pt x="1" y="1"/>
                  </a:moveTo>
                  <a:lnTo>
                    <a:pt x="4719" y="6604"/>
                  </a:lnTo>
                  <a:lnTo>
                    <a:pt x="6088" y="6604"/>
                  </a:lnTo>
                  <a:lnTo>
                    <a:pt x="136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8" name="Google Shape;9318;p97"/>
            <p:cNvSpPr/>
            <p:nvPr/>
          </p:nvSpPr>
          <p:spPr>
            <a:xfrm>
              <a:off x="863499" y="1970906"/>
              <a:ext cx="155827" cy="173185"/>
            </a:xfrm>
            <a:custGeom>
              <a:rect b="b" l="l" r="r" t="t"/>
              <a:pathLst>
                <a:path extrusionOk="0" h="6595" w="5934">
                  <a:moveTo>
                    <a:pt x="192" y="1"/>
                  </a:moveTo>
                  <a:cubicBezTo>
                    <a:pt x="77" y="1"/>
                    <a:pt x="0" y="135"/>
                    <a:pt x="77" y="230"/>
                  </a:cubicBezTo>
                  <a:lnTo>
                    <a:pt x="4632" y="6595"/>
                  </a:lnTo>
                  <a:lnTo>
                    <a:pt x="5934" y="6595"/>
                  </a:lnTo>
                  <a:lnTo>
                    <a:pt x="1216"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19" name="Google Shape;9319;p97"/>
            <p:cNvSpPr/>
            <p:nvPr/>
          </p:nvSpPr>
          <p:spPr>
            <a:xfrm>
              <a:off x="1073080" y="2094302"/>
              <a:ext cx="35714" cy="49789"/>
            </a:xfrm>
            <a:custGeom>
              <a:rect b="b" l="l" r="r" t="t"/>
              <a:pathLst>
                <a:path extrusionOk="0" h="1896" w="1360">
                  <a:moveTo>
                    <a:pt x="738" y="1"/>
                  </a:moveTo>
                  <a:lnTo>
                    <a:pt x="1" y="1034"/>
                  </a:lnTo>
                  <a:lnTo>
                    <a:pt x="613" y="1896"/>
                  </a:lnTo>
                  <a:lnTo>
                    <a:pt x="1130" y="1187"/>
                  </a:lnTo>
                  <a:lnTo>
                    <a:pt x="1360" y="862"/>
                  </a:lnTo>
                  <a:lnTo>
                    <a:pt x="738"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0" name="Google Shape;9320;p97"/>
            <p:cNvSpPr/>
            <p:nvPr/>
          </p:nvSpPr>
          <p:spPr>
            <a:xfrm>
              <a:off x="1054987" y="2069171"/>
              <a:ext cx="37473" cy="52310"/>
            </a:xfrm>
            <a:custGeom>
              <a:rect b="b" l="l" r="r" t="t"/>
              <a:pathLst>
                <a:path extrusionOk="0" h="1992" w="1427">
                  <a:moveTo>
                    <a:pt x="747" y="1"/>
                  </a:moveTo>
                  <a:lnTo>
                    <a:pt x="1" y="1034"/>
                  </a:lnTo>
                  <a:lnTo>
                    <a:pt x="690" y="1991"/>
                  </a:lnTo>
                  <a:lnTo>
                    <a:pt x="1427" y="958"/>
                  </a:lnTo>
                  <a:lnTo>
                    <a:pt x="747"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1" name="Google Shape;9321;p97"/>
            <p:cNvSpPr/>
            <p:nvPr/>
          </p:nvSpPr>
          <p:spPr>
            <a:xfrm>
              <a:off x="1037156" y="2044040"/>
              <a:ext cx="37473" cy="52310"/>
            </a:xfrm>
            <a:custGeom>
              <a:rect b="b" l="l" r="r" t="t"/>
              <a:pathLst>
                <a:path extrusionOk="0" h="1992" w="1427">
                  <a:moveTo>
                    <a:pt x="737" y="1"/>
                  </a:moveTo>
                  <a:lnTo>
                    <a:pt x="0" y="1034"/>
                  </a:lnTo>
                  <a:lnTo>
                    <a:pt x="680" y="1991"/>
                  </a:lnTo>
                  <a:lnTo>
                    <a:pt x="1426" y="958"/>
                  </a:lnTo>
                  <a:lnTo>
                    <a:pt x="73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2" name="Google Shape;9322;p97"/>
            <p:cNvSpPr/>
            <p:nvPr/>
          </p:nvSpPr>
          <p:spPr>
            <a:xfrm>
              <a:off x="924317" y="2114890"/>
              <a:ext cx="225442" cy="220033"/>
            </a:xfrm>
            <a:custGeom>
              <a:rect b="b" l="l" r="r" t="t"/>
              <a:pathLst>
                <a:path extrusionOk="0" h="8379" w="8585">
                  <a:moveTo>
                    <a:pt x="4293" y="0"/>
                  </a:moveTo>
                  <a:cubicBezTo>
                    <a:pt x="4122" y="0"/>
                    <a:pt x="3952" y="65"/>
                    <a:pt x="3819" y="193"/>
                  </a:cubicBezTo>
                  <a:cubicBezTo>
                    <a:pt x="3689" y="323"/>
                    <a:pt x="3514" y="391"/>
                    <a:pt x="3340" y="391"/>
                  </a:cubicBezTo>
                  <a:cubicBezTo>
                    <a:pt x="3259" y="391"/>
                    <a:pt x="3177" y="376"/>
                    <a:pt x="3101" y="346"/>
                  </a:cubicBezTo>
                  <a:cubicBezTo>
                    <a:pt x="3020" y="315"/>
                    <a:pt x="2937" y="301"/>
                    <a:pt x="2855" y="301"/>
                  </a:cubicBezTo>
                  <a:cubicBezTo>
                    <a:pt x="2581" y="301"/>
                    <a:pt x="2324" y="465"/>
                    <a:pt x="2221" y="738"/>
                  </a:cubicBezTo>
                  <a:cubicBezTo>
                    <a:pt x="2125" y="987"/>
                    <a:pt x="1886" y="1159"/>
                    <a:pt x="1627" y="1169"/>
                  </a:cubicBezTo>
                  <a:cubicBezTo>
                    <a:pt x="1245" y="1188"/>
                    <a:pt x="957" y="1514"/>
                    <a:pt x="986" y="1887"/>
                  </a:cubicBezTo>
                  <a:cubicBezTo>
                    <a:pt x="996" y="2155"/>
                    <a:pt x="852" y="2404"/>
                    <a:pt x="613" y="2528"/>
                  </a:cubicBezTo>
                  <a:cubicBezTo>
                    <a:pt x="278" y="2700"/>
                    <a:pt x="144" y="3102"/>
                    <a:pt x="316" y="3437"/>
                  </a:cubicBezTo>
                  <a:cubicBezTo>
                    <a:pt x="441" y="3676"/>
                    <a:pt x="402" y="3963"/>
                    <a:pt x="240" y="4174"/>
                  </a:cubicBezTo>
                  <a:cubicBezTo>
                    <a:pt x="0" y="4461"/>
                    <a:pt x="48" y="4892"/>
                    <a:pt x="345" y="5131"/>
                  </a:cubicBezTo>
                  <a:cubicBezTo>
                    <a:pt x="546" y="5294"/>
                    <a:pt x="632" y="5571"/>
                    <a:pt x="565" y="5830"/>
                  </a:cubicBezTo>
                  <a:cubicBezTo>
                    <a:pt x="469" y="6193"/>
                    <a:pt x="689" y="6557"/>
                    <a:pt x="1044" y="6662"/>
                  </a:cubicBezTo>
                  <a:cubicBezTo>
                    <a:pt x="1302" y="6729"/>
                    <a:pt x="1493" y="6940"/>
                    <a:pt x="1541" y="7208"/>
                  </a:cubicBezTo>
                  <a:cubicBezTo>
                    <a:pt x="1593" y="7545"/>
                    <a:pt x="1879" y="7781"/>
                    <a:pt x="2209" y="7781"/>
                  </a:cubicBezTo>
                  <a:cubicBezTo>
                    <a:pt x="2245" y="7781"/>
                    <a:pt x="2280" y="7778"/>
                    <a:pt x="2316" y="7772"/>
                  </a:cubicBezTo>
                  <a:cubicBezTo>
                    <a:pt x="2349" y="7768"/>
                    <a:pt x="2382" y="7765"/>
                    <a:pt x="2415" y="7765"/>
                  </a:cubicBezTo>
                  <a:cubicBezTo>
                    <a:pt x="2641" y="7765"/>
                    <a:pt x="2861" y="7877"/>
                    <a:pt x="2986" y="8069"/>
                  </a:cubicBezTo>
                  <a:cubicBezTo>
                    <a:pt x="3120" y="8270"/>
                    <a:pt x="3336" y="8378"/>
                    <a:pt x="3556" y="8378"/>
                  </a:cubicBezTo>
                  <a:cubicBezTo>
                    <a:pt x="3682" y="8378"/>
                    <a:pt x="3809" y="8343"/>
                    <a:pt x="3924" y="8270"/>
                  </a:cubicBezTo>
                  <a:cubicBezTo>
                    <a:pt x="4039" y="8198"/>
                    <a:pt x="4168" y="8162"/>
                    <a:pt x="4296" y="8162"/>
                  </a:cubicBezTo>
                  <a:cubicBezTo>
                    <a:pt x="4424" y="8162"/>
                    <a:pt x="4551" y="8198"/>
                    <a:pt x="4661" y="8270"/>
                  </a:cubicBezTo>
                  <a:cubicBezTo>
                    <a:pt x="4776" y="8343"/>
                    <a:pt x="4904" y="8378"/>
                    <a:pt x="5031" y="8378"/>
                  </a:cubicBezTo>
                  <a:cubicBezTo>
                    <a:pt x="5254" y="8378"/>
                    <a:pt x="5471" y="8270"/>
                    <a:pt x="5599" y="8069"/>
                  </a:cubicBezTo>
                  <a:cubicBezTo>
                    <a:pt x="5733" y="7877"/>
                    <a:pt x="5946" y="7765"/>
                    <a:pt x="6177" y="7765"/>
                  </a:cubicBezTo>
                  <a:cubicBezTo>
                    <a:pt x="6210" y="7765"/>
                    <a:pt x="6244" y="7768"/>
                    <a:pt x="6278" y="7772"/>
                  </a:cubicBezTo>
                  <a:cubicBezTo>
                    <a:pt x="6314" y="7778"/>
                    <a:pt x="6349" y="7781"/>
                    <a:pt x="6383" y="7781"/>
                  </a:cubicBezTo>
                  <a:cubicBezTo>
                    <a:pt x="6706" y="7781"/>
                    <a:pt x="6993" y="7545"/>
                    <a:pt x="7054" y="7208"/>
                  </a:cubicBezTo>
                  <a:cubicBezTo>
                    <a:pt x="7102" y="6949"/>
                    <a:pt x="7293" y="6739"/>
                    <a:pt x="7542" y="6672"/>
                  </a:cubicBezTo>
                  <a:cubicBezTo>
                    <a:pt x="7905" y="6576"/>
                    <a:pt x="8116" y="6203"/>
                    <a:pt x="8020" y="5839"/>
                  </a:cubicBezTo>
                  <a:cubicBezTo>
                    <a:pt x="7953" y="5581"/>
                    <a:pt x="8039" y="5313"/>
                    <a:pt x="8250" y="5141"/>
                  </a:cubicBezTo>
                  <a:cubicBezTo>
                    <a:pt x="8547" y="4901"/>
                    <a:pt x="8585" y="4471"/>
                    <a:pt x="8355" y="4184"/>
                  </a:cubicBezTo>
                  <a:cubicBezTo>
                    <a:pt x="8183" y="3973"/>
                    <a:pt x="8154" y="3686"/>
                    <a:pt x="8279" y="3447"/>
                  </a:cubicBezTo>
                  <a:cubicBezTo>
                    <a:pt x="8441" y="3112"/>
                    <a:pt x="8307" y="2710"/>
                    <a:pt x="7982" y="2538"/>
                  </a:cubicBezTo>
                  <a:cubicBezTo>
                    <a:pt x="7743" y="2413"/>
                    <a:pt x="7599" y="2164"/>
                    <a:pt x="7609" y="1896"/>
                  </a:cubicBezTo>
                  <a:cubicBezTo>
                    <a:pt x="7628" y="1523"/>
                    <a:pt x="7341" y="1198"/>
                    <a:pt x="6968" y="1179"/>
                  </a:cubicBezTo>
                  <a:cubicBezTo>
                    <a:pt x="6700" y="1169"/>
                    <a:pt x="6470" y="997"/>
                    <a:pt x="6374" y="748"/>
                  </a:cubicBezTo>
                  <a:cubicBezTo>
                    <a:pt x="6264" y="475"/>
                    <a:pt x="6005" y="310"/>
                    <a:pt x="5735" y="310"/>
                  </a:cubicBezTo>
                  <a:cubicBezTo>
                    <a:pt x="5654" y="310"/>
                    <a:pt x="5573" y="325"/>
                    <a:pt x="5494" y="356"/>
                  </a:cubicBezTo>
                  <a:cubicBezTo>
                    <a:pt x="5414" y="386"/>
                    <a:pt x="5332" y="401"/>
                    <a:pt x="5251" y="401"/>
                  </a:cubicBezTo>
                  <a:cubicBezTo>
                    <a:pt x="5077" y="401"/>
                    <a:pt x="4906" y="333"/>
                    <a:pt x="4776" y="202"/>
                  </a:cubicBezTo>
                  <a:cubicBezTo>
                    <a:pt x="4641" y="67"/>
                    <a:pt x="4467" y="0"/>
                    <a:pt x="4293"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3" name="Google Shape;9323;p97"/>
            <p:cNvSpPr/>
            <p:nvPr/>
          </p:nvSpPr>
          <p:spPr>
            <a:xfrm>
              <a:off x="1020822" y="2115100"/>
              <a:ext cx="128937" cy="219822"/>
            </a:xfrm>
            <a:custGeom>
              <a:rect b="b" l="l" r="r" t="t"/>
              <a:pathLst>
                <a:path extrusionOk="0" h="8371" w="4910">
                  <a:moveTo>
                    <a:pt x="622" y="1"/>
                  </a:moveTo>
                  <a:cubicBezTo>
                    <a:pt x="450" y="1"/>
                    <a:pt x="278" y="65"/>
                    <a:pt x="144" y="194"/>
                  </a:cubicBezTo>
                  <a:cubicBezTo>
                    <a:pt x="96" y="242"/>
                    <a:pt x="48" y="281"/>
                    <a:pt x="0" y="309"/>
                  </a:cubicBezTo>
                  <a:cubicBezTo>
                    <a:pt x="101" y="365"/>
                    <a:pt x="214" y="395"/>
                    <a:pt x="327" y="395"/>
                  </a:cubicBezTo>
                  <a:cubicBezTo>
                    <a:pt x="408" y="395"/>
                    <a:pt x="489" y="379"/>
                    <a:pt x="565" y="348"/>
                  </a:cubicBezTo>
                  <a:cubicBezTo>
                    <a:pt x="643" y="320"/>
                    <a:pt x="722" y="307"/>
                    <a:pt x="800" y="307"/>
                  </a:cubicBezTo>
                  <a:cubicBezTo>
                    <a:pt x="1076" y="307"/>
                    <a:pt x="1333" y="471"/>
                    <a:pt x="1445" y="740"/>
                  </a:cubicBezTo>
                  <a:cubicBezTo>
                    <a:pt x="1541" y="989"/>
                    <a:pt x="1771" y="1161"/>
                    <a:pt x="2039" y="1171"/>
                  </a:cubicBezTo>
                  <a:cubicBezTo>
                    <a:pt x="2412" y="1190"/>
                    <a:pt x="2699" y="1515"/>
                    <a:pt x="2680" y="1888"/>
                  </a:cubicBezTo>
                  <a:cubicBezTo>
                    <a:pt x="2670" y="2156"/>
                    <a:pt x="2814" y="2405"/>
                    <a:pt x="3053" y="2520"/>
                  </a:cubicBezTo>
                  <a:cubicBezTo>
                    <a:pt x="3388" y="2692"/>
                    <a:pt x="3522" y="3104"/>
                    <a:pt x="3350" y="3439"/>
                  </a:cubicBezTo>
                  <a:cubicBezTo>
                    <a:pt x="3226" y="3678"/>
                    <a:pt x="3264" y="3955"/>
                    <a:pt x="3427" y="4166"/>
                  </a:cubicBezTo>
                  <a:cubicBezTo>
                    <a:pt x="3666" y="4463"/>
                    <a:pt x="3618" y="4893"/>
                    <a:pt x="3331" y="5123"/>
                  </a:cubicBezTo>
                  <a:cubicBezTo>
                    <a:pt x="3120" y="5295"/>
                    <a:pt x="3034" y="5573"/>
                    <a:pt x="3101" y="5831"/>
                  </a:cubicBezTo>
                  <a:cubicBezTo>
                    <a:pt x="3197" y="6185"/>
                    <a:pt x="2977" y="6559"/>
                    <a:pt x="2623" y="6654"/>
                  </a:cubicBezTo>
                  <a:cubicBezTo>
                    <a:pt x="2364" y="6721"/>
                    <a:pt x="2163" y="6932"/>
                    <a:pt x="2125" y="7200"/>
                  </a:cubicBezTo>
                  <a:cubicBezTo>
                    <a:pt x="2064" y="7537"/>
                    <a:pt x="1777" y="7773"/>
                    <a:pt x="1447" y="7773"/>
                  </a:cubicBezTo>
                  <a:cubicBezTo>
                    <a:pt x="1412" y="7773"/>
                    <a:pt x="1376" y="7770"/>
                    <a:pt x="1340" y="7764"/>
                  </a:cubicBezTo>
                  <a:cubicBezTo>
                    <a:pt x="1307" y="7760"/>
                    <a:pt x="1274" y="7757"/>
                    <a:pt x="1241" y="7757"/>
                  </a:cubicBezTo>
                  <a:cubicBezTo>
                    <a:pt x="1015" y="7757"/>
                    <a:pt x="796" y="7869"/>
                    <a:pt x="670" y="8061"/>
                  </a:cubicBezTo>
                  <a:cubicBezTo>
                    <a:pt x="651" y="8099"/>
                    <a:pt x="622" y="8128"/>
                    <a:pt x="603" y="8157"/>
                  </a:cubicBezTo>
                  <a:cubicBezTo>
                    <a:pt x="617" y="8156"/>
                    <a:pt x="630" y="8155"/>
                    <a:pt x="644" y="8155"/>
                  </a:cubicBezTo>
                  <a:cubicBezTo>
                    <a:pt x="764" y="8155"/>
                    <a:pt x="883" y="8193"/>
                    <a:pt x="986" y="8262"/>
                  </a:cubicBezTo>
                  <a:cubicBezTo>
                    <a:pt x="1101" y="8335"/>
                    <a:pt x="1229" y="8370"/>
                    <a:pt x="1356" y="8370"/>
                  </a:cubicBezTo>
                  <a:cubicBezTo>
                    <a:pt x="1579" y="8370"/>
                    <a:pt x="1796" y="8262"/>
                    <a:pt x="1924" y="8061"/>
                  </a:cubicBezTo>
                  <a:cubicBezTo>
                    <a:pt x="2058" y="7869"/>
                    <a:pt x="2271" y="7757"/>
                    <a:pt x="2502" y="7757"/>
                  </a:cubicBezTo>
                  <a:cubicBezTo>
                    <a:pt x="2535" y="7757"/>
                    <a:pt x="2569" y="7760"/>
                    <a:pt x="2603" y="7764"/>
                  </a:cubicBezTo>
                  <a:cubicBezTo>
                    <a:pt x="2639" y="7770"/>
                    <a:pt x="2674" y="7773"/>
                    <a:pt x="2708" y="7773"/>
                  </a:cubicBezTo>
                  <a:cubicBezTo>
                    <a:pt x="3031" y="7773"/>
                    <a:pt x="3318" y="7537"/>
                    <a:pt x="3379" y="7200"/>
                  </a:cubicBezTo>
                  <a:cubicBezTo>
                    <a:pt x="3417" y="6932"/>
                    <a:pt x="3608" y="6721"/>
                    <a:pt x="3867" y="6654"/>
                  </a:cubicBezTo>
                  <a:cubicBezTo>
                    <a:pt x="4230" y="6549"/>
                    <a:pt x="4441" y="6185"/>
                    <a:pt x="4345" y="5822"/>
                  </a:cubicBezTo>
                  <a:cubicBezTo>
                    <a:pt x="4278" y="5563"/>
                    <a:pt x="4364" y="5286"/>
                    <a:pt x="4575" y="5123"/>
                  </a:cubicBezTo>
                  <a:cubicBezTo>
                    <a:pt x="4862" y="4884"/>
                    <a:pt x="4910" y="4463"/>
                    <a:pt x="4680" y="4166"/>
                  </a:cubicBezTo>
                  <a:cubicBezTo>
                    <a:pt x="4508" y="3955"/>
                    <a:pt x="4479" y="3678"/>
                    <a:pt x="4604" y="3439"/>
                  </a:cubicBezTo>
                  <a:cubicBezTo>
                    <a:pt x="4766" y="3104"/>
                    <a:pt x="4632" y="2692"/>
                    <a:pt x="4307" y="2520"/>
                  </a:cubicBezTo>
                  <a:cubicBezTo>
                    <a:pt x="4068" y="2405"/>
                    <a:pt x="3924" y="2156"/>
                    <a:pt x="3934" y="1888"/>
                  </a:cubicBezTo>
                  <a:cubicBezTo>
                    <a:pt x="3953" y="1506"/>
                    <a:pt x="3666" y="1190"/>
                    <a:pt x="3293" y="1171"/>
                  </a:cubicBezTo>
                  <a:cubicBezTo>
                    <a:pt x="3025" y="1151"/>
                    <a:pt x="2795" y="989"/>
                    <a:pt x="2699" y="740"/>
                  </a:cubicBezTo>
                  <a:cubicBezTo>
                    <a:pt x="2588" y="473"/>
                    <a:pt x="2333" y="303"/>
                    <a:pt x="2058" y="303"/>
                  </a:cubicBezTo>
                  <a:cubicBezTo>
                    <a:pt x="1979" y="303"/>
                    <a:pt x="1898" y="317"/>
                    <a:pt x="1819" y="348"/>
                  </a:cubicBezTo>
                  <a:cubicBezTo>
                    <a:pt x="1739" y="378"/>
                    <a:pt x="1657" y="393"/>
                    <a:pt x="1576" y="393"/>
                  </a:cubicBezTo>
                  <a:cubicBezTo>
                    <a:pt x="1402" y="393"/>
                    <a:pt x="1231" y="325"/>
                    <a:pt x="1101" y="194"/>
                  </a:cubicBezTo>
                  <a:cubicBezTo>
                    <a:pt x="967" y="65"/>
                    <a:pt x="795" y="1"/>
                    <a:pt x="622"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4" name="Google Shape;9324;p97"/>
            <p:cNvSpPr/>
            <p:nvPr/>
          </p:nvSpPr>
          <p:spPr>
            <a:xfrm>
              <a:off x="953964" y="2141806"/>
              <a:ext cx="166147" cy="166147"/>
            </a:xfrm>
            <a:custGeom>
              <a:rect b="b" l="l" r="r" t="t"/>
              <a:pathLst>
                <a:path extrusionOk="0" h="6327" w="6327">
                  <a:moveTo>
                    <a:pt x="3168" y="0"/>
                  </a:moveTo>
                  <a:cubicBezTo>
                    <a:pt x="1417" y="0"/>
                    <a:pt x="1" y="1417"/>
                    <a:pt x="1" y="3168"/>
                  </a:cubicBezTo>
                  <a:cubicBezTo>
                    <a:pt x="1" y="4910"/>
                    <a:pt x="1417" y="6326"/>
                    <a:pt x="3168" y="6326"/>
                  </a:cubicBezTo>
                  <a:cubicBezTo>
                    <a:pt x="4910" y="6326"/>
                    <a:pt x="6327" y="4910"/>
                    <a:pt x="6327" y="3168"/>
                  </a:cubicBezTo>
                  <a:cubicBezTo>
                    <a:pt x="6327" y="1417"/>
                    <a:pt x="4910" y="0"/>
                    <a:pt x="3168" y="0"/>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5" name="Google Shape;9325;p97"/>
            <p:cNvSpPr/>
            <p:nvPr/>
          </p:nvSpPr>
          <p:spPr>
            <a:xfrm>
              <a:off x="1020560" y="2141806"/>
              <a:ext cx="104068" cy="166252"/>
            </a:xfrm>
            <a:custGeom>
              <a:rect b="b" l="l" r="r" t="t"/>
              <a:pathLst>
                <a:path extrusionOk="0" h="6331" w="3963">
                  <a:moveTo>
                    <a:pt x="632" y="0"/>
                  </a:moveTo>
                  <a:cubicBezTo>
                    <a:pt x="422" y="0"/>
                    <a:pt x="211" y="20"/>
                    <a:pt x="1" y="67"/>
                  </a:cubicBezTo>
                  <a:cubicBezTo>
                    <a:pt x="1475" y="364"/>
                    <a:pt x="2537" y="1656"/>
                    <a:pt x="2537" y="3168"/>
                  </a:cubicBezTo>
                  <a:cubicBezTo>
                    <a:pt x="2537" y="4671"/>
                    <a:pt x="1475" y="5963"/>
                    <a:pt x="1" y="6269"/>
                  </a:cubicBezTo>
                  <a:cubicBezTo>
                    <a:pt x="210" y="6310"/>
                    <a:pt x="419" y="6330"/>
                    <a:pt x="624" y="6330"/>
                  </a:cubicBezTo>
                  <a:cubicBezTo>
                    <a:pt x="2218" y="6330"/>
                    <a:pt x="3610" y="5129"/>
                    <a:pt x="3772" y="3484"/>
                  </a:cubicBezTo>
                  <a:cubicBezTo>
                    <a:pt x="3963" y="1618"/>
                    <a:pt x="2499" y="0"/>
                    <a:pt x="63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6" name="Google Shape;9326;p97"/>
            <p:cNvSpPr/>
            <p:nvPr/>
          </p:nvSpPr>
          <p:spPr>
            <a:xfrm>
              <a:off x="1020560" y="2187551"/>
              <a:ext cx="20378" cy="74657"/>
            </a:xfrm>
            <a:custGeom>
              <a:rect b="b" l="l" r="r" t="t"/>
              <a:pathLst>
                <a:path extrusionOk="0" h="2843" w="776">
                  <a:moveTo>
                    <a:pt x="594" y="0"/>
                  </a:moveTo>
                  <a:cubicBezTo>
                    <a:pt x="556" y="0"/>
                    <a:pt x="518" y="10"/>
                    <a:pt x="489" y="48"/>
                  </a:cubicBezTo>
                  <a:lnTo>
                    <a:pt x="87" y="431"/>
                  </a:lnTo>
                  <a:cubicBezTo>
                    <a:pt x="30" y="469"/>
                    <a:pt x="1" y="527"/>
                    <a:pt x="1" y="594"/>
                  </a:cubicBezTo>
                  <a:cubicBezTo>
                    <a:pt x="1" y="680"/>
                    <a:pt x="58" y="747"/>
                    <a:pt x="144" y="756"/>
                  </a:cubicBezTo>
                  <a:cubicBezTo>
                    <a:pt x="173" y="756"/>
                    <a:pt x="202" y="747"/>
                    <a:pt x="230" y="718"/>
                  </a:cubicBezTo>
                  <a:lnTo>
                    <a:pt x="364" y="546"/>
                  </a:lnTo>
                  <a:lnTo>
                    <a:pt x="364" y="2709"/>
                  </a:lnTo>
                  <a:cubicBezTo>
                    <a:pt x="364" y="2795"/>
                    <a:pt x="470" y="2843"/>
                    <a:pt x="575" y="2843"/>
                  </a:cubicBezTo>
                  <a:cubicBezTo>
                    <a:pt x="671" y="2843"/>
                    <a:pt x="776" y="2795"/>
                    <a:pt x="776" y="2709"/>
                  </a:cubicBezTo>
                  <a:lnTo>
                    <a:pt x="776" y="134"/>
                  </a:lnTo>
                  <a:cubicBezTo>
                    <a:pt x="776" y="48"/>
                    <a:pt x="680" y="0"/>
                    <a:pt x="594"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27" name="Google Shape;9327;p97"/>
          <p:cNvGrpSpPr/>
          <p:nvPr/>
        </p:nvGrpSpPr>
        <p:grpSpPr>
          <a:xfrm>
            <a:off x="1735604" y="1814106"/>
            <a:ext cx="364436" cy="364174"/>
            <a:chOff x="1749879" y="1970906"/>
            <a:chExt cx="364436" cy="364174"/>
          </a:xfrm>
        </p:grpSpPr>
        <p:sp>
          <p:nvSpPr>
            <p:cNvPr id="9328" name="Google Shape;9328;p97"/>
            <p:cNvSpPr/>
            <p:nvPr/>
          </p:nvSpPr>
          <p:spPr>
            <a:xfrm>
              <a:off x="1750141" y="1970906"/>
              <a:ext cx="276124" cy="181982"/>
            </a:xfrm>
            <a:custGeom>
              <a:rect b="b" l="l" r="r" t="t"/>
              <a:pathLst>
                <a:path extrusionOk="0" h="6930" w="10515">
                  <a:moveTo>
                    <a:pt x="900" y="1"/>
                  </a:moveTo>
                  <a:cubicBezTo>
                    <a:pt x="402" y="1"/>
                    <a:pt x="0" y="403"/>
                    <a:pt x="0" y="900"/>
                  </a:cubicBezTo>
                  <a:lnTo>
                    <a:pt x="0" y="6709"/>
                  </a:lnTo>
                  <a:cubicBezTo>
                    <a:pt x="0" y="6834"/>
                    <a:pt x="96" y="6930"/>
                    <a:pt x="221" y="6930"/>
                  </a:cubicBezTo>
                  <a:lnTo>
                    <a:pt x="2460" y="6930"/>
                  </a:lnTo>
                  <a:cubicBezTo>
                    <a:pt x="2709" y="6930"/>
                    <a:pt x="2910" y="6729"/>
                    <a:pt x="2910" y="6480"/>
                  </a:cubicBezTo>
                  <a:lnTo>
                    <a:pt x="2910" y="6039"/>
                  </a:lnTo>
                  <a:cubicBezTo>
                    <a:pt x="2910" y="5848"/>
                    <a:pt x="2824" y="5657"/>
                    <a:pt x="2680" y="5532"/>
                  </a:cubicBezTo>
                  <a:cubicBezTo>
                    <a:pt x="1790" y="4805"/>
                    <a:pt x="2307" y="3360"/>
                    <a:pt x="3455" y="3350"/>
                  </a:cubicBezTo>
                  <a:cubicBezTo>
                    <a:pt x="4604" y="3350"/>
                    <a:pt x="5140" y="4786"/>
                    <a:pt x="4259" y="5523"/>
                  </a:cubicBezTo>
                  <a:cubicBezTo>
                    <a:pt x="4106" y="5647"/>
                    <a:pt x="4020" y="5839"/>
                    <a:pt x="4020" y="6030"/>
                  </a:cubicBezTo>
                  <a:lnTo>
                    <a:pt x="4020" y="6489"/>
                  </a:lnTo>
                  <a:cubicBezTo>
                    <a:pt x="4020" y="6729"/>
                    <a:pt x="4221" y="6930"/>
                    <a:pt x="4470" y="6930"/>
                  </a:cubicBezTo>
                  <a:lnTo>
                    <a:pt x="6929" y="6930"/>
                  </a:lnTo>
                  <a:lnTo>
                    <a:pt x="6929" y="4470"/>
                  </a:lnTo>
                  <a:cubicBezTo>
                    <a:pt x="6929" y="4221"/>
                    <a:pt x="7130" y="4030"/>
                    <a:pt x="7379" y="4030"/>
                  </a:cubicBezTo>
                  <a:lnTo>
                    <a:pt x="7838" y="4030"/>
                  </a:lnTo>
                  <a:cubicBezTo>
                    <a:pt x="7848" y="4029"/>
                    <a:pt x="7858" y="4029"/>
                    <a:pt x="7867" y="4029"/>
                  </a:cubicBezTo>
                  <a:cubicBezTo>
                    <a:pt x="8048" y="4029"/>
                    <a:pt x="8218" y="4114"/>
                    <a:pt x="8336" y="4259"/>
                  </a:cubicBezTo>
                  <a:cubicBezTo>
                    <a:pt x="8594" y="4564"/>
                    <a:pt x="8935" y="4700"/>
                    <a:pt x="9270" y="4700"/>
                  </a:cubicBezTo>
                  <a:cubicBezTo>
                    <a:pt x="9903" y="4700"/>
                    <a:pt x="10515" y="4213"/>
                    <a:pt x="10509" y="3456"/>
                  </a:cubicBezTo>
                  <a:cubicBezTo>
                    <a:pt x="10509" y="2711"/>
                    <a:pt x="9902" y="2236"/>
                    <a:pt x="9277" y="2236"/>
                  </a:cubicBezTo>
                  <a:cubicBezTo>
                    <a:pt x="8937" y="2236"/>
                    <a:pt x="8592" y="2377"/>
                    <a:pt x="8336" y="2690"/>
                  </a:cubicBezTo>
                  <a:cubicBezTo>
                    <a:pt x="8202" y="2833"/>
                    <a:pt x="8020" y="2910"/>
                    <a:pt x="7829" y="2910"/>
                  </a:cubicBezTo>
                  <a:lnTo>
                    <a:pt x="7379" y="2910"/>
                  </a:lnTo>
                  <a:cubicBezTo>
                    <a:pt x="7130" y="2910"/>
                    <a:pt x="6929" y="2709"/>
                    <a:pt x="6929" y="2460"/>
                  </a:cubicBezTo>
                  <a:lnTo>
                    <a:pt x="6929" y="221"/>
                  </a:lnTo>
                  <a:cubicBezTo>
                    <a:pt x="6929" y="106"/>
                    <a:pt x="6834" y="1"/>
                    <a:pt x="6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29" name="Google Shape;9329;p97"/>
            <p:cNvSpPr/>
            <p:nvPr/>
          </p:nvSpPr>
          <p:spPr>
            <a:xfrm>
              <a:off x="1932097" y="1970906"/>
              <a:ext cx="182218" cy="275966"/>
            </a:xfrm>
            <a:custGeom>
              <a:rect b="b" l="l" r="r" t="t"/>
              <a:pathLst>
                <a:path extrusionOk="0" h="10509" w="6939">
                  <a:moveTo>
                    <a:pt x="230" y="1"/>
                  </a:moveTo>
                  <a:cubicBezTo>
                    <a:pt x="106" y="1"/>
                    <a:pt x="0" y="96"/>
                    <a:pt x="0" y="221"/>
                  </a:cubicBezTo>
                  <a:lnTo>
                    <a:pt x="0" y="2460"/>
                  </a:lnTo>
                  <a:cubicBezTo>
                    <a:pt x="0" y="2709"/>
                    <a:pt x="201" y="2910"/>
                    <a:pt x="450" y="2910"/>
                  </a:cubicBezTo>
                  <a:lnTo>
                    <a:pt x="900" y="2910"/>
                  </a:lnTo>
                  <a:cubicBezTo>
                    <a:pt x="1091" y="2910"/>
                    <a:pt x="1273" y="2833"/>
                    <a:pt x="1407" y="2690"/>
                  </a:cubicBezTo>
                  <a:cubicBezTo>
                    <a:pt x="1663" y="2377"/>
                    <a:pt x="2008" y="2236"/>
                    <a:pt x="2348" y="2236"/>
                  </a:cubicBezTo>
                  <a:cubicBezTo>
                    <a:pt x="2973" y="2236"/>
                    <a:pt x="3580" y="2711"/>
                    <a:pt x="3580" y="3456"/>
                  </a:cubicBezTo>
                  <a:cubicBezTo>
                    <a:pt x="3586" y="4213"/>
                    <a:pt x="2974" y="4700"/>
                    <a:pt x="2341" y="4700"/>
                  </a:cubicBezTo>
                  <a:cubicBezTo>
                    <a:pt x="2006" y="4700"/>
                    <a:pt x="1665" y="4564"/>
                    <a:pt x="1407" y="4259"/>
                  </a:cubicBezTo>
                  <a:cubicBezTo>
                    <a:pt x="1289" y="4114"/>
                    <a:pt x="1119" y="4029"/>
                    <a:pt x="938" y="4029"/>
                  </a:cubicBezTo>
                  <a:cubicBezTo>
                    <a:pt x="929" y="4029"/>
                    <a:pt x="919" y="4029"/>
                    <a:pt x="909" y="4030"/>
                  </a:cubicBezTo>
                  <a:lnTo>
                    <a:pt x="450" y="4030"/>
                  </a:lnTo>
                  <a:cubicBezTo>
                    <a:pt x="201" y="4030"/>
                    <a:pt x="0" y="4221"/>
                    <a:pt x="0" y="4470"/>
                  </a:cubicBezTo>
                  <a:lnTo>
                    <a:pt x="0" y="6930"/>
                  </a:lnTo>
                  <a:lnTo>
                    <a:pt x="2469" y="6930"/>
                  </a:lnTo>
                  <a:cubicBezTo>
                    <a:pt x="2718" y="6930"/>
                    <a:pt x="2919" y="7130"/>
                    <a:pt x="2919" y="7379"/>
                  </a:cubicBezTo>
                  <a:lnTo>
                    <a:pt x="2919" y="7839"/>
                  </a:lnTo>
                  <a:cubicBezTo>
                    <a:pt x="2919" y="8030"/>
                    <a:pt x="2833" y="8212"/>
                    <a:pt x="2680" y="8346"/>
                  </a:cubicBezTo>
                  <a:cubicBezTo>
                    <a:pt x="1802" y="9080"/>
                    <a:pt x="2322" y="10509"/>
                    <a:pt x="3472" y="10509"/>
                  </a:cubicBezTo>
                  <a:cubicBezTo>
                    <a:pt x="3476" y="10509"/>
                    <a:pt x="3480" y="10509"/>
                    <a:pt x="3484" y="10509"/>
                  </a:cubicBezTo>
                  <a:cubicBezTo>
                    <a:pt x="4632" y="10509"/>
                    <a:pt x="5140" y="9064"/>
                    <a:pt x="4259" y="8336"/>
                  </a:cubicBezTo>
                  <a:cubicBezTo>
                    <a:pt x="4106" y="8202"/>
                    <a:pt x="4029" y="8021"/>
                    <a:pt x="4029" y="7829"/>
                  </a:cubicBezTo>
                  <a:lnTo>
                    <a:pt x="4029" y="7379"/>
                  </a:lnTo>
                  <a:cubicBezTo>
                    <a:pt x="4029" y="7130"/>
                    <a:pt x="4230" y="6930"/>
                    <a:pt x="4479" y="6930"/>
                  </a:cubicBezTo>
                  <a:lnTo>
                    <a:pt x="6709" y="6930"/>
                  </a:lnTo>
                  <a:cubicBezTo>
                    <a:pt x="6833" y="6930"/>
                    <a:pt x="6939" y="6834"/>
                    <a:pt x="6939" y="6709"/>
                  </a:cubicBezTo>
                  <a:lnTo>
                    <a:pt x="6939" y="891"/>
                  </a:lnTo>
                  <a:cubicBezTo>
                    <a:pt x="6939" y="403"/>
                    <a:pt x="6537" y="1"/>
                    <a:pt x="603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0" name="Google Shape;9330;p97"/>
            <p:cNvSpPr/>
            <p:nvPr/>
          </p:nvSpPr>
          <p:spPr>
            <a:xfrm>
              <a:off x="1838086" y="2152862"/>
              <a:ext cx="276229" cy="182218"/>
            </a:xfrm>
            <a:custGeom>
              <a:rect b="b" l="l" r="r" t="t"/>
              <a:pathLst>
                <a:path extrusionOk="0" h="6939" w="10519">
                  <a:moveTo>
                    <a:pt x="3580" y="1"/>
                  </a:moveTo>
                  <a:lnTo>
                    <a:pt x="3580" y="2460"/>
                  </a:lnTo>
                  <a:cubicBezTo>
                    <a:pt x="3580" y="2709"/>
                    <a:pt x="3379" y="2910"/>
                    <a:pt x="3140" y="2910"/>
                  </a:cubicBezTo>
                  <a:lnTo>
                    <a:pt x="2681" y="2910"/>
                  </a:lnTo>
                  <a:cubicBezTo>
                    <a:pt x="2489" y="2910"/>
                    <a:pt x="2298" y="2824"/>
                    <a:pt x="2173" y="2680"/>
                  </a:cubicBezTo>
                  <a:cubicBezTo>
                    <a:pt x="1918" y="2375"/>
                    <a:pt x="1579" y="2239"/>
                    <a:pt x="1245" y="2239"/>
                  </a:cubicBezTo>
                  <a:cubicBezTo>
                    <a:pt x="614" y="2239"/>
                    <a:pt x="1" y="2724"/>
                    <a:pt x="1" y="3475"/>
                  </a:cubicBezTo>
                  <a:cubicBezTo>
                    <a:pt x="7" y="4221"/>
                    <a:pt x="620" y="4700"/>
                    <a:pt x="1248" y="4700"/>
                  </a:cubicBezTo>
                  <a:cubicBezTo>
                    <a:pt x="1586" y="4700"/>
                    <a:pt x="1928" y="4561"/>
                    <a:pt x="2183" y="4250"/>
                  </a:cubicBezTo>
                  <a:cubicBezTo>
                    <a:pt x="2301" y="4113"/>
                    <a:pt x="2480" y="4029"/>
                    <a:pt x="2661" y="4029"/>
                  </a:cubicBezTo>
                  <a:cubicBezTo>
                    <a:pt x="2671" y="4029"/>
                    <a:pt x="2681" y="4029"/>
                    <a:pt x="2690" y="4030"/>
                  </a:cubicBezTo>
                  <a:lnTo>
                    <a:pt x="3140" y="4030"/>
                  </a:lnTo>
                  <a:cubicBezTo>
                    <a:pt x="3379" y="4030"/>
                    <a:pt x="3580" y="4231"/>
                    <a:pt x="3580" y="4479"/>
                  </a:cubicBezTo>
                  <a:lnTo>
                    <a:pt x="3580" y="6709"/>
                  </a:lnTo>
                  <a:cubicBezTo>
                    <a:pt x="3580" y="6834"/>
                    <a:pt x="3686" y="6939"/>
                    <a:pt x="3800" y="6939"/>
                  </a:cubicBezTo>
                  <a:lnTo>
                    <a:pt x="9619" y="6939"/>
                  </a:lnTo>
                  <a:cubicBezTo>
                    <a:pt x="10117" y="6939"/>
                    <a:pt x="10519" y="6537"/>
                    <a:pt x="10519" y="6039"/>
                  </a:cubicBezTo>
                  <a:lnTo>
                    <a:pt x="10519" y="230"/>
                  </a:lnTo>
                  <a:cubicBezTo>
                    <a:pt x="10519" y="106"/>
                    <a:pt x="10413" y="1"/>
                    <a:pt x="10289" y="1"/>
                  </a:cubicBezTo>
                  <a:lnTo>
                    <a:pt x="8059" y="1"/>
                  </a:lnTo>
                  <a:cubicBezTo>
                    <a:pt x="7810" y="1"/>
                    <a:pt x="7609" y="201"/>
                    <a:pt x="7609" y="450"/>
                  </a:cubicBezTo>
                  <a:lnTo>
                    <a:pt x="7609" y="900"/>
                  </a:lnTo>
                  <a:cubicBezTo>
                    <a:pt x="7600" y="1092"/>
                    <a:pt x="7686" y="1273"/>
                    <a:pt x="7829" y="1407"/>
                  </a:cubicBezTo>
                  <a:cubicBezTo>
                    <a:pt x="8720" y="2135"/>
                    <a:pt x="8203" y="3580"/>
                    <a:pt x="7054" y="3580"/>
                  </a:cubicBezTo>
                  <a:cubicBezTo>
                    <a:pt x="7050" y="3580"/>
                    <a:pt x="7047" y="3580"/>
                    <a:pt x="7043" y="3580"/>
                  </a:cubicBezTo>
                  <a:cubicBezTo>
                    <a:pt x="5902" y="3580"/>
                    <a:pt x="5382" y="2151"/>
                    <a:pt x="6260" y="1417"/>
                  </a:cubicBezTo>
                  <a:cubicBezTo>
                    <a:pt x="6404" y="1283"/>
                    <a:pt x="6490" y="1101"/>
                    <a:pt x="6490" y="910"/>
                  </a:cubicBezTo>
                  <a:lnTo>
                    <a:pt x="6490" y="450"/>
                  </a:lnTo>
                  <a:cubicBezTo>
                    <a:pt x="6490" y="201"/>
                    <a:pt x="6289" y="1"/>
                    <a:pt x="6040"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1" name="Google Shape;9331;p97"/>
            <p:cNvSpPr/>
            <p:nvPr/>
          </p:nvSpPr>
          <p:spPr>
            <a:xfrm>
              <a:off x="1749879" y="2058877"/>
              <a:ext cx="182244" cy="276203"/>
            </a:xfrm>
            <a:custGeom>
              <a:rect b="b" l="l" r="r" t="t"/>
              <a:pathLst>
                <a:path extrusionOk="0" h="10518" w="6940">
                  <a:moveTo>
                    <a:pt x="3465" y="0"/>
                  </a:moveTo>
                  <a:cubicBezTo>
                    <a:pt x="2317" y="10"/>
                    <a:pt x="1810" y="1455"/>
                    <a:pt x="2700" y="2182"/>
                  </a:cubicBezTo>
                  <a:cubicBezTo>
                    <a:pt x="2843" y="2307"/>
                    <a:pt x="2920" y="2498"/>
                    <a:pt x="2920" y="2689"/>
                  </a:cubicBezTo>
                  <a:lnTo>
                    <a:pt x="2920" y="3139"/>
                  </a:lnTo>
                  <a:cubicBezTo>
                    <a:pt x="2920" y="3379"/>
                    <a:pt x="2719" y="3580"/>
                    <a:pt x="2470" y="3580"/>
                  </a:cubicBezTo>
                  <a:lnTo>
                    <a:pt x="231" y="3580"/>
                  </a:lnTo>
                  <a:cubicBezTo>
                    <a:pt x="106" y="3580"/>
                    <a:pt x="1" y="3685"/>
                    <a:pt x="1" y="3809"/>
                  </a:cubicBezTo>
                  <a:lnTo>
                    <a:pt x="1" y="9618"/>
                  </a:lnTo>
                  <a:cubicBezTo>
                    <a:pt x="1" y="10116"/>
                    <a:pt x="403" y="10518"/>
                    <a:pt x="900" y="10518"/>
                  </a:cubicBezTo>
                  <a:lnTo>
                    <a:pt x="6710" y="10518"/>
                  </a:lnTo>
                  <a:cubicBezTo>
                    <a:pt x="6834" y="10518"/>
                    <a:pt x="6939" y="10413"/>
                    <a:pt x="6939" y="10288"/>
                  </a:cubicBezTo>
                  <a:lnTo>
                    <a:pt x="6939" y="8058"/>
                  </a:lnTo>
                  <a:cubicBezTo>
                    <a:pt x="6939" y="7810"/>
                    <a:pt x="6738" y="7609"/>
                    <a:pt x="6489" y="7609"/>
                  </a:cubicBezTo>
                  <a:lnTo>
                    <a:pt x="6040" y="7609"/>
                  </a:lnTo>
                  <a:cubicBezTo>
                    <a:pt x="6030" y="7608"/>
                    <a:pt x="6020" y="7608"/>
                    <a:pt x="6011" y="7608"/>
                  </a:cubicBezTo>
                  <a:cubicBezTo>
                    <a:pt x="5830" y="7608"/>
                    <a:pt x="5660" y="7692"/>
                    <a:pt x="5542" y="7829"/>
                  </a:cubicBezTo>
                  <a:cubicBezTo>
                    <a:pt x="5284" y="8140"/>
                    <a:pt x="4939" y="8279"/>
                    <a:pt x="4600" y="8279"/>
                  </a:cubicBezTo>
                  <a:cubicBezTo>
                    <a:pt x="3970" y="8279"/>
                    <a:pt x="3360" y="7800"/>
                    <a:pt x="3360" y="7054"/>
                  </a:cubicBezTo>
                  <a:cubicBezTo>
                    <a:pt x="3354" y="6303"/>
                    <a:pt x="3965" y="5818"/>
                    <a:pt x="4597" y="5818"/>
                  </a:cubicBezTo>
                  <a:cubicBezTo>
                    <a:pt x="4933" y="5818"/>
                    <a:pt x="5274" y="5954"/>
                    <a:pt x="5532" y="6259"/>
                  </a:cubicBezTo>
                  <a:cubicBezTo>
                    <a:pt x="5657" y="6403"/>
                    <a:pt x="5839" y="6489"/>
                    <a:pt x="6040" y="6489"/>
                  </a:cubicBezTo>
                  <a:lnTo>
                    <a:pt x="6499" y="6489"/>
                  </a:lnTo>
                  <a:cubicBezTo>
                    <a:pt x="6738" y="6489"/>
                    <a:pt x="6939" y="6288"/>
                    <a:pt x="6939" y="6039"/>
                  </a:cubicBezTo>
                  <a:lnTo>
                    <a:pt x="6939" y="3580"/>
                  </a:lnTo>
                  <a:lnTo>
                    <a:pt x="4480" y="3580"/>
                  </a:lnTo>
                  <a:cubicBezTo>
                    <a:pt x="4231" y="3580"/>
                    <a:pt x="4030" y="3379"/>
                    <a:pt x="4030" y="3139"/>
                  </a:cubicBezTo>
                  <a:lnTo>
                    <a:pt x="4030" y="2680"/>
                  </a:lnTo>
                  <a:cubicBezTo>
                    <a:pt x="4030" y="2489"/>
                    <a:pt x="4116" y="2297"/>
                    <a:pt x="4269" y="2173"/>
                  </a:cubicBezTo>
                  <a:cubicBezTo>
                    <a:pt x="5150" y="1436"/>
                    <a:pt x="4623" y="0"/>
                    <a:pt x="3465"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2" name="Google Shape;9332;p97"/>
            <p:cNvSpPr/>
            <p:nvPr/>
          </p:nvSpPr>
          <p:spPr>
            <a:xfrm>
              <a:off x="1750141" y="2152862"/>
              <a:ext cx="41228" cy="182218"/>
            </a:xfrm>
            <a:custGeom>
              <a:rect b="b" l="l" r="r" t="t"/>
              <a:pathLst>
                <a:path extrusionOk="0" h="6939" w="1570">
                  <a:moveTo>
                    <a:pt x="221" y="1"/>
                  </a:moveTo>
                  <a:cubicBezTo>
                    <a:pt x="96" y="1"/>
                    <a:pt x="0" y="106"/>
                    <a:pt x="0" y="230"/>
                  </a:cubicBezTo>
                  <a:lnTo>
                    <a:pt x="0" y="6039"/>
                  </a:lnTo>
                  <a:cubicBezTo>
                    <a:pt x="0" y="6537"/>
                    <a:pt x="402" y="6939"/>
                    <a:pt x="900" y="6939"/>
                  </a:cubicBezTo>
                  <a:lnTo>
                    <a:pt x="1570" y="6939"/>
                  </a:lnTo>
                  <a:cubicBezTo>
                    <a:pt x="1072" y="6939"/>
                    <a:pt x="670" y="6537"/>
                    <a:pt x="670" y="6039"/>
                  </a:cubicBezTo>
                  <a:lnTo>
                    <a:pt x="670" y="230"/>
                  </a:lnTo>
                  <a:cubicBezTo>
                    <a:pt x="670" y="106"/>
                    <a:pt x="776" y="1"/>
                    <a:pt x="90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3" name="Google Shape;9333;p97"/>
            <p:cNvSpPr/>
            <p:nvPr/>
          </p:nvSpPr>
          <p:spPr>
            <a:xfrm>
              <a:off x="1796832" y="2059035"/>
              <a:ext cx="50340" cy="93853"/>
            </a:xfrm>
            <a:custGeom>
              <a:rect b="b" l="l" r="r" t="t"/>
              <a:pathLst>
                <a:path extrusionOk="0" h="3574" w="1917">
                  <a:moveTo>
                    <a:pt x="1675" y="0"/>
                  </a:moveTo>
                  <a:cubicBezTo>
                    <a:pt x="582" y="0"/>
                    <a:pt x="1" y="1426"/>
                    <a:pt x="912" y="2176"/>
                  </a:cubicBezTo>
                  <a:cubicBezTo>
                    <a:pt x="1055" y="2301"/>
                    <a:pt x="1132" y="2492"/>
                    <a:pt x="1132" y="2683"/>
                  </a:cubicBezTo>
                  <a:lnTo>
                    <a:pt x="1132" y="3133"/>
                  </a:lnTo>
                  <a:cubicBezTo>
                    <a:pt x="1132" y="3373"/>
                    <a:pt x="931" y="3574"/>
                    <a:pt x="682" y="3574"/>
                  </a:cubicBezTo>
                  <a:lnTo>
                    <a:pt x="1132" y="3574"/>
                  </a:lnTo>
                  <a:cubicBezTo>
                    <a:pt x="1381" y="3574"/>
                    <a:pt x="1582" y="3373"/>
                    <a:pt x="1582" y="3133"/>
                  </a:cubicBezTo>
                  <a:lnTo>
                    <a:pt x="1582" y="2683"/>
                  </a:lnTo>
                  <a:cubicBezTo>
                    <a:pt x="1582" y="2492"/>
                    <a:pt x="1495" y="2301"/>
                    <a:pt x="1352" y="2176"/>
                  </a:cubicBezTo>
                  <a:cubicBezTo>
                    <a:pt x="548" y="1516"/>
                    <a:pt x="892" y="214"/>
                    <a:pt x="1917" y="23"/>
                  </a:cubicBezTo>
                  <a:cubicBezTo>
                    <a:pt x="1834" y="8"/>
                    <a:pt x="1753" y="0"/>
                    <a:pt x="1675"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4" name="Google Shape;9334;p97"/>
            <p:cNvSpPr/>
            <p:nvPr/>
          </p:nvSpPr>
          <p:spPr>
            <a:xfrm>
              <a:off x="1750141" y="1970906"/>
              <a:ext cx="41228" cy="181982"/>
            </a:xfrm>
            <a:custGeom>
              <a:rect b="b" l="l" r="r" t="t"/>
              <a:pathLst>
                <a:path extrusionOk="0" h="6930" w="1570">
                  <a:moveTo>
                    <a:pt x="900" y="1"/>
                  </a:moveTo>
                  <a:cubicBezTo>
                    <a:pt x="402" y="1"/>
                    <a:pt x="0" y="403"/>
                    <a:pt x="0" y="900"/>
                  </a:cubicBezTo>
                  <a:lnTo>
                    <a:pt x="0" y="6709"/>
                  </a:lnTo>
                  <a:cubicBezTo>
                    <a:pt x="0" y="6834"/>
                    <a:pt x="96" y="6930"/>
                    <a:pt x="221" y="6930"/>
                  </a:cubicBezTo>
                  <a:lnTo>
                    <a:pt x="900" y="6930"/>
                  </a:lnTo>
                  <a:cubicBezTo>
                    <a:pt x="776" y="6930"/>
                    <a:pt x="670" y="6834"/>
                    <a:pt x="670" y="6709"/>
                  </a:cubicBezTo>
                  <a:lnTo>
                    <a:pt x="670" y="900"/>
                  </a:lnTo>
                  <a:cubicBezTo>
                    <a:pt x="670" y="403"/>
                    <a:pt x="1072" y="1"/>
                    <a:pt x="15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5" name="Google Shape;9335;p97"/>
            <p:cNvSpPr/>
            <p:nvPr/>
          </p:nvSpPr>
          <p:spPr>
            <a:xfrm>
              <a:off x="1999953" y="2029518"/>
              <a:ext cx="41990" cy="64678"/>
            </a:xfrm>
            <a:custGeom>
              <a:rect b="b" l="l" r="r" t="t"/>
              <a:pathLst>
                <a:path extrusionOk="0" h="2463" w="1599">
                  <a:moveTo>
                    <a:pt x="256" y="0"/>
                  </a:moveTo>
                  <a:cubicBezTo>
                    <a:pt x="171" y="0"/>
                    <a:pt x="86" y="9"/>
                    <a:pt x="0" y="27"/>
                  </a:cubicBezTo>
                  <a:cubicBezTo>
                    <a:pt x="574" y="133"/>
                    <a:pt x="1005" y="640"/>
                    <a:pt x="1005" y="1233"/>
                  </a:cubicBezTo>
                  <a:cubicBezTo>
                    <a:pt x="1005" y="1826"/>
                    <a:pt x="594" y="2334"/>
                    <a:pt x="10" y="2449"/>
                  </a:cubicBezTo>
                  <a:lnTo>
                    <a:pt x="0" y="2449"/>
                  </a:lnTo>
                  <a:cubicBezTo>
                    <a:pt x="77" y="2458"/>
                    <a:pt x="153" y="2463"/>
                    <a:pt x="230" y="2463"/>
                  </a:cubicBezTo>
                  <a:cubicBezTo>
                    <a:pt x="307" y="2463"/>
                    <a:pt x="383" y="2458"/>
                    <a:pt x="460" y="2449"/>
                  </a:cubicBezTo>
                  <a:cubicBezTo>
                    <a:pt x="1139" y="2334"/>
                    <a:pt x="1599" y="1683"/>
                    <a:pt x="1465" y="1003"/>
                  </a:cubicBezTo>
                  <a:cubicBezTo>
                    <a:pt x="1356" y="411"/>
                    <a:pt x="832" y="0"/>
                    <a:pt x="25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6" name="Google Shape;9336;p97"/>
            <p:cNvSpPr/>
            <p:nvPr/>
          </p:nvSpPr>
          <p:spPr>
            <a:xfrm>
              <a:off x="1932097" y="1970906"/>
              <a:ext cx="23634" cy="76443"/>
            </a:xfrm>
            <a:custGeom>
              <a:rect b="b" l="l" r="r" t="t"/>
              <a:pathLst>
                <a:path extrusionOk="0" h="2911" w="900">
                  <a:moveTo>
                    <a:pt x="230" y="1"/>
                  </a:moveTo>
                  <a:cubicBezTo>
                    <a:pt x="106" y="1"/>
                    <a:pt x="0" y="96"/>
                    <a:pt x="0" y="221"/>
                  </a:cubicBezTo>
                  <a:lnTo>
                    <a:pt x="0" y="2460"/>
                  </a:lnTo>
                  <a:cubicBezTo>
                    <a:pt x="0" y="2709"/>
                    <a:pt x="201" y="2910"/>
                    <a:pt x="450" y="2910"/>
                  </a:cubicBezTo>
                  <a:lnTo>
                    <a:pt x="900" y="2910"/>
                  </a:lnTo>
                  <a:cubicBezTo>
                    <a:pt x="651" y="2910"/>
                    <a:pt x="450" y="2709"/>
                    <a:pt x="450" y="2460"/>
                  </a:cubicBezTo>
                  <a:lnTo>
                    <a:pt x="450" y="221"/>
                  </a:lnTo>
                  <a:cubicBezTo>
                    <a:pt x="450" y="96"/>
                    <a:pt x="546" y="1"/>
                    <a:pt x="67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7" name="Google Shape;9337;p97"/>
            <p:cNvSpPr/>
            <p:nvPr/>
          </p:nvSpPr>
          <p:spPr>
            <a:xfrm>
              <a:off x="1932097" y="2076708"/>
              <a:ext cx="23634" cy="76180"/>
            </a:xfrm>
            <a:custGeom>
              <a:rect b="b" l="l" r="r" t="t"/>
              <a:pathLst>
                <a:path extrusionOk="0" h="2901" w="900">
                  <a:moveTo>
                    <a:pt x="450" y="1"/>
                  </a:moveTo>
                  <a:cubicBezTo>
                    <a:pt x="201" y="1"/>
                    <a:pt x="0" y="202"/>
                    <a:pt x="0" y="441"/>
                  </a:cubicBezTo>
                  <a:lnTo>
                    <a:pt x="0" y="2901"/>
                  </a:lnTo>
                  <a:lnTo>
                    <a:pt x="450" y="2901"/>
                  </a:lnTo>
                  <a:lnTo>
                    <a:pt x="450" y="441"/>
                  </a:lnTo>
                  <a:cubicBezTo>
                    <a:pt x="450" y="192"/>
                    <a:pt x="651" y="1"/>
                    <a:pt x="900"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8" name="Google Shape;9338;p97"/>
            <p:cNvSpPr/>
            <p:nvPr/>
          </p:nvSpPr>
          <p:spPr>
            <a:xfrm>
              <a:off x="1981860" y="2152862"/>
              <a:ext cx="47268" cy="94011"/>
            </a:xfrm>
            <a:custGeom>
              <a:rect b="b" l="l" r="r" t="t"/>
              <a:pathLst>
                <a:path extrusionOk="0" h="3580" w="1800">
                  <a:moveTo>
                    <a:pt x="565" y="1"/>
                  </a:moveTo>
                  <a:cubicBezTo>
                    <a:pt x="814" y="1"/>
                    <a:pt x="1015" y="201"/>
                    <a:pt x="1015" y="450"/>
                  </a:cubicBezTo>
                  <a:lnTo>
                    <a:pt x="1015" y="910"/>
                  </a:lnTo>
                  <a:cubicBezTo>
                    <a:pt x="1015" y="1101"/>
                    <a:pt x="929" y="1283"/>
                    <a:pt x="785" y="1417"/>
                  </a:cubicBezTo>
                  <a:cubicBezTo>
                    <a:pt x="0" y="2068"/>
                    <a:pt x="316" y="3331"/>
                    <a:pt x="1311" y="3551"/>
                  </a:cubicBezTo>
                  <a:cubicBezTo>
                    <a:pt x="1393" y="3570"/>
                    <a:pt x="1474" y="3580"/>
                    <a:pt x="1555" y="3580"/>
                  </a:cubicBezTo>
                  <a:cubicBezTo>
                    <a:pt x="1637" y="3580"/>
                    <a:pt x="1718" y="3570"/>
                    <a:pt x="1799" y="3551"/>
                  </a:cubicBezTo>
                  <a:lnTo>
                    <a:pt x="1761" y="3551"/>
                  </a:lnTo>
                  <a:cubicBezTo>
                    <a:pt x="766" y="3331"/>
                    <a:pt x="450" y="2068"/>
                    <a:pt x="1235" y="1417"/>
                  </a:cubicBezTo>
                  <a:cubicBezTo>
                    <a:pt x="1378" y="1283"/>
                    <a:pt x="1464" y="1101"/>
                    <a:pt x="1464" y="910"/>
                  </a:cubicBezTo>
                  <a:lnTo>
                    <a:pt x="1464" y="450"/>
                  </a:lnTo>
                  <a:cubicBezTo>
                    <a:pt x="1464" y="201"/>
                    <a:pt x="1263" y="1"/>
                    <a:pt x="1015"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39" name="Google Shape;9339;p97"/>
            <p:cNvSpPr/>
            <p:nvPr/>
          </p:nvSpPr>
          <p:spPr>
            <a:xfrm>
              <a:off x="1920542" y="2152862"/>
              <a:ext cx="23398" cy="76417"/>
            </a:xfrm>
            <a:custGeom>
              <a:rect b="b" l="l" r="r" t="t"/>
              <a:pathLst>
                <a:path extrusionOk="0" h="2910" w="891">
                  <a:moveTo>
                    <a:pt x="440" y="1"/>
                  </a:moveTo>
                  <a:lnTo>
                    <a:pt x="440" y="2460"/>
                  </a:lnTo>
                  <a:cubicBezTo>
                    <a:pt x="440" y="2709"/>
                    <a:pt x="239" y="2910"/>
                    <a:pt x="0" y="2910"/>
                  </a:cubicBezTo>
                  <a:lnTo>
                    <a:pt x="440" y="2910"/>
                  </a:lnTo>
                  <a:cubicBezTo>
                    <a:pt x="689" y="2910"/>
                    <a:pt x="890" y="2709"/>
                    <a:pt x="890" y="2460"/>
                  </a:cubicBezTo>
                  <a:lnTo>
                    <a:pt x="890"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0" name="Google Shape;9340;p97"/>
            <p:cNvSpPr/>
            <p:nvPr/>
          </p:nvSpPr>
          <p:spPr>
            <a:xfrm>
              <a:off x="1834068" y="2211605"/>
              <a:ext cx="42252" cy="64888"/>
            </a:xfrm>
            <a:custGeom>
              <a:rect b="b" l="l" r="r" t="t"/>
              <a:pathLst>
                <a:path extrusionOk="0" h="2471" w="1609">
                  <a:moveTo>
                    <a:pt x="1371" y="1"/>
                  </a:moveTo>
                  <a:cubicBezTo>
                    <a:pt x="1295" y="1"/>
                    <a:pt x="1221" y="8"/>
                    <a:pt x="1149" y="22"/>
                  </a:cubicBezTo>
                  <a:cubicBezTo>
                    <a:pt x="460" y="137"/>
                    <a:pt x="1" y="788"/>
                    <a:pt x="135" y="1467"/>
                  </a:cubicBezTo>
                  <a:cubicBezTo>
                    <a:pt x="243" y="2060"/>
                    <a:pt x="767" y="2471"/>
                    <a:pt x="1350" y="2471"/>
                  </a:cubicBezTo>
                  <a:cubicBezTo>
                    <a:pt x="1435" y="2471"/>
                    <a:pt x="1522" y="2462"/>
                    <a:pt x="1609" y="2443"/>
                  </a:cubicBezTo>
                  <a:cubicBezTo>
                    <a:pt x="929" y="2309"/>
                    <a:pt x="489" y="1649"/>
                    <a:pt x="633" y="970"/>
                  </a:cubicBezTo>
                  <a:cubicBezTo>
                    <a:pt x="738" y="491"/>
                    <a:pt x="1121" y="118"/>
                    <a:pt x="1599" y="22"/>
                  </a:cubicBezTo>
                  <a:cubicBezTo>
                    <a:pt x="1523" y="8"/>
                    <a:pt x="1446" y="1"/>
                    <a:pt x="137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1" name="Google Shape;9341;p97"/>
            <p:cNvSpPr/>
            <p:nvPr/>
          </p:nvSpPr>
          <p:spPr>
            <a:xfrm>
              <a:off x="1920542" y="2258663"/>
              <a:ext cx="29175" cy="76417"/>
            </a:xfrm>
            <a:custGeom>
              <a:rect b="b" l="l" r="r" t="t"/>
              <a:pathLst>
                <a:path extrusionOk="0" h="2910" w="1111">
                  <a:moveTo>
                    <a:pt x="0" y="1"/>
                  </a:moveTo>
                  <a:cubicBezTo>
                    <a:pt x="239" y="1"/>
                    <a:pt x="440" y="202"/>
                    <a:pt x="440" y="450"/>
                  </a:cubicBezTo>
                  <a:lnTo>
                    <a:pt x="440" y="2680"/>
                  </a:lnTo>
                  <a:cubicBezTo>
                    <a:pt x="440" y="2805"/>
                    <a:pt x="546" y="2910"/>
                    <a:pt x="670" y="2910"/>
                  </a:cubicBezTo>
                  <a:lnTo>
                    <a:pt x="1110" y="2910"/>
                  </a:lnTo>
                  <a:cubicBezTo>
                    <a:pt x="986" y="2910"/>
                    <a:pt x="890" y="2805"/>
                    <a:pt x="890" y="2680"/>
                  </a:cubicBezTo>
                  <a:lnTo>
                    <a:pt x="890" y="450"/>
                  </a:lnTo>
                  <a:cubicBezTo>
                    <a:pt x="890" y="202"/>
                    <a:pt x="689" y="1"/>
                    <a:pt x="44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42" name="Google Shape;9342;p97"/>
          <p:cNvGrpSpPr/>
          <p:nvPr/>
        </p:nvGrpSpPr>
        <p:grpSpPr>
          <a:xfrm>
            <a:off x="2172150" y="1819358"/>
            <a:ext cx="396106" cy="353985"/>
            <a:chOff x="2186425" y="1976158"/>
            <a:chExt cx="396106" cy="353985"/>
          </a:xfrm>
        </p:grpSpPr>
        <p:sp>
          <p:nvSpPr>
            <p:cNvPr id="9343" name="Google Shape;9343;p97"/>
            <p:cNvSpPr/>
            <p:nvPr/>
          </p:nvSpPr>
          <p:spPr>
            <a:xfrm>
              <a:off x="2256277" y="2024949"/>
              <a:ext cx="255379" cy="255352"/>
            </a:xfrm>
            <a:custGeom>
              <a:rect b="b" l="l" r="r" t="t"/>
              <a:pathLst>
                <a:path extrusionOk="0" h="9724" w="9725">
                  <a:moveTo>
                    <a:pt x="4863" y="0"/>
                  </a:moveTo>
                  <a:cubicBezTo>
                    <a:pt x="2183" y="0"/>
                    <a:pt x="1" y="2182"/>
                    <a:pt x="1" y="4862"/>
                  </a:cubicBezTo>
                  <a:cubicBezTo>
                    <a:pt x="1" y="7551"/>
                    <a:pt x="2183" y="9724"/>
                    <a:pt x="4863" y="9724"/>
                  </a:cubicBezTo>
                  <a:cubicBezTo>
                    <a:pt x="7552" y="9724"/>
                    <a:pt x="9724" y="7551"/>
                    <a:pt x="9724" y="4862"/>
                  </a:cubicBezTo>
                  <a:cubicBezTo>
                    <a:pt x="9724" y="2182"/>
                    <a:pt x="7552" y="0"/>
                    <a:pt x="486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4" name="Google Shape;9344;p97"/>
            <p:cNvSpPr/>
            <p:nvPr/>
          </p:nvSpPr>
          <p:spPr>
            <a:xfrm>
              <a:off x="2230909" y="2027706"/>
              <a:ext cx="243036" cy="252700"/>
            </a:xfrm>
            <a:custGeom>
              <a:rect b="b" l="l" r="r" t="t"/>
              <a:pathLst>
                <a:path extrusionOk="0" h="9623" w="9255">
                  <a:moveTo>
                    <a:pt x="4843" y="1"/>
                  </a:moveTo>
                  <a:lnTo>
                    <a:pt x="4843" y="1"/>
                  </a:lnTo>
                  <a:cubicBezTo>
                    <a:pt x="1656" y="661"/>
                    <a:pt x="0" y="4202"/>
                    <a:pt x="1541" y="7063"/>
                  </a:cubicBezTo>
                  <a:cubicBezTo>
                    <a:pt x="2439" y="8731"/>
                    <a:pt x="4128" y="9622"/>
                    <a:pt x="5836" y="9622"/>
                  </a:cubicBezTo>
                  <a:cubicBezTo>
                    <a:pt x="7059" y="9622"/>
                    <a:pt x="8293" y="9166"/>
                    <a:pt x="9255" y="8212"/>
                  </a:cubicBezTo>
                  <a:lnTo>
                    <a:pt x="9255" y="8212"/>
                  </a:lnTo>
                  <a:cubicBezTo>
                    <a:pt x="8929" y="8279"/>
                    <a:pt x="8594" y="8308"/>
                    <a:pt x="8260" y="8308"/>
                  </a:cubicBezTo>
                  <a:cubicBezTo>
                    <a:pt x="6288" y="8308"/>
                    <a:pt x="4518" y="7121"/>
                    <a:pt x="3771" y="5302"/>
                  </a:cubicBezTo>
                  <a:cubicBezTo>
                    <a:pt x="3015" y="3484"/>
                    <a:pt x="3436" y="1388"/>
                    <a:pt x="484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5" name="Google Shape;9345;p97"/>
            <p:cNvSpPr/>
            <p:nvPr/>
          </p:nvSpPr>
          <p:spPr>
            <a:xfrm>
              <a:off x="2309322" y="2026210"/>
              <a:ext cx="202570" cy="252332"/>
            </a:xfrm>
            <a:custGeom>
              <a:rect b="b" l="l" r="r" t="t"/>
              <a:pathLst>
                <a:path extrusionOk="0" h="9609" w="7714">
                  <a:moveTo>
                    <a:pt x="3551" y="0"/>
                  </a:moveTo>
                  <a:lnTo>
                    <a:pt x="3886" y="402"/>
                  </a:lnTo>
                  <a:cubicBezTo>
                    <a:pt x="3924" y="450"/>
                    <a:pt x="3934" y="517"/>
                    <a:pt x="3905" y="574"/>
                  </a:cubicBezTo>
                  <a:lnTo>
                    <a:pt x="3685" y="1101"/>
                  </a:lnTo>
                  <a:cubicBezTo>
                    <a:pt x="3669" y="1133"/>
                    <a:pt x="3640" y="1150"/>
                    <a:pt x="3611" y="1150"/>
                  </a:cubicBezTo>
                  <a:cubicBezTo>
                    <a:pt x="3589" y="1150"/>
                    <a:pt x="3567" y="1141"/>
                    <a:pt x="3551" y="1120"/>
                  </a:cubicBezTo>
                  <a:lnTo>
                    <a:pt x="3340" y="823"/>
                  </a:lnTo>
                  <a:cubicBezTo>
                    <a:pt x="3315" y="781"/>
                    <a:pt x="3269" y="754"/>
                    <a:pt x="3219" y="754"/>
                  </a:cubicBezTo>
                  <a:cubicBezTo>
                    <a:pt x="3212" y="754"/>
                    <a:pt x="3204" y="755"/>
                    <a:pt x="3197" y="756"/>
                  </a:cubicBezTo>
                  <a:lnTo>
                    <a:pt x="2967" y="766"/>
                  </a:lnTo>
                  <a:cubicBezTo>
                    <a:pt x="2891" y="766"/>
                    <a:pt x="2814" y="814"/>
                    <a:pt x="2766" y="881"/>
                  </a:cubicBezTo>
                  <a:lnTo>
                    <a:pt x="2144" y="1818"/>
                  </a:lnTo>
                  <a:cubicBezTo>
                    <a:pt x="2087" y="1905"/>
                    <a:pt x="2134" y="2019"/>
                    <a:pt x="2240" y="2039"/>
                  </a:cubicBezTo>
                  <a:lnTo>
                    <a:pt x="2527" y="2096"/>
                  </a:lnTo>
                  <a:cubicBezTo>
                    <a:pt x="2539" y="2098"/>
                    <a:pt x="2552" y="2100"/>
                    <a:pt x="2564" y="2100"/>
                  </a:cubicBezTo>
                  <a:cubicBezTo>
                    <a:pt x="2647" y="2100"/>
                    <a:pt x="2723" y="2046"/>
                    <a:pt x="2757" y="1972"/>
                  </a:cubicBezTo>
                  <a:lnTo>
                    <a:pt x="2900" y="1589"/>
                  </a:lnTo>
                  <a:cubicBezTo>
                    <a:pt x="2922" y="1528"/>
                    <a:pt x="2977" y="1492"/>
                    <a:pt x="3034" y="1492"/>
                  </a:cubicBezTo>
                  <a:cubicBezTo>
                    <a:pt x="3075" y="1492"/>
                    <a:pt x="3117" y="1510"/>
                    <a:pt x="3149" y="1550"/>
                  </a:cubicBezTo>
                  <a:lnTo>
                    <a:pt x="3273" y="1713"/>
                  </a:lnTo>
                  <a:lnTo>
                    <a:pt x="3206" y="2220"/>
                  </a:lnTo>
                  <a:cubicBezTo>
                    <a:pt x="3197" y="2259"/>
                    <a:pt x="3168" y="2278"/>
                    <a:pt x="3139" y="2287"/>
                  </a:cubicBezTo>
                  <a:lnTo>
                    <a:pt x="2489" y="2383"/>
                  </a:lnTo>
                  <a:cubicBezTo>
                    <a:pt x="2460" y="2383"/>
                    <a:pt x="2431" y="2402"/>
                    <a:pt x="2412" y="2412"/>
                  </a:cubicBezTo>
                  <a:lnTo>
                    <a:pt x="1761" y="2890"/>
                  </a:lnTo>
                  <a:cubicBezTo>
                    <a:pt x="1694" y="2938"/>
                    <a:pt x="1646" y="3015"/>
                    <a:pt x="1627" y="3091"/>
                  </a:cubicBezTo>
                  <a:lnTo>
                    <a:pt x="1570" y="3350"/>
                  </a:lnTo>
                  <a:cubicBezTo>
                    <a:pt x="1552" y="3430"/>
                    <a:pt x="1485" y="3485"/>
                    <a:pt x="1407" y="3485"/>
                  </a:cubicBezTo>
                  <a:cubicBezTo>
                    <a:pt x="1401" y="3485"/>
                    <a:pt x="1394" y="3484"/>
                    <a:pt x="1388" y="3484"/>
                  </a:cubicBezTo>
                  <a:lnTo>
                    <a:pt x="1091" y="3445"/>
                  </a:lnTo>
                  <a:cubicBezTo>
                    <a:pt x="1085" y="3445"/>
                    <a:pt x="1078" y="3444"/>
                    <a:pt x="1072" y="3444"/>
                  </a:cubicBezTo>
                  <a:cubicBezTo>
                    <a:pt x="1002" y="3444"/>
                    <a:pt x="937" y="3489"/>
                    <a:pt x="919" y="3551"/>
                  </a:cubicBezTo>
                  <a:lnTo>
                    <a:pt x="756" y="3991"/>
                  </a:lnTo>
                  <a:cubicBezTo>
                    <a:pt x="718" y="4087"/>
                    <a:pt x="766" y="4182"/>
                    <a:pt x="862" y="4211"/>
                  </a:cubicBezTo>
                  <a:lnTo>
                    <a:pt x="1235" y="4316"/>
                  </a:lnTo>
                  <a:cubicBezTo>
                    <a:pt x="1252" y="4322"/>
                    <a:pt x="1270" y="4325"/>
                    <a:pt x="1287" y="4325"/>
                  </a:cubicBezTo>
                  <a:cubicBezTo>
                    <a:pt x="1360" y="4325"/>
                    <a:pt x="1434" y="4280"/>
                    <a:pt x="1465" y="4211"/>
                  </a:cubicBezTo>
                  <a:lnTo>
                    <a:pt x="1704" y="3685"/>
                  </a:lnTo>
                  <a:cubicBezTo>
                    <a:pt x="1742" y="3599"/>
                    <a:pt x="1819" y="3532"/>
                    <a:pt x="1905" y="3503"/>
                  </a:cubicBezTo>
                  <a:lnTo>
                    <a:pt x="2307" y="3378"/>
                  </a:lnTo>
                  <a:lnTo>
                    <a:pt x="2833" y="4010"/>
                  </a:lnTo>
                  <a:lnTo>
                    <a:pt x="2785" y="4154"/>
                  </a:lnTo>
                  <a:cubicBezTo>
                    <a:pt x="2747" y="4249"/>
                    <a:pt x="2795" y="4345"/>
                    <a:pt x="2891" y="4374"/>
                  </a:cubicBezTo>
                  <a:cubicBezTo>
                    <a:pt x="2910" y="4383"/>
                    <a:pt x="2929" y="4383"/>
                    <a:pt x="2948" y="4383"/>
                  </a:cubicBezTo>
                  <a:cubicBezTo>
                    <a:pt x="3015" y="4383"/>
                    <a:pt x="3082" y="4335"/>
                    <a:pt x="3111" y="4268"/>
                  </a:cubicBezTo>
                  <a:lnTo>
                    <a:pt x="3159" y="4115"/>
                  </a:lnTo>
                  <a:cubicBezTo>
                    <a:pt x="3197" y="4000"/>
                    <a:pt x="3178" y="3886"/>
                    <a:pt x="3101" y="3790"/>
                  </a:cubicBezTo>
                  <a:lnTo>
                    <a:pt x="2661" y="3244"/>
                  </a:lnTo>
                  <a:lnTo>
                    <a:pt x="2776" y="3216"/>
                  </a:lnTo>
                  <a:lnTo>
                    <a:pt x="3159" y="3455"/>
                  </a:lnTo>
                  <a:cubicBezTo>
                    <a:pt x="3235" y="3503"/>
                    <a:pt x="3292" y="3579"/>
                    <a:pt x="3312" y="3675"/>
                  </a:cubicBezTo>
                  <a:lnTo>
                    <a:pt x="3398" y="4087"/>
                  </a:lnTo>
                  <a:cubicBezTo>
                    <a:pt x="3407" y="4163"/>
                    <a:pt x="3484" y="4221"/>
                    <a:pt x="3570" y="4221"/>
                  </a:cubicBezTo>
                  <a:lnTo>
                    <a:pt x="3599" y="4221"/>
                  </a:lnTo>
                  <a:cubicBezTo>
                    <a:pt x="3694" y="4201"/>
                    <a:pt x="3752" y="4106"/>
                    <a:pt x="3733" y="4020"/>
                  </a:cubicBezTo>
                  <a:lnTo>
                    <a:pt x="3694" y="3780"/>
                  </a:lnTo>
                  <a:cubicBezTo>
                    <a:pt x="3675" y="3704"/>
                    <a:pt x="3733" y="3627"/>
                    <a:pt x="3809" y="3618"/>
                  </a:cubicBezTo>
                  <a:cubicBezTo>
                    <a:pt x="3876" y="3599"/>
                    <a:pt x="3924" y="3551"/>
                    <a:pt x="3934" y="3493"/>
                  </a:cubicBezTo>
                  <a:lnTo>
                    <a:pt x="4010" y="3082"/>
                  </a:lnTo>
                  <a:cubicBezTo>
                    <a:pt x="4037" y="3012"/>
                    <a:pt x="4095" y="2966"/>
                    <a:pt x="4163" y="2966"/>
                  </a:cubicBezTo>
                  <a:cubicBezTo>
                    <a:pt x="4170" y="2966"/>
                    <a:pt x="4176" y="2966"/>
                    <a:pt x="4183" y="2967"/>
                  </a:cubicBezTo>
                  <a:lnTo>
                    <a:pt x="4269" y="2967"/>
                  </a:lnTo>
                  <a:cubicBezTo>
                    <a:pt x="4277" y="2969"/>
                    <a:pt x="4286" y="2969"/>
                    <a:pt x="4294" y="2969"/>
                  </a:cubicBezTo>
                  <a:cubicBezTo>
                    <a:pt x="4333" y="2969"/>
                    <a:pt x="4371" y="2952"/>
                    <a:pt x="4403" y="2929"/>
                  </a:cubicBezTo>
                  <a:cubicBezTo>
                    <a:pt x="4431" y="2890"/>
                    <a:pt x="4470" y="2871"/>
                    <a:pt x="4517" y="2871"/>
                  </a:cubicBezTo>
                  <a:lnTo>
                    <a:pt x="4785" y="2900"/>
                  </a:lnTo>
                  <a:cubicBezTo>
                    <a:pt x="4833" y="2919"/>
                    <a:pt x="4881" y="2957"/>
                    <a:pt x="4891" y="3015"/>
                  </a:cubicBezTo>
                  <a:lnTo>
                    <a:pt x="4919" y="3130"/>
                  </a:lnTo>
                  <a:cubicBezTo>
                    <a:pt x="4939" y="3216"/>
                    <a:pt x="4881" y="3302"/>
                    <a:pt x="4795" y="3321"/>
                  </a:cubicBezTo>
                  <a:lnTo>
                    <a:pt x="4039" y="3551"/>
                  </a:lnTo>
                  <a:cubicBezTo>
                    <a:pt x="3953" y="3570"/>
                    <a:pt x="3924" y="3675"/>
                    <a:pt x="3982" y="3742"/>
                  </a:cubicBezTo>
                  <a:lnTo>
                    <a:pt x="4049" y="3828"/>
                  </a:lnTo>
                  <a:cubicBezTo>
                    <a:pt x="4087" y="3857"/>
                    <a:pt x="4125" y="3876"/>
                    <a:pt x="4173" y="3876"/>
                  </a:cubicBezTo>
                  <a:lnTo>
                    <a:pt x="4613" y="3838"/>
                  </a:lnTo>
                  <a:cubicBezTo>
                    <a:pt x="4619" y="3837"/>
                    <a:pt x="4626" y="3837"/>
                    <a:pt x="4632" y="3837"/>
                  </a:cubicBezTo>
                  <a:cubicBezTo>
                    <a:pt x="4710" y="3837"/>
                    <a:pt x="4777" y="3892"/>
                    <a:pt x="4795" y="3972"/>
                  </a:cubicBezTo>
                  <a:lnTo>
                    <a:pt x="4814" y="4087"/>
                  </a:lnTo>
                  <a:cubicBezTo>
                    <a:pt x="4852" y="4278"/>
                    <a:pt x="4709" y="4469"/>
                    <a:pt x="4508" y="4479"/>
                  </a:cubicBezTo>
                  <a:lnTo>
                    <a:pt x="3666" y="4546"/>
                  </a:lnTo>
                  <a:cubicBezTo>
                    <a:pt x="3570" y="4556"/>
                    <a:pt x="3503" y="4651"/>
                    <a:pt x="3532" y="4747"/>
                  </a:cubicBezTo>
                  <a:cubicBezTo>
                    <a:pt x="3565" y="4845"/>
                    <a:pt x="3485" y="4937"/>
                    <a:pt x="3389" y="4937"/>
                  </a:cubicBezTo>
                  <a:cubicBezTo>
                    <a:pt x="3373" y="4937"/>
                    <a:pt x="3357" y="4934"/>
                    <a:pt x="3340" y="4929"/>
                  </a:cubicBezTo>
                  <a:lnTo>
                    <a:pt x="2718" y="4728"/>
                  </a:lnTo>
                  <a:cubicBezTo>
                    <a:pt x="2632" y="4699"/>
                    <a:pt x="2575" y="4623"/>
                    <a:pt x="2556" y="4536"/>
                  </a:cubicBezTo>
                  <a:cubicBezTo>
                    <a:pt x="2536" y="4422"/>
                    <a:pt x="2441" y="4335"/>
                    <a:pt x="2316" y="4335"/>
                  </a:cubicBezTo>
                  <a:lnTo>
                    <a:pt x="1723" y="4345"/>
                  </a:lnTo>
                  <a:cubicBezTo>
                    <a:pt x="1503" y="4355"/>
                    <a:pt x="1292" y="4402"/>
                    <a:pt x="1101" y="4489"/>
                  </a:cubicBezTo>
                  <a:lnTo>
                    <a:pt x="890" y="4584"/>
                  </a:lnTo>
                  <a:cubicBezTo>
                    <a:pt x="775" y="4632"/>
                    <a:pt x="689" y="4747"/>
                    <a:pt x="689" y="4871"/>
                  </a:cubicBezTo>
                  <a:lnTo>
                    <a:pt x="680" y="5044"/>
                  </a:lnTo>
                  <a:lnTo>
                    <a:pt x="86" y="5733"/>
                  </a:lnTo>
                  <a:cubicBezTo>
                    <a:pt x="29" y="5790"/>
                    <a:pt x="0" y="5867"/>
                    <a:pt x="0" y="5953"/>
                  </a:cubicBezTo>
                  <a:lnTo>
                    <a:pt x="0" y="6690"/>
                  </a:lnTo>
                  <a:cubicBezTo>
                    <a:pt x="0" y="6824"/>
                    <a:pt x="58" y="6948"/>
                    <a:pt x="153" y="7044"/>
                  </a:cubicBezTo>
                  <a:lnTo>
                    <a:pt x="689" y="7561"/>
                  </a:lnTo>
                  <a:cubicBezTo>
                    <a:pt x="766" y="7637"/>
                    <a:pt x="871" y="7685"/>
                    <a:pt x="996" y="7695"/>
                  </a:cubicBezTo>
                  <a:lnTo>
                    <a:pt x="2565" y="7838"/>
                  </a:lnTo>
                  <a:cubicBezTo>
                    <a:pt x="2670" y="7838"/>
                    <a:pt x="2737" y="7934"/>
                    <a:pt x="2728" y="8030"/>
                  </a:cubicBezTo>
                  <a:lnTo>
                    <a:pt x="2718" y="8106"/>
                  </a:lnTo>
                  <a:cubicBezTo>
                    <a:pt x="2699" y="8221"/>
                    <a:pt x="2757" y="8345"/>
                    <a:pt x="2852" y="8412"/>
                  </a:cubicBezTo>
                  <a:lnTo>
                    <a:pt x="3235" y="8699"/>
                  </a:lnTo>
                  <a:lnTo>
                    <a:pt x="3178" y="8891"/>
                  </a:lnTo>
                  <a:cubicBezTo>
                    <a:pt x="3139" y="9025"/>
                    <a:pt x="3178" y="9168"/>
                    <a:pt x="3283" y="9255"/>
                  </a:cubicBezTo>
                  <a:lnTo>
                    <a:pt x="3694" y="9609"/>
                  </a:lnTo>
                  <a:cubicBezTo>
                    <a:pt x="4096" y="9542"/>
                    <a:pt x="4489" y="9417"/>
                    <a:pt x="4862" y="9255"/>
                  </a:cubicBezTo>
                  <a:lnTo>
                    <a:pt x="5503" y="8479"/>
                  </a:lnTo>
                  <a:cubicBezTo>
                    <a:pt x="5599" y="8355"/>
                    <a:pt x="5685" y="8221"/>
                    <a:pt x="5752" y="8077"/>
                  </a:cubicBezTo>
                  <a:lnTo>
                    <a:pt x="6470" y="6422"/>
                  </a:lnTo>
                  <a:cubicBezTo>
                    <a:pt x="6546" y="6249"/>
                    <a:pt x="6422" y="6049"/>
                    <a:pt x="6231" y="6039"/>
                  </a:cubicBezTo>
                  <a:cubicBezTo>
                    <a:pt x="6020" y="6039"/>
                    <a:pt x="5829" y="5953"/>
                    <a:pt x="5695" y="5790"/>
                  </a:cubicBezTo>
                  <a:lnTo>
                    <a:pt x="4977" y="4938"/>
                  </a:lnTo>
                  <a:cubicBezTo>
                    <a:pt x="4864" y="4805"/>
                    <a:pt x="4979" y="4650"/>
                    <a:pt x="5109" y="4650"/>
                  </a:cubicBezTo>
                  <a:cubicBezTo>
                    <a:pt x="5156" y="4650"/>
                    <a:pt x="5204" y="4670"/>
                    <a:pt x="5245" y="4718"/>
                  </a:cubicBezTo>
                  <a:lnTo>
                    <a:pt x="5963" y="5570"/>
                  </a:lnTo>
                  <a:cubicBezTo>
                    <a:pt x="6020" y="5637"/>
                    <a:pt x="6116" y="5685"/>
                    <a:pt x="6211" y="5685"/>
                  </a:cubicBezTo>
                  <a:cubicBezTo>
                    <a:pt x="6317" y="5685"/>
                    <a:pt x="6422" y="5618"/>
                    <a:pt x="6470" y="5522"/>
                  </a:cubicBezTo>
                  <a:lnTo>
                    <a:pt x="6881" y="4709"/>
                  </a:lnTo>
                  <a:cubicBezTo>
                    <a:pt x="6920" y="4632"/>
                    <a:pt x="6900" y="4536"/>
                    <a:pt x="6833" y="4489"/>
                  </a:cubicBezTo>
                  <a:lnTo>
                    <a:pt x="6709" y="4412"/>
                  </a:lnTo>
                  <a:cubicBezTo>
                    <a:pt x="6671" y="4374"/>
                    <a:pt x="6652" y="4316"/>
                    <a:pt x="6680" y="4268"/>
                  </a:cubicBezTo>
                  <a:lnTo>
                    <a:pt x="6747" y="4182"/>
                  </a:lnTo>
                  <a:cubicBezTo>
                    <a:pt x="6808" y="4078"/>
                    <a:pt x="6918" y="4024"/>
                    <a:pt x="7031" y="4024"/>
                  </a:cubicBezTo>
                  <a:cubicBezTo>
                    <a:pt x="7114" y="4024"/>
                    <a:pt x="7199" y="4054"/>
                    <a:pt x="7264" y="4115"/>
                  </a:cubicBezTo>
                  <a:lnTo>
                    <a:pt x="7714" y="4565"/>
                  </a:lnTo>
                  <a:cubicBezTo>
                    <a:pt x="7695" y="4364"/>
                    <a:pt x="7676" y="4163"/>
                    <a:pt x="7637" y="3972"/>
                  </a:cubicBezTo>
                  <a:cubicBezTo>
                    <a:pt x="7274" y="1905"/>
                    <a:pt x="5628" y="306"/>
                    <a:pt x="3551"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6" name="Google Shape;9346;p97"/>
            <p:cNvSpPr/>
            <p:nvPr/>
          </p:nvSpPr>
          <p:spPr>
            <a:xfrm>
              <a:off x="2339468" y="2073189"/>
              <a:ext cx="16360" cy="26181"/>
            </a:xfrm>
            <a:custGeom>
              <a:rect b="b" l="l" r="r" t="t"/>
              <a:pathLst>
                <a:path extrusionOk="0" h="997" w="623">
                  <a:moveTo>
                    <a:pt x="441" y="1"/>
                  </a:moveTo>
                  <a:cubicBezTo>
                    <a:pt x="345" y="1"/>
                    <a:pt x="269" y="77"/>
                    <a:pt x="269" y="173"/>
                  </a:cubicBezTo>
                  <a:lnTo>
                    <a:pt x="269" y="546"/>
                  </a:lnTo>
                  <a:lnTo>
                    <a:pt x="116" y="699"/>
                  </a:lnTo>
                  <a:cubicBezTo>
                    <a:pt x="1" y="805"/>
                    <a:pt x="77" y="996"/>
                    <a:pt x="230" y="996"/>
                  </a:cubicBezTo>
                  <a:cubicBezTo>
                    <a:pt x="278" y="996"/>
                    <a:pt x="326" y="977"/>
                    <a:pt x="355" y="948"/>
                  </a:cubicBezTo>
                  <a:lnTo>
                    <a:pt x="565" y="747"/>
                  </a:lnTo>
                  <a:cubicBezTo>
                    <a:pt x="604" y="719"/>
                    <a:pt x="623" y="671"/>
                    <a:pt x="623" y="623"/>
                  </a:cubicBezTo>
                  <a:lnTo>
                    <a:pt x="613" y="173"/>
                  </a:lnTo>
                  <a:cubicBezTo>
                    <a:pt x="613" y="77"/>
                    <a:pt x="537" y="1"/>
                    <a:pt x="441"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7" name="Google Shape;9347;p97"/>
            <p:cNvSpPr/>
            <p:nvPr/>
          </p:nvSpPr>
          <p:spPr>
            <a:xfrm>
              <a:off x="2309322" y="2158901"/>
              <a:ext cx="146531" cy="119641"/>
            </a:xfrm>
            <a:custGeom>
              <a:rect b="b" l="l" r="r" t="t"/>
              <a:pathLst>
                <a:path extrusionOk="0" h="4556" w="5580">
                  <a:moveTo>
                    <a:pt x="670" y="0"/>
                  </a:moveTo>
                  <a:lnTo>
                    <a:pt x="77" y="670"/>
                  </a:lnTo>
                  <a:cubicBezTo>
                    <a:pt x="29" y="737"/>
                    <a:pt x="0" y="814"/>
                    <a:pt x="0" y="890"/>
                  </a:cubicBezTo>
                  <a:lnTo>
                    <a:pt x="0" y="1627"/>
                  </a:lnTo>
                  <a:cubicBezTo>
                    <a:pt x="0" y="1761"/>
                    <a:pt x="58" y="1895"/>
                    <a:pt x="153" y="1991"/>
                  </a:cubicBezTo>
                  <a:lnTo>
                    <a:pt x="680" y="2498"/>
                  </a:lnTo>
                  <a:cubicBezTo>
                    <a:pt x="766" y="2575"/>
                    <a:pt x="871" y="2622"/>
                    <a:pt x="986" y="2642"/>
                  </a:cubicBezTo>
                  <a:lnTo>
                    <a:pt x="2565" y="2785"/>
                  </a:lnTo>
                  <a:cubicBezTo>
                    <a:pt x="2670" y="2785"/>
                    <a:pt x="2737" y="2881"/>
                    <a:pt x="2728" y="2977"/>
                  </a:cubicBezTo>
                  <a:lnTo>
                    <a:pt x="2718" y="3053"/>
                  </a:lnTo>
                  <a:cubicBezTo>
                    <a:pt x="2699" y="3168"/>
                    <a:pt x="2757" y="3292"/>
                    <a:pt x="2852" y="3359"/>
                  </a:cubicBezTo>
                  <a:lnTo>
                    <a:pt x="3235" y="3646"/>
                  </a:lnTo>
                  <a:lnTo>
                    <a:pt x="3178" y="3838"/>
                  </a:lnTo>
                  <a:cubicBezTo>
                    <a:pt x="3139" y="3972"/>
                    <a:pt x="3178" y="4115"/>
                    <a:pt x="3283" y="4202"/>
                  </a:cubicBezTo>
                  <a:lnTo>
                    <a:pt x="3694" y="4556"/>
                  </a:lnTo>
                  <a:lnTo>
                    <a:pt x="3704" y="4556"/>
                  </a:lnTo>
                  <a:cubicBezTo>
                    <a:pt x="3991" y="4508"/>
                    <a:pt x="4278" y="4422"/>
                    <a:pt x="4556" y="4316"/>
                  </a:cubicBezTo>
                  <a:lnTo>
                    <a:pt x="4623" y="4297"/>
                  </a:lnTo>
                  <a:cubicBezTo>
                    <a:pt x="4690" y="4269"/>
                    <a:pt x="4747" y="4249"/>
                    <a:pt x="4805" y="4221"/>
                  </a:cubicBezTo>
                  <a:lnTo>
                    <a:pt x="4862" y="4192"/>
                  </a:lnTo>
                  <a:lnTo>
                    <a:pt x="5503" y="3426"/>
                  </a:lnTo>
                  <a:cubicBezTo>
                    <a:pt x="5532" y="3388"/>
                    <a:pt x="5561" y="3350"/>
                    <a:pt x="5580" y="3312"/>
                  </a:cubicBezTo>
                  <a:lnTo>
                    <a:pt x="5274" y="3312"/>
                  </a:lnTo>
                  <a:cubicBezTo>
                    <a:pt x="3187" y="3312"/>
                    <a:pt x="1331" y="1981"/>
                    <a:pt x="67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8" name="Google Shape;9348;p97"/>
            <p:cNvSpPr/>
            <p:nvPr/>
          </p:nvSpPr>
          <p:spPr>
            <a:xfrm>
              <a:off x="2236765" y="2073740"/>
              <a:ext cx="345765" cy="256403"/>
            </a:xfrm>
            <a:custGeom>
              <a:rect b="b" l="l" r="r" t="t"/>
              <a:pathLst>
                <a:path extrusionOk="0" h="9764" w="13167">
                  <a:moveTo>
                    <a:pt x="11542" y="0"/>
                  </a:moveTo>
                  <a:cubicBezTo>
                    <a:pt x="11407" y="0"/>
                    <a:pt x="11274" y="126"/>
                    <a:pt x="11338" y="286"/>
                  </a:cubicBezTo>
                  <a:cubicBezTo>
                    <a:pt x="12697" y="3148"/>
                    <a:pt x="11740" y="6574"/>
                    <a:pt x="9089" y="8306"/>
                  </a:cubicBezTo>
                  <a:cubicBezTo>
                    <a:pt x="8022" y="9007"/>
                    <a:pt x="6813" y="9347"/>
                    <a:pt x="5613" y="9347"/>
                  </a:cubicBezTo>
                  <a:cubicBezTo>
                    <a:pt x="3834" y="9347"/>
                    <a:pt x="2076" y="8600"/>
                    <a:pt x="830" y="7177"/>
                  </a:cubicBezTo>
                  <a:lnTo>
                    <a:pt x="830" y="7177"/>
                  </a:lnTo>
                  <a:lnTo>
                    <a:pt x="1567" y="7416"/>
                  </a:lnTo>
                  <a:cubicBezTo>
                    <a:pt x="1599" y="7429"/>
                    <a:pt x="1629" y="7435"/>
                    <a:pt x="1656" y="7435"/>
                  </a:cubicBezTo>
                  <a:cubicBezTo>
                    <a:pt x="1872" y="7435"/>
                    <a:pt x="1955" y="7082"/>
                    <a:pt x="1701" y="7014"/>
                  </a:cubicBezTo>
                  <a:lnTo>
                    <a:pt x="294" y="6545"/>
                  </a:lnTo>
                  <a:cubicBezTo>
                    <a:pt x="272" y="6538"/>
                    <a:pt x="249" y="6535"/>
                    <a:pt x="228" y="6535"/>
                  </a:cubicBezTo>
                  <a:cubicBezTo>
                    <a:pt x="102" y="6535"/>
                    <a:pt x="0" y="6645"/>
                    <a:pt x="17" y="6784"/>
                  </a:cubicBezTo>
                  <a:lnTo>
                    <a:pt x="256" y="8421"/>
                  </a:lnTo>
                  <a:cubicBezTo>
                    <a:pt x="275" y="8526"/>
                    <a:pt x="361" y="8603"/>
                    <a:pt x="466" y="8603"/>
                  </a:cubicBezTo>
                  <a:lnTo>
                    <a:pt x="495" y="8603"/>
                  </a:lnTo>
                  <a:cubicBezTo>
                    <a:pt x="610" y="8583"/>
                    <a:pt x="696" y="8478"/>
                    <a:pt x="677" y="8363"/>
                  </a:cubicBezTo>
                  <a:lnTo>
                    <a:pt x="553" y="7492"/>
                  </a:lnTo>
                  <a:lnTo>
                    <a:pt x="553" y="7492"/>
                  </a:lnTo>
                  <a:cubicBezTo>
                    <a:pt x="1880" y="8985"/>
                    <a:pt x="3736" y="9764"/>
                    <a:pt x="5614" y="9764"/>
                  </a:cubicBezTo>
                  <a:cubicBezTo>
                    <a:pt x="6903" y="9764"/>
                    <a:pt x="8202" y="9397"/>
                    <a:pt x="9348" y="8641"/>
                  </a:cubicBezTo>
                  <a:cubicBezTo>
                    <a:pt x="12152" y="6794"/>
                    <a:pt x="13166" y="3157"/>
                    <a:pt x="11731" y="114"/>
                  </a:cubicBezTo>
                  <a:lnTo>
                    <a:pt x="11721" y="104"/>
                  </a:lnTo>
                  <a:cubicBezTo>
                    <a:pt x="11677" y="31"/>
                    <a:pt x="11609" y="0"/>
                    <a:pt x="115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49" name="Google Shape;9349;p97"/>
            <p:cNvSpPr/>
            <p:nvPr/>
          </p:nvSpPr>
          <p:spPr>
            <a:xfrm>
              <a:off x="2186425" y="1976158"/>
              <a:ext cx="344820" cy="255510"/>
            </a:xfrm>
            <a:custGeom>
              <a:rect b="b" l="l" r="r" t="t"/>
              <a:pathLst>
                <a:path extrusionOk="0" h="9730" w="13131">
                  <a:moveTo>
                    <a:pt x="7544" y="0"/>
                  </a:moveTo>
                  <a:cubicBezTo>
                    <a:pt x="6257" y="0"/>
                    <a:pt x="4960" y="367"/>
                    <a:pt x="3819" y="1121"/>
                  </a:cubicBezTo>
                  <a:cubicBezTo>
                    <a:pt x="1024" y="2968"/>
                    <a:pt x="0" y="6586"/>
                    <a:pt x="1417" y="9620"/>
                  </a:cubicBezTo>
                  <a:cubicBezTo>
                    <a:pt x="1459" y="9697"/>
                    <a:pt x="1526" y="9730"/>
                    <a:pt x="1593" y="9730"/>
                  </a:cubicBezTo>
                  <a:cubicBezTo>
                    <a:pt x="1725" y="9730"/>
                    <a:pt x="1857" y="9603"/>
                    <a:pt x="1800" y="9438"/>
                  </a:cubicBezTo>
                  <a:cubicBezTo>
                    <a:pt x="1388" y="8586"/>
                    <a:pt x="1178" y="7658"/>
                    <a:pt x="1187" y="6720"/>
                  </a:cubicBezTo>
                  <a:cubicBezTo>
                    <a:pt x="1187" y="4079"/>
                    <a:pt x="2824" y="1715"/>
                    <a:pt x="5302" y="786"/>
                  </a:cubicBezTo>
                  <a:cubicBezTo>
                    <a:pt x="6026" y="514"/>
                    <a:pt x="6777" y="383"/>
                    <a:pt x="7521" y="383"/>
                  </a:cubicBezTo>
                  <a:cubicBezTo>
                    <a:pt x="9317" y="383"/>
                    <a:pt x="11073" y="1149"/>
                    <a:pt x="12298" y="2557"/>
                  </a:cubicBezTo>
                  <a:lnTo>
                    <a:pt x="11571" y="2318"/>
                  </a:lnTo>
                  <a:cubicBezTo>
                    <a:pt x="11549" y="2312"/>
                    <a:pt x="11529" y="2309"/>
                    <a:pt x="11509" y="2309"/>
                  </a:cubicBezTo>
                  <a:cubicBezTo>
                    <a:pt x="11294" y="2309"/>
                    <a:pt x="11209" y="2623"/>
                    <a:pt x="11437" y="2720"/>
                  </a:cubicBezTo>
                  <a:lnTo>
                    <a:pt x="12844" y="3179"/>
                  </a:lnTo>
                  <a:cubicBezTo>
                    <a:pt x="12863" y="3189"/>
                    <a:pt x="12882" y="3198"/>
                    <a:pt x="12911" y="3198"/>
                  </a:cubicBezTo>
                  <a:cubicBezTo>
                    <a:pt x="13035" y="3189"/>
                    <a:pt x="13131" y="3083"/>
                    <a:pt x="13121" y="2959"/>
                  </a:cubicBezTo>
                  <a:lnTo>
                    <a:pt x="12882" y="1313"/>
                  </a:lnTo>
                  <a:cubicBezTo>
                    <a:pt x="12869" y="1181"/>
                    <a:pt x="12773" y="1121"/>
                    <a:pt x="12676" y="1121"/>
                  </a:cubicBezTo>
                  <a:cubicBezTo>
                    <a:pt x="12554" y="1121"/>
                    <a:pt x="12429" y="1215"/>
                    <a:pt x="12461" y="1380"/>
                  </a:cubicBezTo>
                  <a:lnTo>
                    <a:pt x="12576" y="2241"/>
                  </a:lnTo>
                  <a:cubicBezTo>
                    <a:pt x="11251" y="769"/>
                    <a:pt x="9407" y="0"/>
                    <a:pt x="7544"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50" name="Google Shape;9350;p97"/>
          <p:cNvGrpSpPr/>
          <p:nvPr/>
        </p:nvGrpSpPr>
        <p:grpSpPr>
          <a:xfrm>
            <a:off x="2644882" y="1860612"/>
            <a:ext cx="319190" cy="271240"/>
            <a:chOff x="2659157" y="2017412"/>
            <a:chExt cx="319190" cy="271240"/>
          </a:xfrm>
        </p:grpSpPr>
        <p:sp>
          <p:nvSpPr>
            <p:cNvPr id="9351" name="Google Shape;9351;p97"/>
            <p:cNvSpPr/>
            <p:nvPr/>
          </p:nvSpPr>
          <p:spPr>
            <a:xfrm>
              <a:off x="2808183" y="2086765"/>
              <a:ext cx="164125" cy="149314"/>
            </a:xfrm>
            <a:custGeom>
              <a:rect b="b" l="l" r="r" t="t"/>
              <a:pathLst>
                <a:path extrusionOk="0" h="5686" w="6250">
                  <a:moveTo>
                    <a:pt x="3934" y="1"/>
                  </a:moveTo>
                  <a:lnTo>
                    <a:pt x="2728" y="919"/>
                  </a:lnTo>
                  <a:lnTo>
                    <a:pt x="1733" y="584"/>
                  </a:lnTo>
                  <a:lnTo>
                    <a:pt x="0" y="1991"/>
                  </a:lnTo>
                  <a:lnTo>
                    <a:pt x="2670" y="5685"/>
                  </a:lnTo>
                  <a:lnTo>
                    <a:pt x="6250" y="3140"/>
                  </a:lnTo>
                  <a:lnTo>
                    <a:pt x="3934"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2" name="Google Shape;9352;p97"/>
            <p:cNvSpPr/>
            <p:nvPr/>
          </p:nvSpPr>
          <p:spPr>
            <a:xfrm>
              <a:off x="2881816" y="2017412"/>
              <a:ext cx="96532" cy="177334"/>
            </a:xfrm>
            <a:custGeom>
              <a:rect b="b" l="l" r="r" t="t"/>
              <a:pathLst>
                <a:path extrusionOk="0" h="6753" w="3676">
                  <a:moveTo>
                    <a:pt x="3675" y="0"/>
                  </a:moveTo>
                  <a:lnTo>
                    <a:pt x="106" y="2536"/>
                  </a:lnTo>
                  <a:cubicBezTo>
                    <a:pt x="10" y="2594"/>
                    <a:pt x="0" y="2718"/>
                    <a:pt x="58" y="2804"/>
                  </a:cubicBezTo>
                  <a:lnTo>
                    <a:pt x="3063" y="6680"/>
                  </a:lnTo>
                  <a:cubicBezTo>
                    <a:pt x="3101" y="6729"/>
                    <a:pt x="3153" y="6753"/>
                    <a:pt x="3208" y="6753"/>
                  </a:cubicBezTo>
                  <a:cubicBezTo>
                    <a:pt x="3250" y="6753"/>
                    <a:pt x="3293" y="6738"/>
                    <a:pt x="3331" y="6709"/>
                  </a:cubicBezTo>
                  <a:lnTo>
                    <a:pt x="3675" y="6441"/>
                  </a:lnTo>
                  <a:lnTo>
                    <a:pt x="367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3" name="Google Shape;9353;p97"/>
            <p:cNvSpPr/>
            <p:nvPr/>
          </p:nvSpPr>
          <p:spPr>
            <a:xfrm>
              <a:off x="2947650" y="2150603"/>
              <a:ext cx="30698" cy="44196"/>
            </a:xfrm>
            <a:custGeom>
              <a:rect b="b" l="l" r="r" t="t"/>
              <a:pathLst>
                <a:path extrusionOk="0" h="1683" w="1169">
                  <a:moveTo>
                    <a:pt x="1168" y="0"/>
                  </a:moveTo>
                  <a:lnTo>
                    <a:pt x="1" y="890"/>
                  </a:lnTo>
                  <a:lnTo>
                    <a:pt x="556" y="1608"/>
                  </a:lnTo>
                  <a:cubicBezTo>
                    <a:pt x="595" y="1658"/>
                    <a:pt x="650" y="1683"/>
                    <a:pt x="707" y="1683"/>
                  </a:cubicBezTo>
                  <a:cubicBezTo>
                    <a:pt x="747" y="1683"/>
                    <a:pt x="788" y="1670"/>
                    <a:pt x="824" y="1646"/>
                  </a:cubicBezTo>
                  <a:lnTo>
                    <a:pt x="1168" y="1369"/>
                  </a:lnTo>
                  <a:lnTo>
                    <a:pt x="116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4" name="Google Shape;9354;p97"/>
            <p:cNvSpPr/>
            <p:nvPr/>
          </p:nvSpPr>
          <p:spPr>
            <a:xfrm>
              <a:off x="2818976" y="2136029"/>
              <a:ext cx="124682" cy="83034"/>
            </a:xfrm>
            <a:custGeom>
              <a:rect b="b" l="l" r="r" t="t"/>
              <a:pathLst>
                <a:path extrusionOk="0" h="3162" w="4748">
                  <a:moveTo>
                    <a:pt x="546" y="0"/>
                  </a:moveTo>
                  <a:lnTo>
                    <a:pt x="1" y="1005"/>
                  </a:lnTo>
                  <a:lnTo>
                    <a:pt x="3829" y="3092"/>
                  </a:lnTo>
                  <a:cubicBezTo>
                    <a:pt x="3916" y="3139"/>
                    <a:pt x="4009" y="3162"/>
                    <a:pt x="4101" y="3162"/>
                  </a:cubicBezTo>
                  <a:cubicBezTo>
                    <a:pt x="4303" y="3162"/>
                    <a:pt x="4499" y="3053"/>
                    <a:pt x="4604" y="2862"/>
                  </a:cubicBezTo>
                  <a:cubicBezTo>
                    <a:pt x="4748"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5" name="Google Shape;9355;p97"/>
            <p:cNvSpPr/>
            <p:nvPr/>
          </p:nvSpPr>
          <p:spPr>
            <a:xfrm>
              <a:off x="2867741" y="2177730"/>
              <a:ext cx="73160" cy="41360"/>
            </a:xfrm>
            <a:custGeom>
              <a:rect b="b" l="l" r="r" t="t"/>
              <a:pathLst>
                <a:path extrusionOk="0" h="1575" w="2786">
                  <a:moveTo>
                    <a:pt x="240" y="1"/>
                  </a:moveTo>
                  <a:lnTo>
                    <a:pt x="1" y="432"/>
                  </a:lnTo>
                  <a:lnTo>
                    <a:pt x="1972" y="1504"/>
                  </a:lnTo>
                  <a:cubicBezTo>
                    <a:pt x="2058" y="1552"/>
                    <a:pt x="2152" y="1575"/>
                    <a:pt x="2244" y="1575"/>
                  </a:cubicBezTo>
                  <a:cubicBezTo>
                    <a:pt x="2478" y="1575"/>
                    <a:pt x="2703" y="1428"/>
                    <a:pt x="2785" y="1188"/>
                  </a:cubicBezTo>
                  <a:lnTo>
                    <a:pt x="2785" y="1188"/>
                  </a:lnTo>
                  <a:cubicBezTo>
                    <a:pt x="2729" y="1205"/>
                    <a:pt x="2672" y="1214"/>
                    <a:pt x="2615" y="1214"/>
                  </a:cubicBezTo>
                  <a:cubicBezTo>
                    <a:pt x="2517" y="1214"/>
                    <a:pt x="2421" y="1188"/>
                    <a:pt x="2336" y="1140"/>
                  </a:cubicBezTo>
                  <a:lnTo>
                    <a:pt x="24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6" name="Google Shape;9356;p97"/>
            <p:cNvSpPr/>
            <p:nvPr/>
          </p:nvSpPr>
          <p:spPr>
            <a:xfrm>
              <a:off x="2795867" y="2157641"/>
              <a:ext cx="124919" cy="82798"/>
            </a:xfrm>
            <a:custGeom>
              <a:rect b="b" l="l" r="r" t="t"/>
              <a:pathLst>
                <a:path extrusionOk="0" h="3153" w="4757">
                  <a:moveTo>
                    <a:pt x="546" y="0"/>
                  </a:moveTo>
                  <a:lnTo>
                    <a:pt x="0" y="996"/>
                  </a:lnTo>
                  <a:lnTo>
                    <a:pt x="3829" y="3082"/>
                  </a:lnTo>
                  <a:cubicBezTo>
                    <a:pt x="3916" y="3130"/>
                    <a:pt x="4010" y="3153"/>
                    <a:pt x="4102" y="3153"/>
                  </a:cubicBezTo>
                  <a:cubicBezTo>
                    <a:pt x="4304" y="3153"/>
                    <a:pt x="4499" y="3046"/>
                    <a:pt x="4604" y="2862"/>
                  </a:cubicBezTo>
                  <a:cubicBezTo>
                    <a:pt x="4757" y="2584"/>
                    <a:pt x="4652" y="2240"/>
                    <a:pt x="4374" y="2087"/>
                  </a:cubicBezTo>
                  <a:lnTo>
                    <a:pt x="546"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7" name="Google Shape;9357;p97"/>
            <p:cNvSpPr/>
            <p:nvPr/>
          </p:nvSpPr>
          <p:spPr>
            <a:xfrm>
              <a:off x="2852667" y="2204620"/>
              <a:ext cx="65099" cy="35845"/>
            </a:xfrm>
            <a:custGeom>
              <a:rect b="b" l="l" r="r" t="t"/>
              <a:pathLst>
                <a:path extrusionOk="0" h="1365" w="2479">
                  <a:moveTo>
                    <a:pt x="220" y="1"/>
                  </a:moveTo>
                  <a:lnTo>
                    <a:pt x="0" y="384"/>
                  </a:lnTo>
                  <a:lnTo>
                    <a:pt x="1666" y="1293"/>
                  </a:lnTo>
                  <a:cubicBezTo>
                    <a:pt x="1752" y="1342"/>
                    <a:pt x="1845" y="1364"/>
                    <a:pt x="1937" y="1364"/>
                  </a:cubicBezTo>
                  <a:cubicBezTo>
                    <a:pt x="2171" y="1364"/>
                    <a:pt x="2397" y="1218"/>
                    <a:pt x="2479" y="977"/>
                  </a:cubicBezTo>
                  <a:lnTo>
                    <a:pt x="2479" y="977"/>
                  </a:lnTo>
                  <a:cubicBezTo>
                    <a:pt x="2405" y="1012"/>
                    <a:pt x="2325" y="1029"/>
                    <a:pt x="2245" y="1029"/>
                  </a:cubicBezTo>
                  <a:cubicBezTo>
                    <a:pt x="2150" y="1029"/>
                    <a:pt x="2055" y="1005"/>
                    <a:pt x="1972" y="958"/>
                  </a:cubicBezTo>
                  <a:lnTo>
                    <a:pt x="220"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8" name="Google Shape;9358;p97"/>
            <p:cNvSpPr/>
            <p:nvPr/>
          </p:nvSpPr>
          <p:spPr>
            <a:xfrm>
              <a:off x="2772732" y="2178990"/>
              <a:ext cx="124945" cy="83060"/>
            </a:xfrm>
            <a:custGeom>
              <a:rect b="b" l="l" r="r" t="t"/>
              <a:pathLst>
                <a:path extrusionOk="0" h="3163" w="4758">
                  <a:moveTo>
                    <a:pt x="546" y="1"/>
                  </a:moveTo>
                  <a:lnTo>
                    <a:pt x="1" y="1006"/>
                  </a:lnTo>
                  <a:lnTo>
                    <a:pt x="3829" y="3092"/>
                  </a:lnTo>
                  <a:cubicBezTo>
                    <a:pt x="3916" y="3140"/>
                    <a:pt x="4009" y="3163"/>
                    <a:pt x="4101" y="3163"/>
                  </a:cubicBezTo>
                  <a:cubicBezTo>
                    <a:pt x="4303" y="3163"/>
                    <a:pt x="4499" y="3053"/>
                    <a:pt x="4604" y="2862"/>
                  </a:cubicBezTo>
                  <a:cubicBezTo>
                    <a:pt x="4757" y="2585"/>
                    <a:pt x="4652" y="2240"/>
                    <a:pt x="4375" y="209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59" name="Google Shape;9359;p97"/>
            <p:cNvSpPr/>
            <p:nvPr/>
          </p:nvSpPr>
          <p:spPr>
            <a:xfrm>
              <a:off x="2837594" y="2231011"/>
              <a:ext cx="56800" cy="31013"/>
            </a:xfrm>
            <a:custGeom>
              <a:rect b="b" l="l" r="r" t="t"/>
              <a:pathLst>
                <a:path extrusionOk="0" h="1181" w="2163">
                  <a:moveTo>
                    <a:pt x="211" y="1"/>
                  </a:moveTo>
                  <a:lnTo>
                    <a:pt x="0" y="365"/>
                  </a:lnTo>
                  <a:lnTo>
                    <a:pt x="1359" y="1111"/>
                  </a:lnTo>
                  <a:cubicBezTo>
                    <a:pt x="1445" y="1158"/>
                    <a:pt x="1539" y="1181"/>
                    <a:pt x="1631" y="1181"/>
                  </a:cubicBezTo>
                  <a:cubicBezTo>
                    <a:pt x="1856" y="1181"/>
                    <a:pt x="2075" y="1048"/>
                    <a:pt x="2163" y="824"/>
                  </a:cubicBezTo>
                  <a:lnTo>
                    <a:pt x="2163" y="824"/>
                  </a:lnTo>
                  <a:cubicBezTo>
                    <a:pt x="2092" y="853"/>
                    <a:pt x="2019" y="868"/>
                    <a:pt x="1946" y="868"/>
                  </a:cubicBezTo>
                  <a:cubicBezTo>
                    <a:pt x="1853" y="868"/>
                    <a:pt x="1761" y="844"/>
                    <a:pt x="1675" y="795"/>
                  </a:cubicBezTo>
                  <a:lnTo>
                    <a:pt x="211" y="1"/>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0" name="Google Shape;9360;p97"/>
            <p:cNvSpPr/>
            <p:nvPr/>
          </p:nvSpPr>
          <p:spPr>
            <a:xfrm>
              <a:off x="2749623" y="2200602"/>
              <a:ext cx="124919" cy="82955"/>
            </a:xfrm>
            <a:custGeom>
              <a:rect b="b" l="l" r="r" t="t"/>
              <a:pathLst>
                <a:path extrusionOk="0" h="3159" w="4757">
                  <a:moveTo>
                    <a:pt x="546" y="1"/>
                  </a:moveTo>
                  <a:lnTo>
                    <a:pt x="0" y="996"/>
                  </a:lnTo>
                  <a:lnTo>
                    <a:pt x="3829" y="3092"/>
                  </a:lnTo>
                  <a:cubicBezTo>
                    <a:pt x="3915" y="3137"/>
                    <a:pt x="4008" y="3158"/>
                    <a:pt x="4100" y="3158"/>
                  </a:cubicBezTo>
                  <a:cubicBezTo>
                    <a:pt x="4302" y="3158"/>
                    <a:pt x="4498" y="3053"/>
                    <a:pt x="4604" y="2862"/>
                  </a:cubicBezTo>
                  <a:cubicBezTo>
                    <a:pt x="4757" y="2585"/>
                    <a:pt x="4652" y="2240"/>
                    <a:pt x="4374" y="2087"/>
                  </a:cubicBezTo>
                  <a:lnTo>
                    <a:pt x="54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1" name="Google Shape;9361;p97"/>
            <p:cNvSpPr/>
            <p:nvPr/>
          </p:nvSpPr>
          <p:spPr>
            <a:xfrm>
              <a:off x="2822495" y="2255906"/>
              <a:ext cx="49054" cy="27494"/>
            </a:xfrm>
            <a:custGeom>
              <a:rect b="b" l="l" r="r" t="t"/>
              <a:pathLst>
                <a:path extrusionOk="0" h="1047" w="1868">
                  <a:moveTo>
                    <a:pt x="240" y="0"/>
                  </a:moveTo>
                  <a:lnTo>
                    <a:pt x="1" y="402"/>
                  </a:lnTo>
                  <a:lnTo>
                    <a:pt x="1054" y="976"/>
                  </a:lnTo>
                  <a:cubicBezTo>
                    <a:pt x="1140" y="1024"/>
                    <a:pt x="1234" y="1047"/>
                    <a:pt x="1326" y="1047"/>
                  </a:cubicBezTo>
                  <a:cubicBezTo>
                    <a:pt x="1528" y="1047"/>
                    <a:pt x="1724" y="938"/>
                    <a:pt x="1829" y="747"/>
                  </a:cubicBezTo>
                  <a:cubicBezTo>
                    <a:pt x="1848" y="728"/>
                    <a:pt x="1857" y="699"/>
                    <a:pt x="1867" y="670"/>
                  </a:cubicBezTo>
                  <a:lnTo>
                    <a:pt x="1867" y="670"/>
                  </a:lnTo>
                  <a:cubicBezTo>
                    <a:pt x="1801" y="695"/>
                    <a:pt x="1732" y="707"/>
                    <a:pt x="1663" y="707"/>
                  </a:cubicBezTo>
                  <a:cubicBezTo>
                    <a:pt x="1572" y="707"/>
                    <a:pt x="1480" y="685"/>
                    <a:pt x="1398" y="642"/>
                  </a:cubicBezTo>
                  <a:lnTo>
                    <a:pt x="24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2" name="Google Shape;9362;p97"/>
            <p:cNvSpPr/>
            <p:nvPr/>
          </p:nvSpPr>
          <p:spPr>
            <a:xfrm>
              <a:off x="2673968" y="2097059"/>
              <a:ext cx="159109" cy="144036"/>
            </a:xfrm>
            <a:custGeom>
              <a:rect b="b" l="l" r="r" t="t"/>
              <a:pathLst>
                <a:path extrusionOk="0" h="5485" w="6059">
                  <a:moveTo>
                    <a:pt x="1896" y="1"/>
                  </a:moveTo>
                  <a:lnTo>
                    <a:pt x="1" y="3418"/>
                  </a:lnTo>
                  <a:lnTo>
                    <a:pt x="3877" y="5485"/>
                  </a:lnTo>
                  <a:lnTo>
                    <a:pt x="6059" y="1484"/>
                  </a:lnTo>
                  <a:lnTo>
                    <a:pt x="4145" y="680"/>
                  </a:lnTo>
                  <a:cubicBezTo>
                    <a:pt x="4106" y="661"/>
                    <a:pt x="4078" y="661"/>
                    <a:pt x="4039" y="661"/>
                  </a:cubicBezTo>
                  <a:lnTo>
                    <a:pt x="3274" y="757"/>
                  </a:lnTo>
                  <a:cubicBezTo>
                    <a:pt x="3226" y="757"/>
                    <a:pt x="3188" y="747"/>
                    <a:pt x="3149" y="728"/>
                  </a:cubicBezTo>
                  <a:lnTo>
                    <a:pt x="1896"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3" name="Google Shape;9363;p97"/>
            <p:cNvSpPr/>
            <p:nvPr/>
          </p:nvSpPr>
          <p:spPr>
            <a:xfrm>
              <a:off x="2659157" y="2039261"/>
              <a:ext cx="98528" cy="170191"/>
            </a:xfrm>
            <a:custGeom>
              <a:rect b="b" l="l" r="r" t="t"/>
              <a:pathLst>
                <a:path extrusionOk="0" h="6481" w="3752">
                  <a:moveTo>
                    <a:pt x="0" y="1"/>
                  </a:moveTo>
                  <a:lnTo>
                    <a:pt x="0" y="5810"/>
                  </a:lnTo>
                  <a:lnTo>
                    <a:pt x="1101" y="6451"/>
                  </a:lnTo>
                  <a:cubicBezTo>
                    <a:pt x="1133" y="6471"/>
                    <a:pt x="1170" y="6480"/>
                    <a:pt x="1207" y="6480"/>
                  </a:cubicBezTo>
                  <a:cubicBezTo>
                    <a:pt x="1279" y="6480"/>
                    <a:pt x="1350" y="6444"/>
                    <a:pt x="1388" y="6375"/>
                  </a:cubicBezTo>
                  <a:lnTo>
                    <a:pt x="3694" y="2384"/>
                  </a:lnTo>
                  <a:cubicBezTo>
                    <a:pt x="3752" y="2288"/>
                    <a:pt x="3713" y="2154"/>
                    <a:pt x="3618" y="2097"/>
                  </a:cubicBezTo>
                  <a:lnTo>
                    <a:pt x="0" y="1"/>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4" name="Google Shape;9364;p97"/>
            <p:cNvSpPr/>
            <p:nvPr/>
          </p:nvSpPr>
          <p:spPr>
            <a:xfrm>
              <a:off x="2659157" y="2039261"/>
              <a:ext cx="75918" cy="159109"/>
            </a:xfrm>
            <a:custGeom>
              <a:rect b="b" l="l" r="r" t="t"/>
              <a:pathLst>
                <a:path extrusionOk="0" h="6059" w="2891">
                  <a:moveTo>
                    <a:pt x="0" y="1"/>
                  </a:moveTo>
                  <a:lnTo>
                    <a:pt x="0" y="5810"/>
                  </a:lnTo>
                  <a:lnTo>
                    <a:pt x="431" y="6059"/>
                  </a:lnTo>
                  <a:lnTo>
                    <a:pt x="2890" y="1676"/>
                  </a:lnTo>
                  <a:lnTo>
                    <a:pt x="0" y="1"/>
                  </a:ln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5" name="Google Shape;9365;p97"/>
            <p:cNvSpPr/>
            <p:nvPr/>
          </p:nvSpPr>
          <p:spPr>
            <a:xfrm>
              <a:off x="2659157" y="2159138"/>
              <a:ext cx="47268" cy="50314"/>
            </a:xfrm>
            <a:custGeom>
              <a:rect b="b" l="l" r="r" t="t"/>
              <a:pathLst>
                <a:path extrusionOk="0" h="1916" w="1800">
                  <a:moveTo>
                    <a:pt x="0" y="1"/>
                  </a:moveTo>
                  <a:lnTo>
                    <a:pt x="0" y="1245"/>
                  </a:lnTo>
                  <a:lnTo>
                    <a:pt x="1101" y="1886"/>
                  </a:lnTo>
                  <a:cubicBezTo>
                    <a:pt x="1133" y="1906"/>
                    <a:pt x="1170" y="1915"/>
                    <a:pt x="1207" y="1915"/>
                  </a:cubicBezTo>
                  <a:cubicBezTo>
                    <a:pt x="1279" y="1915"/>
                    <a:pt x="1350" y="1879"/>
                    <a:pt x="1388" y="1810"/>
                  </a:cubicBezTo>
                  <a:lnTo>
                    <a:pt x="1799" y="1092"/>
                  </a:lnTo>
                  <a:lnTo>
                    <a:pt x="0" y="1"/>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6" name="Google Shape;9366;p97"/>
            <p:cNvSpPr/>
            <p:nvPr/>
          </p:nvSpPr>
          <p:spPr>
            <a:xfrm>
              <a:off x="2659157" y="2159138"/>
              <a:ext cx="24894" cy="39232"/>
            </a:xfrm>
            <a:custGeom>
              <a:rect b="b" l="l" r="r" t="t"/>
              <a:pathLst>
                <a:path extrusionOk="0" h="1494" w="948">
                  <a:moveTo>
                    <a:pt x="0" y="1"/>
                  </a:moveTo>
                  <a:lnTo>
                    <a:pt x="0" y="1245"/>
                  </a:lnTo>
                  <a:lnTo>
                    <a:pt x="431" y="1494"/>
                  </a:lnTo>
                  <a:lnTo>
                    <a:pt x="948" y="575"/>
                  </a:lnTo>
                  <a:lnTo>
                    <a:pt x="0"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7" name="Google Shape;9367;p97"/>
            <p:cNvSpPr/>
            <p:nvPr/>
          </p:nvSpPr>
          <p:spPr>
            <a:xfrm>
              <a:off x="2706898" y="2179463"/>
              <a:ext cx="67121" cy="53859"/>
            </a:xfrm>
            <a:custGeom>
              <a:rect b="b" l="l" r="r" t="t"/>
              <a:pathLst>
                <a:path extrusionOk="0" h="2051" w="2556">
                  <a:moveTo>
                    <a:pt x="1902" y="1"/>
                  </a:moveTo>
                  <a:cubicBezTo>
                    <a:pt x="1788" y="1"/>
                    <a:pt x="1672" y="35"/>
                    <a:pt x="1570" y="107"/>
                  </a:cubicBezTo>
                  <a:lnTo>
                    <a:pt x="316" y="1016"/>
                  </a:lnTo>
                  <a:cubicBezTo>
                    <a:pt x="58" y="1198"/>
                    <a:pt x="1" y="1562"/>
                    <a:pt x="192" y="1811"/>
                  </a:cubicBezTo>
                  <a:cubicBezTo>
                    <a:pt x="302" y="1968"/>
                    <a:pt x="477" y="2051"/>
                    <a:pt x="654" y="2051"/>
                  </a:cubicBezTo>
                  <a:cubicBezTo>
                    <a:pt x="769" y="2051"/>
                    <a:pt x="885" y="2016"/>
                    <a:pt x="986" y="1945"/>
                  </a:cubicBezTo>
                  <a:lnTo>
                    <a:pt x="2240" y="1045"/>
                  </a:lnTo>
                  <a:cubicBezTo>
                    <a:pt x="2508" y="854"/>
                    <a:pt x="2556" y="490"/>
                    <a:pt x="2364" y="232"/>
                  </a:cubicBezTo>
                  <a:cubicBezTo>
                    <a:pt x="2249" y="81"/>
                    <a:pt x="2077" y="1"/>
                    <a:pt x="1902"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8" name="Google Shape;9368;p97"/>
            <p:cNvSpPr/>
            <p:nvPr/>
          </p:nvSpPr>
          <p:spPr>
            <a:xfrm>
              <a:off x="2710154" y="2180513"/>
              <a:ext cx="63864" cy="52914"/>
            </a:xfrm>
            <a:custGeom>
              <a:rect b="b" l="l" r="r" t="t"/>
              <a:pathLst>
                <a:path extrusionOk="0" h="2015" w="2432">
                  <a:moveTo>
                    <a:pt x="2001" y="0"/>
                  </a:moveTo>
                  <a:lnTo>
                    <a:pt x="2001" y="0"/>
                  </a:lnTo>
                  <a:cubicBezTo>
                    <a:pt x="2097" y="249"/>
                    <a:pt x="2011" y="527"/>
                    <a:pt x="1800" y="680"/>
                  </a:cubicBezTo>
                  <a:lnTo>
                    <a:pt x="546" y="1589"/>
                  </a:lnTo>
                  <a:cubicBezTo>
                    <a:pt x="445" y="1661"/>
                    <a:pt x="329" y="1699"/>
                    <a:pt x="211" y="1699"/>
                  </a:cubicBezTo>
                  <a:cubicBezTo>
                    <a:pt x="141" y="1699"/>
                    <a:pt x="69" y="1685"/>
                    <a:pt x="1" y="1656"/>
                  </a:cubicBezTo>
                  <a:lnTo>
                    <a:pt x="1" y="1656"/>
                  </a:lnTo>
                  <a:cubicBezTo>
                    <a:pt x="89" y="1883"/>
                    <a:pt x="303" y="2015"/>
                    <a:pt x="525" y="2015"/>
                  </a:cubicBezTo>
                  <a:cubicBezTo>
                    <a:pt x="640" y="2015"/>
                    <a:pt x="758" y="1980"/>
                    <a:pt x="862" y="1905"/>
                  </a:cubicBezTo>
                  <a:lnTo>
                    <a:pt x="2116" y="1005"/>
                  </a:lnTo>
                  <a:cubicBezTo>
                    <a:pt x="2384" y="814"/>
                    <a:pt x="2432" y="440"/>
                    <a:pt x="2240" y="192"/>
                  </a:cubicBezTo>
                  <a:cubicBezTo>
                    <a:pt x="2173" y="106"/>
                    <a:pt x="2097" y="39"/>
                    <a:pt x="200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9" name="Google Shape;9369;p97"/>
            <p:cNvSpPr/>
            <p:nvPr/>
          </p:nvSpPr>
          <p:spPr>
            <a:xfrm>
              <a:off x="2732528" y="2203254"/>
              <a:ext cx="59847" cy="48528"/>
            </a:xfrm>
            <a:custGeom>
              <a:rect b="b" l="l" r="r" t="t"/>
              <a:pathLst>
                <a:path extrusionOk="0" h="1848" w="2279">
                  <a:moveTo>
                    <a:pt x="1629" y="1"/>
                  </a:moveTo>
                  <a:cubicBezTo>
                    <a:pt x="1512" y="1"/>
                    <a:pt x="1394" y="37"/>
                    <a:pt x="1293" y="110"/>
                  </a:cubicBezTo>
                  <a:lnTo>
                    <a:pt x="326" y="809"/>
                  </a:lnTo>
                  <a:cubicBezTo>
                    <a:pt x="68" y="1000"/>
                    <a:pt x="1" y="1364"/>
                    <a:pt x="192" y="1623"/>
                  </a:cubicBezTo>
                  <a:cubicBezTo>
                    <a:pt x="306" y="1770"/>
                    <a:pt x="473" y="1847"/>
                    <a:pt x="643" y="1847"/>
                  </a:cubicBezTo>
                  <a:cubicBezTo>
                    <a:pt x="759" y="1847"/>
                    <a:pt x="876" y="1811"/>
                    <a:pt x="977" y="1737"/>
                  </a:cubicBezTo>
                  <a:lnTo>
                    <a:pt x="1963" y="1039"/>
                  </a:lnTo>
                  <a:cubicBezTo>
                    <a:pt x="2221" y="847"/>
                    <a:pt x="2278" y="484"/>
                    <a:pt x="2077" y="225"/>
                  </a:cubicBezTo>
                  <a:cubicBezTo>
                    <a:pt x="1969" y="77"/>
                    <a:pt x="1801" y="1"/>
                    <a:pt x="1629"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0" name="Google Shape;9370;p97"/>
            <p:cNvSpPr/>
            <p:nvPr/>
          </p:nvSpPr>
          <p:spPr>
            <a:xfrm>
              <a:off x="2735810" y="2204384"/>
              <a:ext cx="56564" cy="47399"/>
            </a:xfrm>
            <a:custGeom>
              <a:rect b="b" l="l" r="r" t="t"/>
              <a:pathLst>
                <a:path extrusionOk="0" h="1805" w="2154">
                  <a:moveTo>
                    <a:pt x="1713" y="0"/>
                  </a:moveTo>
                  <a:lnTo>
                    <a:pt x="1713" y="0"/>
                  </a:lnTo>
                  <a:cubicBezTo>
                    <a:pt x="1809" y="240"/>
                    <a:pt x="1732" y="517"/>
                    <a:pt x="1522" y="670"/>
                  </a:cubicBezTo>
                  <a:lnTo>
                    <a:pt x="546" y="1379"/>
                  </a:lnTo>
                  <a:cubicBezTo>
                    <a:pt x="444" y="1450"/>
                    <a:pt x="328" y="1488"/>
                    <a:pt x="211" y="1488"/>
                  </a:cubicBezTo>
                  <a:cubicBezTo>
                    <a:pt x="140" y="1488"/>
                    <a:pt x="69" y="1474"/>
                    <a:pt x="0" y="1446"/>
                  </a:cubicBezTo>
                  <a:lnTo>
                    <a:pt x="0" y="1446"/>
                  </a:lnTo>
                  <a:cubicBezTo>
                    <a:pt x="19" y="1493"/>
                    <a:pt x="38" y="1541"/>
                    <a:pt x="67" y="1580"/>
                  </a:cubicBezTo>
                  <a:cubicBezTo>
                    <a:pt x="181" y="1727"/>
                    <a:pt x="348" y="1804"/>
                    <a:pt x="520" y="1804"/>
                  </a:cubicBezTo>
                  <a:cubicBezTo>
                    <a:pt x="637" y="1804"/>
                    <a:pt x="756" y="1768"/>
                    <a:pt x="861" y="1694"/>
                  </a:cubicBezTo>
                  <a:lnTo>
                    <a:pt x="1838" y="996"/>
                  </a:lnTo>
                  <a:cubicBezTo>
                    <a:pt x="2096" y="804"/>
                    <a:pt x="2153" y="441"/>
                    <a:pt x="1952" y="182"/>
                  </a:cubicBezTo>
                  <a:cubicBezTo>
                    <a:pt x="1895" y="106"/>
                    <a:pt x="1809" y="39"/>
                    <a:pt x="1713"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1" name="Google Shape;9371;p97"/>
            <p:cNvSpPr/>
            <p:nvPr/>
          </p:nvSpPr>
          <p:spPr>
            <a:xfrm>
              <a:off x="2758158" y="2226967"/>
              <a:ext cx="52310" cy="43303"/>
            </a:xfrm>
            <a:custGeom>
              <a:rect b="b" l="l" r="r" t="t"/>
              <a:pathLst>
                <a:path extrusionOk="0" h="1649" w="1992">
                  <a:moveTo>
                    <a:pt x="1340" y="1"/>
                  </a:moveTo>
                  <a:cubicBezTo>
                    <a:pt x="1227" y="1"/>
                    <a:pt x="1114" y="35"/>
                    <a:pt x="1015" y="107"/>
                  </a:cubicBezTo>
                  <a:lnTo>
                    <a:pt x="317" y="614"/>
                  </a:lnTo>
                  <a:cubicBezTo>
                    <a:pt x="58" y="796"/>
                    <a:pt x="1" y="1160"/>
                    <a:pt x="183" y="1409"/>
                  </a:cubicBezTo>
                  <a:cubicBezTo>
                    <a:pt x="299" y="1566"/>
                    <a:pt x="475" y="1648"/>
                    <a:pt x="652" y="1648"/>
                  </a:cubicBezTo>
                  <a:cubicBezTo>
                    <a:pt x="766" y="1648"/>
                    <a:pt x="879" y="1614"/>
                    <a:pt x="977" y="1543"/>
                  </a:cubicBezTo>
                  <a:lnTo>
                    <a:pt x="1676" y="1035"/>
                  </a:lnTo>
                  <a:cubicBezTo>
                    <a:pt x="1944" y="844"/>
                    <a:pt x="1991" y="480"/>
                    <a:pt x="1800" y="231"/>
                  </a:cubicBezTo>
                  <a:cubicBezTo>
                    <a:pt x="1684" y="81"/>
                    <a:pt x="1513" y="1"/>
                    <a:pt x="1340"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2" name="Google Shape;9372;p97"/>
            <p:cNvSpPr/>
            <p:nvPr/>
          </p:nvSpPr>
          <p:spPr>
            <a:xfrm>
              <a:off x="2761178" y="2228018"/>
              <a:ext cx="49290" cy="42252"/>
            </a:xfrm>
            <a:custGeom>
              <a:rect b="b" l="l" r="r" t="t"/>
              <a:pathLst>
                <a:path extrusionOk="0" h="1609" w="1877">
                  <a:moveTo>
                    <a:pt x="1417" y="0"/>
                  </a:moveTo>
                  <a:cubicBezTo>
                    <a:pt x="1503" y="230"/>
                    <a:pt x="1417" y="498"/>
                    <a:pt x="1216" y="651"/>
                  </a:cubicBezTo>
                  <a:lnTo>
                    <a:pt x="517" y="1148"/>
                  </a:lnTo>
                  <a:cubicBezTo>
                    <a:pt x="419" y="1222"/>
                    <a:pt x="305" y="1261"/>
                    <a:pt x="190" y="1261"/>
                  </a:cubicBezTo>
                  <a:cubicBezTo>
                    <a:pt x="126" y="1261"/>
                    <a:pt x="62" y="1249"/>
                    <a:pt x="1" y="1225"/>
                  </a:cubicBezTo>
                  <a:lnTo>
                    <a:pt x="1" y="1225"/>
                  </a:lnTo>
                  <a:cubicBezTo>
                    <a:pt x="20" y="1273"/>
                    <a:pt x="39" y="1321"/>
                    <a:pt x="68" y="1369"/>
                  </a:cubicBezTo>
                  <a:cubicBezTo>
                    <a:pt x="184" y="1526"/>
                    <a:pt x="360" y="1608"/>
                    <a:pt x="539" y="1608"/>
                  </a:cubicBezTo>
                  <a:cubicBezTo>
                    <a:pt x="654" y="1608"/>
                    <a:pt x="770" y="1574"/>
                    <a:pt x="872" y="1503"/>
                  </a:cubicBezTo>
                  <a:lnTo>
                    <a:pt x="1561" y="995"/>
                  </a:lnTo>
                  <a:cubicBezTo>
                    <a:pt x="1829" y="804"/>
                    <a:pt x="1876" y="440"/>
                    <a:pt x="1685" y="182"/>
                  </a:cubicBezTo>
                  <a:cubicBezTo>
                    <a:pt x="1618" y="96"/>
                    <a:pt x="1522" y="29"/>
                    <a:pt x="141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3" name="Google Shape;9373;p97"/>
            <p:cNvSpPr/>
            <p:nvPr/>
          </p:nvSpPr>
          <p:spPr>
            <a:xfrm>
              <a:off x="2783814" y="2250706"/>
              <a:ext cx="45010" cy="37919"/>
            </a:xfrm>
            <a:custGeom>
              <a:rect b="b" l="l" r="r" t="t"/>
              <a:pathLst>
                <a:path extrusionOk="0" h="1444" w="1714">
                  <a:moveTo>
                    <a:pt x="1057" y="0"/>
                  </a:moveTo>
                  <a:cubicBezTo>
                    <a:pt x="942" y="0"/>
                    <a:pt x="826" y="34"/>
                    <a:pt x="727" y="103"/>
                  </a:cubicBezTo>
                  <a:lnTo>
                    <a:pt x="316" y="409"/>
                  </a:lnTo>
                  <a:cubicBezTo>
                    <a:pt x="57" y="600"/>
                    <a:pt x="0" y="954"/>
                    <a:pt x="182" y="1203"/>
                  </a:cubicBezTo>
                  <a:cubicBezTo>
                    <a:pt x="298" y="1360"/>
                    <a:pt x="475" y="1443"/>
                    <a:pt x="651" y="1443"/>
                  </a:cubicBezTo>
                  <a:cubicBezTo>
                    <a:pt x="765" y="1443"/>
                    <a:pt x="879" y="1409"/>
                    <a:pt x="976" y="1337"/>
                  </a:cubicBezTo>
                  <a:lnTo>
                    <a:pt x="1397" y="1031"/>
                  </a:lnTo>
                  <a:cubicBezTo>
                    <a:pt x="1656" y="849"/>
                    <a:pt x="1713" y="485"/>
                    <a:pt x="1512" y="227"/>
                  </a:cubicBezTo>
                  <a:cubicBezTo>
                    <a:pt x="1403" y="77"/>
                    <a:pt x="1231" y="0"/>
                    <a:pt x="1057"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4" name="Google Shape;9374;p97"/>
            <p:cNvSpPr/>
            <p:nvPr/>
          </p:nvSpPr>
          <p:spPr>
            <a:xfrm>
              <a:off x="2786807" y="2251888"/>
              <a:ext cx="42016" cy="36764"/>
            </a:xfrm>
            <a:custGeom>
              <a:rect b="b" l="l" r="r" t="t"/>
              <a:pathLst>
                <a:path extrusionOk="0" h="1400" w="1600">
                  <a:moveTo>
                    <a:pt x="1149" y="0"/>
                  </a:moveTo>
                  <a:lnTo>
                    <a:pt x="1149" y="0"/>
                  </a:lnTo>
                  <a:cubicBezTo>
                    <a:pt x="1245" y="239"/>
                    <a:pt x="1168" y="517"/>
                    <a:pt x="958" y="661"/>
                  </a:cubicBezTo>
                  <a:lnTo>
                    <a:pt x="537" y="967"/>
                  </a:lnTo>
                  <a:cubicBezTo>
                    <a:pt x="442" y="1038"/>
                    <a:pt x="329" y="1072"/>
                    <a:pt x="213" y="1072"/>
                  </a:cubicBezTo>
                  <a:cubicBezTo>
                    <a:pt x="142" y="1072"/>
                    <a:pt x="70" y="1059"/>
                    <a:pt x="1" y="1034"/>
                  </a:cubicBezTo>
                  <a:lnTo>
                    <a:pt x="1" y="1034"/>
                  </a:lnTo>
                  <a:cubicBezTo>
                    <a:pt x="90" y="1263"/>
                    <a:pt x="311" y="1400"/>
                    <a:pt x="537" y="1400"/>
                  </a:cubicBezTo>
                  <a:cubicBezTo>
                    <a:pt x="650" y="1400"/>
                    <a:pt x="763" y="1366"/>
                    <a:pt x="862" y="1292"/>
                  </a:cubicBezTo>
                  <a:lnTo>
                    <a:pt x="1283" y="986"/>
                  </a:lnTo>
                  <a:cubicBezTo>
                    <a:pt x="1542" y="804"/>
                    <a:pt x="1599" y="431"/>
                    <a:pt x="1398" y="182"/>
                  </a:cubicBezTo>
                  <a:cubicBezTo>
                    <a:pt x="1331" y="96"/>
                    <a:pt x="1255" y="38"/>
                    <a:pt x="1149"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5" name="Google Shape;9375;p97"/>
            <p:cNvSpPr/>
            <p:nvPr/>
          </p:nvSpPr>
          <p:spPr>
            <a:xfrm>
              <a:off x="2788829" y="2102101"/>
              <a:ext cx="64862" cy="99788"/>
            </a:xfrm>
            <a:custGeom>
              <a:rect b="b" l="l" r="r" t="t"/>
              <a:pathLst>
                <a:path extrusionOk="0" h="3800" w="2470">
                  <a:moveTo>
                    <a:pt x="527" y="0"/>
                  </a:moveTo>
                  <a:cubicBezTo>
                    <a:pt x="441" y="0"/>
                    <a:pt x="364" y="58"/>
                    <a:pt x="345" y="144"/>
                  </a:cubicBezTo>
                  <a:lnTo>
                    <a:pt x="0" y="1522"/>
                  </a:lnTo>
                  <a:lnTo>
                    <a:pt x="0" y="3034"/>
                  </a:lnTo>
                  <a:cubicBezTo>
                    <a:pt x="0" y="3455"/>
                    <a:pt x="345" y="3800"/>
                    <a:pt x="766" y="3800"/>
                  </a:cubicBezTo>
                  <a:cubicBezTo>
                    <a:pt x="1178" y="3800"/>
                    <a:pt x="1522" y="3455"/>
                    <a:pt x="1522" y="3034"/>
                  </a:cubicBezTo>
                  <a:lnTo>
                    <a:pt x="1522" y="1895"/>
                  </a:lnTo>
                  <a:lnTo>
                    <a:pt x="2470" y="0"/>
                  </a:ln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6" name="Google Shape;9376;p97"/>
            <p:cNvSpPr/>
            <p:nvPr/>
          </p:nvSpPr>
          <p:spPr>
            <a:xfrm>
              <a:off x="2788829" y="2102101"/>
              <a:ext cx="27415" cy="99788"/>
            </a:xfrm>
            <a:custGeom>
              <a:rect b="b" l="l" r="r" t="t"/>
              <a:pathLst>
                <a:path extrusionOk="0" h="3800" w="1044">
                  <a:moveTo>
                    <a:pt x="527" y="0"/>
                  </a:moveTo>
                  <a:cubicBezTo>
                    <a:pt x="441" y="0"/>
                    <a:pt x="364" y="58"/>
                    <a:pt x="335" y="144"/>
                  </a:cubicBezTo>
                  <a:lnTo>
                    <a:pt x="0" y="1512"/>
                  </a:lnTo>
                  <a:lnTo>
                    <a:pt x="0" y="3034"/>
                  </a:lnTo>
                  <a:cubicBezTo>
                    <a:pt x="0" y="3455"/>
                    <a:pt x="335" y="3800"/>
                    <a:pt x="756" y="3800"/>
                  </a:cubicBezTo>
                  <a:cubicBezTo>
                    <a:pt x="852" y="3800"/>
                    <a:pt x="948" y="3781"/>
                    <a:pt x="1044" y="3742"/>
                  </a:cubicBezTo>
                  <a:cubicBezTo>
                    <a:pt x="756" y="3627"/>
                    <a:pt x="565" y="3350"/>
                    <a:pt x="565" y="3034"/>
                  </a:cubicBezTo>
                  <a:lnTo>
                    <a:pt x="565" y="1522"/>
                  </a:lnTo>
                  <a:lnTo>
                    <a:pt x="948" y="0"/>
                  </a:ln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377" name="Google Shape;9377;p97"/>
          <p:cNvGrpSpPr/>
          <p:nvPr/>
        </p:nvGrpSpPr>
        <p:grpSpPr>
          <a:xfrm>
            <a:off x="3097500" y="1836716"/>
            <a:ext cx="318928" cy="319217"/>
            <a:chOff x="3111775" y="1993516"/>
            <a:chExt cx="318928" cy="319217"/>
          </a:xfrm>
        </p:grpSpPr>
        <p:sp>
          <p:nvSpPr>
            <p:cNvPr id="9378" name="Google Shape;9378;p97"/>
            <p:cNvSpPr/>
            <p:nvPr/>
          </p:nvSpPr>
          <p:spPr>
            <a:xfrm>
              <a:off x="3204263" y="2013894"/>
              <a:ext cx="154067" cy="140964"/>
            </a:xfrm>
            <a:custGeom>
              <a:rect b="b" l="l" r="r" t="t"/>
              <a:pathLst>
                <a:path extrusionOk="0" h="5368" w="5867">
                  <a:moveTo>
                    <a:pt x="584" y="0"/>
                  </a:moveTo>
                  <a:cubicBezTo>
                    <a:pt x="268" y="0"/>
                    <a:pt x="0" y="268"/>
                    <a:pt x="0" y="594"/>
                  </a:cubicBezTo>
                  <a:lnTo>
                    <a:pt x="0" y="3713"/>
                  </a:lnTo>
                  <a:cubicBezTo>
                    <a:pt x="0" y="4039"/>
                    <a:pt x="268" y="4307"/>
                    <a:pt x="584" y="4307"/>
                  </a:cubicBezTo>
                  <a:lnTo>
                    <a:pt x="2153" y="4307"/>
                  </a:lnTo>
                  <a:lnTo>
                    <a:pt x="3723" y="5350"/>
                  </a:lnTo>
                  <a:cubicBezTo>
                    <a:pt x="3740" y="5362"/>
                    <a:pt x="3758" y="5367"/>
                    <a:pt x="3777" y="5367"/>
                  </a:cubicBezTo>
                  <a:cubicBezTo>
                    <a:pt x="3831" y="5367"/>
                    <a:pt x="3883" y="5319"/>
                    <a:pt x="3876" y="5254"/>
                  </a:cubicBezTo>
                  <a:lnTo>
                    <a:pt x="3713" y="4307"/>
                  </a:lnTo>
                  <a:lnTo>
                    <a:pt x="5283" y="4307"/>
                  </a:lnTo>
                  <a:cubicBezTo>
                    <a:pt x="5599" y="4307"/>
                    <a:pt x="5867" y="4039"/>
                    <a:pt x="5867" y="3713"/>
                  </a:cubicBezTo>
                  <a:lnTo>
                    <a:pt x="5867" y="594"/>
                  </a:lnTo>
                  <a:cubicBezTo>
                    <a:pt x="5867" y="268"/>
                    <a:pt x="5608" y="0"/>
                    <a:pt x="5283"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79" name="Google Shape;9379;p97"/>
            <p:cNvSpPr/>
            <p:nvPr/>
          </p:nvSpPr>
          <p:spPr>
            <a:xfrm>
              <a:off x="3204263" y="2013894"/>
              <a:ext cx="143773" cy="102808"/>
            </a:xfrm>
            <a:custGeom>
              <a:rect b="b" l="l" r="r" t="t"/>
              <a:pathLst>
                <a:path extrusionOk="0" h="3915" w="5475">
                  <a:moveTo>
                    <a:pt x="584" y="0"/>
                  </a:moveTo>
                  <a:cubicBezTo>
                    <a:pt x="259" y="0"/>
                    <a:pt x="0" y="268"/>
                    <a:pt x="0" y="594"/>
                  </a:cubicBezTo>
                  <a:lnTo>
                    <a:pt x="0" y="3723"/>
                  </a:lnTo>
                  <a:cubicBezTo>
                    <a:pt x="0" y="3780"/>
                    <a:pt x="10" y="3847"/>
                    <a:pt x="38" y="3914"/>
                  </a:cubicBezTo>
                  <a:lnTo>
                    <a:pt x="4498" y="3914"/>
                  </a:lnTo>
                  <a:cubicBezTo>
                    <a:pt x="5034" y="3914"/>
                    <a:pt x="5474" y="3474"/>
                    <a:pt x="5474" y="2938"/>
                  </a:cubicBezTo>
                  <a:lnTo>
                    <a:pt x="5474" y="38"/>
                  </a:lnTo>
                  <a:cubicBezTo>
                    <a:pt x="5417" y="19"/>
                    <a:pt x="5350" y="0"/>
                    <a:pt x="528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0" name="Google Shape;9380;p97"/>
            <p:cNvSpPr/>
            <p:nvPr/>
          </p:nvSpPr>
          <p:spPr>
            <a:xfrm>
              <a:off x="3112773" y="2137788"/>
              <a:ext cx="112865" cy="113102"/>
            </a:xfrm>
            <a:custGeom>
              <a:rect b="b" l="l" r="r" t="t"/>
              <a:pathLst>
                <a:path extrusionOk="0" h="4307" w="4298">
                  <a:moveTo>
                    <a:pt x="2144" y="0"/>
                  </a:moveTo>
                  <a:cubicBezTo>
                    <a:pt x="1206" y="0"/>
                    <a:pt x="508" y="756"/>
                    <a:pt x="441" y="1675"/>
                  </a:cubicBezTo>
                  <a:cubicBezTo>
                    <a:pt x="383" y="2345"/>
                    <a:pt x="249" y="2996"/>
                    <a:pt x="39" y="3637"/>
                  </a:cubicBezTo>
                  <a:cubicBezTo>
                    <a:pt x="1" y="3752"/>
                    <a:pt x="48" y="3886"/>
                    <a:pt x="163" y="3934"/>
                  </a:cubicBezTo>
                  <a:cubicBezTo>
                    <a:pt x="556" y="4116"/>
                    <a:pt x="986" y="4240"/>
                    <a:pt x="1417" y="4307"/>
                  </a:cubicBezTo>
                  <a:lnTo>
                    <a:pt x="2872" y="4307"/>
                  </a:lnTo>
                  <a:cubicBezTo>
                    <a:pt x="3302" y="4240"/>
                    <a:pt x="3723" y="4125"/>
                    <a:pt x="4116" y="3943"/>
                  </a:cubicBezTo>
                  <a:cubicBezTo>
                    <a:pt x="4240" y="3895"/>
                    <a:pt x="4298" y="3752"/>
                    <a:pt x="4240" y="3637"/>
                  </a:cubicBezTo>
                  <a:cubicBezTo>
                    <a:pt x="4039" y="2996"/>
                    <a:pt x="3905" y="2345"/>
                    <a:pt x="3848" y="1675"/>
                  </a:cubicBezTo>
                  <a:cubicBezTo>
                    <a:pt x="3781" y="756"/>
                    <a:pt x="3082" y="0"/>
                    <a:pt x="21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1" name="Google Shape;9381;p97"/>
            <p:cNvSpPr/>
            <p:nvPr/>
          </p:nvSpPr>
          <p:spPr>
            <a:xfrm>
              <a:off x="3143182" y="2138025"/>
              <a:ext cx="82220" cy="112865"/>
            </a:xfrm>
            <a:custGeom>
              <a:rect b="b" l="l" r="r" t="t"/>
              <a:pathLst>
                <a:path extrusionOk="0" h="4298" w="3131">
                  <a:moveTo>
                    <a:pt x="977" y="1"/>
                  </a:moveTo>
                  <a:cubicBezTo>
                    <a:pt x="259" y="1"/>
                    <a:pt x="1" y="987"/>
                    <a:pt x="613" y="1350"/>
                  </a:cubicBezTo>
                  <a:cubicBezTo>
                    <a:pt x="632" y="1360"/>
                    <a:pt x="651" y="1379"/>
                    <a:pt x="680" y="1389"/>
                  </a:cubicBezTo>
                  <a:lnTo>
                    <a:pt x="1226" y="4298"/>
                  </a:lnTo>
                  <a:lnTo>
                    <a:pt x="1714" y="4298"/>
                  </a:lnTo>
                  <a:cubicBezTo>
                    <a:pt x="2144" y="4231"/>
                    <a:pt x="2565" y="4116"/>
                    <a:pt x="2958" y="3934"/>
                  </a:cubicBezTo>
                  <a:cubicBezTo>
                    <a:pt x="3073" y="3877"/>
                    <a:pt x="3130" y="3743"/>
                    <a:pt x="3082" y="3628"/>
                  </a:cubicBezTo>
                  <a:cubicBezTo>
                    <a:pt x="2872" y="2996"/>
                    <a:pt x="2738" y="2336"/>
                    <a:pt x="2680" y="1676"/>
                  </a:cubicBezTo>
                  <a:cubicBezTo>
                    <a:pt x="2613" y="757"/>
                    <a:pt x="1924" y="1"/>
                    <a:pt x="9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2" name="Google Shape;9382;p97"/>
            <p:cNvSpPr/>
            <p:nvPr/>
          </p:nvSpPr>
          <p:spPr>
            <a:xfrm>
              <a:off x="3111775" y="2223238"/>
              <a:ext cx="113102" cy="89231"/>
            </a:xfrm>
            <a:custGeom>
              <a:rect b="b" l="l" r="r" t="t"/>
              <a:pathLst>
                <a:path extrusionOk="0" h="3398" w="4307">
                  <a:moveTo>
                    <a:pt x="1436" y="0"/>
                  </a:moveTo>
                  <a:lnTo>
                    <a:pt x="1436" y="718"/>
                  </a:lnTo>
                  <a:cubicBezTo>
                    <a:pt x="1436" y="890"/>
                    <a:pt x="1331" y="1062"/>
                    <a:pt x="1168" y="1139"/>
                  </a:cubicBezTo>
                  <a:lnTo>
                    <a:pt x="402" y="1531"/>
                  </a:lnTo>
                  <a:cubicBezTo>
                    <a:pt x="153" y="1646"/>
                    <a:pt x="0" y="1895"/>
                    <a:pt x="0" y="2173"/>
                  </a:cubicBezTo>
                  <a:lnTo>
                    <a:pt x="0" y="3158"/>
                  </a:lnTo>
                  <a:cubicBezTo>
                    <a:pt x="0" y="3283"/>
                    <a:pt x="115" y="3398"/>
                    <a:pt x="240" y="3398"/>
                  </a:cubicBezTo>
                  <a:lnTo>
                    <a:pt x="4068" y="3398"/>
                  </a:lnTo>
                  <a:cubicBezTo>
                    <a:pt x="4202" y="3398"/>
                    <a:pt x="4307" y="3283"/>
                    <a:pt x="4307" y="3158"/>
                  </a:cubicBezTo>
                  <a:lnTo>
                    <a:pt x="4307" y="2173"/>
                  </a:lnTo>
                  <a:cubicBezTo>
                    <a:pt x="4307" y="1895"/>
                    <a:pt x="4154" y="1646"/>
                    <a:pt x="3905" y="1531"/>
                  </a:cubicBezTo>
                  <a:lnTo>
                    <a:pt x="3139" y="1139"/>
                  </a:lnTo>
                  <a:cubicBezTo>
                    <a:pt x="2977" y="1062"/>
                    <a:pt x="2871" y="890"/>
                    <a:pt x="2871" y="718"/>
                  </a:cubicBezTo>
                  <a:lnTo>
                    <a:pt x="2871"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3" name="Google Shape;9383;p97"/>
            <p:cNvSpPr/>
            <p:nvPr/>
          </p:nvSpPr>
          <p:spPr>
            <a:xfrm>
              <a:off x="3149222" y="2223238"/>
              <a:ext cx="38208" cy="25157"/>
            </a:xfrm>
            <a:custGeom>
              <a:rect b="b" l="l" r="r" t="t"/>
              <a:pathLst>
                <a:path extrusionOk="0" h="958" w="1455">
                  <a:moveTo>
                    <a:pt x="10" y="0"/>
                  </a:moveTo>
                  <a:lnTo>
                    <a:pt x="10" y="718"/>
                  </a:lnTo>
                  <a:cubicBezTo>
                    <a:pt x="10" y="747"/>
                    <a:pt x="0" y="785"/>
                    <a:pt x="0" y="814"/>
                  </a:cubicBezTo>
                  <a:cubicBezTo>
                    <a:pt x="230" y="909"/>
                    <a:pt x="479" y="957"/>
                    <a:pt x="728" y="957"/>
                  </a:cubicBezTo>
                  <a:cubicBezTo>
                    <a:pt x="976" y="957"/>
                    <a:pt x="1225" y="909"/>
                    <a:pt x="1455" y="814"/>
                  </a:cubicBezTo>
                  <a:cubicBezTo>
                    <a:pt x="1455" y="785"/>
                    <a:pt x="1445" y="747"/>
                    <a:pt x="1445" y="718"/>
                  </a:cubicBezTo>
                  <a:lnTo>
                    <a:pt x="1445"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4" name="Google Shape;9384;p97"/>
            <p:cNvSpPr/>
            <p:nvPr/>
          </p:nvSpPr>
          <p:spPr>
            <a:xfrm>
              <a:off x="3112011" y="2256142"/>
              <a:ext cx="113128" cy="56328"/>
            </a:xfrm>
            <a:custGeom>
              <a:rect b="b" l="l" r="r" t="t"/>
              <a:pathLst>
                <a:path extrusionOk="0" h="2145" w="4308">
                  <a:moveTo>
                    <a:pt x="939" y="1"/>
                  </a:moveTo>
                  <a:lnTo>
                    <a:pt x="393" y="278"/>
                  </a:lnTo>
                  <a:cubicBezTo>
                    <a:pt x="154" y="393"/>
                    <a:pt x="1" y="642"/>
                    <a:pt x="1" y="920"/>
                  </a:cubicBezTo>
                  <a:lnTo>
                    <a:pt x="1" y="1905"/>
                  </a:lnTo>
                  <a:cubicBezTo>
                    <a:pt x="1" y="2030"/>
                    <a:pt x="106" y="2145"/>
                    <a:pt x="240" y="2145"/>
                  </a:cubicBezTo>
                  <a:lnTo>
                    <a:pt x="4068" y="2145"/>
                  </a:lnTo>
                  <a:cubicBezTo>
                    <a:pt x="4193" y="2145"/>
                    <a:pt x="4307" y="2030"/>
                    <a:pt x="4307" y="1905"/>
                  </a:cubicBezTo>
                  <a:lnTo>
                    <a:pt x="4307" y="920"/>
                  </a:lnTo>
                  <a:cubicBezTo>
                    <a:pt x="4298" y="642"/>
                    <a:pt x="4145" y="393"/>
                    <a:pt x="3896" y="278"/>
                  </a:cubicBezTo>
                  <a:lnTo>
                    <a:pt x="3350" y="1"/>
                  </a:lnTo>
                  <a:cubicBezTo>
                    <a:pt x="3068" y="436"/>
                    <a:pt x="2609" y="654"/>
                    <a:pt x="2148" y="654"/>
                  </a:cubicBezTo>
                  <a:cubicBezTo>
                    <a:pt x="1688" y="654"/>
                    <a:pt x="1226" y="436"/>
                    <a:pt x="9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5" name="Google Shape;9385;p97"/>
            <p:cNvSpPr/>
            <p:nvPr/>
          </p:nvSpPr>
          <p:spPr>
            <a:xfrm>
              <a:off x="3130629" y="2174106"/>
              <a:ext cx="75419" cy="61711"/>
            </a:xfrm>
            <a:custGeom>
              <a:rect b="b" l="l" r="r" t="t"/>
              <a:pathLst>
                <a:path extrusionOk="0" h="2350" w="2872">
                  <a:moveTo>
                    <a:pt x="1112" y="1"/>
                  </a:moveTo>
                  <a:cubicBezTo>
                    <a:pt x="1021" y="1"/>
                    <a:pt x="931" y="49"/>
                    <a:pt x="890" y="139"/>
                  </a:cubicBezTo>
                  <a:cubicBezTo>
                    <a:pt x="814" y="302"/>
                    <a:pt x="699" y="445"/>
                    <a:pt x="565" y="570"/>
                  </a:cubicBezTo>
                  <a:cubicBezTo>
                    <a:pt x="440" y="684"/>
                    <a:pt x="297" y="780"/>
                    <a:pt x="144" y="857"/>
                  </a:cubicBezTo>
                  <a:cubicBezTo>
                    <a:pt x="48" y="905"/>
                    <a:pt x="0" y="1000"/>
                    <a:pt x="19" y="1106"/>
                  </a:cubicBezTo>
                  <a:cubicBezTo>
                    <a:pt x="105" y="1814"/>
                    <a:pt x="718" y="2350"/>
                    <a:pt x="1436" y="2350"/>
                  </a:cubicBezTo>
                  <a:cubicBezTo>
                    <a:pt x="2182" y="2350"/>
                    <a:pt x="2804" y="1775"/>
                    <a:pt x="2871" y="1029"/>
                  </a:cubicBezTo>
                  <a:cubicBezTo>
                    <a:pt x="2871" y="962"/>
                    <a:pt x="2842" y="885"/>
                    <a:pt x="2785" y="838"/>
                  </a:cubicBezTo>
                  <a:cubicBezTo>
                    <a:pt x="2316" y="445"/>
                    <a:pt x="1761" y="158"/>
                    <a:pt x="1158" y="5"/>
                  </a:cubicBezTo>
                  <a:cubicBezTo>
                    <a:pt x="1143" y="2"/>
                    <a:pt x="1127" y="1"/>
                    <a:pt x="111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6" name="Google Shape;9386;p97"/>
            <p:cNvSpPr/>
            <p:nvPr/>
          </p:nvSpPr>
          <p:spPr>
            <a:xfrm>
              <a:off x="3130629" y="2174106"/>
              <a:ext cx="75419" cy="61212"/>
            </a:xfrm>
            <a:custGeom>
              <a:rect b="b" l="l" r="r" t="t"/>
              <a:pathLst>
                <a:path extrusionOk="0" h="2331" w="2872">
                  <a:moveTo>
                    <a:pt x="1112" y="1"/>
                  </a:moveTo>
                  <a:cubicBezTo>
                    <a:pt x="1021" y="1"/>
                    <a:pt x="931" y="49"/>
                    <a:pt x="890" y="139"/>
                  </a:cubicBezTo>
                  <a:cubicBezTo>
                    <a:pt x="833" y="254"/>
                    <a:pt x="766" y="359"/>
                    <a:pt x="670" y="455"/>
                  </a:cubicBezTo>
                  <a:cubicBezTo>
                    <a:pt x="641" y="493"/>
                    <a:pt x="603" y="531"/>
                    <a:pt x="565" y="570"/>
                  </a:cubicBezTo>
                  <a:cubicBezTo>
                    <a:pt x="440" y="675"/>
                    <a:pt x="297" y="771"/>
                    <a:pt x="144" y="857"/>
                  </a:cubicBezTo>
                  <a:cubicBezTo>
                    <a:pt x="48" y="895"/>
                    <a:pt x="0" y="1000"/>
                    <a:pt x="10" y="1106"/>
                  </a:cubicBezTo>
                  <a:cubicBezTo>
                    <a:pt x="96" y="1728"/>
                    <a:pt x="584" y="2235"/>
                    <a:pt x="1215" y="2331"/>
                  </a:cubicBezTo>
                  <a:cubicBezTo>
                    <a:pt x="890" y="2130"/>
                    <a:pt x="699" y="1775"/>
                    <a:pt x="718" y="1393"/>
                  </a:cubicBezTo>
                  <a:lnTo>
                    <a:pt x="718" y="1048"/>
                  </a:lnTo>
                  <a:cubicBezTo>
                    <a:pt x="775" y="1010"/>
                    <a:pt x="823" y="972"/>
                    <a:pt x="881" y="924"/>
                  </a:cubicBezTo>
                  <a:cubicBezTo>
                    <a:pt x="1014" y="809"/>
                    <a:pt x="1129" y="665"/>
                    <a:pt x="1225" y="522"/>
                  </a:cubicBezTo>
                  <a:cubicBezTo>
                    <a:pt x="1684" y="665"/>
                    <a:pt x="2106" y="895"/>
                    <a:pt x="2469" y="1201"/>
                  </a:cubicBezTo>
                  <a:cubicBezTo>
                    <a:pt x="2517" y="1240"/>
                    <a:pt x="2632" y="1345"/>
                    <a:pt x="2756" y="1460"/>
                  </a:cubicBezTo>
                  <a:cubicBezTo>
                    <a:pt x="2814" y="1326"/>
                    <a:pt x="2852" y="1182"/>
                    <a:pt x="2862" y="1029"/>
                  </a:cubicBezTo>
                  <a:cubicBezTo>
                    <a:pt x="2871" y="952"/>
                    <a:pt x="2842" y="885"/>
                    <a:pt x="2785" y="838"/>
                  </a:cubicBezTo>
                  <a:cubicBezTo>
                    <a:pt x="2316" y="445"/>
                    <a:pt x="1761" y="158"/>
                    <a:pt x="1158" y="5"/>
                  </a:cubicBezTo>
                  <a:cubicBezTo>
                    <a:pt x="1143" y="2"/>
                    <a:pt x="1127" y="1"/>
                    <a:pt x="111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7" name="Google Shape;9387;p97"/>
            <p:cNvSpPr/>
            <p:nvPr/>
          </p:nvSpPr>
          <p:spPr>
            <a:xfrm>
              <a:off x="3111775" y="2268957"/>
              <a:ext cx="25157" cy="43513"/>
            </a:xfrm>
            <a:custGeom>
              <a:rect b="b" l="l" r="r" t="t"/>
              <a:pathLst>
                <a:path extrusionOk="0" h="1657" w="958">
                  <a:moveTo>
                    <a:pt x="153" y="1"/>
                  </a:moveTo>
                  <a:cubicBezTo>
                    <a:pt x="58" y="125"/>
                    <a:pt x="0" y="279"/>
                    <a:pt x="0" y="432"/>
                  </a:cubicBezTo>
                  <a:lnTo>
                    <a:pt x="0" y="1417"/>
                  </a:lnTo>
                  <a:cubicBezTo>
                    <a:pt x="0" y="1551"/>
                    <a:pt x="115" y="1657"/>
                    <a:pt x="240" y="1657"/>
                  </a:cubicBezTo>
                  <a:lnTo>
                    <a:pt x="957" y="1657"/>
                  </a:lnTo>
                  <a:lnTo>
                    <a:pt x="957" y="881"/>
                  </a:lnTo>
                  <a:cubicBezTo>
                    <a:pt x="957" y="738"/>
                    <a:pt x="890" y="594"/>
                    <a:pt x="785" y="508"/>
                  </a:cubicBezTo>
                  <a:lnTo>
                    <a:pt x="15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8" name="Google Shape;9388;p97"/>
            <p:cNvSpPr/>
            <p:nvPr/>
          </p:nvSpPr>
          <p:spPr>
            <a:xfrm>
              <a:off x="3199720" y="2268957"/>
              <a:ext cx="25157" cy="43513"/>
            </a:xfrm>
            <a:custGeom>
              <a:rect b="b" l="l" r="r" t="t"/>
              <a:pathLst>
                <a:path extrusionOk="0" h="1657" w="958">
                  <a:moveTo>
                    <a:pt x="814" y="1"/>
                  </a:moveTo>
                  <a:lnTo>
                    <a:pt x="183" y="508"/>
                  </a:lnTo>
                  <a:cubicBezTo>
                    <a:pt x="68" y="594"/>
                    <a:pt x="1" y="738"/>
                    <a:pt x="1" y="881"/>
                  </a:cubicBezTo>
                  <a:lnTo>
                    <a:pt x="1" y="1657"/>
                  </a:lnTo>
                  <a:lnTo>
                    <a:pt x="719" y="1657"/>
                  </a:lnTo>
                  <a:cubicBezTo>
                    <a:pt x="853" y="1657"/>
                    <a:pt x="958" y="1551"/>
                    <a:pt x="958" y="1417"/>
                  </a:cubicBezTo>
                  <a:lnTo>
                    <a:pt x="958" y="432"/>
                  </a:lnTo>
                  <a:cubicBezTo>
                    <a:pt x="958" y="279"/>
                    <a:pt x="900" y="125"/>
                    <a:pt x="81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89" name="Google Shape;9389;p97"/>
            <p:cNvSpPr/>
            <p:nvPr/>
          </p:nvSpPr>
          <p:spPr>
            <a:xfrm>
              <a:off x="3325636" y="2149343"/>
              <a:ext cx="30934" cy="67882"/>
            </a:xfrm>
            <a:custGeom>
              <a:rect b="b" l="l" r="r" t="t"/>
              <a:pathLst>
                <a:path extrusionOk="0" h="2585" w="1178">
                  <a:moveTo>
                    <a:pt x="699" y="1"/>
                  </a:moveTo>
                  <a:cubicBezTo>
                    <a:pt x="316" y="1"/>
                    <a:pt x="1" y="316"/>
                    <a:pt x="1" y="699"/>
                  </a:cubicBezTo>
                  <a:lnTo>
                    <a:pt x="1" y="862"/>
                  </a:lnTo>
                  <a:cubicBezTo>
                    <a:pt x="1" y="1063"/>
                    <a:pt x="29" y="1273"/>
                    <a:pt x="96" y="1465"/>
                  </a:cubicBezTo>
                  <a:lnTo>
                    <a:pt x="470" y="2585"/>
                  </a:lnTo>
                  <a:lnTo>
                    <a:pt x="1178" y="2585"/>
                  </a:lnTo>
                  <a:lnTo>
                    <a:pt x="117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0" name="Google Shape;9390;p97"/>
            <p:cNvSpPr/>
            <p:nvPr/>
          </p:nvSpPr>
          <p:spPr>
            <a:xfrm>
              <a:off x="3337952" y="2143067"/>
              <a:ext cx="73922" cy="73896"/>
            </a:xfrm>
            <a:custGeom>
              <a:rect b="b" l="l" r="r" t="t"/>
              <a:pathLst>
                <a:path extrusionOk="0" h="2814" w="2815">
                  <a:moveTo>
                    <a:pt x="709" y="0"/>
                  </a:moveTo>
                  <a:cubicBezTo>
                    <a:pt x="316" y="0"/>
                    <a:pt x="1" y="316"/>
                    <a:pt x="1" y="708"/>
                  </a:cubicBezTo>
                  <a:cubicBezTo>
                    <a:pt x="1" y="967"/>
                    <a:pt x="211" y="1177"/>
                    <a:pt x="469" y="1177"/>
                  </a:cubicBezTo>
                  <a:lnTo>
                    <a:pt x="2345" y="2814"/>
                  </a:lnTo>
                  <a:lnTo>
                    <a:pt x="2747" y="1426"/>
                  </a:lnTo>
                  <a:cubicBezTo>
                    <a:pt x="2795" y="1254"/>
                    <a:pt x="2814" y="1082"/>
                    <a:pt x="2814" y="909"/>
                  </a:cubicBezTo>
                  <a:lnTo>
                    <a:pt x="2814" y="469"/>
                  </a:lnTo>
                  <a:cubicBezTo>
                    <a:pt x="2814" y="211"/>
                    <a:pt x="2604" y="0"/>
                    <a:pt x="23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1" name="Google Shape;9391;p97"/>
            <p:cNvSpPr/>
            <p:nvPr/>
          </p:nvSpPr>
          <p:spPr>
            <a:xfrm>
              <a:off x="3350268" y="2235554"/>
              <a:ext cx="36974" cy="27153"/>
            </a:xfrm>
            <a:custGeom>
              <a:rect b="b" l="l" r="r" t="t"/>
              <a:pathLst>
                <a:path extrusionOk="0" h="1034" w="1408">
                  <a:moveTo>
                    <a:pt x="0" y="0"/>
                  </a:moveTo>
                  <a:lnTo>
                    <a:pt x="0" y="1034"/>
                  </a:lnTo>
                  <a:lnTo>
                    <a:pt x="1407" y="1034"/>
                  </a:lnTo>
                  <a:lnTo>
                    <a:pt x="140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2" name="Google Shape;9392;p97"/>
            <p:cNvSpPr/>
            <p:nvPr/>
          </p:nvSpPr>
          <p:spPr>
            <a:xfrm>
              <a:off x="3350268" y="2235554"/>
              <a:ext cx="36974" cy="14916"/>
            </a:xfrm>
            <a:custGeom>
              <a:rect b="b" l="l" r="r" t="t"/>
              <a:pathLst>
                <a:path extrusionOk="0" h="568" w="1408">
                  <a:moveTo>
                    <a:pt x="0" y="0"/>
                  </a:moveTo>
                  <a:lnTo>
                    <a:pt x="0" y="431"/>
                  </a:lnTo>
                  <a:cubicBezTo>
                    <a:pt x="225" y="522"/>
                    <a:pt x="465" y="567"/>
                    <a:pt x="704" y="567"/>
                  </a:cubicBezTo>
                  <a:cubicBezTo>
                    <a:pt x="943" y="567"/>
                    <a:pt x="1182" y="522"/>
                    <a:pt x="1407" y="431"/>
                  </a:cubicBezTo>
                  <a:lnTo>
                    <a:pt x="140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3" name="Google Shape;9393;p97"/>
            <p:cNvSpPr/>
            <p:nvPr/>
          </p:nvSpPr>
          <p:spPr>
            <a:xfrm>
              <a:off x="3307044" y="2250365"/>
              <a:ext cx="123658" cy="62367"/>
            </a:xfrm>
            <a:custGeom>
              <a:rect b="b" l="l" r="r" t="t"/>
              <a:pathLst>
                <a:path extrusionOk="0" h="2375" w="4709">
                  <a:moveTo>
                    <a:pt x="1646" y="1"/>
                  </a:moveTo>
                  <a:lnTo>
                    <a:pt x="517" y="326"/>
                  </a:lnTo>
                  <a:cubicBezTo>
                    <a:pt x="211" y="412"/>
                    <a:pt x="0" y="690"/>
                    <a:pt x="0" y="1006"/>
                  </a:cubicBezTo>
                  <a:lnTo>
                    <a:pt x="0" y="2135"/>
                  </a:lnTo>
                  <a:cubicBezTo>
                    <a:pt x="0" y="2269"/>
                    <a:pt x="115" y="2374"/>
                    <a:pt x="240" y="2374"/>
                  </a:cubicBezTo>
                  <a:lnTo>
                    <a:pt x="4470" y="2374"/>
                  </a:lnTo>
                  <a:cubicBezTo>
                    <a:pt x="4594" y="2374"/>
                    <a:pt x="4709" y="2269"/>
                    <a:pt x="4709" y="2135"/>
                  </a:cubicBezTo>
                  <a:lnTo>
                    <a:pt x="4709" y="1006"/>
                  </a:lnTo>
                  <a:cubicBezTo>
                    <a:pt x="4709" y="690"/>
                    <a:pt x="4489" y="412"/>
                    <a:pt x="4183" y="326"/>
                  </a:cubicBezTo>
                  <a:lnTo>
                    <a:pt x="3053" y="1"/>
                  </a:lnTo>
                  <a:lnTo>
                    <a:pt x="2355" y="470"/>
                  </a:lnTo>
                  <a:lnTo>
                    <a:pt x="1646"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4" name="Google Shape;9394;p97"/>
            <p:cNvSpPr/>
            <p:nvPr/>
          </p:nvSpPr>
          <p:spPr>
            <a:xfrm>
              <a:off x="3362584" y="2262681"/>
              <a:ext cx="12342" cy="49789"/>
            </a:xfrm>
            <a:custGeom>
              <a:rect b="b" l="l" r="r" t="t"/>
              <a:pathLst>
                <a:path extrusionOk="0" h="1896" w="470">
                  <a:moveTo>
                    <a:pt x="115" y="1"/>
                  </a:moveTo>
                  <a:lnTo>
                    <a:pt x="0" y="1896"/>
                  </a:lnTo>
                  <a:lnTo>
                    <a:pt x="469" y="1896"/>
                  </a:lnTo>
                  <a:lnTo>
                    <a:pt x="355"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5" name="Google Shape;9395;p97"/>
            <p:cNvSpPr/>
            <p:nvPr/>
          </p:nvSpPr>
          <p:spPr>
            <a:xfrm>
              <a:off x="3331676" y="2173948"/>
              <a:ext cx="74158" cy="67646"/>
            </a:xfrm>
            <a:custGeom>
              <a:rect b="b" l="l" r="r" t="t"/>
              <a:pathLst>
                <a:path extrusionOk="0" h="2576" w="2824">
                  <a:moveTo>
                    <a:pt x="878" y="0"/>
                  </a:moveTo>
                  <a:cubicBezTo>
                    <a:pt x="764" y="0"/>
                    <a:pt x="653" y="48"/>
                    <a:pt x="565" y="135"/>
                  </a:cubicBezTo>
                  <a:lnTo>
                    <a:pt x="144" y="556"/>
                  </a:lnTo>
                  <a:cubicBezTo>
                    <a:pt x="58" y="652"/>
                    <a:pt x="0" y="767"/>
                    <a:pt x="0" y="891"/>
                  </a:cubicBezTo>
                  <a:lnTo>
                    <a:pt x="0" y="1169"/>
                  </a:lnTo>
                  <a:cubicBezTo>
                    <a:pt x="0" y="1944"/>
                    <a:pt x="632" y="2576"/>
                    <a:pt x="1417" y="2576"/>
                  </a:cubicBezTo>
                  <a:cubicBezTo>
                    <a:pt x="2192" y="2576"/>
                    <a:pt x="2824" y="1944"/>
                    <a:pt x="2824" y="1169"/>
                  </a:cubicBezTo>
                  <a:lnTo>
                    <a:pt x="2824" y="872"/>
                  </a:lnTo>
                  <a:cubicBezTo>
                    <a:pt x="2824" y="738"/>
                    <a:pt x="2776" y="623"/>
                    <a:pt x="2690" y="537"/>
                  </a:cubicBezTo>
                  <a:cubicBezTo>
                    <a:pt x="2326" y="183"/>
                    <a:pt x="1656" y="21"/>
                    <a:pt x="909" y="1"/>
                  </a:cubicBezTo>
                  <a:cubicBezTo>
                    <a:pt x="899" y="1"/>
                    <a:pt x="889" y="0"/>
                    <a:pt x="87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6" name="Google Shape;9396;p97"/>
            <p:cNvSpPr/>
            <p:nvPr/>
          </p:nvSpPr>
          <p:spPr>
            <a:xfrm>
              <a:off x="3331676" y="2173975"/>
              <a:ext cx="73896" cy="66123"/>
            </a:xfrm>
            <a:custGeom>
              <a:rect b="b" l="l" r="r" t="t"/>
              <a:pathLst>
                <a:path extrusionOk="0" h="2518" w="2814">
                  <a:moveTo>
                    <a:pt x="909" y="0"/>
                  </a:moveTo>
                  <a:cubicBezTo>
                    <a:pt x="785" y="0"/>
                    <a:pt x="661" y="48"/>
                    <a:pt x="565" y="134"/>
                  </a:cubicBezTo>
                  <a:lnTo>
                    <a:pt x="144" y="565"/>
                  </a:lnTo>
                  <a:cubicBezTo>
                    <a:pt x="58" y="651"/>
                    <a:pt x="0" y="766"/>
                    <a:pt x="0" y="890"/>
                  </a:cubicBezTo>
                  <a:lnTo>
                    <a:pt x="0" y="1168"/>
                  </a:lnTo>
                  <a:cubicBezTo>
                    <a:pt x="0" y="1800"/>
                    <a:pt x="421" y="2345"/>
                    <a:pt x="1024" y="2517"/>
                  </a:cubicBezTo>
                  <a:cubicBezTo>
                    <a:pt x="823" y="2269"/>
                    <a:pt x="708" y="1962"/>
                    <a:pt x="708" y="1637"/>
                  </a:cubicBezTo>
                  <a:lnTo>
                    <a:pt x="708" y="957"/>
                  </a:lnTo>
                  <a:cubicBezTo>
                    <a:pt x="708" y="692"/>
                    <a:pt x="919" y="487"/>
                    <a:pt x="1172" y="487"/>
                  </a:cubicBezTo>
                  <a:cubicBezTo>
                    <a:pt x="1184" y="487"/>
                    <a:pt x="1195" y="488"/>
                    <a:pt x="1206" y="489"/>
                  </a:cubicBezTo>
                  <a:cubicBezTo>
                    <a:pt x="1685" y="517"/>
                    <a:pt x="2383" y="594"/>
                    <a:pt x="2814" y="804"/>
                  </a:cubicBezTo>
                  <a:cubicBezTo>
                    <a:pt x="2804" y="699"/>
                    <a:pt x="2757" y="613"/>
                    <a:pt x="2690" y="536"/>
                  </a:cubicBezTo>
                  <a:cubicBezTo>
                    <a:pt x="2326" y="182"/>
                    <a:pt x="1656" y="20"/>
                    <a:pt x="90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7" name="Google Shape;9397;p97"/>
            <p:cNvSpPr/>
            <p:nvPr/>
          </p:nvSpPr>
          <p:spPr>
            <a:xfrm>
              <a:off x="3307281" y="2266200"/>
              <a:ext cx="24921" cy="46533"/>
            </a:xfrm>
            <a:custGeom>
              <a:rect b="b" l="l" r="r" t="t"/>
              <a:pathLst>
                <a:path extrusionOk="0" h="1772" w="949">
                  <a:moveTo>
                    <a:pt x="125" y="1"/>
                  </a:moveTo>
                  <a:cubicBezTo>
                    <a:pt x="49" y="125"/>
                    <a:pt x="1" y="259"/>
                    <a:pt x="1" y="403"/>
                  </a:cubicBezTo>
                  <a:lnTo>
                    <a:pt x="1" y="1532"/>
                  </a:lnTo>
                  <a:cubicBezTo>
                    <a:pt x="1" y="1666"/>
                    <a:pt x="106" y="1771"/>
                    <a:pt x="240" y="1771"/>
                  </a:cubicBezTo>
                  <a:lnTo>
                    <a:pt x="948" y="1771"/>
                  </a:lnTo>
                  <a:lnTo>
                    <a:pt x="948" y="1101"/>
                  </a:lnTo>
                  <a:lnTo>
                    <a:pt x="929" y="1101"/>
                  </a:lnTo>
                  <a:cubicBezTo>
                    <a:pt x="929" y="910"/>
                    <a:pt x="862" y="738"/>
                    <a:pt x="728" y="604"/>
                  </a:cubicBezTo>
                  <a:lnTo>
                    <a:pt x="12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8" name="Google Shape;9398;p97"/>
            <p:cNvSpPr/>
            <p:nvPr/>
          </p:nvSpPr>
          <p:spPr>
            <a:xfrm>
              <a:off x="3405545" y="2266200"/>
              <a:ext cx="24658" cy="46533"/>
            </a:xfrm>
            <a:custGeom>
              <a:rect b="b" l="l" r="r" t="t"/>
              <a:pathLst>
                <a:path extrusionOk="0" h="1772" w="939">
                  <a:moveTo>
                    <a:pt x="814" y="1"/>
                  </a:moveTo>
                  <a:lnTo>
                    <a:pt x="211" y="604"/>
                  </a:lnTo>
                  <a:cubicBezTo>
                    <a:pt x="78" y="738"/>
                    <a:pt x="11" y="910"/>
                    <a:pt x="11" y="1101"/>
                  </a:cubicBezTo>
                  <a:lnTo>
                    <a:pt x="1" y="1101"/>
                  </a:lnTo>
                  <a:lnTo>
                    <a:pt x="1" y="1771"/>
                  </a:lnTo>
                  <a:lnTo>
                    <a:pt x="700" y="1771"/>
                  </a:lnTo>
                  <a:cubicBezTo>
                    <a:pt x="834" y="1771"/>
                    <a:pt x="939" y="1666"/>
                    <a:pt x="939" y="1532"/>
                  </a:cubicBezTo>
                  <a:lnTo>
                    <a:pt x="939" y="403"/>
                  </a:lnTo>
                  <a:cubicBezTo>
                    <a:pt x="939" y="259"/>
                    <a:pt x="891" y="125"/>
                    <a:pt x="81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99" name="Google Shape;9399;p97"/>
            <p:cNvSpPr/>
            <p:nvPr/>
          </p:nvSpPr>
          <p:spPr>
            <a:xfrm>
              <a:off x="3362584" y="2262681"/>
              <a:ext cx="12342" cy="12342"/>
            </a:xfrm>
            <a:custGeom>
              <a:rect b="b" l="l" r="r" t="t"/>
              <a:pathLst>
                <a:path extrusionOk="0" h="470" w="470">
                  <a:moveTo>
                    <a:pt x="0" y="1"/>
                  </a:moveTo>
                  <a:lnTo>
                    <a:pt x="0" y="374"/>
                  </a:lnTo>
                  <a:cubicBezTo>
                    <a:pt x="0" y="431"/>
                    <a:pt x="39" y="470"/>
                    <a:pt x="96" y="470"/>
                  </a:cubicBezTo>
                  <a:lnTo>
                    <a:pt x="374" y="470"/>
                  </a:lnTo>
                  <a:cubicBezTo>
                    <a:pt x="422" y="470"/>
                    <a:pt x="469" y="431"/>
                    <a:pt x="469" y="374"/>
                  </a:cubicBezTo>
                  <a:lnTo>
                    <a:pt x="46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0" name="Google Shape;9400;p97"/>
            <p:cNvSpPr/>
            <p:nvPr/>
          </p:nvSpPr>
          <p:spPr>
            <a:xfrm>
              <a:off x="3343493" y="2245481"/>
              <a:ext cx="25393" cy="25971"/>
            </a:xfrm>
            <a:custGeom>
              <a:rect b="b" l="l" r="r" t="t"/>
              <a:pathLst>
                <a:path extrusionOk="0" h="989" w="967">
                  <a:moveTo>
                    <a:pt x="221" y="0"/>
                  </a:moveTo>
                  <a:cubicBezTo>
                    <a:pt x="190" y="0"/>
                    <a:pt x="160" y="15"/>
                    <a:pt x="144" y="43"/>
                  </a:cubicBezTo>
                  <a:lnTo>
                    <a:pt x="0" y="263"/>
                  </a:lnTo>
                  <a:lnTo>
                    <a:pt x="354" y="914"/>
                  </a:lnTo>
                  <a:cubicBezTo>
                    <a:pt x="378" y="963"/>
                    <a:pt x="430" y="988"/>
                    <a:pt x="481" y="988"/>
                  </a:cubicBezTo>
                  <a:cubicBezTo>
                    <a:pt x="510" y="988"/>
                    <a:pt x="540" y="980"/>
                    <a:pt x="565" y="962"/>
                  </a:cubicBezTo>
                  <a:lnTo>
                    <a:pt x="967" y="656"/>
                  </a:lnTo>
                  <a:lnTo>
                    <a:pt x="287" y="24"/>
                  </a:lnTo>
                  <a:cubicBezTo>
                    <a:pt x="267" y="8"/>
                    <a:pt x="244" y="0"/>
                    <a:pt x="22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1" name="Google Shape;9401;p97"/>
            <p:cNvSpPr/>
            <p:nvPr/>
          </p:nvSpPr>
          <p:spPr>
            <a:xfrm>
              <a:off x="3368860" y="2245559"/>
              <a:ext cx="25420" cy="26076"/>
            </a:xfrm>
            <a:custGeom>
              <a:rect b="b" l="l" r="r" t="t"/>
              <a:pathLst>
                <a:path extrusionOk="0" h="993" w="968">
                  <a:moveTo>
                    <a:pt x="748" y="0"/>
                  </a:moveTo>
                  <a:cubicBezTo>
                    <a:pt x="725" y="0"/>
                    <a:pt x="701" y="10"/>
                    <a:pt x="680" y="31"/>
                  </a:cubicBezTo>
                  <a:lnTo>
                    <a:pt x="1" y="653"/>
                  </a:lnTo>
                  <a:lnTo>
                    <a:pt x="393" y="959"/>
                  </a:lnTo>
                  <a:cubicBezTo>
                    <a:pt x="419" y="982"/>
                    <a:pt x="452" y="992"/>
                    <a:pt x="484" y="992"/>
                  </a:cubicBezTo>
                  <a:cubicBezTo>
                    <a:pt x="534" y="992"/>
                    <a:pt x="584" y="967"/>
                    <a:pt x="613" y="921"/>
                  </a:cubicBezTo>
                  <a:lnTo>
                    <a:pt x="967" y="260"/>
                  </a:lnTo>
                  <a:lnTo>
                    <a:pt x="824" y="50"/>
                  </a:lnTo>
                  <a:cubicBezTo>
                    <a:pt x="807" y="17"/>
                    <a:pt x="779" y="0"/>
                    <a:pt x="74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2" name="Google Shape;9402;p97"/>
            <p:cNvSpPr/>
            <p:nvPr/>
          </p:nvSpPr>
          <p:spPr>
            <a:xfrm>
              <a:off x="3163297" y="1993516"/>
              <a:ext cx="174419" cy="150233"/>
            </a:xfrm>
            <a:custGeom>
              <a:rect b="b" l="l" r="r" t="t"/>
              <a:pathLst>
                <a:path extrusionOk="0" h="5721" w="6642">
                  <a:moveTo>
                    <a:pt x="584" y="1"/>
                  </a:moveTo>
                  <a:cubicBezTo>
                    <a:pt x="259" y="1"/>
                    <a:pt x="0" y="259"/>
                    <a:pt x="0" y="585"/>
                  </a:cubicBezTo>
                  <a:lnTo>
                    <a:pt x="0" y="3714"/>
                  </a:lnTo>
                  <a:cubicBezTo>
                    <a:pt x="0" y="4040"/>
                    <a:pt x="259" y="4298"/>
                    <a:pt x="584" y="4298"/>
                  </a:cubicBezTo>
                  <a:lnTo>
                    <a:pt x="2737" y="4298"/>
                  </a:lnTo>
                  <a:lnTo>
                    <a:pt x="2412" y="5600"/>
                  </a:lnTo>
                  <a:cubicBezTo>
                    <a:pt x="2397" y="5666"/>
                    <a:pt x="2450" y="5721"/>
                    <a:pt x="2511" y="5721"/>
                  </a:cubicBezTo>
                  <a:cubicBezTo>
                    <a:pt x="2529" y="5721"/>
                    <a:pt x="2547" y="5716"/>
                    <a:pt x="2565" y="5705"/>
                  </a:cubicBezTo>
                  <a:lnTo>
                    <a:pt x="4489" y="4298"/>
                  </a:lnTo>
                  <a:lnTo>
                    <a:pt x="6049" y="4298"/>
                  </a:lnTo>
                  <a:cubicBezTo>
                    <a:pt x="6374" y="4288"/>
                    <a:pt x="6642" y="4030"/>
                    <a:pt x="6642" y="3705"/>
                  </a:cubicBezTo>
                  <a:lnTo>
                    <a:pt x="6642" y="585"/>
                  </a:lnTo>
                  <a:cubicBezTo>
                    <a:pt x="6642" y="259"/>
                    <a:pt x="6384" y="1"/>
                    <a:pt x="605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3" name="Google Shape;9403;p97"/>
            <p:cNvSpPr/>
            <p:nvPr/>
          </p:nvSpPr>
          <p:spPr>
            <a:xfrm>
              <a:off x="3192446" y="2019172"/>
              <a:ext cx="28912" cy="10320"/>
            </a:xfrm>
            <a:custGeom>
              <a:rect b="b" l="l" r="r" t="t"/>
              <a:pathLst>
                <a:path extrusionOk="0" h="393" w="1101">
                  <a:moveTo>
                    <a:pt x="259" y="0"/>
                  </a:moveTo>
                  <a:cubicBezTo>
                    <a:pt x="0" y="0"/>
                    <a:pt x="0" y="393"/>
                    <a:pt x="259" y="393"/>
                  </a:cubicBezTo>
                  <a:lnTo>
                    <a:pt x="843" y="393"/>
                  </a:lnTo>
                  <a:cubicBezTo>
                    <a:pt x="1101" y="393"/>
                    <a:pt x="1101" y="0"/>
                    <a:pt x="84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4" name="Google Shape;9404;p97"/>
            <p:cNvSpPr/>
            <p:nvPr/>
          </p:nvSpPr>
          <p:spPr>
            <a:xfrm>
              <a:off x="3228133" y="2019172"/>
              <a:ext cx="80434" cy="10320"/>
            </a:xfrm>
            <a:custGeom>
              <a:rect b="b" l="l" r="r" t="t"/>
              <a:pathLst>
                <a:path extrusionOk="0" h="393" w="3063">
                  <a:moveTo>
                    <a:pt x="268" y="0"/>
                  </a:moveTo>
                  <a:cubicBezTo>
                    <a:pt x="0" y="0"/>
                    <a:pt x="0" y="393"/>
                    <a:pt x="268" y="393"/>
                  </a:cubicBezTo>
                  <a:lnTo>
                    <a:pt x="2804" y="393"/>
                  </a:lnTo>
                  <a:cubicBezTo>
                    <a:pt x="3063" y="393"/>
                    <a:pt x="3063" y="0"/>
                    <a:pt x="280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5" name="Google Shape;9405;p97"/>
            <p:cNvSpPr/>
            <p:nvPr/>
          </p:nvSpPr>
          <p:spPr>
            <a:xfrm>
              <a:off x="3192183" y="2044802"/>
              <a:ext cx="116384" cy="10320"/>
            </a:xfrm>
            <a:custGeom>
              <a:rect b="b" l="l" r="r" t="t"/>
              <a:pathLst>
                <a:path extrusionOk="0" h="393" w="4432">
                  <a:moveTo>
                    <a:pt x="269" y="0"/>
                  </a:moveTo>
                  <a:cubicBezTo>
                    <a:pt x="1" y="0"/>
                    <a:pt x="1" y="393"/>
                    <a:pt x="269" y="393"/>
                  </a:cubicBezTo>
                  <a:lnTo>
                    <a:pt x="4173" y="393"/>
                  </a:lnTo>
                  <a:cubicBezTo>
                    <a:pt x="4432" y="393"/>
                    <a:pt x="4432" y="0"/>
                    <a:pt x="4173"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6" name="Google Shape;9406;p97"/>
            <p:cNvSpPr/>
            <p:nvPr/>
          </p:nvSpPr>
          <p:spPr>
            <a:xfrm>
              <a:off x="3192183" y="2070431"/>
              <a:ext cx="80461" cy="10320"/>
            </a:xfrm>
            <a:custGeom>
              <a:rect b="b" l="l" r="r" t="t"/>
              <a:pathLst>
                <a:path extrusionOk="0" h="393" w="3064">
                  <a:moveTo>
                    <a:pt x="269" y="0"/>
                  </a:moveTo>
                  <a:cubicBezTo>
                    <a:pt x="1" y="0"/>
                    <a:pt x="1" y="393"/>
                    <a:pt x="269" y="393"/>
                  </a:cubicBezTo>
                  <a:lnTo>
                    <a:pt x="2805" y="393"/>
                  </a:lnTo>
                  <a:cubicBezTo>
                    <a:pt x="3063" y="393"/>
                    <a:pt x="3063" y="0"/>
                    <a:pt x="2805"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07" name="Google Shape;9407;p97"/>
            <p:cNvSpPr/>
            <p:nvPr/>
          </p:nvSpPr>
          <p:spPr>
            <a:xfrm>
              <a:off x="3279655" y="2070431"/>
              <a:ext cx="28912" cy="10320"/>
            </a:xfrm>
            <a:custGeom>
              <a:rect b="b" l="l" r="r" t="t"/>
              <a:pathLst>
                <a:path extrusionOk="0" h="393" w="1101">
                  <a:moveTo>
                    <a:pt x="259" y="0"/>
                  </a:moveTo>
                  <a:cubicBezTo>
                    <a:pt x="0" y="0"/>
                    <a:pt x="0" y="393"/>
                    <a:pt x="259" y="393"/>
                  </a:cubicBezTo>
                  <a:lnTo>
                    <a:pt x="842" y="393"/>
                  </a:lnTo>
                  <a:cubicBezTo>
                    <a:pt x="1101" y="393"/>
                    <a:pt x="1101" y="0"/>
                    <a:pt x="842"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08" name="Google Shape;9408;p97"/>
          <p:cNvGrpSpPr/>
          <p:nvPr/>
        </p:nvGrpSpPr>
        <p:grpSpPr>
          <a:xfrm>
            <a:off x="4009510" y="1813607"/>
            <a:ext cx="288807" cy="355377"/>
            <a:chOff x="4023785" y="1970407"/>
            <a:chExt cx="288807" cy="355377"/>
          </a:xfrm>
        </p:grpSpPr>
        <p:sp>
          <p:nvSpPr>
            <p:cNvPr id="9409" name="Google Shape;9409;p97"/>
            <p:cNvSpPr/>
            <p:nvPr/>
          </p:nvSpPr>
          <p:spPr>
            <a:xfrm>
              <a:off x="4062492" y="2036766"/>
              <a:ext cx="31197" cy="34191"/>
            </a:xfrm>
            <a:custGeom>
              <a:rect b="b" l="l" r="r" t="t"/>
              <a:pathLst>
                <a:path extrusionOk="0" h="1302" w="1188">
                  <a:moveTo>
                    <a:pt x="565" y="0"/>
                  </a:moveTo>
                  <a:lnTo>
                    <a:pt x="1" y="421"/>
                  </a:lnTo>
                  <a:lnTo>
                    <a:pt x="613" y="1302"/>
                  </a:lnTo>
                  <a:cubicBezTo>
                    <a:pt x="795" y="1158"/>
                    <a:pt x="986" y="1015"/>
                    <a:pt x="1187" y="890"/>
                  </a:cubicBezTo>
                  <a:lnTo>
                    <a:pt x="565"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0" name="Google Shape;9410;p97"/>
            <p:cNvSpPr/>
            <p:nvPr/>
          </p:nvSpPr>
          <p:spPr>
            <a:xfrm>
              <a:off x="4242452" y="2036766"/>
              <a:ext cx="31433" cy="34191"/>
            </a:xfrm>
            <a:custGeom>
              <a:rect b="b" l="l" r="r" t="t"/>
              <a:pathLst>
                <a:path extrusionOk="0" h="1302" w="1197">
                  <a:moveTo>
                    <a:pt x="622" y="0"/>
                  </a:moveTo>
                  <a:lnTo>
                    <a:pt x="0" y="890"/>
                  </a:lnTo>
                  <a:cubicBezTo>
                    <a:pt x="201" y="1015"/>
                    <a:pt x="392" y="1158"/>
                    <a:pt x="574" y="1302"/>
                  </a:cubicBezTo>
                  <a:lnTo>
                    <a:pt x="1196" y="421"/>
                  </a:lnTo>
                  <a:lnTo>
                    <a:pt x="622"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1" name="Google Shape;9411;p97"/>
            <p:cNvSpPr/>
            <p:nvPr/>
          </p:nvSpPr>
          <p:spPr>
            <a:xfrm>
              <a:off x="4152222" y="2009613"/>
              <a:ext cx="31932" cy="32457"/>
            </a:xfrm>
            <a:custGeom>
              <a:rect b="b" l="l" r="r" t="t"/>
              <a:pathLst>
                <a:path extrusionOk="0" h="1236" w="1216">
                  <a:moveTo>
                    <a:pt x="0" y="0"/>
                  </a:moveTo>
                  <a:lnTo>
                    <a:pt x="0" y="1235"/>
                  </a:lnTo>
                  <a:cubicBezTo>
                    <a:pt x="201" y="1206"/>
                    <a:pt x="405" y="1192"/>
                    <a:pt x="608" y="1192"/>
                  </a:cubicBezTo>
                  <a:cubicBezTo>
                    <a:pt x="811" y="1192"/>
                    <a:pt x="1015" y="1206"/>
                    <a:pt x="1216" y="1235"/>
                  </a:cubicBezTo>
                  <a:lnTo>
                    <a:pt x="1216"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2" name="Google Shape;9412;p97"/>
            <p:cNvSpPr/>
            <p:nvPr/>
          </p:nvSpPr>
          <p:spPr>
            <a:xfrm>
              <a:off x="4152222" y="2009613"/>
              <a:ext cx="21376" cy="32457"/>
            </a:xfrm>
            <a:custGeom>
              <a:rect b="b" l="l" r="r" t="t"/>
              <a:pathLst>
                <a:path extrusionOk="0" h="1236" w="814">
                  <a:moveTo>
                    <a:pt x="0" y="0"/>
                  </a:moveTo>
                  <a:lnTo>
                    <a:pt x="0" y="1235"/>
                  </a:lnTo>
                  <a:cubicBezTo>
                    <a:pt x="201" y="1206"/>
                    <a:pt x="402" y="1187"/>
                    <a:pt x="603" y="1187"/>
                  </a:cubicBezTo>
                  <a:lnTo>
                    <a:pt x="814" y="1187"/>
                  </a:lnTo>
                  <a:lnTo>
                    <a:pt x="814"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3" name="Google Shape;9413;p97"/>
            <p:cNvSpPr/>
            <p:nvPr/>
          </p:nvSpPr>
          <p:spPr>
            <a:xfrm>
              <a:off x="4023785" y="2036766"/>
              <a:ext cx="288807" cy="288781"/>
            </a:xfrm>
            <a:custGeom>
              <a:rect b="b" l="l" r="r" t="t"/>
              <a:pathLst>
                <a:path extrusionOk="0" h="10997" w="10998">
                  <a:moveTo>
                    <a:pt x="5494" y="0"/>
                  </a:moveTo>
                  <a:cubicBezTo>
                    <a:pt x="2460" y="0"/>
                    <a:pt x="1" y="2460"/>
                    <a:pt x="1" y="5493"/>
                  </a:cubicBezTo>
                  <a:cubicBezTo>
                    <a:pt x="1" y="8537"/>
                    <a:pt x="2460" y="10996"/>
                    <a:pt x="5494" y="10996"/>
                  </a:cubicBezTo>
                  <a:cubicBezTo>
                    <a:pt x="8538" y="10996"/>
                    <a:pt x="10997" y="8537"/>
                    <a:pt x="10997" y="5493"/>
                  </a:cubicBezTo>
                  <a:cubicBezTo>
                    <a:pt x="10997" y="2460"/>
                    <a:pt x="8538" y="0"/>
                    <a:pt x="5494"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4" name="Google Shape;9414;p97"/>
            <p:cNvSpPr/>
            <p:nvPr/>
          </p:nvSpPr>
          <p:spPr>
            <a:xfrm>
              <a:off x="4030087" y="2037002"/>
              <a:ext cx="151048" cy="288781"/>
            </a:xfrm>
            <a:custGeom>
              <a:rect b="b" l="l" r="r" t="t"/>
              <a:pathLst>
                <a:path extrusionOk="0" h="10997" w="5752">
                  <a:moveTo>
                    <a:pt x="5264" y="1"/>
                  </a:moveTo>
                  <a:cubicBezTo>
                    <a:pt x="2316" y="125"/>
                    <a:pt x="0" y="2546"/>
                    <a:pt x="0" y="5494"/>
                  </a:cubicBezTo>
                  <a:cubicBezTo>
                    <a:pt x="0" y="8442"/>
                    <a:pt x="2316" y="10863"/>
                    <a:pt x="5264" y="10997"/>
                  </a:cubicBezTo>
                  <a:cubicBezTo>
                    <a:pt x="5360" y="10987"/>
                    <a:pt x="5465" y="10987"/>
                    <a:pt x="5560" y="10987"/>
                  </a:cubicBezTo>
                  <a:cubicBezTo>
                    <a:pt x="2728" y="10729"/>
                    <a:pt x="555" y="8355"/>
                    <a:pt x="555" y="5513"/>
                  </a:cubicBezTo>
                  <a:cubicBezTo>
                    <a:pt x="555" y="2594"/>
                    <a:pt x="2833" y="182"/>
                    <a:pt x="5752" y="20"/>
                  </a:cubicBezTo>
                  <a:cubicBezTo>
                    <a:pt x="5589" y="1"/>
                    <a:pt x="5427" y="1"/>
                    <a:pt x="5264" y="1"/>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5" name="Google Shape;9415;p97"/>
            <p:cNvSpPr/>
            <p:nvPr/>
          </p:nvSpPr>
          <p:spPr>
            <a:xfrm>
              <a:off x="4037624" y="2060111"/>
              <a:ext cx="251597" cy="242065"/>
            </a:xfrm>
            <a:custGeom>
              <a:rect b="b" l="l" r="r" t="t"/>
              <a:pathLst>
                <a:path extrusionOk="0" h="9218" w="9581">
                  <a:moveTo>
                    <a:pt x="4968" y="1"/>
                  </a:moveTo>
                  <a:cubicBezTo>
                    <a:pt x="3771" y="1"/>
                    <a:pt x="2595" y="469"/>
                    <a:pt x="1713" y="1351"/>
                  </a:cubicBezTo>
                  <a:cubicBezTo>
                    <a:pt x="393" y="2671"/>
                    <a:pt x="0" y="4652"/>
                    <a:pt x="718" y="6375"/>
                  </a:cubicBezTo>
                  <a:cubicBezTo>
                    <a:pt x="1426" y="8098"/>
                    <a:pt x="3111" y="9217"/>
                    <a:pt x="4967" y="9217"/>
                  </a:cubicBezTo>
                  <a:cubicBezTo>
                    <a:pt x="7513" y="9217"/>
                    <a:pt x="9571" y="7150"/>
                    <a:pt x="9580" y="4614"/>
                  </a:cubicBezTo>
                  <a:cubicBezTo>
                    <a:pt x="9580" y="2748"/>
                    <a:pt x="8451" y="1063"/>
                    <a:pt x="6738" y="355"/>
                  </a:cubicBezTo>
                  <a:cubicBezTo>
                    <a:pt x="6165" y="117"/>
                    <a:pt x="5564" y="1"/>
                    <a:pt x="4968"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6" name="Google Shape;9416;p97"/>
            <p:cNvSpPr/>
            <p:nvPr/>
          </p:nvSpPr>
          <p:spPr>
            <a:xfrm>
              <a:off x="4049940" y="2060137"/>
              <a:ext cx="125418" cy="242038"/>
            </a:xfrm>
            <a:custGeom>
              <a:rect b="b" l="l" r="r" t="t"/>
              <a:pathLst>
                <a:path extrusionOk="0" h="9217" w="4776">
                  <a:moveTo>
                    <a:pt x="4498" y="0"/>
                  </a:moveTo>
                  <a:cubicBezTo>
                    <a:pt x="2000" y="58"/>
                    <a:pt x="0" y="2106"/>
                    <a:pt x="0" y="4603"/>
                  </a:cubicBezTo>
                  <a:cubicBezTo>
                    <a:pt x="0" y="7111"/>
                    <a:pt x="2000" y="9159"/>
                    <a:pt x="4498" y="9216"/>
                  </a:cubicBezTo>
                  <a:cubicBezTo>
                    <a:pt x="4594" y="9216"/>
                    <a:pt x="4680" y="9216"/>
                    <a:pt x="4776" y="9207"/>
                  </a:cubicBezTo>
                  <a:cubicBezTo>
                    <a:pt x="2345" y="9054"/>
                    <a:pt x="450" y="7044"/>
                    <a:pt x="440" y="4613"/>
                  </a:cubicBezTo>
                  <a:cubicBezTo>
                    <a:pt x="450" y="2173"/>
                    <a:pt x="2345" y="153"/>
                    <a:pt x="4776" y="10"/>
                  </a:cubicBezTo>
                  <a:cubicBezTo>
                    <a:pt x="4680" y="10"/>
                    <a:pt x="4594" y="0"/>
                    <a:pt x="449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7" name="Google Shape;9417;p97"/>
            <p:cNvSpPr/>
            <p:nvPr/>
          </p:nvSpPr>
          <p:spPr>
            <a:xfrm>
              <a:off x="4054194" y="2076340"/>
              <a:ext cx="217932" cy="209739"/>
            </a:xfrm>
            <a:custGeom>
              <a:rect b="b" l="l" r="r" t="t"/>
              <a:pathLst>
                <a:path extrusionOk="0" h="7987" w="8299">
                  <a:moveTo>
                    <a:pt x="4310" y="0"/>
                  </a:moveTo>
                  <a:cubicBezTo>
                    <a:pt x="3269" y="0"/>
                    <a:pt x="2246" y="404"/>
                    <a:pt x="1484" y="1173"/>
                  </a:cubicBezTo>
                  <a:cubicBezTo>
                    <a:pt x="345" y="2312"/>
                    <a:pt x="1" y="4025"/>
                    <a:pt x="623" y="5518"/>
                  </a:cubicBezTo>
                  <a:cubicBezTo>
                    <a:pt x="1235" y="7011"/>
                    <a:pt x="2690" y="7987"/>
                    <a:pt x="4308" y="7987"/>
                  </a:cubicBezTo>
                  <a:cubicBezTo>
                    <a:pt x="6509" y="7977"/>
                    <a:pt x="8298" y="6197"/>
                    <a:pt x="8298" y="3996"/>
                  </a:cubicBezTo>
                  <a:cubicBezTo>
                    <a:pt x="8298" y="2379"/>
                    <a:pt x="7332" y="924"/>
                    <a:pt x="5839" y="302"/>
                  </a:cubicBezTo>
                  <a:cubicBezTo>
                    <a:pt x="5345" y="99"/>
                    <a:pt x="4825" y="0"/>
                    <a:pt x="4310"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8" name="Google Shape;9418;p97"/>
            <p:cNvSpPr/>
            <p:nvPr/>
          </p:nvSpPr>
          <p:spPr>
            <a:xfrm>
              <a:off x="4062492" y="2076340"/>
              <a:ext cx="118144" cy="209607"/>
            </a:xfrm>
            <a:custGeom>
              <a:rect b="b" l="l" r="r" t="t"/>
              <a:pathLst>
                <a:path extrusionOk="0" h="7982" w="4499">
                  <a:moveTo>
                    <a:pt x="3984" y="1"/>
                  </a:moveTo>
                  <a:cubicBezTo>
                    <a:pt x="1819" y="1"/>
                    <a:pt x="1" y="1760"/>
                    <a:pt x="1" y="3996"/>
                  </a:cubicBezTo>
                  <a:cubicBezTo>
                    <a:pt x="1" y="6223"/>
                    <a:pt x="1819" y="7982"/>
                    <a:pt x="3983" y="7982"/>
                  </a:cubicBezTo>
                  <a:cubicBezTo>
                    <a:pt x="4153" y="7982"/>
                    <a:pt x="4325" y="7971"/>
                    <a:pt x="4499" y="7948"/>
                  </a:cubicBezTo>
                  <a:cubicBezTo>
                    <a:pt x="2508" y="7700"/>
                    <a:pt x="1015" y="5996"/>
                    <a:pt x="1006" y="3996"/>
                  </a:cubicBezTo>
                  <a:cubicBezTo>
                    <a:pt x="1015" y="1986"/>
                    <a:pt x="2508" y="292"/>
                    <a:pt x="4499" y="34"/>
                  </a:cubicBezTo>
                  <a:cubicBezTo>
                    <a:pt x="4325" y="12"/>
                    <a:pt x="4153" y="1"/>
                    <a:pt x="3984"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19" name="Google Shape;9419;p97"/>
            <p:cNvSpPr/>
            <p:nvPr/>
          </p:nvSpPr>
          <p:spPr>
            <a:xfrm>
              <a:off x="4162516" y="2109821"/>
              <a:ext cx="11344" cy="74736"/>
            </a:xfrm>
            <a:custGeom>
              <a:rect b="b" l="l" r="r" t="t"/>
              <a:pathLst>
                <a:path extrusionOk="0" h="2846" w="432">
                  <a:moveTo>
                    <a:pt x="216" y="1"/>
                  </a:moveTo>
                  <a:cubicBezTo>
                    <a:pt x="108" y="1"/>
                    <a:pt x="1" y="75"/>
                    <a:pt x="10" y="223"/>
                  </a:cubicBezTo>
                  <a:lnTo>
                    <a:pt x="10" y="2635"/>
                  </a:lnTo>
                  <a:cubicBezTo>
                    <a:pt x="10" y="2750"/>
                    <a:pt x="106" y="2845"/>
                    <a:pt x="211" y="2845"/>
                  </a:cubicBezTo>
                  <a:cubicBezTo>
                    <a:pt x="326" y="2836"/>
                    <a:pt x="422" y="2750"/>
                    <a:pt x="422" y="2635"/>
                  </a:cubicBezTo>
                  <a:lnTo>
                    <a:pt x="422" y="223"/>
                  </a:lnTo>
                  <a:cubicBezTo>
                    <a:pt x="431" y="75"/>
                    <a:pt x="324" y="1"/>
                    <a:pt x="21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0" name="Google Shape;9420;p97"/>
            <p:cNvSpPr/>
            <p:nvPr/>
          </p:nvSpPr>
          <p:spPr>
            <a:xfrm>
              <a:off x="4245970" y="2009561"/>
              <a:ext cx="55803" cy="47294"/>
            </a:xfrm>
            <a:custGeom>
              <a:rect b="b" l="l" r="r" t="t"/>
              <a:pathLst>
                <a:path extrusionOk="0" h="1801" w="2125">
                  <a:moveTo>
                    <a:pt x="584" y="1"/>
                  </a:moveTo>
                  <a:cubicBezTo>
                    <a:pt x="494" y="1"/>
                    <a:pt x="403" y="41"/>
                    <a:pt x="345" y="117"/>
                  </a:cubicBezTo>
                  <a:lnTo>
                    <a:pt x="96" y="462"/>
                  </a:lnTo>
                  <a:cubicBezTo>
                    <a:pt x="0" y="596"/>
                    <a:pt x="29" y="778"/>
                    <a:pt x="163" y="864"/>
                  </a:cubicBezTo>
                  <a:lnTo>
                    <a:pt x="1378" y="1744"/>
                  </a:lnTo>
                  <a:cubicBezTo>
                    <a:pt x="1431" y="1782"/>
                    <a:pt x="1490" y="1801"/>
                    <a:pt x="1549" y="1801"/>
                  </a:cubicBezTo>
                  <a:cubicBezTo>
                    <a:pt x="1637" y="1801"/>
                    <a:pt x="1722" y="1758"/>
                    <a:pt x="1780" y="1677"/>
                  </a:cubicBezTo>
                  <a:lnTo>
                    <a:pt x="2029" y="1333"/>
                  </a:lnTo>
                  <a:cubicBezTo>
                    <a:pt x="2125" y="1199"/>
                    <a:pt x="2096" y="1026"/>
                    <a:pt x="1962" y="931"/>
                  </a:cubicBezTo>
                  <a:lnTo>
                    <a:pt x="747" y="50"/>
                  </a:lnTo>
                  <a:cubicBezTo>
                    <a:pt x="698" y="17"/>
                    <a:pt x="641" y="1"/>
                    <a:pt x="584"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1" name="Google Shape;9421;p97"/>
            <p:cNvSpPr/>
            <p:nvPr/>
          </p:nvSpPr>
          <p:spPr>
            <a:xfrm>
              <a:off x="4034604" y="2009561"/>
              <a:ext cx="55829" cy="47294"/>
            </a:xfrm>
            <a:custGeom>
              <a:rect b="b" l="l" r="r" t="t"/>
              <a:pathLst>
                <a:path extrusionOk="0" h="1801" w="2126">
                  <a:moveTo>
                    <a:pt x="1545" y="1"/>
                  </a:moveTo>
                  <a:cubicBezTo>
                    <a:pt x="1488" y="1"/>
                    <a:pt x="1430" y="17"/>
                    <a:pt x="1379" y="50"/>
                  </a:cubicBezTo>
                  <a:lnTo>
                    <a:pt x="163" y="931"/>
                  </a:lnTo>
                  <a:cubicBezTo>
                    <a:pt x="29" y="1026"/>
                    <a:pt x="0" y="1199"/>
                    <a:pt x="96" y="1333"/>
                  </a:cubicBezTo>
                  <a:lnTo>
                    <a:pt x="345" y="1677"/>
                  </a:lnTo>
                  <a:cubicBezTo>
                    <a:pt x="403" y="1758"/>
                    <a:pt x="492" y="1801"/>
                    <a:pt x="581" y="1801"/>
                  </a:cubicBezTo>
                  <a:cubicBezTo>
                    <a:pt x="639" y="1801"/>
                    <a:pt x="698" y="1782"/>
                    <a:pt x="747" y="1744"/>
                  </a:cubicBezTo>
                  <a:lnTo>
                    <a:pt x="1962" y="864"/>
                  </a:lnTo>
                  <a:cubicBezTo>
                    <a:pt x="2096" y="778"/>
                    <a:pt x="2125" y="596"/>
                    <a:pt x="2029" y="462"/>
                  </a:cubicBezTo>
                  <a:lnTo>
                    <a:pt x="1780" y="117"/>
                  </a:lnTo>
                  <a:cubicBezTo>
                    <a:pt x="1722" y="41"/>
                    <a:pt x="1635" y="1"/>
                    <a:pt x="154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2" name="Google Shape;9422;p97"/>
            <p:cNvSpPr/>
            <p:nvPr/>
          </p:nvSpPr>
          <p:spPr>
            <a:xfrm>
              <a:off x="4133368" y="1970407"/>
              <a:ext cx="69642" cy="41753"/>
            </a:xfrm>
            <a:custGeom>
              <a:rect b="b" l="l" r="r" t="t"/>
              <a:pathLst>
                <a:path extrusionOk="0" h="1590" w="2652">
                  <a:moveTo>
                    <a:pt x="336" y="1"/>
                  </a:moveTo>
                  <a:cubicBezTo>
                    <a:pt x="154" y="1"/>
                    <a:pt x="1" y="144"/>
                    <a:pt x="1" y="335"/>
                  </a:cubicBezTo>
                  <a:lnTo>
                    <a:pt x="1" y="1254"/>
                  </a:lnTo>
                  <a:cubicBezTo>
                    <a:pt x="1" y="1446"/>
                    <a:pt x="154" y="1589"/>
                    <a:pt x="336" y="1589"/>
                  </a:cubicBezTo>
                  <a:lnTo>
                    <a:pt x="2317" y="1589"/>
                  </a:lnTo>
                  <a:cubicBezTo>
                    <a:pt x="2498" y="1589"/>
                    <a:pt x="2652" y="1446"/>
                    <a:pt x="2652" y="1254"/>
                  </a:cubicBezTo>
                  <a:lnTo>
                    <a:pt x="2652" y="335"/>
                  </a:lnTo>
                  <a:cubicBezTo>
                    <a:pt x="2652" y="144"/>
                    <a:pt x="2498" y="1"/>
                    <a:pt x="231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3" name="Google Shape;9423;p97"/>
            <p:cNvSpPr/>
            <p:nvPr/>
          </p:nvSpPr>
          <p:spPr>
            <a:xfrm>
              <a:off x="4245970" y="2009561"/>
              <a:ext cx="49526" cy="47294"/>
            </a:xfrm>
            <a:custGeom>
              <a:rect b="b" l="l" r="r" t="t"/>
              <a:pathLst>
                <a:path extrusionOk="0" h="1801" w="1886">
                  <a:moveTo>
                    <a:pt x="580" y="1"/>
                  </a:moveTo>
                  <a:cubicBezTo>
                    <a:pt x="491" y="1"/>
                    <a:pt x="403" y="41"/>
                    <a:pt x="345" y="117"/>
                  </a:cubicBezTo>
                  <a:lnTo>
                    <a:pt x="96" y="462"/>
                  </a:lnTo>
                  <a:cubicBezTo>
                    <a:pt x="0" y="596"/>
                    <a:pt x="29" y="778"/>
                    <a:pt x="163" y="873"/>
                  </a:cubicBezTo>
                  <a:lnTo>
                    <a:pt x="1378" y="1744"/>
                  </a:lnTo>
                  <a:cubicBezTo>
                    <a:pt x="1428" y="1782"/>
                    <a:pt x="1486" y="1801"/>
                    <a:pt x="1544" y="1801"/>
                  </a:cubicBezTo>
                  <a:cubicBezTo>
                    <a:pt x="1633" y="1801"/>
                    <a:pt x="1722" y="1758"/>
                    <a:pt x="1780" y="1677"/>
                  </a:cubicBezTo>
                  <a:lnTo>
                    <a:pt x="1885" y="1524"/>
                  </a:lnTo>
                  <a:lnTo>
                    <a:pt x="976" y="873"/>
                  </a:lnTo>
                  <a:cubicBezTo>
                    <a:pt x="842" y="778"/>
                    <a:pt x="814" y="596"/>
                    <a:pt x="909" y="462"/>
                  </a:cubicBezTo>
                  <a:lnTo>
                    <a:pt x="1053" y="270"/>
                  </a:lnTo>
                  <a:lnTo>
                    <a:pt x="747" y="50"/>
                  </a:lnTo>
                  <a:cubicBezTo>
                    <a:pt x="695" y="17"/>
                    <a:pt x="637" y="1"/>
                    <a:pt x="58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4" name="Google Shape;9424;p97"/>
            <p:cNvSpPr/>
            <p:nvPr/>
          </p:nvSpPr>
          <p:spPr>
            <a:xfrm>
              <a:off x="4034604" y="2009561"/>
              <a:ext cx="49789" cy="47294"/>
            </a:xfrm>
            <a:custGeom>
              <a:rect b="b" l="l" r="r" t="t"/>
              <a:pathLst>
                <a:path extrusionOk="0" h="1801" w="1896">
                  <a:moveTo>
                    <a:pt x="1541" y="1"/>
                  </a:moveTo>
                  <a:cubicBezTo>
                    <a:pt x="1484" y="1"/>
                    <a:pt x="1427" y="17"/>
                    <a:pt x="1379" y="50"/>
                  </a:cubicBezTo>
                  <a:lnTo>
                    <a:pt x="163" y="931"/>
                  </a:lnTo>
                  <a:cubicBezTo>
                    <a:pt x="29" y="1026"/>
                    <a:pt x="0" y="1208"/>
                    <a:pt x="96" y="1333"/>
                  </a:cubicBezTo>
                  <a:lnTo>
                    <a:pt x="345" y="1677"/>
                  </a:lnTo>
                  <a:cubicBezTo>
                    <a:pt x="403" y="1758"/>
                    <a:pt x="488" y="1801"/>
                    <a:pt x="577" y="1801"/>
                  </a:cubicBezTo>
                  <a:cubicBezTo>
                    <a:pt x="635" y="1801"/>
                    <a:pt x="694" y="1782"/>
                    <a:pt x="747" y="1744"/>
                  </a:cubicBezTo>
                  <a:lnTo>
                    <a:pt x="1053" y="1524"/>
                  </a:lnTo>
                  <a:lnTo>
                    <a:pt x="910" y="1333"/>
                  </a:lnTo>
                  <a:cubicBezTo>
                    <a:pt x="823" y="1208"/>
                    <a:pt x="852" y="1026"/>
                    <a:pt x="977" y="931"/>
                  </a:cubicBezTo>
                  <a:lnTo>
                    <a:pt x="1895" y="270"/>
                  </a:lnTo>
                  <a:lnTo>
                    <a:pt x="1780" y="117"/>
                  </a:lnTo>
                  <a:cubicBezTo>
                    <a:pt x="1722" y="41"/>
                    <a:pt x="1631" y="1"/>
                    <a:pt x="1541"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5" name="Google Shape;9425;p97"/>
            <p:cNvSpPr/>
            <p:nvPr/>
          </p:nvSpPr>
          <p:spPr>
            <a:xfrm>
              <a:off x="4133368" y="1970407"/>
              <a:ext cx="30435" cy="41990"/>
            </a:xfrm>
            <a:custGeom>
              <a:rect b="b" l="l" r="r" t="t"/>
              <a:pathLst>
                <a:path extrusionOk="0" h="1599" w="1159">
                  <a:moveTo>
                    <a:pt x="336" y="1"/>
                  </a:moveTo>
                  <a:cubicBezTo>
                    <a:pt x="154" y="1"/>
                    <a:pt x="1" y="144"/>
                    <a:pt x="1" y="335"/>
                  </a:cubicBezTo>
                  <a:lnTo>
                    <a:pt x="1" y="1254"/>
                  </a:lnTo>
                  <a:cubicBezTo>
                    <a:pt x="1" y="1446"/>
                    <a:pt x="154" y="1589"/>
                    <a:pt x="336" y="1599"/>
                  </a:cubicBezTo>
                  <a:lnTo>
                    <a:pt x="1159" y="1599"/>
                  </a:lnTo>
                  <a:cubicBezTo>
                    <a:pt x="967" y="1589"/>
                    <a:pt x="824" y="1446"/>
                    <a:pt x="814" y="1254"/>
                  </a:cubicBezTo>
                  <a:lnTo>
                    <a:pt x="814" y="335"/>
                  </a:lnTo>
                  <a:cubicBezTo>
                    <a:pt x="824" y="144"/>
                    <a:pt x="96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6" name="Google Shape;9426;p97"/>
            <p:cNvSpPr/>
            <p:nvPr/>
          </p:nvSpPr>
          <p:spPr>
            <a:xfrm>
              <a:off x="4049178" y="2070930"/>
              <a:ext cx="229224" cy="220426"/>
            </a:xfrm>
            <a:custGeom>
              <a:rect b="b" l="l" r="r" t="t"/>
              <a:pathLst>
                <a:path extrusionOk="0" h="8394" w="8729">
                  <a:moveTo>
                    <a:pt x="4728" y="403"/>
                  </a:moveTo>
                  <a:cubicBezTo>
                    <a:pt x="5255" y="431"/>
                    <a:pt x="5771" y="575"/>
                    <a:pt x="6240" y="814"/>
                  </a:cubicBezTo>
                  <a:lnTo>
                    <a:pt x="6078" y="1092"/>
                  </a:lnTo>
                  <a:cubicBezTo>
                    <a:pt x="5986" y="1255"/>
                    <a:pt x="6122" y="1400"/>
                    <a:pt x="6263" y="1400"/>
                  </a:cubicBezTo>
                  <a:cubicBezTo>
                    <a:pt x="6329" y="1400"/>
                    <a:pt x="6396" y="1369"/>
                    <a:pt x="6441" y="1293"/>
                  </a:cubicBezTo>
                  <a:lnTo>
                    <a:pt x="6594" y="1015"/>
                  </a:lnTo>
                  <a:cubicBezTo>
                    <a:pt x="7035" y="1302"/>
                    <a:pt x="7417" y="1675"/>
                    <a:pt x="7705" y="2116"/>
                  </a:cubicBezTo>
                  <a:lnTo>
                    <a:pt x="7427" y="2278"/>
                  </a:lnTo>
                  <a:cubicBezTo>
                    <a:pt x="7224" y="2392"/>
                    <a:pt x="7338" y="2671"/>
                    <a:pt x="7523" y="2671"/>
                  </a:cubicBezTo>
                  <a:cubicBezTo>
                    <a:pt x="7556" y="2671"/>
                    <a:pt x="7592" y="2662"/>
                    <a:pt x="7628" y="2642"/>
                  </a:cubicBezTo>
                  <a:lnTo>
                    <a:pt x="7906" y="2479"/>
                  </a:lnTo>
                  <a:cubicBezTo>
                    <a:pt x="8145" y="2948"/>
                    <a:pt x="8288" y="3465"/>
                    <a:pt x="8317" y="3991"/>
                  </a:cubicBezTo>
                  <a:lnTo>
                    <a:pt x="7992" y="3991"/>
                  </a:lnTo>
                  <a:cubicBezTo>
                    <a:pt x="7743" y="4011"/>
                    <a:pt x="7743" y="4374"/>
                    <a:pt x="7992" y="4393"/>
                  </a:cubicBezTo>
                  <a:lnTo>
                    <a:pt x="8317" y="4393"/>
                  </a:lnTo>
                  <a:cubicBezTo>
                    <a:pt x="8288" y="4920"/>
                    <a:pt x="8145" y="5437"/>
                    <a:pt x="7906" y="5905"/>
                  </a:cubicBezTo>
                  <a:lnTo>
                    <a:pt x="7628" y="5743"/>
                  </a:lnTo>
                  <a:cubicBezTo>
                    <a:pt x="7592" y="5722"/>
                    <a:pt x="7556" y="5714"/>
                    <a:pt x="7523" y="5714"/>
                  </a:cubicBezTo>
                  <a:cubicBezTo>
                    <a:pt x="7338" y="5714"/>
                    <a:pt x="7224" y="5993"/>
                    <a:pt x="7427" y="6106"/>
                  </a:cubicBezTo>
                  <a:lnTo>
                    <a:pt x="7705" y="6260"/>
                  </a:lnTo>
                  <a:cubicBezTo>
                    <a:pt x="7417" y="6709"/>
                    <a:pt x="7044" y="7083"/>
                    <a:pt x="6604" y="7370"/>
                  </a:cubicBezTo>
                  <a:lnTo>
                    <a:pt x="6594" y="7370"/>
                  </a:lnTo>
                  <a:lnTo>
                    <a:pt x="6441" y="7092"/>
                  </a:lnTo>
                  <a:cubicBezTo>
                    <a:pt x="6396" y="7016"/>
                    <a:pt x="6329" y="6985"/>
                    <a:pt x="6263" y="6985"/>
                  </a:cubicBezTo>
                  <a:cubicBezTo>
                    <a:pt x="6122" y="6985"/>
                    <a:pt x="5986" y="7130"/>
                    <a:pt x="6078" y="7293"/>
                  </a:cubicBezTo>
                  <a:lnTo>
                    <a:pt x="6240" y="7571"/>
                  </a:lnTo>
                  <a:cubicBezTo>
                    <a:pt x="5771" y="7810"/>
                    <a:pt x="5255" y="7953"/>
                    <a:pt x="4728" y="7982"/>
                  </a:cubicBezTo>
                  <a:lnTo>
                    <a:pt x="4728" y="7657"/>
                  </a:lnTo>
                  <a:cubicBezTo>
                    <a:pt x="4719" y="7532"/>
                    <a:pt x="4623" y="7470"/>
                    <a:pt x="4527" y="7470"/>
                  </a:cubicBezTo>
                  <a:cubicBezTo>
                    <a:pt x="4432" y="7470"/>
                    <a:pt x="4336" y="7532"/>
                    <a:pt x="4326" y="7657"/>
                  </a:cubicBezTo>
                  <a:lnTo>
                    <a:pt x="4326" y="7982"/>
                  </a:lnTo>
                  <a:cubicBezTo>
                    <a:pt x="3800" y="7953"/>
                    <a:pt x="3283" y="7810"/>
                    <a:pt x="2814" y="7571"/>
                  </a:cubicBezTo>
                  <a:lnTo>
                    <a:pt x="2977" y="7293"/>
                  </a:lnTo>
                  <a:cubicBezTo>
                    <a:pt x="3068" y="7130"/>
                    <a:pt x="2928" y="6985"/>
                    <a:pt x="2787" y="6985"/>
                  </a:cubicBezTo>
                  <a:cubicBezTo>
                    <a:pt x="2722" y="6985"/>
                    <a:pt x="2656" y="7016"/>
                    <a:pt x="2613" y="7092"/>
                  </a:cubicBezTo>
                  <a:lnTo>
                    <a:pt x="2460" y="7370"/>
                  </a:lnTo>
                  <a:cubicBezTo>
                    <a:pt x="2010" y="7083"/>
                    <a:pt x="1637" y="6709"/>
                    <a:pt x="1350" y="6260"/>
                  </a:cubicBezTo>
                  <a:lnTo>
                    <a:pt x="1627" y="6106"/>
                  </a:lnTo>
                  <a:cubicBezTo>
                    <a:pt x="1830" y="5993"/>
                    <a:pt x="1716" y="5714"/>
                    <a:pt x="1531" y="5714"/>
                  </a:cubicBezTo>
                  <a:cubicBezTo>
                    <a:pt x="1498" y="5714"/>
                    <a:pt x="1463" y="5722"/>
                    <a:pt x="1426" y="5743"/>
                  </a:cubicBezTo>
                  <a:lnTo>
                    <a:pt x="1149" y="5905"/>
                  </a:lnTo>
                  <a:cubicBezTo>
                    <a:pt x="910" y="5437"/>
                    <a:pt x="766" y="4920"/>
                    <a:pt x="737" y="4393"/>
                  </a:cubicBezTo>
                  <a:lnTo>
                    <a:pt x="1063" y="4393"/>
                  </a:lnTo>
                  <a:cubicBezTo>
                    <a:pt x="1072" y="4394"/>
                    <a:pt x="1081" y="4395"/>
                    <a:pt x="1089" y="4395"/>
                  </a:cubicBezTo>
                  <a:cubicBezTo>
                    <a:pt x="1351" y="4395"/>
                    <a:pt x="1351" y="3990"/>
                    <a:pt x="1089" y="3990"/>
                  </a:cubicBezTo>
                  <a:cubicBezTo>
                    <a:pt x="1081" y="3990"/>
                    <a:pt x="1072" y="3991"/>
                    <a:pt x="1063" y="3991"/>
                  </a:cubicBezTo>
                  <a:lnTo>
                    <a:pt x="737" y="3991"/>
                  </a:lnTo>
                  <a:cubicBezTo>
                    <a:pt x="766" y="3465"/>
                    <a:pt x="910" y="2948"/>
                    <a:pt x="1149" y="2479"/>
                  </a:cubicBezTo>
                  <a:lnTo>
                    <a:pt x="1426" y="2642"/>
                  </a:lnTo>
                  <a:cubicBezTo>
                    <a:pt x="1463" y="2662"/>
                    <a:pt x="1498" y="2671"/>
                    <a:pt x="1531" y="2671"/>
                  </a:cubicBezTo>
                  <a:cubicBezTo>
                    <a:pt x="1716" y="2671"/>
                    <a:pt x="1830" y="2392"/>
                    <a:pt x="1627" y="2278"/>
                  </a:cubicBezTo>
                  <a:lnTo>
                    <a:pt x="1350" y="2116"/>
                  </a:lnTo>
                  <a:cubicBezTo>
                    <a:pt x="1637" y="1675"/>
                    <a:pt x="2010" y="1302"/>
                    <a:pt x="2460" y="1015"/>
                  </a:cubicBezTo>
                  <a:lnTo>
                    <a:pt x="2613" y="1293"/>
                  </a:lnTo>
                  <a:cubicBezTo>
                    <a:pt x="2656" y="1369"/>
                    <a:pt x="2722" y="1400"/>
                    <a:pt x="2787" y="1400"/>
                  </a:cubicBezTo>
                  <a:cubicBezTo>
                    <a:pt x="2928" y="1400"/>
                    <a:pt x="3068" y="1255"/>
                    <a:pt x="2977" y="1092"/>
                  </a:cubicBezTo>
                  <a:lnTo>
                    <a:pt x="2814" y="814"/>
                  </a:lnTo>
                  <a:cubicBezTo>
                    <a:pt x="3283" y="575"/>
                    <a:pt x="3800" y="431"/>
                    <a:pt x="4326" y="403"/>
                  </a:cubicBezTo>
                  <a:lnTo>
                    <a:pt x="4326" y="728"/>
                  </a:lnTo>
                  <a:cubicBezTo>
                    <a:pt x="4312" y="876"/>
                    <a:pt x="4420" y="950"/>
                    <a:pt x="4527" y="950"/>
                  </a:cubicBezTo>
                  <a:cubicBezTo>
                    <a:pt x="4635" y="950"/>
                    <a:pt x="4743" y="876"/>
                    <a:pt x="4728" y="728"/>
                  </a:cubicBezTo>
                  <a:lnTo>
                    <a:pt x="4728" y="403"/>
                  </a:lnTo>
                  <a:close/>
                  <a:moveTo>
                    <a:pt x="4527" y="1"/>
                  </a:moveTo>
                  <a:cubicBezTo>
                    <a:pt x="2833" y="1"/>
                    <a:pt x="1302" y="1025"/>
                    <a:pt x="651" y="2594"/>
                  </a:cubicBezTo>
                  <a:cubicBezTo>
                    <a:pt x="0" y="4164"/>
                    <a:pt x="364" y="5963"/>
                    <a:pt x="1560" y="7169"/>
                  </a:cubicBezTo>
                  <a:cubicBezTo>
                    <a:pt x="2368" y="7970"/>
                    <a:pt x="3441" y="8393"/>
                    <a:pt x="4533" y="8393"/>
                  </a:cubicBezTo>
                  <a:cubicBezTo>
                    <a:pt x="5072" y="8393"/>
                    <a:pt x="5616" y="8290"/>
                    <a:pt x="6135" y="8078"/>
                  </a:cubicBezTo>
                  <a:cubicBezTo>
                    <a:pt x="7705" y="7427"/>
                    <a:pt x="8729" y="5896"/>
                    <a:pt x="8729" y="4192"/>
                  </a:cubicBezTo>
                  <a:cubicBezTo>
                    <a:pt x="8729" y="1876"/>
                    <a:pt x="6843" y="1"/>
                    <a:pt x="452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7" name="Google Shape;9427;p97"/>
            <p:cNvSpPr/>
            <p:nvPr/>
          </p:nvSpPr>
          <p:spPr>
            <a:xfrm>
              <a:off x="4153719" y="2166674"/>
              <a:ext cx="28676" cy="28939"/>
            </a:xfrm>
            <a:custGeom>
              <a:rect b="b" l="l" r="r" t="t"/>
              <a:pathLst>
                <a:path extrusionOk="0" h="1102" w="1092">
                  <a:moveTo>
                    <a:pt x="546" y="1"/>
                  </a:moveTo>
                  <a:cubicBezTo>
                    <a:pt x="250" y="1"/>
                    <a:pt x="1" y="250"/>
                    <a:pt x="1" y="546"/>
                  </a:cubicBezTo>
                  <a:cubicBezTo>
                    <a:pt x="1" y="853"/>
                    <a:pt x="250" y="1101"/>
                    <a:pt x="546" y="1101"/>
                  </a:cubicBezTo>
                  <a:cubicBezTo>
                    <a:pt x="852" y="1101"/>
                    <a:pt x="1092" y="853"/>
                    <a:pt x="1092" y="546"/>
                  </a:cubicBezTo>
                  <a:cubicBezTo>
                    <a:pt x="1092" y="250"/>
                    <a:pt x="852" y="1"/>
                    <a:pt x="54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28" name="Google Shape;9428;p97"/>
            <p:cNvSpPr/>
            <p:nvPr/>
          </p:nvSpPr>
          <p:spPr>
            <a:xfrm>
              <a:off x="4153982" y="2166832"/>
              <a:ext cx="23398" cy="28833"/>
            </a:xfrm>
            <a:custGeom>
              <a:rect b="b" l="l" r="r" t="t"/>
              <a:pathLst>
                <a:path extrusionOk="0" h="1098" w="891">
                  <a:moveTo>
                    <a:pt x="544" y="0"/>
                  </a:moveTo>
                  <a:cubicBezTo>
                    <a:pt x="264" y="0"/>
                    <a:pt x="0" y="221"/>
                    <a:pt x="0" y="550"/>
                  </a:cubicBezTo>
                  <a:cubicBezTo>
                    <a:pt x="0" y="874"/>
                    <a:pt x="267" y="1098"/>
                    <a:pt x="548" y="1098"/>
                  </a:cubicBezTo>
                  <a:cubicBezTo>
                    <a:pt x="666" y="1098"/>
                    <a:pt x="786" y="1059"/>
                    <a:pt x="890" y="971"/>
                  </a:cubicBezTo>
                  <a:cubicBezTo>
                    <a:pt x="766" y="866"/>
                    <a:pt x="699" y="703"/>
                    <a:pt x="699" y="550"/>
                  </a:cubicBezTo>
                  <a:cubicBezTo>
                    <a:pt x="699" y="387"/>
                    <a:pt x="775" y="234"/>
                    <a:pt x="890" y="129"/>
                  </a:cubicBezTo>
                  <a:cubicBezTo>
                    <a:pt x="785" y="40"/>
                    <a:pt x="663" y="0"/>
                    <a:pt x="54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29" name="Google Shape;9429;p97"/>
          <p:cNvGrpSpPr/>
          <p:nvPr/>
        </p:nvGrpSpPr>
        <p:grpSpPr>
          <a:xfrm>
            <a:off x="3530265" y="3224163"/>
            <a:ext cx="320188" cy="319269"/>
            <a:chOff x="3544540" y="3380963"/>
            <a:chExt cx="320188" cy="319269"/>
          </a:xfrm>
        </p:grpSpPr>
        <p:sp>
          <p:nvSpPr>
            <p:cNvPr id="9430" name="Google Shape;9430;p97"/>
            <p:cNvSpPr/>
            <p:nvPr/>
          </p:nvSpPr>
          <p:spPr>
            <a:xfrm>
              <a:off x="3636528" y="3558218"/>
              <a:ext cx="51023" cy="51049"/>
            </a:xfrm>
            <a:custGeom>
              <a:rect b="b" l="l" r="r" t="t"/>
              <a:pathLst>
                <a:path extrusionOk="0" h="1944" w="1943">
                  <a:moveTo>
                    <a:pt x="1196" y="0"/>
                  </a:moveTo>
                  <a:lnTo>
                    <a:pt x="0" y="1197"/>
                  </a:lnTo>
                  <a:cubicBezTo>
                    <a:pt x="86" y="1216"/>
                    <a:pt x="172" y="1254"/>
                    <a:pt x="239" y="1321"/>
                  </a:cubicBezTo>
                  <a:lnTo>
                    <a:pt x="622" y="1704"/>
                  </a:lnTo>
                  <a:cubicBezTo>
                    <a:pt x="689" y="1771"/>
                    <a:pt x="727" y="1857"/>
                    <a:pt x="747" y="1943"/>
                  </a:cubicBezTo>
                  <a:lnTo>
                    <a:pt x="1943" y="747"/>
                  </a:lnTo>
                  <a:cubicBezTo>
                    <a:pt x="1656" y="536"/>
                    <a:pt x="1407" y="287"/>
                    <a:pt x="1196"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1" name="Google Shape;9431;p97"/>
            <p:cNvSpPr/>
            <p:nvPr/>
          </p:nvSpPr>
          <p:spPr>
            <a:xfrm>
              <a:off x="3636765" y="3558454"/>
              <a:ext cx="40992" cy="50813"/>
            </a:xfrm>
            <a:custGeom>
              <a:rect b="b" l="l" r="r" t="t"/>
              <a:pathLst>
                <a:path extrusionOk="0" h="1935" w="1561">
                  <a:moveTo>
                    <a:pt x="1197" y="1"/>
                  </a:moveTo>
                  <a:lnTo>
                    <a:pt x="1" y="1197"/>
                  </a:lnTo>
                  <a:cubicBezTo>
                    <a:pt x="87" y="1207"/>
                    <a:pt x="173" y="1245"/>
                    <a:pt x="240" y="1312"/>
                  </a:cubicBezTo>
                  <a:lnTo>
                    <a:pt x="623" y="1695"/>
                  </a:lnTo>
                  <a:cubicBezTo>
                    <a:pt x="690" y="1762"/>
                    <a:pt x="728" y="1848"/>
                    <a:pt x="747" y="1934"/>
                  </a:cubicBezTo>
                  <a:lnTo>
                    <a:pt x="1197" y="1484"/>
                  </a:lnTo>
                  <a:lnTo>
                    <a:pt x="1034" y="1312"/>
                  </a:lnTo>
                  <a:lnTo>
                    <a:pt x="1015" y="1312"/>
                  </a:lnTo>
                  <a:cubicBezTo>
                    <a:pt x="910" y="1216"/>
                    <a:pt x="910" y="1063"/>
                    <a:pt x="1015" y="968"/>
                  </a:cubicBezTo>
                  <a:lnTo>
                    <a:pt x="1561" y="412"/>
                  </a:lnTo>
                  <a:cubicBezTo>
                    <a:pt x="1427" y="288"/>
                    <a:pt x="1312" y="145"/>
                    <a:pt x="1197"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2" name="Google Shape;9432;p97"/>
            <p:cNvSpPr/>
            <p:nvPr/>
          </p:nvSpPr>
          <p:spPr>
            <a:xfrm>
              <a:off x="3632248" y="3380963"/>
              <a:ext cx="232480" cy="221897"/>
            </a:xfrm>
            <a:custGeom>
              <a:rect b="b" l="l" r="r" t="t"/>
              <a:pathLst>
                <a:path extrusionOk="0" h="8450" w="8853">
                  <a:moveTo>
                    <a:pt x="4639" y="0"/>
                  </a:moveTo>
                  <a:cubicBezTo>
                    <a:pt x="3537" y="0"/>
                    <a:pt x="2454" y="430"/>
                    <a:pt x="1646" y="1238"/>
                  </a:cubicBezTo>
                  <a:cubicBezTo>
                    <a:pt x="0" y="2894"/>
                    <a:pt x="0" y="5564"/>
                    <a:pt x="1646" y="7210"/>
                  </a:cubicBezTo>
                  <a:cubicBezTo>
                    <a:pt x="2452" y="8022"/>
                    <a:pt x="3532" y="8450"/>
                    <a:pt x="4631" y="8450"/>
                  </a:cubicBezTo>
                  <a:cubicBezTo>
                    <a:pt x="5176" y="8450"/>
                    <a:pt x="5726" y="8344"/>
                    <a:pt x="6250" y="8128"/>
                  </a:cubicBezTo>
                  <a:cubicBezTo>
                    <a:pt x="7829" y="7478"/>
                    <a:pt x="8853" y="5937"/>
                    <a:pt x="8853" y="4224"/>
                  </a:cubicBezTo>
                  <a:cubicBezTo>
                    <a:pt x="8853" y="2520"/>
                    <a:pt x="7829" y="980"/>
                    <a:pt x="6250" y="319"/>
                  </a:cubicBezTo>
                  <a:cubicBezTo>
                    <a:pt x="5729" y="104"/>
                    <a:pt x="5182" y="0"/>
                    <a:pt x="463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3" name="Google Shape;9433;p97"/>
            <p:cNvSpPr/>
            <p:nvPr/>
          </p:nvSpPr>
          <p:spPr>
            <a:xfrm>
              <a:off x="3627731" y="3381094"/>
              <a:ext cx="135738" cy="221792"/>
            </a:xfrm>
            <a:custGeom>
              <a:rect b="b" l="l" r="r" t="t"/>
              <a:pathLst>
                <a:path extrusionOk="0" h="8446" w="5169">
                  <a:moveTo>
                    <a:pt x="4787" y="0"/>
                  </a:moveTo>
                  <a:cubicBezTo>
                    <a:pt x="2484" y="0"/>
                    <a:pt x="574" y="1869"/>
                    <a:pt x="574" y="4219"/>
                  </a:cubicBezTo>
                  <a:cubicBezTo>
                    <a:pt x="574" y="6574"/>
                    <a:pt x="2492" y="8445"/>
                    <a:pt x="4802" y="8445"/>
                  </a:cubicBezTo>
                  <a:cubicBezTo>
                    <a:pt x="4923" y="8445"/>
                    <a:pt x="5045" y="8440"/>
                    <a:pt x="5168" y="8430"/>
                  </a:cubicBezTo>
                  <a:cubicBezTo>
                    <a:pt x="4173" y="8344"/>
                    <a:pt x="3244" y="7913"/>
                    <a:pt x="2546" y="7205"/>
                  </a:cubicBezTo>
                  <a:cubicBezTo>
                    <a:pt x="0" y="4669"/>
                    <a:pt x="1589" y="314"/>
                    <a:pt x="5168" y="17"/>
                  </a:cubicBezTo>
                  <a:cubicBezTo>
                    <a:pt x="5040" y="6"/>
                    <a:pt x="4913" y="0"/>
                    <a:pt x="478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4" name="Google Shape;9434;p97"/>
            <p:cNvSpPr/>
            <p:nvPr/>
          </p:nvSpPr>
          <p:spPr>
            <a:xfrm>
              <a:off x="3664154" y="3402050"/>
              <a:ext cx="188258" cy="179723"/>
            </a:xfrm>
            <a:custGeom>
              <a:rect b="b" l="l" r="r" t="t"/>
              <a:pathLst>
                <a:path extrusionOk="0" h="6844" w="7169">
                  <a:moveTo>
                    <a:pt x="3443" y="0"/>
                  </a:moveTo>
                  <a:cubicBezTo>
                    <a:pt x="1686" y="0"/>
                    <a:pt x="1" y="1362"/>
                    <a:pt x="1" y="3421"/>
                  </a:cubicBezTo>
                  <a:cubicBezTo>
                    <a:pt x="1" y="4809"/>
                    <a:pt x="833" y="6053"/>
                    <a:pt x="2106" y="6579"/>
                  </a:cubicBezTo>
                  <a:cubicBezTo>
                    <a:pt x="2532" y="6757"/>
                    <a:pt x="2978" y="6843"/>
                    <a:pt x="3419" y="6843"/>
                  </a:cubicBezTo>
                  <a:cubicBezTo>
                    <a:pt x="4308" y="6843"/>
                    <a:pt x="5180" y="6494"/>
                    <a:pt x="5839" y="5842"/>
                  </a:cubicBezTo>
                  <a:cubicBezTo>
                    <a:pt x="7169" y="4502"/>
                    <a:pt x="7169" y="2339"/>
                    <a:pt x="5839" y="1009"/>
                  </a:cubicBezTo>
                  <a:cubicBezTo>
                    <a:pt x="5142" y="312"/>
                    <a:pt x="4284" y="0"/>
                    <a:pt x="3443" y="0"/>
                  </a:cubicBezTo>
                  <a:close/>
                </a:path>
              </a:pathLst>
            </a:custGeom>
            <a:solidFill>
              <a:srgbClr val="8596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5" name="Google Shape;9435;p97"/>
            <p:cNvSpPr/>
            <p:nvPr/>
          </p:nvSpPr>
          <p:spPr>
            <a:xfrm>
              <a:off x="3656381" y="3402102"/>
              <a:ext cx="107088" cy="179540"/>
            </a:xfrm>
            <a:custGeom>
              <a:rect b="b" l="l" r="r" t="t"/>
              <a:pathLst>
                <a:path extrusionOk="0" h="6837" w="4078">
                  <a:moveTo>
                    <a:pt x="3703" y="1"/>
                  </a:moveTo>
                  <a:cubicBezTo>
                    <a:pt x="1844" y="1"/>
                    <a:pt x="287" y="1516"/>
                    <a:pt x="287" y="3419"/>
                  </a:cubicBezTo>
                  <a:cubicBezTo>
                    <a:pt x="287" y="5330"/>
                    <a:pt x="1843" y="6837"/>
                    <a:pt x="3701" y="6837"/>
                  </a:cubicBezTo>
                  <a:cubicBezTo>
                    <a:pt x="3825" y="6837"/>
                    <a:pt x="3951" y="6830"/>
                    <a:pt x="4077" y="6816"/>
                  </a:cubicBezTo>
                  <a:cubicBezTo>
                    <a:pt x="3302" y="6740"/>
                    <a:pt x="2584" y="6395"/>
                    <a:pt x="2029" y="5840"/>
                  </a:cubicBezTo>
                  <a:cubicBezTo>
                    <a:pt x="0" y="3811"/>
                    <a:pt x="1225" y="328"/>
                    <a:pt x="4077" y="21"/>
                  </a:cubicBezTo>
                  <a:cubicBezTo>
                    <a:pt x="3951" y="8"/>
                    <a:pt x="3826" y="1"/>
                    <a:pt x="370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6" name="Google Shape;9436;p97"/>
            <p:cNvSpPr/>
            <p:nvPr/>
          </p:nvSpPr>
          <p:spPr>
            <a:xfrm>
              <a:off x="3729252" y="3437579"/>
              <a:ext cx="49290" cy="49027"/>
            </a:xfrm>
            <a:custGeom>
              <a:rect b="b" l="l" r="r" t="t"/>
              <a:pathLst>
                <a:path extrusionOk="0" h="1867" w="1877">
                  <a:moveTo>
                    <a:pt x="938" y="1"/>
                  </a:moveTo>
                  <a:cubicBezTo>
                    <a:pt x="422" y="1"/>
                    <a:pt x="0" y="422"/>
                    <a:pt x="0" y="939"/>
                  </a:cubicBezTo>
                  <a:cubicBezTo>
                    <a:pt x="0" y="1455"/>
                    <a:pt x="422" y="1867"/>
                    <a:pt x="938" y="1867"/>
                  </a:cubicBezTo>
                  <a:cubicBezTo>
                    <a:pt x="1455" y="1867"/>
                    <a:pt x="1876" y="1455"/>
                    <a:pt x="1876" y="939"/>
                  </a:cubicBezTo>
                  <a:cubicBezTo>
                    <a:pt x="1876" y="422"/>
                    <a:pt x="1455" y="1"/>
                    <a:pt x="938"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7" name="Google Shape;9437;p97"/>
            <p:cNvSpPr/>
            <p:nvPr/>
          </p:nvSpPr>
          <p:spPr>
            <a:xfrm>
              <a:off x="3729252" y="3437658"/>
              <a:ext cx="34217" cy="49132"/>
            </a:xfrm>
            <a:custGeom>
              <a:rect b="b" l="l" r="r" t="t"/>
              <a:pathLst>
                <a:path extrusionOk="0" h="1871" w="1303">
                  <a:moveTo>
                    <a:pt x="940" y="0"/>
                  </a:moveTo>
                  <a:cubicBezTo>
                    <a:pt x="446" y="0"/>
                    <a:pt x="0" y="397"/>
                    <a:pt x="0" y="936"/>
                  </a:cubicBezTo>
                  <a:cubicBezTo>
                    <a:pt x="0" y="1474"/>
                    <a:pt x="446" y="1871"/>
                    <a:pt x="940" y="1871"/>
                  </a:cubicBezTo>
                  <a:cubicBezTo>
                    <a:pt x="1059" y="1871"/>
                    <a:pt x="1182" y="1847"/>
                    <a:pt x="1302" y="1797"/>
                  </a:cubicBezTo>
                  <a:cubicBezTo>
                    <a:pt x="958" y="1644"/>
                    <a:pt x="737" y="1309"/>
                    <a:pt x="737" y="936"/>
                  </a:cubicBezTo>
                  <a:cubicBezTo>
                    <a:pt x="737" y="562"/>
                    <a:pt x="958" y="218"/>
                    <a:pt x="1302" y="74"/>
                  </a:cubicBezTo>
                  <a:cubicBezTo>
                    <a:pt x="1182" y="24"/>
                    <a:pt x="1059" y="0"/>
                    <a:pt x="94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8" name="Google Shape;9438;p97"/>
            <p:cNvSpPr/>
            <p:nvPr/>
          </p:nvSpPr>
          <p:spPr>
            <a:xfrm>
              <a:off x="3713680" y="3486581"/>
              <a:ext cx="80434" cy="51548"/>
            </a:xfrm>
            <a:custGeom>
              <a:rect b="b" l="l" r="r" t="t"/>
              <a:pathLst>
                <a:path extrusionOk="0" h="1963" w="3063">
                  <a:moveTo>
                    <a:pt x="1005" y="1"/>
                  </a:moveTo>
                  <a:cubicBezTo>
                    <a:pt x="450" y="10"/>
                    <a:pt x="0" y="451"/>
                    <a:pt x="0" y="1006"/>
                  </a:cubicBezTo>
                  <a:lnTo>
                    <a:pt x="0" y="1790"/>
                  </a:lnTo>
                  <a:cubicBezTo>
                    <a:pt x="0" y="1886"/>
                    <a:pt x="77" y="1963"/>
                    <a:pt x="172" y="1963"/>
                  </a:cubicBezTo>
                  <a:lnTo>
                    <a:pt x="2890" y="1963"/>
                  </a:lnTo>
                  <a:cubicBezTo>
                    <a:pt x="2986" y="1963"/>
                    <a:pt x="3063" y="1886"/>
                    <a:pt x="3063" y="1790"/>
                  </a:cubicBezTo>
                  <a:lnTo>
                    <a:pt x="3063" y="1006"/>
                  </a:lnTo>
                  <a:cubicBezTo>
                    <a:pt x="3063" y="451"/>
                    <a:pt x="2613" y="10"/>
                    <a:pt x="205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39" name="Google Shape;9439;p97"/>
            <p:cNvSpPr/>
            <p:nvPr/>
          </p:nvSpPr>
          <p:spPr>
            <a:xfrm>
              <a:off x="3713680" y="3486581"/>
              <a:ext cx="45745" cy="51548"/>
            </a:xfrm>
            <a:custGeom>
              <a:rect b="b" l="l" r="r" t="t"/>
              <a:pathLst>
                <a:path extrusionOk="0" h="1963" w="1742">
                  <a:moveTo>
                    <a:pt x="1005" y="1"/>
                  </a:moveTo>
                  <a:cubicBezTo>
                    <a:pt x="450" y="10"/>
                    <a:pt x="0" y="451"/>
                    <a:pt x="0" y="1006"/>
                  </a:cubicBezTo>
                  <a:lnTo>
                    <a:pt x="0" y="1790"/>
                  </a:lnTo>
                  <a:cubicBezTo>
                    <a:pt x="0" y="1886"/>
                    <a:pt x="77" y="1963"/>
                    <a:pt x="172" y="1963"/>
                  </a:cubicBezTo>
                  <a:lnTo>
                    <a:pt x="909" y="1963"/>
                  </a:lnTo>
                  <a:cubicBezTo>
                    <a:pt x="814" y="1963"/>
                    <a:pt x="737" y="1886"/>
                    <a:pt x="737" y="1790"/>
                  </a:cubicBezTo>
                  <a:lnTo>
                    <a:pt x="737" y="1006"/>
                  </a:lnTo>
                  <a:cubicBezTo>
                    <a:pt x="737" y="451"/>
                    <a:pt x="1187" y="10"/>
                    <a:pt x="174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0" name="Google Shape;9440;p97"/>
            <p:cNvSpPr/>
            <p:nvPr/>
          </p:nvSpPr>
          <p:spPr>
            <a:xfrm>
              <a:off x="3728990" y="3507274"/>
              <a:ext cx="9847" cy="30856"/>
            </a:xfrm>
            <a:custGeom>
              <a:rect b="b" l="l" r="r" t="t"/>
              <a:pathLst>
                <a:path extrusionOk="0" h="1175" w="375">
                  <a:moveTo>
                    <a:pt x="188" y="0"/>
                  </a:moveTo>
                  <a:cubicBezTo>
                    <a:pt x="94" y="0"/>
                    <a:pt x="1" y="60"/>
                    <a:pt x="1" y="179"/>
                  </a:cubicBezTo>
                  <a:lnTo>
                    <a:pt x="1" y="1175"/>
                  </a:lnTo>
                  <a:lnTo>
                    <a:pt x="374" y="1175"/>
                  </a:lnTo>
                  <a:lnTo>
                    <a:pt x="374" y="179"/>
                  </a:lnTo>
                  <a:cubicBezTo>
                    <a:pt x="374" y="60"/>
                    <a:pt x="281" y="0"/>
                    <a:pt x="18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1" name="Google Shape;9441;p97"/>
            <p:cNvSpPr/>
            <p:nvPr/>
          </p:nvSpPr>
          <p:spPr>
            <a:xfrm>
              <a:off x="3768958" y="3507274"/>
              <a:ext cx="9821" cy="30856"/>
            </a:xfrm>
            <a:custGeom>
              <a:rect b="b" l="l" r="r" t="t"/>
              <a:pathLst>
                <a:path extrusionOk="0" h="1175" w="374">
                  <a:moveTo>
                    <a:pt x="187" y="0"/>
                  </a:moveTo>
                  <a:cubicBezTo>
                    <a:pt x="94" y="0"/>
                    <a:pt x="1" y="60"/>
                    <a:pt x="1" y="179"/>
                  </a:cubicBezTo>
                  <a:lnTo>
                    <a:pt x="1" y="1175"/>
                  </a:lnTo>
                  <a:lnTo>
                    <a:pt x="374" y="1175"/>
                  </a:lnTo>
                  <a:lnTo>
                    <a:pt x="374" y="179"/>
                  </a:lnTo>
                  <a:cubicBezTo>
                    <a:pt x="374" y="60"/>
                    <a:pt x="281" y="0"/>
                    <a:pt x="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2" name="Google Shape;9442;p97"/>
            <p:cNvSpPr/>
            <p:nvPr/>
          </p:nvSpPr>
          <p:spPr>
            <a:xfrm>
              <a:off x="3544540" y="3586342"/>
              <a:ext cx="116384" cy="113890"/>
            </a:xfrm>
            <a:custGeom>
              <a:rect b="b" l="l" r="r" t="t"/>
              <a:pathLst>
                <a:path extrusionOk="0" h="4337" w="4432">
                  <a:moveTo>
                    <a:pt x="3517" y="0"/>
                  </a:moveTo>
                  <a:cubicBezTo>
                    <a:pt x="3391" y="0"/>
                    <a:pt x="3265" y="48"/>
                    <a:pt x="3168" y="145"/>
                  </a:cubicBezTo>
                  <a:lnTo>
                    <a:pt x="192" y="3121"/>
                  </a:lnTo>
                  <a:cubicBezTo>
                    <a:pt x="0" y="3313"/>
                    <a:pt x="0" y="3619"/>
                    <a:pt x="192" y="3810"/>
                  </a:cubicBezTo>
                  <a:lnTo>
                    <a:pt x="575" y="4193"/>
                  </a:lnTo>
                  <a:cubicBezTo>
                    <a:pt x="670" y="4289"/>
                    <a:pt x="795" y="4337"/>
                    <a:pt x="919" y="4337"/>
                  </a:cubicBezTo>
                  <a:cubicBezTo>
                    <a:pt x="1043" y="4337"/>
                    <a:pt x="1168" y="4289"/>
                    <a:pt x="1264" y="4193"/>
                  </a:cubicBezTo>
                  <a:lnTo>
                    <a:pt x="4240" y="1207"/>
                  </a:lnTo>
                  <a:cubicBezTo>
                    <a:pt x="4431" y="1016"/>
                    <a:pt x="4431" y="709"/>
                    <a:pt x="4240" y="528"/>
                  </a:cubicBezTo>
                  <a:lnTo>
                    <a:pt x="3857" y="135"/>
                  </a:lnTo>
                  <a:cubicBezTo>
                    <a:pt x="3763" y="45"/>
                    <a:pt x="3640" y="0"/>
                    <a:pt x="351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3" name="Google Shape;9443;p97"/>
            <p:cNvSpPr/>
            <p:nvPr/>
          </p:nvSpPr>
          <p:spPr>
            <a:xfrm>
              <a:off x="3544540" y="3586369"/>
              <a:ext cx="101810" cy="113863"/>
            </a:xfrm>
            <a:custGeom>
              <a:rect b="b" l="l" r="r" t="t"/>
              <a:pathLst>
                <a:path extrusionOk="0" h="4336" w="3877">
                  <a:moveTo>
                    <a:pt x="3513" y="0"/>
                  </a:moveTo>
                  <a:cubicBezTo>
                    <a:pt x="3388" y="0"/>
                    <a:pt x="3264" y="48"/>
                    <a:pt x="3168" y="144"/>
                  </a:cubicBezTo>
                  <a:lnTo>
                    <a:pt x="192" y="3120"/>
                  </a:lnTo>
                  <a:cubicBezTo>
                    <a:pt x="0" y="3312"/>
                    <a:pt x="0" y="3618"/>
                    <a:pt x="192" y="3809"/>
                  </a:cubicBezTo>
                  <a:lnTo>
                    <a:pt x="575" y="4192"/>
                  </a:lnTo>
                  <a:cubicBezTo>
                    <a:pt x="670" y="4288"/>
                    <a:pt x="795" y="4336"/>
                    <a:pt x="919" y="4336"/>
                  </a:cubicBezTo>
                  <a:cubicBezTo>
                    <a:pt x="1043" y="4336"/>
                    <a:pt x="1168" y="4288"/>
                    <a:pt x="1264" y="4192"/>
                  </a:cubicBezTo>
                  <a:lnTo>
                    <a:pt x="1283" y="4163"/>
                  </a:lnTo>
                  <a:lnTo>
                    <a:pt x="919" y="3809"/>
                  </a:lnTo>
                  <a:cubicBezTo>
                    <a:pt x="728" y="3618"/>
                    <a:pt x="728" y="3312"/>
                    <a:pt x="919" y="3120"/>
                  </a:cubicBezTo>
                  <a:lnTo>
                    <a:pt x="3876" y="163"/>
                  </a:lnTo>
                  <a:lnTo>
                    <a:pt x="3857" y="144"/>
                  </a:lnTo>
                  <a:cubicBezTo>
                    <a:pt x="3761" y="48"/>
                    <a:pt x="3637" y="0"/>
                    <a:pt x="35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4" name="Google Shape;9444;p97"/>
            <p:cNvSpPr/>
            <p:nvPr/>
          </p:nvSpPr>
          <p:spPr>
            <a:xfrm>
              <a:off x="3618409" y="3586106"/>
              <a:ext cx="42515" cy="41491"/>
            </a:xfrm>
            <a:custGeom>
              <a:rect b="b" l="l" r="r" t="t"/>
              <a:pathLst>
                <a:path extrusionOk="0" h="1580" w="1619">
                  <a:moveTo>
                    <a:pt x="700" y="1"/>
                  </a:moveTo>
                  <a:cubicBezTo>
                    <a:pt x="575" y="1"/>
                    <a:pt x="451" y="49"/>
                    <a:pt x="355" y="144"/>
                  </a:cubicBezTo>
                  <a:lnTo>
                    <a:pt x="1" y="508"/>
                  </a:lnTo>
                  <a:lnTo>
                    <a:pt x="1073" y="1580"/>
                  </a:lnTo>
                  <a:lnTo>
                    <a:pt x="1437" y="1226"/>
                  </a:lnTo>
                  <a:cubicBezTo>
                    <a:pt x="1618" y="1034"/>
                    <a:pt x="1618" y="728"/>
                    <a:pt x="1437" y="537"/>
                  </a:cubicBezTo>
                  <a:lnTo>
                    <a:pt x="1044" y="144"/>
                  </a:lnTo>
                  <a:cubicBezTo>
                    <a:pt x="948" y="49"/>
                    <a:pt x="824" y="1"/>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5" name="Google Shape;9445;p97"/>
            <p:cNvSpPr/>
            <p:nvPr/>
          </p:nvSpPr>
          <p:spPr>
            <a:xfrm>
              <a:off x="3618409" y="3586106"/>
              <a:ext cx="27941" cy="22899"/>
            </a:xfrm>
            <a:custGeom>
              <a:rect b="b" l="l" r="r" t="t"/>
              <a:pathLst>
                <a:path extrusionOk="0" h="872" w="1064">
                  <a:moveTo>
                    <a:pt x="652" y="1"/>
                  </a:moveTo>
                  <a:lnTo>
                    <a:pt x="604" y="10"/>
                  </a:lnTo>
                  <a:cubicBezTo>
                    <a:pt x="508" y="29"/>
                    <a:pt x="422" y="77"/>
                    <a:pt x="355" y="144"/>
                  </a:cubicBezTo>
                  <a:lnTo>
                    <a:pt x="87" y="412"/>
                  </a:lnTo>
                  <a:lnTo>
                    <a:pt x="1" y="498"/>
                  </a:lnTo>
                  <a:lnTo>
                    <a:pt x="374" y="872"/>
                  </a:lnTo>
                  <a:lnTo>
                    <a:pt x="1063" y="173"/>
                  </a:lnTo>
                  <a:lnTo>
                    <a:pt x="1044" y="144"/>
                  </a:lnTo>
                  <a:lnTo>
                    <a:pt x="1015" y="116"/>
                  </a:lnTo>
                  <a:lnTo>
                    <a:pt x="996" y="106"/>
                  </a:lnTo>
                  <a:cubicBezTo>
                    <a:pt x="910" y="39"/>
                    <a:pt x="805" y="10"/>
                    <a:pt x="70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46" name="Google Shape;9446;p97"/>
          <p:cNvGrpSpPr/>
          <p:nvPr/>
        </p:nvGrpSpPr>
        <p:grpSpPr>
          <a:xfrm>
            <a:off x="3930362" y="3198034"/>
            <a:ext cx="415696" cy="371605"/>
            <a:chOff x="3944637" y="3354834"/>
            <a:chExt cx="415696" cy="371605"/>
          </a:xfrm>
        </p:grpSpPr>
        <p:sp>
          <p:nvSpPr>
            <p:cNvPr id="9447" name="Google Shape;9447;p97"/>
            <p:cNvSpPr/>
            <p:nvPr/>
          </p:nvSpPr>
          <p:spPr>
            <a:xfrm>
              <a:off x="4069031" y="3391598"/>
              <a:ext cx="126941" cy="126941"/>
            </a:xfrm>
            <a:custGeom>
              <a:rect b="b" l="l" r="r" t="t"/>
              <a:pathLst>
                <a:path extrusionOk="0" h="4834" w="4834">
                  <a:moveTo>
                    <a:pt x="2422" y="0"/>
                  </a:moveTo>
                  <a:cubicBezTo>
                    <a:pt x="1092" y="0"/>
                    <a:pt x="10" y="1072"/>
                    <a:pt x="1" y="2412"/>
                  </a:cubicBezTo>
                  <a:cubicBezTo>
                    <a:pt x="1" y="3742"/>
                    <a:pt x="1072" y="4824"/>
                    <a:pt x="2412" y="4833"/>
                  </a:cubicBezTo>
                  <a:cubicBezTo>
                    <a:pt x="3743" y="4833"/>
                    <a:pt x="4824" y="3752"/>
                    <a:pt x="4834" y="2422"/>
                  </a:cubicBezTo>
                  <a:cubicBezTo>
                    <a:pt x="4834" y="1091"/>
                    <a:pt x="375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8" name="Google Shape;9448;p97"/>
            <p:cNvSpPr/>
            <p:nvPr/>
          </p:nvSpPr>
          <p:spPr>
            <a:xfrm>
              <a:off x="4068768" y="3391546"/>
              <a:ext cx="71926" cy="126731"/>
            </a:xfrm>
            <a:custGeom>
              <a:rect b="b" l="l" r="r" t="t"/>
              <a:pathLst>
                <a:path extrusionOk="0" h="4826" w="2739">
                  <a:moveTo>
                    <a:pt x="2416" y="0"/>
                  </a:moveTo>
                  <a:cubicBezTo>
                    <a:pt x="1106" y="0"/>
                    <a:pt x="1" y="1059"/>
                    <a:pt x="1" y="2404"/>
                  </a:cubicBezTo>
                  <a:cubicBezTo>
                    <a:pt x="1" y="3755"/>
                    <a:pt x="1099" y="4826"/>
                    <a:pt x="2413" y="4826"/>
                  </a:cubicBezTo>
                  <a:cubicBezTo>
                    <a:pt x="2514" y="4826"/>
                    <a:pt x="2616" y="4820"/>
                    <a:pt x="2719" y="4807"/>
                  </a:cubicBezTo>
                  <a:cubicBezTo>
                    <a:pt x="1523" y="4644"/>
                    <a:pt x="623" y="3620"/>
                    <a:pt x="623" y="2404"/>
                  </a:cubicBezTo>
                  <a:cubicBezTo>
                    <a:pt x="633" y="1199"/>
                    <a:pt x="1532" y="175"/>
                    <a:pt x="2738" y="21"/>
                  </a:cubicBezTo>
                  <a:cubicBezTo>
                    <a:pt x="2630" y="7"/>
                    <a:pt x="2522" y="0"/>
                    <a:pt x="241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49" name="Google Shape;9449;p97"/>
            <p:cNvSpPr/>
            <p:nvPr/>
          </p:nvSpPr>
          <p:spPr>
            <a:xfrm>
              <a:off x="4089382" y="3411950"/>
              <a:ext cx="86238" cy="86238"/>
            </a:xfrm>
            <a:custGeom>
              <a:rect b="b" l="l" r="r" t="t"/>
              <a:pathLst>
                <a:path extrusionOk="0" h="3284" w="3284">
                  <a:moveTo>
                    <a:pt x="1647" y="0"/>
                  </a:moveTo>
                  <a:cubicBezTo>
                    <a:pt x="738" y="0"/>
                    <a:pt x="1" y="728"/>
                    <a:pt x="1" y="1637"/>
                  </a:cubicBezTo>
                  <a:cubicBezTo>
                    <a:pt x="1" y="2546"/>
                    <a:pt x="728" y="3283"/>
                    <a:pt x="1637" y="3283"/>
                  </a:cubicBezTo>
                  <a:cubicBezTo>
                    <a:pt x="2546" y="3283"/>
                    <a:pt x="3283" y="2556"/>
                    <a:pt x="3283" y="1647"/>
                  </a:cubicBezTo>
                  <a:cubicBezTo>
                    <a:pt x="3283" y="737"/>
                    <a:pt x="2556" y="0"/>
                    <a:pt x="1647"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0" name="Google Shape;9450;p97"/>
            <p:cNvSpPr/>
            <p:nvPr/>
          </p:nvSpPr>
          <p:spPr>
            <a:xfrm>
              <a:off x="4088909" y="3411792"/>
              <a:ext cx="51785" cy="86212"/>
            </a:xfrm>
            <a:custGeom>
              <a:rect b="b" l="l" r="r" t="t"/>
              <a:pathLst>
                <a:path extrusionOk="0" h="3283" w="1972">
                  <a:moveTo>
                    <a:pt x="1636" y="1"/>
                  </a:moveTo>
                  <a:cubicBezTo>
                    <a:pt x="757" y="1"/>
                    <a:pt x="9" y="715"/>
                    <a:pt x="9" y="1633"/>
                  </a:cubicBezTo>
                  <a:cubicBezTo>
                    <a:pt x="1" y="2565"/>
                    <a:pt x="755" y="3283"/>
                    <a:pt x="1639" y="3283"/>
                  </a:cubicBezTo>
                  <a:cubicBezTo>
                    <a:pt x="1745" y="3283"/>
                    <a:pt x="1853" y="3272"/>
                    <a:pt x="1962" y="3251"/>
                  </a:cubicBezTo>
                  <a:cubicBezTo>
                    <a:pt x="1196" y="3098"/>
                    <a:pt x="641" y="2418"/>
                    <a:pt x="650" y="1643"/>
                  </a:cubicBezTo>
                  <a:cubicBezTo>
                    <a:pt x="650" y="858"/>
                    <a:pt x="1205" y="179"/>
                    <a:pt x="1971" y="35"/>
                  </a:cubicBezTo>
                  <a:cubicBezTo>
                    <a:pt x="1858" y="12"/>
                    <a:pt x="1746" y="1"/>
                    <a:pt x="163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1" name="Google Shape;9451;p97"/>
            <p:cNvSpPr/>
            <p:nvPr/>
          </p:nvSpPr>
          <p:spPr>
            <a:xfrm>
              <a:off x="4114776" y="3426025"/>
              <a:ext cx="34453" cy="59085"/>
            </a:xfrm>
            <a:custGeom>
              <a:rect b="b" l="l" r="r" t="t"/>
              <a:pathLst>
                <a:path extrusionOk="0" h="2250" w="1312">
                  <a:moveTo>
                    <a:pt x="622" y="441"/>
                  </a:moveTo>
                  <a:lnTo>
                    <a:pt x="622" y="862"/>
                  </a:lnTo>
                  <a:cubicBezTo>
                    <a:pt x="450" y="795"/>
                    <a:pt x="402" y="737"/>
                    <a:pt x="402" y="642"/>
                  </a:cubicBezTo>
                  <a:cubicBezTo>
                    <a:pt x="402" y="517"/>
                    <a:pt x="498" y="469"/>
                    <a:pt x="622" y="441"/>
                  </a:cubicBezTo>
                  <a:close/>
                  <a:moveTo>
                    <a:pt x="756" y="1292"/>
                  </a:moveTo>
                  <a:cubicBezTo>
                    <a:pt x="926" y="1368"/>
                    <a:pt x="966" y="1443"/>
                    <a:pt x="967" y="1545"/>
                  </a:cubicBezTo>
                  <a:lnTo>
                    <a:pt x="967" y="1545"/>
                  </a:lnTo>
                  <a:cubicBezTo>
                    <a:pt x="965" y="1659"/>
                    <a:pt x="879" y="1761"/>
                    <a:pt x="756" y="1771"/>
                  </a:cubicBezTo>
                  <a:lnTo>
                    <a:pt x="756" y="1292"/>
                  </a:lnTo>
                  <a:close/>
                  <a:moveTo>
                    <a:pt x="689" y="0"/>
                  </a:moveTo>
                  <a:cubicBezTo>
                    <a:pt x="642" y="0"/>
                    <a:pt x="594" y="20"/>
                    <a:pt x="594" y="67"/>
                  </a:cubicBezTo>
                  <a:lnTo>
                    <a:pt x="594" y="144"/>
                  </a:lnTo>
                  <a:cubicBezTo>
                    <a:pt x="278" y="182"/>
                    <a:pt x="58" y="355"/>
                    <a:pt x="58" y="680"/>
                  </a:cubicBezTo>
                  <a:cubicBezTo>
                    <a:pt x="58" y="1024"/>
                    <a:pt x="326" y="1130"/>
                    <a:pt x="594" y="1225"/>
                  </a:cubicBezTo>
                  <a:lnTo>
                    <a:pt x="594" y="1780"/>
                  </a:lnTo>
                  <a:cubicBezTo>
                    <a:pt x="460" y="1752"/>
                    <a:pt x="335" y="1694"/>
                    <a:pt x="240" y="1599"/>
                  </a:cubicBezTo>
                  <a:cubicBezTo>
                    <a:pt x="218" y="1581"/>
                    <a:pt x="191" y="1572"/>
                    <a:pt x="164" y="1572"/>
                  </a:cubicBezTo>
                  <a:cubicBezTo>
                    <a:pt x="119" y="1572"/>
                    <a:pt x="76" y="1595"/>
                    <a:pt x="58" y="1637"/>
                  </a:cubicBezTo>
                  <a:cubicBezTo>
                    <a:pt x="0" y="1704"/>
                    <a:pt x="0" y="1809"/>
                    <a:pt x="58" y="1876"/>
                  </a:cubicBezTo>
                  <a:cubicBezTo>
                    <a:pt x="184" y="2021"/>
                    <a:pt x="371" y="2097"/>
                    <a:pt x="560" y="2097"/>
                  </a:cubicBezTo>
                  <a:cubicBezTo>
                    <a:pt x="571" y="2097"/>
                    <a:pt x="582" y="2097"/>
                    <a:pt x="594" y="2096"/>
                  </a:cubicBezTo>
                  <a:lnTo>
                    <a:pt x="594" y="2182"/>
                  </a:lnTo>
                  <a:cubicBezTo>
                    <a:pt x="594" y="2221"/>
                    <a:pt x="642" y="2249"/>
                    <a:pt x="689" y="2249"/>
                  </a:cubicBezTo>
                  <a:cubicBezTo>
                    <a:pt x="728" y="2249"/>
                    <a:pt x="776" y="2221"/>
                    <a:pt x="776" y="2182"/>
                  </a:cubicBezTo>
                  <a:lnTo>
                    <a:pt x="776" y="2096"/>
                  </a:lnTo>
                  <a:cubicBezTo>
                    <a:pt x="1082" y="2077"/>
                    <a:pt x="1311" y="1819"/>
                    <a:pt x="1302" y="1513"/>
                  </a:cubicBezTo>
                  <a:cubicBezTo>
                    <a:pt x="1302" y="1178"/>
                    <a:pt x="1091" y="1034"/>
                    <a:pt x="785" y="929"/>
                  </a:cubicBezTo>
                  <a:lnTo>
                    <a:pt x="785" y="450"/>
                  </a:lnTo>
                  <a:cubicBezTo>
                    <a:pt x="881" y="460"/>
                    <a:pt x="967" y="489"/>
                    <a:pt x="1044" y="536"/>
                  </a:cubicBezTo>
                  <a:cubicBezTo>
                    <a:pt x="1064" y="548"/>
                    <a:pt x="1085" y="554"/>
                    <a:pt x="1106" y="554"/>
                  </a:cubicBezTo>
                  <a:cubicBezTo>
                    <a:pt x="1153" y="554"/>
                    <a:pt x="1196" y="525"/>
                    <a:pt x="1216" y="479"/>
                  </a:cubicBezTo>
                  <a:cubicBezTo>
                    <a:pt x="1264" y="412"/>
                    <a:pt x="1264" y="316"/>
                    <a:pt x="1206" y="259"/>
                  </a:cubicBezTo>
                  <a:cubicBezTo>
                    <a:pt x="1082" y="173"/>
                    <a:pt x="929" y="134"/>
                    <a:pt x="785" y="13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2" name="Google Shape;9452;p97"/>
            <p:cNvSpPr/>
            <p:nvPr/>
          </p:nvSpPr>
          <p:spPr>
            <a:xfrm>
              <a:off x="4167296" y="3354913"/>
              <a:ext cx="126941" cy="126678"/>
            </a:xfrm>
            <a:custGeom>
              <a:rect b="b" l="l" r="r" t="t"/>
              <a:pathLst>
                <a:path extrusionOk="0" h="4824" w="4834">
                  <a:moveTo>
                    <a:pt x="2422" y="0"/>
                  </a:moveTo>
                  <a:cubicBezTo>
                    <a:pt x="1092" y="0"/>
                    <a:pt x="10" y="1072"/>
                    <a:pt x="10" y="2412"/>
                  </a:cubicBezTo>
                  <a:cubicBezTo>
                    <a:pt x="1" y="3742"/>
                    <a:pt x="1082" y="4823"/>
                    <a:pt x="2412" y="4823"/>
                  </a:cubicBezTo>
                  <a:cubicBezTo>
                    <a:pt x="2418" y="4823"/>
                    <a:pt x="2424" y="4824"/>
                    <a:pt x="2430" y="4824"/>
                  </a:cubicBezTo>
                  <a:cubicBezTo>
                    <a:pt x="3752" y="4824"/>
                    <a:pt x="4824" y="3746"/>
                    <a:pt x="4834" y="2421"/>
                  </a:cubicBezTo>
                  <a:cubicBezTo>
                    <a:pt x="4834" y="1091"/>
                    <a:pt x="3762" y="10"/>
                    <a:pt x="242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3" name="Google Shape;9453;p97"/>
            <p:cNvSpPr/>
            <p:nvPr/>
          </p:nvSpPr>
          <p:spPr>
            <a:xfrm>
              <a:off x="4167033" y="3354834"/>
              <a:ext cx="71926" cy="126757"/>
            </a:xfrm>
            <a:custGeom>
              <a:rect b="b" l="l" r="r" t="t"/>
              <a:pathLst>
                <a:path extrusionOk="0" h="4827" w="2739">
                  <a:moveTo>
                    <a:pt x="2416" y="1"/>
                  </a:moveTo>
                  <a:cubicBezTo>
                    <a:pt x="1108" y="1"/>
                    <a:pt x="10" y="1060"/>
                    <a:pt x="1" y="2405"/>
                  </a:cubicBezTo>
                  <a:cubicBezTo>
                    <a:pt x="1" y="3756"/>
                    <a:pt x="1107" y="4827"/>
                    <a:pt x="2422" y="4827"/>
                  </a:cubicBezTo>
                  <a:cubicBezTo>
                    <a:pt x="2523" y="4827"/>
                    <a:pt x="2626" y="4820"/>
                    <a:pt x="2728" y="4807"/>
                  </a:cubicBezTo>
                  <a:cubicBezTo>
                    <a:pt x="1523" y="4645"/>
                    <a:pt x="623" y="3621"/>
                    <a:pt x="633" y="2405"/>
                  </a:cubicBezTo>
                  <a:cubicBezTo>
                    <a:pt x="633" y="1190"/>
                    <a:pt x="1532" y="175"/>
                    <a:pt x="2738" y="22"/>
                  </a:cubicBezTo>
                  <a:cubicBezTo>
                    <a:pt x="2630" y="8"/>
                    <a:pt x="2522" y="1"/>
                    <a:pt x="241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4" name="Google Shape;9454;p97"/>
            <p:cNvSpPr/>
            <p:nvPr/>
          </p:nvSpPr>
          <p:spPr>
            <a:xfrm>
              <a:off x="4187647" y="3375264"/>
              <a:ext cx="86238" cy="86212"/>
            </a:xfrm>
            <a:custGeom>
              <a:rect b="b" l="l" r="r" t="t"/>
              <a:pathLst>
                <a:path extrusionOk="0" h="3283" w="3284">
                  <a:moveTo>
                    <a:pt x="1629" y="0"/>
                  </a:moveTo>
                  <a:cubicBezTo>
                    <a:pt x="728" y="0"/>
                    <a:pt x="1" y="733"/>
                    <a:pt x="1" y="1637"/>
                  </a:cubicBezTo>
                  <a:cubicBezTo>
                    <a:pt x="1" y="2536"/>
                    <a:pt x="728" y="3273"/>
                    <a:pt x="1637" y="3283"/>
                  </a:cubicBezTo>
                  <a:cubicBezTo>
                    <a:pt x="2546" y="3283"/>
                    <a:pt x="3283" y="2546"/>
                    <a:pt x="3283" y="1646"/>
                  </a:cubicBezTo>
                  <a:cubicBezTo>
                    <a:pt x="3283" y="737"/>
                    <a:pt x="2556" y="0"/>
                    <a:pt x="1647" y="0"/>
                  </a:cubicBezTo>
                  <a:cubicBezTo>
                    <a:pt x="1641" y="0"/>
                    <a:pt x="1635" y="0"/>
                    <a:pt x="1629"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5" name="Google Shape;9455;p97"/>
            <p:cNvSpPr/>
            <p:nvPr/>
          </p:nvSpPr>
          <p:spPr>
            <a:xfrm>
              <a:off x="4187174" y="3375107"/>
              <a:ext cx="51785" cy="86212"/>
            </a:xfrm>
            <a:custGeom>
              <a:rect b="b" l="l" r="r" t="t"/>
              <a:pathLst>
                <a:path extrusionOk="0" h="3283" w="1972">
                  <a:moveTo>
                    <a:pt x="1636" y="0"/>
                  </a:moveTo>
                  <a:cubicBezTo>
                    <a:pt x="757" y="0"/>
                    <a:pt x="9" y="715"/>
                    <a:pt x="9" y="1633"/>
                  </a:cubicBezTo>
                  <a:cubicBezTo>
                    <a:pt x="1" y="2565"/>
                    <a:pt x="755" y="3282"/>
                    <a:pt x="1639" y="3282"/>
                  </a:cubicBezTo>
                  <a:cubicBezTo>
                    <a:pt x="1745" y="3282"/>
                    <a:pt x="1853" y="3272"/>
                    <a:pt x="1961" y="3251"/>
                  </a:cubicBezTo>
                  <a:cubicBezTo>
                    <a:pt x="1196" y="3097"/>
                    <a:pt x="650" y="2418"/>
                    <a:pt x="650" y="1633"/>
                  </a:cubicBezTo>
                  <a:cubicBezTo>
                    <a:pt x="650" y="858"/>
                    <a:pt x="1205" y="178"/>
                    <a:pt x="1971" y="35"/>
                  </a:cubicBezTo>
                  <a:cubicBezTo>
                    <a:pt x="1858" y="11"/>
                    <a:pt x="1746" y="0"/>
                    <a:pt x="163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6" name="Google Shape;9456;p97"/>
            <p:cNvSpPr/>
            <p:nvPr/>
          </p:nvSpPr>
          <p:spPr>
            <a:xfrm>
              <a:off x="4213040" y="3389340"/>
              <a:ext cx="34453" cy="59085"/>
            </a:xfrm>
            <a:custGeom>
              <a:rect b="b" l="l" r="r" t="t"/>
              <a:pathLst>
                <a:path extrusionOk="0" h="2250" w="1312">
                  <a:moveTo>
                    <a:pt x="622" y="440"/>
                  </a:moveTo>
                  <a:lnTo>
                    <a:pt x="622" y="861"/>
                  </a:lnTo>
                  <a:cubicBezTo>
                    <a:pt x="450" y="794"/>
                    <a:pt x="402" y="737"/>
                    <a:pt x="402" y="632"/>
                  </a:cubicBezTo>
                  <a:cubicBezTo>
                    <a:pt x="402" y="517"/>
                    <a:pt x="508" y="460"/>
                    <a:pt x="622" y="440"/>
                  </a:cubicBezTo>
                  <a:close/>
                  <a:moveTo>
                    <a:pt x="766" y="1292"/>
                  </a:moveTo>
                  <a:cubicBezTo>
                    <a:pt x="938" y="1369"/>
                    <a:pt x="967" y="1445"/>
                    <a:pt x="967" y="1541"/>
                  </a:cubicBezTo>
                  <a:cubicBezTo>
                    <a:pt x="967" y="1665"/>
                    <a:pt x="881" y="1761"/>
                    <a:pt x="766" y="1771"/>
                  </a:cubicBezTo>
                  <a:lnTo>
                    <a:pt x="766" y="1292"/>
                  </a:lnTo>
                  <a:close/>
                  <a:moveTo>
                    <a:pt x="689" y="0"/>
                  </a:moveTo>
                  <a:cubicBezTo>
                    <a:pt x="651" y="0"/>
                    <a:pt x="603" y="29"/>
                    <a:pt x="603" y="67"/>
                  </a:cubicBezTo>
                  <a:lnTo>
                    <a:pt x="603" y="144"/>
                  </a:lnTo>
                  <a:cubicBezTo>
                    <a:pt x="278" y="182"/>
                    <a:pt x="67" y="354"/>
                    <a:pt x="67" y="680"/>
                  </a:cubicBezTo>
                  <a:cubicBezTo>
                    <a:pt x="67" y="1024"/>
                    <a:pt x="335" y="1129"/>
                    <a:pt x="594" y="1235"/>
                  </a:cubicBezTo>
                  <a:lnTo>
                    <a:pt x="594" y="1780"/>
                  </a:lnTo>
                  <a:cubicBezTo>
                    <a:pt x="460" y="1761"/>
                    <a:pt x="345" y="1694"/>
                    <a:pt x="249" y="1598"/>
                  </a:cubicBezTo>
                  <a:cubicBezTo>
                    <a:pt x="224" y="1580"/>
                    <a:pt x="196" y="1572"/>
                    <a:pt x="169" y="1572"/>
                  </a:cubicBezTo>
                  <a:cubicBezTo>
                    <a:pt x="124" y="1572"/>
                    <a:pt x="82" y="1595"/>
                    <a:pt x="58" y="1637"/>
                  </a:cubicBezTo>
                  <a:cubicBezTo>
                    <a:pt x="0" y="1713"/>
                    <a:pt x="0" y="1809"/>
                    <a:pt x="58" y="1876"/>
                  </a:cubicBezTo>
                  <a:cubicBezTo>
                    <a:pt x="201" y="2029"/>
                    <a:pt x="393" y="2106"/>
                    <a:pt x="594" y="2106"/>
                  </a:cubicBezTo>
                  <a:lnTo>
                    <a:pt x="594" y="2173"/>
                  </a:lnTo>
                  <a:cubicBezTo>
                    <a:pt x="594" y="2211"/>
                    <a:pt x="651" y="2249"/>
                    <a:pt x="689" y="2249"/>
                  </a:cubicBezTo>
                  <a:cubicBezTo>
                    <a:pt x="728" y="2249"/>
                    <a:pt x="785" y="2220"/>
                    <a:pt x="785" y="2173"/>
                  </a:cubicBezTo>
                  <a:lnTo>
                    <a:pt x="785" y="2096"/>
                  </a:lnTo>
                  <a:cubicBezTo>
                    <a:pt x="1082" y="2067"/>
                    <a:pt x="1311" y="1819"/>
                    <a:pt x="1302" y="1512"/>
                  </a:cubicBezTo>
                  <a:cubicBezTo>
                    <a:pt x="1302" y="1158"/>
                    <a:pt x="1082" y="1034"/>
                    <a:pt x="785" y="919"/>
                  </a:cubicBezTo>
                  <a:lnTo>
                    <a:pt x="785" y="440"/>
                  </a:lnTo>
                  <a:cubicBezTo>
                    <a:pt x="967" y="460"/>
                    <a:pt x="1034" y="546"/>
                    <a:pt x="1110" y="546"/>
                  </a:cubicBezTo>
                  <a:cubicBezTo>
                    <a:pt x="1187" y="546"/>
                    <a:pt x="1225" y="479"/>
                    <a:pt x="1244" y="412"/>
                  </a:cubicBezTo>
                  <a:cubicBezTo>
                    <a:pt x="1283" y="297"/>
                    <a:pt x="1206" y="230"/>
                    <a:pt x="1091" y="192"/>
                  </a:cubicBezTo>
                  <a:cubicBezTo>
                    <a:pt x="986" y="153"/>
                    <a:pt x="890" y="144"/>
                    <a:pt x="785" y="144"/>
                  </a:cubicBezTo>
                  <a:lnTo>
                    <a:pt x="785" y="67"/>
                  </a:lnTo>
                  <a:cubicBezTo>
                    <a:pt x="785" y="29"/>
                    <a:pt x="737" y="0"/>
                    <a:pt x="689"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7" name="Google Shape;9457;p97"/>
            <p:cNvSpPr/>
            <p:nvPr/>
          </p:nvSpPr>
          <p:spPr>
            <a:xfrm>
              <a:off x="3944637" y="3566017"/>
              <a:ext cx="142513" cy="160422"/>
            </a:xfrm>
            <a:custGeom>
              <a:rect b="b" l="l" r="r" t="t"/>
              <a:pathLst>
                <a:path extrusionOk="0" h="6109" w="5427">
                  <a:moveTo>
                    <a:pt x="3618" y="0"/>
                  </a:moveTo>
                  <a:lnTo>
                    <a:pt x="259" y="1254"/>
                  </a:lnTo>
                  <a:cubicBezTo>
                    <a:pt x="96" y="1311"/>
                    <a:pt x="0" y="1503"/>
                    <a:pt x="67" y="1675"/>
                  </a:cubicBezTo>
                  <a:lnTo>
                    <a:pt x="1646" y="5895"/>
                  </a:lnTo>
                  <a:cubicBezTo>
                    <a:pt x="1691" y="6022"/>
                    <a:pt x="1817" y="6108"/>
                    <a:pt x="1953" y="6108"/>
                  </a:cubicBezTo>
                  <a:cubicBezTo>
                    <a:pt x="1991" y="6108"/>
                    <a:pt x="2030" y="6101"/>
                    <a:pt x="2067" y="6087"/>
                  </a:cubicBezTo>
                  <a:lnTo>
                    <a:pt x="5427" y="4833"/>
                  </a:lnTo>
                  <a:lnTo>
                    <a:pt x="3618"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8" name="Google Shape;9458;p97"/>
            <p:cNvSpPr/>
            <p:nvPr/>
          </p:nvSpPr>
          <p:spPr>
            <a:xfrm>
              <a:off x="3983843" y="3674313"/>
              <a:ext cx="103307" cy="52126"/>
            </a:xfrm>
            <a:custGeom>
              <a:rect b="b" l="l" r="r" t="t"/>
              <a:pathLst>
                <a:path extrusionOk="0" h="1985" w="3934">
                  <a:moveTo>
                    <a:pt x="3675" y="1"/>
                  </a:moveTo>
                  <a:lnTo>
                    <a:pt x="3608" y="30"/>
                  </a:lnTo>
                  <a:lnTo>
                    <a:pt x="0" y="1379"/>
                  </a:lnTo>
                  <a:lnTo>
                    <a:pt x="153" y="1771"/>
                  </a:lnTo>
                  <a:cubicBezTo>
                    <a:pt x="198" y="1898"/>
                    <a:pt x="324" y="1984"/>
                    <a:pt x="460" y="1984"/>
                  </a:cubicBezTo>
                  <a:cubicBezTo>
                    <a:pt x="498" y="1984"/>
                    <a:pt x="537" y="1977"/>
                    <a:pt x="574" y="1963"/>
                  </a:cubicBezTo>
                  <a:lnTo>
                    <a:pt x="3934" y="709"/>
                  </a:lnTo>
                  <a:lnTo>
                    <a:pt x="367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59" name="Google Shape;9459;p97"/>
            <p:cNvSpPr/>
            <p:nvPr/>
          </p:nvSpPr>
          <p:spPr>
            <a:xfrm>
              <a:off x="4082843" y="3493513"/>
              <a:ext cx="277489" cy="171294"/>
            </a:xfrm>
            <a:custGeom>
              <a:rect b="b" l="l" r="r" t="t"/>
              <a:pathLst>
                <a:path extrusionOk="0" h="6523" w="10567">
                  <a:moveTo>
                    <a:pt x="9408" y="0"/>
                  </a:moveTo>
                  <a:cubicBezTo>
                    <a:pt x="8987" y="0"/>
                    <a:pt x="8645" y="338"/>
                    <a:pt x="8605" y="378"/>
                  </a:cubicBezTo>
                  <a:lnTo>
                    <a:pt x="5829" y="2658"/>
                  </a:lnTo>
                  <a:lnTo>
                    <a:pt x="5829" y="2658"/>
                  </a:lnTo>
                  <a:cubicBezTo>
                    <a:pt x="5822" y="2578"/>
                    <a:pt x="5743" y="1881"/>
                    <a:pt x="4958" y="1881"/>
                  </a:cubicBezTo>
                  <a:cubicBezTo>
                    <a:pt x="4190" y="1877"/>
                    <a:pt x="3644" y="1871"/>
                    <a:pt x="3240" y="1871"/>
                  </a:cubicBezTo>
                  <a:cubicBezTo>
                    <a:pt x="2431" y="1871"/>
                    <a:pt x="2186" y="1897"/>
                    <a:pt x="1848" y="2024"/>
                  </a:cubicBezTo>
                  <a:lnTo>
                    <a:pt x="1" y="2780"/>
                  </a:lnTo>
                  <a:lnTo>
                    <a:pt x="1398" y="6522"/>
                  </a:lnTo>
                  <a:cubicBezTo>
                    <a:pt x="2489" y="6070"/>
                    <a:pt x="2444" y="6005"/>
                    <a:pt x="3480" y="6005"/>
                  </a:cubicBezTo>
                  <a:cubicBezTo>
                    <a:pt x="3825" y="6005"/>
                    <a:pt x="4291" y="6013"/>
                    <a:pt x="4958" y="6015"/>
                  </a:cubicBezTo>
                  <a:cubicBezTo>
                    <a:pt x="5552" y="5996"/>
                    <a:pt x="6116" y="5728"/>
                    <a:pt x="6518" y="5288"/>
                  </a:cubicBezTo>
                  <a:lnTo>
                    <a:pt x="9935" y="1632"/>
                  </a:lnTo>
                  <a:cubicBezTo>
                    <a:pt x="10050" y="1507"/>
                    <a:pt x="10567" y="828"/>
                    <a:pt x="9983" y="244"/>
                  </a:cubicBezTo>
                  <a:cubicBezTo>
                    <a:pt x="9788" y="64"/>
                    <a:pt x="9591" y="0"/>
                    <a:pt x="9408"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0" name="Google Shape;9460;p97"/>
            <p:cNvSpPr/>
            <p:nvPr/>
          </p:nvSpPr>
          <p:spPr>
            <a:xfrm>
              <a:off x="4082843" y="3558454"/>
              <a:ext cx="56328" cy="106353"/>
            </a:xfrm>
            <a:custGeom>
              <a:rect b="b" l="l" r="r" t="t"/>
              <a:pathLst>
                <a:path extrusionOk="0" h="4050" w="2145">
                  <a:moveTo>
                    <a:pt x="747" y="1"/>
                  </a:moveTo>
                  <a:lnTo>
                    <a:pt x="1" y="307"/>
                  </a:lnTo>
                  <a:lnTo>
                    <a:pt x="1398" y="4049"/>
                  </a:lnTo>
                  <a:lnTo>
                    <a:pt x="2145" y="3743"/>
                  </a:lnTo>
                  <a:lnTo>
                    <a:pt x="74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1" name="Google Shape;9461;p97"/>
            <p:cNvSpPr/>
            <p:nvPr/>
          </p:nvSpPr>
          <p:spPr>
            <a:xfrm>
              <a:off x="4155977" y="3543880"/>
              <a:ext cx="79962" cy="50944"/>
            </a:xfrm>
            <a:custGeom>
              <a:rect b="b" l="l" r="r" t="t"/>
              <a:pathLst>
                <a:path extrusionOk="0" h="1940" w="3045">
                  <a:moveTo>
                    <a:pt x="2489" y="1"/>
                  </a:moveTo>
                  <a:lnTo>
                    <a:pt x="2489" y="1"/>
                  </a:lnTo>
                  <a:cubicBezTo>
                    <a:pt x="2556" y="336"/>
                    <a:pt x="2633" y="929"/>
                    <a:pt x="2422" y="1235"/>
                  </a:cubicBezTo>
                  <a:cubicBezTo>
                    <a:pt x="2290" y="1419"/>
                    <a:pt x="2118" y="1458"/>
                    <a:pt x="1670" y="1458"/>
                  </a:cubicBezTo>
                  <a:cubicBezTo>
                    <a:pt x="1370" y="1458"/>
                    <a:pt x="945" y="1440"/>
                    <a:pt x="326" y="1436"/>
                  </a:cubicBezTo>
                  <a:cubicBezTo>
                    <a:pt x="1" y="1436"/>
                    <a:pt x="1" y="1924"/>
                    <a:pt x="326" y="1924"/>
                  </a:cubicBezTo>
                  <a:cubicBezTo>
                    <a:pt x="837" y="1924"/>
                    <a:pt x="1239" y="1939"/>
                    <a:pt x="1562" y="1939"/>
                  </a:cubicBezTo>
                  <a:cubicBezTo>
                    <a:pt x="2219" y="1939"/>
                    <a:pt x="2551" y="1879"/>
                    <a:pt x="2815" y="1513"/>
                  </a:cubicBezTo>
                  <a:cubicBezTo>
                    <a:pt x="2958" y="1274"/>
                    <a:pt x="3044" y="1006"/>
                    <a:pt x="3044" y="738"/>
                  </a:cubicBezTo>
                  <a:cubicBezTo>
                    <a:pt x="3035" y="642"/>
                    <a:pt x="2958" y="154"/>
                    <a:pt x="248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2" name="Google Shape;9462;p97"/>
            <p:cNvSpPr/>
            <p:nvPr/>
          </p:nvSpPr>
          <p:spPr>
            <a:xfrm>
              <a:off x="4038359" y="3553701"/>
              <a:ext cx="86500" cy="139756"/>
            </a:xfrm>
            <a:custGeom>
              <a:rect b="b" l="l" r="r" t="t"/>
              <a:pathLst>
                <a:path extrusionOk="0" h="5322" w="3294">
                  <a:moveTo>
                    <a:pt x="1358" y="0"/>
                  </a:moveTo>
                  <a:cubicBezTo>
                    <a:pt x="1324" y="0"/>
                    <a:pt x="1289" y="6"/>
                    <a:pt x="1255" y="19"/>
                  </a:cubicBezTo>
                  <a:lnTo>
                    <a:pt x="1" y="488"/>
                  </a:lnTo>
                  <a:lnTo>
                    <a:pt x="1800" y="5321"/>
                  </a:lnTo>
                  <a:lnTo>
                    <a:pt x="3063" y="4852"/>
                  </a:lnTo>
                  <a:cubicBezTo>
                    <a:pt x="3217" y="4795"/>
                    <a:pt x="3293" y="4623"/>
                    <a:pt x="3236" y="4479"/>
                  </a:cubicBezTo>
                  <a:lnTo>
                    <a:pt x="1628" y="192"/>
                  </a:lnTo>
                  <a:cubicBezTo>
                    <a:pt x="1583" y="73"/>
                    <a:pt x="1476" y="0"/>
                    <a:pt x="1358"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3" name="Google Shape;9463;p97"/>
            <p:cNvSpPr/>
            <p:nvPr/>
          </p:nvSpPr>
          <p:spPr>
            <a:xfrm>
              <a:off x="4078826" y="3658741"/>
              <a:ext cx="46034" cy="34716"/>
            </a:xfrm>
            <a:custGeom>
              <a:rect b="b" l="l" r="r" t="t"/>
              <a:pathLst>
                <a:path extrusionOk="0" h="1322" w="1753">
                  <a:moveTo>
                    <a:pt x="1513" y="0"/>
                  </a:moveTo>
                  <a:cubicBezTo>
                    <a:pt x="1484" y="48"/>
                    <a:pt x="1436" y="77"/>
                    <a:pt x="1379" y="96"/>
                  </a:cubicBezTo>
                  <a:lnTo>
                    <a:pt x="1" y="613"/>
                  </a:lnTo>
                  <a:lnTo>
                    <a:pt x="259" y="1321"/>
                  </a:lnTo>
                  <a:lnTo>
                    <a:pt x="1522" y="852"/>
                  </a:lnTo>
                  <a:cubicBezTo>
                    <a:pt x="1676" y="795"/>
                    <a:pt x="1752" y="623"/>
                    <a:pt x="1695" y="479"/>
                  </a:cubicBezTo>
                  <a:lnTo>
                    <a:pt x="1513"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64" name="Google Shape;9464;p97"/>
          <p:cNvGrpSpPr/>
          <p:nvPr/>
        </p:nvGrpSpPr>
        <p:grpSpPr>
          <a:xfrm>
            <a:off x="1300344" y="3664727"/>
            <a:ext cx="346317" cy="332136"/>
            <a:chOff x="1314619" y="3821527"/>
            <a:chExt cx="346317" cy="332136"/>
          </a:xfrm>
        </p:grpSpPr>
        <p:sp>
          <p:nvSpPr>
            <p:cNvPr id="9465" name="Google Shape;9465;p97"/>
            <p:cNvSpPr/>
            <p:nvPr/>
          </p:nvSpPr>
          <p:spPr>
            <a:xfrm>
              <a:off x="1426198" y="4020893"/>
              <a:ext cx="9060" cy="19117"/>
            </a:xfrm>
            <a:custGeom>
              <a:rect b="b" l="l" r="r" t="t"/>
              <a:pathLst>
                <a:path extrusionOk="0" h="728" w="345">
                  <a:moveTo>
                    <a:pt x="307" y="0"/>
                  </a:moveTo>
                  <a:lnTo>
                    <a:pt x="0" y="306"/>
                  </a:lnTo>
                  <a:cubicBezTo>
                    <a:pt x="96" y="450"/>
                    <a:pt x="220" y="594"/>
                    <a:pt x="345" y="728"/>
                  </a:cubicBezTo>
                  <a:cubicBezTo>
                    <a:pt x="316" y="479"/>
                    <a:pt x="297" y="239"/>
                    <a:pt x="307" y="0"/>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6" name="Google Shape;9466;p97"/>
            <p:cNvSpPr/>
            <p:nvPr/>
          </p:nvSpPr>
          <p:spPr>
            <a:xfrm>
              <a:off x="1435231" y="3843218"/>
              <a:ext cx="225705" cy="237495"/>
            </a:xfrm>
            <a:custGeom>
              <a:rect b="b" l="l" r="r" t="t"/>
              <a:pathLst>
                <a:path extrusionOk="0" h="9044" w="8595">
                  <a:moveTo>
                    <a:pt x="7494" y="0"/>
                  </a:moveTo>
                  <a:cubicBezTo>
                    <a:pt x="7494" y="0"/>
                    <a:pt x="7810" y="2106"/>
                    <a:pt x="6700" y="3206"/>
                  </a:cubicBezTo>
                  <a:lnTo>
                    <a:pt x="3207" y="6709"/>
                  </a:lnTo>
                  <a:cubicBezTo>
                    <a:pt x="2508" y="7408"/>
                    <a:pt x="1403" y="7536"/>
                    <a:pt x="690" y="7536"/>
                  </a:cubicBezTo>
                  <a:cubicBezTo>
                    <a:pt x="281" y="7536"/>
                    <a:pt x="1" y="7494"/>
                    <a:pt x="1" y="7494"/>
                  </a:cubicBezTo>
                  <a:lnTo>
                    <a:pt x="1" y="7494"/>
                  </a:lnTo>
                  <a:cubicBezTo>
                    <a:pt x="345" y="7838"/>
                    <a:pt x="776" y="8087"/>
                    <a:pt x="1245" y="8221"/>
                  </a:cubicBezTo>
                  <a:lnTo>
                    <a:pt x="2068" y="9044"/>
                  </a:lnTo>
                  <a:cubicBezTo>
                    <a:pt x="2767" y="8594"/>
                    <a:pt x="3408" y="8077"/>
                    <a:pt x="4001" y="7494"/>
                  </a:cubicBezTo>
                  <a:lnTo>
                    <a:pt x="7494" y="4000"/>
                  </a:lnTo>
                  <a:cubicBezTo>
                    <a:pt x="8595" y="2890"/>
                    <a:pt x="8595" y="1101"/>
                    <a:pt x="7494"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7" name="Google Shape;9467;p97"/>
            <p:cNvSpPr/>
            <p:nvPr/>
          </p:nvSpPr>
          <p:spPr>
            <a:xfrm>
              <a:off x="1414381" y="3821527"/>
              <a:ext cx="238021" cy="230195"/>
            </a:xfrm>
            <a:custGeom>
              <a:rect b="b" l="l" r="r" t="t"/>
              <a:pathLst>
                <a:path extrusionOk="0" h="8766" w="9064">
                  <a:moveTo>
                    <a:pt x="6287" y="1439"/>
                  </a:moveTo>
                  <a:cubicBezTo>
                    <a:pt x="6642" y="1439"/>
                    <a:pt x="6996" y="1573"/>
                    <a:pt x="7264" y="1840"/>
                  </a:cubicBezTo>
                  <a:cubicBezTo>
                    <a:pt x="7810" y="2386"/>
                    <a:pt x="7810" y="3266"/>
                    <a:pt x="7264" y="3802"/>
                  </a:cubicBezTo>
                  <a:lnTo>
                    <a:pt x="5513" y="5554"/>
                  </a:lnTo>
                  <a:lnTo>
                    <a:pt x="5149" y="5649"/>
                  </a:lnTo>
                  <a:lnTo>
                    <a:pt x="3867" y="7200"/>
                  </a:lnTo>
                  <a:lnTo>
                    <a:pt x="3771" y="7305"/>
                  </a:lnTo>
                  <a:cubicBezTo>
                    <a:pt x="3498" y="7573"/>
                    <a:pt x="3144" y="7707"/>
                    <a:pt x="2790" y="7707"/>
                  </a:cubicBezTo>
                  <a:cubicBezTo>
                    <a:pt x="2436" y="7707"/>
                    <a:pt x="2082" y="7573"/>
                    <a:pt x="1809" y="7305"/>
                  </a:cubicBezTo>
                  <a:cubicBezTo>
                    <a:pt x="1264" y="6760"/>
                    <a:pt x="1264" y="5879"/>
                    <a:pt x="1809" y="5343"/>
                  </a:cubicBezTo>
                  <a:lnTo>
                    <a:pt x="5302" y="1840"/>
                  </a:lnTo>
                  <a:cubicBezTo>
                    <a:pt x="5575" y="1573"/>
                    <a:pt x="5932" y="1439"/>
                    <a:pt x="6287" y="1439"/>
                  </a:cubicBezTo>
                  <a:close/>
                  <a:moveTo>
                    <a:pt x="6285" y="1"/>
                  </a:moveTo>
                  <a:cubicBezTo>
                    <a:pt x="5561" y="1"/>
                    <a:pt x="4838" y="276"/>
                    <a:pt x="4288" y="826"/>
                  </a:cubicBezTo>
                  <a:lnTo>
                    <a:pt x="795" y="4319"/>
                  </a:lnTo>
                  <a:lnTo>
                    <a:pt x="0" y="6760"/>
                  </a:lnTo>
                  <a:cubicBezTo>
                    <a:pt x="58" y="7162"/>
                    <a:pt x="211" y="7554"/>
                    <a:pt x="441" y="7889"/>
                  </a:cubicBezTo>
                  <a:lnTo>
                    <a:pt x="479" y="7851"/>
                  </a:lnTo>
                  <a:cubicBezTo>
                    <a:pt x="556" y="8023"/>
                    <a:pt x="661" y="8186"/>
                    <a:pt x="795" y="8320"/>
                  </a:cubicBezTo>
                  <a:cubicBezTo>
                    <a:pt x="1094" y="8619"/>
                    <a:pt x="1515" y="8766"/>
                    <a:pt x="1977" y="8766"/>
                  </a:cubicBezTo>
                  <a:cubicBezTo>
                    <a:pt x="2107" y="8766"/>
                    <a:pt x="2240" y="8754"/>
                    <a:pt x="2374" y="8731"/>
                  </a:cubicBezTo>
                  <a:cubicBezTo>
                    <a:pt x="3073" y="8588"/>
                    <a:pt x="3704" y="8233"/>
                    <a:pt x="4202" y="7726"/>
                  </a:cubicBezTo>
                  <a:lnTo>
                    <a:pt x="7695" y="4233"/>
                  </a:lnTo>
                  <a:cubicBezTo>
                    <a:pt x="8805" y="3132"/>
                    <a:pt x="9064" y="1601"/>
                    <a:pt x="8288" y="826"/>
                  </a:cubicBezTo>
                  <a:cubicBezTo>
                    <a:pt x="7733" y="276"/>
                    <a:pt x="7008" y="1"/>
                    <a:pt x="628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8" name="Google Shape;9468;p97"/>
            <p:cNvSpPr/>
            <p:nvPr/>
          </p:nvSpPr>
          <p:spPr>
            <a:xfrm>
              <a:off x="1536280" y="3935180"/>
              <a:ext cx="22872" cy="55330"/>
            </a:xfrm>
            <a:custGeom>
              <a:rect b="b" l="l" r="r" t="t"/>
              <a:pathLst>
                <a:path extrusionOk="0" h="2107" w="871">
                  <a:moveTo>
                    <a:pt x="153" y="1"/>
                  </a:moveTo>
                  <a:cubicBezTo>
                    <a:pt x="249" y="709"/>
                    <a:pt x="191" y="1417"/>
                    <a:pt x="0" y="2106"/>
                  </a:cubicBezTo>
                  <a:lnTo>
                    <a:pt x="871" y="1235"/>
                  </a:lnTo>
                  <a:cubicBezTo>
                    <a:pt x="747" y="766"/>
                    <a:pt x="498" y="345"/>
                    <a:pt x="153"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69" name="Google Shape;9469;p97"/>
            <p:cNvSpPr/>
            <p:nvPr/>
          </p:nvSpPr>
          <p:spPr>
            <a:xfrm>
              <a:off x="1343505" y="4079453"/>
              <a:ext cx="153831" cy="74211"/>
            </a:xfrm>
            <a:custGeom>
              <a:rect b="b" l="l" r="r" t="t"/>
              <a:pathLst>
                <a:path extrusionOk="0" h="2826" w="5858">
                  <a:moveTo>
                    <a:pt x="4422" y="0"/>
                  </a:moveTo>
                  <a:lnTo>
                    <a:pt x="3216" y="1206"/>
                  </a:lnTo>
                  <a:cubicBezTo>
                    <a:pt x="2509" y="1914"/>
                    <a:pt x="1397" y="2042"/>
                    <a:pt x="683" y="2042"/>
                  </a:cubicBezTo>
                  <a:cubicBezTo>
                    <a:pt x="278" y="2042"/>
                    <a:pt x="1" y="2000"/>
                    <a:pt x="1" y="2000"/>
                  </a:cubicBezTo>
                  <a:lnTo>
                    <a:pt x="1" y="2000"/>
                  </a:lnTo>
                  <a:cubicBezTo>
                    <a:pt x="556" y="2551"/>
                    <a:pt x="1278" y="2826"/>
                    <a:pt x="2001" y="2826"/>
                  </a:cubicBezTo>
                  <a:cubicBezTo>
                    <a:pt x="2723" y="2826"/>
                    <a:pt x="3446" y="2551"/>
                    <a:pt x="4001" y="2000"/>
                  </a:cubicBezTo>
                  <a:lnTo>
                    <a:pt x="5858" y="134"/>
                  </a:lnTo>
                  <a:lnTo>
                    <a:pt x="4422" y="0"/>
                  </a:ln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0" name="Google Shape;9470;p97"/>
            <p:cNvSpPr/>
            <p:nvPr/>
          </p:nvSpPr>
          <p:spPr>
            <a:xfrm>
              <a:off x="1459627" y="4036465"/>
              <a:ext cx="84216" cy="47005"/>
            </a:xfrm>
            <a:custGeom>
              <a:rect b="b" l="l" r="r" t="t"/>
              <a:pathLst>
                <a:path extrusionOk="0" h="1790" w="3207">
                  <a:moveTo>
                    <a:pt x="3206" y="1"/>
                  </a:moveTo>
                  <a:lnTo>
                    <a:pt x="3063" y="135"/>
                  </a:lnTo>
                  <a:cubicBezTo>
                    <a:pt x="2529" y="669"/>
                    <a:pt x="1811" y="963"/>
                    <a:pt x="1068" y="963"/>
                  </a:cubicBezTo>
                  <a:cubicBezTo>
                    <a:pt x="945" y="963"/>
                    <a:pt x="822" y="955"/>
                    <a:pt x="699" y="938"/>
                  </a:cubicBezTo>
                  <a:lnTo>
                    <a:pt x="0" y="1637"/>
                  </a:lnTo>
                  <a:cubicBezTo>
                    <a:pt x="350" y="1737"/>
                    <a:pt x="711" y="1789"/>
                    <a:pt x="1071" y="1789"/>
                  </a:cubicBezTo>
                  <a:cubicBezTo>
                    <a:pt x="1193" y="1789"/>
                    <a:pt x="1315" y="1783"/>
                    <a:pt x="1436" y="1771"/>
                  </a:cubicBezTo>
                  <a:lnTo>
                    <a:pt x="3072" y="135"/>
                  </a:lnTo>
                  <a:cubicBezTo>
                    <a:pt x="3120" y="96"/>
                    <a:pt x="3158" y="48"/>
                    <a:pt x="3206"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1" name="Google Shape;9471;p97"/>
            <p:cNvSpPr/>
            <p:nvPr/>
          </p:nvSpPr>
          <p:spPr>
            <a:xfrm>
              <a:off x="1314619" y="3913516"/>
              <a:ext cx="239019" cy="230195"/>
            </a:xfrm>
            <a:custGeom>
              <a:rect b="b" l="l" r="r" t="t"/>
              <a:pathLst>
                <a:path extrusionOk="0" h="8766" w="9102">
                  <a:moveTo>
                    <a:pt x="6599" y="0"/>
                  </a:moveTo>
                  <a:cubicBezTo>
                    <a:pt x="5876" y="0"/>
                    <a:pt x="5154" y="275"/>
                    <a:pt x="4603" y="826"/>
                  </a:cubicBezTo>
                  <a:lnTo>
                    <a:pt x="1101" y="4319"/>
                  </a:lnTo>
                  <a:cubicBezTo>
                    <a:pt x="0" y="5419"/>
                    <a:pt x="0" y="7209"/>
                    <a:pt x="1101" y="8319"/>
                  </a:cubicBezTo>
                  <a:cubicBezTo>
                    <a:pt x="1407" y="8618"/>
                    <a:pt x="1824" y="8765"/>
                    <a:pt x="2289" y="8765"/>
                  </a:cubicBezTo>
                  <a:cubicBezTo>
                    <a:pt x="2419" y="8765"/>
                    <a:pt x="2553" y="8754"/>
                    <a:pt x="2689" y="8731"/>
                  </a:cubicBezTo>
                  <a:cubicBezTo>
                    <a:pt x="3378" y="8587"/>
                    <a:pt x="4020" y="8233"/>
                    <a:pt x="4508" y="7726"/>
                  </a:cubicBezTo>
                  <a:lnTo>
                    <a:pt x="5838" y="6396"/>
                  </a:lnTo>
                  <a:cubicBezTo>
                    <a:pt x="5838" y="6396"/>
                    <a:pt x="5687" y="6189"/>
                    <a:pt x="5304" y="6189"/>
                  </a:cubicBezTo>
                  <a:cubicBezTo>
                    <a:pt x="5267" y="6189"/>
                    <a:pt x="5228" y="6190"/>
                    <a:pt x="5187" y="6195"/>
                  </a:cubicBezTo>
                  <a:lnTo>
                    <a:pt x="4087" y="7295"/>
                  </a:lnTo>
                  <a:cubicBezTo>
                    <a:pt x="3814" y="7568"/>
                    <a:pt x="3457" y="7704"/>
                    <a:pt x="3102" y="7704"/>
                  </a:cubicBezTo>
                  <a:cubicBezTo>
                    <a:pt x="2747" y="7704"/>
                    <a:pt x="2393" y="7568"/>
                    <a:pt x="2125" y="7295"/>
                  </a:cubicBezTo>
                  <a:cubicBezTo>
                    <a:pt x="1579" y="6759"/>
                    <a:pt x="1579" y="5879"/>
                    <a:pt x="2125" y="5333"/>
                  </a:cubicBezTo>
                  <a:lnTo>
                    <a:pt x="5618" y="1840"/>
                  </a:lnTo>
                  <a:cubicBezTo>
                    <a:pt x="5884" y="1575"/>
                    <a:pt x="6235" y="1440"/>
                    <a:pt x="6588" y="1440"/>
                  </a:cubicBezTo>
                  <a:cubicBezTo>
                    <a:pt x="6922" y="1440"/>
                    <a:pt x="7257" y="1560"/>
                    <a:pt x="7522" y="1802"/>
                  </a:cubicBezTo>
                  <a:cubicBezTo>
                    <a:pt x="8068" y="2290"/>
                    <a:pt x="8135" y="3132"/>
                    <a:pt x="7666" y="3706"/>
                  </a:cubicBezTo>
                  <a:lnTo>
                    <a:pt x="9015" y="2357"/>
                  </a:lnTo>
                  <a:cubicBezTo>
                    <a:pt x="9101" y="1764"/>
                    <a:pt x="8977" y="1209"/>
                    <a:pt x="8594" y="826"/>
                  </a:cubicBezTo>
                  <a:cubicBezTo>
                    <a:pt x="8044" y="275"/>
                    <a:pt x="7321" y="0"/>
                    <a:pt x="6599"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2" name="Google Shape;9472;p97"/>
            <p:cNvSpPr/>
            <p:nvPr/>
          </p:nvSpPr>
          <p:spPr>
            <a:xfrm>
              <a:off x="1450830" y="4059075"/>
              <a:ext cx="36948" cy="22400"/>
            </a:xfrm>
            <a:custGeom>
              <a:rect b="b" l="l" r="r" t="t"/>
              <a:pathLst>
                <a:path extrusionOk="0" h="853" w="1407">
                  <a:moveTo>
                    <a:pt x="651" y="1"/>
                  </a:moveTo>
                  <a:lnTo>
                    <a:pt x="0" y="652"/>
                  </a:lnTo>
                  <a:cubicBezTo>
                    <a:pt x="211" y="738"/>
                    <a:pt x="431" y="805"/>
                    <a:pt x="651" y="853"/>
                  </a:cubicBezTo>
                  <a:lnTo>
                    <a:pt x="1407" y="97"/>
                  </a:lnTo>
                  <a:cubicBezTo>
                    <a:pt x="1149" y="97"/>
                    <a:pt x="900" y="68"/>
                    <a:pt x="651" y="1"/>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73" name="Google Shape;9473;p97"/>
          <p:cNvGrpSpPr/>
          <p:nvPr/>
        </p:nvGrpSpPr>
        <p:grpSpPr>
          <a:xfrm>
            <a:off x="1736864" y="3634134"/>
            <a:ext cx="386258" cy="380507"/>
            <a:chOff x="1751139" y="3790934"/>
            <a:chExt cx="386258" cy="380507"/>
          </a:xfrm>
        </p:grpSpPr>
        <p:sp>
          <p:nvSpPr>
            <p:cNvPr id="9474" name="Google Shape;9474;p97"/>
            <p:cNvSpPr/>
            <p:nvPr/>
          </p:nvSpPr>
          <p:spPr>
            <a:xfrm>
              <a:off x="1751139" y="3913069"/>
              <a:ext cx="195059" cy="195296"/>
            </a:xfrm>
            <a:custGeom>
              <a:rect b="b" l="l" r="r" t="t"/>
              <a:pathLst>
                <a:path extrusionOk="0" h="7437" w="7428">
                  <a:moveTo>
                    <a:pt x="4910" y="1"/>
                  </a:moveTo>
                  <a:cubicBezTo>
                    <a:pt x="3781" y="1"/>
                    <a:pt x="3322" y="1446"/>
                    <a:pt x="4240" y="2096"/>
                  </a:cubicBezTo>
                  <a:lnTo>
                    <a:pt x="4240" y="2613"/>
                  </a:lnTo>
                  <a:lnTo>
                    <a:pt x="2393" y="2613"/>
                  </a:lnTo>
                  <a:lnTo>
                    <a:pt x="2393" y="4240"/>
                  </a:lnTo>
                  <a:lnTo>
                    <a:pt x="2097" y="4240"/>
                  </a:lnTo>
                  <a:cubicBezTo>
                    <a:pt x="1856" y="3900"/>
                    <a:pt x="1506" y="3748"/>
                    <a:pt x="1161" y="3748"/>
                  </a:cubicBezTo>
                  <a:cubicBezTo>
                    <a:pt x="574" y="3748"/>
                    <a:pt x="1" y="4189"/>
                    <a:pt x="1" y="4901"/>
                  </a:cubicBezTo>
                  <a:cubicBezTo>
                    <a:pt x="1" y="5612"/>
                    <a:pt x="574" y="6054"/>
                    <a:pt x="1161" y="6054"/>
                  </a:cubicBezTo>
                  <a:cubicBezTo>
                    <a:pt x="1506" y="6054"/>
                    <a:pt x="1856" y="5901"/>
                    <a:pt x="2097" y="5561"/>
                  </a:cubicBezTo>
                  <a:lnTo>
                    <a:pt x="2393" y="5561"/>
                  </a:lnTo>
                  <a:lnTo>
                    <a:pt x="2393" y="6929"/>
                  </a:lnTo>
                  <a:cubicBezTo>
                    <a:pt x="2422" y="7207"/>
                    <a:pt x="2652" y="7418"/>
                    <a:pt x="2920" y="7437"/>
                  </a:cubicBezTo>
                  <a:lnTo>
                    <a:pt x="7427" y="7437"/>
                  </a:lnTo>
                  <a:lnTo>
                    <a:pt x="7427" y="5255"/>
                  </a:lnTo>
                  <a:lnTo>
                    <a:pt x="6662" y="5255"/>
                  </a:lnTo>
                  <a:lnTo>
                    <a:pt x="6547" y="5408"/>
                  </a:lnTo>
                  <a:cubicBezTo>
                    <a:pt x="6375" y="5627"/>
                    <a:pt x="6127" y="5732"/>
                    <a:pt x="5882" y="5732"/>
                  </a:cubicBezTo>
                  <a:cubicBezTo>
                    <a:pt x="5581" y="5732"/>
                    <a:pt x="5283" y="5574"/>
                    <a:pt x="5130" y="5274"/>
                  </a:cubicBezTo>
                  <a:cubicBezTo>
                    <a:pt x="4853" y="4719"/>
                    <a:pt x="5255" y="4068"/>
                    <a:pt x="5877" y="4058"/>
                  </a:cubicBezTo>
                  <a:cubicBezTo>
                    <a:pt x="6135" y="4058"/>
                    <a:pt x="6384" y="4183"/>
                    <a:pt x="6547" y="4393"/>
                  </a:cubicBezTo>
                  <a:lnTo>
                    <a:pt x="6671" y="4546"/>
                  </a:lnTo>
                  <a:lnTo>
                    <a:pt x="7427" y="4546"/>
                  </a:lnTo>
                  <a:lnTo>
                    <a:pt x="7427" y="2613"/>
                  </a:lnTo>
                  <a:lnTo>
                    <a:pt x="5571" y="2613"/>
                  </a:lnTo>
                  <a:lnTo>
                    <a:pt x="5571" y="2096"/>
                  </a:lnTo>
                  <a:cubicBezTo>
                    <a:pt x="6489" y="1446"/>
                    <a:pt x="6030" y="1"/>
                    <a:pt x="4910"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5" name="Google Shape;9475;p97"/>
            <p:cNvSpPr/>
            <p:nvPr/>
          </p:nvSpPr>
          <p:spPr>
            <a:xfrm>
              <a:off x="1837902" y="3913122"/>
              <a:ext cx="46979" cy="68591"/>
            </a:xfrm>
            <a:custGeom>
              <a:rect b="b" l="l" r="r" t="t"/>
              <a:pathLst>
                <a:path extrusionOk="0" h="2612" w="1789">
                  <a:moveTo>
                    <a:pt x="1579" y="0"/>
                  </a:moveTo>
                  <a:cubicBezTo>
                    <a:pt x="512" y="0"/>
                    <a:pt x="0" y="1428"/>
                    <a:pt x="936" y="2094"/>
                  </a:cubicBezTo>
                  <a:lnTo>
                    <a:pt x="936" y="2611"/>
                  </a:lnTo>
                  <a:lnTo>
                    <a:pt x="1310" y="2611"/>
                  </a:lnTo>
                  <a:lnTo>
                    <a:pt x="1310" y="2094"/>
                  </a:lnTo>
                  <a:cubicBezTo>
                    <a:pt x="1003" y="1874"/>
                    <a:pt x="821" y="1520"/>
                    <a:pt x="821" y="1147"/>
                  </a:cubicBezTo>
                  <a:cubicBezTo>
                    <a:pt x="821" y="582"/>
                    <a:pt x="1233" y="104"/>
                    <a:pt x="1788" y="18"/>
                  </a:cubicBezTo>
                  <a:cubicBezTo>
                    <a:pt x="1716" y="6"/>
                    <a:pt x="1647" y="0"/>
                    <a:pt x="1579"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6" name="Google Shape;9476;p97"/>
            <p:cNvSpPr/>
            <p:nvPr/>
          </p:nvSpPr>
          <p:spPr>
            <a:xfrm>
              <a:off x="1752137" y="4011597"/>
              <a:ext cx="34217" cy="60319"/>
            </a:xfrm>
            <a:custGeom>
              <a:rect b="b" l="l" r="r" t="t"/>
              <a:pathLst>
                <a:path extrusionOk="0" h="2297" w="1303">
                  <a:moveTo>
                    <a:pt x="1121" y="0"/>
                  </a:moveTo>
                  <a:cubicBezTo>
                    <a:pt x="499" y="19"/>
                    <a:pt x="1" y="526"/>
                    <a:pt x="1" y="1149"/>
                  </a:cubicBezTo>
                  <a:cubicBezTo>
                    <a:pt x="1" y="1771"/>
                    <a:pt x="499" y="2278"/>
                    <a:pt x="1121" y="2297"/>
                  </a:cubicBezTo>
                  <a:cubicBezTo>
                    <a:pt x="1178" y="2297"/>
                    <a:pt x="1245" y="2297"/>
                    <a:pt x="1303" y="2287"/>
                  </a:cubicBezTo>
                  <a:cubicBezTo>
                    <a:pt x="20" y="2067"/>
                    <a:pt x="20" y="230"/>
                    <a:pt x="1303" y="10"/>
                  </a:cubicBezTo>
                  <a:cubicBezTo>
                    <a:pt x="1245" y="0"/>
                    <a:pt x="1178" y="0"/>
                    <a:pt x="1121"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7" name="Google Shape;9477;p97"/>
            <p:cNvSpPr/>
            <p:nvPr/>
          </p:nvSpPr>
          <p:spPr>
            <a:xfrm>
              <a:off x="1813480" y="3981687"/>
              <a:ext cx="9821" cy="42751"/>
            </a:xfrm>
            <a:custGeom>
              <a:rect b="b" l="l" r="r" t="t"/>
              <a:pathLst>
                <a:path extrusionOk="0" h="1628" w="374">
                  <a:moveTo>
                    <a:pt x="0" y="0"/>
                  </a:moveTo>
                  <a:lnTo>
                    <a:pt x="0" y="1436"/>
                  </a:lnTo>
                  <a:lnTo>
                    <a:pt x="0" y="1541"/>
                  </a:lnTo>
                  <a:lnTo>
                    <a:pt x="0" y="1627"/>
                  </a:lnTo>
                  <a:lnTo>
                    <a:pt x="373" y="1627"/>
                  </a:lnTo>
                  <a:lnTo>
                    <a:pt x="373"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8" name="Google Shape;9478;p97"/>
            <p:cNvSpPr/>
            <p:nvPr/>
          </p:nvSpPr>
          <p:spPr>
            <a:xfrm>
              <a:off x="1813480" y="4059075"/>
              <a:ext cx="9821" cy="48030"/>
            </a:xfrm>
            <a:custGeom>
              <a:rect b="b" l="l" r="r" t="t"/>
              <a:pathLst>
                <a:path extrusionOk="0" h="1829" w="374">
                  <a:moveTo>
                    <a:pt x="0" y="1"/>
                  </a:moveTo>
                  <a:lnTo>
                    <a:pt x="0" y="1197"/>
                  </a:lnTo>
                  <a:cubicBezTo>
                    <a:pt x="10" y="1599"/>
                    <a:pt x="192" y="1762"/>
                    <a:pt x="373" y="1829"/>
                  </a:cubicBezTo>
                  <a:lnTo>
                    <a:pt x="373"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79" name="Google Shape;9479;p97"/>
            <p:cNvSpPr/>
            <p:nvPr/>
          </p:nvSpPr>
          <p:spPr>
            <a:xfrm>
              <a:off x="1939870" y="3853748"/>
              <a:ext cx="197528" cy="191042"/>
            </a:xfrm>
            <a:custGeom>
              <a:rect b="b" l="l" r="r" t="t"/>
              <a:pathLst>
                <a:path extrusionOk="0" h="7275" w="7522">
                  <a:moveTo>
                    <a:pt x="1" y="1"/>
                  </a:moveTo>
                  <a:lnTo>
                    <a:pt x="1" y="2011"/>
                  </a:lnTo>
                  <a:lnTo>
                    <a:pt x="642" y="2011"/>
                  </a:lnTo>
                  <a:lnTo>
                    <a:pt x="728" y="1896"/>
                  </a:lnTo>
                  <a:cubicBezTo>
                    <a:pt x="922" y="1639"/>
                    <a:pt x="1193" y="1525"/>
                    <a:pt x="1460" y="1525"/>
                  </a:cubicBezTo>
                  <a:cubicBezTo>
                    <a:pt x="1929" y="1525"/>
                    <a:pt x="2384" y="1880"/>
                    <a:pt x="2384" y="2441"/>
                  </a:cubicBezTo>
                  <a:cubicBezTo>
                    <a:pt x="2384" y="3010"/>
                    <a:pt x="1928" y="3367"/>
                    <a:pt x="1458" y="3367"/>
                  </a:cubicBezTo>
                  <a:cubicBezTo>
                    <a:pt x="1192" y="3367"/>
                    <a:pt x="922" y="3253"/>
                    <a:pt x="728" y="2996"/>
                  </a:cubicBezTo>
                  <a:lnTo>
                    <a:pt x="642" y="2882"/>
                  </a:lnTo>
                  <a:lnTo>
                    <a:pt x="1" y="2882"/>
                  </a:lnTo>
                  <a:lnTo>
                    <a:pt x="1" y="4872"/>
                  </a:lnTo>
                  <a:lnTo>
                    <a:pt x="1848" y="4872"/>
                  </a:lnTo>
                  <a:lnTo>
                    <a:pt x="1848" y="5293"/>
                  </a:lnTo>
                  <a:cubicBezTo>
                    <a:pt x="948" y="5877"/>
                    <a:pt x="1360" y="7274"/>
                    <a:pt x="2432" y="7274"/>
                  </a:cubicBezTo>
                  <a:cubicBezTo>
                    <a:pt x="3504" y="7274"/>
                    <a:pt x="3915" y="5877"/>
                    <a:pt x="3016" y="5293"/>
                  </a:cubicBezTo>
                  <a:lnTo>
                    <a:pt x="3016" y="4872"/>
                  </a:lnTo>
                  <a:lnTo>
                    <a:pt x="4872" y="4872"/>
                  </a:lnTo>
                  <a:lnTo>
                    <a:pt x="4872" y="3025"/>
                  </a:lnTo>
                  <a:lnTo>
                    <a:pt x="5284" y="3025"/>
                  </a:lnTo>
                  <a:cubicBezTo>
                    <a:pt x="5496" y="3357"/>
                    <a:pt x="5843" y="3520"/>
                    <a:pt x="6189" y="3520"/>
                  </a:cubicBezTo>
                  <a:cubicBezTo>
                    <a:pt x="6561" y="3520"/>
                    <a:pt x="6932" y="3331"/>
                    <a:pt x="7131" y="2958"/>
                  </a:cubicBezTo>
                  <a:cubicBezTo>
                    <a:pt x="7521" y="2244"/>
                    <a:pt x="7012" y="1369"/>
                    <a:pt x="6197" y="1369"/>
                  </a:cubicBezTo>
                  <a:cubicBezTo>
                    <a:pt x="6192" y="1369"/>
                    <a:pt x="6188" y="1369"/>
                    <a:pt x="6183" y="1370"/>
                  </a:cubicBezTo>
                  <a:lnTo>
                    <a:pt x="6193" y="1370"/>
                  </a:lnTo>
                  <a:cubicBezTo>
                    <a:pt x="5829" y="1370"/>
                    <a:pt x="5485" y="1551"/>
                    <a:pt x="5284" y="1858"/>
                  </a:cubicBezTo>
                  <a:lnTo>
                    <a:pt x="4872" y="1858"/>
                  </a:lnTo>
                  <a:lnTo>
                    <a:pt x="4872" y="700"/>
                  </a:lnTo>
                  <a:cubicBezTo>
                    <a:pt x="4872" y="154"/>
                    <a:pt x="4547" y="30"/>
                    <a:pt x="433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0" name="Google Shape;9480;p97"/>
            <p:cNvSpPr/>
            <p:nvPr/>
          </p:nvSpPr>
          <p:spPr>
            <a:xfrm>
              <a:off x="1981098" y="3893217"/>
              <a:ext cx="29674" cy="49290"/>
            </a:xfrm>
            <a:custGeom>
              <a:rect b="b" l="l" r="r" t="t"/>
              <a:pathLst>
                <a:path extrusionOk="0" h="1877" w="1130">
                  <a:moveTo>
                    <a:pt x="182" y="1"/>
                  </a:moveTo>
                  <a:cubicBezTo>
                    <a:pt x="125" y="1"/>
                    <a:pt x="58" y="1"/>
                    <a:pt x="0" y="20"/>
                  </a:cubicBezTo>
                  <a:cubicBezTo>
                    <a:pt x="996" y="230"/>
                    <a:pt x="996" y="1647"/>
                    <a:pt x="0" y="1857"/>
                  </a:cubicBezTo>
                  <a:cubicBezTo>
                    <a:pt x="58" y="1876"/>
                    <a:pt x="125" y="1876"/>
                    <a:pt x="182" y="1876"/>
                  </a:cubicBezTo>
                  <a:cubicBezTo>
                    <a:pt x="709" y="1876"/>
                    <a:pt x="1130" y="1455"/>
                    <a:pt x="1130" y="938"/>
                  </a:cubicBezTo>
                  <a:cubicBezTo>
                    <a:pt x="1130" y="422"/>
                    <a:pt x="709" y="1"/>
                    <a:pt x="182"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1" name="Google Shape;9481;p97"/>
            <p:cNvSpPr/>
            <p:nvPr/>
          </p:nvSpPr>
          <p:spPr>
            <a:xfrm>
              <a:off x="1879052" y="3981687"/>
              <a:ext cx="188783" cy="189755"/>
            </a:xfrm>
            <a:custGeom>
              <a:rect b="b" l="l" r="r" t="t"/>
              <a:pathLst>
                <a:path extrusionOk="0" h="7226" w="7189">
                  <a:moveTo>
                    <a:pt x="2384" y="0"/>
                  </a:moveTo>
                  <a:lnTo>
                    <a:pt x="2384" y="1847"/>
                  </a:lnTo>
                  <a:lnTo>
                    <a:pt x="1963" y="1847"/>
                  </a:lnTo>
                  <a:cubicBezTo>
                    <a:pt x="1771" y="1541"/>
                    <a:pt x="1427" y="1359"/>
                    <a:pt x="1063" y="1359"/>
                  </a:cubicBezTo>
                  <a:cubicBezTo>
                    <a:pt x="479" y="1359"/>
                    <a:pt x="1" y="1838"/>
                    <a:pt x="1" y="2422"/>
                  </a:cubicBezTo>
                  <a:cubicBezTo>
                    <a:pt x="1" y="3015"/>
                    <a:pt x="479" y="3493"/>
                    <a:pt x="1063" y="3493"/>
                  </a:cubicBezTo>
                  <a:cubicBezTo>
                    <a:pt x="1427" y="3493"/>
                    <a:pt x="1771" y="3312"/>
                    <a:pt x="1963" y="3005"/>
                  </a:cubicBezTo>
                  <a:lnTo>
                    <a:pt x="2384" y="3005"/>
                  </a:lnTo>
                  <a:lnTo>
                    <a:pt x="2384" y="4824"/>
                  </a:lnTo>
                  <a:lnTo>
                    <a:pt x="4231" y="4824"/>
                  </a:lnTo>
                  <a:lnTo>
                    <a:pt x="4231" y="5245"/>
                  </a:lnTo>
                  <a:cubicBezTo>
                    <a:pt x="3322" y="5829"/>
                    <a:pt x="3743" y="7226"/>
                    <a:pt x="4815" y="7226"/>
                  </a:cubicBezTo>
                  <a:cubicBezTo>
                    <a:pt x="5887" y="7226"/>
                    <a:pt x="6298" y="5829"/>
                    <a:pt x="5399" y="5245"/>
                  </a:cubicBezTo>
                  <a:lnTo>
                    <a:pt x="5399" y="4824"/>
                  </a:lnTo>
                  <a:lnTo>
                    <a:pt x="6652" y="4824"/>
                  </a:lnTo>
                  <a:cubicBezTo>
                    <a:pt x="6872" y="4795"/>
                    <a:pt x="7179" y="4671"/>
                    <a:pt x="7188" y="4154"/>
                  </a:cubicBezTo>
                  <a:lnTo>
                    <a:pt x="7188" y="0"/>
                  </a:lnTo>
                  <a:lnTo>
                    <a:pt x="5245" y="0"/>
                  </a:lnTo>
                  <a:lnTo>
                    <a:pt x="5245" y="641"/>
                  </a:lnTo>
                  <a:lnTo>
                    <a:pt x="5370" y="737"/>
                  </a:lnTo>
                  <a:cubicBezTo>
                    <a:pt x="6069" y="1264"/>
                    <a:pt x="5695" y="2383"/>
                    <a:pt x="4815" y="2383"/>
                  </a:cubicBezTo>
                  <a:cubicBezTo>
                    <a:pt x="3934" y="2383"/>
                    <a:pt x="3552" y="1264"/>
                    <a:pt x="4260" y="737"/>
                  </a:cubicBezTo>
                  <a:lnTo>
                    <a:pt x="4384" y="641"/>
                  </a:lnTo>
                  <a:lnTo>
                    <a:pt x="4384"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2" name="Google Shape;9482;p97"/>
            <p:cNvSpPr/>
            <p:nvPr/>
          </p:nvSpPr>
          <p:spPr>
            <a:xfrm>
              <a:off x="1878815" y="4016875"/>
              <a:ext cx="33193" cy="56564"/>
            </a:xfrm>
            <a:custGeom>
              <a:rect b="b" l="l" r="r" t="t"/>
              <a:pathLst>
                <a:path extrusionOk="0" h="2154" w="1264">
                  <a:moveTo>
                    <a:pt x="1072" y="0"/>
                  </a:moveTo>
                  <a:cubicBezTo>
                    <a:pt x="479" y="0"/>
                    <a:pt x="0" y="479"/>
                    <a:pt x="0" y="1072"/>
                  </a:cubicBezTo>
                  <a:cubicBezTo>
                    <a:pt x="0" y="1665"/>
                    <a:pt x="479" y="2153"/>
                    <a:pt x="1072" y="2153"/>
                  </a:cubicBezTo>
                  <a:cubicBezTo>
                    <a:pt x="1139" y="2153"/>
                    <a:pt x="1197" y="2144"/>
                    <a:pt x="1264" y="2134"/>
                  </a:cubicBezTo>
                  <a:cubicBezTo>
                    <a:pt x="747" y="2039"/>
                    <a:pt x="374" y="1598"/>
                    <a:pt x="374" y="1072"/>
                  </a:cubicBezTo>
                  <a:cubicBezTo>
                    <a:pt x="374" y="555"/>
                    <a:pt x="747" y="105"/>
                    <a:pt x="1264" y="19"/>
                  </a:cubicBezTo>
                  <a:cubicBezTo>
                    <a:pt x="1197" y="0"/>
                    <a:pt x="1139" y="0"/>
                    <a:pt x="10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3" name="Google Shape;9483;p97"/>
            <p:cNvSpPr/>
            <p:nvPr/>
          </p:nvSpPr>
          <p:spPr>
            <a:xfrm>
              <a:off x="1941130" y="3981687"/>
              <a:ext cx="8324" cy="48266"/>
            </a:xfrm>
            <a:custGeom>
              <a:rect b="b" l="l" r="r" t="t"/>
              <a:pathLst>
                <a:path extrusionOk="0" h="1838" w="317">
                  <a:moveTo>
                    <a:pt x="1" y="0"/>
                  </a:moveTo>
                  <a:lnTo>
                    <a:pt x="1" y="1838"/>
                  </a:lnTo>
                  <a:lnTo>
                    <a:pt x="317" y="1838"/>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4" name="Google Shape;9484;p97"/>
            <p:cNvSpPr/>
            <p:nvPr/>
          </p:nvSpPr>
          <p:spPr>
            <a:xfrm>
              <a:off x="1941130" y="4060598"/>
              <a:ext cx="8324" cy="47767"/>
            </a:xfrm>
            <a:custGeom>
              <a:rect b="b" l="l" r="r" t="t"/>
              <a:pathLst>
                <a:path extrusionOk="0" h="1819" w="317">
                  <a:moveTo>
                    <a:pt x="1" y="0"/>
                  </a:moveTo>
                  <a:lnTo>
                    <a:pt x="1" y="1819"/>
                  </a:lnTo>
                  <a:lnTo>
                    <a:pt x="317" y="1819"/>
                  </a:lnTo>
                  <a:lnTo>
                    <a:pt x="317"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5" name="Google Shape;9485;p97"/>
            <p:cNvSpPr/>
            <p:nvPr/>
          </p:nvSpPr>
          <p:spPr>
            <a:xfrm>
              <a:off x="1966261" y="4108339"/>
              <a:ext cx="44012" cy="62551"/>
            </a:xfrm>
            <a:custGeom>
              <a:rect b="b" l="l" r="r" t="t"/>
              <a:pathLst>
                <a:path extrusionOk="0" h="2382" w="1676">
                  <a:moveTo>
                    <a:pt x="910" y="1"/>
                  </a:moveTo>
                  <a:lnTo>
                    <a:pt x="910" y="412"/>
                  </a:lnTo>
                  <a:cubicBezTo>
                    <a:pt x="1" y="1015"/>
                    <a:pt x="472" y="2381"/>
                    <a:pt x="1480" y="2381"/>
                  </a:cubicBezTo>
                  <a:cubicBezTo>
                    <a:pt x="1543" y="2381"/>
                    <a:pt x="1608" y="2376"/>
                    <a:pt x="1676" y="2365"/>
                  </a:cubicBezTo>
                  <a:cubicBezTo>
                    <a:pt x="1168" y="2269"/>
                    <a:pt x="795" y="1829"/>
                    <a:pt x="795" y="1312"/>
                  </a:cubicBezTo>
                  <a:cubicBezTo>
                    <a:pt x="795" y="948"/>
                    <a:pt x="977" y="604"/>
                    <a:pt x="1283" y="412"/>
                  </a:cubicBezTo>
                  <a:lnTo>
                    <a:pt x="12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6" name="Google Shape;9486;p97"/>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7" name="Google Shape;9487;p97"/>
            <p:cNvSpPr/>
            <p:nvPr/>
          </p:nvSpPr>
          <p:spPr>
            <a:xfrm>
              <a:off x="1813480" y="3790934"/>
              <a:ext cx="197738" cy="190779"/>
            </a:xfrm>
            <a:custGeom>
              <a:rect b="b" l="l" r="r" t="t"/>
              <a:pathLst>
                <a:path extrusionOk="0" h="7265" w="7530">
                  <a:moveTo>
                    <a:pt x="2441" y="0"/>
                  </a:moveTo>
                  <a:cubicBezTo>
                    <a:pt x="1369" y="0"/>
                    <a:pt x="957" y="1398"/>
                    <a:pt x="1857" y="1981"/>
                  </a:cubicBezTo>
                  <a:lnTo>
                    <a:pt x="1857" y="2393"/>
                  </a:lnTo>
                  <a:lnTo>
                    <a:pt x="536" y="2393"/>
                  </a:lnTo>
                  <a:cubicBezTo>
                    <a:pt x="335" y="2422"/>
                    <a:pt x="38" y="2537"/>
                    <a:pt x="0" y="2977"/>
                  </a:cubicBezTo>
                  <a:lnTo>
                    <a:pt x="0" y="7264"/>
                  </a:lnTo>
                  <a:lnTo>
                    <a:pt x="2010" y="7264"/>
                  </a:lnTo>
                  <a:lnTo>
                    <a:pt x="2010" y="6633"/>
                  </a:lnTo>
                  <a:lnTo>
                    <a:pt x="1885" y="6537"/>
                  </a:lnTo>
                  <a:cubicBezTo>
                    <a:pt x="1187" y="6001"/>
                    <a:pt x="1560" y="4881"/>
                    <a:pt x="2441" y="4881"/>
                  </a:cubicBezTo>
                  <a:cubicBezTo>
                    <a:pt x="3321" y="4881"/>
                    <a:pt x="3704" y="6001"/>
                    <a:pt x="2996" y="6537"/>
                  </a:cubicBezTo>
                  <a:lnTo>
                    <a:pt x="2871" y="6633"/>
                  </a:lnTo>
                  <a:lnTo>
                    <a:pt x="2871" y="7264"/>
                  </a:lnTo>
                  <a:lnTo>
                    <a:pt x="4881" y="7264"/>
                  </a:lnTo>
                  <a:lnTo>
                    <a:pt x="4881" y="5417"/>
                  </a:lnTo>
                  <a:lnTo>
                    <a:pt x="5292" y="5417"/>
                  </a:lnTo>
                  <a:cubicBezTo>
                    <a:pt x="5504" y="5749"/>
                    <a:pt x="5849" y="5912"/>
                    <a:pt x="6194" y="5912"/>
                  </a:cubicBezTo>
                  <a:cubicBezTo>
                    <a:pt x="6565" y="5912"/>
                    <a:pt x="6936" y="5723"/>
                    <a:pt x="7140" y="5350"/>
                  </a:cubicBezTo>
                  <a:cubicBezTo>
                    <a:pt x="7530" y="4636"/>
                    <a:pt x="7011" y="3761"/>
                    <a:pt x="6205" y="3761"/>
                  </a:cubicBezTo>
                  <a:cubicBezTo>
                    <a:pt x="6201" y="3761"/>
                    <a:pt x="6196" y="3761"/>
                    <a:pt x="6192" y="3762"/>
                  </a:cubicBezTo>
                  <a:cubicBezTo>
                    <a:pt x="5828" y="3762"/>
                    <a:pt x="5484" y="3943"/>
                    <a:pt x="5292" y="4250"/>
                  </a:cubicBezTo>
                  <a:lnTo>
                    <a:pt x="4871" y="4250"/>
                  </a:lnTo>
                  <a:lnTo>
                    <a:pt x="4871" y="2393"/>
                  </a:lnTo>
                  <a:lnTo>
                    <a:pt x="3024" y="2393"/>
                  </a:lnTo>
                  <a:lnTo>
                    <a:pt x="3024" y="1981"/>
                  </a:lnTo>
                  <a:cubicBezTo>
                    <a:pt x="3924" y="1398"/>
                    <a:pt x="3512" y="0"/>
                    <a:pt x="244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8" name="Google Shape;9488;p97"/>
            <p:cNvSpPr/>
            <p:nvPr/>
          </p:nvSpPr>
          <p:spPr>
            <a:xfrm>
              <a:off x="1838349" y="3791249"/>
              <a:ext cx="44012" cy="62525"/>
            </a:xfrm>
            <a:custGeom>
              <a:rect b="b" l="l" r="r" t="t"/>
              <a:pathLst>
                <a:path extrusionOk="0" h="2381" w="1676">
                  <a:moveTo>
                    <a:pt x="1479" y="0"/>
                  </a:moveTo>
                  <a:cubicBezTo>
                    <a:pt x="472" y="0"/>
                    <a:pt x="0" y="1366"/>
                    <a:pt x="910" y="1969"/>
                  </a:cubicBezTo>
                  <a:lnTo>
                    <a:pt x="910" y="2381"/>
                  </a:lnTo>
                  <a:lnTo>
                    <a:pt x="1283" y="2381"/>
                  </a:lnTo>
                  <a:lnTo>
                    <a:pt x="1283" y="1969"/>
                  </a:lnTo>
                  <a:cubicBezTo>
                    <a:pt x="470" y="1434"/>
                    <a:pt x="718" y="189"/>
                    <a:pt x="1675" y="17"/>
                  </a:cubicBezTo>
                  <a:cubicBezTo>
                    <a:pt x="1608" y="6"/>
                    <a:pt x="1543" y="0"/>
                    <a:pt x="1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89" name="Google Shape;9489;p97"/>
            <p:cNvSpPr/>
            <p:nvPr/>
          </p:nvSpPr>
          <p:spPr>
            <a:xfrm>
              <a:off x="1813480" y="3854772"/>
              <a:ext cx="9821" cy="126941"/>
            </a:xfrm>
            <a:custGeom>
              <a:rect b="b" l="l" r="r" t="t"/>
              <a:pathLst>
                <a:path extrusionOk="0" h="4834" w="374">
                  <a:moveTo>
                    <a:pt x="373" y="0"/>
                  </a:moveTo>
                  <a:cubicBezTo>
                    <a:pt x="201" y="67"/>
                    <a:pt x="29" y="211"/>
                    <a:pt x="0" y="546"/>
                  </a:cubicBezTo>
                  <a:lnTo>
                    <a:pt x="0" y="4833"/>
                  </a:lnTo>
                  <a:lnTo>
                    <a:pt x="373" y="4833"/>
                  </a:lnTo>
                  <a:lnTo>
                    <a:pt x="37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0" name="Google Shape;9490;p97"/>
            <p:cNvSpPr/>
            <p:nvPr/>
          </p:nvSpPr>
          <p:spPr>
            <a:xfrm>
              <a:off x="1940894" y="3853748"/>
              <a:ext cx="8823" cy="48791"/>
            </a:xfrm>
            <a:custGeom>
              <a:rect b="b" l="l" r="r" t="t"/>
              <a:pathLst>
                <a:path extrusionOk="0" h="1858" w="336">
                  <a:moveTo>
                    <a:pt x="0" y="1"/>
                  </a:moveTo>
                  <a:lnTo>
                    <a:pt x="0" y="1858"/>
                  </a:lnTo>
                  <a:lnTo>
                    <a:pt x="335" y="1858"/>
                  </a:lnTo>
                  <a:lnTo>
                    <a:pt x="335"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1" name="Google Shape;9491;p97"/>
            <p:cNvSpPr/>
            <p:nvPr/>
          </p:nvSpPr>
          <p:spPr>
            <a:xfrm>
              <a:off x="1940894" y="3933184"/>
              <a:ext cx="8823" cy="48528"/>
            </a:xfrm>
            <a:custGeom>
              <a:rect b="b" l="l" r="r" t="t"/>
              <a:pathLst>
                <a:path extrusionOk="0" h="1848" w="336">
                  <a:moveTo>
                    <a:pt x="0" y="0"/>
                  </a:moveTo>
                  <a:lnTo>
                    <a:pt x="0" y="1847"/>
                  </a:lnTo>
                  <a:lnTo>
                    <a:pt x="335" y="1847"/>
                  </a:lnTo>
                  <a:lnTo>
                    <a:pt x="33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492" name="Google Shape;9492;p97"/>
          <p:cNvGrpSpPr/>
          <p:nvPr/>
        </p:nvGrpSpPr>
        <p:grpSpPr>
          <a:xfrm>
            <a:off x="2175406" y="3664806"/>
            <a:ext cx="395607" cy="318928"/>
            <a:chOff x="2189681" y="3821606"/>
            <a:chExt cx="395607" cy="318928"/>
          </a:xfrm>
        </p:grpSpPr>
        <p:sp>
          <p:nvSpPr>
            <p:cNvPr id="9493" name="Google Shape;9493;p97"/>
            <p:cNvSpPr/>
            <p:nvPr/>
          </p:nvSpPr>
          <p:spPr>
            <a:xfrm>
              <a:off x="2189681" y="3846973"/>
              <a:ext cx="395607" cy="293561"/>
            </a:xfrm>
            <a:custGeom>
              <a:rect b="b" l="l" r="r" t="t"/>
              <a:pathLst>
                <a:path extrusionOk="0" h="11179" w="15065">
                  <a:moveTo>
                    <a:pt x="728" y="1"/>
                  </a:moveTo>
                  <a:cubicBezTo>
                    <a:pt x="326" y="1"/>
                    <a:pt x="1" y="326"/>
                    <a:pt x="1" y="728"/>
                  </a:cubicBezTo>
                  <a:lnTo>
                    <a:pt x="1" y="10451"/>
                  </a:lnTo>
                  <a:cubicBezTo>
                    <a:pt x="1" y="10853"/>
                    <a:pt x="326" y="11179"/>
                    <a:pt x="728" y="11179"/>
                  </a:cubicBezTo>
                  <a:lnTo>
                    <a:pt x="14337" y="11179"/>
                  </a:lnTo>
                  <a:cubicBezTo>
                    <a:pt x="14739" y="11179"/>
                    <a:pt x="15064" y="10853"/>
                    <a:pt x="15064" y="10451"/>
                  </a:cubicBezTo>
                  <a:lnTo>
                    <a:pt x="15064" y="728"/>
                  </a:lnTo>
                  <a:cubicBezTo>
                    <a:pt x="15064" y="326"/>
                    <a:pt x="14739" y="1"/>
                    <a:pt x="1433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4" name="Google Shape;9494;p97"/>
            <p:cNvSpPr/>
            <p:nvPr/>
          </p:nvSpPr>
          <p:spPr>
            <a:xfrm>
              <a:off x="2189681" y="3846973"/>
              <a:ext cx="395607" cy="38235"/>
            </a:xfrm>
            <a:custGeom>
              <a:rect b="b" l="l" r="r" t="t"/>
              <a:pathLst>
                <a:path extrusionOk="0" h="1456" w="15065">
                  <a:moveTo>
                    <a:pt x="728" y="1"/>
                  </a:moveTo>
                  <a:cubicBezTo>
                    <a:pt x="326" y="1"/>
                    <a:pt x="1" y="326"/>
                    <a:pt x="1" y="728"/>
                  </a:cubicBezTo>
                  <a:lnTo>
                    <a:pt x="1" y="1455"/>
                  </a:lnTo>
                  <a:lnTo>
                    <a:pt x="15064" y="1455"/>
                  </a:lnTo>
                  <a:lnTo>
                    <a:pt x="15064" y="728"/>
                  </a:lnTo>
                  <a:cubicBezTo>
                    <a:pt x="15064" y="326"/>
                    <a:pt x="14739" y="1"/>
                    <a:pt x="14337"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5" name="Google Shape;9495;p97"/>
            <p:cNvSpPr/>
            <p:nvPr/>
          </p:nvSpPr>
          <p:spPr>
            <a:xfrm>
              <a:off x="2215075" y="3847235"/>
              <a:ext cx="51286" cy="25393"/>
            </a:xfrm>
            <a:custGeom>
              <a:rect b="b" l="l" r="r" t="t"/>
              <a:pathLst>
                <a:path extrusionOk="0" h="967" w="1953">
                  <a:moveTo>
                    <a:pt x="10" y="0"/>
                  </a:moveTo>
                  <a:lnTo>
                    <a:pt x="10" y="239"/>
                  </a:lnTo>
                  <a:cubicBezTo>
                    <a:pt x="0" y="641"/>
                    <a:pt x="335" y="967"/>
                    <a:pt x="737" y="967"/>
                  </a:cubicBezTo>
                  <a:lnTo>
                    <a:pt x="1225" y="967"/>
                  </a:lnTo>
                  <a:cubicBezTo>
                    <a:pt x="1627"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6" name="Google Shape;9496;p97"/>
            <p:cNvSpPr/>
            <p:nvPr/>
          </p:nvSpPr>
          <p:spPr>
            <a:xfrm>
              <a:off x="2508609" y="3847235"/>
              <a:ext cx="51286" cy="25393"/>
            </a:xfrm>
            <a:custGeom>
              <a:rect b="b" l="l" r="r" t="t"/>
              <a:pathLst>
                <a:path extrusionOk="0" h="967" w="1953">
                  <a:moveTo>
                    <a:pt x="10" y="0"/>
                  </a:moveTo>
                  <a:lnTo>
                    <a:pt x="10" y="239"/>
                  </a:lnTo>
                  <a:cubicBezTo>
                    <a:pt x="1" y="641"/>
                    <a:pt x="336" y="967"/>
                    <a:pt x="737" y="967"/>
                  </a:cubicBezTo>
                  <a:lnTo>
                    <a:pt x="1226" y="967"/>
                  </a:lnTo>
                  <a:cubicBezTo>
                    <a:pt x="1628" y="967"/>
                    <a:pt x="1953" y="641"/>
                    <a:pt x="1953" y="239"/>
                  </a:cubicBezTo>
                  <a:lnTo>
                    <a:pt x="19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7" name="Google Shape;9497;p97"/>
            <p:cNvSpPr/>
            <p:nvPr/>
          </p:nvSpPr>
          <p:spPr>
            <a:xfrm>
              <a:off x="2228152"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7" y="1455"/>
                  </a:lnTo>
                  <a:cubicBezTo>
                    <a:pt x="861" y="1455"/>
                    <a:pt x="967" y="1340"/>
                    <a:pt x="967" y="1206"/>
                  </a:cubicBezTo>
                  <a:lnTo>
                    <a:pt x="967" y="239"/>
                  </a:lnTo>
                  <a:cubicBezTo>
                    <a:pt x="967" y="105"/>
                    <a:pt x="852" y="0"/>
                    <a:pt x="72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8" name="Google Shape;9498;p97"/>
            <p:cNvSpPr/>
            <p:nvPr/>
          </p:nvSpPr>
          <p:spPr>
            <a:xfrm>
              <a:off x="2228152"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7" y="718"/>
                  </a:lnTo>
                  <a:cubicBezTo>
                    <a:pt x="852" y="718"/>
                    <a:pt x="967" y="613"/>
                    <a:pt x="967" y="479"/>
                  </a:cubicBezTo>
                  <a:lnTo>
                    <a:pt x="967" y="240"/>
                  </a:lnTo>
                  <a:cubicBezTo>
                    <a:pt x="967" y="106"/>
                    <a:pt x="852" y="1"/>
                    <a:pt x="727"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99" name="Google Shape;9499;p97"/>
            <p:cNvSpPr/>
            <p:nvPr/>
          </p:nvSpPr>
          <p:spPr>
            <a:xfrm>
              <a:off x="2521686" y="3821606"/>
              <a:ext cx="25393" cy="38208"/>
            </a:xfrm>
            <a:custGeom>
              <a:rect b="b" l="l" r="r" t="t"/>
              <a:pathLst>
                <a:path extrusionOk="0" h="1455" w="967">
                  <a:moveTo>
                    <a:pt x="239" y="0"/>
                  </a:moveTo>
                  <a:cubicBezTo>
                    <a:pt x="105" y="0"/>
                    <a:pt x="0" y="105"/>
                    <a:pt x="0" y="239"/>
                  </a:cubicBezTo>
                  <a:lnTo>
                    <a:pt x="0" y="1215"/>
                  </a:lnTo>
                  <a:cubicBezTo>
                    <a:pt x="0" y="1349"/>
                    <a:pt x="105" y="1455"/>
                    <a:pt x="239" y="1455"/>
                  </a:cubicBezTo>
                  <a:lnTo>
                    <a:pt x="728" y="1455"/>
                  </a:lnTo>
                  <a:cubicBezTo>
                    <a:pt x="862" y="1455"/>
                    <a:pt x="967" y="1340"/>
                    <a:pt x="967" y="1206"/>
                  </a:cubicBezTo>
                  <a:lnTo>
                    <a:pt x="967" y="239"/>
                  </a:lnTo>
                  <a:cubicBezTo>
                    <a:pt x="967" y="105"/>
                    <a:pt x="852" y="0"/>
                    <a:pt x="728"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0" name="Google Shape;9500;p97"/>
            <p:cNvSpPr/>
            <p:nvPr/>
          </p:nvSpPr>
          <p:spPr>
            <a:xfrm>
              <a:off x="2521686" y="3821842"/>
              <a:ext cx="25393" cy="18881"/>
            </a:xfrm>
            <a:custGeom>
              <a:rect b="b" l="l" r="r" t="t"/>
              <a:pathLst>
                <a:path extrusionOk="0" h="719" w="967">
                  <a:moveTo>
                    <a:pt x="239" y="1"/>
                  </a:moveTo>
                  <a:cubicBezTo>
                    <a:pt x="105" y="1"/>
                    <a:pt x="0" y="106"/>
                    <a:pt x="0" y="240"/>
                  </a:cubicBezTo>
                  <a:lnTo>
                    <a:pt x="0" y="479"/>
                  </a:lnTo>
                  <a:cubicBezTo>
                    <a:pt x="0" y="613"/>
                    <a:pt x="105" y="718"/>
                    <a:pt x="239" y="718"/>
                  </a:cubicBezTo>
                  <a:lnTo>
                    <a:pt x="728" y="718"/>
                  </a:lnTo>
                  <a:cubicBezTo>
                    <a:pt x="852" y="718"/>
                    <a:pt x="967" y="613"/>
                    <a:pt x="967" y="479"/>
                  </a:cubicBezTo>
                  <a:lnTo>
                    <a:pt x="967" y="240"/>
                  </a:lnTo>
                  <a:cubicBezTo>
                    <a:pt x="967" y="106"/>
                    <a:pt x="852" y="1"/>
                    <a:pt x="72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1" name="Google Shape;9501;p97"/>
            <p:cNvSpPr/>
            <p:nvPr/>
          </p:nvSpPr>
          <p:spPr>
            <a:xfrm>
              <a:off x="2189681" y="3885418"/>
              <a:ext cx="395607" cy="12605"/>
            </a:xfrm>
            <a:custGeom>
              <a:rect b="b" l="l" r="r" t="t"/>
              <a:pathLst>
                <a:path extrusionOk="0" h="480" w="15065">
                  <a:moveTo>
                    <a:pt x="1" y="1"/>
                  </a:moveTo>
                  <a:lnTo>
                    <a:pt x="1" y="479"/>
                  </a:lnTo>
                  <a:lnTo>
                    <a:pt x="15064" y="479"/>
                  </a:lnTo>
                  <a:lnTo>
                    <a:pt x="1506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2" name="Google Shape;9502;p97"/>
            <p:cNvSpPr/>
            <p:nvPr/>
          </p:nvSpPr>
          <p:spPr>
            <a:xfrm>
              <a:off x="2228152"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3" name="Google Shape;9503;p97"/>
            <p:cNvSpPr/>
            <p:nvPr/>
          </p:nvSpPr>
          <p:spPr>
            <a:xfrm>
              <a:off x="2228152"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4" name="Google Shape;9504;p97"/>
            <p:cNvSpPr/>
            <p:nvPr/>
          </p:nvSpPr>
          <p:spPr>
            <a:xfrm>
              <a:off x="2228152"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5" name="Google Shape;9505;p97"/>
            <p:cNvSpPr/>
            <p:nvPr/>
          </p:nvSpPr>
          <p:spPr>
            <a:xfrm>
              <a:off x="2317357" y="4025672"/>
              <a:ext cx="51049" cy="25656"/>
            </a:xfrm>
            <a:custGeom>
              <a:rect b="b" l="l" r="r" t="t"/>
              <a:pathLst>
                <a:path extrusionOk="0" h="977" w="1944">
                  <a:moveTo>
                    <a:pt x="240" y="0"/>
                  </a:moveTo>
                  <a:cubicBezTo>
                    <a:pt x="106" y="0"/>
                    <a:pt x="1" y="105"/>
                    <a:pt x="1" y="239"/>
                  </a:cubicBezTo>
                  <a:lnTo>
                    <a:pt x="1" y="737"/>
                  </a:lnTo>
                  <a:cubicBezTo>
                    <a:pt x="1" y="861"/>
                    <a:pt x="106" y="976"/>
                    <a:pt x="240"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6" name="Google Shape;9506;p97"/>
            <p:cNvSpPr/>
            <p:nvPr/>
          </p:nvSpPr>
          <p:spPr>
            <a:xfrm>
              <a:off x="2406825" y="4025672"/>
              <a:ext cx="50787" cy="25656"/>
            </a:xfrm>
            <a:custGeom>
              <a:rect b="b" l="l" r="r" t="t"/>
              <a:pathLst>
                <a:path extrusionOk="0" h="977" w="1934">
                  <a:moveTo>
                    <a:pt x="240" y="0"/>
                  </a:moveTo>
                  <a:cubicBezTo>
                    <a:pt x="106" y="0"/>
                    <a:pt x="1" y="105"/>
                    <a:pt x="1" y="239"/>
                  </a:cubicBezTo>
                  <a:lnTo>
                    <a:pt x="1" y="737"/>
                  </a:lnTo>
                  <a:cubicBezTo>
                    <a:pt x="1" y="861"/>
                    <a:pt x="106" y="976"/>
                    <a:pt x="240" y="976"/>
                  </a:cubicBezTo>
                  <a:lnTo>
                    <a:pt x="1695" y="976"/>
                  </a:lnTo>
                  <a:cubicBezTo>
                    <a:pt x="1829" y="976"/>
                    <a:pt x="1934" y="861"/>
                    <a:pt x="1934" y="727"/>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7" name="Google Shape;9507;p97"/>
            <p:cNvSpPr/>
            <p:nvPr/>
          </p:nvSpPr>
          <p:spPr>
            <a:xfrm>
              <a:off x="2317357" y="3974885"/>
              <a:ext cx="51049" cy="25420"/>
            </a:xfrm>
            <a:custGeom>
              <a:rect b="b" l="l" r="r" t="t"/>
              <a:pathLst>
                <a:path extrusionOk="0" h="968" w="1944">
                  <a:moveTo>
                    <a:pt x="240" y="1"/>
                  </a:moveTo>
                  <a:cubicBezTo>
                    <a:pt x="106" y="1"/>
                    <a:pt x="1" y="106"/>
                    <a:pt x="1" y="240"/>
                  </a:cubicBezTo>
                  <a:lnTo>
                    <a:pt x="1" y="728"/>
                  </a:lnTo>
                  <a:cubicBezTo>
                    <a:pt x="1" y="853"/>
                    <a:pt x="106" y="967"/>
                    <a:pt x="240"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8" name="Google Shape;9508;p97"/>
            <p:cNvSpPr/>
            <p:nvPr/>
          </p:nvSpPr>
          <p:spPr>
            <a:xfrm>
              <a:off x="2228152"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09" name="Google Shape;9509;p97"/>
            <p:cNvSpPr/>
            <p:nvPr/>
          </p:nvSpPr>
          <p:spPr>
            <a:xfrm>
              <a:off x="2317357" y="3923888"/>
              <a:ext cx="51049" cy="25157"/>
            </a:xfrm>
            <a:custGeom>
              <a:rect b="b" l="l" r="r" t="t"/>
              <a:pathLst>
                <a:path extrusionOk="0" h="958" w="1944">
                  <a:moveTo>
                    <a:pt x="240" y="0"/>
                  </a:moveTo>
                  <a:cubicBezTo>
                    <a:pt x="106" y="0"/>
                    <a:pt x="1" y="105"/>
                    <a:pt x="1" y="239"/>
                  </a:cubicBezTo>
                  <a:lnTo>
                    <a:pt x="1" y="718"/>
                  </a:lnTo>
                  <a:cubicBezTo>
                    <a:pt x="1" y="852"/>
                    <a:pt x="106" y="957"/>
                    <a:pt x="240"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0" name="Google Shape;9510;p97"/>
            <p:cNvSpPr/>
            <p:nvPr/>
          </p:nvSpPr>
          <p:spPr>
            <a:xfrm>
              <a:off x="2317357" y="4076932"/>
              <a:ext cx="51049" cy="25393"/>
            </a:xfrm>
            <a:custGeom>
              <a:rect b="b" l="l" r="r" t="t"/>
              <a:pathLst>
                <a:path extrusionOk="0" h="967" w="1944">
                  <a:moveTo>
                    <a:pt x="240" y="0"/>
                  </a:moveTo>
                  <a:cubicBezTo>
                    <a:pt x="106" y="0"/>
                    <a:pt x="1" y="106"/>
                    <a:pt x="1" y="240"/>
                  </a:cubicBezTo>
                  <a:lnTo>
                    <a:pt x="1" y="728"/>
                  </a:lnTo>
                  <a:cubicBezTo>
                    <a:pt x="1" y="862"/>
                    <a:pt x="106" y="967"/>
                    <a:pt x="240"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1" name="Google Shape;9511;p97"/>
            <p:cNvSpPr/>
            <p:nvPr/>
          </p:nvSpPr>
          <p:spPr>
            <a:xfrm>
              <a:off x="2496057" y="4025672"/>
              <a:ext cx="51023" cy="25656"/>
            </a:xfrm>
            <a:custGeom>
              <a:rect b="b" l="l" r="r" t="t"/>
              <a:pathLst>
                <a:path extrusionOk="0" h="977" w="1943">
                  <a:moveTo>
                    <a:pt x="239" y="0"/>
                  </a:moveTo>
                  <a:cubicBezTo>
                    <a:pt x="105" y="0"/>
                    <a:pt x="0" y="105"/>
                    <a:pt x="0" y="239"/>
                  </a:cubicBezTo>
                  <a:lnTo>
                    <a:pt x="0" y="737"/>
                  </a:lnTo>
                  <a:cubicBezTo>
                    <a:pt x="0" y="861"/>
                    <a:pt x="105" y="976"/>
                    <a:pt x="239" y="976"/>
                  </a:cubicBezTo>
                  <a:lnTo>
                    <a:pt x="1704" y="976"/>
                  </a:lnTo>
                  <a:cubicBezTo>
                    <a:pt x="1838" y="976"/>
                    <a:pt x="1943" y="861"/>
                    <a:pt x="1943" y="727"/>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2" name="Google Shape;9512;p97"/>
            <p:cNvSpPr/>
            <p:nvPr/>
          </p:nvSpPr>
          <p:spPr>
            <a:xfrm>
              <a:off x="2496057" y="3923888"/>
              <a:ext cx="51023" cy="25157"/>
            </a:xfrm>
            <a:custGeom>
              <a:rect b="b" l="l" r="r" t="t"/>
              <a:pathLst>
                <a:path extrusionOk="0" h="958" w="1943">
                  <a:moveTo>
                    <a:pt x="239" y="0"/>
                  </a:moveTo>
                  <a:cubicBezTo>
                    <a:pt x="105" y="0"/>
                    <a:pt x="0" y="105"/>
                    <a:pt x="0" y="239"/>
                  </a:cubicBezTo>
                  <a:lnTo>
                    <a:pt x="0" y="718"/>
                  </a:lnTo>
                  <a:cubicBezTo>
                    <a:pt x="0" y="852"/>
                    <a:pt x="105" y="957"/>
                    <a:pt x="239" y="957"/>
                  </a:cubicBezTo>
                  <a:lnTo>
                    <a:pt x="1704" y="957"/>
                  </a:lnTo>
                  <a:cubicBezTo>
                    <a:pt x="1828" y="957"/>
                    <a:pt x="1943" y="852"/>
                    <a:pt x="1943" y="718"/>
                  </a:cubicBezTo>
                  <a:lnTo>
                    <a:pt x="1943" y="239"/>
                  </a:lnTo>
                  <a:cubicBezTo>
                    <a:pt x="1943" y="105"/>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3" name="Google Shape;9513;p97"/>
            <p:cNvSpPr/>
            <p:nvPr/>
          </p:nvSpPr>
          <p:spPr>
            <a:xfrm>
              <a:off x="2496057" y="4076932"/>
              <a:ext cx="51023" cy="25393"/>
            </a:xfrm>
            <a:custGeom>
              <a:rect b="b" l="l" r="r" t="t"/>
              <a:pathLst>
                <a:path extrusionOk="0" h="967" w="1943">
                  <a:moveTo>
                    <a:pt x="239" y="0"/>
                  </a:moveTo>
                  <a:cubicBezTo>
                    <a:pt x="105" y="0"/>
                    <a:pt x="0" y="106"/>
                    <a:pt x="0" y="240"/>
                  </a:cubicBezTo>
                  <a:lnTo>
                    <a:pt x="0" y="728"/>
                  </a:lnTo>
                  <a:cubicBezTo>
                    <a:pt x="0" y="862"/>
                    <a:pt x="105" y="967"/>
                    <a:pt x="239" y="967"/>
                  </a:cubicBezTo>
                  <a:lnTo>
                    <a:pt x="1704" y="967"/>
                  </a:lnTo>
                  <a:cubicBezTo>
                    <a:pt x="1828" y="967"/>
                    <a:pt x="1943" y="862"/>
                    <a:pt x="1943" y="728"/>
                  </a:cubicBezTo>
                  <a:lnTo>
                    <a:pt x="1943" y="240"/>
                  </a:lnTo>
                  <a:cubicBezTo>
                    <a:pt x="1943" y="106"/>
                    <a:pt x="1828" y="0"/>
                    <a:pt x="17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4" name="Google Shape;9514;p97"/>
            <p:cNvSpPr/>
            <p:nvPr/>
          </p:nvSpPr>
          <p:spPr>
            <a:xfrm>
              <a:off x="2406825" y="3974885"/>
              <a:ext cx="50787" cy="25420"/>
            </a:xfrm>
            <a:custGeom>
              <a:rect b="b" l="l" r="r" t="t"/>
              <a:pathLst>
                <a:path extrusionOk="0" h="968" w="1934">
                  <a:moveTo>
                    <a:pt x="240" y="1"/>
                  </a:moveTo>
                  <a:cubicBezTo>
                    <a:pt x="106" y="1"/>
                    <a:pt x="1" y="106"/>
                    <a:pt x="1" y="240"/>
                  </a:cubicBezTo>
                  <a:lnTo>
                    <a:pt x="1" y="728"/>
                  </a:lnTo>
                  <a:cubicBezTo>
                    <a:pt x="1" y="853"/>
                    <a:pt x="106" y="967"/>
                    <a:pt x="240" y="967"/>
                  </a:cubicBezTo>
                  <a:lnTo>
                    <a:pt x="1695" y="967"/>
                  </a:lnTo>
                  <a:cubicBezTo>
                    <a:pt x="1829" y="967"/>
                    <a:pt x="1934" y="853"/>
                    <a:pt x="1934" y="728"/>
                  </a:cubicBezTo>
                  <a:lnTo>
                    <a:pt x="1934" y="240"/>
                  </a:lnTo>
                  <a:cubicBezTo>
                    <a:pt x="1934" y="106"/>
                    <a:pt x="1829" y="1"/>
                    <a:pt x="16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5" name="Google Shape;9515;p97"/>
            <p:cNvSpPr/>
            <p:nvPr/>
          </p:nvSpPr>
          <p:spPr>
            <a:xfrm>
              <a:off x="2406825" y="3923888"/>
              <a:ext cx="50787" cy="25157"/>
            </a:xfrm>
            <a:custGeom>
              <a:rect b="b" l="l" r="r" t="t"/>
              <a:pathLst>
                <a:path extrusionOk="0" h="958" w="1934">
                  <a:moveTo>
                    <a:pt x="240" y="0"/>
                  </a:moveTo>
                  <a:cubicBezTo>
                    <a:pt x="106" y="0"/>
                    <a:pt x="1" y="105"/>
                    <a:pt x="1" y="239"/>
                  </a:cubicBezTo>
                  <a:lnTo>
                    <a:pt x="1" y="718"/>
                  </a:lnTo>
                  <a:cubicBezTo>
                    <a:pt x="1" y="852"/>
                    <a:pt x="106" y="957"/>
                    <a:pt x="240" y="957"/>
                  </a:cubicBezTo>
                  <a:lnTo>
                    <a:pt x="1695" y="957"/>
                  </a:lnTo>
                  <a:cubicBezTo>
                    <a:pt x="1829" y="957"/>
                    <a:pt x="1934" y="852"/>
                    <a:pt x="1934" y="718"/>
                  </a:cubicBezTo>
                  <a:lnTo>
                    <a:pt x="1934" y="239"/>
                  </a:lnTo>
                  <a:cubicBezTo>
                    <a:pt x="1934" y="105"/>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6" name="Google Shape;9516;p97"/>
            <p:cNvSpPr/>
            <p:nvPr/>
          </p:nvSpPr>
          <p:spPr>
            <a:xfrm>
              <a:off x="2496057" y="3974885"/>
              <a:ext cx="51023" cy="25420"/>
            </a:xfrm>
            <a:custGeom>
              <a:rect b="b" l="l" r="r" t="t"/>
              <a:pathLst>
                <a:path extrusionOk="0" h="968" w="1943">
                  <a:moveTo>
                    <a:pt x="239" y="1"/>
                  </a:moveTo>
                  <a:cubicBezTo>
                    <a:pt x="105" y="1"/>
                    <a:pt x="0" y="106"/>
                    <a:pt x="0" y="240"/>
                  </a:cubicBezTo>
                  <a:lnTo>
                    <a:pt x="0" y="728"/>
                  </a:lnTo>
                  <a:cubicBezTo>
                    <a:pt x="0" y="853"/>
                    <a:pt x="105" y="967"/>
                    <a:pt x="239" y="967"/>
                  </a:cubicBezTo>
                  <a:lnTo>
                    <a:pt x="1704" y="967"/>
                  </a:lnTo>
                  <a:cubicBezTo>
                    <a:pt x="1828" y="967"/>
                    <a:pt x="1943" y="853"/>
                    <a:pt x="1943" y="728"/>
                  </a:cubicBezTo>
                  <a:lnTo>
                    <a:pt x="1943" y="240"/>
                  </a:lnTo>
                  <a:cubicBezTo>
                    <a:pt x="1943" y="106"/>
                    <a:pt x="1828" y="1"/>
                    <a:pt x="170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7" name="Google Shape;9517;p97"/>
            <p:cNvSpPr/>
            <p:nvPr/>
          </p:nvSpPr>
          <p:spPr>
            <a:xfrm>
              <a:off x="2406825" y="4076932"/>
              <a:ext cx="50787" cy="25393"/>
            </a:xfrm>
            <a:custGeom>
              <a:rect b="b" l="l" r="r" t="t"/>
              <a:pathLst>
                <a:path extrusionOk="0" h="967" w="1934">
                  <a:moveTo>
                    <a:pt x="240" y="0"/>
                  </a:moveTo>
                  <a:cubicBezTo>
                    <a:pt x="106" y="0"/>
                    <a:pt x="1" y="106"/>
                    <a:pt x="1" y="240"/>
                  </a:cubicBezTo>
                  <a:lnTo>
                    <a:pt x="1" y="728"/>
                  </a:lnTo>
                  <a:cubicBezTo>
                    <a:pt x="1" y="862"/>
                    <a:pt x="106" y="967"/>
                    <a:pt x="240" y="967"/>
                  </a:cubicBezTo>
                  <a:lnTo>
                    <a:pt x="1695" y="967"/>
                  </a:lnTo>
                  <a:cubicBezTo>
                    <a:pt x="1829" y="967"/>
                    <a:pt x="1934" y="862"/>
                    <a:pt x="1934" y="728"/>
                  </a:cubicBezTo>
                  <a:lnTo>
                    <a:pt x="1934" y="240"/>
                  </a:lnTo>
                  <a:cubicBezTo>
                    <a:pt x="1934" y="106"/>
                    <a:pt x="1829" y="0"/>
                    <a:pt x="16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8" name="Google Shape;9518;p97"/>
            <p:cNvSpPr/>
            <p:nvPr/>
          </p:nvSpPr>
          <p:spPr>
            <a:xfrm>
              <a:off x="2493168" y="3968137"/>
              <a:ext cx="56538" cy="38445"/>
            </a:xfrm>
            <a:custGeom>
              <a:rect b="b" l="l" r="r" t="t"/>
              <a:pathLst>
                <a:path extrusionOk="0" h="1464" w="2153">
                  <a:moveTo>
                    <a:pt x="1806" y="0"/>
                  </a:moveTo>
                  <a:cubicBezTo>
                    <a:pt x="1750" y="0"/>
                    <a:pt x="1692" y="23"/>
                    <a:pt x="1641" y="76"/>
                  </a:cubicBezTo>
                  <a:lnTo>
                    <a:pt x="837" y="880"/>
                  </a:lnTo>
                  <a:lnTo>
                    <a:pt x="522" y="564"/>
                  </a:lnTo>
                  <a:cubicBezTo>
                    <a:pt x="468" y="511"/>
                    <a:pt x="409" y="488"/>
                    <a:pt x="351" y="488"/>
                  </a:cubicBezTo>
                  <a:cubicBezTo>
                    <a:pt x="163" y="488"/>
                    <a:pt x="1" y="732"/>
                    <a:pt x="177" y="909"/>
                  </a:cubicBezTo>
                  <a:lnTo>
                    <a:pt x="665" y="1397"/>
                  </a:lnTo>
                  <a:cubicBezTo>
                    <a:pt x="713" y="1435"/>
                    <a:pt x="770" y="1464"/>
                    <a:pt x="837" y="1464"/>
                  </a:cubicBezTo>
                  <a:cubicBezTo>
                    <a:pt x="904" y="1464"/>
                    <a:pt x="962" y="1435"/>
                    <a:pt x="1010" y="1397"/>
                  </a:cubicBezTo>
                  <a:lnTo>
                    <a:pt x="1976" y="421"/>
                  </a:lnTo>
                  <a:cubicBezTo>
                    <a:pt x="2153" y="244"/>
                    <a:pt x="1991" y="0"/>
                    <a:pt x="1806"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19" name="Google Shape;9519;p97"/>
            <p:cNvSpPr/>
            <p:nvPr/>
          </p:nvSpPr>
          <p:spPr>
            <a:xfrm>
              <a:off x="2314495" y="3968137"/>
              <a:ext cx="56590" cy="38445"/>
            </a:xfrm>
            <a:custGeom>
              <a:rect b="b" l="l" r="r" t="t"/>
              <a:pathLst>
                <a:path extrusionOk="0" h="1464" w="2155">
                  <a:moveTo>
                    <a:pt x="1810" y="0"/>
                  </a:moveTo>
                  <a:cubicBezTo>
                    <a:pt x="1753" y="0"/>
                    <a:pt x="1694" y="23"/>
                    <a:pt x="1641" y="76"/>
                  </a:cubicBezTo>
                  <a:lnTo>
                    <a:pt x="837" y="880"/>
                  </a:lnTo>
                  <a:lnTo>
                    <a:pt x="521" y="564"/>
                  </a:lnTo>
                  <a:cubicBezTo>
                    <a:pt x="468" y="511"/>
                    <a:pt x="408" y="488"/>
                    <a:pt x="351" y="488"/>
                  </a:cubicBezTo>
                  <a:cubicBezTo>
                    <a:pt x="162" y="488"/>
                    <a:pt x="0" y="732"/>
                    <a:pt x="177" y="909"/>
                  </a:cubicBezTo>
                  <a:lnTo>
                    <a:pt x="665" y="1397"/>
                  </a:lnTo>
                  <a:cubicBezTo>
                    <a:pt x="712" y="1435"/>
                    <a:pt x="770" y="1464"/>
                    <a:pt x="837" y="1464"/>
                  </a:cubicBezTo>
                  <a:cubicBezTo>
                    <a:pt x="904" y="1464"/>
                    <a:pt x="961" y="1435"/>
                    <a:pt x="1009" y="1397"/>
                  </a:cubicBezTo>
                  <a:lnTo>
                    <a:pt x="1985" y="421"/>
                  </a:lnTo>
                  <a:cubicBezTo>
                    <a:pt x="2154" y="244"/>
                    <a:pt x="1996" y="0"/>
                    <a:pt x="1810"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0" name="Google Shape;9520;p97"/>
            <p:cNvSpPr/>
            <p:nvPr/>
          </p:nvSpPr>
          <p:spPr>
            <a:xfrm>
              <a:off x="2403963" y="4019160"/>
              <a:ext cx="56538" cy="38445"/>
            </a:xfrm>
            <a:custGeom>
              <a:rect b="b" l="l" r="r" t="t"/>
              <a:pathLst>
                <a:path extrusionOk="0" h="1464" w="2153">
                  <a:moveTo>
                    <a:pt x="1801" y="0"/>
                  </a:moveTo>
                  <a:cubicBezTo>
                    <a:pt x="1744" y="0"/>
                    <a:pt x="1685" y="22"/>
                    <a:pt x="1631" y="76"/>
                  </a:cubicBezTo>
                  <a:lnTo>
                    <a:pt x="837" y="880"/>
                  </a:lnTo>
                  <a:lnTo>
                    <a:pt x="521" y="564"/>
                  </a:lnTo>
                  <a:cubicBezTo>
                    <a:pt x="468" y="510"/>
                    <a:pt x="408" y="488"/>
                    <a:pt x="351" y="488"/>
                  </a:cubicBezTo>
                  <a:cubicBezTo>
                    <a:pt x="162" y="488"/>
                    <a:pt x="0" y="732"/>
                    <a:pt x="177" y="908"/>
                  </a:cubicBezTo>
                  <a:lnTo>
                    <a:pt x="665" y="1396"/>
                  </a:lnTo>
                  <a:cubicBezTo>
                    <a:pt x="703" y="1435"/>
                    <a:pt x="770" y="1463"/>
                    <a:pt x="837" y="1463"/>
                  </a:cubicBezTo>
                  <a:cubicBezTo>
                    <a:pt x="894" y="1463"/>
                    <a:pt x="961" y="1444"/>
                    <a:pt x="1000" y="1396"/>
                  </a:cubicBezTo>
                  <a:lnTo>
                    <a:pt x="1976" y="420"/>
                  </a:lnTo>
                  <a:cubicBezTo>
                    <a:pt x="2152" y="244"/>
                    <a:pt x="1990" y="0"/>
                    <a:pt x="1801" y="0"/>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1" name="Google Shape;9521;p97"/>
            <p:cNvSpPr/>
            <p:nvPr/>
          </p:nvSpPr>
          <p:spPr>
            <a:xfrm>
              <a:off x="2225263" y="4070157"/>
              <a:ext cx="56538" cy="38471"/>
            </a:xfrm>
            <a:custGeom>
              <a:rect b="b" l="l" r="r" t="t"/>
              <a:pathLst>
                <a:path extrusionOk="0" h="1465" w="2153">
                  <a:moveTo>
                    <a:pt x="1802" y="1"/>
                  </a:moveTo>
                  <a:cubicBezTo>
                    <a:pt x="1745" y="1"/>
                    <a:pt x="1685" y="23"/>
                    <a:pt x="1632" y="77"/>
                  </a:cubicBezTo>
                  <a:lnTo>
                    <a:pt x="837" y="880"/>
                  </a:lnTo>
                  <a:lnTo>
                    <a:pt x="522" y="565"/>
                  </a:lnTo>
                  <a:cubicBezTo>
                    <a:pt x="468" y="511"/>
                    <a:pt x="409" y="489"/>
                    <a:pt x="352" y="489"/>
                  </a:cubicBezTo>
                  <a:cubicBezTo>
                    <a:pt x="163" y="489"/>
                    <a:pt x="1" y="733"/>
                    <a:pt x="177" y="909"/>
                  </a:cubicBezTo>
                  <a:lnTo>
                    <a:pt x="665" y="1397"/>
                  </a:lnTo>
                  <a:cubicBezTo>
                    <a:pt x="703" y="1445"/>
                    <a:pt x="770" y="1464"/>
                    <a:pt x="837" y="1464"/>
                  </a:cubicBezTo>
                  <a:cubicBezTo>
                    <a:pt x="895" y="1464"/>
                    <a:pt x="962" y="1445"/>
                    <a:pt x="1000" y="1397"/>
                  </a:cubicBezTo>
                  <a:lnTo>
                    <a:pt x="1976" y="421"/>
                  </a:lnTo>
                  <a:cubicBezTo>
                    <a:pt x="2153" y="245"/>
                    <a:pt x="1991" y="1"/>
                    <a:pt x="1802"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2" name="Google Shape;9522;p97"/>
            <p:cNvSpPr/>
            <p:nvPr/>
          </p:nvSpPr>
          <p:spPr>
            <a:xfrm>
              <a:off x="2403963" y="3917113"/>
              <a:ext cx="56538" cy="38445"/>
            </a:xfrm>
            <a:custGeom>
              <a:rect b="b" l="l" r="r" t="t"/>
              <a:pathLst>
                <a:path extrusionOk="0" h="1464" w="2153">
                  <a:moveTo>
                    <a:pt x="1801" y="1"/>
                  </a:moveTo>
                  <a:cubicBezTo>
                    <a:pt x="1744" y="1"/>
                    <a:pt x="1685" y="23"/>
                    <a:pt x="1631" y="76"/>
                  </a:cubicBezTo>
                  <a:lnTo>
                    <a:pt x="837" y="880"/>
                  </a:lnTo>
                  <a:lnTo>
                    <a:pt x="521" y="564"/>
                  </a:lnTo>
                  <a:cubicBezTo>
                    <a:pt x="468" y="511"/>
                    <a:pt x="408" y="489"/>
                    <a:pt x="351" y="489"/>
                  </a:cubicBezTo>
                  <a:cubicBezTo>
                    <a:pt x="162" y="489"/>
                    <a:pt x="0" y="733"/>
                    <a:pt x="177" y="909"/>
                  </a:cubicBezTo>
                  <a:lnTo>
                    <a:pt x="665" y="1387"/>
                  </a:lnTo>
                  <a:cubicBezTo>
                    <a:pt x="703" y="1435"/>
                    <a:pt x="770" y="1464"/>
                    <a:pt x="837" y="1464"/>
                  </a:cubicBezTo>
                  <a:cubicBezTo>
                    <a:pt x="894" y="1464"/>
                    <a:pt x="961" y="1435"/>
                    <a:pt x="1000" y="1387"/>
                  </a:cubicBezTo>
                  <a:lnTo>
                    <a:pt x="1976" y="421"/>
                  </a:lnTo>
                  <a:cubicBezTo>
                    <a:pt x="2152" y="244"/>
                    <a:pt x="1990" y="1"/>
                    <a:pt x="1801" y="1"/>
                  </a:cubicBez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23" name="Google Shape;9523;p97"/>
          <p:cNvSpPr/>
          <p:nvPr/>
        </p:nvSpPr>
        <p:spPr>
          <a:xfrm>
            <a:off x="1274189" y="1883249"/>
            <a:ext cx="62341" cy="140885"/>
          </a:xfrm>
          <a:custGeom>
            <a:rect b="b" l="l" r="r" t="t"/>
            <a:pathLst>
              <a:path extrusionOk="0" h="5365" w="2374">
                <a:moveTo>
                  <a:pt x="2068" y="1"/>
                </a:moveTo>
                <a:cubicBezTo>
                  <a:pt x="1979" y="1"/>
                  <a:pt x="1890" y="49"/>
                  <a:pt x="1848" y="162"/>
                </a:cubicBezTo>
                <a:lnTo>
                  <a:pt x="49" y="5043"/>
                </a:lnTo>
                <a:cubicBezTo>
                  <a:pt x="1" y="5167"/>
                  <a:pt x="58" y="5301"/>
                  <a:pt x="192" y="5349"/>
                </a:cubicBezTo>
                <a:cubicBezTo>
                  <a:pt x="220" y="5360"/>
                  <a:pt x="247" y="5365"/>
                  <a:pt x="275" y="5365"/>
                </a:cubicBezTo>
                <a:cubicBezTo>
                  <a:pt x="371" y="5365"/>
                  <a:pt x="461" y="5303"/>
                  <a:pt x="498" y="5206"/>
                </a:cubicBezTo>
                <a:lnTo>
                  <a:pt x="2307" y="325"/>
                </a:lnTo>
                <a:cubicBezTo>
                  <a:pt x="2373" y="138"/>
                  <a:pt x="2220" y="1"/>
                  <a:pt x="206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524" name="Google Shape;9524;p97"/>
          <p:cNvGrpSpPr/>
          <p:nvPr/>
        </p:nvGrpSpPr>
        <p:grpSpPr>
          <a:xfrm>
            <a:off x="1263134" y="1804547"/>
            <a:ext cx="420475" cy="383055"/>
            <a:chOff x="1277409" y="1961347"/>
            <a:chExt cx="420475" cy="383055"/>
          </a:xfrm>
        </p:grpSpPr>
        <p:sp>
          <p:nvSpPr>
            <p:cNvPr id="9525" name="Google Shape;9525;p97"/>
            <p:cNvSpPr/>
            <p:nvPr/>
          </p:nvSpPr>
          <p:spPr>
            <a:xfrm>
              <a:off x="1293244" y="2187288"/>
              <a:ext cx="108848" cy="47531"/>
            </a:xfrm>
            <a:custGeom>
              <a:rect b="b" l="l" r="r" t="t"/>
              <a:pathLst>
                <a:path extrusionOk="0" h="1810" w="4145">
                  <a:moveTo>
                    <a:pt x="1" y="1"/>
                  </a:moveTo>
                  <a:cubicBezTo>
                    <a:pt x="144" y="1034"/>
                    <a:pt x="1025" y="1809"/>
                    <a:pt x="2077" y="1809"/>
                  </a:cubicBezTo>
                  <a:cubicBezTo>
                    <a:pt x="3120" y="1809"/>
                    <a:pt x="4011" y="1034"/>
                    <a:pt x="414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6" name="Google Shape;9526;p97"/>
            <p:cNvSpPr/>
            <p:nvPr/>
          </p:nvSpPr>
          <p:spPr>
            <a:xfrm>
              <a:off x="1349650" y="2040049"/>
              <a:ext cx="63129" cy="140832"/>
            </a:xfrm>
            <a:custGeom>
              <a:rect b="b" l="l" r="r" t="t"/>
              <a:pathLst>
                <a:path extrusionOk="0" h="5363" w="2404">
                  <a:moveTo>
                    <a:pt x="307" y="1"/>
                  </a:moveTo>
                  <a:cubicBezTo>
                    <a:pt x="156" y="1"/>
                    <a:pt x="1" y="138"/>
                    <a:pt x="73" y="325"/>
                  </a:cubicBezTo>
                  <a:lnTo>
                    <a:pt x="1882" y="5206"/>
                  </a:lnTo>
                  <a:cubicBezTo>
                    <a:pt x="1921" y="5315"/>
                    <a:pt x="2008" y="5362"/>
                    <a:pt x="2097" y="5362"/>
                  </a:cubicBezTo>
                  <a:cubicBezTo>
                    <a:pt x="2248" y="5362"/>
                    <a:pt x="2404" y="5226"/>
                    <a:pt x="2331" y="5033"/>
                  </a:cubicBezTo>
                  <a:lnTo>
                    <a:pt x="523" y="162"/>
                  </a:lnTo>
                  <a:cubicBezTo>
                    <a:pt x="484" y="49"/>
                    <a:pt x="396"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7" name="Google Shape;9527;p97"/>
            <p:cNvSpPr/>
            <p:nvPr/>
          </p:nvSpPr>
          <p:spPr>
            <a:xfrm>
              <a:off x="1562907" y="2041493"/>
              <a:ext cx="62499" cy="139441"/>
            </a:xfrm>
            <a:custGeom>
              <a:rect b="b" l="l" r="r" t="t"/>
              <a:pathLst>
                <a:path extrusionOk="0" h="5310" w="2380">
                  <a:moveTo>
                    <a:pt x="2073" y="1"/>
                  </a:moveTo>
                  <a:cubicBezTo>
                    <a:pt x="1986" y="1"/>
                    <a:pt x="1899" y="47"/>
                    <a:pt x="1857" y="155"/>
                  </a:cubicBezTo>
                  <a:lnTo>
                    <a:pt x="48" y="4978"/>
                  </a:lnTo>
                  <a:cubicBezTo>
                    <a:pt x="1" y="5103"/>
                    <a:pt x="68" y="5246"/>
                    <a:pt x="192" y="5294"/>
                  </a:cubicBezTo>
                  <a:cubicBezTo>
                    <a:pt x="219" y="5305"/>
                    <a:pt x="248" y="5310"/>
                    <a:pt x="276" y="5310"/>
                  </a:cubicBezTo>
                  <a:cubicBezTo>
                    <a:pt x="375" y="5310"/>
                    <a:pt x="468" y="5248"/>
                    <a:pt x="498" y="5151"/>
                  </a:cubicBezTo>
                  <a:lnTo>
                    <a:pt x="2307" y="327"/>
                  </a:lnTo>
                  <a:cubicBezTo>
                    <a:pt x="2380" y="139"/>
                    <a:pt x="2225" y="1"/>
                    <a:pt x="2073"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8" name="Google Shape;9528;p97"/>
            <p:cNvSpPr/>
            <p:nvPr/>
          </p:nvSpPr>
          <p:spPr>
            <a:xfrm>
              <a:off x="1624330" y="2041493"/>
              <a:ext cx="62919" cy="139309"/>
            </a:xfrm>
            <a:custGeom>
              <a:rect b="b" l="l" r="r" t="t"/>
              <a:pathLst>
                <a:path extrusionOk="0" h="5305" w="2396">
                  <a:moveTo>
                    <a:pt x="307" y="1"/>
                  </a:moveTo>
                  <a:cubicBezTo>
                    <a:pt x="155" y="1"/>
                    <a:pt x="0" y="139"/>
                    <a:pt x="73" y="327"/>
                  </a:cubicBezTo>
                  <a:lnTo>
                    <a:pt x="1872" y="5151"/>
                  </a:lnTo>
                  <a:cubicBezTo>
                    <a:pt x="1914" y="5259"/>
                    <a:pt x="2001" y="5305"/>
                    <a:pt x="2089" y="5305"/>
                  </a:cubicBezTo>
                  <a:cubicBezTo>
                    <a:pt x="2241" y="5305"/>
                    <a:pt x="2395" y="5167"/>
                    <a:pt x="2322" y="4978"/>
                  </a:cubicBezTo>
                  <a:lnTo>
                    <a:pt x="523" y="155"/>
                  </a:lnTo>
                  <a:cubicBezTo>
                    <a:pt x="481" y="47"/>
                    <a:pt x="394" y="1"/>
                    <a:pt x="3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29" name="Google Shape;9529;p97"/>
            <p:cNvSpPr/>
            <p:nvPr/>
          </p:nvSpPr>
          <p:spPr>
            <a:xfrm>
              <a:off x="1351725" y="2013106"/>
              <a:ext cx="129357" cy="40257"/>
            </a:xfrm>
            <a:custGeom>
              <a:rect b="b" l="l" r="r" t="t"/>
              <a:pathLst>
                <a:path extrusionOk="0" h="1533" w="4926">
                  <a:moveTo>
                    <a:pt x="4587" y="0"/>
                  </a:moveTo>
                  <a:cubicBezTo>
                    <a:pt x="4563" y="0"/>
                    <a:pt x="4538" y="4"/>
                    <a:pt x="4511" y="11"/>
                  </a:cubicBezTo>
                  <a:cubicBezTo>
                    <a:pt x="1334" y="882"/>
                    <a:pt x="1114" y="968"/>
                    <a:pt x="310" y="1045"/>
                  </a:cubicBezTo>
                  <a:cubicBezTo>
                    <a:pt x="0" y="1063"/>
                    <a:pt x="12" y="1524"/>
                    <a:pt x="320" y="1524"/>
                  </a:cubicBezTo>
                  <a:cubicBezTo>
                    <a:pt x="326" y="1524"/>
                    <a:pt x="332" y="1524"/>
                    <a:pt x="338" y="1523"/>
                  </a:cubicBezTo>
                  <a:lnTo>
                    <a:pt x="358" y="1533"/>
                  </a:lnTo>
                  <a:cubicBezTo>
                    <a:pt x="1200" y="1447"/>
                    <a:pt x="1439" y="1351"/>
                    <a:pt x="4645" y="470"/>
                  </a:cubicBezTo>
                  <a:cubicBezTo>
                    <a:pt x="4925" y="392"/>
                    <a:pt x="4845" y="0"/>
                    <a:pt x="45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0" name="Google Shape;9530;p97"/>
            <p:cNvSpPr/>
            <p:nvPr/>
          </p:nvSpPr>
          <p:spPr>
            <a:xfrm>
              <a:off x="1491191" y="2012344"/>
              <a:ext cx="133900" cy="41281"/>
            </a:xfrm>
            <a:custGeom>
              <a:rect b="b" l="l" r="r" t="t"/>
              <a:pathLst>
                <a:path extrusionOk="0" h="1572" w="5099">
                  <a:moveTo>
                    <a:pt x="341" y="1"/>
                  </a:moveTo>
                  <a:cubicBezTo>
                    <a:pt x="82" y="1"/>
                    <a:pt x="1" y="401"/>
                    <a:pt x="282" y="480"/>
                  </a:cubicBezTo>
                  <a:cubicBezTo>
                    <a:pt x="3631" y="1389"/>
                    <a:pt x="3861" y="1495"/>
                    <a:pt x="4741" y="1571"/>
                  </a:cubicBezTo>
                  <a:lnTo>
                    <a:pt x="4760" y="1571"/>
                  </a:lnTo>
                  <a:lnTo>
                    <a:pt x="4760" y="1562"/>
                  </a:lnTo>
                  <a:cubicBezTo>
                    <a:pt x="4767" y="1562"/>
                    <a:pt x="4773" y="1562"/>
                    <a:pt x="4779" y="1562"/>
                  </a:cubicBezTo>
                  <a:cubicBezTo>
                    <a:pt x="5077" y="1562"/>
                    <a:pt x="5099" y="1102"/>
                    <a:pt x="4780" y="1083"/>
                  </a:cubicBezTo>
                  <a:cubicBezTo>
                    <a:pt x="3957" y="1016"/>
                    <a:pt x="3765" y="930"/>
                    <a:pt x="415" y="11"/>
                  </a:cubicBezTo>
                  <a:cubicBezTo>
                    <a:pt x="389" y="4"/>
                    <a:pt x="364" y="1"/>
                    <a:pt x="34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1" name="Google Shape;9531;p97"/>
            <p:cNvSpPr/>
            <p:nvPr/>
          </p:nvSpPr>
          <p:spPr>
            <a:xfrm>
              <a:off x="1474700" y="1961347"/>
              <a:ext cx="25157" cy="32195"/>
            </a:xfrm>
            <a:custGeom>
              <a:rect b="b" l="l" r="r" t="t"/>
              <a:pathLst>
                <a:path extrusionOk="0" h="1226" w="958">
                  <a:moveTo>
                    <a:pt x="335" y="1"/>
                  </a:moveTo>
                  <a:cubicBezTo>
                    <a:pt x="153" y="1"/>
                    <a:pt x="0" y="154"/>
                    <a:pt x="0" y="336"/>
                  </a:cubicBezTo>
                  <a:lnTo>
                    <a:pt x="0" y="1226"/>
                  </a:lnTo>
                  <a:cubicBezTo>
                    <a:pt x="144" y="1149"/>
                    <a:pt x="307" y="1102"/>
                    <a:pt x="479" y="1102"/>
                  </a:cubicBezTo>
                  <a:cubicBezTo>
                    <a:pt x="642" y="1102"/>
                    <a:pt x="804" y="1140"/>
                    <a:pt x="957" y="1226"/>
                  </a:cubicBezTo>
                  <a:lnTo>
                    <a:pt x="957" y="336"/>
                  </a:lnTo>
                  <a:cubicBezTo>
                    <a:pt x="957" y="154"/>
                    <a:pt x="804"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2" name="Google Shape;9532;p97"/>
            <p:cNvSpPr/>
            <p:nvPr/>
          </p:nvSpPr>
          <p:spPr>
            <a:xfrm>
              <a:off x="1474700" y="2036503"/>
              <a:ext cx="24894" cy="259633"/>
            </a:xfrm>
            <a:custGeom>
              <a:rect b="b" l="l" r="r" t="t"/>
              <a:pathLst>
                <a:path extrusionOk="0" h="9887" w="948">
                  <a:moveTo>
                    <a:pt x="0" y="0"/>
                  </a:moveTo>
                  <a:lnTo>
                    <a:pt x="0" y="9887"/>
                  </a:lnTo>
                  <a:lnTo>
                    <a:pt x="948" y="9887"/>
                  </a:lnTo>
                  <a:lnTo>
                    <a:pt x="948" y="0"/>
                  </a:lnTo>
                  <a:cubicBezTo>
                    <a:pt x="799" y="82"/>
                    <a:pt x="637" y="123"/>
                    <a:pt x="474" y="123"/>
                  </a:cubicBezTo>
                  <a:cubicBezTo>
                    <a:pt x="311" y="123"/>
                    <a:pt x="149" y="82"/>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3" name="Google Shape;9533;p97"/>
            <p:cNvSpPr/>
            <p:nvPr/>
          </p:nvSpPr>
          <p:spPr>
            <a:xfrm>
              <a:off x="1474700" y="1961347"/>
              <a:ext cx="20877" cy="32195"/>
            </a:xfrm>
            <a:custGeom>
              <a:rect b="b" l="l" r="r" t="t"/>
              <a:pathLst>
                <a:path extrusionOk="0" h="1226" w="795">
                  <a:moveTo>
                    <a:pt x="326" y="1"/>
                  </a:moveTo>
                  <a:cubicBezTo>
                    <a:pt x="144" y="1"/>
                    <a:pt x="0" y="154"/>
                    <a:pt x="0" y="336"/>
                  </a:cubicBezTo>
                  <a:lnTo>
                    <a:pt x="0" y="1226"/>
                  </a:lnTo>
                  <a:cubicBezTo>
                    <a:pt x="144" y="1140"/>
                    <a:pt x="309" y="1097"/>
                    <a:pt x="475" y="1097"/>
                  </a:cubicBezTo>
                  <a:cubicBezTo>
                    <a:pt x="531" y="1097"/>
                    <a:pt x="587" y="1102"/>
                    <a:pt x="642" y="1111"/>
                  </a:cubicBezTo>
                  <a:lnTo>
                    <a:pt x="642" y="326"/>
                  </a:lnTo>
                  <a:cubicBezTo>
                    <a:pt x="642" y="221"/>
                    <a:pt x="699" y="116"/>
                    <a:pt x="795" y="58"/>
                  </a:cubicBezTo>
                  <a:cubicBezTo>
                    <a:pt x="737" y="20"/>
                    <a:pt x="680" y="1"/>
                    <a:pt x="62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4" name="Google Shape;9534;p97"/>
            <p:cNvSpPr/>
            <p:nvPr/>
          </p:nvSpPr>
          <p:spPr>
            <a:xfrm>
              <a:off x="1474700" y="2036503"/>
              <a:ext cx="16596" cy="259633"/>
            </a:xfrm>
            <a:custGeom>
              <a:rect b="b" l="l" r="r" t="t"/>
              <a:pathLst>
                <a:path extrusionOk="0" h="9887" w="632">
                  <a:moveTo>
                    <a:pt x="0" y="0"/>
                  </a:moveTo>
                  <a:lnTo>
                    <a:pt x="0" y="9887"/>
                  </a:lnTo>
                  <a:lnTo>
                    <a:pt x="632" y="9887"/>
                  </a:lnTo>
                  <a:lnTo>
                    <a:pt x="632" y="115"/>
                  </a:lnTo>
                  <a:cubicBezTo>
                    <a:pt x="584" y="115"/>
                    <a:pt x="527" y="125"/>
                    <a:pt x="479" y="125"/>
                  </a:cubicBezTo>
                  <a:cubicBezTo>
                    <a:pt x="307" y="125"/>
                    <a:pt x="144" y="77"/>
                    <a:pt x="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5" name="Google Shape;9535;p97"/>
            <p:cNvSpPr/>
            <p:nvPr/>
          </p:nvSpPr>
          <p:spPr>
            <a:xfrm>
              <a:off x="1551852" y="2161921"/>
              <a:ext cx="145796" cy="25393"/>
            </a:xfrm>
            <a:custGeom>
              <a:rect b="b" l="l" r="r" t="t"/>
              <a:pathLst>
                <a:path extrusionOk="0" h="967" w="5552">
                  <a:moveTo>
                    <a:pt x="412" y="0"/>
                  </a:moveTo>
                  <a:cubicBezTo>
                    <a:pt x="182" y="0"/>
                    <a:pt x="0" y="182"/>
                    <a:pt x="0" y="402"/>
                  </a:cubicBezTo>
                  <a:lnTo>
                    <a:pt x="0" y="565"/>
                  </a:lnTo>
                  <a:cubicBezTo>
                    <a:pt x="0" y="785"/>
                    <a:pt x="182" y="967"/>
                    <a:pt x="412" y="967"/>
                  </a:cubicBezTo>
                  <a:lnTo>
                    <a:pt x="5149" y="967"/>
                  </a:lnTo>
                  <a:cubicBezTo>
                    <a:pt x="5369" y="967"/>
                    <a:pt x="5551" y="785"/>
                    <a:pt x="5551" y="565"/>
                  </a:cubicBezTo>
                  <a:lnTo>
                    <a:pt x="5551" y="402"/>
                  </a:lnTo>
                  <a:cubicBezTo>
                    <a:pt x="5551" y="182"/>
                    <a:pt x="5369"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6" name="Google Shape;9536;p97"/>
            <p:cNvSpPr/>
            <p:nvPr/>
          </p:nvSpPr>
          <p:spPr>
            <a:xfrm>
              <a:off x="1551852" y="2166175"/>
              <a:ext cx="146032" cy="21139"/>
            </a:xfrm>
            <a:custGeom>
              <a:rect b="b" l="l" r="r" t="t"/>
              <a:pathLst>
                <a:path extrusionOk="0" h="805" w="5561">
                  <a:moveTo>
                    <a:pt x="87" y="1"/>
                  </a:moveTo>
                  <a:cubicBezTo>
                    <a:pt x="29" y="68"/>
                    <a:pt x="0" y="154"/>
                    <a:pt x="0" y="240"/>
                  </a:cubicBezTo>
                  <a:lnTo>
                    <a:pt x="0" y="393"/>
                  </a:lnTo>
                  <a:cubicBezTo>
                    <a:pt x="0" y="623"/>
                    <a:pt x="182" y="805"/>
                    <a:pt x="412" y="805"/>
                  </a:cubicBezTo>
                  <a:lnTo>
                    <a:pt x="5149" y="805"/>
                  </a:lnTo>
                  <a:cubicBezTo>
                    <a:pt x="5379" y="805"/>
                    <a:pt x="5561" y="623"/>
                    <a:pt x="5561" y="393"/>
                  </a:cubicBezTo>
                  <a:lnTo>
                    <a:pt x="5561" y="240"/>
                  </a:lnTo>
                  <a:cubicBezTo>
                    <a:pt x="5561" y="154"/>
                    <a:pt x="5532" y="68"/>
                    <a:pt x="5475" y="1"/>
                  </a:cubicBezTo>
                  <a:cubicBezTo>
                    <a:pt x="5398" y="96"/>
                    <a:pt x="5283" y="163"/>
                    <a:pt x="5149" y="163"/>
                  </a:cubicBezTo>
                  <a:lnTo>
                    <a:pt x="412" y="163"/>
                  </a:lnTo>
                  <a:cubicBezTo>
                    <a:pt x="278" y="163"/>
                    <a:pt x="163" y="96"/>
                    <a:pt x="8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7" name="Google Shape;9537;p97"/>
            <p:cNvSpPr/>
            <p:nvPr/>
          </p:nvSpPr>
          <p:spPr>
            <a:xfrm>
              <a:off x="1572965" y="2187288"/>
              <a:ext cx="108848" cy="47531"/>
            </a:xfrm>
            <a:custGeom>
              <a:rect b="b" l="l" r="r" t="t"/>
              <a:pathLst>
                <a:path extrusionOk="0" h="1810" w="4145">
                  <a:moveTo>
                    <a:pt x="0" y="1"/>
                  </a:moveTo>
                  <a:cubicBezTo>
                    <a:pt x="144" y="1034"/>
                    <a:pt x="1024" y="1809"/>
                    <a:pt x="2077" y="1809"/>
                  </a:cubicBezTo>
                  <a:cubicBezTo>
                    <a:pt x="3120" y="1809"/>
                    <a:pt x="4010" y="1034"/>
                    <a:pt x="4144"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8" name="Google Shape;9538;p97"/>
            <p:cNvSpPr/>
            <p:nvPr/>
          </p:nvSpPr>
          <p:spPr>
            <a:xfrm>
              <a:off x="1293244" y="2187288"/>
              <a:ext cx="67121" cy="47531"/>
            </a:xfrm>
            <a:custGeom>
              <a:rect b="b" l="l" r="r" t="t"/>
              <a:pathLst>
                <a:path extrusionOk="0" h="1810" w="2556">
                  <a:moveTo>
                    <a:pt x="1" y="1"/>
                  </a:moveTo>
                  <a:cubicBezTo>
                    <a:pt x="149" y="1059"/>
                    <a:pt x="1048" y="1810"/>
                    <a:pt x="2067" y="1810"/>
                  </a:cubicBezTo>
                  <a:cubicBezTo>
                    <a:pt x="2228" y="1810"/>
                    <a:pt x="2392" y="1791"/>
                    <a:pt x="2556" y="1752"/>
                  </a:cubicBezTo>
                  <a:cubicBezTo>
                    <a:pt x="1714"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39" name="Google Shape;9539;p97"/>
            <p:cNvSpPr/>
            <p:nvPr/>
          </p:nvSpPr>
          <p:spPr>
            <a:xfrm>
              <a:off x="1572965" y="2187288"/>
              <a:ext cx="67121" cy="47531"/>
            </a:xfrm>
            <a:custGeom>
              <a:rect b="b" l="l" r="r" t="t"/>
              <a:pathLst>
                <a:path extrusionOk="0" h="1810" w="2556">
                  <a:moveTo>
                    <a:pt x="0" y="1"/>
                  </a:moveTo>
                  <a:cubicBezTo>
                    <a:pt x="141" y="1059"/>
                    <a:pt x="1045" y="1810"/>
                    <a:pt x="2066" y="1810"/>
                  </a:cubicBezTo>
                  <a:cubicBezTo>
                    <a:pt x="2227" y="1810"/>
                    <a:pt x="2391" y="1791"/>
                    <a:pt x="2556" y="1752"/>
                  </a:cubicBezTo>
                  <a:cubicBezTo>
                    <a:pt x="1713" y="1551"/>
                    <a:pt x="1082" y="862"/>
                    <a:pt x="9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0" name="Google Shape;9540;p97"/>
            <p:cNvSpPr/>
            <p:nvPr/>
          </p:nvSpPr>
          <p:spPr>
            <a:xfrm>
              <a:off x="1333211" y="2029466"/>
              <a:ext cx="34191" cy="33954"/>
            </a:xfrm>
            <a:custGeom>
              <a:rect b="b" l="l" r="r" t="t"/>
              <a:pathLst>
                <a:path extrusionOk="0" h="1293" w="1302">
                  <a:moveTo>
                    <a:pt x="651" y="1"/>
                  </a:moveTo>
                  <a:cubicBezTo>
                    <a:pt x="297" y="1"/>
                    <a:pt x="0" y="288"/>
                    <a:pt x="0" y="651"/>
                  </a:cubicBezTo>
                  <a:cubicBezTo>
                    <a:pt x="0" y="1005"/>
                    <a:pt x="297" y="1293"/>
                    <a:pt x="651" y="1293"/>
                  </a:cubicBezTo>
                  <a:cubicBezTo>
                    <a:pt x="1005" y="1293"/>
                    <a:pt x="1302" y="1005"/>
                    <a:pt x="1302" y="651"/>
                  </a:cubicBezTo>
                  <a:cubicBezTo>
                    <a:pt x="1302" y="288"/>
                    <a:pt x="1005" y="1"/>
                    <a:pt x="651"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1" name="Google Shape;9541;p97"/>
            <p:cNvSpPr/>
            <p:nvPr/>
          </p:nvSpPr>
          <p:spPr>
            <a:xfrm>
              <a:off x="1607891" y="2029466"/>
              <a:ext cx="33954" cy="33954"/>
            </a:xfrm>
            <a:custGeom>
              <a:rect b="b" l="l" r="r" t="t"/>
              <a:pathLst>
                <a:path extrusionOk="0" h="1293" w="1293">
                  <a:moveTo>
                    <a:pt x="642" y="1"/>
                  </a:moveTo>
                  <a:cubicBezTo>
                    <a:pt x="288" y="1"/>
                    <a:pt x="1" y="288"/>
                    <a:pt x="1" y="651"/>
                  </a:cubicBezTo>
                  <a:cubicBezTo>
                    <a:pt x="1" y="1005"/>
                    <a:pt x="288" y="1293"/>
                    <a:pt x="642" y="1293"/>
                  </a:cubicBezTo>
                  <a:cubicBezTo>
                    <a:pt x="1005" y="1293"/>
                    <a:pt x="1293" y="1005"/>
                    <a:pt x="1293" y="651"/>
                  </a:cubicBezTo>
                  <a:cubicBezTo>
                    <a:pt x="1293" y="288"/>
                    <a:pt x="1005" y="1"/>
                    <a:pt x="642"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2" name="Google Shape;9542;p97"/>
            <p:cNvSpPr/>
            <p:nvPr/>
          </p:nvSpPr>
          <p:spPr>
            <a:xfrm>
              <a:off x="1428456" y="2293589"/>
              <a:ext cx="117382" cy="27941"/>
            </a:xfrm>
            <a:custGeom>
              <a:rect b="b" l="l" r="r" t="t"/>
              <a:pathLst>
                <a:path extrusionOk="0" h="1064" w="4470">
                  <a:moveTo>
                    <a:pt x="402" y="1"/>
                  </a:moveTo>
                  <a:cubicBezTo>
                    <a:pt x="182" y="1"/>
                    <a:pt x="0" y="183"/>
                    <a:pt x="0" y="403"/>
                  </a:cubicBezTo>
                  <a:lnTo>
                    <a:pt x="0" y="1063"/>
                  </a:lnTo>
                  <a:lnTo>
                    <a:pt x="4470" y="1063"/>
                  </a:lnTo>
                  <a:lnTo>
                    <a:pt x="4470" y="403"/>
                  </a:lnTo>
                  <a:cubicBezTo>
                    <a:pt x="4470" y="183"/>
                    <a:pt x="4288" y="1"/>
                    <a:pt x="40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3" name="Google Shape;9543;p97"/>
            <p:cNvSpPr/>
            <p:nvPr/>
          </p:nvSpPr>
          <p:spPr>
            <a:xfrm>
              <a:off x="1428456" y="2302150"/>
              <a:ext cx="117382" cy="19380"/>
            </a:xfrm>
            <a:custGeom>
              <a:rect b="b" l="l" r="r" t="t"/>
              <a:pathLst>
                <a:path extrusionOk="0" h="738" w="4470">
                  <a:moveTo>
                    <a:pt x="10" y="0"/>
                  </a:moveTo>
                  <a:cubicBezTo>
                    <a:pt x="0" y="19"/>
                    <a:pt x="0" y="48"/>
                    <a:pt x="0" y="77"/>
                  </a:cubicBezTo>
                  <a:lnTo>
                    <a:pt x="0" y="737"/>
                  </a:lnTo>
                  <a:lnTo>
                    <a:pt x="4470" y="737"/>
                  </a:lnTo>
                  <a:lnTo>
                    <a:pt x="4470" y="77"/>
                  </a:lnTo>
                  <a:cubicBezTo>
                    <a:pt x="4470" y="48"/>
                    <a:pt x="4470" y="19"/>
                    <a:pt x="4460"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4" name="Google Shape;9544;p97"/>
            <p:cNvSpPr/>
            <p:nvPr/>
          </p:nvSpPr>
          <p:spPr>
            <a:xfrm>
              <a:off x="1414381" y="2318982"/>
              <a:ext cx="146032" cy="25420"/>
            </a:xfrm>
            <a:custGeom>
              <a:rect b="b" l="l" r="r" t="t"/>
              <a:pathLst>
                <a:path extrusionOk="0" h="968" w="5561">
                  <a:moveTo>
                    <a:pt x="412" y="0"/>
                  </a:moveTo>
                  <a:cubicBezTo>
                    <a:pt x="182" y="0"/>
                    <a:pt x="0" y="182"/>
                    <a:pt x="0" y="402"/>
                  </a:cubicBezTo>
                  <a:lnTo>
                    <a:pt x="0" y="565"/>
                  </a:lnTo>
                  <a:cubicBezTo>
                    <a:pt x="0" y="785"/>
                    <a:pt x="182" y="967"/>
                    <a:pt x="412" y="967"/>
                  </a:cubicBezTo>
                  <a:lnTo>
                    <a:pt x="5149" y="967"/>
                  </a:lnTo>
                  <a:cubicBezTo>
                    <a:pt x="5369" y="967"/>
                    <a:pt x="5551" y="785"/>
                    <a:pt x="5561" y="565"/>
                  </a:cubicBezTo>
                  <a:lnTo>
                    <a:pt x="5561" y="402"/>
                  </a:lnTo>
                  <a:cubicBezTo>
                    <a:pt x="5551" y="182"/>
                    <a:pt x="5369" y="0"/>
                    <a:pt x="514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5" name="Google Shape;9545;p97"/>
            <p:cNvSpPr/>
            <p:nvPr/>
          </p:nvSpPr>
          <p:spPr>
            <a:xfrm>
              <a:off x="1414381" y="2323263"/>
              <a:ext cx="146032" cy="21139"/>
            </a:xfrm>
            <a:custGeom>
              <a:rect b="b" l="l" r="r" t="t"/>
              <a:pathLst>
                <a:path extrusionOk="0" h="805" w="5561">
                  <a:moveTo>
                    <a:pt x="87" y="0"/>
                  </a:moveTo>
                  <a:cubicBezTo>
                    <a:pt x="29" y="67"/>
                    <a:pt x="0" y="153"/>
                    <a:pt x="0" y="239"/>
                  </a:cubicBezTo>
                  <a:lnTo>
                    <a:pt x="0" y="393"/>
                  </a:lnTo>
                  <a:cubicBezTo>
                    <a:pt x="0" y="622"/>
                    <a:pt x="182" y="804"/>
                    <a:pt x="412" y="804"/>
                  </a:cubicBezTo>
                  <a:lnTo>
                    <a:pt x="5149" y="804"/>
                  </a:lnTo>
                  <a:cubicBezTo>
                    <a:pt x="5379" y="804"/>
                    <a:pt x="5561" y="622"/>
                    <a:pt x="5561" y="393"/>
                  </a:cubicBezTo>
                  <a:lnTo>
                    <a:pt x="5561" y="239"/>
                  </a:lnTo>
                  <a:cubicBezTo>
                    <a:pt x="5561" y="153"/>
                    <a:pt x="5532" y="67"/>
                    <a:pt x="5475" y="0"/>
                  </a:cubicBezTo>
                  <a:cubicBezTo>
                    <a:pt x="5398" y="105"/>
                    <a:pt x="5274" y="163"/>
                    <a:pt x="5149" y="163"/>
                  </a:cubicBezTo>
                  <a:lnTo>
                    <a:pt x="412" y="163"/>
                  </a:lnTo>
                  <a:cubicBezTo>
                    <a:pt x="278" y="163"/>
                    <a:pt x="163" y="105"/>
                    <a:pt x="87"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6" name="Google Shape;9546;p97"/>
            <p:cNvSpPr/>
            <p:nvPr/>
          </p:nvSpPr>
          <p:spPr>
            <a:xfrm>
              <a:off x="1462384" y="1990260"/>
              <a:ext cx="49526" cy="49526"/>
            </a:xfrm>
            <a:custGeom>
              <a:rect b="b" l="l" r="r" t="t"/>
              <a:pathLst>
                <a:path extrusionOk="0" h="1886" w="1886">
                  <a:moveTo>
                    <a:pt x="938" y="1"/>
                  </a:moveTo>
                  <a:cubicBezTo>
                    <a:pt x="421" y="1"/>
                    <a:pt x="0" y="422"/>
                    <a:pt x="0" y="938"/>
                  </a:cubicBezTo>
                  <a:cubicBezTo>
                    <a:pt x="0" y="1465"/>
                    <a:pt x="421" y="1886"/>
                    <a:pt x="938" y="1886"/>
                  </a:cubicBezTo>
                  <a:cubicBezTo>
                    <a:pt x="1465" y="1886"/>
                    <a:pt x="1886" y="1465"/>
                    <a:pt x="1886" y="938"/>
                  </a:cubicBezTo>
                  <a:cubicBezTo>
                    <a:pt x="1886" y="422"/>
                    <a:pt x="1465" y="1"/>
                    <a:pt x="938"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7" name="Google Shape;9547;p97"/>
            <p:cNvSpPr/>
            <p:nvPr/>
          </p:nvSpPr>
          <p:spPr>
            <a:xfrm>
              <a:off x="1333211" y="2029571"/>
              <a:ext cx="29674" cy="33980"/>
            </a:xfrm>
            <a:custGeom>
              <a:rect b="b" l="l" r="r" t="t"/>
              <a:pathLst>
                <a:path extrusionOk="0" h="1294" w="1130">
                  <a:moveTo>
                    <a:pt x="654" y="1"/>
                  </a:moveTo>
                  <a:cubicBezTo>
                    <a:pt x="322" y="1"/>
                    <a:pt x="0" y="255"/>
                    <a:pt x="0" y="647"/>
                  </a:cubicBezTo>
                  <a:cubicBezTo>
                    <a:pt x="0" y="1040"/>
                    <a:pt x="322" y="1294"/>
                    <a:pt x="654" y="1294"/>
                  </a:cubicBezTo>
                  <a:cubicBezTo>
                    <a:pt x="824" y="1294"/>
                    <a:pt x="997" y="1227"/>
                    <a:pt x="1130" y="1078"/>
                  </a:cubicBezTo>
                  <a:cubicBezTo>
                    <a:pt x="1024" y="963"/>
                    <a:pt x="967" y="810"/>
                    <a:pt x="967" y="647"/>
                  </a:cubicBezTo>
                  <a:cubicBezTo>
                    <a:pt x="967" y="485"/>
                    <a:pt x="1024" y="331"/>
                    <a:pt x="1130" y="217"/>
                  </a:cubicBezTo>
                  <a:cubicBezTo>
                    <a:pt x="997" y="67"/>
                    <a:pt x="824" y="1"/>
                    <a:pt x="65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8" name="Google Shape;9548;p97"/>
            <p:cNvSpPr/>
            <p:nvPr/>
          </p:nvSpPr>
          <p:spPr>
            <a:xfrm>
              <a:off x="1607891" y="2029571"/>
              <a:ext cx="29674" cy="33980"/>
            </a:xfrm>
            <a:custGeom>
              <a:rect b="b" l="l" r="r" t="t"/>
              <a:pathLst>
                <a:path extrusionOk="0" h="1294" w="1130">
                  <a:moveTo>
                    <a:pt x="650" y="1"/>
                  </a:moveTo>
                  <a:cubicBezTo>
                    <a:pt x="319" y="1"/>
                    <a:pt x="1" y="255"/>
                    <a:pt x="1" y="647"/>
                  </a:cubicBezTo>
                  <a:cubicBezTo>
                    <a:pt x="1" y="1040"/>
                    <a:pt x="319" y="1294"/>
                    <a:pt x="650" y="1294"/>
                  </a:cubicBezTo>
                  <a:cubicBezTo>
                    <a:pt x="820" y="1294"/>
                    <a:pt x="994" y="1227"/>
                    <a:pt x="1130" y="1078"/>
                  </a:cubicBezTo>
                  <a:cubicBezTo>
                    <a:pt x="1025" y="963"/>
                    <a:pt x="967" y="810"/>
                    <a:pt x="967" y="647"/>
                  </a:cubicBezTo>
                  <a:cubicBezTo>
                    <a:pt x="967" y="485"/>
                    <a:pt x="1025" y="331"/>
                    <a:pt x="1130" y="217"/>
                  </a:cubicBezTo>
                  <a:cubicBezTo>
                    <a:pt x="994" y="67"/>
                    <a:pt x="820" y="1"/>
                    <a:pt x="65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49" name="Google Shape;9549;p97"/>
            <p:cNvSpPr/>
            <p:nvPr/>
          </p:nvSpPr>
          <p:spPr>
            <a:xfrm>
              <a:off x="1462384" y="1990286"/>
              <a:ext cx="37473" cy="49763"/>
            </a:xfrm>
            <a:custGeom>
              <a:rect b="b" l="l" r="r" t="t"/>
              <a:pathLst>
                <a:path extrusionOk="0" h="1895" w="1427">
                  <a:moveTo>
                    <a:pt x="948" y="1"/>
                  </a:moveTo>
                  <a:cubicBezTo>
                    <a:pt x="454" y="1"/>
                    <a:pt x="0" y="397"/>
                    <a:pt x="0" y="947"/>
                  </a:cubicBezTo>
                  <a:cubicBezTo>
                    <a:pt x="0" y="1502"/>
                    <a:pt x="451" y="1895"/>
                    <a:pt x="944" y="1895"/>
                  </a:cubicBezTo>
                  <a:cubicBezTo>
                    <a:pt x="1105" y="1895"/>
                    <a:pt x="1271" y="1853"/>
                    <a:pt x="1426" y="1760"/>
                  </a:cubicBezTo>
                  <a:cubicBezTo>
                    <a:pt x="1139" y="1588"/>
                    <a:pt x="967" y="1282"/>
                    <a:pt x="967" y="947"/>
                  </a:cubicBezTo>
                  <a:cubicBezTo>
                    <a:pt x="967" y="612"/>
                    <a:pt x="1139" y="306"/>
                    <a:pt x="1426" y="134"/>
                  </a:cubicBezTo>
                  <a:cubicBezTo>
                    <a:pt x="1272" y="42"/>
                    <a:pt x="1108" y="1"/>
                    <a:pt x="94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0" name="Google Shape;9550;p97"/>
            <p:cNvSpPr/>
            <p:nvPr/>
          </p:nvSpPr>
          <p:spPr>
            <a:xfrm>
              <a:off x="1277409" y="2161921"/>
              <a:ext cx="145796" cy="25393"/>
            </a:xfrm>
            <a:custGeom>
              <a:rect b="b" l="l" r="r" t="t"/>
              <a:pathLst>
                <a:path extrusionOk="0" h="967" w="5552">
                  <a:moveTo>
                    <a:pt x="403" y="0"/>
                  </a:moveTo>
                  <a:cubicBezTo>
                    <a:pt x="182" y="0"/>
                    <a:pt x="1" y="182"/>
                    <a:pt x="1" y="402"/>
                  </a:cubicBezTo>
                  <a:lnTo>
                    <a:pt x="1" y="565"/>
                  </a:lnTo>
                  <a:cubicBezTo>
                    <a:pt x="1" y="785"/>
                    <a:pt x="182" y="967"/>
                    <a:pt x="403" y="967"/>
                  </a:cubicBezTo>
                  <a:lnTo>
                    <a:pt x="5149" y="967"/>
                  </a:lnTo>
                  <a:cubicBezTo>
                    <a:pt x="5370" y="967"/>
                    <a:pt x="5551" y="785"/>
                    <a:pt x="5551" y="565"/>
                  </a:cubicBezTo>
                  <a:lnTo>
                    <a:pt x="5551" y="402"/>
                  </a:lnTo>
                  <a:cubicBezTo>
                    <a:pt x="5551" y="182"/>
                    <a:pt x="5370" y="0"/>
                    <a:pt x="514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1" name="Google Shape;9551;p97"/>
            <p:cNvSpPr/>
            <p:nvPr/>
          </p:nvSpPr>
          <p:spPr>
            <a:xfrm>
              <a:off x="1277409" y="2166175"/>
              <a:ext cx="145796" cy="21139"/>
            </a:xfrm>
            <a:custGeom>
              <a:rect b="b" l="l" r="r" t="t"/>
              <a:pathLst>
                <a:path extrusionOk="0" h="805" w="5552">
                  <a:moveTo>
                    <a:pt x="77" y="1"/>
                  </a:moveTo>
                  <a:cubicBezTo>
                    <a:pt x="29" y="68"/>
                    <a:pt x="1" y="154"/>
                    <a:pt x="1" y="240"/>
                  </a:cubicBezTo>
                  <a:lnTo>
                    <a:pt x="1" y="393"/>
                  </a:lnTo>
                  <a:cubicBezTo>
                    <a:pt x="1" y="623"/>
                    <a:pt x="182" y="805"/>
                    <a:pt x="403" y="805"/>
                  </a:cubicBezTo>
                  <a:lnTo>
                    <a:pt x="5149" y="805"/>
                  </a:lnTo>
                  <a:cubicBezTo>
                    <a:pt x="5370" y="805"/>
                    <a:pt x="5551" y="623"/>
                    <a:pt x="5551" y="393"/>
                  </a:cubicBezTo>
                  <a:lnTo>
                    <a:pt x="5551" y="240"/>
                  </a:lnTo>
                  <a:cubicBezTo>
                    <a:pt x="5551" y="154"/>
                    <a:pt x="5523" y="68"/>
                    <a:pt x="5475" y="1"/>
                  </a:cubicBezTo>
                  <a:cubicBezTo>
                    <a:pt x="5398" y="96"/>
                    <a:pt x="5274" y="163"/>
                    <a:pt x="5149" y="163"/>
                  </a:cubicBezTo>
                  <a:lnTo>
                    <a:pt x="403" y="163"/>
                  </a:lnTo>
                  <a:cubicBezTo>
                    <a:pt x="278" y="163"/>
                    <a:pt x="154" y="96"/>
                    <a:pt x="7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52" name="Google Shape;9552;p97"/>
          <p:cNvGrpSpPr/>
          <p:nvPr/>
        </p:nvGrpSpPr>
        <p:grpSpPr>
          <a:xfrm>
            <a:off x="2200800" y="2276019"/>
            <a:ext cx="380008" cy="351648"/>
            <a:chOff x="2215075" y="2432819"/>
            <a:chExt cx="380008" cy="351648"/>
          </a:xfrm>
        </p:grpSpPr>
        <p:sp>
          <p:nvSpPr>
            <p:cNvPr id="9553" name="Google Shape;9553;p97"/>
            <p:cNvSpPr/>
            <p:nvPr/>
          </p:nvSpPr>
          <p:spPr>
            <a:xfrm>
              <a:off x="2339311" y="2615536"/>
              <a:ext cx="124499" cy="104725"/>
            </a:xfrm>
            <a:custGeom>
              <a:rect b="b" l="l" r="r" t="t"/>
              <a:pathLst>
                <a:path extrusionOk="0" h="3988" w="4741">
                  <a:moveTo>
                    <a:pt x="2371" y="0"/>
                  </a:moveTo>
                  <a:cubicBezTo>
                    <a:pt x="2246" y="0"/>
                    <a:pt x="2141" y="96"/>
                    <a:pt x="2141" y="230"/>
                  </a:cubicBezTo>
                  <a:lnTo>
                    <a:pt x="2141" y="2441"/>
                  </a:lnTo>
                  <a:lnTo>
                    <a:pt x="227" y="3551"/>
                  </a:lnTo>
                  <a:cubicBezTo>
                    <a:pt x="1" y="3680"/>
                    <a:pt x="129" y="3987"/>
                    <a:pt x="336" y="3987"/>
                  </a:cubicBezTo>
                  <a:cubicBezTo>
                    <a:pt x="374" y="3987"/>
                    <a:pt x="415" y="3977"/>
                    <a:pt x="457" y="3953"/>
                  </a:cubicBezTo>
                  <a:lnTo>
                    <a:pt x="2371" y="2843"/>
                  </a:lnTo>
                  <a:lnTo>
                    <a:pt x="4285" y="3953"/>
                  </a:lnTo>
                  <a:cubicBezTo>
                    <a:pt x="4326" y="3977"/>
                    <a:pt x="4367" y="3987"/>
                    <a:pt x="4405" y="3987"/>
                  </a:cubicBezTo>
                  <a:cubicBezTo>
                    <a:pt x="4612" y="3987"/>
                    <a:pt x="4741" y="3680"/>
                    <a:pt x="4514" y="3551"/>
                  </a:cubicBezTo>
                  <a:lnTo>
                    <a:pt x="2600" y="2441"/>
                  </a:lnTo>
                  <a:lnTo>
                    <a:pt x="2600" y="230"/>
                  </a:lnTo>
                  <a:cubicBezTo>
                    <a:pt x="2600" y="96"/>
                    <a:pt x="2495" y="0"/>
                    <a:pt x="237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4" name="Google Shape;9554;p97"/>
            <p:cNvSpPr/>
            <p:nvPr/>
          </p:nvSpPr>
          <p:spPr>
            <a:xfrm>
              <a:off x="2472659" y="2719841"/>
              <a:ext cx="122424" cy="64626"/>
            </a:xfrm>
            <a:custGeom>
              <a:rect b="b" l="l" r="r" t="t"/>
              <a:pathLst>
                <a:path extrusionOk="0" h="2461" w="4662">
                  <a:moveTo>
                    <a:pt x="1772" y="0"/>
                  </a:moveTo>
                  <a:lnTo>
                    <a:pt x="709" y="431"/>
                  </a:lnTo>
                  <a:cubicBezTo>
                    <a:pt x="613" y="469"/>
                    <a:pt x="508" y="526"/>
                    <a:pt x="422" y="593"/>
                  </a:cubicBezTo>
                  <a:lnTo>
                    <a:pt x="403" y="613"/>
                  </a:lnTo>
                  <a:lnTo>
                    <a:pt x="384" y="632"/>
                  </a:lnTo>
                  <a:lnTo>
                    <a:pt x="374" y="641"/>
                  </a:lnTo>
                  <a:lnTo>
                    <a:pt x="346" y="660"/>
                  </a:lnTo>
                  <a:cubicBezTo>
                    <a:pt x="154" y="852"/>
                    <a:pt x="39" y="1101"/>
                    <a:pt x="1" y="1359"/>
                  </a:cubicBezTo>
                  <a:lnTo>
                    <a:pt x="1" y="1407"/>
                  </a:lnTo>
                  <a:lnTo>
                    <a:pt x="1" y="1426"/>
                  </a:lnTo>
                  <a:lnTo>
                    <a:pt x="1" y="1455"/>
                  </a:lnTo>
                  <a:lnTo>
                    <a:pt x="1" y="1483"/>
                  </a:lnTo>
                  <a:lnTo>
                    <a:pt x="1" y="1493"/>
                  </a:lnTo>
                  <a:lnTo>
                    <a:pt x="1" y="1550"/>
                  </a:lnTo>
                  <a:lnTo>
                    <a:pt x="1" y="1713"/>
                  </a:lnTo>
                  <a:lnTo>
                    <a:pt x="1" y="2239"/>
                  </a:lnTo>
                  <a:cubicBezTo>
                    <a:pt x="10" y="2367"/>
                    <a:pt x="115" y="2460"/>
                    <a:pt x="241" y="2460"/>
                  </a:cubicBezTo>
                  <a:cubicBezTo>
                    <a:pt x="247" y="2460"/>
                    <a:pt x="253" y="2460"/>
                    <a:pt x="259" y="2460"/>
                  </a:cubicBezTo>
                  <a:lnTo>
                    <a:pt x="4403" y="2460"/>
                  </a:lnTo>
                  <a:cubicBezTo>
                    <a:pt x="4410" y="2460"/>
                    <a:pt x="4416" y="2460"/>
                    <a:pt x="4422" y="2460"/>
                  </a:cubicBezTo>
                  <a:cubicBezTo>
                    <a:pt x="4548" y="2460"/>
                    <a:pt x="4653" y="2367"/>
                    <a:pt x="4662" y="2239"/>
                  </a:cubicBezTo>
                  <a:lnTo>
                    <a:pt x="4662" y="1723"/>
                  </a:lnTo>
                  <a:lnTo>
                    <a:pt x="4662" y="1550"/>
                  </a:lnTo>
                  <a:lnTo>
                    <a:pt x="4623" y="1550"/>
                  </a:lnTo>
                  <a:lnTo>
                    <a:pt x="4623" y="1493"/>
                  </a:lnTo>
                  <a:lnTo>
                    <a:pt x="4623" y="1483"/>
                  </a:lnTo>
                  <a:lnTo>
                    <a:pt x="4623" y="1455"/>
                  </a:lnTo>
                  <a:lnTo>
                    <a:pt x="4623" y="1426"/>
                  </a:lnTo>
                  <a:lnTo>
                    <a:pt x="4623" y="1407"/>
                  </a:lnTo>
                  <a:lnTo>
                    <a:pt x="4623" y="1359"/>
                  </a:lnTo>
                  <a:cubicBezTo>
                    <a:pt x="4585" y="1101"/>
                    <a:pt x="4470" y="852"/>
                    <a:pt x="4279" y="660"/>
                  </a:cubicBezTo>
                  <a:lnTo>
                    <a:pt x="4250" y="641"/>
                  </a:lnTo>
                  <a:lnTo>
                    <a:pt x="4241" y="632"/>
                  </a:lnTo>
                  <a:lnTo>
                    <a:pt x="4221" y="613"/>
                  </a:lnTo>
                  <a:lnTo>
                    <a:pt x="4193" y="593"/>
                  </a:lnTo>
                  <a:cubicBezTo>
                    <a:pt x="4116" y="526"/>
                    <a:pt x="4011" y="469"/>
                    <a:pt x="3906" y="431"/>
                  </a:cubicBezTo>
                  <a:lnTo>
                    <a:pt x="2853" y="0"/>
                  </a:lnTo>
                  <a:lnTo>
                    <a:pt x="2585" y="278"/>
                  </a:lnTo>
                  <a:lnTo>
                    <a:pt x="2307" y="546"/>
                  </a:lnTo>
                  <a:lnTo>
                    <a:pt x="2039" y="278"/>
                  </a:lnTo>
                  <a:lnTo>
                    <a:pt x="1772"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5" name="Google Shape;9555;p97"/>
            <p:cNvSpPr/>
            <p:nvPr/>
          </p:nvSpPr>
          <p:spPr>
            <a:xfrm>
              <a:off x="2471162" y="2720078"/>
              <a:ext cx="50052" cy="64390"/>
            </a:xfrm>
            <a:custGeom>
              <a:rect b="b" l="l" r="r" t="t"/>
              <a:pathLst>
                <a:path extrusionOk="0" h="2452" w="1906">
                  <a:moveTo>
                    <a:pt x="1809" y="1"/>
                  </a:moveTo>
                  <a:lnTo>
                    <a:pt x="757" y="412"/>
                  </a:lnTo>
                  <a:cubicBezTo>
                    <a:pt x="297" y="594"/>
                    <a:pt x="1" y="1044"/>
                    <a:pt x="20" y="1541"/>
                  </a:cubicBezTo>
                  <a:lnTo>
                    <a:pt x="20" y="2230"/>
                  </a:lnTo>
                  <a:cubicBezTo>
                    <a:pt x="29" y="2358"/>
                    <a:pt x="134" y="2451"/>
                    <a:pt x="260" y="2451"/>
                  </a:cubicBezTo>
                  <a:cubicBezTo>
                    <a:pt x="266" y="2451"/>
                    <a:pt x="272" y="2451"/>
                    <a:pt x="278" y="2451"/>
                  </a:cubicBezTo>
                  <a:lnTo>
                    <a:pt x="336" y="2451"/>
                  </a:lnTo>
                  <a:lnTo>
                    <a:pt x="336" y="1541"/>
                  </a:lnTo>
                  <a:cubicBezTo>
                    <a:pt x="316" y="1053"/>
                    <a:pt x="604"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6" name="Google Shape;9556;p97"/>
            <p:cNvSpPr/>
            <p:nvPr/>
          </p:nvSpPr>
          <p:spPr>
            <a:xfrm>
              <a:off x="2494035" y="2618294"/>
              <a:ext cx="77178" cy="54805"/>
            </a:xfrm>
            <a:custGeom>
              <a:rect b="b" l="l" r="r" t="t"/>
              <a:pathLst>
                <a:path extrusionOk="0" h="2087" w="2939">
                  <a:moveTo>
                    <a:pt x="2594" y="1800"/>
                  </a:moveTo>
                  <a:lnTo>
                    <a:pt x="2584" y="1809"/>
                  </a:lnTo>
                  <a:lnTo>
                    <a:pt x="2556" y="1829"/>
                  </a:lnTo>
                  <a:lnTo>
                    <a:pt x="2594" y="1800"/>
                  </a:lnTo>
                  <a:close/>
                  <a:moveTo>
                    <a:pt x="1417" y="1"/>
                  </a:moveTo>
                  <a:cubicBezTo>
                    <a:pt x="632" y="1"/>
                    <a:pt x="0" y="632"/>
                    <a:pt x="0" y="1417"/>
                  </a:cubicBezTo>
                  <a:lnTo>
                    <a:pt x="0" y="2087"/>
                  </a:lnTo>
                  <a:cubicBezTo>
                    <a:pt x="0" y="2087"/>
                    <a:pt x="316" y="2049"/>
                    <a:pt x="355" y="1896"/>
                  </a:cubicBezTo>
                  <a:cubicBezTo>
                    <a:pt x="374" y="1876"/>
                    <a:pt x="383" y="1867"/>
                    <a:pt x="393" y="1848"/>
                  </a:cubicBezTo>
                  <a:cubicBezTo>
                    <a:pt x="575" y="1848"/>
                    <a:pt x="1426" y="1829"/>
                    <a:pt x="1915" y="1245"/>
                  </a:cubicBezTo>
                  <a:cubicBezTo>
                    <a:pt x="2020" y="1532"/>
                    <a:pt x="2249" y="1762"/>
                    <a:pt x="2546" y="1848"/>
                  </a:cubicBezTo>
                  <a:cubicBezTo>
                    <a:pt x="2556" y="1867"/>
                    <a:pt x="2565" y="1886"/>
                    <a:pt x="2584" y="1896"/>
                  </a:cubicBezTo>
                  <a:cubicBezTo>
                    <a:pt x="2623" y="2058"/>
                    <a:pt x="2939" y="2087"/>
                    <a:pt x="2939" y="2087"/>
                  </a:cubicBezTo>
                  <a:lnTo>
                    <a:pt x="2939" y="1417"/>
                  </a:lnTo>
                  <a:cubicBezTo>
                    <a:pt x="2939"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7" name="Google Shape;9557;p97"/>
            <p:cNvSpPr/>
            <p:nvPr/>
          </p:nvSpPr>
          <p:spPr>
            <a:xfrm>
              <a:off x="2494035" y="2618294"/>
              <a:ext cx="41990" cy="54805"/>
            </a:xfrm>
            <a:custGeom>
              <a:rect b="b" l="l" r="r" t="t"/>
              <a:pathLst>
                <a:path extrusionOk="0" h="2087" w="1599">
                  <a:moveTo>
                    <a:pt x="1417" y="1"/>
                  </a:moveTo>
                  <a:cubicBezTo>
                    <a:pt x="642" y="1"/>
                    <a:pt x="0" y="632"/>
                    <a:pt x="0" y="1417"/>
                  </a:cubicBezTo>
                  <a:lnTo>
                    <a:pt x="0" y="2087"/>
                  </a:lnTo>
                  <a:cubicBezTo>
                    <a:pt x="87"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8" name="Google Shape;9558;p97"/>
            <p:cNvSpPr/>
            <p:nvPr/>
          </p:nvSpPr>
          <p:spPr>
            <a:xfrm>
              <a:off x="2560893" y="2667321"/>
              <a:ext cx="16859" cy="22794"/>
            </a:xfrm>
            <a:custGeom>
              <a:rect b="b" l="l" r="r" t="t"/>
              <a:pathLst>
                <a:path extrusionOk="0" h="868" w="642">
                  <a:moveTo>
                    <a:pt x="174" y="0"/>
                  </a:moveTo>
                  <a:cubicBezTo>
                    <a:pt x="81" y="0"/>
                    <a:pt x="0" y="78"/>
                    <a:pt x="0" y="182"/>
                  </a:cubicBezTo>
                  <a:lnTo>
                    <a:pt x="0" y="689"/>
                  </a:lnTo>
                  <a:cubicBezTo>
                    <a:pt x="0" y="796"/>
                    <a:pt x="85" y="867"/>
                    <a:pt x="181" y="867"/>
                  </a:cubicBezTo>
                  <a:cubicBezTo>
                    <a:pt x="197" y="867"/>
                    <a:pt x="214" y="865"/>
                    <a:pt x="230" y="861"/>
                  </a:cubicBezTo>
                  <a:cubicBezTo>
                    <a:pt x="268" y="852"/>
                    <a:pt x="297" y="832"/>
                    <a:pt x="335" y="813"/>
                  </a:cubicBezTo>
                  <a:cubicBezTo>
                    <a:pt x="364" y="785"/>
                    <a:pt x="393"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59" name="Google Shape;9559;p97"/>
            <p:cNvSpPr/>
            <p:nvPr/>
          </p:nvSpPr>
          <p:spPr>
            <a:xfrm>
              <a:off x="2487758" y="2667295"/>
              <a:ext cx="17095" cy="22899"/>
            </a:xfrm>
            <a:custGeom>
              <a:rect b="b" l="l" r="r" t="t"/>
              <a:pathLst>
                <a:path extrusionOk="0" h="872" w="651">
                  <a:moveTo>
                    <a:pt x="469" y="1"/>
                  </a:moveTo>
                  <a:cubicBezTo>
                    <a:pt x="450" y="1"/>
                    <a:pt x="431" y="4"/>
                    <a:pt x="412" y="10"/>
                  </a:cubicBezTo>
                  <a:cubicBezTo>
                    <a:pt x="0" y="144"/>
                    <a:pt x="0" y="728"/>
                    <a:pt x="412" y="862"/>
                  </a:cubicBezTo>
                  <a:cubicBezTo>
                    <a:pt x="432" y="868"/>
                    <a:pt x="452" y="871"/>
                    <a:pt x="471" y="871"/>
                  </a:cubicBezTo>
                  <a:cubicBezTo>
                    <a:pt x="571" y="871"/>
                    <a:pt x="651" y="794"/>
                    <a:pt x="651" y="690"/>
                  </a:cubicBezTo>
                  <a:lnTo>
                    <a:pt x="651" y="183"/>
                  </a:lnTo>
                  <a:cubicBezTo>
                    <a:pt x="651" y="125"/>
                    <a:pt x="622" y="68"/>
                    <a:pt x="574" y="39"/>
                  </a:cubicBezTo>
                  <a:cubicBezTo>
                    <a:pt x="543" y="14"/>
                    <a:pt x="506" y="1"/>
                    <a:pt x="469"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0" name="Google Shape;9560;p97"/>
            <p:cNvSpPr/>
            <p:nvPr/>
          </p:nvSpPr>
          <p:spPr>
            <a:xfrm>
              <a:off x="2518666" y="2707184"/>
              <a:ext cx="28413" cy="32536"/>
            </a:xfrm>
            <a:custGeom>
              <a:rect b="b" l="l" r="r" t="t"/>
              <a:pathLst>
                <a:path extrusionOk="0" h="1239" w="1082">
                  <a:moveTo>
                    <a:pt x="188" y="1"/>
                  </a:moveTo>
                  <a:cubicBezTo>
                    <a:pt x="87" y="1"/>
                    <a:pt x="0" y="80"/>
                    <a:pt x="0" y="176"/>
                  </a:cubicBezTo>
                  <a:lnTo>
                    <a:pt x="0" y="702"/>
                  </a:lnTo>
                  <a:cubicBezTo>
                    <a:pt x="0" y="750"/>
                    <a:pt x="20" y="798"/>
                    <a:pt x="58" y="836"/>
                  </a:cubicBezTo>
                  <a:lnTo>
                    <a:pt x="412" y="1190"/>
                  </a:lnTo>
                  <a:cubicBezTo>
                    <a:pt x="441" y="1219"/>
                    <a:pt x="488" y="1238"/>
                    <a:pt x="536" y="1238"/>
                  </a:cubicBezTo>
                  <a:cubicBezTo>
                    <a:pt x="575"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10"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1" name="Google Shape;9561;p97"/>
            <p:cNvSpPr/>
            <p:nvPr/>
          </p:nvSpPr>
          <p:spPr>
            <a:xfrm>
              <a:off x="2518404"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1" y="1218"/>
                    <a:pt x="498" y="1238"/>
                    <a:pt x="537" y="1238"/>
                  </a:cubicBezTo>
                  <a:cubicBezTo>
                    <a:pt x="585" y="1238"/>
                    <a:pt x="632" y="1209"/>
                    <a:pt x="661" y="1180"/>
                  </a:cubicBezTo>
                  <a:cubicBezTo>
                    <a:pt x="632" y="1171"/>
                    <a:pt x="604" y="1152"/>
                    <a:pt x="585" y="1132"/>
                  </a:cubicBezTo>
                  <a:lnTo>
                    <a:pt x="221" y="778"/>
                  </a:lnTo>
                  <a:cubicBezTo>
                    <a:pt x="183" y="740"/>
                    <a:pt x="163" y="692"/>
                    <a:pt x="163" y="644"/>
                  </a:cubicBezTo>
                  <a:lnTo>
                    <a:pt x="163" y="118"/>
                  </a:lnTo>
                  <a:cubicBezTo>
                    <a:pt x="173" y="80"/>
                    <a:pt x="183" y="32"/>
                    <a:pt x="211" y="3"/>
                  </a:cubicBezTo>
                  <a:cubicBezTo>
                    <a:pt x="201" y="1"/>
                    <a:pt x="192"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2" name="Google Shape;9562;p97"/>
            <p:cNvSpPr/>
            <p:nvPr/>
          </p:nvSpPr>
          <p:spPr>
            <a:xfrm>
              <a:off x="2502333" y="2650357"/>
              <a:ext cx="60844" cy="65230"/>
            </a:xfrm>
            <a:custGeom>
              <a:rect b="b" l="l" r="r" t="t"/>
              <a:pathLst>
                <a:path extrusionOk="0" h="2484" w="2317">
                  <a:moveTo>
                    <a:pt x="1594" y="0"/>
                  </a:moveTo>
                  <a:cubicBezTo>
                    <a:pt x="1582" y="0"/>
                    <a:pt x="1570" y="5"/>
                    <a:pt x="1560" y="14"/>
                  </a:cubicBezTo>
                  <a:cubicBezTo>
                    <a:pt x="1311" y="206"/>
                    <a:pt x="1024" y="340"/>
                    <a:pt x="728" y="426"/>
                  </a:cubicBezTo>
                  <a:cubicBezTo>
                    <a:pt x="632" y="454"/>
                    <a:pt x="536" y="474"/>
                    <a:pt x="441" y="493"/>
                  </a:cubicBezTo>
                  <a:cubicBezTo>
                    <a:pt x="354" y="512"/>
                    <a:pt x="259" y="521"/>
                    <a:pt x="163" y="531"/>
                  </a:cubicBezTo>
                  <a:cubicBezTo>
                    <a:pt x="77" y="531"/>
                    <a:pt x="0" y="617"/>
                    <a:pt x="0" y="703"/>
                  </a:cubicBezTo>
                  <a:lnTo>
                    <a:pt x="0" y="1431"/>
                  </a:lnTo>
                  <a:cubicBezTo>
                    <a:pt x="0" y="2014"/>
                    <a:pt x="469" y="2483"/>
                    <a:pt x="1053" y="2483"/>
                  </a:cubicBezTo>
                  <a:lnTo>
                    <a:pt x="1264" y="2483"/>
                  </a:lnTo>
                  <a:cubicBezTo>
                    <a:pt x="1847" y="2483"/>
                    <a:pt x="2316" y="2014"/>
                    <a:pt x="2316" y="1431"/>
                  </a:cubicBezTo>
                  <a:lnTo>
                    <a:pt x="2316" y="675"/>
                  </a:lnTo>
                  <a:cubicBezTo>
                    <a:pt x="2316" y="608"/>
                    <a:pt x="2278" y="541"/>
                    <a:pt x="2201" y="512"/>
                  </a:cubicBezTo>
                  <a:cubicBezTo>
                    <a:pt x="2182" y="502"/>
                    <a:pt x="2163" y="493"/>
                    <a:pt x="2144" y="483"/>
                  </a:cubicBezTo>
                  <a:cubicBezTo>
                    <a:pt x="1933" y="407"/>
                    <a:pt x="1771" y="253"/>
                    <a:pt x="1666" y="52"/>
                  </a:cubicBezTo>
                  <a:lnTo>
                    <a:pt x="1656" y="43"/>
                  </a:lnTo>
                  <a:cubicBezTo>
                    <a:pt x="1643" y="17"/>
                    <a:pt x="1618" y="0"/>
                    <a:pt x="159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3" name="Google Shape;9563;p97"/>
            <p:cNvSpPr/>
            <p:nvPr/>
          </p:nvSpPr>
          <p:spPr>
            <a:xfrm>
              <a:off x="2502569" y="2650331"/>
              <a:ext cx="44012" cy="65256"/>
            </a:xfrm>
            <a:custGeom>
              <a:rect b="b" l="l" r="r" t="t"/>
              <a:pathLst>
                <a:path extrusionOk="0" h="2485" w="1676">
                  <a:moveTo>
                    <a:pt x="1596" y="1"/>
                  </a:moveTo>
                  <a:cubicBezTo>
                    <a:pt x="1583" y="1"/>
                    <a:pt x="1571" y="5"/>
                    <a:pt x="1561" y="15"/>
                  </a:cubicBezTo>
                  <a:cubicBezTo>
                    <a:pt x="1312" y="207"/>
                    <a:pt x="1025" y="341"/>
                    <a:pt x="719" y="427"/>
                  </a:cubicBezTo>
                  <a:cubicBezTo>
                    <a:pt x="633" y="455"/>
                    <a:pt x="537" y="475"/>
                    <a:pt x="441" y="494"/>
                  </a:cubicBezTo>
                  <a:cubicBezTo>
                    <a:pt x="345" y="513"/>
                    <a:pt x="259" y="522"/>
                    <a:pt x="164"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6" y="513"/>
                    <a:pt x="652" y="494"/>
                  </a:cubicBezTo>
                  <a:cubicBezTo>
                    <a:pt x="747" y="475"/>
                    <a:pt x="843" y="455"/>
                    <a:pt x="939" y="427"/>
                  </a:cubicBezTo>
                  <a:cubicBezTo>
                    <a:pt x="1197" y="350"/>
                    <a:pt x="1446" y="235"/>
                    <a:pt x="1676" y="82"/>
                  </a:cubicBezTo>
                  <a:lnTo>
                    <a:pt x="1666" y="53"/>
                  </a:lnTo>
                  <a:lnTo>
                    <a:pt x="1657" y="34"/>
                  </a:lnTo>
                  <a:cubicBezTo>
                    <a:pt x="1644" y="16"/>
                    <a:pt x="1619" y="1"/>
                    <a:pt x="1596"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4" name="Google Shape;9564;p97"/>
            <p:cNvSpPr/>
            <p:nvPr/>
          </p:nvSpPr>
          <p:spPr>
            <a:xfrm>
              <a:off x="2345009" y="2534367"/>
              <a:ext cx="122162" cy="64363"/>
            </a:xfrm>
            <a:custGeom>
              <a:rect b="b" l="l" r="r" t="t"/>
              <a:pathLst>
                <a:path extrusionOk="0" h="2451" w="4652">
                  <a:moveTo>
                    <a:pt x="1771" y="0"/>
                  </a:moveTo>
                  <a:lnTo>
                    <a:pt x="708" y="421"/>
                  </a:lnTo>
                  <a:cubicBezTo>
                    <a:pt x="603" y="460"/>
                    <a:pt x="508" y="517"/>
                    <a:pt x="421" y="594"/>
                  </a:cubicBezTo>
                  <a:lnTo>
                    <a:pt x="402" y="613"/>
                  </a:lnTo>
                  <a:lnTo>
                    <a:pt x="383" y="622"/>
                  </a:lnTo>
                  <a:lnTo>
                    <a:pt x="374" y="632"/>
                  </a:lnTo>
                  <a:lnTo>
                    <a:pt x="345" y="661"/>
                  </a:lnTo>
                  <a:cubicBezTo>
                    <a:pt x="153" y="842"/>
                    <a:pt x="29" y="1091"/>
                    <a:pt x="0" y="1359"/>
                  </a:cubicBezTo>
                  <a:lnTo>
                    <a:pt x="0" y="1407"/>
                  </a:lnTo>
                  <a:lnTo>
                    <a:pt x="0" y="1417"/>
                  </a:lnTo>
                  <a:lnTo>
                    <a:pt x="0" y="1455"/>
                  </a:lnTo>
                  <a:lnTo>
                    <a:pt x="0" y="1484"/>
                  </a:lnTo>
                  <a:lnTo>
                    <a:pt x="0" y="1541"/>
                  </a:lnTo>
                  <a:lnTo>
                    <a:pt x="0" y="1713"/>
                  </a:lnTo>
                  <a:lnTo>
                    <a:pt x="0" y="2230"/>
                  </a:lnTo>
                  <a:cubicBezTo>
                    <a:pt x="0" y="2358"/>
                    <a:pt x="113" y="2451"/>
                    <a:pt x="240" y="2451"/>
                  </a:cubicBezTo>
                  <a:cubicBezTo>
                    <a:pt x="246" y="2451"/>
                    <a:pt x="253" y="2451"/>
                    <a:pt x="259" y="2450"/>
                  </a:cubicBezTo>
                  <a:lnTo>
                    <a:pt x="4403" y="2450"/>
                  </a:lnTo>
                  <a:cubicBezTo>
                    <a:pt x="4408" y="2451"/>
                    <a:pt x="4414" y="2451"/>
                    <a:pt x="4420" y="2451"/>
                  </a:cubicBezTo>
                  <a:cubicBezTo>
                    <a:pt x="4538" y="2451"/>
                    <a:pt x="4651" y="2358"/>
                    <a:pt x="4651" y="2230"/>
                  </a:cubicBezTo>
                  <a:lnTo>
                    <a:pt x="4651" y="1713"/>
                  </a:lnTo>
                  <a:lnTo>
                    <a:pt x="4651" y="1541"/>
                  </a:lnTo>
                  <a:lnTo>
                    <a:pt x="4613" y="1541"/>
                  </a:lnTo>
                  <a:lnTo>
                    <a:pt x="4613" y="1493"/>
                  </a:lnTo>
                  <a:lnTo>
                    <a:pt x="4613" y="1484"/>
                  </a:lnTo>
                  <a:lnTo>
                    <a:pt x="4613" y="1455"/>
                  </a:lnTo>
                  <a:lnTo>
                    <a:pt x="4613" y="1417"/>
                  </a:lnTo>
                  <a:lnTo>
                    <a:pt x="4613" y="1407"/>
                  </a:lnTo>
                  <a:lnTo>
                    <a:pt x="4613" y="1359"/>
                  </a:lnTo>
                  <a:cubicBezTo>
                    <a:pt x="4584" y="1091"/>
                    <a:pt x="4460" y="842"/>
                    <a:pt x="4269" y="661"/>
                  </a:cubicBezTo>
                  <a:lnTo>
                    <a:pt x="4249" y="632"/>
                  </a:lnTo>
                  <a:lnTo>
                    <a:pt x="4230" y="622"/>
                  </a:lnTo>
                  <a:lnTo>
                    <a:pt x="4221" y="613"/>
                  </a:lnTo>
                  <a:lnTo>
                    <a:pt x="4192" y="594"/>
                  </a:lnTo>
                  <a:cubicBezTo>
                    <a:pt x="4106" y="517"/>
                    <a:pt x="4010" y="460"/>
                    <a:pt x="3905" y="421"/>
                  </a:cubicBezTo>
                  <a:lnTo>
                    <a:pt x="2843" y="0"/>
                  </a:lnTo>
                  <a:lnTo>
                    <a:pt x="2584" y="278"/>
                  </a:lnTo>
                  <a:lnTo>
                    <a:pt x="2307" y="53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5" name="Google Shape;9565;p97"/>
            <p:cNvSpPr/>
            <p:nvPr/>
          </p:nvSpPr>
          <p:spPr>
            <a:xfrm>
              <a:off x="2343486" y="2534367"/>
              <a:ext cx="49789" cy="64416"/>
            </a:xfrm>
            <a:custGeom>
              <a:rect b="b" l="l" r="r" t="t"/>
              <a:pathLst>
                <a:path extrusionOk="0" h="2453" w="1896">
                  <a:moveTo>
                    <a:pt x="1810" y="0"/>
                  </a:moveTo>
                  <a:lnTo>
                    <a:pt x="747" y="412"/>
                  </a:lnTo>
                  <a:cubicBezTo>
                    <a:pt x="298" y="603"/>
                    <a:pt x="1" y="1053"/>
                    <a:pt x="20" y="1541"/>
                  </a:cubicBezTo>
                  <a:lnTo>
                    <a:pt x="20" y="2230"/>
                  </a:lnTo>
                  <a:cubicBezTo>
                    <a:pt x="29" y="2353"/>
                    <a:pt x="127" y="2452"/>
                    <a:pt x="247" y="2452"/>
                  </a:cubicBezTo>
                  <a:cubicBezTo>
                    <a:pt x="257" y="2452"/>
                    <a:pt x="268" y="2452"/>
                    <a:pt x="278" y="2450"/>
                  </a:cubicBezTo>
                  <a:lnTo>
                    <a:pt x="336" y="2450"/>
                  </a:lnTo>
                  <a:lnTo>
                    <a:pt x="336" y="1541"/>
                  </a:lnTo>
                  <a:cubicBezTo>
                    <a:pt x="317" y="1053"/>
                    <a:pt x="604" y="603"/>
                    <a:pt x="1063" y="412"/>
                  </a:cubicBezTo>
                  <a:lnTo>
                    <a:pt x="1896" y="86"/>
                  </a:lnTo>
                  <a:lnTo>
                    <a:pt x="1810"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6" name="Google Shape;9566;p97"/>
            <p:cNvSpPr/>
            <p:nvPr/>
          </p:nvSpPr>
          <p:spPr>
            <a:xfrm>
              <a:off x="2366122" y="2432819"/>
              <a:ext cx="77414" cy="54831"/>
            </a:xfrm>
            <a:custGeom>
              <a:rect b="b" l="l" r="r" t="t"/>
              <a:pathLst>
                <a:path extrusionOk="0" h="2088" w="2948">
                  <a:moveTo>
                    <a:pt x="2603" y="1800"/>
                  </a:moveTo>
                  <a:lnTo>
                    <a:pt x="2594" y="1810"/>
                  </a:lnTo>
                  <a:lnTo>
                    <a:pt x="2594" y="1810"/>
                  </a:lnTo>
                  <a:lnTo>
                    <a:pt x="2594" y="1810"/>
                  </a:lnTo>
                  <a:lnTo>
                    <a:pt x="2565" y="1829"/>
                  </a:lnTo>
                  <a:lnTo>
                    <a:pt x="2565" y="1819"/>
                  </a:lnTo>
                  <a:lnTo>
                    <a:pt x="2603" y="1800"/>
                  </a:lnTo>
                  <a:close/>
                  <a:moveTo>
                    <a:pt x="1417" y="1"/>
                  </a:moveTo>
                  <a:cubicBezTo>
                    <a:pt x="641" y="1"/>
                    <a:pt x="10" y="632"/>
                    <a:pt x="0" y="1417"/>
                  </a:cubicBezTo>
                  <a:lnTo>
                    <a:pt x="0" y="2078"/>
                  </a:lnTo>
                  <a:cubicBezTo>
                    <a:pt x="0" y="2078"/>
                    <a:pt x="326" y="2049"/>
                    <a:pt x="364" y="1896"/>
                  </a:cubicBezTo>
                  <a:cubicBezTo>
                    <a:pt x="373" y="1877"/>
                    <a:pt x="393" y="1857"/>
                    <a:pt x="393" y="1838"/>
                  </a:cubicBezTo>
                  <a:cubicBezTo>
                    <a:pt x="574" y="1838"/>
                    <a:pt x="1436" y="1829"/>
                    <a:pt x="1924" y="1245"/>
                  </a:cubicBezTo>
                  <a:cubicBezTo>
                    <a:pt x="2029" y="1532"/>
                    <a:pt x="2259" y="1752"/>
                    <a:pt x="2555" y="1838"/>
                  </a:cubicBezTo>
                  <a:cubicBezTo>
                    <a:pt x="2565" y="1857"/>
                    <a:pt x="2575" y="1877"/>
                    <a:pt x="2584" y="1896"/>
                  </a:cubicBezTo>
                  <a:cubicBezTo>
                    <a:pt x="2632" y="2049"/>
                    <a:pt x="2948" y="2087"/>
                    <a:pt x="2948" y="2087"/>
                  </a:cubicBezTo>
                  <a:lnTo>
                    <a:pt x="2948" y="1417"/>
                  </a:lnTo>
                  <a:cubicBezTo>
                    <a:pt x="2948" y="642"/>
                    <a:pt x="2316" y="1"/>
                    <a:pt x="154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7" name="Google Shape;9567;p97"/>
            <p:cNvSpPr/>
            <p:nvPr/>
          </p:nvSpPr>
          <p:spPr>
            <a:xfrm>
              <a:off x="2366358" y="2433082"/>
              <a:ext cx="41990" cy="54568"/>
            </a:xfrm>
            <a:custGeom>
              <a:rect b="b" l="l" r="r" t="t"/>
              <a:pathLst>
                <a:path extrusionOk="0" h="2078" w="1599">
                  <a:moveTo>
                    <a:pt x="1417" y="0"/>
                  </a:moveTo>
                  <a:cubicBezTo>
                    <a:pt x="632" y="0"/>
                    <a:pt x="1" y="632"/>
                    <a:pt x="1" y="1407"/>
                  </a:cubicBezTo>
                  <a:lnTo>
                    <a:pt x="1" y="2077"/>
                  </a:lnTo>
                  <a:cubicBezTo>
                    <a:pt x="87" y="2068"/>
                    <a:pt x="173" y="2048"/>
                    <a:pt x="250" y="2010"/>
                  </a:cubicBezTo>
                  <a:lnTo>
                    <a:pt x="250" y="1780"/>
                  </a:lnTo>
                  <a:lnTo>
                    <a:pt x="250" y="1771"/>
                  </a:lnTo>
                  <a:lnTo>
                    <a:pt x="250" y="1407"/>
                  </a:lnTo>
                  <a:cubicBezTo>
                    <a:pt x="250" y="651"/>
                    <a:pt x="843" y="29"/>
                    <a:pt x="159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8" name="Google Shape;9568;p97"/>
            <p:cNvSpPr/>
            <p:nvPr/>
          </p:nvSpPr>
          <p:spPr>
            <a:xfrm>
              <a:off x="2433216" y="2481847"/>
              <a:ext cx="16859" cy="22610"/>
            </a:xfrm>
            <a:custGeom>
              <a:rect b="b" l="l" r="r" t="t"/>
              <a:pathLst>
                <a:path extrusionOk="0" h="861" w="642">
                  <a:moveTo>
                    <a:pt x="174" y="0"/>
                  </a:moveTo>
                  <a:cubicBezTo>
                    <a:pt x="81" y="0"/>
                    <a:pt x="0" y="78"/>
                    <a:pt x="0" y="182"/>
                  </a:cubicBezTo>
                  <a:lnTo>
                    <a:pt x="0" y="689"/>
                  </a:lnTo>
                  <a:cubicBezTo>
                    <a:pt x="0" y="785"/>
                    <a:pt x="81" y="861"/>
                    <a:pt x="174" y="861"/>
                  </a:cubicBezTo>
                  <a:cubicBezTo>
                    <a:pt x="192" y="861"/>
                    <a:pt x="211" y="858"/>
                    <a:pt x="230" y="852"/>
                  </a:cubicBezTo>
                  <a:cubicBezTo>
                    <a:pt x="268" y="842"/>
                    <a:pt x="297" y="833"/>
                    <a:pt x="326" y="813"/>
                  </a:cubicBezTo>
                  <a:cubicBezTo>
                    <a:pt x="364" y="775"/>
                    <a:pt x="393" y="746"/>
                    <a:pt x="431" y="727"/>
                  </a:cubicBezTo>
                  <a:cubicBezTo>
                    <a:pt x="642" y="488"/>
                    <a:pt x="536" y="105"/>
                    <a:pt x="230" y="10"/>
                  </a:cubicBezTo>
                  <a:cubicBezTo>
                    <a:pt x="211" y="3"/>
                    <a:pt x="193"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69" name="Google Shape;9569;p97"/>
            <p:cNvSpPr/>
            <p:nvPr/>
          </p:nvSpPr>
          <p:spPr>
            <a:xfrm>
              <a:off x="2360082" y="2481821"/>
              <a:ext cx="16859" cy="22636"/>
            </a:xfrm>
            <a:custGeom>
              <a:rect b="b" l="l" r="r" t="t"/>
              <a:pathLst>
                <a:path extrusionOk="0" h="862" w="642">
                  <a:moveTo>
                    <a:pt x="473" y="1"/>
                  </a:moveTo>
                  <a:cubicBezTo>
                    <a:pt x="453" y="1"/>
                    <a:pt x="432" y="4"/>
                    <a:pt x="412" y="11"/>
                  </a:cubicBezTo>
                  <a:cubicBezTo>
                    <a:pt x="1" y="135"/>
                    <a:pt x="1" y="728"/>
                    <a:pt x="412" y="853"/>
                  </a:cubicBezTo>
                  <a:cubicBezTo>
                    <a:pt x="431" y="859"/>
                    <a:pt x="450" y="862"/>
                    <a:pt x="468" y="862"/>
                  </a:cubicBezTo>
                  <a:cubicBezTo>
                    <a:pt x="561" y="862"/>
                    <a:pt x="642" y="786"/>
                    <a:pt x="642" y="690"/>
                  </a:cubicBezTo>
                  <a:lnTo>
                    <a:pt x="642" y="173"/>
                  </a:lnTo>
                  <a:cubicBezTo>
                    <a:pt x="642" y="116"/>
                    <a:pt x="613" y="68"/>
                    <a:pt x="575" y="30"/>
                  </a:cubicBezTo>
                  <a:cubicBezTo>
                    <a:pt x="544" y="11"/>
                    <a:pt x="509" y="1"/>
                    <a:pt x="473"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0" name="Google Shape;9570;p97"/>
            <p:cNvSpPr/>
            <p:nvPr/>
          </p:nvSpPr>
          <p:spPr>
            <a:xfrm>
              <a:off x="2390754" y="2521657"/>
              <a:ext cx="28413" cy="32326"/>
            </a:xfrm>
            <a:custGeom>
              <a:rect b="b" l="l" r="r" t="t"/>
              <a:pathLst>
                <a:path extrusionOk="0" h="1231" w="1082">
                  <a:moveTo>
                    <a:pt x="179" y="0"/>
                  </a:moveTo>
                  <a:cubicBezTo>
                    <a:pt x="89" y="0"/>
                    <a:pt x="10" y="78"/>
                    <a:pt x="10" y="178"/>
                  </a:cubicBezTo>
                  <a:lnTo>
                    <a:pt x="10" y="695"/>
                  </a:lnTo>
                  <a:cubicBezTo>
                    <a:pt x="0" y="752"/>
                    <a:pt x="19" y="800"/>
                    <a:pt x="58" y="838"/>
                  </a:cubicBezTo>
                  <a:lnTo>
                    <a:pt x="421" y="1183"/>
                  </a:lnTo>
                  <a:cubicBezTo>
                    <a:pt x="450" y="1221"/>
                    <a:pt x="488" y="1231"/>
                    <a:pt x="536" y="1231"/>
                  </a:cubicBezTo>
                  <a:cubicBezTo>
                    <a:pt x="584" y="1231"/>
                    <a:pt x="632" y="1212"/>
                    <a:pt x="660" y="1183"/>
                  </a:cubicBezTo>
                  <a:lnTo>
                    <a:pt x="1034" y="800"/>
                  </a:lnTo>
                  <a:cubicBezTo>
                    <a:pt x="1062" y="762"/>
                    <a:pt x="1082" y="723"/>
                    <a:pt x="1082" y="676"/>
                  </a:cubicBezTo>
                  <a:lnTo>
                    <a:pt x="1082" y="187"/>
                  </a:lnTo>
                  <a:cubicBezTo>
                    <a:pt x="1082" y="140"/>
                    <a:pt x="1062" y="92"/>
                    <a:pt x="1034" y="54"/>
                  </a:cubicBezTo>
                  <a:cubicBezTo>
                    <a:pt x="995" y="25"/>
                    <a:pt x="948" y="6"/>
                    <a:pt x="900" y="6"/>
                  </a:cubicBezTo>
                  <a:lnTo>
                    <a:pt x="861" y="6"/>
                  </a:lnTo>
                  <a:cubicBezTo>
                    <a:pt x="812" y="20"/>
                    <a:pt x="763" y="29"/>
                    <a:pt x="714" y="29"/>
                  </a:cubicBezTo>
                  <a:cubicBezTo>
                    <a:pt x="696" y="29"/>
                    <a:pt x="678" y="27"/>
                    <a:pt x="660" y="25"/>
                  </a:cubicBezTo>
                  <a:lnTo>
                    <a:pt x="440" y="25"/>
                  </a:lnTo>
                  <a:cubicBezTo>
                    <a:pt x="420" y="27"/>
                    <a:pt x="400" y="29"/>
                    <a:pt x="380" y="29"/>
                  </a:cubicBezTo>
                  <a:cubicBezTo>
                    <a:pt x="327" y="29"/>
                    <a:pt x="276" y="20"/>
                    <a:pt x="220" y="6"/>
                  </a:cubicBezTo>
                  <a:cubicBezTo>
                    <a:pt x="206" y="2"/>
                    <a:pt x="193" y="0"/>
                    <a:pt x="179"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1" name="Google Shape;9571;p97"/>
            <p:cNvSpPr/>
            <p:nvPr/>
          </p:nvSpPr>
          <p:spPr>
            <a:xfrm>
              <a:off x="2390754" y="2521972"/>
              <a:ext cx="17358" cy="32274"/>
            </a:xfrm>
            <a:custGeom>
              <a:rect b="b" l="l" r="r" t="t"/>
              <a:pathLst>
                <a:path extrusionOk="0" h="1229" w="661">
                  <a:moveTo>
                    <a:pt x="178" y="0"/>
                  </a:moveTo>
                  <a:cubicBezTo>
                    <a:pt x="85" y="0"/>
                    <a:pt x="0" y="72"/>
                    <a:pt x="0" y="175"/>
                  </a:cubicBezTo>
                  <a:lnTo>
                    <a:pt x="0" y="692"/>
                  </a:lnTo>
                  <a:cubicBezTo>
                    <a:pt x="0" y="750"/>
                    <a:pt x="19" y="798"/>
                    <a:pt x="58" y="836"/>
                  </a:cubicBezTo>
                  <a:lnTo>
                    <a:pt x="421" y="1180"/>
                  </a:lnTo>
                  <a:cubicBezTo>
                    <a:pt x="450" y="1209"/>
                    <a:pt x="488" y="1228"/>
                    <a:pt x="536" y="1228"/>
                  </a:cubicBezTo>
                  <a:cubicBezTo>
                    <a:pt x="584" y="1228"/>
                    <a:pt x="632" y="1209"/>
                    <a:pt x="660" y="1180"/>
                  </a:cubicBezTo>
                  <a:cubicBezTo>
                    <a:pt x="632" y="1171"/>
                    <a:pt x="603" y="1152"/>
                    <a:pt x="574" y="1123"/>
                  </a:cubicBezTo>
                  <a:lnTo>
                    <a:pt x="220" y="778"/>
                  </a:lnTo>
                  <a:cubicBezTo>
                    <a:pt x="182" y="740"/>
                    <a:pt x="163" y="692"/>
                    <a:pt x="163" y="635"/>
                  </a:cubicBezTo>
                  <a:lnTo>
                    <a:pt x="163" y="118"/>
                  </a:lnTo>
                  <a:cubicBezTo>
                    <a:pt x="163" y="70"/>
                    <a:pt x="182" y="32"/>
                    <a:pt x="211" y="3"/>
                  </a:cubicBezTo>
                  <a:cubicBezTo>
                    <a:pt x="200" y="1"/>
                    <a:pt x="189" y="0"/>
                    <a:pt x="178"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2" name="Google Shape;9572;p97"/>
            <p:cNvSpPr/>
            <p:nvPr/>
          </p:nvSpPr>
          <p:spPr>
            <a:xfrm>
              <a:off x="2374657" y="2464804"/>
              <a:ext cx="60844" cy="65309"/>
            </a:xfrm>
            <a:custGeom>
              <a:rect b="b" l="l" r="r" t="t"/>
              <a:pathLst>
                <a:path extrusionOk="0" h="2487" w="2317">
                  <a:moveTo>
                    <a:pt x="1601" y="1"/>
                  </a:moveTo>
                  <a:cubicBezTo>
                    <a:pt x="1586" y="1"/>
                    <a:pt x="1572" y="6"/>
                    <a:pt x="1561" y="17"/>
                  </a:cubicBezTo>
                  <a:cubicBezTo>
                    <a:pt x="1312" y="199"/>
                    <a:pt x="1025" y="343"/>
                    <a:pt x="728" y="429"/>
                  </a:cubicBezTo>
                  <a:cubicBezTo>
                    <a:pt x="632" y="458"/>
                    <a:pt x="537" y="477"/>
                    <a:pt x="441" y="496"/>
                  </a:cubicBezTo>
                  <a:cubicBezTo>
                    <a:pt x="355" y="515"/>
                    <a:pt x="259" y="525"/>
                    <a:pt x="163" y="525"/>
                  </a:cubicBezTo>
                  <a:cubicBezTo>
                    <a:pt x="68" y="534"/>
                    <a:pt x="1" y="611"/>
                    <a:pt x="1" y="706"/>
                  </a:cubicBezTo>
                  <a:lnTo>
                    <a:pt x="1" y="1434"/>
                  </a:lnTo>
                  <a:cubicBezTo>
                    <a:pt x="1" y="2018"/>
                    <a:pt x="470" y="2486"/>
                    <a:pt x="1053" y="2486"/>
                  </a:cubicBezTo>
                  <a:lnTo>
                    <a:pt x="1264" y="2486"/>
                  </a:lnTo>
                  <a:cubicBezTo>
                    <a:pt x="1848" y="2486"/>
                    <a:pt x="2317" y="2018"/>
                    <a:pt x="2317" y="1434"/>
                  </a:cubicBezTo>
                  <a:lnTo>
                    <a:pt x="2317" y="678"/>
                  </a:lnTo>
                  <a:cubicBezTo>
                    <a:pt x="2317" y="601"/>
                    <a:pt x="2269" y="534"/>
                    <a:pt x="2202" y="505"/>
                  </a:cubicBezTo>
                  <a:cubicBezTo>
                    <a:pt x="2183" y="505"/>
                    <a:pt x="2163" y="496"/>
                    <a:pt x="2144" y="486"/>
                  </a:cubicBezTo>
                  <a:cubicBezTo>
                    <a:pt x="1934" y="400"/>
                    <a:pt x="1762" y="247"/>
                    <a:pt x="1666" y="56"/>
                  </a:cubicBezTo>
                  <a:lnTo>
                    <a:pt x="1656" y="36"/>
                  </a:lnTo>
                  <a:cubicBezTo>
                    <a:pt x="1645" y="13"/>
                    <a:pt x="1623" y="1"/>
                    <a:pt x="1601"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3" name="Google Shape;9573;p97"/>
            <p:cNvSpPr/>
            <p:nvPr/>
          </p:nvSpPr>
          <p:spPr>
            <a:xfrm>
              <a:off x="2374657" y="2464620"/>
              <a:ext cx="44248" cy="65230"/>
            </a:xfrm>
            <a:custGeom>
              <a:rect b="b" l="l" r="r" t="t"/>
              <a:pathLst>
                <a:path extrusionOk="0" h="2484" w="1685">
                  <a:moveTo>
                    <a:pt x="1605" y="1"/>
                  </a:moveTo>
                  <a:cubicBezTo>
                    <a:pt x="1592" y="1"/>
                    <a:pt x="1580" y="5"/>
                    <a:pt x="1570" y="15"/>
                  </a:cubicBezTo>
                  <a:cubicBezTo>
                    <a:pt x="1312" y="206"/>
                    <a:pt x="1034" y="340"/>
                    <a:pt x="728" y="426"/>
                  </a:cubicBezTo>
                  <a:cubicBezTo>
                    <a:pt x="632" y="455"/>
                    <a:pt x="546" y="474"/>
                    <a:pt x="450" y="493"/>
                  </a:cubicBezTo>
                  <a:cubicBezTo>
                    <a:pt x="355" y="512"/>
                    <a:pt x="259" y="522"/>
                    <a:pt x="173" y="532"/>
                  </a:cubicBezTo>
                  <a:cubicBezTo>
                    <a:pt x="77" y="532"/>
                    <a:pt x="1" y="618"/>
                    <a:pt x="1" y="704"/>
                  </a:cubicBezTo>
                  <a:lnTo>
                    <a:pt x="1" y="1431"/>
                  </a:lnTo>
                  <a:cubicBezTo>
                    <a:pt x="1" y="2015"/>
                    <a:pt x="470" y="2484"/>
                    <a:pt x="1053" y="2484"/>
                  </a:cubicBezTo>
                  <a:lnTo>
                    <a:pt x="1264" y="2484"/>
                  </a:lnTo>
                  <a:cubicBezTo>
                    <a:pt x="690" y="2484"/>
                    <a:pt x="221" y="2015"/>
                    <a:pt x="211" y="1441"/>
                  </a:cubicBezTo>
                  <a:lnTo>
                    <a:pt x="211" y="713"/>
                  </a:lnTo>
                  <a:cubicBezTo>
                    <a:pt x="211" y="618"/>
                    <a:pt x="288" y="541"/>
                    <a:pt x="383" y="532"/>
                  </a:cubicBezTo>
                  <a:cubicBezTo>
                    <a:pt x="470" y="522"/>
                    <a:pt x="565" y="512"/>
                    <a:pt x="661" y="493"/>
                  </a:cubicBezTo>
                  <a:cubicBezTo>
                    <a:pt x="757" y="474"/>
                    <a:pt x="852" y="455"/>
                    <a:pt x="938" y="426"/>
                  </a:cubicBezTo>
                  <a:cubicBezTo>
                    <a:pt x="1206" y="350"/>
                    <a:pt x="1455" y="235"/>
                    <a:pt x="1685" y="82"/>
                  </a:cubicBezTo>
                  <a:lnTo>
                    <a:pt x="1666" y="53"/>
                  </a:lnTo>
                  <a:lnTo>
                    <a:pt x="1656" y="34"/>
                  </a:lnTo>
                  <a:cubicBezTo>
                    <a:pt x="1650" y="15"/>
                    <a:pt x="1628" y="1"/>
                    <a:pt x="160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4" name="Google Shape;9574;p97"/>
            <p:cNvSpPr/>
            <p:nvPr/>
          </p:nvSpPr>
          <p:spPr>
            <a:xfrm>
              <a:off x="2216072" y="2719579"/>
              <a:ext cx="122424" cy="64888"/>
            </a:xfrm>
            <a:custGeom>
              <a:rect b="b" l="l" r="r" t="t"/>
              <a:pathLst>
                <a:path extrusionOk="0" h="2471" w="4662">
                  <a:moveTo>
                    <a:pt x="1771" y="0"/>
                  </a:moveTo>
                  <a:lnTo>
                    <a:pt x="709" y="431"/>
                  </a:lnTo>
                  <a:cubicBezTo>
                    <a:pt x="604" y="469"/>
                    <a:pt x="508" y="527"/>
                    <a:pt x="422" y="594"/>
                  </a:cubicBezTo>
                  <a:lnTo>
                    <a:pt x="403" y="613"/>
                  </a:lnTo>
                  <a:lnTo>
                    <a:pt x="384" y="632"/>
                  </a:lnTo>
                  <a:lnTo>
                    <a:pt x="374" y="642"/>
                  </a:lnTo>
                  <a:lnTo>
                    <a:pt x="345" y="661"/>
                  </a:lnTo>
                  <a:cubicBezTo>
                    <a:pt x="154" y="852"/>
                    <a:pt x="39" y="1091"/>
                    <a:pt x="1" y="1359"/>
                  </a:cubicBezTo>
                  <a:lnTo>
                    <a:pt x="1" y="1407"/>
                  </a:lnTo>
                  <a:lnTo>
                    <a:pt x="1" y="1417"/>
                  </a:lnTo>
                  <a:lnTo>
                    <a:pt x="1" y="1455"/>
                  </a:lnTo>
                  <a:lnTo>
                    <a:pt x="1" y="1484"/>
                  </a:lnTo>
                  <a:lnTo>
                    <a:pt x="1" y="1493"/>
                  </a:lnTo>
                  <a:lnTo>
                    <a:pt x="1" y="1551"/>
                  </a:lnTo>
                  <a:lnTo>
                    <a:pt x="1" y="1714"/>
                  </a:lnTo>
                  <a:lnTo>
                    <a:pt x="1" y="2249"/>
                  </a:lnTo>
                  <a:cubicBezTo>
                    <a:pt x="1" y="2377"/>
                    <a:pt x="114" y="2470"/>
                    <a:pt x="241" y="2470"/>
                  </a:cubicBezTo>
                  <a:cubicBezTo>
                    <a:pt x="247" y="2470"/>
                    <a:pt x="253" y="2470"/>
                    <a:pt x="259" y="2470"/>
                  </a:cubicBezTo>
                  <a:lnTo>
                    <a:pt x="4403" y="2470"/>
                  </a:lnTo>
                  <a:cubicBezTo>
                    <a:pt x="4409" y="2470"/>
                    <a:pt x="4415" y="2470"/>
                    <a:pt x="4421" y="2470"/>
                  </a:cubicBezTo>
                  <a:cubicBezTo>
                    <a:pt x="4547" y="2470"/>
                    <a:pt x="4652" y="2377"/>
                    <a:pt x="4661" y="2249"/>
                  </a:cubicBezTo>
                  <a:lnTo>
                    <a:pt x="4661" y="1733"/>
                  </a:lnTo>
                  <a:lnTo>
                    <a:pt x="4661" y="1560"/>
                  </a:lnTo>
                  <a:lnTo>
                    <a:pt x="4642" y="1560"/>
                  </a:lnTo>
                  <a:lnTo>
                    <a:pt x="4642" y="1503"/>
                  </a:lnTo>
                  <a:lnTo>
                    <a:pt x="4642" y="1493"/>
                  </a:lnTo>
                  <a:lnTo>
                    <a:pt x="4642" y="1465"/>
                  </a:lnTo>
                  <a:lnTo>
                    <a:pt x="4642" y="1436"/>
                  </a:lnTo>
                  <a:lnTo>
                    <a:pt x="4642" y="1417"/>
                  </a:lnTo>
                  <a:lnTo>
                    <a:pt x="4642" y="1369"/>
                  </a:lnTo>
                  <a:cubicBezTo>
                    <a:pt x="4604" y="1111"/>
                    <a:pt x="4489" y="862"/>
                    <a:pt x="4298" y="670"/>
                  </a:cubicBezTo>
                  <a:lnTo>
                    <a:pt x="4269" y="651"/>
                  </a:lnTo>
                  <a:lnTo>
                    <a:pt x="4260" y="642"/>
                  </a:lnTo>
                  <a:lnTo>
                    <a:pt x="4240" y="623"/>
                  </a:lnTo>
                  <a:lnTo>
                    <a:pt x="4221" y="603"/>
                  </a:lnTo>
                  <a:cubicBezTo>
                    <a:pt x="4135" y="536"/>
                    <a:pt x="4030" y="479"/>
                    <a:pt x="3934" y="441"/>
                  </a:cubicBezTo>
                  <a:lnTo>
                    <a:pt x="2872" y="10"/>
                  </a:lnTo>
                  <a:lnTo>
                    <a:pt x="2604" y="288"/>
                  </a:lnTo>
                  <a:lnTo>
                    <a:pt x="2336" y="556"/>
                  </a:lnTo>
                  <a:lnTo>
                    <a:pt x="2039" y="278"/>
                  </a:lnTo>
                  <a:lnTo>
                    <a:pt x="1771"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5" name="Google Shape;9575;p97"/>
            <p:cNvSpPr/>
            <p:nvPr/>
          </p:nvSpPr>
          <p:spPr>
            <a:xfrm>
              <a:off x="2215075" y="2720078"/>
              <a:ext cx="50025" cy="64390"/>
            </a:xfrm>
            <a:custGeom>
              <a:rect b="b" l="l" r="r" t="t"/>
              <a:pathLst>
                <a:path extrusionOk="0" h="2452" w="1905">
                  <a:moveTo>
                    <a:pt x="1809" y="1"/>
                  </a:moveTo>
                  <a:lnTo>
                    <a:pt x="756" y="412"/>
                  </a:lnTo>
                  <a:cubicBezTo>
                    <a:pt x="297" y="594"/>
                    <a:pt x="0" y="1044"/>
                    <a:pt x="29" y="1541"/>
                  </a:cubicBezTo>
                  <a:lnTo>
                    <a:pt x="29" y="2230"/>
                  </a:lnTo>
                  <a:cubicBezTo>
                    <a:pt x="29" y="2358"/>
                    <a:pt x="134" y="2451"/>
                    <a:pt x="260" y="2451"/>
                  </a:cubicBezTo>
                  <a:cubicBezTo>
                    <a:pt x="266" y="2451"/>
                    <a:pt x="272" y="2451"/>
                    <a:pt x="278" y="2451"/>
                  </a:cubicBezTo>
                  <a:lnTo>
                    <a:pt x="335" y="2451"/>
                  </a:lnTo>
                  <a:lnTo>
                    <a:pt x="335" y="1541"/>
                  </a:lnTo>
                  <a:cubicBezTo>
                    <a:pt x="316" y="1053"/>
                    <a:pt x="603" y="594"/>
                    <a:pt x="1063" y="412"/>
                  </a:cubicBezTo>
                  <a:lnTo>
                    <a:pt x="1905" y="87"/>
                  </a:lnTo>
                  <a:lnTo>
                    <a:pt x="1809" y="1"/>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6" name="Google Shape;9576;p97"/>
            <p:cNvSpPr/>
            <p:nvPr/>
          </p:nvSpPr>
          <p:spPr>
            <a:xfrm>
              <a:off x="2237947" y="2618294"/>
              <a:ext cx="77178" cy="54805"/>
            </a:xfrm>
            <a:custGeom>
              <a:rect b="b" l="l" r="r" t="t"/>
              <a:pathLst>
                <a:path extrusionOk="0" h="2087" w="2939">
                  <a:moveTo>
                    <a:pt x="2594" y="1800"/>
                  </a:moveTo>
                  <a:lnTo>
                    <a:pt x="2584" y="1809"/>
                  </a:lnTo>
                  <a:lnTo>
                    <a:pt x="2556" y="1829"/>
                  </a:lnTo>
                  <a:lnTo>
                    <a:pt x="2594" y="1800"/>
                  </a:lnTo>
                  <a:close/>
                  <a:moveTo>
                    <a:pt x="2594" y="1800"/>
                  </a:moveTo>
                  <a:lnTo>
                    <a:pt x="2584" y="1819"/>
                  </a:lnTo>
                  <a:lnTo>
                    <a:pt x="2579" y="1830"/>
                  </a:lnTo>
                  <a:lnTo>
                    <a:pt x="2594" y="1800"/>
                  </a:lnTo>
                  <a:close/>
                  <a:moveTo>
                    <a:pt x="1417" y="1"/>
                  </a:moveTo>
                  <a:cubicBezTo>
                    <a:pt x="632" y="1"/>
                    <a:pt x="0" y="632"/>
                    <a:pt x="0" y="1417"/>
                  </a:cubicBezTo>
                  <a:lnTo>
                    <a:pt x="0" y="2087"/>
                  </a:lnTo>
                  <a:cubicBezTo>
                    <a:pt x="0" y="2087"/>
                    <a:pt x="316" y="2049"/>
                    <a:pt x="354" y="1896"/>
                  </a:cubicBezTo>
                  <a:cubicBezTo>
                    <a:pt x="374" y="1876"/>
                    <a:pt x="383" y="1867"/>
                    <a:pt x="393" y="1848"/>
                  </a:cubicBezTo>
                  <a:cubicBezTo>
                    <a:pt x="575" y="1848"/>
                    <a:pt x="1426" y="1829"/>
                    <a:pt x="1914" y="1245"/>
                  </a:cubicBezTo>
                  <a:cubicBezTo>
                    <a:pt x="2020" y="1532"/>
                    <a:pt x="2249" y="1762"/>
                    <a:pt x="2546" y="1848"/>
                  </a:cubicBezTo>
                  <a:cubicBezTo>
                    <a:pt x="2556" y="1867"/>
                    <a:pt x="2565" y="1886"/>
                    <a:pt x="2584" y="1896"/>
                  </a:cubicBezTo>
                  <a:cubicBezTo>
                    <a:pt x="2623" y="2058"/>
                    <a:pt x="2938" y="2087"/>
                    <a:pt x="2938" y="2087"/>
                  </a:cubicBezTo>
                  <a:lnTo>
                    <a:pt x="2938" y="1417"/>
                  </a:lnTo>
                  <a:cubicBezTo>
                    <a:pt x="2938" y="642"/>
                    <a:pt x="2316" y="10"/>
                    <a:pt x="153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7" name="Google Shape;9577;p97"/>
            <p:cNvSpPr/>
            <p:nvPr/>
          </p:nvSpPr>
          <p:spPr>
            <a:xfrm>
              <a:off x="2237947" y="2618294"/>
              <a:ext cx="41990" cy="54805"/>
            </a:xfrm>
            <a:custGeom>
              <a:rect b="b" l="l" r="r" t="t"/>
              <a:pathLst>
                <a:path extrusionOk="0" h="2087" w="1599">
                  <a:moveTo>
                    <a:pt x="1417" y="1"/>
                  </a:moveTo>
                  <a:cubicBezTo>
                    <a:pt x="642" y="1"/>
                    <a:pt x="0" y="632"/>
                    <a:pt x="0" y="1417"/>
                  </a:cubicBezTo>
                  <a:lnTo>
                    <a:pt x="0" y="2087"/>
                  </a:lnTo>
                  <a:cubicBezTo>
                    <a:pt x="86" y="2077"/>
                    <a:pt x="173" y="2049"/>
                    <a:pt x="249" y="2010"/>
                  </a:cubicBezTo>
                  <a:lnTo>
                    <a:pt x="249" y="1781"/>
                  </a:lnTo>
                  <a:lnTo>
                    <a:pt x="249" y="1417"/>
                  </a:lnTo>
                  <a:cubicBezTo>
                    <a:pt x="249" y="661"/>
                    <a:pt x="843" y="39"/>
                    <a:pt x="159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8" name="Google Shape;9578;p97"/>
            <p:cNvSpPr/>
            <p:nvPr/>
          </p:nvSpPr>
          <p:spPr>
            <a:xfrm>
              <a:off x="2304805" y="2667321"/>
              <a:ext cx="16859" cy="22794"/>
            </a:xfrm>
            <a:custGeom>
              <a:rect b="b" l="l" r="r" t="t"/>
              <a:pathLst>
                <a:path extrusionOk="0" h="868" w="642">
                  <a:moveTo>
                    <a:pt x="174" y="0"/>
                  </a:moveTo>
                  <a:cubicBezTo>
                    <a:pt x="80" y="0"/>
                    <a:pt x="0" y="78"/>
                    <a:pt x="0" y="182"/>
                  </a:cubicBezTo>
                  <a:lnTo>
                    <a:pt x="0" y="689"/>
                  </a:lnTo>
                  <a:cubicBezTo>
                    <a:pt x="0" y="796"/>
                    <a:pt x="85" y="867"/>
                    <a:pt x="181" y="867"/>
                  </a:cubicBezTo>
                  <a:cubicBezTo>
                    <a:pt x="197" y="867"/>
                    <a:pt x="213" y="865"/>
                    <a:pt x="230" y="861"/>
                  </a:cubicBezTo>
                  <a:cubicBezTo>
                    <a:pt x="268" y="852"/>
                    <a:pt x="297" y="832"/>
                    <a:pt x="335" y="813"/>
                  </a:cubicBezTo>
                  <a:cubicBezTo>
                    <a:pt x="364" y="785"/>
                    <a:pt x="392" y="756"/>
                    <a:pt x="431" y="727"/>
                  </a:cubicBezTo>
                  <a:cubicBezTo>
                    <a:pt x="641" y="488"/>
                    <a:pt x="536" y="105"/>
                    <a:pt x="230" y="9"/>
                  </a:cubicBezTo>
                  <a:cubicBezTo>
                    <a:pt x="211" y="3"/>
                    <a:pt x="192" y="0"/>
                    <a:pt x="174"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79" name="Google Shape;9579;p97"/>
            <p:cNvSpPr/>
            <p:nvPr/>
          </p:nvSpPr>
          <p:spPr>
            <a:xfrm>
              <a:off x="2231671" y="2667295"/>
              <a:ext cx="17095" cy="22899"/>
            </a:xfrm>
            <a:custGeom>
              <a:rect b="b" l="l" r="r" t="t"/>
              <a:pathLst>
                <a:path extrusionOk="0" h="872" w="651">
                  <a:moveTo>
                    <a:pt x="472" y="1"/>
                  </a:moveTo>
                  <a:cubicBezTo>
                    <a:pt x="454" y="1"/>
                    <a:pt x="437" y="4"/>
                    <a:pt x="421" y="10"/>
                  </a:cubicBezTo>
                  <a:cubicBezTo>
                    <a:pt x="0" y="144"/>
                    <a:pt x="0" y="728"/>
                    <a:pt x="421" y="862"/>
                  </a:cubicBezTo>
                  <a:cubicBezTo>
                    <a:pt x="440" y="868"/>
                    <a:pt x="459" y="871"/>
                    <a:pt x="477" y="871"/>
                  </a:cubicBezTo>
                  <a:cubicBezTo>
                    <a:pt x="570" y="871"/>
                    <a:pt x="651" y="794"/>
                    <a:pt x="651" y="690"/>
                  </a:cubicBezTo>
                  <a:lnTo>
                    <a:pt x="651" y="183"/>
                  </a:lnTo>
                  <a:cubicBezTo>
                    <a:pt x="651" y="125"/>
                    <a:pt x="622" y="68"/>
                    <a:pt x="574" y="39"/>
                  </a:cubicBezTo>
                  <a:cubicBezTo>
                    <a:pt x="542" y="14"/>
                    <a:pt x="506" y="1"/>
                    <a:pt x="472"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0" name="Google Shape;9580;p97"/>
            <p:cNvSpPr/>
            <p:nvPr/>
          </p:nvSpPr>
          <p:spPr>
            <a:xfrm>
              <a:off x="2262579" y="2707184"/>
              <a:ext cx="28413" cy="32536"/>
            </a:xfrm>
            <a:custGeom>
              <a:rect b="b" l="l" r="r" t="t"/>
              <a:pathLst>
                <a:path extrusionOk="0" h="1239" w="1082">
                  <a:moveTo>
                    <a:pt x="188" y="1"/>
                  </a:moveTo>
                  <a:cubicBezTo>
                    <a:pt x="87" y="1"/>
                    <a:pt x="0" y="80"/>
                    <a:pt x="0" y="176"/>
                  </a:cubicBezTo>
                  <a:lnTo>
                    <a:pt x="0" y="702"/>
                  </a:lnTo>
                  <a:cubicBezTo>
                    <a:pt x="0" y="750"/>
                    <a:pt x="19" y="798"/>
                    <a:pt x="58" y="836"/>
                  </a:cubicBezTo>
                  <a:lnTo>
                    <a:pt x="412" y="1190"/>
                  </a:lnTo>
                  <a:cubicBezTo>
                    <a:pt x="440" y="1219"/>
                    <a:pt x="488" y="1238"/>
                    <a:pt x="536" y="1238"/>
                  </a:cubicBezTo>
                  <a:cubicBezTo>
                    <a:pt x="574" y="1238"/>
                    <a:pt x="622" y="1219"/>
                    <a:pt x="661" y="1181"/>
                  </a:cubicBezTo>
                  <a:lnTo>
                    <a:pt x="1024" y="798"/>
                  </a:lnTo>
                  <a:cubicBezTo>
                    <a:pt x="1063" y="769"/>
                    <a:pt x="1072" y="721"/>
                    <a:pt x="1082" y="683"/>
                  </a:cubicBezTo>
                  <a:lnTo>
                    <a:pt x="1082" y="185"/>
                  </a:lnTo>
                  <a:cubicBezTo>
                    <a:pt x="1082" y="137"/>
                    <a:pt x="1063" y="90"/>
                    <a:pt x="1024" y="61"/>
                  </a:cubicBezTo>
                  <a:cubicBezTo>
                    <a:pt x="996" y="23"/>
                    <a:pt x="948" y="4"/>
                    <a:pt x="900" y="4"/>
                  </a:cubicBezTo>
                  <a:lnTo>
                    <a:pt x="862" y="4"/>
                  </a:lnTo>
                  <a:cubicBezTo>
                    <a:pt x="785" y="23"/>
                    <a:pt x="718" y="32"/>
                    <a:pt x="651" y="32"/>
                  </a:cubicBezTo>
                  <a:lnTo>
                    <a:pt x="431" y="32"/>
                  </a:lnTo>
                  <a:cubicBezTo>
                    <a:pt x="364" y="32"/>
                    <a:pt x="287" y="23"/>
                    <a:pt x="220" y="4"/>
                  </a:cubicBezTo>
                  <a:cubicBezTo>
                    <a:pt x="209" y="2"/>
                    <a:pt x="199" y="1"/>
                    <a:pt x="188" y="1"/>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1" name="Google Shape;9581;p97"/>
            <p:cNvSpPr/>
            <p:nvPr/>
          </p:nvSpPr>
          <p:spPr>
            <a:xfrm>
              <a:off x="2262316" y="2707446"/>
              <a:ext cx="17384" cy="32510"/>
            </a:xfrm>
            <a:custGeom>
              <a:rect b="b" l="l" r="r" t="t"/>
              <a:pathLst>
                <a:path extrusionOk="0" h="1238" w="662">
                  <a:moveTo>
                    <a:pt x="182" y="0"/>
                  </a:moveTo>
                  <a:cubicBezTo>
                    <a:pt x="89" y="0"/>
                    <a:pt x="10" y="80"/>
                    <a:pt x="10" y="175"/>
                  </a:cubicBezTo>
                  <a:lnTo>
                    <a:pt x="10" y="702"/>
                  </a:lnTo>
                  <a:cubicBezTo>
                    <a:pt x="1" y="750"/>
                    <a:pt x="20" y="797"/>
                    <a:pt x="58" y="836"/>
                  </a:cubicBezTo>
                  <a:lnTo>
                    <a:pt x="422" y="1180"/>
                  </a:lnTo>
                  <a:cubicBezTo>
                    <a:pt x="450" y="1218"/>
                    <a:pt x="498" y="1238"/>
                    <a:pt x="537" y="1238"/>
                  </a:cubicBezTo>
                  <a:cubicBezTo>
                    <a:pt x="584" y="1238"/>
                    <a:pt x="632" y="1209"/>
                    <a:pt x="661" y="1180"/>
                  </a:cubicBezTo>
                  <a:cubicBezTo>
                    <a:pt x="632" y="1171"/>
                    <a:pt x="604" y="1152"/>
                    <a:pt x="584" y="1132"/>
                  </a:cubicBezTo>
                  <a:lnTo>
                    <a:pt x="221" y="778"/>
                  </a:lnTo>
                  <a:cubicBezTo>
                    <a:pt x="182" y="740"/>
                    <a:pt x="163" y="692"/>
                    <a:pt x="173" y="644"/>
                  </a:cubicBezTo>
                  <a:lnTo>
                    <a:pt x="173" y="118"/>
                  </a:lnTo>
                  <a:cubicBezTo>
                    <a:pt x="173" y="80"/>
                    <a:pt x="182" y="32"/>
                    <a:pt x="211" y="3"/>
                  </a:cubicBezTo>
                  <a:cubicBezTo>
                    <a:pt x="201" y="1"/>
                    <a:pt x="191" y="0"/>
                    <a:pt x="182" y="0"/>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2" name="Google Shape;9582;p97"/>
            <p:cNvSpPr/>
            <p:nvPr/>
          </p:nvSpPr>
          <p:spPr>
            <a:xfrm>
              <a:off x="2246245" y="2650357"/>
              <a:ext cx="60844" cy="65230"/>
            </a:xfrm>
            <a:custGeom>
              <a:rect b="b" l="l" r="r" t="t"/>
              <a:pathLst>
                <a:path extrusionOk="0" h="2484" w="2317">
                  <a:moveTo>
                    <a:pt x="1598" y="0"/>
                  </a:moveTo>
                  <a:cubicBezTo>
                    <a:pt x="1586" y="0"/>
                    <a:pt x="1573" y="5"/>
                    <a:pt x="1560" y="14"/>
                  </a:cubicBezTo>
                  <a:cubicBezTo>
                    <a:pt x="1311" y="206"/>
                    <a:pt x="1024" y="340"/>
                    <a:pt x="727" y="426"/>
                  </a:cubicBezTo>
                  <a:cubicBezTo>
                    <a:pt x="632" y="454"/>
                    <a:pt x="536" y="474"/>
                    <a:pt x="450" y="493"/>
                  </a:cubicBezTo>
                  <a:cubicBezTo>
                    <a:pt x="354" y="512"/>
                    <a:pt x="259" y="521"/>
                    <a:pt x="163" y="531"/>
                  </a:cubicBezTo>
                  <a:cubicBezTo>
                    <a:pt x="77" y="531"/>
                    <a:pt x="0" y="617"/>
                    <a:pt x="0" y="703"/>
                  </a:cubicBezTo>
                  <a:lnTo>
                    <a:pt x="0" y="1431"/>
                  </a:lnTo>
                  <a:cubicBezTo>
                    <a:pt x="0" y="2014"/>
                    <a:pt x="469" y="2483"/>
                    <a:pt x="1053" y="2483"/>
                  </a:cubicBezTo>
                  <a:lnTo>
                    <a:pt x="1273" y="2483"/>
                  </a:lnTo>
                  <a:cubicBezTo>
                    <a:pt x="1847" y="2483"/>
                    <a:pt x="2316" y="2014"/>
                    <a:pt x="2316" y="1431"/>
                  </a:cubicBezTo>
                  <a:lnTo>
                    <a:pt x="2316" y="675"/>
                  </a:lnTo>
                  <a:cubicBezTo>
                    <a:pt x="2316" y="608"/>
                    <a:pt x="2278" y="541"/>
                    <a:pt x="2211" y="512"/>
                  </a:cubicBezTo>
                  <a:cubicBezTo>
                    <a:pt x="2182" y="502"/>
                    <a:pt x="2163" y="493"/>
                    <a:pt x="2144" y="483"/>
                  </a:cubicBezTo>
                  <a:cubicBezTo>
                    <a:pt x="1933" y="407"/>
                    <a:pt x="1771" y="253"/>
                    <a:pt x="1665" y="52"/>
                  </a:cubicBezTo>
                  <a:lnTo>
                    <a:pt x="1656" y="43"/>
                  </a:lnTo>
                  <a:cubicBezTo>
                    <a:pt x="1643" y="17"/>
                    <a:pt x="1622" y="0"/>
                    <a:pt x="1598" y="0"/>
                  </a:cubicBezTo>
                  <a:close/>
                </a:path>
              </a:pathLst>
            </a:custGeom>
            <a:solidFill>
              <a:srgbClr val="CBD3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3" name="Google Shape;9583;p97"/>
            <p:cNvSpPr/>
            <p:nvPr/>
          </p:nvSpPr>
          <p:spPr>
            <a:xfrm>
              <a:off x="2246482" y="2650331"/>
              <a:ext cx="44012" cy="65256"/>
            </a:xfrm>
            <a:custGeom>
              <a:rect b="b" l="l" r="r" t="t"/>
              <a:pathLst>
                <a:path extrusionOk="0" h="2485" w="1676">
                  <a:moveTo>
                    <a:pt x="1595" y="1"/>
                  </a:moveTo>
                  <a:cubicBezTo>
                    <a:pt x="1583" y="1"/>
                    <a:pt x="1571" y="5"/>
                    <a:pt x="1561" y="15"/>
                  </a:cubicBezTo>
                  <a:cubicBezTo>
                    <a:pt x="1312" y="207"/>
                    <a:pt x="1025" y="341"/>
                    <a:pt x="718" y="427"/>
                  </a:cubicBezTo>
                  <a:cubicBezTo>
                    <a:pt x="632" y="455"/>
                    <a:pt x="537" y="475"/>
                    <a:pt x="441" y="494"/>
                  </a:cubicBezTo>
                  <a:cubicBezTo>
                    <a:pt x="345" y="513"/>
                    <a:pt x="259" y="522"/>
                    <a:pt x="163" y="532"/>
                  </a:cubicBezTo>
                  <a:cubicBezTo>
                    <a:pt x="68" y="532"/>
                    <a:pt x="1" y="609"/>
                    <a:pt x="1" y="704"/>
                  </a:cubicBezTo>
                  <a:lnTo>
                    <a:pt x="1" y="1432"/>
                  </a:lnTo>
                  <a:cubicBezTo>
                    <a:pt x="1" y="2015"/>
                    <a:pt x="470" y="2484"/>
                    <a:pt x="1044" y="2484"/>
                  </a:cubicBezTo>
                  <a:lnTo>
                    <a:pt x="1264" y="2484"/>
                  </a:lnTo>
                  <a:cubicBezTo>
                    <a:pt x="680" y="2484"/>
                    <a:pt x="211" y="2015"/>
                    <a:pt x="211" y="1432"/>
                  </a:cubicBezTo>
                  <a:lnTo>
                    <a:pt x="211" y="704"/>
                  </a:lnTo>
                  <a:cubicBezTo>
                    <a:pt x="211" y="618"/>
                    <a:pt x="278" y="532"/>
                    <a:pt x="374" y="532"/>
                  </a:cubicBezTo>
                  <a:cubicBezTo>
                    <a:pt x="470" y="522"/>
                    <a:pt x="565" y="513"/>
                    <a:pt x="652" y="494"/>
                  </a:cubicBezTo>
                  <a:cubicBezTo>
                    <a:pt x="747" y="475"/>
                    <a:pt x="843" y="455"/>
                    <a:pt x="929" y="427"/>
                  </a:cubicBezTo>
                  <a:cubicBezTo>
                    <a:pt x="1197" y="350"/>
                    <a:pt x="1446" y="235"/>
                    <a:pt x="1676" y="82"/>
                  </a:cubicBezTo>
                  <a:lnTo>
                    <a:pt x="1656" y="53"/>
                  </a:lnTo>
                  <a:lnTo>
                    <a:pt x="1647" y="34"/>
                  </a:lnTo>
                  <a:cubicBezTo>
                    <a:pt x="1641" y="16"/>
                    <a:pt x="1618" y="1"/>
                    <a:pt x="1595" y="1"/>
                  </a:cubicBezTo>
                  <a:close/>
                </a:path>
              </a:pathLst>
            </a:custGeom>
            <a:solidFill>
              <a:srgbClr val="B7C2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84" name="Google Shape;9584;p97"/>
          <p:cNvGrpSpPr/>
          <p:nvPr/>
        </p:nvGrpSpPr>
        <p:grpSpPr>
          <a:xfrm>
            <a:off x="2647141" y="2265542"/>
            <a:ext cx="344059" cy="340671"/>
            <a:chOff x="2661416" y="2422342"/>
            <a:chExt cx="344059" cy="340671"/>
          </a:xfrm>
        </p:grpSpPr>
        <p:sp>
          <p:nvSpPr>
            <p:cNvPr id="9585" name="Google Shape;9585;p97"/>
            <p:cNvSpPr/>
            <p:nvPr/>
          </p:nvSpPr>
          <p:spPr>
            <a:xfrm>
              <a:off x="2906947" y="2604481"/>
              <a:ext cx="39994" cy="39469"/>
            </a:xfrm>
            <a:custGeom>
              <a:rect b="b" l="l" r="r" t="t"/>
              <a:pathLst>
                <a:path extrusionOk="0" h="1503" w="1523">
                  <a:moveTo>
                    <a:pt x="0" y="0"/>
                  </a:moveTo>
                  <a:lnTo>
                    <a:pt x="977" y="1503"/>
                  </a:lnTo>
                  <a:lnTo>
                    <a:pt x="1522" y="1503"/>
                  </a:lnTo>
                  <a:cubicBezTo>
                    <a:pt x="1513" y="670"/>
                    <a:pt x="833" y="0"/>
                    <a:pt x="0"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6" name="Google Shape;9586;p97"/>
            <p:cNvSpPr/>
            <p:nvPr/>
          </p:nvSpPr>
          <p:spPr>
            <a:xfrm>
              <a:off x="2866979" y="2604481"/>
              <a:ext cx="65624" cy="39469"/>
            </a:xfrm>
            <a:custGeom>
              <a:rect b="b" l="l" r="r" t="t"/>
              <a:pathLst>
                <a:path extrusionOk="0" h="1503" w="2499">
                  <a:moveTo>
                    <a:pt x="1505" y="0"/>
                  </a:moveTo>
                  <a:cubicBezTo>
                    <a:pt x="680" y="0"/>
                    <a:pt x="10" y="667"/>
                    <a:pt x="1" y="1503"/>
                  </a:cubicBezTo>
                  <a:lnTo>
                    <a:pt x="2499" y="1503"/>
                  </a:lnTo>
                  <a:cubicBezTo>
                    <a:pt x="2499" y="670"/>
                    <a:pt x="2049" y="0"/>
                    <a:pt x="1522" y="0"/>
                  </a:cubicBezTo>
                  <a:cubicBezTo>
                    <a:pt x="1517"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7" name="Google Shape;9587;p97"/>
            <p:cNvSpPr/>
            <p:nvPr/>
          </p:nvSpPr>
          <p:spPr>
            <a:xfrm>
              <a:off x="2906448" y="2539146"/>
              <a:ext cx="21638" cy="43487"/>
            </a:xfrm>
            <a:custGeom>
              <a:rect b="b" l="l" r="r" t="t"/>
              <a:pathLst>
                <a:path extrusionOk="0" h="1656" w="824">
                  <a:moveTo>
                    <a:pt x="0" y="0"/>
                  </a:moveTo>
                  <a:lnTo>
                    <a:pt x="0" y="1656"/>
                  </a:lnTo>
                  <a:cubicBezTo>
                    <a:pt x="460" y="1656"/>
                    <a:pt x="823" y="1282"/>
                    <a:pt x="823" y="833"/>
                  </a:cubicBezTo>
                  <a:cubicBezTo>
                    <a:pt x="82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8" name="Google Shape;9588;p97"/>
            <p:cNvSpPr/>
            <p:nvPr/>
          </p:nvSpPr>
          <p:spPr>
            <a:xfrm>
              <a:off x="2759681" y="2604481"/>
              <a:ext cx="39968" cy="39469"/>
            </a:xfrm>
            <a:custGeom>
              <a:rect b="b" l="l" r="r" t="t"/>
              <a:pathLst>
                <a:path extrusionOk="0" h="1503" w="1522">
                  <a:moveTo>
                    <a:pt x="18" y="0"/>
                  </a:moveTo>
                  <a:cubicBezTo>
                    <a:pt x="12" y="0"/>
                    <a:pt x="6" y="0"/>
                    <a:pt x="0" y="0"/>
                  </a:cubicBezTo>
                  <a:lnTo>
                    <a:pt x="967" y="1503"/>
                  </a:lnTo>
                  <a:lnTo>
                    <a:pt x="1522" y="1503"/>
                  </a:lnTo>
                  <a:cubicBezTo>
                    <a:pt x="1512" y="667"/>
                    <a:pt x="842" y="0"/>
                    <a:pt x="18" y="0"/>
                  </a:cubicBezTo>
                  <a:close/>
                </a:path>
              </a:pathLst>
            </a:custGeom>
            <a:solidFill>
              <a:srgbClr val="B4C0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89" name="Google Shape;9589;p97"/>
            <p:cNvSpPr/>
            <p:nvPr/>
          </p:nvSpPr>
          <p:spPr>
            <a:xfrm>
              <a:off x="2719713" y="2604481"/>
              <a:ext cx="65361" cy="39469"/>
            </a:xfrm>
            <a:custGeom>
              <a:rect b="b" l="l" r="r" t="t"/>
              <a:pathLst>
                <a:path extrusionOk="0" h="1503" w="2489">
                  <a:moveTo>
                    <a:pt x="1505" y="0"/>
                  </a:moveTo>
                  <a:cubicBezTo>
                    <a:pt x="680" y="0"/>
                    <a:pt x="10" y="667"/>
                    <a:pt x="1" y="1503"/>
                  </a:cubicBezTo>
                  <a:lnTo>
                    <a:pt x="2489" y="1503"/>
                  </a:lnTo>
                  <a:cubicBezTo>
                    <a:pt x="2489" y="670"/>
                    <a:pt x="2049" y="0"/>
                    <a:pt x="1522" y="0"/>
                  </a:cubicBezTo>
                  <a:cubicBezTo>
                    <a:pt x="1516" y="0"/>
                    <a:pt x="1511" y="0"/>
                    <a:pt x="1505"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0" name="Google Shape;9590;p97"/>
            <p:cNvSpPr/>
            <p:nvPr/>
          </p:nvSpPr>
          <p:spPr>
            <a:xfrm>
              <a:off x="2759182" y="2539146"/>
              <a:ext cx="21875" cy="43487"/>
            </a:xfrm>
            <a:custGeom>
              <a:rect b="b" l="l" r="r" t="t"/>
              <a:pathLst>
                <a:path extrusionOk="0" h="1656" w="833">
                  <a:moveTo>
                    <a:pt x="0" y="0"/>
                  </a:moveTo>
                  <a:lnTo>
                    <a:pt x="0" y="1656"/>
                  </a:lnTo>
                  <a:cubicBezTo>
                    <a:pt x="460" y="1656"/>
                    <a:pt x="833" y="1282"/>
                    <a:pt x="833" y="833"/>
                  </a:cubicBezTo>
                  <a:cubicBezTo>
                    <a:pt x="833" y="373"/>
                    <a:pt x="460" y="0"/>
                    <a:pt x="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1" name="Google Shape;9591;p97"/>
            <p:cNvSpPr/>
            <p:nvPr/>
          </p:nvSpPr>
          <p:spPr>
            <a:xfrm>
              <a:off x="2833314" y="2606477"/>
              <a:ext cx="53544" cy="53570"/>
            </a:xfrm>
            <a:custGeom>
              <a:rect b="b" l="l" r="r" t="t"/>
              <a:pathLst>
                <a:path extrusionOk="0" h="2040" w="2039">
                  <a:moveTo>
                    <a:pt x="0" y="1"/>
                  </a:moveTo>
                  <a:lnTo>
                    <a:pt x="1216" y="2039"/>
                  </a:lnTo>
                  <a:lnTo>
                    <a:pt x="2039" y="2039"/>
                  </a:lnTo>
                  <a:cubicBezTo>
                    <a:pt x="2039" y="910"/>
                    <a:pt x="1130" y="1"/>
                    <a:pt x="0"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2" name="Google Shape;9592;p97"/>
            <p:cNvSpPr/>
            <p:nvPr/>
          </p:nvSpPr>
          <p:spPr>
            <a:xfrm>
              <a:off x="2779770" y="2606477"/>
              <a:ext cx="85476" cy="53570"/>
            </a:xfrm>
            <a:custGeom>
              <a:rect b="b" l="l" r="r" t="t"/>
              <a:pathLst>
                <a:path extrusionOk="0" h="2040" w="3255">
                  <a:moveTo>
                    <a:pt x="2039" y="1"/>
                  </a:moveTo>
                  <a:cubicBezTo>
                    <a:pt x="910" y="1"/>
                    <a:pt x="1" y="910"/>
                    <a:pt x="1" y="2039"/>
                  </a:cubicBezTo>
                  <a:lnTo>
                    <a:pt x="3255" y="2039"/>
                  </a:lnTo>
                  <a:cubicBezTo>
                    <a:pt x="3255" y="910"/>
                    <a:pt x="2709" y="1"/>
                    <a:pt x="203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3" name="Google Shape;9593;p97"/>
            <p:cNvSpPr/>
            <p:nvPr/>
          </p:nvSpPr>
          <p:spPr>
            <a:xfrm>
              <a:off x="2833813" y="2525570"/>
              <a:ext cx="29437" cy="59085"/>
            </a:xfrm>
            <a:custGeom>
              <a:rect b="b" l="l" r="r" t="t"/>
              <a:pathLst>
                <a:path extrusionOk="0" h="2250" w="1121">
                  <a:moveTo>
                    <a:pt x="1" y="0"/>
                  </a:moveTo>
                  <a:lnTo>
                    <a:pt x="1" y="2249"/>
                  </a:lnTo>
                  <a:cubicBezTo>
                    <a:pt x="623" y="2249"/>
                    <a:pt x="1120" y="1742"/>
                    <a:pt x="1120" y="1120"/>
                  </a:cubicBezTo>
                  <a:cubicBezTo>
                    <a:pt x="1120" y="498"/>
                    <a:pt x="623" y="0"/>
                    <a:pt x="1"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4" name="Google Shape;9594;p97"/>
            <p:cNvSpPr/>
            <p:nvPr/>
          </p:nvSpPr>
          <p:spPr>
            <a:xfrm>
              <a:off x="2803404" y="2525570"/>
              <a:ext cx="45010" cy="59085"/>
            </a:xfrm>
            <a:custGeom>
              <a:rect b="b" l="l" r="r" t="t"/>
              <a:pathLst>
                <a:path extrusionOk="0" h="2250" w="1714">
                  <a:moveTo>
                    <a:pt x="1130" y="0"/>
                  </a:moveTo>
                  <a:cubicBezTo>
                    <a:pt x="508" y="0"/>
                    <a:pt x="1" y="498"/>
                    <a:pt x="1" y="1120"/>
                  </a:cubicBezTo>
                  <a:cubicBezTo>
                    <a:pt x="1" y="1742"/>
                    <a:pt x="508" y="2249"/>
                    <a:pt x="1130" y="2249"/>
                  </a:cubicBezTo>
                  <a:lnTo>
                    <a:pt x="1159" y="2249"/>
                  </a:lnTo>
                  <a:cubicBezTo>
                    <a:pt x="1465" y="2230"/>
                    <a:pt x="1714" y="1732"/>
                    <a:pt x="1714" y="1120"/>
                  </a:cubicBezTo>
                  <a:cubicBezTo>
                    <a:pt x="1714" y="507"/>
                    <a:pt x="1465" y="10"/>
                    <a:pt x="115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5" name="Google Shape;9595;p97"/>
            <p:cNvSpPr/>
            <p:nvPr/>
          </p:nvSpPr>
          <p:spPr>
            <a:xfrm>
              <a:off x="2737570" y="2539146"/>
              <a:ext cx="28912" cy="43487"/>
            </a:xfrm>
            <a:custGeom>
              <a:rect b="b" l="l" r="r" t="t"/>
              <a:pathLst>
                <a:path extrusionOk="0" h="1656" w="1101">
                  <a:moveTo>
                    <a:pt x="823" y="0"/>
                  </a:moveTo>
                  <a:cubicBezTo>
                    <a:pt x="364" y="0"/>
                    <a:pt x="0" y="373"/>
                    <a:pt x="0" y="833"/>
                  </a:cubicBezTo>
                  <a:cubicBezTo>
                    <a:pt x="0" y="1282"/>
                    <a:pt x="364" y="1656"/>
                    <a:pt x="823" y="1656"/>
                  </a:cubicBezTo>
                  <a:cubicBezTo>
                    <a:pt x="986" y="1656"/>
                    <a:pt x="1101" y="1292"/>
                    <a:pt x="1101" y="833"/>
                  </a:cubicBezTo>
                  <a:cubicBezTo>
                    <a:pt x="1101" y="373"/>
                    <a:pt x="976" y="0"/>
                    <a:pt x="82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6" name="Google Shape;9596;p97"/>
            <p:cNvSpPr/>
            <p:nvPr/>
          </p:nvSpPr>
          <p:spPr>
            <a:xfrm>
              <a:off x="2884573" y="2539146"/>
              <a:ext cx="29175" cy="43487"/>
            </a:xfrm>
            <a:custGeom>
              <a:rect b="b" l="l" r="r" t="t"/>
              <a:pathLst>
                <a:path extrusionOk="0" h="1656" w="1111">
                  <a:moveTo>
                    <a:pt x="833" y="0"/>
                  </a:moveTo>
                  <a:cubicBezTo>
                    <a:pt x="374" y="0"/>
                    <a:pt x="1" y="373"/>
                    <a:pt x="1" y="833"/>
                  </a:cubicBezTo>
                  <a:cubicBezTo>
                    <a:pt x="1" y="1282"/>
                    <a:pt x="374" y="1656"/>
                    <a:pt x="833" y="1656"/>
                  </a:cubicBezTo>
                  <a:cubicBezTo>
                    <a:pt x="986" y="1656"/>
                    <a:pt x="1111" y="1292"/>
                    <a:pt x="1111" y="833"/>
                  </a:cubicBezTo>
                  <a:cubicBezTo>
                    <a:pt x="1111" y="373"/>
                    <a:pt x="986" y="0"/>
                    <a:pt x="833"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97" name="Google Shape;9597;p97"/>
            <p:cNvSpPr/>
            <p:nvPr/>
          </p:nvSpPr>
          <p:spPr>
            <a:xfrm>
              <a:off x="2661416" y="2422342"/>
              <a:ext cx="344059" cy="340671"/>
            </a:xfrm>
            <a:custGeom>
              <a:rect b="b" l="l" r="r" t="t"/>
              <a:pathLst>
                <a:path extrusionOk="0" h="12973" w="13102">
                  <a:moveTo>
                    <a:pt x="6757" y="1127"/>
                  </a:moveTo>
                  <a:cubicBezTo>
                    <a:pt x="9551" y="1232"/>
                    <a:pt x="11800" y="3481"/>
                    <a:pt x="11906" y="6276"/>
                  </a:cubicBezTo>
                  <a:lnTo>
                    <a:pt x="11418" y="6276"/>
                  </a:lnTo>
                  <a:cubicBezTo>
                    <a:pt x="11140" y="6276"/>
                    <a:pt x="11140" y="6687"/>
                    <a:pt x="11418" y="6687"/>
                  </a:cubicBezTo>
                  <a:lnTo>
                    <a:pt x="11906" y="6687"/>
                  </a:lnTo>
                  <a:cubicBezTo>
                    <a:pt x="11800" y="9492"/>
                    <a:pt x="9551" y="11741"/>
                    <a:pt x="6757" y="11846"/>
                  </a:cubicBezTo>
                  <a:lnTo>
                    <a:pt x="6757" y="11358"/>
                  </a:lnTo>
                  <a:cubicBezTo>
                    <a:pt x="6757" y="11219"/>
                    <a:pt x="6652" y="11150"/>
                    <a:pt x="6546" y="11150"/>
                  </a:cubicBezTo>
                  <a:cubicBezTo>
                    <a:pt x="6441" y="11150"/>
                    <a:pt x="6336" y="11219"/>
                    <a:pt x="6336" y="11358"/>
                  </a:cubicBezTo>
                  <a:lnTo>
                    <a:pt x="6336" y="11846"/>
                  </a:lnTo>
                  <a:cubicBezTo>
                    <a:pt x="3541" y="11741"/>
                    <a:pt x="1292" y="9492"/>
                    <a:pt x="1187" y="6697"/>
                  </a:cubicBezTo>
                  <a:lnTo>
                    <a:pt x="1675" y="6697"/>
                  </a:lnTo>
                  <a:cubicBezTo>
                    <a:pt x="1953" y="6697"/>
                    <a:pt x="1953" y="6285"/>
                    <a:pt x="1675" y="6285"/>
                  </a:cubicBezTo>
                  <a:lnTo>
                    <a:pt x="1187" y="6285"/>
                  </a:lnTo>
                  <a:cubicBezTo>
                    <a:pt x="1292" y="3481"/>
                    <a:pt x="3541" y="1232"/>
                    <a:pt x="6336" y="1127"/>
                  </a:cubicBezTo>
                  <a:lnTo>
                    <a:pt x="6336" y="1615"/>
                  </a:lnTo>
                  <a:cubicBezTo>
                    <a:pt x="6336" y="1754"/>
                    <a:pt x="6441" y="1823"/>
                    <a:pt x="6546" y="1823"/>
                  </a:cubicBezTo>
                  <a:cubicBezTo>
                    <a:pt x="6652" y="1823"/>
                    <a:pt x="6757" y="1754"/>
                    <a:pt x="6757" y="1615"/>
                  </a:cubicBezTo>
                  <a:lnTo>
                    <a:pt x="6757" y="1127"/>
                  </a:lnTo>
                  <a:close/>
                  <a:moveTo>
                    <a:pt x="6546" y="0"/>
                  </a:moveTo>
                  <a:cubicBezTo>
                    <a:pt x="6441" y="0"/>
                    <a:pt x="6336" y="70"/>
                    <a:pt x="6336" y="208"/>
                  </a:cubicBezTo>
                  <a:lnTo>
                    <a:pt x="6336" y="716"/>
                  </a:lnTo>
                  <a:cubicBezTo>
                    <a:pt x="3312" y="821"/>
                    <a:pt x="881" y="3252"/>
                    <a:pt x="775" y="6285"/>
                  </a:cubicBezTo>
                  <a:lnTo>
                    <a:pt x="278" y="6285"/>
                  </a:lnTo>
                  <a:cubicBezTo>
                    <a:pt x="0" y="6285"/>
                    <a:pt x="0" y="6697"/>
                    <a:pt x="278" y="6697"/>
                  </a:cubicBezTo>
                  <a:lnTo>
                    <a:pt x="775" y="6697"/>
                  </a:lnTo>
                  <a:cubicBezTo>
                    <a:pt x="890" y="9721"/>
                    <a:pt x="3312" y="12152"/>
                    <a:pt x="6345" y="12267"/>
                  </a:cubicBezTo>
                  <a:lnTo>
                    <a:pt x="6345" y="12765"/>
                  </a:lnTo>
                  <a:cubicBezTo>
                    <a:pt x="6345" y="12903"/>
                    <a:pt x="6448" y="12973"/>
                    <a:pt x="6551" y="12973"/>
                  </a:cubicBezTo>
                  <a:cubicBezTo>
                    <a:pt x="6654" y="12973"/>
                    <a:pt x="6757" y="12903"/>
                    <a:pt x="6757" y="12765"/>
                  </a:cubicBezTo>
                  <a:lnTo>
                    <a:pt x="6757" y="12267"/>
                  </a:lnTo>
                  <a:cubicBezTo>
                    <a:pt x="9791" y="12152"/>
                    <a:pt x="12212" y="9721"/>
                    <a:pt x="12327" y="6697"/>
                  </a:cubicBezTo>
                  <a:lnTo>
                    <a:pt x="12834" y="6697"/>
                  </a:lnTo>
                  <a:cubicBezTo>
                    <a:pt x="13099" y="6697"/>
                    <a:pt x="13102" y="6285"/>
                    <a:pt x="12843" y="6285"/>
                  </a:cubicBezTo>
                  <a:cubicBezTo>
                    <a:pt x="12840" y="6285"/>
                    <a:pt x="12837" y="6285"/>
                    <a:pt x="12834" y="6285"/>
                  </a:cubicBezTo>
                  <a:lnTo>
                    <a:pt x="12317" y="6285"/>
                  </a:lnTo>
                  <a:cubicBezTo>
                    <a:pt x="12212" y="3252"/>
                    <a:pt x="9781" y="821"/>
                    <a:pt x="6757" y="716"/>
                  </a:cubicBezTo>
                  <a:lnTo>
                    <a:pt x="6757" y="208"/>
                  </a:lnTo>
                  <a:cubicBezTo>
                    <a:pt x="6757" y="70"/>
                    <a:pt x="6652" y="0"/>
                    <a:pt x="65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598" name="Google Shape;9598;p97"/>
          <p:cNvGrpSpPr/>
          <p:nvPr/>
        </p:nvGrpSpPr>
        <p:grpSpPr>
          <a:xfrm>
            <a:off x="4052235" y="2265542"/>
            <a:ext cx="206876" cy="348470"/>
            <a:chOff x="4066510" y="2422342"/>
            <a:chExt cx="206876" cy="348470"/>
          </a:xfrm>
        </p:grpSpPr>
        <p:sp>
          <p:nvSpPr>
            <p:cNvPr id="9599" name="Google Shape;9599;p97"/>
            <p:cNvSpPr/>
            <p:nvPr/>
          </p:nvSpPr>
          <p:spPr>
            <a:xfrm>
              <a:off x="4093662" y="2737934"/>
              <a:ext cx="152334" cy="11082"/>
            </a:xfrm>
            <a:custGeom>
              <a:rect b="b" l="l" r="r" t="t"/>
              <a:pathLst>
                <a:path extrusionOk="0" h="422" w="5801">
                  <a:moveTo>
                    <a:pt x="0" y="0"/>
                  </a:moveTo>
                  <a:lnTo>
                    <a:pt x="0" y="421"/>
                  </a:lnTo>
                  <a:lnTo>
                    <a:pt x="5800" y="421"/>
                  </a:lnTo>
                  <a:lnTo>
                    <a:pt x="5800"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0" name="Google Shape;9600;p97"/>
            <p:cNvSpPr/>
            <p:nvPr/>
          </p:nvSpPr>
          <p:spPr>
            <a:xfrm>
              <a:off x="4164538" y="2422342"/>
              <a:ext cx="10819" cy="348286"/>
            </a:xfrm>
            <a:custGeom>
              <a:rect b="b" l="l" r="r" t="t"/>
              <a:pathLst>
                <a:path extrusionOk="0" h="13263" w="412">
                  <a:moveTo>
                    <a:pt x="206" y="0"/>
                  </a:moveTo>
                  <a:cubicBezTo>
                    <a:pt x="103" y="0"/>
                    <a:pt x="0" y="70"/>
                    <a:pt x="0" y="208"/>
                  </a:cubicBezTo>
                  <a:lnTo>
                    <a:pt x="0" y="13061"/>
                  </a:lnTo>
                  <a:cubicBezTo>
                    <a:pt x="0" y="13176"/>
                    <a:pt x="86" y="13262"/>
                    <a:pt x="201" y="13262"/>
                  </a:cubicBezTo>
                  <a:cubicBezTo>
                    <a:pt x="316" y="13262"/>
                    <a:pt x="412" y="13176"/>
                    <a:pt x="412" y="13061"/>
                  </a:cubicBezTo>
                  <a:lnTo>
                    <a:pt x="412" y="208"/>
                  </a:lnTo>
                  <a:cubicBezTo>
                    <a:pt x="412" y="70"/>
                    <a:pt x="309" y="0"/>
                    <a:pt x="206"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1" name="Google Shape;9601;p97"/>
            <p:cNvSpPr/>
            <p:nvPr/>
          </p:nvSpPr>
          <p:spPr>
            <a:xfrm>
              <a:off x="4082344" y="2645657"/>
              <a:ext cx="33823" cy="125155"/>
            </a:xfrm>
            <a:custGeom>
              <a:rect b="b" l="l" r="r" t="t"/>
              <a:pathLst>
                <a:path extrusionOk="0" h="4766" w="1288">
                  <a:moveTo>
                    <a:pt x="1051" y="0"/>
                  </a:moveTo>
                  <a:cubicBezTo>
                    <a:pt x="962" y="0"/>
                    <a:pt x="873" y="54"/>
                    <a:pt x="853" y="174"/>
                  </a:cubicBezTo>
                  <a:lnTo>
                    <a:pt x="20" y="4519"/>
                  </a:lnTo>
                  <a:cubicBezTo>
                    <a:pt x="1" y="4634"/>
                    <a:pt x="77" y="4739"/>
                    <a:pt x="183" y="4758"/>
                  </a:cubicBezTo>
                  <a:cubicBezTo>
                    <a:pt x="192" y="4763"/>
                    <a:pt x="199" y="4765"/>
                    <a:pt x="207" y="4765"/>
                  </a:cubicBezTo>
                  <a:cubicBezTo>
                    <a:pt x="214" y="4765"/>
                    <a:pt x="221" y="4763"/>
                    <a:pt x="230" y="4758"/>
                  </a:cubicBezTo>
                  <a:cubicBezTo>
                    <a:pt x="326" y="4758"/>
                    <a:pt x="403" y="4691"/>
                    <a:pt x="431" y="4605"/>
                  </a:cubicBezTo>
                  <a:lnTo>
                    <a:pt x="1254" y="251"/>
                  </a:lnTo>
                  <a:cubicBezTo>
                    <a:pt x="1287" y="93"/>
                    <a:pt x="1169" y="0"/>
                    <a:pt x="1051"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2" name="Google Shape;9602;p97"/>
            <p:cNvSpPr/>
            <p:nvPr/>
          </p:nvSpPr>
          <p:spPr>
            <a:xfrm>
              <a:off x="4223623" y="2645578"/>
              <a:ext cx="33665" cy="125050"/>
            </a:xfrm>
            <a:custGeom>
              <a:rect b="b" l="l" r="r" t="t"/>
              <a:pathLst>
                <a:path extrusionOk="0" h="4762" w="1282">
                  <a:moveTo>
                    <a:pt x="237" y="1"/>
                  </a:moveTo>
                  <a:cubicBezTo>
                    <a:pt x="120" y="1"/>
                    <a:pt x="1" y="91"/>
                    <a:pt x="28" y="244"/>
                  </a:cubicBezTo>
                  <a:lnTo>
                    <a:pt x="861" y="4599"/>
                  </a:lnTo>
                  <a:cubicBezTo>
                    <a:pt x="880" y="4694"/>
                    <a:pt x="966" y="4761"/>
                    <a:pt x="1062" y="4761"/>
                  </a:cubicBezTo>
                  <a:lnTo>
                    <a:pt x="1100" y="4761"/>
                  </a:lnTo>
                  <a:cubicBezTo>
                    <a:pt x="1215" y="4732"/>
                    <a:pt x="1282" y="4627"/>
                    <a:pt x="1263" y="4522"/>
                  </a:cubicBezTo>
                  <a:lnTo>
                    <a:pt x="440" y="167"/>
                  </a:lnTo>
                  <a:cubicBezTo>
                    <a:pt x="415" y="52"/>
                    <a:pt x="326" y="1"/>
                    <a:pt x="23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3" name="Google Shape;9603;p97"/>
            <p:cNvSpPr/>
            <p:nvPr/>
          </p:nvSpPr>
          <p:spPr>
            <a:xfrm>
              <a:off x="4164538" y="2645447"/>
              <a:ext cx="10819" cy="21875"/>
            </a:xfrm>
            <a:custGeom>
              <a:rect b="b" l="l" r="r" t="t"/>
              <a:pathLst>
                <a:path extrusionOk="0" h="833" w="412">
                  <a:moveTo>
                    <a:pt x="0" y="0"/>
                  </a:moveTo>
                  <a:lnTo>
                    <a:pt x="0" y="833"/>
                  </a:lnTo>
                  <a:lnTo>
                    <a:pt x="412" y="833"/>
                  </a:lnTo>
                  <a:lnTo>
                    <a:pt x="41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4" name="Google Shape;9604;p97"/>
            <p:cNvSpPr/>
            <p:nvPr/>
          </p:nvSpPr>
          <p:spPr>
            <a:xfrm>
              <a:off x="4101462" y="2645604"/>
              <a:ext cx="14601" cy="21717"/>
            </a:xfrm>
            <a:custGeom>
              <a:rect b="b" l="l" r="r" t="t"/>
              <a:pathLst>
                <a:path extrusionOk="0" h="827" w="556">
                  <a:moveTo>
                    <a:pt x="325" y="1"/>
                  </a:moveTo>
                  <a:cubicBezTo>
                    <a:pt x="226" y="1"/>
                    <a:pt x="141" y="65"/>
                    <a:pt x="125" y="166"/>
                  </a:cubicBezTo>
                  <a:lnTo>
                    <a:pt x="0" y="827"/>
                  </a:lnTo>
                  <a:lnTo>
                    <a:pt x="421" y="827"/>
                  </a:lnTo>
                  <a:lnTo>
                    <a:pt x="536" y="243"/>
                  </a:lnTo>
                  <a:cubicBezTo>
                    <a:pt x="555" y="128"/>
                    <a:pt x="479" y="23"/>
                    <a:pt x="364" y="4"/>
                  </a:cubicBezTo>
                  <a:cubicBezTo>
                    <a:pt x="351" y="2"/>
                    <a:pt x="338" y="1"/>
                    <a:pt x="3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5" name="Google Shape;9605;p97"/>
            <p:cNvSpPr/>
            <p:nvPr/>
          </p:nvSpPr>
          <p:spPr>
            <a:xfrm>
              <a:off x="4223623" y="2645578"/>
              <a:ext cx="14811" cy="21743"/>
            </a:xfrm>
            <a:custGeom>
              <a:rect b="b" l="l" r="r" t="t"/>
              <a:pathLst>
                <a:path extrusionOk="0" h="828" w="564">
                  <a:moveTo>
                    <a:pt x="237" y="1"/>
                  </a:moveTo>
                  <a:cubicBezTo>
                    <a:pt x="120" y="1"/>
                    <a:pt x="1" y="91"/>
                    <a:pt x="28" y="244"/>
                  </a:cubicBezTo>
                  <a:lnTo>
                    <a:pt x="143" y="828"/>
                  </a:lnTo>
                  <a:lnTo>
                    <a:pt x="564" y="828"/>
                  </a:lnTo>
                  <a:lnTo>
                    <a:pt x="440" y="167"/>
                  </a:lnTo>
                  <a:cubicBezTo>
                    <a:pt x="415" y="52"/>
                    <a:pt x="326" y="1"/>
                    <a:pt x="237"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6" name="Google Shape;9606;p97"/>
            <p:cNvSpPr/>
            <p:nvPr/>
          </p:nvSpPr>
          <p:spPr>
            <a:xfrm>
              <a:off x="4077329" y="2460471"/>
              <a:ext cx="185002" cy="196057"/>
            </a:xfrm>
            <a:custGeom>
              <a:rect b="b" l="l" r="r" t="t"/>
              <a:pathLst>
                <a:path extrusionOk="0" h="7466" w="7045">
                  <a:moveTo>
                    <a:pt x="0" y="1"/>
                  </a:moveTo>
                  <a:lnTo>
                    <a:pt x="0" y="7255"/>
                  </a:lnTo>
                  <a:cubicBezTo>
                    <a:pt x="0" y="7370"/>
                    <a:pt x="96" y="7465"/>
                    <a:pt x="211" y="7465"/>
                  </a:cubicBezTo>
                  <a:lnTo>
                    <a:pt x="6843" y="7465"/>
                  </a:lnTo>
                  <a:cubicBezTo>
                    <a:pt x="6958" y="7465"/>
                    <a:pt x="7044" y="7370"/>
                    <a:pt x="7044" y="7255"/>
                  </a:cubicBezTo>
                  <a:lnTo>
                    <a:pt x="7044"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7" name="Google Shape;9607;p97"/>
            <p:cNvSpPr/>
            <p:nvPr/>
          </p:nvSpPr>
          <p:spPr>
            <a:xfrm>
              <a:off x="4077329" y="2460471"/>
              <a:ext cx="185002" cy="16360"/>
            </a:xfrm>
            <a:custGeom>
              <a:rect b="b" l="l" r="r" t="t"/>
              <a:pathLst>
                <a:path extrusionOk="0" h="623" w="7045">
                  <a:moveTo>
                    <a:pt x="0" y="1"/>
                  </a:moveTo>
                  <a:lnTo>
                    <a:pt x="0" y="623"/>
                  </a:lnTo>
                  <a:lnTo>
                    <a:pt x="7044" y="623"/>
                  </a:lnTo>
                  <a:lnTo>
                    <a:pt x="7044" y="1"/>
                  </a:ln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8" name="Google Shape;9608;p97"/>
            <p:cNvSpPr/>
            <p:nvPr/>
          </p:nvSpPr>
          <p:spPr>
            <a:xfrm>
              <a:off x="4066510" y="2444137"/>
              <a:ext cx="206876" cy="21901"/>
            </a:xfrm>
            <a:custGeom>
              <a:rect b="b" l="l" r="r" t="t"/>
              <a:pathLst>
                <a:path extrusionOk="0" h="834" w="7878">
                  <a:moveTo>
                    <a:pt x="211" y="0"/>
                  </a:moveTo>
                  <a:cubicBezTo>
                    <a:pt x="97" y="0"/>
                    <a:pt x="1" y="96"/>
                    <a:pt x="1" y="211"/>
                  </a:cubicBezTo>
                  <a:lnTo>
                    <a:pt x="1" y="623"/>
                  </a:lnTo>
                  <a:cubicBezTo>
                    <a:pt x="1" y="737"/>
                    <a:pt x="97" y="833"/>
                    <a:pt x="211" y="833"/>
                  </a:cubicBezTo>
                  <a:lnTo>
                    <a:pt x="7667" y="833"/>
                  </a:lnTo>
                  <a:cubicBezTo>
                    <a:pt x="7781" y="833"/>
                    <a:pt x="7877" y="737"/>
                    <a:pt x="7877" y="623"/>
                  </a:cubicBezTo>
                  <a:lnTo>
                    <a:pt x="7877" y="211"/>
                  </a:lnTo>
                  <a:cubicBezTo>
                    <a:pt x="7877" y="96"/>
                    <a:pt x="7781" y="0"/>
                    <a:pt x="7667"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09" name="Google Shape;9609;p97"/>
            <p:cNvSpPr/>
            <p:nvPr/>
          </p:nvSpPr>
          <p:spPr>
            <a:xfrm>
              <a:off x="4094161" y="2508186"/>
              <a:ext cx="148185" cy="106563"/>
            </a:xfrm>
            <a:custGeom>
              <a:rect b="b" l="l" r="r" t="t"/>
              <a:pathLst>
                <a:path extrusionOk="0" h="4058" w="5643">
                  <a:moveTo>
                    <a:pt x="4309" y="1"/>
                  </a:moveTo>
                  <a:cubicBezTo>
                    <a:pt x="3969" y="1"/>
                    <a:pt x="3972" y="519"/>
                    <a:pt x="4318" y="519"/>
                  </a:cubicBezTo>
                  <a:cubicBezTo>
                    <a:pt x="4324" y="519"/>
                    <a:pt x="4330" y="519"/>
                    <a:pt x="4336" y="519"/>
                  </a:cubicBezTo>
                  <a:lnTo>
                    <a:pt x="4738" y="519"/>
                  </a:lnTo>
                  <a:lnTo>
                    <a:pt x="2987" y="2280"/>
                  </a:lnTo>
                  <a:lnTo>
                    <a:pt x="2594" y="1887"/>
                  </a:lnTo>
                  <a:cubicBezTo>
                    <a:pt x="2503" y="1796"/>
                    <a:pt x="2384" y="1751"/>
                    <a:pt x="2264" y="1751"/>
                  </a:cubicBezTo>
                  <a:cubicBezTo>
                    <a:pt x="2144" y="1751"/>
                    <a:pt x="2025" y="1796"/>
                    <a:pt x="1934" y="1887"/>
                  </a:cubicBezTo>
                  <a:lnTo>
                    <a:pt x="211" y="3600"/>
                  </a:lnTo>
                  <a:cubicBezTo>
                    <a:pt x="0" y="3782"/>
                    <a:pt x="182" y="4058"/>
                    <a:pt x="390" y="4058"/>
                  </a:cubicBezTo>
                  <a:cubicBezTo>
                    <a:pt x="456" y="4058"/>
                    <a:pt x="525" y="4031"/>
                    <a:pt x="584" y="3964"/>
                  </a:cubicBezTo>
                  <a:lnTo>
                    <a:pt x="2259" y="2280"/>
                  </a:lnTo>
                  <a:lnTo>
                    <a:pt x="2661" y="2672"/>
                  </a:lnTo>
                  <a:cubicBezTo>
                    <a:pt x="2752" y="2763"/>
                    <a:pt x="2872" y="2808"/>
                    <a:pt x="2991" y="2808"/>
                  </a:cubicBezTo>
                  <a:cubicBezTo>
                    <a:pt x="3111" y="2808"/>
                    <a:pt x="3231" y="2763"/>
                    <a:pt x="3321" y="2672"/>
                  </a:cubicBezTo>
                  <a:lnTo>
                    <a:pt x="5111" y="882"/>
                  </a:lnTo>
                  <a:lnTo>
                    <a:pt x="5111" y="1294"/>
                  </a:lnTo>
                  <a:cubicBezTo>
                    <a:pt x="5097" y="1476"/>
                    <a:pt x="5233" y="1567"/>
                    <a:pt x="5370" y="1567"/>
                  </a:cubicBezTo>
                  <a:cubicBezTo>
                    <a:pt x="5506" y="1567"/>
                    <a:pt x="5642" y="1476"/>
                    <a:pt x="5628" y="1294"/>
                  </a:cubicBezTo>
                  <a:lnTo>
                    <a:pt x="5628" y="260"/>
                  </a:lnTo>
                  <a:cubicBezTo>
                    <a:pt x="5628" y="117"/>
                    <a:pt x="5513" y="2"/>
                    <a:pt x="5370" y="2"/>
                  </a:cubicBezTo>
                  <a:lnTo>
                    <a:pt x="4336" y="2"/>
                  </a:lnTo>
                  <a:cubicBezTo>
                    <a:pt x="4327" y="1"/>
                    <a:pt x="4318" y="1"/>
                    <a:pt x="430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0" name="Google Shape;9610;p97"/>
            <p:cNvSpPr/>
            <p:nvPr/>
          </p:nvSpPr>
          <p:spPr>
            <a:xfrm>
              <a:off x="4066510" y="2454930"/>
              <a:ext cx="206876" cy="11108"/>
            </a:xfrm>
            <a:custGeom>
              <a:rect b="b" l="l" r="r" t="t"/>
              <a:pathLst>
                <a:path extrusionOk="0" h="423" w="7878">
                  <a:moveTo>
                    <a:pt x="211" y="1"/>
                  </a:moveTo>
                  <a:cubicBezTo>
                    <a:pt x="97" y="1"/>
                    <a:pt x="1" y="97"/>
                    <a:pt x="1" y="212"/>
                  </a:cubicBezTo>
                  <a:cubicBezTo>
                    <a:pt x="1" y="326"/>
                    <a:pt x="97" y="422"/>
                    <a:pt x="211" y="422"/>
                  </a:cubicBezTo>
                  <a:lnTo>
                    <a:pt x="7667" y="422"/>
                  </a:lnTo>
                  <a:cubicBezTo>
                    <a:pt x="7781" y="422"/>
                    <a:pt x="7877" y="326"/>
                    <a:pt x="7877" y="212"/>
                  </a:cubicBezTo>
                  <a:cubicBezTo>
                    <a:pt x="7877" y="97"/>
                    <a:pt x="7781" y="1"/>
                    <a:pt x="766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11" name="Google Shape;9611;p97"/>
          <p:cNvSpPr/>
          <p:nvPr/>
        </p:nvSpPr>
        <p:spPr>
          <a:xfrm>
            <a:off x="2943931" y="3734920"/>
            <a:ext cx="28440" cy="133453"/>
          </a:xfrm>
          <a:custGeom>
            <a:rect b="b" l="l" r="r" t="t"/>
            <a:pathLst>
              <a:path extrusionOk="0" h="5082" w="1083">
                <a:moveTo>
                  <a:pt x="1" y="0"/>
                </a:moveTo>
                <a:lnTo>
                  <a:pt x="1" y="5082"/>
                </a:lnTo>
                <a:lnTo>
                  <a:pt x="1082" y="5082"/>
                </a:lnTo>
                <a:lnTo>
                  <a:pt x="1082" y="0"/>
                </a:ln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12" name="Google Shape;9612;p97"/>
          <p:cNvGrpSpPr/>
          <p:nvPr/>
        </p:nvGrpSpPr>
        <p:grpSpPr>
          <a:xfrm>
            <a:off x="2603418" y="3660525"/>
            <a:ext cx="420475" cy="326491"/>
            <a:chOff x="2617693" y="3817325"/>
            <a:chExt cx="420475" cy="326491"/>
          </a:xfrm>
        </p:grpSpPr>
        <p:sp>
          <p:nvSpPr>
            <p:cNvPr id="9613" name="Google Shape;9613;p97"/>
            <p:cNvSpPr/>
            <p:nvPr/>
          </p:nvSpPr>
          <p:spPr>
            <a:xfrm>
              <a:off x="2688542" y="3845712"/>
              <a:ext cx="337047" cy="217170"/>
            </a:xfrm>
            <a:custGeom>
              <a:rect b="b" l="l" r="r" t="t"/>
              <a:pathLst>
                <a:path extrusionOk="0" h="8270" w="12835">
                  <a:moveTo>
                    <a:pt x="12835" y="1"/>
                  </a:moveTo>
                  <a:lnTo>
                    <a:pt x="1" y="10"/>
                  </a:lnTo>
                  <a:lnTo>
                    <a:pt x="1" y="5284"/>
                  </a:lnTo>
                  <a:lnTo>
                    <a:pt x="900" y="5284"/>
                  </a:lnTo>
                  <a:lnTo>
                    <a:pt x="900" y="5867"/>
                  </a:lnTo>
                  <a:lnTo>
                    <a:pt x="1140" y="5944"/>
                  </a:lnTo>
                  <a:cubicBezTo>
                    <a:pt x="1274" y="5982"/>
                    <a:pt x="1417" y="6040"/>
                    <a:pt x="1542" y="6116"/>
                  </a:cubicBezTo>
                  <a:lnTo>
                    <a:pt x="1771" y="6231"/>
                  </a:lnTo>
                  <a:lnTo>
                    <a:pt x="2183" y="5819"/>
                  </a:lnTo>
                  <a:lnTo>
                    <a:pt x="2843" y="6480"/>
                  </a:lnTo>
                  <a:lnTo>
                    <a:pt x="2432" y="6891"/>
                  </a:lnTo>
                  <a:lnTo>
                    <a:pt x="2547" y="7121"/>
                  </a:lnTo>
                  <a:cubicBezTo>
                    <a:pt x="2623" y="7245"/>
                    <a:pt x="2681" y="7379"/>
                    <a:pt x="2719" y="7523"/>
                  </a:cubicBezTo>
                  <a:lnTo>
                    <a:pt x="2795" y="7762"/>
                  </a:lnTo>
                  <a:lnTo>
                    <a:pt x="3379" y="7762"/>
                  </a:lnTo>
                  <a:lnTo>
                    <a:pt x="3379" y="8269"/>
                  </a:lnTo>
                  <a:lnTo>
                    <a:pt x="12835" y="8269"/>
                  </a:lnTo>
                  <a:lnTo>
                    <a:pt x="12835" y="1"/>
                  </a:lnTo>
                  <a:close/>
                </a:path>
              </a:pathLst>
            </a:custGeom>
            <a:solidFill>
              <a:srgbClr val="DEE5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4" name="Google Shape;9614;p97"/>
            <p:cNvSpPr/>
            <p:nvPr/>
          </p:nvSpPr>
          <p:spPr>
            <a:xfrm>
              <a:off x="2734786" y="4063119"/>
              <a:ext cx="57089" cy="27153"/>
            </a:xfrm>
            <a:custGeom>
              <a:rect b="b" l="l" r="r" t="t"/>
              <a:pathLst>
                <a:path extrusionOk="0" h="1034" w="2174">
                  <a:moveTo>
                    <a:pt x="1235" y="0"/>
                  </a:moveTo>
                  <a:lnTo>
                    <a:pt x="1235" y="38"/>
                  </a:lnTo>
                  <a:lnTo>
                    <a:pt x="479" y="38"/>
                  </a:lnTo>
                  <a:lnTo>
                    <a:pt x="479" y="48"/>
                  </a:lnTo>
                  <a:cubicBezTo>
                    <a:pt x="460" y="431"/>
                    <a:pt x="288" y="775"/>
                    <a:pt x="1" y="1034"/>
                  </a:cubicBezTo>
                  <a:lnTo>
                    <a:pt x="1379" y="1034"/>
                  </a:lnTo>
                  <a:cubicBezTo>
                    <a:pt x="1446" y="890"/>
                    <a:pt x="1494" y="747"/>
                    <a:pt x="1532" y="593"/>
                  </a:cubicBezTo>
                  <a:lnTo>
                    <a:pt x="2173" y="593"/>
                  </a:lnTo>
                  <a:lnTo>
                    <a:pt x="2173" y="0"/>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5" name="Google Shape;9615;p97"/>
            <p:cNvSpPr/>
            <p:nvPr/>
          </p:nvSpPr>
          <p:spPr>
            <a:xfrm>
              <a:off x="2747864" y="3991981"/>
              <a:ext cx="44012" cy="70902"/>
            </a:xfrm>
            <a:custGeom>
              <a:rect b="b" l="l" r="r" t="t"/>
              <a:pathLst>
                <a:path extrusionOk="0" h="2700" w="1676">
                  <a:moveTo>
                    <a:pt x="307" y="1"/>
                  </a:moveTo>
                  <a:lnTo>
                    <a:pt x="0" y="307"/>
                  </a:lnTo>
                  <a:lnTo>
                    <a:pt x="594" y="910"/>
                  </a:lnTo>
                  <a:lnTo>
                    <a:pt x="182" y="1321"/>
                  </a:lnTo>
                  <a:lnTo>
                    <a:pt x="297" y="1551"/>
                  </a:lnTo>
                  <a:cubicBezTo>
                    <a:pt x="364" y="1675"/>
                    <a:pt x="422" y="1819"/>
                    <a:pt x="469" y="1963"/>
                  </a:cubicBezTo>
                  <a:lnTo>
                    <a:pt x="546" y="2202"/>
                  </a:lnTo>
                  <a:lnTo>
                    <a:pt x="1130" y="2202"/>
                  </a:lnTo>
                  <a:lnTo>
                    <a:pt x="1130" y="2699"/>
                  </a:lnTo>
                  <a:lnTo>
                    <a:pt x="1675" y="2699"/>
                  </a:lnTo>
                  <a:lnTo>
                    <a:pt x="1675" y="2030"/>
                  </a:lnTo>
                  <a:lnTo>
                    <a:pt x="1034" y="2030"/>
                  </a:lnTo>
                  <a:cubicBezTo>
                    <a:pt x="977" y="1790"/>
                    <a:pt x="881" y="1561"/>
                    <a:pt x="757" y="1360"/>
                  </a:cubicBezTo>
                  <a:lnTo>
                    <a:pt x="1206" y="910"/>
                  </a:lnTo>
                  <a:lnTo>
                    <a:pt x="307" y="1"/>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6" name="Google Shape;9616;p97"/>
            <p:cNvSpPr/>
            <p:nvPr/>
          </p:nvSpPr>
          <p:spPr>
            <a:xfrm>
              <a:off x="2692823" y="3979927"/>
              <a:ext cx="49027" cy="29411"/>
            </a:xfrm>
            <a:custGeom>
              <a:rect b="b" l="l" r="r" t="t"/>
              <a:pathLst>
                <a:path extrusionOk="0" h="1120" w="1867">
                  <a:moveTo>
                    <a:pt x="1" y="0"/>
                  </a:moveTo>
                  <a:lnTo>
                    <a:pt x="1" y="163"/>
                  </a:lnTo>
                  <a:lnTo>
                    <a:pt x="737" y="163"/>
                  </a:lnTo>
                  <a:lnTo>
                    <a:pt x="737" y="756"/>
                  </a:lnTo>
                  <a:lnTo>
                    <a:pt x="977" y="833"/>
                  </a:lnTo>
                  <a:cubicBezTo>
                    <a:pt x="1111" y="871"/>
                    <a:pt x="1254" y="929"/>
                    <a:pt x="1379" y="996"/>
                  </a:cubicBezTo>
                  <a:lnTo>
                    <a:pt x="1608" y="1120"/>
                  </a:lnTo>
                  <a:lnTo>
                    <a:pt x="1867" y="862"/>
                  </a:lnTo>
                  <a:cubicBezTo>
                    <a:pt x="1675" y="766"/>
                    <a:pt x="1484" y="689"/>
                    <a:pt x="1283" y="632"/>
                  </a:cubicBezTo>
                  <a:lnTo>
                    <a:pt x="1283"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7" name="Google Shape;9617;p97"/>
            <p:cNvSpPr/>
            <p:nvPr/>
          </p:nvSpPr>
          <p:spPr>
            <a:xfrm>
              <a:off x="2688542" y="3845975"/>
              <a:ext cx="11344" cy="133979"/>
            </a:xfrm>
            <a:custGeom>
              <a:rect b="b" l="l" r="r" t="t"/>
              <a:pathLst>
                <a:path extrusionOk="0" h="5102" w="432">
                  <a:moveTo>
                    <a:pt x="1" y="0"/>
                  </a:moveTo>
                  <a:lnTo>
                    <a:pt x="1" y="5101"/>
                  </a:lnTo>
                  <a:lnTo>
                    <a:pt x="432" y="5101"/>
                  </a:lnTo>
                  <a:lnTo>
                    <a:pt x="432"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8" name="Google Shape;9618;p97"/>
            <p:cNvSpPr/>
            <p:nvPr/>
          </p:nvSpPr>
          <p:spPr>
            <a:xfrm>
              <a:off x="2688542" y="3844977"/>
              <a:ext cx="337047" cy="11082"/>
            </a:xfrm>
            <a:custGeom>
              <a:rect b="b" l="l" r="r" t="t"/>
              <a:pathLst>
                <a:path extrusionOk="0" h="422" w="12835">
                  <a:moveTo>
                    <a:pt x="1" y="0"/>
                  </a:moveTo>
                  <a:lnTo>
                    <a:pt x="1" y="421"/>
                  </a:lnTo>
                  <a:lnTo>
                    <a:pt x="12835" y="421"/>
                  </a:lnTo>
                  <a:lnTo>
                    <a:pt x="12835" y="0"/>
                  </a:lnTo>
                  <a:close/>
                </a:path>
              </a:pathLst>
            </a:custGeom>
            <a:solidFill>
              <a:srgbClr val="D6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19" name="Google Shape;9619;p97"/>
            <p:cNvSpPr/>
            <p:nvPr/>
          </p:nvSpPr>
          <p:spPr>
            <a:xfrm>
              <a:off x="2723232" y="4061596"/>
              <a:ext cx="314936" cy="29936"/>
            </a:xfrm>
            <a:custGeom>
              <a:rect b="b" l="l" r="r" t="t"/>
              <a:pathLst>
                <a:path extrusionOk="0" h="1140" w="11993">
                  <a:moveTo>
                    <a:pt x="1675" y="1"/>
                  </a:moveTo>
                  <a:cubicBezTo>
                    <a:pt x="1647" y="1"/>
                    <a:pt x="1628" y="20"/>
                    <a:pt x="1628" y="39"/>
                  </a:cubicBezTo>
                  <a:lnTo>
                    <a:pt x="546" y="39"/>
                  </a:lnTo>
                  <a:cubicBezTo>
                    <a:pt x="517" y="39"/>
                    <a:pt x="498" y="68"/>
                    <a:pt x="498" y="96"/>
                  </a:cubicBezTo>
                  <a:lnTo>
                    <a:pt x="498" y="163"/>
                  </a:lnTo>
                  <a:lnTo>
                    <a:pt x="498" y="202"/>
                  </a:lnTo>
                  <a:lnTo>
                    <a:pt x="498" y="221"/>
                  </a:lnTo>
                  <a:lnTo>
                    <a:pt x="498" y="240"/>
                  </a:lnTo>
                  <a:cubicBezTo>
                    <a:pt x="460" y="565"/>
                    <a:pt x="297" y="852"/>
                    <a:pt x="39" y="1044"/>
                  </a:cubicBezTo>
                  <a:cubicBezTo>
                    <a:pt x="1" y="1072"/>
                    <a:pt x="20" y="1139"/>
                    <a:pt x="68" y="1139"/>
                  </a:cubicBezTo>
                  <a:lnTo>
                    <a:pt x="11935" y="1139"/>
                  </a:lnTo>
                  <a:cubicBezTo>
                    <a:pt x="11963" y="1139"/>
                    <a:pt x="11992" y="1111"/>
                    <a:pt x="11992" y="1082"/>
                  </a:cubicBezTo>
                  <a:lnTo>
                    <a:pt x="11992" y="48"/>
                  </a:lnTo>
                  <a:cubicBezTo>
                    <a:pt x="11983" y="20"/>
                    <a:pt x="11963" y="1"/>
                    <a:pt x="1193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0" name="Google Shape;9620;p97"/>
            <p:cNvSpPr/>
            <p:nvPr/>
          </p:nvSpPr>
          <p:spPr>
            <a:xfrm>
              <a:off x="2676226" y="3817325"/>
              <a:ext cx="361679" cy="29936"/>
            </a:xfrm>
            <a:custGeom>
              <a:rect b="b" l="l" r="r" t="t"/>
              <a:pathLst>
                <a:path extrusionOk="0" h="1140" w="13773">
                  <a:moveTo>
                    <a:pt x="49" y="0"/>
                  </a:moveTo>
                  <a:cubicBezTo>
                    <a:pt x="20" y="0"/>
                    <a:pt x="1" y="19"/>
                    <a:pt x="1" y="48"/>
                  </a:cubicBezTo>
                  <a:lnTo>
                    <a:pt x="1" y="1082"/>
                  </a:lnTo>
                  <a:cubicBezTo>
                    <a:pt x="1" y="1110"/>
                    <a:pt x="20" y="1139"/>
                    <a:pt x="49" y="1139"/>
                  </a:cubicBezTo>
                  <a:lnTo>
                    <a:pt x="13725" y="1139"/>
                  </a:lnTo>
                  <a:cubicBezTo>
                    <a:pt x="13753" y="1139"/>
                    <a:pt x="13773" y="1110"/>
                    <a:pt x="13773" y="1082"/>
                  </a:cubicBezTo>
                  <a:lnTo>
                    <a:pt x="13773" y="48"/>
                  </a:lnTo>
                  <a:cubicBezTo>
                    <a:pt x="13773" y="19"/>
                    <a:pt x="13753" y="0"/>
                    <a:pt x="13725" y="0"/>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1" name="Google Shape;9621;p97"/>
            <p:cNvSpPr/>
            <p:nvPr/>
          </p:nvSpPr>
          <p:spPr>
            <a:xfrm>
              <a:off x="2812463" y="3959051"/>
              <a:ext cx="28413" cy="66123"/>
            </a:xfrm>
            <a:custGeom>
              <a:rect b="b" l="l" r="r" t="t"/>
              <a:pathLst>
                <a:path extrusionOk="0" h="2518" w="1082">
                  <a:moveTo>
                    <a:pt x="0" y="1"/>
                  </a:moveTo>
                  <a:lnTo>
                    <a:pt x="0" y="2518"/>
                  </a:lnTo>
                  <a:lnTo>
                    <a:pt x="1081" y="2518"/>
                  </a:lnTo>
                  <a:lnTo>
                    <a:pt x="1081"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2" name="Google Shape;9622;p97"/>
            <p:cNvSpPr/>
            <p:nvPr/>
          </p:nvSpPr>
          <p:spPr>
            <a:xfrm>
              <a:off x="2860966" y="3930664"/>
              <a:ext cx="28413" cy="94510"/>
            </a:xfrm>
            <a:custGeom>
              <a:rect b="b" l="l" r="r" t="t"/>
              <a:pathLst>
                <a:path extrusionOk="0" h="3599" w="1082">
                  <a:moveTo>
                    <a:pt x="0" y="0"/>
                  </a:moveTo>
                  <a:lnTo>
                    <a:pt x="0" y="3599"/>
                  </a:lnTo>
                  <a:lnTo>
                    <a:pt x="1082" y="3599"/>
                  </a:lnTo>
                  <a:lnTo>
                    <a:pt x="1082"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3" name="Google Shape;9623;p97"/>
            <p:cNvSpPr/>
            <p:nvPr/>
          </p:nvSpPr>
          <p:spPr>
            <a:xfrm>
              <a:off x="2908207" y="3947759"/>
              <a:ext cx="28413" cy="77414"/>
            </a:xfrm>
            <a:custGeom>
              <a:rect b="b" l="l" r="r" t="t"/>
              <a:pathLst>
                <a:path extrusionOk="0" h="2948" w="1082">
                  <a:moveTo>
                    <a:pt x="0" y="0"/>
                  </a:moveTo>
                  <a:lnTo>
                    <a:pt x="0" y="2948"/>
                  </a:lnTo>
                  <a:lnTo>
                    <a:pt x="1082" y="2948"/>
                  </a:lnTo>
                  <a:lnTo>
                    <a:pt x="1082"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4" name="Google Shape;9624;p97"/>
            <p:cNvSpPr/>
            <p:nvPr/>
          </p:nvSpPr>
          <p:spPr>
            <a:xfrm>
              <a:off x="2716693" y="3882161"/>
              <a:ext cx="54069" cy="13603"/>
            </a:xfrm>
            <a:custGeom>
              <a:rect b="b" l="l" r="r" t="t"/>
              <a:pathLst>
                <a:path extrusionOk="0" h="518" w="2059">
                  <a:moveTo>
                    <a:pt x="345" y="0"/>
                  </a:moveTo>
                  <a:cubicBezTo>
                    <a:pt x="1" y="0"/>
                    <a:pt x="1" y="517"/>
                    <a:pt x="345" y="517"/>
                  </a:cubicBezTo>
                  <a:lnTo>
                    <a:pt x="1714" y="517"/>
                  </a:lnTo>
                  <a:cubicBezTo>
                    <a:pt x="2058" y="517"/>
                    <a:pt x="2058" y="0"/>
                    <a:pt x="17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5" name="Google Shape;9625;p97"/>
            <p:cNvSpPr/>
            <p:nvPr/>
          </p:nvSpPr>
          <p:spPr>
            <a:xfrm>
              <a:off x="2716693" y="3904771"/>
              <a:ext cx="73659" cy="13340"/>
            </a:xfrm>
            <a:custGeom>
              <a:rect b="b" l="l" r="r" t="t"/>
              <a:pathLst>
                <a:path extrusionOk="0" h="508" w="2805">
                  <a:moveTo>
                    <a:pt x="345" y="1"/>
                  </a:moveTo>
                  <a:cubicBezTo>
                    <a:pt x="1" y="1"/>
                    <a:pt x="1" y="508"/>
                    <a:pt x="345" y="508"/>
                  </a:cubicBezTo>
                  <a:lnTo>
                    <a:pt x="2470" y="508"/>
                  </a:lnTo>
                  <a:cubicBezTo>
                    <a:pt x="2805" y="50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6" name="Google Shape;9626;p97"/>
            <p:cNvSpPr/>
            <p:nvPr/>
          </p:nvSpPr>
          <p:spPr>
            <a:xfrm>
              <a:off x="2716693" y="3927145"/>
              <a:ext cx="73659" cy="13603"/>
            </a:xfrm>
            <a:custGeom>
              <a:rect b="b" l="l" r="r" t="t"/>
              <a:pathLst>
                <a:path extrusionOk="0" h="518" w="2805">
                  <a:moveTo>
                    <a:pt x="345" y="1"/>
                  </a:moveTo>
                  <a:cubicBezTo>
                    <a:pt x="1" y="1"/>
                    <a:pt x="1" y="517"/>
                    <a:pt x="345" y="517"/>
                  </a:cubicBezTo>
                  <a:lnTo>
                    <a:pt x="2470" y="517"/>
                  </a:lnTo>
                  <a:cubicBezTo>
                    <a:pt x="2805" y="517"/>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7" name="Google Shape;9627;p97"/>
            <p:cNvSpPr/>
            <p:nvPr/>
          </p:nvSpPr>
          <p:spPr>
            <a:xfrm>
              <a:off x="2716693" y="3949755"/>
              <a:ext cx="73659" cy="13603"/>
            </a:xfrm>
            <a:custGeom>
              <a:rect b="b" l="l" r="r" t="t"/>
              <a:pathLst>
                <a:path extrusionOk="0" h="518" w="2805">
                  <a:moveTo>
                    <a:pt x="345" y="1"/>
                  </a:moveTo>
                  <a:cubicBezTo>
                    <a:pt x="1" y="1"/>
                    <a:pt x="1" y="518"/>
                    <a:pt x="345" y="518"/>
                  </a:cubicBezTo>
                  <a:lnTo>
                    <a:pt x="2470" y="518"/>
                  </a:lnTo>
                  <a:cubicBezTo>
                    <a:pt x="2805" y="518"/>
                    <a:pt x="2805" y="1"/>
                    <a:pt x="247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8" name="Google Shape;9628;p97"/>
            <p:cNvSpPr/>
            <p:nvPr/>
          </p:nvSpPr>
          <p:spPr>
            <a:xfrm>
              <a:off x="2617693" y="3979428"/>
              <a:ext cx="164125" cy="164388"/>
            </a:xfrm>
            <a:custGeom>
              <a:rect b="b" l="l" r="r" t="t"/>
              <a:pathLst>
                <a:path extrusionOk="0" h="6260" w="6250">
                  <a:moveTo>
                    <a:pt x="3302" y="1866"/>
                  </a:moveTo>
                  <a:lnTo>
                    <a:pt x="3331" y="1876"/>
                  </a:lnTo>
                  <a:lnTo>
                    <a:pt x="3359" y="1876"/>
                  </a:lnTo>
                  <a:lnTo>
                    <a:pt x="3388" y="1885"/>
                  </a:lnTo>
                  <a:lnTo>
                    <a:pt x="3417" y="1895"/>
                  </a:lnTo>
                  <a:lnTo>
                    <a:pt x="3445" y="1905"/>
                  </a:lnTo>
                  <a:lnTo>
                    <a:pt x="3474" y="1905"/>
                  </a:lnTo>
                  <a:lnTo>
                    <a:pt x="3503" y="1924"/>
                  </a:lnTo>
                  <a:lnTo>
                    <a:pt x="3532" y="1933"/>
                  </a:lnTo>
                  <a:lnTo>
                    <a:pt x="3560" y="1943"/>
                  </a:lnTo>
                  <a:lnTo>
                    <a:pt x="3589" y="1952"/>
                  </a:lnTo>
                  <a:lnTo>
                    <a:pt x="3618" y="1972"/>
                  </a:lnTo>
                  <a:lnTo>
                    <a:pt x="3646" y="1981"/>
                  </a:lnTo>
                  <a:lnTo>
                    <a:pt x="3675" y="1991"/>
                  </a:lnTo>
                  <a:lnTo>
                    <a:pt x="3704" y="2010"/>
                  </a:lnTo>
                  <a:lnTo>
                    <a:pt x="3732" y="2019"/>
                  </a:lnTo>
                  <a:lnTo>
                    <a:pt x="3752" y="2039"/>
                  </a:lnTo>
                  <a:lnTo>
                    <a:pt x="3780" y="2058"/>
                  </a:lnTo>
                  <a:lnTo>
                    <a:pt x="3799" y="2067"/>
                  </a:lnTo>
                  <a:lnTo>
                    <a:pt x="3819" y="2086"/>
                  </a:lnTo>
                  <a:lnTo>
                    <a:pt x="3828" y="2086"/>
                  </a:lnTo>
                  <a:lnTo>
                    <a:pt x="3847" y="2096"/>
                  </a:lnTo>
                  <a:lnTo>
                    <a:pt x="3866" y="2115"/>
                  </a:lnTo>
                  <a:lnTo>
                    <a:pt x="3876" y="2115"/>
                  </a:lnTo>
                  <a:lnTo>
                    <a:pt x="3895" y="2125"/>
                  </a:lnTo>
                  <a:lnTo>
                    <a:pt x="3924" y="2153"/>
                  </a:lnTo>
                  <a:lnTo>
                    <a:pt x="3953" y="2182"/>
                  </a:lnTo>
                  <a:lnTo>
                    <a:pt x="3981" y="2211"/>
                  </a:lnTo>
                  <a:lnTo>
                    <a:pt x="3991" y="2220"/>
                  </a:lnTo>
                  <a:lnTo>
                    <a:pt x="4000" y="2230"/>
                  </a:lnTo>
                  <a:lnTo>
                    <a:pt x="4020" y="2249"/>
                  </a:lnTo>
                  <a:lnTo>
                    <a:pt x="4039" y="2268"/>
                  </a:lnTo>
                  <a:lnTo>
                    <a:pt x="4039" y="2278"/>
                  </a:lnTo>
                  <a:lnTo>
                    <a:pt x="4058" y="2297"/>
                  </a:lnTo>
                  <a:lnTo>
                    <a:pt x="4077" y="2316"/>
                  </a:lnTo>
                  <a:lnTo>
                    <a:pt x="4077" y="2326"/>
                  </a:lnTo>
                  <a:lnTo>
                    <a:pt x="4096" y="2345"/>
                  </a:lnTo>
                  <a:lnTo>
                    <a:pt x="4115" y="2364"/>
                  </a:lnTo>
                  <a:lnTo>
                    <a:pt x="4134" y="2393"/>
                  </a:lnTo>
                  <a:lnTo>
                    <a:pt x="4144" y="2421"/>
                  </a:lnTo>
                  <a:lnTo>
                    <a:pt x="4163" y="2441"/>
                  </a:lnTo>
                  <a:lnTo>
                    <a:pt x="4182" y="2469"/>
                  </a:lnTo>
                  <a:lnTo>
                    <a:pt x="4201" y="2498"/>
                  </a:lnTo>
                  <a:lnTo>
                    <a:pt x="4211" y="2527"/>
                  </a:lnTo>
                  <a:lnTo>
                    <a:pt x="4230" y="2555"/>
                  </a:lnTo>
                  <a:lnTo>
                    <a:pt x="4240" y="2575"/>
                  </a:lnTo>
                  <a:lnTo>
                    <a:pt x="4249" y="2603"/>
                  </a:lnTo>
                  <a:lnTo>
                    <a:pt x="4268" y="2632"/>
                  </a:lnTo>
                  <a:lnTo>
                    <a:pt x="4278" y="2661"/>
                  </a:lnTo>
                  <a:lnTo>
                    <a:pt x="4288" y="2689"/>
                  </a:lnTo>
                  <a:lnTo>
                    <a:pt x="4297" y="2728"/>
                  </a:lnTo>
                  <a:lnTo>
                    <a:pt x="4307" y="2747"/>
                  </a:lnTo>
                  <a:lnTo>
                    <a:pt x="4316" y="2775"/>
                  </a:lnTo>
                  <a:lnTo>
                    <a:pt x="4316" y="2785"/>
                  </a:lnTo>
                  <a:lnTo>
                    <a:pt x="4316" y="2814"/>
                  </a:lnTo>
                  <a:lnTo>
                    <a:pt x="4326" y="2842"/>
                  </a:lnTo>
                  <a:lnTo>
                    <a:pt x="4326" y="2852"/>
                  </a:lnTo>
                  <a:lnTo>
                    <a:pt x="4326" y="2871"/>
                  </a:lnTo>
                  <a:cubicBezTo>
                    <a:pt x="4326" y="2881"/>
                    <a:pt x="4326" y="2890"/>
                    <a:pt x="4326" y="2900"/>
                  </a:cubicBezTo>
                  <a:lnTo>
                    <a:pt x="4326" y="2909"/>
                  </a:lnTo>
                  <a:lnTo>
                    <a:pt x="4326" y="2929"/>
                  </a:lnTo>
                  <a:cubicBezTo>
                    <a:pt x="4326" y="2948"/>
                    <a:pt x="4326" y="2967"/>
                    <a:pt x="4335" y="2986"/>
                  </a:cubicBezTo>
                  <a:lnTo>
                    <a:pt x="4335" y="2996"/>
                  </a:lnTo>
                  <a:lnTo>
                    <a:pt x="4335" y="3024"/>
                  </a:lnTo>
                  <a:lnTo>
                    <a:pt x="4335" y="3034"/>
                  </a:lnTo>
                  <a:cubicBezTo>
                    <a:pt x="4422" y="3072"/>
                    <a:pt x="4431" y="3101"/>
                    <a:pt x="4431" y="3130"/>
                  </a:cubicBezTo>
                  <a:lnTo>
                    <a:pt x="4422" y="3130"/>
                  </a:lnTo>
                  <a:lnTo>
                    <a:pt x="4422" y="3206"/>
                  </a:lnTo>
                  <a:lnTo>
                    <a:pt x="4422" y="3225"/>
                  </a:lnTo>
                  <a:lnTo>
                    <a:pt x="4422" y="3283"/>
                  </a:lnTo>
                  <a:lnTo>
                    <a:pt x="4422" y="3302"/>
                  </a:lnTo>
                  <a:cubicBezTo>
                    <a:pt x="4422" y="3321"/>
                    <a:pt x="4422" y="3350"/>
                    <a:pt x="4412" y="3369"/>
                  </a:cubicBezTo>
                  <a:lnTo>
                    <a:pt x="4412" y="3378"/>
                  </a:lnTo>
                  <a:cubicBezTo>
                    <a:pt x="4412" y="3407"/>
                    <a:pt x="4402" y="3426"/>
                    <a:pt x="4402" y="3455"/>
                  </a:cubicBezTo>
                  <a:lnTo>
                    <a:pt x="4402" y="3465"/>
                  </a:lnTo>
                  <a:cubicBezTo>
                    <a:pt x="4402" y="3484"/>
                    <a:pt x="4383" y="3503"/>
                    <a:pt x="4383" y="3532"/>
                  </a:cubicBezTo>
                  <a:lnTo>
                    <a:pt x="4374" y="3551"/>
                  </a:lnTo>
                  <a:cubicBezTo>
                    <a:pt x="4364" y="3570"/>
                    <a:pt x="4364" y="3589"/>
                    <a:pt x="4355" y="3608"/>
                  </a:cubicBezTo>
                  <a:lnTo>
                    <a:pt x="4355" y="3618"/>
                  </a:lnTo>
                  <a:cubicBezTo>
                    <a:pt x="4335" y="3666"/>
                    <a:pt x="4307" y="3713"/>
                    <a:pt x="4288" y="3761"/>
                  </a:cubicBezTo>
                  <a:lnTo>
                    <a:pt x="4288" y="3771"/>
                  </a:lnTo>
                  <a:lnTo>
                    <a:pt x="4249" y="3828"/>
                  </a:lnTo>
                  <a:lnTo>
                    <a:pt x="4240" y="3838"/>
                  </a:lnTo>
                  <a:cubicBezTo>
                    <a:pt x="4201" y="3905"/>
                    <a:pt x="4154" y="3962"/>
                    <a:pt x="4096" y="4020"/>
                  </a:cubicBezTo>
                  <a:cubicBezTo>
                    <a:pt x="4048" y="4077"/>
                    <a:pt x="3981" y="4125"/>
                    <a:pt x="3924" y="4173"/>
                  </a:cubicBezTo>
                  <a:lnTo>
                    <a:pt x="3895" y="4192"/>
                  </a:lnTo>
                  <a:lnTo>
                    <a:pt x="3857" y="4221"/>
                  </a:lnTo>
                  <a:lnTo>
                    <a:pt x="3838" y="4230"/>
                  </a:lnTo>
                  <a:lnTo>
                    <a:pt x="3809" y="4240"/>
                  </a:lnTo>
                  <a:lnTo>
                    <a:pt x="3799" y="4249"/>
                  </a:lnTo>
                  <a:lnTo>
                    <a:pt x="3771" y="4268"/>
                  </a:lnTo>
                  <a:lnTo>
                    <a:pt x="3761" y="4268"/>
                  </a:lnTo>
                  <a:lnTo>
                    <a:pt x="3704" y="4297"/>
                  </a:lnTo>
                  <a:lnTo>
                    <a:pt x="3665" y="4307"/>
                  </a:lnTo>
                  <a:lnTo>
                    <a:pt x="3637" y="4326"/>
                  </a:lnTo>
                  <a:lnTo>
                    <a:pt x="3627" y="4326"/>
                  </a:lnTo>
                  <a:lnTo>
                    <a:pt x="3579" y="4335"/>
                  </a:lnTo>
                  <a:lnTo>
                    <a:pt x="3541" y="4335"/>
                  </a:lnTo>
                  <a:lnTo>
                    <a:pt x="3503" y="4355"/>
                  </a:lnTo>
                  <a:lnTo>
                    <a:pt x="3455" y="4355"/>
                  </a:lnTo>
                  <a:lnTo>
                    <a:pt x="3378" y="4374"/>
                  </a:lnTo>
                  <a:lnTo>
                    <a:pt x="3359" y="4374"/>
                  </a:lnTo>
                  <a:lnTo>
                    <a:pt x="3292" y="4383"/>
                  </a:lnTo>
                  <a:lnTo>
                    <a:pt x="2929" y="4383"/>
                  </a:lnTo>
                  <a:lnTo>
                    <a:pt x="2842" y="4364"/>
                  </a:lnTo>
                  <a:lnTo>
                    <a:pt x="2814" y="4364"/>
                  </a:lnTo>
                  <a:lnTo>
                    <a:pt x="2766" y="4345"/>
                  </a:lnTo>
                  <a:lnTo>
                    <a:pt x="2728" y="4335"/>
                  </a:lnTo>
                  <a:lnTo>
                    <a:pt x="2680" y="4316"/>
                  </a:lnTo>
                  <a:lnTo>
                    <a:pt x="2670" y="4316"/>
                  </a:lnTo>
                  <a:lnTo>
                    <a:pt x="2632" y="4307"/>
                  </a:lnTo>
                  <a:lnTo>
                    <a:pt x="2594" y="4288"/>
                  </a:lnTo>
                  <a:lnTo>
                    <a:pt x="2527" y="4259"/>
                  </a:lnTo>
                  <a:lnTo>
                    <a:pt x="2517" y="4259"/>
                  </a:lnTo>
                  <a:lnTo>
                    <a:pt x="2498" y="4249"/>
                  </a:lnTo>
                  <a:lnTo>
                    <a:pt x="2460" y="4221"/>
                  </a:lnTo>
                  <a:lnTo>
                    <a:pt x="2440" y="4211"/>
                  </a:lnTo>
                  <a:lnTo>
                    <a:pt x="2431" y="4211"/>
                  </a:lnTo>
                  <a:cubicBezTo>
                    <a:pt x="2106" y="4010"/>
                    <a:pt x="1895" y="3675"/>
                    <a:pt x="1838" y="3292"/>
                  </a:cubicBezTo>
                  <a:lnTo>
                    <a:pt x="1838" y="3283"/>
                  </a:lnTo>
                  <a:cubicBezTo>
                    <a:pt x="1838" y="3264"/>
                    <a:pt x="1838" y="3235"/>
                    <a:pt x="1838" y="3216"/>
                  </a:cubicBezTo>
                  <a:lnTo>
                    <a:pt x="1838" y="3197"/>
                  </a:lnTo>
                  <a:lnTo>
                    <a:pt x="1838" y="3120"/>
                  </a:lnTo>
                  <a:lnTo>
                    <a:pt x="1838" y="3024"/>
                  </a:lnTo>
                  <a:lnTo>
                    <a:pt x="1838" y="3015"/>
                  </a:lnTo>
                  <a:lnTo>
                    <a:pt x="1838" y="2986"/>
                  </a:lnTo>
                  <a:lnTo>
                    <a:pt x="1838" y="2976"/>
                  </a:lnTo>
                  <a:cubicBezTo>
                    <a:pt x="1838" y="2957"/>
                    <a:pt x="1838" y="2938"/>
                    <a:pt x="1838" y="2919"/>
                  </a:cubicBezTo>
                  <a:lnTo>
                    <a:pt x="1838" y="2909"/>
                  </a:lnTo>
                  <a:cubicBezTo>
                    <a:pt x="1838" y="2890"/>
                    <a:pt x="1838" y="2881"/>
                    <a:pt x="1847" y="2871"/>
                  </a:cubicBezTo>
                  <a:lnTo>
                    <a:pt x="1847" y="2842"/>
                  </a:lnTo>
                  <a:lnTo>
                    <a:pt x="1847" y="2833"/>
                  </a:lnTo>
                  <a:lnTo>
                    <a:pt x="1857" y="2804"/>
                  </a:lnTo>
                  <a:lnTo>
                    <a:pt x="1857" y="2785"/>
                  </a:lnTo>
                  <a:lnTo>
                    <a:pt x="1857" y="2775"/>
                  </a:lnTo>
                  <a:lnTo>
                    <a:pt x="1866" y="2747"/>
                  </a:lnTo>
                  <a:lnTo>
                    <a:pt x="1866" y="2718"/>
                  </a:lnTo>
                  <a:lnTo>
                    <a:pt x="1885" y="2689"/>
                  </a:lnTo>
                  <a:lnTo>
                    <a:pt x="1895" y="2661"/>
                  </a:lnTo>
                  <a:lnTo>
                    <a:pt x="1905" y="2632"/>
                  </a:lnTo>
                  <a:lnTo>
                    <a:pt x="1914" y="2603"/>
                  </a:lnTo>
                  <a:lnTo>
                    <a:pt x="1933" y="2575"/>
                  </a:lnTo>
                  <a:lnTo>
                    <a:pt x="1943" y="2546"/>
                  </a:lnTo>
                  <a:lnTo>
                    <a:pt x="1962" y="2517"/>
                  </a:lnTo>
                  <a:lnTo>
                    <a:pt x="1972" y="2498"/>
                  </a:lnTo>
                  <a:lnTo>
                    <a:pt x="1991" y="2469"/>
                  </a:lnTo>
                  <a:lnTo>
                    <a:pt x="2000" y="2441"/>
                  </a:lnTo>
                  <a:lnTo>
                    <a:pt x="2019" y="2412"/>
                  </a:lnTo>
                  <a:lnTo>
                    <a:pt x="2039" y="2393"/>
                  </a:lnTo>
                  <a:lnTo>
                    <a:pt x="2058" y="2364"/>
                  </a:lnTo>
                  <a:lnTo>
                    <a:pt x="2067" y="2335"/>
                  </a:lnTo>
                  <a:lnTo>
                    <a:pt x="2096" y="2316"/>
                  </a:lnTo>
                  <a:lnTo>
                    <a:pt x="2106" y="2297"/>
                  </a:lnTo>
                  <a:lnTo>
                    <a:pt x="2125" y="2268"/>
                  </a:lnTo>
                  <a:lnTo>
                    <a:pt x="2144" y="2259"/>
                  </a:lnTo>
                  <a:lnTo>
                    <a:pt x="2163" y="2230"/>
                  </a:lnTo>
                  <a:lnTo>
                    <a:pt x="2173" y="2220"/>
                  </a:lnTo>
                  <a:lnTo>
                    <a:pt x="2182" y="2211"/>
                  </a:lnTo>
                  <a:lnTo>
                    <a:pt x="2220" y="2173"/>
                  </a:lnTo>
                  <a:lnTo>
                    <a:pt x="2230" y="2173"/>
                  </a:lnTo>
                  <a:lnTo>
                    <a:pt x="2268" y="2134"/>
                  </a:lnTo>
                  <a:lnTo>
                    <a:pt x="2287" y="2125"/>
                  </a:lnTo>
                  <a:lnTo>
                    <a:pt x="2316" y="2096"/>
                  </a:lnTo>
                  <a:lnTo>
                    <a:pt x="2335" y="2086"/>
                  </a:lnTo>
                  <a:lnTo>
                    <a:pt x="2364" y="2067"/>
                  </a:lnTo>
                  <a:lnTo>
                    <a:pt x="2383" y="2048"/>
                  </a:lnTo>
                  <a:lnTo>
                    <a:pt x="2412" y="2029"/>
                  </a:lnTo>
                  <a:lnTo>
                    <a:pt x="2431" y="2019"/>
                  </a:lnTo>
                  <a:lnTo>
                    <a:pt x="2460" y="2010"/>
                  </a:lnTo>
                  <a:lnTo>
                    <a:pt x="2479" y="1991"/>
                  </a:lnTo>
                  <a:lnTo>
                    <a:pt x="2507" y="1981"/>
                  </a:lnTo>
                  <a:lnTo>
                    <a:pt x="2536" y="1972"/>
                  </a:lnTo>
                  <a:lnTo>
                    <a:pt x="2565" y="1952"/>
                  </a:lnTo>
                  <a:lnTo>
                    <a:pt x="2594" y="1943"/>
                  </a:lnTo>
                  <a:lnTo>
                    <a:pt x="2622" y="1933"/>
                  </a:lnTo>
                  <a:lnTo>
                    <a:pt x="2651" y="1924"/>
                  </a:lnTo>
                  <a:lnTo>
                    <a:pt x="2680" y="1905"/>
                  </a:lnTo>
                  <a:lnTo>
                    <a:pt x="2708" y="1905"/>
                  </a:lnTo>
                  <a:lnTo>
                    <a:pt x="2737" y="1895"/>
                  </a:lnTo>
                  <a:lnTo>
                    <a:pt x="2766" y="1885"/>
                  </a:lnTo>
                  <a:lnTo>
                    <a:pt x="2804" y="1876"/>
                  </a:lnTo>
                  <a:lnTo>
                    <a:pt x="2833" y="1876"/>
                  </a:lnTo>
                  <a:lnTo>
                    <a:pt x="2862" y="1866"/>
                  </a:lnTo>
                  <a:close/>
                  <a:moveTo>
                    <a:pt x="2507" y="0"/>
                  </a:moveTo>
                  <a:cubicBezTo>
                    <a:pt x="2460" y="0"/>
                    <a:pt x="2421" y="48"/>
                    <a:pt x="2421" y="96"/>
                  </a:cubicBezTo>
                  <a:lnTo>
                    <a:pt x="2421" y="641"/>
                  </a:lnTo>
                  <a:cubicBezTo>
                    <a:pt x="2230" y="699"/>
                    <a:pt x="2039" y="775"/>
                    <a:pt x="1866" y="871"/>
                  </a:cubicBezTo>
                  <a:lnTo>
                    <a:pt x="1483" y="488"/>
                  </a:lnTo>
                  <a:cubicBezTo>
                    <a:pt x="1464" y="469"/>
                    <a:pt x="1440" y="459"/>
                    <a:pt x="1416" y="459"/>
                  </a:cubicBezTo>
                  <a:cubicBezTo>
                    <a:pt x="1393" y="459"/>
                    <a:pt x="1369" y="469"/>
                    <a:pt x="1349" y="488"/>
                  </a:cubicBezTo>
                  <a:lnTo>
                    <a:pt x="479" y="1350"/>
                  </a:lnTo>
                  <a:cubicBezTo>
                    <a:pt x="440" y="1388"/>
                    <a:pt x="440" y="1445"/>
                    <a:pt x="479" y="1484"/>
                  </a:cubicBezTo>
                  <a:lnTo>
                    <a:pt x="871" y="1876"/>
                  </a:lnTo>
                  <a:cubicBezTo>
                    <a:pt x="775" y="2048"/>
                    <a:pt x="699" y="2230"/>
                    <a:pt x="641" y="2421"/>
                  </a:cubicBezTo>
                  <a:lnTo>
                    <a:pt x="96" y="2421"/>
                  </a:lnTo>
                  <a:cubicBezTo>
                    <a:pt x="38" y="2421"/>
                    <a:pt x="0" y="2460"/>
                    <a:pt x="0" y="2517"/>
                  </a:cubicBezTo>
                  <a:lnTo>
                    <a:pt x="0" y="3742"/>
                  </a:lnTo>
                  <a:cubicBezTo>
                    <a:pt x="0" y="3800"/>
                    <a:pt x="38" y="3838"/>
                    <a:pt x="96" y="3838"/>
                  </a:cubicBezTo>
                  <a:lnTo>
                    <a:pt x="641" y="3838"/>
                  </a:lnTo>
                  <a:cubicBezTo>
                    <a:pt x="699" y="4029"/>
                    <a:pt x="775" y="4211"/>
                    <a:pt x="871" y="4383"/>
                  </a:cubicBezTo>
                  <a:lnTo>
                    <a:pt x="479" y="4776"/>
                  </a:lnTo>
                  <a:cubicBezTo>
                    <a:pt x="440" y="4804"/>
                    <a:pt x="440" y="4871"/>
                    <a:pt x="479" y="4900"/>
                  </a:cubicBezTo>
                  <a:lnTo>
                    <a:pt x="1349" y="5771"/>
                  </a:lnTo>
                  <a:cubicBezTo>
                    <a:pt x="1369" y="5790"/>
                    <a:pt x="1393" y="5800"/>
                    <a:pt x="1416" y="5800"/>
                  </a:cubicBezTo>
                  <a:cubicBezTo>
                    <a:pt x="1440" y="5800"/>
                    <a:pt x="1464" y="5790"/>
                    <a:pt x="1483" y="5771"/>
                  </a:cubicBezTo>
                  <a:lnTo>
                    <a:pt x="1866" y="5388"/>
                  </a:lnTo>
                  <a:cubicBezTo>
                    <a:pt x="2039" y="5484"/>
                    <a:pt x="2230" y="5560"/>
                    <a:pt x="2421" y="5618"/>
                  </a:cubicBezTo>
                  <a:lnTo>
                    <a:pt x="2421" y="6163"/>
                  </a:lnTo>
                  <a:cubicBezTo>
                    <a:pt x="2421" y="6211"/>
                    <a:pt x="2460" y="6259"/>
                    <a:pt x="2507" y="6259"/>
                  </a:cubicBezTo>
                  <a:lnTo>
                    <a:pt x="3742" y="6259"/>
                  </a:lnTo>
                  <a:cubicBezTo>
                    <a:pt x="3790" y="6259"/>
                    <a:pt x="3838" y="6211"/>
                    <a:pt x="3838" y="6163"/>
                  </a:cubicBezTo>
                  <a:lnTo>
                    <a:pt x="3838" y="5618"/>
                  </a:lnTo>
                  <a:cubicBezTo>
                    <a:pt x="4029" y="5560"/>
                    <a:pt x="4211" y="5484"/>
                    <a:pt x="4383" y="5388"/>
                  </a:cubicBezTo>
                  <a:lnTo>
                    <a:pt x="4766" y="5771"/>
                  </a:lnTo>
                  <a:cubicBezTo>
                    <a:pt x="4785" y="5790"/>
                    <a:pt x="4809" y="5800"/>
                    <a:pt x="4833" y="5800"/>
                  </a:cubicBezTo>
                  <a:cubicBezTo>
                    <a:pt x="4857" y="5800"/>
                    <a:pt x="4881" y="5790"/>
                    <a:pt x="4900" y="5771"/>
                  </a:cubicBezTo>
                  <a:lnTo>
                    <a:pt x="5771" y="4900"/>
                  </a:lnTo>
                  <a:cubicBezTo>
                    <a:pt x="5809" y="4871"/>
                    <a:pt x="5809" y="4804"/>
                    <a:pt x="5771" y="4776"/>
                  </a:cubicBezTo>
                  <a:lnTo>
                    <a:pt x="5388" y="4383"/>
                  </a:lnTo>
                  <a:cubicBezTo>
                    <a:pt x="5484" y="4211"/>
                    <a:pt x="5560" y="4029"/>
                    <a:pt x="5608" y="3838"/>
                  </a:cubicBezTo>
                  <a:lnTo>
                    <a:pt x="6163" y="3838"/>
                  </a:lnTo>
                  <a:cubicBezTo>
                    <a:pt x="6211" y="3838"/>
                    <a:pt x="6249" y="3800"/>
                    <a:pt x="6249" y="3742"/>
                  </a:cubicBezTo>
                  <a:lnTo>
                    <a:pt x="6249" y="2517"/>
                  </a:lnTo>
                  <a:cubicBezTo>
                    <a:pt x="6249" y="2460"/>
                    <a:pt x="6211" y="2421"/>
                    <a:pt x="6163" y="2421"/>
                  </a:cubicBezTo>
                  <a:lnTo>
                    <a:pt x="5608" y="2421"/>
                  </a:lnTo>
                  <a:cubicBezTo>
                    <a:pt x="5560" y="2230"/>
                    <a:pt x="5484" y="2048"/>
                    <a:pt x="5388" y="1876"/>
                  </a:cubicBezTo>
                  <a:lnTo>
                    <a:pt x="5771" y="1484"/>
                  </a:lnTo>
                  <a:cubicBezTo>
                    <a:pt x="5809" y="1445"/>
                    <a:pt x="5809" y="1388"/>
                    <a:pt x="5771" y="1350"/>
                  </a:cubicBezTo>
                  <a:lnTo>
                    <a:pt x="4900" y="488"/>
                  </a:lnTo>
                  <a:cubicBezTo>
                    <a:pt x="4881" y="469"/>
                    <a:pt x="4857" y="459"/>
                    <a:pt x="4833" y="459"/>
                  </a:cubicBezTo>
                  <a:cubicBezTo>
                    <a:pt x="4809" y="459"/>
                    <a:pt x="4785" y="469"/>
                    <a:pt x="4766" y="488"/>
                  </a:cubicBezTo>
                  <a:lnTo>
                    <a:pt x="4383" y="871"/>
                  </a:lnTo>
                  <a:cubicBezTo>
                    <a:pt x="4211" y="775"/>
                    <a:pt x="4029" y="699"/>
                    <a:pt x="3838" y="641"/>
                  </a:cubicBezTo>
                  <a:lnTo>
                    <a:pt x="3838" y="96"/>
                  </a:lnTo>
                  <a:cubicBezTo>
                    <a:pt x="3838" y="48"/>
                    <a:pt x="3790" y="0"/>
                    <a:pt x="3742"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29" name="Google Shape;9629;p97"/>
            <p:cNvSpPr/>
            <p:nvPr/>
          </p:nvSpPr>
          <p:spPr>
            <a:xfrm>
              <a:off x="2658895" y="4028167"/>
              <a:ext cx="36711" cy="66622"/>
            </a:xfrm>
            <a:custGeom>
              <a:rect b="b" l="l" r="r" t="t"/>
              <a:pathLst>
                <a:path extrusionOk="0" h="2537" w="1398">
                  <a:moveTo>
                    <a:pt x="1015" y="1"/>
                  </a:moveTo>
                  <a:lnTo>
                    <a:pt x="977" y="10"/>
                  </a:lnTo>
                  <a:lnTo>
                    <a:pt x="948" y="20"/>
                  </a:lnTo>
                  <a:lnTo>
                    <a:pt x="919" y="29"/>
                  </a:lnTo>
                  <a:lnTo>
                    <a:pt x="891" y="39"/>
                  </a:lnTo>
                  <a:lnTo>
                    <a:pt x="852" y="49"/>
                  </a:lnTo>
                  <a:lnTo>
                    <a:pt x="833" y="58"/>
                  </a:lnTo>
                  <a:lnTo>
                    <a:pt x="795" y="68"/>
                  </a:lnTo>
                  <a:lnTo>
                    <a:pt x="776" y="77"/>
                  </a:lnTo>
                  <a:lnTo>
                    <a:pt x="738" y="96"/>
                  </a:lnTo>
                  <a:lnTo>
                    <a:pt x="718" y="106"/>
                  </a:lnTo>
                  <a:lnTo>
                    <a:pt x="690" y="125"/>
                  </a:lnTo>
                  <a:lnTo>
                    <a:pt x="661" y="135"/>
                  </a:lnTo>
                  <a:lnTo>
                    <a:pt x="632" y="154"/>
                  </a:lnTo>
                  <a:lnTo>
                    <a:pt x="613" y="163"/>
                  </a:lnTo>
                  <a:lnTo>
                    <a:pt x="584" y="183"/>
                  </a:lnTo>
                  <a:lnTo>
                    <a:pt x="565" y="192"/>
                  </a:lnTo>
                  <a:lnTo>
                    <a:pt x="537" y="211"/>
                  </a:lnTo>
                  <a:lnTo>
                    <a:pt x="517" y="230"/>
                  </a:lnTo>
                  <a:lnTo>
                    <a:pt x="489" y="250"/>
                  </a:lnTo>
                  <a:lnTo>
                    <a:pt x="479" y="259"/>
                  </a:lnTo>
                  <a:lnTo>
                    <a:pt x="431" y="297"/>
                  </a:lnTo>
                  <a:lnTo>
                    <a:pt x="383" y="336"/>
                  </a:lnTo>
                  <a:lnTo>
                    <a:pt x="374" y="355"/>
                  </a:lnTo>
                  <a:lnTo>
                    <a:pt x="364" y="364"/>
                  </a:lnTo>
                  <a:lnTo>
                    <a:pt x="345" y="384"/>
                  </a:lnTo>
                  <a:lnTo>
                    <a:pt x="336" y="403"/>
                  </a:lnTo>
                  <a:lnTo>
                    <a:pt x="307" y="422"/>
                  </a:lnTo>
                  <a:lnTo>
                    <a:pt x="269" y="451"/>
                  </a:lnTo>
                  <a:lnTo>
                    <a:pt x="249" y="479"/>
                  </a:lnTo>
                  <a:lnTo>
                    <a:pt x="230" y="498"/>
                  </a:lnTo>
                  <a:lnTo>
                    <a:pt x="211" y="527"/>
                  </a:lnTo>
                  <a:lnTo>
                    <a:pt x="192" y="556"/>
                  </a:lnTo>
                  <a:lnTo>
                    <a:pt x="173" y="585"/>
                  </a:lnTo>
                  <a:lnTo>
                    <a:pt x="163" y="604"/>
                  </a:lnTo>
                  <a:lnTo>
                    <a:pt x="144" y="632"/>
                  </a:lnTo>
                  <a:lnTo>
                    <a:pt x="135" y="661"/>
                  </a:lnTo>
                  <a:lnTo>
                    <a:pt x="115" y="690"/>
                  </a:lnTo>
                  <a:lnTo>
                    <a:pt x="106" y="719"/>
                  </a:lnTo>
                  <a:lnTo>
                    <a:pt x="96" y="747"/>
                  </a:lnTo>
                  <a:lnTo>
                    <a:pt x="77" y="776"/>
                  </a:lnTo>
                  <a:lnTo>
                    <a:pt x="68" y="805"/>
                  </a:lnTo>
                  <a:lnTo>
                    <a:pt x="58" y="833"/>
                  </a:lnTo>
                  <a:lnTo>
                    <a:pt x="48" y="862"/>
                  </a:lnTo>
                  <a:lnTo>
                    <a:pt x="39" y="891"/>
                  </a:lnTo>
                  <a:lnTo>
                    <a:pt x="29" y="919"/>
                  </a:lnTo>
                  <a:lnTo>
                    <a:pt x="29" y="929"/>
                  </a:lnTo>
                  <a:lnTo>
                    <a:pt x="29" y="948"/>
                  </a:lnTo>
                  <a:lnTo>
                    <a:pt x="10" y="986"/>
                  </a:lnTo>
                  <a:lnTo>
                    <a:pt x="10" y="1015"/>
                  </a:lnTo>
                  <a:cubicBezTo>
                    <a:pt x="10" y="1025"/>
                    <a:pt x="10" y="1034"/>
                    <a:pt x="1" y="1053"/>
                  </a:cubicBezTo>
                  <a:lnTo>
                    <a:pt x="1" y="1073"/>
                  </a:lnTo>
                  <a:cubicBezTo>
                    <a:pt x="1" y="1092"/>
                    <a:pt x="1" y="1111"/>
                    <a:pt x="1" y="1130"/>
                  </a:cubicBezTo>
                  <a:lnTo>
                    <a:pt x="1" y="1168"/>
                  </a:lnTo>
                  <a:lnTo>
                    <a:pt x="1" y="1264"/>
                  </a:lnTo>
                  <a:lnTo>
                    <a:pt x="1" y="1341"/>
                  </a:lnTo>
                  <a:lnTo>
                    <a:pt x="1" y="1360"/>
                  </a:lnTo>
                  <a:cubicBezTo>
                    <a:pt x="1" y="1379"/>
                    <a:pt x="1" y="1408"/>
                    <a:pt x="1" y="1427"/>
                  </a:cubicBezTo>
                  <a:lnTo>
                    <a:pt x="1" y="1436"/>
                  </a:lnTo>
                  <a:cubicBezTo>
                    <a:pt x="58" y="1819"/>
                    <a:pt x="278" y="2164"/>
                    <a:pt x="604" y="2365"/>
                  </a:cubicBezTo>
                  <a:lnTo>
                    <a:pt x="613" y="2374"/>
                  </a:lnTo>
                  <a:lnTo>
                    <a:pt x="623" y="2374"/>
                  </a:lnTo>
                  <a:lnTo>
                    <a:pt x="632" y="2384"/>
                  </a:lnTo>
                  <a:lnTo>
                    <a:pt x="680" y="2403"/>
                  </a:lnTo>
                  <a:lnTo>
                    <a:pt x="699" y="2412"/>
                  </a:lnTo>
                  <a:lnTo>
                    <a:pt x="709" y="2412"/>
                  </a:lnTo>
                  <a:lnTo>
                    <a:pt x="776" y="2451"/>
                  </a:lnTo>
                  <a:lnTo>
                    <a:pt x="804" y="2460"/>
                  </a:lnTo>
                  <a:lnTo>
                    <a:pt x="852" y="2479"/>
                  </a:lnTo>
                  <a:lnTo>
                    <a:pt x="862" y="2479"/>
                  </a:lnTo>
                  <a:lnTo>
                    <a:pt x="910" y="2499"/>
                  </a:lnTo>
                  <a:lnTo>
                    <a:pt x="948" y="2508"/>
                  </a:lnTo>
                  <a:lnTo>
                    <a:pt x="996" y="2518"/>
                  </a:lnTo>
                  <a:lnTo>
                    <a:pt x="1025" y="2527"/>
                  </a:lnTo>
                  <a:lnTo>
                    <a:pt x="1111" y="2537"/>
                  </a:lnTo>
                  <a:lnTo>
                    <a:pt x="1398" y="2537"/>
                  </a:lnTo>
                  <a:lnTo>
                    <a:pt x="1321" y="2527"/>
                  </a:lnTo>
                  <a:lnTo>
                    <a:pt x="1283" y="2518"/>
                  </a:lnTo>
                  <a:lnTo>
                    <a:pt x="1245" y="2508"/>
                  </a:lnTo>
                  <a:lnTo>
                    <a:pt x="1235" y="2508"/>
                  </a:lnTo>
                  <a:lnTo>
                    <a:pt x="1197" y="2499"/>
                  </a:lnTo>
                  <a:lnTo>
                    <a:pt x="1149" y="2479"/>
                  </a:lnTo>
                  <a:lnTo>
                    <a:pt x="1139" y="2479"/>
                  </a:lnTo>
                  <a:lnTo>
                    <a:pt x="1101" y="2460"/>
                  </a:lnTo>
                  <a:lnTo>
                    <a:pt x="1063" y="2451"/>
                  </a:lnTo>
                  <a:lnTo>
                    <a:pt x="996" y="2412"/>
                  </a:lnTo>
                  <a:lnTo>
                    <a:pt x="986" y="2412"/>
                  </a:lnTo>
                  <a:lnTo>
                    <a:pt x="967" y="2403"/>
                  </a:lnTo>
                  <a:lnTo>
                    <a:pt x="919" y="2384"/>
                  </a:lnTo>
                  <a:lnTo>
                    <a:pt x="910" y="2374"/>
                  </a:lnTo>
                  <a:lnTo>
                    <a:pt x="900" y="2374"/>
                  </a:lnTo>
                  <a:lnTo>
                    <a:pt x="891" y="2365"/>
                  </a:lnTo>
                  <a:cubicBezTo>
                    <a:pt x="565" y="2164"/>
                    <a:pt x="345" y="1819"/>
                    <a:pt x="288" y="1436"/>
                  </a:cubicBezTo>
                  <a:lnTo>
                    <a:pt x="288" y="1427"/>
                  </a:lnTo>
                  <a:cubicBezTo>
                    <a:pt x="288" y="1398"/>
                    <a:pt x="288" y="1379"/>
                    <a:pt x="288" y="1360"/>
                  </a:cubicBezTo>
                  <a:lnTo>
                    <a:pt x="288" y="1341"/>
                  </a:lnTo>
                  <a:lnTo>
                    <a:pt x="288" y="1264"/>
                  </a:lnTo>
                  <a:lnTo>
                    <a:pt x="288" y="1168"/>
                  </a:lnTo>
                  <a:lnTo>
                    <a:pt x="288" y="1130"/>
                  </a:lnTo>
                  <a:cubicBezTo>
                    <a:pt x="288" y="1111"/>
                    <a:pt x="288" y="1092"/>
                    <a:pt x="288" y="1073"/>
                  </a:cubicBezTo>
                  <a:lnTo>
                    <a:pt x="288" y="1053"/>
                  </a:lnTo>
                  <a:cubicBezTo>
                    <a:pt x="288" y="1034"/>
                    <a:pt x="288" y="1025"/>
                    <a:pt x="297" y="1015"/>
                  </a:cubicBezTo>
                  <a:lnTo>
                    <a:pt x="297" y="986"/>
                  </a:lnTo>
                  <a:lnTo>
                    <a:pt x="307" y="948"/>
                  </a:lnTo>
                  <a:lnTo>
                    <a:pt x="307" y="929"/>
                  </a:lnTo>
                  <a:lnTo>
                    <a:pt x="307" y="919"/>
                  </a:lnTo>
                  <a:lnTo>
                    <a:pt x="316" y="891"/>
                  </a:lnTo>
                  <a:lnTo>
                    <a:pt x="326" y="862"/>
                  </a:lnTo>
                  <a:lnTo>
                    <a:pt x="336" y="833"/>
                  </a:lnTo>
                  <a:lnTo>
                    <a:pt x="345" y="805"/>
                  </a:lnTo>
                  <a:lnTo>
                    <a:pt x="355" y="776"/>
                  </a:lnTo>
                  <a:lnTo>
                    <a:pt x="374" y="747"/>
                  </a:lnTo>
                  <a:lnTo>
                    <a:pt x="383" y="719"/>
                  </a:lnTo>
                  <a:lnTo>
                    <a:pt x="393" y="690"/>
                  </a:lnTo>
                  <a:lnTo>
                    <a:pt x="412" y="661"/>
                  </a:lnTo>
                  <a:lnTo>
                    <a:pt x="422" y="632"/>
                  </a:lnTo>
                  <a:lnTo>
                    <a:pt x="441" y="604"/>
                  </a:lnTo>
                  <a:lnTo>
                    <a:pt x="450" y="585"/>
                  </a:lnTo>
                  <a:lnTo>
                    <a:pt x="470" y="556"/>
                  </a:lnTo>
                  <a:lnTo>
                    <a:pt x="489" y="527"/>
                  </a:lnTo>
                  <a:lnTo>
                    <a:pt x="508" y="498"/>
                  </a:lnTo>
                  <a:lnTo>
                    <a:pt x="527" y="479"/>
                  </a:lnTo>
                  <a:lnTo>
                    <a:pt x="546" y="451"/>
                  </a:lnTo>
                  <a:lnTo>
                    <a:pt x="556" y="431"/>
                  </a:lnTo>
                  <a:lnTo>
                    <a:pt x="584" y="412"/>
                  </a:lnTo>
                  <a:lnTo>
                    <a:pt x="613" y="384"/>
                  </a:lnTo>
                  <a:lnTo>
                    <a:pt x="632" y="364"/>
                  </a:lnTo>
                  <a:lnTo>
                    <a:pt x="642" y="355"/>
                  </a:lnTo>
                  <a:lnTo>
                    <a:pt x="651" y="336"/>
                  </a:lnTo>
                  <a:lnTo>
                    <a:pt x="690" y="297"/>
                  </a:lnTo>
                  <a:lnTo>
                    <a:pt x="699" y="297"/>
                  </a:lnTo>
                  <a:lnTo>
                    <a:pt x="738" y="259"/>
                  </a:lnTo>
                  <a:lnTo>
                    <a:pt x="757" y="250"/>
                  </a:lnTo>
                  <a:lnTo>
                    <a:pt x="785" y="230"/>
                  </a:lnTo>
                  <a:lnTo>
                    <a:pt x="804" y="211"/>
                  </a:lnTo>
                  <a:lnTo>
                    <a:pt x="833" y="192"/>
                  </a:lnTo>
                  <a:lnTo>
                    <a:pt x="852" y="183"/>
                  </a:lnTo>
                  <a:lnTo>
                    <a:pt x="881" y="163"/>
                  </a:lnTo>
                  <a:lnTo>
                    <a:pt x="900" y="154"/>
                  </a:lnTo>
                  <a:lnTo>
                    <a:pt x="929" y="135"/>
                  </a:lnTo>
                  <a:lnTo>
                    <a:pt x="948" y="125"/>
                  </a:lnTo>
                  <a:lnTo>
                    <a:pt x="977" y="106"/>
                  </a:lnTo>
                  <a:lnTo>
                    <a:pt x="1005" y="96"/>
                  </a:lnTo>
                  <a:lnTo>
                    <a:pt x="1034" y="77"/>
                  </a:lnTo>
                  <a:lnTo>
                    <a:pt x="1063" y="68"/>
                  </a:lnTo>
                  <a:lnTo>
                    <a:pt x="1092" y="58"/>
                  </a:lnTo>
                  <a:lnTo>
                    <a:pt x="1120" y="49"/>
                  </a:lnTo>
                  <a:lnTo>
                    <a:pt x="1149" y="39"/>
                  </a:lnTo>
                  <a:lnTo>
                    <a:pt x="1178" y="29"/>
                  </a:lnTo>
                  <a:lnTo>
                    <a:pt x="1216" y="20"/>
                  </a:lnTo>
                  <a:lnTo>
                    <a:pt x="1245" y="10"/>
                  </a:lnTo>
                  <a:lnTo>
                    <a:pt x="1273"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30" name="Google Shape;9630;p97"/>
          <p:cNvGrpSpPr/>
          <p:nvPr/>
        </p:nvGrpSpPr>
        <p:grpSpPr>
          <a:xfrm>
            <a:off x="3531026" y="2266723"/>
            <a:ext cx="358134" cy="356637"/>
            <a:chOff x="3545301" y="2423523"/>
            <a:chExt cx="358134" cy="356637"/>
          </a:xfrm>
        </p:grpSpPr>
        <p:sp>
          <p:nvSpPr>
            <p:cNvPr id="9631" name="Google Shape;9631;p97"/>
            <p:cNvSpPr/>
            <p:nvPr/>
          </p:nvSpPr>
          <p:spPr>
            <a:xfrm>
              <a:off x="3545301" y="2633630"/>
              <a:ext cx="64600" cy="146531"/>
            </a:xfrm>
            <a:custGeom>
              <a:rect b="b" l="l" r="r" t="t"/>
              <a:pathLst>
                <a:path extrusionOk="0" h="5580" w="2460">
                  <a:moveTo>
                    <a:pt x="354" y="0"/>
                  </a:moveTo>
                  <a:cubicBezTo>
                    <a:pt x="153" y="0"/>
                    <a:pt x="0" y="154"/>
                    <a:pt x="0" y="345"/>
                  </a:cubicBezTo>
                  <a:lnTo>
                    <a:pt x="0" y="5580"/>
                  </a:lnTo>
                  <a:lnTo>
                    <a:pt x="2460" y="5580"/>
                  </a:lnTo>
                  <a:lnTo>
                    <a:pt x="2460" y="345"/>
                  </a:lnTo>
                  <a:cubicBezTo>
                    <a:pt x="2460" y="154"/>
                    <a:pt x="2306"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2" name="Google Shape;9632;p97"/>
            <p:cNvSpPr/>
            <p:nvPr/>
          </p:nvSpPr>
          <p:spPr>
            <a:xfrm>
              <a:off x="3545301" y="2633630"/>
              <a:ext cx="30934" cy="146531"/>
            </a:xfrm>
            <a:custGeom>
              <a:rect b="b" l="l" r="r" t="t"/>
              <a:pathLst>
                <a:path extrusionOk="0" h="5580" w="1178">
                  <a:moveTo>
                    <a:pt x="354" y="0"/>
                  </a:moveTo>
                  <a:cubicBezTo>
                    <a:pt x="153" y="0"/>
                    <a:pt x="0" y="154"/>
                    <a:pt x="0" y="345"/>
                  </a:cubicBezTo>
                  <a:lnTo>
                    <a:pt x="0" y="5580"/>
                  </a:lnTo>
                  <a:lnTo>
                    <a:pt x="833" y="5580"/>
                  </a:lnTo>
                  <a:lnTo>
                    <a:pt x="833" y="345"/>
                  </a:lnTo>
                  <a:cubicBezTo>
                    <a:pt x="833" y="154"/>
                    <a:pt x="986" y="0"/>
                    <a:pt x="117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3" name="Google Shape;9633;p97"/>
            <p:cNvSpPr/>
            <p:nvPr/>
          </p:nvSpPr>
          <p:spPr>
            <a:xfrm>
              <a:off x="3643041" y="2597181"/>
              <a:ext cx="64888" cy="182980"/>
            </a:xfrm>
            <a:custGeom>
              <a:rect b="b" l="l" r="r" t="t"/>
              <a:pathLst>
                <a:path extrusionOk="0" h="6968" w="2471">
                  <a:moveTo>
                    <a:pt x="355" y="1"/>
                  </a:moveTo>
                  <a:cubicBezTo>
                    <a:pt x="164" y="10"/>
                    <a:pt x="1" y="163"/>
                    <a:pt x="1" y="355"/>
                  </a:cubicBezTo>
                  <a:lnTo>
                    <a:pt x="1" y="6968"/>
                  </a:lnTo>
                  <a:lnTo>
                    <a:pt x="2470" y="6968"/>
                  </a:lnTo>
                  <a:lnTo>
                    <a:pt x="2470" y="355"/>
                  </a:lnTo>
                  <a:cubicBezTo>
                    <a:pt x="2460" y="163"/>
                    <a:pt x="2307" y="10"/>
                    <a:pt x="2116"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4" name="Google Shape;9634;p97"/>
            <p:cNvSpPr/>
            <p:nvPr/>
          </p:nvSpPr>
          <p:spPr>
            <a:xfrm>
              <a:off x="3643041" y="2597181"/>
              <a:ext cx="30961" cy="182980"/>
            </a:xfrm>
            <a:custGeom>
              <a:rect b="b" l="l" r="r" t="t"/>
              <a:pathLst>
                <a:path extrusionOk="0" h="6968" w="1179">
                  <a:moveTo>
                    <a:pt x="355" y="1"/>
                  </a:moveTo>
                  <a:cubicBezTo>
                    <a:pt x="154" y="10"/>
                    <a:pt x="1" y="163"/>
                    <a:pt x="1" y="355"/>
                  </a:cubicBezTo>
                  <a:lnTo>
                    <a:pt x="1" y="6968"/>
                  </a:lnTo>
                  <a:lnTo>
                    <a:pt x="824" y="6968"/>
                  </a:lnTo>
                  <a:lnTo>
                    <a:pt x="824" y="355"/>
                  </a:lnTo>
                  <a:cubicBezTo>
                    <a:pt x="824" y="163"/>
                    <a:pt x="977" y="10"/>
                    <a:pt x="117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5" name="Google Shape;9635;p97"/>
            <p:cNvSpPr/>
            <p:nvPr/>
          </p:nvSpPr>
          <p:spPr>
            <a:xfrm>
              <a:off x="3740807" y="2560994"/>
              <a:ext cx="65125" cy="219166"/>
            </a:xfrm>
            <a:custGeom>
              <a:rect b="b" l="l" r="r" t="t"/>
              <a:pathLst>
                <a:path extrusionOk="0" h="8346" w="2480">
                  <a:moveTo>
                    <a:pt x="355" y="1"/>
                  </a:moveTo>
                  <a:cubicBezTo>
                    <a:pt x="163" y="1"/>
                    <a:pt x="10" y="163"/>
                    <a:pt x="1" y="355"/>
                  </a:cubicBezTo>
                  <a:lnTo>
                    <a:pt x="1" y="8346"/>
                  </a:lnTo>
                  <a:lnTo>
                    <a:pt x="2479" y="8346"/>
                  </a:lnTo>
                  <a:lnTo>
                    <a:pt x="2479" y="355"/>
                  </a:lnTo>
                  <a:cubicBezTo>
                    <a:pt x="2470" y="154"/>
                    <a:pt x="2307" y="1"/>
                    <a:pt x="211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6" name="Google Shape;9636;p97"/>
            <p:cNvSpPr/>
            <p:nvPr/>
          </p:nvSpPr>
          <p:spPr>
            <a:xfrm>
              <a:off x="3740807" y="2560994"/>
              <a:ext cx="30934" cy="219166"/>
            </a:xfrm>
            <a:custGeom>
              <a:rect b="b" l="l" r="r" t="t"/>
              <a:pathLst>
                <a:path extrusionOk="0" h="8346" w="1178">
                  <a:moveTo>
                    <a:pt x="355" y="1"/>
                  </a:moveTo>
                  <a:cubicBezTo>
                    <a:pt x="163" y="1"/>
                    <a:pt x="10" y="163"/>
                    <a:pt x="1" y="355"/>
                  </a:cubicBezTo>
                  <a:lnTo>
                    <a:pt x="1" y="8346"/>
                  </a:lnTo>
                  <a:lnTo>
                    <a:pt x="824" y="8346"/>
                  </a:lnTo>
                  <a:lnTo>
                    <a:pt x="824" y="355"/>
                  </a:lnTo>
                  <a:cubicBezTo>
                    <a:pt x="833" y="163"/>
                    <a:pt x="986" y="1"/>
                    <a:pt x="1178"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7" name="Google Shape;9637;p97"/>
            <p:cNvSpPr/>
            <p:nvPr/>
          </p:nvSpPr>
          <p:spPr>
            <a:xfrm>
              <a:off x="3838573" y="2524808"/>
              <a:ext cx="64862" cy="255352"/>
            </a:xfrm>
            <a:custGeom>
              <a:rect b="b" l="l" r="r" t="t"/>
              <a:pathLst>
                <a:path extrusionOk="0" h="9724" w="2470">
                  <a:moveTo>
                    <a:pt x="355" y="0"/>
                  </a:moveTo>
                  <a:cubicBezTo>
                    <a:pt x="163" y="0"/>
                    <a:pt x="10" y="163"/>
                    <a:pt x="1" y="355"/>
                  </a:cubicBezTo>
                  <a:lnTo>
                    <a:pt x="1" y="9724"/>
                  </a:lnTo>
                  <a:lnTo>
                    <a:pt x="2470" y="9724"/>
                  </a:lnTo>
                  <a:lnTo>
                    <a:pt x="2470" y="355"/>
                  </a:lnTo>
                  <a:cubicBezTo>
                    <a:pt x="2470" y="163"/>
                    <a:pt x="2307" y="0"/>
                    <a:pt x="211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8" name="Google Shape;9638;p97"/>
            <p:cNvSpPr/>
            <p:nvPr/>
          </p:nvSpPr>
          <p:spPr>
            <a:xfrm>
              <a:off x="3838835" y="2524808"/>
              <a:ext cx="30934" cy="255352"/>
            </a:xfrm>
            <a:custGeom>
              <a:rect b="b" l="l" r="r" t="t"/>
              <a:pathLst>
                <a:path extrusionOk="0" h="9724" w="1178">
                  <a:moveTo>
                    <a:pt x="354" y="0"/>
                  </a:moveTo>
                  <a:cubicBezTo>
                    <a:pt x="153" y="0"/>
                    <a:pt x="0" y="163"/>
                    <a:pt x="0" y="355"/>
                  </a:cubicBezTo>
                  <a:lnTo>
                    <a:pt x="0" y="9724"/>
                  </a:lnTo>
                  <a:lnTo>
                    <a:pt x="823" y="9724"/>
                  </a:lnTo>
                  <a:lnTo>
                    <a:pt x="823" y="355"/>
                  </a:lnTo>
                  <a:cubicBezTo>
                    <a:pt x="823" y="154"/>
                    <a:pt x="976" y="0"/>
                    <a:pt x="1177"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39" name="Google Shape;9639;p97"/>
            <p:cNvSpPr/>
            <p:nvPr/>
          </p:nvSpPr>
          <p:spPr>
            <a:xfrm>
              <a:off x="3560873" y="2423523"/>
              <a:ext cx="332767" cy="134241"/>
            </a:xfrm>
            <a:custGeom>
              <a:rect b="b" l="l" r="r" t="t"/>
              <a:pathLst>
                <a:path extrusionOk="0" h="5112" w="12672">
                  <a:moveTo>
                    <a:pt x="10171" y="0"/>
                  </a:moveTo>
                  <a:cubicBezTo>
                    <a:pt x="9996" y="0"/>
                    <a:pt x="9889" y="205"/>
                    <a:pt x="9992" y="355"/>
                  </a:cubicBezTo>
                  <a:lnTo>
                    <a:pt x="10355" y="872"/>
                  </a:lnTo>
                  <a:cubicBezTo>
                    <a:pt x="9140" y="1599"/>
                    <a:pt x="5274" y="3628"/>
                    <a:pt x="0" y="3628"/>
                  </a:cubicBezTo>
                  <a:lnTo>
                    <a:pt x="0" y="5111"/>
                  </a:lnTo>
                  <a:cubicBezTo>
                    <a:pt x="2871" y="5102"/>
                    <a:pt x="5714" y="4547"/>
                    <a:pt x="8374" y="3484"/>
                  </a:cubicBezTo>
                  <a:cubicBezTo>
                    <a:pt x="9351" y="3092"/>
                    <a:pt x="10298" y="2633"/>
                    <a:pt x="11207" y="2087"/>
                  </a:cubicBezTo>
                  <a:lnTo>
                    <a:pt x="11523" y="2546"/>
                  </a:lnTo>
                  <a:cubicBezTo>
                    <a:pt x="11568" y="2612"/>
                    <a:pt x="11636" y="2642"/>
                    <a:pt x="11703" y="2642"/>
                  </a:cubicBezTo>
                  <a:cubicBezTo>
                    <a:pt x="11793" y="2642"/>
                    <a:pt x="11883" y="2588"/>
                    <a:pt x="11915" y="2489"/>
                  </a:cubicBezTo>
                  <a:lnTo>
                    <a:pt x="12624" y="374"/>
                  </a:lnTo>
                  <a:cubicBezTo>
                    <a:pt x="12671" y="230"/>
                    <a:pt x="12566" y="77"/>
                    <a:pt x="12413" y="77"/>
                  </a:cubicBezTo>
                  <a:lnTo>
                    <a:pt x="10183" y="1"/>
                  </a:lnTo>
                  <a:cubicBezTo>
                    <a:pt x="10179" y="0"/>
                    <a:pt x="10175" y="0"/>
                    <a:pt x="1017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40" name="Google Shape;9640;p97"/>
          <p:cNvGrpSpPr/>
          <p:nvPr/>
        </p:nvGrpSpPr>
        <p:grpSpPr>
          <a:xfrm>
            <a:off x="3517187" y="3667799"/>
            <a:ext cx="377251" cy="324232"/>
            <a:chOff x="3531462" y="3824599"/>
            <a:chExt cx="377251" cy="324232"/>
          </a:xfrm>
        </p:grpSpPr>
        <p:sp>
          <p:nvSpPr>
            <p:cNvPr id="9641" name="Google Shape;9641;p97"/>
            <p:cNvSpPr/>
            <p:nvPr/>
          </p:nvSpPr>
          <p:spPr>
            <a:xfrm>
              <a:off x="3573189" y="3854772"/>
              <a:ext cx="294059" cy="294059"/>
            </a:xfrm>
            <a:custGeom>
              <a:rect b="b" l="l" r="r" t="t"/>
              <a:pathLst>
                <a:path extrusionOk="0" h="11198" w="11198">
                  <a:moveTo>
                    <a:pt x="5599" y="0"/>
                  </a:moveTo>
                  <a:cubicBezTo>
                    <a:pt x="2508" y="0"/>
                    <a:pt x="0" y="2508"/>
                    <a:pt x="0" y="5599"/>
                  </a:cubicBezTo>
                  <a:cubicBezTo>
                    <a:pt x="0" y="8690"/>
                    <a:pt x="2508" y="11197"/>
                    <a:pt x="5599" y="11197"/>
                  </a:cubicBezTo>
                  <a:cubicBezTo>
                    <a:pt x="8690" y="11197"/>
                    <a:pt x="11198" y="8690"/>
                    <a:pt x="11198" y="5599"/>
                  </a:cubicBezTo>
                  <a:cubicBezTo>
                    <a:pt x="11198" y="2508"/>
                    <a:pt x="8690" y="0"/>
                    <a:pt x="5599"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2" name="Google Shape;9642;p97"/>
            <p:cNvSpPr/>
            <p:nvPr/>
          </p:nvSpPr>
          <p:spPr>
            <a:xfrm>
              <a:off x="3719457" y="3939461"/>
              <a:ext cx="78439" cy="102808"/>
            </a:xfrm>
            <a:custGeom>
              <a:rect b="b" l="l" r="r" t="t"/>
              <a:pathLst>
                <a:path extrusionOk="0" h="3915" w="2987">
                  <a:moveTo>
                    <a:pt x="0" y="0"/>
                  </a:moveTo>
                  <a:lnTo>
                    <a:pt x="39" y="2403"/>
                  </a:lnTo>
                  <a:lnTo>
                    <a:pt x="1838" y="3915"/>
                  </a:lnTo>
                  <a:lnTo>
                    <a:pt x="1981" y="3704"/>
                  </a:lnTo>
                  <a:cubicBezTo>
                    <a:pt x="2986" y="2221"/>
                    <a:pt x="2039" y="201"/>
                    <a:pt x="259" y="29"/>
                  </a:cubicBezTo>
                  <a:lnTo>
                    <a:pt x="0"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3" name="Google Shape;9643;p97"/>
            <p:cNvSpPr/>
            <p:nvPr/>
          </p:nvSpPr>
          <p:spPr>
            <a:xfrm>
              <a:off x="3719195" y="3878144"/>
              <a:ext cx="156851" cy="203594"/>
            </a:xfrm>
            <a:custGeom>
              <a:rect b="b" l="l" r="r" t="t"/>
              <a:pathLst>
                <a:path extrusionOk="0" h="7753" w="5973">
                  <a:moveTo>
                    <a:pt x="1" y="0"/>
                  </a:moveTo>
                  <a:lnTo>
                    <a:pt x="20" y="2374"/>
                  </a:lnTo>
                  <a:lnTo>
                    <a:pt x="230" y="2393"/>
                  </a:lnTo>
                  <a:cubicBezTo>
                    <a:pt x="1436" y="2498"/>
                    <a:pt x="2365" y="3503"/>
                    <a:pt x="2365" y="4709"/>
                  </a:cubicBezTo>
                  <a:cubicBezTo>
                    <a:pt x="2365" y="5187"/>
                    <a:pt x="2221" y="5656"/>
                    <a:pt x="1943" y="6049"/>
                  </a:cubicBezTo>
                  <a:lnTo>
                    <a:pt x="1819" y="6231"/>
                  </a:lnTo>
                  <a:lnTo>
                    <a:pt x="3637" y="7752"/>
                  </a:lnTo>
                  <a:lnTo>
                    <a:pt x="3781" y="7561"/>
                  </a:lnTo>
                  <a:lnTo>
                    <a:pt x="3800" y="7542"/>
                  </a:lnTo>
                  <a:lnTo>
                    <a:pt x="3858" y="7465"/>
                  </a:lnTo>
                  <a:cubicBezTo>
                    <a:pt x="5973" y="4527"/>
                    <a:pt x="4125" y="412"/>
                    <a:pt x="537" y="29"/>
                  </a:cubicBezTo>
                  <a:lnTo>
                    <a:pt x="403" y="19"/>
                  </a:lnTo>
                  <a:lnTo>
                    <a:pt x="374" y="19"/>
                  </a:lnTo>
                  <a:lnTo>
                    <a:pt x="269" y="10"/>
                  </a:lnTo>
                  <a:lnTo>
                    <a:pt x="1"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4" name="Google Shape;9644;p97"/>
            <p:cNvSpPr/>
            <p:nvPr/>
          </p:nvSpPr>
          <p:spPr>
            <a:xfrm>
              <a:off x="3718959" y="3824599"/>
              <a:ext cx="189755" cy="287048"/>
            </a:xfrm>
            <a:custGeom>
              <a:rect b="b" l="l" r="r" t="t"/>
              <a:pathLst>
                <a:path extrusionOk="0" h="10931" w="7226">
                  <a:moveTo>
                    <a:pt x="421" y="1"/>
                  </a:moveTo>
                  <a:cubicBezTo>
                    <a:pt x="192" y="10"/>
                    <a:pt x="0" y="192"/>
                    <a:pt x="0" y="432"/>
                  </a:cubicBezTo>
                  <a:lnTo>
                    <a:pt x="10" y="2068"/>
                  </a:lnTo>
                  <a:lnTo>
                    <a:pt x="239" y="2078"/>
                  </a:lnTo>
                  <a:cubicBezTo>
                    <a:pt x="4020" y="2231"/>
                    <a:pt x="6068" y="6595"/>
                    <a:pt x="3752" y="9600"/>
                  </a:cubicBezTo>
                  <a:lnTo>
                    <a:pt x="3618" y="9772"/>
                  </a:lnTo>
                  <a:lnTo>
                    <a:pt x="4871" y="10834"/>
                  </a:lnTo>
                  <a:cubicBezTo>
                    <a:pt x="4948" y="10892"/>
                    <a:pt x="5044" y="10930"/>
                    <a:pt x="5149" y="10930"/>
                  </a:cubicBezTo>
                  <a:lnTo>
                    <a:pt x="5197" y="10930"/>
                  </a:lnTo>
                  <a:cubicBezTo>
                    <a:pt x="5312" y="10921"/>
                    <a:pt x="5417" y="10863"/>
                    <a:pt x="5484" y="10767"/>
                  </a:cubicBezTo>
                  <a:cubicBezTo>
                    <a:pt x="6958" y="8777"/>
                    <a:pt x="7226" y="6135"/>
                    <a:pt x="6173" y="3886"/>
                  </a:cubicBezTo>
                  <a:cubicBezTo>
                    <a:pt x="5120" y="1637"/>
                    <a:pt x="2919" y="154"/>
                    <a:pt x="45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5" name="Google Shape;9645;p97"/>
            <p:cNvSpPr/>
            <p:nvPr/>
          </p:nvSpPr>
          <p:spPr>
            <a:xfrm>
              <a:off x="3576708" y="3855008"/>
              <a:ext cx="144036" cy="147555"/>
            </a:xfrm>
            <a:custGeom>
              <a:rect b="b" l="l" r="r" t="t"/>
              <a:pathLst>
                <a:path extrusionOk="0" h="5619" w="5485">
                  <a:moveTo>
                    <a:pt x="5455" y="1"/>
                  </a:moveTo>
                  <a:cubicBezTo>
                    <a:pt x="2833" y="1"/>
                    <a:pt x="565" y="1829"/>
                    <a:pt x="0" y="4394"/>
                  </a:cubicBezTo>
                  <a:lnTo>
                    <a:pt x="5484" y="5619"/>
                  </a:lnTo>
                  <a:lnTo>
                    <a:pt x="545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6" name="Google Shape;9646;p97"/>
            <p:cNvSpPr/>
            <p:nvPr/>
          </p:nvSpPr>
          <p:spPr>
            <a:xfrm>
              <a:off x="3573426" y="3969870"/>
              <a:ext cx="147319" cy="173684"/>
            </a:xfrm>
            <a:custGeom>
              <a:rect b="b" l="l" r="r" t="t"/>
              <a:pathLst>
                <a:path extrusionOk="0" h="6614" w="5610">
                  <a:moveTo>
                    <a:pt x="125" y="0"/>
                  </a:moveTo>
                  <a:cubicBezTo>
                    <a:pt x="39" y="402"/>
                    <a:pt x="1" y="804"/>
                    <a:pt x="1" y="1216"/>
                  </a:cubicBezTo>
                  <a:cubicBezTo>
                    <a:pt x="1" y="3733"/>
                    <a:pt x="1676" y="5944"/>
                    <a:pt x="4107" y="6614"/>
                  </a:cubicBezTo>
                  <a:lnTo>
                    <a:pt x="5609" y="1245"/>
                  </a:lnTo>
                  <a:lnTo>
                    <a:pt x="125" y="0"/>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7" name="Google Shape;9647;p97"/>
            <p:cNvSpPr/>
            <p:nvPr/>
          </p:nvSpPr>
          <p:spPr>
            <a:xfrm>
              <a:off x="3664417" y="4122178"/>
              <a:ext cx="77940" cy="26654"/>
            </a:xfrm>
            <a:custGeom>
              <a:rect b="b" l="l" r="r" t="t"/>
              <a:pathLst>
                <a:path extrusionOk="0" h="1015" w="2968">
                  <a:moveTo>
                    <a:pt x="594" y="0"/>
                  </a:moveTo>
                  <a:lnTo>
                    <a:pt x="0" y="593"/>
                  </a:lnTo>
                  <a:cubicBezTo>
                    <a:pt x="680" y="871"/>
                    <a:pt x="1398" y="1014"/>
                    <a:pt x="2135" y="1014"/>
                  </a:cubicBezTo>
                  <a:cubicBezTo>
                    <a:pt x="2412" y="1014"/>
                    <a:pt x="2690" y="995"/>
                    <a:pt x="2967" y="957"/>
                  </a:cubicBezTo>
                  <a:cubicBezTo>
                    <a:pt x="2115" y="823"/>
                    <a:pt x="1302" y="498"/>
                    <a:pt x="594"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8" name="Google Shape;9648;p97"/>
            <p:cNvSpPr/>
            <p:nvPr/>
          </p:nvSpPr>
          <p:spPr>
            <a:xfrm>
              <a:off x="3576708" y="3854772"/>
              <a:ext cx="143275" cy="124919"/>
            </a:xfrm>
            <a:custGeom>
              <a:rect b="b" l="l" r="r" t="t"/>
              <a:pathLst>
                <a:path extrusionOk="0" h="4757" w="5456">
                  <a:moveTo>
                    <a:pt x="5455" y="0"/>
                  </a:moveTo>
                  <a:cubicBezTo>
                    <a:pt x="2833" y="10"/>
                    <a:pt x="565" y="1838"/>
                    <a:pt x="0" y="4403"/>
                  </a:cubicBezTo>
                  <a:lnTo>
                    <a:pt x="1618" y="4757"/>
                  </a:lnTo>
                  <a:cubicBezTo>
                    <a:pt x="1934" y="2651"/>
                    <a:pt x="3426" y="909"/>
                    <a:pt x="5455" y="268"/>
                  </a:cubicBezTo>
                  <a:lnTo>
                    <a:pt x="5455"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49" name="Google Shape;9649;p97"/>
            <p:cNvSpPr/>
            <p:nvPr/>
          </p:nvSpPr>
          <p:spPr>
            <a:xfrm>
              <a:off x="3531462" y="3831217"/>
              <a:ext cx="144561" cy="112393"/>
            </a:xfrm>
            <a:custGeom>
              <a:rect b="b" l="l" r="r" t="t"/>
              <a:pathLst>
                <a:path extrusionOk="0" h="4280" w="5505">
                  <a:moveTo>
                    <a:pt x="230" y="0"/>
                  </a:moveTo>
                  <a:cubicBezTo>
                    <a:pt x="116" y="0"/>
                    <a:pt x="1" y="79"/>
                    <a:pt x="10" y="237"/>
                  </a:cubicBezTo>
                  <a:lnTo>
                    <a:pt x="10" y="1414"/>
                  </a:lnTo>
                  <a:cubicBezTo>
                    <a:pt x="20" y="1548"/>
                    <a:pt x="125" y="1615"/>
                    <a:pt x="230" y="1615"/>
                  </a:cubicBezTo>
                  <a:cubicBezTo>
                    <a:pt x="336" y="1615"/>
                    <a:pt x="441" y="1548"/>
                    <a:pt x="450" y="1414"/>
                  </a:cubicBezTo>
                  <a:lnTo>
                    <a:pt x="450" y="1041"/>
                  </a:lnTo>
                  <a:lnTo>
                    <a:pt x="3322" y="1041"/>
                  </a:lnTo>
                  <a:lnTo>
                    <a:pt x="5016" y="4151"/>
                  </a:lnTo>
                  <a:cubicBezTo>
                    <a:pt x="5059" y="4242"/>
                    <a:pt x="5132" y="4280"/>
                    <a:pt x="5205" y="4280"/>
                  </a:cubicBezTo>
                  <a:cubicBezTo>
                    <a:pt x="5354" y="4280"/>
                    <a:pt x="5504" y="4121"/>
                    <a:pt x="5408" y="3941"/>
                  </a:cubicBezTo>
                  <a:lnTo>
                    <a:pt x="5408" y="3941"/>
                  </a:lnTo>
                  <a:lnTo>
                    <a:pt x="5408" y="3950"/>
                  </a:lnTo>
                  <a:lnTo>
                    <a:pt x="3647" y="725"/>
                  </a:lnTo>
                  <a:cubicBezTo>
                    <a:pt x="3609" y="648"/>
                    <a:pt x="3532" y="610"/>
                    <a:pt x="3456" y="601"/>
                  </a:cubicBezTo>
                  <a:lnTo>
                    <a:pt x="450" y="601"/>
                  </a:lnTo>
                  <a:lnTo>
                    <a:pt x="450" y="237"/>
                  </a:lnTo>
                  <a:cubicBezTo>
                    <a:pt x="460" y="79"/>
                    <a:pt x="345" y="0"/>
                    <a:pt x="230"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0" name="Google Shape;9650;p97"/>
            <p:cNvSpPr/>
            <p:nvPr/>
          </p:nvSpPr>
          <p:spPr>
            <a:xfrm>
              <a:off x="3653098" y="3932318"/>
              <a:ext cx="36711" cy="31538"/>
            </a:xfrm>
            <a:custGeom>
              <a:rect b="b" l="l" r="r" t="t"/>
              <a:pathLst>
                <a:path extrusionOk="0" h="1201" w="1398">
                  <a:moveTo>
                    <a:pt x="798" y="1"/>
                  </a:moveTo>
                  <a:cubicBezTo>
                    <a:pt x="650" y="1"/>
                    <a:pt x="498" y="55"/>
                    <a:pt x="374" y="177"/>
                  </a:cubicBezTo>
                  <a:cubicBezTo>
                    <a:pt x="1" y="550"/>
                    <a:pt x="269" y="1201"/>
                    <a:pt x="805" y="1201"/>
                  </a:cubicBezTo>
                  <a:cubicBezTo>
                    <a:pt x="1130" y="1201"/>
                    <a:pt x="1398" y="933"/>
                    <a:pt x="1398" y="598"/>
                  </a:cubicBezTo>
                  <a:cubicBezTo>
                    <a:pt x="1398" y="236"/>
                    <a:pt x="1106" y="1"/>
                    <a:pt x="798"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1" name="Google Shape;9651;p97"/>
            <p:cNvSpPr/>
            <p:nvPr/>
          </p:nvSpPr>
          <p:spPr>
            <a:xfrm>
              <a:off x="3559875" y="3969870"/>
              <a:ext cx="126179" cy="173684"/>
            </a:xfrm>
            <a:custGeom>
              <a:rect b="b" l="l" r="r" t="t"/>
              <a:pathLst>
                <a:path extrusionOk="0" h="6614" w="4805">
                  <a:moveTo>
                    <a:pt x="641" y="0"/>
                  </a:moveTo>
                  <a:cubicBezTo>
                    <a:pt x="0" y="2910"/>
                    <a:pt x="1742" y="5819"/>
                    <a:pt x="4613" y="6614"/>
                  </a:cubicBezTo>
                  <a:lnTo>
                    <a:pt x="4804" y="5953"/>
                  </a:lnTo>
                  <a:cubicBezTo>
                    <a:pt x="3177" y="4920"/>
                    <a:pt x="2192" y="3139"/>
                    <a:pt x="2192" y="1216"/>
                  </a:cubicBezTo>
                  <a:cubicBezTo>
                    <a:pt x="2192" y="938"/>
                    <a:pt x="2211" y="651"/>
                    <a:pt x="2259" y="374"/>
                  </a:cubicBezTo>
                  <a:lnTo>
                    <a:pt x="641"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52" name="Google Shape;9652;p97"/>
          <p:cNvGrpSpPr/>
          <p:nvPr/>
        </p:nvGrpSpPr>
        <p:grpSpPr>
          <a:xfrm>
            <a:off x="4016311" y="3648446"/>
            <a:ext cx="286523" cy="340566"/>
            <a:chOff x="4030586" y="3805246"/>
            <a:chExt cx="286523" cy="340566"/>
          </a:xfrm>
        </p:grpSpPr>
        <p:sp>
          <p:nvSpPr>
            <p:cNvPr id="9653" name="Google Shape;9653;p97"/>
            <p:cNvSpPr/>
            <p:nvPr/>
          </p:nvSpPr>
          <p:spPr>
            <a:xfrm>
              <a:off x="4030586" y="3826122"/>
              <a:ext cx="87735" cy="145533"/>
            </a:xfrm>
            <a:custGeom>
              <a:rect b="b" l="l" r="r" t="t"/>
              <a:pathLst>
                <a:path extrusionOk="0" h="5542" w="3341">
                  <a:moveTo>
                    <a:pt x="584" y="0"/>
                  </a:moveTo>
                  <a:cubicBezTo>
                    <a:pt x="259" y="0"/>
                    <a:pt x="0" y="259"/>
                    <a:pt x="0" y="584"/>
                  </a:cubicBezTo>
                  <a:lnTo>
                    <a:pt x="0" y="1388"/>
                  </a:lnTo>
                  <a:cubicBezTo>
                    <a:pt x="0" y="3321"/>
                    <a:pt x="986" y="3723"/>
                    <a:pt x="1790" y="4039"/>
                  </a:cubicBezTo>
                  <a:cubicBezTo>
                    <a:pt x="2230" y="4221"/>
                    <a:pt x="2613" y="4374"/>
                    <a:pt x="2804" y="4757"/>
                  </a:cubicBezTo>
                  <a:cubicBezTo>
                    <a:pt x="2852" y="4852"/>
                    <a:pt x="2843" y="4967"/>
                    <a:pt x="2766" y="5044"/>
                  </a:cubicBezTo>
                  <a:cubicBezTo>
                    <a:pt x="2697" y="5120"/>
                    <a:pt x="2599" y="5156"/>
                    <a:pt x="2499" y="5156"/>
                  </a:cubicBezTo>
                  <a:cubicBezTo>
                    <a:pt x="2460" y="5156"/>
                    <a:pt x="2421" y="5150"/>
                    <a:pt x="2383" y="5139"/>
                  </a:cubicBezTo>
                  <a:cubicBezTo>
                    <a:pt x="2240" y="5082"/>
                    <a:pt x="2221" y="4910"/>
                    <a:pt x="2230" y="4776"/>
                  </a:cubicBezTo>
                  <a:cubicBezTo>
                    <a:pt x="2235" y="4642"/>
                    <a:pt x="2135" y="4572"/>
                    <a:pt x="2035" y="4572"/>
                  </a:cubicBezTo>
                  <a:cubicBezTo>
                    <a:pt x="1943" y="4572"/>
                    <a:pt x="1852" y="4632"/>
                    <a:pt x="1847" y="4757"/>
                  </a:cubicBezTo>
                  <a:cubicBezTo>
                    <a:pt x="1838" y="4919"/>
                    <a:pt x="1857" y="5331"/>
                    <a:pt x="2230" y="5494"/>
                  </a:cubicBezTo>
                  <a:cubicBezTo>
                    <a:pt x="2316" y="5522"/>
                    <a:pt x="2402" y="5541"/>
                    <a:pt x="2489" y="5541"/>
                  </a:cubicBezTo>
                  <a:cubicBezTo>
                    <a:pt x="2699" y="5541"/>
                    <a:pt x="2900" y="5465"/>
                    <a:pt x="3044" y="5312"/>
                  </a:cubicBezTo>
                  <a:cubicBezTo>
                    <a:pt x="3225" y="5120"/>
                    <a:pt x="3273" y="4833"/>
                    <a:pt x="3149" y="4594"/>
                  </a:cubicBezTo>
                  <a:cubicBezTo>
                    <a:pt x="2891" y="4077"/>
                    <a:pt x="2402" y="3886"/>
                    <a:pt x="1924" y="3694"/>
                  </a:cubicBezTo>
                  <a:cubicBezTo>
                    <a:pt x="1551" y="3532"/>
                    <a:pt x="1158" y="3379"/>
                    <a:pt x="871" y="3053"/>
                  </a:cubicBezTo>
                  <a:cubicBezTo>
                    <a:pt x="546" y="2690"/>
                    <a:pt x="383" y="2144"/>
                    <a:pt x="383" y="1398"/>
                  </a:cubicBezTo>
                  <a:lnTo>
                    <a:pt x="383" y="594"/>
                  </a:lnTo>
                  <a:cubicBezTo>
                    <a:pt x="383" y="479"/>
                    <a:pt x="469" y="393"/>
                    <a:pt x="575" y="393"/>
                  </a:cubicBezTo>
                  <a:cubicBezTo>
                    <a:pt x="881" y="393"/>
                    <a:pt x="1168" y="546"/>
                    <a:pt x="1340" y="795"/>
                  </a:cubicBezTo>
                  <a:lnTo>
                    <a:pt x="1493" y="1015"/>
                  </a:lnTo>
                  <a:cubicBezTo>
                    <a:pt x="1646" y="1235"/>
                    <a:pt x="1905" y="1369"/>
                    <a:pt x="2182" y="1369"/>
                  </a:cubicBezTo>
                  <a:lnTo>
                    <a:pt x="3082" y="1369"/>
                  </a:lnTo>
                  <a:cubicBezTo>
                    <a:pt x="3340" y="1369"/>
                    <a:pt x="3340" y="986"/>
                    <a:pt x="3082" y="986"/>
                  </a:cubicBezTo>
                  <a:lnTo>
                    <a:pt x="2182" y="986"/>
                  </a:lnTo>
                  <a:cubicBezTo>
                    <a:pt x="2029" y="986"/>
                    <a:pt x="1895" y="909"/>
                    <a:pt x="1809" y="795"/>
                  </a:cubicBezTo>
                  <a:lnTo>
                    <a:pt x="1656" y="574"/>
                  </a:lnTo>
                  <a:cubicBezTo>
                    <a:pt x="1417" y="220"/>
                    <a:pt x="1015" y="10"/>
                    <a:pt x="584"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4" name="Google Shape;9654;p97"/>
            <p:cNvSpPr/>
            <p:nvPr/>
          </p:nvSpPr>
          <p:spPr>
            <a:xfrm>
              <a:off x="4229374" y="3825860"/>
              <a:ext cx="87735" cy="145796"/>
            </a:xfrm>
            <a:custGeom>
              <a:rect b="b" l="l" r="r" t="t"/>
              <a:pathLst>
                <a:path extrusionOk="0" h="5552" w="3341">
                  <a:moveTo>
                    <a:pt x="2757" y="1"/>
                  </a:moveTo>
                  <a:cubicBezTo>
                    <a:pt x="2326" y="1"/>
                    <a:pt x="1924" y="221"/>
                    <a:pt x="1685" y="575"/>
                  </a:cubicBezTo>
                  <a:lnTo>
                    <a:pt x="1532" y="785"/>
                  </a:lnTo>
                  <a:cubicBezTo>
                    <a:pt x="1446" y="910"/>
                    <a:pt x="1312" y="986"/>
                    <a:pt x="1158" y="986"/>
                  </a:cubicBezTo>
                  <a:lnTo>
                    <a:pt x="259" y="986"/>
                  </a:lnTo>
                  <a:cubicBezTo>
                    <a:pt x="0" y="986"/>
                    <a:pt x="0" y="1369"/>
                    <a:pt x="259" y="1369"/>
                  </a:cubicBezTo>
                  <a:lnTo>
                    <a:pt x="1168" y="1369"/>
                  </a:lnTo>
                  <a:cubicBezTo>
                    <a:pt x="1436" y="1369"/>
                    <a:pt x="1694" y="1235"/>
                    <a:pt x="1857" y="1015"/>
                  </a:cubicBezTo>
                  <a:lnTo>
                    <a:pt x="2001" y="795"/>
                  </a:lnTo>
                  <a:cubicBezTo>
                    <a:pt x="2182" y="546"/>
                    <a:pt x="2460" y="393"/>
                    <a:pt x="2766" y="393"/>
                  </a:cubicBezTo>
                  <a:cubicBezTo>
                    <a:pt x="2881" y="393"/>
                    <a:pt x="2967" y="479"/>
                    <a:pt x="2967" y="584"/>
                  </a:cubicBezTo>
                  <a:lnTo>
                    <a:pt x="2967" y="1388"/>
                  </a:lnTo>
                  <a:cubicBezTo>
                    <a:pt x="2967" y="2144"/>
                    <a:pt x="2804" y="2700"/>
                    <a:pt x="2479" y="3054"/>
                  </a:cubicBezTo>
                  <a:cubicBezTo>
                    <a:pt x="2192" y="3369"/>
                    <a:pt x="1800" y="3532"/>
                    <a:pt x="1417" y="3685"/>
                  </a:cubicBezTo>
                  <a:cubicBezTo>
                    <a:pt x="948" y="3877"/>
                    <a:pt x="450" y="4078"/>
                    <a:pt x="201" y="4594"/>
                  </a:cubicBezTo>
                  <a:cubicBezTo>
                    <a:pt x="77" y="4834"/>
                    <a:pt x="115" y="5121"/>
                    <a:pt x="307" y="5312"/>
                  </a:cubicBezTo>
                  <a:cubicBezTo>
                    <a:pt x="450" y="5465"/>
                    <a:pt x="651" y="5551"/>
                    <a:pt x="862" y="5551"/>
                  </a:cubicBezTo>
                  <a:cubicBezTo>
                    <a:pt x="948" y="5551"/>
                    <a:pt x="1034" y="5523"/>
                    <a:pt x="1111" y="5494"/>
                  </a:cubicBezTo>
                  <a:cubicBezTo>
                    <a:pt x="1484" y="5331"/>
                    <a:pt x="1503" y="4920"/>
                    <a:pt x="1493" y="4757"/>
                  </a:cubicBezTo>
                  <a:cubicBezTo>
                    <a:pt x="1489" y="4632"/>
                    <a:pt x="1396" y="4572"/>
                    <a:pt x="1303" y="4572"/>
                  </a:cubicBezTo>
                  <a:cubicBezTo>
                    <a:pt x="1204" y="4572"/>
                    <a:pt x="1106" y="4639"/>
                    <a:pt x="1111" y="4767"/>
                  </a:cubicBezTo>
                  <a:cubicBezTo>
                    <a:pt x="1120" y="4901"/>
                    <a:pt x="1101" y="5073"/>
                    <a:pt x="957" y="5140"/>
                  </a:cubicBezTo>
                  <a:cubicBezTo>
                    <a:pt x="923" y="5150"/>
                    <a:pt x="887" y="5155"/>
                    <a:pt x="851" y="5155"/>
                  </a:cubicBezTo>
                  <a:cubicBezTo>
                    <a:pt x="748" y="5155"/>
                    <a:pt x="646" y="5115"/>
                    <a:pt x="575" y="5044"/>
                  </a:cubicBezTo>
                  <a:cubicBezTo>
                    <a:pt x="498" y="4968"/>
                    <a:pt x="488" y="4853"/>
                    <a:pt x="536" y="4757"/>
                  </a:cubicBezTo>
                  <a:cubicBezTo>
                    <a:pt x="728" y="4374"/>
                    <a:pt x="1111" y="4221"/>
                    <a:pt x="1551" y="4039"/>
                  </a:cubicBezTo>
                  <a:cubicBezTo>
                    <a:pt x="2355" y="3714"/>
                    <a:pt x="3340" y="3312"/>
                    <a:pt x="3340" y="1388"/>
                  </a:cubicBezTo>
                  <a:lnTo>
                    <a:pt x="3340" y="584"/>
                  </a:lnTo>
                  <a:cubicBezTo>
                    <a:pt x="3340" y="259"/>
                    <a:pt x="3082" y="1"/>
                    <a:pt x="2757"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5" name="Google Shape;9655;p97"/>
            <p:cNvSpPr/>
            <p:nvPr/>
          </p:nvSpPr>
          <p:spPr>
            <a:xfrm>
              <a:off x="4162779" y="3999018"/>
              <a:ext cx="22400" cy="101547"/>
            </a:xfrm>
            <a:custGeom>
              <a:rect b="b" l="l" r="r" t="t"/>
              <a:pathLst>
                <a:path extrusionOk="0" h="3867" w="853">
                  <a:moveTo>
                    <a:pt x="0" y="1"/>
                  </a:moveTo>
                  <a:lnTo>
                    <a:pt x="0" y="3867"/>
                  </a:lnTo>
                  <a:lnTo>
                    <a:pt x="852" y="3867"/>
                  </a:lnTo>
                  <a:lnTo>
                    <a:pt x="852"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6" name="Google Shape;9656;p97"/>
            <p:cNvSpPr/>
            <p:nvPr/>
          </p:nvSpPr>
          <p:spPr>
            <a:xfrm>
              <a:off x="4091903" y="3816564"/>
              <a:ext cx="163889" cy="200836"/>
            </a:xfrm>
            <a:custGeom>
              <a:rect b="b" l="l" r="r" t="t"/>
              <a:pathLst>
                <a:path extrusionOk="0" h="7648" w="6241">
                  <a:moveTo>
                    <a:pt x="0" y="1"/>
                  </a:moveTo>
                  <a:lnTo>
                    <a:pt x="0" y="2518"/>
                  </a:lnTo>
                  <a:cubicBezTo>
                    <a:pt x="0" y="4288"/>
                    <a:pt x="843" y="5963"/>
                    <a:pt x="2269" y="7016"/>
                  </a:cubicBezTo>
                  <a:lnTo>
                    <a:pt x="3120" y="7647"/>
                  </a:lnTo>
                  <a:lnTo>
                    <a:pt x="3972" y="7016"/>
                  </a:lnTo>
                  <a:cubicBezTo>
                    <a:pt x="5398" y="5963"/>
                    <a:pt x="6240" y="4288"/>
                    <a:pt x="6240" y="2518"/>
                  </a:cubicBezTo>
                  <a:lnTo>
                    <a:pt x="6240" y="1"/>
                  </a:lnTo>
                  <a:close/>
                </a:path>
              </a:pathLst>
            </a:custGeom>
            <a:solidFill>
              <a:srgbClr val="C1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7" name="Google Shape;9657;p97"/>
            <p:cNvSpPr/>
            <p:nvPr/>
          </p:nvSpPr>
          <p:spPr>
            <a:xfrm>
              <a:off x="4158498" y="3816564"/>
              <a:ext cx="97530" cy="200836"/>
            </a:xfrm>
            <a:custGeom>
              <a:rect b="b" l="l" r="r" t="t"/>
              <a:pathLst>
                <a:path extrusionOk="0" h="7648" w="3714">
                  <a:moveTo>
                    <a:pt x="2537" y="1"/>
                  </a:moveTo>
                  <a:lnTo>
                    <a:pt x="2537" y="2518"/>
                  </a:lnTo>
                  <a:cubicBezTo>
                    <a:pt x="2537" y="4288"/>
                    <a:pt x="1685" y="5963"/>
                    <a:pt x="259" y="7016"/>
                  </a:cubicBezTo>
                  <a:lnTo>
                    <a:pt x="1" y="7207"/>
                  </a:lnTo>
                  <a:lnTo>
                    <a:pt x="594" y="7647"/>
                  </a:lnTo>
                  <a:lnTo>
                    <a:pt x="1436" y="7016"/>
                  </a:lnTo>
                  <a:cubicBezTo>
                    <a:pt x="2872" y="5963"/>
                    <a:pt x="3714" y="4288"/>
                    <a:pt x="3714" y="2518"/>
                  </a:cubicBezTo>
                  <a:lnTo>
                    <a:pt x="3714"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8" name="Google Shape;9658;p97"/>
            <p:cNvSpPr/>
            <p:nvPr/>
          </p:nvSpPr>
          <p:spPr>
            <a:xfrm>
              <a:off x="4081084" y="3805246"/>
              <a:ext cx="185501" cy="22662"/>
            </a:xfrm>
            <a:custGeom>
              <a:rect b="b" l="l" r="r" t="t"/>
              <a:pathLst>
                <a:path extrusionOk="0" h="863" w="7064">
                  <a:moveTo>
                    <a:pt x="183" y="1"/>
                  </a:moveTo>
                  <a:cubicBezTo>
                    <a:pt x="87" y="1"/>
                    <a:pt x="1" y="78"/>
                    <a:pt x="1" y="173"/>
                  </a:cubicBezTo>
                  <a:lnTo>
                    <a:pt x="1" y="680"/>
                  </a:lnTo>
                  <a:cubicBezTo>
                    <a:pt x="1" y="776"/>
                    <a:pt x="87" y="862"/>
                    <a:pt x="183" y="862"/>
                  </a:cubicBezTo>
                  <a:lnTo>
                    <a:pt x="6892" y="862"/>
                  </a:lnTo>
                  <a:cubicBezTo>
                    <a:pt x="6987" y="862"/>
                    <a:pt x="7064" y="776"/>
                    <a:pt x="7064" y="680"/>
                  </a:cubicBezTo>
                  <a:lnTo>
                    <a:pt x="7064" y="173"/>
                  </a:lnTo>
                  <a:cubicBezTo>
                    <a:pt x="7064" y="78"/>
                    <a:pt x="6987" y="1"/>
                    <a:pt x="689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59" name="Google Shape;9659;p97"/>
            <p:cNvSpPr/>
            <p:nvPr/>
          </p:nvSpPr>
          <p:spPr>
            <a:xfrm>
              <a:off x="4235913" y="3805246"/>
              <a:ext cx="30672" cy="22662"/>
            </a:xfrm>
            <a:custGeom>
              <a:rect b="b" l="l" r="r" t="t"/>
              <a:pathLst>
                <a:path extrusionOk="0" h="863" w="1168">
                  <a:moveTo>
                    <a:pt x="0" y="1"/>
                  </a:moveTo>
                  <a:lnTo>
                    <a:pt x="0" y="862"/>
                  </a:lnTo>
                  <a:lnTo>
                    <a:pt x="996" y="862"/>
                  </a:lnTo>
                  <a:cubicBezTo>
                    <a:pt x="1091" y="862"/>
                    <a:pt x="1168" y="776"/>
                    <a:pt x="1168" y="680"/>
                  </a:cubicBezTo>
                  <a:lnTo>
                    <a:pt x="1168" y="173"/>
                  </a:lnTo>
                  <a:cubicBezTo>
                    <a:pt x="1168" y="78"/>
                    <a:pt x="1091" y="1"/>
                    <a:pt x="99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0" name="Google Shape;9660;p97"/>
            <p:cNvSpPr/>
            <p:nvPr/>
          </p:nvSpPr>
          <p:spPr>
            <a:xfrm>
              <a:off x="4133368" y="3866195"/>
              <a:ext cx="81196" cy="76627"/>
            </a:xfrm>
            <a:custGeom>
              <a:rect b="b" l="l" r="r" t="t"/>
              <a:pathLst>
                <a:path extrusionOk="0" h="2918" w="3092">
                  <a:moveTo>
                    <a:pt x="1546" y="1"/>
                  </a:moveTo>
                  <a:cubicBezTo>
                    <a:pt x="1534" y="1"/>
                    <a:pt x="1522" y="6"/>
                    <a:pt x="1513" y="15"/>
                  </a:cubicBezTo>
                  <a:lnTo>
                    <a:pt x="1072" y="915"/>
                  </a:lnTo>
                  <a:cubicBezTo>
                    <a:pt x="1063" y="924"/>
                    <a:pt x="1053" y="934"/>
                    <a:pt x="1044" y="934"/>
                  </a:cubicBezTo>
                  <a:lnTo>
                    <a:pt x="48" y="1077"/>
                  </a:lnTo>
                  <a:cubicBezTo>
                    <a:pt x="20" y="1087"/>
                    <a:pt x="1" y="1125"/>
                    <a:pt x="29" y="1144"/>
                  </a:cubicBezTo>
                  <a:lnTo>
                    <a:pt x="747" y="1843"/>
                  </a:lnTo>
                  <a:cubicBezTo>
                    <a:pt x="757" y="1853"/>
                    <a:pt x="757" y="1872"/>
                    <a:pt x="757" y="1881"/>
                  </a:cubicBezTo>
                  <a:lnTo>
                    <a:pt x="584" y="2867"/>
                  </a:lnTo>
                  <a:cubicBezTo>
                    <a:pt x="584" y="2899"/>
                    <a:pt x="604" y="2917"/>
                    <a:pt x="627" y="2917"/>
                  </a:cubicBezTo>
                  <a:cubicBezTo>
                    <a:pt x="632" y="2917"/>
                    <a:pt x="637" y="2917"/>
                    <a:pt x="642" y="2915"/>
                  </a:cubicBezTo>
                  <a:lnTo>
                    <a:pt x="1532" y="2446"/>
                  </a:lnTo>
                  <a:cubicBezTo>
                    <a:pt x="1537" y="2441"/>
                    <a:pt x="1541" y="2439"/>
                    <a:pt x="1547" y="2439"/>
                  </a:cubicBezTo>
                  <a:cubicBezTo>
                    <a:pt x="1553" y="2439"/>
                    <a:pt x="1560" y="2441"/>
                    <a:pt x="1570" y="2446"/>
                  </a:cubicBezTo>
                  <a:lnTo>
                    <a:pt x="2451" y="2915"/>
                  </a:lnTo>
                  <a:cubicBezTo>
                    <a:pt x="2455" y="2917"/>
                    <a:pt x="2461" y="2917"/>
                    <a:pt x="2466" y="2917"/>
                  </a:cubicBezTo>
                  <a:cubicBezTo>
                    <a:pt x="2491" y="2917"/>
                    <a:pt x="2516" y="2899"/>
                    <a:pt x="2508" y="2867"/>
                  </a:cubicBezTo>
                  <a:lnTo>
                    <a:pt x="2336" y="1881"/>
                  </a:lnTo>
                  <a:cubicBezTo>
                    <a:pt x="2336" y="1872"/>
                    <a:pt x="2345" y="1853"/>
                    <a:pt x="2355" y="1843"/>
                  </a:cubicBezTo>
                  <a:lnTo>
                    <a:pt x="3073" y="1144"/>
                  </a:lnTo>
                  <a:cubicBezTo>
                    <a:pt x="3092" y="1125"/>
                    <a:pt x="3082" y="1087"/>
                    <a:pt x="3044" y="1077"/>
                  </a:cubicBezTo>
                  <a:lnTo>
                    <a:pt x="2058" y="934"/>
                  </a:lnTo>
                  <a:cubicBezTo>
                    <a:pt x="2039" y="934"/>
                    <a:pt x="2029" y="924"/>
                    <a:pt x="2020" y="915"/>
                  </a:cubicBezTo>
                  <a:lnTo>
                    <a:pt x="1580" y="15"/>
                  </a:lnTo>
                  <a:cubicBezTo>
                    <a:pt x="1570" y="6"/>
                    <a:pt x="1558" y="1"/>
                    <a:pt x="15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1" name="Google Shape;9661;p97"/>
            <p:cNvSpPr/>
            <p:nvPr/>
          </p:nvSpPr>
          <p:spPr>
            <a:xfrm>
              <a:off x="4152721" y="4004060"/>
              <a:ext cx="42489" cy="20877"/>
            </a:xfrm>
            <a:custGeom>
              <a:rect b="b" l="l" r="r" t="t"/>
              <a:pathLst>
                <a:path extrusionOk="0" h="795" w="1618">
                  <a:moveTo>
                    <a:pt x="326" y="0"/>
                  </a:moveTo>
                  <a:cubicBezTo>
                    <a:pt x="144" y="0"/>
                    <a:pt x="0" y="144"/>
                    <a:pt x="0" y="325"/>
                  </a:cubicBezTo>
                  <a:lnTo>
                    <a:pt x="0" y="469"/>
                  </a:lnTo>
                  <a:cubicBezTo>
                    <a:pt x="0" y="651"/>
                    <a:pt x="144" y="794"/>
                    <a:pt x="326" y="794"/>
                  </a:cubicBezTo>
                  <a:lnTo>
                    <a:pt x="1292" y="794"/>
                  </a:lnTo>
                  <a:cubicBezTo>
                    <a:pt x="1474" y="794"/>
                    <a:pt x="1618" y="651"/>
                    <a:pt x="1618" y="469"/>
                  </a:cubicBezTo>
                  <a:lnTo>
                    <a:pt x="1618" y="325"/>
                  </a:lnTo>
                  <a:cubicBezTo>
                    <a:pt x="1618" y="144"/>
                    <a:pt x="1474" y="0"/>
                    <a:pt x="129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2" name="Google Shape;9662;p97"/>
            <p:cNvSpPr/>
            <p:nvPr/>
          </p:nvSpPr>
          <p:spPr>
            <a:xfrm>
              <a:off x="4130348" y="4085466"/>
              <a:ext cx="87236" cy="30199"/>
            </a:xfrm>
            <a:custGeom>
              <a:rect b="b" l="l" r="r" t="t"/>
              <a:pathLst>
                <a:path extrusionOk="0" h="1150" w="3322">
                  <a:moveTo>
                    <a:pt x="441" y="1"/>
                  </a:moveTo>
                  <a:cubicBezTo>
                    <a:pt x="192" y="1"/>
                    <a:pt x="1" y="192"/>
                    <a:pt x="1" y="441"/>
                  </a:cubicBezTo>
                  <a:lnTo>
                    <a:pt x="1" y="1149"/>
                  </a:lnTo>
                  <a:lnTo>
                    <a:pt x="3322" y="1149"/>
                  </a:lnTo>
                  <a:lnTo>
                    <a:pt x="3322" y="1140"/>
                  </a:lnTo>
                  <a:lnTo>
                    <a:pt x="3322" y="441"/>
                  </a:lnTo>
                  <a:cubicBezTo>
                    <a:pt x="3322" y="192"/>
                    <a:pt x="3121" y="1"/>
                    <a:pt x="2872"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3" name="Google Shape;9663;p97"/>
            <p:cNvSpPr/>
            <p:nvPr/>
          </p:nvSpPr>
          <p:spPr>
            <a:xfrm>
              <a:off x="4186649" y="4085466"/>
              <a:ext cx="30934" cy="29936"/>
            </a:xfrm>
            <a:custGeom>
              <a:rect b="b" l="l" r="r" t="t"/>
              <a:pathLst>
                <a:path extrusionOk="0" h="1140" w="1178">
                  <a:moveTo>
                    <a:pt x="0" y="1"/>
                  </a:moveTo>
                  <a:lnTo>
                    <a:pt x="0" y="1140"/>
                  </a:lnTo>
                  <a:lnTo>
                    <a:pt x="1178" y="1140"/>
                  </a:lnTo>
                  <a:lnTo>
                    <a:pt x="1178" y="441"/>
                  </a:lnTo>
                  <a:cubicBezTo>
                    <a:pt x="1178" y="192"/>
                    <a:pt x="977" y="1"/>
                    <a:pt x="73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4" name="Google Shape;9664;p97"/>
            <p:cNvSpPr/>
            <p:nvPr/>
          </p:nvSpPr>
          <p:spPr>
            <a:xfrm>
              <a:off x="4098941" y="4108102"/>
              <a:ext cx="150050" cy="37709"/>
            </a:xfrm>
            <a:custGeom>
              <a:rect b="b" l="l" r="r" t="t"/>
              <a:pathLst>
                <a:path extrusionOk="0" h="1436" w="5714">
                  <a:moveTo>
                    <a:pt x="460" y="0"/>
                  </a:moveTo>
                  <a:cubicBezTo>
                    <a:pt x="345" y="0"/>
                    <a:pt x="240" y="86"/>
                    <a:pt x="221" y="201"/>
                  </a:cubicBezTo>
                  <a:lnTo>
                    <a:pt x="29" y="1149"/>
                  </a:lnTo>
                  <a:cubicBezTo>
                    <a:pt x="0" y="1302"/>
                    <a:pt x="115" y="1436"/>
                    <a:pt x="268" y="1436"/>
                  </a:cubicBezTo>
                  <a:lnTo>
                    <a:pt x="5436" y="1436"/>
                  </a:lnTo>
                  <a:cubicBezTo>
                    <a:pt x="5599" y="1436"/>
                    <a:pt x="5714" y="1302"/>
                    <a:pt x="5676" y="1149"/>
                  </a:cubicBezTo>
                  <a:lnTo>
                    <a:pt x="5494" y="201"/>
                  </a:lnTo>
                  <a:cubicBezTo>
                    <a:pt x="5475" y="86"/>
                    <a:pt x="5369" y="0"/>
                    <a:pt x="525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5" name="Google Shape;9665;p97"/>
            <p:cNvSpPr/>
            <p:nvPr/>
          </p:nvSpPr>
          <p:spPr>
            <a:xfrm>
              <a:off x="4211018" y="4108102"/>
              <a:ext cx="37736" cy="37709"/>
            </a:xfrm>
            <a:custGeom>
              <a:rect b="b" l="l" r="r" t="t"/>
              <a:pathLst>
                <a:path extrusionOk="0" h="1436" w="1437">
                  <a:moveTo>
                    <a:pt x="1" y="0"/>
                  </a:moveTo>
                  <a:lnTo>
                    <a:pt x="278" y="1436"/>
                  </a:lnTo>
                  <a:lnTo>
                    <a:pt x="1168" y="1436"/>
                  </a:lnTo>
                  <a:cubicBezTo>
                    <a:pt x="1321" y="1436"/>
                    <a:pt x="1436" y="1302"/>
                    <a:pt x="1417" y="1149"/>
                  </a:cubicBezTo>
                  <a:lnTo>
                    <a:pt x="1226" y="201"/>
                  </a:lnTo>
                  <a:cubicBezTo>
                    <a:pt x="1207" y="86"/>
                    <a:pt x="1101" y="0"/>
                    <a:pt x="9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66" name="Google Shape;9666;p97"/>
          <p:cNvGrpSpPr/>
          <p:nvPr/>
        </p:nvGrpSpPr>
        <p:grpSpPr>
          <a:xfrm>
            <a:off x="2166609" y="2731919"/>
            <a:ext cx="376752" cy="374468"/>
            <a:chOff x="2180884" y="2888719"/>
            <a:chExt cx="376752" cy="374468"/>
          </a:xfrm>
        </p:grpSpPr>
        <p:sp>
          <p:nvSpPr>
            <p:cNvPr id="9667" name="Google Shape;9667;p97"/>
            <p:cNvSpPr/>
            <p:nvPr/>
          </p:nvSpPr>
          <p:spPr>
            <a:xfrm>
              <a:off x="2180884" y="2954054"/>
              <a:ext cx="309395" cy="309133"/>
            </a:xfrm>
            <a:custGeom>
              <a:rect b="b" l="l" r="r" t="t"/>
              <a:pathLst>
                <a:path extrusionOk="0" h="11772" w="11782">
                  <a:moveTo>
                    <a:pt x="5896" y="0"/>
                  </a:moveTo>
                  <a:cubicBezTo>
                    <a:pt x="2642" y="0"/>
                    <a:pt x="1" y="2632"/>
                    <a:pt x="1" y="5886"/>
                  </a:cubicBezTo>
                  <a:cubicBezTo>
                    <a:pt x="1" y="9140"/>
                    <a:pt x="2642" y="11772"/>
                    <a:pt x="5896" y="11772"/>
                  </a:cubicBezTo>
                  <a:cubicBezTo>
                    <a:pt x="9150" y="11772"/>
                    <a:pt x="11782" y="9140"/>
                    <a:pt x="11782" y="5886"/>
                  </a:cubicBezTo>
                  <a:cubicBezTo>
                    <a:pt x="11782" y="2632"/>
                    <a:pt x="9150" y="0"/>
                    <a:pt x="58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8" name="Google Shape;9668;p97"/>
            <p:cNvSpPr/>
            <p:nvPr/>
          </p:nvSpPr>
          <p:spPr>
            <a:xfrm>
              <a:off x="2335713" y="3102082"/>
              <a:ext cx="154330" cy="12579"/>
            </a:xfrm>
            <a:custGeom>
              <a:rect b="b" l="l" r="r" t="t"/>
              <a:pathLst>
                <a:path extrusionOk="0" h="479" w="5877">
                  <a:moveTo>
                    <a:pt x="0" y="0"/>
                  </a:moveTo>
                  <a:lnTo>
                    <a:pt x="0" y="479"/>
                  </a:lnTo>
                  <a:lnTo>
                    <a:pt x="5876" y="479"/>
                  </a:lnTo>
                  <a:lnTo>
                    <a:pt x="5876" y="240"/>
                  </a:lnTo>
                  <a:lnTo>
                    <a:pt x="5876"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69" name="Google Shape;9669;p97"/>
            <p:cNvSpPr/>
            <p:nvPr/>
          </p:nvSpPr>
          <p:spPr>
            <a:xfrm>
              <a:off x="2465648" y="2888719"/>
              <a:ext cx="91989" cy="89993"/>
            </a:xfrm>
            <a:custGeom>
              <a:rect b="b" l="l" r="r" t="t"/>
              <a:pathLst>
                <a:path extrusionOk="0" h="3427" w="3503">
                  <a:moveTo>
                    <a:pt x="2115" y="1"/>
                  </a:moveTo>
                  <a:cubicBezTo>
                    <a:pt x="2059" y="1"/>
                    <a:pt x="2001" y="21"/>
                    <a:pt x="1952" y="67"/>
                  </a:cubicBezTo>
                  <a:lnTo>
                    <a:pt x="211" y="1809"/>
                  </a:lnTo>
                  <a:cubicBezTo>
                    <a:pt x="77" y="1943"/>
                    <a:pt x="0" y="2125"/>
                    <a:pt x="0" y="2307"/>
                  </a:cubicBezTo>
                  <a:lnTo>
                    <a:pt x="0" y="3426"/>
                  </a:lnTo>
                  <a:lnTo>
                    <a:pt x="1120" y="3426"/>
                  </a:lnTo>
                  <a:cubicBezTo>
                    <a:pt x="1311" y="3426"/>
                    <a:pt x="1483" y="3350"/>
                    <a:pt x="1617" y="3216"/>
                  </a:cubicBezTo>
                  <a:lnTo>
                    <a:pt x="3369" y="1474"/>
                  </a:lnTo>
                  <a:cubicBezTo>
                    <a:pt x="3503" y="1321"/>
                    <a:pt x="3407" y="1082"/>
                    <a:pt x="3197" y="1072"/>
                  </a:cubicBez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0" name="Google Shape;9670;p97"/>
            <p:cNvSpPr/>
            <p:nvPr/>
          </p:nvSpPr>
          <p:spPr>
            <a:xfrm>
              <a:off x="2465648" y="2888719"/>
              <a:ext cx="61842" cy="90229"/>
            </a:xfrm>
            <a:custGeom>
              <a:rect b="b" l="l" r="r" t="t"/>
              <a:pathLst>
                <a:path extrusionOk="0" h="3436" w="2355">
                  <a:moveTo>
                    <a:pt x="2115" y="1"/>
                  </a:moveTo>
                  <a:cubicBezTo>
                    <a:pt x="2059" y="1"/>
                    <a:pt x="2001" y="21"/>
                    <a:pt x="1952" y="67"/>
                  </a:cubicBezTo>
                  <a:lnTo>
                    <a:pt x="211" y="1809"/>
                  </a:lnTo>
                  <a:cubicBezTo>
                    <a:pt x="77" y="1943"/>
                    <a:pt x="0" y="2125"/>
                    <a:pt x="0" y="2307"/>
                  </a:cubicBezTo>
                  <a:lnTo>
                    <a:pt x="0" y="3436"/>
                  </a:lnTo>
                  <a:lnTo>
                    <a:pt x="2354" y="1072"/>
                  </a:lnTo>
                  <a:lnTo>
                    <a:pt x="2354" y="230"/>
                  </a:lnTo>
                  <a:cubicBezTo>
                    <a:pt x="2348" y="93"/>
                    <a:pt x="2235" y="1"/>
                    <a:pt x="2115"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1" name="Google Shape;9671;p97"/>
            <p:cNvSpPr/>
            <p:nvPr/>
          </p:nvSpPr>
          <p:spPr>
            <a:xfrm>
              <a:off x="2218094" y="2991002"/>
              <a:ext cx="235263" cy="235263"/>
            </a:xfrm>
            <a:custGeom>
              <a:rect b="b" l="l" r="r" t="t"/>
              <a:pathLst>
                <a:path extrusionOk="0" h="8959" w="8959">
                  <a:moveTo>
                    <a:pt x="4479" y="0"/>
                  </a:moveTo>
                  <a:cubicBezTo>
                    <a:pt x="2010" y="0"/>
                    <a:pt x="0" y="2010"/>
                    <a:pt x="0" y="4479"/>
                  </a:cubicBezTo>
                  <a:cubicBezTo>
                    <a:pt x="0" y="6948"/>
                    <a:pt x="2010" y="8958"/>
                    <a:pt x="4479" y="8958"/>
                  </a:cubicBezTo>
                  <a:cubicBezTo>
                    <a:pt x="6948" y="8958"/>
                    <a:pt x="8958" y="6948"/>
                    <a:pt x="8958" y="4479"/>
                  </a:cubicBezTo>
                  <a:cubicBezTo>
                    <a:pt x="8958" y="2010"/>
                    <a:pt x="6948" y="0"/>
                    <a:pt x="44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2" name="Google Shape;9672;p97"/>
            <p:cNvSpPr/>
            <p:nvPr/>
          </p:nvSpPr>
          <p:spPr>
            <a:xfrm>
              <a:off x="2335713" y="3102082"/>
              <a:ext cx="117382" cy="12579"/>
            </a:xfrm>
            <a:custGeom>
              <a:rect b="b" l="l" r="r" t="t"/>
              <a:pathLst>
                <a:path extrusionOk="0" h="479" w="4470">
                  <a:moveTo>
                    <a:pt x="0" y="0"/>
                  </a:moveTo>
                  <a:lnTo>
                    <a:pt x="0" y="479"/>
                  </a:lnTo>
                  <a:lnTo>
                    <a:pt x="4460" y="479"/>
                  </a:lnTo>
                  <a:cubicBezTo>
                    <a:pt x="4460" y="402"/>
                    <a:pt x="4470" y="326"/>
                    <a:pt x="4470" y="240"/>
                  </a:cubicBezTo>
                  <a:cubicBezTo>
                    <a:pt x="4470" y="153"/>
                    <a:pt x="4460" y="87"/>
                    <a:pt x="446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3" name="Google Shape;9673;p97"/>
            <p:cNvSpPr/>
            <p:nvPr/>
          </p:nvSpPr>
          <p:spPr>
            <a:xfrm>
              <a:off x="2249003" y="3021910"/>
              <a:ext cx="173185" cy="173421"/>
            </a:xfrm>
            <a:custGeom>
              <a:rect b="b" l="l" r="r" t="t"/>
              <a:pathLst>
                <a:path extrusionOk="0" h="6604" w="6595">
                  <a:moveTo>
                    <a:pt x="3302" y="0"/>
                  </a:moveTo>
                  <a:cubicBezTo>
                    <a:pt x="1484" y="0"/>
                    <a:pt x="0" y="1484"/>
                    <a:pt x="0" y="3302"/>
                  </a:cubicBezTo>
                  <a:cubicBezTo>
                    <a:pt x="0" y="5121"/>
                    <a:pt x="1484" y="6604"/>
                    <a:pt x="3302" y="6604"/>
                  </a:cubicBezTo>
                  <a:cubicBezTo>
                    <a:pt x="5121" y="6604"/>
                    <a:pt x="6594" y="5121"/>
                    <a:pt x="6594" y="3302"/>
                  </a:cubicBezTo>
                  <a:cubicBezTo>
                    <a:pt x="6594" y="1484"/>
                    <a:pt x="5121" y="0"/>
                    <a:pt x="3302"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4" name="Google Shape;9674;p97"/>
            <p:cNvSpPr/>
            <p:nvPr/>
          </p:nvSpPr>
          <p:spPr>
            <a:xfrm>
              <a:off x="2335713" y="3102082"/>
              <a:ext cx="86711" cy="12579"/>
            </a:xfrm>
            <a:custGeom>
              <a:rect b="b" l="l" r="r" t="t"/>
              <a:pathLst>
                <a:path extrusionOk="0" h="479" w="3302">
                  <a:moveTo>
                    <a:pt x="0" y="0"/>
                  </a:moveTo>
                  <a:lnTo>
                    <a:pt x="0" y="479"/>
                  </a:lnTo>
                  <a:lnTo>
                    <a:pt x="3283" y="479"/>
                  </a:lnTo>
                  <a:cubicBezTo>
                    <a:pt x="3283" y="402"/>
                    <a:pt x="3302" y="326"/>
                    <a:pt x="3302" y="240"/>
                  </a:cubicBezTo>
                  <a:cubicBezTo>
                    <a:pt x="3302" y="153"/>
                    <a:pt x="3292" y="87"/>
                    <a:pt x="32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5" name="Google Shape;9675;p97"/>
            <p:cNvSpPr/>
            <p:nvPr/>
          </p:nvSpPr>
          <p:spPr>
            <a:xfrm>
              <a:off x="2286187" y="3059094"/>
              <a:ext cx="99053" cy="99053"/>
            </a:xfrm>
            <a:custGeom>
              <a:rect b="b" l="l" r="r" t="t"/>
              <a:pathLst>
                <a:path extrusionOk="0" h="3772" w="3772">
                  <a:moveTo>
                    <a:pt x="1886" y="1"/>
                  </a:moveTo>
                  <a:cubicBezTo>
                    <a:pt x="843" y="1"/>
                    <a:pt x="1" y="843"/>
                    <a:pt x="1" y="1886"/>
                  </a:cubicBezTo>
                  <a:cubicBezTo>
                    <a:pt x="1" y="2929"/>
                    <a:pt x="843" y="3772"/>
                    <a:pt x="1886" y="3772"/>
                  </a:cubicBezTo>
                  <a:cubicBezTo>
                    <a:pt x="2929" y="3772"/>
                    <a:pt x="3772" y="2929"/>
                    <a:pt x="3772" y="1886"/>
                  </a:cubicBezTo>
                  <a:cubicBezTo>
                    <a:pt x="3772" y="843"/>
                    <a:pt x="2929"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6" name="Google Shape;9676;p97"/>
            <p:cNvSpPr/>
            <p:nvPr/>
          </p:nvSpPr>
          <p:spPr>
            <a:xfrm>
              <a:off x="2335713" y="3102318"/>
              <a:ext cx="49526" cy="12342"/>
            </a:xfrm>
            <a:custGeom>
              <a:rect b="b" l="l" r="r" t="t"/>
              <a:pathLst>
                <a:path extrusionOk="0" h="470" w="1886">
                  <a:moveTo>
                    <a:pt x="0" y="1"/>
                  </a:moveTo>
                  <a:lnTo>
                    <a:pt x="0" y="470"/>
                  </a:lnTo>
                  <a:lnTo>
                    <a:pt x="1866" y="470"/>
                  </a:lnTo>
                  <a:cubicBezTo>
                    <a:pt x="1886" y="317"/>
                    <a:pt x="1886" y="154"/>
                    <a:pt x="1866"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7" name="Google Shape;9677;p97"/>
            <p:cNvSpPr/>
            <p:nvPr/>
          </p:nvSpPr>
          <p:spPr>
            <a:xfrm>
              <a:off x="2317095" y="3090002"/>
              <a:ext cx="37237" cy="37237"/>
            </a:xfrm>
            <a:custGeom>
              <a:rect b="b" l="l" r="r" t="t"/>
              <a:pathLst>
                <a:path extrusionOk="0" h="1418" w="1418">
                  <a:moveTo>
                    <a:pt x="709" y="1"/>
                  </a:moveTo>
                  <a:cubicBezTo>
                    <a:pt x="317" y="1"/>
                    <a:pt x="1" y="317"/>
                    <a:pt x="1" y="709"/>
                  </a:cubicBezTo>
                  <a:cubicBezTo>
                    <a:pt x="1" y="1102"/>
                    <a:pt x="317" y="1417"/>
                    <a:pt x="709" y="1417"/>
                  </a:cubicBezTo>
                  <a:cubicBezTo>
                    <a:pt x="1102" y="1417"/>
                    <a:pt x="1417" y="1102"/>
                    <a:pt x="1417" y="709"/>
                  </a:cubicBezTo>
                  <a:cubicBezTo>
                    <a:pt x="1417" y="317"/>
                    <a:pt x="1102" y="1"/>
                    <a:pt x="70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8" name="Google Shape;9678;p97"/>
            <p:cNvSpPr/>
            <p:nvPr/>
          </p:nvSpPr>
          <p:spPr>
            <a:xfrm>
              <a:off x="2335713" y="3102318"/>
              <a:ext cx="18855" cy="12342"/>
            </a:xfrm>
            <a:custGeom>
              <a:rect b="b" l="l" r="r" t="t"/>
              <a:pathLst>
                <a:path extrusionOk="0" h="470" w="718">
                  <a:moveTo>
                    <a:pt x="0" y="1"/>
                  </a:moveTo>
                  <a:lnTo>
                    <a:pt x="0" y="470"/>
                  </a:lnTo>
                  <a:lnTo>
                    <a:pt x="661" y="470"/>
                  </a:lnTo>
                  <a:cubicBezTo>
                    <a:pt x="718" y="317"/>
                    <a:pt x="718" y="154"/>
                    <a:pt x="661"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79" name="Google Shape;9679;p97"/>
            <p:cNvSpPr/>
            <p:nvPr/>
          </p:nvSpPr>
          <p:spPr>
            <a:xfrm>
              <a:off x="2326496" y="3073169"/>
              <a:ext cx="44668" cy="41570"/>
            </a:xfrm>
            <a:custGeom>
              <a:rect b="b" l="l" r="r" t="t"/>
              <a:pathLst>
                <a:path extrusionOk="0" h="1583" w="1701">
                  <a:moveTo>
                    <a:pt x="1366" y="1"/>
                  </a:moveTo>
                  <a:lnTo>
                    <a:pt x="188" y="1178"/>
                  </a:lnTo>
                  <a:cubicBezTo>
                    <a:pt x="0" y="1306"/>
                    <a:pt x="215" y="1582"/>
                    <a:pt x="390" y="1582"/>
                  </a:cubicBezTo>
                  <a:cubicBezTo>
                    <a:pt x="437" y="1582"/>
                    <a:pt x="481" y="1562"/>
                    <a:pt x="514" y="1513"/>
                  </a:cubicBezTo>
                  <a:lnTo>
                    <a:pt x="1701" y="336"/>
                  </a:lnTo>
                  <a:lnTo>
                    <a:pt x="1366"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0" name="Google Shape;9680;p97"/>
            <p:cNvSpPr/>
            <p:nvPr/>
          </p:nvSpPr>
          <p:spPr>
            <a:xfrm>
              <a:off x="2355566" y="2901954"/>
              <a:ext cx="188704" cy="185080"/>
            </a:xfrm>
            <a:custGeom>
              <a:rect b="b" l="l" r="r" t="t"/>
              <a:pathLst>
                <a:path extrusionOk="0" h="7048" w="7186">
                  <a:moveTo>
                    <a:pt x="6868" y="0"/>
                  </a:moveTo>
                  <a:cubicBezTo>
                    <a:pt x="6825" y="0"/>
                    <a:pt x="6780" y="13"/>
                    <a:pt x="6738" y="42"/>
                  </a:cubicBezTo>
                  <a:lnTo>
                    <a:pt x="134" y="6645"/>
                  </a:lnTo>
                  <a:cubicBezTo>
                    <a:pt x="0" y="6789"/>
                    <a:pt x="96" y="7038"/>
                    <a:pt x="306" y="7047"/>
                  </a:cubicBezTo>
                  <a:cubicBezTo>
                    <a:pt x="364" y="7047"/>
                    <a:pt x="421" y="7018"/>
                    <a:pt x="469" y="6980"/>
                  </a:cubicBezTo>
                  <a:lnTo>
                    <a:pt x="7063" y="377"/>
                  </a:lnTo>
                  <a:cubicBezTo>
                    <a:pt x="7186" y="201"/>
                    <a:pt x="7039" y="0"/>
                    <a:pt x="6868"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81" name="Google Shape;9681;p97"/>
          <p:cNvGrpSpPr/>
          <p:nvPr/>
        </p:nvGrpSpPr>
        <p:grpSpPr>
          <a:xfrm>
            <a:off x="3940157" y="2786199"/>
            <a:ext cx="378249" cy="265909"/>
            <a:chOff x="3954432" y="2942999"/>
            <a:chExt cx="378249" cy="265909"/>
          </a:xfrm>
        </p:grpSpPr>
        <p:sp>
          <p:nvSpPr>
            <p:cNvPr id="9682" name="Google Shape;9682;p97"/>
            <p:cNvSpPr/>
            <p:nvPr/>
          </p:nvSpPr>
          <p:spPr>
            <a:xfrm>
              <a:off x="3954432" y="2981207"/>
              <a:ext cx="378249" cy="227700"/>
            </a:xfrm>
            <a:custGeom>
              <a:rect b="b" l="l" r="r" t="t"/>
              <a:pathLst>
                <a:path extrusionOk="0" h="8671" w="14404">
                  <a:moveTo>
                    <a:pt x="7207" y="0"/>
                  </a:moveTo>
                  <a:cubicBezTo>
                    <a:pt x="6346" y="0"/>
                    <a:pt x="5054" y="546"/>
                    <a:pt x="3388" y="1637"/>
                  </a:cubicBezTo>
                  <a:cubicBezTo>
                    <a:pt x="2307" y="2345"/>
                    <a:pt x="1264" y="3110"/>
                    <a:pt x="259" y="3924"/>
                  </a:cubicBezTo>
                  <a:cubicBezTo>
                    <a:pt x="0" y="4134"/>
                    <a:pt x="0" y="4527"/>
                    <a:pt x="259" y="4747"/>
                  </a:cubicBezTo>
                  <a:cubicBezTo>
                    <a:pt x="1264" y="5560"/>
                    <a:pt x="2307" y="6326"/>
                    <a:pt x="3388" y="7034"/>
                  </a:cubicBezTo>
                  <a:cubicBezTo>
                    <a:pt x="5063" y="8125"/>
                    <a:pt x="6346" y="8671"/>
                    <a:pt x="7207" y="8671"/>
                  </a:cubicBezTo>
                  <a:cubicBezTo>
                    <a:pt x="8059" y="8671"/>
                    <a:pt x="9351" y="8116"/>
                    <a:pt x="11025" y="7034"/>
                  </a:cubicBezTo>
                  <a:cubicBezTo>
                    <a:pt x="12107" y="6326"/>
                    <a:pt x="13150" y="5560"/>
                    <a:pt x="14145" y="4747"/>
                  </a:cubicBezTo>
                  <a:cubicBezTo>
                    <a:pt x="14404" y="4536"/>
                    <a:pt x="14404" y="4134"/>
                    <a:pt x="14145" y="3924"/>
                  </a:cubicBezTo>
                  <a:cubicBezTo>
                    <a:pt x="13150" y="3110"/>
                    <a:pt x="12107" y="2345"/>
                    <a:pt x="11025" y="1637"/>
                  </a:cubicBezTo>
                  <a:cubicBezTo>
                    <a:pt x="9351" y="546"/>
                    <a:pt x="8059" y="0"/>
                    <a:pt x="7207"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3" name="Google Shape;9683;p97"/>
            <p:cNvSpPr/>
            <p:nvPr/>
          </p:nvSpPr>
          <p:spPr>
            <a:xfrm>
              <a:off x="3954432" y="2980944"/>
              <a:ext cx="208111" cy="227727"/>
            </a:xfrm>
            <a:custGeom>
              <a:rect b="b" l="l" r="r" t="t"/>
              <a:pathLst>
                <a:path extrusionOk="0" h="8672" w="7925">
                  <a:moveTo>
                    <a:pt x="7207" y="1"/>
                  </a:moveTo>
                  <a:cubicBezTo>
                    <a:pt x="6346" y="1"/>
                    <a:pt x="5063" y="556"/>
                    <a:pt x="3379" y="1637"/>
                  </a:cubicBezTo>
                  <a:cubicBezTo>
                    <a:pt x="2297" y="2345"/>
                    <a:pt x="1264" y="3111"/>
                    <a:pt x="259" y="3934"/>
                  </a:cubicBezTo>
                  <a:cubicBezTo>
                    <a:pt x="0" y="4144"/>
                    <a:pt x="0" y="4537"/>
                    <a:pt x="259" y="4747"/>
                  </a:cubicBezTo>
                  <a:cubicBezTo>
                    <a:pt x="1264" y="5561"/>
                    <a:pt x="2297" y="6326"/>
                    <a:pt x="3379" y="7044"/>
                  </a:cubicBezTo>
                  <a:cubicBezTo>
                    <a:pt x="5054" y="8126"/>
                    <a:pt x="6346" y="8671"/>
                    <a:pt x="7207" y="8671"/>
                  </a:cubicBezTo>
                  <a:cubicBezTo>
                    <a:pt x="7446" y="8671"/>
                    <a:pt x="7685" y="8633"/>
                    <a:pt x="7925" y="8575"/>
                  </a:cubicBezTo>
                  <a:cubicBezTo>
                    <a:pt x="7121" y="8374"/>
                    <a:pt x="6078" y="7858"/>
                    <a:pt x="4814" y="7044"/>
                  </a:cubicBezTo>
                  <a:cubicBezTo>
                    <a:pt x="3733" y="6326"/>
                    <a:pt x="2699" y="5570"/>
                    <a:pt x="1694" y="4747"/>
                  </a:cubicBezTo>
                  <a:cubicBezTo>
                    <a:pt x="1436" y="4537"/>
                    <a:pt x="1436" y="4144"/>
                    <a:pt x="1694" y="3934"/>
                  </a:cubicBezTo>
                  <a:cubicBezTo>
                    <a:pt x="2699" y="3111"/>
                    <a:pt x="3733" y="2345"/>
                    <a:pt x="4814" y="1637"/>
                  </a:cubicBezTo>
                  <a:cubicBezTo>
                    <a:pt x="6078" y="824"/>
                    <a:pt x="7121" y="307"/>
                    <a:pt x="7925" y="106"/>
                  </a:cubicBezTo>
                  <a:cubicBezTo>
                    <a:pt x="7685" y="39"/>
                    <a:pt x="7446" y="10"/>
                    <a:pt x="7207"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4" name="Google Shape;9684;p97"/>
            <p:cNvSpPr/>
            <p:nvPr/>
          </p:nvSpPr>
          <p:spPr>
            <a:xfrm>
              <a:off x="4034604" y="3013270"/>
              <a:ext cx="190516" cy="163232"/>
            </a:xfrm>
            <a:custGeom>
              <a:rect b="b" l="l" r="r" t="t"/>
              <a:pathLst>
                <a:path extrusionOk="0" h="6216" w="7255">
                  <a:moveTo>
                    <a:pt x="4127" y="0"/>
                  </a:moveTo>
                  <a:cubicBezTo>
                    <a:pt x="3364" y="0"/>
                    <a:pt x="2587" y="283"/>
                    <a:pt x="1953" y="913"/>
                  </a:cubicBezTo>
                  <a:cubicBezTo>
                    <a:pt x="0" y="2866"/>
                    <a:pt x="1388" y="6215"/>
                    <a:pt x="4154" y="6215"/>
                  </a:cubicBezTo>
                  <a:cubicBezTo>
                    <a:pt x="5857" y="6206"/>
                    <a:pt x="7245" y="4818"/>
                    <a:pt x="7255" y="3105"/>
                  </a:cubicBezTo>
                  <a:cubicBezTo>
                    <a:pt x="7255" y="1239"/>
                    <a:pt x="5724" y="0"/>
                    <a:pt x="4127"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5" name="Google Shape;9685;p97"/>
            <p:cNvSpPr/>
            <p:nvPr/>
          </p:nvSpPr>
          <p:spPr>
            <a:xfrm>
              <a:off x="4062256" y="3013349"/>
              <a:ext cx="96768" cy="163101"/>
            </a:xfrm>
            <a:custGeom>
              <a:rect b="b" l="l" r="r" t="t"/>
              <a:pathLst>
                <a:path extrusionOk="0" h="6211" w="3685">
                  <a:moveTo>
                    <a:pt x="3088" y="0"/>
                  </a:moveTo>
                  <a:cubicBezTo>
                    <a:pt x="1418" y="0"/>
                    <a:pt x="0" y="1363"/>
                    <a:pt x="0" y="3102"/>
                  </a:cubicBezTo>
                  <a:cubicBezTo>
                    <a:pt x="0" y="4852"/>
                    <a:pt x="1423" y="6210"/>
                    <a:pt x="3097" y="6210"/>
                  </a:cubicBezTo>
                  <a:cubicBezTo>
                    <a:pt x="3290" y="6210"/>
                    <a:pt x="3487" y="6192"/>
                    <a:pt x="3685" y="6155"/>
                  </a:cubicBezTo>
                  <a:cubicBezTo>
                    <a:pt x="2230" y="5868"/>
                    <a:pt x="1177" y="4585"/>
                    <a:pt x="1177" y="3102"/>
                  </a:cubicBezTo>
                  <a:cubicBezTo>
                    <a:pt x="1177" y="1618"/>
                    <a:pt x="2230" y="346"/>
                    <a:pt x="3685" y="58"/>
                  </a:cubicBezTo>
                  <a:cubicBezTo>
                    <a:pt x="3483" y="19"/>
                    <a:pt x="3284" y="0"/>
                    <a:pt x="3088" y="0"/>
                  </a:cubicBez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6" name="Google Shape;9686;p97"/>
            <p:cNvSpPr/>
            <p:nvPr/>
          </p:nvSpPr>
          <p:spPr>
            <a:xfrm>
              <a:off x="4088647" y="3053763"/>
              <a:ext cx="96007" cy="82273"/>
            </a:xfrm>
            <a:custGeom>
              <a:rect b="b" l="l" r="r" t="t"/>
              <a:pathLst>
                <a:path extrusionOk="0" h="3133" w="3656">
                  <a:moveTo>
                    <a:pt x="2081" y="1"/>
                  </a:moveTo>
                  <a:cubicBezTo>
                    <a:pt x="1697" y="1"/>
                    <a:pt x="1305" y="143"/>
                    <a:pt x="986" y="462"/>
                  </a:cubicBezTo>
                  <a:cubicBezTo>
                    <a:pt x="0" y="1448"/>
                    <a:pt x="699" y="3132"/>
                    <a:pt x="2096" y="3132"/>
                  </a:cubicBezTo>
                  <a:cubicBezTo>
                    <a:pt x="2957" y="3132"/>
                    <a:pt x="3656" y="2434"/>
                    <a:pt x="3656" y="1563"/>
                  </a:cubicBezTo>
                  <a:cubicBezTo>
                    <a:pt x="3656" y="624"/>
                    <a:pt x="2885" y="1"/>
                    <a:pt x="2081" y="1"/>
                  </a:cubicBezTo>
                  <a:close/>
                </a:path>
              </a:pathLst>
            </a:custGeom>
            <a:solidFill>
              <a:srgbClr val="455F7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7" name="Google Shape;9687;p97"/>
            <p:cNvSpPr/>
            <p:nvPr/>
          </p:nvSpPr>
          <p:spPr>
            <a:xfrm>
              <a:off x="4102696" y="3053868"/>
              <a:ext cx="57089" cy="82246"/>
            </a:xfrm>
            <a:custGeom>
              <a:rect b="b" l="l" r="r" t="t"/>
              <a:pathLst>
                <a:path extrusionOk="0" h="3132" w="2174">
                  <a:moveTo>
                    <a:pt x="1567" y="1"/>
                  </a:moveTo>
                  <a:cubicBezTo>
                    <a:pt x="740" y="1"/>
                    <a:pt x="1" y="667"/>
                    <a:pt x="1" y="1568"/>
                  </a:cubicBezTo>
                  <a:cubicBezTo>
                    <a:pt x="1" y="2467"/>
                    <a:pt x="734" y="3131"/>
                    <a:pt x="1558" y="3131"/>
                  </a:cubicBezTo>
                  <a:cubicBezTo>
                    <a:pt x="1761" y="3131"/>
                    <a:pt x="1969" y="3091"/>
                    <a:pt x="2173" y="3004"/>
                  </a:cubicBezTo>
                  <a:cubicBezTo>
                    <a:pt x="1590" y="2765"/>
                    <a:pt x="1216" y="2190"/>
                    <a:pt x="1216" y="1559"/>
                  </a:cubicBezTo>
                  <a:cubicBezTo>
                    <a:pt x="1216" y="937"/>
                    <a:pt x="1590" y="372"/>
                    <a:pt x="2173" y="123"/>
                  </a:cubicBezTo>
                  <a:cubicBezTo>
                    <a:pt x="1972" y="39"/>
                    <a:pt x="1767" y="1"/>
                    <a:pt x="156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8" name="Google Shape;9688;p97"/>
            <p:cNvSpPr/>
            <p:nvPr/>
          </p:nvSpPr>
          <p:spPr>
            <a:xfrm>
              <a:off x="4260807" y="2996411"/>
              <a:ext cx="38051" cy="26207"/>
            </a:xfrm>
            <a:custGeom>
              <a:rect b="b" l="l" r="r" t="t"/>
              <a:pathLst>
                <a:path extrusionOk="0" h="998" w="1449">
                  <a:moveTo>
                    <a:pt x="331" y="0"/>
                  </a:moveTo>
                  <a:cubicBezTo>
                    <a:pt x="136" y="0"/>
                    <a:pt x="0" y="272"/>
                    <a:pt x="201" y="416"/>
                  </a:cubicBezTo>
                  <a:cubicBezTo>
                    <a:pt x="440" y="579"/>
                    <a:pt x="698" y="761"/>
                    <a:pt x="957" y="943"/>
                  </a:cubicBezTo>
                  <a:cubicBezTo>
                    <a:pt x="1006" y="981"/>
                    <a:pt x="1057" y="998"/>
                    <a:pt x="1104" y="998"/>
                  </a:cubicBezTo>
                  <a:cubicBezTo>
                    <a:pt x="1304" y="998"/>
                    <a:pt x="1449" y="707"/>
                    <a:pt x="1225" y="560"/>
                  </a:cubicBezTo>
                  <a:cubicBezTo>
                    <a:pt x="966" y="378"/>
                    <a:pt x="708" y="196"/>
                    <a:pt x="449" y="34"/>
                  </a:cubicBezTo>
                  <a:cubicBezTo>
                    <a:pt x="409" y="10"/>
                    <a:pt x="369" y="0"/>
                    <a:pt x="331"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89" name="Google Shape;9689;p97"/>
            <p:cNvSpPr/>
            <p:nvPr/>
          </p:nvSpPr>
          <p:spPr>
            <a:xfrm>
              <a:off x="4020528" y="2942999"/>
              <a:ext cx="229381" cy="58323"/>
            </a:xfrm>
            <a:custGeom>
              <a:rect b="b" l="l" r="r" t="t"/>
              <a:pathLst>
                <a:path extrusionOk="0" h="2221" w="8735">
                  <a:moveTo>
                    <a:pt x="4690" y="0"/>
                  </a:moveTo>
                  <a:cubicBezTo>
                    <a:pt x="3551" y="0"/>
                    <a:pt x="2077" y="584"/>
                    <a:pt x="192" y="1790"/>
                  </a:cubicBezTo>
                  <a:cubicBezTo>
                    <a:pt x="0" y="1914"/>
                    <a:pt x="87" y="2211"/>
                    <a:pt x="316" y="2221"/>
                  </a:cubicBezTo>
                  <a:cubicBezTo>
                    <a:pt x="355" y="2211"/>
                    <a:pt x="402" y="2202"/>
                    <a:pt x="441" y="2182"/>
                  </a:cubicBezTo>
                  <a:cubicBezTo>
                    <a:pt x="2249" y="1024"/>
                    <a:pt x="3637" y="460"/>
                    <a:pt x="4680" y="460"/>
                  </a:cubicBezTo>
                  <a:cubicBezTo>
                    <a:pt x="5599" y="460"/>
                    <a:pt x="6767" y="890"/>
                    <a:pt x="8269" y="1780"/>
                  </a:cubicBezTo>
                  <a:cubicBezTo>
                    <a:pt x="8312" y="1805"/>
                    <a:pt x="8353" y="1815"/>
                    <a:pt x="8392" y="1815"/>
                  </a:cubicBezTo>
                  <a:cubicBezTo>
                    <a:pt x="8600" y="1815"/>
                    <a:pt x="8734" y="1515"/>
                    <a:pt x="8508" y="1379"/>
                  </a:cubicBezTo>
                  <a:cubicBezTo>
                    <a:pt x="6939" y="450"/>
                    <a:pt x="5685" y="0"/>
                    <a:pt x="469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0" name="Google Shape;9690;p97"/>
            <p:cNvSpPr/>
            <p:nvPr/>
          </p:nvSpPr>
          <p:spPr>
            <a:xfrm>
              <a:off x="4153719" y="3056337"/>
              <a:ext cx="33193" cy="28440"/>
            </a:xfrm>
            <a:custGeom>
              <a:rect b="b" l="l" r="r" t="t"/>
              <a:pathLst>
                <a:path extrusionOk="0" h="1083" w="1264">
                  <a:moveTo>
                    <a:pt x="542" y="1"/>
                  </a:moveTo>
                  <a:cubicBezTo>
                    <a:pt x="266" y="1"/>
                    <a:pt x="1" y="217"/>
                    <a:pt x="1" y="546"/>
                  </a:cubicBezTo>
                  <a:cubicBezTo>
                    <a:pt x="1" y="843"/>
                    <a:pt x="240" y="1082"/>
                    <a:pt x="537" y="1082"/>
                  </a:cubicBezTo>
                  <a:cubicBezTo>
                    <a:pt x="1025" y="1082"/>
                    <a:pt x="1264" y="498"/>
                    <a:pt x="919" y="163"/>
                  </a:cubicBezTo>
                  <a:cubicBezTo>
                    <a:pt x="810" y="51"/>
                    <a:pt x="675" y="1"/>
                    <a:pt x="542"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691" name="Google Shape;9691;p97"/>
          <p:cNvGrpSpPr/>
          <p:nvPr/>
        </p:nvGrpSpPr>
        <p:grpSpPr>
          <a:xfrm>
            <a:off x="1737862" y="4109808"/>
            <a:ext cx="378512" cy="374756"/>
            <a:chOff x="1752137" y="4266608"/>
            <a:chExt cx="378512" cy="374756"/>
          </a:xfrm>
        </p:grpSpPr>
        <p:sp>
          <p:nvSpPr>
            <p:cNvPr id="9692" name="Google Shape;9692;p97"/>
            <p:cNvSpPr/>
            <p:nvPr/>
          </p:nvSpPr>
          <p:spPr>
            <a:xfrm>
              <a:off x="1752400" y="4382020"/>
              <a:ext cx="171163" cy="82220"/>
            </a:xfrm>
            <a:custGeom>
              <a:rect b="b" l="l" r="r" t="t"/>
              <a:pathLst>
                <a:path extrusionOk="0" h="3131" w="6518">
                  <a:moveTo>
                    <a:pt x="6518" y="1"/>
                  </a:moveTo>
                  <a:lnTo>
                    <a:pt x="5092" y="125"/>
                  </a:lnTo>
                  <a:cubicBezTo>
                    <a:pt x="3226" y="278"/>
                    <a:pt x="1474" y="1082"/>
                    <a:pt x="154" y="2412"/>
                  </a:cubicBezTo>
                  <a:cubicBezTo>
                    <a:pt x="1" y="2565"/>
                    <a:pt x="96" y="2833"/>
                    <a:pt x="316" y="2853"/>
                  </a:cubicBezTo>
                  <a:lnTo>
                    <a:pt x="3398" y="3130"/>
                  </a:lnTo>
                  <a:lnTo>
                    <a:pt x="6518" y="1"/>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3" name="Google Shape;9693;p97"/>
            <p:cNvSpPr/>
            <p:nvPr/>
          </p:nvSpPr>
          <p:spPr>
            <a:xfrm>
              <a:off x="1931834" y="4472250"/>
              <a:ext cx="81957" cy="169114"/>
            </a:xfrm>
            <a:custGeom>
              <a:rect b="b" l="l" r="r" t="t"/>
              <a:pathLst>
                <a:path extrusionOk="0" h="6440" w="3121">
                  <a:moveTo>
                    <a:pt x="3121" y="0"/>
                  </a:moveTo>
                  <a:lnTo>
                    <a:pt x="1" y="3120"/>
                  </a:lnTo>
                  <a:lnTo>
                    <a:pt x="269" y="6202"/>
                  </a:lnTo>
                  <a:cubicBezTo>
                    <a:pt x="281" y="6348"/>
                    <a:pt x="404" y="6439"/>
                    <a:pt x="530" y="6439"/>
                  </a:cubicBezTo>
                  <a:cubicBezTo>
                    <a:pt x="593" y="6439"/>
                    <a:pt x="657" y="6416"/>
                    <a:pt x="709" y="6365"/>
                  </a:cubicBezTo>
                  <a:cubicBezTo>
                    <a:pt x="2039" y="5044"/>
                    <a:pt x="2843" y="3293"/>
                    <a:pt x="3006" y="1426"/>
                  </a:cubicBezTo>
                  <a:lnTo>
                    <a:pt x="3121"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4" name="Google Shape;9694;p97"/>
            <p:cNvSpPr/>
            <p:nvPr/>
          </p:nvSpPr>
          <p:spPr>
            <a:xfrm>
              <a:off x="1752137" y="4386537"/>
              <a:ext cx="123685" cy="71664"/>
            </a:xfrm>
            <a:custGeom>
              <a:rect b="b" l="l" r="r" t="t"/>
              <a:pathLst>
                <a:path extrusionOk="0" h="2729" w="4710">
                  <a:moveTo>
                    <a:pt x="4710" y="1"/>
                  </a:moveTo>
                  <a:lnTo>
                    <a:pt x="4710" y="1"/>
                  </a:lnTo>
                  <a:cubicBezTo>
                    <a:pt x="2987" y="221"/>
                    <a:pt x="1389" y="1015"/>
                    <a:pt x="164" y="2240"/>
                  </a:cubicBezTo>
                  <a:cubicBezTo>
                    <a:pt x="1" y="2393"/>
                    <a:pt x="106" y="2661"/>
                    <a:pt x="317" y="2681"/>
                  </a:cubicBezTo>
                  <a:lnTo>
                    <a:pt x="776" y="2728"/>
                  </a:lnTo>
                  <a:cubicBezTo>
                    <a:pt x="633" y="2614"/>
                    <a:pt x="613" y="2403"/>
                    <a:pt x="747" y="2269"/>
                  </a:cubicBezTo>
                  <a:cubicBezTo>
                    <a:pt x="1838" y="1178"/>
                    <a:pt x="3207" y="393"/>
                    <a:pt x="471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5" name="Google Shape;9695;p97"/>
            <p:cNvSpPr/>
            <p:nvPr/>
          </p:nvSpPr>
          <p:spPr>
            <a:xfrm>
              <a:off x="1931834" y="4539108"/>
              <a:ext cx="23897" cy="102256"/>
            </a:xfrm>
            <a:custGeom>
              <a:rect b="b" l="l" r="r" t="t"/>
              <a:pathLst>
                <a:path extrusionOk="0" h="3894" w="910">
                  <a:moveTo>
                    <a:pt x="575" y="0"/>
                  </a:moveTo>
                  <a:lnTo>
                    <a:pt x="1" y="574"/>
                  </a:lnTo>
                  <a:lnTo>
                    <a:pt x="269" y="3656"/>
                  </a:lnTo>
                  <a:cubicBezTo>
                    <a:pt x="281" y="3802"/>
                    <a:pt x="404" y="3893"/>
                    <a:pt x="530" y="3893"/>
                  </a:cubicBezTo>
                  <a:cubicBezTo>
                    <a:pt x="593" y="3893"/>
                    <a:pt x="657" y="3870"/>
                    <a:pt x="709" y="3819"/>
                  </a:cubicBezTo>
                  <a:cubicBezTo>
                    <a:pt x="776" y="3752"/>
                    <a:pt x="843" y="3685"/>
                    <a:pt x="910" y="3618"/>
                  </a:cubicBezTo>
                  <a:cubicBezTo>
                    <a:pt x="891" y="3579"/>
                    <a:pt x="891" y="3551"/>
                    <a:pt x="881" y="3512"/>
                  </a:cubicBezTo>
                  <a:lnTo>
                    <a:pt x="57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6" name="Google Shape;9696;p97"/>
            <p:cNvSpPr/>
            <p:nvPr/>
          </p:nvSpPr>
          <p:spPr>
            <a:xfrm>
              <a:off x="1823512" y="4266608"/>
              <a:ext cx="307137" cy="305115"/>
            </a:xfrm>
            <a:custGeom>
              <a:rect b="b" l="l" r="r" t="t"/>
              <a:pathLst>
                <a:path extrusionOk="0" h="11619" w="11696">
                  <a:moveTo>
                    <a:pt x="11451" y="0"/>
                  </a:moveTo>
                  <a:cubicBezTo>
                    <a:pt x="11428" y="0"/>
                    <a:pt x="11404" y="4"/>
                    <a:pt x="11380" y="12"/>
                  </a:cubicBezTo>
                  <a:lnTo>
                    <a:pt x="8920" y="730"/>
                  </a:lnTo>
                  <a:lnTo>
                    <a:pt x="7102" y="1257"/>
                  </a:lnTo>
                  <a:cubicBezTo>
                    <a:pt x="6949" y="1304"/>
                    <a:pt x="6815" y="1381"/>
                    <a:pt x="6710" y="1496"/>
                  </a:cubicBezTo>
                  <a:lnTo>
                    <a:pt x="87" y="8119"/>
                  </a:lnTo>
                  <a:cubicBezTo>
                    <a:pt x="1" y="8205"/>
                    <a:pt x="1" y="8339"/>
                    <a:pt x="87" y="8425"/>
                  </a:cubicBezTo>
                  <a:lnTo>
                    <a:pt x="1408" y="9745"/>
                  </a:lnTo>
                  <a:lnTo>
                    <a:pt x="1896" y="10234"/>
                  </a:lnTo>
                  <a:lnTo>
                    <a:pt x="3217" y="11554"/>
                  </a:lnTo>
                  <a:cubicBezTo>
                    <a:pt x="3260" y="11597"/>
                    <a:pt x="3319" y="11619"/>
                    <a:pt x="3379" y="11619"/>
                  </a:cubicBezTo>
                  <a:cubicBezTo>
                    <a:pt x="3439" y="11619"/>
                    <a:pt x="3499" y="11597"/>
                    <a:pt x="3542" y="11554"/>
                  </a:cubicBezTo>
                  <a:lnTo>
                    <a:pt x="7246" y="7841"/>
                  </a:lnTo>
                  <a:lnTo>
                    <a:pt x="10136" y="4970"/>
                  </a:lnTo>
                  <a:cubicBezTo>
                    <a:pt x="10260" y="4845"/>
                    <a:pt x="10346" y="4692"/>
                    <a:pt x="10394" y="4530"/>
                  </a:cubicBezTo>
                  <a:lnTo>
                    <a:pt x="11638" y="271"/>
                  </a:lnTo>
                  <a:cubicBezTo>
                    <a:pt x="11696" y="132"/>
                    <a:pt x="11585" y="0"/>
                    <a:pt x="1145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7" name="Google Shape;9697;p97"/>
            <p:cNvSpPr/>
            <p:nvPr/>
          </p:nvSpPr>
          <p:spPr>
            <a:xfrm>
              <a:off x="1823512" y="4266686"/>
              <a:ext cx="306507" cy="227963"/>
            </a:xfrm>
            <a:custGeom>
              <a:rect b="b" l="l" r="r" t="t"/>
              <a:pathLst>
                <a:path extrusionOk="0" h="8681" w="11672">
                  <a:moveTo>
                    <a:pt x="11449" y="0"/>
                  </a:moveTo>
                  <a:cubicBezTo>
                    <a:pt x="11430" y="0"/>
                    <a:pt x="11410" y="3"/>
                    <a:pt x="11390" y="9"/>
                  </a:cubicBezTo>
                  <a:lnTo>
                    <a:pt x="7083" y="1263"/>
                  </a:lnTo>
                  <a:cubicBezTo>
                    <a:pt x="6949" y="1301"/>
                    <a:pt x="6825" y="1378"/>
                    <a:pt x="6729" y="1474"/>
                  </a:cubicBezTo>
                  <a:lnTo>
                    <a:pt x="87" y="8116"/>
                  </a:lnTo>
                  <a:cubicBezTo>
                    <a:pt x="1" y="8192"/>
                    <a:pt x="1" y="8326"/>
                    <a:pt x="87" y="8412"/>
                  </a:cubicBezTo>
                  <a:lnTo>
                    <a:pt x="355" y="8680"/>
                  </a:lnTo>
                  <a:lnTo>
                    <a:pt x="1101" y="7934"/>
                  </a:lnTo>
                  <a:lnTo>
                    <a:pt x="7064" y="1971"/>
                  </a:lnTo>
                  <a:cubicBezTo>
                    <a:pt x="7150" y="1885"/>
                    <a:pt x="7265" y="1818"/>
                    <a:pt x="7389" y="1780"/>
                  </a:cubicBezTo>
                  <a:lnTo>
                    <a:pt x="11552" y="565"/>
                  </a:lnTo>
                  <a:lnTo>
                    <a:pt x="11638" y="258"/>
                  </a:lnTo>
                  <a:cubicBezTo>
                    <a:pt x="11672" y="126"/>
                    <a:pt x="11575" y="0"/>
                    <a:pt x="11449"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8" name="Google Shape;9698;p97"/>
            <p:cNvSpPr/>
            <p:nvPr/>
          </p:nvSpPr>
          <p:spPr>
            <a:xfrm>
              <a:off x="1978078" y="4353633"/>
              <a:ext cx="64127" cy="64101"/>
            </a:xfrm>
            <a:custGeom>
              <a:rect b="b" l="l" r="r" t="t"/>
              <a:pathLst>
                <a:path extrusionOk="0" h="2441" w="2442">
                  <a:moveTo>
                    <a:pt x="1226" y="0"/>
                  </a:moveTo>
                  <a:cubicBezTo>
                    <a:pt x="546" y="0"/>
                    <a:pt x="1" y="546"/>
                    <a:pt x="1" y="1216"/>
                  </a:cubicBezTo>
                  <a:cubicBezTo>
                    <a:pt x="1" y="1895"/>
                    <a:pt x="546" y="2441"/>
                    <a:pt x="1226" y="2441"/>
                  </a:cubicBezTo>
                  <a:cubicBezTo>
                    <a:pt x="1896" y="2441"/>
                    <a:pt x="2441" y="1895"/>
                    <a:pt x="2441" y="1216"/>
                  </a:cubicBezTo>
                  <a:cubicBezTo>
                    <a:pt x="2441" y="546"/>
                    <a:pt x="1896" y="0"/>
                    <a:pt x="122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699" name="Google Shape;9699;p97"/>
            <p:cNvSpPr/>
            <p:nvPr/>
          </p:nvSpPr>
          <p:spPr>
            <a:xfrm>
              <a:off x="1978078" y="4353660"/>
              <a:ext cx="39731" cy="64206"/>
            </a:xfrm>
            <a:custGeom>
              <a:rect b="b" l="l" r="r" t="t"/>
              <a:pathLst>
                <a:path extrusionOk="0" h="2445" w="1513">
                  <a:moveTo>
                    <a:pt x="1215" y="1"/>
                  </a:moveTo>
                  <a:cubicBezTo>
                    <a:pt x="559" y="1"/>
                    <a:pt x="1" y="533"/>
                    <a:pt x="1" y="1224"/>
                  </a:cubicBezTo>
                  <a:cubicBezTo>
                    <a:pt x="1" y="1911"/>
                    <a:pt x="566" y="2444"/>
                    <a:pt x="1226" y="2444"/>
                  </a:cubicBezTo>
                  <a:cubicBezTo>
                    <a:pt x="1320" y="2444"/>
                    <a:pt x="1416" y="2434"/>
                    <a:pt x="1513" y="2411"/>
                  </a:cubicBezTo>
                  <a:cubicBezTo>
                    <a:pt x="584" y="2181"/>
                    <a:pt x="259" y="1033"/>
                    <a:pt x="939" y="353"/>
                  </a:cubicBezTo>
                  <a:cubicBezTo>
                    <a:pt x="1092" y="200"/>
                    <a:pt x="1293" y="85"/>
                    <a:pt x="1513" y="38"/>
                  </a:cubicBezTo>
                  <a:cubicBezTo>
                    <a:pt x="1412" y="13"/>
                    <a:pt x="1313" y="1"/>
                    <a:pt x="1215" y="1"/>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0" name="Google Shape;9700;p97"/>
            <p:cNvSpPr/>
            <p:nvPr/>
          </p:nvSpPr>
          <p:spPr>
            <a:xfrm>
              <a:off x="1815476" y="4497381"/>
              <a:ext cx="82955" cy="82404"/>
            </a:xfrm>
            <a:custGeom>
              <a:rect b="b" l="l" r="r" t="t"/>
              <a:pathLst>
                <a:path extrusionOk="0" h="3138" w="3159">
                  <a:moveTo>
                    <a:pt x="814" y="0"/>
                  </a:moveTo>
                  <a:lnTo>
                    <a:pt x="125" y="699"/>
                  </a:lnTo>
                  <a:cubicBezTo>
                    <a:pt x="1" y="823"/>
                    <a:pt x="1" y="1024"/>
                    <a:pt x="125" y="1158"/>
                  </a:cubicBezTo>
                  <a:lnTo>
                    <a:pt x="1063" y="2096"/>
                  </a:lnTo>
                  <a:lnTo>
                    <a:pt x="2010" y="3044"/>
                  </a:lnTo>
                  <a:cubicBezTo>
                    <a:pt x="2073" y="3106"/>
                    <a:pt x="2154" y="3137"/>
                    <a:pt x="2235" y="3137"/>
                  </a:cubicBezTo>
                  <a:cubicBezTo>
                    <a:pt x="2317" y="3137"/>
                    <a:pt x="2398" y="3106"/>
                    <a:pt x="2460" y="3044"/>
                  </a:cubicBezTo>
                  <a:lnTo>
                    <a:pt x="3159" y="2345"/>
                  </a:lnTo>
                  <a:lnTo>
                    <a:pt x="2231" y="1417"/>
                  </a:lnTo>
                  <a:lnTo>
                    <a:pt x="1742" y="929"/>
                  </a:lnTo>
                  <a:lnTo>
                    <a:pt x="814" y="0"/>
                  </a:ln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1" name="Google Shape;9701;p97"/>
            <p:cNvSpPr/>
            <p:nvPr/>
          </p:nvSpPr>
          <p:spPr>
            <a:xfrm>
              <a:off x="1815476" y="4497381"/>
              <a:ext cx="32195" cy="35950"/>
            </a:xfrm>
            <a:custGeom>
              <a:rect b="b" l="l" r="r" t="t"/>
              <a:pathLst>
                <a:path extrusionOk="0" h="1369" w="1226">
                  <a:moveTo>
                    <a:pt x="814" y="0"/>
                  </a:moveTo>
                  <a:lnTo>
                    <a:pt x="125" y="699"/>
                  </a:lnTo>
                  <a:cubicBezTo>
                    <a:pt x="1" y="823"/>
                    <a:pt x="1" y="1024"/>
                    <a:pt x="125" y="1158"/>
                  </a:cubicBezTo>
                  <a:lnTo>
                    <a:pt x="345" y="1369"/>
                  </a:lnTo>
                  <a:cubicBezTo>
                    <a:pt x="355" y="1302"/>
                    <a:pt x="393" y="1245"/>
                    <a:pt x="441" y="1197"/>
                  </a:cubicBezTo>
                  <a:lnTo>
                    <a:pt x="1226" y="412"/>
                  </a:lnTo>
                  <a:lnTo>
                    <a:pt x="814"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2" name="Google Shape;9702;p97"/>
            <p:cNvSpPr/>
            <p:nvPr/>
          </p:nvSpPr>
          <p:spPr>
            <a:xfrm>
              <a:off x="1823512" y="4463952"/>
              <a:ext cx="108349" cy="107719"/>
            </a:xfrm>
            <a:custGeom>
              <a:rect b="b" l="l" r="r" t="t"/>
              <a:pathLst>
                <a:path extrusionOk="0" h="4102" w="4126">
                  <a:moveTo>
                    <a:pt x="680" y="1"/>
                  </a:moveTo>
                  <a:lnTo>
                    <a:pt x="87" y="604"/>
                  </a:lnTo>
                  <a:cubicBezTo>
                    <a:pt x="1" y="680"/>
                    <a:pt x="1" y="824"/>
                    <a:pt x="87" y="900"/>
                  </a:cubicBezTo>
                  <a:lnTo>
                    <a:pt x="1408" y="2230"/>
                  </a:lnTo>
                  <a:lnTo>
                    <a:pt x="1896" y="2719"/>
                  </a:lnTo>
                  <a:lnTo>
                    <a:pt x="3217" y="4030"/>
                  </a:lnTo>
                  <a:cubicBezTo>
                    <a:pt x="3260" y="4078"/>
                    <a:pt x="3319" y="4101"/>
                    <a:pt x="3379" y="4101"/>
                  </a:cubicBezTo>
                  <a:cubicBezTo>
                    <a:pt x="3439" y="4101"/>
                    <a:pt x="3499" y="4078"/>
                    <a:pt x="3542" y="4030"/>
                  </a:cubicBezTo>
                  <a:lnTo>
                    <a:pt x="4126" y="3446"/>
                  </a:lnTo>
                  <a:lnTo>
                    <a:pt x="2652" y="1962"/>
                  </a:lnTo>
                  <a:lnTo>
                    <a:pt x="2164" y="1484"/>
                  </a:lnTo>
                  <a:lnTo>
                    <a:pt x="680"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3" name="Google Shape;9703;p97"/>
            <p:cNvSpPr/>
            <p:nvPr/>
          </p:nvSpPr>
          <p:spPr>
            <a:xfrm>
              <a:off x="1823512" y="4463952"/>
              <a:ext cx="28939" cy="30698"/>
            </a:xfrm>
            <a:custGeom>
              <a:rect b="b" l="l" r="r" t="t"/>
              <a:pathLst>
                <a:path extrusionOk="0" h="1169" w="1102">
                  <a:moveTo>
                    <a:pt x="680" y="1"/>
                  </a:moveTo>
                  <a:lnTo>
                    <a:pt x="87" y="604"/>
                  </a:lnTo>
                  <a:cubicBezTo>
                    <a:pt x="1" y="680"/>
                    <a:pt x="1" y="814"/>
                    <a:pt x="87" y="900"/>
                  </a:cubicBezTo>
                  <a:lnTo>
                    <a:pt x="345" y="1168"/>
                  </a:lnTo>
                  <a:lnTo>
                    <a:pt x="1101" y="412"/>
                  </a:lnTo>
                  <a:lnTo>
                    <a:pt x="680"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4" name="Google Shape;9704;p97"/>
            <p:cNvSpPr/>
            <p:nvPr/>
          </p:nvSpPr>
          <p:spPr>
            <a:xfrm>
              <a:off x="1776034" y="4536981"/>
              <a:ext cx="33692" cy="30724"/>
            </a:xfrm>
            <a:custGeom>
              <a:rect b="b" l="l" r="r" t="t"/>
              <a:pathLst>
                <a:path extrusionOk="0" h="1170" w="1283">
                  <a:moveTo>
                    <a:pt x="976" y="1"/>
                  </a:moveTo>
                  <a:cubicBezTo>
                    <a:pt x="924" y="1"/>
                    <a:pt x="871" y="22"/>
                    <a:pt x="823" y="72"/>
                  </a:cubicBezTo>
                  <a:lnTo>
                    <a:pt x="86" y="799"/>
                  </a:lnTo>
                  <a:cubicBezTo>
                    <a:pt x="0" y="885"/>
                    <a:pt x="0" y="1019"/>
                    <a:pt x="86" y="1105"/>
                  </a:cubicBezTo>
                  <a:cubicBezTo>
                    <a:pt x="129" y="1148"/>
                    <a:pt x="184" y="1170"/>
                    <a:pt x="239" y="1170"/>
                  </a:cubicBezTo>
                  <a:cubicBezTo>
                    <a:pt x="294" y="1170"/>
                    <a:pt x="349" y="1148"/>
                    <a:pt x="393" y="1105"/>
                  </a:cubicBezTo>
                  <a:lnTo>
                    <a:pt x="1129" y="378"/>
                  </a:lnTo>
                  <a:cubicBezTo>
                    <a:pt x="1283" y="217"/>
                    <a:pt x="1141" y="1"/>
                    <a:pt x="976"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5" name="Google Shape;9705;p97"/>
            <p:cNvSpPr/>
            <p:nvPr/>
          </p:nvSpPr>
          <p:spPr>
            <a:xfrm>
              <a:off x="1794862" y="4555730"/>
              <a:ext cx="33508" cy="30567"/>
            </a:xfrm>
            <a:custGeom>
              <a:rect b="b" l="l" r="r" t="t"/>
              <a:pathLst>
                <a:path extrusionOk="0" h="1164" w="1276">
                  <a:moveTo>
                    <a:pt x="962" y="0"/>
                  </a:moveTo>
                  <a:cubicBezTo>
                    <a:pt x="912" y="0"/>
                    <a:pt x="861" y="19"/>
                    <a:pt x="814" y="66"/>
                  </a:cubicBezTo>
                  <a:lnTo>
                    <a:pt x="87" y="793"/>
                  </a:lnTo>
                  <a:cubicBezTo>
                    <a:pt x="1" y="879"/>
                    <a:pt x="1" y="1013"/>
                    <a:pt x="87" y="1099"/>
                  </a:cubicBezTo>
                  <a:cubicBezTo>
                    <a:pt x="125" y="1142"/>
                    <a:pt x="180" y="1164"/>
                    <a:pt x="235" y="1164"/>
                  </a:cubicBezTo>
                  <a:cubicBezTo>
                    <a:pt x="290" y="1164"/>
                    <a:pt x="345" y="1142"/>
                    <a:pt x="384" y="1099"/>
                  </a:cubicBezTo>
                  <a:lnTo>
                    <a:pt x="1121" y="372"/>
                  </a:lnTo>
                  <a:cubicBezTo>
                    <a:pt x="1275" y="217"/>
                    <a:pt x="1129" y="0"/>
                    <a:pt x="962"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6" name="Google Shape;9706;p97"/>
            <p:cNvSpPr/>
            <p:nvPr/>
          </p:nvSpPr>
          <p:spPr>
            <a:xfrm>
              <a:off x="1832309" y="4593125"/>
              <a:ext cx="33481" cy="30619"/>
            </a:xfrm>
            <a:custGeom>
              <a:rect b="b" l="l" r="r" t="t"/>
              <a:pathLst>
                <a:path extrusionOk="0" h="1166" w="1275">
                  <a:moveTo>
                    <a:pt x="965" y="1"/>
                  </a:moveTo>
                  <a:cubicBezTo>
                    <a:pt x="914" y="1"/>
                    <a:pt x="861" y="21"/>
                    <a:pt x="814" y="68"/>
                  </a:cubicBezTo>
                  <a:lnTo>
                    <a:pt x="87" y="795"/>
                  </a:lnTo>
                  <a:cubicBezTo>
                    <a:pt x="1" y="881"/>
                    <a:pt x="1" y="1015"/>
                    <a:pt x="87" y="1101"/>
                  </a:cubicBezTo>
                  <a:cubicBezTo>
                    <a:pt x="125" y="1144"/>
                    <a:pt x="178" y="1166"/>
                    <a:pt x="232" y="1166"/>
                  </a:cubicBezTo>
                  <a:cubicBezTo>
                    <a:pt x="286" y="1166"/>
                    <a:pt x="341" y="1144"/>
                    <a:pt x="384" y="1101"/>
                  </a:cubicBezTo>
                  <a:lnTo>
                    <a:pt x="1121" y="374"/>
                  </a:lnTo>
                  <a:cubicBezTo>
                    <a:pt x="1275" y="213"/>
                    <a:pt x="1131" y="1"/>
                    <a:pt x="965" y="1"/>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7" name="Google Shape;9707;p97"/>
            <p:cNvSpPr/>
            <p:nvPr/>
          </p:nvSpPr>
          <p:spPr>
            <a:xfrm>
              <a:off x="1813480" y="4574322"/>
              <a:ext cx="33665" cy="30645"/>
            </a:xfrm>
            <a:custGeom>
              <a:rect b="b" l="l" r="r" t="t"/>
              <a:pathLst>
                <a:path extrusionOk="0" h="1167" w="1282">
                  <a:moveTo>
                    <a:pt x="971" y="0"/>
                  </a:moveTo>
                  <a:cubicBezTo>
                    <a:pt x="921" y="0"/>
                    <a:pt x="869" y="20"/>
                    <a:pt x="823" y="66"/>
                  </a:cubicBezTo>
                  <a:lnTo>
                    <a:pt x="86" y="803"/>
                  </a:lnTo>
                  <a:cubicBezTo>
                    <a:pt x="0" y="889"/>
                    <a:pt x="0" y="1023"/>
                    <a:pt x="86" y="1109"/>
                  </a:cubicBezTo>
                  <a:cubicBezTo>
                    <a:pt x="129" y="1147"/>
                    <a:pt x="184" y="1166"/>
                    <a:pt x="239" y="1166"/>
                  </a:cubicBezTo>
                  <a:cubicBezTo>
                    <a:pt x="294" y="1166"/>
                    <a:pt x="349" y="1147"/>
                    <a:pt x="392" y="1109"/>
                  </a:cubicBezTo>
                  <a:lnTo>
                    <a:pt x="1120" y="372"/>
                  </a:lnTo>
                  <a:cubicBezTo>
                    <a:pt x="1282" y="217"/>
                    <a:pt x="1138" y="0"/>
                    <a:pt x="971" y="0"/>
                  </a:cubicBezTo>
                  <a:close/>
                </a:path>
              </a:pathLst>
            </a:custGeom>
            <a:solidFill>
              <a:srgbClr val="E5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8" name="Google Shape;9708;p97"/>
            <p:cNvSpPr/>
            <p:nvPr/>
          </p:nvSpPr>
          <p:spPr>
            <a:xfrm>
              <a:off x="2057751" y="4266686"/>
              <a:ext cx="72241" cy="71375"/>
            </a:xfrm>
            <a:custGeom>
              <a:rect b="b" l="l" r="r" t="t"/>
              <a:pathLst>
                <a:path extrusionOk="0" h="2718" w="2751">
                  <a:moveTo>
                    <a:pt x="2520" y="0"/>
                  </a:moveTo>
                  <a:cubicBezTo>
                    <a:pt x="2501" y="0"/>
                    <a:pt x="2480" y="3"/>
                    <a:pt x="2460" y="9"/>
                  </a:cubicBezTo>
                  <a:lnTo>
                    <a:pt x="0" y="727"/>
                  </a:lnTo>
                  <a:lnTo>
                    <a:pt x="1991" y="2718"/>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09" name="Google Shape;9709;p97"/>
            <p:cNvSpPr/>
            <p:nvPr/>
          </p:nvSpPr>
          <p:spPr>
            <a:xfrm>
              <a:off x="2057751" y="4266686"/>
              <a:ext cx="72241" cy="31171"/>
            </a:xfrm>
            <a:custGeom>
              <a:rect b="b" l="l" r="r" t="t"/>
              <a:pathLst>
                <a:path extrusionOk="0" h="1187" w="2751">
                  <a:moveTo>
                    <a:pt x="2520" y="0"/>
                  </a:moveTo>
                  <a:cubicBezTo>
                    <a:pt x="2501" y="0"/>
                    <a:pt x="2480" y="3"/>
                    <a:pt x="2460" y="9"/>
                  </a:cubicBezTo>
                  <a:lnTo>
                    <a:pt x="1656" y="249"/>
                  </a:lnTo>
                  <a:lnTo>
                    <a:pt x="0" y="727"/>
                  </a:lnTo>
                  <a:lnTo>
                    <a:pt x="469" y="1187"/>
                  </a:lnTo>
                  <a:lnTo>
                    <a:pt x="2623" y="565"/>
                  </a:lnTo>
                  <a:lnTo>
                    <a:pt x="2709" y="258"/>
                  </a:lnTo>
                  <a:cubicBezTo>
                    <a:pt x="2750" y="126"/>
                    <a:pt x="2648" y="0"/>
                    <a:pt x="2520"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0" name="Google Shape;9710;p97"/>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1" name="Google Shape;9711;p97"/>
            <p:cNvSpPr/>
            <p:nvPr/>
          </p:nvSpPr>
          <p:spPr>
            <a:xfrm>
              <a:off x="1839347" y="4424299"/>
              <a:ext cx="132981" cy="131353"/>
            </a:xfrm>
            <a:custGeom>
              <a:rect b="b" l="l" r="r" t="t"/>
              <a:pathLst>
                <a:path extrusionOk="0" h="5002" w="5064">
                  <a:moveTo>
                    <a:pt x="4686" y="1"/>
                  </a:moveTo>
                  <a:cubicBezTo>
                    <a:pt x="4604" y="1"/>
                    <a:pt x="4523" y="32"/>
                    <a:pt x="4461" y="94"/>
                  </a:cubicBezTo>
                  <a:lnTo>
                    <a:pt x="125" y="4420"/>
                  </a:lnTo>
                  <a:cubicBezTo>
                    <a:pt x="1" y="4544"/>
                    <a:pt x="1" y="4745"/>
                    <a:pt x="125" y="4870"/>
                  </a:cubicBezTo>
                  <a:lnTo>
                    <a:pt x="164" y="4908"/>
                  </a:lnTo>
                  <a:cubicBezTo>
                    <a:pt x="226" y="4970"/>
                    <a:pt x="307" y="5001"/>
                    <a:pt x="388" y="5001"/>
                  </a:cubicBezTo>
                  <a:cubicBezTo>
                    <a:pt x="470" y="5001"/>
                    <a:pt x="551" y="4970"/>
                    <a:pt x="613" y="4908"/>
                  </a:cubicBezTo>
                  <a:lnTo>
                    <a:pt x="4939" y="582"/>
                  </a:lnTo>
                  <a:cubicBezTo>
                    <a:pt x="5064" y="458"/>
                    <a:pt x="5064" y="247"/>
                    <a:pt x="4939" y="123"/>
                  </a:cubicBezTo>
                  <a:lnTo>
                    <a:pt x="4910" y="94"/>
                  </a:lnTo>
                  <a:cubicBezTo>
                    <a:pt x="4848" y="32"/>
                    <a:pt x="4767" y="1"/>
                    <a:pt x="4686"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2" name="Google Shape;9712;p97"/>
            <p:cNvSpPr/>
            <p:nvPr/>
          </p:nvSpPr>
          <p:spPr>
            <a:xfrm>
              <a:off x="1839609" y="4424378"/>
              <a:ext cx="130696" cy="131090"/>
            </a:xfrm>
            <a:custGeom>
              <a:rect b="b" l="l" r="r" t="t"/>
              <a:pathLst>
                <a:path extrusionOk="0" h="4992" w="4977">
                  <a:moveTo>
                    <a:pt x="4672" y="0"/>
                  </a:moveTo>
                  <a:cubicBezTo>
                    <a:pt x="4587" y="0"/>
                    <a:pt x="4503" y="34"/>
                    <a:pt x="4441" y="101"/>
                  </a:cubicBezTo>
                  <a:lnTo>
                    <a:pt x="125" y="4407"/>
                  </a:lnTo>
                  <a:cubicBezTo>
                    <a:pt x="0" y="4541"/>
                    <a:pt x="0" y="4752"/>
                    <a:pt x="125" y="4876"/>
                  </a:cubicBezTo>
                  <a:lnTo>
                    <a:pt x="144" y="4895"/>
                  </a:lnTo>
                  <a:cubicBezTo>
                    <a:pt x="211" y="4962"/>
                    <a:pt x="288" y="4991"/>
                    <a:pt x="374" y="4991"/>
                  </a:cubicBezTo>
                  <a:cubicBezTo>
                    <a:pt x="288" y="4867"/>
                    <a:pt x="307" y="4694"/>
                    <a:pt x="422" y="4589"/>
                  </a:cubicBezTo>
                  <a:lnTo>
                    <a:pt x="4738" y="273"/>
                  </a:lnTo>
                  <a:cubicBezTo>
                    <a:pt x="4795" y="206"/>
                    <a:pt x="4881" y="177"/>
                    <a:pt x="4977" y="177"/>
                  </a:cubicBezTo>
                  <a:cubicBezTo>
                    <a:pt x="4958" y="158"/>
                    <a:pt x="4948" y="139"/>
                    <a:pt x="4929" y="120"/>
                  </a:cubicBezTo>
                  <a:lnTo>
                    <a:pt x="4910" y="101"/>
                  </a:lnTo>
                  <a:cubicBezTo>
                    <a:pt x="4843" y="34"/>
                    <a:pt x="4757" y="0"/>
                    <a:pt x="4672"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13" name="Google Shape;9713;p97"/>
          <p:cNvGrpSpPr/>
          <p:nvPr/>
        </p:nvGrpSpPr>
        <p:grpSpPr>
          <a:xfrm>
            <a:off x="3103513" y="3655746"/>
            <a:ext cx="341065" cy="341065"/>
            <a:chOff x="3117788" y="3812546"/>
            <a:chExt cx="341065" cy="341065"/>
          </a:xfrm>
        </p:grpSpPr>
        <p:sp>
          <p:nvSpPr>
            <p:cNvPr id="9714" name="Google Shape;9714;p97"/>
            <p:cNvSpPr/>
            <p:nvPr/>
          </p:nvSpPr>
          <p:spPr>
            <a:xfrm>
              <a:off x="3117788" y="3812546"/>
              <a:ext cx="259396" cy="259370"/>
            </a:xfrm>
            <a:custGeom>
              <a:rect b="b" l="l" r="r" t="t"/>
              <a:pathLst>
                <a:path extrusionOk="0" h="9877" w="9878">
                  <a:moveTo>
                    <a:pt x="4633" y="0"/>
                  </a:moveTo>
                  <a:cubicBezTo>
                    <a:pt x="4422" y="0"/>
                    <a:pt x="4231" y="154"/>
                    <a:pt x="4193" y="355"/>
                  </a:cubicBezTo>
                  <a:lnTo>
                    <a:pt x="3963" y="1474"/>
                  </a:lnTo>
                  <a:cubicBezTo>
                    <a:pt x="3695" y="1560"/>
                    <a:pt x="3427" y="1666"/>
                    <a:pt x="3178" y="1809"/>
                  </a:cubicBezTo>
                  <a:lnTo>
                    <a:pt x="2221" y="1168"/>
                  </a:lnTo>
                  <a:cubicBezTo>
                    <a:pt x="2149" y="1120"/>
                    <a:pt x="2066" y="1097"/>
                    <a:pt x="1982" y="1097"/>
                  </a:cubicBezTo>
                  <a:cubicBezTo>
                    <a:pt x="1864" y="1097"/>
                    <a:pt x="1746" y="1142"/>
                    <a:pt x="1657" y="1225"/>
                  </a:cubicBezTo>
                  <a:lnTo>
                    <a:pt x="1226" y="1666"/>
                  </a:lnTo>
                  <a:cubicBezTo>
                    <a:pt x="1073" y="1809"/>
                    <a:pt x="1054" y="2049"/>
                    <a:pt x="1169" y="2230"/>
                  </a:cubicBezTo>
                  <a:lnTo>
                    <a:pt x="1800" y="3178"/>
                  </a:lnTo>
                  <a:cubicBezTo>
                    <a:pt x="1666" y="3427"/>
                    <a:pt x="1551" y="3695"/>
                    <a:pt x="1475" y="3972"/>
                  </a:cubicBezTo>
                  <a:lnTo>
                    <a:pt x="355" y="4192"/>
                  </a:lnTo>
                  <a:cubicBezTo>
                    <a:pt x="145" y="4240"/>
                    <a:pt x="1" y="4422"/>
                    <a:pt x="1" y="4632"/>
                  </a:cubicBezTo>
                  <a:lnTo>
                    <a:pt x="1" y="5245"/>
                  </a:lnTo>
                  <a:cubicBezTo>
                    <a:pt x="1" y="5456"/>
                    <a:pt x="145" y="5637"/>
                    <a:pt x="355" y="5685"/>
                  </a:cubicBezTo>
                  <a:lnTo>
                    <a:pt x="1475" y="5905"/>
                  </a:lnTo>
                  <a:cubicBezTo>
                    <a:pt x="1551" y="6183"/>
                    <a:pt x="1666" y="6451"/>
                    <a:pt x="1800" y="6700"/>
                  </a:cubicBezTo>
                  <a:lnTo>
                    <a:pt x="1169" y="7647"/>
                  </a:lnTo>
                  <a:cubicBezTo>
                    <a:pt x="1054" y="7829"/>
                    <a:pt x="1073" y="8068"/>
                    <a:pt x="1226" y="8221"/>
                  </a:cubicBezTo>
                  <a:lnTo>
                    <a:pt x="1657" y="8652"/>
                  </a:lnTo>
                  <a:cubicBezTo>
                    <a:pt x="1744" y="8739"/>
                    <a:pt x="1860" y="8783"/>
                    <a:pt x="1975" y="8783"/>
                  </a:cubicBezTo>
                  <a:cubicBezTo>
                    <a:pt x="2061" y="8783"/>
                    <a:pt x="2147" y="8759"/>
                    <a:pt x="2221" y="8709"/>
                  </a:cubicBezTo>
                  <a:lnTo>
                    <a:pt x="3178" y="8068"/>
                  </a:lnTo>
                  <a:cubicBezTo>
                    <a:pt x="3427" y="8212"/>
                    <a:pt x="3695" y="8327"/>
                    <a:pt x="3963" y="8403"/>
                  </a:cubicBezTo>
                  <a:lnTo>
                    <a:pt x="4193" y="9523"/>
                  </a:lnTo>
                  <a:cubicBezTo>
                    <a:pt x="4231" y="9724"/>
                    <a:pt x="4422" y="9877"/>
                    <a:pt x="4633" y="9877"/>
                  </a:cubicBezTo>
                  <a:lnTo>
                    <a:pt x="5245" y="9877"/>
                  </a:lnTo>
                  <a:cubicBezTo>
                    <a:pt x="5456" y="9877"/>
                    <a:pt x="5638" y="9724"/>
                    <a:pt x="5686" y="9523"/>
                  </a:cubicBezTo>
                  <a:lnTo>
                    <a:pt x="5906" y="8403"/>
                  </a:lnTo>
                  <a:cubicBezTo>
                    <a:pt x="6183" y="8327"/>
                    <a:pt x="6451" y="8212"/>
                    <a:pt x="6700" y="8068"/>
                  </a:cubicBezTo>
                  <a:lnTo>
                    <a:pt x="7648" y="8709"/>
                  </a:lnTo>
                  <a:cubicBezTo>
                    <a:pt x="7726" y="8759"/>
                    <a:pt x="7814" y="8783"/>
                    <a:pt x="7901" y="8783"/>
                  </a:cubicBezTo>
                  <a:cubicBezTo>
                    <a:pt x="8017" y="8783"/>
                    <a:pt x="8130" y="8739"/>
                    <a:pt x="8212" y="8652"/>
                  </a:cubicBezTo>
                  <a:lnTo>
                    <a:pt x="8643" y="8221"/>
                  </a:lnTo>
                  <a:cubicBezTo>
                    <a:pt x="8796" y="8068"/>
                    <a:pt x="8825" y="7829"/>
                    <a:pt x="8700" y="7647"/>
                  </a:cubicBezTo>
                  <a:lnTo>
                    <a:pt x="8069" y="6700"/>
                  </a:lnTo>
                  <a:cubicBezTo>
                    <a:pt x="8212" y="6451"/>
                    <a:pt x="8318" y="6183"/>
                    <a:pt x="8394" y="5905"/>
                  </a:cubicBezTo>
                  <a:lnTo>
                    <a:pt x="9514" y="5685"/>
                  </a:lnTo>
                  <a:cubicBezTo>
                    <a:pt x="9724" y="5637"/>
                    <a:pt x="9878" y="5456"/>
                    <a:pt x="9878" y="5245"/>
                  </a:cubicBezTo>
                  <a:lnTo>
                    <a:pt x="9878" y="4632"/>
                  </a:lnTo>
                  <a:cubicBezTo>
                    <a:pt x="9878" y="4422"/>
                    <a:pt x="9724" y="4240"/>
                    <a:pt x="9514" y="4192"/>
                  </a:cubicBezTo>
                  <a:lnTo>
                    <a:pt x="8394" y="3972"/>
                  </a:lnTo>
                  <a:cubicBezTo>
                    <a:pt x="8318" y="3695"/>
                    <a:pt x="8212" y="3427"/>
                    <a:pt x="8069" y="3178"/>
                  </a:cubicBezTo>
                  <a:lnTo>
                    <a:pt x="8700" y="2230"/>
                  </a:lnTo>
                  <a:cubicBezTo>
                    <a:pt x="8825" y="2049"/>
                    <a:pt x="8796" y="1809"/>
                    <a:pt x="8643" y="1666"/>
                  </a:cubicBezTo>
                  <a:lnTo>
                    <a:pt x="8212" y="1225"/>
                  </a:lnTo>
                  <a:cubicBezTo>
                    <a:pt x="8129" y="1142"/>
                    <a:pt x="8013" y="1097"/>
                    <a:pt x="7894" y="1097"/>
                  </a:cubicBezTo>
                  <a:cubicBezTo>
                    <a:pt x="7809" y="1097"/>
                    <a:pt x="7724" y="1120"/>
                    <a:pt x="7648" y="1168"/>
                  </a:cubicBezTo>
                  <a:lnTo>
                    <a:pt x="6700" y="1809"/>
                  </a:lnTo>
                  <a:cubicBezTo>
                    <a:pt x="6451" y="1666"/>
                    <a:pt x="6183" y="1560"/>
                    <a:pt x="5906" y="1474"/>
                  </a:cubicBezTo>
                  <a:lnTo>
                    <a:pt x="5686" y="355"/>
                  </a:lnTo>
                  <a:cubicBezTo>
                    <a:pt x="5638" y="154"/>
                    <a:pt x="5456" y="0"/>
                    <a:pt x="5245"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5" name="Google Shape;9715;p97"/>
            <p:cNvSpPr/>
            <p:nvPr/>
          </p:nvSpPr>
          <p:spPr>
            <a:xfrm>
              <a:off x="3171332" y="3885181"/>
              <a:ext cx="132981" cy="114126"/>
            </a:xfrm>
            <a:custGeom>
              <a:rect b="b" l="l" r="r" t="t"/>
              <a:pathLst>
                <a:path extrusionOk="0" h="4346" w="5064">
                  <a:moveTo>
                    <a:pt x="2900" y="0"/>
                  </a:moveTo>
                  <a:cubicBezTo>
                    <a:pt x="967" y="0"/>
                    <a:pt x="0" y="2335"/>
                    <a:pt x="1359" y="3704"/>
                  </a:cubicBezTo>
                  <a:cubicBezTo>
                    <a:pt x="1802" y="4147"/>
                    <a:pt x="2347" y="4345"/>
                    <a:pt x="2880" y="4345"/>
                  </a:cubicBezTo>
                  <a:cubicBezTo>
                    <a:pt x="3995" y="4345"/>
                    <a:pt x="5063" y="3480"/>
                    <a:pt x="5063" y="2173"/>
                  </a:cubicBezTo>
                  <a:cubicBezTo>
                    <a:pt x="5063" y="976"/>
                    <a:pt x="4097" y="0"/>
                    <a:pt x="290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6" name="Google Shape;9716;p97"/>
            <p:cNvSpPr/>
            <p:nvPr/>
          </p:nvSpPr>
          <p:spPr>
            <a:xfrm>
              <a:off x="3209541" y="3914067"/>
              <a:ext cx="66123" cy="56485"/>
            </a:xfrm>
            <a:custGeom>
              <a:rect b="b" l="l" r="r" t="t"/>
              <a:pathLst>
                <a:path extrusionOk="0" h="2151" w="2518">
                  <a:moveTo>
                    <a:pt x="1445" y="1"/>
                  </a:moveTo>
                  <a:cubicBezTo>
                    <a:pt x="479" y="1"/>
                    <a:pt x="0" y="1159"/>
                    <a:pt x="680" y="1838"/>
                  </a:cubicBezTo>
                  <a:cubicBezTo>
                    <a:pt x="898" y="2054"/>
                    <a:pt x="1167" y="2151"/>
                    <a:pt x="1430" y="2151"/>
                  </a:cubicBezTo>
                  <a:cubicBezTo>
                    <a:pt x="1985" y="2151"/>
                    <a:pt x="2517" y="1722"/>
                    <a:pt x="2517" y="1073"/>
                  </a:cubicBezTo>
                  <a:cubicBezTo>
                    <a:pt x="2517" y="479"/>
                    <a:pt x="2039" y="1"/>
                    <a:pt x="1445"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7" name="Google Shape;9717;p97"/>
            <p:cNvSpPr/>
            <p:nvPr/>
          </p:nvSpPr>
          <p:spPr>
            <a:xfrm>
              <a:off x="3288189" y="3982947"/>
              <a:ext cx="170664" cy="170664"/>
            </a:xfrm>
            <a:custGeom>
              <a:rect b="b" l="l" r="r" t="t"/>
              <a:pathLst>
                <a:path extrusionOk="0" h="6499" w="6499">
                  <a:moveTo>
                    <a:pt x="3044" y="0"/>
                  </a:moveTo>
                  <a:cubicBezTo>
                    <a:pt x="2900" y="0"/>
                    <a:pt x="2786" y="105"/>
                    <a:pt x="2757" y="239"/>
                  </a:cubicBezTo>
                  <a:lnTo>
                    <a:pt x="2613" y="976"/>
                  </a:lnTo>
                  <a:cubicBezTo>
                    <a:pt x="2431" y="1034"/>
                    <a:pt x="2250" y="1101"/>
                    <a:pt x="2087" y="1196"/>
                  </a:cubicBezTo>
                  <a:lnTo>
                    <a:pt x="1465" y="775"/>
                  </a:lnTo>
                  <a:cubicBezTo>
                    <a:pt x="1417" y="743"/>
                    <a:pt x="1362" y="728"/>
                    <a:pt x="1307" y="728"/>
                  </a:cubicBezTo>
                  <a:cubicBezTo>
                    <a:pt x="1231" y="728"/>
                    <a:pt x="1153" y="758"/>
                    <a:pt x="1092" y="814"/>
                  </a:cubicBezTo>
                  <a:lnTo>
                    <a:pt x="814" y="1101"/>
                  </a:lnTo>
                  <a:cubicBezTo>
                    <a:pt x="709" y="1196"/>
                    <a:pt x="699" y="1350"/>
                    <a:pt x="776" y="1474"/>
                  </a:cubicBezTo>
                  <a:lnTo>
                    <a:pt x="1187" y="2096"/>
                  </a:lnTo>
                  <a:cubicBezTo>
                    <a:pt x="1092" y="2259"/>
                    <a:pt x="1025" y="2431"/>
                    <a:pt x="977" y="2613"/>
                  </a:cubicBezTo>
                  <a:lnTo>
                    <a:pt x="240" y="2766"/>
                  </a:lnTo>
                  <a:cubicBezTo>
                    <a:pt x="96" y="2785"/>
                    <a:pt x="1" y="2909"/>
                    <a:pt x="1" y="3053"/>
                  </a:cubicBezTo>
                  <a:lnTo>
                    <a:pt x="1" y="3455"/>
                  </a:lnTo>
                  <a:cubicBezTo>
                    <a:pt x="1" y="3599"/>
                    <a:pt x="96" y="3713"/>
                    <a:pt x="240" y="3742"/>
                  </a:cubicBezTo>
                  <a:lnTo>
                    <a:pt x="977" y="3886"/>
                  </a:lnTo>
                  <a:cubicBezTo>
                    <a:pt x="1025" y="4067"/>
                    <a:pt x="1092" y="4249"/>
                    <a:pt x="1187" y="4412"/>
                  </a:cubicBezTo>
                  <a:lnTo>
                    <a:pt x="776" y="5034"/>
                  </a:lnTo>
                  <a:cubicBezTo>
                    <a:pt x="699" y="5149"/>
                    <a:pt x="709" y="5302"/>
                    <a:pt x="814" y="5407"/>
                  </a:cubicBezTo>
                  <a:lnTo>
                    <a:pt x="1092" y="5685"/>
                  </a:lnTo>
                  <a:cubicBezTo>
                    <a:pt x="1146" y="5744"/>
                    <a:pt x="1218" y="5773"/>
                    <a:pt x="1294" y="5773"/>
                  </a:cubicBezTo>
                  <a:cubicBezTo>
                    <a:pt x="1351" y="5773"/>
                    <a:pt x="1411" y="5756"/>
                    <a:pt x="1465" y="5723"/>
                  </a:cubicBezTo>
                  <a:lnTo>
                    <a:pt x="2087" y="5312"/>
                  </a:lnTo>
                  <a:cubicBezTo>
                    <a:pt x="2250" y="5398"/>
                    <a:pt x="2422" y="5474"/>
                    <a:pt x="2604" y="5522"/>
                  </a:cubicBezTo>
                  <a:lnTo>
                    <a:pt x="2747" y="6259"/>
                  </a:lnTo>
                  <a:cubicBezTo>
                    <a:pt x="2776" y="6403"/>
                    <a:pt x="2900" y="6498"/>
                    <a:pt x="3044" y="6498"/>
                  </a:cubicBezTo>
                  <a:lnTo>
                    <a:pt x="3446" y="6498"/>
                  </a:lnTo>
                  <a:cubicBezTo>
                    <a:pt x="3580" y="6498"/>
                    <a:pt x="3704" y="6403"/>
                    <a:pt x="3733" y="6259"/>
                  </a:cubicBezTo>
                  <a:lnTo>
                    <a:pt x="3877" y="5522"/>
                  </a:lnTo>
                  <a:cubicBezTo>
                    <a:pt x="4058" y="5474"/>
                    <a:pt x="4231" y="5398"/>
                    <a:pt x="4403" y="5312"/>
                  </a:cubicBezTo>
                  <a:lnTo>
                    <a:pt x="5025" y="5733"/>
                  </a:lnTo>
                  <a:cubicBezTo>
                    <a:pt x="5077" y="5765"/>
                    <a:pt x="5134" y="5780"/>
                    <a:pt x="5190" y="5780"/>
                  </a:cubicBezTo>
                  <a:cubicBezTo>
                    <a:pt x="5267" y="5780"/>
                    <a:pt x="5343" y="5750"/>
                    <a:pt x="5398" y="5694"/>
                  </a:cubicBezTo>
                  <a:lnTo>
                    <a:pt x="5685" y="5407"/>
                  </a:lnTo>
                  <a:cubicBezTo>
                    <a:pt x="5781" y="5302"/>
                    <a:pt x="5800" y="5149"/>
                    <a:pt x="5724" y="5034"/>
                  </a:cubicBezTo>
                  <a:lnTo>
                    <a:pt x="5303" y="4412"/>
                  </a:lnTo>
                  <a:cubicBezTo>
                    <a:pt x="5398" y="4240"/>
                    <a:pt x="5465" y="4067"/>
                    <a:pt x="5523" y="3886"/>
                  </a:cubicBezTo>
                  <a:lnTo>
                    <a:pt x="6260" y="3742"/>
                  </a:lnTo>
                  <a:cubicBezTo>
                    <a:pt x="6394" y="3713"/>
                    <a:pt x="6489" y="3589"/>
                    <a:pt x="6499" y="3455"/>
                  </a:cubicBezTo>
                  <a:lnTo>
                    <a:pt x="6499" y="3053"/>
                  </a:lnTo>
                  <a:cubicBezTo>
                    <a:pt x="6489" y="2909"/>
                    <a:pt x="6394" y="2785"/>
                    <a:pt x="6250" y="2766"/>
                  </a:cubicBezTo>
                  <a:lnTo>
                    <a:pt x="5513" y="2613"/>
                  </a:lnTo>
                  <a:cubicBezTo>
                    <a:pt x="5465" y="2431"/>
                    <a:pt x="5389" y="2259"/>
                    <a:pt x="5303" y="2096"/>
                  </a:cubicBezTo>
                  <a:lnTo>
                    <a:pt x="5714" y="1474"/>
                  </a:lnTo>
                  <a:cubicBezTo>
                    <a:pt x="5791" y="1350"/>
                    <a:pt x="5772" y="1196"/>
                    <a:pt x="5676" y="1101"/>
                  </a:cubicBezTo>
                  <a:lnTo>
                    <a:pt x="5398" y="814"/>
                  </a:lnTo>
                  <a:cubicBezTo>
                    <a:pt x="5337" y="758"/>
                    <a:pt x="5259" y="728"/>
                    <a:pt x="5183" y="728"/>
                  </a:cubicBezTo>
                  <a:cubicBezTo>
                    <a:pt x="5128" y="728"/>
                    <a:pt x="5073" y="743"/>
                    <a:pt x="5025" y="775"/>
                  </a:cubicBezTo>
                  <a:lnTo>
                    <a:pt x="4393" y="1196"/>
                  </a:lnTo>
                  <a:cubicBezTo>
                    <a:pt x="4231" y="1101"/>
                    <a:pt x="4058" y="1034"/>
                    <a:pt x="3877" y="976"/>
                  </a:cubicBezTo>
                  <a:lnTo>
                    <a:pt x="3733" y="239"/>
                  </a:lnTo>
                  <a:cubicBezTo>
                    <a:pt x="3704" y="105"/>
                    <a:pt x="3580" y="0"/>
                    <a:pt x="344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8" name="Google Shape;9718;p97"/>
            <p:cNvSpPr/>
            <p:nvPr/>
          </p:nvSpPr>
          <p:spPr>
            <a:xfrm>
              <a:off x="3316340" y="4025672"/>
              <a:ext cx="99788" cy="85371"/>
            </a:xfrm>
            <a:custGeom>
              <a:rect b="b" l="l" r="r" t="t"/>
              <a:pathLst>
                <a:path extrusionOk="0" h="3251" w="3800">
                  <a:moveTo>
                    <a:pt x="2173" y="0"/>
                  </a:moveTo>
                  <a:cubicBezTo>
                    <a:pt x="728" y="0"/>
                    <a:pt x="0" y="1751"/>
                    <a:pt x="1025" y="2775"/>
                  </a:cubicBezTo>
                  <a:cubicBezTo>
                    <a:pt x="1355" y="3103"/>
                    <a:pt x="1762" y="3250"/>
                    <a:pt x="2161" y="3250"/>
                  </a:cubicBezTo>
                  <a:cubicBezTo>
                    <a:pt x="2997" y="3250"/>
                    <a:pt x="3800" y="2605"/>
                    <a:pt x="3800" y="1627"/>
                  </a:cubicBezTo>
                  <a:cubicBezTo>
                    <a:pt x="3800" y="727"/>
                    <a:pt x="3073" y="0"/>
                    <a:pt x="2173" y="0"/>
                  </a:cubicBezTo>
                  <a:close/>
                </a:path>
              </a:pathLst>
            </a:custGeom>
            <a:solidFill>
              <a:srgbClr val="C6CF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19" name="Google Shape;9719;p97"/>
            <p:cNvSpPr/>
            <p:nvPr/>
          </p:nvSpPr>
          <p:spPr>
            <a:xfrm>
              <a:off x="3339213" y="4042741"/>
              <a:ext cx="59847" cy="51260"/>
            </a:xfrm>
            <a:custGeom>
              <a:rect b="b" l="l" r="r" t="t"/>
              <a:pathLst>
                <a:path extrusionOk="0" h="1952" w="2279">
                  <a:moveTo>
                    <a:pt x="1302" y="1"/>
                  </a:moveTo>
                  <a:cubicBezTo>
                    <a:pt x="431" y="1"/>
                    <a:pt x="0" y="1044"/>
                    <a:pt x="613" y="1666"/>
                  </a:cubicBezTo>
                  <a:cubicBezTo>
                    <a:pt x="810" y="1863"/>
                    <a:pt x="1053" y="1951"/>
                    <a:pt x="1292" y="1951"/>
                  </a:cubicBezTo>
                  <a:cubicBezTo>
                    <a:pt x="1794" y="1951"/>
                    <a:pt x="2278" y="1561"/>
                    <a:pt x="2278" y="977"/>
                  </a:cubicBezTo>
                  <a:cubicBezTo>
                    <a:pt x="2278" y="431"/>
                    <a:pt x="1838" y="1"/>
                    <a:pt x="1302"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20" name="Google Shape;9720;p97"/>
          <p:cNvGrpSpPr/>
          <p:nvPr/>
        </p:nvGrpSpPr>
        <p:grpSpPr>
          <a:xfrm>
            <a:off x="3980125" y="4143132"/>
            <a:ext cx="338281" cy="322657"/>
            <a:chOff x="3994400" y="4299932"/>
            <a:chExt cx="338281" cy="322657"/>
          </a:xfrm>
        </p:grpSpPr>
        <p:sp>
          <p:nvSpPr>
            <p:cNvPr id="9721" name="Google Shape;9721;p97"/>
            <p:cNvSpPr/>
            <p:nvPr/>
          </p:nvSpPr>
          <p:spPr>
            <a:xfrm>
              <a:off x="3994400" y="4299932"/>
              <a:ext cx="286759" cy="272447"/>
            </a:xfrm>
            <a:custGeom>
              <a:rect b="b" l="l" r="r" t="t"/>
              <a:pathLst>
                <a:path extrusionOk="0" h="10375" w="10920">
                  <a:moveTo>
                    <a:pt x="5734" y="0"/>
                  </a:moveTo>
                  <a:cubicBezTo>
                    <a:pt x="4736" y="0"/>
                    <a:pt x="3732" y="288"/>
                    <a:pt x="2852" y="878"/>
                  </a:cubicBezTo>
                  <a:cubicBezTo>
                    <a:pt x="794" y="2246"/>
                    <a:pt x="0" y="4888"/>
                    <a:pt x="948" y="7175"/>
                  </a:cubicBezTo>
                  <a:cubicBezTo>
                    <a:pt x="1764" y="9137"/>
                    <a:pt x="3673" y="10374"/>
                    <a:pt x="5740" y="10374"/>
                  </a:cubicBezTo>
                  <a:cubicBezTo>
                    <a:pt x="6073" y="10374"/>
                    <a:pt x="6410" y="10342"/>
                    <a:pt x="6747" y="10276"/>
                  </a:cubicBezTo>
                  <a:cubicBezTo>
                    <a:pt x="9169" y="9788"/>
                    <a:pt x="10920" y="7663"/>
                    <a:pt x="10920" y="5184"/>
                  </a:cubicBezTo>
                  <a:cubicBezTo>
                    <a:pt x="10920" y="3806"/>
                    <a:pt x="10374" y="2485"/>
                    <a:pt x="9398" y="1519"/>
                  </a:cubicBezTo>
                  <a:cubicBezTo>
                    <a:pt x="8396" y="516"/>
                    <a:pt x="7070" y="0"/>
                    <a:pt x="5734" y="0"/>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2" name="Google Shape;9722;p97"/>
            <p:cNvSpPr/>
            <p:nvPr/>
          </p:nvSpPr>
          <p:spPr>
            <a:xfrm>
              <a:off x="4027829" y="4330314"/>
              <a:ext cx="223184" cy="211839"/>
            </a:xfrm>
            <a:custGeom>
              <a:rect b="b" l="l" r="r" t="t"/>
              <a:pathLst>
                <a:path extrusionOk="0" h="8067" w="8499">
                  <a:moveTo>
                    <a:pt x="4461" y="0"/>
                  </a:moveTo>
                  <a:cubicBezTo>
                    <a:pt x="3684" y="0"/>
                    <a:pt x="2903" y="224"/>
                    <a:pt x="2220" y="678"/>
                  </a:cubicBezTo>
                  <a:cubicBezTo>
                    <a:pt x="622" y="1750"/>
                    <a:pt x="0" y="3798"/>
                    <a:pt x="737" y="5578"/>
                  </a:cubicBezTo>
                  <a:cubicBezTo>
                    <a:pt x="1371" y="7109"/>
                    <a:pt x="2855" y="8067"/>
                    <a:pt x="4458" y="8067"/>
                  </a:cubicBezTo>
                  <a:cubicBezTo>
                    <a:pt x="4718" y="8067"/>
                    <a:pt x="4981" y="8041"/>
                    <a:pt x="5245" y="7989"/>
                  </a:cubicBezTo>
                  <a:cubicBezTo>
                    <a:pt x="7139" y="7616"/>
                    <a:pt x="8498" y="5960"/>
                    <a:pt x="8498" y="4037"/>
                  </a:cubicBezTo>
                  <a:cubicBezTo>
                    <a:pt x="8498" y="2965"/>
                    <a:pt x="8068" y="1931"/>
                    <a:pt x="7312" y="1185"/>
                  </a:cubicBezTo>
                  <a:cubicBezTo>
                    <a:pt x="6534" y="401"/>
                    <a:pt x="5501" y="0"/>
                    <a:pt x="446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3" name="Google Shape;9723;p97"/>
            <p:cNvSpPr/>
            <p:nvPr/>
          </p:nvSpPr>
          <p:spPr>
            <a:xfrm>
              <a:off x="4095422" y="4335330"/>
              <a:ext cx="99053" cy="201729"/>
            </a:xfrm>
            <a:custGeom>
              <a:rect b="b" l="l" r="r" t="t"/>
              <a:pathLst>
                <a:path extrusionOk="0" h="7682" w="3772">
                  <a:moveTo>
                    <a:pt x="1886" y="1"/>
                  </a:moveTo>
                  <a:cubicBezTo>
                    <a:pt x="1694" y="1"/>
                    <a:pt x="1503" y="128"/>
                    <a:pt x="1503" y="381"/>
                  </a:cubicBezTo>
                  <a:lnTo>
                    <a:pt x="1503" y="917"/>
                  </a:lnTo>
                  <a:cubicBezTo>
                    <a:pt x="632" y="1023"/>
                    <a:pt x="0" y="1788"/>
                    <a:pt x="48" y="2669"/>
                  </a:cubicBezTo>
                  <a:cubicBezTo>
                    <a:pt x="106" y="3540"/>
                    <a:pt x="833" y="4219"/>
                    <a:pt x="1704" y="4229"/>
                  </a:cubicBezTo>
                  <a:lnTo>
                    <a:pt x="2068" y="4229"/>
                  </a:lnTo>
                  <a:cubicBezTo>
                    <a:pt x="2079" y="4228"/>
                    <a:pt x="2091" y="4228"/>
                    <a:pt x="2102" y="4228"/>
                  </a:cubicBezTo>
                  <a:cubicBezTo>
                    <a:pt x="2594" y="4228"/>
                    <a:pt x="2996" y="4623"/>
                    <a:pt x="2996" y="5119"/>
                  </a:cubicBezTo>
                  <a:cubicBezTo>
                    <a:pt x="2996" y="5614"/>
                    <a:pt x="2594" y="6009"/>
                    <a:pt x="2102" y="6009"/>
                  </a:cubicBezTo>
                  <a:cubicBezTo>
                    <a:pt x="2091" y="6009"/>
                    <a:pt x="2079" y="6009"/>
                    <a:pt x="2068" y="6009"/>
                  </a:cubicBezTo>
                  <a:lnTo>
                    <a:pt x="1522" y="6009"/>
                  </a:lnTo>
                  <a:cubicBezTo>
                    <a:pt x="1130" y="6009"/>
                    <a:pt x="814" y="5693"/>
                    <a:pt x="814" y="5301"/>
                  </a:cubicBezTo>
                  <a:cubicBezTo>
                    <a:pt x="814" y="5047"/>
                    <a:pt x="622" y="4920"/>
                    <a:pt x="431" y="4920"/>
                  </a:cubicBezTo>
                  <a:cubicBezTo>
                    <a:pt x="240" y="4920"/>
                    <a:pt x="48" y="5047"/>
                    <a:pt x="48" y="5301"/>
                  </a:cubicBezTo>
                  <a:cubicBezTo>
                    <a:pt x="48" y="6114"/>
                    <a:pt x="699" y="6765"/>
                    <a:pt x="1503" y="6784"/>
                  </a:cubicBezTo>
                  <a:lnTo>
                    <a:pt x="1503" y="7301"/>
                  </a:lnTo>
                  <a:cubicBezTo>
                    <a:pt x="1503" y="7554"/>
                    <a:pt x="1694" y="7681"/>
                    <a:pt x="1886" y="7681"/>
                  </a:cubicBezTo>
                  <a:cubicBezTo>
                    <a:pt x="2077" y="7681"/>
                    <a:pt x="2269" y="7554"/>
                    <a:pt x="2269" y="7301"/>
                  </a:cubicBezTo>
                  <a:lnTo>
                    <a:pt x="2269" y="6765"/>
                  </a:lnTo>
                  <a:cubicBezTo>
                    <a:pt x="3139" y="6660"/>
                    <a:pt x="3771" y="5894"/>
                    <a:pt x="3723" y="5023"/>
                  </a:cubicBezTo>
                  <a:cubicBezTo>
                    <a:pt x="3666" y="4143"/>
                    <a:pt x="2948" y="3463"/>
                    <a:pt x="2068" y="3453"/>
                  </a:cubicBezTo>
                  <a:lnTo>
                    <a:pt x="1704" y="3453"/>
                  </a:lnTo>
                  <a:cubicBezTo>
                    <a:pt x="1692" y="3454"/>
                    <a:pt x="1681" y="3454"/>
                    <a:pt x="1669" y="3454"/>
                  </a:cubicBezTo>
                  <a:cubicBezTo>
                    <a:pt x="1178" y="3454"/>
                    <a:pt x="776" y="3059"/>
                    <a:pt x="776" y="2563"/>
                  </a:cubicBezTo>
                  <a:cubicBezTo>
                    <a:pt x="776" y="2068"/>
                    <a:pt x="1178" y="1673"/>
                    <a:pt x="1669" y="1673"/>
                  </a:cubicBezTo>
                  <a:cubicBezTo>
                    <a:pt x="1681" y="1673"/>
                    <a:pt x="1692" y="1673"/>
                    <a:pt x="1704" y="1673"/>
                  </a:cubicBezTo>
                  <a:lnTo>
                    <a:pt x="2249" y="1673"/>
                  </a:lnTo>
                  <a:cubicBezTo>
                    <a:pt x="2642" y="1673"/>
                    <a:pt x="2958" y="1989"/>
                    <a:pt x="2958" y="2382"/>
                  </a:cubicBezTo>
                  <a:lnTo>
                    <a:pt x="2958" y="2745"/>
                  </a:lnTo>
                  <a:cubicBezTo>
                    <a:pt x="2958" y="2960"/>
                    <a:pt x="3121" y="3128"/>
                    <a:pt x="3333" y="3128"/>
                  </a:cubicBezTo>
                  <a:cubicBezTo>
                    <a:pt x="3338" y="3128"/>
                    <a:pt x="3344" y="3128"/>
                    <a:pt x="3350" y="3128"/>
                  </a:cubicBezTo>
                  <a:cubicBezTo>
                    <a:pt x="3561" y="3128"/>
                    <a:pt x="3733" y="2956"/>
                    <a:pt x="3733" y="2745"/>
                  </a:cubicBezTo>
                  <a:lnTo>
                    <a:pt x="3733" y="2382"/>
                  </a:lnTo>
                  <a:cubicBezTo>
                    <a:pt x="3733" y="1578"/>
                    <a:pt x="3082" y="917"/>
                    <a:pt x="2269" y="908"/>
                  </a:cubicBezTo>
                  <a:lnTo>
                    <a:pt x="2269" y="381"/>
                  </a:lnTo>
                  <a:cubicBezTo>
                    <a:pt x="2269" y="128"/>
                    <a:pt x="2077" y="1"/>
                    <a:pt x="188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4" name="Google Shape;9724;p97"/>
            <p:cNvSpPr/>
            <p:nvPr/>
          </p:nvSpPr>
          <p:spPr>
            <a:xfrm>
              <a:off x="4179611" y="4472250"/>
              <a:ext cx="153070" cy="150339"/>
            </a:xfrm>
            <a:custGeom>
              <a:rect b="b" l="l" r="r" t="t"/>
              <a:pathLst>
                <a:path extrusionOk="0" h="5725" w="5829">
                  <a:moveTo>
                    <a:pt x="2910" y="2096"/>
                  </a:moveTo>
                  <a:cubicBezTo>
                    <a:pt x="3331" y="2096"/>
                    <a:pt x="3675" y="2441"/>
                    <a:pt x="3675" y="2871"/>
                  </a:cubicBezTo>
                  <a:cubicBezTo>
                    <a:pt x="3675" y="3330"/>
                    <a:pt x="3300" y="3637"/>
                    <a:pt x="2906" y="3637"/>
                  </a:cubicBezTo>
                  <a:cubicBezTo>
                    <a:pt x="2716" y="3637"/>
                    <a:pt x="2523" y="3566"/>
                    <a:pt x="2364" y="3407"/>
                  </a:cubicBezTo>
                  <a:cubicBezTo>
                    <a:pt x="1876" y="2929"/>
                    <a:pt x="2221" y="2096"/>
                    <a:pt x="2910" y="2096"/>
                  </a:cubicBezTo>
                  <a:close/>
                  <a:moveTo>
                    <a:pt x="2527" y="0"/>
                  </a:moveTo>
                  <a:cubicBezTo>
                    <a:pt x="2441" y="0"/>
                    <a:pt x="2364" y="58"/>
                    <a:pt x="2345" y="154"/>
                  </a:cubicBezTo>
                  <a:lnTo>
                    <a:pt x="2192" y="890"/>
                  </a:lnTo>
                  <a:lnTo>
                    <a:pt x="1599" y="421"/>
                  </a:lnTo>
                  <a:cubicBezTo>
                    <a:pt x="1565" y="393"/>
                    <a:pt x="1525" y="378"/>
                    <a:pt x="1483" y="378"/>
                  </a:cubicBezTo>
                  <a:cubicBezTo>
                    <a:pt x="1441" y="378"/>
                    <a:pt x="1398" y="393"/>
                    <a:pt x="1359" y="421"/>
                  </a:cubicBezTo>
                  <a:lnTo>
                    <a:pt x="776" y="910"/>
                  </a:lnTo>
                  <a:cubicBezTo>
                    <a:pt x="709" y="977"/>
                    <a:pt x="690" y="1072"/>
                    <a:pt x="728" y="1149"/>
                  </a:cubicBezTo>
                  <a:lnTo>
                    <a:pt x="1091" y="1819"/>
                  </a:lnTo>
                  <a:lnTo>
                    <a:pt x="335" y="1828"/>
                  </a:lnTo>
                  <a:cubicBezTo>
                    <a:pt x="240" y="1838"/>
                    <a:pt x="163" y="1905"/>
                    <a:pt x="154" y="1991"/>
                  </a:cubicBezTo>
                  <a:lnTo>
                    <a:pt x="20" y="2747"/>
                  </a:lnTo>
                  <a:cubicBezTo>
                    <a:pt x="0" y="2833"/>
                    <a:pt x="48" y="2929"/>
                    <a:pt x="134" y="2958"/>
                  </a:cubicBezTo>
                  <a:lnTo>
                    <a:pt x="843" y="3235"/>
                  </a:lnTo>
                  <a:lnTo>
                    <a:pt x="268" y="3733"/>
                  </a:lnTo>
                  <a:cubicBezTo>
                    <a:pt x="201" y="3790"/>
                    <a:pt x="192" y="3895"/>
                    <a:pt x="230" y="3972"/>
                  </a:cubicBezTo>
                  <a:lnTo>
                    <a:pt x="603" y="4652"/>
                  </a:lnTo>
                  <a:cubicBezTo>
                    <a:pt x="633" y="4711"/>
                    <a:pt x="697" y="4747"/>
                    <a:pt x="765" y="4747"/>
                  </a:cubicBezTo>
                  <a:cubicBezTo>
                    <a:pt x="784" y="4747"/>
                    <a:pt x="804" y="4744"/>
                    <a:pt x="824" y="4738"/>
                  </a:cubicBezTo>
                  <a:lnTo>
                    <a:pt x="1541" y="4498"/>
                  </a:lnTo>
                  <a:lnTo>
                    <a:pt x="1426" y="5245"/>
                  </a:lnTo>
                  <a:cubicBezTo>
                    <a:pt x="1407" y="5331"/>
                    <a:pt x="1465" y="5417"/>
                    <a:pt x="1541" y="5446"/>
                  </a:cubicBezTo>
                  <a:lnTo>
                    <a:pt x="2259" y="5714"/>
                  </a:lnTo>
                  <a:cubicBezTo>
                    <a:pt x="2281" y="5721"/>
                    <a:pt x="2304" y="5725"/>
                    <a:pt x="2326" y="5725"/>
                  </a:cubicBezTo>
                  <a:cubicBezTo>
                    <a:pt x="2391" y="5725"/>
                    <a:pt x="2453" y="5694"/>
                    <a:pt x="2489" y="5637"/>
                  </a:cubicBezTo>
                  <a:lnTo>
                    <a:pt x="2881" y="4986"/>
                  </a:lnTo>
                  <a:lnTo>
                    <a:pt x="3274" y="5637"/>
                  </a:lnTo>
                  <a:cubicBezTo>
                    <a:pt x="3309" y="5694"/>
                    <a:pt x="3371" y="5725"/>
                    <a:pt x="3436" y="5725"/>
                  </a:cubicBezTo>
                  <a:cubicBezTo>
                    <a:pt x="3459" y="5725"/>
                    <a:pt x="3481" y="5721"/>
                    <a:pt x="3503" y="5714"/>
                  </a:cubicBezTo>
                  <a:lnTo>
                    <a:pt x="4221" y="5446"/>
                  </a:lnTo>
                  <a:cubicBezTo>
                    <a:pt x="4307" y="5417"/>
                    <a:pt x="4355" y="5331"/>
                    <a:pt x="4345" y="5245"/>
                  </a:cubicBezTo>
                  <a:lnTo>
                    <a:pt x="4221" y="4498"/>
                  </a:lnTo>
                  <a:lnTo>
                    <a:pt x="4939" y="4738"/>
                  </a:lnTo>
                  <a:cubicBezTo>
                    <a:pt x="4958" y="4744"/>
                    <a:pt x="4978" y="4747"/>
                    <a:pt x="4998" y="4747"/>
                  </a:cubicBezTo>
                  <a:cubicBezTo>
                    <a:pt x="5066" y="4747"/>
                    <a:pt x="5131" y="4711"/>
                    <a:pt x="5168" y="4652"/>
                  </a:cubicBezTo>
                  <a:lnTo>
                    <a:pt x="5551" y="3982"/>
                  </a:lnTo>
                  <a:cubicBezTo>
                    <a:pt x="5599" y="3905"/>
                    <a:pt x="5580" y="3800"/>
                    <a:pt x="5513" y="3742"/>
                  </a:cubicBezTo>
                  <a:lnTo>
                    <a:pt x="4948" y="3245"/>
                  </a:lnTo>
                  <a:lnTo>
                    <a:pt x="5657" y="2967"/>
                  </a:lnTo>
                  <a:cubicBezTo>
                    <a:pt x="5752" y="2948"/>
                    <a:pt x="5829" y="2852"/>
                    <a:pt x="5810" y="2747"/>
                  </a:cubicBezTo>
                  <a:lnTo>
                    <a:pt x="5676" y="1991"/>
                  </a:lnTo>
                  <a:cubicBezTo>
                    <a:pt x="5657" y="1905"/>
                    <a:pt x="5580" y="1838"/>
                    <a:pt x="5494" y="1828"/>
                  </a:cubicBezTo>
                  <a:lnTo>
                    <a:pt x="4738" y="1819"/>
                  </a:lnTo>
                  <a:lnTo>
                    <a:pt x="5101" y="1149"/>
                  </a:lnTo>
                  <a:cubicBezTo>
                    <a:pt x="5140" y="1072"/>
                    <a:pt x="5121" y="977"/>
                    <a:pt x="5054" y="910"/>
                  </a:cubicBezTo>
                  <a:lnTo>
                    <a:pt x="4460" y="421"/>
                  </a:lnTo>
                  <a:cubicBezTo>
                    <a:pt x="4427" y="393"/>
                    <a:pt x="4386" y="378"/>
                    <a:pt x="4344" y="378"/>
                  </a:cubicBezTo>
                  <a:cubicBezTo>
                    <a:pt x="4302" y="378"/>
                    <a:pt x="4259" y="393"/>
                    <a:pt x="4221" y="421"/>
                  </a:cubicBezTo>
                  <a:lnTo>
                    <a:pt x="3637" y="890"/>
                  </a:lnTo>
                  <a:lnTo>
                    <a:pt x="3484" y="154"/>
                  </a:lnTo>
                  <a:cubicBezTo>
                    <a:pt x="3465" y="58"/>
                    <a:pt x="3388" y="0"/>
                    <a:pt x="3302"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5" name="Google Shape;9725;p97"/>
            <p:cNvSpPr/>
            <p:nvPr/>
          </p:nvSpPr>
          <p:spPr>
            <a:xfrm>
              <a:off x="4238408" y="4472250"/>
              <a:ext cx="18119" cy="23135"/>
            </a:xfrm>
            <a:custGeom>
              <a:rect b="b" l="l" r="r" t="t"/>
              <a:pathLst>
                <a:path extrusionOk="0" h="881" w="690">
                  <a:moveTo>
                    <a:pt x="278" y="0"/>
                  </a:moveTo>
                  <a:cubicBezTo>
                    <a:pt x="192" y="0"/>
                    <a:pt x="106" y="58"/>
                    <a:pt x="87" y="154"/>
                  </a:cubicBezTo>
                  <a:lnTo>
                    <a:pt x="1" y="613"/>
                  </a:lnTo>
                  <a:lnTo>
                    <a:pt x="355" y="881"/>
                  </a:lnTo>
                  <a:lnTo>
                    <a:pt x="499" y="154"/>
                  </a:lnTo>
                  <a:cubicBezTo>
                    <a:pt x="518" y="58"/>
                    <a:pt x="594" y="0"/>
                    <a:pt x="69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6" name="Google Shape;9726;p97"/>
            <p:cNvSpPr/>
            <p:nvPr/>
          </p:nvSpPr>
          <p:spPr>
            <a:xfrm>
              <a:off x="4217321" y="4590105"/>
              <a:ext cx="28151" cy="32484"/>
            </a:xfrm>
            <a:custGeom>
              <a:rect b="b" l="l" r="r" t="t"/>
              <a:pathLst>
                <a:path extrusionOk="0" h="1237" w="1072">
                  <a:moveTo>
                    <a:pt x="536" y="1"/>
                  </a:moveTo>
                  <a:lnTo>
                    <a:pt x="105" y="144"/>
                  </a:lnTo>
                  <a:lnTo>
                    <a:pt x="10" y="747"/>
                  </a:lnTo>
                  <a:cubicBezTo>
                    <a:pt x="0" y="843"/>
                    <a:pt x="48" y="929"/>
                    <a:pt x="134" y="958"/>
                  </a:cubicBezTo>
                  <a:lnTo>
                    <a:pt x="852" y="1226"/>
                  </a:lnTo>
                  <a:cubicBezTo>
                    <a:pt x="872" y="1233"/>
                    <a:pt x="893" y="1237"/>
                    <a:pt x="915" y="1237"/>
                  </a:cubicBezTo>
                  <a:cubicBezTo>
                    <a:pt x="975" y="1237"/>
                    <a:pt x="1037" y="1208"/>
                    <a:pt x="1072" y="1159"/>
                  </a:cubicBezTo>
                  <a:lnTo>
                    <a:pt x="536" y="958"/>
                  </a:lnTo>
                  <a:cubicBezTo>
                    <a:pt x="450" y="929"/>
                    <a:pt x="402" y="833"/>
                    <a:pt x="412" y="747"/>
                  </a:cubicBezTo>
                  <a:lnTo>
                    <a:pt x="53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7" name="Google Shape;9727;p97"/>
            <p:cNvSpPr/>
            <p:nvPr/>
          </p:nvSpPr>
          <p:spPr>
            <a:xfrm>
              <a:off x="4179349" y="4482412"/>
              <a:ext cx="44274" cy="114520"/>
            </a:xfrm>
            <a:custGeom>
              <a:rect b="b" l="l" r="r" t="t"/>
              <a:pathLst>
                <a:path extrusionOk="0" h="4361" w="1686">
                  <a:moveTo>
                    <a:pt x="1483" y="1"/>
                  </a:moveTo>
                  <a:cubicBezTo>
                    <a:pt x="1441" y="1"/>
                    <a:pt x="1398" y="15"/>
                    <a:pt x="1360" y="44"/>
                  </a:cubicBezTo>
                  <a:lnTo>
                    <a:pt x="776" y="532"/>
                  </a:lnTo>
                  <a:cubicBezTo>
                    <a:pt x="709" y="590"/>
                    <a:pt x="690" y="695"/>
                    <a:pt x="728" y="771"/>
                  </a:cubicBezTo>
                  <a:lnTo>
                    <a:pt x="1092" y="1432"/>
                  </a:lnTo>
                  <a:lnTo>
                    <a:pt x="336" y="1451"/>
                  </a:lnTo>
                  <a:cubicBezTo>
                    <a:pt x="240" y="1451"/>
                    <a:pt x="164" y="1518"/>
                    <a:pt x="144" y="1614"/>
                  </a:cubicBezTo>
                  <a:lnTo>
                    <a:pt x="10" y="2370"/>
                  </a:lnTo>
                  <a:cubicBezTo>
                    <a:pt x="1" y="2456"/>
                    <a:pt x="49" y="2542"/>
                    <a:pt x="135" y="2580"/>
                  </a:cubicBezTo>
                  <a:lnTo>
                    <a:pt x="834" y="2858"/>
                  </a:lnTo>
                  <a:lnTo>
                    <a:pt x="269" y="3355"/>
                  </a:lnTo>
                  <a:cubicBezTo>
                    <a:pt x="202" y="3413"/>
                    <a:pt x="183" y="3508"/>
                    <a:pt x="231" y="3595"/>
                  </a:cubicBezTo>
                  <a:lnTo>
                    <a:pt x="613" y="4265"/>
                  </a:lnTo>
                  <a:cubicBezTo>
                    <a:pt x="643" y="4324"/>
                    <a:pt x="707" y="4360"/>
                    <a:pt x="775" y="4360"/>
                  </a:cubicBezTo>
                  <a:cubicBezTo>
                    <a:pt x="794" y="4360"/>
                    <a:pt x="814" y="4357"/>
                    <a:pt x="834" y="4351"/>
                  </a:cubicBezTo>
                  <a:lnTo>
                    <a:pt x="1034" y="4284"/>
                  </a:lnTo>
                  <a:lnTo>
                    <a:pt x="1025" y="4265"/>
                  </a:lnTo>
                  <a:lnTo>
                    <a:pt x="642" y="3595"/>
                  </a:lnTo>
                  <a:cubicBezTo>
                    <a:pt x="594" y="3518"/>
                    <a:pt x="613" y="3413"/>
                    <a:pt x="680" y="3355"/>
                  </a:cubicBezTo>
                  <a:lnTo>
                    <a:pt x="1245" y="2858"/>
                  </a:lnTo>
                  <a:lnTo>
                    <a:pt x="537" y="2580"/>
                  </a:lnTo>
                  <a:cubicBezTo>
                    <a:pt x="460" y="2551"/>
                    <a:pt x="403" y="2456"/>
                    <a:pt x="422" y="2370"/>
                  </a:cubicBezTo>
                  <a:lnTo>
                    <a:pt x="556" y="1614"/>
                  </a:lnTo>
                  <a:cubicBezTo>
                    <a:pt x="575" y="1527"/>
                    <a:pt x="652" y="1460"/>
                    <a:pt x="738" y="1451"/>
                  </a:cubicBezTo>
                  <a:lnTo>
                    <a:pt x="1494" y="1441"/>
                  </a:lnTo>
                  <a:lnTo>
                    <a:pt x="1140" y="771"/>
                  </a:lnTo>
                  <a:cubicBezTo>
                    <a:pt x="1092" y="695"/>
                    <a:pt x="1111" y="599"/>
                    <a:pt x="1178" y="532"/>
                  </a:cubicBezTo>
                  <a:lnTo>
                    <a:pt x="1685" y="111"/>
                  </a:lnTo>
                  <a:lnTo>
                    <a:pt x="1599" y="44"/>
                  </a:lnTo>
                  <a:cubicBezTo>
                    <a:pt x="1566" y="15"/>
                    <a:pt x="1525" y="1"/>
                    <a:pt x="1483"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28" name="Google Shape;9728;p97"/>
            <p:cNvSpPr/>
            <p:nvPr/>
          </p:nvSpPr>
          <p:spPr>
            <a:xfrm>
              <a:off x="4208760" y="4511955"/>
              <a:ext cx="82456" cy="70639"/>
            </a:xfrm>
            <a:custGeom>
              <a:rect b="b" l="l" r="r" t="t"/>
              <a:pathLst>
                <a:path extrusionOk="0" h="2690" w="3140">
                  <a:moveTo>
                    <a:pt x="1790" y="585"/>
                  </a:moveTo>
                  <a:cubicBezTo>
                    <a:pt x="2185" y="585"/>
                    <a:pt x="2565" y="894"/>
                    <a:pt x="2565" y="1359"/>
                  </a:cubicBezTo>
                  <a:cubicBezTo>
                    <a:pt x="2565" y="1781"/>
                    <a:pt x="2221" y="2125"/>
                    <a:pt x="1800" y="2125"/>
                  </a:cubicBezTo>
                  <a:cubicBezTo>
                    <a:pt x="1111" y="2125"/>
                    <a:pt x="766" y="1302"/>
                    <a:pt x="1254" y="814"/>
                  </a:cubicBezTo>
                  <a:cubicBezTo>
                    <a:pt x="1409" y="656"/>
                    <a:pt x="1601" y="585"/>
                    <a:pt x="1790" y="585"/>
                  </a:cubicBezTo>
                  <a:close/>
                  <a:moveTo>
                    <a:pt x="1800" y="0"/>
                  </a:moveTo>
                  <a:cubicBezTo>
                    <a:pt x="594" y="0"/>
                    <a:pt x="1" y="1446"/>
                    <a:pt x="843" y="2297"/>
                  </a:cubicBezTo>
                  <a:cubicBezTo>
                    <a:pt x="1117" y="2568"/>
                    <a:pt x="1453" y="2690"/>
                    <a:pt x="1782" y="2690"/>
                  </a:cubicBezTo>
                  <a:cubicBezTo>
                    <a:pt x="2475" y="2690"/>
                    <a:pt x="3140" y="2151"/>
                    <a:pt x="3140" y="1340"/>
                  </a:cubicBezTo>
                  <a:cubicBezTo>
                    <a:pt x="3140" y="594"/>
                    <a:pt x="2537" y="0"/>
                    <a:pt x="1800"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729" name="Google Shape;9729;p97"/>
          <p:cNvSpPr/>
          <p:nvPr/>
        </p:nvSpPr>
        <p:spPr>
          <a:xfrm>
            <a:off x="3686065" y="1808828"/>
            <a:ext cx="48528" cy="24159"/>
          </a:xfrm>
          <a:custGeom>
            <a:rect b="b" l="l" r="r" t="t"/>
            <a:pathLst>
              <a:path extrusionOk="0" h="920" w="1848">
                <a:moveTo>
                  <a:pt x="700" y="1"/>
                </a:moveTo>
                <a:cubicBezTo>
                  <a:pt x="317" y="1"/>
                  <a:pt x="10" y="307"/>
                  <a:pt x="10" y="690"/>
                </a:cubicBezTo>
                <a:lnTo>
                  <a:pt x="1" y="690"/>
                </a:lnTo>
                <a:cubicBezTo>
                  <a:pt x="1" y="690"/>
                  <a:pt x="700" y="919"/>
                  <a:pt x="1848" y="919"/>
                </a:cubicBezTo>
                <a:lnTo>
                  <a:pt x="1848" y="690"/>
                </a:lnTo>
                <a:cubicBezTo>
                  <a:pt x="1848" y="307"/>
                  <a:pt x="154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0" name="Google Shape;9730;p97"/>
          <p:cNvSpPr/>
          <p:nvPr/>
        </p:nvSpPr>
        <p:spPr>
          <a:xfrm>
            <a:off x="3686065" y="1808828"/>
            <a:ext cx="33455" cy="21901"/>
          </a:xfrm>
          <a:custGeom>
            <a:rect b="b" l="l" r="r" t="t"/>
            <a:pathLst>
              <a:path extrusionOk="0" h="834" w="1274">
                <a:moveTo>
                  <a:pt x="690" y="1"/>
                </a:moveTo>
                <a:cubicBezTo>
                  <a:pt x="307" y="1"/>
                  <a:pt x="1" y="307"/>
                  <a:pt x="1" y="690"/>
                </a:cubicBezTo>
                <a:cubicBezTo>
                  <a:pt x="221" y="757"/>
                  <a:pt x="460" y="805"/>
                  <a:pt x="690" y="833"/>
                </a:cubicBezTo>
                <a:lnTo>
                  <a:pt x="690" y="690"/>
                </a:lnTo>
                <a:lnTo>
                  <a:pt x="700" y="690"/>
                </a:lnTo>
                <a:cubicBezTo>
                  <a:pt x="700" y="355"/>
                  <a:pt x="939" y="68"/>
                  <a:pt x="1274" y="10"/>
                </a:cubicBezTo>
                <a:cubicBezTo>
                  <a:pt x="1235" y="1"/>
                  <a:pt x="1188"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731" name="Google Shape;9731;p97"/>
          <p:cNvGrpSpPr/>
          <p:nvPr/>
        </p:nvGrpSpPr>
        <p:grpSpPr>
          <a:xfrm>
            <a:off x="3559151" y="1808828"/>
            <a:ext cx="302358" cy="374993"/>
            <a:chOff x="3573426" y="1965628"/>
            <a:chExt cx="302358" cy="374993"/>
          </a:xfrm>
        </p:grpSpPr>
        <p:sp>
          <p:nvSpPr>
            <p:cNvPr id="9732" name="Google Shape;9732;p97"/>
            <p:cNvSpPr/>
            <p:nvPr/>
          </p:nvSpPr>
          <p:spPr>
            <a:xfrm>
              <a:off x="3688287" y="2013894"/>
              <a:ext cx="72661" cy="60582"/>
            </a:xfrm>
            <a:custGeom>
              <a:rect b="b" l="l" r="r" t="t"/>
              <a:pathLst>
                <a:path extrusionOk="0" h="2307" w="2767">
                  <a:moveTo>
                    <a:pt x="929" y="0"/>
                  </a:moveTo>
                  <a:lnTo>
                    <a:pt x="929" y="460"/>
                  </a:lnTo>
                  <a:cubicBezTo>
                    <a:pt x="929" y="546"/>
                    <a:pt x="871" y="632"/>
                    <a:pt x="795" y="670"/>
                  </a:cubicBezTo>
                  <a:lnTo>
                    <a:pt x="259" y="938"/>
                  </a:lnTo>
                  <a:cubicBezTo>
                    <a:pt x="106" y="1015"/>
                    <a:pt x="1" y="1177"/>
                    <a:pt x="1" y="1350"/>
                  </a:cubicBezTo>
                  <a:lnTo>
                    <a:pt x="1" y="2307"/>
                  </a:lnTo>
                  <a:lnTo>
                    <a:pt x="2766" y="2307"/>
                  </a:lnTo>
                  <a:lnTo>
                    <a:pt x="2766" y="1350"/>
                  </a:lnTo>
                  <a:cubicBezTo>
                    <a:pt x="2766" y="1177"/>
                    <a:pt x="2671" y="1015"/>
                    <a:pt x="2508" y="938"/>
                  </a:cubicBezTo>
                  <a:lnTo>
                    <a:pt x="1972" y="670"/>
                  </a:lnTo>
                  <a:cubicBezTo>
                    <a:pt x="1895" y="632"/>
                    <a:pt x="1848" y="546"/>
                    <a:pt x="1848" y="460"/>
                  </a:cubicBezTo>
                  <a:lnTo>
                    <a:pt x="184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3" name="Google Shape;9733;p97"/>
            <p:cNvSpPr/>
            <p:nvPr/>
          </p:nvSpPr>
          <p:spPr>
            <a:xfrm>
              <a:off x="3711422" y="2013894"/>
              <a:ext cx="26391" cy="18251"/>
            </a:xfrm>
            <a:custGeom>
              <a:rect b="b" l="l" r="r" t="t"/>
              <a:pathLst>
                <a:path extrusionOk="0" h="695" w="1005">
                  <a:moveTo>
                    <a:pt x="48" y="0"/>
                  </a:moveTo>
                  <a:lnTo>
                    <a:pt x="48" y="460"/>
                  </a:lnTo>
                  <a:cubicBezTo>
                    <a:pt x="38" y="507"/>
                    <a:pt x="29" y="555"/>
                    <a:pt x="0" y="594"/>
                  </a:cubicBezTo>
                  <a:cubicBezTo>
                    <a:pt x="163" y="661"/>
                    <a:pt x="335" y="694"/>
                    <a:pt x="506" y="694"/>
                  </a:cubicBezTo>
                  <a:cubicBezTo>
                    <a:pt x="677" y="694"/>
                    <a:pt x="847" y="661"/>
                    <a:pt x="1005" y="594"/>
                  </a:cubicBezTo>
                  <a:cubicBezTo>
                    <a:pt x="976" y="555"/>
                    <a:pt x="967" y="507"/>
                    <a:pt x="967" y="460"/>
                  </a:cubicBezTo>
                  <a:lnTo>
                    <a:pt x="967"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4" name="Google Shape;9734;p97"/>
            <p:cNvSpPr/>
            <p:nvPr/>
          </p:nvSpPr>
          <p:spPr>
            <a:xfrm>
              <a:off x="3688287" y="2032985"/>
              <a:ext cx="72661" cy="41491"/>
            </a:xfrm>
            <a:custGeom>
              <a:rect b="b" l="l" r="r" t="t"/>
              <a:pathLst>
                <a:path extrusionOk="0" h="1580" w="2767">
                  <a:moveTo>
                    <a:pt x="680" y="1"/>
                  </a:moveTo>
                  <a:lnTo>
                    <a:pt x="259" y="211"/>
                  </a:lnTo>
                  <a:cubicBezTo>
                    <a:pt x="106" y="288"/>
                    <a:pt x="1" y="450"/>
                    <a:pt x="1" y="623"/>
                  </a:cubicBezTo>
                  <a:lnTo>
                    <a:pt x="1" y="1580"/>
                  </a:lnTo>
                  <a:lnTo>
                    <a:pt x="2766" y="1580"/>
                  </a:lnTo>
                  <a:lnTo>
                    <a:pt x="2766" y="623"/>
                  </a:lnTo>
                  <a:cubicBezTo>
                    <a:pt x="2766" y="450"/>
                    <a:pt x="2671" y="288"/>
                    <a:pt x="2508" y="211"/>
                  </a:cubicBezTo>
                  <a:lnTo>
                    <a:pt x="2096" y="1"/>
                  </a:lnTo>
                  <a:cubicBezTo>
                    <a:pt x="1910" y="225"/>
                    <a:pt x="1647" y="338"/>
                    <a:pt x="1385" y="338"/>
                  </a:cubicBezTo>
                  <a:cubicBezTo>
                    <a:pt x="1123" y="338"/>
                    <a:pt x="862" y="225"/>
                    <a:pt x="68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5" name="Google Shape;9735;p97"/>
            <p:cNvSpPr/>
            <p:nvPr/>
          </p:nvSpPr>
          <p:spPr>
            <a:xfrm>
              <a:off x="3688287" y="2043804"/>
              <a:ext cx="18119" cy="30672"/>
            </a:xfrm>
            <a:custGeom>
              <a:rect b="b" l="l" r="r" t="t"/>
              <a:pathLst>
                <a:path extrusionOk="0" h="1168" w="690">
                  <a:moveTo>
                    <a:pt x="58" y="0"/>
                  </a:moveTo>
                  <a:cubicBezTo>
                    <a:pt x="20" y="57"/>
                    <a:pt x="1" y="134"/>
                    <a:pt x="1" y="211"/>
                  </a:cubicBezTo>
                  <a:lnTo>
                    <a:pt x="1" y="1168"/>
                  </a:lnTo>
                  <a:lnTo>
                    <a:pt x="690" y="1168"/>
                  </a:lnTo>
                  <a:lnTo>
                    <a:pt x="690" y="708"/>
                  </a:lnTo>
                  <a:cubicBezTo>
                    <a:pt x="690" y="555"/>
                    <a:pt x="623" y="421"/>
                    <a:pt x="508" y="335"/>
                  </a:cubicBezTo>
                  <a:lnTo>
                    <a:pt x="58" y="0"/>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6" name="Google Shape;9736;p97"/>
            <p:cNvSpPr/>
            <p:nvPr/>
          </p:nvSpPr>
          <p:spPr>
            <a:xfrm>
              <a:off x="3742829" y="2043804"/>
              <a:ext cx="18119" cy="30672"/>
            </a:xfrm>
            <a:custGeom>
              <a:rect b="b" l="l" r="r" t="t"/>
              <a:pathLst>
                <a:path extrusionOk="0" h="1168" w="690">
                  <a:moveTo>
                    <a:pt x="632" y="0"/>
                  </a:moveTo>
                  <a:lnTo>
                    <a:pt x="182" y="335"/>
                  </a:lnTo>
                  <a:cubicBezTo>
                    <a:pt x="67" y="421"/>
                    <a:pt x="0" y="555"/>
                    <a:pt x="0" y="708"/>
                  </a:cubicBezTo>
                  <a:lnTo>
                    <a:pt x="0" y="1168"/>
                  </a:lnTo>
                  <a:lnTo>
                    <a:pt x="689" y="1168"/>
                  </a:lnTo>
                  <a:lnTo>
                    <a:pt x="689" y="211"/>
                  </a:lnTo>
                  <a:cubicBezTo>
                    <a:pt x="689" y="134"/>
                    <a:pt x="670" y="57"/>
                    <a:pt x="632"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7" name="Google Shape;9737;p97"/>
            <p:cNvSpPr/>
            <p:nvPr/>
          </p:nvSpPr>
          <p:spPr>
            <a:xfrm>
              <a:off x="3700340" y="1965628"/>
              <a:ext cx="48528" cy="54306"/>
            </a:xfrm>
            <a:custGeom>
              <a:rect b="b" l="l" r="r" t="t"/>
              <a:pathLst>
                <a:path extrusionOk="0" h="2068" w="1848">
                  <a:moveTo>
                    <a:pt x="690" y="1"/>
                  </a:moveTo>
                  <a:cubicBezTo>
                    <a:pt x="317" y="1"/>
                    <a:pt x="1" y="307"/>
                    <a:pt x="1" y="690"/>
                  </a:cubicBezTo>
                  <a:lnTo>
                    <a:pt x="1" y="1149"/>
                  </a:lnTo>
                  <a:cubicBezTo>
                    <a:pt x="1" y="1656"/>
                    <a:pt x="412" y="2068"/>
                    <a:pt x="929" y="2068"/>
                  </a:cubicBezTo>
                  <a:cubicBezTo>
                    <a:pt x="1436" y="2068"/>
                    <a:pt x="1848" y="1656"/>
                    <a:pt x="1848" y="1149"/>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8" name="Google Shape;9738;p97"/>
            <p:cNvSpPr/>
            <p:nvPr/>
          </p:nvSpPr>
          <p:spPr>
            <a:xfrm>
              <a:off x="3700156" y="1965628"/>
              <a:ext cx="33639" cy="54621"/>
            </a:xfrm>
            <a:custGeom>
              <a:rect b="b" l="l" r="r" t="t"/>
              <a:pathLst>
                <a:path extrusionOk="0" h="2080" w="1281">
                  <a:moveTo>
                    <a:pt x="697" y="1"/>
                  </a:moveTo>
                  <a:cubicBezTo>
                    <a:pt x="314" y="1"/>
                    <a:pt x="8" y="307"/>
                    <a:pt x="8" y="690"/>
                  </a:cubicBezTo>
                  <a:lnTo>
                    <a:pt x="8" y="1149"/>
                  </a:lnTo>
                  <a:cubicBezTo>
                    <a:pt x="0" y="1683"/>
                    <a:pt x="437" y="2080"/>
                    <a:pt x="929" y="2080"/>
                  </a:cubicBezTo>
                  <a:cubicBezTo>
                    <a:pt x="1045" y="2080"/>
                    <a:pt x="1164" y="2058"/>
                    <a:pt x="1281" y="2010"/>
                  </a:cubicBezTo>
                  <a:cubicBezTo>
                    <a:pt x="927" y="1867"/>
                    <a:pt x="697" y="1522"/>
                    <a:pt x="707" y="1149"/>
                  </a:cubicBezTo>
                  <a:lnTo>
                    <a:pt x="707" y="690"/>
                  </a:lnTo>
                  <a:cubicBezTo>
                    <a:pt x="707" y="355"/>
                    <a:pt x="946" y="68"/>
                    <a:pt x="1281" y="10"/>
                  </a:cubicBezTo>
                  <a:cubicBezTo>
                    <a:pt x="1242" y="1"/>
                    <a:pt x="1195" y="1"/>
                    <a:pt x="1156"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39" name="Google Shape;9739;p97"/>
            <p:cNvSpPr/>
            <p:nvPr/>
          </p:nvSpPr>
          <p:spPr>
            <a:xfrm>
              <a:off x="3682247" y="2086502"/>
              <a:ext cx="84741" cy="145060"/>
            </a:xfrm>
            <a:custGeom>
              <a:rect b="b" l="l" r="r" t="t"/>
              <a:pathLst>
                <a:path extrusionOk="0" h="5524" w="3227">
                  <a:moveTo>
                    <a:pt x="1" y="1"/>
                  </a:moveTo>
                  <a:lnTo>
                    <a:pt x="1" y="5523"/>
                  </a:lnTo>
                  <a:lnTo>
                    <a:pt x="3226" y="5523"/>
                  </a:lnTo>
                  <a:lnTo>
                    <a:pt x="3226"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0" name="Google Shape;9740;p97"/>
            <p:cNvSpPr/>
            <p:nvPr/>
          </p:nvSpPr>
          <p:spPr>
            <a:xfrm>
              <a:off x="3682247" y="2170955"/>
              <a:ext cx="84741" cy="60608"/>
            </a:xfrm>
            <a:custGeom>
              <a:rect b="b" l="l" r="r" t="t"/>
              <a:pathLst>
                <a:path extrusionOk="0" h="2308" w="3227">
                  <a:moveTo>
                    <a:pt x="1" y="1"/>
                  </a:moveTo>
                  <a:lnTo>
                    <a:pt x="1" y="2307"/>
                  </a:lnTo>
                  <a:lnTo>
                    <a:pt x="3226" y="2307"/>
                  </a:lnTo>
                  <a:lnTo>
                    <a:pt x="3226"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1" name="Google Shape;9741;p97"/>
            <p:cNvSpPr/>
            <p:nvPr/>
          </p:nvSpPr>
          <p:spPr>
            <a:xfrm>
              <a:off x="3754882"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2" name="Google Shape;9742;p97"/>
            <p:cNvSpPr/>
            <p:nvPr/>
          </p:nvSpPr>
          <p:spPr>
            <a:xfrm>
              <a:off x="3754646"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59" y="2470"/>
                    <a:pt x="459" y="2699"/>
                  </a:cubicBezTo>
                  <a:lnTo>
                    <a:pt x="459"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3" name="Google Shape;9743;p97"/>
            <p:cNvSpPr/>
            <p:nvPr/>
          </p:nvSpPr>
          <p:spPr>
            <a:xfrm>
              <a:off x="3754882"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4" name="Google Shape;9744;p97"/>
            <p:cNvSpPr/>
            <p:nvPr/>
          </p:nvSpPr>
          <p:spPr>
            <a:xfrm>
              <a:off x="3754882"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5" name="Google Shape;9745;p97"/>
            <p:cNvSpPr/>
            <p:nvPr/>
          </p:nvSpPr>
          <p:spPr>
            <a:xfrm>
              <a:off x="3736789" y="2219457"/>
              <a:ext cx="84715" cy="96794"/>
            </a:xfrm>
            <a:custGeom>
              <a:rect b="b" l="l" r="r" t="t"/>
              <a:pathLst>
                <a:path extrusionOk="0" h="3686" w="3226">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26" y="3580"/>
                    <a:pt x="3226" y="3456"/>
                  </a:cubicBezTo>
                  <a:lnTo>
                    <a:pt x="3226" y="929"/>
                  </a:lnTo>
                  <a:cubicBezTo>
                    <a:pt x="3226" y="642"/>
                    <a:pt x="305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6" name="Google Shape;9746;p97"/>
            <p:cNvSpPr/>
            <p:nvPr/>
          </p:nvSpPr>
          <p:spPr>
            <a:xfrm>
              <a:off x="3736789" y="2233296"/>
              <a:ext cx="18119" cy="82955"/>
            </a:xfrm>
            <a:custGeom>
              <a:rect b="b" l="l" r="r" t="t"/>
              <a:pathLst>
                <a:path extrusionOk="0" h="3159" w="690">
                  <a:moveTo>
                    <a:pt x="135" y="0"/>
                  </a:moveTo>
                  <a:cubicBezTo>
                    <a:pt x="48"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7" name="Google Shape;9747;p97"/>
            <p:cNvSpPr/>
            <p:nvPr/>
          </p:nvSpPr>
          <p:spPr>
            <a:xfrm>
              <a:off x="3803148" y="2233296"/>
              <a:ext cx="18119" cy="82955"/>
            </a:xfrm>
            <a:custGeom>
              <a:rect b="b" l="l" r="r" t="t"/>
              <a:pathLst>
                <a:path extrusionOk="0" h="3159" w="690">
                  <a:moveTo>
                    <a:pt x="555" y="0"/>
                  </a:moveTo>
                  <a:lnTo>
                    <a:pt x="18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8" name="Google Shape;9748;p97"/>
            <p:cNvSpPr/>
            <p:nvPr/>
          </p:nvSpPr>
          <p:spPr>
            <a:xfrm>
              <a:off x="3646061" y="2153124"/>
              <a:ext cx="48292" cy="72635"/>
            </a:xfrm>
            <a:custGeom>
              <a:rect b="b" l="l" r="r" t="t"/>
              <a:pathLst>
                <a:path extrusionOk="0" h="2766" w="1839">
                  <a:moveTo>
                    <a:pt x="690" y="0"/>
                  </a:moveTo>
                  <a:cubicBezTo>
                    <a:pt x="307" y="0"/>
                    <a:pt x="1" y="306"/>
                    <a:pt x="1" y="689"/>
                  </a:cubicBezTo>
                  <a:lnTo>
                    <a:pt x="1" y="1445"/>
                  </a:lnTo>
                  <a:cubicBezTo>
                    <a:pt x="10" y="1675"/>
                    <a:pt x="87" y="1885"/>
                    <a:pt x="230" y="2067"/>
                  </a:cubicBezTo>
                  <a:cubicBezTo>
                    <a:pt x="374" y="2240"/>
                    <a:pt x="460" y="2460"/>
                    <a:pt x="460" y="2689"/>
                  </a:cubicBezTo>
                  <a:lnTo>
                    <a:pt x="460" y="2766"/>
                  </a:lnTo>
                  <a:lnTo>
                    <a:pt x="1379" y="2766"/>
                  </a:lnTo>
                  <a:lnTo>
                    <a:pt x="1379" y="2632"/>
                  </a:lnTo>
                  <a:cubicBezTo>
                    <a:pt x="1379" y="2441"/>
                    <a:pt x="1446" y="2259"/>
                    <a:pt x="1570" y="2125"/>
                  </a:cubicBezTo>
                  <a:lnTo>
                    <a:pt x="1656" y="2019"/>
                  </a:lnTo>
                  <a:cubicBezTo>
                    <a:pt x="1771" y="1876"/>
                    <a:pt x="1829" y="1694"/>
                    <a:pt x="1838" y="1512"/>
                  </a:cubicBezTo>
                  <a:lnTo>
                    <a:pt x="1838" y="689"/>
                  </a:lnTo>
                  <a:cubicBezTo>
                    <a:pt x="1838" y="306"/>
                    <a:pt x="1532" y="0"/>
                    <a:pt x="1149"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49" name="Google Shape;9749;p97"/>
            <p:cNvSpPr/>
            <p:nvPr/>
          </p:nvSpPr>
          <p:spPr>
            <a:xfrm>
              <a:off x="3645824" y="2152862"/>
              <a:ext cx="27415" cy="72898"/>
            </a:xfrm>
            <a:custGeom>
              <a:rect b="b" l="l" r="r" t="t"/>
              <a:pathLst>
                <a:path extrusionOk="0" h="2776" w="1044">
                  <a:moveTo>
                    <a:pt x="699" y="1"/>
                  </a:moveTo>
                  <a:cubicBezTo>
                    <a:pt x="316" y="1"/>
                    <a:pt x="0" y="316"/>
                    <a:pt x="0" y="699"/>
                  </a:cubicBezTo>
                  <a:lnTo>
                    <a:pt x="0" y="1455"/>
                  </a:lnTo>
                  <a:cubicBezTo>
                    <a:pt x="19" y="1685"/>
                    <a:pt x="96" y="1895"/>
                    <a:pt x="230" y="2077"/>
                  </a:cubicBezTo>
                  <a:cubicBezTo>
                    <a:pt x="383" y="2250"/>
                    <a:pt x="460" y="2470"/>
                    <a:pt x="460" y="2699"/>
                  </a:cubicBezTo>
                  <a:lnTo>
                    <a:pt x="460" y="2776"/>
                  </a:lnTo>
                  <a:lnTo>
                    <a:pt x="928" y="2776"/>
                  </a:lnTo>
                  <a:lnTo>
                    <a:pt x="928" y="2699"/>
                  </a:lnTo>
                  <a:cubicBezTo>
                    <a:pt x="928" y="2489"/>
                    <a:pt x="890" y="2278"/>
                    <a:pt x="814" y="2077"/>
                  </a:cubicBezTo>
                  <a:cubicBezTo>
                    <a:pt x="737" y="1876"/>
                    <a:pt x="699" y="1666"/>
                    <a:pt x="699" y="1455"/>
                  </a:cubicBezTo>
                  <a:lnTo>
                    <a:pt x="699" y="699"/>
                  </a:lnTo>
                  <a:cubicBezTo>
                    <a:pt x="699" y="316"/>
                    <a:pt x="852" y="1"/>
                    <a:pt x="10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0" name="Google Shape;9750;p97"/>
            <p:cNvSpPr/>
            <p:nvPr/>
          </p:nvSpPr>
          <p:spPr>
            <a:xfrm>
              <a:off x="3646061" y="2152862"/>
              <a:ext cx="48292" cy="54568"/>
            </a:xfrm>
            <a:custGeom>
              <a:rect b="b" l="l" r="r" t="t"/>
              <a:pathLst>
                <a:path extrusionOk="0" h="2078" w="1839">
                  <a:moveTo>
                    <a:pt x="690" y="1"/>
                  </a:moveTo>
                  <a:cubicBezTo>
                    <a:pt x="307" y="1"/>
                    <a:pt x="1" y="316"/>
                    <a:pt x="1" y="699"/>
                  </a:cubicBezTo>
                  <a:lnTo>
                    <a:pt x="1" y="1159"/>
                  </a:lnTo>
                  <a:cubicBezTo>
                    <a:pt x="1" y="1666"/>
                    <a:pt x="412" y="2077"/>
                    <a:pt x="919" y="2077"/>
                  </a:cubicBezTo>
                  <a:cubicBezTo>
                    <a:pt x="1427" y="2077"/>
                    <a:pt x="1838" y="1666"/>
                    <a:pt x="1838" y="1159"/>
                  </a:cubicBezTo>
                  <a:lnTo>
                    <a:pt x="1838" y="699"/>
                  </a:lnTo>
                  <a:cubicBezTo>
                    <a:pt x="1838" y="316"/>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1" name="Google Shape;9751;p97"/>
            <p:cNvSpPr/>
            <p:nvPr/>
          </p:nvSpPr>
          <p:spPr>
            <a:xfrm>
              <a:off x="3646061" y="2152862"/>
              <a:ext cx="27179" cy="54306"/>
            </a:xfrm>
            <a:custGeom>
              <a:rect b="b" l="l" r="r" t="t"/>
              <a:pathLst>
                <a:path extrusionOk="0" h="2068" w="1035">
                  <a:moveTo>
                    <a:pt x="690" y="1"/>
                  </a:moveTo>
                  <a:cubicBezTo>
                    <a:pt x="307" y="1"/>
                    <a:pt x="1" y="316"/>
                    <a:pt x="1" y="699"/>
                  </a:cubicBezTo>
                  <a:lnTo>
                    <a:pt x="1" y="1159"/>
                  </a:lnTo>
                  <a:cubicBezTo>
                    <a:pt x="1" y="1618"/>
                    <a:pt x="345" y="2010"/>
                    <a:pt x="805" y="2068"/>
                  </a:cubicBezTo>
                  <a:cubicBezTo>
                    <a:pt x="728" y="1867"/>
                    <a:pt x="690" y="1666"/>
                    <a:pt x="690" y="1455"/>
                  </a:cubicBezTo>
                  <a:lnTo>
                    <a:pt x="690" y="699"/>
                  </a:lnTo>
                  <a:cubicBezTo>
                    <a:pt x="690" y="316"/>
                    <a:pt x="843" y="1"/>
                    <a:pt x="103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2" name="Google Shape;9752;p97"/>
            <p:cNvSpPr/>
            <p:nvPr/>
          </p:nvSpPr>
          <p:spPr>
            <a:xfrm>
              <a:off x="3627968" y="2219457"/>
              <a:ext cx="84478" cy="96794"/>
            </a:xfrm>
            <a:custGeom>
              <a:rect b="b" l="l" r="r" t="t"/>
              <a:pathLst>
                <a:path extrusionOk="0" h="3686" w="3217">
                  <a:moveTo>
                    <a:pt x="1369" y="1"/>
                  </a:moveTo>
                  <a:cubicBezTo>
                    <a:pt x="1226" y="1"/>
                    <a:pt x="1082" y="29"/>
                    <a:pt x="948" y="87"/>
                  </a:cubicBezTo>
                  <a:lnTo>
                    <a:pt x="431" y="288"/>
                  </a:lnTo>
                  <a:cubicBezTo>
                    <a:pt x="173" y="393"/>
                    <a:pt x="1" y="642"/>
                    <a:pt x="1" y="929"/>
                  </a:cubicBezTo>
                  <a:lnTo>
                    <a:pt x="1" y="3456"/>
                  </a:lnTo>
                  <a:cubicBezTo>
                    <a:pt x="1" y="3580"/>
                    <a:pt x="96" y="3685"/>
                    <a:pt x="230" y="3685"/>
                  </a:cubicBezTo>
                  <a:lnTo>
                    <a:pt x="2987" y="3685"/>
                  </a:lnTo>
                  <a:cubicBezTo>
                    <a:pt x="3121" y="3685"/>
                    <a:pt x="3216" y="3580"/>
                    <a:pt x="3216" y="3456"/>
                  </a:cubicBezTo>
                  <a:lnTo>
                    <a:pt x="3216" y="929"/>
                  </a:lnTo>
                  <a:cubicBezTo>
                    <a:pt x="3216" y="642"/>
                    <a:pt x="3044" y="393"/>
                    <a:pt x="2786" y="288"/>
                  </a:cubicBezTo>
                  <a:lnTo>
                    <a:pt x="2278" y="87"/>
                  </a:lnTo>
                  <a:cubicBezTo>
                    <a:pt x="2144" y="29"/>
                    <a:pt x="1991" y="1"/>
                    <a:pt x="1848"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3" name="Google Shape;9753;p97"/>
            <p:cNvSpPr/>
            <p:nvPr/>
          </p:nvSpPr>
          <p:spPr>
            <a:xfrm>
              <a:off x="3627968" y="2233296"/>
              <a:ext cx="18119" cy="82955"/>
            </a:xfrm>
            <a:custGeom>
              <a:rect b="b" l="l" r="r" t="t"/>
              <a:pathLst>
                <a:path extrusionOk="0" h="3159" w="690">
                  <a:moveTo>
                    <a:pt x="135" y="0"/>
                  </a:moveTo>
                  <a:cubicBezTo>
                    <a:pt x="49" y="115"/>
                    <a:pt x="1" y="258"/>
                    <a:pt x="1" y="402"/>
                  </a:cubicBezTo>
                  <a:lnTo>
                    <a:pt x="1" y="2929"/>
                  </a:lnTo>
                  <a:cubicBezTo>
                    <a:pt x="1" y="3053"/>
                    <a:pt x="96" y="3158"/>
                    <a:pt x="230" y="3158"/>
                  </a:cubicBezTo>
                  <a:lnTo>
                    <a:pt x="690" y="3158"/>
                  </a:lnTo>
                  <a:lnTo>
                    <a:pt x="690" y="641"/>
                  </a:lnTo>
                  <a:cubicBezTo>
                    <a:pt x="690" y="498"/>
                    <a:pt x="623" y="364"/>
                    <a:pt x="508" y="278"/>
                  </a:cubicBezTo>
                  <a:lnTo>
                    <a:pt x="135" y="0"/>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4" name="Google Shape;9754;p97"/>
            <p:cNvSpPr/>
            <p:nvPr/>
          </p:nvSpPr>
          <p:spPr>
            <a:xfrm>
              <a:off x="3694327" y="2233296"/>
              <a:ext cx="18119" cy="82955"/>
            </a:xfrm>
            <a:custGeom>
              <a:rect b="b" l="l" r="r" t="t"/>
              <a:pathLst>
                <a:path extrusionOk="0" h="3159" w="690">
                  <a:moveTo>
                    <a:pt x="555" y="0"/>
                  </a:moveTo>
                  <a:lnTo>
                    <a:pt x="192" y="278"/>
                  </a:lnTo>
                  <a:cubicBezTo>
                    <a:pt x="67" y="364"/>
                    <a:pt x="0" y="498"/>
                    <a:pt x="0" y="641"/>
                  </a:cubicBezTo>
                  <a:lnTo>
                    <a:pt x="0" y="3158"/>
                  </a:lnTo>
                  <a:lnTo>
                    <a:pt x="460" y="3158"/>
                  </a:lnTo>
                  <a:cubicBezTo>
                    <a:pt x="594" y="3158"/>
                    <a:pt x="689" y="3053"/>
                    <a:pt x="689" y="2929"/>
                  </a:cubicBezTo>
                  <a:lnTo>
                    <a:pt x="689" y="402"/>
                  </a:lnTo>
                  <a:cubicBezTo>
                    <a:pt x="689" y="258"/>
                    <a:pt x="641" y="115"/>
                    <a:pt x="555"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5" name="Google Shape;9755;p97"/>
            <p:cNvSpPr/>
            <p:nvPr/>
          </p:nvSpPr>
          <p:spPr>
            <a:xfrm>
              <a:off x="3809162" y="2213417"/>
              <a:ext cx="48528" cy="72661"/>
            </a:xfrm>
            <a:custGeom>
              <a:rect b="b" l="l" r="r" t="t"/>
              <a:pathLst>
                <a:path extrusionOk="0" h="2767" w="1848">
                  <a:moveTo>
                    <a:pt x="699"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6" name="Google Shape;9756;p97"/>
            <p:cNvSpPr/>
            <p:nvPr/>
          </p:nvSpPr>
          <p:spPr>
            <a:xfrm>
              <a:off x="3809162"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4"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7" name="Google Shape;9757;p97"/>
            <p:cNvSpPr/>
            <p:nvPr/>
          </p:nvSpPr>
          <p:spPr>
            <a:xfrm>
              <a:off x="3809162"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8" name="Google Shape;9758;p97"/>
            <p:cNvSpPr/>
            <p:nvPr/>
          </p:nvSpPr>
          <p:spPr>
            <a:xfrm>
              <a:off x="3809162" y="2213417"/>
              <a:ext cx="27442" cy="54069"/>
            </a:xfrm>
            <a:custGeom>
              <a:rect b="b" l="l" r="r" t="t"/>
              <a:pathLst>
                <a:path extrusionOk="0" h="2059" w="1045">
                  <a:moveTo>
                    <a:pt x="699" y="1"/>
                  </a:moveTo>
                  <a:cubicBezTo>
                    <a:pt x="317" y="1"/>
                    <a:pt x="1" y="307"/>
                    <a:pt x="1" y="690"/>
                  </a:cubicBezTo>
                  <a:lnTo>
                    <a:pt x="1" y="1149"/>
                  </a:lnTo>
                  <a:cubicBezTo>
                    <a:pt x="1" y="1609"/>
                    <a:pt x="345" y="2001"/>
                    <a:pt x="805" y="2059"/>
                  </a:cubicBezTo>
                  <a:cubicBezTo>
                    <a:pt x="738" y="1867"/>
                    <a:pt x="699" y="1657"/>
                    <a:pt x="699" y="1446"/>
                  </a:cubicBezTo>
                  <a:lnTo>
                    <a:pt x="699" y="690"/>
                  </a:lnTo>
                  <a:cubicBezTo>
                    <a:pt x="699"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59" name="Google Shape;9759;p97"/>
            <p:cNvSpPr/>
            <p:nvPr/>
          </p:nvSpPr>
          <p:spPr>
            <a:xfrm>
              <a:off x="3791331" y="2280039"/>
              <a:ext cx="84452" cy="60319"/>
            </a:xfrm>
            <a:custGeom>
              <a:rect b="b" l="l" r="r" t="t"/>
              <a:pathLst>
                <a:path extrusionOk="0" h="2297" w="3216">
                  <a:moveTo>
                    <a:pt x="1369" y="0"/>
                  </a:moveTo>
                  <a:cubicBezTo>
                    <a:pt x="1216" y="0"/>
                    <a:pt x="1072" y="29"/>
                    <a:pt x="938" y="86"/>
                  </a:cubicBezTo>
                  <a:lnTo>
                    <a:pt x="431" y="287"/>
                  </a:lnTo>
                  <a:cubicBezTo>
                    <a:pt x="173" y="383"/>
                    <a:pt x="0" y="641"/>
                    <a:pt x="0" y="928"/>
                  </a:cubicBezTo>
                  <a:lnTo>
                    <a:pt x="0" y="2067"/>
                  </a:lnTo>
                  <a:cubicBezTo>
                    <a:pt x="0" y="2192"/>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0" name="Google Shape;9760;p97"/>
            <p:cNvSpPr/>
            <p:nvPr/>
          </p:nvSpPr>
          <p:spPr>
            <a:xfrm>
              <a:off x="3791068" y="2293353"/>
              <a:ext cx="18119" cy="47005"/>
            </a:xfrm>
            <a:custGeom>
              <a:rect b="b" l="l" r="r" t="t"/>
              <a:pathLst>
                <a:path extrusionOk="0" h="1790" w="690">
                  <a:moveTo>
                    <a:pt x="135" y="0"/>
                  </a:moveTo>
                  <a:cubicBezTo>
                    <a:pt x="49" y="125"/>
                    <a:pt x="1" y="268"/>
                    <a:pt x="1" y="412"/>
                  </a:cubicBezTo>
                  <a:lnTo>
                    <a:pt x="1" y="1551"/>
                  </a:lnTo>
                  <a:cubicBezTo>
                    <a:pt x="1" y="1685"/>
                    <a:pt x="106" y="1780"/>
                    <a:pt x="230"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1" name="Google Shape;9761;p97"/>
            <p:cNvSpPr/>
            <p:nvPr/>
          </p:nvSpPr>
          <p:spPr>
            <a:xfrm>
              <a:off x="3857664" y="2293589"/>
              <a:ext cx="17883" cy="47032"/>
            </a:xfrm>
            <a:custGeom>
              <a:rect b="b" l="l" r="r" t="t"/>
              <a:pathLst>
                <a:path extrusionOk="0" h="1791" w="681">
                  <a:moveTo>
                    <a:pt x="546" y="1"/>
                  </a:moveTo>
                  <a:lnTo>
                    <a:pt x="183" y="288"/>
                  </a:lnTo>
                  <a:cubicBezTo>
                    <a:pt x="68" y="365"/>
                    <a:pt x="1" y="499"/>
                    <a:pt x="1" y="642"/>
                  </a:cubicBezTo>
                  <a:lnTo>
                    <a:pt x="1" y="1781"/>
                  </a:lnTo>
                  <a:lnTo>
                    <a:pt x="451" y="1791"/>
                  </a:lnTo>
                  <a:cubicBezTo>
                    <a:pt x="585" y="1791"/>
                    <a:pt x="680" y="1685"/>
                    <a:pt x="680" y="1561"/>
                  </a:cubicBezTo>
                  <a:lnTo>
                    <a:pt x="680" y="412"/>
                  </a:lnTo>
                  <a:cubicBezTo>
                    <a:pt x="680" y="269"/>
                    <a:pt x="633" y="125"/>
                    <a:pt x="54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2" name="Google Shape;9762;p97"/>
            <p:cNvSpPr/>
            <p:nvPr/>
          </p:nvSpPr>
          <p:spPr>
            <a:xfrm>
              <a:off x="3700340" y="2213417"/>
              <a:ext cx="48528" cy="72661"/>
            </a:xfrm>
            <a:custGeom>
              <a:rect b="b" l="l" r="r" t="t"/>
              <a:pathLst>
                <a:path extrusionOk="0" h="2767" w="1848">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46" y="2260"/>
                    <a:pt x="1570" y="2126"/>
                  </a:cubicBezTo>
                  <a:lnTo>
                    <a:pt x="1657" y="2020"/>
                  </a:lnTo>
                  <a:cubicBezTo>
                    <a:pt x="1771" y="1877"/>
                    <a:pt x="1838" y="1704"/>
                    <a:pt x="1848" y="1513"/>
                  </a:cubicBezTo>
                  <a:lnTo>
                    <a:pt x="1848" y="690"/>
                  </a:lnTo>
                  <a:cubicBezTo>
                    <a:pt x="1848" y="307"/>
                    <a:pt x="153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3" name="Google Shape;9763;p97"/>
            <p:cNvSpPr/>
            <p:nvPr/>
          </p:nvSpPr>
          <p:spPr>
            <a:xfrm>
              <a:off x="3700340" y="2213417"/>
              <a:ext cx="27179" cy="72661"/>
            </a:xfrm>
            <a:custGeom>
              <a:rect b="b" l="l" r="r" t="t"/>
              <a:pathLst>
                <a:path extrusionOk="0" h="2767" w="1035">
                  <a:moveTo>
                    <a:pt x="690" y="1"/>
                  </a:moveTo>
                  <a:cubicBezTo>
                    <a:pt x="307" y="1"/>
                    <a:pt x="1" y="307"/>
                    <a:pt x="1" y="690"/>
                  </a:cubicBezTo>
                  <a:lnTo>
                    <a:pt x="1" y="1456"/>
                  </a:lnTo>
                  <a:cubicBezTo>
                    <a:pt x="10" y="1676"/>
                    <a:pt x="87" y="1896"/>
                    <a:pt x="231" y="2078"/>
                  </a:cubicBezTo>
                  <a:cubicBezTo>
                    <a:pt x="374" y="2250"/>
                    <a:pt x="460" y="2470"/>
                    <a:pt x="460" y="2700"/>
                  </a:cubicBezTo>
                  <a:lnTo>
                    <a:pt x="460" y="2767"/>
                  </a:lnTo>
                  <a:lnTo>
                    <a:pt x="920" y="2767"/>
                  </a:lnTo>
                  <a:lnTo>
                    <a:pt x="920" y="2700"/>
                  </a:lnTo>
                  <a:cubicBezTo>
                    <a:pt x="920"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4" name="Google Shape;9764;p97"/>
            <p:cNvSpPr/>
            <p:nvPr/>
          </p:nvSpPr>
          <p:spPr>
            <a:xfrm>
              <a:off x="3700340" y="2213417"/>
              <a:ext cx="48528" cy="54332"/>
            </a:xfrm>
            <a:custGeom>
              <a:rect b="b" l="l" r="r" t="t"/>
              <a:pathLst>
                <a:path extrusionOk="0" h="2069" w="1848">
                  <a:moveTo>
                    <a:pt x="690" y="1"/>
                  </a:moveTo>
                  <a:cubicBezTo>
                    <a:pt x="317" y="1"/>
                    <a:pt x="1" y="307"/>
                    <a:pt x="1" y="690"/>
                  </a:cubicBezTo>
                  <a:lnTo>
                    <a:pt x="1" y="1149"/>
                  </a:lnTo>
                  <a:cubicBezTo>
                    <a:pt x="1" y="1657"/>
                    <a:pt x="412" y="2068"/>
                    <a:pt x="929" y="2068"/>
                  </a:cubicBezTo>
                  <a:cubicBezTo>
                    <a:pt x="1436"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5" name="Google Shape;9765;p97"/>
            <p:cNvSpPr/>
            <p:nvPr/>
          </p:nvSpPr>
          <p:spPr>
            <a:xfrm>
              <a:off x="3700340" y="2213417"/>
              <a:ext cx="27442" cy="54069"/>
            </a:xfrm>
            <a:custGeom>
              <a:rect b="b" l="l" r="r" t="t"/>
              <a:pathLst>
                <a:path extrusionOk="0" h="2059" w="1045">
                  <a:moveTo>
                    <a:pt x="700" y="1"/>
                  </a:moveTo>
                  <a:cubicBezTo>
                    <a:pt x="317" y="1"/>
                    <a:pt x="1" y="307"/>
                    <a:pt x="1" y="690"/>
                  </a:cubicBezTo>
                  <a:lnTo>
                    <a:pt x="1" y="1149"/>
                  </a:lnTo>
                  <a:cubicBezTo>
                    <a:pt x="1" y="1609"/>
                    <a:pt x="345"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6" name="Google Shape;9766;p97"/>
            <p:cNvSpPr/>
            <p:nvPr/>
          </p:nvSpPr>
          <p:spPr>
            <a:xfrm>
              <a:off x="3682247" y="2280039"/>
              <a:ext cx="84741" cy="60319"/>
            </a:xfrm>
            <a:custGeom>
              <a:rect b="b" l="l" r="r" t="t"/>
              <a:pathLst>
                <a:path extrusionOk="0" h="2297" w="3227">
                  <a:moveTo>
                    <a:pt x="1379" y="0"/>
                  </a:moveTo>
                  <a:cubicBezTo>
                    <a:pt x="1226" y="0"/>
                    <a:pt x="1082" y="29"/>
                    <a:pt x="948" y="86"/>
                  </a:cubicBezTo>
                  <a:lnTo>
                    <a:pt x="441" y="287"/>
                  </a:lnTo>
                  <a:cubicBezTo>
                    <a:pt x="173" y="392"/>
                    <a:pt x="1" y="641"/>
                    <a:pt x="1" y="928"/>
                  </a:cubicBezTo>
                  <a:lnTo>
                    <a:pt x="1" y="2067"/>
                  </a:lnTo>
                  <a:cubicBezTo>
                    <a:pt x="1" y="2201"/>
                    <a:pt x="106" y="2297"/>
                    <a:pt x="231" y="2297"/>
                  </a:cubicBezTo>
                  <a:lnTo>
                    <a:pt x="2996" y="2297"/>
                  </a:lnTo>
                  <a:cubicBezTo>
                    <a:pt x="3121" y="2297"/>
                    <a:pt x="3226" y="2201"/>
                    <a:pt x="3226" y="2067"/>
                  </a:cubicBezTo>
                  <a:lnTo>
                    <a:pt x="3226" y="919"/>
                  </a:lnTo>
                  <a:cubicBezTo>
                    <a:pt x="3226" y="641"/>
                    <a:pt x="3054" y="383"/>
                    <a:pt x="2795" y="287"/>
                  </a:cubicBezTo>
                  <a:lnTo>
                    <a:pt x="2279" y="86"/>
                  </a:lnTo>
                  <a:cubicBezTo>
                    <a:pt x="2145" y="29"/>
                    <a:pt x="2001" y="0"/>
                    <a:pt x="1857"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7" name="Google Shape;9767;p97"/>
            <p:cNvSpPr/>
            <p:nvPr/>
          </p:nvSpPr>
          <p:spPr>
            <a:xfrm>
              <a:off x="3682247" y="2293353"/>
              <a:ext cx="18119" cy="47005"/>
            </a:xfrm>
            <a:custGeom>
              <a:rect b="b" l="l" r="r" t="t"/>
              <a:pathLst>
                <a:path extrusionOk="0" h="1790" w="690">
                  <a:moveTo>
                    <a:pt x="135" y="0"/>
                  </a:moveTo>
                  <a:cubicBezTo>
                    <a:pt x="49" y="125"/>
                    <a:pt x="1" y="268"/>
                    <a:pt x="1" y="412"/>
                  </a:cubicBezTo>
                  <a:lnTo>
                    <a:pt x="1" y="1560"/>
                  </a:lnTo>
                  <a:cubicBezTo>
                    <a:pt x="1" y="1685"/>
                    <a:pt x="106" y="1790"/>
                    <a:pt x="231" y="179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8" name="Google Shape;9768;p97"/>
            <p:cNvSpPr/>
            <p:nvPr/>
          </p:nvSpPr>
          <p:spPr>
            <a:xfrm>
              <a:off x="3748842" y="2293589"/>
              <a:ext cx="18146" cy="47032"/>
            </a:xfrm>
            <a:custGeom>
              <a:rect b="b" l="l" r="r" t="t"/>
              <a:pathLst>
                <a:path extrusionOk="0" h="1791" w="691">
                  <a:moveTo>
                    <a:pt x="556" y="1"/>
                  </a:moveTo>
                  <a:lnTo>
                    <a:pt x="183" y="288"/>
                  </a:lnTo>
                  <a:cubicBezTo>
                    <a:pt x="68" y="365"/>
                    <a:pt x="1" y="499"/>
                    <a:pt x="1" y="642"/>
                  </a:cubicBezTo>
                  <a:lnTo>
                    <a:pt x="1" y="1781"/>
                  </a:lnTo>
                  <a:lnTo>
                    <a:pt x="460" y="1791"/>
                  </a:lnTo>
                  <a:cubicBezTo>
                    <a:pt x="585" y="1791"/>
                    <a:pt x="690" y="1685"/>
                    <a:pt x="690" y="1561"/>
                  </a:cubicBezTo>
                  <a:lnTo>
                    <a:pt x="690" y="412"/>
                  </a:lnTo>
                  <a:cubicBezTo>
                    <a:pt x="690" y="269"/>
                    <a:pt x="642" y="125"/>
                    <a:pt x="556" y="1"/>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69" name="Google Shape;9769;p97"/>
            <p:cNvSpPr/>
            <p:nvPr/>
          </p:nvSpPr>
          <p:spPr>
            <a:xfrm>
              <a:off x="3591519" y="2213417"/>
              <a:ext cx="48555" cy="72661"/>
            </a:xfrm>
            <a:custGeom>
              <a:rect b="b" l="l" r="r" t="t"/>
              <a:pathLst>
                <a:path extrusionOk="0" h="2767" w="1849">
                  <a:moveTo>
                    <a:pt x="700" y="1"/>
                  </a:moveTo>
                  <a:cubicBezTo>
                    <a:pt x="317" y="1"/>
                    <a:pt x="1" y="307"/>
                    <a:pt x="1" y="690"/>
                  </a:cubicBezTo>
                  <a:lnTo>
                    <a:pt x="1" y="1446"/>
                  </a:lnTo>
                  <a:cubicBezTo>
                    <a:pt x="20" y="1676"/>
                    <a:pt x="97" y="1896"/>
                    <a:pt x="231" y="2068"/>
                  </a:cubicBezTo>
                  <a:cubicBezTo>
                    <a:pt x="384" y="2250"/>
                    <a:pt x="460" y="2470"/>
                    <a:pt x="460" y="2690"/>
                  </a:cubicBezTo>
                  <a:lnTo>
                    <a:pt x="460" y="2767"/>
                  </a:lnTo>
                  <a:lnTo>
                    <a:pt x="1389" y="2767"/>
                  </a:lnTo>
                  <a:lnTo>
                    <a:pt x="1389" y="2633"/>
                  </a:lnTo>
                  <a:cubicBezTo>
                    <a:pt x="1389" y="2441"/>
                    <a:pt x="1456" y="2260"/>
                    <a:pt x="1570" y="2126"/>
                  </a:cubicBezTo>
                  <a:lnTo>
                    <a:pt x="1657" y="2020"/>
                  </a:lnTo>
                  <a:cubicBezTo>
                    <a:pt x="1771" y="1877"/>
                    <a:pt x="1838" y="1704"/>
                    <a:pt x="1848" y="1513"/>
                  </a:cubicBezTo>
                  <a:lnTo>
                    <a:pt x="1848" y="690"/>
                  </a:lnTo>
                  <a:cubicBezTo>
                    <a:pt x="1848" y="307"/>
                    <a:pt x="1542" y="1"/>
                    <a:pt x="115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0" name="Google Shape;9770;p97"/>
            <p:cNvSpPr/>
            <p:nvPr/>
          </p:nvSpPr>
          <p:spPr>
            <a:xfrm>
              <a:off x="3591519" y="2213417"/>
              <a:ext cx="27179" cy="72661"/>
            </a:xfrm>
            <a:custGeom>
              <a:rect b="b" l="l" r="r" t="t"/>
              <a:pathLst>
                <a:path extrusionOk="0" h="2767" w="1035">
                  <a:moveTo>
                    <a:pt x="700" y="1"/>
                  </a:moveTo>
                  <a:cubicBezTo>
                    <a:pt x="317" y="1"/>
                    <a:pt x="1" y="307"/>
                    <a:pt x="1" y="690"/>
                  </a:cubicBezTo>
                  <a:lnTo>
                    <a:pt x="1" y="1456"/>
                  </a:lnTo>
                  <a:cubicBezTo>
                    <a:pt x="20" y="1676"/>
                    <a:pt x="97" y="1896"/>
                    <a:pt x="231" y="2078"/>
                  </a:cubicBezTo>
                  <a:cubicBezTo>
                    <a:pt x="384" y="2250"/>
                    <a:pt x="460" y="2470"/>
                    <a:pt x="460" y="2700"/>
                  </a:cubicBezTo>
                  <a:lnTo>
                    <a:pt x="460" y="2767"/>
                  </a:lnTo>
                  <a:lnTo>
                    <a:pt x="929" y="2767"/>
                  </a:lnTo>
                  <a:lnTo>
                    <a:pt x="929" y="2700"/>
                  </a:lnTo>
                  <a:cubicBezTo>
                    <a:pt x="929" y="2480"/>
                    <a:pt x="891" y="2269"/>
                    <a:pt x="814" y="2078"/>
                  </a:cubicBezTo>
                  <a:cubicBezTo>
                    <a:pt x="738" y="1877"/>
                    <a:pt x="690" y="1666"/>
                    <a:pt x="690" y="1456"/>
                  </a:cubicBezTo>
                  <a:lnTo>
                    <a:pt x="690" y="690"/>
                  </a:lnTo>
                  <a:cubicBezTo>
                    <a:pt x="690" y="307"/>
                    <a:pt x="843" y="1"/>
                    <a:pt x="103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1" name="Google Shape;9771;p97"/>
            <p:cNvSpPr/>
            <p:nvPr/>
          </p:nvSpPr>
          <p:spPr>
            <a:xfrm>
              <a:off x="3591519" y="2213417"/>
              <a:ext cx="48555" cy="54332"/>
            </a:xfrm>
            <a:custGeom>
              <a:rect b="b" l="l" r="r" t="t"/>
              <a:pathLst>
                <a:path extrusionOk="0" h="2069" w="1849">
                  <a:moveTo>
                    <a:pt x="690" y="1"/>
                  </a:moveTo>
                  <a:cubicBezTo>
                    <a:pt x="317" y="1"/>
                    <a:pt x="1" y="307"/>
                    <a:pt x="1" y="690"/>
                  </a:cubicBezTo>
                  <a:lnTo>
                    <a:pt x="1" y="1149"/>
                  </a:lnTo>
                  <a:cubicBezTo>
                    <a:pt x="1" y="1657"/>
                    <a:pt x="412" y="2068"/>
                    <a:pt x="929" y="2068"/>
                  </a:cubicBezTo>
                  <a:cubicBezTo>
                    <a:pt x="1437" y="2068"/>
                    <a:pt x="1848" y="1657"/>
                    <a:pt x="1848" y="1149"/>
                  </a:cubicBezTo>
                  <a:lnTo>
                    <a:pt x="1848" y="690"/>
                  </a:lnTo>
                  <a:cubicBezTo>
                    <a:pt x="1848" y="307"/>
                    <a:pt x="1532"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2" name="Google Shape;9772;p97"/>
            <p:cNvSpPr/>
            <p:nvPr/>
          </p:nvSpPr>
          <p:spPr>
            <a:xfrm>
              <a:off x="3591519" y="2213417"/>
              <a:ext cx="27442" cy="54069"/>
            </a:xfrm>
            <a:custGeom>
              <a:rect b="b" l="l" r="r" t="t"/>
              <a:pathLst>
                <a:path extrusionOk="0" h="2059" w="1045">
                  <a:moveTo>
                    <a:pt x="700" y="1"/>
                  </a:moveTo>
                  <a:cubicBezTo>
                    <a:pt x="317" y="1"/>
                    <a:pt x="1" y="307"/>
                    <a:pt x="1" y="690"/>
                  </a:cubicBezTo>
                  <a:lnTo>
                    <a:pt x="1" y="1149"/>
                  </a:lnTo>
                  <a:cubicBezTo>
                    <a:pt x="1" y="1609"/>
                    <a:pt x="346" y="2001"/>
                    <a:pt x="805" y="2059"/>
                  </a:cubicBezTo>
                  <a:cubicBezTo>
                    <a:pt x="738" y="1867"/>
                    <a:pt x="700" y="1657"/>
                    <a:pt x="700" y="1446"/>
                  </a:cubicBezTo>
                  <a:lnTo>
                    <a:pt x="700" y="690"/>
                  </a:lnTo>
                  <a:cubicBezTo>
                    <a:pt x="700" y="307"/>
                    <a:pt x="853" y="1"/>
                    <a:pt x="104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3" name="Google Shape;9773;p97"/>
            <p:cNvSpPr/>
            <p:nvPr/>
          </p:nvSpPr>
          <p:spPr>
            <a:xfrm>
              <a:off x="3573688" y="2280039"/>
              <a:ext cx="84478" cy="60319"/>
            </a:xfrm>
            <a:custGeom>
              <a:rect b="b" l="l" r="r" t="t"/>
              <a:pathLst>
                <a:path extrusionOk="0" h="2297" w="3217">
                  <a:moveTo>
                    <a:pt x="1369" y="0"/>
                  </a:moveTo>
                  <a:cubicBezTo>
                    <a:pt x="1225" y="0"/>
                    <a:pt x="1082" y="29"/>
                    <a:pt x="948" y="86"/>
                  </a:cubicBezTo>
                  <a:lnTo>
                    <a:pt x="431" y="287"/>
                  </a:lnTo>
                  <a:cubicBezTo>
                    <a:pt x="173" y="392"/>
                    <a:pt x="0" y="641"/>
                    <a:pt x="0" y="928"/>
                  </a:cubicBezTo>
                  <a:lnTo>
                    <a:pt x="0" y="2067"/>
                  </a:lnTo>
                  <a:cubicBezTo>
                    <a:pt x="0" y="2201"/>
                    <a:pt x="96" y="2297"/>
                    <a:pt x="230" y="2297"/>
                  </a:cubicBezTo>
                  <a:lnTo>
                    <a:pt x="2986" y="2297"/>
                  </a:lnTo>
                  <a:cubicBezTo>
                    <a:pt x="3120" y="2297"/>
                    <a:pt x="3216" y="2192"/>
                    <a:pt x="3216" y="2067"/>
                  </a:cubicBezTo>
                  <a:lnTo>
                    <a:pt x="3216" y="919"/>
                  </a:lnTo>
                  <a:cubicBezTo>
                    <a:pt x="3216" y="641"/>
                    <a:pt x="3044" y="383"/>
                    <a:pt x="2785" y="287"/>
                  </a:cubicBezTo>
                  <a:lnTo>
                    <a:pt x="2269" y="86"/>
                  </a:lnTo>
                  <a:cubicBezTo>
                    <a:pt x="2135" y="29"/>
                    <a:pt x="1991" y="0"/>
                    <a:pt x="1848"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4" name="Google Shape;9774;p97"/>
            <p:cNvSpPr/>
            <p:nvPr/>
          </p:nvSpPr>
          <p:spPr>
            <a:xfrm>
              <a:off x="3573426" y="2293353"/>
              <a:ext cx="18119" cy="47005"/>
            </a:xfrm>
            <a:custGeom>
              <a:rect b="b" l="l" r="r" t="t"/>
              <a:pathLst>
                <a:path extrusionOk="0" h="1790" w="690">
                  <a:moveTo>
                    <a:pt x="135" y="0"/>
                  </a:moveTo>
                  <a:cubicBezTo>
                    <a:pt x="49" y="125"/>
                    <a:pt x="1" y="268"/>
                    <a:pt x="1" y="412"/>
                  </a:cubicBezTo>
                  <a:lnTo>
                    <a:pt x="1" y="1551"/>
                  </a:lnTo>
                  <a:cubicBezTo>
                    <a:pt x="1" y="1685"/>
                    <a:pt x="106" y="1780"/>
                    <a:pt x="231" y="1780"/>
                  </a:cubicBezTo>
                  <a:lnTo>
                    <a:pt x="690" y="1790"/>
                  </a:lnTo>
                  <a:lnTo>
                    <a:pt x="690" y="651"/>
                  </a:lnTo>
                  <a:cubicBezTo>
                    <a:pt x="690" y="508"/>
                    <a:pt x="623" y="374"/>
                    <a:pt x="508" y="287"/>
                  </a:cubicBezTo>
                  <a:lnTo>
                    <a:pt x="135"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5" name="Google Shape;9775;p97"/>
            <p:cNvSpPr/>
            <p:nvPr/>
          </p:nvSpPr>
          <p:spPr>
            <a:xfrm>
              <a:off x="3640047" y="2293353"/>
              <a:ext cx="18119" cy="47005"/>
            </a:xfrm>
            <a:custGeom>
              <a:rect b="b" l="l" r="r" t="t"/>
              <a:pathLst>
                <a:path extrusionOk="0" h="1790" w="690">
                  <a:moveTo>
                    <a:pt x="555" y="0"/>
                  </a:moveTo>
                  <a:lnTo>
                    <a:pt x="182" y="287"/>
                  </a:lnTo>
                  <a:cubicBezTo>
                    <a:pt x="67" y="374"/>
                    <a:pt x="0" y="508"/>
                    <a:pt x="0" y="651"/>
                  </a:cubicBezTo>
                  <a:lnTo>
                    <a:pt x="0" y="1790"/>
                  </a:lnTo>
                  <a:lnTo>
                    <a:pt x="459" y="1790"/>
                  </a:lnTo>
                  <a:cubicBezTo>
                    <a:pt x="584" y="1790"/>
                    <a:pt x="689" y="1685"/>
                    <a:pt x="689" y="1560"/>
                  </a:cubicBezTo>
                  <a:lnTo>
                    <a:pt x="689" y="412"/>
                  </a:lnTo>
                  <a:cubicBezTo>
                    <a:pt x="689" y="268"/>
                    <a:pt x="641" y="125"/>
                    <a:pt x="555"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6" name="Google Shape;9776;p97"/>
            <p:cNvSpPr/>
            <p:nvPr/>
          </p:nvSpPr>
          <p:spPr>
            <a:xfrm>
              <a:off x="3666228" y="2068409"/>
              <a:ext cx="117041" cy="24159"/>
            </a:xfrm>
            <a:custGeom>
              <a:rect b="b" l="l" r="r" t="t"/>
              <a:pathLst>
                <a:path extrusionOk="0" h="920" w="4457">
                  <a:moveTo>
                    <a:pt x="215" y="0"/>
                  </a:moveTo>
                  <a:cubicBezTo>
                    <a:pt x="79" y="0"/>
                    <a:pt x="0" y="148"/>
                    <a:pt x="65" y="259"/>
                  </a:cubicBezTo>
                  <a:lnTo>
                    <a:pt x="324" y="795"/>
                  </a:lnTo>
                  <a:cubicBezTo>
                    <a:pt x="362" y="872"/>
                    <a:pt x="439" y="920"/>
                    <a:pt x="534" y="920"/>
                  </a:cubicBezTo>
                  <a:lnTo>
                    <a:pt x="3922" y="920"/>
                  </a:lnTo>
                  <a:cubicBezTo>
                    <a:pt x="4008" y="920"/>
                    <a:pt x="4094" y="872"/>
                    <a:pt x="4133" y="795"/>
                  </a:cubicBezTo>
                  <a:lnTo>
                    <a:pt x="4401" y="259"/>
                  </a:lnTo>
                  <a:cubicBezTo>
                    <a:pt x="4456" y="148"/>
                    <a:pt x="4377" y="0"/>
                    <a:pt x="4250" y="0"/>
                  </a:cubicBezTo>
                  <a:cubicBezTo>
                    <a:pt x="4246" y="0"/>
                    <a:pt x="4242" y="1"/>
                    <a:pt x="4238" y="1"/>
                  </a:cubicBezTo>
                  <a:lnTo>
                    <a:pt x="228" y="1"/>
                  </a:lnTo>
                  <a:cubicBezTo>
                    <a:pt x="224" y="1"/>
                    <a:pt x="219" y="0"/>
                    <a:pt x="215"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7" name="Google Shape;9777;p97"/>
            <p:cNvSpPr/>
            <p:nvPr/>
          </p:nvSpPr>
          <p:spPr>
            <a:xfrm>
              <a:off x="3706380" y="2110635"/>
              <a:ext cx="36475" cy="18119"/>
            </a:xfrm>
            <a:custGeom>
              <a:rect b="b" l="l" r="r" t="t"/>
              <a:pathLst>
                <a:path extrusionOk="0" h="690" w="1389">
                  <a:moveTo>
                    <a:pt x="230" y="1"/>
                  </a:moveTo>
                  <a:cubicBezTo>
                    <a:pt x="106" y="1"/>
                    <a:pt x="1" y="106"/>
                    <a:pt x="1" y="230"/>
                  </a:cubicBezTo>
                  <a:lnTo>
                    <a:pt x="1" y="460"/>
                  </a:lnTo>
                  <a:cubicBezTo>
                    <a:pt x="1" y="585"/>
                    <a:pt x="106" y="690"/>
                    <a:pt x="230" y="690"/>
                  </a:cubicBezTo>
                  <a:lnTo>
                    <a:pt x="1159" y="690"/>
                  </a:lnTo>
                  <a:cubicBezTo>
                    <a:pt x="1283" y="690"/>
                    <a:pt x="1388" y="585"/>
                    <a:pt x="1388" y="460"/>
                  </a:cubicBezTo>
                  <a:lnTo>
                    <a:pt x="1388" y="230"/>
                  </a:lnTo>
                  <a:cubicBezTo>
                    <a:pt x="1388" y="106"/>
                    <a:pt x="1283" y="1"/>
                    <a:pt x="1159"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78" name="Google Shape;9778;p97"/>
            <p:cNvSpPr/>
            <p:nvPr/>
          </p:nvSpPr>
          <p:spPr>
            <a:xfrm>
              <a:off x="3682247" y="2080489"/>
              <a:ext cx="84741" cy="12080"/>
            </a:xfrm>
            <a:custGeom>
              <a:rect b="b" l="l" r="r" t="t"/>
              <a:pathLst>
                <a:path extrusionOk="0" h="460" w="3227">
                  <a:moveTo>
                    <a:pt x="231" y="0"/>
                  </a:moveTo>
                  <a:cubicBezTo>
                    <a:pt x="106" y="0"/>
                    <a:pt x="1" y="96"/>
                    <a:pt x="1" y="230"/>
                  </a:cubicBezTo>
                  <a:lnTo>
                    <a:pt x="1" y="460"/>
                  </a:lnTo>
                  <a:lnTo>
                    <a:pt x="3226" y="460"/>
                  </a:lnTo>
                  <a:lnTo>
                    <a:pt x="3226" y="230"/>
                  </a:lnTo>
                  <a:cubicBezTo>
                    <a:pt x="3226" y="96"/>
                    <a:pt x="3121" y="0"/>
                    <a:pt x="299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79" name="Google Shape;9779;p97"/>
          <p:cNvGrpSpPr/>
          <p:nvPr/>
        </p:nvGrpSpPr>
        <p:grpSpPr>
          <a:xfrm>
            <a:off x="3499357" y="2751772"/>
            <a:ext cx="355876" cy="331007"/>
            <a:chOff x="3513632" y="2908572"/>
            <a:chExt cx="355876" cy="331007"/>
          </a:xfrm>
        </p:grpSpPr>
        <p:sp>
          <p:nvSpPr>
            <p:cNvPr id="9780" name="Google Shape;9780;p97"/>
            <p:cNvSpPr/>
            <p:nvPr/>
          </p:nvSpPr>
          <p:spPr>
            <a:xfrm>
              <a:off x="3576944" y="2916870"/>
              <a:ext cx="187024" cy="322709"/>
            </a:xfrm>
            <a:custGeom>
              <a:rect b="b" l="l" r="r" t="t"/>
              <a:pathLst>
                <a:path extrusionOk="0" h="12289" w="7122">
                  <a:moveTo>
                    <a:pt x="843" y="0"/>
                  </a:moveTo>
                  <a:cubicBezTo>
                    <a:pt x="384" y="0"/>
                    <a:pt x="1" y="373"/>
                    <a:pt x="1" y="842"/>
                  </a:cubicBezTo>
                  <a:lnTo>
                    <a:pt x="1" y="11437"/>
                  </a:lnTo>
                  <a:cubicBezTo>
                    <a:pt x="1" y="11905"/>
                    <a:pt x="384" y="12288"/>
                    <a:pt x="843" y="12288"/>
                  </a:cubicBezTo>
                  <a:lnTo>
                    <a:pt x="6269" y="12288"/>
                  </a:lnTo>
                  <a:cubicBezTo>
                    <a:pt x="6738" y="12288"/>
                    <a:pt x="7121" y="11905"/>
                    <a:pt x="7121" y="11437"/>
                  </a:cubicBezTo>
                  <a:lnTo>
                    <a:pt x="7121" y="842"/>
                  </a:lnTo>
                  <a:cubicBezTo>
                    <a:pt x="7121" y="373"/>
                    <a:pt x="6738" y="0"/>
                    <a:pt x="6269"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1" name="Google Shape;9781;p97"/>
            <p:cNvSpPr/>
            <p:nvPr/>
          </p:nvSpPr>
          <p:spPr>
            <a:xfrm>
              <a:off x="3725734" y="2916870"/>
              <a:ext cx="38235" cy="322709"/>
            </a:xfrm>
            <a:custGeom>
              <a:rect b="b" l="l" r="r" t="t"/>
              <a:pathLst>
                <a:path extrusionOk="0" h="12289" w="1456">
                  <a:moveTo>
                    <a:pt x="1" y="0"/>
                  </a:moveTo>
                  <a:cubicBezTo>
                    <a:pt x="469" y="0"/>
                    <a:pt x="843" y="373"/>
                    <a:pt x="843" y="842"/>
                  </a:cubicBezTo>
                  <a:lnTo>
                    <a:pt x="843" y="11437"/>
                  </a:lnTo>
                  <a:cubicBezTo>
                    <a:pt x="843" y="11905"/>
                    <a:pt x="469" y="12288"/>
                    <a:pt x="1" y="12288"/>
                  </a:cubicBezTo>
                  <a:lnTo>
                    <a:pt x="603" y="12288"/>
                  </a:lnTo>
                  <a:cubicBezTo>
                    <a:pt x="1072" y="12288"/>
                    <a:pt x="1455" y="11905"/>
                    <a:pt x="1455" y="11437"/>
                  </a:cubicBezTo>
                  <a:lnTo>
                    <a:pt x="1455" y="842"/>
                  </a:lnTo>
                  <a:cubicBezTo>
                    <a:pt x="1455" y="373"/>
                    <a:pt x="1072" y="0"/>
                    <a:pt x="603" y="0"/>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2" name="Google Shape;9782;p97"/>
            <p:cNvSpPr/>
            <p:nvPr/>
          </p:nvSpPr>
          <p:spPr>
            <a:xfrm>
              <a:off x="3576944" y="2916870"/>
              <a:ext cx="187024" cy="53544"/>
            </a:xfrm>
            <a:custGeom>
              <a:rect b="b" l="l" r="r" t="t"/>
              <a:pathLst>
                <a:path extrusionOk="0" h="2039" w="7122">
                  <a:moveTo>
                    <a:pt x="843" y="0"/>
                  </a:moveTo>
                  <a:cubicBezTo>
                    <a:pt x="384" y="0"/>
                    <a:pt x="1" y="373"/>
                    <a:pt x="1" y="842"/>
                  </a:cubicBezTo>
                  <a:lnTo>
                    <a:pt x="1" y="2039"/>
                  </a:lnTo>
                  <a:lnTo>
                    <a:pt x="7121" y="2039"/>
                  </a:lnTo>
                  <a:lnTo>
                    <a:pt x="7121" y="842"/>
                  </a:lnTo>
                  <a:cubicBezTo>
                    <a:pt x="7121" y="373"/>
                    <a:pt x="6738" y="0"/>
                    <a:pt x="6269" y="0"/>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3" name="Google Shape;9783;p97"/>
            <p:cNvSpPr/>
            <p:nvPr/>
          </p:nvSpPr>
          <p:spPr>
            <a:xfrm>
              <a:off x="3725734" y="2916870"/>
              <a:ext cx="38235" cy="53544"/>
            </a:xfrm>
            <a:custGeom>
              <a:rect b="b" l="l" r="r" t="t"/>
              <a:pathLst>
                <a:path extrusionOk="0" h="2039" w="1456">
                  <a:moveTo>
                    <a:pt x="1" y="0"/>
                  </a:moveTo>
                  <a:cubicBezTo>
                    <a:pt x="469" y="0"/>
                    <a:pt x="843" y="373"/>
                    <a:pt x="843" y="842"/>
                  </a:cubicBezTo>
                  <a:lnTo>
                    <a:pt x="843" y="2039"/>
                  </a:lnTo>
                  <a:lnTo>
                    <a:pt x="1455" y="2039"/>
                  </a:lnTo>
                  <a:lnTo>
                    <a:pt x="1455" y="842"/>
                  </a:lnTo>
                  <a:cubicBezTo>
                    <a:pt x="1455" y="373"/>
                    <a:pt x="1072" y="0"/>
                    <a:pt x="603"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4" name="Google Shape;9784;p97"/>
            <p:cNvSpPr/>
            <p:nvPr/>
          </p:nvSpPr>
          <p:spPr>
            <a:xfrm>
              <a:off x="3576944" y="3186009"/>
              <a:ext cx="187024" cy="53570"/>
            </a:xfrm>
            <a:custGeom>
              <a:rect b="b" l="l" r="r" t="t"/>
              <a:pathLst>
                <a:path extrusionOk="0" h="2040" w="7122">
                  <a:moveTo>
                    <a:pt x="1" y="1"/>
                  </a:moveTo>
                  <a:lnTo>
                    <a:pt x="1" y="1197"/>
                  </a:lnTo>
                  <a:cubicBezTo>
                    <a:pt x="1" y="1666"/>
                    <a:pt x="384" y="2039"/>
                    <a:pt x="843" y="2039"/>
                  </a:cubicBezTo>
                  <a:lnTo>
                    <a:pt x="6269" y="2039"/>
                  </a:lnTo>
                  <a:cubicBezTo>
                    <a:pt x="6738" y="2039"/>
                    <a:pt x="7121" y="1666"/>
                    <a:pt x="7121" y="1197"/>
                  </a:cubicBezTo>
                  <a:lnTo>
                    <a:pt x="7121" y="1"/>
                  </a:ln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5" name="Google Shape;9785;p97"/>
            <p:cNvSpPr/>
            <p:nvPr/>
          </p:nvSpPr>
          <p:spPr>
            <a:xfrm>
              <a:off x="3725734" y="3186009"/>
              <a:ext cx="37972" cy="53570"/>
            </a:xfrm>
            <a:custGeom>
              <a:rect b="b" l="l" r="r" t="t"/>
              <a:pathLst>
                <a:path extrusionOk="0" h="2040" w="1446">
                  <a:moveTo>
                    <a:pt x="833" y="1"/>
                  </a:moveTo>
                  <a:lnTo>
                    <a:pt x="843" y="1197"/>
                  </a:lnTo>
                  <a:cubicBezTo>
                    <a:pt x="843" y="1656"/>
                    <a:pt x="469" y="2039"/>
                    <a:pt x="1" y="2039"/>
                  </a:cubicBezTo>
                  <a:lnTo>
                    <a:pt x="603" y="2039"/>
                  </a:lnTo>
                  <a:cubicBezTo>
                    <a:pt x="1034" y="2039"/>
                    <a:pt x="1398" y="1714"/>
                    <a:pt x="1446" y="1283"/>
                  </a:cubicBezTo>
                  <a:cubicBezTo>
                    <a:pt x="1446" y="1255"/>
                    <a:pt x="1446" y="1226"/>
                    <a:pt x="1446" y="1197"/>
                  </a:cubicBezTo>
                  <a:lnTo>
                    <a:pt x="1446" y="1"/>
                  </a:ln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6" name="Google Shape;9786;p97"/>
            <p:cNvSpPr/>
            <p:nvPr/>
          </p:nvSpPr>
          <p:spPr>
            <a:xfrm>
              <a:off x="3664653" y="3010854"/>
              <a:ext cx="204854" cy="134215"/>
            </a:xfrm>
            <a:custGeom>
              <a:rect b="b" l="l" r="r" t="t"/>
              <a:pathLst>
                <a:path extrusionOk="0" h="5111" w="7801">
                  <a:moveTo>
                    <a:pt x="422" y="0"/>
                  </a:moveTo>
                  <a:cubicBezTo>
                    <a:pt x="183" y="0"/>
                    <a:pt x="1" y="182"/>
                    <a:pt x="1" y="412"/>
                  </a:cubicBezTo>
                  <a:lnTo>
                    <a:pt x="1" y="4699"/>
                  </a:lnTo>
                  <a:cubicBezTo>
                    <a:pt x="1" y="4929"/>
                    <a:pt x="183" y="5111"/>
                    <a:pt x="422" y="5111"/>
                  </a:cubicBezTo>
                  <a:lnTo>
                    <a:pt x="7380" y="5111"/>
                  </a:lnTo>
                  <a:cubicBezTo>
                    <a:pt x="7609" y="5111"/>
                    <a:pt x="7801" y="4929"/>
                    <a:pt x="7801" y="4699"/>
                  </a:cubicBezTo>
                  <a:lnTo>
                    <a:pt x="7801" y="412"/>
                  </a:lnTo>
                  <a:cubicBezTo>
                    <a:pt x="7801" y="182"/>
                    <a:pt x="7609" y="0"/>
                    <a:pt x="7380" y="0"/>
                  </a:cubicBezTo>
                  <a:close/>
                </a:path>
              </a:pathLst>
            </a:custGeom>
            <a:solidFill>
              <a:srgbClr val="586F8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7" name="Google Shape;9787;p97"/>
            <p:cNvSpPr/>
            <p:nvPr/>
          </p:nvSpPr>
          <p:spPr>
            <a:xfrm>
              <a:off x="3843352" y="3010854"/>
              <a:ext cx="26155" cy="134215"/>
            </a:xfrm>
            <a:custGeom>
              <a:rect b="b" l="l" r="r" t="t"/>
              <a:pathLst>
                <a:path extrusionOk="0" h="5111" w="996">
                  <a:moveTo>
                    <a:pt x="0" y="0"/>
                  </a:moveTo>
                  <a:cubicBezTo>
                    <a:pt x="230" y="0"/>
                    <a:pt x="412" y="182"/>
                    <a:pt x="412" y="412"/>
                  </a:cubicBezTo>
                  <a:lnTo>
                    <a:pt x="412" y="4699"/>
                  </a:lnTo>
                  <a:cubicBezTo>
                    <a:pt x="412" y="4929"/>
                    <a:pt x="230" y="5111"/>
                    <a:pt x="0" y="5111"/>
                  </a:cubicBezTo>
                  <a:lnTo>
                    <a:pt x="575" y="5111"/>
                  </a:lnTo>
                  <a:cubicBezTo>
                    <a:pt x="804" y="5111"/>
                    <a:pt x="996" y="4929"/>
                    <a:pt x="996" y="4699"/>
                  </a:cubicBezTo>
                  <a:lnTo>
                    <a:pt x="996" y="412"/>
                  </a:lnTo>
                  <a:cubicBezTo>
                    <a:pt x="996" y="182"/>
                    <a:pt x="804" y="0"/>
                    <a:pt x="575"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8" name="Google Shape;9788;p97"/>
            <p:cNvSpPr/>
            <p:nvPr/>
          </p:nvSpPr>
          <p:spPr>
            <a:xfrm>
              <a:off x="3768958" y="3033228"/>
              <a:ext cx="55067" cy="47163"/>
            </a:xfrm>
            <a:custGeom>
              <a:rect b="b" l="l" r="r" t="t"/>
              <a:pathLst>
                <a:path extrusionOk="0" h="1796" w="2097">
                  <a:moveTo>
                    <a:pt x="1206" y="0"/>
                  </a:moveTo>
                  <a:cubicBezTo>
                    <a:pt x="403" y="0"/>
                    <a:pt x="1" y="967"/>
                    <a:pt x="565" y="1531"/>
                  </a:cubicBezTo>
                  <a:cubicBezTo>
                    <a:pt x="748" y="1714"/>
                    <a:pt x="972" y="1795"/>
                    <a:pt x="1192" y="1795"/>
                  </a:cubicBezTo>
                  <a:cubicBezTo>
                    <a:pt x="1654" y="1795"/>
                    <a:pt x="2096" y="1437"/>
                    <a:pt x="2096" y="900"/>
                  </a:cubicBezTo>
                  <a:cubicBezTo>
                    <a:pt x="2096" y="402"/>
                    <a:pt x="1695" y="0"/>
                    <a:pt x="1206"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89" name="Google Shape;9789;p97"/>
            <p:cNvSpPr/>
            <p:nvPr/>
          </p:nvSpPr>
          <p:spPr>
            <a:xfrm>
              <a:off x="3793589" y="3033228"/>
              <a:ext cx="55067" cy="47163"/>
            </a:xfrm>
            <a:custGeom>
              <a:rect b="b" l="l" r="r" t="t"/>
              <a:pathLst>
                <a:path extrusionOk="0" h="1796" w="2097">
                  <a:moveTo>
                    <a:pt x="1197" y="0"/>
                  </a:moveTo>
                  <a:cubicBezTo>
                    <a:pt x="393" y="0"/>
                    <a:pt x="0" y="967"/>
                    <a:pt x="565" y="1531"/>
                  </a:cubicBezTo>
                  <a:cubicBezTo>
                    <a:pt x="748" y="1714"/>
                    <a:pt x="972" y="1795"/>
                    <a:pt x="1192" y="1795"/>
                  </a:cubicBezTo>
                  <a:cubicBezTo>
                    <a:pt x="1653" y="1795"/>
                    <a:pt x="2096" y="1437"/>
                    <a:pt x="2096" y="900"/>
                  </a:cubicBezTo>
                  <a:cubicBezTo>
                    <a:pt x="2096" y="402"/>
                    <a:pt x="1694" y="0"/>
                    <a:pt x="1197" y="0"/>
                  </a:cubicBezTo>
                  <a:close/>
                </a:path>
              </a:pathLst>
            </a:custGeom>
            <a:solidFill>
              <a:srgbClr val="AF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0" name="Google Shape;9790;p97"/>
            <p:cNvSpPr/>
            <p:nvPr/>
          </p:nvSpPr>
          <p:spPr>
            <a:xfrm>
              <a:off x="3688024" y="3034462"/>
              <a:ext cx="65624" cy="44511"/>
            </a:xfrm>
            <a:custGeom>
              <a:rect b="b" l="l" r="r" t="t"/>
              <a:pathLst>
                <a:path extrusionOk="0" h="1695" w="2499">
                  <a:moveTo>
                    <a:pt x="422" y="1"/>
                  </a:moveTo>
                  <a:cubicBezTo>
                    <a:pt x="183" y="1"/>
                    <a:pt x="1" y="192"/>
                    <a:pt x="1" y="422"/>
                  </a:cubicBezTo>
                  <a:lnTo>
                    <a:pt x="1" y="1283"/>
                  </a:lnTo>
                  <a:cubicBezTo>
                    <a:pt x="1" y="1513"/>
                    <a:pt x="183" y="1695"/>
                    <a:pt x="422" y="1695"/>
                  </a:cubicBezTo>
                  <a:lnTo>
                    <a:pt x="2078" y="1695"/>
                  </a:lnTo>
                  <a:cubicBezTo>
                    <a:pt x="2307" y="1695"/>
                    <a:pt x="2499" y="1513"/>
                    <a:pt x="2499" y="1283"/>
                  </a:cubicBezTo>
                  <a:lnTo>
                    <a:pt x="2499" y="422"/>
                  </a:lnTo>
                  <a:cubicBezTo>
                    <a:pt x="2499" y="192"/>
                    <a:pt x="2307" y="1"/>
                    <a:pt x="2078"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1" name="Google Shape;9791;p97"/>
            <p:cNvSpPr/>
            <p:nvPr/>
          </p:nvSpPr>
          <p:spPr>
            <a:xfrm>
              <a:off x="3684768" y="3089004"/>
              <a:ext cx="166646" cy="29437"/>
            </a:xfrm>
            <a:custGeom>
              <a:rect b="b" l="l" r="r" t="t"/>
              <a:pathLst>
                <a:path extrusionOk="0" h="1121" w="6346">
                  <a:moveTo>
                    <a:pt x="412" y="1"/>
                  </a:moveTo>
                  <a:cubicBezTo>
                    <a:pt x="182" y="1"/>
                    <a:pt x="1" y="192"/>
                    <a:pt x="1" y="422"/>
                  </a:cubicBezTo>
                  <a:lnTo>
                    <a:pt x="1" y="699"/>
                  </a:lnTo>
                  <a:cubicBezTo>
                    <a:pt x="1" y="929"/>
                    <a:pt x="182" y="1120"/>
                    <a:pt x="412" y="1120"/>
                  </a:cubicBezTo>
                  <a:lnTo>
                    <a:pt x="5925" y="1120"/>
                  </a:lnTo>
                  <a:cubicBezTo>
                    <a:pt x="6154" y="1120"/>
                    <a:pt x="6346" y="929"/>
                    <a:pt x="6346" y="699"/>
                  </a:cubicBezTo>
                  <a:lnTo>
                    <a:pt x="6346" y="422"/>
                  </a:lnTo>
                  <a:cubicBezTo>
                    <a:pt x="6346" y="192"/>
                    <a:pt x="6154" y="1"/>
                    <a:pt x="5925"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2" name="Google Shape;9792;p97"/>
            <p:cNvSpPr/>
            <p:nvPr/>
          </p:nvSpPr>
          <p:spPr>
            <a:xfrm>
              <a:off x="3664653" y="2993628"/>
              <a:ext cx="10084" cy="169036"/>
            </a:xfrm>
            <a:custGeom>
              <a:rect b="b" l="l" r="r" t="t"/>
              <a:pathLst>
                <a:path extrusionOk="0" h="6437" w="384">
                  <a:moveTo>
                    <a:pt x="192" y="1"/>
                  </a:moveTo>
                  <a:cubicBezTo>
                    <a:pt x="97" y="1"/>
                    <a:pt x="1" y="63"/>
                    <a:pt x="1" y="187"/>
                  </a:cubicBezTo>
                  <a:lnTo>
                    <a:pt x="1" y="6245"/>
                  </a:lnTo>
                  <a:cubicBezTo>
                    <a:pt x="1" y="6351"/>
                    <a:pt x="87" y="6437"/>
                    <a:pt x="192" y="6437"/>
                  </a:cubicBezTo>
                  <a:cubicBezTo>
                    <a:pt x="298" y="6437"/>
                    <a:pt x="384" y="6351"/>
                    <a:pt x="384" y="6245"/>
                  </a:cubicBezTo>
                  <a:lnTo>
                    <a:pt x="384" y="187"/>
                  </a:lnTo>
                  <a:cubicBezTo>
                    <a:pt x="384" y="63"/>
                    <a:pt x="288" y="1"/>
                    <a:pt x="192" y="1"/>
                  </a:cubicBezTo>
                  <a:close/>
                </a:path>
              </a:pathLst>
            </a:custGeom>
            <a:solidFill>
              <a:srgbClr val="D2DA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3" name="Google Shape;9793;p97"/>
            <p:cNvSpPr/>
            <p:nvPr/>
          </p:nvSpPr>
          <p:spPr>
            <a:xfrm>
              <a:off x="3513632" y="2908572"/>
              <a:ext cx="114126" cy="97687"/>
            </a:xfrm>
            <a:custGeom>
              <a:rect b="b" l="l" r="r" t="t"/>
              <a:pathLst>
                <a:path extrusionOk="0" h="3720" w="4346">
                  <a:moveTo>
                    <a:pt x="2488" y="0"/>
                  </a:moveTo>
                  <a:cubicBezTo>
                    <a:pt x="833" y="0"/>
                    <a:pt x="0" y="2000"/>
                    <a:pt x="1168" y="3168"/>
                  </a:cubicBezTo>
                  <a:cubicBezTo>
                    <a:pt x="1549" y="3549"/>
                    <a:pt x="2016" y="3720"/>
                    <a:pt x="2474" y="3720"/>
                  </a:cubicBezTo>
                  <a:cubicBezTo>
                    <a:pt x="3431" y="3720"/>
                    <a:pt x="4345" y="2976"/>
                    <a:pt x="4345" y="1857"/>
                  </a:cubicBezTo>
                  <a:cubicBezTo>
                    <a:pt x="4345" y="833"/>
                    <a:pt x="3512" y="0"/>
                    <a:pt x="248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4" name="Google Shape;9794;p97"/>
            <p:cNvSpPr/>
            <p:nvPr/>
          </p:nvSpPr>
          <p:spPr>
            <a:xfrm>
              <a:off x="3571167" y="2908572"/>
              <a:ext cx="58586" cy="97661"/>
            </a:xfrm>
            <a:custGeom>
              <a:rect b="b" l="l" r="r" t="t"/>
              <a:pathLst>
                <a:path extrusionOk="0" h="3719" w="2231">
                  <a:moveTo>
                    <a:pt x="297" y="0"/>
                  </a:moveTo>
                  <a:cubicBezTo>
                    <a:pt x="202" y="0"/>
                    <a:pt x="96" y="10"/>
                    <a:pt x="1" y="19"/>
                  </a:cubicBezTo>
                  <a:cubicBezTo>
                    <a:pt x="910" y="163"/>
                    <a:pt x="1570" y="948"/>
                    <a:pt x="1570" y="1857"/>
                  </a:cubicBezTo>
                  <a:cubicBezTo>
                    <a:pt x="1570" y="2776"/>
                    <a:pt x="910" y="3551"/>
                    <a:pt x="1" y="3694"/>
                  </a:cubicBezTo>
                  <a:cubicBezTo>
                    <a:pt x="100" y="3710"/>
                    <a:pt x="199" y="3718"/>
                    <a:pt x="297" y="3718"/>
                  </a:cubicBezTo>
                  <a:cubicBezTo>
                    <a:pt x="1248" y="3718"/>
                    <a:pt x="2066" y="2981"/>
                    <a:pt x="2145" y="2000"/>
                  </a:cubicBezTo>
                  <a:cubicBezTo>
                    <a:pt x="2231" y="929"/>
                    <a:pt x="1379" y="0"/>
                    <a:pt x="297"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5" name="Google Shape;9795;p97"/>
            <p:cNvSpPr/>
            <p:nvPr/>
          </p:nvSpPr>
          <p:spPr>
            <a:xfrm>
              <a:off x="3557486" y="2942237"/>
              <a:ext cx="42672" cy="30199"/>
            </a:xfrm>
            <a:custGeom>
              <a:rect b="b" l="l" r="r" t="t"/>
              <a:pathLst>
                <a:path extrusionOk="0" h="1150" w="1625">
                  <a:moveTo>
                    <a:pt x="1360" y="0"/>
                  </a:moveTo>
                  <a:cubicBezTo>
                    <a:pt x="1317" y="0"/>
                    <a:pt x="1271" y="17"/>
                    <a:pt x="1230" y="58"/>
                  </a:cubicBezTo>
                  <a:lnTo>
                    <a:pt x="665" y="671"/>
                  </a:lnTo>
                  <a:lnTo>
                    <a:pt x="417" y="355"/>
                  </a:lnTo>
                  <a:cubicBezTo>
                    <a:pt x="373" y="301"/>
                    <a:pt x="320" y="279"/>
                    <a:pt x="269" y="279"/>
                  </a:cubicBezTo>
                  <a:cubicBezTo>
                    <a:pt x="128" y="279"/>
                    <a:pt x="1" y="447"/>
                    <a:pt x="120" y="594"/>
                  </a:cubicBezTo>
                  <a:lnTo>
                    <a:pt x="503" y="1082"/>
                  </a:lnTo>
                  <a:cubicBezTo>
                    <a:pt x="541" y="1120"/>
                    <a:pt x="589" y="1149"/>
                    <a:pt x="646" y="1149"/>
                  </a:cubicBezTo>
                  <a:lnTo>
                    <a:pt x="656" y="1149"/>
                  </a:lnTo>
                  <a:cubicBezTo>
                    <a:pt x="704" y="1149"/>
                    <a:pt x="761" y="1130"/>
                    <a:pt x="790" y="1092"/>
                  </a:cubicBezTo>
                  <a:lnTo>
                    <a:pt x="1508" y="317"/>
                  </a:lnTo>
                  <a:cubicBezTo>
                    <a:pt x="1624" y="178"/>
                    <a:pt x="1502" y="0"/>
                    <a:pt x="1360"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796" name="Google Shape;9796;p97"/>
          <p:cNvGrpSpPr/>
          <p:nvPr/>
        </p:nvGrpSpPr>
        <p:grpSpPr>
          <a:xfrm>
            <a:off x="2679808" y="2731630"/>
            <a:ext cx="235762" cy="374756"/>
            <a:chOff x="2694083" y="2888430"/>
            <a:chExt cx="235762" cy="374756"/>
          </a:xfrm>
        </p:grpSpPr>
        <p:sp>
          <p:nvSpPr>
            <p:cNvPr id="9797" name="Google Shape;9797;p97"/>
            <p:cNvSpPr/>
            <p:nvPr/>
          </p:nvSpPr>
          <p:spPr>
            <a:xfrm>
              <a:off x="2808682" y="2888430"/>
              <a:ext cx="30173" cy="36002"/>
            </a:xfrm>
            <a:custGeom>
              <a:rect b="b" l="l" r="r" t="t"/>
              <a:pathLst>
                <a:path extrusionOk="0" h="1371" w="1149">
                  <a:moveTo>
                    <a:pt x="145" y="1"/>
                  </a:moveTo>
                  <a:cubicBezTo>
                    <a:pt x="66" y="1"/>
                    <a:pt x="0" y="56"/>
                    <a:pt x="0" y="136"/>
                  </a:cubicBezTo>
                  <a:lnTo>
                    <a:pt x="0" y="1131"/>
                  </a:lnTo>
                  <a:lnTo>
                    <a:pt x="1149" y="1370"/>
                  </a:lnTo>
                  <a:cubicBezTo>
                    <a:pt x="1149" y="308"/>
                    <a:pt x="479" y="59"/>
                    <a:pt x="163" y="2"/>
                  </a:cubicBezTo>
                  <a:cubicBezTo>
                    <a:pt x="157" y="1"/>
                    <a:pt x="151" y="1"/>
                    <a:pt x="145"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8" name="Google Shape;9798;p97"/>
            <p:cNvSpPr/>
            <p:nvPr/>
          </p:nvSpPr>
          <p:spPr>
            <a:xfrm>
              <a:off x="2784549" y="2912091"/>
              <a:ext cx="139257" cy="266408"/>
            </a:xfrm>
            <a:custGeom>
              <a:rect b="b" l="l" r="r" t="t"/>
              <a:pathLst>
                <a:path extrusionOk="0" h="10145" w="5303">
                  <a:moveTo>
                    <a:pt x="422" y="0"/>
                  </a:moveTo>
                  <a:cubicBezTo>
                    <a:pt x="307" y="0"/>
                    <a:pt x="211" y="77"/>
                    <a:pt x="192" y="192"/>
                  </a:cubicBezTo>
                  <a:lnTo>
                    <a:pt x="1" y="1158"/>
                  </a:lnTo>
                  <a:lnTo>
                    <a:pt x="2767" y="5771"/>
                  </a:lnTo>
                  <a:lnTo>
                    <a:pt x="2996" y="10145"/>
                  </a:lnTo>
                  <a:lnTo>
                    <a:pt x="4145" y="10145"/>
                  </a:lnTo>
                  <a:cubicBezTo>
                    <a:pt x="4145" y="7379"/>
                    <a:pt x="5303" y="6699"/>
                    <a:pt x="5303" y="4154"/>
                  </a:cubicBezTo>
                  <a:cubicBezTo>
                    <a:pt x="5303" y="287"/>
                    <a:pt x="1341" y="19"/>
                    <a:pt x="422"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799" name="Google Shape;9799;p97"/>
            <p:cNvSpPr/>
            <p:nvPr/>
          </p:nvSpPr>
          <p:spPr>
            <a:xfrm>
              <a:off x="2694083" y="2934202"/>
              <a:ext cx="223945" cy="256376"/>
            </a:xfrm>
            <a:custGeom>
              <a:rect b="b" l="l" r="r" t="t"/>
              <a:pathLst>
                <a:path extrusionOk="0" h="9763" w="8528">
                  <a:moveTo>
                    <a:pt x="3398" y="1"/>
                  </a:moveTo>
                  <a:cubicBezTo>
                    <a:pt x="3101" y="1"/>
                    <a:pt x="2859" y="16"/>
                    <a:pt x="2709" y="29"/>
                  </a:cubicBezTo>
                  <a:cubicBezTo>
                    <a:pt x="2470" y="48"/>
                    <a:pt x="2288" y="249"/>
                    <a:pt x="2288" y="489"/>
                  </a:cubicBezTo>
                  <a:lnTo>
                    <a:pt x="2288" y="776"/>
                  </a:lnTo>
                  <a:lnTo>
                    <a:pt x="163" y="2900"/>
                  </a:lnTo>
                  <a:cubicBezTo>
                    <a:pt x="48" y="3015"/>
                    <a:pt x="0" y="3168"/>
                    <a:pt x="39" y="3321"/>
                  </a:cubicBezTo>
                  <a:lnTo>
                    <a:pt x="192" y="4077"/>
                  </a:lnTo>
                  <a:cubicBezTo>
                    <a:pt x="201" y="4173"/>
                    <a:pt x="278" y="4240"/>
                    <a:pt x="364" y="4259"/>
                  </a:cubicBezTo>
                  <a:cubicBezTo>
                    <a:pt x="616" y="4313"/>
                    <a:pt x="850" y="4336"/>
                    <a:pt x="1066" y="4336"/>
                  </a:cubicBezTo>
                  <a:cubicBezTo>
                    <a:pt x="1884" y="4336"/>
                    <a:pt x="2442" y="4006"/>
                    <a:pt x="2738" y="3771"/>
                  </a:cubicBezTo>
                  <a:cubicBezTo>
                    <a:pt x="2820" y="3699"/>
                    <a:pt x="2925" y="3663"/>
                    <a:pt x="3030" y="3663"/>
                  </a:cubicBezTo>
                  <a:cubicBezTo>
                    <a:pt x="3108" y="3663"/>
                    <a:pt x="3185" y="3683"/>
                    <a:pt x="3254" y="3723"/>
                  </a:cubicBezTo>
                  <a:cubicBezTo>
                    <a:pt x="3612" y="3931"/>
                    <a:pt x="4013" y="4037"/>
                    <a:pt x="4417" y="4037"/>
                  </a:cubicBezTo>
                  <a:cubicBezTo>
                    <a:pt x="4553" y="4037"/>
                    <a:pt x="4689" y="4025"/>
                    <a:pt x="4824" y="4001"/>
                  </a:cubicBezTo>
                  <a:lnTo>
                    <a:pt x="4824" y="4001"/>
                  </a:lnTo>
                  <a:cubicBezTo>
                    <a:pt x="2718" y="6116"/>
                    <a:pt x="2058" y="7542"/>
                    <a:pt x="2058" y="8384"/>
                  </a:cubicBezTo>
                  <a:cubicBezTo>
                    <a:pt x="2058" y="8920"/>
                    <a:pt x="2316" y="9437"/>
                    <a:pt x="2747" y="9762"/>
                  </a:cubicBezTo>
                  <a:lnTo>
                    <a:pt x="7819" y="9762"/>
                  </a:lnTo>
                  <a:cubicBezTo>
                    <a:pt x="7819" y="9762"/>
                    <a:pt x="7073" y="8623"/>
                    <a:pt x="7896" y="4805"/>
                  </a:cubicBezTo>
                  <a:cubicBezTo>
                    <a:pt x="8528" y="1867"/>
                    <a:pt x="7092" y="814"/>
                    <a:pt x="5475" y="297"/>
                  </a:cubicBezTo>
                  <a:cubicBezTo>
                    <a:pt x="4750" y="58"/>
                    <a:pt x="3971" y="1"/>
                    <a:pt x="3398" y="1"/>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0" name="Google Shape;9800;p97"/>
            <p:cNvSpPr/>
            <p:nvPr/>
          </p:nvSpPr>
          <p:spPr>
            <a:xfrm>
              <a:off x="2771997" y="2954238"/>
              <a:ext cx="12710" cy="18461"/>
            </a:xfrm>
            <a:custGeom>
              <a:rect b="b" l="l" r="r" t="t"/>
              <a:pathLst>
                <a:path extrusionOk="0" h="703" w="484">
                  <a:moveTo>
                    <a:pt x="243" y="1"/>
                  </a:moveTo>
                  <a:cubicBezTo>
                    <a:pt x="122" y="1"/>
                    <a:pt x="0" y="84"/>
                    <a:pt x="10" y="252"/>
                  </a:cubicBezTo>
                  <a:lnTo>
                    <a:pt x="10" y="472"/>
                  </a:lnTo>
                  <a:cubicBezTo>
                    <a:pt x="10" y="600"/>
                    <a:pt x="106" y="702"/>
                    <a:pt x="232" y="702"/>
                  </a:cubicBezTo>
                  <a:cubicBezTo>
                    <a:pt x="238" y="702"/>
                    <a:pt x="243" y="702"/>
                    <a:pt x="249" y="702"/>
                  </a:cubicBezTo>
                  <a:cubicBezTo>
                    <a:pt x="373" y="702"/>
                    <a:pt x="469" y="596"/>
                    <a:pt x="469" y="482"/>
                  </a:cubicBezTo>
                  <a:lnTo>
                    <a:pt x="469" y="252"/>
                  </a:lnTo>
                  <a:cubicBezTo>
                    <a:pt x="484" y="84"/>
                    <a:pt x="364" y="1"/>
                    <a:pt x="243"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1" name="Google Shape;9801;p97"/>
            <p:cNvSpPr/>
            <p:nvPr/>
          </p:nvSpPr>
          <p:spPr>
            <a:xfrm>
              <a:off x="2695843" y="2997830"/>
              <a:ext cx="155853" cy="186709"/>
            </a:xfrm>
            <a:custGeom>
              <a:rect b="b" l="l" r="r" t="t"/>
              <a:pathLst>
                <a:path extrusionOk="0" h="7110" w="5935">
                  <a:moveTo>
                    <a:pt x="3139" y="1"/>
                  </a:moveTo>
                  <a:cubicBezTo>
                    <a:pt x="2975" y="1"/>
                    <a:pt x="2822" y="55"/>
                    <a:pt x="2680" y="200"/>
                  </a:cubicBezTo>
                  <a:cubicBezTo>
                    <a:pt x="2239" y="641"/>
                    <a:pt x="1365" y="1082"/>
                    <a:pt x="151" y="1082"/>
                  </a:cubicBezTo>
                  <a:cubicBezTo>
                    <a:pt x="101" y="1082"/>
                    <a:pt x="51" y="1082"/>
                    <a:pt x="0" y="1080"/>
                  </a:cubicBezTo>
                  <a:lnTo>
                    <a:pt x="0" y="1080"/>
                  </a:lnTo>
                  <a:lnTo>
                    <a:pt x="115" y="1664"/>
                  </a:lnTo>
                  <a:cubicBezTo>
                    <a:pt x="134" y="1760"/>
                    <a:pt x="201" y="1827"/>
                    <a:pt x="297" y="1846"/>
                  </a:cubicBezTo>
                  <a:cubicBezTo>
                    <a:pt x="546" y="1897"/>
                    <a:pt x="777" y="1919"/>
                    <a:pt x="991" y="1919"/>
                  </a:cubicBezTo>
                  <a:cubicBezTo>
                    <a:pt x="1812" y="1919"/>
                    <a:pt x="2372" y="1593"/>
                    <a:pt x="2661" y="1358"/>
                  </a:cubicBezTo>
                  <a:cubicBezTo>
                    <a:pt x="2751" y="1284"/>
                    <a:pt x="2859" y="1247"/>
                    <a:pt x="2967" y="1247"/>
                  </a:cubicBezTo>
                  <a:cubicBezTo>
                    <a:pt x="3042" y="1247"/>
                    <a:pt x="3117" y="1265"/>
                    <a:pt x="3187" y="1300"/>
                  </a:cubicBezTo>
                  <a:cubicBezTo>
                    <a:pt x="3545" y="1508"/>
                    <a:pt x="3946" y="1614"/>
                    <a:pt x="4350" y="1614"/>
                  </a:cubicBezTo>
                  <a:cubicBezTo>
                    <a:pt x="4486" y="1614"/>
                    <a:pt x="4622" y="1602"/>
                    <a:pt x="4757" y="1578"/>
                  </a:cubicBezTo>
                  <a:lnTo>
                    <a:pt x="4757" y="1578"/>
                  </a:lnTo>
                  <a:cubicBezTo>
                    <a:pt x="2651" y="3693"/>
                    <a:pt x="1991" y="5119"/>
                    <a:pt x="1991" y="5961"/>
                  </a:cubicBezTo>
                  <a:cubicBezTo>
                    <a:pt x="1991" y="6382"/>
                    <a:pt x="2144" y="6794"/>
                    <a:pt x="2431" y="7109"/>
                  </a:cubicBezTo>
                  <a:lnTo>
                    <a:pt x="3838" y="7109"/>
                  </a:lnTo>
                  <a:lnTo>
                    <a:pt x="3838" y="6880"/>
                  </a:lnTo>
                  <a:cubicBezTo>
                    <a:pt x="3838" y="6880"/>
                    <a:pt x="2910" y="5272"/>
                    <a:pt x="4527" y="3425"/>
                  </a:cubicBezTo>
                  <a:cubicBezTo>
                    <a:pt x="5934" y="1817"/>
                    <a:pt x="5905" y="965"/>
                    <a:pt x="5781" y="621"/>
                  </a:cubicBezTo>
                  <a:cubicBezTo>
                    <a:pt x="5749" y="532"/>
                    <a:pt x="5662" y="471"/>
                    <a:pt x="5567" y="471"/>
                  </a:cubicBezTo>
                  <a:cubicBezTo>
                    <a:pt x="5549" y="471"/>
                    <a:pt x="5531" y="473"/>
                    <a:pt x="5513" y="477"/>
                  </a:cubicBezTo>
                  <a:cubicBezTo>
                    <a:pt x="5365" y="513"/>
                    <a:pt x="5222" y="529"/>
                    <a:pt x="5085" y="529"/>
                  </a:cubicBezTo>
                  <a:cubicBezTo>
                    <a:pt x="4281" y="529"/>
                    <a:pt x="3651" y="1"/>
                    <a:pt x="3139"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2" name="Google Shape;9802;p97"/>
            <p:cNvSpPr/>
            <p:nvPr/>
          </p:nvSpPr>
          <p:spPr>
            <a:xfrm>
              <a:off x="2736047" y="3178735"/>
              <a:ext cx="181719" cy="30173"/>
            </a:xfrm>
            <a:custGeom>
              <a:rect b="b" l="l" r="r" t="t"/>
              <a:pathLst>
                <a:path extrusionOk="0" h="1149" w="6920">
                  <a:moveTo>
                    <a:pt x="460" y="0"/>
                  </a:moveTo>
                  <a:cubicBezTo>
                    <a:pt x="211" y="0"/>
                    <a:pt x="1" y="201"/>
                    <a:pt x="1" y="460"/>
                  </a:cubicBezTo>
                  <a:lnTo>
                    <a:pt x="1" y="1149"/>
                  </a:lnTo>
                  <a:lnTo>
                    <a:pt x="6920" y="1149"/>
                  </a:lnTo>
                  <a:lnTo>
                    <a:pt x="6910" y="460"/>
                  </a:lnTo>
                  <a:cubicBezTo>
                    <a:pt x="6910" y="201"/>
                    <a:pt x="6709" y="0"/>
                    <a:pt x="6451"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3" name="Google Shape;9803;p97"/>
            <p:cNvSpPr/>
            <p:nvPr/>
          </p:nvSpPr>
          <p:spPr>
            <a:xfrm>
              <a:off x="2736047" y="3178735"/>
              <a:ext cx="60608" cy="30173"/>
            </a:xfrm>
            <a:custGeom>
              <a:rect b="b" l="l" r="r" t="t"/>
              <a:pathLst>
                <a:path extrusionOk="0" h="1149" w="2308">
                  <a:moveTo>
                    <a:pt x="460" y="0"/>
                  </a:moveTo>
                  <a:cubicBezTo>
                    <a:pt x="211" y="0"/>
                    <a:pt x="1" y="201"/>
                    <a:pt x="1" y="460"/>
                  </a:cubicBezTo>
                  <a:lnTo>
                    <a:pt x="1" y="1149"/>
                  </a:lnTo>
                  <a:lnTo>
                    <a:pt x="1848" y="1149"/>
                  </a:lnTo>
                  <a:lnTo>
                    <a:pt x="1848" y="460"/>
                  </a:lnTo>
                  <a:cubicBezTo>
                    <a:pt x="1848" y="201"/>
                    <a:pt x="2049" y="0"/>
                    <a:pt x="230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4" name="Google Shape;9804;p97"/>
            <p:cNvSpPr/>
            <p:nvPr/>
          </p:nvSpPr>
          <p:spPr>
            <a:xfrm>
              <a:off x="2723993" y="3202605"/>
              <a:ext cx="205852" cy="60582"/>
            </a:xfrm>
            <a:custGeom>
              <a:rect b="b" l="l" r="r" t="t"/>
              <a:pathLst>
                <a:path extrusionOk="0" h="2307" w="7839">
                  <a:moveTo>
                    <a:pt x="460" y="0"/>
                  </a:moveTo>
                  <a:cubicBezTo>
                    <a:pt x="201" y="0"/>
                    <a:pt x="0" y="211"/>
                    <a:pt x="0" y="469"/>
                  </a:cubicBezTo>
                  <a:lnTo>
                    <a:pt x="0" y="1848"/>
                  </a:lnTo>
                  <a:cubicBezTo>
                    <a:pt x="0" y="2106"/>
                    <a:pt x="201" y="2307"/>
                    <a:pt x="460" y="2307"/>
                  </a:cubicBezTo>
                  <a:lnTo>
                    <a:pt x="7379" y="2307"/>
                  </a:lnTo>
                  <a:cubicBezTo>
                    <a:pt x="7628" y="2307"/>
                    <a:pt x="7838" y="2106"/>
                    <a:pt x="7838" y="1848"/>
                  </a:cubicBezTo>
                  <a:lnTo>
                    <a:pt x="7838" y="469"/>
                  </a:lnTo>
                  <a:cubicBezTo>
                    <a:pt x="7838" y="211"/>
                    <a:pt x="7628" y="0"/>
                    <a:pt x="7379" y="0"/>
                  </a:cubicBezTo>
                  <a:close/>
                </a:path>
              </a:pathLst>
            </a:custGeom>
            <a:solidFill>
              <a:srgbClr val="D9DF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5" name="Google Shape;9805;p97"/>
            <p:cNvSpPr/>
            <p:nvPr/>
          </p:nvSpPr>
          <p:spPr>
            <a:xfrm>
              <a:off x="2723993" y="3202605"/>
              <a:ext cx="78675" cy="60582"/>
            </a:xfrm>
            <a:custGeom>
              <a:rect b="b" l="l" r="r" t="t"/>
              <a:pathLst>
                <a:path extrusionOk="0" h="2307" w="2996">
                  <a:moveTo>
                    <a:pt x="460" y="0"/>
                  </a:moveTo>
                  <a:cubicBezTo>
                    <a:pt x="201" y="0"/>
                    <a:pt x="0" y="211"/>
                    <a:pt x="0" y="469"/>
                  </a:cubicBezTo>
                  <a:lnTo>
                    <a:pt x="0" y="1848"/>
                  </a:lnTo>
                  <a:cubicBezTo>
                    <a:pt x="0" y="2106"/>
                    <a:pt x="201" y="2307"/>
                    <a:pt x="460" y="2307"/>
                  </a:cubicBezTo>
                  <a:lnTo>
                    <a:pt x="2996" y="2307"/>
                  </a:lnTo>
                  <a:cubicBezTo>
                    <a:pt x="2737" y="2307"/>
                    <a:pt x="2536" y="2106"/>
                    <a:pt x="2536" y="1848"/>
                  </a:cubicBezTo>
                  <a:lnTo>
                    <a:pt x="2536" y="469"/>
                  </a:lnTo>
                  <a:cubicBezTo>
                    <a:pt x="2536" y="211"/>
                    <a:pt x="2737" y="0"/>
                    <a:pt x="2996"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06" name="Google Shape;9806;p97"/>
          <p:cNvGrpSpPr/>
          <p:nvPr/>
        </p:nvGrpSpPr>
        <p:grpSpPr>
          <a:xfrm>
            <a:off x="857259" y="4143788"/>
            <a:ext cx="357661" cy="311155"/>
            <a:chOff x="871534" y="4300588"/>
            <a:chExt cx="357661" cy="311155"/>
          </a:xfrm>
        </p:grpSpPr>
        <p:sp>
          <p:nvSpPr>
            <p:cNvPr id="9807" name="Google Shape;9807;p97"/>
            <p:cNvSpPr/>
            <p:nvPr/>
          </p:nvSpPr>
          <p:spPr>
            <a:xfrm>
              <a:off x="992672" y="4300588"/>
              <a:ext cx="115386" cy="62368"/>
            </a:xfrm>
            <a:custGeom>
              <a:rect b="b" l="l" r="r" t="t"/>
              <a:pathLst>
                <a:path extrusionOk="0" h="2375" w="4394">
                  <a:moveTo>
                    <a:pt x="1197" y="1"/>
                  </a:moveTo>
                  <a:cubicBezTo>
                    <a:pt x="785" y="1"/>
                    <a:pt x="422" y="298"/>
                    <a:pt x="335" y="709"/>
                  </a:cubicBezTo>
                  <a:lnTo>
                    <a:pt x="1" y="2374"/>
                  </a:lnTo>
                  <a:lnTo>
                    <a:pt x="450" y="2374"/>
                  </a:lnTo>
                  <a:lnTo>
                    <a:pt x="766" y="996"/>
                  </a:lnTo>
                  <a:cubicBezTo>
                    <a:pt x="812" y="802"/>
                    <a:pt x="975" y="661"/>
                    <a:pt x="1177" y="661"/>
                  </a:cubicBezTo>
                  <a:cubicBezTo>
                    <a:pt x="1184" y="661"/>
                    <a:pt x="1190" y="661"/>
                    <a:pt x="1197" y="661"/>
                  </a:cubicBezTo>
                  <a:lnTo>
                    <a:pt x="3207" y="661"/>
                  </a:lnTo>
                  <a:cubicBezTo>
                    <a:pt x="3408" y="661"/>
                    <a:pt x="3589" y="795"/>
                    <a:pt x="3637" y="996"/>
                  </a:cubicBezTo>
                  <a:lnTo>
                    <a:pt x="3943" y="2374"/>
                  </a:lnTo>
                  <a:lnTo>
                    <a:pt x="4393" y="2374"/>
                  </a:lnTo>
                  <a:lnTo>
                    <a:pt x="4058" y="709"/>
                  </a:lnTo>
                  <a:cubicBezTo>
                    <a:pt x="3972" y="298"/>
                    <a:pt x="3609" y="1"/>
                    <a:pt x="319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8" name="Google Shape;9808;p97"/>
            <p:cNvSpPr/>
            <p:nvPr/>
          </p:nvSpPr>
          <p:spPr>
            <a:xfrm>
              <a:off x="883089" y="4473510"/>
              <a:ext cx="334526" cy="138233"/>
            </a:xfrm>
            <a:custGeom>
              <a:rect b="b" l="l" r="r" t="t"/>
              <a:pathLst>
                <a:path extrusionOk="0" h="5264" w="12739">
                  <a:moveTo>
                    <a:pt x="1" y="0"/>
                  </a:moveTo>
                  <a:lnTo>
                    <a:pt x="1" y="4613"/>
                  </a:lnTo>
                  <a:cubicBezTo>
                    <a:pt x="1" y="4977"/>
                    <a:pt x="298" y="5264"/>
                    <a:pt x="661" y="5264"/>
                  </a:cubicBezTo>
                  <a:lnTo>
                    <a:pt x="12079" y="5264"/>
                  </a:lnTo>
                  <a:cubicBezTo>
                    <a:pt x="12442" y="5264"/>
                    <a:pt x="12739" y="4977"/>
                    <a:pt x="12739" y="4613"/>
                  </a:cubicBezTo>
                  <a:lnTo>
                    <a:pt x="12739"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09" name="Google Shape;9809;p97"/>
            <p:cNvSpPr/>
            <p:nvPr/>
          </p:nvSpPr>
          <p:spPr>
            <a:xfrm>
              <a:off x="883089" y="4473248"/>
              <a:ext cx="334526" cy="138495"/>
            </a:xfrm>
            <a:custGeom>
              <a:rect b="b" l="l" r="r" t="t"/>
              <a:pathLst>
                <a:path extrusionOk="0" h="5274" w="12739">
                  <a:moveTo>
                    <a:pt x="1" y="1"/>
                  </a:moveTo>
                  <a:lnTo>
                    <a:pt x="1" y="4614"/>
                  </a:lnTo>
                  <a:cubicBezTo>
                    <a:pt x="1" y="4977"/>
                    <a:pt x="298" y="5274"/>
                    <a:pt x="661" y="5274"/>
                  </a:cubicBezTo>
                  <a:lnTo>
                    <a:pt x="12079" y="5274"/>
                  </a:lnTo>
                  <a:cubicBezTo>
                    <a:pt x="12442" y="5274"/>
                    <a:pt x="12739" y="4977"/>
                    <a:pt x="12739" y="4614"/>
                  </a:cubicBezTo>
                  <a:lnTo>
                    <a:pt x="12739" y="4393"/>
                  </a:lnTo>
                  <a:lnTo>
                    <a:pt x="1762" y="4393"/>
                  </a:lnTo>
                  <a:cubicBezTo>
                    <a:pt x="1274" y="4393"/>
                    <a:pt x="881" y="4001"/>
                    <a:pt x="881" y="3523"/>
                  </a:cubicBezTo>
                  <a:lnTo>
                    <a:pt x="881" y="1982"/>
                  </a:lnTo>
                  <a:cubicBezTo>
                    <a:pt x="881" y="1858"/>
                    <a:pt x="979" y="1759"/>
                    <a:pt x="1091" y="1759"/>
                  </a:cubicBezTo>
                  <a:cubicBezTo>
                    <a:pt x="1101" y="1759"/>
                    <a:pt x="1111" y="1760"/>
                    <a:pt x="1121" y="1762"/>
                  </a:cubicBezTo>
                  <a:lnTo>
                    <a:pt x="11428" y="1762"/>
                  </a:lnTo>
                  <a:cubicBezTo>
                    <a:pt x="11897" y="1762"/>
                    <a:pt x="12356" y="1608"/>
                    <a:pt x="12739" y="1321"/>
                  </a:cubicBezTo>
                  <a:lnTo>
                    <a:pt x="12739"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0" name="Google Shape;9810;p97"/>
            <p:cNvSpPr/>
            <p:nvPr/>
          </p:nvSpPr>
          <p:spPr>
            <a:xfrm>
              <a:off x="871534" y="4358150"/>
              <a:ext cx="357661" cy="149813"/>
            </a:xfrm>
            <a:custGeom>
              <a:rect b="b" l="l" r="r" t="t"/>
              <a:pathLst>
                <a:path extrusionOk="0" h="5705" w="13620">
                  <a:moveTo>
                    <a:pt x="12756" y="0"/>
                  </a:moveTo>
                  <a:cubicBezTo>
                    <a:pt x="12750" y="0"/>
                    <a:pt x="12744" y="0"/>
                    <a:pt x="12739" y="0"/>
                  </a:cubicBezTo>
                  <a:lnTo>
                    <a:pt x="881" y="0"/>
                  </a:lnTo>
                  <a:cubicBezTo>
                    <a:pt x="393" y="0"/>
                    <a:pt x="1" y="393"/>
                    <a:pt x="10" y="881"/>
                  </a:cubicBezTo>
                  <a:lnTo>
                    <a:pt x="10" y="3953"/>
                  </a:lnTo>
                  <a:cubicBezTo>
                    <a:pt x="1" y="4920"/>
                    <a:pt x="795" y="5704"/>
                    <a:pt x="1762" y="5704"/>
                  </a:cubicBezTo>
                  <a:lnTo>
                    <a:pt x="11868" y="5704"/>
                  </a:lnTo>
                  <a:cubicBezTo>
                    <a:pt x="12834" y="5704"/>
                    <a:pt x="13619" y="4920"/>
                    <a:pt x="13619" y="3953"/>
                  </a:cubicBezTo>
                  <a:lnTo>
                    <a:pt x="13619" y="881"/>
                  </a:lnTo>
                  <a:cubicBezTo>
                    <a:pt x="13619" y="399"/>
                    <a:pt x="13236" y="0"/>
                    <a:pt x="12756"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1" name="Google Shape;9811;p97"/>
            <p:cNvSpPr/>
            <p:nvPr/>
          </p:nvSpPr>
          <p:spPr>
            <a:xfrm>
              <a:off x="900446" y="4358150"/>
              <a:ext cx="299837" cy="17358"/>
            </a:xfrm>
            <a:custGeom>
              <a:rect b="b" l="l" r="r" t="t"/>
              <a:pathLst>
                <a:path extrusionOk="0" h="661" w="11418">
                  <a:moveTo>
                    <a:pt x="326" y="0"/>
                  </a:moveTo>
                  <a:cubicBezTo>
                    <a:pt x="144" y="0"/>
                    <a:pt x="0" y="144"/>
                    <a:pt x="0" y="326"/>
                  </a:cubicBezTo>
                  <a:cubicBezTo>
                    <a:pt x="0" y="508"/>
                    <a:pt x="144" y="661"/>
                    <a:pt x="326" y="661"/>
                  </a:cubicBezTo>
                  <a:lnTo>
                    <a:pt x="11092" y="661"/>
                  </a:lnTo>
                  <a:cubicBezTo>
                    <a:pt x="11274" y="661"/>
                    <a:pt x="11418" y="508"/>
                    <a:pt x="11418" y="326"/>
                  </a:cubicBezTo>
                  <a:cubicBezTo>
                    <a:pt x="11418" y="144"/>
                    <a:pt x="11274" y="0"/>
                    <a:pt x="1109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2" name="Google Shape;9812;p97"/>
            <p:cNvSpPr/>
            <p:nvPr/>
          </p:nvSpPr>
          <p:spPr>
            <a:xfrm>
              <a:off x="929332" y="4358150"/>
              <a:ext cx="34453" cy="253593"/>
            </a:xfrm>
            <a:custGeom>
              <a:rect b="b" l="l" r="r" t="t"/>
              <a:pathLst>
                <a:path extrusionOk="0" h="9657" w="1312">
                  <a:moveTo>
                    <a:pt x="1" y="0"/>
                  </a:moveTo>
                  <a:lnTo>
                    <a:pt x="1" y="9657"/>
                  </a:lnTo>
                  <a:lnTo>
                    <a:pt x="1312" y="9657"/>
                  </a:lnTo>
                  <a:lnTo>
                    <a:pt x="131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3" name="Google Shape;9813;p97"/>
            <p:cNvSpPr/>
            <p:nvPr/>
          </p:nvSpPr>
          <p:spPr>
            <a:xfrm>
              <a:off x="929332" y="4358150"/>
              <a:ext cx="34453" cy="17122"/>
            </a:xfrm>
            <a:custGeom>
              <a:rect b="b" l="l" r="r" t="t"/>
              <a:pathLst>
                <a:path extrusionOk="0" h="652" w="1312">
                  <a:moveTo>
                    <a:pt x="1" y="0"/>
                  </a:moveTo>
                  <a:lnTo>
                    <a:pt x="1" y="651"/>
                  </a:lnTo>
                  <a:lnTo>
                    <a:pt x="1312" y="651"/>
                  </a:lnTo>
                  <a:lnTo>
                    <a:pt x="131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4" name="Google Shape;9814;p97"/>
            <p:cNvSpPr/>
            <p:nvPr/>
          </p:nvSpPr>
          <p:spPr>
            <a:xfrm>
              <a:off x="929332" y="4525269"/>
              <a:ext cx="34453" cy="17384"/>
            </a:xfrm>
            <a:custGeom>
              <a:rect b="b" l="l" r="r" t="t"/>
              <a:pathLst>
                <a:path extrusionOk="0" h="662" w="1312">
                  <a:moveTo>
                    <a:pt x="1" y="1"/>
                  </a:moveTo>
                  <a:lnTo>
                    <a:pt x="1" y="661"/>
                  </a:lnTo>
                  <a:lnTo>
                    <a:pt x="1312" y="661"/>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5" name="Google Shape;9815;p97"/>
            <p:cNvSpPr/>
            <p:nvPr/>
          </p:nvSpPr>
          <p:spPr>
            <a:xfrm>
              <a:off x="929332" y="4485065"/>
              <a:ext cx="34453" cy="17122"/>
            </a:xfrm>
            <a:custGeom>
              <a:rect b="b" l="l" r="r" t="t"/>
              <a:pathLst>
                <a:path extrusionOk="0" h="652" w="1312">
                  <a:moveTo>
                    <a:pt x="1" y="0"/>
                  </a:moveTo>
                  <a:lnTo>
                    <a:pt x="1" y="651"/>
                  </a:lnTo>
                  <a:lnTo>
                    <a:pt x="1312" y="651"/>
                  </a:lnTo>
                  <a:lnTo>
                    <a:pt x="131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6" name="Google Shape;9816;p97"/>
            <p:cNvSpPr/>
            <p:nvPr/>
          </p:nvSpPr>
          <p:spPr>
            <a:xfrm>
              <a:off x="917778" y="4479025"/>
              <a:ext cx="57588" cy="52047"/>
            </a:xfrm>
            <a:custGeom>
              <a:rect b="b" l="l" r="r" t="t"/>
              <a:pathLst>
                <a:path extrusionOk="0" h="1982" w="2193">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52" y="1982"/>
                  </a:lnTo>
                  <a:cubicBezTo>
                    <a:pt x="2001" y="1982"/>
                    <a:pt x="2192" y="1781"/>
                    <a:pt x="2192" y="1542"/>
                  </a:cubicBezTo>
                  <a:lnTo>
                    <a:pt x="2192" y="441"/>
                  </a:lnTo>
                  <a:cubicBezTo>
                    <a:pt x="2192" y="202"/>
                    <a:pt x="2001" y="1"/>
                    <a:pt x="175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7" name="Google Shape;9817;p97"/>
            <p:cNvSpPr/>
            <p:nvPr/>
          </p:nvSpPr>
          <p:spPr>
            <a:xfrm>
              <a:off x="940651" y="4479603"/>
              <a:ext cx="11581" cy="28361"/>
            </a:xfrm>
            <a:custGeom>
              <a:rect b="b" l="l" r="r" t="t"/>
              <a:pathLst>
                <a:path extrusionOk="0" h="1080" w="441">
                  <a:moveTo>
                    <a:pt x="225" y="0"/>
                  </a:moveTo>
                  <a:cubicBezTo>
                    <a:pt x="122" y="0"/>
                    <a:pt x="20" y="70"/>
                    <a:pt x="10" y="208"/>
                  </a:cubicBezTo>
                  <a:lnTo>
                    <a:pt x="10" y="859"/>
                  </a:lnTo>
                  <a:cubicBezTo>
                    <a:pt x="0" y="984"/>
                    <a:pt x="106" y="1079"/>
                    <a:pt x="230" y="1079"/>
                  </a:cubicBezTo>
                  <a:cubicBezTo>
                    <a:pt x="345" y="1079"/>
                    <a:pt x="441" y="984"/>
                    <a:pt x="441" y="859"/>
                  </a:cubicBezTo>
                  <a:lnTo>
                    <a:pt x="441" y="208"/>
                  </a:lnTo>
                  <a:cubicBezTo>
                    <a:pt x="431" y="70"/>
                    <a:pt x="328" y="0"/>
                    <a:pt x="225"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8" name="Google Shape;9818;p97"/>
            <p:cNvSpPr/>
            <p:nvPr/>
          </p:nvSpPr>
          <p:spPr>
            <a:xfrm>
              <a:off x="929332" y="4588844"/>
              <a:ext cx="34453" cy="22899"/>
            </a:xfrm>
            <a:custGeom>
              <a:rect b="b" l="l" r="r" t="t"/>
              <a:pathLst>
                <a:path extrusionOk="0" h="872" w="1312">
                  <a:moveTo>
                    <a:pt x="1" y="1"/>
                  </a:moveTo>
                  <a:lnTo>
                    <a:pt x="1" y="872"/>
                  </a:lnTo>
                  <a:lnTo>
                    <a:pt x="1312" y="872"/>
                  </a:lnTo>
                  <a:lnTo>
                    <a:pt x="131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19" name="Google Shape;9819;p97"/>
            <p:cNvSpPr/>
            <p:nvPr/>
          </p:nvSpPr>
          <p:spPr>
            <a:xfrm>
              <a:off x="1136918" y="4358150"/>
              <a:ext cx="34716" cy="253593"/>
            </a:xfrm>
            <a:custGeom>
              <a:rect b="b" l="l" r="r" t="t"/>
              <a:pathLst>
                <a:path extrusionOk="0" h="9657" w="1322">
                  <a:moveTo>
                    <a:pt x="1" y="0"/>
                  </a:moveTo>
                  <a:lnTo>
                    <a:pt x="1" y="9657"/>
                  </a:lnTo>
                  <a:lnTo>
                    <a:pt x="1322" y="9657"/>
                  </a:lnTo>
                  <a:lnTo>
                    <a:pt x="1322" y="0"/>
                  </a:ln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0" name="Google Shape;9820;p97"/>
            <p:cNvSpPr/>
            <p:nvPr/>
          </p:nvSpPr>
          <p:spPr>
            <a:xfrm>
              <a:off x="1136918" y="4358150"/>
              <a:ext cx="34716" cy="17122"/>
            </a:xfrm>
            <a:custGeom>
              <a:rect b="b" l="l" r="r" t="t"/>
              <a:pathLst>
                <a:path extrusionOk="0" h="652" w="1322">
                  <a:moveTo>
                    <a:pt x="1" y="0"/>
                  </a:moveTo>
                  <a:lnTo>
                    <a:pt x="1" y="651"/>
                  </a:lnTo>
                  <a:lnTo>
                    <a:pt x="1322" y="651"/>
                  </a:lnTo>
                  <a:lnTo>
                    <a:pt x="1322" y="0"/>
                  </a:ln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1" name="Google Shape;9821;p97"/>
            <p:cNvSpPr/>
            <p:nvPr/>
          </p:nvSpPr>
          <p:spPr>
            <a:xfrm>
              <a:off x="1136918" y="4525269"/>
              <a:ext cx="34716" cy="17384"/>
            </a:xfrm>
            <a:custGeom>
              <a:rect b="b" l="l" r="r" t="t"/>
              <a:pathLst>
                <a:path extrusionOk="0" h="662" w="1322">
                  <a:moveTo>
                    <a:pt x="1" y="1"/>
                  </a:moveTo>
                  <a:lnTo>
                    <a:pt x="1" y="661"/>
                  </a:lnTo>
                  <a:lnTo>
                    <a:pt x="1322" y="661"/>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2" name="Google Shape;9822;p97"/>
            <p:cNvSpPr/>
            <p:nvPr/>
          </p:nvSpPr>
          <p:spPr>
            <a:xfrm>
              <a:off x="1136918" y="4485065"/>
              <a:ext cx="34716" cy="17122"/>
            </a:xfrm>
            <a:custGeom>
              <a:rect b="b" l="l" r="r" t="t"/>
              <a:pathLst>
                <a:path extrusionOk="0" h="652" w="1322">
                  <a:moveTo>
                    <a:pt x="1" y="0"/>
                  </a:moveTo>
                  <a:lnTo>
                    <a:pt x="1" y="651"/>
                  </a:lnTo>
                  <a:lnTo>
                    <a:pt x="1322" y="651"/>
                  </a:lnTo>
                  <a:lnTo>
                    <a:pt x="1322"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3" name="Google Shape;9823;p97"/>
            <p:cNvSpPr/>
            <p:nvPr/>
          </p:nvSpPr>
          <p:spPr>
            <a:xfrm>
              <a:off x="1125363" y="4479025"/>
              <a:ext cx="57825" cy="52047"/>
            </a:xfrm>
            <a:custGeom>
              <a:rect b="b" l="l" r="r" t="t"/>
              <a:pathLst>
                <a:path extrusionOk="0" h="1982" w="2202">
                  <a:moveTo>
                    <a:pt x="1752" y="441"/>
                  </a:moveTo>
                  <a:lnTo>
                    <a:pt x="1752" y="1542"/>
                  </a:lnTo>
                  <a:lnTo>
                    <a:pt x="441" y="1542"/>
                  </a:lnTo>
                  <a:lnTo>
                    <a:pt x="441" y="441"/>
                  </a:lnTo>
                  <a:close/>
                  <a:moveTo>
                    <a:pt x="441" y="1"/>
                  </a:moveTo>
                  <a:cubicBezTo>
                    <a:pt x="202" y="1"/>
                    <a:pt x="1" y="202"/>
                    <a:pt x="1" y="441"/>
                  </a:cubicBezTo>
                  <a:lnTo>
                    <a:pt x="1" y="1542"/>
                  </a:lnTo>
                  <a:cubicBezTo>
                    <a:pt x="1" y="1790"/>
                    <a:pt x="202" y="1982"/>
                    <a:pt x="441" y="1982"/>
                  </a:cubicBezTo>
                  <a:lnTo>
                    <a:pt x="1762" y="1982"/>
                  </a:lnTo>
                  <a:cubicBezTo>
                    <a:pt x="2001" y="1982"/>
                    <a:pt x="2202" y="1781"/>
                    <a:pt x="2192" y="1542"/>
                  </a:cubicBezTo>
                  <a:lnTo>
                    <a:pt x="2192" y="441"/>
                  </a:lnTo>
                  <a:cubicBezTo>
                    <a:pt x="2192" y="202"/>
                    <a:pt x="2001" y="1"/>
                    <a:pt x="1762"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4" name="Google Shape;9824;p97"/>
            <p:cNvSpPr/>
            <p:nvPr/>
          </p:nvSpPr>
          <p:spPr>
            <a:xfrm>
              <a:off x="1148105" y="4478841"/>
              <a:ext cx="12211" cy="29122"/>
            </a:xfrm>
            <a:custGeom>
              <a:rect b="b" l="l" r="r" t="t"/>
              <a:pathLst>
                <a:path extrusionOk="0" h="1109" w="465">
                  <a:moveTo>
                    <a:pt x="232" y="1"/>
                  </a:moveTo>
                  <a:cubicBezTo>
                    <a:pt x="116" y="1"/>
                    <a:pt x="1" y="80"/>
                    <a:pt x="15" y="237"/>
                  </a:cubicBezTo>
                  <a:lnTo>
                    <a:pt x="15" y="888"/>
                  </a:lnTo>
                  <a:cubicBezTo>
                    <a:pt x="15" y="1013"/>
                    <a:pt x="111" y="1108"/>
                    <a:pt x="235" y="1108"/>
                  </a:cubicBezTo>
                  <a:cubicBezTo>
                    <a:pt x="350" y="1108"/>
                    <a:pt x="455" y="1013"/>
                    <a:pt x="455" y="888"/>
                  </a:cubicBezTo>
                  <a:lnTo>
                    <a:pt x="455" y="237"/>
                  </a:lnTo>
                  <a:cubicBezTo>
                    <a:pt x="465" y="80"/>
                    <a:pt x="348" y="1"/>
                    <a:pt x="232" y="1"/>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5" name="Google Shape;9825;p97"/>
            <p:cNvSpPr/>
            <p:nvPr/>
          </p:nvSpPr>
          <p:spPr>
            <a:xfrm>
              <a:off x="1136918" y="4588844"/>
              <a:ext cx="34716" cy="22899"/>
            </a:xfrm>
            <a:custGeom>
              <a:rect b="b" l="l" r="r" t="t"/>
              <a:pathLst>
                <a:path extrusionOk="0" h="872" w="1322">
                  <a:moveTo>
                    <a:pt x="1" y="1"/>
                  </a:moveTo>
                  <a:lnTo>
                    <a:pt x="1" y="872"/>
                  </a:lnTo>
                  <a:lnTo>
                    <a:pt x="1322" y="872"/>
                  </a:lnTo>
                  <a:lnTo>
                    <a:pt x="1322"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6" name="Google Shape;9826;p97"/>
            <p:cNvSpPr/>
            <p:nvPr/>
          </p:nvSpPr>
          <p:spPr>
            <a:xfrm>
              <a:off x="1021584" y="4461956"/>
              <a:ext cx="57562" cy="23135"/>
            </a:xfrm>
            <a:custGeom>
              <a:rect b="b" l="l" r="r" t="t"/>
              <a:pathLst>
                <a:path extrusionOk="0" h="881" w="2192">
                  <a:moveTo>
                    <a:pt x="220" y="0"/>
                  </a:moveTo>
                  <a:cubicBezTo>
                    <a:pt x="96" y="0"/>
                    <a:pt x="0" y="96"/>
                    <a:pt x="0" y="220"/>
                  </a:cubicBezTo>
                  <a:lnTo>
                    <a:pt x="0" y="660"/>
                  </a:lnTo>
                  <a:cubicBezTo>
                    <a:pt x="0" y="775"/>
                    <a:pt x="96" y="880"/>
                    <a:pt x="220" y="880"/>
                  </a:cubicBezTo>
                  <a:lnTo>
                    <a:pt x="1972" y="880"/>
                  </a:lnTo>
                  <a:cubicBezTo>
                    <a:pt x="2096" y="880"/>
                    <a:pt x="2192" y="775"/>
                    <a:pt x="2192" y="660"/>
                  </a:cubicBezTo>
                  <a:lnTo>
                    <a:pt x="2192" y="220"/>
                  </a:lnTo>
                  <a:cubicBezTo>
                    <a:pt x="2192" y="96"/>
                    <a:pt x="2096" y="0"/>
                    <a:pt x="1972"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27" name="Google Shape;9827;p97"/>
            <p:cNvSpPr/>
            <p:nvPr/>
          </p:nvSpPr>
          <p:spPr>
            <a:xfrm>
              <a:off x="1021584" y="4473510"/>
              <a:ext cx="57562" cy="11581"/>
            </a:xfrm>
            <a:custGeom>
              <a:rect b="b" l="l" r="r" t="t"/>
              <a:pathLst>
                <a:path extrusionOk="0" h="441" w="2192">
                  <a:moveTo>
                    <a:pt x="220" y="0"/>
                  </a:moveTo>
                  <a:cubicBezTo>
                    <a:pt x="96" y="0"/>
                    <a:pt x="0" y="96"/>
                    <a:pt x="0" y="220"/>
                  </a:cubicBezTo>
                  <a:cubicBezTo>
                    <a:pt x="0" y="335"/>
                    <a:pt x="96" y="440"/>
                    <a:pt x="220" y="440"/>
                  </a:cubicBezTo>
                  <a:lnTo>
                    <a:pt x="1972" y="440"/>
                  </a:lnTo>
                  <a:cubicBezTo>
                    <a:pt x="2096" y="440"/>
                    <a:pt x="2192" y="335"/>
                    <a:pt x="2192" y="220"/>
                  </a:cubicBezTo>
                  <a:cubicBezTo>
                    <a:pt x="2192" y="96"/>
                    <a:pt x="2096" y="0"/>
                    <a:pt x="1972"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28" name="Google Shape;9828;p97"/>
          <p:cNvGrpSpPr/>
          <p:nvPr/>
        </p:nvGrpSpPr>
        <p:grpSpPr>
          <a:xfrm>
            <a:off x="901744" y="3664806"/>
            <a:ext cx="250100" cy="336785"/>
            <a:chOff x="916019" y="3821606"/>
            <a:chExt cx="250100" cy="336785"/>
          </a:xfrm>
        </p:grpSpPr>
        <p:sp>
          <p:nvSpPr>
            <p:cNvPr id="9829" name="Google Shape;9829;p97"/>
            <p:cNvSpPr/>
            <p:nvPr/>
          </p:nvSpPr>
          <p:spPr>
            <a:xfrm>
              <a:off x="995429" y="3887676"/>
              <a:ext cx="32694" cy="71926"/>
            </a:xfrm>
            <a:custGeom>
              <a:rect b="b" l="l" r="r" t="t"/>
              <a:pathLst>
                <a:path extrusionOk="0" h="2739" w="1245">
                  <a:moveTo>
                    <a:pt x="747" y="1"/>
                  </a:moveTo>
                  <a:cubicBezTo>
                    <a:pt x="336" y="1"/>
                    <a:pt x="1" y="336"/>
                    <a:pt x="1" y="747"/>
                  </a:cubicBezTo>
                  <a:lnTo>
                    <a:pt x="1" y="920"/>
                  </a:lnTo>
                  <a:cubicBezTo>
                    <a:pt x="1" y="1140"/>
                    <a:pt x="39" y="1350"/>
                    <a:pt x="106" y="1551"/>
                  </a:cubicBezTo>
                  <a:lnTo>
                    <a:pt x="498" y="2738"/>
                  </a:lnTo>
                  <a:lnTo>
                    <a:pt x="1245" y="2738"/>
                  </a:lnTo>
                  <a:lnTo>
                    <a:pt x="124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0" name="Google Shape;9830;p97"/>
            <p:cNvSpPr/>
            <p:nvPr/>
          </p:nvSpPr>
          <p:spPr>
            <a:xfrm>
              <a:off x="1008506" y="3881163"/>
              <a:ext cx="78176" cy="78439"/>
            </a:xfrm>
            <a:custGeom>
              <a:rect b="b" l="l" r="r" t="t"/>
              <a:pathLst>
                <a:path extrusionOk="0" h="2987" w="2977">
                  <a:moveTo>
                    <a:pt x="747" y="0"/>
                  </a:moveTo>
                  <a:cubicBezTo>
                    <a:pt x="335" y="0"/>
                    <a:pt x="0" y="335"/>
                    <a:pt x="0" y="747"/>
                  </a:cubicBezTo>
                  <a:cubicBezTo>
                    <a:pt x="0" y="1024"/>
                    <a:pt x="221" y="1244"/>
                    <a:pt x="498" y="1244"/>
                  </a:cubicBezTo>
                  <a:lnTo>
                    <a:pt x="2479" y="2986"/>
                  </a:lnTo>
                  <a:lnTo>
                    <a:pt x="2900" y="1512"/>
                  </a:lnTo>
                  <a:cubicBezTo>
                    <a:pt x="2958" y="1330"/>
                    <a:pt x="2977" y="1149"/>
                    <a:pt x="2977" y="967"/>
                  </a:cubicBezTo>
                  <a:lnTo>
                    <a:pt x="2977" y="498"/>
                  </a:lnTo>
                  <a:cubicBezTo>
                    <a:pt x="2977" y="220"/>
                    <a:pt x="2757" y="0"/>
                    <a:pt x="2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1" name="Google Shape;9831;p97"/>
            <p:cNvSpPr/>
            <p:nvPr/>
          </p:nvSpPr>
          <p:spPr>
            <a:xfrm>
              <a:off x="1021584" y="3978903"/>
              <a:ext cx="38970" cy="28939"/>
            </a:xfrm>
            <a:custGeom>
              <a:rect b="b" l="l" r="r" t="t"/>
              <a:pathLst>
                <a:path extrusionOk="0" h="1102" w="1484">
                  <a:moveTo>
                    <a:pt x="0" y="1"/>
                  </a:moveTo>
                  <a:lnTo>
                    <a:pt x="0" y="1102"/>
                  </a:lnTo>
                  <a:lnTo>
                    <a:pt x="1483" y="1102"/>
                  </a:lnTo>
                  <a:lnTo>
                    <a:pt x="1483"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2" name="Google Shape;9832;p97"/>
            <p:cNvSpPr/>
            <p:nvPr/>
          </p:nvSpPr>
          <p:spPr>
            <a:xfrm>
              <a:off x="1021584" y="3979166"/>
              <a:ext cx="39232" cy="15861"/>
            </a:xfrm>
            <a:custGeom>
              <a:rect b="b" l="l" r="r" t="t"/>
              <a:pathLst>
                <a:path extrusionOk="0" h="604" w="1494">
                  <a:moveTo>
                    <a:pt x="0" y="1"/>
                  </a:moveTo>
                  <a:lnTo>
                    <a:pt x="0" y="460"/>
                  </a:lnTo>
                  <a:cubicBezTo>
                    <a:pt x="239" y="556"/>
                    <a:pt x="493" y="603"/>
                    <a:pt x="747" y="603"/>
                  </a:cubicBezTo>
                  <a:cubicBezTo>
                    <a:pt x="1000" y="603"/>
                    <a:pt x="1254" y="556"/>
                    <a:pt x="1493" y="460"/>
                  </a:cubicBezTo>
                  <a:lnTo>
                    <a:pt x="1493"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3" name="Google Shape;9833;p97"/>
            <p:cNvSpPr/>
            <p:nvPr/>
          </p:nvSpPr>
          <p:spPr>
            <a:xfrm>
              <a:off x="975839" y="3994738"/>
              <a:ext cx="130460" cy="55067"/>
            </a:xfrm>
            <a:custGeom>
              <a:rect b="b" l="l" r="r" t="t"/>
              <a:pathLst>
                <a:path extrusionOk="0" h="2097" w="4968">
                  <a:moveTo>
                    <a:pt x="1742" y="1"/>
                  </a:moveTo>
                  <a:lnTo>
                    <a:pt x="546" y="345"/>
                  </a:lnTo>
                  <a:cubicBezTo>
                    <a:pt x="220" y="441"/>
                    <a:pt x="0" y="728"/>
                    <a:pt x="0" y="1063"/>
                  </a:cubicBezTo>
                  <a:lnTo>
                    <a:pt x="0" y="2097"/>
                  </a:lnTo>
                  <a:lnTo>
                    <a:pt x="4967" y="2097"/>
                  </a:lnTo>
                  <a:lnTo>
                    <a:pt x="4967" y="1063"/>
                  </a:lnTo>
                  <a:cubicBezTo>
                    <a:pt x="4967" y="728"/>
                    <a:pt x="4747" y="441"/>
                    <a:pt x="4431" y="345"/>
                  </a:cubicBezTo>
                  <a:lnTo>
                    <a:pt x="3235" y="1"/>
                  </a:lnTo>
                  <a:lnTo>
                    <a:pt x="2489" y="499"/>
                  </a:lnTo>
                  <a:lnTo>
                    <a:pt x="1742" y="1"/>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4" name="Google Shape;9834;p97"/>
            <p:cNvSpPr/>
            <p:nvPr/>
          </p:nvSpPr>
          <p:spPr>
            <a:xfrm>
              <a:off x="1034635" y="4007815"/>
              <a:ext cx="13104" cy="52809"/>
            </a:xfrm>
            <a:custGeom>
              <a:rect b="b" l="l" r="r" t="t"/>
              <a:pathLst>
                <a:path extrusionOk="0" h="2011" w="499">
                  <a:moveTo>
                    <a:pt x="125" y="1"/>
                  </a:moveTo>
                  <a:lnTo>
                    <a:pt x="1" y="2010"/>
                  </a:lnTo>
                  <a:lnTo>
                    <a:pt x="498" y="2010"/>
                  </a:lnTo>
                  <a:lnTo>
                    <a:pt x="374"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5" name="Google Shape;9835;p97"/>
            <p:cNvSpPr/>
            <p:nvPr/>
          </p:nvSpPr>
          <p:spPr>
            <a:xfrm>
              <a:off x="1001968" y="3914041"/>
              <a:ext cx="78176" cy="71427"/>
            </a:xfrm>
            <a:custGeom>
              <a:rect b="b" l="l" r="r" t="t"/>
              <a:pathLst>
                <a:path extrusionOk="0" h="2720" w="2977">
                  <a:moveTo>
                    <a:pt x="928" y="1"/>
                  </a:moveTo>
                  <a:cubicBezTo>
                    <a:pt x="804" y="1"/>
                    <a:pt x="683" y="57"/>
                    <a:pt x="594" y="145"/>
                  </a:cubicBezTo>
                  <a:lnTo>
                    <a:pt x="144" y="595"/>
                  </a:lnTo>
                  <a:cubicBezTo>
                    <a:pt x="58" y="681"/>
                    <a:pt x="1" y="815"/>
                    <a:pt x="1" y="940"/>
                  </a:cubicBezTo>
                  <a:lnTo>
                    <a:pt x="1" y="1236"/>
                  </a:lnTo>
                  <a:cubicBezTo>
                    <a:pt x="1" y="2059"/>
                    <a:pt x="671" y="2720"/>
                    <a:pt x="1494" y="2720"/>
                  </a:cubicBezTo>
                  <a:cubicBezTo>
                    <a:pt x="2317" y="2720"/>
                    <a:pt x="2977" y="2059"/>
                    <a:pt x="2977" y="1236"/>
                  </a:cubicBezTo>
                  <a:lnTo>
                    <a:pt x="2977" y="921"/>
                  </a:lnTo>
                  <a:cubicBezTo>
                    <a:pt x="2977" y="787"/>
                    <a:pt x="2929" y="662"/>
                    <a:pt x="2833" y="567"/>
                  </a:cubicBezTo>
                  <a:cubicBezTo>
                    <a:pt x="2451" y="193"/>
                    <a:pt x="1752" y="21"/>
                    <a:pt x="958" y="2"/>
                  </a:cubicBezTo>
                  <a:cubicBezTo>
                    <a:pt x="948" y="1"/>
                    <a:pt x="938"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6" name="Google Shape;9836;p97"/>
            <p:cNvSpPr/>
            <p:nvPr/>
          </p:nvSpPr>
          <p:spPr>
            <a:xfrm>
              <a:off x="1001968" y="3914041"/>
              <a:ext cx="78176" cy="70167"/>
            </a:xfrm>
            <a:custGeom>
              <a:rect b="b" l="l" r="r" t="t"/>
              <a:pathLst>
                <a:path extrusionOk="0" h="2672" w="2977">
                  <a:moveTo>
                    <a:pt x="928" y="1"/>
                  </a:moveTo>
                  <a:cubicBezTo>
                    <a:pt x="804" y="1"/>
                    <a:pt x="683" y="57"/>
                    <a:pt x="594" y="145"/>
                  </a:cubicBezTo>
                  <a:lnTo>
                    <a:pt x="144" y="595"/>
                  </a:lnTo>
                  <a:cubicBezTo>
                    <a:pt x="58" y="681"/>
                    <a:pt x="1" y="815"/>
                    <a:pt x="1" y="940"/>
                  </a:cubicBezTo>
                  <a:lnTo>
                    <a:pt x="1" y="1236"/>
                  </a:lnTo>
                  <a:cubicBezTo>
                    <a:pt x="1" y="1897"/>
                    <a:pt x="441" y="2481"/>
                    <a:pt x="1082" y="2672"/>
                  </a:cubicBezTo>
                  <a:cubicBezTo>
                    <a:pt x="862" y="2404"/>
                    <a:pt x="747" y="2079"/>
                    <a:pt x="747" y="1734"/>
                  </a:cubicBezTo>
                  <a:lnTo>
                    <a:pt x="747" y="1007"/>
                  </a:lnTo>
                  <a:cubicBezTo>
                    <a:pt x="747" y="731"/>
                    <a:pt x="968" y="508"/>
                    <a:pt x="1240" y="508"/>
                  </a:cubicBezTo>
                  <a:cubicBezTo>
                    <a:pt x="1251" y="508"/>
                    <a:pt x="1262" y="508"/>
                    <a:pt x="1273" y="509"/>
                  </a:cubicBezTo>
                  <a:cubicBezTo>
                    <a:pt x="1771" y="547"/>
                    <a:pt x="2518" y="633"/>
                    <a:pt x="2977" y="844"/>
                  </a:cubicBezTo>
                  <a:cubicBezTo>
                    <a:pt x="2958" y="739"/>
                    <a:pt x="2910" y="643"/>
                    <a:pt x="2833" y="567"/>
                  </a:cubicBezTo>
                  <a:cubicBezTo>
                    <a:pt x="2451" y="193"/>
                    <a:pt x="1752" y="21"/>
                    <a:pt x="958" y="2"/>
                  </a:cubicBezTo>
                  <a:cubicBezTo>
                    <a:pt x="948" y="1"/>
                    <a:pt x="938" y="1"/>
                    <a:pt x="92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7" name="Google Shape;9837;p97"/>
            <p:cNvSpPr/>
            <p:nvPr/>
          </p:nvSpPr>
          <p:spPr>
            <a:xfrm>
              <a:off x="1034635" y="4007815"/>
              <a:ext cx="13104" cy="13104"/>
            </a:xfrm>
            <a:custGeom>
              <a:rect b="b" l="l" r="r" t="t"/>
              <a:pathLst>
                <a:path extrusionOk="0" h="499" w="499">
                  <a:moveTo>
                    <a:pt x="1" y="1"/>
                  </a:moveTo>
                  <a:lnTo>
                    <a:pt x="1" y="393"/>
                  </a:lnTo>
                  <a:cubicBezTo>
                    <a:pt x="1" y="450"/>
                    <a:pt x="49" y="498"/>
                    <a:pt x="106" y="498"/>
                  </a:cubicBezTo>
                  <a:lnTo>
                    <a:pt x="393" y="498"/>
                  </a:lnTo>
                  <a:cubicBezTo>
                    <a:pt x="451" y="498"/>
                    <a:pt x="489" y="450"/>
                    <a:pt x="498" y="393"/>
                  </a:cubicBezTo>
                  <a:lnTo>
                    <a:pt x="498"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8" name="Google Shape;9838;p97"/>
            <p:cNvSpPr/>
            <p:nvPr/>
          </p:nvSpPr>
          <p:spPr>
            <a:xfrm>
              <a:off x="1014284" y="3989643"/>
              <a:ext cx="26917" cy="27442"/>
            </a:xfrm>
            <a:custGeom>
              <a:rect b="b" l="l" r="r" t="t"/>
              <a:pathLst>
                <a:path extrusionOk="0" h="1045" w="1025">
                  <a:moveTo>
                    <a:pt x="235" y="1"/>
                  </a:moveTo>
                  <a:cubicBezTo>
                    <a:pt x="204" y="1"/>
                    <a:pt x="175" y="15"/>
                    <a:pt x="154" y="42"/>
                  </a:cubicBezTo>
                  <a:lnTo>
                    <a:pt x="1" y="281"/>
                  </a:lnTo>
                  <a:lnTo>
                    <a:pt x="383" y="970"/>
                  </a:lnTo>
                  <a:cubicBezTo>
                    <a:pt x="408" y="1019"/>
                    <a:pt x="459" y="1044"/>
                    <a:pt x="512" y="1044"/>
                  </a:cubicBezTo>
                  <a:cubicBezTo>
                    <a:pt x="543" y="1044"/>
                    <a:pt x="575" y="1036"/>
                    <a:pt x="603" y="1018"/>
                  </a:cubicBezTo>
                  <a:lnTo>
                    <a:pt x="1025" y="693"/>
                  </a:lnTo>
                  <a:lnTo>
                    <a:pt x="307" y="32"/>
                  </a:lnTo>
                  <a:cubicBezTo>
                    <a:pt x="285" y="11"/>
                    <a:pt x="260" y="1"/>
                    <a:pt x="235"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39" name="Google Shape;9839;p97"/>
            <p:cNvSpPr/>
            <p:nvPr/>
          </p:nvSpPr>
          <p:spPr>
            <a:xfrm>
              <a:off x="1041174" y="3989643"/>
              <a:ext cx="26680" cy="27442"/>
            </a:xfrm>
            <a:custGeom>
              <a:rect b="b" l="l" r="r" t="t"/>
              <a:pathLst>
                <a:path extrusionOk="0" h="1045" w="1016">
                  <a:moveTo>
                    <a:pt x="786" y="1"/>
                  </a:moveTo>
                  <a:cubicBezTo>
                    <a:pt x="761" y="1"/>
                    <a:pt x="736" y="11"/>
                    <a:pt x="718" y="32"/>
                  </a:cubicBezTo>
                  <a:lnTo>
                    <a:pt x="1" y="693"/>
                  </a:lnTo>
                  <a:lnTo>
                    <a:pt x="422" y="1018"/>
                  </a:lnTo>
                  <a:cubicBezTo>
                    <a:pt x="446" y="1036"/>
                    <a:pt x="476" y="1044"/>
                    <a:pt x="506" y="1044"/>
                  </a:cubicBezTo>
                  <a:cubicBezTo>
                    <a:pt x="558" y="1044"/>
                    <a:pt x="611" y="1019"/>
                    <a:pt x="642" y="970"/>
                  </a:cubicBezTo>
                  <a:lnTo>
                    <a:pt x="1015" y="281"/>
                  </a:lnTo>
                  <a:lnTo>
                    <a:pt x="862" y="42"/>
                  </a:lnTo>
                  <a:cubicBezTo>
                    <a:pt x="846" y="15"/>
                    <a:pt x="816" y="1"/>
                    <a:pt x="786" y="1"/>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0" name="Google Shape;9840;p97"/>
            <p:cNvSpPr/>
            <p:nvPr/>
          </p:nvSpPr>
          <p:spPr>
            <a:xfrm>
              <a:off x="916019" y="3821606"/>
              <a:ext cx="250100" cy="336785"/>
            </a:xfrm>
            <a:custGeom>
              <a:rect b="b" l="l" r="r" t="t"/>
              <a:pathLst>
                <a:path extrusionOk="0" h="12825" w="9524">
                  <a:moveTo>
                    <a:pt x="4737" y="1436"/>
                  </a:moveTo>
                  <a:cubicBezTo>
                    <a:pt x="6442" y="1436"/>
                    <a:pt x="8078" y="2761"/>
                    <a:pt x="8078" y="4756"/>
                  </a:cubicBezTo>
                  <a:cubicBezTo>
                    <a:pt x="8078" y="6584"/>
                    <a:pt x="6594" y="8068"/>
                    <a:pt x="4767" y="8068"/>
                  </a:cubicBezTo>
                  <a:cubicBezTo>
                    <a:pt x="1809" y="8058"/>
                    <a:pt x="336" y="4498"/>
                    <a:pt x="2422" y="2412"/>
                  </a:cubicBezTo>
                  <a:cubicBezTo>
                    <a:pt x="3096" y="1738"/>
                    <a:pt x="3924" y="1436"/>
                    <a:pt x="4737" y="1436"/>
                  </a:cubicBezTo>
                  <a:close/>
                  <a:moveTo>
                    <a:pt x="4767" y="0"/>
                  </a:moveTo>
                  <a:cubicBezTo>
                    <a:pt x="2135" y="0"/>
                    <a:pt x="10" y="2125"/>
                    <a:pt x="1" y="4756"/>
                  </a:cubicBezTo>
                  <a:cubicBezTo>
                    <a:pt x="1" y="9714"/>
                    <a:pt x="4767" y="12824"/>
                    <a:pt x="4767" y="12824"/>
                  </a:cubicBezTo>
                  <a:cubicBezTo>
                    <a:pt x="4767" y="12824"/>
                    <a:pt x="9523" y="9714"/>
                    <a:pt x="9523" y="4756"/>
                  </a:cubicBezTo>
                  <a:cubicBezTo>
                    <a:pt x="9523" y="2125"/>
                    <a:pt x="7389"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1" name="Google Shape;9841;p97"/>
            <p:cNvSpPr/>
            <p:nvPr/>
          </p:nvSpPr>
          <p:spPr>
            <a:xfrm>
              <a:off x="916019" y="3821606"/>
              <a:ext cx="241539" cy="336785"/>
            </a:xfrm>
            <a:custGeom>
              <a:rect b="b" l="l" r="r" t="t"/>
              <a:pathLst>
                <a:path extrusionOk="0" h="12825" w="9198">
                  <a:moveTo>
                    <a:pt x="4735" y="1436"/>
                  </a:moveTo>
                  <a:cubicBezTo>
                    <a:pt x="6438" y="1436"/>
                    <a:pt x="8071" y="2761"/>
                    <a:pt x="8078" y="4756"/>
                  </a:cubicBezTo>
                  <a:cubicBezTo>
                    <a:pt x="8078" y="6584"/>
                    <a:pt x="6594" y="8068"/>
                    <a:pt x="4767" y="8068"/>
                  </a:cubicBezTo>
                  <a:cubicBezTo>
                    <a:pt x="1809" y="8068"/>
                    <a:pt x="336" y="4498"/>
                    <a:pt x="2422" y="2412"/>
                  </a:cubicBezTo>
                  <a:cubicBezTo>
                    <a:pt x="3096" y="1738"/>
                    <a:pt x="3923" y="1436"/>
                    <a:pt x="4735" y="1436"/>
                  </a:cubicBezTo>
                  <a:close/>
                  <a:moveTo>
                    <a:pt x="4767" y="0"/>
                  </a:moveTo>
                  <a:cubicBezTo>
                    <a:pt x="2135" y="0"/>
                    <a:pt x="10" y="2125"/>
                    <a:pt x="1" y="4756"/>
                  </a:cubicBezTo>
                  <a:cubicBezTo>
                    <a:pt x="1" y="9714"/>
                    <a:pt x="4767" y="12824"/>
                    <a:pt x="4767" y="12824"/>
                  </a:cubicBezTo>
                  <a:cubicBezTo>
                    <a:pt x="4767" y="12824"/>
                    <a:pt x="3628" y="11274"/>
                    <a:pt x="2967" y="8623"/>
                  </a:cubicBezTo>
                  <a:cubicBezTo>
                    <a:pt x="2936" y="8482"/>
                    <a:pt x="3046" y="8366"/>
                    <a:pt x="3171" y="8366"/>
                  </a:cubicBezTo>
                  <a:cubicBezTo>
                    <a:pt x="3199" y="8366"/>
                    <a:pt x="3227" y="8372"/>
                    <a:pt x="3254" y="8384"/>
                  </a:cubicBezTo>
                  <a:cubicBezTo>
                    <a:pt x="3750" y="8589"/>
                    <a:pt x="4262" y="8686"/>
                    <a:pt x="4763" y="8686"/>
                  </a:cubicBezTo>
                  <a:cubicBezTo>
                    <a:pt x="6459" y="8686"/>
                    <a:pt x="8045" y="7581"/>
                    <a:pt x="8547" y="5838"/>
                  </a:cubicBezTo>
                  <a:cubicBezTo>
                    <a:pt x="9198" y="3579"/>
                    <a:pt x="7724" y="1254"/>
                    <a:pt x="5408" y="871"/>
                  </a:cubicBezTo>
                  <a:lnTo>
                    <a:pt x="5398" y="880"/>
                  </a:lnTo>
                  <a:cubicBezTo>
                    <a:pt x="5187" y="845"/>
                    <a:pt x="4974" y="827"/>
                    <a:pt x="4760" y="827"/>
                  </a:cubicBezTo>
                  <a:cubicBezTo>
                    <a:pt x="4462" y="827"/>
                    <a:pt x="4163" y="861"/>
                    <a:pt x="3867" y="928"/>
                  </a:cubicBezTo>
                  <a:cubicBezTo>
                    <a:pt x="3849" y="933"/>
                    <a:pt x="3832" y="935"/>
                    <a:pt x="3816" y="935"/>
                  </a:cubicBezTo>
                  <a:cubicBezTo>
                    <a:pt x="3653" y="935"/>
                    <a:pt x="3553" y="732"/>
                    <a:pt x="3666" y="593"/>
                  </a:cubicBezTo>
                  <a:cubicBezTo>
                    <a:pt x="3991" y="220"/>
                    <a:pt x="4365" y="0"/>
                    <a:pt x="476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42" name="Google Shape;9842;p97"/>
          <p:cNvGrpSpPr/>
          <p:nvPr/>
        </p:nvGrpSpPr>
        <p:grpSpPr>
          <a:xfrm>
            <a:off x="835411" y="2752770"/>
            <a:ext cx="374730" cy="332504"/>
            <a:chOff x="849686" y="2909570"/>
            <a:chExt cx="374730" cy="332504"/>
          </a:xfrm>
        </p:grpSpPr>
        <p:sp>
          <p:nvSpPr>
            <p:cNvPr id="9843" name="Google Shape;9843;p97"/>
            <p:cNvSpPr/>
            <p:nvPr/>
          </p:nvSpPr>
          <p:spPr>
            <a:xfrm>
              <a:off x="1006747" y="2909570"/>
              <a:ext cx="217669" cy="181483"/>
            </a:xfrm>
            <a:custGeom>
              <a:rect b="b" l="l" r="r" t="t"/>
              <a:pathLst>
                <a:path extrusionOk="0" h="6911" w="8289">
                  <a:moveTo>
                    <a:pt x="460" y="1"/>
                  </a:moveTo>
                  <a:cubicBezTo>
                    <a:pt x="211" y="1"/>
                    <a:pt x="0" y="211"/>
                    <a:pt x="0" y="469"/>
                  </a:cubicBezTo>
                  <a:lnTo>
                    <a:pt x="0" y="6451"/>
                  </a:lnTo>
                  <a:cubicBezTo>
                    <a:pt x="0" y="6700"/>
                    <a:pt x="211" y="6910"/>
                    <a:pt x="469" y="6910"/>
                  </a:cubicBezTo>
                  <a:lnTo>
                    <a:pt x="7829" y="6910"/>
                  </a:lnTo>
                  <a:cubicBezTo>
                    <a:pt x="8087" y="6901"/>
                    <a:pt x="8288" y="6700"/>
                    <a:pt x="8288" y="6451"/>
                  </a:cubicBezTo>
                  <a:lnTo>
                    <a:pt x="8288" y="469"/>
                  </a:lnTo>
                  <a:cubicBezTo>
                    <a:pt x="8288" y="211"/>
                    <a:pt x="8078" y="1"/>
                    <a:pt x="7829"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4" name="Google Shape;9844;p97"/>
            <p:cNvSpPr/>
            <p:nvPr/>
          </p:nvSpPr>
          <p:spPr>
            <a:xfrm>
              <a:off x="849686" y="3053580"/>
              <a:ext cx="217905" cy="188494"/>
            </a:xfrm>
            <a:custGeom>
              <a:rect b="b" l="l" r="r" t="t"/>
              <a:pathLst>
                <a:path extrusionOk="0" h="7178" w="8298">
                  <a:moveTo>
                    <a:pt x="8117" y="0"/>
                  </a:moveTo>
                  <a:cubicBezTo>
                    <a:pt x="8073" y="0"/>
                    <a:pt x="8029" y="19"/>
                    <a:pt x="8001" y="58"/>
                  </a:cubicBezTo>
                  <a:lnTo>
                    <a:pt x="3809" y="4058"/>
                  </a:lnTo>
                  <a:cubicBezTo>
                    <a:pt x="3723" y="4135"/>
                    <a:pt x="3608" y="4183"/>
                    <a:pt x="3493" y="4183"/>
                  </a:cubicBezTo>
                  <a:lnTo>
                    <a:pt x="3445" y="4183"/>
                  </a:lnTo>
                  <a:cubicBezTo>
                    <a:pt x="3196" y="4183"/>
                    <a:pt x="2996" y="3982"/>
                    <a:pt x="2996" y="3723"/>
                  </a:cubicBezTo>
                  <a:lnTo>
                    <a:pt x="2996" y="3493"/>
                  </a:lnTo>
                  <a:lnTo>
                    <a:pt x="1608" y="3493"/>
                  </a:lnTo>
                  <a:lnTo>
                    <a:pt x="1608" y="3723"/>
                  </a:lnTo>
                  <a:cubicBezTo>
                    <a:pt x="1608" y="3934"/>
                    <a:pt x="1474" y="4116"/>
                    <a:pt x="1282" y="4173"/>
                  </a:cubicBezTo>
                  <a:lnTo>
                    <a:pt x="498" y="4393"/>
                  </a:lnTo>
                  <a:cubicBezTo>
                    <a:pt x="201" y="4470"/>
                    <a:pt x="0" y="4747"/>
                    <a:pt x="0" y="5053"/>
                  </a:cubicBezTo>
                  <a:lnTo>
                    <a:pt x="0" y="6948"/>
                  </a:lnTo>
                  <a:cubicBezTo>
                    <a:pt x="0" y="7073"/>
                    <a:pt x="105" y="7178"/>
                    <a:pt x="230" y="7178"/>
                  </a:cubicBezTo>
                  <a:lnTo>
                    <a:pt x="3455" y="7178"/>
                  </a:lnTo>
                  <a:cubicBezTo>
                    <a:pt x="3579" y="7178"/>
                    <a:pt x="3685" y="7073"/>
                    <a:pt x="3685" y="6948"/>
                  </a:cubicBezTo>
                  <a:lnTo>
                    <a:pt x="3685" y="5953"/>
                  </a:lnTo>
                  <a:cubicBezTo>
                    <a:pt x="3685" y="5704"/>
                    <a:pt x="3780" y="5474"/>
                    <a:pt x="3953" y="5302"/>
                  </a:cubicBezTo>
                  <a:lnTo>
                    <a:pt x="7867" y="1378"/>
                  </a:lnTo>
                  <a:cubicBezTo>
                    <a:pt x="7982" y="1264"/>
                    <a:pt x="8029" y="1101"/>
                    <a:pt x="7991" y="938"/>
                  </a:cubicBezTo>
                  <a:lnTo>
                    <a:pt x="7905" y="613"/>
                  </a:lnTo>
                  <a:lnTo>
                    <a:pt x="8230" y="287"/>
                  </a:lnTo>
                  <a:cubicBezTo>
                    <a:pt x="8297" y="230"/>
                    <a:pt x="8297" y="115"/>
                    <a:pt x="8240" y="58"/>
                  </a:cubicBezTo>
                  <a:cubicBezTo>
                    <a:pt x="8207" y="19"/>
                    <a:pt x="8161" y="0"/>
                    <a:pt x="8117"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5" name="Google Shape;9845;p97"/>
            <p:cNvSpPr/>
            <p:nvPr/>
          </p:nvSpPr>
          <p:spPr>
            <a:xfrm>
              <a:off x="889391" y="3145306"/>
              <a:ext cx="41491" cy="18119"/>
            </a:xfrm>
            <a:custGeom>
              <a:rect b="b" l="l" r="r" t="t"/>
              <a:pathLst>
                <a:path extrusionOk="0" h="690" w="1580">
                  <a:moveTo>
                    <a:pt x="96" y="0"/>
                  </a:moveTo>
                  <a:lnTo>
                    <a:pt x="96" y="230"/>
                  </a:lnTo>
                  <a:cubicBezTo>
                    <a:pt x="96" y="335"/>
                    <a:pt x="67" y="431"/>
                    <a:pt x="0" y="517"/>
                  </a:cubicBezTo>
                  <a:cubicBezTo>
                    <a:pt x="249" y="632"/>
                    <a:pt x="517" y="690"/>
                    <a:pt x="785" y="690"/>
                  </a:cubicBezTo>
                  <a:cubicBezTo>
                    <a:pt x="1062" y="690"/>
                    <a:pt x="1330" y="632"/>
                    <a:pt x="1579" y="517"/>
                  </a:cubicBezTo>
                  <a:cubicBezTo>
                    <a:pt x="1512" y="431"/>
                    <a:pt x="1484" y="335"/>
                    <a:pt x="1484" y="230"/>
                  </a:cubicBezTo>
                  <a:lnTo>
                    <a:pt x="1484"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6" name="Google Shape;9846;p97"/>
            <p:cNvSpPr/>
            <p:nvPr/>
          </p:nvSpPr>
          <p:spPr>
            <a:xfrm>
              <a:off x="867779" y="3060617"/>
              <a:ext cx="30435" cy="66622"/>
            </a:xfrm>
            <a:custGeom>
              <a:rect b="b" l="l" r="r" t="t"/>
              <a:pathLst>
                <a:path extrusionOk="0" h="2537" w="1159">
                  <a:moveTo>
                    <a:pt x="689" y="0"/>
                  </a:moveTo>
                  <a:cubicBezTo>
                    <a:pt x="306" y="0"/>
                    <a:pt x="0" y="316"/>
                    <a:pt x="0" y="699"/>
                  </a:cubicBezTo>
                  <a:lnTo>
                    <a:pt x="0" y="862"/>
                  </a:lnTo>
                  <a:cubicBezTo>
                    <a:pt x="0" y="1063"/>
                    <a:pt x="29" y="1254"/>
                    <a:pt x="96" y="1445"/>
                  </a:cubicBezTo>
                  <a:lnTo>
                    <a:pt x="459" y="2536"/>
                  </a:lnTo>
                  <a:lnTo>
                    <a:pt x="1158" y="2536"/>
                  </a:lnTo>
                  <a:lnTo>
                    <a:pt x="1158"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7" name="Google Shape;9847;p97"/>
            <p:cNvSpPr/>
            <p:nvPr/>
          </p:nvSpPr>
          <p:spPr>
            <a:xfrm>
              <a:off x="879832" y="3054577"/>
              <a:ext cx="72661" cy="72661"/>
            </a:xfrm>
            <a:custGeom>
              <a:rect b="b" l="l" r="r" t="t"/>
              <a:pathLst>
                <a:path extrusionOk="0" h="2767" w="2767">
                  <a:moveTo>
                    <a:pt x="689" y="1"/>
                  </a:moveTo>
                  <a:cubicBezTo>
                    <a:pt x="316" y="1"/>
                    <a:pt x="0" y="316"/>
                    <a:pt x="0" y="690"/>
                  </a:cubicBezTo>
                  <a:cubicBezTo>
                    <a:pt x="0" y="948"/>
                    <a:pt x="211" y="1159"/>
                    <a:pt x="460" y="1159"/>
                  </a:cubicBezTo>
                  <a:lnTo>
                    <a:pt x="2307" y="2766"/>
                  </a:lnTo>
                  <a:lnTo>
                    <a:pt x="2690" y="1407"/>
                  </a:lnTo>
                  <a:cubicBezTo>
                    <a:pt x="2738" y="1235"/>
                    <a:pt x="2766" y="1072"/>
                    <a:pt x="2766" y="900"/>
                  </a:cubicBezTo>
                  <a:lnTo>
                    <a:pt x="2766" y="470"/>
                  </a:lnTo>
                  <a:cubicBezTo>
                    <a:pt x="2766" y="211"/>
                    <a:pt x="2556" y="1"/>
                    <a:pt x="23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8" name="Google Shape;9848;p97"/>
            <p:cNvSpPr/>
            <p:nvPr/>
          </p:nvSpPr>
          <p:spPr>
            <a:xfrm>
              <a:off x="873793" y="3084986"/>
              <a:ext cx="72661" cy="66385"/>
            </a:xfrm>
            <a:custGeom>
              <a:rect b="b" l="l" r="r" t="t"/>
              <a:pathLst>
                <a:path extrusionOk="0" h="2528" w="2767">
                  <a:moveTo>
                    <a:pt x="891" y="1"/>
                  </a:moveTo>
                  <a:cubicBezTo>
                    <a:pt x="766" y="1"/>
                    <a:pt x="642" y="48"/>
                    <a:pt x="556" y="135"/>
                  </a:cubicBezTo>
                  <a:lnTo>
                    <a:pt x="135" y="556"/>
                  </a:lnTo>
                  <a:cubicBezTo>
                    <a:pt x="49" y="642"/>
                    <a:pt x="1" y="757"/>
                    <a:pt x="1" y="881"/>
                  </a:cubicBezTo>
                  <a:lnTo>
                    <a:pt x="1" y="1149"/>
                  </a:lnTo>
                  <a:cubicBezTo>
                    <a:pt x="1" y="1915"/>
                    <a:pt x="623" y="2527"/>
                    <a:pt x="1379" y="2527"/>
                  </a:cubicBezTo>
                  <a:cubicBezTo>
                    <a:pt x="2144" y="2527"/>
                    <a:pt x="2767" y="1915"/>
                    <a:pt x="2767" y="1149"/>
                  </a:cubicBezTo>
                  <a:lnTo>
                    <a:pt x="2767" y="852"/>
                  </a:lnTo>
                  <a:cubicBezTo>
                    <a:pt x="2767" y="738"/>
                    <a:pt x="2719" y="613"/>
                    <a:pt x="2633" y="527"/>
                  </a:cubicBezTo>
                  <a:cubicBezTo>
                    <a:pt x="2278" y="182"/>
                    <a:pt x="1628" y="20"/>
                    <a:pt x="8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49" name="Google Shape;9849;p97"/>
            <p:cNvSpPr/>
            <p:nvPr/>
          </p:nvSpPr>
          <p:spPr>
            <a:xfrm>
              <a:off x="873793" y="3084986"/>
              <a:ext cx="72399" cy="65125"/>
            </a:xfrm>
            <a:custGeom>
              <a:rect b="b" l="l" r="r" t="t"/>
              <a:pathLst>
                <a:path extrusionOk="0" h="2480" w="2757">
                  <a:moveTo>
                    <a:pt x="891" y="1"/>
                  </a:moveTo>
                  <a:cubicBezTo>
                    <a:pt x="766" y="1"/>
                    <a:pt x="642" y="48"/>
                    <a:pt x="556" y="135"/>
                  </a:cubicBezTo>
                  <a:lnTo>
                    <a:pt x="135" y="556"/>
                  </a:lnTo>
                  <a:cubicBezTo>
                    <a:pt x="49" y="642"/>
                    <a:pt x="1" y="757"/>
                    <a:pt x="1" y="881"/>
                  </a:cubicBezTo>
                  <a:lnTo>
                    <a:pt x="1" y="1149"/>
                  </a:lnTo>
                  <a:cubicBezTo>
                    <a:pt x="1" y="1762"/>
                    <a:pt x="412" y="2307"/>
                    <a:pt x="996" y="2479"/>
                  </a:cubicBezTo>
                  <a:cubicBezTo>
                    <a:pt x="795" y="2230"/>
                    <a:pt x="690" y="1924"/>
                    <a:pt x="690" y="1608"/>
                  </a:cubicBezTo>
                  <a:lnTo>
                    <a:pt x="690" y="938"/>
                  </a:lnTo>
                  <a:cubicBezTo>
                    <a:pt x="690" y="682"/>
                    <a:pt x="900" y="478"/>
                    <a:pt x="1145" y="478"/>
                  </a:cubicBezTo>
                  <a:cubicBezTo>
                    <a:pt x="1156" y="478"/>
                    <a:pt x="1167" y="478"/>
                    <a:pt x="1178" y="479"/>
                  </a:cubicBezTo>
                  <a:cubicBezTo>
                    <a:pt x="1647" y="508"/>
                    <a:pt x="2336" y="584"/>
                    <a:pt x="2757" y="785"/>
                  </a:cubicBezTo>
                  <a:cubicBezTo>
                    <a:pt x="2747" y="690"/>
                    <a:pt x="2700" y="604"/>
                    <a:pt x="2633" y="537"/>
                  </a:cubicBezTo>
                  <a:cubicBezTo>
                    <a:pt x="2278" y="182"/>
                    <a:pt x="1628" y="29"/>
                    <a:pt x="891"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0" name="Google Shape;9850;p97"/>
            <p:cNvSpPr/>
            <p:nvPr/>
          </p:nvSpPr>
          <p:spPr>
            <a:xfrm>
              <a:off x="849686" y="3080706"/>
              <a:ext cx="199313" cy="161368"/>
            </a:xfrm>
            <a:custGeom>
              <a:rect b="b" l="l" r="r" t="t"/>
              <a:pathLst>
                <a:path extrusionOk="0" h="6145" w="7590">
                  <a:moveTo>
                    <a:pt x="6977" y="1"/>
                  </a:moveTo>
                  <a:lnTo>
                    <a:pt x="3819" y="3025"/>
                  </a:lnTo>
                  <a:cubicBezTo>
                    <a:pt x="3761" y="3083"/>
                    <a:pt x="3685" y="3121"/>
                    <a:pt x="3608" y="3140"/>
                  </a:cubicBezTo>
                  <a:cubicBezTo>
                    <a:pt x="3356" y="3653"/>
                    <a:pt x="2864" y="3912"/>
                    <a:pt x="2372" y="3912"/>
                  </a:cubicBezTo>
                  <a:cubicBezTo>
                    <a:pt x="1891" y="3912"/>
                    <a:pt x="1409" y="3665"/>
                    <a:pt x="1148" y="3169"/>
                  </a:cubicBezTo>
                  <a:lnTo>
                    <a:pt x="498" y="3360"/>
                  </a:lnTo>
                  <a:cubicBezTo>
                    <a:pt x="201" y="3446"/>
                    <a:pt x="0" y="3714"/>
                    <a:pt x="0" y="4020"/>
                  </a:cubicBezTo>
                  <a:lnTo>
                    <a:pt x="0" y="5915"/>
                  </a:lnTo>
                  <a:cubicBezTo>
                    <a:pt x="0" y="6040"/>
                    <a:pt x="105" y="6145"/>
                    <a:pt x="230" y="6145"/>
                  </a:cubicBezTo>
                  <a:lnTo>
                    <a:pt x="3455" y="6145"/>
                  </a:lnTo>
                  <a:cubicBezTo>
                    <a:pt x="3579" y="6145"/>
                    <a:pt x="3685" y="6040"/>
                    <a:pt x="3685" y="5915"/>
                  </a:cubicBezTo>
                  <a:lnTo>
                    <a:pt x="3685" y="4920"/>
                  </a:lnTo>
                  <a:cubicBezTo>
                    <a:pt x="3685" y="4671"/>
                    <a:pt x="3780" y="4441"/>
                    <a:pt x="3953" y="4269"/>
                  </a:cubicBezTo>
                  <a:lnTo>
                    <a:pt x="7589" y="623"/>
                  </a:lnTo>
                  <a:lnTo>
                    <a:pt x="6977"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1" name="Google Shape;9851;p97"/>
            <p:cNvSpPr/>
            <p:nvPr/>
          </p:nvSpPr>
          <p:spPr>
            <a:xfrm>
              <a:off x="849686" y="3175715"/>
              <a:ext cx="24133" cy="66359"/>
            </a:xfrm>
            <a:custGeom>
              <a:rect b="b" l="l" r="r" t="t"/>
              <a:pathLst>
                <a:path extrusionOk="0" h="2527" w="919">
                  <a:moveTo>
                    <a:pt x="134" y="0"/>
                  </a:moveTo>
                  <a:cubicBezTo>
                    <a:pt x="48" y="115"/>
                    <a:pt x="0" y="259"/>
                    <a:pt x="0" y="402"/>
                  </a:cubicBezTo>
                  <a:lnTo>
                    <a:pt x="0" y="2297"/>
                  </a:lnTo>
                  <a:cubicBezTo>
                    <a:pt x="0" y="2422"/>
                    <a:pt x="105" y="2527"/>
                    <a:pt x="230" y="2527"/>
                  </a:cubicBezTo>
                  <a:lnTo>
                    <a:pt x="919" y="2527"/>
                  </a:lnTo>
                  <a:lnTo>
                    <a:pt x="919" y="1072"/>
                  </a:lnTo>
                  <a:cubicBezTo>
                    <a:pt x="919" y="890"/>
                    <a:pt x="852" y="709"/>
                    <a:pt x="718" y="584"/>
                  </a:cubicBezTo>
                  <a:lnTo>
                    <a:pt x="134"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2" name="Google Shape;9852;p97"/>
            <p:cNvSpPr/>
            <p:nvPr/>
          </p:nvSpPr>
          <p:spPr>
            <a:xfrm>
              <a:off x="946428" y="3080706"/>
              <a:ext cx="102572" cy="129199"/>
            </a:xfrm>
            <a:custGeom>
              <a:rect b="b" l="l" r="r" t="t"/>
              <a:pathLst>
                <a:path extrusionOk="0" h="4920" w="3906">
                  <a:moveTo>
                    <a:pt x="3293" y="1"/>
                  </a:moveTo>
                  <a:lnTo>
                    <a:pt x="221" y="2949"/>
                  </a:lnTo>
                  <a:cubicBezTo>
                    <a:pt x="77" y="3236"/>
                    <a:pt x="1" y="3551"/>
                    <a:pt x="1" y="3867"/>
                  </a:cubicBezTo>
                  <a:lnTo>
                    <a:pt x="1" y="4920"/>
                  </a:lnTo>
                  <a:cubicBezTo>
                    <a:pt x="1" y="4671"/>
                    <a:pt x="96" y="4441"/>
                    <a:pt x="269" y="4269"/>
                  </a:cubicBezTo>
                  <a:lnTo>
                    <a:pt x="3905" y="623"/>
                  </a:lnTo>
                  <a:lnTo>
                    <a:pt x="3293"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3" name="Google Shape;9853;p97"/>
            <p:cNvSpPr/>
            <p:nvPr/>
          </p:nvSpPr>
          <p:spPr>
            <a:xfrm>
              <a:off x="1023343" y="2936723"/>
              <a:ext cx="180327" cy="115544"/>
            </a:xfrm>
            <a:custGeom>
              <a:rect b="b" l="l" r="r" t="t"/>
              <a:pathLst>
                <a:path extrusionOk="0" h="4400" w="6867">
                  <a:moveTo>
                    <a:pt x="5359" y="0"/>
                  </a:moveTo>
                  <a:cubicBezTo>
                    <a:pt x="4929" y="29"/>
                    <a:pt x="4929" y="670"/>
                    <a:pt x="5359" y="689"/>
                  </a:cubicBezTo>
                  <a:lnTo>
                    <a:pt x="5675" y="689"/>
                  </a:lnTo>
                  <a:lnTo>
                    <a:pt x="3637" y="2737"/>
                  </a:lnTo>
                  <a:lnTo>
                    <a:pt x="2728" y="1828"/>
                  </a:lnTo>
                  <a:cubicBezTo>
                    <a:pt x="2661" y="1761"/>
                    <a:pt x="2572" y="1728"/>
                    <a:pt x="2484" y="1728"/>
                  </a:cubicBezTo>
                  <a:cubicBezTo>
                    <a:pt x="2395" y="1728"/>
                    <a:pt x="2307" y="1761"/>
                    <a:pt x="2240" y="1828"/>
                  </a:cubicBezTo>
                  <a:lnTo>
                    <a:pt x="278" y="3790"/>
                  </a:lnTo>
                  <a:cubicBezTo>
                    <a:pt x="0" y="4031"/>
                    <a:pt x="241" y="4400"/>
                    <a:pt x="515" y="4400"/>
                  </a:cubicBezTo>
                  <a:cubicBezTo>
                    <a:pt x="600" y="4400"/>
                    <a:pt x="689" y="4364"/>
                    <a:pt x="766" y="4278"/>
                  </a:cubicBezTo>
                  <a:lnTo>
                    <a:pt x="2479" y="2565"/>
                  </a:lnTo>
                  <a:lnTo>
                    <a:pt x="3388" y="3465"/>
                  </a:lnTo>
                  <a:cubicBezTo>
                    <a:pt x="3455" y="3536"/>
                    <a:pt x="3543" y="3572"/>
                    <a:pt x="3632" y="3572"/>
                  </a:cubicBezTo>
                  <a:cubicBezTo>
                    <a:pt x="3721" y="3572"/>
                    <a:pt x="3809" y="3536"/>
                    <a:pt x="3876" y="3465"/>
                  </a:cubicBezTo>
                  <a:lnTo>
                    <a:pt x="6163" y="1177"/>
                  </a:lnTo>
                  <a:lnTo>
                    <a:pt x="6163" y="1493"/>
                  </a:lnTo>
                  <a:cubicBezTo>
                    <a:pt x="6149" y="1737"/>
                    <a:pt x="6328" y="1859"/>
                    <a:pt x="6508" y="1859"/>
                  </a:cubicBezTo>
                  <a:cubicBezTo>
                    <a:pt x="6687" y="1859"/>
                    <a:pt x="6867" y="1737"/>
                    <a:pt x="6852" y="1493"/>
                  </a:cubicBezTo>
                  <a:lnTo>
                    <a:pt x="6852" y="345"/>
                  </a:lnTo>
                  <a:cubicBezTo>
                    <a:pt x="6852" y="153"/>
                    <a:pt x="6699" y="0"/>
                    <a:pt x="650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54" name="Google Shape;9854;p97"/>
          <p:cNvGrpSpPr/>
          <p:nvPr/>
        </p:nvGrpSpPr>
        <p:grpSpPr>
          <a:xfrm>
            <a:off x="1721292" y="2263441"/>
            <a:ext cx="417718" cy="372866"/>
            <a:chOff x="1735567" y="2420241"/>
            <a:chExt cx="417718" cy="372866"/>
          </a:xfrm>
        </p:grpSpPr>
        <p:sp>
          <p:nvSpPr>
            <p:cNvPr id="9855" name="Google Shape;9855;p97"/>
            <p:cNvSpPr/>
            <p:nvPr/>
          </p:nvSpPr>
          <p:spPr>
            <a:xfrm>
              <a:off x="1833569" y="2468822"/>
              <a:ext cx="284265" cy="163022"/>
            </a:xfrm>
            <a:custGeom>
              <a:rect b="b" l="l" r="r" t="t"/>
              <a:pathLst>
                <a:path extrusionOk="0" h="6208" w="10825">
                  <a:moveTo>
                    <a:pt x="3580" y="2582"/>
                  </a:moveTo>
                  <a:lnTo>
                    <a:pt x="3580" y="4018"/>
                  </a:lnTo>
                  <a:lnTo>
                    <a:pt x="2144" y="4027"/>
                  </a:lnTo>
                  <a:lnTo>
                    <a:pt x="2144" y="2582"/>
                  </a:lnTo>
                  <a:close/>
                  <a:moveTo>
                    <a:pt x="5494" y="2582"/>
                  </a:moveTo>
                  <a:lnTo>
                    <a:pt x="5494" y="4018"/>
                  </a:lnTo>
                  <a:lnTo>
                    <a:pt x="4059" y="4027"/>
                  </a:lnTo>
                  <a:lnTo>
                    <a:pt x="4059" y="2582"/>
                  </a:lnTo>
                  <a:close/>
                  <a:moveTo>
                    <a:pt x="7408" y="2582"/>
                  </a:moveTo>
                  <a:lnTo>
                    <a:pt x="7408" y="4018"/>
                  </a:lnTo>
                  <a:lnTo>
                    <a:pt x="5973" y="4027"/>
                  </a:lnTo>
                  <a:lnTo>
                    <a:pt x="5973" y="2582"/>
                  </a:lnTo>
                  <a:close/>
                  <a:moveTo>
                    <a:pt x="9313" y="2582"/>
                  </a:moveTo>
                  <a:lnTo>
                    <a:pt x="9322" y="4027"/>
                  </a:lnTo>
                  <a:lnTo>
                    <a:pt x="7877" y="4027"/>
                  </a:lnTo>
                  <a:lnTo>
                    <a:pt x="7877" y="2582"/>
                  </a:lnTo>
                  <a:close/>
                  <a:moveTo>
                    <a:pt x="1905" y="1"/>
                  </a:moveTo>
                  <a:cubicBezTo>
                    <a:pt x="1786" y="1"/>
                    <a:pt x="1666" y="80"/>
                    <a:pt x="1666" y="238"/>
                  </a:cubicBezTo>
                  <a:lnTo>
                    <a:pt x="1666" y="2113"/>
                  </a:lnTo>
                  <a:lnTo>
                    <a:pt x="326" y="2113"/>
                  </a:lnTo>
                  <a:cubicBezTo>
                    <a:pt x="1" y="2113"/>
                    <a:pt x="1" y="2592"/>
                    <a:pt x="326" y="2592"/>
                  </a:cubicBezTo>
                  <a:lnTo>
                    <a:pt x="1676" y="2592"/>
                  </a:lnTo>
                  <a:lnTo>
                    <a:pt x="1676" y="4027"/>
                  </a:lnTo>
                  <a:lnTo>
                    <a:pt x="910" y="4027"/>
                  </a:lnTo>
                  <a:cubicBezTo>
                    <a:pt x="899" y="4025"/>
                    <a:pt x="889" y="4025"/>
                    <a:pt x="879" y="4025"/>
                  </a:cubicBezTo>
                  <a:cubicBezTo>
                    <a:pt x="652" y="4025"/>
                    <a:pt x="652" y="4499"/>
                    <a:pt x="879" y="4499"/>
                  </a:cubicBezTo>
                  <a:cubicBezTo>
                    <a:pt x="889" y="4499"/>
                    <a:pt x="899" y="4498"/>
                    <a:pt x="910" y="4496"/>
                  </a:cubicBezTo>
                  <a:lnTo>
                    <a:pt x="1676" y="4496"/>
                  </a:lnTo>
                  <a:lnTo>
                    <a:pt x="1676" y="5855"/>
                  </a:lnTo>
                  <a:cubicBezTo>
                    <a:pt x="1676" y="6013"/>
                    <a:pt x="1795" y="6092"/>
                    <a:pt x="1915" y="6092"/>
                  </a:cubicBezTo>
                  <a:cubicBezTo>
                    <a:pt x="2034" y="6092"/>
                    <a:pt x="2154" y="6013"/>
                    <a:pt x="2154" y="5855"/>
                  </a:cubicBezTo>
                  <a:lnTo>
                    <a:pt x="2154" y="4496"/>
                  </a:lnTo>
                  <a:lnTo>
                    <a:pt x="3590" y="4496"/>
                  </a:lnTo>
                  <a:lnTo>
                    <a:pt x="3590" y="5970"/>
                  </a:lnTo>
                  <a:cubicBezTo>
                    <a:pt x="3570" y="6104"/>
                    <a:pt x="3700" y="6171"/>
                    <a:pt x="3829" y="6171"/>
                  </a:cubicBezTo>
                  <a:cubicBezTo>
                    <a:pt x="3958" y="6171"/>
                    <a:pt x="4087" y="6104"/>
                    <a:pt x="4068" y="5970"/>
                  </a:cubicBezTo>
                  <a:lnTo>
                    <a:pt x="4068" y="4496"/>
                  </a:lnTo>
                  <a:lnTo>
                    <a:pt x="5504" y="4496"/>
                  </a:lnTo>
                  <a:lnTo>
                    <a:pt x="5504" y="5970"/>
                  </a:lnTo>
                  <a:cubicBezTo>
                    <a:pt x="5523" y="6104"/>
                    <a:pt x="5628" y="6171"/>
                    <a:pt x="5735" y="6171"/>
                  </a:cubicBezTo>
                  <a:cubicBezTo>
                    <a:pt x="5841" y="6171"/>
                    <a:pt x="5949" y="6104"/>
                    <a:pt x="5973" y="5970"/>
                  </a:cubicBezTo>
                  <a:lnTo>
                    <a:pt x="5973" y="4496"/>
                  </a:lnTo>
                  <a:lnTo>
                    <a:pt x="7408" y="4496"/>
                  </a:lnTo>
                  <a:lnTo>
                    <a:pt x="7408" y="5970"/>
                  </a:lnTo>
                  <a:cubicBezTo>
                    <a:pt x="7427" y="6104"/>
                    <a:pt x="7535" y="6171"/>
                    <a:pt x="7643" y="6171"/>
                  </a:cubicBezTo>
                  <a:cubicBezTo>
                    <a:pt x="7750" y="6171"/>
                    <a:pt x="7858" y="6104"/>
                    <a:pt x="7877" y="5970"/>
                  </a:cubicBezTo>
                  <a:lnTo>
                    <a:pt x="7877" y="4496"/>
                  </a:lnTo>
                  <a:lnTo>
                    <a:pt x="9313" y="4496"/>
                  </a:lnTo>
                  <a:lnTo>
                    <a:pt x="9313" y="5970"/>
                  </a:lnTo>
                  <a:cubicBezTo>
                    <a:pt x="9313" y="6128"/>
                    <a:pt x="9432" y="6207"/>
                    <a:pt x="9552" y="6207"/>
                  </a:cubicBezTo>
                  <a:cubicBezTo>
                    <a:pt x="9672" y="6207"/>
                    <a:pt x="9791" y="6128"/>
                    <a:pt x="9791" y="5970"/>
                  </a:cubicBezTo>
                  <a:lnTo>
                    <a:pt x="9791" y="4496"/>
                  </a:lnTo>
                  <a:lnTo>
                    <a:pt x="9992" y="4496"/>
                  </a:lnTo>
                  <a:cubicBezTo>
                    <a:pt x="10260" y="4458"/>
                    <a:pt x="10260" y="4066"/>
                    <a:pt x="9992" y="4027"/>
                  </a:cubicBezTo>
                  <a:lnTo>
                    <a:pt x="9791" y="4027"/>
                  </a:lnTo>
                  <a:lnTo>
                    <a:pt x="9791" y="2582"/>
                  </a:lnTo>
                  <a:lnTo>
                    <a:pt x="10509" y="2582"/>
                  </a:lnTo>
                  <a:cubicBezTo>
                    <a:pt x="10825" y="2582"/>
                    <a:pt x="10825" y="2104"/>
                    <a:pt x="10509" y="2104"/>
                  </a:cubicBezTo>
                  <a:lnTo>
                    <a:pt x="10509" y="2113"/>
                  </a:lnTo>
                  <a:lnTo>
                    <a:pt x="9791" y="2113"/>
                  </a:lnTo>
                  <a:lnTo>
                    <a:pt x="9791" y="238"/>
                  </a:lnTo>
                  <a:cubicBezTo>
                    <a:pt x="9791" y="80"/>
                    <a:pt x="9672" y="1"/>
                    <a:pt x="9552" y="1"/>
                  </a:cubicBezTo>
                  <a:cubicBezTo>
                    <a:pt x="9432" y="1"/>
                    <a:pt x="9313" y="80"/>
                    <a:pt x="9313" y="238"/>
                  </a:cubicBezTo>
                  <a:lnTo>
                    <a:pt x="9313" y="2113"/>
                  </a:lnTo>
                  <a:lnTo>
                    <a:pt x="7877" y="2113"/>
                  </a:lnTo>
                  <a:lnTo>
                    <a:pt x="7877" y="238"/>
                  </a:lnTo>
                  <a:cubicBezTo>
                    <a:pt x="7853" y="104"/>
                    <a:pt x="7745" y="37"/>
                    <a:pt x="7638" y="37"/>
                  </a:cubicBezTo>
                  <a:cubicBezTo>
                    <a:pt x="7530" y="37"/>
                    <a:pt x="7422" y="104"/>
                    <a:pt x="7399" y="238"/>
                  </a:cubicBezTo>
                  <a:lnTo>
                    <a:pt x="7399" y="2113"/>
                  </a:lnTo>
                  <a:lnTo>
                    <a:pt x="5963" y="2113"/>
                  </a:lnTo>
                  <a:lnTo>
                    <a:pt x="5963" y="238"/>
                  </a:lnTo>
                  <a:cubicBezTo>
                    <a:pt x="5944" y="104"/>
                    <a:pt x="5836" y="37"/>
                    <a:pt x="5729" y="37"/>
                  </a:cubicBezTo>
                  <a:cubicBezTo>
                    <a:pt x="5621" y="37"/>
                    <a:pt x="5513" y="104"/>
                    <a:pt x="5494" y="238"/>
                  </a:cubicBezTo>
                  <a:lnTo>
                    <a:pt x="5494" y="2113"/>
                  </a:lnTo>
                  <a:lnTo>
                    <a:pt x="4059" y="2113"/>
                  </a:lnTo>
                  <a:lnTo>
                    <a:pt x="4059" y="238"/>
                  </a:lnTo>
                  <a:cubicBezTo>
                    <a:pt x="4078" y="104"/>
                    <a:pt x="3948" y="37"/>
                    <a:pt x="3819" y="37"/>
                  </a:cubicBezTo>
                  <a:cubicBezTo>
                    <a:pt x="3690" y="37"/>
                    <a:pt x="3561" y="104"/>
                    <a:pt x="3580" y="238"/>
                  </a:cubicBezTo>
                  <a:lnTo>
                    <a:pt x="3580" y="2113"/>
                  </a:lnTo>
                  <a:lnTo>
                    <a:pt x="2144" y="2113"/>
                  </a:lnTo>
                  <a:lnTo>
                    <a:pt x="2144" y="238"/>
                  </a:lnTo>
                  <a:cubicBezTo>
                    <a:pt x="2144" y="80"/>
                    <a:pt x="2025" y="1"/>
                    <a:pt x="1905" y="1"/>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6" name="Google Shape;9856;p97"/>
            <p:cNvSpPr/>
            <p:nvPr/>
          </p:nvSpPr>
          <p:spPr>
            <a:xfrm>
              <a:off x="1845124" y="2716821"/>
              <a:ext cx="89258" cy="76285"/>
            </a:xfrm>
            <a:custGeom>
              <a:rect b="b" l="l" r="r" t="t"/>
              <a:pathLst>
                <a:path extrusionOk="0" h="2905" w="3399">
                  <a:moveTo>
                    <a:pt x="1953" y="0"/>
                  </a:moveTo>
                  <a:cubicBezTo>
                    <a:pt x="652" y="0"/>
                    <a:pt x="1" y="1560"/>
                    <a:pt x="920" y="2479"/>
                  </a:cubicBezTo>
                  <a:cubicBezTo>
                    <a:pt x="1217" y="2773"/>
                    <a:pt x="1581" y="2905"/>
                    <a:pt x="1937" y="2905"/>
                  </a:cubicBezTo>
                  <a:cubicBezTo>
                    <a:pt x="2684" y="2905"/>
                    <a:pt x="3398" y="2326"/>
                    <a:pt x="3398" y="1445"/>
                  </a:cubicBezTo>
                  <a:cubicBezTo>
                    <a:pt x="3398" y="641"/>
                    <a:pt x="2748" y="0"/>
                    <a:pt x="19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7" name="Google Shape;9857;p97"/>
            <p:cNvSpPr/>
            <p:nvPr/>
          </p:nvSpPr>
          <p:spPr>
            <a:xfrm>
              <a:off x="1873038" y="2737409"/>
              <a:ext cx="40493" cy="34873"/>
            </a:xfrm>
            <a:custGeom>
              <a:rect b="b" l="l" r="r" t="t"/>
              <a:pathLst>
                <a:path extrusionOk="0" h="1328" w="1542">
                  <a:moveTo>
                    <a:pt x="881" y="1"/>
                  </a:moveTo>
                  <a:cubicBezTo>
                    <a:pt x="297" y="1"/>
                    <a:pt x="0" y="719"/>
                    <a:pt x="421" y="1130"/>
                  </a:cubicBezTo>
                  <a:cubicBezTo>
                    <a:pt x="555" y="1267"/>
                    <a:pt x="719" y="1328"/>
                    <a:pt x="881" y="1328"/>
                  </a:cubicBezTo>
                  <a:cubicBezTo>
                    <a:pt x="1218" y="1328"/>
                    <a:pt x="1541" y="1062"/>
                    <a:pt x="1541" y="661"/>
                  </a:cubicBezTo>
                  <a:cubicBezTo>
                    <a:pt x="1541" y="298"/>
                    <a:pt x="1244" y="1"/>
                    <a:pt x="88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8" name="Google Shape;9858;p97"/>
            <p:cNvSpPr/>
            <p:nvPr/>
          </p:nvSpPr>
          <p:spPr>
            <a:xfrm>
              <a:off x="1996933" y="2716821"/>
              <a:ext cx="89231" cy="76285"/>
            </a:xfrm>
            <a:custGeom>
              <a:rect b="b" l="l" r="r" t="t"/>
              <a:pathLst>
                <a:path extrusionOk="0" h="2905" w="3398">
                  <a:moveTo>
                    <a:pt x="1943" y="0"/>
                  </a:moveTo>
                  <a:cubicBezTo>
                    <a:pt x="642" y="0"/>
                    <a:pt x="0" y="1560"/>
                    <a:pt x="910" y="2479"/>
                  </a:cubicBezTo>
                  <a:cubicBezTo>
                    <a:pt x="1207" y="2773"/>
                    <a:pt x="1571" y="2905"/>
                    <a:pt x="1929" y="2905"/>
                  </a:cubicBezTo>
                  <a:cubicBezTo>
                    <a:pt x="2679" y="2905"/>
                    <a:pt x="3398" y="2326"/>
                    <a:pt x="3398" y="1445"/>
                  </a:cubicBezTo>
                  <a:cubicBezTo>
                    <a:pt x="3398" y="641"/>
                    <a:pt x="2747" y="0"/>
                    <a:pt x="194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59" name="Google Shape;9859;p97"/>
            <p:cNvSpPr/>
            <p:nvPr/>
          </p:nvSpPr>
          <p:spPr>
            <a:xfrm>
              <a:off x="2024585" y="2737672"/>
              <a:ext cx="40729" cy="34689"/>
            </a:xfrm>
            <a:custGeom>
              <a:rect b="b" l="l" r="r" t="t"/>
              <a:pathLst>
                <a:path extrusionOk="0" h="1321" w="1551">
                  <a:moveTo>
                    <a:pt x="890" y="1"/>
                  </a:moveTo>
                  <a:cubicBezTo>
                    <a:pt x="297" y="1"/>
                    <a:pt x="0" y="718"/>
                    <a:pt x="421" y="1130"/>
                  </a:cubicBezTo>
                  <a:cubicBezTo>
                    <a:pt x="556" y="1262"/>
                    <a:pt x="721" y="1321"/>
                    <a:pt x="882" y="1321"/>
                  </a:cubicBezTo>
                  <a:cubicBezTo>
                    <a:pt x="1223" y="1321"/>
                    <a:pt x="1551" y="1055"/>
                    <a:pt x="1551" y="651"/>
                  </a:cubicBezTo>
                  <a:cubicBezTo>
                    <a:pt x="1541" y="297"/>
                    <a:pt x="1244" y="1"/>
                    <a:pt x="89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0" name="Google Shape;9860;p97"/>
            <p:cNvSpPr/>
            <p:nvPr/>
          </p:nvSpPr>
          <p:spPr>
            <a:xfrm>
              <a:off x="1818496" y="2447893"/>
              <a:ext cx="333528" cy="174209"/>
            </a:xfrm>
            <a:custGeom>
              <a:rect b="b" l="l" r="r" t="t"/>
              <a:pathLst>
                <a:path extrusionOk="0" h="6634" w="12701">
                  <a:moveTo>
                    <a:pt x="1" y="1"/>
                  </a:moveTo>
                  <a:lnTo>
                    <a:pt x="441" y="1264"/>
                  </a:lnTo>
                  <a:lnTo>
                    <a:pt x="11284" y="1264"/>
                  </a:lnTo>
                  <a:lnTo>
                    <a:pt x="10049" y="6633"/>
                  </a:lnTo>
                  <a:lnTo>
                    <a:pt x="11341" y="6633"/>
                  </a:lnTo>
                  <a:lnTo>
                    <a:pt x="12528" y="1494"/>
                  </a:lnTo>
                  <a:cubicBezTo>
                    <a:pt x="12700" y="728"/>
                    <a:pt x="12117" y="1"/>
                    <a:pt x="11332"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1" name="Google Shape;9861;p97"/>
            <p:cNvSpPr/>
            <p:nvPr/>
          </p:nvSpPr>
          <p:spPr>
            <a:xfrm>
              <a:off x="2095697" y="2447893"/>
              <a:ext cx="56564" cy="174209"/>
            </a:xfrm>
            <a:custGeom>
              <a:rect b="b" l="l" r="r" t="t"/>
              <a:pathLst>
                <a:path extrusionOk="0" h="6634" w="2154">
                  <a:moveTo>
                    <a:pt x="1" y="1"/>
                  </a:moveTo>
                  <a:cubicBezTo>
                    <a:pt x="785" y="1"/>
                    <a:pt x="1369" y="728"/>
                    <a:pt x="1197" y="1494"/>
                  </a:cubicBezTo>
                  <a:lnTo>
                    <a:pt x="20" y="6633"/>
                  </a:lnTo>
                  <a:lnTo>
                    <a:pt x="795" y="6633"/>
                  </a:lnTo>
                  <a:lnTo>
                    <a:pt x="1972" y="1494"/>
                  </a:lnTo>
                  <a:cubicBezTo>
                    <a:pt x="2154" y="728"/>
                    <a:pt x="1570" y="1"/>
                    <a:pt x="776"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2" name="Google Shape;9862;p97"/>
            <p:cNvSpPr/>
            <p:nvPr/>
          </p:nvSpPr>
          <p:spPr>
            <a:xfrm>
              <a:off x="1735567" y="2420241"/>
              <a:ext cx="416457" cy="235027"/>
            </a:xfrm>
            <a:custGeom>
              <a:rect b="b" l="l" r="r" t="t"/>
              <a:pathLst>
                <a:path extrusionOk="0" h="8950" w="15859">
                  <a:moveTo>
                    <a:pt x="626" y="0"/>
                  </a:moveTo>
                  <a:cubicBezTo>
                    <a:pt x="279" y="0"/>
                    <a:pt x="0" y="281"/>
                    <a:pt x="0" y="633"/>
                  </a:cubicBezTo>
                  <a:cubicBezTo>
                    <a:pt x="0" y="976"/>
                    <a:pt x="279" y="1256"/>
                    <a:pt x="626" y="1256"/>
                  </a:cubicBezTo>
                  <a:cubicBezTo>
                    <a:pt x="638" y="1256"/>
                    <a:pt x="649" y="1256"/>
                    <a:pt x="661" y="1255"/>
                  </a:cubicBezTo>
                  <a:lnTo>
                    <a:pt x="1800" y="1255"/>
                  </a:lnTo>
                  <a:cubicBezTo>
                    <a:pt x="1847" y="1255"/>
                    <a:pt x="1895" y="1293"/>
                    <a:pt x="1924" y="1341"/>
                  </a:cubicBezTo>
                  <a:lnTo>
                    <a:pt x="4058" y="7380"/>
                  </a:lnTo>
                  <a:cubicBezTo>
                    <a:pt x="4460" y="8327"/>
                    <a:pt x="5388" y="8949"/>
                    <a:pt x="6422" y="8949"/>
                  </a:cubicBezTo>
                  <a:lnTo>
                    <a:pt x="15054" y="8949"/>
                  </a:lnTo>
                  <a:cubicBezTo>
                    <a:pt x="15858" y="8911"/>
                    <a:pt x="15858" y="7724"/>
                    <a:pt x="15054" y="7686"/>
                  </a:cubicBezTo>
                  <a:lnTo>
                    <a:pt x="6432" y="7686"/>
                  </a:lnTo>
                  <a:cubicBezTo>
                    <a:pt x="5896" y="7686"/>
                    <a:pt x="5427" y="7370"/>
                    <a:pt x="5216" y="6892"/>
                  </a:cubicBezTo>
                  <a:lnTo>
                    <a:pt x="3082" y="853"/>
                  </a:lnTo>
                  <a:cubicBezTo>
                    <a:pt x="2862" y="336"/>
                    <a:pt x="2355" y="1"/>
                    <a:pt x="1800" y="1"/>
                  </a:cubicBezTo>
                  <a:lnTo>
                    <a:pt x="661" y="1"/>
                  </a:lnTo>
                  <a:cubicBezTo>
                    <a:pt x="649" y="1"/>
                    <a:pt x="638" y="0"/>
                    <a:pt x="626" y="0"/>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3" name="Google Shape;9863;p97"/>
            <p:cNvSpPr/>
            <p:nvPr/>
          </p:nvSpPr>
          <p:spPr>
            <a:xfrm>
              <a:off x="1849903" y="2622075"/>
              <a:ext cx="303382" cy="33193"/>
            </a:xfrm>
            <a:custGeom>
              <a:rect b="b" l="l" r="r" t="t"/>
              <a:pathLst>
                <a:path extrusionOk="0" h="1264" w="11553">
                  <a:moveTo>
                    <a:pt x="10767" y="0"/>
                  </a:moveTo>
                  <a:cubicBezTo>
                    <a:pt x="10767" y="19"/>
                    <a:pt x="10767" y="48"/>
                    <a:pt x="10767" y="67"/>
                  </a:cubicBezTo>
                  <a:cubicBezTo>
                    <a:pt x="10767" y="412"/>
                    <a:pt x="10480" y="699"/>
                    <a:pt x="10136" y="699"/>
                  </a:cubicBezTo>
                  <a:lnTo>
                    <a:pt x="1513" y="699"/>
                  </a:lnTo>
                  <a:cubicBezTo>
                    <a:pt x="967" y="699"/>
                    <a:pt x="431" y="527"/>
                    <a:pt x="1" y="201"/>
                  </a:cubicBezTo>
                  <a:lnTo>
                    <a:pt x="1" y="201"/>
                  </a:lnTo>
                  <a:cubicBezTo>
                    <a:pt x="479" y="871"/>
                    <a:pt x="1255" y="1263"/>
                    <a:pt x="2078" y="1263"/>
                  </a:cubicBezTo>
                  <a:lnTo>
                    <a:pt x="10700" y="1263"/>
                  </a:lnTo>
                  <a:cubicBezTo>
                    <a:pt x="11495" y="1254"/>
                    <a:pt x="11552" y="86"/>
                    <a:pt x="1076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4" name="Google Shape;9864;p97"/>
            <p:cNvSpPr/>
            <p:nvPr/>
          </p:nvSpPr>
          <p:spPr>
            <a:xfrm>
              <a:off x="1817498" y="2632868"/>
              <a:ext cx="286523" cy="92278"/>
            </a:xfrm>
            <a:custGeom>
              <a:rect b="b" l="l" r="r" t="t"/>
              <a:pathLst>
                <a:path extrusionOk="0" h="3514" w="10911">
                  <a:moveTo>
                    <a:pt x="1397" y="1"/>
                  </a:moveTo>
                  <a:lnTo>
                    <a:pt x="756" y="919"/>
                  </a:lnTo>
                  <a:cubicBezTo>
                    <a:pt x="0" y="2010"/>
                    <a:pt x="785" y="3513"/>
                    <a:pt x="2115" y="3513"/>
                  </a:cubicBezTo>
                  <a:lnTo>
                    <a:pt x="10260" y="3513"/>
                  </a:lnTo>
                  <a:cubicBezTo>
                    <a:pt x="10271" y="3514"/>
                    <a:pt x="10282" y="3514"/>
                    <a:pt x="10293" y="3514"/>
                  </a:cubicBezTo>
                  <a:cubicBezTo>
                    <a:pt x="10632" y="3514"/>
                    <a:pt x="10910" y="3234"/>
                    <a:pt x="10910" y="2881"/>
                  </a:cubicBezTo>
                  <a:cubicBezTo>
                    <a:pt x="10910" y="2533"/>
                    <a:pt x="10623" y="2249"/>
                    <a:pt x="10277" y="2249"/>
                  </a:cubicBezTo>
                  <a:cubicBezTo>
                    <a:pt x="10271" y="2249"/>
                    <a:pt x="10265" y="2250"/>
                    <a:pt x="10260" y="2250"/>
                  </a:cubicBezTo>
                  <a:lnTo>
                    <a:pt x="2115" y="2250"/>
                  </a:lnTo>
                  <a:cubicBezTo>
                    <a:pt x="1799" y="2250"/>
                    <a:pt x="1618" y="1896"/>
                    <a:pt x="1799" y="1637"/>
                  </a:cubicBezTo>
                  <a:lnTo>
                    <a:pt x="2441" y="699"/>
                  </a:lnTo>
                  <a:cubicBezTo>
                    <a:pt x="2039" y="556"/>
                    <a:pt x="1685" y="317"/>
                    <a:pt x="1397"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5" name="Google Shape;9865;p97"/>
            <p:cNvSpPr/>
            <p:nvPr/>
          </p:nvSpPr>
          <p:spPr>
            <a:xfrm>
              <a:off x="1826794" y="2675856"/>
              <a:ext cx="276465" cy="49106"/>
            </a:xfrm>
            <a:custGeom>
              <a:rect b="b" l="l" r="r" t="t"/>
              <a:pathLst>
                <a:path extrusionOk="0" h="1870" w="10528">
                  <a:moveTo>
                    <a:pt x="125" y="0"/>
                  </a:moveTo>
                  <a:cubicBezTo>
                    <a:pt x="0" y="948"/>
                    <a:pt x="699" y="1809"/>
                    <a:pt x="1656" y="1866"/>
                  </a:cubicBezTo>
                  <a:lnTo>
                    <a:pt x="9418" y="1866"/>
                  </a:lnTo>
                  <a:cubicBezTo>
                    <a:pt x="9472" y="1869"/>
                    <a:pt x="9526" y="1870"/>
                    <a:pt x="9580" y="1870"/>
                  </a:cubicBezTo>
                  <a:cubicBezTo>
                    <a:pt x="9756" y="1870"/>
                    <a:pt x="9931" y="1857"/>
                    <a:pt x="10107" y="1828"/>
                  </a:cubicBezTo>
                  <a:cubicBezTo>
                    <a:pt x="10135" y="1819"/>
                    <a:pt x="10174" y="1809"/>
                    <a:pt x="10202" y="1790"/>
                  </a:cubicBezTo>
                  <a:lnTo>
                    <a:pt x="10212" y="1780"/>
                  </a:lnTo>
                  <a:cubicBezTo>
                    <a:pt x="10241" y="1771"/>
                    <a:pt x="10260" y="1752"/>
                    <a:pt x="10279" y="1742"/>
                  </a:cubicBezTo>
                  <a:lnTo>
                    <a:pt x="10288" y="1742"/>
                  </a:lnTo>
                  <a:lnTo>
                    <a:pt x="10317" y="1713"/>
                  </a:lnTo>
                  <a:lnTo>
                    <a:pt x="10327" y="1704"/>
                  </a:lnTo>
                  <a:cubicBezTo>
                    <a:pt x="10336" y="1694"/>
                    <a:pt x="10355" y="1685"/>
                    <a:pt x="10365" y="1665"/>
                  </a:cubicBezTo>
                  <a:lnTo>
                    <a:pt x="10375" y="1656"/>
                  </a:lnTo>
                  <a:lnTo>
                    <a:pt x="10394" y="1627"/>
                  </a:lnTo>
                  <a:lnTo>
                    <a:pt x="10413" y="1608"/>
                  </a:lnTo>
                  <a:lnTo>
                    <a:pt x="10432" y="1579"/>
                  </a:lnTo>
                  <a:lnTo>
                    <a:pt x="10451" y="1551"/>
                  </a:lnTo>
                  <a:lnTo>
                    <a:pt x="10461" y="1531"/>
                  </a:lnTo>
                  <a:lnTo>
                    <a:pt x="10480" y="1503"/>
                  </a:lnTo>
                  <a:lnTo>
                    <a:pt x="10489" y="1474"/>
                  </a:lnTo>
                  <a:cubicBezTo>
                    <a:pt x="10489" y="1464"/>
                    <a:pt x="10499" y="1455"/>
                    <a:pt x="10499" y="1436"/>
                  </a:cubicBezTo>
                  <a:lnTo>
                    <a:pt x="10509" y="1417"/>
                  </a:lnTo>
                  <a:cubicBezTo>
                    <a:pt x="10509" y="1407"/>
                    <a:pt x="10518" y="1388"/>
                    <a:pt x="10518" y="1378"/>
                  </a:cubicBezTo>
                  <a:lnTo>
                    <a:pt x="10518" y="1369"/>
                  </a:lnTo>
                  <a:cubicBezTo>
                    <a:pt x="10518" y="1350"/>
                    <a:pt x="10528" y="1330"/>
                    <a:pt x="10528" y="1311"/>
                  </a:cubicBezTo>
                  <a:lnTo>
                    <a:pt x="10528" y="1302"/>
                  </a:lnTo>
                  <a:lnTo>
                    <a:pt x="10528" y="1244"/>
                  </a:lnTo>
                  <a:cubicBezTo>
                    <a:pt x="10528" y="1216"/>
                    <a:pt x="10528" y="1197"/>
                    <a:pt x="10528" y="1177"/>
                  </a:cubicBezTo>
                  <a:cubicBezTo>
                    <a:pt x="10528" y="1158"/>
                    <a:pt x="10528" y="1139"/>
                    <a:pt x="10518" y="1120"/>
                  </a:cubicBezTo>
                  <a:cubicBezTo>
                    <a:pt x="10509" y="1072"/>
                    <a:pt x="10499" y="1034"/>
                    <a:pt x="10480" y="996"/>
                  </a:cubicBezTo>
                  <a:cubicBezTo>
                    <a:pt x="10346" y="1187"/>
                    <a:pt x="10126" y="1302"/>
                    <a:pt x="9896" y="1321"/>
                  </a:cubicBezTo>
                  <a:lnTo>
                    <a:pt x="1761" y="1321"/>
                  </a:lnTo>
                  <a:cubicBezTo>
                    <a:pt x="976" y="1302"/>
                    <a:pt x="307" y="766"/>
                    <a:pt x="125"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6" name="Google Shape;9866;p97"/>
            <p:cNvSpPr/>
            <p:nvPr/>
          </p:nvSpPr>
          <p:spPr>
            <a:xfrm>
              <a:off x="1843364" y="2632868"/>
              <a:ext cx="38235" cy="32694"/>
            </a:xfrm>
            <a:custGeom>
              <a:rect b="b" l="l" r="r" t="t"/>
              <a:pathLst>
                <a:path extrusionOk="0" h="1245" w="1456">
                  <a:moveTo>
                    <a:pt x="412" y="1"/>
                  </a:moveTo>
                  <a:lnTo>
                    <a:pt x="1" y="604"/>
                  </a:lnTo>
                  <a:cubicBezTo>
                    <a:pt x="298" y="900"/>
                    <a:pt x="671" y="1120"/>
                    <a:pt x="1082" y="1245"/>
                  </a:cubicBezTo>
                  <a:lnTo>
                    <a:pt x="1456" y="699"/>
                  </a:lnTo>
                  <a:cubicBezTo>
                    <a:pt x="1054" y="556"/>
                    <a:pt x="700" y="317"/>
                    <a:pt x="412"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67" name="Google Shape;9867;p97"/>
          <p:cNvGrpSpPr/>
          <p:nvPr/>
        </p:nvGrpSpPr>
        <p:grpSpPr>
          <a:xfrm>
            <a:off x="3585043" y="4142790"/>
            <a:ext cx="251098" cy="309028"/>
            <a:chOff x="3599318" y="4299590"/>
            <a:chExt cx="251098" cy="309028"/>
          </a:xfrm>
        </p:grpSpPr>
        <p:sp>
          <p:nvSpPr>
            <p:cNvPr id="9868" name="Google Shape;9868;p97"/>
            <p:cNvSpPr/>
            <p:nvPr/>
          </p:nvSpPr>
          <p:spPr>
            <a:xfrm>
              <a:off x="3599318" y="4299590"/>
              <a:ext cx="251098" cy="309028"/>
            </a:xfrm>
            <a:custGeom>
              <a:rect b="b" l="l" r="r" t="t"/>
              <a:pathLst>
                <a:path extrusionOk="0" h="11768" w="9562">
                  <a:moveTo>
                    <a:pt x="4748" y="1"/>
                  </a:moveTo>
                  <a:lnTo>
                    <a:pt x="144" y="919"/>
                  </a:lnTo>
                  <a:cubicBezTo>
                    <a:pt x="58" y="939"/>
                    <a:pt x="1" y="1015"/>
                    <a:pt x="1" y="1101"/>
                  </a:cubicBezTo>
                  <a:lnTo>
                    <a:pt x="1" y="7724"/>
                  </a:lnTo>
                  <a:cubicBezTo>
                    <a:pt x="1" y="7772"/>
                    <a:pt x="20" y="7829"/>
                    <a:pt x="68" y="7858"/>
                  </a:cubicBezTo>
                  <a:lnTo>
                    <a:pt x="4661" y="11724"/>
                  </a:lnTo>
                  <a:cubicBezTo>
                    <a:pt x="4695" y="11753"/>
                    <a:pt x="4738" y="11767"/>
                    <a:pt x="4781" y="11767"/>
                  </a:cubicBezTo>
                  <a:cubicBezTo>
                    <a:pt x="4824" y="11767"/>
                    <a:pt x="4867" y="11753"/>
                    <a:pt x="4901" y="11724"/>
                  </a:cubicBezTo>
                  <a:lnTo>
                    <a:pt x="9494" y="7858"/>
                  </a:lnTo>
                  <a:cubicBezTo>
                    <a:pt x="9533" y="7829"/>
                    <a:pt x="9561" y="7772"/>
                    <a:pt x="9561" y="7724"/>
                  </a:cubicBezTo>
                  <a:lnTo>
                    <a:pt x="9561" y="1101"/>
                  </a:lnTo>
                  <a:cubicBezTo>
                    <a:pt x="9561" y="1015"/>
                    <a:pt x="9494" y="939"/>
                    <a:pt x="9408" y="919"/>
                  </a:cubicBezTo>
                  <a:lnTo>
                    <a:pt x="4815" y="1"/>
                  </a:lnTo>
                  <a:close/>
                </a:path>
              </a:pathLst>
            </a:custGeom>
            <a:solidFill>
              <a:srgbClr val="B4C3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69" name="Google Shape;9869;p97"/>
            <p:cNvSpPr/>
            <p:nvPr/>
          </p:nvSpPr>
          <p:spPr>
            <a:xfrm>
              <a:off x="3618672" y="4319206"/>
              <a:ext cx="212391" cy="264018"/>
            </a:xfrm>
            <a:custGeom>
              <a:rect b="b" l="l" r="r" t="t"/>
              <a:pathLst>
                <a:path extrusionOk="0" h="10054" w="8088">
                  <a:moveTo>
                    <a:pt x="4001" y="0"/>
                  </a:moveTo>
                  <a:lnTo>
                    <a:pt x="144" y="775"/>
                  </a:lnTo>
                  <a:cubicBezTo>
                    <a:pt x="58" y="794"/>
                    <a:pt x="1" y="871"/>
                    <a:pt x="1" y="957"/>
                  </a:cubicBezTo>
                  <a:lnTo>
                    <a:pt x="1" y="6632"/>
                  </a:lnTo>
                  <a:cubicBezTo>
                    <a:pt x="1" y="6680"/>
                    <a:pt x="29" y="6738"/>
                    <a:pt x="68" y="6766"/>
                  </a:cubicBezTo>
                  <a:lnTo>
                    <a:pt x="3924" y="10011"/>
                  </a:lnTo>
                  <a:cubicBezTo>
                    <a:pt x="3963" y="10039"/>
                    <a:pt x="4006" y="10054"/>
                    <a:pt x="4048" y="10054"/>
                  </a:cubicBezTo>
                  <a:cubicBezTo>
                    <a:pt x="4089" y="10054"/>
                    <a:pt x="4130" y="10039"/>
                    <a:pt x="4164" y="10011"/>
                  </a:cubicBezTo>
                  <a:lnTo>
                    <a:pt x="8020" y="6766"/>
                  </a:lnTo>
                  <a:cubicBezTo>
                    <a:pt x="8059" y="6728"/>
                    <a:pt x="8087" y="6680"/>
                    <a:pt x="8087" y="6623"/>
                  </a:cubicBezTo>
                  <a:lnTo>
                    <a:pt x="8087" y="957"/>
                  </a:lnTo>
                  <a:cubicBezTo>
                    <a:pt x="8087" y="871"/>
                    <a:pt x="8020" y="794"/>
                    <a:pt x="7934" y="775"/>
                  </a:cubicBezTo>
                  <a:lnTo>
                    <a:pt x="4078" y="0"/>
                  </a:ln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0" name="Google Shape;9870;p97"/>
            <p:cNvSpPr/>
            <p:nvPr/>
          </p:nvSpPr>
          <p:spPr>
            <a:xfrm>
              <a:off x="3618672" y="4335777"/>
              <a:ext cx="118144" cy="247448"/>
            </a:xfrm>
            <a:custGeom>
              <a:rect b="b" l="l" r="r" t="t"/>
              <a:pathLst>
                <a:path extrusionOk="0" h="9423" w="4499">
                  <a:moveTo>
                    <a:pt x="881" y="1"/>
                  </a:moveTo>
                  <a:lnTo>
                    <a:pt x="144" y="144"/>
                  </a:lnTo>
                  <a:cubicBezTo>
                    <a:pt x="58" y="163"/>
                    <a:pt x="1" y="240"/>
                    <a:pt x="1" y="326"/>
                  </a:cubicBezTo>
                  <a:lnTo>
                    <a:pt x="1" y="6001"/>
                  </a:lnTo>
                  <a:cubicBezTo>
                    <a:pt x="1" y="6049"/>
                    <a:pt x="29" y="6097"/>
                    <a:pt x="68" y="6135"/>
                  </a:cubicBezTo>
                  <a:lnTo>
                    <a:pt x="3924" y="9380"/>
                  </a:lnTo>
                  <a:cubicBezTo>
                    <a:pt x="3963" y="9408"/>
                    <a:pt x="4006" y="9423"/>
                    <a:pt x="4048" y="9423"/>
                  </a:cubicBezTo>
                  <a:cubicBezTo>
                    <a:pt x="4089" y="9423"/>
                    <a:pt x="4130" y="9408"/>
                    <a:pt x="4164" y="9380"/>
                  </a:cubicBezTo>
                  <a:lnTo>
                    <a:pt x="4499" y="9092"/>
                  </a:lnTo>
                  <a:lnTo>
                    <a:pt x="795" y="6001"/>
                  </a:lnTo>
                  <a:cubicBezTo>
                    <a:pt x="757" y="5963"/>
                    <a:pt x="728" y="5906"/>
                    <a:pt x="737" y="5858"/>
                  </a:cubicBezTo>
                  <a:lnTo>
                    <a:pt x="737" y="183"/>
                  </a:lnTo>
                  <a:cubicBezTo>
                    <a:pt x="737" y="96"/>
                    <a:pt x="795" y="20"/>
                    <a:pt x="881" y="1"/>
                  </a:cubicBez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1" name="Google Shape;9871;p97"/>
            <p:cNvSpPr/>
            <p:nvPr/>
          </p:nvSpPr>
          <p:spPr>
            <a:xfrm>
              <a:off x="3634506" y="4362168"/>
              <a:ext cx="157849" cy="135423"/>
            </a:xfrm>
            <a:custGeom>
              <a:rect b="b" l="l" r="r" t="t"/>
              <a:pathLst>
                <a:path extrusionOk="0" h="5157" w="6011">
                  <a:moveTo>
                    <a:pt x="3436" y="1"/>
                  </a:moveTo>
                  <a:cubicBezTo>
                    <a:pt x="1149" y="1"/>
                    <a:pt x="0" y="2776"/>
                    <a:pt x="1618" y="4393"/>
                  </a:cubicBezTo>
                  <a:cubicBezTo>
                    <a:pt x="2145" y="4920"/>
                    <a:pt x="2791" y="5156"/>
                    <a:pt x="3424" y="5156"/>
                  </a:cubicBezTo>
                  <a:cubicBezTo>
                    <a:pt x="4746" y="5156"/>
                    <a:pt x="6011" y="4128"/>
                    <a:pt x="6011" y="2575"/>
                  </a:cubicBezTo>
                  <a:cubicBezTo>
                    <a:pt x="6011" y="1159"/>
                    <a:pt x="4862" y="10"/>
                    <a:pt x="3436"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2" name="Google Shape;9872;p97"/>
            <p:cNvSpPr/>
            <p:nvPr/>
          </p:nvSpPr>
          <p:spPr>
            <a:xfrm>
              <a:off x="3653860" y="4376742"/>
              <a:ext cx="124184" cy="106353"/>
            </a:xfrm>
            <a:custGeom>
              <a:rect b="b" l="l" r="r" t="t"/>
              <a:pathLst>
                <a:path extrusionOk="0" h="4050" w="4729">
                  <a:moveTo>
                    <a:pt x="2699" y="1"/>
                  </a:moveTo>
                  <a:cubicBezTo>
                    <a:pt x="900" y="1"/>
                    <a:pt x="0" y="2183"/>
                    <a:pt x="1273" y="3456"/>
                  </a:cubicBezTo>
                  <a:cubicBezTo>
                    <a:pt x="1684" y="3866"/>
                    <a:pt x="2189" y="4050"/>
                    <a:pt x="2684" y="4050"/>
                  </a:cubicBezTo>
                  <a:cubicBezTo>
                    <a:pt x="3726" y="4050"/>
                    <a:pt x="4728" y="3239"/>
                    <a:pt x="4728" y="2020"/>
                  </a:cubicBezTo>
                  <a:cubicBezTo>
                    <a:pt x="4719" y="910"/>
                    <a:pt x="3819" y="1"/>
                    <a:pt x="2699" y="1"/>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3" name="Google Shape;9873;p97"/>
            <p:cNvSpPr/>
            <p:nvPr/>
          </p:nvSpPr>
          <p:spPr>
            <a:xfrm>
              <a:off x="3700340" y="4377189"/>
              <a:ext cx="50550" cy="105381"/>
            </a:xfrm>
            <a:custGeom>
              <a:rect b="b" l="l" r="r" t="t"/>
              <a:pathLst>
                <a:path extrusionOk="0" h="4013" w="1925">
                  <a:moveTo>
                    <a:pt x="963" y="0"/>
                  </a:moveTo>
                  <a:cubicBezTo>
                    <a:pt x="874" y="0"/>
                    <a:pt x="786" y="55"/>
                    <a:pt x="776" y="166"/>
                  </a:cubicBezTo>
                  <a:lnTo>
                    <a:pt x="776" y="539"/>
                  </a:lnTo>
                  <a:cubicBezTo>
                    <a:pt x="336" y="577"/>
                    <a:pt x="1" y="969"/>
                    <a:pt x="30" y="1410"/>
                  </a:cubicBezTo>
                  <a:cubicBezTo>
                    <a:pt x="58" y="1853"/>
                    <a:pt x="412" y="2195"/>
                    <a:pt x="854" y="2195"/>
                  </a:cubicBezTo>
                  <a:cubicBezTo>
                    <a:pt x="860" y="2195"/>
                    <a:pt x="866" y="2195"/>
                    <a:pt x="872" y="2194"/>
                  </a:cubicBezTo>
                  <a:lnTo>
                    <a:pt x="1054" y="2194"/>
                  </a:lnTo>
                  <a:cubicBezTo>
                    <a:pt x="1666" y="2194"/>
                    <a:pt x="1666" y="3113"/>
                    <a:pt x="1054" y="3113"/>
                  </a:cubicBezTo>
                  <a:lnTo>
                    <a:pt x="776" y="3113"/>
                  </a:lnTo>
                  <a:cubicBezTo>
                    <a:pt x="575" y="3113"/>
                    <a:pt x="412" y="2941"/>
                    <a:pt x="412" y="2740"/>
                  </a:cubicBezTo>
                  <a:cubicBezTo>
                    <a:pt x="403" y="2630"/>
                    <a:pt x="317" y="2575"/>
                    <a:pt x="231" y="2575"/>
                  </a:cubicBezTo>
                  <a:cubicBezTo>
                    <a:pt x="144" y="2575"/>
                    <a:pt x="58" y="2630"/>
                    <a:pt x="49" y="2740"/>
                  </a:cubicBezTo>
                  <a:cubicBezTo>
                    <a:pt x="49" y="3151"/>
                    <a:pt x="374" y="3477"/>
                    <a:pt x="786" y="3477"/>
                  </a:cubicBezTo>
                  <a:lnTo>
                    <a:pt x="786" y="3841"/>
                  </a:lnTo>
                  <a:cubicBezTo>
                    <a:pt x="795" y="3955"/>
                    <a:pt x="881" y="4013"/>
                    <a:pt x="968" y="4013"/>
                  </a:cubicBezTo>
                  <a:cubicBezTo>
                    <a:pt x="1054" y="4013"/>
                    <a:pt x="1140" y="3955"/>
                    <a:pt x="1149" y="3841"/>
                  </a:cubicBezTo>
                  <a:lnTo>
                    <a:pt x="1149" y="3467"/>
                  </a:lnTo>
                  <a:cubicBezTo>
                    <a:pt x="1590" y="3429"/>
                    <a:pt x="1925" y="3046"/>
                    <a:pt x="1896" y="2596"/>
                  </a:cubicBezTo>
                  <a:cubicBezTo>
                    <a:pt x="1877" y="2162"/>
                    <a:pt x="1514" y="1821"/>
                    <a:pt x="1072" y="1821"/>
                  </a:cubicBezTo>
                  <a:cubicBezTo>
                    <a:pt x="1066" y="1821"/>
                    <a:pt x="1060" y="1821"/>
                    <a:pt x="1054" y="1821"/>
                  </a:cubicBezTo>
                  <a:lnTo>
                    <a:pt x="872" y="1821"/>
                  </a:lnTo>
                  <a:cubicBezTo>
                    <a:pt x="259" y="1821"/>
                    <a:pt x="259" y="902"/>
                    <a:pt x="872" y="902"/>
                  </a:cubicBezTo>
                  <a:lnTo>
                    <a:pt x="1149" y="902"/>
                  </a:lnTo>
                  <a:cubicBezTo>
                    <a:pt x="1350" y="902"/>
                    <a:pt x="1513" y="1065"/>
                    <a:pt x="1513" y="1266"/>
                  </a:cubicBezTo>
                  <a:lnTo>
                    <a:pt x="1513" y="1448"/>
                  </a:lnTo>
                  <a:cubicBezTo>
                    <a:pt x="1513" y="1553"/>
                    <a:pt x="1590" y="1639"/>
                    <a:pt x="1695" y="1639"/>
                  </a:cubicBezTo>
                  <a:cubicBezTo>
                    <a:pt x="1800" y="1639"/>
                    <a:pt x="1886" y="1553"/>
                    <a:pt x="1886" y="1458"/>
                  </a:cubicBezTo>
                  <a:lnTo>
                    <a:pt x="1886" y="1266"/>
                  </a:lnTo>
                  <a:cubicBezTo>
                    <a:pt x="1886" y="864"/>
                    <a:pt x="1551" y="539"/>
                    <a:pt x="1149" y="539"/>
                  </a:cubicBezTo>
                  <a:lnTo>
                    <a:pt x="1149" y="166"/>
                  </a:lnTo>
                  <a:cubicBezTo>
                    <a:pt x="1140" y="55"/>
                    <a:pt x="1051" y="0"/>
                    <a:pt x="96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74" name="Google Shape;9874;p97"/>
          <p:cNvGrpSpPr/>
          <p:nvPr/>
        </p:nvGrpSpPr>
        <p:grpSpPr>
          <a:xfrm>
            <a:off x="3091723" y="2276440"/>
            <a:ext cx="345818" cy="345056"/>
            <a:chOff x="3105998" y="2433240"/>
            <a:chExt cx="345818" cy="345056"/>
          </a:xfrm>
        </p:grpSpPr>
        <p:sp>
          <p:nvSpPr>
            <p:cNvPr id="9875" name="Google Shape;9875;p97"/>
            <p:cNvSpPr/>
            <p:nvPr/>
          </p:nvSpPr>
          <p:spPr>
            <a:xfrm>
              <a:off x="3160277" y="2465487"/>
              <a:ext cx="237259" cy="312809"/>
            </a:xfrm>
            <a:custGeom>
              <a:rect b="b" l="l" r="r" t="t"/>
              <a:pathLst>
                <a:path extrusionOk="0" h="11912" w="9035">
                  <a:moveTo>
                    <a:pt x="4518" y="1"/>
                  </a:moveTo>
                  <a:cubicBezTo>
                    <a:pt x="2020" y="1"/>
                    <a:pt x="0" y="2020"/>
                    <a:pt x="0" y="4518"/>
                  </a:cubicBezTo>
                  <a:cubicBezTo>
                    <a:pt x="0" y="5389"/>
                    <a:pt x="240" y="6327"/>
                    <a:pt x="689" y="7293"/>
                  </a:cubicBezTo>
                  <a:cubicBezTo>
                    <a:pt x="1101" y="8126"/>
                    <a:pt x="1608" y="8911"/>
                    <a:pt x="2202" y="9629"/>
                  </a:cubicBezTo>
                  <a:cubicBezTo>
                    <a:pt x="2852" y="10442"/>
                    <a:pt x="3589" y="11189"/>
                    <a:pt x="4384" y="11868"/>
                  </a:cubicBezTo>
                  <a:cubicBezTo>
                    <a:pt x="4422" y="11897"/>
                    <a:pt x="4467" y="11911"/>
                    <a:pt x="4513" y="11911"/>
                  </a:cubicBezTo>
                  <a:cubicBezTo>
                    <a:pt x="4558" y="11911"/>
                    <a:pt x="4604" y="11897"/>
                    <a:pt x="4642" y="11868"/>
                  </a:cubicBezTo>
                  <a:cubicBezTo>
                    <a:pt x="5446" y="11189"/>
                    <a:pt x="6173" y="10442"/>
                    <a:pt x="6834" y="9629"/>
                  </a:cubicBezTo>
                  <a:cubicBezTo>
                    <a:pt x="7427" y="8911"/>
                    <a:pt x="7925" y="8126"/>
                    <a:pt x="8336" y="7293"/>
                  </a:cubicBezTo>
                  <a:cubicBezTo>
                    <a:pt x="8795" y="6327"/>
                    <a:pt x="9035" y="5389"/>
                    <a:pt x="9035" y="4518"/>
                  </a:cubicBezTo>
                  <a:cubicBezTo>
                    <a:pt x="9025" y="2020"/>
                    <a:pt x="7006" y="1"/>
                    <a:pt x="4518"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6" name="Google Shape;9876;p97"/>
            <p:cNvSpPr/>
            <p:nvPr/>
          </p:nvSpPr>
          <p:spPr>
            <a:xfrm>
              <a:off x="3160277" y="2469268"/>
              <a:ext cx="137996" cy="309028"/>
            </a:xfrm>
            <a:custGeom>
              <a:rect b="b" l="l" r="r" t="t"/>
              <a:pathLst>
                <a:path extrusionOk="0" h="11768" w="5255">
                  <a:moveTo>
                    <a:pt x="3369" y="0"/>
                  </a:moveTo>
                  <a:cubicBezTo>
                    <a:pt x="1388" y="527"/>
                    <a:pt x="0" y="2316"/>
                    <a:pt x="0" y="4374"/>
                  </a:cubicBezTo>
                  <a:cubicBezTo>
                    <a:pt x="0" y="5245"/>
                    <a:pt x="240" y="6183"/>
                    <a:pt x="689" y="7140"/>
                  </a:cubicBezTo>
                  <a:cubicBezTo>
                    <a:pt x="1101" y="7982"/>
                    <a:pt x="1608" y="8767"/>
                    <a:pt x="2202" y="9485"/>
                  </a:cubicBezTo>
                  <a:cubicBezTo>
                    <a:pt x="2852" y="10298"/>
                    <a:pt x="3589" y="11045"/>
                    <a:pt x="4384" y="11724"/>
                  </a:cubicBezTo>
                  <a:cubicBezTo>
                    <a:pt x="4422" y="11753"/>
                    <a:pt x="4467" y="11767"/>
                    <a:pt x="4513" y="11767"/>
                  </a:cubicBezTo>
                  <a:cubicBezTo>
                    <a:pt x="4558" y="11767"/>
                    <a:pt x="4604" y="11753"/>
                    <a:pt x="4642" y="11724"/>
                  </a:cubicBezTo>
                  <a:cubicBezTo>
                    <a:pt x="4661" y="11705"/>
                    <a:pt x="4900" y="11513"/>
                    <a:pt x="5254" y="11179"/>
                  </a:cubicBezTo>
                  <a:cubicBezTo>
                    <a:pt x="4518" y="10537"/>
                    <a:pt x="3838" y="9829"/>
                    <a:pt x="3226" y="9073"/>
                  </a:cubicBezTo>
                  <a:cubicBezTo>
                    <a:pt x="2632" y="8355"/>
                    <a:pt x="2125" y="7571"/>
                    <a:pt x="1723" y="6738"/>
                  </a:cubicBezTo>
                  <a:cubicBezTo>
                    <a:pt x="1264" y="5771"/>
                    <a:pt x="1024" y="4833"/>
                    <a:pt x="1024" y="3963"/>
                  </a:cubicBezTo>
                  <a:cubicBezTo>
                    <a:pt x="1024" y="2316"/>
                    <a:pt x="1924" y="795"/>
                    <a:pt x="336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7" name="Google Shape;9877;p97"/>
            <p:cNvSpPr/>
            <p:nvPr/>
          </p:nvSpPr>
          <p:spPr>
            <a:xfrm>
              <a:off x="3156259" y="2492377"/>
              <a:ext cx="214387" cy="183374"/>
            </a:xfrm>
            <a:custGeom>
              <a:rect b="b" l="l" r="r" t="t"/>
              <a:pathLst>
                <a:path extrusionOk="0" h="6983" w="8164">
                  <a:moveTo>
                    <a:pt x="4671" y="1"/>
                  </a:moveTo>
                  <a:cubicBezTo>
                    <a:pt x="1560" y="1"/>
                    <a:pt x="0" y="3762"/>
                    <a:pt x="2201" y="5963"/>
                  </a:cubicBezTo>
                  <a:cubicBezTo>
                    <a:pt x="2868" y="6629"/>
                    <a:pt x="3761" y="6983"/>
                    <a:pt x="4669" y="6983"/>
                  </a:cubicBezTo>
                  <a:cubicBezTo>
                    <a:pt x="5118" y="6983"/>
                    <a:pt x="5570" y="6896"/>
                    <a:pt x="6001" y="6719"/>
                  </a:cubicBezTo>
                  <a:cubicBezTo>
                    <a:pt x="7312" y="6183"/>
                    <a:pt x="8164" y="4910"/>
                    <a:pt x="8164" y="3494"/>
                  </a:cubicBezTo>
                  <a:cubicBezTo>
                    <a:pt x="8154" y="1570"/>
                    <a:pt x="6594" y="1"/>
                    <a:pt x="4671" y="1"/>
                  </a:cubicBez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8" name="Google Shape;9878;p97"/>
            <p:cNvSpPr/>
            <p:nvPr/>
          </p:nvSpPr>
          <p:spPr>
            <a:xfrm>
              <a:off x="3174589" y="2511731"/>
              <a:ext cx="176704" cy="164388"/>
            </a:xfrm>
            <a:custGeom>
              <a:rect b="b" l="l" r="r" t="t"/>
              <a:pathLst>
                <a:path extrusionOk="0" h="6260" w="6729">
                  <a:moveTo>
                    <a:pt x="1838" y="1"/>
                  </a:moveTo>
                  <a:cubicBezTo>
                    <a:pt x="164" y="1283"/>
                    <a:pt x="1" y="3743"/>
                    <a:pt x="1494" y="5236"/>
                  </a:cubicBezTo>
                  <a:cubicBezTo>
                    <a:pt x="2177" y="5924"/>
                    <a:pt x="3070" y="6260"/>
                    <a:pt x="3959" y="6260"/>
                  </a:cubicBezTo>
                  <a:cubicBezTo>
                    <a:pt x="5000" y="6260"/>
                    <a:pt x="6037" y="5799"/>
                    <a:pt x="6729" y="4901"/>
                  </a:cubicBezTo>
                  <a:lnTo>
                    <a:pt x="6729" y="4901"/>
                  </a:lnTo>
                  <a:cubicBezTo>
                    <a:pt x="6116" y="5370"/>
                    <a:pt x="5360" y="5628"/>
                    <a:pt x="4585" y="5628"/>
                  </a:cubicBezTo>
                  <a:cubicBezTo>
                    <a:pt x="1685" y="5628"/>
                    <a:pt x="58" y="2288"/>
                    <a:pt x="1838"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79" name="Google Shape;9879;p97"/>
            <p:cNvSpPr/>
            <p:nvPr/>
          </p:nvSpPr>
          <p:spPr>
            <a:xfrm>
              <a:off x="3251005" y="2524493"/>
              <a:ext cx="55802" cy="119536"/>
            </a:xfrm>
            <a:custGeom>
              <a:rect b="b" l="l" r="r" t="t"/>
              <a:pathLst>
                <a:path extrusionOk="0" h="4552" w="2125">
                  <a:moveTo>
                    <a:pt x="1061" y="1"/>
                  </a:moveTo>
                  <a:cubicBezTo>
                    <a:pt x="952" y="1"/>
                    <a:pt x="842" y="75"/>
                    <a:pt x="852" y="223"/>
                  </a:cubicBezTo>
                  <a:lnTo>
                    <a:pt x="852" y="644"/>
                  </a:lnTo>
                  <a:cubicBezTo>
                    <a:pt x="364" y="692"/>
                    <a:pt x="0" y="1113"/>
                    <a:pt x="29" y="1611"/>
                  </a:cubicBezTo>
                  <a:cubicBezTo>
                    <a:pt x="57" y="2093"/>
                    <a:pt x="459" y="2482"/>
                    <a:pt x="940" y="2482"/>
                  </a:cubicBezTo>
                  <a:cubicBezTo>
                    <a:pt x="946" y="2482"/>
                    <a:pt x="951" y="2482"/>
                    <a:pt x="957" y="2482"/>
                  </a:cubicBezTo>
                  <a:lnTo>
                    <a:pt x="1168" y="2482"/>
                  </a:lnTo>
                  <a:cubicBezTo>
                    <a:pt x="1847" y="2482"/>
                    <a:pt x="1847" y="3506"/>
                    <a:pt x="1168" y="3506"/>
                  </a:cubicBezTo>
                  <a:lnTo>
                    <a:pt x="862" y="3506"/>
                  </a:lnTo>
                  <a:cubicBezTo>
                    <a:pt x="632" y="3506"/>
                    <a:pt x="450" y="3324"/>
                    <a:pt x="450" y="3094"/>
                  </a:cubicBezTo>
                  <a:cubicBezTo>
                    <a:pt x="440" y="2970"/>
                    <a:pt x="342" y="2907"/>
                    <a:pt x="244" y="2907"/>
                  </a:cubicBezTo>
                  <a:cubicBezTo>
                    <a:pt x="146" y="2907"/>
                    <a:pt x="48" y="2970"/>
                    <a:pt x="38" y="3094"/>
                  </a:cubicBezTo>
                  <a:cubicBezTo>
                    <a:pt x="38" y="3553"/>
                    <a:pt x="402" y="3917"/>
                    <a:pt x="862" y="3917"/>
                  </a:cubicBezTo>
                  <a:lnTo>
                    <a:pt x="862" y="4329"/>
                  </a:lnTo>
                  <a:cubicBezTo>
                    <a:pt x="847" y="4477"/>
                    <a:pt x="955" y="4551"/>
                    <a:pt x="1064" y="4551"/>
                  </a:cubicBezTo>
                  <a:cubicBezTo>
                    <a:pt x="1173" y="4551"/>
                    <a:pt x="1283" y="4477"/>
                    <a:pt x="1273" y="4329"/>
                  </a:cubicBezTo>
                  <a:lnTo>
                    <a:pt x="1273" y="3908"/>
                  </a:lnTo>
                  <a:cubicBezTo>
                    <a:pt x="1761" y="3860"/>
                    <a:pt x="2125" y="3429"/>
                    <a:pt x="2096" y="2941"/>
                  </a:cubicBezTo>
                  <a:cubicBezTo>
                    <a:pt x="2068" y="2449"/>
                    <a:pt x="1666" y="2070"/>
                    <a:pt x="1186" y="2070"/>
                  </a:cubicBezTo>
                  <a:cubicBezTo>
                    <a:pt x="1180" y="2070"/>
                    <a:pt x="1174" y="2070"/>
                    <a:pt x="1168" y="2070"/>
                  </a:cubicBezTo>
                  <a:lnTo>
                    <a:pt x="957" y="2070"/>
                  </a:lnTo>
                  <a:cubicBezTo>
                    <a:pt x="278" y="2070"/>
                    <a:pt x="278" y="1037"/>
                    <a:pt x="957" y="1037"/>
                  </a:cubicBezTo>
                  <a:lnTo>
                    <a:pt x="1273" y="1037"/>
                  </a:lnTo>
                  <a:cubicBezTo>
                    <a:pt x="1493" y="1037"/>
                    <a:pt x="1675" y="1218"/>
                    <a:pt x="1675" y="1448"/>
                  </a:cubicBezTo>
                  <a:lnTo>
                    <a:pt x="1675" y="1659"/>
                  </a:lnTo>
                  <a:cubicBezTo>
                    <a:pt x="1685" y="1773"/>
                    <a:pt x="1771" y="1860"/>
                    <a:pt x="1886" y="1860"/>
                  </a:cubicBezTo>
                  <a:cubicBezTo>
                    <a:pt x="1991" y="1860"/>
                    <a:pt x="2087" y="1764"/>
                    <a:pt x="2087" y="1659"/>
                  </a:cubicBezTo>
                  <a:lnTo>
                    <a:pt x="2087" y="1448"/>
                  </a:lnTo>
                  <a:cubicBezTo>
                    <a:pt x="2087" y="998"/>
                    <a:pt x="1723" y="625"/>
                    <a:pt x="1263" y="625"/>
                  </a:cubicBezTo>
                  <a:lnTo>
                    <a:pt x="1263" y="223"/>
                  </a:lnTo>
                  <a:cubicBezTo>
                    <a:pt x="1278" y="75"/>
                    <a:pt x="1170" y="1"/>
                    <a:pt x="106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0" name="Google Shape;9880;p97"/>
            <p:cNvSpPr/>
            <p:nvPr/>
          </p:nvSpPr>
          <p:spPr>
            <a:xfrm>
              <a:off x="3398875" y="2433318"/>
              <a:ext cx="52940" cy="86500"/>
            </a:xfrm>
            <a:custGeom>
              <a:rect b="b" l="l" r="r" t="t"/>
              <a:pathLst>
                <a:path extrusionOk="0" h="3294" w="2016">
                  <a:moveTo>
                    <a:pt x="294" y="1"/>
                  </a:moveTo>
                  <a:cubicBezTo>
                    <a:pt x="121" y="1"/>
                    <a:pt x="0" y="236"/>
                    <a:pt x="169" y="365"/>
                  </a:cubicBezTo>
                  <a:cubicBezTo>
                    <a:pt x="1059" y="977"/>
                    <a:pt x="1604" y="1992"/>
                    <a:pt x="1604" y="3083"/>
                  </a:cubicBezTo>
                  <a:cubicBezTo>
                    <a:pt x="1604" y="3197"/>
                    <a:pt x="1690" y="3293"/>
                    <a:pt x="1805" y="3293"/>
                  </a:cubicBezTo>
                  <a:cubicBezTo>
                    <a:pt x="1920" y="3284"/>
                    <a:pt x="2006" y="3197"/>
                    <a:pt x="2016" y="3083"/>
                  </a:cubicBezTo>
                  <a:cubicBezTo>
                    <a:pt x="2006" y="1858"/>
                    <a:pt x="1403" y="719"/>
                    <a:pt x="399"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1" name="Google Shape;9881;p97"/>
            <p:cNvSpPr/>
            <p:nvPr/>
          </p:nvSpPr>
          <p:spPr>
            <a:xfrm>
              <a:off x="3368466" y="2477803"/>
              <a:ext cx="29332" cy="42016"/>
            </a:xfrm>
            <a:custGeom>
              <a:rect b="b" l="l" r="r" t="t"/>
              <a:pathLst>
                <a:path extrusionOk="0" h="1600" w="1117">
                  <a:moveTo>
                    <a:pt x="294" y="1"/>
                  </a:moveTo>
                  <a:cubicBezTo>
                    <a:pt x="121" y="1"/>
                    <a:pt x="0" y="238"/>
                    <a:pt x="169" y="374"/>
                  </a:cubicBezTo>
                  <a:cubicBezTo>
                    <a:pt x="504" y="604"/>
                    <a:pt x="705" y="977"/>
                    <a:pt x="705" y="1389"/>
                  </a:cubicBezTo>
                  <a:cubicBezTo>
                    <a:pt x="705" y="1503"/>
                    <a:pt x="800" y="1599"/>
                    <a:pt x="915" y="1599"/>
                  </a:cubicBezTo>
                  <a:cubicBezTo>
                    <a:pt x="1021" y="1599"/>
                    <a:pt x="1116" y="1503"/>
                    <a:pt x="1116" y="1389"/>
                  </a:cubicBezTo>
                  <a:cubicBezTo>
                    <a:pt x="1116" y="843"/>
                    <a:pt x="848" y="336"/>
                    <a:pt x="398" y="30"/>
                  </a:cubicBezTo>
                  <a:cubicBezTo>
                    <a:pt x="363" y="9"/>
                    <a:pt x="327" y="1"/>
                    <a:pt x="294"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2" name="Google Shape;9882;p97"/>
            <p:cNvSpPr/>
            <p:nvPr/>
          </p:nvSpPr>
          <p:spPr>
            <a:xfrm>
              <a:off x="3383802" y="2455587"/>
              <a:ext cx="40887" cy="64232"/>
            </a:xfrm>
            <a:custGeom>
              <a:rect b="b" l="l" r="r" t="t"/>
              <a:pathLst>
                <a:path extrusionOk="0" h="2446" w="1557">
                  <a:moveTo>
                    <a:pt x="288" y="0"/>
                  </a:moveTo>
                  <a:cubicBezTo>
                    <a:pt x="118" y="0"/>
                    <a:pt x="0" y="234"/>
                    <a:pt x="159" y="368"/>
                  </a:cubicBezTo>
                  <a:cubicBezTo>
                    <a:pt x="781" y="789"/>
                    <a:pt x="1145" y="1488"/>
                    <a:pt x="1154" y="2235"/>
                  </a:cubicBezTo>
                  <a:cubicBezTo>
                    <a:pt x="1154" y="2349"/>
                    <a:pt x="1240" y="2445"/>
                    <a:pt x="1355" y="2445"/>
                  </a:cubicBezTo>
                  <a:cubicBezTo>
                    <a:pt x="1470" y="2436"/>
                    <a:pt x="1556" y="2349"/>
                    <a:pt x="1556" y="2235"/>
                  </a:cubicBezTo>
                  <a:cubicBezTo>
                    <a:pt x="1556" y="1354"/>
                    <a:pt x="1126" y="531"/>
                    <a:pt x="398" y="33"/>
                  </a:cubicBezTo>
                  <a:cubicBezTo>
                    <a:pt x="360" y="10"/>
                    <a:pt x="323" y="0"/>
                    <a:pt x="28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3" name="Google Shape;9883;p97"/>
            <p:cNvSpPr/>
            <p:nvPr/>
          </p:nvSpPr>
          <p:spPr>
            <a:xfrm>
              <a:off x="3105998" y="2433240"/>
              <a:ext cx="52914" cy="86579"/>
            </a:xfrm>
            <a:custGeom>
              <a:rect b="b" l="l" r="r" t="t"/>
              <a:pathLst>
                <a:path extrusionOk="0" h="3297" w="2015">
                  <a:moveTo>
                    <a:pt x="1726" y="0"/>
                  </a:moveTo>
                  <a:cubicBezTo>
                    <a:pt x="1691" y="0"/>
                    <a:pt x="1655" y="10"/>
                    <a:pt x="1618" y="33"/>
                  </a:cubicBezTo>
                  <a:cubicBezTo>
                    <a:pt x="613" y="722"/>
                    <a:pt x="0" y="1861"/>
                    <a:pt x="10" y="3086"/>
                  </a:cubicBezTo>
                  <a:cubicBezTo>
                    <a:pt x="10" y="3200"/>
                    <a:pt x="96" y="3296"/>
                    <a:pt x="211" y="3296"/>
                  </a:cubicBezTo>
                  <a:cubicBezTo>
                    <a:pt x="326" y="3287"/>
                    <a:pt x="412" y="3200"/>
                    <a:pt x="412" y="3086"/>
                  </a:cubicBezTo>
                  <a:cubicBezTo>
                    <a:pt x="412" y="1995"/>
                    <a:pt x="957" y="980"/>
                    <a:pt x="1847" y="368"/>
                  </a:cubicBezTo>
                  <a:cubicBezTo>
                    <a:pt x="2014" y="240"/>
                    <a:pt x="1897" y="0"/>
                    <a:pt x="172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4" name="Google Shape;9884;p97"/>
            <p:cNvSpPr/>
            <p:nvPr/>
          </p:nvSpPr>
          <p:spPr>
            <a:xfrm>
              <a:off x="3159778" y="2477803"/>
              <a:ext cx="29569" cy="42016"/>
            </a:xfrm>
            <a:custGeom>
              <a:rect b="b" l="l" r="r" t="t"/>
              <a:pathLst>
                <a:path extrusionOk="0" h="1600" w="1126">
                  <a:moveTo>
                    <a:pt x="832" y="1"/>
                  </a:moveTo>
                  <a:cubicBezTo>
                    <a:pt x="799" y="1"/>
                    <a:pt x="763" y="9"/>
                    <a:pt x="728" y="30"/>
                  </a:cubicBezTo>
                  <a:cubicBezTo>
                    <a:pt x="278" y="336"/>
                    <a:pt x="0" y="843"/>
                    <a:pt x="10" y="1389"/>
                  </a:cubicBezTo>
                  <a:cubicBezTo>
                    <a:pt x="10" y="1503"/>
                    <a:pt x="96" y="1599"/>
                    <a:pt x="211" y="1599"/>
                  </a:cubicBezTo>
                  <a:cubicBezTo>
                    <a:pt x="326" y="1599"/>
                    <a:pt x="421" y="1503"/>
                    <a:pt x="421" y="1389"/>
                  </a:cubicBezTo>
                  <a:cubicBezTo>
                    <a:pt x="421" y="977"/>
                    <a:pt x="622" y="594"/>
                    <a:pt x="957" y="365"/>
                  </a:cubicBezTo>
                  <a:cubicBezTo>
                    <a:pt x="1126" y="236"/>
                    <a:pt x="1005" y="1"/>
                    <a:pt x="83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5" name="Google Shape;9885;p97"/>
            <p:cNvSpPr/>
            <p:nvPr/>
          </p:nvSpPr>
          <p:spPr>
            <a:xfrm>
              <a:off x="3132888" y="2455587"/>
              <a:ext cx="41071" cy="64232"/>
            </a:xfrm>
            <a:custGeom>
              <a:rect b="b" l="l" r="r" t="t"/>
              <a:pathLst>
                <a:path extrusionOk="0" h="2446" w="1564">
                  <a:moveTo>
                    <a:pt x="1278" y="0"/>
                  </a:moveTo>
                  <a:cubicBezTo>
                    <a:pt x="1243" y="0"/>
                    <a:pt x="1206" y="10"/>
                    <a:pt x="1168" y="33"/>
                  </a:cubicBezTo>
                  <a:cubicBezTo>
                    <a:pt x="440" y="521"/>
                    <a:pt x="0" y="1354"/>
                    <a:pt x="0" y="2235"/>
                  </a:cubicBezTo>
                  <a:cubicBezTo>
                    <a:pt x="0" y="2349"/>
                    <a:pt x="96" y="2445"/>
                    <a:pt x="211" y="2445"/>
                  </a:cubicBezTo>
                  <a:cubicBezTo>
                    <a:pt x="316" y="2436"/>
                    <a:pt x="412" y="2349"/>
                    <a:pt x="412" y="2235"/>
                  </a:cubicBezTo>
                  <a:cubicBezTo>
                    <a:pt x="412" y="1488"/>
                    <a:pt x="785" y="789"/>
                    <a:pt x="1397" y="368"/>
                  </a:cubicBezTo>
                  <a:cubicBezTo>
                    <a:pt x="1564" y="234"/>
                    <a:pt x="1448" y="0"/>
                    <a:pt x="127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886" name="Google Shape;9886;p97"/>
          <p:cNvGrpSpPr/>
          <p:nvPr/>
        </p:nvGrpSpPr>
        <p:grpSpPr>
          <a:xfrm>
            <a:off x="1723051" y="2743973"/>
            <a:ext cx="374730" cy="350361"/>
            <a:chOff x="1737326" y="2900773"/>
            <a:chExt cx="374730" cy="350361"/>
          </a:xfrm>
        </p:grpSpPr>
        <p:sp>
          <p:nvSpPr>
            <p:cNvPr id="9887" name="Google Shape;9887;p97"/>
            <p:cNvSpPr/>
            <p:nvPr/>
          </p:nvSpPr>
          <p:spPr>
            <a:xfrm>
              <a:off x="1942890" y="2936723"/>
              <a:ext cx="169167" cy="176966"/>
            </a:xfrm>
            <a:custGeom>
              <a:rect b="b" l="l" r="r" t="t"/>
              <a:pathLst>
                <a:path extrusionOk="0" h="6739" w="6442">
                  <a:moveTo>
                    <a:pt x="690" y="0"/>
                  </a:moveTo>
                  <a:cubicBezTo>
                    <a:pt x="307" y="0"/>
                    <a:pt x="1" y="316"/>
                    <a:pt x="1" y="689"/>
                  </a:cubicBezTo>
                  <a:lnTo>
                    <a:pt x="1" y="4374"/>
                  </a:lnTo>
                  <a:cubicBezTo>
                    <a:pt x="1" y="4757"/>
                    <a:pt x="307" y="5063"/>
                    <a:pt x="690" y="5063"/>
                  </a:cubicBezTo>
                  <a:lnTo>
                    <a:pt x="1379" y="5063"/>
                  </a:lnTo>
                  <a:lnTo>
                    <a:pt x="996" y="6604"/>
                  </a:lnTo>
                  <a:cubicBezTo>
                    <a:pt x="982" y="6676"/>
                    <a:pt x="1039" y="6738"/>
                    <a:pt x="1110" y="6738"/>
                  </a:cubicBezTo>
                  <a:cubicBezTo>
                    <a:pt x="1132" y="6738"/>
                    <a:pt x="1155" y="6732"/>
                    <a:pt x="1178" y="6718"/>
                  </a:cubicBezTo>
                  <a:lnTo>
                    <a:pt x="3446" y="5063"/>
                  </a:lnTo>
                  <a:lnTo>
                    <a:pt x="5753" y="5063"/>
                  </a:lnTo>
                  <a:cubicBezTo>
                    <a:pt x="6126" y="5063"/>
                    <a:pt x="6442" y="4757"/>
                    <a:pt x="6442" y="4374"/>
                  </a:cubicBezTo>
                  <a:lnTo>
                    <a:pt x="6442" y="689"/>
                  </a:lnTo>
                  <a:cubicBezTo>
                    <a:pt x="6442" y="316"/>
                    <a:pt x="6135" y="10"/>
                    <a:pt x="5753"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8" name="Google Shape;9888;p97"/>
            <p:cNvSpPr/>
            <p:nvPr/>
          </p:nvSpPr>
          <p:spPr>
            <a:xfrm>
              <a:off x="2003209" y="2936723"/>
              <a:ext cx="48528" cy="114861"/>
            </a:xfrm>
            <a:custGeom>
              <a:rect b="b" l="l" r="r" t="t"/>
              <a:pathLst>
                <a:path extrusionOk="0" h="4374" w="1848">
                  <a:moveTo>
                    <a:pt x="1" y="0"/>
                  </a:moveTo>
                  <a:lnTo>
                    <a:pt x="1" y="3455"/>
                  </a:lnTo>
                  <a:cubicBezTo>
                    <a:pt x="1" y="3962"/>
                    <a:pt x="412" y="4374"/>
                    <a:pt x="919" y="4374"/>
                  </a:cubicBezTo>
                  <a:cubicBezTo>
                    <a:pt x="1427" y="4374"/>
                    <a:pt x="1848" y="3962"/>
                    <a:pt x="1848" y="3455"/>
                  </a:cubicBezTo>
                  <a:lnTo>
                    <a:pt x="1848"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89" name="Google Shape;9889;p97"/>
            <p:cNvSpPr/>
            <p:nvPr/>
          </p:nvSpPr>
          <p:spPr>
            <a:xfrm>
              <a:off x="2015525" y="2900773"/>
              <a:ext cx="23660" cy="96532"/>
            </a:xfrm>
            <a:custGeom>
              <a:rect b="b" l="l" r="r" t="t"/>
              <a:pathLst>
                <a:path extrusionOk="0" h="3676" w="901">
                  <a:moveTo>
                    <a:pt x="224" y="0"/>
                  </a:moveTo>
                  <a:cubicBezTo>
                    <a:pt x="98" y="0"/>
                    <a:pt x="1" y="111"/>
                    <a:pt x="10" y="240"/>
                  </a:cubicBezTo>
                  <a:lnTo>
                    <a:pt x="211" y="3455"/>
                  </a:lnTo>
                  <a:cubicBezTo>
                    <a:pt x="211" y="3580"/>
                    <a:pt x="316" y="3676"/>
                    <a:pt x="441" y="3676"/>
                  </a:cubicBezTo>
                  <a:lnTo>
                    <a:pt x="470" y="3676"/>
                  </a:lnTo>
                  <a:cubicBezTo>
                    <a:pt x="584" y="3676"/>
                    <a:pt x="690" y="3580"/>
                    <a:pt x="699" y="3455"/>
                  </a:cubicBezTo>
                  <a:lnTo>
                    <a:pt x="900" y="240"/>
                  </a:lnTo>
                  <a:cubicBezTo>
                    <a:pt x="900" y="111"/>
                    <a:pt x="803" y="0"/>
                    <a:pt x="685" y="0"/>
                  </a:cubicBezTo>
                  <a:cubicBezTo>
                    <a:pt x="680" y="0"/>
                    <a:pt x="675" y="0"/>
                    <a:pt x="671" y="1"/>
                  </a:cubicBezTo>
                  <a:lnTo>
                    <a:pt x="240" y="1"/>
                  </a:lnTo>
                  <a:cubicBezTo>
                    <a:pt x="235" y="0"/>
                    <a:pt x="229" y="0"/>
                    <a:pt x="224"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0" name="Google Shape;9890;p97"/>
            <p:cNvSpPr/>
            <p:nvPr/>
          </p:nvSpPr>
          <p:spPr>
            <a:xfrm>
              <a:off x="2015289" y="3015371"/>
              <a:ext cx="24396" cy="24159"/>
            </a:xfrm>
            <a:custGeom>
              <a:rect b="b" l="l" r="r" t="t"/>
              <a:pathLst>
                <a:path extrusionOk="0" h="920" w="929">
                  <a:moveTo>
                    <a:pt x="459" y="1"/>
                  </a:moveTo>
                  <a:cubicBezTo>
                    <a:pt x="211" y="1"/>
                    <a:pt x="0" y="211"/>
                    <a:pt x="0" y="460"/>
                  </a:cubicBezTo>
                  <a:cubicBezTo>
                    <a:pt x="0" y="718"/>
                    <a:pt x="211" y="919"/>
                    <a:pt x="459" y="919"/>
                  </a:cubicBezTo>
                  <a:cubicBezTo>
                    <a:pt x="718" y="919"/>
                    <a:pt x="928" y="718"/>
                    <a:pt x="928" y="460"/>
                  </a:cubicBezTo>
                  <a:cubicBezTo>
                    <a:pt x="928" y="211"/>
                    <a:pt x="718" y="1"/>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1" name="Google Shape;9891;p97"/>
            <p:cNvSpPr/>
            <p:nvPr/>
          </p:nvSpPr>
          <p:spPr>
            <a:xfrm>
              <a:off x="1737326" y="3166419"/>
              <a:ext cx="205353" cy="84715"/>
            </a:xfrm>
            <a:custGeom>
              <a:rect b="b" l="l" r="r" t="t"/>
              <a:pathLst>
                <a:path extrusionOk="0" h="3226" w="7820">
                  <a:moveTo>
                    <a:pt x="2527" y="0"/>
                  </a:moveTo>
                  <a:lnTo>
                    <a:pt x="603" y="709"/>
                  </a:lnTo>
                  <a:cubicBezTo>
                    <a:pt x="240" y="833"/>
                    <a:pt x="0" y="1177"/>
                    <a:pt x="0" y="1570"/>
                  </a:cubicBezTo>
                  <a:lnTo>
                    <a:pt x="0" y="2996"/>
                  </a:lnTo>
                  <a:cubicBezTo>
                    <a:pt x="0" y="3120"/>
                    <a:pt x="96" y="3226"/>
                    <a:pt x="230" y="3226"/>
                  </a:cubicBezTo>
                  <a:lnTo>
                    <a:pt x="7590" y="3226"/>
                  </a:lnTo>
                  <a:cubicBezTo>
                    <a:pt x="7714" y="3226"/>
                    <a:pt x="7819" y="3120"/>
                    <a:pt x="7819" y="2996"/>
                  </a:cubicBezTo>
                  <a:lnTo>
                    <a:pt x="7819" y="1570"/>
                  </a:lnTo>
                  <a:cubicBezTo>
                    <a:pt x="7819" y="1187"/>
                    <a:pt x="7580" y="843"/>
                    <a:pt x="7216" y="709"/>
                  </a:cubicBezTo>
                  <a:lnTo>
                    <a:pt x="5293" y="0"/>
                  </a:lnTo>
                  <a:lnTo>
                    <a:pt x="3915" y="460"/>
                  </a:lnTo>
                  <a:lnTo>
                    <a:pt x="2527"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2" name="Google Shape;9892;p97"/>
            <p:cNvSpPr/>
            <p:nvPr/>
          </p:nvSpPr>
          <p:spPr>
            <a:xfrm>
              <a:off x="1827792" y="3190788"/>
              <a:ext cx="24396" cy="60345"/>
            </a:xfrm>
            <a:custGeom>
              <a:rect b="b" l="l" r="r" t="t"/>
              <a:pathLst>
                <a:path extrusionOk="0" h="2298" w="929">
                  <a:moveTo>
                    <a:pt x="221" y="1"/>
                  </a:moveTo>
                  <a:lnTo>
                    <a:pt x="1" y="2298"/>
                  </a:lnTo>
                  <a:lnTo>
                    <a:pt x="929" y="2298"/>
                  </a:lnTo>
                  <a:lnTo>
                    <a:pt x="709" y="1"/>
                  </a:ln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3" name="Google Shape;9893;p97"/>
            <p:cNvSpPr/>
            <p:nvPr/>
          </p:nvSpPr>
          <p:spPr>
            <a:xfrm>
              <a:off x="1829552" y="3178472"/>
              <a:ext cx="21139" cy="20640"/>
            </a:xfrm>
            <a:custGeom>
              <a:rect b="b" l="l" r="r" t="t"/>
              <a:pathLst>
                <a:path extrusionOk="0" h="786" w="805">
                  <a:moveTo>
                    <a:pt x="1" y="1"/>
                  </a:moveTo>
                  <a:lnTo>
                    <a:pt x="1" y="623"/>
                  </a:lnTo>
                  <a:cubicBezTo>
                    <a:pt x="1" y="709"/>
                    <a:pt x="77" y="785"/>
                    <a:pt x="163" y="785"/>
                  </a:cubicBezTo>
                  <a:lnTo>
                    <a:pt x="642" y="785"/>
                  </a:lnTo>
                  <a:cubicBezTo>
                    <a:pt x="728" y="785"/>
                    <a:pt x="805" y="709"/>
                    <a:pt x="805" y="623"/>
                  </a:cubicBezTo>
                  <a:lnTo>
                    <a:pt x="805"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4" name="Google Shape;9894;p97"/>
            <p:cNvSpPr/>
            <p:nvPr/>
          </p:nvSpPr>
          <p:spPr>
            <a:xfrm>
              <a:off x="1906703" y="3191051"/>
              <a:ext cx="36213" cy="60083"/>
            </a:xfrm>
            <a:custGeom>
              <a:rect b="b" l="l" r="r" t="t"/>
              <a:pathLst>
                <a:path extrusionOk="0" h="2288" w="1379">
                  <a:moveTo>
                    <a:pt x="1130" y="0"/>
                  </a:moveTo>
                  <a:lnTo>
                    <a:pt x="269" y="862"/>
                  </a:lnTo>
                  <a:cubicBezTo>
                    <a:pt x="96" y="1043"/>
                    <a:pt x="1" y="1273"/>
                    <a:pt x="1" y="1522"/>
                  </a:cubicBezTo>
                  <a:lnTo>
                    <a:pt x="1" y="2288"/>
                  </a:lnTo>
                  <a:lnTo>
                    <a:pt x="1149" y="2288"/>
                  </a:lnTo>
                  <a:cubicBezTo>
                    <a:pt x="1274" y="2288"/>
                    <a:pt x="1379" y="2182"/>
                    <a:pt x="1379" y="2058"/>
                  </a:cubicBezTo>
                  <a:lnTo>
                    <a:pt x="1379" y="632"/>
                  </a:lnTo>
                  <a:cubicBezTo>
                    <a:pt x="1379" y="402"/>
                    <a:pt x="1283" y="173"/>
                    <a:pt x="11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5" name="Google Shape;9895;p97"/>
            <p:cNvSpPr/>
            <p:nvPr/>
          </p:nvSpPr>
          <p:spPr>
            <a:xfrm>
              <a:off x="1773513" y="2979185"/>
              <a:ext cx="132981" cy="96794"/>
            </a:xfrm>
            <a:custGeom>
              <a:rect b="b" l="l" r="r" t="t"/>
              <a:pathLst>
                <a:path extrusionOk="0" h="3686" w="5064">
                  <a:moveTo>
                    <a:pt x="1847" y="1"/>
                  </a:moveTo>
                  <a:cubicBezTo>
                    <a:pt x="823" y="1"/>
                    <a:pt x="0" y="824"/>
                    <a:pt x="0" y="1838"/>
                  </a:cubicBezTo>
                  <a:lnTo>
                    <a:pt x="0" y="2384"/>
                  </a:lnTo>
                  <a:cubicBezTo>
                    <a:pt x="0" y="2632"/>
                    <a:pt x="39" y="2881"/>
                    <a:pt x="125" y="3111"/>
                  </a:cubicBezTo>
                  <a:lnTo>
                    <a:pt x="201" y="3341"/>
                  </a:lnTo>
                  <a:cubicBezTo>
                    <a:pt x="221" y="3417"/>
                    <a:pt x="230" y="3484"/>
                    <a:pt x="230" y="3561"/>
                  </a:cubicBezTo>
                  <a:lnTo>
                    <a:pt x="230" y="3685"/>
                  </a:lnTo>
                  <a:lnTo>
                    <a:pt x="4833" y="3685"/>
                  </a:lnTo>
                  <a:lnTo>
                    <a:pt x="4833" y="3561"/>
                  </a:lnTo>
                  <a:cubicBezTo>
                    <a:pt x="4833" y="3484"/>
                    <a:pt x="4853" y="3417"/>
                    <a:pt x="4872" y="3341"/>
                  </a:cubicBezTo>
                  <a:lnTo>
                    <a:pt x="4948" y="3111"/>
                  </a:lnTo>
                  <a:cubicBezTo>
                    <a:pt x="5025" y="2881"/>
                    <a:pt x="5063" y="2632"/>
                    <a:pt x="5063" y="2384"/>
                  </a:cubicBezTo>
                  <a:lnTo>
                    <a:pt x="5063" y="460"/>
                  </a:lnTo>
                  <a:cubicBezTo>
                    <a:pt x="5063" y="201"/>
                    <a:pt x="4862" y="1"/>
                    <a:pt x="4604"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6" name="Google Shape;9896;p97"/>
            <p:cNvSpPr/>
            <p:nvPr/>
          </p:nvSpPr>
          <p:spPr>
            <a:xfrm>
              <a:off x="1803659" y="2979185"/>
              <a:ext cx="102834" cy="96794"/>
            </a:xfrm>
            <a:custGeom>
              <a:rect b="b" l="l" r="r" t="t"/>
              <a:pathLst>
                <a:path extrusionOk="0" h="3686" w="3916">
                  <a:moveTo>
                    <a:pt x="931" y="0"/>
                  </a:moveTo>
                  <a:cubicBezTo>
                    <a:pt x="413" y="0"/>
                    <a:pt x="1" y="418"/>
                    <a:pt x="1" y="929"/>
                  </a:cubicBezTo>
                  <a:cubicBezTo>
                    <a:pt x="1" y="1446"/>
                    <a:pt x="422" y="1867"/>
                    <a:pt x="939" y="1867"/>
                  </a:cubicBezTo>
                  <a:lnTo>
                    <a:pt x="1063" y="1867"/>
                  </a:lnTo>
                  <a:lnTo>
                    <a:pt x="1130" y="3685"/>
                  </a:lnTo>
                  <a:lnTo>
                    <a:pt x="3685" y="3685"/>
                  </a:lnTo>
                  <a:lnTo>
                    <a:pt x="3685" y="3561"/>
                  </a:lnTo>
                  <a:cubicBezTo>
                    <a:pt x="3685" y="3484"/>
                    <a:pt x="3695" y="3417"/>
                    <a:pt x="3724" y="3341"/>
                  </a:cubicBezTo>
                  <a:lnTo>
                    <a:pt x="3800" y="3111"/>
                  </a:lnTo>
                  <a:cubicBezTo>
                    <a:pt x="3877" y="2881"/>
                    <a:pt x="3915" y="2632"/>
                    <a:pt x="3915" y="2384"/>
                  </a:cubicBezTo>
                  <a:lnTo>
                    <a:pt x="3915" y="460"/>
                  </a:lnTo>
                  <a:cubicBezTo>
                    <a:pt x="3915" y="201"/>
                    <a:pt x="3714" y="1"/>
                    <a:pt x="3456" y="1"/>
                  </a:cubicBezTo>
                  <a:lnTo>
                    <a:pt x="948" y="1"/>
                  </a:lnTo>
                  <a:cubicBezTo>
                    <a:pt x="942" y="0"/>
                    <a:pt x="937" y="0"/>
                    <a:pt x="93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7" name="Google Shape;9897;p97"/>
            <p:cNvSpPr/>
            <p:nvPr/>
          </p:nvSpPr>
          <p:spPr>
            <a:xfrm>
              <a:off x="1803659" y="3124193"/>
              <a:ext cx="72661" cy="54306"/>
            </a:xfrm>
            <a:custGeom>
              <a:rect b="b" l="l" r="r" t="t"/>
              <a:pathLst>
                <a:path extrusionOk="0" h="2068" w="2767">
                  <a:moveTo>
                    <a:pt x="1" y="1"/>
                  </a:moveTo>
                  <a:lnTo>
                    <a:pt x="1" y="2068"/>
                  </a:lnTo>
                  <a:lnTo>
                    <a:pt x="2767" y="2068"/>
                  </a:lnTo>
                  <a:lnTo>
                    <a:pt x="2767"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8" name="Google Shape;9898;p97"/>
            <p:cNvSpPr/>
            <p:nvPr/>
          </p:nvSpPr>
          <p:spPr>
            <a:xfrm>
              <a:off x="1803659" y="3124193"/>
              <a:ext cx="72661" cy="30173"/>
            </a:xfrm>
            <a:custGeom>
              <a:rect b="b" l="l" r="r" t="t"/>
              <a:pathLst>
                <a:path extrusionOk="0" h="1149" w="2767">
                  <a:moveTo>
                    <a:pt x="1" y="1"/>
                  </a:moveTo>
                  <a:lnTo>
                    <a:pt x="1" y="776"/>
                  </a:lnTo>
                  <a:cubicBezTo>
                    <a:pt x="427" y="1025"/>
                    <a:pt x="905" y="1149"/>
                    <a:pt x="1384" y="1149"/>
                  </a:cubicBezTo>
                  <a:cubicBezTo>
                    <a:pt x="1862" y="1149"/>
                    <a:pt x="2341" y="1025"/>
                    <a:pt x="2767" y="776"/>
                  </a:cubicBezTo>
                  <a:lnTo>
                    <a:pt x="276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99" name="Google Shape;9899;p97"/>
            <p:cNvSpPr/>
            <p:nvPr/>
          </p:nvSpPr>
          <p:spPr>
            <a:xfrm>
              <a:off x="1791606" y="3156387"/>
              <a:ext cx="48528" cy="43198"/>
            </a:xfrm>
            <a:custGeom>
              <a:rect b="b" l="l" r="r" t="t"/>
              <a:pathLst>
                <a:path extrusionOk="0" h="1645" w="1848">
                  <a:moveTo>
                    <a:pt x="406" y="1"/>
                  </a:moveTo>
                  <a:cubicBezTo>
                    <a:pt x="322" y="1"/>
                    <a:pt x="240" y="50"/>
                    <a:pt x="201" y="134"/>
                  </a:cubicBezTo>
                  <a:lnTo>
                    <a:pt x="0" y="555"/>
                  </a:lnTo>
                  <a:lnTo>
                    <a:pt x="766" y="1559"/>
                  </a:lnTo>
                  <a:cubicBezTo>
                    <a:pt x="812" y="1616"/>
                    <a:pt x="880" y="1645"/>
                    <a:pt x="948" y="1645"/>
                  </a:cubicBezTo>
                  <a:cubicBezTo>
                    <a:pt x="1007" y="1645"/>
                    <a:pt x="1066" y="1623"/>
                    <a:pt x="1111" y="1579"/>
                  </a:cubicBezTo>
                  <a:lnTo>
                    <a:pt x="1848" y="842"/>
                  </a:lnTo>
                  <a:lnTo>
                    <a:pt x="527" y="38"/>
                  </a:lnTo>
                  <a:cubicBezTo>
                    <a:pt x="489" y="13"/>
                    <a:pt x="447" y="1"/>
                    <a:pt x="406"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0" name="Google Shape;9900;p97"/>
            <p:cNvSpPr/>
            <p:nvPr/>
          </p:nvSpPr>
          <p:spPr>
            <a:xfrm>
              <a:off x="1840108" y="3156387"/>
              <a:ext cx="48292" cy="43198"/>
            </a:xfrm>
            <a:custGeom>
              <a:rect b="b" l="l" r="r" t="t"/>
              <a:pathLst>
                <a:path extrusionOk="0" h="1645" w="1839">
                  <a:moveTo>
                    <a:pt x="1433" y="1"/>
                  </a:moveTo>
                  <a:cubicBezTo>
                    <a:pt x="1391" y="1"/>
                    <a:pt x="1349" y="13"/>
                    <a:pt x="1312" y="38"/>
                  </a:cubicBezTo>
                  <a:lnTo>
                    <a:pt x="1" y="842"/>
                  </a:lnTo>
                  <a:lnTo>
                    <a:pt x="728" y="1579"/>
                  </a:lnTo>
                  <a:cubicBezTo>
                    <a:pt x="777" y="1623"/>
                    <a:pt x="838" y="1645"/>
                    <a:pt x="897" y="1645"/>
                  </a:cubicBezTo>
                  <a:cubicBezTo>
                    <a:pt x="966" y="1645"/>
                    <a:pt x="1031" y="1616"/>
                    <a:pt x="1072" y="1559"/>
                  </a:cubicBezTo>
                  <a:lnTo>
                    <a:pt x="1838" y="555"/>
                  </a:lnTo>
                  <a:lnTo>
                    <a:pt x="1647" y="134"/>
                  </a:lnTo>
                  <a:cubicBezTo>
                    <a:pt x="1602" y="50"/>
                    <a:pt x="1518" y="1"/>
                    <a:pt x="143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1" name="Google Shape;9901;p97"/>
            <p:cNvSpPr/>
            <p:nvPr/>
          </p:nvSpPr>
          <p:spPr>
            <a:xfrm>
              <a:off x="1779552" y="3028107"/>
              <a:ext cx="121137" cy="114205"/>
            </a:xfrm>
            <a:custGeom>
              <a:rect b="b" l="l" r="r" t="t"/>
              <a:pathLst>
                <a:path extrusionOk="0" h="4349" w="4613">
                  <a:moveTo>
                    <a:pt x="1986" y="0"/>
                  </a:moveTo>
                  <a:cubicBezTo>
                    <a:pt x="1399" y="0"/>
                    <a:pt x="893" y="98"/>
                    <a:pt x="641" y="157"/>
                  </a:cubicBezTo>
                  <a:cubicBezTo>
                    <a:pt x="536" y="186"/>
                    <a:pt x="459" y="281"/>
                    <a:pt x="459" y="387"/>
                  </a:cubicBezTo>
                  <a:lnTo>
                    <a:pt x="459" y="942"/>
                  </a:lnTo>
                  <a:cubicBezTo>
                    <a:pt x="459" y="1056"/>
                    <a:pt x="412" y="1171"/>
                    <a:pt x="325" y="1267"/>
                  </a:cubicBezTo>
                  <a:lnTo>
                    <a:pt x="134" y="1449"/>
                  </a:lnTo>
                  <a:cubicBezTo>
                    <a:pt x="48" y="1535"/>
                    <a:pt x="0" y="1659"/>
                    <a:pt x="0" y="1774"/>
                  </a:cubicBezTo>
                  <a:lnTo>
                    <a:pt x="0" y="2052"/>
                  </a:lnTo>
                  <a:cubicBezTo>
                    <a:pt x="0" y="3315"/>
                    <a:pt x="1034" y="4349"/>
                    <a:pt x="2307" y="4349"/>
                  </a:cubicBezTo>
                  <a:cubicBezTo>
                    <a:pt x="3579" y="4349"/>
                    <a:pt x="4613" y="3315"/>
                    <a:pt x="4613" y="2042"/>
                  </a:cubicBezTo>
                  <a:lnTo>
                    <a:pt x="4613" y="1774"/>
                  </a:lnTo>
                  <a:cubicBezTo>
                    <a:pt x="4603" y="1650"/>
                    <a:pt x="4556" y="1535"/>
                    <a:pt x="4469" y="1449"/>
                  </a:cubicBezTo>
                  <a:lnTo>
                    <a:pt x="4288" y="1257"/>
                  </a:lnTo>
                  <a:cubicBezTo>
                    <a:pt x="4192" y="1171"/>
                    <a:pt x="4144" y="1056"/>
                    <a:pt x="4144" y="932"/>
                  </a:cubicBezTo>
                  <a:lnTo>
                    <a:pt x="4144" y="817"/>
                  </a:lnTo>
                  <a:cubicBezTo>
                    <a:pt x="4144" y="721"/>
                    <a:pt x="4106" y="635"/>
                    <a:pt x="4029" y="578"/>
                  </a:cubicBezTo>
                  <a:cubicBezTo>
                    <a:pt x="3415" y="126"/>
                    <a:pt x="2649" y="0"/>
                    <a:pt x="1986"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2" name="Google Shape;9902;p97"/>
            <p:cNvSpPr/>
            <p:nvPr/>
          </p:nvSpPr>
          <p:spPr>
            <a:xfrm>
              <a:off x="1779552" y="3028107"/>
              <a:ext cx="108848" cy="113706"/>
            </a:xfrm>
            <a:custGeom>
              <a:rect b="b" l="l" r="r" t="t"/>
              <a:pathLst>
                <a:path extrusionOk="0" h="4330" w="4145">
                  <a:moveTo>
                    <a:pt x="1990" y="1"/>
                  </a:moveTo>
                  <a:cubicBezTo>
                    <a:pt x="1773" y="1"/>
                    <a:pt x="1566" y="14"/>
                    <a:pt x="1378" y="32"/>
                  </a:cubicBezTo>
                  <a:cubicBezTo>
                    <a:pt x="1129" y="61"/>
                    <a:pt x="881" y="99"/>
                    <a:pt x="641" y="157"/>
                  </a:cubicBezTo>
                  <a:cubicBezTo>
                    <a:pt x="536" y="186"/>
                    <a:pt x="459" y="281"/>
                    <a:pt x="459" y="387"/>
                  </a:cubicBezTo>
                  <a:lnTo>
                    <a:pt x="459" y="932"/>
                  </a:lnTo>
                  <a:cubicBezTo>
                    <a:pt x="459" y="1056"/>
                    <a:pt x="412" y="1171"/>
                    <a:pt x="325" y="1257"/>
                  </a:cubicBezTo>
                  <a:lnTo>
                    <a:pt x="134" y="1449"/>
                  </a:lnTo>
                  <a:cubicBezTo>
                    <a:pt x="48" y="1535"/>
                    <a:pt x="0" y="1650"/>
                    <a:pt x="0" y="1774"/>
                  </a:cubicBezTo>
                  <a:lnTo>
                    <a:pt x="0" y="2042"/>
                  </a:lnTo>
                  <a:cubicBezTo>
                    <a:pt x="0" y="3210"/>
                    <a:pt x="871" y="4186"/>
                    <a:pt x="2029" y="4329"/>
                  </a:cubicBezTo>
                  <a:cubicBezTo>
                    <a:pt x="1608" y="3899"/>
                    <a:pt x="1378" y="3334"/>
                    <a:pt x="1378" y="2741"/>
                  </a:cubicBezTo>
                  <a:lnTo>
                    <a:pt x="1378" y="1056"/>
                  </a:lnTo>
                  <a:cubicBezTo>
                    <a:pt x="1378" y="827"/>
                    <a:pt x="1560" y="626"/>
                    <a:pt x="1790" y="597"/>
                  </a:cubicBezTo>
                  <a:cubicBezTo>
                    <a:pt x="1971" y="575"/>
                    <a:pt x="2201" y="556"/>
                    <a:pt x="2456" y="556"/>
                  </a:cubicBezTo>
                  <a:cubicBezTo>
                    <a:pt x="2980" y="556"/>
                    <a:pt x="3610" y="636"/>
                    <a:pt x="4144" y="932"/>
                  </a:cubicBezTo>
                  <a:lnTo>
                    <a:pt x="4144" y="817"/>
                  </a:lnTo>
                  <a:cubicBezTo>
                    <a:pt x="4144" y="721"/>
                    <a:pt x="4106" y="635"/>
                    <a:pt x="4029" y="578"/>
                  </a:cubicBezTo>
                  <a:cubicBezTo>
                    <a:pt x="3416" y="123"/>
                    <a:pt x="2655" y="1"/>
                    <a:pt x="1990"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3" name="Google Shape;9903;p97"/>
            <p:cNvSpPr/>
            <p:nvPr/>
          </p:nvSpPr>
          <p:spPr>
            <a:xfrm>
              <a:off x="1737326" y="3191051"/>
              <a:ext cx="36213" cy="60083"/>
            </a:xfrm>
            <a:custGeom>
              <a:rect b="b" l="l" r="r" t="t"/>
              <a:pathLst>
                <a:path extrusionOk="0" h="2288" w="1379">
                  <a:moveTo>
                    <a:pt x="249" y="0"/>
                  </a:moveTo>
                  <a:cubicBezTo>
                    <a:pt x="86" y="173"/>
                    <a:pt x="0" y="402"/>
                    <a:pt x="0" y="632"/>
                  </a:cubicBezTo>
                  <a:lnTo>
                    <a:pt x="0" y="2058"/>
                  </a:lnTo>
                  <a:cubicBezTo>
                    <a:pt x="0" y="2182"/>
                    <a:pt x="96" y="2288"/>
                    <a:pt x="230" y="2288"/>
                  </a:cubicBezTo>
                  <a:lnTo>
                    <a:pt x="1378" y="2288"/>
                  </a:lnTo>
                  <a:lnTo>
                    <a:pt x="1378" y="1522"/>
                  </a:lnTo>
                  <a:cubicBezTo>
                    <a:pt x="1378" y="1273"/>
                    <a:pt x="1283" y="1043"/>
                    <a:pt x="1110" y="862"/>
                  </a:cubicBezTo>
                  <a:lnTo>
                    <a:pt x="249"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04" name="Google Shape;9904;p97"/>
          <p:cNvGrpSpPr/>
          <p:nvPr/>
        </p:nvGrpSpPr>
        <p:grpSpPr>
          <a:xfrm>
            <a:off x="3986401" y="1422596"/>
            <a:ext cx="327226" cy="211603"/>
            <a:chOff x="4000676" y="1579396"/>
            <a:chExt cx="327226" cy="211603"/>
          </a:xfrm>
        </p:grpSpPr>
        <p:sp>
          <p:nvSpPr>
            <p:cNvPr id="9905" name="Google Shape;9905;p97"/>
            <p:cNvSpPr/>
            <p:nvPr/>
          </p:nvSpPr>
          <p:spPr>
            <a:xfrm>
              <a:off x="4081924" y="1581365"/>
              <a:ext cx="121584" cy="89757"/>
            </a:xfrm>
            <a:custGeom>
              <a:rect b="b" l="l" r="r" t="t"/>
              <a:pathLst>
                <a:path extrusionOk="0" h="3418" w="4630">
                  <a:moveTo>
                    <a:pt x="158" y="0"/>
                  </a:moveTo>
                  <a:cubicBezTo>
                    <a:pt x="51" y="0"/>
                    <a:pt x="0" y="128"/>
                    <a:pt x="74" y="211"/>
                  </a:cubicBezTo>
                  <a:lnTo>
                    <a:pt x="2572" y="3417"/>
                  </a:lnTo>
                  <a:lnTo>
                    <a:pt x="4630" y="3417"/>
                  </a:lnTo>
                  <a:lnTo>
                    <a:pt x="1491" y="422"/>
                  </a:lnTo>
                  <a:cubicBezTo>
                    <a:pt x="1203" y="154"/>
                    <a:pt x="840" y="1"/>
                    <a:pt x="447" y="1"/>
                  </a:cubicBezTo>
                  <a:lnTo>
                    <a:pt x="170" y="1"/>
                  </a:lnTo>
                  <a:cubicBezTo>
                    <a:pt x="166" y="0"/>
                    <a:pt x="162" y="0"/>
                    <a:pt x="158"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6" name="Google Shape;9906;p97"/>
            <p:cNvSpPr/>
            <p:nvPr/>
          </p:nvSpPr>
          <p:spPr>
            <a:xfrm>
              <a:off x="4083605" y="1581628"/>
              <a:ext cx="119903" cy="89494"/>
            </a:xfrm>
            <a:custGeom>
              <a:rect b="b" l="l" r="r" t="t"/>
              <a:pathLst>
                <a:path extrusionOk="0" h="3408" w="4566">
                  <a:moveTo>
                    <a:pt x="106" y="0"/>
                  </a:moveTo>
                  <a:cubicBezTo>
                    <a:pt x="68" y="0"/>
                    <a:pt x="29" y="19"/>
                    <a:pt x="1" y="48"/>
                  </a:cubicBezTo>
                  <a:cubicBezTo>
                    <a:pt x="249" y="106"/>
                    <a:pt x="479" y="230"/>
                    <a:pt x="671" y="412"/>
                  </a:cubicBezTo>
                  <a:lnTo>
                    <a:pt x="3819" y="3407"/>
                  </a:lnTo>
                  <a:lnTo>
                    <a:pt x="4566" y="3407"/>
                  </a:lnTo>
                  <a:lnTo>
                    <a:pt x="1417" y="412"/>
                  </a:lnTo>
                  <a:cubicBezTo>
                    <a:pt x="1139" y="144"/>
                    <a:pt x="766" y="0"/>
                    <a:pt x="383"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7" name="Google Shape;9907;p97"/>
            <p:cNvSpPr/>
            <p:nvPr/>
          </p:nvSpPr>
          <p:spPr>
            <a:xfrm>
              <a:off x="4000676" y="1613534"/>
              <a:ext cx="327226" cy="94037"/>
            </a:xfrm>
            <a:custGeom>
              <a:rect b="b" l="l" r="r" t="t"/>
              <a:pathLst>
                <a:path extrusionOk="0" h="3581" w="12461">
                  <a:moveTo>
                    <a:pt x="115" y="1"/>
                  </a:moveTo>
                  <a:cubicBezTo>
                    <a:pt x="48" y="1"/>
                    <a:pt x="0" y="58"/>
                    <a:pt x="0" y="125"/>
                  </a:cubicBezTo>
                  <a:lnTo>
                    <a:pt x="0" y="3063"/>
                  </a:lnTo>
                  <a:cubicBezTo>
                    <a:pt x="0" y="3350"/>
                    <a:pt x="230" y="3580"/>
                    <a:pt x="508" y="3580"/>
                  </a:cubicBezTo>
                  <a:lnTo>
                    <a:pt x="12365" y="3580"/>
                  </a:lnTo>
                  <a:cubicBezTo>
                    <a:pt x="12413" y="3580"/>
                    <a:pt x="12461" y="3532"/>
                    <a:pt x="12461" y="3475"/>
                  </a:cubicBezTo>
                  <a:cubicBezTo>
                    <a:pt x="12461" y="3341"/>
                    <a:pt x="12404" y="3216"/>
                    <a:pt x="12317" y="3130"/>
                  </a:cubicBezTo>
                  <a:lnTo>
                    <a:pt x="12021" y="2834"/>
                  </a:lnTo>
                  <a:lnTo>
                    <a:pt x="11590" y="2403"/>
                  </a:lnTo>
                  <a:cubicBezTo>
                    <a:pt x="11311" y="2124"/>
                    <a:pt x="10941" y="1962"/>
                    <a:pt x="10561" y="1962"/>
                  </a:cubicBezTo>
                  <a:cubicBezTo>
                    <a:pt x="10550" y="1962"/>
                    <a:pt x="10539" y="1962"/>
                    <a:pt x="10528" y="1963"/>
                  </a:cubicBezTo>
                  <a:lnTo>
                    <a:pt x="2374" y="1963"/>
                  </a:lnTo>
                  <a:cubicBezTo>
                    <a:pt x="2192" y="1963"/>
                    <a:pt x="2029" y="1857"/>
                    <a:pt x="1934" y="1704"/>
                  </a:cubicBezTo>
                  <a:lnTo>
                    <a:pt x="1101" y="250"/>
                  </a:lnTo>
                  <a:cubicBezTo>
                    <a:pt x="1005" y="96"/>
                    <a:pt x="843" y="1"/>
                    <a:pt x="661" y="1"/>
                  </a:cubicBezTo>
                  <a:close/>
                </a:path>
              </a:pathLst>
            </a:custGeom>
            <a:solidFill>
              <a:srgbClr val="C1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8" name="Google Shape;9908;p97"/>
            <p:cNvSpPr/>
            <p:nvPr/>
          </p:nvSpPr>
          <p:spPr>
            <a:xfrm>
              <a:off x="4081924" y="1686169"/>
              <a:ext cx="135922" cy="104830"/>
            </a:xfrm>
            <a:custGeom>
              <a:rect b="b" l="l" r="r" t="t"/>
              <a:pathLst>
                <a:path extrusionOk="0" h="3992" w="5176">
                  <a:moveTo>
                    <a:pt x="3089" y="1"/>
                  </a:moveTo>
                  <a:cubicBezTo>
                    <a:pt x="3051" y="1"/>
                    <a:pt x="3012" y="20"/>
                    <a:pt x="2984" y="48"/>
                  </a:cubicBezTo>
                  <a:lnTo>
                    <a:pt x="74" y="3790"/>
                  </a:lnTo>
                  <a:cubicBezTo>
                    <a:pt x="0" y="3864"/>
                    <a:pt x="51" y="3992"/>
                    <a:pt x="158" y="3992"/>
                  </a:cubicBezTo>
                  <a:cubicBezTo>
                    <a:pt x="162" y="3992"/>
                    <a:pt x="166" y="3992"/>
                    <a:pt x="170" y="3991"/>
                  </a:cubicBezTo>
                  <a:lnTo>
                    <a:pt x="457" y="3991"/>
                  </a:lnTo>
                  <a:cubicBezTo>
                    <a:pt x="840" y="3991"/>
                    <a:pt x="1203" y="3838"/>
                    <a:pt x="1491" y="3580"/>
                  </a:cubicBezTo>
                  <a:lnTo>
                    <a:pt x="5127" y="135"/>
                  </a:lnTo>
                  <a:cubicBezTo>
                    <a:pt x="5175" y="87"/>
                    <a:pt x="5146" y="1"/>
                    <a:pt x="5079" y="1"/>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09" name="Google Shape;9909;p97"/>
            <p:cNvSpPr/>
            <p:nvPr/>
          </p:nvSpPr>
          <p:spPr>
            <a:xfrm>
              <a:off x="4193923" y="1579448"/>
              <a:ext cx="132193" cy="49710"/>
            </a:xfrm>
            <a:custGeom>
              <a:rect b="b" l="l" r="r" t="t"/>
              <a:pathLst>
                <a:path extrusionOk="0" h="1893" w="5034">
                  <a:moveTo>
                    <a:pt x="2485" y="1"/>
                  </a:moveTo>
                  <a:cubicBezTo>
                    <a:pt x="1910" y="1"/>
                    <a:pt x="1336" y="374"/>
                    <a:pt x="1245" y="1088"/>
                  </a:cubicBezTo>
                  <a:cubicBezTo>
                    <a:pt x="1126" y="1035"/>
                    <a:pt x="1003" y="1011"/>
                    <a:pt x="884" y="1011"/>
                  </a:cubicBezTo>
                  <a:cubicBezTo>
                    <a:pt x="419" y="1011"/>
                    <a:pt x="1" y="1382"/>
                    <a:pt x="1" y="1892"/>
                  </a:cubicBezTo>
                  <a:lnTo>
                    <a:pt x="5025" y="1892"/>
                  </a:lnTo>
                  <a:cubicBezTo>
                    <a:pt x="5033" y="1312"/>
                    <a:pt x="4560" y="878"/>
                    <a:pt x="4022" y="878"/>
                  </a:cubicBezTo>
                  <a:cubicBezTo>
                    <a:pt x="3911" y="878"/>
                    <a:pt x="3798" y="896"/>
                    <a:pt x="3686" y="935"/>
                  </a:cubicBezTo>
                  <a:cubicBezTo>
                    <a:pt x="3522" y="304"/>
                    <a:pt x="3004" y="1"/>
                    <a:pt x="2485" y="1"/>
                  </a:cubicBez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0" name="Google Shape;9910;p97"/>
            <p:cNvSpPr/>
            <p:nvPr/>
          </p:nvSpPr>
          <p:spPr>
            <a:xfrm>
              <a:off x="4123573"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1" name="Google Shape;9911;p97"/>
            <p:cNvSpPr/>
            <p:nvPr/>
          </p:nvSpPr>
          <p:spPr>
            <a:xfrm>
              <a:off x="4097418" y="1679551"/>
              <a:ext cx="15362" cy="13183"/>
            </a:xfrm>
            <a:custGeom>
              <a:rect b="b" l="l" r="r" t="t"/>
              <a:pathLst>
                <a:path extrusionOk="0" h="502" w="585">
                  <a:moveTo>
                    <a:pt x="331" y="1"/>
                  </a:moveTo>
                  <a:cubicBezTo>
                    <a:pt x="272" y="1"/>
                    <a:pt x="212" y="22"/>
                    <a:pt x="164" y="71"/>
                  </a:cubicBezTo>
                  <a:cubicBezTo>
                    <a:pt x="1" y="233"/>
                    <a:pt x="116" y="501"/>
                    <a:pt x="336" y="501"/>
                  </a:cubicBezTo>
                  <a:cubicBezTo>
                    <a:pt x="480" y="501"/>
                    <a:pt x="585" y="387"/>
                    <a:pt x="585" y="253"/>
                  </a:cubicBezTo>
                  <a:cubicBezTo>
                    <a:pt x="585" y="102"/>
                    <a:pt x="459" y="1"/>
                    <a:pt x="331"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2" name="Google Shape;9912;p97"/>
            <p:cNvSpPr/>
            <p:nvPr/>
          </p:nvSpPr>
          <p:spPr>
            <a:xfrm>
              <a:off x="4071053" y="1679551"/>
              <a:ext cx="15598" cy="13183"/>
            </a:xfrm>
            <a:custGeom>
              <a:rect b="b" l="l" r="r" t="t"/>
              <a:pathLst>
                <a:path extrusionOk="0" h="502" w="594">
                  <a:moveTo>
                    <a:pt x="333" y="1"/>
                  </a:moveTo>
                  <a:cubicBezTo>
                    <a:pt x="272" y="1"/>
                    <a:pt x="211" y="22"/>
                    <a:pt x="163" y="71"/>
                  </a:cubicBezTo>
                  <a:cubicBezTo>
                    <a:pt x="0" y="233"/>
                    <a:pt x="115" y="501"/>
                    <a:pt x="335" y="501"/>
                  </a:cubicBezTo>
                  <a:cubicBezTo>
                    <a:pt x="479" y="501"/>
                    <a:pt x="593" y="387"/>
                    <a:pt x="593" y="253"/>
                  </a:cubicBezTo>
                  <a:cubicBezTo>
                    <a:pt x="593"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3" name="Google Shape;9913;p97"/>
            <p:cNvSpPr/>
            <p:nvPr/>
          </p:nvSpPr>
          <p:spPr>
            <a:xfrm>
              <a:off x="4044661" y="1679551"/>
              <a:ext cx="15598" cy="13183"/>
            </a:xfrm>
            <a:custGeom>
              <a:rect b="b" l="l" r="r" t="t"/>
              <a:pathLst>
                <a:path extrusionOk="0" h="502" w="594">
                  <a:moveTo>
                    <a:pt x="333" y="1"/>
                  </a:moveTo>
                  <a:cubicBezTo>
                    <a:pt x="272" y="1"/>
                    <a:pt x="211" y="22"/>
                    <a:pt x="163" y="71"/>
                  </a:cubicBezTo>
                  <a:cubicBezTo>
                    <a:pt x="0"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4" name="Google Shape;9914;p97"/>
            <p:cNvSpPr/>
            <p:nvPr/>
          </p:nvSpPr>
          <p:spPr>
            <a:xfrm>
              <a:off x="4235650" y="1679551"/>
              <a:ext cx="15598" cy="13183"/>
            </a:xfrm>
            <a:custGeom>
              <a:rect b="b" l="l" r="r" t="t"/>
              <a:pathLst>
                <a:path extrusionOk="0" h="502" w="594">
                  <a:moveTo>
                    <a:pt x="333" y="1"/>
                  </a:moveTo>
                  <a:cubicBezTo>
                    <a:pt x="273" y="1"/>
                    <a:pt x="212" y="22"/>
                    <a:pt x="163" y="71"/>
                  </a:cubicBezTo>
                  <a:cubicBezTo>
                    <a:pt x="1" y="233"/>
                    <a:pt x="115" y="501"/>
                    <a:pt x="345" y="501"/>
                  </a:cubicBezTo>
                  <a:cubicBezTo>
                    <a:pt x="479" y="501"/>
                    <a:pt x="594" y="387"/>
                    <a:pt x="594" y="253"/>
                  </a:cubicBezTo>
                  <a:cubicBezTo>
                    <a:pt x="594" y="102"/>
                    <a:pt x="464" y="1"/>
                    <a:pt x="3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5" name="Google Shape;9915;p97"/>
            <p:cNvSpPr/>
            <p:nvPr/>
          </p:nvSpPr>
          <p:spPr>
            <a:xfrm>
              <a:off x="4249227" y="1579396"/>
              <a:ext cx="76889" cy="49763"/>
            </a:xfrm>
            <a:custGeom>
              <a:rect b="b" l="l" r="r" t="t"/>
              <a:pathLst>
                <a:path extrusionOk="0" h="1895" w="2928">
                  <a:moveTo>
                    <a:pt x="369" y="1"/>
                  </a:moveTo>
                  <a:cubicBezTo>
                    <a:pt x="247" y="1"/>
                    <a:pt x="123" y="19"/>
                    <a:pt x="0" y="57"/>
                  </a:cubicBezTo>
                  <a:cubicBezTo>
                    <a:pt x="402" y="191"/>
                    <a:pt x="718" y="526"/>
                    <a:pt x="833" y="937"/>
                  </a:cubicBezTo>
                  <a:cubicBezTo>
                    <a:pt x="944" y="898"/>
                    <a:pt x="1056" y="880"/>
                    <a:pt x="1165" y="880"/>
                  </a:cubicBezTo>
                  <a:cubicBezTo>
                    <a:pt x="1698" y="880"/>
                    <a:pt x="2173" y="1314"/>
                    <a:pt x="2173" y="1894"/>
                  </a:cubicBezTo>
                  <a:lnTo>
                    <a:pt x="2919" y="1894"/>
                  </a:lnTo>
                  <a:cubicBezTo>
                    <a:pt x="2927" y="1314"/>
                    <a:pt x="2454" y="880"/>
                    <a:pt x="1916" y="880"/>
                  </a:cubicBezTo>
                  <a:cubicBezTo>
                    <a:pt x="1805" y="880"/>
                    <a:pt x="1692" y="898"/>
                    <a:pt x="1580" y="937"/>
                  </a:cubicBezTo>
                  <a:cubicBezTo>
                    <a:pt x="1431" y="372"/>
                    <a:pt x="922" y="1"/>
                    <a:pt x="36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6" name="Google Shape;9916;p97"/>
            <p:cNvSpPr/>
            <p:nvPr/>
          </p:nvSpPr>
          <p:spPr>
            <a:xfrm>
              <a:off x="4083867" y="1686431"/>
              <a:ext cx="133716" cy="104567"/>
            </a:xfrm>
            <a:custGeom>
              <a:rect b="b" l="l" r="r" t="t"/>
              <a:pathLst>
                <a:path extrusionOk="0" h="3982" w="5092">
                  <a:moveTo>
                    <a:pt x="4249" y="0"/>
                  </a:moveTo>
                  <a:cubicBezTo>
                    <a:pt x="4316" y="0"/>
                    <a:pt x="4355" y="77"/>
                    <a:pt x="4297" y="125"/>
                  </a:cubicBezTo>
                  <a:lnTo>
                    <a:pt x="661" y="3570"/>
                  </a:lnTo>
                  <a:cubicBezTo>
                    <a:pt x="469" y="3742"/>
                    <a:pt x="249" y="3867"/>
                    <a:pt x="0" y="3934"/>
                  </a:cubicBezTo>
                  <a:cubicBezTo>
                    <a:pt x="19" y="3962"/>
                    <a:pt x="58" y="3981"/>
                    <a:pt x="96" y="3981"/>
                  </a:cubicBezTo>
                  <a:lnTo>
                    <a:pt x="373" y="3981"/>
                  </a:lnTo>
                  <a:cubicBezTo>
                    <a:pt x="766" y="3981"/>
                    <a:pt x="1129" y="3828"/>
                    <a:pt x="1417" y="3570"/>
                  </a:cubicBezTo>
                  <a:lnTo>
                    <a:pt x="5053" y="125"/>
                  </a:lnTo>
                  <a:cubicBezTo>
                    <a:pt x="5092" y="77"/>
                    <a:pt x="5063" y="0"/>
                    <a:pt x="5005" y="0"/>
                  </a:cubicBezTo>
                  <a:close/>
                </a:path>
              </a:pathLst>
            </a:custGeom>
            <a:solidFill>
              <a:srgbClr val="748B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7" name="Google Shape;9917;p97"/>
            <p:cNvSpPr/>
            <p:nvPr/>
          </p:nvSpPr>
          <p:spPr>
            <a:xfrm>
              <a:off x="4257525" y="1664819"/>
              <a:ext cx="17620" cy="4280"/>
            </a:xfrm>
            <a:custGeom>
              <a:rect b="b" l="l" r="r" t="t"/>
              <a:pathLst>
                <a:path extrusionOk="0" h="163" w="671">
                  <a:moveTo>
                    <a:pt x="0" y="0"/>
                  </a:moveTo>
                  <a:cubicBezTo>
                    <a:pt x="230" y="0"/>
                    <a:pt x="469" y="58"/>
                    <a:pt x="670" y="163"/>
                  </a:cubicBezTo>
                  <a:lnTo>
                    <a:pt x="670" y="0"/>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8" name="Google Shape;9918;p97"/>
            <p:cNvSpPr/>
            <p:nvPr/>
          </p:nvSpPr>
          <p:spPr>
            <a:xfrm>
              <a:off x="4296731" y="1687666"/>
              <a:ext cx="31171" cy="19905"/>
            </a:xfrm>
            <a:custGeom>
              <a:rect b="b" l="l" r="r" t="t"/>
              <a:pathLst>
                <a:path extrusionOk="0" h="758" w="1187">
                  <a:moveTo>
                    <a:pt x="0" y="1"/>
                  </a:moveTo>
                  <a:lnTo>
                    <a:pt x="297" y="298"/>
                  </a:lnTo>
                  <a:cubicBezTo>
                    <a:pt x="383" y="393"/>
                    <a:pt x="440" y="518"/>
                    <a:pt x="431" y="652"/>
                  </a:cubicBezTo>
                  <a:cubicBezTo>
                    <a:pt x="431" y="709"/>
                    <a:pt x="393" y="757"/>
                    <a:pt x="335" y="757"/>
                  </a:cubicBezTo>
                  <a:lnTo>
                    <a:pt x="1091" y="757"/>
                  </a:lnTo>
                  <a:cubicBezTo>
                    <a:pt x="1139" y="757"/>
                    <a:pt x="1187" y="709"/>
                    <a:pt x="1187" y="652"/>
                  </a:cubicBezTo>
                  <a:cubicBezTo>
                    <a:pt x="1187" y="518"/>
                    <a:pt x="1139" y="393"/>
                    <a:pt x="1043" y="298"/>
                  </a:cubicBezTo>
                  <a:lnTo>
                    <a:pt x="756" y="1"/>
                  </a:ln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19" name="Google Shape;9919;p97"/>
            <p:cNvSpPr/>
            <p:nvPr/>
          </p:nvSpPr>
          <p:spPr>
            <a:xfrm>
              <a:off x="4275355" y="1664819"/>
              <a:ext cx="41254" cy="23135"/>
            </a:xfrm>
            <a:custGeom>
              <a:rect b="b" l="l" r="r" t="t"/>
              <a:pathLst>
                <a:path extrusionOk="0" h="881" w="1571">
                  <a:moveTo>
                    <a:pt x="1" y="0"/>
                  </a:moveTo>
                  <a:lnTo>
                    <a:pt x="1" y="498"/>
                  </a:lnTo>
                  <a:cubicBezTo>
                    <a:pt x="1" y="708"/>
                    <a:pt x="163" y="881"/>
                    <a:pt x="374" y="881"/>
                  </a:cubicBezTo>
                  <a:lnTo>
                    <a:pt x="1570" y="881"/>
                  </a:lnTo>
                  <a:lnTo>
                    <a:pt x="1140" y="440"/>
                  </a:lnTo>
                  <a:cubicBezTo>
                    <a:pt x="853" y="153"/>
                    <a:pt x="470" y="0"/>
                    <a:pt x="77"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0" name="Google Shape;9920;p97"/>
            <p:cNvSpPr/>
            <p:nvPr/>
          </p:nvSpPr>
          <p:spPr>
            <a:xfrm>
              <a:off x="4275119" y="1664819"/>
              <a:ext cx="41491" cy="23135"/>
            </a:xfrm>
            <a:custGeom>
              <a:rect b="b" l="l" r="r" t="t"/>
              <a:pathLst>
                <a:path extrusionOk="0" h="881" w="1580">
                  <a:moveTo>
                    <a:pt x="0" y="0"/>
                  </a:moveTo>
                  <a:lnTo>
                    <a:pt x="0" y="163"/>
                  </a:lnTo>
                  <a:cubicBezTo>
                    <a:pt x="144" y="230"/>
                    <a:pt x="278" y="325"/>
                    <a:pt x="393" y="440"/>
                  </a:cubicBezTo>
                  <a:lnTo>
                    <a:pt x="823" y="881"/>
                  </a:lnTo>
                  <a:lnTo>
                    <a:pt x="1579" y="881"/>
                  </a:lnTo>
                  <a:lnTo>
                    <a:pt x="1139" y="440"/>
                  </a:lnTo>
                  <a:cubicBezTo>
                    <a:pt x="862" y="153"/>
                    <a:pt x="479" y="0"/>
                    <a:pt x="86"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1" name="Google Shape;9921;p97"/>
          <p:cNvGrpSpPr/>
          <p:nvPr/>
        </p:nvGrpSpPr>
        <p:grpSpPr>
          <a:xfrm>
            <a:off x="2621248" y="1358784"/>
            <a:ext cx="371054" cy="336469"/>
            <a:chOff x="2635523" y="1515584"/>
            <a:chExt cx="371054" cy="336469"/>
          </a:xfrm>
        </p:grpSpPr>
        <p:sp>
          <p:nvSpPr>
            <p:cNvPr id="9922" name="Google Shape;9922;p97"/>
            <p:cNvSpPr/>
            <p:nvPr/>
          </p:nvSpPr>
          <p:spPr>
            <a:xfrm>
              <a:off x="2680769" y="1825399"/>
              <a:ext cx="310393" cy="26654"/>
            </a:xfrm>
            <a:custGeom>
              <a:rect b="b" l="l" r="r" t="t"/>
              <a:pathLst>
                <a:path extrusionOk="0" h="1015" w="11820">
                  <a:moveTo>
                    <a:pt x="0" y="0"/>
                  </a:moveTo>
                  <a:lnTo>
                    <a:pt x="172" y="603"/>
                  </a:lnTo>
                  <a:cubicBezTo>
                    <a:pt x="249" y="843"/>
                    <a:pt x="469" y="1005"/>
                    <a:pt x="718" y="1015"/>
                  </a:cubicBezTo>
                  <a:lnTo>
                    <a:pt x="11092" y="1015"/>
                  </a:lnTo>
                  <a:cubicBezTo>
                    <a:pt x="11351" y="1005"/>
                    <a:pt x="11571" y="843"/>
                    <a:pt x="11647" y="603"/>
                  </a:cubicBezTo>
                  <a:lnTo>
                    <a:pt x="11820"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3" name="Google Shape;9923;p97"/>
            <p:cNvSpPr/>
            <p:nvPr/>
          </p:nvSpPr>
          <p:spPr>
            <a:xfrm>
              <a:off x="2635523" y="1631627"/>
              <a:ext cx="312153" cy="171163"/>
            </a:xfrm>
            <a:custGeom>
              <a:rect b="b" l="l" r="r" t="t"/>
              <a:pathLst>
                <a:path extrusionOk="0" h="6518" w="11887">
                  <a:moveTo>
                    <a:pt x="3379" y="862"/>
                  </a:moveTo>
                  <a:lnTo>
                    <a:pt x="3379" y="2269"/>
                  </a:lnTo>
                  <a:cubicBezTo>
                    <a:pt x="3379" y="2527"/>
                    <a:pt x="3408" y="2786"/>
                    <a:pt x="3455" y="3044"/>
                  </a:cubicBezTo>
                  <a:lnTo>
                    <a:pt x="3178" y="3044"/>
                  </a:lnTo>
                  <a:cubicBezTo>
                    <a:pt x="2049" y="3044"/>
                    <a:pt x="1273" y="1915"/>
                    <a:pt x="1685" y="862"/>
                  </a:cubicBezTo>
                  <a:close/>
                  <a:moveTo>
                    <a:pt x="1187" y="1"/>
                  </a:moveTo>
                  <a:cubicBezTo>
                    <a:pt x="1" y="1628"/>
                    <a:pt x="1168" y="3915"/>
                    <a:pt x="3187" y="3915"/>
                  </a:cubicBezTo>
                  <a:lnTo>
                    <a:pt x="3714" y="3915"/>
                  </a:lnTo>
                  <a:cubicBezTo>
                    <a:pt x="4387" y="5515"/>
                    <a:pt x="5946" y="6517"/>
                    <a:pt x="7625" y="6517"/>
                  </a:cubicBezTo>
                  <a:cubicBezTo>
                    <a:pt x="7905" y="6517"/>
                    <a:pt x="8188" y="6489"/>
                    <a:pt x="8470" y="6432"/>
                  </a:cubicBezTo>
                  <a:cubicBezTo>
                    <a:pt x="10461" y="6040"/>
                    <a:pt x="11887" y="4288"/>
                    <a:pt x="11887" y="2269"/>
                  </a:cubicBezTo>
                  <a:lnTo>
                    <a:pt x="11887" y="1"/>
                  </a:lnTo>
                  <a:lnTo>
                    <a:pt x="10949" y="1"/>
                  </a:lnTo>
                  <a:lnTo>
                    <a:pt x="10729" y="288"/>
                  </a:lnTo>
                  <a:lnTo>
                    <a:pt x="10518"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4" name="Google Shape;9924;p97"/>
            <p:cNvSpPr/>
            <p:nvPr/>
          </p:nvSpPr>
          <p:spPr>
            <a:xfrm>
              <a:off x="2828797" y="1679131"/>
              <a:ext cx="94247" cy="99053"/>
            </a:xfrm>
            <a:custGeom>
              <a:rect b="b" l="l" r="r" t="t"/>
              <a:pathLst>
                <a:path extrusionOk="0" h="3772" w="3589">
                  <a:moveTo>
                    <a:pt x="3365" y="1"/>
                  </a:moveTo>
                  <a:cubicBezTo>
                    <a:pt x="3261" y="1"/>
                    <a:pt x="3158" y="68"/>
                    <a:pt x="3149" y="202"/>
                  </a:cubicBezTo>
                  <a:lnTo>
                    <a:pt x="3149" y="460"/>
                  </a:lnTo>
                  <a:cubicBezTo>
                    <a:pt x="3149" y="2049"/>
                    <a:pt x="1857" y="3341"/>
                    <a:pt x="268" y="3341"/>
                  </a:cubicBezTo>
                  <a:cubicBezTo>
                    <a:pt x="0" y="3360"/>
                    <a:pt x="0" y="3752"/>
                    <a:pt x="268" y="3771"/>
                  </a:cubicBezTo>
                  <a:cubicBezTo>
                    <a:pt x="2096" y="3771"/>
                    <a:pt x="3579" y="2288"/>
                    <a:pt x="3589" y="460"/>
                  </a:cubicBezTo>
                  <a:lnTo>
                    <a:pt x="3589" y="202"/>
                  </a:lnTo>
                  <a:cubicBezTo>
                    <a:pt x="3575" y="68"/>
                    <a:pt x="3469" y="1"/>
                    <a:pt x="336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5" name="Google Shape;9925;p97"/>
            <p:cNvSpPr/>
            <p:nvPr/>
          </p:nvSpPr>
          <p:spPr>
            <a:xfrm>
              <a:off x="2911464" y="1631627"/>
              <a:ext cx="11581" cy="35477"/>
            </a:xfrm>
            <a:custGeom>
              <a:rect b="b" l="l" r="r" t="t"/>
              <a:pathLst>
                <a:path extrusionOk="0" h="1351" w="441">
                  <a:moveTo>
                    <a:pt x="1" y="1"/>
                  </a:moveTo>
                  <a:lnTo>
                    <a:pt x="1" y="1149"/>
                  </a:lnTo>
                  <a:cubicBezTo>
                    <a:pt x="10" y="1283"/>
                    <a:pt x="113" y="1350"/>
                    <a:pt x="217" y="1350"/>
                  </a:cubicBezTo>
                  <a:cubicBezTo>
                    <a:pt x="321" y="1350"/>
                    <a:pt x="427" y="1283"/>
                    <a:pt x="441" y="1149"/>
                  </a:cubicBezTo>
                  <a:lnTo>
                    <a:pt x="44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6" name="Google Shape;9926;p97"/>
            <p:cNvSpPr/>
            <p:nvPr/>
          </p:nvSpPr>
          <p:spPr>
            <a:xfrm>
              <a:off x="2803404" y="1515584"/>
              <a:ext cx="19511" cy="99000"/>
            </a:xfrm>
            <a:custGeom>
              <a:rect b="b" l="l" r="r" t="t"/>
              <a:pathLst>
                <a:path extrusionOk="0" h="3770" w="743">
                  <a:moveTo>
                    <a:pt x="516" y="1"/>
                  </a:moveTo>
                  <a:cubicBezTo>
                    <a:pt x="402" y="1"/>
                    <a:pt x="288" y="80"/>
                    <a:pt x="297" y="238"/>
                  </a:cubicBezTo>
                  <a:cubicBezTo>
                    <a:pt x="307" y="391"/>
                    <a:pt x="259" y="553"/>
                    <a:pt x="182" y="687"/>
                  </a:cubicBezTo>
                  <a:cubicBezTo>
                    <a:pt x="68" y="888"/>
                    <a:pt x="1" y="1109"/>
                    <a:pt x="10" y="1338"/>
                  </a:cubicBezTo>
                  <a:cubicBezTo>
                    <a:pt x="1" y="1568"/>
                    <a:pt x="68" y="1798"/>
                    <a:pt x="182" y="1989"/>
                  </a:cubicBezTo>
                  <a:cubicBezTo>
                    <a:pt x="259" y="2133"/>
                    <a:pt x="307" y="2286"/>
                    <a:pt x="297" y="2448"/>
                  </a:cubicBezTo>
                  <a:cubicBezTo>
                    <a:pt x="307" y="2601"/>
                    <a:pt x="259" y="2764"/>
                    <a:pt x="182" y="2898"/>
                  </a:cubicBezTo>
                  <a:cubicBezTo>
                    <a:pt x="68" y="3099"/>
                    <a:pt x="1" y="3319"/>
                    <a:pt x="10" y="3549"/>
                  </a:cubicBezTo>
                  <a:cubicBezTo>
                    <a:pt x="10" y="3673"/>
                    <a:pt x="106" y="3769"/>
                    <a:pt x="230" y="3769"/>
                  </a:cubicBezTo>
                  <a:cubicBezTo>
                    <a:pt x="345" y="3759"/>
                    <a:pt x="441" y="3664"/>
                    <a:pt x="441" y="3549"/>
                  </a:cubicBezTo>
                  <a:cubicBezTo>
                    <a:pt x="431" y="3386"/>
                    <a:pt x="479" y="3233"/>
                    <a:pt x="556" y="3099"/>
                  </a:cubicBezTo>
                  <a:cubicBezTo>
                    <a:pt x="670" y="2898"/>
                    <a:pt x="737" y="2678"/>
                    <a:pt x="728" y="2448"/>
                  </a:cubicBezTo>
                  <a:cubicBezTo>
                    <a:pt x="737" y="2219"/>
                    <a:pt x="680" y="1989"/>
                    <a:pt x="565" y="1798"/>
                  </a:cubicBezTo>
                  <a:cubicBezTo>
                    <a:pt x="479" y="1654"/>
                    <a:pt x="441" y="1501"/>
                    <a:pt x="441" y="1338"/>
                  </a:cubicBezTo>
                  <a:cubicBezTo>
                    <a:pt x="441" y="1185"/>
                    <a:pt x="479" y="1022"/>
                    <a:pt x="565" y="888"/>
                  </a:cubicBezTo>
                  <a:cubicBezTo>
                    <a:pt x="680" y="687"/>
                    <a:pt x="737" y="467"/>
                    <a:pt x="728" y="238"/>
                  </a:cubicBezTo>
                  <a:cubicBezTo>
                    <a:pt x="742" y="80"/>
                    <a:pt x="630" y="1"/>
                    <a:pt x="51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7" name="Google Shape;9927;p97"/>
            <p:cNvSpPr/>
            <p:nvPr/>
          </p:nvSpPr>
          <p:spPr>
            <a:xfrm>
              <a:off x="2848886" y="1516529"/>
              <a:ext cx="19380" cy="98055"/>
            </a:xfrm>
            <a:custGeom>
              <a:rect b="b" l="l" r="r" t="t"/>
              <a:pathLst>
                <a:path extrusionOk="0" h="3734" w="738">
                  <a:moveTo>
                    <a:pt x="513" y="1"/>
                  </a:moveTo>
                  <a:cubicBezTo>
                    <a:pt x="410" y="1"/>
                    <a:pt x="307" y="68"/>
                    <a:pt x="297" y="202"/>
                  </a:cubicBezTo>
                  <a:cubicBezTo>
                    <a:pt x="307" y="355"/>
                    <a:pt x="259" y="517"/>
                    <a:pt x="183" y="651"/>
                  </a:cubicBezTo>
                  <a:cubicBezTo>
                    <a:pt x="68" y="852"/>
                    <a:pt x="1" y="1073"/>
                    <a:pt x="10" y="1302"/>
                  </a:cubicBezTo>
                  <a:cubicBezTo>
                    <a:pt x="1" y="1532"/>
                    <a:pt x="68" y="1762"/>
                    <a:pt x="183" y="1953"/>
                  </a:cubicBezTo>
                  <a:cubicBezTo>
                    <a:pt x="259" y="2097"/>
                    <a:pt x="307" y="2250"/>
                    <a:pt x="297" y="2412"/>
                  </a:cubicBezTo>
                  <a:cubicBezTo>
                    <a:pt x="307" y="2565"/>
                    <a:pt x="259" y="2728"/>
                    <a:pt x="183" y="2862"/>
                  </a:cubicBezTo>
                  <a:cubicBezTo>
                    <a:pt x="68" y="3063"/>
                    <a:pt x="1" y="3283"/>
                    <a:pt x="10" y="3513"/>
                  </a:cubicBezTo>
                  <a:cubicBezTo>
                    <a:pt x="10" y="3628"/>
                    <a:pt x="106" y="3733"/>
                    <a:pt x="230" y="3733"/>
                  </a:cubicBezTo>
                  <a:cubicBezTo>
                    <a:pt x="345" y="3733"/>
                    <a:pt x="441" y="3628"/>
                    <a:pt x="441" y="3513"/>
                  </a:cubicBezTo>
                  <a:cubicBezTo>
                    <a:pt x="441" y="3350"/>
                    <a:pt x="479" y="3197"/>
                    <a:pt x="565" y="3063"/>
                  </a:cubicBezTo>
                  <a:cubicBezTo>
                    <a:pt x="680" y="2862"/>
                    <a:pt x="738" y="2642"/>
                    <a:pt x="728" y="2412"/>
                  </a:cubicBezTo>
                  <a:cubicBezTo>
                    <a:pt x="738" y="2183"/>
                    <a:pt x="680" y="1953"/>
                    <a:pt x="565" y="1762"/>
                  </a:cubicBezTo>
                  <a:cubicBezTo>
                    <a:pt x="479" y="1618"/>
                    <a:pt x="441" y="1465"/>
                    <a:pt x="441" y="1302"/>
                  </a:cubicBezTo>
                  <a:cubicBezTo>
                    <a:pt x="441" y="1149"/>
                    <a:pt x="479" y="986"/>
                    <a:pt x="565" y="852"/>
                  </a:cubicBezTo>
                  <a:cubicBezTo>
                    <a:pt x="680" y="651"/>
                    <a:pt x="738" y="431"/>
                    <a:pt x="728" y="202"/>
                  </a:cubicBezTo>
                  <a:cubicBezTo>
                    <a:pt x="719" y="68"/>
                    <a:pt x="616" y="1"/>
                    <a:pt x="513"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28" name="Google Shape;9928;p97"/>
            <p:cNvSpPr/>
            <p:nvPr/>
          </p:nvSpPr>
          <p:spPr>
            <a:xfrm>
              <a:off x="2666195" y="1819832"/>
              <a:ext cx="340382" cy="11397"/>
            </a:xfrm>
            <a:custGeom>
              <a:rect b="b" l="l" r="r" t="t"/>
              <a:pathLst>
                <a:path extrusionOk="0" h="434" w="12962">
                  <a:moveTo>
                    <a:pt x="12688" y="1"/>
                  </a:moveTo>
                  <a:cubicBezTo>
                    <a:pt x="12679" y="1"/>
                    <a:pt x="12671" y="1"/>
                    <a:pt x="12662" y="2"/>
                  </a:cubicBezTo>
                  <a:lnTo>
                    <a:pt x="268" y="2"/>
                  </a:lnTo>
                  <a:cubicBezTo>
                    <a:pt x="0" y="21"/>
                    <a:pt x="0" y="413"/>
                    <a:pt x="268" y="433"/>
                  </a:cubicBezTo>
                  <a:lnTo>
                    <a:pt x="12662" y="433"/>
                  </a:lnTo>
                  <a:cubicBezTo>
                    <a:pt x="12668" y="433"/>
                    <a:pt x="12674" y="433"/>
                    <a:pt x="12679" y="433"/>
                  </a:cubicBezTo>
                  <a:cubicBezTo>
                    <a:pt x="12959" y="433"/>
                    <a:pt x="12962" y="1"/>
                    <a:pt x="12688"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29" name="Google Shape;9929;p97"/>
          <p:cNvGrpSpPr/>
          <p:nvPr/>
        </p:nvGrpSpPr>
        <p:grpSpPr>
          <a:xfrm>
            <a:off x="2217632" y="1363931"/>
            <a:ext cx="311627" cy="326569"/>
            <a:chOff x="2231907" y="1520731"/>
            <a:chExt cx="311627" cy="326569"/>
          </a:xfrm>
        </p:grpSpPr>
        <p:sp>
          <p:nvSpPr>
            <p:cNvPr id="9930" name="Google Shape;9930;p97"/>
            <p:cNvSpPr/>
            <p:nvPr/>
          </p:nvSpPr>
          <p:spPr>
            <a:xfrm>
              <a:off x="2382456" y="1520731"/>
              <a:ext cx="161079" cy="135790"/>
            </a:xfrm>
            <a:custGeom>
              <a:rect b="b" l="l" r="r" t="t"/>
              <a:pathLst>
                <a:path extrusionOk="0" h="5171" w="6134">
                  <a:moveTo>
                    <a:pt x="3098" y="1"/>
                  </a:moveTo>
                  <a:cubicBezTo>
                    <a:pt x="3061" y="1"/>
                    <a:pt x="3024" y="2"/>
                    <a:pt x="2986" y="3"/>
                  </a:cubicBezTo>
                  <a:cubicBezTo>
                    <a:pt x="1043" y="80"/>
                    <a:pt x="0" y="2338"/>
                    <a:pt x="1216" y="3860"/>
                  </a:cubicBezTo>
                  <a:lnTo>
                    <a:pt x="1168" y="4989"/>
                  </a:lnTo>
                  <a:cubicBezTo>
                    <a:pt x="1160" y="5095"/>
                    <a:pt x="1241" y="5170"/>
                    <a:pt x="1332" y="5170"/>
                  </a:cubicBezTo>
                  <a:cubicBezTo>
                    <a:pt x="1357" y="5170"/>
                    <a:pt x="1382" y="5165"/>
                    <a:pt x="1407" y="5152"/>
                  </a:cubicBezTo>
                  <a:lnTo>
                    <a:pt x="2431" y="4674"/>
                  </a:lnTo>
                  <a:cubicBezTo>
                    <a:pt x="2649" y="4736"/>
                    <a:pt x="2870" y="4767"/>
                    <a:pt x="3088" y="4767"/>
                  </a:cubicBezTo>
                  <a:cubicBezTo>
                    <a:pt x="3868" y="4767"/>
                    <a:pt x="4616" y="4380"/>
                    <a:pt x="5073" y="3707"/>
                  </a:cubicBezTo>
                  <a:cubicBezTo>
                    <a:pt x="6133" y="2121"/>
                    <a:pt x="4985" y="1"/>
                    <a:pt x="3098" y="1"/>
                  </a:cubicBezTo>
                  <a:close/>
                </a:path>
              </a:pathLst>
            </a:custGeom>
            <a:solidFill>
              <a:srgbClr val="E9EE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1" name="Google Shape;9931;p97"/>
            <p:cNvSpPr/>
            <p:nvPr/>
          </p:nvSpPr>
          <p:spPr>
            <a:xfrm>
              <a:off x="2423421" y="1551140"/>
              <a:ext cx="74920" cy="65335"/>
            </a:xfrm>
            <a:custGeom>
              <a:rect b="b" l="l" r="r" t="t"/>
              <a:pathLst>
                <a:path extrusionOk="0" h="2488" w="2853">
                  <a:moveTo>
                    <a:pt x="1391" y="1"/>
                  </a:moveTo>
                  <a:cubicBezTo>
                    <a:pt x="1381" y="1"/>
                    <a:pt x="1370" y="2"/>
                    <a:pt x="1359" y="3"/>
                  </a:cubicBezTo>
                  <a:cubicBezTo>
                    <a:pt x="373" y="204"/>
                    <a:pt x="0" y="1410"/>
                    <a:pt x="708" y="2118"/>
                  </a:cubicBezTo>
                  <a:cubicBezTo>
                    <a:pt x="961" y="2371"/>
                    <a:pt x="1279" y="2487"/>
                    <a:pt x="1591" y="2487"/>
                  </a:cubicBezTo>
                  <a:cubicBezTo>
                    <a:pt x="2154" y="2487"/>
                    <a:pt x="2700" y="2111"/>
                    <a:pt x="2823" y="1477"/>
                  </a:cubicBezTo>
                  <a:cubicBezTo>
                    <a:pt x="2852" y="1353"/>
                    <a:pt x="2756" y="1238"/>
                    <a:pt x="2632" y="1238"/>
                  </a:cubicBezTo>
                  <a:lnTo>
                    <a:pt x="1799" y="1238"/>
                  </a:lnTo>
                  <a:cubicBezTo>
                    <a:pt x="1685" y="1238"/>
                    <a:pt x="1598" y="1152"/>
                    <a:pt x="1598" y="1046"/>
                  </a:cubicBezTo>
                  <a:lnTo>
                    <a:pt x="1598" y="204"/>
                  </a:lnTo>
                  <a:cubicBezTo>
                    <a:pt x="1598" y="91"/>
                    <a:pt x="1503" y="1"/>
                    <a:pt x="1391"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2" name="Google Shape;9932;p97"/>
            <p:cNvSpPr/>
            <p:nvPr/>
          </p:nvSpPr>
          <p:spPr>
            <a:xfrm>
              <a:off x="2248241" y="1565530"/>
              <a:ext cx="266171" cy="266171"/>
            </a:xfrm>
            <a:custGeom>
              <a:rect b="b" l="l" r="r" t="t"/>
              <a:pathLst>
                <a:path extrusionOk="0" h="10136" w="10136">
                  <a:moveTo>
                    <a:pt x="3283" y="1"/>
                  </a:moveTo>
                  <a:lnTo>
                    <a:pt x="1" y="3283"/>
                  </a:lnTo>
                  <a:lnTo>
                    <a:pt x="1637" y="4920"/>
                  </a:lnTo>
                  <a:cubicBezTo>
                    <a:pt x="2085" y="5368"/>
                    <a:pt x="2678" y="5601"/>
                    <a:pt x="3277" y="5601"/>
                  </a:cubicBezTo>
                  <a:cubicBezTo>
                    <a:pt x="3690" y="5601"/>
                    <a:pt x="4105" y="5491"/>
                    <a:pt x="4480" y="5264"/>
                  </a:cubicBezTo>
                  <a:lnTo>
                    <a:pt x="4862" y="5647"/>
                  </a:lnTo>
                  <a:cubicBezTo>
                    <a:pt x="4307" y="6566"/>
                    <a:pt x="4451" y="7734"/>
                    <a:pt x="5207" y="8490"/>
                  </a:cubicBezTo>
                  <a:lnTo>
                    <a:pt x="6853" y="10136"/>
                  </a:lnTo>
                  <a:lnTo>
                    <a:pt x="10136" y="6853"/>
                  </a:lnTo>
                  <a:lnTo>
                    <a:pt x="8490" y="5207"/>
                  </a:lnTo>
                  <a:cubicBezTo>
                    <a:pt x="8042" y="4760"/>
                    <a:pt x="7451" y="4530"/>
                    <a:pt x="6853" y="4530"/>
                  </a:cubicBezTo>
                  <a:cubicBezTo>
                    <a:pt x="6439" y="4530"/>
                    <a:pt x="6022" y="4640"/>
                    <a:pt x="5647" y="4863"/>
                  </a:cubicBezTo>
                  <a:lnTo>
                    <a:pt x="5264" y="4480"/>
                  </a:lnTo>
                  <a:cubicBezTo>
                    <a:pt x="5819" y="3571"/>
                    <a:pt x="5676" y="2393"/>
                    <a:pt x="4920" y="1637"/>
                  </a:cubicBezTo>
                  <a:lnTo>
                    <a:pt x="3283"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3" name="Google Shape;9933;p97"/>
            <p:cNvSpPr/>
            <p:nvPr/>
          </p:nvSpPr>
          <p:spPr>
            <a:xfrm>
              <a:off x="2321375" y="1565530"/>
              <a:ext cx="192801" cy="192801"/>
            </a:xfrm>
            <a:custGeom>
              <a:rect b="b" l="l" r="r" t="t"/>
              <a:pathLst>
                <a:path extrusionOk="0" h="7342" w="7342">
                  <a:moveTo>
                    <a:pt x="498" y="1"/>
                  </a:moveTo>
                  <a:lnTo>
                    <a:pt x="1" y="498"/>
                  </a:lnTo>
                  <a:lnTo>
                    <a:pt x="1647" y="2135"/>
                  </a:lnTo>
                  <a:cubicBezTo>
                    <a:pt x="2336" y="2824"/>
                    <a:pt x="2518" y="3867"/>
                    <a:pt x="2106" y="4748"/>
                  </a:cubicBezTo>
                  <a:cubicBezTo>
                    <a:pt x="2049" y="4891"/>
                    <a:pt x="2077" y="5054"/>
                    <a:pt x="2183" y="5159"/>
                  </a:cubicBezTo>
                  <a:cubicBezTo>
                    <a:pt x="2252" y="5229"/>
                    <a:pt x="2347" y="5265"/>
                    <a:pt x="2444" y="5265"/>
                  </a:cubicBezTo>
                  <a:cubicBezTo>
                    <a:pt x="2494" y="5265"/>
                    <a:pt x="2545" y="5255"/>
                    <a:pt x="2594" y="5236"/>
                  </a:cubicBezTo>
                  <a:cubicBezTo>
                    <a:pt x="2904" y="5091"/>
                    <a:pt x="3234" y="5021"/>
                    <a:pt x="3562" y="5021"/>
                  </a:cubicBezTo>
                  <a:cubicBezTo>
                    <a:pt x="4165" y="5021"/>
                    <a:pt x="4760" y="5258"/>
                    <a:pt x="5207" y="5705"/>
                  </a:cubicBezTo>
                  <a:lnTo>
                    <a:pt x="6853" y="7341"/>
                  </a:lnTo>
                  <a:lnTo>
                    <a:pt x="7341" y="6853"/>
                  </a:lnTo>
                  <a:lnTo>
                    <a:pt x="5705" y="5207"/>
                  </a:lnTo>
                  <a:cubicBezTo>
                    <a:pt x="5257" y="4760"/>
                    <a:pt x="4666" y="4530"/>
                    <a:pt x="4068" y="4530"/>
                  </a:cubicBezTo>
                  <a:cubicBezTo>
                    <a:pt x="3654" y="4530"/>
                    <a:pt x="3237" y="4640"/>
                    <a:pt x="2862" y="4863"/>
                  </a:cubicBezTo>
                  <a:lnTo>
                    <a:pt x="2479" y="4480"/>
                  </a:lnTo>
                  <a:cubicBezTo>
                    <a:pt x="3034" y="3571"/>
                    <a:pt x="2891" y="2393"/>
                    <a:pt x="2135" y="1637"/>
                  </a:cubicBezTo>
                  <a:lnTo>
                    <a:pt x="498" y="1"/>
                  </a:lnTo>
                  <a:close/>
                </a:path>
              </a:pathLst>
            </a:custGeom>
            <a:solidFill>
              <a:srgbClr val="ACB9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4" name="Google Shape;9934;p97"/>
            <p:cNvSpPr/>
            <p:nvPr/>
          </p:nvSpPr>
          <p:spPr>
            <a:xfrm>
              <a:off x="2231907" y="1549748"/>
              <a:ext cx="118643" cy="117592"/>
            </a:xfrm>
            <a:custGeom>
              <a:rect b="b" l="l" r="r" t="t"/>
              <a:pathLst>
                <a:path extrusionOk="0" h="4478" w="4518">
                  <a:moveTo>
                    <a:pt x="3906" y="0"/>
                  </a:moveTo>
                  <a:cubicBezTo>
                    <a:pt x="3857" y="0"/>
                    <a:pt x="3809" y="19"/>
                    <a:pt x="3771" y="56"/>
                  </a:cubicBezTo>
                  <a:lnTo>
                    <a:pt x="87" y="3750"/>
                  </a:lnTo>
                  <a:cubicBezTo>
                    <a:pt x="1" y="3827"/>
                    <a:pt x="1" y="3951"/>
                    <a:pt x="87" y="4028"/>
                  </a:cubicBezTo>
                  <a:lnTo>
                    <a:pt x="470" y="4420"/>
                  </a:lnTo>
                  <a:cubicBezTo>
                    <a:pt x="508" y="4459"/>
                    <a:pt x="561" y="4478"/>
                    <a:pt x="613" y="4478"/>
                  </a:cubicBezTo>
                  <a:cubicBezTo>
                    <a:pt x="666" y="4478"/>
                    <a:pt x="718" y="4459"/>
                    <a:pt x="757" y="4420"/>
                  </a:cubicBezTo>
                  <a:lnTo>
                    <a:pt x="4441" y="736"/>
                  </a:lnTo>
                  <a:cubicBezTo>
                    <a:pt x="4518" y="659"/>
                    <a:pt x="4518" y="525"/>
                    <a:pt x="4441" y="449"/>
                  </a:cubicBezTo>
                  <a:lnTo>
                    <a:pt x="4049" y="66"/>
                  </a:lnTo>
                  <a:cubicBezTo>
                    <a:pt x="4009" y="22"/>
                    <a:pt x="3957" y="0"/>
                    <a:pt x="3906"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5" name="Google Shape;9935;p97"/>
            <p:cNvSpPr/>
            <p:nvPr/>
          </p:nvSpPr>
          <p:spPr>
            <a:xfrm>
              <a:off x="2239208" y="1556497"/>
              <a:ext cx="111342" cy="110843"/>
            </a:xfrm>
            <a:custGeom>
              <a:rect b="b" l="l" r="r" t="t"/>
              <a:pathLst>
                <a:path extrusionOk="0" h="4221" w="4240">
                  <a:moveTo>
                    <a:pt x="3972" y="0"/>
                  </a:moveTo>
                  <a:lnTo>
                    <a:pt x="0" y="3972"/>
                  </a:lnTo>
                  <a:lnTo>
                    <a:pt x="192" y="4163"/>
                  </a:lnTo>
                  <a:cubicBezTo>
                    <a:pt x="230" y="4202"/>
                    <a:pt x="283" y="4221"/>
                    <a:pt x="335" y="4221"/>
                  </a:cubicBezTo>
                  <a:cubicBezTo>
                    <a:pt x="388" y="4221"/>
                    <a:pt x="440" y="4202"/>
                    <a:pt x="479" y="4163"/>
                  </a:cubicBezTo>
                  <a:lnTo>
                    <a:pt x="4163" y="469"/>
                  </a:lnTo>
                  <a:cubicBezTo>
                    <a:pt x="4240" y="393"/>
                    <a:pt x="4240" y="268"/>
                    <a:pt x="4163" y="192"/>
                  </a:cubicBezTo>
                  <a:lnTo>
                    <a:pt x="3972" y="0"/>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6" name="Google Shape;9936;p97"/>
            <p:cNvSpPr/>
            <p:nvPr/>
          </p:nvSpPr>
          <p:spPr>
            <a:xfrm>
              <a:off x="2412103" y="1729892"/>
              <a:ext cx="118406" cy="117408"/>
            </a:xfrm>
            <a:custGeom>
              <a:rect b="b" l="l" r="r" t="t"/>
              <a:pathLst>
                <a:path extrusionOk="0" h="4471" w="4509">
                  <a:moveTo>
                    <a:pt x="3900" y="1"/>
                  </a:moveTo>
                  <a:cubicBezTo>
                    <a:pt x="3850" y="1"/>
                    <a:pt x="3800" y="20"/>
                    <a:pt x="3762" y="58"/>
                  </a:cubicBezTo>
                  <a:lnTo>
                    <a:pt x="77" y="3743"/>
                  </a:lnTo>
                  <a:cubicBezTo>
                    <a:pt x="1" y="3819"/>
                    <a:pt x="1" y="3944"/>
                    <a:pt x="77" y="4030"/>
                  </a:cubicBezTo>
                  <a:lnTo>
                    <a:pt x="460" y="4413"/>
                  </a:lnTo>
                  <a:cubicBezTo>
                    <a:pt x="498" y="4451"/>
                    <a:pt x="551" y="4470"/>
                    <a:pt x="603" y="4470"/>
                  </a:cubicBezTo>
                  <a:cubicBezTo>
                    <a:pt x="656" y="4470"/>
                    <a:pt x="709" y="4451"/>
                    <a:pt x="747" y="4413"/>
                  </a:cubicBezTo>
                  <a:lnTo>
                    <a:pt x="4432" y="728"/>
                  </a:lnTo>
                  <a:cubicBezTo>
                    <a:pt x="4508" y="652"/>
                    <a:pt x="4508" y="518"/>
                    <a:pt x="4432" y="441"/>
                  </a:cubicBezTo>
                  <a:lnTo>
                    <a:pt x="4039" y="58"/>
                  </a:lnTo>
                  <a:cubicBezTo>
                    <a:pt x="4001" y="20"/>
                    <a:pt x="3951" y="1"/>
                    <a:pt x="3900"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7" name="Google Shape;9937;p97"/>
            <p:cNvSpPr/>
            <p:nvPr/>
          </p:nvSpPr>
          <p:spPr>
            <a:xfrm>
              <a:off x="2419141" y="1736430"/>
              <a:ext cx="111369" cy="110870"/>
            </a:xfrm>
            <a:custGeom>
              <a:rect b="b" l="l" r="r" t="t"/>
              <a:pathLst>
                <a:path extrusionOk="0" h="4222" w="4241">
                  <a:moveTo>
                    <a:pt x="3972" y="1"/>
                  </a:moveTo>
                  <a:lnTo>
                    <a:pt x="1" y="3972"/>
                  </a:lnTo>
                  <a:lnTo>
                    <a:pt x="192" y="4164"/>
                  </a:lnTo>
                  <a:cubicBezTo>
                    <a:pt x="230" y="4202"/>
                    <a:pt x="283" y="4221"/>
                    <a:pt x="335" y="4221"/>
                  </a:cubicBezTo>
                  <a:cubicBezTo>
                    <a:pt x="388" y="4221"/>
                    <a:pt x="441" y="4202"/>
                    <a:pt x="479" y="4164"/>
                  </a:cubicBezTo>
                  <a:lnTo>
                    <a:pt x="4164" y="479"/>
                  </a:lnTo>
                  <a:cubicBezTo>
                    <a:pt x="4240" y="403"/>
                    <a:pt x="4240" y="269"/>
                    <a:pt x="4164" y="192"/>
                  </a:cubicBezTo>
                  <a:lnTo>
                    <a:pt x="3972" y="1"/>
                  </a:ln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8" name="Google Shape;9938;p97"/>
            <p:cNvSpPr/>
            <p:nvPr/>
          </p:nvSpPr>
          <p:spPr>
            <a:xfrm>
              <a:off x="2291964" y="1669572"/>
              <a:ext cx="78701" cy="29175"/>
            </a:xfrm>
            <a:custGeom>
              <a:rect b="b" l="l" r="r" t="t"/>
              <a:pathLst>
                <a:path extrusionOk="0" h="1111" w="2997">
                  <a:moveTo>
                    <a:pt x="259" y="1"/>
                  </a:moveTo>
                  <a:cubicBezTo>
                    <a:pt x="97" y="1"/>
                    <a:pt x="1" y="192"/>
                    <a:pt x="106" y="326"/>
                  </a:cubicBezTo>
                  <a:lnTo>
                    <a:pt x="250" y="499"/>
                  </a:lnTo>
                  <a:cubicBezTo>
                    <a:pt x="596" y="909"/>
                    <a:pt x="1044" y="1111"/>
                    <a:pt x="1494" y="1111"/>
                  </a:cubicBezTo>
                  <a:cubicBezTo>
                    <a:pt x="1977" y="1111"/>
                    <a:pt x="2462" y="878"/>
                    <a:pt x="2824" y="422"/>
                  </a:cubicBezTo>
                  <a:lnTo>
                    <a:pt x="2901" y="326"/>
                  </a:lnTo>
                  <a:cubicBezTo>
                    <a:pt x="2996" y="192"/>
                    <a:pt x="2910" y="1"/>
                    <a:pt x="273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39" name="Google Shape;9939;p97"/>
            <p:cNvSpPr/>
            <p:nvPr/>
          </p:nvSpPr>
          <p:spPr>
            <a:xfrm>
              <a:off x="2381694" y="1751005"/>
              <a:ext cx="82456" cy="46769"/>
            </a:xfrm>
            <a:custGeom>
              <a:rect b="b" l="l" r="r" t="t"/>
              <a:pathLst>
                <a:path extrusionOk="0" h="1781" w="3140">
                  <a:moveTo>
                    <a:pt x="1" y="1"/>
                  </a:moveTo>
                  <a:cubicBezTo>
                    <a:pt x="10" y="240"/>
                    <a:pt x="106" y="479"/>
                    <a:pt x="278" y="661"/>
                  </a:cubicBezTo>
                  <a:lnTo>
                    <a:pt x="1350" y="1723"/>
                  </a:lnTo>
                  <a:cubicBezTo>
                    <a:pt x="1388" y="1762"/>
                    <a:pt x="1438" y="1781"/>
                    <a:pt x="1489" y="1781"/>
                  </a:cubicBezTo>
                  <a:cubicBezTo>
                    <a:pt x="1539" y="1781"/>
                    <a:pt x="1589" y="1762"/>
                    <a:pt x="1628" y="1723"/>
                  </a:cubicBezTo>
                  <a:lnTo>
                    <a:pt x="3015" y="345"/>
                  </a:lnTo>
                  <a:cubicBezTo>
                    <a:pt x="3140" y="211"/>
                    <a:pt x="3053" y="1"/>
                    <a:pt x="2872"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40" name="Google Shape;9940;p97"/>
          <p:cNvGrpSpPr/>
          <p:nvPr/>
        </p:nvGrpSpPr>
        <p:grpSpPr>
          <a:xfrm>
            <a:off x="1325974" y="4144733"/>
            <a:ext cx="311890" cy="304695"/>
            <a:chOff x="1340249" y="4301533"/>
            <a:chExt cx="311890" cy="304695"/>
          </a:xfrm>
        </p:grpSpPr>
        <p:sp>
          <p:nvSpPr>
            <p:cNvPr id="9941" name="Google Shape;9941;p97"/>
            <p:cNvSpPr/>
            <p:nvPr/>
          </p:nvSpPr>
          <p:spPr>
            <a:xfrm>
              <a:off x="1407081" y="4404893"/>
              <a:ext cx="182481" cy="165149"/>
            </a:xfrm>
            <a:custGeom>
              <a:rect b="b" l="l" r="r" t="t"/>
              <a:pathLst>
                <a:path extrusionOk="0" h="6289" w="6949">
                  <a:moveTo>
                    <a:pt x="1" y="1"/>
                  </a:moveTo>
                  <a:lnTo>
                    <a:pt x="1" y="6288"/>
                  </a:lnTo>
                  <a:lnTo>
                    <a:pt x="6949" y="6288"/>
                  </a:lnTo>
                  <a:lnTo>
                    <a:pt x="6949" y="1"/>
                  </a:ln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2" name="Google Shape;9942;p97"/>
            <p:cNvSpPr/>
            <p:nvPr/>
          </p:nvSpPr>
          <p:spPr>
            <a:xfrm>
              <a:off x="1369896" y="4301533"/>
              <a:ext cx="252359" cy="82772"/>
            </a:xfrm>
            <a:custGeom>
              <a:rect b="b" l="l" r="r" t="t"/>
              <a:pathLst>
                <a:path extrusionOk="0" h="3152" w="9610">
                  <a:moveTo>
                    <a:pt x="4814" y="1"/>
                  </a:moveTo>
                  <a:cubicBezTo>
                    <a:pt x="4790" y="1"/>
                    <a:pt x="4767" y="8"/>
                    <a:pt x="4747" y="22"/>
                  </a:cubicBezTo>
                  <a:lnTo>
                    <a:pt x="1" y="2779"/>
                  </a:lnTo>
                  <a:lnTo>
                    <a:pt x="355" y="3152"/>
                  </a:lnTo>
                  <a:lnTo>
                    <a:pt x="9274" y="3152"/>
                  </a:lnTo>
                  <a:lnTo>
                    <a:pt x="9609" y="2788"/>
                  </a:lnTo>
                  <a:lnTo>
                    <a:pt x="4881" y="22"/>
                  </a:lnTo>
                  <a:cubicBezTo>
                    <a:pt x="4862" y="8"/>
                    <a:pt x="4838" y="1"/>
                    <a:pt x="4814"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3" name="Google Shape;9943;p97"/>
            <p:cNvSpPr/>
            <p:nvPr/>
          </p:nvSpPr>
          <p:spPr>
            <a:xfrm>
              <a:off x="1400805" y="4322830"/>
              <a:ext cx="190516" cy="62499"/>
            </a:xfrm>
            <a:custGeom>
              <a:rect b="b" l="l" r="r" t="t"/>
              <a:pathLst>
                <a:path extrusionOk="0" h="2380" w="7255">
                  <a:moveTo>
                    <a:pt x="3637" y="1"/>
                  </a:moveTo>
                  <a:cubicBezTo>
                    <a:pt x="3621" y="1"/>
                    <a:pt x="3604" y="6"/>
                    <a:pt x="3590" y="15"/>
                  </a:cubicBezTo>
                  <a:lnTo>
                    <a:pt x="1" y="2092"/>
                  </a:lnTo>
                  <a:lnTo>
                    <a:pt x="269" y="2379"/>
                  </a:lnTo>
                  <a:lnTo>
                    <a:pt x="7006" y="2379"/>
                  </a:lnTo>
                  <a:lnTo>
                    <a:pt x="7255" y="2102"/>
                  </a:lnTo>
                  <a:lnTo>
                    <a:pt x="3685" y="15"/>
                  </a:lnTo>
                  <a:cubicBezTo>
                    <a:pt x="3671" y="6"/>
                    <a:pt x="3654" y="1"/>
                    <a:pt x="3637"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4" name="Google Shape;9944;p97"/>
            <p:cNvSpPr/>
            <p:nvPr/>
          </p:nvSpPr>
          <p:spPr>
            <a:xfrm>
              <a:off x="1367874" y="4373985"/>
              <a:ext cx="256376" cy="30934"/>
            </a:xfrm>
            <a:custGeom>
              <a:rect b="b" l="l" r="r" t="t"/>
              <a:pathLst>
                <a:path extrusionOk="0" h="1178" w="9763">
                  <a:moveTo>
                    <a:pt x="164" y="0"/>
                  </a:moveTo>
                  <a:cubicBezTo>
                    <a:pt x="68" y="0"/>
                    <a:pt x="1" y="77"/>
                    <a:pt x="1" y="163"/>
                  </a:cubicBezTo>
                  <a:lnTo>
                    <a:pt x="1" y="1015"/>
                  </a:lnTo>
                  <a:cubicBezTo>
                    <a:pt x="1" y="1111"/>
                    <a:pt x="68" y="1178"/>
                    <a:pt x="164" y="1178"/>
                  </a:cubicBezTo>
                  <a:lnTo>
                    <a:pt x="9600" y="1178"/>
                  </a:lnTo>
                  <a:cubicBezTo>
                    <a:pt x="9696" y="1178"/>
                    <a:pt x="9763" y="1111"/>
                    <a:pt x="9763" y="1015"/>
                  </a:cubicBezTo>
                  <a:lnTo>
                    <a:pt x="9763" y="163"/>
                  </a:lnTo>
                  <a:cubicBezTo>
                    <a:pt x="9763" y="77"/>
                    <a:pt x="9696" y="0"/>
                    <a:pt x="9600"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5" name="Google Shape;9945;p97"/>
            <p:cNvSpPr/>
            <p:nvPr/>
          </p:nvSpPr>
          <p:spPr>
            <a:xfrm>
              <a:off x="1407081" y="4404893"/>
              <a:ext cx="182481" cy="160370"/>
            </a:xfrm>
            <a:custGeom>
              <a:rect b="b" l="l" r="r" t="t"/>
              <a:pathLst>
                <a:path extrusionOk="0" h="6107" w="6949">
                  <a:moveTo>
                    <a:pt x="1" y="1"/>
                  </a:moveTo>
                  <a:lnTo>
                    <a:pt x="1" y="1025"/>
                  </a:lnTo>
                  <a:lnTo>
                    <a:pt x="4020" y="1025"/>
                  </a:lnTo>
                  <a:cubicBezTo>
                    <a:pt x="5504" y="1025"/>
                    <a:pt x="6710" y="2230"/>
                    <a:pt x="6710" y="3714"/>
                  </a:cubicBezTo>
                  <a:lnTo>
                    <a:pt x="6710" y="6106"/>
                  </a:lnTo>
                  <a:lnTo>
                    <a:pt x="6949" y="6106"/>
                  </a:lnTo>
                  <a:lnTo>
                    <a:pt x="6949"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6" name="Google Shape;9946;p97"/>
            <p:cNvSpPr/>
            <p:nvPr/>
          </p:nvSpPr>
          <p:spPr>
            <a:xfrm>
              <a:off x="1373573" y="4404893"/>
              <a:ext cx="65965" cy="146032"/>
            </a:xfrm>
            <a:custGeom>
              <a:rect b="b" l="l" r="r" t="t"/>
              <a:pathLst>
                <a:path extrusionOk="0" h="5561" w="2512">
                  <a:moveTo>
                    <a:pt x="358" y="1"/>
                  </a:moveTo>
                  <a:cubicBezTo>
                    <a:pt x="176" y="1"/>
                    <a:pt x="23" y="144"/>
                    <a:pt x="14" y="326"/>
                  </a:cubicBezTo>
                  <a:cubicBezTo>
                    <a:pt x="1" y="539"/>
                    <a:pt x="175" y="683"/>
                    <a:pt x="355" y="683"/>
                  </a:cubicBezTo>
                  <a:cubicBezTo>
                    <a:pt x="441" y="683"/>
                    <a:pt x="529" y="649"/>
                    <a:pt x="597" y="575"/>
                  </a:cubicBezTo>
                  <a:cubicBezTo>
                    <a:pt x="610" y="566"/>
                    <a:pt x="624" y="561"/>
                    <a:pt x="638" y="561"/>
                  </a:cubicBezTo>
                  <a:cubicBezTo>
                    <a:pt x="667" y="561"/>
                    <a:pt x="693" y="581"/>
                    <a:pt x="693" y="613"/>
                  </a:cubicBezTo>
                  <a:lnTo>
                    <a:pt x="693" y="5561"/>
                  </a:lnTo>
                  <a:lnTo>
                    <a:pt x="1708" y="5561"/>
                  </a:lnTo>
                  <a:lnTo>
                    <a:pt x="1708" y="613"/>
                  </a:lnTo>
                  <a:cubicBezTo>
                    <a:pt x="1708" y="581"/>
                    <a:pt x="1734" y="561"/>
                    <a:pt x="1763" y="561"/>
                  </a:cubicBezTo>
                  <a:cubicBezTo>
                    <a:pt x="1777" y="561"/>
                    <a:pt x="1791" y="566"/>
                    <a:pt x="1803" y="575"/>
                  </a:cubicBezTo>
                  <a:cubicBezTo>
                    <a:pt x="1856" y="636"/>
                    <a:pt x="1940" y="681"/>
                    <a:pt x="2028" y="681"/>
                  </a:cubicBezTo>
                  <a:cubicBezTo>
                    <a:pt x="2036" y="681"/>
                    <a:pt x="2044"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7" name="Google Shape;9947;p97"/>
            <p:cNvSpPr/>
            <p:nvPr/>
          </p:nvSpPr>
          <p:spPr>
            <a:xfrm>
              <a:off x="1387753" y="4550898"/>
              <a:ext cx="34689" cy="17883"/>
            </a:xfrm>
            <a:custGeom>
              <a:rect b="b" l="l" r="r" t="t"/>
              <a:pathLst>
                <a:path extrusionOk="0" h="681" w="1321">
                  <a:moveTo>
                    <a:pt x="134" y="1"/>
                  </a:moveTo>
                  <a:cubicBezTo>
                    <a:pt x="57" y="1"/>
                    <a:pt x="0" y="58"/>
                    <a:pt x="0" y="135"/>
                  </a:cubicBezTo>
                  <a:lnTo>
                    <a:pt x="0" y="680"/>
                  </a:lnTo>
                  <a:lnTo>
                    <a:pt x="1321" y="680"/>
                  </a:lnTo>
                  <a:lnTo>
                    <a:pt x="1321" y="135"/>
                  </a:lnTo>
                  <a:cubicBezTo>
                    <a:pt x="1321" y="58"/>
                    <a:pt x="1263" y="1"/>
                    <a:pt x="1196"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8" name="Google Shape;9948;p97"/>
            <p:cNvSpPr/>
            <p:nvPr/>
          </p:nvSpPr>
          <p:spPr>
            <a:xfrm>
              <a:off x="1466323" y="4404893"/>
              <a:ext cx="65939" cy="146032"/>
            </a:xfrm>
            <a:custGeom>
              <a:rect b="b" l="l" r="r" t="t"/>
              <a:pathLst>
                <a:path extrusionOk="0" h="5561" w="2511">
                  <a:moveTo>
                    <a:pt x="358" y="1"/>
                  </a:moveTo>
                  <a:cubicBezTo>
                    <a:pt x="176" y="1"/>
                    <a:pt x="23" y="144"/>
                    <a:pt x="13" y="326"/>
                  </a:cubicBezTo>
                  <a:cubicBezTo>
                    <a:pt x="0" y="539"/>
                    <a:pt x="175" y="683"/>
                    <a:pt x="354" y="683"/>
                  </a:cubicBezTo>
                  <a:cubicBezTo>
                    <a:pt x="441" y="683"/>
                    <a:pt x="528" y="649"/>
                    <a:pt x="597" y="575"/>
                  </a:cubicBezTo>
                  <a:cubicBezTo>
                    <a:pt x="609" y="566"/>
                    <a:pt x="622" y="561"/>
                    <a:pt x="635" y="561"/>
                  </a:cubicBezTo>
                  <a:cubicBezTo>
                    <a:pt x="662" y="561"/>
                    <a:pt x="686" y="581"/>
                    <a:pt x="693" y="613"/>
                  </a:cubicBezTo>
                  <a:lnTo>
                    <a:pt x="693" y="5561"/>
                  </a:lnTo>
                  <a:lnTo>
                    <a:pt x="1707" y="5561"/>
                  </a:lnTo>
                  <a:lnTo>
                    <a:pt x="1707" y="613"/>
                  </a:lnTo>
                  <a:cubicBezTo>
                    <a:pt x="1707" y="581"/>
                    <a:pt x="1734" y="561"/>
                    <a:pt x="1763" y="561"/>
                  </a:cubicBezTo>
                  <a:cubicBezTo>
                    <a:pt x="1776" y="561"/>
                    <a:pt x="1790" y="566"/>
                    <a:pt x="1803" y="575"/>
                  </a:cubicBezTo>
                  <a:cubicBezTo>
                    <a:pt x="1855" y="636"/>
                    <a:pt x="1940" y="681"/>
                    <a:pt x="2027" y="681"/>
                  </a:cubicBezTo>
                  <a:cubicBezTo>
                    <a:pt x="2035" y="681"/>
                    <a:pt x="2043" y="681"/>
                    <a:pt x="2052" y="680"/>
                  </a:cubicBezTo>
                  <a:cubicBezTo>
                    <a:pt x="2511" y="680"/>
                    <a:pt x="2511"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49" name="Google Shape;9949;p97"/>
            <p:cNvSpPr/>
            <p:nvPr/>
          </p:nvSpPr>
          <p:spPr>
            <a:xfrm>
              <a:off x="1480477" y="4550898"/>
              <a:ext cx="34716" cy="17883"/>
            </a:xfrm>
            <a:custGeom>
              <a:rect b="b" l="l" r="r" t="t"/>
              <a:pathLst>
                <a:path extrusionOk="0" h="681" w="1322">
                  <a:moveTo>
                    <a:pt x="125" y="1"/>
                  </a:moveTo>
                  <a:cubicBezTo>
                    <a:pt x="58" y="1"/>
                    <a:pt x="0" y="58"/>
                    <a:pt x="0" y="135"/>
                  </a:cubicBezTo>
                  <a:lnTo>
                    <a:pt x="0" y="680"/>
                  </a:lnTo>
                  <a:lnTo>
                    <a:pt x="1321" y="680"/>
                  </a:lnTo>
                  <a:lnTo>
                    <a:pt x="1321" y="135"/>
                  </a:lnTo>
                  <a:cubicBezTo>
                    <a:pt x="1321" y="58"/>
                    <a:pt x="1264"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0" name="Google Shape;9950;p97"/>
            <p:cNvSpPr/>
            <p:nvPr/>
          </p:nvSpPr>
          <p:spPr>
            <a:xfrm>
              <a:off x="1559047" y="4404893"/>
              <a:ext cx="65703" cy="146032"/>
            </a:xfrm>
            <a:custGeom>
              <a:rect b="b" l="l" r="r" t="t"/>
              <a:pathLst>
                <a:path extrusionOk="0" h="5561" w="2502">
                  <a:moveTo>
                    <a:pt x="358" y="1"/>
                  </a:moveTo>
                  <a:cubicBezTo>
                    <a:pt x="176" y="1"/>
                    <a:pt x="23" y="144"/>
                    <a:pt x="14" y="326"/>
                  </a:cubicBezTo>
                  <a:cubicBezTo>
                    <a:pt x="1" y="539"/>
                    <a:pt x="175" y="683"/>
                    <a:pt x="355" y="683"/>
                  </a:cubicBezTo>
                  <a:cubicBezTo>
                    <a:pt x="441" y="683"/>
                    <a:pt x="529" y="649"/>
                    <a:pt x="597" y="575"/>
                  </a:cubicBezTo>
                  <a:cubicBezTo>
                    <a:pt x="607" y="566"/>
                    <a:pt x="619" y="561"/>
                    <a:pt x="631" y="561"/>
                  </a:cubicBezTo>
                  <a:cubicBezTo>
                    <a:pt x="657" y="561"/>
                    <a:pt x="683" y="581"/>
                    <a:pt x="683" y="613"/>
                  </a:cubicBezTo>
                  <a:lnTo>
                    <a:pt x="683" y="5561"/>
                  </a:lnTo>
                  <a:lnTo>
                    <a:pt x="1707" y="5561"/>
                  </a:lnTo>
                  <a:lnTo>
                    <a:pt x="1707" y="613"/>
                  </a:lnTo>
                  <a:cubicBezTo>
                    <a:pt x="1707" y="581"/>
                    <a:pt x="1734" y="561"/>
                    <a:pt x="1760" y="561"/>
                  </a:cubicBezTo>
                  <a:cubicBezTo>
                    <a:pt x="1772" y="561"/>
                    <a:pt x="1784" y="566"/>
                    <a:pt x="1794" y="575"/>
                  </a:cubicBezTo>
                  <a:cubicBezTo>
                    <a:pt x="1855" y="636"/>
                    <a:pt x="1940" y="681"/>
                    <a:pt x="2027" y="681"/>
                  </a:cubicBezTo>
                  <a:cubicBezTo>
                    <a:pt x="2036" y="681"/>
                    <a:pt x="2044" y="681"/>
                    <a:pt x="2052" y="680"/>
                  </a:cubicBezTo>
                  <a:cubicBezTo>
                    <a:pt x="2502" y="680"/>
                    <a:pt x="2502" y="1"/>
                    <a:pt x="2052" y="1"/>
                  </a:cubicBezTo>
                  <a:close/>
                </a:path>
              </a:pathLst>
            </a:custGeom>
            <a:solidFill>
              <a:srgbClr val="D8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1" name="Google Shape;9951;p97"/>
            <p:cNvSpPr/>
            <p:nvPr/>
          </p:nvSpPr>
          <p:spPr>
            <a:xfrm>
              <a:off x="1572965" y="4550898"/>
              <a:ext cx="34952" cy="17883"/>
            </a:xfrm>
            <a:custGeom>
              <a:rect b="b" l="l" r="r" t="t"/>
              <a:pathLst>
                <a:path extrusionOk="0" h="681" w="1331">
                  <a:moveTo>
                    <a:pt x="134" y="1"/>
                  </a:moveTo>
                  <a:cubicBezTo>
                    <a:pt x="67" y="1"/>
                    <a:pt x="0" y="58"/>
                    <a:pt x="10" y="135"/>
                  </a:cubicBezTo>
                  <a:lnTo>
                    <a:pt x="10" y="680"/>
                  </a:lnTo>
                  <a:lnTo>
                    <a:pt x="1331" y="680"/>
                  </a:lnTo>
                  <a:lnTo>
                    <a:pt x="1331" y="135"/>
                  </a:lnTo>
                  <a:cubicBezTo>
                    <a:pt x="1331" y="58"/>
                    <a:pt x="1273" y="1"/>
                    <a:pt x="1197" y="1"/>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2" name="Google Shape;9952;p97"/>
            <p:cNvSpPr/>
            <p:nvPr/>
          </p:nvSpPr>
          <p:spPr>
            <a:xfrm>
              <a:off x="1369135" y="4564974"/>
              <a:ext cx="254118" cy="21638"/>
            </a:xfrm>
            <a:custGeom>
              <a:rect b="b" l="l" r="r" t="t"/>
              <a:pathLst>
                <a:path extrusionOk="0" h="824" w="9677">
                  <a:moveTo>
                    <a:pt x="326" y="1"/>
                  </a:moveTo>
                  <a:cubicBezTo>
                    <a:pt x="144" y="1"/>
                    <a:pt x="1" y="154"/>
                    <a:pt x="1" y="336"/>
                  </a:cubicBezTo>
                  <a:lnTo>
                    <a:pt x="1" y="824"/>
                  </a:lnTo>
                  <a:lnTo>
                    <a:pt x="9667" y="824"/>
                  </a:lnTo>
                  <a:lnTo>
                    <a:pt x="9667" y="336"/>
                  </a:lnTo>
                  <a:cubicBezTo>
                    <a:pt x="9676" y="154"/>
                    <a:pt x="9523" y="1"/>
                    <a:pt x="9341" y="1"/>
                  </a:cubicBezTo>
                  <a:close/>
                </a:path>
              </a:pathLst>
            </a:custGeom>
            <a:solidFill>
              <a:srgbClr val="E8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3" name="Google Shape;9953;p97"/>
            <p:cNvSpPr/>
            <p:nvPr/>
          </p:nvSpPr>
          <p:spPr>
            <a:xfrm>
              <a:off x="1359603" y="4583330"/>
              <a:ext cx="272946" cy="18382"/>
            </a:xfrm>
            <a:custGeom>
              <a:rect b="b" l="l" r="r" t="t"/>
              <a:pathLst>
                <a:path extrusionOk="0" h="700" w="10394">
                  <a:moveTo>
                    <a:pt x="345" y="0"/>
                  </a:moveTo>
                  <a:cubicBezTo>
                    <a:pt x="153" y="0"/>
                    <a:pt x="0" y="154"/>
                    <a:pt x="0" y="345"/>
                  </a:cubicBezTo>
                  <a:lnTo>
                    <a:pt x="0" y="699"/>
                  </a:lnTo>
                  <a:lnTo>
                    <a:pt x="10393" y="699"/>
                  </a:lnTo>
                  <a:lnTo>
                    <a:pt x="10393" y="345"/>
                  </a:lnTo>
                  <a:cubicBezTo>
                    <a:pt x="10393" y="154"/>
                    <a:pt x="10240" y="0"/>
                    <a:pt x="10059" y="0"/>
                  </a:cubicBezTo>
                  <a:close/>
                </a:path>
              </a:pathLst>
            </a:custGeom>
            <a:solidFill>
              <a:srgbClr val="CED6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4" name="Google Shape;9954;p97"/>
            <p:cNvSpPr/>
            <p:nvPr/>
          </p:nvSpPr>
          <p:spPr>
            <a:xfrm>
              <a:off x="1340249" y="4597142"/>
              <a:ext cx="311890" cy="9086"/>
            </a:xfrm>
            <a:custGeom>
              <a:rect b="b" l="l" r="r" t="t"/>
              <a:pathLst>
                <a:path extrusionOk="0" h="346" w="11877">
                  <a:moveTo>
                    <a:pt x="230" y="1"/>
                  </a:moveTo>
                  <a:cubicBezTo>
                    <a:pt x="0" y="1"/>
                    <a:pt x="0" y="345"/>
                    <a:pt x="230" y="345"/>
                  </a:cubicBezTo>
                  <a:lnTo>
                    <a:pt x="11647" y="345"/>
                  </a:lnTo>
                  <a:cubicBezTo>
                    <a:pt x="11877" y="345"/>
                    <a:pt x="11877" y="1"/>
                    <a:pt x="11647"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55" name="Google Shape;9955;p97"/>
          <p:cNvGrpSpPr/>
          <p:nvPr/>
        </p:nvGrpSpPr>
        <p:grpSpPr>
          <a:xfrm>
            <a:off x="1316415" y="3220224"/>
            <a:ext cx="306874" cy="332268"/>
            <a:chOff x="1330690" y="3377024"/>
            <a:chExt cx="306874" cy="332268"/>
          </a:xfrm>
        </p:grpSpPr>
        <p:sp>
          <p:nvSpPr>
            <p:cNvPr id="9956" name="Google Shape;9956;p97"/>
            <p:cNvSpPr/>
            <p:nvPr/>
          </p:nvSpPr>
          <p:spPr>
            <a:xfrm>
              <a:off x="1403325" y="3377024"/>
              <a:ext cx="234239" cy="332268"/>
            </a:xfrm>
            <a:custGeom>
              <a:rect b="b" l="l" r="r" t="t"/>
              <a:pathLst>
                <a:path extrusionOk="0" h="12653" w="8920">
                  <a:moveTo>
                    <a:pt x="259" y="0"/>
                  </a:moveTo>
                  <a:cubicBezTo>
                    <a:pt x="115" y="0"/>
                    <a:pt x="0" y="105"/>
                    <a:pt x="0" y="249"/>
                  </a:cubicBezTo>
                  <a:lnTo>
                    <a:pt x="0" y="12394"/>
                  </a:lnTo>
                  <a:cubicBezTo>
                    <a:pt x="0" y="12537"/>
                    <a:pt x="115" y="12652"/>
                    <a:pt x="259" y="12652"/>
                  </a:cubicBezTo>
                  <a:lnTo>
                    <a:pt x="8307" y="12652"/>
                  </a:lnTo>
                  <a:cubicBezTo>
                    <a:pt x="8642" y="12652"/>
                    <a:pt x="8920" y="12375"/>
                    <a:pt x="8920" y="12040"/>
                  </a:cubicBezTo>
                  <a:lnTo>
                    <a:pt x="8920" y="603"/>
                  </a:lnTo>
                  <a:cubicBezTo>
                    <a:pt x="8920" y="268"/>
                    <a:pt x="8642" y="0"/>
                    <a:pt x="8307"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7" name="Google Shape;9957;p97"/>
            <p:cNvSpPr/>
            <p:nvPr/>
          </p:nvSpPr>
          <p:spPr>
            <a:xfrm>
              <a:off x="1381713" y="3397375"/>
              <a:ext cx="234003" cy="291539"/>
            </a:xfrm>
            <a:custGeom>
              <a:rect b="b" l="l" r="r" t="t"/>
              <a:pathLst>
                <a:path extrusionOk="0" h="11102" w="8911">
                  <a:moveTo>
                    <a:pt x="0" y="0"/>
                  </a:moveTo>
                  <a:lnTo>
                    <a:pt x="0" y="11102"/>
                  </a:lnTo>
                  <a:lnTo>
                    <a:pt x="8910" y="11102"/>
                  </a:lnTo>
                  <a:lnTo>
                    <a:pt x="891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8" name="Google Shape;9958;p97"/>
            <p:cNvSpPr/>
            <p:nvPr/>
          </p:nvSpPr>
          <p:spPr>
            <a:xfrm>
              <a:off x="1361861" y="3377024"/>
              <a:ext cx="234239" cy="332268"/>
            </a:xfrm>
            <a:custGeom>
              <a:rect b="b" l="l" r="r" t="t"/>
              <a:pathLst>
                <a:path extrusionOk="0" h="12653" w="8920">
                  <a:moveTo>
                    <a:pt x="613" y="0"/>
                  </a:moveTo>
                  <a:cubicBezTo>
                    <a:pt x="268" y="0"/>
                    <a:pt x="0" y="268"/>
                    <a:pt x="0" y="603"/>
                  </a:cubicBezTo>
                  <a:lnTo>
                    <a:pt x="0" y="12040"/>
                  </a:lnTo>
                  <a:cubicBezTo>
                    <a:pt x="0" y="12375"/>
                    <a:pt x="268" y="12652"/>
                    <a:pt x="613" y="12652"/>
                  </a:cubicBezTo>
                  <a:lnTo>
                    <a:pt x="8307" y="12652"/>
                  </a:lnTo>
                  <a:cubicBezTo>
                    <a:pt x="8642" y="12652"/>
                    <a:pt x="8920" y="12375"/>
                    <a:pt x="8920" y="12040"/>
                  </a:cubicBezTo>
                  <a:lnTo>
                    <a:pt x="8920" y="603"/>
                  </a:lnTo>
                  <a:cubicBezTo>
                    <a:pt x="8920" y="268"/>
                    <a:pt x="8642" y="0"/>
                    <a:pt x="830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59" name="Google Shape;9959;p97"/>
            <p:cNvSpPr/>
            <p:nvPr/>
          </p:nvSpPr>
          <p:spPr>
            <a:xfrm>
              <a:off x="1559888" y="3377024"/>
              <a:ext cx="36213" cy="332268"/>
            </a:xfrm>
            <a:custGeom>
              <a:rect b="b" l="l" r="r" t="t"/>
              <a:pathLst>
                <a:path extrusionOk="0" h="12653" w="1379">
                  <a:moveTo>
                    <a:pt x="1" y="0"/>
                  </a:moveTo>
                  <a:cubicBezTo>
                    <a:pt x="336" y="0"/>
                    <a:pt x="613" y="268"/>
                    <a:pt x="613" y="603"/>
                  </a:cubicBezTo>
                  <a:lnTo>
                    <a:pt x="613" y="12040"/>
                  </a:lnTo>
                  <a:cubicBezTo>
                    <a:pt x="613" y="12375"/>
                    <a:pt x="336" y="12652"/>
                    <a:pt x="1" y="12652"/>
                  </a:cubicBezTo>
                  <a:lnTo>
                    <a:pt x="766" y="12652"/>
                  </a:lnTo>
                  <a:cubicBezTo>
                    <a:pt x="1101" y="12652"/>
                    <a:pt x="1379" y="12375"/>
                    <a:pt x="1379" y="12040"/>
                  </a:cubicBezTo>
                  <a:lnTo>
                    <a:pt x="1379" y="603"/>
                  </a:lnTo>
                  <a:cubicBezTo>
                    <a:pt x="1379" y="268"/>
                    <a:pt x="1101" y="0"/>
                    <a:pt x="76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0" name="Google Shape;9960;p97"/>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1" name="Google Shape;9961;p97"/>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2" name="Google Shape;9962;p97"/>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3" name="Google Shape;9963;p97"/>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4" name="Google Shape;9964;p97"/>
            <p:cNvSpPr/>
            <p:nvPr/>
          </p:nvSpPr>
          <p:spPr>
            <a:xfrm>
              <a:off x="1330690" y="3413972"/>
              <a:ext cx="61606" cy="26654"/>
            </a:xfrm>
            <a:custGeom>
              <a:rect b="b" l="l" r="r" t="t"/>
              <a:pathLst>
                <a:path extrusionOk="0" h="1015" w="2346">
                  <a:moveTo>
                    <a:pt x="651" y="0"/>
                  </a:moveTo>
                  <a:cubicBezTo>
                    <a:pt x="1" y="29"/>
                    <a:pt x="1" y="986"/>
                    <a:pt x="651" y="1014"/>
                  </a:cubicBezTo>
                  <a:lnTo>
                    <a:pt x="1694" y="1014"/>
                  </a:lnTo>
                  <a:cubicBezTo>
                    <a:pt x="2345" y="986"/>
                    <a:pt x="234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5" name="Google Shape;9965;p97"/>
            <p:cNvSpPr/>
            <p:nvPr/>
          </p:nvSpPr>
          <p:spPr>
            <a:xfrm>
              <a:off x="1355060" y="3413945"/>
              <a:ext cx="34217" cy="26706"/>
            </a:xfrm>
            <a:custGeom>
              <a:rect b="b" l="l" r="r" t="t"/>
              <a:pathLst>
                <a:path extrusionOk="0" h="1017" w="1303">
                  <a:moveTo>
                    <a:pt x="19" y="1"/>
                  </a:moveTo>
                  <a:cubicBezTo>
                    <a:pt x="13" y="1"/>
                    <a:pt x="7" y="1"/>
                    <a:pt x="1" y="1"/>
                  </a:cubicBezTo>
                  <a:lnTo>
                    <a:pt x="37" y="1"/>
                  </a:lnTo>
                  <a:cubicBezTo>
                    <a:pt x="31" y="1"/>
                    <a:pt x="25" y="1"/>
                    <a:pt x="19" y="1"/>
                  </a:cubicBezTo>
                  <a:close/>
                  <a:moveTo>
                    <a:pt x="1" y="1015"/>
                  </a:moveTo>
                  <a:cubicBezTo>
                    <a:pt x="12" y="1016"/>
                    <a:pt x="24" y="1017"/>
                    <a:pt x="35" y="1017"/>
                  </a:cubicBezTo>
                  <a:cubicBezTo>
                    <a:pt x="47" y="1017"/>
                    <a:pt x="58" y="1016"/>
                    <a:pt x="70" y="1015"/>
                  </a:cubicBezTo>
                  <a:close/>
                  <a:moveTo>
                    <a:pt x="784" y="1"/>
                  </a:moveTo>
                  <a:cubicBezTo>
                    <a:pt x="778" y="1"/>
                    <a:pt x="772" y="1"/>
                    <a:pt x="766" y="1"/>
                  </a:cubicBezTo>
                  <a:lnTo>
                    <a:pt x="37" y="1"/>
                  </a:lnTo>
                  <a:cubicBezTo>
                    <a:pt x="317" y="10"/>
                    <a:pt x="537" y="233"/>
                    <a:pt x="537" y="508"/>
                  </a:cubicBezTo>
                  <a:cubicBezTo>
                    <a:pt x="537" y="782"/>
                    <a:pt x="334" y="998"/>
                    <a:pt x="70" y="1015"/>
                  </a:cubicBezTo>
                  <a:lnTo>
                    <a:pt x="766" y="1015"/>
                  </a:lnTo>
                  <a:cubicBezTo>
                    <a:pt x="778" y="1016"/>
                    <a:pt x="790" y="1017"/>
                    <a:pt x="801" y="1017"/>
                  </a:cubicBezTo>
                  <a:cubicBezTo>
                    <a:pt x="1081" y="1017"/>
                    <a:pt x="1302" y="793"/>
                    <a:pt x="1302" y="508"/>
                  </a:cubicBezTo>
                  <a:cubicBezTo>
                    <a:pt x="1302" y="227"/>
                    <a:pt x="107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6" name="Google Shape;9966;p97"/>
            <p:cNvSpPr/>
            <p:nvPr/>
          </p:nvSpPr>
          <p:spPr>
            <a:xfrm>
              <a:off x="1331189" y="3490861"/>
              <a:ext cx="61343" cy="26917"/>
            </a:xfrm>
            <a:custGeom>
              <a:rect b="b" l="l" r="r" t="t"/>
              <a:pathLst>
                <a:path extrusionOk="0" h="1025" w="2336">
                  <a:moveTo>
                    <a:pt x="642" y="1"/>
                  </a:moveTo>
                  <a:cubicBezTo>
                    <a:pt x="1" y="29"/>
                    <a:pt x="1" y="986"/>
                    <a:pt x="642" y="1025"/>
                  </a:cubicBezTo>
                  <a:lnTo>
                    <a:pt x="1695" y="1025"/>
                  </a:lnTo>
                  <a:cubicBezTo>
                    <a:pt x="2336" y="986"/>
                    <a:pt x="2336" y="29"/>
                    <a:pt x="1695"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7" name="Google Shape;9967;p97"/>
            <p:cNvSpPr/>
            <p:nvPr/>
          </p:nvSpPr>
          <p:spPr>
            <a:xfrm>
              <a:off x="1355585" y="3490861"/>
              <a:ext cx="33954" cy="26706"/>
            </a:xfrm>
            <a:custGeom>
              <a:rect b="b" l="l" r="r" t="t"/>
              <a:pathLst>
                <a:path extrusionOk="0" h="1017" w="1293">
                  <a:moveTo>
                    <a:pt x="17" y="0"/>
                  </a:moveTo>
                  <a:cubicBezTo>
                    <a:pt x="12" y="0"/>
                    <a:pt x="6" y="0"/>
                    <a:pt x="0" y="1"/>
                  </a:cubicBezTo>
                  <a:lnTo>
                    <a:pt x="35" y="1"/>
                  </a:lnTo>
                  <a:cubicBezTo>
                    <a:pt x="29" y="0"/>
                    <a:pt x="23" y="0"/>
                    <a:pt x="17" y="0"/>
                  </a:cubicBezTo>
                  <a:close/>
                  <a:moveTo>
                    <a:pt x="0" y="1015"/>
                  </a:moveTo>
                  <a:cubicBezTo>
                    <a:pt x="11" y="1016"/>
                    <a:pt x="22" y="1016"/>
                    <a:pt x="33" y="1016"/>
                  </a:cubicBezTo>
                  <a:cubicBezTo>
                    <a:pt x="45" y="1016"/>
                    <a:pt x="56" y="1016"/>
                    <a:pt x="67" y="1015"/>
                  </a:cubicBezTo>
                  <a:close/>
                  <a:moveTo>
                    <a:pt x="774" y="0"/>
                  </a:moveTo>
                  <a:cubicBezTo>
                    <a:pt x="768" y="0"/>
                    <a:pt x="762" y="0"/>
                    <a:pt x="756" y="1"/>
                  </a:cubicBezTo>
                  <a:lnTo>
                    <a:pt x="35" y="1"/>
                  </a:lnTo>
                  <a:cubicBezTo>
                    <a:pt x="306" y="10"/>
                    <a:pt x="526" y="232"/>
                    <a:pt x="526" y="508"/>
                  </a:cubicBezTo>
                  <a:cubicBezTo>
                    <a:pt x="526" y="781"/>
                    <a:pt x="323" y="998"/>
                    <a:pt x="67" y="1015"/>
                  </a:cubicBezTo>
                  <a:lnTo>
                    <a:pt x="756" y="1015"/>
                  </a:lnTo>
                  <a:cubicBezTo>
                    <a:pt x="768" y="1016"/>
                    <a:pt x="779" y="1016"/>
                    <a:pt x="791" y="1016"/>
                  </a:cubicBezTo>
                  <a:cubicBezTo>
                    <a:pt x="1071" y="1016"/>
                    <a:pt x="1292" y="793"/>
                    <a:pt x="1292" y="508"/>
                  </a:cubicBezTo>
                  <a:cubicBezTo>
                    <a:pt x="1292" y="226"/>
                    <a:pt x="1062" y="0"/>
                    <a:pt x="77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8" name="Google Shape;9968;p97"/>
            <p:cNvSpPr/>
            <p:nvPr/>
          </p:nvSpPr>
          <p:spPr>
            <a:xfrm>
              <a:off x="1331452" y="3567777"/>
              <a:ext cx="61343" cy="26654"/>
            </a:xfrm>
            <a:custGeom>
              <a:rect b="b" l="l" r="r" t="t"/>
              <a:pathLst>
                <a:path extrusionOk="0" h="1015" w="2336">
                  <a:moveTo>
                    <a:pt x="651" y="0"/>
                  </a:moveTo>
                  <a:cubicBezTo>
                    <a:pt x="0" y="29"/>
                    <a:pt x="0" y="986"/>
                    <a:pt x="651" y="1014"/>
                  </a:cubicBezTo>
                  <a:lnTo>
                    <a:pt x="1694" y="1014"/>
                  </a:lnTo>
                  <a:cubicBezTo>
                    <a:pt x="2335" y="986"/>
                    <a:pt x="2335" y="29"/>
                    <a:pt x="1694"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69" name="Google Shape;9969;p97"/>
            <p:cNvSpPr/>
            <p:nvPr/>
          </p:nvSpPr>
          <p:spPr>
            <a:xfrm>
              <a:off x="1355821" y="3567750"/>
              <a:ext cx="34217" cy="26706"/>
            </a:xfrm>
            <a:custGeom>
              <a:rect b="b" l="l" r="r" t="t"/>
              <a:pathLst>
                <a:path extrusionOk="0" h="1017" w="1303">
                  <a:moveTo>
                    <a:pt x="18" y="1"/>
                  </a:moveTo>
                  <a:cubicBezTo>
                    <a:pt x="12" y="1"/>
                    <a:pt x="6" y="1"/>
                    <a:pt x="1" y="1"/>
                  </a:cubicBezTo>
                  <a:lnTo>
                    <a:pt x="35" y="1"/>
                  </a:lnTo>
                  <a:cubicBezTo>
                    <a:pt x="29" y="1"/>
                    <a:pt x="24" y="1"/>
                    <a:pt x="18" y="1"/>
                  </a:cubicBezTo>
                  <a:close/>
                  <a:moveTo>
                    <a:pt x="1" y="1015"/>
                  </a:moveTo>
                  <a:cubicBezTo>
                    <a:pt x="12" y="1016"/>
                    <a:pt x="23" y="1017"/>
                    <a:pt x="34" y="1017"/>
                  </a:cubicBezTo>
                  <a:cubicBezTo>
                    <a:pt x="45" y="1017"/>
                    <a:pt x="56" y="1016"/>
                    <a:pt x="67" y="1015"/>
                  </a:cubicBezTo>
                  <a:close/>
                  <a:moveTo>
                    <a:pt x="784" y="1"/>
                  </a:moveTo>
                  <a:cubicBezTo>
                    <a:pt x="778" y="1"/>
                    <a:pt x="772" y="1"/>
                    <a:pt x="766" y="1"/>
                  </a:cubicBezTo>
                  <a:lnTo>
                    <a:pt x="35" y="1"/>
                  </a:lnTo>
                  <a:cubicBezTo>
                    <a:pt x="307" y="10"/>
                    <a:pt x="537" y="233"/>
                    <a:pt x="537" y="508"/>
                  </a:cubicBezTo>
                  <a:cubicBezTo>
                    <a:pt x="537" y="782"/>
                    <a:pt x="325" y="998"/>
                    <a:pt x="67" y="1015"/>
                  </a:cubicBezTo>
                  <a:lnTo>
                    <a:pt x="766" y="1015"/>
                  </a:lnTo>
                  <a:cubicBezTo>
                    <a:pt x="777" y="1016"/>
                    <a:pt x="789" y="1017"/>
                    <a:pt x="800" y="1017"/>
                  </a:cubicBezTo>
                  <a:cubicBezTo>
                    <a:pt x="1072" y="1017"/>
                    <a:pt x="1302" y="793"/>
                    <a:pt x="1302" y="508"/>
                  </a:cubicBezTo>
                  <a:cubicBezTo>
                    <a:pt x="1302" y="227"/>
                    <a:pt x="1063" y="1"/>
                    <a:pt x="78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0" name="Google Shape;9970;p97"/>
            <p:cNvSpPr/>
            <p:nvPr/>
          </p:nvSpPr>
          <p:spPr>
            <a:xfrm>
              <a:off x="1331688" y="3644640"/>
              <a:ext cx="58586" cy="26733"/>
            </a:xfrm>
            <a:custGeom>
              <a:rect b="b" l="l" r="r" t="t"/>
              <a:pathLst>
                <a:path extrusionOk="0" h="1018" w="2231">
                  <a:moveTo>
                    <a:pt x="1728" y="0"/>
                  </a:moveTo>
                  <a:cubicBezTo>
                    <a:pt x="1717" y="0"/>
                    <a:pt x="1706" y="1"/>
                    <a:pt x="1695" y="2"/>
                  </a:cubicBezTo>
                  <a:lnTo>
                    <a:pt x="652" y="2"/>
                  </a:lnTo>
                  <a:cubicBezTo>
                    <a:pt x="1" y="30"/>
                    <a:pt x="1" y="987"/>
                    <a:pt x="652" y="1016"/>
                  </a:cubicBezTo>
                  <a:lnTo>
                    <a:pt x="1695" y="1016"/>
                  </a:lnTo>
                  <a:cubicBezTo>
                    <a:pt x="1706" y="1017"/>
                    <a:pt x="1717" y="1017"/>
                    <a:pt x="1728" y="1017"/>
                  </a:cubicBezTo>
                  <a:cubicBezTo>
                    <a:pt x="2009" y="1017"/>
                    <a:pt x="2231" y="785"/>
                    <a:pt x="2231" y="509"/>
                  </a:cubicBezTo>
                  <a:cubicBezTo>
                    <a:pt x="2231" y="232"/>
                    <a:pt x="2009" y="0"/>
                    <a:pt x="1728"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1" name="Google Shape;9971;p97"/>
            <p:cNvSpPr/>
            <p:nvPr/>
          </p:nvSpPr>
          <p:spPr>
            <a:xfrm>
              <a:off x="1356084" y="3644640"/>
              <a:ext cx="34191" cy="26733"/>
            </a:xfrm>
            <a:custGeom>
              <a:rect b="b" l="l" r="r" t="t"/>
              <a:pathLst>
                <a:path extrusionOk="0" h="1018" w="1302">
                  <a:moveTo>
                    <a:pt x="33" y="0"/>
                  </a:moveTo>
                  <a:cubicBezTo>
                    <a:pt x="22" y="0"/>
                    <a:pt x="11" y="1"/>
                    <a:pt x="0" y="2"/>
                  </a:cubicBezTo>
                  <a:lnTo>
                    <a:pt x="66" y="2"/>
                  </a:lnTo>
                  <a:cubicBezTo>
                    <a:pt x="55" y="1"/>
                    <a:pt x="44" y="0"/>
                    <a:pt x="33" y="0"/>
                  </a:cubicBezTo>
                  <a:close/>
                  <a:moveTo>
                    <a:pt x="0" y="1016"/>
                  </a:moveTo>
                  <a:cubicBezTo>
                    <a:pt x="11" y="1017"/>
                    <a:pt x="22" y="1017"/>
                    <a:pt x="33" y="1017"/>
                  </a:cubicBezTo>
                  <a:cubicBezTo>
                    <a:pt x="44" y="1017"/>
                    <a:pt x="55" y="1017"/>
                    <a:pt x="66" y="1016"/>
                  </a:cubicBezTo>
                  <a:close/>
                  <a:moveTo>
                    <a:pt x="799" y="0"/>
                  </a:moveTo>
                  <a:cubicBezTo>
                    <a:pt x="788" y="0"/>
                    <a:pt x="777" y="1"/>
                    <a:pt x="766" y="2"/>
                  </a:cubicBezTo>
                  <a:lnTo>
                    <a:pt x="66" y="2"/>
                  </a:lnTo>
                  <a:cubicBezTo>
                    <a:pt x="332" y="19"/>
                    <a:pt x="536" y="243"/>
                    <a:pt x="536" y="509"/>
                  </a:cubicBezTo>
                  <a:cubicBezTo>
                    <a:pt x="536" y="774"/>
                    <a:pt x="332" y="999"/>
                    <a:pt x="66" y="1016"/>
                  </a:cubicBezTo>
                  <a:lnTo>
                    <a:pt x="766" y="1016"/>
                  </a:lnTo>
                  <a:cubicBezTo>
                    <a:pt x="777" y="1017"/>
                    <a:pt x="788" y="1017"/>
                    <a:pt x="799" y="1017"/>
                  </a:cubicBezTo>
                  <a:cubicBezTo>
                    <a:pt x="1080" y="1017"/>
                    <a:pt x="1302" y="785"/>
                    <a:pt x="1302" y="509"/>
                  </a:cubicBezTo>
                  <a:cubicBezTo>
                    <a:pt x="1302" y="232"/>
                    <a:pt x="1080" y="0"/>
                    <a:pt x="799"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2" name="Google Shape;9972;p97"/>
            <p:cNvSpPr/>
            <p:nvPr/>
          </p:nvSpPr>
          <p:spPr>
            <a:xfrm>
              <a:off x="1419397" y="3626310"/>
              <a:ext cx="133243" cy="9847"/>
            </a:xfrm>
            <a:custGeom>
              <a:rect b="b" l="l" r="r" t="t"/>
              <a:pathLst>
                <a:path extrusionOk="0" h="375" w="5074">
                  <a:moveTo>
                    <a:pt x="240" y="1"/>
                  </a:moveTo>
                  <a:cubicBezTo>
                    <a:pt x="1" y="1"/>
                    <a:pt x="1" y="374"/>
                    <a:pt x="240" y="374"/>
                  </a:cubicBezTo>
                  <a:lnTo>
                    <a:pt x="4824" y="374"/>
                  </a:lnTo>
                  <a:cubicBezTo>
                    <a:pt x="5073" y="374"/>
                    <a:pt x="5073" y="1"/>
                    <a:pt x="482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3" name="Google Shape;9973;p97"/>
            <p:cNvSpPr/>
            <p:nvPr/>
          </p:nvSpPr>
          <p:spPr>
            <a:xfrm>
              <a:off x="1419397" y="3647686"/>
              <a:ext cx="133243" cy="9821"/>
            </a:xfrm>
            <a:custGeom>
              <a:rect b="b" l="l" r="r" t="t"/>
              <a:pathLst>
                <a:path extrusionOk="0" h="374" w="5074">
                  <a:moveTo>
                    <a:pt x="240" y="0"/>
                  </a:moveTo>
                  <a:cubicBezTo>
                    <a:pt x="1" y="0"/>
                    <a:pt x="1" y="374"/>
                    <a:pt x="240" y="374"/>
                  </a:cubicBezTo>
                  <a:lnTo>
                    <a:pt x="4824" y="374"/>
                  </a:lnTo>
                  <a:cubicBezTo>
                    <a:pt x="5073" y="374"/>
                    <a:pt x="5073" y="0"/>
                    <a:pt x="4824"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4" name="Google Shape;9974;p97"/>
            <p:cNvSpPr/>
            <p:nvPr/>
          </p:nvSpPr>
          <p:spPr>
            <a:xfrm>
              <a:off x="1444527" y="3433063"/>
              <a:ext cx="68145" cy="169403"/>
            </a:xfrm>
            <a:custGeom>
              <a:rect b="b" l="l" r="r" t="t"/>
              <a:pathLst>
                <a:path extrusionOk="0" h="6451" w="2595">
                  <a:moveTo>
                    <a:pt x="1819" y="0"/>
                  </a:moveTo>
                  <a:lnTo>
                    <a:pt x="1819" y="10"/>
                  </a:lnTo>
                  <a:cubicBezTo>
                    <a:pt x="1398" y="10"/>
                    <a:pt x="1" y="469"/>
                    <a:pt x="1" y="2824"/>
                  </a:cubicBezTo>
                  <a:lnTo>
                    <a:pt x="1" y="3637"/>
                  </a:lnTo>
                  <a:cubicBezTo>
                    <a:pt x="1" y="5991"/>
                    <a:pt x="1398" y="6451"/>
                    <a:pt x="1819" y="6451"/>
                  </a:cubicBezTo>
                  <a:cubicBezTo>
                    <a:pt x="2039" y="6441"/>
                    <a:pt x="2250" y="6384"/>
                    <a:pt x="2451" y="6298"/>
                  </a:cubicBezTo>
                  <a:cubicBezTo>
                    <a:pt x="2537" y="6259"/>
                    <a:pt x="2594" y="6164"/>
                    <a:pt x="2575" y="6068"/>
                  </a:cubicBezTo>
                  <a:lnTo>
                    <a:pt x="2384" y="4948"/>
                  </a:lnTo>
                  <a:cubicBezTo>
                    <a:pt x="2375" y="4849"/>
                    <a:pt x="2281" y="4775"/>
                    <a:pt x="2174" y="4775"/>
                  </a:cubicBezTo>
                  <a:cubicBezTo>
                    <a:pt x="2167" y="4775"/>
                    <a:pt x="2161" y="4775"/>
                    <a:pt x="2154" y="4776"/>
                  </a:cubicBezTo>
                  <a:lnTo>
                    <a:pt x="1590" y="4853"/>
                  </a:lnTo>
                  <a:cubicBezTo>
                    <a:pt x="996" y="4824"/>
                    <a:pt x="853" y="4068"/>
                    <a:pt x="853" y="3618"/>
                  </a:cubicBezTo>
                  <a:lnTo>
                    <a:pt x="853" y="2843"/>
                  </a:lnTo>
                  <a:cubicBezTo>
                    <a:pt x="853" y="2383"/>
                    <a:pt x="996" y="1637"/>
                    <a:pt x="1590" y="1599"/>
                  </a:cubicBezTo>
                  <a:lnTo>
                    <a:pt x="2154" y="1675"/>
                  </a:lnTo>
                  <a:cubicBezTo>
                    <a:pt x="2166" y="1677"/>
                    <a:pt x="2178" y="1678"/>
                    <a:pt x="2189" y="1678"/>
                  </a:cubicBezTo>
                  <a:cubicBezTo>
                    <a:pt x="2290" y="1678"/>
                    <a:pt x="2375" y="1606"/>
                    <a:pt x="2384" y="1503"/>
                  </a:cubicBezTo>
                  <a:lnTo>
                    <a:pt x="2575" y="393"/>
                  </a:lnTo>
                  <a:cubicBezTo>
                    <a:pt x="2594" y="297"/>
                    <a:pt x="2537" y="201"/>
                    <a:pt x="2451" y="163"/>
                  </a:cubicBezTo>
                  <a:cubicBezTo>
                    <a:pt x="2250" y="77"/>
                    <a:pt x="2039" y="20"/>
                    <a:pt x="1819" y="0"/>
                  </a:cubicBezTo>
                  <a:close/>
                </a:path>
              </a:pathLst>
            </a:custGeom>
            <a:solidFill>
              <a:srgbClr val="DA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9975" name="Google Shape;9975;p97"/>
          <p:cNvGrpSpPr/>
          <p:nvPr/>
        </p:nvGrpSpPr>
        <p:grpSpPr>
          <a:xfrm>
            <a:off x="2636322" y="3224977"/>
            <a:ext cx="341511" cy="324994"/>
            <a:chOff x="2650597" y="3381777"/>
            <a:chExt cx="341511" cy="324994"/>
          </a:xfrm>
        </p:grpSpPr>
        <p:sp>
          <p:nvSpPr>
            <p:cNvPr id="9976" name="Google Shape;9976;p97"/>
            <p:cNvSpPr/>
            <p:nvPr/>
          </p:nvSpPr>
          <p:spPr>
            <a:xfrm>
              <a:off x="2672970" y="3644928"/>
              <a:ext cx="51811" cy="56800"/>
            </a:xfrm>
            <a:custGeom>
              <a:rect b="b" l="l" r="r" t="t"/>
              <a:pathLst>
                <a:path extrusionOk="0" h="2163" w="1973">
                  <a:moveTo>
                    <a:pt x="1" y="0"/>
                  </a:moveTo>
                  <a:lnTo>
                    <a:pt x="1" y="2163"/>
                  </a:lnTo>
                  <a:lnTo>
                    <a:pt x="1972" y="2163"/>
                  </a:lnTo>
                  <a:lnTo>
                    <a:pt x="1972" y="0"/>
                  </a:ln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7" name="Google Shape;9977;p97"/>
            <p:cNvSpPr/>
            <p:nvPr/>
          </p:nvSpPr>
          <p:spPr>
            <a:xfrm>
              <a:off x="2672970" y="3644928"/>
              <a:ext cx="51811" cy="15336"/>
            </a:xfrm>
            <a:custGeom>
              <a:rect b="b" l="l" r="r" t="t"/>
              <a:pathLst>
                <a:path extrusionOk="0" h="584" w="1973">
                  <a:moveTo>
                    <a:pt x="1" y="0"/>
                  </a:moveTo>
                  <a:lnTo>
                    <a:pt x="1" y="584"/>
                  </a:lnTo>
                  <a:lnTo>
                    <a:pt x="1972" y="584"/>
                  </a:lnTo>
                  <a:lnTo>
                    <a:pt x="1972"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8" name="Google Shape;9978;p97"/>
            <p:cNvSpPr/>
            <p:nvPr/>
          </p:nvSpPr>
          <p:spPr>
            <a:xfrm>
              <a:off x="2667955" y="3629330"/>
              <a:ext cx="56564" cy="20640"/>
            </a:xfrm>
            <a:custGeom>
              <a:rect b="b" l="l" r="r" t="t"/>
              <a:pathLst>
                <a:path extrusionOk="0" h="786" w="2154">
                  <a:moveTo>
                    <a:pt x="393" y="1"/>
                  </a:moveTo>
                  <a:cubicBezTo>
                    <a:pt x="172" y="1"/>
                    <a:pt x="0" y="173"/>
                    <a:pt x="0" y="393"/>
                  </a:cubicBezTo>
                  <a:cubicBezTo>
                    <a:pt x="0" y="613"/>
                    <a:pt x="172" y="786"/>
                    <a:pt x="393" y="786"/>
                  </a:cubicBezTo>
                  <a:lnTo>
                    <a:pt x="2153" y="786"/>
                  </a:lnTo>
                  <a:lnTo>
                    <a:pt x="2153" y="1"/>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79" name="Google Shape;9979;p97"/>
            <p:cNvSpPr/>
            <p:nvPr/>
          </p:nvSpPr>
          <p:spPr>
            <a:xfrm>
              <a:off x="2672970" y="3639650"/>
              <a:ext cx="51548" cy="10320"/>
            </a:xfrm>
            <a:custGeom>
              <a:rect b="b" l="l" r="r" t="t"/>
              <a:pathLst>
                <a:path extrusionOk="0" h="393" w="1963">
                  <a:moveTo>
                    <a:pt x="202" y="0"/>
                  </a:moveTo>
                  <a:cubicBezTo>
                    <a:pt x="87" y="0"/>
                    <a:pt x="1" y="86"/>
                    <a:pt x="1" y="201"/>
                  </a:cubicBezTo>
                  <a:cubicBezTo>
                    <a:pt x="1" y="306"/>
                    <a:pt x="87" y="393"/>
                    <a:pt x="202" y="393"/>
                  </a:cubicBezTo>
                  <a:lnTo>
                    <a:pt x="1962" y="393"/>
                  </a:lnTo>
                  <a:lnTo>
                    <a:pt x="1962"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0" name="Google Shape;9980;p97"/>
            <p:cNvSpPr/>
            <p:nvPr/>
          </p:nvSpPr>
          <p:spPr>
            <a:xfrm>
              <a:off x="2719477" y="3469249"/>
              <a:ext cx="41228" cy="232243"/>
            </a:xfrm>
            <a:custGeom>
              <a:rect b="b" l="l" r="r" t="t"/>
              <a:pathLst>
                <a:path extrusionOk="0" h="8844" w="1570">
                  <a:moveTo>
                    <a:pt x="392" y="1"/>
                  </a:moveTo>
                  <a:cubicBezTo>
                    <a:pt x="287" y="1"/>
                    <a:pt x="191" y="87"/>
                    <a:pt x="191" y="201"/>
                  </a:cubicBezTo>
                  <a:lnTo>
                    <a:pt x="0" y="8843"/>
                  </a:lnTo>
                  <a:lnTo>
                    <a:pt x="1570" y="8843"/>
                  </a:lnTo>
                  <a:lnTo>
                    <a:pt x="1378" y="201"/>
                  </a:lnTo>
                  <a:cubicBezTo>
                    <a:pt x="1378" y="87"/>
                    <a:pt x="1292" y="1"/>
                    <a:pt x="1187" y="1"/>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1" name="Google Shape;9981;p97"/>
            <p:cNvSpPr/>
            <p:nvPr/>
          </p:nvSpPr>
          <p:spPr>
            <a:xfrm>
              <a:off x="2781293" y="3526286"/>
              <a:ext cx="31197" cy="82456"/>
            </a:xfrm>
            <a:custGeom>
              <a:rect b="b" l="l" r="r" t="t"/>
              <a:pathLst>
                <a:path extrusionOk="0" h="3140" w="1188">
                  <a:moveTo>
                    <a:pt x="367" y="0"/>
                  </a:moveTo>
                  <a:cubicBezTo>
                    <a:pt x="269" y="0"/>
                    <a:pt x="192" y="83"/>
                    <a:pt x="192" y="183"/>
                  </a:cubicBezTo>
                  <a:lnTo>
                    <a:pt x="0" y="3140"/>
                  </a:lnTo>
                  <a:lnTo>
                    <a:pt x="1187" y="3140"/>
                  </a:lnTo>
                  <a:lnTo>
                    <a:pt x="996" y="183"/>
                  </a:lnTo>
                  <a:cubicBezTo>
                    <a:pt x="996" y="78"/>
                    <a:pt x="910" y="1"/>
                    <a:pt x="804"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2" name="Google Shape;9982;p97"/>
            <p:cNvSpPr/>
            <p:nvPr/>
          </p:nvSpPr>
          <p:spPr>
            <a:xfrm>
              <a:off x="2724230" y="3469249"/>
              <a:ext cx="31696" cy="15598"/>
            </a:xfrm>
            <a:custGeom>
              <a:rect b="b" l="l" r="r" t="t"/>
              <a:pathLst>
                <a:path extrusionOk="0" h="594" w="1207">
                  <a:moveTo>
                    <a:pt x="211" y="1"/>
                  </a:moveTo>
                  <a:cubicBezTo>
                    <a:pt x="97" y="1"/>
                    <a:pt x="10" y="87"/>
                    <a:pt x="10" y="201"/>
                  </a:cubicBezTo>
                  <a:lnTo>
                    <a:pt x="1" y="594"/>
                  </a:lnTo>
                  <a:lnTo>
                    <a:pt x="1207" y="594"/>
                  </a:lnTo>
                  <a:lnTo>
                    <a:pt x="1197" y="201"/>
                  </a:lnTo>
                  <a:cubicBezTo>
                    <a:pt x="1197" y="87"/>
                    <a:pt x="1111" y="1"/>
                    <a:pt x="1006"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3" name="Google Shape;9983;p97"/>
            <p:cNvSpPr/>
            <p:nvPr/>
          </p:nvSpPr>
          <p:spPr>
            <a:xfrm>
              <a:off x="2785573" y="3526286"/>
              <a:ext cx="22636" cy="15362"/>
            </a:xfrm>
            <a:custGeom>
              <a:rect b="b" l="l" r="r" t="t"/>
              <a:pathLst>
                <a:path extrusionOk="0" h="585" w="862">
                  <a:moveTo>
                    <a:pt x="204" y="0"/>
                  </a:moveTo>
                  <a:cubicBezTo>
                    <a:pt x="106" y="0"/>
                    <a:pt x="29" y="83"/>
                    <a:pt x="29" y="183"/>
                  </a:cubicBezTo>
                  <a:lnTo>
                    <a:pt x="0" y="585"/>
                  </a:lnTo>
                  <a:lnTo>
                    <a:pt x="861" y="585"/>
                  </a:lnTo>
                  <a:lnTo>
                    <a:pt x="833" y="183"/>
                  </a:lnTo>
                  <a:cubicBezTo>
                    <a:pt x="833" y="83"/>
                    <a:pt x="755" y="0"/>
                    <a:pt x="657" y="0"/>
                  </a:cubicBezTo>
                  <a:cubicBezTo>
                    <a:pt x="652" y="0"/>
                    <a:pt x="647" y="0"/>
                    <a:pt x="641" y="1"/>
                  </a:cubicBezTo>
                  <a:lnTo>
                    <a:pt x="220" y="1"/>
                  </a:lnTo>
                  <a:cubicBezTo>
                    <a:pt x="215" y="0"/>
                    <a:pt x="209" y="0"/>
                    <a:pt x="20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4" name="Google Shape;9984;p97"/>
            <p:cNvSpPr/>
            <p:nvPr/>
          </p:nvSpPr>
          <p:spPr>
            <a:xfrm>
              <a:off x="2833051" y="3526286"/>
              <a:ext cx="30934" cy="82456"/>
            </a:xfrm>
            <a:custGeom>
              <a:rect b="b" l="l" r="r" t="t"/>
              <a:pathLst>
                <a:path extrusionOk="0" h="3140" w="1178">
                  <a:moveTo>
                    <a:pt x="368" y="0"/>
                  </a:moveTo>
                  <a:cubicBezTo>
                    <a:pt x="270" y="0"/>
                    <a:pt x="192" y="83"/>
                    <a:pt x="183" y="183"/>
                  </a:cubicBezTo>
                  <a:lnTo>
                    <a:pt x="1" y="3140"/>
                  </a:lnTo>
                  <a:lnTo>
                    <a:pt x="1178" y="3140"/>
                  </a:lnTo>
                  <a:lnTo>
                    <a:pt x="996" y="183"/>
                  </a:lnTo>
                  <a:cubicBezTo>
                    <a:pt x="987" y="83"/>
                    <a:pt x="909" y="0"/>
                    <a:pt x="811" y="0"/>
                  </a:cubicBezTo>
                  <a:cubicBezTo>
                    <a:pt x="806" y="0"/>
                    <a:pt x="801" y="0"/>
                    <a:pt x="795" y="1"/>
                  </a:cubicBezTo>
                  <a:lnTo>
                    <a:pt x="384" y="1"/>
                  </a:lnTo>
                  <a:cubicBezTo>
                    <a:pt x="378" y="0"/>
                    <a:pt x="373" y="0"/>
                    <a:pt x="368"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5" name="Google Shape;9985;p97"/>
            <p:cNvSpPr/>
            <p:nvPr/>
          </p:nvSpPr>
          <p:spPr>
            <a:xfrm>
              <a:off x="2837069" y="3526286"/>
              <a:ext cx="22662" cy="15362"/>
            </a:xfrm>
            <a:custGeom>
              <a:rect b="b" l="l" r="r" t="t"/>
              <a:pathLst>
                <a:path extrusionOk="0" h="585" w="863">
                  <a:moveTo>
                    <a:pt x="215" y="0"/>
                  </a:moveTo>
                  <a:cubicBezTo>
                    <a:pt x="117" y="0"/>
                    <a:pt x="39" y="83"/>
                    <a:pt x="30" y="183"/>
                  </a:cubicBezTo>
                  <a:lnTo>
                    <a:pt x="1" y="585"/>
                  </a:lnTo>
                  <a:lnTo>
                    <a:pt x="862" y="585"/>
                  </a:lnTo>
                  <a:lnTo>
                    <a:pt x="843" y="183"/>
                  </a:lnTo>
                  <a:cubicBezTo>
                    <a:pt x="834" y="83"/>
                    <a:pt x="756" y="0"/>
                    <a:pt x="658" y="0"/>
                  </a:cubicBezTo>
                  <a:cubicBezTo>
                    <a:pt x="653" y="0"/>
                    <a:pt x="648" y="0"/>
                    <a:pt x="642" y="1"/>
                  </a:cubicBezTo>
                  <a:lnTo>
                    <a:pt x="231" y="1"/>
                  </a:lnTo>
                  <a:cubicBezTo>
                    <a:pt x="225" y="0"/>
                    <a:pt x="220" y="0"/>
                    <a:pt x="21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6" name="Google Shape;9986;p97"/>
            <p:cNvSpPr/>
            <p:nvPr/>
          </p:nvSpPr>
          <p:spPr>
            <a:xfrm>
              <a:off x="2884836" y="3526286"/>
              <a:ext cx="30934" cy="82456"/>
            </a:xfrm>
            <a:custGeom>
              <a:rect b="b" l="l" r="r" t="t"/>
              <a:pathLst>
                <a:path extrusionOk="0" h="3140" w="1178">
                  <a:moveTo>
                    <a:pt x="367" y="0"/>
                  </a:moveTo>
                  <a:cubicBezTo>
                    <a:pt x="269" y="0"/>
                    <a:pt x="191" y="83"/>
                    <a:pt x="182" y="183"/>
                  </a:cubicBezTo>
                  <a:lnTo>
                    <a:pt x="0" y="3140"/>
                  </a:lnTo>
                  <a:lnTo>
                    <a:pt x="1177" y="3140"/>
                  </a:lnTo>
                  <a:lnTo>
                    <a:pt x="996" y="183"/>
                  </a:lnTo>
                  <a:cubicBezTo>
                    <a:pt x="987" y="83"/>
                    <a:pt x="908" y="0"/>
                    <a:pt x="811" y="0"/>
                  </a:cubicBezTo>
                  <a:cubicBezTo>
                    <a:pt x="805" y="0"/>
                    <a:pt x="800" y="0"/>
                    <a:pt x="795" y="1"/>
                  </a:cubicBezTo>
                  <a:lnTo>
                    <a:pt x="383" y="1"/>
                  </a:lnTo>
                  <a:cubicBezTo>
                    <a:pt x="378" y="0"/>
                    <a:pt x="372" y="0"/>
                    <a:pt x="367" y="0"/>
                  </a:cubicBez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7" name="Google Shape;9987;p97"/>
            <p:cNvSpPr/>
            <p:nvPr/>
          </p:nvSpPr>
          <p:spPr>
            <a:xfrm>
              <a:off x="2888854" y="3526286"/>
              <a:ext cx="22636" cy="15362"/>
            </a:xfrm>
            <a:custGeom>
              <a:rect b="b" l="l" r="r" t="t"/>
              <a:pathLst>
                <a:path extrusionOk="0" h="585" w="862">
                  <a:moveTo>
                    <a:pt x="214" y="0"/>
                  </a:moveTo>
                  <a:cubicBezTo>
                    <a:pt x="116" y="0"/>
                    <a:pt x="38" y="83"/>
                    <a:pt x="29" y="183"/>
                  </a:cubicBezTo>
                  <a:lnTo>
                    <a:pt x="0" y="585"/>
                  </a:lnTo>
                  <a:lnTo>
                    <a:pt x="862" y="585"/>
                  </a:lnTo>
                  <a:lnTo>
                    <a:pt x="843" y="183"/>
                  </a:lnTo>
                  <a:cubicBezTo>
                    <a:pt x="834" y="83"/>
                    <a:pt x="755" y="0"/>
                    <a:pt x="658" y="0"/>
                  </a:cubicBezTo>
                  <a:cubicBezTo>
                    <a:pt x="652" y="0"/>
                    <a:pt x="647" y="0"/>
                    <a:pt x="642" y="1"/>
                  </a:cubicBezTo>
                  <a:lnTo>
                    <a:pt x="230" y="1"/>
                  </a:lnTo>
                  <a:cubicBezTo>
                    <a:pt x="225" y="0"/>
                    <a:pt x="219" y="0"/>
                    <a:pt x="21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8" name="Google Shape;9988;p97"/>
            <p:cNvSpPr/>
            <p:nvPr/>
          </p:nvSpPr>
          <p:spPr>
            <a:xfrm>
              <a:off x="2740065" y="3624052"/>
              <a:ext cx="216908" cy="77441"/>
            </a:xfrm>
            <a:custGeom>
              <a:rect b="b" l="l" r="r" t="t"/>
              <a:pathLst>
                <a:path extrusionOk="0" h="2949" w="8260">
                  <a:moveTo>
                    <a:pt x="1" y="1"/>
                  </a:moveTo>
                  <a:lnTo>
                    <a:pt x="1" y="2948"/>
                  </a:lnTo>
                  <a:lnTo>
                    <a:pt x="8260" y="2948"/>
                  </a:lnTo>
                  <a:lnTo>
                    <a:pt x="8260"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89" name="Google Shape;9989;p97"/>
            <p:cNvSpPr/>
            <p:nvPr/>
          </p:nvSpPr>
          <p:spPr>
            <a:xfrm>
              <a:off x="2740065" y="3624052"/>
              <a:ext cx="216908" cy="15625"/>
            </a:xfrm>
            <a:custGeom>
              <a:rect b="b" l="l" r="r" t="t"/>
              <a:pathLst>
                <a:path extrusionOk="0" h="595" w="8260">
                  <a:moveTo>
                    <a:pt x="1" y="1"/>
                  </a:moveTo>
                  <a:lnTo>
                    <a:pt x="1" y="594"/>
                  </a:lnTo>
                  <a:lnTo>
                    <a:pt x="8260" y="594"/>
                  </a:lnTo>
                  <a:lnTo>
                    <a:pt x="8260" y="1"/>
                  </a:lnTo>
                  <a:close/>
                </a:path>
              </a:pathLst>
            </a:custGeom>
            <a:solidFill>
              <a:srgbClr val="9EB2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0" name="Google Shape;9990;p97"/>
            <p:cNvSpPr/>
            <p:nvPr/>
          </p:nvSpPr>
          <p:spPr>
            <a:xfrm>
              <a:off x="2770973" y="3644850"/>
              <a:ext cx="10583" cy="20693"/>
            </a:xfrm>
            <a:custGeom>
              <a:rect b="b" l="l" r="r" t="t"/>
              <a:pathLst>
                <a:path extrusionOk="0" h="788" w="403">
                  <a:moveTo>
                    <a:pt x="197" y="1"/>
                  </a:moveTo>
                  <a:cubicBezTo>
                    <a:pt x="99" y="1"/>
                    <a:pt x="1" y="65"/>
                    <a:pt x="1" y="195"/>
                  </a:cubicBezTo>
                  <a:lnTo>
                    <a:pt x="1" y="587"/>
                  </a:lnTo>
                  <a:cubicBezTo>
                    <a:pt x="1" y="702"/>
                    <a:pt x="97" y="788"/>
                    <a:pt x="202" y="788"/>
                  </a:cubicBezTo>
                  <a:cubicBezTo>
                    <a:pt x="307" y="788"/>
                    <a:pt x="40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1" name="Google Shape;9991;p97"/>
            <p:cNvSpPr/>
            <p:nvPr/>
          </p:nvSpPr>
          <p:spPr>
            <a:xfrm>
              <a:off x="2791849" y="3644850"/>
              <a:ext cx="10320" cy="20693"/>
            </a:xfrm>
            <a:custGeom>
              <a:rect b="b" l="l" r="r" t="t"/>
              <a:pathLst>
                <a:path extrusionOk="0" h="788" w="393">
                  <a:moveTo>
                    <a:pt x="196" y="1"/>
                  </a:moveTo>
                  <a:cubicBezTo>
                    <a:pt x="98" y="1"/>
                    <a:pt x="0" y="65"/>
                    <a:pt x="0" y="195"/>
                  </a:cubicBezTo>
                  <a:lnTo>
                    <a:pt x="0" y="587"/>
                  </a:lnTo>
                  <a:cubicBezTo>
                    <a:pt x="0" y="702"/>
                    <a:pt x="86" y="788"/>
                    <a:pt x="192" y="788"/>
                  </a:cubicBezTo>
                  <a:cubicBezTo>
                    <a:pt x="297" y="788"/>
                    <a:pt x="393" y="702"/>
                    <a:pt x="393" y="587"/>
                  </a:cubicBezTo>
                  <a:lnTo>
                    <a:pt x="393" y="195"/>
                  </a:lnTo>
                  <a:cubicBezTo>
                    <a:pt x="393" y="65"/>
                    <a:pt x="295"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2" name="Google Shape;9992;p97"/>
            <p:cNvSpPr/>
            <p:nvPr/>
          </p:nvSpPr>
          <p:spPr>
            <a:xfrm>
              <a:off x="2812463" y="3644850"/>
              <a:ext cx="10320" cy="20693"/>
            </a:xfrm>
            <a:custGeom>
              <a:rect b="b" l="l" r="r" t="t"/>
              <a:pathLst>
                <a:path extrusionOk="0" h="788" w="393">
                  <a:moveTo>
                    <a:pt x="196" y="1"/>
                  </a:moveTo>
                  <a:cubicBezTo>
                    <a:pt x="98" y="1"/>
                    <a:pt x="0" y="65"/>
                    <a:pt x="0" y="195"/>
                  </a:cubicBezTo>
                  <a:lnTo>
                    <a:pt x="0" y="587"/>
                  </a:lnTo>
                  <a:cubicBezTo>
                    <a:pt x="0" y="702"/>
                    <a:pt x="86" y="788"/>
                    <a:pt x="19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3" name="Google Shape;9993;p97"/>
            <p:cNvSpPr/>
            <p:nvPr/>
          </p:nvSpPr>
          <p:spPr>
            <a:xfrm>
              <a:off x="2833051" y="3644850"/>
              <a:ext cx="10346" cy="20693"/>
            </a:xfrm>
            <a:custGeom>
              <a:rect b="b" l="l" r="r" t="t"/>
              <a:pathLst>
                <a:path extrusionOk="0" h="788" w="394">
                  <a:moveTo>
                    <a:pt x="197" y="1"/>
                  </a:moveTo>
                  <a:cubicBezTo>
                    <a:pt x="99" y="1"/>
                    <a:pt x="1" y="65"/>
                    <a:pt x="1" y="195"/>
                  </a:cubicBezTo>
                  <a:lnTo>
                    <a:pt x="1" y="587"/>
                  </a:lnTo>
                  <a:cubicBezTo>
                    <a:pt x="1" y="702"/>
                    <a:pt x="87" y="788"/>
                    <a:pt x="20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4" name="Google Shape;9994;p97"/>
            <p:cNvSpPr/>
            <p:nvPr/>
          </p:nvSpPr>
          <p:spPr>
            <a:xfrm>
              <a:off x="2853665" y="3644850"/>
              <a:ext cx="10320" cy="20693"/>
            </a:xfrm>
            <a:custGeom>
              <a:rect b="b" l="l" r="r" t="t"/>
              <a:pathLst>
                <a:path extrusionOk="0" h="788" w="393">
                  <a:moveTo>
                    <a:pt x="197" y="1"/>
                  </a:moveTo>
                  <a:cubicBezTo>
                    <a:pt x="99" y="1"/>
                    <a:pt x="1" y="65"/>
                    <a:pt x="1" y="195"/>
                  </a:cubicBezTo>
                  <a:lnTo>
                    <a:pt x="1" y="587"/>
                  </a:lnTo>
                  <a:cubicBezTo>
                    <a:pt x="1" y="702"/>
                    <a:pt x="87" y="788"/>
                    <a:pt x="192"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5" name="Google Shape;9995;p97"/>
            <p:cNvSpPr/>
            <p:nvPr/>
          </p:nvSpPr>
          <p:spPr>
            <a:xfrm>
              <a:off x="2874279" y="3644850"/>
              <a:ext cx="10320" cy="20693"/>
            </a:xfrm>
            <a:custGeom>
              <a:rect b="b" l="l" r="r" t="t"/>
              <a:pathLst>
                <a:path extrusionOk="0" h="788" w="393">
                  <a:moveTo>
                    <a:pt x="197" y="1"/>
                  </a:moveTo>
                  <a:cubicBezTo>
                    <a:pt x="98" y="1"/>
                    <a:pt x="0" y="65"/>
                    <a:pt x="0" y="195"/>
                  </a:cubicBezTo>
                  <a:lnTo>
                    <a:pt x="0" y="587"/>
                  </a:lnTo>
                  <a:cubicBezTo>
                    <a:pt x="0" y="702"/>
                    <a:pt x="86" y="788"/>
                    <a:pt x="201" y="788"/>
                  </a:cubicBezTo>
                  <a:cubicBezTo>
                    <a:pt x="307" y="788"/>
                    <a:pt x="393" y="702"/>
                    <a:pt x="393" y="587"/>
                  </a:cubicBezTo>
                  <a:lnTo>
                    <a:pt x="393" y="195"/>
                  </a:lnTo>
                  <a:cubicBezTo>
                    <a:pt x="393" y="65"/>
                    <a:pt x="295" y="1"/>
                    <a:pt x="197"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6" name="Google Shape;9996;p97"/>
            <p:cNvSpPr/>
            <p:nvPr/>
          </p:nvSpPr>
          <p:spPr>
            <a:xfrm>
              <a:off x="2894893" y="3644850"/>
              <a:ext cx="10320" cy="20693"/>
            </a:xfrm>
            <a:custGeom>
              <a:rect b="b" l="l" r="r" t="t"/>
              <a:pathLst>
                <a:path extrusionOk="0" h="788" w="393">
                  <a:moveTo>
                    <a:pt x="196" y="1"/>
                  </a:moveTo>
                  <a:cubicBezTo>
                    <a:pt x="98" y="1"/>
                    <a:pt x="0" y="65"/>
                    <a:pt x="0" y="195"/>
                  </a:cubicBezTo>
                  <a:lnTo>
                    <a:pt x="0" y="587"/>
                  </a:lnTo>
                  <a:cubicBezTo>
                    <a:pt x="0" y="702"/>
                    <a:pt x="86" y="788"/>
                    <a:pt x="201" y="788"/>
                  </a:cubicBezTo>
                  <a:cubicBezTo>
                    <a:pt x="306" y="788"/>
                    <a:pt x="392" y="702"/>
                    <a:pt x="392" y="587"/>
                  </a:cubicBezTo>
                  <a:lnTo>
                    <a:pt x="392" y="195"/>
                  </a:lnTo>
                  <a:cubicBezTo>
                    <a:pt x="392" y="65"/>
                    <a:pt x="294" y="1"/>
                    <a:pt x="196"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7" name="Google Shape;9997;p97"/>
            <p:cNvSpPr/>
            <p:nvPr/>
          </p:nvSpPr>
          <p:spPr>
            <a:xfrm>
              <a:off x="2915481" y="3644850"/>
              <a:ext cx="10583" cy="20693"/>
            </a:xfrm>
            <a:custGeom>
              <a:rect b="b" l="l" r="r" t="t"/>
              <a:pathLst>
                <a:path extrusionOk="0" h="788" w="403">
                  <a:moveTo>
                    <a:pt x="202" y="1"/>
                  </a:moveTo>
                  <a:cubicBezTo>
                    <a:pt x="101" y="1"/>
                    <a:pt x="1" y="65"/>
                    <a:pt x="1" y="195"/>
                  </a:cubicBezTo>
                  <a:lnTo>
                    <a:pt x="1" y="587"/>
                  </a:lnTo>
                  <a:cubicBezTo>
                    <a:pt x="1" y="702"/>
                    <a:pt x="97" y="788"/>
                    <a:pt x="202" y="788"/>
                  </a:cubicBezTo>
                  <a:cubicBezTo>
                    <a:pt x="307" y="788"/>
                    <a:pt x="403" y="702"/>
                    <a:pt x="403" y="587"/>
                  </a:cubicBezTo>
                  <a:lnTo>
                    <a:pt x="403" y="195"/>
                  </a:lnTo>
                  <a:cubicBezTo>
                    <a:pt x="403" y="65"/>
                    <a:pt x="302" y="1"/>
                    <a:pt x="202"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8" name="Google Shape;9998;p97"/>
            <p:cNvSpPr/>
            <p:nvPr/>
          </p:nvSpPr>
          <p:spPr>
            <a:xfrm>
              <a:off x="2650597" y="3696451"/>
              <a:ext cx="333791" cy="10320"/>
            </a:xfrm>
            <a:custGeom>
              <a:rect b="b" l="l" r="r" t="t"/>
              <a:pathLst>
                <a:path extrusionOk="0" h="393" w="12711">
                  <a:moveTo>
                    <a:pt x="269" y="0"/>
                  </a:moveTo>
                  <a:cubicBezTo>
                    <a:pt x="1" y="0"/>
                    <a:pt x="1" y="392"/>
                    <a:pt x="269" y="392"/>
                  </a:cubicBezTo>
                  <a:lnTo>
                    <a:pt x="12452" y="392"/>
                  </a:lnTo>
                  <a:cubicBezTo>
                    <a:pt x="12710" y="392"/>
                    <a:pt x="12710" y="0"/>
                    <a:pt x="1245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99" name="Google Shape;9999;p97"/>
            <p:cNvSpPr/>
            <p:nvPr/>
          </p:nvSpPr>
          <p:spPr>
            <a:xfrm>
              <a:off x="2735049" y="3608742"/>
              <a:ext cx="226965" cy="20614"/>
            </a:xfrm>
            <a:custGeom>
              <a:rect b="b" l="l" r="r" t="t"/>
              <a:pathLst>
                <a:path extrusionOk="0" h="785" w="8643">
                  <a:moveTo>
                    <a:pt x="393" y="0"/>
                  </a:moveTo>
                  <a:cubicBezTo>
                    <a:pt x="173" y="0"/>
                    <a:pt x="0" y="172"/>
                    <a:pt x="0" y="392"/>
                  </a:cubicBezTo>
                  <a:cubicBezTo>
                    <a:pt x="0" y="612"/>
                    <a:pt x="173" y="785"/>
                    <a:pt x="393" y="785"/>
                  </a:cubicBezTo>
                  <a:lnTo>
                    <a:pt x="8250" y="785"/>
                  </a:lnTo>
                  <a:cubicBezTo>
                    <a:pt x="8470" y="785"/>
                    <a:pt x="8642" y="612"/>
                    <a:pt x="8642" y="392"/>
                  </a:cubicBezTo>
                  <a:cubicBezTo>
                    <a:pt x="8642" y="172"/>
                    <a:pt x="8470" y="0"/>
                    <a:pt x="8250" y="0"/>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0" name="Google Shape;10000;p97"/>
            <p:cNvSpPr/>
            <p:nvPr/>
          </p:nvSpPr>
          <p:spPr>
            <a:xfrm>
              <a:off x="2740065" y="3619036"/>
              <a:ext cx="216908" cy="10320"/>
            </a:xfrm>
            <a:custGeom>
              <a:rect b="b" l="l" r="r" t="t"/>
              <a:pathLst>
                <a:path extrusionOk="0" h="393" w="8260">
                  <a:moveTo>
                    <a:pt x="202" y="0"/>
                  </a:moveTo>
                  <a:cubicBezTo>
                    <a:pt x="87" y="0"/>
                    <a:pt x="1" y="87"/>
                    <a:pt x="1" y="201"/>
                  </a:cubicBezTo>
                  <a:cubicBezTo>
                    <a:pt x="1" y="307"/>
                    <a:pt x="87" y="393"/>
                    <a:pt x="202" y="393"/>
                  </a:cubicBezTo>
                  <a:lnTo>
                    <a:pt x="8059" y="393"/>
                  </a:lnTo>
                  <a:cubicBezTo>
                    <a:pt x="8164" y="393"/>
                    <a:pt x="8260" y="307"/>
                    <a:pt x="8260" y="201"/>
                  </a:cubicBezTo>
                  <a:cubicBezTo>
                    <a:pt x="8260" y="87"/>
                    <a:pt x="8164" y="0"/>
                    <a:pt x="805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1" name="Google Shape;10001;p97"/>
            <p:cNvSpPr/>
            <p:nvPr/>
          </p:nvSpPr>
          <p:spPr>
            <a:xfrm>
              <a:off x="2770973" y="3644928"/>
              <a:ext cx="10583" cy="10320"/>
            </a:xfrm>
            <a:custGeom>
              <a:rect b="b" l="l" r="r" t="t"/>
              <a:pathLst>
                <a:path extrusionOk="0" h="393" w="403">
                  <a:moveTo>
                    <a:pt x="202" y="0"/>
                  </a:moveTo>
                  <a:cubicBezTo>
                    <a:pt x="97" y="0"/>
                    <a:pt x="1" y="86"/>
                    <a:pt x="1" y="192"/>
                  </a:cubicBezTo>
                  <a:lnTo>
                    <a:pt x="1" y="392"/>
                  </a:lnTo>
                  <a:lnTo>
                    <a:pt x="393" y="392"/>
                  </a:lnTo>
                  <a:lnTo>
                    <a:pt x="39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2" name="Google Shape;10002;p97"/>
            <p:cNvSpPr/>
            <p:nvPr/>
          </p:nvSpPr>
          <p:spPr>
            <a:xfrm>
              <a:off x="2791849" y="3644928"/>
              <a:ext cx="10320" cy="10320"/>
            </a:xfrm>
            <a:custGeom>
              <a:rect b="b" l="l" r="r" t="t"/>
              <a:pathLst>
                <a:path extrusionOk="0" h="393" w="393">
                  <a:moveTo>
                    <a:pt x="192" y="0"/>
                  </a:moveTo>
                  <a:cubicBezTo>
                    <a:pt x="86" y="0"/>
                    <a:pt x="0" y="86"/>
                    <a:pt x="0" y="192"/>
                  </a:cubicBezTo>
                  <a:lnTo>
                    <a:pt x="0" y="392"/>
                  </a:lnTo>
                  <a:lnTo>
                    <a:pt x="393" y="392"/>
                  </a:lnTo>
                  <a:lnTo>
                    <a:pt x="393" y="192"/>
                  </a:lnTo>
                  <a:cubicBezTo>
                    <a:pt x="393" y="86"/>
                    <a:pt x="29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3" name="Google Shape;10003;p97"/>
            <p:cNvSpPr/>
            <p:nvPr/>
          </p:nvSpPr>
          <p:spPr>
            <a:xfrm>
              <a:off x="2812463" y="3644928"/>
              <a:ext cx="10320" cy="10320"/>
            </a:xfrm>
            <a:custGeom>
              <a:rect b="b" l="l" r="r" t="t"/>
              <a:pathLst>
                <a:path extrusionOk="0" h="393" w="393">
                  <a:moveTo>
                    <a:pt x="191" y="0"/>
                  </a:moveTo>
                  <a:cubicBezTo>
                    <a:pt x="86" y="0"/>
                    <a:pt x="0" y="86"/>
                    <a:pt x="0" y="192"/>
                  </a:cubicBezTo>
                  <a:lnTo>
                    <a:pt x="0" y="392"/>
                  </a:lnTo>
                  <a:lnTo>
                    <a:pt x="392" y="392"/>
                  </a:lnTo>
                  <a:lnTo>
                    <a:pt x="392" y="192"/>
                  </a:lnTo>
                  <a:cubicBezTo>
                    <a:pt x="392" y="86"/>
                    <a:pt x="306" y="0"/>
                    <a:pt x="1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4" name="Google Shape;10004;p97"/>
            <p:cNvSpPr/>
            <p:nvPr/>
          </p:nvSpPr>
          <p:spPr>
            <a:xfrm>
              <a:off x="2833051" y="3644928"/>
              <a:ext cx="10346" cy="10320"/>
            </a:xfrm>
            <a:custGeom>
              <a:rect b="b" l="l" r="r" t="t"/>
              <a:pathLst>
                <a:path extrusionOk="0" h="393" w="394">
                  <a:moveTo>
                    <a:pt x="202" y="0"/>
                  </a:moveTo>
                  <a:cubicBezTo>
                    <a:pt x="87" y="0"/>
                    <a:pt x="1" y="86"/>
                    <a:pt x="1" y="192"/>
                  </a:cubicBezTo>
                  <a:lnTo>
                    <a:pt x="1" y="392"/>
                  </a:lnTo>
                  <a:lnTo>
                    <a:pt x="393" y="392"/>
                  </a:lnTo>
                  <a:lnTo>
                    <a:pt x="393" y="192"/>
                  </a:lnTo>
                  <a:cubicBezTo>
                    <a:pt x="39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5" name="Google Shape;10005;p97"/>
            <p:cNvSpPr/>
            <p:nvPr/>
          </p:nvSpPr>
          <p:spPr>
            <a:xfrm>
              <a:off x="2853665" y="3644928"/>
              <a:ext cx="10320" cy="10320"/>
            </a:xfrm>
            <a:custGeom>
              <a:rect b="b" l="l" r="r" t="t"/>
              <a:pathLst>
                <a:path extrusionOk="0" h="393" w="393">
                  <a:moveTo>
                    <a:pt x="192" y="0"/>
                  </a:moveTo>
                  <a:cubicBezTo>
                    <a:pt x="87" y="0"/>
                    <a:pt x="1" y="86"/>
                    <a:pt x="1" y="192"/>
                  </a:cubicBezTo>
                  <a:lnTo>
                    <a:pt x="1" y="392"/>
                  </a:lnTo>
                  <a:lnTo>
                    <a:pt x="393" y="392"/>
                  </a:lnTo>
                  <a:lnTo>
                    <a:pt x="393" y="192"/>
                  </a:lnTo>
                  <a:cubicBezTo>
                    <a:pt x="393" y="86"/>
                    <a:pt x="307" y="0"/>
                    <a:pt x="19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6" name="Google Shape;10006;p97"/>
            <p:cNvSpPr/>
            <p:nvPr/>
          </p:nvSpPr>
          <p:spPr>
            <a:xfrm>
              <a:off x="2874279" y="3644928"/>
              <a:ext cx="10320" cy="10320"/>
            </a:xfrm>
            <a:custGeom>
              <a:rect b="b" l="l" r="r" t="t"/>
              <a:pathLst>
                <a:path extrusionOk="0" h="393" w="393">
                  <a:moveTo>
                    <a:pt x="201" y="0"/>
                  </a:moveTo>
                  <a:cubicBezTo>
                    <a:pt x="86" y="0"/>
                    <a:pt x="0" y="86"/>
                    <a:pt x="0" y="192"/>
                  </a:cubicBezTo>
                  <a:lnTo>
                    <a:pt x="0" y="392"/>
                  </a:lnTo>
                  <a:lnTo>
                    <a:pt x="393" y="392"/>
                  </a:lnTo>
                  <a:lnTo>
                    <a:pt x="393" y="192"/>
                  </a:lnTo>
                  <a:cubicBezTo>
                    <a:pt x="393" y="86"/>
                    <a:pt x="307"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7" name="Google Shape;10007;p97"/>
            <p:cNvSpPr/>
            <p:nvPr/>
          </p:nvSpPr>
          <p:spPr>
            <a:xfrm>
              <a:off x="2894893" y="3644928"/>
              <a:ext cx="10320" cy="10320"/>
            </a:xfrm>
            <a:custGeom>
              <a:rect b="b" l="l" r="r" t="t"/>
              <a:pathLst>
                <a:path extrusionOk="0" h="393" w="393">
                  <a:moveTo>
                    <a:pt x="201" y="0"/>
                  </a:moveTo>
                  <a:cubicBezTo>
                    <a:pt x="86" y="0"/>
                    <a:pt x="0" y="86"/>
                    <a:pt x="0" y="192"/>
                  </a:cubicBezTo>
                  <a:lnTo>
                    <a:pt x="0" y="392"/>
                  </a:lnTo>
                  <a:lnTo>
                    <a:pt x="392" y="392"/>
                  </a:lnTo>
                  <a:lnTo>
                    <a:pt x="392" y="192"/>
                  </a:lnTo>
                  <a:cubicBezTo>
                    <a:pt x="392" y="86"/>
                    <a:pt x="306" y="0"/>
                    <a:pt x="20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8" name="Google Shape;10008;p97"/>
            <p:cNvSpPr/>
            <p:nvPr/>
          </p:nvSpPr>
          <p:spPr>
            <a:xfrm>
              <a:off x="2915481" y="3644928"/>
              <a:ext cx="10583" cy="10320"/>
            </a:xfrm>
            <a:custGeom>
              <a:rect b="b" l="l" r="r" t="t"/>
              <a:pathLst>
                <a:path extrusionOk="0" h="393" w="403">
                  <a:moveTo>
                    <a:pt x="202" y="0"/>
                  </a:moveTo>
                  <a:cubicBezTo>
                    <a:pt x="97" y="0"/>
                    <a:pt x="1" y="86"/>
                    <a:pt x="1" y="192"/>
                  </a:cubicBezTo>
                  <a:lnTo>
                    <a:pt x="1" y="392"/>
                  </a:lnTo>
                  <a:lnTo>
                    <a:pt x="403" y="392"/>
                  </a:lnTo>
                  <a:lnTo>
                    <a:pt x="403" y="192"/>
                  </a:lnTo>
                  <a:cubicBezTo>
                    <a:pt x="403" y="86"/>
                    <a:pt x="307" y="0"/>
                    <a:pt x="202"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09" name="Google Shape;10009;p97"/>
            <p:cNvSpPr/>
            <p:nvPr/>
          </p:nvSpPr>
          <p:spPr>
            <a:xfrm>
              <a:off x="2732081" y="3381777"/>
              <a:ext cx="260027" cy="113391"/>
            </a:xfrm>
            <a:custGeom>
              <a:rect b="b" l="l" r="r" t="t"/>
              <a:pathLst>
                <a:path extrusionOk="0" h="4318" w="9902">
                  <a:moveTo>
                    <a:pt x="7150" y="1"/>
                  </a:moveTo>
                  <a:cubicBezTo>
                    <a:pt x="6599" y="1"/>
                    <a:pt x="6077" y="220"/>
                    <a:pt x="5683" y="604"/>
                  </a:cubicBezTo>
                  <a:cubicBezTo>
                    <a:pt x="5383" y="330"/>
                    <a:pt x="5004" y="195"/>
                    <a:pt x="4627" y="195"/>
                  </a:cubicBezTo>
                  <a:cubicBezTo>
                    <a:pt x="4189" y="195"/>
                    <a:pt x="3753" y="378"/>
                    <a:pt x="3444" y="738"/>
                  </a:cubicBezTo>
                  <a:cubicBezTo>
                    <a:pt x="3260" y="633"/>
                    <a:pt x="3062" y="584"/>
                    <a:pt x="2868" y="584"/>
                  </a:cubicBezTo>
                  <a:cubicBezTo>
                    <a:pt x="2356" y="584"/>
                    <a:pt x="1870" y="924"/>
                    <a:pt x="1731" y="1465"/>
                  </a:cubicBezTo>
                  <a:cubicBezTo>
                    <a:pt x="1617" y="1400"/>
                    <a:pt x="1498" y="1370"/>
                    <a:pt x="1382" y="1370"/>
                  </a:cubicBezTo>
                  <a:cubicBezTo>
                    <a:pt x="1039" y="1370"/>
                    <a:pt x="728" y="1634"/>
                    <a:pt x="707" y="2020"/>
                  </a:cubicBezTo>
                  <a:cubicBezTo>
                    <a:pt x="649" y="1982"/>
                    <a:pt x="573" y="1963"/>
                    <a:pt x="506" y="1963"/>
                  </a:cubicBezTo>
                  <a:cubicBezTo>
                    <a:pt x="502" y="1963"/>
                    <a:pt x="497" y="1963"/>
                    <a:pt x="493" y="1963"/>
                  </a:cubicBezTo>
                  <a:cubicBezTo>
                    <a:pt x="185" y="1963"/>
                    <a:pt x="1" y="2311"/>
                    <a:pt x="171" y="2566"/>
                  </a:cubicBezTo>
                  <a:cubicBezTo>
                    <a:pt x="249" y="2687"/>
                    <a:pt x="374" y="2746"/>
                    <a:pt x="500" y="2746"/>
                  </a:cubicBezTo>
                  <a:cubicBezTo>
                    <a:pt x="651" y="2746"/>
                    <a:pt x="801" y="2661"/>
                    <a:pt x="869" y="2499"/>
                  </a:cubicBezTo>
                  <a:cubicBezTo>
                    <a:pt x="1005" y="2663"/>
                    <a:pt x="1198" y="2744"/>
                    <a:pt x="1391" y="2744"/>
                  </a:cubicBezTo>
                  <a:cubicBezTo>
                    <a:pt x="1591" y="2744"/>
                    <a:pt x="1790" y="2656"/>
                    <a:pt x="1922" y="2480"/>
                  </a:cubicBezTo>
                  <a:cubicBezTo>
                    <a:pt x="2155" y="2780"/>
                    <a:pt x="2503" y="2943"/>
                    <a:pt x="2858" y="2943"/>
                  </a:cubicBezTo>
                  <a:cubicBezTo>
                    <a:pt x="3057" y="2943"/>
                    <a:pt x="3258" y="2892"/>
                    <a:pt x="3444" y="2786"/>
                  </a:cubicBezTo>
                  <a:cubicBezTo>
                    <a:pt x="3750" y="3143"/>
                    <a:pt x="4184" y="3335"/>
                    <a:pt x="4629" y="3335"/>
                  </a:cubicBezTo>
                  <a:cubicBezTo>
                    <a:pt x="4852" y="3335"/>
                    <a:pt x="5077" y="3287"/>
                    <a:pt x="5291" y="3188"/>
                  </a:cubicBezTo>
                  <a:cubicBezTo>
                    <a:pt x="5701" y="3939"/>
                    <a:pt x="6447" y="4318"/>
                    <a:pt x="7193" y="4318"/>
                  </a:cubicBezTo>
                  <a:cubicBezTo>
                    <a:pt x="7911" y="4318"/>
                    <a:pt x="8630" y="3968"/>
                    <a:pt x="9052" y="3265"/>
                  </a:cubicBezTo>
                  <a:cubicBezTo>
                    <a:pt x="9902" y="1823"/>
                    <a:pt x="8866" y="1"/>
                    <a:pt x="7199" y="1"/>
                  </a:cubicBezTo>
                  <a:cubicBezTo>
                    <a:pt x="7195" y="1"/>
                    <a:pt x="7190" y="1"/>
                    <a:pt x="7186" y="1"/>
                  </a:cubicBezTo>
                  <a:cubicBezTo>
                    <a:pt x="7174" y="1"/>
                    <a:pt x="7162" y="1"/>
                    <a:pt x="7150"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0" name="Google Shape;10010;p97"/>
            <p:cNvSpPr/>
            <p:nvPr/>
          </p:nvSpPr>
          <p:spPr>
            <a:xfrm>
              <a:off x="2731845" y="3397612"/>
              <a:ext cx="241487" cy="97320"/>
            </a:xfrm>
            <a:custGeom>
              <a:rect b="b" l="l" r="r" t="t"/>
              <a:pathLst>
                <a:path extrusionOk="0" h="3706" w="9196">
                  <a:moveTo>
                    <a:pt x="2668" y="1"/>
                  </a:moveTo>
                  <a:cubicBezTo>
                    <a:pt x="2209" y="78"/>
                    <a:pt x="1845" y="413"/>
                    <a:pt x="1721" y="853"/>
                  </a:cubicBezTo>
                  <a:cubicBezTo>
                    <a:pt x="1612" y="791"/>
                    <a:pt x="1497" y="763"/>
                    <a:pt x="1385" y="763"/>
                  </a:cubicBezTo>
                  <a:cubicBezTo>
                    <a:pt x="1043" y="763"/>
                    <a:pt x="728" y="1026"/>
                    <a:pt x="706" y="1408"/>
                  </a:cubicBezTo>
                  <a:cubicBezTo>
                    <a:pt x="649" y="1379"/>
                    <a:pt x="572" y="1360"/>
                    <a:pt x="505" y="1360"/>
                  </a:cubicBezTo>
                  <a:cubicBezTo>
                    <a:pt x="501" y="1360"/>
                    <a:pt x="497" y="1360"/>
                    <a:pt x="493" y="1360"/>
                  </a:cubicBezTo>
                  <a:cubicBezTo>
                    <a:pt x="184" y="1360"/>
                    <a:pt x="0" y="1708"/>
                    <a:pt x="170" y="1963"/>
                  </a:cubicBezTo>
                  <a:cubicBezTo>
                    <a:pt x="248" y="2084"/>
                    <a:pt x="374" y="2143"/>
                    <a:pt x="499" y="2143"/>
                  </a:cubicBezTo>
                  <a:cubicBezTo>
                    <a:pt x="650" y="2143"/>
                    <a:pt x="801" y="2058"/>
                    <a:pt x="869" y="1896"/>
                  </a:cubicBezTo>
                  <a:cubicBezTo>
                    <a:pt x="1005" y="2060"/>
                    <a:pt x="1198" y="2141"/>
                    <a:pt x="1390" y="2141"/>
                  </a:cubicBezTo>
                  <a:cubicBezTo>
                    <a:pt x="1590" y="2141"/>
                    <a:pt x="1790" y="2053"/>
                    <a:pt x="1922" y="1877"/>
                  </a:cubicBezTo>
                  <a:cubicBezTo>
                    <a:pt x="2154" y="2182"/>
                    <a:pt x="2502" y="2347"/>
                    <a:pt x="2859" y="2347"/>
                  </a:cubicBezTo>
                  <a:cubicBezTo>
                    <a:pt x="3061" y="2347"/>
                    <a:pt x="3266" y="2294"/>
                    <a:pt x="3453" y="2183"/>
                  </a:cubicBezTo>
                  <a:cubicBezTo>
                    <a:pt x="3759" y="2540"/>
                    <a:pt x="4193" y="2732"/>
                    <a:pt x="4638" y="2732"/>
                  </a:cubicBezTo>
                  <a:cubicBezTo>
                    <a:pt x="4861" y="2732"/>
                    <a:pt x="5086" y="2684"/>
                    <a:pt x="5300" y="2585"/>
                  </a:cubicBezTo>
                  <a:cubicBezTo>
                    <a:pt x="5715" y="3339"/>
                    <a:pt x="6454" y="3705"/>
                    <a:pt x="7190" y="3705"/>
                  </a:cubicBezTo>
                  <a:cubicBezTo>
                    <a:pt x="8015" y="3705"/>
                    <a:pt x="8836" y="3245"/>
                    <a:pt x="9195" y="2355"/>
                  </a:cubicBezTo>
                  <a:lnTo>
                    <a:pt x="9195" y="2355"/>
                  </a:lnTo>
                  <a:cubicBezTo>
                    <a:pt x="8841" y="2604"/>
                    <a:pt x="8410" y="2729"/>
                    <a:pt x="7980" y="2729"/>
                  </a:cubicBezTo>
                  <a:cubicBezTo>
                    <a:pt x="7214" y="2729"/>
                    <a:pt x="6506" y="2327"/>
                    <a:pt x="6113" y="1666"/>
                  </a:cubicBezTo>
                  <a:cubicBezTo>
                    <a:pt x="6101" y="1641"/>
                    <a:pt x="6079" y="1628"/>
                    <a:pt x="6055" y="1628"/>
                  </a:cubicBezTo>
                  <a:cubicBezTo>
                    <a:pt x="6043" y="1628"/>
                    <a:pt x="6030" y="1631"/>
                    <a:pt x="6018" y="1637"/>
                  </a:cubicBezTo>
                  <a:cubicBezTo>
                    <a:pt x="5823" y="1716"/>
                    <a:pt x="5621" y="1754"/>
                    <a:pt x="5422" y="1754"/>
                  </a:cubicBezTo>
                  <a:cubicBezTo>
                    <a:pt x="4868" y="1754"/>
                    <a:pt x="4337" y="1462"/>
                    <a:pt x="4056" y="948"/>
                  </a:cubicBezTo>
                  <a:cubicBezTo>
                    <a:pt x="4040" y="925"/>
                    <a:pt x="4005" y="908"/>
                    <a:pt x="3977" y="908"/>
                  </a:cubicBezTo>
                  <a:cubicBezTo>
                    <a:pt x="3971" y="908"/>
                    <a:pt x="3965" y="908"/>
                    <a:pt x="3960" y="910"/>
                  </a:cubicBezTo>
                  <a:cubicBezTo>
                    <a:pt x="3855" y="948"/>
                    <a:pt x="3759" y="958"/>
                    <a:pt x="3654" y="968"/>
                  </a:cubicBezTo>
                  <a:cubicBezTo>
                    <a:pt x="3118" y="958"/>
                    <a:pt x="2678" y="527"/>
                    <a:pt x="2668"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11" name="Google Shape;10011;p97"/>
          <p:cNvGrpSpPr/>
          <p:nvPr/>
        </p:nvGrpSpPr>
        <p:grpSpPr>
          <a:xfrm>
            <a:off x="1281227" y="2280562"/>
            <a:ext cx="402645" cy="323917"/>
            <a:chOff x="1295502" y="2437362"/>
            <a:chExt cx="402645" cy="323917"/>
          </a:xfrm>
        </p:grpSpPr>
        <p:sp>
          <p:nvSpPr>
            <p:cNvPr id="10012" name="Google Shape;10012;p97"/>
            <p:cNvSpPr/>
            <p:nvPr/>
          </p:nvSpPr>
          <p:spPr>
            <a:xfrm>
              <a:off x="1295502" y="2437362"/>
              <a:ext cx="402645" cy="278724"/>
            </a:xfrm>
            <a:custGeom>
              <a:rect b="b" l="l" r="r" t="t"/>
              <a:pathLst>
                <a:path extrusionOk="0" h="10614" w="15333">
                  <a:moveTo>
                    <a:pt x="412" y="0"/>
                  </a:moveTo>
                  <a:cubicBezTo>
                    <a:pt x="183" y="0"/>
                    <a:pt x="1" y="182"/>
                    <a:pt x="1" y="412"/>
                  </a:cubicBez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3" name="Google Shape;10013;p97"/>
            <p:cNvSpPr/>
            <p:nvPr/>
          </p:nvSpPr>
          <p:spPr>
            <a:xfrm>
              <a:off x="1295502" y="2437362"/>
              <a:ext cx="402645" cy="278724"/>
            </a:xfrm>
            <a:custGeom>
              <a:rect b="b" l="l" r="r" t="t"/>
              <a:pathLst>
                <a:path extrusionOk="0" h="10614" w="15333">
                  <a:moveTo>
                    <a:pt x="13954" y="0"/>
                  </a:moveTo>
                  <a:lnTo>
                    <a:pt x="13954" y="9618"/>
                  </a:lnTo>
                  <a:cubicBezTo>
                    <a:pt x="13954" y="9838"/>
                    <a:pt x="13763" y="10030"/>
                    <a:pt x="13543" y="10030"/>
                  </a:cubicBezTo>
                  <a:lnTo>
                    <a:pt x="1" y="10030"/>
                  </a:lnTo>
                  <a:lnTo>
                    <a:pt x="1" y="10202"/>
                  </a:lnTo>
                  <a:cubicBezTo>
                    <a:pt x="1" y="10432"/>
                    <a:pt x="183" y="10613"/>
                    <a:pt x="412" y="10613"/>
                  </a:cubicBezTo>
                  <a:lnTo>
                    <a:pt x="14921" y="10613"/>
                  </a:lnTo>
                  <a:cubicBezTo>
                    <a:pt x="15141" y="10613"/>
                    <a:pt x="15332" y="10432"/>
                    <a:pt x="15332" y="10202"/>
                  </a:cubicBezTo>
                  <a:lnTo>
                    <a:pt x="15332" y="412"/>
                  </a:lnTo>
                  <a:cubicBezTo>
                    <a:pt x="15332" y="182"/>
                    <a:pt x="15141" y="0"/>
                    <a:pt x="1492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4" name="Google Shape;10014;p97"/>
            <p:cNvSpPr/>
            <p:nvPr/>
          </p:nvSpPr>
          <p:spPr>
            <a:xfrm>
              <a:off x="1324651" y="2467771"/>
              <a:ext cx="344347" cy="217905"/>
            </a:xfrm>
            <a:custGeom>
              <a:rect b="b" l="l" r="r" t="t"/>
              <a:pathLst>
                <a:path extrusionOk="0" h="8298" w="13113">
                  <a:moveTo>
                    <a:pt x="1159" y="0"/>
                  </a:moveTo>
                  <a:cubicBezTo>
                    <a:pt x="1130" y="0"/>
                    <a:pt x="1101" y="19"/>
                    <a:pt x="1101" y="48"/>
                  </a:cubicBezTo>
                  <a:cubicBezTo>
                    <a:pt x="1082" y="622"/>
                    <a:pt x="623" y="1072"/>
                    <a:pt x="49" y="1101"/>
                  </a:cubicBezTo>
                  <a:cubicBezTo>
                    <a:pt x="20" y="1101"/>
                    <a:pt x="1" y="1129"/>
                    <a:pt x="1" y="1158"/>
                  </a:cubicBezTo>
                  <a:lnTo>
                    <a:pt x="1" y="7139"/>
                  </a:lnTo>
                  <a:cubicBezTo>
                    <a:pt x="1" y="7168"/>
                    <a:pt x="20" y="7187"/>
                    <a:pt x="49" y="7187"/>
                  </a:cubicBezTo>
                  <a:cubicBezTo>
                    <a:pt x="623" y="7216"/>
                    <a:pt x="1082" y="7675"/>
                    <a:pt x="1101" y="8250"/>
                  </a:cubicBezTo>
                  <a:cubicBezTo>
                    <a:pt x="1101" y="8278"/>
                    <a:pt x="1130" y="8297"/>
                    <a:pt x="1159" y="8297"/>
                  </a:cubicBezTo>
                  <a:lnTo>
                    <a:pt x="11897" y="8297"/>
                  </a:lnTo>
                  <a:cubicBezTo>
                    <a:pt x="11925" y="8297"/>
                    <a:pt x="11945" y="8278"/>
                    <a:pt x="11945" y="8250"/>
                  </a:cubicBezTo>
                  <a:cubicBezTo>
                    <a:pt x="11973" y="7662"/>
                    <a:pt x="12452" y="7197"/>
                    <a:pt x="13037" y="7197"/>
                  </a:cubicBezTo>
                  <a:cubicBezTo>
                    <a:pt x="13043" y="7197"/>
                    <a:pt x="13049" y="7197"/>
                    <a:pt x="13055" y="7197"/>
                  </a:cubicBezTo>
                  <a:cubicBezTo>
                    <a:pt x="13083" y="7197"/>
                    <a:pt x="13112" y="7168"/>
                    <a:pt x="13112" y="7139"/>
                  </a:cubicBezTo>
                  <a:lnTo>
                    <a:pt x="13112" y="1158"/>
                  </a:lnTo>
                  <a:cubicBezTo>
                    <a:pt x="13112" y="1129"/>
                    <a:pt x="13083" y="1101"/>
                    <a:pt x="13055" y="1101"/>
                  </a:cubicBezTo>
                  <a:cubicBezTo>
                    <a:pt x="12461" y="1101"/>
                    <a:pt x="11973" y="641"/>
                    <a:pt x="11945" y="48"/>
                  </a:cubicBezTo>
                  <a:cubicBezTo>
                    <a:pt x="11945" y="19"/>
                    <a:pt x="11925" y="0"/>
                    <a:pt x="1189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5" name="Google Shape;10015;p97"/>
            <p:cNvSpPr/>
            <p:nvPr/>
          </p:nvSpPr>
          <p:spPr>
            <a:xfrm>
              <a:off x="1600617" y="2467771"/>
              <a:ext cx="68381" cy="217905"/>
            </a:xfrm>
            <a:custGeom>
              <a:rect b="b" l="l" r="r" t="t"/>
              <a:pathLst>
                <a:path extrusionOk="0" h="8298" w="2604">
                  <a:moveTo>
                    <a:pt x="0" y="0"/>
                  </a:moveTo>
                  <a:cubicBezTo>
                    <a:pt x="19" y="0"/>
                    <a:pt x="48" y="19"/>
                    <a:pt x="48" y="48"/>
                  </a:cubicBezTo>
                  <a:cubicBezTo>
                    <a:pt x="77" y="641"/>
                    <a:pt x="565" y="1101"/>
                    <a:pt x="1158" y="1101"/>
                  </a:cubicBezTo>
                  <a:cubicBezTo>
                    <a:pt x="1187" y="1101"/>
                    <a:pt x="1206" y="1129"/>
                    <a:pt x="1206" y="1158"/>
                  </a:cubicBezTo>
                  <a:lnTo>
                    <a:pt x="1206" y="7139"/>
                  </a:lnTo>
                  <a:cubicBezTo>
                    <a:pt x="1206" y="7168"/>
                    <a:pt x="1187" y="7197"/>
                    <a:pt x="1158" y="7197"/>
                  </a:cubicBezTo>
                  <a:cubicBezTo>
                    <a:pt x="565" y="7197"/>
                    <a:pt x="77" y="7656"/>
                    <a:pt x="48" y="8250"/>
                  </a:cubicBezTo>
                  <a:cubicBezTo>
                    <a:pt x="48" y="8278"/>
                    <a:pt x="19" y="8297"/>
                    <a:pt x="0" y="8297"/>
                  </a:cubicBezTo>
                  <a:lnTo>
                    <a:pt x="1388" y="8297"/>
                  </a:lnTo>
                  <a:cubicBezTo>
                    <a:pt x="1416" y="8297"/>
                    <a:pt x="1436" y="8278"/>
                    <a:pt x="1436" y="8250"/>
                  </a:cubicBezTo>
                  <a:cubicBezTo>
                    <a:pt x="1464" y="7656"/>
                    <a:pt x="1952" y="7197"/>
                    <a:pt x="2546" y="7197"/>
                  </a:cubicBezTo>
                  <a:cubicBezTo>
                    <a:pt x="2574" y="7197"/>
                    <a:pt x="2603" y="7168"/>
                    <a:pt x="2603" y="7139"/>
                  </a:cubicBezTo>
                  <a:lnTo>
                    <a:pt x="2603" y="1158"/>
                  </a:lnTo>
                  <a:cubicBezTo>
                    <a:pt x="2603" y="1129"/>
                    <a:pt x="2574" y="1101"/>
                    <a:pt x="2546" y="1101"/>
                  </a:cubicBezTo>
                  <a:cubicBezTo>
                    <a:pt x="1952" y="1101"/>
                    <a:pt x="1464" y="641"/>
                    <a:pt x="1436" y="48"/>
                  </a:cubicBezTo>
                  <a:cubicBezTo>
                    <a:pt x="1436" y="19"/>
                    <a:pt x="1416" y="0"/>
                    <a:pt x="1388"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6" name="Google Shape;10016;p97"/>
            <p:cNvSpPr/>
            <p:nvPr/>
          </p:nvSpPr>
          <p:spPr>
            <a:xfrm>
              <a:off x="1557445" y="2680871"/>
              <a:ext cx="66044" cy="80408"/>
            </a:xfrm>
            <a:custGeom>
              <a:rect b="b" l="l" r="r" t="t"/>
              <a:pathLst>
                <a:path extrusionOk="0" h="3062" w="2515">
                  <a:moveTo>
                    <a:pt x="1156" y="1"/>
                  </a:moveTo>
                  <a:lnTo>
                    <a:pt x="17" y="2393"/>
                  </a:lnTo>
                  <a:cubicBezTo>
                    <a:pt x="0" y="2419"/>
                    <a:pt x="21" y="2452"/>
                    <a:pt x="53" y="2452"/>
                  </a:cubicBezTo>
                  <a:cubicBezTo>
                    <a:pt x="57" y="2452"/>
                    <a:pt x="61" y="2452"/>
                    <a:pt x="65" y="2451"/>
                  </a:cubicBezTo>
                  <a:lnTo>
                    <a:pt x="831" y="2336"/>
                  </a:lnTo>
                  <a:cubicBezTo>
                    <a:pt x="836" y="2333"/>
                    <a:pt x="840" y="2332"/>
                    <a:pt x="844" y="2332"/>
                  </a:cubicBezTo>
                  <a:cubicBezTo>
                    <a:pt x="855" y="2332"/>
                    <a:pt x="862" y="2341"/>
                    <a:pt x="869" y="2355"/>
                  </a:cubicBezTo>
                  <a:lnTo>
                    <a:pt x="1300" y="3044"/>
                  </a:lnTo>
                  <a:cubicBezTo>
                    <a:pt x="1308" y="3056"/>
                    <a:pt x="1319" y="3061"/>
                    <a:pt x="1330" y="3061"/>
                  </a:cubicBezTo>
                  <a:cubicBezTo>
                    <a:pt x="1346" y="3061"/>
                    <a:pt x="1361" y="3051"/>
                    <a:pt x="1367" y="3034"/>
                  </a:cubicBezTo>
                  <a:lnTo>
                    <a:pt x="2515" y="642"/>
                  </a:lnTo>
                  <a:lnTo>
                    <a:pt x="1156" y="1"/>
                  </a:ln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7" name="Google Shape;10017;p97"/>
            <p:cNvSpPr/>
            <p:nvPr/>
          </p:nvSpPr>
          <p:spPr>
            <a:xfrm>
              <a:off x="1607129" y="2680871"/>
              <a:ext cx="66070" cy="80408"/>
            </a:xfrm>
            <a:custGeom>
              <a:rect b="b" l="l" r="r" t="t"/>
              <a:pathLst>
                <a:path extrusionOk="0" h="3062" w="2516">
                  <a:moveTo>
                    <a:pt x="1350" y="1"/>
                  </a:moveTo>
                  <a:lnTo>
                    <a:pt x="1" y="642"/>
                  </a:lnTo>
                  <a:lnTo>
                    <a:pt x="1140" y="3034"/>
                  </a:lnTo>
                  <a:cubicBezTo>
                    <a:pt x="1151" y="3051"/>
                    <a:pt x="1168" y="3061"/>
                    <a:pt x="1185" y="3061"/>
                  </a:cubicBezTo>
                  <a:cubicBezTo>
                    <a:pt x="1197" y="3061"/>
                    <a:pt x="1208" y="3056"/>
                    <a:pt x="1216" y="3044"/>
                  </a:cubicBezTo>
                  <a:lnTo>
                    <a:pt x="1637" y="2355"/>
                  </a:lnTo>
                  <a:cubicBezTo>
                    <a:pt x="1644" y="2341"/>
                    <a:pt x="1657" y="2332"/>
                    <a:pt x="1670" y="2332"/>
                  </a:cubicBezTo>
                  <a:cubicBezTo>
                    <a:pt x="1675" y="2332"/>
                    <a:pt x="1680" y="2333"/>
                    <a:pt x="1685" y="2336"/>
                  </a:cubicBezTo>
                  <a:lnTo>
                    <a:pt x="2451" y="2451"/>
                  </a:lnTo>
                  <a:cubicBezTo>
                    <a:pt x="2455" y="2452"/>
                    <a:pt x="2459" y="2452"/>
                    <a:pt x="2463" y="2452"/>
                  </a:cubicBezTo>
                  <a:cubicBezTo>
                    <a:pt x="2495" y="2452"/>
                    <a:pt x="2516" y="2419"/>
                    <a:pt x="2499" y="2393"/>
                  </a:cubicBezTo>
                  <a:lnTo>
                    <a:pt x="1350" y="1"/>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8" name="Google Shape;10018;p97"/>
            <p:cNvSpPr/>
            <p:nvPr/>
          </p:nvSpPr>
          <p:spPr>
            <a:xfrm>
              <a:off x="1556631" y="2604927"/>
              <a:ext cx="117146" cy="115229"/>
            </a:xfrm>
            <a:custGeom>
              <a:rect b="b" l="l" r="r" t="t"/>
              <a:pathLst>
                <a:path extrusionOk="0" h="4388" w="4461">
                  <a:moveTo>
                    <a:pt x="2234" y="0"/>
                  </a:moveTo>
                  <a:cubicBezTo>
                    <a:pt x="2113" y="0"/>
                    <a:pt x="1991" y="36"/>
                    <a:pt x="1886" y="108"/>
                  </a:cubicBezTo>
                  <a:cubicBezTo>
                    <a:pt x="1790" y="179"/>
                    <a:pt x="1675" y="218"/>
                    <a:pt x="1562" y="218"/>
                  </a:cubicBezTo>
                  <a:cubicBezTo>
                    <a:pt x="1539" y="218"/>
                    <a:pt x="1516" y="216"/>
                    <a:pt x="1493" y="213"/>
                  </a:cubicBezTo>
                  <a:cubicBezTo>
                    <a:pt x="1477" y="212"/>
                    <a:pt x="1461" y="211"/>
                    <a:pt x="1444" y="211"/>
                  </a:cubicBezTo>
                  <a:cubicBezTo>
                    <a:pt x="1205" y="211"/>
                    <a:pt x="989" y="342"/>
                    <a:pt x="890" y="557"/>
                  </a:cubicBezTo>
                  <a:cubicBezTo>
                    <a:pt x="833" y="691"/>
                    <a:pt x="728" y="797"/>
                    <a:pt x="603" y="854"/>
                  </a:cubicBezTo>
                  <a:cubicBezTo>
                    <a:pt x="373" y="959"/>
                    <a:pt x="230" y="1199"/>
                    <a:pt x="259" y="1448"/>
                  </a:cubicBezTo>
                  <a:cubicBezTo>
                    <a:pt x="268" y="1591"/>
                    <a:pt x="230" y="1735"/>
                    <a:pt x="153" y="1849"/>
                  </a:cubicBezTo>
                  <a:cubicBezTo>
                    <a:pt x="0" y="2060"/>
                    <a:pt x="0" y="2328"/>
                    <a:pt x="153" y="2539"/>
                  </a:cubicBezTo>
                  <a:cubicBezTo>
                    <a:pt x="230" y="2653"/>
                    <a:pt x="268" y="2797"/>
                    <a:pt x="259" y="2940"/>
                  </a:cubicBezTo>
                  <a:cubicBezTo>
                    <a:pt x="230" y="3189"/>
                    <a:pt x="373" y="3429"/>
                    <a:pt x="603" y="3534"/>
                  </a:cubicBezTo>
                  <a:cubicBezTo>
                    <a:pt x="728" y="3591"/>
                    <a:pt x="833" y="3697"/>
                    <a:pt x="890" y="3831"/>
                  </a:cubicBezTo>
                  <a:cubicBezTo>
                    <a:pt x="989" y="4046"/>
                    <a:pt x="1205" y="4177"/>
                    <a:pt x="1444" y="4177"/>
                  </a:cubicBezTo>
                  <a:cubicBezTo>
                    <a:pt x="1461" y="4177"/>
                    <a:pt x="1477" y="4176"/>
                    <a:pt x="1493" y="4175"/>
                  </a:cubicBezTo>
                  <a:cubicBezTo>
                    <a:pt x="1516" y="4172"/>
                    <a:pt x="1539" y="4170"/>
                    <a:pt x="1562" y="4170"/>
                  </a:cubicBezTo>
                  <a:cubicBezTo>
                    <a:pt x="1675" y="4170"/>
                    <a:pt x="1790" y="4209"/>
                    <a:pt x="1886" y="4280"/>
                  </a:cubicBezTo>
                  <a:cubicBezTo>
                    <a:pt x="1991" y="4352"/>
                    <a:pt x="2113" y="4388"/>
                    <a:pt x="2234" y="4388"/>
                  </a:cubicBezTo>
                  <a:cubicBezTo>
                    <a:pt x="2355" y="4388"/>
                    <a:pt x="2474" y="4352"/>
                    <a:pt x="2575" y="4280"/>
                  </a:cubicBezTo>
                  <a:cubicBezTo>
                    <a:pt x="2670" y="4209"/>
                    <a:pt x="2785" y="4170"/>
                    <a:pt x="2904" y="4170"/>
                  </a:cubicBezTo>
                  <a:cubicBezTo>
                    <a:pt x="2928" y="4170"/>
                    <a:pt x="2952" y="4172"/>
                    <a:pt x="2977" y="4175"/>
                  </a:cubicBezTo>
                  <a:cubicBezTo>
                    <a:pt x="2992" y="4176"/>
                    <a:pt x="3008" y="4177"/>
                    <a:pt x="3024" y="4177"/>
                  </a:cubicBezTo>
                  <a:cubicBezTo>
                    <a:pt x="3255" y="4177"/>
                    <a:pt x="3472" y="4046"/>
                    <a:pt x="3580" y="3831"/>
                  </a:cubicBezTo>
                  <a:cubicBezTo>
                    <a:pt x="3637" y="3697"/>
                    <a:pt x="3742" y="3591"/>
                    <a:pt x="3867" y="3534"/>
                  </a:cubicBezTo>
                  <a:cubicBezTo>
                    <a:pt x="4096" y="3429"/>
                    <a:pt x="4230" y="3189"/>
                    <a:pt x="4211" y="2940"/>
                  </a:cubicBezTo>
                  <a:cubicBezTo>
                    <a:pt x="4202" y="2797"/>
                    <a:pt x="4230" y="2653"/>
                    <a:pt x="4316" y="2539"/>
                  </a:cubicBezTo>
                  <a:cubicBezTo>
                    <a:pt x="4460" y="2328"/>
                    <a:pt x="4460" y="2060"/>
                    <a:pt x="4316" y="1849"/>
                  </a:cubicBezTo>
                  <a:cubicBezTo>
                    <a:pt x="4230" y="1735"/>
                    <a:pt x="4202" y="1591"/>
                    <a:pt x="4211" y="1448"/>
                  </a:cubicBezTo>
                  <a:cubicBezTo>
                    <a:pt x="4230" y="1199"/>
                    <a:pt x="4096" y="959"/>
                    <a:pt x="3867" y="854"/>
                  </a:cubicBezTo>
                  <a:cubicBezTo>
                    <a:pt x="3742" y="797"/>
                    <a:pt x="3637" y="691"/>
                    <a:pt x="3580" y="557"/>
                  </a:cubicBezTo>
                  <a:cubicBezTo>
                    <a:pt x="3472" y="342"/>
                    <a:pt x="3255" y="211"/>
                    <a:pt x="3024" y="211"/>
                  </a:cubicBezTo>
                  <a:cubicBezTo>
                    <a:pt x="3008" y="211"/>
                    <a:pt x="2992" y="212"/>
                    <a:pt x="2977" y="213"/>
                  </a:cubicBezTo>
                  <a:cubicBezTo>
                    <a:pt x="2952" y="216"/>
                    <a:pt x="2928" y="218"/>
                    <a:pt x="2904" y="218"/>
                  </a:cubicBezTo>
                  <a:cubicBezTo>
                    <a:pt x="2785" y="218"/>
                    <a:pt x="2670" y="179"/>
                    <a:pt x="2575" y="108"/>
                  </a:cubicBezTo>
                  <a:cubicBezTo>
                    <a:pt x="2474" y="36"/>
                    <a:pt x="2355" y="0"/>
                    <a:pt x="2234"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19" name="Google Shape;10019;p97"/>
            <p:cNvSpPr/>
            <p:nvPr/>
          </p:nvSpPr>
          <p:spPr>
            <a:xfrm>
              <a:off x="1595076" y="2714300"/>
              <a:ext cx="2048" cy="26"/>
            </a:xfrm>
            <a:custGeom>
              <a:rect b="b" l="l" r="r" t="t"/>
              <a:pathLst>
                <a:path extrusionOk="0" h="1" w="78">
                  <a:moveTo>
                    <a:pt x="1" y="0"/>
                  </a:moveTo>
                  <a:lnTo>
                    <a:pt x="29" y="0"/>
                  </a:lnTo>
                  <a:lnTo>
                    <a:pt x="77" y="0"/>
                  </a:lnTo>
                  <a:cubicBezTo>
                    <a:pt x="48" y="0"/>
                    <a:pt x="29" y="0"/>
                    <a:pt x="1"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0" name="Google Shape;10020;p97"/>
            <p:cNvSpPr/>
            <p:nvPr/>
          </p:nvSpPr>
          <p:spPr>
            <a:xfrm>
              <a:off x="1595076" y="2610757"/>
              <a:ext cx="2048" cy="26"/>
            </a:xfrm>
            <a:custGeom>
              <a:rect b="b" l="l" r="r" t="t"/>
              <a:pathLst>
                <a:path extrusionOk="0" h="1" w="78">
                  <a:moveTo>
                    <a:pt x="77" y="1"/>
                  </a:moveTo>
                  <a:lnTo>
                    <a:pt x="29" y="1"/>
                  </a:lnTo>
                  <a:lnTo>
                    <a:pt x="1" y="1"/>
                  </a:lnTo>
                  <a:cubicBezTo>
                    <a:pt x="29" y="1"/>
                    <a:pt x="48" y="1"/>
                    <a:pt x="77" y="1"/>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1" name="Google Shape;10021;p97"/>
            <p:cNvSpPr/>
            <p:nvPr/>
          </p:nvSpPr>
          <p:spPr>
            <a:xfrm>
              <a:off x="1598857" y="2604927"/>
              <a:ext cx="74920" cy="115176"/>
            </a:xfrm>
            <a:custGeom>
              <a:rect b="b" l="l" r="r" t="t"/>
              <a:pathLst>
                <a:path extrusionOk="0" h="4386" w="2853">
                  <a:moveTo>
                    <a:pt x="626" y="0"/>
                  </a:moveTo>
                  <a:cubicBezTo>
                    <a:pt x="505" y="0"/>
                    <a:pt x="383" y="36"/>
                    <a:pt x="278" y="108"/>
                  </a:cubicBezTo>
                  <a:cubicBezTo>
                    <a:pt x="201" y="165"/>
                    <a:pt x="105" y="203"/>
                    <a:pt x="0" y="213"/>
                  </a:cubicBezTo>
                  <a:cubicBezTo>
                    <a:pt x="8" y="213"/>
                    <a:pt x="16" y="212"/>
                    <a:pt x="24" y="212"/>
                  </a:cubicBezTo>
                  <a:cubicBezTo>
                    <a:pt x="255" y="212"/>
                    <a:pt x="473" y="345"/>
                    <a:pt x="574" y="557"/>
                  </a:cubicBezTo>
                  <a:cubicBezTo>
                    <a:pt x="632" y="691"/>
                    <a:pt x="737" y="787"/>
                    <a:pt x="861" y="854"/>
                  </a:cubicBezTo>
                  <a:cubicBezTo>
                    <a:pt x="1091" y="959"/>
                    <a:pt x="1235" y="1199"/>
                    <a:pt x="1206" y="1448"/>
                  </a:cubicBezTo>
                  <a:cubicBezTo>
                    <a:pt x="1196" y="1591"/>
                    <a:pt x="1235" y="1735"/>
                    <a:pt x="1311" y="1849"/>
                  </a:cubicBezTo>
                  <a:cubicBezTo>
                    <a:pt x="1464" y="2050"/>
                    <a:pt x="1464" y="2328"/>
                    <a:pt x="1311" y="2539"/>
                  </a:cubicBezTo>
                  <a:cubicBezTo>
                    <a:pt x="1235" y="2653"/>
                    <a:pt x="1196" y="2797"/>
                    <a:pt x="1206" y="2940"/>
                  </a:cubicBezTo>
                  <a:cubicBezTo>
                    <a:pt x="1235" y="3189"/>
                    <a:pt x="1091" y="3429"/>
                    <a:pt x="861" y="3534"/>
                  </a:cubicBezTo>
                  <a:cubicBezTo>
                    <a:pt x="737" y="3591"/>
                    <a:pt x="632" y="3697"/>
                    <a:pt x="574" y="3831"/>
                  </a:cubicBezTo>
                  <a:cubicBezTo>
                    <a:pt x="473" y="4043"/>
                    <a:pt x="255" y="4176"/>
                    <a:pt x="24" y="4176"/>
                  </a:cubicBezTo>
                  <a:cubicBezTo>
                    <a:pt x="16" y="4176"/>
                    <a:pt x="8" y="4175"/>
                    <a:pt x="0" y="4175"/>
                  </a:cubicBezTo>
                  <a:lnTo>
                    <a:pt x="0" y="4175"/>
                  </a:lnTo>
                  <a:cubicBezTo>
                    <a:pt x="105" y="4185"/>
                    <a:pt x="201" y="4213"/>
                    <a:pt x="278" y="4271"/>
                  </a:cubicBezTo>
                  <a:cubicBezTo>
                    <a:pt x="383" y="4347"/>
                    <a:pt x="505" y="4386"/>
                    <a:pt x="626" y="4386"/>
                  </a:cubicBezTo>
                  <a:cubicBezTo>
                    <a:pt x="747" y="4386"/>
                    <a:pt x="866" y="4347"/>
                    <a:pt x="967" y="4271"/>
                  </a:cubicBezTo>
                  <a:cubicBezTo>
                    <a:pt x="1070" y="4202"/>
                    <a:pt x="1196" y="4164"/>
                    <a:pt x="1325" y="4164"/>
                  </a:cubicBezTo>
                  <a:cubicBezTo>
                    <a:pt x="1340" y="4164"/>
                    <a:pt x="1354" y="4165"/>
                    <a:pt x="1369" y="4165"/>
                  </a:cubicBezTo>
                  <a:cubicBezTo>
                    <a:pt x="1390" y="4168"/>
                    <a:pt x="1411" y="4169"/>
                    <a:pt x="1432" y="4169"/>
                  </a:cubicBezTo>
                  <a:cubicBezTo>
                    <a:pt x="1657" y="4169"/>
                    <a:pt x="1866" y="4032"/>
                    <a:pt x="1962" y="3831"/>
                  </a:cubicBezTo>
                  <a:cubicBezTo>
                    <a:pt x="2029" y="3697"/>
                    <a:pt x="2125" y="3591"/>
                    <a:pt x="2259" y="3534"/>
                  </a:cubicBezTo>
                  <a:cubicBezTo>
                    <a:pt x="2488" y="3429"/>
                    <a:pt x="2622" y="3189"/>
                    <a:pt x="2603" y="2940"/>
                  </a:cubicBezTo>
                  <a:cubicBezTo>
                    <a:pt x="2584" y="2797"/>
                    <a:pt x="2622" y="2653"/>
                    <a:pt x="2708" y="2539"/>
                  </a:cubicBezTo>
                  <a:cubicBezTo>
                    <a:pt x="2852" y="2328"/>
                    <a:pt x="2852" y="2050"/>
                    <a:pt x="2708" y="1849"/>
                  </a:cubicBezTo>
                  <a:cubicBezTo>
                    <a:pt x="2622" y="1735"/>
                    <a:pt x="2584" y="1591"/>
                    <a:pt x="2603" y="1448"/>
                  </a:cubicBezTo>
                  <a:cubicBezTo>
                    <a:pt x="2622" y="1199"/>
                    <a:pt x="2488" y="959"/>
                    <a:pt x="2259" y="854"/>
                  </a:cubicBezTo>
                  <a:cubicBezTo>
                    <a:pt x="2125" y="787"/>
                    <a:pt x="2029" y="691"/>
                    <a:pt x="1962" y="557"/>
                  </a:cubicBezTo>
                  <a:cubicBezTo>
                    <a:pt x="1863" y="342"/>
                    <a:pt x="1647" y="211"/>
                    <a:pt x="1416" y="211"/>
                  </a:cubicBezTo>
                  <a:cubicBezTo>
                    <a:pt x="1400" y="211"/>
                    <a:pt x="1384" y="212"/>
                    <a:pt x="1369" y="213"/>
                  </a:cubicBezTo>
                  <a:cubicBezTo>
                    <a:pt x="1344" y="216"/>
                    <a:pt x="1320" y="218"/>
                    <a:pt x="1296" y="218"/>
                  </a:cubicBezTo>
                  <a:cubicBezTo>
                    <a:pt x="1177" y="218"/>
                    <a:pt x="1062" y="179"/>
                    <a:pt x="967" y="108"/>
                  </a:cubicBezTo>
                  <a:cubicBezTo>
                    <a:pt x="866" y="36"/>
                    <a:pt x="747" y="0"/>
                    <a:pt x="626" y="0"/>
                  </a:cubicBezTo>
                  <a:close/>
                </a:path>
              </a:pathLst>
            </a:custGeom>
            <a:solidFill>
              <a:srgbClr val="8CA4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2" name="Google Shape;10022;p97"/>
            <p:cNvSpPr/>
            <p:nvPr/>
          </p:nvSpPr>
          <p:spPr>
            <a:xfrm>
              <a:off x="1583023" y="2630872"/>
              <a:ext cx="63602" cy="63339"/>
            </a:xfrm>
            <a:custGeom>
              <a:rect b="b" l="l" r="r" t="t"/>
              <a:pathLst>
                <a:path extrusionOk="0" h="2412" w="2422">
                  <a:moveTo>
                    <a:pt x="1206" y="0"/>
                  </a:moveTo>
                  <a:cubicBezTo>
                    <a:pt x="546" y="0"/>
                    <a:pt x="0" y="536"/>
                    <a:pt x="0" y="1206"/>
                  </a:cubicBezTo>
                  <a:cubicBezTo>
                    <a:pt x="0" y="1866"/>
                    <a:pt x="546" y="2412"/>
                    <a:pt x="1206" y="2412"/>
                  </a:cubicBezTo>
                  <a:cubicBezTo>
                    <a:pt x="1876" y="2412"/>
                    <a:pt x="2421" y="1866"/>
                    <a:pt x="2421" y="1206"/>
                  </a:cubicBezTo>
                  <a:cubicBezTo>
                    <a:pt x="2421" y="536"/>
                    <a:pt x="1876" y="0"/>
                    <a:pt x="1206"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3" name="Google Shape;10023;p97"/>
            <p:cNvSpPr/>
            <p:nvPr/>
          </p:nvSpPr>
          <p:spPr>
            <a:xfrm>
              <a:off x="1595076" y="2630872"/>
              <a:ext cx="56827" cy="63287"/>
            </a:xfrm>
            <a:custGeom>
              <a:rect b="b" l="l" r="r" t="t"/>
              <a:pathLst>
                <a:path extrusionOk="0" h="2410" w="2164">
                  <a:moveTo>
                    <a:pt x="757" y="0"/>
                  </a:moveTo>
                  <a:cubicBezTo>
                    <a:pt x="479" y="0"/>
                    <a:pt x="211" y="96"/>
                    <a:pt x="1" y="268"/>
                  </a:cubicBezTo>
                  <a:cubicBezTo>
                    <a:pt x="603" y="747"/>
                    <a:pt x="603" y="1665"/>
                    <a:pt x="1" y="2153"/>
                  </a:cubicBezTo>
                  <a:cubicBezTo>
                    <a:pt x="224" y="2328"/>
                    <a:pt x="485" y="2410"/>
                    <a:pt x="741" y="2410"/>
                  </a:cubicBezTo>
                  <a:cubicBezTo>
                    <a:pt x="1229" y="2410"/>
                    <a:pt x="1704" y="2113"/>
                    <a:pt x="1886" y="1598"/>
                  </a:cubicBezTo>
                  <a:cubicBezTo>
                    <a:pt x="2163" y="823"/>
                    <a:pt x="1580" y="0"/>
                    <a:pt x="757"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4" name="Google Shape;10024;p97"/>
            <p:cNvSpPr/>
            <p:nvPr/>
          </p:nvSpPr>
          <p:spPr>
            <a:xfrm>
              <a:off x="1370054" y="2536074"/>
              <a:ext cx="253304" cy="12158"/>
            </a:xfrm>
            <a:custGeom>
              <a:rect b="b" l="l" r="r" t="t"/>
              <a:pathLst>
                <a:path extrusionOk="0" h="463" w="9646">
                  <a:moveTo>
                    <a:pt x="303" y="1"/>
                  </a:moveTo>
                  <a:cubicBezTo>
                    <a:pt x="1" y="1"/>
                    <a:pt x="4" y="462"/>
                    <a:pt x="311" y="462"/>
                  </a:cubicBezTo>
                  <a:cubicBezTo>
                    <a:pt x="317" y="462"/>
                    <a:pt x="323" y="462"/>
                    <a:pt x="329" y="462"/>
                  </a:cubicBezTo>
                  <a:lnTo>
                    <a:pt x="9326" y="462"/>
                  </a:lnTo>
                  <a:cubicBezTo>
                    <a:pt x="9332" y="462"/>
                    <a:pt x="9338" y="462"/>
                    <a:pt x="9343" y="462"/>
                  </a:cubicBezTo>
                  <a:cubicBezTo>
                    <a:pt x="9642" y="462"/>
                    <a:pt x="9645" y="1"/>
                    <a:pt x="9352" y="1"/>
                  </a:cubicBezTo>
                  <a:cubicBezTo>
                    <a:pt x="9343" y="1"/>
                    <a:pt x="9335" y="1"/>
                    <a:pt x="9326" y="2"/>
                  </a:cubicBezTo>
                  <a:lnTo>
                    <a:pt x="329" y="2"/>
                  </a:lnTo>
                  <a:cubicBezTo>
                    <a:pt x="320" y="1"/>
                    <a:pt x="311" y="1"/>
                    <a:pt x="303"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5" name="Google Shape;10025;p97"/>
            <p:cNvSpPr/>
            <p:nvPr/>
          </p:nvSpPr>
          <p:spPr>
            <a:xfrm>
              <a:off x="1370054" y="2503170"/>
              <a:ext cx="253304" cy="12132"/>
            </a:xfrm>
            <a:custGeom>
              <a:rect b="b" l="l" r="r" t="t"/>
              <a:pathLst>
                <a:path extrusionOk="0" h="462" w="9646">
                  <a:moveTo>
                    <a:pt x="303" y="0"/>
                  </a:moveTo>
                  <a:cubicBezTo>
                    <a:pt x="1" y="0"/>
                    <a:pt x="4" y="461"/>
                    <a:pt x="311" y="461"/>
                  </a:cubicBezTo>
                  <a:cubicBezTo>
                    <a:pt x="317" y="461"/>
                    <a:pt x="323" y="461"/>
                    <a:pt x="329" y="461"/>
                  </a:cubicBezTo>
                  <a:lnTo>
                    <a:pt x="9326" y="461"/>
                  </a:lnTo>
                  <a:cubicBezTo>
                    <a:pt x="9332" y="461"/>
                    <a:pt x="9338" y="461"/>
                    <a:pt x="9343" y="461"/>
                  </a:cubicBezTo>
                  <a:cubicBezTo>
                    <a:pt x="9642" y="461"/>
                    <a:pt x="9645" y="0"/>
                    <a:pt x="9352" y="0"/>
                  </a:cubicBezTo>
                  <a:cubicBezTo>
                    <a:pt x="9343" y="0"/>
                    <a:pt x="9335" y="1"/>
                    <a:pt x="9326" y="1"/>
                  </a:cubicBezTo>
                  <a:lnTo>
                    <a:pt x="329" y="1"/>
                  </a:lnTo>
                  <a:cubicBezTo>
                    <a:pt x="320" y="1"/>
                    <a:pt x="311" y="0"/>
                    <a:pt x="30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6" name="Google Shape;10026;p97"/>
            <p:cNvSpPr/>
            <p:nvPr/>
          </p:nvSpPr>
          <p:spPr>
            <a:xfrm>
              <a:off x="1370133" y="2569266"/>
              <a:ext cx="253146" cy="12132"/>
            </a:xfrm>
            <a:custGeom>
              <a:rect b="b" l="l" r="r" t="t"/>
              <a:pathLst>
                <a:path extrusionOk="0" h="462" w="9640">
                  <a:moveTo>
                    <a:pt x="300" y="0"/>
                  </a:moveTo>
                  <a:cubicBezTo>
                    <a:pt x="0" y="0"/>
                    <a:pt x="0" y="462"/>
                    <a:pt x="300" y="462"/>
                  </a:cubicBezTo>
                  <a:cubicBezTo>
                    <a:pt x="309" y="462"/>
                    <a:pt x="317" y="462"/>
                    <a:pt x="326" y="461"/>
                  </a:cubicBezTo>
                  <a:lnTo>
                    <a:pt x="9323" y="461"/>
                  </a:lnTo>
                  <a:cubicBezTo>
                    <a:pt x="9331" y="462"/>
                    <a:pt x="9340" y="462"/>
                    <a:pt x="9348" y="462"/>
                  </a:cubicBezTo>
                  <a:cubicBezTo>
                    <a:pt x="9639" y="462"/>
                    <a:pt x="9639" y="0"/>
                    <a:pt x="9348" y="0"/>
                  </a:cubicBezTo>
                  <a:cubicBezTo>
                    <a:pt x="9340" y="0"/>
                    <a:pt x="9331" y="1"/>
                    <a:pt x="9323" y="1"/>
                  </a:cubicBezTo>
                  <a:lnTo>
                    <a:pt x="326" y="1"/>
                  </a:lnTo>
                  <a:cubicBezTo>
                    <a:pt x="317" y="1"/>
                    <a:pt x="309" y="0"/>
                    <a:pt x="300"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27" name="Google Shape;10027;p97"/>
            <p:cNvSpPr/>
            <p:nvPr/>
          </p:nvSpPr>
          <p:spPr>
            <a:xfrm>
              <a:off x="1447521" y="2612228"/>
              <a:ext cx="98344" cy="12158"/>
            </a:xfrm>
            <a:custGeom>
              <a:rect b="b" l="l" r="r" t="t"/>
              <a:pathLst>
                <a:path extrusionOk="0" h="463" w="3745">
                  <a:moveTo>
                    <a:pt x="301" y="1"/>
                  </a:moveTo>
                  <a:cubicBezTo>
                    <a:pt x="1" y="1"/>
                    <a:pt x="1" y="462"/>
                    <a:pt x="301" y="462"/>
                  </a:cubicBezTo>
                  <a:cubicBezTo>
                    <a:pt x="309" y="462"/>
                    <a:pt x="318" y="462"/>
                    <a:pt x="327" y="461"/>
                  </a:cubicBezTo>
                  <a:lnTo>
                    <a:pt x="3418" y="461"/>
                  </a:lnTo>
                  <a:cubicBezTo>
                    <a:pt x="3427" y="462"/>
                    <a:pt x="3436" y="462"/>
                    <a:pt x="3445" y="462"/>
                  </a:cubicBezTo>
                  <a:cubicBezTo>
                    <a:pt x="3744" y="462"/>
                    <a:pt x="3744" y="1"/>
                    <a:pt x="3445" y="1"/>
                  </a:cubicBezTo>
                  <a:cubicBezTo>
                    <a:pt x="3436" y="1"/>
                    <a:pt x="3427" y="1"/>
                    <a:pt x="3418" y="2"/>
                  </a:cubicBezTo>
                  <a:lnTo>
                    <a:pt x="327" y="2"/>
                  </a:lnTo>
                  <a:cubicBezTo>
                    <a:pt x="318" y="1"/>
                    <a:pt x="309" y="1"/>
                    <a:pt x="301" y="1"/>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28" name="Google Shape;10028;p97"/>
          <p:cNvGrpSpPr/>
          <p:nvPr/>
        </p:nvGrpSpPr>
        <p:grpSpPr>
          <a:xfrm>
            <a:off x="868315" y="2281560"/>
            <a:ext cx="337310" cy="337047"/>
            <a:chOff x="882590" y="2438360"/>
            <a:chExt cx="337310" cy="337047"/>
          </a:xfrm>
        </p:grpSpPr>
        <p:sp>
          <p:nvSpPr>
            <p:cNvPr id="10029" name="Google Shape;10029;p97"/>
            <p:cNvSpPr/>
            <p:nvPr/>
          </p:nvSpPr>
          <p:spPr>
            <a:xfrm>
              <a:off x="992934" y="2438360"/>
              <a:ext cx="114625" cy="337047"/>
            </a:xfrm>
            <a:custGeom>
              <a:rect b="b" l="l" r="r" t="t"/>
              <a:pathLst>
                <a:path extrusionOk="0" h="12835" w="4365">
                  <a:moveTo>
                    <a:pt x="0" y="0"/>
                  </a:moveTo>
                  <a:lnTo>
                    <a:pt x="0" y="12834"/>
                  </a:lnTo>
                  <a:lnTo>
                    <a:pt x="4364" y="12834"/>
                  </a:lnTo>
                  <a:lnTo>
                    <a:pt x="4364"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0" name="Google Shape;10030;p97"/>
            <p:cNvSpPr/>
            <p:nvPr/>
          </p:nvSpPr>
          <p:spPr>
            <a:xfrm>
              <a:off x="1081640" y="2438360"/>
              <a:ext cx="25919" cy="337047"/>
            </a:xfrm>
            <a:custGeom>
              <a:rect b="b" l="l" r="r" t="t"/>
              <a:pathLst>
                <a:path extrusionOk="0" h="12835" w="987">
                  <a:moveTo>
                    <a:pt x="0" y="0"/>
                  </a:moveTo>
                  <a:lnTo>
                    <a:pt x="0" y="12834"/>
                  </a:lnTo>
                  <a:lnTo>
                    <a:pt x="986" y="12834"/>
                  </a:lnTo>
                  <a:lnTo>
                    <a:pt x="986" y="0"/>
                  </a:ln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1" name="Google Shape;10031;p97"/>
            <p:cNvSpPr/>
            <p:nvPr/>
          </p:nvSpPr>
          <p:spPr>
            <a:xfrm>
              <a:off x="882590" y="2438360"/>
              <a:ext cx="112367" cy="337047"/>
            </a:xfrm>
            <a:custGeom>
              <a:rect b="b" l="l" r="r" t="t"/>
              <a:pathLst>
                <a:path extrusionOk="0" h="12835" w="4279">
                  <a:moveTo>
                    <a:pt x="986" y="0"/>
                  </a:moveTo>
                  <a:cubicBezTo>
                    <a:pt x="441" y="0"/>
                    <a:pt x="1" y="441"/>
                    <a:pt x="1" y="976"/>
                  </a:cubicBezTo>
                  <a:lnTo>
                    <a:pt x="1" y="11858"/>
                  </a:lnTo>
                  <a:cubicBezTo>
                    <a:pt x="1" y="12394"/>
                    <a:pt x="441" y="12834"/>
                    <a:pt x="986" y="12834"/>
                  </a:cubicBezTo>
                  <a:lnTo>
                    <a:pt x="4279" y="12834"/>
                  </a:lnTo>
                  <a:lnTo>
                    <a:pt x="4279"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2" name="Google Shape;10032;p97"/>
            <p:cNvSpPr/>
            <p:nvPr/>
          </p:nvSpPr>
          <p:spPr>
            <a:xfrm>
              <a:off x="969799" y="2438360"/>
              <a:ext cx="25157" cy="337047"/>
            </a:xfrm>
            <a:custGeom>
              <a:rect b="b" l="l" r="r" t="t"/>
              <a:pathLst>
                <a:path extrusionOk="0" h="12835" w="958">
                  <a:moveTo>
                    <a:pt x="1" y="0"/>
                  </a:moveTo>
                  <a:lnTo>
                    <a:pt x="1" y="12834"/>
                  </a:lnTo>
                  <a:lnTo>
                    <a:pt x="958" y="12834"/>
                  </a:lnTo>
                  <a:lnTo>
                    <a:pt x="958" y="0"/>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3" name="Google Shape;10033;p97"/>
            <p:cNvSpPr/>
            <p:nvPr/>
          </p:nvSpPr>
          <p:spPr>
            <a:xfrm>
              <a:off x="1106010" y="2438360"/>
              <a:ext cx="113890" cy="337047"/>
            </a:xfrm>
            <a:custGeom>
              <a:rect b="b" l="l" r="r" t="t"/>
              <a:pathLst>
                <a:path extrusionOk="0" h="12835" w="4337">
                  <a:moveTo>
                    <a:pt x="3358" y="0"/>
                  </a:moveTo>
                  <a:cubicBezTo>
                    <a:pt x="3352" y="0"/>
                    <a:pt x="3347" y="0"/>
                    <a:pt x="3341" y="0"/>
                  </a:cubicBezTo>
                  <a:lnTo>
                    <a:pt x="1" y="0"/>
                  </a:lnTo>
                  <a:lnTo>
                    <a:pt x="1" y="12834"/>
                  </a:lnTo>
                  <a:lnTo>
                    <a:pt x="3341" y="12834"/>
                  </a:lnTo>
                  <a:cubicBezTo>
                    <a:pt x="3886" y="12834"/>
                    <a:pt x="4326" y="12403"/>
                    <a:pt x="4336" y="11858"/>
                  </a:cubicBezTo>
                  <a:lnTo>
                    <a:pt x="4336" y="976"/>
                  </a:lnTo>
                  <a:cubicBezTo>
                    <a:pt x="4327" y="437"/>
                    <a:pt x="3896" y="0"/>
                    <a:pt x="3358" y="0"/>
                  </a:cubicBezTo>
                  <a:close/>
                </a:path>
              </a:pathLst>
            </a:custGeom>
            <a:solidFill>
              <a:srgbClr val="DF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4" name="Google Shape;10034;p97"/>
            <p:cNvSpPr/>
            <p:nvPr/>
          </p:nvSpPr>
          <p:spPr>
            <a:xfrm>
              <a:off x="1167852" y="2438360"/>
              <a:ext cx="52047" cy="337047"/>
            </a:xfrm>
            <a:custGeom>
              <a:rect b="b" l="l" r="r" t="t"/>
              <a:pathLst>
                <a:path extrusionOk="0" h="12835" w="1982">
                  <a:moveTo>
                    <a:pt x="17" y="0"/>
                  </a:moveTo>
                  <a:cubicBezTo>
                    <a:pt x="12" y="0"/>
                    <a:pt x="6" y="0"/>
                    <a:pt x="0" y="0"/>
                  </a:cubicBezTo>
                  <a:lnTo>
                    <a:pt x="35" y="0"/>
                  </a:lnTo>
                  <a:cubicBezTo>
                    <a:pt x="29" y="0"/>
                    <a:pt x="23" y="0"/>
                    <a:pt x="17" y="0"/>
                  </a:cubicBezTo>
                  <a:close/>
                  <a:moveTo>
                    <a:pt x="0" y="12834"/>
                  </a:moveTo>
                  <a:cubicBezTo>
                    <a:pt x="6" y="12834"/>
                    <a:pt x="12" y="12834"/>
                    <a:pt x="17" y="12834"/>
                  </a:cubicBezTo>
                  <a:cubicBezTo>
                    <a:pt x="23" y="12834"/>
                    <a:pt x="29" y="12834"/>
                    <a:pt x="35" y="12834"/>
                  </a:cubicBezTo>
                  <a:close/>
                  <a:moveTo>
                    <a:pt x="1003" y="0"/>
                  </a:moveTo>
                  <a:cubicBezTo>
                    <a:pt x="997" y="0"/>
                    <a:pt x="992" y="0"/>
                    <a:pt x="986" y="0"/>
                  </a:cubicBezTo>
                  <a:lnTo>
                    <a:pt x="35" y="0"/>
                  </a:lnTo>
                  <a:cubicBezTo>
                    <a:pt x="565" y="10"/>
                    <a:pt x="995" y="443"/>
                    <a:pt x="995" y="976"/>
                  </a:cubicBezTo>
                  <a:lnTo>
                    <a:pt x="995" y="11858"/>
                  </a:lnTo>
                  <a:cubicBezTo>
                    <a:pt x="995" y="12392"/>
                    <a:pt x="565" y="12825"/>
                    <a:pt x="35" y="12834"/>
                  </a:cubicBezTo>
                  <a:lnTo>
                    <a:pt x="986" y="12834"/>
                  </a:lnTo>
                  <a:cubicBezTo>
                    <a:pt x="992" y="12834"/>
                    <a:pt x="997" y="12834"/>
                    <a:pt x="1003" y="12834"/>
                  </a:cubicBezTo>
                  <a:cubicBezTo>
                    <a:pt x="1541" y="12834"/>
                    <a:pt x="1972" y="12398"/>
                    <a:pt x="1981" y="11858"/>
                  </a:cubicBezTo>
                  <a:lnTo>
                    <a:pt x="1981" y="976"/>
                  </a:lnTo>
                  <a:cubicBezTo>
                    <a:pt x="1972" y="437"/>
                    <a:pt x="1541" y="0"/>
                    <a:pt x="100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5" name="Google Shape;10035;p97"/>
            <p:cNvSpPr/>
            <p:nvPr/>
          </p:nvSpPr>
          <p:spPr>
            <a:xfrm>
              <a:off x="922058" y="2707525"/>
              <a:ext cx="33193" cy="33193"/>
            </a:xfrm>
            <a:custGeom>
              <a:rect b="b" l="l" r="r" t="t"/>
              <a:pathLst>
                <a:path extrusionOk="0" h="1264" w="1264">
                  <a:moveTo>
                    <a:pt x="632" y="0"/>
                  </a:moveTo>
                  <a:cubicBezTo>
                    <a:pt x="278" y="0"/>
                    <a:pt x="0" y="278"/>
                    <a:pt x="0" y="632"/>
                  </a:cubicBezTo>
                  <a:cubicBezTo>
                    <a:pt x="0" y="976"/>
                    <a:pt x="278" y="1263"/>
                    <a:pt x="632" y="1263"/>
                  </a:cubicBezTo>
                  <a:cubicBezTo>
                    <a:pt x="976" y="1263"/>
                    <a:pt x="1264" y="976"/>
                    <a:pt x="1264" y="632"/>
                  </a:cubicBezTo>
                  <a:cubicBezTo>
                    <a:pt x="1264" y="278"/>
                    <a:pt x="97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6" name="Google Shape;10036;p97"/>
            <p:cNvSpPr/>
            <p:nvPr/>
          </p:nvSpPr>
          <p:spPr>
            <a:xfrm>
              <a:off x="1034635" y="2707525"/>
              <a:ext cx="33219" cy="33193"/>
            </a:xfrm>
            <a:custGeom>
              <a:rect b="b" l="l" r="r" t="t"/>
              <a:pathLst>
                <a:path extrusionOk="0" h="1264" w="1265">
                  <a:moveTo>
                    <a:pt x="632" y="0"/>
                  </a:moveTo>
                  <a:cubicBezTo>
                    <a:pt x="278" y="0"/>
                    <a:pt x="1" y="278"/>
                    <a:pt x="1" y="632"/>
                  </a:cubicBezTo>
                  <a:cubicBezTo>
                    <a:pt x="1" y="976"/>
                    <a:pt x="278" y="1263"/>
                    <a:pt x="632" y="1263"/>
                  </a:cubicBezTo>
                  <a:cubicBezTo>
                    <a:pt x="986" y="1263"/>
                    <a:pt x="1264" y="976"/>
                    <a:pt x="1264" y="632"/>
                  </a:cubicBezTo>
                  <a:cubicBezTo>
                    <a:pt x="1264" y="278"/>
                    <a:pt x="986" y="0"/>
                    <a:pt x="6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7" name="Google Shape;10037;p97"/>
            <p:cNvSpPr/>
            <p:nvPr/>
          </p:nvSpPr>
          <p:spPr>
            <a:xfrm>
              <a:off x="1145715" y="2707525"/>
              <a:ext cx="33455" cy="33193"/>
            </a:xfrm>
            <a:custGeom>
              <a:rect b="b" l="l" r="r" t="t"/>
              <a:pathLst>
                <a:path extrusionOk="0" h="1264" w="1274">
                  <a:moveTo>
                    <a:pt x="642" y="0"/>
                  </a:moveTo>
                  <a:cubicBezTo>
                    <a:pt x="288" y="0"/>
                    <a:pt x="1" y="278"/>
                    <a:pt x="1" y="632"/>
                  </a:cubicBezTo>
                  <a:cubicBezTo>
                    <a:pt x="1" y="976"/>
                    <a:pt x="288" y="1263"/>
                    <a:pt x="642" y="1263"/>
                  </a:cubicBezTo>
                  <a:cubicBezTo>
                    <a:pt x="987" y="1263"/>
                    <a:pt x="1274" y="976"/>
                    <a:pt x="1274" y="632"/>
                  </a:cubicBezTo>
                  <a:cubicBezTo>
                    <a:pt x="1274" y="278"/>
                    <a:pt x="987" y="0"/>
                    <a:pt x="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8" name="Google Shape;10038;p97"/>
            <p:cNvSpPr/>
            <p:nvPr/>
          </p:nvSpPr>
          <p:spPr>
            <a:xfrm>
              <a:off x="907484"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39" name="Google Shape;10039;p97"/>
            <p:cNvSpPr/>
            <p:nvPr/>
          </p:nvSpPr>
          <p:spPr>
            <a:xfrm>
              <a:off x="907484" y="2475045"/>
              <a:ext cx="62341" cy="123422"/>
            </a:xfrm>
            <a:custGeom>
              <a:rect b="b" l="l" r="r" t="t"/>
              <a:pathLst>
                <a:path extrusionOk="0" h="4700" w="2374">
                  <a:moveTo>
                    <a:pt x="259" y="1"/>
                  </a:moveTo>
                  <a:cubicBezTo>
                    <a:pt x="115" y="1"/>
                    <a:pt x="0" y="115"/>
                    <a:pt x="0" y="259"/>
                  </a:cubicBezTo>
                  <a:lnTo>
                    <a:pt x="0" y="4700"/>
                  </a:lnTo>
                  <a:lnTo>
                    <a:pt x="2374" y="4700"/>
                  </a:lnTo>
                  <a:lnTo>
                    <a:pt x="2374" y="240"/>
                  </a:lnTo>
                  <a:cubicBezTo>
                    <a:pt x="2374" y="106"/>
                    <a:pt x="2268" y="1"/>
                    <a:pt x="21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0" name="Google Shape;10040;p97"/>
            <p:cNvSpPr/>
            <p:nvPr/>
          </p:nvSpPr>
          <p:spPr>
            <a:xfrm>
              <a:off x="1020061" y="2475045"/>
              <a:ext cx="62367" cy="123422"/>
            </a:xfrm>
            <a:custGeom>
              <a:rect b="b" l="l" r="r" t="t"/>
              <a:pathLst>
                <a:path extrusionOk="0" h="4700" w="2375">
                  <a:moveTo>
                    <a:pt x="259" y="1"/>
                  </a:moveTo>
                  <a:cubicBezTo>
                    <a:pt x="116" y="1"/>
                    <a:pt x="1" y="115"/>
                    <a:pt x="1" y="259"/>
                  </a:cubicBezTo>
                  <a:lnTo>
                    <a:pt x="1" y="4700"/>
                  </a:lnTo>
                  <a:lnTo>
                    <a:pt x="2374" y="4700"/>
                  </a:lnTo>
                  <a:lnTo>
                    <a:pt x="2374" y="259"/>
                  </a:lnTo>
                  <a:cubicBezTo>
                    <a:pt x="2374" y="115"/>
                    <a:pt x="2259" y="1"/>
                    <a:pt x="21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1" name="Google Shape;10041;p97"/>
            <p:cNvSpPr/>
            <p:nvPr/>
          </p:nvSpPr>
          <p:spPr>
            <a:xfrm>
              <a:off x="1020061" y="2598441"/>
              <a:ext cx="62367" cy="41990"/>
            </a:xfrm>
            <a:custGeom>
              <a:rect b="b" l="l" r="r" t="t"/>
              <a:pathLst>
                <a:path extrusionOk="0" h="1599" w="2375">
                  <a:moveTo>
                    <a:pt x="1" y="1"/>
                  </a:moveTo>
                  <a:lnTo>
                    <a:pt x="1" y="1340"/>
                  </a:lnTo>
                  <a:cubicBezTo>
                    <a:pt x="1" y="1484"/>
                    <a:pt x="116" y="1599"/>
                    <a:pt x="259" y="1599"/>
                  </a:cubicBezTo>
                  <a:lnTo>
                    <a:pt x="2116"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2" name="Google Shape;10042;p97"/>
            <p:cNvSpPr/>
            <p:nvPr/>
          </p:nvSpPr>
          <p:spPr>
            <a:xfrm>
              <a:off x="1131403" y="2475045"/>
              <a:ext cx="62341" cy="123422"/>
            </a:xfrm>
            <a:custGeom>
              <a:rect b="b" l="l" r="r" t="t"/>
              <a:pathLst>
                <a:path extrusionOk="0" h="4700" w="2374">
                  <a:moveTo>
                    <a:pt x="259" y="1"/>
                  </a:moveTo>
                  <a:cubicBezTo>
                    <a:pt x="115" y="1"/>
                    <a:pt x="0" y="115"/>
                    <a:pt x="0" y="259"/>
                  </a:cubicBezTo>
                  <a:lnTo>
                    <a:pt x="0" y="4700"/>
                  </a:lnTo>
                  <a:lnTo>
                    <a:pt x="2374" y="4700"/>
                  </a:lnTo>
                  <a:lnTo>
                    <a:pt x="2374" y="259"/>
                  </a:lnTo>
                  <a:cubicBezTo>
                    <a:pt x="2374" y="115"/>
                    <a:pt x="2259" y="1"/>
                    <a:pt x="211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3" name="Google Shape;10043;p97"/>
            <p:cNvSpPr/>
            <p:nvPr/>
          </p:nvSpPr>
          <p:spPr>
            <a:xfrm>
              <a:off x="1131403" y="2598441"/>
              <a:ext cx="62341" cy="41990"/>
            </a:xfrm>
            <a:custGeom>
              <a:rect b="b" l="l" r="r" t="t"/>
              <a:pathLst>
                <a:path extrusionOk="0" h="1599" w="2374">
                  <a:moveTo>
                    <a:pt x="0" y="1"/>
                  </a:moveTo>
                  <a:lnTo>
                    <a:pt x="0" y="1340"/>
                  </a:lnTo>
                  <a:cubicBezTo>
                    <a:pt x="0" y="1484"/>
                    <a:pt x="115" y="1599"/>
                    <a:pt x="259" y="1599"/>
                  </a:cubicBezTo>
                  <a:lnTo>
                    <a:pt x="2115" y="1599"/>
                  </a:lnTo>
                  <a:cubicBezTo>
                    <a:pt x="2259" y="1599"/>
                    <a:pt x="2374" y="1474"/>
                    <a:pt x="2374" y="1340"/>
                  </a:cubicBezTo>
                  <a:lnTo>
                    <a:pt x="237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4" name="Google Shape;10044;p97"/>
            <p:cNvSpPr/>
            <p:nvPr/>
          </p:nvSpPr>
          <p:spPr>
            <a:xfrm>
              <a:off x="921560" y="2501437"/>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5" name="Google Shape;10045;p97"/>
            <p:cNvSpPr/>
            <p:nvPr/>
          </p:nvSpPr>
          <p:spPr>
            <a:xfrm>
              <a:off x="921560"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6" name="Google Shape;10046;p97"/>
            <p:cNvSpPr/>
            <p:nvPr/>
          </p:nvSpPr>
          <p:spPr>
            <a:xfrm>
              <a:off x="921560"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7" name="Google Shape;10047;p97"/>
            <p:cNvSpPr/>
            <p:nvPr/>
          </p:nvSpPr>
          <p:spPr>
            <a:xfrm>
              <a:off x="1145479" y="2501437"/>
              <a:ext cx="33954" cy="10084"/>
            </a:xfrm>
            <a:custGeom>
              <a:rect b="b" l="l" r="r" t="t"/>
              <a:pathLst>
                <a:path extrusionOk="0" h="384" w="1293">
                  <a:moveTo>
                    <a:pt x="1043" y="0"/>
                  </a:moveTo>
                  <a:cubicBezTo>
                    <a:pt x="1040" y="0"/>
                    <a:pt x="1037" y="0"/>
                    <a:pt x="1034" y="0"/>
                  </a:cubicBezTo>
                  <a:lnTo>
                    <a:pt x="259" y="0"/>
                  </a:lnTo>
                  <a:cubicBezTo>
                    <a:pt x="0" y="0"/>
                    <a:pt x="0" y="383"/>
                    <a:pt x="259" y="383"/>
                  </a:cubicBezTo>
                  <a:lnTo>
                    <a:pt x="1034" y="383"/>
                  </a:lnTo>
                  <a:cubicBezTo>
                    <a:pt x="1289" y="383"/>
                    <a:pt x="1292" y="0"/>
                    <a:pt x="1043"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8" name="Google Shape;10048;p97"/>
            <p:cNvSpPr/>
            <p:nvPr/>
          </p:nvSpPr>
          <p:spPr>
            <a:xfrm>
              <a:off x="1145479" y="2531583"/>
              <a:ext cx="33954" cy="10084"/>
            </a:xfrm>
            <a:custGeom>
              <a:rect b="b" l="l" r="r" t="t"/>
              <a:pathLst>
                <a:path extrusionOk="0" h="384" w="1293">
                  <a:moveTo>
                    <a:pt x="259" y="1"/>
                  </a:moveTo>
                  <a:cubicBezTo>
                    <a:pt x="0" y="1"/>
                    <a:pt x="0" y="384"/>
                    <a:pt x="259" y="384"/>
                  </a:cubicBezTo>
                  <a:lnTo>
                    <a:pt x="1034" y="384"/>
                  </a:lnTo>
                  <a:cubicBezTo>
                    <a:pt x="1292" y="384"/>
                    <a:pt x="1292"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49" name="Google Shape;10049;p97"/>
            <p:cNvSpPr/>
            <p:nvPr/>
          </p:nvSpPr>
          <p:spPr>
            <a:xfrm>
              <a:off x="1145479" y="2561756"/>
              <a:ext cx="33954" cy="10084"/>
            </a:xfrm>
            <a:custGeom>
              <a:rect b="b" l="l" r="r" t="t"/>
              <a:pathLst>
                <a:path extrusionOk="0" h="384" w="1293">
                  <a:moveTo>
                    <a:pt x="259" y="0"/>
                  </a:moveTo>
                  <a:cubicBezTo>
                    <a:pt x="0" y="0"/>
                    <a:pt x="0" y="383"/>
                    <a:pt x="259" y="383"/>
                  </a:cubicBezTo>
                  <a:lnTo>
                    <a:pt x="1034" y="383"/>
                  </a:lnTo>
                  <a:cubicBezTo>
                    <a:pt x="1292" y="383"/>
                    <a:pt x="1292"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0" name="Google Shape;10050;p97"/>
            <p:cNvSpPr/>
            <p:nvPr/>
          </p:nvSpPr>
          <p:spPr>
            <a:xfrm>
              <a:off x="1034399" y="2501437"/>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1" name="Google Shape;10051;p97"/>
            <p:cNvSpPr/>
            <p:nvPr/>
          </p:nvSpPr>
          <p:spPr>
            <a:xfrm>
              <a:off x="1034399" y="2531583"/>
              <a:ext cx="33692" cy="10084"/>
            </a:xfrm>
            <a:custGeom>
              <a:rect b="b" l="l" r="r" t="t"/>
              <a:pathLst>
                <a:path extrusionOk="0" h="384" w="1283">
                  <a:moveTo>
                    <a:pt x="259" y="1"/>
                  </a:moveTo>
                  <a:cubicBezTo>
                    <a:pt x="0" y="1"/>
                    <a:pt x="0" y="384"/>
                    <a:pt x="259" y="384"/>
                  </a:cubicBezTo>
                  <a:lnTo>
                    <a:pt x="1034" y="384"/>
                  </a:lnTo>
                  <a:cubicBezTo>
                    <a:pt x="1283" y="384"/>
                    <a:pt x="1283" y="1"/>
                    <a:pt x="1034" y="1"/>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2" name="Google Shape;10052;p97"/>
            <p:cNvSpPr/>
            <p:nvPr/>
          </p:nvSpPr>
          <p:spPr>
            <a:xfrm>
              <a:off x="1034399" y="2561756"/>
              <a:ext cx="33692" cy="10084"/>
            </a:xfrm>
            <a:custGeom>
              <a:rect b="b" l="l" r="r" t="t"/>
              <a:pathLst>
                <a:path extrusionOk="0" h="384" w="1283">
                  <a:moveTo>
                    <a:pt x="259" y="0"/>
                  </a:moveTo>
                  <a:cubicBezTo>
                    <a:pt x="0" y="0"/>
                    <a:pt x="0" y="383"/>
                    <a:pt x="259" y="383"/>
                  </a:cubicBezTo>
                  <a:lnTo>
                    <a:pt x="1034" y="383"/>
                  </a:lnTo>
                  <a:cubicBezTo>
                    <a:pt x="1283" y="383"/>
                    <a:pt x="1283" y="0"/>
                    <a:pt x="1034" y="0"/>
                  </a:cubicBezTo>
                  <a:close/>
                </a:path>
              </a:pathLst>
            </a:custGeom>
            <a:solidFill>
              <a:srgbClr val="81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53" name="Google Shape;10053;p97"/>
          <p:cNvGrpSpPr/>
          <p:nvPr/>
        </p:nvGrpSpPr>
        <p:grpSpPr>
          <a:xfrm>
            <a:off x="856498" y="3201185"/>
            <a:ext cx="342824" cy="351228"/>
            <a:chOff x="870773" y="3357985"/>
            <a:chExt cx="342824" cy="351228"/>
          </a:xfrm>
        </p:grpSpPr>
        <p:sp>
          <p:nvSpPr>
            <p:cNvPr id="10054" name="Google Shape;10054;p97"/>
            <p:cNvSpPr/>
            <p:nvPr/>
          </p:nvSpPr>
          <p:spPr>
            <a:xfrm>
              <a:off x="870773" y="3357985"/>
              <a:ext cx="342824" cy="351228"/>
            </a:xfrm>
            <a:custGeom>
              <a:rect b="b" l="l" r="r" t="t"/>
              <a:pathLst>
                <a:path extrusionOk="0" h="13375" w="13055">
                  <a:moveTo>
                    <a:pt x="6523" y="0"/>
                  </a:moveTo>
                  <a:cubicBezTo>
                    <a:pt x="6339" y="0"/>
                    <a:pt x="6155" y="89"/>
                    <a:pt x="6049" y="266"/>
                  </a:cubicBezTo>
                  <a:lnTo>
                    <a:pt x="5255" y="1606"/>
                  </a:lnTo>
                  <a:cubicBezTo>
                    <a:pt x="5152" y="1777"/>
                    <a:pt x="4972" y="1874"/>
                    <a:pt x="4786" y="1874"/>
                  </a:cubicBezTo>
                  <a:cubicBezTo>
                    <a:pt x="4712" y="1874"/>
                    <a:pt x="4637" y="1859"/>
                    <a:pt x="4566" y="1826"/>
                  </a:cubicBezTo>
                  <a:lnTo>
                    <a:pt x="3130" y="1213"/>
                  </a:lnTo>
                  <a:cubicBezTo>
                    <a:pt x="3059" y="1183"/>
                    <a:pt x="2986" y="1169"/>
                    <a:pt x="2915" y="1169"/>
                  </a:cubicBezTo>
                  <a:cubicBezTo>
                    <a:pt x="2606" y="1169"/>
                    <a:pt x="2334" y="1434"/>
                    <a:pt x="2365" y="1768"/>
                  </a:cubicBezTo>
                  <a:lnTo>
                    <a:pt x="2508" y="3328"/>
                  </a:lnTo>
                  <a:cubicBezTo>
                    <a:pt x="2527" y="3606"/>
                    <a:pt x="2346" y="3855"/>
                    <a:pt x="2078" y="3912"/>
                  </a:cubicBezTo>
                  <a:lnTo>
                    <a:pt x="566" y="4257"/>
                  </a:lnTo>
                  <a:cubicBezTo>
                    <a:pt x="154" y="4343"/>
                    <a:pt x="1" y="4840"/>
                    <a:pt x="278" y="5156"/>
                  </a:cubicBezTo>
                  <a:lnTo>
                    <a:pt x="1302" y="6324"/>
                  </a:lnTo>
                  <a:cubicBezTo>
                    <a:pt x="1484" y="6534"/>
                    <a:pt x="1484" y="6841"/>
                    <a:pt x="1302" y="7051"/>
                  </a:cubicBezTo>
                  <a:lnTo>
                    <a:pt x="278" y="8219"/>
                  </a:lnTo>
                  <a:cubicBezTo>
                    <a:pt x="1" y="8535"/>
                    <a:pt x="154" y="9023"/>
                    <a:pt x="566" y="9118"/>
                  </a:cubicBezTo>
                  <a:lnTo>
                    <a:pt x="2078" y="9463"/>
                  </a:lnTo>
                  <a:cubicBezTo>
                    <a:pt x="2355" y="9520"/>
                    <a:pt x="2537" y="9779"/>
                    <a:pt x="2508" y="10047"/>
                  </a:cubicBezTo>
                  <a:lnTo>
                    <a:pt x="2365" y="11607"/>
                  </a:lnTo>
                  <a:cubicBezTo>
                    <a:pt x="2334" y="11941"/>
                    <a:pt x="2606" y="12206"/>
                    <a:pt x="2915" y="12206"/>
                  </a:cubicBezTo>
                  <a:cubicBezTo>
                    <a:pt x="2986" y="12206"/>
                    <a:pt x="3059" y="12192"/>
                    <a:pt x="3130" y="12162"/>
                  </a:cubicBezTo>
                  <a:lnTo>
                    <a:pt x="4566" y="11549"/>
                  </a:lnTo>
                  <a:cubicBezTo>
                    <a:pt x="4637" y="11520"/>
                    <a:pt x="4711" y="11507"/>
                    <a:pt x="4783" y="11507"/>
                  </a:cubicBezTo>
                  <a:cubicBezTo>
                    <a:pt x="4975" y="11507"/>
                    <a:pt x="5158" y="11603"/>
                    <a:pt x="5255" y="11769"/>
                  </a:cubicBezTo>
                  <a:lnTo>
                    <a:pt x="6049" y="13109"/>
                  </a:lnTo>
                  <a:cubicBezTo>
                    <a:pt x="6155" y="13286"/>
                    <a:pt x="6339" y="13375"/>
                    <a:pt x="6523" y="13375"/>
                  </a:cubicBezTo>
                  <a:cubicBezTo>
                    <a:pt x="6707" y="13375"/>
                    <a:pt x="6892" y="13286"/>
                    <a:pt x="6997" y="13109"/>
                  </a:cubicBezTo>
                  <a:lnTo>
                    <a:pt x="7791" y="11769"/>
                  </a:lnTo>
                  <a:cubicBezTo>
                    <a:pt x="7894" y="11598"/>
                    <a:pt x="8076" y="11505"/>
                    <a:pt x="8262" y="11505"/>
                  </a:cubicBezTo>
                  <a:cubicBezTo>
                    <a:pt x="8336" y="11505"/>
                    <a:pt x="8410" y="11519"/>
                    <a:pt x="8480" y="11549"/>
                  </a:cubicBezTo>
                  <a:lnTo>
                    <a:pt x="9916" y="12162"/>
                  </a:lnTo>
                  <a:cubicBezTo>
                    <a:pt x="9987" y="12192"/>
                    <a:pt x="10060" y="12206"/>
                    <a:pt x="10131" y="12206"/>
                  </a:cubicBezTo>
                  <a:cubicBezTo>
                    <a:pt x="10440" y="12206"/>
                    <a:pt x="10712" y="11941"/>
                    <a:pt x="10681" y="11607"/>
                  </a:cubicBezTo>
                  <a:lnTo>
                    <a:pt x="10547" y="10056"/>
                  </a:lnTo>
                  <a:cubicBezTo>
                    <a:pt x="10519" y="9779"/>
                    <a:pt x="10701" y="9520"/>
                    <a:pt x="10968" y="9463"/>
                  </a:cubicBezTo>
                  <a:lnTo>
                    <a:pt x="12490" y="9118"/>
                  </a:lnTo>
                  <a:cubicBezTo>
                    <a:pt x="12892" y="9023"/>
                    <a:pt x="13055" y="8535"/>
                    <a:pt x="12777" y="8219"/>
                  </a:cubicBezTo>
                  <a:lnTo>
                    <a:pt x="11753" y="7051"/>
                  </a:lnTo>
                  <a:cubicBezTo>
                    <a:pt x="11571" y="6841"/>
                    <a:pt x="11571" y="6534"/>
                    <a:pt x="11753" y="6324"/>
                  </a:cubicBezTo>
                  <a:lnTo>
                    <a:pt x="12777" y="5156"/>
                  </a:lnTo>
                  <a:cubicBezTo>
                    <a:pt x="13055" y="4840"/>
                    <a:pt x="12892" y="4343"/>
                    <a:pt x="12481" y="4257"/>
                  </a:cubicBezTo>
                  <a:lnTo>
                    <a:pt x="10968" y="3912"/>
                  </a:lnTo>
                  <a:cubicBezTo>
                    <a:pt x="10701" y="3845"/>
                    <a:pt x="10519" y="3596"/>
                    <a:pt x="10538" y="3319"/>
                  </a:cubicBezTo>
                  <a:lnTo>
                    <a:pt x="10681" y="1768"/>
                  </a:lnTo>
                  <a:cubicBezTo>
                    <a:pt x="10712" y="1429"/>
                    <a:pt x="10445" y="1164"/>
                    <a:pt x="10140" y="1164"/>
                  </a:cubicBezTo>
                  <a:cubicBezTo>
                    <a:pt x="10066" y="1164"/>
                    <a:pt x="9990" y="1180"/>
                    <a:pt x="9916" y="1213"/>
                  </a:cubicBezTo>
                  <a:lnTo>
                    <a:pt x="8480" y="1826"/>
                  </a:lnTo>
                  <a:cubicBezTo>
                    <a:pt x="8410" y="1854"/>
                    <a:pt x="8337" y="1868"/>
                    <a:pt x="8264" y="1868"/>
                  </a:cubicBezTo>
                  <a:cubicBezTo>
                    <a:pt x="8072" y="1868"/>
                    <a:pt x="7889" y="1770"/>
                    <a:pt x="7791" y="1596"/>
                  </a:cubicBezTo>
                  <a:lnTo>
                    <a:pt x="6997" y="266"/>
                  </a:lnTo>
                  <a:cubicBezTo>
                    <a:pt x="6892" y="89"/>
                    <a:pt x="6707" y="0"/>
                    <a:pt x="6523" y="0"/>
                  </a:cubicBezTo>
                  <a:close/>
                </a:path>
              </a:pathLst>
            </a:custGeom>
            <a:solidFill>
              <a:srgbClr val="9DB1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5" name="Google Shape;10055;p97"/>
            <p:cNvSpPr/>
            <p:nvPr/>
          </p:nvSpPr>
          <p:spPr>
            <a:xfrm>
              <a:off x="1024577" y="3357985"/>
              <a:ext cx="50288" cy="49238"/>
            </a:xfrm>
            <a:custGeom>
              <a:rect b="b" l="l" r="r" t="t"/>
              <a:pathLst>
                <a:path extrusionOk="0" h="1875" w="1915">
                  <a:moveTo>
                    <a:pt x="666" y="0"/>
                  </a:moveTo>
                  <a:cubicBezTo>
                    <a:pt x="482" y="0"/>
                    <a:pt x="298" y="89"/>
                    <a:pt x="192" y="266"/>
                  </a:cubicBezTo>
                  <a:lnTo>
                    <a:pt x="1" y="591"/>
                  </a:lnTo>
                  <a:lnTo>
                    <a:pt x="604" y="1606"/>
                  </a:lnTo>
                  <a:cubicBezTo>
                    <a:pt x="706" y="1777"/>
                    <a:pt x="887" y="1874"/>
                    <a:pt x="1073" y="1874"/>
                  </a:cubicBezTo>
                  <a:cubicBezTo>
                    <a:pt x="1147" y="1874"/>
                    <a:pt x="1222" y="1859"/>
                    <a:pt x="1293" y="1826"/>
                  </a:cubicBezTo>
                  <a:lnTo>
                    <a:pt x="1915" y="1567"/>
                  </a:lnTo>
                  <a:lnTo>
                    <a:pt x="1140" y="266"/>
                  </a:lnTo>
                  <a:cubicBezTo>
                    <a:pt x="1035" y="89"/>
                    <a:pt x="850" y="0"/>
                    <a:pt x="666"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6" name="Google Shape;10056;p97"/>
            <p:cNvSpPr/>
            <p:nvPr/>
          </p:nvSpPr>
          <p:spPr>
            <a:xfrm>
              <a:off x="1111787" y="3388552"/>
              <a:ext cx="101810" cy="289832"/>
            </a:xfrm>
            <a:custGeom>
              <a:rect b="b" l="l" r="r" t="t"/>
              <a:pathLst>
                <a:path extrusionOk="0" h="11037" w="3877">
                  <a:moveTo>
                    <a:pt x="962" y="0"/>
                  </a:moveTo>
                  <a:cubicBezTo>
                    <a:pt x="888" y="0"/>
                    <a:pt x="812" y="16"/>
                    <a:pt x="738" y="49"/>
                  </a:cubicBezTo>
                  <a:lnTo>
                    <a:pt x="116" y="308"/>
                  </a:lnTo>
                  <a:cubicBezTo>
                    <a:pt x="164" y="403"/>
                    <a:pt x="183" y="499"/>
                    <a:pt x="173" y="604"/>
                  </a:cubicBezTo>
                  <a:lnTo>
                    <a:pt x="30" y="2155"/>
                  </a:lnTo>
                  <a:cubicBezTo>
                    <a:pt x="1" y="2432"/>
                    <a:pt x="183" y="2681"/>
                    <a:pt x="460" y="2748"/>
                  </a:cubicBezTo>
                  <a:lnTo>
                    <a:pt x="1972" y="3093"/>
                  </a:lnTo>
                  <a:cubicBezTo>
                    <a:pt x="2384" y="3179"/>
                    <a:pt x="2537" y="3676"/>
                    <a:pt x="2269" y="3992"/>
                  </a:cubicBezTo>
                  <a:lnTo>
                    <a:pt x="1245" y="5160"/>
                  </a:lnTo>
                  <a:cubicBezTo>
                    <a:pt x="1054" y="5361"/>
                    <a:pt x="1054" y="5677"/>
                    <a:pt x="1245" y="5887"/>
                  </a:cubicBezTo>
                  <a:lnTo>
                    <a:pt x="2269" y="7055"/>
                  </a:lnTo>
                  <a:cubicBezTo>
                    <a:pt x="2537" y="7371"/>
                    <a:pt x="2384" y="7859"/>
                    <a:pt x="1972" y="7954"/>
                  </a:cubicBezTo>
                  <a:lnTo>
                    <a:pt x="460" y="8299"/>
                  </a:lnTo>
                  <a:cubicBezTo>
                    <a:pt x="183" y="8356"/>
                    <a:pt x="1" y="8615"/>
                    <a:pt x="30" y="8883"/>
                  </a:cubicBezTo>
                  <a:lnTo>
                    <a:pt x="173" y="10433"/>
                  </a:lnTo>
                  <a:cubicBezTo>
                    <a:pt x="183" y="10538"/>
                    <a:pt x="164" y="10634"/>
                    <a:pt x="116" y="10730"/>
                  </a:cubicBezTo>
                  <a:lnTo>
                    <a:pt x="738" y="10988"/>
                  </a:lnTo>
                  <a:cubicBezTo>
                    <a:pt x="812" y="11022"/>
                    <a:pt x="888" y="11037"/>
                    <a:pt x="962" y="11037"/>
                  </a:cubicBezTo>
                  <a:cubicBezTo>
                    <a:pt x="1267" y="11037"/>
                    <a:pt x="1534" y="10772"/>
                    <a:pt x="1503" y="10433"/>
                  </a:cubicBezTo>
                  <a:lnTo>
                    <a:pt x="1360" y="8892"/>
                  </a:lnTo>
                  <a:cubicBezTo>
                    <a:pt x="1331" y="8615"/>
                    <a:pt x="1513" y="8356"/>
                    <a:pt x="1790" y="8299"/>
                  </a:cubicBezTo>
                  <a:lnTo>
                    <a:pt x="3303" y="7954"/>
                  </a:lnTo>
                  <a:cubicBezTo>
                    <a:pt x="3714" y="7859"/>
                    <a:pt x="3867" y="7371"/>
                    <a:pt x="3599" y="7055"/>
                  </a:cubicBezTo>
                  <a:lnTo>
                    <a:pt x="2575" y="5887"/>
                  </a:lnTo>
                  <a:cubicBezTo>
                    <a:pt x="2393" y="5677"/>
                    <a:pt x="2393" y="5370"/>
                    <a:pt x="2575" y="5160"/>
                  </a:cubicBezTo>
                  <a:lnTo>
                    <a:pt x="3599" y="3992"/>
                  </a:lnTo>
                  <a:cubicBezTo>
                    <a:pt x="3877" y="3676"/>
                    <a:pt x="3714" y="3179"/>
                    <a:pt x="3303" y="3093"/>
                  </a:cubicBezTo>
                  <a:lnTo>
                    <a:pt x="1790" y="2748"/>
                  </a:lnTo>
                  <a:cubicBezTo>
                    <a:pt x="1523" y="2681"/>
                    <a:pt x="1341" y="2432"/>
                    <a:pt x="1360" y="2155"/>
                  </a:cubicBezTo>
                  <a:lnTo>
                    <a:pt x="1503" y="604"/>
                  </a:lnTo>
                  <a:cubicBezTo>
                    <a:pt x="1534" y="265"/>
                    <a:pt x="1267" y="0"/>
                    <a:pt x="962" y="0"/>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7" name="Google Shape;10057;p97"/>
            <p:cNvSpPr/>
            <p:nvPr/>
          </p:nvSpPr>
          <p:spPr>
            <a:xfrm>
              <a:off x="1024840" y="3660133"/>
              <a:ext cx="50025" cy="49080"/>
            </a:xfrm>
            <a:custGeom>
              <a:rect b="b" l="l" r="r" t="t"/>
              <a:pathLst>
                <a:path extrusionOk="0" h="1869" w="1905">
                  <a:moveTo>
                    <a:pt x="1071" y="1"/>
                  </a:moveTo>
                  <a:cubicBezTo>
                    <a:pt x="883" y="1"/>
                    <a:pt x="698" y="97"/>
                    <a:pt x="594" y="263"/>
                  </a:cubicBezTo>
                  <a:lnTo>
                    <a:pt x="0" y="1278"/>
                  </a:lnTo>
                  <a:lnTo>
                    <a:pt x="192" y="1603"/>
                  </a:lnTo>
                  <a:cubicBezTo>
                    <a:pt x="297" y="1780"/>
                    <a:pt x="479" y="1869"/>
                    <a:pt x="662" y="1869"/>
                  </a:cubicBezTo>
                  <a:cubicBezTo>
                    <a:pt x="845" y="1869"/>
                    <a:pt x="1029" y="1780"/>
                    <a:pt x="1139" y="1603"/>
                  </a:cubicBezTo>
                  <a:lnTo>
                    <a:pt x="1905" y="311"/>
                  </a:lnTo>
                  <a:lnTo>
                    <a:pt x="1283" y="43"/>
                  </a:lnTo>
                  <a:cubicBezTo>
                    <a:pt x="1215" y="14"/>
                    <a:pt x="1143" y="1"/>
                    <a:pt x="1071" y="1"/>
                  </a:cubicBezTo>
                  <a:close/>
                </a:path>
              </a:pathLst>
            </a:custGeom>
            <a:solidFill>
              <a:srgbClr val="91A8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8" name="Google Shape;10058;p97"/>
            <p:cNvSpPr/>
            <p:nvPr/>
          </p:nvSpPr>
          <p:spPr>
            <a:xfrm>
              <a:off x="939390" y="3431067"/>
              <a:ext cx="211892" cy="205222"/>
            </a:xfrm>
            <a:custGeom>
              <a:rect b="b" l="l" r="r" t="t"/>
              <a:pathLst>
                <a:path extrusionOk="0" h="7815" w="8069">
                  <a:moveTo>
                    <a:pt x="3916" y="0"/>
                  </a:moveTo>
                  <a:cubicBezTo>
                    <a:pt x="1659" y="0"/>
                    <a:pt x="1" y="1823"/>
                    <a:pt x="1" y="3895"/>
                  </a:cubicBezTo>
                  <a:cubicBezTo>
                    <a:pt x="1" y="6224"/>
                    <a:pt x="1910" y="7814"/>
                    <a:pt x="3928" y="7814"/>
                  </a:cubicBezTo>
                  <a:cubicBezTo>
                    <a:pt x="4771" y="7814"/>
                    <a:pt x="5634" y="7537"/>
                    <a:pt x="6384" y="6919"/>
                  </a:cubicBezTo>
                  <a:cubicBezTo>
                    <a:pt x="7561" y="5962"/>
                    <a:pt x="8068" y="4421"/>
                    <a:pt x="7695" y="2947"/>
                  </a:cubicBezTo>
                  <a:cubicBezTo>
                    <a:pt x="7331" y="1483"/>
                    <a:pt x="6154" y="363"/>
                    <a:pt x="4671" y="67"/>
                  </a:cubicBezTo>
                  <a:cubicBezTo>
                    <a:pt x="4413" y="22"/>
                    <a:pt x="4161" y="0"/>
                    <a:pt x="3916" y="0"/>
                  </a:cubicBezTo>
                  <a:close/>
                </a:path>
              </a:pathLst>
            </a:custGeom>
            <a:solidFill>
              <a:srgbClr val="C1CD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59" name="Google Shape;10059;p97"/>
            <p:cNvSpPr/>
            <p:nvPr/>
          </p:nvSpPr>
          <p:spPr>
            <a:xfrm>
              <a:off x="970561" y="3470641"/>
              <a:ext cx="60345" cy="51653"/>
            </a:xfrm>
            <a:custGeom>
              <a:rect b="b" l="l" r="r" t="t"/>
              <a:pathLst>
                <a:path extrusionOk="0" h="1967" w="2298">
                  <a:moveTo>
                    <a:pt x="1315" y="409"/>
                  </a:moveTo>
                  <a:cubicBezTo>
                    <a:pt x="1456" y="409"/>
                    <a:pt x="1599" y="461"/>
                    <a:pt x="1713" y="579"/>
                  </a:cubicBezTo>
                  <a:cubicBezTo>
                    <a:pt x="2077" y="943"/>
                    <a:pt x="1819" y="1555"/>
                    <a:pt x="1311" y="1555"/>
                  </a:cubicBezTo>
                  <a:cubicBezTo>
                    <a:pt x="996" y="1555"/>
                    <a:pt x="737" y="1297"/>
                    <a:pt x="737" y="981"/>
                  </a:cubicBezTo>
                  <a:cubicBezTo>
                    <a:pt x="737" y="638"/>
                    <a:pt x="1022" y="409"/>
                    <a:pt x="1315" y="409"/>
                  </a:cubicBezTo>
                  <a:close/>
                  <a:moveTo>
                    <a:pt x="1308" y="0"/>
                  </a:moveTo>
                  <a:cubicBezTo>
                    <a:pt x="1067" y="0"/>
                    <a:pt x="821" y="90"/>
                    <a:pt x="622" y="292"/>
                  </a:cubicBezTo>
                  <a:cubicBezTo>
                    <a:pt x="0" y="905"/>
                    <a:pt x="441" y="1967"/>
                    <a:pt x="1311" y="1967"/>
                  </a:cubicBezTo>
                  <a:cubicBezTo>
                    <a:pt x="1857" y="1967"/>
                    <a:pt x="2288" y="1527"/>
                    <a:pt x="2297" y="981"/>
                  </a:cubicBezTo>
                  <a:cubicBezTo>
                    <a:pt x="2297" y="392"/>
                    <a:pt x="1812" y="0"/>
                    <a:pt x="1308"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0" name="Google Shape;10060;p97"/>
            <p:cNvSpPr/>
            <p:nvPr/>
          </p:nvSpPr>
          <p:spPr>
            <a:xfrm>
              <a:off x="1053332" y="3545140"/>
              <a:ext cx="60188" cy="51417"/>
            </a:xfrm>
            <a:custGeom>
              <a:rect b="b" l="l" r="r" t="t"/>
              <a:pathLst>
                <a:path extrusionOk="0" h="1958" w="2292">
                  <a:moveTo>
                    <a:pt x="983" y="393"/>
                  </a:moveTo>
                  <a:cubicBezTo>
                    <a:pt x="1299" y="403"/>
                    <a:pt x="1557" y="652"/>
                    <a:pt x="1557" y="967"/>
                  </a:cubicBezTo>
                  <a:cubicBezTo>
                    <a:pt x="1557" y="1317"/>
                    <a:pt x="1276" y="1549"/>
                    <a:pt x="982" y="1549"/>
                  </a:cubicBezTo>
                  <a:cubicBezTo>
                    <a:pt x="841" y="1549"/>
                    <a:pt x="698" y="1496"/>
                    <a:pt x="581" y="1379"/>
                  </a:cubicBezTo>
                  <a:cubicBezTo>
                    <a:pt x="217" y="1015"/>
                    <a:pt x="475" y="393"/>
                    <a:pt x="983" y="393"/>
                  </a:cubicBezTo>
                  <a:close/>
                  <a:moveTo>
                    <a:pt x="994" y="1"/>
                  </a:moveTo>
                  <a:cubicBezTo>
                    <a:pt x="991" y="1"/>
                    <a:pt x="987" y="1"/>
                    <a:pt x="983" y="1"/>
                  </a:cubicBezTo>
                  <a:cubicBezTo>
                    <a:pt x="437" y="1"/>
                    <a:pt x="7" y="431"/>
                    <a:pt x="7" y="967"/>
                  </a:cubicBezTo>
                  <a:cubicBezTo>
                    <a:pt x="0" y="1563"/>
                    <a:pt x="484" y="1957"/>
                    <a:pt x="991" y="1957"/>
                  </a:cubicBezTo>
                  <a:cubicBezTo>
                    <a:pt x="1233" y="1957"/>
                    <a:pt x="1480" y="1867"/>
                    <a:pt x="1681" y="1666"/>
                  </a:cubicBezTo>
                  <a:cubicBezTo>
                    <a:pt x="2291" y="1047"/>
                    <a:pt x="1858" y="1"/>
                    <a:pt x="994" y="1"/>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1" name="Google Shape;10061;p97"/>
            <p:cNvSpPr/>
            <p:nvPr/>
          </p:nvSpPr>
          <p:spPr>
            <a:xfrm>
              <a:off x="992330" y="3479595"/>
              <a:ext cx="106090" cy="101836"/>
            </a:xfrm>
            <a:custGeom>
              <a:rect b="b" l="l" r="r" t="t"/>
              <a:pathLst>
                <a:path extrusionOk="0" h="3878" w="4040">
                  <a:moveTo>
                    <a:pt x="3742" y="0"/>
                  </a:moveTo>
                  <a:cubicBezTo>
                    <a:pt x="3692" y="0"/>
                    <a:pt x="3639" y="22"/>
                    <a:pt x="3593" y="75"/>
                  </a:cubicBezTo>
                  <a:lnTo>
                    <a:pt x="128" y="3540"/>
                  </a:lnTo>
                  <a:cubicBezTo>
                    <a:pt x="1" y="3682"/>
                    <a:pt x="132" y="3877"/>
                    <a:pt x="286" y="3877"/>
                  </a:cubicBezTo>
                  <a:cubicBezTo>
                    <a:pt x="329" y="3877"/>
                    <a:pt x="374" y="3862"/>
                    <a:pt x="415" y="3827"/>
                  </a:cubicBezTo>
                  <a:lnTo>
                    <a:pt x="3880" y="363"/>
                  </a:lnTo>
                  <a:cubicBezTo>
                    <a:pt x="4040" y="217"/>
                    <a:pt x="3902" y="0"/>
                    <a:pt x="3742"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62" name="Google Shape;10062;p97"/>
          <p:cNvGrpSpPr/>
          <p:nvPr/>
        </p:nvGrpSpPr>
        <p:grpSpPr>
          <a:xfrm>
            <a:off x="2728809" y="4142790"/>
            <a:ext cx="159372" cy="308896"/>
            <a:chOff x="2743084" y="4299590"/>
            <a:chExt cx="159372" cy="308896"/>
          </a:xfrm>
        </p:grpSpPr>
        <p:sp>
          <p:nvSpPr>
            <p:cNvPr id="10063" name="Google Shape;10063;p97"/>
            <p:cNvSpPr/>
            <p:nvPr/>
          </p:nvSpPr>
          <p:spPr>
            <a:xfrm>
              <a:off x="2828534" y="4425428"/>
              <a:ext cx="9585" cy="105907"/>
            </a:xfrm>
            <a:custGeom>
              <a:rect b="b" l="l" r="r" t="t"/>
              <a:pathLst>
                <a:path extrusionOk="0" h="4033" w="365">
                  <a:moveTo>
                    <a:pt x="182" y="1"/>
                  </a:moveTo>
                  <a:cubicBezTo>
                    <a:pt x="96" y="1"/>
                    <a:pt x="10" y="56"/>
                    <a:pt x="1" y="166"/>
                  </a:cubicBezTo>
                  <a:lnTo>
                    <a:pt x="1" y="3841"/>
                  </a:lnTo>
                  <a:cubicBezTo>
                    <a:pt x="1" y="3946"/>
                    <a:pt x="77" y="4032"/>
                    <a:pt x="182" y="4032"/>
                  </a:cubicBezTo>
                  <a:cubicBezTo>
                    <a:pt x="288" y="4032"/>
                    <a:pt x="364" y="3946"/>
                    <a:pt x="364" y="3841"/>
                  </a:cubicBezTo>
                  <a:lnTo>
                    <a:pt x="364" y="166"/>
                  </a:lnTo>
                  <a:cubicBezTo>
                    <a:pt x="355" y="56"/>
                    <a:pt x="269" y="1"/>
                    <a:pt x="18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4" name="Google Shape;10064;p97"/>
            <p:cNvSpPr/>
            <p:nvPr/>
          </p:nvSpPr>
          <p:spPr>
            <a:xfrm>
              <a:off x="2743084" y="4299590"/>
              <a:ext cx="158111" cy="135239"/>
            </a:xfrm>
            <a:custGeom>
              <a:rect b="b" l="l" r="r" t="t"/>
              <a:pathLst>
                <a:path extrusionOk="0" h="5150" w="6021">
                  <a:moveTo>
                    <a:pt x="3454" y="1"/>
                  </a:moveTo>
                  <a:cubicBezTo>
                    <a:pt x="3448" y="1"/>
                    <a:pt x="3442" y="1"/>
                    <a:pt x="3436" y="1"/>
                  </a:cubicBezTo>
                  <a:cubicBezTo>
                    <a:pt x="1149" y="1"/>
                    <a:pt x="1" y="2776"/>
                    <a:pt x="1628" y="4393"/>
                  </a:cubicBezTo>
                  <a:cubicBezTo>
                    <a:pt x="2150" y="4916"/>
                    <a:pt x="2793" y="5150"/>
                    <a:pt x="3423" y="5150"/>
                  </a:cubicBezTo>
                  <a:cubicBezTo>
                    <a:pt x="4744" y="5150"/>
                    <a:pt x="6014" y="4123"/>
                    <a:pt x="6020" y="2575"/>
                  </a:cubicBezTo>
                  <a:cubicBezTo>
                    <a:pt x="6011" y="1155"/>
                    <a:pt x="4872" y="1"/>
                    <a:pt x="3454"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5" name="Google Shape;10065;p97"/>
            <p:cNvSpPr/>
            <p:nvPr/>
          </p:nvSpPr>
          <p:spPr>
            <a:xfrm>
              <a:off x="2762438" y="4313928"/>
              <a:ext cx="123921" cy="106406"/>
            </a:xfrm>
            <a:custGeom>
              <a:rect b="b" l="l" r="r" t="t"/>
              <a:pathLst>
                <a:path extrusionOk="0" h="4052" w="4719">
                  <a:moveTo>
                    <a:pt x="2699" y="0"/>
                  </a:moveTo>
                  <a:cubicBezTo>
                    <a:pt x="900" y="0"/>
                    <a:pt x="1" y="2182"/>
                    <a:pt x="1273" y="3455"/>
                  </a:cubicBezTo>
                  <a:cubicBezTo>
                    <a:pt x="1685" y="3867"/>
                    <a:pt x="2192" y="4051"/>
                    <a:pt x="2688" y="4051"/>
                  </a:cubicBezTo>
                  <a:cubicBezTo>
                    <a:pt x="3725" y="4051"/>
                    <a:pt x="4719" y="3246"/>
                    <a:pt x="4719" y="2029"/>
                  </a:cubicBezTo>
                  <a:cubicBezTo>
                    <a:pt x="4719" y="909"/>
                    <a:pt x="3819" y="0"/>
                    <a:pt x="26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6" name="Google Shape;10066;p97"/>
            <p:cNvSpPr/>
            <p:nvPr/>
          </p:nvSpPr>
          <p:spPr>
            <a:xfrm>
              <a:off x="2809443" y="4314348"/>
              <a:ext cx="49526" cy="105460"/>
            </a:xfrm>
            <a:custGeom>
              <a:rect b="b" l="l" r="r" t="t"/>
              <a:pathLst>
                <a:path extrusionOk="0" h="4016" w="1886">
                  <a:moveTo>
                    <a:pt x="943" y="1"/>
                  </a:moveTo>
                  <a:cubicBezTo>
                    <a:pt x="854" y="1"/>
                    <a:pt x="766" y="56"/>
                    <a:pt x="756" y="166"/>
                  </a:cubicBezTo>
                  <a:lnTo>
                    <a:pt x="756" y="539"/>
                  </a:lnTo>
                  <a:cubicBezTo>
                    <a:pt x="326" y="587"/>
                    <a:pt x="0" y="970"/>
                    <a:pt x="19" y="1410"/>
                  </a:cubicBezTo>
                  <a:cubicBezTo>
                    <a:pt x="48" y="1850"/>
                    <a:pt x="412" y="2195"/>
                    <a:pt x="852" y="2195"/>
                  </a:cubicBezTo>
                  <a:lnTo>
                    <a:pt x="1034" y="2195"/>
                  </a:lnTo>
                  <a:cubicBezTo>
                    <a:pt x="1646" y="2195"/>
                    <a:pt x="1646" y="3114"/>
                    <a:pt x="1034" y="3114"/>
                  </a:cubicBezTo>
                  <a:lnTo>
                    <a:pt x="756" y="3114"/>
                  </a:lnTo>
                  <a:cubicBezTo>
                    <a:pt x="555" y="3114"/>
                    <a:pt x="393" y="2941"/>
                    <a:pt x="393" y="2740"/>
                  </a:cubicBezTo>
                  <a:cubicBezTo>
                    <a:pt x="402" y="2611"/>
                    <a:pt x="304" y="2547"/>
                    <a:pt x="207" y="2547"/>
                  </a:cubicBezTo>
                  <a:cubicBezTo>
                    <a:pt x="110" y="2547"/>
                    <a:pt x="15" y="2611"/>
                    <a:pt x="29" y="2740"/>
                  </a:cubicBezTo>
                  <a:cubicBezTo>
                    <a:pt x="29" y="3152"/>
                    <a:pt x="354" y="3477"/>
                    <a:pt x="756" y="3477"/>
                  </a:cubicBezTo>
                  <a:lnTo>
                    <a:pt x="756" y="3851"/>
                  </a:lnTo>
                  <a:cubicBezTo>
                    <a:pt x="766" y="3961"/>
                    <a:pt x="854" y="4016"/>
                    <a:pt x="943" y="4016"/>
                  </a:cubicBezTo>
                  <a:cubicBezTo>
                    <a:pt x="1031" y="4016"/>
                    <a:pt x="1120" y="3961"/>
                    <a:pt x="1129" y="3851"/>
                  </a:cubicBezTo>
                  <a:lnTo>
                    <a:pt x="1129" y="3477"/>
                  </a:lnTo>
                  <a:cubicBezTo>
                    <a:pt x="1570" y="3429"/>
                    <a:pt x="1886" y="3047"/>
                    <a:pt x="1866" y="2606"/>
                  </a:cubicBezTo>
                  <a:cubicBezTo>
                    <a:pt x="1838" y="2166"/>
                    <a:pt x="1474" y="1822"/>
                    <a:pt x="1034" y="1822"/>
                  </a:cubicBezTo>
                  <a:lnTo>
                    <a:pt x="852" y="1822"/>
                  </a:lnTo>
                  <a:cubicBezTo>
                    <a:pt x="239" y="1822"/>
                    <a:pt x="239" y="903"/>
                    <a:pt x="852" y="903"/>
                  </a:cubicBezTo>
                  <a:lnTo>
                    <a:pt x="1129" y="903"/>
                  </a:lnTo>
                  <a:cubicBezTo>
                    <a:pt x="1330" y="903"/>
                    <a:pt x="1493" y="1066"/>
                    <a:pt x="1493" y="1276"/>
                  </a:cubicBezTo>
                  <a:lnTo>
                    <a:pt x="1493" y="1458"/>
                  </a:lnTo>
                  <a:cubicBezTo>
                    <a:pt x="1493" y="1554"/>
                    <a:pt x="1579" y="1640"/>
                    <a:pt x="1675" y="1640"/>
                  </a:cubicBezTo>
                  <a:cubicBezTo>
                    <a:pt x="1780" y="1640"/>
                    <a:pt x="1866" y="1563"/>
                    <a:pt x="1866" y="1458"/>
                  </a:cubicBezTo>
                  <a:lnTo>
                    <a:pt x="1866" y="1276"/>
                  </a:lnTo>
                  <a:cubicBezTo>
                    <a:pt x="1857" y="865"/>
                    <a:pt x="1531" y="539"/>
                    <a:pt x="1129" y="539"/>
                  </a:cubicBezTo>
                  <a:lnTo>
                    <a:pt x="1129" y="166"/>
                  </a:lnTo>
                  <a:cubicBezTo>
                    <a:pt x="1120" y="56"/>
                    <a:pt x="1031" y="1"/>
                    <a:pt x="9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7" name="Google Shape;10067;p97"/>
            <p:cNvSpPr/>
            <p:nvPr/>
          </p:nvSpPr>
          <p:spPr>
            <a:xfrm>
              <a:off x="2780032" y="4521513"/>
              <a:ext cx="106589" cy="86973"/>
            </a:xfrm>
            <a:custGeom>
              <a:rect b="b" l="l" r="r" t="t"/>
              <a:pathLst>
                <a:path extrusionOk="0" h="3312" w="4059">
                  <a:moveTo>
                    <a:pt x="192" y="0"/>
                  </a:moveTo>
                  <a:cubicBezTo>
                    <a:pt x="77" y="0"/>
                    <a:pt x="0" y="96"/>
                    <a:pt x="10" y="211"/>
                  </a:cubicBezTo>
                  <a:lnTo>
                    <a:pt x="374" y="3149"/>
                  </a:lnTo>
                  <a:cubicBezTo>
                    <a:pt x="393" y="3244"/>
                    <a:pt x="469" y="3311"/>
                    <a:pt x="556" y="3311"/>
                  </a:cubicBezTo>
                  <a:lnTo>
                    <a:pt x="3503" y="3311"/>
                  </a:lnTo>
                  <a:cubicBezTo>
                    <a:pt x="3589" y="3311"/>
                    <a:pt x="3666" y="3244"/>
                    <a:pt x="3685" y="3149"/>
                  </a:cubicBezTo>
                  <a:lnTo>
                    <a:pt x="4049" y="211"/>
                  </a:lnTo>
                  <a:cubicBezTo>
                    <a:pt x="4058" y="153"/>
                    <a:pt x="4039" y="105"/>
                    <a:pt x="4010" y="67"/>
                  </a:cubicBezTo>
                  <a:cubicBezTo>
                    <a:pt x="3972" y="29"/>
                    <a:pt x="3924" y="0"/>
                    <a:pt x="3876" y="0"/>
                  </a:cubicBezTo>
                  <a:close/>
                </a:path>
              </a:pathLst>
            </a:custGeom>
            <a:solidFill>
              <a:srgbClr val="EF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8" name="Google Shape;10068;p97"/>
            <p:cNvSpPr/>
            <p:nvPr/>
          </p:nvSpPr>
          <p:spPr>
            <a:xfrm>
              <a:off x="2782553" y="4545620"/>
              <a:ext cx="20614" cy="48292"/>
            </a:xfrm>
            <a:custGeom>
              <a:rect b="b" l="l" r="r" t="t"/>
              <a:pathLst>
                <a:path extrusionOk="0" h="1839" w="785">
                  <a:moveTo>
                    <a:pt x="0" y="1"/>
                  </a:moveTo>
                  <a:lnTo>
                    <a:pt x="230" y="1838"/>
                  </a:lnTo>
                  <a:lnTo>
                    <a:pt x="785" y="1838"/>
                  </a:lnTo>
                  <a:lnTo>
                    <a:pt x="55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69" name="Google Shape;10069;p97"/>
            <p:cNvSpPr/>
            <p:nvPr/>
          </p:nvSpPr>
          <p:spPr>
            <a:xfrm>
              <a:off x="2780032" y="4521514"/>
              <a:ext cx="106826" cy="28912"/>
            </a:xfrm>
            <a:custGeom>
              <a:rect b="b" l="l" r="r" t="t"/>
              <a:pathLst>
                <a:path extrusionOk="0" h="1101" w="4068">
                  <a:moveTo>
                    <a:pt x="192" y="0"/>
                  </a:moveTo>
                  <a:cubicBezTo>
                    <a:pt x="77" y="0"/>
                    <a:pt x="0" y="96"/>
                    <a:pt x="10" y="211"/>
                  </a:cubicBezTo>
                  <a:lnTo>
                    <a:pt x="125" y="1101"/>
                  </a:lnTo>
                  <a:lnTo>
                    <a:pt x="3943" y="1101"/>
                  </a:lnTo>
                  <a:lnTo>
                    <a:pt x="4049" y="211"/>
                  </a:lnTo>
                  <a:cubicBezTo>
                    <a:pt x="4068" y="96"/>
                    <a:pt x="3982" y="0"/>
                    <a:pt x="386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0" name="Google Shape;10070;p97"/>
            <p:cNvSpPr/>
            <p:nvPr/>
          </p:nvSpPr>
          <p:spPr>
            <a:xfrm>
              <a:off x="2788068" y="4589107"/>
              <a:ext cx="90518" cy="19380"/>
            </a:xfrm>
            <a:custGeom>
              <a:rect b="b" l="l" r="r" t="t"/>
              <a:pathLst>
                <a:path extrusionOk="0" h="738" w="3447">
                  <a:moveTo>
                    <a:pt x="1" y="1"/>
                  </a:moveTo>
                  <a:lnTo>
                    <a:pt x="68" y="575"/>
                  </a:lnTo>
                  <a:cubicBezTo>
                    <a:pt x="77" y="670"/>
                    <a:pt x="163" y="737"/>
                    <a:pt x="250" y="737"/>
                  </a:cubicBezTo>
                  <a:lnTo>
                    <a:pt x="3197" y="737"/>
                  </a:lnTo>
                  <a:cubicBezTo>
                    <a:pt x="3283" y="737"/>
                    <a:pt x="3360" y="670"/>
                    <a:pt x="3379" y="575"/>
                  </a:cubicBezTo>
                  <a:lnTo>
                    <a:pt x="3446"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1" name="Google Shape;10071;p97"/>
            <p:cNvSpPr/>
            <p:nvPr/>
          </p:nvSpPr>
          <p:spPr>
            <a:xfrm>
              <a:off x="2780032" y="4521514"/>
              <a:ext cx="106589" cy="28912"/>
            </a:xfrm>
            <a:custGeom>
              <a:rect b="b" l="l" r="r" t="t"/>
              <a:pathLst>
                <a:path extrusionOk="0" h="1101" w="4059">
                  <a:moveTo>
                    <a:pt x="201" y="0"/>
                  </a:moveTo>
                  <a:cubicBezTo>
                    <a:pt x="163" y="0"/>
                    <a:pt x="134" y="10"/>
                    <a:pt x="106" y="19"/>
                  </a:cubicBezTo>
                  <a:cubicBezTo>
                    <a:pt x="39" y="58"/>
                    <a:pt x="0" y="134"/>
                    <a:pt x="10" y="201"/>
                  </a:cubicBezTo>
                  <a:lnTo>
                    <a:pt x="125" y="1101"/>
                  </a:lnTo>
                  <a:lnTo>
                    <a:pt x="670" y="1101"/>
                  </a:lnTo>
                  <a:lnTo>
                    <a:pt x="651" y="938"/>
                  </a:lnTo>
                  <a:cubicBezTo>
                    <a:pt x="642" y="833"/>
                    <a:pt x="728" y="737"/>
                    <a:pt x="833" y="737"/>
                  </a:cubicBezTo>
                  <a:lnTo>
                    <a:pt x="3982" y="737"/>
                  </a:lnTo>
                  <a:lnTo>
                    <a:pt x="4049" y="211"/>
                  </a:lnTo>
                  <a:cubicBezTo>
                    <a:pt x="4058" y="182"/>
                    <a:pt x="4049" y="144"/>
                    <a:pt x="4039" y="115"/>
                  </a:cubicBezTo>
                  <a:cubicBezTo>
                    <a:pt x="4010" y="48"/>
                    <a:pt x="3943" y="0"/>
                    <a:pt x="3867"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2" name="Google Shape;10072;p97"/>
            <p:cNvSpPr/>
            <p:nvPr/>
          </p:nvSpPr>
          <p:spPr>
            <a:xfrm>
              <a:off x="2788068" y="4589107"/>
              <a:ext cx="21139" cy="19380"/>
            </a:xfrm>
            <a:custGeom>
              <a:rect b="b" l="l" r="r" t="t"/>
              <a:pathLst>
                <a:path extrusionOk="0" h="738" w="805">
                  <a:moveTo>
                    <a:pt x="1" y="1"/>
                  </a:moveTo>
                  <a:lnTo>
                    <a:pt x="68" y="575"/>
                  </a:lnTo>
                  <a:cubicBezTo>
                    <a:pt x="77" y="670"/>
                    <a:pt x="154" y="737"/>
                    <a:pt x="250" y="737"/>
                  </a:cubicBezTo>
                  <a:lnTo>
                    <a:pt x="805" y="737"/>
                  </a:lnTo>
                  <a:cubicBezTo>
                    <a:pt x="709" y="737"/>
                    <a:pt x="632" y="670"/>
                    <a:pt x="623" y="575"/>
                  </a:cubicBezTo>
                  <a:lnTo>
                    <a:pt x="54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3" name="Google Shape;10073;p97"/>
            <p:cNvSpPr/>
            <p:nvPr/>
          </p:nvSpPr>
          <p:spPr>
            <a:xfrm>
              <a:off x="2838093" y="4439504"/>
              <a:ext cx="64363" cy="48161"/>
            </a:xfrm>
            <a:custGeom>
              <a:rect b="b" l="l" r="r" t="t"/>
              <a:pathLst>
                <a:path extrusionOk="0" h="1834" w="2451">
                  <a:moveTo>
                    <a:pt x="1229" y="1"/>
                  </a:moveTo>
                  <a:cubicBezTo>
                    <a:pt x="723" y="1"/>
                    <a:pt x="216" y="286"/>
                    <a:pt x="10" y="855"/>
                  </a:cubicBezTo>
                  <a:cubicBezTo>
                    <a:pt x="0" y="893"/>
                    <a:pt x="0" y="941"/>
                    <a:pt x="10" y="979"/>
                  </a:cubicBezTo>
                  <a:cubicBezTo>
                    <a:pt x="216" y="1549"/>
                    <a:pt x="723" y="1834"/>
                    <a:pt x="1229" y="1834"/>
                  </a:cubicBezTo>
                  <a:cubicBezTo>
                    <a:pt x="1735" y="1834"/>
                    <a:pt x="2240" y="1549"/>
                    <a:pt x="2441" y="979"/>
                  </a:cubicBezTo>
                  <a:cubicBezTo>
                    <a:pt x="2450" y="941"/>
                    <a:pt x="2450" y="893"/>
                    <a:pt x="2441" y="855"/>
                  </a:cubicBezTo>
                  <a:cubicBezTo>
                    <a:pt x="2240" y="286"/>
                    <a:pt x="1735" y="1"/>
                    <a:pt x="1229"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4" name="Google Shape;10074;p97"/>
            <p:cNvSpPr/>
            <p:nvPr/>
          </p:nvSpPr>
          <p:spPr>
            <a:xfrm>
              <a:off x="2838093" y="4463715"/>
              <a:ext cx="64363" cy="23949"/>
            </a:xfrm>
            <a:custGeom>
              <a:rect b="b" l="l" r="r" t="t"/>
              <a:pathLst>
                <a:path extrusionOk="0" h="912" w="2451">
                  <a:moveTo>
                    <a:pt x="10" y="0"/>
                  </a:moveTo>
                  <a:cubicBezTo>
                    <a:pt x="0" y="19"/>
                    <a:pt x="10" y="38"/>
                    <a:pt x="10" y="57"/>
                  </a:cubicBezTo>
                  <a:cubicBezTo>
                    <a:pt x="216" y="627"/>
                    <a:pt x="720" y="912"/>
                    <a:pt x="1225" y="912"/>
                  </a:cubicBezTo>
                  <a:cubicBezTo>
                    <a:pt x="1730" y="912"/>
                    <a:pt x="2235" y="627"/>
                    <a:pt x="2441" y="57"/>
                  </a:cubicBezTo>
                  <a:cubicBezTo>
                    <a:pt x="2441" y="38"/>
                    <a:pt x="2450" y="19"/>
                    <a:pt x="2450"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5" name="Google Shape;10075;p97"/>
            <p:cNvSpPr/>
            <p:nvPr/>
          </p:nvSpPr>
          <p:spPr>
            <a:xfrm>
              <a:off x="2764197" y="4439504"/>
              <a:ext cx="64363" cy="48161"/>
            </a:xfrm>
            <a:custGeom>
              <a:rect b="b" l="l" r="r" t="t"/>
              <a:pathLst>
                <a:path extrusionOk="0" h="1834" w="2451">
                  <a:moveTo>
                    <a:pt x="1226" y="1"/>
                  </a:moveTo>
                  <a:cubicBezTo>
                    <a:pt x="721" y="1"/>
                    <a:pt x="216" y="286"/>
                    <a:pt x="10" y="855"/>
                  </a:cubicBezTo>
                  <a:cubicBezTo>
                    <a:pt x="1" y="893"/>
                    <a:pt x="1" y="941"/>
                    <a:pt x="10" y="979"/>
                  </a:cubicBezTo>
                  <a:cubicBezTo>
                    <a:pt x="216" y="1549"/>
                    <a:pt x="721" y="1834"/>
                    <a:pt x="1226" y="1834"/>
                  </a:cubicBezTo>
                  <a:cubicBezTo>
                    <a:pt x="1730" y="1834"/>
                    <a:pt x="2235" y="1549"/>
                    <a:pt x="2441" y="979"/>
                  </a:cubicBezTo>
                  <a:cubicBezTo>
                    <a:pt x="2451" y="941"/>
                    <a:pt x="2451" y="893"/>
                    <a:pt x="2441" y="855"/>
                  </a:cubicBezTo>
                  <a:cubicBezTo>
                    <a:pt x="2235" y="286"/>
                    <a:pt x="1730" y="1"/>
                    <a:pt x="122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6" name="Google Shape;10076;p97"/>
            <p:cNvSpPr/>
            <p:nvPr/>
          </p:nvSpPr>
          <p:spPr>
            <a:xfrm>
              <a:off x="2764197" y="4463715"/>
              <a:ext cx="64363" cy="23949"/>
            </a:xfrm>
            <a:custGeom>
              <a:rect b="b" l="l" r="r" t="t"/>
              <a:pathLst>
                <a:path extrusionOk="0" h="912" w="2451">
                  <a:moveTo>
                    <a:pt x="1" y="0"/>
                  </a:moveTo>
                  <a:cubicBezTo>
                    <a:pt x="1" y="19"/>
                    <a:pt x="1" y="38"/>
                    <a:pt x="10" y="57"/>
                  </a:cubicBezTo>
                  <a:cubicBezTo>
                    <a:pt x="211" y="627"/>
                    <a:pt x="716" y="912"/>
                    <a:pt x="1222" y="912"/>
                  </a:cubicBezTo>
                  <a:cubicBezTo>
                    <a:pt x="1728" y="912"/>
                    <a:pt x="2235" y="627"/>
                    <a:pt x="2441" y="57"/>
                  </a:cubicBezTo>
                  <a:cubicBezTo>
                    <a:pt x="2441" y="38"/>
                    <a:pt x="2451" y="19"/>
                    <a:pt x="2451"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77" name="Google Shape;10077;p97"/>
            <p:cNvSpPr/>
            <p:nvPr/>
          </p:nvSpPr>
          <p:spPr>
            <a:xfrm>
              <a:off x="2765694" y="4502160"/>
              <a:ext cx="135239" cy="29175"/>
            </a:xfrm>
            <a:custGeom>
              <a:rect b="b" l="l" r="r" t="t"/>
              <a:pathLst>
                <a:path extrusionOk="0" h="1111" w="5150">
                  <a:moveTo>
                    <a:pt x="183" y="0"/>
                  </a:moveTo>
                  <a:cubicBezTo>
                    <a:pt x="87" y="0"/>
                    <a:pt x="1" y="86"/>
                    <a:pt x="1" y="192"/>
                  </a:cubicBezTo>
                  <a:lnTo>
                    <a:pt x="1" y="929"/>
                  </a:lnTo>
                  <a:cubicBezTo>
                    <a:pt x="1" y="1024"/>
                    <a:pt x="87" y="1110"/>
                    <a:pt x="183" y="1110"/>
                  </a:cubicBezTo>
                  <a:lnTo>
                    <a:pt x="4968" y="1110"/>
                  </a:lnTo>
                  <a:cubicBezTo>
                    <a:pt x="5064" y="1110"/>
                    <a:pt x="5150" y="1024"/>
                    <a:pt x="5150" y="929"/>
                  </a:cubicBezTo>
                  <a:lnTo>
                    <a:pt x="5150" y="192"/>
                  </a:lnTo>
                  <a:cubicBezTo>
                    <a:pt x="5150" y="86"/>
                    <a:pt x="5064" y="0"/>
                    <a:pt x="496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078" name="Google Shape;10078;p97"/>
          <p:cNvGrpSpPr/>
          <p:nvPr/>
        </p:nvGrpSpPr>
        <p:grpSpPr>
          <a:xfrm>
            <a:off x="1279231" y="2782916"/>
            <a:ext cx="374730" cy="272211"/>
            <a:chOff x="1293506" y="2939716"/>
            <a:chExt cx="374730" cy="272211"/>
          </a:xfrm>
        </p:grpSpPr>
        <p:sp>
          <p:nvSpPr>
            <p:cNvPr id="10079" name="Google Shape;10079;p97"/>
            <p:cNvSpPr/>
            <p:nvPr/>
          </p:nvSpPr>
          <p:spPr>
            <a:xfrm>
              <a:off x="1311599" y="2939716"/>
              <a:ext cx="338544" cy="248078"/>
            </a:xfrm>
            <a:custGeom>
              <a:rect b="b" l="l" r="r" t="t"/>
              <a:pathLst>
                <a:path extrusionOk="0" h="9447" w="12892">
                  <a:moveTo>
                    <a:pt x="460" y="1"/>
                  </a:moveTo>
                  <a:cubicBezTo>
                    <a:pt x="211" y="1"/>
                    <a:pt x="0" y="212"/>
                    <a:pt x="0" y="460"/>
                  </a:cubicBezTo>
                  <a:lnTo>
                    <a:pt x="0" y="9447"/>
                  </a:lnTo>
                  <a:lnTo>
                    <a:pt x="12891" y="9447"/>
                  </a:lnTo>
                  <a:lnTo>
                    <a:pt x="12891" y="460"/>
                  </a:lnTo>
                  <a:cubicBezTo>
                    <a:pt x="12891" y="212"/>
                    <a:pt x="12690" y="11"/>
                    <a:pt x="12442"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0" name="Google Shape;10080;p97"/>
            <p:cNvSpPr/>
            <p:nvPr/>
          </p:nvSpPr>
          <p:spPr>
            <a:xfrm>
              <a:off x="1335706" y="2964112"/>
              <a:ext cx="290304" cy="193274"/>
            </a:xfrm>
            <a:custGeom>
              <a:rect b="b" l="l" r="r" t="t"/>
              <a:pathLst>
                <a:path extrusionOk="0" h="7360" w="11055">
                  <a:moveTo>
                    <a:pt x="231" y="0"/>
                  </a:moveTo>
                  <a:cubicBezTo>
                    <a:pt x="106" y="0"/>
                    <a:pt x="1" y="106"/>
                    <a:pt x="1" y="230"/>
                  </a:cubicBezTo>
                  <a:lnTo>
                    <a:pt x="1" y="7130"/>
                  </a:lnTo>
                  <a:cubicBezTo>
                    <a:pt x="1" y="7264"/>
                    <a:pt x="106" y="7360"/>
                    <a:pt x="231" y="7360"/>
                  </a:cubicBezTo>
                  <a:lnTo>
                    <a:pt x="10825" y="7360"/>
                  </a:lnTo>
                  <a:cubicBezTo>
                    <a:pt x="10949" y="7360"/>
                    <a:pt x="11055" y="7255"/>
                    <a:pt x="11055" y="7130"/>
                  </a:cubicBezTo>
                  <a:lnTo>
                    <a:pt x="11055" y="230"/>
                  </a:lnTo>
                  <a:cubicBezTo>
                    <a:pt x="11055" y="106"/>
                    <a:pt x="10949" y="0"/>
                    <a:pt x="10825"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1" name="Google Shape;10081;p97"/>
            <p:cNvSpPr/>
            <p:nvPr/>
          </p:nvSpPr>
          <p:spPr>
            <a:xfrm>
              <a:off x="1335706" y="3121173"/>
              <a:ext cx="169430" cy="36213"/>
            </a:xfrm>
            <a:custGeom>
              <a:rect b="b" l="l" r="r" t="t"/>
              <a:pathLst>
                <a:path extrusionOk="0" h="1379" w="6452">
                  <a:moveTo>
                    <a:pt x="1" y="1"/>
                  </a:moveTo>
                  <a:lnTo>
                    <a:pt x="1" y="1149"/>
                  </a:lnTo>
                  <a:cubicBezTo>
                    <a:pt x="1" y="1274"/>
                    <a:pt x="106" y="1379"/>
                    <a:pt x="231" y="1379"/>
                  </a:cubicBezTo>
                  <a:lnTo>
                    <a:pt x="6451" y="1379"/>
                  </a:lnTo>
                  <a:lnTo>
                    <a:pt x="6451" y="1"/>
                  </a:ln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2" name="Google Shape;10082;p97"/>
            <p:cNvSpPr/>
            <p:nvPr/>
          </p:nvSpPr>
          <p:spPr>
            <a:xfrm>
              <a:off x="1505109" y="2964112"/>
              <a:ext cx="120901" cy="96532"/>
            </a:xfrm>
            <a:custGeom>
              <a:rect b="b" l="l" r="r" t="t"/>
              <a:pathLst>
                <a:path extrusionOk="0" h="3676" w="4604">
                  <a:moveTo>
                    <a:pt x="0" y="0"/>
                  </a:moveTo>
                  <a:lnTo>
                    <a:pt x="0" y="3675"/>
                  </a:lnTo>
                  <a:lnTo>
                    <a:pt x="4604" y="3675"/>
                  </a:lnTo>
                  <a:lnTo>
                    <a:pt x="4604" y="230"/>
                  </a:lnTo>
                  <a:cubicBezTo>
                    <a:pt x="4604" y="106"/>
                    <a:pt x="4498" y="0"/>
                    <a:pt x="4374"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3" name="Google Shape;10083;p97"/>
            <p:cNvSpPr/>
            <p:nvPr/>
          </p:nvSpPr>
          <p:spPr>
            <a:xfrm>
              <a:off x="1505109" y="3060617"/>
              <a:ext cx="120901" cy="96768"/>
            </a:xfrm>
            <a:custGeom>
              <a:rect b="b" l="l" r="r" t="t"/>
              <a:pathLst>
                <a:path extrusionOk="0" h="3685" w="4604">
                  <a:moveTo>
                    <a:pt x="0" y="0"/>
                  </a:moveTo>
                  <a:lnTo>
                    <a:pt x="0" y="3685"/>
                  </a:lnTo>
                  <a:lnTo>
                    <a:pt x="4374" y="3685"/>
                  </a:lnTo>
                  <a:cubicBezTo>
                    <a:pt x="4498" y="3685"/>
                    <a:pt x="4604" y="3589"/>
                    <a:pt x="4604" y="3455"/>
                  </a:cubicBezTo>
                  <a:lnTo>
                    <a:pt x="4604"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4" name="Google Shape;10084;p97"/>
            <p:cNvSpPr/>
            <p:nvPr/>
          </p:nvSpPr>
          <p:spPr>
            <a:xfrm>
              <a:off x="1293506" y="3181755"/>
              <a:ext cx="374730" cy="30173"/>
            </a:xfrm>
            <a:custGeom>
              <a:rect b="b" l="l" r="r" t="t"/>
              <a:pathLst>
                <a:path extrusionOk="0" h="1149" w="14270">
                  <a:moveTo>
                    <a:pt x="230" y="0"/>
                  </a:moveTo>
                  <a:cubicBezTo>
                    <a:pt x="105" y="0"/>
                    <a:pt x="0" y="96"/>
                    <a:pt x="0" y="230"/>
                  </a:cubicBezTo>
                  <a:lnTo>
                    <a:pt x="0" y="689"/>
                  </a:lnTo>
                  <a:cubicBezTo>
                    <a:pt x="0" y="938"/>
                    <a:pt x="201" y="1149"/>
                    <a:pt x="460" y="1149"/>
                  </a:cubicBezTo>
                  <a:lnTo>
                    <a:pt x="13810" y="1149"/>
                  </a:lnTo>
                  <a:cubicBezTo>
                    <a:pt x="14068" y="1149"/>
                    <a:pt x="14269" y="938"/>
                    <a:pt x="14269" y="689"/>
                  </a:cubicBezTo>
                  <a:lnTo>
                    <a:pt x="14269" y="230"/>
                  </a:lnTo>
                  <a:cubicBezTo>
                    <a:pt x="14269" y="96"/>
                    <a:pt x="14174" y="0"/>
                    <a:pt x="14040" y="0"/>
                  </a:cubicBezTo>
                  <a:close/>
                </a:path>
              </a:pathLst>
            </a:custGeom>
            <a:solidFill>
              <a:srgbClr val="C3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5" name="Google Shape;10085;p97"/>
            <p:cNvSpPr/>
            <p:nvPr/>
          </p:nvSpPr>
          <p:spPr>
            <a:xfrm>
              <a:off x="1293506" y="3181755"/>
              <a:ext cx="374730" cy="12080"/>
            </a:xfrm>
            <a:custGeom>
              <a:rect b="b" l="l" r="r" t="t"/>
              <a:pathLst>
                <a:path extrusionOk="0" h="460" w="14270">
                  <a:moveTo>
                    <a:pt x="230" y="0"/>
                  </a:moveTo>
                  <a:cubicBezTo>
                    <a:pt x="105" y="0"/>
                    <a:pt x="0" y="96"/>
                    <a:pt x="0" y="230"/>
                  </a:cubicBezTo>
                  <a:lnTo>
                    <a:pt x="0" y="460"/>
                  </a:lnTo>
                  <a:lnTo>
                    <a:pt x="14269" y="460"/>
                  </a:lnTo>
                  <a:lnTo>
                    <a:pt x="14269" y="230"/>
                  </a:lnTo>
                  <a:cubicBezTo>
                    <a:pt x="14269" y="96"/>
                    <a:pt x="14174" y="0"/>
                    <a:pt x="14040" y="0"/>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6" name="Google Shape;10086;p97"/>
            <p:cNvSpPr/>
            <p:nvPr/>
          </p:nvSpPr>
          <p:spPr>
            <a:xfrm>
              <a:off x="1444527" y="3181755"/>
              <a:ext cx="72661" cy="18119"/>
            </a:xfrm>
            <a:custGeom>
              <a:rect b="b" l="l" r="r" t="t"/>
              <a:pathLst>
                <a:path extrusionOk="0" h="690" w="2767">
                  <a:moveTo>
                    <a:pt x="1" y="0"/>
                  </a:moveTo>
                  <a:lnTo>
                    <a:pt x="326" y="479"/>
                  </a:lnTo>
                  <a:cubicBezTo>
                    <a:pt x="412" y="613"/>
                    <a:pt x="556" y="689"/>
                    <a:pt x="709" y="689"/>
                  </a:cubicBezTo>
                  <a:lnTo>
                    <a:pt x="2059" y="689"/>
                  </a:lnTo>
                  <a:cubicBezTo>
                    <a:pt x="2212" y="689"/>
                    <a:pt x="2355" y="613"/>
                    <a:pt x="2441" y="479"/>
                  </a:cubicBezTo>
                  <a:lnTo>
                    <a:pt x="2767" y="0"/>
                  </a:ln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7" name="Google Shape;10087;p97"/>
            <p:cNvSpPr/>
            <p:nvPr/>
          </p:nvSpPr>
          <p:spPr>
            <a:xfrm>
              <a:off x="1535256" y="3036484"/>
              <a:ext cx="60345" cy="24159"/>
            </a:xfrm>
            <a:custGeom>
              <a:rect b="b" l="l" r="r" t="t"/>
              <a:pathLst>
                <a:path extrusionOk="0" h="920" w="2298">
                  <a:moveTo>
                    <a:pt x="690" y="1"/>
                  </a:moveTo>
                  <a:lnTo>
                    <a:pt x="317" y="125"/>
                  </a:lnTo>
                  <a:cubicBezTo>
                    <a:pt x="125" y="182"/>
                    <a:pt x="1" y="364"/>
                    <a:pt x="1" y="556"/>
                  </a:cubicBezTo>
                  <a:lnTo>
                    <a:pt x="1" y="919"/>
                  </a:lnTo>
                  <a:lnTo>
                    <a:pt x="2298" y="919"/>
                  </a:lnTo>
                  <a:lnTo>
                    <a:pt x="2298" y="556"/>
                  </a:lnTo>
                  <a:cubicBezTo>
                    <a:pt x="2298" y="364"/>
                    <a:pt x="2173" y="182"/>
                    <a:pt x="1991" y="125"/>
                  </a:cubicBezTo>
                  <a:lnTo>
                    <a:pt x="1609" y="1"/>
                  </a:ln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8" name="Google Shape;10088;p97"/>
            <p:cNvSpPr/>
            <p:nvPr/>
          </p:nvSpPr>
          <p:spPr>
            <a:xfrm>
              <a:off x="1553349" y="3018391"/>
              <a:ext cx="24422" cy="30435"/>
            </a:xfrm>
            <a:custGeom>
              <a:rect b="b" l="l" r="r" t="t"/>
              <a:pathLst>
                <a:path extrusionOk="0" h="1159" w="930">
                  <a:moveTo>
                    <a:pt x="1" y="0"/>
                  </a:moveTo>
                  <a:lnTo>
                    <a:pt x="1" y="690"/>
                  </a:lnTo>
                  <a:cubicBezTo>
                    <a:pt x="1" y="948"/>
                    <a:pt x="211" y="1158"/>
                    <a:pt x="460" y="1158"/>
                  </a:cubicBezTo>
                  <a:cubicBezTo>
                    <a:pt x="719" y="1158"/>
                    <a:pt x="929" y="948"/>
                    <a:pt x="929" y="690"/>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89" name="Google Shape;10089;p97"/>
            <p:cNvSpPr/>
            <p:nvPr/>
          </p:nvSpPr>
          <p:spPr>
            <a:xfrm>
              <a:off x="1547335" y="2988245"/>
              <a:ext cx="36449" cy="42226"/>
            </a:xfrm>
            <a:custGeom>
              <a:rect b="b" l="l" r="r" t="t"/>
              <a:pathLst>
                <a:path extrusionOk="0" h="1608" w="1388">
                  <a:moveTo>
                    <a:pt x="460" y="0"/>
                  </a:moveTo>
                  <a:cubicBezTo>
                    <a:pt x="211" y="0"/>
                    <a:pt x="0" y="201"/>
                    <a:pt x="0" y="459"/>
                  </a:cubicBezTo>
                  <a:lnTo>
                    <a:pt x="0" y="919"/>
                  </a:lnTo>
                  <a:cubicBezTo>
                    <a:pt x="0" y="1302"/>
                    <a:pt x="316" y="1608"/>
                    <a:pt x="689" y="1608"/>
                  </a:cubicBezTo>
                  <a:cubicBezTo>
                    <a:pt x="1072" y="1608"/>
                    <a:pt x="1388" y="1302"/>
                    <a:pt x="1388" y="919"/>
                  </a:cubicBezTo>
                  <a:lnTo>
                    <a:pt x="1388" y="459"/>
                  </a:lnTo>
                  <a:cubicBezTo>
                    <a:pt x="1388" y="201"/>
                    <a:pt x="1177" y="0"/>
                    <a:pt x="928" y="0"/>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0" name="Google Shape;10090;p97"/>
            <p:cNvSpPr/>
            <p:nvPr/>
          </p:nvSpPr>
          <p:spPr>
            <a:xfrm>
              <a:off x="1547335" y="2988245"/>
              <a:ext cx="24133" cy="42331"/>
            </a:xfrm>
            <a:custGeom>
              <a:rect b="b" l="l" r="r" t="t"/>
              <a:pathLst>
                <a:path extrusionOk="0" h="1612" w="919">
                  <a:moveTo>
                    <a:pt x="460" y="0"/>
                  </a:moveTo>
                  <a:cubicBezTo>
                    <a:pt x="211" y="0"/>
                    <a:pt x="0" y="201"/>
                    <a:pt x="0" y="459"/>
                  </a:cubicBezTo>
                  <a:lnTo>
                    <a:pt x="0" y="919"/>
                  </a:lnTo>
                  <a:cubicBezTo>
                    <a:pt x="0" y="1314"/>
                    <a:pt x="320" y="1611"/>
                    <a:pt x="685" y="1611"/>
                  </a:cubicBezTo>
                  <a:cubicBezTo>
                    <a:pt x="762" y="1611"/>
                    <a:pt x="841" y="1598"/>
                    <a:pt x="919" y="1570"/>
                  </a:cubicBezTo>
                  <a:cubicBezTo>
                    <a:pt x="651" y="1474"/>
                    <a:pt x="460" y="1206"/>
                    <a:pt x="460" y="919"/>
                  </a:cubicBezTo>
                  <a:lnTo>
                    <a:pt x="460" y="459"/>
                  </a:lnTo>
                  <a:cubicBezTo>
                    <a:pt x="460" y="201"/>
                    <a:pt x="670"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1" name="Google Shape;10091;p97"/>
            <p:cNvSpPr/>
            <p:nvPr/>
          </p:nvSpPr>
          <p:spPr>
            <a:xfrm>
              <a:off x="1547335" y="2988245"/>
              <a:ext cx="36449" cy="17857"/>
            </a:xfrm>
            <a:custGeom>
              <a:rect b="b" l="l" r="r" t="t"/>
              <a:pathLst>
                <a:path extrusionOk="0" h="680" w="1388">
                  <a:moveTo>
                    <a:pt x="460" y="0"/>
                  </a:moveTo>
                  <a:cubicBezTo>
                    <a:pt x="211" y="0"/>
                    <a:pt x="0" y="201"/>
                    <a:pt x="0" y="459"/>
                  </a:cubicBezTo>
                  <a:cubicBezTo>
                    <a:pt x="450" y="593"/>
                    <a:pt x="919" y="670"/>
                    <a:pt x="1388" y="680"/>
                  </a:cubicBezTo>
                  <a:lnTo>
                    <a:pt x="1388" y="459"/>
                  </a:lnTo>
                  <a:cubicBezTo>
                    <a:pt x="1388" y="201"/>
                    <a:pt x="1177"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2" name="Google Shape;10092;p97"/>
            <p:cNvSpPr/>
            <p:nvPr/>
          </p:nvSpPr>
          <p:spPr>
            <a:xfrm>
              <a:off x="1547335" y="2988245"/>
              <a:ext cx="24133" cy="15099"/>
            </a:xfrm>
            <a:custGeom>
              <a:rect b="b" l="l" r="r" t="t"/>
              <a:pathLst>
                <a:path extrusionOk="0" h="575" w="919">
                  <a:moveTo>
                    <a:pt x="460" y="0"/>
                  </a:moveTo>
                  <a:cubicBezTo>
                    <a:pt x="211" y="0"/>
                    <a:pt x="0" y="201"/>
                    <a:pt x="0" y="459"/>
                  </a:cubicBezTo>
                  <a:cubicBezTo>
                    <a:pt x="153" y="507"/>
                    <a:pt x="306" y="546"/>
                    <a:pt x="460" y="574"/>
                  </a:cubicBezTo>
                  <a:lnTo>
                    <a:pt x="460" y="459"/>
                  </a:lnTo>
                  <a:cubicBezTo>
                    <a:pt x="460" y="201"/>
                    <a:pt x="670" y="0"/>
                    <a:pt x="91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3" name="Google Shape;10093;p97"/>
            <p:cNvSpPr/>
            <p:nvPr/>
          </p:nvSpPr>
          <p:spPr>
            <a:xfrm>
              <a:off x="1535256" y="3133252"/>
              <a:ext cx="60345" cy="24133"/>
            </a:xfrm>
            <a:custGeom>
              <a:rect b="b" l="l" r="r" t="t"/>
              <a:pathLst>
                <a:path extrusionOk="0" h="919" w="2298">
                  <a:moveTo>
                    <a:pt x="690" y="0"/>
                  </a:moveTo>
                  <a:lnTo>
                    <a:pt x="317" y="115"/>
                  </a:lnTo>
                  <a:cubicBezTo>
                    <a:pt x="125" y="182"/>
                    <a:pt x="1" y="354"/>
                    <a:pt x="1" y="555"/>
                  </a:cubicBezTo>
                  <a:lnTo>
                    <a:pt x="1" y="919"/>
                  </a:lnTo>
                  <a:lnTo>
                    <a:pt x="2298" y="919"/>
                  </a:lnTo>
                  <a:lnTo>
                    <a:pt x="2298" y="555"/>
                  </a:lnTo>
                  <a:cubicBezTo>
                    <a:pt x="2298" y="354"/>
                    <a:pt x="2173" y="182"/>
                    <a:pt x="1991" y="115"/>
                  </a:cubicBezTo>
                  <a:lnTo>
                    <a:pt x="1609" y="0"/>
                  </a:ln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4" name="Google Shape;10094;p97"/>
            <p:cNvSpPr/>
            <p:nvPr/>
          </p:nvSpPr>
          <p:spPr>
            <a:xfrm>
              <a:off x="1553349" y="3115159"/>
              <a:ext cx="24422" cy="30173"/>
            </a:xfrm>
            <a:custGeom>
              <a:rect b="b" l="l" r="r" t="t"/>
              <a:pathLst>
                <a:path extrusionOk="0" h="1149" w="930">
                  <a:moveTo>
                    <a:pt x="1" y="0"/>
                  </a:moveTo>
                  <a:lnTo>
                    <a:pt x="1" y="689"/>
                  </a:lnTo>
                  <a:cubicBezTo>
                    <a:pt x="1" y="947"/>
                    <a:pt x="211" y="1148"/>
                    <a:pt x="460" y="1148"/>
                  </a:cubicBezTo>
                  <a:cubicBezTo>
                    <a:pt x="719" y="1148"/>
                    <a:pt x="929" y="947"/>
                    <a:pt x="929" y="689"/>
                  </a:cubicBezTo>
                  <a:lnTo>
                    <a:pt x="929"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5" name="Google Shape;10095;p97"/>
            <p:cNvSpPr/>
            <p:nvPr/>
          </p:nvSpPr>
          <p:spPr>
            <a:xfrm>
              <a:off x="1547335" y="3084986"/>
              <a:ext cx="36449" cy="42252"/>
            </a:xfrm>
            <a:custGeom>
              <a:rect b="b" l="l" r="r" t="t"/>
              <a:pathLst>
                <a:path extrusionOk="0" h="1609" w="1388">
                  <a:moveTo>
                    <a:pt x="460" y="1"/>
                  </a:moveTo>
                  <a:cubicBezTo>
                    <a:pt x="211" y="1"/>
                    <a:pt x="0" y="202"/>
                    <a:pt x="0" y="460"/>
                  </a:cubicBezTo>
                  <a:lnTo>
                    <a:pt x="0" y="919"/>
                  </a:lnTo>
                  <a:cubicBezTo>
                    <a:pt x="0" y="1302"/>
                    <a:pt x="316" y="1608"/>
                    <a:pt x="689" y="1608"/>
                  </a:cubicBezTo>
                  <a:cubicBezTo>
                    <a:pt x="1072" y="1608"/>
                    <a:pt x="1388" y="1302"/>
                    <a:pt x="1388" y="919"/>
                  </a:cubicBezTo>
                  <a:lnTo>
                    <a:pt x="1388" y="460"/>
                  </a:lnTo>
                  <a:cubicBezTo>
                    <a:pt x="1388" y="202"/>
                    <a:pt x="1177" y="1"/>
                    <a:pt x="928"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6" name="Google Shape;10096;p97"/>
            <p:cNvSpPr/>
            <p:nvPr/>
          </p:nvSpPr>
          <p:spPr>
            <a:xfrm>
              <a:off x="1547335" y="3084986"/>
              <a:ext cx="24133" cy="42331"/>
            </a:xfrm>
            <a:custGeom>
              <a:rect b="b" l="l" r="r" t="t"/>
              <a:pathLst>
                <a:path extrusionOk="0" h="1612" w="919">
                  <a:moveTo>
                    <a:pt x="460" y="1"/>
                  </a:moveTo>
                  <a:cubicBezTo>
                    <a:pt x="211" y="1"/>
                    <a:pt x="0" y="202"/>
                    <a:pt x="0" y="460"/>
                  </a:cubicBezTo>
                  <a:lnTo>
                    <a:pt x="0" y="919"/>
                  </a:lnTo>
                  <a:cubicBezTo>
                    <a:pt x="0" y="1314"/>
                    <a:pt x="320" y="1612"/>
                    <a:pt x="685" y="1612"/>
                  </a:cubicBezTo>
                  <a:cubicBezTo>
                    <a:pt x="762" y="1612"/>
                    <a:pt x="841" y="1598"/>
                    <a:pt x="919" y="1570"/>
                  </a:cubicBezTo>
                  <a:cubicBezTo>
                    <a:pt x="651" y="1465"/>
                    <a:pt x="460" y="1206"/>
                    <a:pt x="460" y="919"/>
                  </a:cubicBezTo>
                  <a:lnTo>
                    <a:pt x="460" y="460"/>
                  </a:lnTo>
                  <a:cubicBezTo>
                    <a:pt x="460" y="202"/>
                    <a:pt x="670" y="1"/>
                    <a:pt x="91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7" name="Google Shape;10097;p97"/>
            <p:cNvSpPr/>
            <p:nvPr/>
          </p:nvSpPr>
          <p:spPr>
            <a:xfrm>
              <a:off x="1547335" y="3084986"/>
              <a:ext cx="36449" cy="17883"/>
            </a:xfrm>
            <a:custGeom>
              <a:rect b="b" l="l" r="r" t="t"/>
              <a:pathLst>
                <a:path extrusionOk="0" h="681" w="1388">
                  <a:moveTo>
                    <a:pt x="460" y="1"/>
                  </a:moveTo>
                  <a:cubicBezTo>
                    <a:pt x="211" y="1"/>
                    <a:pt x="0" y="202"/>
                    <a:pt x="0" y="460"/>
                  </a:cubicBezTo>
                  <a:cubicBezTo>
                    <a:pt x="450" y="594"/>
                    <a:pt x="919" y="671"/>
                    <a:pt x="1388" y="680"/>
                  </a:cubicBezTo>
                  <a:lnTo>
                    <a:pt x="1388" y="460"/>
                  </a:lnTo>
                  <a:cubicBezTo>
                    <a:pt x="1388" y="202"/>
                    <a:pt x="1177"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8" name="Google Shape;10098;p97"/>
            <p:cNvSpPr/>
            <p:nvPr/>
          </p:nvSpPr>
          <p:spPr>
            <a:xfrm>
              <a:off x="1547335" y="3084986"/>
              <a:ext cx="24133" cy="15099"/>
            </a:xfrm>
            <a:custGeom>
              <a:rect b="b" l="l" r="r" t="t"/>
              <a:pathLst>
                <a:path extrusionOk="0" h="575" w="919">
                  <a:moveTo>
                    <a:pt x="460" y="1"/>
                  </a:moveTo>
                  <a:cubicBezTo>
                    <a:pt x="211" y="1"/>
                    <a:pt x="0" y="202"/>
                    <a:pt x="0" y="460"/>
                  </a:cubicBezTo>
                  <a:cubicBezTo>
                    <a:pt x="153" y="508"/>
                    <a:pt x="306" y="546"/>
                    <a:pt x="460" y="575"/>
                  </a:cubicBezTo>
                  <a:lnTo>
                    <a:pt x="460" y="460"/>
                  </a:lnTo>
                  <a:cubicBezTo>
                    <a:pt x="460" y="202"/>
                    <a:pt x="670" y="1"/>
                    <a:pt x="91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099" name="Google Shape;10099;p97"/>
            <p:cNvSpPr/>
            <p:nvPr/>
          </p:nvSpPr>
          <p:spPr>
            <a:xfrm>
              <a:off x="1384234" y="3042524"/>
              <a:ext cx="72399" cy="90755"/>
            </a:xfrm>
            <a:custGeom>
              <a:rect b="b" l="l" r="r" t="t"/>
              <a:pathLst>
                <a:path extrusionOk="0" h="3456" w="2757">
                  <a:moveTo>
                    <a:pt x="919" y="0"/>
                  </a:moveTo>
                  <a:lnTo>
                    <a:pt x="919" y="460"/>
                  </a:lnTo>
                  <a:cubicBezTo>
                    <a:pt x="919" y="546"/>
                    <a:pt x="871" y="632"/>
                    <a:pt x="794" y="670"/>
                  </a:cubicBezTo>
                  <a:lnTo>
                    <a:pt x="249" y="938"/>
                  </a:lnTo>
                  <a:cubicBezTo>
                    <a:pt x="96" y="1015"/>
                    <a:pt x="0" y="1177"/>
                    <a:pt x="0" y="1350"/>
                  </a:cubicBezTo>
                  <a:lnTo>
                    <a:pt x="0" y="3225"/>
                  </a:lnTo>
                  <a:cubicBezTo>
                    <a:pt x="0" y="3350"/>
                    <a:pt x="96" y="3455"/>
                    <a:pt x="230" y="3455"/>
                  </a:cubicBezTo>
                  <a:lnTo>
                    <a:pt x="2527" y="3455"/>
                  </a:lnTo>
                  <a:cubicBezTo>
                    <a:pt x="2661" y="3455"/>
                    <a:pt x="2756" y="3350"/>
                    <a:pt x="2756" y="3225"/>
                  </a:cubicBezTo>
                  <a:lnTo>
                    <a:pt x="2756" y="1350"/>
                  </a:lnTo>
                  <a:cubicBezTo>
                    <a:pt x="2756" y="1177"/>
                    <a:pt x="2661" y="1015"/>
                    <a:pt x="2507" y="938"/>
                  </a:cubicBezTo>
                  <a:lnTo>
                    <a:pt x="1962" y="670"/>
                  </a:lnTo>
                  <a:cubicBezTo>
                    <a:pt x="1885" y="632"/>
                    <a:pt x="1838" y="546"/>
                    <a:pt x="1838" y="460"/>
                  </a:cubicBezTo>
                  <a:lnTo>
                    <a:pt x="1838"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0" name="Google Shape;10100;p97"/>
            <p:cNvSpPr/>
            <p:nvPr/>
          </p:nvSpPr>
          <p:spPr>
            <a:xfrm>
              <a:off x="1407081" y="3042524"/>
              <a:ext cx="26680" cy="18251"/>
            </a:xfrm>
            <a:custGeom>
              <a:rect b="b" l="l" r="r" t="t"/>
              <a:pathLst>
                <a:path extrusionOk="0" h="695" w="1016">
                  <a:moveTo>
                    <a:pt x="49" y="0"/>
                  </a:moveTo>
                  <a:lnTo>
                    <a:pt x="49" y="460"/>
                  </a:lnTo>
                  <a:cubicBezTo>
                    <a:pt x="49" y="507"/>
                    <a:pt x="30" y="555"/>
                    <a:pt x="1" y="594"/>
                  </a:cubicBezTo>
                  <a:cubicBezTo>
                    <a:pt x="164" y="661"/>
                    <a:pt x="336" y="694"/>
                    <a:pt x="508" y="694"/>
                  </a:cubicBezTo>
                  <a:cubicBezTo>
                    <a:pt x="680" y="694"/>
                    <a:pt x="853" y="661"/>
                    <a:pt x="1015" y="594"/>
                  </a:cubicBezTo>
                  <a:cubicBezTo>
                    <a:pt x="987" y="555"/>
                    <a:pt x="968" y="507"/>
                    <a:pt x="968" y="460"/>
                  </a:cubicBezTo>
                  <a:lnTo>
                    <a:pt x="968"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1" name="Google Shape;10101;p97"/>
            <p:cNvSpPr/>
            <p:nvPr/>
          </p:nvSpPr>
          <p:spPr>
            <a:xfrm>
              <a:off x="1384234" y="3061615"/>
              <a:ext cx="72399" cy="71664"/>
            </a:xfrm>
            <a:custGeom>
              <a:rect b="b" l="l" r="r" t="t"/>
              <a:pathLst>
                <a:path extrusionOk="0" h="2729" w="2757">
                  <a:moveTo>
                    <a:pt x="670" y="1"/>
                  </a:moveTo>
                  <a:lnTo>
                    <a:pt x="249" y="211"/>
                  </a:lnTo>
                  <a:cubicBezTo>
                    <a:pt x="96" y="288"/>
                    <a:pt x="0" y="450"/>
                    <a:pt x="0" y="623"/>
                  </a:cubicBezTo>
                  <a:lnTo>
                    <a:pt x="0" y="2498"/>
                  </a:lnTo>
                  <a:cubicBezTo>
                    <a:pt x="0" y="2623"/>
                    <a:pt x="96" y="2728"/>
                    <a:pt x="230" y="2728"/>
                  </a:cubicBezTo>
                  <a:lnTo>
                    <a:pt x="2527" y="2728"/>
                  </a:lnTo>
                  <a:cubicBezTo>
                    <a:pt x="2661" y="2728"/>
                    <a:pt x="2756" y="2623"/>
                    <a:pt x="2756" y="2498"/>
                  </a:cubicBezTo>
                  <a:lnTo>
                    <a:pt x="2756" y="623"/>
                  </a:lnTo>
                  <a:cubicBezTo>
                    <a:pt x="2756" y="450"/>
                    <a:pt x="2661" y="288"/>
                    <a:pt x="2507" y="211"/>
                  </a:cubicBezTo>
                  <a:lnTo>
                    <a:pt x="2086" y="1"/>
                  </a:lnTo>
                  <a:cubicBezTo>
                    <a:pt x="1905" y="225"/>
                    <a:pt x="1641" y="338"/>
                    <a:pt x="1378" y="338"/>
                  </a:cubicBezTo>
                  <a:cubicBezTo>
                    <a:pt x="1115" y="338"/>
                    <a:pt x="852" y="225"/>
                    <a:pt x="6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2" name="Google Shape;10102;p97"/>
            <p:cNvSpPr/>
            <p:nvPr/>
          </p:nvSpPr>
          <p:spPr>
            <a:xfrm>
              <a:off x="1396288" y="2994258"/>
              <a:ext cx="48266" cy="54568"/>
            </a:xfrm>
            <a:custGeom>
              <a:rect b="b" l="l" r="r" t="t"/>
              <a:pathLst>
                <a:path extrusionOk="0" h="2078" w="1838">
                  <a:moveTo>
                    <a:pt x="689" y="1"/>
                  </a:moveTo>
                  <a:cubicBezTo>
                    <a:pt x="307" y="1"/>
                    <a:pt x="0" y="307"/>
                    <a:pt x="0" y="690"/>
                  </a:cubicBezTo>
                  <a:lnTo>
                    <a:pt x="0" y="1149"/>
                  </a:lnTo>
                  <a:cubicBezTo>
                    <a:pt x="0" y="1656"/>
                    <a:pt x="412" y="2077"/>
                    <a:pt x="919" y="2077"/>
                  </a:cubicBezTo>
                  <a:cubicBezTo>
                    <a:pt x="1426" y="2068"/>
                    <a:pt x="1838" y="1656"/>
                    <a:pt x="1838" y="1149"/>
                  </a:cubicBezTo>
                  <a:lnTo>
                    <a:pt x="1838" y="690"/>
                  </a:lnTo>
                  <a:cubicBezTo>
                    <a:pt x="1838" y="307"/>
                    <a:pt x="1532" y="1"/>
                    <a:pt x="1149" y="1"/>
                  </a:cubicBezTo>
                  <a:close/>
                </a:path>
              </a:pathLst>
            </a:custGeom>
            <a:solidFill>
              <a:srgbClr val="BBC6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3" name="Google Shape;10103;p97"/>
            <p:cNvSpPr/>
            <p:nvPr/>
          </p:nvSpPr>
          <p:spPr>
            <a:xfrm>
              <a:off x="1396025" y="2994258"/>
              <a:ext cx="33455" cy="54384"/>
            </a:xfrm>
            <a:custGeom>
              <a:rect b="b" l="l" r="r" t="t"/>
              <a:pathLst>
                <a:path extrusionOk="0" h="2071" w="1274">
                  <a:moveTo>
                    <a:pt x="699" y="1"/>
                  </a:moveTo>
                  <a:cubicBezTo>
                    <a:pt x="317" y="1"/>
                    <a:pt x="1" y="307"/>
                    <a:pt x="1" y="690"/>
                  </a:cubicBezTo>
                  <a:lnTo>
                    <a:pt x="1" y="1149"/>
                  </a:lnTo>
                  <a:cubicBezTo>
                    <a:pt x="1" y="1676"/>
                    <a:pt x="433" y="2070"/>
                    <a:pt x="922" y="2070"/>
                  </a:cubicBezTo>
                  <a:cubicBezTo>
                    <a:pt x="1038" y="2070"/>
                    <a:pt x="1157" y="2048"/>
                    <a:pt x="1274" y="2001"/>
                  </a:cubicBezTo>
                  <a:cubicBezTo>
                    <a:pt x="929" y="1857"/>
                    <a:pt x="699" y="1522"/>
                    <a:pt x="699" y="1149"/>
                  </a:cubicBezTo>
                  <a:lnTo>
                    <a:pt x="699" y="690"/>
                  </a:lnTo>
                  <a:cubicBezTo>
                    <a:pt x="699" y="355"/>
                    <a:pt x="939" y="68"/>
                    <a:pt x="1274" y="10"/>
                  </a:cubicBezTo>
                  <a:cubicBezTo>
                    <a:pt x="1235" y="1"/>
                    <a:pt x="1197" y="1"/>
                    <a:pt x="1159"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4" name="Google Shape;10104;p97"/>
            <p:cNvSpPr/>
            <p:nvPr/>
          </p:nvSpPr>
          <p:spPr>
            <a:xfrm>
              <a:off x="1396288" y="2994258"/>
              <a:ext cx="48528" cy="24159"/>
            </a:xfrm>
            <a:custGeom>
              <a:rect b="b" l="l" r="r" t="t"/>
              <a:pathLst>
                <a:path extrusionOk="0" h="920" w="1848">
                  <a:moveTo>
                    <a:pt x="689" y="1"/>
                  </a:moveTo>
                  <a:cubicBezTo>
                    <a:pt x="307" y="1"/>
                    <a:pt x="0" y="307"/>
                    <a:pt x="0" y="690"/>
                  </a:cubicBezTo>
                  <a:cubicBezTo>
                    <a:pt x="0" y="690"/>
                    <a:pt x="689" y="919"/>
                    <a:pt x="1847" y="919"/>
                  </a:cubicBezTo>
                  <a:lnTo>
                    <a:pt x="1847" y="690"/>
                  </a:lnTo>
                  <a:cubicBezTo>
                    <a:pt x="1847" y="307"/>
                    <a:pt x="1532" y="1"/>
                    <a:pt x="114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5" name="Google Shape;10105;p97"/>
            <p:cNvSpPr/>
            <p:nvPr/>
          </p:nvSpPr>
          <p:spPr>
            <a:xfrm>
              <a:off x="1396025" y="2994258"/>
              <a:ext cx="33455" cy="21901"/>
            </a:xfrm>
            <a:custGeom>
              <a:rect b="b" l="l" r="r" t="t"/>
              <a:pathLst>
                <a:path extrusionOk="0" h="834" w="1274">
                  <a:moveTo>
                    <a:pt x="699" y="1"/>
                  </a:moveTo>
                  <a:cubicBezTo>
                    <a:pt x="317" y="1"/>
                    <a:pt x="1" y="307"/>
                    <a:pt x="1" y="690"/>
                  </a:cubicBezTo>
                  <a:cubicBezTo>
                    <a:pt x="231" y="757"/>
                    <a:pt x="460" y="805"/>
                    <a:pt x="699" y="833"/>
                  </a:cubicBezTo>
                  <a:lnTo>
                    <a:pt x="699" y="690"/>
                  </a:lnTo>
                  <a:cubicBezTo>
                    <a:pt x="699" y="355"/>
                    <a:pt x="939" y="68"/>
                    <a:pt x="1274" y="10"/>
                  </a:cubicBezTo>
                  <a:cubicBezTo>
                    <a:pt x="1235" y="1"/>
                    <a:pt x="1197" y="1"/>
                    <a:pt x="11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6" name="Google Shape;10106;p97"/>
            <p:cNvSpPr/>
            <p:nvPr/>
          </p:nvSpPr>
          <p:spPr>
            <a:xfrm>
              <a:off x="1384234" y="3072434"/>
              <a:ext cx="30173" cy="60844"/>
            </a:xfrm>
            <a:custGeom>
              <a:rect b="b" l="l" r="r" t="t"/>
              <a:pathLst>
                <a:path extrusionOk="0" h="2317" w="1149">
                  <a:moveTo>
                    <a:pt x="57" y="0"/>
                  </a:moveTo>
                  <a:cubicBezTo>
                    <a:pt x="19" y="67"/>
                    <a:pt x="0" y="134"/>
                    <a:pt x="0" y="211"/>
                  </a:cubicBezTo>
                  <a:lnTo>
                    <a:pt x="0" y="2086"/>
                  </a:lnTo>
                  <a:cubicBezTo>
                    <a:pt x="0" y="2211"/>
                    <a:pt x="96" y="2316"/>
                    <a:pt x="230" y="2316"/>
                  </a:cubicBezTo>
                  <a:lnTo>
                    <a:pt x="1148" y="2316"/>
                  </a:lnTo>
                  <a:lnTo>
                    <a:pt x="1148" y="1857"/>
                  </a:lnTo>
                  <a:lnTo>
                    <a:pt x="919" y="1857"/>
                  </a:lnTo>
                  <a:cubicBezTo>
                    <a:pt x="794" y="1857"/>
                    <a:pt x="689" y="1751"/>
                    <a:pt x="689" y="1627"/>
                  </a:cubicBezTo>
                  <a:lnTo>
                    <a:pt x="689" y="708"/>
                  </a:lnTo>
                  <a:cubicBezTo>
                    <a:pt x="689" y="555"/>
                    <a:pt x="622" y="421"/>
                    <a:pt x="507" y="335"/>
                  </a:cubicBezTo>
                  <a:lnTo>
                    <a:pt x="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7" name="Google Shape;10107;p97"/>
            <p:cNvSpPr/>
            <p:nvPr/>
          </p:nvSpPr>
          <p:spPr>
            <a:xfrm>
              <a:off x="1426434" y="3072434"/>
              <a:ext cx="30199" cy="60844"/>
            </a:xfrm>
            <a:custGeom>
              <a:rect b="b" l="l" r="r" t="t"/>
              <a:pathLst>
                <a:path extrusionOk="0" h="2317" w="1150">
                  <a:moveTo>
                    <a:pt x="1101" y="0"/>
                  </a:moveTo>
                  <a:lnTo>
                    <a:pt x="652" y="335"/>
                  </a:lnTo>
                  <a:cubicBezTo>
                    <a:pt x="527" y="421"/>
                    <a:pt x="460" y="555"/>
                    <a:pt x="460" y="708"/>
                  </a:cubicBezTo>
                  <a:lnTo>
                    <a:pt x="460" y="1627"/>
                  </a:lnTo>
                  <a:cubicBezTo>
                    <a:pt x="460" y="1751"/>
                    <a:pt x="365" y="1857"/>
                    <a:pt x="231" y="1857"/>
                  </a:cubicBezTo>
                  <a:lnTo>
                    <a:pt x="1" y="1857"/>
                  </a:lnTo>
                  <a:lnTo>
                    <a:pt x="1" y="2316"/>
                  </a:lnTo>
                  <a:lnTo>
                    <a:pt x="920" y="2316"/>
                  </a:lnTo>
                  <a:cubicBezTo>
                    <a:pt x="1054" y="2316"/>
                    <a:pt x="1149" y="2211"/>
                    <a:pt x="1149" y="2086"/>
                  </a:cubicBezTo>
                  <a:lnTo>
                    <a:pt x="1149" y="211"/>
                  </a:lnTo>
                  <a:cubicBezTo>
                    <a:pt x="1149" y="134"/>
                    <a:pt x="1130" y="67"/>
                    <a:pt x="1101"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08" name="Google Shape;10108;p97"/>
            <p:cNvSpPr/>
            <p:nvPr/>
          </p:nvSpPr>
          <p:spPr>
            <a:xfrm>
              <a:off x="1408341" y="3121173"/>
              <a:ext cx="24159" cy="12106"/>
            </a:xfrm>
            <a:custGeom>
              <a:rect b="b" l="l" r="r" t="t"/>
              <a:pathLst>
                <a:path extrusionOk="0" h="461" w="920">
                  <a:moveTo>
                    <a:pt x="1" y="1"/>
                  </a:moveTo>
                  <a:lnTo>
                    <a:pt x="1" y="460"/>
                  </a:lnTo>
                  <a:lnTo>
                    <a:pt x="920" y="460"/>
                  </a:lnTo>
                  <a:lnTo>
                    <a:pt x="920" y="1"/>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09" name="Google Shape;10109;p97"/>
          <p:cNvGrpSpPr/>
          <p:nvPr/>
        </p:nvGrpSpPr>
        <p:grpSpPr>
          <a:xfrm>
            <a:off x="2185963" y="4132365"/>
            <a:ext cx="374756" cy="329300"/>
            <a:chOff x="2200238" y="4289165"/>
            <a:chExt cx="374756" cy="329300"/>
          </a:xfrm>
        </p:grpSpPr>
        <p:sp>
          <p:nvSpPr>
            <p:cNvPr id="10110" name="Google Shape;10110;p97"/>
            <p:cNvSpPr/>
            <p:nvPr/>
          </p:nvSpPr>
          <p:spPr>
            <a:xfrm>
              <a:off x="2437733" y="4289165"/>
              <a:ext cx="54568" cy="65991"/>
            </a:xfrm>
            <a:custGeom>
              <a:rect b="b" l="l" r="r" t="t"/>
              <a:pathLst>
                <a:path extrusionOk="0" h="2513" w="2078">
                  <a:moveTo>
                    <a:pt x="1356" y="1"/>
                  </a:moveTo>
                  <a:cubicBezTo>
                    <a:pt x="1115" y="1"/>
                    <a:pt x="883" y="138"/>
                    <a:pt x="776" y="378"/>
                  </a:cubicBezTo>
                  <a:lnTo>
                    <a:pt x="1" y="2053"/>
                  </a:lnTo>
                  <a:lnTo>
                    <a:pt x="795" y="2513"/>
                  </a:lnTo>
                  <a:lnTo>
                    <a:pt x="1857" y="1010"/>
                  </a:lnTo>
                  <a:cubicBezTo>
                    <a:pt x="2077" y="704"/>
                    <a:pt x="1991" y="273"/>
                    <a:pt x="1666" y="82"/>
                  </a:cubicBezTo>
                  <a:cubicBezTo>
                    <a:pt x="1567" y="27"/>
                    <a:pt x="1461" y="1"/>
                    <a:pt x="1356"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1" name="Google Shape;10111;p97"/>
            <p:cNvSpPr/>
            <p:nvPr/>
          </p:nvSpPr>
          <p:spPr>
            <a:xfrm>
              <a:off x="2448552" y="4306575"/>
              <a:ext cx="40493" cy="48844"/>
            </a:xfrm>
            <a:custGeom>
              <a:rect b="b" l="l" r="r" t="t"/>
              <a:pathLst>
                <a:path extrusionOk="0" h="1860" w="1542">
                  <a:moveTo>
                    <a:pt x="1145" y="0"/>
                  </a:moveTo>
                  <a:cubicBezTo>
                    <a:pt x="909" y="0"/>
                    <a:pt x="680" y="135"/>
                    <a:pt x="584" y="376"/>
                  </a:cubicBezTo>
                  <a:lnTo>
                    <a:pt x="0" y="1639"/>
                  </a:lnTo>
                  <a:lnTo>
                    <a:pt x="383" y="1859"/>
                  </a:lnTo>
                  <a:lnTo>
                    <a:pt x="1445" y="347"/>
                  </a:lnTo>
                  <a:cubicBezTo>
                    <a:pt x="1493" y="280"/>
                    <a:pt x="1522" y="213"/>
                    <a:pt x="1541" y="146"/>
                  </a:cubicBezTo>
                  <a:cubicBezTo>
                    <a:pt x="1424" y="47"/>
                    <a:pt x="1283" y="0"/>
                    <a:pt x="114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2" name="Google Shape;10112;p97"/>
            <p:cNvSpPr/>
            <p:nvPr/>
          </p:nvSpPr>
          <p:spPr>
            <a:xfrm>
              <a:off x="2282930" y="4552658"/>
              <a:ext cx="54805" cy="65808"/>
            </a:xfrm>
            <a:custGeom>
              <a:rect b="b" l="l" r="r" t="t"/>
              <a:pathLst>
                <a:path extrusionOk="0" h="2506" w="2087">
                  <a:moveTo>
                    <a:pt x="1292" y="1"/>
                  </a:moveTo>
                  <a:lnTo>
                    <a:pt x="221" y="1513"/>
                  </a:lnTo>
                  <a:cubicBezTo>
                    <a:pt x="0" y="1819"/>
                    <a:pt x="96" y="2240"/>
                    <a:pt x="422" y="2422"/>
                  </a:cubicBezTo>
                  <a:cubicBezTo>
                    <a:pt x="520" y="2479"/>
                    <a:pt x="628" y="2506"/>
                    <a:pt x="734" y="2506"/>
                  </a:cubicBezTo>
                  <a:cubicBezTo>
                    <a:pt x="969" y="2506"/>
                    <a:pt x="1197" y="2375"/>
                    <a:pt x="1302" y="2145"/>
                  </a:cubicBezTo>
                  <a:lnTo>
                    <a:pt x="2087" y="460"/>
                  </a:lnTo>
                  <a:lnTo>
                    <a:pt x="1292"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3" name="Google Shape;10113;p97"/>
            <p:cNvSpPr/>
            <p:nvPr/>
          </p:nvSpPr>
          <p:spPr>
            <a:xfrm>
              <a:off x="2300026" y="4558960"/>
              <a:ext cx="37709" cy="54542"/>
            </a:xfrm>
            <a:custGeom>
              <a:rect b="b" l="l" r="r" t="t"/>
              <a:pathLst>
                <a:path extrusionOk="0" h="2077" w="1436">
                  <a:moveTo>
                    <a:pt x="1053" y="0"/>
                  </a:moveTo>
                  <a:lnTo>
                    <a:pt x="249" y="1139"/>
                  </a:lnTo>
                  <a:cubicBezTo>
                    <a:pt x="0" y="1464"/>
                    <a:pt x="134" y="1943"/>
                    <a:pt x="527" y="2077"/>
                  </a:cubicBezTo>
                  <a:cubicBezTo>
                    <a:pt x="574" y="2029"/>
                    <a:pt x="622" y="1972"/>
                    <a:pt x="651" y="1905"/>
                  </a:cubicBezTo>
                  <a:lnTo>
                    <a:pt x="1436" y="220"/>
                  </a:lnTo>
                  <a:lnTo>
                    <a:pt x="105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4" name="Google Shape;10114;p97"/>
            <p:cNvSpPr/>
            <p:nvPr/>
          </p:nvSpPr>
          <p:spPr>
            <a:xfrm>
              <a:off x="2282930" y="4289349"/>
              <a:ext cx="54805" cy="66070"/>
            </a:xfrm>
            <a:custGeom>
              <a:rect b="b" l="l" r="r" t="t"/>
              <a:pathLst>
                <a:path extrusionOk="0" h="2516" w="2087">
                  <a:moveTo>
                    <a:pt x="733" y="1"/>
                  </a:moveTo>
                  <a:cubicBezTo>
                    <a:pt x="627" y="1"/>
                    <a:pt x="520" y="28"/>
                    <a:pt x="422" y="84"/>
                  </a:cubicBezTo>
                  <a:cubicBezTo>
                    <a:pt x="96" y="266"/>
                    <a:pt x="0" y="687"/>
                    <a:pt x="221" y="994"/>
                  </a:cubicBezTo>
                  <a:lnTo>
                    <a:pt x="1292" y="2515"/>
                  </a:lnTo>
                  <a:lnTo>
                    <a:pt x="2087" y="2056"/>
                  </a:lnTo>
                  <a:lnTo>
                    <a:pt x="1302" y="371"/>
                  </a:lnTo>
                  <a:cubicBezTo>
                    <a:pt x="1196" y="134"/>
                    <a:pt x="968" y="1"/>
                    <a:pt x="73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5" name="Google Shape;10115;p97"/>
            <p:cNvSpPr/>
            <p:nvPr/>
          </p:nvSpPr>
          <p:spPr>
            <a:xfrm>
              <a:off x="2300026" y="4294312"/>
              <a:ext cx="37709" cy="54805"/>
            </a:xfrm>
            <a:custGeom>
              <a:rect b="b" l="l" r="r" t="t"/>
              <a:pathLst>
                <a:path extrusionOk="0" h="2087" w="1436">
                  <a:moveTo>
                    <a:pt x="527" y="1"/>
                  </a:moveTo>
                  <a:cubicBezTo>
                    <a:pt x="134" y="144"/>
                    <a:pt x="0" y="623"/>
                    <a:pt x="249" y="948"/>
                  </a:cubicBezTo>
                  <a:lnTo>
                    <a:pt x="1053" y="2087"/>
                  </a:lnTo>
                  <a:lnTo>
                    <a:pt x="1436" y="1867"/>
                  </a:lnTo>
                  <a:lnTo>
                    <a:pt x="651" y="182"/>
                  </a:lnTo>
                  <a:cubicBezTo>
                    <a:pt x="622" y="115"/>
                    <a:pt x="574" y="58"/>
                    <a:pt x="52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6" name="Google Shape;10116;p97"/>
            <p:cNvSpPr/>
            <p:nvPr/>
          </p:nvSpPr>
          <p:spPr>
            <a:xfrm>
              <a:off x="2437497" y="4552658"/>
              <a:ext cx="54542" cy="65808"/>
            </a:xfrm>
            <a:custGeom>
              <a:rect b="b" l="l" r="r" t="t"/>
              <a:pathLst>
                <a:path extrusionOk="0" h="2506" w="2077">
                  <a:moveTo>
                    <a:pt x="804" y="1"/>
                  </a:moveTo>
                  <a:lnTo>
                    <a:pt x="0" y="460"/>
                  </a:lnTo>
                  <a:lnTo>
                    <a:pt x="785" y="2145"/>
                  </a:lnTo>
                  <a:cubicBezTo>
                    <a:pt x="890" y="2375"/>
                    <a:pt x="1118" y="2506"/>
                    <a:pt x="1352" y="2506"/>
                  </a:cubicBezTo>
                  <a:cubicBezTo>
                    <a:pt x="1459" y="2506"/>
                    <a:pt x="1567" y="2479"/>
                    <a:pt x="1665" y="2422"/>
                  </a:cubicBezTo>
                  <a:cubicBezTo>
                    <a:pt x="1991" y="2240"/>
                    <a:pt x="2077" y="1819"/>
                    <a:pt x="1866" y="1513"/>
                  </a:cubicBezTo>
                  <a:lnTo>
                    <a:pt x="80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7" name="Google Shape;10117;p97"/>
            <p:cNvSpPr/>
            <p:nvPr/>
          </p:nvSpPr>
          <p:spPr>
            <a:xfrm>
              <a:off x="2448552" y="4552658"/>
              <a:ext cx="40493" cy="48791"/>
            </a:xfrm>
            <a:custGeom>
              <a:rect b="b" l="l" r="r" t="t"/>
              <a:pathLst>
                <a:path extrusionOk="0" h="1858" w="1542">
                  <a:moveTo>
                    <a:pt x="383" y="1"/>
                  </a:moveTo>
                  <a:lnTo>
                    <a:pt x="0" y="221"/>
                  </a:lnTo>
                  <a:lnTo>
                    <a:pt x="584" y="1484"/>
                  </a:lnTo>
                  <a:cubicBezTo>
                    <a:pt x="681" y="1721"/>
                    <a:pt x="913" y="1858"/>
                    <a:pt x="1150" y="1858"/>
                  </a:cubicBezTo>
                  <a:cubicBezTo>
                    <a:pt x="1287" y="1858"/>
                    <a:pt x="1425" y="1812"/>
                    <a:pt x="1541" y="1714"/>
                  </a:cubicBezTo>
                  <a:cubicBezTo>
                    <a:pt x="1522" y="1637"/>
                    <a:pt x="1493" y="1570"/>
                    <a:pt x="1445" y="1513"/>
                  </a:cubicBez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8" name="Google Shape;10118;p97"/>
            <p:cNvSpPr/>
            <p:nvPr/>
          </p:nvSpPr>
          <p:spPr>
            <a:xfrm>
              <a:off x="2200238" y="4437482"/>
              <a:ext cx="66385" cy="33088"/>
            </a:xfrm>
            <a:custGeom>
              <a:rect b="b" l="l" r="r" t="t"/>
              <a:pathLst>
                <a:path extrusionOk="0" h="1260" w="2528">
                  <a:moveTo>
                    <a:pt x="625" y="0"/>
                  </a:moveTo>
                  <a:cubicBezTo>
                    <a:pt x="281" y="0"/>
                    <a:pt x="1" y="283"/>
                    <a:pt x="1" y="626"/>
                  </a:cubicBezTo>
                  <a:cubicBezTo>
                    <a:pt x="1" y="982"/>
                    <a:pt x="288" y="1259"/>
                    <a:pt x="638" y="1259"/>
                  </a:cubicBezTo>
                  <a:cubicBezTo>
                    <a:pt x="655" y="1259"/>
                    <a:pt x="673" y="1259"/>
                    <a:pt x="690" y="1257"/>
                  </a:cubicBezTo>
                  <a:lnTo>
                    <a:pt x="2527" y="1085"/>
                  </a:lnTo>
                  <a:lnTo>
                    <a:pt x="2527" y="166"/>
                  </a:lnTo>
                  <a:lnTo>
                    <a:pt x="690" y="4"/>
                  </a:lnTo>
                  <a:cubicBezTo>
                    <a:pt x="668" y="1"/>
                    <a:pt x="646" y="0"/>
                    <a:pt x="62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19" name="Google Shape;10119;p97"/>
            <p:cNvSpPr/>
            <p:nvPr/>
          </p:nvSpPr>
          <p:spPr>
            <a:xfrm>
              <a:off x="2212317" y="4437455"/>
              <a:ext cx="54306" cy="19537"/>
            </a:xfrm>
            <a:custGeom>
              <a:rect b="b" l="l" r="r" t="t"/>
              <a:pathLst>
                <a:path extrusionOk="0" h="744" w="2068">
                  <a:moveTo>
                    <a:pt x="168" y="1"/>
                  </a:moveTo>
                  <a:cubicBezTo>
                    <a:pt x="113" y="1"/>
                    <a:pt x="59" y="10"/>
                    <a:pt x="10" y="24"/>
                  </a:cubicBezTo>
                  <a:cubicBezTo>
                    <a:pt x="0" y="53"/>
                    <a:pt x="0" y="81"/>
                    <a:pt x="0" y="110"/>
                  </a:cubicBezTo>
                  <a:cubicBezTo>
                    <a:pt x="0" y="466"/>
                    <a:pt x="287" y="744"/>
                    <a:pt x="638" y="744"/>
                  </a:cubicBezTo>
                  <a:cubicBezTo>
                    <a:pt x="655" y="744"/>
                    <a:pt x="672" y="743"/>
                    <a:pt x="689" y="742"/>
                  </a:cubicBezTo>
                  <a:lnTo>
                    <a:pt x="2067" y="608"/>
                  </a:lnTo>
                  <a:lnTo>
                    <a:pt x="2067" y="167"/>
                  </a:lnTo>
                  <a:lnTo>
                    <a:pt x="230" y="5"/>
                  </a:lnTo>
                  <a:cubicBezTo>
                    <a:pt x="209" y="2"/>
                    <a:pt x="189" y="1"/>
                    <a:pt x="16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0" name="Google Shape;10120;p97"/>
            <p:cNvSpPr/>
            <p:nvPr/>
          </p:nvSpPr>
          <p:spPr>
            <a:xfrm>
              <a:off x="2508346" y="4437482"/>
              <a:ext cx="66648" cy="33088"/>
            </a:xfrm>
            <a:custGeom>
              <a:rect b="b" l="l" r="r" t="t"/>
              <a:pathLst>
                <a:path extrusionOk="0" h="1260" w="2538">
                  <a:moveTo>
                    <a:pt x="1913" y="0"/>
                  </a:moveTo>
                  <a:cubicBezTo>
                    <a:pt x="1892" y="0"/>
                    <a:pt x="1870" y="1"/>
                    <a:pt x="1848" y="4"/>
                  </a:cubicBezTo>
                  <a:lnTo>
                    <a:pt x="1" y="166"/>
                  </a:lnTo>
                  <a:lnTo>
                    <a:pt x="1" y="1085"/>
                  </a:lnTo>
                  <a:lnTo>
                    <a:pt x="1848" y="1257"/>
                  </a:lnTo>
                  <a:cubicBezTo>
                    <a:pt x="1865" y="1259"/>
                    <a:pt x="1882" y="1259"/>
                    <a:pt x="1899" y="1259"/>
                  </a:cubicBezTo>
                  <a:cubicBezTo>
                    <a:pt x="2250" y="1259"/>
                    <a:pt x="2537" y="982"/>
                    <a:pt x="2537" y="626"/>
                  </a:cubicBezTo>
                  <a:cubicBezTo>
                    <a:pt x="2537" y="283"/>
                    <a:pt x="2257" y="0"/>
                    <a:pt x="191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1" name="Google Shape;10121;p97"/>
            <p:cNvSpPr/>
            <p:nvPr/>
          </p:nvSpPr>
          <p:spPr>
            <a:xfrm>
              <a:off x="2508346" y="4437455"/>
              <a:ext cx="54568" cy="19537"/>
            </a:xfrm>
            <a:custGeom>
              <a:rect b="b" l="l" r="r" t="t"/>
              <a:pathLst>
                <a:path extrusionOk="0" h="744" w="2078">
                  <a:moveTo>
                    <a:pt x="1908" y="1"/>
                  </a:moveTo>
                  <a:cubicBezTo>
                    <a:pt x="1888" y="1"/>
                    <a:pt x="1869" y="2"/>
                    <a:pt x="1848" y="5"/>
                  </a:cubicBezTo>
                  <a:lnTo>
                    <a:pt x="1" y="167"/>
                  </a:lnTo>
                  <a:lnTo>
                    <a:pt x="1" y="608"/>
                  </a:lnTo>
                  <a:lnTo>
                    <a:pt x="1389" y="742"/>
                  </a:lnTo>
                  <a:cubicBezTo>
                    <a:pt x="1406" y="743"/>
                    <a:pt x="1423" y="744"/>
                    <a:pt x="1440" y="744"/>
                  </a:cubicBezTo>
                  <a:cubicBezTo>
                    <a:pt x="1790" y="744"/>
                    <a:pt x="2078" y="466"/>
                    <a:pt x="2078" y="110"/>
                  </a:cubicBezTo>
                  <a:cubicBezTo>
                    <a:pt x="2078" y="81"/>
                    <a:pt x="2078" y="53"/>
                    <a:pt x="2068" y="24"/>
                  </a:cubicBezTo>
                  <a:cubicBezTo>
                    <a:pt x="2012" y="10"/>
                    <a:pt x="1961" y="1"/>
                    <a:pt x="1908"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2" name="Google Shape;10122;p97"/>
            <p:cNvSpPr/>
            <p:nvPr/>
          </p:nvSpPr>
          <p:spPr>
            <a:xfrm>
              <a:off x="2250762" y="4326979"/>
              <a:ext cx="263913" cy="253960"/>
            </a:xfrm>
            <a:custGeom>
              <a:rect b="b" l="l" r="r" t="t"/>
              <a:pathLst>
                <a:path extrusionOk="0" h="9671" w="10050">
                  <a:moveTo>
                    <a:pt x="5208" y="1153"/>
                  </a:moveTo>
                  <a:cubicBezTo>
                    <a:pt x="5685" y="1153"/>
                    <a:pt x="6165" y="1246"/>
                    <a:pt x="6623" y="1436"/>
                  </a:cubicBezTo>
                  <a:cubicBezTo>
                    <a:pt x="7992" y="2001"/>
                    <a:pt x="8891" y="3350"/>
                    <a:pt x="8891" y="4834"/>
                  </a:cubicBezTo>
                  <a:cubicBezTo>
                    <a:pt x="8891" y="6872"/>
                    <a:pt x="7245" y="8518"/>
                    <a:pt x="5207" y="8518"/>
                  </a:cubicBezTo>
                  <a:cubicBezTo>
                    <a:pt x="3723" y="8518"/>
                    <a:pt x="2374" y="7619"/>
                    <a:pt x="1809" y="6250"/>
                  </a:cubicBezTo>
                  <a:cubicBezTo>
                    <a:pt x="1235" y="4872"/>
                    <a:pt x="1551" y="3283"/>
                    <a:pt x="2604" y="2231"/>
                  </a:cubicBezTo>
                  <a:cubicBezTo>
                    <a:pt x="3307" y="1528"/>
                    <a:pt x="4249" y="1153"/>
                    <a:pt x="5208" y="1153"/>
                  </a:cubicBezTo>
                  <a:close/>
                  <a:moveTo>
                    <a:pt x="5207" y="1"/>
                  </a:moveTo>
                  <a:cubicBezTo>
                    <a:pt x="3254" y="1"/>
                    <a:pt x="1493" y="1187"/>
                    <a:pt x="747" y="2987"/>
                  </a:cubicBezTo>
                  <a:cubicBezTo>
                    <a:pt x="0" y="4795"/>
                    <a:pt x="412" y="6872"/>
                    <a:pt x="1800" y="8260"/>
                  </a:cubicBezTo>
                  <a:cubicBezTo>
                    <a:pt x="2721" y="9181"/>
                    <a:pt x="3959" y="9671"/>
                    <a:pt x="5216" y="9671"/>
                  </a:cubicBezTo>
                  <a:cubicBezTo>
                    <a:pt x="5839" y="9671"/>
                    <a:pt x="6467" y="9550"/>
                    <a:pt x="7063" y="9303"/>
                  </a:cubicBezTo>
                  <a:cubicBezTo>
                    <a:pt x="8872" y="8557"/>
                    <a:pt x="10049" y="6796"/>
                    <a:pt x="10049" y="4834"/>
                  </a:cubicBezTo>
                  <a:cubicBezTo>
                    <a:pt x="10049" y="2164"/>
                    <a:pt x="7886" y="1"/>
                    <a:pt x="520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3" name="Google Shape;10123;p97"/>
            <p:cNvSpPr/>
            <p:nvPr/>
          </p:nvSpPr>
          <p:spPr>
            <a:xfrm>
              <a:off x="2270116" y="4345073"/>
              <a:ext cx="226204" cy="217669"/>
            </a:xfrm>
            <a:custGeom>
              <a:rect b="b" l="l" r="r" t="t"/>
              <a:pathLst>
                <a:path extrusionOk="0" h="8289" w="8614">
                  <a:moveTo>
                    <a:pt x="4474" y="460"/>
                  </a:moveTo>
                  <a:cubicBezTo>
                    <a:pt x="4908" y="460"/>
                    <a:pt x="5341" y="537"/>
                    <a:pt x="5752" y="690"/>
                  </a:cubicBezTo>
                  <a:cubicBezTo>
                    <a:pt x="5886" y="747"/>
                    <a:pt x="5943" y="900"/>
                    <a:pt x="5877" y="1025"/>
                  </a:cubicBezTo>
                  <a:lnTo>
                    <a:pt x="4604" y="3236"/>
                  </a:lnTo>
                  <a:cubicBezTo>
                    <a:pt x="4833" y="3274"/>
                    <a:pt x="5053" y="3398"/>
                    <a:pt x="5197" y="3580"/>
                  </a:cubicBezTo>
                  <a:lnTo>
                    <a:pt x="6470" y="1379"/>
                  </a:lnTo>
                  <a:cubicBezTo>
                    <a:pt x="6516" y="1298"/>
                    <a:pt x="6594" y="1256"/>
                    <a:pt x="6673" y="1256"/>
                  </a:cubicBezTo>
                  <a:cubicBezTo>
                    <a:pt x="6725" y="1256"/>
                    <a:pt x="6778" y="1274"/>
                    <a:pt x="6824" y="1312"/>
                  </a:cubicBezTo>
                  <a:cubicBezTo>
                    <a:pt x="7503" y="1877"/>
                    <a:pt x="7953" y="2661"/>
                    <a:pt x="8106" y="3532"/>
                  </a:cubicBezTo>
                  <a:cubicBezTo>
                    <a:pt x="8126" y="3666"/>
                    <a:pt x="8020" y="3800"/>
                    <a:pt x="7877" y="3800"/>
                  </a:cubicBezTo>
                  <a:lnTo>
                    <a:pt x="5331" y="3800"/>
                  </a:lnTo>
                  <a:cubicBezTo>
                    <a:pt x="5417" y="4020"/>
                    <a:pt x="5417" y="4269"/>
                    <a:pt x="5331" y="4489"/>
                  </a:cubicBezTo>
                  <a:lnTo>
                    <a:pt x="7877" y="4489"/>
                  </a:lnTo>
                  <a:cubicBezTo>
                    <a:pt x="8020" y="4489"/>
                    <a:pt x="8126" y="4623"/>
                    <a:pt x="8106" y="4767"/>
                  </a:cubicBezTo>
                  <a:cubicBezTo>
                    <a:pt x="7953" y="5628"/>
                    <a:pt x="7503" y="6413"/>
                    <a:pt x="6824" y="6978"/>
                  </a:cubicBezTo>
                  <a:cubicBezTo>
                    <a:pt x="6778" y="7016"/>
                    <a:pt x="6724" y="7035"/>
                    <a:pt x="6670" y="7035"/>
                  </a:cubicBezTo>
                  <a:cubicBezTo>
                    <a:pt x="6592" y="7035"/>
                    <a:pt x="6516" y="6994"/>
                    <a:pt x="6470" y="6920"/>
                  </a:cubicBezTo>
                  <a:lnTo>
                    <a:pt x="5197" y="4709"/>
                  </a:lnTo>
                  <a:cubicBezTo>
                    <a:pt x="5053" y="4891"/>
                    <a:pt x="4833" y="5016"/>
                    <a:pt x="4604" y="5054"/>
                  </a:cubicBezTo>
                  <a:lnTo>
                    <a:pt x="5877" y="7265"/>
                  </a:lnTo>
                  <a:cubicBezTo>
                    <a:pt x="5943" y="7380"/>
                    <a:pt x="5886" y="7542"/>
                    <a:pt x="5752" y="7590"/>
                  </a:cubicBezTo>
                  <a:cubicBezTo>
                    <a:pt x="5341" y="7748"/>
                    <a:pt x="4908" y="7827"/>
                    <a:pt x="4474" y="7827"/>
                  </a:cubicBezTo>
                  <a:cubicBezTo>
                    <a:pt x="4041" y="7827"/>
                    <a:pt x="3608" y="7748"/>
                    <a:pt x="3197" y="7590"/>
                  </a:cubicBezTo>
                  <a:cubicBezTo>
                    <a:pt x="3063" y="7542"/>
                    <a:pt x="3005" y="7380"/>
                    <a:pt x="3072" y="7265"/>
                  </a:cubicBezTo>
                  <a:lnTo>
                    <a:pt x="4355" y="5054"/>
                  </a:lnTo>
                  <a:cubicBezTo>
                    <a:pt x="4116" y="5016"/>
                    <a:pt x="3905" y="4891"/>
                    <a:pt x="3752" y="4709"/>
                  </a:cubicBezTo>
                  <a:lnTo>
                    <a:pt x="2479" y="6911"/>
                  </a:lnTo>
                  <a:cubicBezTo>
                    <a:pt x="2432" y="6987"/>
                    <a:pt x="2353" y="7027"/>
                    <a:pt x="2272" y="7027"/>
                  </a:cubicBezTo>
                  <a:cubicBezTo>
                    <a:pt x="2221" y="7027"/>
                    <a:pt x="2169" y="7011"/>
                    <a:pt x="2125" y="6978"/>
                  </a:cubicBezTo>
                  <a:cubicBezTo>
                    <a:pt x="1445" y="6413"/>
                    <a:pt x="996" y="5628"/>
                    <a:pt x="852" y="4757"/>
                  </a:cubicBezTo>
                  <a:cubicBezTo>
                    <a:pt x="823" y="4623"/>
                    <a:pt x="929" y="4489"/>
                    <a:pt x="1072" y="4489"/>
                  </a:cubicBezTo>
                  <a:lnTo>
                    <a:pt x="3627" y="4489"/>
                  </a:lnTo>
                  <a:cubicBezTo>
                    <a:pt x="3532" y="4269"/>
                    <a:pt x="3532" y="4020"/>
                    <a:pt x="3627" y="3800"/>
                  </a:cubicBezTo>
                  <a:lnTo>
                    <a:pt x="1072" y="3800"/>
                  </a:lnTo>
                  <a:cubicBezTo>
                    <a:pt x="929" y="3800"/>
                    <a:pt x="814" y="3666"/>
                    <a:pt x="843" y="3523"/>
                  </a:cubicBezTo>
                  <a:cubicBezTo>
                    <a:pt x="996" y="2652"/>
                    <a:pt x="1445" y="1867"/>
                    <a:pt x="2125" y="1312"/>
                  </a:cubicBezTo>
                  <a:cubicBezTo>
                    <a:pt x="2171" y="1273"/>
                    <a:pt x="2225" y="1255"/>
                    <a:pt x="2278" y="1255"/>
                  </a:cubicBezTo>
                  <a:cubicBezTo>
                    <a:pt x="2357" y="1255"/>
                    <a:pt x="2433" y="1295"/>
                    <a:pt x="2479" y="1369"/>
                  </a:cubicBezTo>
                  <a:lnTo>
                    <a:pt x="3752" y="3580"/>
                  </a:lnTo>
                  <a:cubicBezTo>
                    <a:pt x="3895" y="3389"/>
                    <a:pt x="4116" y="3264"/>
                    <a:pt x="4345" y="3236"/>
                  </a:cubicBezTo>
                  <a:lnTo>
                    <a:pt x="3072" y="1025"/>
                  </a:lnTo>
                  <a:cubicBezTo>
                    <a:pt x="3005" y="900"/>
                    <a:pt x="3063" y="747"/>
                    <a:pt x="3197" y="690"/>
                  </a:cubicBezTo>
                  <a:cubicBezTo>
                    <a:pt x="3608" y="537"/>
                    <a:pt x="4041" y="460"/>
                    <a:pt x="4474" y="460"/>
                  </a:cubicBezTo>
                  <a:close/>
                  <a:moveTo>
                    <a:pt x="4470" y="1"/>
                  </a:moveTo>
                  <a:cubicBezTo>
                    <a:pt x="2795" y="1"/>
                    <a:pt x="1283" y="1015"/>
                    <a:pt x="642" y="2566"/>
                  </a:cubicBezTo>
                  <a:cubicBezTo>
                    <a:pt x="0" y="4106"/>
                    <a:pt x="354" y="5896"/>
                    <a:pt x="1541" y="7073"/>
                  </a:cubicBezTo>
                  <a:cubicBezTo>
                    <a:pt x="2335" y="7867"/>
                    <a:pt x="3394" y="8288"/>
                    <a:pt x="4473" y="8288"/>
                  </a:cubicBezTo>
                  <a:cubicBezTo>
                    <a:pt x="5007" y="8288"/>
                    <a:pt x="5545" y="8185"/>
                    <a:pt x="6058" y="7973"/>
                  </a:cubicBezTo>
                  <a:cubicBezTo>
                    <a:pt x="7609" y="7332"/>
                    <a:pt x="8614" y="5820"/>
                    <a:pt x="8614" y="4145"/>
                  </a:cubicBezTo>
                  <a:cubicBezTo>
                    <a:pt x="8614" y="1857"/>
                    <a:pt x="6767" y="1"/>
                    <a:pt x="447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4" name="Google Shape;10124;p97"/>
            <p:cNvSpPr/>
            <p:nvPr/>
          </p:nvSpPr>
          <p:spPr>
            <a:xfrm>
              <a:off x="2390990" y="4408412"/>
              <a:ext cx="28177" cy="30934"/>
            </a:xfrm>
            <a:custGeom>
              <a:rect b="b" l="l" r="r" t="t"/>
              <a:pathLst>
                <a:path extrusionOk="0" h="1178" w="1073">
                  <a:moveTo>
                    <a:pt x="479" y="1"/>
                  </a:moveTo>
                  <a:lnTo>
                    <a:pt x="1" y="824"/>
                  </a:lnTo>
                  <a:cubicBezTo>
                    <a:pt x="230" y="862"/>
                    <a:pt x="450" y="986"/>
                    <a:pt x="594" y="1178"/>
                  </a:cubicBezTo>
                  <a:lnTo>
                    <a:pt x="1073" y="345"/>
                  </a:lnTo>
                  <a:cubicBezTo>
                    <a:pt x="900" y="192"/>
                    <a:pt x="690" y="77"/>
                    <a:pt x="47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5" name="Google Shape;10125;p97"/>
            <p:cNvSpPr/>
            <p:nvPr/>
          </p:nvSpPr>
          <p:spPr>
            <a:xfrm>
              <a:off x="2390990" y="4468731"/>
              <a:ext cx="28177" cy="30934"/>
            </a:xfrm>
            <a:custGeom>
              <a:rect b="b" l="l" r="r" t="t"/>
              <a:pathLst>
                <a:path extrusionOk="0" h="1178" w="1073">
                  <a:moveTo>
                    <a:pt x="594" y="0"/>
                  </a:moveTo>
                  <a:cubicBezTo>
                    <a:pt x="450" y="192"/>
                    <a:pt x="230" y="316"/>
                    <a:pt x="1" y="345"/>
                  </a:cubicBezTo>
                  <a:lnTo>
                    <a:pt x="479" y="1178"/>
                  </a:lnTo>
                  <a:cubicBezTo>
                    <a:pt x="690" y="1101"/>
                    <a:pt x="900" y="986"/>
                    <a:pt x="1073" y="833"/>
                  </a:cubicBezTo>
                  <a:lnTo>
                    <a:pt x="594"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6" name="Google Shape;10126;p97"/>
            <p:cNvSpPr/>
            <p:nvPr/>
          </p:nvSpPr>
          <p:spPr>
            <a:xfrm>
              <a:off x="2410081" y="4444861"/>
              <a:ext cx="26181" cy="18119"/>
            </a:xfrm>
            <a:custGeom>
              <a:rect b="b" l="l" r="r" t="t"/>
              <a:pathLst>
                <a:path extrusionOk="0" h="690" w="997">
                  <a:moveTo>
                    <a:pt x="1" y="0"/>
                  </a:moveTo>
                  <a:cubicBezTo>
                    <a:pt x="39" y="115"/>
                    <a:pt x="68" y="230"/>
                    <a:pt x="68" y="345"/>
                  </a:cubicBezTo>
                  <a:cubicBezTo>
                    <a:pt x="68" y="469"/>
                    <a:pt x="39" y="584"/>
                    <a:pt x="1" y="689"/>
                  </a:cubicBezTo>
                  <a:lnTo>
                    <a:pt x="958" y="689"/>
                  </a:lnTo>
                  <a:cubicBezTo>
                    <a:pt x="996" y="469"/>
                    <a:pt x="996" y="230"/>
                    <a:pt x="95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7" name="Google Shape;10127;p97"/>
            <p:cNvSpPr/>
            <p:nvPr/>
          </p:nvSpPr>
          <p:spPr>
            <a:xfrm>
              <a:off x="2338969" y="4444861"/>
              <a:ext cx="26155" cy="18119"/>
            </a:xfrm>
            <a:custGeom>
              <a:rect b="b" l="l" r="r" t="t"/>
              <a:pathLst>
                <a:path extrusionOk="0" h="690" w="996">
                  <a:moveTo>
                    <a:pt x="39" y="0"/>
                  </a:moveTo>
                  <a:cubicBezTo>
                    <a:pt x="1" y="230"/>
                    <a:pt x="1" y="460"/>
                    <a:pt x="39" y="689"/>
                  </a:cubicBezTo>
                  <a:lnTo>
                    <a:pt x="996" y="689"/>
                  </a:lnTo>
                  <a:cubicBezTo>
                    <a:pt x="958" y="584"/>
                    <a:pt x="929" y="469"/>
                    <a:pt x="929" y="345"/>
                  </a:cubicBezTo>
                  <a:cubicBezTo>
                    <a:pt x="929" y="230"/>
                    <a:pt x="958" y="115"/>
                    <a:pt x="99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8" name="Google Shape;10128;p97"/>
            <p:cNvSpPr/>
            <p:nvPr/>
          </p:nvSpPr>
          <p:spPr>
            <a:xfrm>
              <a:off x="2356065" y="4408412"/>
              <a:ext cx="28177" cy="30934"/>
            </a:xfrm>
            <a:custGeom>
              <a:rect b="b" l="l" r="r" t="t"/>
              <a:pathLst>
                <a:path extrusionOk="0" h="1178" w="1073">
                  <a:moveTo>
                    <a:pt x="594" y="1"/>
                  </a:moveTo>
                  <a:cubicBezTo>
                    <a:pt x="374" y="77"/>
                    <a:pt x="173" y="192"/>
                    <a:pt x="0" y="345"/>
                  </a:cubicBezTo>
                  <a:lnTo>
                    <a:pt x="479" y="1178"/>
                  </a:lnTo>
                  <a:cubicBezTo>
                    <a:pt x="622" y="986"/>
                    <a:pt x="833" y="862"/>
                    <a:pt x="1072" y="824"/>
                  </a:cubicBezTo>
                  <a:lnTo>
                    <a:pt x="594"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29" name="Google Shape;10129;p97"/>
            <p:cNvSpPr/>
            <p:nvPr/>
          </p:nvSpPr>
          <p:spPr>
            <a:xfrm>
              <a:off x="2356065" y="4468731"/>
              <a:ext cx="28177" cy="30934"/>
            </a:xfrm>
            <a:custGeom>
              <a:rect b="b" l="l" r="r" t="t"/>
              <a:pathLst>
                <a:path extrusionOk="0" h="1178" w="1073">
                  <a:moveTo>
                    <a:pt x="479" y="0"/>
                  </a:moveTo>
                  <a:lnTo>
                    <a:pt x="0" y="833"/>
                  </a:lnTo>
                  <a:cubicBezTo>
                    <a:pt x="173" y="986"/>
                    <a:pt x="374" y="1101"/>
                    <a:pt x="594" y="1178"/>
                  </a:cubicBezTo>
                  <a:lnTo>
                    <a:pt x="1072" y="345"/>
                  </a:lnTo>
                  <a:cubicBezTo>
                    <a:pt x="833" y="316"/>
                    <a:pt x="622" y="192"/>
                    <a:pt x="47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0" name="Google Shape;10130;p97"/>
            <p:cNvSpPr/>
            <p:nvPr/>
          </p:nvSpPr>
          <p:spPr>
            <a:xfrm>
              <a:off x="2338969" y="4417708"/>
              <a:ext cx="84977" cy="72583"/>
            </a:xfrm>
            <a:custGeom>
              <a:rect b="b" l="l" r="r" t="t"/>
              <a:pathLst>
                <a:path extrusionOk="0" h="2764" w="3236">
                  <a:moveTo>
                    <a:pt x="1850" y="919"/>
                  </a:moveTo>
                  <a:cubicBezTo>
                    <a:pt x="2089" y="919"/>
                    <a:pt x="2317" y="1101"/>
                    <a:pt x="2317" y="1379"/>
                  </a:cubicBezTo>
                  <a:cubicBezTo>
                    <a:pt x="2307" y="1637"/>
                    <a:pt x="2106" y="1838"/>
                    <a:pt x="1848" y="1838"/>
                  </a:cubicBezTo>
                  <a:lnTo>
                    <a:pt x="1848" y="1848"/>
                  </a:lnTo>
                  <a:cubicBezTo>
                    <a:pt x="1436" y="1848"/>
                    <a:pt x="1235" y="1350"/>
                    <a:pt x="1522" y="1053"/>
                  </a:cubicBezTo>
                  <a:cubicBezTo>
                    <a:pt x="1618" y="960"/>
                    <a:pt x="1736" y="919"/>
                    <a:pt x="1850" y="919"/>
                  </a:cubicBezTo>
                  <a:close/>
                  <a:moveTo>
                    <a:pt x="1848" y="1"/>
                  </a:moveTo>
                  <a:cubicBezTo>
                    <a:pt x="623" y="1"/>
                    <a:pt x="1" y="1494"/>
                    <a:pt x="871" y="2355"/>
                  </a:cubicBezTo>
                  <a:cubicBezTo>
                    <a:pt x="1154" y="2637"/>
                    <a:pt x="1501" y="2764"/>
                    <a:pt x="1842" y="2764"/>
                  </a:cubicBezTo>
                  <a:cubicBezTo>
                    <a:pt x="2553" y="2764"/>
                    <a:pt x="3235" y="2213"/>
                    <a:pt x="3235" y="1379"/>
                  </a:cubicBezTo>
                  <a:cubicBezTo>
                    <a:pt x="3235" y="623"/>
                    <a:pt x="2613" y="1"/>
                    <a:pt x="1848" y="1"/>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1" name="Google Shape;10131;p97"/>
            <p:cNvSpPr/>
            <p:nvPr/>
          </p:nvSpPr>
          <p:spPr>
            <a:xfrm>
              <a:off x="2355303" y="4429787"/>
              <a:ext cx="56564" cy="48423"/>
            </a:xfrm>
            <a:custGeom>
              <a:rect b="b" l="l" r="r" t="t"/>
              <a:pathLst>
                <a:path extrusionOk="0" h="1844" w="2154">
                  <a:moveTo>
                    <a:pt x="1228" y="459"/>
                  </a:moveTo>
                  <a:cubicBezTo>
                    <a:pt x="1467" y="459"/>
                    <a:pt x="1695" y="641"/>
                    <a:pt x="1695" y="919"/>
                  </a:cubicBezTo>
                  <a:cubicBezTo>
                    <a:pt x="1685" y="1177"/>
                    <a:pt x="1484" y="1378"/>
                    <a:pt x="1226" y="1378"/>
                  </a:cubicBezTo>
                  <a:lnTo>
                    <a:pt x="1226" y="1388"/>
                  </a:lnTo>
                  <a:cubicBezTo>
                    <a:pt x="814" y="1388"/>
                    <a:pt x="613" y="890"/>
                    <a:pt x="900" y="593"/>
                  </a:cubicBezTo>
                  <a:cubicBezTo>
                    <a:pt x="996" y="500"/>
                    <a:pt x="1114" y="459"/>
                    <a:pt x="1228" y="459"/>
                  </a:cubicBezTo>
                  <a:close/>
                  <a:moveTo>
                    <a:pt x="1226" y="0"/>
                  </a:moveTo>
                  <a:cubicBezTo>
                    <a:pt x="412" y="0"/>
                    <a:pt x="1" y="995"/>
                    <a:pt x="575" y="1570"/>
                  </a:cubicBezTo>
                  <a:cubicBezTo>
                    <a:pt x="764" y="1759"/>
                    <a:pt x="996" y="1843"/>
                    <a:pt x="1224" y="1843"/>
                  </a:cubicBezTo>
                  <a:cubicBezTo>
                    <a:pt x="1699" y="1843"/>
                    <a:pt x="2154" y="1475"/>
                    <a:pt x="2154" y="919"/>
                  </a:cubicBezTo>
                  <a:cubicBezTo>
                    <a:pt x="2154" y="412"/>
                    <a:pt x="1742" y="0"/>
                    <a:pt x="1226" y="0"/>
                  </a:cubicBezTo>
                  <a:close/>
                </a:path>
              </a:pathLst>
            </a:custGeom>
            <a:solidFill>
              <a:srgbClr val="9BAB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32" name="Google Shape;10132;p97"/>
          <p:cNvGrpSpPr/>
          <p:nvPr/>
        </p:nvGrpSpPr>
        <p:grpSpPr>
          <a:xfrm>
            <a:off x="3116092" y="4167685"/>
            <a:ext cx="297342" cy="258871"/>
            <a:chOff x="3130367" y="4324485"/>
            <a:chExt cx="297342" cy="258871"/>
          </a:xfrm>
        </p:grpSpPr>
        <p:sp>
          <p:nvSpPr>
            <p:cNvPr id="10133" name="Google Shape;10133;p97"/>
            <p:cNvSpPr/>
            <p:nvPr/>
          </p:nvSpPr>
          <p:spPr>
            <a:xfrm>
              <a:off x="3130367" y="4391579"/>
              <a:ext cx="297342" cy="191777"/>
            </a:xfrm>
            <a:custGeom>
              <a:rect b="b" l="l" r="r" t="t"/>
              <a:pathLst>
                <a:path extrusionOk="0" h="7303" w="11323">
                  <a:moveTo>
                    <a:pt x="364" y="0"/>
                  </a:moveTo>
                  <a:cubicBezTo>
                    <a:pt x="163" y="0"/>
                    <a:pt x="0" y="163"/>
                    <a:pt x="0" y="364"/>
                  </a:cubicBezTo>
                  <a:lnTo>
                    <a:pt x="0" y="6939"/>
                  </a:lnTo>
                  <a:cubicBezTo>
                    <a:pt x="0" y="7140"/>
                    <a:pt x="163" y="7302"/>
                    <a:pt x="364" y="7302"/>
                  </a:cubicBezTo>
                  <a:lnTo>
                    <a:pt x="10958" y="7302"/>
                  </a:lnTo>
                  <a:cubicBezTo>
                    <a:pt x="11159" y="7302"/>
                    <a:pt x="11322" y="7140"/>
                    <a:pt x="11322" y="6939"/>
                  </a:cubicBezTo>
                  <a:lnTo>
                    <a:pt x="11322" y="364"/>
                  </a:lnTo>
                  <a:cubicBezTo>
                    <a:pt x="11322" y="163"/>
                    <a:pt x="11159" y="0"/>
                    <a:pt x="10958" y="0"/>
                  </a:cubicBezTo>
                  <a:close/>
                </a:path>
              </a:pathLst>
            </a:custGeom>
            <a:solidFill>
              <a:srgbClr val="E8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4" name="Google Shape;10134;p97"/>
            <p:cNvSpPr/>
            <p:nvPr/>
          </p:nvSpPr>
          <p:spPr>
            <a:xfrm>
              <a:off x="3130367" y="4391579"/>
              <a:ext cx="297342" cy="14601"/>
            </a:xfrm>
            <a:custGeom>
              <a:rect b="b" l="l" r="r" t="t"/>
              <a:pathLst>
                <a:path extrusionOk="0" h="556" w="11323">
                  <a:moveTo>
                    <a:pt x="364" y="0"/>
                  </a:moveTo>
                  <a:cubicBezTo>
                    <a:pt x="163" y="0"/>
                    <a:pt x="0" y="163"/>
                    <a:pt x="0" y="364"/>
                  </a:cubicBezTo>
                  <a:lnTo>
                    <a:pt x="0" y="555"/>
                  </a:lnTo>
                  <a:lnTo>
                    <a:pt x="11322" y="555"/>
                  </a:lnTo>
                  <a:lnTo>
                    <a:pt x="11322" y="364"/>
                  </a:lnTo>
                  <a:cubicBezTo>
                    <a:pt x="11322" y="163"/>
                    <a:pt x="11159" y="0"/>
                    <a:pt x="10958" y="0"/>
                  </a:cubicBezTo>
                  <a:close/>
                </a:path>
              </a:pathLst>
            </a:custGeom>
            <a:solidFill>
              <a:srgbClr val="D1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5" name="Google Shape;10135;p97"/>
            <p:cNvSpPr/>
            <p:nvPr/>
          </p:nvSpPr>
          <p:spPr>
            <a:xfrm>
              <a:off x="3159279" y="4430024"/>
              <a:ext cx="95770" cy="124682"/>
            </a:xfrm>
            <a:custGeom>
              <a:rect b="b" l="l" r="r" t="t"/>
              <a:pathLst>
                <a:path extrusionOk="0" h="4748" w="3647">
                  <a:moveTo>
                    <a:pt x="182" y="1"/>
                  </a:moveTo>
                  <a:cubicBezTo>
                    <a:pt x="77" y="1"/>
                    <a:pt x="0" y="77"/>
                    <a:pt x="0" y="182"/>
                  </a:cubicBezTo>
                  <a:lnTo>
                    <a:pt x="0" y="4566"/>
                  </a:lnTo>
                  <a:cubicBezTo>
                    <a:pt x="0" y="4661"/>
                    <a:pt x="77" y="4747"/>
                    <a:pt x="182" y="4747"/>
                  </a:cubicBezTo>
                  <a:lnTo>
                    <a:pt x="3465" y="4747"/>
                  </a:lnTo>
                  <a:cubicBezTo>
                    <a:pt x="3570" y="4747"/>
                    <a:pt x="3646" y="4661"/>
                    <a:pt x="3646" y="4566"/>
                  </a:cubicBezTo>
                  <a:lnTo>
                    <a:pt x="3646" y="182"/>
                  </a:lnTo>
                  <a:cubicBezTo>
                    <a:pt x="3646" y="77"/>
                    <a:pt x="3570" y="1"/>
                    <a:pt x="3465" y="1"/>
                  </a:cubicBezTo>
                  <a:close/>
                </a:path>
              </a:pathLst>
            </a:custGeom>
            <a:solidFill>
              <a:srgbClr val="B4BE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6" name="Google Shape;10136;p97"/>
            <p:cNvSpPr/>
            <p:nvPr/>
          </p:nvSpPr>
          <p:spPr>
            <a:xfrm>
              <a:off x="3279156" y="4430024"/>
              <a:ext cx="119903" cy="23897"/>
            </a:xfrm>
            <a:custGeom>
              <a:rect b="b" l="l" r="r" t="t"/>
              <a:pathLst>
                <a:path extrusionOk="0" h="910" w="4566">
                  <a:moveTo>
                    <a:pt x="182" y="1"/>
                  </a:moveTo>
                  <a:cubicBezTo>
                    <a:pt x="86" y="1"/>
                    <a:pt x="0" y="77"/>
                    <a:pt x="0" y="182"/>
                  </a:cubicBezTo>
                  <a:lnTo>
                    <a:pt x="0" y="728"/>
                  </a:lnTo>
                  <a:cubicBezTo>
                    <a:pt x="0" y="833"/>
                    <a:pt x="86" y="910"/>
                    <a:pt x="182" y="910"/>
                  </a:cubicBezTo>
                  <a:lnTo>
                    <a:pt x="4383" y="910"/>
                  </a:lnTo>
                  <a:cubicBezTo>
                    <a:pt x="4489" y="910"/>
                    <a:pt x="4565" y="833"/>
                    <a:pt x="4565" y="728"/>
                  </a:cubicBezTo>
                  <a:lnTo>
                    <a:pt x="4565" y="182"/>
                  </a:lnTo>
                  <a:cubicBezTo>
                    <a:pt x="4565" y="77"/>
                    <a:pt x="4489" y="1"/>
                    <a:pt x="4383" y="1"/>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7" name="Google Shape;10137;p97"/>
            <p:cNvSpPr/>
            <p:nvPr/>
          </p:nvSpPr>
          <p:spPr>
            <a:xfrm>
              <a:off x="3279156" y="4468232"/>
              <a:ext cx="90991" cy="19380"/>
            </a:xfrm>
            <a:custGeom>
              <a:rect b="b" l="l" r="r" t="t"/>
              <a:pathLst>
                <a:path extrusionOk="0" h="738" w="3465">
                  <a:moveTo>
                    <a:pt x="182" y="0"/>
                  </a:moveTo>
                  <a:cubicBezTo>
                    <a:pt x="77" y="0"/>
                    <a:pt x="0" y="86"/>
                    <a:pt x="0" y="182"/>
                  </a:cubicBezTo>
                  <a:lnTo>
                    <a:pt x="0" y="546"/>
                  </a:lnTo>
                  <a:cubicBezTo>
                    <a:pt x="0" y="651"/>
                    <a:pt x="77" y="737"/>
                    <a:pt x="182" y="737"/>
                  </a:cubicBezTo>
                  <a:lnTo>
                    <a:pt x="3283" y="737"/>
                  </a:lnTo>
                  <a:cubicBezTo>
                    <a:pt x="3388" y="737"/>
                    <a:pt x="3465" y="651"/>
                    <a:pt x="3465" y="546"/>
                  </a:cubicBezTo>
                  <a:lnTo>
                    <a:pt x="3465" y="182"/>
                  </a:lnTo>
                  <a:cubicBezTo>
                    <a:pt x="3465" y="86"/>
                    <a:pt x="3388" y="0"/>
                    <a:pt x="3283" y="0"/>
                  </a:cubicBezTo>
                  <a:close/>
                </a:path>
              </a:pathLst>
            </a:custGeom>
            <a:solidFill>
              <a:srgbClr val="92A1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8" name="Google Shape;10138;p97"/>
            <p:cNvSpPr/>
            <p:nvPr/>
          </p:nvSpPr>
          <p:spPr>
            <a:xfrm>
              <a:off x="3277896" y="4501897"/>
              <a:ext cx="60687" cy="9585"/>
            </a:xfrm>
            <a:custGeom>
              <a:rect b="b" l="l" r="r" t="t"/>
              <a:pathLst>
                <a:path extrusionOk="0" h="365" w="2311">
                  <a:moveTo>
                    <a:pt x="2067" y="0"/>
                  </a:moveTo>
                  <a:cubicBezTo>
                    <a:pt x="2061" y="0"/>
                    <a:pt x="2055" y="0"/>
                    <a:pt x="2048" y="1"/>
                  </a:cubicBezTo>
                  <a:lnTo>
                    <a:pt x="230" y="1"/>
                  </a:lnTo>
                  <a:cubicBezTo>
                    <a:pt x="0" y="20"/>
                    <a:pt x="0" y="345"/>
                    <a:pt x="230" y="364"/>
                  </a:cubicBezTo>
                  <a:lnTo>
                    <a:pt x="2048" y="364"/>
                  </a:lnTo>
                  <a:cubicBezTo>
                    <a:pt x="2055" y="365"/>
                    <a:pt x="2061" y="365"/>
                    <a:pt x="2067" y="365"/>
                  </a:cubicBezTo>
                  <a:cubicBezTo>
                    <a:pt x="2310" y="365"/>
                    <a:pt x="2310" y="0"/>
                    <a:pt x="2067"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39" name="Google Shape;10139;p97"/>
            <p:cNvSpPr/>
            <p:nvPr/>
          </p:nvSpPr>
          <p:spPr>
            <a:xfrm>
              <a:off x="3344150" y="4501897"/>
              <a:ext cx="32878" cy="9585"/>
            </a:xfrm>
            <a:custGeom>
              <a:rect b="b" l="l" r="r" t="t"/>
              <a:pathLst>
                <a:path extrusionOk="0" h="365" w="1252">
                  <a:moveTo>
                    <a:pt x="244" y="0"/>
                  </a:moveTo>
                  <a:cubicBezTo>
                    <a:pt x="0" y="0"/>
                    <a:pt x="0" y="365"/>
                    <a:pt x="244" y="365"/>
                  </a:cubicBezTo>
                  <a:cubicBezTo>
                    <a:pt x="250" y="365"/>
                    <a:pt x="256" y="365"/>
                    <a:pt x="262" y="364"/>
                  </a:cubicBezTo>
                  <a:lnTo>
                    <a:pt x="990" y="364"/>
                  </a:lnTo>
                  <a:cubicBezTo>
                    <a:pt x="996" y="365"/>
                    <a:pt x="1002" y="365"/>
                    <a:pt x="1008" y="365"/>
                  </a:cubicBezTo>
                  <a:cubicBezTo>
                    <a:pt x="1251" y="365"/>
                    <a:pt x="1251" y="0"/>
                    <a:pt x="1008" y="0"/>
                  </a:cubicBezTo>
                  <a:cubicBezTo>
                    <a:pt x="1002" y="0"/>
                    <a:pt x="996" y="0"/>
                    <a:pt x="990" y="1"/>
                  </a:cubicBezTo>
                  <a:lnTo>
                    <a:pt x="262" y="1"/>
                  </a:lnTo>
                  <a:cubicBezTo>
                    <a:pt x="256" y="0"/>
                    <a:pt x="250" y="0"/>
                    <a:pt x="244"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0" name="Google Shape;10140;p97"/>
            <p:cNvSpPr/>
            <p:nvPr/>
          </p:nvSpPr>
          <p:spPr>
            <a:xfrm>
              <a:off x="3277896" y="4530810"/>
              <a:ext cx="21376" cy="9559"/>
            </a:xfrm>
            <a:custGeom>
              <a:rect b="b" l="l" r="r" t="t"/>
              <a:pathLst>
                <a:path extrusionOk="0" h="364" w="814">
                  <a:moveTo>
                    <a:pt x="230" y="0"/>
                  </a:moveTo>
                  <a:cubicBezTo>
                    <a:pt x="0" y="19"/>
                    <a:pt x="0" y="345"/>
                    <a:pt x="230" y="364"/>
                  </a:cubicBezTo>
                  <a:lnTo>
                    <a:pt x="594" y="364"/>
                  </a:lnTo>
                  <a:cubicBezTo>
                    <a:pt x="814" y="345"/>
                    <a:pt x="814" y="19"/>
                    <a:pt x="594"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1" name="Google Shape;10141;p97"/>
            <p:cNvSpPr/>
            <p:nvPr/>
          </p:nvSpPr>
          <p:spPr>
            <a:xfrm>
              <a:off x="3306782" y="4530757"/>
              <a:ext cx="50892" cy="9637"/>
            </a:xfrm>
            <a:custGeom>
              <a:rect b="b" l="l" r="r" t="t"/>
              <a:pathLst>
                <a:path extrusionOk="0" h="367" w="1938">
                  <a:moveTo>
                    <a:pt x="1710" y="1"/>
                  </a:moveTo>
                  <a:cubicBezTo>
                    <a:pt x="1702" y="1"/>
                    <a:pt x="1694" y="1"/>
                    <a:pt x="1685" y="2"/>
                  </a:cubicBezTo>
                  <a:lnTo>
                    <a:pt x="221" y="2"/>
                  </a:lnTo>
                  <a:cubicBezTo>
                    <a:pt x="1" y="21"/>
                    <a:pt x="1" y="347"/>
                    <a:pt x="221" y="366"/>
                  </a:cubicBezTo>
                  <a:lnTo>
                    <a:pt x="1685" y="366"/>
                  </a:lnTo>
                  <a:cubicBezTo>
                    <a:pt x="1691" y="366"/>
                    <a:pt x="1697" y="367"/>
                    <a:pt x="1702" y="367"/>
                  </a:cubicBezTo>
                  <a:cubicBezTo>
                    <a:pt x="1935" y="367"/>
                    <a:pt x="1938" y="1"/>
                    <a:pt x="1710"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2" name="Google Shape;10142;p97"/>
            <p:cNvSpPr/>
            <p:nvPr/>
          </p:nvSpPr>
          <p:spPr>
            <a:xfrm>
              <a:off x="3277055" y="4549874"/>
              <a:ext cx="23083" cy="9611"/>
            </a:xfrm>
            <a:custGeom>
              <a:rect b="b" l="l" r="r" t="t"/>
              <a:pathLst>
                <a:path extrusionOk="0" h="366" w="879">
                  <a:moveTo>
                    <a:pt x="244" y="1"/>
                  </a:moveTo>
                  <a:cubicBezTo>
                    <a:pt x="0" y="1"/>
                    <a:pt x="0" y="366"/>
                    <a:pt x="244" y="366"/>
                  </a:cubicBezTo>
                  <a:cubicBezTo>
                    <a:pt x="250" y="366"/>
                    <a:pt x="256" y="366"/>
                    <a:pt x="262" y="365"/>
                  </a:cubicBezTo>
                  <a:lnTo>
                    <a:pt x="626" y="365"/>
                  </a:lnTo>
                  <a:cubicBezTo>
                    <a:pt x="632" y="366"/>
                    <a:pt x="637" y="366"/>
                    <a:pt x="643" y="366"/>
                  </a:cubicBezTo>
                  <a:cubicBezTo>
                    <a:pt x="878" y="366"/>
                    <a:pt x="878" y="1"/>
                    <a:pt x="643" y="1"/>
                  </a:cubicBezTo>
                  <a:cubicBezTo>
                    <a:pt x="637" y="1"/>
                    <a:pt x="632" y="1"/>
                    <a:pt x="626" y="2"/>
                  </a:cubicBezTo>
                  <a:lnTo>
                    <a:pt x="262" y="2"/>
                  </a:lnTo>
                  <a:cubicBezTo>
                    <a:pt x="256" y="1"/>
                    <a:pt x="250" y="1"/>
                    <a:pt x="24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3" name="Google Shape;10143;p97"/>
            <p:cNvSpPr/>
            <p:nvPr/>
          </p:nvSpPr>
          <p:spPr>
            <a:xfrm>
              <a:off x="3305705" y="4549874"/>
              <a:ext cx="51969" cy="9611"/>
            </a:xfrm>
            <a:custGeom>
              <a:rect b="b" l="l" r="r" t="t"/>
              <a:pathLst>
                <a:path extrusionOk="0" h="366" w="1979">
                  <a:moveTo>
                    <a:pt x="244" y="1"/>
                  </a:moveTo>
                  <a:cubicBezTo>
                    <a:pt x="0" y="1"/>
                    <a:pt x="0" y="366"/>
                    <a:pt x="244" y="366"/>
                  </a:cubicBezTo>
                  <a:cubicBezTo>
                    <a:pt x="250" y="366"/>
                    <a:pt x="256" y="366"/>
                    <a:pt x="262" y="365"/>
                  </a:cubicBezTo>
                  <a:lnTo>
                    <a:pt x="1726" y="365"/>
                  </a:lnTo>
                  <a:cubicBezTo>
                    <a:pt x="1732" y="366"/>
                    <a:pt x="1738" y="366"/>
                    <a:pt x="1744" y="366"/>
                  </a:cubicBezTo>
                  <a:cubicBezTo>
                    <a:pt x="1979" y="366"/>
                    <a:pt x="1979" y="1"/>
                    <a:pt x="1744" y="1"/>
                  </a:cubicBezTo>
                  <a:cubicBezTo>
                    <a:pt x="1738" y="1"/>
                    <a:pt x="1732" y="1"/>
                    <a:pt x="1726" y="2"/>
                  </a:cubicBezTo>
                  <a:lnTo>
                    <a:pt x="262" y="2"/>
                  </a:lnTo>
                  <a:cubicBezTo>
                    <a:pt x="256" y="1"/>
                    <a:pt x="250" y="1"/>
                    <a:pt x="244"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4" name="Google Shape;10144;p97"/>
            <p:cNvSpPr/>
            <p:nvPr/>
          </p:nvSpPr>
          <p:spPr>
            <a:xfrm>
              <a:off x="3255259" y="4324485"/>
              <a:ext cx="47531" cy="86474"/>
            </a:xfrm>
            <a:custGeom>
              <a:rect b="b" l="l" r="r" t="t"/>
              <a:pathLst>
                <a:path extrusionOk="0" h="3293" w="1810">
                  <a:moveTo>
                    <a:pt x="202" y="0"/>
                  </a:moveTo>
                  <a:cubicBezTo>
                    <a:pt x="87" y="0"/>
                    <a:pt x="1" y="96"/>
                    <a:pt x="20" y="201"/>
                  </a:cubicBezTo>
                  <a:lnTo>
                    <a:pt x="336" y="3130"/>
                  </a:lnTo>
                  <a:cubicBezTo>
                    <a:pt x="345" y="3216"/>
                    <a:pt x="432" y="3292"/>
                    <a:pt x="518" y="3292"/>
                  </a:cubicBezTo>
                  <a:lnTo>
                    <a:pt x="1293" y="3292"/>
                  </a:lnTo>
                  <a:cubicBezTo>
                    <a:pt x="1379" y="3292"/>
                    <a:pt x="1465" y="3216"/>
                    <a:pt x="1475" y="3130"/>
                  </a:cubicBezTo>
                  <a:lnTo>
                    <a:pt x="1800" y="201"/>
                  </a:lnTo>
                  <a:cubicBezTo>
                    <a:pt x="1810" y="96"/>
                    <a:pt x="1724" y="0"/>
                    <a:pt x="1618"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5" name="Google Shape;10145;p97"/>
            <p:cNvSpPr/>
            <p:nvPr/>
          </p:nvSpPr>
          <p:spPr>
            <a:xfrm>
              <a:off x="3178370" y="4492365"/>
              <a:ext cx="57562" cy="62341"/>
            </a:xfrm>
            <a:custGeom>
              <a:rect b="b" l="l" r="r" t="t"/>
              <a:pathLst>
                <a:path extrusionOk="0" h="2374" w="2192">
                  <a:moveTo>
                    <a:pt x="728" y="0"/>
                  </a:moveTo>
                  <a:lnTo>
                    <a:pt x="728" y="364"/>
                  </a:lnTo>
                  <a:cubicBezTo>
                    <a:pt x="728" y="440"/>
                    <a:pt x="689" y="498"/>
                    <a:pt x="632" y="536"/>
                  </a:cubicBezTo>
                  <a:lnTo>
                    <a:pt x="211" y="746"/>
                  </a:lnTo>
                  <a:cubicBezTo>
                    <a:pt x="87" y="804"/>
                    <a:pt x="0" y="928"/>
                    <a:pt x="0" y="1072"/>
                  </a:cubicBezTo>
                  <a:lnTo>
                    <a:pt x="0" y="2373"/>
                  </a:lnTo>
                  <a:lnTo>
                    <a:pt x="2192" y="2373"/>
                  </a:lnTo>
                  <a:lnTo>
                    <a:pt x="2192" y="1072"/>
                  </a:lnTo>
                  <a:cubicBezTo>
                    <a:pt x="2192" y="928"/>
                    <a:pt x="2115" y="804"/>
                    <a:pt x="1991" y="746"/>
                  </a:cubicBezTo>
                  <a:lnTo>
                    <a:pt x="1560" y="536"/>
                  </a:lnTo>
                  <a:cubicBezTo>
                    <a:pt x="1503" y="498"/>
                    <a:pt x="1465" y="440"/>
                    <a:pt x="1465" y="364"/>
                  </a:cubicBezTo>
                  <a:lnTo>
                    <a:pt x="1465" y="0"/>
                  </a:ln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6" name="Google Shape;10146;p97"/>
            <p:cNvSpPr/>
            <p:nvPr/>
          </p:nvSpPr>
          <p:spPr>
            <a:xfrm>
              <a:off x="3196726" y="4492365"/>
              <a:ext cx="20877" cy="14390"/>
            </a:xfrm>
            <a:custGeom>
              <a:rect b="b" l="l" r="r" t="t"/>
              <a:pathLst>
                <a:path extrusionOk="0" h="548" w="795">
                  <a:moveTo>
                    <a:pt x="29" y="0"/>
                  </a:moveTo>
                  <a:lnTo>
                    <a:pt x="29" y="364"/>
                  </a:lnTo>
                  <a:cubicBezTo>
                    <a:pt x="29" y="402"/>
                    <a:pt x="19" y="440"/>
                    <a:pt x="0" y="469"/>
                  </a:cubicBezTo>
                  <a:cubicBezTo>
                    <a:pt x="124" y="522"/>
                    <a:pt x="258" y="548"/>
                    <a:pt x="394" y="548"/>
                  </a:cubicBezTo>
                  <a:cubicBezTo>
                    <a:pt x="529" y="548"/>
                    <a:pt x="665" y="522"/>
                    <a:pt x="794" y="469"/>
                  </a:cubicBezTo>
                  <a:cubicBezTo>
                    <a:pt x="775" y="440"/>
                    <a:pt x="766" y="402"/>
                    <a:pt x="766" y="364"/>
                  </a:cubicBezTo>
                  <a:lnTo>
                    <a:pt x="766" y="0"/>
                  </a:lnTo>
                  <a:close/>
                </a:path>
              </a:pathLst>
            </a:custGeom>
            <a:solidFill>
              <a:srgbClr val="9BA9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7" name="Google Shape;10147;p97"/>
            <p:cNvSpPr/>
            <p:nvPr/>
          </p:nvSpPr>
          <p:spPr>
            <a:xfrm>
              <a:off x="3178370" y="4507438"/>
              <a:ext cx="57562" cy="47268"/>
            </a:xfrm>
            <a:custGeom>
              <a:rect b="b" l="l" r="r" t="t"/>
              <a:pathLst>
                <a:path extrusionOk="0" h="1800" w="2192">
                  <a:moveTo>
                    <a:pt x="536" y="0"/>
                  </a:moveTo>
                  <a:lnTo>
                    <a:pt x="211" y="172"/>
                  </a:lnTo>
                  <a:cubicBezTo>
                    <a:pt x="87" y="230"/>
                    <a:pt x="0" y="354"/>
                    <a:pt x="0" y="498"/>
                  </a:cubicBezTo>
                  <a:lnTo>
                    <a:pt x="0" y="1799"/>
                  </a:lnTo>
                  <a:lnTo>
                    <a:pt x="2192" y="1799"/>
                  </a:lnTo>
                  <a:lnTo>
                    <a:pt x="2192" y="498"/>
                  </a:lnTo>
                  <a:cubicBezTo>
                    <a:pt x="2192" y="354"/>
                    <a:pt x="2115" y="230"/>
                    <a:pt x="1991" y="172"/>
                  </a:cubicBezTo>
                  <a:lnTo>
                    <a:pt x="1656" y="0"/>
                  </a:lnTo>
                  <a:cubicBezTo>
                    <a:pt x="1513" y="182"/>
                    <a:pt x="1304" y="273"/>
                    <a:pt x="1096" y="273"/>
                  </a:cubicBezTo>
                  <a:cubicBezTo>
                    <a:pt x="888" y="273"/>
                    <a:pt x="680" y="182"/>
                    <a:pt x="53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8" name="Google Shape;10148;p97"/>
            <p:cNvSpPr/>
            <p:nvPr/>
          </p:nvSpPr>
          <p:spPr>
            <a:xfrm>
              <a:off x="3178370" y="4515973"/>
              <a:ext cx="14338" cy="38733"/>
            </a:xfrm>
            <a:custGeom>
              <a:rect b="b" l="l" r="r" t="t"/>
              <a:pathLst>
                <a:path extrusionOk="0" h="1475" w="546">
                  <a:moveTo>
                    <a:pt x="39" y="1"/>
                  </a:moveTo>
                  <a:cubicBezTo>
                    <a:pt x="10" y="48"/>
                    <a:pt x="0" y="106"/>
                    <a:pt x="0" y="173"/>
                  </a:cubicBezTo>
                  <a:lnTo>
                    <a:pt x="0" y="1474"/>
                  </a:lnTo>
                  <a:lnTo>
                    <a:pt x="546" y="1474"/>
                  </a:lnTo>
                  <a:lnTo>
                    <a:pt x="546" y="565"/>
                  </a:lnTo>
                  <a:cubicBezTo>
                    <a:pt x="546" y="441"/>
                    <a:pt x="488" y="336"/>
                    <a:pt x="402" y="269"/>
                  </a:cubicBezTo>
                  <a:lnTo>
                    <a:pt x="39"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49" name="Google Shape;10149;p97"/>
            <p:cNvSpPr/>
            <p:nvPr/>
          </p:nvSpPr>
          <p:spPr>
            <a:xfrm>
              <a:off x="3221594" y="4515973"/>
              <a:ext cx="14338" cy="38733"/>
            </a:xfrm>
            <a:custGeom>
              <a:rect b="b" l="l" r="r" t="t"/>
              <a:pathLst>
                <a:path extrusionOk="0" h="1475" w="546">
                  <a:moveTo>
                    <a:pt x="498" y="1"/>
                  </a:moveTo>
                  <a:lnTo>
                    <a:pt x="144" y="269"/>
                  </a:lnTo>
                  <a:cubicBezTo>
                    <a:pt x="48" y="336"/>
                    <a:pt x="0" y="441"/>
                    <a:pt x="0" y="565"/>
                  </a:cubicBezTo>
                  <a:lnTo>
                    <a:pt x="0" y="1474"/>
                  </a:lnTo>
                  <a:lnTo>
                    <a:pt x="546" y="1474"/>
                  </a:lnTo>
                  <a:lnTo>
                    <a:pt x="546" y="173"/>
                  </a:lnTo>
                  <a:cubicBezTo>
                    <a:pt x="546" y="106"/>
                    <a:pt x="527" y="48"/>
                    <a:pt x="49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0" name="Google Shape;10150;p97"/>
            <p:cNvSpPr/>
            <p:nvPr/>
          </p:nvSpPr>
          <p:spPr>
            <a:xfrm>
              <a:off x="3187929" y="4453894"/>
              <a:ext cx="38471" cy="43250"/>
            </a:xfrm>
            <a:custGeom>
              <a:rect b="b" l="l" r="r" t="t"/>
              <a:pathLst>
                <a:path extrusionOk="0" h="1647" w="1465">
                  <a:moveTo>
                    <a:pt x="546" y="1"/>
                  </a:moveTo>
                  <a:cubicBezTo>
                    <a:pt x="249" y="1"/>
                    <a:pt x="0" y="250"/>
                    <a:pt x="0" y="556"/>
                  </a:cubicBezTo>
                  <a:lnTo>
                    <a:pt x="0" y="920"/>
                  </a:lnTo>
                  <a:cubicBezTo>
                    <a:pt x="0" y="1321"/>
                    <a:pt x="325" y="1647"/>
                    <a:pt x="727" y="1647"/>
                  </a:cubicBezTo>
                  <a:cubicBezTo>
                    <a:pt x="1139" y="1647"/>
                    <a:pt x="1464" y="1321"/>
                    <a:pt x="1464" y="920"/>
                  </a:cubicBezTo>
                  <a:lnTo>
                    <a:pt x="1464" y="556"/>
                  </a:lnTo>
                  <a:cubicBezTo>
                    <a:pt x="1464" y="250"/>
                    <a:pt x="1225" y="1"/>
                    <a:pt x="919" y="1"/>
                  </a:cubicBezTo>
                  <a:close/>
                </a:path>
              </a:pathLst>
            </a:custGeom>
            <a:solidFill>
              <a:srgbClr val="BC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1" name="Google Shape;10151;p97"/>
            <p:cNvSpPr/>
            <p:nvPr/>
          </p:nvSpPr>
          <p:spPr>
            <a:xfrm>
              <a:off x="3187929" y="4454157"/>
              <a:ext cx="26391" cy="43119"/>
            </a:xfrm>
            <a:custGeom>
              <a:rect b="b" l="l" r="r" t="t"/>
              <a:pathLst>
                <a:path extrusionOk="0" h="1642" w="1005">
                  <a:moveTo>
                    <a:pt x="555" y="0"/>
                  </a:moveTo>
                  <a:cubicBezTo>
                    <a:pt x="249" y="0"/>
                    <a:pt x="0" y="240"/>
                    <a:pt x="0" y="546"/>
                  </a:cubicBezTo>
                  <a:lnTo>
                    <a:pt x="0" y="910"/>
                  </a:lnTo>
                  <a:cubicBezTo>
                    <a:pt x="0" y="1329"/>
                    <a:pt x="347" y="1642"/>
                    <a:pt x="734" y="1642"/>
                  </a:cubicBezTo>
                  <a:cubicBezTo>
                    <a:pt x="824" y="1642"/>
                    <a:pt x="915" y="1625"/>
                    <a:pt x="1005" y="1589"/>
                  </a:cubicBezTo>
                  <a:cubicBezTo>
                    <a:pt x="727" y="1474"/>
                    <a:pt x="546" y="1206"/>
                    <a:pt x="546" y="910"/>
                  </a:cubicBezTo>
                  <a:lnTo>
                    <a:pt x="546" y="546"/>
                  </a:lnTo>
                  <a:cubicBezTo>
                    <a:pt x="546" y="278"/>
                    <a:pt x="747" y="48"/>
                    <a:pt x="1005" y="10"/>
                  </a:cubicBezTo>
                  <a:cubicBezTo>
                    <a:pt x="976" y="0"/>
                    <a:pt x="948" y="0"/>
                    <a:pt x="919" y="0"/>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2" name="Google Shape;10152;p97"/>
            <p:cNvSpPr/>
            <p:nvPr/>
          </p:nvSpPr>
          <p:spPr>
            <a:xfrm>
              <a:off x="3187929" y="4453894"/>
              <a:ext cx="38471" cy="19406"/>
            </a:xfrm>
            <a:custGeom>
              <a:rect b="b" l="l" r="r" t="t"/>
              <a:pathLst>
                <a:path extrusionOk="0" h="739" w="1465">
                  <a:moveTo>
                    <a:pt x="546" y="1"/>
                  </a:moveTo>
                  <a:cubicBezTo>
                    <a:pt x="249" y="1"/>
                    <a:pt x="0" y="250"/>
                    <a:pt x="0" y="556"/>
                  </a:cubicBezTo>
                  <a:cubicBezTo>
                    <a:pt x="448" y="672"/>
                    <a:pt x="905" y="739"/>
                    <a:pt x="1370" y="739"/>
                  </a:cubicBezTo>
                  <a:cubicBezTo>
                    <a:pt x="1402" y="739"/>
                    <a:pt x="1433" y="738"/>
                    <a:pt x="1464" y="738"/>
                  </a:cubicBezTo>
                  <a:lnTo>
                    <a:pt x="1464" y="556"/>
                  </a:lnTo>
                  <a:cubicBezTo>
                    <a:pt x="1464" y="250"/>
                    <a:pt x="1215" y="1"/>
                    <a:pt x="91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3" name="Google Shape;10153;p97"/>
            <p:cNvSpPr/>
            <p:nvPr/>
          </p:nvSpPr>
          <p:spPr>
            <a:xfrm>
              <a:off x="3187929" y="4453894"/>
              <a:ext cx="26391" cy="17620"/>
            </a:xfrm>
            <a:custGeom>
              <a:rect b="b" l="l" r="r" t="t"/>
              <a:pathLst>
                <a:path extrusionOk="0" h="671" w="1005">
                  <a:moveTo>
                    <a:pt x="555" y="1"/>
                  </a:moveTo>
                  <a:cubicBezTo>
                    <a:pt x="249" y="1"/>
                    <a:pt x="0" y="250"/>
                    <a:pt x="0" y="556"/>
                  </a:cubicBezTo>
                  <a:cubicBezTo>
                    <a:pt x="182" y="604"/>
                    <a:pt x="364" y="642"/>
                    <a:pt x="555" y="671"/>
                  </a:cubicBezTo>
                  <a:lnTo>
                    <a:pt x="546" y="556"/>
                  </a:lnTo>
                  <a:cubicBezTo>
                    <a:pt x="546" y="288"/>
                    <a:pt x="747" y="58"/>
                    <a:pt x="1005" y="10"/>
                  </a:cubicBezTo>
                  <a:cubicBezTo>
                    <a:pt x="976" y="10"/>
                    <a:pt x="948" y="1"/>
                    <a:pt x="919"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4" name="Google Shape;10154;p97"/>
            <p:cNvSpPr/>
            <p:nvPr/>
          </p:nvSpPr>
          <p:spPr>
            <a:xfrm>
              <a:off x="3269335" y="4387036"/>
              <a:ext cx="19380" cy="9349"/>
            </a:xfrm>
            <a:custGeom>
              <a:rect b="b" l="l" r="r" t="t"/>
              <a:pathLst>
                <a:path extrusionOk="0" h="356" w="738">
                  <a:moveTo>
                    <a:pt x="176" y="0"/>
                  </a:moveTo>
                  <a:cubicBezTo>
                    <a:pt x="79" y="0"/>
                    <a:pt x="10" y="83"/>
                    <a:pt x="1" y="173"/>
                  </a:cubicBezTo>
                  <a:cubicBezTo>
                    <a:pt x="1" y="269"/>
                    <a:pt x="87" y="355"/>
                    <a:pt x="192" y="355"/>
                  </a:cubicBezTo>
                  <a:lnTo>
                    <a:pt x="556" y="355"/>
                  </a:lnTo>
                  <a:cubicBezTo>
                    <a:pt x="652" y="355"/>
                    <a:pt x="728" y="279"/>
                    <a:pt x="738" y="183"/>
                  </a:cubicBezTo>
                  <a:cubicBezTo>
                    <a:pt x="738" y="78"/>
                    <a:pt x="652" y="1"/>
                    <a:pt x="556" y="1"/>
                  </a:cubicBezTo>
                  <a:lnTo>
                    <a:pt x="192" y="1"/>
                  </a:lnTo>
                  <a:cubicBezTo>
                    <a:pt x="187" y="1"/>
                    <a:pt x="182" y="0"/>
                    <a:pt x="17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5" name="Google Shape;10155;p97"/>
            <p:cNvSpPr/>
            <p:nvPr/>
          </p:nvSpPr>
          <p:spPr>
            <a:xfrm>
              <a:off x="3255522" y="4324485"/>
              <a:ext cx="47032" cy="9559"/>
            </a:xfrm>
            <a:custGeom>
              <a:rect b="b" l="l" r="r" t="t"/>
              <a:pathLst>
                <a:path extrusionOk="0" h="364" w="1791">
                  <a:moveTo>
                    <a:pt x="192" y="0"/>
                  </a:moveTo>
                  <a:cubicBezTo>
                    <a:pt x="87" y="0"/>
                    <a:pt x="0" y="86"/>
                    <a:pt x="0" y="182"/>
                  </a:cubicBezTo>
                  <a:cubicBezTo>
                    <a:pt x="0" y="287"/>
                    <a:pt x="87" y="364"/>
                    <a:pt x="192" y="364"/>
                  </a:cubicBezTo>
                  <a:lnTo>
                    <a:pt x="1608" y="364"/>
                  </a:lnTo>
                  <a:cubicBezTo>
                    <a:pt x="1704" y="364"/>
                    <a:pt x="1790" y="287"/>
                    <a:pt x="1790" y="182"/>
                  </a:cubicBezTo>
                  <a:cubicBezTo>
                    <a:pt x="1790" y="86"/>
                    <a:pt x="1704" y="0"/>
                    <a:pt x="1608" y="0"/>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56" name="Google Shape;10156;p97"/>
          <p:cNvGrpSpPr/>
          <p:nvPr/>
        </p:nvGrpSpPr>
        <p:grpSpPr>
          <a:xfrm>
            <a:off x="3046477" y="2746809"/>
            <a:ext cx="390565" cy="359578"/>
            <a:chOff x="3060752" y="2903609"/>
            <a:chExt cx="390565" cy="359578"/>
          </a:xfrm>
        </p:grpSpPr>
        <p:sp>
          <p:nvSpPr>
            <p:cNvPr id="10157" name="Google Shape;10157;p97"/>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8" name="Google Shape;10158;p97"/>
            <p:cNvSpPr/>
            <p:nvPr/>
          </p:nvSpPr>
          <p:spPr>
            <a:xfrm>
              <a:off x="3097936" y="3011852"/>
              <a:ext cx="102572" cy="104068"/>
            </a:xfrm>
            <a:custGeom>
              <a:rect b="b" l="l" r="r" t="t"/>
              <a:pathLst>
                <a:path extrusionOk="0" h="3963" w="3906">
                  <a:moveTo>
                    <a:pt x="633" y="1"/>
                  </a:moveTo>
                  <a:lnTo>
                    <a:pt x="671" y="508"/>
                  </a:lnTo>
                  <a:cubicBezTo>
                    <a:pt x="709" y="958"/>
                    <a:pt x="700" y="1924"/>
                    <a:pt x="211" y="3341"/>
                  </a:cubicBezTo>
                  <a:lnTo>
                    <a:pt x="1" y="3963"/>
                  </a:lnTo>
                  <a:lnTo>
                    <a:pt x="3906" y="3963"/>
                  </a:lnTo>
                  <a:lnTo>
                    <a:pt x="3695" y="3341"/>
                  </a:lnTo>
                  <a:cubicBezTo>
                    <a:pt x="3207" y="1924"/>
                    <a:pt x="3197" y="958"/>
                    <a:pt x="3236" y="508"/>
                  </a:cubicBezTo>
                  <a:lnTo>
                    <a:pt x="327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59" name="Google Shape;10159;p97"/>
            <p:cNvSpPr/>
            <p:nvPr/>
          </p:nvSpPr>
          <p:spPr>
            <a:xfrm>
              <a:off x="3097936" y="3011852"/>
              <a:ext cx="27678" cy="104068"/>
            </a:xfrm>
            <a:custGeom>
              <a:rect b="b" l="l" r="r" t="t"/>
              <a:pathLst>
                <a:path extrusionOk="0" h="3963" w="1054">
                  <a:moveTo>
                    <a:pt x="633" y="1"/>
                  </a:moveTo>
                  <a:lnTo>
                    <a:pt x="671" y="508"/>
                  </a:lnTo>
                  <a:cubicBezTo>
                    <a:pt x="709" y="958"/>
                    <a:pt x="690" y="1924"/>
                    <a:pt x="211" y="3341"/>
                  </a:cubicBezTo>
                  <a:lnTo>
                    <a:pt x="1" y="3963"/>
                  </a:lnTo>
                  <a:lnTo>
                    <a:pt x="345" y="3963"/>
                  </a:lnTo>
                  <a:lnTo>
                    <a:pt x="556" y="3341"/>
                  </a:lnTo>
                  <a:cubicBezTo>
                    <a:pt x="1034" y="1924"/>
                    <a:pt x="1054" y="958"/>
                    <a:pt x="1015" y="508"/>
                  </a:cubicBezTo>
                  <a:lnTo>
                    <a:pt x="97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0" name="Google Shape;10160;p97"/>
            <p:cNvSpPr/>
            <p:nvPr/>
          </p:nvSpPr>
          <p:spPr>
            <a:xfrm>
              <a:off x="3092421" y="3102318"/>
              <a:ext cx="113863" cy="38235"/>
            </a:xfrm>
            <a:custGeom>
              <a:rect b="b" l="l" r="r" t="t"/>
              <a:pathLst>
                <a:path extrusionOk="0" h="1456" w="4336">
                  <a:moveTo>
                    <a:pt x="287" y="1"/>
                  </a:moveTo>
                  <a:cubicBezTo>
                    <a:pt x="268" y="1"/>
                    <a:pt x="249" y="11"/>
                    <a:pt x="240" y="39"/>
                  </a:cubicBezTo>
                  <a:lnTo>
                    <a:pt x="0" y="1398"/>
                  </a:lnTo>
                  <a:cubicBezTo>
                    <a:pt x="0" y="1427"/>
                    <a:pt x="19" y="1456"/>
                    <a:pt x="48" y="1456"/>
                  </a:cubicBezTo>
                  <a:lnTo>
                    <a:pt x="4278" y="1456"/>
                  </a:lnTo>
                  <a:cubicBezTo>
                    <a:pt x="4307" y="1456"/>
                    <a:pt x="4336"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1" name="Google Shape;10161;p97"/>
            <p:cNvSpPr/>
            <p:nvPr/>
          </p:nvSpPr>
          <p:spPr>
            <a:xfrm>
              <a:off x="3060752" y="3184170"/>
              <a:ext cx="147791" cy="26759"/>
            </a:xfrm>
            <a:custGeom>
              <a:rect b="b" l="l" r="r" t="t"/>
              <a:pathLst>
                <a:path extrusionOk="0" h="1019" w="5628">
                  <a:moveTo>
                    <a:pt x="5593" y="0"/>
                  </a:moveTo>
                  <a:cubicBezTo>
                    <a:pt x="5590" y="0"/>
                    <a:pt x="5585" y="1"/>
                    <a:pt x="5580" y="4"/>
                  </a:cubicBezTo>
                  <a:lnTo>
                    <a:pt x="48" y="4"/>
                  </a:lnTo>
                  <a:cubicBezTo>
                    <a:pt x="20" y="4"/>
                    <a:pt x="0" y="23"/>
                    <a:pt x="0" y="42"/>
                  </a:cubicBezTo>
                  <a:lnTo>
                    <a:pt x="0" y="970"/>
                  </a:lnTo>
                  <a:cubicBezTo>
                    <a:pt x="0" y="999"/>
                    <a:pt x="20" y="1018"/>
                    <a:pt x="48" y="1018"/>
                  </a:cubicBezTo>
                  <a:lnTo>
                    <a:pt x="5207" y="1018"/>
                  </a:lnTo>
                  <a:cubicBezTo>
                    <a:pt x="5226" y="1018"/>
                    <a:pt x="5245" y="1009"/>
                    <a:pt x="5255" y="990"/>
                  </a:cubicBezTo>
                  <a:lnTo>
                    <a:pt x="5628" y="61"/>
                  </a:lnTo>
                  <a:cubicBezTo>
                    <a:pt x="5628" y="52"/>
                    <a:pt x="5628" y="33"/>
                    <a:pt x="5618" y="23"/>
                  </a:cubicBezTo>
                  <a:cubicBezTo>
                    <a:pt x="5611" y="9"/>
                    <a:pt x="5604" y="0"/>
                    <a:pt x="5593"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2" name="Google Shape;10162;p97"/>
            <p:cNvSpPr/>
            <p:nvPr/>
          </p:nvSpPr>
          <p:spPr>
            <a:xfrm>
              <a:off x="3070048" y="3126950"/>
              <a:ext cx="152072" cy="58586"/>
            </a:xfrm>
            <a:custGeom>
              <a:rect b="b" l="l" r="r" t="t"/>
              <a:pathLst>
                <a:path extrusionOk="0" h="2231" w="5791">
                  <a:moveTo>
                    <a:pt x="604" y="1"/>
                  </a:moveTo>
                  <a:lnTo>
                    <a:pt x="1" y="2231"/>
                  </a:lnTo>
                  <a:lnTo>
                    <a:pt x="5484" y="2231"/>
                  </a:lnTo>
                  <a:lnTo>
                    <a:pt x="5628" y="1456"/>
                  </a:lnTo>
                  <a:lnTo>
                    <a:pt x="5791" y="1312"/>
                  </a:lnTo>
                  <a:lnTo>
                    <a:pt x="5704" y="1025"/>
                  </a:lnTo>
                  <a:lnTo>
                    <a:pt x="5417"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3" name="Google Shape;10163;p97"/>
            <p:cNvSpPr/>
            <p:nvPr/>
          </p:nvSpPr>
          <p:spPr>
            <a:xfrm>
              <a:off x="3093183" y="2903609"/>
              <a:ext cx="112104" cy="120586"/>
            </a:xfrm>
            <a:custGeom>
              <a:rect b="b" l="l" r="r" t="t"/>
              <a:pathLst>
                <a:path extrusionOk="0" h="4592" w="4269">
                  <a:moveTo>
                    <a:pt x="2133" y="0"/>
                  </a:moveTo>
                  <a:cubicBezTo>
                    <a:pt x="2003" y="0"/>
                    <a:pt x="1871" y="70"/>
                    <a:pt x="1895" y="208"/>
                  </a:cubicBezTo>
                  <a:lnTo>
                    <a:pt x="1895" y="792"/>
                  </a:lnTo>
                  <a:cubicBezTo>
                    <a:pt x="756" y="945"/>
                    <a:pt x="86" y="2161"/>
                    <a:pt x="565" y="3204"/>
                  </a:cubicBezTo>
                  <a:lnTo>
                    <a:pt x="546" y="3204"/>
                  </a:lnTo>
                  <a:cubicBezTo>
                    <a:pt x="239" y="3204"/>
                    <a:pt x="0" y="3453"/>
                    <a:pt x="0" y="3749"/>
                  </a:cubicBezTo>
                  <a:lnTo>
                    <a:pt x="0" y="4046"/>
                  </a:lnTo>
                  <a:cubicBezTo>
                    <a:pt x="0" y="4343"/>
                    <a:pt x="239" y="4592"/>
                    <a:pt x="546" y="4592"/>
                  </a:cubicBezTo>
                  <a:lnTo>
                    <a:pt x="3723" y="4592"/>
                  </a:lnTo>
                  <a:cubicBezTo>
                    <a:pt x="4020" y="4592"/>
                    <a:pt x="4268" y="4343"/>
                    <a:pt x="4268" y="4046"/>
                  </a:cubicBezTo>
                  <a:lnTo>
                    <a:pt x="4268" y="3749"/>
                  </a:lnTo>
                  <a:cubicBezTo>
                    <a:pt x="4268" y="3453"/>
                    <a:pt x="4020" y="3204"/>
                    <a:pt x="3723" y="3204"/>
                  </a:cubicBezTo>
                  <a:lnTo>
                    <a:pt x="3704" y="3204"/>
                  </a:lnTo>
                  <a:cubicBezTo>
                    <a:pt x="4173" y="2161"/>
                    <a:pt x="3512" y="945"/>
                    <a:pt x="2364" y="792"/>
                  </a:cubicBezTo>
                  <a:lnTo>
                    <a:pt x="2364" y="208"/>
                  </a:lnTo>
                  <a:cubicBezTo>
                    <a:pt x="2393" y="70"/>
                    <a:pt x="2263" y="0"/>
                    <a:pt x="2133"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4" name="Google Shape;10164;p97"/>
            <p:cNvSpPr/>
            <p:nvPr/>
          </p:nvSpPr>
          <p:spPr>
            <a:xfrm>
              <a:off x="3093183" y="2924407"/>
              <a:ext cx="49763" cy="99788"/>
            </a:xfrm>
            <a:custGeom>
              <a:rect b="b" l="l" r="r" t="t"/>
              <a:pathLst>
                <a:path extrusionOk="0" h="3800" w="1895">
                  <a:moveTo>
                    <a:pt x="1895" y="0"/>
                  </a:moveTo>
                  <a:lnTo>
                    <a:pt x="1895" y="0"/>
                  </a:lnTo>
                  <a:cubicBezTo>
                    <a:pt x="756" y="163"/>
                    <a:pt x="86" y="1369"/>
                    <a:pt x="565" y="2421"/>
                  </a:cubicBezTo>
                  <a:lnTo>
                    <a:pt x="546" y="2421"/>
                  </a:lnTo>
                  <a:cubicBezTo>
                    <a:pt x="239" y="2421"/>
                    <a:pt x="0" y="2661"/>
                    <a:pt x="0" y="2957"/>
                  </a:cubicBezTo>
                  <a:lnTo>
                    <a:pt x="0" y="3254"/>
                  </a:lnTo>
                  <a:cubicBezTo>
                    <a:pt x="0" y="3551"/>
                    <a:pt x="239" y="3800"/>
                    <a:pt x="546" y="3800"/>
                  </a:cubicBezTo>
                  <a:lnTo>
                    <a:pt x="890" y="3800"/>
                  </a:lnTo>
                  <a:cubicBezTo>
                    <a:pt x="584" y="3800"/>
                    <a:pt x="345" y="3551"/>
                    <a:pt x="345" y="3254"/>
                  </a:cubicBezTo>
                  <a:lnTo>
                    <a:pt x="345" y="2957"/>
                  </a:lnTo>
                  <a:cubicBezTo>
                    <a:pt x="345" y="2661"/>
                    <a:pt x="584" y="2421"/>
                    <a:pt x="890" y="2421"/>
                  </a:cubicBezTo>
                  <a:lnTo>
                    <a:pt x="909" y="2421"/>
                  </a:lnTo>
                  <a:cubicBezTo>
                    <a:pt x="718" y="1991"/>
                    <a:pt x="708" y="1512"/>
                    <a:pt x="871" y="1082"/>
                  </a:cubicBezTo>
                  <a:cubicBezTo>
                    <a:pt x="1005" y="689"/>
                    <a:pt x="1302" y="287"/>
                    <a:pt x="189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5" name="Google Shape;10165;p97"/>
            <p:cNvSpPr/>
            <p:nvPr/>
          </p:nvSpPr>
          <p:spPr>
            <a:xfrm>
              <a:off x="3097201" y="2987719"/>
              <a:ext cx="71401" cy="16255"/>
            </a:xfrm>
            <a:custGeom>
              <a:rect b="b" l="l" r="r" t="t"/>
              <a:pathLst>
                <a:path extrusionOk="0" h="619" w="2719">
                  <a:moveTo>
                    <a:pt x="431" y="1"/>
                  </a:moveTo>
                  <a:cubicBezTo>
                    <a:pt x="364" y="1"/>
                    <a:pt x="316" y="30"/>
                    <a:pt x="287" y="87"/>
                  </a:cubicBezTo>
                  <a:lnTo>
                    <a:pt x="144" y="116"/>
                  </a:lnTo>
                  <a:cubicBezTo>
                    <a:pt x="67" y="135"/>
                    <a:pt x="0" y="307"/>
                    <a:pt x="0" y="326"/>
                  </a:cubicBezTo>
                  <a:cubicBezTo>
                    <a:pt x="0" y="349"/>
                    <a:pt x="94" y="618"/>
                    <a:pt x="153" y="618"/>
                  </a:cubicBezTo>
                  <a:cubicBezTo>
                    <a:pt x="170" y="618"/>
                    <a:pt x="183" y="598"/>
                    <a:pt x="192" y="546"/>
                  </a:cubicBezTo>
                  <a:cubicBezTo>
                    <a:pt x="201" y="422"/>
                    <a:pt x="306" y="326"/>
                    <a:pt x="440" y="326"/>
                  </a:cubicBezTo>
                  <a:lnTo>
                    <a:pt x="2498" y="326"/>
                  </a:lnTo>
                  <a:cubicBezTo>
                    <a:pt x="2718" y="326"/>
                    <a:pt x="2718"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6" name="Google Shape;10166;p97"/>
            <p:cNvSpPr/>
            <p:nvPr/>
          </p:nvSpPr>
          <p:spPr>
            <a:xfrm>
              <a:off x="3311823" y="3011852"/>
              <a:ext cx="102309" cy="104068"/>
            </a:xfrm>
            <a:custGeom>
              <a:rect b="b" l="l" r="r" t="t"/>
              <a:pathLst>
                <a:path extrusionOk="0" h="3963" w="3896">
                  <a:moveTo>
                    <a:pt x="632" y="1"/>
                  </a:moveTo>
                  <a:lnTo>
                    <a:pt x="670" y="508"/>
                  </a:lnTo>
                  <a:cubicBezTo>
                    <a:pt x="708" y="958"/>
                    <a:pt x="689" y="1924"/>
                    <a:pt x="211" y="3341"/>
                  </a:cubicBezTo>
                  <a:lnTo>
                    <a:pt x="0" y="3963"/>
                  </a:lnTo>
                  <a:lnTo>
                    <a:pt x="3895" y="3963"/>
                  </a:lnTo>
                  <a:lnTo>
                    <a:pt x="3685" y="3341"/>
                  </a:lnTo>
                  <a:cubicBezTo>
                    <a:pt x="3206" y="1924"/>
                    <a:pt x="3187" y="958"/>
                    <a:pt x="3225" y="508"/>
                  </a:cubicBezTo>
                  <a:lnTo>
                    <a:pt x="326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7" name="Google Shape;10167;p97"/>
            <p:cNvSpPr/>
            <p:nvPr/>
          </p:nvSpPr>
          <p:spPr>
            <a:xfrm>
              <a:off x="3311823" y="3011852"/>
              <a:ext cx="27415" cy="104068"/>
            </a:xfrm>
            <a:custGeom>
              <a:rect b="b" l="l" r="r" t="t"/>
              <a:pathLst>
                <a:path extrusionOk="0" h="3963" w="1044">
                  <a:moveTo>
                    <a:pt x="632" y="1"/>
                  </a:moveTo>
                  <a:lnTo>
                    <a:pt x="670" y="508"/>
                  </a:lnTo>
                  <a:cubicBezTo>
                    <a:pt x="708" y="958"/>
                    <a:pt x="689" y="1924"/>
                    <a:pt x="211" y="3341"/>
                  </a:cubicBezTo>
                  <a:lnTo>
                    <a:pt x="0" y="3963"/>
                  </a:lnTo>
                  <a:lnTo>
                    <a:pt x="345" y="3963"/>
                  </a:lnTo>
                  <a:lnTo>
                    <a:pt x="555" y="3341"/>
                  </a:lnTo>
                  <a:cubicBezTo>
                    <a:pt x="1034" y="1924"/>
                    <a:pt x="1043" y="958"/>
                    <a:pt x="1005" y="508"/>
                  </a:cubicBezTo>
                  <a:lnTo>
                    <a:pt x="96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8" name="Google Shape;10168;p97"/>
            <p:cNvSpPr/>
            <p:nvPr/>
          </p:nvSpPr>
          <p:spPr>
            <a:xfrm>
              <a:off x="3306046" y="3102318"/>
              <a:ext cx="113863" cy="38235"/>
            </a:xfrm>
            <a:custGeom>
              <a:rect b="b" l="l" r="r" t="t"/>
              <a:pathLst>
                <a:path extrusionOk="0" h="1456" w="4336">
                  <a:moveTo>
                    <a:pt x="287" y="1"/>
                  </a:moveTo>
                  <a:cubicBezTo>
                    <a:pt x="268" y="1"/>
                    <a:pt x="249" y="11"/>
                    <a:pt x="249" y="39"/>
                  </a:cubicBezTo>
                  <a:lnTo>
                    <a:pt x="10" y="1398"/>
                  </a:lnTo>
                  <a:cubicBezTo>
                    <a:pt x="0" y="1427"/>
                    <a:pt x="19" y="1456"/>
                    <a:pt x="48" y="1456"/>
                  </a:cubicBezTo>
                  <a:lnTo>
                    <a:pt x="4278" y="1456"/>
                  </a:lnTo>
                  <a:cubicBezTo>
                    <a:pt x="4307" y="1456"/>
                    <a:pt x="4335" y="1427"/>
                    <a:pt x="4326" y="1398"/>
                  </a:cubicBezTo>
                  <a:lnTo>
                    <a:pt x="4087" y="39"/>
                  </a:lnTo>
                  <a:cubicBezTo>
                    <a:pt x="4077" y="11"/>
                    <a:pt x="4058" y="1"/>
                    <a:pt x="4039"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69" name="Google Shape;10169;p97"/>
            <p:cNvSpPr/>
            <p:nvPr/>
          </p:nvSpPr>
          <p:spPr>
            <a:xfrm>
              <a:off x="3303263" y="3184512"/>
              <a:ext cx="148054" cy="26418"/>
            </a:xfrm>
            <a:custGeom>
              <a:rect b="b" l="l" r="r" t="t"/>
              <a:pathLst>
                <a:path extrusionOk="0" h="1006" w="5638">
                  <a:moveTo>
                    <a:pt x="58" y="0"/>
                  </a:moveTo>
                  <a:cubicBezTo>
                    <a:pt x="20" y="0"/>
                    <a:pt x="1" y="29"/>
                    <a:pt x="10" y="67"/>
                  </a:cubicBezTo>
                  <a:lnTo>
                    <a:pt x="384" y="977"/>
                  </a:lnTo>
                  <a:cubicBezTo>
                    <a:pt x="393" y="996"/>
                    <a:pt x="412" y="1005"/>
                    <a:pt x="432" y="1005"/>
                  </a:cubicBezTo>
                  <a:lnTo>
                    <a:pt x="5590" y="1005"/>
                  </a:lnTo>
                  <a:cubicBezTo>
                    <a:pt x="5609" y="1005"/>
                    <a:pt x="5638" y="986"/>
                    <a:pt x="5638" y="957"/>
                  </a:cubicBezTo>
                  <a:lnTo>
                    <a:pt x="5638" y="48"/>
                  </a:lnTo>
                  <a:cubicBezTo>
                    <a:pt x="5638" y="20"/>
                    <a:pt x="5609" y="0"/>
                    <a:pt x="5590"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0" name="Google Shape;10170;p97"/>
            <p:cNvSpPr/>
            <p:nvPr/>
          </p:nvSpPr>
          <p:spPr>
            <a:xfrm>
              <a:off x="3289949" y="3126950"/>
              <a:ext cx="152072" cy="58586"/>
            </a:xfrm>
            <a:custGeom>
              <a:rect b="b" l="l" r="r" t="t"/>
              <a:pathLst>
                <a:path extrusionOk="0" h="2231" w="5791">
                  <a:moveTo>
                    <a:pt x="374" y="1"/>
                  </a:moveTo>
                  <a:lnTo>
                    <a:pt x="96" y="1015"/>
                  </a:lnTo>
                  <a:lnTo>
                    <a:pt x="1" y="1302"/>
                  </a:lnTo>
                  <a:lnTo>
                    <a:pt x="163" y="1456"/>
                  </a:lnTo>
                  <a:lnTo>
                    <a:pt x="307" y="2231"/>
                  </a:lnTo>
                  <a:lnTo>
                    <a:pt x="5791" y="2231"/>
                  </a:lnTo>
                  <a:lnTo>
                    <a:pt x="5188"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1" name="Google Shape;10171;p97"/>
            <p:cNvSpPr/>
            <p:nvPr/>
          </p:nvSpPr>
          <p:spPr>
            <a:xfrm>
              <a:off x="3289949" y="3126950"/>
              <a:ext cx="19642" cy="58586"/>
            </a:xfrm>
            <a:custGeom>
              <a:rect b="b" l="l" r="r" t="t"/>
              <a:pathLst>
                <a:path extrusionOk="0" h="2231" w="748">
                  <a:moveTo>
                    <a:pt x="374" y="1"/>
                  </a:moveTo>
                  <a:lnTo>
                    <a:pt x="96" y="1015"/>
                  </a:lnTo>
                  <a:lnTo>
                    <a:pt x="1" y="1302"/>
                  </a:lnTo>
                  <a:lnTo>
                    <a:pt x="163" y="1456"/>
                  </a:lnTo>
                  <a:lnTo>
                    <a:pt x="307" y="2231"/>
                  </a:lnTo>
                  <a:lnTo>
                    <a:pt x="680" y="2231"/>
                  </a:lnTo>
                  <a:lnTo>
                    <a:pt x="546" y="1456"/>
                  </a:lnTo>
                  <a:lnTo>
                    <a:pt x="374" y="1302"/>
                  </a:lnTo>
                  <a:lnTo>
                    <a:pt x="470" y="1015"/>
                  </a:lnTo>
                  <a:lnTo>
                    <a:pt x="747"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2" name="Google Shape;10172;p97"/>
            <p:cNvSpPr/>
            <p:nvPr/>
          </p:nvSpPr>
          <p:spPr>
            <a:xfrm>
              <a:off x="3204761" y="3064136"/>
              <a:ext cx="27678" cy="104068"/>
            </a:xfrm>
            <a:custGeom>
              <a:rect b="b" l="l" r="r" t="t"/>
              <a:pathLst>
                <a:path extrusionOk="0" h="3963" w="1054">
                  <a:moveTo>
                    <a:pt x="632" y="0"/>
                  </a:moveTo>
                  <a:lnTo>
                    <a:pt x="670" y="507"/>
                  </a:lnTo>
                  <a:cubicBezTo>
                    <a:pt x="708" y="957"/>
                    <a:pt x="699" y="1924"/>
                    <a:pt x="211" y="3340"/>
                  </a:cubicBezTo>
                  <a:lnTo>
                    <a:pt x="0" y="3962"/>
                  </a:lnTo>
                  <a:lnTo>
                    <a:pt x="345" y="3962"/>
                  </a:lnTo>
                  <a:lnTo>
                    <a:pt x="555" y="3340"/>
                  </a:lnTo>
                  <a:cubicBezTo>
                    <a:pt x="1043" y="1924"/>
                    <a:pt x="1053" y="957"/>
                    <a:pt x="1015" y="507"/>
                  </a:cubicBezTo>
                  <a:lnTo>
                    <a:pt x="976"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3" name="Google Shape;10173;p97"/>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4" name="Google Shape;10174;p97"/>
            <p:cNvSpPr/>
            <p:nvPr/>
          </p:nvSpPr>
          <p:spPr>
            <a:xfrm>
              <a:off x="3307044" y="2903609"/>
              <a:ext cx="111868" cy="120586"/>
            </a:xfrm>
            <a:custGeom>
              <a:rect b="b" l="l" r="r" t="t"/>
              <a:pathLst>
                <a:path extrusionOk="0" h="4592" w="4260">
                  <a:moveTo>
                    <a:pt x="2126" y="0"/>
                  </a:moveTo>
                  <a:cubicBezTo>
                    <a:pt x="1996" y="0"/>
                    <a:pt x="1867" y="70"/>
                    <a:pt x="1895" y="208"/>
                  </a:cubicBezTo>
                  <a:lnTo>
                    <a:pt x="1895" y="792"/>
                  </a:lnTo>
                  <a:cubicBezTo>
                    <a:pt x="756" y="945"/>
                    <a:pt x="87" y="2161"/>
                    <a:pt x="565" y="3204"/>
                  </a:cubicBezTo>
                  <a:lnTo>
                    <a:pt x="536" y="3204"/>
                  </a:lnTo>
                  <a:cubicBezTo>
                    <a:pt x="240" y="3204"/>
                    <a:pt x="0" y="3453"/>
                    <a:pt x="0" y="3749"/>
                  </a:cubicBezTo>
                  <a:lnTo>
                    <a:pt x="0" y="4046"/>
                  </a:lnTo>
                  <a:cubicBezTo>
                    <a:pt x="0" y="4343"/>
                    <a:pt x="240" y="4592"/>
                    <a:pt x="536" y="4592"/>
                  </a:cubicBezTo>
                  <a:lnTo>
                    <a:pt x="3723" y="4592"/>
                  </a:lnTo>
                  <a:cubicBezTo>
                    <a:pt x="4020" y="4592"/>
                    <a:pt x="4259" y="4343"/>
                    <a:pt x="4259" y="4046"/>
                  </a:cubicBezTo>
                  <a:lnTo>
                    <a:pt x="4259" y="3749"/>
                  </a:lnTo>
                  <a:cubicBezTo>
                    <a:pt x="4259" y="3453"/>
                    <a:pt x="4020" y="3204"/>
                    <a:pt x="3714" y="3204"/>
                  </a:cubicBezTo>
                  <a:lnTo>
                    <a:pt x="3695" y="3204"/>
                  </a:lnTo>
                  <a:cubicBezTo>
                    <a:pt x="4173" y="2161"/>
                    <a:pt x="3503" y="945"/>
                    <a:pt x="2364" y="792"/>
                  </a:cubicBezTo>
                  <a:lnTo>
                    <a:pt x="2364" y="208"/>
                  </a:lnTo>
                  <a:cubicBezTo>
                    <a:pt x="2388" y="70"/>
                    <a:pt x="2257" y="0"/>
                    <a:pt x="2126"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5" name="Google Shape;10175;p97"/>
            <p:cNvSpPr/>
            <p:nvPr/>
          </p:nvSpPr>
          <p:spPr>
            <a:xfrm>
              <a:off x="3306782" y="2924407"/>
              <a:ext cx="50052" cy="99788"/>
            </a:xfrm>
            <a:custGeom>
              <a:rect b="b" l="l" r="r" t="t"/>
              <a:pathLst>
                <a:path extrusionOk="0" h="3800" w="1906">
                  <a:moveTo>
                    <a:pt x="1905" y="0"/>
                  </a:moveTo>
                  <a:lnTo>
                    <a:pt x="1905" y="0"/>
                  </a:lnTo>
                  <a:cubicBezTo>
                    <a:pt x="757" y="163"/>
                    <a:pt x="97" y="1369"/>
                    <a:pt x="565" y="2421"/>
                  </a:cubicBezTo>
                  <a:lnTo>
                    <a:pt x="546" y="2421"/>
                  </a:lnTo>
                  <a:cubicBezTo>
                    <a:pt x="250" y="2421"/>
                    <a:pt x="1" y="2661"/>
                    <a:pt x="1" y="2957"/>
                  </a:cubicBezTo>
                  <a:lnTo>
                    <a:pt x="1" y="3254"/>
                  </a:lnTo>
                  <a:cubicBezTo>
                    <a:pt x="1" y="3551"/>
                    <a:pt x="250" y="3800"/>
                    <a:pt x="546" y="3800"/>
                  </a:cubicBezTo>
                  <a:lnTo>
                    <a:pt x="891" y="3800"/>
                  </a:lnTo>
                  <a:cubicBezTo>
                    <a:pt x="594" y="3800"/>
                    <a:pt x="345" y="3551"/>
                    <a:pt x="345" y="3254"/>
                  </a:cubicBezTo>
                  <a:lnTo>
                    <a:pt x="345" y="2957"/>
                  </a:lnTo>
                  <a:cubicBezTo>
                    <a:pt x="345" y="2661"/>
                    <a:pt x="594" y="2421"/>
                    <a:pt x="891" y="2421"/>
                  </a:cubicBezTo>
                  <a:lnTo>
                    <a:pt x="910" y="2421"/>
                  </a:lnTo>
                  <a:cubicBezTo>
                    <a:pt x="719" y="1991"/>
                    <a:pt x="709" y="1512"/>
                    <a:pt x="881" y="1082"/>
                  </a:cubicBezTo>
                  <a:cubicBezTo>
                    <a:pt x="1006" y="689"/>
                    <a:pt x="1302" y="287"/>
                    <a:pt x="190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6" name="Google Shape;10176;p97"/>
            <p:cNvSpPr/>
            <p:nvPr/>
          </p:nvSpPr>
          <p:spPr>
            <a:xfrm>
              <a:off x="3289713" y="3126714"/>
              <a:ext cx="38970" cy="58586"/>
            </a:xfrm>
            <a:custGeom>
              <a:rect b="b" l="l" r="r" t="t"/>
              <a:pathLst>
                <a:path extrusionOk="0" h="2231" w="1484">
                  <a:moveTo>
                    <a:pt x="383" y="0"/>
                  </a:moveTo>
                  <a:lnTo>
                    <a:pt x="105" y="1015"/>
                  </a:lnTo>
                  <a:lnTo>
                    <a:pt x="0" y="1302"/>
                  </a:lnTo>
                  <a:lnTo>
                    <a:pt x="172" y="1455"/>
                  </a:lnTo>
                  <a:lnTo>
                    <a:pt x="316" y="2230"/>
                  </a:lnTo>
                  <a:lnTo>
                    <a:pt x="1483" y="2230"/>
                  </a:lnTo>
                  <a:lnTo>
                    <a:pt x="1436" y="2077"/>
                  </a:lnTo>
                  <a:lnTo>
                    <a:pt x="1139" y="2077"/>
                  </a:lnTo>
                  <a:lnTo>
                    <a:pt x="967" y="1110"/>
                  </a:lnTo>
                  <a:lnTo>
                    <a:pt x="881" y="1110"/>
                  </a:lnTo>
                  <a:lnTo>
                    <a:pt x="833" y="957"/>
                  </a:lnTo>
                  <a:cubicBezTo>
                    <a:pt x="708" y="613"/>
                    <a:pt x="622" y="297"/>
                    <a:pt x="555"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7" name="Google Shape;10177;p97"/>
            <p:cNvSpPr/>
            <p:nvPr/>
          </p:nvSpPr>
          <p:spPr>
            <a:xfrm>
              <a:off x="3310799" y="2987719"/>
              <a:ext cx="70666" cy="16255"/>
            </a:xfrm>
            <a:custGeom>
              <a:rect b="b" l="l" r="r" t="t"/>
              <a:pathLst>
                <a:path extrusionOk="0" h="619" w="2691">
                  <a:moveTo>
                    <a:pt x="432" y="1"/>
                  </a:moveTo>
                  <a:cubicBezTo>
                    <a:pt x="365" y="1"/>
                    <a:pt x="317" y="30"/>
                    <a:pt x="288" y="87"/>
                  </a:cubicBezTo>
                  <a:lnTo>
                    <a:pt x="145" y="116"/>
                  </a:lnTo>
                  <a:cubicBezTo>
                    <a:pt x="68" y="135"/>
                    <a:pt x="1" y="307"/>
                    <a:pt x="1" y="326"/>
                  </a:cubicBezTo>
                  <a:cubicBezTo>
                    <a:pt x="1" y="349"/>
                    <a:pt x="95" y="618"/>
                    <a:pt x="154" y="618"/>
                  </a:cubicBezTo>
                  <a:cubicBezTo>
                    <a:pt x="170" y="618"/>
                    <a:pt x="184" y="598"/>
                    <a:pt x="192" y="546"/>
                  </a:cubicBezTo>
                  <a:cubicBezTo>
                    <a:pt x="202" y="422"/>
                    <a:pt x="307" y="326"/>
                    <a:pt x="441" y="326"/>
                  </a:cubicBezTo>
                  <a:lnTo>
                    <a:pt x="2470" y="326"/>
                  </a:lnTo>
                  <a:cubicBezTo>
                    <a:pt x="2690" y="326"/>
                    <a:pt x="2690" y="1"/>
                    <a:pt x="2470"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8" name="Google Shape;10178;p97"/>
            <p:cNvSpPr/>
            <p:nvPr/>
          </p:nvSpPr>
          <p:spPr>
            <a:xfrm>
              <a:off x="3204761" y="3064136"/>
              <a:ext cx="102545" cy="104068"/>
            </a:xfrm>
            <a:custGeom>
              <a:rect b="b" l="l" r="r" t="t"/>
              <a:pathLst>
                <a:path extrusionOk="0" h="3963" w="3905">
                  <a:moveTo>
                    <a:pt x="632" y="0"/>
                  </a:moveTo>
                  <a:lnTo>
                    <a:pt x="670" y="507"/>
                  </a:lnTo>
                  <a:cubicBezTo>
                    <a:pt x="708" y="957"/>
                    <a:pt x="699" y="1924"/>
                    <a:pt x="211" y="3340"/>
                  </a:cubicBezTo>
                  <a:lnTo>
                    <a:pt x="0" y="3962"/>
                  </a:lnTo>
                  <a:lnTo>
                    <a:pt x="3905" y="3962"/>
                  </a:lnTo>
                  <a:lnTo>
                    <a:pt x="3694" y="3340"/>
                  </a:lnTo>
                  <a:cubicBezTo>
                    <a:pt x="3216" y="1924"/>
                    <a:pt x="3197" y="957"/>
                    <a:pt x="3235" y="507"/>
                  </a:cubicBezTo>
                  <a:lnTo>
                    <a:pt x="3273" y="0"/>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79" name="Google Shape;10179;p97"/>
            <p:cNvSpPr/>
            <p:nvPr/>
          </p:nvSpPr>
          <p:spPr>
            <a:xfrm>
              <a:off x="3204761" y="3064136"/>
              <a:ext cx="28413" cy="104068"/>
            </a:xfrm>
            <a:custGeom>
              <a:rect b="b" l="l" r="r" t="t"/>
              <a:pathLst>
                <a:path extrusionOk="0" h="3963" w="1082">
                  <a:moveTo>
                    <a:pt x="632" y="0"/>
                  </a:moveTo>
                  <a:lnTo>
                    <a:pt x="670" y="507"/>
                  </a:lnTo>
                  <a:cubicBezTo>
                    <a:pt x="708" y="957"/>
                    <a:pt x="699" y="1924"/>
                    <a:pt x="211" y="3340"/>
                  </a:cubicBezTo>
                  <a:lnTo>
                    <a:pt x="0" y="3962"/>
                  </a:lnTo>
                  <a:lnTo>
                    <a:pt x="383" y="3962"/>
                  </a:lnTo>
                  <a:lnTo>
                    <a:pt x="594" y="3340"/>
                  </a:lnTo>
                  <a:cubicBezTo>
                    <a:pt x="1072" y="1924"/>
                    <a:pt x="1082" y="957"/>
                    <a:pt x="1043" y="507"/>
                  </a:cubicBezTo>
                  <a:lnTo>
                    <a:pt x="1005" y="0"/>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0" name="Google Shape;10180;p97"/>
            <p:cNvSpPr/>
            <p:nvPr/>
          </p:nvSpPr>
          <p:spPr>
            <a:xfrm>
              <a:off x="3199221" y="3154339"/>
              <a:ext cx="113890" cy="38497"/>
            </a:xfrm>
            <a:custGeom>
              <a:rect b="b" l="l" r="r" t="t"/>
              <a:pathLst>
                <a:path extrusionOk="0" h="1466" w="4337">
                  <a:moveTo>
                    <a:pt x="288" y="1"/>
                  </a:moveTo>
                  <a:cubicBezTo>
                    <a:pt x="269" y="1"/>
                    <a:pt x="250" y="20"/>
                    <a:pt x="240" y="49"/>
                  </a:cubicBezTo>
                  <a:lnTo>
                    <a:pt x="1" y="1408"/>
                  </a:lnTo>
                  <a:cubicBezTo>
                    <a:pt x="1" y="1437"/>
                    <a:pt x="20" y="1465"/>
                    <a:pt x="49" y="1465"/>
                  </a:cubicBezTo>
                  <a:lnTo>
                    <a:pt x="4279" y="1465"/>
                  </a:lnTo>
                  <a:cubicBezTo>
                    <a:pt x="4307" y="1465"/>
                    <a:pt x="4336" y="1437"/>
                    <a:pt x="4327" y="1408"/>
                  </a:cubicBezTo>
                  <a:lnTo>
                    <a:pt x="4078" y="49"/>
                  </a:lnTo>
                  <a:cubicBezTo>
                    <a:pt x="4078" y="20"/>
                    <a:pt x="4059" y="1"/>
                    <a:pt x="4030" y="1"/>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1" name="Google Shape;10181;p97"/>
            <p:cNvSpPr/>
            <p:nvPr/>
          </p:nvSpPr>
          <p:spPr>
            <a:xfrm>
              <a:off x="3167551" y="3235272"/>
              <a:ext cx="176704" cy="27914"/>
            </a:xfrm>
            <a:custGeom>
              <a:rect b="b" l="l" r="r" t="t"/>
              <a:pathLst>
                <a:path extrusionOk="0" h="1063" w="6729">
                  <a:moveTo>
                    <a:pt x="49" y="1"/>
                  </a:moveTo>
                  <a:cubicBezTo>
                    <a:pt x="30" y="1"/>
                    <a:pt x="1" y="20"/>
                    <a:pt x="1" y="48"/>
                  </a:cubicBezTo>
                  <a:lnTo>
                    <a:pt x="1" y="1015"/>
                  </a:lnTo>
                  <a:cubicBezTo>
                    <a:pt x="1" y="1044"/>
                    <a:pt x="30" y="1063"/>
                    <a:pt x="49" y="1063"/>
                  </a:cubicBezTo>
                  <a:lnTo>
                    <a:pt x="6691" y="1063"/>
                  </a:lnTo>
                  <a:cubicBezTo>
                    <a:pt x="6710" y="1063"/>
                    <a:pt x="6729" y="1044"/>
                    <a:pt x="6729" y="1015"/>
                  </a:cubicBezTo>
                  <a:lnTo>
                    <a:pt x="6729" y="48"/>
                  </a:lnTo>
                  <a:cubicBezTo>
                    <a:pt x="6729" y="20"/>
                    <a:pt x="6710" y="1"/>
                    <a:pt x="6691" y="1"/>
                  </a:cubicBezTo>
                  <a:close/>
                </a:path>
              </a:pathLst>
            </a:custGeom>
            <a:solidFill>
              <a:srgbClr val="8498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2" name="Google Shape;10182;p97"/>
            <p:cNvSpPr/>
            <p:nvPr/>
          </p:nvSpPr>
          <p:spPr>
            <a:xfrm>
              <a:off x="3179631" y="3181229"/>
              <a:ext cx="152807" cy="54568"/>
            </a:xfrm>
            <a:custGeom>
              <a:rect b="b" l="l" r="r" t="t"/>
              <a:pathLst>
                <a:path extrusionOk="0" h="2078" w="5819">
                  <a:moveTo>
                    <a:pt x="565" y="1"/>
                  </a:moveTo>
                  <a:lnTo>
                    <a:pt x="0" y="2078"/>
                  </a:lnTo>
                  <a:lnTo>
                    <a:pt x="5819" y="2078"/>
                  </a:lnTo>
                  <a:lnTo>
                    <a:pt x="5254" y="1"/>
                  </a:ln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3" name="Google Shape;10183;p97"/>
            <p:cNvSpPr/>
            <p:nvPr/>
          </p:nvSpPr>
          <p:spPr>
            <a:xfrm>
              <a:off x="3070048" y="3126950"/>
              <a:ext cx="25919" cy="58586"/>
            </a:xfrm>
            <a:custGeom>
              <a:rect b="b" l="l" r="r" t="t"/>
              <a:pathLst>
                <a:path extrusionOk="0" h="2231" w="987">
                  <a:moveTo>
                    <a:pt x="604" y="1"/>
                  </a:moveTo>
                  <a:lnTo>
                    <a:pt x="1" y="2231"/>
                  </a:lnTo>
                  <a:lnTo>
                    <a:pt x="374" y="2231"/>
                  </a:lnTo>
                  <a:lnTo>
                    <a:pt x="986"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4" name="Google Shape;10184;p97"/>
            <p:cNvSpPr/>
            <p:nvPr/>
          </p:nvSpPr>
          <p:spPr>
            <a:xfrm>
              <a:off x="3179631" y="3181229"/>
              <a:ext cx="24658" cy="54568"/>
            </a:xfrm>
            <a:custGeom>
              <a:rect b="b" l="l" r="r" t="t"/>
              <a:pathLst>
                <a:path extrusionOk="0" h="2078" w="939">
                  <a:moveTo>
                    <a:pt x="565" y="1"/>
                  </a:moveTo>
                  <a:lnTo>
                    <a:pt x="0" y="2078"/>
                  </a:lnTo>
                  <a:lnTo>
                    <a:pt x="373" y="2078"/>
                  </a:lnTo>
                  <a:lnTo>
                    <a:pt x="938" y="1"/>
                  </a:ln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5" name="Google Shape;10185;p97"/>
            <p:cNvSpPr/>
            <p:nvPr/>
          </p:nvSpPr>
          <p:spPr>
            <a:xfrm>
              <a:off x="3200245" y="2956260"/>
              <a:ext cx="111841" cy="120218"/>
            </a:xfrm>
            <a:custGeom>
              <a:rect b="b" l="l" r="r" t="t"/>
              <a:pathLst>
                <a:path extrusionOk="0" h="4578" w="4259">
                  <a:moveTo>
                    <a:pt x="2129" y="0"/>
                  </a:moveTo>
                  <a:cubicBezTo>
                    <a:pt x="2024" y="0"/>
                    <a:pt x="1919" y="65"/>
                    <a:pt x="1895" y="194"/>
                  </a:cubicBezTo>
                  <a:lnTo>
                    <a:pt x="1895" y="778"/>
                  </a:lnTo>
                  <a:cubicBezTo>
                    <a:pt x="756" y="941"/>
                    <a:pt x="86" y="2146"/>
                    <a:pt x="565" y="3199"/>
                  </a:cubicBezTo>
                  <a:lnTo>
                    <a:pt x="536" y="3199"/>
                  </a:lnTo>
                  <a:cubicBezTo>
                    <a:pt x="239" y="3199"/>
                    <a:pt x="0" y="3438"/>
                    <a:pt x="0" y="3735"/>
                  </a:cubicBezTo>
                  <a:lnTo>
                    <a:pt x="0" y="4032"/>
                  </a:lnTo>
                  <a:cubicBezTo>
                    <a:pt x="0" y="4328"/>
                    <a:pt x="239" y="4577"/>
                    <a:pt x="536" y="4577"/>
                  </a:cubicBezTo>
                  <a:lnTo>
                    <a:pt x="3723" y="4577"/>
                  </a:lnTo>
                  <a:cubicBezTo>
                    <a:pt x="4020" y="4577"/>
                    <a:pt x="4259" y="4328"/>
                    <a:pt x="4259" y="4032"/>
                  </a:cubicBezTo>
                  <a:lnTo>
                    <a:pt x="4259" y="3735"/>
                  </a:lnTo>
                  <a:cubicBezTo>
                    <a:pt x="4259" y="3444"/>
                    <a:pt x="4028" y="3199"/>
                    <a:pt x="3730" y="3199"/>
                  </a:cubicBezTo>
                  <a:cubicBezTo>
                    <a:pt x="3725" y="3199"/>
                    <a:pt x="3719" y="3199"/>
                    <a:pt x="3713" y="3199"/>
                  </a:cubicBezTo>
                  <a:lnTo>
                    <a:pt x="3694" y="3199"/>
                  </a:lnTo>
                  <a:cubicBezTo>
                    <a:pt x="4163" y="2146"/>
                    <a:pt x="3503" y="941"/>
                    <a:pt x="2364" y="778"/>
                  </a:cubicBezTo>
                  <a:lnTo>
                    <a:pt x="2364" y="194"/>
                  </a:lnTo>
                  <a:cubicBezTo>
                    <a:pt x="2340" y="65"/>
                    <a:pt x="2235" y="0"/>
                    <a:pt x="212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6" name="Google Shape;10186;p97"/>
            <p:cNvSpPr/>
            <p:nvPr/>
          </p:nvSpPr>
          <p:spPr>
            <a:xfrm>
              <a:off x="3199982" y="2976664"/>
              <a:ext cx="49789" cy="99814"/>
            </a:xfrm>
            <a:custGeom>
              <a:rect b="b" l="l" r="r" t="t"/>
              <a:pathLst>
                <a:path extrusionOk="0" h="3801" w="1896">
                  <a:moveTo>
                    <a:pt x="1895" y="1"/>
                  </a:moveTo>
                  <a:cubicBezTo>
                    <a:pt x="756" y="164"/>
                    <a:pt x="96" y="1369"/>
                    <a:pt x="565" y="2422"/>
                  </a:cubicBezTo>
                  <a:lnTo>
                    <a:pt x="546" y="2422"/>
                  </a:lnTo>
                  <a:cubicBezTo>
                    <a:pt x="249" y="2422"/>
                    <a:pt x="0" y="2661"/>
                    <a:pt x="0" y="2968"/>
                  </a:cubicBezTo>
                  <a:lnTo>
                    <a:pt x="0" y="3255"/>
                  </a:lnTo>
                  <a:cubicBezTo>
                    <a:pt x="0" y="3561"/>
                    <a:pt x="249" y="3800"/>
                    <a:pt x="546" y="3800"/>
                  </a:cubicBezTo>
                  <a:lnTo>
                    <a:pt x="890" y="3800"/>
                  </a:lnTo>
                  <a:cubicBezTo>
                    <a:pt x="594" y="3800"/>
                    <a:pt x="345" y="3561"/>
                    <a:pt x="345" y="3255"/>
                  </a:cubicBezTo>
                  <a:lnTo>
                    <a:pt x="345" y="2968"/>
                  </a:lnTo>
                  <a:cubicBezTo>
                    <a:pt x="345" y="2661"/>
                    <a:pt x="594" y="2422"/>
                    <a:pt x="890" y="2422"/>
                  </a:cubicBezTo>
                  <a:lnTo>
                    <a:pt x="910" y="2422"/>
                  </a:lnTo>
                  <a:cubicBezTo>
                    <a:pt x="718" y="2001"/>
                    <a:pt x="709" y="1513"/>
                    <a:pt x="871" y="1082"/>
                  </a:cubicBezTo>
                  <a:cubicBezTo>
                    <a:pt x="1005" y="690"/>
                    <a:pt x="1302" y="288"/>
                    <a:pt x="1895"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7" name="Google Shape;10187;p97"/>
            <p:cNvSpPr/>
            <p:nvPr/>
          </p:nvSpPr>
          <p:spPr>
            <a:xfrm>
              <a:off x="3204000" y="3040003"/>
              <a:ext cx="71401" cy="16255"/>
            </a:xfrm>
            <a:custGeom>
              <a:rect b="b" l="l" r="r" t="t"/>
              <a:pathLst>
                <a:path extrusionOk="0" h="619" w="2719">
                  <a:moveTo>
                    <a:pt x="2498" y="1"/>
                  </a:moveTo>
                  <a:lnTo>
                    <a:pt x="2498" y="10"/>
                  </a:lnTo>
                  <a:lnTo>
                    <a:pt x="431" y="10"/>
                  </a:lnTo>
                  <a:cubicBezTo>
                    <a:pt x="364" y="10"/>
                    <a:pt x="316" y="39"/>
                    <a:pt x="288" y="87"/>
                  </a:cubicBezTo>
                  <a:lnTo>
                    <a:pt x="144" y="115"/>
                  </a:lnTo>
                  <a:cubicBezTo>
                    <a:pt x="68" y="144"/>
                    <a:pt x="1" y="307"/>
                    <a:pt x="1" y="335"/>
                  </a:cubicBezTo>
                  <a:cubicBezTo>
                    <a:pt x="1" y="350"/>
                    <a:pt x="95" y="618"/>
                    <a:pt x="154" y="618"/>
                  </a:cubicBezTo>
                  <a:cubicBezTo>
                    <a:pt x="170" y="618"/>
                    <a:pt x="184" y="598"/>
                    <a:pt x="192" y="546"/>
                  </a:cubicBezTo>
                  <a:cubicBezTo>
                    <a:pt x="201" y="427"/>
                    <a:pt x="297" y="335"/>
                    <a:pt x="422" y="335"/>
                  </a:cubicBezTo>
                  <a:cubicBezTo>
                    <a:pt x="428" y="335"/>
                    <a:pt x="435" y="335"/>
                    <a:pt x="441" y="335"/>
                  </a:cubicBezTo>
                  <a:lnTo>
                    <a:pt x="2498" y="335"/>
                  </a:lnTo>
                  <a:cubicBezTo>
                    <a:pt x="2719" y="335"/>
                    <a:pt x="2719" y="1"/>
                    <a:pt x="2498" y="1"/>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8" name="Google Shape;10188;p97"/>
            <p:cNvSpPr/>
            <p:nvPr/>
          </p:nvSpPr>
          <p:spPr>
            <a:xfrm>
              <a:off x="3389133" y="2987719"/>
              <a:ext cx="28256" cy="8088"/>
            </a:xfrm>
            <a:custGeom>
              <a:rect b="b" l="l" r="r" t="t"/>
              <a:pathLst>
                <a:path extrusionOk="0" h="308" w="1076">
                  <a:moveTo>
                    <a:pt x="206" y="0"/>
                  </a:moveTo>
                  <a:cubicBezTo>
                    <a:pt x="0" y="0"/>
                    <a:pt x="0"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89" name="Google Shape;10189;p97"/>
            <p:cNvSpPr/>
            <p:nvPr/>
          </p:nvSpPr>
          <p:spPr>
            <a:xfrm>
              <a:off x="3282307" y="3040213"/>
              <a:ext cx="28282" cy="8141"/>
            </a:xfrm>
            <a:custGeom>
              <a:rect b="b" l="l" r="r" t="t"/>
              <a:pathLst>
                <a:path extrusionOk="0" h="310" w="1077">
                  <a:moveTo>
                    <a:pt x="190" y="0"/>
                  </a:moveTo>
                  <a:cubicBezTo>
                    <a:pt x="1" y="0"/>
                    <a:pt x="3" y="309"/>
                    <a:pt x="198" y="309"/>
                  </a:cubicBezTo>
                  <a:cubicBezTo>
                    <a:pt x="204" y="309"/>
                    <a:pt x="209" y="309"/>
                    <a:pt x="215" y="308"/>
                  </a:cubicBezTo>
                  <a:lnTo>
                    <a:pt x="1076" y="308"/>
                  </a:lnTo>
                  <a:cubicBezTo>
                    <a:pt x="981" y="117"/>
                    <a:pt x="789" y="2"/>
                    <a:pt x="588" y="2"/>
                  </a:cubicBezTo>
                  <a:lnTo>
                    <a:pt x="215" y="2"/>
                  </a:lnTo>
                  <a:cubicBezTo>
                    <a:pt x="206" y="1"/>
                    <a:pt x="198" y="0"/>
                    <a:pt x="190"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0" name="Google Shape;10190;p97"/>
            <p:cNvSpPr/>
            <p:nvPr/>
          </p:nvSpPr>
          <p:spPr>
            <a:xfrm>
              <a:off x="3175508" y="2987719"/>
              <a:ext cx="28256" cy="8088"/>
            </a:xfrm>
            <a:custGeom>
              <a:rect b="b" l="l" r="r" t="t"/>
              <a:pathLst>
                <a:path extrusionOk="0" h="308" w="1076">
                  <a:moveTo>
                    <a:pt x="206" y="0"/>
                  </a:moveTo>
                  <a:cubicBezTo>
                    <a:pt x="1" y="0"/>
                    <a:pt x="1" y="308"/>
                    <a:pt x="206" y="308"/>
                  </a:cubicBezTo>
                  <a:cubicBezTo>
                    <a:pt x="212" y="308"/>
                    <a:pt x="218" y="308"/>
                    <a:pt x="224" y="307"/>
                  </a:cubicBezTo>
                  <a:lnTo>
                    <a:pt x="1076" y="307"/>
                  </a:lnTo>
                  <a:cubicBezTo>
                    <a:pt x="990" y="125"/>
                    <a:pt x="798" y="1"/>
                    <a:pt x="588" y="1"/>
                  </a:cubicBezTo>
                  <a:lnTo>
                    <a:pt x="224" y="1"/>
                  </a:lnTo>
                  <a:cubicBezTo>
                    <a:pt x="218" y="0"/>
                    <a:pt x="212" y="0"/>
                    <a:pt x="206" y="0"/>
                  </a:cubicBezTo>
                  <a:close/>
                </a:path>
              </a:pathLst>
            </a:custGeom>
            <a:solidFill>
              <a:srgbClr val="8297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191" name="Google Shape;10191;p97"/>
          <p:cNvGrpSpPr/>
          <p:nvPr/>
        </p:nvGrpSpPr>
        <p:grpSpPr>
          <a:xfrm>
            <a:off x="6216451" y="3658649"/>
            <a:ext cx="364673" cy="339804"/>
            <a:chOff x="6221064" y="3811049"/>
            <a:chExt cx="364673" cy="339804"/>
          </a:xfrm>
        </p:grpSpPr>
        <p:sp>
          <p:nvSpPr>
            <p:cNvPr id="10192" name="Google Shape;10192;p97"/>
            <p:cNvSpPr/>
            <p:nvPr/>
          </p:nvSpPr>
          <p:spPr>
            <a:xfrm>
              <a:off x="6277838" y="4054558"/>
              <a:ext cx="45272" cy="45272"/>
            </a:xfrm>
            <a:custGeom>
              <a:rect b="b" l="l" r="r" t="t"/>
              <a:pathLst>
                <a:path extrusionOk="0" h="1724" w="1724">
                  <a:moveTo>
                    <a:pt x="211" y="1"/>
                  </a:moveTo>
                  <a:cubicBezTo>
                    <a:pt x="97" y="1"/>
                    <a:pt x="1" y="96"/>
                    <a:pt x="1" y="221"/>
                  </a:cubicBezTo>
                  <a:lnTo>
                    <a:pt x="1" y="1513"/>
                  </a:lnTo>
                  <a:cubicBezTo>
                    <a:pt x="1" y="1628"/>
                    <a:pt x="97" y="1723"/>
                    <a:pt x="211" y="1723"/>
                  </a:cubicBezTo>
                  <a:lnTo>
                    <a:pt x="1513" y="1723"/>
                  </a:lnTo>
                  <a:cubicBezTo>
                    <a:pt x="1628" y="1723"/>
                    <a:pt x="1724" y="1628"/>
                    <a:pt x="1724" y="1513"/>
                  </a:cubicBezTo>
                  <a:lnTo>
                    <a:pt x="1724" y="221"/>
                  </a:lnTo>
                  <a:cubicBezTo>
                    <a:pt x="1724" y="96"/>
                    <a:pt x="1628" y="1"/>
                    <a:pt x="151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3" name="Google Shape;10193;p97"/>
            <p:cNvSpPr/>
            <p:nvPr/>
          </p:nvSpPr>
          <p:spPr>
            <a:xfrm>
              <a:off x="6426890" y="3935679"/>
              <a:ext cx="105828" cy="90728"/>
            </a:xfrm>
            <a:custGeom>
              <a:rect b="b" l="l" r="r" t="t"/>
              <a:pathLst>
                <a:path extrusionOk="0" h="3455" w="4030">
                  <a:moveTo>
                    <a:pt x="2307" y="1"/>
                  </a:moveTo>
                  <a:cubicBezTo>
                    <a:pt x="766" y="1"/>
                    <a:pt x="0" y="1858"/>
                    <a:pt x="1082" y="2949"/>
                  </a:cubicBezTo>
                  <a:cubicBezTo>
                    <a:pt x="1434" y="3298"/>
                    <a:pt x="1866" y="3454"/>
                    <a:pt x="2290" y="3454"/>
                  </a:cubicBezTo>
                  <a:cubicBezTo>
                    <a:pt x="3178" y="3454"/>
                    <a:pt x="4029" y="2767"/>
                    <a:pt x="4029" y="1724"/>
                  </a:cubicBezTo>
                  <a:cubicBezTo>
                    <a:pt x="4029" y="767"/>
                    <a:pt x="3264" y="1"/>
                    <a:pt x="2307" y="1"/>
                  </a:cubicBezTo>
                  <a:close/>
                </a:path>
              </a:pathLst>
            </a:custGeom>
            <a:solidFill>
              <a:srgbClr val="BD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4" name="Google Shape;10194;p97"/>
            <p:cNvSpPr/>
            <p:nvPr/>
          </p:nvSpPr>
          <p:spPr>
            <a:xfrm>
              <a:off x="6437446" y="3972391"/>
              <a:ext cx="100051" cy="54043"/>
            </a:xfrm>
            <a:custGeom>
              <a:rect b="b" l="l" r="r" t="t"/>
              <a:pathLst>
                <a:path extrusionOk="0" h="2058" w="3810">
                  <a:moveTo>
                    <a:pt x="211" y="0"/>
                  </a:moveTo>
                  <a:cubicBezTo>
                    <a:pt x="0" y="1062"/>
                    <a:pt x="823" y="2058"/>
                    <a:pt x="1905" y="2058"/>
                  </a:cubicBezTo>
                  <a:cubicBezTo>
                    <a:pt x="2986" y="2058"/>
                    <a:pt x="3809" y="1062"/>
                    <a:pt x="3598" y="0"/>
                  </a:cubicBezTo>
                  <a:lnTo>
                    <a:pt x="3598" y="0"/>
                  </a:lnTo>
                  <a:cubicBezTo>
                    <a:pt x="3445" y="814"/>
                    <a:pt x="2737" y="1407"/>
                    <a:pt x="1905" y="1407"/>
                  </a:cubicBezTo>
                  <a:cubicBezTo>
                    <a:pt x="1072" y="1407"/>
                    <a:pt x="364" y="814"/>
                    <a:pt x="211" y="0"/>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5" name="Google Shape;10195;p97"/>
            <p:cNvSpPr/>
            <p:nvPr/>
          </p:nvSpPr>
          <p:spPr>
            <a:xfrm>
              <a:off x="6306251" y="3833659"/>
              <a:ext cx="153070" cy="294585"/>
            </a:xfrm>
            <a:custGeom>
              <a:rect b="b" l="l" r="r" t="t"/>
              <a:pathLst>
                <a:path extrusionOk="0" h="11218" w="5829">
                  <a:moveTo>
                    <a:pt x="5603" y="1"/>
                  </a:moveTo>
                  <a:cubicBezTo>
                    <a:pt x="5530" y="1"/>
                    <a:pt x="5464" y="39"/>
                    <a:pt x="5427" y="106"/>
                  </a:cubicBezTo>
                  <a:cubicBezTo>
                    <a:pt x="5015" y="756"/>
                    <a:pt x="4527" y="1359"/>
                    <a:pt x="3972" y="1895"/>
                  </a:cubicBezTo>
                  <a:cubicBezTo>
                    <a:pt x="3139" y="2709"/>
                    <a:pt x="1819" y="3666"/>
                    <a:pt x="211" y="3666"/>
                  </a:cubicBezTo>
                  <a:cubicBezTo>
                    <a:pt x="96" y="3666"/>
                    <a:pt x="0" y="3761"/>
                    <a:pt x="0" y="3876"/>
                  </a:cubicBezTo>
                  <a:lnTo>
                    <a:pt x="0" y="7331"/>
                  </a:lnTo>
                  <a:cubicBezTo>
                    <a:pt x="0" y="7456"/>
                    <a:pt x="96" y="7551"/>
                    <a:pt x="211" y="7551"/>
                  </a:cubicBezTo>
                  <a:cubicBezTo>
                    <a:pt x="1809" y="7551"/>
                    <a:pt x="3139" y="8508"/>
                    <a:pt x="3972" y="9312"/>
                  </a:cubicBezTo>
                  <a:cubicBezTo>
                    <a:pt x="4527" y="9848"/>
                    <a:pt x="5015" y="10451"/>
                    <a:pt x="5427" y="11111"/>
                  </a:cubicBezTo>
                  <a:cubicBezTo>
                    <a:pt x="5467" y="11185"/>
                    <a:pt x="5535" y="11217"/>
                    <a:pt x="5604" y="11217"/>
                  </a:cubicBezTo>
                  <a:cubicBezTo>
                    <a:pt x="5716" y="11217"/>
                    <a:pt x="5829" y="11132"/>
                    <a:pt x="5829" y="10997"/>
                  </a:cubicBezTo>
                  <a:lnTo>
                    <a:pt x="5829" y="211"/>
                  </a:lnTo>
                  <a:cubicBezTo>
                    <a:pt x="5829" y="115"/>
                    <a:pt x="5762" y="29"/>
                    <a:pt x="5666" y="10"/>
                  </a:cubicBezTo>
                  <a:cubicBezTo>
                    <a:pt x="5645" y="4"/>
                    <a:pt x="5624" y="1"/>
                    <a:pt x="5603" y="1"/>
                  </a:cubicBezTo>
                  <a:close/>
                </a:path>
              </a:pathLst>
            </a:custGeom>
            <a:solidFill>
              <a:srgbClr val="EE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6" name="Google Shape;10196;p97"/>
            <p:cNvSpPr/>
            <p:nvPr/>
          </p:nvSpPr>
          <p:spPr>
            <a:xfrm>
              <a:off x="6306251" y="4009312"/>
              <a:ext cx="152833" cy="119010"/>
            </a:xfrm>
            <a:custGeom>
              <a:rect b="b" l="l" r="r" t="t"/>
              <a:pathLst>
                <a:path extrusionOk="0" h="4532" w="5820">
                  <a:moveTo>
                    <a:pt x="0" y="1"/>
                  </a:moveTo>
                  <a:lnTo>
                    <a:pt x="0" y="642"/>
                  </a:lnTo>
                  <a:cubicBezTo>
                    <a:pt x="0" y="767"/>
                    <a:pt x="96" y="862"/>
                    <a:pt x="211" y="862"/>
                  </a:cubicBezTo>
                  <a:cubicBezTo>
                    <a:pt x="1809" y="862"/>
                    <a:pt x="3130" y="1819"/>
                    <a:pt x="3962" y="2623"/>
                  </a:cubicBezTo>
                  <a:cubicBezTo>
                    <a:pt x="4518" y="3169"/>
                    <a:pt x="5006" y="3772"/>
                    <a:pt x="5417" y="4422"/>
                  </a:cubicBezTo>
                  <a:cubicBezTo>
                    <a:pt x="5462" y="4498"/>
                    <a:pt x="5534" y="4531"/>
                    <a:pt x="5604" y="4531"/>
                  </a:cubicBezTo>
                  <a:cubicBezTo>
                    <a:pt x="5713" y="4531"/>
                    <a:pt x="5819" y="4451"/>
                    <a:pt x="5819" y="4317"/>
                  </a:cubicBezTo>
                  <a:lnTo>
                    <a:pt x="5819" y="3236"/>
                  </a:lnTo>
                  <a:cubicBezTo>
                    <a:pt x="5819" y="3331"/>
                    <a:pt x="5762" y="3408"/>
                    <a:pt x="5676" y="3437"/>
                  </a:cubicBezTo>
                  <a:cubicBezTo>
                    <a:pt x="5651" y="3447"/>
                    <a:pt x="5625" y="3451"/>
                    <a:pt x="5600" y="3451"/>
                  </a:cubicBezTo>
                  <a:cubicBezTo>
                    <a:pt x="5529" y="3451"/>
                    <a:pt x="5460" y="3412"/>
                    <a:pt x="5417" y="3341"/>
                  </a:cubicBezTo>
                  <a:cubicBezTo>
                    <a:pt x="5417" y="3341"/>
                    <a:pt x="4881" y="2862"/>
                    <a:pt x="3962" y="1982"/>
                  </a:cubicBezTo>
                  <a:cubicBezTo>
                    <a:pt x="3130" y="1178"/>
                    <a:pt x="1809" y="212"/>
                    <a:pt x="211" y="212"/>
                  </a:cubicBezTo>
                  <a:cubicBezTo>
                    <a:pt x="96" y="212"/>
                    <a:pt x="0" y="116"/>
                    <a:pt x="0" y="1"/>
                  </a:cubicBezTo>
                  <a:close/>
                </a:path>
              </a:pathLst>
            </a:custGeom>
            <a:solidFill>
              <a:srgbClr val="E2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7" name="Google Shape;10197;p97"/>
            <p:cNvSpPr/>
            <p:nvPr/>
          </p:nvSpPr>
          <p:spPr>
            <a:xfrm>
              <a:off x="6447740" y="3811049"/>
              <a:ext cx="45509" cy="339804"/>
            </a:xfrm>
            <a:custGeom>
              <a:rect b="b" l="l" r="r" t="t"/>
              <a:pathLst>
                <a:path extrusionOk="0" h="12940" w="1733">
                  <a:moveTo>
                    <a:pt x="221" y="0"/>
                  </a:moveTo>
                  <a:cubicBezTo>
                    <a:pt x="96" y="0"/>
                    <a:pt x="0" y="96"/>
                    <a:pt x="0" y="211"/>
                  </a:cubicBezTo>
                  <a:lnTo>
                    <a:pt x="0" y="12728"/>
                  </a:lnTo>
                  <a:cubicBezTo>
                    <a:pt x="0" y="12843"/>
                    <a:pt x="96" y="12939"/>
                    <a:pt x="221" y="12939"/>
                  </a:cubicBezTo>
                  <a:lnTo>
                    <a:pt x="1513" y="12939"/>
                  </a:lnTo>
                  <a:cubicBezTo>
                    <a:pt x="1627" y="12939"/>
                    <a:pt x="1733" y="12843"/>
                    <a:pt x="1733" y="12728"/>
                  </a:cubicBezTo>
                  <a:lnTo>
                    <a:pt x="1733" y="211"/>
                  </a:lnTo>
                  <a:cubicBezTo>
                    <a:pt x="1733" y="96"/>
                    <a:pt x="1627" y="0"/>
                    <a:pt x="1513" y="0"/>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8" name="Google Shape;10198;p97"/>
            <p:cNvSpPr/>
            <p:nvPr/>
          </p:nvSpPr>
          <p:spPr>
            <a:xfrm>
              <a:off x="6447740" y="4122677"/>
              <a:ext cx="45509" cy="28177"/>
            </a:xfrm>
            <a:custGeom>
              <a:rect b="b" l="l" r="r" t="t"/>
              <a:pathLst>
                <a:path extrusionOk="0" h="1073" w="1733">
                  <a:moveTo>
                    <a:pt x="0" y="0"/>
                  </a:moveTo>
                  <a:lnTo>
                    <a:pt x="0" y="861"/>
                  </a:lnTo>
                  <a:cubicBezTo>
                    <a:pt x="0" y="976"/>
                    <a:pt x="96" y="1072"/>
                    <a:pt x="221" y="1072"/>
                  </a:cubicBezTo>
                  <a:lnTo>
                    <a:pt x="1513" y="1072"/>
                  </a:lnTo>
                  <a:cubicBezTo>
                    <a:pt x="1627" y="1072"/>
                    <a:pt x="1733" y="976"/>
                    <a:pt x="1733" y="861"/>
                  </a:cubicBezTo>
                  <a:lnTo>
                    <a:pt x="1733" y="0"/>
                  </a:lnTo>
                  <a:cubicBezTo>
                    <a:pt x="1733" y="115"/>
                    <a:pt x="1627" y="211"/>
                    <a:pt x="1513" y="211"/>
                  </a:cubicBezTo>
                  <a:lnTo>
                    <a:pt x="221" y="211"/>
                  </a:lnTo>
                  <a:cubicBezTo>
                    <a:pt x="96" y="211"/>
                    <a:pt x="0" y="115"/>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99" name="Google Shape;10199;p97"/>
            <p:cNvSpPr/>
            <p:nvPr/>
          </p:nvSpPr>
          <p:spPr>
            <a:xfrm>
              <a:off x="6221300" y="3929902"/>
              <a:ext cx="45272" cy="102073"/>
            </a:xfrm>
            <a:custGeom>
              <a:rect b="b" l="l" r="r" t="t"/>
              <a:pathLst>
                <a:path extrusionOk="0" h="3887" w="1724">
                  <a:moveTo>
                    <a:pt x="1072" y="1"/>
                  </a:moveTo>
                  <a:cubicBezTo>
                    <a:pt x="479" y="1"/>
                    <a:pt x="1" y="479"/>
                    <a:pt x="1" y="1082"/>
                  </a:cubicBezTo>
                  <a:lnTo>
                    <a:pt x="1" y="2814"/>
                  </a:lnTo>
                  <a:cubicBezTo>
                    <a:pt x="1" y="3408"/>
                    <a:pt x="479" y="3886"/>
                    <a:pt x="1072" y="3886"/>
                  </a:cubicBezTo>
                  <a:lnTo>
                    <a:pt x="1503" y="3886"/>
                  </a:lnTo>
                  <a:cubicBezTo>
                    <a:pt x="1628" y="3886"/>
                    <a:pt x="1723" y="3791"/>
                    <a:pt x="1723" y="3676"/>
                  </a:cubicBezTo>
                  <a:lnTo>
                    <a:pt x="1723" y="221"/>
                  </a:lnTo>
                  <a:cubicBezTo>
                    <a:pt x="1723" y="96"/>
                    <a:pt x="1628" y="1"/>
                    <a:pt x="1503"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0" name="Google Shape;10200;p97"/>
            <p:cNvSpPr/>
            <p:nvPr/>
          </p:nvSpPr>
          <p:spPr>
            <a:xfrm>
              <a:off x="6221064" y="3935180"/>
              <a:ext cx="45509" cy="96794"/>
            </a:xfrm>
            <a:custGeom>
              <a:rect b="b" l="l" r="r" t="t"/>
              <a:pathLst>
                <a:path extrusionOk="0" h="3686" w="1733">
                  <a:moveTo>
                    <a:pt x="459" y="1"/>
                  </a:moveTo>
                  <a:lnTo>
                    <a:pt x="459" y="1"/>
                  </a:lnTo>
                  <a:cubicBezTo>
                    <a:pt x="172" y="202"/>
                    <a:pt x="0" y="527"/>
                    <a:pt x="0" y="881"/>
                  </a:cubicBezTo>
                  <a:lnTo>
                    <a:pt x="0" y="2613"/>
                  </a:lnTo>
                  <a:cubicBezTo>
                    <a:pt x="0" y="3207"/>
                    <a:pt x="488" y="3685"/>
                    <a:pt x="1081" y="3685"/>
                  </a:cubicBezTo>
                  <a:lnTo>
                    <a:pt x="1512" y="3685"/>
                  </a:lnTo>
                  <a:cubicBezTo>
                    <a:pt x="1627" y="3685"/>
                    <a:pt x="1732" y="3590"/>
                    <a:pt x="1732" y="3475"/>
                  </a:cubicBezTo>
                  <a:lnTo>
                    <a:pt x="1732" y="3035"/>
                  </a:lnTo>
                  <a:lnTo>
                    <a:pt x="1081" y="3035"/>
                  </a:lnTo>
                  <a:cubicBezTo>
                    <a:pt x="727" y="3035"/>
                    <a:pt x="440" y="2747"/>
                    <a:pt x="440" y="2393"/>
                  </a:cubicBezTo>
                  <a:lnTo>
                    <a:pt x="440" y="240"/>
                  </a:lnTo>
                  <a:cubicBezTo>
                    <a:pt x="431" y="154"/>
                    <a:pt x="440" y="77"/>
                    <a:pt x="459"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1" name="Google Shape;10201;p97"/>
            <p:cNvSpPr/>
            <p:nvPr/>
          </p:nvSpPr>
          <p:spPr>
            <a:xfrm>
              <a:off x="6260769" y="3929902"/>
              <a:ext cx="56800" cy="102073"/>
            </a:xfrm>
            <a:custGeom>
              <a:rect b="b" l="l" r="r" t="t"/>
              <a:pathLst>
                <a:path extrusionOk="0" h="3887" w="2163">
                  <a:moveTo>
                    <a:pt x="0" y="1"/>
                  </a:moveTo>
                  <a:lnTo>
                    <a:pt x="0" y="3886"/>
                  </a:lnTo>
                  <a:lnTo>
                    <a:pt x="2163" y="3886"/>
                  </a:lnTo>
                  <a:lnTo>
                    <a:pt x="2163" y="1"/>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2" name="Google Shape;10202;p97"/>
            <p:cNvSpPr/>
            <p:nvPr/>
          </p:nvSpPr>
          <p:spPr>
            <a:xfrm>
              <a:off x="6260769" y="4014853"/>
              <a:ext cx="56800" cy="17122"/>
            </a:xfrm>
            <a:custGeom>
              <a:rect b="b" l="l" r="r" t="t"/>
              <a:pathLst>
                <a:path extrusionOk="0" h="652" w="2163">
                  <a:moveTo>
                    <a:pt x="0" y="1"/>
                  </a:moveTo>
                  <a:lnTo>
                    <a:pt x="0" y="651"/>
                  </a:lnTo>
                  <a:lnTo>
                    <a:pt x="2163" y="651"/>
                  </a:lnTo>
                  <a:lnTo>
                    <a:pt x="216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3" name="Google Shape;10203;p97"/>
            <p:cNvSpPr/>
            <p:nvPr/>
          </p:nvSpPr>
          <p:spPr>
            <a:xfrm>
              <a:off x="6260769" y="4031686"/>
              <a:ext cx="56800" cy="90755"/>
            </a:xfrm>
            <a:custGeom>
              <a:rect b="b" l="l" r="r" t="t"/>
              <a:pathLst>
                <a:path extrusionOk="0" h="3456" w="2163">
                  <a:moveTo>
                    <a:pt x="10" y="1"/>
                  </a:moveTo>
                  <a:lnTo>
                    <a:pt x="0" y="3245"/>
                  </a:lnTo>
                  <a:cubicBezTo>
                    <a:pt x="0" y="3360"/>
                    <a:pt x="96" y="3456"/>
                    <a:pt x="220" y="3456"/>
                  </a:cubicBezTo>
                  <a:lnTo>
                    <a:pt x="1082" y="3456"/>
                  </a:lnTo>
                  <a:cubicBezTo>
                    <a:pt x="1177" y="3456"/>
                    <a:pt x="1263" y="3389"/>
                    <a:pt x="1292" y="3293"/>
                  </a:cubicBezTo>
                  <a:lnTo>
                    <a:pt x="216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4" name="Google Shape;10204;p97"/>
            <p:cNvSpPr/>
            <p:nvPr/>
          </p:nvSpPr>
          <p:spPr>
            <a:xfrm>
              <a:off x="6553542" y="3975148"/>
              <a:ext cx="32195" cy="11581"/>
            </a:xfrm>
            <a:custGeom>
              <a:rect b="b" l="l" r="r" t="t"/>
              <a:pathLst>
                <a:path extrusionOk="0" h="441" w="1226">
                  <a:moveTo>
                    <a:pt x="288" y="0"/>
                  </a:moveTo>
                  <a:cubicBezTo>
                    <a:pt x="1" y="0"/>
                    <a:pt x="1" y="441"/>
                    <a:pt x="288" y="441"/>
                  </a:cubicBezTo>
                  <a:lnTo>
                    <a:pt x="938" y="441"/>
                  </a:lnTo>
                  <a:cubicBezTo>
                    <a:pt x="1226" y="441"/>
                    <a:pt x="1226" y="0"/>
                    <a:pt x="93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5" name="Google Shape;10205;p97"/>
            <p:cNvSpPr/>
            <p:nvPr/>
          </p:nvSpPr>
          <p:spPr>
            <a:xfrm>
              <a:off x="6532192" y="3911100"/>
              <a:ext cx="27442" cy="23608"/>
            </a:xfrm>
            <a:custGeom>
              <a:rect b="b" l="l" r="r" t="t"/>
              <a:pathLst>
                <a:path extrusionOk="0" h="899" w="1045">
                  <a:moveTo>
                    <a:pt x="732" y="0"/>
                  </a:moveTo>
                  <a:cubicBezTo>
                    <a:pt x="682" y="0"/>
                    <a:pt x="630" y="20"/>
                    <a:pt x="584" y="66"/>
                  </a:cubicBezTo>
                  <a:lnTo>
                    <a:pt x="124" y="525"/>
                  </a:lnTo>
                  <a:cubicBezTo>
                    <a:pt x="0" y="659"/>
                    <a:pt x="86" y="889"/>
                    <a:pt x="278" y="899"/>
                  </a:cubicBezTo>
                  <a:cubicBezTo>
                    <a:pt x="335" y="889"/>
                    <a:pt x="392" y="870"/>
                    <a:pt x="431" y="832"/>
                  </a:cubicBezTo>
                  <a:lnTo>
                    <a:pt x="890" y="372"/>
                  </a:lnTo>
                  <a:cubicBezTo>
                    <a:pt x="1045" y="218"/>
                    <a:pt x="899" y="0"/>
                    <a:pt x="73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6" name="Google Shape;10206;p97"/>
            <p:cNvSpPr/>
            <p:nvPr/>
          </p:nvSpPr>
          <p:spPr>
            <a:xfrm>
              <a:off x="6531221" y="4027327"/>
              <a:ext cx="27626" cy="23503"/>
            </a:xfrm>
            <a:custGeom>
              <a:rect b="b" l="l" r="r" t="t"/>
              <a:pathLst>
                <a:path extrusionOk="0" h="895" w="1052">
                  <a:moveTo>
                    <a:pt x="310" y="0"/>
                  </a:moveTo>
                  <a:cubicBezTo>
                    <a:pt x="141" y="0"/>
                    <a:pt x="1" y="217"/>
                    <a:pt x="161" y="377"/>
                  </a:cubicBezTo>
                  <a:lnTo>
                    <a:pt x="621" y="827"/>
                  </a:lnTo>
                  <a:cubicBezTo>
                    <a:pt x="659" y="875"/>
                    <a:pt x="707" y="894"/>
                    <a:pt x="774" y="894"/>
                  </a:cubicBezTo>
                  <a:cubicBezTo>
                    <a:pt x="956" y="894"/>
                    <a:pt x="1051" y="664"/>
                    <a:pt x="918" y="530"/>
                  </a:cubicBezTo>
                  <a:lnTo>
                    <a:pt x="468" y="71"/>
                  </a:lnTo>
                  <a:cubicBezTo>
                    <a:pt x="418" y="21"/>
                    <a:pt x="363" y="0"/>
                    <a:pt x="31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07" name="Google Shape;10207;p97"/>
          <p:cNvGrpSpPr/>
          <p:nvPr/>
        </p:nvGrpSpPr>
        <p:grpSpPr>
          <a:xfrm>
            <a:off x="5761812" y="4122795"/>
            <a:ext cx="358160" cy="356926"/>
            <a:chOff x="5766424" y="4275195"/>
            <a:chExt cx="358160" cy="356926"/>
          </a:xfrm>
        </p:grpSpPr>
        <p:sp>
          <p:nvSpPr>
            <p:cNvPr id="10208" name="Google Shape;10208;p97"/>
            <p:cNvSpPr/>
            <p:nvPr/>
          </p:nvSpPr>
          <p:spPr>
            <a:xfrm>
              <a:off x="5766424" y="4485327"/>
              <a:ext cx="64862" cy="146793"/>
            </a:xfrm>
            <a:custGeom>
              <a:rect b="b" l="l" r="r" t="t"/>
              <a:pathLst>
                <a:path extrusionOk="0" h="5590" w="2470">
                  <a:moveTo>
                    <a:pt x="354" y="0"/>
                  </a:moveTo>
                  <a:cubicBezTo>
                    <a:pt x="163" y="0"/>
                    <a:pt x="0" y="153"/>
                    <a:pt x="0" y="354"/>
                  </a:cubicBezTo>
                  <a:lnTo>
                    <a:pt x="0" y="5589"/>
                  </a:lnTo>
                  <a:lnTo>
                    <a:pt x="2469" y="5589"/>
                  </a:lnTo>
                  <a:lnTo>
                    <a:pt x="2469" y="354"/>
                  </a:lnTo>
                  <a:cubicBezTo>
                    <a:pt x="2460" y="153"/>
                    <a:pt x="2307" y="0"/>
                    <a:pt x="2115"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09" name="Google Shape;10209;p97"/>
            <p:cNvSpPr/>
            <p:nvPr/>
          </p:nvSpPr>
          <p:spPr>
            <a:xfrm>
              <a:off x="5766661" y="4485327"/>
              <a:ext cx="30961" cy="146793"/>
            </a:xfrm>
            <a:custGeom>
              <a:rect b="b" l="l" r="r" t="t"/>
              <a:pathLst>
                <a:path extrusionOk="0" h="5590" w="1179">
                  <a:moveTo>
                    <a:pt x="355" y="0"/>
                  </a:moveTo>
                  <a:cubicBezTo>
                    <a:pt x="154" y="0"/>
                    <a:pt x="1" y="153"/>
                    <a:pt x="1" y="354"/>
                  </a:cubicBezTo>
                  <a:lnTo>
                    <a:pt x="1" y="5589"/>
                  </a:lnTo>
                  <a:lnTo>
                    <a:pt x="814" y="5589"/>
                  </a:lnTo>
                  <a:lnTo>
                    <a:pt x="814" y="354"/>
                  </a:lnTo>
                  <a:cubicBezTo>
                    <a:pt x="814" y="153"/>
                    <a:pt x="977" y="0"/>
                    <a:pt x="117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0" name="Google Shape;10210;p97"/>
            <p:cNvSpPr/>
            <p:nvPr/>
          </p:nvSpPr>
          <p:spPr>
            <a:xfrm>
              <a:off x="5864190" y="4449115"/>
              <a:ext cx="64862" cy="183006"/>
            </a:xfrm>
            <a:custGeom>
              <a:rect b="b" l="l" r="r" t="t"/>
              <a:pathLst>
                <a:path extrusionOk="0" h="6969" w="2470">
                  <a:moveTo>
                    <a:pt x="354" y="1"/>
                  </a:moveTo>
                  <a:cubicBezTo>
                    <a:pt x="163" y="1"/>
                    <a:pt x="10" y="154"/>
                    <a:pt x="0" y="345"/>
                  </a:cubicBezTo>
                  <a:lnTo>
                    <a:pt x="0" y="6968"/>
                  </a:lnTo>
                  <a:lnTo>
                    <a:pt x="2469" y="6968"/>
                  </a:lnTo>
                  <a:lnTo>
                    <a:pt x="2469" y="345"/>
                  </a:lnTo>
                  <a:cubicBezTo>
                    <a:pt x="2469" y="154"/>
                    <a:pt x="2307" y="1"/>
                    <a:pt x="2115"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1" name="Google Shape;10211;p97"/>
            <p:cNvSpPr/>
            <p:nvPr/>
          </p:nvSpPr>
          <p:spPr>
            <a:xfrm>
              <a:off x="5864190" y="4449115"/>
              <a:ext cx="30934" cy="183006"/>
            </a:xfrm>
            <a:custGeom>
              <a:rect b="b" l="l" r="r" t="t"/>
              <a:pathLst>
                <a:path extrusionOk="0" h="6969" w="1178">
                  <a:moveTo>
                    <a:pt x="354" y="1"/>
                  </a:moveTo>
                  <a:cubicBezTo>
                    <a:pt x="163" y="1"/>
                    <a:pt x="10" y="154"/>
                    <a:pt x="0" y="345"/>
                  </a:cubicBezTo>
                  <a:lnTo>
                    <a:pt x="0" y="6968"/>
                  </a:lnTo>
                  <a:lnTo>
                    <a:pt x="823" y="6968"/>
                  </a:lnTo>
                  <a:lnTo>
                    <a:pt x="823" y="345"/>
                  </a:lnTo>
                  <a:cubicBezTo>
                    <a:pt x="833" y="154"/>
                    <a:pt x="986" y="1"/>
                    <a:pt x="1177"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2" name="Google Shape;10212;p97"/>
            <p:cNvSpPr/>
            <p:nvPr/>
          </p:nvSpPr>
          <p:spPr>
            <a:xfrm>
              <a:off x="5962193" y="4412692"/>
              <a:ext cx="64626" cy="219429"/>
            </a:xfrm>
            <a:custGeom>
              <a:rect b="b" l="l" r="r" t="t"/>
              <a:pathLst>
                <a:path extrusionOk="0" h="8356" w="2461">
                  <a:moveTo>
                    <a:pt x="345" y="0"/>
                  </a:moveTo>
                  <a:cubicBezTo>
                    <a:pt x="154" y="10"/>
                    <a:pt x="1" y="163"/>
                    <a:pt x="1" y="354"/>
                  </a:cubicBezTo>
                  <a:lnTo>
                    <a:pt x="1" y="8355"/>
                  </a:lnTo>
                  <a:lnTo>
                    <a:pt x="2460" y="8355"/>
                  </a:lnTo>
                  <a:lnTo>
                    <a:pt x="2460" y="354"/>
                  </a:lnTo>
                  <a:cubicBezTo>
                    <a:pt x="2460" y="163"/>
                    <a:pt x="2297" y="10"/>
                    <a:pt x="2106" y="0"/>
                  </a:cubicBezTo>
                  <a:close/>
                </a:path>
              </a:pathLst>
            </a:custGeom>
            <a:solidFill>
              <a:srgbClr val="C0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3" name="Google Shape;10213;p97"/>
            <p:cNvSpPr/>
            <p:nvPr/>
          </p:nvSpPr>
          <p:spPr>
            <a:xfrm>
              <a:off x="5962193" y="4412692"/>
              <a:ext cx="30698" cy="219429"/>
            </a:xfrm>
            <a:custGeom>
              <a:rect b="b" l="l" r="r" t="t"/>
              <a:pathLst>
                <a:path extrusionOk="0" h="8356" w="1169">
                  <a:moveTo>
                    <a:pt x="345" y="0"/>
                  </a:moveTo>
                  <a:cubicBezTo>
                    <a:pt x="154" y="10"/>
                    <a:pt x="1" y="163"/>
                    <a:pt x="1" y="354"/>
                  </a:cubicBezTo>
                  <a:lnTo>
                    <a:pt x="1" y="8355"/>
                  </a:lnTo>
                  <a:lnTo>
                    <a:pt x="824" y="8355"/>
                  </a:lnTo>
                  <a:lnTo>
                    <a:pt x="824" y="354"/>
                  </a:lnTo>
                  <a:cubicBezTo>
                    <a:pt x="824" y="163"/>
                    <a:pt x="977" y="10"/>
                    <a:pt x="1168" y="0"/>
                  </a:cubicBezTo>
                  <a:close/>
                </a:path>
              </a:pathLst>
            </a:custGeom>
            <a:solidFill>
              <a:srgbClr val="A9B7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4" name="Google Shape;10214;p97"/>
            <p:cNvSpPr/>
            <p:nvPr/>
          </p:nvSpPr>
          <p:spPr>
            <a:xfrm>
              <a:off x="6059959" y="4376506"/>
              <a:ext cx="64626" cy="255615"/>
            </a:xfrm>
            <a:custGeom>
              <a:rect b="b" l="l" r="r" t="t"/>
              <a:pathLst>
                <a:path extrusionOk="0" h="9734" w="2461">
                  <a:moveTo>
                    <a:pt x="355" y="0"/>
                  </a:moveTo>
                  <a:cubicBezTo>
                    <a:pt x="154" y="0"/>
                    <a:pt x="0" y="163"/>
                    <a:pt x="0" y="354"/>
                  </a:cubicBezTo>
                  <a:lnTo>
                    <a:pt x="0" y="9733"/>
                  </a:lnTo>
                  <a:lnTo>
                    <a:pt x="2460" y="9733"/>
                  </a:lnTo>
                  <a:lnTo>
                    <a:pt x="2460" y="354"/>
                  </a:lnTo>
                  <a:cubicBezTo>
                    <a:pt x="2460" y="163"/>
                    <a:pt x="2307" y="10"/>
                    <a:pt x="211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5" name="Google Shape;10215;p97"/>
            <p:cNvSpPr/>
            <p:nvPr/>
          </p:nvSpPr>
          <p:spPr>
            <a:xfrm>
              <a:off x="6059959" y="4376506"/>
              <a:ext cx="30934" cy="255615"/>
            </a:xfrm>
            <a:custGeom>
              <a:rect b="b" l="l" r="r" t="t"/>
              <a:pathLst>
                <a:path extrusionOk="0" h="9734" w="1178">
                  <a:moveTo>
                    <a:pt x="355" y="0"/>
                  </a:moveTo>
                  <a:cubicBezTo>
                    <a:pt x="154" y="0"/>
                    <a:pt x="0" y="163"/>
                    <a:pt x="0" y="354"/>
                  </a:cubicBezTo>
                  <a:lnTo>
                    <a:pt x="0" y="9733"/>
                  </a:lnTo>
                  <a:lnTo>
                    <a:pt x="824" y="9733"/>
                  </a:lnTo>
                  <a:lnTo>
                    <a:pt x="824" y="354"/>
                  </a:lnTo>
                  <a:cubicBezTo>
                    <a:pt x="824" y="163"/>
                    <a:pt x="977" y="0"/>
                    <a:pt x="1178" y="0"/>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6" name="Google Shape;10216;p97"/>
            <p:cNvSpPr/>
            <p:nvPr/>
          </p:nvSpPr>
          <p:spPr>
            <a:xfrm>
              <a:off x="5781997" y="4275195"/>
              <a:ext cx="332767" cy="134241"/>
            </a:xfrm>
            <a:custGeom>
              <a:rect b="b" l="l" r="r" t="t"/>
              <a:pathLst>
                <a:path extrusionOk="0" h="5112" w="12672">
                  <a:moveTo>
                    <a:pt x="10172" y="1"/>
                  </a:moveTo>
                  <a:cubicBezTo>
                    <a:pt x="9997" y="1"/>
                    <a:pt x="9889" y="206"/>
                    <a:pt x="9992" y="355"/>
                  </a:cubicBezTo>
                  <a:lnTo>
                    <a:pt x="10356" y="872"/>
                  </a:lnTo>
                  <a:cubicBezTo>
                    <a:pt x="9150" y="1590"/>
                    <a:pt x="5274" y="3628"/>
                    <a:pt x="1" y="3628"/>
                  </a:cubicBezTo>
                  <a:lnTo>
                    <a:pt x="1" y="5112"/>
                  </a:lnTo>
                  <a:cubicBezTo>
                    <a:pt x="2872" y="5102"/>
                    <a:pt x="5714" y="4547"/>
                    <a:pt x="8375" y="3485"/>
                  </a:cubicBezTo>
                  <a:cubicBezTo>
                    <a:pt x="9360" y="3093"/>
                    <a:pt x="10298" y="2624"/>
                    <a:pt x="11208" y="2088"/>
                  </a:cubicBezTo>
                  <a:lnTo>
                    <a:pt x="11523" y="2547"/>
                  </a:lnTo>
                  <a:cubicBezTo>
                    <a:pt x="11568" y="2612"/>
                    <a:pt x="11636" y="2643"/>
                    <a:pt x="11703" y="2643"/>
                  </a:cubicBezTo>
                  <a:cubicBezTo>
                    <a:pt x="11793" y="2643"/>
                    <a:pt x="11883" y="2588"/>
                    <a:pt x="11916" y="2490"/>
                  </a:cubicBezTo>
                  <a:lnTo>
                    <a:pt x="12624" y="375"/>
                  </a:lnTo>
                  <a:cubicBezTo>
                    <a:pt x="12672" y="231"/>
                    <a:pt x="12567" y="78"/>
                    <a:pt x="12413" y="78"/>
                  </a:cubicBezTo>
                  <a:lnTo>
                    <a:pt x="10184" y="1"/>
                  </a:lnTo>
                  <a:cubicBezTo>
                    <a:pt x="10179" y="1"/>
                    <a:pt x="10176" y="1"/>
                    <a:pt x="10172"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17" name="Google Shape;10217;p97"/>
          <p:cNvGrpSpPr/>
          <p:nvPr/>
        </p:nvGrpSpPr>
        <p:grpSpPr>
          <a:xfrm>
            <a:off x="4880448" y="1366388"/>
            <a:ext cx="385786" cy="342588"/>
            <a:chOff x="4885060" y="1518788"/>
            <a:chExt cx="385786" cy="342588"/>
          </a:xfrm>
        </p:grpSpPr>
        <p:sp>
          <p:nvSpPr>
            <p:cNvPr id="10218" name="Google Shape;10218;p97"/>
            <p:cNvSpPr/>
            <p:nvPr/>
          </p:nvSpPr>
          <p:spPr>
            <a:xfrm>
              <a:off x="4953415" y="1537380"/>
              <a:ext cx="74920" cy="62367"/>
            </a:xfrm>
            <a:custGeom>
              <a:rect b="b" l="l" r="r" t="t"/>
              <a:pathLst>
                <a:path extrusionOk="0" h="2375" w="2853">
                  <a:moveTo>
                    <a:pt x="1426" y="1"/>
                  </a:moveTo>
                  <a:cubicBezTo>
                    <a:pt x="642" y="1"/>
                    <a:pt x="0" y="537"/>
                    <a:pt x="0" y="1188"/>
                  </a:cubicBezTo>
                  <a:cubicBezTo>
                    <a:pt x="0" y="1848"/>
                    <a:pt x="642" y="2374"/>
                    <a:pt x="1426" y="2374"/>
                  </a:cubicBezTo>
                  <a:cubicBezTo>
                    <a:pt x="2211" y="2374"/>
                    <a:pt x="2852" y="1848"/>
                    <a:pt x="2852" y="1188"/>
                  </a:cubicBezTo>
                  <a:cubicBezTo>
                    <a:pt x="2852" y="537"/>
                    <a:pt x="2211"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19" name="Google Shape;10219;p97"/>
            <p:cNvSpPr/>
            <p:nvPr/>
          </p:nvSpPr>
          <p:spPr>
            <a:xfrm>
              <a:off x="4953415" y="1537380"/>
              <a:ext cx="50025" cy="62367"/>
            </a:xfrm>
            <a:custGeom>
              <a:rect b="b" l="l" r="r" t="t"/>
              <a:pathLst>
                <a:path extrusionOk="0" h="2375" w="1905">
                  <a:moveTo>
                    <a:pt x="1426" y="1"/>
                  </a:moveTo>
                  <a:cubicBezTo>
                    <a:pt x="632" y="1"/>
                    <a:pt x="0" y="537"/>
                    <a:pt x="0" y="1188"/>
                  </a:cubicBezTo>
                  <a:cubicBezTo>
                    <a:pt x="0" y="1848"/>
                    <a:pt x="632" y="2374"/>
                    <a:pt x="1426" y="2374"/>
                  </a:cubicBezTo>
                  <a:cubicBezTo>
                    <a:pt x="1580" y="2374"/>
                    <a:pt x="1742" y="2355"/>
                    <a:pt x="1905" y="2307"/>
                  </a:cubicBezTo>
                  <a:cubicBezTo>
                    <a:pt x="1350" y="2145"/>
                    <a:pt x="948" y="1704"/>
                    <a:pt x="948" y="1188"/>
                  </a:cubicBezTo>
                  <a:cubicBezTo>
                    <a:pt x="948" y="671"/>
                    <a:pt x="1350" y="231"/>
                    <a:pt x="1905" y="78"/>
                  </a:cubicBezTo>
                  <a:cubicBezTo>
                    <a:pt x="1742" y="30"/>
                    <a:pt x="1580" y="1"/>
                    <a:pt x="142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0" name="Google Shape;10220;p97"/>
            <p:cNvSpPr/>
            <p:nvPr/>
          </p:nvSpPr>
          <p:spPr>
            <a:xfrm>
              <a:off x="4909928" y="1568550"/>
              <a:ext cx="161893" cy="161867"/>
            </a:xfrm>
            <a:custGeom>
              <a:rect b="b" l="l" r="r" t="t"/>
              <a:pathLst>
                <a:path extrusionOk="0" h="6164" w="6165">
                  <a:moveTo>
                    <a:pt x="3082" y="1"/>
                  </a:moveTo>
                  <a:cubicBezTo>
                    <a:pt x="1379" y="1"/>
                    <a:pt x="1" y="1379"/>
                    <a:pt x="1" y="3082"/>
                  </a:cubicBezTo>
                  <a:cubicBezTo>
                    <a:pt x="1" y="4786"/>
                    <a:pt x="1379" y="6164"/>
                    <a:pt x="3082" y="6164"/>
                  </a:cubicBezTo>
                  <a:cubicBezTo>
                    <a:pt x="4786" y="6164"/>
                    <a:pt x="6164" y="4786"/>
                    <a:pt x="6164" y="3082"/>
                  </a:cubicBezTo>
                  <a:cubicBezTo>
                    <a:pt x="6164" y="1379"/>
                    <a:pt x="4786" y="1"/>
                    <a:pt x="308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1" name="Google Shape;10221;p97"/>
            <p:cNvSpPr/>
            <p:nvPr/>
          </p:nvSpPr>
          <p:spPr>
            <a:xfrm>
              <a:off x="4942596" y="1568577"/>
              <a:ext cx="129462" cy="161840"/>
            </a:xfrm>
            <a:custGeom>
              <a:rect b="b" l="l" r="r" t="t"/>
              <a:pathLst>
                <a:path extrusionOk="0" h="6163" w="4930">
                  <a:moveTo>
                    <a:pt x="1849" y="0"/>
                  </a:moveTo>
                  <a:cubicBezTo>
                    <a:pt x="1690" y="0"/>
                    <a:pt x="1530" y="13"/>
                    <a:pt x="1369" y="38"/>
                  </a:cubicBezTo>
                  <a:cubicBezTo>
                    <a:pt x="154" y="268"/>
                    <a:pt x="1" y="2038"/>
                    <a:pt x="1235" y="2411"/>
                  </a:cubicBezTo>
                  <a:lnTo>
                    <a:pt x="1264" y="2421"/>
                  </a:lnTo>
                  <a:lnTo>
                    <a:pt x="1570" y="6153"/>
                  </a:lnTo>
                  <a:cubicBezTo>
                    <a:pt x="1657" y="6163"/>
                    <a:pt x="1752" y="6163"/>
                    <a:pt x="1838" y="6163"/>
                  </a:cubicBezTo>
                  <a:cubicBezTo>
                    <a:pt x="3542" y="6163"/>
                    <a:pt x="4920" y="4785"/>
                    <a:pt x="4920" y="3081"/>
                  </a:cubicBezTo>
                  <a:cubicBezTo>
                    <a:pt x="4930" y="2450"/>
                    <a:pt x="4729" y="1818"/>
                    <a:pt x="4355" y="1311"/>
                  </a:cubicBezTo>
                  <a:cubicBezTo>
                    <a:pt x="3778" y="478"/>
                    <a:pt x="2839" y="0"/>
                    <a:pt x="184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2" name="Google Shape;10222;p97"/>
            <p:cNvSpPr/>
            <p:nvPr/>
          </p:nvSpPr>
          <p:spPr>
            <a:xfrm>
              <a:off x="4885060" y="1736693"/>
              <a:ext cx="211629" cy="124682"/>
            </a:xfrm>
            <a:custGeom>
              <a:rect b="b" l="l" r="r" t="t"/>
              <a:pathLst>
                <a:path extrusionOk="0" h="4748" w="8059">
                  <a:moveTo>
                    <a:pt x="2843" y="0"/>
                  </a:moveTo>
                  <a:lnTo>
                    <a:pt x="2843" y="1043"/>
                  </a:lnTo>
                  <a:cubicBezTo>
                    <a:pt x="2843" y="1235"/>
                    <a:pt x="2737" y="1397"/>
                    <a:pt x="2565" y="1474"/>
                  </a:cubicBezTo>
                  <a:lnTo>
                    <a:pt x="565" y="2354"/>
                  </a:lnTo>
                  <a:cubicBezTo>
                    <a:pt x="220" y="2508"/>
                    <a:pt x="0" y="2852"/>
                    <a:pt x="0" y="3225"/>
                  </a:cubicBezTo>
                  <a:lnTo>
                    <a:pt x="0" y="4508"/>
                  </a:lnTo>
                  <a:cubicBezTo>
                    <a:pt x="0" y="4632"/>
                    <a:pt x="106" y="4737"/>
                    <a:pt x="240" y="4747"/>
                  </a:cubicBezTo>
                  <a:lnTo>
                    <a:pt x="7819" y="4747"/>
                  </a:lnTo>
                  <a:cubicBezTo>
                    <a:pt x="7953" y="4747"/>
                    <a:pt x="8058" y="4632"/>
                    <a:pt x="8058" y="4508"/>
                  </a:cubicBezTo>
                  <a:lnTo>
                    <a:pt x="8058" y="3225"/>
                  </a:lnTo>
                  <a:cubicBezTo>
                    <a:pt x="8058" y="2852"/>
                    <a:pt x="7838" y="2508"/>
                    <a:pt x="7494" y="2354"/>
                  </a:cubicBezTo>
                  <a:lnTo>
                    <a:pt x="5503" y="1474"/>
                  </a:lnTo>
                  <a:cubicBezTo>
                    <a:pt x="5331" y="1397"/>
                    <a:pt x="5216" y="1225"/>
                    <a:pt x="5216" y="1043"/>
                  </a:cubicBezTo>
                  <a:lnTo>
                    <a:pt x="521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3" name="Google Shape;10223;p97"/>
            <p:cNvSpPr/>
            <p:nvPr/>
          </p:nvSpPr>
          <p:spPr>
            <a:xfrm>
              <a:off x="4885060" y="1781414"/>
              <a:ext cx="211892" cy="79962"/>
            </a:xfrm>
            <a:custGeom>
              <a:rect b="b" l="l" r="r" t="t"/>
              <a:pathLst>
                <a:path extrusionOk="0" h="3045" w="8069">
                  <a:moveTo>
                    <a:pt x="2039" y="1"/>
                  </a:moveTo>
                  <a:lnTo>
                    <a:pt x="565" y="651"/>
                  </a:lnTo>
                  <a:cubicBezTo>
                    <a:pt x="220" y="805"/>
                    <a:pt x="0" y="1149"/>
                    <a:pt x="0" y="1522"/>
                  </a:cubicBezTo>
                  <a:lnTo>
                    <a:pt x="0" y="2805"/>
                  </a:lnTo>
                  <a:cubicBezTo>
                    <a:pt x="0" y="2929"/>
                    <a:pt x="106" y="3044"/>
                    <a:pt x="240" y="3044"/>
                  </a:cubicBezTo>
                  <a:lnTo>
                    <a:pt x="7829" y="3044"/>
                  </a:lnTo>
                  <a:cubicBezTo>
                    <a:pt x="7953" y="3044"/>
                    <a:pt x="8068" y="2929"/>
                    <a:pt x="8068" y="2805"/>
                  </a:cubicBezTo>
                  <a:lnTo>
                    <a:pt x="8068" y="1522"/>
                  </a:lnTo>
                  <a:cubicBezTo>
                    <a:pt x="8058" y="1149"/>
                    <a:pt x="7838" y="805"/>
                    <a:pt x="7494" y="651"/>
                  </a:cubicBezTo>
                  <a:lnTo>
                    <a:pt x="6020" y="1"/>
                  </a:lnTo>
                  <a:cubicBezTo>
                    <a:pt x="5671" y="919"/>
                    <a:pt x="4850" y="1379"/>
                    <a:pt x="4029" y="1379"/>
                  </a:cubicBezTo>
                  <a:cubicBezTo>
                    <a:pt x="3209" y="1379"/>
                    <a:pt x="2388" y="919"/>
                    <a:pt x="20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4" name="Google Shape;10224;p97"/>
            <p:cNvSpPr/>
            <p:nvPr/>
          </p:nvSpPr>
          <p:spPr>
            <a:xfrm>
              <a:off x="4959691" y="1736693"/>
              <a:ext cx="62368" cy="24894"/>
            </a:xfrm>
            <a:custGeom>
              <a:rect b="b" l="l" r="r" t="t"/>
              <a:pathLst>
                <a:path extrusionOk="0" h="948" w="2375">
                  <a:moveTo>
                    <a:pt x="1" y="0"/>
                  </a:moveTo>
                  <a:lnTo>
                    <a:pt x="1" y="689"/>
                  </a:lnTo>
                  <a:cubicBezTo>
                    <a:pt x="379" y="862"/>
                    <a:pt x="783" y="948"/>
                    <a:pt x="1187" y="948"/>
                  </a:cubicBezTo>
                  <a:cubicBezTo>
                    <a:pt x="1592" y="948"/>
                    <a:pt x="1996" y="862"/>
                    <a:pt x="2374" y="689"/>
                  </a:cubicBezTo>
                  <a:lnTo>
                    <a:pt x="237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5" name="Google Shape;10225;p97"/>
            <p:cNvSpPr/>
            <p:nvPr/>
          </p:nvSpPr>
          <p:spPr>
            <a:xfrm>
              <a:off x="4928520" y="1631994"/>
              <a:ext cx="124682" cy="117146"/>
            </a:xfrm>
            <a:custGeom>
              <a:rect b="b" l="l" r="r" t="t"/>
              <a:pathLst>
                <a:path extrusionOk="0" h="4461" w="4748">
                  <a:moveTo>
                    <a:pt x="1730" y="1"/>
                  </a:moveTo>
                  <a:cubicBezTo>
                    <a:pt x="1553" y="1"/>
                    <a:pt x="1387" y="94"/>
                    <a:pt x="1303" y="255"/>
                  </a:cubicBezTo>
                  <a:cubicBezTo>
                    <a:pt x="1054" y="762"/>
                    <a:pt x="671" y="1183"/>
                    <a:pt x="202" y="1489"/>
                  </a:cubicBezTo>
                  <a:cubicBezTo>
                    <a:pt x="78" y="1575"/>
                    <a:pt x="1" y="1719"/>
                    <a:pt x="1" y="1872"/>
                  </a:cubicBezTo>
                  <a:lnTo>
                    <a:pt x="1" y="2006"/>
                  </a:lnTo>
                  <a:cubicBezTo>
                    <a:pt x="1" y="3269"/>
                    <a:pt x="958" y="4370"/>
                    <a:pt x="2212" y="4456"/>
                  </a:cubicBezTo>
                  <a:cubicBezTo>
                    <a:pt x="2263" y="4459"/>
                    <a:pt x="2314" y="4461"/>
                    <a:pt x="2364" y="4461"/>
                  </a:cubicBezTo>
                  <a:cubicBezTo>
                    <a:pt x="3665" y="4461"/>
                    <a:pt x="4739" y="3410"/>
                    <a:pt x="4748" y="2092"/>
                  </a:cubicBezTo>
                  <a:lnTo>
                    <a:pt x="4748" y="1671"/>
                  </a:lnTo>
                  <a:cubicBezTo>
                    <a:pt x="4748" y="1470"/>
                    <a:pt x="4652" y="1279"/>
                    <a:pt x="4509" y="1145"/>
                  </a:cubicBezTo>
                  <a:cubicBezTo>
                    <a:pt x="4126" y="810"/>
                    <a:pt x="3274" y="226"/>
                    <a:pt x="1800" y="6"/>
                  </a:cubicBezTo>
                  <a:cubicBezTo>
                    <a:pt x="1777" y="3"/>
                    <a:pt x="1753" y="1"/>
                    <a:pt x="173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6" name="Google Shape;10226;p97"/>
            <p:cNvSpPr/>
            <p:nvPr/>
          </p:nvSpPr>
          <p:spPr>
            <a:xfrm>
              <a:off x="4928520" y="1632178"/>
              <a:ext cx="121925" cy="116594"/>
            </a:xfrm>
            <a:custGeom>
              <a:rect b="b" l="l" r="r" t="t"/>
              <a:pathLst>
                <a:path extrusionOk="0" h="4440" w="4643">
                  <a:moveTo>
                    <a:pt x="1717" y="1"/>
                  </a:moveTo>
                  <a:cubicBezTo>
                    <a:pt x="1546" y="1"/>
                    <a:pt x="1385" y="101"/>
                    <a:pt x="1303" y="257"/>
                  </a:cubicBezTo>
                  <a:cubicBezTo>
                    <a:pt x="1264" y="343"/>
                    <a:pt x="1216" y="430"/>
                    <a:pt x="1169" y="506"/>
                  </a:cubicBezTo>
                  <a:cubicBezTo>
                    <a:pt x="920" y="899"/>
                    <a:pt x="594" y="1234"/>
                    <a:pt x="212" y="1492"/>
                  </a:cubicBezTo>
                  <a:cubicBezTo>
                    <a:pt x="78" y="1578"/>
                    <a:pt x="1" y="1722"/>
                    <a:pt x="11" y="1875"/>
                  </a:cubicBezTo>
                  <a:lnTo>
                    <a:pt x="11" y="2009"/>
                  </a:lnTo>
                  <a:cubicBezTo>
                    <a:pt x="11" y="3224"/>
                    <a:pt x="891" y="4296"/>
                    <a:pt x="2087" y="4440"/>
                  </a:cubicBezTo>
                  <a:cubicBezTo>
                    <a:pt x="1666" y="3999"/>
                    <a:pt x="1427" y="3416"/>
                    <a:pt x="1427" y="2803"/>
                  </a:cubicBezTo>
                  <a:lnTo>
                    <a:pt x="1427" y="1310"/>
                  </a:lnTo>
                  <a:cubicBezTo>
                    <a:pt x="1427" y="1061"/>
                    <a:pt x="1609" y="860"/>
                    <a:pt x="1858" y="832"/>
                  </a:cubicBezTo>
                  <a:cubicBezTo>
                    <a:pt x="2022" y="817"/>
                    <a:pt x="2187" y="809"/>
                    <a:pt x="2352" y="809"/>
                  </a:cubicBezTo>
                  <a:cubicBezTo>
                    <a:pt x="3138" y="809"/>
                    <a:pt x="3923" y="978"/>
                    <a:pt x="4643" y="1310"/>
                  </a:cubicBezTo>
                  <a:cubicBezTo>
                    <a:pt x="4604" y="1243"/>
                    <a:pt x="4556" y="1186"/>
                    <a:pt x="4509" y="1138"/>
                  </a:cubicBezTo>
                  <a:cubicBezTo>
                    <a:pt x="4126" y="812"/>
                    <a:pt x="3274" y="229"/>
                    <a:pt x="1800" y="9"/>
                  </a:cubicBezTo>
                  <a:cubicBezTo>
                    <a:pt x="1772" y="3"/>
                    <a:pt x="1745" y="1"/>
                    <a:pt x="171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7" name="Google Shape;10227;p97"/>
            <p:cNvSpPr/>
            <p:nvPr/>
          </p:nvSpPr>
          <p:spPr>
            <a:xfrm>
              <a:off x="4885060" y="1802028"/>
              <a:ext cx="43487" cy="59348"/>
            </a:xfrm>
            <a:custGeom>
              <a:rect b="b" l="l" r="r" t="t"/>
              <a:pathLst>
                <a:path extrusionOk="0" h="2260" w="1656">
                  <a:moveTo>
                    <a:pt x="354" y="0"/>
                  </a:moveTo>
                  <a:cubicBezTo>
                    <a:pt x="125" y="182"/>
                    <a:pt x="0" y="450"/>
                    <a:pt x="0" y="737"/>
                  </a:cubicBezTo>
                  <a:lnTo>
                    <a:pt x="0" y="2020"/>
                  </a:lnTo>
                  <a:cubicBezTo>
                    <a:pt x="0" y="2144"/>
                    <a:pt x="106" y="2259"/>
                    <a:pt x="240" y="2259"/>
                  </a:cubicBezTo>
                  <a:lnTo>
                    <a:pt x="1656" y="2259"/>
                  </a:lnTo>
                  <a:lnTo>
                    <a:pt x="1656" y="1599"/>
                  </a:lnTo>
                  <a:cubicBezTo>
                    <a:pt x="1656" y="1417"/>
                    <a:pt x="1579" y="1235"/>
                    <a:pt x="1445" y="1101"/>
                  </a:cubicBezTo>
                  <a:lnTo>
                    <a:pt x="35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8" name="Google Shape;10228;p97"/>
            <p:cNvSpPr/>
            <p:nvPr/>
          </p:nvSpPr>
          <p:spPr>
            <a:xfrm>
              <a:off x="5053177" y="1802028"/>
              <a:ext cx="43775" cy="59348"/>
            </a:xfrm>
            <a:custGeom>
              <a:rect b="b" l="l" r="r" t="t"/>
              <a:pathLst>
                <a:path extrusionOk="0" h="2260" w="1667">
                  <a:moveTo>
                    <a:pt x="1312" y="0"/>
                  </a:moveTo>
                  <a:lnTo>
                    <a:pt x="211" y="1101"/>
                  </a:lnTo>
                  <a:cubicBezTo>
                    <a:pt x="77" y="1235"/>
                    <a:pt x="1" y="1417"/>
                    <a:pt x="1" y="1599"/>
                  </a:cubicBezTo>
                  <a:lnTo>
                    <a:pt x="1" y="2259"/>
                  </a:lnTo>
                  <a:lnTo>
                    <a:pt x="1427" y="2259"/>
                  </a:lnTo>
                  <a:cubicBezTo>
                    <a:pt x="1561" y="2259"/>
                    <a:pt x="1666" y="2144"/>
                    <a:pt x="1666" y="2020"/>
                  </a:cubicBezTo>
                  <a:lnTo>
                    <a:pt x="1666" y="737"/>
                  </a:lnTo>
                  <a:cubicBezTo>
                    <a:pt x="1666" y="450"/>
                    <a:pt x="1532" y="182"/>
                    <a:pt x="1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29" name="Google Shape;10229;p97"/>
            <p:cNvSpPr/>
            <p:nvPr/>
          </p:nvSpPr>
          <p:spPr>
            <a:xfrm>
              <a:off x="5096663" y="1537642"/>
              <a:ext cx="174183" cy="181982"/>
            </a:xfrm>
            <a:custGeom>
              <a:rect b="b" l="l" r="r" t="t"/>
              <a:pathLst>
                <a:path extrusionOk="0" h="6930" w="6633">
                  <a:moveTo>
                    <a:pt x="709" y="1"/>
                  </a:moveTo>
                  <a:cubicBezTo>
                    <a:pt x="316" y="1"/>
                    <a:pt x="0" y="316"/>
                    <a:pt x="0" y="709"/>
                  </a:cubicBezTo>
                  <a:lnTo>
                    <a:pt x="0" y="4499"/>
                  </a:lnTo>
                  <a:cubicBezTo>
                    <a:pt x="0" y="4891"/>
                    <a:pt x="316" y="5207"/>
                    <a:pt x="709" y="5207"/>
                  </a:cubicBezTo>
                  <a:lnTo>
                    <a:pt x="1426" y="5207"/>
                  </a:lnTo>
                  <a:lnTo>
                    <a:pt x="1025" y="6786"/>
                  </a:lnTo>
                  <a:cubicBezTo>
                    <a:pt x="1017" y="6866"/>
                    <a:pt x="1082" y="6930"/>
                    <a:pt x="1152" y="6930"/>
                  </a:cubicBezTo>
                  <a:cubicBezTo>
                    <a:pt x="1174" y="6930"/>
                    <a:pt x="1196" y="6924"/>
                    <a:pt x="1216" y="6910"/>
                  </a:cubicBezTo>
                  <a:lnTo>
                    <a:pt x="3561" y="5207"/>
                  </a:lnTo>
                  <a:lnTo>
                    <a:pt x="5925" y="5207"/>
                  </a:lnTo>
                  <a:cubicBezTo>
                    <a:pt x="6317" y="5207"/>
                    <a:pt x="6633" y="4891"/>
                    <a:pt x="6633" y="4499"/>
                  </a:cubicBezTo>
                  <a:lnTo>
                    <a:pt x="6633" y="709"/>
                  </a:lnTo>
                  <a:cubicBezTo>
                    <a:pt x="6633" y="316"/>
                    <a:pt x="6317" y="1"/>
                    <a:pt x="592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0" name="Google Shape;10230;p97"/>
            <p:cNvSpPr/>
            <p:nvPr/>
          </p:nvSpPr>
          <p:spPr>
            <a:xfrm>
              <a:off x="5121531" y="1537380"/>
              <a:ext cx="136499" cy="93407"/>
            </a:xfrm>
            <a:custGeom>
              <a:rect b="b" l="l" r="r" t="t"/>
              <a:pathLst>
                <a:path extrusionOk="0" h="3557" w="5198">
                  <a:moveTo>
                    <a:pt x="326" y="1"/>
                  </a:moveTo>
                  <a:cubicBezTo>
                    <a:pt x="116" y="365"/>
                    <a:pt x="1" y="776"/>
                    <a:pt x="1" y="1188"/>
                  </a:cubicBezTo>
                  <a:cubicBezTo>
                    <a:pt x="9" y="2532"/>
                    <a:pt x="1105" y="3557"/>
                    <a:pt x="2370" y="3557"/>
                  </a:cubicBezTo>
                  <a:cubicBezTo>
                    <a:pt x="2572" y="3557"/>
                    <a:pt x="2779" y="3530"/>
                    <a:pt x="2987" y="3475"/>
                  </a:cubicBezTo>
                  <a:cubicBezTo>
                    <a:pt x="4489" y="3073"/>
                    <a:pt x="5198" y="1350"/>
                    <a:pt x="443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1" name="Google Shape;10231;p97"/>
            <p:cNvSpPr/>
            <p:nvPr/>
          </p:nvSpPr>
          <p:spPr>
            <a:xfrm>
              <a:off x="5177596" y="1630681"/>
              <a:ext cx="12579" cy="25105"/>
            </a:xfrm>
            <a:custGeom>
              <a:rect b="b" l="l" r="r" t="t"/>
              <a:pathLst>
                <a:path extrusionOk="0" h="956" w="479">
                  <a:moveTo>
                    <a:pt x="239" y="1"/>
                  </a:moveTo>
                  <a:cubicBezTo>
                    <a:pt x="120" y="1"/>
                    <a:pt x="0" y="80"/>
                    <a:pt x="0" y="238"/>
                  </a:cubicBezTo>
                  <a:lnTo>
                    <a:pt x="0" y="716"/>
                  </a:lnTo>
                  <a:cubicBezTo>
                    <a:pt x="0" y="850"/>
                    <a:pt x="105" y="956"/>
                    <a:pt x="239" y="956"/>
                  </a:cubicBezTo>
                  <a:cubicBezTo>
                    <a:pt x="373" y="956"/>
                    <a:pt x="479" y="850"/>
                    <a:pt x="479" y="716"/>
                  </a:cubicBezTo>
                  <a:lnTo>
                    <a:pt x="479" y="238"/>
                  </a:lnTo>
                  <a:cubicBezTo>
                    <a:pt x="479" y="80"/>
                    <a:pt x="359" y="1"/>
                    <a:pt x="23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2" name="Google Shape;10232;p97"/>
            <p:cNvSpPr/>
            <p:nvPr/>
          </p:nvSpPr>
          <p:spPr>
            <a:xfrm>
              <a:off x="5134110" y="1518788"/>
              <a:ext cx="99552" cy="99552"/>
            </a:xfrm>
            <a:custGeom>
              <a:rect b="b" l="l" r="r" t="t"/>
              <a:pathLst>
                <a:path extrusionOk="0" h="3791" w="3791">
                  <a:moveTo>
                    <a:pt x="1895" y="1"/>
                  </a:moveTo>
                  <a:cubicBezTo>
                    <a:pt x="843" y="1"/>
                    <a:pt x="0" y="853"/>
                    <a:pt x="0" y="1896"/>
                  </a:cubicBezTo>
                  <a:cubicBezTo>
                    <a:pt x="0" y="2948"/>
                    <a:pt x="843" y="3791"/>
                    <a:pt x="1895" y="3791"/>
                  </a:cubicBezTo>
                  <a:cubicBezTo>
                    <a:pt x="2939" y="3791"/>
                    <a:pt x="3790" y="2948"/>
                    <a:pt x="3790" y="1896"/>
                  </a:cubicBezTo>
                  <a:cubicBezTo>
                    <a:pt x="3790" y="853"/>
                    <a:pt x="2939" y="1"/>
                    <a:pt x="189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3" name="Google Shape;10233;p97"/>
            <p:cNvSpPr/>
            <p:nvPr/>
          </p:nvSpPr>
          <p:spPr>
            <a:xfrm>
              <a:off x="5146426" y="1531366"/>
              <a:ext cx="74657" cy="74657"/>
            </a:xfrm>
            <a:custGeom>
              <a:rect b="b" l="l" r="r" t="t"/>
              <a:pathLst>
                <a:path extrusionOk="0" h="2843" w="2843">
                  <a:moveTo>
                    <a:pt x="1426" y="0"/>
                  </a:moveTo>
                  <a:cubicBezTo>
                    <a:pt x="642" y="0"/>
                    <a:pt x="0" y="632"/>
                    <a:pt x="0" y="1417"/>
                  </a:cubicBezTo>
                  <a:cubicBezTo>
                    <a:pt x="0" y="2201"/>
                    <a:pt x="642" y="2843"/>
                    <a:pt x="1426" y="2843"/>
                  </a:cubicBezTo>
                  <a:cubicBezTo>
                    <a:pt x="2211" y="2843"/>
                    <a:pt x="2843" y="2201"/>
                    <a:pt x="2843" y="1417"/>
                  </a:cubicBezTo>
                  <a:cubicBezTo>
                    <a:pt x="2843" y="632"/>
                    <a:pt x="2211" y="0"/>
                    <a:pt x="1426"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4" name="Google Shape;10234;p97"/>
            <p:cNvSpPr/>
            <p:nvPr/>
          </p:nvSpPr>
          <p:spPr>
            <a:xfrm>
              <a:off x="5158558" y="1562379"/>
              <a:ext cx="50708" cy="55960"/>
            </a:xfrm>
            <a:custGeom>
              <a:rect b="b" l="l" r="r" t="t"/>
              <a:pathLst>
                <a:path extrusionOk="0" h="2131" w="1931">
                  <a:moveTo>
                    <a:pt x="1672" y="0"/>
                  </a:moveTo>
                  <a:cubicBezTo>
                    <a:pt x="1565" y="0"/>
                    <a:pt x="1468" y="80"/>
                    <a:pt x="1443" y="188"/>
                  </a:cubicBezTo>
                  <a:lnTo>
                    <a:pt x="1424" y="236"/>
                  </a:lnTo>
                  <a:lnTo>
                    <a:pt x="486" y="236"/>
                  </a:lnTo>
                  <a:lnTo>
                    <a:pt x="476" y="188"/>
                  </a:lnTo>
                  <a:cubicBezTo>
                    <a:pt x="437" y="81"/>
                    <a:pt x="347" y="33"/>
                    <a:pt x="257" y="33"/>
                  </a:cubicBezTo>
                  <a:cubicBezTo>
                    <a:pt x="128" y="33"/>
                    <a:pt x="0" y="130"/>
                    <a:pt x="17" y="293"/>
                  </a:cubicBezTo>
                  <a:lnTo>
                    <a:pt x="409" y="2054"/>
                  </a:lnTo>
                  <a:cubicBezTo>
                    <a:pt x="572" y="2102"/>
                    <a:pt x="744" y="2121"/>
                    <a:pt x="917" y="2131"/>
                  </a:cubicBezTo>
                  <a:lnTo>
                    <a:pt x="601" y="705"/>
                  </a:lnTo>
                  <a:lnTo>
                    <a:pt x="1328" y="705"/>
                  </a:lnTo>
                  <a:lnTo>
                    <a:pt x="1012" y="2131"/>
                  </a:lnTo>
                  <a:cubicBezTo>
                    <a:pt x="1185" y="2121"/>
                    <a:pt x="1347" y="2102"/>
                    <a:pt x="1510" y="2054"/>
                  </a:cubicBezTo>
                  <a:lnTo>
                    <a:pt x="1902" y="284"/>
                  </a:lnTo>
                  <a:cubicBezTo>
                    <a:pt x="1931" y="159"/>
                    <a:pt x="1845" y="35"/>
                    <a:pt x="1720" y="6"/>
                  </a:cubicBezTo>
                  <a:cubicBezTo>
                    <a:pt x="1704" y="2"/>
                    <a:pt x="1688" y="0"/>
                    <a:pt x="167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5" name="Google Shape;10235;p97"/>
            <p:cNvSpPr/>
            <p:nvPr/>
          </p:nvSpPr>
          <p:spPr>
            <a:xfrm>
              <a:off x="5165281" y="1614794"/>
              <a:ext cx="37473" cy="28676"/>
            </a:xfrm>
            <a:custGeom>
              <a:rect b="b" l="l" r="r" t="t"/>
              <a:pathLst>
                <a:path extrusionOk="0" h="1092" w="1427">
                  <a:moveTo>
                    <a:pt x="0" y="1"/>
                  </a:moveTo>
                  <a:lnTo>
                    <a:pt x="0" y="852"/>
                  </a:lnTo>
                  <a:cubicBezTo>
                    <a:pt x="0" y="986"/>
                    <a:pt x="105" y="1092"/>
                    <a:pt x="239" y="1092"/>
                  </a:cubicBezTo>
                  <a:lnTo>
                    <a:pt x="1187" y="1092"/>
                  </a:lnTo>
                  <a:cubicBezTo>
                    <a:pt x="1311" y="1092"/>
                    <a:pt x="1426" y="986"/>
                    <a:pt x="1426" y="852"/>
                  </a:cubicBezTo>
                  <a:lnTo>
                    <a:pt x="1426"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6" name="Google Shape;10236;p97"/>
            <p:cNvSpPr/>
            <p:nvPr/>
          </p:nvSpPr>
          <p:spPr>
            <a:xfrm>
              <a:off x="5165018" y="1614794"/>
              <a:ext cx="18881" cy="28676"/>
            </a:xfrm>
            <a:custGeom>
              <a:rect b="b" l="l" r="r" t="t"/>
              <a:pathLst>
                <a:path extrusionOk="0" h="1092" w="719">
                  <a:moveTo>
                    <a:pt x="1" y="1"/>
                  </a:moveTo>
                  <a:lnTo>
                    <a:pt x="1" y="852"/>
                  </a:lnTo>
                  <a:cubicBezTo>
                    <a:pt x="1" y="986"/>
                    <a:pt x="106" y="1092"/>
                    <a:pt x="240" y="1092"/>
                  </a:cubicBezTo>
                  <a:lnTo>
                    <a:pt x="718" y="1092"/>
                  </a:lnTo>
                  <a:cubicBezTo>
                    <a:pt x="584" y="1092"/>
                    <a:pt x="479" y="986"/>
                    <a:pt x="479" y="852"/>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37" name="Google Shape;10237;p97"/>
          <p:cNvGrpSpPr/>
          <p:nvPr/>
        </p:nvGrpSpPr>
        <p:grpSpPr>
          <a:xfrm>
            <a:off x="5389865" y="1362133"/>
            <a:ext cx="249076" cy="351096"/>
            <a:chOff x="5394478" y="1514533"/>
            <a:chExt cx="249076" cy="351096"/>
          </a:xfrm>
        </p:grpSpPr>
        <p:sp>
          <p:nvSpPr>
            <p:cNvPr id="10238" name="Google Shape;10238;p97"/>
            <p:cNvSpPr/>
            <p:nvPr/>
          </p:nvSpPr>
          <p:spPr>
            <a:xfrm>
              <a:off x="5394478" y="1537143"/>
              <a:ext cx="249076" cy="328486"/>
            </a:xfrm>
            <a:custGeom>
              <a:rect b="b" l="l" r="r" t="t"/>
              <a:pathLst>
                <a:path extrusionOk="0" h="12509" w="9485">
                  <a:moveTo>
                    <a:pt x="651" y="0"/>
                  </a:moveTo>
                  <a:cubicBezTo>
                    <a:pt x="287" y="0"/>
                    <a:pt x="0" y="288"/>
                    <a:pt x="0" y="651"/>
                  </a:cubicBezTo>
                  <a:lnTo>
                    <a:pt x="0" y="11868"/>
                  </a:lnTo>
                  <a:cubicBezTo>
                    <a:pt x="0" y="12222"/>
                    <a:pt x="287" y="12509"/>
                    <a:pt x="651" y="12509"/>
                  </a:cubicBezTo>
                  <a:lnTo>
                    <a:pt x="8843" y="12509"/>
                  </a:lnTo>
                  <a:cubicBezTo>
                    <a:pt x="9197" y="12509"/>
                    <a:pt x="9484" y="12222"/>
                    <a:pt x="9484" y="11868"/>
                  </a:cubicBezTo>
                  <a:lnTo>
                    <a:pt x="9484" y="642"/>
                  </a:lnTo>
                  <a:cubicBezTo>
                    <a:pt x="9484" y="288"/>
                    <a:pt x="9197" y="0"/>
                    <a:pt x="8843" y="0"/>
                  </a:cubicBezTo>
                  <a:lnTo>
                    <a:pt x="5398" y="0"/>
                  </a:lnTo>
                  <a:cubicBezTo>
                    <a:pt x="5398" y="354"/>
                    <a:pt x="5101" y="642"/>
                    <a:pt x="4747" y="642"/>
                  </a:cubicBezTo>
                  <a:cubicBezTo>
                    <a:pt x="4393" y="642"/>
                    <a:pt x="4096" y="354"/>
                    <a:pt x="40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39" name="Google Shape;10239;p97"/>
            <p:cNvSpPr/>
            <p:nvPr/>
          </p:nvSpPr>
          <p:spPr>
            <a:xfrm>
              <a:off x="5405770" y="1537143"/>
              <a:ext cx="226729" cy="305876"/>
            </a:xfrm>
            <a:custGeom>
              <a:rect b="b" l="l" r="r" t="t"/>
              <a:pathLst>
                <a:path extrusionOk="0" h="11648" w="8634">
                  <a:moveTo>
                    <a:pt x="1944" y="0"/>
                  </a:moveTo>
                  <a:lnTo>
                    <a:pt x="1944" y="211"/>
                  </a:lnTo>
                  <a:cubicBezTo>
                    <a:pt x="1944" y="335"/>
                    <a:pt x="1848" y="431"/>
                    <a:pt x="1733" y="431"/>
                  </a:cubicBezTo>
                  <a:lnTo>
                    <a:pt x="432" y="431"/>
                  </a:lnTo>
                  <a:cubicBezTo>
                    <a:pt x="192" y="431"/>
                    <a:pt x="1" y="622"/>
                    <a:pt x="1" y="862"/>
                  </a:cubicBezTo>
                  <a:lnTo>
                    <a:pt x="1" y="11217"/>
                  </a:lnTo>
                  <a:cubicBezTo>
                    <a:pt x="1" y="11456"/>
                    <a:pt x="192" y="11647"/>
                    <a:pt x="432" y="11647"/>
                  </a:cubicBezTo>
                  <a:lnTo>
                    <a:pt x="8193" y="11647"/>
                  </a:lnTo>
                  <a:cubicBezTo>
                    <a:pt x="8432" y="11647"/>
                    <a:pt x="8633" y="11456"/>
                    <a:pt x="8633" y="11217"/>
                  </a:cubicBezTo>
                  <a:lnTo>
                    <a:pt x="8633" y="862"/>
                  </a:lnTo>
                  <a:cubicBezTo>
                    <a:pt x="8624" y="622"/>
                    <a:pt x="8432" y="431"/>
                    <a:pt x="8203" y="431"/>
                  </a:cubicBezTo>
                  <a:lnTo>
                    <a:pt x="6901" y="431"/>
                  </a:lnTo>
                  <a:cubicBezTo>
                    <a:pt x="6786" y="431"/>
                    <a:pt x="6691" y="335"/>
                    <a:pt x="6691" y="211"/>
                  </a:cubicBezTo>
                  <a:lnTo>
                    <a:pt x="6691" y="0"/>
                  </a:lnTo>
                  <a:lnTo>
                    <a:pt x="4968" y="0"/>
                  </a:lnTo>
                  <a:cubicBezTo>
                    <a:pt x="4968" y="354"/>
                    <a:pt x="4671" y="651"/>
                    <a:pt x="4317" y="651"/>
                  </a:cubicBezTo>
                  <a:cubicBezTo>
                    <a:pt x="3963" y="651"/>
                    <a:pt x="3666" y="354"/>
                    <a:pt x="366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0" name="Google Shape;10240;p97"/>
            <p:cNvSpPr/>
            <p:nvPr/>
          </p:nvSpPr>
          <p:spPr>
            <a:xfrm>
              <a:off x="5417088" y="1559753"/>
              <a:ext cx="203856" cy="271949"/>
            </a:xfrm>
            <a:custGeom>
              <a:rect b="b" l="l" r="r" t="t"/>
              <a:pathLst>
                <a:path extrusionOk="0" h="10356" w="7763">
                  <a:moveTo>
                    <a:pt x="211" y="1"/>
                  </a:moveTo>
                  <a:cubicBezTo>
                    <a:pt x="96" y="1"/>
                    <a:pt x="1" y="96"/>
                    <a:pt x="1" y="221"/>
                  </a:cubicBezTo>
                  <a:lnTo>
                    <a:pt x="1" y="10136"/>
                  </a:lnTo>
                  <a:cubicBezTo>
                    <a:pt x="1" y="10250"/>
                    <a:pt x="96" y="10356"/>
                    <a:pt x="211" y="10356"/>
                  </a:cubicBezTo>
                  <a:lnTo>
                    <a:pt x="7552" y="10356"/>
                  </a:lnTo>
                  <a:cubicBezTo>
                    <a:pt x="7666" y="10346"/>
                    <a:pt x="7762" y="10250"/>
                    <a:pt x="7762" y="10136"/>
                  </a:cubicBezTo>
                  <a:lnTo>
                    <a:pt x="7762" y="221"/>
                  </a:lnTo>
                  <a:cubicBezTo>
                    <a:pt x="7762" y="96"/>
                    <a:pt x="7666" y="1"/>
                    <a:pt x="755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1" name="Google Shape;10241;p97"/>
            <p:cNvSpPr/>
            <p:nvPr/>
          </p:nvSpPr>
          <p:spPr>
            <a:xfrm>
              <a:off x="5468111" y="1514533"/>
              <a:ext cx="101810" cy="50787"/>
            </a:xfrm>
            <a:custGeom>
              <a:rect b="b" l="l" r="r" t="t"/>
              <a:pathLst>
                <a:path extrusionOk="0" h="1934" w="3877">
                  <a:moveTo>
                    <a:pt x="1938" y="538"/>
                  </a:moveTo>
                  <a:cubicBezTo>
                    <a:pt x="2106" y="538"/>
                    <a:pt x="2269" y="667"/>
                    <a:pt x="2269" y="861"/>
                  </a:cubicBezTo>
                  <a:cubicBezTo>
                    <a:pt x="2269" y="1043"/>
                    <a:pt x="2115" y="1187"/>
                    <a:pt x="1943" y="1187"/>
                  </a:cubicBezTo>
                  <a:cubicBezTo>
                    <a:pt x="1656" y="1187"/>
                    <a:pt x="1513" y="833"/>
                    <a:pt x="1713" y="632"/>
                  </a:cubicBezTo>
                  <a:cubicBezTo>
                    <a:pt x="1778" y="567"/>
                    <a:pt x="1859" y="538"/>
                    <a:pt x="1938" y="538"/>
                  </a:cubicBezTo>
                  <a:close/>
                  <a:moveTo>
                    <a:pt x="1938" y="0"/>
                  </a:moveTo>
                  <a:cubicBezTo>
                    <a:pt x="1649" y="0"/>
                    <a:pt x="1359" y="144"/>
                    <a:pt x="1197" y="431"/>
                  </a:cubicBezTo>
                  <a:lnTo>
                    <a:pt x="431" y="431"/>
                  </a:lnTo>
                  <a:cubicBezTo>
                    <a:pt x="192" y="431"/>
                    <a:pt x="0" y="622"/>
                    <a:pt x="0" y="861"/>
                  </a:cubicBezTo>
                  <a:lnTo>
                    <a:pt x="0" y="1723"/>
                  </a:lnTo>
                  <a:cubicBezTo>
                    <a:pt x="0" y="1838"/>
                    <a:pt x="96" y="1933"/>
                    <a:pt x="211" y="1933"/>
                  </a:cubicBezTo>
                  <a:lnTo>
                    <a:pt x="3666" y="1933"/>
                  </a:lnTo>
                  <a:cubicBezTo>
                    <a:pt x="3781" y="1933"/>
                    <a:pt x="3876" y="1838"/>
                    <a:pt x="3876" y="1723"/>
                  </a:cubicBezTo>
                  <a:lnTo>
                    <a:pt x="3876" y="861"/>
                  </a:lnTo>
                  <a:cubicBezTo>
                    <a:pt x="3876" y="622"/>
                    <a:pt x="3685" y="431"/>
                    <a:pt x="3455" y="431"/>
                  </a:cubicBezTo>
                  <a:lnTo>
                    <a:pt x="2680" y="431"/>
                  </a:lnTo>
                  <a:cubicBezTo>
                    <a:pt x="2517" y="144"/>
                    <a:pt x="2228" y="0"/>
                    <a:pt x="19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2" name="Google Shape;10242;p97"/>
            <p:cNvSpPr/>
            <p:nvPr/>
          </p:nvSpPr>
          <p:spPr>
            <a:xfrm>
              <a:off x="5448258" y="1670098"/>
              <a:ext cx="28413" cy="28413"/>
            </a:xfrm>
            <a:custGeom>
              <a:rect b="b" l="l" r="r" t="t"/>
              <a:pathLst>
                <a:path extrusionOk="0" h="1082" w="1082">
                  <a:moveTo>
                    <a:pt x="546" y="0"/>
                  </a:moveTo>
                  <a:cubicBezTo>
                    <a:pt x="240" y="0"/>
                    <a:pt x="0" y="249"/>
                    <a:pt x="0" y="546"/>
                  </a:cubicBezTo>
                  <a:cubicBezTo>
                    <a:pt x="0" y="842"/>
                    <a:pt x="240" y="1082"/>
                    <a:pt x="546" y="1082"/>
                  </a:cubicBezTo>
                  <a:cubicBezTo>
                    <a:pt x="843" y="1082"/>
                    <a:pt x="1082" y="842"/>
                    <a:pt x="1082" y="546"/>
                  </a:cubicBezTo>
                  <a:cubicBezTo>
                    <a:pt x="1082" y="249"/>
                    <a:pt x="843" y="0"/>
                    <a:pt x="546"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3" name="Google Shape;10243;p97"/>
            <p:cNvSpPr/>
            <p:nvPr/>
          </p:nvSpPr>
          <p:spPr>
            <a:xfrm>
              <a:off x="5448258" y="1721095"/>
              <a:ext cx="28413" cy="28440"/>
            </a:xfrm>
            <a:custGeom>
              <a:rect b="b" l="l" r="r" t="t"/>
              <a:pathLst>
                <a:path extrusionOk="0" h="1083" w="1082">
                  <a:moveTo>
                    <a:pt x="546" y="1"/>
                  </a:moveTo>
                  <a:cubicBezTo>
                    <a:pt x="240" y="1"/>
                    <a:pt x="0" y="240"/>
                    <a:pt x="0" y="537"/>
                  </a:cubicBezTo>
                  <a:cubicBezTo>
                    <a:pt x="0" y="843"/>
                    <a:pt x="240" y="1082"/>
                    <a:pt x="546" y="1082"/>
                  </a:cubicBezTo>
                  <a:cubicBezTo>
                    <a:pt x="843" y="1082"/>
                    <a:pt x="1082" y="84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4" name="Google Shape;10244;p97"/>
            <p:cNvSpPr/>
            <p:nvPr/>
          </p:nvSpPr>
          <p:spPr>
            <a:xfrm>
              <a:off x="5448258" y="1772118"/>
              <a:ext cx="28413" cy="28440"/>
            </a:xfrm>
            <a:custGeom>
              <a:rect b="b" l="l" r="r" t="t"/>
              <a:pathLst>
                <a:path extrusionOk="0" h="1083" w="1082">
                  <a:moveTo>
                    <a:pt x="546" y="1"/>
                  </a:moveTo>
                  <a:cubicBezTo>
                    <a:pt x="240" y="1"/>
                    <a:pt x="0" y="240"/>
                    <a:pt x="0" y="537"/>
                  </a:cubicBezTo>
                  <a:cubicBezTo>
                    <a:pt x="0" y="833"/>
                    <a:pt x="240" y="1082"/>
                    <a:pt x="546" y="1082"/>
                  </a:cubicBezTo>
                  <a:cubicBezTo>
                    <a:pt x="843" y="1082"/>
                    <a:pt x="1082" y="833"/>
                    <a:pt x="1082" y="537"/>
                  </a:cubicBezTo>
                  <a:cubicBezTo>
                    <a:pt x="1082" y="240"/>
                    <a:pt x="843" y="1"/>
                    <a:pt x="54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5" name="Google Shape;10245;p97"/>
            <p:cNvSpPr/>
            <p:nvPr/>
          </p:nvSpPr>
          <p:spPr>
            <a:xfrm>
              <a:off x="5488961" y="1667314"/>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6" name="Google Shape;10246;p97"/>
            <p:cNvSpPr/>
            <p:nvPr/>
          </p:nvSpPr>
          <p:spPr>
            <a:xfrm>
              <a:off x="5488725" y="1689950"/>
              <a:ext cx="105828" cy="11318"/>
            </a:xfrm>
            <a:custGeom>
              <a:rect b="b" l="l" r="r" t="t"/>
              <a:pathLst>
                <a:path extrusionOk="0" h="431" w="4030">
                  <a:moveTo>
                    <a:pt x="297" y="0"/>
                  </a:moveTo>
                  <a:cubicBezTo>
                    <a:pt x="0" y="0"/>
                    <a:pt x="0" y="431"/>
                    <a:pt x="297" y="431"/>
                  </a:cubicBezTo>
                  <a:lnTo>
                    <a:pt x="3742" y="431"/>
                  </a:lnTo>
                  <a:cubicBezTo>
                    <a:pt x="4029" y="431"/>
                    <a:pt x="4029" y="0"/>
                    <a:pt x="37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7" name="Google Shape;10247;p97"/>
            <p:cNvSpPr/>
            <p:nvPr/>
          </p:nvSpPr>
          <p:spPr>
            <a:xfrm>
              <a:off x="5488961" y="1718337"/>
              <a:ext cx="66123" cy="11344"/>
            </a:xfrm>
            <a:custGeom>
              <a:rect b="b" l="l" r="r" t="t"/>
              <a:pathLst>
                <a:path extrusionOk="0" h="432" w="2518">
                  <a:moveTo>
                    <a:pt x="288" y="1"/>
                  </a:moveTo>
                  <a:cubicBezTo>
                    <a:pt x="1" y="1"/>
                    <a:pt x="1" y="431"/>
                    <a:pt x="288" y="431"/>
                  </a:cubicBezTo>
                  <a:lnTo>
                    <a:pt x="2231" y="431"/>
                  </a:lnTo>
                  <a:cubicBezTo>
                    <a:pt x="2518" y="431"/>
                    <a:pt x="2518" y="1"/>
                    <a:pt x="22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8" name="Google Shape;10248;p97"/>
            <p:cNvSpPr/>
            <p:nvPr/>
          </p:nvSpPr>
          <p:spPr>
            <a:xfrm>
              <a:off x="5488725" y="1740947"/>
              <a:ext cx="105828" cy="11344"/>
            </a:xfrm>
            <a:custGeom>
              <a:rect b="b" l="l" r="r" t="t"/>
              <a:pathLst>
                <a:path extrusionOk="0" h="432" w="4030">
                  <a:moveTo>
                    <a:pt x="297" y="1"/>
                  </a:moveTo>
                  <a:cubicBezTo>
                    <a:pt x="0" y="1"/>
                    <a:pt x="0" y="432"/>
                    <a:pt x="297" y="432"/>
                  </a:cubicBezTo>
                  <a:lnTo>
                    <a:pt x="3742" y="432"/>
                  </a:lnTo>
                  <a:cubicBezTo>
                    <a:pt x="4029" y="432"/>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49" name="Google Shape;10249;p97"/>
            <p:cNvSpPr/>
            <p:nvPr/>
          </p:nvSpPr>
          <p:spPr>
            <a:xfrm>
              <a:off x="5488961" y="1769360"/>
              <a:ext cx="66123" cy="11318"/>
            </a:xfrm>
            <a:custGeom>
              <a:rect b="b" l="l" r="r" t="t"/>
              <a:pathLst>
                <a:path extrusionOk="0" h="431" w="2518">
                  <a:moveTo>
                    <a:pt x="288" y="0"/>
                  </a:moveTo>
                  <a:cubicBezTo>
                    <a:pt x="1" y="0"/>
                    <a:pt x="1" y="431"/>
                    <a:pt x="288" y="431"/>
                  </a:cubicBezTo>
                  <a:lnTo>
                    <a:pt x="2231" y="431"/>
                  </a:lnTo>
                  <a:cubicBezTo>
                    <a:pt x="2518" y="431"/>
                    <a:pt x="2518" y="0"/>
                    <a:pt x="223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0" name="Google Shape;10250;p97"/>
            <p:cNvSpPr/>
            <p:nvPr/>
          </p:nvSpPr>
          <p:spPr>
            <a:xfrm>
              <a:off x="5488725" y="1791970"/>
              <a:ext cx="105828" cy="11344"/>
            </a:xfrm>
            <a:custGeom>
              <a:rect b="b" l="l" r="r" t="t"/>
              <a:pathLst>
                <a:path extrusionOk="0" h="432" w="4030">
                  <a:moveTo>
                    <a:pt x="297" y="1"/>
                  </a:moveTo>
                  <a:cubicBezTo>
                    <a:pt x="0" y="1"/>
                    <a:pt x="0" y="431"/>
                    <a:pt x="297" y="431"/>
                  </a:cubicBezTo>
                  <a:lnTo>
                    <a:pt x="3742" y="431"/>
                  </a:lnTo>
                  <a:cubicBezTo>
                    <a:pt x="4029" y="431"/>
                    <a:pt x="4029" y="1"/>
                    <a:pt x="374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1" name="Google Shape;10251;p97"/>
            <p:cNvSpPr/>
            <p:nvPr/>
          </p:nvSpPr>
          <p:spPr>
            <a:xfrm>
              <a:off x="5488961" y="1582389"/>
              <a:ext cx="100051" cy="11318"/>
            </a:xfrm>
            <a:custGeom>
              <a:rect b="b" l="l" r="r" t="t"/>
              <a:pathLst>
                <a:path extrusionOk="0" h="431" w="3810">
                  <a:moveTo>
                    <a:pt x="288" y="0"/>
                  </a:moveTo>
                  <a:cubicBezTo>
                    <a:pt x="1" y="0"/>
                    <a:pt x="1" y="431"/>
                    <a:pt x="288" y="431"/>
                  </a:cubicBezTo>
                  <a:lnTo>
                    <a:pt x="3523" y="431"/>
                  </a:lnTo>
                  <a:cubicBezTo>
                    <a:pt x="3810" y="431"/>
                    <a:pt x="3810" y="0"/>
                    <a:pt x="352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2" name="Google Shape;10252;p97"/>
            <p:cNvSpPr/>
            <p:nvPr/>
          </p:nvSpPr>
          <p:spPr>
            <a:xfrm>
              <a:off x="5443479" y="1633386"/>
              <a:ext cx="151074" cy="11344"/>
            </a:xfrm>
            <a:custGeom>
              <a:rect b="b" l="l" r="r" t="t"/>
              <a:pathLst>
                <a:path extrusionOk="0" h="432" w="5753">
                  <a:moveTo>
                    <a:pt x="288" y="1"/>
                  </a:moveTo>
                  <a:cubicBezTo>
                    <a:pt x="1" y="1"/>
                    <a:pt x="1" y="431"/>
                    <a:pt x="288" y="431"/>
                  </a:cubicBezTo>
                  <a:lnTo>
                    <a:pt x="5465" y="431"/>
                  </a:lnTo>
                  <a:cubicBezTo>
                    <a:pt x="5752" y="431"/>
                    <a:pt x="5752" y="1"/>
                    <a:pt x="546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3" name="Google Shape;10253;p97"/>
            <p:cNvSpPr/>
            <p:nvPr/>
          </p:nvSpPr>
          <p:spPr>
            <a:xfrm>
              <a:off x="5488961" y="1604999"/>
              <a:ext cx="26418" cy="11344"/>
            </a:xfrm>
            <a:custGeom>
              <a:rect b="b" l="l" r="r" t="t"/>
              <a:pathLst>
                <a:path extrusionOk="0" h="432" w="1006">
                  <a:moveTo>
                    <a:pt x="288" y="0"/>
                  </a:moveTo>
                  <a:cubicBezTo>
                    <a:pt x="1" y="0"/>
                    <a:pt x="1" y="431"/>
                    <a:pt x="288" y="431"/>
                  </a:cubicBezTo>
                  <a:lnTo>
                    <a:pt x="719" y="431"/>
                  </a:lnTo>
                  <a:cubicBezTo>
                    <a:pt x="1006" y="431"/>
                    <a:pt x="1006" y="0"/>
                    <a:pt x="719"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4" name="Google Shape;10254;p97"/>
            <p:cNvSpPr/>
            <p:nvPr/>
          </p:nvSpPr>
          <p:spPr>
            <a:xfrm>
              <a:off x="5522889" y="1604999"/>
              <a:ext cx="37736" cy="11344"/>
            </a:xfrm>
            <a:custGeom>
              <a:rect b="b" l="l" r="r" t="t"/>
              <a:pathLst>
                <a:path extrusionOk="0" h="432" w="1437">
                  <a:moveTo>
                    <a:pt x="288" y="0"/>
                  </a:moveTo>
                  <a:cubicBezTo>
                    <a:pt x="1" y="0"/>
                    <a:pt x="1" y="431"/>
                    <a:pt x="288" y="431"/>
                  </a:cubicBezTo>
                  <a:lnTo>
                    <a:pt x="1149" y="431"/>
                  </a:lnTo>
                  <a:cubicBezTo>
                    <a:pt x="1436" y="431"/>
                    <a:pt x="1436" y="0"/>
                    <a:pt x="114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5" name="Google Shape;10255;p97"/>
            <p:cNvSpPr/>
            <p:nvPr/>
          </p:nvSpPr>
          <p:spPr>
            <a:xfrm>
              <a:off x="5445501" y="1582389"/>
              <a:ext cx="34191" cy="33954"/>
            </a:xfrm>
            <a:custGeom>
              <a:rect b="b" l="l" r="r" t="t"/>
              <a:pathLst>
                <a:path extrusionOk="0" h="1293" w="1302">
                  <a:moveTo>
                    <a:pt x="220" y="0"/>
                  </a:moveTo>
                  <a:cubicBezTo>
                    <a:pt x="96" y="0"/>
                    <a:pt x="0" y="96"/>
                    <a:pt x="0" y="220"/>
                  </a:cubicBezTo>
                  <a:lnTo>
                    <a:pt x="0" y="1081"/>
                  </a:lnTo>
                  <a:cubicBezTo>
                    <a:pt x="0" y="1196"/>
                    <a:pt x="96" y="1292"/>
                    <a:pt x="220" y="1292"/>
                  </a:cubicBezTo>
                  <a:lnTo>
                    <a:pt x="1082" y="1292"/>
                  </a:lnTo>
                  <a:cubicBezTo>
                    <a:pt x="1196" y="1292"/>
                    <a:pt x="1302" y="1196"/>
                    <a:pt x="1302" y="1081"/>
                  </a:cubicBezTo>
                  <a:lnTo>
                    <a:pt x="1302" y="220"/>
                  </a:lnTo>
                  <a:cubicBezTo>
                    <a:pt x="1302" y="96"/>
                    <a:pt x="1196"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6" name="Google Shape;10256;p97"/>
            <p:cNvSpPr/>
            <p:nvPr/>
          </p:nvSpPr>
          <p:spPr>
            <a:xfrm>
              <a:off x="5468347" y="1553976"/>
              <a:ext cx="101810" cy="11581"/>
            </a:xfrm>
            <a:custGeom>
              <a:rect b="b" l="l" r="r" t="t"/>
              <a:pathLst>
                <a:path extrusionOk="0" h="441" w="3877">
                  <a:moveTo>
                    <a:pt x="212" y="1"/>
                  </a:moveTo>
                  <a:cubicBezTo>
                    <a:pt x="97" y="1"/>
                    <a:pt x="1" y="106"/>
                    <a:pt x="1" y="221"/>
                  </a:cubicBezTo>
                  <a:cubicBezTo>
                    <a:pt x="1" y="336"/>
                    <a:pt x="97" y="441"/>
                    <a:pt x="212" y="441"/>
                  </a:cubicBezTo>
                  <a:lnTo>
                    <a:pt x="3657" y="441"/>
                  </a:lnTo>
                  <a:cubicBezTo>
                    <a:pt x="3781" y="441"/>
                    <a:pt x="3877" y="345"/>
                    <a:pt x="3877" y="221"/>
                  </a:cubicBezTo>
                  <a:cubicBezTo>
                    <a:pt x="3877" y="106"/>
                    <a:pt x="3781" y="10"/>
                    <a:pt x="366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57" name="Google Shape;10257;p97"/>
            <p:cNvSpPr/>
            <p:nvPr/>
          </p:nvSpPr>
          <p:spPr>
            <a:xfrm>
              <a:off x="5454036" y="1590924"/>
              <a:ext cx="16859" cy="16859"/>
            </a:xfrm>
            <a:custGeom>
              <a:rect b="b" l="l" r="r" t="t"/>
              <a:pathLst>
                <a:path extrusionOk="0" h="642" w="642">
                  <a:moveTo>
                    <a:pt x="326" y="0"/>
                  </a:moveTo>
                  <a:cubicBezTo>
                    <a:pt x="144" y="0"/>
                    <a:pt x="0" y="144"/>
                    <a:pt x="0" y="326"/>
                  </a:cubicBezTo>
                  <a:cubicBezTo>
                    <a:pt x="0" y="498"/>
                    <a:pt x="144" y="642"/>
                    <a:pt x="326" y="642"/>
                  </a:cubicBezTo>
                  <a:cubicBezTo>
                    <a:pt x="498" y="642"/>
                    <a:pt x="642" y="498"/>
                    <a:pt x="642" y="326"/>
                  </a:cubicBezTo>
                  <a:cubicBezTo>
                    <a:pt x="642" y="144"/>
                    <a:pt x="498" y="0"/>
                    <a:pt x="32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58" name="Google Shape;10258;p97"/>
          <p:cNvGrpSpPr/>
          <p:nvPr/>
        </p:nvGrpSpPr>
        <p:grpSpPr>
          <a:xfrm>
            <a:off x="5777647" y="1359612"/>
            <a:ext cx="356138" cy="356138"/>
            <a:chOff x="5782259" y="1512012"/>
            <a:chExt cx="356138" cy="356138"/>
          </a:xfrm>
        </p:grpSpPr>
        <p:sp>
          <p:nvSpPr>
            <p:cNvPr id="10259" name="Google Shape;10259;p97"/>
            <p:cNvSpPr/>
            <p:nvPr/>
          </p:nvSpPr>
          <p:spPr>
            <a:xfrm>
              <a:off x="5902635" y="1701505"/>
              <a:ext cx="114888" cy="97792"/>
            </a:xfrm>
            <a:custGeom>
              <a:rect b="b" l="l" r="r" t="t"/>
              <a:pathLst>
                <a:path extrusionOk="0" h="3724" w="4375">
                  <a:moveTo>
                    <a:pt x="1532" y="0"/>
                  </a:moveTo>
                  <a:lnTo>
                    <a:pt x="1532" y="297"/>
                  </a:lnTo>
                  <a:cubicBezTo>
                    <a:pt x="1532" y="383"/>
                    <a:pt x="1484" y="460"/>
                    <a:pt x="1398" y="498"/>
                  </a:cubicBezTo>
                  <a:lnTo>
                    <a:pt x="402" y="929"/>
                  </a:lnTo>
                  <a:cubicBezTo>
                    <a:pt x="163" y="1024"/>
                    <a:pt x="0" y="1264"/>
                    <a:pt x="0" y="1522"/>
                  </a:cubicBezTo>
                  <a:lnTo>
                    <a:pt x="0" y="3723"/>
                  </a:lnTo>
                  <a:lnTo>
                    <a:pt x="4374" y="3723"/>
                  </a:lnTo>
                  <a:lnTo>
                    <a:pt x="4374" y="1532"/>
                  </a:lnTo>
                  <a:cubicBezTo>
                    <a:pt x="4374" y="1264"/>
                    <a:pt x="4221" y="1024"/>
                    <a:pt x="3982" y="929"/>
                  </a:cubicBezTo>
                  <a:lnTo>
                    <a:pt x="2986" y="498"/>
                  </a:lnTo>
                  <a:cubicBezTo>
                    <a:pt x="2900" y="460"/>
                    <a:pt x="2852" y="383"/>
                    <a:pt x="2852" y="297"/>
                  </a:cubicBezTo>
                  <a:lnTo>
                    <a:pt x="285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0" name="Google Shape;10260;p97"/>
            <p:cNvSpPr/>
            <p:nvPr/>
          </p:nvSpPr>
          <p:spPr>
            <a:xfrm>
              <a:off x="5940082" y="1701505"/>
              <a:ext cx="40230" cy="17358"/>
            </a:xfrm>
            <a:custGeom>
              <a:rect b="b" l="l" r="r" t="t"/>
              <a:pathLst>
                <a:path extrusionOk="0" h="661" w="1532">
                  <a:moveTo>
                    <a:pt x="106" y="0"/>
                  </a:moveTo>
                  <a:lnTo>
                    <a:pt x="106" y="297"/>
                  </a:lnTo>
                  <a:cubicBezTo>
                    <a:pt x="106" y="374"/>
                    <a:pt x="67" y="441"/>
                    <a:pt x="0" y="479"/>
                  </a:cubicBezTo>
                  <a:cubicBezTo>
                    <a:pt x="240" y="594"/>
                    <a:pt x="498" y="661"/>
                    <a:pt x="766" y="661"/>
                  </a:cubicBezTo>
                  <a:cubicBezTo>
                    <a:pt x="1034" y="651"/>
                    <a:pt x="1292" y="594"/>
                    <a:pt x="1532" y="479"/>
                  </a:cubicBezTo>
                  <a:cubicBezTo>
                    <a:pt x="1465" y="441"/>
                    <a:pt x="1426" y="374"/>
                    <a:pt x="1426" y="297"/>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1" name="Google Shape;10261;p97"/>
            <p:cNvSpPr/>
            <p:nvPr/>
          </p:nvSpPr>
          <p:spPr>
            <a:xfrm>
              <a:off x="5902635" y="1716079"/>
              <a:ext cx="115124" cy="83218"/>
            </a:xfrm>
            <a:custGeom>
              <a:rect b="b" l="l" r="r" t="t"/>
              <a:pathLst>
                <a:path extrusionOk="0" h="3169" w="4384">
                  <a:moveTo>
                    <a:pt x="1254" y="0"/>
                  </a:moveTo>
                  <a:lnTo>
                    <a:pt x="402" y="374"/>
                  </a:lnTo>
                  <a:cubicBezTo>
                    <a:pt x="163" y="469"/>
                    <a:pt x="10" y="709"/>
                    <a:pt x="0" y="967"/>
                  </a:cubicBezTo>
                  <a:lnTo>
                    <a:pt x="0" y="3168"/>
                  </a:lnTo>
                  <a:lnTo>
                    <a:pt x="4374" y="3168"/>
                  </a:lnTo>
                  <a:lnTo>
                    <a:pt x="4374" y="977"/>
                  </a:lnTo>
                  <a:cubicBezTo>
                    <a:pt x="4384" y="709"/>
                    <a:pt x="4221" y="469"/>
                    <a:pt x="3982" y="374"/>
                  </a:cubicBezTo>
                  <a:lnTo>
                    <a:pt x="3130" y="0"/>
                  </a:lnTo>
                  <a:cubicBezTo>
                    <a:pt x="2919" y="359"/>
                    <a:pt x="2556" y="539"/>
                    <a:pt x="2192" y="539"/>
                  </a:cubicBezTo>
                  <a:cubicBezTo>
                    <a:pt x="1828" y="539"/>
                    <a:pt x="1465" y="359"/>
                    <a:pt x="125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2" name="Google Shape;10262;p97"/>
            <p:cNvSpPr/>
            <p:nvPr/>
          </p:nvSpPr>
          <p:spPr>
            <a:xfrm>
              <a:off x="5919967" y="1621070"/>
              <a:ext cx="28676" cy="63103"/>
            </a:xfrm>
            <a:custGeom>
              <a:rect b="b" l="l" r="r" t="t"/>
              <a:pathLst>
                <a:path extrusionOk="0" h="2403" w="1092">
                  <a:moveTo>
                    <a:pt x="661" y="1"/>
                  </a:moveTo>
                  <a:cubicBezTo>
                    <a:pt x="297" y="1"/>
                    <a:pt x="1" y="288"/>
                    <a:pt x="1" y="652"/>
                  </a:cubicBezTo>
                  <a:lnTo>
                    <a:pt x="1" y="805"/>
                  </a:lnTo>
                  <a:cubicBezTo>
                    <a:pt x="1" y="996"/>
                    <a:pt x="30" y="1178"/>
                    <a:pt x="87" y="1360"/>
                  </a:cubicBezTo>
                  <a:lnTo>
                    <a:pt x="441" y="2403"/>
                  </a:lnTo>
                  <a:lnTo>
                    <a:pt x="1092" y="2403"/>
                  </a:lnTo>
                  <a:lnTo>
                    <a:pt x="109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3" name="Google Shape;10263;p97"/>
            <p:cNvSpPr/>
            <p:nvPr/>
          </p:nvSpPr>
          <p:spPr>
            <a:xfrm>
              <a:off x="5931547" y="1615293"/>
              <a:ext cx="69116" cy="68880"/>
            </a:xfrm>
            <a:custGeom>
              <a:rect b="b" l="l" r="r" t="t"/>
              <a:pathLst>
                <a:path extrusionOk="0" h="2623" w="2632">
                  <a:moveTo>
                    <a:pt x="660" y="1"/>
                  </a:moveTo>
                  <a:cubicBezTo>
                    <a:pt x="297" y="1"/>
                    <a:pt x="0" y="297"/>
                    <a:pt x="0" y="661"/>
                  </a:cubicBezTo>
                  <a:cubicBezTo>
                    <a:pt x="0" y="900"/>
                    <a:pt x="201" y="1092"/>
                    <a:pt x="440" y="1092"/>
                  </a:cubicBezTo>
                  <a:lnTo>
                    <a:pt x="2192" y="2623"/>
                  </a:lnTo>
                  <a:lnTo>
                    <a:pt x="2555" y="1331"/>
                  </a:lnTo>
                  <a:cubicBezTo>
                    <a:pt x="2603" y="1178"/>
                    <a:pt x="2622" y="1015"/>
                    <a:pt x="2632" y="853"/>
                  </a:cubicBezTo>
                  <a:lnTo>
                    <a:pt x="2632" y="441"/>
                  </a:lnTo>
                  <a:cubicBezTo>
                    <a:pt x="2632" y="192"/>
                    <a:pt x="2431" y="1"/>
                    <a:pt x="2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4" name="Google Shape;10264;p97"/>
            <p:cNvSpPr/>
            <p:nvPr/>
          </p:nvSpPr>
          <p:spPr>
            <a:xfrm>
              <a:off x="5925744" y="1644179"/>
              <a:ext cx="68906" cy="63129"/>
            </a:xfrm>
            <a:custGeom>
              <a:rect b="b" l="l" r="r" t="t"/>
              <a:pathLst>
                <a:path extrusionOk="0" h="2404" w="2624">
                  <a:moveTo>
                    <a:pt x="812" y="0"/>
                  </a:moveTo>
                  <a:cubicBezTo>
                    <a:pt x="699" y="0"/>
                    <a:pt x="597" y="47"/>
                    <a:pt x="518" y="126"/>
                  </a:cubicBezTo>
                  <a:lnTo>
                    <a:pt x="125" y="528"/>
                  </a:lnTo>
                  <a:cubicBezTo>
                    <a:pt x="39" y="604"/>
                    <a:pt x="1" y="719"/>
                    <a:pt x="1" y="834"/>
                  </a:cubicBezTo>
                  <a:lnTo>
                    <a:pt x="1" y="1092"/>
                  </a:lnTo>
                  <a:cubicBezTo>
                    <a:pt x="1" y="1810"/>
                    <a:pt x="585" y="2403"/>
                    <a:pt x="1312" y="2403"/>
                  </a:cubicBezTo>
                  <a:cubicBezTo>
                    <a:pt x="2039" y="2403"/>
                    <a:pt x="2623" y="1810"/>
                    <a:pt x="2623" y="1092"/>
                  </a:cubicBezTo>
                  <a:lnTo>
                    <a:pt x="2623" y="815"/>
                  </a:lnTo>
                  <a:cubicBezTo>
                    <a:pt x="2623" y="690"/>
                    <a:pt x="2575" y="585"/>
                    <a:pt x="2499" y="499"/>
                  </a:cubicBezTo>
                  <a:cubicBezTo>
                    <a:pt x="2154" y="174"/>
                    <a:pt x="1542" y="20"/>
                    <a:pt x="843" y="1"/>
                  </a:cubicBezTo>
                  <a:cubicBezTo>
                    <a:pt x="833" y="1"/>
                    <a:pt x="822" y="0"/>
                    <a:pt x="8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5" name="Google Shape;10265;p97"/>
            <p:cNvSpPr/>
            <p:nvPr/>
          </p:nvSpPr>
          <p:spPr>
            <a:xfrm>
              <a:off x="5925744" y="1644205"/>
              <a:ext cx="68906" cy="61606"/>
            </a:xfrm>
            <a:custGeom>
              <a:rect b="b" l="l" r="r" t="t"/>
              <a:pathLst>
                <a:path extrusionOk="0" h="2346" w="2624">
                  <a:moveTo>
                    <a:pt x="843" y="0"/>
                  </a:moveTo>
                  <a:cubicBezTo>
                    <a:pt x="728" y="0"/>
                    <a:pt x="613" y="48"/>
                    <a:pt x="527" y="134"/>
                  </a:cubicBezTo>
                  <a:lnTo>
                    <a:pt x="125" y="527"/>
                  </a:lnTo>
                  <a:cubicBezTo>
                    <a:pt x="49" y="613"/>
                    <a:pt x="1" y="718"/>
                    <a:pt x="1" y="843"/>
                  </a:cubicBezTo>
                  <a:lnTo>
                    <a:pt x="1" y="1091"/>
                  </a:lnTo>
                  <a:cubicBezTo>
                    <a:pt x="1" y="1675"/>
                    <a:pt x="384" y="2182"/>
                    <a:pt x="948" y="2345"/>
                  </a:cubicBezTo>
                  <a:cubicBezTo>
                    <a:pt x="757" y="2115"/>
                    <a:pt x="652" y="1828"/>
                    <a:pt x="661" y="1522"/>
                  </a:cubicBezTo>
                  <a:lnTo>
                    <a:pt x="661" y="890"/>
                  </a:lnTo>
                  <a:cubicBezTo>
                    <a:pt x="652" y="643"/>
                    <a:pt x="853" y="449"/>
                    <a:pt x="1088" y="449"/>
                  </a:cubicBezTo>
                  <a:cubicBezTo>
                    <a:pt x="1099" y="449"/>
                    <a:pt x="1110" y="449"/>
                    <a:pt x="1121" y="450"/>
                  </a:cubicBezTo>
                  <a:cubicBezTo>
                    <a:pt x="1561" y="479"/>
                    <a:pt x="2221" y="555"/>
                    <a:pt x="2623" y="747"/>
                  </a:cubicBezTo>
                  <a:cubicBezTo>
                    <a:pt x="2604" y="651"/>
                    <a:pt x="2566" y="575"/>
                    <a:pt x="2499" y="508"/>
                  </a:cubicBezTo>
                  <a:cubicBezTo>
                    <a:pt x="2164" y="173"/>
                    <a:pt x="1542" y="29"/>
                    <a:pt x="84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6" name="Google Shape;10266;p97"/>
            <p:cNvSpPr/>
            <p:nvPr/>
          </p:nvSpPr>
          <p:spPr>
            <a:xfrm>
              <a:off x="5902898" y="1730916"/>
              <a:ext cx="22872" cy="68381"/>
            </a:xfrm>
            <a:custGeom>
              <a:rect b="b" l="l" r="r" t="t"/>
              <a:pathLst>
                <a:path extrusionOk="0" h="2604" w="871">
                  <a:moveTo>
                    <a:pt x="144" y="0"/>
                  </a:moveTo>
                  <a:cubicBezTo>
                    <a:pt x="48" y="115"/>
                    <a:pt x="0" y="258"/>
                    <a:pt x="0" y="412"/>
                  </a:cubicBezTo>
                  <a:lnTo>
                    <a:pt x="0" y="2603"/>
                  </a:lnTo>
                  <a:lnTo>
                    <a:pt x="871" y="2603"/>
                  </a:lnTo>
                  <a:lnTo>
                    <a:pt x="871" y="995"/>
                  </a:lnTo>
                  <a:cubicBezTo>
                    <a:pt x="871" y="823"/>
                    <a:pt x="804" y="660"/>
                    <a:pt x="680" y="536"/>
                  </a:cubicBezTo>
                  <a:lnTo>
                    <a:pt x="144" y="0"/>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7" name="Google Shape;10267;p97"/>
            <p:cNvSpPr/>
            <p:nvPr/>
          </p:nvSpPr>
          <p:spPr>
            <a:xfrm>
              <a:off x="5994624" y="1730916"/>
              <a:ext cx="23135" cy="68381"/>
            </a:xfrm>
            <a:custGeom>
              <a:rect b="b" l="l" r="r" t="t"/>
              <a:pathLst>
                <a:path extrusionOk="0" h="2604" w="881">
                  <a:moveTo>
                    <a:pt x="728" y="0"/>
                  </a:moveTo>
                  <a:lnTo>
                    <a:pt x="192" y="536"/>
                  </a:lnTo>
                  <a:cubicBezTo>
                    <a:pt x="77" y="660"/>
                    <a:pt x="0" y="823"/>
                    <a:pt x="0" y="995"/>
                  </a:cubicBezTo>
                  <a:lnTo>
                    <a:pt x="0" y="2603"/>
                  </a:lnTo>
                  <a:lnTo>
                    <a:pt x="881" y="2603"/>
                  </a:lnTo>
                  <a:lnTo>
                    <a:pt x="881" y="412"/>
                  </a:lnTo>
                  <a:cubicBezTo>
                    <a:pt x="881" y="258"/>
                    <a:pt x="823" y="115"/>
                    <a:pt x="72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8" name="Google Shape;10268;p97"/>
            <p:cNvSpPr/>
            <p:nvPr/>
          </p:nvSpPr>
          <p:spPr>
            <a:xfrm>
              <a:off x="5782259" y="1512012"/>
              <a:ext cx="356138" cy="356138"/>
            </a:xfrm>
            <a:custGeom>
              <a:rect b="b" l="l" r="r" t="t"/>
              <a:pathLst>
                <a:path extrusionOk="0" h="13562" w="13562">
                  <a:moveTo>
                    <a:pt x="6777" y="2623"/>
                  </a:moveTo>
                  <a:cubicBezTo>
                    <a:pt x="7312" y="2623"/>
                    <a:pt x="7851" y="2726"/>
                    <a:pt x="8365" y="2938"/>
                  </a:cubicBezTo>
                  <a:cubicBezTo>
                    <a:pt x="9925" y="3580"/>
                    <a:pt x="10939" y="5101"/>
                    <a:pt x="10939" y="6776"/>
                  </a:cubicBezTo>
                  <a:cubicBezTo>
                    <a:pt x="10939" y="9073"/>
                    <a:pt x="9073" y="10939"/>
                    <a:pt x="6776" y="10939"/>
                  </a:cubicBezTo>
                  <a:cubicBezTo>
                    <a:pt x="5092" y="10939"/>
                    <a:pt x="3580" y="9925"/>
                    <a:pt x="2938" y="8365"/>
                  </a:cubicBezTo>
                  <a:cubicBezTo>
                    <a:pt x="2297" y="6814"/>
                    <a:pt x="2651" y="5025"/>
                    <a:pt x="3838" y="3838"/>
                  </a:cubicBezTo>
                  <a:cubicBezTo>
                    <a:pt x="4632" y="3044"/>
                    <a:pt x="5695" y="2623"/>
                    <a:pt x="6777" y="2623"/>
                  </a:cubicBezTo>
                  <a:close/>
                  <a:moveTo>
                    <a:pt x="5905" y="0"/>
                  </a:moveTo>
                  <a:cubicBezTo>
                    <a:pt x="5790" y="0"/>
                    <a:pt x="5685" y="96"/>
                    <a:pt x="5685" y="220"/>
                  </a:cubicBezTo>
                  <a:lnTo>
                    <a:pt x="5685" y="795"/>
                  </a:lnTo>
                  <a:cubicBezTo>
                    <a:pt x="5685" y="900"/>
                    <a:pt x="5618" y="986"/>
                    <a:pt x="5513" y="1015"/>
                  </a:cubicBezTo>
                  <a:cubicBezTo>
                    <a:pt x="4833" y="1158"/>
                    <a:pt x="4182" y="1426"/>
                    <a:pt x="3599" y="1800"/>
                  </a:cubicBezTo>
                  <a:cubicBezTo>
                    <a:pt x="3561" y="1825"/>
                    <a:pt x="3517" y="1837"/>
                    <a:pt x="3474" y="1837"/>
                  </a:cubicBezTo>
                  <a:cubicBezTo>
                    <a:pt x="3420" y="1837"/>
                    <a:pt x="3368" y="1818"/>
                    <a:pt x="3331" y="1780"/>
                  </a:cubicBezTo>
                  <a:lnTo>
                    <a:pt x="2919" y="1369"/>
                  </a:lnTo>
                  <a:cubicBezTo>
                    <a:pt x="2876" y="1326"/>
                    <a:pt x="2819" y="1304"/>
                    <a:pt x="2761" y="1304"/>
                  </a:cubicBezTo>
                  <a:cubicBezTo>
                    <a:pt x="2704" y="1304"/>
                    <a:pt x="2646" y="1326"/>
                    <a:pt x="2603" y="1369"/>
                  </a:cubicBezTo>
                  <a:lnTo>
                    <a:pt x="1369" y="2603"/>
                  </a:lnTo>
                  <a:cubicBezTo>
                    <a:pt x="1283" y="2690"/>
                    <a:pt x="1283" y="2824"/>
                    <a:pt x="1369" y="2910"/>
                  </a:cubicBezTo>
                  <a:lnTo>
                    <a:pt x="1780" y="3321"/>
                  </a:lnTo>
                  <a:cubicBezTo>
                    <a:pt x="1857" y="3398"/>
                    <a:pt x="1866" y="3513"/>
                    <a:pt x="1809" y="3599"/>
                  </a:cubicBezTo>
                  <a:cubicBezTo>
                    <a:pt x="1436" y="4183"/>
                    <a:pt x="1168" y="4833"/>
                    <a:pt x="1015" y="5513"/>
                  </a:cubicBezTo>
                  <a:cubicBezTo>
                    <a:pt x="996" y="5609"/>
                    <a:pt x="909" y="5685"/>
                    <a:pt x="804" y="5685"/>
                  </a:cubicBezTo>
                  <a:lnTo>
                    <a:pt x="220" y="5685"/>
                  </a:lnTo>
                  <a:cubicBezTo>
                    <a:pt x="96" y="5685"/>
                    <a:pt x="0" y="5781"/>
                    <a:pt x="0" y="5905"/>
                  </a:cubicBezTo>
                  <a:lnTo>
                    <a:pt x="0" y="7657"/>
                  </a:lnTo>
                  <a:cubicBezTo>
                    <a:pt x="0" y="7771"/>
                    <a:pt x="96" y="7877"/>
                    <a:pt x="220" y="7877"/>
                  </a:cubicBezTo>
                  <a:lnTo>
                    <a:pt x="804" y="7877"/>
                  </a:lnTo>
                  <a:cubicBezTo>
                    <a:pt x="909" y="7877"/>
                    <a:pt x="996" y="7944"/>
                    <a:pt x="1015" y="8049"/>
                  </a:cubicBezTo>
                  <a:cubicBezTo>
                    <a:pt x="1168" y="8728"/>
                    <a:pt x="1436" y="9379"/>
                    <a:pt x="1809" y="9963"/>
                  </a:cubicBezTo>
                  <a:cubicBezTo>
                    <a:pt x="1866" y="10049"/>
                    <a:pt x="1857" y="10164"/>
                    <a:pt x="1780" y="10231"/>
                  </a:cubicBezTo>
                  <a:lnTo>
                    <a:pt x="1369" y="10642"/>
                  </a:lnTo>
                  <a:cubicBezTo>
                    <a:pt x="1283" y="10729"/>
                    <a:pt x="1283" y="10872"/>
                    <a:pt x="1369" y="10958"/>
                  </a:cubicBezTo>
                  <a:lnTo>
                    <a:pt x="2603" y="12193"/>
                  </a:lnTo>
                  <a:cubicBezTo>
                    <a:pt x="2646" y="12236"/>
                    <a:pt x="2704" y="12257"/>
                    <a:pt x="2761" y="12257"/>
                  </a:cubicBezTo>
                  <a:cubicBezTo>
                    <a:pt x="2819" y="12257"/>
                    <a:pt x="2876" y="12236"/>
                    <a:pt x="2919" y="12193"/>
                  </a:cubicBezTo>
                  <a:lnTo>
                    <a:pt x="3331" y="11781"/>
                  </a:lnTo>
                  <a:cubicBezTo>
                    <a:pt x="3369" y="11738"/>
                    <a:pt x="3423" y="11716"/>
                    <a:pt x="3478" y="11716"/>
                  </a:cubicBezTo>
                  <a:cubicBezTo>
                    <a:pt x="3520" y="11716"/>
                    <a:pt x="3562" y="11728"/>
                    <a:pt x="3599" y="11753"/>
                  </a:cubicBezTo>
                  <a:cubicBezTo>
                    <a:pt x="4182" y="12126"/>
                    <a:pt x="4833" y="12394"/>
                    <a:pt x="5513" y="12547"/>
                  </a:cubicBezTo>
                  <a:cubicBezTo>
                    <a:pt x="5618" y="12566"/>
                    <a:pt x="5685" y="12652"/>
                    <a:pt x="5685" y="12758"/>
                  </a:cubicBezTo>
                  <a:lnTo>
                    <a:pt x="5685" y="13341"/>
                  </a:lnTo>
                  <a:cubicBezTo>
                    <a:pt x="5685" y="13466"/>
                    <a:pt x="5790" y="13561"/>
                    <a:pt x="5905" y="13561"/>
                  </a:cubicBezTo>
                  <a:lnTo>
                    <a:pt x="7657" y="13561"/>
                  </a:lnTo>
                  <a:cubicBezTo>
                    <a:pt x="7781" y="13561"/>
                    <a:pt x="7877" y="13466"/>
                    <a:pt x="7877" y="13341"/>
                  </a:cubicBezTo>
                  <a:lnTo>
                    <a:pt x="7877" y="12758"/>
                  </a:lnTo>
                  <a:cubicBezTo>
                    <a:pt x="7877" y="12652"/>
                    <a:pt x="7953" y="12566"/>
                    <a:pt x="8049" y="12547"/>
                  </a:cubicBezTo>
                  <a:cubicBezTo>
                    <a:pt x="8728" y="12394"/>
                    <a:pt x="9379" y="12126"/>
                    <a:pt x="9963" y="11753"/>
                  </a:cubicBezTo>
                  <a:cubicBezTo>
                    <a:pt x="10000" y="11728"/>
                    <a:pt x="10042" y="11716"/>
                    <a:pt x="10084" y="11716"/>
                  </a:cubicBezTo>
                  <a:cubicBezTo>
                    <a:pt x="10140" y="11716"/>
                    <a:pt x="10197" y="11738"/>
                    <a:pt x="10240" y="11781"/>
                  </a:cubicBezTo>
                  <a:lnTo>
                    <a:pt x="10652" y="12193"/>
                  </a:lnTo>
                  <a:cubicBezTo>
                    <a:pt x="10695" y="12236"/>
                    <a:pt x="10750" y="12257"/>
                    <a:pt x="10805" y="12257"/>
                  </a:cubicBezTo>
                  <a:cubicBezTo>
                    <a:pt x="10860" y="12257"/>
                    <a:pt x="10915" y="12236"/>
                    <a:pt x="10958" y="12193"/>
                  </a:cubicBezTo>
                  <a:lnTo>
                    <a:pt x="12193" y="10958"/>
                  </a:lnTo>
                  <a:cubicBezTo>
                    <a:pt x="12279" y="10872"/>
                    <a:pt x="12279" y="10729"/>
                    <a:pt x="12193" y="10642"/>
                  </a:cubicBezTo>
                  <a:lnTo>
                    <a:pt x="11781" y="10231"/>
                  </a:lnTo>
                  <a:cubicBezTo>
                    <a:pt x="11714" y="10164"/>
                    <a:pt x="11695" y="10049"/>
                    <a:pt x="11753" y="9963"/>
                  </a:cubicBezTo>
                  <a:cubicBezTo>
                    <a:pt x="12135" y="9379"/>
                    <a:pt x="12403" y="8728"/>
                    <a:pt x="12547" y="8049"/>
                  </a:cubicBezTo>
                  <a:cubicBezTo>
                    <a:pt x="12566" y="7944"/>
                    <a:pt x="12662" y="7877"/>
                    <a:pt x="12767" y="7877"/>
                  </a:cubicBezTo>
                  <a:lnTo>
                    <a:pt x="13341" y="7877"/>
                  </a:lnTo>
                  <a:cubicBezTo>
                    <a:pt x="13466" y="7877"/>
                    <a:pt x="13561" y="7781"/>
                    <a:pt x="13561" y="7657"/>
                  </a:cubicBezTo>
                  <a:lnTo>
                    <a:pt x="13561" y="5905"/>
                  </a:lnTo>
                  <a:cubicBezTo>
                    <a:pt x="13561" y="5781"/>
                    <a:pt x="13466" y="5685"/>
                    <a:pt x="13341" y="5685"/>
                  </a:cubicBezTo>
                  <a:lnTo>
                    <a:pt x="12757" y="5685"/>
                  </a:lnTo>
                  <a:cubicBezTo>
                    <a:pt x="12652" y="5685"/>
                    <a:pt x="12566" y="5609"/>
                    <a:pt x="12547" y="5513"/>
                  </a:cubicBezTo>
                  <a:cubicBezTo>
                    <a:pt x="12394" y="4833"/>
                    <a:pt x="12126" y="4183"/>
                    <a:pt x="11753" y="3599"/>
                  </a:cubicBezTo>
                  <a:cubicBezTo>
                    <a:pt x="11695" y="3513"/>
                    <a:pt x="11705" y="3398"/>
                    <a:pt x="11781" y="3321"/>
                  </a:cubicBezTo>
                  <a:lnTo>
                    <a:pt x="12193" y="2910"/>
                  </a:lnTo>
                  <a:cubicBezTo>
                    <a:pt x="12269" y="2824"/>
                    <a:pt x="12269" y="2690"/>
                    <a:pt x="12193" y="2603"/>
                  </a:cubicBezTo>
                  <a:lnTo>
                    <a:pt x="10949" y="1369"/>
                  </a:lnTo>
                  <a:cubicBezTo>
                    <a:pt x="10906" y="1326"/>
                    <a:pt x="10851" y="1304"/>
                    <a:pt x="10796" y="1304"/>
                  </a:cubicBezTo>
                  <a:cubicBezTo>
                    <a:pt x="10741" y="1304"/>
                    <a:pt x="10686" y="1326"/>
                    <a:pt x="10642" y="1369"/>
                  </a:cubicBezTo>
                  <a:lnTo>
                    <a:pt x="10231" y="1780"/>
                  </a:lnTo>
                  <a:cubicBezTo>
                    <a:pt x="10188" y="1818"/>
                    <a:pt x="10134" y="1837"/>
                    <a:pt x="10079" y="1837"/>
                  </a:cubicBezTo>
                  <a:cubicBezTo>
                    <a:pt x="10035" y="1837"/>
                    <a:pt x="9992" y="1825"/>
                    <a:pt x="9953" y="1800"/>
                  </a:cubicBezTo>
                  <a:cubicBezTo>
                    <a:pt x="9370" y="1426"/>
                    <a:pt x="8719" y="1158"/>
                    <a:pt x="8039" y="1015"/>
                  </a:cubicBezTo>
                  <a:cubicBezTo>
                    <a:pt x="7944" y="986"/>
                    <a:pt x="7877" y="900"/>
                    <a:pt x="7877" y="795"/>
                  </a:cubicBezTo>
                  <a:lnTo>
                    <a:pt x="7877" y="220"/>
                  </a:lnTo>
                  <a:cubicBezTo>
                    <a:pt x="7877" y="96"/>
                    <a:pt x="7781" y="0"/>
                    <a:pt x="765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9" name="Google Shape;10269;p97"/>
            <p:cNvSpPr/>
            <p:nvPr/>
          </p:nvSpPr>
          <p:spPr>
            <a:xfrm>
              <a:off x="5823724" y="1563535"/>
              <a:ext cx="262889" cy="252936"/>
            </a:xfrm>
            <a:custGeom>
              <a:rect b="b" l="l" r="r" t="t"/>
              <a:pathLst>
                <a:path extrusionOk="0" h="9632" w="10011">
                  <a:moveTo>
                    <a:pt x="5205" y="877"/>
                  </a:moveTo>
                  <a:cubicBezTo>
                    <a:pt x="5711" y="877"/>
                    <a:pt x="6222" y="975"/>
                    <a:pt x="6709" y="1177"/>
                  </a:cubicBezTo>
                  <a:cubicBezTo>
                    <a:pt x="8173" y="1790"/>
                    <a:pt x="9140" y="3225"/>
                    <a:pt x="9140" y="4814"/>
                  </a:cubicBezTo>
                  <a:cubicBezTo>
                    <a:pt x="9140" y="6996"/>
                    <a:pt x="7370" y="8757"/>
                    <a:pt x="5197" y="8757"/>
                  </a:cubicBezTo>
                  <a:cubicBezTo>
                    <a:pt x="3608" y="8757"/>
                    <a:pt x="2173" y="7790"/>
                    <a:pt x="1560" y="6326"/>
                  </a:cubicBezTo>
                  <a:cubicBezTo>
                    <a:pt x="948" y="4852"/>
                    <a:pt x="1283" y="3158"/>
                    <a:pt x="2412" y="2029"/>
                  </a:cubicBezTo>
                  <a:cubicBezTo>
                    <a:pt x="3168" y="1279"/>
                    <a:pt x="4178" y="877"/>
                    <a:pt x="5205" y="877"/>
                  </a:cubicBezTo>
                  <a:close/>
                  <a:moveTo>
                    <a:pt x="5197" y="0"/>
                  </a:moveTo>
                  <a:cubicBezTo>
                    <a:pt x="3254" y="0"/>
                    <a:pt x="1493" y="1177"/>
                    <a:pt x="747" y="2967"/>
                  </a:cubicBezTo>
                  <a:cubicBezTo>
                    <a:pt x="0" y="4766"/>
                    <a:pt x="412" y="6843"/>
                    <a:pt x="1790" y="8221"/>
                  </a:cubicBezTo>
                  <a:cubicBezTo>
                    <a:pt x="2711" y="9143"/>
                    <a:pt x="3941" y="9632"/>
                    <a:pt x="5192" y="9632"/>
                  </a:cubicBezTo>
                  <a:cubicBezTo>
                    <a:pt x="5813" y="9632"/>
                    <a:pt x="6438" y="9512"/>
                    <a:pt x="7035" y="9264"/>
                  </a:cubicBezTo>
                  <a:cubicBezTo>
                    <a:pt x="8834" y="8518"/>
                    <a:pt x="10001" y="6766"/>
                    <a:pt x="10011" y="4814"/>
                  </a:cubicBezTo>
                  <a:cubicBezTo>
                    <a:pt x="10011" y="2163"/>
                    <a:pt x="7858" y="10"/>
                    <a:pt x="519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70" name="Google Shape;10270;p97"/>
          <p:cNvGrpSpPr/>
          <p:nvPr/>
        </p:nvGrpSpPr>
        <p:grpSpPr>
          <a:xfrm>
            <a:off x="6224986" y="1365652"/>
            <a:ext cx="343560" cy="343822"/>
            <a:chOff x="6229598" y="1518052"/>
            <a:chExt cx="343560" cy="343822"/>
          </a:xfrm>
        </p:grpSpPr>
        <p:sp>
          <p:nvSpPr>
            <p:cNvPr id="10271" name="Google Shape;10271;p97"/>
            <p:cNvSpPr/>
            <p:nvPr/>
          </p:nvSpPr>
          <p:spPr>
            <a:xfrm>
              <a:off x="6229598" y="1518052"/>
              <a:ext cx="343560" cy="343822"/>
            </a:xfrm>
            <a:custGeom>
              <a:rect b="b" l="l" r="r" t="t"/>
              <a:pathLst>
                <a:path extrusionOk="0" h="13093" w="13083">
                  <a:moveTo>
                    <a:pt x="6537" y="0"/>
                  </a:moveTo>
                  <a:cubicBezTo>
                    <a:pt x="2929" y="0"/>
                    <a:pt x="0" y="2938"/>
                    <a:pt x="0" y="6546"/>
                  </a:cubicBezTo>
                  <a:cubicBezTo>
                    <a:pt x="0" y="10164"/>
                    <a:pt x="2929" y="13092"/>
                    <a:pt x="6537" y="13092"/>
                  </a:cubicBezTo>
                  <a:cubicBezTo>
                    <a:pt x="10154" y="13092"/>
                    <a:pt x="13083" y="10164"/>
                    <a:pt x="13083" y="6546"/>
                  </a:cubicBezTo>
                  <a:cubicBezTo>
                    <a:pt x="13083" y="2938"/>
                    <a:pt x="10154" y="0"/>
                    <a:pt x="653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2" name="Google Shape;10272;p97"/>
            <p:cNvSpPr/>
            <p:nvPr/>
          </p:nvSpPr>
          <p:spPr>
            <a:xfrm>
              <a:off x="6255228" y="1543918"/>
              <a:ext cx="292064" cy="292064"/>
            </a:xfrm>
            <a:custGeom>
              <a:rect b="b" l="l" r="r" t="t"/>
              <a:pathLst>
                <a:path extrusionOk="0" h="11122" w="11122">
                  <a:moveTo>
                    <a:pt x="5561" y="1"/>
                  </a:moveTo>
                  <a:cubicBezTo>
                    <a:pt x="2489" y="1"/>
                    <a:pt x="1" y="2489"/>
                    <a:pt x="1" y="5561"/>
                  </a:cubicBezTo>
                  <a:cubicBezTo>
                    <a:pt x="1" y="8633"/>
                    <a:pt x="2489" y="11121"/>
                    <a:pt x="5561" y="11121"/>
                  </a:cubicBezTo>
                  <a:cubicBezTo>
                    <a:pt x="8633" y="11121"/>
                    <a:pt x="11121" y="8633"/>
                    <a:pt x="11121" y="5561"/>
                  </a:cubicBezTo>
                  <a:cubicBezTo>
                    <a:pt x="11121" y="2489"/>
                    <a:pt x="8633" y="1"/>
                    <a:pt x="5561" y="1"/>
                  </a:cubicBezTo>
                  <a:close/>
                </a:path>
              </a:pathLst>
            </a:custGeom>
            <a:solidFill>
              <a:srgbClr val="F0F3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3" name="Google Shape;10273;p97"/>
            <p:cNvSpPr/>
            <p:nvPr/>
          </p:nvSpPr>
          <p:spPr>
            <a:xfrm>
              <a:off x="6396218" y="1564034"/>
              <a:ext cx="10320" cy="131221"/>
            </a:xfrm>
            <a:custGeom>
              <a:rect b="b" l="l" r="r" t="t"/>
              <a:pathLst>
                <a:path extrusionOk="0" h="4997" w="393">
                  <a:moveTo>
                    <a:pt x="197" y="0"/>
                  </a:moveTo>
                  <a:cubicBezTo>
                    <a:pt x="99" y="0"/>
                    <a:pt x="1" y="67"/>
                    <a:pt x="1" y="201"/>
                  </a:cubicBezTo>
                  <a:lnTo>
                    <a:pt x="1" y="4795"/>
                  </a:lnTo>
                  <a:cubicBezTo>
                    <a:pt x="1" y="4910"/>
                    <a:pt x="87" y="4996"/>
                    <a:pt x="192" y="4996"/>
                  </a:cubicBezTo>
                  <a:cubicBezTo>
                    <a:pt x="307" y="4996"/>
                    <a:pt x="393" y="4910"/>
                    <a:pt x="393" y="4795"/>
                  </a:cubicBezTo>
                  <a:lnTo>
                    <a:pt x="393" y="201"/>
                  </a:lnTo>
                  <a:cubicBezTo>
                    <a:pt x="393" y="67"/>
                    <a:pt x="295" y="0"/>
                    <a:pt x="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4" name="Google Shape;10274;p97"/>
            <p:cNvSpPr/>
            <p:nvPr/>
          </p:nvSpPr>
          <p:spPr>
            <a:xfrm>
              <a:off x="6394459" y="1684908"/>
              <a:ext cx="134477" cy="10346"/>
            </a:xfrm>
            <a:custGeom>
              <a:rect b="b" l="l" r="r" t="t"/>
              <a:pathLst>
                <a:path extrusionOk="0" h="394" w="5121">
                  <a:moveTo>
                    <a:pt x="259" y="1"/>
                  </a:moveTo>
                  <a:cubicBezTo>
                    <a:pt x="1" y="1"/>
                    <a:pt x="1" y="393"/>
                    <a:pt x="259" y="393"/>
                  </a:cubicBezTo>
                  <a:lnTo>
                    <a:pt x="4862" y="393"/>
                  </a:lnTo>
                  <a:cubicBezTo>
                    <a:pt x="5121" y="393"/>
                    <a:pt x="5121" y="1"/>
                    <a:pt x="486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5" name="Google Shape;10275;p97"/>
            <p:cNvSpPr/>
            <p:nvPr/>
          </p:nvSpPr>
          <p:spPr>
            <a:xfrm>
              <a:off x="6291178" y="1579868"/>
              <a:ext cx="272946" cy="256009"/>
            </a:xfrm>
            <a:custGeom>
              <a:rect b="b" l="l" r="r" t="t"/>
              <a:pathLst>
                <a:path extrusionOk="0" h="9749" w="10394">
                  <a:moveTo>
                    <a:pt x="7848" y="0"/>
                  </a:moveTo>
                  <a:lnTo>
                    <a:pt x="7848" y="0"/>
                  </a:lnTo>
                  <a:cubicBezTo>
                    <a:pt x="9781" y="2211"/>
                    <a:pt x="9666" y="5522"/>
                    <a:pt x="7599" y="7599"/>
                  </a:cubicBezTo>
                  <a:cubicBezTo>
                    <a:pt x="6518" y="8680"/>
                    <a:pt x="5095" y="9227"/>
                    <a:pt x="3667" y="9227"/>
                  </a:cubicBezTo>
                  <a:cubicBezTo>
                    <a:pt x="2363" y="9227"/>
                    <a:pt x="1055" y="8771"/>
                    <a:pt x="0" y="7848"/>
                  </a:cubicBezTo>
                  <a:lnTo>
                    <a:pt x="0" y="7848"/>
                  </a:lnTo>
                  <a:cubicBezTo>
                    <a:pt x="1108" y="9110"/>
                    <a:pt x="2650" y="9748"/>
                    <a:pt x="4196" y="9748"/>
                  </a:cubicBezTo>
                  <a:cubicBezTo>
                    <a:pt x="5614" y="9748"/>
                    <a:pt x="7035" y="9211"/>
                    <a:pt x="8125" y="8125"/>
                  </a:cubicBezTo>
                  <a:cubicBezTo>
                    <a:pt x="10393" y="5848"/>
                    <a:pt x="10269" y="2125"/>
                    <a:pt x="7848"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6" name="Google Shape;10276;p97"/>
            <p:cNvSpPr/>
            <p:nvPr/>
          </p:nvSpPr>
          <p:spPr>
            <a:xfrm>
              <a:off x="6273584" y="1684908"/>
              <a:ext cx="21376" cy="10346"/>
            </a:xfrm>
            <a:custGeom>
              <a:rect b="b" l="l" r="r" t="t"/>
              <a:pathLst>
                <a:path extrusionOk="0" h="394" w="814">
                  <a:moveTo>
                    <a:pt x="268" y="1"/>
                  </a:moveTo>
                  <a:cubicBezTo>
                    <a:pt x="0" y="1"/>
                    <a:pt x="0" y="393"/>
                    <a:pt x="268" y="393"/>
                  </a:cubicBezTo>
                  <a:lnTo>
                    <a:pt x="555" y="393"/>
                  </a:lnTo>
                  <a:cubicBezTo>
                    <a:pt x="814" y="393"/>
                    <a:pt x="814" y="1"/>
                    <a:pt x="55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7" name="Google Shape;10277;p97"/>
            <p:cNvSpPr/>
            <p:nvPr/>
          </p:nvSpPr>
          <p:spPr>
            <a:xfrm>
              <a:off x="6396218" y="1798194"/>
              <a:ext cx="10320" cy="17673"/>
            </a:xfrm>
            <a:custGeom>
              <a:rect b="b" l="l" r="r" t="t"/>
              <a:pathLst>
                <a:path extrusionOk="0" h="673" w="393">
                  <a:moveTo>
                    <a:pt x="197" y="1"/>
                  </a:moveTo>
                  <a:cubicBezTo>
                    <a:pt x="99" y="1"/>
                    <a:pt x="1" y="65"/>
                    <a:pt x="1" y="194"/>
                  </a:cubicBezTo>
                  <a:lnTo>
                    <a:pt x="1" y="481"/>
                  </a:lnTo>
                  <a:cubicBezTo>
                    <a:pt x="1" y="587"/>
                    <a:pt x="87" y="673"/>
                    <a:pt x="192" y="673"/>
                  </a:cubicBezTo>
                  <a:cubicBezTo>
                    <a:pt x="307" y="673"/>
                    <a:pt x="393" y="587"/>
                    <a:pt x="393" y="481"/>
                  </a:cubicBezTo>
                  <a:lnTo>
                    <a:pt x="393" y="194"/>
                  </a:lnTo>
                  <a:cubicBezTo>
                    <a:pt x="393" y="65"/>
                    <a:pt x="295" y="1"/>
                    <a:pt x="197"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8" name="Google Shape;10278;p97"/>
            <p:cNvSpPr/>
            <p:nvPr/>
          </p:nvSpPr>
          <p:spPr>
            <a:xfrm>
              <a:off x="6308063" y="1599117"/>
              <a:ext cx="20036" cy="15966"/>
            </a:xfrm>
            <a:custGeom>
              <a:rect b="b" l="l" r="r" t="t"/>
              <a:pathLst>
                <a:path extrusionOk="0" h="608" w="763">
                  <a:moveTo>
                    <a:pt x="296" y="0"/>
                  </a:moveTo>
                  <a:cubicBezTo>
                    <a:pt x="140" y="0"/>
                    <a:pt x="1" y="210"/>
                    <a:pt x="161" y="349"/>
                  </a:cubicBezTo>
                  <a:lnTo>
                    <a:pt x="362" y="550"/>
                  </a:lnTo>
                  <a:cubicBezTo>
                    <a:pt x="399" y="587"/>
                    <a:pt x="445" y="606"/>
                    <a:pt x="501" y="607"/>
                  </a:cubicBezTo>
                  <a:lnTo>
                    <a:pt x="501" y="607"/>
                  </a:lnTo>
                  <a:cubicBezTo>
                    <a:pt x="679" y="604"/>
                    <a:pt x="763" y="396"/>
                    <a:pt x="640" y="272"/>
                  </a:cubicBezTo>
                  <a:lnTo>
                    <a:pt x="439" y="71"/>
                  </a:lnTo>
                  <a:cubicBezTo>
                    <a:pt x="395" y="21"/>
                    <a:pt x="344" y="0"/>
                    <a:pt x="296" y="0"/>
                  </a:cubicBezTo>
                  <a:close/>
                  <a:moveTo>
                    <a:pt x="501" y="607"/>
                  </a:moveTo>
                  <a:cubicBezTo>
                    <a:pt x="499" y="607"/>
                    <a:pt x="498" y="607"/>
                    <a:pt x="496" y="607"/>
                  </a:cubicBezTo>
                  <a:lnTo>
                    <a:pt x="506" y="607"/>
                  </a:lnTo>
                  <a:cubicBezTo>
                    <a:pt x="504" y="607"/>
                    <a:pt x="502" y="607"/>
                    <a:pt x="501" y="607"/>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9" name="Google Shape;10279;p97"/>
            <p:cNvSpPr/>
            <p:nvPr/>
          </p:nvSpPr>
          <p:spPr>
            <a:xfrm>
              <a:off x="6473606" y="1764581"/>
              <a:ext cx="20141" cy="16097"/>
            </a:xfrm>
            <a:custGeom>
              <a:rect b="b" l="l" r="r" t="t"/>
              <a:pathLst>
                <a:path extrusionOk="0" h="613" w="767">
                  <a:moveTo>
                    <a:pt x="297" y="0"/>
                  </a:moveTo>
                  <a:cubicBezTo>
                    <a:pt x="138" y="0"/>
                    <a:pt x="1" y="208"/>
                    <a:pt x="154" y="355"/>
                  </a:cubicBezTo>
                  <a:lnTo>
                    <a:pt x="355" y="556"/>
                  </a:lnTo>
                  <a:cubicBezTo>
                    <a:pt x="394" y="584"/>
                    <a:pt x="451" y="613"/>
                    <a:pt x="499" y="613"/>
                  </a:cubicBezTo>
                  <a:cubicBezTo>
                    <a:pt x="671" y="613"/>
                    <a:pt x="767" y="402"/>
                    <a:pt x="642" y="278"/>
                  </a:cubicBezTo>
                  <a:lnTo>
                    <a:pt x="441" y="67"/>
                  </a:lnTo>
                  <a:cubicBezTo>
                    <a:pt x="396" y="20"/>
                    <a:pt x="345"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0" name="Google Shape;10280;p97"/>
            <p:cNvSpPr/>
            <p:nvPr/>
          </p:nvSpPr>
          <p:spPr>
            <a:xfrm>
              <a:off x="6474368" y="1599117"/>
              <a:ext cx="20141" cy="15966"/>
            </a:xfrm>
            <a:custGeom>
              <a:rect b="b" l="l" r="r" t="t"/>
              <a:pathLst>
                <a:path extrusionOk="0" h="608" w="767">
                  <a:moveTo>
                    <a:pt x="478" y="0"/>
                  </a:moveTo>
                  <a:cubicBezTo>
                    <a:pt x="429" y="0"/>
                    <a:pt x="379" y="21"/>
                    <a:pt x="336" y="71"/>
                  </a:cubicBezTo>
                  <a:lnTo>
                    <a:pt x="135" y="272"/>
                  </a:lnTo>
                  <a:cubicBezTo>
                    <a:pt x="1" y="397"/>
                    <a:pt x="97" y="607"/>
                    <a:pt x="269" y="607"/>
                  </a:cubicBezTo>
                  <a:cubicBezTo>
                    <a:pt x="326" y="607"/>
                    <a:pt x="374" y="588"/>
                    <a:pt x="412" y="550"/>
                  </a:cubicBezTo>
                  <a:lnTo>
                    <a:pt x="613" y="349"/>
                  </a:lnTo>
                  <a:cubicBezTo>
                    <a:pt x="766" y="210"/>
                    <a:pt x="631" y="0"/>
                    <a:pt x="478"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1" name="Google Shape;10281;p97"/>
            <p:cNvSpPr/>
            <p:nvPr/>
          </p:nvSpPr>
          <p:spPr>
            <a:xfrm>
              <a:off x="6308772" y="1765001"/>
              <a:ext cx="19432" cy="15677"/>
            </a:xfrm>
            <a:custGeom>
              <a:rect b="b" l="l" r="r" t="t"/>
              <a:pathLst>
                <a:path extrusionOk="0" h="597" w="740">
                  <a:moveTo>
                    <a:pt x="457" y="0"/>
                  </a:moveTo>
                  <a:cubicBezTo>
                    <a:pt x="414" y="0"/>
                    <a:pt x="368" y="15"/>
                    <a:pt x="325" y="51"/>
                  </a:cubicBezTo>
                  <a:lnTo>
                    <a:pt x="124" y="252"/>
                  </a:lnTo>
                  <a:cubicBezTo>
                    <a:pt x="0" y="377"/>
                    <a:pt x="96" y="597"/>
                    <a:pt x="268" y="597"/>
                  </a:cubicBezTo>
                  <a:cubicBezTo>
                    <a:pt x="316" y="597"/>
                    <a:pt x="373" y="568"/>
                    <a:pt x="412" y="540"/>
                  </a:cubicBezTo>
                  <a:lnTo>
                    <a:pt x="613" y="339"/>
                  </a:lnTo>
                  <a:cubicBezTo>
                    <a:pt x="739" y="190"/>
                    <a:pt x="611" y="0"/>
                    <a:pt x="4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2" name="Google Shape;10282;p97"/>
            <p:cNvSpPr/>
            <p:nvPr/>
          </p:nvSpPr>
          <p:spPr>
            <a:xfrm>
              <a:off x="6283064" y="1637404"/>
              <a:ext cx="20693" cy="13366"/>
            </a:xfrm>
            <a:custGeom>
              <a:rect b="b" l="l" r="r" t="t"/>
              <a:pathLst>
                <a:path extrusionOk="0" h="509" w="788">
                  <a:moveTo>
                    <a:pt x="280" y="0"/>
                  </a:moveTo>
                  <a:cubicBezTo>
                    <a:pt x="118" y="0"/>
                    <a:pt x="0" y="333"/>
                    <a:pt x="194" y="384"/>
                  </a:cubicBezTo>
                  <a:lnTo>
                    <a:pt x="453" y="489"/>
                  </a:lnTo>
                  <a:cubicBezTo>
                    <a:pt x="472" y="499"/>
                    <a:pt x="501" y="508"/>
                    <a:pt x="529" y="508"/>
                  </a:cubicBezTo>
                  <a:cubicBezTo>
                    <a:pt x="730" y="499"/>
                    <a:pt x="788" y="221"/>
                    <a:pt x="606" y="135"/>
                  </a:cubicBezTo>
                  <a:lnTo>
                    <a:pt x="347" y="20"/>
                  </a:lnTo>
                  <a:cubicBezTo>
                    <a:pt x="325" y="6"/>
                    <a:pt x="302" y="0"/>
                    <a:pt x="280"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3" name="Google Shape;10283;p97"/>
            <p:cNvSpPr/>
            <p:nvPr/>
          </p:nvSpPr>
          <p:spPr>
            <a:xfrm>
              <a:off x="6498947" y="1729445"/>
              <a:ext cx="20640" cy="13051"/>
            </a:xfrm>
            <a:custGeom>
              <a:rect b="b" l="l" r="r" t="t"/>
              <a:pathLst>
                <a:path extrusionOk="0" h="497" w="786">
                  <a:moveTo>
                    <a:pt x="273" y="1"/>
                  </a:moveTo>
                  <a:cubicBezTo>
                    <a:pt x="89" y="1"/>
                    <a:pt x="0" y="258"/>
                    <a:pt x="175" y="372"/>
                  </a:cubicBezTo>
                  <a:lnTo>
                    <a:pt x="433" y="477"/>
                  </a:lnTo>
                  <a:cubicBezTo>
                    <a:pt x="461" y="486"/>
                    <a:pt x="488" y="495"/>
                    <a:pt x="516" y="496"/>
                  </a:cubicBezTo>
                  <a:lnTo>
                    <a:pt x="516" y="496"/>
                  </a:lnTo>
                  <a:cubicBezTo>
                    <a:pt x="731" y="491"/>
                    <a:pt x="786" y="208"/>
                    <a:pt x="587" y="123"/>
                  </a:cubicBezTo>
                  <a:lnTo>
                    <a:pt x="328" y="8"/>
                  </a:lnTo>
                  <a:cubicBezTo>
                    <a:pt x="309" y="3"/>
                    <a:pt x="291" y="1"/>
                    <a:pt x="273" y="1"/>
                  </a:cubicBezTo>
                  <a:close/>
                  <a:moveTo>
                    <a:pt x="516" y="496"/>
                  </a:moveTo>
                  <a:cubicBezTo>
                    <a:pt x="514" y="496"/>
                    <a:pt x="512" y="496"/>
                    <a:pt x="510" y="496"/>
                  </a:cubicBezTo>
                  <a:lnTo>
                    <a:pt x="520" y="496"/>
                  </a:lnTo>
                  <a:cubicBezTo>
                    <a:pt x="518" y="496"/>
                    <a:pt x="517" y="496"/>
                    <a:pt x="516" y="496"/>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4" name="Google Shape;10284;p97"/>
            <p:cNvSpPr/>
            <p:nvPr/>
          </p:nvSpPr>
          <p:spPr>
            <a:xfrm>
              <a:off x="6439442" y="1574511"/>
              <a:ext cx="14837" cy="16675"/>
            </a:xfrm>
            <a:custGeom>
              <a:rect b="b" l="l" r="r" t="t"/>
              <a:pathLst>
                <a:path extrusionOk="0" h="635" w="565">
                  <a:moveTo>
                    <a:pt x="331" y="0"/>
                  </a:moveTo>
                  <a:cubicBezTo>
                    <a:pt x="269" y="0"/>
                    <a:pt x="206" y="30"/>
                    <a:pt x="163" y="99"/>
                  </a:cubicBezTo>
                  <a:lnTo>
                    <a:pt x="58" y="357"/>
                  </a:lnTo>
                  <a:cubicBezTo>
                    <a:pt x="1" y="482"/>
                    <a:pt x="96" y="635"/>
                    <a:pt x="240" y="635"/>
                  </a:cubicBezTo>
                  <a:lnTo>
                    <a:pt x="230" y="625"/>
                  </a:lnTo>
                  <a:cubicBezTo>
                    <a:pt x="307" y="625"/>
                    <a:pt x="383" y="578"/>
                    <a:pt x="412" y="511"/>
                  </a:cubicBezTo>
                  <a:lnTo>
                    <a:pt x="527" y="252"/>
                  </a:lnTo>
                  <a:cubicBezTo>
                    <a:pt x="565" y="108"/>
                    <a:pt x="450" y="0"/>
                    <a:pt x="33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5" name="Google Shape;10285;p97"/>
            <p:cNvSpPr/>
            <p:nvPr/>
          </p:nvSpPr>
          <p:spPr>
            <a:xfrm>
              <a:off x="6347978" y="1789581"/>
              <a:ext cx="15861" cy="16754"/>
            </a:xfrm>
            <a:custGeom>
              <a:rect b="b" l="l" r="r" t="t"/>
              <a:pathLst>
                <a:path extrusionOk="0" h="638" w="604">
                  <a:moveTo>
                    <a:pt x="303" y="0"/>
                  </a:moveTo>
                  <a:cubicBezTo>
                    <a:pt x="239" y="0"/>
                    <a:pt x="181" y="30"/>
                    <a:pt x="163" y="101"/>
                  </a:cubicBezTo>
                  <a:lnTo>
                    <a:pt x="48" y="360"/>
                  </a:lnTo>
                  <a:cubicBezTo>
                    <a:pt x="0" y="494"/>
                    <a:pt x="96" y="637"/>
                    <a:pt x="230" y="637"/>
                  </a:cubicBezTo>
                  <a:cubicBezTo>
                    <a:pt x="306" y="637"/>
                    <a:pt x="383" y="589"/>
                    <a:pt x="412" y="513"/>
                  </a:cubicBezTo>
                  <a:lnTo>
                    <a:pt x="526" y="254"/>
                  </a:lnTo>
                  <a:cubicBezTo>
                    <a:pt x="604" y="125"/>
                    <a:pt x="438" y="0"/>
                    <a:pt x="303"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6" name="Google Shape;10286;p97"/>
            <p:cNvSpPr/>
            <p:nvPr/>
          </p:nvSpPr>
          <p:spPr>
            <a:xfrm>
              <a:off x="6349633" y="1572883"/>
              <a:ext cx="15441" cy="17305"/>
            </a:xfrm>
            <a:custGeom>
              <a:rect b="b" l="l" r="r" t="t"/>
              <a:pathLst>
                <a:path extrusionOk="0" h="659" w="588">
                  <a:moveTo>
                    <a:pt x="254" y="0"/>
                  </a:moveTo>
                  <a:cubicBezTo>
                    <a:pt x="127" y="0"/>
                    <a:pt x="0" y="116"/>
                    <a:pt x="61" y="276"/>
                  </a:cubicBezTo>
                  <a:lnTo>
                    <a:pt x="176" y="534"/>
                  </a:lnTo>
                  <a:cubicBezTo>
                    <a:pt x="205" y="611"/>
                    <a:pt x="272" y="659"/>
                    <a:pt x="358" y="659"/>
                  </a:cubicBezTo>
                  <a:cubicBezTo>
                    <a:pt x="492" y="659"/>
                    <a:pt x="588" y="515"/>
                    <a:pt x="540" y="391"/>
                  </a:cubicBezTo>
                  <a:lnTo>
                    <a:pt x="435" y="123"/>
                  </a:lnTo>
                  <a:cubicBezTo>
                    <a:pt x="397" y="37"/>
                    <a:pt x="326" y="0"/>
                    <a:pt x="254"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7" name="Google Shape;10287;p97"/>
            <p:cNvSpPr/>
            <p:nvPr/>
          </p:nvSpPr>
          <p:spPr>
            <a:xfrm>
              <a:off x="6437341" y="1789896"/>
              <a:ext cx="15441" cy="17437"/>
            </a:xfrm>
            <a:custGeom>
              <a:rect b="b" l="l" r="r" t="t"/>
              <a:pathLst>
                <a:path extrusionOk="0" h="664" w="588">
                  <a:moveTo>
                    <a:pt x="251" y="0"/>
                  </a:moveTo>
                  <a:cubicBezTo>
                    <a:pt x="127" y="0"/>
                    <a:pt x="0" y="118"/>
                    <a:pt x="61" y="271"/>
                  </a:cubicBezTo>
                  <a:lnTo>
                    <a:pt x="167" y="539"/>
                  </a:lnTo>
                  <a:cubicBezTo>
                    <a:pt x="195" y="616"/>
                    <a:pt x="272" y="654"/>
                    <a:pt x="349" y="654"/>
                  </a:cubicBezTo>
                  <a:lnTo>
                    <a:pt x="349" y="663"/>
                  </a:lnTo>
                  <a:cubicBezTo>
                    <a:pt x="492" y="663"/>
                    <a:pt x="588" y="520"/>
                    <a:pt x="530" y="386"/>
                  </a:cubicBezTo>
                  <a:lnTo>
                    <a:pt x="425" y="127"/>
                  </a:lnTo>
                  <a:cubicBezTo>
                    <a:pt x="391" y="38"/>
                    <a:pt x="321" y="0"/>
                    <a:pt x="25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8" name="Google Shape;10288;p97"/>
            <p:cNvSpPr/>
            <p:nvPr/>
          </p:nvSpPr>
          <p:spPr>
            <a:xfrm>
              <a:off x="6499262" y="1639505"/>
              <a:ext cx="21664" cy="13261"/>
            </a:xfrm>
            <a:custGeom>
              <a:rect b="b" l="l" r="r" t="t"/>
              <a:pathLst>
                <a:path extrusionOk="0" h="505" w="825">
                  <a:moveTo>
                    <a:pt x="541" y="1"/>
                  </a:moveTo>
                  <a:cubicBezTo>
                    <a:pt x="515" y="1"/>
                    <a:pt x="488" y="6"/>
                    <a:pt x="460" y="17"/>
                  </a:cubicBezTo>
                  <a:lnTo>
                    <a:pt x="201" y="131"/>
                  </a:lnTo>
                  <a:cubicBezTo>
                    <a:pt x="0" y="208"/>
                    <a:pt x="58" y="505"/>
                    <a:pt x="268" y="505"/>
                  </a:cubicBezTo>
                  <a:cubicBezTo>
                    <a:pt x="297" y="505"/>
                    <a:pt x="326" y="505"/>
                    <a:pt x="345" y="495"/>
                  </a:cubicBezTo>
                  <a:lnTo>
                    <a:pt x="613" y="390"/>
                  </a:lnTo>
                  <a:cubicBezTo>
                    <a:pt x="825" y="297"/>
                    <a:pt x="736" y="1"/>
                    <a:pt x="541"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9" name="Google Shape;10289;p97"/>
            <p:cNvSpPr/>
            <p:nvPr/>
          </p:nvSpPr>
          <p:spPr>
            <a:xfrm>
              <a:off x="6282118" y="1727161"/>
              <a:ext cx="21638" cy="13314"/>
            </a:xfrm>
            <a:custGeom>
              <a:rect b="b" l="l" r="r" t="t"/>
              <a:pathLst>
                <a:path extrusionOk="0" h="507" w="824">
                  <a:moveTo>
                    <a:pt x="552" y="0"/>
                  </a:moveTo>
                  <a:cubicBezTo>
                    <a:pt x="526" y="0"/>
                    <a:pt x="499" y="6"/>
                    <a:pt x="470" y="19"/>
                  </a:cubicBezTo>
                  <a:lnTo>
                    <a:pt x="202" y="124"/>
                  </a:lnTo>
                  <a:cubicBezTo>
                    <a:pt x="1" y="200"/>
                    <a:pt x="58" y="507"/>
                    <a:pt x="278" y="507"/>
                  </a:cubicBezTo>
                  <a:cubicBezTo>
                    <a:pt x="297" y="507"/>
                    <a:pt x="326" y="497"/>
                    <a:pt x="355" y="488"/>
                  </a:cubicBezTo>
                  <a:lnTo>
                    <a:pt x="613" y="382"/>
                  </a:lnTo>
                  <a:cubicBezTo>
                    <a:pt x="823" y="298"/>
                    <a:pt x="738" y="0"/>
                    <a:pt x="552"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290" name="Google Shape;10290;p97"/>
          <p:cNvGrpSpPr/>
          <p:nvPr/>
        </p:nvGrpSpPr>
        <p:grpSpPr>
          <a:xfrm>
            <a:off x="6665287" y="1353074"/>
            <a:ext cx="345083" cy="369216"/>
            <a:chOff x="6669900" y="1505474"/>
            <a:chExt cx="345083" cy="369216"/>
          </a:xfrm>
        </p:grpSpPr>
        <p:sp>
          <p:nvSpPr>
            <p:cNvPr id="10291" name="Google Shape;10291;p97"/>
            <p:cNvSpPr/>
            <p:nvPr/>
          </p:nvSpPr>
          <p:spPr>
            <a:xfrm>
              <a:off x="6700309" y="1505474"/>
              <a:ext cx="48292" cy="42252"/>
            </a:xfrm>
            <a:custGeom>
              <a:rect b="b" l="l" r="r" t="t"/>
              <a:pathLst>
                <a:path extrusionOk="0" h="1609" w="1839">
                  <a:moveTo>
                    <a:pt x="919" y="1"/>
                  </a:moveTo>
                  <a:cubicBezTo>
                    <a:pt x="412" y="1"/>
                    <a:pt x="1" y="364"/>
                    <a:pt x="1" y="804"/>
                  </a:cubicBezTo>
                  <a:cubicBezTo>
                    <a:pt x="1" y="1254"/>
                    <a:pt x="412" y="1608"/>
                    <a:pt x="919" y="1608"/>
                  </a:cubicBezTo>
                  <a:cubicBezTo>
                    <a:pt x="1427" y="1608"/>
                    <a:pt x="1838" y="1254"/>
                    <a:pt x="1838" y="804"/>
                  </a:cubicBezTo>
                  <a:cubicBezTo>
                    <a:pt x="1838" y="364"/>
                    <a:pt x="1427"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2" name="Google Shape;10292;p97"/>
            <p:cNvSpPr/>
            <p:nvPr/>
          </p:nvSpPr>
          <p:spPr>
            <a:xfrm>
              <a:off x="6700309" y="1505474"/>
              <a:ext cx="33455" cy="42252"/>
            </a:xfrm>
            <a:custGeom>
              <a:rect b="b" l="l" r="r" t="t"/>
              <a:pathLst>
                <a:path extrusionOk="0" h="1609" w="1274">
                  <a:moveTo>
                    <a:pt x="919" y="1"/>
                  </a:moveTo>
                  <a:cubicBezTo>
                    <a:pt x="412" y="1"/>
                    <a:pt x="1" y="355"/>
                    <a:pt x="1" y="804"/>
                  </a:cubicBezTo>
                  <a:cubicBezTo>
                    <a:pt x="1" y="1254"/>
                    <a:pt x="412" y="1608"/>
                    <a:pt x="919" y="1608"/>
                  </a:cubicBezTo>
                  <a:cubicBezTo>
                    <a:pt x="1044" y="1608"/>
                    <a:pt x="1159" y="1589"/>
                    <a:pt x="1273" y="1551"/>
                  </a:cubicBezTo>
                  <a:cubicBezTo>
                    <a:pt x="938" y="1455"/>
                    <a:pt x="699" y="1149"/>
                    <a:pt x="690" y="804"/>
                  </a:cubicBezTo>
                  <a:cubicBezTo>
                    <a:pt x="699" y="460"/>
                    <a:pt x="938" y="154"/>
                    <a:pt x="1273" y="58"/>
                  </a:cubicBezTo>
                  <a:cubicBezTo>
                    <a:pt x="1159" y="20"/>
                    <a:pt x="1044"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3" name="Google Shape;10293;p97"/>
            <p:cNvSpPr/>
            <p:nvPr/>
          </p:nvSpPr>
          <p:spPr>
            <a:xfrm>
              <a:off x="6669900" y="1608255"/>
              <a:ext cx="109110" cy="84715"/>
            </a:xfrm>
            <a:custGeom>
              <a:rect b="b" l="l" r="r" t="t"/>
              <a:pathLst>
                <a:path extrusionOk="0" h="3226" w="4155">
                  <a:moveTo>
                    <a:pt x="1388" y="1"/>
                  </a:moveTo>
                  <a:lnTo>
                    <a:pt x="1388" y="690"/>
                  </a:lnTo>
                  <a:cubicBezTo>
                    <a:pt x="1388" y="872"/>
                    <a:pt x="1283" y="1025"/>
                    <a:pt x="1130" y="1111"/>
                  </a:cubicBezTo>
                  <a:lnTo>
                    <a:pt x="383" y="1484"/>
                  </a:lnTo>
                  <a:cubicBezTo>
                    <a:pt x="154" y="1599"/>
                    <a:pt x="1" y="1838"/>
                    <a:pt x="1" y="2097"/>
                  </a:cubicBezTo>
                  <a:lnTo>
                    <a:pt x="1" y="2996"/>
                  </a:lnTo>
                  <a:cubicBezTo>
                    <a:pt x="1" y="3130"/>
                    <a:pt x="106" y="3226"/>
                    <a:pt x="230" y="3226"/>
                  </a:cubicBezTo>
                  <a:lnTo>
                    <a:pt x="3924" y="3226"/>
                  </a:lnTo>
                  <a:cubicBezTo>
                    <a:pt x="4049" y="3226"/>
                    <a:pt x="4154" y="3130"/>
                    <a:pt x="4154" y="2996"/>
                  </a:cubicBezTo>
                  <a:lnTo>
                    <a:pt x="4154" y="2097"/>
                  </a:lnTo>
                  <a:cubicBezTo>
                    <a:pt x="4154" y="1838"/>
                    <a:pt x="4001" y="1599"/>
                    <a:pt x="3771" y="1484"/>
                  </a:cubicBezTo>
                  <a:lnTo>
                    <a:pt x="3025" y="1111"/>
                  </a:lnTo>
                  <a:cubicBezTo>
                    <a:pt x="2872" y="1025"/>
                    <a:pt x="2766" y="872"/>
                    <a:pt x="2766" y="690"/>
                  </a:cubicBezTo>
                  <a:lnTo>
                    <a:pt x="276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4" name="Google Shape;10294;p97"/>
            <p:cNvSpPr/>
            <p:nvPr/>
          </p:nvSpPr>
          <p:spPr>
            <a:xfrm>
              <a:off x="6706086" y="1608255"/>
              <a:ext cx="36974" cy="24422"/>
            </a:xfrm>
            <a:custGeom>
              <a:rect b="b" l="l" r="r" t="t"/>
              <a:pathLst>
                <a:path extrusionOk="0" h="930" w="1408">
                  <a:moveTo>
                    <a:pt x="10" y="1"/>
                  </a:moveTo>
                  <a:lnTo>
                    <a:pt x="10" y="690"/>
                  </a:lnTo>
                  <a:cubicBezTo>
                    <a:pt x="10" y="719"/>
                    <a:pt x="1" y="757"/>
                    <a:pt x="1" y="786"/>
                  </a:cubicBezTo>
                  <a:cubicBezTo>
                    <a:pt x="221" y="872"/>
                    <a:pt x="460" y="920"/>
                    <a:pt x="699" y="929"/>
                  </a:cubicBezTo>
                  <a:cubicBezTo>
                    <a:pt x="939" y="920"/>
                    <a:pt x="1187" y="872"/>
                    <a:pt x="1408" y="786"/>
                  </a:cubicBezTo>
                  <a:cubicBezTo>
                    <a:pt x="1398" y="747"/>
                    <a:pt x="1398" y="719"/>
                    <a:pt x="1398" y="690"/>
                  </a:cubicBezTo>
                  <a:lnTo>
                    <a:pt x="139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5" name="Google Shape;10295;p97"/>
            <p:cNvSpPr/>
            <p:nvPr/>
          </p:nvSpPr>
          <p:spPr>
            <a:xfrm>
              <a:off x="6669900" y="1640188"/>
              <a:ext cx="109110" cy="52783"/>
            </a:xfrm>
            <a:custGeom>
              <a:rect b="b" l="l" r="r" t="t"/>
              <a:pathLst>
                <a:path extrusionOk="0" h="2010" w="4155">
                  <a:moveTo>
                    <a:pt x="919" y="0"/>
                  </a:moveTo>
                  <a:lnTo>
                    <a:pt x="383" y="268"/>
                  </a:lnTo>
                  <a:cubicBezTo>
                    <a:pt x="154" y="383"/>
                    <a:pt x="1" y="622"/>
                    <a:pt x="1" y="881"/>
                  </a:cubicBezTo>
                  <a:lnTo>
                    <a:pt x="1" y="1780"/>
                  </a:lnTo>
                  <a:cubicBezTo>
                    <a:pt x="1" y="1914"/>
                    <a:pt x="106" y="2010"/>
                    <a:pt x="230" y="2010"/>
                  </a:cubicBezTo>
                  <a:lnTo>
                    <a:pt x="3924" y="2010"/>
                  </a:lnTo>
                  <a:cubicBezTo>
                    <a:pt x="4049" y="2010"/>
                    <a:pt x="4154" y="1914"/>
                    <a:pt x="4154" y="1780"/>
                  </a:cubicBezTo>
                  <a:lnTo>
                    <a:pt x="4154" y="881"/>
                  </a:lnTo>
                  <a:cubicBezTo>
                    <a:pt x="4154" y="622"/>
                    <a:pt x="4001" y="383"/>
                    <a:pt x="3771" y="268"/>
                  </a:cubicBezTo>
                  <a:lnTo>
                    <a:pt x="3235" y="0"/>
                  </a:lnTo>
                  <a:cubicBezTo>
                    <a:pt x="2963" y="421"/>
                    <a:pt x="2520" y="632"/>
                    <a:pt x="2077" y="632"/>
                  </a:cubicBezTo>
                  <a:cubicBezTo>
                    <a:pt x="1635" y="632"/>
                    <a:pt x="1192" y="421"/>
                    <a:pt x="91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6" name="Google Shape;10296;p97"/>
            <p:cNvSpPr/>
            <p:nvPr/>
          </p:nvSpPr>
          <p:spPr>
            <a:xfrm>
              <a:off x="6681953" y="1523567"/>
              <a:ext cx="84741" cy="84715"/>
            </a:xfrm>
            <a:custGeom>
              <a:rect b="b" l="l" r="r" t="t"/>
              <a:pathLst>
                <a:path extrusionOk="0" h="3226" w="3227">
                  <a:moveTo>
                    <a:pt x="1618" y="1"/>
                  </a:moveTo>
                  <a:cubicBezTo>
                    <a:pt x="728" y="1"/>
                    <a:pt x="1" y="728"/>
                    <a:pt x="1" y="1618"/>
                  </a:cubicBezTo>
                  <a:cubicBezTo>
                    <a:pt x="1" y="2508"/>
                    <a:pt x="728" y="3226"/>
                    <a:pt x="1618" y="3226"/>
                  </a:cubicBezTo>
                  <a:cubicBezTo>
                    <a:pt x="2508" y="3226"/>
                    <a:pt x="3226" y="2508"/>
                    <a:pt x="3226" y="1618"/>
                  </a:cubicBezTo>
                  <a:cubicBezTo>
                    <a:pt x="3226" y="728"/>
                    <a:pt x="2508" y="1"/>
                    <a:pt x="16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7" name="Google Shape;10297;p97"/>
            <p:cNvSpPr/>
            <p:nvPr/>
          </p:nvSpPr>
          <p:spPr>
            <a:xfrm>
              <a:off x="6697552" y="1523567"/>
              <a:ext cx="70902" cy="76180"/>
            </a:xfrm>
            <a:custGeom>
              <a:rect b="b" l="l" r="r" t="t"/>
              <a:pathLst>
                <a:path extrusionOk="0" h="2901" w="2700">
                  <a:moveTo>
                    <a:pt x="1034" y="1"/>
                  </a:moveTo>
                  <a:cubicBezTo>
                    <a:pt x="259" y="1"/>
                    <a:pt x="0" y="1063"/>
                    <a:pt x="699" y="1407"/>
                  </a:cubicBezTo>
                  <a:cubicBezTo>
                    <a:pt x="718" y="1417"/>
                    <a:pt x="737" y="1417"/>
                    <a:pt x="756" y="1427"/>
                  </a:cubicBezTo>
                  <a:lnTo>
                    <a:pt x="1560" y="2881"/>
                  </a:lnTo>
                  <a:cubicBezTo>
                    <a:pt x="1560" y="2881"/>
                    <a:pt x="1780" y="2900"/>
                    <a:pt x="1991" y="2900"/>
                  </a:cubicBezTo>
                  <a:cubicBezTo>
                    <a:pt x="2460" y="2556"/>
                    <a:pt x="2699" y="1972"/>
                    <a:pt x="2623" y="1388"/>
                  </a:cubicBezTo>
                  <a:cubicBezTo>
                    <a:pt x="2527" y="728"/>
                    <a:pt x="2039" y="192"/>
                    <a:pt x="1378" y="39"/>
                  </a:cubicBezTo>
                  <a:cubicBezTo>
                    <a:pt x="1264"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8" name="Google Shape;10298;p97"/>
            <p:cNvSpPr/>
            <p:nvPr/>
          </p:nvSpPr>
          <p:spPr>
            <a:xfrm>
              <a:off x="6687993" y="1560909"/>
              <a:ext cx="72661" cy="59453"/>
            </a:xfrm>
            <a:custGeom>
              <a:rect b="b" l="l" r="r" t="t"/>
              <a:pathLst>
                <a:path extrusionOk="0" h="2264" w="2767">
                  <a:moveTo>
                    <a:pt x="1075" y="0"/>
                  </a:moveTo>
                  <a:cubicBezTo>
                    <a:pt x="986" y="0"/>
                    <a:pt x="903" y="48"/>
                    <a:pt x="862" y="139"/>
                  </a:cubicBezTo>
                  <a:cubicBezTo>
                    <a:pt x="785" y="292"/>
                    <a:pt x="680" y="435"/>
                    <a:pt x="546" y="550"/>
                  </a:cubicBezTo>
                  <a:cubicBezTo>
                    <a:pt x="422" y="655"/>
                    <a:pt x="288" y="751"/>
                    <a:pt x="135" y="828"/>
                  </a:cubicBezTo>
                  <a:cubicBezTo>
                    <a:pt x="48" y="866"/>
                    <a:pt x="1" y="962"/>
                    <a:pt x="20" y="1067"/>
                  </a:cubicBezTo>
                  <a:cubicBezTo>
                    <a:pt x="106" y="1756"/>
                    <a:pt x="690" y="2263"/>
                    <a:pt x="1388" y="2263"/>
                  </a:cubicBezTo>
                  <a:cubicBezTo>
                    <a:pt x="2106" y="2263"/>
                    <a:pt x="2709" y="1708"/>
                    <a:pt x="2766" y="990"/>
                  </a:cubicBezTo>
                  <a:cubicBezTo>
                    <a:pt x="2766" y="923"/>
                    <a:pt x="2738" y="856"/>
                    <a:pt x="2690" y="808"/>
                  </a:cubicBezTo>
                  <a:cubicBezTo>
                    <a:pt x="2231" y="426"/>
                    <a:pt x="1695" y="158"/>
                    <a:pt x="1120" y="5"/>
                  </a:cubicBezTo>
                  <a:cubicBezTo>
                    <a:pt x="1105" y="2"/>
                    <a:pt x="1090" y="0"/>
                    <a:pt x="10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9" name="Google Shape;10299;p97"/>
            <p:cNvSpPr/>
            <p:nvPr/>
          </p:nvSpPr>
          <p:spPr>
            <a:xfrm>
              <a:off x="6688256" y="1560909"/>
              <a:ext cx="72661" cy="58954"/>
            </a:xfrm>
            <a:custGeom>
              <a:rect b="b" l="l" r="r" t="t"/>
              <a:pathLst>
                <a:path extrusionOk="0" h="2245" w="2767">
                  <a:moveTo>
                    <a:pt x="1064" y="0"/>
                  </a:moveTo>
                  <a:cubicBezTo>
                    <a:pt x="976" y="0"/>
                    <a:pt x="893" y="47"/>
                    <a:pt x="852" y="129"/>
                  </a:cubicBezTo>
                  <a:cubicBezTo>
                    <a:pt x="795" y="244"/>
                    <a:pt x="728" y="349"/>
                    <a:pt x="641" y="445"/>
                  </a:cubicBezTo>
                  <a:cubicBezTo>
                    <a:pt x="613" y="474"/>
                    <a:pt x="574" y="512"/>
                    <a:pt x="536" y="550"/>
                  </a:cubicBezTo>
                  <a:cubicBezTo>
                    <a:pt x="412" y="655"/>
                    <a:pt x="278" y="751"/>
                    <a:pt x="134" y="818"/>
                  </a:cubicBezTo>
                  <a:cubicBezTo>
                    <a:pt x="48" y="866"/>
                    <a:pt x="0" y="962"/>
                    <a:pt x="10" y="1057"/>
                  </a:cubicBezTo>
                  <a:cubicBezTo>
                    <a:pt x="96" y="1670"/>
                    <a:pt x="565" y="2148"/>
                    <a:pt x="1177" y="2244"/>
                  </a:cubicBezTo>
                  <a:cubicBezTo>
                    <a:pt x="862" y="2053"/>
                    <a:pt x="680" y="1708"/>
                    <a:pt x="699" y="1344"/>
                  </a:cubicBezTo>
                  <a:lnTo>
                    <a:pt x="699" y="1019"/>
                  </a:lnTo>
                  <a:cubicBezTo>
                    <a:pt x="747" y="981"/>
                    <a:pt x="804" y="942"/>
                    <a:pt x="852" y="895"/>
                  </a:cubicBezTo>
                  <a:cubicBezTo>
                    <a:pt x="976" y="780"/>
                    <a:pt x="1091" y="655"/>
                    <a:pt x="1187" y="512"/>
                  </a:cubicBezTo>
                  <a:cubicBezTo>
                    <a:pt x="1618" y="646"/>
                    <a:pt x="2029" y="866"/>
                    <a:pt x="2383" y="1163"/>
                  </a:cubicBezTo>
                  <a:cubicBezTo>
                    <a:pt x="2421" y="1201"/>
                    <a:pt x="2527" y="1297"/>
                    <a:pt x="2661" y="1421"/>
                  </a:cubicBezTo>
                  <a:cubicBezTo>
                    <a:pt x="2709" y="1287"/>
                    <a:pt x="2747" y="1143"/>
                    <a:pt x="2756" y="1000"/>
                  </a:cubicBezTo>
                  <a:cubicBezTo>
                    <a:pt x="2766" y="923"/>
                    <a:pt x="2737" y="856"/>
                    <a:pt x="2680" y="808"/>
                  </a:cubicBezTo>
                  <a:cubicBezTo>
                    <a:pt x="2221" y="426"/>
                    <a:pt x="1685" y="148"/>
                    <a:pt x="1110" y="5"/>
                  </a:cubicBezTo>
                  <a:cubicBezTo>
                    <a:pt x="1095" y="2"/>
                    <a:pt x="1080" y="0"/>
                    <a:pt x="106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0" name="Google Shape;10300;p97"/>
            <p:cNvSpPr/>
            <p:nvPr/>
          </p:nvSpPr>
          <p:spPr>
            <a:xfrm>
              <a:off x="6669900" y="1652503"/>
              <a:ext cx="24396" cy="40467"/>
            </a:xfrm>
            <a:custGeom>
              <a:rect b="b" l="l" r="r" t="t"/>
              <a:pathLst>
                <a:path extrusionOk="0" h="1541" w="929">
                  <a:moveTo>
                    <a:pt x="144" y="0"/>
                  </a:moveTo>
                  <a:cubicBezTo>
                    <a:pt x="48" y="115"/>
                    <a:pt x="1" y="259"/>
                    <a:pt x="1" y="412"/>
                  </a:cubicBezTo>
                  <a:lnTo>
                    <a:pt x="1" y="1311"/>
                  </a:lnTo>
                  <a:cubicBezTo>
                    <a:pt x="1" y="1436"/>
                    <a:pt x="106" y="1541"/>
                    <a:pt x="230" y="1541"/>
                  </a:cubicBezTo>
                  <a:lnTo>
                    <a:pt x="929" y="1541"/>
                  </a:lnTo>
                  <a:lnTo>
                    <a:pt x="929" y="842"/>
                  </a:lnTo>
                  <a:cubicBezTo>
                    <a:pt x="929" y="708"/>
                    <a:pt x="862" y="574"/>
                    <a:pt x="757" y="488"/>
                  </a:cubicBezTo>
                  <a:lnTo>
                    <a:pt x="14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1" name="Google Shape;10301;p97"/>
            <p:cNvSpPr/>
            <p:nvPr/>
          </p:nvSpPr>
          <p:spPr>
            <a:xfrm>
              <a:off x="6754588" y="1652503"/>
              <a:ext cx="24422" cy="40467"/>
            </a:xfrm>
            <a:custGeom>
              <a:rect b="b" l="l" r="r" t="t"/>
              <a:pathLst>
                <a:path extrusionOk="0" h="1541" w="930">
                  <a:moveTo>
                    <a:pt x="786" y="0"/>
                  </a:moveTo>
                  <a:lnTo>
                    <a:pt x="173" y="488"/>
                  </a:lnTo>
                  <a:cubicBezTo>
                    <a:pt x="68" y="574"/>
                    <a:pt x="1" y="708"/>
                    <a:pt x="1" y="842"/>
                  </a:cubicBezTo>
                  <a:lnTo>
                    <a:pt x="1" y="1541"/>
                  </a:lnTo>
                  <a:lnTo>
                    <a:pt x="699" y="1541"/>
                  </a:lnTo>
                  <a:cubicBezTo>
                    <a:pt x="824" y="1541"/>
                    <a:pt x="929" y="1436"/>
                    <a:pt x="929" y="1311"/>
                  </a:cubicBezTo>
                  <a:lnTo>
                    <a:pt x="929" y="412"/>
                  </a:lnTo>
                  <a:cubicBezTo>
                    <a:pt x="929" y="259"/>
                    <a:pt x="872" y="115"/>
                    <a:pt x="786"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2" name="Google Shape;10302;p97"/>
            <p:cNvSpPr/>
            <p:nvPr/>
          </p:nvSpPr>
          <p:spPr>
            <a:xfrm>
              <a:off x="6767797" y="1578004"/>
              <a:ext cx="201440" cy="110791"/>
            </a:xfrm>
            <a:custGeom>
              <a:rect b="b" l="l" r="r" t="t"/>
              <a:pathLst>
                <a:path extrusionOk="0" h="4219" w="7671">
                  <a:moveTo>
                    <a:pt x="2713" y="1"/>
                  </a:moveTo>
                  <a:cubicBezTo>
                    <a:pt x="1870" y="1"/>
                    <a:pt x="1012" y="233"/>
                    <a:pt x="235" y="732"/>
                  </a:cubicBezTo>
                  <a:cubicBezTo>
                    <a:pt x="0" y="857"/>
                    <a:pt x="142" y="1167"/>
                    <a:pt x="343" y="1167"/>
                  </a:cubicBezTo>
                  <a:cubicBezTo>
                    <a:pt x="388" y="1167"/>
                    <a:pt x="436" y="1151"/>
                    <a:pt x="484" y="1115"/>
                  </a:cubicBezTo>
                  <a:cubicBezTo>
                    <a:pt x="1183" y="667"/>
                    <a:pt x="1955" y="458"/>
                    <a:pt x="2715" y="458"/>
                  </a:cubicBezTo>
                  <a:cubicBezTo>
                    <a:pt x="4409" y="458"/>
                    <a:pt x="6039" y="1498"/>
                    <a:pt x="6647" y="3249"/>
                  </a:cubicBezTo>
                  <a:lnTo>
                    <a:pt x="6331" y="2933"/>
                  </a:lnTo>
                  <a:cubicBezTo>
                    <a:pt x="6281" y="2887"/>
                    <a:pt x="6226" y="2867"/>
                    <a:pt x="6175" y="2867"/>
                  </a:cubicBezTo>
                  <a:cubicBezTo>
                    <a:pt x="6001" y="2867"/>
                    <a:pt x="5858" y="3088"/>
                    <a:pt x="6006" y="3258"/>
                  </a:cubicBezTo>
                  <a:lnTo>
                    <a:pt x="6886" y="4148"/>
                  </a:lnTo>
                  <a:cubicBezTo>
                    <a:pt x="6933" y="4196"/>
                    <a:pt x="6993" y="4218"/>
                    <a:pt x="7052" y="4218"/>
                  </a:cubicBezTo>
                  <a:cubicBezTo>
                    <a:pt x="7147" y="4218"/>
                    <a:pt x="7239" y="4159"/>
                    <a:pt x="7269" y="4053"/>
                  </a:cubicBezTo>
                  <a:lnTo>
                    <a:pt x="7633" y="2847"/>
                  </a:lnTo>
                  <a:cubicBezTo>
                    <a:pt x="7671" y="2732"/>
                    <a:pt x="7604" y="2598"/>
                    <a:pt x="7479" y="2560"/>
                  </a:cubicBezTo>
                  <a:cubicBezTo>
                    <a:pt x="7456" y="2552"/>
                    <a:pt x="7432" y="2549"/>
                    <a:pt x="7409" y="2549"/>
                  </a:cubicBezTo>
                  <a:cubicBezTo>
                    <a:pt x="7311" y="2549"/>
                    <a:pt x="7223" y="2612"/>
                    <a:pt x="7192" y="2713"/>
                  </a:cubicBezTo>
                  <a:lnTo>
                    <a:pt x="7077" y="3096"/>
                  </a:lnTo>
                  <a:cubicBezTo>
                    <a:pt x="6397" y="1154"/>
                    <a:pt x="4591" y="1"/>
                    <a:pt x="271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3" name="Google Shape;10303;p97"/>
            <p:cNvSpPr/>
            <p:nvPr/>
          </p:nvSpPr>
          <p:spPr>
            <a:xfrm>
              <a:off x="6711128" y="1710617"/>
              <a:ext cx="199917" cy="109557"/>
            </a:xfrm>
            <a:custGeom>
              <a:rect b="b" l="l" r="r" t="t"/>
              <a:pathLst>
                <a:path extrusionOk="0" h="4172" w="7613">
                  <a:moveTo>
                    <a:pt x="554" y="0"/>
                  </a:moveTo>
                  <a:cubicBezTo>
                    <a:pt x="456" y="0"/>
                    <a:pt x="360" y="65"/>
                    <a:pt x="335" y="170"/>
                  </a:cubicBezTo>
                  <a:lnTo>
                    <a:pt x="29" y="1395"/>
                  </a:lnTo>
                  <a:cubicBezTo>
                    <a:pt x="0" y="1520"/>
                    <a:pt x="67" y="1644"/>
                    <a:pt x="192" y="1673"/>
                  </a:cubicBezTo>
                  <a:cubicBezTo>
                    <a:pt x="211" y="1673"/>
                    <a:pt x="230" y="1682"/>
                    <a:pt x="249" y="1682"/>
                  </a:cubicBezTo>
                  <a:cubicBezTo>
                    <a:pt x="354" y="1682"/>
                    <a:pt x="450" y="1606"/>
                    <a:pt x="479" y="1510"/>
                  </a:cubicBezTo>
                  <a:lnTo>
                    <a:pt x="565" y="1146"/>
                  </a:lnTo>
                  <a:cubicBezTo>
                    <a:pt x="1262" y="3048"/>
                    <a:pt x="3046" y="4171"/>
                    <a:pt x="4901" y="4171"/>
                  </a:cubicBezTo>
                  <a:cubicBezTo>
                    <a:pt x="5744" y="4171"/>
                    <a:pt x="6601" y="3940"/>
                    <a:pt x="7379" y="3443"/>
                  </a:cubicBezTo>
                  <a:cubicBezTo>
                    <a:pt x="7613" y="3311"/>
                    <a:pt x="7472" y="3007"/>
                    <a:pt x="7272" y="3007"/>
                  </a:cubicBezTo>
                  <a:cubicBezTo>
                    <a:pt x="7227" y="3007"/>
                    <a:pt x="7178" y="3023"/>
                    <a:pt x="7130" y="3060"/>
                  </a:cubicBezTo>
                  <a:lnTo>
                    <a:pt x="7120" y="3051"/>
                  </a:lnTo>
                  <a:cubicBezTo>
                    <a:pt x="6422" y="3499"/>
                    <a:pt x="5650" y="3709"/>
                    <a:pt x="4891" y="3709"/>
                  </a:cubicBezTo>
                  <a:cubicBezTo>
                    <a:pt x="3205" y="3709"/>
                    <a:pt x="1583" y="2675"/>
                    <a:pt x="976" y="926"/>
                  </a:cubicBezTo>
                  <a:lnTo>
                    <a:pt x="976" y="926"/>
                  </a:lnTo>
                  <a:lnTo>
                    <a:pt x="1321" y="1252"/>
                  </a:lnTo>
                  <a:cubicBezTo>
                    <a:pt x="1369" y="1290"/>
                    <a:pt x="1419" y="1306"/>
                    <a:pt x="1467" y="1306"/>
                  </a:cubicBezTo>
                  <a:cubicBezTo>
                    <a:pt x="1646" y="1306"/>
                    <a:pt x="1788" y="1075"/>
                    <a:pt x="1637" y="917"/>
                  </a:cubicBezTo>
                  <a:lnTo>
                    <a:pt x="708" y="65"/>
                  </a:lnTo>
                  <a:cubicBezTo>
                    <a:pt x="664" y="20"/>
                    <a:pt x="609" y="0"/>
                    <a:pt x="5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4" name="Google Shape;10304;p97"/>
            <p:cNvSpPr/>
            <p:nvPr/>
          </p:nvSpPr>
          <p:spPr>
            <a:xfrm>
              <a:off x="6893819" y="1795988"/>
              <a:ext cx="121164" cy="78701"/>
            </a:xfrm>
            <a:custGeom>
              <a:rect b="b" l="l" r="r" t="t"/>
              <a:pathLst>
                <a:path extrusionOk="0" h="2997" w="4614">
                  <a:moveTo>
                    <a:pt x="1618" y="1"/>
                  </a:moveTo>
                  <a:lnTo>
                    <a:pt x="1618" y="384"/>
                  </a:lnTo>
                  <a:cubicBezTo>
                    <a:pt x="1618" y="489"/>
                    <a:pt x="1551" y="575"/>
                    <a:pt x="1446" y="604"/>
                  </a:cubicBezTo>
                  <a:lnTo>
                    <a:pt x="498" y="872"/>
                  </a:lnTo>
                  <a:cubicBezTo>
                    <a:pt x="202" y="958"/>
                    <a:pt x="1" y="1226"/>
                    <a:pt x="1" y="1542"/>
                  </a:cubicBezTo>
                  <a:lnTo>
                    <a:pt x="1" y="2767"/>
                  </a:lnTo>
                  <a:cubicBezTo>
                    <a:pt x="1" y="2891"/>
                    <a:pt x="106" y="2996"/>
                    <a:pt x="230" y="2996"/>
                  </a:cubicBezTo>
                  <a:lnTo>
                    <a:pt x="4384" y="2996"/>
                  </a:lnTo>
                  <a:cubicBezTo>
                    <a:pt x="4508" y="2996"/>
                    <a:pt x="4614" y="2891"/>
                    <a:pt x="4614" y="2767"/>
                  </a:cubicBezTo>
                  <a:lnTo>
                    <a:pt x="4614" y="1542"/>
                  </a:lnTo>
                  <a:cubicBezTo>
                    <a:pt x="4614" y="1226"/>
                    <a:pt x="4403" y="958"/>
                    <a:pt x="4106" y="872"/>
                  </a:cubicBezTo>
                  <a:lnTo>
                    <a:pt x="3168" y="604"/>
                  </a:lnTo>
                  <a:cubicBezTo>
                    <a:pt x="3063" y="575"/>
                    <a:pt x="2996" y="489"/>
                    <a:pt x="2996" y="384"/>
                  </a:cubicBezTo>
                  <a:lnTo>
                    <a:pt x="29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5" name="Google Shape;10305;p97"/>
            <p:cNvSpPr/>
            <p:nvPr/>
          </p:nvSpPr>
          <p:spPr>
            <a:xfrm>
              <a:off x="6893819" y="1812584"/>
              <a:ext cx="121164" cy="62105"/>
            </a:xfrm>
            <a:custGeom>
              <a:rect b="b" l="l" r="r" t="t"/>
              <a:pathLst>
                <a:path extrusionOk="0" h="2365" w="4614">
                  <a:moveTo>
                    <a:pt x="3245" y="0"/>
                  </a:moveTo>
                  <a:cubicBezTo>
                    <a:pt x="3101" y="472"/>
                    <a:pt x="2691" y="709"/>
                    <a:pt x="2279" y="709"/>
                  </a:cubicBezTo>
                  <a:cubicBezTo>
                    <a:pt x="1872" y="709"/>
                    <a:pt x="1464" y="477"/>
                    <a:pt x="1312" y="10"/>
                  </a:cubicBezTo>
                  <a:lnTo>
                    <a:pt x="508" y="240"/>
                  </a:lnTo>
                  <a:cubicBezTo>
                    <a:pt x="211" y="326"/>
                    <a:pt x="1" y="594"/>
                    <a:pt x="1" y="910"/>
                  </a:cubicBezTo>
                  <a:lnTo>
                    <a:pt x="1" y="2135"/>
                  </a:lnTo>
                  <a:cubicBezTo>
                    <a:pt x="1" y="2259"/>
                    <a:pt x="106" y="2364"/>
                    <a:pt x="230" y="2364"/>
                  </a:cubicBezTo>
                  <a:lnTo>
                    <a:pt x="4384" y="2364"/>
                  </a:lnTo>
                  <a:cubicBezTo>
                    <a:pt x="4508" y="2364"/>
                    <a:pt x="4614" y="2259"/>
                    <a:pt x="4614" y="2135"/>
                  </a:cubicBezTo>
                  <a:lnTo>
                    <a:pt x="4614" y="910"/>
                  </a:lnTo>
                  <a:cubicBezTo>
                    <a:pt x="4614" y="594"/>
                    <a:pt x="4403" y="326"/>
                    <a:pt x="4106" y="240"/>
                  </a:cubicBezTo>
                  <a:lnTo>
                    <a:pt x="3245"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6" name="Google Shape;10306;p97"/>
            <p:cNvSpPr/>
            <p:nvPr/>
          </p:nvSpPr>
          <p:spPr>
            <a:xfrm>
              <a:off x="6912175" y="1711063"/>
              <a:ext cx="30173" cy="66622"/>
            </a:xfrm>
            <a:custGeom>
              <a:rect b="b" l="l" r="r" t="t"/>
              <a:pathLst>
                <a:path extrusionOk="0" h="2537" w="1149">
                  <a:moveTo>
                    <a:pt x="689" y="0"/>
                  </a:moveTo>
                  <a:cubicBezTo>
                    <a:pt x="307" y="0"/>
                    <a:pt x="0" y="316"/>
                    <a:pt x="0" y="699"/>
                  </a:cubicBezTo>
                  <a:lnTo>
                    <a:pt x="0" y="852"/>
                  </a:lnTo>
                  <a:cubicBezTo>
                    <a:pt x="0" y="1053"/>
                    <a:pt x="29" y="1254"/>
                    <a:pt x="86" y="1436"/>
                  </a:cubicBezTo>
                  <a:lnTo>
                    <a:pt x="460" y="2536"/>
                  </a:lnTo>
                  <a:lnTo>
                    <a:pt x="1149" y="2536"/>
                  </a:lnTo>
                  <a:lnTo>
                    <a:pt x="11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7" name="Google Shape;10307;p97"/>
            <p:cNvSpPr/>
            <p:nvPr/>
          </p:nvSpPr>
          <p:spPr>
            <a:xfrm>
              <a:off x="6924228" y="1705260"/>
              <a:ext cx="72661" cy="72425"/>
            </a:xfrm>
            <a:custGeom>
              <a:rect b="b" l="l" r="r" t="t"/>
              <a:pathLst>
                <a:path extrusionOk="0" h="2758" w="2767">
                  <a:moveTo>
                    <a:pt x="690" y="1"/>
                  </a:moveTo>
                  <a:cubicBezTo>
                    <a:pt x="307" y="1"/>
                    <a:pt x="1" y="307"/>
                    <a:pt x="1" y="690"/>
                  </a:cubicBezTo>
                  <a:cubicBezTo>
                    <a:pt x="1" y="939"/>
                    <a:pt x="202" y="1149"/>
                    <a:pt x="460" y="1149"/>
                  </a:cubicBezTo>
                  <a:lnTo>
                    <a:pt x="2298" y="2757"/>
                  </a:lnTo>
                  <a:lnTo>
                    <a:pt x="2690" y="1398"/>
                  </a:lnTo>
                  <a:cubicBezTo>
                    <a:pt x="2738" y="1226"/>
                    <a:pt x="2757" y="1063"/>
                    <a:pt x="2767" y="891"/>
                  </a:cubicBezTo>
                  <a:lnTo>
                    <a:pt x="2767" y="460"/>
                  </a:lnTo>
                  <a:cubicBezTo>
                    <a:pt x="2767" y="202"/>
                    <a:pt x="2556" y="1"/>
                    <a:pt x="229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8" name="Google Shape;10308;p97"/>
            <p:cNvSpPr/>
            <p:nvPr/>
          </p:nvSpPr>
          <p:spPr>
            <a:xfrm>
              <a:off x="6936307" y="1795988"/>
              <a:ext cx="36213" cy="14679"/>
            </a:xfrm>
            <a:custGeom>
              <a:rect b="b" l="l" r="r" t="t"/>
              <a:pathLst>
                <a:path extrusionOk="0" h="559" w="1379">
                  <a:moveTo>
                    <a:pt x="0" y="1"/>
                  </a:moveTo>
                  <a:lnTo>
                    <a:pt x="0" y="422"/>
                  </a:lnTo>
                  <a:cubicBezTo>
                    <a:pt x="220" y="513"/>
                    <a:pt x="455" y="558"/>
                    <a:pt x="689" y="558"/>
                  </a:cubicBezTo>
                  <a:cubicBezTo>
                    <a:pt x="924" y="558"/>
                    <a:pt x="1158" y="513"/>
                    <a:pt x="1378" y="422"/>
                  </a:cubicBezTo>
                  <a:lnTo>
                    <a:pt x="137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9" name="Google Shape;10309;p97"/>
            <p:cNvSpPr/>
            <p:nvPr/>
          </p:nvSpPr>
          <p:spPr>
            <a:xfrm>
              <a:off x="6918214" y="1735433"/>
              <a:ext cx="72635" cy="66622"/>
            </a:xfrm>
            <a:custGeom>
              <a:rect b="b" l="l" r="r" t="t"/>
              <a:pathLst>
                <a:path extrusionOk="0" h="2537" w="2766">
                  <a:moveTo>
                    <a:pt x="880" y="0"/>
                  </a:moveTo>
                  <a:cubicBezTo>
                    <a:pt x="756" y="0"/>
                    <a:pt x="632" y="48"/>
                    <a:pt x="546" y="134"/>
                  </a:cubicBezTo>
                  <a:lnTo>
                    <a:pt x="134" y="555"/>
                  </a:lnTo>
                  <a:cubicBezTo>
                    <a:pt x="48" y="642"/>
                    <a:pt x="0" y="756"/>
                    <a:pt x="0" y="881"/>
                  </a:cubicBezTo>
                  <a:lnTo>
                    <a:pt x="0" y="1149"/>
                  </a:lnTo>
                  <a:cubicBezTo>
                    <a:pt x="0" y="1914"/>
                    <a:pt x="613" y="2536"/>
                    <a:pt x="1378" y="2536"/>
                  </a:cubicBezTo>
                  <a:cubicBezTo>
                    <a:pt x="2144" y="2536"/>
                    <a:pt x="2766" y="1914"/>
                    <a:pt x="2766" y="1149"/>
                  </a:cubicBezTo>
                  <a:lnTo>
                    <a:pt x="2766" y="862"/>
                  </a:lnTo>
                  <a:cubicBezTo>
                    <a:pt x="2766" y="737"/>
                    <a:pt x="2718" y="622"/>
                    <a:pt x="2632" y="536"/>
                  </a:cubicBezTo>
                  <a:cubicBezTo>
                    <a:pt x="2268" y="182"/>
                    <a:pt x="1617" y="29"/>
                    <a:pt x="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0" name="Google Shape;10310;p97"/>
            <p:cNvSpPr/>
            <p:nvPr/>
          </p:nvSpPr>
          <p:spPr>
            <a:xfrm>
              <a:off x="6917952" y="1735433"/>
              <a:ext cx="72661" cy="65125"/>
            </a:xfrm>
            <a:custGeom>
              <a:rect b="b" l="l" r="r" t="t"/>
              <a:pathLst>
                <a:path extrusionOk="0" h="2480" w="2767">
                  <a:moveTo>
                    <a:pt x="890" y="0"/>
                  </a:moveTo>
                  <a:cubicBezTo>
                    <a:pt x="766" y="0"/>
                    <a:pt x="642" y="48"/>
                    <a:pt x="556" y="134"/>
                  </a:cubicBezTo>
                  <a:lnTo>
                    <a:pt x="144" y="555"/>
                  </a:lnTo>
                  <a:cubicBezTo>
                    <a:pt x="48" y="642"/>
                    <a:pt x="0" y="756"/>
                    <a:pt x="0" y="881"/>
                  </a:cubicBezTo>
                  <a:lnTo>
                    <a:pt x="0" y="1149"/>
                  </a:lnTo>
                  <a:cubicBezTo>
                    <a:pt x="0" y="1761"/>
                    <a:pt x="412" y="2307"/>
                    <a:pt x="1005" y="2479"/>
                  </a:cubicBezTo>
                  <a:cubicBezTo>
                    <a:pt x="804" y="2230"/>
                    <a:pt x="699" y="1924"/>
                    <a:pt x="699" y="1608"/>
                  </a:cubicBezTo>
                  <a:lnTo>
                    <a:pt x="699" y="938"/>
                  </a:lnTo>
                  <a:cubicBezTo>
                    <a:pt x="699" y="682"/>
                    <a:pt x="901" y="478"/>
                    <a:pt x="1153" y="478"/>
                  </a:cubicBezTo>
                  <a:cubicBezTo>
                    <a:pt x="1165" y="478"/>
                    <a:pt x="1176" y="478"/>
                    <a:pt x="1187" y="479"/>
                  </a:cubicBezTo>
                  <a:cubicBezTo>
                    <a:pt x="1647" y="508"/>
                    <a:pt x="2345" y="584"/>
                    <a:pt x="2766" y="785"/>
                  </a:cubicBezTo>
                  <a:cubicBezTo>
                    <a:pt x="2747" y="689"/>
                    <a:pt x="2709" y="603"/>
                    <a:pt x="2642" y="527"/>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1" name="Google Shape;10311;p97"/>
            <p:cNvSpPr/>
            <p:nvPr/>
          </p:nvSpPr>
          <p:spPr>
            <a:xfrm>
              <a:off x="6893819" y="1825898"/>
              <a:ext cx="24422" cy="48528"/>
            </a:xfrm>
            <a:custGeom>
              <a:rect b="b" l="l" r="r" t="t"/>
              <a:pathLst>
                <a:path extrusionOk="0" h="1848" w="930">
                  <a:moveTo>
                    <a:pt x="125" y="1"/>
                  </a:moveTo>
                  <a:cubicBezTo>
                    <a:pt x="39" y="115"/>
                    <a:pt x="1" y="249"/>
                    <a:pt x="1" y="393"/>
                  </a:cubicBezTo>
                  <a:lnTo>
                    <a:pt x="1" y="1618"/>
                  </a:lnTo>
                  <a:cubicBezTo>
                    <a:pt x="1" y="1742"/>
                    <a:pt x="106" y="1848"/>
                    <a:pt x="230" y="1848"/>
                  </a:cubicBezTo>
                  <a:lnTo>
                    <a:pt x="919" y="1848"/>
                  </a:lnTo>
                  <a:lnTo>
                    <a:pt x="919" y="1082"/>
                  </a:lnTo>
                  <a:lnTo>
                    <a:pt x="929" y="1092"/>
                  </a:lnTo>
                  <a:cubicBezTo>
                    <a:pt x="929" y="900"/>
                    <a:pt x="852" y="728"/>
                    <a:pt x="718" y="594"/>
                  </a:cubicBezTo>
                  <a:lnTo>
                    <a:pt x="12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2" name="Google Shape;10312;p97"/>
            <p:cNvSpPr/>
            <p:nvPr/>
          </p:nvSpPr>
          <p:spPr>
            <a:xfrm>
              <a:off x="6990587" y="1825898"/>
              <a:ext cx="24396" cy="48528"/>
            </a:xfrm>
            <a:custGeom>
              <a:rect b="b" l="l" r="r" t="t"/>
              <a:pathLst>
                <a:path extrusionOk="0" h="1848" w="929">
                  <a:moveTo>
                    <a:pt x="804" y="1"/>
                  </a:moveTo>
                  <a:lnTo>
                    <a:pt x="211" y="594"/>
                  </a:lnTo>
                  <a:cubicBezTo>
                    <a:pt x="77" y="728"/>
                    <a:pt x="0" y="900"/>
                    <a:pt x="10" y="1092"/>
                  </a:cubicBezTo>
                  <a:lnTo>
                    <a:pt x="10" y="1848"/>
                  </a:lnTo>
                  <a:lnTo>
                    <a:pt x="699" y="1848"/>
                  </a:lnTo>
                  <a:cubicBezTo>
                    <a:pt x="823" y="1848"/>
                    <a:pt x="929" y="1742"/>
                    <a:pt x="929" y="1618"/>
                  </a:cubicBezTo>
                  <a:lnTo>
                    <a:pt x="929" y="393"/>
                  </a:lnTo>
                  <a:cubicBezTo>
                    <a:pt x="929" y="249"/>
                    <a:pt x="890" y="115"/>
                    <a:pt x="80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13" name="Google Shape;10313;p97"/>
          <p:cNvGrpSpPr/>
          <p:nvPr/>
        </p:nvGrpSpPr>
        <p:grpSpPr>
          <a:xfrm>
            <a:off x="7112390" y="1365600"/>
            <a:ext cx="333003" cy="344085"/>
            <a:chOff x="7117003" y="1518000"/>
            <a:chExt cx="333003" cy="344085"/>
          </a:xfrm>
        </p:grpSpPr>
        <p:sp>
          <p:nvSpPr>
            <p:cNvPr id="10314" name="Google Shape;10314;p97"/>
            <p:cNvSpPr/>
            <p:nvPr/>
          </p:nvSpPr>
          <p:spPr>
            <a:xfrm>
              <a:off x="7161645" y="1518000"/>
              <a:ext cx="241119" cy="57116"/>
            </a:xfrm>
            <a:custGeom>
              <a:rect b="b" l="l" r="r" t="t"/>
              <a:pathLst>
                <a:path extrusionOk="0" h="2175" w="9182">
                  <a:moveTo>
                    <a:pt x="4641" y="0"/>
                  </a:moveTo>
                  <a:cubicBezTo>
                    <a:pt x="3026" y="0"/>
                    <a:pt x="1414" y="596"/>
                    <a:pt x="157" y="1773"/>
                  </a:cubicBezTo>
                  <a:cubicBezTo>
                    <a:pt x="1" y="1914"/>
                    <a:pt x="133" y="2130"/>
                    <a:pt x="294" y="2130"/>
                  </a:cubicBezTo>
                  <a:cubicBezTo>
                    <a:pt x="341" y="2130"/>
                    <a:pt x="389" y="2112"/>
                    <a:pt x="434" y="2069"/>
                  </a:cubicBezTo>
                  <a:lnTo>
                    <a:pt x="444" y="2069"/>
                  </a:lnTo>
                  <a:cubicBezTo>
                    <a:pt x="1619" y="965"/>
                    <a:pt x="3125" y="408"/>
                    <a:pt x="4637" y="408"/>
                  </a:cubicBezTo>
                  <a:cubicBezTo>
                    <a:pt x="5994" y="408"/>
                    <a:pt x="7355" y="857"/>
                    <a:pt x="8483" y="1763"/>
                  </a:cubicBezTo>
                  <a:lnTo>
                    <a:pt x="8148" y="1763"/>
                  </a:lnTo>
                  <a:cubicBezTo>
                    <a:pt x="7870" y="1763"/>
                    <a:pt x="7870" y="2175"/>
                    <a:pt x="8148" y="2175"/>
                  </a:cubicBezTo>
                  <a:lnTo>
                    <a:pt x="8981" y="2175"/>
                  </a:lnTo>
                  <a:cubicBezTo>
                    <a:pt x="9086" y="2175"/>
                    <a:pt x="9182" y="2079"/>
                    <a:pt x="9182" y="1974"/>
                  </a:cubicBezTo>
                  <a:lnTo>
                    <a:pt x="9182" y="1227"/>
                  </a:lnTo>
                  <a:cubicBezTo>
                    <a:pt x="9182" y="1088"/>
                    <a:pt x="9079" y="1019"/>
                    <a:pt x="8976" y="1019"/>
                  </a:cubicBezTo>
                  <a:cubicBezTo>
                    <a:pt x="8873" y="1019"/>
                    <a:pt x="8770" y="1088"/>
                    <a:pt x="8770" y="1227"/>
                  </a:cubicBezTo>
                  <a:lnTo>
                    <a:pt x="8770" y="1466"/>
                  </a:lnTo>
                  <a:cubicBezTo>
                    <a:pt x="7562" y="486"/>
                    <a:pt x="6100" y="0"/>
                    <a:pt x="464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5" name="Google Shape;10315;p97"/>
            <p:cNvSpPr/>
            <p:nvPr/>
          </p:nvSpPr>
          <p:spPr>
            <a:xfrm>
              <a:off x="7168525" y="1808068"/>
              <a:ext cx="232217" cy="54017"/>
            </a:xfrm>
            <a:custGeom>
              <a:rect b="b" l="l" r="r" t="t"/>
              <a:pathLst>
                <a:path extrusionOk="0" h="2057" w="8843">
                  <a:moveTo>
                    <a:pt x="211" y="0"/>
                  </a:moveTo>
                  <a:cubicBezTo>
                    <a:pt x="96" y="0"/>
                    <a:pt x="0" y="96"/>
                    <a:pt x="0" y="211"/>
                  </a:cubicBezTo>
                  <a:lnTo>
                    <a:pt x="0" y="957"/>
                  </a:lnTo>
                  <a:cubicBezTo>
                    <a:pt x="0" y="1096"/>
                    <a:pt x="105" y="1165"/>
                    <a:pt x="211" y="1165"/>
                  </a:cubicBezTo>
                  <a:cubicBezTo>
                    <a:pt x="316" y="1165"/>
                    <a:pt x="421" y="1096"/>
                    <a:pt x="421" y="957"/>
                  </a:cubicBezTo>
                  <a:lnTo>
                    <a:pt x="421" y="727"/>
                  </a:lnTo>
                  <a:cubicBezTo>
                    <a:pt x="1592" y="1617"/>
                    <a:pt x="2983" y="2057"/>
                    <a:pt x="4370" y="2057"/>
                  </a:cubicBezTo>
                  <a:cubicBezTo>
                    <a:pt x="5909" y="2057"/>
                    <a:pt x="7443" y="1517"/>
                    <a:pt x="8671" y="450"/>
                  </a:cubicBezTo>
                  <a:cubicBezTo>
                    <a:pt x="8843" y="308"/>
                    <a:pt x="8711" y="84"/>
                    <a:pt x="8545" y="84"/>
                  </a:cubicBezTo>
                  <a:cubicBezTo>
                    <a:pt x="8498" y="84"/>
                    <a:pt x="8449" y="102"/>
                    <a:pt x="8403" y="144"/>
                  </a:cubicBezTo>
                  <a:cubicBezTo>
                    <a:pt x="7253" y="1142"/>
                    <a:pt x="5816" y="1647"/>
                    <a:pt x="4374" y="1647"/>
                  </a:cubicBezTo>
                  <a:cubicBezTo>
                    <a:pt x="3081" y="1647"/>
                    <a:pt x="1785" y="1241"/>
                    <a:pt x="689" y="421"/>
                  </a:cubicBezTo>
                  <a:lnTo>
                    <a:pt x="1034" y="421"/>
                  </a:lnTo>
                  <a:cubicBezTo>
                    <a:pt x="1148" y="421"/>
                    <a:pt x="1244" y="326"/>
                    <a:pt x="1244" y="211"/>
                  </a:cubicBezTo>
                  <a:cubicBezTo>
                    <a:pt x="1244" y="96"/>
                    <a:pt x="1148" y="0"/>
                    <a:pt x="10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6" name="Google Shape;10316;p97"/>
            <p:cNvSpPr/>
            <p:nvPr/>
          </p:nvSpPr>
          <p:spPr>
            <a:xfrm>
              <a:off x="7174801" y="1735931"/>
              <a:ext cx="25157" cy="20141"/>
            </a:xfrm>
            <a:custGeom>
              <a:rect b="b" l="l" r="r" t="t"/>
              <a:pathLst>
                <a:path extrusionOk="0" h="767" w="958">
                  <a:moveTo>
                    <a:pt x="479" y="0"/>
                  </a:moveTo>
                  <a:lnTo>
                    <a:pt x="0" y="355"/>
                  </a:lnTo>
                  <a:lnTo>
                    <a:pt x="173" y="766"/>
                  </a:lnTo>
                  <a:lnTo>
                    <a:pt x="804" y="766"/>
                  </a:lnTo>
                  <a:lnTo>
                    <a:pt x="957" y="355"/>
                  </a:lnTo>
                  <a:lnTo>
                    <a:pt x="4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7" name="Google Shape;10317;p97"/>
            <p:cNvSpPr/>
            <p:nvPr/>
          </p:nvSpPr>
          <p:spPr>
            <a:xfrm>
              <a:off x="7173803" y="1756047"/>
              <a:ext cx="27652" cy="35714"/>
            </a:xfrm>
            <a:custGeom>
              <a:rect b="b" l="l" r="r" t="t"/>
              <a:pathLst>
                <a:path extrusionOk="0" h="1360" w="1053">
                  <a:moveTo>
                    <a:pt x="211" y="0"/>
                  </a:moveTo>
                  <a:lnTo>
                    <a:pt x="220" y="29"/>
                  </a:lnTo>
                  <a:lnTo>
                    <a:pt x="0" y="1359"/>
                  </a:lnTo>
                  <a:lnTo>
                    <a:pt x="1053" y="1359"/>
                  </a:lnTo>
                  <a:lnTo>
                    <a:pt x="833" y="29"/>
                  </a:lnTo>
                  <a:lnTo>
                    <a:pt x="84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8" name="Google Shape;10318;p97"/>
            <p:cNvSpPr/>
            <p:nvPr/>
          </p:nvSpPr>
          <p:spPr>
            <a:xfrm>
              <a:off x="7159964" y="1726373"/>
              <a:ext cx="23161" cy="65387"/>
            </a:xfrm>
            <a:custGeom>
              <a:rect b="b" l="l" r="r" t="t"/>
              <a:pathLst>
                <a:path extrusionOk="0" h="2490" w="882">
                  <a:moveTo>
                    <a:pt x="1" y="1"/>
                  </a:moveTo>
                  <a:lnTo>
                    <a:pt x="135" y="958"/>
                  </a:lnTo>
                  <a:lnTo>
                    <a:pt x="556" y="2489"/>
                  </a:lnTo>
                  <a:lnTo>
                    <a:pt x="661" y="2489"/>
                  </a:lnTo>
                  <a:lnTo>
                    <a:pt x="881" y="1140"/>
                  </a:lnTo>
                  <a:lnTo>
                    <a:pt x="671"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19" name="Google Shape;10319;p97"/>
            <p:cNvSpPr/>
            <p:nvPr/>
          </p:nvSpPr>
          <p:spPr>
            <a:xfrm>
              <a:off x="7192132" y="1725874"/>
              <a:ext cx="23398" cy="65886"/>
            </a:xfrm>
            <a:custGeom>
              <a:rect b="b" l="l" r="r" t="t"/>
              <a:pathLst>
                <a:path extrusionOk="0" h="2509" w="891">
                  <a:moveTo>
                    <a:pt x="891" y="1"/>
                  </a:moveTo>
                  <a:lnTo>
                    <a:pt x="192" y="651"/>
                  </a:lnTo>
                  <a:lnTo>
                    <a:pt x="1" y="1159"/>
                  </a:lnTo>
                  <a:lnTo>
                    <a:pt x="221" y="2508"/>
                  </a:lnTo>
                  <a:lnTo>
                    <a:pt x="326" y="2508"/>
                  </a:lnTo>
                  <a:lnTo>
                    <a:pt x="757" y="958"/>
                  </a:lnTo>
                  <a:lnTo>
                    <a:pt x="89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0" name="Google Shape;10320;p97"/>
            <p:cNvSpPr/>
            <p:nvPr/>
          </p:nvSpPr>
          <p:spPr>
            <a:xfrm>
              <a:off x="7155447" y="1714057"/>
              <a:ext cx="63864" cy="37368"/>
            </a:xfrm>
            <a:custGeom>
              <a:rect b="b" l="l" r="r" t="t"/>
              <a:pathLst>
                <a:path extrusionOk="0" h="1423" w="2432">
                  <a:moveTo>
                    <a:pt x="642" y="1"/>
                  </a:moveTo>
                  <a:lnTo>
                    <a:pt x="0" y="422"/>
                  </a:lnTo>
                  <a:lnTo>
                    <a:pt x="431" y="1312"/>
                  </a:lnTo>
                  <a:cubicBezTo>
                    <a:pt x="461" y="1377"/>
                    <a:pt x="526" y="1413"/>
                    <a:pt x="590" y="1413"/>
                  </a:cubicBezTo>
                  <a:cubicBezTo>
                    <a:pt x="630" y="1413"/>
                    <a:pt x="670" y="1399"/>
                    <a:pt x="699" y="1369"/>
                  </a:cubicBezTo>
                  <a:lnTo>
                    <a:pt x="1216" y="987"/>
                  </a:lnTo>
                  <a:lnTo>
                    <a:pt x="1704" y="1350"/>
                  </a:lnTo>
                  <a:lnTo>
                    <a:pt x="1733" y="1379"/>
                  </a:lnTo>
                  <a:cubicBezTo>
                    <a:pt x="1765" y="1408"/>
                    <a:pt x="1807" y="1422"/>
                    <a:pt x="1847" y="1422"/>
                  </a:cubicBezTo>
                  <a:cubicBezTo>
                    <a:pt x="1901" y="1422"/>
                    <a:pt x="1954" y="1396"/>
                    <a:pt x="1981" y="1341"/>
                  </a:cubicBezTo>
                  <a:lnTo>
                    <a:pt x="2431" y="432"/>
                  </a:lnTo>
                  <a:lnTo>
                    <a:pt x="1857" y="49"/>
                  </a:lnTo>
                  <a:lnTo>
                    <a:pt x="1723" y="288"/>
                  </a:lnTo>
                  <a:lnTo>
                    <a:pt x="1216" y="814"/>
                  </a:lnTo>
                  <a:lnTo>
                    <a:pt x="728" y="336"/>
                  </a:lnTo>
                  <a:lnTo>
                    <a:pt x="64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1" name="Google Shape;10321;p97"/>
            <p:cNvSpPr/>
            <p:nvPr/>
          </p:nvSpPr>
          <p:spPr>
            <a:xfrm>
              <a:off x="7142133" y="1596202"/>
              <a:ext cx="90755" cy="64101"/>
            </a:xfrm>
            <a:custGeom>
              <a:rect b="b" l="l" r="r" t="t"/>
              <a:pathLst>
                <a:path extrusionOk="0" h="2441" w="3456">
                  <a:moveTo>
                    <a:pt x="3034" y="2106"/>
                  </a:moveTo>
                  <a:lnTo>
                    <a:pt x="3024" y="2125"/>
                  </a:lnTo>
                  <a:lnTo>
                    <a:pt x="3005" y="2144"/>
                  </a:lnTo>
                  <a:lnTo>
                    <a:pt x="3034" y="2106"/>
                  </a:lnTo>
                  <a:lnTo>
                    <a:pt x="3034" y="2106"/>
                  </a:lnTo>
                  <a:lnTo>
                    <a:pt x="3024" y="2115"/>
                  </a:lnTo>
                  <a:lnTo>
                    <a:pt x="2986" y="2135"/>
                  </a:lnTo>
                  <a:lnTo>
                    <a:pt x="3034" y="2106"/>
                  </a:lnTo>
                  <a:lnTo>
                    <a:pt x="3034" y="2106"/>
                  </a:lnTo>
                  <a:close/>
                  <a:moveTo>
                    <a:pt x="1656" y="0"/>
                  </a:moveTo>
                  <a:cubicBezTo>
                    <a:pt x="737" y="0"/>
                    <a:pt x="0" y="747"/>
                    <a:pt x="0" y="1656"/>
                  </a:cubicBezTo>
                  <a:lnTo>
                    <a:pt x="0" y="2441"/>
                  </a:lnTo>
                  <a:cubicBezTo>
                    <a:pt x="0" y="2441"/>
                    <a:pt x="373" y="2403"/>
                    <a:pt x="421" y="2221"/>
                  </a:cubicBezTo>
                  <a:cubicBezTo>
                    <a:pt x="440" y="2202"/>
                    <a:pt x="450" y="2182"/>
                    <a:pt x="460" y="2154"/>
                  </a:cubicBezTo>
                  <a:cubicBezTo>
                    <a:pt x="670" y="2154"/>
                    <a:pt x="1675" y="2144"/>
                    <a:pt x="2249" y="1455"/>
                  </a:cubicBezTo>
                  <a:cubicBezTo>
                    <a:pt x="2364" y="1790"/>
                    <a:pt x="2642" y="2048"/>
                    <a:pt x="2986" y="2144"/>
                  </a:cubicBezTo>
                  <a:cubicBezTo>
                    <a:pt x="2996" y="2173"/>
                    <a:pt x="3015" y="2192"/>
                    <a:pt x="3024" y="2211"/>
                  </a:cubicBezTo>
                  <a:cubicBezTo>
                    <a:pt x="307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2" name="Google Shape;10322;p97"/>
            <p:cNvSpPr/>
            <p:nvPr/>
          </p:nvSpPr>
          <p:spPr>
            <a:xfrm>
              <a:off x="7142133" y="1596202"/>
              <a:ext cx="49264" cy="64101"/>
            </a:xfrm>
            <a:custGeom>
              <a:rect b="b" l="l" r="r" t="t"/>
              <a:pathLst>
                <a:path extrusionOk="0" h="2441" w="1876">
                  <a:moveTo>
                    <a:pt x="1665" y="0"/>
                  </a:moveTo>
                  <a:cubicBezTo>
                    <a:pt x="747" y="0"/>
                    <a:pt x="0" y="747"/>
                    <a:pt x="0" y="1666"/>
                  </a:cubicBezTo>
                  <a:lnTo>
                    <a:pt x="0" y="2441"/>
                  </a:lnTo>
                  <a:cubicBezTo>
                    <a:pt x="105" y="2422"/>
                    <a:pt x="201" y="2393"/>
                    <a:pt x="297" y="2355"/>
                  </a:cubicBezTo>
                  <a:lnTo>
                    <a:pt x="297" y="2087"/>
                  </a:lnTo>
                  <a:lnTo>
                    <a:pt x="297" y="1656"/>
                  </a:lnTo>
                  <a:cubicBezTo>
                    <a:pt x="297"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3" name="Google Shape;10323;p97"/>
            <p:cNvSpPr/>
            <p:nvPr/>
          </p:nvSpPr>
          <p:spPr>
            <a:xfrm>
              <a:off x="7220546" y="1653685"/>
              <a:ext cx="19879" cy="26733"/>
            </a:xfrm>
            <a:custGeom>
              <a:rect b="b" l="l" r="r" t="t"/>
              <a:pathLst>
                <a:path extrusionOk="0" h="1018" w="757">
                  <a:moveTo>
                    <a:pt x="201" y="1"/>
                  </a:moveTo>
                  <a:cubicBezTo>
                    <a:pt x="93" y="1"/>
                    <a:pt x="0" y="92"/>
                    <a:pt x="0" y="204"/>
                  </a:cubicBezTo>
                  <a:lnTo>
                    <a:pt x="0" y="807"/>
                  </a:lnTo>
                  <a:cubicBezTo>
                    <a:pt x="0" y="922"/>
                    <a:pt x="96" y="1017"/>
                    <a:pt x="211" y="1017"/>
                  </a:cubicBezTo>
                  <a:cubicBezTo>
                    <a:pt x="230" y="1017"/>
                    <a:pt x="249" y="1008"/>
                    <a:pt x="268" y="1008"/>
                  </a:cubicBezTo>
                  <a:cubicBezTo>
                    <a:pt x="316" y="989"/>
                    <a:pt x="354" y="979"/>
                    <a:pt x="392" y="950"/>
                  </a:cubicBezTo>
                  <a:cubicBezTo>
                    <a:pt x="431" y="912"/>
                    <a:pt x="469" y="883"/>
                    <a:pt x="507" y="855"/>
                  </a:cubicBezTo>
                  <a:cubicBezTo>
                    <a:pt x="756" y="568"/>
                    <a:pt x="632" y="127"/>
                    <a:pt x="268" y="13"/>
                  </a:cubicBezTo>
                  <a:cubicBezTo>
                    <a:pt x="246" y="5"/>
                    <a:pt x="223" y="1"/>
                    <a:pt x="20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4" name="Google Shape;10324;p97"/>
            <p:cNvSpPr/>
            <p:nvPr/>
          </p:nvSpPr>
          <p:spPr>
            <a:xfrm>
              <a:off x="7134833" y="1653738"/>
              <a:ext cx="19879" cy="26628"/>
            </a:xfrm>
            <a:custGeom>
              <a:rect b="b" l="l" r="r" t="t"/>
              <a:pathLst>
                <a:path extrusionOk="0" h="1014" w="757">
                  <a:moveTo>
                    <a:pt x="551" y="1"/>
                  </a:moveTo>
                  <a:cubicBezTo>
                    <a:pt x="529" y="1"/>
                    <a:pt x="508" y="4"/>
                    <a:pt x="489" y="11"/>
                  </a:cubicBezTo>
                  <a:cubicBezTo>
                    <a:pt x="1" y="154"/>
                    <a:pt x="1" y="853"/>
                    <a:pt x="489" y="1006"/>
                  </a:cubicBezTo>
                  <a:cubicBezTo>
                    <a:pt x="508" y="1011"/>
                    <a:pt x="527" y="1014"/>
                    <a:pt x="545" y="1014"/>
                  </a:cubicBezTo>
                  <a:cubicBezTo>
                    <a:pt x="658" y="1014"/>
                    <a:pt x="757" y="920"/>
                    <a:pt x="757" y="805"/>
                  </a:cubicBezTo>
                  <a:lnTo>
                    <a:pt x="757" y="202"/>
                  </a:lnTo>
                  <a:cubicBezTo>
                    <a:pt x="757" y="135"/>
                    <a:pt x="728" y="78"/>
                    <a:pt x="671" y="39"/>
                  </a:cubicBezTo>
                  <a:cubicBezTo>
                    <a:pt x="639" y="14"/>
                    <a:pt x="594" y="1"/>
                    <a:pt x="55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5" name="Google Shape;10325;p97"/>
            <p:cNvSpPr/>
            <p:nvPr/>
          </p:nvSpPr>
          <p:spPr>
            <a:xfrm>
              <a:off x="7171019" y="1700349"/>
              <a:ext cx="33219" cy="38130"/>
            </a:xfrm>
            <a:custGeom>
              <a:rect b="b" l="l" r="r" t="t"/>
              <a:pathLst>
                <a:path extrusionOk="0" h="1452" w="1265">
                  <a:moveTo>
                    <a:pt x="211" y="1"/>
                  </a:moveTo>
                  <a:cubicBezTo>
                    <a:pt x="97" y="1"/>
                    <a:pt x="1" y="89"/>
                    <a:pt x="1" y="207"/>
                  </a:cubicBezTo>
                  <a:lnTo>
                    <a:pt x="1" y="820"/>
                  </a:lnTo>
                  <a:cubicBezTo>
                    <a:pt x="1" y="877"/>
                    <a:pt x="20" y="934"/>
                    <a:pt x="68" y="982"/>
                  </a:cubicBezTo>
                  <a:lnTo>
                    <a:pt x="489" y="1384"/>
                  </a:lnTo>
                  <a:cubicBezTo>
                    <a:pt x="527" y="1422"/>
                    <a:pt x="575" y="1451"/>
                    <a:pt x="632" y="1451"/>
                  </a:cubicBezTo>
                  <a:cubicBezTo>
                    <a:pt x="690" y="1451"/>
                    <a:pt x="738" y="1422"/>
                    <a:pt x="776" y="1384"/>
                  </a:cubicBezTo>
                  <a:lnTo>
                    <a:pt x="1207" y="934"/>
                  </a:lnTo>
                  <a:cubicBezTo>
                    <a:pt x="1245" y="896"/>
                    <a:pt x="1264" y="848"/>
                    <a:pt x="1264" y="791"/>
                  </a:cubicBezTo>
                  <a:lnTo>
                    <a:pt x="1264" y="217"/>
                  </a:lnTo>
                  <a:cubicBezTo>
                    <a:pt x="1264" y="159"/>
                    <a:pt x="1245" y="102"/>
                    <a:pt x="1207" y="63"/>
                  </a:cubicBezTo>
                  <a:cubicBezTo>
                    <a:pt x="1159" y="25"/>
                    <a:pt x="1101" y="6"/>
                    <a:pt x="1053" y="6"/>
                  </a:cubicBezTo>
                  <a:lnTo>
                    <a:pt x="1006" y="6"/>
                  </a:lnTo>
                  <a:cubicBezTo>
                    <a:pt x="929" y="25"/>
                    <a:pt x="843" y="35"/>
                    <a:pt x="766" y="35"/>
                  </a:cubicBezTo>
                  <a:lnTo>
                    <a:pt x="508" y="35"/>
                  </a:lnTo>
                  <a:cubicBezTo>
                    <a:pt x="422" y="35"/>
                    <a:pt x="336" y="25"/>
                    <a:pt x="259" y="6"/>
                  </a:cubicBezTo>
                  <a:cubicBezTo>
                    <a:pt x="243" y="3"/>
                    <a:pt x="227"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6" name="Google Shape;10326;p97"/>
            <p:cNvSpPr/>
            <p:nvPr/>
          </p:nvSpPr>
          <p:spPr>
            <a:xfrm>
              <a:off x="7171019" y="1700428"/>
              <a:ext cx="20378" cy="38051"/>
            </a:xfrm>
            <a:custGeom>
              <a:rect b="b" l="l" r="r" t="t"/>
              <a:pathLst>
                <a:path extrusionOk="0" h="1449" w="776">
                  <a:moveTo>
                    <a:pt x="208" y="1"/>
                  </a:moveTo>
                  <a:cubicBezTo>
                    <a:pt x="97" y="1"/>
                    <a:pt x="1" y="90"/>
                    <a:pt x="1" y="204"/>
                  </a:cubicBezTo>
                  <a:lnTo>
                    <a:pt x="1" y="817"/>
                  </a:lnTo>
                  <a:cubicBezTo>
                    <a:pt x="1" y="874"/>
                    <a:pt x="20" y="931"/>
                    <a:pt x="68" y="979"/>
                  </a:cubicBezTo>
                  <a:lnTo>
                    <a:pt x="479" y="1381"/>
                  </a:lnTo>
                  <a:cubicBezTo>
                    <a:pt x="518" y="1419"/>
                    <a:pt x="575" y="1448"/>
                    <a:pt x="632" y="1448"/>
                  </a:cubicBezTo>
                  <a:cubicBezTo>
                    <a:pt x="680" y="1448"/>
                    <a:pt x="738" y="1419"/>
                    <a:pt x="776" y="1381"/>
                  </a:cubicBezTo>
                  <a:cubicBezTo>
                    <a:pt x="738" y="1372"/>
                    <a:pt x="699" y="1352"/>
                    <a:pt x="671" y="1324"/>
                  </a:cubicBezTo>
                  <a:lnTo>
                    <a:pt x="250" y="922"/>
                  </a:lnTo>
                  <a:cubicBezTo>
                    <a:pt x="202" y="874"/>
                    <a:pt x="183" y="817"/>
                    <a:pt x="183" y="759"/>
                  </a:cubicBezTo>
                  <a:lnTo>
                    <a:pt x="183" y="147"/>
                  </a:lnTo>
                  <a:cubicBezTo>
                    <a:pt x="183" y="89"/>
                    <a:pt x="202" y="41"/>
                    <a:pt x="240" y="3"/>
                  </a:cubicBezTo>
                  <a:cubicBezTo>
                    <a:pt x="229" y="1"/>
                    <a:pt x="219" y="1"/>
                    <a:pt x="20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7" name="Google Shape;10327;p97"/>
            <p:cNvSpPr/>
            <p:nvPr/>
          </p:nvSpPr>
          <p:spPr>
            <a:xfrm>
              <a:off x="7151928" y="1633728"/>
              <a:ext cx="71401" cy="76338"/>
            </a:xfrm>
            <a:custGeom>
              <a:rect b="b" l="l" r="r" t="t"/>
              <a:pathLst>
                <a:path extrusionOk="0" h="2907" w="2719">
                  <a:moveTo>
                    <a:pt x="1879" y="0"/>
                  </a:moveTo>
                  <a:cubicBezTo>
                    <a:pt x="1863" y="0"/>
                    <a:pt x="1849"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2163" y="2907"/>
                    <a:pt x="2718" y="2352"/>
                    <a:pt x="2718" y="1672"/>
                  </a:cubicBezTo>
                  <a:lnTo>
                    <a:pt x="2718" y="792"/>
                  </a:lnTo>
                  <a:cubicBezTo>
                    <a:pt x="2718" y="706"/>
                    <a:pt x="2661" y="629"/>
                    <a:pt x="2584" y="600"/>
                  </a:cubicBezTo>
                  <a:cubicBezTo>
                    <a:pt x="2556" y="591"/>
                    <a:pt x="2527" y="581"/>
                    <a:pt x="2508" y="562"/>
                  </a:cubicBezTo>
                  <a:cubicBezTo>
                    <a:pt x="2269" y="466"/>
                    <a:pt x="2068" y="294"/>
                    <a:pt x="1953" y="64"/>
                  </a:cubicBezTo>
                  <a:lnTo>
                    <a:pt x="1943" y="45"/>
                  </a:lnTo>
                  <a:cubicBezTo>
                    <a:pt x="1931" y="15"/>
                    <a:pt x="1904" y="0"/>
                    <a:pt x="18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8" name="Google Shape;10328;p97"/>
            <p:cNvSpPr/>
            <p:nvPr/>
          </p:nvSpPr>
          <p:spPr>
            <a:xfrm>
              <a:off x="7151928" y="1633728"/>
              <a:ext cx="51785" cy="76338"/>
            </a:xfrm>
            <a:custGeom>
              <a:rect b="b" l="l" r="r" t="t"/>
              <a:pathLst>
                <a:path extrusionOk="0" h="2907" w="1972">
                  <a:moveTo>
                    <a:pt x="1883" y="0"/>
                  </a:moveTo>
                  <a:cubicBezTo>
                    <a:pt x="1868" y="0"/>
                    <a:pt x="1852" y="6"/>
                    <a:pt x="1838" y="17"/>
                  </a:cubicBezTo>
                  <a:cubicBezTo>
                    <a:pt x="1541" y="237"/>
                    <a:pt x="1206" y="399"/>
                    <a:pt x="852" y="495"/>
                  </a:cubicBezTo>
                  <a:cubicBezTo>
                    <a:pt x="747" y="524"/>
                    <a:pt x="632" y="552"/>
                    <a:pt x="527" y="572"/>
                  </a:cubicBezTo>
                  <a:cubicBezTo>
                    <a:pt x="412" y="591"/>
                    <a:pt x="307" y="610"/>
                    <a:pt x="192" y="610"/>
                  </a:cubicBezTo>
                  <a:cubicBezTo>
                    <a:pt x="87" y="619"/>
                    <a:pt x="0" y="715"/>
                    <a:pt x="0" y="820"/>
                  </a:cubicBezTo>
                  <a:lnTo>
                    <a:pt x="0" y="1672"/>
                  </a:lnTo>
                  <a:cubicBezTo>
                    <a:pt x="0" y="2352"/>
                    <a:pt x="555" y="2907"/>
                    <a:pt x="1235" y="2907"/>
                  </a:cubicBezTo>
                  <a:lnTo>
                    <a:pt x="1484" y="2907"/>
                  </a:lnTo>
                  <a:cubicBezTo>
                    <a:pt x="804" y="2907"/>
                    <a:pt x="259" y="2361"/>
                    <a:pt x="249" y="1682"/>
                  </a:cubicBezTo>
                  <a:lnTo>
                    <a:pt x="249" y="830"/>
                  </a:lnTo>
                  <a:cubicBezTo>
                    <a:pt x="249" y="715"/>
                    <a:pt x="335" y="629"/>
                    <a:pt x="450" y="619"/>
                  </a:cubicBezTo>
                  <a:cubicBezTo>
                    <a:pt x="555" y="610"/>
                    <a:pt x="670" y="600"/>
                    <a:pt x="776" y="581"/>
                  </a:cubicBezTo>
                  <a:cubicBezTo>
                    <a:pt x="881" y="562"/>
                    <a:pt x="996" y="533"/>
                    <a:pt x="1101" y="505"/>
                  </a:cubicBezTo>
                  <a:cubicBezTo>
                    <a:pt x="1407" y="418"/>
                    <a:pt x="1704" y="275"/>
                    <a:pt x="1972" y="103"/>
                  </a:cubicBezTo>
                  <a:lnTo>
                    <a:pt x="1953" y="64"/>
                  </a:lnTo>
                  <a:lnTo>
                    <a:pt x="1943" y="45"/>
                  </a:lnTo>
                  <a:cubicBezTo>
                    <a:pt x="1931" y="15"/>
                    <a:pt x="1908" y="0"/>
                    <a:pt x="18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29" name="Google Shape;10329;p97"/>
            <p:cNvSpPr/>
            <p:nvPr/>
          </p:nvSpPr>
          <p:spPr>
            <a:xfrm>
              <a:off x="7117003" y="1723353"/>
              <a:ext cx="61081" cy="68407"/>
            </a:xfrm>
            <a:custGeom>
              <a:rect b="b" l="l" r="r" t="t"/>
              <a:pathLst>
                <a:path extrusionOk="0" h="2605" w="2326">
                  <a:moveTo>
                    <a:pt x="1598" y="1"/>
                  </a:moveTo>
                  <a:lnTo>
                    <a:pt x="852" y="307"/>
                  </a:lnTo>
                  <a:cubicBezTo>
                    <a:pt x="335" y="518"/>
                    <a:pt x="0" y="1025"/>
                    <a:pt x="29" y="1590"/>
                  </a:cubicBezTo>
                  <a:lnTo>
                    <a:pt x="29" y="2336"/>
                  </a:lnTo>
                  <a:cubicBezTo>
                    <a:pt x="20" y="2475"/>
                    <a:pt x="135" y="2605"/>
                    <a:pt x="281" y="2605"/>
                  </a:cubicBezTo>
                  <a:cubicBezTo>
                    <a:pt x="286" y="2605"/>
                    <a:pt x="292" y="2604"/>
                    <a:pt x="297" y="2604"/>
                  </a:cubicBezTo>
                  <a:lnTo>
                    <a:pt x="2326" y="2604"/>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0" name="Google Shape;10330;p97"/>
            <p:cNvSpPr/>
            <p:nvPr/>
          </p:nvSpPr>
          <p:spPr>
            <a:xfrm>
              <a:off x="7197174" y="1723616"/>
              <a:ext cx="60319" cy="68145"/>
            </a:xfrm>
            <a:custGeom>
              <a:rect b="b" l="l" r="r" t="t"/>
              <a:pathLst>
                <a:path extrusionOk="0" h="2595" w="2297">
                  <a:moveTo>
                    <a:pt x="718" y="1"/>
                  </a:moveTo>
                  <a:lnTo>
                    <a:pt x="0" y="2594"/>
                  </a:lnTo>
                  <a:lnTo>
                    <a:pt x="2000" y="2594"/>
                  </a:lnTo>
                  <a:cubicBezTo>
                    <a:pt x="2005" y="2594"/>
                    <a:pt x="2011" y="2595"/>
                    <a:pt x="2016" y="2595"/>
                  </a:cubicBezTo>
                  <a:cubicBezTo>
                    <a:pt x="2153" y="2595"/>
                    <a:pt x="2268" y="2474"/>
                    <a:pt x="2268" y="2336"/>
                  </a:cubicBezTo>
                  <a:lnTo>
                    <a:pt x="2268" y="1580"/>
                  </a:lnTo>
                  <a:cubicBezTo>
                    <a:pt x="2297" y="1015"/>
                    <a:pt x="1962" y="508"/>
                    <a:pt x="1445" y="297"/>
                  </a:cubicBezTo>
                  <a:lnTo>
                    <a:pt x="71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1" name="Google Shape;10331;p97"/>
            <p:cNvSpPr/>
            <p:nvPr/>
          </p:nvSpPr>
          <p:spPr>
            <a:xfrm>
              <a:off x="7136094"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2" name="Google Shape;10332;p97"/>
            <p:cNvSpPr/>
            <p:nvPr/>
          </p:nvSpPr>
          <p:spPr>
            <a:xfrm>
              <a:off x="7227583" y="1759303"/>
              <a:ext cx="11082" cy="32457"/>
            </a:xfrm>
            <a:custGeom>
              <a:rect b="b" l="l" r="r" t="t"/>
              <a:pathLst>
                <a:path extrusionOk="0" h="1236" w="422">
                  <a:moveTo>
                    <a:pt x="211" y="1"/>
                  </a:moveTo>
                  <a:cubicBezTo>
                    <a:pt x="96" y="1"/>
                    <a:pt x="0" y="96"/>
                    <a:pt x="0" y="211"/>
                  </a:cubicBezTo>
                  <a:lnTo>
                    <a:pt x="0" y="1235"/>
                  </a:lnTo>
                  <a:lnTo>
                    <a:pt x="421" y="1235"/>
                  </a:lnTo>
                  <a:lnTo>
                    <a:pt x="421" y="211"/>
                  </a:lnTo>
                  <a:cubicBezTo>
                    <a:pt x="421" y="96"/>
                    <a:pt x="325"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3" name="Google Shape;10333;p97"/>
            <p:cNvSpPr/>
            <p:nvPr/>
          </p:nvSpPr>
          <p:spPr>
            <a:xfrm>
              <a:off x="7117003" y="1723353"/>
              <a:ext cx="42988" cy="68407"/>
            </a:xfrm>
            <a:custGeom>
              <a:rect b="b" l="l" r="r" t="t"/>
              <a:pathLst>
                <a:path extrusionOk="0" h="2605" w="1637">
                  <a:moveTo>
                    <a:pt x="1598" y="1"/>
                  </a:moveTo>
                  <a:lnTo>
                    <a:pt x="852" y="307"/>
                  </a:lnTo>
                  <a:cubicBezTo>
                    <a:pt x="335" y="518"/>
                    <a:pt x="0" y="1025"/>
                    <a:pt x="29" y="1590"/>
                  </a:cubicBezTo>
                  <a:lnTo>
                    <a:pt x="29" y="2336"/>
                  </a:lnTo>
                  <a:cubicBezTo>
                    <a:pt x="19" y="2480"/>
                    <a:pt x="144" y="2604"/>
                    <a:pt x="297" y="2604"/>
                  </a:cubicBezTo>
                  <a:lnTo>
                    <a:pt x="335" y="2604"/>
                  </a:lnTo>
                  <a:lnTo>
                    <a:pt x="335" y="1580"/>
                  </a:lnTo>
                  <a:cubicBezTo>
                    <a:pt x="306" y="1025"/>
                    <a:pt x="641" y="518"/>
                    <a:pt x="1158" y="307"/>
                  </a:cubicBezTo>
                  <a:lnTo>
                    <a:pt x="1637" y="106"/>
                  </a:lnTo>
                  <a:lnTo>
                    <a:pt x="159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4" name="Google Shape;10334;p97"/>
            <p:cNvSpPr/>
            <p:nvPr/>
          </p:nvSpPr>
          <p:spPr>
            <a:xfrm>
              <a:off x="7367313" y="1735931"/>
              <a:ext cx="25393" cy="20141"/>
            </a:xfrm>
            <a:custGeom>
              <a:rect b="b" l="l" r="r" t="t"/>
              <a:pathLst>
                <a:path extrusionOk="0" h="767" w="967">
                  <a:moveTo>
                    <a:pt x="488" y="0"/>
                  </a:moveTo>
                  <a:lnTo>
                    <a:pt x="0" y="355"/>
                  </a:lnTo>
                  <a:lnTo>
                    <a:pt x="172" y="766"/>
                  </a:lnTo>
                  <a:lnTo>
                    <a:pt x="814" y="766"/>
                  </a:lnTo>
                  <a:lnTo>
                    <a:pt x="967" y="355"/>
                  </a:lnTo>
                  <a:lnTo>
                    <a:pt x="48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5" name="Google Shape;10335;p97"/>
            <p:cNvSpPr/>
            <p:nvPr/>
          </p:nvSpPr>
          <p:spPr>
            <a:xfrm>
              <a:off x="7366551" y="1756047"/>
              <a:ext cx="27415" cy="35714"/>
            </a:xfrm>
            <a:custGeom>
              <a:rect b="b" l="l" r="r" t="t"/>
              <a:pathLst>
                <a:path extrusionOk="0" h="1360" w="1044">
                  <a:moveTo>
                    <a:pt x="201" y="0"/>
                  </a:moveTo>
                  <a:lnTo>
                    <a:pt x="221" y="29"/>
                  </a:lnTo>
                  <a:lnTo>
                    <a:pt x="0" y="1359"/>
                  </a:lnTo>
                  <a:lnTo>
                    <a:pt x="1044" y="1359"/>
                  </a:lnTo>
                  <a:lnTo>
                    <a:pt x="833" y="29"/>
                  </a:lnTo>
                  <a:lnTo>
                    <a:pt x="8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6" name="Google Shape;10336;p97"/>
            <p:cNvSpPr/>
            <p:nvPr/>
          </p:nvSpPr>
          <p:spPr>
            <a:xfrm>
              <a:off x="7352476" y="1726373"/>
              <a:ext cx="23398" cy="65387"/>
            </a:xfrm>
            <a:custGeom>
              <a:rect b="b" l="l" r="r" t="t"/>
              <a:pathLst>
                <a:path extrusionOk="0" h="2490" w="891">
                  <a:moveTo>
                    <a:pt x="1" y="1"/>
                  </a:moveTo>
                  <a:lnTo>
                    <a:pt x="134" y="958"/>
                  </a:lnTo>
                  <a:lnTo>
                    <a:pt x="565" y="2489"/>
                  </a:lnTo>
                  <a:lnTo>
                    <a:pt x="670" y="2489"/>
                  </a:lnTo>
                  <a:lnTo>
                    <a:pt x="891" y="1140"/>
                  </a:lnTo>
                  <a:lnTo>
                    <a:pt x="680" y="642"/>
                  </a:lnTo>
                  <a:lnTo>
                    <a:pt x="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7" name="Google Shape;10337;p97"/>
            <p:cNvSpPr/>
            <p:nvPr/>
          </p:nvSpPr>
          <p:spPr>
            <a:xfrm>
              <a:off x="7384907" y="1725874"/>
              <a:ext cx="23398" cy="65886"/>
            </a:xfrm>
            <a:custGeom>
              <a:rect b="b" l="l" r="r" t="t"/>
              <a:pathLst>
                <a:path extrusionOk="0" h="2509" w="891">
                  <a:moveTo>
                    <a:pt x="890" y="1"/>
                  </a:moveTo>
                  <a:lnTo>
                    <a:pt x="182" y="651"/>
                  </a:lnTo>
                  <a:lnTo>
                    <a:pt x="0" y="1159"/>
                  </a:lnTo>
                  <a:lnTo>
                    <a:pt x="211" y="2508"/>
                  </a:lnTo>
                  <a:lnTo>
                    <a:pt x="325" y="2508"/>
                  </a:lnTo>
                  <a:lnTo>
                    <a:pt x="756" y="958"/>
                  </a:lnTo>
                  <a:lnTo>
                    <a:pt x="89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8" name="Google Shape;10338;p97"/>
            <p:cNvSpPr/>
            <p:nvPr/>
          </p:nvSpPr>
          <p:spPr>
            <a:xfrm>
              <a:off x="7348196" y="1714057"/>
              <a:ext cx="63628" cy="37368"/>
            </a:xfrm>
            <a:custGeom>
              <a:rect b="b" l="l" r="r" t="t"/>
              <a:pathLst>
                <a:path extrusionOk="0" h="1423" w="2423">
                  <a:moveTo>
                    <a:pt x="632" y="1"/>
                  </a:moveTo>
                  <a:lnTo>
                    <a:pt x="1" y="422"/>
                  </a:lnTo>
                  <a:lnTo>
                    <a:pt x="431" y="1312"/>
                  </a:lnTo>
                  <a:cubicBezTo>
                    <a:pt x="461" y="1377"/>
                    <a:pt x="523" y="1413"/>
                    <a:pt x="587" y="1413"/>
                  </a:cubicBezTo>
                  <a:cubicBezTo>
                    <a:pt x="626" y="1413"/>
                    <a:pt x="666" y="1399"/>
                    <a:pt x="699" y="1369"/>
                  </a:cubicBezTo>
                  <a:lnTo>
                    <a:pt x="1216" y="987"/>
                  </a:lnTo>
                  <a:lnTo>
                    <a:pt x="1704" y="1350"/>
                  </a:lnTo>
                  <a:lnTo>
                    <a:pt x="1733" y="1379"/>
                  </a:lnTo>
                  <a:cubicBezTo>
                    <a:pt x="1762" y="1408"/>
                    <a:pt x="1802" y="1422"/>
                    <a:pt x="1843" y="1422"/>
                  </a:cubicBezTo>
                  <a:cubicBezTo>
                    <a:pt x="1899" y="1422"/>
                    <a:pt x="1954" y="1396"/>
                    <a:pt x="1982" y="1341"/>
                  </a:cubicBezTo>
                  <a:lnTo>
                    <a:pt x="2422" y="432"/>
                  </a:lnTo>
                  <a:lnTo>
                    <a:pt x="1857" y="49"/>
                  </a:lnTo>
                  <a:lnTo>
                    <a:pt x="1714" y="288"/>
                  </a:lnTo>
                  <a:lnTo>
                    <a:pt x="1216" y="814"/>
                  </a:lnTo>
                  <a:lnTo>
                    <a:pt x="728" y="336"/>
                  </a:lnTo>
                  <a:lnTo>
                    <a:pt x="632" y="1"/>
                  </a:lnTo>
                  <a:close/>
                </a:path>
              </a:pathLst>
            </a:custGeom>
            <a:solidFill>
              <a:srgbClr val="F3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39" name="Google Shape;10339;p97"/>
            <p:cNvSpPr/>
            <p:nvPr/>
          </p:nvSpPr>
          <p:spPr>
            <a:xfrm>
              <a:off x="7334882" y="1596202"/>
              <a:ext cx="90755" cy="64101"/>
            </a:xfrm>
            <a:custGeom>
              <a:rect b="b" l="l" r="r" t="t"/>
              <a:pathLst>
                <a:path extrusionOk="0" h="2441" w="3456">
                  <a:moveTo>
                    <a:pt x="3063" y="2087"/>
                  </a:moveTo>
                  <a:lnTo>
                    <a:pt x="3034" y="2106"/>
                  </a:lnTo>
                  <a:lnTo>
                    <a:pt x="3025" y="2115"/>
                  </a:lnTo>
                  <a:lnTo>
                    <a:pt x="2996" y="2135"/>
                  </a:lnTo>
                  <a:lnTo>
                    <a:pt x="3034" y="2106"/>
                  </a:lnTo>
                  <a:lnTo>
                    <a:pt x="3044" y="2096"/>
                  </a:lnTo>
                  <a:lnTo>
                    <a:pt x="3063" y="2087"/>
                  </a:lnTo>
                  <a:close/>
                  <a:moveTo>
                    <a:pt x="1656" y="0"/>
                  </a:moveTo>
                  <a:cubicBezTo>
                    <a:pt x="747" y="0"/>
                    <a:pt x="1" y="747"/>
                    <a:pt x="1" y="1656"/>
                  </a:cubicBezTo>
                  <a:lnTo>
                    <a:pt x="1" y="2441"/>
                  </a:lnTo>
                  <a:cubicBezTo>
                    <a:pt x="1" y="2441"/>
                    <a:pt x="374" y="2403"/>
                    <a:pt x="422" y="2221"/>
                  </a:cubicBezTo>
                  <a:cubicBezTo>
                    <a:pt x="441" y="2202"/>
                    <a:pt x="450" y="2182"/>
                    <a:pt x="460" y="2154"/>
                  </a:cubicBezTo>
                  <a:cubicBezTo>
                    <a:pt x="680" y="2154"/>
                    <a:pt x="1675" y="2144"/>
                    <a:pt x="2250" y="1455"/>
                  </a:cubicBezTo>
                  <a:cubicBezTo>
                    <a:pt x="2374" y="1790"/>
                    <a:pt x="2652" y="2048"/>
                    <a:pt x="2996" y="2144"/>
                  </a:cubicBezTo>
                  <a:cubicBezTo>
                    <a:pt x="2996" y="2173"/>
                    <a:pt x="3015" y="2192"/>
                    <a:pt x="3034" y="2211"/>
                  </a:cubicBezTo>
                  <a:cubicBezTo>
                    <a:pt x="3082" y="2393"/>
                    <a:pt x="3455" y="2431"/>
                    <a:pt x="3455" y="2431"/>
                  </a:cubicBezTo>
                  <a:lnTo>
                    <a:pt x="3455" y="1656"/>
                  </a:lnTo>
                  <a:cubicBezTo>
                    <a:pt x="3455" y="747"/>
                    <a:pt x="2709"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0" name="Google Shape;10340;p97"/>
            <p:cNvSpPr/>
            <p:nvPr/>
          </p:nvSpPr>
          <p:spPr>
            <a:xfrm>
              <a:off x="7334645" y="1596202"/>
              <a:ext cx="49264" cy="64101"/>
            </a:xfrm>
            <a:custGeom>
              <a:rect b="b" l="l" r="r" t="t"/>
              <a:pathLst>
                <a:path extrusionOk="0" h="2441" w="1876">
                  <a:moveTo>
                    <a:pt x="1665" y="0"/>
                  </a:moveTo>
                  <a:cubicBezTo>
                    <a:pt x="746" y="0"/>
                    <a:pt x="0" y="747"/>
                    <a:pt x="0" y="1666"/>
                  </a:cubicBezTo>
                  <a:lnTo>
                    <a:pt x="0" y="2441"/>
                  </a:lnTo>
                  <a:cubicBezTo>
                    <a:pt x="105" y="2422"/>
                    <a:pt x="201" y="2393"/>
                    <a:pt x="297" y="2355"/>
                  </a:cubicBezTo>
                  <a:lnTo>
                    <a:pt x="297" y="2087"/>
                  </a:lnTo>
                  <a:lnTo>
                    <a:pt x="306" y="2087"/>
                  </a:lnTo>
                  <a:lnTo>
                    <a:pt x="306" y="1656"/>
                  </a:lnTo>
                  <a:cubicBezTo>
                    <a:pt x="306" y="776"/>
                    <a:pt x="995" y="48"/>
                    <a:pt x="187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1" name="Google Shape;10341;p97"/>
            <p:cNvSpPr/>
            <p:nvPr/>
          </p:nvSpPr>
          <p:spPr>
            <a:xfrm>
              <a:off x="7413294" y="1653685"/>
              <a:ext cx="19879" cy="26733"/>
            </a:xfrm>
            <a:custGeom>
              <a:rect b="b" l="l" r="r" t="t"/>
              <a:pathLst>
                <a:path extrusionOk="0" h="1018" w="757">
                  <a:moveTo>
                    <a:pt x="202" y="1"/>
                  </a:moveTo>
                  <a:cubicBezTo>
                    <a:pt x="93" y="1"/>
                    <a:pt x="1" y="92"/>
                    <a:pt x="1" y="204"/>
                  </a:cubicBezTo>
                  <a:lnTo>
                    <a:pt x="1" y="807"/>
                  </a:lnTo>
                  <a:cubicBezTo>
                    <a:pt x="1" y="922"/>
                    <a:pt x="87" y="1017"/>
                    <a:pt x="201" y="1017"/>
                  </a:cubicBezTo>
                  <a:cubicBezTo>
                    <a:pt x="230" y="1017"/>
                    <a:pt x="249" y="1008"/>
                    <a:pt x="268" y="1008"/>
                  </a:cubicBezTo>
                  <a:cubicBezTo>
                    <a:pt x="307" y="989"/>
                    <a:pt x="345" y="979"/>
                    <a:pt x="383" y="950"/>
                  </a:cubicBezTo>
                  <a:cubicBezTo>
                    <a:pt x="422" y="912"/>
                    <a:pt x="460" y="883"/>
                    <a:pt x="508" y="855"/>
                  </a:cubicBezTo>
                  <a:cubicBezTo>
                    <a:pt x="757" y="568"/>
                    <a:pt x="623" y="127"/>
                    <a:pt x="268" y="13"/>
                  </a:cubicBezTo>
                  <a:cubicBezTo>
                    <a:pt x="246" y="5"/>
                    <a:pt x="224" y="1"/>
                    <a:pt x="20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2" name="Google Shape;10342;p97"/>
            <p:cNvSpPr/>
            <p:nvPr/>
          </p:nvSpPr>
          <p:spPr>
            <a:xfrm>
              <a:off x="7327345" y="1653738"/>
              <a:ext cx="20141" cy="26628"/>
            </a:xfrm>
            <a:custGeom>
              <a:rect b="b" l="l" r="r" t="t"/>
              <a:pathLst>
                <a:path extrusionOk="0" h="1014" w="767">
                  <a:moveTo>
                    <a:pt x="558" y="1"/>
                  </a:moveTo>
                  <a:cubicBezTo>
                    <a:pt x="537" y="1"/>
                    <a:pt x="517" y="4"/>
                    <a:pt x="498" y="11"/>
                  </a:cubicBezTo>
                  <a:cubicBezTo>
                    <a:pt x="0" y="154"/>
                    <a:pt x="0" y="853"/>
                    <a:pt x="498" y="1006"/>
                  </a:cubicBezTo>
                  <a:cubicBezTo>
                    <a:pt x="517" y="1011"/>
                    <a:pt x="536" y="1014"/>
                    <a:pt x="555" y="1014"/>
                  </a:cubicBezTo>
                  <a:cubicBezTo>
                    <a:pt x="667" y="1014"/>
                    <a:pt x="766" y="920"/>
                    <a:pt x="766" y="805"/>
                  </a:cubicBezTo>
                  <a:lnTo>
                    <a:pt x="766" y="202"/>
                  </a:lnTo>
                  <a:cubicBezTo>
                    <a:pt x="766" y="135"/>
                    <a:pt x="728" y="78"/>
                    <a:pt x="680" y="39"/>
                  </a:cubicBezTo>
                  <a:cubicBezTo>
                    <a:pt x="642" y="14"/>
                    <a:pt x="599" y="1"/>
                    <a:pt x="55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3" name="Google Shape;10343;p97"/>
            <p:cNvSpPr/>
            <p:nvPr/>
          </p:nvSpPr>
          <p:spPr>
            <a:xfrm>
              <a:off x="7363794" y="1700349"/>
              <a:ext cx="33193" cy="38130"/>
            </a:xfrm>
            <a:custGeom>
              <a:rect b="b" l="l" r="r" t="t"/>
              <a:pathLst>
                <a:path extrusionOk="0" h="1452" w="1264">
                  <a:moveTo>
                    <a:pt x="211" y="1"/>
                  </a:moveTo>
                  <a:cubicBezTo>
                    <a:pt x="96" y="1"/>
                    <a:pt x="0" y="89"/>
                    <a:pt x="0" y="207"/>
                  </a:cubicBezTo>
                  <a:lnTo>
                    <a:pt x="0" y="820"/>
                  </a:lnTo>
                  <a:cubicBezTo>
                    <a:pt x="0" y="877"/>
                    <a:pt x="19" y="934"/>
                    <a:pt x="58" y="982"/>
                  </a:cubicBezTo>
                  <a:lnTo>
                    <a:pt x="479" y="1384"/>
                  </a:lnTo>
                  <a:cubicBezTo>
                    <a:pt x="517" y="1422"/>
                    <a:pt x="574" y="1451"/>
                    <a:pt x="622" y="1451"/>
                  </a:cubicBezTo>
                  <a:cubicBezTo>
                    <a:pt x="680" y="1451"/>
                    <a:pt x="737" y="1422"/>
                    <a:pt x="775" y="1384"/>
                  </a:cubicBezTo>
                  <a:lnTo>
                    <a:pt x="1206" y="934"/>
                  </a:lnTo>
                  <a:cubicBezTo>
                    <a:pt x="1244" y="896"/>
                    <a:pt x="1263" y="848"/>
                    <a:pt x="1263" y="791"/>
                  </a:cubicBezTo>
                  <a:lnTo>
                    <a:pt x="1263" y="217"/>
                  </a:lnTo>
                  <a:cubicBezTo>
                    <a:pt x="1263" y="159"/>
                    <a:pt x="1244" y="102"/>
                    <a:pt x="1196" y="63"/>
                  </a:cubicBezTo>
                  <a:cubicBezTo>
                    <a:pt x="1158" y="25"/>
                    <a:pt x="1101" y="6"/>
                    <a:pt x="1043" y="6"/>
                  </a:cubicBezTo>
                  <a:lnTo>
                    <a:pt x="995" y="6"/>
                  </a:lnTo>
                  <a:cubicBezTo>
                    <a:pt x="919" y="25"/>
                    <a:pt x="842" y="35"/>
                    <a:pt x="756" y="35"/>
                  </a:cubicBezTo>
                  <a:lnTo>
                    <a:pt x="507" y="35"/>
                  </a:lnTo>
                  <a:cubicBezTo>
                    <a:pt x="421" y="35"/>
                    <a:pt x="335" y="25"/>
                    <a:pt x="259" y="6"/>
                  </a:cubicBezTo>
                  <a:cubicBezTo>
                    <a:pt x="242" y="3"/>
                    <a:pt x="226" y="1"/>
                    <a:pt x="21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4" name="Google Shape;10344;p97"/>
            <p:cNvSpPr/>
            <p:nvPr/>
          </p:nvSpPr>
          <p:spPr>
            <a:xfrm>
              <a:off x="7363531" y="1700428"/>
              <a:ext cx="20640" cy="38051"/>
            </a:xfrm>
            <a:custGeom>
              <a:rect b="b" l="l" r="r" t="t"/>
              <a:pathLst>
                <a:path extrusionOk="0" h="1449" w="786">
                  <a:moveTo>
                    <a:pt x="218" y="1"/>
                  </a:moveTo>
                  <a:cubicBezTo>
                    <a:pt x="106" y="1"/>
                    <a:pt x="10" y="90"/>
                    <a:pt x="10" y="204"/>
                  </a:cubicBezTo>
                  <a:lnTo>
                    <a:pt x="10" y="817"/>
                  </a:lnTo>
                  <a:cubicBezTo>
                    <a:pt x="1" y="874"/>
                    <a:pt x="29" y="931"/>
                    <a:pt x="68" y="979"/>
                  </a:cubicBezTo>
                  <a:lnTo>
                    <a:pt x="489" y="1381"/>
                  </a:lnTo>
                  <a:cubicBezTo>
                    <a:pt x="527" y="1419"/>
                    <a:pt x="584" y="1448"/>
                    <a:pt x="632" y="1448"/>
                  </a:cubicBezTo>
                  <a:cubicBezTo>
                    <a:pt x="690" y="1448"/>
                    <a:pt x="747" y="1419"/>
                    <a:pt x="785" y="1381"/>
                  </a:cubicBezTo>
                  <a:cubicBezTo>
                    <a:pt x="738" y="1372"/>
                    <a:pt x="709" y="1352"/>
                    <a:pt x="671" y="1324"/>
                  </a:cubicBezTo>
                  <a:lnTo>
                    <a:pt x="259" y="922"/>
                  </a:lnTo>
                  <a:cubicBezTo>
                    <a:pt x="211" y="874"/>
                    <a:pt x="192" y="817"/>
                    <a:pt x="192" y="759"/>
                  </a:cubicBezTo>
                  <a:lnTo>
                    <a:pt x="192" y="147"/>
                  </a:lnTo>
                  <a:cubicBezTo>
                    <a:pt x="192" y="89"/>
                    <a:pt x="211" y="41"/>
                    <a:pt x="249" y="3"/>
                  </a:cubicBezTo>
                  <a:cubicBezTo>
                    <a:pt x="239" y="1"/>
                    <a:pt x="228" y="1"/>
                    <a:pt x="21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5" name="Google Shape;10345;p97"/>
            <p:cNvSpPr/>
            <p:nvPr/>
          </p:nvSpPr>
          <p:spPr>
            <a:xfrm>
              <a:off x="7344677" y="1633728"/>
              <a:ext cx="71401" cy="76338"/>
            </a:xfrm>
            <a:custGeom>
              <a:rect b="b" l="l" r="r" t="t"/>
              <a:pathLst>
                <a:path extrusionOk="0" h="2907" w="2719">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2164" y="2907"/>
                    <a:pt x="2709" y="2352"/>
                    <a:pt x="2719" y="1672"/>
                  </a:cubicBezTo>
                  <a:lnTo>
                    <a:pt x="2719" y="792"/>
                  </a:lnTo>
                  <a:cubicBezTo>
                    <a:pt x="2709" y="706"/>
                    <a:pt x="2661" y="629"/>
                    <a:pt x="2575" y="600"/>
                  </a:cubicBezTo>
                  <a:cubicBezTo>
                    <a:pt x="2556" y="591"/>
                    <a:pt x="2527" y="581"/>
                    <a:pt x="2508" y="562"/>
                  </a:cubicBezTo>
                  <a:cubicBezTo>
                    <a:pt x="2269" y="466"/>
                    <a:pt x="2068" y="294"/>
                    <a:pt x="1953" y="64"/>
                  </a:cubicBezTo>
                  <a:lnTo>
                    <a:pt x="1944" y="45"/>
                  </a:lnTo>
                  <a:cubicBezTo>
                    <a:pt x="1932" y="15"/>
                    <a:pt x="1905" y="0"/>
                    <a:pt x="1877"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6" name="Google Shape;10346;p97"/>
            <p:cNvSpPr/>
            <p:nvPr/>
          </p:nvSpPr>
          <p:spPr>
            <a:xfrm>
              <a:off x="7344677" y="1633728"/>
              <a:ext cx="51811" cy="76338"/>
            </a:xfrm>
            <a:custGeom>
              <a:rect b="b" l="l" r="r" t="t"/>
              <a:pathLst>
                <a:path extrusionOk="0" h="2907" w="1973">
                  <a:moveTo>
                    <a:pt x="1877" y="0"/>
                  </a:moveTo>
                  <a:cubicBezTo>
                    <a:pt x="1860" y="0"/>
                    <a:pt x="1843" y="6"/>
                    <a:pt x="1829" y="17"/>
                  </a:cubicBezTo>
                  <a:cubicBezTo>
                    <a:pt x="1542" y="237"/>
                    <a:pt x="1207" y="399"/>
                    <a:pt x="853" y="495"/>
                  </a:cubicBezTo>
                  <a:cubicBezTo>
                    <a:pt x="738" y="524"/>
                    <a:pt x="632" y="552"/>
                    <a:pt x="518" y="572"/>
                  </a:cubicBezTo>
                  <a:cubicBezTo>
                    <a:pt x="412" y="591"/>
                    <a:pt x="307" y="610"/>
                    <a:pt x="192" y="610"/>
                  </a:cubicBezTo>
                  <a:cubicBezTo>
                    <a:pt x="87" y="619"/>
                    <a:pt x="1" y="715"/>
                    <a:pt x="1" y="820"/>
                  </a:cubicBezTo>
                  <a:lnTo>
                    <a:pt x="1" y="1672"/>
                  </a:lnTo>
                  <a:cubicBezTo>
                    <a:pt x="1" y="2352"/>
                    <a:pt x="546" y="2907"/>
                    <a:pt x="1226" y="2907"/>
                  </a:cubicBezTo>
                  <a:lnTo>
                    <a:pt x="1484" y="2907"/>
                  </a:lnTo>
                  <a:cubicBezTo>
                    <a:pt x="805" y="2907"/>
                    <a:pt x="250" y="2361"/>
                    <a:pt x="250" y="1682"/>
                  </a:cubicBezTo>
                  <a:lnTo>
                    <a:pt x="250" y="830"/>
                  </a:lnTo>
                  <a:cubicBezTo>
                    <a:pt x="250" y="715"/>
                    <a:pt x="336" y="629"/>
                    <a:pt x="441" y="619"/>
                  </a:cubicBezTo>
                  <a:cubicBezTo>
                    <a:pt x="556" y="610"/>
                    <a:pt x="661" y="600"/>
                    <a:pt x="766" y="581"/>
                  </a:cubicBezTo>
                  <a:cubicBezTo>
                    <a:pt x="881" y="562"/>
                    <a:pt x="987" y="533"/>
                    <a:pt x="1101" y="505"/>
                  </a:cubicBezTo>
                  <a:cubicBezTo>
                    <a:pt x="1408" y="418"/>
                    <a:pt x="1704" y="275"/>
                    <a:pt x="1972" y="103"/>
                  </a:cubicBezTo>
                  <a:lnTo>
                    <a:pt x="1953" y="64"/>
                  </a:lnTo>
                  <a:lnTo>
                    <a:pt x="1944" y="45"/>
                  </a:lnTo>
                  <a:cubicBezTo>
                    <a:pt x="1932" y="15"/>
                    <a:pt x="1905" y="0"/>
                    <a:pt x="187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7" name="Google Shape;10347;p97"/>
            <p:cNvSpPr/>
            <p:nvPr/>
          </p:nvSpPr>
          <p:spPr>
            <a:xfrm>
              <a:off x="7309751" y="1723353"/>
              <a:ext cx="61107" cy="68407"/>
            </a:xfrm>
            <a:custGeom>
              <a:rect b="b" l="l" r="r" t="t"/>
              <a:pathLst>
                <a:path extrusionOk="0" h="2605" w="2327">
                  <a:moveTo>
                    <a:pt x="1599" y="1"/>
                  </a:moveTo>
                  <a:lnTo>
                    <a:pt x="843" y="307"/>
                  </a:lnTo>
                  <a:cubicBezTo>
                    <a:pt x="326" y="518"/>
                    <a:pt x="1" y="1025"/>
                    <a:pt x="20" y="1590"/>
                  </a:cubicBezTo>
                  <a:lnTo>
                    <a:pt x="20" y="2336"/>
                  </a:lnTo>
                  <a:cubicBezTo>
                    <a:pt x="10" y="2475"/>
                    <a:pt x="135" y="2605"/>
                    <a:pt x="282" y="2605"/>
                  </a:cubicBezTo>
                  <a:cubicBezTo>
                    <a:pt x="287" y="2605"/>
                    <a:pt x="292" y="2604"/>
                    <a:pt x="297" y="2604"/>
                  </a:cubicBezTo>
                  <a:lnTo>
                    <a:pt x="2326" y="2604"/>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8" name="Google Shape;10348;p97"/>
            <p:cNvSpPr/>
            <p:nvPr/>
          </p:nvSpPr>
          <p:spPr>
            <a:xfrm>
              <a:off x="7389660" y="1723616"/>
              <a:ext cx="60345" cy="68145"/>
            </a:xfrm>
            <a:custGeom>
              <a:rect b="b" l="l" r="r" t="t"/>
              <a:pathLst>
                <a:path extrusionOk="0" h="2595" w="2298">
                  <a:moveTo>
                    <a:pt x="728" y="1"/>
                  </a:moveTo>
                  <a:lnTo>
                    <a:pt x="1" y="2594"/>
                  </a:lnTo>
                  <a:lnTo>
                    <a:pt x="2011" y="2594"/>
                  </a:lnTo>
                  <a:cubicBezTo>
                    <a:pt x="2154" y="2594"/>
                    <a:pt x="2279" y="2479"/>
                    <a:pt x="2279" y="2336"/>
                  </a:cubicBezTo>
                  <a:lnTo>
                    <a:pt x="2279" y="1580"/>
                  </a:lnTo>
                  <a:cubicBezTo>
                    <a:pt x="2298" y="1025"/>
                    <a:pt x="1972" y="508"/>
                    <a:pt x="1456" y="297"/>
                  </a:cubicBezTo>
                  <a:lnTo>
                    <a:pt x="728"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49" name="Google Shape;10349;p97"/>
            <p:cNvSpPr/>
            <p:nvPr/>
          </p:nvSpPr>
          <p:spPr>
            <a:xfrm>
              <a:off x="7328842" y="1759303"/>
              <a:ext cx="10845" cy="32457"/>
            </a:xfrm>
            <a:custGeom>
              <a:rect b="b" l="l" r="r" t="t"/>
              <a:pathLst>
                <a:path extrusionOk="0" h="1236" w="413">
                  <a:moveTo>
                    <a:pt x="202" y="1"/>
                  </a:moveTo>
                  <a:cubicBezTo>
                    <a:pt x="97" y="1"/>
                    <a:pt x="1" y="96"/>
                    <a:pt x="1" y="211"/>
                  </a:cubicBezTo>
                  <a:lnTo>
                    <a:pt x="1" y="1235"/>
                  </a:lnTo>
                  <a:lnTo>
                    <a:pt x="412" y="1235"/>
                  </a:lnTo>
                  <a:lnTo>
                    <a:pt x="412" y="211"/>
                  </a:lnTo>
                  <a:cubicBezTo>
                    <a:pt x="412" y="96"/>
                    <a:pt x="317" y="1"/>
                    <a:pt x="20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0" name="Google Shape;10350;p97"/>
            <p:cNvSpPr/>
            <p:nvPr/>
          </p:nvSpPr>
          <p:spPr>
            <a:xfrm>
              <a:off x="7420332" y="1759303"/>
              <a:ext cx="11082" cy="32457"/>
            </a:xfrm>
            <a:custGeom>
              <a:rect b="b" l="l" r="r" t="t"/>
              <a:pathLst>
                <a:path extrusionOk="0" h="1236" w="422">
                  <a:moveTo>
                    <a:pt x="211" y="1"/>
                  </a:moveTo>
                  <a:cubicBezTo>
                    <a:pt x="96" y="1"/>
                    <a:pt x="0" y="96"/>
                    <a:pt x="0" y="211"/>
                  </a:cubicBezTo>
                  <a:lnTo>
                    <a:pt x="0" y="1235"/>
                  </a:lnTo>
                  <a:lnTo>
                    <a:pt x="422" y="1235"/>
                  </a:lnTo>
                  <a:lnTo>
                    <a:pt x="422" y="211"/>
                  </a:lnTo>
                  <a:cubicBezTo>
                    <a:pt x="422" y="96"/>
                    <a:pt x="326" y="1"/>
                    <a:pt x="21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1" name="Google Shape;10351;p97"/>
            <p:cNvSpPr/>
            <p:nvPr/>
          </p:nvSpPr>
          <p:spPr>
            <a:xfrm>
              <a:off x="7309751" y="1723353"/>
              <a:ext cx="42751" cy="68407"/>
            </a:xfrm>
            <a:custGeom>
              <a:rect b="b" l="l" r="r" t="t"/>
              <a:pathLst>
                <a:path extrusionOk="0" h="2605" w="1628">
                  <a:moveTo>
                    <a:pt x="1599" y="1"/>
                  </a:moveTo>
                  <a:lnTo>
                    <a:pt x="843" y="307"/>
                  </a:lnTo>
                  <a:cubicBezTo>
                    <a:pt x="326" y="518"/>
                    <a:pt x="1" y="1025"/>
                    <a:pt x="20" y="1590"/>
                  </a:cubicBezTo>
                  <a:lnTo>
                    <a:pt x="20" y="2336"/>
                  </a:lnTo>
                  <a:cubicBezTo>
                    <a:pt x="20" y="2480"/>
                    <a:pt x="144" y="2604"/>
                    <a:pt x="297" y="2604"/>
                  </a:cubicBezTo>
                  <a:lnTo>
                    <a:pt x="326" y="2604"/>
                  </a:lnTo>
                  <a:lnTo>
                    <a:pt x="326" y="1580"/>
                  </a:lnTo>
                  <a:cubicBezTo>
                    <a:pt x="307" y="1025"/>
                    <a:pt x="632" y="518"/>
                    <a:pt x="1149" y="317"/>
                  </a:cubicBezTo>
                  <a:lnTo>
                    <a:pt x="1628" y="116"/>
                  </a:lnTo>
                  <a:lnTo>
                    <a:pt x="1599"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52" name="Google Shape;10352;p97"/>
          <p:cNvGrpSpPr/>
          <p:nvPr/>
        </p:nvGrpSpPr>
        <p:grpSpPr>
          <a:xfrm>
            <a:off x="7551431" y="1347559"/>
            <a:ext cx="337283" cy="380192"/>
            <a:chOff x="7556043" y="1499959"/>
            <a:chExt cx="337283" cy="380192"/>
          </a:xfrm>
        </p:grpSpPr>
        <p:sp>
          <p:nvSpPr>
            <p:cNvPr id="10353" name="Google Shape;10353;p97"/>
            <p:cNvSpPr/>
            <p:nvPr/>
          </p:nvSpPr>
          <p:spPr>
            <a:xfrm>
              <a:off x="7556043" y="1499959"/>
              <a:ext cx="337283" cy="380140"/>
            </a:xfrm>
            <a:custGeom>
              <a:rect b="b" l="l" r="r" t="t"/>
              <a:pathLst>
                <a:path extrusionOk="0" h="14476" w="12844">
                  <a:moveTo>
                    <a:pt x="6423" y="0"/>
                  </a:moveTo>
                  <a:cubicBezTo>
                    <a:pt x="6386" y="0"/>
                    <a:pt x="6350" y="10"/>
                    <a:pt x="6317" y="29"/>
                  </a:cubicBezTo>
                  <a:cubicBezTo>
                    <a:pt x="6279" y="48"/>
                    <a:pt x="2948" y="2038"/>
                    <a:pt x="431" y="2038"/>
                  </a:cubicBezTo>
                  <a:cubicBezTo>
                    <a:pt x="326" y="2038"/>
                    <a:pt x="240" y="2105"/>
                    <a:pt x="221" y="2211"/>
                  </a:cubicBezTo>
                  <a:cubicBezTo>
                    <a:pt x="0" y="3933"/>
                    <a:pt x="67" y="5666"/>
                    <a:pt x="412" y="7369"/>
                  </a:cubicBezTo>
                  <a:cubicBezTo>
                    <a:pt x="747" y="8958"/>
                    <a:pt x="1331" y="10336"/>
                    <a:pt x="2154" y="11465"/>
                  </a:cubicBezTo>
                  <a:cubicBezTo>
                    <a:pt x="3197" y="12872"/>
                    <a:pt x="4604" y="13886"/>
                    <a:pt x="6355" y="14461"/>
                  </a:cubicBezTo>
                  <a:cubicBezTo>
                    <a:pt x="6379" y="14470"/>
                    <a:pt x="6403" y="14475"/>
                    <a:pt x="6426" y="14475"/>
                  </a:cubicBezTo>
                  <a:cubicBezTo>
                    <a:pt x="6448" y="14475"/>
                    <a:pt x="6470" y="14470"/>
                    <a:pt x="6489" y="14461"/>
                  </a:cubicBezTo>
                  <a:cubicBezTo>
                    <a:pt x="8240" y="13886"/>
                    <a:pt x="9657" y="12872"/>
                    <a:pt x="10690" y="11465"/>
                  </a:cubicBezTo>
                  <a:cubicBezTo>
                    <a:pt x="11514" y="10336"/>
                    <a:pt x="12097" y="8958"/>
                    <a:pt x="12432" y="7369"/>
                  </a:cubicBezTo>
                  <a:cubicBezTo>
                    <a:pt x="12777" y="5666"/>
                    <a:pt x="12844" y="3933"/>
                    <a:pt x="12624" y="2211"/>
                  </a:cubicBezTo>
                  <a:cubicBezTo>
                    <a:pt x="12605" y="2105"/>
                    <a:pt x="12518" y="2038"/>
                    <a:pt x="12413" y="2038"/>
                  </a:cubicBezTo>
                  <a:cubicBezTo>
                    <a:pt x="9896" y="2038"/>
                    <a:pt x="6566" y="48"/>
                    <a:pt x="6537" y="29"/>
                  </a:cubicBezTo>
                  <a:cubicBezTo>
                    <a:pt x="6499" y="10"/>
                    <a:pt x="6460" y="0"/>
                    <a:pt x="6423"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4" name="Google Shape;10354;p97"/>
            <p:cNvSpPr/>
            <p:nvPr/>
          </p:nvSpPr>
          <p:spPr>
            <a:xfrm>
              <a:off x="7714628" y="1552479"/>
              <a:ext cx="178699" cy="327672"/>
            </a:xfrm>
            <a:custGeom>
              <a:rect b="b" l="l" r="r" t="t"/>
              <a:pathLst>
                <a:path extrusionOk="0" h="12478" w="6805">
                  <a:moveTo>
                    <a:pt x="5800" y="0"/>
                  </a:moveTo>
                  <a:lnTo>
                    <a:pt x="5800" y="0"/>
                  </a:lnTo>
                  <a:cubicBezTo>
                    <a:pt x="5991" y="1732"/>
                    <a:pt x="5924" y="3493"/>
                    <a:pt x="5580" y="5206"/>
                  </a:cubicBezTo>
                  <a:cubicBezTo>
                    <a:pt x="5235" y="6862"/>
                    <a:pt x="4623" y="8288"/>
                    <a:pt x="3761" y="9456"/>
                  </a:cubicBezTo>
                  <a:cubicBezTo>
                    <a:pt x="2814" y="10757"/>
                    <a:pt x="1503" y="11762"/>
                    <a:pt x="0" y="12355"/>
                  </a:cubicBezTo>
                  <a:cubicBezTo>
                    <a:pt x="106" y="12394"/>
                    <a:pt x="211" y="12432"/>
                    <a:pt x="316" y="12470"/>
                  </a:cubicBezTo>
                  <a:cubicBezTo>
                    <a:pt x="340" y="12475"/>
                    <a:pt x="362" y="12477"/>
                    <a:pt x="383" y="12477"/>
                  </a:cubicBezTo>
                  <a:cubicBezTo>
                    <a:pt x="405" y="12477"/>
                    <a:pt x="426" y="12475"/>
                    <a:pt x="450" y="12470"/>
                  </a:cubicBezTo>
                  <a:cubicBezTo>
                    <a:pt x="2201" y="11886"/>
                    <a:pt x="3618" y="10872"/>
                    <a:pt x="4651" y="9465"/>
                  </a:cubicBezTo>
                  <a:cubicBezTo>
                    <a:pt x="5475" y="8336"/>
                    <a:pt x="6058" y="6958"/>
                    <a:pt x="6393" y="5369"/>
                  </a:cubicBezTo>
                  <a:cubicBezTo>
                    <a:pt x="6738" y="3666"/>
                    <a:pt x="6805" y="1933"/>
                    <a:pt x="6585" y="211"/>
                  </a:cubicBezTo>
                  <a:cubicBezTo>
                    <a:pt x="6566" y="105"/>
                    <a:pt x="6479" y="38"/>
                    <a:pt x="6374" y="38"/>
                  </a:cubicBezTo>
                  <a:cubicBezTo>
                    <a:pt x="6183" y="29"/>
                    <a:pt x="5991" y="19"/>
                    <a:pt x="580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5" name="Google Shape;10355;p97"/>
            <p:cNvSpPr/>
            <p:nvPr/>
          </p:nvSpPr>
          <p:spPr>
            <a:xfrm>
              <a:off x="7588974" y="1536382"/>
              <a:ext cx="271450" cy="305824"/>
            </a:xfrm>
            <a:custGeom>
              <a:rect b="b" l="l" r="r" t="t"/>
              <a:pathLst>
                <a:path extrusionOk="0" h="11646" w="10337">
                  <a:moveTo>
                    <a:pt x="5168" y="1"/>
                  </a:moveTo>
                  <a:cubicBezTo>
                    <a:pt x="5132" y="1"/>
                    <a:pt x="5096" y="10"/>
                    <a:pt x="5063" y="29"/>
                  </a:cubicBezTo>
                  <a:cubicBezTo>
                    <a:pt x="5034" y="39"/>
                    <a:pt x="2383" y="1618"/>
                    <a:pt x="383" y="1618"/>
                  </a:cubicBezTo>
                  <a:cubicBezTo>
                    <a:pt x="278" y="1618"/>
                    <a:pt x="192" y="1695"/>
                    <a:pt x="172" y="1800"/>
                  </a:cubicBezTo>
                  <a:cubicBezTo>
                    <a:pt x="0" y="3178"/>
                    <a:pt x="48" y="4575"/>
                    <a:pt x="326" y="5934"/>
                  </a:cubicBezTo>
                  <a:cubicBezTo>
                    <a:pt x="594" y="7207"/>
                    <a:pt x="1062" y="8317"/>
                    <a:pt x="1723" y="9217"/>
                  </a:cubicBezTo>
                  <a:cubicBezTo>
                    <a:pt x="2565" y="10356"/>
                    <a:pt x="3752" y="11207"/>
                    <a:pt x="5101" y="11638"/>
                  </a:cubicBezTo>
                  <a:cubicBezTo>
                    <a:pt x="5125" y="11643"/>
                    <a:pt x="5147" y="11645"/>
                    <a:pt x="5168" y="11645"/>
                  </a:cubicBezTo>
                  <a:cubicBezTo>
                    <a:pt x="5190" y="11645"/>
                    <a:pt x="5211" y="11643"/>
                    <a:pt x="5235" y="11638"/>
                  </a:cubicBezTo>
                  <a:cubicBezTo>
                    <a:pt x="6585" y="11207"/>
                    <a:pt x="7771" y="10356"/>
                    <a:pt x="8613" y="9217"/>
                  </a:cubicBezTo>
                  <a:cubicBezTo>
                    <a:pt x="9274" y="8317"/>
                    <a:pt x="9743" y="7207"/>
                    <a:pt x="10011" y="5934"/>
                  </a:cubicBezTo>
                  <a:cubicBezTo>
                    <a:pt x="10288" y="4575"/>
                    <a:pt x="10336" y="3178"/>
                    <a:pt x="10164" y="1800"/>
                  </a:cubicBezTo>
                  <a:cubicBezTo>
                    <a:pt x="10145" y="1695"/>
                    <a:pt x="10059" y="1618"/>
                    <a:pt x="9953" y="1618"/>
                  </a:cubicBezTo>
                  <a:cubicBezTo>
                    <a:pt x="7953" y="1618"/>
                    <a:pt x="5302" y="39"/>
                    <a:pt x="5273" y="29"/>
                  </a:cubicBezTo>
                  <a:cubicBezTo>
                    <a:pt x="5240" y="10"/>
                    <a:pt x="5204" y="1"/>
                    <a:pt x="5168" y="1"/>
                  </a:cubicBezTo>
                  <a:close/>
                </a:path>
              </a:pathLst>
            </a:custGeom>
            <a:solidFill>
              <a:srgbClr val="AA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6" name="Google Shape;10356;p97"/>
            <p:cNvSpPr/>
            <p:nvPr/>
          </p:nvSpPr>
          <p:spPr>
            <a:xfrm>
              <a:off x="7719906" y="1577846"/>
              <a:ext cx="140517" cy="264281"/>
            </a:xfrm>
            <a:custGeom>
              <a:rect b="b" l="l" r="r" t="t"/>
              <a:pathLst>
                <a:path extrusionOk="0" h="10064" w="5351">
                  <a:moveTo>
                    <a:pt x="4393" y="1"/>
                  </a:moveTo>
                  <a:lnTo>
                    <a:pt x="4393" y="1"/>
                  </a:lnTo>
                  <a:cubicBezTo>
                    <a:pt x="4537" y="1408"/>
                    <a:pt x="4470" y="2834"/>
                    <a:pt x="4192" y="4221"/>
                  </a:cubicBezTo>
                  <a:cubicBezTo>
                    <a:pt x="3905" y="5609"/>
                    <a:pt x="3388" y="6815"/>
                    <a:pt x="2670" y="7791"/>
                  </a:cubicBezTo>
                  <a:cubicBezTo>
                    <a:pt x="1972" y="8738"/>
                    <a:pt x="1063" y="9504"/>
                    <a:pt x="0" y="10011"/>
                  </a:cubicBezTo>
                  <a:lnTo>
                    <a:pt x="115" y="10050"/>
                  </a:lnTo>
                  <a:cubicBezTo>
                    <a:pt x="139" y="10059"/>
                    <a:pt x="163" y="10064"/>
                    <a:pt x="186" y="10064"/>
                  </a:cubicBezTo>
                  <a:cubicBezTo>
                    <a:pt x="208" y="10064"/>
                    <a:pt x="230" y="10059"/>
                    <a:pt x="249" y="10050"/>
                  </a:cubicBezTo>
                  <a:cubicBezTo>
                    <a:pt x="1599" y="9628"/>
                    <a:pt x="2785" y="8777"/>
                    <a:pt x="3627" y="7638"/>
                  </a:cubicBezTo>
                  <a:cubicBezTo>
                    <a:pt x="4288" y="6738"/>
                    <a:pt x="4757" y="5628"/>
                    <a:pt x="5025" y="4355"/>
                  </a:cubicBezTo>
                  <a:cubicBezTo>
                    <a:pt x="5302" y="2987"/>
                    <a:pt x="5350" y="1599"/>
                    <a:pt x="5178" y="221"/>
                  </a:cubicBezTo>
                  <a:cubicBezTo>
                    <a:pt x="5159" y="116"/>
                    <a:pt x="5073" y="39"/>
                    <a:pt x="4967" y="39"/>
                  </a:cubicBezTo>
                  <a:cubicBezTo>
                    <a:pt x="4776" y="39"/>
                    <a:pt x="4584" y="29"/>
                    <a:pt x="439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7" name="Google Shape;10357;p97"/>
            <p:cNvSpPr/>
            <p:nvPr/>
          </p:nvSpPr>
          <p:spPr>
            <a:xfrm>
              <a:off x="7657565" y="1674352"/>
              <a:ext cx="134477" cy="90518"/>
            </a:xfrm>
            <a:custGeom>
              <a:rect b="b" l="l" r="r" t="t"/>
              <a:pathLst>
                <a:path extrusionOk="0" h="3447" w="5121">
                  <a:moveTo>
                    <a:pt x="2556" y="1"/>
                  </a:moveTo>
                  <a:cubicBezTo>
                    <a:pt x="1178" y="20"/>
                    <a:pt x="1" y="1159"/>
                    <a:pt x="1" y="2479"/>
                  </a:cubicBezTo>
                  <a:lnTo>
                    <a:pt x="1" y="3236"/>
                  </a:lnTo>
                  <a:cubicBezTo>
                    <a:pt x="1" y="3350"/>
                    <a:pt x="97" y="3446"/>
                    <a:pt x="221" y="3446"/>
                  </a:cubicBezTo>
                  <a:lnTo>
                    <a:pt x="4910" y="3446"/>
                  </a:lnTo>
                  <a:cubicBezTo>
                    <a:pt x="5025" y="3446"/>
                    <a:pt x="5121" y="3350"/>
                    <a:pt x="5121" y="3236"/>
                  </a:cubicBezTo>
                  <a:lnTo>
                    <a:pt x="5121" y="2479"/>
                  </a:lnTo>
                  <a:cubicBezTo>
                    <a:pt x="5111" y="1159"/>
                    <a:pt x="3944" y="20"/>
                    <a:pt x="2556" y="1"/>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8" name="Google Shape;10358;p97"/>
            <p:cNvSpPr/>
            <p:nvPr/>
          </p:nvSpPr>
          <p:spPr>
            <a:xfrm>
              <a:off x="7714365" y="1674352"/>
              <a:ext cx="77677" cy="90518"/>
            </a:xfrm>
            <a:custGeom>
              <a:rect b="b" l="l" r="r" t="t"/>
              <a:pathLst>
                <a:path extrusionOk="0" h="3447" w="2958">
                  <a:moveTo>
                    <a:pt x="393" y="1"/>
                  </a:moveTo>
                  <a:cubicBezTo>
                    <a:pt x="259" y="1"/>
                    <a:pt x="135" y="20"/>
                    <a:pt x="1" y="39"/>
                  </a:cubicBezTo>
                  <a:cubicBezTo>
                    <a:pt x="1207" y="240"/>
                    <a:pt x="2164" y="1283"/>
                    <a:pt x="2164" y="2479"/>
                  </a:cubicBezTo>
                  <a:lnTo>
                    <a:pt x="2164" y="3236"/>
                  </a:lnTo>
                  <a:cubicBezTo>
                    <a:pt x="2164" y="3350"/>
                    <a:pt x="2068" y="3446"/>
                    <a:pt x="1953" y="3446"/>
                  </a:cubicBezTo>
                  <a:lnTo>
                    <a:pt x="2747" y="3446"/>
                  </a:lnTo>
                  <a:cubicBezTo>
                    <a:pt x="2862" y="3446"/>
                    <a:pt x="2958" y="3350"/>
                    <a:pt x="2958" y="3236"/>
                  </a:cubicBezTo>
                  <a:lnTo>
                    <a:pt x="2958" y="2479"/>
                  </a:lnTo>
                  <a:cubicBezTo>
                    <a:pt x="2948" y="1159"/>
                    <a:pt x="1781" y="20"/>
                    <a:pt x="39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59" name="Google Shape;10359;p97"/>
            <p:cNvSpPr/>
            <p:nvPr/>
          </p:nvSpPr>
          <p:spPr>
            <a:xfrm>
              <a:off x="7709586" y="1680076"/>
              <a:ext cx="30199" cy="17437"/>
            </a:xfrm>
            <a:custGeom>
              <a:rect b="b" l="l" r="r" t="t"/>
              <a:pathLst>
                <a:path extrusionOk="0" h="664" w="1150">
                  <a:moveTo>
                    <a:pt x="575" y="0"/>
                  </a:moveTo>
                  <a:cubicBezTo>
                    <a:pt x="381" y="0"/>
                    <a:pt x="188" y="27"/>
                    <a:pt x="1" y="79"/>
                  </a:cubicBezTo>
                  <a:lnTo>
                    <a:pt x="307" y="663"/>
                  </a:lnTo>
                  <a:lnTo>
                    <a:pt x="843" y="663"/>
                  </a:lnTo>
                  <a:lnTo>
                    <a:pt x="1149" y="79"/>
                  </a:lnTo>
                  <a:cubicBezTo>
                    <a:pt x="963" y="27"/>
                    <a:pt x="769" y="0"/>
                    <a:pt x="57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0" name="Google Shape;10360;p97"/>
            <p:cNvSpPr/>
            <p:nvPr/>
          </p:nvSpPr>
          <p:spPr>
            <a:xfrm>
              <a:off x="7702811" y="1690686"/>
              <a:ext cx="43749" cy="62866"/>
            </a:xfrm>
            <a:custGeom>
              <a:rect b="b" l="l" r="r" t="t"/>
              <a:pathLst>
                <a:path extrusionOk="0" h="2394" w="1666">
                  <a:moveTo>
                    <a:pt x="556" y="1"/>
                  </a:moveTo>
                  <a:cubicBezTo>
                    <a:pt x="450" y="1"/>
                    <a:pt x="364" y="77"/>
                    <a:pt x="335" y="173"/>
                  </a:cubicBezTo>
                  <a:lnTo>
                    <a:pt x="20" y="1580"/>
                  </a:lnTo>
                  <a:cubicBezTo>
                    <a:pt x="1" y="1656"/>
                    <a:pt x="20" y="1733"/>
                    <a:pt x="87" y="1790"/>
                  </a:cubicBezTo>
                  <a:lnTo>
                    <a:pt x="680" y="2336"/>
                  </a:lnTo>
                  <a:cubicBezTo>
                    <a:pt x="723" y="2374"/>
                    <a:pt x="776" y="2393"/>
                    <a:pt x="828" y="2393"/>
                  </a:cubicBezTo>
                  <a:cubicBezTo>
                    <a:pt x="881" y="2393"/>
                    <a:pt x="934" y="2374"/>
                    <a:pt x="977" y="2336"/>
                  </a:cubicBezTo>
                  <a:lnTo>
                    <a:pt x="1580" y="1790"/>
                  </a:lnTo>
                  <a:cubicBezTo>
                    <a:pt x="1637" y="1733"/>
                    <a:pt x="1666" y="1656"/>
                    <a:pt x="1647" y="1580"/>
                  </a:cubicBezTo>
                  <a:lnTo>
                    <a:pt x="1321" y="173"/>
                  </a:lnTo>
                  <a:cubicBezTo>
                    <a:pt x="1302" y="77"/>
                    <a:pt x="1216" y="1"/>
                    <a:pt x="111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1" name="Google Shape;10361;p97"/>
            <p:cNvSpPr/>
            <p:nvPr/>
          </p:nvSpPr>
          <p:spPr>
            <a:xfrm>
              <a:off x="7714365" y="1690922"/>
              <a:ext cx="31958" cy="62630"/>
            </a:xfrm>
            <a:custGeom>
              <a:rect b="b" l="l" r="r" t="t"/>
              <a:pathLst>
                <a:path extrusionOk="0" h="2385" w="1217">
                  <a:moveTo>
                    <a:pt x="688" y="1"/>
                  </a:moveTo>
                  <a:cubicBezTo>
                    <a:pt x="683" y="1"/>
                    <a:pt x="677" y="1"/>
                    <a:pt x="671" y="1"/>
                  </a:cubicBezTo>
                  <a:lnTo>
                    <a:pt x="364" y="1"/>
                  </a:lnTo>
                  <a:lnTo>
                    <a:pt x="240" y="250"/>
                  </a:lnTo>
                  <a:lnTo>
                    <a:pt x="546" y="1600"/>
                  </a:lnTo>
                  <a:lnTo>
                    <a:pt x="1" y="2107"/>
                  </a:lnTo>
                  <a:lnTo>
                    <a:pt x="240" y="2327"/>
                  </a:lnTo>
                  <a:cubicBezTo>
                    <a:pt x="283" y="2365"/>
                    <a:pt x="336" y="2384"/>
                    <a:pt x="388" y="2384"/>
                  </a:cubicBezTo>
                  <a:cubicBezTo>
                    <a:pt x="441" y="2384"/>
                    <a:pt x="494" y="2365"/>
                    <a:pt x="537" y="2327"/>
                  </a:cubicBezTo>
                  <a:lnTo>
                    <a:pt x="1140" y="1781"/>
                  </a:lnTo>
                  <a:cubicBezTo>
                    <a:pt x="1197" y="1724"/>
                    <a:pt x="1216" y="1647"/>
                    <a:pt x="1207" y="1571"/>
                  </a:cubicBezTo>
                  <a:lnTo>
                    <a:pt x="881" y="164"/>
                  </a:lnTo>
                  <a:cubicBezTo>
                    <a:pt x="863" y="74"/>
                    <a:pt x="786" y="1"/>
                    <a:pt x="68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2" name="Google Shape;10362;p97"/>
            <p:cNvSpPr/>
            <p:nvPr/>
          </p:nvSpPr>
          <p:spPr>
            <a:xfrm>
              <a:off x="7701813" y="1674352"/>
              <a:ext cx="45745" cy="23161"/>
            </a:xfrm>
            <a:custGeom>
              <a:rect b="b" l="l" r="r" t="t"/>
              <a:pathLst>
                <a:path extrusionOk="0" h="882" w="1742">
                  <a:moveTo>
                    <a:pt x="871" y="1"/>
                  </a:moveTo>
                  <a:cubicBezTo>
                    <a:pt x="574" y="10"/>
                    <a:pt x="278" y="58"/>
                    <a:pt x="0" y="163"/>
                  </a:cubicBezTo>
                  <a:lnTo>
                    <a:pt x="373" y="881"/>
                  </a:lnTo>
                  <a:lnTo>
                    <a:pt x="1388" y="881"/>
                  </a:lnTo>
                  <a:lnTo>
                    <a:pt x="1742" y="163"/>
                  </a:lnTo>
                  <a:cubicBezTo>
                    <a:pt x="1464" y="58"/>
                    <a:pt x="1168" y="1"/>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3" name="Google Shape;10363;p97"/>
            <p:cNvSpPr/>
            <p:nvPr/>
          </p:nvSpPr>
          <p:spPr>
            <a:xfrm>
              <a:off x="7720667" y="1674851"/>
              <a:ext cx="26890" cy="22662"/>
            </a:xfrm>
            <a:custGeom>
              <a:rect b="b" l="l" r="r" t="t"/>
              <a:pathLst>
                <a:path extrusionOk="0" h="863" w="1024">
                  <a:moveTo>
                    <a:pt x="431" y="1"/>
                  </a:moveTo>
                  <a:lnTo>
                    <a:pt x="0" y="862"/>
                  </a:lnTo>
                  <a:lnTo>
                    <a:pt x="660" y="862"/>
                  </a:lnTo>
                  <a:lnTo>
                    <a:pt x="1024" y="144"/>
                  </a:lnTo>
                  <a:cubicBezTo>
                    <a:pt x="833" y="68"/>
                    <a:pt x="632" y="30"/>
                    <a:pt x="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4" name="Google Shape;10364;p97"/>
            <p:cNvSpPr/>
            <p:nvPr/>
          </p:nvSpPr>
          <p:spPr>
            <a:xfrm>
              <a:off x="7689733" y="1590162"/>
              <a:ext cx="69904" cy="95534"/>
            </a:xfrm>
            <a:custGeom>
              <a:rect b="b" l="l" r="r" t="t"/>
              <a:pathLst>
                <a:path extrusionOk="0" h="3638" w="2662">
                  <a:moveTo>
                    <a:pt x="1331" y="1"/>
                  </a:moveTo>
                  <a:cubicBezTo>
                    <a:pt x="594" y="1"/>
                    <a:pt x="1" y="604"/>
                    <a:pt x="1" y="1341"/>
                  </a:cubicBezTo>
                  <a:lnTo>
                    <a:pt x="1" y="2307"/>
                  </a:lnTo>
                  <a:cubicBezTo>
                    <a:pt x="1" y="3044"/>
                    <a:pt x="594" y="3637"/>
                    <a:pt x="1331" y="3637"/>
                  </a:cubicBezTo>
                  <a:cubicBezTo>
                    <a:pt x="2068" y="3637"/>
                    <a:pt x="2661" y="3044"/>
                    <a:pt x="2661" y="2307"/>
                  </a:cubicBezTo>
                  <a:lnTo>
                    <a:pt x="2661" y="1341"/>
                  </a:lnTo>
                  <a:cubicBezTo>
                    <a:pt x="2661" y="604"/>
                    <a:pt x="2068" y="1"/>
                    <a:pt x="1331" y="1"/>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5" name="Google Shape;10365;p97"/>
            <p:cNvSpPr/>
            <p:nvPr/>
          </p:nvSpPr>
          <p:spPr>
            <a:xfrm>
              <a:off x="7714365" y="1590162"/>
              <a:ext cx="45272" cy="95534"/>
            </a:xfrm>
            <a:custGeom>
              <a:rect b="b" l="l" r="r" t="t"/>
              <a:pathLst>
                <a:path extrusionOk="0" h="3638" w="1724">
                  <a:moveTo>
                    <a:pt x="393" y="1"/>
                  </a:moveTo>
                  <a:cubicBezTo>
                    <a:pt x="259" y="1"/>
                    <a:pt x="125" y="20"/>
                    <a:pt x="1" y="58"/>
                  </a:cubicBezTo>
                  <a:cubicBezTo>
                    <a:pt x="565" y="230"/>
                    <a:pt x="939" y="747"/>
                    <a:pt x="948" y="1331"/>
                  </a:cubicBezTo>
                  <a:lnTo>
                    <a:pt x="948" y="2307"/>
                  </a:lnTo>
                  <a:cubicBezTo>
                    <a:pt x="939" y="2891"/>
                    <a:pt x="565" y="3408"/>
                    <a:pt x="1" y="3580"/>
                  </a:cubicBezTo>
                  <a:cubicBezTo>
                    <a:pt x="125" y="3618"/>
                    <a:pt x="259" y="3637"/>
                    <a:pt x="393" y="3637"/>
                  </a:cubicBezTo>
                  <a:cubicBezTo>
                    <a:pt x="1130" y="3637"/>
                    <a:pt x="1723" y="3044"/>
                    <a:pt x="1723" y="2307"/>
                  </a:cubicBezTo>
                  <a:lnTo>
                    <a:pt x="1723" y="1341"/>
                  </a:lnTo>
                  <a:cubicBezTo>
                    <a:pt x="1723" y="604"/>
                    <a:pt x="1130" y="1"/>
                    <a:pt x="393"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6" name="Google Shape;10366;p97"/>
            <p:cNvSpPr/>
            <p:nvPr/>
          </p:nvSpPr>
          <p:spPr>
            <a:xfrm>
              <a:off x="7689733" y="1591423"/>
              <a:ext cx="69904" cy="46533"/>
            </a:xfrm>
            <a:custGeom>
              <a:rect b="b" l="l" r="r" t="t"/>
              <a:pathLst>
                <a:path extrusionOk="0" h="1772" w="2662">
                  <a:moveTo>
                    <a:pt x="1331" y="1"/>
                  </a:moveTo>
                  <a:cubicBezTo>
                    <a:pt x="613" y="1"/>
                    <a:pt x="20" y="575"/>
                    <a:pt x="1" y="1293"/>
                  </a:cubicBezTo>
                  <a:lnTo>
                    <a:pt x="1" y="1771"/>
                  </a:lnTo>
                  <a:lnTo>
                    <a:pt x="211" y="1771"/>
                  </a:lnTo>
                  <a:cubicBezTo>
                    <a:pt x="1188" y="1771"/>
                    <a:pt x="1551" y="1111"/>
                    <a:pt x="1551" y="1111"/>
                  </a:cubicBezTo>
                  <a:cubicBezTo>
                    <a:pt x="1551" y="1111"/>
                    <a:pt x="1800" y="1771"/>
                    <a:pt x="2451" y="1771"/>
                  </a:cubicBezTo>
                  <a:lnTo>
                    <a:pt x="2661" y="1771"/>
                  </a:lnTo>
                  <a:lnTo>
                    <a:pt x="2661" y="1293"/>
                  </a:lnTo>
                  <a:cubicBezTo>
                    <a:pt x="2642" y="575"/>
                    <a:pt x="2049"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67" name="Google Shape;10367;p97"/>
          <p:cNvGrpSpPr/>
          <p:nvPr/>
        </p:nvGrpSpPr>
        <p:grpSpPr>
          <a:xfrm>
            <a:off x="4859833" y="3187807"/>
            <a:ext cx="395607" cy="387414"/>
            <a:chOff x="4864446" y="3340207"/>
            <a:chExt cx="395607" cy="387414"/>
          </a:xfrm>
        </p:grpSpPr>
        <p:sp>
          <p:nvSpPr>
            <p:cNvPr id="10368" name="Google Shape;10368;p97"/>
            <p:cNvSpPr/>
            <p:nvPr/>
          </p:nvSpPr>
          <p:spPr>
            <a:xfrm>
              <a:off x="4939077" y="3412948"/>
              <a:ext cx="246581" cy="246581"/>
            </a:xfrm>
            <a:custGeom>
              <a:rect b="b" l="l" r="r" t="t"/>
              <a:pathLst>
                <a:path extrusionOk="0" h="9390" w="9390">
                  <a:moveTo>
                    <a:pt x="4690" y="1"/>
                  </a:moveTo>
                  <a:cubicBezTo>
                    <a:pt x="2097" y="1"/>
                    <a:pt x="1" y="2106"/>
                    <a:pt x="1" y="4700"/>
                  </a:cubicBezTo>
                  <a:cubicBezTo>
                    <a:pt x="1" y="7293"/>
                    <a:pt x="2097" y="9389"/>
                    <a:pt x="4690" y="9389"/>
                  </a:cubicBezTo>
                  <a:cubicBezTo>
                    <a:pt x="7284" y="9389"/>
                    <a:pt x="9389" y="7293"/>
                    <a:pt x="9389" y="4700"/>
                  </a:cubicBezTo>
                  <a:cubicBezTo>
                    <a:pt x="9389" y="2106"/>
                    <a:pt x="7284" y="1"/>
                    <a:pt x="4690"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69" name="Google Shape;10369;p97"/>
            <p:cNvSpPr/>
            <p:nvPr/>
          </p:nvSpPr>
          <p:spPr>
            <a:xfrm>
              <a:off x="4988341" y="3499159"/>
              <a:ext cx="148054" cy="148054"/>
            </a:xfrm>
            <a:custGeom>
              <a:rect b="b" l="l" r="r" t="t"/>
              <a:pathLst>
                <a:path extrusionOk="0" h="5638" w="5638">
                  <a:moveTo>
                    <a:pt x="2814" y="0"/>
                  </a:moveTo>
                  <a:cubicBezTo>
                    <a:pt x="1264" y="0"/>
                    <a:pt x="1" y="1264"/>
                    <a:pt x="1" y="2824"/>
                  </a:cubicBezTo>
                  <a:cubicBezTo>
                    <a:pt x="1" y="4374"/>
                    <a:pt x="1264" y="5637"/>
                    <a:pt x="2814" y="5637"/>
                  </a:cubicBezTo>
                  <a:cubicBezTo>
                    <a:pt x="4374" y="5637"/>
                    <a:pt x="5638" y="4374"/>
                    <a:pt x="5638" y="2824"/>
                  </a:cubicBezTo>
                  <a:cubicBezTo>
                    <a:pt x="5638" y="1264"/>
                    <a:pt x="4374" y="0"/>
                    <a:pt x="28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0" name="Google Shape;10370;p97"/>
            <p:cNvSpPr/>
            <p:nvPr/>
          </p:nvSpPr>
          <p:spPr>
            <a:xfrm>
              <a:off x="4864446" y="3530067"/>
              <a:ext cx="56564" cy="12342"/>
            </a:xfrm>
            <a:custGeom>
              <a:rect b="b" l="l" r="r" t="t"/>
              <a:pathLst>
                <a:path extrusionOk="0" h="470" w="2154">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1" name="Google Shape;10371;p97"/>
            <p:cNvSpPr/>
            <p:nvPr/>
          </p:nvSpPr>
          <p:spPr>
            <a:xfrm>
              <a:off x="5203463" y="3530067"/>
              <a:ext cx="56590" cy="12342"/>
            </a:xfrm>
            <a:custGeom>
              <a:rect b="b" l="l" r="r" t="t"/>
              <a:pathLst>
                <a:path extrusionOk="0" h="470" w="2155">
                  <a:moveTo>
                    <a:pt x="259" y="1"/>
                  </a:moveTo>
                  <a:cubicBezTo>
                    <a:pt x="1" y="58"/>
                    <a:pt x="1" y="422"/>
                    <a:pt x="259" y="469"/>
                  </a:cubicBezTo>
                  <a:lnTo>
                    <a:pt x="1905" y="469"/>
                  </a:lnTo>
                  <a:cubicBezTo>
                    <a:pt x="2154" y="422"/>
                    <a:pt x="2154" y="58"/>
                    <a:pt x="1905"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2" name="Google Shape;10372;p97"/>
            <p:cNvSpPr/>
            <p:nvPr/>
          </p:nvSpPr>
          <p:spPr>
            <a:xfrm>
              <a:off x="5056197" y="3340207"/>
              <a:ext cx="12342" cy="54437"/>
            </a:xfrm>
            <a:custGeom>
              <a:rect b="b" l="l" r="r" t="t"/>
              <a:pathLst>
                <a:path extrusionOk="0" h="2073" w="470">
                  <a:moveTo>
                    <a:pt x="232" y="0"/>
                  </a:moveTo>
                  <a:cubicBezTo>
                    <a:pt x="127" y="0"/>
                    <a:pt x="25" y="62"/>
                    <a:pt x="1" y="187"/>
                  </a:cubicBezTo>
                  <a:lnTo>
                    <a:pt x="1" y="1833"/>
                  </a:lnTo>
                  <a:cubicBezTo>
                    <a:pt x="1" y="1957"/>
                    <a:pt x="106" y="2072"/>
                    <a:pt x="240" y="2072"/>
                  </a:cubicBezTo>
                  <a:cubicBezTo>
                    <a:pt x="364" y="2063"/>
                    <a:pt x="460" y="1957"/>
                    <a:pt x="470" y="1833"/>
                  </a:cubicBezTo>
                  <a:lnTo>
                    <a:pt x="470" y="187"/>
                  </a:lnTo>
                  <a:cubicBezTo>
                    <a:pt x="441" y="62"/>
                    <a:pt x="336" y="0"/>
                    <a:pt x="23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3" name="Google Shape;10373;p97"/>
            <p:cNvSpPr/>
            <p:nvPr/>
          </p:nvSpPr>
          <p:spPr>
            <a:xfrm>
              <a:off x="4968488" y="3658557"/>
              <a:ext cx="28597" cy="33376"/>
            </a:xfrm>
            <a:custGeom>
              <a:rect b="b" l="l" r="r" t="t"/>
              <a:pathLst>
                <a:path extrusionOk="0" h="1271" w="1089">
                  <a:moveTo>
                    <a:pt x="707" y="1"/>
                  </a:moveTo>
                  <a:cubicBezTo>
                    <a:pt x="641" y="1"/>
                    <a:pt x="583" y="30"/>
                    <a:pt x="556" y="103"/>
                  </a:cubicBezTo>
                  <a:lnTo>
                    <a:pt x="87" y="917"/>
                  </a:lnTo>
                  <a:cubicBezTo>
                    <a:pt x="1" y="1070"/>
                    <a:pt x="106" y="1261"/>
                    <a:pt x="288" y="1271"/>
                  </a:cubicBezTo>
                  <a:cubicBezTo>
                    <a:pt x="374" y="1271"/>
                    <a:pt x="450" y="1223"/>
                    <a:pt x="489" y="1156"/>
                  </a:cubicBezTo>
                  <a:lnTo>
                    <a:pt x="958" y="342"/>
                  </a:lnTo>
                  <a:cubicBezTo>
                    <a:pt x="1088" y="191"/>
                    <a:pt x="874" y="1"/>
                    <a:pt x="707"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4" name="Google Shape;10374;p97"/>
            <p:cNvSpPr/>
            <p:nvPr/>
          </p:nvSpPr>
          <p:spPr>
            <a:xfrm>
              <a:off x="5128832" y="3381068"/>
              <a:ext cx="28387" cy="33166"/>
            </a:xfrm>
            <a:custGeom>
              <a:rect b="b" l="l" r="r" t="t"/>
              <a:pathLst>
                <a:path extrusionOk="0" h="1263" w="1081">
                  <a:moveTo>
                    <a:pt x="704" y="1"/>
                  </a:moveTo>
                  <a:cubicBezTo>
                    <a:pt x="637" y="1"/>
                    <a:pt x="576" y="31"/>
                    <a:pt x="546" y="105"/>
                  </a:cubicBezTo>
                  <a:lnTo>
                    <a:pt x="77" y="918"/>
                  </a:lnTo>
                  <a:cubicBezTo>
                    <a:pt x="0" y="1071"/>
                    <a:pt x="106" y="1263"/>
                    <a:pt x="288" y="1263"/>
                  </a:cubicBezTo>
                  <a:cubicBezTo>
                    <a:pt x="364" y="1263"/>
                    <a:pt x="441" y="1224"/>
                    <a:pt x="489" y="1157"/>
                  </a:cubicBezTo>
                  <a:lnTo>
                    <a:pt x="958" y="344"/>
                  </a:lnTo>
                  <a:cubicBezTo>
                    <a:pt x="1080" y="187"/>
                    <a:pt x="872" y="1"/>
                    <a:pt x="7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5" name="Google Shape;10375;p97"/>
            <p:cNvSpPr/>
            <p:nvPr/>
          </p:nvSpPr>
          <p:spPr>
            <a:xfrm>
              <a:off x="4903915" y="3443646"/>
              <a:ext cx="38471" cy="24868"/>
            </a:xfrm>
            <a:custGeom>
              <a:rect b="b" l="l" r="r" t="t"/>
              <a:pathLst>
                <a:path extrusionOk="0" h="947" w="1465">
                  <a:moveTo>
                    <a:pt x="362" y="1"/>
                  </a:moveTo>
                  <a:cubicBezTo>
                    <a:pt x="175" y="1"/>
                    <a:pt x="1" y="360"/>
                    <a:pt x="220" y="449"/>
                  </a:cubicBezTo>
                  <a:lnTo>
                    <a:pt x="1034" y="918"/>
                  </a:lnTo>
                  <a:cubicBezTo>
                    <a:pt x="1072" y="937"/>
                    <a:pt x="1110" y="947"/>
                    <a:pt x="1158" y="947"/>
                  </a:cubicBezTo>
                  <a:cubicBezTo>
                    <a:pt x="1378" y="937"/>
                    <a:pt x="1464" y="631"/>
                    <a:pt x="1273" y="507"/>
                  </a:cubicBezTo>
                  <a:lnTo>
                    <a:pt x="459" y="38"/>
                  </a:lnTo>
                  <a:cubicBezTo>
                    <a:pt x="428" y="12"/>
                    <a:pt x="395" y="1"/>
                    <a:pt x="36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6" name="Google Shape;10376;p97"/>
            <p:cNvSpPr/>
            <p:nvPr/>
          </p:nvSpPr>
          <p:spPr>
            <a:xfrm>
              <a:off x="5181641" y="3603910"/>
              <a:ext cx="38445" cy="24947"/>
            </a:xfrm>
            <a:custGeom>
              <a:rect b="b" l="l" r="r" t="t"/>
              <a:pathLst>
                <a:path extrusionOk="0" h="950" w="1464">
                  <a:moveTo>
                    <a:pt x="355" y="0"/>
                  </a:moveTo>
                  <a:cubicBezTo>
                    <a:pt x="165" y="0"/>
                    <a:pt x="1" y="362"/>
                    <a:pt x="219" y="442"/>
                  </a:cubicBezTo>
                  <a:lnTo>
                    <a:pt x="1033" y="911"/>
                  </a:lnTo>
                  <a:cubicBezTo>
                    <a:pt x="1062" y="930"/>
                    <a:pt x="1109" y="950"/>
                    <a:pt x="1148" y="950"/>
                  </a:cubicBezTo>
                  <a:cubicBezTo>
                    <a:pt x="1377" y="930"/>
                    <a:pt x="1464" y="634"/>
                    <a:pt x="1272" y="509"/>
                  </a:cubicBezTo>
                  <a:lnTo>
                    <a:pt x="459" y="40"/>
                  </a:lnTo>
                  <a:cubicBezTo>
                    <a:pt x="425" y="12"/>
                    <a:pt x="389" y="0"/>
                    <a:pt x="355"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7" name="Google Shape;10377;p97"/>
            <p:cNvSpPr/>
            <p:nvPr/>
          </p:nvSpPr>
          <p:spPr>
            <a:xfrm>
              <a:off x="5127676" y="3658321"/>
              <a:ext cx="28571" cy="33613"/>
            </a:xfrm>
            <a:custGeom>
              <a:rect b="b" l="l" r="r" t="t"/>
              <a:pathLst>
                <a:path extrusionOk="0" h="1280" w="1088">
                  <a:moveTo>
                    <a:pt x="382" y="0"/>
                  </a:moveTo>
                  <a:cubicBezTo>
                    <a:pt x="215" y="0"/>
                    <a:pt x="0" y="191"/>
                    <a:pt x="131" y="342"/>
                  </a:cubicBezTo>
                  <a:lnTo>
                    <a:pt x="600" y="1155"/>
                  </a:lnTo>
                  <a:cubicBezTo>
                    <a:pt x="638" y="1232"/>
                    <a:pt x="714" y="1280"/>
                    <a:pt x="801" y="1280"/>
                  </a:cubicBezTo>
                  <a:lnTo>
                    <a:pt x="801" y="1270"/>
                  </a:lnTo>
                  <a:cubicBezTo>
                    <a:pt x="973" y="1270"/>
                    <a:pt x="1088" y="1079"/>
                    <a:pt x="1002" y="916"/>
                  </a:cubicBezTo>
                  <a:lnTo>
                    <a:pt x="533" y="103"/>
                  </a:lnTo>
                  <a:cubicBezTo>
                    <a:pt x="506" y="30"/>
                    <a:pt x="447" y="0"/>
                    <a:pt x="382"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8" name="Google Shape;10378;p97"/>
            <p:cNvSpPr/>
            <p:nvPr/>
          </p:nvSpPr>
          <p:spPr>
            <a:xfrm>
              <a:off x="4967333" y="3380858"/>
              <a:ext cx="28571" cy="33376"/>
            </a:xfrm>
            <a:custGeom>
              <a:rect b="b" l="l" r="r" t="t"/>
              <a:pathLst>
                <a:path extrusionOk="0" h="1271" w="1088">
                  <a:moveTo>
                    <a:pt x="382" y="1"/>
                  </a:moveTo>
                  <a:cubicBezTo>
                    <a:pt x="215" y="1"/>
                    <a:pt x="0" y="191"/>
                    <a:pt x="131" y="342"/>
                  </a:cubicBezTo>
                  <a:lnTo>
                    <a:pt x="600" y="1156"/>
                  </a:lnTo>
                  <a:cubicBezTo>
                    <a:pt x="638" y="1223"/>
                    <a:pt x="715" y="1271"/>
                    <a:pt x="801" y="1271"/>
                  </a:cubicBezTo>
                  <a:cubicBezTo>
                    <a:pt x="983" y="1261"/>
                    <a:pt x="1088" y="1070"/>
                    <a:pt x="1002" y="917"/>
                  </a:cubicBezTo>
                  <a:lnTo>
                    <a:pt x="533" y="103"/>
                  </a:lnTo>
                  <a:cubicBezTo>
                    <a:pt x="506" y="30"/>
                    <a:pt x="447" y="1"/>
                    <a:pt x="382"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79" name="Google Shape;10379;p97"/>
            <p:cNvSpPr/>
            <p:nvPr/>
          </p:nvSpPr>
          <p:spPr>
            <a:xfrm>
              <a:off x="5182350" y="3443646"/>
              <a:ext cx="38471" cy="24868"/>
            </a:xfrm>
            <a:custGeom>
              <a:rect b="b" l="l" r="r" t="t"/>
              <a:pathLst>
                <a:path extrusionOk="0" h="947" w="1465">
                  <a:moveTo>
                    <a:pt x="1104" y="1"/>
                  </a:moveTo>
                  <a:cubicBezTo>
                    <a:pt x="1071" y="1"/>
                    <a:pt x="1037" y="12"/>
                    <a:pt x="1006" y="38"/>
                  </a:cubicBezTo>
                  <a:lnTo>
                    <a:pt x="192" y="507"/>
                  </a:lnTo>
                  <a:cubicBezTo>
                    <a:pt x="1" y="631"/>
                    <a:pt x="78" y="937"/>
                    <a:pt x="307" y="947"/>
                  </a:cubicBezTo>
                  <a:cubicBezTo>
                    <a:pt x="355" y="947"/>
                    <a:pt x="393" y="937"/>
                    <a:pt x="432" y="918"/>
                  </a:cubicBezTo>
                  <a:lnTo>
                    <a:pt x="1245" y="449"/>
                  </a:lnTo>
                  <a:cubicBezTo>
                    <a:pt x="1465" y="360"/>
                    <a:pt x="1290" y="1"/>
                    <a:pt x="1104" y="1"/>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0" name="Google Shape;10380;p97"/>
            <p:cNvSpPr/>
            <p:nvPr/>
          </p:nvSpPr>
          <p:spPr>
            <a:xfrm>
              <a:off x="4904650" y="3603910"/>
              <a:ext cx="38445" cy="24947"/>
            </a:xfrm>
            <a:custGeom>
              <a:rect b="b" l="l" r="r" t="t"/>
              <a:pathLst>
                <a:path extrusionOk="0" h="950" w="1464">
                  <a:moveTo>
                    <a:pt x="1107" y="0"/>
                  </a:moveTo>
                  <a:cubicBezTo>
                    <a:pt x="1073" y="0"/>
                    <a:pt x="1038" y="12"/>
                    <a:pt x="1006" y="40"/>
                  </a:cubicBezTo>
                  <a:lnTo>
                    <a:pt x="192" y="509"/>
                  </a:lnTo>
                  <a:cubicBezTo>
                    <a:pt x="1" y="634"/>
                    <a:pt x="87" y="930"/>
                    <a:pt x="317" y="950"/>
                  </a:cubicBezTo>
                  <a:cubicBezTo>
                    <a:pt x="355" y="950"/>
                    <a:pt x="393" y="930"/>
                    <a:pt x="431" y="911"/>
                  </a:cubicBezTo>
                  <a:lnTo>
                    <a:pt x="1245" y="442"/>
                  </a:lnTo>
                  <a:cubicBezTo>
                    <a:pt x="1463" y="362"/>
                    <a:pt x="1292" y="0"/>
                    <a:pt x="1107" y="0"/>
                  </a:cubicBezTo>
                  <a:close/>
                </a:path>
              </a:pathLst>
            </a:custGeom>
            <a:solidFill>
              <a:srgbClr val="D7DC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1" name="Google Shape;10381;p97"/>
            <p:cNvSpPr/>
            <p:nvPr/>
          </p:nvSpPr>
          <p:spPr>
            <a:xfrm>
              <a:off x="5075839" y="3433037"/>
              <a:ext cx="87209" cy="73948"/>
            </a:xfrm>
            <a:custGeom>
              <a:rect b="b" l="l" r="r" t="t"/>
              <a:pathLst>
                <a:path extrusionOk="0" h="2816" w="3321">
                  <a:moveTo>
                    <a:pt x="414" y="0"/>
                  </a:moveTo>
                  <a:cubicBezTo>
                    <a:pt x="103" y="0"/>
                    <a:pt x="0" y="487"/>
                    <a:pt x="353" y="576"/>
                  </a:cubicBezTo>
                  <a:cubicBezTo>
                    <a:pt x="1416" y="853"/>
                    <a:pt x="2286" y="1619"/>
                    <a:pt x="2698" y="2633"/>
                  </a:cubicBezTo>
                  <a:cubicBezTo>
                    <a:pt x="2746" y="2748"/>
                    <a:pt x="2851" y="2815"/>
                    <a:pt x="2966" y="2815"/>
                  </a:cubicBezTo>
                  <a:cubicBezTo>
                    <a:pt x="3177" y="2815"/>
                    <a:pt x="3320" y="2605"/>
                    <a:pt x="3243" y="2413"/>
                  </a:cubicBezTo>
                  <a:cubicBezTo>
                    <a:pt x="2755" y="1226"/>
                    <a:pt x="1741" y="336"/>
                    <a:pt x="497" y="11"/>
                  </a:cubicBezTo>
                  <a:cubicBezTo>
                    <a:pt x="468" y="4"/>
                    <a:pt x="440" y="0"/>
                    <a:pt x="41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2" name="Google Shape;10382;p97"/>
            <p:cNvSpPr/>
            <p:nvPr/>
          </p:nvSpPr>
          <p:spPr>
            <a:xfrm>
              <a:off x="5025288" y="3585607"/>
              <a:ext cx="74158" cy="111106"/>
            </a:xfrm>
            <a:custGeom>
              <a:rect b="b" l="l" r="r" t="t"/>
              <a:pathLst>
                <a:path extrusionOk="0" h="4231" w="2824">
                  <a:moveTo>
                    <a:pt x="938" y="1"/>
                  </a:moveTo>
                  <a:lnTo>
                    <a:pt x="938" y="450"/>
                  </a:lnTo>
                  <a:cubicBezTo>
                    <a:pt x="938" y="536"/>
                    <a:pt x="891" y="613"/>
                    <a:pt x="814" y="661"/>
                  </a:cubicBezTo>
                  <a:lnTo>
                    <a:pt x="259" y="948"/>
                  </a:lnTo>
                  <a:cubicBezTo>
                    <a:pt x="96" y="1034"/>
                    <a:pt x="1" y="1197"/>
                    <a:pt x="1" y="1369"/>
                  </a:cubicBezTo>
                  <a:lnTo>
                    <a:pt x="1" y="2738"/>
                  </a:lnTo>
                  <a:cubicBezTo>
                    <a:pt x="1" y="3245"/>
                    <a:pt x="154" y="3752"/>
                    <a:pt x="441" y="4173"/>
                  </a:cubicBezTo>
                  <a:lnTo>
                    <a:pt x="479" y="4231"/>
                  </a:lnTo>
                  <a:lnTo>
                    <a:pt x="2355" y="4231"/>
                  </a:lnTo>
                  <a:lnTo>
                    <a:pt x="2393" y="4173"/>
                  </a:lnTo>
                  <a:cubicBezTo>
                    <a:pt x="2671" y="3752"/>
                    <a:pt x="2824" y="3245"/>
                    <a:pt x="2824" y="2738"/>
                  </a:cubicBezTo>
                  <a:lnTo>
                    <a:pt x="2824" y="1369"/>
                  </a:lnTo>
                  <a:cubicBezTo>
                    <a:pt x="2824" y="1187"/>
                    <a:pt x="2728" y="1034"/>
                    <a:pt x="2565" y="948"/>
                  </a:cubicBezTo>
                  <a:lnTo>
                    <a:pt x="2010" y="661"/>
                  </a:lnTo>
                  <a:cubicBezTo>
                    <a:pt x="1934" y="613"/>
                    <a:pt x="1886" y="536"/>
                    <a:pt x="1886" y="450"/>
                  </a:cubicBezTo>
                  <a:lnTo>
                    <a:pt x="188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3" name="Google Shape;10383;p97"/>
            <p:cNvSpPr/>
            <p:nvPr/>
          </p:nvSpPr>
          <p:spPr>
            <a:xfrm>
              <a:off x="5025288" y="3606458"/>
              <a:ext cx="74158" cy="90256"/>
            </a:xfrm>
            <a:custGeom>
              <a:rect b="b" l="l" r="r" t="t"/>
              <a:pathLst>
                <a:path extrusionOk="0" h="3437" w="2824">
                  <a:moveTo>
                    <a:pt x="556" y="1"/>
                  </a:moveTo>
                  <a:lnTo>
                    <a:pt x="249" y="154"/>
                  </a:lnTo>
                  <a:cubicBezTo>
                    <a:pt x="96" y="240"/>
                    <a:pt x="1" y="403"/>
                    <a:pt x="1" y="575"/>
                  </a:cubicBezTo>
                  <a:lnTo>
                    <a:pt x="1" y="1944"/>
                  </a:lnTo>
                  <a:cubicBezTo>
                    <a:pt x="1" y="2451"/>
                    <a:pt x="154" y="2958"/>
                    <a:pt x="441" y="3379"/>
                  </a:cubicBezTo>
                  <a:lnTo>
                    <a:pt x="469" y="3437"/>
                  </a:lnTo>
                  <a:lnTo>
                    <a:pt x="2355" y="3437"/>
                  </a:lnTo>
                  <a:lnTo>
                    <a:pt x="2384" y="3379"/>
                  </a:lnTo>
                  <a:cubicBezTo>
                    <a:pt x="2671" y="2958"/>
                    <a:pt x="2824" y="2451"/>
                    <a:pt x="2824" y="1944"/>
                  </a:cubicBezTo>
                  <a:lnTo>
                    <a:pt x="2824" y="575"/>
                  </a:lnTo>
                  <a:cubicBezTo>
                    <a:pt x="2824" y="403"/>
                    <a:pt x="2718" y="240"/>
                    <a:pt x="2565" y="154"/>
                  </a:cubicBezTo>
                  <a:lnTo>
                    <a:pt x="2269" y="1"/>
                  </a:lnTo>
                  <a:cubicBezTo>
                    <a:pt x="2039" y="254"/>
                    <a:pt x="1726" y="381"/>
                    <a:pt x="1412" y="381"/>
                  </a:cubicBezTo>
                  <a:cubicBezTo>
                    <a:pt x="1099" y="381"/>
                    <a:pt x="785" y="254"/>
                    <a:pt x="55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4" name="Google Shape;10384;p97"/>
            <p:cNvSpPr/>
            <p:nvPr/>
          </p:nvSpPr>
          <p:spPr>
            <a:xfrm>
              <a:off x="5048660" y="3585607"/>
              <a:ext cx="27678" cy="18382"/>
            </a:xfrm>
            <a:custGeom>
              <a:rect b="b" l="l" r="r" t="t"/>
              <a:pathLst>
                <a:path extrusionOk="0" h="700" w="1054">
                  <a:moveTo>
                    <a:pt x="58" y="1"/>
                  </a:moveTo>
                  <a:lnTo>
                    <a:pt x="58" y="450"/>
                  </a:lnTo>
                  <a:cubicBezTo>
                    <a:pt x="48" y="508"/>
                    <a:pt x="29" y="556"/>
                    <a:pt x="1" y="603"/>
                  </a:cubicBezTo>
                  <a:cubicBezTo>
                    <a:pt x="163" y="670"/>
                    <a:pt x="345" y="699"/>
                    <a:pt x="527" y="699"/>
                  </a:cubicBezTo>
                  <a:cubicBezTo>
                    <a:pt x="699" y="699"/>
                    <a:pt x="881" y="670"/>
                    <a:pt x="1053" y="603"/>
                  </a:cubicBezTo>
                  <a:cubicBezTo>
                    <a:pt x="1015" y="556"/>
                    <a:pt x="996" y="508"/>
                    <a:pt x="996" y="450"/>
                  </a:cubicBezTo>
                  <a:lnTo>
                    <a:pt x="9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5" name="Google Shape;10385;p97"/>
            <p:cNvSpPr/>
            <p:nvPr/>
          </p:nvSpPr>
          <p:spPr>
            <a:xfrm>
              <a:off x="5037604" y="3536343"/>
              <a:ext cx="49526" cy="55330"/>
            </a:xfrm>
            <a:custGeom>
              <a:rect b="b" l="l" r="r" t="t"/>
              <a:pathLst>
                <a:path extrusionOk="0" h="2107" w="1886">
                  <a:moveTo>
                    <a:pt x="709" y="1"/>
                  </a:moveTo>
                  <a:cubicBezTo>
                    <a:pt x="316" y="1"/>
                    <a:pt x="0" y="317"/>
                    <a:pt x="0" y="699"/>
                  </a:cubicBezTo>
                  <a:lnTo>
                    <a:pt x="0" y="1168"/>
                  </a:lnTo>
                  <a:cubicBezTo>
                    <a:pt x="0" y="1685"/>
                    <a:pt x="422" y="2106"/>
                    <a:pt x="948" y="2106"/>
                  </a:cubicBezTo>
                  <a:cubicBezTo>
                    <a:pt x="954" y="2106"/>
                    <a:pt x="959" y="2106"/>
                    <a:pt x="965" y="2106"/>
                  </a:cubicBezTo>
                  <a:cubicBezTo>
                    <a:pt x="1474" y="2106"/>
                    <a:pt x="1886" y="1679"/>
                    <a:pt x="1886" y="1168"/>
                  </a:cubicBezTo>
                  <a:lnTo>
                    <a:pt x="1886" y="699"/>
                  </a:lnTo>
                  <a:cubicBezTo>
                    <a:pt x="1886" y="317"/>
                    <a:pt x="1570" y="1"/>
                    <a:pt x="11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6" name="Google Shape;10386;p97"/>
            <p:cNvSpPr/>
            <p:nvPr/>
          </p:nvSpPr>
          <p:spPr>
            <a:xfrm>
              <a:off x="5037604" y="3536343"/>
              <a:ext cx="33954" cy="55382"/>
            </a:xfrm>
            <a:custGeom>
              <a:rect b="b" l="l" r="r" t="t"/>
              <a:pathLst>
                <a:path extrusionOk="0" h="2109" w="1293">
                  <a:moveTo>
                    <a:pt x="709" y="1"/>
                  </a:moveTo>
                  <a:cubicBezTo>
                    <a:pt x="316" y="1"/>
                    <a:pt x="0" y="317"/>
                    <a:pt x="0" y="699"/>
                  </a:cubicBezTo>
                  <a:lnTo>
                    <a:pt x="0" y="1168"/>
                  </a:lnTo>
                  <a:cubicBezTo>
                    <a:pt x="0" y="1711"/>
                    <a:pt x="439" y="2109"/>
                    <a:pt x="937" y="2109"/>
                  </a:cubicBezTo>
                  <a:cubicBezTo>
                    <a:pt x="1054" y="2109"/>
                    <a:pt x="1174" y="2087"/>
                    <a:pt x="1292" y="2039"/>
                  </a:cubicBezTo>
                  <a:cubicBezTo>
                    <a:pt x="938" y="1896"/>
                    <a:pt x="699" y="1551"/>
                    <a:pt x="709" y="1168"/>
                  </a:cubicBezTo>
                  <a:lnTo>
                    <a:pt x="709" y="699"/>
                  </a:lnTo>
                  <a:cubicBezTo>
                    <a:pt x="709" y="355"/>
                    <a:pt x="948" y="68"/>
                    <a:pt x="1292" y="10"/>
                  </a:cubicBezTo>
                  <a:cubicBezTo>
                    <a:pt x="1254" y="1"/>
                    <a:pt x="1216" y="1"/>
                    <a:pt x="116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7" name="Google Shape;10387;p97"/>
            <p:cNvSpPr/>
            <p:nvPr/>
          </p:nvSpPr>
          <p:spPr>
            <a:xfrm>
              <a:off x="5037604" y="3696451"/>
              <a:ext cx="49526" cy="31171"/>
            </a:xfrm>
            <a:custGeom>
              <a:rect b="b" l="l" r="r" t="t"/>
              <a:pathLst>
                <a:path extrusionOk="0" h="1187" w="1886">
                  <a:moveTo>
                    <a:pt x="0" y="0"/>
                  </a:moveTo>
                  <a:lnTo>
                    <a:pt x="0" y="947"/>
                  </a:lnTo>
                  <a:cubicBezTo>
                    <a:pt x="0" y="1072"/>
                    <a:pt x="106" y="1187"/>
                    <a:pt x="240" y="1187"/>
                  </a:cubicBezTo>
                  <a:lnTo>
                    <a:pt x="1647" y="1187"/>
                  </a:lnTo>
                  <a:cubicBezTo>
                    <a:pt x="1781" y="1187"/>
                    <a:pt x="1886" y="1072"/>
                    <a:pt x="1886" y="947"/>
                  </a:cubicBezTo>
                  <a:lnTo>
                    <a:pt x="1886"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8" name="Google Shape;10388;p97"/>
            <p:cNvSpPr/>
            <p:nvPr/>
          </p:nvSpPr>
          <p:spPr>
            <a:xfrm>
              <a:off x="5025288" y="3615255"/>
              <a:ext cx="12342" cy="81222"/>
            </a:xfrm>
            <a:custGeom>
              <a:rect b="b" l="l" r="r" t="t"/>
              <a:pathLst>
                <a:path extrusionOk="0" h="3093" w="470">
                  <a:moveTo>
                    <a:pt x="77" y="1"/>
                  </a:moveTo>
                  <a:cubicBezTo>
                    <a:pt x="29" y="68"/>
                    <a:pt x="1" y="154"/>
                    <a:pt x="1" y="250"/>
                  </a:cubicBezTo>
                  <a:lnTo>
                    <a:pt x="1" y="1609"/>
                  </a:lnTo>
                  <a:cubicBezTo>
                    <a:pt x="1" y="2125"/>
                    <a:pt x="154" y="2623"/>
                    <a:pt x="441" y="3044"/>
                  </a:cubicBezTo>
                  <a:lnTo>
                    <a:pt x="469" y="3092"/>
                  </a:lnTo>
                  <a:lnTo>
                    <a:pt x="469" y="527"/>
                  </a:lnTo>
                  <a:cubicBezTo>
                    <a:pt x="469" y="384"/>
                    <a:pt x="402" y="240"/>
                    <a:pt x="288" y="154"/>
                  </a:cubicBezTo>
                  <a:lnTo>
                    <a:pt x="77"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9" name="Google Shape;10389;p97"/>
            <p:cNvSpPr/>
            <p:nvPr/>
          </p:nvSpPr>
          <p:spPr>
            <a:xfrm>
              <a:off x="5086868" y="3615255"/>
              <a:ext cx="12579" cy="81222"/>
            </a:xfrm>
            <a:custGeom>
              <a:rect b="b" l="l" r="r" t="t"/>
              <a:pathLst>
                <a:path extrusionOk="0" h="3093" w="479">
                  <a:moveTo>
                    <a:pt x="402" y="1"/>
                  </a:moveTo>
                  <a:lnTo>
                    <a:pt x="192" y="154"/>
                  </a:lnTo>
                  <a:cubicBezTo>
                    <a:pt x="77" y="240"/>
                    <a:pt x="0" y="384"/>
                    <a:pt x="10" y="527"/>
                  </a:cubicBezTo>
                  <a:lnTo>
                    <a:pt x="10" y="3092"/>
                  </a:lnTo>
                  <a:lnTo>
                    <a:pt x="39" y="3044"/>
                  </a:lnTo>
                  <a:cubicBezTo>
                    <a:pt x="326" y="2623"/>
                    <a:pt x="479" y="2125"/>
                    <a:pt x="479" y="1609"/>
                  </a:cubicBezTo>
                  <a:lnTo>
                    <a:pt x="479" y="250"/>
                  </a:lnTo>
                  <a:cubicBezTo>
                    <a:pt x="479" y="154"/>
                    <a:pt x="450" y="68"/>
                    <a:pt x="40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0" name="Google Shape;10390;p97"/>
            <p:cNvSpPr/>
            <p:nvPr/>
          </p:nvSpPr>
          <p:spPr>
            <a:xfrm>
              <a:off x="5059216" y="3708740"/>
              <a:ext cx="6302" cy="18645"/>
            </a:xfrm>
            <a:custGeom>
              <a:rect b="b" l="l" r="r" t="t"/>
              <a:pathLst>
                <a:path extrusionOk="0" h="710" w="240">
                  <a:moveTo>
                    <a:pt x="125" y="1"/>
                  </a:moveTo>
                  <a:cubicBezTo>
                    <a:pt x="58" y="1"/>
                    <a:pt x="1" y="58"/>
                    <a:pt x="1" y="125"/>
                  </a:cubicBezTo>
                  <a:lnTo>
                    <a:pt x="1" y="709"/>
                  </a:lnTo>
                  <a:lnTo>
                    <a:pt x="240" y="709"/>
                  </a:lnTo>
                  <a:lnTo>
                    <a:pt x="240" y="116"/>
                  </a:lnTo>
                  <a:cubicBezTo>
                    <a:pt x="240" y="58"/>
                    <a:pt x="18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1" name="Google Shape;10391;p97"/>
            <p:cNvSpPr/>
            <p:nvPr/>
          </p:nvSpPr>
          <p:spPr>
            <a:xfrm>
              <a:off x="5037604" y="3536343"/>
              <a:ext cx="49526" cy="24658"/>
            </a:xfrm>
            <a:custGeom>
              <a:rect b="b" l="l" r="r" t="t"/>
              <a:pathLst>
                <a:path extrusionOk="0" h="939" w="1886">
                  <a:moveTo>
                    <a:pt x="709" y="1"/>
                  </a:moveTo>
                  <a:cubicBezTo>
                    <a:pt x="316" y="1"/>
                    <a:pt x="0" y="317"/>
                    <a:pt x="0" y="699"/>
                  </a:cubicBezTo>
                  <a:cubicBezTo>
                    <a:pt x="0" y="699"/>
                    <a:pt x="709" y="939"/>
                    <a:pt x="1886" y="939"/>
                  </a:cubicBezTo>
                  <a:lnTo>
                    <a:pt x="1886" y="699"/>
                  </a:lnTo>
                  <a:cubicBezTo>
                    <a:pt x="1886" y="317"/>
                    <a:pt x="1570" y="1"/>
                    <a:pt x="11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2" name="Google Shape;10392;p97"/>
            <p:cNvSpPr/>
            <p:nvPr/>
          </p:nvSpPr>
          <p:spPr>
            <a:xfrm>
              <a:off x="5037604" y="3536343"/>
              <a:ext cx="33954" cy="22400"/>
            </a:xfrm>
            <a:custGeom>
              <a:rect b="b" l="l" r="r" t="t"/>
              <a:pathLst>
                <a:path extrusionOk="0" h="853" w="1293">
                  <a:moveTo>
                    <a:pt x="709" y="1"/>
                  </a:moveTo>
                  <a:cubicBezTo>
                    <a:pt x="316" y="1"/>
                    <a:pt x="0" y="317"/>
                    <a:pt x="0" y="699"/>
                  </a:cubicBezTo>
                  <a:cubicBezTo>
                    <a:pt x="230" y="766"/>
                    <a:pt x="469" y="824"/>
                    <a:pt x="709" y="853"/>
                  </a:cubicBezTo>
                  <a:lnTo>
                    <a:pt x="709" y="699"/>
                  </a:lnTo>
                  <a:cubicBezTo>
                    <a:pt x="709" y="355"/>
                    <a:pt x="948" y="68"/>
                    <a:pt x="1292" y="10"/>
                  </a:cubicBezTo>
                  <a:cubicBezTo>
                    <a:pt x="1254" y="1"/>
                    <a:pt x="1216"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393" name="Google Shape;10393;p97"/>
          <p:cNvGrpSpPr/>
          <p:nvPr/>
        </p:nvGrpSpPr>
        <p:grpSpPr>
          <a:xfrm>
            <a:off x="5298375" y="3237439"/>
            <a:ext cx="394609" cy="286523"/>
            <a:chOff x="5302988" y="3389839"/>
            <a:chExt cx="394609" cy="286523"/>
          </a:xfrm>
        </p:grpSpPr>
        <p:sp>
          <p:nvSpPr>
            <p:cNvPr id="10394" name="Google Shape;10394;p97"/>
            <p:cNvSpPr/>
            <p:nvPr/>
          </p:nvSpPr>
          <p:spPr>
            <a:xfrm>
              <a:off x="5589485" y="3491859"/>
              <a:ext cx="31696" cy="69904"/>
            </a:xfrm>
            <a:custGeom>
              <a:rect b="b" l="l" r="r" t="t"/>
              <a:pathLst>
                <a:path extrusionOk="0" h="2662" w="1207">
                  <a:moveTo>
                    <a:pt x="728" y="1"/>
                  </a:moveTo>
                  <a:cubicBezTo>
                    <a:pt x="326" y="1"/>
                    <a:pt x="1" y="326"/>
                    <a:pt x="1" y="728"/>
                  </a:cubicBezTo>
                  <a:lnTo>
                    <a:pt x="1" y="891"/>
                  </a:lnTo>
                  <a:cubicBezTo>
                    <a:pt x="1" y="1101"/>
                    <a:pt x="30" y="1312"/>
                    <a:pt x="97" y="1503"/>
                  </a:cubicBezTo>
                  <a:lnTo>
                    <a:pt x="479" y="2661"/>
                  </a:lnTo>
                  <a:lnTo>
                    <a:pt x="1207" y="2661"/>
                  </a:lnTo>
                  <a:lnTo>
                    <a:pt x="1207"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5" name="Google Shape;10395;p97"/>
            <p:cNvSpPr/>
            <p:nvPr/>
          </p:nvSpPr>
          <p:spPr>
            <a:xfrm>
              <a:off x="5602063" y="3485583"/>
              <a:ext cx="76417" cy="76180"/>
            </a:xfrm>
            <a:custGeom>
              <a:rect b="b" l="l" r="r" t="t"/>
              <a:pathLst>
                <a:path extrusionOk="0" h="2901" w="2910">
                  <a:moveTo>
                    <a:pt x="728" y="1"/>
                  </a:moveTo>
                  <a:cubicBezTo>
                    <a:pt x="326" y="1"/>
                    <a:pt x="0" y="326"/>
                    <a:pt x="0" y="728"/>
                  </a:cubicBezTo>
                  <a:cubicBezTo>
                    <a:pt x="0" y="986"/>
                    <a:pt x="220" y="1206"/>
                    <a:pt x="488" y="1206"/>
                  </a:cubicBezTo>
                  <a:lnTo>
                    <a:pt x="2422" y="2900"/>
                  </a:lnTo>
                  <a:lnTo>
                    <a:pt x="2833" y="1465"/>
                  </a:lnTo>
                  <a:cubicBezTo>
                    <a:pt x="2881" y="1293"/>
                    <a:pt x="2910" y="1120"/>
                    <a:pt x="2910" y="938"/>
                  </a:cubicBezTo>
                  <a:lnTo>
                    <a:pt x="2910" y="479"/>
                  </a:lnTo>
                  <a:cubicBezTo>
                    <a:pt x="2910" y="211"/>
                    <a:pt x="2690" y="1"/>
                    <a:pt x="24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6" name="Google Shape;10396;p97"/>
            <p:cNvSpPr/>
            <p:nvPr/>
          </p:nvSpPr>
          <p:spPr>
            <a:xfrm>
              <a:off x="5614878" y="3580828"/>
              <a:ext cx="38235" cy="28177"/>
            </a:xfrm>
            <a:custGeom>
              <a:rect b="b" l="l" r="r" t="t"/>
              <a:pathLst>
                <a:path extrusionOk="0" h="1073" w="1456">
                  <a:moveTo>
                    <a:pt x="0" y="1"/>
                  </a:moveTo>
                  <a:lnTo>
                    <a:pt x="0" y="1073"/>
                  </a:lnTo>
                  <a:lnTo>
                    <a:pt x="1455" y="1073"/>
                  </a:lnTo>
                  <a:lnTo>
                    <a:pt x="145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7" name="Google Shape;10397;p97"/>
            <p:cNvSpPr/>
            <p:nvPr/>
          </p:nvSpPr>
          <p:spPr>
            <a:xfrm>
              <a:off x="5614878" y="3580828"/>
              <a:ext cx="38235" cy="15625"/>
            </a:xfrm>
            <a:custGeom>
              <a:rect b="b" l="l" r="r" t="t"/>
              <a:pathLst>
                <a:path extrusionOk="0" h="595" w="1456">
                  <a:moveTo>
                    <a:pt x="0" y="1"/>
                  </a:moveTo>
                  <a:lnTo>
                    <a:pt x="0" y="451"/>
                  </a:lnTo>
                  <a:cubicBezTo>
                    <a:pt x="235" y="546"/>
                    <a:pt x="481" y="594"/>
                    <a:pt x="728" y="594"/>
                  </a:cubicBezTo>
                  <a:cubicBezTo>
                    <a:pt x="974" y="594"/>
                    <a:pt x="1221" y="546"/>
                    <a:pt x="1455" y="451"/>
                  </a:cubicBezTo>
                  <a:lnTo>
                    <a:pt x="145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8" name="Google Shape;10398;p97"/>
            <p:cNvSpPr/>
            <p:nvPr/>
          </p:nvSpPr>
          <p:spPr>
            <a:xfrm>
              <a:off x="5570394" y="3596426"/>
              <a:ext cx="126941" cy="79935"/>
            </a:xfrm>
            <a:custGeom>
              <a:rect b="b" l="l" r="r" t="t"/>
              <a:pathLst>
                <a:path extrusionOk="0" h="3044" w="4834">
                  <a:moveTo>
                    <a:pt x="1694" y="0"/>
                  </a:moveTo>
                  <a:lnTo>
                    <a:pt x="527" y="335"/>
                  </a:lnTo>
                  <a:cubicBezTo>
                    <a:pt x="211" y="421"/>
                    <a:pt x="1" y="708"/>
                    <a:pt x="1" y="1034"/>
                  </a:cubicBezTo>
                  <a:lnTo>
                    <a:pt x="1" y="2804"/>
                  </a:lnTo>
                  <a:cubicBezTo>
                    <a:pt x="1" y="2938"/>
                    <a:pt x="106" y="3043"/>
                    <a:pt x="240" y="3043"/>
                  </a:cubicBezTo>
                  <a:lnTo>
                    <a:pt x="4594" y="3043"/>
                  </a:lnTo>
                  <a:cubicBezTo>
                    <a:pt x="4728" y="3043"/>
                    <a:pt x="4834" y="2938"/>
                    <a:pt x="4834" y="2804"/>
                  </a:cubicBezTo>
                  <a:lnTo>
                    <a:pt x="4834" y="1034"/>
                  </a:lnTo>
                  <a:cubicBezTo>
                    <a:pt x="4834" y="708"/>
                    <a:pt x="4623" y="421"/>
                    <a:pt x="4317" y="335"/>
                  </a:cubicBezTo>
                  <a:lnTo>
                    <a:pt x="3149" y="0"/>
                  </a:lnTo>
                  <a:lnTo>
                    <a:pt x="2422" y="479"/>
                  </a:lnTo>
                  <a:lnTo>
                    <a:pt x="16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9" name="Google Shape;10399;p97"/>
            <p:cNvSpPr/>
            <p:nvPr/>
          </p:nvSpPr>
          <p:spPr>
            <a:xfrm>
              <a:off x="5627693" y="3608979"/>
              <a:ext cx="12605" cy="67383"/>
            </a:xfrm>
            <a:custGeom>
              <a:rect b="b" l="l" r="r" t="t"/>
              <a:pathLst>
                <a:path extrusionOk="0" h="2566" w="480">
                  <a:moveTo>
                    <a:pt x="115" y="1"/>
                  </a:moveTo>
                  <a:lnTo>
                    <a:pt x="1" y="2565"/>
                  </a:lnTo>
                  <a:lnTo>
                    <a:pt x="479" y="2565"/>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0" name="Google Shape;10400;p97"/>
            <p:cNvSpPr/>
            <p:nvPr/>
          </p:nvSpPr>
          <p:spPr>
            <a:xfrm>
              <a:off x="5595787" y="3517462"/>
              <a:ext cx="76417" cy="69930"/>
            </a:xfrm>
            <a:custGeom>
              <a:rect b="b" l="l" r="r" t="t"/>
              <a:pathLst>
                <a:path extrusionOk="0" h="2663" w="2910">
                  <a:moveTo>
                    <a:pt x="909" y="1"/>
                  </a:moveTo>
                  <a:cubicBezTo>
                    <a:pt x="785" y="1"/>
                    <a:pt x="664" y="57"/>
                    <a:pt x="584" y="146"/>
                  </a:cubicBezTo>
                  <a:lnTo>
                    <a:pt x="144" y="576"/>
                  </a:lnTo>
                  <a:cubicBezTo>
                    <a:pt x="48" y="672"/>
                    <a:pt x="0" y="796"/>
                    <a:pt x="0" y="921"/>
                  </a:cubicBezTo>
                  <a:lnTo>
                    <a:pt x="0" y="1208"/>
                  </a:lnTo>
                  <a:cubicBezTo>
                    <a:pt x="0" y="2012"/>
                    <a:pt x="651" y="2663"/>
                    <a:pt x="1455" y="2663"/>
                  </a:cubicBezTo>
                  <a:cubicBezTo>
                    <a:pt x="2259" y="2663"/>
                    <a:pt x="2909" y="2012"/>
                    <a:pt x="2909" y="1208"/>
                  </a:cubicBezTo>
                  <a:lnTo>
                    <a:pt x="2909" y="902"/>
                  </a:lnTo>
                  <a:cubicBezTo>
                    <a:pt x="2909" y="768"/>
                    <a:pt x="2862" y="643"/>
                    <a:pt x="2766" y="557"/>
                  </a:cubicBezTo>
                  <a:cubicBezTo>
                    <a:pt x="2393" y="193"/>
                    <a:pt x="1704" y="21"/>
                    <a:pt x="938" y="2"/>
                  </a:cubicBezTo>
                  <a:cubicBezTo>
                    <a:pt x="928" y="1"/>
                    <a:pt x="919" y="1"/>
                    <a:pt x="90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1" name="Google Shape;10401;p97"/>
            <p:cNvSpPr/>
            <p:nvPr/>
          </p:nvSpPr>
          <p:spPr>
            <a:xfrm>
              <a:off x="5595787" y="3517515"/>
              <a:ext cx="76154" cy="68381"/>
            </a:xfrm>
            <a:custGeom>
              <a:rect b="b" l="l" r="r" t="t"/>
              <a:pathLst>
                <a:path extrusionOk="0" h="2604" w="2900">
                  <a:moveTo>
                    <a:pt x="928" y="0"/>
                  </a:moveTo>
                  <a:cubicBezTo>
                    <a:pt x="804" y="0"/>
                    <a:pt x="670" y="48"/>
                    <a:pt x="584" y="144"/>
                  </a:cubicBezTo>
                  <a:lnTo>
                    <a:pt x="144" y="584"/>
                  </a:lnTo>
                  <a:cubicBezTo>
                    <a:pt x="48" y="670"/>
                    <a:pt x="0" y="794"/>
                    <a:pt x="0" y="919"/>
                  </a:cubicBezTo>
                  <a:lnTo>
                    <a:pt x="0" y="1206"/>
                  </a:lnTo>
                  <a:cubicBezTo>
                    <a:pt x="0" y="1857"/>
                    <a:pt x="431" y="2421"/>
                    <a:pt x="1053" y="2603"/>
                  </a:cubicBezTo>
                  <a:cubicBezTo>
                    <a:pt x="842" y="2345"/>
                    <a:pt x="727" y="2019"/>
                    <a:pt x="727" y="1694"/>
                  </a:cubicBezTo>
                  <a:lnTo>
                    <a:pt x="727" y="986"/>
                  </a:lnTo>
                  <a:lnTo>
                    <a:pt x="727" y="976"/>
                  </a:lnTo>
                  <a:cubicBezTo>
                    <a:pt x="727" y="710"/>
                    <a:pt x="939" y="496"/>
                    <a:pt x="1210" y="496"/>
                  </a:cubicBezTo>
                  <a:cubicBezTo>
                    <a:pt x="1221" y="496"/>
                    <a:pt x="1233" y="497"/>
                    <a:pt x="1244" y="498"/>
                  </a:cubicBezTo>
                  <a:cubicBezTo>
                    <a:pt x="1732" y="526"/>
                    <a:pt x="2460" y="612"/>
                    <a:pt x="2900" y="823"/>
                  </a:cubicBezTo>
                  <a:cubicBezTo>
                    <a:pt x="2890" y="727"/>
                    <a:pt x="2842" y="632"/>
                    <a:pt x="2766" y="555"/>
                  </a:cubicBezTo>
                  <a:cubicBezTo>
                    <a:pt x="2393" y="191"/>
                    <a:pt x="1704" y="19"/>
                    <a:pt x="92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2" name="Google Shape;10402;p97"/>
            <p:cNvSpPr/>
            <p:nvPr/>
          </p:nvSpPr>
          <p:spPr>
            <a:xfrm>
              <a:off x="5672177" y="3612497"/>
              <a:ext cx="25420" cy="63864"/>
            </a:xfrm>
            <a:custGeom>
              <a:rect b="b" l="l" r="r" t="t"/>
              <a:pathLst>
                <a:path extrusionOk="0" h="2432" w="968">
                  <a:moveTo>
                    <a:pt x="833" y="1"/>
                  </a:moveTo>
                  <a:lnTo>
                    <a:pt x="211" y="623"/>
                  </a:lnTo>
                  <a:cubicBezTo>
                    <a:pt x="77" y="766"/>
                    <a:pt x="0" y="948"/>
                    <a:pt x="0" y="1139"/>
                  </a:cubicBezTo>
                  <a:lnTo>
                    <a:pt x="0" y="2431"/>
                  </a:lnTo>
                  <a:lnTo>
                    <a:pt x="728" y="2431"/>
                  </a:lnTo>
                  <a:cubicBezTo>
                    <a:pt x="862" y="2431"/>
                    <a:pt x="967" y="2326"/>
                    <a:pt x="967" y="2192"/>
                  </a:cubicBezTo>
                  <a:lnTo>
                    <a:pt x="967" y="422"/>
                  </a:lnTo>
                  <a:cubicBezTo>
                    <a:pt x="967" y="269"/>
                    <a:pt x="919" y="125"/>
                    <a:pt x="833"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3" name="Google Shape;10403;p97"/>
            <p:cNvSpPr/>
            <p:nvPr/>
          </p:nvSpPr>
          <p:spPr>
            <a:xfrm>
              <a:off x="5627955" y="3609241"/>
              <a:ext cx="12579" cy="12579"/>
            </a:xfrm>
            <a:custGeom>
              <a:rect b="b" l="l" r="r" t="t"/>
              <a:pathLst>
                <a:path extrusionOk="0" h="479" w="479">
                  <a:moveTo>
                    <a:pt x="0" y="0"/>
                  </a:moveTo>
                  <a:lnTo>
                    <a:pt x="0" y="364"/>
                  </a:lnTo>
                  <a:cubicBezTo>
                    <a:pt x="0" y="421"/>
                    <a:pt x="48" y="479"/>
                    <a:pt x="115" y="479"/>
                  </a:cubicBezTo>
                  <a:lnTo>
                    <a:pt x="354" y="479"/>
                  </a:lnTo>
                  <a:cubicBezTo>
                    <a:pt x="421" y="479"/>
                    <a:pt x="479" y="421"/>
                    <a:pt x="479" y="364"/>
                  </a:cubicBezTo>
                  <a:lnTo>
                    <a:pt x="479"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4" name="Google Shape;10404;p97"/>
            <p:cNvSpPr/>
            <p:nvPr/>
          </p:nvSpPr>
          <p:spPr>
            <a:xfrm>
              <a:off x="5607840" y="3591279"/>
              <a:ext cx="26155" cy="26706"/>
            </a:xfrm>
            <a:custGeom>
              <a:rect b="b" l="l" r="r" t="t"/>
              <a:pathLst>
                <a:path extrusionOk="0" h="1017" w="996">
                  <a:moveTo>
                    <a:pt x="231" y="0"/>
                  </a:moveTo>
                  <a:cubicBezTo>
                    <a:pt x="200" y="0"/>
                    <a:pt x="170" y="15"/>
                    <a:pt x="154" y="43"/>
                  </a:cubicBezTo>
                  <a:lnTo>
                    <a:pt x="0" y="273"/>
                  </a:lnTo>
                  <a:lnTo>
                    <a:pt x="374" y="943"/>
                  </a:lnTo>
                  <a:cubicBezTo>
                    <a:pt x="398" y="991"/>
                    <a:pt x="449" y="1016"/>
                    <a:pt x="500" y="1016"/>
                  </a:cubicBezTo>
                  <a:cubicBezTo>
                    <a:pt x="530" y="1016"/>
                    <a:pt x="560" y="1008"/>
                    <a:pt x="584" y="990"/>
                  </a:cubicBezTo>
                  <a:lnTo>
                    <a:pt x="996" y="675"/>
                  </a:lnTo>
                  <a:lnTo>
                    <a:pt x="297" y="24"/>
                  </a:lnTo>
                  <a:cubicBezTo>
                    <a:pt x="277" y="8"/>
                    <a:pt x="254" y="0"/>
                    <a:pt x="2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5" name="Google Shape;10405;p97"/>
            <p:cNvSpPr/>
            <p:nvPr/>
          </p:nvSpPr>
          <p:spPr>
            <a:xfrm>
              <a:off x="5633969" y="3591279"/>
              <a:ext cx="26181" cy="26706"/>
            </a:xfrm>
            <a:custGeom>
              <a:rect b="b" l="l" r="r" t="t"/>
              <a:pathLst>
                <a:path extrusionOk="0" h="1017" w="997">
                  <a:moveTo>
                    <a:pt x="761" y="0"/>
                  </a:moveTo>
                  <a:cubicBezTo>
                    <a:pt x="738" y="0"/>
                    <a:pt x="715" y="8"/>
                    <a:pt x="699" y="24"/>
                  </a:cubicBezTo>
                  <a:lnTo>
                    <a:pt x="1" y="675"/>
                  </a:lnTo>
                  <a:lnTo>
                    <a:pt x="412" y="990"/>
                  </a:lnTo>
                  <a:cubicBezTo>
                    <a:pt x="437" y="1008"/>
                    <a:pt x="467" y="1016"/>
                    <a:pt x="496" y="1016"/>
                  </a:cubicBezTo>
                  <a:cubicBezTo>
                    <a:pt x="548" y="1016"/>
                    <a:pt x="599" y="991"/>
                    <a:pt x="623" y="943"/>
                  </a:cubicBezTo>
                  <a:lnTo>
                    <a:pt x="996" y="273"/>
                  </a:lnTo>
                  <a:lnTo>
                    <a:pt x="843" y="43"/>
                  </a:lnTo>
                  <a:cubicBezTo>
                    <a:pt x="826" y="15"/>
                    <a:pt x="793" y="0"/>
                    <a:pt x="76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6" name="Google Shape;10406;p97"/>
            <p:cNvSpPr/>
            <p:nvPr/>
          </p:nvSpPr>
          <p:spPr>
            <a:xfrm>
              <a:off x="5303750" y="3488104"/>
              <a:ext cx="114625" cy="114362"/>
            </a:xfrm>
            <a:custGeom>
              <a:rect b="b" l="l" r="r" t="t"/>
              <a:pathLst>
                <a:path extrusionOk="0" h="4355" w="4365">
                  <a:moveTo>
                    <a:pt x="2182" y="0"/>
                  </a:moveTo>
                  <a:cubicBezTo>
                    <a:pt x="1225" y="0"/>
                    <a:pt x="527" y="756"/>
                    <a:pt x="460" y="1694"/>
                  </a:cubicBezTo>
                  <a:cubicBezTo>
                    <a:pt x="402" y="2364"/>
                    <a:pt x="259" y="3034"/>
                    <a:pt x="48" y="3675"/>
                  </a:cubicBezTo>
                  <a:cubicBezTo>
                    <a:pt x="0" y="3800"/>
                    <a:pt x="58" y="3934"/>
                    <a:pt x="173" y="3982"/>
                  </a:cubicBezTo>
                  <a:cubicBezTo>
                    <a:pt x="575" y="4173"/>
                    <a:pt x="1005" y="4297"/>
                    <a:pt x="1446" y="4355"/>
                  </a:cubicBezTo>
                  <a:lnTo>
                    <a:pt x="2919" y="4355"/>
                  </a:lnTo>
                  <a:cubicBezTo>
                    <a:pt x="3360" y="4297"/>
                    <a:pt x="3781" y="4163"/>
                    <a:pt x="4183" y="3982"/>
                  </a:cubicBezTo>
                  <a:cubicBezTo>
                    <a:pt x="4307" y="3934"/>
                    <a:pt x="4364" y="3800"/>
                    <a:pt x="4317" y="3675"/>
                  </a:cubicBezTo>
                  <a:cubicBezTo>
                    <a:pt x="4097" y="3034"/>
                    <a:pt x="3963" y="2364"/>
                    <a:pt x="3905" y="1694"/>
                  </a:cubicBezTo>
                  <a:cubicBezTo>
                    <a:pt x="3838" y="756"/>
                    <a:pt x="3130" y="0"/>
                    <a:pt x="21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7" name="Google Shape;10407;p97"/>
            <p:cNvSpPr/>
            <p:nvPr/>
          </p:nvSpPr>
          <p:spPr>
            <a:xfrm>
              <a:off x="5334920" y="3488104"/>
              <a:ext cx="83192" cy="114362"/>
            </a:xfrm>
            <a:custGeom>
              <a:rect b="b" l="l" r="r" t="t"/>
              <a:pathLst>
                <a:path extrusionOk="0" h="4355" w="3168">
                  <a:moveTo>
                    <a:pt x="986" y="0"/>
                  </a:moveTo>
                  <a:cubicBezTo>
                    <a:pt x="259" y="0"/>
                    <a:pt x="0" y="996"/>
                    <a:pt x="632" y="1369"/>
                  </a:cubicBezTo>
                  <a:cubicBezTo>
                    <a:pt x="651" y="1378"/>
                    <a:pt x="670" y="1388"/>
                    <a:pt x="689" y="1398"/>
                  </a:cubicBezTo>
                  <a:lnTo>
                    <a:pt x="1244" y="4355"/>
                  </a:lnTo>
                  <a:lnTo>
                    <a:pt x="1732" y="4355"/>
                  </a:lnTo>
                  <a:cubicBezTo>
                    <a:pt x="2173" y="4297"/>
                    <a:pt x="2594" y="4163"/>
                    <a:pt x="2996" y="3982"/>
                  </a:cubicBezTo>
                  <a:cubicBezTo>
                    <a:pt x="3120" y="3934"/>
                    <a:pt x="3168" y="3800"/>
                    <a:pt x="3120" y="3675"/>
                  </a:cubicBezTo>
                  <a:cubicBezTo>
                    <a:pt x="2910" y="3034"/>
                    <a:pt x="2776" y="2364"/>
                    <a:pt x="2718" y="1694"/>
                  </a:cubicBezTo>
                  <a:cubicBezTo>
                    <a:pt x="2651" y="756"/>
                    <a:pt x="1943" y="0"/>
                    <a:pt x="9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8" name="Google Shape;10408;p97"/>
            <p:cNvSpPr/>
            <p:nvPr/>
          </p:nvSpPr>
          <p:spPr>
            <a:xfrm>
              <a:off x="5302988" y="3574552"/>
              <a:ext cx="114625" cy="101810"/>
            </a:xfrm>
            <a:custGeom>
              <a:rect b="b" l="l" r="r" t="t"/>
              <a:pathLst>
                <a:path extrusionOk="0" h="3877" w="4365">
                  <a:moveTo>
                    <a:pt x="1455" y="0"/>
                  </a:moveTo>
                  <a:lnTo>
                    <a:pt x="1455" y="728"/>
                  </a:lnTo>
                  <a:cubicBezTo>
                    <a:pt x="1455" y="910"/>
                    <a:pt x="1350" y="1082"/>
                    <a:pt x="1187" y="1158"/>
                  </a:cubicBezTo>
                  <a:lnTo>
                    <a:pt x="403" y="1551"/>
                  </a:lnTo>
                  <a:cubicBezTo>
                    <a:pt x="163" y="1675"/>
                    <a:pt x="1" y="1924"/>
                    <a:pt x="1" y="2202"/>
                  </a:cubicBezTo>
                  <a:lnTo>
                    <a:pt x="1" y="3637"/>
                  </a:lnTo>
                  <a:cubicBezTo>
                    <a:pt x="1" y="3771"/>
                    <a:pt x="116" y="3876"/>
                    <a:pt x="240" y="3876"/>
                  </a:cubicBezTo>
                  <a:lnTo>
                    <a:pt x="4126" y="3876"/>
                  </a:lnTo>
                  <a:cubicBezTo>
                    <a:pt x="4250" y="3876"/>
                    <a:pt x="4365" y="3771"/>
                    <a:pt x="4365" y="3637"/>
                  </a:cubicBezTo>
                  <a:lnTo>
                    <a:pt x="4365" y="2202"/>
                  </a:lnTo>
                  <a:cubicBezTo>
                    <a:pt x="4365" y="1924"/>
                    <a:pt x="4212" y="1675"/>
                    <a:pt x="3963" y="1551"/>
                  </a:cubicBezTo>
                  <a:lnTo>
                    <a:pt x="3178" y="1158"/>
                  </a:lnTo>
                  <a:cubicBezTo>
                    <a:pt x="3015" y="1082"/>
                    <a:pt x="2910" y="910"/>
                    <a:pt x="2910" y="728"/>
                  </a:cubicBez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9" name="Google Shape;10409;p97"/>
            <p:cNvSpPr/>
            <p:nvPr/>
          </p:nvSpPr>
          <p:spPr>
            <a:xfrm>
              <a:off x="5340934" y="3574552"/>
              <a:ext cx="38996" cy="25420"/>
            </a:xfrm>
            <a:custGeom>
              <a:rect b="b" l="l" r="r" t="t"/>
              <a:pathLst>
                <a:path extrusionOk="0" h="968" w="1485">
                  <a:moveTo>
                    <a:pt x="10" y="0"/>
                  </a:moveTo>
                  <a:lnTo>
                    <a:pt x="10" y="728"/>
                  </a:lnTo>
                  <a:cubicBezTo>
                    <a:pt x="10" y="756"/>
                    <a:pt x="10" y="785"/>
                    <a:pt x="1" y="823"/>
                  </a:cubicBezTo>
                  <a:cubicBezTo>
                    <a:pt x="231" y="919"/>
                    <a:pt x="489" y="967"/>
                    <a:pt x="738" y="967"/>
                  </a:cubicBezTo>
                  <a:cubicBezTo>
                    <a:pt x="996" y="967"/>
                    <a:pt x="1245" y="919"/>
                    <a:pt x="1484" y="823"/>
                  </a:cubicBezTo>
                  <a:cubicBezTo>
                    <a:pt x="1475" y="785"/>
                    <a:pt x="1465" y="756"/>
                    <a:pt x="1465" y="728"/>
                  </a:cubicBezTo>
                  <a:lnTo>
                    <a:pt x="146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0" name="Google Shape;10410;p97"/>
            <p:cNvSpPr/>
            <p:nvPr/>
          </p:nvSpPr>
          <p:spPr>
            <a:xfrm>
              <a:off x="5302988" y="3607981"/>
              <a:ext cx="114389" cy="68381"/>
            </a:xfrm>
            <a:custGeom>
              <a:rect b="b" l="l" r="r" t="t"/>
              <a:pathLst>
                <a:path extrusionOk="0" h="2604" w="4356">
                  <a:moveTo>
                    <a:pt x="958" y="0"/>
                  </a:moveTo>
                  <a:lnTo>
                    <a:pt x="403" y="278"/>
                  </a:lnTo>
                  <a:cubicBezTo>
                    <a:pt x="154" y="402"/>
                    <a:pt x="1" y="651"/>
                    <a:pt x="1" y="929"/>
                  </a:cubicBezTo>
                  <a:lnTo>
                    <a:pt x="1" y="2364"/>
                  </a:lnTo>
                  <a:cubicBezTo>
                    <a:pt x="1" y="2489"/>
                    <a:pt x="106" y="2603"/>
                    <a:pt x="240" y="2603"/>
                  </a:cubicBezTo>
                  <a:lnTo>
                    <a:pt x="4116" y="2603"/>
                  </a:lnTo>
                  <a:cubicBezTo>
                    <a:pt x="4250" y="2603"/>
                    <a:pt x="4355" y="2489"/>
                    <a:pt x="4355" y="2364"/>
                  </a:cubicBezTo>
                  <a:lnTo>
                    <a:pt x="4355" y="929"/>
                  </a:lnTo>
                  <a:cubicBezTo>
                    <a:pt x="4355" y="651"/>
                    <a:pt x="4202" y="402"/>
                    <a:pt x="3963" y="278"/>
                  </a:cubicBezTo>
                  <a:lnTo>
                    <a:pt x="3398" y="0"/>
                  </a:lnTo>
                  <a:cubicBezTo>
                    <a:pt x="3111" y="441"/>
                    <a:pt x="2645" y="661"/>
                    <a:pt x="2178" y="661"/>
                  </a:cubicBezTo>
                  <a:cubicBezTo>
                    <a:pt x="1711" y="661"/>
                    <a:pt x="1245" y="441"/>
                    <a:pt x="95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1" name="Google Shape;10411;p97"/>
            <p:cNvSpPr/>
            <p:nvPr/>
          </p:nvSpPr>
          <p:spPr>
            <a:xfrm>
              <a:off x="5322105" y="3524605"/>
              <a:ext cx="76417" cy="62788"/>
            </a:xfrm>
            <a:custGeom>
              <a:rect b="b" l="l" r="r" t="t"/>
              <a:pathLst>
                <a:path extrusionOk="0" h="2391" w="2910">
                  <a:moveTo>
                    <a:pt x="1118" y="0"/>
                  </a:moveTo>
                  <a:cubicBezTo>
                    <a:pt x="1025" y="0"/>
                    <a:pt x="939" y="54"/>
                    <a:pt x="900" y="142"/>
                  </a:cubicBezTo>
                  <a:cubicBezTo>
                    <a:pt x="823" y="304"/>
                    <a:pt x="708" y="457"/>
                    <a:pt x="574" y="582"/>
                  </a:cubicBezTo>
                  <a:cubicBezTo>
                    <a:pt x="440" y="697"/>
                    <a:pt x="297" y="792"/>
                    <a:pt x="144" y="869"/>
                  </a:cubicBezTo>
                  <a:cubicBezTo>
                    <a:pt x="48" y="917"/>
                    <a:pt x="0" y="1022"/>
                    <a:pt x="19" y="1118"/>
                  </a:cubicBezTo>
                  <a:cubicBezTo>
                    <a:pt x="105" y="1845"/>
                    <a:pt x="727" y="2391"/>
                    <a:pt x="1455" y="2391"/>
                  </a:cubicBezTo>
                  <a:cubicBezTo>
                    <a:pt x="2220" y="2391"/>
                    <a:pt x="2852" y="1797"/>
                    <a:pt x="2909" y="1041"/>
                  </a:cubicBezTo>
                  <a:cubicBezTo>
                    <a:pt x="2909" y="965"/>
                    <a:pt x="2881" y="898"/>
                    <a:pt x="2823" y="850"/>
                  </a:cubicBezTo>
                  <a:cubicBezTo>
                    <a:pt x="2345" y="448"/>
                    <a:pt x="1780" y="161"/>
                    <a:pt x="1177" y="8"/>
                  </a:cubicBezTo>
                  <a:cubicBezTo>
                    <a:pt x="1157" y="3"/>
                    <a:pt x="1137" y="0"/>
                    <a:pt x="111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2" name="Google Shape;10412;p97"/>
            <p:cNvSpPr/>
            <p:nvPr/>
          </p:nvSpPr>
          <p:spPr>
            <a:xfrm>
              <a:off x="5322105" y="3524841"/>
              <a:ext cx="76417" cy="62052"/>
            </a:xfrm>
            <a:custGeom>
              <a:rect b="b" l="l" r="r" t="t"/>
              <a:pathLst>
                <a:path extrusionOk="0" h="2363" w="2910">
                  <a:moveTo>
                    <a:pt x="1118" y="1"/>
                  </a:moveTo>
                  <a:cubicBezTo>
                    <a:pt x="1025" y="1"/>
                    <a:pt x="941" y="55"/>
                    <a:pt x="909" y="142"/>
                  </a:cubicBezTo>
                  <a:cubicBezTo>
                    <a:pt x="842" y="257"/>
                    <a:pt x="775" y="362"/>
                    <a:pt x="680" y="467"/>
                  </a:cubicBezTo>
                  <a:cubicBezTo>
                    <a:pt x="651" y="506"/>
                    <a:pt x="613" y="544"/>
                    <a:pt x="574" y="573"/>
                  </a:cubicBezTo>
                  <a:cubicBezTo>
                    <a:pt x="440" y="688"/>
                    <a:pt x="297" y="783"/>
                    <a:pt x="144" y="869"/>
                  </a:cubicBezTo>
                  <a:cubicBezTo>
                    <a:pt x="48" y="908"/>
                    <a:pt x="0" y="1013"/>
                    <a:pt x="19" y="1118"/>
                  </a:cubicBezTo>
                  <a:cubicBezTo>
                    <a:pt x="105" y="1759"/>
                    <a:pt x="593" y="2267"/>
                    <a:pt x="1235" y="2362"/>
                  </a:cubicBezTo>
                  <a:cubicBezTo>
                    <a:pt x="900" y="2161"/>
                    <a:pt x="708" y="1788"/>
                    <a:pt x="727" y="1405"/>
                  </a:cubicBezTo>
                  <a:lnTo>
                    <a:pt x="727" y="1061"/>
                  </a:lnTo>
                  <a:cubicBezTo>
                    <a:pt x="785" y="1013"/>
                    <a:pt x="842" y="975"/>
                    <a:pt x="900" y="927"/>
                  </a:cubicBezTo>
                  <a:cubicBezTo>
                    <a:pt x="1034" y="812"/>
                    <a:pt x="1148" y="668"/>
                    <a:pt x="1244" y="515"/>
                  </a:cubicBezTo>
                  <a:cubicBezTo>
                    <a:pt x="1704" y="659"/>
                    <a:pt x="2134" y="898"/>
                    <a:pt x="2507" y="1204"/>
                  </a:cubicBezTo>
                  <a:cubicBezTo>
                    <a:pt x="2555" y="1243"/>
                    <a:pt x="2670" y="1348"/>
                    <a:pt x="2795" y="1472"/>
                  </a:cubicBezTo>
                  <a:cubicBezTo>
                    <a:pt x="2862" y="1338"/>
                    <a:pt x="2890" y="1185"/>
                    <a:pt x="2909" y="1032"/>
                  </a:cubicBezTo>
                  <a:cubicBezTo>
                    <a:pt x="2909" y="965"/>
                    <a:pt x="2881" y="889"/>
                    <a:pt x="2823" y="841"/>
                  </a:cubicBezTo>
                  <a:cubicBezTo>
                    <a:pt x="2345" y="448"/>
                    <a:pt x="1780" y="161"/>
                    <a:pt x="1177" y="8"/>
                  </a:cubicBezTo>
                  <a:cubicBezTo>
                    <a:pt x="1157" y="3"/>
                    <a:pt x="1137" y="1"/>
                    <a:pt x="111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3" name="Google Shape;10413;p97"/>
            <p:cNvSpPr/>
            <p:nvPr/>
          </p:nvSpPr>
          <p:spPr>
            <a:xfrm>
              <a:off x="5302988" y="3621032"/>
              <a:ext cx="25420" cy="55330"/>
            </a:xfrm>
            <a:custGeom>
              <a:rect b="b" l="l" r="r" t="t"/>
              <a:pathLst>
                <a:path extrusionOk="0" h="2107" w="968">
                  <a:moveTo>
                    <a:pt x="154" y="1"/>
                  </a:moveTo>
                  <a:cubicBezTo>
                    <a:pt x="58" y="125"/>
                    <a:pt x="1" y="278"/>
                    <a:pt x="1" y="432"/>
                  </a:cubicBezTo>
                  <a:lnTo>
                    <a:pt x="1" y="1867"/>
                  </a:lnTo>
                  <a:cubicBezTo>
                    <a:pt x="1" y="2001"/>
                    <a:pt x="106" y="2106"/>
                    <a:pt x="240" y="2106"/>
                  </a:cubicBezTo>
                  <a:lnTo>
                    <a:pt x="967" y="2106"/>
                  </a:lnTo>
                  <a:lnTo>
                    <a:pt x="967" y="891"/>
                  </a:lnTo>
                  <a:cubicBezTo>
                    <a:pt x="967" y="738"/>
                    <a:pt x="900" y="604"/>
                    <a:pt x="785" y="508"/>
                  </a:cubicBezTo>
                  <a:lnTo>
                    <a:pt x="154"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4" name="Google Shape;10414;p97"/>
            <p:cNvSpPr/>
            <p:nvPr/>
          </p:nvSpPr>
          <p:spPr>
            <a:xfrm>
              <a:off x="5392219" y="3587367"/>
              <a:ext cx="216146" cy="88995"/>
            </a:xfrm>
            <a:custGeom>
              <a:rect b="b" l="l" r="r" t="t"/>
              <a:pathLst>
                <a:path extrusionOk="0" h="3389" w="8231">
                  <a:moveTo>
                    <a:pt x="2661" y="1"/>
                  </a:moveTo>
                  <a:lnTo>
                    <a:pt x="632" y="737"/>
                  </a:lnTo>
                  <a:cubicBezTo>
                    <a:pt x="249" y="871"/>
                    <a:pt x="0" y="1235"/>
                    <a:pt x="0" y="1647"/>
                  </a:cubicBezTo>
                  <a:lnTo>
                    <a:pt x="0" y="3149"/>
                  </a:lnTo>
                  <a:cubicBezTo>
                    <a:pt x="0" y="3274"/>
                    <a:pt x="105" y="3388"/>
                    <a:pt x="239" y="3388"/>
                  </a:cubicBezTo>
                  <a:lnTo>
                    <a:pt x="7991" y="3388"/>
                  </a:lnTo>
                  <a:cubicBezTo>
                    <a:pt x="8125" y="3388"/>
                    <a:pt x="8231" y="3274"/>
                    <a:pt x="8231" y="3149"/>
                  </a:cubicBezTo>
                  <a:lnTo>
                    <a:pt x="8231" y="1647"/>
                  </a:lnTo>
                  <a:cubicBezTo>
                    <a:pt x="8231" y="1235"/>
                    <a:pt x="7982" y="871"/>
                    <a:pt x="7599" y="737"/>
                  </a:cubicBezTo>
                  <a:lnTo>
                    <a:pt x="5570" y="1"/>
                  </a:lnTo>
                  <a:lnTo>
                    <a:pt x="4115" y="479"/>
                  </a:lnTo>
                  <a:lnTo>
                    <a:pt x="2661"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5" name="Google Shape;10415;p97"/>
            <p:cNvSpPr/>
            <p:nvPr/>
          </p:nvSpPr>
          <p:spPr>
            <a:xfrm>
              <a:off x="5487701" y="3612760"/>
              <a:ext cx="25420" cy="63602"/>
            </a:xfrm>
            <a:custGeom>
              <a:rect b="b" l="l" r="r" t="t"/>
              <a:pathLst>
                <a:path extrusionOk="0" h="2422" w="968">
                  <a:moveTo>
                    <a:pt x="231" y="0"/>
                  </a:moveTo>
                  <a:lnTo>
                    <a:pt x="1" y="2421"/>
                  </a:lnTo>
                  <a:lnTo>
                    <a:pt x="967" y="2421"/>
                  </a:lnTo>
                  <a:lnTo>
                    <a:pt x="73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6" name="Google Shape;10416;p97"/>
            <p:cNvSpPr/>
            <p:nvPr/>
          </p:nvSpPr>
          <p:spPr>
            <a:xfrm>
              <a:off x="5489224" y="3599945"/>
              <a:ext cx="22400" cy="21638"/>
            </a:xfrm>
            <a:custGeom>
              <a:rect b="b" l="l" r="r" t="t"/>
              <a:pathLst>
                <a:path extrusionOk="0" h="824" w="853">
                  <a:moveTo>
                    <a:pt x="0" y="0"/>
                  </a:moveTo>
                  <a:lnTo>
                    <a:pt x="0" y="651"/>
                  </a:lnTo>
                  <a:cubicBezTo>
                    <a:pt x="0" y="747"/>
                    <a:pt x="77" y="823"/>
                    <a:pt x="173" y="823"/>
                  </a:cubicBezTo>
                  <a:lnTo>
                    <a:pt x="680" y="823"/>
                  </a:lnTo>
                  <a:cubicBezTo>
                    <a:pt x="775" y="823"/>
                    <a:pt x="852" y="747"/>
                    <a:pt x="852" y="651"/>
                  </a:cubicBezTo>
                  <a:lnTo>
                    <a:pt x="85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7" name="Google Shape;10417;p97"/>
            <p:cNvSpPr/>
            <p:nvPr/>
          </p:nvSpPr>
          <p:spPr>
            <a:xfrm>
              <a:off x="5570394" y="3613259"/>
              <a:ext cx="38235" cy="63103"/>
            </a:xfrm>
            <a:custGeom>
              <a:rect b="b" l="l" r="r" t="t"/>
              <a:pathLst>
                <a:path extrusionOk="0" h="2403" w="1456">
                  <a:moveTo>
                    <a:pt x="1187" y="0"/>
                  </a:moveTo>
                  <a:lnTo>
                    <a:pt x="288" y="900"/>
                  </a:lnTo>
                  <a:cubicBezTo>
                    <a:pt x="106" y="1082"/>
                    <a:pt x="1" y="1331"/>
                    <a:pt x="1" y="1589"/>
                  </a:cubicBezTo>
                  <a:lnTo>
                    <a:pt x="1" y="2402"/>
                  </a:lnTo>
                  <a:lnTo>
                    <a:pt x="1216" y="2402"/>
                  </a:lnTo>
                  <a:cubicBezTo>
                    <a:pt x="1340" y="2402"/>
                    <a:pt x="1455" y="2288"/>
                    <a:pt x="1455" y="2163"/>
                  </a:cubicBezTo>
                  <a:lnTo>
                    <a:pt x="1455" y="661"/>
                  </a:lnTo>
                  <a:cubicBezTo>
                    <a:pt x="1446" y="412"/>
                    <a:pt x="1359" y="17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8" name="Google Shape;10418;p97"/>
            <p:cNvSpPr/>
            <p:nvPr/>
          </p:nvSpPr>
          <p:spPr>
            <a:xfrm>
              <a:off x="5430165" y="3389839"/>
              <a:ext cx="140255" cy="101810"/>
            </a:xfrm>
            <a:custGeom>
              <a:rect b="b" l="l" r="r" t="t"/>
              <a:pathLst>
                <a:path extrusionOk="0" h="3877" w="5341">
                  <a:moveTo>
                    <a:pt x="1943" y="0"/>
                  </a:moveTo>
                  <a:cubicBezTo>
                    <a:pt x="871" y="0"/>
                    <a:pt x="10" y="871"/>
                    <a:pt x="10" y="1943"/>
                  </a:cubicBezTo>
                  <a:lnTo>
                    <a:pt x="10" y="2517"/>
                  </a:lnTo>
                  <a:cubicBezTo>
                    <a:pt x="0" y="2776"/>
                    <a:pt x="48" y="3034"/>
                    <a:pt x="125" y="3283"/>
                  </a:cubicBezTo>
                  <a:lnTo>
                    <a:pt x="211" y="3522"/>
                  </a:lnTo>
                  <a:cubicBezTo>
                    <a:pt x="230" y="3599"/>
                    <a:pt x="240" y="3675"/>
                    <a:pt x="240" y="3752"/>
                  </a:cubicBezTo>
                  <a:lnTo>
                    <a:pt x="240" y="3876"/>
                  </a:lnTo>
                  <a:lnTo>
                    <a:pt x="5092" y="3876"/>
                  </a:lnTo>
                  <a:lnTo>
                    <a:pt x="5092" y="3752"/>
                  </a:lnTo>
                  <a:cubicBezTo>
                    <a:pt x="5092" y="3675"/>
                    <a:pt x="5101" y="3599"/>
                    <a:pt x="5130" y="3522"/>
                  </a:cubicBezTo>
                  <a:lnTo>
                    <a:pt x="5207" y="3283"/>
                  </a:lnTo>
                  <a:cubicBezTo>
                    <a:pt x="5293" y="3034"/>
                    <a:pt x="5331" y="2785"/>
                    <a:pt x="5341" y="2517"/>
                  </a:cubicBezTo>
                  <a:lnTo>
                    <a:pt x="5341" y="488"/>
                  </a:lnTo>
                  <a:cubicBezTo>
                    <a:pt x="5341" y="220"/>
                    <a:pt x="5120" y="0"/>
                    <a:pt x="485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9" name="Google Shape;10419;p97"/>
            <p:cNvSpPr/>
            <p:nvPr/>
          </p:nvSpPr>
          <p:spPr>
            <a:xfrm>
              <a:off x="5462071" y="3390338"/>
              <a:ext cx="108086" cy="101547"/>
            </a:xfrm>
            <a:custGeom>
              <a:rect b="b" l="l" r="r" t="t"/>
              <a:pathLst>
                <a:path extrusionOk="0" h="3867" w="4116">
                  <a:moveTo>
                    <a:pt x="986" y="0"/>
                  </a:moveTo>
                  <a:cubicBezTo>
                    <a:pt x="441" y="0"/>
                    <a:pt x="10" y="431"/>
                    <a:pt x="1" y="977"/>
                  </a:cubicBezTo>
                  <a:cubicBezTo>
                    <a:pt x="1" y="1513"/>
                    <a:pt x="441" y="1953"/>
                    <a:pt x="986" y="1953"/>
                  </a:cubicBezTo>
                  <a:lnTo>
                    <a:pt x="1120" y="1953"/>
                  </a:lnTo>
                  <a:lnTo>
                    <a:pt x="1187" y="3867"/>
                  </a:lnTo>
                  <a:lnTo>
                    <a:pt x="3877" y="3867"/>
                  </a:lnTo>
                  <a:lnTo>
                    <a:pt x="3877" y="3752"/>
                  </a:lnTo>
                  <a:cubicBezTo>
                    <a:pt x="3877" y="3675"/>
                    <a:pt x="3896" y="3599"/>
                    <a:pt x="3915" y="3522"/>
                  </a:cubicBezTo>
                  <a:lnTo>
                    <a:pt x="4001" y="3283"/>
                  </a:lnTo>
                  <a:cubicBezTo>
                    <a:pt x="4078" y="3034"/>
                    <a:pt x="4116" y="2776"/>
                    <a:pt x="4116" y="2517"/>
                  </a:cubicBezTo>
                  <a:lnTo>
                    <a:pt x="4116" y="479"/>
                  </a:lnTo>
                  <a:cubicBezTo>
                    <a:pt x="4116" y="211"/>
                    <a:pt x="3896" y="0"/>
                    <a:pt x="3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0" name="Google Shape;10420;p97"/>
            <p:cNvSpPr/>
            <p:nvPr/>
          </p:nvSpPr>
          <p:spPr>
            <a:xfrm>
              <a:off x="5462071" y="3542646"/>
              <a:ext cx="76443" cy="57326"/>
            </a:xfrm>
            <a:custGeom>
              <a:rect b="b" l="l" r="r" t="t"/>
              <a:pathLst>
                <a:path extrusionOk="0" h="2183" w="2911">
                  <a:moveTo>
                    <a:pt x="1" y="0"/>
                  </a:moveTo>
                  <a:lnTo>
                    <a:pt x="1" y="2182"/>
                  </a:lnTo>
                  <a:lnTo>
                    <a:pt x="2910" y="2182"/>
                  </a:lnTo>
                  <a:lnTo>
                    <a:pt x="291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1" name="Google Shape;10421;p97"/>
            <p:cNvSpPr/>
            <p:nvPr/>
          </p:nvSpPr>
          <p:spPr>
            <a:xfrm>
              <a:off x="5462071" y="3542646"/>
              <a:ext cx="76443" cy="31985"/>
            </a:xfrm>
            <a:custGeom>
              <a:rect b="b" l="l" r="r" t="t"/>
              <a:pathLst>
                <a:path extrusionOk="0" h="1218" w="2911">
                  <a:moveTo>
                    <a:pt x="1" y="0"/>
                  </a:moveTo>
                  <a:lnTo>
                    <a:pt x="1" y="823"/>
                  </a:lnTo>
                  <a:cubicBezTo>
                    <a:pt x="451" y="1086"/>
                    <a:pt x="953" y="1218"/>
                    <a:pt x="1455" y="1218"/>
                  </a:cubicBezTo>
                  <a:cubicBezTo>
                    <a:pt x="1958" y="1218"/>
                    <a:pt x="2460" y="1086"/>
                    <a:pt x="2910" y="823"/>
                  </a:cubicBezTo>
                  <a:lnTo>
                    <a:pt x="2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2" name="Google Shape;10422;p97"/>
            <p:cNvSpPr/>
            <p:nvPr/>
          </p:nvSpPr>
          <p:spPr>
            <a:xfrm>
              <a:off x="5449519" y="3576600"/>
              <a:ext cx="50787" cy="45535"/>
            </a:xfrm>
            <a:custGeom>
              <a:rect b="b" l="l" r="r" t="t"/>
              <a:pathLst>
                <a:path extrusionOk="0" h="1734" w="1934">
                  <a:moveTo>
                    <a:pt x="427" y="1"/>
                  </a:moveTo>
                  <a:cubicBezTo>
                    <a:pt x="337" y="1"/>
                    <a:pt x="250" y="52"/>
                    <a:pt x="211" y="143"/>
                  </a:cubicBezTo>
                  <a:lnTo>
                    <a:pt x="0" y="583"/>
                  </a:lnTo>
                  <a:lnTo>
                    <a:pt x="804" y="1636"/>
                  </a:lnTo>
                  <a:cubicBezTo>
                    <a:pt x="852" y="1699"/>
                    <a:pt x="926" y="1733"/>
                    <a:pt x="999" y="1733"/>
                  </a:cubicBezTo>
                  <a:cubicBezTo>
                    <a:pt x="1058" y="1733"/>
                    <a:pt x="1116" y="1711"/>
                    <a:pt x="1158" y="1664"/>
                  </a:cubicBezTo>
                  <a:lnTo>
                    <a:pt x="1933" y="889"/>
                  </a:lnTo>
                  <a:lnTo>
                    <a:pt x="555" y="37"/>
                  </a:lnTo>
                  <a:cubicBezTo>
                    <a:pt x="515" y="12"/>
                    <a:pt x="471" y="1"/>
                    <a:pt x="42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3" name="Google Shape;10423;p97"/>
            <p:cNvSpPr/>
            <p:nvPr/>
          </p:nvSpPr>
          <p:spPr>
            <a:xfrm>
              <a:off x="5500279" y="3576600"/>
              <a:ext cx="50787" cy="45535"/>
            </a:xfrm>
            <a:custGeom>
              <a:rect b="b" l="l" r="r" t="t"/>
              <a:pathLst>
                <a:path extrusionOk="0" h="1734" w="1934">
                  <a:moveTo>
                    <a:pt x="1507" y="1"/>
                  </a:moveTo>
                  <a:cubicBezTo>
                    <a:pt x="1463" y="1"/>
                    <a:pt x="1419" y="12"/>
                    <a:pt x="1379" y="37"/>
                  </a:cubicBezTo>
                  <a:lnTo>
                    <a:pt x="0" y="889"/>
                  </a:lnTo>
                  <a:lnTo>
                    <a:pt x="776" y="1664"/>
                  </a:lnTo>
                  <a:cubicBezTo>
                    <a:pt x="823" y="1711"/>
                    <a:pt x="881" y="1733"/>
                    <a:pt x="939" y="1733"/>
                  </a:cubicBezTo>
                  <a:cubicBezTo>
                    <a:pt x="1011" y="1733"/>
                    <a:pt x="1082" y="1699"/>
                    <a:pt x="1130" y="1636"/>
                  </a:cubicBezTo>
                  <a:lnTo>
                    <a:pt x="1934" y="583"/>
                  </a:lnTo>
                  <a:lnTo>
                    <a:pt x="1723" y="143"/>
                  </a:lnTo>
                  <a:cubicBezTo>
                    <a:pt x="1684" y="52"/>
                    <a:pt x="1597" y="1"/>
                    <a:pt x="150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4" name="Google Shape;10424;p97"/>
            <p:cNvSpPr/>
            <p:nvPr/>
          </p:nvSpPr>
          <p:spPr>
            <a:xfrm>
              <a:off x="5436704" y="3441545"/>
              <a:ext cx="127177" cy="120218"/>
            </a:xfrm>
            <a:custGeom>
              <a:rect b="b" l="l" r="r" t="t"/>
              <a:pathLst>
                <a:path extrusionOk="0" h="4578" w="4843">
                  <a:moveTo>
                    <a:pt x="2088" y="0"/>
                  </a:moveTo>
                  <a:cubicBezTo>
                    <a:pt x="1472" y="0"/>
                    <a:pt x="939" y="103"/>
                    <a:pt x="670" y="165"/>
                  </a:cubicBezTo>
                  <a:cubicBezTo>
                    <a:pt x="555" y="194"/>
                    <a:pt x="479" y="290"/>
                    <a:pt x="488" y="405"/>
                  </a:cubicBezTo>
                  <a:lnTo>
                    <a:pt x="488" y="989"/>
                  </a:lnTo>
                  <a:cubicBezTo>
                    <a:pt x="488" y="1113"/>
                    <a:pt x="431" y="1237"/>
                    <a:pt x="345" y="1333"/>
                  </a:cubicBezTo>
                  <a:lnTo>
                    <a:pt x="144" y="1534"/>
                  </a:lnTo>
                  <a:cubicBezTo>
                    <a:pt x="48" y="1620"/>
                    <a:pt x="0" y="1745"/>
                    <a:pt x="0" y="1869"/>
                  </a:cubicBezTo>
                  <a:lnTo>
                    <a:pt x="0" y="2156"/>
                  </a:lnTo>
                  <a:cubicBezTo>
                    <a:pt x="0" y="3496"/>
                    <a:pt x="1082" y="4577"/>
                    <a:pt x="2421" y="4577"/>
                  </a:cubicBezTo>
                  <a:cubicBezTo>
                    <a:pt x="3761" y="4577"/>
                    <a:pt x="4843" y="3496"/>
                    <a:pt x="4843" y="2156"/>
                  </a:cubicBezTo>
                  <a:lnTo>
                    <a:pt x="4843" y="1869"/>
                  </a:lnTo>
                  <a:cubicBezTo>
                    <a:pt x="4843" y="1745"/>
                    <a:pt x="4795" y="1620"/>
                    <a:pt x="4699" y="1524"/>
                  </a:cubicBezTo>
                  <a:lnTo>
                    <a:pt x="4498" y="1323"/>
                  </a:lnTo>
                  <a:cubicBezTo>
                    <a:pt x="4412" y="1237"/>
                    <a:pt x="4355" y="1113"/>
                    <a:pt x="4355" y="989"/>
                  </a:cubicBezTo>
                  <a:lnTo>
                    <a:pt x="4355" y="855"/>
                  </a:lnTo>
                  <a:cubicBezTo>
                    <a:pt x="4364" y="759"/>
                    <a:pt x="4316" y="663"/>
                    <a:pt x="4240" y="606"/>
                  </a:cubicBezTo>
                  <a:cubicBezTo>
                    <a:pt x="3593" y="132"/>
                    <a:pt x="2788" y="0"/>
                    <a:pt x="20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5" name="Google Shape;10425;p97"/>
            <p:cNvSpPr/>
            <p:nvPr/>
          </p:nvSpPr>
          <p:spPr>
            <a:xfrm>
              <a:off x="5436704" y="3441676"/>
              <a:ext cx="114625" cy="119588"/>
            </a:xfrm>
            <a:custGeom>
              <a:rect b="b" l="l" r="r" t="t"/>
              <a:pathLst>
                <a:path extrusionOk="0" h="4554" w="4365">
                  <a:moveTo>
                    <a:pt x="2098" y="0"/>
                  </a:moveTo>
                  <a:cubicBezTo>
                    <a:pt x="1869" y="0"/>
                    <a:pt x="1651" y="15"/>
                    <a:pt x="1455" y="36"/>
                  </a:cubicBezTo>
                  <a:cubicBezTo>
                    <a:pt x="1187" y="65"/>
                    <a:pt x="928" y="103"/>
                    <a:pt x="670" y="170"/>
                  </a:cubicBezTo>
                  <a:cubicBezTo>
                    <a:pt x="555" y="189"/>
                    <a:pt x="479" y="294"/>
                    <a:pt x="488" y="409"/>
                  </a:cubicBezTo>
                  <a:lnTo>
                    <a:pt x="488" y="984"/>
                  </a:lnTo>
                  <a:cubicBezTo>
                    <a:pt x="488" y="1117"/>
                    <a:pt x="431" y="1242"/>
                    <a:pt x="345" y="1328"/>
                  </a:cubicBezTo>
                  <a:lnTo>
                    <a:pt x="144" y="1529"/>
                  </a:lnTo>
                  <a:cubicBezTo>
                    <a:pt x="48" y="1615"/>
                    <a:pt x="0" y="1740"/>
                    <a:pt x="0" y="1874"/>
                  </a:cubicBezTo>
                  <a:lnTo>
                    <a:pt x="0" y="2151"/>
                  </a:lnTo>
                  <a:cubicBezTo>
                    <a:pt x="0" y="3376"/>
                    <a:pt x="919" y="4410"/>
                    <a:pt x="2134" y="4553"/>
                  </a:cubicBezTo>
                  <a:cubicBezTo>
                    <a:pt x="1704" y="4103"/>
                    <a:pt x="1455" y="3510"/>
                    <a:pt x="1455" y="2878"/>
                  </a:cubicBezTo>
                  <a:lnTo>
                    <a:pt x="1455" y="1108"/>
                  </a:lnTo>
                  <a:cubicBezTo>
                    <a:pt x="1464" y="869"/>
                    <a:pt x="1646" y="658"/>
                    <a:pt x="1885" y="629"/>
                  </a:cubicBezTo>
                  <a:cubicBezTo>
                    <a:pt x="2077" y="604"/>
                    <a:pt x="2320" y="583"/>
                    <a:pt x="2589" y="583"/>
                  </a:cubicBezTo>
                  <a:cubicBezTo>
                    <a:pt x="3141" y="583"/>
                    <a:pt x="3805" y="671"/>
                    <a:pt x="4364" y="993"/>
                  </a:cubicBezTo>
                  <a:lnTo>
                    <a:pt x="4364" y="859"/>
                  </a:lnTo>
                  <a:cubicBezTo>
                    <a:pt x="4364" y="754"/>
                    <a:pt x="4316" y="658"/>
                    <a:pt x="4240" y="601"/>
                  </a:cubicBezTo>
                  <a:cubicBezTo>
                    <a:pt x="3599" y="133"/>
                    <a:pt x="2795" y="0"/>
                    <a:pt x="2098"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6" name="Google Shape;10426;p97"/>
            <p:cNvSpPr/>
            <p:nvPr/>
          </p:nvSpPr>
          <p:spPr>
            <a:xfrm>
              <a:off x="5392219" y="3613259"/>
              <a:ext cx="37972" cy="63103"/>
            </a:xfrm>
            <a:custGeom>
              <a:rect b="b" l="l" r="r" t="t"/>
              <a:pathLst>
                <a:path extrusionOk="0" h="2403" w="1446">
                  <a:moveTo>
                    <a:pt x="259" y="0"/>
                  </a:moveTo>
                  <a:cubicBezTo>
                    <a:pt x="96" y="173"/>
                    <a:pt x="0" y="412"/>
                    <a:pt x="0" y="661"/>
                  </a:cubicBezTo>
                  <a:lnTo>
                    <a:pt x="0" y="2163"/>
                  </a:lnTo>
                  <a:cubicBezTo>
                    <a:pt x="0" y="2288"/>
                    <a:pt x="105" y="2402"/>
                    <a:pt x="239" y="2402"/>
                  </a:cubicBezTo>
                  <a:lnTo>
                    <a:pt x="1445" y="2402"/>
                  </a:lnTo>
                  <a:lnTo>
                    <a:pt x="1445" y="1589"/>
                  </a:lnTo>
                  <a:cubicBezTo>
                    <a:pt x="1445" y="1331"/>
                    <a:pt x="1350" y="1082"/>
                    <a:pt x="1168" y="900"/>
                  </a:cubicBezTo>
                  <a:lnTo>
                    <a:pt x="25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27" name="Google Shape;10427;p97"/>
          <p:cNvSpPr/>
          <p:nvPr/>
        </p:nvSpPr>
        <p:spPr>
          <a:xfrm>
            <a:off x="5736419" y="3465113"/>
            <a:ext cx="25157" cy="62866"/>
          </a:xfrm>
          <a:custGeom>
            <a:rect b="b" l="l" r="r" t="t"/>
            <a:pathLst>
              <a:path extrusionOk="0" h="2394" w="958">
                <a:moveTo>
                  <a:pt x="135" y="1"/>
                </a:moveTo>
                <a:cubicBezTo>
                  <a:pt x="49" y="125"/>
                  <a:pt x="1" y="269"/>
                  <a:pt x="1" y="412"/>
                </a:cubicBezTo>
                <a:lnTo>
                  <a:pt x="1" y="2154"/>
                </a:lnTo>
                <a:cubicBezTo>
                  <a:pt x="1" y="2288"/>
                  <a:pt x="106" y="2394"/>
                  <a:pt x="240" y="2394"/>
                </a:cubicBezTo>
                <a:lnTo>
                  <a:pt x="958" y="2394"/>
                </a:lnTo>
                <a:lnTo>
                  <a:pt x="958" y="1121"/>
                </a:lnTo>
                <a:cubicBezTo>
                  <a:pt x="948" y="929"/>
                  <a:pt x="881" y="747"/>
                  <a:pt x="747" y="613"/>
                </a:cubicBezTo>
                <a:lnTo>
                  <a:pt x="135"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28" name="Google Shape;10428;p97"/>
          <p:cNvGrpSpPr/>
          <p:nvPr/>
        </p:nvGrpSpPr>
        <p:grpSpPr>
          <a:xfrm>
            <a:off x="5736419" y="3233657"/>
            <a:ext cx="394609" cy="294585"/>
            <a:chOff x="5741031" y="3386057"/>
            <a:chExt cx="394609" cy="294585"/>
          </a:xfrm>
        </p:grpSpPr>
        <p:sp>
          <p:nvSpPr>
            <p:cNvPr id="10429" name="Google Shape;10429;p97"/>
            <p:cNvSpPr/>
            <p:nvPr/>
          </p:nvSpPr>
          <p:spPr>
            <a:xfrm>
              <a:off x="6054182" y="3473766"/>
              <a:ext cx="50025" cy="43749"/>
            </a:xfrm>
            <a:custGeom>
              <a:rect b="b" l="l" r="r" t="t"/>
              <a:pathLst>
                <a:path extrusionOk="0" h="1666" w="1905">
                  <a:moveTo>
                    <a:pt x="957" y="1"/>
                  </a:moveTo>
                  <a:cubicBezTo>
                    <a:pt x="421" y="1"/>
                    <a:pt x="0" y="374"/>
                    <a:pt x="0" y="833"/>
                  </a:cubicBezTo>
                  <a:cubicBezTo>
                    <a:pt x="0" y="1293"/>
                    <a:pt x="421" y="1666"/>
                    <a:pt x="957" y="1666"/>
                  </a:cubicBezTo>
                  <a:cubicBezTo>
                    <a:pt x="1484" y="1666"/>
                    <a:pt x="1905" y="1293"/>
                    <a:pt x="1905" y="833"/>
                  </a:cubicBezTo>
                  <a:cubicBezTo>
                    <a:pt x="1905" y="374"/>
                    <a:pt x="1484"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0" name="Google Shape;10430;p97"/>
            <p:cNvSpPr/>
            <p:nvPr/>
          </p:nvSpPr>
          <p:spPr>
            <a:xfrm>
              <a:off x="6054182" y="3473766"/>
              <a:ext cx="34453" cy="44012"/>
            </a:xfrm>
            <a:custGeom>
              <a:rect b="b" l="l" r="r" t="t"/>
              <a:pathLst>
                <a:path extrusionOk="0" h="1676" w="1312">
                  <a:moveTo>
                    <a:pt x="957" y="1"/>
                  </a:moveTo>
                  <a:cubicBezTo>
                    <a:pt x="431" y="1"/>
                    <a:pt x="0" y="374"/>
                    <a:pt x="0" y="833"/>
                  </a:cubicBezTo>
                  <a:cubicBezTo>
                    <a:pt x="0" y="1302"/>
                    <a:pt x="421" y="1676"/>
                    <a:pt x="957" y="1676"/>
                  </a:cubicBezTo>
                  <a:cubicBezTo>
                    <a:pt x="1072" y="1676"/>
                    <a:pt x="1197" y="1647"/>
                    <a:pt x="1311" y="1609"/>
                  </a:cubicBezTo>
                  <a:cubicBezTo>
                    <a:pt x="967" y="1503"/>
                    <a:pt x="728" y="1197"/>
                    <a:pt x="718" y="833"/>
                  </a:cubicBezTo>
                  <a:cubicBezTo>
                    <a:pt x="728" y="470"/>
                    <a:pt x="967" y="163"/>
                    <a:pt x="1311" y="58"/>
                  </a:cubicBezTo>
                  <a:cubicBezTo>
                    <a:pt x="1197" y="20"/>
                    <a:pt x="1072"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1" name="Google Shape;10431;p97"/>
            <p:cNvSpPr/>
            <p:nvPr/>
          </p:nvSpPr>
          <p:spPr>
            <a:xfrm>
              <a:off x="6022775" y="3580329"/>
              <a:ext cx="112603" cy="100313"/>
            </a:xfrm>
            <a:custGeom>
              <a:rect b="b" l="l" r="r" t="t"/>
              <a:pathLst>
                <a:path extrusionOk="0" h="3820" w="4288">
                  <a:moveTo>
                    <a:pt x="1426" y="1"/>
                  </a:moveTo>
                  <a:lnTo>
                    <a:pt x="1426" y="718"/>
                  </a:lnTo>
                  <a:cubicBezTo>
                    <a:pt x="1426" y="891"/>
                    <a:pt x="1330" y="1063"/>
                    <a:pt x="1168" y="1139"/>
                  </a:cubicBezTo>
                  <a:lnTo>
                    <a:pt x="392" y="1532"/>
                  </a:lnTo>
                  <a:cubicBezTo>
                    <a:pt x="153" y="1647"/>
                    <a:pt x="0" y="1895"/>
                    <a:pt x="0" y="2163"/>
                  </a:cubicBezTo>
                  <a:lnTo>
                    <a:pt x="0" y="3580"/>
                  </a:lnTo>
                  <a:cubicBezTo>
                    <a:pt x="0" y="3704"/>
                    <a:pt x="105" y="3819"/>
                    <a:pt x="239" y="3819"/>
                  </a:cubicBezTo>
                  <a:lnTo>
                    <a:pt x="4048" y="3819"/>
                  </a:lnTo>
                  <a:cubicBezTo>
                    <a:pt x="4182" y="3819"/>
                    <a:pt x="4288" y="3704"/>
                    <a:pt x="4288" y="3580"/>
                  </a:cubicBezTo>
                  <a:lnTo>
                    <a:pt x="4288" y="2163"/>
                  </a:lnTo>
                  <a:cubicBezTo>
                    <a:pt x="4288" y="1895"/>
                    <a:pt x="4134" y="1647"/>
                    <a:pt x="3895" y="1532"/>
                  </a:cubicBezTo>
                  <a:lnTo>
                    <a:pt x="3130" y="1139"/>
                  </a:lnTo>
                  <a:cubicBezTo>
                    <a:pt x="2967" y="1063"/>
                    <a:pt x="2862" y="891"/>
                    <a:pt x="2862" y="718"/>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2" name="Google Shape;10432;p97"/>
            <p:cNvSpPr/>
            <p:nvPr/>
          </p:nvSpPr>
          <p:spPr>
            <a:xfrm>
              <a:off x="6059959" y="3580066"/>
              <a:ext cx="38471" cy="25183"/>
            </a:xfrm>
            <a:custGeom>
              <a:rect b="b" l="l" r="r" t="t"/>
              <a:pathLst>
                <a:path extrusionOk="0" h="959" w="1465">
                  <a:moveTo>
                    <a:pt x="10" y="1"/>
                  </a:moveTo>
                  <a:lnTo>
                    <a:pt x="10" y="719"/>
                  </a:lnTo>
                  <a:cubicBezTo>
                    <a:pt x="10" y="747"/>
                    <a:pt x="10" y="776"/>
                    <a:pt x="0" y="814"/>
                  </a:cubicBezTo>
                  <a:cubicBezTo>
                    <a:pt x="230" y="910"/>
                    <a:pt x="479" y="958"/>
                    <a:pt x="737" y="958"/>
                  </a:cubicBezTo>
                  <a:cubicBezTo>
                    <a:pt x="986" y="958"/>
                    <a:pt x="1235" y="910"/>
                    <a:pt x="1465" y="814"/>
                  </a:cubicBezTo>
                  <a:cubicBezTo>
                    <a:pt x="1455" y="776"/>
                    <a:pt x="1446" y="747"/>
                    <a:pt x="1446" y="719"/>
                  </a:cubicBezTo>
                  <a:lnTo>
                    <a:pt x="144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3" name="Google Shape;10433;p97"/>
            <p:cNvSpPr/>
            <p:nvPr/>
          </p:nvSpPr>
          <p:spPr>
            <a:xfrm>
              <a:off x="6022775" y="3613259"/>
              <a:ext cx="112603" cy="67383"/>
            </a:xfrm>
            <a:custGeom>
              <a:rect b="b" l="l" r="r" t="t"/>
              <a:pathLst>
                <a:path extrusionOk="0" h="2566" w="4288">
                  <a:moveTo>
                    <a:pt x="948" y="0"/>
                  </a:moveTo>
                  <a:lnTo>
                    <a:pt x="392" y="278"/>
                  </a:lnTo>
                  <a:cubicBezTo>
                    <a:pt x="153" y="393"/>
                    <a:pt x="0" y="641"/>
                    <a:pt x="0" y="909"/>
                  </a:cubicBezTo>
                  <a:lnTo>
                    <a:pt x="0" y="2326"/>
                  </a:lnTo>
                  <a:cubicBezTo>
                    <a:pt x="0" y="2450"/>
                    <a:pt x="105" y="2565"/>
                    <a:pt x="239" y="2565"/>
                  </a:cubicBezTo>
                  <a:lnTo>
                    <a:pt x="4048" y="2565"/>
                  </a:lnTo>
                  <a:cubicBezTo>
                    <a:pt x="4182" y="2565"/>
                    <a:pt x="4288" y="2450"/>
                    <a:pt x="4288" y="2326"/>
                  </a:cubicBezTo>
                  <a:lnTo>
                    <a:pt x="4288" y="909"/>
                  </a:lnTo>
                  <a:cubicBezTo>
                    <a:pt x="4288" y="641"/>
                    <a:pt x="4134" y="393"/>
                    <a:pt x="3895" y="278"/>
                  </a:cubicBezTo>
                  <a:lnTo>
                    <a:pt x="3350" y="0"/>
                  </a:lnTo>
                  <a:cubicBezTo>
                    <a:pt x="3067" y="436"/>
                    <a:pt x="2608" y="653"/>
                    <a:pt x="2149" y="653"/>
                  </a:cubicBezTo>
                  <a:cubicBezTo>
                    <a:pt x="1689" y="653"/>
                    <a:pt x="1230" y="436"/>
                    <a:pt x="9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4" name="Google Shape;10434;p97"/>
            <p:cNvSpPr/>
            <p:nvPr/>
          </p:nvSpPr>
          <p:spPr>
            <a:xfrm>
              <a:off x="6035327" y="3492358"/>
              <a:ext cx="87735" cy="87735"/>
            </a:xfrm>
            <a:custGeom>
              <a:rect b="b" l="l" r="r" t="t"/>
              <a:pathLst>
                <a:path extrusionOk="0" h="3341" w="3341">
                  <a:moveTo>
                    <a:pt x="1675" y="1"/>
                  </a:moveTo>
                  <a:cubicBezTo>
                    <a:pt x="747" y="1"/>
                    <a:pt x="1" y="747"/>
                    <a:pt x="1" y="1676"/>
                  </a:cubicBezTo>
                  <a:cubicBezTo>
                    <a:pt x="1" y="2595"/>
                    <a:pt x="747" y="3341"/>
                    <a:pt x="1675" y="3341"/>
                  </a:cubicBezTo>
                  <a:cubicBezTo>
                    <a:pt x="2594" y="3341"/>
                    <a:pt x="3341" y="2595"/>
                    <a:pt x="3341" y="1676"/>
                  </a:cubicBezTo>
                  <a:cubicBezTo>
                    <a:pt x="3341" y="747"/>
                    <a:pt x="2594" y="1"/>
                    <a:pt x="167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5" name="Google Shape;10435;p97"/>
            <p:cNvSpPr/>
            <p:nvPr/>
          </p:nvSpPr>
          <p:spPr>
            <a:xfrm>
              <a:off x="6051424" y="3492358"/>
              <a:ext cx="73397" cy="78964"/>
            </a:xfrm>
            <a:custGeom>
              <a:rect b="b" l="l" r="r" t="t"/>
              <a:pathLst>
                <a:path extrusionOk="0" h="3007" w="2795">
                  <a:moveTo>
                    <a:pt x="1072" y="1"/>
                  </a:moveTo>
                  <a:cubicBezTo>
                    <a:pt x="268" y="1"/>
                    <a:pt x="0" y="1102"/>
                    <a:pt x="718" y="1456"/>
                  </a:cubicBezTo>
                  <a:cubicBezTo>
                    <a:pt x="737" y="1465"/>
                    <a:pt x="766" y="1475"/>
                    <a:pt x="785" y="1484"/>
                  </a:cubicBezTo>
                  <a:lnTo>
                    <a:pt x="1617" y="2987"/>
                  </a:lnTo>
                  <a:cubicBezTo>
                    <a:pt x="1617" y="2987"/>
                    <a:pt x="1838" y="3006"/>
                    <a:pt x="2058" y="3006"/>
                  </a:cubicBezTo>
                  <a:cubicBezTo>
                    <a:pt x="2546" y="2642"/>
                    <a:pt x="2795" y="2039"/>
                    <a:pt x="2708" y="1446"/>
                  </a:cubicBezTo>
                  <a:cubicBezTo>
                    <a:pt x="2613" y="757"/>
                    <a:pt x="2106" y="202"/>
                    <a:pt x="1426" y="49"/>
                  </a:cubicBezTo>
                  <a:cubicBezTo>
                    <a:pt x="1311" y="20"/>
                    <a:pt x="1187"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6" name="Google Shape;10436;p97"/>
            <p:cNvSpPr/>
            <p:nvPr/>
          </p:nvSpPr>
          <p:spPr>
            <a:xfrm>
              <a:off x="6041603" y="3531118"/>
              <a:ext cx="75182" cy="61553"/>
            </a:xfrm>
            <a:custGeom>
              <a:rect b="b" l="l" r="r" t="t"/>
              <a:pathLst>
                <a:path extrusionOk="0" h="2344" w="2863">
                  <a:moveTo>
                    <a:pt x="1103" y="1"/>
                  </a:moveTo>
                  <a:cubicBezTo>
                    <a:pt x="1015" y="1"/>
                    <a:pt x="930" y="54"/>
                    <a:pt x="891" y="133"/>
                  </a:cubicBezTo>
                  <a:cubicBezTo>
                    <a:pt x="814" y="305"/>
                    <a:pt x="699" y="449"/>
                    <a:pt x="565" y="563"/>
                  </a:cubicBezTo>
                  <a:cubicBezTo>
                    <a:pt x="431" y="678"/>
                    <a:pt x="298" y="774"/>
                    <a:pt x="144" y="851"/>
                  </a:cubicBezTo>
                  <a:cubicBezTo>
                    <a:pt x="49" y="898"/>
                    <a:pt x="1" y="994"/>
                    <a:pt x="10" y="1099"/>
                  </a:cubicBezTo>
                  <a:cubicBezTo>
                    <a:pt x="106" y="1808"/>
                    <a:pt x="719" y="2344"/>
                    <a:pt x="1436" y="2344"/>
                  </a:cubicBezTo>
                  <a:cubicBezTo>
                    <a:pt x="2173" y="2344"/>
                    <a:pt x="2795" y="1769"/>
                    <a:pt x="2862" y="1023"/>
                  </a:cubicBezTo>
                  <a:cubicBezTo>
                    <a:pt x="2862" y="956"/>
                    <a:pt x="2834" y="879"/>
                    <a:pt x="2776" y="831"/>
                  </a:cubicBezTo>
                  <a:cubicBezTo>
                    <a:pt x="2307" y="439"/>
                    <a:pt x="1752" y="161"/>
                    <a:pt x="1159" y="8"/>
                  </a:cubicBezTo>
                  <a:cubicBezTo>
                    <a:pt x="1140" y="3"/>
                    <a:pt x="1122" y="1"/>
                    <a:pt x="110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7" name="Google Shape;10437;p97"/>
            <p:cNvSpPr/>
            <p:nvPr/>
          </p:nvSpPr>
          <p:spPr>
            <a:xfrm>
              <a:off x="6041603" y="3531118"/>
              <a:ext cx="74920" cy="61054"/>
            </a:xfrm>
            <a:custGeom>
              <a:rect b="b" l="l" r="r" t="t"/>
              <a:pathLst>
                <a:path extrusionOk="0" h="2325" w="2853">
                  <a:moveTo>
                    <a:pt x="1100" y="1"/>
                  </a:moveTo>
                  <a:cubicBezTo>
                    <a:pt x="1009" y="1"/>
                    <a:pt x="930" y="54"/>
                    <a:pt x="891" y="133"/>
                  </a:cubicBezTo>
                  <a:cubicBezTo>
                    <a:pt x="833" y="248"/>
                    <a:pt x="757" y="362"/>
                    <a:pt x="671" y="458"/>
                  </a:cubicBezTo>
                  <a:cubicBezTo>
                    <a:pt x="632" y="496"/>
                    <a:pt x="604" y="535"/>
                    <a:pt x="565" y="563"/>
                  </a:cubicBezTo>
                  <a:cubicBezTo>
                    <a:pt x="431" y="678"/>
                    <a:pt x="298" y="774"/>
                    <a:pt x="144" y="851"/>
                  </a:cubicBezTo>
                  <a:cubicBezTo>
                    <a:pt x="49" y="898"/>
                    <a:pt x="1" y="994"/>
                    <a:pt x="10" y="1099"/>
                  </a:cubicBezTo>
                  <a:cubicBezTo>
                    <a:pt x="97" y="1731"/>
                    <a:pt x="585" y="2229"/>
                    <a:pt x="1207" y="2324"/>
                  </a:cubicBezTo>
                  <a:cubicBezTo>
                    <a:pt x="881" y="2123"/>
                    <a:pt x="690" y="1769"/>
                    <a:pt x="709" y="1386"/>
                  </a:cubicBezTo>
                  <a:lnTo>
                    <a:pt x="709" y="1052"/>
                  </a:lnTo>
                  <a:cubicBezTo>
                    <a:pt x="766" y="1013"/>
                    <a:pt x="824" y="965"/>
                    <a:pt x="872" y="918"/>
                  </a:cubicBezTo>
                  <a:cubicBezTo>
                    <a:pt x="1006" y="803"/>
                    <a:pt x="1121" y="669"/>
                    <a:pt x="1216" y="516"/>
                  </a:cubicBezTo>
                  <a:cubicBezTo>
                    <a:pt x="1666" y="659"/>
                    <a:pt x="2097" y="889"/>
                    <a:pt x="2460" y="1195"/>
                  </a:cubicBezTo>
                  <a:cubicBezTo>
                    <a:pt x="2508" y="1233"/>
                    <a:pt x="2614" y="1339"/>
                    <a:pt x="2747" y="1463"/>
                  </a:cubicBezTo>
                  <a:cubicBezTo>
                    <a:pt x="2805" y="1319"/>
                    <a:pt x="2843" y="1176"/>
                    <a:pt x="2853" y="1023"/>
                  </a:cubicBezTo>
                  <a:cubicBezTo>
                    <a:pt x="2853" y="956"/>
                    <a:pt x="2834" y="879"/>
                    <a:pt x="2776" y="831"/>
                  </a:cubicBezTo>
                  <a:cubicBezTo>
                    <a:pt x="2307" y="439"/>
                    <a:pt x="1752" y="161"/>
                    <a:pt x="1159" y="8"/>
                  </a:cubicBezTo>
                  <a:cubicBezTo>
                    <a:pt x="1139" y="3"/>
                    <a:pt x="1119" y="1"/>
                    <a:pt x="110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8" name="Google Shape;10438;p97"/>
            <p:cNvSpPr/>
            <p:nvPr/>
          </p:nvSpPr>
          <p:spPr>
            <a:xfrm>
              <a:off x="6110483" y="3625811"/>
              <a:ext cx="25157" cy="54568"/>
            </a:xfrm>
            <a:custGeom>
              <a:rect b="b" l="l" r="r" t="t"/>
              <a:pathLst>
                <a:path extrusionOk="0" h="2078" w="958">
                  <a:moveTo>
                    <a:pt x="814" y="1"/>
                  </a:moveTo>
                  <a:lnTo>
                    <a:pt x="182" y="498"/>
                  </a:lnTo>
                  <a:cubicBezTo>
                    <a:pt x="67" y="594"/>
                    <a:pt x="0" y="728"/>
                    <a:pt x="0" y="872"/>
                  </a:cubicBezTo>
                  <a:lnTo>
                    <a:pt x="0" y="2078"/>
                  </a:lnTo>
                  <a:lnTo>
                    <a:pt x="718" y="2078"/>
                  </a:lnTo>
                  <a:cubicBezTo>
                    <a:pt x="852" y="2078"/>
                    <a:pt x="957" y="1972"/>
                    <a:pt x="957" y="1838"/>
                  </a:cubicBezTo>
                  <a:lnTo>
                    <a:pt x="957" y="431"/>
                  </a:lnTo>
                  <a:cubicBezTo>
                    <a:pt x="957" y="278"/>
                    <a:pt x="900" y="125"/>
                    <a:pt x="8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9" name="Google Shape;10439;p97"/>
            <p:cNvSpPr/>
            <p:nvPr/>
          </p:nvSpPr>
          <p:spPr>
            <a:xfrm>
              <a:off x="5759886" y="3498660"/>
              <a:ext cx="31197" cy="68880"/>
            </a:xfrm>
            <a:custGeom>
              <a:rect b="b" l="l" r="r" t="t"/>
              <a:pathLst>
                <a:path extrusionOk="0" h="2623" w="1188">
                  <a:moveTo>
                    <a:pt x="709" y="0"/>
                  </a:moveTo>
                  <a:cubicBezTo>
                    <a:pt x="316" y="0"/>
                    <a:pt x="1" y="326"/>
                    <a:pt x="1" y="718"/>
                  </a:cubicBezTo>
                  <a:lnTo>
                    <a:pt x="1" y="890"/>
                  </a:lnTo>
                  <a:cubicBezTo>
                    <a:pt x="1" y="1091"/>
                    <a:pt x="29" y="1292"/>
                    <a:pt x="96" y="1484"/>
                  </a:cubicBezTo>
                  <a:lnTo>
                    <a:pt x="469" y="2622"/>
                  </a:lnTo>
                  <a:lnTo>
                    <a:pt x="1187" y="2622"/>
                  </a:lnTo>
                  <a:lnTo>
                    <a:pt x="118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0" name="Google Shape;10440;p97"/>
            <p:cNvSpPr/>
            <p:nvPr/>
          </p:nvSpPr>
          <p:spPr>
            <a:xfrm>
              <a:off x="5772202" y="3492121"/>
              <a:ext cx="75419" cy="75681"/>
            </a:xfrm>
            <a:custGeom>
              <a:rect b="b" l="l" r="r" t="t"/>
              <a:pathLst>
                <a:path extrusionOk="0" h="2882" w="2872">
                  <a:moveTo>
                    <a:pt x="718" y="0"/>
                  </a:moveTo>
                  <a:cubicBezTo>
                    <a:pt x="326" y="0"/>
                    <a:pt x="0" y="326"/>
                    <a:pt x="0" y="718"/>
                  </a:cubicBezTo>
                  <a:cubicBezTo>
                    <a:pt x="0" y="986"/>
                    <a:pt x="221" y="1197"/>
                    <a:pt x="479" y="1197"/>
                  </a:cubicBezTo>
                  <a:lnTo>
                    <a:pt x="2393" y="2881"/>
                  </a:lnTo>
                  <a:lnTo>
                    <a:pt x="2795" y="1465"/>
                  </a:lnTo>
                  <a:cubicBezTo>
                    <a:pt x="2843" y="1292"/>
                    <a:pt x="2872" y="1120"/>
                    <a:pt x="2872" y="938"/>
                  </a:cubicBezTo>
                  <a:lnTo>
                    <a:pt x="2872" y="479"/>
                  </a:lnTo>
                  <a:cubicBezTo>
                    <a:pt x="2872" y="221"/>
                    <a:pt x="2661" y="0"/>
                    <a:pt x="239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1" name="Google Shape;10441;p97"/>
            <p:cNvSpPr/>
            <p:nvPr/>
          </p:nvSpPr>
          <p:spPr>
            <a:xfrm>
              <a:off x="5784754" y="3586369"/>
              <a:ext cx="37736" cy="27652"/>
            </a:xfrm>
            <a:custGeom>
              <a:rect b="b" l="l" r="r" t="t"/>
              <a:pathLst>
                <a:path extrusionOk="0" h="1053" w="1437">
                  <a:moveTo>
                    <a:pt x="1" y="0"/>
                  </a:moveTo>
                  <a:lnTo>
                    <a:pt x="1" y="1053"/>
                  </a:lnTo>
                  <a:lnTo>
                    <a:pt x="1437" y="1053"/>
                  </a:lnTo>
                  <a:lnTo>
                    <a:pt x="143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2" name="Google Shape;10442;p97"/>
            <p:cNvSpPr/>
            <p:nvPr/>
          </p:nvSpPr>
          <p:spPr>
            <a:xfrm>
              <a:off x="5785017" y="3586369"/>
              <a:ext cx="37736" cy="15362"/>
            </a:xfrm>
            <a:custGeom>
              <a:rect b="b" l="l" r="r" t="t"/>
              <a:pathLst>
                <a:path extrusionOk="0" h="585" w="1437">
                  <a:moveTo>
                    <a:pt x="1" y="0"/>
                  </a:moveTo>
                  <a:lnTo>
                    <a:pt x="1" y="440"/>
                  </a:lnTo>
                  <a:cubicBezTo>
                    <a:pt x="230" y="536"/>
                    <a:pt x="472" y="584"/>
                    <a:pt x="715" y="584"/>
                  </a:cubicBezTo>
                  <a:cubicBezTo>
                    <a:pt x="958" y="584"/>
                    <a:pt x="1202" y="536"/>
                    <a:pt x="1436" y="440"/>
                  </a:cubicBezTo>
                  <a:lnTo>
                    <a:pt x="143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3" name="Google Shape;10443;p97"/>
            <p:cNvSpPr/>
            <p:nvPr/>
          </p:nvSpPr>
          <p:spPr>
            <a:xfrm>
              <a:off x="5741031" y="3601704"/>
              <a:ext cx="125444" cy="78675"/>
            </a:xfrm>
            <a:custGeom>
              <a:rect b="b" l="l" r="r" t="t"/>
              <a:pathLst>
                <a:path extrusionOk="0" h="2996" w="4777">
                  <a:moveTo>
                    <a:pt x="1676" y="0"/>
                  </a:moveTo>
                  <a:lnTo>
                    <a:pt x="518" y="325"/>
                  </a:lnTo>
                  <a:cubicBezTo>
                    <a:pt x="211" y="412"/>
                    <a:pt x="1" y="689"/>
                    <a:pt x="1" y="1014"/>
                  </a:cubicBezTo>
                  <a:lnTo>
                    <a:pt x="1" y="2756"/>
                  </a:lnTo>
                  <a:cubicBezTo>
                    <a:pt x="1" y="2890"/>
                    <a:pt x="106" y="2996"/>
                    <a:pt x="240" y="2996"/>
                  </a:cubicBezTo>
                  <a:lnTo>
                    <a:pt x="4537" y="2996"/>
                  </a:lnTo>
                  <a:cubicBezTo>
                    <a:pt x="4661" y="2996"/>
                    <a:pt x="4776" y="2890"/>
                    <a:pt x="4776" y="2756"/>
                  </a:cubicBezTo>
                  <a:lnTo>
                    <a:pt x="4776" y="1014"/>
                  </a:lnTo>
                  <a:cubicBezTo>
                    <a:pt x="4767" y="689"/>
                    <a:pt x="4556" y="412"/>
                    <a:pt x="4250" y="325"/>
                  </a:cubicBezTo>
                  <a:lnTo>
                    <a:pt x="3111" y="0"/>
                  </a:lnTo>
                  <a:lnTo>
                    <a:pt x="2393" y="479"/>
                  </a:lnTo>
                  <a:lnTo>
                    <a:pt x="1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4" name="Google Shape;10444;p97"/>
            <p:cNvSpPr/>
            <p:nvPr/>
          </p:nvSpPr>
          <p:spPr>
            <a:xfrm>
              <a:off x="5797332" y="3614257"/>
              <a:ext cx="12579" cy="66123"/>
            </a:xfrm>
            <a:custGeom>
              <a:rect b="b" l="l" r="r" t="t"/>
              <a:pathLst>
                <a:path extrusionOk="0" h="2518" w="479">
                  <a:moveTo>
                    <a:pt x="125" y="1"/>
                  </a:moveTo>
                  <a:lnTo>
                    <a:pt x="0" y="2518"/>
                  </a:lnTo>
                  <a:lnTo>
                    <a:pt x="479" y="2518"/>
                  </a:lnTo>
                  <a:lnTo>
                    <a:pt x="36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5" name="Google Shape;10445;p97"/>
            <p:cNvSpPr/>
            <p:nvPr/>
          </p:nvSpPr>
          <p:spPr>
            <a:xfrm>
              <a:off x="5766162" y="3523791"/>
              <a:ext cx="75182" cy="68880"/>
            </a:xfrm>
            <a:custGeom>
              <a:rect b="b" l="l" r="r" t="t"/>
              <a:pathLst>
                <a:path extrusionOk="0" h="2623" w="2863">
                  <a:moveTo>
                    <a:pt x="910" y="0"/>
                  </a:moveTo>
                  <a:cubicBezTo>
                    <a:pt x="786" y="0"/>
                    <a:pt x="661" y="48"/>
                    <a:pt x="565" y="134"/>
                  </a:cubicBezTo>
                  <a:lnTo>
                    <a:pt x="135" y="574"/>
                  </a:lnTo>
                  <a:cubicBezTo>
                    <a:pt x="49" y="661"/>
                    <a:pt x="1" y="785"/>
                    <a:pt x="1" y="909"/>
                  </a:cubicBezTo>
                  <a:lnTo>
                    <a:pt x="1" y="1187"/>
                  </a:lnTo>
                  <a:cubicBezTo>
                    <a:pt x="1" y="1981"/>
                    <a:pt x="642" y="2623"/>
                    <a:pt x="1436" y="2623"/>
                  </a:cubicBezTo>
                  <a:cubicBezTo>
                    <a:pt x="2221" y="2623"/>
                    <a:pt x="2862" y="1981"/>
                    <a:pt x="2862" y="1187"/>
                  </a:cubicBezTo>
                  <a:lnTo>
                    <a:pt x="2862" y="881"/>
                  </a:lnTo>
                  <a:cubicBezTo>
                    <a:pt x="2862" y="756"/>
                    <a:pt x="2805" y="632"/>
                    <a:pt x="2719" y="546"/>
                  </a:cubicBezTo>
                  <a:cubicBezTo>
                    <a:pt x="2345" y="182"/>
                    <a:pt x="1676" y="19"/>
                    <a:pt x="91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6" name="Google Shape;10446;p97"/>
            <p:cNvSpPr/>
            <p:nvPr/>
          </p:nvSpPr>
          <p:spPr>
            <a:xfrm>
              <a:off x="5766162" y="3523791"/>
              <a:ext cx="74920" cy="67383"/>
            </a:xfrm>
            <a:custGeom>
              <a:rect b="b" l="l" r="r" t="t"/>
              <a:pathLst>
                <a:path extrusionOk="0" h="2566" w="2853">
                  <a:moveTo>
                    <a:pt x="920" y="0"/>
                  </a:moveTo>
                  <a:cubicBezTo>
                    <a:pt x="786" y="0"/>
                    <a:pt x="661" y="48"/>
                    <a:pt x="575" y="144"/>
                  </a:cubicBezTo>
                  <a:lnTo>
                    <a:pt x="144" y="574"/>
                  </a:lnTo>
                  <a:cubicBezTo>
                    <a:pt x="49" y="661"/>
                    <a:pt x="1" y="785"/>
                    <a:pt x="1" y="909"/>
                  </a:cubicBezTo>
                  <a:lnTo>
                    <a:pt x="1" y="1187"/>
                  </a:lnTo>
                  <a:cubicBezTo>
                    <a:pt x="1" y="1828"/>
                    <a:pt x="422" y="2383"/>
                    <a:pt x="1034" y="2565"/>
                  </a:cubicBezTo>
                  <a:cubicBezTo>
                    <a:pt x="824" y="2307"/>
                    <a:pt x="719" y="1991"/>
                    <a:pt x="719" y="1665"/>
                  </a:cubicBezTo>
                  <a:lnTo>
                    <a:pt x="719" y="976"/>
                  </a:lnTo>
                  <a:cubicBezTo>
                    <a:pt x="709" y="710"/>
                    <a:pt x="929" y="497"/>
                    <a:pt x="1184" y="497"/>
                  </a:cubicBezTo>
                  <a:cubicBezTo>
                    <a:pt x="1194" y="497"/>
                    <a:pt x="1205" y="497"/>
                    <a:pt x="1216" y="498"/>
                  </a:cubicBezTo>
                  <a:cubicBezTo>
                    <a:pt x="1695" y="527"/>
                    <a:pt x="2412" y="603"/>
                    <a:pt x="2853" y="814"/>
                  </a:cubicBezTo>
                  <a:cubicBezTo>
                    <a:pt x="2843" y="718"/>
                    <a:pt x="2795" y="622"/>
                    <a:pt x="2728" y="546"/>
                  </a:cubicBezTo>
                  <a:cubicBezTo>
                    <a:pt x="2355" y="192"/>
                    <a:pt x="1685" y="29"/>
                    <a:pt x="92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7" name="Google Shape;10447;p97"/>
            <p:cNvSpPr/>
            <p:nvPr/>
          </p:nvSpPr>
          <p:spPr>
            <a:xfrm>
              <a:off x="5797595" y="3614257"/>
              <a:ext cx="12579" cy="12605"/>
            </a:xfrm>
            <a:custGeom>
              <a:rect b="b" l="l" r="r" t="t"/>
              <a:pathLst>
                <a:path extrusionOk="0" h="480" w="479">
                  <a:moveTo>
                    <a:pt x="0" y="1"/>
                  </a:moveTo>
                  <a:lnTo>
                    <a:pt x="0" y="355"/>
                  </a:lnTo>
                  <a:cubicBezTo>
                    <a:pt x="0" y="422"/>
                    <a:pt x="48" y="479"/>
                    <a:pt x="115" y="479"/>
                  </a:cubicBezTo>
                  <a:lnTo>
                    <a:pt x="354" y="479"/>
                  </a:lnTo>
                  <a:cubicBezTo>
                    <a:pt x="421" y="479"/>
                    <a:pt x="479" y="422"/>
                    <a:pt x="479" y="355"/>
                  </a:cubicBezTo>
                  <a:lnTo>
                    <a:pt x="479"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8" name="Google Shape;10448;p97"/>
            <p:cNvSpPr/>
            <p:nvPr/>
          </p:nvSpPr>
          <p:spPr>
            <a:xfrm>
              <a:off x="5778241" y="3596715"/>
              <a:ext cx="25656" cy="26286"/>
            </a:xfrm>
            <a:custGeom>
              <a:rect b="b" l="l" r="r" t="t"/>
              <a:pathLst>
                <a:path extrusionOk="0" h="1001" w="977">
                  <a:moveTo>
                    <a:pt x="216" y="1"/>
                  </a:moveTo>
                  <a:cubicBezTo>
                    <a:pt x="187" y="1"/>
                    <a:pt x="160" y="15"/>
                    <a:pt x="144" y="46"/>
                  </a:cubicBezTo>
                  <a:lnTo>
                    <a:pt x="0" y="267"/>
                  </a:lnTo>
                  <a:lnTo>
                    <a:pt x="354" y="927"/>
                  </a:lnTo>
                  <a:cubicBezTo>
                    <a:pt x="378" y="975"/>
                    <a:pt x="430" y="1001"/>
                    <a:pt x="481" y="1001"/>
                  </a:cubicBezTo>
                  <a:cubicBezTo>
                    <a:pt x="511" y="1001"/>
                    <a:pt x="540" y="992"/>
                    <a:pt x="565" y="975"/>
                  </a:cubicBezTo>
                  <a:lnTo>
                    <a:pt x="976" y="669"/>
                  </a:lnTo>
                  <a:lnTo>
                    <a:pt x="287" y="27"/>
                  </a:lnTo>
                  <a:cubicBezTo>
                    <a:pt x="266" y="10"/>
                    <a:pt x="240" y="1"/>
                    <a:pt x="216"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9" name="Google Shape;10449;p97"/>
            <p:cNvSpPr/>
            <p:nvPr/>
          </p:nvSpPr>
          <p:spPr>
            <a:xfrm>
              <a:off x="5803871" y="3596715"/>
              <a:ext cx="25656" cy="26286"/>
            </a:xfrm>
            <a:custGeom>
              <a:rect b="b" l="l" r="r" t="t"/>
              <a:pathLst>
                <a:path extrusionOk="0" h="1001" w="977">
                  <a:moveTo>
                    <a:pt x="751" y="1"/>
                  </a:moveTo>
                  <a:cubicBezTo>
                    <a:pt x="727" y="1"/>
                    <a:pt x="701" y="10"/>
                    <a:pt x="680" y="27"/>
                  </a:cubicBezTo>
                  <a:lnTo>
                    <a:pt x="0" y="669"/>
                  </a:lnTo>
                  <a:lnTo>
                    <a:pt x="402" y="975"/>
                  </a:lnTo>
                  <a:cubicBezTo>
                    <a:pt x="427" y="992"/>
                    <a:pt x="457" y="1001"/>
                    <a:pt x="486" y="1001"/>
                  </a:cubicBezTo>
                  <a:cubicBezTo>
                    <a:pt x="537" y="1001"/>
                    <a:pt x="589" y="975"/>
                    <a:pt x="613" y="927"/>
                  </a:cubicBezTo>
                  <a:lnTo>
                    <a:pt x="976" y="267"/>
                  </a:lnTo>
                  <a:lnTo>
                    <a:pt x="823" y="46"/>
                  </a:lnTo>
                  <a:cubicBezTo>
                    <a:pt x="808" y="15"/>
                    <a:pt x="780" y="1"/>
                    <a:pt x="751"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0" name="Google Shape;10450;p97"/>
            <p:cNvSpPr/>
            <p:nvPr/>
          </p:nvSpPr>
          <p:spPr>
            <a:xfrm>
              <a:off x="5847857" y="3386057"/>
              <a:ext cx="187234" cy="219192"/>
            </a:xfrm>
            <a:custGeom>
              <a:rect b="b" l="l" r="r" t="t"/>
              <a:pathLst>
                <a:path extrusionOk="0" h="8347" w="7130">
                  <a:moveTo>
                    <a:pt x="3560" y="1"/>
                  </a:moveTo>
                  <a:cubicBezTo>
                    <a:pt x="1847" y="1"/>
                    <a:pt x="603" y="1178"/>
                    <a:pt x="459" y="3102"/>
                  </a:cubicBezTo>
                  <a:cubicBezTo>
                    <a:pt x="287" y="5456"/>
                    <a:pt x="86" y="6776"/>
                    <a:pt x="19" y="7226"/>
                  </a:cubicBezTo>
                  <a:cubicBezTo>
                    <a:pt x="0" y="7322"/>
                    <a:pt x="48" y="7427"/>
                    <a:pt x="144" y="7475"/>
                  </a:cubicBezTo>
                  <a:cubicBezTo>
                    <a:pt x="603" y="7705"/>
                    <a:pt x="2000" y="8346"/>
                    <a:pt x="3560" y="8346"/>
                  </a:cubicBezTo>
                  <a:cubicBezTo>
                    <a:pt x="5120" y="8346"/>
                    <a:pt x="6527" y="7705"/>
                    <a:pt x="6986" y="7475"/>
                  </a:cubicBezTo>
                  <a:cubicBezTo>
                    <a:pt x="7073" y="7427"/>
                    <a:pt x="7130" y="7322"/>
                    <a:pt x="7111" y="7226"/>
                  </a:cubicBezTo>
                  <a:cubicBezTo>
                    <a:pt x="7034" y="6776"/>
                    <a:pt x="6833" y="5456"/>
                    <a:pt x="6661" y="3102"/>
                  </a:cubicBezTo>
                  <a:cubicBezTo>
                    <a:pt x="6517" y="1187"/>
                    <a:pt x="5273" y="1"/>
                    <a:pt x="35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1" name="Google Shape;10451;p97"/>
            <p:cNvSpPr/>
            <p:nvPr/>
          </p:nvSpPr>
          <p:spPr>
            <a:xfrm>
              <a:off x="5891816" y="3386057"/>
              <a:ext cx="143275" cy="219192"/>
            </a:xfrm>
            <a:custGeom>
              <a:rect b="b" l="l" r="r" t="t"/>
              <a:pathLst>
                <a:path extrusionOk="0" h="8347" w="5456">
                  <a:moveTo>
                    <a:pt x="1886" y="1"/>
                  </a:moveTo>
                  <a:cubicBezTo>
                    <a:pt x="1771" y="1"/>
                    <a:pt x="1657" y="1"/>
                    <a:pt x="1542" y="20"/>
                  </a:cubicBezTo>
                  <a:cubicBezTo>
                    <a:pt x="202" y="154"/>
                    <a:pt x="1" y="2030"/>
                    <a:pt x="1283" y="2422"/>
                  </a:cubicBezTo>
                  <a:lnTo>
                    <a:pt x="1312" y="2432"/>
                  </a:lnTo>
                  <a:lnTo>
                    <a:pt x="1791" y="8346"/>
                  </a:lnTo>
                  <a:cubicBezTo>
                    <a:pt x="1824" y="8347"/>
                    <a:pt x="1858" y="8347"/>
                    <a:pt x="1892" y="8347"/>
                  </a:cubicBezTo>
                  <a:cubicBezTo>
                    <a:pt x="3450" y="8347"/>
                    <a:pt x="4853" y="7709"/>
                    <a:pt x="5312" y="7475"/>
                  </a:cubicBezTo>
                  <a:cubicBezTo>
                    <a:pt x="5399" y="7427"/>
                    <a:pt x="5456" y="7322"/>
                    <a:pt x="5437" y="7226"/>
                  </a:cubicBezTo>
                  <a:cubicBezTo>
                    <a:pt x="5360" y="6776"/>
                    <a:pt x="5169" y="5456"/>
                    <a:pt x="4987" y="3102"/>
                  </a:cubicBezTo>
                  <a:cubicBezTo>
                    <a:pt x="4853" y="1187"/>
                    <a:pt x="3599" y="1"/>
                    <a:pt x="188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2" name="Google Shape;10452;p97"/>
            <p:cNvSpPr/>
            <p:nvPr/>
          </p:nvSpPr>
          <p:spPr>
            <a:xfrm>
              <a:off x="5835042" y="3555198"/>
              <a:ext cx="212890" cy="125181"/>
            </a:xfrm>
            <a:custGeom>
              <a:rect b="b" l="l" r="r" t="t"/>
              <a:pathLst>
                <a:path extrusionOk="0" h="4767" w="8107">
                  <a:moveTo>
                    <a:pt x="2862" y="1"/>
                  </a:moveTo>
                  <a:lnTo>
                    <a:pt x="2862" y="1044"/>
                  </a:lnTo>
                  <a:cubicBezTo>
                    <a:pt x="2862" y="1235"/>
                    <a:pt x="2747" y="1407"/>
                    <a:pt x="2574" y="1484"/>
                  </a:cubicBezTo>
                  <a:lnTo>
                    <a:pt x="565" y="2374"/>
                  </a:lnTo>
                  <a:cubicBezTo>
                    <a:pt x="220" y="2527"/>
                    <a:pt x="0" y="2862"/>
                    <a:pt x="0" y="3245"/>
                  </a:cubicBezTo>
                  <a:lnTo>
                    <a:pt x="0" y="4527"/>
                  </a:lnTo>
                  <a:cubicBezTo>
                    <a:pt x="0" y="4661"/>
                    <a:pt x="105" y="4767"/>
                    <a:pt x="239" y="4767"/>
                  </a:cubicBezTo>
                  <a:lnTo>
                    <a:pt x="7867" y="4767"/>
                  </a:lnTo>
                  <a:cubicBezTo>
                    <a:pt x="8001" y="4767"/>
                    <a:pt x="8106" y="4652"/>
                    <a:pt x="8106" y="4527"/>
                  </a:cubicBezTo>
                  <a:lnTo>
                    <a:pt x="8106" y="3235"/>
                  </a:lnTo>
                  <a:cubicBezTo>
                    <a:pt x="8106" y="2862"/>
                    <a:pt x="7886" y="2518"/>
                    <a:pt x="7541" y="2364"/>
                  </a:cubicBezTo>
                  <a:lnTo>
                    <a:pt x="5532" y="1484"/>
                  </a:lnTo>
                  <a:cubicBezTo>
                    <a:pt x="5359" y="1407"/>
                    <a:pt x="5245" y="1235"/>
                    <a:pt x="5245" y="1053"/>
                  </a:cubicBezTo>
                  <a:lnTo>
                    <a:pt x="524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3" name="Google Shape;10453;p97"/>
            <p:cNvSpPr/>
            <p:nvPr/>
          </p:nvSpPr>
          <p:spPr>
            <a:xfrm>
              <a:off x="5835042" y="3600181"/>
              <a:ext cx="212890" cy="80198"/>
            </a:xfrm>
            <a:custGeom>
              <a:rect b="b" l="l" r="r" t="t"/>
              <a:pathLst>
                <a:path extrusionOk="0" h="3054" w="8107">
                  <a:moveTo>
                    <a:pt x="2048" y="1"/>
                  </a:moveTo>
                  <a:lnTo>
                    <a:pt x="565" y="651"/>
                  </a:lnTo>
                  <a:cubicBezTo>
                    <a:pt x="220" y="805"/>
                    <a:pt x="0" y="1149"/>
                    <a:pt x="0" y="1522"/>
                  </a:cubicBezTo>
                  <a:lnTo>
                    <a:pt x="0" y="2814"/>
                  </a:lnTo>
                  <a:cubicBezTo>
                    <a:pt x="0" y="2939"/>
                    <a:pt x="105" y="3054"/>
                    <a:pt x="239" y="3054"/>
                  </a:cubicBezTo>
                  <a:lnTo>
                    <a:pt x="7867" y="3054"/>
                  </a:lnTo>
                  <a:cubicBezTo>
                    <a:pt x="8001" y="3054"/>
                    <a:pt x="8106" y="2939"/>
                    <a:pt x="8106" y="2814"/>
                  </a:cubicBezTo>
                  <a:lnTo>
                    <a:pt x="8106" y="1532"/>
                  </a:lnTo>
                  <a:cubicBezTo>
                    <a:pt x="8106" y="1149"/>
                    <a:pt x="7886" y="805"/>
                    <a:pt x="7541" y="651"/>
                  </a:cubicBezTo>
                  <a:lnTo>
                    <a:pt x="6058" y="1"/>
                  </a:lnTo>
                  <a:cubicBezTo>
                    <a:pt x="5709" y="919"/>
                    <a:pt x="4883" y="1379"/>
                    <a:pt x="4057" y="1379"/>
                  </a:cubicBezTo>
                  <a:cubicBezTo>
                    <a:pt x="3230" y="1379"/>
                    <a:pt x="2402" y="919"/>
                    <a:pt x="204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4" name="Google Shape;10454;p97"/>
            <p:cNvSpPr/>
            <p:nvPr/>
          </p:nvSpPr>
          <p:spPr>
            <a:xfrm>
              <a:off x="5910172" y="3555198"/>
              <a:ext cx="62604" cy="25105"/>
            </a:xfrm>
            <a:custGeom>
              <a:rect b="b" l="l" r="r" t="t"/>
              <a:pathLst>
                <a:path extrusionOk="0" h="956" w="2384">
                  <a:moveTo>
                    <a:pt x="1" y="1"/>
                  </a:moveTo>
                  <a:lnTo>
                    <a:pt x="1" y="690"/>
                  </a:lnTo>
                  <a:cubicBezTo>
                    <a:pt x="379" y="867"/>
                    <a:pt x="785" y="955"/>
                    <a:pt x="1192" y="955"/>
                  </a:cubicBezTo>
                  <a:cubicBezTo>
                    <a:pt x="1599" y="955"/>
                    <a:pt x="2006" y="867"/>
                    <a:pt x="2384" y="690"/>
                  </a:cubicBezTo>
                  <a:lnTo>
                    <a:pt x="23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5" name="Google Shape;10455;p97"/>
            <p:cNvSpPr/>
            <p:nvPr/>
          </p:nvSpPr>
          <p:spPr>
            <a:xfrm>
              <a:off x="5878765" y="3449764"/>
              <a:ext cx="125418" cy="117907"/>
            </a:xfrm>
            <a:custGeom>
              <a:rect b="b" l="l" r="r" t="t"/>
              <a:pathLst>
                <a:path extrusionOk="0" h="4490" w="4776">
                  <a:moveTo>
                    <a:pt x="1745" y="1"/>
                  </a:moveTo>
                  <a:cubicBezTo>
                    <a:pt x="1563" y="1"/>
                    <a:pt x="1396" y="95"/>
                    <a:pt x="1311" y="264"/>
                  </a:cubicBezTo>
                  <a:cubicBezTo>
                    <a:pt x="1053" y="762"/>
                    <a:pt x="670" y="1192"/>
                    <a:pt x="201" y="1499"/>
                  </a:cubicBezTo>
                  <a:cubicBezTo>
                    <a:pt x="77" y="1585"/>
                    <a:pt x="0" y="1738"/>
                    <a:pt x="0" y="1891"/>
                  </a:cubicBezTo>
                  <a:lnTo>
                    <a:pt x="0" y="2025"/>
                  </a:lnTo>
                  <a:cubicBezTo>
                    <a:pt x="0" y="3288"/>
                    <a:pt x="957" y="4398"/>
                    <a:pt x="2230" y="4484"/>
                  </a:cubicBezTo>
                  <a:cubicBezTo>
                    <a:pt x="2281" y="4488"/>
                    <a:pt x="2332" y="4489"/>
                    <a:pt x="2383" y="4489"/>
                  </a:cubicBezTo>
                  <a:cubicBezTo>
                    <a:pt x="3693" y="4489"/>
                    <a:pt x="4766" y="3428"/>
                    <a:pt x="4766" y="2101"/>
                  </a:cubicBezTo>
                  <a:lnTo>
                    <a:pt x="4766" y="1690"/>
                  </a:lnTo>
                  <a:cubicBezTo>
                    <a:pt x="4776" y="1479"/>
                    <a:pt x="4680" y="1288"/>
                    <a:pt x="4527" y="1154"/>
                  </a:cubicBezTo>
                  <a:cubicBezTo>
                    <a:pt x="4144" y="819"/>
                    <a:pt x="3292" y="226"/>
                    <a:pt x="1819" y="6"/>
                  </a:cubicBezTo>
                  <a:cubicBezTo>
                    <a:pt x="1794" y="2"/>
                    <a:pt x="1770" y="1"/>
                    <a:pt x="17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6" name="Google Shape;10456;p97"/>
            <p:cNvSpPr/>
            <p:nvPr/>
          </p:nvSpPr>
          <p:spPr>
            <a:xfrm>
              <a:off x="5878765" y="3449764"/>
              <a:ext cx="122398" cy="117277"/>
            </a:xfrm>
            <a:custGeom>
              <a:rect b="b" l="l" r="r" t="t"/>
              <a:pathLst>
                <a:path extrusionOk="0" h="4466" w="4661">
                  <a:moveTo>
                    <a:pt x="1745" y="1"/>
                  </a:moveTo>
                  <a:cubicBezTo>
                    <a:pt x="1563" y="1"/>
                    <a:pt x="1396" y="95"/>
                    <a:pt x="1311" y="264"/>
                  </a:cubicBezTo>
                  <a:cubicBezTo>
                    <a:pt x="1273" y="350"/>
                    <a:pt x="1225" y="436"/>
                    <a:pt x="1168" y="513"/>
                  </a:cubicBezTo>
                  <a:cubicBezTo>
                    <a:pt x="919" y="905"/>
                    <a:pt x="594" y="1240"/>
                    <a:pt x="201" y="1499"/>
                  </a:cubicBezTo>
                  <a:cubicBezTo>
                    <a:pt x="77" y="1585"/>
                    <a:pt x="0" y="1728"/>
                    <a:pt x="0" y="1891"/>
                  </a:cubicBezTo>
                  <a:lnTo>
                    <a:pt x="0" y="2025"/>
                  </a:lnTo>
                  <a:cubicBezTo>
                    <a:pt x="0" y="3250"/>
                    <a:pt x="900" y="4322"/>
                    <a:pt x="2096" y="4465"/>
                  </a:cubicBezTo>
                  <a:cubicBezTo>
                    <a:pt x="1675" y="4025"/>
                    <a:pt x="1436" y="3432"/>
                    <a:pt x="1436" y="2819"/>
                  </a:cubicBezTo>
                  <a:lnTo>
                    <a:pt x="1436" y="1317"/>
                  </a:lnTo>
                  <a:cubicBezTo>
                    <a:pt x="1436" y="1077"/>
                    <a:pt x="1618" y="867"/>
                    <a:pt x="1857" y="838"/>
                  </a:cubicBezTo>
                  <a:cubicBezTo>
                    <a:pt x="2025" y="823"/>
                    <a:pt x="2193" y="816"/>
                    <a:pt x="2360" y="816"/>
                  </a:cubicBezTo>
                  <a:cubicBezTo>
                    <a:pt x="3156" y="816"/>
                    <a:pt x="3941" y="985"/>
                    <a:pt x="4661" y="1317"/>
                  </a:cubicBezTo>
                  <a:cubicBezTo>
                    <a:pt x="4632" y="1250"/>
                    <a:pt x="4584" y="1202"/>
                    <a:pt x="4527" y="1154"/>
                  </a:cubicBezTo>
                  <a:cubicBezTo>
                    <a:pt x="4144" y="819"/>
                    <a:pt x="3292" y="226"/>
                    <a:pt x="1819" y="6"/>
                  </a:cubicBezTo>
                  <a:cubicBezTo>
                    <a:pt x="1794" y="2"/>
                    <a:pt x="1770" y="1"/>
                    <a:pt x="174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7" name="Google Shape;10457;p97"/>
            <p:cNvSpPr/>
            <p:nvPr/>
          </p:nvSpPr>
          <p:spPr>
            <a:xfrm>
              <a:off x="5835042" y="3620796"/>
              <a:ext cx="43986" cy="59584"/>
            </a:xfrm>
            <a:custGeom>
              <a:rect b="b" l="l" r="r" t="t"/>
              <a:pathLst>
                <a:path extrusionOk="0" h="2269" w="1675">
                  <a:moveTo>
                    <a:pt x="354" y="0"/>
                  </a:moveTo>
                  <a:cubicBezTo>
                    <a:pt x="124" y="182"/>
                    <a:pt x="0" y="450"/>
                    <a:pt x="0" y="747"/>
                  </a:cubicBezTo>
                  <a:lnTo>
                    <a:pt x="0" y="2029"/>
                  </a:lnTo>
                  <a:cubicBezTo>
                    <a:pt x="0" y="2163"/>
                    <a:pt x="105" y="2269"/>
                    <a:pt x="239" y="2269"/>
                  </a:cubicBezTo>
                  <a:lnTo>
                    <a:pt x="1675" y="2269"/>
                  </a:lnTo>
                  <a:lnTo>
                    <a:pt x="1675" y="1608"/>
                  </a:lnTo>
                  <a:cubicBezTo>
                    <a:pt x="1665" y="1417"/>
                    <a:pt x="1598" y="1235"/>
                    <a:pt x="1464" y="1101"/>
                  </a:cubicBezTo>
                  <a:lnTo>
                    <a:pt x="35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8" name="Google Shape;10458;p97"/>
            <p:cNvSpPr/>
            <p:nvPr/>
          </p:nvSpPr>
          <p:spPr>
            <a:xfrm>
              <a:off x="6003920" y="3620796"/>
              <a:ext cx="44012" cy="59584"/>
            </a:xfrm>
            <a:custGeom>
              <a:rect b="b" l="l" r="r" t="t"/>
              <a:pathLst>
                <a:path extrusionOk="0" h="2269" w="1676">
                  <a:moveTo>
                    <a:pt x="1321" y="0"/>
                  </a:moveTo>
                  <a:lnTo>
                    <a:pt x="211" y="1101"/>
                  </a:lnTo>
                  <a:cubicBezTo>
                    <a:pt x="77" y="1235"/>
                    <a:pt x="0" y="1417"/>
                    <a:pt x="0" y="1608"/>
                  </a:cubicBezTo>
                  <a:lnTo>
                    <a:pt x="0" y="2269"/>
                  </a:lnTo>
                  <a:lnTo>
                    <a:pt x="1436" y="2269"/>
                  </a:lnTo>
                  <a:cubicBezTo>
                    <a:pt x="1570" y="2269"/>
                    <a:pt x="1675" y="2163"/>
                    <a:pt x="1675" y="2029"/>
                  </a:cubicBezTo>
                  <a:lnTo>
                    <a:pt x="1675" y="747"/>
                  </a:lnTo>
                  <a:cubicBezTo>
                    <a:pt x="1675" y="450"/>
                    <a:pt x="1541" y="182"/>
                    <a:pt x="132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59" name="Google Shape;10459;p97"/>
          <p:cNvSpPr/>
          <p:nvPr/>
        </p:nvSpPr>
        <p:spPr>
          <a:xfrm>
            <a:off x="6555704" y="3412357"/>
            <a:ext cx="13366" cy="86711"/>
          </a:xfrm>
          <a:custGeom>
            <a:rect b="b" l="l" r="r" t="t"/>
            <a:pathLst>
              <a:path extrusionOk="0" h="3302" w="509">
                <a:moveTo>
                  <a:pt x="432"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460" name="Google Shape;10460;p97"/>
          <p:cNvGrpSpPr/>
          <p:nvPr/>
        </p:nvGrpSpPr>
        <p:grpSpPr>
          <a:xfrm>
            <a:off x="6174462" y="3216326"/>
            <a:ext cx="394609" cy="328749"/>
            <a:chOff x="6179074" y="3368726"/>
            <a:chExt cx="394609" cy="328749"/>
          </a:xfrm>
        </p:grpSpPr>
        <p:sp>
          <p:nvSpPr>
            <p:cNvPr id="10461" name="Google Shape;10461;p97"/>
            <p:cNvSpPr/>
            <p:nvPr/>
          </p:nvSpPr>
          <p:spPr>
            <a:xfrm>
              <a:off x="6363052"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2" name="Google Shape;10462;p97"/>
            <p:cNvSpPr/>
            <p:nvPr/>
          </p:nvSpPr>
          <p:spPr>
            <a:xfrm>
              <a:off x="6361791"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72"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3" name="Google Shape;10463;p97"/>
            <p:cNvSpPr/>
            <p:nvPr/>
          </p:nvSpPr>
          <p:spPr>
            <a:xfrm>
              <a:off x="6336660" y="3442096"/>
              <a:ext cx="79174" cy="97556"/>
            </a:xfrm>
            <a:custGeom>
              <a:rect b="b" l="l" r="r" t="t"/>
              <a:pathLst>
                <a:path extrusionOk="0" h="3715" w="3015">
                  <a:moveTo>
                    <a:pt x="737" y="1"/>
                  </a:moveTo>
                  <a:lnTo>
                    <a:pt x="278" y="231"/>
                  </a:lnTo>
                  <a:cubicBezTo>
                    <a:pt x="115" y="317"/>
                    <a:pt x="10" y="489"/>
                    <a:pt x="10" y="680"/>
                  </a:cubicBezTo>
                  <a:lnTo>
                    <a:pt x="10" y="2135"/>
                  </a:lnTo>
                  <a:cubicBezTo>
                    <a:pt x="0" y="2681"/>
                    <a:pt x="163" y="3207"/>
                    <a:pt x="469" y="3657"/>
                  </a:cubicBezTo>
                  <a:lnTo>
                    <a:pt x="508" y="3714"/>
                  </a:lnTo>
                  <a:lnTo>
                    <a:pt x="2508" y="3714"/>
                  </a:lnTo>
                  <a:lnTo>
                    <a:pt x="2546" y="3657"/>
                  </a:lnTo>
                  <a:cubicBezTo>
                    <a:pt x="2852" y="3207"/>
                    <a:pt x="3015" y="2681"/>
                    <a:pt x="3005" y="2135"/>
                  </a:cubicBezTo>
                  <a:lnTo>
                    <a:pt x="3005" y="680"/>
                  </a:lnTo>
                  <a:cubicBezTo>
                    <a:pt x="3005" y="489"/>
                    <a:pt x="2900" y="317"/>
                    <a:pt x="2737" y="231"/>
                  </a:cubicBezTo>
                  <a:lnTo>
                    <a:pt x="2278" y="1"/>
                  </a:lnTo>
                  <a:cubicBezTo>
                    <a:pt x="2111" y="203"/>
                    <a:pt x="1603" y="212"/>
                    <a:pt x="1523" y="212"/>
                  </a:cubicBezTo>
                  <a:cubicBezTo>
                    <a:pt x="1516" y="212"/>
                    <a:pt x="1512" y="211"/>
                    <a:pt x="1512" y="211"/>
                  </a:cubicBezTo>
                  <a:cubicBezTo>
                    <a:pt x="1512" y="211"/>
                    <a:pt x="1509" y="212"/>
                    <a:pt x="1502" y="212"/>
                  </a:cubicBezTo>
                  <a:cubicBezTo>
                    <a:pt x="1420" y="212"/>
                    <a:pt x="905"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4" name="Google Shape;10464;p97"/>
            <p:cNvSpPr/>
            <p:nvPr/>
          </p:nvSpPr>
          <p:spPr>
            <a:xfrm>
              <a:off x="6349974" y="3539862"/>
              <a:ext cx="52546" cy="111605"/>
            </a:xfrm>
            <a:custGeom>
              <a:rect b="b" l="l" r="r" t="t"/>
              <a:pathLst>
                <a:path extrusionOk="0" h="4250" w="2001">
                  <a:moveTo>
                    <a:pt x="1" y="1"/>
                  </a:moveTo>
                  <a:lnTo>
                    <a:pt x="1" y="4250"/>
                  </a:lnTo>
                  <a:lnTo>
                    <a:pt x="2001" y="4250"/>
                  </a:ln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5" name="Google Shape;10465;p97"/>
            <p:cNvSpPr/>
            <p:nvPr/>
          </p:nvSpPr>
          <p:spPr>
            <a:xfrm>
              <a:off x="6336897" y="3452915"/>
              <a:ext cx="13104" cy="86973"/>
            </a:xfrm>
            <a:custGeom>
              <a:rect b="b" l="l" r="r" t="t"/>
              <a:pathLst>
                <a:path extrusionOk="0" h="3312" w="499">
                  <a:moveTo>
                    <a:pt x="77" y="0"/>
                  </a:moveTo>
                  <a:cubicBezTo>
                    <a:pt x="20" y="77"/>
                    <a:pt x="1" y="173"/>
                    <a:pt x="1" y="268"/>
                  </a:cubicBezTo>
                  <a:lnTo>
                    <a:pt x="1" y="1723"/>
                  </a:lnTo>
                  <a:cubicBezTo>
                    <a:pt x="1" y="2269"/>
                    <a:pt x="154" y="2795"/>
                    <a:pt x="460" y="3245"/>
                  </a:cubicBezTo>
                  <a:lnTo>
                    <a:pt x="499" y="3312"/>
                  </a:lnTo>
                  <a:lnTo>
                    <a:pt x="499" y="575"/>
                  </a:lnTo>
                  <a:cubicBezTo>
                    <a:pt x="499" y="412"/>
                    <a:pt x="422" y="268"/>
                    <a:pt x="298" y="173"/>
                  </a:cubicBezTo>
                  <a:lnTo>
                    <a:pt x="77"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6" name="Google Shape;10466;p97"/>
            <p:cNvSpPr/>
            <p:nvPr/>
          </p:nvSpPr>
          <p:spPr>
            <a:xfrm>
              <a:off x="6402494" y="3452915"/>
              <a:ext cx="13340" cy="86973"/>
            </a:xfrm>
            <a:custGeom>
              <a:rect b="b" l="l" r="r" t="t"/>
              <a:pathLst>
                <a:path extrusionOk="0" h="3312" w="508">
                  <a:moveTo>
                    <a:pt x="431" y="0"/>
                  </a:moveTo>
                  <a:lnTo>
                    <a:pt x="202" y="173"/>
                  </a:lnTo>
                  <a:cubicBezTo>
                    <a:pt x="77" y="268"/>
                    <a:pt x="1" y="412"/>
                    <a:pt x="1" y="575"/>
                  </a:cubicBezTo>
                  <a:lnTo>
                    <a:pt x="1" y="3312"/>
                  </a:lnTo>
                  <a:lnTo>
                    <a:pt x="39" y="3245"/>
                  </a:lnTo>
                  <a:cubicBezTo>
                    <a:pt x="345" y="2795"/>
                    <a:pt x="508" y="2269"/>
                    <a:pt x="508" y="1723"/>
                  </a:cubicBezTo>
                  <a:lnTo>
                    <a:pt x="508" y="268"/>
                  </a:lnTo>
                  <a:cubicBezTo>
                    <a:pt x="508" y="173"/>
                    <a:pt x="479" y="77"/>
                    <a:pt x="431"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7" name="Google Shape;10467;p97"/>
            <p:cNvSpPr/>
            <p:nvPr/>
          </p:nvSpPr>
          <p:spPr>
            <a:xfrm>
              <a:off x="6356014" y="3434691"/>
              <a:ext cx="40493" cy="105198"/>
            </a:xfrm>
            <a:custGeom>
              <a:rect b="b" l="l" r="r" t="t"/>
              <a:pathLst>
                <a:path extrusionOk="0" h="4006" w="1542">
                  <a:moveTo>
                    <a:pt x="254" y="1"/>
                  </a:moveTo>
                  <a:cubicBezTo>
                    <a:pt x="242" y="1"/>
                    <a:pt x="230" y="5"/>
                    <a:pt x="220" y="15"/>
                  </a:cubicBezTo>
                  <a:lnTo>
                    <a:pt x="0" y="283"/>
                  </a:lnTo>
                  <a:lnTo>
                    <a:pt x="345" y="704"/>
                  </a:lnTo>
                  <a:cubicBezTo>
                    <a:pt x="367" y="732"/>
                    <a:pt x="399" y="747"/>
                    <a:pt x="431" y="747"/>
                  </a:cubicBezTo>
                  <a:cubicBezTo>
                    <a:pt x="455" y="747"/>
                    <a:pt x="478" y="739"/>
                    <a:pt x="498" y="723"/>
                  </a:cubicBezTo>
                  <a:lnTo>
                    <a:pt x="651" y="599"/>
                  </a:lnTo>
                  <a:lnTo>
                    <a:pt x="651" y="4006"/>
                  </a:lnTo>
                  <a:lnTo>
                    <a:pt x="900" y="4006"/>
                  </a:lnTo>
                  <a:lnTo>
                    <a:pt x="900" y="599"/>
                  </a:lnTo>
                  <a:lnTo>
                    <a:pt x="1043" y="723"/>
                  </a:lnTo>
                  <a:cubicBezTo>
                    <a:pt x="1063" y="739"/>
                    <a:pt x="1088" y="747"/>
                    <a:pt x="1113" y="747"/>
                  </a:cubicBezTo>
                  <a:cubicBezTo>
                    <a:pt x="1149" y="747"/>
                    <a:pt x="1184" y="732"/>
                    <a:pt x="1206" y="704"/>
                  </a:cubicBezTo>
                  <a:lnTo>
                    <a:pt x="1541" y="283"/>
                  </a:lnTo>
                  <a:lnTo>
                    <a:pt x="1331" y="15"/>
                  </a:lnTo>
                  <a:cubicBezTo>
                    <a:pt x="1321" y="5"/>
                    <a:pt x="1309" y="1"/>
                    <a:pt x="1297" y="1"/>
                  </a:cubicBezTo>
                  <a:cubicBezTo>
                    <a:pt x="1285" y="1"/>
                    <a:pt x="1273" y="5"/>
                    <a:pt x="1264" y="15"/>
                  </a:cubicBezTo>
                  <a:lnTo>
                    <a:pt x="775" y="503"/>
                  </a:lnTo>
                  <a:lnTo>
                    <a:pt x="287" y="15"/>
                  </a:lnTo>
                  <a:cubicBezTo>
                    <a:pt x="278" y="5"/>
                    <a:pt x="266" y="1"/>
                    <a:pt x="25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8" name="Google Shape;10468;p97"/>
            <p:cNvSpPr/>
            <p:nvPr/>
          </p:nvSpPr>
          <p:spPr>
            <a:xfrm>
              <a:off x="6373109" y="3552913"/>
              <a:ext cx="6775" cy="98554"/>
            </a:xfrm>
            <a:custGeom>
              <a:rect b="b" l="l" r="r" t="t"/>
              <a:pathLst>
                <a:path extrusionOk="0" h="3753" w="258">
                  <a:moveTo>
                    <a:pt x="139" y="0"/>
                  </a:moveTo>
                  <a:cubicBezTo>
                    <a:pt x="134" y="0"/>
                    <a:pt x="129" y="1"/>
                    <a:pt x="124" y="1"/>
                  </a:cubicBezTo>
                  <a:cubicBezTo>
                    <a:pt x="57" y="1"/>
                    <a:pt x="0" y="49"/>
                    <a:pt x="0" y="116"/>
                  </a:cubicBezTo>
                  <a:lnTo>
                    <a:pt x="0" y="3753"/>
                  </a:lnTo>
                  <a:lnTo>
                    <a:pt x="249" y="3753"/>
                  </a:lnTo>
                  <a:lnTo>
                    <a:pt x="249" y="126"/>
                  </a:lnTo>
                  <a:cubicBezTo>
                    <a:pt x="258" y="55"/>
                    <a:pt x="201"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69" name="Google Shape;10469;p97"/>
            <p:cNvSpPr/>
            <p:nvPr/>
          </p:nvSpPr>
          <p:spPr>
            <a:xfrm>
              <a:off x="6349974" y="3368726"/>
              <a:ext cx="52546" cy="59321"/>
            </a:xfrm>
            <a:custGeom>
              <a:rect b="b" l="l" r="r" t="t"/>
              <a:pathLst>
                <a:path extrusionOk="0" h="2259" w="2001">
                  <a:moveTo>
                    <a:pt x="757" y="0"/>
                  </a:moveTo>
                  <a:cubicBezTo>
                    <a:pt x="336" y="0"/>
                    <a:pt x="1" y="335"/>
                    <a:pt x="1" y="756"/>
                  </a:cubicBezTo>
                  <a:lnTo>
                    <a:pt x="1" y="1254"/>
                  </a:lnTo>
                  <a:cubicBezTo>
                    <a:pt x="1"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0" name="Google Shape;10470;p97"/>
            <p:cNvSpPr/>
            <p:nvPr/>
          </p:nvSpPr>
          <p:spPr>
            <a:xfrm>
              <a:off x="6349974" y="3368726"/>
              <a:ext cx="36213" cy="59269"/>
            </a:xfrm>
            <a:custGeom>
              <a:rect b="b" l="l" r="r" t="t"/>
              <a:pathLst>
                <a:path extrusionOk="0" h="2257" w="1379">
                  <a:moveTo>
                    <a:pt x="757" y="0"/>
                  </a:moveTo>
                  <a:cubicBezTo>
                    <a:pt x="345" y="0"/>
                    <a:pt x="1" y="335"/>
                    <a:pt x="10" y="756"/>
                  </a:cubicBezTo>
                  <a:lnTo>
                    <a:pt x="10" y="1254"/>
                  </a:lnTo>
                  <a:cubicBezTo>
                    <a:pt x="2" y="1828"/>
                    <a:pt x="478" y="2257"/>
                    <a:pt x="1005" y="2257"/>
                  </a:cubicBezTo>
                  <a:cubicBezTo>
                    <a:pt x="1129" y="2257"/>
                    <a:pt x="1255" y="2233"/>
                    <a:pt x="1379" y="2182"/>
                  </a:cubicBezTo>
                  <a:cubicBezTo>
                    <a:pt x="1005" y="2029"/>
                    <a:pt x="757" y="1666"/>
                    <a:pt x="757" y="1254"/>
                  </a:cubicBezTo>
                  <a:lnTo>
                    <a:pt x="757" y="756"/>
                  </a:lnTo>
                  <a:cubicBezTo>
                    <a:pt x="757" y="393"/>
                    <a:pt x="1015" y="77"/>
                    <a:pt x="1379" y="20"/>
                  </a:cubicBezTo>
                  <a:cubicBezTo>
                    <a:pt x="1340" y="10"/>
                    <a:pt x="130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1" name="Google Shape;10471;p97"/>
            <p:cNvSpPr/>
            <p:nvPr/>
          </p:nvSpPr>
          <p:spPr>
            <a:xfrm>
              <a:off x="6349974" y="3368726"/>
              <a:ext cx="52546" cy="26418"/>
            </a:xfrm>
            <a:custGeom>
              <a:rect b="b" l="l" r="r" t="t"/>
              <a:pathLst>
                <a:path extrusionOk="0" h="1006" w="2001">
                  <a:moveTo>
                    <a:pt x="747" y="0"/>
                  </a:moveTo>
                  <a:cubicBezTo>
                    <a:pt x="336" y="0"/>
                    <a:pt x="1" y="335"/>
                    <a:pt x="1" y="756"/>
                  </a:cubicBezTo>
                  <a:cubicBezTo>
                    <a:pt x="1" y="756"/>
                    <a:pt x="75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2" name="Google Shape;10472;p97"/>
            <p:cNvSpPr/>
            <p:nvPr/>
          </p:nvSpPr>
          <p:spPr>
            <a:xfrm>
              <a:off x="6349974" y="3368726"/>
              <a:ext cx="36213" cy="24159"/>
            </a:xfrm>
            <a:custGeom>
              <a:rect b="b" l="l" r="r" t="t"/>
              <a:pathLst>
                <a:path extrusionOk="0" h="920" w="1379">
                  <a:moveTo>
                    <a:pt x="757" y="0"/>
                  </a:moveTo>
                  <a:cubicBezTo>
                    <a:pt x="345" y="0"/>
                    <a:pt x="1" y="335"/>
                    <a:pt x="10" y="756"/>
                  </a:cubicBezTo>
                  <a:cubicBezTo>
                    <a:pt x="249" y="823"/>
                    <a:pt x="498" y="881"/>
                    <a:pt x="757" y="919"/>
                  </a:cubicBezTo>
                  <a:lnTo>
                    <a:pt x="757" y="756"/>
                  </a:lnTo>
                  <a:cubicBezTo>
                    <a:pt x="757" y="393"/>
                    <a:pt x="1015" y="77"/>
                    <a:pt x="1379" y="20"/>
                  </a:cubicBezTo>
                  <a:cubicBezTo>
                    <a:pt x="1340" y="10"/>
                    <a:pt x="130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3" name="Google Shape;10473;p97"/>
            <p:cNvSpPr/>
            <p:nvPr/>
          </p:nvSpPr>
          <p:spPr>
            <a:xfrm>
              <a:off x="6468354" y="3421508"/>
              <a:ext cx="26418" cy="26155"/>
            </a:xfrm>
            <a:custGeom>
              <a:rect b="b" l="l" r="r" t="t"/>
              <a:pathLst>
                <a:path extrusionOk="0" h="996" w="1006">
                  <a:moveTo>
                    <a:pt x="0" y="0"/>
                  </a:moveTo>
                  <a:lnTo>
                    <a:pt x="0" y="995"/>
                  </a:lnTo>
                  <a:lnTo>
                    <a:pt x="1005" y="99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4" name="Google Shape;10474;p97"/>
            <p:cNvSpPr/>
            <p:nvPr/>
          </p:nvSpPr>
          <p:spPr>
            <a:xfrm>
              <a:off x="6467094" y="3421508"/>
              <a:ext cx="28912" cy="19695"/>
            </a:xfrm>
            <a:custGeom>
              <a:rect b="b" l="l" r="r" t="t"/>
              <a:pathLst>
                <a:path extrusionOk="0" h="750" w="1101">
                  <a:moveTo>
                    <a:pt x="48" y="0"/>
                  </a:moveTo>
                  <a:lnTo>
                    <a:pt x="48" y="498"/>
                  </a:lnTo>
                  <a:cubicBezTo>
                    <a:pt x="48" y="546"/>
                    <a:pt x="29" y="603"/>
                    <a:pt x="0" y="641"/>
                  </a:cubicBezTo>
                  <a:cubicBezTo>
                    <a:pt x="177" y="713"/>
                    <a:pt x="364" y="749"/>
                    <a:pt x="551" y="749"/>
                  </a:cubicBezTo>
                  <a:cubicBezTo>
                    <a:pt x="737" y="749"/>
                    <a:pt x="924" y="713"/>
                    <a:pt x="1101" y="641"/>
                  </a:cubicBezTo>
                  <a:cubicBezTo>
                    <a:pt x="1063" y="603"/>
                    <a:pt x="1053" y="546"/>
                    <a:pt x="1053" y="49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5" name="Google Shape;10475;p97"/>
            <p:cNvSpPr/>
            <p:nvPr/>
          </p:nvSpPr>
          <p:spPr>
            <a:xfrm>
              <a:off x="6441963" y="3442096"/>
              <a:ext cx="78938" cy="97556"/>
            </a:xfrm>
            <a:custGeom>
              <a:rect b="b" l="l" r="r" t="t"/>
              <a:pathLst>
                <a:path extrusionOk="0" h="3715" w="3006">
                  <a:moveTo>
                    <a:pt x="737" y="1"/>
                  </a:moveTo>
                  <a:lnTo>
                    <a:pt x="278" y="231"/>
                  </a:lnTo>
                  <a:cubicBezTo>
                    <a:pt x="115" y="317"/>
                    <a:pt x="0" y="489"/>
                    <a:pt x="0" y="680"/>
                  </a:cubicBezTo>
                  <a:lnTo>
                    <a:pt x="0" y="2135"/>
                  </a:lnTo>
                  <a:cubicBezTo>
                    <a:pt x="0" y="2681"/>
                    <a:pt x="163" y="3207"/>
                    <a:pt x="469" y="3657"/>
                  </a:cubicBezTo>
                  <a:lnTo>
                    <a:pt x="508" y="3714"/>
                  </a:lnTo>
                  <a:lnTo>
                    <a:pt x="2508" y="3714"/>
                  </a:lnTo>
                  <a:lnTo>
                    <a:pt x="2546" y="3657"/>
                  </a:lnTo>
                  <a:cubicBezTo>
                    <a:pt x="2852" y="3207"/>
                    <a:pt x="3005" y="2681"/>
                    <a:pt x="3005" y="2135"/>
                  </a:cubicBezTo>
                  <a:lnTo>
                    <a:pt x="3005" y="680"/>
                  </a:lnTo>
                  <a:cubicBezTo>
                    <a:pt x="3005" y="489"/>
                    <a:pt x="2900" y="317"/>
                    <a:pt x="2737" y="231"/>
                  </a:cubicBezTo>
                  <a:lnTo>
                    <a:pt x="2278" y="1"/>
                  </a:lnTo>
                  <a:cubicBezTo>
                    <a:pt x="2111" y="203"/>
                    <a:pt x="1595" y="212"/>
                    <a:pt x="1514" y="212"/>
                  </a:cubicBezTo>
                  <a:cubicBezTo>
                    <a:pt x="1507" y="212"/>
                    <a:pt x="1503" y="211"/>
                    <a:pt x="1503" y="211"/>
                  </a:cubicBezTo>
                  <a:cubicBezTo>
                    <a:pt x="1503" y="211"/>
                    <a:pt x="1499" y="212"/>
                    <a:pt x="1492" y="212"/>
                  </a:cubicBezTo>
                  <a:cubicBezTo>
                    <a:pt x="1412" y="212"/>
                    <a:pt x="905" y="203"/>
                    <a:pt x="737"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6" name="Google Shape;10476;p97"/>
            <p:cNvSpPr/>
            <p:nvPr/>
          </p:nvSpPr>
          <p:spPr>
            <a:xfrm>
              <a:off x="6455277" y="3539862"/>
              <a:ext cx="52546" cy="111605"/>
            </a:xfrm>
            <a:custGeom>
              <a:rect b="b" l="l" r="r" t="t"/>
              <a:pathLst>
                <a:path extrusionOk="0" h="4250" w="2001">
                  <a:moveTo>
                    <a:pt x="1" y="1"/>
                  </a:moveTo>
                  <a:lnTo>
                    <a:pt x="1" y="4250"/>
                  </a:lnTo>
                  <a:lnTo>
                    <a:pt x="2001" y="4250"/>
                  </a:ln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7" name="Google Shape;10477;p97"/>
            <p:cNvSpPr/>
            <p:nvPr/>
          </p:nvSpPr>
          <p:spPr>
            <a:xfrm>
              <a:off x="6441963" y="3452915"/>
              <a:ext cx="13340" cy="86973"/>
            </a:xfrm>
            <a:custGeom>
              <a:rect b="b" l="l" r="r" t="t"/>
              <a:pathLst>
                <a:path extrusionOk="0" h="3312" w="508">
                  <a:moveTo>
                    <a:pt x="77" y="0"/>
                  </a:moveTo>
                  <a:cubicBezTo>
                    <a:pt x="29" y="77"/>
                    <a:pt x="0" y="173"/>
                    <a:pt x="0" y="268"/>
                  </a:cubicBezTo>
                  <a:lnTo>
                    <a:pt x="0" y="1723"/>
                  </a:lnTo>
                  <a:cubicBezTo>
                    <a:pt x="0" y="2269"/>
                    <a:pt x="163" y="2795"/>
                    <a:pt x="469" y="3245"/>
                  </a:cubicBezTo>
                  <a:lnTo>
                    <a:pt x="508" y="3312"/>
                  </a:lnTo>
                  <a:lnTo>
                    <a:pt x="508" y="575"/>
                  </a:lnTo>
                  <a:cubicBezTo>
                    <a:pt x="508" y="412"/>
                    <a:pt x="431" y="268"/>
                    <a:pt x="307" y="173"/>
                  </a:cubicBezTo>
                  <a:lnTo>
                    <a:pt x="77"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8" name="Google Shape;10478;p97"/>
            <p:cNvSpPr/>
            <p:nvPr/>
          </p:nvSpPr>
          <p:spPr>
            <a:xfrm>
              <a:off x="6507797" y="3452915"/>
              <a:ext cx="13104" cy="86973"/>
            </a:xfrm>
            <a:custGeom>
              <a:rect b="b" l="l" r="r" t="t"/>
              <a:pathLst>
                <a:path extrusionOk="0" h="3312" w="499">
                  <a:moveTo>
                    <a:pt x="422" y="0"/>
                  </a:moveTo>
                  <a:lnTo>
                    <a:pt x="202" y="173"/>
                  </a:lnTo>
                  <a:cubicBezTo>
                    <a:pt x="77" y="268"/>
                    <a:pt x="1" y="412"/>
                    <a:pt x="1" y="575"/>
                  </a:cubicBezTo>
                  <a:lnTo>
                    <a:pt x="1" y="3312"/>
                  </a:lnTo>
                  <a:lnTo>
                    <a:pt x="39" y="3245"/>
                  </a:lnTo>
                  <a:cubicBezTo>
                    <a:pt x="336" y="2795"/>
                    <a:pt x="498" y="2269"/>
                    <a:pt x="498" y="1723"/>
                  </a:cubicBezTo>
                  <a:lnTo>
                    <a:pt x="498" y="268"/>
                  </a:lnTo>
                  <a:cubicBezTo>
                    <a:pt x="498" y="173"/>
                    <a:pt x="470" y="77"/>
                    <a:pt x="4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79" name="Google Shape;10479;p97"/>
            <p:cNvSpPr/>
            <p:nvPr/>
          </p:nvSpPr>
          <p:spPr>
            <a:xfrm>
              <a:off x="6461317" y="3434691"/>
              <a:ext cx="40493" cy="105198"/>
            </a:xfrm>
            <a:custGeom>
              <a:rect b="b" l="l" r="r" t="t"/>
              <a:pathLst>
                <a:path extrusionOk="0" h="4006" w="1542">
                  <a:moveTo>
                    <a:pt x="244" y="1"/>
                  </a:moveTo>
                  <a:cubicBezTo>
                    <a:pt x="232" y="1"/>
                    <a:pt x="220" y="5"/>
                    <a:pt x="211" y="15"/>
                  </a:cubicBezTo>
                  <a:lnTo>
                    <a:pt x="0" y="283"/>
                  </a:lnTo>
                  <a:lnTo>
                    <a:pt x="335" y="704"/>
                  </a:lnTo>
                  <a:cubicBezTo>
                    <a:pt x="357" y="732"/>
                    <a:pt x="393" y="747"/>
                    <a:pt x="428" y="747"/>
                  </a:cubicBezTo>
                  <a:cubicBezTo>
                    <a:pt x="453" y="747"/>
                    <a:pt x="478" y="739"/>
                    <a:pt x="498" y="723"/>
                  </a:cubicBezTo>
                  <a:lnTo>
                    <a:pt x="641" y="599"/>
                  </a:lnTo>
                  <a:lnTo>
                    <a:pt x="641" y="4006"/>
                  </a:lnTo>
                  <a:lnTo>
                    <a:pt x="890" y="4006"/>
                  </a:lnTo>
                  <a:lnTo>
                    <a:pt x="890" y="599"/>
                  </a:lnTo>
                  <a:lnTo>
                    <a:pt x="1043" y="723"/>
                  </a:lnTo>
                  <a:cubicBezTo>
                    <a:pt x="1063" y="739"/>
                    <a:pt x="1087" y="747"/>
                    <a:pt x="1110" y="747"/>
                  </a:cubicBezTo>
                  <a:cubicBezTo>
                    <a:pt x="1142" y="747"/>
                    <a:pt x="1174" y="732"/>
                    <a:pt x="1197" y="704"/>
                  </a:cubicBezTo>
                  <a:lnTo>
                    <a:pt x="1541" y="283"/>
                  </a:lnTo>
                  <a:lnTo>
                    <a:pt x="1321" y="15"/>
                  </a:lnTo>
                  <a:cubicBezTo>
                    <a:pt x="1311" y="5"/>
                    <a:pt x="1299" y="1"/>
                    <a:pt x="1287" y="1"/>
                  </a:cubicBezTo>
                  <a:cubicBezTo>
                    <a:pt x="1275" y="1"/>
                    <a:pt x="1264" y="5"/>
                    <a:pt x="1254" y="15"/>
                  </a:cubicBezTo>
                  <a:lnTo>
                    <a:pt x="766" y="503"/>
                  </a:lnTo>
                  <a:lnTo>
                    <a:pt x="278" y="15"/>
                  </a:lnTo>
                  <a:cubicBezTo>
                    <a:pt x="268" y="5"/>
                    <a:pt x="256" y="1"/>
                    <a:pt x="24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0" name="Google Shape;10480;p97"/>
            <p:cNvSpPr/>
            <p:nvPr/>
          </p:nvSpPr>
          <p:spPr>
            <a:xfrm>
              <a:off x="6478412" y="3552913"/>
              <a:ext cx="6539" cy="98554"/>
            </a:xfrm>
            <a:custGeom>
              <a:rect b="b" l="l" r="r" t="t"/>
              <a:pathLst>
                <a:path extrusionOk="0" h="3753" w="249">
                  <a:moveTo>
                    <a:pt x="131" y="0"/>
                  </a:moveTo>
                  <a:cubicBezTo>
                    <a:pt x="126" y="0"/>
                    <a:pt x="120" y="1"/>
                    <a:pt x="115" y="1"/>
                  </a:cubicBezTo>
                  <a:cubicBezTo>
                    <a:pt x="48" y="1"/>
                    <a:pt x="0" y="49"/>
                    <a:pt x="0" y="116"/>
                  </a:cubicBezTo>
                  <a:lnTo>
                    <a:pt x="0" y="3753"/>
                  </a:lnTo>
                  <a:lnTo>
                    <a:pt x="249" y="3753"/>
                  </a:lnTo>
                  <a:lnTo>
                    <a:pt x="249" y="126"/>
                  </a:lnTo>
                  <a:cubicBezTo>
                    <a:pt x="249" y="55"/>
                    <a:pt x="200" y="0"/>
                    <a:pt x="13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1" name="Google Shape;10481;p97"/>
            <p:cNvSpPr/>
            <p:nvPr/>
          </p:nvSpPr>
          <p:spPr>
            <a:xfrm>
              <a:off x="6455277" y="3368726"/>
              <a:ext cx="52546" cy="59321"/>
            </a:xfrm>
            <a:custGeom>
              <a:rect b="b" l="l" r="r" t="t"/>
              <a:pathLst>
                <a:path extrusionOk="0" h="2259" w="2001">
                  <a:moveTo>
                    <a:pt x="747" y="0"/>
                  </a:moveTo>
                  <a:cubicBezTo>
                    <a:pt x="335" y="0"/>
                    <a:pt x="1" y="335"/>
                    <a:pt x="1" y="756"/>
                  </a:cubicBezTo>
                  <a:lnTo>
                    <a:pt x="1" y="1254"/>
                  </a:lnTo>
                  <a:cubicBezTo>
                    <a:pt x="1" y="1809"/>
                    <a:pt x="441"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2" name="Google Shape;10482;p97"/>
            <p:cNvSpPr/>
            <p:nvPr/>
          </p:nvSpPr>
          <p:spPr>
            <a:xfrm>
              <a:off x="6455277" y="3368726"/>
              <a:ext cx="36213" cy="59269"/>
            </a:xfrm>
            <a:custGeom>
              <a:rect b="b" l="l" r="r" t="t"/>
              <a:pathLst>
                <a:path extrusionOk="0" h="2257" w="1379">
                  <a:moveTo>
                    <a:pt x="757" y="0"/>
                  </a:moveTo>
                  <a:cubicBezTo>
                    <a:pt x="335" y="0"/>
                    <a:pt x="1" y="335"/>
                    <a:pt x="1" y="756"/>
                  </a:cubicBezTo>
                  <a:lnTo>
                    <a:pt x="1" y="1254"/>
                  </a:lnTo>
                  <a:cubicBezTo>
                    <a:pt x="1" y="1828"/>
                    <a:pt x="471" y="2257"/>
                    <a:pt x="1001" y="2257"/>
                  </a:cubicBezTo>
                  <a:cubicBezTo>
                    <a:pt x="1126" y="2257"/>
                    <a:pt x="1253" y="2233"/>
                    <a:pt x="1379" y="2182"/>
                  </a:cubicBezTo>
                  <a:cubicBezTo>
                    <a:pt x="996" y="2029"/>
                    <a:pt x="747" y="1666"/>
                    <a:pt x="747" y="1254"/>
                  </a:cubicBezTo>
                  <a:lnTo>
                    <a:pt x="747" y="756"/>
                  </a:lnTo>
                  <a:cubicBezTo>
                    <a:pt x="747" y="393"/>
                    <a:pt x="1015" y="77"/>
                    <a:pt x="1379" y="20"/>
                  </a:cubicBezTo>
                  <a:cubicBezTo>
                    <a:pt x="133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3" name="Google Shape;10483;p97"/>
            <p:cNvSpPr/>
            <p:nvPr/>
          </p:nvSpPr>
          <p:spPr>
            <a:xfrm>
              <a:off x="6455277" y="3368726"/>
              <a:ext cx="52546" cy="26418"/>
            </a:xfrm>
            <a:custGeom>
              <a:rect b="b" l="l" r="r" t="t"/>
              <a:pathLst>
                <a:path extrusionOk="0" h="1006" w="2001">
                  <a:moveTo>
                    <a:pt x="747" y="0"/>
                  </a:moveTo>
                  <a:cubicBezTo>
                    <a:pt x="335" y="0"/>
                    <a:pt x="1" y="335"/>
                    <a:pt x="1" y="756"/>
                  </a:cubicBezTo>
                  <a:cubicBezTo>
                    <a:pt x="1"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4" name="Google Shape;10484;p97"/>
            <p:cNvSpPr/>
            <p:nvPr/>
          </p:nvSpPr>
          <p:spPr>
            <a:xfrm>
              <a:off x="6455277" y="3368726"/>
              <a:ext cx="36213" cy="24159"/>
            </a:xfrm>
            <a:custGeom>
              <a:rect b="b" l="l" r="r" t="t"/>
              <a:pathLst>
                <a:path extrusionOk="0" h="920" w="1379">
                  <a:moveTo>
                    <a:pt x="757" y="0"/>
                  </a:moveTo>
                  <a:cubicBezTo>
                    <a:pt x="335" y="0"/>
                    <a:pt x="1" y="335"/>
                    <a:pt x="1" y="756"/>
                  </a:cubicBezTo>
                  <a:cubicBezTo>
                    <a:pt x="249" y="823"/>
                    <a:pt x="498" y="881"/>
                    <a:pt x="757" y="919"/>
                  </a:cubicBezTo>
                  <a:lnTo>
                    <a:pt x="747" y="756"/>
                  </a:lnTo>
                  <a:cubicBezTo>
                    <a:pt x="747" y="393"/>
                    <a:pt x="1015" y="77"/>
                    <a:pt x="1379" y="20"/>
                  </a:cubicBezTo>
                  <a:cubicBezTo>
                    <a:pt x="133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5" name="Google Shape;10485;p97"/>
            <p:cNvSpPr/>
            <p:nvPr/>
          </p:nvSpPr>
          <p:spPr>
            <a:xfrm>
              <a:off x="6257985" y="3421508"/>
              <a:ext cx="26181" cy="26155"/>
            </a:xfrm>
            <a:custGeom>
              <a:rect b="b" l="l" r="r" t="t"/>
              <a:pathLst>
                <a:path extrusionOk="0" h="996" w="997">
                  <a:moveTo>
                    <a:pt x="1" y="0"/>
                  </a:moveTo>
                  <a:lnTo>
                    <a:pt x="1" y="995"/>
                  </a:lnTo>
                  <a:lnTo>
                    <a:pt x="996" y="99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6" name="Google Shape;10486;p97"/>
            <p:cNvSpPr/>
            <p:nvPr/>
          </p:nvSpPr>
          <p:spPr>
            <a:xfrm>
              <a:off x="6256725" y="3421508"/>
              <a:ext cx="28676" cy="19695"/>
            </a:xfrm>
            <a:custGeom>
              <a:rect b="b" l="l" r="r" t="t"/>
              <a:pathLst>
                <a:path extrusionOk="0" h="750" w="1092">
                  <a:moveTo>
                    <a:pt x="49" y="0"/>
                  </a:moveTo>
                  <a:lnTo>
                    <a:pt x="49" y="498"/>
                  </a:lnTo>
                  <a:cubicBezTo>
                    <a:pt x="49" y="546"/>
                    <a:pt x="30" y="603"/>
                    <a:pt x="1" y="641"/>
                  </a:cubicBezTo>
                  <a:cubicBezTo>
                    <a:pt x="173" y="713"/>
                    <a:pt x="360" y="749"/>
                    <a:pt x="547" y="749"/>
                  </a:cubicBezTo>
                  <a:cubicBezTo>
                    <a:pt x="733" y="749"/>
                    <a:pt x="920" y="713"/>
                    <a:pt x="1092" y="641"/>
                  </a:cubicBezTo>
                  <a:cubicBezTo>
                    <a:pt x="1063" y="603"/>
                    <a:pt x="1044" y="546"/>
                    <a:pt x="1044" y="498"/>
                  </a:cubicBezTo>
                  <a:lnTo>
                    <a:pt x="1044"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7" name="Google Shape;10487;p97"/>
            <p:cNvSpPr/>
            <p:nvPr/>
          </p:nvSpPr>
          <p:spPr>
            <a:xfrm>
              <a:off x="6231594" y="3442096"/>
              <a:ext cx="78964" cy="97556"/>
            </a:xfrm>
            <a:custGeom>
              <a:rect b="b" l="l" r="r" t="t"/>
              <a:pathLst>
                <a:path extrusionOk="0" h="3715" w="3007">
                  <a:moveTo>
                    <a:pt x="738" y="1"/>
                  </a:moveTo>
                  <a:lnTo>
                    <a:pt x="279" y="231"/>
                  </a:lnTo>
                  <a:cubicBezTo>
                    <a:pt x="106" y="317"/>
                    <a:pt x="1" y="489"/>
                    <a:pt x="1" y="680"/>
                  </a:cubicBezTo>
                  <a:lnTo>
                    <a:pt x="1" y="2135"/>
                  </a:lnTo>
                  <a:cubicBezTo>
                    <a:pt x="1" y="2681"/>
                    <a:pt x="164" y="3207"/>
                    <a:pt x="460" y="3657"/>
                  </a:cubicBezTo>
                  <a:lnTo>
                    <a:pt x="499" y="3714"/>
                  </a:lnTo>
                  <a:lnTo>
                    <a:pt x="2508" y="3714"/>
                  </a:lnTo>
                  <a:lnTo>
                    <a:pt x="2537" y="3657"/>
                  </a:lnTo>
                  <a:cubicBezTo>
                    <a:pt x="2843" y="3207"/>
                    <a:pt x="3006" y="2681"/>
                    <a:pt x="3006" y="2135"/>
                  </a:cubicBezTo>
                  <a:lnTo>
                    <a:pt x="3006" y="680"/>
                  </a:lnTo>
                  <a:cubicBezTo>
                    <a:pt x="3006" y="489"/>
                    <a:pt x="2901" y="317"/>
                    <a:pt x="2729" y="231"/>
                  </a:cubicBezTo>
                  <a:lnTo>
                    <a:pt x="2269" y="1"/>
                  </a:lnTo>
                  <a:cubicBezTo>
                    <a:pt x="2102" y="203"/>
                    <a:pt x="1594" y="212"/>
                    <a:pt x="1514" y="212"/>
                  </a:cubicBezTo>
                  <a:cubicBezTo>
                    <a:pt x="1507" y="212"/>
                    <a:pt x="1504" y="211"/>
                    <a:pt x="1504" y="211"/>
                  </a:cubicBezTo>
                  <a:cubicBezTo>
                    <a:pt x="1504" y="211"/>
                    <a:pt x="1500" y="212"/>
                    <a:pt x="1493" y="212"/>
                  </a:cubicBezTo>
                  <a:cubicBezTo>
                    <a:pt x="1413" y="212"/>
                    <a:pt x="905" y="203"/>
                    <a:pt x="738" y="1"/>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8" name="Google Shape;10488;p97"/>
            <p:cNvSpPr/>
            <p:nvPr/>
          </p:nvSpPr>
          <p:spPr>
            <a:xfrm>
              <a:off x="6244672" y="3539862"/>
              <a:ext cx="52809" cy="111605"/>
            </a:xfrm>
            <a:custGeom>
              <a:rect b="b" l="l" r="r" t="t"/>
              <a:pathLst>
                <a:path extrusionOk="0" h="4250" w="2011">
                  <a:moveTo>
                    <a:pt x="1" y="1"/>
                  </a:moveTo>
                  <a:lnTo>
                    <a:pt x="1" y="4250"/>
                  </a:lnTo>
                  <a:lnTo>
                    <a:pt x="2010" y="4250"/>
                  </a:lnTo>
                  <a:lnTo>
                    <a:pt x="2010"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89" name="Google Shape;10489;p97"/>
            <p:cNvSpPr/>
            <p:nvPr/>
          </p:nvSpPr>
          <p:spPr>
            <a:xfrm>
              <a:off x="6231594" y="3452915"/>
              <a:ext cx="13104" cy="86973"/>
            </a:xfrm>
            <a:custGeom>
              <a:rect b="b" l="l" r="r" t="t"/>
              <a:pathLst>
                <a:path extrusionOk="0" h="3312" w="499">
                  <a:moveTo>
                    <a:pt x="78" y="0"/>
                  </a:moveTo>
                  <a:cubicBezTo>
                    <a:pt x="30" y="77"/>
                    <a:pt x="1" y="173"/>
                    <a:pt x="1" y="268"/>
                  </a:cubicBezTo>
                  <a:lnTo>
                    <a:pt x="1" y="1723"/>
                  </a:lnTo>
                  <a:cubicBezTo>
                    <a:pt x="1" y="2269"/>
                    <a:pt x="164" y="2795"/>
                    <a:pt x="460" y="3245"/>
                  </a:cubicBezTo>
                  <a:lnTo>
                    <a:pt x="499" y="3312"/>
                  </a:lnTo>
                  <a:lnTo>
                    <a:pt x="499" y="575"/>
                  </a:lnTo>
                  <a:cubicBezTo>
                    <a:pt x="499" y="412"/>
                    <a:pt x="432" y="268"/>
                    <a:pt x="307" y="173"/>
                  </a:cubicBezTo>
                  <a:lnTo>
                    <a:pt x="78"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0" name="Google Shape;10490;p97"/>
            <p:cNvSpPr/>
            <p:nvPr/>
          </p:nvSpPr>
          <p:spPr>
            <a:xfrm>
              <a:off x="6297454" y="3452915"/>
              <a:ext cx="13104" cy="86973"/>
            </a:xfrm>
            <a:custGeom>
              <a:rect b="b" l="l" r="r" t="t"/>
              <a:pathLst>
                <a:path extrusionOk="0" h="3312" w="499">
                  <a:moveTo>
                    <a:pt x="421" y="0"/>
                  </a:moveTo>
                  <a:lnTo>
                    <a:pt x="201" y="173"/>
                  </a:lnTo>
                  <a:cubicBezTo>
                    <a:pt x="67" y="268"/>
                    <a:pt x="0" y="412"/>
                    <a:pt x="0" y="575"/>
                  </a:cubicBezTo>
                  <a:lnTo>
                    <a:pt x="0" y="3312"/>
                  </a:lnTo>
                  <a:lnTo>
                    <a:pt x="39" y="3245"/>
                  </a:lnTo>
                  <a:cubicBezTo>
                    <a:pt x="335" y="2795"/>
                    <a:pt x="498" y="2269"/>
                    <a:pt x="498" y="1723"/>
                  </a:cubicBezTo>
                  <a:lnTo>
                    <a:pt x="498" y="268"/>
                  </a:lnTo>
                  <a:cubicBezTo>
                    <a:pt x="498" y="173"/>
                    <a:pt x="469" y="77"/>
                    <a:pt x="42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1" name="Google Shape;10491;p97"/>
            <p:cNvSpPr/>
            <p:nvPr/>
          </p:nvSpPr>
          <p:spPr>
            <a:xfrm>
              <a:off x="6250948" y="3434691"/>
              <a:ext cx="40257" cy="105198"/>
            </a:xfrm>
            <a:custGeom>
              <a:rect b="b" l="l" r="r" t="t"/>
              <a:pathLst>
                <a:path extrusionOk="0" h="4006" w="1533">
                  <a:moveTo>
                    <a:pt x="245" y="1"/>
                  </a:moveTo>
                  <a:cubicBezTo>
                    <a:pt x="233" y="1"/>
                    <a:pt x="221" y="5"/>
                    <a:pt x="211" y="15"/>
                  </a:cubicBezTo>
                  <a:lnTo>
                    <a:pt x="1" y="283"/>
                  </a:lnTo>
                  <a:lnTo>
                    <a:pt x="336" y="704"/>
                  </a:lnTo>
                  <a:cubicBezTo>
                    <a:pt x="358" y="732"/>
                    <a:pt x="393" y="747"/>
                    <a:pt x="428" y="747"/>
                  </a:cubicBezTo>
                  <a:cubicBezTo>
                    <a:pt x="454" y="747"/>
                    <a:pt x="479" y="739"/>
                    <a:pt x="499" y="723"/>
                  </a:cubicBezTo>
                  <a:lnTo>
                    <a:pt x="642" y="599"/>
                  </a:lnTo>
                  <a:lnTo>
                    <a:pt x="642" y="4006"/>
                  </a:lnTo>
                  <a:lnTo>
                    <a:pt x="891" y="4006"/>
                  </a:lnTo>
                  <a:lnTo>
                    <a:pt x="891" y="599"/>
                  </a:lnTo>
                  <a:lnTo>
                    <a:pt x="1044" y="723"/>
                  </a:lnTo>
                  <a:cubicBezTo>
                    <a:pt x="1064" y="739"/>
                    <a:pt x="1087" y="747"/>
                    <a:pt x="1110" y="747"/>
                  </a:cubicBezTo>
                  <a:cubicBezTo>
                    <a:pt x="1143" y="747"/>
                    <a:pt x="1175" y="732"/>
                    <a:pt x="1197" y="704"/>
                  </a:cubicBezTo>
                  <a:lnTo>
                    <a:pt x="1532" y="283"/>
                  </a:lnTo>
                  <a:lnTo>
                    <a:pt x="1322" y="15"/>
                  </a:lnTo>
                  <a:cubicBezTo>
                    <a:pt x="1312" y="5"/>
                    <a:pt x="1300" y="1"/>
                    <a:pt x="1288" y="1"/>
                  </a:cubicBezTo>
                  <a:cubicBezTo>
                    <a:pt x="1276" y="1"/>
                    <a:pt x="1264" y="5"/>
                    <a:pt x="1255" y="15"/>
                  </a:cubicBezTo>
                  <a:lnTo>
                    <a:pt x="767" y="503"/>
                  </a:lnTo>
                  <a:lnTo>
                    <a:pt x="278" y="15"/>
                  </a:lnTo>
                  <a:cubicBezTo>
                    <a:pt x="269" y="5"/>
                    <a:pt x="257" y="1"/>
                    <a:pt x="245"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2" name="Google Shape;10492;p97"/>
            <p:cNvSpPr/>
            <p:nvPr/>
          </p:nvSpPr>
          <p:spPr>
            <a:xfrm>
              <a:off x="6268043" y="3552913"/>
              <a:ext cx="6565" cy="98554"/>
            </a:xfrm>
            <a:custGeom>
              <a:rect b="b" l="l" r="r" t="t"/>
              <a:pathLst>
                <a:path extrusionOk="0" h="3753" w="250">
                  <a:moveTo>
                    <a:pt x="132" y="0"/>
                  </a:moveTo>
                  <a:cubicBezTo>
                    <a:pt x="127" y="0"/>
                    <a:pt x="121" y="1"/>
                    <a:pt x="116" y="1"/>
                  </a:cubicBezTo>
                  <a:cubicBezTo>
                    <a:pt x="49" y="1"/>
                    <a:pt x="1" y="49"/>
                    <a:pt x="1" y="116"/>
                  </a:cubicBezTo>
                  <a:lnTo>
                    <a:pt x="1" y="3753"/>
                  </a:lnTo>
                  <a:lnTo>
                    <a:pt x="249" y="3753"/>
                  </a:lnTo>
                  <a:lnTo>
                    <a:pt x="249" y="126"/>
                  </a:lnTo>
                  <a:cubicBezTo>
                    <a:pt x="249" y="55"/>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3" name="Google Shape;10493;p97"/>
            <p:cNvSpPr/>
            <p:nvPr/>
          </p:nvSpPr>
          <p:spPr>
            <a:xfrm>
              <a:off x="6244672" y="3368726"/>
              <a:ext cx="52809" cy="59321"/>
            </a:xfrm>
            <a:custGeom>
              <a:rect b="b" l="l" r="r" t="t"/>
              <a:pathLst>
                <a:path extrusionOk="0" h="2259" w="2011">
                  <a:moveTo>
                    <a:pt x="757" y="0"/>
                  </a:moveTo>
                  <a:cubicBezTo>
                    <a:pt x="345" y="0"/>
                    <a:pt x="1" y="335"/>
                    <a:pt x="1" y="756"/>
                  </a:cubicBezTo>
                  <a:lnTo>
                    <a:pt x="1" y="1254"/>
                  </a:lnTo>
                  <a:cubicBezTo>
                    <a:pt x="1" y="1809"/>
                    <a:pt x="450" y="2259"/>
                    <a:pt x="1006" y="2259"/>
                  </a:cubicBezTo>
                  <a:cubicBezTo>
                    <a:pt x="1561" y="2259"/>
                    <a:pt x="2010" y="1809"/>
                    <a:pt x="2010" y="1254"/>
                  </a:cubicBezTo>
                  <a:lnTo>
                    <a:pt x="2010" y="756"/>
                  </a:lnTo>
                  <a:cubicBezTo>
                    <a:pt x="2010" y="335"/>
                    <a:pt x="1675"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4" name="Google Shape;10494;p97"/>
            <p:cNvSpPr/>
            <p:nvPr/>
          </p:nvSpPr>
          <p:spPr>
            <a:xfrm>
              <a:off x="6244934" y="3368726"/>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6"/>
                    <a:pt x="747" y="1254"/>
                  </a:cubicBezTo>
                  <a:lnTo>
                    <a:pt x="747" y="756"/>
                  </a:lnTo>
                  <a:cubicBezTo>
                    <a:pt x="747" y="393"/>
                    <a:pt x="1015" y="77"/>
                    <a:pt x="1369" y="20"/>
                  </a:cubicBezTo>
                  <a:cubicBezTo>
                    <a:pt x="1330"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5" name="Google Shape;10495;p97"/>
            <p:cNvSpPr/>
            <p:nvPr/>
          </p:nvSpPr>
          <p:spPr>
            <a:xfrm>
              <a:off x="6244672" y="3368726"/>
              <a:ext cx="52809" cy="26418"/>
            </a:xfrm>
            <a:custGeom>
              <a:rect b="b" l="l" r="r" t="t"/>
              <a:pathLst>
                <a:path extrusionOk="0" h="1006" w="2011">
                  <a:moveTo>
                    <a:pt x="757" y="0"/>
                  </a:moveTo>
                  <a:cubicBezTo>
                    <a:pt x="336" y="0"/>
                    <a:pt x="1" y="335"/>
                    <a:pt x="1" y="756"/>
                  </a:cubicBezTo>
                  <a:cubicBezTo>
                    <a:pt x="1" y="756"/>
                    <a:pt x="757" y="1005"/>
                    <a:pt x="2010" y="1005"/>
                  </a:cubicBezTo>
                  <a:lnTo>
                    <a:pt x="2010" y="756"/>
                  </a:lnTo>
                  <a:cubicBezTo>
                    <a:pt x="2010"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6" name="Google Shape;10496;p97"/>
            <p:cNvSpPr/>
            <p:nvPr/>
          </p:nvSpPr>
          <p:spPr>
            <a:xfrm>
              <a:off x="6244934" y="3368726"/>
              <a:ext cx="35950" cy="24159"/>
            </a:xfrm>
            <a:custGeom>
              <a:rect b="b" l="l" r="r" t="t"/>
              <a:pathLst>
                <a:path extrusionOk="0" h="920" w="1369">
                  <a:moveTo>
                    <a:pt x="747" y="0"/>
                  </a:moveTo>
                  <a:cubicBezTo>
                    <a:pt x="335" y="0"/>
                    <a:pt x="0" y="335"/>
                    <a:pt x="0" y="756"/>
                  </a:cubicBezTo>
                  <a:cubicBezTo>
                    <a:pt x="249" y="823"/>
                    <a:pt x="498" y="881"/>
                    <a:pt x="747" y="919"/>
                  </a:cubicBezTo>
                  <a:lnTo>
                    <a:pt x="747" y="756"/>
                  </a:lnTo>
                  <a:cubicBezTo>
                    <a:pt x="747" y="393"/>
                    <a:pt x="1015" y="77"/>
                    <a:pt x="1369" y="20"/>
                  </a:cubicBezTo>
                  <a:cubicBezTo>
                    <a:pt x="1330"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7" name="Google Shape;10497;p97"/>
            <p:cNvSpPr/>
            <p:nvPr/>
          </p:nvSpPr>
          <p:spPr>
            <a:xfrm>
              <a:off x="6205229"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8" name="Google Shape;10498;p97"/>
            <p:cNvSpPr/>
            <p:nvPr/>
          </p:nvSpPr>
          <p:spPr>
            <a:xfrm>
              <a:off x="6203969" y="3533087"/>
              <a:ext cx="28912" cy="19931"/>
            </a:xfrm>
            <a:custGeom>
              <a:rect b="b" l="l" r="r" t="t"/>
              <a:pathLst>
                <a:path extrusionOk="0" h="759" w="1101">
                  <a:moveTo>
                    <a:pt x="48" y="0"/>
                  </a:moveTo>
                  <a:lnTo>
                    <a:pt x="48" y="508"/>
                  </a:lnTo>
                  <a:cubicBezTo>
                    <a:pt x="48" y="555"/>
                    <a:pt x="39" y="603"/>
                    <a:pt x="0" y="651"/>
                  </a:cubicBezTo>
                  <a:cubicBezTo>
                    <a:pt x="177"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99" name="Google Shape;10499;p97"/>
            <p:cNvSpPr/>
            <p:nvPr/>
          </p:nvSpPr>
          <p:spPr>
            <a:xfrm>
              <a:off x="6179074" y="3553938"/>
              <a:ext cx="78938" cy="97530"/>
            </a:xfrm>
            <a:custGeom>
              <a:rect b="b" l="l" r="r" t="t"/>
              <a:pathLst>
                <a:path extrusionOk="0" h="3714" w="3006">
                  <a:moveTo>
                    <a:pt x="728" y="1"/>
                  </a:moveTo>
                  <a:lnTo>
                    <a:pt x="278" y="230"/>
                  </a:lnTo>
                  <a:cubicBezTo>
                    <a:pt x="106" y="317"/>
                    <a:pt x="1" y="489"/>
                    <a:pt x="1" y="680"/>
                  </a:cubicBezTo>
                  <a:lnTo>
                    <a:pt x="1" y="2135"/>
                  </a:lnTo>
                  <a:cubicBezTo>
                    <a:pt x="1" y="2671"/>
                    <a:pt x="154" y="3207"/>
                    <a:pt x="460" y="3657"/>
                  </a:cubicBezTo>
                  <a:lnTo>
                    <a:pt x="498" y="3714"/>
                  </a:lnTo>
                  <a:lnTo>
                    <a:pt x="2499" y="3714"/>
                  </a:lnTo>
                  <a:lnTo>
                    <a:pt x="2537" y="3657"/>
                  </a:lnTo>
                  <a:cubicBezTo>
                    <a:pt x="2843" y="3207"/>
                    <a:pt x="3006" y="2671"/>
                    <a:pt x="3006" y="2135"/>
                  </a:cubicBezTo>
                  <a:lnTo>
                    <a:pt x="3006" y="680"/>
                  </a:lnTo>
                  <a:cubicBezTo>
                    <a:pt x="3006" y="489"/>
                    <a:pt x="2891" y="317"/>
                    <a:pt x="2728" y="230"/>
                  </a:cubicBezTo>
                  <a:lnTo>
                    <a:pt x="2269" y="1"/>
                  </a:lnTo>
                  <a:cubicBezTo>
                    <a:pt x="2102" y="203"/>
                    <a:pt x="1594" y="211"/>
                    <a:pt x="1514" y="211"/>
                  </a:cubicBezTo>
                  <a:cubicBezTo>
                    <a:pt x="1507" y="211"/>
                    <a:pt x="1503" y="211"/>
                    <a:pt x="1503" y="211"/>
                  </a:cubicBezTo>
                  <a:cubicBezTo>
                    <a:pt x="1503" y="211"/>
                    <a:pt x="1500" y="211"/>
                    <a:pt x="1493" y="211"/>
                  </a:cubicBezTo>
                  <a:cubicBezTo>
                    <a:pt x="1412" y="211"/>
                    <a:pt x="904" y="203"/>
                    <a:pt x="728"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0" name="Google Shape;10500;p97"/>
            <p:cNvSpPr/>
            <p:nvPr/>
          </p:nvSpPr>
          <p:spPr>
            <a:xfrm>
              <a:off x="6192152" y="3651441"/>
              <a:ext cx="52546" cy="46034"/>
            </a:xfrm>
            <a:custGeom>
              <a:rect b="b" l="l" r="r" t="t"/>
              <a:pathLst>
                <a:path extrusionOk="0" h="1753" w="2001">
                  <a:moveTo>
                    <a:pt x="0" y="1"/>
                  </a:moveTo>
                  <a:lnTo>
                    <a:pt x="0" y="1503"/>
                  </a:lnTo>
                  <a:cubicBezTo>
                    <a:pt x="0" y="1647"/>
                    <a:pt x="115" y="1752"/>
                    <a:pt x="249" y="1752"/>
                  </a:cubicBezTo>
                  <a:lnTo>
                    <a:pt x="1752" y="1752"/>
                  </a:lnTo>
                  <a:cubicBezTo>
                    <a:pt x="1895"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1" name="Google Shape;10501;p97"/>
            <p:cNvSpPr/>
            <p:nvPr/>
          </p:nvSpPr>
          <p:spPr>
            <a:xfrm>
              <a:off x="6179074" y="3564757"/>
              <a:ext cx="13104" cy="86711"/>
            </a:xfrm>
            <a:custGeom>
              <a:rect b="b" l="l" r="r" t="t"/>
              <a:pathLst>
                <a:path extrusionOk="0" h="3302" w="499">
                  <a:moveTo>
                    <a:pt x="77" y="0"/>
                  </a:moveTo>
                  <a:cubicBezTo>
                    <a:pt x="20" y="77"/>
                    <a:pt x="1" y="163"/>
                    <a:pt x="1" y="259"/>
                  </a:cubicBezTo>
                  <a:lnTo>
                    <a:pt x="1" y="1713"/>
                  </a:lnTo>
                  <a:cubicBezTo>
                    <a:pt x="1" y="2259"/>
                    <a:pt x="154" y="2795"/>
                    <a:pt x="460" y="3245"/>
                  </a:cubicBezTo>
                  <a:lnTo>
                    <a:pt x="498" y="3302"/>
                  </a:lnTo>
                  <a:lnTo>
                    <a:pt x="498" y="565"/>
                  </a:lnTo>
                  <a:cubicBezTo>
                    <a:pt x="498" y="412"/>
                    <a:pt x="422" y="259"/>
                    <a:pt x="297" y="163"/>
                  </a:cubicBezTo>
                  <a:lnTo>
                    <a:pt x="77"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2" name="Google Shape;10502;p97"/>
            <p:cNvSpPr/>
            <p:nvPr/>
          </p:nvSpPr>
          <p:spPr>
            <a:xfrm>
              <a:off x="6244672" y="3564757"/>
              <a:ext cx="13340" cy="86711"/>
            </a:xfrm>
            <a:custGeom>
              <a:rect b="b" l="l" r="r" t="t"/>
              <a:pathLst>
                <a:path extrusionOk="0" h="3302" w="508">
                  <a:moveTo>
                    <a:pt x="431" y="0"/>
                  </a:moveTo>
                  <a:lnTo>
                    <a:pt x="202" y="163"/>
                  </a:lnTo>
                  <a:cubicBezTo>
                    <a:pt x="77" y="259"/>
                    <a:pt x="1" y="412"/>
                    <a:pt x="1" y="565"/>
                  </a:cubicBezTo>
                  <a:lnTo>
                    <a:pt x="1" y="3302"/>
                  </a:lnTo>
                  <a:lnTo>
                    <a:pt x="39" y="3245"/>
                  </a:lnTo>
                  <a:cubicBezTo>
                    <a:pt x="345" y="2795"/>
                    <a:pt x="508" y="2259"/>
                    <a:pt x="508" y="1713"/>
                  </a:cubicBezTo>
                  <a:lnTo>
                    <a:pt x="508" y="259"/>
                  </a:lnTo>
                  <a:cubicBezTo>
                    <a:pt x="508" y="163"/>
                    <a:pt x="479" y="77"/>
                    <a:pt x="43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3" name="Google Shape;10503;p97"/>
            <p:cNvSpPr/>
            <p:nvPr/>
          </p:nvSpPr>
          <p:spPr>
            <a:xfrm>
              <a:off x="6198191" y="3546270"/>
              <a:ext cx="40467" cy="105198"/>
            </a:xfrm>
            <a:custGeom>
              <a:rect b="b" l="l" r="r" t="t"/>
              <a:pathLst>
                <a:path extrusionOk="0" h="4006" w="1541">
                  <a:moveTo>
                    <a:pt x="250" y="1"/>
                  </a:moveTo>
                  <a:cubicBezTo>
                    <a:pt x="237" y="1"/>
                    <a:pt x="225" y="6"/>
                    <a:pt x="220" y="15"/>
                  </a:cubicBezTo>
                  <a:lnTo>
                    <a:pt x="0" y="293"/>
                  </a:lnTo>
                  <a:lnTo>
                    <a:pt x="345" y="714"/>
                  </a:lnTo>
                  <a:cubicBezTo>
                    <a:pt x="365" y="739"/>
                    <a:pt x="393" y="751"/>
                    <a:pt x="422" y="751"/>
                  </a:cubicBezTo>
                  <a:cubicBezTo>
                    <a:pt x="448" y="751"/>
                    <a:pt x="475" y="741"/>
                    <a:pt x="498" y="723"/>
                  </a:cubicBezTo>
                  <a:lnTo>
                    <a:pt x="651" y="609"/>
                  </a:lnTo>
                  <a:lnTo>
                    <a:pt x="651" y="4006"/>
                  </a:lnTo>
                  <a:lnTo>
                    <a:pt x="900" y="4006"/>
                  </a:lnTo>
                  <a:lnTo>
                    <a:pt x="900" y="609"/>
                  </a:lnTo>
                  <a:lnTo>
                    <a:pt x="1043" y="723"/>
                  </a:lnTo>
                  <a:cubicBezTo>
                    <a:pt x="1065" y="745"/>
                    <a:pt x="1090" y="755"/>
                    <a:pt x="1116" y="755"/>
                  </a:cubicBezTo>
                  <a:cubicBezTo>
                    <a:pt x="1148" y="755"/>
                    <a:pt x="1180" y="740"/>
                    <a:pt x="1206" y="714"/>
                  </a:cubicBezTo>
                  <a:lnTo>
                    <a:pt x="1541" y="293"/>
                  </a:lnTo>
                  <a:lnTo>
                    <a:pt x="1330" y="25"/>
                  </a:lnTo>
                  <a:cubicBezTo>
                    <a:pt x="1321" y="15"/>
                    <a:pt x="1309" y="10"/>
                    <a:pt x="1297" y="10"/>
                  </a:cubicBezTo>
                  <a:cubicBezTo>
                    <a:pt x="1285" y="10"/>
                    <a:pt x="1273" y="15"/>
                    <a:pt x="1263" y="25"/>
                  </a:cubicBezTo>
                  <a:lnTo>
                    <a:pt x="775" y="503"/>
                  </a:lnTo>
                  <a:lnTo>
                    <a:pt x="287" y="15"/>
                  </a:lnTo>
                  <a:cubicBezTo>
                    <a:pt x="278" y="6"/>
                    <a:pt x="263" y="1"/>
                    <a:pt x="25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4" name="Google Shape;10504;p97"/>
            <p:cNvSpPr/>
            <p:nvPr/>
          </p:nvSpPr>
          <p:spPr>
            <a:xfrm>
              <a:off x="6215260" y="3664755"/>
              <a:ext cx="6565" cy="32720"/>
            </a:xfrm>
            <a:custGeom>
              <a:rect b="b" l="l" r="r" t="t"/>
              <a:pathLst>
                <a:path extrusionOk="0" h="1246" w="250">
                  <a:moveTo>
                    <a:pt x="140" y="0"/>
                  </a:moveTo>
                  <a:cubicBezTo>
                    <a:pt x="135" y="0"/>
                    <a:pt x="130" y="0"/>
                    <a:pt x="125" y="1"/>
                  </a:cubicBezTo>
                  <a:cubicBezTo>
                    <a:pt x="58" y="1"/>
                    <a:pt x="1" y="49"/>
                    <a:pt x="1" y="116"/>
                  </a:cubicBezTo>
                  <a:lnTo>
                    <a:pt x="1" y="1245"/>
                  </a:lnTo>
                  <a:lnTo>
                    <a:pt x="250" y="1245"/>
                  </a:lnTo>
                  <a:lnTo>
                    <a:pt x="250" y="116"/>
                  </a:lnTo>
                  <a:cubicBezTo>
                    <a:pt x="250" y="54"/>
                    <a:pt x="200" y="0"/>
                    <a:pt x="140"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5" name="Google Shape;10505;p97"/>
            <p:cNvSpPr/>
            <p:nvPr/>
          </p:nvSpPr>
          <p:spPr>
            <a:xfrm>
              <a:off x="6192152" y="3480567"/>
              <a:ext cx="52546" cy="59321"/>
            </a:xfrm>
            <a:custGeom>
              <a:rect b="b" l="l" r="r" t="t"/>
              <a:pathLst>
                <a:path extrusionOk="0" h="2259" w="2001">
                  <a:moveTo>
                    <a:pt x="747" y="0"/>
                  </a:moveTo>
                  <a:cubicBezTo>
                    <a:pt x="335" y="0"/>
                    <a:pt x="0" y="335"/>
                    <a:pt x="0" y="756"/>
                  </a:cubicBezTo>
                  <a:lnTo>
                    <a:pt x="0" y="1254"/>
                  </a:lnTo>
                  <a:cubicBezTo>
                    <a:pt x="0" y="1809"/>
                    <a:pt x="450" y="2259"/>
                    <a:pt x="1005"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6" name="Google Shape;10506;p97"/>
            <p:cNvSpPr/>
            <p:nvPr/>
          </p:nvSpPr>
          <p:spPr>
            <a:xfrm>
              <a:off x="6192204" y="3480567"/>
              <a:ext cx="36160" cy="59269"/>
            </a:xfrm>
            <a:custGeom>
              <a:rect b="b" l="l" r="r" t="t"/>
              <a:pathLst>
                <a:path extrusionOk="0" h="2257" w="1377">
                  <a:moveTo>
                    <a:pt x="754" y="0"/>
                  </a:moveTo>
                  <a:cubicBezTo>
                    <a:pt x="343" y="0"/>
                    <a:pt x="8" y="335"/>
                    <a:pt x="8" y="756"/>
                  </a:cubicBezTo>
                  <a:lnTo>
                    <a:pt x="8" y="1254"/>
                  </a:lnTo>
                  <a:cubicBezTo>
                    <a:pt x="0" y="1828"/>
                    <a:pt x="476" y="2257"/>
                    <a:pt x="1003" y="2257"/>
                  </a:cubicBezTo>
                  <a:cubicBezTo>
                    <a:pt x="1126" y="2257"/>
                    <a:pt x="1253" y="2233"/>
                    <a:pt x="1377" y="2182"/>
                  </a:cubicBezTo>
                  <a:cubicBezTo>
                    <a:pt x="1003" y="2029"/>
                    <a:pt x="754" y="1665"/>
                    <a:pt x="754" y="1254"/>
                  </a:cubicBezTo>
                  <a:lnTo>
                    <a:pt x="754" y="756"/>
                  </a:lnTo>
                  <a:cubicBezTo>
                    <a:pt x="754" y="383"/>
                    <a:pt x="1013" y="77"/>
                    <a:pt x="1377" y="10"/>
                  </a:cubicBezTo>
                  <a:cubicBezTo>
                    <a:pt x="1338" y="10"/>
                    <a:pt x="1300" y="0"/>
                    <a:pt x="125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7" name="Google Shape;10507;p97"/>
            <p:cNvSpPr/>
            <p:nvPr/>
          </p:nvSpPr>
          <p:spPr>
            <a:xfrm>
              <a:off x="6192152" y="3480567"/>
              <a:ext cx="52546" cy="26418"/>
            </a:xfrm>
            <a:custGeom>
              <a:rect b="b" l="l" r="r" t="t"/>
              <a:pathLst>
                <a:path extrusionOk="0" h="1006" w="2001">
                  <a:moveTo>
                    <a:pt x="747" y="0"/>
                  </a:moveTo>
                  <a:cubicBezTo>
                    <a:pt x="335" y="0"/>
                    <a:pt x="0" y="335"/>
                    <a:pt x="0" y="756"/>
                  </a:cubicBezTo>
                  <a:cubicBezTo>
                    <a:pt x="0" y="756"/>
                    <a:pt x="756"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8" name="Google Shape;10508;p97"/>
            <p:cNvSpPr/>
            <p:nvPr/>
          </p:nvSpPr>
          <p:spPr>
            <a:xfrm>
              <a:off x="6192414" y="3480567"/>
              <a:ext cx="35950" cy="23897"/>
            </a:xfrm>
            <a:custGeom>
              <a:rect b="b" l="l" r="r" t="t"/>
              <a:pathLst>
                <a:path extrusionOk="0" h="910" w="1369">
                  <a:moveTo>
                    <a:pt x="746" y="0"/>
                  </a:moveTo>
                  <a:cubicBezTo>
                    <a:pt x="335" y="0"/>
                    <a:pt x="0" y="335"/>
                    <a:pt x="0" y="756"/>
                  </a:cubicBezTo>
                  <a:cubicBezTo>
                    <a:pt x="239" y="823"/>
                    <a:pt x="488" y="881"/>
                    <a:pt x="746" y="909"/>
                  </a:cubicBezTo>
                  <a:lnTo>
                    <a:pt x="746" y="756"/>
                  </a:lnTo>
                  <a:cubicBezTo>
                    <a:pt x="746" y="383"/>
                    <a:pt x="1005" y="77"/>
                    <a:pt x="1369" y="10"/>
                  </a:cubicBezTo>
                  <a:cubicBezTo>
                    <a:pt x="1330" y="10"/>
                    <a:pt x="1292" y="0"/>
                    <a:pt x="124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09" name="Google Shape;10509;p97"/>
            <p:cNvSpPr/>
            <p:nvPr/>
          </p:nvSpPr>
          <p:spPr>
            <a:xfrm>
              <a:off x="6310532" y="3533087"/>
              <a:ext cx="26391" cy="26418"/>
            </a:xfrm>
            <a:custGeom>
              <a:rect b="b" l="l" r="r" t="t"/>
              <a:pathLst>
                <a:path extrusionOk="0" h="1006" w="1005">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0" name="Google Shape;10510;p97"/>
            <p:cNvSpPr/>
            <p:nvPr/>
          </p:nvSpPr>
          <p:spPr>
            <a:xfrm>
              <a:off x="6309271" y="3533087"/>
              <a:ext cx="28912" cy="19931"/>
            </a:xfrm>
            <a:custGeom>
              <a:rect b="b" l="l" r="r" t="t"/>
              <a:pathLst>
                <a:path extrusionOk="0" h="759" w="1101">
                  <a:moveTo>
                    <a:pt x="48" y="0"/>
                  </a:moveTo>
                  <a:lnTo>
                    <a:pt x="48" y="508"/>
                  </a:lnTo>
                  <a:cubicBezTo>
                    <a:pt x="48" y="555"/>
                    <a:pt x="29" y="603"/>
                    <a:pt x="0" y="651"/>
                  </a:cubicBezTo>
                  <a:cubicBezTo>
                    <a:pt x="177" y="723"/>
                    <a:pt x="364" y="759"/>
                    <a:pt x="550"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1" name="Google Shape;10511;p97"/>
            <p:cNvSpPr/>
            <p:nvPr/>
          </p:nvSpPr>
          <p:spPr>
            <a:xfrm>
              <a:off x="6284140"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69" y="3657"/>
                  </a:cubicBezTo>
                  <a:lnTo>
                    <a:pt x="507" y="3714"/>
                  </a:lnTo>
                  <a:lnTo>
                    <a:pt x="2508" y="3714"/>
                  </a:lnTo>
                  <a:lnTo>
                    <a:pt x="2546" y="3657"/>
                  </a:lnTo>
                  <a:cubicBezTo>
                    <a:pt x="2843" y="3207"/>
                    <a:pt x="3005" y="2671"/>
                    <a:pt x="3005" y="2135"/>
                  </a:cubicBezTo>
                  <a:lnTo>
                    <a:pt x="3005" y="680"/>
                  </a:lnTo>
                  <a:cubicBezTo>
                    <a:pt x="3005" y="489"/>
                    <a:pt x="2900" y="317"/>
                    <a:pt x="2728" y="230"/>
                  </a:cubicBezTo>
                  <a:lnTo>
                    <a:pt x="2278" y="1"/>
                  </a:lnTo>
                  <a:cubicBezTo>
                    <a:pt x="2102" y="203"/>
                    <a:pt x="1594"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2" name="Google Shape;10512;p97"/>
            <p:cNvSpPr/>
            <p:nvPr/>
          </p:nvSpPr>
          <p:spPr>
            <a:xfrm>
              <a:off x="6297454" y="3480567"/>
              <a:ext cx="52546" cy="59321"/>
            </a:xfrm>
            <a:custGeom>
              <a:rect b="b" l="l" r="r" t="t"/>
              <a:pathLst>
                <a:path extrusionOk="0" h="2259" w="2001">
                  <a:moveTo>
                    <a:pt x="747" y="0"/>
                  </a:moveTo>
                  <a:cubicBezTo>
                    <a:pt x="335" y="0"/>
                    <a:pt x="0" y="335"/>
                    <a:pt x="0" y="756"/>
                  </a:cubicBezTo>
                  <a:lnTo>
                    <a:pt x="0" y="1254"/>
                  </a:lnTo>
                  <a:cubicBezTo>
                    <a:pt x="0" y="1809"/>
                    <a:pt x="450" y="2259"/>
                    <a:pt x="99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3" name="Google Shape;10513;p97"/>
            <p:cNvSpPr/>
            <p:nvPr/>
          </p:nvSpPr>
          <p:spPr>
            <a:xfrm>
              <a:off x="6297454" y="3480567"/>
              <a:ext cx="36213" cy="59269"/>
            </a:xfrm>
            <a:custGeom>
              <a:rect b="b" l="l" r="r" t="t"/>
              <a:pathLst>
                <a:path extrusionOk="0" h="2257" w="1379">
                  <a:moveTo>
                    <a:pt x="756" y="0"/>
                  </a:moveTo>
                  <a:cubicBezTo>
                    <a:pt x="335" y="0"/>
                    <a:pt x="0" y="335"/>
                    <a:pt x="0" y="756"/>
                  </a:cubicBezTo>
                  <a:lnTo>
                    <a:pt x="0" y="1254"/>
                  </a:lnTo>
                  <a:cubicBezTo>
                    <a:pt x="0" y="1828"/>
                    <a:pt x="471" y="2257"/>
                    <a:pt x="1001" y="2257"/>
                  </a:cubicBezTo>
                  <a:cubicBezTo>
                    <a:pt x="1125" y="2257"/>
                    <a:pt x="1253" y="2233"/>
                    <a:pt x="1379" y="2182"/>
                  </a:cubicBezTo>
                  <a:cubicBezTo>
                    <a:pt x="996" y="2029"/>
                    <a:pt x="747" y="1665"/>
                    <a:pt x="747" y="1254"/>
                  </a:cubicBezTo>
                  <a:lnTo>
                    <a:pt x="747" y="756"/>
                  </a:lnTo>
                  <a:cubicBezTo>
                    <a:pt x="747" y="383"/>
                    <a:pt x="1015" y="77"/>
                    <a:pt x="137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4" name="Google Shape;10514;p97"/>
            <p:cNvSpPr/>
            <p:nvPr/>
          </p:nvSpPr>
          <p:spPr>
            <a:xfrm>
              <a:off x="6297454" y="3651441"/>
              <a:ext cx="52546" cy="46034"/>
            </a:xfrm>
            <a:custGeom>
              <a:rect b="b" l="l" r="r" t="t"/>
              <a:pathLst>
                <a:path extrusionOk="0" h="1753" w="2001">
                  <a:moveTo>
                    <a:pt x="0" y="1"/>
                  </a:moveTo>
                  <a:lnTo>
                    <a:pt x="0" y="1503"/>
                  </a:lnTo>
                  <a:cubicBezTo>
                    <a:pt x="0" y="1647"/>
                    <a:pt x="106" y="1752"/>
                    <a:pt x="249" y="1752"/>
                  </a:cubicBezTo>
                  <a:lnTo>
                    <a:pt x="1752" y="1752"/>
                  </a:lnTo>
                  <a:cubicBezTo>
                    <a:pt x="1886" y="1752"/>
                    <a:pt x="2001" y="1647"/>
                    <a:pt x="2001" y="1503"/>
                  </a:cubicBezTo>
                  <a:lnTo>
                    <a:pt x="2001"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5" name="Google Shape;10515;p97"/>
            <p:cNvSpPr/>
            <p:nvPr/>
          </p:nvSpPr>
          <p:spPr>
            <a:xfrm>
              <a:off x="6284140" y="3564757"/>
              <a:ext cx="13340" cy="86711"/>
            </a:xfrm>
            <a:custGeom>
              <a:rect b="b" l="l" r="r" t="t"/>
              <a:pathLst>
                <a:path extrusionOk="0" h="3302" w="508">
                  <a:moveTo>
                    <a:pt x="77" y="0"/>
                  </a:moveTo>
                  <a:cubicBezTo>
                    <a:pt x="29" y="77"/>
                    <a:pt x="0" y="163"/>
                    <a:pt x="0" y="259"/>
                  </a:cubicBezTo>
                  <a:lnTo>
                    <a:pt x="0" y="1713"/>
                  </a:lnTo>
                  <a:cubicBezTo>
                    <a:pt x="0" y="2259"/>
                    <a:pt x="163" y="2795"/>
                    <a:pt x="469" y="3245"/>
                  </a:cubicBezTo>
                  <a:lnTo>
                    <a:pt x="507" y="3302"/>
                  </a:lnTo>
                  <a:lnTo>
                    <a:pt x="507" y="565"/>
                  </a:lnTo>
                  <a:cubicBezTo>
                    <a:pt x="507" y="412"/>
                    <a:pt x="431" y="259"/>
                    <a:pt x="306" y="163"/>
                  </a:cubicBezTo>
                  <a:lnTo>
                    <a:pt x="77"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6" name="Google Shape;10516;p97"/>
            <p:cNvSpPr/>
            <p:nvPr/>
          </p:nvSpPr>
          <p:spPr>
            <a:xfrm>
              <a:off x="6349974" y="3564757"/>
              <a:ext cx="13104" cy="86711"/>
            </a:xfrm>
            <a:custGeom>
              <a:rect b="b" l="l" r="r" t="t"/>
              <a:pathLst>
                <a:path extrusionOk="0" h="3302" w="499">
                  <a:moveTo>
                    <a:pt x="422" y="0"/>
                  </a:moveTo>
                  <a:lnTo>
                    <a:pt x="202" y="163"/>
                  </a:lnTo>
                  <a:cubicBezTo>
                    <a:pt x="77" y="259"/>
                    <a:pt x="1" y="412"/>
                    <a:pt x="1" y="565"/>
                  </a:cubicBezTo>
                  <a:lnTo>
                    <a:pt x="1" y="3302"/>
                  </a:lnTo>
                  <a:lnTo>
                    <a:pt x="39" y="3245"/>
                  </a:lnTo>
                  <a:cubicBezTo>
                    <a:pt x="345" y="2795"/>
                    <a:pt x="498" y="2259"/>
                    <a:pt x="498" y="1713"/>
                  </a:cubicBezTo>
                  <a:lnTo>
                    <a:pt x="498" y="259"/>
                  </a:lnTo>
                  <a:cubicBezTo>
                    <a:pt x="498" y="163"/>
                    <a:pt x="479" y="77"/>
                    <a:pt x="42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7" name="Google Shape;10517;p97"/>
            <p:cNvSpPr/>
            <p:nvPr/>
          </p:nvSpPr>
          <p:spPr>
            <a:xfrm>
              <a:off x="6303494" y="3546532"/>
              <a:ext cx="40467" cy="104935"/>
            </a:xfrm>
            <a:custGeom>
              <a:rect b="b" l="l" r="r" t="t"/>
              <a:pathLst>
                <a:path extrusionOk="0" h="3996" w="1541">
                  <a:moveTo>
                    <a:pt x="244" y="0"/>
                  </a:moveTo>
                  <a:cubicBezTo>
                    <a:pt x="232" y="0"/>
                    <a:pt x="220" y="5"/>
                    <a:pt x="211" y="15"/>
                  </a:cubicBezTo>
                  <a:lnTo>
                    <a:pt x="0" y="283"/>
                  </a:lnTo>
                  <a:lnTo>
                    <a:pt x="345" y="704"/>
                  </a:lnTo>
                  <a:cubicBezTo>
                    <a:pt x="367" y="732"/>
                    <a:pt x="399" y="747"/>
                    <a:pt x="431" y="747"/>
                  </a:cubicBezTo>
                  <a:cubicBezTo>
                    <a:pt x="454" y="747"/>
                    <a:pt x="478" y="739"/>
                    <a:pt x="498" y="723"/>
                  </a:cubicBezTo>
                  <a:lnTo>
                    <a:pt x="641" y="599"/>
                  </a:lnTo>
                  <a:lnTo>
                    <a:pt x="641" y="3996"/>
                  </a:lnTo>
                  <a:lnTo>
                    <a:pt x="900" y="3996"/>
                  </a:lnTo>
                  <a:lnTo>
                    <a:pt x="900" y="599"/>
                  </a:lnTo>
                  <a:lnTo>
                    <a:pt x="1043" y="713"/>
                  </a:lnTo>
                  <a:cubicBezTo>
                    <a:pt x="1065" y="735"/>
                    <a:pt x="1090" y="745"/>
                    <a:pt x="1115" y="745"/>
                  </a:cubicBezTo>
                  <a:cubicBezTo>
                    <a:pt x="1146" y="745"/>
                    <a:pt x="1175" y="730"/>
                    <a:pt x="1196" y="704"/>
                  </a:cubicBezTo>
                  <a:lnTo>
                    <a:pt x="1541" y="283"/>
                  </a:lnTo>
                  <a:lnTo>
                    <a:pt x="1321" y="15"/>
                  </a:lnTo>
                  <a:cubicBezTo>
                    <a:pt x="1311" y="5"/>
                    <a:pt x="1299" y="0"/>
                    <a:pt x="1287" y="0"/>
                  </a:cubicBezTo>
                  <a:cubicBezTo>
                    <a:pt x="1275" y="0"/>
                    <a:pt x="1263" y="5"/>
                    <a:pt x="1254" y="15"/>
                  </a:cubicBezTo>
                  <a:lnTo>
                    <a:pt x="766" y="493"/>
                  </a:lnTo>
                  <a:lnTo>
                    <a:pt x="278" y="15"/>
                  </a:lnTo>
                  <a:cubicBezTo>
                    <a:pt x="268" y="5"/>
                    <a:pt x="256" y="0"/>
                    <a:pt x="24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8" name="Google Shape;10518;p97"/>
            <p:cNvSpPr/>
            <p:nvPr/>
          </p:nvSpPr>
          <p:spPr>
            <a:xfrm>
              <a:off x="6320563" y="3664755"/>
              <a:ext cx="6565" cy="32720"/>
            </a:xfrm>
            <a:custGeom>
              <a:rect b="b" l="l" r="r" t="t"/>
              <a:pathLst>
                <a:path extrusionOk="0" h="1246" w="250">
                  <a:moveTo>
                    <a:pt x="132" y="0"/>
                  </a:moveTo>
                  <a:cubicBezTo>
                    <a:pt x="127" y="0"/>
                    <a:pt x="121" y="0"/>
                    <a:pt x="116" y="1"/>
                  </a:cubicBezTo>
                  <a:cubicBezTo>
                    <a:pt x="49" y="1"/>
                    <a:pt x="1" y="49"/>
                    <a:pt x="1" y="116"/>
                  </a:cubicBezTo>
                  <a:lnTo>
                    <a:pt x="1" y="1245"/>
                  </a:lnTo>
                  <a:lnTo>
                    <a:pt x="250" y="1245"/>
                  </a:lnTo>
                  <a:lnTo>
                    <a:pt x="250" y="116"/>
                  </a:lnTo>
                  <a:cubicBezTo>
                    <a:pt x="250" y="54"/>
                    <a:pt x="200" y="0"/>
                    <a:pt x="132"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19" name="Google Shape;10519;p97"/>
            <p:cNvSpPr/>
            <p:nvPr/>
          </p:nvSpPr>
          <p:spPr>
            <a:xfrm>
              <a:off x="6297454" y="3480567"/>
              <a:ext cx="52546" cy="26418"/>
            </a:xfrm>
            <a:custGeom>
              <a:rect b="b" l="l" r="r" t="t"/>
              <a:pathLst>
                <a:path extrusionOk="0" h="1006" w="2001">
                  <a:moveTo>
                    <a:pt x="747" y="0"/>
                  </a:moveTo>
                  <a:cubicBezTo>
                    <a:pt x="335" y="0"/>
                    <a:pt x="0" y="335"/>
                    <a:pt x="0" y="756"/>
                  </a:cubicBezTo>
                  <a:cubicBezTo>
                    <a:pt x="0" y="756"/>
                    <a:pt x="747" y="1005"/>
                    <a:pt x="2001" y="1005"/>
                  </a:cubicBezTo>
                  <a:lnTo>
                    <a:pt x="2001" y="756"/>
                  </a:lnTo>
                  <a:cubicBezTo>
                    <a:pt x="2001" y="335"/>
                    <a:pt x="1666" y="0"/>
                    <a:pt x="12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0" name="Google Shape;10520;p97"/>
            <p:cNvSpPr/>
            <p:nvPr/>
          </p:nvSpPr>
          <p:spPr>
            <a:xfrm>
              <a:off x="6297454" y="3480567"/>
              <a:ext cx="36213" cy="23897"/>
            </a:xfrm>
            <a:custGeom>
              <a:rect b="b" l="l" r="r" t="t"/>
              <a:pathLst>
                <a:path extrusionOk="0" h="910" w="1379">
                  <a:moveTo>
                    <a:pt x="756" y="0"/>
                  </a:moveTo>
                  <a:cubicBezTo>
                    <a:pt x="335" y="0"/>
                    <a:pt x="0" y="335"/>
                    <a:pt x="0" y="756"/>
                  </a:cubicBezTo>
                  <a:cubicBezTo>
                    <a:pt x="249" y="823"/>
                    <a:pt x="498" y="881"/>
                    <a:pt x="756" y="909"/>
                  </a:cubicBezTo>
                  <a:lnTo>
                    <a:pt x="747" y="756"/>
                  </a:lnTo>
                  <a:cubicBezTo>
                    <a:pt x="747" y="383"/>
                    <a:pt x="1015" y="77"/>
                    <a:pt x="137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1" name="Google Shape;10521;p97"/>
            <p:cNvSpPr/>
            <p:nvPr/>
          </p:nvSpPr>
          <p:spPr>
            <a:xfrm>
              <a:off x="6415808" y="3533087"/>
              <a:ext cx="26181" cy="26418"/>
            </a:xfrm>
            <a:custGeom>
              <a:rect b="b" l="l" r="r" t="t"/>
              <a:pathLst>
                <a:path extrusionOk="0" h="1006" w="997">
                  <a:moveTo>
                    <a:pt x="1" y="0"/>
                  </a:moveTo>
                  <a:lnTo>
                    <a:pt x="1" y="1005"/>
                  </a:lnTo>
                  <a:lnTo>
                    <a:pt x="996" y="1005"/>
                  </a:lnTo>
                  <a:lnTo>
                    <a:pt x="9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2" name="Google Shape;10522;p97"/>
            <p:cNvSpPr/>
            <p:nvPr/>
          </p:nvSpPr>
          <p:spPr>
            <a:xfrm>
              <a:off x="6414574" y="3533087"/>
              <a:ext cx="28676" cy="19931"/>
            </a:xfrm>
            <a:custGeom>
              <a:rect b="b" l="l" r="r" t="t"/>
              <a:pathLst>
                <a:path extrusionOk="0" h="759" w="1092">
                  <a:moveTo>
                    <a:pt x="48" y="0"/>
                  </a:moveTo>
                  <a:lnTo>
                    <a:pt x="48" y="508"/>
                  </a:lnTo>
                  <a:cubicBezTo>
                    <a:pt x="48" y="555"/>
                    <a:pt x="29" y="603"/>
                    <a:pt x="0" y="651"/>
                  </a:cubicBezTo>
                  <a:cubicBezTo>
                    <a:pt x="172" y="723"/>
                    <a:pt x="359" y="759"/>
                    <a:pt x="546" y="759"/>
                  </a:cubicBezTo>
                  <a:cubicBezTo>
                    <a:pt x="732" y="759"/>
                    <a:pt x="919" y="723"/>
                    <a:pt x="1091" y="651"/>
                  </a:cubicBezTo>
                  <a:cubicBezTo>
                    <a:pt x="1062" y="603"/>
                    <a:pt x="1043" y="555"/>
                    <a:pt x="1043" y="508"/>
                  </a:cubicBezTo>
                  <a:lnTo>
                    <a:pt x="104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3" name="Google Shape;10523;p97"/>
            <p:cNvSpPr/>
            <p:nvPr/>
          </p:nvSpPr>
          <p:spPr>
            <a:xfrm>
              <a:off x="6389443" y="3553938"/>
              <a:ext cx="78938" cy="97530"/>
            </a:xfrm>
            <a:custGeom>
              <a:rect b="b" l="l" r="r" t="t"/>
              <a:pathLst>
                <a:path extrusionOk="0" h="3714" w="3006">
                  <a:moveTo>
                    <a:pt x="737" y="1"/>
                  </a:moveTo>
                  <a:lnTo>
                    <a:pt x="278" y="230"/>
                  </a:lnTo>
                  <a:cubicBezTo>
                    <a:pt x="105" y="317"/>
                    <a:pt x="0" y="489"/>
                    <a:pt x="0" y="680"/>
                  </a:cubicBezTo>
                  <a:lnTo>
                    <a:pt x="0" y="2135"/>
                  </a:lnTo>
                  <a:cubicBezTo>
                    <a:pt x="0" y="2671"/>
                    <a:pt x="163" y="3207"/>
                    <a:pt x="459" y="3657"/>
                  </a:cubicBezTo>
                  <a:lnTo>
                    <a:pt x="498" y="3714"/>
                  </a:lnTo>
                  <a:lnTo>
                    <a:pt x="2508" y="3714"/>
                  </a:lnTo>
                  <a:lnTo>
                    <a:pt x="2536" y="3657"/>
                  </a:lnTo>
                  <a:cubicBezTo>
                    <a:pt x="2842" y="3207"/>
                    <a:pt x="3005" y="2671"/>
                    <a:pt x="3005" y="2135"/>
                  </a:cubicBezTo>
                  <a:lnTo>
                    <a:pt x="3005" y="680"/>
                  </a:lnTo>
                  <a:cubicBezTo>
                    <a:pt x="3005" y="489"/>
                    <a:pt x="2900" y="317"/>
                    <a:pt x="2728" y="230"/>
                  </a:cubicBezTo>
                  <a:lnTo>
                    <a:pt x="2268" y="1"/>
                  </a:lnTo>
                  <a:cubicBezTo>
                    <a:pt x="2101" y="203"/>
                    <a:pt x="1593" y="211"/>
                    <a:pt x="1513" y="211"/>
                  </a:cubicBezTo>
                  <a:cubicBezTo>
                    <a:pt x="1506" y="211"/>
                    <a:pt x="1503" y="211"/>
                    <a:pt x="1503" y="211"/>
                  </a:cubicBezTo>
                  <a:cubicBezTo>
                    <a:pt x="1503" y="211"/>
                    <a:pt x="1499" y="211"/>
                    <a:pt x="1492" y="211"/>
                  </a:cubicBezTo>
                  <a:cubicBezTo>
                    <a:pt x="1412" y="211"/>
                    <a:pt x="904" y="203"/>
                    <a:pt x="73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4" name="Google Shape;10524;p97"/>
            <p:cNvSpPr/>
            <p:nvPr/>
          </p:nvSpPr>
          <p:spPr>
            <a:xfrm>
              <a:off x="6402494" y="3651441"/>
              <a:ext cx="52809" cy="46034"/>
            </a:xfrm>
            <a:custGeom>
              <a:rect b="b" l="l" r="r" t="t"/>
              <a:pathLst>
                <a:path extrusionOk="0" h="1753" w="2011">
                  <a:moveTo>
                    <a:pt x="1" y="1"/>
                  </a:moveTo>
                  <a:lnTo>
                    <a:pt x="1" y="1503"/>
                  </a:lnTo>
                  <a:cubicBezTo>
                    <a:pt x="1" y="1647"/>
                    <a:pt x="116" y="1752"/>
                    <a:pt x="250" y="1752"/>
                  </a:cubicBezTo>
                  <a:lnTo>
                    <a:pt x="1752" y="1752"/>
                  </a:lnTo>
                  <a:cubicBezTo>
                    <a:pt x="1896" y="1752"/>
                    <a:pt x="2011" y="1647"/>
                    <a:pt x="2011" y="1503"/>
                  </a:cubicBezTo>
                  <a:lnTo>
                    <a:pt x="201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5" name="Google Shape;10525;p97"/>
            <p:cNvSpPr/>
            <p:nvPr/>
          </p:nvSpPr>
          <p:spPr>
            <a:xfrm>
              <a:off x="6389443" y="3564757"/>
              <a:ext cx="13077" cy="86711"/>
            </a:xfrm>
            <a:custGeom>
              <a:rect b="b" l="l" r="r" t="t"/>
              <a:pathLst>
                <a:path extrusionOk="0" h="3302" w="498">
                  <a:moveTo>
                    <a:pt x="77" y="0"/>
                  </a:moveTo>
                  <a:cubicBezTo>
                    <a:pt x="29" y="77"/>
                    <a:pt x="0" y="163"/>
                    <a:pt x="0" y="259"/>
                  </a:cubicBezTo>
                  <a:lnTo>
                    <a:pt x="0" y="1713"/>
                  </a:lnTo>
                  <a:cubicBezTo>
                    <a:pt x="0" y="2259"/>
                    <a:pt x="163" y="2795"/>
                    <a:pt x="459" y="3245"/>
                  </a:cubicBezTo>
                  <a:lnTo>
                    <a:pt x="498" y="3302"/>
                  </a:lnTo>
                  <a:lnTo>
                    <a:pt x="498" y="565"/>
                  </a:lnTo>
                  <a:cubicBezTo>
                    <a:pt x="498" y="412"/>
                    <a:pt x="431" y="259"/>
                    <a:pt x="297" y="163"/>
                  </a:cubicBezTo>
                  <a:lnTo>
                    <a:pt x="7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6" name="Google Shape;10526;p97"/>
            <p:cNvSpPr/>
            <p:nvPr/>
          </p:nvSpPr>
          <p:spPr>
            <a:xfrm>
              <a:off x="6455277" y="3564757"/>
              <a:ext cx="13104" cy="86711"/>
            </a:xfrm>
            <a:custGeom>
              <a:rect b="b" l="l" r="r" t="t"/>
              <a:pathLst>
                <a:path extrusionOk="0" h="3302" w="499">
                  <a:moveTo>
                    <a:pt x="422" y="0"/>
                  </a:moveTo>
                  <a:lnTo>
                    <a:pt x="202" y="163"/>
                  </a:lnTo>
                  <a:cubicBezTo>
                    <a:pt x="68" y="259"/>
                    <a:pt x="1" y="412"/>
                    <a:pt x="1" y="565"/>
                  </a:cubicBezTo>
                  <a:lnTo>
                    <a:pt x="1" y="3302"/>
                  </a:lnTo>
                  <a:lnTo>
                    <a:pt x="39" y="3245"/>
                  </a:lnTo>
                  <a:cubicBezTo>
                    <a:pt x="335" y="2795"/>
                    <a:pt x="498" y="2259"/>
                    <a:pt x="498" y="1713"/>
                  </a:cubicBezTo>
                  <a:lnTo>
                    <a:pt x="498" y="259"/>
                  </a:lnTo>
                  <a:cubicBezTo>
                    <a:pt x="498" y="163"/>
                    <a:pt x="469" y="77"/>
                    <a:pt x="4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7" name="Google Shape;10527;p97"/>
            <p:cNvSpPr/>
            <p:nvPr/>
          </p:nvSpPr>
          <p:spPr>
            <a:xfrm>
              <a:off x="6408797" y="3546270"/>
              <a:ext cx="40230" cy="105198"/>
            </a:xfrm>
            <a:custGeom>
              <a:rect b="b" l="l" r="r" t="t"/>
              <a:pathLst>
                <a:path extrusionOk="0" h="4006" w="1532">
                  <a:moveTo>
                    <a:pt x="244" y="1"/>
                  </a:moveTo>
                  <a:cubicBezTo>
                    <a:pt x="232" y="1"/>
                    <a:pt x="220" y="6"/>
                    <a:pt x="211" y="15"/>
                  </a:cubicBezTo>
                  <a:lnTo>
                    <a:pt x="0" y="293"/>
                  </a:lnTo>
                  <a:lnTo>
                    <a:pt x="335" y="714"/>
                  </a:lnTo>
                  <a:cubicBezTo>
                    <a:pt x="355" y="739"/>
                    <a:pt x="386" y="751"/>
                    <a:pt x="418" y="751"/>
                  </a:cubicBezTo>
                  <a:cubicBezTo>
                    <a:pt x="446" y="751"/>
                    <a:pt x="475" y="741"/>
                    <a:pt x="498" y="723"/>
                  </a:cubicBezTo>
                  <a:lnTo>
                    <a:pt x="641" y="609"/>
                  </a:lnTo>
                  <a:lnTo>
                    <a:pt x="641" y="4006"/>
                  </a:lnTo>
                  <a:lnTo>
                    <a:pt x="890" y="4006"/>
                  </a:lnTo>
                  <a:lnTo>
                    <a:pt x="890" y="609"/>
                  </a:lnTo>
                  <a:lnTo>
                    <a:pt x="1034" y="723"/>
                  </a:lnTo>
                  <a:cubicBezTo>
                    <a:pt x="1055" y="745"/>
                    <a:pt x="1081" y="755"/>
                    <a:pt x="1106" y="755"/>
                  </a:cubicBezTo>
                  <a:cubicBezTo>
                    <a:pt x="1136" y="755"/>
                    <a:pt x="1166" y="740"/>
                    <a:pt x="1187" y="714"/>
                  </a:cubicBezTo>
                  <a:lnTo>
                    <a:pt x="1531" y="293"/>
                  </a:lnTo>
                  <a:lnTo>
                    <a:pt x="1321" y="25"/>
                  </a:lnTo>
                  <a:cubicBezTo>
                    <a:pt x="1311" y="15"/>
                    <a:pt x="1299" y="10"/>
                    <a:pt x="1287" y="10"/>
                  </a:cubicBezTo>
                  <a:cubicBezTo>
                    <a:pt x="1275" y="10"/>
                    <a:pt x="1263" y="15"/>
                    <a:pt x="1254" y="25"/>
                  </a:cubicBezTo>
                  <a:lnTo>
                    <a:pt x="766" y="503"/>
                  </a:lnTo>
                  <a:lnTo>
                    <a:pt x="278" y="15"/>
                  </a:lnTo>
                  <a:cubicBezTo>
                    <a:pt x="268" y="6"/>
                    <a:pt x="256" y="1"/>
                    <a:pt x="24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8" name="Google Shape;10528;p97"/>
            <p:cNvSpPr/>
            <p:nvPr/>
          </p:nvSpPr>
          <p:spPr>
            <a:xfrm>
              <a:off x="6425866" y="3664781"/>
              <a:ext cx="6329" cy="32694"/>
            </a:xfrm>
            <a:custGeom>
              <a:rect b="b" l="l" r="r" t="t"/>
              <a:pathLst>
                <a:path extrusionOk="0" h="1245" w="241">
                  <a:moveTo>
                    <a:pt x="116" y="0"/>
                  </a:moveTo>
                  <a:cubicBezTo>
                    <a:pt x="49" y="0"/>
                    <a:pt x="1" y="48"/>
                    <a:pt x="1" y="115"/>
                  </a:cubicBezTo>
                  <a:lnTo>
                    <a:pt x="1" y="1244"/>
                  </a:lnTo>
                  <a:lnTo>
                    <a:pt x="240" y="1244"/>
                  </a:lnTo>
                  <a:lnTo>
                    <a:pt x="240" y="115"/>
                  </a:lnTo>
                  <a:cubicBezTo>
                    <a:pt x="240" y="48"/>
                    <a:pt x="183" y="0"/>
                    <a:pt x="116"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29" name="Google Shape;10529;p97"/>
            <p:cNvSpPr/>
            <p:nvPr/>
          </p:nvSpPr>
          <p:spPr>
            <a:xfrm>
              <a:off x="6402494" y="3480567"/>
              <a:ext cx="52809" cy="59321"/>
            </a:xfrm>
            <a:custGeom>
              <a:rect b="b" l="l" r="r" t="t"/>
              <a:pathLst>
                <a:path extrusionOk="0" h="2259" w="2011">
                  <a:moveTo>
                    <a:pt x="757" y="0"/>
                  </a:moveTo>
                  <a:cubicBezTo>
                    <a:pt x="345" y="0"/>
                    <a:pt x="1" y="335"/>
                    <a:pt x="1" y="756"/>
                  </a:cubicBezTo>
                  <a:lnTo>
                    <a:pt x="1" y="1254"/>
                  </a:lnTo>
                  <a:cubicBezTo>
                    <a:pt x="1" y="1809"/>
                    <a:pt x="451" y="2259"/>
                    <a:pt x="1006" y="2259"/>
                  </a:cubicBezTo>
                  <a:cubicBezTo>
                    <a:pt x="1561" y="2259"/>
                    <a:pt x="2011" y="1809"/>
                    <a:pt x="2011" y="1254"/>
                  </a:cubicBezTo>
                  <a:lnTo>
                    <a:pt x="2011" y="756"/>
                  </a:lnTo>
                  <a:cubicBezTo>
                    <a:pt x="2011" y="335"/>
                    <a:pt x="167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0" name="Google Shape;10530;p97"/>
            <p:cNvSpPr/>
            <p:nvPr/>
          </p:nvSpPr>
          <p:spPr>
            <a:xfrm>
              <a:off x="6402757" y="3480567"/>
              <a:ext cx="36213" cy="59269"/>
            </a:xfrm>
            <a:custGeom>
              <a:rect b="b" l="l" r="r" t="t"/>
              <a:pathLst>
                <a:path extrusionOk="0" h="2257" w="1379">
                  <a:moveTo>
                    <a:pt x="747" y="0"/>
                  </a:moveTo>
                  <a:cubicBezTo>
                    <a:pt x="335" y="0"/>
                    <a:pt x="0" y="335"/>
                    <a:pt x="0" y="756"/>
                  </a:cubicBezTo>
                  <a:lnTo>
                    <a:pt x="0" y="1254"/>
                  </a:lnTo>
                  <a:cubicBezTo>
                    <a:pt x="0" y="1828"/>
                    <a:pt x="471" y="2257"/>
                    <a:pt x="1001" y="2257"/>
                  </a:cubicBezTo>
                  <a:cubicBezTo>
                    <a:pt x="1125" y="2257"/>
                    <a:pt x="1253" y="2233"/>
                    <a:pt x="1378" y="2182"/>
                  </a:cubicBezTo>
                  <a:cubicBezTo>
                    <a:pt x="996" y="2029"/>
                    <a:pt x="747" y="1665"/>
                    <a:pt x="747" y="1254"/>
                  </a:cubicBezTo>
                  <a:lnTo>
                    <a:pt x="747" y="756"/>
                  </a:lnTo>
                  <a:cubicBezTo>
                    <a:pt x="747" y="383"/>
                    <a:pt x="1005" y="77"/>
                    <a:pt x="1369" y="10"/>
                  </a:cubicBezTo>
                  <a:cubicBezTo>
                    <a:pt x="1331" y="10"/>
                    <a:pt x="1292"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1" name="Google Shape;10531;p97"/>
            <p:cNvSpPr/>
            <p:nvPr/>
          </p:nvSpPr>
          <p:spPr>
            <a:xfrm>
              <a:off x="6402494" y="3480567"/>
              <a:ext cx="52809" cy="26418"/>
            </a:xfrm>
            <a:custGeom>
              <a:rect b="b" l="l" r="r" t="t"/>
              <a:pathLst>
                <a:path extrusionOk="0" h="1006" w="2011">
                  <a:moveTo>
                    <a:pt x="757" y="0"/>
                  </a:moveTo>
                  <a:cubicBezTo>
                    <a:pt x="336" y="0"/>
                    <a:pt x="1" y="335"/>
                    <a:pt x="1" y="756"/>
                  </a:cubicBezTo>
                  <a:cubicBezTo>
                    <a:pt x="1" y="756"/>
                    <a:pt x="757" y="1005"/>
                    <a:pt x="2011" y="1005"/>
                  </a:cubicBezTo>
                  <a:lnTo>
                    <a:pt x="2011" y="756"/>
                  </a:lnTo>
                  <a:cubicBezTo>
                    <a:pt x="201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2" name="Google Shape;10532;p97"/>
            <p:cNvSpPr/>
            <p:nvPr/>
          </p:nvSpPr>
          <p:spPr>
            <a:xfrm>
              <a:off x="6402757" y="3480567"/>
              <a:ext cx="35950" cy="23897"/>
            </a:xfrm>
            <a:custGeom>
              <a:rect b="b" l="l" r="r" t="t"/>
              <a:pathLst>
                <a:path extrusionOk="0" h="910" w="1369">
                  <a:moveTo>
                    <a:pt x="747" y="0"/>
                  </a:moveTo>
                  <a:cubicBezTo>
                    <a:pt x="335" y="0"/>
                    <a:pt x="0" y="335"/>
                    <a:pt x="0" y="756"/>
                  </a:cubicBezTo>
                  <a:cubicBezTo>
                    <a:pt x="240" y="823"/>
                    <a:pt x="498" y="881"/>
                    <a:pt x="747" y="909"/>
                  </a:cubicBezTo>
                  <a:lnTo>
                    <a:pt x="747" y="756"/>
                  </a:lnTo>
                  <a:cubicBezTo>
                    <a:pt x="747" y="383"/>
                    <a:pt x="1005" y="77"/>
                    <a:pt x="1369" y="10"/>
                  </a:cubicBezTo>
                  <a:cubicBezTo>
                    <a:pt x="1331" y="10"/>
                    <a:pt x="1292"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3" name="Google Shape;10533;p97"/>
            <p:cNvSpPr/>
            <p:nvPr/>
          </p:nvSpPr>
          <p:spPr>
            <a:xfrm>
              <a:off x="6520874" y="3533087"/>
              <a:ext cx="26418" cy="26418"/>
            </a:xfrm>
            <a:custGeom>
              <a:rect b="b" l="l" r="r" t="t"/>
              <a:pathLst>
                <a:path extrusionOk="0" h="1006" w="1006">
                  <a:moveTo>
                    <a:pt x="0" y="0"/>
                  </a:moveTo>
                  <a:lnTo>
                    <a:pt x="0" y="1005"/>
                  </a:lnTo>
                  <a:lnTo>
                    <a:pt x="1005" y="1005"/>
                  </a:lnTo>
                  <a:lnTo>
                    <a:pt x="1005"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4" name="Google Shape;10534;p97"/>
            <p:cNvSpPr/>
            <p:nvPr/>
          </p:nvSpPr>
          <p:spPr>
            <a:xfrm>
              <a:off x="6519614" y="3533087"/>
              <a:ext cx="28939" cy="19931"/>
            </a:xfrm>
            <a:custGeom>
              <a:rect b="b" l="l" r="r" t="t"/>
              <a:pathLst>
                <a:path extrusionOk="0" h="759" w="1102">
                  <a:moveTo>
                    <a:pt x="48" y="0"/>
                  </a:moveTo>
                  <a:lnTo>
                    <a:pt x="48" y="508"/>
                  </a:lnTo>
                  <a:cubicBezTo>
                    <a:pt x="48" y="555"/>
                    <a:pt x="29" y="603"/>
                    <a:pt x="1" y="651"/>
                  </a:cubicBezTo>
                  <a:cubicBezTo>
                    <a:pt x="178" y="723"/>
                    <a:pt x="364" y="759"/>
                    <a:pt x="551" y="759"/>
                  </a:cubicBezTo>
                  <a:cubicBezTo>
                    <a:pt x="737" y="759"/>
                    <a:pt x="924" y="723"/>
                    <a:pt x="1101" y="651"/>
                  </a:cubicBezTo>
                  <a:cubicBezTo>
                    <a:pt x="1072" y="603"/>
                    <a:pt x="1053" y="555"/>
                    <a:pt x="1053" y="508"/>
                  </a:cubicBezTo>
                  <a:lnTo>
                    <a:pt x="1053"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5" name="Google Shape;10535;p97"/>
            <p:cNvSpPr/>
            <p:nvPr/>
          </p:nvSpPr>
          <p:spPr>
            <a:xfrm>
              <a:off x="6494483" y="3553938"/>
              <a:ext cx="79200" cy="97530"/>
            </a:xfrm>
            <a:custGeom>
              <a:rect b="b" l="l" r="r" t="t"/>
              <a:pathLst>
                <a:path extrusionOk="0" h="3714" w="3016">
                  <a:moveTo>
                    <a:pt x="737" y="1"/>
                  </a:moveTo>
                  <a:lnTo>
                    <a:pt x="278" y="230"/>
                  </a:lnTo>
                  <a:cubicBezTo>
                    <a:pt x="115" y="317"/>
                    <a:pt x="10" y="489"/>
                    <a:pt x="10" y="680"/>
                  </a:cubicBezTo>
                  <a:lnTo>
                    <a:pt x="10" y="2135"/>
                  </a:lnTo>
                  <a:cubicBezTo>
                    <a:pt x="1" y="2671"/>
                    <a:pt x="163" y="3207"/>
                    <a:pt x="469" y="3657"/>
                  </a:cubicBezTo>
                  <a:lnTo>
                    <a:pt x="508" y="3714"/>
                  </a:lnTo>
                  <a:lnTo>
                    <a:pt x="2508" y="3714"/>
                  </a:lnTo>
                  <a:lnTo>
                    <a:pt x="2546" y="3657"/>
                  </a:lnTo>
                  <a:cubicBezTo>
                    <a:pt x="2852" y="3207"/>
                    <a:pt x="3015" y="2671"/>
                    <a:pt x="3006" y="2135"/>
                  </a:cubicBezTo>
                  <a:lnTo>
                    <a:pt x="3006" y="680"/>
                  </a:lnTo>
                  <a:cubicBezTo>
                    <a:pt x="3006" y="489"/>
                    <a:pt x="2900" y="317"/>
                    <a:pt x="2738" y="230"/>
                  </a:cubicBezTo>
                  <a:lnTo>
                    <a:pt x="2278" y="1"/>
                  </a:lnTo>
                  <a:cubicBezTo>
                    <a:pt x="2111" y="203"/>
                    <a:pt x="1603" y="211"/>
                    <a:pt x="1523" y="211"/>
                  </a:cubicBezTo>
                  <a:cubicBezTo>
                    <a:pt x="1516" y="211"/>
                    <a:pt x="1513" y="211"/>
                    <a:pt x="1513" y="211"/>
                  </a:cubicBezTo>
                  <a:cubicBezTo>
                    <a:pt x="1513" y="211"/>
                    <a:pt x="1509" y="211"/>
                    <a:pt x="1502" y="211"/>
                  </a:cubicBezTo>
                  <a:cubicBezTo>
                    <a:pt x="1420" y="211"/>
                    <a:pt x="905" y="203"/>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6" name="Google Shape;10536;p97"/>
            <p:cNvSpPr/>
            <p:nvPr/>
          </p:nvSpPr>
          <p:spPr>
            <a:xfrm>
              <a:off x="6507797" y="3651441"/>
              <a:ext cx="52546" cy="46034"/>
            </a:xfrm>
            <a:custGeom>
              <a:rect b="b" l="l" r="r" t="t"/>
              <a:pathLst>
                <a:path extrusionOk="0" h="1753" w="2001">
                  <a:moveTo>
                    <a:pt x="1" y="1"/>
                  </a:moveTo>
                  <a:lnTo>
                    <a:pt x="1" y="1503"/>
                  </a:lnTo>
                  <a:cubicBezTo>
                    <a:pt x="1" y="1647"/>
                    <a:pt x="116" y="1752"/>
                    <a:pt x="250" y="1752"/>
                  </a:cubicBezTo>
                  <a:lnTo>
                    <a:pt x="1752" y="1752"/>
                  </a:lnTo>
                  <a:cubicBezTo>
                    <a:pt x="1896" y="1752"/>
                    <a:pt x="2001" y="1647"/>
                    <a:pt x="2001" y="1503"/>
                  </a:cubicBezTo>
                  <a:lnTo>
                    <a:pt x="2001"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7" name="Google Shape;10537;p97"/>
            <p:cNvSpPr/>
            <p:nvPr/>
          </p:nvSpPr>
          <p:spPr>
            <a:xfrm>
              <a:off x="6494483" y="3564757"/>
              <a:ext cx="13340" cy="86711"/>
            </a:xfrm>
            <a:custGeom>
              <a:rect b="b" l="l" r="r" t="t"/>
              <a:pathLst>
                <a:path extrusionOk="0" h="3302" w="508">
                  <a:moveTo>
                    <a:pt x="77" y="0"/>
                  </a:moveTo>
                  <a:cubicBezTo>
                    <a:pt x="29" y="77"/>
                    <a:pt x="10" y="163"/>
                    <a:pt x="1" y="259"/>
                  </a:cubicBezTo>
                  <a:lnTo>
                    <a:pt x="1" y="1713"/>
                  </a:lnTo>
                  <a:cubicBezTo>
                    <a:pt x="1" y="2259"/>
                    <a:pt x="163" y="2795"/>
                    <a:pt x="469" y="3245"/>
                  </a:cubicBezTo>
                  <a:lnTo>
                    <a:pt x="508" y="3302"/>
                  </a:lnTo>
                  <a:lnTo>
                    <a:pt x="508" y="565"/>
                  </a:lnTo>
                  <a:cubicBezTo>
                    <a:pt x="508" y="412"/>
                    <a:pt x="431" y="259"/>
                    <a:pt x="307" y="163"/>
                  </a:cubicBezTo>
                  <a:lnTo>
                    <a:pt x="7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8" name="Google Shape;10538;p97"/>
            <p:cNvSpPr/>
            <p:nvPr/>
          </p:nvSpPr>
          <p:spPr>
            <a:xfrm>
              <a:off x="6513837" y="3546532"/>
              <a:ext cx="40493" cy="104935"/>
            </a:xfrm>
            <a:custGeom>
              <a:rect b="b" l="l" r="r" t="t"/>
              <a:pathLst>
                <a:path extrusionOk="0" h="3996" w="1542">
                  <a:moveTo>
                    <a:pt x="254" y="0"/>
                  </a:moveTo>
                  <a:cubicBezTo>
                    <a:pt x="242" y="0"/>
                    <a:pt x="230" y="5"/>
                    <a:pt x="221" y="15"/>
                  </a:cubicBezTo>
                  <a:lnTo>
                    <a:pt x="0" y="283"/>
                  </a:lnTo>
                  <a:lnTo>
                    <a:pt x="345" y="704"/>
                  </a:lnTo>
                  <a:cubicBezTo>
                    <a:pt x="367" y="732"/>
                    <a:pt x="399" y="747"/>
                    <a:pt x="432" y="747"/>
                  </a:cubicBezTo>
                  <a:cubicBezTo>
                    <a:pt x="455" y="747"/>
                    <a:pt x="478" y="739"/>
                    <a:pt x="498" y="723"/>
                  </a:cubicBezTo>
                  <a:lnTo>
                    <a:pt x="651" y="599"/>
                  </a:lnTo>
                  <a:lnTo>
                    <a:pt x="651" y="3996"/>
                  </a:lnTo>
                  <a:lnTo>
                    <a:pt x="900" y="3996"/>
                  </a:lnTo>
                  <a:lnTo>
                    <a:pt x="900" y="599"/>
                  </a:lnTo>
                  <a:lnTo>
                    <a:pt x="1044" y="713"/>
                  </a:lnTo>
                  <a:cubicBezTo>
                    <a:pt x="1065" y="735"/>
                    <a:pt x="1093" y="745"/>
                    <a:pt x="1120" y="745"/>
                  </a:cubicBezTo>
                  <a:cubicBezTo>
                    <a:pt x="1153" y="745"/>
                    <a:pt x="1185" y="730"/>
                    <a:pt x="1206" y="704"/>
                  </a:cubicBezTo>
                  <a:lnTo>
                    <a:pt x="1541" y="283"/>
                  </a:lnTo>
                  <a:lnTo>
                    <a:pt x="1331" y="15"/>
                  </a:lnTo>
                  <a:cubicBezTo>
                    <a:pt x="1321" y="5"/>
                    <a:pt x="1309" y="0"/>
                    <a:pt x="1297" y="0"/>
                  </a:cubicBezTo>
                  <a:cubicBezTo>
                    <a:pt x="1285" y="0"/>
                    <a:pt x="1273" y="5"/>
                    <a:pt x="1264" y="15"/>
                  </a:cubicBezTo>
                  <a:lnTo>
                    <a:pt x="776" y="493"/>
                  </a:lnTo>
                  <a:lnTo>
                    <a:pt x="288" y="15"/>
                  </a:lnTo>
                  <a:cubicBezTo>
                    <a:pt x="278" y="5"/>
                    <a:pt x="266" y="0"/>
                    <a:pt x="25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39" name="Google Shape;10539;p97"/>
            <p:cNvSpPr/>
            <p:nvPr/>
          </p:nvSpPr>
          <p:spPr>
            <a:xfrm>
              <a:off x="6530932" y="3664755"/>
              <a:ext cx="6565" cy="32720"/>
            </a:xfrm>
            <a:custGeom>
              <a:rect b="b" l="l" r="r" t="t"/>
              <a:pathLst>
                <a:path extrusionOk="0" h="1246" w="250">
                  <a:moveTo>
                    <a:pt x="139" y="0"/>
                  </a:moveTo>
                  <a:cubicBezTo>
                    <a:pt x="134" y="0"/>
                    <a:pt x="130" y="0"/>
                    <a:pt x="125" y="1"/>
                  </a:cubicBezTo>
                  <a:cubicBezTo>
                    <a:pt x="58" y="1"/>
                    <a:pt x="0" y="49"/>
                    <a:pt x="0" y="116"/>
                  </a:cubicBezTo>
                  <a:lnTo>
                    <a:pt x="0" y="1245"/>
                  </a:lnTo>
                  <a:lnTo>
                    <a:pt x="249" y="1245"/>
                  </a:lnTo>
                  <a:lnTo>
                    <a:pt x="249" y="116"/>
                  </a:lnTo>
                  <a:cubicBezTo>
                    <a:pt x="249" y="54"/>
                    <a:pt x="200" y="0"/>
                    <a:pt x="13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0" name="Google Shape;10540;p97"/>
            <p:cNvSpPr/>
            <p:nvPr/>
          </p:nvSpPr>
          <p:spPr>
            <a:xfrm>
              <a:off x="6507797" y="3480567"/>
              <a:ext cx="52546" cy="59321"/>
            </a:xfrm>
            <a:custGeom>
              <a:rect b="b" l="l" r="r" t="t"/>
              <a:pathLst>
                <a:path extrusionOk="0" h="2259" w="2001">
                  <a:moveTo>
                    <a:pt x="747" y="0"/>
                  </a:moveTo>
                  <a:cubicBezTo>
                    <a:pt x="336" y="0"/>
                    <a:pt x="1" y="335"/>
                    <a:pt x="1" y="756"/>
                  </a:cubicBezTo>
                  <a:lnTo>
                    <a:pt x="1" y="1254"/>
                  </a:lnTo>
                  <a:cubicBezTo>
                    <a:pt x="1" y="1809"/>
                    <a:pt x="451" y="2259"/>
                    <a:pt x="1006" y="2259"/>
                  </a:cubicBezTo>
                  <a:cubicBezTo>
                    <a:pt x="1551" y="2259"/>
                    <a:pt x="2001" y="1809"/>
                    <a:pt x="2001" y="1254"/>
                  </a:cubicBezTo>
                  <a:lnTo>
                    <a:pt x="2001" y="756"/>
                  </a:lnTo>
                  <a:cubicBezTo>
                    <a:pt x="2001" y="335"/>
                    <a:pt x="1666" y="0"/>
                    <a:pt x="125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1" name="Google Shape;10541;p97"/>
            <p:cNvSpPr/>
            <p:nvPr/>
          </p:nvSpPr>
          <p:spPr>
            <a:xfrm>
              <a:off x="6507797" y="3480567"/>
              <a:ext cx="36213" cy="59269"/>
            </a:xfrm>
            <a:custGeom>
              <a:rect b="b" l="l" r="r" t="t"/>
              <a:pathLst>
                <a:path extrusionOk="0" h="2257" w="1379">
                  <a:moveTo>
                    <a:pt x="757" y="0"/>
                  </a:moveTo>
                  <a:cubicBezTo>
                    <a:pt x="345" y="0"/>
                    <a:pt x="1" y="335"/>
                    <a:pt x="1" y="756"/>
                  </a:cubicBezTo>
                  <a:lnTo>
                    <a:pt x="1" y="1254"/>
                  </a:lnTo>
                  <a:cubicBezTo>
                    <a:pt x="1" y="1828"/>
                    <a:pt x="472" y="2257"/>
                    <a:pt x="1002" y="2257"/>
                  </a:cubicBezTo>
                  <a:cubicBezTo>
                    <a:pt x="1126" y="2257"/>
                    <a:pt x="1253" y="2233"/>
                    <a:pt x="1379" y="2182"/>
                  </a:cubicBezTo>
                  <a:cubicBezTo>
                    <a:pt x="1006" y="2029"/>
                    <a:pt x="757" y="1665"/>
                    <a:pt x="747" y="1254"/>
                  </a:cubicBezTo>
                  <a:lnTo>
                    <a:pt x="747" y="756"/>
                  </a:lnTo>
                  <a:cubicBezTo>
                    <a:pt x="747" y="383"/>
                    <a:pt x="1015" y="77"/>
                    <a:pt x="1379" y="10"/>
                  </a:cubicBezTo>
                  <a:cubicBezTo>
                    <a:pt x="1341" y="10"/>
                    <a:pt x="1293" y="0"/>
                    <a:pt x="1254"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2" name="Google Shape;10542;p97"/>
            <p:cNvSpPr/>
            <p:nvPr/>
          </p:nvSpPr>
          <p:spPr>
            <a:xfrm>
              <a:off x="6507797" y="3480567"/>
              <a:ext cx="52546" cy="26418"/>
            </a:xfrm>
            <a:custGeom>
              <a:rect b="b" l="l" r="r" t="t"/>
              <a:pathLst>
                <a:path extrusionOk="0" h="1006" w="2001">
                  <a:moveTo>
                    <a:pt x="747" y="0"/>
                  </a:moveTo>
                  <a:cubicBezTo>
                    <a:pt x="336" y="0"/>
                    <a:pt x="1" y="335"/>
                    <a:pt x="1" y="756"/>
                  </a:cubicBezTo>
                  <a:cubicBezTo>
                    <a:pt x="1" y="756"/>
                    <a:pt x="747" y="1005"/>
                    <a:pt x="2001" y="1005"/>
                  </a:cubicBezTo>
                  <a:lnTo>
                    <a:pt x="2001" y="756"/>
                  </a:lnTo>
                  <a:cubicBezTo>
                    <a:pt x="2001" y="335"/>
                    <a:pt x="1666"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3" name="Google Shape;10543;p97"/>
            <p:cNvSpPr/>
            <p:nvPr/>
          </p:nvSpPr>
          <p:spPr>
            <a:xfrm>
              <a:off x="6507797" y="3480567"/>
              <a:ext cx="36213" cy="23897"/>
            </a:xfrm>
            <a:custGeom>
              <a:rect b="b" l="l" r="r" t="t"/>
              <a:pathLst>
                <a:path extrusionOk="0" h="910" w="1379">
                  <a:moveTo>
                    <a:pt x="757" y="0"/>
                  </a:moveTo>
                  <a:cubicBezTo>
                    <a:pt x="345" y="0"/>
                    <a:pt x="1" y="335"/>
                    <a:pt x="1" y="756"/>
                  </a:cubicBezTo>
                  <a:cubicBezTo>
                    <a:pt x="250" y="823"/>
                    <a:pt x="498" y="881"/>
                    <a:pt x="757" y="909"/>
                  </a:cubicBezTo>
                  <a:lnTo>
                    <a:pt x="757" y="756"/>
                  </a:lnTo>
                  <a:lnTo>
                    <a:pt x="747" y="756"/>
                  </a:lnTo>
                  <a:cubicBezTo>
                    <a:pt x="747" y="383"/>
                    <a:pt x="1015" y="77"/>
                    <a:pt x="1379" y="10"/>
                  </a:cubicBezTo>
                  <a:cubicBezTo>
                    <a:pt x="1341" y="10"/>
                    <a:pt x="1293" y="0"/>
                    <a:pt x="125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44" name="Google Shape;10544;p97"/>
          <p:cNvGrpSpPr/>
          <p:nvPr/>
        </p:nvGrpSpPr>
        <p:grpSpPr>
          <a:xfrm>
            <a:off x="7050311" y="3215328"/>
            <a:ext cx="394583" cy="331007"/>
            <a:chOff x="7054924" y="3367728"/>
            <a:chExt cx="394583" cy="331007"/>
          </a:xfrm>
        </p:grpSpPr>
        <p:sp>
          <p:nvSpPr>
            <p:cNvPr id="10545" name="Google Shape;10545;p97"/>
            <p:cNvSpPr/>
            <p:nvPr/>
          </p:nvSpPr>
          <p:spPr>
            <a:xfrm>
              <a:off x="7054924" y="3367728"/>
              <a:ext cx="394583" cy="331007"/>
            </a:xfrm>
            <a:custGeom>
              <a:rect b="b" l="l" r="r" t="t"/>
              <a:pathLst>
                <a:path extrusionOk="0" h="12605" w="15026">
                  <a:moveTo>
                    <a:pt x="728" y="0"/>
                  </a:moveTo>
                  <a:cubicBezTo>
                    <a:pt x="326" y="0"/>
                    <a:pt x="0" y="326"/>
                    <a:pt x="0" y="727"/>
                  </a:cubicBezTo>
                  <a:lnTo>
                    <a:pt x="0" y="11877"/>
                  </a:lnTo>
                  <a:cubicBezTo>
                    <a:pt x="0" y="12279"/>
                    <a:pt x="326" y="12604"/>
                    <a:pt x="728" y="12604"/>
                  </a:cubicBezTo>
                  <a:lnTo>
                    <a:pt x="14298" y="12604"/>
                  </a:lnTo>
                  <a:cubicBezTo>
                    <a:pt x="14700" y="12604"/>
                    <a:pt x="15026" y="12279"/>
                    <a:pt x="15026" y="11877"/>
                  </a:cubicBezTo>
                  <a:lnTo>
                    <a:pt x="15026" y="2182"/>
                  </a:lnTo>
                  <a:cubicBezTo>
                    <a:pt x="15026" y="1780"/>
                    <a:pt x="14700" y="1455"/>
                    <a:pt x="14298" y="1455"/>
                  </a:cubicBezTo>
                  <a:lnTo>
                    <a:pt x="9934" y="1455"/>
                  </a:lnTo>
                  <a:lnTo>
                    <a:pt x="8767" y="287"/>
                  </a:lnTo>
                  <a:cubicBezTo>
                    <a:pt x="8585" y="105"/>
                    <a:pt x="8336" y="0"/>
                    <a:pt x="8078"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6" name="Google Shape;10546;p97"/>
            <p:cNvSpPr/>
            <p:nvPr/>
          </p:nvSpPr>
          <p:spPr>
            <a:xfrm>
              <a:off x="7156708" y="3450394"/>
              <a:ext cx="191015" cy="191042"/>
            </a:xfrm>
            <a:custGeom>
              <a:rect b="b" l="l" r="r" t="t"/>
              <a:pathLst>
                <a:path extrusionOk="0" h="7275" w="7274">
                  <a:moveTo>
                    <a:pt x="3637" y="1"/>
                  </a:moveTo>
                  <a:cubicBezTo>
                    <a:pt x="1627" y="1"/>
                    <a:pt x="0" y="1628"/>
                    <a:pt x="0" y="3637"/>
                  </a:cubicBezTo>
                  <a:cubicBezTo>
                    <a:pt x="0" y="5647"/>
                    <a:pt x="1627" y="7274"/>
                    <a:pt x="3637" y="7274"/>
                  </a:cubicBezTo>
                  <a:cubicBezTo>
                    <a:pt x="5647" y="7274"/>
                    <a:pt x="7274" y="5647"/>
                    <a:pt x="7274" y="3637"/>
                  </a:cubicBezTo>
                  <a:cubicBezTo>
                    <a:pt x="7274" y="1628"/>
                    <a:pt x="5647" y="1"/>
                    <a:pt x="363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7" name="Google Shape;10547;p97"/>
            <p:cNvSpPr/>
            <p:nvPr/>
          </p:nvSpPr>
          <p:spPr>
            <a:xfrm>
              <a:off x="7175799" y="3469512"/>
              <a:ext cx="152833" cy="152807"/>
            </a:xfrm>
            <a:custGeom>
              <a:rect b="b" l="l" r="r" t="t"/>
              <a:pathLst>
                <a:path extrusionOk="0" h="5819" w="5820">
                  <a:moveTo>
                    <a:pt x="2910" y="0"/>
                  </a:moveTo>
                  <a:cubicBezTo>
                    <a:pt x="1302" y="0"/>
                    <a:pt x="1" y="1302"/>
                    <a:pt x="1" y="2909"/>
                  </a:cubicBezTo>
                  <a:cubicBezTo>
                    <a:pt x="1" y="4517"/>
                    <a:pt x="1302" y="5819"/>
                    <a:pt x="2910" y="5819"/>
                  </a:cubicBezTo>
                  <a:cubicBezTo>
                    <a:pt x="4518" y="5819"/>
                    <a:pt x="5819" y="4517"/>
                    <a:pt x="5819" y="2909"/>
                  </a:cubicBezTo>
                  <a:cubicBezTo>
                    <a:pt x="5819" y="1302"/>
                    <a:pt x="4518" y="0"/>
                    <a:pt x="29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8" name="Google Shape;10548;p97"/>
            <p:cNvSpPr/>
            <p:nvPr/>
          </p:nvSpPr>
          <p:spPr>
            <a:xfrm>
              <a:off x="7214007" y="3552178"/>
              <a:ext cx="76417" cy="70009"/>
            </a:xfrm>
            <a:custGeom>
              <a:rect b="b" l="l" r="r" t="t"/>
              <a:pathLst>
                <a:path extrusionOk="0" h="2666" w="2910">
                  <a:moveTo>
                    <a:pt x="967" y="1"/>
                  </a:moveTo>
                  <a:lnTo>
                    <a:pt x="967" y="489"/>
                  </a:lnTo>
                  <a:cubicBezTo>
                    <a:pt x="967" y="584"/>
                    <a:pt x="919" y="661"/>
                    <a:pt x="833" y="709"/>
                  </a:cubicBezTo>
                  <a:lnTo>
                    <a:pt x="268" y="986"/>
                  </a:lnTo>
                  <a:cubicBezTo>
                    <a:pt x="106" y="1073"/>
                    <a:pt x="0" y="1235"/>
                    <a:pt x="0" y="1427"/>
                  </a:cubicBezTo>
                  <a:lnTo>
                    <a:pt x="0" y="2278"/>
                  </a:lnTo>
                  <a:cubicBezTo>
                    <a:pt x="450" y="2537"/>
                    <a:pt x="953" y="2666"/>
                    <a:pt x="1455" y="2666"/>
                  </a:cubicBezTo>
                  <a:cubicBezTo>
                    <a:pt x="1957" y="2666"/>
                    <a:pt x="2460" y="2537"/>
                    <a:pt x="2910" y="2278"/>
                  </a:cubicBezTo>
                  <a:lnTo>
                    <a:pt x="2910" y="1427"/>
                  </a:lnTo>
                  <a:cubicBezTo>
                    <a:pt x="2910" y="1235"/>
                    <a:pt x="2804" y="1073"/>
                    <a:pt x="2642" y="986"/>
                  </a:cubicBezTo>
                  <a:lnTo>
                    <a:pt x="2077" y="709"/>
                  </a:lnTo>
                  <a:cubicBezTo>
                    <a:pt x="1991" y="661"/>
                    <a:pt x="1943" y="584"/>
                    <a:pt x="1943" y="489"/>
                  </a:cubicBezTo>
                  <a:lnTo>
                    <a:pt x="1943"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9" name="Google Shape;10549;p97"/>
            <p:cNvSpPr/>
            <p:nvPr/>
          </p:nvSpPr>
          <p:spPr>
            <a:xfrm>
              <a:off x="7171781" y="3367728"/>
              <a:ext cx="144036" cy="38208"/>
            </a:xfrm>
            <a:custGeom>
              <a:rect b="b" l="l" r="r" t="t"/>
              <a:pathLst>
                <a:path extrusionOk="0" h="1455" w="5485">
                  <a:moveTo>
                    <a:pt x="0" y="0"/>
                  </a:moveTo>
                  <a:cubicBezTo>
                    <a:pt x="259" y="0"/>
                    <a:pt x="498" y="105"/>
                    <a:pt x="680" y="287"/>
                  </a:cubicBezTo>
                  <a:lnTo>
                    <a:pt x="1637" y="1244"/>
                  </a:lnTo>
                  <a:cubicBezTo>
                    <a:pt x="1781" y="1378"/>
                    <a:pt x="1962" y="1455"/>
                    <a:pt x="2154" y="1455"/>
                  </a:cubicBezTo>
                  <a:lnTo>
                    <a:pt x="5484" y="1455"/>
                  </a:lnTo>
                  <a:lnTo>
                    <a:pt x="4317" y="287"/>
                  </a:lnTo>
                  <a:cubicBezTo>
                    <a:pt x="4135" y="105"/>
                    <a:pt x="3886" y="0"/>
                    <a:pt x="3628"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0" name="Google Shape;10550;p97"/>
            <p:cNvSpPr/>
            <p:nvPr/>
          </p:nvSpPr>
          <p:spPr>
            <a:xfrm>
              <a:off x="7220546" y="3367728"/>
              <a:ext cx="95508" cy="38208"/>
            </a:xfrm>
            <a:custGeom>
              <a:rect b="b" l="l" r="r" t="t"/>
              <a:pathLst>
                <a:path extrusionOk="0" h="1455" w="3637">
                  <a:moveTo>
                    <a:pt x="0" y="0"/>
                  </a:moveTo>
                  <a:cubicBezTo>
                    <a:pt x="258" y="0"/>
                    <a:pt x="507" y="105"/>
                    <a:pt x="689" y="287"/>
                  </a:cubicBezTo>
                  <a:lnTo>
                    <a:pt x="1646" y="1244"/>
                  </a:lnTo>
                  <a:cubicBezTo>
                    <a:pt x="1780" y="1378"/>
                    <a:pt x="1962" y="1455"/>
                    <a:pt x="2153" y="1455"/>
                  </a:cubicBezTo>
                  <a:lnTo>
                    <a:pt x="3637" y="1455"/>
                  </a:lnTo>
                  <a:lnTo>
                    <a:pt x="2469" y="287"/>
                  </a:lnTo>
                  <a:cubicBezTo>
                    <a:pt x="2287" y="105"/>
                    <a:pt x="2039" y="0"/>
                    <a:pt x="1780"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1" name="Google Shape;10551;p97"/>
            <p:cNvSpPr/>
            <p:nvPr/>
          </p:nvSpPr>
          <p:spPr>
            <a:xfrm>
              <a:off x="7054924" y="3666777"/>
              <a:ext cx="394583" cy="31958"/>
            </a:xfrm>
            <a:custGeom>
              <a:rect b="b" l="l" r="r" t="t"/>
              <a:pathLst>
                <a:path extrusionOk="0" h="1217" w="15026">
                  <a:moveTo>
                    <a:pt x="0" y="1"/>
                  </a:moveTo>
                  <a:lnTo>
                    <a:pt x="0" y="489"/>
                  </a:lnTo>
                  <a:cubicBezTo>
                    <a:pt x="0" y="891"/>
                    <a:pt x="326" y="1216"/>
                    <a:pt x="728" y="1216"/>
                  </a:cubicBezTo>
                  <a:lnTo>
                    <a:pt x="14298" y="1216"/>
                  </a:lnTo>
                  <a:cubicBezTo>
                    <a:pt x="14700" y="1216"/>
                    <a:pt x="15026" y="891"/>
                    <a:pt x="15026" y="489"/>
                  </a:cubicBezTo>
                  <a:lnTo>
                    <a:pt x="15026" y="1"/>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2" name="Google Shape;10552;p97"/>
            <p:cNvSpPr/>
            <p:nvPr/>
          </p:nvSpPr>
          <p:spPr>
            <a:xfrm>
              <a:off x="7214007" y="3572293"/>
              <a:ext cx="76417" cy="49894"/>
            </a:xfrm>
            <a:custGeom>
              <a:rect b="b" l="l" r="r" t="t"/>
              <a:pathLst>
                <a:path extrusionOk="0" h="1900" w="2910">
                  <a:moveTo>
                    <a:pt x="708" y="0"/>
                  </a:moveTo>
                  <a:lnTo>
                    <a:pt x="268" y="220"/>
                  </a:lnTo>
                  <a:cubicBezTo>
                    <a:pt x="106" y="307"/>
                    <a:pt x="0" y="469"/>
                    <a:pt x="0" y="661"/>
                  </a:cubicBezTo>
                  <a:lnTo>
                    <a:pt x="0" y="1512"/>
                  </a:lnTo>
                  <a:cubicBezTo>
                    <a:pt x="450" y="1771"/>
                    <a:pt x="953" y="1900"/>
                    <a:pt x="1455" y="1900"/>
                  </a:cubicBezTo>
                  <a:cubicBezTo>
                    <a:pt x="1957" y="1900"/>
                    <a:pt x="2460" y="1771"/>
                    <a:pt x="2910" y="1512"/>
                  </a:cubicBezTo>
                  <a:lnTo>
                    <a:pt x="2910" y="661"/>
                  </a:lnTo>
                  <a:cubicBezTo>
                    <a:pt x="2910" y="469"/>
                    <a:pt x="2804" y="307"/>
                    <a:pt x="2642" y="220"/>
                  </a:cubicBezTo>
                  <a:lnTo>
                    <a:pt x="2201" y="0"/>
                  </a:lnTo>
                  <a:cubicBezTo>
                    <a:pt x="2010" y="240"/>
                    <a:pt x="1732" y="359"/>
                    <a:pt x="1455" y="359"/>
                  </a:cubicBezTo>
                  <a:cubicBezTo>
                    <a:pt x="1177" y="359"/>
                    <a:pt x="900" y="240"/>
                    <a:pt x="70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3" name="Google Shape;10553;p97"/>
            <p:cNvSpPr/>
            <p:nvPr/>
          </p:nvSpPr>
          <p:spPr>
            <a:xfrm>
              <a:off x="7238140" y="3552178"/>
              <a:ext cx="27914" cy="19249"/>
            </a:xfrm>
            <a:custGeom>
              <a:rect b="b" l="l" r="r" t="t"/>
              <a:pathLst>
                <a:path extrusionOk="0" h="733" w="1063">
                  <a:moveTo>
                    <a:pt x="48" y="1"/>
                  </a:moveTo>
                  <a:lnTo>
                    <a:pt x="48" y="489"/>
                  </a:lnTo>
                  <a:cubicBezTo>
                    <a:pt x="48" y="537"/>
                    <a:pt x="29" y="584"/>
                    <a:pt x="0" y="632"/>
                  </a:cubicBezTo>
                  <a:cubicBezTo>
                    <a:pt x="172" y="699"/>
                    <a:pt x="354" y="733"/>
                    <a:pt x="535" y="733"/>
                  </a:cubicBezTo>
                  <a:cubicBezTo>
                    <a:pt x="715" y="733"/>
                    <a:pt x="895" y="699"/>
                    <a:pt x="1062" y="632"/>
                  </a:cubicBezTo>
                  <a:cubicBezTo>
                    <a:pt x="1034" y="584"/>
                    <a:pt x="1014" y="537"/>
                    <a:pt x="1014" y="489"/>
                  </a:cubicBezTo>
                  <a:lnTo>
                    <a:pt x="101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4" name="Google Shape;10554;p97"/>
            <p:cNvSpPr/>
            <p:nvPr/>
          </p:nvSpPr>
          <p:spPr>
            <a:xfrm>
              <a:off x="7226822" y="3501418"/>
              <a:ext cx="51049" cy="57326"/>
            </a:xfrm>
            <a:custGeom>
              <a:rect b="b" l="l" r="r" t="t"/>
              <a:pathLst>
                <a:path extrusionOk="0" h="2183" w="1944">
                  <a:moveTo>
                    <a:pt x="728" y="1"/>
                  </a:moveTo>
                  <a:cubicBezTo>
                    <a:pt x="326" y="1"/>
                    <a:pt x="0" y="326"/>
                    <a:pt x="0" y="728"/>
                  </a:cubicBezTo>
                  <a:lnTo>
                    <a:pt x="0" y="1206"/>
                  </a:lnTo>
                  <a:cubicBezTo>
                    <a:pt x="0" y="1742"/>
                    <a:pt x="431" y="2183"/>
                    <a:pt x="967" y="2183"/>
                  </a:cubicBezTo>
                  <a:cubicBezTo>
                    <a:pt x="1503" y="2183"/>
                    <a:pt x="1943" y="1742"/>
                    <a:pt x="1934" y="1206"/>
                  </a:cubicBezTo>
                  <a:lnTo>
                    <a:pt x="1934" y="728"/>
                  </a:lnTo>
                  <a:cubicBezTo>
                    <a:pt x="1934" y="326"/>
                    <a:pt x="1608" y="1"/>
                    <a:pt x="12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5" name="Google Shape;10555;p97"/>
            <p:cNvSpPr/>
            <p:nvPr/>
          </p:nvSpPr>
          <p:spPr>
            <a:xfrm>
              <a:off x="7226822" y="3501418"/>
              <a:ext cx="34952" cy="57194"/>
            </a:xfrm>
            <a:custGeom>
              <a:rect b="b" l="l" r="r" t="t"/>
              <a:pathLst>
                <a:path extrusionOk="0" h="2178" w="1331">
                  <a:moveTo>
                    <a:pt x="728" y="1"/>
                  </a:moveTo>
                  <a:cubicBezTo>
                    <a:pt x="326" y="1"/>
                    <a:pt x="0" y="326"/>
                    <a:pt x="0" y="728"/>
                  </a:cubicBezTo>
                  <a:lnTo>
                    <a:pt x="0" y="1206"/>
                  </a:lnTo>
                  <a:cubicBezTo>
                    <a:pt x="0" y="1764"/>
                    <a:pt x="458" y="2178"/>
                    <a:pt x="968" y="2178"/>
                  </a:cubicBezTo>
                  <a:cubicBezTo>
                    <a:pt x="1088" y="2178"/>
                    <a:pt x="1210" y="2155"/>
                    <a:pt x="1331" y="2106"/>
                  </a:cubicBezTo>
                  <a:cubicBezTo>
                    <a:pt x="967" y="1962"/>
                    <a:pt x="728" y="1608"/>
                    <a:pt x="728" y="1206"/>
                  </a:cubicBezTo>
                  <a:lnTo>
                    <a:pt x="728" y="728"/>
                  </a:lnTo>
                  <a:cubicBezTo>
                    <a:pt x="728" y="374"/>
                    <a:pt x="986" y="67"/>
                    <a:pt x="1331" y="10"/>
                  </a:cubicBezTo>
                  <a:cubicBezTo>
                    <a:pt x="1292" y="1"/>
                    <a:pt x="1254" y="1"/>
                    <a:pt x="1216"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6" name="Google Shape;10556;p97"/>
            <p:cNvSpPr/>
            <p:nvPr/>
          </p:nvSpPr>
          <p:spPr>
            <a:xfrm>
              <a:off x="7226822" y="3501418"/>
              <a:ext cx="51049" cy="25420"/>
            </a:xfrm>
            <a:custGeom>
              <a:rect b="b" l="l" r="r" t="t"/>
              <a:pathLst>
                <a:path extrusionOk="0" h="968" w="1944">
                  <a:moveTo>
                    <a:pt x="728" y="1"/>
                  </a:moveTo>
                  <a:cubicBezTo>
                    <a:pt x="326" y="1"/>
                    <a:pt x="0" y="326"/>
                    <a:pt x="0" y="728"/>
                  </a:cubicBezTo>
                  <a:cubicBezTo>
                    <a:pt x="0" y="728"/>
                    <a:pt x="728" y="967"/>
                    <a:pt x="1943" y="967"/>
                  </a:cubicBezTo>
                  <a:lnTo>
                    <a:pt x="1943" y="728"/>
                  </a:lnTo>
                  <a:cubicBezTo>
                    <a:pt x="1943" y="326"/>
                    <a:pt x="1608" y="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7" name="Google Shape;10557;p97"/>
            <p:cNvSpPr/>
            <p:nvPr/>
          </p:nvSpPr>
          <p:spPr>
            <a:xfrm>
              <a:off x="7226822" y="3501155"/>
              <a:ext cx="34952" cy="23398"/>
            </a:xfrm>
            <a:custGeom>
              <a:rect b="b" l="l" r="r" t="t"/>
              <a:pathLst>
                <a:path extrusionOk="0" h="891" w="1331">
                  <a:moveTo>
                    <a:pt x="728" y="1"/>
                  </a:moveTo>
                  <a:cubicBezTo>
                    <a:pt x="326" y="1"/>
                    <a:pt x="0" y="336"/>
                    <a:pt x="0" y="738"/>
                  </a:cubicBezTo>
                  <a:cubicBezTo>
                    <a:pt x="240" y="805"/>
                    <a:pt x="479" y="853"/>
                    <a:pt x="728" y="891"/>
                  </a:cubicBezTo>
                  <a:lnTo>
                    <a:pt x="728" y="738"/>
                  </a:lnTo>
                  <a:cubicBezTo>
                    <a:pt x="728" y="384"/>
                    <a:pt x="986" y="77"/>
                    <a:pt x="1331" y="20"/>
                  </a:cubicBezTo>
                  <a:cubicBezTo>
                    <a:pt x="1292" y="11"/>
                    <a:pt x="1254" y="11"/>
                    <a:pt x="12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8" name="Google Shape;10558;p97"/>
            <p:cNvSpPr/>
            <p:nvPr/>
          </p:nvSpPr>
          <p:spPr>
            <a:xfrm>
              <a:off x="7214007" y="3583585"/>
              <a:ext cx="19117" cy="36239"/>
            </a:xfrm>
            <a:custGeom>
              <a:rect b="b" l="l" r="r" t="t"/>
              <a:pathLst>
                <a:path extrusionOk="0" h="1380" w="728">
                  <a:moveTo>
                    <a:pt x="58" y="1"/>
                  </a:moveTo>
                  <a:cubicBezTo>
                    <a:pt x="19" y="68"/>
                    <a:pt x="0" y="145"/>
                    <a:pt x="0" y="221"/>
                  </a:cubicBezTo>
                  <a:lnTo>
                    <a:pt x="0" y="1082"/>
                  </a:lnTo>
                  <a:cubicBezTo>
                    <a:pt x="230" y="1207"/>
                    <a:pt x="469" y="1312"/>
                    <a:pt x="728" y="1379"/>
                  </a:cubicBezTo>
                  <a:lnTo>
                    <a:pt x="728" y="747"/>
                  </a:lnTo>
                  <a:cubicBezTo>
                    <a:pt x="728" y="594"/>
                    <a:pt x="651" y="451"/>
                    <a:pt x="536" y="355"/>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9" name="Google Shape;10559;p97"/>
            <p:cNvSpPr/>
            <p:nvPr/>
          </p:nvSpPr>
          <p:spPr>
            <a:xfrm>
              <a:off x="7271306" y="3583585"/>
              <a:ext cx="19117" cy="36239"/>
            </a:xfrm>
            <a:custGeom>
              <a:rect b="b" l="l" r="r" t="t"/>
              <a:pathLst>
                <a:path extrusionOk="0" h="1380" w="728">
                  <a:moveTo>
                    <a:pt x="670" y="1"/>
                  </a:moveTo>
                  <a:lnTo>
                    <a:pt x="192" y="355"/>
                  </a:lnTo>
                  <a:cubicBezTo>
                    <a:pt x="77" y="451"/>
                    <a:pt x="0" y="594"/>
                    <a:pt x="0" y="747"/>
                  </a:cubicBezTo>
                  <a:lnTo>
                    <a:pt x="0" y="1379"/>
                  </a:lnTo>
                  <a:cubicBezTo>
                    <a:pt x="259" y="1312"/>
                    <a:pt x="498" y="1216"/>
                    <a:pt x="728" y="1082"/>
                  </a:cubicBezTo>
                  <a:lnTo>
                    <a:pt x="728" y="231"/>
                  </a:lnTo>
                  <a:cubicBezTo>
                    <a:pt x="728" y="145"/>
                    <a:pt x="709" y="68"/>
                    <a:pt x="67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60" name="Google Shape;10560;p97"/>
          <p:cNvGrpSpPr/>
          <p:nvPr/>
        </p:nvGrpSpPr>
        <p:grpSpPr>
          <a:xfrm>
            <a:off x="7488354" y="3209025"/>
            <a:ext cx="394583" cy="343586"/>
            <a:chOff x="7492967" y="3361425"/>
            <a:chExt cx="394583" cy="343586"/>
          </a:xfrm>
        </p:grpSpPr>
        <p:sp>
          <p:nvSpPr>
            <p:cNvPr id="10561" name="Google Shape;10561;p97"/>
            <p:cNvSpPr/>
            <p:nvPr/>
          </p:nvSpPr>
          <p:spPr>
            <a:xfrm>
              <a:off x="7492967" y="3450394"/>
              <a:ext cx="394583" cy="254617"/>
            </a:xfrm>
            <a:custGeom>
              <a:rect b="b" l="l" r="r" t="t"/>
              <a:pathLst>
                <a:path extrusionOk="0" h="9696" w="15026">
                  <a:moveTo>
                    <a:pt x="488" y="1"/>
                  </a:moveTo>
                  <a:cubicBezTo>
                    <a:pt x="220" y="1"/>
                    <a:pt x="0" y="221"/>
                    <a:pt x="0" y="489"/>
                  </a:cubicBezTo>
                  <a:lnTo>
                    <a:pt x="0" y="9207"/>
                  </a:lnTo>
                  <a:cubicBezTo>
                    <a:pt x="0" y="9475"/>
                    <a:pt x="220" y="9695"/>
                    <a:pt x="488" y="9695"/>
                  </a:cubicBezTo>
                  <a:lnTo>
                    <a:pt x="14538" y="9695"/>
                  </a:lnTo>
                  <a:cubicBezTo>
                    <a:pt x="14806" y="9695"/>
                    <a:pt x="15026" y="9475"/>
                    <a:pt x="15026" y="9207"/>
                  </a:cubicBezTo>
                  <a:lnTo>
                    <a:pt x="15026" y="489"/>
                  </a:lnTo>
                  <a:cubicBezTo>
                    <a:pt x="15026" y="221"/>
                    <a:pt x="14806" y="1"/>
                    <a:pt x="1453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2" name="Google Shape;10562;p97"/>
            <p:cNvSpPr/>
            <p:nvPr/>
          </p:nvSpPr>
          <p:spPr>
            <a:xfrm>
              <a:off x="7492967" y="3450657"/>
              <a:ext cx="394583" cy="19117"/>
            </a:xfrm>
            <a:custGeom>
              <a:rect b="b" l="l" r="r" t="t"/>
              <a:pathLst>
                <a:path extrusionOk="0" h="728" w="15026">
                  <a:moveTo>
                    <a:pt x="488" y="0"/>
                  </a:moveTo>
                  <a:cubicBezTo>
                    <a:pt x="220" y="0"/>
                    <a:pt x="0" y="220"/>
                    <a:pt x="0" y="488"/>
                  </a:cubicBezTo>
                  <a:lnTo>
                    <a:pt x="0" y="728"/>
                  </a:lnTo>
                  <a:lnTo>
                    <a:pt x="15026" y="728"/>
                  </a:lnTo>
                  <a:lnTo>
                    <a:pt x="15026" y="488"/>
                  </a:lnTo>
                  <a:cubicBezTo>
                    <a:pt x="15026" y="220"/>
                    <a:pt x="14806" y="0"/>
                    <a:pt x="14538"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3" name="Google Shape;10563;p97"/>
            <p:cNvSpPr/>
            <p:nvPr/>
          </p:nvSpPr>
          <p:spPr>
            <a:xfrm>
              <a:off x="7531149" y="3501418"/>
              <a:ext cx="127203" cy="165385"/>
            </a:xfrm>
            <a:custGeom>
              <a:rect b="b" l="l" r="r" t="t"/>
              <a:pathLst>
                <a:path extrusionOk="0" h="6298" w="4844">
                  <a:moveTo>
                    <a:pt x="240" y="1"/>
                  </a:moveTo>
                  <a:cubicBezTo>
                    <a:pt x="106" y="1"/>
                    <a:pt x="1" y="106"/>
                    <a:pt x="1" y="240"/>
                  </a:cubicBezTo>
                  <a:lnTo>
                    <a:pt x="1" y="6058"/>
                  </a:lnTo>
                  <a:cubicBezTo>
                    <a:pt x="1" y="6192"/>
                    <a:pt x="106" y="6298"/>
                    <a:pt x="240" y="6298"/>
                  </a:cubicBezTo>
                  <a:lnTo>
                    <a:pt x="4604" y="6298"/>
                  </a:lnTo>
                  <a:cubicBezTo>
                    <a:pt x="4738" y="6298"/>
                    <a:pt x="4844" y="6192"/>
                    <a:pt x="4844" y="6058"/>
                  </a:cubicBezTo>
                  <a:lnTo>
                    <a:pt x="4844" y="240"/>
                  </a:lnTo>
                  <a:cubicBezTo>
                    <a:pt x="4844" y="106"/>
                    <a:pt x="4738" y="1"/>
                    <a:pt x="460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4" name="Google Shape;10564;p97"/>
            <p:cNvSpPr/>
            <p:nvPr/>
          </p:nvSpPr>
          <p:spPr>
            <a:xfrm>
              <a:off x="7690232" y="3501418"/>
              <a:ext cx="159109" cy="31696"/>
            </a:xfrm>
            <a:custGeom>
              <a:rect b="b" l="l" r="r" t="t"/>
              <a:pathLst>
                <a:path extrusionOk="0" h="1207" w="6059">
                  <a:moveTo>
                    <a:pt x="240" y="1"/>
                  </a:moveTo>
                  <a:cubicBezTo>
                    <a:pt x="106" y="1"/>
                    <a:pt x="1" y="115"/>
                    <a:pt x="1" y="240"/>
                  </a:cubicBezTo>
                  <a:lnTo>
                    <a:pt x="1" y="967"/>
                  </a:lnTo>
                  <a:cubicBezTo>
                    <a:pt x="1" y="1101"/>
                    <a:pt x="106" y="1206"/>
                    <a:pt x="240" y="1206"/>
                  </a:cubicBezTo>
                  <a:lnTo>
                    <a:pt x="5820" y="1206"/>
                  </a:lnTo>
                  <a:cubicBezTo>
                    <a:pt x="5944" y="1206"/>
                    <a:pt x="6059" y="1101"/>
                    <a:pt x="6059" y="967"/>
                  </a:cubicBezTo>
                  <a:lnTo>
                    <a:pt x="6059" y="240"/>
                  </a:lnTo>
                  <a:cubicBezTo>
                    <a:pt x="6059" y="115"/>
                    <a:pt x="5944" y="1"/>
                    <a:pt x="5820"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5" name="Google Shape;10565;p97"/>
            <p:cNvSpPr/>
            <p:nvPr/>
          </p:nvSpPr>
          <p:spPr>
            <a:xfrm>
              <a:off x="7690495" y="3552441"/>
              <a:ext cx="120665" cy="25393"/>
            </a:xfrm>
            <a:custGeom>
              <a:rect b="b" l="l" r="r" t="t"/>
              <a:pathLst>
                <a:path extrusionOk="0" h="967" w="4595">
                  <a:moveTo>
                    <a:pt x="240" y="0"/>
                  </a:moveTo>
                  <a:cubicBezTo>
                    <a:pt x="106" y="0"/>
                    <a:pt x="1" y="106"/>
                    <a:pt x="1" y="240"/>
                  </a:cubicBezTo>
                  <a:lnTo>
                    <a:pt x="1" y="728"/>
                  </a:lnTo>
                  <a:cubicBezTo>
                    <a:pt x="1" y="852"/>
                    <a:pt x="106" y="967"/>
                    <a:pt x="240" y="967"/>
                  </a:cubicBezTo>
                  <a:lnTo>
                    <a:pt x="4355" y="967"/>
                  </a:lnTo>
                  <a:cubicBezTo>
                    <a:pt x="4489" y="967"/>
                    <a:pt x="4594" y="852"/>
                    <a:pt x="4594" y="728"/>
                  </a:cubicBezTo>
                  <a:lnTo>
                    <a:pt x="4594" y="240"/>
                  </a:lnTo>
                  <a:cubicBezTo>
                    <a:pt x="4594" y="106"/>
                    <a:pt x="4489" y="0"/>
                    <a:pt x="4355"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6" name="Google Shape;10566;p97"/>
            <p:cNvSpPr/>
            <p:nvPr/>
          </p:nvSpPr>
          <p:spPr>
            <a:xfrm>
              <a:off x="7687974" y="3596925"/>
              <a:ext cx="80697" cy="12579"/>
            </a:xfrm>
            <a:custGeom>
              <a:rect b="b" l="l" r="r" t="t"/>
              <a:pathLst>
                <a:path extrusionOk="0" h="479" w="3073">
                  <a:moveTo>
                    <a:pt x="326" y="0"/>
                  </a:moveTo>
                  <a:cubicBezTo>
                    <a:pt x="1" y="0"/>
                    <a:pt x="1" y="479"/>
                    <a:pt x="326" y="479"/>
                  </a:cubicBezTo>
                  <a:lnTo>
                    <a:pt x="2748" y="479"/>
                  </a:lnTo>
                  <a:cubicBezTo>
                    <a:pt x="3073" y="479"/>
                    <a:pt x="3073" y="0"/>
                    <a:pt x="2748"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7" name="Google Shape;10567;p97"/>
            <p:cNvSpPr/>
            <p:nvPr/>
          </p:nvSpPr>
          <p:spPr>
            <a:xfrm>
              <a:off x="7777205" y="3596925"/>
              <a:ext cx="42489" cy="12579"/>
            </a:xfrm>
            <a:custGeom>
              <a:rect b="b" l="l" r="r" t="t"/>
              <a:pathLst>
                <a:path extrusionOk="0" h="479" w="1618">
                  <a:moveTo>
                    <a:pt x="326" y="0"/>
                  </a:moveTo>
                  <a:cubicBezTo>
                    <a:pt x="0" y="0"/>
                    <a:pt x="0" y="479"/>
                    <a:pt x="326" y="479"/>
                  </a:cubicBezTo>
                  <a:lnTo>
                    <a:pt x="1292" y="479"/>
                  </a:lnTo>
                  <a:cubicBezTo>
                    <a:pt x="1618" y="479"/>
                    <a:pt x="1618" y="0"/>
                    <a:pt x="129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8" name="Google Shape;10568;p97"/>
            <p:cNvSpPr/>
            <p:nvPr/>
          </p:nvSpPr>
          <p:spPr>
            <a:xfrm>
              <a:off x="7688236" y="3635107"/>
              <a:ext cx="29674" cy="12605"/>
            </a:xfrm>
            <a:custGeom>
              <a:rect b="b" l="l" r="r" t="t"/>
              <a:pathLst>
                <a:path extrusionOk="0" h="480" w="1130">
                  <a:moveTo>
                    <a:pt x="316" y="1"/>
                  </a:moveTo>
                  <a:cubicBezTo>
                    <a:pt x="0" y="1"/>
                    <a:pt x="0" y="479"/>
                    <a:pt x="316" y="479"/>
                  </a:cubicBezTo>
                  <a:lnTo>
                    <a:pt x="804" y="479"/>
                  </a:lnTo>
                  <a:cubicBezTo>
                    <a:pt x="1130" y="479"/>
                    <a:pt x="1130" y="1"/>
                    <a:pt x="804"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9" name="Google Shape;10569;p97"/>
            <p:cNvSpPr/>
            <p:nvPr/>
          </p:nvSpPr>
          <p:spPr>
            <a:xfrm>
              <a:off x="7726182" y="3635107"/>
              <a:ext cx="67882" cy="12605"/>
            </a:xfrm>
            <a:custGeom>
              <a:rect b="b" l="l" r="r" t="t"/>
              <a:pathLst>
                <a:path extrusionOk="0" h="480" w="2585">
                  <a:moveTo>
                    <a:pt x="326" y="1"/>
                  </a:moveTo>
                  <a:cubicBezTo>
                    <a:pt x="1" y="1"/>
                    <a:pt x="1" y="479"/>
                    <a:pt x="326" y="479"/>
                  </a:cubicBezTo>
                  <a:lnTo>
                    <a:pt x="2269" y="479"/>
                  </a:lnTo>
                  <a:cubicBezTo>
                    <a:pt x="2585" y="479"/>
                    <a:pt x="2585" y="1"/>
                    <a:pt x="226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0" name="Google Shape;10570;p97"/>
            <p:cNvSpPr/>
            <p:nvPr/>
          </p:nvSpPr>
          <p:spPr>
            <a:xfrm>
              <a:off x="7688236" y="3660501"/>
              <a:ext cx="29674" cy="12579"/>
            </a:xfrm>
            <a:custGeom>
              <a:rect b="b" l="l" r="r" t="t"/>
              <a:pathLst>
                <a:path extrusionOk="0" h="479" w="1130">
                  <a:moveTo>
                    <a:pt x="316" y="0"/>
                  </a:moveTo>
                  <a:cubicBezTo>
                    <a:pt x="0" y="0"/>
                    <a:pt x="0" y="479"/>
                    <a:pt x="316" y="479"/>
                  </a:cubicBezTo>
                  <a:lnTo>
                    <a:pt x="804" y="479"/>
                  </a:lnTo>
                  <a:cubicBezTo>
                    <a:pt x="1130" y="479"/>
                    <a:pt x="1130" y="0"/>
                    <a:pt x="80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1" name="Google Shape;10571;p97"/>
            <p:cNvSpPr/>
            <p:nvPr/>
          </p:nvSpPr>
          <p:spPr>
            <a:xfrm>
              <a:off x="7726182" y="3660501"/>
              <a:ext cx="67882" cy="12579"/>
            </a:xfrm>
            <a:custGeom>
              <a:rect b="b" l="l" r="r" t="t"/>
              <a:pathLst>
                <a:path extrusionOk="0" h="479" w="2585">
                  <a:moveTo>
                    <a:pt x="326" y="0"/>
                  </a:moveTo>
                  <a:cubicBezTo>
                    <a:pt x="1" y="0"/>
                    <a:pt x="1" y="479"/>
                    <a:pt x="326" y="479"/>
                  </a:cubicBezTo>
                  <a:lnTo>
                    <a:pt x="2269" y="479"/>
                  </a:lnTo>
                  <a:cubicBezTo>
                    <a:pt x="2585" y="479"/>
                    <a:pt x="2585" y="0"/>
                    <a:pt x="226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2" name="Google Shape;10572;p97"/>
            <p:cNvSpPr/>
            <p:nvPr/>
          </p:nvSpPr>
          <p:spPr>
            <a:xfrm>
              <a:off x="7658825" y="3361425"/>
              <a:ext cx="62866" cy="114625"/>
            </a:xfrm>
            <a:custGeom>
              <a:rect b="b" l="l" r="r" t="t"/>
              <a:pathLst>
                <a:path extrusionOk="0" h="4365" w="2394">
                  <a:moveTo>
                    <a:pt x="259" y="1"/>
                  </a:moveTo>
                  <a:cubicBezTo>
                    <a:pt x="106" y="1"/>
                    <a:pt x="1" y="125"/>
                    <a:pt x="20" y="269"/>
                  </a:cubicBezTo>
                  <a:lnTo>
                    <a:pt x="441" y="4145"/>
                  </a:lnTo>
                  <a:cubicBezTo>
                    <a:pt x="460" y="4269"/>
                    <a:pt x="565" y="4365"/>
                    <a:pt x="680" y="4365"/>
                  </a:cubicBezTo>
                  <a:lnTo>
                    <a:pt x="1704" y="4365"/>
                  </a:lnTo>
                  <a:cubicBezTo>
                    <a:pt x="1829" y="4365"/>
                    <a:pt x="1934" y="4269"/>
                    <a:pt x="1943" y="4145"/>
                  </a:cubicBezTo>
                  <a:lnTo>
                    <a:pt x="2374" y="269"/>
                  </a:lnTo>
                  <a:cubicBezTo>
                    <a:pt x="2393" y="125"/>
                    <a:pt x="2278" y="1"/>
                    <a:pt x="2135"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3" name="Google Shape;10573;p97"/>
            <p:cNvSpPr/>
            <p:nvPr/>
          </p:nvSpPr>
          <p:spPr>
            <a:xfrm>
              <a:off x="7556542" y="3584110"/>
              <a:ext cx="76417" cy="82693"/>
            </a:xfrm>
            <a:custGeom>
              <a:rect b="b" l="l" r="r" t="t"/>
              <a:pathLst>
                <a:path extrusionOk="0" h="3149" w="2910">
                  <a:moveTo>
                    <a:pt x="967" y="0"/>
                  </a:moveTo>
                  <a:lnTo>
                    <a:pt x="967" y="488"/>
                  </a:lnTo>
                  <a:cubicBezTo>
                    <a:pt x="967" y="574"/>
                    <a:pt x="919" y="660"/>
                    <a:pt x="833" y="699"/>
                  </a:cubicBezTo>
                  <a:lnTo>
                    <a:pt x="269" y="986"/>
                  </a:lnTo>
                  <a:cubicBezTo>
                    <a:pt x="106" y="1062"/>
                    <a:pt x="1" y="1235"/>
                    <a:pt x="1" y="1417"/>
                  </a:cubicBezTo>
                  <a:lnTo>
                    <a:pt x="1" y="3149"/>
                  </a:lnTo>
                  <a:lnTo>
                    <a:pt x="2910" y="3149"/>
                  </a:lnTo>
                  <a:lnTo>
                    <a:pt x="2910" y="1417"/>
                  </a:lnTo>
                  <a:cubicBezTo>
                    <a:pt x="2910" y="1235"/>
                    <a:pt x="2805" y="1062"/>
                    <a:pt x="2642" y="986"/>
                  </a:cubicBezTo>
                  <a:lnTo>
                    <a:pt x="2068" y="699"/>
                  </a:lnTo>
                  <a:cubicBezTo>
                    <a:pt x="1991" y="660"/>
                    <a:pt x="1934" y="574"/>
                    <a:pt x="1934" y="488"/>
                  </a:cubicBezTo>
                  <a:lnTo>
                    <a:pt x="193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4" name="Google Shape;10574;p97"/>
            <p:cNvSpPr/>
            <p:nvPr/>
          </p:nvSpPr>
          <p:spPr>
            <a:xfrm>
              <a:off x="7580912" y="3584110"/>
              <a:ext cx="27941" cy="18986"/>
            </a:xfrm>
            <a:custGeom>
              <a:rect b="b" l="l" r="r" t="t"/>
              <a:pathLst>
                <a:path extrusionOk="0" h="723" w="1064">
                  <a:moveTo>
                    <a:pt x="49" y="0"/>
                  </a:moveTo>
                  <a:lnTo>
                    <a:pt x="49" y="479"/>
                  </a:lnTo>
                  <a:cubicBezTo>
                    <a:pt x="39" y="536"/>
                    <a:pt x="30" y="584"/>
                    <a:pt x="1" y="622"/>
                  </a:cubicBezTo>
                  <a:cubicBezTo>
                    <a:pt x="168" y="689"/>
                    <a:pt x="348" y="723"/>
                    <a:pt x="528" y="723"/>
                  </a:cubicBezTo>
                  <a:cubicBezTo>
                    <a:pt x="709" y="723"/>
                    <a:pt x="891" y="689"/>
                    <a:pt x="1063" y="622"/>
                  </a:cubicBezTo>
                  <a:cubicBezTo>
                    <a:pt x="1035" y="584"/>
                    <a:pt x="1015" y="536"/>
                    <a:pt x="1015" y="479"/>
                  </a:cubicBezTo>
                  <a:lnTo>
                    <a:pt x="101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5" name="Google Shape;10575;p97"/>
            <p:cNvSpPr/>
            <p:nvPr/>
          </p:nvSpPr>
          <p:spPr>
            <a:xfrm>
              <a:off x="7556542" y="3604199"/>
              <a:ext cx="76417" cy="62604"/>
            </a:xfrm>
            <a:custGeom>
              <a:rect b="b" l="l" r="r" t="t"/>
              <a:pathLst>
                <a:path extrusionOk="0" h="2384" w="2910">
                  <a:moveTo>
                    <a:pt x="709" y="1"/>
                  </a:moveTo>
                  <a:lnTo>
                    <a:pt x="269" y="221"/>
                  </a:lnTo>
                  <a:cubicBezTo>
                    <a:pt x="106" y="297"/>
                    <a:pt x="1" y="470"/>
                    <a:pt x="1" y="652"/>
                  </a:cubicBezTo>
                  <a:lnTo>
                    <a:pt x="1" y="2384"/>
                  </a:lnTo>
                  <a:lnTo>
                    <a:pt x="2910" y="2384"/>
                  </a:lnTo>
                  <a:lnTo>
                    <a:pt x="2910" y="652"/>
                  </a:lnTo>
                  <a:cubicBezTo>
                    <a:pt x="2910" y="470"/>
                    <a:pt x="2805" y="297"/>
                    <a:pt x="2642" y="221"/>
                  </a:cubicBezTo>
                  <a:lnTo>
                    <a:pt x="2192" y="1"/>
                  </a:lnTo>
                  <a:cubicBezTo>
                    <a:pt x="2001" y="235"/>
                    <a:pt x="1726" y="352"/>
                    <a:pt x="1450" y="352"/>
                  </a:cubicBezTo>
                  <a:cubicBezTo>
                    <a:pt x="1175" y="352"/>
                    <a:pt x="900" y="235"/>
                    <a:pt x="709"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6" name="Google Shape;10576;p97"/>
            <p:cNvSpPr/>
            <p:nvPr/>
          </p:nvSpPr>
          <p:spPr>
            <a:xfrm>
              <a:off x="7556542" y="3615517"/>
              <a:ext cx="19117" cy="51286"/>
            </a:xfrm>
            <a:custGeom>
              <a:rect b="b" l="l" r="r" t="t"/>
              <a:pathLst>
                <a:path extrusionOk="0" h="1953" w="728">
                  <a:moveTo>
                    <a:pt x="58" y="0"/>
                  </a:moveTo>
                  <a:cubicBezTo>
                    <a:pt x="20" y="67"/>
                    <a:pt x="1" y="144"/>
                    <a:pt x="1" y="221"/>
                  </a:cubicBezTo>
                  <a:lnTo>
                    <a:pt x="1" y="1953"/>
                  </a:lnTo>
                  <a:lnTo>
                    <a:pt x="728" y="1953"/>
                  </a:lnTo>
                  <a:lnTo>
                    <a:pt x="728" y="747"/>
                  </a:lnTo>
                  <a:cubicBezTo>
                    <a:pt x="728" y="594"/>
                    <a:pt x="661" y="450"/>
                    <a:pt x="537" y="354"/>
                  </a:cubicBezTo>
                  <a:lnTo>
                    <a:pt x="58"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7" name="Google Shape;10577;p97"/>
            <p:cNvSpPr/>
            <p:nvPr/>
          </p:nvSpPr>
          <p:spPr>
            <a:xfrm>
              <a:off x="7613842" y="3615517"/>
              <a:ext cx="19117" cy="51286"/>
            </a:xfrm>
            <a:custGeom>
              <a:rect b="b" l="l" r="r" t="t"/>
              <a:pathLst>
                <a:path extrusionOk="0" h="1953" w="728">
                  <a:moveTo>
                    <a:pt x="671" y="0"/>
                  </a:moveTo>
                  <a:lnTo>
                    <a:pt x="192" y="354"/>
                  </a:lnTo>
                  <a:cubicBezTo>
                    <a:pt x="77" y="450"/>
                    <a:pt x="1" y="594"/>
                    <a:pt x="1" y="747"/>
                  </a:cubicBezTo>
                  <a:lnTo>
                    <a:pt x="1" y="1953"/>
                  </a:lnTo>
                  <a:lnTo>
                    <a:pt x="728" y="1953"/>
                  </a:lnTo>
                  <a:lnTo>
                    <a:pt x="728" y="221"/>
                  </a:lnTo>
                  <a:cubicBezTo>
                    <a:pt x="728" y="144"/>
                    <a:pt x="709" y="67"/>
                    <a:pt x="67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8" name="Google Shape;10578;p97"/>
            <p:cNvSpPr/>
            <p:nvPr/>
          </p:nvSpPr>
          <p:spPr>
            <a:xfrm>
              <a:off x="7569357" y="3533087"/>
              <a:ext cx="51049" cy="57326"/>
            </a:xfrm>
            <a:custGeom>
              <a:rect b="b" l="l" r="r" t="t"/>
              <a:pathLst>
                <a:path extrusionOk="0" h="2183" w="1944">
                  <a:moveTo>
                    <a:pt x="728" y="0"/>
                  </a:moveTo>
                  <a:cubicBezTo>
                    <a:pt x="326" y="0"/>
                    <a:pt x="1" y="326"/>
                    <a:pt x="1" y="728"/>
                  </a:cubicBezTo>
                  <a:lnTo>
                    <a:pt x="1" y="1216"/>
                  </a:lnTo>
                  <a:cubicBezTo>
                    <a:pt x="1" y="1752"/>
                    <a:pt x="431" y="2182"/>
                    <a:pt x="967" y="2182"/>
                  </a:cubicBezTo>
                  <a:cubicBezTo>
                    <a:pt x="1503" y="2182"/>
                    <a:pt x="1943" y="1752"/>
                    <a:pt x="1943" y="1216"/>
                  </a:cubicBezTo>
                  <a:lnTo>
                    <a:pt x="1943" y="728"/>
                  </a:lnTo>
                  <a:cubicBezTo>
                    <a:pt x="1943" y="326"/>
                    <a:pt x="160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9" name="Google Shape;10579;p97"/>
            <p:cNvSpPr/>
            <p:nvPr/>
          </p:nvSpPr>
          <p:spPr>
            <a:xfrm>
              <a:off x="7569357" y="3533087"/>
              <a:ext cx="34952" cy="57457"/>
            </a:xfrm>
            <a:custGeom>
              <a:rect b="b" l="l" r="r" t="t"/>
              <a:pathLst>
                <a:path extrusionOk="0" h="2188" w="1331">
                  <a:moveTo>
                    <a:pt x="728" y="0"/>
                  </a:moveTo>
                  <a:cubicBezTo>
                    <a:pt x="326" y="0"/>
                    <a:pt x="1" y="326"/>
                    <a:pt x="1" y="728"/>
                  </a:cubicBezTo>
                  <a:lnTo>
                    <a:pt x="1" y="1216"/>
                  </a:lnTo>
                  <a:cubicBezTo>
                    <a:pt x="1" y="1774"/>
                    <a:pt x="459" y="2187"/>
                    <a:pt x="968" y="2187"/>
                  </a:cubicBezTo>
                  <a:cubicBezTo>
                    <a:pt x="1088" y="2187"/>
                    <a:pt x="1211" y="2165"/>
                    <a:pt x="1331" y="2115"/>
                  </a:cubicBezTo>
                  <a:cubicBezTo>
                    <a:pt x="967" y="1962"/>
                    <a:pt x="728" y="1608"/>
                    <a:pt x="728" y="1216"/>
                  </a:cubicBezTo>
                  <a:lnTo>
                    <a:pt x="728" y="728"/>
                  </a:lnTo>
                  <a:cubicBezTo>
                    <a:pt x="728" y="374"/>
                    <a:pt x="977" y="77"/>
                    <a:pt x="1331" y="10"/>
                  </a:cubicBezTo>
                  <a:cubicBezTo>
                    <a:pt x="1293" y="10"/>
                    <a:pt x="1254" y="0"/>
                    <a:pt x="121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0" name="Google Shape;10580;p97"/>
            <p:cNvSpPr/>
            <p:nvPr/>
          </p:nvSpPr>
          <p:spPr>
            <a:xfrm>
              <a:off x="7569121" y="3533087"/>
              <a:ext cx="51023" cy="25393"/>
            </a:xfrm>
            <a:custGeom>
              <a:rect b="b" l="l" r="r" t="t"/>
              <a:pathLst>
                <a:path extrusionOk="0" h="967" w="1943">
                  <a:moveTo>
                    <a:pt x="727" y="0"/>
                  </a:moveTo>
                  <a:cubicBezTo>
                    <a:pt x="326" y="0"/>
                    <a:pt x="0" y="326"/>
                    <a:pt x="0" y="728"/>
                  </a:cubicBezTo>
                  <a:lnTo>
                    <a:pt x="10" y="728"/>
                  </a:lnTo>
                  <a:cubicBezTo>
                    <a:pt x="10" y="728"/>
                    <a:pt x="737" y="967"/>
                    <a:pt x="1943" y="967"/>
                  </a:cubicBezTo>
                  <a:lnTo>
                    <a:pt x="1943" y="728"/>
                  </a:lnTo>
                  <a:cubicBezTo>
                    <a:pt x="1943" y="326"/>
                    <a:pt x="1617"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1" name="Google Shape;10581;p97"/>
            <p:cNvSpPr/>
            <p:nvPr/>
          </p:nvSpPr>
          <p:spPr>
            <a:xfrm>
              <a:off x="7569357" y="3533087"/>
              <a:ext cx="34952" cy="23135"/>
            </a:xfrm>
            <a:custGeom>
              <a:rect b="b" l="l" r="r" t="t"/>
              <a:pathLst>
                <a:path extrusionOk="0" h="881" w="1331">
                  <a:moveTo>
                    <a:pt x="728" y="0"/>
                  </a:moveTo>
                  <a:cubicBezTo>
                    <a:pt x="326" y="0"/>
                    <a:pt x="1" y="326"/>
                    <a:pt x="1" y="728"/>
                  </a:cubicBezTo>
                  <a:cubicBezTo>
                    <a:pt x="240" y="795"/>
                    <a:pt x="479" y="852"/>
                    <a:pt x="728" y="881"/>
                  </a:cubicBezTo>
                  <a:lnTo>
                    <a:pt x="728" y="728"/>
                  </a:lnTo>
                  <a:cubicBezTo>
                    <a:pt x="728" y="374"/>
                    <a:pt x="977" y="77"/>
                    <a:pt x="1331" y="10"/>
                  </a:cubicBezTo>
                  <a:cubicBezTo>
                    <a:pt x="1293" y="10"/>
                    <a:pt x="1254"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2" name="Google Shape;10582;p97"/>
            <p:cNvSpPr/>
            <p:nvPr/>
          </p:nvSpPr>
          <p:spPr>
            <a:xfrm>
              <a:off x="7677680" y="3444118"/>
              <a:ext cx="25157" cy="12579"/>
            </a:xfrm>
            <a:custGeom>
              <a:rect b="b" l="l" r="r" t="t"/>
              <a:pathLst>
                <a:path extrusionOk="0" h="479" w="958">
                  <a:moveTo>
                    <a:pt x="240" y="0"/>
                  </a:moveTo>
                  <a:cubicBezTo>
                    <a:pt x="106" y="0"/>
                    <a:pt x="0" y="115"/>
                    <a:pt x="0" y="240"/>
                  </a:cubicBezTo>
                  <a:cubicBezTo>
                    <a:pt x="0" y="374"/>
                    <a:pt x="106" y="479"/>
                    <a:pt x="240" y="479"/>
                  </a:cubicBezTo>
                  <a:lnTo>
                    <a:pt x="718" y="479"/>
                  </a:lnTo>
                  <a:cubicBezTo>
                    <a:pt x="852" y="479"/>
                    <a:pt x="958" y="374"/>
                    <a:pt x="958" y="240"/>
                  </a:cubicBezTo>
                  <a:cubicBezTo>
                    <a:pt x="958" y="115"/>
                    <a:pt x="852" y="0"/>
                    <a:pt x="718"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3" name="Google Shape;10583;p97"/>
            <p:cNvSpPr/>
            <p:nvPr/>
          </p:nvSpPr>
          <p:spPr>
            <a:xfrm>
              <a:off x="7659324" y="3361425"/>
              <a:ext cx="61869" cy="12605"/>
            </a:xfrm>
            <a:custGeom>
              <a:rect b="b" l="l" r="r" t="t"/>
              <a:pathLst>
                <a:path extrusionOk="0" h="480" w="2356">
                  <a:moveTo>
                    <a:pt x="240" y="1"/>
                  </a:moveTo>
                  <a:cubicBezTo>
                    <a:pt x="106" y="1"/>
                    <a:pt x="1" y="116"/>
                    <a:pt x="1" y="240"/>
                  </a:cubicBezTo>
                  <a:cubicBezTo>
                    <a:pt x="1" y="374"/>
                    <a:pt x="106" y="479"/>
                    <a:pt x="240" y="479"/>
                  </a:cubicBezTo>
                  <a:lnTo>
                    <a:pt x="2116" y="479"/>
                  </a:lnTo>
                  <a:cubicBezTo>
                    <a:pt x="2250" y="479"/>
                    <a:pt x="2355" y="374"/>
                    <a:pt x="2355" y="240"/>
                  </a:cubicBezTo>
                  <a:cubicBezTo>
                    <a:pt x="2355" y="116"/>
                    <a:pt x="2250" y="1"/>
                    <a:pt x="211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84" name="Google Shape;10584;p97"/>
          <p:cNvGrpSpPr/>
          <p:nvPr/>
        </p:nvGrpSpPr>
        <p:grpSpPr>
          <a:xfrm>
            <a:off x="7930914" y="3200754"/>
            <a:ext cx="385287" cy="360156"/>
            <a:chOff x="7935527" y="3353154"/>
            <a:chExt cx="385287" cy="360156"/>
          </a:xfrm>
        </p:grpSpPr>
        <p:sp>
          <p:nvSpPr>
            <p:cNvPr id="10585" name="Google Shape;10585;p97"/>
            <p:cNvSpPr/>
            <p:nvPr/>
          </p:nvSpPr>
          <p:spPr>
            <a:xfrm>
              <a:off x="7935789" y="3428283"/>
              <a:ext cx="385024" cy="285026"/>
            </a:xfrm>
            <a:custGeom>
              <a:rect b="b" l="l" r="r" t="t"/>
              <a:pathLst>
                <a:path extrusionOk="0" h="10854" w="14662">
                  <a:moveTo>
                    <a:pt x="1101" y="1"/>
                  </a:moveTo>
                  <a:cubicBezTo>
                    <a:pt x="488" y="1"/>
                    <a:pt x="0" y="498"/>
                    <a:pt x="0" y="1111"/>
                  </a:cubicBezTo>
                  <a:lnTo>
                    <a:pt x="0" y="9743"/>
                  </a:lnTo>
                  <a:cubicBezTo>
                    <a:pt x="0" y="10356"/>
                    <a:pt x="488" y="10853"/>
                    <a:pt x="1101" y="10853"/>
                  </a:cubicBezTo>
                  <a:lnTo>
                    <a:pt x="13561" y="10853"/>
                  </a:lnTo>
                  <a:cubicBezTo>
                    <a:pt x="14164" y="10853"/>
                    <a:pt x="14662" y="10356"/>
                    <a:pt x="14662" y="9743"/>
                  </a:cubicBezTo>
                  <a:lnTo>
                    <a:pt x="14662" y="1111"/>
                  </a:lnTo>
                  <a:cubicBezTo>
                    <a:pt x="14662" y="498"/>
                    <a:pt x="14164" y="1"/>
                    <a:pt x="1356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6" name="Google Shape;10586;p97"/>
            <p:cNvSpPr/>
            <p:nvPr/>
          </p:nvSpPr>
          <p:spPr>
            <a:xfrm>
              <a:off x="7935527" y="3428283"/>
              <a:ext cx="192775" cy="285026"/>
            </a:xfrm>
            <a:custGeom>
              <a:rect b="b" l="l" r="r" t="t"/>
              <a:pathLst>
                <a:path extrusionOk="0" h="10854" w="7341">
                  <a:moveTo>
                    <a:pt x="1092" y="1"/>
                  </a:moveTo>
                  <a:cubicBezTo>
                    <a:pt x="489" y="10"/>
                    <a:pt x="1" y="508"/>
                    <a:pt x="10" y="1111"/>
                  </a:cubicBezTo>
                  <a:lnTo>
                    <a:pt x="10" y="9743"/>
                  </a:lnTo>
                  <a:cubicBezTo>
                    <a:pt x="1" y="10346"/>
                    <a:pt x="489" y="10844"/>
                    <a:pt x="1092" y="10853"/>
                  </a:cubicBezTo>
                  <a:lnTo>
                    <a:pt x="7341" y="10853"/>
                  </a:lnTo>
                  <a:lnTo>
                    <a:pt x="7341"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7" name="Google Shape;10587;p97"/>
            <p:cNvSpPr/>
            <p:nvPr/>
          </p:nvSpPr>
          <p:spPr>
            <a:xfrm>
              <a:off x="7968956" y="3461949"/>
              <a:ext cx="318429" cy="217932"/>
            </a:xfrm>
            <a:custGeom>
              <a:rect b="b" l="l" r="r" t="t"/>
              <a:pathLst>
                <a:path extrusionOk="0" h="8299" w="12126">
                  <a:moveTo>
                    <a:pt x="297" y="1"/>
                  </a:moveTo>
                  <a:cubicBezTo>
                    <a:pt x="134" y="1"/>
                    <a:pt x="10" y="135"/>
                    <a:pt x="10" y="298"/>
                  </a:cubicBezTo>
                  <a:lnTo>
                    <a:pt x="10" y="8002"/>
                  </a:lnTo>
                  <a:cubicBezTo>
                    <a:pt x="0" y="8164"/>
                    <a:pt x="134" y="8298"/>
                    <a:pt x="297" y="8298"/>
                  </a:cubicBezTo>
                  <a:lnTo>
                    <a:pt x="11829" y="8298"/>
                  </a:lnTo>
                  <a:cubicBezTo>
                    <a:pt x="11992" y="8298"/>
                    <a:pt x="12126" y="8164"/>
                    <a:pt x="12126" y="8011"/>
                  </a:cubicBezTo>
                  <a:lnTo>
                    <a:pt x="12126" y="298"/>
                  </a:lnTo>
                  <a:cubicBezTo>
                    <a:pt x="12126" y="135"/>
                    <a:pt x="11992" y="1"/>
                    <a:pt x="118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8" name="Google Shape;10588;p97"/>
            <p:cNvSpPr/>
            <p:nvPr/>
          </p:nvSpPr>
          <p:spPr>
            <a:xfrm>
              <a:off x="7968956" y="3461712"/>
              <a:ext cx="159346" cy="218168"/>
            </a:xfrm>
            <a:custGeom>
              <a:rect b="b" l="l" r="r" t="t"/>
              <a:pathLst>
                <a:path extrusionOk="0" h="8308" w="6068">
                  <a:moveTo>
                    <a:pt x="288" y="0"/>
                  </a:moveTo>
                  <a:cubicBezTo>
                    <a:pt x="134" y="0"/>
                    <a:pt x="0" y="134"/>
                    <a:pt x="0" y="297"/>
                  </a:cubicBezTo>
                  <a:lnTo>
                    <a:pt x="0" y="8011"/>
                  </a:lnTo>
                  <a:cubicBezTo>
                    <a:pt x="0" y="8173"/>
                    <a:pt x="134" y="8307"/>
                    <a:pt x="288" y="8307"/>
                  </a:cubicBezTo>
                  <a:lnTo>
                    <a:pt x="6068" y="8307"/>
                  </a:lnTo>
                  <a:lnTo>
                    <a:pt x="606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9" name="Google Shape;10589;p97"/>
            <p:cNvSpPr/>
            <p:nvPr/>
          </p:nvSpPr>
          <p:spPr>
            <a:xfrm>
              <a:off x="8052646" y="3353154"/>
              <a:ext cx="151074" cy="126179"/>
            </a:xfrm>
            <a:custGeom>
              <a:rect b="b" l="l" r="r" t="t"/>
              <a:pathLst>
                <a:path extrusionOk="0" h="4805" w="5753">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5216" y="4804"/>
                  </a:lnTo>
                  <a:cubicBezTo>
                    <a:pt x="5513" y="4804"/>
                    <a:pt x="5752" y="4565"/>
                    <a:pt x="5752" y="4268"/>
                  </a:cubicBezTo>
                  <a:lnTo>
                    <a:pt x="5752" y="2766"/>
                  </a:lnTo>
                  <a:cubicBezTo>
                    <a:pt x="5752" y="2469"/>
                    <a:pt x="5513" y="2230"/>
                    <a:pt x="5216" y="2230"/>
                  </a:cubicBezTo>
                  <a:lnTo>
                    <a:pt x="4986" y="2230"/>
                  </a:lnTo>
                  <a:cubicBezTo>
                    <a:pt x="4709" y="2230"/>
                    <a:pt x="4479" y="2000"/>
                    <a:pt x="4479" y="1723"/>
                  </a:cubicBezTo>
                  <a:lnTo>
                    <a:pt x="4479" y="1168"/>
                  </a:lnTo>
                  <a:cubicBezTo>
                    <a:pt x="4479" y="526"/>
                    <a:pt x="3962" y="0"/>
                    <a:pt x="331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0" name="Google Shape;10590;p97"/>
            <p:cNvSpPr/>
            <p:nvPr/>
          </p:nvSpPr>
          <p:spPr>
            <a:xfrm>
              <a:off x="8086574" y="3514994"/>
              <a:ext cx="149551" cy="106616"/>
            </a:xfrm>
            <a:custGeom>
              <a:rect b="b" l="l" r="r" t="t"/>
              <a:pathLst>
                <a:path extrusionOk="0" h="4060" w="5695">
                  <a:moveTo>
                    <a:pt x="5063" y="0"/>
                  </a:moveTo>
                  <a:lnTo>
                    <a:pt x="5044" y="10"/>
                  </a:lnTo>
                  <a:lnTo>
                    <a:pt x="5034" y="10"/>
                  </a:lnTo>
                  <a:lnTo>
                    <a:pt x="5006" y="19"/>
                  </a:lnTo>
                  <a:lnTo>
                    <a:pt x="4374" y="335"/>
                  </a:lnTo>
                  <a:cubicBezTo>
                    <a:pt x="4250" y="383"/>
                    <a:pt x="4202" y="527"/>
                    <a:pt x="4259" y="651"/>
                  </a:cubicBezTo>
                  <a:cubicBezTo>
                    <a:pt x="4300" y="740"/>
                    <a:pt x="4386" y="790"/>
                    <a:pt x="4473" y="790"/>
                  </a:cubicBezTo>
                  <a:cubicBezTo>
                    <a:pt x="4507" y="790"/>
                    <a:pt x="4542" y="782"/>
                    <a:pt x="4575" y="766"/>
                  </a:cubicBezTo>
                  <a:lnTo>
                    <a:pt x="4747" y="680"/>
                  </a:lnTo>
                  <a:lnTo>
                    <a:pt x="4747" y="680"/>
                  </a:lnTo>
                  <a:cubicBezTo>
                    <a:pt x="4441" y="1723"/>
                    <a:pt x="3895" y="2498"/>
                    <a:pt x="3130" y="2986"/>
                  </a:cubicBezTo>
                  <a:cubicBezTo>
                    <a:pt x="2382" y="3466"/>
                    <a:pt x="1324" y="3579"/>
                    <a:pt x="600" y="3579"/>
                  </a:cubicBezTo>
                  <a:cubicBezTo>
                    <a:pt x="471" y="3579"/>
                    <a:pt x="353" y="3576"/>
                    <a:pt x="249" y="3570"/>
                  </a:cubicBezTo>
                  <a:cubicBezTo>
                    <a:pt x="244" y="3570"/>
                    <a:pt x="239" y="3569"/>
                    <a:pt x="234" y="3569"/>
                  </a:cubicBezTo>
                  <a:cubicBezTo>
                    <a:pt x="106" y="3569"/>
                    <a:pt x="0" y="3681"/>
                    <a:pt x="0" y="3809"/>
                  </a:cubicBezTo>
                  <a:cubicBezTo>
                    <a:pt x="0" y="3934"/>
                    <a:pt x="96" y="4039"/>
                    <a:pt x="230" y="4049"/>
                  </a:cubicBezTo>
                  <a:cubicBezTo>
                    <a:pt x="469" y="4058"/>
                    <a:pt x="804" y="4058"/>
                    <a:pt x="948" y="4058"/>
                  </a:cubicBezTo>
                  <a:cubicBezTo>
                    <a:pt x="981" y="4059"/>
                    <a:pt x="1014" y="4059"/>
                    <a:pt x="1047" y="4059"/>
                  </a:cubicBezTo>
                  <a:cubicBezTo>
                    <a:pt x="1874" y="4059"/>
                    <a:pt x="2680" y="3830"/>
                    <a:pt x="3388" y="3398"/>
                  </a:cubicBezTo>
                  <a:cubicBezTo>
                    <a:pt x="4230" y="2862"/>
                    <a:pt x="4833" y="2029"/>
                    <a:pt x="5187" y="909"/>
                  </a:cubicBezTo>
                  <a:lnTo>
                    <a:pt x="5216" y="976"/>
                  </a:lnTo>
                  <a:cubicBezTo>
                    <a:pt x="5263" y="1063"/>
                    <a:pt x="5350" y="1112"/>
                    <a:pt x="5438" y="1112"/>
                  </a:cubicBezTo>
                  <a:cubicBezTo>
                    <a:pt x="5477" y="1112"/>
                    <a:pt x="5516" y="1102"/>
                    <a:pt x="5551" y="1082"/>
                  </a:cubicBezTo>
                  <a:cubicBezTo>
                    <a:pt x="5666" y="1005"/>
                    <a:pt x="5695" y="852"/>
                    <a:pt x="5609" y="737"/>
                  </a:cubicBezTo>
                  <a:lnTo>
                    <a:pt x="5302" y="106"/>
                  </a:lnTo>
                  <a:lnTo>
                    <a:pt x="5283" y="86"/>
                  </a:lnTo>
                  <a:cubicBezTo>
                    <a:pt x="5274" y="67"/>
                    <a:pt x="5254" y="48"/>
                    <a:pt x="5245" y="39"/>
                  </a:cubicBezTo>
                  <a:lnTo>
                    <a:pt x="5216" y="19"/>
                  </a:lnTo>
                  <a:lnTo>
                    <a:pt x="5187" y="10"/>
                  </a:lnTo>
                  <a:lnTo>
                    <a:pt x="5178" y="10"/>
                  </a:lnTo>
                  <a:lnTo>
                    <a:pt x="5159"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1" name="Google Shape;10591;p97"/>
            <p:cNvSpPr/>
            <p:nvPr/>
          </p:nvSpPr>
          <p:spPr>
            <a:xfrm>
              <a:off x="8042589" y="3593643"/>
              <a:ext cx="44012" cy="37867"/>
            </a:xfrm>
            <a:custGeom>
              <a:rect b="b" l="l" r="r" t="t"/>
              <a:pathLst>
                <a:path extrusionOk="0" h="1442" w="1676">
                  <a:moveTo>
                    <a:pt x="718" y="1"/>
                  </a:moveTo>
                  <a:cubicBezTo>
                    <a:pt x="316" y="1"/>
                    <a:pt x="1" y="326"/>
                    <a:pt x="1" y="719"/>
                  </a:cubicBezTo>
                  <a:cubicBezTo>
                    <a:pt x="1" y="1152"/>
                    <a:pt x="355" y="1441"/>
                    <a:pt x="723" y="1441"/>
                  </a:cubicBezTo>
                  <a:cubicBezTo>
                    <a:pt x="900" y="1441"/>
                    <a:pt x="1080" y="1375"/>
                    <a:pt x="1226" y="1226"/>
                  </a:cubicBezTo>
                  <a:cubicBezTo>
                    <a:pt x="1675" y="776"/>
                    <a:pt x="1360" y="1"/>
                    <a:pt x="718"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2" name="Google Shape;10592;p97"/>
            <p:cNvSpPr/>
            <p:nvPr/>
          </p:nvSpPr>
          <p:spPr>
            <a:xfrm>
              <a:off x="8001571" y="3505645"/>
              <a:ext cx="44432" cy="38156"/>
            </a:xfrm>
            <a:custGeom>
              <a:rect b="b" l="l" r="r" t="t"/>
              <a:pathLst>
                <a:path extrusionOk="0" h="1453" w="1692">
                  <a:moveTo>
                    <a:pt x="363" y="1"/>
                  </a:moveTo>
                  <a:cubicBezTo>
                    <a:pt x="172" y="1"/>
                    <a:pt x="0" y="256"/>
                    <a:pt x="204" y="423"/>
                  </a:cubicBezTo>
                  <a:lnTo>
                    <a:pt x="510" y="730"/>
                  </a:lnTo>
                  <a:lnTo>
                    <a:pt x="204" y="1045"/>
                  </a:lnTo>
                  <a:cubicBezTo>
                    <a:pt x="108" y="1141"/>
                    <a:pt x="108" y="1285"/>
                    <a:pt x="204" y="1380"/>
                  </a:cubicBezTo>
                  <a:cubicBezTo>
                    <a:pt x="251" y="1428"/>
                    <a:pt x="311" y="1452"/>
                    <a:pt x="371" y="1452"/>
                  </a:cubicBezTo>
                  <a:cubicBezTo>
                    <a:pt x="431" y="1452"/>
                    <a:pt x="491" y="1428"/>
                    <a:pt x="539" y="1380"/>
                  </a:cubicBezTo>
                  <a:lnTo>
                    <a:pt x="845" y="1074"/>
                  </a:lnTo>
                  <a:lnTo>
                    <a:pt x="1161" y="1380"/>
                  </a:lnTo>
                  <a:cubicBezTo>
                    <a:pt x="1209" y="1423"/>
                    <a:pt x="1262" y="1441"/>
                    <a:pt x="1313" y="1441"/>
                  </a:cubicBezTo>
                  <a:cubicBezTo>
                    <a:pt x="1492" y="1441"/>
                    <a:pt x="1645" y="1217"/>
                    <a:pt x="1496" y="1045"/>
                  </a:cubicBezTo>
                  <a:lnTo>
                    <a:pt x="1189" y="730"/>
                  </a:lnTo>
                  <a:lnTo>
                    <a:pt x="1496" y="423"/>
                  </a:lnTo>
                  <a:cubicBezTo>
                    <a:pt x="1692" y="256"/>
                    <a:pt x="1524" y="1"/>
                    <a:pt x="1335" y="1"/>
                  </a:cubicBezTo>
                  <a:cubicBezTo>
                    <a:pt x="1275" y="1"/>
                    <a:pt x="1214" y="26"/>
                    <a:pt x="1161" y="88"/>
                  </a:cubicBezTo>
                  <a:lnTo>
                    <a:pt x="845" y="395"/>
                  </a:lnTo>
                  <a:lnTo>
                    <a:pt x="539" y="88"/>
                  </a:lnTo>
                  <a:cubicBezTo>
                    <a:pt x="486" y="26"/>
                    <a:pt x="423" y="1"/>
                    <a:pt x="36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3" name="Google Shape;10593;p97"/>
            <p:cNvSpPr/>
            <p:nvPr/>
          </p:nvSpPr>
          <p:spPr>
            <a:xfrm>
              <a:off x="8220133" y="3606510"/>
              <a:ext cx="41780" cy="37263"/>
            </a:xfrm>
            <a:custGeom>
              <a:rect b="b" l="l" r="r" t="t"/>
              <a:pathLst>
                <a:path extrusionOk="0" h="1419" w="1591">
                  <a:moveTo>
                    <a:pt x="327" y="1"/>
                  </a:moveTo>
                  <a:cubicBezTo>
                    <a:pt x="150" y="1"/>
                    <a:pt x="2" y="224"/>
                    <a:pt x="149" y="401"/>
                  </a:cubicBezTo>
                  <a:lnTo>
                    <a:pt x="456" y="707"/>
                  </a:lnTo>
                  <a:lnTo>
                    <a:pt x="149" y="1013"/>
                  </a:lnTo>
                  <a:cubicBezTo>
                    <a:pt x="0" y="1192"/>
                    <a:pt x="153" y="1418"/>
                    <a:pt x="332" y="1418"/>
                  </a:cubicBezTo>
                  <a:cubicBezTo>
                    <a:pt x="383" y="1418"/>
                    <a:pt x="436" y="1400"/>
                    <a:pt x="484" y="1358"/>
                  </a:cubicBezTo>
                  <a:lnTo>
                    <a:pt x="791" y="1042"/>
                  </a:lnTo>
                  <a:lnTo>
                    <a:pt x="1106" y="1358"/>
                  </a:lnTo>
                  <a:cubicBezTo>
                    <a:pt x="1155" y="1400"/>
                    <a:pt x="1208" y="1418"/>
                    <a:pt x="1258" y="1418"/>
                  </a:cubicBezTo>
                  <a:cubicBezTo>
                    <a:pt x="1437" y="1418"/>
                    <a:pt x="1591" y="1192"/>
                    <a:pt x="1441" y="1013"/>
                  </a:cubicBezTo>
                  <a:lnTo>
                    <a:pt x="1135" y="707"/>
                  </a:lnTo>
                  <a:lnTo>
                    <a:pt x="1441" y="401"/>
                  </a:lnTo>
                  <a:cubicBezTo>
                    <a:pt x="1589" y="224"/>
                    <a:pt x="1440" y="1"/>
                    <a:pt x="1263" y="1"/>
                  </a:cubicBezTo>
                  <a:cubicBezTo>
                    <a:pt x="1211" y="1"/>
                    <a:pt x="1157" y="20"/>
                    <a:pt x="1106" y="66"/>
                  </a:cubicBezTo>
                  <a:lnTo>
                    <a:pt x="791" y="372"/>
                  </a:lnTo>
                  <a:lnTo>
                    <a:pt x="484" y="66"/>
                  </a:lnTo>
                  <a:cubicBezTo>
                    <a:pt x="434" y="20"/>
                    <a:pt x="379" y="1"/>
                    <a:pt x="32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4" name="Google Shape;10594;p97"/>
            <p:cNvSpPr/>
            <p:nvPr/>
          </p:nvSpPr>
          <p:spPr>
            <a:xfrm>
              <a:off x="8110129" y="3522242"/>
              <a:ext cx="44458" cy="38550"/>
            </a:xfrm>
            <a:custGeom>
              <a:rect b="b" l="l" r="r" t="t"/>
              <a:pathLst>
                <a:path extrusionOk="0" h="1468" w="1693">
                  <a:moveTo>
                    <a:pt x="363" y="0"/>
                  </a:moveTo>
                  <a:cubicBezTo>
                    <a:pt x="172" y="0"/>
                    <a:pt x="0" y="256"/>
                    <a:pt x="204" y="423"/>
                  </a:cubicBezTo>
                  <a:lnTo>
                    <a:pt x="510" y="739"/>
                  </a:lnTo>
                  <a:lnTo>
                    <a:pt x="204" y="1045"/>
                  </a:lnTo>
                  <a:cubicBezTo>
                    <a:pt x="108" y="1141"/>
                    <a:pt x="108" y="1284"/>
                    <a:pt x="204" y="1380"/>
                  </a:cubicBezTo>
                  <a:cubicBezTo>
                    <a:pt x="252" y="1428"/>
                    <a:pt x="312" y="1452"/>
                    <a:pt x="371" y="1452"/>
                  </a:cubicBezTo>
                  <a:cubicBezTo>
                    <a:pt x="431" y="1452"/>
                    <a:pt x="491" y="1428"/>
                    <a:pt x="539" y="1380"/>
                  </a:cubicBezTo>
                  <a:lnTo>
                    <a:pt x="845" y="1074"/>
                  </a:lnTo>
                  <a:lnTo>
                    <a:pt x="1161" y="1380"/>
                  </a:lnTo>
                  <a:cubicBezTo>
                    <a:pt x="1214" y="1442"/>
                    <a:pt x="1276" y="1468"/>
                    <a:pt x="1335" y="1468"/>
                  </a:cubicBezTo>
                  <a:cubicBezTo>
                    <a:pt x="1524" y="1468"/>
                    <a:pt x="1692" y="1212"/>
                    <a:pt x="1496" y="1045"/>
                  </a:cubicBezTo>
                  <a:lnTo>
                    <a:pt x="1190" y="739"/>
                  </a:lnTo>
                  <a:lnTo>
                    <a:pt x="1496" y="423"/>
                  </a:lnTo>
                  <a:cubicBezTo>
                    <a:pt x="1692" y="256"/>
                    <a:pt x="1524" y="0"/>
                    <a:pt x="1335" y="0"/>
                  </a:cubicBezTo>
                  <a:cubicBezTo>
                    <a:pt x="1276" y="0"/>
                    <a:pt x="1214" y="26"/>
                    <a:pt x="1161" y="88"/>
                  </a:cubicBezTo>
                  <a:lnTo>
                    <a:pt x="845" y="394"/>
                  </a:lnTo>
                  <a:lnTo>
                    <a:pt x="539" y="88"/>
                  </a:lnTo>
                  <a:cubicBezTo>
                    <a:pt x="486" y="26"/>
                    <a:pt x="424" y="0"/>
                    <a:pt x="3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5" name="Google Shape;10595;p97"/>
            <p:cNvSpPr/>
            <p:nvPr/>
          </p:nvSpPr>
          <p:spPr>
            <a:xfrm>
              <a:off x="8052646" y="3353154"/>
              <a:ext cx="75655" cy="126179"/>
            </a:xfrm>
            <a:custGeom>
              <a:rect b="b" l="l" r="r" t="t"/>
              <a:pathLst>
                <a:path extrusionOk="0" h="4805" w="2881">
                  <a:moveTo>
                    <a:pt x="2441" y="0"/>
                  </a:moveTo>
                  <a:cubicBezTo>
                    <a:pt x="1800" y="0"/>
                    <a:pt x="1273" y="526"/>
                    <a:pt x="1273" y="1168"/>
                  </a:cubicBezTo>
                  <a:lnTo>
                    <a:pt x="1273" y="1723"/>
                  </a:lnTo>
                  <a:cubicBezTo>
                    <a:pt x="1273" y="2000"/>
                    <a:pt x="1044" y="2230"/>
                    <a:pt x="766" y="2230"/>
                  </a:cubicBezTo>
                  <a:lnTo>
                    <a:pt x="536" y="2230"/>
                  </a:lnTo>
                  <a:cubicBezTo>
                    <a:pt x="240" y="2230"/>
                    <a:pt x="0" y="2469"/>
                    <a:pt x="0" y="2766"/>
                  </a:cubicBezTo>
                  <a:lnTo>
                    <a:pt x="0" y="4268"/>
                  </a:lnTo>
                  <a:cubicBezTo>
                    <a:pt x="0" y="4565"/>
                    <a:pt x="240" y="4804"/>
                    <a:pt x="536" y="4804"/>
                  </a:cubicBezTo>
                  <a:lnTo>
                    <a:pt x="2881" y="4804"/>
                  </a:lnTo>
                  <a:lnTo>
                    <a:pt x="288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6" name="Google Shape;10596;p97"/>
            <p:cNvSpPr/>
            <p:nvPr/>
          </p:nvSpPr>
          <p:spPr>
            <a:xfrm>
              <a:off x="8105429" y="3419933"/>
              <a:ext cx="39968" cy="34269"/>
            </a:xfrm>
            <a:custGeom>
              <a:rect b="b" l="l" r="r" t="t"/>
              <a:pathLst>
                <a:path extrusionOk="0" h="1305" w="1522">
                  <a:moveTo>
                    <a:pt x="863" y="0"/>
                  </a:moveTo>
                  <a:cubicBezTo>
                    <a:pt x="701" y="0"/>
                    <a:pt x="536" y="60"/>
                    <a:pt x="402" y="194"/>
                  </a:cubicBezTo>
                  <a:cubicBezTo>
                    <a:pt x="0" y="606"/>
                    <a:pt x="287" y="1304"/>
                    <a:pt x="871" y="1304"/>
                  </a:cubicBezTo>
                  <a:cubicBezTo>
                    <a:pt x="1225" y="1304"/>
                    <a:pt x="1522" y="1017"/>
                    <a:pt x="1522" y="654"/>
                  </a:cubicBezTo>
                  <a:cubicBezTo>
                    <a:pt x="1522" y="259"/>
                    <a:pt x="1199" y="0"/>
                    <a:pt x="863" y="0"/>
                  </a:cubicBezTo>
                  <a:close/>
                </a:path>
              </a:pathLst>
            </a:custGeom>
            <a:solidFill>
              <a:srgbClr val="E2E8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597" name="Google Shape;10597;p97"/>
          <p:cNvGrpSpPr/>
          <p:nvPr/>
        </p:nvGrpSpPr>
        <p:grpSpPr>
          <a:xfrm>
            <a:off x="5315208" y="1833842"/>
            <a:ext cx="348103" cy="348103"/>
            <a:chOff x="5319821" y="1986242"/>
            <a:chExt cx="348103" cy="348103"/>
          </a:xfrm>
        </p:grpSpPr>
        <p:sp>
          <p:nvSpPr>
            <p:cNvPr id="10598" name="Google Shape;10598;p97"/>
            <p:cNvSpPr/>
            <p:nvPr/>
          </p:nvSpPr>
          <p:spPr>
            <a:xfrm>
              <a:off x="5319821" y="2134506"/>
              <a:ext cx="104830" cy="115150"/>
            </a:xfrm>
            <a:custGeom>
              <a:rect b="b" l="l" r="r" t="t"/>
              <a:pathLst>
                <a:path extrusionOk="0" h="4385" w="3992">
                  <a:moveTo>
                    <a:pt x="1264" y="1"/>
                  </a:moveTo>
                  <a:cubicBezTo>
                    <a:pt x="1015" y="1"/>
                    <a:pt x="824" y="202"/>
                    <a:pt x="824" y="441"/>
                  </a:cubicBezTo>
                  <a:lnTo>
                    <a:pt x="824" y="1159"/>
                  </a:lnTo>
                  <a:lnTo>
                    <a:pt x="728" y="1140"/>
                  </a:lnTo>
                  <a:cubicBezTo>
                    <a:pt x="680" y="1129"/>
                    <a:pt x="630" y="1124"/>
                    <a:pt x="580" y="1124"/>
                  </a:cubicBezTo>
                  <a:cubicBezTo>
                    <a:pt x="453" y="1124"/>
                    <a:pt x="324" y="1160"/>
                    <a:pt x="221" y="1235"/>
                  </a:cubicBezTo>
                  <a:cubicBezTo>
                    <a:pt x="1" y="1427"/>
                    <a:pt x="1" y="1800"/>
                    <a:pt x="39" y="2346"/>
                  </a:cubicBezTo>
                  <a:cubicBezTo>
                    <a:pt x="77" y="2996"/>
                    <a:pt x="728" y="3551"/>
                    <a:pt x="881" y="3666"/>
                  </a:cubicBezTo>
                  <a:lnTo>
                    <a:pt x="881" y="4384"/>
                  </a:lnTo>
                  <a:lnTo>
                    <a:pt x="3485" y="4384"/>
                  </a:lnTo>
                  <a:lnTo>
                    <a:pt x="3485" y="3465"/>
                  </a:lnTo>
                  <a:cubicBezTo>
                    <a:pt x="3944" y="3073"/>
                    <a:pt x="3992" y="2298"/>
                    <a:pt x="3953" y="1934"/>
                  </a:cubicBezTo>
                  <a:lnTo>
                    <a:pt x="3953" y="939"/>
                  </a:lnTo>
                  <a:cubicBezTo>
                    <a:pt x="3953" y="700"/>
                    <a:pt x="3762" y="508"/>
                    <a:pt x="3523" y="508"/>
                  </a:cubicBezTo>
                  <a:lnTo>
                    <a:pt x="3494" y="508"/>
                  </a:lnTo>
                  <a:cubicBezTo>
                    <a:pt x="3408" y="602"/>
                    <a:pt x="3293" y="646"/>
                    <a:pt x="3180" y="646"/>
                  </a:cubicBezTo>
                  <a:cubicBezTo>
                    <a:pt x="3004" y="646"/>
                    <a:pt x="2831" y="541"/>
                    <a:pt x="2767" y="355"/>
                  </a:cubicBezTo>
                  <a:lnTo>
                    <a:pt x="2738" y="355"/>
                  </a:lnTo>
                  <a:cubicBezTo>
                    <a:pt x="2650" y="447"/>
                    <a:pt x="2537" y="490"/>
                    <a:pt x="2426" y="490"/>
                  </a:cubicBezTo>
                  <a:cubicBezTo>
                    <a:pt x="2259" y="490"/>
                    <a:pt x="2095" y="393"/>
                    <a:pt x="2020" y="221"/>
                  </a:cubicBezTo>
                  <a:lnTo>
                    <a:pt x="2001" y="221"/>
                  </a:lnTo>
                  <a:cubicBezTo>
                    <a:pt x="1917" y="298"/>
                    <a:pt x="1813" y="334"/>
                    <a:pt x="1710" y="334"/>
                  </a:cubicBezTo>
                  <a:cubicBezTo>
                    <a:pt x="1519" y="334"/>
                    <a:pt x="1333" y="212"/>
                    <a:pt x="128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9" name="Google Shape;10599;p97"/>
            <p:cNvSpPr/>
            <p:nvPr/>
          </p:nvSpPr>
          <p:spPr>
            <a:xfrm>
              <a:off x="5320083" y="2164258"/>
              <a:ext cx="29437" cy="85634"/>
            </a:xfrm>
            <a:custGeom>
              <a:rect b="b" l="l" r="r" t="t"/>
              <a:pathLst>
                <a:path extrusionOk="0" h="3261" w="1121">
                  <a:moveTo>
                    <a:pt x="585" y="0"/>
                  </a:moveTo>
                  <a:cubicBezTo>
                    <a:pt x="457" y="0"/>
                    <a:pt x="334" y="36"/>
                    <a:pt x="230" y="112"/>
                  </a:cubicBezTo>
                  <a:cubicBezTo>
                    <a:pt x="0" y="303"/>
                    <a:pt x="10" y="677"/>
                    <a:pt x="39" y="1213"/>
                  </a:cubicBezTo>
                  <a:cubicBezTo>
                    <a:pt x="77" y="1873"/>
                    <a:pt x="737" y="2428"/>
                    <a:pt x="881" y="2543"/>
                  </a:cubicBezTo>
                  <a:lnTo>
                    <a:pt x="881" y="3261"/>
                  </a:lnTo>
                  <a:lnTo>
                    <a:pt x="1120" y="3261"/>
                  </a:lnTo>
                  <a:lnTo>
                    <a:pt x="1120" y="2447"/>
                  </a:lnTo>
                  <a:cubicBezTo>
                    <a:pt x="862" y="2246"/>
                    <a:pt x="335" y="1768"/>
                    <a:pt x="297" y="1213"/>
                  </a:cubicBezTo>
                  <a:cubicBezTo>
                    <a:pt x="268" y="658"/>
                    <a:pt x="230" y="294"/>
                    <a:pt x="460" y="112"/>
                  </a:cubicBezTo>
                  <a:cubicBezTo>
                    <a:pt x="556" y="64"/>
                    <a:pt x="651" y="35"/>
                    <a:pt x="757" y="16"/>
                  </a:cubicBezTo>
                  <a:lnTo>
                    <a:pt x="737" y="16"/>
                  </a:lnTo>
                  <a:cubicBezTo>
                    <a:pt x="686" y="6"/>
                    <a:pt x="636" y="0"/>
                    <a:pt x="585"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0" name="Google Shape;10600;p97"/>
            <p:cNvSpPr/>
            <p:nvPr/>
          </p:nvSpPr>
          <p:spPr>
            <a:xfrm>
              <a:off x="5341695" y="2134506"/>
              <a:ext cx="13104" cy="47793"/>
            </a:xfrm>
            <a:custGeom>
              <a:rect b="b" l="l" r="r" t="t"/>
              <a:pathLst>
                <a:path extrusionOk="0" h="1820" w="499">
                  <a:moveTo>
                    <a:pt x="431" y="1"/>
                  </a:moveTo>
                  <a:cubicBezTo>
                    <a:pt x="316" y="1"/>
                    <a:pt x="202" y="58"/>
                    <a:pt x="125" y="144"/>
                  </a:cubicBezTo>
                  <a:cubicBezTo>
                    <a:pt x="48" y="221"/>
                    <a:pt x="1" y="336"/>
                    <a:pt x="1" y="451"/>
                  </a:cubicBezTo>
                  <a:lnTo>
                    <a:pt x="1" y="1465"/>
                  </a:lnTo>
                  <a:lnTo>
                    <a:pt x="1" y="1532"/>
                  </a:lnTo>
                  <a:lnTo>
                    <a:pt x="10" y="1676"/>
                  </a:lnTo>
                  <a:cubicBezTo>
                    <a:pt x="1" y="1743"/>
                    <a:pt x="48" y="1810"/>
                    <a:pt x="115" y="1819"/>
                  </a:cubicBezTo>
                  <a:cubicBezTo>
                    <a:pt x="119" y="1820"/>
                    <a:pt x="123" y="1820"/>
                    <a:pt x="127" y="1820"/>
                  </a:cubicBezTo>
                  <a:cubicBezTo>
                    <a:pt x="240" y="1820"/>
                    <a:pt x="240" y="1685"/>
                    <a:pt x="240" y="1685"/>
                  </a:cubicBezTo>
                  <a:lnTo>
                    <a:pt x="230" y="1417"/>
                  </a:lnTo>
                  <a:lnTo>
                    <a:pt x="230" y="422"/>
                  </a:lnTo>
                  <a:cubicBezTo>
                    <a:pt x="221"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1" name="Google Shape;10601;p97"/>
            <p:cNvSpPr/>
            <p:nvPr/>
          </p:nvSpPr>
          <p:spPr>
            <a:xfrm>
              <a:off x="5363701" y="2140047"/>
              <a:ext cx="8429" cy="43276"/>
            </a:xfrm>
            <a:custGeom>
              <a:rect b="b" l="l" r="r" t="t"/>
              <a:pathLst>
                <a:path extrusionOk="0" h="1648" w="321">
                  <a:moveTo>
                    <a:pt x="254" y="1"/>
                  </a:moveTo>
                  <a:cubicBezTo>
                    <a:pt x="111" y="1"/>
                    <a:pt x="0" y="129"/>
                    <a:pt x="33" y="278"/>
                  </a:cubicBezTo>
                  <a:lnTo>
                    <a:pt x="33" y="1350"/>
                  </a:lnTo>
                  <a:lnTo>
                    <a:pt x="33" y="1503"/>
                  </a:lnTo>
                  <a:cubicBezTo>
                    <a:pt x="24" y="1570"/>
                    <a:pt x="72" y="1637"/>
                    <a:pt x="148" y="1647"/>
                  </a:cubicBezTo>
                  <a:cubicBezTo>
                    <a:pt x="152" y="1647"/>
                    <a:pt x="156" y="1647"/>
                    <a:pt x="160" y="1647"/>
                  </a:cubicBezTo>
                  <a:cubicBezTo>
                    <a:pt x="263" y="1647"/>
                    <a:pt x="263" y="1522"/>
                    <a:pt x="263" y="1522"/>
                  </a:cubicBezTo>
                  <a:lnTo>
                    <a:pt x="254" y="1245"/>
                  </a:lnTo>
                  <a:lnTo>
                    <a:pt x="254" y="249"/>
                  </a:lnTo>
                  <a:cubicBezTo>
                    <a:pt x="254" y="163"/>
                    <a:pt x="273" y="77"/>
                    <a:pt x="321" y="10"/>
                  </a:cubicBezTo>
                  <a:cubicBezTo>
                    <a:pt x="298" y="4"/>
                    <a:pt x="275" y="1"/>
                    <a:pt x="254"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2" name="Google Shape;10602;p97"/>
            <p:cNvSpPr/>
            <p:nvPr/>
          </p:nvSpPr>
          <p:spPr>
            <a:xfrm>
              <a:off x="5382241" y="2143907"/>
              <a:ext cx="8981" cy="43171"/>
            </a:xfrm>
            <a:custGeom>
              <a:rect b="b" l="l" r="r" t="t"/>
              <a:pathLst>
                <a:path extrusionOk="0" h="1644" w="342">
                  <a:moveTo>
                    <a:pt x="288" y="1"/>
                  </a:moveTo>
                  <a:cubicBezTo>
                    <a:pt x="130" y="1"/>
                    <a:pt x="0" y="149"/>
                    <a:pt x="26" y="313"/>
                  </a:cubicBezTo>
                  <a:lnTo>
                    <a:pt x="45" y="1289"/>
                  </a:lnTo>
                  <a:lnTo>
                    <a:pt x="45" y="1356"/>
                  </a:lnTo>
                  <a:lnTo>
                    <a:pt x="55" y="1500"/>
                  </a:lnTo>
                  <a:cubicBezTo>
                    <a:pt x="45" y="1567"/>
                    <a:pt x="93" y="1634"/>
                    <a:pt x="160" y="1643"/>
                  </a:cubicBezTo>
                  <a:cubicBezTo>
                    <a:pt x="164" y="1643"/>
                    <a:pt x="168" y="1644"/>
                    <a:pt x="172" y="1644"/>
                  </a:cubicBezTo>
                  <a:cubicBezTo>
                    <a:pt x="284" y="1644"/>
                    <a:pt x="284" y="1519"/>
                    <a:pt x="284" y="1519"/>
                  </a:cubicBezTo>
                  <a:lnTo>
                    <a:pt x="275" y="1241"/>
                  </a:lnTo>
                  <a:lnTo>
                    <a:pt x="256" y="275"/>
                  </a:lnTo>
                  <a:cubicBezTo>
                    <a:pt x="246" y="179"/>
                    <a:pt x="284" y="83"/>
                    <a:pt x="342" y="7"/>
                  </a:cubicBezTo>
                  <a:cubicBezTo>
                    <a:pt x="324" y="3"/>
                    <a:pt x="306" y="1"/>
                    <a:pt x="28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3" name="Google Shape;10603;p97"/>
            <p:cNvSpPr/>
            <p:nvPr/>
          </p:nvSpPr>
          <p:spPr>
            <a:xfrm>
              <a:off x="5403012" y="2147846"/>
              <a:ext cx="6565" cy="39784"/>
            </a:xfrm>
            <a:custGeom>
              <a:rect b="b" l="l" r="r" t="t"/>
              <a:pathLst>
                <a:path extrusionOk="0" h="1515" w="250">
                  <a:moveTo>
                    <a:pt x="250" y="0"/>
                  </a:moveTo>
                  <a:lnTo>
                    <a:pt x="221" y="10"/>
                  </a:lnTo>
                  <a:cubicBezTo>
                    <a:pt x="135" y="29"/>
                    <a:pt x="68" y="77"/>
                    <a:pt x="10" y="134"/>
                  </a:cubicBezTo>
                  <a:lnTo>
                    <a:pt x="10" y="153"/>
                  </a:lnTo>
                  <a:lnTo>
                    <a:pt x="10" y="1225"/>
                  </a:lnTo>
                  <a:lnTo>
                    <a:pt x="10" y="1378"/>
                  </a:lnTo>
                  <a:cubicBezTo>
                    <a:pt x="1" y="1445"/>
                    <a:pt x="49" y="1503"/>
                    <a:pt x="125" y="1512"/>
                  </a:cubicBezTo>
                  <a:cubicBezTo>
                    <a:pt x="133" y="1513"/>
                    <a:pt x="141" y="1514"/>
                    <a:pt x="148" y="1514"/>
                  </a:cubicBezTo>
                  <a:cubicBezTo>
                    <a:pt x="248" y="1514"/>
                    <a:pt x="240" y="1397"/>
                    <a:pt x="240" y="1397"/>
                  </a:cubicBezTo>
                  <a:lnTo>
                    <a:pt x="230" y="1120"/>
                  </a:lnTo>
                  <a:lnTo>
                    <a:pt x="230" y="125"/>
                  </a:lnTo>
                  <a:cubicBezTo>
                    <a:pt x="23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4" name="Google Shape;10604;p97"/>
            <p:cNvSpPr/>
            <p:nvPr/>
          </p:nvSpPr>
          <p:spPr>
            <a:xfrm>
              <a:off x="5396736" y="1986242"/>
              <a:ext cx="43749" cy="30173"/>
            </a:xfrm>
            <a:custGeom>
              <a:rect b="b" l="l" r="r" t="t"/>
              <a:pathLst>
                <a:path extrusionOk="0" h="1149" w="1666">
                  <a:moveTo>
                    <a:pt x="173" y="0"/>
                  </a:moveTo>
                  <a:cubicBezTo>
                    <a:pt x="96" y="0"/>
                    <a:pt x="0" y="29"/>
                    <a:pt x="144" y="163"/>
                  </a:cubicBezTo>
                  <a:lnTo>
                    <a:pt x="1120" y="1120"/>
                  </a:lnTo>
                  <a:lnTo>
                    <a:pt x="1178" y="1149"/>
                  </a:lnTo>
                  <a:lnTo>
                    <a:pt x="1666" y="125"/>
                  </a:lnTo>
                  <a:lnTo>
                    <a:pt x="1589" y="87"/>
                  </a:lnTo>
                  <a:lnTo>
                    <a:pt x="173" y="0"/>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5" name="Google Shape;10605;p97"/>
            <p:cNvSpPr/>
            <p:nvPr/>
          </p:nvSpPr>
          <p:spPr>
            <a:xfrm>
              <a:off x="5398233" y="1987003"/>
              <a:ext cx="35976" cy="29411"/>
            </a:xfrm>
            <a:custGeom>
              <a:rect b="b" l="l" r="r" t="t"/>
              <a:pathLst>
                <a:path extrusionOk="0" h="1120" w="1370">
                  <a:moveTo>
                    <a:pt x="10" y="0"/>
                  </a:moveTo>
                  <a:cubicBezTo>
                    <a:pt x="1" y="29"/>
                    <a:pt x="10" y="67"/>
                    <a:pt x="77" y="134"/>
                  </a:cubicBezTo>
                  <a:lnTo>
                    <a:pt x="1054" y="1091"/>
                  </a:lnTo>
                  <a:lnTo>
                    <a:pt x="1121" y="1120"/>
                  </a:lnTo>
                  <a:lnTo>
                    <a:pt x="1369" y="584"/>
                  </a:lnTo>
                  <a:lnTo>
                    <a:pt x="10"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6" name="Google Shape;10606;p97"/>
            <p:cNvSpPr/>
            <p:nvPr/>
          </p:nvSpPr>
          <p:spPr>
            <a:xfrm>
              <a:off x="5425648" y="1988500"/>
              <a:ext cx="61081" cy="49290"/>
            </a:xfrm>
            <a:custGeom>
              <a:rect b="b" l="l" r="r" t="t"/>
              <a:pathLst>
                <a:path extrusionOk="0" h="1877" w="2326">
                  <a:moveTo>
                    <a:pt x="479" y="1"/>
                  </a:moveTo>
                  <a:lnTo>
                    <a:pt x="0" y="1025"/>
                  </a:lnTo>
                  <a:lnTo>
                    <a:pt x="2029" y="1876"/>
                  </a:lnTo>
                  <a:lnTo>
                    <a:pt x="2326" y="776"/>
                  </a:lnTo>
                  <a:lnTo>
                    <a:pt x="479"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7" name="Google Shape;10607;p97"/>
            <p:cNvSpPr/>
            <p:nvPr/>
          </p:nvSpPr>
          <p:spPr>
            <a:xfrm>
              <a:off x="5548782" y="2038000"/>
              <a:ext cx="32956" cy="37998"/>
            </a:xfrm>
            <a:custGeom>
              <a:rect b="b" l="l" r="r" t="t"/>
              <a:pathLst>
                <a:path extrusionOk="0" h="1447" w="1255">
                  <a:moveTo>
                    <a:pt x="278" y="1"/>
                  </a:moveTo>
                  <a:lnTo>
                    <a:pt x="39" y="853"/>
                  </a:lnTo>
                  <a:lnTo>
                    <a:pt x="39" y="862"/>
                  </a:lnTo>
                  <a:lnTo>
                    <a:pt x="39" y="891"/>
                  </a:lnTo>
                  <a:lnTo>
                    <a:pt x="0" y="1121"/>
                  </a:lnTo>
                  <a:lnTo>
                    <a:pt x="776" y="1446"/>
                  </a:lnTo>
                  <a:lnTo>
                    <a:pt x="1254" y="412"/>
                  </a:lnTo>
                  <a:lnTo>
                    <a:pt x="278"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8" name="Google Shape;10608;p97"/>
            <p:cNvSpPr/>
            <p:nvPr/>
          </p:nvSpPr>
          <p:spPr>
            <a:xfrm>
              <a:off x="5552038" y="2038000"/>
              <a:ext cx="29700" cy="24159"/>
            </a:xfrm>
            <a:custGeom>
              <a:rect b="b" l="l" r="r" t="t"/>
              <a:pathLst>
                <a:path extrusionOk="0" h="920" w="1131">
                  <a:moveTo>
                    <a:pt x="154" y="1"/>
                  </a:moveTo>
                  <a:lnTo>
                    <a:pt x="1" y="546"/>
                  </a:lnTo>
                  <a:lnTo>
                    <a:pt x="891" y="920"/>
                  </a:lnTo>
                  <a:lnTo>
                    <a:pt x="1111" y="460"/>
                  </a:lnTo>
                  <a:lnTo>
                    <a:pt x="1130" y="412"/>
                  </a:lnTo>
                  <a:lnTo>
                    <a:pt x="15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9" name="Google Shape;10609;p97"/>
            <p:cNvSpPr/>
            <p:nvPr/>
          </p:nvSpPr>
          <p:spPr>
            <a:xfrm>
              <a:off x="5432161" y="1988500"/>
              <a:ext cx="54568" cy="34453"/>
            </a:xfrm>
            <a:custGeom>
              <a:rect b="b" l="l" r="r" t="t"/>
              <a:pathLst>
                <a:path extrusionOk="0" h="1312" w="2078">
                  <a:moveTo>
                    <a:pt x="231" y="1"/>
                  </a:moveTo>
                  <a:lnTo>
                    <a:pt x="1" y="489"/>
                  </a:lnTo>
                  <a:lnTo>
                    <a:pt x="1934" y="1312"/>
                  </a:lnTo>
                  <a:lnTo>
                    <a:pt x="2078" y="776"/>
                  </a:lnTo>
                  <a:lnTo>
                    <a:pt x="2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0" name="Google Shape;10610;p97"/>
            <p:cNvSpPr/>
            <p:nvPr/>
          </p:nvSpPr>
          <p:spPr>
            <a:xfrm>
              <a:off x="5563093" y="2104097"/>
              <a:ext cx="104830" cy="115150"/>
            </a:xfrm>
            <a:custGeom>
              <a:rect b="b" l="l" r="r" t="t"/>
              <a:pathLst>
                <a:path extrusionOk="0" h="4385" w="3992">
                  <a:moveTo>
                    <a:pt x="1264" y="1"/>
                  </a:moveTo>
                  <a:cubicBezTo>
                    <a:pt x="1025" y="1"/>
                    <a:pt x="834" y="202"/>
                    <a:pt x="834" y="441"/>
                  </a:cubicBezTo>
                  <a:lnTo>
                    <a:pt x="834" y="1159"/>
                  </a:lnTo>
                  <a:lnTo>
                    <a:pt x="738" y="1140"/>
                  </a:lnTo>
                  <a:cubicBezTo>
                    <a:pt x="690" y="1129"/>
                    <a:pt x="640" y="1124"/>
                    <a:pt x="590" y="1124"/>
                  </a:cubicBezTo>
                  <a:cubicBezTo>
                    <a:pt x="462" y="1124"/>
                    <a:pt x="334" y="1160"/>
                    <a:pt x="231" y="1235"/>
                  </a:cubicBezTo>
                  <a:cubicBezTo>
                    <a:pt x="1" y="1427"/>
                    <a:pt x="11" y="1800"/>
                    <a:pt x="39" y="2336"/>
                  </a:cubicBezTo>
                  <a:cubicBezTo>
                    <a:pt x="87" y="2996"/>
                    <a:pt x="738" y="3551"/>
                    <a:pt x="891" y="3666"/>
                  </a:cubicBezTo>
                  <a:lnTo>
                    <a:pt x="891" y="4384"/>
                  </a:lnTo>
                  <a:lnTo>
                    <a:pt x="3494" y="4384"/>
                  </a:lnTo>
                  <a:lnTo>
                    <a:pt x="3494" y="3456"/>
                  </a:lnTo>
                  <a:cubicBezTo>
                    <a:pt x="3944" y="3063"/>
                    <a:pt x="3992" y="2298"/>
                    <a:pt x="3963" y="1934"/>
                  </a:cubicBezTo>
                  <a:lnTo>
                    <a:pt x="3963" y="939"/>
                  </a:lnTo>
                  <a:cubicBezTo>
                    <a:pt x="3963" y="700"/>
                    <a:pt x="3772" y="499"/>
                    <a:pt x="3523" y="499"/>
                  </a:cubicBezTo>
                  <a:lnTo>
                    <a:pt x="3504" y="499"/>
                  </a:lnTo>
                  <a:cubicBezTo>
                    <a:pt x="3416" y="594"/>
                    <a:pt x="3298" y="640"/>
                    <a:pt x="3182" y="640"/>
                  </a:cubicBezTo>
                  <a:cubicBezTo>
                    <a:pt x="3009" y="640"/>
                    <a:pt x="2839" y="539"/>
                    <a:pt x="2776" y="355"/>
                  </a:cubicBezTo>
                  <a:lnTo>
                    <a:pt x="2748" y="355"/>
                  </a:lnTo>
                  <a:cubicBezTo>
                    <a:pt x="2660" y="446"/>
                    <a:pt x="2549" y="489"/>
                    <a:pt x="2438" y="489"/>
                  </a:cubicBezTo>
                  <a:cubicBezTo>
                    <a:pt x="2270" y="489"/>
                    <a:pt x="2105" y="390"/>
                    <a:pt x="2030" y="211"/>
                  </a:cubicBezTo>
                  <a:lnTo>
                    <a:pt x="2011" y="211"/>
                  </a:lnTo>
                  <a:cubicBezTo>
                    <a:pt x="1925" y="294"/>
                    <a:pt x="1818" y="332"/>
                    <a:pt x="1713" y="332"/>
                  </a:cubicBezTo>
                  <a:cubicBezTo>
                    <a:pt x="1525" y="332"/>
                    <a:pt x="1342" y="210"/>
                    <a:pt x="12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1" name="Google Shape;10611;p97"/>
            <p:cNvSpPr/>
            <p:nvPr/>
          </p:nvSpPr>
          <p:spPr>
            <a:xfrm>
              <a:off x="5563618" y="2133849"/>
              <a:ext cx="29175" cy="85634"/>
            </a:xfrm>
            <a:custGeom>
              <a:rect b="b" l="l" r="r" t="t"/>
              <a:pathLst>
                <a:path extrusionOk="0" h="3261" w="1111">
                  <a:moveTo>
                    <a:pt x="580" y="0"/>
                  </a:moveTo>
                  <a:cubicBezTo>
                    <a:pt x="452" y="0"/>
                    <a:pt x="324" y="36"/>
                    <a:pt x="220" y="112"/>
                  </a:cubicBezTo>
                  <a:cubicBezTo>
                    <a:pt x="0" y="303"/>
                    <a:pt x="0" y="677"/>
                    <a:pt x="38" y="1213"/>
                  </a:cubicBezTo>
                  <a:cubicBezTo>
                    <a:pt x="77" y="1873"/>
                    <a:pt x="727" y="2428"/>
                    <a:pt x="881" y="2543"/>
                  </a:cubicBezTo>
                  <a:lnTo>
                    <a:pt x="881" y="3261"/>
                  </a:lnTo>
                  <a:lnTo>
                    <a:pt x="1110" y="3261"/>
                  </a:lnTo>
                  <a:lnTo>
                    <a:pt x="1110" y="2447"/>
                  </a:lnTo>
                  <a:cubicBezTo>
                    <a:pt x="852" y="2246"/>
                    <a:pt x="326" y="1768"/>
                    <a:pt x="287" y="1213"/>
                  </a:cubicBezTo>
                  <a:cubicBezTo>
                    <a:pt x="259" y="658"/>
                    <a:pt x="230" y="294"/>
                    <a:pt x="450" y="112"/>
                  </a:cubicBezTo>
                  <a:cubicBezTo>
                    <a:pt x="546" y="64"/>
                    <a:pt x="651" y="35"/>
                    <a:pt x="756" y="16"/>
                  </a:cubicBezTo>
                  <a:lnTo>
                    <a:pt x="727" y="16"/>
                  </a:lnTo>
                  <a:cubicBezTo>
                    <a:pt x="679" y="6"/>
                    <a:pt x="629" y="0"/>
                    <a:pt x="58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2" name="Google Shape;10612;p97"/>
            <p:cNvSpPr/>
            <p:nvPr/>
          </p:nvSpPr>
          <p:spPr>
            <a:xfrm>
              <a:off x="5448258" y="1994934"/>
              <a:ext cx="115124" cy="129803"/>
            </a:xfrm>
            <a:custGeom>
              <a:rect b="b" l="l" r="r" t="t"/>
              <a:pathLst>
                <a:path extrusionOk="0" h="4943" w="4384">
                  <a:moveTo>
                    <a:pt x="1827" y="1"/>
                  </a:moveTo>
                  <a:cubicBezTo>
                    <a:pt x="1749" y="1"/>
                    <a:pt x="1671" y="22"/>
                    <a:pt x="1599" y="62"/>
                  </a:cubicBezTo>
                  <a:cubicBezTo>
                    <a:pt x="1503" y="119"/>
                    <a:pt x="1436" y="215"/>
                    <a:pt x="1407" y="330"/>
                  </a:cubicBezTo>
                  <a:lnTo>
                    <a:pt x="1063" y="1593"/>
                  </a:lnTo>
                  <a:lnTo>
                    <a:pt x="335" y="1287"/>
                  </a:lnTo>
                  <a:lnTo>
                    <a:pt x="240" y="1583"/>
                  </a:lnTo>
                  <a:cubicBezTo>
                    <a:pt x="192" y="1775"/>
                    <a:pt x="144" y="1976"/>
                    <a:pt x="115" y="2167"/>
                  </a:cubicBezTo>
                  <a:cubicBezTo>
                    <a:pt x="0" y="2828"/>
                    <a:pt x="536" y="3536"/>
                    <a:pt x="642" y="3670"/>
                  </a:cubicBezTo>
                  <a:lnTo>
                    <a:pt x="642" y="4943"/>
                  </a:lnTo>
                  <a:lnTo>
                    <a:pt x="3216" y="4943"/>
                  </a:lnTo>
                  <a:lnTo>
                    <a:pt x="3216" y="4053"/>
                  </a:lnTo>
                  <a:cubicBezTo>
                    <a:pt x="3838" y="3708"/>
                    <a:pt x="3991" y="2808"/>
                    <a:pt x="4001" y="2675"/>
                  </a:cubicBezTo>
                  <a:lnTo>
                    <a:pt x="4317" y="1545"/>
                  </a:lnTo>
                  <a:lnTo>
                    <a:pt x="4317" y="1526"/>
                  </a:lnTo>
                  <a:cubicBezTo>
                    <a:pt x="4384" y="1296"/>
                    <a:pt x="4240" y="1057"/>
                    <a:pt x="4001" y="1000"/>
                  </a:cubicBezTo>
                  <a:lnTo>
                    <a:pt x="3982" y="1000"/>
                  </a:lnTo>
                  <a:cubicBezTo>
                    <a:pt x="3947" y="991"/>
                    <a:pt x="3912" y="987"/>
                    <a:pt x="3876" y="987"/>
                  </a:cubicBezTo>
                  <a:cubicBezTo>
                    <a:pt x="3794" y="987"/>
                    <a:pt x="3711" y="1010"/>
                    <a:pt x="3637" y="1057"/>
                  </a:cubicBezTo>
                  <a:cubicBezTo>
                    <a:pt x="3618" y="875"/>
                    <a:pt x="3484" y="732"/>
                    <a:pt x="3302" y="684"/>
                  </a:cubicBezTo>
                  <a:lnTo>
                    <a:pt x="3283" y="684"/>
                  </a:lnTo>
                  <a:cubicBezTo>
                    <a:pt x="3249" y="675"/>
                    <a:pt x="3214" y="671"/>
                    <a:pt x="3180" y="671"/>
                  </a:cubicBezTo>
                  <a:cubicBezTo>
                    <a:pt x="3100" y="671"/>
                    <a:pt x="3022" y="694"/>
                    <a:pt x="2948" y="741"/>
                  </a:cubicBezTo>
                  <a:cubicBezTo>
                    <a:pt x="2919" y="569"/>
                    <a:pt x="2795" y="425"/>
                    <a:pt x="2623" y="378"/>
                  </a:cubicBezTo>
                  <a:lnTo>
                    <a:pt x="2594" y="378"/>
                  </a:lnTo>
                  <a:cubicBezTo>
                    <a:pt x="2565" y="372"/>
                    <a:pt x="2534" y="369"/>
                    <a:pt x="2503" y="369"/>
                  </a:cubicBezTo>
                  <a:cubicBezTo>
                    <a:pt x="2430" y="369"/>
                    <a:pt x="2354" y="385"/>
                    <a:pt x="2288" y="425"/>
                  </a:cubicBezTo>
                  <a:cubicBezTo>
                    <a:pt x="2288" y="225"/>
                    <a:pt x="2144" y="52"/>
                    <a:pt x="1953" y="14"/>
                  </a:cubicBezTo>
                  <a:lnTo>
                    <a:pt x="1934" y="14"/>
                  </a:lnTo>
                  <a:cubicBezTo>
                    <a:pt x="1898" y="5"/>
                    <a:pt x="1862" y="1"/>
                    <a:pt x="182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3" name="Google Shape;10613;p97"/>
            <p:cNvSpPr/>
            <p:nvPr/>
          </p:nvSpPr>
          <p:spPr>
            <a:xfrm>
              <a:off x="5448258" y="2028205"/>
              <a:ext cx="25157" cy="96033"/>
            </a:xfrm>
            <a:custGeom>
              <a:rect b="b" l="l" r="r" t="t"/>
              <a:pathLst>
                <a:path extrusionOk="0" h="3657" w="958">
                  <a:moveTo>
                    <a:pt x="345" y="1"/>
                  </a:moveTo>
                  <a:lnTo>
                    <a:pt x="249" y="297"/>
                  </a:lnTo>
                  <a:cubicBezTo>
                    <a:pt x="192" y="489"/>
                    <a:pt x="144" y="690"/>
                    <a:pt x="115" y="891"/>
                  </a:cubicBezTo>
                  <a:cubicBezTo>
                    <a:pt x="0" y="1541"/>
                    <a:pt x="536" y="2250"/>
                    <a:pt x="642" y="2384"/>
                  </a:cubicBezTo>
                  <a:lnTo>
                    <a:pt x="642" y="3657"/>
                  </a:lnTo>
                  <a:lnTo>
                    <a:pt x="957" y="3657"/>
                  </a:lnTo>
                  <a:lnTo>
                    <a:pt x="957" y="2384"/>
                  </a:lnTo>
                  <a:cubicBezTo>
                    <a:pt x="852" y="2259"/>
                    <a:pt x="316" y="1551"/>
                    <a:pt x="431" y="891"/>
                  </a:cubicBezTo>
                  <a:cubicBezTo>
                    <a:pt x="460" y="690"/>
                    <a:pt x="508" y="498"/>
                    <a:pt x="565" y="307"/>
                  </a:cubicBezTo>
                  <a:lnTo>
                    <a:pt x="622" y="125"/>
                  </a:lnTo>
                  <a:lnTo>
                    <a:pt x="345"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4" name="Google Shape;10614;p97"/>
            <p:cNvSpPr/>
            <p:nvPr/>
          </p:nvSpPr>
          <p:spPr>
            <a:xfrm>
              <a:off x="5567636" y="2048058"/>
              <a:ext cx="32195" cy="33902"/>
            </a:xfrm>
            <a:custGeom>
              <a:rect b="b" l="l" r="r" t="t"/>
              <a:pathLst>
                <a:path extrusionOk="0" h="1291" w="1226">
                  <a:moveTo>
                    <a:pt x="479" y="1"/>
                  </a:moveTo>
                  <a:lnTo>
                    <a:pt x="0" y="1034"/>
                  </a:lnTo>
                  <a:lnTo>
                    <a:pt x="517" y="1254"/>
                  </a:lnTo>
                  <a:cubicBezTo>
                    <a:pt x="570" y="1279"/>
                    <a:pt x="626" y="1290"/>
                    <a:pt x="681" y="1290"/>
                  </a:cubicBezTo>
                  <a:cubicBezTo>
                    <a:pt x="843" y="1290"/>
                    <a:pt x="998" y="1192"/>
                    <a:pt x="1063" y="1034"/>
                  </a:cubicBezTo>
                  <a:lnTo>
                    <a:pt x="1187" y="757"/>
                  </a:lnTo>
                  <a:cubicBezTo>
                    <a:pt x="1225" y="652"/>
                    <a:pt x="1225" y="537"/>
                    <a:pt x="1187" y="431"/>
                  </a:cubicBezTo>
                  <a:cubicBezTo>
                    <a:pt x="1149" y="326"/>
                    <a:pt x="1063" y="250"/>
                    <a:pt x="967" y="202"/>
                  </a:cubicBezTo>
                  <a:lnTo>
                    <a:pt x="47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5" name="Google Shape;10615;p97"/>
            <p:cNvSpPr/>
            <p:nvPr/>
          </p:nvSpPr>
          <p:spPr>
            <a:xfrm>
              <a:off x="5454561" y="2149842"/>
              <a:ext cx="86212" cy="184266"/>
            </a:xfrm>
            <a:custGeom>
              <a:rect b="b" l="l" r="r" t="t"/>
              <a:pathLst>
                <a:path extrusionOk="0" h="7017" w="3283">
                  <a:moveTo>
                    <a:pt x="9" y="1"/>
                  </a:moveTo>
                  <a:lnTo>
                    <a:pt x="9" y="6776"/>
                  </a:lnTo>
                  <a:cubicBezTo>
                    <a:pt x="9" y="6776"/>
                    <a:pt x="9" y="6786"/>
                    <a:pt x="9" y="6796"/>
                  </a:cubicBezTo>
                  <a:cubicBezTo>
                    <a:pt x="0" y="6915"/>
                    <a:pt x="87" y="7016"/>
                    <a:pt x="204" y="7016"/>
                  </a:cubicBezTo>
                  <a:cubicBezTo>
                    <a:pt x="209" y="7016"/>
                    <a:pt x="214" y="7016"/>
                    <a:pt x="220" y="7016"/>
                  </a:cubicBezTo>
                  <a:lnTo>
                    <a:pt x="3081" y="7016"/>
                  </a:lnTo>
                  <a:cubicBezTo>
                    <a:pt x="3087" y="7016"/>
                    <a:pt x="3093" y="7016"/>
                    <a:pt x="3099" y="7016"/>
                  </a:cubicBezTo>
                  <a:cubicBezTo>
                    <a:pt x="3196" y="7016"/>
                    <a:pt x="3273" y="6943"/>
                    <a:pt x="3282" y="6843"/>
                  </a:cubicBezTo>
                  <a:lnTo>
                    <a:pt x="328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6" name="Google Shape;10616;p97"/>
            <p:cNvSpPr/>
            <p:nvPr/>
          </p:nvSpPr>
          <p:spPr>
            <a:xfrm>
              <a:off x="5578193" y="2244089"/>
              <a:ext cx="85975" cy="90019"/>
            </a:xfrm>
            <a:custGeom>
              <a:rect b="b" l="l" r="r" t="t"/>
              <a:pathLst>
                <a:path extrusionOk="0" h="3428" w="3274">
                  <a:moveTo>
                    <a:pt x="0" y="1"/>
                  </a:moveTo>
                  <a:lnTo>
                    <a:pt x="0" y="3235"/>
                  </a:lnTo>
                  <a:cubicBezTo>
                    <a:pt x="0" y="3336"/>
                    <a:pt x="87" y="3427"/>
                    <a:pt x="195" y="3427"/>
                  </a:cubicBezTo>
                  <a:cubicBezTo>
                    <a:pt x="200" y="3427"/>
                    <a:pt x="205" y="3427"/>
                    <a:pt x="211" y="3427"/>
                  </a:cubicBezTo>
                  <a:lnTo>
                    <a:pt x="3072" y="3427"/>
                  </a:lnTo>
                  <a:cubicBezTo>
                    <a:pt x="3078" y="3427"/>
                    <a:pt x="3083" y="3427"/>
                    <a:pt x="3088" y="3427"/>
                  </a:cubicBezTo>
                  <a:cubicBezTo>
                    <a:pt x="3195" y="3427"/>
                    <a:pt x="3273" y="3336"/>
                    <a:pt x="3273" y="3235"/>
                  </a:cubicBezTo>
                  <a:lnTo>
                    <a:pt x="3273"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7" name="Google Shape;10617;p97"/>
            <p:cNvSpPr/>
            <p:nvPr/>
          </p:nvSpPr>
          <p:spPr>
            <a:xfrm>
              <a:off x="5473389" y="2149842"/>
              <a:ext cx="67383" cy="184266"/>
            </a:xfrm>
            <a:custGeom>
              <a:rect b="b" l="l" r="r" t="t"/>
              <a:pathLst>
                <a:path extrusionOk="0" h="7017" w="2566">
                  <a:moveTo>
                    <a:pt x="0" y="1"/>
                  </a:moveTo>
                  <a:lnTo>
                    <a:pt x="0" y="7016"/>
                  </a:lnTo>
                  <a:lnTo>
                    <a:pt x="2364" y="7016"/>
                  </a:lnTo>
                  <a:cubicBezTo>
                    <a:pt x="2370" y="7016"/>
                    <a:pt x="2375" y="7016"/>
                    <a:pt x="2380" y="7016"/>
                  </a:cubicBezTo>
                  <a:cubicBezTo>
                    <a:pt x="2478" y="7016"/>
                    <a:pt x="2556" y="6934"/>
                    <a:pt x="2565" y="6843"/>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8" name="Google Shape;10618;p97"/>
            <p:cNvSpPr/>
            <p:nvPr/>
          </p:nvSpPr>
          <p:spPr>
            <a:xfrm>
              <a:off x="5595262" y="2244089"/>
              <a:ext cx="69143" cy="90019"/>
            </a:xfrm>
            <a:custGeom>
              <a:rect b="b" l="l" r="r" t="t"/>
              <a:pathLst>
                <a:path extrusionOk="0" h="3428" w="2633">
                  <a:moveTo>
                    <a:pt x="1" y="1"/>
                  </a:moveTo>
                  <a:lnTo>
                    <a:pt x="1" y="3427"/>
                  </a:lnTo>
                  <a:lnTo>
                    <a:pt x="2422" y="3427"/>
                  </a:lnTo>
                  <a:cubicBezTo>
                    <a:pt x="2428" y="3427"/>
                    <a:pt x="2433" y="3427"/>
                    <a:pt x="2438" y="3427"/>
                  </a:cubicBezTo>
                  <a:cubicBezTo>
                    <a:pt x="2545" y="3427"/>
                    <a:pt x="2624" y="3336"/>
                    <a:pt x="2633" y="3235"/>
                  </a:cubicBezTo>
                  <a:lnTo>
                    <a:pt x="2633"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9" name="Google Shape;10619;p97"/>
            <p:cNvSpPr/>
            <p:nvPr/>
          </p:nvSpPr>
          <p:spPr>
            <a:xfrm>
              <a:off x="5334421" y="2274997"/>
              <a:ext cx="86973" cy="59348"/>
            </a:xfrm>
            <a:custGeom>
              <a:rect b="b" l="l" r="r" t="t"/>
              <a:pathLst>
                <a:path extrusionOk="0" h="2260" w="3312">
                  <a:moveTo>
                    <a:pt x="19" y="1"/>
                  </a:moveTo>
                  <a:lnTo>
                    <a:pt x="19" y="2039"/>
                  </a:lnTo>
                  <a:cubicBezTo>
                    <a:pt x="0" y="2154"/>
                    <a:pt x="86" y="2250"/>
                    <a:pt x="201" y="2259"/>
                  </a:cubicBezTo>
                  <a:lnTo>
                    <a:pt x="3110" y="2259"/>
                  </a:lnTo>
                  <a:cubicBezTo>
                    <a:pt x="3225" y="2250"/>
                    <a:pt x="3311" y="2154"/>
                    <a:pt x="3292" y="2039"/>
                  </a:cubicBezTo>
                  <a:lnTo>
                    <a:pt x="3292" y="1"/>
                  </a:lnTo>
                  <a:close/>
                </a:path>
              </a:pathLst>
            </a:custGeom>
            <a:solidFill>
              <a:srgbClr val="5D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0" name="Google Shape;10620;p97"/>
            <p:cNvSpPr/>
            <p:nvPr/>
          </p:nvSpPr>
          <p:spPr>
            <a:xfrm>
              <a:off x="5353512" y="2274997"/>
              <a:ext cx="67619" cy="59085"/>
            </a:xfrm>
            <a:custGeom>
              <a:rect b="b" l="l" r="r" t="t"/>
              <a:pathLst>
                <a:path extrusionOk="0" h="2250" w="2575">
                  <a:moveTo>
                    <a:pt x="0" y="1"/>
                  </a:moveTo>
                  <a:lnTo>
                    <a:pt x="0" y="2250"/>
                  </a:lnTo>
                  <a:lnTo>
                    <a:pt x="2383" y="2250"/>
                  </a:lnTo>
                  <a:cubicBezTo>
                    <a:pt x="2498" y="2250"/>
                    <a:pt x="2575" y="2144"/>
                    <a:pt x="2565" y="2039"/>
                  </a:cubicBezTo>
                  <a:lnTo>
                    <a:pt x="256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1" name="Google Shape;10621;p97"/>
            <p:cNvSpPr/>
            <p:nvPr/>
          </p:nvSpPr>
          <p:spPr>
            <a:xfrm>
              <a:off x="5454298" y="2121192"/>
              <a:ext cx="86973" cy="32457"/>
            </a:xfrm>
            <a:custGeom>
              <a:rect b="b" l="l" r="r" t="t"/>
              <a:pathLst>
                <a:path extrusionOk="0" h="1236" w="3312">
                  <a:moveTo>
                    <a:pt x="201" y="1"/>
                  </a:moveTo>
                  <a:cubicBezTo>
                    <a:pt x="86" y="1"/>
                    <a:pt x="0" y="106"/>
                    <a:pt x="19" y="221"/>
                  </a:cubicBezTo>
                  <a:lnTo>
                    <a:pt x="19" y="1235"/>
                  </a:lnTo>
                  <a:lnTo>
                    <a:pt x="3292" y="1235"/>
                  </a:lnTo>
                  <a:lnTo>
                    <a:pt x="3292" y="249"/>
                  </a:lnTo>
                  <a:cubicBezTo>
                    <a:pt x="3292" y="240"/>
                    <a:pt x="3292" y="230"/>
                    <a:pt x="3292" y="221"/>
                  </a:cubicBezTo>
                  <a:cubicBezTo>
                    <a:pt x="3311" y="106"/>
                    <a:pt x="3225" y="1"/>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2" name="Google Shape;10622;p97"/>
            <p:cNvSpPr/>
            <p:nvPr/>
          </p:nvSpPr>
          <p:spPr>
            <a:xfrm>
              <a:off x="5473389" y="2121192"/>
              <a:ext cx="67882" cy="32457"/>
            </a:xfrm>
            <a:custGeom>
              <a:rect b="b" l="l" r="r" t="t"/>
              <a:pathLst>
                <a:path extrusionOk="0" h="1236" w="2585">
                  <a:moveTo>
                    <a:pt x="0" y="1"/>
                  </a:moveTo>
                  <a:lnTo>
                    <a:pt x="0" y="1235"/>
                  </a:lnTo>
                  <a:lnTo>
                    <a:pt x="2565" y="1235"/>
                  </a:lnTo>
                  <a:lnTo>
                    <a:pt x="2565" y="249"/>
                  </a:lnTo>
                  <a:cubicBezTo>
                    <a:pt x="2565" y="240"/>
                    <a:pt x="2565" y="230"/>
                    <a:pt x="2565" y="221"/>
                  </a:cubicBezTo>
                  <a:cubicBezTo>
                    <a:pt x="2584" y="106"/>
                    <a:pt x="2498" y="1"/>
                    <a:pt x="2383"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3" name="Google Shape;10623;p97"/>
            <p:cNvSpPr/>
            <p:nvPr/>
          </p:nvSpPr>
          <p:spPr>
            <a:xfrm>
              <a:off x="5476146" y="1994435"/>
              <a:ext cx="24658" cy="44537"/>
            </a:xfrm>
            <a:custGeom>
              <a:rect b="b" l="l" r="r" t="t"/>
              <a:pathLst>
                <a:path extrusionOk="0" h="1696" w="939">
                  <a:moveTo>
                    <a:pt x="769" y="1"/>
                  </a:moveTo>
                  <a:cubicBezTo>
                    <a:pt x="690" y="1"/>
                    <a:pt x="613" y="24"/>
                    <a:pt x="546" y="71"/>
                  </a:cubicBezTo>
                  <a:cubicBezTo>
                    <a:pt x="441" y="129"/>
                    <a:pt x="374" y="224"/>
                    <a:pt x="345" y="339"/>
                  </a:cubicBezTo>
                  <a:lnTo>
                    <a:pt x="77" y="1315"/>
                  </a:lnTo>
                  <a:lnTo>
                    <a:pt x="58" y="1382"/>
                  </a:lnTo>
                  <a:lnTo>
                    <a:pt x="29" y="1516"/>
                  </a:lnTo>
                  <a:cubicBezTo>
                    <a:pt x="1" y="1583"/>
                    <a:pt x="29" y="1660"/>
                    <a:pt x="96" y="1689"/>
                  </a:cubicBezTo>
                  <a:cubicBezTo>
                    <a:pt x="111" y="1693"/>
                    <a:pt x="124" y="1696"/>
                    <a:pt x="135" y="1696"/>
                  </a:cubicBezTo>
                  <a:cubicBezTo>
                    <a:pt x="218" y="1696"/>
                    <a:pt x="240" y="1593"/>
                    <a:pt x="240" y="1593"/>
                  </a:cubicBezTo>
                  <a:lnTo>
                    <a:pt x="307" y="1335"/>
                  </a:lnTo>
                  <a:lnTo>
                    <a:pt x="575" y="368"/>
                  </a:lnTo>
                  <a:cubicBezTo>
                    <a:pt x="613" y="186"/>
                    <a:pt x="766" y="62"/>
                    <a:pt x="939" y="43"/>
                  </a:cubicBezTo>
                  <a:cubicBezTo>
                    <a:pt x="929" y="33"/>
                    <a:pt x="910" y="23"/>
                    <a:pt x="891" y="14"/>
                  </a:cubicBezTo>
                  <a:lnTo>
                    <a:pt x="872" y="14"/>
                  </a:lnTo>
                  <a:cubicBezTo>
                    <a:pt x="837" y="5"/>
                    <a:pt x="803" y="1"/>
                    <a:pt x="76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4" name="Google Shape;10624;p97"/>
            <p:cNvSpPr/>
            <p:nvPr/>
          </p:nvSpPr>
          <p:spPr>
            <a:xfrm>
              <a:off x="5497758" y="2003731"/>
              <a:ext cx="18382" cy="41281"/>
            </a:xfrm>
            <a:custGeom>
              <a:rect b="b" l="l" r="r" t="t"/>
              <a:pathLst>
                <a:path extrusionOk="0" h="1572" w="700">
                  <a:moveTo>
                    <a:pt x="580" y="1"/>
                  </a:moveTo>
                  <a:cubicBezTo>
                    <a:pt x="464" y="1"/>
                    <a:pt x="362" y="87"/>
                    <a:pt x="355" y="215"/>
                  </a:cubicBezTo>
                  <a:lnTo>
                    <a:pt x="87" y="1191"/>
                  </a:lnTo>
                  <a:lnTo>
                    <a:pt x="68" y="1258"/>
                  </a:lnTo>
                  <a:lnTo>
                    <a:pt x="29" y="1402"/>
                  </a:lnTo>
                  <a:cubicBezTo>
                    <a:pt x="1" y="1459"/>
                    <a:pt x="39" y="1536"/>
                    <a:pt x="106" y="1564"/>
                  </a:cubicBezTo>
                  <a:cubicBezTo>
                    <a:pt x="120" y="1569"/>
                    <a:pt x="133" y="1571"/>
                    <a:pt x="145" y="1571"/>
                  </a:cubicBezTo>
                  <a:cubicBezTo>
                    <a:pt x="228" y="1571"/>
                    <a:pt x="250" y="1469"/>
                    <a:pt x="250" y="1469"/>
                  </a:cubicBezTo>
                  <a:lnTo>
                    <a:pt x="317" y="1210"/>
                  </a:lnTo>
                  <a:lnTo>
                    <a:pt x="584" y="244"/>
                  </a:lnTo>
                  <a:cubicBezTo>
                    <a:pt x="594" y="167"/>
                    <a:pt x="642" y="90"/>
                    <a:pt x="699" y="33"/>
                  </a:cubicBezTo>
                  <a:cubicBezTo>
                    <a:pt x="660" y="11"/>
                    <a:pt x="619" y="1"/>
                    <a:pt x="58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5" name="Google Shape;10625;p97"/>
            <p:cNvSpPr/>
            <p:nvPr/>
          </p:nvSpPr>
          <p:spPr>
            <a:xfrm>
              <a:off x="5515615" y="2011872"/>
              <a:ext cx="18618" cy="41176"/>
            </a:xfrm>
            <a:custGeom>
              <a:rect b="b" l="l" r="r" t="t"/>
              <a:pathLst>
                <a:path extrusionOk="0" h="1568" w="709">
                  <a:moveTo>
                    <a:pt x="586" y="0"/>
                  </a:moveTo>
                  <a:cubicBezTo>
                    <a:pt x="453" y="0"/>
                    <a:pt x="331" y="100"/>
                    <a:pt x="316" y="240"/>
                  </a:cubicBezTo>
                  <a:lnTo>
                    <a:pt x="77" y="1187"/>
                  </a:lnTo>
                  <a:lnTo>
                    <a:pt x="67" y="1254"/>
                  </a:lnTo>
                  <a:lnTo>
                    <a:pt x="29" y="1398"/>
                  </a:lnTo>
                  <a:cubicBezTo>
                    <a:pt x="0" y="1455"/>
                    <a:pt x="29" y="1532"/>
                    <a:pt x="96" y="1561"/>
                  </a:cubicBezTo>
                  <a:cubicBezTo>
                    <a:pt x="111" y="1565"/>
                    <a:pt x="125" y="1567"/>
                    <a:pt x="138" y="1567"/>
                  </a:cubicBezTo>
                  <a:cubicBezTo>
                    <a:pt x="227" y="1567"/>
                    <a:pt x="249" y="1465"/>
                    <a:pt x="249" y="1465"/>
                  </a:cubicBezTo>
                  <a:lnTo>
                    <a:pt x="306" y="1206"/>
                  </a:lnTo>
                  <a:lnTo>
                    <a:pt x="546" y="269"/>
                  </a:lnTo>
                  <a:cubicBezTo>
                    <a:pt x="574" y="173"/>
                    <a:pt x="622" y="87"/>
                    <a:pt x="708" y="29"/>
                  </a:cubicBezTo>
                  <a:cubicBezTo>
                    <a:pt x="668" y="9"/>
                    <a:pt x="627" y="0"/>
                    <a:pt x="58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6" name="Google Shape;10626;p97"/>
            <p:cNvSpPr/>
            <p:nvPr/>
          </p:nvSpPr>
          <p:spPr>
            <a:xfrm>
              <a:off x="5534706" y="2020669"/>
              <a:ext cx="16360" cy="37657"/>
            </a:xfrm>
            <a:custGeom>
              <a:rect b="b" l="l" r="r" t="t"/>
              <a:pathLst>
                <a:path extrusionOk="0" h="1434" w="623">
                  <a:moveTo>
                    <a:pt x="594" y="1"/>
                  </a:moveTo>
                  <a:cubicBezTo>
                    <a:pt x="508" y="1"/>
                    <a:pt x="422" y="20"/>
                    <a:pt x="355" y="68"/>
                  </a:cubicBezTo>
                  <a:lnTo>
                    <a:pt x="355" y="87"/>
                  </a:lnTo>
                  <a:lnTo>
                    <a:pt x="87" y="1063"/>
                  </a:lnTo>
                  <a:lnTo>
                    <a:pt x="68" y="1120"/>
                  </a:lnTo>
                  <a:lnTo>
                    <a:pt x="29" y="1264"/>
                  </a:lnTo>
                  <a:cubicBezTo>
                    <a:pt x="1" y="1331"/>
                    <a:pt x="29" y="1407"/>
                    <a:pt x="96" y="1427"/>
                  </a:cubicBezTo>
                  <a:cubicBezTo>
                    <a:pt x="113" y="1432"/>
                    <a:pt x="128" y="1434"/>
                    <a:pt x="141" y="1434"/>
                  </a:cubicBezTo>
                  <a:cubicBezTo>
                    <a:pt x="228" y="1434"/>
                    <a:pt x="249" y="1340"/>
                    <a:pt x="249" y="1340"/>
                  </a:cubicBezTo>
                  <a:lnTo>
                    <a:pt x="316" y="1072"/>
                  </a:lnTo>
                  <a:lnTo>
                    <a:pt x="575" y="106"/>
                  </a:lnTo>
                  <a:cubicBezTo>
                    <a:pt x="584" y="68"/>
                    <a:pt x="603" y="39"/>
                    <a:pt x="62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7" name="Google Shape;10627;p97"/>
            <p:cNvSpPr/>
            <p:nvPr/>
          </p:nvSpPr>
          <p:spPr>
            <a:xfrm>
              <a:off x="5585230" y="2104097"/>
              <a:ext cx="13077" cy="47793"/>
            </a:xfrm>
            <a:custGeom>
              <a:rect b="b" l="l" r="r" t="t"/>
              <a:pathLst>
                <a:path extrusionOk="0" h="1820" w="498">
                  <a:moveTo>
                    <a:pt x="431" y="1"/>
                  </a:moveTo>
                  <a:cubicBezTo>
                    <a:pt x="306" y="10"/>
                    <a:pt x="201" y="58"/>
                    <a:pt x="125" y="144"/>
                  </a:cubicBezTo>
                  <a:cubicBezTo>
                    <a:pt x="38" y="221"/>
                    <a:pt x="0" y="336"/>
                    <a:pt x="0" y="451"/>
                  </a:cubicBezTo>
                  <a:lnTo>
                    <a:pt x="0" y="1465"/>
                  </a:lnTo>
                  <a:lnTo>
                    <a:pt x="0" y="1532"/>
                  </a:lnTo>
                  <a:lnTo>
                    <a:pt x="10" y="1676"/>
                  </a:lnTo>
                  <a:cubicBezTo>
                    <a:pt x="0" y="1743"/>
                    <a:pt x="48" y="1810"/>
                    <a:pt x="115" y="1819"/>
                  </a:cubicBezTo>
                  <a:cubicBezTo>
                    <a:pt x="119" y="1820"/>
                    <a:pt x="123" y="1820"/>
                    <a:pt x="127" y="1820"/>
                  </a:cubicBezTo>
                  <a:cubicBezTo>
                    <a:pt x="239" y="1820"/>
                    <a:pt x="239" y="1685"/>
                    <a:pt x="239" y="1685"/>
                  </a:cubicBezTo>
                  <a:lnTo>
                    <a:pt x="230" y="1417"/>
                  </a:lnTo>
                  <a:lnTo>
                    <a:pt x="230" y="422"/>
                  </a:lnTo>
                  <a:cubicBezTo>
                    <a:pt x="220" y="240"/>
                    <a:pt x="326" y="68"/>
                    <a:pt x="4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8" name="Google Shape;10628;p97"/>
            <p:cNvSpPr/>
            <p:nvPr/>
          </p:nvSpPr>
          <p:spPr>
            <a:xfrm>
              <a:off x="5606947" y="2109480"/>
              <a:ext cx="8456" cy="43171"/>
            </a:xfrm>
            <a:custGeom>
              <a:rect b="b" l="l" r="r" t="t"/>
              <a:pathLst>
                <a:path extrusionOk="0" h="1644" w="322">
                  <a:moveTo>
                    <a:pt x="268" y="0"/>
                  </a:moveTo>
                  <a:cubicBezTo>
                    <a:pt x="125" y="0"/>
                    <a:pt x="0" y="131"/>
                    <a:pt x="34" y="284"/>
                  </a:cubicBezTo>
                  <a:lnTo>
                    <a:pt x="34" y="1356"/>
                  </a:lnTo>
                  <a:lnTo>
                    <a:pt x="34" y="1499"/>
                  </a:lnTo>
                  <a:cubicBezTo>
                    <a:pt x="25" y="1576"/>
                    <a:pt x="73" y="1643"/>
                    <a:pt x="149" y="1643"/>
                  </a:cubicBezTo>
                  <a:cubicBezTo>
                    <a:pt x="153" y="1643"/>
                    <a:pt x="157" y="1643"/>
                    <a:pt x="161" y="1643"/>
                  </a:cubicBezTo>
                  <a:cubicBezTo>
                    <a:pt x="264" y="1643"/>
                    <a:pt x="264" y="1519"/>
                    <a:pt x="264" y="1519"/>
                  </a:cubicBezTo>
                  <a:lnTo>
                    <a:pt x="264" y="1251"/>
                  </a:lnTo>
                  <a:lnTo>
                    <a:pt x="264" y="246"/>
                  </a:lnTo>
                  <a:cubicBezTo>
                    <a:pt x="255" y="169"/>
                    <a:pt x="283" y="83"/>
                    <a:pt x="322" y="6"/>
                  </a:cubicBezTo>
                  <a:cubicBezTo>
                    <a:pt x="304" y="2"/>
                    <a:pt x="286" y="0"/>
                    <a:pt x="26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9" name="Google Shape;10629;p97"/>
            <p:cNvSpPr/>
            <p:nvPr/>
          </p:nvSpPr>
          <p:spPr>
            <a:xfrm>
              <a:off x="5625513" y="2113314"/>
              <a:ext cx="8981" cy="43093"/>
            </a:xfrm>
            <a:custGeom>
              <a:rect b="b" l="l" r="r" t="t"/>
              <a:pathLst>
                <a:path extrusionOk="0" h="1641" w="342">
                  <a:moveTo>
                    <a:pt x="298" y="1"/>
                  </a:moveTo>
                  <a:cubicBezTo>
                    <a:pt x="135" y="1"/>
                    <a:pt x="1" y="143"/>
                    <a:pt x="36" y="310"/>
                  </a:cubicBezTo>
                  <a:lnTo>
                    <a:pt x="55" y="1296"/>
                  </a:lnTo>
                  <a:lnTo>
                    <a:pt x="55" y="1353"/>
                  </a:lnTo>
                  <a:lnTo>
                    <a:pt x="55" y="1507"/>
                  </a:lnTo>
                  <a:cubicBezTo>
                    <a:pt x="45" y="1574"/>
                    <a:pt x="93" y="1631"/>
                    <a:pt x="170" y="1641"/>
                  </a:cubicBezTo>
                  <a:cubicBezTo>
                    <a:pt x="174" y="1641"/>
                    <a:pt x="177" y="1641"/>
                    <a:pt x="181" y="1641"/>
                  </a:cubicBezTo>
                  <a:cubicBezTo>
                    <a:pt x="285" y="1641"/>
                    <a:pt x="285" y="1516"/>
                    <a:pt x="285" y="1516"/>
                  </a:cubicBezTo>
                  <a:lnTo>
                    <a:pt x="275" y="1248"/>
                  </a:lnTo>
                  <a:lnTo>
                    <a:pt x="256" y="282"/>
                  </a:lnTo>
                  <a:cubicBezTo>
                    <a:pt x="256" y="176"/>
                    <a:pt x="285" y="81"/>
                    <a:pt x="342" y="4"/>
                  </a:cubicBezTo>
                  <a:cubicBezTo>
                    <a:pt x="327" y="2"/>
                    <a:pt x="312" y="1"/>
                    <a:pt x="29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0" name="Google Shape;10630;p97"/>
            <p:cNvSpPr/>
            <p:nvPr/>
          </p:nvSpPr>
          <p:spPr>
            <a:xfrm>
              <a:off x="5646285" y="2117437"/>
              <a:ext cx="6801" cy="39731"/>
            </a:xfrm>
            <a:custGeom>
              <a:rect b="b" l="l" r="r" t="t"/>
              <a:pathLst>
                <a:path extrusionOk="0" h="1513" w="259">
                  <a:moveTo>
                    <a:pt x="221" y="0"/>
                  </a:moveTo>
                  <a:cubicBezTo>
                    <a:pt x="144" y="29"/>
                    <a:pt x="68" y="67"/>
                    <a:pt x="10" y="134"/>
                  </a:cubicBezTo>
                  <a:lnTo>
                    <a:pt x="10" y="144"/>
                  </a:lnTo>
                  <a:lnTo>
                    <a:pt x="10" y="1225"/>
                  </a:lnTo>
                  <a:lnTo>
                    <a:pt x="20" y="1369"/>
                  </a:lnTo>
                  <a:cubicBezTo>
                    <a:pt x="1" y="1436"/>
                    <a:pt x="58" y="1503"/>
                    <a:pt x="125" y="1512"/>
                  </a:cubicBezTo>
                  <a:cubicBezTo>
                    <a:pt x="130" y="1513"/>
                    <a:pt x="134" y="1513"/>
                    <a:pt x="139" y="1513"/>
                  </a:cubicBezTo>
                  <a:cubicBezTo>
                    <a:pt x="258" y="1513"/>
                    <a:pt x="250" y="1388"/>
                    <a:pt x="250" y="1388"/>
                  </a:cubicBezTo>
                  <a:lnTo>
                    <a:pt x="240" y="1120"/>
                  </a:lnTo>
                  <a:lnTo>
                    <a:pt x="240" y="115"/>
                  </a:lnTo>
                  <a:cubicBezTo>
                    <a:pt x="240" y="77"/>
                    <a:pt x="240" y="38"/>
                    <a:pt x="25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1" name="Google Shape;10631;p97"/>
            <p:cNvSpPr/>
            <p:nvPr/>
          </p:nvSpPr>
          <p:spPr>
            <a:xfrm>
              <a:off x="5577694" y="2215439"/>
              <a:ext cx="86973" cy="32694"/>
            </a:xfrm>
            <a:custGeom>
              <a:rect b="b" l="l" r="r" t="t"/>
              <a:pathLst>
                <a:path extrusionOk="0" h="1245" w="3312">
                  <a:moveTo>
                    <a:pt x="201" y="1"/>
                  </a:moveTo>
                  <a:cubicBezTo>
                    <a:pt x="86" y="10"/>
                    <a:pt x="0" y="115"/>
                    <a:pt x="19" y="221"/>
                  </a:cubicBezTo>
                  <a:lnTo>
                    <a:pt x="19" y="1245"/>
                  </a:lnTo>
                  <a:lnTo>
                    <a:pt x="3302" y="1245"/>
                  </a:lnTo>
                  <a:lnTo>
                    <a:pt x="3302" y="249"/>
                  </a:lnTo>
                  <a:cubicBezTo>
                    <a:pt x="3292" y="240"/>
                    <a:pt x="3292" y="230"/>
                    <a:pt x="3292" y="221"/>
                  </a:cubicBezTo>
                  <a:cubicBezTo>
                    <a:pt x="3311" y="115"/>
                    <a:pt x="3225" y="10"/>
                    <a:pt x="311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2" name="Google Shape;10632;p97"/>
            <p:cNvSpPr/>
            <p:nvPr/>
          </p:nvSpPr>
          <p:spPr>
            <a:xfrm>
              <a:off x="5595262" y="2215439"/>
              <a:ext cx="69405" cy="32694"/>
            </a:xfrm>
            <a:custGeom>
              <a:rect b="b" l="l" r="r" t="t"/>
              <a:pathLst>
                <a:path extrusionOk="0" h="1245" w="2643">
                  <a:moveTo>
                    <a:pt x="1" y="1"/>
                  </a:moveTo>
                  <a:lnTo>
                    <a:pt x="1" y="1245"/>
                  </a:lnTo>
                  <a:lnTo>
                    <a:pt x="2633" y="1245"/>
                  </a:lnTo>
                  <a:lnTo>
                    <a:pt x="2633" y="249"/>
                  </a:lnTo>
                  <a:cubicBezTo>
                    <a:pt x="2623" y="240"/>
                    <a:pt x="2623" y="230"/>
                    <a:pt x="2623" y="221"/>
                  </a:cubicBezTo>
                  <a:cubicBezTo>
                    <a:pt x="2642" y="115"/>
                    <a:pt x="2556" y="10"/>
                    <a:pt x="2441" y="1"/>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3" name="Google Shape;10633;p97"/>
            <p:cNvSpPr/>
            <p:nvPr/>
          </p:nvSpPr>
          <p:spPr>
            <a:xfrm>
              <a:off x="5334421" y="2246111"/>
              <a:ext cx="86973" cy="32431"/>
            </a:xfrm>
            <a:custGeom>
              <a:rect b="b" l="l" r="r" t="t"/>
              <a:pathLst>
                <a:path extrusionOk="0" h="1235" w="3312">
                  <a:moveTo>
                    <a:pt x="201" y="0"/>
                  </a:moveTo>
                  <a:cubicBezTo>
                    <a:pt x="86" y="10"/>
                    <a:pt x="0" y="105"/>
                    <a:pt x="19" y="220"/>
                  </a:cubicBezTo>
                  <a:lnTo>
                    <a:pt x="19" y="1235"/>
                  </a:lnTo>
                  <a:lnTo>
                    <a:pt x="3292" y="1235"/>
                  </a:lnTo>
                  <a:lnTo>
                    <a:pt x="3292" y="249"/>
                  </a:lnTo>
                  <a:cubicBezTo>
                    <a:pt x="3292" y="239"/>
                    <a:pt x="3292" y="230"/>
                    <a:pt x="3292" y="220"/>
                  </a:cubicBezTo>
                  <a:cubicBezTo>
                    <a:pt x="3311" y="105"/>
                    <a:pt x="3225" y="10"/>
                    <a:pt x="311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4" name="Google Shape;10634;p97"/>
            <p:cNvSpPr/>
            <p:nvPr/>
          </p:nvSpPr>
          <p:spPr>
            <a:xfrm>
              <a:off x="5353512" y="2246111"/>
              <a:ext cx="67882" cy="32431"/>
            </a:xfrm>
            <a:custGeom>
              <a:rect b="b" l="l" r="r" t="t"/>
              <a:pathLst>
                <a:path extrusionOk="0" h="1235" w="2585">
                  <a:moveTo>
                    <a:pt x="0" y="0"/>
                  </a:moveTo>
                  <a:lnTo>
                    <a:pt x="0" y="1235"/>
                  </a:lnTo>
                  <a:lnTo>
                    <a:pt x="2565" y="1235"/>
                  </a:lnTo>
                  <a:lnTo>
                    <a:pt x="2565" y="249"/>
                  </a:lnTo>
                  <a:cubicBezTo>
                    <a:pt x="2565" y="239"/>
                    <a:pt x="2565" y="230"/>
                    <a:pt x="2565" y="220"/>
                  </a:cubicBezTo>
                  <a:cubicBezTo>
                    <a:pt x="2584" y="105"/>
                    <a:pt x="2498" y="10"/>
                    <a:pt x="2383" y="0"/>
                  </a:cubicBez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35" name="Google Shape;10635;p97"/>
          <p:cNvGrpSpPr/>
          <p:nvPr/>
        </p:nvGrpSpPr>
        <p:grpSpPr>
          <a:xfrm>
            <a:off x="5761313" y="1824283"/>
            <a:ext cx="348339" cy="348103"/>
            <a:chOff x="5765926" y="1976683"/>
            <a:chExt cx="348339" cy="348103"/>
          </a:xfrm>
        </p:grpSpPr>
        <p:sp>
          <p:nvSpPr>
            <p:cNvPr id="10636" name="Google Shape;10636;p97"/>
            <p:cNvSpPr/>
            <p:nvPr/>
          </p:nvSpPr>
          <p:spPr>
            <a:xfrm>
              <a:off x="5765926" y="1976683"/>
              <a:ext cx="263808" cy="173946"/>
            </a:xfrm>
            <a:custGeom>
              <a:rect b="b" l="l" r="r" t="t"/>
              <a:pathLst>
                <a:path extrusionOk="0" h="6624" w="10046">
                  <a:moveTo>
                    <a:pt x="862" y="1"/>
                  </a:moveTo>
                  <a:cubicBezTo>
                    <a:pt x="383" y="1"/>
                    <a:pt x="0" y="384"/>
                    <a:pt x="0" y="853"/>
                  </a:cubicBezTo>
                  <a:lnTo>
                    <a:pt x="0" y="6413"/>
                  </a:lnTo>
                  <a:cubicBezTo>
                    <a:pt x="0" y="6528"/>
                    <a:pt x="96" y="6623"/>
                    <a:pt x="220" y="6623"/>
                  </a:cubicBezTo>
                  <a:lnTo>
                    <a:pt x="2354" y="6623"/>
                  </a:lnTo>
                  <a:cubicBezTo>
                    <a:pt x="2594" y="6623"/>
                    <a:pt x="2785" y="6432"/>
                    <a:pt x="2785" y="6202"/>
                  </a:cubicBezTo>
                  <a:lnTo>
                    <a:pt x="2785" y="5772"/>
                  </a:lnTo>
                  <a:cubicBezTo>
                    <a:pt x="2785" y="5590"/>
                    <a:pt x="2709" y="5418"/>
                    <a:pt x="2565" y="5293"/>
                  </a:cubicBezTo>
                  <a:cubicBezTo>
                    <a:pt x="1723" y="4594"/>
                    <a:pt x="2211" y="3216"/>
                    <a:pt x="3312" y="3207"/>
                  </a:cubicBezTo>
                  <a:cubicBezTo>
                    <a:pt x="4412" y="3207"/>
                    <a:pt x="4919" y="4575"/>
                    <a:pt x="4068" y="5284"/>
                  </a:cubicBezTo>
                  <a:cubicBezTo>
                    <a:pt x="3934" y="5408"/>
                    <a:pt x="3847" y="5580"/>
                    <a:pt x="3847" y="5762"/>
                  </a:cubicBezTo>
                  <a:lnTo>
                    <a:pt x="3847" y="6202"/>
                  </a:lnTo>
                  <a:cubicBezTo>
                    <a:pt x="3847" y="6432"/>
                    <a:pt x="4039" y="6623"/>
                    <a:pt x="4278" y="6623"/>
                  </a:cubicBezTo>
                  <a:lnTo>
                    <a:pt x="6623" y="6623"/>
                  </a:lnTo>
                  <a:lnTo>
                    <a:pt x="6623" y="4279"/>
                  </a:lnTo>
                  <a:cubicBezTo>
                    <a:pt x="6623" y="4039"/>
                    <a:pt x="6814" y="3848"/>
                    <a:pt x="7054" y="3848"/>
                  </a:cubicBezTo>
                  <a:lnTo>
                    <a:pt x="7484" y="3848"/>
                  </a:lnTo>
                  <a:cubicBezTo>
                    <a:pt x="7676" y="3848"/>
                    <a:pt x="7848" y="3925"/>
                    <a:pt x="7963" y="4068"/>
                  </a:cubicBezTo>
                  <a:cubicBezTo>
                    <a:pt x="8211" y="4359"/>
                    <a:pt x="8536" y="4489"/>
                    <a:pt x="8856" y="4489"/>
                  </a:cubicBezTo>
                  <a:cubicBezTo>
                    <a:pt x="9462" y="4489"/>
                    <a:pt x="10046" y="4023"/>
                    <a:pt x="10039" y="3303"/>
                  </a:cubicBezTo>
                  <a:cubicBezTo>
                    <a:pt x="10039" y="2589"/>
                    <a:pt x="9460" y="2132"/>
                    <a:pt x="8862" y="2132"/>
                  </a:cubicBezTo>
                  <a:cubicBezTo>
                    <a:pt x="8538" y="2132"/>
                    <a:pt x="8208" y="2266"/>
                    <a:pt x="7963" y="2566"/>
                  </a:cubicBezTo>
                  <a:cubicBezTo>
                    <a:pt x="7845" y="2693"/>
                    <a:pt x="7683" y="2777"/>
                    <a:pt x="7512" y="2777"/>
                  </a:cubicBezTo>
                  <a:cubicBezTo>
                    <a:pt x="7503" y="2777"/>
                    <a:pt x="7493" y="2777"/>
                    <a:pt x="7484" y="2776"/>
                  </a:cubicBezTo>
                  <a:lnTo>
                    <a:pt x="7054" y="2776"/>
                  </a:lnTo>
                  <a:cubicBezTo>
                    <a:pt x="6814" y="2776"/>
                    <a:pt x="6632" y="2585"/>
                    <a:pt x="6632" y="2355"/>
                  </a:cubicBezTo>
                  <a:lnTo>
                    <a:pt x="6632" y="211"/>
                  </a:lnTo>
                  <a:cubicBezTo>
                    <a:pt x="6632" y="96"/>
                    <a:pt x="6537" y="1"/>
                    <a:pt x="6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7" name="Google Shape;10637;p97"/>
            <p:cNvSpPr/>
            <p:nvPr/>
          </p:nvSpPr>
          <p:spPr>
            <a:xfrm>
              <a:off x="5940082" y="1976683"/>
              <a:ext cx="174183" cy="263677"/>
            </a:xfrm>
            <a:custGeom>
              <a:rect b="b" l="l" r="r" t="t"/>
              <a:pathLst>
                <a:path extrusionOk="0" h="10041" w="6633">
                  <a:moveTo>
                    <a:pt x="221" y="1"/>
                  </a:moveTo>
                  <a:cubicBezTo>
                    <a:pt x="96" y="1"/>
                    <a:pt x="0" y="96"/>
                    <a:pt x="0" y="211"/>
                  </a:cubicBezTo>
                  <a:lnTo>
                    <a:pt x="0" y="2355"/>
                  </a:lnTo>
                  <a:cubicBezTo>
                    <a:pt x="0" y="2585"/>
                    <a:pt x="192" y="2776"/>
                    <a:pt x="431" y="2776"/>
                  </a:cubicBezTo>
                  <a:lnTo>
                    <a:pt x="852" y="2776"/>
                  </a:lnTo>
                  <a:cubicBezTo>
                    <a:pt x="863" y="2777"/>
                    <a:pt x="874" y="2777"/>
                    <a:pt x="884" y="2777"/>
                  </a:cubicBezTo>
                  <a:cubicBezTo>
                    <a:pt x="1063" y="2777"/>
                    <a:pt x="1222" y="2701"/>
                    <a:pt x="1331" y="2566"/>
                  </a:cubicBezTo>
                  <a:cubicBezTo>
                    <a:pt x="1575" y="2268"/>
                    <a:pt x="1904" y="2135"/>
                    <a:pt x="2228" y="2135"/>
                  </a:cubicBezTo>
                  <a:cubicBezTo>
                    <a:pt x="2831" y="2135"/>
                    <a:pt x="3417" y="2593"/>
                    <a:pt x="3417" y="3303"/>
                  </a:cubicBezTo>
                  <a:cubicBezTo>
                    <a:pt x="3423" y="4023"/>
                    <a:pt x="2835" y="4489"/>
                    <a:pt x="2229" y="4489"/>
                  </a:cubicBezTo>
                  <a:cubicBezTo>
                    <a:pt x="1910" y="4489"/>
                    <a:pt x="1585" y="4359"/>
                    <a:pt x="1340" y="4068"/>
                  </a:cubicBezTo>
                  <a:cubicBezTo>
                    <a:pt x="1225" y="3934"/>
                    <a:pt x="1053" y="3848"/>
                    <a:pt x="862" y="3848"/>
                  </a:cubicBezTo>
                  <a:lnTo>
                    <a:pt x="431" y="3848"/>
                  </a:lnTo>
                  <a:cubicBezTo>
                    <a:pt x="192" y="3848"/>
                    <a:pt x="0" y="4039"/>
                    <a:pt x="0" y="4279"/>
                  </a:cubicBezTo>
                  <a:lnTo>
                    <a:pt x="0" y="6623"/>
                  </a:lnTo>
                  <a:lnTo>
                    <a:pt x="2355" y="6623"/>
                  </a:lnTo>
                  <a:cubicBezTo>
                    <a:pt x="2594" y="6623"/>
                    <a:pt x="2785" y="6815"/>
                    <a:pt x="2785" y="7054"/>
                  </a:cubicBezTo>
                  <a:lnTo>
                    <a:pt x="2785" y="7485"/>
                  </a:lnTo>
                  <a:cubicBezTo>
                    <a:pt x="2776" y="7676"/>
                    <a:pt x="2699" y="7848"/>
                    <a:pt x="2556" y="7963"/>
                  </a:cubicBezTo>
                  <a:cubicBezTo>
                    <a:pt x="1716" y="8669"/>
                    <a:pt x="2217" y="10040"/>
                    <a:pt x="3310" y="10040"/>
                  </a:cubicBezTo>
                  <a:cubicBezTo>
                    <a:pt x="3314" y="10040"/>
                    <a:pt x="3318" y="10040"/>
                    <a:pt x="3321" y="10040"/>
                  </a:cubicBezTo>
                  <a:cubicBezTo>
                    <a:pt x="4422" y="10040"/>
                    <a:pt x="4910" y="8652"/>
                    <a:pt x="4058" y="7954"/>
                  </a:cubicBezTo>
                  <a:cubicBezTo>
                    <a:pt x="3924" y="7839"/>
                    <a:pt x="3848" y="7667"/>
                    <a:pt x="3848" y="7475"/>
                  </a:cubicBezTo>
                  <a:lnTo>
                    <a:pt x="3848" y="7054"/>
                  </a:lnTo>
                  <a:cubicBezTo>
                    <a:pt x="3848" y="6815"/>
                    <a:pt x="4039" y="6623"/>
                    <a:pt x="4278" y="6623"/>
                  </a:cubicBezTo>
                  <a:lnTo>
                    <a:pt x="6413" y="6623"/>
                  </a:lnTo>
                  <a:cubicBezTo>
                    <a:pt x="6527" y="6623"/>
                    <a:pt x="6633" y="6528"/>
                    <a:pt x="6633" y="6413"/>
                  </a:cubicBezTo>
                  <a:lnTo>
                    <a:pt x="6633" y="853"/>
                  </a:lnTo>
                  <a:cubicBezTo>
                    <a:pt x="6633" y="384"/>
                    <a:pt x="6250" y="1"/>
                    <a:pt x="577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8" name="Google Shape;10638;p97"/>
            <p:cNvSpPr/>
            <p:nvPr/>
          </p:nvSpPr>
          <p:spPr>
            <a:xfrm>
              <a:off x="5850194" y="2150603"/>
              <a:ext cx="263834" cy="174183"/>
            </a:xfrm>
            <a:custGeom>
              <a:rect b="b" l="l" r="r" t="t"/>
              <a:pathLst>
                <a:path extrusionOk="0" h="6633" w="10047">
                  <a:moveTo>
                    <a:pt x="3423" y="0"/>
                  </a:moveTo>
                  <a:lnTo>
                    <a:pt x="3423" y="2355"/>
                  </a:lnTo>
                  <a:cubicBezTo>
                    <a:pt x="3423" y="2594"/>
                    <a:pt x="3232" y="2785"/>
                    <a:pt x="2993" y="2785"/>
                  </a:cubicBezTo>
                  <a:lnTo>
                    <a:pt x="2562" y="2785"/>
                  </a:lnTo>
                  <a:cubicBezTo>
                    <a:pt x="2371" y="2785"/>
                    <a:pt x="2198" y="2699"/>
                    <a:pt x="2084" y="2556"/>
                  </a:cubicBezTo>
                  <a:cubicBezTo>
                    <a:pt x="1836" y="2265"/>
                    <a:pt x="1510" y="2135"/>
                    <a:pt x="1190" y="2135"/>
                  </a:cubicBezTo>
                  <a:cubicBezTo>
                    <a:pt x="585" y="2135"/>
                    <a:pt x="1" y="2601"/>
                    <a:pt x="7" y="3321"/>
                  </a:cubicBezTo>
                  <a:cubicBezTo>
                    <a:pt x="7" y="4037"/>
                    <a:pt x="590" y="4494"/>
                    <a:pt x="1190" y="4494"/>
                  </a:cubicBezTo>
                  <a:cubicBezTo>
                    <a:pt x="1512" y="4494"/>
                    <a:pt x="1839" y="4362"/>
                    <a:pt x="2084" y="4068"/>
                  </a:cubicBezTo>
                  <a:cubicBezTo>
                    <a:pt x="2208" y="3924"/>
                    <a:pt x="2380" y="3848"/>
                    <a:pt x="2562" y="3848"/>
                  </a:cubicBezTo>
                  <a:lnTo>
                    <a:pt x="2993" y="3848"/>
                  </a:lnTo>
                  <a:cubicBezTo>
                    <a:pt x="3232" y="3848"/>
                    <a:pt x="3423" y="4039"/>
                    <a:pt x="3423" y="4278"/>
                  </a:cubicBezTo>
                  <a:lnTo>
                    <a:pt x="3423" y="6412"/>
                  </a:lnTo>
                  <a:cubicBezTo>
                    <a:pt x="3414" y="6537"/>
                    <a:pt x="3519" y="6633"/>
                    <a:pt x="3634" y="6633"/>
                  </a:cubicBezTo>
                  <a:lnTo>
                    <a:pt x="9194" y="6633"/>
                  </a:lnTo>
                  <a:cubicBezTo>
                    <a:pt x="9663" y="6633"/>
                    <a:pt x="10046" y="6250"/>
                    <a:pt x="10046" y="5771"/>
                  </a:cubicBezTo>
                  <a:lnTo>
                    <a:pt x="10046" y="221"/>
                  </a:lnTo>
                  <a:cubicBezTo>
                    <a:pt x="10046" y="96"/>
                    <a:pt x="9950" y="0"/>
                    <a:pt x="9836" y="0"/>
                  </a:cubicBezTo>
                  <a:lnTo>
                    <a:pt x="7692" y="0"/>
                  </a:lnTo>
                  <a:cubicBezTo>
                    <a:pt x="7453" y="0"/>
                    <a:pt x="7261" y="192"/>
                    <a:pt x="7261" y="431"/>
                  </a:cubicBezTo>
                  <a:lnTo>
                    <a:pt x="7261" y="852"/>
                  </a:lnTo>
                  <a:cubicBezTo>
                    <a:pt x="7261" y="1044"/>
                    <a:pt x="7338" y="1216"/>
                    <a:pt x="7481" y="1331"/>
                  </a:cubicBezTo>
                  <a:cubicBezTo>
                    <a:pt x="8323" y="2029"/>
                    <a:pt x="7835" y="3417"/>
                    <a:pt x="6735" y="3417"/>
                  </a:cubicBezTo>
                  <a:cubicBezTo>
                    <a:pt x="6731" y="3417"/>
                    <a:pt x="6727" y="3417"/>
                    <a:pt x="6723" y="3417"/>
                  </a:cubicBezTo>
                  <a:cubicBezTo>
                    <a:pt x="5631" y="3417"/>
                    <a:pt x="5130" y="2046"/>
                    <a:pt x="5969" y="1340"/>
                  </a:cubicBezTo>
                  <a:cubicBezTo>
                    <a:pt x="6113" y="1225"/>
                    <a:pt x="6199" y="1053"/>
                    <a:pt x="6199" y="862"/>
                  </a:cubicBezTo>
                  <a:lnTo>
                    <a:pt x="6199" y="431"/>
                  </a:lnTo>
                  <a:cubicBezTo>
                    <a:pt x="6199" y="192"/>
                    <a:pt x="6007" y="0"/>
                    <a:pt x="576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9" name="Google Shape;10639;p97"/>
            <p:cNvSpPr/>
            <p:nvPr/>
          </p:nvSpPr>
          <p:spPr>
            <a:xfrm>
              <a:off x="5765926" y="2060873"/>
              <a:ext cx="173920" cy="263913"/>
            </a:xfrm>
            <a:custGeom>
              <a:rect b="b" l="l" r="r" t="t"/>
              <a:pathLst>
                <a:path extrusionOk="0" h="10050" w="6623">
                  <a:moveTo>
                    <a:pt x="3312" y="1"/>
                  </a:moveTo>
                  <a:cubicBezTo>
                    <a:pt x="2211" y="10"/>
                    <a:pt x="1713" y="1388"/>
                    <a:pt x="2565" y="2087"/>
                  </a:cubicBezTo>
                  <a:cubicBezTo>
                    <a:pt x="2709" y="2212"/>
                    <a:pt x="2785" y="2384"/>
                    <a:pt x="2776" y="2566"/>
                  </a:cubicBezTo>
                  <a:lnTo>
                    <a:pt x="2776" y="2996"/>
                  </a:lnTo>
                  <a:cubicBezTo>
                    <a:pt x="2776" y="3226"/>
                    <a:pt x="2594" y="3417"/>
                    <a:pt x="2354" y="3417"/>
                  </a:cubicBezTo>
                  <a:lnTo>
                    <a:pt x="220" y="3417"/>
                  </a:lnTo>
                  <a:cubicBezTo>
                    <a:pt x="96" y="3417"/>
                    <a:pt x="0" y="3513"/>
                    <a:pt x="0" y="3638"/>
                  </a:cubicBezTo>
                  <a:lnTo>
                    <a:pt x="0" y="9188"/>
                  </a:lnTo>
                  <a:cubicBezTo>
                    <a:pt x="0" y="9657"/>
                    <a:pt x="383" y="10050"/>
                    <a:pt x="852" y="10050"/>
                  </a:cubicBezTo>
                  <a:lnTo>
                    <a:pt x="6412" y="10050"/>
                  </a:lnTo>
                  <a:cubicBezTo>
                    <a:pt x="6527" y="10050"/>
                    <a:pt x="6623" y="9944"/>
                    <a:pt x="6623" y="9829"/>
                  </a:cubicBezTo>
                  <a:lnTo>
                    <a:pt x="6623" y="7695"/>
                  </a:lnTo>
                  <a:cubicBezTo>
                    <a:pt x="6623" y="7456"/>
                    <a:pt x="6431" y="7265"/>
                    <a:pt x="6202" y="7265"/>
                  </a:cubicBezTo>
                  <a:lnTo>
                    <a:pt x="5771" y="7265"/>
                  </a:lnTo>
                  <a:cubicBezTo>
                    <a:pt x="5589" y="7265"/>
                    <a:pt x="5417" y="7341"/>
                    <a:pt x="5293" y="7485"/>
                  </a:cubicBezTo>
                  <a:cubicBezTo>
                    <a:pt x="5048" y="7779"/>
                    <a:pt x="4721" y="7911"/>
                    <a:pt x="4398" y="7911"/>
                  </a:cubicBezTo>
                  <a:cubicBezTo>
                    <a:pt x="3798" y="7911"/>
                    <a:pt x="3212" y="7454"/>
                    <a:pt x="3206" y="6738"/>
                  </a:cubicBezTo>
                  <a:cubicBezTo>
                    <a:pt x="3206" y="6018"/>
                    <a:pt x="3793" y="5552"/>
                    <a:pt x="4396" y="5552"/>
                  </a:cubicBezTo>
                  <a:cubicBezTo>
                    <a:pt x="4715" y="5552"/>
                    <a:pt x="5038" y="5682"/>
                    <a:pt x="5283" y="5973"/>
                  </a:cubicBezTo>
                  <a:cubicBezTo>
                    <a:pt x="5407" y="6116"/>
                    <a:pt x="5580" y="6202"/>
                    <a:pt x="5762" y="6202"/>
                  </a:cubicBezTo>
                  <a:lnTo>
                    <a:pt x="6202" y="6202"/>
                  </a:lnTo>
                  <a:cubicBezTo>
                    <a:pt x="6431" y="6202"/>
                    <a:pt x="6623" y="6011"/>
                    <a:pt x="6623" y="5772"/>
                  </a:cubicBezTo>
                  <a:lnTo>
                    <a:pt x="6623" y="3417"/>
                  </a:lnTo>
                  <a:lnTo>
                    <a:pt x="4278" y="3417"/>
                  </a:lnTo>
                  <a:cubicBezTo>
                    <a:pt x="4039" y="3417"/>
                    <a:pt x="3847" y="3226"/>
                    <a:pt x="3847" y="2996"/>
                  </a:cubicBezTo>
                  <a:lnTo>
                    <a:pt x="3847" y="2556"/>
                  </a:lnTo>
                  <a:cubicBezTo>
                    <a:pt x="3847" y="2374"/>
                    <a:pt x="3934" y="2202"/>
                    <a:pt x="4068" y="2078"/>
                  </a:cubicBezTo>
                  <a:cubicBezTo>
                    <a:pt x="4910" y="1369"/>
                    <a:pt x="4412" y="1"/>
                    <a:pt x="3312"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0" name="Google Shape;10640;p97"/>
            <p:cNvSpPr/>
            <p:nvPr/>
          </p:nvSpPr>
          <p:spPr>
            <a:xfrm>
              <a:off x="5765926" y="2150603"/>
              <a:ext cx="39469" cy="174183"/>
            </a:xfrm>
            <a:custGeom>
              <a:rect b="b" l="l" r="r" t="t"/>
              <a:pathLst>
                <a:path extrusionOk="0" h="6633" w="1503">
                  <a:moveTo>
                    <a:pt x="220" y="0"/>
                  </a:moveTo>
                  <a:cubicBezTo>
                    <a:pt x="96" y="0"/>
                    <a:pt x="0" y="96"/>
                    <a:pt x="0" y="221"/>
                  </a:cubicBezTo>
                  <a:lnTo>
                    <a:pt x="0" y="5771"/>
                  </a:lnTo>
                  <a:cubicBezTo>
                    <a:pt x="0" y="6250"/>
                    <a:pt x="383" y="6633"/>
                    <a:pt x="862" y="6633"/>
                  </a:cubicBezTo>
                  <a:lnTo>
                    <a:pt x="1503" y="6633"/>
                  </a:lnTo>
                  <a:cubicBezTo>
                    <a:pt x="1024" y="6633"/>
                    <a:pt x="641" y="6250"/>
                    <a:pt x="641" y="5771"/>
                  </a:cubicBezTo>
                  <a:lnTo>
                    <a:pt x="641" y="221"/>
                  </a:lnTo>
                  <a:cubicBezTo>
                    <a:pt x="641" y="96"/>
                    <a:pt x="737" y="0"/>
                    <a:pt x="862"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1" name="Google Shape;10641;p97"/>
            <p:cNvSpPr/>
            <p:nvPr/>
          </p:nvSpPr>
          <p:spPr>
            <a:xfrm>
              <a:off x="5810778" y="2061057"/>
              <a:ext cx="47898" cy="89573"/>
            </a:xfrm>
            <a:custGeom>
              <a:rect b="b" l="l" r="r" t="t"/>
              <a:pathLst>
                <a:path extrusionOk="0" h="3411" w="1824">
                  <a:moveTo>
                    <a:pt x="1593" y="1"/>
                  </a:moveTo>
                  <a:cubicBezTo>
                    <a:pt x="551" y="1"/>
                    <a:pt x="0" y="1366"/>
                    <a:pt x="867" y="2080"/>
                  </a:cubicBezTo>
                  <a:lnTo>
                    <a:pt x="857" y="2080"/>
                  </a:lnTo>
                  <a:cubicBezTo>
                    <a:pt x="1001" y="2205"/>
                    <a:pt x="1077" y="2377"/>
                    <a:pt x="1077" y="2559"/>
                  </a:cubicBezTo>
                  <a:lnTo>
                    <a:pt x="1077" y="2989"/>
                  </a:lnTo>
                  <a:cubicBezTo>
                    <a:pt x="1077" y="3219"/>
                    <a:pt x="886" y="3410"/>
                    <a:pt x="646" y="3410"/>
                  </a:cubicBezTo>
                  <a:lnTo>
                    <a:pt x="1077" y="3410"/>
                  </a:lnTo>
                  <a:cubicBezTo>
                    <a:pt x="1307" y="3410"/>
                    <a:pt x="1498" y="3219"/>
                    <a:pt x="1498" y="2989"/>
                  </a:cubicBezTo>
                  <a:lnTo>
                    <a:pt x="1498" y="2559"/>
                  </a:lnTo>
                  <a:cubicBezTo>
                    <a:pt x="1508" y="2377"/>
                    <a:pt x="1422" y="2205"/>
                    <a:pt x="1288" y="2080"/>
                  </a:cubicBezTo>
                  <a:cubicBezTo>
                    <a:pt x="513" y="1448"/>
                    <a:pt x="838" y="195"/>
                    <a:pt x="1824" y="23"/>
                  </a:cubicBezTo>
                  <a:cubicBezTo>
                    <a:pt x="1744" y="8"/>
                    <a:pt x="1667" y="1"/>
                    <a:pt x="1593"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2" name="Google Shape;10642;p97"/>
            <p:cNvSpPr/>
            <p:nvPr/>
          </p:nvSpPr>
          <p:spPr>
            <a:xfrm>
              <a:off x="5765926" y="1976683"/>
              <a:ext cx="39469" cy="173946"/>
            </a:xfrm>
            <a:custGeom>
              <a:rect b="b" l="l" r="r" t="t"/>
              <a:pathLst>
                <a:path extrusionOk="0" h="6624" w="1503">
                  <a:moveTo>
                    <a:pt x="862" y="1"/>
                  </a:moveTo>
                  <a:cubicBezTo>
                    <a:pt x="383" y="1"/>
                    <a:pt x="0" y="384"/>
                    <a:pt x="0" y="853"/>
                  </a:cubicBezTo>
                  <a:lnTo>
                    <a:pt x="0" y="6413"/>
                  </a:lnTo>
                  <a:cubicBezTo>
                    <a:pt x="0" y="6528"/>
                    <a:pt x="96" y="6623"/>
                    <a:pt x="220" y="6623"/>
                  </a:cubicBezTo>
                  <a:lnTo>
                    <a:pt x="862" y="6623"/>
                  </a:lnTo>
                  <a:cubicBezTo>
                    <a:pt x="737" y="6623"/>
                    <a:pt x="641" y="6528"/>
                    <a:pt x="641" y="6413"/>
                  </a:cubicBezTo>
                  <a:lnTo>
                    <a:pt x="641" y="853"/>
                  </a:lnTo>
                  <a:cubicBezTo>
                    <a:pt x="641" y="384"/>
                    <a:pt x="1024" y="1"/>
                    <a:pt x="150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3" name="Google Shape;10643;p97"/>
            <p:cNvSpPr/>
            <p:nvPr/>
          </p:nvSpPr>
          <p:spPr>
            <a:xfrm>
              <a:off x="6004655" y="2032906"/>
              <a:ext cx="39232" cy="61553"/>
            </a:xfrm>
            <a:custGeom>
              <a:rect b="b" l="l" r="r" t="t"/>
              <a:pathLst>
                <a:path extrusionOk="0" h="2344" w="1494">
                  <a:moveTo>
                    <a:pt x="224" y="1"/>
                  </a:moveTo>
                  <a:cubicBezTo>
                    <a:pt x="150" y="1"/>
                    <a:pt x="76" y="8"/>
                    <a:pt x="1" y="23"/>
                  </a:cubicBezTo>
                  <a:cubicBezTo>
                    <a:pt x="556" y="118"/>
                    <a:pt x="958" y="606"/>
                    <a:pt x="958" y="1171"/>
                  </a:cubicBezTo>
                  <a:cubicBezTo>
                    <a:pt x="968" y="1736"/>
                    <a:pt x="566" y="2224"/>
                    <a:pt x="11" y="2329"/>
                  </a:cubicBezTo>
                  <a:cubicBezTo>
                    <a:pt x="78" y="2339"/>
                    <a:pt x="149" y="2343"/>
                    <a:pt x="222" y="2343"/>
                  </a:cubicBezTo>
                  <a:cubicBezTo>
                    <a:pt x="295" y="2343"/>
                    <a:pt x="369" y="2339"/>
                    <a:pt x="441" y="2329"/>
                  </a:cubicBezTo>
                  <a:cubicBezTo>
                    <a:pt x="1073" y="2205"/>
                    <a:pt x="1494" y="1592"/>
                    <a:pt x="1370" y="951"/>
                  </a:cubicBezTo>
                  <a:cubicBezTo>
                    <a:pt x="1268" y="394"/>
                    <a:pt x="773" y="1"/>
                    <a:pt x="224"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4" name="Google Shape;10644;p97"/>
            <p:cNvSpPr/>
            <p:nvPr/>
          </p:nvSpPr>
          <p:spPr>
            <a:xfrm>
              <a:off x="5939819" y="1976683"/>
              <a:ext cx="22662" cy="73160"/>
            </a:xfrm>
            <a:custGeom>
              <a:rect b="b" l="l" r="r" t="t"/>
              <a:pathLst>
                <a:path extrusionOk="0" h="2786" w="863">
                  <a:moveTo>
                    <a:pt x="221" y="1"/>
                  </a:moveTo>
                  <a:cubicBezTo>
                    <a:pt x="106" y="1"/>
                    <a:pt x="10" y="96"/>
                    <a:pt x="10" y="211"/>
                  </a:cubicBezTo>
                  <a:lnTo>
                    <a:pt x="10" y="2355"/>
                  </a:lnTo>
                  <a:cubicBezTo>
                    <a:pt x="1" y="2585"/>
                    <a:pt x="202" y="2786"/>
                    <a:pt x="432" y="2786"/>
                  </a:cubicBezTo>
                  <a:lnTo>
                    <a:pt x="862" y="2786"/>
                  </a:lnTo>
                  <a:cubicBezTo>
                    <a:pt x="623" y="2786"/>
                    <a:pt x="432" y="2594"/>
                    <a:pt x="432" y="2355"/>
                  </a:cubicBezTo>
                  <a:lnTo>
                    <a:pt x="432" y="211"/>
                  </a:lnTo>
                  <a:cubicBezTo>
                    <a:pt x="432" y="96"/>
                    <a:pt x="527" y="1"/>
                    <a:pt x="6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5" name="Google Shape;10645;p97"/>
            <p:cNvSpPr/>
            <p:nvPr/>
          </p:nvSpPr>
          <p:spPr>
            <a:xfrm>
              <a:off x="5940082" y="2077732"/>
              <a:ext cx="22400" cy="72898"/>
            </a:xfrm>
            <a:custGeom>
              <a:rect b="b" l="l" r="r" t="t"/>
              <a:pathLst>
                <a:path extrusionOk="0" h="2776" w="853">
                  <a:moveTo>
                    <a:pt x="422" y="0"/>
                  </a:moveTo>
                  <a:cubicBezTo>
                    <a:pt x="192" y="0"/>
                    <a:pt x="0" y="191"/>
                    <a:pt x="0" y="431"/>
                  </a:cubicBezTo>
                  <a:lnTo>
                    <a:pt x="0" y="2775"/>
                  </a:lnTo>
                  <a:lnTo>
                    <a:pt x="422" y="2775"/>
                  </a:lnTo>
                  <a:lnTo>
                    <a:pt x="422" y="431"/>
                  </a:lnTo>
                  <a:cubicBezTo>
                    <a:pt x="422" y="191"/>
                    <a:pt x="613" y="0"/>
                    <a:pt x="852"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6" name="Google Shape;10646;p97"/>
            <p:cNvSpPr/>
            <p:nvPr/>
          </p:nvSpPr>
          <p:spPr>
            <a:xfrm>
              <a:off x="5987324" y="2150839"/>
              <a:ext cx="45272" cy="89573"/>
            </a:xfrm>
            <a:custGeom>
              <a:rect b="b" l="l" r="r" t="t"/>
              <a:pathLst>
                <a:path extrusionOk="0" h="3411" w="1724">
                  <a:moveTo>
                    <a:pt x="546" y="1"/>
                  </a:moveTo>
                  <a:cubicBezTo>
                    <a:pt x="785" y="1"/>
                    <a:pt x="977" y="192"/>
                    <a:pt x="977" y="432"/>
                  </a:cubicBezTo>
                  <a:lnTo>
                    <a:pt x="977" y="862"/>
                  </a:lnTo>
                  <a:cubicBezTo>
                    <a:pt x="977" y="1044"/>
                    <a:pt x="891" y="1226"/>
                    <a:pt x="747" y="1341"/>
                  </a:cubicBezTo>
                  <a:cubicBezTo>
                    <a:pt x="1" y="1972"/>
                    <a:pt x="307" y="3178"/>
                    <a:pt x="1254" y="3389"/>
                  </a:cubicBezTo>
                  <a:cubicBezTo>
                    <a:pt x="1331" y="3403"/>
                    <a:pt x="1410" y="3410"/>
                    <a:pt x="1489" y="3410"/>
                  </a:cubicBezTo>
                  <a:cubicBezTo>
                    <a:pt x="1568" y="3410"/>
                    <a:pt x="1647" y="3403"/>
                    <a:pt x="1723" y="3389"/>
                  </a:cubicBezTo>
                  <a:lnTo>
                    <a:pt x="1685" y="3389"/>
                  </a:lnTo>
                  <a:cubicBezTo>
                    <a:pt x="728" y="3178"/>
                    <a:pt x="431" y="1972"/>
                    <a:pt x="1178" y="1341"/>
                  </a:cubicBezTo>
                  <a:cubicBezTo>
                    <a:pt x="1321" y="1226"/>
                    <a:pt x="1398" y="1044"/>
                    <a:pt x="1407" y="862"/>
                  </a:cubicBezTo>
                  <a:lnTo>
                    <a:pt x="1407" y="432"/>
                  </a:lnTo>
                  <a:cubicBezTo>
                    <a:pt x="1407" y="192"/>
                    <a:pt x="1216" y="1"/>
                    <a:pt x="977"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7" name="Google Shape;10647;p97"/>
            <p:cNvSpPr/>
            <p:nvPr/>
          </p:nvSpPr>
          <p:spPr>
            <a:xfrm>
              <a:off x="5928764" y="2150603"/>
              <a:ext cx="22400" cy="73160"/>
            </a:xfrm>
            <a:custGeom>
              <a:rect b="b" l="l" r="r" t="t"/>
              <a:pathLst>
                <a:path extrusionOk="0" h="2786" w="853">
                  <a:moveTo>
                    <a:pt x="431" y="0"/>
                  </a:moveTo>
                  <a:lnTo>
                    <a:pt x="431" y="2355"/>
                  </a:lnTo>
                  <a:cubicBezTo>
                    <a:pt x="431" y="2594"/>
                    <a:pt x="240" y="2785"/>
                    <a:pt x="1" y="2785"/>
                  </a:cubicBezTo>
                  <a:lnTo>
                    <a:pt x="431" y="2785"/>
                  </a:lnTo>
                  <a:cubicBezTo>
                    <a:pt x="661" y="2785"/>
                    <a:pt x="853" y="2594"/>
                    <a:pt x="853" y="2355"/>
                  </a:cubicBezTo>
                  <a:lnTo>
                    <a:pt x="853"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8" name="Google Shape;10648;p97"/>
            <p:cNvSpPr/>
            <p:nvPr/>
          </p:nvSpPr>
          <p:spPr>
            <a:xfrm>
              <a:off x="5847332" y="2206826"/>
              <a:ext cx="39232" cy="61737"/>
            </a:xfrm>
            <a:custGeom>
              <a:rect b="b" l="l" r="r" t="t"/>
              <a:pathLst>
                <a:path extrusionOk="0" h="2351" w="1494">
                  <a:moveTo>
                    <a:pt x="1269" y="1"/>
                  </a:moveTo>
                  <a:cubicBezTo>
                    <a:pt x="1197" y="1"/>
                    <a:pt x="1125" y="8"/>
                    <a:pt x="1054" y="22"/>
                  </a:cubicBezTo>
                  <a:cubicBezTo>
                    <a:pt x="422" y="147"/>
                    <a:pt x="1" y="759"/>
                    <a:pt x="116" y="1391"/>
                  </a:cubicBezTo>
                  <a:cubicBezTo>
                    <a:pt x="226" y="1956"/>
                    <a:pt x="715" y="2350"/>
                    <a:pt x="1269" y="2350"/>
                  </a:cubicBezTo>
                  <a:cubicBezTo>
                    <a:pt x="1343" y="2350"/>
                    <a:pt x="1418" y="2343"/>
                    <a:pt x="1494" y="2329"/>
                  </a:cubicBezTo>
                  <a:cubicBezTo>
                    <a:pt x="843" y="2204"/>
                    <a:pt x="422" y="1573"/>
                    <a:pt x="566" y="922"/>
                  </a:cubicBezTo>
                  <a:cubicBezTo>
                    <a:pt x="661" y="462"/>
                    <a:pt x="1025" y="108"/>
                    <a:pt x="1484" y="22"/>
                  </a:cubicBezTo>
                  <a:cubicBezTo>
                    <a:pt x="1413" y="8"/>
                    <a:pt x="1341" y="1"/>
                    <a:pt x="1269"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9" name="Google Shape;10649;p97"/>
            <p:cNvSpPr/>
            <p:nvPr/>
          </p:nvSpPr>
          <p:spPr>
            <a:xfrm>
              <a:off x="5928764" y="2251625"/>
              <a:ext cx="28177" cy="73160"/>
            </a:xfrm>
            <a:custGeom>
              <a:rect b="b" l="l" r="r" t="t"/>
              <a:pathLst>
                <a:path extrusionOk="0" h="2786" w="1073">
                  <a:moveTo>
                    <a:pt x="1" y="1"/>
                  </a:moveTo>
                  <a:cubicBezTo>
                    <a:pt x="240" y="1"/>
                    <a:pt x="431" y="192"/>
                    <a:pt x="431" y="431"/>
                  </a:cubicBezTo>
                  <a:lnTo>
                    <a:pt x="431" y="2565"/>
                  </a:lnTo>
                  <a:cubicBezTo>
                    <a:pt x="431" y="2680"/>
                    <a:pt x="527" y="2786"/>
                    <a:pt x="642" y="2786"/>
                  </a:cubicBezTo>
                  <a:lnTo>
                    <a:pt x="1073" y="2786"/>
                  </a:lnTo>
                  <a:cubicBezTo>
                    <a:pt x="948" y="2786"/>
                    <a:pt x="853" y="2690"/>
                    <a:pt x="853" y="2565"/>
                  </a:cubicBezTo>
                  <a:lnTo>
                    <a:pt x="853" y="431"/>
                  </a:lnTo>
                  <a:cubicBezTo>
                    <a:pt x="853" y="192"/>
                    <a:pt x="661" y="1"/>
                    <a:pt x="431"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0" name="Google Shape;10650;p97"/>
          <p:cNvGrpSpPr/>
          <p:nvPr/>
        </p:nvGrpSpPr>
        <p:grpSpPr>
          <a:xfrm>
            <a:off x="6186778" y="1829089"/>
            <a:ext cx="389068" cy="347787"/>
            <a:chOff x="6191390" y="1981489"/>
            <a:chExt cx="389068" cy="347787"/>
          </a:xfrm>
        </p:grpSpPr>
        <p:sp>
          <p:nvSpPr>
            <p:cNvPr id="10651" name="Google Shape;10651;p97"/>
            <p:cNvSpPr/>
            <p:nvPr/>
          </p:nvSpPr>
          <p:spPr>
            <a:xfrm>
              <a:off x="6260769" y="2030464"/>
              <a:ext cx="250074" cy="250100"/>
            </a:xfrm>
            <a:custGeom>
              <a:rect b="b" l="l" r="r" t="t"/>
              <a:pathLst>
                <a:path extrusionOk="0" h="9524" w="9523">
                  <a:moveTo>
                    <a:pt x="4766" y="1"/>
                  </a:moveTo>
                  <a:cubicBezTo>
                    <a:pt x="2134" y="1"/>
                    <a:pt x="0" y="2125"/>
                    <a:pt x="0" y="4757"/>
                  </a:cubicBezTo>
                  <a:cubicBezTo>
                    <a:pt x="0" y="7389"/>
                    <a:pt x="2134" y="9523"/>
                    <a:pt x="4766" y="9523"/>
                  </a:cubicBezTo>
                  <a:cubicBezTo>
                    <a:pt x="7398" y="9523"/>
                    <a:pt x="9523" y="7389"/>
                    <a:pt x="9523" y="4757"/>
                  </a:cubicBezTo>
                  <a:cubicBezTo>
                    <a:pt x="9523" y="2125"/>
                    <a:pt x="7398" y="1"/>
                    <a:pt x="4766"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2" name="Google Shape;10652;p97"/>
            <p:cNvSpPr/>
            <p:nvPr/>
          </p:nvSpPr>
          <p:spPr>
            <a:xfrm>
              <a:off x="6236137" y="2032985"/>
              <a:ext cx="238021" cy="247553"/>
            </a:xfrm>
            <a:custGeom>
              <a:rect b="b" l="l" r="r" t="t"/>
              <a:pathLst>
                <a:path extrusionOk="0" h="9427" w="9064">
                  <a:moveTo>
                    <a:pt x="4738" y="1"/>
                  </a:moveTo>
                  <a:lnTo>
                    <a:pt x="4738" y="1"/>
                  </a:lnTo>
                  <a:cubicBezTo>
                    <a:pt x="1618" y="651"/>
                    <a:pt x="0" y="4116"/>
                    <a:pt x="1512" y="6920"/>
                  </a:cubicBezTo>
                  <a:cubicBezTo>
                    <a:pt x="2388" y="8553"/>
                    <a:pt x="4039" y="9427"/>
                    <a:pt x="5712" y="9427"/>
                  </a:cubicBezTo>
                  <a:cubicBezTo>
                    <a:pt x="6911" y="9427"/>
                    <a:pt x="8120" y="8978"/>
                    <a:pt x="9063" y="8040"/>
                  </a:cubicBezTo>
                  <a:lnTo>
                    <a:pt x="9063" y="8040"/>
                  </a:lnTo>
                  <a:cubicBezTo>
                    <a:pt x="8738" y="8107"/>
                    <a:pt x="8413" y="8145"/>
                    <a:pt x="8087" y="8145"/>
                  </a:cubicBezTo>
                  <a:cubicBezTo>
                    <a:pt x="6154" y="8145"/>
                    <a:pt x="4422" y="6977"/>
                    <a:pt x="3685" y="5197"/>
                  </a:cubicBezTo>
                  <a:cubicBezTo>
                    <a:pt x="2948" y="3408"/>
                    <a:pt x="3369" y="1359"/>
                    <a:pt x="473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3" name="Google Shape;10653;p97"/>
            <p:cNvSpPr/>
            <p:nvPr/>
          </p:nvSpPr>
          <p:spPr>
            <a:xfrm>
              <a:off x="6312291" y="2031724"/>
              <a:ext cx="198552" cy="246818"/>
            </a:xfrm>
            <a:custGeom>
              <a:rect b="b" l="l" r="r" t="t"/>
              <a:pathLst>
                <a:path extrusionOk="0" h="9399" w="7561">
                  <a:moveTo>
                    <a:pt x="3493" y="1"/>
                  </a:moveTo>
                  <a:lnTo>
                    <a:pt x="3819" y="393"/>
                  </a:lnTo>
                  <a:cubicBezTo>
                    <a:pt x="3857" y="441"/>
                    <a:pt x="3866" y="498"/>
                    <a:pt x="3847" y="556"/>
                  </a:cubicBezTo>
                  <a:lnTo>
                    <a:pt x="3627" y="1073"/>
                  </a:lnTo>
                  <a:cubicBezTo>
                    <a:pt x="3611" y="1105"/>
                    <a:pt x="3582" y="1122"/>
                    <a:pt x="3554" y="1122"/>
                  </a:cubicBezTo>
                  <a:cubicBezTo>
                    <a:pt x="3532" y="1122"/>
                    <a:pt x="3510" y="1112"/>
                    <a:pt x="3493" y="1092"/>
                  </a:cubicBezTo>
                  <a:lnTo>
                    <a:pt x="3292" y="795"/>
                  </a:lnTo>
                  <a:cubicBezTo>
                    <a:pt x="3254" y="747"/>
                    <a:pt x="3206" y="728"/>
                    <a:pt x="3149" y="728"/>
                  </a:cubicBezTo>
                  <a:lnTo>
                    <a:pt x="2929" y="738"/>
                  </a:lnTo>
                  <a:cubicBezTo>
                    <a:pt x="2842" y="747"/>
                    <a:pt x="2775" y="785"/>
                    <a:pt x="2728" y="852"/>
                  </a:cubicBezTo>
                  <a:lnTo>
                    <a:pt x="2115" y="1762"/>
                  </a:lnTo>
                  <a:cubicBezTo>
                    <a:pt x="2058" y="1848"/>
                    <a:pt x="2106" y="1963"/>
                    <a:pt x="2211" y="1982"/>
                  </a:cubicBezTo>
                  <a:lnTo>
                    <a:pt x="2488" y="2039"/>
                  </a:lnTo>
                  <a:cubicBezTo>
                    <a:pt x="2501" y="2042"/>
                    <a:pt x="2513" y="2043"/>
                    <a:pt x="2526" y="2043"/>
                  </a:cubicBezTo>
                  <a:cubicBezTo>
                    <a:pt x="2608" y="2043"/>
                    <a:pt x="2685" y="1990"/>
                    <a:pt x="2718" y="1915"/>
                  </a:cubicBezTo>
                  <a:lnTo>
                    <a:pt x="2852" y="1541"/>
                  </a:lnTo>
                  <a:cubicBezTo>
                    <a:pt x="2874" y="1480"/>
                    <a:pt x="2932" y="1445"/>
                    <a:pt x="2990" y="1445"/>
                  </a:cubicBezTo>
                  <a:cubicBezTo>
                    <a:pt x="3031" y="1445"/>
                    <a:pt x="3073" y="1463"/>
                    <a:pt x="3101" y="1503"/>
                  </a:cubicBezTo>
                  <a:lnTo>
                    <a:pt x="3225" y="1656"/>
                  </a:lnTo>
                  <a:lnTo>
                    <a:pt x="3149" y="2164"/>
                  </a:lnTo>
                  <a:cubicBezTo>
                    <a:pt x="3149" y="2192"/>
                    <a:pt x="3120" y="2221"/>
                    <a:pt x="3091" y="2221"/>
                  </a:cubicBezTo>
                  <a:lnTo>
                    <a:pt x="2450" y="2317"/>
                  </a:lnTo>
                  <a:cubicBezTo>
                    <a:pt x="2421" y="2326"/>
                    <a:pt x="2393" y="2336"/>
                    <a:pt x="2373" y="2355"/>
                  </a:cubicBezTo>
                  <a:lnTo>
                    <a:pt x="1742" y="2814"/>
                  </a:lnTo>
                  <a:cubicBezTo>
                    <a:pt x="1675" y="2862"/>
                    <a:pt x="1627" y="2929"/>
                    <a:pt x="1608" y="3006"/>
                  </a:cubicBezTo>
                  <a:lnTo>
                    <a:pt x="1550" y="3264"/>
                  </a:lnTo>
                  <a:cubicBezTo>
                    <a:pt x="1533" y="3335"/>
                    <a:pt x="1457" y="3390"/>
                    <a:pt x="1386" y="3390"/>
                  </a:cubicBezTo>
                  <a:cubicBezTo>
                    <a:pt x="1380" y="3390"/>
                    <a:pt x="1374" y="3389"/>
                    <a:pt x="1369" y="3389"/>
                  </a:cubicBezTo>
                  <a:lnTo>
                    <a:pt x="1081" y="3350"/>
                  </a:lnTo>
                  <a:cubicBezTo>
                    <a:pt x="1075" y="3349"/>
                    <a:pt x="1068" y="3349"/>
                    <a:pt x="1062" y="3349"/>
                  </a:cubicBezTo>
                  <a:cubicBezTo>
                    <a:pt x="994" y="3349"/>
                    <a:pt x="935" y="3394"/>
                    <a:pt x="909" y="3456"/>
                  </a:cubicBezTo>
                  <a:lnTo>
                    <a:pt x="747" y="3886"/>
                  </a:lnTo>
                  <a:cubicBezTo>
                    <a:pt x="718" y="3972"/>
                    <a:pt x="766" y="4078"/>
                    <a:pt x="861" y="4106"/>
                  </a:cubicBezTo>
                  <a:lnTo>
                    <a:pt x="1215" y="4202"/>
                  </a:lnTo>
                  <a:cubicBezTo>
                    <a:pt x="1234" y="4208"/>
                    <a:pt x="1253" y="4210"/>
                    <a:pt x="1272" y="4210"/>
                  </a:cubicBezTo>
                  <a:cubicBezTo>
                    <a:pt x="1347" y="4210"/>
                    <a:pt x="1414" y="4166"/>
                    <a:pt x="1445" y="4097"/>
                  </a:cubicBezTo>
                  <a:lnTo>
                    <a:pt x="1684" y="3580"/>
                  </a:lnTo>
                  <a:cubicBezTo>
                    <a:pt x="1723" y="3503"/>
                    <a:pt x="1790" y="3436"/>
                    <a:pt x="1885" y="3408"/>
                  </a:cubicBezTo>
                  <a:lnTo>
                    <a:pt x="2268" y="3283"/>
                  </a:lnTo>
                  <a:lnTo>
                    <a:pt x="2785" y="3915"/>
                  </a:lnTo>
                  <a:lnTo>
                    <a:pt x="2737" y="4068"/>
                  </a:lnTo>
                  <a:cubicBezTo>
                    <a:pt x="2708" y="4154"/>
                    <a:pt x="2756" y="4250"/>
                    <a:pt x="2842" y="4279"/>
                  </a:cubicBezTo>
                  <a:cubicBezTo>
                    <a:pt x="2862" y="4288"/>
                    <a:pt x="2881" y="4288"/>
                    <a:pt x="2900" y="4288"/>
                  </a:cubicBezTo>
                  <a:cubicBezTo>
                    <a:pt x="2976" y="4288"/>
                    <a:pt x="3043" y="4240"/>
                    <a:pt x="3063" y="4173"/>
                  </a:cubicBezTo>
                  <a:lnTo>
                    <a:pt x="3110" y="4020"/>
                  </a:lnTo>
                  <a:cubicBezTo>
                    <a:pt x="3149" y="3915"/>
                    <a:pt x="3130" y="3790"/>
                    <a:pt x="3053" y="3704"/>
                  </a:cubicBezTo>
                  <a:lnTo>
                    <a:pt x="2622" y="3168"/>
                  </a:lnTo>
                  <a:lnTo>
                    <a:pt x="2728" y="3140"/>
                  </a:lnTo>
                  <a:lnTo>
                    <a:pt x="3101" y="3369"/>
                  </a:lnTo>
                  <a:cubicBezTo>
                    <a:pt x="3177" y="3417"/>
                    <a:pt x="3235" y="3494"/>
                    <a:pt x="3254" y="3590"/>
                  </a:cubicBezTo>
                  <a:lnTo>
                    <a:pt x="3340" y="3982"/>
                  </a:lnTo>
                  <a:cubicBezTo>
                    <a:pt x="3350" y="4068"/>
                    <a:pt x="3426" y="4116"/>
                    <a:pt x="3503" y="4125"/>
                  </a:cubicBezTo>
                  <a:lnTo>
                    <a:pt x="3541" y="4125"/>
                  </a:lnTo>
                  <a:cubicBezTo>
                    <a:pt x="3627" y="4097"/>
                    <a:pt x="3685" y="4011"/>
                    <a:pt x="3665" y="3924"/>
                  </a:cubicBezTo>
                  <a:lnTo>
                    <a:pt x="3627" y="3695"/>
                  </a:lnTo>
                  <a:cubicBezTo>
                    <a:pt x="3608" y="3609"/>
                    <a:pt x="3665" y="3532"/>
                    <a:pt x="3742" y="3523"/>
                  </a:cubicBezTo>
                  <a:cubicBezTo>
                    <a:pt x="3809" y="3513"/>
                    <a:pt x="3857" y="3465"/>
                    <a:pt x="3866" y="3408"/>
                  </a:cubicBezTo>
                  <a:lnTo>
                    <a:pt x="3943" y="3006"/>
                  </a:lnTo>
                  <a:cubicBezTo>
                    <a:pt x="3969" y="2936"/>
                    <a:pt x="4028" y="2890"/>
                    <a:pt x="4096" y="2890"/>
                  </a:cubicBezTo>
                  <a:cubicBezTo>
                    <a:pt x="4102" y="2890"/>
                    <a:pt x="4109" y="2890"/>
                    <a:pt x="4115" y="2891"/>
                  </a:cubicBezTo>
                  <a:lnTo>
                    <a:pt x="4201" y="2891"/>
                  </a:lnTo>
                  <a:cubicBezTo>
                    <a:pt x="4240" y="2891"/>
                    <a:pt x="4288" y="2881"/>
                    <a:pt x="4316" y="2853"/>
                  </a:cubicBezTo>
                  <a:cubicBezTo>
                    <a:pt x="4348" y="2821"/>
                    <a:pt x="4380" y="2802"/>
                    <a:pt x="4417" y="2802"/>
                  </a:cubicBezTo>
                  <a:cubicBezTo>
                    <a:pt x="4425" y="2802"/>
                    <a:pt x="4432" y="2803"/>
                    <a:pt x="4441" y="2805"/>
                  </a:cubicBezTo>
                  <a:lnTo>
                    <a:pt x="4699" y="2824"/>
                  </a:lnTo>
                  <a:cubicBezTo>
                    <a:pt x="4756" y="2843"/>
                    <a:pt x="4795" y="2891"/>
                    <a:pt x="4804" y="2939"/>
                  </a:cubicBezTo>
                  <a:lnTo>
                    <a:pt x="4833" y="3054"/>
                  </a:lnTo>
                  <a:cubicBezTo>
                    <a:pt x="4852" y="3140"/>
                    <a:pt x="4795" y="3226"/>
                    <a:pt x="4709" y="3245"/>
                  </a:cubicBezTo>
                  <a:lnTo>
                    <a:pt x="3972" y="3465"/>
                  </a:lnTo>
                  <a:cubicBezTo>
                    <a:pt x="3886" y="3484"/>
                    <a:pt x="3857" y="3590"/>
                    <a:pt x="3914" y="3656"/>
                  </a:cubicBezTo>
                  <a:lnTo>
                    <a:pt x="3981" y="3733"/>
                  </a:lnTo>
                  <a:cubicBezTo>
                    <a:pt x="4005" y="3765"/>
                    <a:pt x="4042" y="3783"/>
                    <a:pt x="4081" y="3783"/>
                  </a:cubicBezTo>
                  <a:cubicBezTo>
                    <a:pt x="4089" y="3783"/>
                    <a:pt x="4097" y="3783"/>
                    <a:pt x="4106" y="3781"/>
                  </a:cubicBezTo>
                  <a:lnTo>
                    <a:pt x="4536" y="3752"/>
                  </a:lnTo>
                  <a:cubicBezTo>
                    <a:pt x="4542" y="3751"/>
                    <a:pt x="4548" y="3751"/>
                    <a:pt x="4553" y="3751"/>
                  </a:cubicBezTo>
                  <a:cubicBezTo>
                    <a:pt x="4624" y="3751"/>
                    <a:pt x="4691" y="3806"/>
                    <a:pt x="4709" y="3877"/>
                  </a:cubicBezTo>
                  <a:lnTo>
                    <a:pt x="4728" y="3991"/>
                  </a:lnTo>
                  <a:cubicBezTo>
                    <a:pt x="4766" y="4183"/>
                    <a:pt x="4632" y="4365"/>
                    <a:pt x="4431" y="4384"/>
                  </a:cubicBezTo>
                  <a:lnTo>
                    <a:pt x="3598" y="4451"/>
                  </a:lnTo>
                  <a:cubicBezTo>
                    <a:pt x="3512" y="4460"/>
                    <a:pt x="3464" y="4547"/>
                    <a:pt x="3484" y="4633"/>
                  </a:cubicBezTo>
                  <a:cubicBezTo>
                    <a:pt x="3516" y="4731"/>
                    <a:pt x="3437" y="4823"/>
                    <a:pt x="3341" y="4823"/>
                  </a:cubicBezTo>
                  <a:cubicBezTo>
                    <a:pt x="3325" y="4823"/>
                    <a:pt x="3309" y="4820"/>
                    <a:pt x="3292" y="4814"/>
                  </a:cubicBezTo>
                  <a:lnTo>
                    <a:pt x="2680" y="4614"/>
                  </a:lnTo>
                  <a:cubicBezTo>
                    <a:pt x="2594" y="4585"/>
                    <a:pt x="2536" y="4508"/>
                    <a:pt x="2517" y="4432"/>
                  </a:cubicBezTo>
                  <a:cubicBezTo>
                    <a:pt x="2498" y="4307"/>
                    <a:pt x="2393" y="4231"/>
                    <a:pt x="2278" y="4231"/>
                  </a:cubicBezTo>
                  <a:lnTo>
                    <a:pt x="1694" y="4250"/>
                  </a:lnTo>
                  <a:cubicBezTo>
                    <a:pt x="1483" y="4250"/>
                    <a:pt x="1273" y="4298"/>
                    <a:pt x="1081" y="4384"/>
                  </a:cubicBezTo>
                  <a:lnTo>
                    <a:pt x="881" y="4470"/>
                  </a:lnTo>
                  <a:cubicBezTo>
                    <a:pt x="766" y="4518"/>
                    <a:pt x="689" y="4633"/>
                    <a:pt x="680" y="4757"/>
                  </a:cubicBezTo>
                  <a:lnTo>
                    <a:pt x="680" y="4920"/>
                  </a:lnTo>
                  <a:lnTo>
                    <a:pt x="86" y="5599"/>
                  </a:lnTo>
                  <a:cubicBezTo>
                    <a:pt x="38" y="5657"/>
                    <a:pt x="10" y="5733"/>
                    <a:pt x="0" y="5810"/>
                  </a:cubicBezTo>
                  <a:lnTo>
                    <a:pt x="0" y="6528"/>
                  </a:lnTo>
                  <a:cubicBezTo>
                    <a:pt x="0" y="6671"/>
                    <a:pt x="57" y="6796"/>
                    <a:pt x="153" y="6891"/>
                  </a:cubicBezTo>
                  <a:lnTo>
                    <a:pt x="670" y="7389"/>
                  </a:lnTo>
                  <a:cubicBezTo>
                    <a:pt x="756" y="7465"/>
                    <a:pt x="861" y="7513"/>
                    <a:pt x="976" y="7523"/>
                  </a:cubicBezTo>
                  <a:lnTo>
                    <a:pt x="2527" y="7657"/>
                  </a:lnTo>
                  <a:cubicBezTo>
                    <a:pt x="2622" y="7666"/>
                    <a:pt x="2699" y="7753"/>
                    <a:pt x="2680" y="7848"/>
                  </a:cubicBezTo>
                  <a:lnTo>
                    <a:pt x="2670" y="7925"/>
                  </a:lnTo>
                  <a:cubicBezTo>
                    <a:pt x="2661" y="8040"/>
                    <a:pt x="2708" y="8155"/>
                    <a:pt x="2804" y="8231"/>
                  </a:cubicBezTo>
                  <a:lnTo>
                    <a:pt x="3187" y="8509"/>
                  </a:lnTo>
                  <a:lnTo>
                    <a:pt x="3130" y="8700"/>
                  </a:lnTo>
                  <a:cubicBezTo>
                    <a:pt x="3082" y="8824"/>
                    <a:pt x="3130" y="8958"/>
                    <a:pt x="3225" y="9045"/>
                  </a:cubicBezTo>
                  <a:lnTo>
                    <a:pt x="3627" y="9399"/>
                  </a:lnTo>
                  <a:cubicBezTo>
                    <a:pt x="4020" y="9332"/>
                    <a:pt x="4402" y="9207"/>
                    <a:pt x="4766" y="9045"/>
                  </a:cubicBezTo>
                  <a:lnTo>
                    <a:pt x="5398" y="8288"/>
                  </a:lnTo>
                  <a:cubicBezTo>
                    <a:pt x="5503" y="8174"/>
                    <a:pt x="5580" y="8030"/>
                    <a:pt x="5647" y="7887"/>
                  </a:cubicBezTo>
                  <a:lnTo>
                    <a:pt x="6355" y="6269"/>
                  </a:lnTo>
                  <a:cubicBezTo>
                    <a:pt x="6431" y="6097"/>
                    <a:pt x="6307" y="5906"/>
                    <a:pt x="6115" y="5896"/>
                  </a:cubicBezTo>
                  <a:cubicBezTo>
                    <a:pt x="6106" y="5896"/>
                    <a:pt x="6097" y="5897"/>
                    <a:pt x="6088" y="5897"/>
                  </a:cubicBezTo>
                  <a:cubicBezTo>
                    <a:pt x="5897" y="5897"/>
                    <a:pt x="5717" y="5803"/>
                    <a:pt x="5589" y="5657"/>
                  </a:cubicBezTo>
                  <a:lnTo>
                    <a:pt x="4890" y="4824"/>
                  </a:lnTo>
                  <a:cubicBezTo>
                    <a:pt x="4784" y="4696"/>
                    <a:pt x="4899" y="4541"/>
                    <a:pt x="5025" y="4541"/>
                  </a:cubicBezTo>
                  <a:cubicBezTo>
                    <a:pt x="5068" y="4541"/>
                    <a:pt x="5112" y="4560"/>
                    <a:pt x="5149" y="4604"/>
                  </a:cubicBezTo>
                  <a:lnTo>
                    <a:pt x="5847" y="5446"/>
                  </a:lnTo>
                  <a:cubicBezTo>
                    <a:pt x="5914" y="5513"/>
                    <a:pt x="6001" y="5551"/>
                    <a:pt x="6087" y="5561"/>
                  </a:cubicBezTo>
                  <a:cubicBezTo>
                    <a:pt x="6192" y="5561"/>
                    <a:pt x="6297" y="5494"/>
                    <a:pt x="6345" y="5408"/>
                  </a:cubicBezTo>
                  <a:lnTo>
                    <a:pt x="6747" y="4604"/>
                  </a:lnTo>
                  <a:cubicBezTo>
                    <a:pt x="6785" y="4527"/>
                    <a:pt x="6766" y="4441"/>
                    <a:pt x="6699" y="4393"/>
                  </a:cubicBezTo>
                  <a:lnTo>
                    <a:pt x="6575" y="4307"/>
                  </a:lnTo>
                  <a:cubicBezTo>
                    <a:pt x="6537" y="4279"/>
                    <a:pt x="6527" y="4221"/>
                    <a:pt x="6556" y="4173"/>
                  </a:cubicBezTo>
                  <a:lnTo>
                    <a:pt x="6613" y="4087"/>
                  </a:lnTo>
                  <a:cubicBezTo>
                    <a:pt x="6672" y="3985"/>
                    <a:pt x="6778" y="3931"/>
                    <a:pt x="6885" y="3931"/>
                  </a:cubicBezTo>
                  <a:cubicBezTo>
                    <a:pt x="6969" y="3931"/>
                    <a:pt x="7054" y="3963"/>
                    <a:pt x="7120" y="4030"/>
                  </a:cubicBezTo>
                  <a:lnTo>
                    <a:pt x="7561" y="4460"/>
                  </a:lnTo>
                  <a:cubicBezTo>
                    <a:pt x="7551" y="4269"/>
                    <a:pt x="7532" y="4068"/>
                    <a:pt x="7494" y="3886"/>
                  </a:cubicBezTo>
                  <a:cubicBezTo>
                    <a:pt x="7139" y="1857"/>
                    <a:pt x="5532" y="297"/>
                    <a:pt x="349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4" name="Google Shape;10654;p97"/>
            <p:cNvSpPr/>
            <p:nvPr/>
          </p:nvSpPr>
          <p:spPr>
            <a:xfrm>
              <a:off x="6342175" y="2077469"/>
              <a:ext cx="15861" cy="25656"/>
            </a:xfrm>
            <a:custGeom>
              <a:rect b="b" l="l" r="r" t="t"/>
              <a:pathLst>
                <a:path extrusionOk="0" h="977" w="604">
                  <a:moveTo>
                    <a:pt x="432" y="0"/>
                  </a:moveTo>
                  <a:cubicBezTo>
                    <a:pt x="336" y="0"/>
                    <a:pt x="259" y="77"/>
                    <a:pt x="259" y="173"/>
                  </a:cubicBezTo>
                  <a:lnTo>
                    <a:pt x="259" y="536"/>
                  </a:lnTo>
                  <a:lnTo>
                    <a:pt x="106" y="680"/>
                  </a:lnTo>
                  <a:cubicBezTo>
                    <a:pt x="1" y="795"/>
                    <a:pt x="77" y="977"/>
                    <a:pt x="231" y="977"/>
                  </a:cubicBezTo>
                  <a:cubicBezTo>
                    <a:pt x="269" y="977"/>
                    <a:pt x="317" y="957"/>
                    <a:pt x="345" y="929"/>
                  </a:cubicBezTo>
                  <a:lnTo>
                    <a:pt x="556" y="737"/>
                  </a:lnTo>
                  <a:cubicBezTo>
                    <a:pt x="585" y="709"/>
                    <a:pt x="604" y="661"/>
                    <a:pt x="604" y="613"/>
                  </a:cubicBezTo>
                  <a:lnTo>
                    <a:pt x="594" y="173"/>
                  </a:lnTo>
                  <a:cubicBezTo>
                    <a:pt x="594" y="77"/>
                    <a:pt x="518" y="0"/>
                    <a:pt x="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5" name="Google Shape;10655;p97"/>
            <p:cNvSpPr/>
            <p:nvPr/>
          </p:nvSpPr>
          <p:spPr>
            <a:xfrm>
              <a:off x="6312527" y="2161396"/>
              <a:ext cx="143774" cy="117146"/>
            </a:xfrm>
            <a:custGeom>
              <a:rect b="b" l="l" r="r" t="t"/>
              <a:pathLst>
                <a:path extrusionOk="0" h="4461" w="5475">
                  <a:moveTo>
                    <a:pt x="661" y="1"/>
                  </a:moveTo>
                  <a:lnTo>
                    <a:pt x="87" y="661"/>
                  </a:lnTo>
                  <a:cubicBezTo>
                    <a:pt x="29" y="719"/>
                    <a:pt x="1" y="795"/>
                    <a:pt x="1" y="881"/>
                  </a:cubicBezTo>
                  <a:lnTo>
                    <a:pt x="1" y="1599"/>
                  </a:lnTo>
                  <a:cubicBezTo>
                    <a:pt x="1" y="1733"/>
                    <a:pt x="58" y="1858"/>
                    <a:pt x="154" y="1953"/>
                  </a:cubicBezTo>
                  <a:lnTo>
                    <a:pt x="671" y="2460"/>
                  </a:lnTo>
                  <a:cubicBezTo>
                    <a:pt x="757" y="2537"/>
                    <a:pt x="862" y="2585"/>
                    <a:pt x="977" y="2594"/>
                  </a:cubicBezTo>
                  <a:lnTo>
                    <a:pt x="2527" y="2728"/>
                  </a:lnTo>
                  <a:cubicBezTo>
                    <a:pt x="2623" y="2738"/>
                    <a:pt x="2690" y="2824"/>
                    <a:pt x="2680" y="2920"/>
                  </a:cubicBezTo>
                  <a:lnTo>
                    <a:pt x="2671" y="2987"/>
                  </a:lnTo>
                  <a:cubicBezTo>
                    <a:pt x="2661" y="3111"/>
                    <a:pt x="2709" y="3226"/>
                    <a:pt x="2805" y="3293"/>
                  </a:cubicBezTo>
                  <a:lnTo>
                    <a:pt x="3188" y="3580"/>
                  </a:lnTo>
                  <a:lnTo>
                    <a:pt x="3121" y="3762"/>
                  </a:lnTo>
                  <a:cubicBezTo>
                    <a:pt x="3073" y="3886"/>
                    <a:pt x="3121" y="4020"/>
                    <a:pt x="3216" y="4107"/>
                  </a:cubicBezTo>
                  <a:lnTo>
                    <a:pt x="3618" y="4461"/>
                  </a:lnTo>
                  <a:lnTo>
                    <a:pt x="3628" y="4461"/>
                  </a:lnTo>
                  <a:cubicBezTo>
                    <a:pt x="3915" y="4403"/>
                    <a:pt x="4192" y="4327"/>
                    <a:pt x="4470" y="4231"/>
                  </a:cubicBezTo>
                  <a:lnTo>
                    <a:pt x="4527" y="4202"/>
                  </a:lnTo>
                  <a:cubicBezTo>
                    <a:pt x="4594" y="4183"/>
                    <a:pt x="4652" y="4154"/>
                    <a:pt x="4709" y="4135"/>
                  </a:cubicBezTo>
                  <a:lnTo>
                    <a:pt x="4767" y="4107"/>
                  </a:lnTo>
                  <a:lnTo>
                    <a:pt x="5389" y="3350"/>
                  </a:lnTo>
                  <a:cubicBezTo>
                    <a:pt x="5417" y="3322"/>
                    <a:pt x="5446" y="3284"/>
                    <a:pt x="5475" y="3245"/>
                  </a:cubicBezTo>
                  <a:cubicBezTo>
                    <a:pt x="5379" y="3245"/>
                    <a:pt x="5274" y="3255"/>
                    <a:pt x="5178" y="3255"/>
                  </a:cubicBezTo>
                  <a:cubicBezTo>
                    <a:pt x="3130" y="3255"/>
                    <a:pt x="1312" y="1944"/>
                    <a:pt x="661"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6" name="Google Shape;10656;p97"/>
            <p:cNvSpPr/>
            <p:nvPr/>
          </p:nvSpPr>
          <p:spPr>
            <a:xfrm>
              <a:off x="6241730" y="2077679"/>
              <a:ext cx="338728" cy="251597"/>
            </a:xfrm>
            <a:custGeom>
              <a:rect b="b" l="l" r="r" t="t"/>
              <a:pathLst>
                <a:path extrusionOk="0" h="9581" w="12899">
                  <a:moveTo>
                    <a:pt x="11296" y="1"/>
                  </a:moveTo>
                  <a:cubicBezTo>
                    <a:pt x="11159" y="1"/>
                    <a:pt x="11024" y="135"/>
                    <a:pt x="11099" y="299"/>
                  </a:cubicBezTo>
                  <a:cubicBezTo>
                    <a:pt x="12420" y="3103"/>
                    <a:pt x="11482" y="6443"/>
                    <a:pt x="8889" y="8146"/>
                  </a:cubicBezTo>
                  <a:cubicBezTo>
                    <a:pt x="7847" y="8829"/>
                    <a:pt x="6665" y="9161"/>
                    <a:pt x="5492" y="9161"/>
                  </a:cubicBezTo>
                  <a:cubicBezTo>
                    <a:pt x="3754" y="9161"/>
                    <a:pt x="2034" y="8434"/>
                    <a:pt x="811" y="7046"/>
                  </a:cubicBezTo>
                  <a:lnTo>
                    <a:pt x="811" y="7046"/>
                  </a:lnTo>
                  <a:lnTo>
                    <a:pt x="1529" y="7285"/>
                  </a:lnTo>
                  <a:cubicBezTo>
                    <a:pt x="1557" y="7295"/>
                    <a:pt x="1584" y="7300"/>
                    <a:pt x="1609" y="7300"/>
                  </a:cubicBezTo>
                  <a:cubicBezTo>
                    <a:pt x="1821" y="7300"/>
                    <a:pt x="1903" y="6970"/>
                    <a:pt x="1663" y="6893"/>
                  </a:cubicBezTo>
                  <a:lnTo>
                    <a:pt x="285" y="6433"/>
                  </a:lnTo>
                  <a:cubicBezTo>
                    <a:pt x="264" y="6426"/>
                    <a:pt x="242" y="6423"/>
                    <a:pt x="221" y="6423"/>
                  </a:cubicBezTo>
                  <a:cubicBezTo>
                    <a:pt x="102" y="6423"/>
                    <a:pt x="1" y="6531"/>
                    <a:pt x="17" y="6653"/>
                  </a:cubicBezTo>
                  <a:lnTo>
                    <a:pt x="247" y="8261"/>
                  </a:lnTo>
                  <a:cubicBezTo>
                    <a:pt x="256" y="8366"/>
                    <a:pt x="352" y="8443"/>
                    <a:pt x="448" y="8443"/>
                  </a:cubicBezTo>
                  <a:lnTo>
                    <a:pt x="476" y="8443"/>
                  </a:lnTo>
                  <a:cubicBezTo>
                    <a:pt x="601" y="8424"/>
                    <a:pt x="677" y="8319"/>
                    <a:pt x="658" y="8204"/>
                  </a:cubicBezTo>
                  <a:lnTo>
                    <a:pt x="534" y="7352"/>
                  </a:lnTo>
                  <a:lnTo>
                    <a:pt x="534" y="7352"/>
                  </a:lnTo>
                  <a:cubicBezTo>
                    <a:pt x="1834" y="8816"/>
                    <a:pt x="3652" y="9581"/>
                    <a:pt x="5492" y="9581"/>
                  </a:cubicBezTo>
                  <a:cubicBezTo>
                    <a:pt x="6754" y="9581"/>
                    <a:pt x="8026" y="9221"/>
                    <a:pt x="9147" y="8481"/>
                  </a:cubicBezTo>
                  <a:cubicBezTo>
                    <a:pt x="11903" y="6663"/>
                    <a:pt x="12899" y="3103"/>
                    <a:pt x="11482" y="117"/>
                  </a:cubicBezTo>
                  <a:lnTo>
                    <a:pt x="11482" y="117"/>
                  </a:lnTo>
                  <a:lnTo>
                    <a:pt x="11482" y="126"/>
                  </a:lnTo>
                  <a:cubicBezTo>
                    <a:pt x="11439" y="38"/>
                    <a:pt x="11367" y="1"/>
                    <a:pt x="112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7" name="Google Shape;10657;p97"/>
            <p:cNvSpPr/>
            <p:nvPr/>
          </p:nvSpPr>
          <p:spPr>
            <a:xfrm>
              <a:off x="6191390" y="1981489"/>
              <a:ext cx="338807" cy="251676"/>
            </a:xfrm>
            <a:custGeom>
              <a:rect b="b" l="l" r="r" t="t"/>
              <a:pathLst>
                <a:path extrusionOk="0" h="9584" w="12902">
                  <a:moveTo>
                    <a:pt x="7403" y="1"/>
                  </a:moveTo>
                  <a:cubicBezTo>
                    <a:pt x="6141" y="1"/>
                    <a:pt x="4870" y="360"/>
                    <a:pt x="3752" y="1100"/>
                  </a:cubicBezTo>
                  <a:cubicBezTo>
                    <a:pt x="996" y="2909"/>
                    <a:pt x="1" y="6479"/>
                    <a:pt x="1417" y="9465"/>
                  </a:cubicBezTo>
                  <a:cubicBezTo>
                    <a:pt x="1456" y="9548"/>
                    <a:pt x="1524" y="9583"/>
                    <a:pt x="1593" y="9583"/>
                  </a:cubicBezTo>
                  <a:cubicBezTo>
                    <a:pt x="1728" y="9583"/>
                    <a:pt x="1867" y="9448"/>
                    <a:pt x="1790" y="9283"/>
                  </a:cubicBezTo>
                  <a:cubicBezTo>
                    <a:pt x="1398" y="8450"/>
                    <a:pt x="1197" y="7541"/>
                    <a:pt x="1197" y="6622"/>
                  </a:cubicBezTo>
                  <a:cubicBezTo>
                    <a:pt x="1197" y="4038"/>
                    <a:pt x="2805" y="1722"/>
                    <a:pt x="5226" y="813"/>
                  </a:cubicBezTo>
                  <a:cubicBezTo>
                    <a:pt x="5937" y="546"/>
                    <a:pt x="6674" y="417"/>
                    <a:pt x="7405" y="417"/>
                  </a:cubicBezTo>
                  <a:cubicBezTo>
                    <a:pt x="9165" y="417"/>
                    <a:pt x="10884" y="1166"/>
                    <a:pt x="12088" y="2545"/>
                  </a:cubicBezTo>
                  <a:lnTo>
                    <a:pt x="11370" y="2306"/>
                  </a:lnTo>
                  <a:cubicBezTo>
                    <a:pt x="11343" y="2297"/>
                    <a:pt x="11318" y="2294"/>
                    <a:pt x="11294" y="2294"/>
                  </a:cubicBezTo>
                  <a:cubicBezTo>
                    <a:pt x="11081" y="2294"/>
                    <a:pt x="11004" y="2612"/>
                    <a:pt x="11236" y="2698"/>
                  </a:cubicBezTo>
                  <a:lnTo>
                    <a:pt x="12614" y="3148"/>
                  </a:lnTo>
                  <a:cubicBezTo>
                    <a:pt x="12634" y="3158"/>
                    <a:pt x="12653" y="3167"/>
                    <a:pt x="12672" y="3167"/>
                  </a:cubicBezTo>
                  <a:cubicBezTo>
                    <a:pt x="12806" y="3167"/>
                    <a:pt x="12901" y="3053"/>
                    <a:pt x="12882" y="2928"/>
                  </a:cubicBezTo>
                  <a:lnTo>
                    <a:pt x="12653" y="1320"/>
                  </a:lnTo>
                  <a:cubicBezTo>
                    <a:pt x="12635" y="1196"/>
                    <a:pt x="12543" y="1139"/>
                    <a:pt x="12450" y="1139"/>
                  </a:cubicBezTo>
                  <a:cubicBezTo>
                    <a:pt x="12336" y="1139"/>
                    <a:pt x="12220" y="1225"/>
                    <a:pt x="12241" y="1378"/>
                  </a:cubicBezTo>
                  <a:lnTo>
                    <a:pt x="12366" y="2229"/>
                  </a:lnTo>
                  <a:cubicBezTo>
                    <a:pt x="11066" y="765"/>
                    <a:pt x="9244" y="1"/>
                    <a:pt x="7403"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58" name="Google Shape;10658;p97"/>
          <p:cNvGrpSpPr/>
          <p:nvPr/>
        </p:nvGrpSpPr>
        <p:grpSpPr>
          <a:xfrm>
            <a:off x="6653234" y="1855191"/>
            <a:ext cx="348103" cy="295714"/>
            <a:chOff x="6657846" y="2007591"/>
            <a:chExt cx="348103" cy="295714"/>
          </a:xfrm>
        </p:grpSpPr>
        <p:sp>
          <p:nvSpPr>
            <p:cNvPr id="10659" name="Google Shape;10659;p97"/>
            <p:cNvSpPr/>
            <p:nvPr/>
          </p:nvSpPr>
          <p:spPr>
            <a:xfrm>
              <a:off x="6820186" y="2082984"/>
              <a:ext cx="179224" cy="163153"/>
            </a:xfrm>
            <a:custGeom>
              <a:rect b="b" l="l" r="r" t="t"/>
              <a:pathLst>
                <a:path extrusionOk="0" h="6213" w="6825">
                  <a:moveTo>
                    <a:pt x="4298" y="1"/>
                  </a:moveTo>
                  <a:lnTo>
                    <a:pt x="2987" y="1006"/>
                  </a:lnTo>
                  <a:lnTo>
                    <a:pt x="1896" y="642"/>
                  </a:lnTo>
                  <a:lnTo>
                    <a:pt x="1" y="2183"/>
                  </a:lnTo>
                  <a:lnTo>
                    <a:pt x="2920" y="6212"/>
                  </a:lnTo>
                  <a:lnTo>
                    <a:pt x="6824" y="3437"/>
                  </a:lnTo>
                  <a:lnTo>
                    <a:pt x="429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0" name="Google Shape;10660;p97"/>
            <p:cNvSpPr/>
            <p:nvPr/>
          </p:nvSpPr>
          <p:spPr>
            <a:xfrm>
              <a:off x="6900620" y="2007591"/>
              <a:ext cx="105329" cy="193431"/>
            </a:xfrm>
            <a:custGeom>
              <a:rect b="b" l="l" r="r" t="t"/>
              <a:pathLst>
                <a:path extrusionOk="0" h="7366" w="4011">
                  <a:moveTo>
                    <a:pt x="4010" y="1"/>
                  </a:moveTo>
                  <a:lnTo>
                    <a:pt x="115" y="2767"/>
                  </a:lnTo>
                  <a:cubicBezTo>
                    <a:pt x="19" y="2834"/>
                    <a:pt x="0" y="2968"/>
                    <a:pt x="67" y="3063"/>
                  </a:cubicBezTo>
                  <a:lnTo>
                    <a:pt x="3340" y="7284"/>
                  </a:lnTo>
                  <a:cubicBezTo>
                    <a:pt x="3384" y="7339"/>
                    <a:pt x="3444" y="7365"/>
                    <a:pt x="3505" y="7365"/>
                  </a:cubicBezTo>
                  <a:cubicBezTo>
                    <a:pt x="3550" y="7365"/>
                    <a:pt x="3596" y="7351"/>
                    <a:pt x="3637" y="7322"/>
                  </a:cubicBezTo>
                  <a:lnTo>
                    <a:pt x="4010" y="7025"/>
                  </a:lnTo>
                  <a:lnTo>
                    <a:pt x="4010"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1" name="Google Shape;10661;p97"/>
            <p:cNvSpPr/>
            <p:nvPr/>
          </p:nvSpPr>
          <p:spPr>
            <a:xfrm>
              <a:off x="6972494" y="2152862"/>
              <a:ext cx="32930" cy="48292"/>
            </a:xfrm>
            <a:custGeom>
              <a:rect b="b" l="l" r="r" t="t"/>
              <a:pathLst>
                <a:path extrusionOk="0" h="1839" w="1254">
                  <a:moveTo>
                    <a:pt x="1254" y="1"/>
                  </a:moveTo>
                  <a:lnTo>
                    <a:pt x="0" y="977"/>
                  </a:lnTo>
                  <a:lnTo>
                    <a:pt x="594" y="1761"/>
                  </a:lnTo>
                  <a:cubicBezTo>
                    <a:pt x="632" y="1811"/>
                    <a:pt x="692" y="1838"/>
                    <a:pt x="755" y="1838"/>
                  </a:cubicBezTo>
                  <a:cubicBezTo>
                    <a:pt x="801" y="1838"/>
                    <a:pt x="849" y="1823"/>
                    <a:pt x="890" y="1790"/>
                  </a:cubicBezTo>
                  <a:lnTo>
                    <a:pt x="1254" y="1503"/>
                  </a:lnTo>
                  <a:lnTo>
                    <a:pt x="125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2" name="Google Shape;10662;p97"/>
            <p:cNvSpPr/>
            <p:nvPr/>
          </p:nvSpPr>
          <p:spPr>
            <a:xfrm>
              <a:off x="6832003" y="2137027"/>
              <a:ext cx="136237" cy="90439"/>
            </a:xfrm>
            <a:custGeom>
              <a:rect b="b" l="l" r="r" t="t"/>
              <a:pathLst>
                <a:path extrusionOk="0" h="3444" w="5188">
                  <a:moveTo>
                    <a:pt x="594" y="1"/>
                  </a:moveTo>
                  <a:lnTo>
                    <a:pt x="0" y="1092"/>
                  </a:lnTo>
                  <a:lnTo>
                    <a:pt x="4183" y="3369"/>
                  </a:lnTo>
                  <a:cubicBezTo>
                    <a:pt x="4274" y="3419"/>
                    <a:pt x="4373" y="3443"/>
                    <a:pt x="4472" y="3443"/>
                  </a:cubicBezTo>
                  <a:cubicBezTo>
                    <a:pt x="4694" y="3443"/>
                    <a:pt x="4912" y="3323"/>
                    <a:pt x="5025" y="3111"/>
                  </a:cubicBezTo>
                  <a:cubicBezTo>
                    <a:pt x="5188" y="2814"/>
                    <a:pt x="5073" y="2441"/>
                    <a:pt x="4776" y="2278"/>
                  </a:cubicBezTo>
                  <a:lnTo>
                    <a:pt x="59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3" name="Google Shape;10663;p97"/>
            <p:cNvSpPr/>
            <p:nvPr/>
          </p:nvSpPr>
          <p:spPr>
            <a:xfrm>
              <a:off x="6885284" y="2182509"/>
              <a:ext cx="79935" cy="44957"/>
            </a:xfrm>
            <a:custGeom>
              <a:rect b="b" l="l" r="r" t="t"/>
              <a:pathLst>
                <a:path extrusionOk="0" h="1712" w="3044">
                  <a:moveTo>
                    <a:pt x="268" y="1"/>
                  </a:moveTo>
                  <a:lnTo>
                    <a:pt x="0" y="460"/>
                  </a:lnTo>
                  <a:lnTo>
                    <a:pt x="2154" y="1637"/>
                  </a:lnTo>
                  <a:cubicBezTo>
                    <a:pt x="2250" y="1688"/>
                    <a:pt x="2352" y="1712"/>
                    <a:pt x="2452" y="1712"/>
                  </a:cubicBezTo>
                  <a:cubicBezTo>
                    <a:pt x="2710" y="1712"/>
                    <a:pt x="2954" y="1552"/>
                    <a:pt x="3044" y="1283"/>
                  </a:cubicBezTo>
                  <a:lnTo>
                    <a:pt x="3044" y="1283"/>
                  </a:lnTo>
                  <a:cubicBezTo>
                    <a:pt x="2976" y="1307"/>
                    <a:pt x="2905" y="1319"/>
                    <a:pt x="2834" y="1319"/>
                  </a:cubicBezTo>
                  <a:cubicBezTo>
                    <a:pt x="2735" y="1319"/>
                    <a:pt x="2635" y="1295"/>
                    <a:pt x="2546" y="1245"/>
                  </a:cubicBezTo>
                  <a:lnTo>
                    <a:pt x="268"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4" name="Google Shape;10664;p97"/>
            <p:cNvSpPr/>
            <p:nvPr/>
          </p:nvSpPr>
          <p:spPr>
            <a:xfrm>
              <a:off x="6806872" y="2160661"/>
              <a:ext cx="136237" cy="90229"/>
            </a:xfrm>
            <a:custGeom>
              <a:rect b="b" l="l" r="r" t="t"/>
              <a:pathLst>
                <a:path extrusionOk="0" h="3436" w="5188">
                  <a:moveTo>
                    <a:pt x="594" y="0"/>
                  </a:moveTo>
                  <a:lnTo>
                    <a:pt x="0" y="1091"/>
                  </a:lnTo>
                  <a:lnTo>
                    <a:pt x="4183" y="3359"/>
                  </a:lnTo>
                  <a:cubicBezTo>
                    <a:pt x="4276" y="3411"/>
                    <a:pt x="4379" y="3435"/>
                    <a:pt x="4480" y="3435"/>
                  </a:cubicBezTo>
                  <a:cubicBezTo>
                    <a:pt x="4699" y="3435"/>
                    <a:pt x="4914" y="3320"/>
                    <a:pt x="5025" y="3111"/>
                  </a:cubicBezTo>
                  <a:cubicBezTo>
                    <a:pt x="5187" y="2804"/>
                    <a:pt x="5073" y="243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5" name="Google Shape;10665;p97"/>
            <p:cNvSpPr/>
            <p:nvPr/>
          </p:nvSpPr>
          <p:spPr>
            <a:xfrm>
              <a:off x="6868688" y="2211920"/>
              <a:ext cx="71165" cy="38944"/>
            </a:xfrm>
            <a:custGeom>
              <a:rect b="b" l="l" r="r" t="t"/>
              <a:pathLst>
                <a:path extrusionOk="0" h="1483" w="2710">
                  <a:moveTo>
                    <a:pt x="240" y="1"/>
                  </a:moveTo>
                  <a:lnTo>
                    <a:pt x="1" y="422"/>
                  </a:lnTo>
                  <a:lnTo>
                    <a:pt x="1819" y="1407"/>
                  </a:lnTo>
                  <a:cubicBezTo>
                    <a:pt x="1913" y="1458"/>
                    <a:pt x="2014" y="1482"/>
                    <a:pt x="2114" y="1482"/>
                  </a:cubicBezTo>
                  <a:cubicBezTo>
                    <a:pt x="2371" y="1482"/>
                    <a:pt x="2620" y="1325"/>
                    <a:pt x="2709" y="1063"/>
                  </a:cubicBezTo>
                  <a:lnTo>
                    <a:pt x="2709" y="1063"/>
                  </a:lnTo>
                  <a:cubicBezTo>
                    <a:pt x="2623" y="1099"/>
                    <a:pt x="2533" y="1118"/>
                    <a:pt x="2444" y="1118"/>
                  </a:cubicBezTo>
                  <a:cubicBezTo>
                    <a:pt x="2344" y="1118"/>
                    <a:pt x="2245" y="1094"/>
                    <a:pt x="2154" y="1044"/>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6" name="Google Shape;10666;p97"/>
            <p:cNvSpPr/>
            <p:nvPr/>
          </p:nvSpPr>
          <p:spPr>
            <a:xfrm>
              <a:off x="6781741" y="2184032"/>
              <a:ext cx="136237" cy="90334"/>
            </a:xfrm>
            <a:custGeom>
              <a:rect b="b" l="l" r="r" t="t"/>
              <a:pathLst>
                <a:path extrusionOk="0" h="3440" w="5188">
                  <a:moveTo>
                    <a:pt x="594" y="0"/>
                  </a:moveTo>
                  <a:lnTo>
                    <a:pt x="0" y="1091"/>
                  </a:lnTo>
                  <a:lnTo>
                    <a:pt x="4183" y="3359"/>
                  </a:lnTo>
                  <a:cubicBezTo>
                    <a:pt x="4277" y="3414"/>
                    <a:pt x="4379" y="3440"/>
                    <a:pt x="4481" y="3440"/>
                  </a:cubicBezTo>
                  <a:cubicBezTo>
                    <a:pt x="4700" y="3440"/>
                    <a:pt x="4914" y="3320"/>
                    <a:pt x="5025" y="3111"/>
                  </a:cubicBezTo>
                  <a:cubicBezTo>
                    <a:pt x="5187" y="2814"/>
                    <a:pt x="5073" y="2441"/>
                    <a:pt x="4776" y="226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7" name="Google Shape;10667;p97"/>
            <p:cNvSpPr/>
            <p:nvPr/>
          </p:nvSpPr>
          <p:spPr>
            <a:xfrm>
              <a:off x="6852354" y="2240570"/>
              <a:ext cx="61842" cy="33770"/>
            </a:xfrm>
            <a:custGeom>
              <a:rect b="b" l="l" r="r" t="t"/>
              <a:pathLst>
                <a:path extrusionOk="0" h="1286" w="2355">
                  <a:moveTo>
                    <a:pt x="240" y="1"/>
                  </a:moveTo>
                  <a:lnTo>
                    <a:pt x="1" y="402"/>
                  </a:lnTo>
                  <a:lnTo>
                    <a:pt x="1484" y="1206"/>
                  </a:lnTo>
                  <a:cubicBezTo>
                    <a:pt x="1580" y="1260"/>
                    <a:pt x="1684" y="1286"/>
                    <a:pt x="1786" y="1286"/>
                  </a:cubicBezTo>
                  <a:cubicBezTo>
                    <a:pt x="2029" y="1286"/>
                    <a:pt x="2261" y="1143"/>
                    <a:pt x="2355" y="900"/>
                  </a:cubicBezTo>
                  <a:lnTo>
                    <a:pt x="2355" y="900"/>
                  </a:lnTo>
                  <a:cubicBezTo>
                    <a:pt x="2280" y="929"/>
                    <a:pt x="2201" y="944"/>
                    <a:pt x="2122" y="944"/>
                  </a:cubicBezTo>
                  <a:cubicBezTo>
                    <a:pt x="2021" y="944"/>
                    <a:pt x="1920" y="920"/>
                    <a:pt x="1829" y="871"/>
                  </a:cubicBezTo>
                  <a:lnTo>
                    <a:pt x="240"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8" name="Google Shape;10668;p97"/>
            <p:cNvSpPr/>
            <p:nvPr/>
          </p:nvSpPr>
          <p:spPr>
            <a:xfrm>
              <a:off x="6756610" y="2207404"/>
              <a:ext cx="136237" cy="90413"/>
            </a:xfrm>
            <a:custGeom>
              <a:rect b="b" l="l" r="r" t="t"/>
              <a:pathLst>
                <a:path extrusionOk="0" h="3443" w="5188">
                  <a:moveTo>
                    <a:pt x="594" y="0"/>
                  </a:moveTo>
                  <a:lnTo>
                    <a:pt x="0" y="1091"/>
                  </a:lnTo>
                  <a:lnTo>
                    <a:pt x="4173" y="3369"/>
                  </a:lnTo>
                  <a:cubicBezTo>
                    <a:pt x="4267" y="3419"/>
                    <a:pt x="4369" y="3443"/>
                    <a:pt x="4469" y="3443"/>
                  </a:cubicBezTo>
                  <a:cubicBezTo>
                    <a:pt x="4694" y="3443"/>
                    <a:pt x="4912" y="3323"/>
                    <a:pt x="5025" y="3111"/>
                  </a:cubicBezTo>
                  <a:cubicBezTo>
                    <a:pt x="5187" y="2814"/>
                    <a:pt x="5073" y="2441"/>
                    <a:pt x="4776" y="2278"/>
                  </a:cubicBezTo>
                  <a:lnTo>
                    <a:pt x="59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9" name="Google Shape;10669;p97"/>
            <p:cNvSpPr/>
            <p:nvPr/>
          </p:nvSpPr>
          <p:spPr>
            <a:xfrm>
              <a:off x="6836021" y="2267723"/>
              <a:ext cx="53308" cy="29989"/>
            </a:xfrm>
            <a:custGeom>
              <a:rect b="b" l="l" r="r" t="t"/>
              <a:pathLst>
                <a:path extrusionOk="0" h="1142" w="2030">
                  <a:moveTo>
                    <a:pt x="259" y="0"/>
                  </a:moveTo>
                  <a:lnTo>
                    <a:pt x="1" y="440"/>
                  </a:lnTo>
                  <a:lnTo>
                    <a:pt x="1149" y="1072"/>
                  </a:lnTo>
                  <a:cubicBezTo>
                    <a:pt x="1243" y="1119"/>
                    <a:pt x="1344" y="1142"/>
                    <a:pt x="1444" y="1142"/>
                  </a:cubicBezTo>
                  <a:cubicBezTo>
                    <a:pt x="1666" y="1142"/>
                    <a:pt x="1879" y="1028"/>
                    <a:pt x="1991" y="823"/>
                  </a:cubicBezTo>
                  <a:cubicBezTo>
                    <a:pt x="2001" y="794"/>
                    <a:pt x="2020" y="766"/>
                    <a:pt x="2029" y="737"/>
                  </a:cubicBezTo>
                  <a:lnTo>
                    <a:pt x="2029" y="737"/>
                  </a:lnTo>
                  <a:cubicBezTo>
                    <a:pt x="1965" y="760"/>
                    <a:pt x="1898" y="770"/>
                    <a:pt x="1831" y="770"/>
                  </a:cubicBezTo>
                  <a:cubicBezTo>
                    <a:pt x="1728" y="770"/>
                    <a:pt x="1625" y="745"/>
                    <a:pt x="1532" y="699"/>
                  </a:cubicBezTo>
                  <a:lnTo>
                    <a:pt x="2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0" name="Google Shape;10670;p97"/>
            <p:cNvSpPr/>
            <p:nvPr/>
          </p:nvSpPr>
          <p:spPr>
            <a:xfrm>
              <a:off x="6674180" y="2094564"/>
              <a:ext cx="173421" cy="157087"/>
            </a:xfrm>
            <a:custGeom>
              <a:rect b="b" l="l" r="r" t="t"/>
              <a:pathLst>
                <a:path extrusionOk="0" h="5982" w="6604">
                  <a:moveTo>
                    <a:pt x="2067" y="0"/>
                  </a:moveTo>
                  <a:lnTo>
                    <a:pt x="0" y="3723"/>
                  </a:lnTo>
                  <a:lnTo>
                    <a:pt x="4230" y="5982"/>
                  </a:lnTo>
                  <a:lnTo>
                    <a:pt x="6604" y="1618"/>
                  </a:lnTo>
                  <a:lnTo>
                    <a:pt x="4508" y="737"/>
                  </a:lnTo>
                  <a:cubicBezTo>
                    <a:pt x="4479" y="718"/>
                    <a:pt x="4441" y="718"/>
                    <a:pt x="4403" y="718"/>
                  </a:cubicBezTo>
                  <a:lnTo>
                    <a:pt x="3570" y="814"/>
                  </a:lnTo>
                  <a:cubicBezTo>
                    <a:pt x="3557" y="816"/>
                    <a:pt x="3544" y="817"/>
                    <a:pt x="3532" y="817"/>
                  </a:cubicBezTo>
                  <a:cubicBezTo>
                    <a:pt x="3497" y="817"/>
                    <a:pt x="3464" y="809"/>
                    <a:pt x="3436" y="795"/>
                  </a:cubicBezTo>
                  <a:lnTo>
                    <a:pt x="206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1" name="Google Shape;10671;p97"/>
            <p:cNvSpPr/>
            <p:nvPr/>
          </p:nvSpPr>
          <p:spPr>
            <a:xfrm>
              <a:off x="6657846" y="2031488"/>
              <a:ext cx="107587" cy="185606"/>
            </a:xfrm>
            <a:custGeom>
              <a:rect b="b" l="l" r="r" t="t"/>
              <a:pathLst>
                <a:path extrusionOk="0" h="7068" w="4097">
                  <a:moveTo>
                    <a:pt x="0" y="0"/>
                  </a:moveTo>
                  <a:lnTo>
                    <a:pt x="0" y="6336"/>
                  </a:lnTo>
                  <a:lnTo>
                    <a:pt x="1196" y="7034"/>
                  </a:lnTo>
                  <a:cubicBezTo>
                    <a:pt x="1235" y="7057"/>
                    <a:pt x="1278" y="7068"/>
                    <a:pt x="1319" y="7068"/>
                  </a:cubicBezTo>
                  <a:cubicBezTo>
                    <a:pt x="1400" y="7068"/>
                    <a:pt x="1478" y="7027"/>
                    <a:pt x="1522" y="6958"/>
                  </a:cubicBezTo>
                  <a:lnTo>
                    <a:pt x="4029" y="2603"/>
                  </a:lnTo>
                  <a:cubicBezTo>
                    <a:pt x="4096" y="2488"/>
                    <a:pt x="4048" y="2345"/>
                    <a:pt x="3943" y="2287"/>
                  </a:cubicBezTo>
                  <a:lnTo>
                    <a:pt x="0" y="0"/>
                  </a:lnTo>
                  <a:close/>
                </a:path>
              </a:pathLst>
            </a:custGeom>
            <a:solidFill>
              <a:srgbClr val="F4F6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2" name="Google Shape;10672;p97"/>
            <p:cNvSpPr/>
            <p:nvPr/>
          </p:nvSpPr>
          <p:spPr>
            <a:xfrm>
              <a:off x="6657846" y="2031488"/>
              <a:ext cx="82693" cy="173684"/>
            </a:xfrm>
            <a:custGeom>
              <a:rect b="b" l="l" r="r" t="t"/>
              <a:pathLst>
                <a:path extrusionOk="0" h="6614" w="3149">
                  <a:moveTo>
                    <a:pt x="0" y="0"/>
                  </a:moveTo>
                  <a:lnTo>
                    <a:pt x="0" y="6336"/>
                  </a:lnTo>
                  <a:lnTo>
                    <a:pt x="469" y="6613"/>
                  </a:lnTo>
                  <a:lnTo>
                    <a:pt x="3149" y="1828"/>
                  </a:lnTo>
                  <a:lnTo>
                    <a:pt x="0"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3" name="Google Shape;10673;p97"/>
            <p:cNvSpPr/>
            <p:nvPr/>
          </p:nvSpPr>
          <p:spPr>
            <a:xfrm>
              <a:off x="6657846" y="2162158"/>
              <a:ext cx="51785" cy="54752"/>
            </a:xfrm>
            <a:custGeom>
              <a:rect b="b" l="l" r="r" t="t"/>
              <a:pathLst>
                <a:path extrusionOk="0" h="2085" w="1972">
                  <a:moveTo>
                    <a:pt x="0" y="1"/>
                  </a:moveTo>
                  <a:lnTo>
                    <a:pt x="0" y="1360"/>
                  </a:lnTo>
                  <a:lnTo>
                    <a:pt x="1196" y="2058"/>
                  </a:lnTo>
                  <a:cubicBezTo>
                    <a:pt x="1233" y="2076"/>
                    <a:pt x="1272" y="2085"/>
                    <a:pt x="1310" y="2085"/>
                  </a:cubicBezTo>
                  <a:cubicBezTo>
                    <a:pt x="1394" y="2085"/>
                    <a:pt x="1476" y="2044"/>
                    <a:pt x="1522" y="1972"/>
                  </a:cubicBezTo>
                  <a:lnTo>
                    <a:pt x="1972" y="1197"/>
                  </a:lnTo>
                  <a:lnTo>
                    <a:pt x="0"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4" name="Google Shape;10674;p97"/>
            <p:cNvSpPr/>
            <p:nvPr/>
          </p:nvSpPr>
          <p:spPr>
            <a:xfrm>
              <a:off x="6657846" y="2162158"/>
              <a:ext cx="27153" cy="43014"/>
            </a:xfrm>
            <a:custGeom>
              <a:rect b="b" l="l" r="r" t="t"/>
              <a:pathLst>
                <a:path extrusionOk="0" h="1638" w="1034">
                  <a:moveTo>
                    <a:pt x="0" y="1"/>
                  </a:moveTo>
                  <a:lnTo>
                    <a:pt x="0" y="1360"/>
                  </a:lnTo>
                  <a:lnTo>
                    <a:pt x="469" y="1637"/>
                  </a:lnTo>
                  <a:lnTo>
                    <a:pt x="1034" y="632"/>
                  </a:lnTo>
                  <a:lnTo>
                    <a:pt x="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5" name="Google Shape;10675;p97"/>
            <p:cNvSpPr/>
            <p:nvPr/>
          </p:nvSpPr>
          <p:spPr>
            <a:xfrm>
              <a:off x="6710104" y="2184557"/>
              <a:ext cx="73160" cy="58665"/>
            </a:xfrm>
            <a:custGeom>
              <a:rect b="b" l="l" r="r" t="t"/>
              <a:pathLst>
                <a:path extrusionOk="0" h="2234" w="2786">
                  <a:moveTo>
                    <a:pt x="2085" y="0"/>
                  </a:moveTo>
                  <a:cubicBezTo>
                    <a:pt x="1955" y="0"/>
                    <a:pt x="1825" y="41"/>
                    <a:pt x="1714" y="124"/>
                  </a:cubicBezTo>
                  <a:lnTo>
                    <a:pt x="345" y="1110"/>
                  </a:lnTo>
                  <a:cubicBezTo>
                    <a:pt x="58" y="1310"/>
                    <a:pt x="1" y="1703"/>
                    <a:pt x="202" y="1980"/>
                  </a:cubicBezTo>
                  <a:cubicBezTo>
                    <a:pt x="322" y="2147"/>
                    <a:pt x="511" y="2234"/>
                    <a:pt x="703" y="2234"/>
                  </a:cubicBezTo>
                  <a:cubicBezTo>
                    <a:pt x="832" y="2234"/>
                    <a:pt x="961" y="2195"/>
                    <a:pt x="1073" y="2114"/>
                  </a:cubicBezTo>
                  <a:lnTo>
                    <a:pt x="2441" y="1129"/>
                  </a:lnTo>
                  <a:cubicBezTo>
                    <a:pt x="2728" y="918"/>
                    <a:pt x="2786" y="516"/>
                    <a:pt x="2566" y="239"/>
                  </a:cubicBezTo>
                  <a:lnTo>
                    <a:pt x="2575" y="239"/>
                  </a:lnTo>
                  <a:cubicBezTo>
                    <a:pt x="2452" y="82"/>
                    <a:pt x="2269" y="0"/>
                    <a:pt x="208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6" name="Google Shape;10676;p97"/>
            <p:cNvSpPr/>
            <p:nvPr/>
          </p:nvSpPr>
          <p:spPr>
            <a:xfrm>
              <a:off x="6713386" y="2185529"/>
              <a:ext cx="69878" cy="57536"/>
            </a:xfrm>
            <a:custGeom>
              <a:rect b="b" l="l" r="r" t="t"/>
              <a:pathLst>
                <a:path extrusionOk="0" h="2191" w="2661">
                  <a:moveTo>
                    <a:pt x="2182" y="1"/>
                  </a:moveTo>
                  <a:lnTo>
                    <a:pt x="2182" y="1"/>
                  </a:lnTo>
                  <a:cubicBezTo>
                    <a:pt x="2288" y="269"/>
                    <a:pt x="2201" y="565"/>
                    <a:pt x="1972" y="738"/>
                  </a:cubicBezTo>
                  <a:lnTo>
                    <a:pt x="594" y="1733"/>
                  </a:lnTo>
                  <a:cubicBezTo>
                    <a:pt x="488" y="1809"/>
                    <a:pt x="365" y="1849"/>
                    <a:pt x="239" y="1849"/>
                  </a:cubicBezTo>
                  <a:cubicBezTo>
                    <a:pt x="159" y="1849"/>
                    <a:pt x="78" y="1833"/>
                    <a:pt x="0" y="1800"/>
                  </a:cubicBezTo>
                  <a:lnTo>
                    <a:pt x="0" y="1800"/>
                  </a:lnTo>
                  <a:cubicBezTo>
                    <a:pt x="102" y="2048"/>
                    <a:pt x="339" y="2190"/>
                    <a:pt x="583" y="2190"/>
                  </a:cubicBezTo>
                  <a:cubicBezTo>
                    <a:pt x="705" y="2190"/>
                    <a:pt x="829" y="2154"/>
                    <a:pt x="938" y="2077"/>
                  </a:cubicBezTo>
                  <a:lnTo>
                    <a:pt x="2316" y="1082"/>
                  </a:lnTo>
                  <a:cubicBezTo>
                    <a:pt x="2594" y="881"/>
                    <a:pt x="2661" y="479"/>
                    <a:pt x="2450" y="202"/>
                  </a:cubicBezTo>
                  <a:cubicBezTo>
                    <a:pt x="2374" y="115"/>
                    <a:pt x="2288" y="49"/>
                    <a:pt x="2182"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7" name="Google Shape;10677;p97"/>
            <p:cNvSpPr/>
            <p:nvPr/>
          </p:nvSpPr>
          <p:spPr>
            <a:xfrm>
              <a:off x="6738018" y="2210266"/>
              <a:ext cx="65099" cy="52888"/>
            </a:xfrm>
            <a:custGeom>
              <a:rect b="b" l="l" r="r" t="t"/>
              <a:pathLst>
                <a:path extrusionOk="0" h="2014" w="2479">
                  <a:moveTo>
                    <a:pt x="1768" y="1"/>
                  </a:moveTo>
                  <a:cubicBezTo>
                    <a:pt x="1642" y="1"/>
                    <a:pt x="1515" y="40"/>
                    <a:pt x="1407" y="121"/>
                  </a:cubicBezTo>
                  <a:lnTo>
                    <a:pt x="354" y="887"/>
                  </a:lnTo>
                  <a:cubicBezTo>
                    <a:pt x="67" y="1088"/>
                    <a:pt x="0" y="1489"/>
                    <a:pt x="211" y="1767"/>
                  </a:cubicBezTo>
                  <a:cubicBezTo>
                    <a:pt x="332" y="1929"/>
                    <a:pt x="519" y="2014"/>
                    <a:pt x="710" y="2014"/>
                  </a:cubicBezTo>
                  <a:cubicBezTo>
                    <a:pt x="835" y="2014"/>
                    <a:pt x="962" y="1977"/>
                    <a:pt x="1072" y="1901"/>
                  </a:cubicBezTo>
                  <a:lnTo>
                    <a:pt x="2134" y="1126"/>
                  </a:lnTo>
                  <a:cubicBezTo>
                    <a:pt x="2421" y="925"/>
                    <a:pt x="2479" y="523"/>
                    <a:pt x="2259" y="245"/>
                  </a:cubicBezTo>
                  <a:cubicBezTo>
                    <a:pt x="2139" y="86"/>
                    <a:pt x="1955" y="1"/>
                    <a:pt x="1768"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8" name="Google Shape;10678;p97"/>
            <p:cNvSpPr/>
            <p:nvPr/>
          </p:nvSpPr>
          <p:spPr>
            <a:xfrm>
              <a:off x="6741274" y="2211421"/>
              <a:ext cx="61842" cy="51732"/>
            </a:xfrm>
            <a:custGeom>
              <a:rect b="b" l="l" r="r" t="t"/>
              <a:pathLst>
                <a:path extrusionOk="0" h="1970" w="2355">
                  <a:moveTo>
                    <a:pt x="1876" y="0"/>
                  </a:moveTo>
                  <a:lnTo>
                    <a:pt x="1876" y="0"/>
                  </a:lnTo>
                  <a:cubicBezTo>
                    <a:pt x="1982" y="268"/>
                    <a:pt x="1895" y="575"/>
                    <a:pt x="1666" y="737"/>
                  </a:cubicBezTo>
                  <a:lnTo>
                    <a:pt x="603" y="1512"/>
                  </a:lnTo>
                  <a:cubicBezTo>
                    <a:pt x="495" y="1591"/>
                    <a:pt x="364" y="1631"/>
                    <a:pt x="231" y="1631"/>
                  </a:cubicBezTo>
                  <a:cubicBezTo>
                    <a:pt x="153" y="1631"/>
                    <a:pt x="75" y="1617"/>
                    <a:pt x="1" y="1589"/>
                  </a:cubicBezTo>
                  <a:lnTo>
                    <a:pt x="1" y="1589"/>
                  </a:lnTo>
                  <a:cubicBezTo>
                    <a:pt x="20" y="1637"/>
                    <a:pt x="48" y="1685"/>
                    <a:pt x="77" y="1723"/>
                  </a:cubicBezTo>
                  <a:cubicBezTo>
                    <a:pt x="204" y="1885"/>
                    <a:pt x="394" y="1970"/>
                    <a:pt x="583" y="1970"/>
                  </a:cubicBezTo>
                  <a:cubicBezTo>
                    <a:pt x="708" y="1970"/>
                    <a:pt x="832" y="1933"/>
                    <a:pt x="938" y="1857"/>
                  </a:cubicBezTo>
                  <a:lnTo>
                    <a:pt x="2010" y="1082"/>
                  </a:lnTo>
                  <a:cubicBezTo>
                    <a:pt x="2288" y="881"/>
                    <a:pt x="2355" y="479"/>
                    <a:pt x="2135" y="201"/>
                  </a:cubicBezTo>
                  <a:cubicBezTo>
                    <a:pt x="2068" y="115"/>
                    <a:pt x="1982" y="48"/>
                    <a:pt x="187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9" name="Google Shape;10679;p97"/>
            <p:cNvSpPr/>
            <p:nvPr/>
          </p:nvSpPr>
          <p:spPr>
            <a:xfrm>
              <a:off x="6765906" y="2236263"/>
              <a:ext cx="57063" cy="47084"/>
            </a:xfrm>
            <a:custGeom>
              <a:rect b="b" l="l" r="r" t="t"/>
              <a:pathLst>
                <a:path extrusionOk="0" h="1793" w="2173">
                  <a:moveTo>
                    <a:pt x="1466" y="1"/>
                  </a:moveTo>
                  <a:cubicBezTo>
                    <a:pt x="1338" y="1"/>
                    <a:pt x="1210" y="39"/>
                    <a:pt x="1101" y="117"/>
                  </a:cubicBezTo>
                  <a:lnTo>
                    <a:pt x="345" y="662"/>
                  </a:lnTo>
                  <a:cubicBezTo>
                    <a:pt x="67" y="863"/>
                    <a:pt x="0" y="1256"/>
                    <a:pt x="201" y="1533"/>
                  </a:cubicBezTo>
                  <a:cubicBezTo>
                    <a:pt x="324" y="1702"/>
                    <a:pt x="517" y="1793"/>
                    <a:pt x="712" y="1793"/>
                  </a:cubicBezTo>
                  <a:cubicBezTo>
                    <a:pt x="837" y="1793"/>
                    <a:pt x="964" y="1755"/>
                    <a:pt x="1072" y="1677"/>
                  </a:cubicBezTo>
                  <a:lnTo>
                    <a:pt x="1828" y="1122"/>
                  </a:lnTo>
                  <a:cubicBezTo>
                    <a:pt x="2115" y="921"/>
                    <a:pt x="2173" y="519"/>
                    <a:pt x="1962" y="241"/>
                  </a:cubicBezTo>
                  <a:cubicBezTo>
                    <a:pt x="1837" y="82"/>
                    <a:pt x="1652" y="1"/>
                    <a:pt x="146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0" name="Google Shape;10680;p97"/>
            <p:cNvSpPr/>
            <p:nvPr/>
          </p:nvSpPr>
          <p:spPr>
            <a:xfrm>
              <a:off x="6769163" y="2237051"/>
              <a:ext cx="53807" cy="46296"/>
            </a:xfrm>
            <a:custGeom>
              <a:rect b="b" l="l" r="r" t="t"/>
              <a:pathLst>
                <a:path extrusionOk="0" h="1763" w="2049">
                  <a:moveTo>
                    <a:pt x="1551" y="1"/>
                  </a:moveTo>
                  <a:lnTo>
                    <a:pt x="1551" y="1"/>
                  </a:lnTo>
                  <a:cubicBezTo>
                    <a:pt x="1637" y="259"/>
                    <a:pt x="1551" y="556"/>
                    <a:pt x="1331" y="718"/>
                  </a:cubicBezTo>
                  <a:lnTo>
                    <a:pt x="565" y="1264"/>
                  </a:lnTo>
                  <a:cubicBezTo>
                    <a:pt x="457" y="1340"/>
                    <a:pt x="327" y="1383"/>
                    <a:pt x="196" y="1383"/>
                  </a:cubicBezTo>
                  <a:cubicBezTo>
                    <a:pt x="131" y="1383"/>
                    <a:pt x="65" y="1372"/>
                    <a:pt x="1" y="1350"/>
                  </a:cubicBezTo>
                  <a:lnTo>
                    <a:pt x="1" y="1350"/>
                  </a:lnTo>
                  <a:cubicBezTo>
                    <a:pt x="20" y="1398"/>
                    <a:pt x="39" y="1455"/>
                    <a:pt x="77" y="1503"/>
                  </a:cubicBezTo>
                  <a:cubicBezTo>
                    <a:pt x="200" y="1672"/>
                    <a:pt x="393" y="1763"/>
                    <a:pt x="588" y="1763"/>
                  </a:cubicBezTo>
                  <a:cubicBezTo>
                    <a:pt x="713" y="1763"/>
                    <a:pt x="840" y="1725"/>
                    <a:pt x="948" y="1647"/>
                  </a:cubicBezTo>
                  <a:lnTo>
                    <a:pt x="1704" y="1092"/>
                  </a:lnTo>
                  <a:cubicBezTo>
                    <a:pt x="1991" y="891"/>
                    <a:pt x="2049" y="489"/>
                    <a:pt x="1838" y="211"/>
                  </a:cubicBezTo>
                  <a:cubicBezTo>
                    <a:pt x="1762" y="115"/>
                    <a:pt x="1657" y="48"/>
                    <a:pt x="1551"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1" name="Google Shape;10681;p97"/>
            <p:cNvSpPr/>
            <p:nvPr/>
          </p:nvSpPr>
          <p:spPr>
            <a:xfrm>
              <a:off x="6793794" y="2262156"/>
              <a:ext cx="49027" cy="41149"/>
            </a:xfrm>
            <a:custGeom>
              <a:rect b="b" l="l" r="r" t="t"/>
              <a:pathLst>
                <a:path extrusionOk="0" h="1567" w="1867">
                  <a:moveTo>
                    <a:pt x="1159" y="0"/>
                  </a:moveTo>
                  <a:cubicBezTo>
                    <a:pt x="1032" y="0"/>
                    <a:pt x="904" y="39"/>
                    <a:pt x="795" y="116"/>
                  </a:cubicBezTo>
                  <a:lnTo>
                    <a:pt x="345" y="442"/>
                  </a:lnTo>
                  <a:cubicBezTo>
                    <a:pt x="58" y="643"/>
                    <a:pt x="1" y="1035"/>
                    <a:pt x="202" y="1313"/>
                  </a:cubicBezTo>
                  <a:cubicBezTo>
                    <a:pt x="322" y="1479"/>
                    <a:pt x="511" y="1566"/>
                    <a:pt x="703" y="1566"/>
                  </a:cubicBezTo>
                  <a:cubicBezTo>
                    <a:pt x="832" y="1566"/>
                    <a:pt x="961" y="1527"/>
                    <a:pt x="1073" y="1447"/>
                  </a:cubicBezTo>
                  <a:lnTo>
                    <a:pt x="1522" y="1121"/>
                  </a:lnTo>
                  <a:cubicBezTo>
                    <a:pt x="1810" y="920"/>
                    <a:pt x="1867" y="518"/>
                    <a:pt x="1647" y="241"/>
                  </a:cubicBezTo>
                  <a:cubicBezTo>
                    <a:pt x="1528" y="82"/>
                    <a:pt x="1344" y="0"/>
                    <a:pt x="115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2" name="Google Shape;10682;p97"/>
            <p:cNvSpPr/>
            <p:nvPr/>
          </p:nvSpPr>
          <p:spPr>
            <a:xfrm>
              <a:off x="6797313" y="2263180"/>
              <a:ext cx="45509" cy="40125"/>
            </a:xfrm>
            <a:custGeom>
              <a:rect b="b" l="l" r="r" t="t"/>
              <a:pathLst>
                <a:path extrusionOk="0" h="1528" w="1733">
                  <a:moveTo>
                    <a:pt x="1254" y="1"/>
                  </a:moveTo>
                  <a:lnTo>
                    <a:pt x="1254" y="1"/>
                  </a:lnTo>
                  <a:cubicBezTo>
                    <a:pt x="1360" y="269"/>
                    <a:pt x="1264" y="566"/>
                    <a:pt x="1044" y="728"/>
                  </a:cubicBezTo>
                  <a:lnTo>
                    <a:pt x="585" y="1054"/>
                  </a:lnTo>
                  <a:cubicBezTo>
                    <a:pt x="476" y="1132"/>
                    <a:pt x="348" y="1172"/>
                    <a:pt x="221" y="1172"/>
                  </a:cubicBezTo>
                  <a:cubicBezTo>
                    <a:pt x="146" y="1172"/>
                    <a:pt x="72" y="1158"/>
                    <a:pt x="1" y="1130"/>
                  </a:cubicBezTo>
                  <a:lnTo>
                    <a:pt x="1" y="1130"/>
                  </a:lnTo>
                  <a:cubicBezTo>
                    <a:pt x="95" y="1383"/>
                    <a:pt x="332" y="1527"/>
                    <a:pt x="576" y="1527"/>
                  </a:cubicBezTo>
                  <a:cubicBezTo>
                    <a:pt x="701" y="1527"/>
                    <a:pt x="828" y="1489"/>
                    <a:pt x="939" y="1408"/>
                  </a:cubicBezTo>
                  <a:lnTo>
                    <a:pt x="1398" y="1082"/>
                  </a:lnTo>
                  <a:cubicBezTo>
                    <a:pt x="1676" y="881"/>
                    <a:pt x="1733" y="479"/>
                    <a:pt x="1522" y="202"/>
                  </a:cubicBezTo>
                  <a:cubicBezTo>
                    <a:pt x="1455" y="116"/>
                    <a:pt x="1360" y="39"/>
                    <a:pt x="125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3" name="Google Shape;10683;p97"/>
            <p:cNvSpPr/>
            <p:nvPr/>
          </p:nvSpPr>
          <p:spPr>
            <a:xfrm>
              <a:off x="6799335" y="2099843"/>
              <a:ext cx="70639" cy="108848"/>
            </a:xfrm>
            <a:custGeom>
              <a:rect b="b" l="l" r="r" t="t"/>
              <a:pathLst>
                <a:path extrusionOk="0" h="4145" w="2690">
                  <a:moveTo>
                    <a:pt x="574" y="0"/>
                  </a:moveTo>
                  <a:cubicBezTo>
                    <a:pt x="479" y="0"/>
                    <a:pt x="393" y="67"/>
                    <a:pt x="374" y="163"/>
                  </a:cubicBezTo>
                  <a:lnTo>
                    <a:pt x="0" y="1665"/>
                  </a:lnTo>
                  <a:lnTo>
                    <a:pt x="0" y="3321"/>
                  </a:lnTo>
                  <a:cubicBezTo>
                    <a:pt x="0" y="3771"/>
                    <a:pt x="364" y="4144"/>
                    <a:pt x="823" y="4144"/>
                  </a:cubicBezTo>
                  <a:cubicBezTo>
                    <a:pt x="1283" y="4144"/>
                    <a:pt x="1656" y="3771"/>
                    <a:pt x="1656" y="3321"/>
                  </a:cubicBezTo>
                  <a:lnTo>
                    <a:pt x="1656" y="2077"/>
                  </a:lnTo>
                  <a:lnTo>
                    <a:pt x="2690" y="10"/>
                  </a:lnTo>
                  <a:lnTo>
                    <a:pt x="57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4" name="Google Shape;10684;p97"/>
            <p:cNvSpPr/>
            <p:nvPr/>
          </p:nvSpPr>
          <p:spPr>
            <a:xfrm>
              <a:off x="6799335" y="2100053"/>
              <a:ext cx="29936" cy="108638"/>
            </a:xfrm>
            <a:custGeom>
              <a:rect b="b" l="l" r="r" t="t"/>
              <a:pathLst>
                <a:path extrusionOk="0" h="4137" w="1140">
                  <a:moveTo>
                    <a:pt x="556" y="1"/>
                  </a:moveTo>
                  <a:cubicBezTo>
                    <a:pt x="468" y="1"/>
                    <a:pt x="391" y="65"/>
                    <a:pt x="374" y="155"/>
                  </a:cubicBezTo>
                  <a:lnTo>
                    <a:pt x="0" y="1657"/>
                  </a:lnTo>
                  <a:lnTo>
                    <a:pt x="0" y="3313"/>
                  </a:lnTo>
                  <a:cubicBezTo>
                    <a:pt x="0" y="3763"/>
                    <a:pt x="364" y="4136"/>
                    <a:pt x="823" y="4136"/>
                  </a:cubicBezTo>
                  <a:cubicBezTo>
                    <a:pt x="929" y="4136"/>
                    <a:pt x="1034" y="4117"/>
                    <a:pt x="1139" y="4079"/>
                  </a:cubicBezTo>
                  <a:cubicBezTo>
                    <a:pt x="823" y="3945"/>
                    <a:pt x="622" y="3648"/>
                    <a:pt x="622" y="3313"/>
                  </a:cubicBezTo>
                  <a:lnTo>
                    <a:pt x="622" y="1657"/>
                  </a:lnTo>
                  <a:lnTo>
                    <a:pt x="1034" y="2"/>
                  </a:lnTo>
                  <a:lnTo>
                    <a:pt x="574" y="2"/>
                  </a:lnTo>
                  <a:cubicBezTo>
                    <a:pt x="568" y="1"/>
                    <a:pt x="562" y="1"/>
                    <a:pt x="556"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685" name="Google Shape;10685;p97"/>
          <p:cNvGrpSpPr/>
          <p:nvPr/>
        </p:nvGrpSpPr>
        <p:grpSpPr>
          <a:xfrm>
            <a:off x="7099575" y="1819504"/>
            <a:ext cx="347341" cy="348103"/>
            <a:chOff x="7104188" y="1971904"/>
            <a:chExt cx="347341" cy="348103"/>
          </a:xfrm>
        </p:grpSpPr>
        <p:sp>
          <p:nvSpPr>
            <p:cNvPr id="10686" name="Google Shape;10686;p97"/>
            <p:cNvSpPr/>
            <p:nvPr/>
          </p:nvSpPr>
          <p:spPr>
            <a:xfrm>
              <a:off x="7204947" y="1994277"/>
              <a:ext cx="167906" cy="153752"/>
            </a:xfrm>
            <a:custGeom>
              <a:rect b="b" l="l" r="r" t="t"/>
              <a:pathLst>
                <a:path extrusionOk="0" h="5855" w="6394">
                  <a:moveTo>
                    <a:pt x="642" y="1"/>
                  </a:moveTo>
                  <a:cubicBezTo>
                    <a:pt x="288" y="1"/>
                    <a:pt x="1" y="288"/>
                    <a:pt x="1" y="642"/>
                  </a:cubicBezTo>
                  <a:lnTo>
                    <a:pt x="1" y="4058"/>
                  </a:lnTo>
                  <a:cubicBezTo>
                    <a:pt x="1" y="4413"/>
                    <a:pt x="288" y="4700"/>
                    <a:pt x="642" y="4700"/>
                  </a:cubicBezTo>
                  <a:lnTo>
                    <a:pt x="2345" y="4700"/>
                  </a:lnTo>
                  <a:lnTo>
                    <a:pt x="4059" y="5839"/>
                  </a:lnTo>
                  <a:cubicBezTo>
                    <a:pt x="4076" y="5850"/>
                    <a:pt x="4095" y="5855"/>
                    <a:pt x="4114" y="5855"/>
                  </a:cubicBezTo>
                  <a:cubicBezTo>
                    <a:pt x="4177" y="5855"/>
                    <a:pt x="4236" y="5800"/>
                    <a:pt x="4221" y="5733"/>
                  </a:cubicBezTo>
                  <a:lnTo>
                    <a:pt x="4049" y="4700"/>
                  </a:lnTo>
                  <a:lnTo>
                    <a:pt x="5752" y="4700"/>
                  </a:lnTo>
                  <a:cubicBezTo>
                    <a:pt x="6107" y="4700"/>
                    <a:pt x="6394" y="4413"/>
                    <a:pt x="6394" y="4058"/>
                  </a:cubicBezTo>
                  <a:lnTo>
                    <a:pt x="6394" y="642"/>
                  </a:lnTo>
                  <a:cubicBezTo>
                    <a:pt x="6394" y="288"/>
                    <a:pt x="6107" y="1"/>
                    <a:pt x="575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7" name="Google Shape;10687;p97"/>
            <p:cNvSpPr/>
            <p:nvPr/>
          </p:nvSpPr>
          <p:spPr>
            <a:xfrm>
              <a:off x="7204711" y="1994277"/>
              <a:ext cx="156851" cy="112130"/>
            </a:xfrm>
            <a:custGeom>
              <a:rect b="b" l="l" r="r" t="t"/>
              <a:pathLst>
                <a:path extrusionOk="0" h="4270" w="5973">
                  <a:moveTo>
                    <a:pt x="641" y="1"/>
                  </a:moveTo>
                  <a:cubicBezTo>
                    <a:pt x="297" y="1"/>
                    <a:pt x="0" y="288"/>
                    <a:pt x="10" y="642"/>
                  </a:cubicBezTo>
                  <a:lnTo>
                    <a:pt x="10" y="4058"/>
                  </a:lnTo>
                  <a:cubicBezTo>
                    <a:pt x="10" y="4125"/>
                    <a:pt x="19" y="4202"/>
                    <a:pt x="48" y="4269"/>
                  </a:cubicBezTo>
                  <a:lnTo>
                    <a:pt x="4910" y="4269"/>
                  </a:lnTo>
                  <a:cubicBezTo>
                    <a:pt x="5503" y="4269"/>
                    <a:pt x="5972" y="3791"/>
                    <a:pt x="5972" y="3207"/>
                  </a:cubicBezTo>
                  <a:lnTo>
                    <a:pt x="5972" y="39"/>
                  </a:lnTo>
                  <a:cubicBezTo>
                    <a:pt x="5905" y="20"/>
                    <a:pt x="5838" y="1"/>
                    <a:pt x="576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8" name="Google Shape;10688;p97"/>
            <p:cNvSpPr/>
            <p:nvPr/>
          </p:nvSpPr>
          <p:spPr>
            <a:xfrm>
              <a:off x="7104923" y="2129490"/>
              <a:ext cx="122923" cy="123159"/>
            </a:xfrm>
            <a:custGeom>
              <a:rect b="b" l="l" r="r" t="t"/>
              <a:pathLst>
                <a:path extrusionOk="0" h="4690" w="4681">
                  <a:moveTo>
                    <a:pt x="2345" y="0"/>
                  </a:moveTo>
                  <a:cubicBezTo>
                    <a:pt x="1321" y="0"/>
                    <a:pt x="565" y="824"/>
                    <a:pt x="489" y="1828"/>
                  </a:cubicBezTo>
                  <a:cubicBezTo>
                    <a:pt x="431" y="2556"/>
                    <a:pt x="278" y="3264"/>
                    <a:pt x="49" y="3963"/>
                  </a:cubicBezTo>
                  <a:cubicBezTo>
                    <a:pt x="1" y="4087"/>
                    <a:pt x="58" y="4231"/>
                    <a:pt x="192" y="4288"/>
                  </a:cubicBezTo>
                  <a:cubicBezTo>
                    <a:pt x="623" y="4489"/>
                    <a:pt x="1082" y="4623"/>
                    <a:pt x="1551" y="4690"/>
                  </a:cubicBezTo>
                  <a:lnTo>
                    <a:pt x="3140" y="4690"/>
                  </a:lnTo>
                  <a:cubicBezTo>
                    <a:pt x="3609" y="4623"/>
                    <a:pt x="4068" y="4489"/>
                    <a:pt x="4499" y="4288"/>
                  </a:cubicBezTo>
                  <a:cubicBezTo>
                    <a:pt x="4623" y="4231"/>
                    <a:pt x="4681" y="4087"/>
                    <a:pt x="4633" y="3963"/>
                  </a:cubicBezTo>
                  <a:cubicBezTo>
                    <a:pt x="4403" y="3264"/>
                    <a:pt x="4260" y="2556"/>
                    <a:pt x="4193" y="1828"/>
                  </a:cubicBezTo>
                  <a:cubicBezTo>
                    <a:pt x="4126" y="824"/>
                    <a:pt x="3370" y="0"/>
                    <a:pt x="234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9" name="Google Shape;10689;p97"/>
            <p:cNvSpPr/>
            <p:nvPr/>
          </p:nvSpPr>
          <p:spPr>
            <a:xfrm>
              <a:off x="7138352" y="2129490"/>
              <a:ext cx="89494" cy="123159"/>
            </a:xfrm>
            <a:custGeom>
              <a:rect b="b" l="l" r="r" t="t"/>
              <a:pathLst>
                <a:path extrusionOk="0" h="4690" w="3408">
                  <a:moveTo>
                    <a:pt x="1063" y="0"/>
                  </a:moveTo>
                  <a:cubicBezTo>
                    <a:pt x="278" y="0"/>
                    <a:pt x="1" y="1082"/>
                    <a:pt x="680" y="1474"/>
                  </a:cubicBezTo>
                  <a:cubicBezTo>
                    <a:pt x="699" y="1493"/>
                    <a:pt x="718" y="1503"/>
                    <a:pt x="747" y="1513"/>
                  </a:cubicBezTo>
                  <a:lnTo>
                    <a:pt x="1340" y="4690"/>
                  </a:lnTo>
                  <a:lnTo>
                    <a:pt x="1876" y="4690"/>
                  </a:lnTo>
                  <a:cubicBezTo>
                    <a:pt x="2336" y="4623"/>
                    <a:pt x="2795" y="4489"/>
                    <a:pt x="3226" y="4288"/>
                  </a:cubicBezTo>
                  <a:cubicBezTo>
                    <a:pt x="3350" y="4231"/>
                    <a:pt x="3408" y="4087"/>
                    <a:pt x="3360" y="3963"/>
                  </a:cubicBezTo>
                  <a:cubicBezTo>
                    <a:pt x="3130" y="3264"/>
                    <a:pt x="2987" y="2556"/>
                    <a:pt x="2920" y="1828"/>
                  </a:cubicBezTo>
                  <a:cubicBezTo>
                    <a:pt x="2853" y="824"/>
                    <a:pt x="2097"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0" name="Google Shape;10690;p97"/>
            <p:cNvSpPr/>
            <p:nvPr/>
          </p:nvSpPr>
          <p:spPr>
            <a:xfrm>
              <a:off x="7104188" y="2222477"/>
              <a:ext cx="123159" cy="97293"/>
            </a:xfrm>
            <a:custGeom>
              <a:rect b="b" l="l" r="r" t="t"/>
              <a:pathLst>
                <a:path extrusionOk="0" h="3705" w="4690">
                  <a:moveTo>
                    <a:pt x="1560" y="0"/>
                  </a:moveTo>
                  <a:lnTo>
                    <a:pt x="1560" y="785"/>
                  </a:lnTo>
                  <a:cubicBezTo>
                    <a:pt x="1560" y="977"/>
                    <a:pt x="1445" y="1158"/>
                    <a:pt x="1273" y="1254"/>
                  </a:cubicBezTo>
                  <a:lnTo>
                    <a:pt x="431" y="1675"/>
                  </a:lnTo>
                  <a:cubicBezTo>
                    <a:pt x="172" y="1800"/>
                    <a:pt x="0" y="2077"/>
                    <a:pt x="0" y="2374"/>
                  </a:cubicBezTo>
                  <a:lnTo>
                    <a:pt x="0" y="3446"/>
                  </a:lnTo>
                  <a:cubicBezTo>
                    <a:pt x="0" y="3589"/>
                    <a:pt x="115" y="3704"/>
                    <a:pt x="268" y="3704"/>
                  </a:cubicBezTo>
                  <a:lnTo>
                    <a:pt x="4431" y="3704"/>
                  </a:lnTo>
                  <a:cubicBezTo>
                    <a:pt x="4575" y="3704"/>
                    <a:pt x="4689" y="3589"/>
                    <a:pt x="4689" y="3446"/>
                  </a:cubicBezTo>
                  <a:lnTo>
                    <a:pt x="4689" y="2374"/>
                  </a:lnTo>
                  <a:cubicBezTo>
                    <a:pt x="4689" y="2077"/>
                    <a:pt x="4517" y="1809"/>
                    <a:pt x="4259" y="1675"/>
                  </a:cubicBezTo>
                  <a:lnTo>
                    <a:pt x="3417" y="1254"/>
                  </a:lnTo>
                  <a:cubicBezTo>
                    <a:pt x="3244" y="1168"/>
                    <a:pt x="3130" y="986"/>
                    <a:pt x="3130" y="785"/>
                  </a:cubicBezTo>
                  <a:lnTo>
                    <a:pt x="313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1" name="Google Shape;10691;p97"/>
            <p:cNvSpPr/>
            <p:nvPr/>
          </p:nvSpPr>
          <p:spPr>
            <a:xfrm>
              <a:off x="7144891" y="2222477"/>
              <a:ext cx="41753" cy="27678"/>
            </a:xfrm>
            <a:custGeom>
              <a:rect b="b" l="l" r="r" t="t"/>
              <a:pathLst>
                <a:path extrusionOk="0" h="1054" w="1590">
                  <a:moveTo>
                    <a:pt x="10" y="0"/>
                  </a:moveTo>
                  <a:lnTo>
                    <a:pt x="10" y="785"/>
                  </a:lnTo>
                  <a:cubicBezTo>
                    <a:pt x="10" y="814"/>
                    <a:pt x="0" y="852"/>
                    <a:pt x="0" y="881"/>
                  </a:cubicBezTo>
                  <a:cubicBezTo>
                    <a:pt x="249" y="986"/>
                    <a:pt x="517" y="1044"/>
                    <a:pt x="795" y="1053"/>
                  </a:cubicBezTo>
                  <a:cubicBezTo>
                    <a:pt x="1063" y="1044"/>
                    <a:pt x="1340" y="996"/>
                    <a:pt x="1589" y="891"/>
                  </a:cubicBezTo>
                  <a:cubicBezTo>
                    <a:pt x="1580" y="852"/>
                    <a:pt x="1580" y="824"/>
                    <a:pt x="1580" y="785"/>
                  </a:cubicBezTo>
                  <a:lnTo>
                    <a:pt x="158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2" name="Google Shape;10692;p97"/>
            <p:cNvSpPr/>
            <p:nvPr/>
          </p:nvSpPr>
          <p:spPr>
            <a:xfrm>
              <a:off x="7104188" y="2258663"/>
              <a:ext cx="123159" cy="61343"/>
            </a:xfrm>
            <a:custGeom>
              <a:rect b="b" l="l" r="r" t="t"/>
              <a:pathLst>
                <a:path extrusionOk="0" h="2336" w="4690">
                  <a:moveTo>
                    <a:pt x="1034" y="1"/>
                  </a:moveTo>
                  <a:lnTo>
                    <a:pt x="440" y="297"/>
                  </a:lnTo>
                  <a:cubicBezTo>
                    <a:pt x="172" y="431"/>
                    <a:pt x="0" y="699"/>
                    <a:pt x="0" y="996"/>
                  </a:cubicBezTo>
                  <a:lnTo>
                    <a:pt x="0" y="2077"/>
                  </a:lnTo>
                  <a:cubicBezTo>
                    <a:pt x="0" y="2221"/>
                    <a:pt x="124" y="2336"/>
                    <a:pt x="268" y="2336"/>
                  </a:cubicBezTo>
                  <a:lnTo>
                    <a:pt x="4431" y="2336"/>
                  </a:lnTo>
                  <a:cubicBezTo>
                    <a:pt x="4575" y="2336"/>
                    <a:pt x="4689" y="2221"/>
                    <a:pt x="4689" y="2077"/>
                  </a:cubicBezTo>
                  <a:lnTo>
                    <a:pt x="4689" y="996"/>
                  </a:lnTo>
                  <a:cubicBezTo>
                    <a:pt x="4689" y="699"/>
                    <a:pt x="4527" y="431"/>
                    <a:pt x="4259" y="297"/>
                  </a:cubicBezTo>
                  <a:lnTo>
                    <a:pt x="3656" y="1"/>
                  </a:lnTo>
                  <a:cubicBezTo>
                    <a:pt x="3350" y="474"/>
                    <a:pt x="2847" y="711"/>
                    <a:pt x="2345" y="711"/>
                  </a:cubicBezTo>
                  <a:cubicBezTo>
                    <a:pt x="1842" y="711"/>
                    <a:pt x="1340" y="474"/>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3" name="Google Shape;10693;p97"/>
            <p:cNvSpPr/>
            <p:nvPr/>
          </p:nvSpPr>
          <p:spPr>
            <a:xfrm>
              <a:off x="7124539" y="2169011"/>
              <a:ext cx="82194" cy="67304"/>
            </a:xfrm>
            <a:custGeom>
              <a:rect b="b" l="l" r="r" t="t"/>
              <a:pathLst>
                <a:path extrusionOk="0" h="2563" w="3130">
                  <a:moveTo>
                    <a:pt x="1201" y="0"/>
                  </a:moveTo>
                  <a:cubicBezTo>
                    <a:pt x="1102" y="0"/>
                    <a:pt x="1016" y="56"/>
                    <a:pt x="976" y="151"/>
                  </a:cubicBezTo>
                  <a:cubicBezTo>
                    <a:pt x="881" y="333"/>
                    <a:pt x="766" y="486"/>
                    <a:pt x="613" y="620"/>
                  </a:cubicBezTo>
                  <a:cubicBezTo>
                    <a:pt x="469" y="744"/>
                    <a:pt x="316" y="850"/>
                    <a:pt x="153" y="936"/>
                  </a:cubicBezTo>
                  <a:cubicBezTo>
                    <a:pt x="58" y="984"/>
                    <a:pt x="0" y="1089"/>
                    <a:pt x="10" y="1204"/>
                  </a:cubicBezTo>
                  <a:cubicBezTo>
                    <a:pt x="115" y="1979"/>
                    <a:pt x="785" y="2563"/>
                    <a:pt x="1570" y="2563"/>
                  </a:cubicBezTo>
                  <a:cubicBezTo>
                    <a:pt x="2383" y="2563"/>
                    <a:pt x="3063" y="1931"/>
                    <a:pt x="3120" y="1118"/>
                  </a:cubicBezTo>
                  <a:cubicBezTo>
                    <a:pt x="3130" y="1041"/>
                    <a:pt x="3091" y="965"/>
                    <a:pt x="3034" y="907"/>
                  </a:cubicBezTo>
                  <a:cubicBezTo>
                    <a:pt x="2517" y="477"/>
                    <a:pt x="1914" y="170"/>
                    <a:pt x="1264" y="8"/>
                  </a:cubicBezTo>
                  <a:cubicBezTo>
                    <a:pt x="1242" y="3"/>
                    <a:pt x="1221" y="0"/>
                    <a:pt x="1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4" name="Google Shape;10694;p97"/>
            <p:cNvSpPr/>
            <p:nvPr/>
          </p:nvSpPr>
          <p:spPr>
            <a:xfrm>
              <a:off x="7124277" y="2169011"/>
              <a:ext cx="82456" cy="66569"/>
            </a:xfrm>
            <a:custGeom>
              <a:rect b="b" l="l" r="r" t="t"/>
              <a:pathLst>
                <a:path extrusionOk="0" h="2535" w="3140">
                  <a:moveTo>
                    <a:pt x="1213" y="0"/>
                  </a:moveTo>
                  <a:cubicBezTo>
                    <a:pt x="1118" y="0"/>
                    <a:pt x="1024" y="55"/>
                    <a:pt x="977" y="142"/>
                  </a:cubicBezTo>
                  <a:cubicBezTo>
                    <a:pt x="919" y="276"/>
                    <a:pt x="833" y="390"/>
                    <a:pt x="738" y="496"/>
                  </a:cubicBezTo>
                  <a:cubicBezTo>
                    <a:pt x="699" y="534"/>
                    <a:pt x="661" y="572"/>
                    <a:pt x="623" y="611"/>
                  </a:cubicBezTo>
                  <a:cubicBezTo>
                    <a:pt x="479" y="735"/>
                    <a:pt x="326" y="840"/>
                    <a:pt x="163" y="926"/>
                  </a:cubicBezTo>
                  <a:cubicBezTo>
                    <a:pt x="58" y="974"/>
                    <a:pt x="1" y="1079"/>
                    <a:pt x="20" y="1194"/>
                  </a:cubicBezTo>
                  <a:cubicBezTo>
                    <a:pt x="116" y="1883"/>
                    <a:pt x="651" y="2429"/>
                    <a:pt x="1341" y="2534"/>
                  </a:cubicBezTo>
                  <a:cubicBezTo>
                    <a:pt x="977" y="2314"/>
                    <a:pt x="776" y="1931"/>
                    <a:pt x="795" y="1510"/>
                  </a:cubicBezTo>
                  <a:lnTo>
                    <a:pt x="795" y="1137"/>
                  </a:lnTo>
                  <a:cubicBezTo>
                    <a:pt x="852" y="1099"/>
                    <a:pt x="910" y="1051"/>
                    <a:pt x="967" y="1003"/>
                  </a:cubicBezTo>
                  <a:cubicBezTo>
                    <a:pt x="1111" y="869"/>
                    <a:pt x="1235" y="725"/>
                    <a:pt x="1341" y="563"/>
                  </a:cubicBezTo>
                  <a:cubicBezTo>
                    <a:pt x="1838" y="716"/>
                    <a:pt x="2298" y="965"/>
                    <a:pt x="2699" y="1300"/>
                  </a:cubicBezTo>
                  <a:cubicBezTo>
                    <a:pt x="2747" y="1338"/>
                    <a:pt x="2872" y="1453"/>
                    <a:pt x="3015" y="1587"/>
                  </a:cubicBezTo>
                  <a:cubicBezTo>
                    <a:pt x="3082" y="1434"/>
                    <a:pt x="3121" y="1271"/>
                    <a:pt x="3140" y="1108"/>
                  </a:cubicBezTo>
                  <a:cubicBezTo>
                    <a:pt x="3140" y="1032"/>
                    <a:pt x="3101" y="965"/>
                    <a:pt x="3044" y="917"/>
                  </a:cubicBezTo>
                  <a:cubicBezTo>
                    <a:pt x="2537" y="486"/>
                    <a:pt x="1924" y="170"/>
                    <a:pt x="1274" y="8"/>
                  </a:cubicBezTo>
                  <a:cubicBezTo>
                    <a:pt x="1254" y="3"/>
                    <a:pt x="1233" y="0"/>
                    <a:pt x="121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5" name="Google Shape;10695;p97"/>
            <p:cNvSpPr/>
            <p:nvPr/>
          </p:nvSpPr>
          <p:spPr>
            <a:xfrm>
              <a:off x="7104188" y="2272476"/>
              <a:ext cx="27415" cy="47531"/>
            </a:xfrm>
            <a:custGeom>
              <a:rect b="b" l="l" r="r" t="t"/>
              <a:pathLst>
                <a:path extrusionOk="0" h="1810" w="1044">
                  <a:moveTo>
                    <a:pt x="153" y="1"/>
                  </a:moveTo>
                  <a:cubicBezTo>
                    <a:pt x="57" y="135"/>
                    <a:pt x="0" y="298"/>
                    <a:pt x="0" y="470"/>
                  </a:cubicBezTo>
                  <a:lnTo>
                    <a:pt x="0" y="1551"/>
                  </a:lnTo>
                  <a:cubicBezTo>
                    <a:pt x="0" y="1695"/>
                    <a:pt x="115" y="1810"/>
                    <a:pt x="258" y="1810"/>
                  </a:cubicBezTo>
                  <a:lnTo>
                    <a:pt x="1043" y="1810"/>
                  </a:lnTo>
                  <a:lnTo>
                    <a:pt x="1043" y="958"/>
                  </a:lnTo>
                  <a:cubicBezTo>
                    <a:pt x="1043" y="805"/>
                    <a:pt x="967" y="652"/>
                    <a:pt x="842" y="556"/>
                  </a:cubicBezTo>
                  <a:lnTo>
                    <a:pt x="153"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6" name="Google Shape;10696;p97"/>
            <p:cNvSpPr/>
            <p:nvPr/>
          </p:nvSpPr>
          <p:spPr>
            <a:xfrm>
              <a:off x="7199932" y="2272476"/>
              <a:ext cx="27415" cy="47531"/>
            </a:xfrm>
            <a:custGeom>
              <a:rect b="b" l="l" r="r" t="t"/>
              <a:pathLst>
                <a:path extrusionOk="0" h="1810" w="1044">
                  <a:moveTo>
                    <a:pt x="881" y="1"/>
                  </a:moveTo>
                  <a:lnTo>
                    <a:pt x="201" y="546"/>
                  </a:lnTo>
                  <a:cubicBezTo>
                    <a:pt x="77" y="652"/>
                    <a:pt x="0" y="795"/>
                    <a:pt x="0" y="958"/>
                  </a:cubicBezTo>
                  <a:lnTo>
                    <a:pt x="0" y="1810"/>
                  </a:lnTo>
                  <a:lnTo>
                    <a:pt x="785" y="1810"/>
                  </a:lnTo>
                  <a:cubicBezTo>
                    <a:pt x="929" y="1800"/>
                    <a:pt x="1043" y="1685"/>
                    <a:pt x="1043" y="1551"/>
                  </a:cubicBezTo>
                  <a:lnTo>
                    <a:pt x="1043" y="470"/>
                  </a:lnTo>
                  <a:cubicBezTo>
                    <a:pt x="1043" y="298"/>
                    <a:pt x="986" y="135"/>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7" name="Google Shape;10697;p97"/>
            <p:cNvSpPr/>
            <p:nvPr/>
          </p:nvSpPr>
          <p:spPr>
            <a:xfrm>
              <a:off x="7337140" y="2141806"/>
              <a:ext cx="33718" cy="73922"/>
            </a:xfrm>
            <a:custGeom>
              <a:rect b="b" l="l" r="r" t="t"/>
              <a:pathLst>
                <a:path extrusionOk="0" h="2815" w="1284">
                  <a:moveTo>
                    <a:pt x="776" y="0"/>
                  </a:moveTo>
                  <a:cubicBezTo>
                    <a:pt x="345" y="0"/>
                    <a:pt x="1" y="345"/>
                    <a:pt x="1" y="776"/>
                  </a:cubicBezTo>
                  <a:lnTo>
                    <a:pt x="1" y="948"/>
                  </a:lnTo>
                  <a:cubicBezTo>
                    <a:pt x="1" y="1168"/>
                    <a:pt x="39" y="1388"/>
                    <a:pt x="106" y="1599"/>
                  </a:cubicBezTo>
                  <a:lnTo>
                    <a:pt x="518" y="2814"/>
                  </a:lnTo>
                  <a:lnTo>
                    <a:pt x="1283" y="2814"/>
                  </a:lnTo>
                  <a:lnTo>
                    <a:pt x="12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8" name="Google Shape;10698;p97"/>
            <p:cNvSpPr/>
            <p:nvPr/>
          </p:nvSpPr>
          <p:spPr>
            <a:xfrm>
              <a:off x="7350717" y="2135031"/>
              <a:ext cx="80697" cy="80697"/>
            </a:xfrm>
            <a:custGeom>
              <a:rect b="b" l="l" r="r" t="t"/>
              <a:pathLst>
                <a:path extrusionOk="0" h="3073" w="3073">
                  <a:moveTo>
                    <a:pt x="766" y="0"/>
                  </a:moveTo>
                  <a:cubicBezTo>
                    <a:pt x="345" y="0"/>
                    <a:pt x="1" y="345"/>
                    <a:pt x="1" y="766"/>
                  </a:cubicBezTo>
                  <a:cubicBezTo>
                    <a:pt x="1" y="1053"/>
                    <a:pt x="230" y="1282"/>
                    <a:pt x="508" y="1282"/>
                  </a:cubicBezTo>
                  <a:lnTo>
                    <a:pt x="2556" y="3072"/>
                  </a:lnTo>
                  <a:lnTo>
                    <a:pt x="2986" y="1560"/>
                  </a:lnTo>
                  <a:cubicBezTo>
                    <a:pt x="3044" y="1378"/>
                    <a:pt x="3073" y="1187"/>
                    <a:pt x="3073" y="995"/>
                  </a:cubicBezTo>
                  <a:lnTo>
                    <a:pt x="3073" y="517"/>
                  </a:lnTo>
                  <a:cubicBezTo>
                    <a:pt x="3073" y="230"/>
                    <a:pt x="2843" y="0"/>
                    <a:pt x="25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9" name="Google Shape;10699;p97"/>
            <p:cNvSpPr/>
            <p:nvPr/>
          </p:nvSpPr>
          <p:spPr>
            <a:xfrm>
              <a:off x="7364030" y="2235791"/>
              <a:ext cx="40493" cy="29936"/>
            </a:xfrm>
            <a:custGeom>
              <a:rect b="b" l="l" r="r" t="t"/>
              <a:pathLst>
                <a:path extrusionOk="0" h="1140" w="1542">
                  <a:moveTo>
                    <a:pt x="1" y="1"/>
                  </a:moveTo>
                  <a:lnTo>
                    <a:pt x="1" y="1140"/>
                  </a:lnTo>
                  <a:lnTo>
                    <a:pt x="1542" y="1140"/>
                  </a:lnTo>
                  <a:lnTo>
                    <a:pt x="15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0" name="Google Shape;10700;p97"/>
            <p:cNvSpPr/>
            <p:nvPr/>
          </p:nvSpPr>
          <p:spPr>
            <a:xfrm>
              <a:off x="7364030" y="2236053"/>
              <a:ext cx="40493" cy="16281"/>
            </a:xfrm>
            <a:custGeom>
              <a:rect b="b" l="l" r="r" t="t"/>
              <a:pathLst>
                <a:path extrusionOk="0" h="620" w="1542">
                  <a:moveTo>
                    <a:pt x="1" y="0"/>
                  </a:moveTo>
                  <a:lnTo>
                    <a:pt x="1" y="469"/>
                  </a:lnTo>
                  <a:cubicBezTo>
                    <a:pt x="250" y="570"/>
                    <a:pt x="510" y="620"/>
                    <a:pt x="771" y="620"/>
                  </a:cubicBezTo>
                  <a:cubicBezTo>
                    <a:pt x="1032" y="620"/>
                    <a:pt x="1293" y="570"/>
                    <a:pt x="1542" y="469"/>
                  </a:cubicBezTo>
                  <a:lnTo>
                    <a:pt x="1542"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1" name="Google Shape;10701;p97"/>
            <p:cNvSpPr/>
            <p:nvPr/>
          </p:nvSpPr>
          <p:spPr>
            <a:xfrm>
              <a:off x="7317051" y="2252124"/>
              <a:ext cx="134477" cy="67882"/>
            </a:xfrm>
            <a:custGeom>
              <a:rect b="b" l="l" r="r" t="t"/>
              <a:pathLst>
                <a:path extrusionOk="0" h="2585" w="5121">
                  <a:moveTo>
                    <a:pt x="1790" y="1"/>
                  </a:moveTo>
                  <a:lnTo>
                    <a:pt x="555" y="355"/>
                  </a:lnTo>
                  <a:cubicBezTo>
                    <a:pt x="230" y="451"/>
                    <a:pt x="0" y="757"/>
                    <a:pt x="0" y="1092"/>
                  </a:cubicBezTo>
                  <a:lnTo>
                    <a:pt x="0" y="2326"/>
                  </a:lnTo>
                  <a:cubicBezTo>
                    <a:pt x="0" y="2470"/>
                    <a:pt x="115" y="2585"/>
                    <a:pt x="258" y="2585"/>
                  </a:cubicBezTo>
                  <a:lnTo>
                    <a:pt x="4862" y="2585"/>
                  </a:lnTo>
                  <a:cubicBezTo>
                    <a:pt x="5005" y="2585"/>
                    <a:pt x="5120" y="2470"/>
                    <a:pt x="5120" y="2326"/>
                  </a:cubicBezTo>
                  <a:lnTo>
                    <a:pt x="5120" y="1092"/>
                  </a:lnTo>
                  <a:cubicBezTo>
                    <a:pt x="5120" y="757"/>
                    <a:pt x="4891" y="451"/>
                    <a:pt x="4565" y="355"/>
                  </a:cubicBezTo>
                  <a:lnTo>
                    <a:pt x="3331" y="1"/>
                  </a:lnTo>
                  <a:lnTo>
                    <a:pt x="2555" y="518"/>
                  </a:lnTo>
                  <a:lnTo>
                    <a:pt x="1790"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2" name="Google Shape;10702;p97"/>
            <p:cNvSpPr/>
            <p:nvPr/>
          </p:nvSpPr>
          <p:spPr>
            <a:xfrm>
              <a:off x="7377607" y="2265701"/>
              <a:ext cx="13340" cy="54306"/>
            </a:xfrm>
            <a:custGeom>
              <a:rect b="b" l="l" r="r" t="t"/>
              <a:pathLst>
                <a:path extrusionOk="0" h="2068" w="508">
                  <a:moveTo>
                    <a:pt x="125" y="1"/>
                  </a:moveTo>
                  <a:lnTo>
                    <a:pt x="1" y="2068"/>
                  </a:lnTo>
                  <a:lnTo>
                    <a:pt x="508" y="2068"/>
                  </a:lnTo>
                  <a:lnTo>
                    <a:pt x="383"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3" name="Google Shape;10703;p97"/>
            <p:cNvSpPr/>
            <p:nvPr/>
          </p:nvSpPr>
          <p:spPr>
            <a:xfrm>
              <a:off x="7343941" y="2168906"/>
              <a:ext cx="80697" cy="73712"/>
            </a:xfrm>
            <a:custGeom>
              <a:rect b="b" l="l" r="r" t="t"/>
              <a:pathLst>
                <a:path extrusionOk="0" h="2807" w="3073">
                  <a:moveTo>
                    <a:pt x="955" y="1"/>
                  </a:moveTo>
                  <a:cubicBezTo>
                    <a:pt x="823" y="1"/>
                    <a:pt x="701" y="57"/>
                    <a:pt x="613" y="155"/>
                  </a:cubicBezTo>
                  <a:lnTo>
                    <a:pt x="153" y="615"/>
                  </a:lnTo>
                  <a:cubicBezTo>
                    <a:pt x="58" y="710"/>
                    <a:pt x="0" y="835"/>
                    <a:pt x="0" y="978"/>
                  </a:cubicBezTo>
                  <a:lnTo>
                    <a:pt x="0" y="1275"/>
                  </a:lnTo>
                  <a:cubicBezTo>
                    <a:pt x="0" y="2117"/>
                    <a:pt x="689" y="2806"/>
                    <a:pt x="1531" y="2806"/>
                  </a:cubicBezTo>
                  <a:cubicBezTo>
                    <a:pt x="2383" y="2806"/>
                    <a:pt x="3072" y="2117"/>
                    <a:pt x="3072" y="1275"/>
                  </a:cubicBezTo>
                  <a:lnTo>
                    <a:pt x="3072" y="949"/>
                  </a:lnTo>
                  <a:cubicBezTo>
                    <a:pt x="3072" y="815"/>
                    <a:pt x="3015" y="682"/>
                    <a:pt x="2919" y="586"/>
                  </a:cubicBezTo>
                  <a:cubicBezTo>
                    <a:pt x="2527" y="203"/>
                    <a:pt x="1799" y="31"/>
                    <a:pt x="986" y="2"/>
                  </a:cubicBezTo>
                  <a:cubicBezTo>
                    <a:pt x="975" y="1"/>
                    <a:pt x="965" y="1"/>
                    <a:pt x="95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4" name="Google Shape;10704;p97"/>
            <p:cNvSpPr/>
            <p:nvPr/>
          </p:nvSpPr>
          <p:spPr>
            <a:xfrm>
              <a:off x="7343941" y="2168906"/>
              <a:ext cx="80434" cy="72189"/>
            </a:xfrm>
            <a:custGeom>
              <a:rect b="b" l="l" r="r" t="t"/>
              <a:pathLst>
                <a:path extrusionOk="0" h="2749" w="3063">
                  <a:moveTo>
                    <a:pt x="955" y="1"/>
                  </a:moveTo>
                  <a:cubicBezTo>
                    <a:pt x="823" y="1"/>
                    <a:pt x="701" y="57"/>
                    <a:pt x="613" y="146"/>
                  </a:cubicBezTo>
                  <a:lnTo>
                    <a:pt x="153" y="615"/>
                  </a:lnTo>
                  <a:cubicBezTo>
                    <a:pt x="58" y="710"/>
                    <a:pt x="0" y="835"/>
                    <a:pt x="0" y="969"/>
                  </a:cubicBezTo>
                  <a:lnTo>
                    <a:pt x="0" y="1275"/>
                  </a:lnTo>
                  <a:cubicBezTo>
                    <a:pt x="0" y="1954"/>
                    <a:pt x="450" y="2557"/>
                    <a:pt x="1110" y="2749"/>
                  </a:cubicBezTo>
                  <a:cubicBezTo>
                    <a:pt x="890" y="2471"/>
                    <a:pt x="766" y="2136"/>
                    <a:pt x="766" y="1792"/>
                  </a:cubicBezTo>
                  <a:lnTo>
                    <a:pt x="766" y="1036"/>
                  </a:lnTo>
                  <a:cubicBezTo>
                    <a:pt x="766" y="751"/>
                    <a:pt x="996" y="527"/>
                    <a:pt x="1277" y="527"/>
                  </a:cubicBezTo>
                  <a:cubicBezTo>
                    <a:pt x="1288" y="527"/>
                    <a:pt x="1300" y="528"/>
                    <a:pt x="1311" y="528"/>
                  </a:cubicBezTo>
                  <a:cubicBezTo>
                    <a:pt x="1828" y="557"/>
                    <a:pt x="2594" y="643"/>
                    <a:pt x="3063" y="873"/>
                  </a:cubicBezTo>
                  <a:cubicBezTo>
                    <a:pt x="3053" y="768"/>
                    <a:pt x="2996" y="662"/>
                    <a:pt x="2919" y="586"/>
                  </a:cubicBezTo>
                  <a:cubicBezTo>
                    <a:pt x="2527" y="203"/>
                    <a:pt x="1799" y="21"/>
                    <a:pt x="986" y="2"/>
                  </a:cubicBezTo>
                  <a:cubicBezTo>
                    <a:pt x="975" y="1"/>
                    <a:pt x="965" y="1"/>
                    <a:pt x="95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5" name="Google Shape;10705;p97"/>
            <p:cNvSpPr/>
            <p:nvPr/>
          </p:nvSpPr>
          <p:spPr>
            <a:xfrm>
              <a:off x="7317051" y="2269482"/>
              <a:ext cx="26916" cy="50524"/>
            </a:xfrm>
            <a:custGeom>
              <a:rect b="b" l="l" r="r" t="t"/>
              <a:pathLst>
                <a:path extrusionOk="0" h="1924" w="1025">
                  <a:moveTo>
                    <a:pt x="144" y="0"/>
                  </a:moveTo>
                  <a:cubicBezTo>
                    <a:pt x="48" y="125"/>
                    <a:pt x="0" y="278"/>
                    <a:pt x="0" y="440"/>
                  </a:cubicBezTo>
                  <a:lnTo>
                    <a:pt x="0" y="1665"/>
                  </a:lnTo>
                  <a:cubicBezTo>
                    <a:pt x="0" y="1809"/>
                    <a:pt x="115" y="1924"/>
                    <a:pt x="258" y="1924"/>
                  </a:cubicBezTo>
                  <a:lnTo>
                    <a:pt x="1024" y="1924"/>
                  </a:lnTo>
                  <a:lnTo>
                    <a:pt x="1024" y="1206"/>
                  </a:lnTo>
                  <a:cubicBezTo>
                    <a:pt x="1024" y="995"/>
                    <a:pt x="948" y="804"/>
                    <a:pt x="804" y="660"/>
                  </a:cubicBezTo>
                  <a:lnTo>
                    <a:pt x="14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6" name="Google Shape;10706;p97"/>
            <p:cNvSpPr/>
            <p:nvPr/>
          </p:nvSpPr>
          <p:spPr>
            <a:xfrm>
              <a:off x="7424612" y="2269482"/>
              <a:ext cx="26916" cy="50524"/>
            </a:xfrm>
            <a:custGeom>
              <a:rect b="b" l="l" r="r" t="t"/>
              <a:pathLst>
                <a:path extrusionOk="0" h="1924" w="1025">
                  <a:moveTo>
                    <a:pt x="881" y="0"/>
                  </a:moveTo>
                  <a:lnTo>
                    <a:pt x="220" y="660"/>
                  </a:lnTo>
                  <a:cubicBezTo>
                    <a:pt x="77" y="804"/>
                    <a:pt x="0" y="995"/>
                    <a:pt x="0" y="1206"/>
                  </a:cubicBezTo>
                  <a:lnTo>
                    <a:pt x="0" y="1924"/>
                  </a:lnTo>
                  <a:lnTo>
                    <a:pt x="766" y="1924"/>
                  </a:lnTo>
                  <a:cubicBezTo>
                    <a:pt x="909" y="1924"/>
                    <a:pt x="1024" y="1809"/>
                    <a:pt x="1024" y="1665"/>
                  </a:cubicBezTo>
                  <a:lnTo>
                    <a:pt x="1024" y="440"/>
                  </a:lnTo>
                  <a:cubicBezTo>
                    <a:pt x="1024" y="278"/>
                    <a:pt x="976" y="125"/>
                    <a:pt x="88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7" name="Google Shape;10707;p97"/>
            <p:cNvSpPr/>
            <p:nvPr/>
          </p:nvSpPr>
          <p:spPr>
            <a:xfrm>
              <a:off x="7377607" y="2265701"/>
              <a:ext cx="13340" cy="13340"/>
            </a:xfrm>
            <a:custGeom>
              <a:rect b="b" l="l" r="r" t="t"/>
              <a:pathLst>
                <a:path extrusionOk="0" h="508" w="508">
                  <a:moveTo>
                    <a:pt x="1" y="1"/>
                  </a:moveTo>
                  <a:lnTo>
                    <a:pt x="1" y="403"/>
                  </a:lnTo>
                  <a:cubicBezTo>
                    <a:pt x="1" y="460"/>
                    <a:pt x="48" y="508"/>
                    <a:pt x="106" y="508"/>
                  </a:cubicBezTo>
                  <a:lnTo>
                    <a:pt x="402" y="508"/>
                  </a:lnTo>
                  <a:cubicBezTo>
                    <a:pt x="460" y="508"/>
                    <a:pt x="508" y="460"/>
                    <a:pt x="508" y="403"/>
                  </a:cubicBezTo>
                  <a:lnTo>
                    <a:pt x="50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8" name="Google Shape;10708;p97"/>
            <p:cNvSpPr/>
            <p:nvPr/>
          </p:nvSpPr>
          <p:spPr>
            <a:xfrm>
              <a:off x="7356756" y="2246899"/>
              <a:ext cx="27415" cy="28229"/>
            </a:xfrm>
            <a:custGeom>
              <a:rect b="b" l="l" r="r" t="t"/>
              <a:pathLst>
                <a:path extrusionOk="0" h="1075" w="1044">
                  <a:moveTo>
                    <a:pt x="235" y="1"/>
                  </a:moveTo>
                  <a:cubicBezTo>
                    <a:pt x="204" y="1"/>
                    <a:pt x="174" y="15"/>
                    <a:pt x="153" y="47"/>
                  </a:cubicBezTo>
                  <a:lnTo>
                    <a:pt x="0" y="286"/>
                  </a:lnTo>
                  <a:lnTo>
                    <a:pt x="383" y="994"/>
                  </a:lnTo>
                  <a:cubicBezTo>
                    <a:pt x="412" y="1047"/>
                    <a:pt x="464" y="1075"/>
                    <a:pt x="517" y="1075"/>
                  </a:cubicBezTo>
                  <a:cubicBezTo>
                    <a:pt x="550" y="1075"/>
                    <a:pt x="583" y="1064"/>
                    <a:pt x="613" y="1042"/>
                  </a:cubicBezTo>
                  <a:lnTo>
                    <a:pt x="1043" y="717"/>
                  </a:lnTo>
                  <a:lnTo>
                    <a:pt x="306" y="28"/>
                  </a:lnTo>
                  <a:cubicBezTo>
                    <a:pt x="285" y="10"/>
                    <a:pt x="260" y="1"/>
                    <a:pt x="235"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9" name="Google Shape;10709;p97"/>
            <p:cNvSpPr/>
            <p:nvPr/>
          </p:nvSpPr>
          <p:spPr>
            <a:xfrm>
              <a:off x="7384146" y="2246899"/>
              <a:ext cx="27678" cy="28229"/>
            </a:xfrm>
            <a:custGeom>
              <a:rect b="b" l="l" r="r" t="t"/>
              <a:pathLst>
                <a:path extrusionOk="0" h="1075" w="1054">
                  <a:moveTo>
                    <a:pt x="813" y="1"/>
                  </a:moveTo>
                  <a:cubicBezTo>
                    <a:pt x="786" y="1"/>
                    <a:pt x="759" y="10"/>
                    <a:pt x="737" y="28"/>
                  </a:cubicBezTo>
                  <a:lnTo>
                    <a:pt x="0" y="717"/>
                  </a:lnTo>
                  <a:lnTo>
                    <a:pt x="441" y="1042"/>
                  </a:lnTo>
                  <a:cubicBezTo>
                    <a:pt x="466" y="1064"/>
                    <a:pt x="499" y="1075"/>
                    <a:pt x="532" y="1075"/>
                  </a:cubicBezTo>
                  <a:cubicBezTo>
                    <a:pt x="585" y="1075"/>
                    <a:pt x="637" y="1047"/>
                    <a:pt x="661" y="994"/>
                  </a:cubicBezTo>
                  <a:lnTo>
                    <a:pt x="1053" y="286"/>
                  </a:lnTo>
                  <a:lnTo>
                    <a:pt x="900" y="47"/>
                  </a:lnTo>
                  <a:cubicBezTo>
                    <a:pt x="879" y="15"/>
                    <a:pt x="846" y="1"/>
                    <a:pt x="813"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0" name="Google Shape;10710;p97"/>
            <p:cNvSpPr/>
            <p:nvPr/>
          </p:nvSpPr>
          <p:spPr>
            <a:xfrm>
              <a:off x="7159964" y="1971904"/>
              <a:ext cx="190516" cy="164151"/>
            </a:xfrm>
            <a:custGeom>
              <a:rect b="b" l="l" r="r" t="t"/>
              <a:pathLst>
                <a:path extrusionOk="0" h="6251" w="7255">
                  <a:moveTo>
                    <a:pt x="642" y="1"/>
                  </a:moveTo>
                  <a:cubicBezTo>
                    <a:pt x="288" y="1"/>
                    <a:pt x="1" y="288"/>
                    <a:pt x="1" y="642"/>
                  </a:cubicBezTo>
                  <a:lnTo>
                    <a:pt x="1" y="4059"/>
                  </a:lnTo>
                  <a:cubicBezTo>
                    <a:pt x="1" y="4413"/>
                    <a:pt x="288" y="4700"/>
                    <a:pt x="642" y="4700"/>
                  </a:cubicBezTo>
                  <a:lnTo>
                    <a:pt x="2987" y="4700"/>
                  </a:lnTo>
                  <a:lnTo>
                    <a:pt x="2632" y="6116"/>
                  </a:lnTo>
                  <a:cubicBezTo>
                    <a:pt x="2611" y="6189"/>
                    <a:pt x="2672" y="6251"/>
                    <a:pt x="2736" y="6251"/>
                  </a:cubicBezTo>
                  <a:cubicBezTo>
                    <a:pt x="2756" y="6251"/>
                    <a:pt x="2777" y="6245"/>
                    <a:pt x="2795" y="6231"/>
                  </a:cubicBezTo>
                  <a:lnTo>
                    <a:pt x="4901" y="4700"/>
                  </a:lnTo>
                  <a:lnTo>
                    <a:pt x="6614" y="4700"/>
                  </a:lnTo>
                  <a:cubicBezTo>
                    <a:pt x="6968" y="4700"/>
                    <a:pt x="7255" y="4413"/>
                    <a:pt x="7255" y="4059"/>
                  </a:cubicBezTo>
                  <a:lnTo>
                    <a:pt x="7255" y="642"/>
                  </a:lnTo>
                  <a:cubicBezTo>
                    <a:pt x="7255" y="288"/>
                    <a:pt x="6968" y="1"/>
                    <a:pt x="66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1" name="Google Shape;10711;p97"/>
            <p:cNvSpPr/>
            <p:nvPr/>
          </p:nvSpPr>
          <p:spPr>
            <a:xfrm>
              <a:off x="7191896" y="2000055"/>
              <a:ext cx="31670" cy="11082"/>
            </a:xfrm>
            <a:custGeom>
              <a:rect b="b" l="l" r="r" t="t"/>
              <a:pathLst>
                <a:path extrusionOk="0" h="422" w="1206">
                  <a:moveTo>
                    <a:pt x="287" y="1"/>
                  </a:moveTo>
                  <a:cubicBezTo>
                    <a:pt x="0" y="1"/>
                    <a:pt x="0" y="422"/>
                    <a:pt x="287" y="422"/>
                  </a:cubicBezTo>
                  <a:lnTo>
                    <a:pt x="919" y="422"/>
                  </a:lnTo>
                  <a:cubicBezTo>
                    <a:pt x="1206" y="422"/>
                    <a:pt x="1206" y="1"/>
                    <a:pt x="9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2" name="Google Shape;10712;p97"/>
            <p:cNvSpPr/>
            <p:nvPr/>
          </p:nvSpPr>
          <p:spPr>
            <a:xfrm>
              <a:off x="7231102" y="2000055"/>
              <a:ext cx="87735" cy="11082"/>
            </a:xfrm>
            <a:custGeom>
              <a:rect b="b" l="l" r="r" t="t"/>
              <a:pathLst>
                <a:path extrusionOk="0" h="422" w="3341">
                  <a:moveTo>
                    <a:pt x="278" y="1"/>
                  </a:moveTo>
                  <a:cubicBezTo>
                    <a:pt x="0" y="1"/>
                    <a:pt x="0" y="422"/>
                    <a:pt x="278" y="422"/>
                  </a:cubicBezTo>
                  <a:lnTo>
                    <a:pt x="3053" y="422"/>
                  </a:lnTo>
                  <a:cubicBezTo>
                    <a:pt x="3340" y="422"/>
                    <a:pt x="3340" y="1"/>
                    <a:pt x="305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3" name="Google Shape;10713;p97"/>
            <p:cNvSpPr/>
            <p:nvPr/>
          </p:nvSpPr>
          <p:spPr>
            <a:xfrm>
              <a:off x="7191896" y="2027969"/>
              <a:ext cx="126941" cy="11318"/>
            </a:xfrm>
            <a:custGeom>
              <a:rect b="b" l="l" r="r" t="t"/>
              <a:pathLst>
                <a:path extrusionOk="0" h="431" w="4834">
                  <a:moveTo>
                    <a:pt x="287" y="0"/>
                  </a:moveTo>
                  <a:cubicBezTo>
                    <a:pt x="0" y="0"/>
                    <a:pt x="0" y="431"/>
                    <a:pt x="287" y="431"/>
                  </a:cubicBezTo>
                  <a:lnTo>
                    <a:pt x="4546" y="431"/>
                  </a:lnTo>
                  <a:cubicBezTo>
                    <a:pt x="4833" y="431"/>
                    <a:pt x="4833" y="0"/>
                    <a:pt x="4546"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4" name="Google Shape;10714;p97"/>
            <p:cNvSpPr/>
            <p:nvPr/>
          </p:nvSpPr>
          <p:spPr>
            <a:xfrm>
              <a:off x="7191896" y="2056093"/>
              <a:ext cx="87735" cy="11108"/>
            </a:xfrm>
            <a:custGeom>
              <a:rect b="b" l="l" r="r" t="t"/>
              <a:pathLst>
                <a:path extrusionOk="0" h="423" w="3341">
                  <a:moveTo>
                    <a:pt x="287" y="1"/>
                  </a:moveTo>
                  <a:cubicBezTo>
                    <a:pt x="0" y="1"/>
                    <a:pt x="0" y="422"/>
                    <a:pt x="287" y="422"/>
                  </a:cubicBezTo>
                  <a:lnTo>
                    <a:pt x="3053" y="422"/>
                  </a:lnTo>
                  <a:cubicBezTo>
                    <a:pt x="3340" y="422"/>
                    <a:pt x="3340" y="1"/>
                    <a:pt x="3053"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5" name="Google Shape;10715;p97"/>
            <p:cNvSpPr/>
            <p:nvPr/>
          </p:nvSpPr>
          <p:spPr>
            <a:xfrm>
              <a:off x="7286878" y="2056093"/>
              <a:ext cx="31958" cy="11108"/>
            </a:xfrm>
            <a:custGeom>
              <a:rect b="b" l="l" r="r" t="t"/>
              <a:pathLst>
                <a:path extrusionOk="0" h="423" w="1217">
                  <a:moveTo>
                    <a:pt x="288" y="1"/>
                  </a:moveTo>
                  <a:cubicBezTo>
                    <a:pt x="1" y="1"/>
                    <a:pt x="1" y="422"/>
                    <a:pt x="288" y="422"/>
                  </a:cubicBezTo>
                  <a:lnTo>
                    <a:pt x="929" y="422"/>
                  </a:lnTo>
                  <a:cubicBezTo>
                    <a:pt x="1216" y="422"/>
                    <a:pt x="1216" y="1"/>
                    <a:pt x="929"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16" name="Google Shape;10716;p97"/>
          <p:cNvGrpSpPr/>
          <p:nvPr/>
        </p:nvGrpSpPr>
        <p:grpSpPr>
          <a:xfrm>
            <a:off x="7546652" y="1819504"/>
            <a:ext cx="344321" cy="348155"/>
            <a:chOff x="7551264" y="1971904"/>
            <a:chExt cx="344321" cy="348155"/>
          </a:xfrm>
        </p:grpSpPr>
        <p:sp>
          <p:nvSpPr>
            <p:cNvPr id="10717" name="Google Shape;10717;p97"/>
            <p:cNvSpPr/>
            <p:nvPr/>
          </p:nvSpPr>
          <p:spPr>
            <a:xfrm>
              <a:off x="7820665" y="1973164"/>
              <a:ext cx="9086" cy="73659"/>
            </a:xfrm>
            <a:custGeom>
              <a:rect b="b" l="l" r="r" t="t"/>
              <a:pathLst>
                <a:path extrusionOk="0" h="2805" w="346">
                  <a:moveTo>
                    <a:pt x="1" y="1"/>
                  </a:moveTo>
                  <a:lnTo>
                    <a:pt x="1" y="2805"/>
                  </a:lnTo>
                  <a:lnTo>
                    <a:pt x="346" y="2805"/>
                  </a:lnTo>
                  <a:lnTo>
                    <a:pt x="346" y="336"/>
                  </a:lnTo>
                  <a:lnTo>
                    <a:pt x="1"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8" name="Google Shape;10718;p97"/>
            <p:cNvSpPr/>
            <p:nvPr/>
          </p:nvSpPr>
          <p:spPr>
            <a:xfrm>
              <a:off x="7625396" y="1971904"/>
              <a:ext cx="270189" cy="348103"/>
            </a:xfrm>
            <a:custGeom>
              <a:rect b="b" l="l" r="r" t="t"/>
              <a:pathLst>
                <a:path extrusionOk="0" h="13256" w="10289">
                  <a:moveTo>
                    <a:pt x="269" y="1"/>
                  </a:moveTo>
                  <a:cubicBezTo>
                    <a:pt x="116" y="1"/>
                    <a:pt x="1" y="135"/>
                    <a:pt x="20" y="288"/>
                  </a:cubicBezTo>
                  <a:lnTo>
                    <a:pt x="20" y="5408"/>
                  </a:lnTo>
                  <a:lnTo>
                    <a:pt x="173" y="5408"/>
                  </a:lnTo>
                  <a:cubicBezTo>
                    <a:pt x="1111" y="5446"/>
                    <a:pt x="1848" y="6212"/>
                    <a:pt x="1848" y="7150"/>
                  </a:cubicBezTo>
                  <a:lnTo>
                    <a:pt x="1848" y="7849"/>
                  </a:lnTo>
                  <a:cubicBezTo>
                    <a:pt x="2039" y="8126"/>
                    <a:pt x="1972" y="8499"/>
                    <a:pt x="1704" y="8700"/>
                  </a:cubicBezTo>
                  <a:lnTo>
                    <a:pt x="1456" y="8882"/>
                  </a:lnTo>
                  <a:cubicBezTo>
                    <a:pt x="1369" y="9284"/>
                    <a:pt x="1101" y="9629"/>
                    <a:pt x="738" y="9801"/>
                  </a:cubicBezTo>
                  <a:lnTo>
                    <a:pt x="738" y="10212"/>
                  </a:lnTo>
                  <a:lnTo>
                    <a:pt x="2011" y="10720"/>
                  </a:lnTo>
                  <a:cubicBezTo>
                    <a:pt x="2575" y="10949"/>
                    <a:pt x="2939" y="11514"/>
                    <a:pt x="2910" y="12126"/>
                  </a:cubicBezTo>
                  <a:lnTo>
                    <a:pt x="2910" y="13256"/>
                  </a:lnTo>
                  <a:lnTo>
                    <a:pt x="9897" y="13256"/>
                  </a:lnTo>
                  <a:cubicBezTo>
                    <a:pt x="10059" y="13227"/>
                    <a:pt x="10289" y="13122"/>
                    <a:pt x="10289" y="12672"/>
                  </a:cubicBezTo>
                  <a:lnTo>
                    <a:pt x="10289" y="2853"/>
                  </a:lnTo>
                  <a:lnTo>
                    <a:pt x="8576" y="1561"/>
                  </a:lnTo>
                  <a:lnTo>
                    <a:pt x="7437"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9" name="Google Shape;10719;p97"/>
            <p:cNvSpPr/>
            <p:nvPr/>
          </p:nvSpPr>
          <p:spPr>
            <a:xfrm>
              <a:off x="7625396" y="1971904"/>
              <a:ext cx="86238" cy="348103"/>
            </a:xfrm>
            <a:custGeom>
              <a:rect b="b" l="l" r="r" t="t"/>
              <a:pathLst>
                <a:path extrusionOk="0" h="13256" w="3284">
                  <a:moveTo>
                    <a:pt x="278" y="1"/>
                  </a:moveTo>
                  <a:cubicBezTo>
                    <a:pt x="125" y="11"/>
                    <a:pt x="1" y="144"/>
                    <a:pt x="20" y="288"/>
                  </a:cubicBezTo>
                  <a:lnTo>
                    <a:pt x="20" y="5408"/>
                  </a:lnTo>
                  <a:lnTo>
                    <a:pt x="183" y="5408"/>
                  </a:lnTo>
                  <a:cubicBezTo>
                    <a:pt x="1111" y="5446"/>
                    <a:pt x="1857" y="6212"/>
                    <a:pt x="1857" y="7150"/>
                  </a:cubicBezTo>
                  <a:lnTo>
                    <a:pt x="1857" y="7849"/>
                  </a:lnTo>
                  <a:cubicBezTo>
                    <a:pt x="1924" y="7954"/>
                    <a:pt x="1963" y="8078"/>
                    <a:pt x="1963" y="8203"/>
                  </a:cubicBezTo>
                  <a:cubicBezTo>
                    <a:pt x="1963" y="8394"/>
                    <a:pt x="1704" y="8480"/>
                    <a:pt x="1551" y="8595"/>
                  </a:cubicBezTo>
                  <a:lnTo>
                    <a:pt x="1456" y="8882"/>
                  </a:lnTo>
                  <a:cubicBezTo>
                    <a:pt x="1379" y="9294"/>
                    <a:pt x="1111" y="9629"/>
                    <a:pt x="738" y="9810"/>
                  </a:cubicBezTo>
                  <a:lnTo>
                    <a:pt x="738" y="10212"/>
                  </a:lnTo>
                  <a:lnTo>
                    <a:pt x="2011" y="10729"/>
                  </a:lnTo>
                  <a:cubicBezTo>
                    <a:pt x="2575" y="10949"/>
                    <a:pt x="2939" y="11514"/>
                    <a:pt x="2920" y="12126"/>
                  </a:cubicBezTo>
                  <a:lnTo>
                    <a:pt x="2728" y="13256"/>
                  </a:lnTo>
                  <a:lnTo>
                    <a:pt x="3264" y="13256"/>
                  </a:lnTo>
                  <a:lnTo>
                    <a:pt x="3264" y="12126"/>
                  </a:lnTo>
                  <a:cubicBezTo>
                    <a:pt x="3283" y="11514"/>
                    <a:pt x="2920" y="10959"/>
                    <a:pt x="2346" y="10729"/>
                  </a:cubicBezTo>
                  <a:lnTo>
                    <a:pt x="1073" y="10212"/>
                  </a:lnTo>
                  <a:lnTo>
                    <a:pt x="1073" y="9810"/>
                  </a:lnTo>
                  <a:cubicBezTo>
                    <a:pt x="1446" y="9629"/>
                    <a:pt x="1714" y="9294"/>
                    <a:pt x="1791" y="8892"/>
                  </a:cubicBezTo>
                  <a:lnTo>
                    <a:pt x="2049" y="8710"/>
                  </a:lnTo>
                  <a:cubicBezTo>
                    <a:pt x="2317" y="8509"/>
                    <a:pt x="2384" y="8136"/>
                    <a:pt x="2192" y="7858"/>
                  </a:cubicBezTo>
                  <a:lnTo>
                    <a:pt x="2192" y="7150"/>
                  </a:lnTo>
                  <a:cubicBezTo>
                    <a:pt x="2192" y="6212"/>
                    <a:pt x="1456" y="5446"/>
                    <a:pt x="518" y="5408"/>
                  </a:cubicBezTo>
                  <a:lnTo>
                    <a:pt x="365" y="5408"/>
                  </a:lnTo>
                  <a:lnTo>
                    <a:pt x="36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0" name="Google Shape;10720;p97"/>
            <p:cNvSpPr/>
            <p:nvPr/>
          </p:nvSpPr>
          <p:spPr>
            <a:xfrm>
              <a:off x="7685715" y="2063893"/>
              <a:ext cx="103333" cy="11344"/>
            </a:xfrm>
            <a:custGeom>
              <a:rect b="b" l="l" r="r" t="t"/>
              <a:pathLst>
                <a:path extrusionOk="0" h="432" w="3935">
                  <a:moveTo>
                    <a:pt x="288" y="1"/>
                  </a:moveTo>
                  <a:cubicBezTo>
                    <a:pt x="1" y="1"/>
                    <a:pt x="1" y="431"/>
                    <a:pt x="288" y="431"/>
                  </a:cubicBezTo>
                  <a:lnTo>
                    <a:pt x="3657" y="431"/>
                  </a:lnTo>
                  <a:cubicBezTo>
                    <a:pt x="3934" y="431"/>
                    <a:pt x="3934" y="1"/>
                    <a:pt x="365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1" name="Google Shape;10721;p97"/>
            <p:cNvSpPr/>
            <p:nvPr/>
          </p:nvSpPr>
          <p:spPr>
            <a:xfrm>
              <a:off x="7685715" y="2102337"/>
              <a:ext cx="148553" cy="11344"/>
            </a:xfrm>
            <a:custGeom>
              <a:rect b="b" l="l" r="r" t="t"/>
              <a:pathLst>
                <a:path extrusionOk="0" h="432" w="5657">
                  <a:moveTo>
                    <a:pt x="288" y="1"/>
                  </a:moveTo>
                  <a:cubicBezTo>
                    <a:pt x="1" y="1"/>
                    <a:pt x="1" y="432"/>
                    <a:pt x="288" y="432"/>
                  </a:cubicBezTo>
                  <a:lnTo>
                    <a:pt x="5379" y="432"/>
                  </a:lnTo>
                  <a:cubicBezTo>
                    <a:pt x="5657" y="432"/>
                    <a:pt x="5657" y="1"/>
                    <a:pt x="5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2" name="Google Shape;10722;p97"/>
            <p:cNvSpPr/>
            <p:nvPr/>
          </p:nvSpPr>
          <p:spPr>
            <a:xfrm>
              <a:off x="7685715" y="2140808"/>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3" name="Google Shape;10723;p97"/>
            <p:cNvSpPr/>
            <p:nvPr/>
          </p:nvSpPr>
          <p:spPr>
            <a:xfrm>
              <a:off x="7685715" y="2179253"/>
              <a:ext cx="148553" cy="11344"/>
            </a:xfrm>
            <a:custGeom>
              <a:rect b="b" l="l" r="r" t="t"/>
              <a:pathLst>
                <a:path extrusionOk="0" h="432"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4" name="Google Shape;10724;p97"/>
            <p:cNvSpPr/>
            <p:nvPr/>
          </p:nvSpPr>
          <p:spPr>
            <a:xfrm>
              <a:off x="7685715" y="2217461"/>
              <a:ext cx="148553" cy="11318"/>
            </a:xfrm>
            <a:custGeom>
              <a:rect b="b" l="l" r="r" t="t"/>
              <a:pathLst>
                <a:path extrusionOk="0" h="431" w="5657">
                  <a:moveTo>
                    <a:pt x="288" y="0"/>
                  </a:moveTo>
                  <a:cubicBezTo>
                    <a:pt x="1" y="0"/>
                    <a:pt x="1" y="431"/>
                    <a:pt x="288" y="431"/>
                  </a:cubicBezTo>
                  <a:lnTo>
                    <a:pt x="5379" y="431"/>
                  </a:lnTo>
                  <a:cubicBezTo>
                    <a:pt x="5657" y="431"/>
                    <a:pt x="5657" y="0"/>
                    <a:pt x="537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5" name="Google Shape;10725;p97"/>
            <p:cNvSpPr/>
            <p:nvPr/>
          </p:nvSpPr>
          <p:spPr>
            <a:xfrm>
              <a:off x="7552367" y="2239309"/>
              <a:ext cx="152492" cy="80487"/>
            </a:xfrm>
            <a:custGeom>
              <a:rect b="b" l="l" r="r" t="t"/>
              <a:pathLst>
                <a:path extrusionOk="0" h="3065" w="5807">
                  <a:moveTo>
                    <a:pt x="2208" y="1"/>
                  </a:moveTo>
                  <a:lnTo>
                    <a:pt x="897" y="537"/>
                  </a:lnTo>
                  <a:cubicBezTo>
                    <a:pt x="763" y="584"/>
                    <a:pt x="648" y="651"/>
                    <a:pt x="533" y="738"/>
                  </a:cubicBezTo>
                  <a:lnTo>
                    <a:pt x="504" y="766"/>
                  </a:lnTo>
                  <a:lnTo>
                    <a:pt x="485" y="785"/>
                  </a:lnTo>
                  <a:lnTo>
                    <a:pt x="475" y="795"/>
                  </a:lnTo>
                  <a:lnTo>
                    <a:pt x="437" y="824"/>
                  </a:lnTo>
                  <a:cubicBezTo>
                    <a:pt x="207" y="1063"/>
                    <a:pt x="54" y="1369"/>
                    <a:pt x="6" y="1695"/>
                  </a:cubicBezTo>
                  <a:cubicBezTo>
                    <a:pt x="6" y="1714"/>
                    <a:pt x="6" y="1733"/>
                    <a:pt x="6" y="1752"/>
                  </a:cubicBezTo>
                  <a:cubicBezTo>
                    <a:pt x="1" y="1769"/>
                    <a:pt x="2" y="1773"/>
                    <a:pt x="4" y="1773"/>
                  </a:cubicBezTo>
                  <a:cubicBezTo>
                    <a:pt x="5" y="1773"/>
                    <a:pt x="6" y="1771"/>
                    <a:pt x="6" y="1771"/>
                  </a:cubicBezTo>
                  <a:lnTo>
                    <a:pt x="6" y="1819"/>
                  </a:lnTo>
                  <a:lnTo>
                    <a:pt x="6" y="1848"/>
                  </a:lnTo>
                  <a:lnTo>
                    <a:pt x="6" y="1857"/>
                  </a:lnTo>
                  <a:lnTo>
                    <a:pt x="6" y="1934"/>
                  </a:lnTo>
                  <a:lnTo>
                    <a:pt x="6" y="2144"/>
                  </a:lnTo>
                  <a:lnTo>
                    <a:pt x="6" y="2786"/>
                  </a:lnTo>
                  <a:cubicBezTo>
                    <a:pt x="6" y="2938"/>
                    <a:pt x="141" y="3065"/>
                    <a:pt x="291" y="3065"/>
                  </a:cubicBezTo>
                  <a:cubicBezTo>
                    <a:pt x="301" y="3065"/>
                    <a:pt x="312" y="3064"/>
                    <a:pt x="322" y="3063"/>
                  </a:cubicBezTo>
                  <a:lnTo>
                    <a:pt x="5481" y="3063"/>
                  </a:lnTo>
                  <a:cubicBezTo>
                    <a:pt x="5492" y="3064"/>
                    <a:pt x="5503" y="3065"/>
                    <a:pt x="5513" y="3065"/>
                  </a:cubicBezTo>
                  <a:cubicBezTo>
                    <a:pt x="5671" y="3065"/>
                    <a:pt x="5797" y="2938"/>
                    <a:pt x="5806" y="2786"/>
                  </a:cubicBezTo>
                  <a:lnTo>
                    <a:pt x="5806" y="2144"/>
                  </a:lnTo>
                  <a:lnTo>
                    <a:pt x="5806" y="1934"/>
                  </a:lnTo>
                  <a:lnTo>
                    <a:pt x="5777" y="1943"/>
                  </a:lnTo>
                  <a:lnTo>
                    <a:pt x="5777" y="1876"/>
                  </a:lnTo>
                  <a:lnTo>
                    <a:pt x="5777" y="1867"/>
                  </a:lnTo>
                  <a:lnTo>
                    <a:pt x="5777" y="1829"/>
                  </a:lnTo>
                  <a:lnTo>
                    <a:pt x="5777" y="1781"/>
                  </a:lnTo>
                  <a:lnTo>
                    <a:pt x="5777" y="1762"/>
                  </a:lnTo>
                  <a:cubicBezTo>
                    <a:pt x="5777" y="1762"/>
                    <a:pt x="5777" y="1723"/>
                    <a:pt x="5777" y="1704"/>
                  </a:cubicBezTo>
                  <a:cubicBezTo>
                    <a:pt x="5730" y="1379"/>
                    <a:pt x="5586" y="1073"/>
                    <a:pt x="5347" y="833"/>
                  </a:cubicBezTo>
                  <a:lnTo>
                    <a:pt x="5308" y="805"/>
                  </a:lnTo>
                  <a:lnTo>
                    <a:pt x="5299" y="795"/>
                  </a:lnTo>
                  <a:lnTo>
                    <a:pt x="5280" y="776"/>
                  </a:lnTo>
                  <a:lnTo>
                    <a:pt x="5251" y="747"/>
                  </a:lnTo>
                  <a:cubicBezTo>
                    <a:pt x="5146" y="661"/>
                    <a:pt x="5021" y="594"/>
                    <a:pt x="4887" y="546"/>
                  </a:cubicBezTo>
                  <a:lnTo>
                    <a:pt x="3576" y="10"/>
                  </a:lnTo>
                  <a:lnTo>
                    <a:pt x="3241" y="355"/>
                  </a:lnTo>
                  <a:lnTo>
                    <a:pt x="2878" y="680"/>
                  </a:lnTo>
                  <a:lnTo>
                    <a:pt x="2543" y="345"/>
                  </a:lnTo>
                  <a:lnTo>
                    <a:pt x="22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6" name="Google Shape;10726;p97"/>
            <p:cNvSpPr/>
            <p:nvPr/>
          </p:nvSpPr>
          <p:spPr>
            <a:xfrm>
              <a:off x="7551264" y="2239808"/>
              <a:ext cx="61842" cy="80251"/>
            </a:xfrm>
            <a:custGeom>
              <a:rect b="b" l="l" r="r" t="t"/>
              <a:pathLst>
                <a:path extrusionOk="0" h="3056" w="2355">
                  <a:moveTo>
                    <a:pt x="2250" y="1"/>
                  </a:moveTo>
                  <a:lnTo>
                    <a:pt x="929" y="518"/>
                  </a:lnTo>
                  <a:cubicBezTo>
                    <a:pt x="364" y="747"/>
                    <a:pt x="1" y="1312"/>
                    <a:pt x="29" y="1924"/>
                  </a:cubicBezTo>
                  <a:lnTo>
                    <a:pt x="29" y="2776"/>
                  </a:lnTo>
                  <a:cubicBezTo>
                    <a:pt x="29" y="2928"/>
                    <a:pt x="155" y="3056"/>
                    <a:pt x="312" y="3056"/>
                  </a:cubicBezTo>
                  <a:cubicBezTo>
                    <a:pt x="323" y="3056"/>
                    <a:pt x="334" y="3055"/>
                    <a:pt x="345" y="3054"/>
                  </a:cubicBezTo>
                  <a:lnTo>
                    <a:pt x="412" y="3054"/>
                  </a:lnTo>
                  <a:lnTo>
                    <a:pt x="412" y="1924"/>
                  </a:lnTo>
                  <a:cubicBezTo>
                    <a:pt x="383" y="1312"/>
                    <a:pt x="747" y="747"/>
                    <a:pt x="1321" y="518"/>
                  </a:cubicBezTo>
                  <a:lnTo>
                    <a:pt x="2355" y="106"/>
                  </a:lnTo>
                  <a:lnTo>
                    <a:pt x="225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7" name="Google Shape;10727;p97"/>
            <p:cNvSpPr/>
            <p:nvPr/>
          </p:nvSpPr>
          <p:spPr>
            <a:xfrm>
              <a:off x="7579677" y="2113156"/>
              <a:ext cx="96532" cy="68381"/>
            </a:xfrm>
            <a:custGeom>
              <a:rect b="b" l="l" r="r" t="t"/>
              <a:pathLst>
                <a:path extrusionOk="0" h="2604" w="3676">
                  <a:moveTo>
                    <a:pt x="3254" y="2221"/>
                  </a:moveTo>
                  <a:lnTo>
                    <a:pt x="3225" y="2240"/>
                  </a:lnTo>
                  <a:lnTo>
                    <a:pt x="3216" y="2249"/>
                  </a:lnTo>
                  <a:lnTo>
                    <a:pt x="3187" y="2269"/>
                  </a:lnTo>
                  <a:lnTo>
                    <a:pt x="3187" y="2269"/>
                  </a:lnTo>
                  <a:lnTo>
                    <a:pt x="3225" y="2240"/>
                  </a:lnTo>
                  <a:lnTo>
                    <a:pt x="3225" y="2230"/>
                  </a:lnTo>
                  <a:lnTo>
                    <a:pt x="3235" y="2221"/>
                  </a:lnTo>
                  <a:lnTo>
                    <a:pt x="3225" y="2240"/>
                  </a:lnTo>
                  <a:lnTo>
                    <a:pt x="3235" y="2230"/>
                  </a:lnTo>
                  <a:lnTo>
                    <a:pt x="3254" y="2221"/>
                  </a:lnTo>
                  <a:close/>
                  <a:moveTo>
                    <a:pt x="1771" y="0"/>
                  </a:moveTo>
                  <a:cubicBezTo>
                    <a:pt x="794" y="0"/>
                    <a:pt x="0" y="795"/>
                    <a:pt x="0" y="1771"/>
                  </a:cubicBezTo>
                  <a:lnTo>
                    <a:pt x="0" y="2604"/>
                  </a:lnTo>
                  <a:cubicBezTo>
                    <a:pt x="0" y="2604"/>
                    <a:pt x="402" y="2556"/>
                    <a:pt x="450" y="2364"/>
                  </a:cubicBezTo>
                  <a:cubicBezTo>
                    <a:pt x="469" y="2345"/>
                    <a:pt x="479" y="2316"/>
                    <a:pt x="488" y="2297"/>
                  </a:cubicBezTo>
                  <a:cubicBezTo>
                    <a:pt x="718" y="2288"/>
                    <a:pt x="1780" y="2278"/>
                    <a:pt x="2393" y="1551"/>
                  </a:cubicBezTo>
                  <a:cubicBezTo>
                    <a:pt x="2527" y="1905"/>
                    <a:pt x="2814" y="2182"/>
                    <a:pt x="3187" y="2288"/>
                  </a:cubicBezTo>
                  <a:cubicBezTo>
                    <a:pt x="3197" y="2316"/>
                    <a:pt x="3206" y="2336"/>
                    <a:pt x="3225" y="2355"/>
                  </a:cubicBezTo>
                  <a:cubicBezTo>
                    <a:pt x="3273" y="2556"/>
                    <a:pt x="3675" y="2594"/>
                    <a:pt x="3675" y="2594"/>
                  </a:cubicBezTo>
                  <a:lnTo>
                    <a:pt x="3675" y="1771"/>
                  </a:lnTo>
                  <a:cubicBezTo>
                    <a:pt x="3675" y="795"/>
                    <a:pt x="2881" y="0"/>
                    <a:pt x="19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8" name="Google Shape;10728;p97"/>
            <p:cNvSpPr/>
            <p:nvPr/>
          </p:nvSpPr>
          <p:spPr>
            <a:xfrm>
              <a:off x="7579677" y="2113393"/>
              <a:ext cx="52284" cy="68145"/>
            </a:xfrm>
            <a:custGeom>
              <a:rect b="b" l="l" r="r" t="t"/>
              <a:pathLst>
                <a:path extrusionOk="0" h="2595" w="1991">
                  <a:moveTo>
                    <a:pt x="1761" y="1"/>
                  </a:moveTo>
                  <a:cubicBezTo>
                    <a:pt x="785" y="1"/>
                    <a:pt x="0" y="795"/>
                    <a:pt x="0" y="1762"/>
                  </a:cubicBezTo>
                  <a:lnTo>
                    <a:pt x="0" y="2595"/>
                  </a:lnTo>
                  <a:cubicBezTo>
                    <a:pt x="105" y="2575"/>
                    <a:pt x="211" y="2547"/>
                    <a:pt x="316" y="2508"/>
                  </a:cubicBezTo>
                  <a:lnTo>
                    <a:pt x="316" y="2212"/>
                  </a:lnTo>
                  <a:lnTo>
                    <a:pt x="316" y="1762"/>
                  </a:lnTo>
                  <a:cubicBezTo>
                    <a:pt x="316" y="824"/>
                    <a:pt x="1053" y="49"/>
                    <a:pt x="199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9" name="Google Shape;10729;p97"/>
            <p:cNvSpPr/>
            <p:nvPr/>
          </p:nvSpPr>
          <p:spPr>
            <a:xfrm>
              <a:off x="7662843" y="2174263"/>
              <a:ext cx="20903" cy="28387"/>
            </a:xfrm>
            <a:custGeom>
              <a:rect b="b" l="l" r="r" t="t"/>
              <a:pathLst>
                <a:path extrusionOk="0" h="1081" w="796">
                  <a:moveTo>
                    <a:pt x="231" y="1"/>
                  </a:moveTo>
                  <a:cubicBezTo>
                    <a:pt x="114" y="1"/>
                    <a:pt x="1" y="97"/>
                    <a:pt x="1" y="229"/>
                  </a:cubicBezTo>
                  <a:lnTo>
                    <a:pt x="1" y="860"/>
                  </a:lnTo>
                  <a:cubicBezTo>
                    <a:pt x="1" y="975"/>
                    <a:pt x="106" y="1080"/>
                    <a:pt x="231" y="1080"/>
                  </a:cubicBezTo>
                  <a:cubicBezTo>
                    <a:pt x="250" y="1080"/>
                    <a:pt x="269" y="1080"/>
                    <a:pt x="298" y="1071"/>
                  </a:cubicBezTo>
                  <a:cubicBezTo>
                    <a:pt x="336" y="1052"/>
                    <a:pt x="374" y="1033"/>
                    <a:pt x="412" y="1013"/>
                  </a:cubicBezTo>
                  <a:cubicBezTo>
                    <a:pt x="451" y="975"/>
                    <a:pt x="489" y="937"/>
                    <a:pt x="537" y="908"/>
                  </a:cubicBezTo>
                  <a:cubicBezTo>
                    <a:pt x="795" y="602"/>
                    <a:pt x="661" y="133"/>
                    <a:pt x="278" y="9"/>
                  </a:cubicBezTo>
                  <a:lnTo>
                    <a:pt x="288" y="9"/>
                  </a:lnTo>
                  <a:cubicBezTo>
                    <a:pt x="269" y="3"/>
                    <a:pt x="250" y="1"/>
                    <a:pt x="231"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0" name="Google Shape;10730;p97"/>
            <p:cNvSpPr/>
            <p:nvPr/>
          </p:nvSpPr>
          <p:spPr>
            <a:xfrm>
              <a:off x="7571878" y="2174237"/>
              <a:ext cx="21139" cy="28361"/>
            </a:xfrm>
            <a:custGeom>
              <a:rect b="b" l="l" r="r" t="t"/>
              <a:pathLst>
                <a:path extrusionOk="0" h="1080" w="805">
                  <a:moveTo>
                    <a:pt x="583" y="0"/>
                  </a:moveTo>
                  <a:cubicBezTo>
                    <a:pt x="561" y="0"/>
                    <a:pt x="538" y="4"/>
                    <a:pt x="517" y="10"/>
                  </a:cubicBezTo>
                  <a:cubicBezTo>
                    <a:pt x="0" y="172"/>
                    <a:pt x="0" y="909"/>
                    <a:pt x="517" y="1072"/>
                  </a:cubicBezTo>
                  <a:cubicBezTo>
                    <a:pt x="537" y="1077"/>
                    <a:pt x="557" y="1080"/>
                    <a:pt x="577" y="1080"/>
                  </a:cubicBezTo>
                  <a:cubicBezTo>
                    <a:pt x="698" y="1080"/>
                    <a:pt x="804" y="983"/>
                    <a:pt x="804" y="852"/>
                  </a:cubicBezTo>
                  <a:lnTo>
                    <a:pt x="804" y="220"/>
                  </a:lnTo>
                  <a:cubicBezTo>
                    <a:pt x="804" y="153"/>
                    <a:pt x="766" y="86"/>
                    <a:pt x="718" y="48"/>
                  </a:cubicBezTo>
                  <a:cubicBezTo>
                    <a:pt x="679" y="15"/>
                    <a:pt x="631" y="0"/>
                    <a:pt x="58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1" name="Google Shape;10731;p97"/>
            <p:cNvSpPr/>
            <p:nvPr/>
          </p:nvSpPr>
          <p:spPr>
            <a:xfrm>
              <a:off x="7610087" y="2223869"/>
              <a:ext cx="35714" cy="40362"/>
            </a:xfrm>
            <a:custGeom>
              <a:rect b="b" l="l" r="r" t="t"/>
              <a:pathLst>
                <a:path extrusionOk="0" h="1537" w="1360">
                  <a:moveTo>
                    <a:pt x="233" y="0"/>
                  </a:moveTo>
                  <a:cubicBezTo>
                    <a:pt x="115" y="0"/>
                    <a:pt x="10" y="97"/>
                    <a:pt x="10" y="225"/>
                  </a:cubicBezTo>
                  <a:lnTo>
                    <a:pt x="10" y="866"/>
                  </a:lnTo>
                  <a:cubicBezTo>
                    <a:pt x="0" y="933"/>
                    <a:pt x="29" y="1000"/>
                    <a:pt x="77" y="1038"/>
                  </a:cubicBezTo>
                  <a:lnTo>
                    <a:pt x="517" y="1479"/>
                  </a:lnTo>
                  <a:cubicBezTo>
                    <a:pt x="565" y="1517"/>
                    <a:pt x="622" y="1536"/>
                    <a:pt x="680" y="1536"/>
                  </a:cubicBezTo>
                  <a:cubicBezTo>
                    <a:pt x="737" y="1536"/>
                    <a:pt x="794" y="1517"/>
                    <a:pt x="833" y="1469"/>
                  </a:cubicBezTo>
                  <a:lnTo>
                    <a:pt x="1292" y="991"/>
                  </a:lnTo>
                  <a:cubicBezTo>
                    <a:pt x="1330" y="952"/>
                    <a:pt x="1359" y="895"/>
                    <a:pt x="1359" y="838"/>
                  </a:cubicBezTo>
                  <a:lnTo>
                    <a:pt x="1359" y="225"/>
                  </a:lnTo>
                  <a:cubicBezTo>
                    <a:pt x="1349" y="168"/>
                    <a:pt x="1330" y="110"/>
                    <a:pt x="1292" y="72"/>
                  </a:cubicBezTo>
                  <a:cubicBezTo>
                    <a:pt x="1244" y="24"/>
                    <a:pt x="1187" y="5"/>
                    <a:pt x="1129" y="5"/>
                  </a:cubicBezTo>
                  <a:lnTo>
                    <a:pt x="1082" y="5"/>
                  </a:lnTo>
                  <a:cubicBezTo>
                    <a:pt x="995" y="24"/>
                    <a:pt x="909" y="34"/>
                    <a:pt x="814" y="34"/>
                  </a:cubicBezTo>
                  <a:lnTo>
                    <a:pt x="546" y="34"/>
                  </a:lnTo>
                  <a:cubicBezTo>
                    <a:pt x="459" y="34"/>
                    <a:pt x="364" y="24"/>
                    <a:pt x="278" y="5"/>
                  </a:cubicBezTo>
                  <a:cubicBezTo>
                    <a:pt x="263" y="2"/>
                    <a:pt x="248" y="0"/>
                    <a:pt x="23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2" name="Google Shape;10732;p97"/>
            <p:cNvSpPr/>
            <p:nvPr/>
          </p:nvSpPr>
          <p:spPr>
            <a:xfrm>
              <a:off x="7610087" y="2224105"/>
              <a:ext cx="21875" cy="40362"/>
            </a:xfrm>
            <a:custGeom>
              <a:rect b="b" l="l" r="r" t="t"/>
              <a:pathLst>
                <a:path extrusionOk="0" h="1537" w="833">
                  <a:moveTo>
                    <a:pt x="221" y="1"/>
                  </a:moveTo>
                  <a:cubicBezTo>
                    <a:pt x="98" y="1"/>
                    <a:pt x="0" y="98"/>
                    <a:pt x="0" y="226"/>
                  </a:cubicBezTo>
                  <a:lnTo>
                    <a:pt x="0" y="876"/>
                  </a:lnTo>
                  <a:cubicBezTo>
                    <a:pt x="0" y="934"/>
                    <a:pt x="29" y="1001"/>
                    <a:pt x="67" y="1039"/>
                  </a:cubicBezTo>
                  <a:lnTo>
                    <a:pt x="517" y="1479"/>
                  </a:lnTo>
                  <a:cubicBezTo>
                    <a:pt x="555" y="1518"/>
                    <a:pt x="613" y="1537"/>
                    <a:pt x="670" y="1537"/>
                  </a:cubicBezTo>
                  <a:cubicBezTo>
                    <a:pt x="727" y="1537"/>
                    <a:pt x="785" y="1518"/>
                    <a:pt x="833" y="1470"/>
                  </a:cubicBezTo>
                  <a:cubicBezTo>
                    <a:pt x="785" y="1460"/>
                    <a:pt x="747" y="1441"/>
                    <a:pt x="718" y="1412"/>
                  </a:cubicBezTo>
                  <a:lnTo>
                    <a:pt x="268" y="972"/>
                  </a:lnTo>
                  <a:cubicBezTo>
                    <a:pt x="230" y="934"/>
                    <a:pt x="201" y="867"/>
                    <a:pt x="201" y="809"/>
                  </a:cubicBezTo>
                  <a:lnTo>
                    <a:pt x="201" y="159"/>
                  </a:lnTo>
                  <a:cubicBezTo>
                    <a:pt x="201" y="101"/>
                    <a:pt x="230" y="44"/>
                    <a:pt x="268" y="5"/>
                  </a:cubicBezTo>
                  <a:cubicBezTo>
                    <a:pt x="252" y="2"/>
                    <a:pt x="236" y="1"/>
                    <a:pt x="22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3" name="Google Shape;10733;p97"/>
            <p:cNvSpPr/>
            <p:nvPr/>
          </p:nvSpPr>
          <p:spPr>
            <a:xfrm>
              <a:off x="7589971" y="2153072"/>
              <a:ext cx="75918" cy="81248"/>
            </a:xfrm>
            <a:custGeom>
              <a:rect b="b" l="l" r="r" t="t"/>
              <a:pathLst>
                <a:path extrusionOk="0" h="3094" w="2891">
                  <a:moveTo>
                    <a:pt x="2000" y="1"/>
                  </a:moveTo>
                  <a:cubicBezTo>
                    <a:pt x="1983" y="1"/>
                    <a:pt x="1967" y="7"/>
                    <a:pt x="195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80" y="3093"/>
                  </a:lnTo>
                  <a:cubicBezTo>
                    <a:pt x="2297" y="3093"/>
                    <a:pt x="2881" y="2509"/>
                    <a:pt x="2891" y="1792"/>
                  </a:cubicBezTo>
                  <a:lnTo>
                    <a:pt x="2891" y="854"/>
                  </a:lnTo>
                  <a:cubicBezTo>
                    <a:pt x="2891" y="758"/>
                    <a:pt x="2833" y="672"/>
                    <a:pt x="2747" y="634"/>
                  </a:cubicBezTo>
                  <a:cubicBezTo>
                    <a:pt x="2718" y="624"/>
                    <a:pt x="2690" y="615"/>
                    <a:pt x="2671" y="605"/>
                  </a:cubicBezTo>
                  <a:cubicBezTo>
                    <a:pt x="2412" y="500"/>
                    <a:pt x="2202" y="308"/>
                    <a:pt x="2077" y="69"/>
                  </a:cubicBezTo>
                  <a:lnTo>
                    <a:pt x="2068" y="50"/>
                  </a:lnTo>
                  <a:cubicBezTo>
                    <a:pt x="2056" y="20"/>
                    <a:pt x="2028" y="1"/>
                    <a:pt x="2000"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4" name="Google Shape;10734;p97"/>
            <p:cNvSpPr/>
            <p:nvPr/>
          </p:nvSpPr>
          <p:spPr>
            <a:xfrm>
              <a:off x="7589971" y="2153072"/>
              <a:ext cx="55067" cy="81248"/>
            </a:xfrm>
            <a:custGeom>
              <a:rect b="b" l="l" r="r" t="t"/>
              <a:pathLst>
                <a:path extrusionOk="0" h="3094" w="2097">
                  <a:moveTo>
                    <a:pt x="1997" y="1"/>
                  </a:moveTo>
                  <a:cubicBezTo>
                    <a:pt x="1980" y="1"/>
                    <a:pt x="1961" y="7"/>
                    <a:pt x="1943" y="21"/>
                  </a:cubicBezTo>
                  <a:cubicBezTo>
                    <a:pt x="1637" y="251"/>
                    <a:pt x="1283" y="433"/>
                    <a:pt x="900" y="538"/>
                  </a:cubicBezTo>
                  <a:cubicBezTo>
                    <a:pt x="785" y="567"/>
                    <a:pt x="670" y="595"/>
                    <a:pt x="556" y="615"/>
                  </a:cubicBezTo>
                  <a:cubicBezTo>
                    <a:pt x="441" y="634"/>
                    <a:pt x="326" y="653"/>
                    <a:pt x="201" y="662"/>
                  </a:cubicBezTo>
                  <a:cubicBezTo>
                    <a:pt x="87" y="672"/>
                    <a:pt x="0" y="768"/>
                    <a:pt x="0" y="883"/>
                  </a:cubicBezTo>
                  <a:lnTo>
                    <a:pt x="0" y="1792"/>
                  </a:lnTo>
                  <a:cubicBezTo>
                    <a:pt x="0" y="2509"/>
                    <a:pt x="584" y="3093"/>
                    <a:pt x="1312" y="3093"/>
                  </a:cubicBezTo>
                  <a:lnTo>
                    <a:pt x="1570" y="3093"/>
                  </a:lnTo>
                  <a:cubicBezTo>
                    <a:pt x="852" y="3093"/>
                    <a:pt x="268" y="2509"/>
                    <a:pt x="268" y="1792"/>
                  </a:cubicBezTo>
                  <a:lnTo>
                    <a:pt x="268" y="883"/>
                  </a:lnTo>
                  <a:cubicBezTo>
                    <a:pt x="268" y="768"/>
                    <a:pt x="364" y="672"/>
                    <a:pt x="479" y="662"/>
                  </a:cubicBezTo>
                  <a:cubicBezTo>
                    <a:pt x="594" y="653"/>
                    <a:pt x="709" y="634"/>
                    <a:pt x="823" y="615"/>
                  </a:cubicBezTo>
                  <a:cubicBezTo>
                    <a:pt x="938" y="595"/>
                    <a:pt x="1063" y="567"/>
                    <a:pt x="1168" y="538"/>
                  </a:cubicBezTo>
                  <a:cubicBezTo>
                    <a:pt x="1503" y="442"/>
                    <a:pt x="1809" y="299"/>
                    <a:pt x="2096" y="107"/>
                  </a:cubicBezTo>
                  <a:lnTo>
                    <a:pt x="2077" y="69"/>
                  </a:lnTo>
                  <a:lnTo>
                    <a:pt x="2068" y="50"/>
                  </a:lnTo>
                  <a:cubicBezTo>
                    <a:pt x="2056" y="20"/>
                    <a:pt x="2028" y="1"/>
                    <a:pt x="199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5" name="Google Shape;10735;p97"/>
            <p:cNvSpPr/>
            <p:nvPr/>
          </p:nvSpPr>
          <p:spPr>
            <a:xfrm>
              <a:off x="7820665" y="1973164"/>
              <a:ext cx="73922" cy="73659"/>
            </a:xfrm>
            <a:custGeom>
              <a:rect b="b" l="l" r="r" t="t"/>
              <a:pathLst>
                <a:path extrusionOk="0" h="2805" w="2815">
                  <a:moveTo>
                    <a:pt x="1" y="1"/>
                  </a:moveTo>
                  <a:lnTo>
                    <a:pt x="1" y="2259"/>
                  </a:lnTo>
                  <a:cubicBezTo>
                    <a:pt x="1" y="2346"/>
                    <a:pt x="39" y="2805"/>
                    <a:pt x="623" y="2805"/>
                  </a:cubicBezTo>
                  <a:lnTo>
                    <a:pt x="2815" y="2805"/>
                  </a:lnTo>
                  <a:lnTo>
                    <a:pt x="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6" name="Google Shape;10736;p97"/>
          <p:cNvGrpSpPr/>
          <p:nvPr/>
        </p:nvGrpSpPr>
        <p:grpSpPr>
          <a:xfrm>
            <a:off x="7988214" y="1365390"/>
            <a:ext cx="317431" cy="344584"/>
            <a:chOff x="7992826" y="1517790"/>
            <a:chExt cx="317431" cy="344584"/>
          </a:xfrm>
        </p:grpSpPr>
        <p:sp>
          <p:nvSpPr>
            <p:cNvPr id="10737" name="Google Shape;10737;p97"/>
            <p:cNvSpPr/>
            <p:nvPr/>
          </p:nvSpPr>
          <p:spPr>
            <a:xfrm>
              <a:off x="8021239" y="1517790"/>
              <a:ext cx="289018" cy="289044"/>
            </a:xfrm>
            <a:custGeom>
              <a:rect b="b" l="l" r="r" t="t"/>
              <a:pathLst>
                <a:path extrusionOk="0" h="11007" w="11006">
                  <a:moveTo>
                    <a:pt x="5503" y="0"/>
                  </a:moveTo>
                  <a:cubicBezTo>
                    <a:pt x="2469" y="0"/>
                    <a:pt x="0" y="2460"/>
                    <a:pt x="0" y="5503"/>
                  </a:cubicBezTo>
                  <a:cubicBezTo>
                    <a:pt x="0" y="8537"/>
                    <a:pt x="2469" y="11006"/>
                    <a:pt x="5503" y="11006"/>
                  </a:cubicBezTo>
                  <a:cubicBezTo>
                    <a:pt x="8546" y="11006"/>
                    <a:pt x="11006" y="8537"/>
                    <a:pt x="11006" y="5503"/>
                  </a:cubicBezTo>
                  <a:cubicBezTo>
                    <a:pt x="11006" y="2460"/>
                    <a:pt x="8546" y="0"/>
                    <a:pt x="5503"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8" name="Google Shape;10738;p97"/>
            <p:cNvSpPr/>
            <p:nvPr/>
          </p:nvSpPr>
          <p:spPr>
            <a:xfrm>
              <a:off x="7992826" y="1520810"/>
              <a:ext cx="274706" cy="285866"/>
            </a:xfrm>
            <a:custGeom>
              <a:rect b="b" l="l" r="r" t="t"/>
              <a:pathLst>
                <a:path extrusionOk="0" h="10886" w="10461">
                  <a:moveTo>
                    <a:pt x="5465" y="0"/>
                  </a:moveTo>
                  <a:cubicBezTo>
                    <a:pt x="1857" y="747"/>
                    <a:pt x="1" y="4757"/>
                    <a:pt x="1742" y="7991"/>
                  </a:cubicBezTo>
                  <a:cubicBezTo>
                    <a:pt x="2758" y="9878"/>
                    <a:pt x="4665" y="10885"/>
                    <a:pt x="6597" y="10885"/>
                  </a:cubicBezTo>
                  <a:cubicBezTo>
                    <a:pt x="7978" y="10885"/>
                    <a:pt x="9372" y="10370"/>
                    <a:pt x="10461" y="9293"/>
                  </a:cubicBezTo>
                  <a:lnTo>
                    <a:pt x="10461" y="9293"/>
                  </a:lnTo>
                  <a:cubicBezTo>
                    <a:pt x="10088" y="9370"/>
                    <a:pt x="9714" y="9408"/>
                    <a:pt x="9341" y="9408"/>
                  </a:cubicBezTo>
                  <a:cubicBezTo>
                    <a:pt x="7111" y="9408"/>
                    <a:pt x="5102" y="8058"/>
                    <a:pt x="4250" y="6001"/>
                  </a:cubicBezTo>
                  <a:cubicBezTo>
                    <a:pt x="3398" y="3934"/>
                    <a:pt x="3877" y="1570"/>
                    <a:pt x="546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39" name="Google Shape;10739;p97"/>
            <p:cNvSpPr/>
            <p:nvPr/>
          </p:nvSpPr>
          <p:spPr>
            <a:xfrm>
              <a:off x="8021476" y="1517790"/>
              <a:ext cx="288781" cy="288781"/>
            </a:xfrm>
            <a:custGeom>
              <a:rect b="b" l="l" r="r" t="t"/>
              <a:pathLst>
                <a:path extrusionOk="0" h="10997" w="10997">
                  <a:moveTo>
                    <a:pt x="5283" y="10"/>
                  </a:moveTo>
                  <a:lnTo>
                    <a:pt x="5283" y="2326"/>
                  </a:lnTo>
                  <a:lnTo>
                    <a:pt x="2728" y="2326"/>
                  </a:lnTo>
                  <a:cubicBezTo>
                    <a:pt x="3312" y="1005"/>
                    <a:pt x="4231" y="115"/>
                    <a:pt x="5283" y="10"/>
                  </a:cubicBezTo>
                  <a:close/>
                  <a:moveTo>
                    <a:pt x="5705" y="10"/>
                  </a:moveTo>
                  <a:cubicBezTo>
                    <a:pt x="6757" y="115"/>
                    <a:pt x="7686" y="1005"/>
                    <a:pt x="8260" y="2326"/>
                  </a:cubicBezTo>
                  <a:lnTo>
                    <a:pt x="5705" y="2326"/>
                  </a:lnTo>
                  <a:lnTo>
                    <a:pt x="5705" y="10"/>
                  </a:lnTo>
                  <a:close/>
                  <a:moveTo>
                    <a:pt x="5283" y="2747"/>
                  </a:moveTo>
                  <a:lnTo>
                    <a:pt x="5283" y="5293"/>
                  </a:lnTo>
                  <a:lnTo>
                    <a:pt x="2116" y="5293"/>
                  </a:lnTo>
                  <a:cubicBezTo>
                    <a:pt x="2125" y="4422"/>
                    <a:pt x="2278" y="3570"/>
                    <a:pt x="2565" y="2747"/>
                  </a:cubicBezTo>
                  <a:close/>
                  <a:moveTo>
                    <a:pt x="8423" y="2747"/>
                  </a:moveTo>
                  <a:cubicBezTo>
                    <a:pt x="8710" y="3570"/>
                    <a:pt x="8863" y="4422"/>
                    <a:pt x="8882" y="5293"/>
                  </a:cubicBezTo>
                  <a:lnTo>
                    <a:pt x="5705" y="5293"/>
                  </a:lnTo>
                  <a:lnTo>
                    <a:pt x="5705" y="2747"/>
                  </a:lnTo>
                  <a:close/>
                  <a:moveTo>
                    <a:pt x="5283" y="5714"/>
                  </a:moveTo>
                  <a:lnTo>
                    <a:pt x="5283" y="8250"/>
                  </a:lnTo>
                  <a:lnTo>
                    <a:pt x="2565" y="8250"/>
                  </a:lnTo>
                  <a:cubicBezTo>
                    <a:pt x="2278" y="7437"/>
                    <a:pt x="2125" y="6575"/>
                    <a:pt x="2116" y="5714"/>
                  </a:cubicBezTo>
                  <a:close/>
                  <a:moveTo>
                    <a:pt x="8882" y="5714"/>
                  </a:moveTo>
                  <a:cubicBezTo>
                    <a:pt x="8863" y="6575"/>
                    <a:pt x="8710" y="7437"/>
                    <a:pt x="8423" y="8250"/>
                  </a:cubicBezTo>
                  <a:lnTo>
                    <a:pt x="5705" y="8250"/>
                  </a:lnTo>
                  <a:lnTo>
                    <a:pt x="5705" y="5714"/>
                  </a:lnTo>
                  <a:close/>
                  <a:moveTo>
                    <a:pt x="5283" y="0"/>
                  </a:moveTo>
                  <a:cubicBezTo>
                    <a:pt x="4728" y="29"/>
                    <a:pt x="4183" y="125"/>
                    <a:pt x="3657" y="316"/>
                  </a:cubicBezTo>
                  <a:cubicBezTo>
                    <a:pt x="3092" y="795"/>
                    <a:pt x="2623" y="1493"/>
                    <a:pt x="2278" y="2326"/>
                  </a:cubicBezTo>
                  <a:lnTo>
                    <a:pt x="1006" y="2326"/>
                  </a:lnTo>
                  <a:cubicBezTo>
                    <a:pt x="910" y="2460"/>
                    <a:pt x="814" y="2604"/>
                    <a:pt x="728" y="2747"/>
                  </a:cubicBezTo>
                  <a:lnTo>
                    <a:pt x="2125" y="2747"/>
                  </a:lnTo>
                  <a:cubicBezTo>
                    <a:pt x="1848" y="3570"/>
                    <a:pt x="1704" y="4422"/>
                    <a:pt x="1695" y="5293"/>
                  </a:cubicBezTo>
                  <a:lnTo>
                    <a:pt x="1" y="5293"/>
                  </a:lnTo>
                  <a:lnTo>
                    <a:pt x="1" y="5503"/>
                  </a:lnTo>
                  <a:lnTo>
                    <a:pt x="1" y="5714"/>
                  </a:lnTo>
                  <a:lnTo>
                    <a:pt x="1695" y="5714"/>
                  </a:lnTo>
                  <a:cubicBezTo>
                    <a:pt x="1704" y="6575"/>
                    <a:pt x="1848" y="7427"/>
                    <a:pt x="2125" y="8250"/>
                  </a:cubicBezTo>
                  <a:lnTo>
                    <a:pt x="728" y="8250"/>
                  </a:lnTo>
                  <a:cubicBezTo>
                    <a:pt x="814" y="8394"/>
                    <a:pt x="910" y="8537"/>
                    <a:pt x="1006" y="8671"/>
                  </a:cubicBezTo>
                  <a:lnTo>
                    <a:pt x="2278" y="8671"/>
                  </a:lnTo>
                  <a:cubicBezTo>
                    <a:pt x="2623" y="9513"/>
                    <a:pt x="3092" y="10202"/>
                    <a:pt x="3647" y="10690"/>
                  </a:cubicBezTo>
                  <a:cubicBezTo>
                    <a:pt x="4173" y="10872"/>
                    <a:pt x="4728" y="10978"/>
                    <a:pt x="5283" y="10997"/>
                  </a:cubicBezTo>
                  <a:cubicBezTo>
                    <a:pt x="4231" y="10882"/>
                    <a:pt x="3312" y="9992"/>
                    <a:pt x="2728" y="8671"/>
                  </a:cubicBezTo>
                  <a:lnTo>
                    <a:pt x="5283" y="8671"/>
                  </a:lnTo>
                  <a:lnTo>
                    <a:pt x="5283" y="10997"/>
                  </a:lnTo>
                  <a:lnTo>
                    <a:pt x="5705" y="10997"/>
                  </a:lnTo>
                  <a:lnTo>
                    <a:pt x="5705" y="10987"/>
                  </a:lnTo>
                  <a:lnTo>
                    <a:pt x="5705" y="8671"/>
                  </a:lnTo>
                  <a:lnTo>
                    <a:pt x="8260" y="8671"/>
                  </a:lnTo>
                  <a:cubicBezTo>
                    <a:pt x="7686" y="9992"/>
                    <a:pt x="6757" y="10882"/>
                    <a:pt x="5705" y="10997"/>
                  </a:cubicBezTo>
                  <a:cubicBezTo>
                    <a:pt x="6260" y="10978"/>
                    <a:pt x="6815" y="10872"/>
                    <a:pt x="7341" y="10690"/>
                  </a:cubicBezTo>
                  <a:cubicBezTo>
                    <a:pt x="7896" y="10212"/>
                    <a:pt x="8365" y="9513"/>
                    <a:pt x="8710" y="8671"/>
                  </a:cubicBezTo>
                  <a:lnTo>
                    <a:pt x="9992" y="8671"/>
                  </a:lnTo>
                  <a:cubicBezTo>
                    <a:pt x="10088" y="8537"/>
                    <a:pt x="10174" y="8394"/>
                    <a:pt x="10260" y="8250"/>
                  </a:cubicBezTo>
                  <a:lnTo>
                    <a:pt x="8872" y="8250"/>
                  </a:lnTo>
                  <a:cubicBezTo>
                    <a:pt x="9140" y="7427"/>
                    <a:pt x="9284" y="6575"/>
                    <a:pt x="9303" y="5714"/>
                  </a:cubicBezTo>
                  <a:lnTo>
                    <a:pt x="10997" y="5714"/>
                  </a:lnTo>
                  <a:lnTo>
                    <a:pt x="10997" y="5503"/>
                  </a:lnTo>
                  <a:lnTo>
                    <a:pt x="10997" y="5293"/>
                  </a:lnTo>
                  <a:lnTo>
                    <a:pt x="9303" y="5293"/>
                  </a:lnTo>
                  <a:cubicBezTo>
                    <a:pt x="9284" y="4422"/>
                    <a:pt x="9140" y="3570"/>
                    <a:pt x="8872" y="2747"/>
                  </a:cubicBezTo>
                  <a:lnTo>
                    <a:pt x="10260" y="2747"/>
                  </a:lnTo>
                  <a:cubicBezTo>
                    <a:pt x="10174" y="2604"/>
                    <a:pt x="10088" y="2460"/>
                    <a:pt x="9992" y="2326"/>
                  </a:cubicBezTo>
                  <a:lnTo>
                    <a:pt x="8710" y="2326"/>
                  </a:lnTo>
                  <a:cubicBezTo>
                    <a:pt x="8365" y="1484"/>
                    <a:pt x="7896" y="795"/>
                    <a:pt x="7341" y="316"/>
                  </a:cubicBezTo>
                  <a:cubicBezTo>
                    <a:pt x="6815" y="125"/>
                    <a:pt x="6260" y="29"/>
                    <a:pt x="5705"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0" name="Google Shape;10740;p97"/>
            <p:cNvSpPr/>
            <p:nvPr/>
          </p:nvSpPr>
          <p:spPr>
            <a:xfrm>
              <a:off x="8021476" y="1520810"/>
              <a:ext cx="217932" cy="285761"/>
            </a:xfrm>
            <a:custGeom>
              <a:rect b="b" l="l" r="r" t="t"/>
              <a:pathLst>
                <a:path extrusionOk="0" h="10882" w="8299">
                  <a:moveTo>
                    <a:pt x="4365" y="0"/>
                  </a:moveTo>
                  <a:cubicBezTo>
                    <a:pt x="4125" y="48"/>
                    <a:pt x="3886" y="115"/>
                    <a:pt x="3657" y="201"/>
                  </a:cubicBezTo>
                  <a:cubicBezTo>
                    <a:pt x="3101" y="680"/>
                    <a:pt x="2632" y="1378"/>
                    <a:pt x="2288" y="2211"/>
                  </a:cubicBezTo>
                  <a:lnTo>
                    <a:pt x="1006" y="2211"/>
                  </a:lnTo>
                  <a:cubicBezTo>
                    <a:pt x="910" y="2345"/>
                    <a:pt x="814" y="2489"/>
                    <a:pt x="738" y="2632"/>
                  </a:cubicBezTo>
                  <a:lnTo>
                    <a:pt x="2125" y="2632"/>
                  </a:lnTo>
                  <a:cubicBezTo>
                    <a:pt x="1857" y="3455"/>
                    <a:pt x="1704" y="4307"/>
                    <a:pt x="1695" y="5178"/>
                  </a:cubicBezTo>
                  <a:lnTo>
                    <a:pt x="1" y="5178"/>
                  </a:lnTo>
                  <a:lnTo>
                    <a:pt x="1" y="5388"/>
                  </a:lnTo>
                  <a:lnTo>
                    <a:pt x="1" y="5599"/>
                  </a:lnTo>
                  <a:lnTo>
                    <a:pt x="1695" y="5599"/>
                  </a:lnTo>
                  <a:cubicBezTo>
                    <a:pt x="1704" y="6460"/>
                    <a:pt x="1857" y="7322"/>
                    <a:pt x="2125" y="8135"/>
                  </a:cubicBezTo>
                  <a:lnTo>
                    <a:pt x="738" y="8135"/>
                  </a:lnTo>
                  <a:cubicBezTo>
                    <a:pt x="814" y="8279"/>
                    <a:pt x="910" y="8422"/>
                    <a:pt x="1006" y="8566"/>
                  </a:cubicBezTo>
                  <a:lnTo>
                    <a:pt x="2278" y="8566"/>
                  </a:lnTo>
                  <a:cubicBezTo>
                    <a:pt x="2623" y="9398"/>
                    <a:pt x="3092" y="10087"/>
                    <a:pt x="3647" y="10575"/>
                  </a:cubicBezTo>
                  <a:cubicBezTo>
                    <a:pt x="4173" y="10757"/>
                    <a:pt x="4728" y="10863"/>
                    <a:pt x="5283" y="10882"/>
                  </a:cubicBezTo>
                  <a:cubicBezTo>
                    <a:pt x="4231" y="10767"/>
                    <a:pt x="3312" y="9877"/>
                    <a:pt x="2728" y="8566"/>
                  </a:cubicBezTo>
                  <a:lnTo>
                    <a:pt x="5283" y="8566"/>
                  </a:lnTo>
                  <a:lnTo>
                    <a:pt x="5283" y="10882"/>
                  </a:lnTo>
                  <a:lnTo>
                    <a:pt x="5705" y="10882"/>
                  </a:lnTo>
                  <a:cubicBezTo>
                    <a:pt x="6260" y="10863"/>
                    <a:pt x="6815" y="10757"/>
                    <a:pt x="7341" y="10575"/>
                  </a:cubicBezTo>
                  <a:cubicBezTo>
                    <a:pt x="7714" y="10241"/>
                    <a:pt x="8040" y="9839"/>
                    <a:pt x="8298" y="9408"/>
                  </a:cubicBezTo>
                  <a:lnTo>
                    <a:pt x="8250" y="9408"/>
                  </a:lnTo>
                  <a:cubicBezTo>
                    <a:pt x="8097" y="9408"/>
                    <a:pt x="7954" y="9398"/>
                    <a:pt x="7810" y="9389"/>
                  </a:cubicBezTo>
                  <a:cubicBezTo>
                    <a:pt x="7255" y="10241"/>
                    <a:pt x="6518" y="10796"/>
                    <a:pt x="5705" y="10872"/>
                  </a:cubicBezTo>
                  <a:lnTo>
                    <a:pt x="5705" y="8786"/>
                  </a:lnTo>
                  <a:cubicBezTo>
                    <a:pt x="5360" y="8604"/>
                    <a:pt x="5035" y="8384"/>
                    <a:pt x="4728" y="8135"/>
                  </a:cubicBezTo>
                  <a:lnTo>
                    <a:pt x="2565" y="8135"/>
                  </a:lnTo>
                  <a:cubicBezTo>
                    <a:pt x="2278" y="7322"/>
                    <a:pt x="2125" y="6460"/>
                    <a:pt x="2116" y="5599"/>
                  </a:cubicBezTo>
                  <a:lnTo>
                    <a:pt x="3015" y="5599"/>
                  </a:lnTo>
                  <a:cubicBezTo>
                    <a:pt x="2967" y="5455"/>
                    <a:pt x="2929" y="5312"/>
                    <a:pt x="2891" y="5168"/>
                  </a:cubicBezTo>
                  <a:lnTo>
                    <a:pt x="2116" y="5168"/>
                  </a:lnTo>
                  <a:cubicBezTo>
                    <a:pt x="2125" y="4307"/>
                    <a:pt x="2278" y="3455"/>
                    <a:pt x="2565" y="2632"/>
                  </a:cubicBezTo>
                  <a:lnTo>
                    <a:pt x="2891" y="2632"/>
                  </a:lnTo>
                  <a:cubicBezTo>
                    <a:pt x="2929" y="2489"/>
                    <a:pt x="2967" y="2345"/>
                    <a:pt x="3015" y="2211"/>
                  </a:cubicBezTo>
                  <a:lnTo>
                    <a:pt x="2728" y="2211"/>
                  </a:lnTo>
                  <a:cubicBezTo>
                    <a:pt x="2996" y="1579"/>
                    <a:pt x="3389" y="1015"/>
                    <a:pt x="3886" y="546"/>
                  </a:cubicBezTo>
                  <a:cubicBezTo>
                    <a:pt x="4039" y="354"/>
                    <a:pt x="4192" y="173"/>
                    <a:pt x="436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1" name="Google Shape;10741;p97"/>
            <p:cNvSpPr/>
            <p:nvPr/>
          </p:nvSpPr>
          <p:spPr>
            <a:xfrm>
              <a:off x="8071238" y="1795752"/>
              <a:ext cx="189019" cy="66622"/>
            </a:xfrm>
            <a:custGeom>
              <a:rect b="b" l="l" r="r" t="t"/>
              <a:pathLst>
                <a:path extrusionOk="0" h="2537" w="7198">
                  <a:moveTo>
                    <a:pt x="2326" y="0"/>
                  </a:moveTo>
                  <a:lnTo>
                    <a:pt x="556" y="641"/>
                  </a:lnTo>
                  <a:cubicBezTo>
                    <a:pt x="221" y="756"/>
                    <a:pt x="1" y="1082"/>
                    <a:pt x="1" y="1436"/>
                  </a:cubicBezTo>
                  <a:lnTo>
                    <a:pt x="1" y="2326"/>
                  </a:lnTo>
                  <a:cubicBezTo>
                    <a:pt x="1" y="2441"/>
                    <a:pt x="96" y="2536"/>
                    <a:pt x="211" y="2536"/>
                  </a:cubicBezTo>
                  <a:lnTo>
                    <a:pt x="6987" y="2536"/>
                  </a:lnTo>
                  <a:cubicBezTo>
                    <a:pt x="7102" y="2536"/>
                    <a:pt x="7197" y="2441"/>
                    <a:pt x="7197" y="2326"/>
                  </a:cubicBezTo>
                  <a:lnTo>
                    <a:pt x="7197" y="1436"/>
                  </a:lnTo>
                  <a:cubicBezTo>
                    <a:pt x="7197" y="1082"/>
                    <a:pt x="6977" y="756"/>
                    <a:pt x="6642" y="641"/>
                  </a:cubicBezTo>
                  <a:lnTo>
                    <a:pt x="4872" y="0"/>
                  </a:lnTo>
                  <a:lnTo>
                    <a:pt x="3599" y="421"/>
                  </a:lnTo>
                  <a:lnTo>
                    <a:pt x="232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2" name="Google Shape;10742;p97"/>
            <p:cNvSpPr/>
            <p:nvPr/>
          </p:nvSpPr>
          <p:spPr>
            <a:xfrm>
              <a:off x="8154666" y="1817863"/>
              <a:ext cx="22163" cy="44511"/>
            </a:xfrm>
            <a:custGeom>
              <a:rect b="b" l="l" r="r" t="t"/>
              <a:pathLst>
                <a:path extrusionOk="0" h="1695" w="844">
                  <a:moveTo>
                    <a:pt x="202" y="0"/>
                  </a:moveTo>
                  <a:lnTo>
                    <a:pt x="1" y="1694"/>
                  </a:lnTo>
                  <a:lnTo>
                    <a:pt x="843" y="1694"/>
                  </a:lnTo>
                  <a:lnTo>
                    <a:pt x="64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3" name="Google Shape;10743;p97"/>
            <p:cNvSpPr/>
            <p:nvPr/>
          </p:nvSpPr>
          <p:spPr>
            <a:xfrm>
              <a:off x="8155927" y="1806807"/>
              <a:ext cx="19642" cy="18618"/>
            </a:xfrm>
            <a:custGeom>
              <a:rect b="b" l="l" r="r" t="t"/>
              <a:pathLst>
                <a:path extrusionOk="0" h="709" w="748">
                  <a:moveTo>
                    <a:pt x="1" y="0"/>
                  </a:moveTo>
                  <a:lnTo>
                    <a:pt x="1" y="565"/>
                  </a:lnTo>
                  <a:cubicBezTo>
                    <a:pt x="1" y="641"/>
                    <a:pt x="68" y="708"/>
                    <a:pt x="154" y="708"/>
                  </a:cubicBezTo>
                  <a:lnTo>
                    <a:pt x="594" y="708"/>
                  </a:lnTo>
                  <a:cubicBezTo>
                    <a:pt x="680" y="708"/>
                    <a:pt x="747" y="641"/>
                    <a:pt x="747" y="565"/>
                  </a:cubicBezTo>
                  <a:lnTo>
                    <a:pt x="747"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4" name="Google Shape;10744;p97"/>
            <p:cNvSpPr/>
            <p:nvPr/>
          </p:nvSpPr>
          <p:spPr>
            <a:xfrm>
              <a:off x="8226803" y="1818362"/>
              <a:ext cx="33455" cy="44012"/>
            </a:xfrm>
            <a:custGeom>
              <a:rect b="b" l="l" r="r" t="t"/>
              <a:pathLst>
                <a:path extrusionOk="0" h="1676" w="1274">
                  <a:moveTo>
                    <a:pt x="1044" y="1"/>
                  </a:moveTo>
                  <a:lnTo>
                    <a:pt x="249" y="795"/>
                  </a:lnTo>
                  <a:cubicBezTo>
                    <a:pt x="96" y="958"/>
                    <a:pt x="1" y="1168"/>
                    <a:pt x="1" y="1398"/>
                  </a:cubicBezTo>
                  <a:lnTo>
                    <a:pt x="1" y="1675"/>
                  </a:lnTo>
                  <a:lnTo>
                    <a:pt x="1063" y="1675"/>
                  </a:lnTo>
                  <a:cubicBezTo>
                    <a:pt x="1178" y="1675"/>
                    <a:pt x="1273" y="1580"/>
                    <a:pt x="1273" y="1465"/>
                  </a:cubicBezTo>
                  <a:lnTo>
                    <a:pt x="1273" y="575"/>
                  </a:lnTo>
                  <a:cubicBezTo>
                    <a:pt x="1273" y="364"/>
                    <a:pt x="1197" y="154"/>
                    <a:pt x="104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5" name="Google Shape;10745;p97"/>
            <p:cNvSpPr/>
            <p:nvPr/>
          </p:nvSpPr>
          <p:spPr>
            <a:xfrm>
              <a:off x="8104667" y="1623329"/>
              <a:ext cx="122162" cy="88995"/>
            </a:xfrm>
            <a:custGeom>
              <a:rect b="b" l="l" r="r" t="t"/>
              <a:pathLst>
                <a:path extrusionOk="0" h="3389" w="4652">
                  <a:moveTo>
                    <a:pt x="1694" y="1"/>
                  </a:moveTo>
                  <a:cubicBezTo>
                    <a:pt x="756" y="1"/>
                    <a:pt x="0" y="757"/>
                    <a:pt x="0" y="1695"/>
                  </a:cubicBezTo>
                  <a:lnTo>
                    <a:pt x="0" y="2193"/>
                  </a:lnTo>
                  <a:cubicBezTo>
                    <a:pt x="0" y="2422"/>
                    <a:pt x="39" y="2652"/>
                    <a:pt x="106" y="2863"/>
                  </a:cubicBezTo>
                  <a:lnTo>
                    <a:pt x="182" y="3073"/>
                  </a:lnTo>
                  <a:cubicBezTo>
                    <a:pt x="201" y="3140"/>
                    <a:pt x="211" y="3207"/>
                    <a:pt x="211" y="3274"/>
                  </a:cubicBezTo>
                  <a:lnTo>
                    <a:pt x="211" y="3389"/>
                  </a:lnTo>
                  <a:lnTo>
                    <a:pt x="4441" y="3389"/>
                  </a:lnTo>
                  <a:lnTo>
                    <a:pt x="4441" y="3274"/>
                  </a:lnTo>
                  <a:cubicBezTo>
                    <a:pt x="4441" y="3207"/>
                    <a:pt x="4460" y="3140"/>
                    <a:pt x="4479" y="3073"/>
                  </a:cubicBezTo>
                  <a:lnTo>
                    <a:pt x="4546" y="2863"/>
                  </a:lnTo>
                  <a:cubicBezTo>
                    <a:pt x="4623" y="2652"/>
                    <a:pt x="4652" y="2422"/>
                    <a:pt x="4652" y="2193"/>
                  </a:cubicBezTo>
                  <a:lnTo>
                    <a:pt x="4652" y="422"/>
                  </a:lnTo>
                  <a:cubicBezTo>
                    <a:pt x="4652" y="192"/>
                    <a:pt x="4470" y="1"/>
                    <a:pt x="423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6" name="Google Shape;10746;p97"/>
            <p:cNvSpPr/>
            <p:nvPr/>
          </p:nvSpPr>
          <p:spPr>
            <a:xfrm>
              <a:off x="8132319" y="1623329"/>
              <a:ext cx="94772" cy="88995"/>
            </a:xfrm>
            <a:custGeom>
              <a:rect b="b" l="l" r="r" t="t"/>
              <a:pathLst>
                <a:path extrusionOk="0" h="3389" w="3609">
                  <a:moveTo>
                    <a:pt x="871" y="1"/>
                  </a:moveTo>
                  <a:cubicBezTo>
                    <a:pt x="393" y="1"/>
                    <a:pt x="0" y="384"/>
                    <a:pt x="10" y="862"/>
                  </a:cubicBezTo>
                  <a:cubicBezTo>
                    <a:pt x="10" y="1331"/>
                    <a:pt x="393" y="1724"/>
                    <a:pt x="861" y="1724"/>
                  </a:cubicBezTo>
                  <a:lnTo>
                    <a:pt x="986" y="1724"/>
                  </a:lnTo>
                  <a:lnTo>
                    <a:pt x="1043" y="3389"/>
                  </a:lnTo>
                  <a:lnTo>
                    <a:pt x="3398" y="3389"/>
                  </a:lnTo>
                  <a:lnTo>
                    <a:pt x="3398" y="3274"/>
                  </a:lnTo>
                  <a:cubicBezTo>
                    <a:pt x="3388" y="3207"/>
                    <a:pt x="3407" y="3140"/>
                    <a:pt x="3426" y="3073"/>
                  </a:cubicBezTo>
                  <a:lnTo>
                    <a:pt x="3493" y="2863"/>
                  </a:lnTo>
                  <a:cubicBezTo>
                    <a:pt x="3570" y="2652"/>
                    <a:pt x="3608" y="2422"/>
                    <a:pt x="3608" y="2193"/>
                  </a:cubicBezTo>
                  <a:lnTo>
                    <a:pt x="3608" y="422"/>
                  </a:lnTo>
                  <a:cubicBezTo>
                    <a:pt x="3608" y="192"/>
                    <a:pt x="3417" y="1"/>
                    <a:pt x="31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7" name="Google Shape;10747;p97"/>
            <p:cNvSpPr/>
            <p:nvPr/>
          </p:nvSpPr>
          <p:spPr>
            <a:xfrm>
              <a:off x="8132556" y="1756782"/>
              <a:ext cx="66622" cy="50052"/>
            </a:xfrm>
            <a:custGeom>
              <a:rect b="b" l="l" r="r" t="t"/>
              <a:pathLst>
                <a:path extrusionOk="0" h="1906" w="2537">
                  <a:moveTo>
                    <a:pt x="1" y="1"/>
                  </a:moveTo>
                  <a:lnTo>
                    <a:pt x="1" y="1905"/>
                  </a:lnTo>
                  <a:lnTo>
                    <a:pt x="2537" y="1905"/>
                  </a:lnTo>
                  <a:lnTo>
                    <a:pt x="253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8" name="Google Shape;10748;p97"/>
            <p:cNvSpPr/>
            <p:nvPr/>
          </p:nvSpPr>
          <p:spPr>
            <a:xfrm>
              <a:off x="8132556" y="1756546"/>
              <a:ext cx="66622" cy="27914"/>
            </a:xfrm>
            <a:custGeom>
              <a:rect b="b" l="l" r="r" t="t"/>
              <a:pathLst>
                <a:path extrusionOk="0" h="1063" w="2537">
                  <a:moveTo>
                    <a:pt x="1" y="0"/>
                  </a:moveTo>
                  <a:lnTo>
                    <a:pt x="1" y="718"/>
                  </a:lnTo>
                  <a:cubicBezTo>
                    <a:pt x="393" y="948"/>
                    <a:pt x="831" y="1063"/>
                    <a:pt x="1269" y="1063"/>
                  </a:cubicBezTo>
                  <a:cubicBezTo>
                    <a:pt x="1707" y="1063"/>
                    <a:pt x="2144" y="948"/>
                    <a:pt x="2537" y="718"/>
                  </a:cubicBezTo>
                  <a:lnTo>
                    <a:pt x="253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49" name="Google Shape;10749;p97"/>
            <p:cNvSpPr/>
            <p:nvPr/>
          </p:nvSpPr>
          <p:spPr>
            <a:xfrm>
              <a:off x="8121264" y="1786324"/>
              <a:ext cx="44484" cy="39836"/>
            </a:xfrm>
            <a:custGeom>
              <a:rect b="b" l="l" r="r" t="t"/>
              <a:pathLst>
                <a:path extrusionOk="0" h="1517" w="1694">
                  <a:moveTo>
                    <a:pt x="375" y="1"/>
                  </a:moveTo>
                  <a:cubicBezTo>
                    <a:pt x="297" y="1"/>
                    <a:pt x="220" y="43"/>
                    <a:pt x="182" y="120"/>
                  </a:cubicBezTo>
                  <a:lnTo>
                    <a:pt x="0" y="512"/>
                  </a:lnTo>
                  <a:lnTo>
                    <a:pt x="699" y="1431"/>
                  </a:lnTo>
                  <a:cubicBezTo>
                    <a:pt x="740" y="1487"/>
                    <a:pt x="803" y="1516"/>
                    <a:pt x="867" y="1516"/>
                  </a:cubicBezTo>
                  <a:cubicBezTo>
                    <a:pt x="923" y="1516"/>
                    <a:pt x="980" y="1495"/>
                    <a:pt x="1024" y="1450"/>
                  </a:cubicBezTo>
                  <a:lnTo>
                    <a:pt x="1694" y="780"/>
                  </a:lnTo>
                  <a:lnTo>
                    <a:pt x="488" y="34"/>
                  </a:lnTo>
                  <a:cubicBezTo>
                    <a:pt x="453" y="11"/>
                    <a:pt x="414" y="1"/>
                    <a:pt x="37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0" name="Google Shape;10750;p97"/>
            <p:cNvSpPr/>
            <p:nvPr/>
          </p:nvSpPr>
          <p:spPr>
            <a:xfrm>
              <a:off x="8165748" y="1786324"/>
              <a:ext cx="44484" cy="39836"/>
            </a:xfrm>
            <a:custGeom>
              <a:rect b="b" l="l" r="r" t="t"/>
              <a:pathLst>
                <a:path extrusionOk="0" h="1517" w="1694">
                  <a:moveTo>
                    <a:pt x="1319" y="1"/>
                  </a:moveTo>
                  <a:cubicBezTo>
                    <a:pt x="1280" y="1"/>
                    <a:pt x="1241" y="11"/>
                    <a:pt x="1206" y="34"/>
                  </a:cubicBezTo>
                  <a:lnTo>
                    <a:pt x="0" y="780"/>
                  </a:lnTo>
                  <a:lnTo>
                    <a:pt x="679" y="1450"/>
                  </a:lnTo>
                  <a:cubicBezTo>
                    <a:pt x="719" y="1495"/>
                    <a:pt x="774" y="1516"/>
                    <a:pt x="828" y="1516"/>
                  </a:cubicBezTo>
                  <a:cubicBezTo>
                    <a:pt x="891" y="1516"/>
                    <a:pt x="954" y="1487"/>
                    <a:pt x="995" y="1431"/>
                  </a:cubicBezTo>
                  <a:lnTo>
                    <a:pt x="1694" y="512"/>
                  </a:lnTo>
                  <a:lnTo>
                    <a:pt x="1512" y="120"/>
                  </a:lnTo>
                  <a:cubicBezTo>
                    <a:pt x="1474" y="43"/>
                    <a:pt x="1397" y="1"/>
                    <a:pt x="1319"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1" name="Google Shape;10751;p97"/>
            <p:cNvSpPr/>
            <p:nvPr/>
          </p:nvSpPr>
          <p:spPr>
            <a:xfrm>
              <a:off x="8110182" y="1668365"/>
              <a:ext cx="110870" cy="105040"/>
            </a:xfrm>
            <a:custGeom>
              <a:rect b="b" l="l" r="r" t="t"/>
              <a:pathLst>
                <a:path extrusionOk="0" h="4000" w="4222">
                  <a:moveTo>
                    <a:pt x="1827" y="0"/>
                  </a:moveTo>
                  <a:cubicBezTo>
                    <a:pt x="1282" y="0"/>
                    <a:pt x="810" y="93"/>
                    <a:pt x="575" y="152"/>
                  </a:cubicBezTo>
                  <a:cubicBezTo>
                    <a:pt x="479" y="171"/>
                    <a:pt x="412" y="257"/>
                    <a:pt x="412" y="353"/>
                  </a:cubicBezTo>
                  <a:lnTo>
                    <a:pt x="412" y="860"/>
                  </a:lnTo>
                  <a:cubicBezTo>
                    <a:pt x="412" y="975"/>
                    <a:pt x="374" y="1081"/>
                    <a:pt x="298" y="1157"/>
                  </a:cubicBezTo>
                  <a:lnTo>
                    <a:pt x="116" y="1339"/>
                  </a:lnTo>
                  <a:cubicBezTo>
                    <a:pt x="39" y="1415"/>
                    <a:pt x="1" y="1521"/>
                    <a:pt x="1" y="1636"/>
                  </a:cubicBezTo>
                  <a:lnTo>
                    <a:pt x="1" y="1875"/>
                  </a:lnTo>
                  <a:cubicBezTo>
                    <a:pt x="1" y="3042"/>
                    <a:pt x="948" y="3990"/>
                    <a:pt x="2116" y="3999"/>
                  </a:cubicBezTo>
                  <a:cubicBezTo>
                    <a:pt x="3274" y="3990"/>
                    <a:pt x="4212" y="3042"/>
                    <a:pt x="4221" y="1884"/>
                  </a:cubicBezTo>
                  <a:lnTo>
                    <a:pt x="4221" y="1636"/>
                  </a:lnTo>
                  <a:cubicBezTo>
                    <a:pt x="4221" y="1521"/>
                    <a:pt x="4174" y="1415"/>
                    <a:pt x="4097" y="1339"/>
                  </a:cubicBezTo>
                  <a:lnTo>
                    <a:pt x="3925" y="1157"/>
                  </a:lnTo>
                  <a:cubicBezTo>
                    <a:pt x="3848" y="1081"/>
                    <a:pt x="3800" y="975"/>
                    <a:pt x="3800" y="860"/>
                  </a:cubicBezTo>
                  <a:lnTo>
                    <a:pt x="3800" y="746"/>
                  </a:lnTo>
                  <a:cubicBezTo>
                    <a:pt x="3800" y="659"/>
                    <a:pt x="3762" y="583"/>
                    <a:pt x="3695" y="525"/>
                  </a:cubicBezTo>
                  <a:cubicBezTo>
                    <a:pt x="3135" y="116"/>
                    <a:pt x="2436" y="0"/>
                    <a:pt x="18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2" name="Google Shape;10752;p97"/>
            <p:cNvSpPr/>
            <p:nvPr/>
          </p:nvSpPr>
          <p:spPr>
            <a:xfrm>
              <a:off x="8110445" y="1668259"/>
              <a:ext cx="100051" cy="104646"/>
            </a:xfrm>
            <a:custGeom>
              <a:rect b="b" l="l" r="r" t="t"/>
              <a:pathLst>
                <a:path extrusionOk="0" h="3985" w="3810">
                  <a:moveTo>
                    <a:pt x="1823" y="1"/>
                  </a:moveTo>
                  <a:cubicBezTo>
                    <a:pt x="1624" y="1"/>
                    <a:pt x="1435" y="13"/>
                    <a:pt x="1264" y="32"/>
                  </a:cubicBezTo>
                  <a:cubicBezTo>
                    <a:pt x="1034" y="60"/>
                    <a:pt x="804" y="99"/>
                    <a:pt x="575" y="156"/>
                  </a:cubicBezTo>
                  <a:cubicBezTo>
                    <a:pt x="479" y="175"/>
                    <a:pt x="412" y="261"/>
                    <a:pt x="412" y="357"/>
                  </a:cubicBezTo>
                  <a:lnTo>
                    <a:pt x="412" y="864"/>
                  </a:lnTo>
                  <a:cubicBezTo>
                    <a:pt x="412" y="979"/>
                    <a:pt x="374" y="1085"/>
                    <a:pt x="297" y="1161"/>
                  </a:cubicBezTo>
                  <a:lnTo>
                    <a:pt x="115" y="1343"/>
                  </a:lnTo>
                  <a:cubicBezTo>
                    <a:pt x="39" y="1419"/>
                    <a:pt x="1" y="1525"/>
                    <a:pt x="1" y="1640"/>
                  </a:cubicBezTo>
                  <a:lnTo>
                    <a:pt x="1" y="1888"/>
                  </a:lnTo>
                  <a:cubicBezTo>
                    <a:pt x="1" y="2951"/>
                    <a:pt x="795" y="3860"/>
                    <a:pt x="1857" y="3984"/>
                  </a:cubicBezTo>
                  <a:cubicBezTo>
                    <a:pt x="1474" y="3592"/>
                    <a:pt x="1264" y="3066"/>
                    <a:pt x="1264" y="2520"/>
                  </a:cubicBezTo>
                  <a:lnTo>
                    <a:pt x="1264" y="979"/>
                  </a:lnTo>
                  <a:cubicBezTo>
                    <a:pt x="1264" y="759"/>
                    <a:pt x="1427" y="577"/>
                    <a:pt x="1637" y="558"/>
                  </a:cubicBezTo>
                  <a:cubicBezTo>
                    <a:pt x="1808" y="536"/>
                    <a:pt x="2026" y="516"/>
                    <a:pt x="2269" y="516"/>
                  </a:cubicBezTo>
                  <a:cubicBezTo>
                    <a:pt x="2747" y="516"/>
                    <a:pt x="3321" y="591"/>
                    <a:pt x="3810" y="864"/>
                  </a:cubicBezTo>
                  <a:lnTo>
                    <a:pt x="3810" y="750"/>
                  </a:lnTo>
                  <a:cubicBezTo>
                    <a:pt x="3810" y="663"/>
                    <a:pt x="3762" y="577"/>
                    <a:pt x="3695" y="529"/>
                  </a:cubicBezTo>
                  <a:cubicBezTo>
                    <a:pt x="3132" y="118"/>
                    <a:pt x="2432" y="1"/>
                    <a:pt x="182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3" name="Google Shape;10753;p97"/>
            <p:cNvSpPr/>
            <p:nvPr/>
          </p:nvSpPr>
          <p:spPr>
            <a:xfrm>
              <a:off x="8071238" y="1818362"/>
              <a:ext cx="33455" cy="44012"/>
            </a:xfrm>
            <a:custGeom>
              <a:rect b="b" l="l" r="r" t="t"/>
              <a:pathLst>
                <a:path extrusionOk="0" h="1676" w="1274">
                  <a:moveTo>
                    <a:pt x="230" y="1"/>
                  </a:moveTo>
                  <a:cubicBezTo>
                    <a:pt x="87" y="154"/>
                    <a:pt x="1" y="364"/>
                    <a:pt x="1" y="575"/>
                  </a:cubicBezTo>
                  <a:lnTo>
                    <a:pt x="1" y="1465"/>
                  </a:lnTo>
                  <a:cubicBezTo>
                    <a:pt x="1" y="1580"/>
                    <a:pt x="96" y="1675"/>
                    <a:pt x="211" y="1675"/>
                  </a:cubicBezTo>
                  <a:lnTo>
                    <a:pt x="1273" y="1675"/>
                  </a:lnTo>
                  <a:lnTo>
                    <a:pt x="1273" y="1398"/>
                  </a:lnTo>
                  <a:cubicBezTo>
                    <a:pt x="1273" y="1168"/>
                    <a:pt x="1187" y="958"/>
                    <a:pt x="1025" y="795"/>
                  </a:cubicBezTo>
                  <a:lnTo>
                    <a:pt x="230"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54" name="Google Shape;10754;p97"/>
          <p:cNvGrpSpPr/>
          <p:nvPr/>
        </p:nvGrpSpPr>
        <p:grpSpPr>
          <a:xfrm>
            <a:off x="7987452" y="1819504"/>
            <a:ext cx="351621" cy="348103"/>
            <a:chOff x="7992065" y="1971904"/>
            <a:chExt cx="351621" cy="348103"/>
          </a:xfrm>
        </p:grpSpPr>
        <p:sp>
          <p:nvSpPr>
            <p:cNvPr id="10755" name="Google Shape;10755;p97"/>
            <p:cNvSpPr/>
            <p:nvPr/>
          </p:nvSpPr>
          <p:spPr>
            <a:xfrm>
              <a:off x="8136074" y="1971904"/>
              <a:ext cx="67383" cy="67383"/>
            </a:xfrm>
            <a:custGeom>
              <a:rect b="b" l="l" r="r" t="t"/>
              <a:pathLst>
                <a:path extrusionOk="0" h="2566" w="2566">
                  <a:moveTo>
                    <a:pt x="1283" y="1"/>
                  </a:moveTo>
                  <a:cubicBezTo>
                    <a:pt x="565" y="1"/>
                    <a:pt x="1" y="575"/>
                    <a:pt x="1" y="1283"/>
                  </a:cubicBezTo>
                  <a:cubicBezTo>
                    <a:pt x="1" y="1992"/>
                    <a:pt x="565" y="2566"/>
                    <a:pt x="1283" y="2566"/>
                  </a:cubicBezTo>
                  <a:cubicBezTo>
                    <a:pt x="1991" y="2566"/>
                    <a:pt x="2566" y="1992"/>
                    <a:pt x="2566" y="1283"/>
                  </a:cubicBezTo>
                  <a:cubicBezTo>
                    <a:pt x="2566" y="575"/>
                    <a:pt x="1991" y="1"/>
                    <a:pt x="128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6" name="Google Shape;10756;p97"/>
            <p:cNvSpPr/>
            <p:nvPr/>
          </p:nvSpPr>
          <p:spPr>
            <a:xfrm>
              <a:off x="8022552" y="2180014"/>
              <a:ext cx="137025" cy="95376"/>
            </a:xfrm>
            <a:custGeom>
              <a:rect b="b" l="l" r="r" t="t"/>
              <a:pathLst>
                <a:path extrusionOk="0" h="3632" w="5218">
                  <a:moveTo>
                    <a:pt x="2609" y="0"/>
                  </a:moveTo>
                  <a:cubicBezTo>
                    <a:pt x="2508" y="0"/>
                    <a:pt x="2405" y="67"/>
                    <a:pt x="2391" y="201"/>
                  </a:cubicBezTo>
                  <a:lnTo>
                    <a:pt x="2391" y="1905"/>
                  </a:lnTo>
                  <a:lnTo>
                    <a:pt x="1357" y="1905"/>
                  </a:lnTo>
                  <a:cubicBezTo>
                    <a:pt x="1041" y="1905"/>
                    <a:pt x="754" y="2086"/>
                    <a:pt x="601" y="2364"/>
                  </a:cubicBezTo>
                  <a:lnTo>
                    <a:pt x="103" y="3302"/>
                  </a:lnTo>
                  <a:cubicBezTo>
                    <a:pt x="0" y="3475"/>
                    <a:pt x="152" y="3632"/>
                    <a:pt x="301" y="3632"/>
                  </a:cubicBezTo>
                  <a:cubicBezTo>
                    <a:pt x="373" y="3632"/>
                    <a:pt x="445" y="3594"/>
                    <a:pt x="486" y="3503"/>
                  </a:cubicBezTo>
                  <a:lnTo>
                    <a:pt x="984" y="2565"/>
                  </a:lnTo>
                  <a:cubicBezTo>
                    <a:pt x="1051" y="2421"/>
                    <a:pt x="1204" y="2335"/>
                    <a:pt x="1357" y="2335"/>
                  </a:cubicBezTo>
                  <a:lnTo>
                    <a:pt x="3855" y="2335"/>
                  </a:lnTo>
                  <a:cubicBezTo>
                    <a:pt x="4017" y="2335"/>
                    <a:pt x="4161" y="2421"/>
                    <a:pt x="4238" y="2565"/>
                  </a:cubicBezTo>
                  <a:lnTo>
                    <a:pt x="4735" y="3503"/>
                  </a:lnTo>
                  <a:cubicBezTo>
                    <a:pt x="4776" y="3594"/>
                    <a:pt x="4848" y="3632"/>
                    <a:pt x="4920" y="3632"/>
                  </a:cubicBezTo>
                  <a:cubicBezTo>
                    <a:pt x="5068" y="3632"/>
                    <a:pt x="5218" y="3475"/>
                    <a:pt x="5108" y="3302"/>
                  </a:cubicBezTo>
                  <a:lnTo>
                    <a:pt x="4620" y="2364"/>
                  </a:lnTo>
                  <a:cubicBezTo>
                    <a:pt x="4467" y="2086"/>
                    <a:pt x="4180" y="1905"/>
                    <a:pt x="3864" y="1905"/>
                  </a:cubicBezTo>
                  <a:lnTo>
                    <a:pt x="2821" y="1905"/>
                  </a:lnTo>
                  <a:lnTo>
                    <a:pt x="2821" y="201"/>
                  </a:lnTo>
                  <a:cubicBezTo>
                    <a:pt x="2812" y="67"/>
                    <a:pt x="2711" y="0"/>
                    <a:pt x="260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7" name="Google Shape;10757;p97"/>
            <p:cNvSpPr/>
            <p:nvPr/>
          </p:nvSpPr>
          <p:spPr>
            <a:xfrm>
              <a:off x="8109946" y="2050080"/>
              <a:ext cx="120849" cy="62604"/>
            </a:xfrm>
            <a:custGeom>
              <a:rect b="b" l="l" r="r" t="t"/>
              <a:pathLst>
                <a:path extrusionOk="0" h="2384" w="4602">
                  <a:moveTo>
                    <a:pt x="2273" y="0"/>
                  </a:moveTo>
                  <a:cubicBezTo>
                    <a:pt x="2161" y="0"/>
                    <a:pt x="2048" y="77"/>
                    <a:pt x="2058" y="230"/>
                  </a:cubicBezTo>
                  <a:lnTo>
                    <a:pt x="2058" y="1082"/>
                  </a:lnTo>
                  <a:lnTo>
                    <a:pt x="948" y="1082"/>
                  </a:lnTo>
                  <a:cubicBezTo>
                    <a:pt x="718" y="1082"/>
                    <a:pt x="498" y="1216"/>
                    <a:pt x="383" y="1426"/>
                  </a:cubicBezTo>
                  <a:lnTo>
                    <a:pt x="58" y="2058"/>
                  </a:lnTo>
                  <a:cubicBezTo>
                    <a:pt x="0" y="2163"/>
                    <a:pt x="39" y="2288"/>
                    <a:pt x="144" y="2345"/>
                  </a:cubicBezTo>
                  <a:cubicBezTo>
                    <a:pt x="175" y="2362"/>
                    <a:pt x="208" y="2370"/>
                    <a:pt x="240" y="2370"/>
                  </a:cubicBezTo>
                  <a:cubicBezTo>
                    <a:pt x="317" y="2370"/>
                    <a:pt x="391" y="2326"/>
                    <a:pt x="431" y="2259"/>
                  </a:cubicBezTo>
                  <a:lnTo>
                    <a:pt x="766" y="1627"/>
                  </a:lnTo>
                  <a:cubicBezTo>
                    <a:pt x="795" y="1551"/>
                    <a:pt x="871" y="1512"/>
                    <a:pt x="948" y="1512"/>
                  </a:cubicBezTo>
                  <a:lnTo>
                    <a:pt x="3599" y="1512"/>
                  </a:lnTo>
                  <a:cubicBezTo>
                    <a:pt x="3675" y="1512"/>
                    <a:pt x="3752" y="1551"/>
                    <a:pt x="3781" y="1627"/>
                  </a:cubicBezTo>
                  <a:lnTo>
                    <a:pt x="4116" y="2259"/>
                  </a:lnTo>
                  <a:cubicBezTo>
                    <a:pt x="4157" y="2347"/>
                    <a:pt x="4228" y="2383"/>
                    <a:pt x="4301" y="2383"/>
                  </a:cubicBezTo>
                  <a:cubicBezTo>
                    <a:pt x="4450" y="2383"/>
                    <a:pt x="4601" y="2231"/>
                    <a:pt x="4498" y="2058"/>
                  </a:cubicBezTo>
                  <a:lnTo>
                    <a:pt x="4163" y="1426"/>
                  </a:lnTo>
                  <a:cubicBezTo>
                    <a:pt x="4049" y="1216"/>
                    <a:pt x="3838" y="1082"/>
                    <a:pt x="3599" y="1082"/>
                  </a:cubicBezTo>
                  <a:lnTo>
                    <a:pt x="2489" y="1082"/>
                  </a:lnTo>
                  <a:lnTo>
                    <a:pt x="2489" y="230"/>
                  </a:lnTo>
                  <a:cubicBezTo>
                    <a:pt x="2498" y="77"/>
                    <a:pt x="2386" y="0"/>
                    <a:pt x="227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8" name="Google Shape;10758;p97"/>
            <p:cNvSpPr/>
            <p:nvPr/>
          </p:nvSpPr>
          <p:spPr>
            <a:xfrm>
              <a:off x="8179613" y="2180014"/>
              <a:ext cx="137130" cy="95376"/>
            </a:xfrm>
            <a:custGeom>
              <a:rect b="b" l="l" r="r" t="t"/>
              <a:pathLst>
                <a:path extrusionOk="0" h="3632" w="5222">
                  <a:moveTo>
                    <a:pt x="2611" y="0"/>
                  </a:moveTo>
                  <a:cubicBezTo>
                    <a:pt x="2511" y="0"/>
                    <a:pt x="2410" y="67"/>
                    <a:pt x="2401" y="201"/>
                  </a:cubicBezTo>
                  <a:lnTo>
                    <a:pt x="2401" y="1905"/>
                  </a:lnTo>
                  <a:lnTo>
                    <a:pt x="1357" y="1905"/>
                  </a:lnTo>
                  <a:cubicBezTo>
                    <a:pt x="1042" y="1905"/>
                    <a:pt x="754" y="2086"/>
                    <a:pt x="601" y="2364"/>
                  </a:cubicBezTo>
                  <a:lnTo>
                    <a:pt x="104" y="3302"/>
                  </a:lnTo>
                  <a:cubicBezTo>
                    <a:pt x="1" y="3475"/>
                    <a:pt x="153" y="3632"/>
                    <a:pt x="301" y="3632"/>
                  </a:cubicBezTo>
                  <a:cubicBezTo>
                    <a:pt x="374" y="3632"/>
                    <a:pt x="446" y="3594"/>
                    <a:pt x="486" y="3503"/>
                  </a:cubicBezTo>
                  <a:lnTo>
                    <a:pt x="984" y="2565"/>
                  </a:lnTo>
                  <a:cubicBezTo>
                    <a:pt x="1061" y="2421"/>
                    <a:pt x="1204" y="2335"/>
                    <a:pt x="1357" y="2335"/>
                  </a:cubicBezTo>
                  <a:lnTo>
                    <a:pt x="3865" y="2335"/>
                  </a:lnTo>
                  <a:cubicBezTo>
                    <a:pt x="4018" y="2335"/>
                    <a:pt x="4171" y="2421"/>
                    <a:pt x="4238" y="2565"/>
                  </a:cubicBezTo>
                  <a:lnTo>
                    <a:pt x="4736" y="3503"/>
                  </a:lnTo>
                  <a:cubicBezTo>
                    <a:pt x="4777" y="3594"/>
                    <a:pt x="4848" y="3632"/>
                    <a:pt x="4921" y="3632"/>
                  </a:cubicBezTo>
                  <a:cubicBezTo>
                    <a:pt x="5070" y="3632"/>
                    <a:pt x="5221" y="3475"/>
                    <a:pt x="5118" y="3302"/>
                  </a:cubicBezTo>
                  <a:lnTo>
                    <a:pt x="4621" y="2364"/>
                  </a:lnTo>
                  <a:cubicBezTo>
                    <a:pt x="4468" y="2086"/>
                    <a:pt x="4181" y="1905"/>
                    <a:pt x="3865" y="1905"/>
                  </a:cubicBezTo>
                  <a:lnTo>
                    <a:pt x="2822" y="1905"/>
                  </a:lnTo>
                  <a:lnTo>
                    <a:pt x="2822" y="201"/>
                  </a:lnTo>
                  <a:cubicBezTo>
                    <a:pt x="2812" y="67"/>
                    <a:pt x="2712" y="0"/>
                    <a:pt x="26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9" name="Google Shape;10759;p97"/>
            <p:cNvSpPr/>
            <p:nvPr/>
          </p:nvSpPr>
          <p:spPr>
            <a:xfrm>
              <a:off x="8129037" y="1973427"/>
              <a:ext cx="66884" cy="65939"/>
            </a:xfrm>
            <a:custGeom>
              <a:rect b="b" l="l" r="r" t="t"/>
              <a:pathLst>
                <a:path extrusionOk="0" h="2511" w="2547">
                  <a:moveTo>
                    <a:pt x="1187" y="0"/>
                  </a:moveTo>
                  <a:lnTo>
                    <a:pt x="1187" y="0"/>
                  </a:lnTo>
                  <a:cubicBezTo>
                    <a:pt x="355" y="240"/>
                    <a:pt x="1" y="1216"/>
                    <a:pt x="479" y="1934"/>
                  </a:cubicBezTo>
                  <a:cubicBezTo>
                    <a:pt x="731" y="2316"/>
                    <a:pt x="1138" y="2510"/>
                    <a:pt x="1547" y="2510"/>
                  </a:cubicBezTo>
                  <a:cubicBezTo>
                    <a:pt x="1917" y="2510"/>
                    <a:pt x="2288" y="2352"/>
                    <a:pt x="2546" y="2029"/>
                  </a:cubicBezTo>
                  <a:lnTo>
                    <a:pt x="2546" y="2029"/>
                  </a:lnTo>
                  <a:cubicBezTo>
                    <a:pt x="2432" y="2068"/>
                    <a:pt x="2307" y="2077"/>
                    <a:pt x="2192" y="2087"/>
                  </a:cubicBezTo>
                  <a:cubicBezTo>
                    <a:pt x="1111" y="2087"/>
                    <a:pt x="518" y="833"/>
                    <a:pt x="11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0" name="Google Shape;10760;p97"/>
            <p:cNvSpPr/>
            <p:nvPr/>
          </p:nvSpPr>
          <p:spPr>
            <a:xfrm>
              <a:off x="8068717" y="2123450"/>
              <a:ext cx="44773" cy="45010"/>
            </a:xfrm>
            <a:custGeom>
              <a:rect b="b" l="l" r="r" t="t"/>
              <a:pathLst>
                <a:path extrusionOk="0" h="1714" w="1705">
                  <a:moveTo>
                    <a:pt x="853" y="1"/>
                  </a:moveTo>
                  <a:cubicBezTo>
                    <a:pt x="384" y="1"/>
                    <a:pt x="1" y="384"/>
                    <a:pt x="1" y="853"/>
                  </a:cubicBezTo>
                  <a:cubicBezTo>
                    <a:pt x="1" y="1331"/>
                    <a:pt x="384" y="1714"/>
                    <a:pt x="853" y="1714"/>
                  </a:cubicBezTo>
                  <a:cubicBezTo>
                    <a:pt x="1322" y="1714"/>
                    <a:pt x="1704" y="1331"/>
                    <a:pt x="1704" y="853"/>
                  </a:cubicBezTo>
                  <a:cubicBezTo>
                    <a:pt x="1704" y="384"/>
                    <a:pt x="1322" y="1"/>
                    <a:pt x="853"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1" name="Google Shape;10761;p97"/>
            <p:cNvSpPr/>
            <p:nvPr/>
          </p:nvSpPr>
          <p:spPr>
            <a:xfrm>
              <a:off x="8063964" y="2124474"/>
              <a:ext cx="44484" cy="43854"/>
            </a:xfrm>
            <a:custGeom>
              <a:rect b="b" l="l" r="r" t="t"/>
              <a:pathLst>
                <a:path extrusionOk="0" h="1670" w="1694">
                  <a:moveTo>
                    <a:pt x="794" y="0"/>
                  </a:moveTo>
                  <a:lnTo>
                    <a:pt x="794" y="0"/>
                  </a:lnTo>
                  <a:cubicBezTo>
                    <a:pt x="239" y="163"/>
                    <a:pt x="0" y="814"/>
                    <a:pt x="325" y="1292"/>
                  </a:cubicBezTo>
                  <a:cubicBezTo>
                    <a:pt x="491" y="1542"/>
                    <a:pt x="761" y="1670"/>
                    <a:pt x="1031" y="1670"/>
                  </a:cubicBezTo>
                  <a:cubicBezTo>
                    <a:pt x="1278" y="1670"/>
                    <a:pt x="1525" y="1564"/>
                    <a:pt x="1694" y="1349"/>
                  </a:cubicBezTo>
                  <a:lnTo>
                    <a:pt x="1694" y="1349"/>
                  </a:lnTo>
                  <a:cubicBezTo>
                    <a:pt x="1617" y="1378"/>
                    <a:pt x="1541" y="1388"/>
                    <a:pt x="1464" y="1388"/>
                  </a:cubicBezTo>
                  <a:cubicBezTo>
                    <a:pt x="747" y="1388"/>
                    <a:pt x="345" y="555"/>
                    <a:pt x="794"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2" name="Google Shape;10762;p97"/>
            <p:cNvSpPr/>
            <p:nvPr/>
          </p:nvSpPr>
          <p:spPr>
            <a:xfrm>
              <a:off x="8225805" y="2123450"/>
              <a:ext cx="44747" cy="45010"/>
            </a:xfrm>
            <a:custGeom>
              <a:rect b="b" l="l" r="r" t="t"/>
              <a:pathLst>
                <a:path extrusionOk="0" h="1714" w="1704">
                  <a:moveTo>
                    <a:pt x="852" y="1"/>
                  </a:moveTo>
                  <a:cubicBezTo>
                    <a:pt x="383" y="1"/>
                    <a:pt x="0" y="384"/>
                    <a:pt x="0" y="853"/>
                  </a:cubicBezTo>
                  <a:cubicBezTo>
                    <a:pt x="0" y="1331"/>
                    <a:pt x="383" y="1714"/>
                    <a:pt x="852" y="1714"/>
                  </a:cubicBezTo>
                  <a:cubicBezTo>
                    <a:pt x="1321" y="1714"/>
                    <a:pt x="1704" y="1331"/>
                    <a:pt x="1704" y="853"/>
                  </a:cubicBezTo>
                  <a:cubicBezTo>
                    <a:pt x="1704" y="384"/>
                    <a:pt x="1321" y="1"/>
                    <a:pt x="852" y="1"/>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3" name="Google Shape;10763;p97"/>
            <p:cNvSpPr/>
            <p:nvPr/>
          </p:nvSpPr>
          <p:spPr>
            <a:xfrm>
              <a:off x="8221025" y="2124474"/>
              <a:ext cx="44747" cy="43854"/>
            </a:xfrm>
            <a:custGeom>
              <a:rect b="b" l="l" r="r" t="t"/>
              <a:pathLst>
                <a:path extrusionOk="0" h="1670" w="1704">
                  <a:moveTo>
                    <a:pt x="795" y="0"/>
                  </a:moveTo>
                  <a:cubicBezTo>
                    <a:pt x="240" y="163"/>
                    <a:pt x="0" y="814"/>
                    <a:pt x="326" y="1292"/>
                  </a:cubicBezTo>
                  <a:cubicBezTo>
                    <a:pt x="491" y="1542"/>
                    <a:pt x="761" y="1670"/>
                    <a:pt x="1033" y="1670"/>
                  </a:cubicBezTo>
                  <a:cubicBezTo>
                    <a:pt x="1281" y="1670"/>
                    <a:pt x="1531" y="1564"/>
                    <a:pt x="1704" y="1349"/>
                  </a:cubicBezTo>
                  <a:lnTo>
                    <a:pt x="1704" y="1349"/>
                  </a:lnTo>
                  <a:cubicBezTo>
                    <a:pt x="1627" y="1378"/>
                    <a:pt x="1541" y="1388"/>
                    <a:pt x="1465" y="1388"/>
                  </a:cubicBezTo>
                  <a:cubicBezTo>
                    <a:pt x="747" y="1388"/>
                    <a:pt x="345" y="555"/>
                    <a:pt x="795"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4" name="Google Shape;10764;p97"/>
            <p:cNvSpPr/>
            <p:nvPr/>
          </p:nvSpPr>
          <p:spPr>
            <a:xfrm>
              <a:off x="7995583" y="2286315"/>
              <a:ext cx="33718" cy="33692"/>
            </a:xfrm>
            <a:custGeom>
              <a:rect b="b" l="l" r="r" t="t"/>
              <a:pathLst>
                <a:path extrusionOk="0" h="1283" w="1284">
                  <a:moveTo>
                    <a:pt x="642" y="0"/>
                  </a:moveTo>
                  <a:cubicBezTo>
                    <a:pt x="288" y="0"/>
                    <a:pt x="1" y="287"/>
                    <a:pt x="1" y="642"/>
                  </a:cubicBezTo>
                  <a:cubicBezTo>
                    <a:pt x="1" y="996"/>
                    <a:pt x="28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5" name="Google Shape;10765;p97"/>
            <p:cNvSpPr/>
            <p:nvPr/>
          </p:nvSpPr>
          <p:spPr>
            <a:xfrm>
              <a:off x="7992065" y="2286814"/>
              <a:ext cx="33718" cy="33193"/>
            </a:xfrm>
            <a:custGeom>
              <a:rect b="b" l="l" r="r" t="t"/>
              <a:pathLst>
                <a:path extrusionOk="0" h="1264" w="1284">
                  <a:moveTo>
                    <a:pt x="604" y="0"/>
                  </a:moveTo>
                  <a:lnTo>
                    <a:pt x="604" y="0"/>
                  </a:lnTo>
                  <a:cubicBezTo>
                    <a:pt x="183" y="125"/>
                    <a:pt x="1" y="613"/>
                    <a:pt x="240" y="977"/>
                  </a:cubicBezTo>
                  <a:cubicBezTo>
                    <a:pt x="371" y="1167"/>
                    <a:pt x="575" y="1263"/>
                    <a:pt x="779" y="1263"/>
                  </a:cubicBezTo>
                  <a:cubicBezTo>
                    <a:pt x="965" y="1263"/>
                    <a:pt x="1151" y="1184"/>
                    <a:pt x="1283" y="1024"/>
                  </a:cubicBezTo>
                  <a:lnTo>
                    <a:pt x="1283" y="1024"/>
                  </a:lnTo>
                  <a:cubicBezTo>
                    <a:pt x="1216" y="1034"/>
                    <a:pt x="1159" y="1044"/>
                    <a:pt x="1102" y="1044"/>
                  </a:cubicBezTo>
                  <a:cubicBezTo>
                    <a:pt x="566" y="1044"/>
                    <a:pt x="259" y="422"/>
                    <a:pt x="60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6" name="Google Shape;10766;p97"/>
            <p:cNvSpPr/>
            <p:nvPr/>
          </p:nvSpPr>
          <p:spPr>
            <a:xfrm>
              <a:off x="8152907" y="2286315"/>
              <a:ext cx="33718" cy="33692"/>
            </a:xfrm>
            <a:custGeom>
              <a:rect b="b" l="l" r="r" t="t"/>
              <a:pathLst>
                <a:path extrusionOk="0" h="1283" w="1284">
                  <a:moveTo>
                    <a:pt x="642" y="0"/>
                  </a:moveTo>
                  <a:cubicBezTo>
                    <a:pt x="278" y="0"/>
                    <a:pt x="1" y="287"/>
                    <a:pt x="1" y="642"/>
                  </a:cubicBezTo>
                  <a:cubicBezTo>
                    <a:pt x="1" y="996"/>
                    <a:pt x="278"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7" name="Google Shape;10767;p97"/>
            <p:cNvSpPr/>
            <p:nvPr/>
          </p:nvSpPr>
          <p:spPr>
            <a:xfrm>
              <a:off x="8149388" y="2286814"/>
              <a:ext cx="33455" cy="33193"/>
            </a:xfrm>
            <a:custGeom>
              <a:rect b="b" l="l" r="r" t="t"/>
              <a:pathLst>
                <a:path extrusionOk="0" h="1264" w="1274">
                  <a:moveTo>
                    <a:pt x="594" y="0"/>
                  </a:moveTo>
                  <a:cubicBezTo>
                    <a:pt x="173" y="125"/>
                    <a:pt x="1" y="613"/>
                    <a:pt x="240" y="977"/>
                  </a:cubicBezTo>
                  <a:cubicBezTo>
                    <a:pt x="366" y="1167"/>
                    <a:pt x="567" y="1263"/>
                    <a:pt x="771" y="1263"/>
                  </a:cubicBezTo>
                  <a:cubicBezTo>
                    <a:pt x="955" y="1263"/>
                    <a:pt x="1142" y="1184"/>
                    <a:pt x="1274" y="1024"/>
                  </a:cubicBezTo>
                  <a:lnTo>
                    <a:pt x="1274" y="1024"/>
                  </a:lnTo>
                  <a:cubicBezTo>
                    <a:pt x="1216" y="1034"/>
                    <a:pt x="1149" y="1044"/>
                    <a:pt x="1092" y="1044"/>
                  </a:cubicBezTo>
                  <a:cubicBezTo>
                    <a:pt x="556"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8" name="Google Shape;10768;p97"/>
            <p:cNvSpPr/>
            <p:nvPr/>
          </p:nvSpPr>
          <p:spPr>
            <a:xfrm>
              <a:off x="8309994" y="2286315"/>
              <a:ext cx="33692" cy="33692"/>
            </a:xfrm>
            <a:custGeom>
              <a:rect b="b" l="l" r="r" t="t"/>
              <a:pathLst>
                <a:path extrusionOk="0" h="1283" w="1283">
                  <a:moveTo>
                    <a:pt x="642" y="0"/>
                  </a:moveTo>
                  <a:cubicBezTo>
                    <a:pt x="287" y="0"/>
                    <a:pt x="0" y="287"/>
                    <a:pt x="0" y="642"/>
                  </a:cubicBezTo>
                  <a:cubicBezTo>
                    <a:pt x="0" y="996"/>
                    <a:pt x="287" y="1283"/>
                    <a:pt x="642" y="1283"/>
                  </a:cubicBezTo>
                  <a:cubicBezTo>
                    <a:pt x="996" y="1283"/>
                    <a:pt x="1283" y="996"/>
                    <a:pt x="1283" y="642"/>
                  </a:cubicBezTo>
                  <a:cubicBezTo>
                    <a:pt x="1283" y="287"/>
                    <a:pt x="996" y="0"/>
                    <a:pt x="642"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9" name="Google Shape;10769;p97"/>
            <p:cNvSpPr/>
            <p:nvPr/>
          </p:nvSpPr>
          <p:spPr>
            <a:xfrm>
              <a:off x="8306475" y="2286814"/>
              <a:ext cx="33455" cy="33193"/>
            </a:xfrm>
            <a:custGeom>
              <a:rect b="b" l="l" r="r" t="t"/>
              <a:pathLst>
                <a:path extrusionOk="0" h="1264" w="1274">
                  <a:moveTo>
                    <a:pt x="594" y="0"/>
                  </a:moveTo>
                  <a:cubicBezTo>
                    <a:pt x="182" y="125"/>
                    <a:pt x="0" y="613"/>
                    <a:pt x="240" y="977"/>
                  </a:cubicBezTo>
                  <a:cubicBezTo>
                    <a:pt x="365" y="1167"/>
                    <a:pt x="569" y="1263"/>
                    <a:pt x="774" y="1263"/>
                  </a:cubicBezTo>
                  <a:cubicBezTo>
                    <a:pt x="960" y="1263"/>
                    <a:pt x="1146" y="1184"/>
                    <a:pt x="1273" y="1024"/>
                  </a:cubicBezTo>
                  <a:lnTo>
                    <a:pt x="1273" y="1024"/>
                  </a:lnTo>
                  <a:cubicBezTo>
                    <a:pt x="1216" y="1034"/>
                    <a:pt x="1158" y="1044"/>
                    <a:pt x="1091" y="1044"/>
                  </a:cubicBezTo>
                  <a:cubicBezTo>
                    <a:pt x="555" y="1044"/>
                    <a:pt x="259" y="422"/>
                    <a:pt x="594"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70" name="Google Shape;10770;p97"/>
          <p:cNvGrpSpPr/>
          <p:nvPr/>
        </p:nvGrpSpPr>
        <p:grpSpPr>
          <a:xfrm>
            <a:off x="4906576" y="3641055"/>
            <a:ext cx="296580" cy="364935"/>
            <a:chOff x="4911189" y="3793455"/>
            <a:chExt cx="296580" cy="364935"/>
          </a:xfrm>
        </p:grpSpPr>
        <p:sp>
          <p:nvSpPr>
            <p:cNvPr id="10771" name="Google Shape;10771;p97"/>
            <p:cNvSpPr/>
            <p:nvPr/>
          </p:nvSpPr>
          <p:spPr>
            <a:xfrm>
              <a:off x="4951157" y="3861810"/>
              <a:ext cx="31932" cy="35215"/>
            </a:xfrm>
            <a:custGeom>
              <a:rect b="b" l="l" r="r" t="t"/>
              <a:pathLst>
                <a:path extrusionOk="0" h="1341" w="1216">
                  <a:moveTo>
                    <a:pt x="584" y="0"/>
                  </a:moveTo>
                  <a:lnTo>
                    <a:pt x="0" y="431"/>
                  </a:lnTo>
                  <a:lnTo>
                    <a:pt x="622" y="1340"/>
                  </a:lnTo>
                  <a:cubicBezTo>
                    <a:pt x="814" y="1187"/>
                    <a:pt x="1005" y="1043"/>
                    <a:pt x="1216" y="909"/>
                  </a:cubicBezTo>
                  <a:lnTo>
                    <a:pt x="58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2" name="Google Shape;10772;p97"/>
            <p:cNvSpPr/>
            <p:nvPr/>
          </p:nvSpPr>
          <p:spPr>
            <a:xfrm>
              <a:off x="5136132" y="3861810"/>
              <a:ext cx="31932" cy="34952"/>
            </a:xfrm>
            <a:custGeom>
              <a:rect b="b" l="l" r="r" t="t"/>
              <a:pathLst>
                <a:path extrusionOk="0" h="1331" w="1216">
                  <a:moveTo>
                    <a:pt x="632" y="0"/>
                  </a:moveTo>
                  <a:lnTo>
                    <a:pt x="0" y="909"/>
                  </a:lnTo>
                  <a:cubicBezTo>
                    <a:pt x="201" y="1034"/>
                    <a:pt x="392" y="1177"/>
                    <a:pt x="584" y="1331"/>
                  </a:cubicBezTo>
                  <a:lnTo>
                    <a:pt x="1215" y="421"/>
                  </a:lnTo>
                  <a:lnTo>
                    <a:pt x="63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3" name="Google Shape;10773;p97"/>
            <p:cNvSpPr/>
            <p:nvPr/>
          </p:nvSpPr>
          <p:spPr>
            <a:xfrm>
              <a:off x="5043382" y="3833659"/>
              <a:ext cx="32457" cy="33193"/>
            </a:xfrm>
            <a:custGeom>
              <a:rect b="b" l="l" r="r" t="t"/>
              <a:pathLst>
                <a:path extrusionOk="0" h="1264" w="1236">
                  <a:moveTo>
                    <a:pt x="1" y="0"/>
                  </a:moveTo>
                  <a:lnTo>
                    <a:pt x="1" y="1264"/>
                  </a:lnTo>
                  <a:cubicBezTo>
                    <a:pt x="206" y="1235"/>
                    <a:pt x="412" y="1221"/>
                    <a:pt x="618" y="1221"/>
                  </a:cubicBezTo>
                  <a:cubicBezTo>
                    <a:pt x="824" y="1221"/>
                    <a:pt x="1029" y="1235"/>
                    <a:pt x="1235" y="1264"/>
                  </a:cubicBezTo>
                  <a:lnTo>
                    <a:pt x="1235"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4" name="Google Shape;10774;p97"/>
            <p:cNvSpPr/>
            <p:nvPr/>
          </p:nvSpPr>
          <p:spPr>
            <a:xfrm>
              <a:off x="5043382" y="3833659"/>
              <a:ext cx="21901" cy="33193"/>
            </a:xfrm>
            <a:custGeom>
              <a:rect b="b" l="l" r="r" t="t"/>
              <a:pathLst>
                <a:path extrusionOk="0" h="1264" w="834">
                  <a:moveTo>
                    <a:pt x="1" y="0"/>
                  </a:moveTo>
                  <a:lnTo>
                    <a:pt x="1" y="1264"/>
                  </a:lnTo>
                  <a:cubicBezTo>
                    <a:pt x="202" y="1235"/>
                    <a:pt x="412" y="1225"/>
                    <a:pt x="623" y="1225"/>
                  </a:cubicBezTo>
                  <a:cubicBezTo>
                    <a:pt x="690" y="1225"/>
                    <a:pt x="766" y="1225"/>
                    <a:pt x="833" y="1235"/>
                  </a:cubicBezTo>
                  <a:lnTo>
                    <a:pt x="833" y="0"/>
                  </a:ln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5" name="Google Shape;10775;p97"/>
            <p:cNvSpPr/>
            <p:nvPr/>
          </p:nvSpPr>
          <p:spPr>
            <a:xfrm>
              <a:off x="4911189" y="3861810"/>
              <a:ext cx="296580" cy="296580"/>
            </a:xfrm>
            <a:custGeom>
              <a:rect b="b" l="l" r="r" t="t"/>
              <a:pathLst>
                <a:path extrusionOk="0" h="11294" w="11294">
                  <a:moveTo>
                    <a:pt x="5647" y="0"/>
                  </a:moveTo>
                  <a:cubicBezTo>
                    <a:pt x="2527" y="0"/>
                    <a:pt x="1" y="2527"/>
                    <a:pt x="1" y="5647"/>
                  </a:cubicBezTo>
                  <a:cubicBezTo>
                    <a:pt x="1" y="8767"/>
                    <a:pt x="2527" y="11293"/>
                    <a:pt x="5647" y="11293"/>
                  </a:cubicBezTo>
                  <a:cubicBezTo>
                    <a:pt x="8767" y="11293"/>
                    <a:pt x="11294" y="8767"/>
                    <a:pt x="11294" y="5647"/>
                  </a:cubicBezTo>
                  <a:cubicBezTo>
                    <a:pt x="11294" y="2527"/>
                    <a:pt x="8767" y="0"/>
                    <a:pt x="5647" y="0"/>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6" name="Google Shape;10776;p97"/>
            <p:cNvSpPr/>
            <p:nvPr/>
          </p:nvSpPr>
          <p:spPr>
            <a:xfrm>
              <a:off x="4911189" y="3861810"/>
              <a:ext cx="161630" cy="296580"/>
            </a:xfrm>
            <a:custGeom>
              <a:rect b="b" l="l" r="r" t="t"/>
              <a:pathLst>
                <a:path extrusionOk="0" h="11294" w="6155">
                  <a:moveTo>
                    <a:pt x="5647" y="0"/>
                  </a:moveTo>
                  <a:cubicBezTo>
                    <a:pt x="2527" y="0"/>
                    <a:pt x="1" y="2527"/>
                    <a:pt x="1" y="5647"/>
                  </a:cubicBezTo>
                  <a:cubicBezTo>
                    <a:pt x="1" y="8767"/>
                    <a:pt x="2527" y="11293"/>
                    <a:pt x="5647" y="11293"/>
                  </a:cubicBezTo>
                  <a:cubicBezTo>
                    <a:pt x="5752" y="11293"/>
                    <a:pt x="5858" y="11293"/>
                    <a:pt x="5953" y="11284"/>
                  </a:cubicBezTo>
                  <a:cubicBezTo>
                    <a:pt x="3044" y="11025"/>
                    <a:pt x="814" y="8585"/>
                    <a:pt x="814" y="5656"/>
                  </a:cubicBezTo>
                  <a:cubicBezTo>
                    <a:pt x="814" y="2661"/>
                    <a:pt x="3159" y="182"/>
                    <a:pt x="6154" y="19"/>
                  </a:cubicBezTo>
                  <a:cubicBezTo>
                    <a:pt x="5982" y="10"/>
                    <a:pt x="5819" y="0"/>
                    <a:pt x="5647"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7" name="Google Shape;10777;p97"/>
            <p:cNvSpPr/>
            <p:nvPr/>
          </p:nvSpPr>
          <p:spPr>
            <a:xfrm>
              <a:off x="4925527" y="3885680"/>
              <a:ext cx="258372" cy="248577"/>
            </a:xfrm>
            <a:custGeom>
              <a:rect b="b" l="l" r="r" t="t"/>
              <a:pathLst>
                <a:path extrusionOk="0" h="9466" w="9839">
                  <a:moveTo>
                    <a:pt x="5101" y="0"/>
                  </a:moveTo>
                  <a:cubicBezTo>
                    <a:pt x="3870" y="0"/>
                    <a:pt x="2662" y="481"/>
                    <a:pt x="1761" y="1388"/>
                  </a:cubicBezTo>
                  <a:cubicBezTo>
                    <a:pt x="402" y="2738"/>
                    <a:pt x="0" y="4776"/>
                    <a:pt x="727" y="6546"/>
                  </a:cubicBezTo>
                  <a:cubicBezTo>
                    <a:pt x="1464" y="8317"/>
                    <a:pt x="3187" y="9465"/>
                    <a:pt x="5101" y="9465"/>
                  </a:cubicBezTo>
                  <a:cubicBezTo>
                    <a:pt x="7714" y="9465"/>
                    <a:pt x="9838" y="7350"/>
                    <a:pt x="9838" y="4738"/>
                  </a:cubicBezTo>
                  <a:cubicBezTo>
                    <a:pt x="9838" y="2814"/>
                    <a:pt x="8680" y="1091"/>
                    <a:pt x="6919" y="364"/>
                  </a:cubicBezTo>
                  <a:cubicBezTo>
                    <a:pt x="6331" y="119"/>
                    <a:pt x="5713" y="0"/>
                    <a:pt x="510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8" name="Google Shape;10778;p97"/>
            <p:cNvSpPr/>
            <p:nvPr/>
          </p:nvSpPr>
          <p:spPr>
            <a:xfrm>
              <a:off x="4937317" y="3885680"/>
              <a:ext cx="129724" cy="248577"/>
            </a:xfrm>
            <a:custGeom>
              <a:rect b="b" l="l" r="r" t="t"/>
              <a:pathLst>
                <a:path extrusionOk="0" h="9466" w="4940">
                  <a:moveTo>
                    <a:pt x="4652" y="0"/>
                  </a:moveTo>
                  <a:cubicBezTo>
                    <a:pt x="2068" y="39"/>
                    <a:pt x="1" y="2144"/>
                    <a:pt x="1" y="4738"/>
                  </a:cubicBezTo>
                  <a:cubicBezTo>
                    <a:pt x="1" y="7322"/>
                    <a:pt x="2068" y="9427"/>
                    <a:pt x="4652" y="9465"/>
                  </a:cubicBezTo>
                  <a:cubicBezTo>
                    <a:pt x="4748" y="9465"/>
                    <a:pt x="4843" y="9465"/>
                    <a:pt x="4939" y="9456"/>
                  </a:cubicBezTo>
                  <a:cubicBezTo>
                    <a:pt x="2441" y="9303"/>
                    <a:pt x="489" y="7236"/>
                    <a:pt x="489" y="4738"/>
                  </a:cubicBezTo>
                  <a:cubicBezTo>
                    <a:pt x="489" y="2230"/>
                    <a:pt x="2441" y="163"/>
                    <a:pt x="4939" y="10"/>
                  </a:cubicBezTo>
                  <a:cubicBezTo>
                    <a:pt x="4843" y="10"/>
                    <a:pt x="4748" y="0"/>
                    <a:pt x="46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9" name="Google Shape;10779;p97"/>
            <p:cNvSpPr/>
            <p:nvPr/>
          </p:nvSpPr>
          <p:spPr>
            <a:xfrm>
              <a:off x="4942596" y="3902381"/>
              <a:ext cx="223972" cy="215279"/>
            </a:xfrm>
            <a:custGeom>
              <a:rect b="b" l="l" r="r" t="t"/>
              <a:pathLst>
                <a:path extrusionOk="0" h="8198" w="8529">
                  <a:moveTo>
                    <a:pt x="4420" y="0"/>
                  </a:moveTo>
                  <a:cubicBezTo>
                    <a:pt x="3353" y="0"/>
                    <a:pt x="2303" y="415"/>
                    <a:pt x="1523" y="1202"/>
                  </a:cubicBezTo>
                  <a:cubicBezTo>
                    <a:pt x="345" y="2369"/>
                    <a:pt x="1" y="4140"/>
                    <a:pt x="633" y="5671"/>
                  </a:cubicBezTo>
                  <a:cubicBezTo>
                    <a:pt x="1264" y="7202"/>
                    <a:pt x="2767" y="8198"/>
                    <a:pt x="4422" y="8198"/>
                  </a:cubicBezTo>
                  <a:cubicBezTo>
                    <a:pt x="6691" y="8198"/>
                    <a:pt x="8518" y="6360"/>
                    <a:pt x="8528" y="4102"/>
                  </a:cubicBezTo>
                  <a:cubicBezTo>
                    <a:pt x="8518" y="2436"/>
                    <a:pt x="7523" y="944"/>
                    <a:pt x="5992" y="312"/>
                  </a:cubicBezTo>
                  <a:cubicBezTo>
                    <a:pt x="5484" y="102"/>
                    <a:pt x="4950" y="0"/>
                    <a:pt x="442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0" name="Google Shape;10780;p97"/>
            <p:cNvSpPr/>
            <p:nvPr/>
          </p:nvSpPr>
          <p:spPr>
            <a:xfrm>
              <a:off x="4951157" y="3902381"/>
              <a:ext cx="121400" cy="215385"/>
            </a:xfrm>
            <a:custGeom>
              <a:rect b="b" l="l" r="r" t="t"/>
              <a:pathLst>
                <a:path extrusionOk="0" h="8202" w="4623">
                  <a:moveTo>
                    <a:pt x="4091" y="0"/>
                  </a:moveTo>
                  <a:cubicBezTo>
                    <a:pt x="1867" y="0"/>
                    <a:pt x="0" y="1804"/>
                    <a:pt x="0" y="4102"/>
                  </a:cubicBezTo>
                  <a:cubicBezTo>
                    <a:pt x="0" y="6395"/>
                    <a:pt x="1875" y="8201"/>
                    <a:pt x="4105" y="8201"/>
                  </a:cubicBezTo>
                  <a:cubicBezTo>
                    <a:pt x="4276" y="8201"/>
                    <a:pt x="4448" y="8191"/>
                    <a:pt x="4623" y="8169"/>
                  </a:cubicBezTo>
                  <a:cubicBezTo>
                    <a:pt x="2575" y="7901"/>
                    <a:pt x="1034" y="6159"/>
                    <a:pt x="1034" y="4102"/>
                  </a:cubicBezTo>
                  <a:cubicBezTo>
                    <a:pt x="1034" y="2035"/>
                    <a:pt x="2575" y="293"/>
                    <a:pt x="4623" y="34"/>
                  </a:cubicBezTo>
                  <a:cubicBezTo>
                    <a:pt x="4444" y="11"/>
                    <a:pt x="4266" y="0"/>
                    <a:pt x="409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1" name="Google Shape;10781;p97"/>
            <p:cNvSpPr/>
            <p:nvPr/>
          </p:nvSpPr>
          <p:spPr>
            <a:xfrm>
              <a:off x="5054069" y="3937255"/>
              <a:ext cx="10950" cy="76128"/>
            </a:xfrm>
            <a:custGeom>
              <a:rect b="b" l="l" r="r" t="t"/>
              <a:pathLst>
                <a:path extrusionOk="0" h="2899" w="417">
                  <a:moveTo>
                    <a:pt x="207" y="1"/>
                  </a:moveTo>
                  <a:cubicBezTo>
                    <a:pt x="103" y="1"/>
                    <a:pt x="0" y="70"/>
                    <a:pt x="5" y="209"/>
                  </a:cubicBezTo>
                  <a:lnTo>
                    <a:pt x="5" y="2688"/>
                  </a:lnTo>
                  <a:cubicBezTo>
                    <a:pt x="5" y="2802"/>
                    <a:pt x="91" y="2898"/>
                    <a:pt x="206" y="2898"/>
                  </a:cubicBezTo>
                  <a:cubicBezTo>
                    <a:pt x="331" y="2898"/>
                    <a:pt x="417" y="2802"/>
                    <a:pt x="417" y="2688"/>
                  </a:cubicBezTo>
                  <a:lnTo>
                    <a:pt x="417" y="209"/>
                  </a:lnTo>
                  <a:cubicBezTo>
                    <a:pt x="417" y="70"/>
                    <a:pt x="311" y="1"/>
                    <a:pt x="20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2" name="Google Shape;10782;p97"/>
            <p:cNvSpPr/>
            <p:nvPr/>
          </p:nvSpPr>
          <p:spPr>
            <a:xfrm>
              <a:off x="5139388" y="3833685"/>
              <a:ext cx="57326" cy="48712"/>
            </a:xfrm>
            <a:custGeom>
              <a:rect b="b" l="l" r="r" t="t"/>
              <a:pathLst>
                <a:path extrusionOk="0" h="1855" w="2183">
                  <a:moveTo>
                    <a:pt x="599" y="0"/>
                  </a:moveTo>
                  <a:cubicBezTo>
                    <a:pt x="505" y="0"/>
                    <a:pt x="412" y="43"/>
                    <a:pt x="355" y="124"/>
                  </a:cubicBezTo>
                  <a:lnTo>
                    <a:pt x="106" y="478"/>
                  </a:lnTo>
                  <a:cubicBezTo>
                    <a:pt x="0" y="612"/>
                    <a:pt x="39" y="803"/>
                    <a:pt x="163" y="899"/>
                  </a:cubicBezTo>
                  <a:lnTo>
                    <a:pt x="1417" y="1799"/>
                  </a:lnTo>
                  <a:cubicBezTo>
                    <a:pt x="1470" y="1837"/>
                    <a:pt x="1531" y="1855"/>
                    <a:pt x="1591" y="1855"/>
                  </a:cubicBezTo>
                  <a:cubicBezTo>
                    <a:pt x="1683" y="1855"/>
                    <a:pt x="1774" y="1812"/>
                    <a:pt x="1838" y="1732"/>
                  </a:cubicBezTo>
                  <a:lnTo>
                    <a:pt x="2087" y="1368"/>
                  </a:lnTo>
                  <a:cubicBezTo>
                    <a:pt x="2182" y="1234"/>
                    <a:pt x="2154" y="1052"/>
                    <a:pt x="2020" y="956"/>
                  </a:cubicBezTo>
                  <a:lnTo>
                    <a:pt x="776" y="57"/>
                  </a:lnTo>
                  <a:cubicBezTo>
                    <a:pt x="722" y="19"/>
                    <a:pt x="660" y="0"/>
                    <a:pt x="59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3" name="Google Shape;10783;p97"/>
            <p:cNvSpPr/>
            <p:nvPr/>
          </p:nvSpPr>
          <p:spPr>
            <a:xfrm>
              <a:off x="4922507" y="3833685"/>
              <a:ext cx="57063" cy="48712"/>
            </a:xfrm>
            <a:custGeom>
              <a:rect b="b" l="l" r="r" t="t"/>
              <a:pathLst>
                <a:path extrusionOk="0" h="1855" w="2173">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2010" y="899"/>
                  </a:lnTo>
                  <a:cubicBezTo>
                    <a:pt x="2144" y="803"/>
                    <a:pt x="2173" y="612"/>
                    <a:pt x="2077" y="478"/>
                  </a:cubicBezTo>
                  <a:lnTo>
                    <a:pt x="1828" y="124"/>
                  </a:lnTo>
                  <a:cubicBezTo>
                    <a:pt x="1770" y="43"/>
                    <a:pt x="1678" y="0"/>
                    <a:pt x="158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4" name="Google Shape;10784;p97"/>
            <p:cNvSpPr/>
            <p:nvPr/>
          </p:nvSpPr>
          <p:spPr>
            <a:xfrm>
              <a:off x="5023792" y="3793455"/>
              <a:ext cx="71637" cy="42988"/>
            </a:xfrm>
            <a:custGeom>
              <a:rect b="b" l="l" r="r" t="t"/>
              <a:pathLst>
                <a:path extrusionOk="0" h="1637" w="2728">
                  <a:moveTo>
                    <a:pt x="345" y="0"/>
                  </a:moveTo>
                  <a:cubicBezTo>
                    <a:pt x="153" y="0"/>
                    <a:pt x="0" y="153"/>
                    <a:pt x="0" y="345"/>
                  </a:cubicBezTo>
                  <a:lnTo>
                    <a:pt x="0" y="1292"/>
                  </a:lnTo>
                  <a:cubicBezTo>
                    <a:pt x="0" y="1484"/>
                    <a:pt x="153" y="1637"/>
                    <a:pt x="345" y="1637"/>
                  </a:cubicBezTo>
                  <a:lnTo>
                    <a:pt x="2374" y="1637"/>
                  </a:lnTo>
                  <a:cubicBezTo>
                    <a:pt x="2565" y="1637"/>
                    <a:pt x="2718" y="1484"/>
                    <a:pt x="2728" y="1292"/>
                  </a:cubicBezTo>
                  <a:lnTo>
                    <a:pt x="2728" y="345"/>
                  </a:lnTo>
                  <a:cubicBezTo>
                    <a:pt x="2718" y="153"/>
                    <a:pt x="2565" y="0"/>
                    <a:pt x="2374" y="0"/>
                  </a:cubicBezTo>
                  <a:close/>
                </a:path>
              </a:pathLst>
            </a:custGeom>
            <a:solidFill>
              <a:srgbClr val="C4D0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5" name="Google Shape;10785;p97"/>
            <p:cNvSpPr/>
            <p:nvPr/>
          </p:nvSpPr>
          <p:spPr>
            <a:xfrm>
              <a:off x="5139388" y="3833685"/>
              <a:ext cx="51049" cy="48712"/>
            </a:xfrm>
            <a:custGeom>
              <a:rect b="b" l="l" r="r" t="t"/>
              <a:pathLst>
                <a:path extrusionOk="0" h="1855" w="1944">
                  <a:moveTo>
                    <a:pt x="599" y="0"/>
                  </a:moveTo>
                  <a:cubicBezTo>
                    <a:pt x="505" y="0"/>
                    <a:pt x="412" y="43"/>
                    <a:pt x="355" y="124"/>
                  </a:cubicBezTo>
                  <a:lnTo>
                    <a:pt x="106" y="478"/>
                  </a:lnTo>
                  <a:cubicBezTo>
                    <a:pt x="0" y="612"/>
                    <a:pt x="39" y="803"/>
                    <a:pt x="173" y="899"/>
                  </a:cubicBezTo>
                  <a:lnTo>
                    <a:pt x="1417" y="1799"/>
                  </a:lnTo>
                  <a:cubicBezTo>
                    <a:pt x="1470" y="1837"/>
                    <a:pt x="1531" y="1855"/>
                    <a:pt x="1591" y="1855"/>
                  </a:cubicBezTo>
                  <a:cubicBezTo>
                    <a:pt x="1683" y="1855"/>
                    <a:pt x="1774" y="1812"/>
                    <a:pt x="1838" y="1732"/>
                  </a:cubicBezTo>
                  <a:lnTo>
                    <a:pt x="1943" y="1578"/>
                  </a:lnTo>
                  <a:lnTo>
                    <a:pt x="1005" y="889"/>
                  </a:lnTo>
                  <a:cubicBezTo>
                    <a:pt x="871" y="794"/>
                    <a:pt x="843" y="612"/>
                    <a:pt x="938" y="478"/>
                  </a:cubicBezTo>
                  <a:lnTo>
                    <a:pt x="1082" y="277"/>
                  </a:lnTo>
                  <a:lnTo>
                    <a:pt x="776" y="57"/>
                  </a:lnTo>
                  <a:cubicBezTo>
                    <a:pt x="722" y="19"/>
                    <a:pt x="660" y="0"/>
                    <a:pt x="59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6" name="Google Shape;10786;p97"/>
            <p:cNvSpPr/>
            <p:nvPr/>
          </p:nvSpPr>
          <p:spPr>
            <a:xfrm>
              <a:off x="4922507" y="3833685"/>
              <a:ext cx="50787" cy="48712"/>
            </a:xfrm>
            <a:custGeom>
              <a:rect b="b" l="l" r="r" t="t"/>
              <a:pathLst>
                <a:path extrusionOk="0" h="1855" w="1934">
                  <a:moveTo>
                    <a:pt x="1584" y="0"/>
                  </a:moveTo>
                  <a:cubicBezTo>
                    <a:pt x="1522" y="0"/>
                    <a:pt x="1460" y="19"/>
                    <a:pt x="1407" y="57"/>
                  </a:cubicBezTo>
                  <a:lnTo>
                    <a:pt x="163" y="956"/>
                  </a:lnTo>
                  <a:cubicBezTo>
                    <a:pt x="29" y="1052"/>
                    <a:pt x="0" y="1234"/>
                    <a:pt x="96" y="1368"/>
                  </a:cubicBezTo>
                  <a:lnTo>
                    <a:pt x="345" y="1732"/>
                  </a:lnTo>
                  <a:cubicBezTo>
                    <a:pt x="403" y="1812"/>
                    <a:pt x="495" y="1855"/>
                    <a:pt x="589" y="1855"/>
                  </a:cubicBezTo>
                  <a:cubicBezTo>
                    <a:pt x="651" y="1855"/>
                    <a:pt x="713" y="1837"/>
                    <a:pt x="766" y="1799"/>
                  </a:cubicBezTo>
                  <a:lnTo>
                    <a:pt x="1072" y="1578"/>
                  </a:lnTo>
                  <a:lnTo>
                    <a:pt x="929" y="1368"/>
                  </a:lnTo>
                  <a:cubicBezTo>
                    <a:pt x="833" y="1234"/>
                    <a:pt x="862" y="1052"/>
                    <a:pt x="996" y="956"/>
                  </a:cubicBezTo>
                  <a:lnTo>
                    <a:pt x="1933" y="277"/>
                  </a:lnTo>
                  <a:lnTo>
                    <a:pt x="1828" y="124"/>
                  </a:lnTo>
                  <a:cubicBezTo>
                    <a:pt x="1770" y="43"/>
                    <a:pt x="1678" y="0"/>
                    <a:pt x="158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7" name="Google Shape;10787;p97"/>
            <p:cNvSpPr/>
            <p:nvPr/>
          </p:nvSpPr>
          <p:spPr>
            <a:xfrm>
              <a:off x="5024028" y="3793455"/>
              <a:ext cx="30934" cy="42988"/>
            </a:xfrm>
            <a:custGeom>
              <a:rect b="b" l="l" r="r" t="t"/>
              <a:pathLst>
                <a:path extrusionOk="0" h="1637" w="1178">
                  <a:moveTo>
                    <a:pt x="345" y="0"/>
                  </a:moveTo>
                  <a:cubicBezTo>
                    <a:pt x="154" y="0"/>
                    <a:pt x="1" y="153"/>
                    <a:pt x="1" y="345"/>
                  </a:cubicBezTo>
                  <a:lnTo>
                    <a:pt x="1" y="1292"/>
                  </a:lnTo>
                  <a:cubicBezTo>
                    <a:pt x="1" y="1484"/>
                    <a:pt x="154" y="1637"/>
                    <a:pt x="345" y="1637"/>
                  </a:cubicBezTo>
                  <a:lnTo>
                    <a:pt x="1178" y="1637"/>
                  </a:lnTo>
                  <a:cubicBezTo>
                    <a:pt x="986" y="1637"/>
                    <a:pt x="833" y="1484"/>
                    <a:pt x="833" y="1292"/>
                  </a:cubicBezTo>
                  <a:lnTo>
                    <a:pt x="833" y="345"/>
                  </a:lnTo>
                  <a:cubicBezTo>
                    <a:pt x="833" y="153"/>
                    <a:pt x="986" y="0"/>
                    <a:pt x="1178"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8" name="Google Shape;10788;p97"/>
            <p:cNvSpPr/>
            <p:nvPr/>
          </p:nvSpPr>
          <p:spPr>
            <a:xfrm>
              <a:off x="4937580" y="3896998"/>
              <a:ext cx="235001" cy="226046"/>
            </a:xfrm>
            <a:custGeom>
              <a:rect b="b" l="l" r="r" t="t"/>
              <a:pathLst>
                <a:path extrusionOk="0" h="8608" w="8949">
                  <a:moveTo>
                    <a:pt x="4853" y="421"/>
                  </a:moveTo>
                  <a:cubicBezTo>
                    <a:pt x="5398" y="450"/>
                    <a:pt x="5925" y="593"/>
                    <a:pt x="6413" y="842"/>
                  </a:cubicBezTo>
                  <a:lnTo>
                    <a:pt x="6250" y="1129"/>
                  </a:lnTo>
                  <a:cubicBezTo>
                    <a:pt x="6147" y="1259"/>
                    <a:pt x="6323" y="1419"/>
                    <a:pt x="6467" y="1419"/>
                  </a:cubicBezTo>
                  <a:cubicBezTo>
                    <a:pt x="6524" y="1419"/>
                    <a:pt x="6577" y="1393"/>
                    <a:pt x="6604" y="1330"/>
                  </a:cubicBezTo>
                  <a:lnTo>
                    <a:pt x="6767" y="1053"/>
                  </a:lnTo>
                  <a:cubicBezTo>
                    <a:pt x="7226" y="1340"/>
                    <a:pt x="7609" y="1732"/>
                    <a:pt x="7906" y="2182"/>
                  </a:cubicBezTo>
                  <a:lnTo>
                    <a:pt x="7618" y="2345"/>
                  </a:lnTo>
                  <a:cubicBezTo>
                    <a:pt x="7430" y="2427"/>
                    <a:pt x="7578" y="2739"/>
                    <a:pt x="7744" y="2739"/>
                  </a:cubicBezTo>
                  <a:cubicBezTo>
                    <a:pt x="7772" y="2739"/>
                    <a:pt x="7801" y="2729"/>
                    <a:pt x="7829" y="2708"/>
                  </a:cubicBezTo>
                  <a:lnTo>
                    <a:pt x="8116" y="2546"/>
                  </a:lnTo>
                  <a:cubicBezTo>
                    <a:pt x="8365" y="3024"/>
                    <a:pt x="8508" y="3560"/>
                    <a:pt x="8537" y="4096"/>
                  </a:cubicBezTo>
                  <a:lnTo>
                    <a:pt x="8202" y="4096"/>
                  </a:lnTo>
                  <a:cubicBezTo>
                    <a:pt x="7925" y="4096"/>
                    <a:pt x="7925" y="4517"/>
                    <a:pt x="8202" y="4517"/>
                  </a:cubicBezTo>
                  <a:lnTo>
                    <a:pt x="8537" y="4517"/>
                  </a:lnTo>
                  <a:cubicBezTo>
                    <a:pt x="8508" y="5063"/>
                    <a:pt x="8365" y="5589"/>
                    <a:pt x="8116" y="6077"/>
                  </a:cubicBezTo>
                  <a:lnTo>
                    <a:pt x="7829" y="5905"/>
                  </a:lnTo>
                  <a:cubicBezTo>
                    <a:pt x="7801" y="5884"/>
                    <a:pt x="7772" y="5875"/>
                    <a:pt x="7744" y="5875"/>
                  </a:cubicBezTo>
                  <a:cubicBezTo>
                    <a:pt x="7578" y="5875"/>
                    <a:pt x="7430" y="6187"/>
                    <a:pt x="7618" y="6269"/>
                  </a:cubicBezTo>
                  <a:lnTo>
                    <a:pt x="7906" y="6431"/>
                  </a:lnTo>
                  <a:cubicBezTo>
                    <a:pt x="7609" y="6881"/>
                    <a:pt x="7226" y="7264"/>
                    <a:pt x="6767" y="7561"/>
                  </a:cubicBezTo>
                  <a:lnTo>
                    <a:pt x="6767" y="7570"/>
                  </a:lnTo>
                  <a:lnTo>
                    <a:pt x="6604" y="7283"/>
                  </a:lnTo>
                  <a:cubicBezTo>
                    <a:pt x="6577" y="7220"/>
                    <a:pt x="6525" y="7195"/>
                    <a:pt x="6468" y="7195"/>
                  </a:cubicBezTo>
                  <a:cubicBezTo>
                    <a:pt x="6324" y="7195"/>
                    <a:pt x="6147" y="7357"/>
                    <a:pt x="6250" y="7494"/>
                  </a:cubicBezTo>
                  <a:lnTo>
                    <a:pt x="6413" y="7781"/>
                  </a:lnTo>
                  <a:cubicBezTo>
                    <a:pt x="5925" y="8020"/>
                    <a:pt x="5398" y="8164"/>
                    <a:pt x="4853" y="8192"/>
                  </a:cubicBezTo>
                  <a:lnTo>
                    <a:pt x="4853" y="7867"/>
                  </a:lnTo>
                  <a:cubicBezTo>
                    <a:pt x="4853" y="7723"/>
                    <a:pt x="4750" y="7652"/>
                    <a:pt x="4647" y="7652"/>
                  </a:cubicBezTo>
                  <a:cubicBezTo>
                    <a:pt x="4544" y="7652"/>
                    <a:pt x="4441" y="7723"/>
                    <a:pt x="4441" y="7867"/>
                  </a:cubicBezTo>
                  <a:lnTo>
                    <a:pt x="4441" y="8192"/>
                  </a:lnTo>
                  <a:cubicBezTo>
                    <a:pt x="3896" y="8164"/>
                    <a:pt x="3369" y="8020"/>
                    <a:pt x="2881" y="7781"/>
                  </a:cubicBezTo>
                  <a:lnTo>
                    <a:pt x="3044" y="7494"/>
                  </a:lnTo>
                  <a:cubicBezTo>
                    <a:pt x="3111" y="7333"/>
                    <a:pt x="2982" y="7196"/>
                    <a:pt x="2849" y="7196"/>
                  </a:cubicBezTo>
                  <a:cubicBezTo>
                    <a:pt x="2792" y="7196"/>
                    <a:pt x="2733" y="7222"/>
                    <a:pt x="2690" y="7283"/>
                  </a:cubicBezTo>
                  <a:lnTo>
                    <a:pt x="2527" y="7570"/>
                  </a:lnTo>
                  <a:cubicBezTo>
                    <a:pt x="2068" y="7273"/>
                    <a:pt x="1685" y="6881"/>
                    <a:pt x="1388" y="6431"/>
                  </a:cubicBezTo>
                  <a:lnTo>
                    <a:pt x="1675" y="6269"/>
                  </a:lnTo>
                  <a:cubicBezTo>
                    <a:pt x="1842" y="6136"/>
                    <a:pt x="1733" y="5887"/>
                    <a:pt x="1551" y="5887"/>
                  </a:cubicBezTo>
                  <a:cubicBezTo>
                    <a:pt x="1524" y="5887"/>
                    <a:pt x="1495" y="5892"/>
                    <a:pt x="1465" y="5905"/>
                  </a:cubicBezTo>
                  <a:lnTo>
                    <a:pt x="1178" y="6077"/>
                  </a:lnTo>
                  <a:cubicBezTo>
                    <a:pt x="929" y="5589"/>
                    <a:pt x="785" y="5063"/>
                    <a:pt x="757" y="4517"/>
                  </a:cubicBezTo>
                  <a:lnTo>
                    <a:pt x="1092" y="4517"/>
                  </a:lnTo>
                  <a:cubicBezTo>
                    <a:pt x="1369" y="4517"/>
                    <a:pt x="1369" y="4096"/>
                    <a:pt x="1092" y="4096"/>
                  </a:cubicBezTo>
                  <a:lnTo>
                    <a:pt x="757" y="4096"/>
                  </a:lnTo>
                  <a:cubicBezTo>
                    <a:pt x="785" y="3560"/>
                    <a:pt x="929" y="3024"/>
                    <a:pt x="1178" y="2546"/>
                  </a:cubicBezTo>
                  <a:lnTo>
                    <a:pt x="1465" y="2708"/>
                  </a:lnTo>
                  <a:cubicBezTo>
                    <a:pt x="1495" y="2721"/>
                    <a:pt x="1524" y="2727"/>
                    <a:pt x="1551" y="2727"/>
                  </a:cubicBezTo>
                  <a:cubicBezTo>
                    <a:pt x="1733" y="2727"/>
                    <a:pt x="1842" y="2478"/>
                    <a:pt x="1675" y="2345"/>
                  </a:cubicBezTo>
                  <a:lnTo>
                    <a:pt x="1388" y="2182"/>
                  </a:lnTo>
                  <a:cubicBezTo>
                    <a:pt x="1685" y="1732"/>
                    <a:pt x="2068" y="1340"/>
                    <a:pt x="2527" y="1053"/>
                  </a:cubicBezTo>
                  <a:lnTo>
                    <a:pt x="2690" y="1330"/>
                  </a:lnTo>
                  <a:cubicBezTo>
                    <a:pt x="2714" y="1393"/>
                    <a:pt x="2765" y="1419"/>
                    <a:pt x="2823" y="1419"/>
                  </a:cubicBezTo>
                  <a:cubicBezTo>
                    <a:pt x="2966" y="1419"/>
                    <a:pt x="3146" y="1259"/>
                    <a:pt x="3044" y="1129"/>
                  </a:cubicBezTo>
                  <a:lnTo>
                    <a:pt x="2881" y="842"/>
                  </a:lnTo>
                  <a:cubicBezTo>
                    <a:pt x="3369" y="593"/>
                    <a:pt x="3896" y="450"/>
                    <a:pt x="4441" y="421"/>
                  </a:cubicBezTo>
                  <a:lnTo>
                    <a:pt x="4441" y="756"/>
                  </a:lnTo>
                  <a:cubicBezTo>
                    <a:pt x="4436" y="895"/>
                    <a:pt x="4539" y="964"/>
                    <a:pt x="4643" y="964"/>
                  </a:cubicBezTo>
                  <a:cubicBezTo>
                    <a:pt x="4747" y="964"/>
                    <a:pt x="4853" y="895"/>
                    <a:pt x="4853" y="756"/>
                  </a:cubicBezTo>
                  <a:lnTo>
                    <a:pt x="4853" y="421"/>
                  </a:lnTo>
                  <a:close/>
                  <a:moveTo>
                    <a:pt x="4642" y="0"/>
                  </a:moveTo>
                  <a:cubicBezTo>
                    <a:pt x="2900" y="0"/>
                    <a:pt x="1331" y="1043"/>
                    <a:pt x="670" y="2651"/>
                  </a:cubicBezTo>
                  <a:cubicBezTo>
                    <a:pt x="0" y="4259"/>
                    <a:pt x="364" y="6115"/>
                    <a:pt x="1599" y="7350"/>
                  </a:cubicBezTo>
                  <a:cubicBezTo>
                    <a:pt x="2424" y="8169"/>
                    <a:pt x="3524" y="8608"/>
                    <a:pt x="4646" y="8608"/>
                  </a:cubicBezTo>
                  <a:cubicBezTo>
                    <a:pt x="5201" y="8608"/>
                    <a:pt x="5762" y="8500"/>
                    <a:pt x="6298" y="8278"/>
                  </a:cubicBezTo>
                  <a:cubicBezTo>
                    <a:pt x="7906" y="7618"/>
                    <a:pt x="8949" y="6048"/>
                    <a:pt x="8949" y="4307"/>
                  </a:cubicBezTo>
                  <a:cubicBezTo>
                    <a:pt x="8949" y="1924"/>
                    <a:pt x="7025" y="0"/>
                    <a:pt x="464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9" name="Google Shape;10789;p97"/>
            <p:cNvSpPr/>
            <p:nvPr/>
          </p:nvSpPr>
          <p:spPr>
            <a:xfrm>
              <a:off x="5044905" y="3995263"/>
              <a:ext cx="29411" cy="29411"/>
            </a:xfrm>
            <a:custGeom>
              <a:rect b="b" l="l" r="r" t="t"/>
              <a:pathLst>
                <a:path extrusionOk="0" h="1120" w="1120">
                  <a:moveTo>
                    <a:pt x="555" y="0"/>
                  </a:moveTo>
                  <a:cubicBezTo>
                    <a:pt x="249" y="0"/>
                    <a:pt x="0" y="249"/>
                    <a:pt x="0" y="565"/>
                  </a:cubicBezTo>
                  <a:cubicBezTo>
                    <a:pt x="0" y="871"/>
                    <a:pt x="249" y="1120"/>
                    <a:pt x="555" y="1120"/>
                  </a:cubicBezTo>
                  <a:cubicBezTo>
                    <a:pt x="871" y="1120"/>
                    <a:pt x="1120" y="871"/>
                    <a:pt x="1120" y="565"/>
                  </a:cubicBezTo>
                  <a:cubicBezTo>
                    <a:pt x="1120" y="249"/>
                    <a:pt x="871" y="0"/>
                    <a:pt x="55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0" name="Google Shape;10790;p97"/>
            <p:cNvSpPr/>
            <p:nvPr/>
          </p:nvSpPr>
          <p:spPr>
            <a:xfrm>
              <a:off x="5044642" y="3995132"/>
              <a:ext cx="24396" cy="29674"/>
            </a:xfrm>
            <a:custGeom>
              <a:rect b="b" l="l" r="r" t="t"/>
              <a:pathLst>
                <a:path extrusionOk="0" h="1130" w="929">
                  <a:moveTo>
                    <a:pt x="564" y="0"/>
                  </a:moveTo>
                  <a:cubicBezTo>
                    <a:pt x="274" y="0"/>
                    <a:pt x="0" y="227"/>
                    <a:pt x="0" y="560"/>
                  </a:cubicBezTo>
                  <a:cubicBezTo>
                    <a:pt x="0" y="901"/>
                    <a:pt x="275" y="1129"/>
                    <a:pt x="565" y="1129"/>
                  </a:cubicBezTo>
                  <a:cubicBezTo>
                    <a:pt x="690" y="1129"/>
                    <a:pt x="819" y="1086"/>
                    <a:pt x="929" y="991"/>
                  </a:cubicBezTo>
                  <a:cubicBezTo>
                    <a:pt x="804" y="886"/>
                    <a:pt x="737" y="732"/>
                    <a:pt x="737" y="570"/>
                  </a:cubicBezTo>
                  <a:cubicBezTo>
                    <a:pt x="737" y="397"/>
                    <a:pt x="804" y="244"/>
                    <a:pt x="929" y="139"/>
                  </a:cubicBezTo>
                  <a:cubicBezTo>
                    <a:pt x="818" y="43"/>
                    <a:pt x="690" y="0"/>
                    <a:pt x="56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91" name="Google Shape;10791;p97"/>
          <p:cNvGrpSpPr/>
          <p:nvPr/>
        </p:nvGrpSpPr>
        <p:grpSpPr>
          <a:xfrm>
            <a:off x="5336820" y="3640871"/>
            <a:ext cx="330272" cy="329117"/>
            <a:chOff x="5341433" y="3793271"/>
            <a:chExt cx="330272" cy="329117"/>
          </a:xfrm>
        </p:grpSpPr>
        <p:sp>
          <p:nvSpPr>
            <p:cNvPr id="10792" name="Google Shape;10792;p97"/>
            <p:cNvSpPr/>
            <p:nvPr/>
          </p:nvSpPr>
          <p:spPr>
            <a:xfrm>
              <a:off x="5436441" y="3976408"/>
              <a:ext cx="52546" cy="52546"/>
            </a:xfrm>
            <a:custGeom>
              <a:rect b="b" l="l" r="r" t="t"/>
              <a:pathLst>
                <a:path extrusionOk="0" h="2001" w="2001">
                  <a:moveTo>
                    <a:pt x="1245" y="0"/>
                  </a:moveTo>
                  <a:lnTo>
                    <a:pt x="1" y="1235"/>
                  </a:lnTo>
                  <a:cubicBezTo>
                    <a:pt x="96" y="1254"/>
                    <a:pt x="182" y="1292"/>
                    <a:pt x="240" y="1359"/>
                  </a:cubicBezTo>
                  <a:lnTo>
                    <a:pt x="642" y="1761"/>
                  </a:lnTo>
                  <a:cubicBezTo>
                    <a:pt x="709" y="1819"/>
                    <a:pt x="747" y="1905"/>
                    <a:pt x="766" y="2000"/>
                  </a:cubicBezTo>
                  <a:lnTo>
                    <a:pt x="2001" y="756"/>
                  </a:lnTo>
                  <a:cubicBezTo>
                    <a:pt x="1714" y="546"/>
                    <a:pt x="1455" y="287"/>
                    <a:pt x="124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3" name="Google Shape;10793;p97"/>
            <p:cNvSpPr/>
            <p:nvPr/>
          </p:nvSpPr>
          <p:spPr>
            <a:xfrm>
              <a:off x="5436179" y="3976146"/>
              <a:ext cx="42515" cy="52310"/>
            </a:xfrm>
            <a:custGeom>
              <a:rect b="b" l="l" r="r" t="t"/>
              <a:pathLst>
                <a:path extrusionOk="0" h="1992" w="1619">
                  <a:moveTo>
                    <a:pt x="1245" y="1"/>
                  </a:moveTo>
                  <a:lnTo>
                    <a:pt x="1" y="1235"/>
                  </a:lnTo>
                  <a:cubicBezTo>
                    <a:pt x="87" y="1254"/>
                    <a:pt x="173" y="1293"/>
                    <a:pt x="240" y="1360"/>
                  </a:cubicBezTo>
                  <a:lnTo>
                    <a:pt x="642" y="1752"/>
                  </a:lnTo>
                  <a:cubicBezTo>
                    <a:pt x="700" y="1819"/>
                    <a:pt x="747" y="1905"/>
                    <a:pt x="757" y="1991"/>
                  </a:cubicBezTo>
                  <a:lnTo>
                    <a:pt x="1226" y="1532"/>
                  </a:lnTo>
                  <a:lnTo>
                    <a:pt x="1059" y="1356"/>
                  </a:lnTo>
                  <a:lnTo>
                    <a:pt x="1059" y="1356"/>
                  </a:lnTo>
                  <a:cubicBezTo>
                    <a:pt x="1060" y="1357"/>
                    <a:pt x="1062" y="1358"/>
                    <a:pt x="1063" y="1360"/>
                  </a:cubicBezTo>
                  <a:lnTo>
                    <a:pt x="1054" y="1350"/>
                  </a:lnTo>
                  <a:lnTo>
                    <a:pt x="1059" y="1356"/>
                  </a:lnTo>
                  <a:lnTo>
                    <a:pt x="1059" y="1356"/>
                  </a:lnTo>
                  <a:cubicBezTo>
                    <a:pt x="958" y="1260"/>
                    <a:pt x="959" y="1100"/>
                    <a:pt x="1054" y="996"/>
                  </a:cubicBezTo>
                  <a:lnTo>
                    <a:pt x="1618" y="431"/>
                  </a:lnTo>
                  <a:cubicBezTo>
                    <a:pt x="1484" y="297"/>
                    <a:pt x="1360" y="154"/>
                    <a:pt x="1245"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4" name="Google Shape;10794;p97"/>
            <p:cNvSpPr/>
            <p:nvPr/>
          </p:nvSpPr>
          <p:spPr>
            <a:xfrm>
              <a:off x="5431925" y="3793350"/>
              <a:ext cx="239780" cy="228830"/>
            </a:xfrm>
            <a:custGeom>
              <a:rect b="b" l="l" r="r" t="t"/>
              <a:pathLst>
                <a:path extrusionOk="0" h="8714" w="9131">
                  <a:moveTo>
                    <a:pt x="4780" y="1"/>
                  </a:moveTo>
                  <a:cubicBezTo>
                    <a:pt x="3645" y="1"/>
                    <a:pt x="2528" y="444"/>
                    <a:pt x="1694" y="1277"/>
                  </a:cubicBezTo>
                  <a:cubicBezTo>
                    <a:pt x="0" y="2980"/>
                    <a:pt x="0" y="5737"/>
                    <a:pt x="1694" y="7440"/>
                  </a:cubicBezTo>
                  <a:cubicBezTo>
                    <a:pt x="2525" y="8271"/>
                    <a:pt x="3637" y="8713"/>
                    <a:pt x="4769" y="8713"/>
                  </a:cubicBezTo>
                  <a:cubicBezTo>
                    <a:pt x="5332" y="8713"/>
                    <a:pt x="5901" y="8604"/>
                    <a:pt x="6441" y="8378"/>
                  </a:cubicBezTo>
                  <a:cubicBezTo>
                    <a:pt x="8068" y="7708"/>
                    <a:pt x="9130" y="6120"/>
                    <a:pt x="9130" y="4359"/>
                  </a:cubicBezTo>
                  <a:cubicBezTo>
                    <a:pt x="9130" y="2598"/>
                    <a:pt x="8068" y="1009"/>
                    <a:pt x="6441" y="330"/>
                  </a:cubicBezTo>
                  <a:cubicBezTo>
                    <a:pt x="5904" y="108"/>
                    <a:pt x="5340" y="1"/>
                    <a:pt x="4780"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5" name="Google Shape;10795;p97"/>
            <p:cNvSpPr/>
            <p:nvPr/>
          </p:nvSpPr>
          <p:spPr>
            <a:xfrm>
              <a:off x="5427408" y="3793271"/>
              <a:ext cx="139756" cy="228830"/>
            </a:xfrm>
            <a:custGeom>
              <a:rect b="b" l="l" r="r" t="t"/>
              <a:pathLst>
                <a:path extrusionOk="0" h="8714" w="5322">
                  <a:moveTo>
                    <a:pt x="4940" y="0"/>
                  </a:moveTo>
                  <a:cubicBezTo>
                    <a:pt x="2561" y="0"/>
                    <a:pt x="593" y="1935"/>
                    <a:pt x="593" y="4362"/>
                  </a:cubicBezTo>
                  <a:cubicBezTo>
                    <a:pt x="593" y="6779"/>
                    <a:pt x="2561" y="8713"/>
                    <a:pt x="4940" y="8713"/>
                  </a:cubicBezTo>
                  <a:cubicBezTo>
                    <a:pt x="5066" y="8713"/>
                    <a:pt x="5193" y="8708"/>
                    <a:pt x="5321" y="8697"/>
                  </a:cubicBezTo>
                  <a:cubicBezTo>
                    <a:pt x="4297" y="8611"/>
                    <a:pt x="3340" y="8161"/>
                    <a:pt x="2613" y="7434"/>
                  </a:cubicBezTo>
                  <a:cubicBezTo>
                    <a:pt x="0" y="4821"/>
                    <a:pt x="1637" y="333"/>
                    <a:pt x="5321" y="17"/>
                  </a:cubicBezTo>
                  <a:cubicBezTo>
                    <a:pt x="5193" y="6"/>
                    <a:pt x="5066" y="0"/>
                    <a:pt x="49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6" name="Google Shape;10796;p97"/>
            <p:cNvSpPr/>
            <p:nvPr/>
          </p:nvSpPr>
          <p:spPr>
            <a:xfrm>
              <a:off x="5464828" y="3814936"/>
              <a:ext cx="194061" cy="185343"/>
            </a:xfrm>
            <a:custGeom>
              <a:rect b="b" l="l" r="r" t="t"/>
              <a:pathLst>
                <a:path extrusionOk="0" h="7058" w="7390">
                  <a:moveTo>
                    <a:pt x="3553" y="1"/>
                  </a:moveTo>
                  <a:cubicBezTo>
                    <a:pt x="1738" y="1"/>
                    <a:pt x="1" y="1411"/>
                    <a:pt x="1" y="3537"/>
                  </a:cubicBezTo>
                  <a:cubicBezTo>
                    <a:pt x="1" y="4963"/>
                    <a:pt x="862" y="6245"/>
                    <a:pt x="2173" y="6790"/>
                  </a:cubicBezTo>
                  <a:cubicBezTo>
                    <a:pt x="2609" y="6971"/>
                    <a:pt x="3066" y="7058"/>
                    <a:pt x="3519" y="7058"/>
                  </a:cubicBezTo>
                  <a:cubicBezTo>
                    <a:pt x="4438" y="7058"/>
                    <a:pt x="5341" y="6698"/>
                    <a:pt x="6021" y="6025"/>
                  </a:cubicBezTo>
                  <a:cubicBezTo>
                    <a:pt x="7389" y="4647"/>
                    <a:pt x="7389" y="2417"/>
                    <a:pt x="6021" y="1039"/>
                  </a:cubicBezTo>
                  <a:cubicBezTo>
                    <a:pt x="5301" y="322"/>
                    <a:pt x="4418" y="1"/>
                    <a:pt x="3553"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7" name="Google Shape;10797;p97"/>
            <p:cNvSpPr/>
            <p:nvPr/>
          </p:nvSpPr>
          <p:spPr>
            <a:xfrm>
              <a:off x="5456793" y="3815251"/>
              <a:ext cx="110607" cy="185080"/>
            </a:xfrm>
            <a:custGeom>
              <a:rect b="b" l="l" r="r" t="t"/>
              <a:pathLst>
                <a:path extrusionOk="0" h="7048" w="4212">
                  <a:moveTo>
                    <a:pt x="3821" y="0"/>
                  </a:moveTo>
                  <a:cubicBezTo>
                    <a:pt x="1903" y="0"/>
                    <a:pt x="307" y="1561"/>
                    <a:pt x="307" y="3525"/>
                  </a:cubicBezTo>
                  <a:cubicBezTo>
                    <a:pt x="307" y="5493"/>
                    <a:pt x="1910" y="7047"/>
                    <a:pt x="3833" y="7047"/>
                  </a:cubicBezTo>
                  <a:cubicBezTo>
                    <a:pt x="3958" y="7047"/>
                    <a:pt x="4084" y="7041"/>
                    <a:pt x="4212" y="7027"/>
                  </a:cubicBezTo>
                  <a:cubicBezTo>
                    <a:pt x="3408" y="6941"/>
                    <a:pt x="2661" y="6578"/>
                    <a:pt x="2097" y="6013"/>
                  </a:cubicBezTo>
                  <a:cubicBezTo>
                    <a:pt x="1" y="3917"/>
                    <a:pt x="1264" y="338"/>
                    <a:pt x="4212" y="22"/>
                  </a:cubicBezTo>
                  <a:cubicBezTo>
                    <a:pt x="4080" y="7"/>
                    <a:pt x="3950" y="0"/>
                    <a:pt x="3821"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8" name="Google Shape;10798;p97"/>
            <p:cNvSpPr/>
            <p:nvPr/>
          </p:nvSpPr>
          <p:spPr>
            <a:xfrm>
              <a:off x="5531949" y="3851752"/>
              <a:ext cx="50787" cy="50550"/>
            </a:xfrm>
            <a:custGeom>
              <a:rect b="b" l="l" r="r" t="t"/>
              <a:pathLst>
                <a:path extrusionOk="0" h="1925" w="1934">
                  <a:moveTo>
                    <a:pt x="967" y="0"/>
                  </a:moveTo>
                  <a:cubicBezTo>
                    <a:pt x="440" y="0"/>
                    <a:pt x="0" y="431"/>
                    <a:pt x="0" y="957"/>
                  </a:cubicBezTo>
                  <a:cubicBezTo>
                    <a:pt x="0" y="1493"/>
                    <a:pt x="440" y="1924"/>
                    <a:pt x="967" y="1924"/>
                  </a:cubicBezTo>
                  <a:cubicBezTo>
                    <a:pt x="1503" y="1924"/>
                    <a:pt x="1933" y="1493"/>
                    <a:pt x="1933" y="957"/>
                  </a:cubicBezTo>
                  <a:cubicBezTo>
                    <a:pt x="1933" y="431"/>
                    <a:pt x="1503" y="0"/>
                    <a:pt x="967"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9" name="Google Shape;10799;p97"/>
            <p:cNvSpPr/>
            <p:nvPr/>
          </p:nvSpPr>
          <p:spPr>
            <a:xfrm>
              <a:off x="5532185" y="3851726"/>
              <a:ext cx="35215" cy="50577"/>
            </a:xfrm>
            <a:custGeom>
              <a:rect b="b" l="l" r="r" t="t"/>
              <a:pathLst>
                <a:path extrusionOk="0" h="1926" w="1341">
                  <a:moveTo>
                    <a:pt x="960" y="1"/>
                  </a:moveTo>
                  <a:cubicBezTo>
                    <a:pt x="451" y="1"/>
                    <a:pt x="1" y="406"/>
                    <a:pt x="1" y="958"/>
                  </a:cubicBezTo>
                  <a:cubicBezTo>
                    <a:pt x="1" y="1519"/>
                    <a:pt x="451" y="1926"/>
                    <a:pt x="960" y="1926"/>
                  </a:cubicBezTo>
                  <a:cubicBezTo>
                    <a:pt x="1085" y="1926"/>
                    <a:pt x="1214" y="1901"/>
                    <a:pt x="1341" y="1848"/>
                  </a:cubicBezTo>
                  <a:cubicBezTo>
                    <a:pt x="987" y="1695"/>
                    <a:pt x="757" y="1351"/>
                    <a:pt x="757" y="968"/>
                  </a:cubicBezTo>
                  <a:cubicBezTo>
                    <a:pt x="747" y="576"/>
                    <a:pt x="987" y="231"/>
                    <a:pt x="1341" y="78"/>
                  </a:cubicBezTo>
                  <a:cubicBezTo>
                    <a:pt x="1214" y="25"/>
                    <a:pt x="1085" y="1"/>
                    <a:pt x="96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0" name="Google Shape;10800;p97"/>
            <p:cNvSpPr/>
            <p:nvPr/>
          </p:nvSpPr>
          <p:spPr>
            <a:xfrm>
              <a:off x="5515852" y="3902276"/>
              <a:ext cx="82955" cy="53045"/>
            </a:xfrm>
            <a:custGeom>
              <a:rect b="b" l="l" r="r" t="t"/>
              <a:pathLst>
                <a:path extrusionOk="0" h="2020" w="3159">
                  <a:moveTo>
                    <a:pt x="1034" y="0"/>
                  </a:moveTo>
                  <a:cubicBezTo>
                    <a:pt x="460" y="0"/>
                    <a:pt x="1" y="459"/>
                    <a:pt x="1" y="1034"/>
                  </a:cubicBezTo>
                  <a:lnTo>
                    <a:pt x="1" y="1838"/>
                  </a:lnTo>
                  <a:cubicBezTo>
                    <a:pt x="1" y="1943"/>
                    <a:pt x="77" y="2019"/>
                    <a:pt x="183" y="2019"/>
                  </a:cubicBezTo>
                  <a:lnTo>
                    <a:pt x="2977" y="2019"/>
                  </a:lnTo>
                  <a:cubicBezTo>
                    <a:pt x="3073" y="2019"/>
                    <a:pt x="3159" y="1943"/>
                    <a:pt x="3159" y="1838"/>
                  </a:cubicBezTo>
                  <a:lnTo>
                    <a:pt x="3159" y="1034"/>
                  </a:lnTo>
                  <a:cubicBezTo>
                    <a:pt x="3149" y="469"/>
                    <a:pt x="2690" y="0"/>
                    <a:pt x="21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1" name="Google Shape;10801;p97"/>
            <p:cNvSpPr/>
            <p:nvPr/>
          </p:nvSpPr>
          <p:spPr>
            <a:xfrm>
              <a:off x="5515852" y="3902276"/>
              <a:ext cx="47032" cy="53045"/>
            </a:xfrm>
            <a:custGeom>
              <a:rect b="b" l="l" r="r" t="t"/>
              <a:pathLst>
                <a:path extrusionOk="0" h="2020" w="1791">
                  <a:moveTo>
                    <a:pt x="1034" y="0"/>
                  </a:moveTo>
                  <a:cubicBezTo>
                    <a:pt x="460" y="0"/>
                    <a:pt x="1" y="459"/>
                    <a:pt x="1" y="1034"/>
                  </a:cubicBezTo>
                  <a:lnTo>
                    <a:pt x="1" y="1838"/>
                  </a:lnTo>
                  <a:cubicBezTo>
                    <a:pt x="1" y="1933"/>
                    <a:pt x="77" y="2019"/>
                    <a:pt x="183" y="2019"/>
                  </a:cubicBezTo>
                  <a:lnTo>
                    <a:pt x="939" y="2019"/>
                  </a:lnTo>
                  <a:cubicBezTo>
                    <a:pt x="833" y="2010"/>
                    <a:pt x="757" y="1933"/>
                    <a:pt x="757" y="1838"/>
                  </a:cubicBezTo>
                  <a:lnTo>
                    <a:pt x="757" y="1034"/>
                  </a:lnTo>
                  <a:cubicBezTo>
                    <a:pt x="766" y="459"/>
                    <a:pt x="1226" y="0"/>
                    <a:pt x="179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2" name="Google Shape;10802;p97"/>
            <p:cNvSpPr/>
            <p:nvPr/>
          </p:nvSpPr>
          <p:spPr>
            <a:xfrm>
              <a:off x="5531686" y="3923311"/>
              <a:ext cx="10084" cy="32011"/>
            </a:xfrm>
            <a:custGeom>
              <a:rect b="b" l="l" r="r" t="t"/>
              <a:pathLst>
                <a:path extrusionOk="0" h="1219" w="384">
                  <a:moveTo>
                    <a:pt x="196" y="1"/>
                  </a:moveTo>
                  <a:cubicBezTo>
                    <a:pt x="101" y="1"/>
                    <a:pt x="5" y="65"/>
                    <a:pt x="1" y="194"/>
                  </a:cubicBezTo>
                  <a:lnTo>
                    <a:pt x="1" y="1209"/>
                  </a:lnTo>
                  <a:lnTo>
                    <a:pt x="383" y="1218"/>
                  </a:lnTo>
                  <a:lnTo>
                    <a:pt x="383" y="194"/>
                  </a:lnTo>
                  <a:cubicBezTo>
                    <a:pt x="383" y="65"/>
                    <a:pt x="290" y="1"/>
                    <a:pt x="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3" name="Google Shape;10803;p97"/>
            <p:cNvSpPr/>
            <p:nvPr/>
          </p:nvSpPr>
          <p:spPr>
            <a:xfrm>
              <a:off x="5572915" y="3923311"/>
              <a:ext cx="10084" cy="32011"/>
            </a:xfrm>
            <a:custGeom>
              <a:rect b="b" l="l" r="r" t="t"/>
              <a:pathLst>
                <a:path extrusionOk="0" h="1219" w="384">
                  <a:moveTo>
                    <a:pt x="192" y="1"/>
                  </a:moveTo>
                  <a:cubicBezTo>
                    <a:pt x="96" y="1"/>
                    <a:pt x="0" y="65"/>
                    <a:pt x="0" y="194"/>
                  </a:cubicBezTo>
                  <a:lnTo>
                    <a:pt x="0" y="1209"/>
                  </a:lnTo>
                  <a:lnTo>
                    <a:pt x="383" y="1218"/>
                  </a:lnTo>
                  <a:lnTo>
                    <a:pt x="383" y="194"/>
                  </a:lnTo>
                  <a:cubicBezTo>
                    <a:pt x="383" y="65"/>
                    <a:pt x="287" y="1"/>
                    <a:pt x="19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4" name="Google Shape;10804;p97"/>
            <p:cNvSpPr/>
            <p:nvPr/>
          </p:nvSpPr>
          <p:spPr>
            <a:xfrm>
              <a:off x="5341433" y="4004874"/>
              <a:ext cx="120166" cy="117514"/>
            </a:xfrm>
            <a:custGeom>
              <a:rect b="b" l="l" r="r" t="t"/>
              <a:pathLst>
                <a:path extrusionOk="0" h="4475" w="4576">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4375" y="1251"/>
                  </a:lnTo>
                  <a:cubicBezTo>
                    <a:pt x="4576" y="1060"/>
                    <a:pt x="4576" y="744"/>
                    <a:pt x="4375" y="543"/>
                  </a:cubicBez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5" name="Google Shape;10805;p97"/>
            <p:cNvSpPr/>
            <p:nvPr/>
          </p:nvSpPr>
          <p:spPr>
            <a:xfrm>
              <a:off x="5341433" y="4004874"/>
              <a:ext cx="105093" cy="117514"/>
            </a:xfrm>
            <a:custGeom>
              <a:rect b="b" l="l" r="r" t="t"/>
              <a:pathLst>
                <a:path extrusionOk="0" h="4475" w="4002">
                  <a:moveTo>
                    <a:pt x="3625" y="0"/>
                  </a:moveTo>
                  <a:cubicBezTo>
                    <a:pt x="3497" y="0"/>
                    <a:pt x="3370" y="50"/>
                    <a:pt x="3274" y="151"/>
                  </a:cubicBezTo>
                  <a:lnTo>
                    <a:pt x="192" y="3223"/>
                  </a:lnTo>
                  <a:cubicBezTo>
                    <a:pt x="1" y="3414"/>
                    <a:pt x="1" y="3730"/>
                    <a:pt x="192" y="3931"/>
                  </a:cubicBezTo>
                  <a:lnTo>
                    <a:pt x="594" y="4323"/>
                  </a:lnTo>
                  <a:cubicBezTo>
                    <a:pt x="690" y="4424"/>
                    <a:pt x="817" y="4474"/>
                    <a:pt x="945" y="4474"/>
                  </a:cubicBezTo>
                  <a:cubicBezTo>
                    <a:pt x="1073" y="4474"/>
                    <a:pt x="1202" y="4424"/>
                    <a:pt x="1303" y="4323"/>
                  </a:cubicBezTo>
                  <a:lnTo>
                    <a:pt x="1322" y="4304"/>
                  </a:lnTo>
                  <a:lnTo>
                    <a:pt x="958" y="3931"/>
                  </a:lnTo>
                  <a:cubicBezTo>
                    <a:pt x="757" y="3730"/>
                    <a:pt x="757" y="3414"/>
                    <a:pt x="958" y="3223"/>
                  </a:cubicBezTo>
                  <a:lnTo>
                    <a:pt x="4001" y="170"/>
                  </a:lnTo>
                  <a:lnTo>
                    <a:pt x="3982" y="151"/>
                  </a:lnTo>
                  <a:cubicBezTo>
                    <a:pt x="3882" y="50"/>
                    <a:pt x="3753" y="0"/>
                    <a:pt x="36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6" name="Google Shape;10806;p97"/>
            <p:cNvSpPr/>
            <p:nvPr/>
          </p:nvSpPr>
          <p:spPr>
            <a:xfrm>
              <a:off x="5417587" y="4004874"/>
              <a:ext cx="43749" cy="42436"/>
            </a:xfrm>
            <a:custGeom>
              <a:rect b="b" l="l" r="r" t="t"/>
              <a:pathLst>
                <a:path extrusionOk="0" h="1616" w="1666">
                  <a:moveTo>
                    <a:pt x="725" y="0"/>
                  </a:moveTo>
                  <a:cubicBezTo>
                    <a:pt x="597" y="0"/>
                    <a:pt x="470" y="50"/>
                    <a:pt x="374" y="151"/>
                  </a:cubicBezTo>
                  <a:lnTo>
                    <a:pt x="1" y="515"/>
                  </a:lnTo>
                  <a:lnTo>
                    <a:pt x="1111" y="1615"/>
                  </a:lnTo>
                  <a:lnTo>
                    <a:pt x="1475" y="1251"/>
                  </a:lnTo>
                  <a:cubicBezTo>
                    <a:pt x="1666" y="1060"/>
                    <a:pt x="1666" y="744"/>
                    <a:pt x="1475" y="543"/>
                  </a:cubicBezTo>
                  <a:lnTo>
                    <a:pt x="1082" y="151"/>
                  </a:lnTo>
                  <a:cubicBezTo>
                    <a:pt x="982" y="50"/>
                    <a:pt x="853" y="0"/>
                    <a:pt x="72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7" name="Google Shape;10807;p97"/>
            <p:cNvSpPr/>
            <p:nvPr/>
          </p:nvSpPr>
          <p:spPr>
            <a:xfrm>
              <a:off x="5417587" y="4004795"/>
              <a:ext cx="28939" cy="23398"/>
            </a:xfrm>
            <a:custGeom>
              <a:rect b="b" l="l" r="r" t="t"/>
              <a:pathLst>
                <a:path extrusionOk="0" h="891" w="1102">
                  <a:moveTo>
                    <a:pt x="671" y="1"/>
                  </a:moveTo>
                  <a:lnTo>
                    <a:pt x="623" y="10"/>
                  </a:lnTo>
                  <a:cubicBezTo>
                    <a:pt x="527" y="29"/>
                    <a:pt x="441" y="77"/>
                    <a:pt x="364" y="144"/>
                  </a:cubicBezTo>
                  <a:lnTo>
                    <a:pt x="96" y="422"/>
                  </a:lnTo>
                  <a:lnTo>
                    <a:pt x="1" y="518"/>
                  </a:lnTo>
                  <a:lnTo>
                    <a:pt x="384" y="891"/>
                  </a:lnTo>
                  <a:lnTo>
                    <a:pt x="1101" y="173"/>
                  </a:lnTo>
                  <a:lnTo>
                    <a:pt x="1073" y="154"/>
                  </a:lnTo>
                  <a:lnTo>
                    <a:pt x="1044" y="116"/>
                  </a:lnTo>
                  <a:lnTo>
                    <a:pt x="1025" y="106"/>
                  </a:lnTo>
                  <a:cubicBezTo>
                    <a:pt x="939" y="39"/>
                    <a:pt x="833" y="1"/>
                    <a:pt x="71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08" name="Google Shape;10808;p97"/>
          <p:cNvGrpSpPr/>
          <p:nvPr/>
        </p:nvGrpSpPr>
        <p:grpSpPr>
          <a:xfrm>
            <a:off x="5739438" y="3613850"/>
            <a:ext cx="428511" cy="383186"/>
            <a:chOff x="5744051" y="3766250"/>
            <a:chExt cx="428511" cy="383186"/>
          </a:xfrm>
        </p:grpSpPr>
        <p:sp>
          <p:nvSpPr>
            <p:cNvPr id="10809" name="Google Shape;10809;p97"/>
            <p:cNvSpPr/>
            <p:nvPr/>
          </p:nvSpPr>
          <p:spPr>
            <a:xfrm>
              <a:off x="5872489" y="3804510"/>
              <a:ext cx="130696" cy="130460"/>
            </a:xfrm>
            <a:custGeom>
              <a:rect b="b" l="l" r="r" t="t"/>
              <a:pathLst>
                <a:path extrusionOk="0" h="4968" w="4977">
                  <a:moveTo>
                    <a:pt x="2480" y="0"/>
                  </a:moveTo>
                  <a:cubicBezTo>
                    <a:pt x="1110" y="0"/>
                    <a:pt x="0" y="1107"/>
                    <a:pt x="0" y="2479"/>
                  </a:cubicBezTo>
                  <a:cubicBezTo>
                    <a:pt x="0" y="3847"/>
                    <a:pt x="1110" y="4967"/>
                    <a:pt x="2479" y="4967"/>
                  </a:cubicBezTo>
                  <a:cubicBezTo>
                    <a:pt x="2485" y="4967"/>
                    <a:pt x="2491" y="4967"/>
                    <a:pt x="2496" y="4967"/>
                  </a:cubicBezTo>
                  <a:cubicBezTo>
                    <a:pt x="3866" y="4967"/>
                    <a:pt x="4967" y="3861"/>
                    <a:pt x="4977" y="2488"/>
                  </a:cubicBezTo>
                  <a:cubicBezTo>
                    <a:pt x="4977" y="1120"/>
                    <a:pt x="3866" y="0"/>
                    <a:pt x="2498" y="0"/>
                  </a:cubicBezTo>
                  <a:cubicBezTo>
                    <a:pt x="2492" y="0"/>
                    <a:pt x="2486" y="0"/>
                    <a:pt x="248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0" name="Google Shape;10810;p97"/>
            <p:cNvSpPr/>
            <p:nvPr/>
          </p:nvSpPr>
          <p:spPr>
            <a:xfrm>
              <a:off x="5871963" y="3804169"/>
              <a:ext cx="74185" cy="130775"/>
            </a:xfrm>
            <a:custGeom>
              <a:rect b="b" l="l" r="r" t="t"/>
              <a:pathLst>
                <a:path extrusionOk="0" h="4980" w="2825">
                  <a:moveTo>
                    <a:pt x="2487" y="0"/>
                  </a:moveTo>
                  <a:cubicBezTo>
                    <a:pt x="1138" y="0"/>
                    <a:pt x="10" y="1094"/>
                    <a:pt x="1" y="2482"/>
                  </a:cubicBezTo>
                  <a:cubicBezTo>
                    <a:pt x="1" y="3880"/>
                    <a:pt x="1144" y="4980"/>
                    <a:pt x="2498" y="4980"/>
                  </a:cubicBezTo>
                  <a:cubicBezTo>
                    <a:pt x="2599" y="4980"/>
                    <a:pt x="2702" y="4974"/>
                    <a:pt x="2805" y="4961"/>
                  </a:cubicBezTo>
                  <a:cubicBezTo>
                    <a:pt x="1570" y="4789"/>
                    <a:pt x="642" y="3736"/>
                    <a:pt x="642" y="2482"/>
                  </a:cubicBezTo>
                  <a:cubicBezTo>
                    <a:pt x="652" y="1238"/>
                    <a:pt x="1580" y="185"/>
                    <a:pt x="2824" y="23"/>
                  </a:cubicBezTo>
                  <a:cubicBezTo>
                    <a:pt x="2710" y="8"/>
                    <a:pt x="2598" y="0"/>
                    <a:pt x="2487"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1" name="Google Shape;10811;p97"/>
            <p:cNvSpPr/>
            <p:nvPr/>
          </p:nvSpPr>
          <p:spPr>
            <a:xfrm>
              <a:off x="5893339" y="3825361"/>
              <a:ext cx="88995" cy="88733"/>
            </a:xfrm>
            <a:custGeom>
              <a:rect b="b" l="l" r="r" t="t"/>
              <a:pathLst>
                <a:path extrusionOk="0" h="3379" w="3389">
                  <a:moveTo>
                    <a:pt x="1677" y="0"/>
                  </a:moveTo>
                  <a:cubicBezTo>
                    <a:pt x="756" y="0"/>
                    <a:pt x="0" y="753"/>
                    <a:pt x="0" y="1685"/>
                  </a:cubicBezTo>
                  <a:cubicBezTo>
                    <a:pt x="0" y="2623"/>
                    <a:pt x="756" y="3379"/>
                    <a:pt x="1685" y="3379"/>
                  </a:cubicBezTo>
                  <a:cubicBezTo>
                    <a:pt x="1691" y="3379"/>
                    <a:pt x="1696" y="3379"/>
                    <a:pt x="1702" y="3379"/>
                  </a:cubicBezTo>
                  <a:cubicBezTo>
                    <a:pt x="2632" y="3379"/>
                    <a:pt x="3379" y="2627"/>
                    <a:pt x="3388" y="1694"/>
                  </a:cubicBezTo>
                  <a:cubicBezTo>
                    <a:pt x="3388" y="757"/>
                    <a:pt x="2632" y="1"/>
                    <a:pt x="1694" y="1"/>
                  </a:cubicBezTo>
                  <a:cubicBezTo>
                    <a:pt x="1688" y="1"/>
                    <a:pt x="1683" y="0"/>
                    <a:pt x="1677"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2" name="Google Shape;10812;p97"/>
            <p:cNvSpPr/>
            <p:nvPr/>
          </p:nvSpPr>
          <p:spPr>
            <a:xfrm>
              <a:off x="5892840" y="3824993"/>
              <a:ext cx="53308" cy="88995"/>
            </a:xfrm>
            <a:custGeom>
              <a:rect b="b" l="l" r="r" t="t"/>
              <a:pathLst>
                <a:path extrusionOk="0" h="3389" w="2030">
                  <a:moveTo>
                    <a:pt x="1694" y="0"/>
                  </a:moveTo>
                  <a:cubicBezTo>
                    <a:pt x="786" y="0"/>
                    <a:pt x="9" y="742"/>
                    <a:pt x="0" y="1689"/>
                  </a:cubicBezTo>
                  <a:cubicBezTo>
                    <a:pt x="0" y="2645"/>
                    <a:pt x="777" y="3388"/>
                    <a:pt x="1685" y="3388"/>
                  </a:cubicBezTo>
                  <a:cubicBezTo>
                    <a:pt x="1795" y="3388"/>
                    <a:pt x="1907" y="3377"/>
                    <a:pt x="2020" y="3355"/>
                  </a:cubicBezTo>
                  <a:cubicBezTo>
                    <a:pt x="1225" y="3201"/>
                    <a:pt x="661" y="2503"/>
                    <a:pt x="661" y="1689"/>
                  </a:cubicBezTo>
                  <a:cubicBezTo>
                    <a:pt x="661" y="885"/>
                    <a:pt x="1235" y="187"/>
                    <a:pt x="2029" y="34"/>
                  </a:cubicBezTo>
                  <a:cubicBezTo>
                    <a:pt x="1916" y="11"/>
                    <a:pt x="1804" y="0"/>
                    <a:pt x="1694"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3" name="Google Shape;10813;p97"/>
            <p:cNvSpPr/>
            <p:nvPr/>
          </p:nvSpPr>
          <p:spPr>
            <a:xfrm>
              <a:off x="5919231" y="3839436"/>
              <a:ext cx="35714" cy="61107"/>
            </a:xfrm>
            <a:custGeom>
              <a:rect b="b" l="l" r="r" t="t"/>
              <a:pathLst>
                <a:path extrusionOk="0" h="2327" w="1360">
                  <a:moveTo>
                    <a:pt x="651" y="469"/>
                  </a:moveTo>
                  <a:lnTo>
                    <a:pt x="651" y="900"/>
                  </a:lnTo>
                  <a:cubicBezTo>
                    <a:pt x="469" y="833"/>
                    <a:pt x="421" y="776"/>
                    <a:pt x="421" y="670"/>
                  </a:cubicBezTo>
                  <a:cubicBezTo>
                    <a:pt x="421" y="546"/>
                    <a:pt x="526" y="489"/>
                    <a:pt x="651" y="469"/>
                  </a:cubicBezTo>
                  <a:close/>
                  <a:moveTo>
                    <a:pt x="794" y="1350"/>
                  </a:moveTo>
                  <a:cubicBezTo>
                    <a:pt x="967" y="1426"/>
                    <a:pt x="1005" y="1503"/>
                    <a:pt x="1005" y="1608"/>
                  </a:cubicBezTo>
                  <a:cubicBezTo>
                    <a:pt x="1005" y="1723"/>
                    <a:pt x="909" y="1828"/>
                    <a:pt x="794" y="1838"/>
                  </a:cubicBezTo>
                  <a:lnTo>
                    <a:pt x="794" y="1350"/>
                  </a:lnTo>
                  <a:close/>
                  <a:moveTo>
                    <a:pt x="718" y="0"/>
                  </a:moveTo>
                  <a:cubicBezTo>
                    <a:pt x="670" y="0"/>
                    <a:pt x="622" y="29"/>
                    <a:pt x="622" y="77"/>
                  </a:cubicBezTo>
                  <a:lnTo>
                    <a:pt x="622" y="154"/>
                  </a:lnTo>
                  <a:cubicBezTo>
                    <a:pt x="287" y="192"/>
                    <a:pt x="67" y="374"/>
                    <a:pt x="67" y="709"/>
                  </a:cubicBezTo>
                  <a:cubicBezTo>
                    <a:pt x="67" y="1063"/>
                    <a:pt x="345" y="1168"/>
                    <a:pt x="613" y="1273"/>
                  </a:cubicBezTo>
                  <a:lnTo>
                    <a:pt x="613" y="1838"/>
                  </a:lnTo>
                  <a:cubicBezTo>
                    <a:pt x="479" y="1819"/>
                    <a:pt x="354" y="1752"/>
                    <a:pt x="258" y="1656"/>
                  </a:cubicBezTo>
                  <a:cubicBezTo>
                    <a:pt x="236" y="1633"/>
                    <a:pt x="206" y="1623"/>
                    <a:pt x="176" y="1623"/>
                  </a:cubicBezTo>
                  <a:cubicBezTo>
                    <a:pt x="130" y="1623"/>
                    <a:pt x="84" y="1648"/>
                    <a:pt x="67" y="1694"/>
                  </a:cubicBezTo>
                  <a:cubicBezTo>
                    <a:pt x="0" y="1771"/>
                    <a:pt x="0" y="1876"/>
                    <a:pt x="67" y="1943"/>
                  </a:cubicBezTo>
                  <a:cubicBezTo>
                    <a:pt x="203" y="2089"/>
                    <a:pt x="392" y="2174"/>
                    <a:pt x="590" y="2174"/>
                  </a:cubicBezTo>
                  <a:cubicBezTo>
                    <a:pt x="601" y="2174"/>
                    <a:pt x="612" y="2173"/>
                    <a:pt x="622" y="2173"/>
                  </a:cubicBezTo>
                  <a:lnTo>
                    <a:pt x="622" y="2173"/>
                  </a:lnTo>
                  <a:lnTo>
                    <a:pt x="613" y="2183"/>
                  </a:lnTo>
                  <a:lnTo>
                    <a:pt x="613" y="2259"/>
                  </a:lnTo>
                  <a:cubicBezTo>
                    <a:pt x="613" y="2297"/>
                    <a:pt x="670" y="2326"/>
                    <a:pt x="708" y="2326"/>
                  </a:cubicBezTo>
                  <a:cubicBezTo>
                    <a:pt x="756" y="2326"/>
                    <a:pt x="804" y="2297"/>
                    <a:pt x="804" y="2259"/>
                  </a:cubicBezTo>
                  <a:lnTo>
                    <a:pt x="804" y="2173"/>
                  </a:lnTo>
                  <a:cubicBezTo>
                    <a:pt x="1120" y="2154"/>
                    <a:pt x="1359" y="1886"/>
                    <a:pt x="1340" y="1570"/>
                  </a:cubicBezTo>
                  <a:cubicBezTo>
                    <a:pt x="1340" y="1235"/>
                    <a:pt x="1129" y="1082"/>
                    <a:pt x="814" y="967"/>
                  </a:cubicBezTo>
                  <a:lnTo>
                    <a:pt x="814" y="469"/>
                  </a:lnTo>
                  <a:cubicBezTo>
                    <a:pt x="909" y="479"/>
                    <a:pt x="1005" y="508"/>
                    <a:pt x="1082" y="556"/>
                  </a:cubicBezTo>
                  <a:cubicBezTo>
                    <a:pt x="1102" y="567"/>
                    <a:pt x="1123" y="573"/>
                    <a:pt x="1144" y="573"/>
                  </a:cubicBezTo>
                  <a:cubicBezTo>
                    <a:pt x="1191" y="573"/>
                    <a:pt x="1234" y="545"/>
                    <a:pt x="1254" y="498"/>
                  </a:cubicBezTo>
                  <a:cubicBezTo>
                    <a:pt x="1311" y="431"/>
                    <a:pt x="1302" y="335"/>
                    <a:pt x="1244" y="278"/>
                  </a:cubicBezTo>
                  <a:cubicBezTo>
                    <a:pt x="1130" y="199"/>
                    <a:pt x="992" y="152"/>
                    <a:pt x="852" y="152"/>
                  </a:cubicBezTo>
                  <a:cubicBezTo>
                    <a:pt x="839" y="152"/>
                    <a:pt x="827" y="153"/>
                    <a:pt x="814" y="154"/>
                  </a:cubicBezTo>
                  <a:lnTo>
                    <a:pt x="814" y="77"/>
                  </a:lnTo>
                  <a:cubicBezTo>
                    <a:pt x="814" y="39"/>
                    <a:pt x="766" y="0"/>
                    <a:pt x="718"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4" name="Google Shape;10814;p97"/>
            <p:cNvSpPr/>
            <p:nvPr/>
          </p:nvSpPr>
          <p:spPr>
            <a:xfrm>
              <a:off x="5973747" y="3766565"/>
              <a:ext cx="130959" cy="130460"/>
            </a:xfrm>
            <a:custGeom>
              <a:rect b="b" l="l" r="r" t="t"/>
              <a:pathLst>
                <a:path extrusionOk="0" h="4968" w="4987">
                  <a:moveTo>
                    <a:pt x="2481" y="0"/>
                  </a:moveTo>
                  <a:cubicBezTo>
                    <a:pt x="1121" y="0"/>
                    <a:pt x="10" y="1107"/>
                    <a:pt x="1" y="2479"/>
                  </a:cubicBezTo>
                  <a:cubicBezTo>
                    <a:pt x="1" y="3847"/>
                    <a:pt x="1111" y="4967"/>
                    <a:pt x="2489" y="4967"/>
                  </a:cubicBezTo>
                  <a:cubicBezTo>
                    <a:pt x="2495" y="4967"/>
                    <a:pt x="2501" y="4967"/>
                    <a:pt x="2507" y="4967"/>
                  </a:cubicBezTo>
                  <a:cubicBezTo>
                    <a:pt x="3867" y="4967"/>
                    <a:pt x="4977" y="3861"/>
                    <a:pt x="4977" y="2488"/>
                  </a:cubicBezTo>
                  <a:cubicBezTo>
                    <a:pt x="4987" y="1120"/>
                    <a:pt x="3877" y="0"/>
                    <a:pt x="2499" y="0"/>
                  </a:cubicBezTo>
                  <a:cubicBezTo>
                    <a:pt x="2493" y="0"/>
                    <a:pt x="2487" y="0"/>
                    <a:pt x="24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5" name="Google Shape;10815;p97"/>
            <p:cNvSpPr/>
            <p:nvPr/>
          </p:nvSpPr>
          <p:spPr>
            <a:xfrm>
              <a:off x="5973274" y="3766250"/>
              <a:ext cx="74132" cy="130801"/>
            </a:xfrm>
            <a:custGeom>
              <a:rect b="b" l="l" r="r" t="t"/>
              <a:pathLst>
                <a:path extrusionOk="0" h="4981" w="2823">
                  <a:moveTo>
                    <a:pt x="2497" y="1"/>
                  </a:moveTo>
                  <a:cubicBezTo>
                    <a:pt x="1143" y="1"/>
                    <a:pt x="9" y="1089"/>
                    <a:pt x="9" y="2481"/>
                  </a:cubicBezTo>
                  <a:cubicBezTo>
                    <a:pt x="0" y="3875"/>
                    <a:pt x="1136" y="4981"/>
                    <a:pt x="2492" y="4981"/>
                  </a:cubicBezTo>
                  <a:cubicBezTo>
                    <a:pt x="2598" y="4981"/>
                    <a:pt x="2705" y="4974"/>
                    <a:pt x="2813" y="4960"/>
                  </a:cubicBezTo>
                  <a:cubicBezTo>
                    <a:pt x="1569" y="4797"/>
                    <a:pt x="641" y="3735"/>
                    <a:pt x="650" y="2481"/>
                  </a:cubicBezTo>
                  <a:cubicBezTo>
                    <a:pt x="650" y="1237"/>
                    <a:pt x="1579" y="184"/>
                    <a:pt x="2823" y="22"/>
                  </a:cubicBezTo>
                  <a:cubicBezTo>
                    <a:pt x="2713" y="8"/>
                    <a:pt x="2605" y="1"/>
                    <a:pt x="2497"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6" name="Google Shape;10816;p97"/>
            <p:cNvSpPr/>
            <p:nvPr/>
          </p:nvSpPr>
          <p:spPr>
            <a:xfrm>
              <a:off x="5994624" y="3787415"/>
              <a:ext cx="89231" cy="88733"/>
            </a:xfrm>
            <a:custGeom>
              <a:rect b="b" l="l" r="r" t="t"/>
              <a:pathLst>
                <a:path extrusionOk="0" h="3379" w="3398">
                  <a:moveTo>
                    <a:pt x="1686" y="0"/>
                  </a:moveTo>
                  <a:cubicBezTo>
                    <a:pt x="756" y="0"/>
                    <a:pt x="10" y="753"/>
                    <a:pt x="0" y="1685"/>
                  </a:cubicBezTo>
                  <a:cubicBezTo>
                    <a:pt x="0" y="2623"/>
                    <a:pt x="756" y="3379"/>
                    <a:pt x="1694" y="3379"/>
                  </a:cubicBezTo>
                  <a:cubicBezTo>
                    <a:pt x="1700" y="3379"/>
                    <a:pt x="1706" y="3379"/>
                    <a:pt x="1712" y="3379"/>
                  </a:cubicBezTo>
                  <a:cubicBezTo>
                    <a:pt x="2641" y="3379"/>
                    <a:pt x="3388" y="2626"/>
                    <a:pt x="3388" y="1694"/>
                  </a:cubicBezTo>
                  <a:cubicBezTo>
                    <a:pt x="3398" y="757"/>
                    <a:pt x="2642" y="0"/>
                    <a:pt x="1704" y="0"/>
                  </a:cubicBezTo>
                  <a:cubicBezTo>
                    <a:pt x="1698" y="0"/>
                    <a:pt x="1692" y="0"/>
                    <a:pt x="168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7" name="Google Shape;10817;p97"/>
            <p:cNvSpPr/>
            <p:nvPr/>
          </p:nvSpPr>
          <p:spPr>
            <a:xfrm>
              <a:off x="5994361" y="3787284"/>
              <a:ext cx="53308" cy="88916"/>
            </a:xfrm>
            <a:custGeom>
              <a:rect b="b" l="l" r="r" t="t"/>
              <a:pathLst>
                <a:path extrusionOk="0" h="3386" w="2030">
                  <a:moveTo>
                    <a:pt x="1689" y="0"/>
                  </a:moveTo>
                  <a:cubicBezTo>
                    <a:pt x="775" y="0"/>
                    <a:pt x="1" y="734"/>
                    <a:pt x="1" y="1680"/>
                  </a:cubicBezTo>
                  <a:cubicBezTo>
                    <a:pt x="1" y="2641"/>
                    <a:pt x="777" y="3386"/>
                    <a:pt x="1695" y="3386"/>
                  </a:cubicBezTo>
                  <a:cubicBezTo>
                    <a:pt x="1802" y="3386"/>
                    <a:pt x="1910" y="3376"/>
                    <a:pt x="2020" y="3355"/>
                  </a:cubicBezTo>
                  <a:cubicBezTo>
                    <a:pt x="1226" y="3192"/>
                    <a:pt x="651" y="2494"/>
                    <a:pt x="661" y="1690"/>
                  </a:cubicBezTo>
                  <a:cubicBezTo>
                    <a:pt x="661" y="876"/>
                    <a:pt x="1235" y="187"/>
                    <a:pt x="2030" y="34"/>
                  </a:cubicBezTo>
                  <a:cubicBezTo>
                    <a:pt x="1915" y="11"/>
                    <a:pt x="1801" y="0"/>
                    <a:pt x="1689"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8" name="Google Shape;10818;p97"/>
            <p:cNvSpPr/>
            <p:nvPr/>
          </p:nvSpPr>
          <p:spPr>
            <a:xfrm>
              <a:off x="6020753" y="3801727"/>
              <a:ext cx="35451" cy="60844"/>
            </a:xfrm>
            <a:custGeom>
              <a:rect b="b" l="l" r="r" t="t"/>
              <a:pathLst>
                <a:path extrusionOk="0" h="2317" w="1350">
                  <a:moveTo>
                    <a:pt x="642" y="470"/>
                  </a:moveTo>
                  <a:lnTo>
                    <a:pt x="642" y="891"/>
                  </a:lnTo>
                  <a:cubicBezTo>
                    <a:pt x="460" y="824"/>
                    <a:pt x="412" y="767"/>
                    <a:pt x="412" y="661"/>
                  </a:cubicBezTo>
                  <a:cubicBezTo>
                    <a:pt x="412" y="537"/>
                    <a:pt x="517" y="489"/>
                    <a:pt x="642" y="470"/>
                  </a:cubicBezTo>
                  <a:close/>
                  <a:moveTo>
                    <a:pt x="785" y="1341"/>
                  </a:moveTo>
                  <a:cubicBezTo>
                    <a:pt x="967" y="1417"/>
                    <a:pt x="996" y="1503"/>
                    <a:pt x="996" y="1599"/>
                  </a:cubicBezTo>
                  <a:cubicBezTo>
                    <a:pt x="996" y="1724"/>
                    <a:pt x="910" y="1819"/>
                    <a:pt x="785" y="1829"/>
                  </a:cubicBezTo>
                  <a:lnTo>
                    <a:pt x="785" y="1341"/>
                  </a:lnTo>
                  <a:close/>
                  <a:moveTo>
                    <a:pt x="709" y="1"/>
                  </a:moveTo>
                  <a:cubicBezTo>
                    <a:pt x="661" y="1"/>
                    <a:pt x="613" y="30"/>
                    <a:pt x="613" y="68"/>
                  </a:cubicBezTo>
                  <a:lnTo>
                    <a:pt x="613" y="145"/>
                  </a:lnTo>
                  <a:cubicBezTo>
                    <a:pt x="278" y="192"/>
                    <a:pt x="67" y="365"/>
                    <a:pt x="67" y="700"/>
                  </a:cubicBezTo>
                  <a:cubicBezTo>
                    <a:pt x="58" y="1054"/>
                    <a:pt x="335" y="1169"/>
                    <a:pt x="613" y="1274"/>
                  </a:cubicBezTo>
                  <a:lnTo>
                    <a:pt x="613" y="1829"/>
                  </a:lnTo>
                  <a:cubicBezTo>
                    <a:pt x="479" y="1810"/>
                    <a:pt x="355" y="1743"/>
                    <a:pt x="249" y="1647"/>
                  </a:cubicBezTo>
                  <a:cubicBezTo>
                    <a:pt x="227" y="1624"/>
                    <a:pt x="198" y="1614"/>
                    <a:pt x="169" y="1614"/>
                  </a:cubicBezTo>
                  <a:cubicBezTo>
                    <a:pt x="125" y="1614"/>
                    <a:pt x="81" y="1639"/>
                    <a:pt x="58" y="1685"/>
                  </a:cubicBezTo>
                  <a:cubicBezTo>
                    <a:pt x="0" y="1762"/>
                    <a:pt x="0" y="1867"/>
                    <a:pt x="58" y="1944"/>
                  </a:cubicBezTo>
                  <a:cubicBezTo>
                    <a:pt x="201" y="2097"/>
                    <a:pt x="402" y="2173"/>
                    <a:pt x="613" y="2173"/>
                  </a:cubicBezTo>
                  <a:lnTo>
                    <a:pt x="603" y="2250"/>
                  </a:lnTo>
                  <a:cubicBezTo>
                    <a:pt x="603" y="2288"/>
                    <a:pt x="661" y="2317"/>
                    <a:pt x="699" y="2317"/>
                  </a:cubicBezTo>
                  <a:cubicBezTo>
                    <a:pt x="747" y="2317"/>
                    <a:pt x="804" y="2288"/>
                    <a:pt x="804" y="2250"/>
                  </a:cubicBezTo>
                  <a:lnTo>
                    <a:pt x="804" y="2164"/>
                  </a:lnTo>
                  <a:cubicBezTo>
                    <a:pt x="1111" y="2145"/>
                    <a:pt x="1350" y="1877"/>
                    <a:pt x="1340" y="1561"/>
                  </a:cubicBezTo>
                  <a:cubicBezTo>
                    <a:pt x="1340" y="1207"/>
                    <a:pt x="1101" y="1063"/>
                    <a:pt x="804" y="958"/>
                  </a:cubicBezTo>
                  <a:lnTo>
                    <a:pt x="804" y="460"/>
                  </a:lnTo>
                  <a:cubicBezTo>
                    <a:pt x="996" y="470"/>
                    <a:pt x="1063" y="566"/>
                    <a:pt x="1139" y="566"/>
                  </a:cubicBezTo>
                  <a:cubicBezTo>
                    <a:pt x="1216" y="566"/>
                    <a:pt x="1264" y="489"/>
                    <a:pt x="1283" y="422"/>
                  </a:cubicBezTo>
                  <a:cubicBezTo>
                    <a:pt x="1312" y="298"/>
                    <a:pt x="1235" y="240"/>
                    <a:pt x="1120" y="192"/>
                  </a:cubicBezTo>
                  <a:cubicBezTo>
                    <a:pt x="1015" y="164"/>
                    <a:pt x="910" y="145"/>
                    <a:pt x="804" y="145"/>
                  </a:cubicBezTo>
                  <a:lnTo>
                    <a:pt x="804" y="68"/>
                  </a:lnTo>
                  <a:cubicBezTo>
                    <a:pt x="804" y="30"/>
                    <a:pt x="757" y="1"/>
                    <a:pt x="70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9" name="Google Shape;10819;p97"/>
            <p:cNvSpPr/>
            <p:nvPr/>
          </p:nvSpPr>
          <p:spPr>
            <a:xfrm>
              <a:off x="5744051" y="3983945"/>
              <a:ext cx="147056" cy="165491"/>
            </a:xfrm>
            <a:custGeom>
              <a:rect b="b" l="l" r="r" t="t"/>
              <a:pathLst>
                <a:path extrusionOk="0" h="6302" w="5600">
                  <a:moveTo>
                    <a:pt x="3733" y="0"/>
                  </a:moveTo>
                  <a:lnTo>
                    <a:pt x="269" y="1292"/>
                  </a:lnTo>
                  <a:cubicBezTo>
                    <a:pt x="96" y="1359"/>
                    <a:pt x="1" y="1560"/>
                    <a:pt x="68" y="1733"/>
                  </a:cubicBezTo>
                  <a:lnTo>
                    <a:pt x="1695" y="6078"/>
                  </a:lnTo>
                  <a:cubicBezTo>
                    <a:pt x="1746" y="6218"/>
                    <a:pt x="1872" y="6301"/>
                    <a:pt x="2010" y="6301"/>
                  </a:cubicBezTo>
                  <a:cubicBezTo>
                    <a:pt x="2051" y="6301"/>
                    <a:pt x="2093" y="6294"/>
                    <a:pt x="2135" y="6278"/>
                  </a:cubicBezTo>
                  <a:lnTo>
                    <a:pt x="5599" y="4986"/>
                  </a:lnTo>
                  <a:lnTo>
                    <a:pt x="3733"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0" name="Google Shape;10820;p97"/>
            <p:cNvSpPr/>
            <p:nvPr/>
          </p:nvSpPr>
          <p:spPr>
            <a:xfrm>
              <a:off x="5784754" y="4095786"/>
              <a:ext cx="106353" cy="53597"/>
            </a:xfrm>
            <a:custGeom>
              <a:rect b="b" l="l" r="r" t="t"/>
              <a:pathLst>
                <a:path extrusionOk="0" h="2041" w="4050">
                  <a:moveTo>
                    <a:pt x="3781" y="0"/>
                  </a:moveTo>
                  <a:lnTo>
                    <a:pt x="3714" y="29"/>
                  </a:lnTo>
                  <a:lnTo>
                    <a:pt x="1" y="1417"/>
                  </a:lnTo>
                  <a:lnTo>
                    <a:pt x="145" y="1819"/>
                  </a:lnTo>
                  <a:cubicBezTo>
                    <a:pt x="197" y="1953"/>
                    <a:pt x="331" y="2041"/>
                    <a:pt x="469" y="2041"/>
                  </a:cubicBezTo>
                  <a:cubicBezTo>
                    <a:pt x="508" y="2041"/>
                    <a:pt x="547" y="2034"/>
                    <a:pt x="585" y="2019"/>
                  </a:cubicBezTo>
                  <a:lnTo>
                    <a:pt x="4049" y="727"/>
                  </a:lnTo>
                  <a:lnTo>
                    <a:pt x="3781"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1" name="Google Shape;10821;p97"/>
            <p:cNvSpPr/>
            <p:nvPr/>
          </p:nvSpPr>
          <p:spPr>
            <a:xfrm>
              <a:off x="5886538" y="3909550"/>
              <a:ext cx="286024" cy="176441"/>
            </a:xfrm>
            <a:custGeom>
              <a:rect b="b" l="l" r="r" t="t"/>
              <a:pathLst>
                <a:path extrusionOk="0" h="6719" w="10892">
                  <a:moveTo>
                    <a:pt x="9693" y="1"/>
                  </a:moveTo>
                  <a:cubicBezTo>
                    <a:pt x="9260" y="1"/>
                    <a:pt x="8912" y="344"/>
                    <a:pt x="8873" y="383"/>
                  </a:cubicBezTo>
                  <a:lnTo>
                    <a:pt x="6002" y="2747"/>
                  </a:lnTo>
                  <a:cubicBezTo>
                    <a:pt x="6002" y="2747"/>
                    <a:pt x="5963" y="1934"/>
                    <a:pt x="5111" y="1934"/>
                  </a:cubicBezTo>
                  <a:cubicBezTo>
                    <a:pt x="4317" y="1931"/>
                    <a:pt x="3755" y="1924"/>
                    <a:pt x="3338" y="1924"/>
                  </a:cubicBezTo>
                  <a:cubicBezTo>
                    <a:pt x="2505" y="1924"/>
                    <a:pt x="2256" y="1950"/>
                    <a:pt x="1905" y="2077"/>
                  </a:cubicBezTo>
                  <a:lnTo>
                    <a:pt x="1" y="2862"/>
                  </a:lnTo>
                  <a:lnTo>
                    <a:pt x="1436" y="6719"/>
                  </a:lnTo>
                  <a:cubicBezTo>
                    <a:pt x="2585" y="6243"/>
                    <a:pt x="2514" y="6187"/>
                    <a:pt x="3650" y="6187"/>
                  </a:cubicBezTo>
                  <a:cubicBezTo>
                    <a:pt x="3999" y="6187"/>
                    <a:pt x="4463" y="6193"/>
                    <a:pt x="5111" y="6193"/>
                  </a:cubicBezTo>
                  <a:cubicBezTo>
                    <a:pt x="5724" y="6173"/>
                    <a:pt x="6308" y="5905"/>
                    <a:pt x="6719" y="5446"/>
                  </a:cubicBezTo>
                  <a:lnTo>
                    <a:pt x="10251" y="1675"/>
                  </a:lnTo>
                  <a:cubicBezTo>
                    <a:pt x="10356" y="1551"/>
                    <a:pt x="10892" y="843"/>
                    <a:pt x="10299" y="259"/>
                  </a:cubicBezTo>
                  <a:cubicBezTo>
                    <a:pt x="10093" y="68"/>
                    <a:pt x="9884" y="1"/>
                    <a:pt x="9693"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2" name="Google Shape;10822;p97"/>
            <p:cNvSpPr/>
            <p:nvPr/>
          </p:nvSpPr>
          <p:spPr>
            <a:xfrm>
              <a:off x="5886538" y="3976408"/>
              <a:ext cx="57851" cy="109347"/>
            </a:xfrm>
            <a:custGeom>
              <a:rect b="b" l="l" r="r" t="t"/>
              <a:pathLst>
                <a:path extrusionOk="0" h="4164" w="2203">
                  <a:moveTo>
                    <a:pt x="767" y="0"/>
                  </a:moveTo>
                  <a:lnTo>
                    <a:pt x="1" y="307"/>
                  </a:lnTo>
                  <a:lnTo>
                    <a:pt x="1446" y="4163"/>
                  </a:lnTo>
                  <a:lnTo>
                    <a:pt x="2202" y="3848"/>
                  </a:lnTo>
                  <a:lnTo>
                    <a:pt x="767"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3" name="Google Shape;10823;p97"/>
            <p:cNvSpPr/>
            <p:nvPr/>
          </p:nvSpPr>
          <p:spPr>
            <a:xfrm>
              <a:off x="5961956" y="3961335"/>
              <a:ext cx="82456" cy="52467"/>
            </a:xfrm>
            <a:custGeom>
              <a:rect b="b" l="l" r="r" t="t"/>
              <a:pathLst>
                <a:path extrusionOk="0" h="1998" w="3140">
                  <a:moveTo>
                    <a:pt x="2565" y="0"/>
                  </a:moveTo>
                  <a:lnTo>
                    <a:pt x="2565" y="0"/>
                  </a:lnTo>
                  <a:cubicBezTo>
                    <a:pt x="2641" y="345"/>
                    <a:pt x="2708" y="948"/>
                    <a:pt x="2488" y="1263"/>
                  </a:cubicBezTo>
                  <a:cubicBezTo>
                    <a:pt x="2355" y="1454"/>
                    <a:pt x="2176" y="1495"/>
                    <a:pt x="1704" y="1495"/>
                  </a:cubicBezTo>
                  <a:cubicBezTo>
                    <a:pt x="1396" y="1495"/>
                    <a:pt x="962" y="1478"/>
                    <a:pt x="335" y="1474"/>
                  </a:cubicBezTo>
                  <a:cubicBezTo>
                    <a:pt x="0" y="1474"/>
                    <a:pt x="0" y="1981"/>
                    <a:pt x="335" y="1981"/>
                  </a:cubicBezTo>
                  <a:cubicBezTo>
                    <a:pt x="868" y="1981"/>
                    <a:pt x="1286" y="1997"/>
                    <a:pt x="1621" y="1997"/>
                  </a:cubicBezTo>
                  <a:cubicBezTo>
                    <a:pt x="2292" y="1997"/>
                    <a:pt x="2632" y="1933"/>
                    <a:pt x="2900" y="1550"/>
                  </a:cubicBezTo>
                  <a:cubicBezTo>
                    <a:pt x="3053" y="1311"/>
                    <a:pt x="3130" y="1034"/>
                    <a:pt x="3139" y="756"/>
                  </a:cubicBezTo>
                  <a:cubicBezTo>
                    <a:pt x="3130" y="651"/>
                    <a:pt x="3053" y="153"/>
                    <a:pt x="256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4" name="Google Shape;10824;p97"/>
            <p:cNvSpPr/>
            <p:nvPr/>
          </p:nvSpPr>
          <p:spPr>
            <a:xfrm>
              <a:off x="5840556" y="3971235"/>
              <a:ext cx="89258" cy="144167"/>
            </a:xfrm>
            <a:custGeom>
              <a:rect b="b" l="l" r="r" t="t"/>
              <a:pathLst>
                <a:path extrusionOk="0" h="5490" w="3399">
                  <a:moveTo>
                    <a:pt x="1413" y="1"/>
                  </a:moveTo>
                  <a:cubicBezTo>
                    <a:pt x="1374" y="1"/>
                    <a:pt x="1333" y="8"/>
                    <a:pt x="1293" y="25"/>
                  </a:cubicBezTo>
                  <a:lnTo>
                    <a:pt x="1" y="504"/>
                  </a:lnTo>
                  <a:lnTo>
                    <a:pt x="1867" y="5490"/>
                  </a:lnTo>
                  <a:lnTo>
                    <a:pt x="3159" y="5002"/>
                  </a:lnTo>
                  <a:cubicBezTo>
                    <a:pt x="3312" y="4944"/>
                    <a:pt x="3398" y="4772"/>
                    <a:pt x="3341" y="4619"/>
                  </a:cubicBezTo>
                  <a:lnTo>
                    <a:pt x="1685" y="188"/>
                  </a:lnTo>
                  <a:cubicBezTo>
                    <a:pt x="1642" y="73"/>
                    <a:pt x="1534" y="1"/>
                    <a:pt x="1413"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5" name="Google Shape;10825;p97"/>
            <p:cNvSpPr/>
            <p:nvPr/>
          </p:nvSpPr>
          <p:spPr>
            <a:xfrm>
              <a:off x="5882284" y="4079689"/>
              <a:ext cx="47531" cy="35714"/>
            </a:xfrm>
            <a:custGeom>
              <a:rect b="b" l="l" r="r" t="t"/>
              <a:pathLst>
                <a:path extrusionOk="0" h="1360" w="1810">
                  <a:moveTo>
                    <a:pt x="1570" y="1"/>
                  </a:moveTo>
                  <a:cubicBezTo>
                    <a:pt x="1532" y="49"/>
                    <a:pt x="1484" y="87"/>
                    <a:pt x="1426" y="106"/>
                  </a:cubicBezTo>
                  <a:lnTo>
                    <a:pt x="0" y="632"/>
                  </a:lnTo>
                  <a:lnTo>
                    <a:pt x="268" y="1360"/>
                  </a:lnTo>
                  <a:lnTo>
                    <a:pt x="1570" y="881"/>
                  </a:lnTo>
                  <a:cubicBezTo>
                    <a:pt x="1723" y="814"/>
                    <a:pt x="1809" y="642"/>
                    <a:pt x="1752" y="489"/>
                  </a:cubicBezTo>
                  <a:lnTo>
                    <a:pt x="15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26" name="Google Shape;10826;p97"/>
          <p:cNvGrpSpPr/>
          <p:nvPr/>
        </p:nvGrpSpPr>
        <p:grpSpPr>
          <a:xfrm>
            <a:off x="6674084" y="3640924"/>
            <a:ext cx="342824" cy="328985"/>
            <a:chOff x="6678697" y="3793324"/>
            <a:chExt cx="342824" cy="328985"/>
          </a:xfrm>
        </p:grpSpPr>
        <p:sp>
          <p:nvSpPr>
            <p:cNvPr id="10827" name="Google Shape;10827;p97"/>
            <p:cNvSpPr/>
            <p:nvPr/>
          </p:nvSpPr>
          <p:spPr>
            <a:xfrm>
              <a:off x="6789015" y="3990720"/>
              <a:ext cx="9086" cy="19144"/>
            </a:xfrm>
            <a:custGeom>
              <a:rect b="b" l="l" r="r" t="t"/>
              <a:pathLst>
                <a:path extrusionOk="0" h="729" w="346">
                  <a:moveTo>
                    <a:pt x="307" y="1"/>
                  </a:moveTo>
                  <a:lnTo>
                    <a:pt x="1" y="307"/>
                  </a:lnTo>
                  <a:cubicBezTo>
                    <a:pt x="97" y="460"/>
                    <a:pt x="221" y="594"/>
                    <a:pt x="345" y="728"/>
                  </a:cubicBezTo>
                  <a:cubicBezTo>
                    <a:pt x="317" y="489"/>
                    <a:pt x="298" y="240"/>
                    <a:pt x="307"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8" name="Google Shape;10828;p97"/>
            <p:cNvSpPr/>
            <p:nvPr/>
          </p:nvSpPr>
          <p:spPr>
            <a:xfrm>
              <a:off x="6798075" y="3815067"/>
              <a:ext cx="223446" cy="235001"/>
            </a:xfrm>
            <a:custGeom>
              <a:rect b="b" l="l" r="r" t="t"/>
              <a:pathLst>
                <a:path extrusionOk="0" h="8949" w="8509">
                  <a:moveTo>
                    <a:pt x="7417" y="0"/>
                  </a:moveTo>
                  <a:lnTo>
                    <a:pt x="7417" y="0"/>
                  </a:lnTo>
                  <a:cubicBezTo>
                    <a:pt x="7417" y="0"/>
                    <a:pt x="7733" y="2077"/>
                    <a:pt x="6642" y="3178"/>
                  </a:cubicBezTo>
                  <a:lnTo>
                    <a:pt x="3178" y="6632"/>
                  </a:lnTo>
                  <a:cubicBezTo>
                    <a:pt x="2479" y="7331"/>
                    <a:pt x="1372" y="7457"/>
                    <a:pt x="666" y="7457"/>
                  </a:cubicBezTo>
                  <a:cubicBezTo>
                    <a:pt x="270" y="7457"/>
                    <a:pt x="1" y="7417"/>
                    <a:pt x="0" y="7417"/>
                  </a:cubicBezTo>
                  <a:lnTo>
                    <a:pt x="0" y="7417"/>
                  </a:lnTo>
                  <a:cubicBezTo>
                    <a:pt x="345" y="7752"/>
                    <a:pt x="766" y="8001"/>
                    <a:pt x="1235" y="8135"/>
                  </a:cubicBezTo>
                  <a:lnTo>
                    <a:pt x="2048" y="8948"/>
                  </a:lnTo>
                  <a:cubicBezTo>
                    <a:pt x="2738" y="8508"/>
                    <a:pt x="3379" y="7991"/>
                    <a:pt x="3963" y="7417"/>
                  </a:cubicBezTo>
                  <a:lnTo>
                    <a:pt x="7417" y="3953"/>
                  </a:lnTo>
                  <a:cubicBezTo>
                    <a:pt x="8508" y="2862"/>
                    <a:pt x="8508" y="1091"/>
                    <a:pt x="7417"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9" name="Google Shape;10829;p97"/>
            <p:cNvSpPr/>
            <p:nvPr/>
          </p:nvSpPr>
          <p:spPr>
            <a:xfrm>
              <a:off x="6777461" y="3793324"/>
              <a:ext cx="235762" cy="228016"/>
            </a:xfrm>
            <a:custGeom>
              <a:rect b="b" l="l" r="r" t="t"/>
              <a:pathLst>
                <a:path extrusionOk="0" h="8683" w="8978">
                  <a:moveTo>
                    <a:pt x="6226" y="1431"/>
                  </a:moveTo>
                  <a:cubicBezTo>
                    <a:pt x="6578" y="1431"/>
                    <a:pt x="6930" y="1565"/>
                    <a:pt x="7198" y="1833"/>
                  </a:cubicBezTo>
                  <a:cubicBezTo>
                    <a:pt x="7733" y="2369"/>
                    <a:pt x="7733" y="3240"/>
                    <a:pt x="7198" y="3776"/>
                  </a:cubicBezTo>
                  <a:lnTo>
                    <a:pt x="5465" y="5508"/>
                  </a:lnTo>
                  <a:lnTo>
                    <a:pt x="5102" y="5594"/>
                  </a:lnTo>
                  <a:lnTo>
                    <a:pt x="3838" y="7135"/>
                  </a:lnTo>
                  <a:lnTo>
                    <a:pt x="3743" y="7231"/>
                  </a:lnTo>
                  <a:cubicBezTo>
                    <a:pt x="3470" y="7499"/>
                    <a:pt x="3118" y="7633"/>
                    <a:pt x="2768" y="7633"/>
                  </a:cubicBezTo>
                  <a:cubicBezTo>
                    <a:pt x="2417" y="7633"/>
                    <a:pt x="2068" y="7499"/>
                    <a:pt x="1800" y="7231"/>
                  </a:cubicBezTo>
                  <a:cubicBezTo>
                    <a:pt x="1254" y="6695"/>
                    <a:pt x="1254" y="5824"/>
                    <a:pt x="1800" y="5288"/>
                  </a:cubicBezTo>
                  <a:lnTo>
                    <a:pt x="5255" y="1833"/>
                  </a:lnTo>
                  <a:cubicBezTo>
                    <a:pt x="5523" y="1565"/>
                    <a:pt x="5874" y="1431"/>
                    <a:pt x="6226" y="1431"/>
                  </a:cubicBezTo>
                  <a:close/>
                  <a:moveTo>
                    <a:pt x="6226" y="0"/>
                  </a:moveTo>
                  <a:cubicBezTo>
                    <a:pt x="5511" y="0"/>
                    <a:pt x="4795" y="273"/>
                    <a:pt x="4250" y="819"/>
                  </a:cubicBezTo>
                  <a:lnTo>
                    <a:pt x="785" y="4283"/>
                  </a:lnTo>
                  <a:lnTo>
                    <a:pt x="1" y="6695"/>
                  </a:lnTo>
                  <a:cubicBezTo>
                    <a:pt x="58" y="7097"/>
                    <a:pt x="211" y="7480"/>
                    <a:pt x="441" y="7824"/>
                  </a:cubicBezTo>
                  <a:lnTo>
                    <a:pt x="479" y="7786"/>
                  </a:lnTo>
                  <a:cubicBezTo>
                    <a:pt x="546" y="7958"/>
                    <a:pt x="651" y="8111"/>
                    <a:pt x="785" y="8245"/>
                  </a:cubicBezTo>
                  <a:cubicBezTo>
                    <a:pt x="1082" y="8541"/>
                    <a:pt x="1493" y="8683"/>
                    <a:pt x="1947" y="8683"/>
                  </a:cubicBezTo>
                  <a:cubicBezTo>
                    <a:pt x="2080" y="8683"/>
                    <a:pt x="2217" y="8671"/>
                    <a:pt x="2355" y="8647"/>
                  </a:cubicBezTo>
                  <a:cubicBezTo>
                    <a:pt x="3044" y="8504"/>
                    <a:pt x="3666" y="8159"/>
                    <a:pt x="4154" y="7661"/>
                  </a:cubicBezTo>
                  <a:lnTo>
                    <a:pt x="7619" y="4197"/>
                  </a:lnTo>
                  <a:cubicBezTo>
                    <a:pt x="8710" y="3106"/>
                    <a:pt x="8978" y="1594"/>
                    <a:pt x="8202" y="819"/>
                  </a:cubicBezTo>
                  <a:cubicBezTo>
                    <a:pt x="7657" y="273"/>
                    <a:pt x="6942" y="0"/>
                    <a:pt x="6226"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0" name="Google Shape;10830;p97"/>
            <p:cNvSpPr/>
            <p:nvPr/>
          </p:nvSpPr>
          <p:spPr>
            <a:xfrm>
              <a:off x="6898099" y="3906032"/>
              <a:ext cx="22899" cy="54805"/>
            </a:xfrm>
            <a:custGeom>
              <a:rect b="b" l="l" r="r" t="t"/>
              <a:pathLst>
                <a:path extrusionOk="0" h="2087" w="872">
                  <a:moveTo>
                    <a:pt x="154" y="1"/>
                  </a:moveTo>
                  <a:lnTo>
                    <a:pt x="154" y="1"/>
                  </a:lnTo>
                  <a:cubicBezTo>
                    <a:pt x="240" y="699"/>
                    <a:pt x="192" y="1407"/>
                    <a:pt x="0" y="2087"/>
                  </a:cubicBezTo>
                  <a:lnTo>
                    <a:pt x="871" y="1216"/>
                  </a:lnTo>
                  <a:cubicBezTo>
                    <a:pt x="737" y="757"/>
                    <a:pt x="488" y="336"/>
                    <a:pt x="154"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1" name="Google Shape;10831;p97"/>
            <p:cNvSpPr/>
            <p:nvPr/>
          </p:nvSpPr>
          <p:spPr>
            <a:xfrm>
              <a:off x="6707347" y="4049044"/>
              <a:ext cx="152334" cy="73265"/>
            </a:xfrm>
            <a:custGeom>
              <a:rect b="b" l="l" r="r" t="t"/>
              <a:pathLst>
                <a:path extrusionOk="0" h="2790" w="5801">
                  <a:moveTo>
                    <a:pt x="4374" y="0"/>
                  </a:moveTo>
                  <a:lnTo>
                    <a:pt x="3178" y="1196"/>
                  </a:lnTo>
                  <a:cubicBezTo>
                    <a:pt x="2487" y="1887"/>
                    <a:pt x="1397" y="2014"/>
                    <a:pt x="690" y="2014"/>
                  </a:cubicBezTo>
                  <a:cubicBezTo>
                    <a:pt x="281" y="2014"/>
                    <a:pt x="1" y="1972"/>
                    <a:pt x="1" y="1972"/>
                  </a:cubicBezTo>
                  <a:lnTo>
                    <a:pt x="1" y="1972"/>
                  </a:lnTo>
                  <a:cubicBezTo>
                    <a:pt x="546" y="2517"/>
                    <a:pt x="1261" y="2790"/>
                    <a:pt x="1977" y="2790"/>
                  </a:cubicBezTo>
                  <a:cubicBezTo>
                    <a:pt x="2692" y="2790"/>
                    <a:pt x="3408" y="2517"/>
                    <a:pt x="3953" y="1972"/>
                  </a:cubicBezTo>
                  <a:lnTo>
                    <a:pt x="5800" y="134"/>
                  </a:lnTo>
                  <a:lnTo>
                    <a:pt x="4374" y="0"/>
                  </a:ln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2" name="Google Shape;10832;p97"/>
            <p:cNvSpPr/>
            <p:nvPr/>
          </p:nvSpPr>
          <p:spPr>
            <a:xfrm>
              <a:off x="6822208" y="4006371"/>
              <a:ext cx="83402" cy="46664"/>
            </a:xfrm>
            <a:custGeom>
              <a:rect b="b" l="l" r="r" t="t"/>
              <a:pathLst>
                <a:path extrusionOk="0" h="1777" w="3176">
                  <a:moveTo>
                    <a:pt x="3176" y="0"/>
                  </a:moveTo>
                  <a:lnTo>
                    <a:pt x="3044" y="132"/>
                  </a:lnTo>
                  <a:cubicBezTo>
                    <a:pt x="2510" y="658"/>
                    <a:pt x="1800" y="951"/>
                    <a:pt x="1065" y="951"/>
                  </a:cubicBezTo>
                  <a:cubicBezTo>
                    <a:pt x="943" y="951"/>
                    <a:pt x="821" y="943"/>
                    <a:pt x="699" y="926"/>
                  </a:cubicBezTo>
                  <a:lnTo>
                    <a:pt x="0" y="1616"/>
                  </a:lnTo>
                  <a:cubicBezTo>
                    <a:pt x="345" y="1723"/>
                    <a:pt x="705" y="1777"/>
                    <a:pt x="1066" y="1777"/>
                  </a:cubicBezTo>
                  <a:cubicBezTo>
                    <a:pt x="1186" y="1777"/>
                    <a:pt x="1307" y="1771"/>
                    <a:pt x="1426" y="1759"/>
                  </a:cubicBezTo>
                  <a:lnTo>
                    <a:pt x="3044" y="142"/>
                  </a:lnTo>
                  <a:cubicBezTo>
                    <a:pt x="3091" y="85"/>
                    <a:pt x="3129" y="47"/>
                    <a:pt x="3176"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3" name="Google Shape;10833;p97"/>
            <p:cNvSpPr/>
            <p:nvPr/>
          </p:nvSpPr>
          <p:spPr>
            <a:xfrm>
              <a:off x="6678697" y="3884367"/>
              <a:ext cx="236760" cy="227963"/>
            </a:xfrm>
            <a:custGeom>
              <a:rect b="b" l="l" r="r" t="t"/>
              <a:pathLst>
                <a:path extrusionOk="0" h="8681" w="9016">
                  <a:moveTo>
                    <a:pt x="6532" y="0"/>
                  </a:moveTo>
                  <a:cubicBezTo>
                    <a:pt x="5817" y="0"/>
                    <a:pt x="5102" y="275"/>
                    <a:pt x="4556" y="826"/>
                  </a:cubicBezTo>
                  <a:lnTo>
                    <a:pt x="1092" y="4280"/>
                  </a:lnTo>
                  <a:cubicBezTo>
                    <a:pt x="1" y="5381"/>
                    <a:pt x="1" y="7152"/>
                    <a:pt x="1092" y="8243"/>
                  </a:cubicBezTo>
                  <a:cubicBezTo>
                    <a:pt x="1388" y="8539"/>
                    <a:pt x="1799" y="8680"/>
                    <a:pt x="2249" y="8680"/>
                  </a:cubicBezTo>
                  <a:cubicBezTo>
                    <a:pt x="2380" y="8680"/>
                    <a:pt x="2515" y="8668"/>
                    <a:pt x="2652" y="8645"/>
                  </a:cubicBezTo>
                  <a:cubicBezTo>
                    <a:pt x="3341" y="8511"/>
                    <a:pt x="3972" y="8166"/>
                    <a:pt x="4460" y="7659"/>
                  </a:cubicBezTo>
                  <a:lnTo>
                    <a:pt x="5781" y="6338"/>
                  </a:lnTo>
                  <a:cubicBezTo>
                    <a:pt x="5781" y="6338"/>
                    <a:pt x="5625" y="6133"/>
                    <a:pt x="5230" y="6133"/>
                  </a:cubicBezTo>
                  <a:cubicBezTo>
                    <a:pt x="5198" y="6133"/>
                    <a:pt x="5165" y="6134"/>
                    <a:pt x="5130" y="6137"/>
                  </a:cubicBezTo>
                  <a:lnTo>
                    <a:pt x="4039" y="7238"/>
                  </a:lnTo>
                  <a:cubicBezTo>
                    <a:pt x="3771" y="7506"/>
                    <a:pt x="3420" y="7640"/>
                    <a:pt x="3068" y="7640"/>
                  </a:cubicBezTo>
                  <a:cubicBezTo>
                    <a:pt x="2716" y="7640"/>
                    <a:pt x="2364" y="7506"/>
                    <a:pt x="2096" y="7238"/>
                  </a:cubicBezTo>
                  <a:cubicBezTo>
                    <a:pt x="1560" y="6702"/>
                    <a:pt x="1551" y="5831"/>
                    <a:pt x="2096" y="5295"/>
                  </a:cubicBezTo>
                  <a:lnTo>
                    <a:pt x="5561" y="1830"/>
                  </a:lnTo>
                  <a:cubicBezTo>
                    <a:pt x="5829" y="1557"/>
                    <a:pt x="6182" y="1421"/>
                    <a:pt x="6536" y="1421"/>
                  </a:cubicBezTo>
                  <a:cubicBezTo>
                    <a:pt x="6864" y="1421"/>
                    <a:pt x="7193" y="1538"/>
                    <a:pt x="7456" y="1773"/>
                  </a:cubicBezTo>
                  <a:cubicBezTo>
                    <a:pt x="8001" y="2271"/>
                    <a:pt x="8068" y="3103"/>
                    <a:pt x="7599" y="3668"/>
                  </a:cubicBezTo>
                  <a:lnTo>
                    <a:pt x="8930" y="2338"/>
                  </a:lnTo>
                  <a:cubicBezTo>
                    <a:pt x="9016" y="1754"/>
                    <a:pt x="8882" y="1199"/>
                    <a:pt x="8509" y="826"/>
                  </a:cubicBezTo>
                  <a:cubicBezTo>
                    <a:pt x="7963" y="275"/>
                    <a:pt x="7248" y="0"/>
                    <a:pt x="6532" y="0"/>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4" name="Google Shape;10834;p97"/>
            <p:cNvSpPr/>
            <p:nvPr/>
          </p:nvSpPr>
          <p:spPr>
            <a:xfrm>
              <a:off x="6813411" y="4028666"/>
              <a:ext cx="36711" cy="22163"/>
            </a:xfrm>
            <a:custGeom>
              <a:rect b="b" l="l" r="r" t="t"/>
              <a:pathLst>
                <a:path extrusionOk="0" h="844" w="1398">
                  <a:moveTo>
                    <a:pt x="651" y="1"/>
                  </a:moveTo>
                  <a:lnTo>
                    <a:pt x="0" y="652"/>
                  </a:lnTo>
                  <a:cubicBezTo>
                    <a:pt x="211" y="738"/>
                    <a:pt x="431" y="805"/>
                    <a:pt x="651" y="843"/>
                  </a:cubicBezTo>
                  <a:lnTo>
                    <a:pt x="1397" y="97"/>
                  </a:lnTo>
                  <a:cubicBezTo>
                    <a:pt x="1139" y="97"/>
                    <a:pt x="890" y="68"/>
                    <a:pt x="651"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35" name="Google Shape;10835;p97"/>
          <p:cNvGrpSpPr/>
          <p:nvPr/>
        </p:nvGrpSpPr>
        <p:grpSpPr>
          <a:xfrm>
            <a:off x="7097291" y="3609622"/>
            <a:ext cx="398627" cy="392088"/>
            <a:chOff x="7101903" y="3762022"/>
            <a:chExt cx="398627" cy="392088"/>
          </a:xfrm>
        </p:grpSpPr>
        <p:sp>
          <p:nvSpPr>
            <p:cNvPr id="10836" name="Google Shape;10836;p97"/>
            <p:cNvSpPr/>
            <p:nvPr/>
          </p:nvSpPr>
          <p:spPr>
            <a:xfrm>
              <a:off x="7101903" y="3887676"/>
              <a:ext cx="201099" cy="201335"/>
            </a:xfrm>
            <a:custGeom>
              <a:rect b="b" l="l" r="r" t="t"/>
              <a:pathLst>
                <a:path extrusionOk="0" h="7667" w="7658">
                  <a:moveTo>
                    <a:pt x="5064" y="1"/>
                  </a:moveTo>
                  <a:cubicBezTo>
                    <a:pt x="3896" y="1"/>
                    <a:pt x="3427" y="1494"/>
                    <a:pt x="4375" y="2164"/>
                  </a:cubicBezTo>
                  <a:lnTo>
                    <a:pt x="4375" y="2700"/>
                  </a:lnTo>
                  <a:lnTo>
                    <a:pt x="2460" y="2700"/>
                  </a:lnTo>
                  <a:lnTo>
                    <a:pt x="2460" y="4375"/>
                  </a:lnTo>
                  <a:lnTo>
                    <a:pt x="2164" y="4375"/>
                  </a:lnTo>
                  <a:cubicBezTo>
                    <a:pt x="1916" y="4024"/>
                    <a:pt x="1556" y="3868"/>
                    <a:pt x="1201" y="3868"/>
                  </a:cubicBezTo>
                  <a:cubicBezTo>
                    <a:pt x="594" y="3868"/>
                    <a:pt x="1" y="4324"/>
                    <a:pt x="1" y="5054"/>
                  </a:cubicBezTo>
                  <a:cubicBezTo>
                    <a:pt x="1" y="5786"/>
                    <a:pt x="598" y="6247"/>
                    <a:pt x="1206" y="6247"/>
                  </a:cubicBezTo>
                  <a:cubicBezTo>
                    <a:pt x="1560" y="6247"/>
                    <a:pt x="1918" y="6091"/>
                    <a:pt x="2164" y="5743"/>
                  </a:cubicBezTo>
                  <a:lnTo>
                    <a:pt x="2460" y="5743"/>
                  </a:lnTo>
                  <a:lnTo>
                    <a:pt x="2460" y="7150"/>
                  </a:lnTo>
                  <a:cubicBezTo>
                    <a:pt x="2499" y="7437"/>
                    <a:pt x="2728" y="7648"/>
                    <a:pt x="3016" y="7667"/>
                  </a:cubicBezTo>
                  <a:lnTo>
                    <a:pt x="7648" y="7667"/>
                  </a:lnTo>
                  <a:lnTo>
                    <a:pt x="7648" y="5418"/>
                  </a:lnTo>
                  <a:lnTo>
                    <a:pt x="6863" y="5418"/>
                  </a:lnTo>
                  <a:lnTo>
                    <a:pt x="6748" y="5580"/>
                  </a:lnTo>
                  <a:cubicBezTo>
                    <a:pt x="6571" y="5814"/>
                    <a:pt x="6311" y="5926"/>
                    <a:pt x="6054" y="5926"/>
                  </a:cubicBezTo>
                  <a:cubicBezTo>
                    <a:pt x="5741" y="5926"/>
                    <a:pt x="5431" y="5761"/>
                    <a:pt x="5274" y="5446"/>
                  </a:cubicBezTo>
                  <a:cubicBezTo>
                    <a:pt x="4987" y="4863"/>
                    <a:pt x="5408" y="4193"/>
                    <a:pt x="6049" y="4193"/>
                  </a:cubicBezTo>
                  <a:lnTo>
                    <a:pt x="6068" y="4193"/>
                  </a:lnTo>
                  <a:cubicBezTo>
                    <a:pt x="6336" y="4193"/>
                    <a:pt x="6595" y="4317"/>
                    <a:pt x="6758" y="4537"/>
                  </a:cubicBezTo>
                  <a:lnTo>
                    <a:pt x="6872" y="4690"/>
                  </a:lnTo>
                  <a:lnTo>
                    <a:pt x="7657" y="4690"/>
                  </a:lnTo>
                  <a:lnTo>
                    <a:pt x="7657" y="2700"/>
                  </a:lnTo>
                  <a:lnTo>
                    <a:pt x="5743" y="2700"/>
                  </a:lnTo>
                  <a:lnTo>
                    <a:pt x="5743" y="2164"/>
                  </a:lnTo>
                  <a:cubicBezTo>
                    <a:pt x="6691" y="1494"/>
                    <a:pt x="6222" y="1"/>
                    <a:pt x="5064"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7" name="Google Shape;10837;p97"/>
            <p:cNvSpPr/>
            <p:nvPr/>
          </p:nvSpPr>
          <p:spPr>
            <a:xfrm>
              <a:off x="7191502" y="3887702"/>
              <a:ext cx="48397" cy="70876"/>
            </a:xfrm>
            <a:custGeom>
              <a:rect b="b" l="l" r="r" t="t"/>
              <a:pathLst>
                <a:path extrusionOk="0" h="2699" w="1843">
                  <a:moveTo>
                    <a:pt x="1626" y="0"/>
                  </a:moveTo>
                  <a:cubicBezTo>
                    <a:pt x="526" y="0"/>
                    <a:pt x="1" y="1479"/>
                    <a:pt x="972" y="2163"/>
                  </a:cubicBezTo>
                  <a:lnTo>
                    <a:pt x="972" y="2699"/>
                  </a:lnTo>
                  <a:lnTo>
                    <a:pt x="1355" y="2699"/>
                  </a:lnTo>
                  <a:lnTo>
                    <a:pt x="1355" y="2163"/>
                  </a:lnTo>
                  <a:cubicBezTo>
                    <a:pt x="1039" y="1933"/>
                    <a:pt x="848" y="1570"/>
                    <a:pt x="848" y="1187"/>
                  </a:cubicBezTo>
                  <a:cubicBezTo>
                    <a:pt x="848" y="603"/>
                    <a:pt x="1269" y="115"/>
                    <a:pt x="1843" y="19"/>
                  </a:cubicBezTo>
                  <a:cubicBezTo>
                    <a:pt x="1768" y="6"/>
                    <a:pt x="1696" y="0"/>
                    <a:pt x="162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8" name="Google Shape;10838;p97"/>
            <p:cNvSpPr/>
            <p:nvPr/>
          </p:nvSpPr>
          <p:spPr>
            <a:xfrm>
              <a:off x="7102166" y="3989223"/>
              <a:ext cx="36213" cy="62341"/>
            </a:xfrm>
            <a:custGeom>
              <a:rect b="b" l="l" r="r" t="t"/>
              <a:pathLst>
                <a:path extrusionOk="0" h="2374" w="1379">
                  <a:moveTo>
                    <a:pt x="1187" y="0"/>
                  </a:moveTo>
                  <a:cubicBezTo>
                    <a:pt x="536" y="0"/>
                    <a:pt x="0" y="536"/>
                    <a:pt x="0" y="1187"/>
                  </a:cubicBezTo>
                  <a:cubicBezTo>
                    <a:pt x="0" y="1847"/>
                    <a:pt x="536" y="2374"/>
                    <a:pt x="1187" y="2374"/>
                  </a:cubicBezTo>
                  <a:cubicBezTo>
                    <a:pt x="1254" y="2374"/>
                    <a:pt x="1312" y="2374"/>
                    <a:pt x="1379" y="2364"/>
                  </a:cubicBezTo>
                  <a:cubicBezTo>
                    <a:pt x="48" y="2144"/>
                    <a:pt x="48" y="240"/>
                    <a:pt x="1379" y="20"/>
                  </a:cubicBezTo>
                  <a:cubicBezTo>
                    <a:pt x="1312" y="10"/>
                    <a:pt x="1254" y="0"/>
                    <a:pt x="1187"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39" name="Google Shape;10839;p97"/>
            <p:cNvSpPr/>
            <p:nvPr/>
          </p:nvSpPr>
          <p:spPr>
            <a:xfrm>
              <a:off x="7166503" y="3958552"/>
              <a:ext cx="10084" cy="44012"/>
            </a:xfrm>
            <a:custGeom>
              <a:rect b="b" l="l" r="r" t="t"/>
              <a:pathLst>
                <a:path extrusionOk="0" h="1676" w="384">
                  <a:moveTo>
                    <a:pt x="0" y="1"/>
                  </a:moveTo>
                  <a:lnTo>
                    <a:pt x="0" y="1484"/>
                  </a:lnTo>
                  <a:lnTo>
                    <a:pt x="0" y="1589"/>
                  </a:lnTo>
                  <a:lnTo>
                    <a:pt x="0" y="1676"/>
                  </a:lnTo>
                  <a:lnTo>
                    <a:pt x="383" y="1676"/>
                  </a:lnTo>
                  <a:lnTo>
                    <a:pt x="38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0" name="Google Shape;10840;p97"/>
            <p:cNvSpPr/>
            <p:nvPr/>
          </p:nvSpPr>
          <p:spPr>
            <a:xfrm>
              <a:off x="7166503" y="4038487"/>
              <a:ext cx="10084" cy="49526"/>
            </a:xfrm>
            <a:custGeom>
              <a:rect b="b" l="l" r="r" t="t"/>
              <a:pathLst>
                <a:path extrusionOk="0" h="1886" w="384">
                  <a:moveTo>
                    <a:pt x="0" y="0"/>
                  </a:moveTo>
                  <a:lnTo>
                    <a:pt x="0" y="1235"/>
                  </a:lnTo>
                  <a:cubicBezTo>
                    <a:pt x="0" y="1637"/>
                    <a:pt x="192" y="1809"/>
                    <a:pt x="383" y="1885"/>
                  </a:cubicBezTo>
                  <a:lnTo>
                    <a:pt x="383"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1" name="Google Shape;10841;p97"/>
            <p:cNvSpPr/>
            <p:nvPr/>
          </p:nvSpPr>
          <p:spPr>
            <a:xfrm>
              <a:off x="7296673" y="3826858"/>
              <a:ext cx="203856" cy="196556"/>
            </a:xfrm>
            <a:custGeom>
              <a:rect b="b" l="l" r="r" t="t"/>
              <a:pathLst>
                <a:path extrusionOk="0" h="7485" w="7763">
                  <a:moveTo>
                    <a:pt x="1" y="1"/>
                  </a:moveTo>
                  <a:lnTo>
                    <a:pt x="1" y="2068"/>
                  </a:lnTo>
                  <a:lnTo>
                    <a:pt x="661" y="2068"/>
                  </a:lnTo>
                  <a:lnTo>
                    <a:pt x="757" y="1944"/>
                  </a:lnTo>
                  <a:cubicBezTo>
                    <a:pt x="954" y="1680"/>
                    <a:pt x="1232" y="1563"/>
                    <a:pt x="1506" y="1563"/>
                  </a:cubicBezTo>
                  <a:cubicBezTo>
                    <a:pt x="1989" y="1563"/>
                    <a:pt x="2460" y="1928"/>
                    <a:pt x="2460" y="2508"/>
                  </a:cubicBezTo>
                  <a:cubicBezTo>
                    <a:pt x="2460" y="3091"/>
                    <a:pt x="1986" y="3461"/>
                    <a:pt x="1501" y="3461"/>
                  </a:cubicBezTo>
                  <a:cubicBezTo>
                    <a:pt x="1228" y="3461"/>
                    <a:pt x="953" y="3344"/>
                    <a:pt x="757" y="3083"/>
                  </a:cubicBezTo>
                  <a:lnTo>
                    <a:pt x="661" y="2958"/>
                  </a:lnTo>
                  <a:lnTo>
                    <a:pt x="1" y="2958"/>
                  </a:lnTo>
                  <a:lnTo>
                    <a:pt x="1" y="5016"/>
                  </a:lnTo>
                  <a:lnTo>
                    <a:pt x="1915" y="5016"/>
                  </a:lnTo>
                  <a:lnTo>
                    <a:pt x="1915" y="5446"/>
                  </a:lnTo>
                  <a:cubicBezTo>
                    <a:pt x="987" y="6049"/>
                    <a:pt x="1417" y="7485"/>
                    <a:pt x="2518" y="7485"/>
                  </a:cubicBezTo>
                  <a:cubicBezTo>
                    <a:pt x="3618" y="7485"/>
                    <a:pt x="4049" y="6049"/>
                    <a:pt x="3121" y="5446"/>
                  </a:cubicBezTo>
                  <a:lnTo>
                    <a:pt x="3121" y="5016"/>
                  </a:lnTo>
                  <a:lnTo>
                    <a:pt x="5035" y="5016"/>
                  </a:lnTo>
                  <a:lnTo>
                    <a:pt x="5035" y="3111"/>
                  </a:lnTo>
                  <a:lnTo>
                    <a:pt x="5456" y="3111"/>
                  </a:lnTo>
                  <a:cubicBezTo>
                    <a:pt x="5676" y="3450"/>
                    <a:pt x="6029" y="3616"/>
                    <a:pt x="6382" y="3616"/>
                  </a:cubicBezTo>
                  <a:cubicBezTo>
                    <a:pt x="6767" y="3616"/>
                    <a:pt x="7151" y="3419"/>
                    <a:pt x="7360" y="3035"/>
                  </a:cubicBezTo>
                  <a:cubicBezTo>
                    <a:pt x="7762" y="2298"/>
                    <a:pt x="7226" y="1398"/>
                    <a:pt x="6384" y="1398"/>
                  </a:cubicBezTo>
                  <a:lnTo>
                    <a:pt x="6375" y="1398"/>
                  </a:lnTo>
                  <a:cubicBezTo>
                    <a:pt x="6001" y="1398"/>
                    <a:pt x="5657" y="1590"/>
                    <a:pt x="5446" y="1905"/>
                  </a:cubicBezTo>
                  <a:lnTo>
                    <a:pt x="5025" y="1905"/>
                  </a:lnTo>
                  <a:lnTo>
                    <a:pt x="5025" y="709"/>
                  </a:lnTo>
                  <a:cubicBezTo>
                    <a:pt x="5025" y="154"/>
                    <a:pt x="4690" y="20"/>
                    <a:pt x="447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2" name="Google Shape;10842;p97"/>
            <p:cNvSpPr/>
            <p:nvPr/>
          </p:nvSpPr>
          <p:spPr>
            <a:xfrm>
              <a:off x="7339162" y="3867324"/>
              <a:ext cx="30672" cy="50787"/>
            </a:xfrm>
            <a:custGeom>
              <a:rect b="b" l="l" r="r" t="t"/>
              <a:pathLst>
                <a:path extrusionOk="0" h="1934" w="1168">
                  <a:moveTo>
                    <a:pt x="192" y="1"/>
                  </a:moveTo>
                  <a:cubicBezTo>
                    <a:pt x="125" y="1"/>
                    <a:pt x="67" y="1"/>
                    <a:pt x="0" y="20"/>
                  </a:cubicBezTo>
                  <a:cubicBezTo>
                    <a:pt x="1034" y="230"/>
                    <a:pt x="1034" y="1704"/>
                    <a:pt x="0" y="1915"/>
                  </a:cubicBezTo>
                  <a:cubicBezTo>
                    <a:pt x="67" y="1934"/>
                    <a:pt x="125" y="1934"/>
                    <a:pt x="192" y="1934"/>
                  </a:cubicBezTo>
                  <a:cubicBezTo>
                    <a:pt x="728" y="1934"/>
                    <a:pt x="1158" y="1503"/>
                    <a:pt x="1168" y="967"/>
                  </a:cubicBezTo>
                  <a:cubicBezTo>
                    <a:pt x="1158" y="431"/>
                    <a:pt x="728" y="1"/>
                    <a:pt x="192"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3" name="Google Shape;10843;p97"/>
            <p:cNvSpPr/>
            <p:nvPr/>
          </p:nvSpPr>
          <p:spPr>
            <a:xfrm>
              <a:off x="7234096" y="3958552"/>
              <a:ext cx="194560" cy="195558"/>
            </a:xfrm>
            <a:custGeom>
              <a:rect b="b" l="l" r="r" t="t"/>
              <a:pathLst>
                <a:path extrusionOk="0" h="7447" w="7409">
                  <a:moveTo>
                    <a:pt x="2451" y="1"/>
                  </a:moveTo>
                  <a:lnTo>
                    <a:pt x="2451" y="1896"/>
                  </a:lnTo>
                  <a:lnTo>
                    <a:pt x="2020" y="1896"/>
                  </a:lnTo>
                  <a:cubicBezTo>
                    <a:pt x="1819" y="1589"/>
                    <a:pt x="1465" y="1398"/>
                    <a:pt x="1092" y="1398"/>
                  </a:cubicBezTo>
                  <a:cubicBezTo>
                    <a:pt x="489" y="1398"/>
                    <a:pt x="1" y="1886"/>
                    <a:pt x="1" y="2499"/>
                  </a:cubicBezTo>
                  <a:cubicBezTo>
                    <a:pt x="1" y="3102"/>
                    <a:pt x="489" y="3599"/>
                    <a:pt x="1092" y="3599"/>
                  </a:cubicBezTo>
                  <a:cubicBezTo>
                    <a:pt x="1465" y="3590"/>
                    <a:pt x="1819" y="3408"/>
                    <a:pt x="2020" y="3092"/>
                  </a:cubicBezTo>
                  <a:lnTo>
                    <a:pt x="2451" y="3092"/>
                  </a:lnTo>
                  <a:lnTo>
                    <a:pt x="2451" y="4968"/>
                  </a:lnTo>
                  <a:lnTo>
                    <a:pt x="4365" y="4968"/>
                  </a:lnTo>
                  <a:lnTo>
                    <a:pt x="4365" y="5408"/>
                  </a:lnTo>
                  <a:cubicBezTo>
                    <a:pt x="3437" y="6011"/>
                    <a:pt x="3867" y="7446"/>
                    <a:pt x="4968" y="7446"/>
                  </a:cubicBezTo>
                  <a:cubicBezTo>
                    <a:pt x="6068" y="7446"/>
                    <a:pt x="6499" y="6011"/>
                    <a:pt x="5571" y="5408"/>
                  </a:cubicBezTo>
                  <a:lnTo>
                    <a:pt x="5561" y="5408"/>
                  </a:lnTo>
                  <a:lnTo>
                    <a:pt x="5561" y="4968"/>
                  </a:lnTo>
                  <a:lnTo>
                    <a:pt x="6853" y="4968"/>
                  </a:lnTo>
                  <a:cubicBezTo>
                    <a:pt x="7073" y="4939"/>
                    <a:pt x="7399" y="4805"/>
                    <a:pt x="7408" y="4279"/>
                  </a:cubicBezTo>
                  <a:lnTo>
                    <a:pt x="7408" y="1"/>
                  </a:lnTo>
                  <a:lnTo>
                    <a:pt x="5408" y="1"/>
                  </a:lnTo>
                  <a:lnTo>
                    <a:pt x="5408" y="661"/>
                  </a:lnTo>
                  <a:lnTo>
                    <a:pt x="5533" y="757"/>
                  </a:lnTo>
                  <a:cubicBezTo>
                    <a:pt x="6260" y="1302"/>
                    <a:pt x="5867" y="2460"/>
                    <a:pt x="4958" y="2460"/>
                  </a:cubicBezTo>
                  <a:cubicBezTo>
                    <a:pt x="4049" y="2460"/>
                    <a:pt x="3666" y="1302"/>
                    <a:pt x="4394" y="757"/>
                  </a:cubicBezTo>
                  <a:lnTo>
                    <a:pt x="4518" y="661"/>
                  </a:lnTo>
                  <a:lnTo>
                    <a:pt x="4518" y="1"/>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4" name="Google Shape;10844;p97"/>
            <p:cNvSpPr/>
            <p:nvPr/>
          </p:nvSpPr>
          <p:spPr>
            <a:xfrm>
              <a:off x="7234621" y="3994738"/>
              <a:ext cx="33193" cy="58087"/>
            </a:xfrm>
            <a:custGeom>
              <a:rect b="b" l="l" r="r" t="t"/>
              <a:pathLst>
                <a:path extrusionOk="0" h="2212" w="1264">
                  <a:moveTo>
                    <a:pt x="1072" y="1"/>
                  </a:moveTo>
                  <a:cubicBezTo>
                    <a:pt x="479" y="20"/>
                    <a:pt x="0" y="508"/>
                    <a:pt x="0" y="1111"/>
                  </a:cubicBezTo>
                  <a:cubicBezTo>
                    <a:pt x="0" y="1704"/>
                    <a:pt x="479" y="2192"/>
                    <a:pt x="1072" y="2212"/>
                  </a:cubicBezTo>
                  <a:cubicBezTo>
                    <a:pt x="1139" y="2212"/>
                    <a:pt x="1206" y="2212"/>
                    <a:pt x="1263" y="2202"/>
                  </a:cubicBezTo>
                  <a:cubicBezTo>
                    <a:pt x="737" y="2106"/>
                    <a:pt x="354" y="1647"/>
                    <a:pt x="354" y="1111"/>
                  </a:cubicBezTo>
                  <a:cubicBezTo>
                    <a:pt x="354" y="575"/>
                    <a:pt x="737" y="116"/>
                    <a:pt x="1263" y="20"/>
                  </a:cubicBezTo>
                  <a:cubicBezTo>
                    <a:pt x="1206" y="10"/>
                    <a:pt x="1139" y="1"/>
                    <a:pt x="1072" y="1"/>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5" name="Google Shape;10845;p97"/>
            <p:cNvSpPr/>
            <p:nvPr/>
          </p:nvSpPr>
          <p:spPr>
            <a:xfrm>
              <a:off x="7297934" y="3958552"/>
              <a:ext cx="8823" cy="49789"/>
            </a:xfrm>
            <a:custGeom>
              <a:rect b="b" l="l" r="r" t="t"/>
              <a:pathLst>
                <a:path extrusionOk="0" h="1896" w="336">
                  <a:moveTo>
                    <a:pt x="1" y="1"/>
                  </a:moveTo>
                  <a:lnTo>
                    <a:pt x="1" y="1896"/>
                  </a:lnTo>
                  <a:lnTo>
                    <a:pt x="336" y="1896"/>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6" name="Google Shape;10846;p97"/>
            <p:cNvSpPr/>
            <p:nvPr/>
          </p:nvSpPr>
          <p:spPr>
            <a:xfrm>
              <a:off x="7297934" y="4039721"/>
              <a:ext cx="8823" cy="49290"/>
            </a:xfrm>
            <a:custGeom>
              <a:rect b="b" l="l" r="r" t="t"/>
              <a:pathLst>
                <a:path extrusionOk="0" h="1877" w="336">
                  <a:moveTo>
                    <a:pt x="1" y="1"/>
                  </a:moveTo>
                  <a:lnTo>
                    <a:pt x="1" y="1877"/>
                  </a:lnTo>
                  <a:lnTo>
                    <a:pt x="336" y="1877"/>
                  </a:lnTo>
                  <a:lnTo>
                    <a:pt x="336"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7" name="Google Shape;10847;p97"/>
            <p:cNvSpPr/>
            <p:nvPr/>
          </p:nvSpPr>
          <p:spPr>
            <a:xfrm>
              <a:off x="7323459" y="4088985"/>
              <a:ext cx="45876" cy="64626"/>
            </a:xfrm>
            <a:custGeom>
              <a:rect b="b" l="l" r="r" t="t"/>
              <a:pathLst>
                <a:path extrusionOk="0" h="2461" w="1747">
                  <a:moveTo>
                    <a:pt x="952" y="1"/>
                  </a:moveTo>
                  <a:lnTo>
                    <a:pt x="952" y="422"/>
                  </a:lnTo>
                  <a:cubicBezTo>
                    <a:pt x="1" y="1041"/>
                    <a:pt x="489" y="2460"/>
                    <a:pt x="1533" y="2460"/>
                  </a:cubicBezTo>
                  <a:cubicBezTo>
                    <a:pt x="1602" y="2460"/>
                    <a:pt x="1673" y="2454"/>
                    <a:pt x="1747" y="2441"/>
                  </a:cubicBezTo>
                  <a:cubicBezTo>
                    <a:pt x="1220" y="2345"/>
                    <a:pt x="838" y="1886"/>
                    <a:pt x="828" y="1350"/>
                  </a:cubicBezTo>
                  <a:cubicBezTo>
                    <a:pt x="838" y="977"/>
                    <a:pt x="1019" y="632"/>
                    <a:pt x="1335" y="422"/>
                  </a:cubicBezTo>
                  <a:lnTo>
                    <a:pt x="1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8" name="Google Shape;10848;p97"/>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49" name="Google Shape;10849;p97"/>
            <p:cNvSpPr/>
            <p:nvPr/>
          </p:nvSpPr>
          <p:spPr>
            <a:xfrm>
              <a:off x="7166240" y="3762022"/>
              <a:ext cx="203594" cy="196320"/>
            </a:xfrm>
            <a:custGeom>
              <a:rect b="b" l="l" r="r" t="t"/>
              <a:pathLst>
                <a:path extrusionOk="0" h="7476" w="7753">
                  <a:moveTo>
                    <a:pt x="6375" y="3867"/>
                  </a:moveTo>
                  <a:cubicBezTo>
                    <a:pt x="6376" y="3867"/>
                    <a:pt x="6378" y="3867"/>
                    <a:pt x="6380" y="3867"/>
                  </a:cubicBezTo>
                  <a:lnTo>
                    <a:pt x="6380" y="3867"/>
                  </a:lnTo>
                  <a:cubicBezTo>
                    <a:pt x="6381" y="3867"/>
                    <a:pt x="6383" y="3867"/>
                    <a:pt x="6384" y="3867"/>
                  </a:cubicBezTo>
                  <a:close/>
                  <a:moveTo>
                    <a:pt x="2518" y="1"/>
                  </a:moveTo>
                  <a:cubicBezTo>
                    <a:pt x="1408" y="1"/>
                    <a:pt x="987" y="1436"/>
                    <a:pt x="1905" y="2039"/>
                  </a:cubicBezTo>
                  <a:lnTo>
                    <a:pt x="1905" y="2460"/>
                  </a:lnTo>
                  <a:lnTo>
                    <a:pt x="556" y="2460"/>
                  </a:lnTo>
                  <a:cubicBezTo>
                    <a:pt x="345" y="2480"/>
                    <a:pt x="39" y="2604"/>
                    <a:pt x="1" y="3054"/>
                  </a:cubicBezTo>
                  <a:lnTo>
                    <a:pt x="1" y="7475"/>
                  </a:lnTo>
                  <a:lnTo>
                    <a:pt x="2068" y="7475"/>
                  </a:lnTo>
                  <a:lnTo>
                    <a:pt x="2068" y="6824"/>
                  </a:lnTo>
                  <a:lnTo>
                    <a:pt x="1944" y="6729"/>
                  </a:lnTo>
                  <a:cubicBezTo>
                    <a:pt x="1216" y="6174"/>
                    <a:pt x="1599" y="5016"/>
                    <a:pt x="2508" y="5016"/>
                  </a:cubicBezTo>
                  <a:cubicBezTo>
                    <a:pt x="3418" y="5016"/>
                    <a:pt x="3810" y="6174"/>
                    <a:pt x="3083" y="6729"/>
                  </a:cubicBezTo>
                  <a:lnTo>
                    <a:pt x="2958" y="6824"/>
                  </a:lnTo>
                  <a:lnTo>
                    <a:pt x="2958" y="7475"/>
                  </a:lnTo>
                  <a:lnTo>
                    <a:pt x="5025" y="7475"/>
                  </a:lnTo>
                  <a:lnTo>
                    <a:pt x="5025" y="5580"/>
                  </a:lnTo>
                  <a:lnTo>
                    <a:pt x="5446" y="5580"/>
                  </a:lnTo>
                  <a:cubicBezTo>
                    <a:pt x="5666" y="5919"/>
                    <a:pt x="6020" y="6085"/>
                    <a:pt x="6373" y="6085"/>
                  </a:cubicBezTo>
                  <a:cubicBezTo>
                    <a:pt x="6757" y="6085"/>
                    <a:pt x="7141" y="5888"/>
                    <a:pt x="7351" y="5504"/>
                  </a:cubicBezTo>
                  <a:cubicBezTo>
                    <a:pt x="7752" y="4768"/>
                    <a:pt x="7219" y="3871"/>
                    <a:pt x="6380" y="3867"/>
                  </a:cubicBezTo>
                  <a:lnTo>
                    <a:pt x="6380" y="3867"/>
                  </a:lnTo>
                  <a:cubicBezTo>
                    <a:pt x="6008" y="3869"/>
                    <a:pt x="5656" y="4060"/>
                    <a:pt x="5456" y="4374"/>
                  </a:cubicBezTo>
                  <a:lnTo>
                    <a:pt x="5035" y="4374"/>
                  </a:lnTo>
                  <a:lnTo>
                    <a:pt x="5035" y="2460"/>
                  </a:lnTo>
                  <a:lnTo>
                    <a:pt x="3121" y="2460"/>
                  </a:lnTo>
                  <a:lnTo>
                    <a:pt x="3121" y="2039"/>
                  </a:lnTo>
                  <a:cubicBezTo>
                    <a:pt x="4040" y="1436"/>
                    <a:pt x="3618" y="1"/>
                    <a:pt x="251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0" name="Google Shape;10850;p97"/>
            <p:cNvSpPr/>
            <p:nvPr/>
          </p:nvSpPr>
          <p:spPr>
            <a:xfrm>
              <a:off x="7191528" y="3762022"/>
              <a:ext cx="45876" cy="64626"/>
            </a:xfrm>
            <a:custGeom>
              <a:rect b="b" l="l" r="r" t="t"/>
              <a:pathLst>
                <a:path extrusionOk="0" h="2461" w="1747">
                  <a:moveTo>
                    <a:pt x="1532" y="1"/>
                  </a:moveTo>
                  <a:cubicBezTo>
                    <a:pt x="489" y="1"/>
                    <a:pt x="0" y="1420"/>
                    <a:pt x="952" y="2039"/>
                  </a:cubicBezTo>
                  <a:lnTo>
                    <a:pt x="952" y="2460"/>
                  </a:lnTo>
                  <a:lnTo>
                    <a:pt x="1335" y="2460"/>
                  </a:lnTo>
                  <a:lnTo>
                    <a:pt x="1335" y="2039"/>
                  </a:lnTo>
                  <a:cubicBezTo>
                    <a:pt x="493" y="1494"/>
                    <a:pt x="761" y="192"/>
                    <a:pt x="1746" y="20"/>
                  </a:cubicBezTo>
                  <a:cubicBezTo>
                    <a:pt x="1673" y="7"/>
                    <a:pt x="1601" y="1"/>
                    <a:pt x="153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1" name="Google Shape;10851;p97"/>
            <p:cNvSpPr/>
            <p:nvPr/>
          </p:nvSpPr>
          <p:spPr>
            <a:xfrm>
              <a:off x="7166503" y="3827882"/>
              <a:ext cx="10084" cy="130696"/>
            </a:xfrm>
            <a:custGeom>
              <a:rect b="b" l="l" r="r" t="t"/>
              <a:pathLst>
                <a:path extrusionOk="0" h="4977" w="384">
                  <a:moveTo>
                    <a:pt x="383" y="0"/>
                  </a:moveTo>
                  <a:cubicBezTo>
                    <a:pt x="201" y="58"/>
                    <a:pt x="29" y="211"/>
                    <a:pt x="0" y="555"/>
                  </a:cubicBezTo>
                  <a:lnTo>
                    <a:pt x="0" y="4977"/>
                  </a:lnTo>
                  <a:lnTo>
                    <a:pt x="383" y="4977"/>
                  </a:lnTo>
                  <a:lnTo>
                    <a:pt x="38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2" name="Google Shape;10852;p97"/>
            <p:cNvSpPr/>
            <p:nvPr/>
          </p:nvSpPr>
          <p:spPr>
            <a:xfrm>
              <a:off x="7297698" y="3826621"/>
              <a:ext cx="9060" cy="50288"/>
            </a:xfrm>
            <a:custGeom>
              <a:rect b="b" l="l" r="r" t="t"/>
              <a:pathLst>
                <a:path extrusionOk="0" h="1915" w="345">
                  <a:moveTo>
                    <a:pt x="0" y="0"/>
                  </a:moveTo>
                  <a:lnTo>
                    <a:pt x="0" y="1914"/>
                  </a:lnTo>
                  <a:lnTo>
                    <a:pt x="345" y="1914"/>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3" name="Google Shape;10853;p97"/>
            <p:cNvSpPr/>
            <p:nvPr/>
          </p:nvSpPr>
          <p:spPr>
            <a:xfrm>
              <a:off x="7297698" y="3908553"/>
              <a:ext cx="9060" cy="50025"/>
            </a:xfrm>
            <a:custGeom>
              <a:rect b="b" l="l" r="r" t="t"/>
              <a:pathLst>
                <a:path extrusionOk="0" h="1905" w="345">
                  <a:moveTo>
                    <a:pt x="0" y="0"/>
                  </a:moveTo>
                  <a:lnTo>
                    <a:pt x="0" y="1905"/>
                  </a:lnTo>
                  <a:lnTo>
                    <a:pt x="345" y="1905"/>
                  </a:lnTo>
                  <a:lnTo>
                    <a:pt x="3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54" name="Google Shape;10854;p97"/>
          <p:cNvGrpSpPr/>
          <p:nvPr/>
        </p:nvGrpSpPr>
        <p:grpSpPr>
          <a:xfrm>
            <a:off x="7536857" y="3641055"/>
            <a:ext cx="407897" cy="328985"/>
            <a:chOff x="7541469" y="3793455"/>
            <a:chExt cx="407897" cy="328985"/>
          </a:xfrm>
        </p:grpSpPr>
        <p:sp>
          <p:nvSpPr>
            <p:cNvPr id="10855" name="Google Shape;10855;p97"/>
            <p:cNvSpPr/>
            <p:nvPr/>
          </p:nvSpPr>
          <p:spPr>
            <a:xfrm>
              <a:off x="7541469" y="3819820"/>
              <a:ext cx="407897" cy="302620"/>
            </a:xfrm>
            <a:custGeom>
              <a:rect b="b" l="l" r="r" t="t"/>
              <a:pathLst>
                <a:path extrusionOk="0" h="11524" w="15533">
                  <a:moveTo>
                    <a:pt x="14794" y="1"/>
                  </a:moveTo>
                  <a:cubicBezTo>
                    <a:pt x="14788" y="1"/>
                    <a:pt x="14783" y="1"/>
                    <a:pt x="14777" y="1"/>
                  </a:cubicBezTo>
                  <a:lnTo>
                    <a:pt x="747" y="1"/>
                  </a:lnTo>
                  <a:cubicBezTo>
                    <a:pt x="335" y="1"/>
                    <a:pt x="0" y="336"/>
                    <a:pt x="0" y="747"/>
                  </a:cubicBezTo>
                  <a:lnTo>
                    <a:pt x="0" y="10768"/>
                  </a:lnTo>
                  <a:cubicBezTo>
                    <a:pt x="0" y="11179"/>
                    <a:pt x="335" y="11514"/>
                    <a:pt x="747" y="11524"/>
                  </a:cubicBezTo>
                  <a:lnTo>
                    <a:pt x="14777" y="11524"/>
                  </a:lnTo>
                  <a:cubicBezTo>
                    <a:pt x="15198" y="11524"/>
                    <a:pt x="15533" y="11179"/>
                    <a:pt x="15533" y="10768"/>
                  </a:cubicBezTo>
                  <a:lnTo>
                    <a:pt x="15533" y="747"/>
                  </a:lnTo>
                  <a:cubicBezTo>
                    <a:pt x="15533" y="342"/>
                    <a:pt x="15207" y="1"/>
                    <a:pt x="1479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6" name="Google Shape;10856;p97"/>
            <p:cNvSpPr/>
            <p:nvPr/>
          </p:nvSpPr>
          <p:spPr>
            <a:xfrm>
              <a:off x="7541469" y="3819820"/>
              <a:ext cx="407897" cy="39495"/>
            </a:xfrm>
            <a:custGeom>
              <a:rect b="b" l="l" r="r" t="t"/>
              <a:pathLst>
                <a:path extrusionOk="0" h="1504" w="15533">
                  <a:moveTo>
                    <a:pt x="14794" y="1"/>
                  </a:moveTo>
                  <a:cubicBezTo>
                    <a:pt x="14788" y="1"/>
                    <a:pt x="14783" y="1"/>
                    <a:pt x="14777" y="1"/>
                  </a:cubicBezTo>
                  <a:lnTo>
                    <a:pt x="747" y="1"/>
                  </a:lnTo>
                  <a:cubicBezTo>
                    <a:pt x="335" y="1"/>
                    <a:pt x="0" y="336"/>
                    <a:pt x="0" y="747"/>
                  </a:cubicBezTo>
                  <a:lnTo>
                    <a:pt x="0" y="1504"/>
                  </a:lnTo>
                  <a:lnTo>
                    <a:pt x="15533" y="1504"/>
                  </a:lnTo>
                  <a:lnTo>
                    <a:pt x="15533" y="747"/>
                  </a:lnTo>
                  <a:cubicBezTo>
                    <a:pt x="15533" y="342"/>
                    <a:pt x="15207" y="1"/>
                    <a:pt x="14794"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7" name="Google Shape;10857;p97"/>
            <p:cNvSpPr/>
            <p:nvPr/>
          </p:nvSpPr>
          <p:spPr>
            <a:xfrm>
              <a:off x="7567860" y="3819846"/>
              <a:ext cx="52546" cy="26155"/>
            </a:xfrm>
            <a:custGeom>
              <a:rect b="b" l="l" r="r" t="t"/>
              <a:pathLst>
                <a:path extrusionOk="0" h="996" w="2001">
                  <a:moveTo>
                    <a:pt x="0" y="0"/>
                  </a:moveTo>
                  <a:lnTo>
                    <a:pt x="0" y="249"/>
                  </a:lnTo>
                  <a:cubicBezTo>
                    <a:pt x="0" y="660"/>
                    <a:pt x="335" y="995"/>
                    <a:pt x="747" y="995"/>
                  </a:cubicBezTo>
                  <a:lnTo>
                    <a:pt x="1254" y="995"/>
                  </a:lnTo>
                  <a:cubicBezTo>
                    <a:pt x="1665" y="995"/>
                    <a:pt x="2000" y="660"/>
                    <a:pt x="2000" y="249"/>
                  </a:cubicBezTo>
                  <a:lnTo>
                    <a:pt x="2000"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8" name="Google Shape;10858;p97"/>
            <p:cNvSpPr/>
            <p:nvPr/>
          </p:nvSpPr>
          <p:spPr>
            <a:xfrm>
              <a:off x="7870428" y="3819846"/>
              <a:ext cx="52573" cy="26155"/>
            </a:xfrm>
            <a:custGeom>
              <a:rect b="b" l="l" r="r" t="t"/>
              <a:pathLst>
                <a:path extrusionOk="0" h="996" w="2002">
                  <a:moveTo>
                    <a:pt x="1" y="0"/>
                  </a:moveTo>
                  <a:lnTo>
                    <a:pt x="1" y="249"/>
                  </a:lnTo>
                  <a:cubicBezTo>
                    <a:pt x="1" y="660"/>
                    <a:pt x="336" y="995"/>
                    <a:pt x="747" y="995"/>
                  </a:cubicBezTo>
                  <a:lnTo>
                    <a:pt x="1255" y="995"/>
                  </a:lnTo>
                  <a:cubicBezTo>
                    <a:pt x="1666" y="995"/>
                    <a:pt x="2001" y="660"/>
                    <a:pt x="2001" y="249"/>
                  </a:cubicBezTo>
                  <a:lnTo>
                    <a:pt x="2001"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59" name="Google Shape;10859;p97"/>
            <p:cNvSpPr/>
            <p:nvPr/>
          </p:nvSpPr>
          <p:spPr>
            <a:xfrm>
              <a:off x="7580912" y="3793455"/>
              <a:ext cx="26418" cy="39469"/>
            </a:xfrm>
            <a:custGeom>
              <a:rect b="b" l="l" r="r" t="t"/>
              <a:pathLst>
                <a:path extrusionOk="0" h="1503" w="1006">
                  <a:moveTo>
                    <a:pt x="250" y="0"/>
                  </a:moveTo>
                  <a:cubicBezTo>
                    <a:pt x="116" y="0"/>
                    <a:pt x="1" y="105"/>
                    <a:pt x="1" y="249"/>
                  </a:cubicBezTo>
                  <a:lnTo>
                    <a:pt x="1" y="1254"/>
                  </a:lnTo>
                  <a:cubicBezTo>
                    <a:pt x="1" y="1388"/>
                    <a:pt x="116" y="1503"/>
                    <a:pt x="250" y="1503"/>
                  </a:cubicBezTo>
                  <a:lnTo>
                    <a:pt x="757" y="1503"/>
                  </a:lnTo>
                  <a:cubicBezTo>
                    <a:pt x="891" y="1503"/>
                    <a:pt x="1006" y="1388"/>
                    <a:pt x="1006" y="1254"/>
                  </a:cubicBezTo>
                  <a:lnTo>
                    <a:pt x="1006" y="249"/>
                  </a:lnTo>
                  <a:cubicBezTo>
                    <a:pt x="1006"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0" name="Google Shape;10860;p97"/>
            <p:cNvSpPr/>
            <p:nvPr/>
          </p:nvSpPr>
          <p:spPr>
            <a:xfrm>
              <a:off x="7580912" y="3793455"/>
              <a:ext cx="26418" cy="19616"/>
            </a:xfrm>
            <a:custGeom>
              <a:rect b="b" l="l" r="r" t="t"/>
              <a:pathLst>
                <a:path extrusionOk="0" h="747" w="1006">
                  <a:moveTo>
                    <a:pt x="250" y="0"/>
                  </a:moveTo>
                  <a:cubicBezTo>
                    <a:pt x="116" y="0"/>
                    <a:pt x="1" y="115"/>
                    <a:pt x="1" y="249"/>
                  </a:cubicBezTo>
                  <a:lnTo>
                    <a:pt x="1" y="498"/>
                  </a:lnTo>
                  <a:cubicBezTo>
                    <a:pt x="1" y="641"/>
                    <a:pt x="116" y="747"/>
                    <a:pt x="250" y="747"/>
                  </a:cubicBezTo>
                  <a:lnTo>
                    <a:pt x="757" y="747"/>
                  </a:lnTo>
                  <a:cubicBezTo>
                    <a:pt x="891" y="747"/>
                    <a:pt x="1006" y="641"/>
                    <a:pt x="1006" y="498"/>
                  </a:cubicBezTo>
                  <a:lnTo>
                    <a:pt x="1006" y="249"/>
                  </a:lnTo>
                  <a:cubicBezTo>
                    <a:pt x="1006"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1" name="Google Shape;10861;p97"/>
            <p:cNvSpPr/>
            <p:nvPr/>
          </p:nvSpPr>
          <p:spPr>
            <a:xfrm>
              <a:off x="7883506" y="3793455"/>
              <a:ext cx="26418" cy="39469"/>
            </a:xfrm>
            <a:custGeom>
              <a:rect b="b" l="l" r="r" t="t"/>
              <a:pathLst>
                <a:path extrusionOk="0" h="1503" w="1006">
                  <a:moveTo>
                    <a:pt x="249" y="0"/>
                  </a:moveTo>
                  <a:cubicBezTo>
                    <a:pt x="115" y="0"/>
                    <a:pt x="1" y="105"/>
                    <a:pt x="1" y="249"/>
                  </a:cubicBezTo>
                  <a:lnTo>
                    <a:pt x="1" y="1254"/>
                  </a:lnTo>
                  <a:cubicBezTo>
                    <a:pt x="1" y="1388"/>
                    <a:pt x="115" y="1503"/>
                    <a:pt x="249" y="1503"/>
                  </a:cubicBezTo>
                  <a:lnTo>
                    <a:pt x="757" y="1503"/>
                  </a:lnTo>
                  <a:cubicBezTo>
                    <a:pt x="891" y="1503"/>
                    <a:pt x="1005" y="1388"/>
                    <a:pt x="1005" y="1254"/>
                  </a:cubicBezTo>
                  <a:lnTo>
                    <a:pt x="1005" y="249"/>
                  </a:lnTo>
                  <a:cubicBezTo>
                    <a:pt x="1005" y="105"/>
                    <a:pt x="891" y="0"/>
                    <a:pt x="75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2" name="Google Shape;10862;p97"/>
            <p:cNvSpPr/>
            <p:nvPr/>
          </p:nvSpPr>
          <p:spPr>
            <a:xfrm>
              <a:off x="7883506" y="3793455"/>
              <a:ext cx="26418" cy="19616"/>
            </a:xfrm>
            <a:custGeom>
              <a:rect b="b" l="l" r="r" t="t"/>
              <a:pathLst>
                <a:path extrusionOk="0" h="747" w="1006">
                  <a:moveTo>
                    <a:pt x="249" y="0"/>
                  </a:moveTo>
                  <a:cubicBezTo>
                    <a:pt x="115" y="0"/>
                    <a:pt x="1" y="115"/>
                    <a:pt x="1" y="249"/>
                  </a:cubicBezTo>
                  <a:lnTo>
                    <a:pt x="1" y="498"/>
                  </a:lnTo>
                  <a:cubicBezTo>
                    <a:pt x="1" y="641"/>
                    <a:pt x="115" y="747"/>
                    <a:pt x="249" y="747"/>
                  </a:cubicBezTo>
                  <a:lnTo>
                    <a:pt x="757" y="747"/>
                  </a:lnTo>
                  <a:cubicBezTo>
                    <a:pt x="891" y="747"/>
                    <a:pt x="1005" y="641"/>
                    <a:pt x="1005" y="498"/>
                  </a:cubicBezTo>
                  <a:lnTo>
                    <a:pt x="1005" y="249"/>
                  </a:lnTo>
                  <a:cubicBezTo>
                    <a:pt x="1005" y="115"/>
                    <a:pt x="891" y="0"/>
                    <a:pt x="75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3" name="Google Shape;10863;p97"/>
            <p:cNvSpPr/>
            <p:nvPr/>
          </p:nvSpPr>
          <p:spPr>
            <a:xfrm>
              <a:off x="7541469" y="3859289"/>
              <a:ext cx="407897" cy="13104"/>
            </a:xfrm>
            <a:custGeom>
              <a:rect b="b" l="l" r="r" t="t"/>
              <a:pathLst>
                <a:path extrusionOk="0" h="499" w="15533">
                  <a:moveTo>
                    <a:pt x="0" y="1"/>
                  </a:moveTo>
                  <a:lnTo>
                    <a:pt x="0" y="498"/>
                  </a:lnTo>
                  <a:lnTo>
                    <a:pt x="15533" y="498"/>
                  </a:lnTo>
                  <a:lnTo>
                    <a:pt x="1553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4" name="Google Shape;10864;p97"/>
            <p:cNvSpPr/>
            <p:nvPr/>
          </p:nvSpPr>
          <p:spPr>
            <a:xfrm>
              <a:off x="7580912"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9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5" name="Google Shape;10865;p97"/>
            <p:cNvSpPr/>
            <p:nvPr/>
          </p:nvSpPr>
          <p:spPr>
            <a:xfrm>
              <a:off x="7580912"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9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6" name="Google Shape;10866;p97"/>
            <p:cNvSpPr/>
            <p:nvPr/>
          </p:nvSpPr>
          <p:spPr>
            <a:xfrm>
              <a:off x="7580912"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9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7" name="Google Shape;10867;p97"/>
            <p:cNvSpPr/>
            <p:nvPr/>
          </p:nvSpPr>
          <p:spPr>
            <a:xfrm>
              <a:off x="7672900" y="4004060"/>
              <a:ext cx="52809" cy="26155"/>
            </a:xfrm>
            <a:custGeom>
              <a:rect b="b" l="l" r="r" t="t"/>
              <a:pathLst>
                <a:path extrusionOk="0" h="996" w="2011">
                  <a:moveTo>
                    <a:pt x="259" y="0"/>
                  </a:moveTo>
                  <a:cubicBezTo>
                    <a:pt x="115" y="0"/>
                    <a:pt x="1" y="105"/>
                    <a:pt x="1" y="249"/>
                  </a:cubicBezTo>
                  <a:lnTo>
                    <a:pt x="1" y="746"/>
                  </a:lnTo>
                  <a:cubicBezTo>
                    <a:pt x="1" y="880"/>
                    <a:pt x="115" y="995"/>
                    <a:pt x="259" y="995"/>
                  </a:cubicBezTo>
                  <a:lnTo>
                    <a:pt x="1752" y="995"/>
                  </a:lnTo>
                  <a:cubicBezTo>
                    <a:pt x="1896" y="995"/>
                    <a:pt x="2010" y="880"/>
                    <a:pt x="2010" y="746"/>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8" name="Google Shape;10868;p97"/>
            <p:cNvSpPr/>
            <p:nvPr/>
          </p:nvSpPr>
          <p:spPr>
            <a:xfrm>
              <a:off x="7765126" y="4004060"/>
              <a:ext cx="52573" cy="26155"/>
            </a:xfrm>
            <a:custGeom>
              <a:rect b="b" l="l" r="r" t="t"/>
              <a:pathLst>
                <a:path extrusionOk="0" h="996" w="2002">
                  <a:moveTo>
                    <a:pt x="250" y="0"/>
                  </a:moveTo>
                  <a:cubicBezTo>
                    <a:pt x="116" y="0"/>
                    <a:pt x="1" y="105"/>
                    <a:pt x="1" y="249"/>
                  </a:cubicBezTo>
                  <a:lnTo>
                    <a:pt x="1" y="746"/>
                  </a:lnTo>
                  <a:cubicBezTo>
                    <a:pt x="1" y="880"/>
                    <a:pt x="116" y="995"/>
                    <a:pt x="250" y="995"/>
                  </a:cubicBezTo>
                  <a:lnTo>
                    <a:pt x="1752" y="995"/>
                  </a:lnTo>
                  <a:cubicBezTo>
                    <a:pt x="1886" y="995"/>
                    <a:pt x="2001" y="880"/>
                    <a:pt x="2001" y="746"/>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69" name="Google Shape;10869;p97"/>
            <p:cNvSpPr/>
            <p:nvPr/>
          </p:nvSpPr>
          <p:spPr>
            <a:xfrm>
              <a:off x="7672900" y="3951278"/>
              <a:ext cx="52809" cy="26418"/>
            </a:xfrm>
            <a:custGeom>
              <a:rect b="b" l="l" r="r" t="t"/>
              <a:pathLst>
                <a:path extrusionOk="0" h="1006" w="2011">
                  <a:moveTo>
                    <a:pt x="259" y="0"/>
                  </a:moveTo>
                  <a:cubicBezTo>
                    <a:pt x="115" y="0"/>
                    <a:pt x="1" y="115"/>
                    <a:pt x="1" y="249"/>
                  </a:cubicBezTo>
                  <a:lnTo>
                    <a:pt x="1" y="756"/>
                  </a:lnTo>
                  <a:cubicBezTo>
                    <a:pt x="1" y="890"/>
                    <a:pt x="115" y="1005"/>
                    <a:pt x="259" y="1005"/>
                  </a:cubicBezTo>
                  <a:lnTo>
                    <a:pt x="1752" y="1005"/>
                  </a:lnTo>
                  <a:cubicBezTo>
                    <a:pt x="1896" y="1005"/>
                    <a:pt x="2010" y="890"/>
                    <a:pt x="2010" y="756"/>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0" name="Google Shape;10870;p97"/>
            <p:cNvSpPr/>
            <p:nvPr/>
          </p:nvSpPr>
          <p:spPr>
            <a:xfrm>
              <a:off x="7580912"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96" y="996"/>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1" name="Google Shape;10871;p97"/>
            <p:cNvSpPr/>
            <p:nvPr/>
          </p:nvSpPr>
          <p:spPr>
            <a:xfrm>
              <a:off x="7672900" y="3898758"/>
              <a:ext cx="52809" cy="26155"/>
            </a:xfrm>
            <a:custGeom>
              <a:rect b="b" l="l" r="r" t="t"/>
              <a:pathLst>
                <a:path extrusionOk="0" h="996" w="2011">
                  <a:moveTo>
                    <a:pt x="259" y="0"/>
                  </a:moveTo>
                  <a:cubicBezTo>
                    <a:pt x="115" y="0"/>
                    <a:pt x="1" y="105"/>
                    <a:pt x="1" y="249"/>
                  </a:cubicBezTo>
                  <a:lnTo>
                    <a:pt x="1" y="747"/>
                  </a:lnTo>
                  <a:cubicBezTo>
                    <a:pt x="1" y="890"/>
                    <a:pt x="115" y="995"/>
                    <a:pt x="259" y="995"/>
                  </a:cubicBezTo>
                  <a:lnTo>
                    <a:pt x="1752" y="995"/>
                  </a:lnTo>
                  <a:cubicBezTo>
                    <a:pt x="1896" y="995"/>
                    <a:pt x="2010" y="890"/>
                    <a:pt x="2010" y="747"/>
                  </a:cubicBezTo>
                  <a:lnTo>
                    <a:pt x="2010" y="249"/>
                  </a:lnTo>
                  <a:cubicBezTo>
                    <a:pt x="2010" y="10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2" name="Google Shape;10872;p97"/>
            <p:cNvSpPr/>
            <p:nvPr/>
          </p:nvSpPr>
          <p:spPr>
            <a:xfrm>
              <a:off x="7672900" y="4056580"/>
              <a:ext cx="52809" cy="26418"/>
            </a:xfrm>
            <a:custGeom>
              <a:rect b="b" l="l" r="r" t="t"/>
              <a:pathLst>
                <a:path extrusionOk="0" h="1006" w="2011">
                  <a:moveTo>
                    <a:pt x="259" y="0"/>
                  </a:moveTo>
                  <a:cubicBezTo>
                    <a:pt x="115" y="0"/>
                    <a:pt x="1" y="115"/>
                    <a:pt x="1" y="249"/>
                  </a:cubicBezTo>
                  <a:lnTo>
                    <a:pt x="1" y="747"/>
                  </a:lnTo>
                  <a:cubicBezTo>
                    <a:pt x="1" y="890"/>
                    <a:pt x="115" y="1005"/>
                    <a:pt x="259" y="1005"/>
                  </a:cubicBezTo>
                  <a:lnTo>
                    <a:pt x="1752" y="1005"/>
                  </a:lnTo>
                  <a:cubicBezTo>
                    <a:pt x="1896" y="1005"/>
                    <a:pt x="2010" y="890"/>
                    <a:pt x="2010" y="747"/>
                  </a:cubicBezTo>
                  <a:lnTo>
                    <a:pt x="2010" y="249"/>
                  </a:lnTo>
                  <a:cubicBezTo>
                    <a:pt x="2010" y="115"/>
                    <a:pt x="189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3" name="Google Shape;10873;p97"/>
            <p:cNvSpPr/>
            <p:nvPr/>
          </p:nvSpPr>
          <p:spPr>
            <a:xfrm>
              <a:off x="7857114" y="4004060"/>
              <a:ext cx="52809" cy="26155"/>
            </a:xfrm>
            <a:custGeom>
              <a:rect b="b" l="l" r="r" t="t"/>
              <a:pathLst>
                <a:path extrusionOk="0" h="996" w="2011">
                  <a:moveTo>
                    <a:pt x="259" y="0"/>
                  </a:moveTo>
                  <a:cubicBezTo>
                    <a:pt x="116" y="0"/>
                    <a:pt x="1" y="105"/>
                    <a:pt x="1" y="249"/>
                  </a:cubicBezTo>
                  <a:lnTo>
                    <a:pt x="1" y="746"/>
                  </a:lnTo>
                  <a:cubicBezTo>
                    <a:pt x="1" y="880"/>
                    <a:pt x="116" y="995"/>
                    <a:pt x="259" y="995"/>
                  </a:cubicBezTo>
                  <a:lnTo>
                    <a:pt x="1762" y="995"/>
                  </a:lnTo>
                  <a:cubicBezTo>
                    <a:pt x="1896" y="995"/>
                    <a:pt x="2010" y="880"/>
                    <a:pt x="2010" y="746"/>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4" name="Google Shape;10874;p97"/>
            <p:cNvSpPr/>
            <p:nvPr/>
          </p:nvSpPr>
          <p:spPr>
            <a:xfrm>
              <a:off x="7857114" y="3898758"/>
              <a:ext cx="52809" cy="26155"/>
            </a:xfrm>
            <a:custGeom>
              <a:rect b="b" l="l" r="r" t="t"/>
              <a:pathLst>
                <a:path extrusionOk="0" h="996" w="2011">
                  <a:moveTo>
                    <a:pt x="259" y="0"/>
                  </a:moveTo>
                  <a:cubicBezTo>
                    <a:pt x="116" y="0"/>
                    <a:pt x="1" y="105"/>
                    <a:pt x="1" y="249"/>
                  </a:cubicBezTo>
                  <a:lnTo>
                    <a:pt x="1" y="747"/>
                  </a:lnTo>
                  <a:cubicBezTo>
                    <a:pt x="1" y="890"/>
                    <a:pt x="116" y="995"/>
                    <a:pt x="259" y="995"/>
                  </a:cubicBezTo>
                  <a:lnTo>
                    <a:pt x="1762" y="995"/>
                  </a:lnTo>
                  <a:cubicBezTo>
                    <a:pt x="1896" y="995"/>
                    <a:pt x="2010" y="890"/>
                    <a:pt x="2010" y="747"/>
                  </a:cubicBezTo>
                  <a:lnTo>
                    <a:pt x="2010" y="249"/>
                  </a:lnTo>
                  <a:cubicBezTo>
                    <a:pt x="2010" y="10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5" name="Google Shape;10875;p97"/>
            <p:cNvSpPr/>
            <p:nvPr/>
          </p:nvSpPr>
          <p:spPr>
            <a:xfrm>
              <a:off x="7857114" y="4056580"/>
              <a:ext cx="52809" cy="26418"/>
            </a:xfrm>
            <a:custGeom>
              <a:rect b="b" l="l" r="r" t="t"/>
              <a:pathLst>
                <a:path extrusionOk="0" h="1006" w="2011">
                  <a:moveTo>
                    <a:pt x="259" y="0"/>
                  </a:moveTo>
                  <a:cubicBezTo>
                    <a:pt x="116" y="0"/>
                    <a:pt x="1" y="115"/>
                    <a:pt x="1" y="249"/>
                  </a:cubicBezTo>
                  <a:lnTo>
                    <a:pt x="1" y="747"/>
                  </a:lnTo>
                  <a:cubicBezTo>
                    <a:pt x="1" y="890"/>
                    <a:pt x="116" y="1005"/>
                    <a:pt x="259" y="1005"/>
                  </a:cubicBezTo>
                  <a:lnTo>
                    <a:pt x="1762" y="1005"/>
                  </a:lnTo>
                  <a:cubicBezTo>
                    <a:pt x="1896" y="1005"/>
                    <a:pt x="2010" y="890"/>
                    <a:pt x="2010" y="747"/>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6" name="Google Shape;10876;p97"/>
            <p:cNvSpPr/>
            <p:nvPr/>
          </p:nvSpPr>
          <p:spPr>
            <a:xfrm>
              <a:off x="7765126" y="3951278"/>
              <a:ext cx="52573" cy="26418"/>
            </a:xfrm>
            <a:custGeom>
              <a:rect b="b" l="l" r="r" t="t"/>
              <a:pathLst>
                <a:path extrusionOk="0" h="1006" w="2002">
                  <a:moveTo>
                    <a:pt x="250" y="0"/>
                  </a:moveTo>
                  <a:cubicBezTo>
                    <a:pt x="116" y="0"/>
                    <a:pt x="1" y="115"/>
                    <a:pt x="1" y="249"/>
                  </a:cubicBezTo>
                  <a:lnTo>
                    <a:pt x="1" y="756"/>
                  </a:lnTo>
                  <a:cubicBezTo>
                    <a:pt x="1" y="890"/>
                    <a:pt x="116" y="1005"/>
                    <a:pt x="250" y="1005"/>
                  </a:cubicBezTo>
                  <a:lnTo>
                    <a:pt x="1752" y="1005"/>
                  </a:lnTo>
                  <a:cubicBezTo>
                    <a:pt x="1886" y="1005"/>
                    <a:pt x="2001" y="890"/>
                    <a:pt x="2001" y="756"/>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7" name="Google Shape;10877;p97"/>
            <p:cNvSpPr/>
            <p:nvPr/>
          </p:nvSpPr>
          <p:spPr>
            <a:xfrm>
              <a:off x="7765126" y="3898758"/>
              <a:ext cx="52573" cy="26155"/>
            </a:xfrm>
            <a:custGeom>
              <a:rect b="b" l="l" r="r" t="t"/>
              <a:pathLst>
                <a:path extrusionOk="0" h="996" w="2002">
                  <a:moveTo>
                    <a:pt x="250" y="0"/>
                  </a:moveTo>
                  <a:cubicBezTo>
                    <a:pt x="116" y="0"/>
                    <a:pt x="1" y="105"/>
                    <a:pt x="1" y="249"/>
                  </a:cubicBezTo>
                  <a:lnTo>
                    <a:pt x="1" y="747"/>
                  </a:lnTo>
                  <a:cubicBezTo>
                    <a:pt x="1" y="890"/>
                    <a:pt x="116" y="995"/>
                    <a:pt x="250" y="995"/>
                  </a:cubicBezTo>
                  <a:lnTo>
                    <a:pt x="1752" y="995"/>
                  </a:lnTo>
                  <a:cubicBezTo>
                    <a:pt x="1886" y="995"/>
                    <a:pt x="2001" y="890"/>
                    <a:pt x="2001" y="747"/>
                  </a:cubicBezTo>
                  <a:lnTo>
                    <a:pt x="2001" y="249"/>
                  </a:lnTo>
                  <a:cubicBezTo>
                    <a:pt x="2001" y="10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8" name="Google Shape;10878;p97"/>
            <p:cNvSpPr/>
            <p:nvPr/>
          </p:nvSpPr>
          <p:spPr>
            <a:xfrm>
              <a:off x="7857114" y="3951278"/>
              <a:ext cx="52809" cy="26418"/>
            </a:xfrm>
            <a:custGeom>
              <a:rect b="b" l="l" r="r" t="t"/>
              <a:pathLst>
                <a:path extrusionOk="0" h="1006" w="2011">
                  <a:moveTo>
                    <a:pt x="259" y="0"/>
                  </a:moveTo>
                  <a:cubicBezTo>
                    <a:pt x="116" y="0"/>
                    <a:pt x="1" y="115"/>
                    <a:pt x="1" y="249"/>
                  </a:cubicBezTo>
                  <a:lnTo>
                    <a:pt x="1" y="756"/>
                  </a:lnTo>
                  <a:cubicBezTo>
                    <a:pt x="1" y="890"/>
                    <a:pt x="116" y="1005"/>
                    <a:pt x="259" y="1005"/>
                  </a:cubicBezTo>
                  <a:lnTo>
                    <a:pt x="1762" y="1005"/>
                  </a:lnTo>
                  <a:cubicBezTo>
                    <a:pt x="1896" y="1005"/>
                    <a:pt x="2010" y="890"/>
                    <a:pt x="2010" y="756"/>
                  </a:cubicBezTo>
                  <a:lnTo>
                    <a:pt x="2010" y="249"/>
                  </a:lnTo>
                  <a:cubicBezTo>
                    <a:pt x="2010" y="115"/>
                    <a:pt x="1896" y="0"/>
                    <a:pt x="176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79" name="Google Shape;10879;p97"/>
            <p:cNvSpPr/>
            <p:nvPr/>
          </p:nvSpPr>
          <p:spPr>
            <a:xfrm>
              <a:off x="7765126" y="4056580"/>
              <a:ext cx="52573" cy="26418"/>
            </a:xfrm>
            <a:custGeom>
              <a:rect b="b" l="l" r="r" t="t"/>
              <a:pathLst>
                <a:path extrusionOk="0" h="1006" w="2002">
                  <a:moveTo>
                    <a:pt x="250" y="0"/>
                  </a:moveTo>
                  <a:cubicBezTo>
                    <a:pt x="116" y="0"/>
                    <a:pt x="1" y="115"/>
                    <a:pt x="1" y="249"/>
                  </a:cubicBezTo>
                  <a:lnTo>
                    <a:pt x="1" y="747"/>
                  </a:lnTo>
                  <a:cubicBezTo>
                    <a:pt x="1" y="890"/>
                    <a:pt x="116" y="1005"/>
                    <a:pt x="250" y="1005"/>
                  </a:cubicBezTo>
                  <a:lnTo>
                    <a:pt x="1752" y="1005"/>
                  </a:lnTo>
                  <a:cubicBezTo>
                    <a:pt x="1886" y="1005"/>
                    <a:pt x="2001" y="890"/>
                    <a:pt x="2001" y="747"/>
                  </a:cubicBezTo>
                  <a:lnTo>
                    <a:pt x="2001" y="249"/>
                  </a:lnTo>
                  <a:cubicBezTo>
                    <a:pt x="2001" y="115"/>
                    <a:pt x="1886" y="0"/>
                    <a:pt x="175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0" name="Google Shape;10880;p97"/>
            <p:cNvSpPr/>
            <p:nvPr/>
          </p:nvSpPr>
          <p:spPr>
            <a:xfrm>
              <a:off x="7854305" y="3944450"/>
              <a:ext cx="58691" cy="39758"/>
            </a:xfrm>
            <a:custGeom>
              <a:rect b="b" l="l" r="r" t="t"/>
              <a:pathLst>
                <a:path extrusionOk="0" h="1514" w="2235">
                  <a:moveTo>
                    <a:pt x="1867" y="0"/>
                  </a:moveTo>
                  <a:cubicBezTo>
                    <a:pt x="1809" y="0"/>
                    <a:pt x="1749" y="23"/>
                    <a:pt x="1696" y="78"/>
                  </a:cubicBezTo>
                  <a:lnTo>
                    <a:pt x="864" y="901"/>
                  </a:lnTo>
                  <a:lnTo>
                    <a:pt x="538" y="576"/>
                  </a:lnTo>
                  <a:cubicBezTo>
                    <a:pt x="483" y="521"/>
                    <a:pt x="422" y="498"/>
                    <a:pt x="363" y="498"/>
                  </a:cubicBezTo>
                  <a:cubicBezTo>
                    <a:pt x="167" y="498"/>
                    <a:pt x="0" y="756"/>
                    <a:pt x="184" y="940"/>
                  </a:cubicBezTo>
                  <a:lnTo>
                    <a:pt x="682" y="1437"/>
                  </a:lnTo>
                  <a:cubicBezTo>
                    <a:pt x="730" y="1485"/>
                    <a:pt x="797" y="1514"/>
                    <a:pt x="864" y="1514"/>
                  </a:cubicBezTo>
                  <a:cubicBezTo>
                    <a:pt x="931" y="1514"/>
                    <a:pt x="998" y="1485"/>
                    <a:pt x="1046" y="1437"/>
                  </a:cubicBezTo>
                  <a:lnTo>
                    <a:pt x="2050" y="442"/>
                  </a:lnTo>
                  <a:cubicBezTo>
                    <a:pt x="2235" y="258"/>
                    <a:pt x="2062" y="0"/>
                    <a:pt x="1867"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1" name="Google Shape;10881;p97"/>
            <p:cNvSpPr/>
            <p:nvPr/>
          </p:nvSpPr>
          <p:spPr>
            <a:xfrm>
              <a:off x="7670091" y="3944450"/>
              <a:ext cx="58691" cy="39758"/>
            </a:xfrm>
            <a:custGeom>
              <a:rect b="b" l="l" r="r" t="t"/>
              <a:pathLst>
                <a:path extrusionOk="0" h="1514" w="2235">
                  <a:moveTo>
                    <a:pt x="1871" y="0"/>
                  </a:moveTo>
                  <a:cubicBezTo>
                    <a:pt x="1813" y="0"/>
                    <a:pt x="1751" y="23"/>
                    <a:pt x="1696" y="78"/>
                  </a:cubicBezTo>
                  <a:lnTo>
                    <a:pt x="864" y="901"/>
                  </a:lnTo>
                  <a:lnTo>
                    <a:pt x="548" y="576"/>
                  </a:lnTo>
                  <a:cubicBezTo>
                    <a:pt x="493" y="521"/>
                    <a:pt x="431" y="498"/>
                    <a:pt x="372" y="498"/>
                  </a:cubicBezTo>
                  <a:cubicBezTo>
                    <a:pt x="173" y="498"/>
                    <a:pt x="0" y="756"/>
                    <a:pt x="184" y="940"/>
                  </a:cubicBezTo>
                  <a:lnTo>
                    <a:pt x="682" y="1437"/>
                  </a:lnTo>
                  <a:cubicBezTo>
                    <a:pt x="730" y="1485"/>
                    <a:pt x="797" y="1514"/>
                    <a:pt x="864" y="1514"/>
                  </a:cubicBezTo>
                  <a:cubicBezTo>
                    <a:pt x="931" y="1514"/>
                    <a:pt x="998" y="1485"/>
                    <a:pt x="1046" y="1437"/>
                  </a:cubicBezTo>
                  <a:lnTo>
                    <a:pt x="2050" y="442"/>
                  </a:lnTo>
                  <a:cubicBezTo>
                    <a:pt x="2235" y="258"/>
                    <a:pt x="2067" y="0"/>
                    <a:pt x="1871"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2" name="Google Shape;10882;p97"/>
            <p:cNvSpPr/>
            <p:nvPr/>
          </p:nvSpPr>
          <p:spPr>
            <a:xfrm>
              <a:off x="7762342" y="3996970"/>
              <a:ext cx="58665" cy="39810"/>
            </a:xfrm>
            <a:custGeom>
              <a:rect b="b" l="l" r="r" t="t"/>
              <a:pathLst>
                <a:path extrusionOk="0" h="1516" w="2234">
                  <a:moveTo>
                    <a:pt x="1862" y="0"/>
                  </a:moveTo>
                  <a:cubicBezTo>
                    <a:pt x="1803" y="0"/>
                    <a:pt x="1741" y="23"/>
                    <a:pt x="1686" y="79"/>
                  </a:cubicBezTo>
                  <a:lnTo>
                    <a:pt x="863" y="911"/>
                  </a:lnTo>
                  <a:lnTo>
                    <a:pt x="538" y="586"/>
                  </a:lnTo>
                  <a:cubicBezTo>
                    <a:pt x="482" y="530"/>
                    <a:pt x="419" y="506"/>
                    <a:pt x="360" y="506"/>
                  </a:cubicBezTo>
                  <a:cubicBezTo>
                    <a:pt x="165" y="506"/>
                    <a:pt x="0" y="757"/>
                    <a:pt x="184" y="940"/>
                  </a:cubicBezTo>
                  <a:lnTo>
                    <a:pt x="681" y="1447"/>
                  </a:lnTo>
                  <a:cubicBezTo>
                    <a:pt x="729" y="1495"/>
                    <a:pt x="786" y="1514"/>
                    <a:pt x="853" y="1514"/>
                  </a:cubicBezTo>
                  <a:cubicBezTo>
                    <a:pt x="863" y="1515"/>
                    <a:pt x="873" y="1516"/>
                    <a:pt x="883" y="1516"/>
                  </a:cubicBezTo>
                  <a:cubicBezTo>
                    <a:pt x="947" y="1516"/>
                    <a:pt x="1003" y="1489"/>
                    <a:pt x="1045" y="1447"/>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3" name="Google Shape;10883;p97"/>
            <p:cNvSpPr/>
            <p:nvPr/>
          </p:nvSpPr>
          <p:spPr>
            <a:xfrm>
              <a:off x="7578102" y="4049700"/>
              <a:ext cx="58665" cy="39810"/>
            </a:xfrm>
            <a:custGeom>
              <a:rect b="b" l="l" r="r" t="t"/>
              <a:pathLst>
                <a:path extrusionOk="0" h="1516" w="2234">
                  <a:moveTo>
                    <a:pt x="1866" y="1"/>
                  </a:moveTo>
                  <a:cubicBezTo>
                    <a:pt x="1806" y="1"/>
                    <a:pt x="1743" y="24"/>
                    <a:pt x="1687" y="80"/>
                  </a:cubicBezTo>
                  <a:lnTo>
                    <a:pt x="864" y="903"/>
                  </a:lnTo>
                  <a:lnTo>
                    <a:pt x="539" y="578"/>
                  </a:lnTo>
                  <a:cubicBezTo>
                    <a:pt x="483" y="523"/>
                    <a:pt x="422" y="500"/>
                    <a:pt x="364" y="500"/>
                  </a:cubicBezTo>
                  <a:cubicBezTo>
                    <a:pt x="168" y="500"/>
                    <a:pt x="0" y="758"/>
                    <a:pt x="184" y="942"/>
                  </a:cubicBezTo>
                  <a:lnTo>
                    <a:pt x="682" y="1439"/>
                  </a:lnTo>
                  <a:cubicBezTo>
                    <a:pt x="730" y="1487"/>
                    <a:pt x="797" y="1516"/>
                    <a:pt x="864" y="1516"/>
                  </a:cubicBezTo>
                  <a:cubicBezTo>
                    <a:pt x="931" y="1516"/>
                    <a:pt x="998" y="1487"/>
                    <a:pt x="1046" y="1439"/>
                  </a:cubicBezTo>
                  <a:lnTo>
                    <a:pt x="2051" y="434"/>
                  </a:lnTo>
                  <a:cubicBezTo>
                    <a:pt x="2234" y="251"/>
                    <a:pt x="2064" y="1"/>
                    <a:pt x="1866"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4" name="Google Shape;10884;p97"/>
            <p:cNvSpPr/>
            <p:nvPr/>
          </p:nvSpPr>
          <p:spPr>
            <a:xfrm>
              <a:off x="7762342" y="3891667"/>
              <a:ext cx="58665" cy="39784"/>
            </a:xfrm>
            <a:custGeom>
              <a:rect b="b" l="l" r="r" t="t"/>
              <a:pathLst>
                <a:path extrusionOk="0" h="1515" w="2234">
                  <a:moveTo>
                    <a:pt x="1862" y="0"/>
                  </a:moveTo>
                  <a:cubicBezTo>
                    <a:pt x="1803" y="0"/>
                    <a:pt x="1741" y="24"/>
                    <a:pt x="1686" y="79"/>
                  </a:cubicBezTo>
                  <a:lnTo>
                    <a:pt x="863" y="902"/>
                  </a:lnTo>
                  <a:lnTo>
                    <a:pt x="538" y="586"/>
                  </a:lnTo>
                  <a:cubicBezTo>
                    <a:pt x="482" y="530"/>
                    <a:pt x="419" y="506"/>
                    <a:pt x="360" y="506"/>
                  </a:cubicBezTo>
                  <a:cubicBezTo>
                    <a:pt x="165" y="506"/>
                    <a:pt x="0" y="757"/>
                    <a:pt x="184" y="940"/>
                  </a:cubicBezTo>
                  <a:lnTo>
                    <a:pt x="681" y="1438"/>
                  </a:lnTo>
                  <a:cubicBezTo>
                    <a:pt x="729" y="1485"/>
                    <a:pt x="786" y="1514"/>
                    <a:pt x="853" y="1514"/>
                  </a:cubicBezTo>
                  <a:cubicBezTo>
                    <a:pt x="930" y="1514"/>
                    <a:pt x="997" y="1495"/>
                    <a:pt x="1045" y="1438"/>
                  </a:cubicBezTo>
                  <a:lnTo>
                    <a:pt x="2050" y="442"/>
                  </a:lnTo>
                  <a:cubicBezTo>
                    <a:pt x="2234" y="258"/>
                    <a:pt x="2061" y="0"/>
                    <a:pt x="1862"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885" name="Google Shape;10885;p97"/>
          <p:cNvGrpSpPr/>
          <p:nvPr/>
        </p:nvGrpSpPr>
        <p:grpSpPr>
          <a:xfrm>
            <a:off x="5305676" y="2803912"/>
            <a:ext cx="432292" cy="264412"/>
            <a:chOff x="5310288" y="2956312"/>
            <a:chExt cx="432292" cy="264412"/>
          </a:xfrm>
        </p:grpSpPr>
        <p:sp>
          <p:nvSpPr>
            <p:cNvPr id="10886" name="Google Shape;10886;p97"/>
            <p:cNvSpPr/>
            <p:nvPr/>
          </p:nvSpPr>
          <p:spPr>
            <a:xfrm>
              <a:off x="5491220" y="3151083"/>
              <a:ext cx="69642" cy="69642"/>
            </a:xfrm>
            <a:custGeom>
              <a:rect b="b" l="l" r="r" t="t"/>
              <a:pathLst>
                <a:path extrusionOk="0" h="2652" w="2652">
                  <a:moveTo>
                    <a:pt x="1322" y="1"/>
                  </a:moveTo>
                  <a:cubicBezTo>
                    <a:pt x="594" y="1"/>
                    <a:pt x="1" y="594"/>
                    <a:pt x="1" y="1321"/>
                  </a:cubicBezTo>
                  <a:cubicBezTo>
                    <a:pt x="1" y="2058"/>
                    <a:pt x="594" y="2652"/>
                    <a:pt x="1322" y="2652"/>
                  </a:cubicBezTo>
                  <a:cubicBezTo>
                    <a:pt x="2058" y="2652"/>
                    <a:pt x="2652" y="2058"/>
                    <a:pt x="2652" y="1321"/>
                  </a:cubicBezTo>
                  <a:cubicBezTo>
                    <a:pt x="2652" y="594"/>
                    <a:pt x="2058" y="1"/>
                    <a:pt x="1322" y="1"/>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7" name="Google Shape;10887;p97"/>
            <p:cNvSpPr/>
            <p:nvPr/>
          </p:nvSpPr>
          <p:spPr>
            <a:xfrm>
              <a:off x="5505059" y="3164896"/>
              <a:ext cx="41727" cy="41753"/>
            </a:xfrm>
            <a:custGeom>
              <a:rect b="b" l="l" r="r" t="t"/>
              <a:pathLst>
                <a:path extrusionOk="0" h="1590" w="1589">
                  <a:moveTo>
                    <a:pt x="795" y="1"/>
                  </a:moveTo>
                  <a:cubicBezTo>
                    <a:pt x="364" y="1"/>
                    <a:pt x="0" y="355"/>
                    <a:pt x="0" y="795"/>
                  </a:cubicBezTo>
                  <a:cubicBezTo>
                    <a:pt x="0" y="1235"/>
                    <a:pt x="364" y="1590"/>
                    <a:pt x="795" y="1590"/>
                  </a:cubicBezTo>
                  <a:cubicBezTo>
                    <a:pt x="1235" y="1590"/>
                    <a:pt x="1589" y="1235"/>
                    <a:pt x="1589" y="795"/>
                  </a:cubicBezTo>
                  <a:cubicBezTo>
                    <a:pt x="1589" y="355"/>
                    <a:pt x="1235" y="1"/>
                    <a:pt x="79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8" name="Google Shape;10888;p97"/>
            <p:cNvSpPr/>
            <p:nvPr/>
          </p:nvSpPr>
          <p:spPr>
            <a:xfrm>
              <a:off x="5589747" y="2956312"/>
              <a:ext cx="152833" cy="153070"/>
            </a:xfrm>
            <a:custGeom>
              <a:rect b="b" l="l" r="r" t="t"/>
              <a:pathLst>
                <a:path extrusionOk="0" h="5829" w="5820">
                  <a:moveTo>
                    <a:pt x="2910" y="1"/>
                  </a:moveTo>
                  <a:cubicBezTo>
                    <a:pt x="1637" y="1"/>
                    <a:pt x="699" y="1015"/>
                    <a:pt x="613" y="2269"/>
                  </a:cubicBezTo>
                  <a:cubicBezTo>
                    <a:pt x="565" y="2920"/>
                    <a:pt x="345" y="4183"/>
                    <a:pt x="67" y="4910"/>
                  </a:cubicBezTo>
                  <a:cubicBezTo>
                    <a:pt x="0" y="5073"/>
                    <a:pt x="77" y="5255"/>
                    <a:pt x="230" y="5322"/>
                  </a:cubicBezTo>
                  <a:cubicBezTo>
                    <a:pt x="766" y="5571"/>
                    <a:pt x="1340" y="5743"/>
                    <a:pt x="1924" y="5829"/>
                  </a:cubicBezTo>
                  <a:lnTo>
                    <a:pt x="3896" y="5829"/>
                  </a:lnTo>
                  <a:cubicBezTo>
                    <a:pt x="4479" y="5743"/>
                    <a:pt x="5054" y="5571"/>
                    <a:pt x="5589" y="5322"/>
                  </a:cubicBezTo>
                  <a:cubicBezTo>
                    <a:pt x="5743" y="5255"/>
                    <a:pt x="5819" y="5073"/>
                    <a:pt x="5762" y="4910"/>
                  </a:cubicBezTo>
                  <a:cubicBezTo>
                    <a:pt x="5484" y="4183"/>
                    <a:pt x="5264" y="2920"/>
                    <a:pt x="5216" y="2269"/>
                  </a:cubicBezTo>
                  <a:cubicBezTo>
                    <a:pt x="5121" y="1015"/>
                    <a:pt x="4183" y="1"/>
                    <a:pt x="2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89" name="Google Shape;10889;p97"/>
            <p:cNvSpPr/>
            <p:nvPr/>
          </p:nvSpPr>
          <p:spPr>
            <a:xfrm>
              <a:off x="5631212" y="2956312"/>
              <a:ext cx="111369" cy="152833"/>
            </a:xfrm>
            <a:custGeom>
              <a:rect b="b" l="l" r="r" t="t"/>
              <a:pathLst>
                <a:path extrusionOk="0" h="5820" w="4241">
                  <a:moveTo>
                    <a:pt x="1321" y="1"/>
                  </a:moveTo>
                  <a:cubicBezTo>
                    <a:pt x="345" y="1"/>
                    <a:pt x="1" y="1331"/>
                    <a:pt x="843" y="1829"/>
                  </a:cubicBezTo>
                  <a:cubicBezTo>
                    <a:pt x="871" y="1848"/>
                    <a:pt x="900" y="1857"/>
                    <a:pt x="929" y="1876"/>
                  </a:cubicBezTo>
                  <a:lnTo>
                    <a:pt x="1656" y="5819"/>
                  </a:lnTo>
                  <a:lnTo>
                    <a:pt x="2317" y="5819"/>
                  </a:lnTo>
                  <a:cubicBezTo>
                    <a:pt x="2900" y="5733"/>
                    <a:pt x="3475" y="5571"/>
                    <a:pt x="4010" y="5322"/>
                  </a:cubicBezTo>
                  <a:cubicBezTo>
                    <a:pt x="4164" y="5255"/>
                    <a:pt x="4240" y="5073"/>
                    <a:pt x="4173" y="4910"/>
                  </a:cubicBezTo>
                  <a:cubicBezTo>
                    <a:pt x="3896" y="4183"/>
                    <a:pt x="3676" y="2920"/>
                    <a:pt x="3637" y="2269"/>
                  </a:cubicBezTo>
                  <a:cubicBezTo>
                    <a:pt x="3542" y="1015"/>
                    <a:pt x="2604" y="1"/>
                    <a:pt x="133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0" name="Google Shape;10890;p97"/>
            <p:cNvSpPr/>
            <p:nvPr/>
          </p:nvSpPr>
          <p:spPr>
            <a:xfrm>
              <a:off x="5588487" y="3071909"/>
              <a:ext cx="153332" cy="120927"/>
            </a:xfrm>
            <a:custGeom>
              <a:rect b="b" l="l" r="r" t="t"/>
              <a:pathLst>
                <a:path extrusionOk="0" h="4605" w="5839">
                  <a:moveTo>
                    <a:pt x="1953" y="1"/>
                  </a:moveTo>
                  <a:lnTo>
                    <a:pt x="1953" y="968"/>
                  </a:lnTo>
                  <a:cubicBezTo>
                    <a:pt x="1943" y="1216"/>
                    <a:pt x="1809" y="1436"/>
                    <a:pt x="1589" y="1551"/>
                  </a:cubicBezTo>
                  <a:lnTo>
                    <a:pt x="546" y="2078"/>
                  </a:lnTo>
                  <a:cubicBezTo>
                    <a:pt x="211" y="2240"/>
                    <a:pt x="1" y="2575"/>
                    <a:pt x="1" y="2939"/>
                  </a:cubicBezTo>
                  <a:lnTo>
                    <a:pt x="1" y="4279"/>
                  </a:lnTo>
                  <a:cubicBezTo>
                    <a:pt x="1" y="4461"/>
                    <a:pt x="154" y="4604"/>
                    <a:pt x="326" y="4604"/>
                  </a:cubicBezTo>
                  <a:lnTo>
                    <a:pt x="5513" y="4604"/>
                  </a:lnTo>
                  <a:cubicBezTo>
                    <a:pt x="5685" y="4604"/>
                    <a:pt x="5838" y="4461"/>
                    <a:pt x="5838" y="4279"/>
                  </a:cubicBezTo>
                  <a:lnTo>
                    <a:pt x="5838" y="2949"/>
                  </a:lnTo>
                  <a:cubicBezTo>
                    <a:pt x="5838" y="2575"/>
                    <a:pt x="5628" y="2240"/>
                    <a:pt x="5303" y="2078"/>
                  </a:cubicBezTo>
                  <a:lnTo>
                    <a:pt x="4250" y="1551"/>
                  </a:lnTo>
                  <a:cubicBezTo>
                    <a:pt x="4030" y="1436"/>
                    <a:pt x="3896" y="1216"/>
                    <a:pt x="3896" y="968"/>
                  </a:cubicBezTo>
                  <a:lnTo>
                    <a:pt x="389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1" name="Google Shape;10891;p97"/>
            <p:cNvSpPr/>
            <p:nvPr/>
          </p:nvSpPr>
          <p:spPr>
            <a:xfrm>
              <a:off x="5639247" y="3071909"/>
              <a:ext cx="52047" cy="33954"/>
            </a:xfrm>
            <a:custGeom>
              <a:rect b="b" l="l" r="r" t="t"/>
              <a:pathLst>
                <a:path extrusionOk="0" h="1293" w="1982">
                  <a:moveTo>
                    <a:pt x="20" y="1"/>
                  </a:moveTo>
                  <a:lnTo>
                    <a:pt x="20" y="977"/>
                  </a:lnTo>
                  <a:cubicBezTo>
                    <a:pt x="10" y="1015"/>
                    <a:pt x="10" y="1054"/>
                    <a:pt x="1" y="1092"/>
                  </a:cubicBezTo>
                  <a:cubicBezTo>
                    <a:pt x="307" y="1226"/>
                    <a:pt x="652" y="1293"/>
                    <a:pt x="987" y="1293"/>
                  </a:cubicBezTo>
                  <a:cubicBezTo>
                    <a:pt x="1331" y="1293"/>
                    <a:pt x="1666" y="1226"/>
                    <a:pt x="1982" y="1092"/>
                  </a:cubicBezTo>
                  <a:cubicBezTo>
                    <a:pt x="1963" y="1054"/>
                    <a:pt x="1963" y="1015"/>
                    <a:pt x="1963" y="977"/>
                  </a:cubicBezTo>
                  <a:lnTo>
                    <a:pt x="1963"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2" name="Google Shape;10892;p97"/>
            <p:cNvSpPr/>
            <p:nvPr/>
          </p:nvSpPr>
          <p:spPr>
            <a:xfrm>
              <a:off x="5588749" y="3116656"/>
              <a:ext cx="153070" cy="76180"/>
            </a:xfrm>
            <a:custGeom>
              <a:rect b="b" l="l" r="r" t="t"/>
              <a:pathLst>
                <a:path extrusionOk="0" h="2901" w="5829">
                  <a:moveTo>
                    <a:pt x="1283" y="0"/>
                  </a:moveTo>
                  <a:lnTo>
                    <a:pt x="536" y="374"/>
                  </a:lnTo>
                  <a:cubicBezTo>
                    <a:pt x="201" y="536"/>
                    <a:pt x="0" y="871"/>
                    <a:pt x="0" y="1235"/>
                  </a:cubicBezTo>
                  <a:lnTo>
                    <a:pt x="0" y="2575"/>
                  </a:lnTo>
                  <a:cubicBezTo>
                    <a:pt x="0" y="2757"/>
                    <a:pt x="144" y="2900"/>
                    <a:pt x="326" y="2900"/>
                  </a:cubicBezTo>
                  <a:lnTo>
                    <a:pt x="5503" y="2900"/>
                  </a:lnTo>
                  <a:cubicBezTo>
                    <a:pt x="5685" y="2900"/>
                    <a:pt x="5828" y="2757"/>
                    <a:pt x="5828" y="2575"/>
                  </a:cubicBezTo>
                  <a:lnTo>
                    <a:pt x="5828" y="1245"/>
                  </a:lnTo>
                  <a:cubicBezTo>
                    <a:pt x="5828" y="871"/>
                    <a:pt x="5618" y="536"/>
                    <a:pt x="5293" y="374"/>
                  </a:cubicBezTo>
                  <a:lnTo>
                    <a:pt x="4546" y="0"/>
                  </a:lnTo>
                  <a:cubicBezTo>
                    <a:pt x="4163" y="589"/>
                    <a:pt x="3539" y="883"/>
                    <a:pt x="2914" y="883"/>
                  </a:cubicBezTo>
                  <a:cubicBezTo>
                    <a:pt x="2290" y="883"/>
                    <a:pt x="1665" y="589"/>
                    <a:pt x="1283"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3" name="Google Shape;10893;p97"/>
            <p:cNvSpPr/>
            <p:nvPr/>
          </p:nvSpPr>
          <p:spPr>
            <a:xfrm>
              <a:off x="5614116" y="3005314"/>
              <a:ext cx="102073" cy="83717"/>
            </a:xfrm>
            <a:custGeom>
              <a:rect b="b" l="l" r="r" t="t"/>
              <a:pathLst>
                <a:path extrusionOk="0" h="3188" w="3887">
                  <a:moveTo>
                    <a:pt x="1495" y="1"/>
                  </a:moveTo>
                  <a:cubicBezTo>
                    <a:pt x="1376" y="1"/>
                    <a:pt x="1262" y="72"/>
                    <a:pt x="1207" y="183"/>
                  </a:cubicBezTo>
                  <a:cubicBezTo>
                    <a:pt x="1101" y="403"/>
                    <a:pt x="948" y="604"/>
                    <a:pt x="766" y="766"/>
                  </a:cubicBezTo>
                  <a:cubicBezTo>
                    <a:pt x="594" y="920"/>
                    <a:pt x="393" y="1054"/>
                    <a:pt x="192" y="1159"/>
                  </a:cubicBezTo>
                  <a:cubicBezTo>
                    <a:pt x="68" y="1216"/>
                    <a:pt x="1" y="1350"/>
                    <a:pt x="20" y="1494"/>
                  </a:cubicBezTo>
                  <a:cubicBezTo>
                    <a:pt x="144" y="2460"/>
                    <a:pt x="967" y="3188"/>
                    <a:pt x="1944" y="3188"/>
                  </a:cubicBezTo>
                  <a:cubicBezTo>
                    <a:pt x="2958" y="3178"/>
                    <a:pt x="3800" y="2403"/>
                    <a:pt x="3877" y="1398"/>
                  </a:cubicBezTo>
                  <a:cubicBezTo>
                    <a:pt x="3886" y="1293"/>
                    <a:pt x="3848" y="1197"/>
                    <a:pt x="3771" y="1130"/>
                  </a:cubicBezTo>
                  <a:cubicBezTo>
                    <a:pt x="3130" y="604"/>
                    <a:pt x="2374" y="211"/>
                    <a:pt x="1570" y="10"/>
                  </a:cubicBezTo>
                  <a:cubicBezTo>
                    <a:pt x="1545" y="4"/>
                    <a:pt x="1520" y="1"/>
                    <a:pt x="149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4" name="Google Shape;10894;p97"/>
            <p:cNvSpPr/>
            <p:nvPr/>
          </p:nvSpPr>
          <p:spPr>
            <a:xfrm>
              <a:off x="5614116" y="3005314"/>
              <a:ext cx="102073" cy="82955"/>
            </a:xfrm>
            <a:custGeom>
              <a:rect b="b" l="l" r="r" t="t"/>
              <a:pathLst>
                <a:path extrusionOk="0" h="3159" w="3887">
                  <a:moveTo>
                    <a:pt x="1495" y="1"/>
                  </a:moveTo>
                  <a:cubicBezTo>
                    <a:pt x="1376" y="1"/>
                    <a:pt x="1262" y="72"/>
                    <a:pt x="1207" y="183"/>
                  </a:cubicBezTo>
                  <a:cubicBezTo>
                    <a:pt x="1130" y="345"/>
                    <a:pt x="1025" y="489"/>
                    <a:pt x="910" y="613"/>
                  </a:cubicBezTo>
                  <a:cubicBezTo>
                    <a:pt x="862" y="671"/>
                    <a:pt x="814" y="719"/>
                    <a:pt x="766" y="766"/>
                  </a:cubicBezTo>
                  <a:cubicBezTo>
                    <a:pt x="594" y="920"/>
                    <a:pt x="393" y="1054"/>
                    <a:pt x="192" y="1159"/>
                  </a:cubicBezTo>
                  <a:cubicBezTo>
                    <a:pt x="68" y="1216"/>
                    <a:pt x="1" y="1350"/>
                    <a:pt x="20" y="1494"/>
                  </a:cubicBezTo>
                  <a:cubicBezTo>
                    <a:pt x="135" y="2346"/>
                    <a:pt x="795" y="3025"/>
                    <a:pt x="1647" y="3159"/>
                  </a:cubicBezTo>
                  <a:cubicBezTo>
                    <a:pt x="1207" y="2891"/>
                    <a:pt x="948" y="2403"/>
                    <a:pt x="977" y="1886"/>
                  </a:cubicBezTo>
                  <a:lnTo>
                    <a:pt x="977" y="1427"/>
                  </a:lnTo>
                  <a:cubicBezTo>
                    <a:pt x="1044" y="1369"/>
                    <a:pt x="1120" y="1312"/>
                    <a:pt x="1197" y="1255"/>
                  </a:cubicBezTo>
                  <a:cubicBezTo>
                    <a:pt x="1369" y="1092"/>
                    <a:pt x="1532" y="910"/>
                    <a:pt x="1656" y="699"/>
                  </a:cubicBezTo>
                  <a:cubicBezTo>
                    <a:pt x="2278" y="891"/>
                    <a:pt x="2853" y="1207"/>
                    <a:pt x="3350" y="1618"/>
                  </a:cubicBezTo>
                  <a:cubicBezTo>
                    <a:pt x="3408" y="1676"/>
                    <a:pt x="3561" y="1819"/>
                    <a:pt x="3743" y="1982"/>
                  </a:cubicBezTo>
                  <a:cubicBezTo>
                    <a:pt x="3819" y="1790"/>
                    <a:pt x="3867" y="1589"/>
                    <a:pt x="3886" y="1389"/>
                  </a:cubicBezTo>
                  <a:cubicBezTo>
                    <a:pt x="3886" y="1293"/>
                    <a:pt x="3848" y="1197"/>
                    <a:pt x="3771" y="1130"/>
                  </a:cubicBezTo>
                  <a:cubicBezTo>
                    <a:pt x="3130" y="604"/>
                    <a:pt x="2374" y="211"/>
                    <a:pt x="1570" y="10"/>
                  </a:cubicBezTo>
                  <a:cubicBezTo>
                    <a:pt x="1545" y="4"/>
                    <a:pt x="1520" y="1"/>
                    <a:pt x="149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5" name="Google Shape;10895;p97"/>
            <p:cNvSpPr/>
            <p:nvPr/>
          </p:nvSpPr>
          <p:spPr>
            <a:xfrm>
              <a:off x="5588749" y="3133751"/>
              <a:ext cx="33954" cy="59085"/>
            </a:xfrm>
            <a:custGeom>
              <a:rect b="b" l="l" r="r" t="t"/>
              <a:pathLst>
                <a:path extrusionOk="0" h="2250" w="1293">
                  <a:moveTo>
                    <a:pt x="192" y="0"/>
                  </a:moveTo>
                  <a:cubicBezTo>
                    <a:pt x="67" y="172"/>
                    <a:pt x="0" y="373"/>
                    <a:pt x="0" y="584"/>
                  </a:cubicBezTo>
                  <a:lnTo>
                    <a:pt x="0" y="1924"/>
                  </a:lnTo>
                  <a:cubicBezTo>
                    <a:pt x="0" y="2106"/>
                    <a:pt x="144" y="2249"/>
                    <a:pt x="316" y="2249"/>
                  </a:cubicBezTo>
                  <a:lnTo>
                    <a:pt x="1292" y="2249"/>
                  </a:lnTo>
                  <a:lnTo>
                    <a:pt x="1292" y="1197"/>
                  </a:lnTo>
                  <a:cubicBezTo>
                    <a:pt x="1292" y="996"/>
                    <a:pt x="1206" y="814"/>
                    <a:pt x="1053" y="689"/>
                  </a:cubicBezTo>
                  <a:lnTo>
                    <a:pt x="192"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6" name="Google Shape;10896;p97"/>
            <p:cNvSpPr/>
            <p:nvPr/>
          </p:nvSpPr>
          <p:spPr>
            <a:xfrm>
              <a:off x="5707602" y="3133751"/>
              <a:ext cx="34217" cy="59085"/>
            </a:xfrm>
            <a:custGeom>
              <a:rect b="b" l="l" r="r" t="t"/>
              <a:pathLst>
                <a:path extrusionOk="0" h="2250" w="1303">
                  <a:moveTo>
                    <a:pt x="1101" y="0"/>
                  </a:moveTo>
                  <a:lnTo>
                    <a:pt x="240" y="689"/>
                  </a:lnTo>
                  <a:cubicBezTo>
                    <a:pt x="87" y="814"/>
                    <a:pt x="1" y="996"/>
                    <a:pt x="1" y="1197"/>
                  </a:cubicBezTo>
                  <a:lnTo>
                    <a:pt x="1" y="2249"/>
                  </a:lnTo>
                  <a:lnTo>
                    <a:pt x="977" y="2249"/>
                  </a:lnTo>
                  <a:cubicBezTo>
                    <a:pt x="1149" y="2249"/>
                    <a:pt x="1302" y="2106"/>
                    <a:pt x="1302" y="1924"/>
                  </a:cubicBezTo>
                  <a:lnTo>
                    <a:pt x="1302" y="584"/>
                  </a:lnTo>
                  <a:cubicBezTo>
                    <a:pt x="1302" y="373"/>
                    <a:pt x="1226" y="172"/>
                    <a:pt x="110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7" name="Google Shape;10897;p97"/>
            <p:cNvSpPr/>
            <p:nvPr/>
          </p:nvSpPr>
          <p:spPr>
            <a:xfrm>
              <a:off x="5335419" y="2971648"/>
              <a:ext cx="41727" cy="91752"/>
            </a:xfrm>
            <a:custGeom>
              <a:rect b="b" l="l" r="r" t="t"/>
              <a:pathLst>
                <a:path extrusionOk="0" h="3494" w="1589">
                  <a:moveTo>
                    <a:pt x="957" y="0"/>
                  </a:moveTo>
                  <a:cubicBezTo>
                    <a:pt x="431" y="0"/>
                    <a:pt x="0" y="421"/>
                    <a:pt x="0" y="948"/>
                  </a:cubicBezTo>
                  <a:lnTo>
                    <a:pt x="0" y="1178"/>
                  </a:lnTo>
                  <a:cubicBezTo>
                    <a:pt x="0" y="1446"/>
                    <a:pt x="39" y="1713"/>
                    <a:pt x="134" y="1981"/>
                  </a:cubicBezTo>
                  <a:lnTo>
                    <a:pt x="632" y="3494"/>
                  </a:lnTo>
                  <a:lnTo>
                    <a:pt x="1589" y="3494"/>
                  </a:lnTo>
                  <a:lnTo>
                    <a:pt x="158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8" name="Google Shape;10898;p97"/>
            <p:cNvSpPr/>
            <p:nvPr/>
          </p:nvSpPr>
          <p:spPr>
            <a:xfrm>
              <a:off x="5351989" y="2963114"/>
              <a:ext cx="100313" cy="100287"/>
            </a:xfrm>
            <a:custGeom>
              <a:rect b="b" l="l" r="r" t="t"/>
              <a:pathLst>
                <a:path extrusionOk="0" h="3819" w="3820">
                  <a:moveTo>
                    <a:pt x="958" y="0"/>
                  </a:moveTo>
                  <a:cubicBezTo>
                    <a:pt x="432" y="0"/>
                    <a:pt x="1" y="431"/>
                    <a:pt x="1" y="957"/>
                  </a:cubicBezTo>
                  <a:cubicBezTo>
                    <a:pt x="1" y="1311"/>
                    <a:pt x="288" y="1598"/>
                    <a:pt x="642" y="1598"/>
                  </a:cubicBezTo>
                  <a:lnTo>
                    <a:pt x="3188" y="3819"/>
                  </a:lnTo>
                  <a:lnTo>
                    <a:pt x="3724" y="1933"/>
                  </a:lnTo>
                  <a:cubicBezTo>
                    <a:pt x="3791" y="1704"/>
                    <a:pt x="3819" y="1474"/>
                    <a:pt x="3819" y="1235"/>
                  </a:cubicBezTo>
                  <a:lnTo>
                    <a:pt x="3819" y="641"/>
                  </a:lnTo>
                  <a:cubicBezTo>
                    <a:pt x="3819" y="287"/>
                    <a:pt x="3542" y="0"/>
                    <a:pt x="318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99" name="Google Shape;10899;p97"/>
            <p:cNvSpPr/>
            <p:nvPr/>
          </p:nvSpPr>
          <p:spPr>
            <a:xfrm>
              <a:off x="5368848" y="3088505"/>
              <a:ext cx="50025" cy="36974"/>
            </a:xfrm>
            <a:custGeom>
              <a:rect b="b" l="l" r="r" t="t"/>
              <a:pathLst>
                <a:path extrusionOk="0" h="1408" w="1905">
                  <a:moveTo>
                    <a:pt x="0" y="1"/>
                  </a:moveTo>
                  <a:lnTo>
                    <a:pt x="0" y="1407"/>
                  </a:lnTo>
                  <a:lnTo>
                    <a:pt x="1905" y="1407"/>
                  </a:lnTo>
                  <a:lnTo>
                    <a:pt x="1905"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0" name="Google Shape;10900;p97"/>
            <p:cNvSpPr/>
            <p:nvPr/>
          </p:nvSpPr>
          <p:spPr>
            <a:xfrm>
              <a:off x="5368848" y="3088505"/>
              <a:ext cx="50025" cy="20246"/>
            </a:xfrm>
            <a:custGeom>
              <a:rect b="b" l="l" r="r" t="t"/>
              <a:pathLst>
                <a:path extrusionOk="0" h="771" w="1905">
                  <a:moveTo>
                    <a:pt x="0" y="1"/>
                  </a:moveTo>
                  <a:lnTo>
                    <a:pt x="0" y="584"/>
                  </a:lnTo>
                  <a:cubicBezTo>
                    <a:pt x="306" y="709"/>
                    <a:pt x="629" y="771"/>
                    <a:pt x="952" y="771"/>
                  </a:cubicBezTo>
                  <a:cubicBezTo>
                    <a:pt x="1275" y="771"/>
                    <a:pt x="1598" y="709"/>
                    <a:pt x="1905" y="584"/>
                  </a:cubicBezTo>
                  <a:lnTo>
                    <a:pt x="19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1" name="Google Shape;10901;p97"/>
            <p:cNvSpPr/>
            <p:nvPr/>
          </p:nvSpPr>
          <p:spPr>
            <a:xfrm>
              <a:off x="5310288" y="3108620"/>
              <a:ext cx="166882" cy="84216"/>
            </a:xfrm>
            <a:custGeom>
              <a:rect b="b" l="l" r="r" t="t"/>
              <a:pathLst>
                <a:path extrusionOk="0" h="3207" w="6355">
                  <a:moveTo>
                    <a:pt x="2221" y="0"/>
                  </a:moveTo>
                  <a:lnTo>
                    <a:pt x="689" y="440"/>
                  </a:lnTo>
                  <a:cubicBezTo>
                    <a:pt x="278" y="555"/>
                    <a:pt x="0" y="929"/>
                    <a:pt x="0" y="1359"/>
                  </a:cubicBezTo>
                  <a:lnTo>
                    <a:pt x="0" y="2890"/>
                  </a:lnTo>
                  <a:cubicBezTo>
                    <a:pt x="0" y="3063"/>
                    <a:pt x="144" y="3206"/>
                    <a:pt x="316" y="3206"/>
                  </a:cubicBezTo>
                  <a:lnTo>
                    <a:pt x="6039" y="3206"/>
                  </a:lnTo>
                  <a:cubicBezTo>
                    <a:pt x="6211" y="3206"/>
                    <a:pt x="6355" y="3063"/>
                    <a:pt x="6355" y="2890"/>
                  </a:cubicBezTo>
                  <a:lnTo>
                    <a:pt x="6355" y="1359"/>
                  </a:lnTo>
                  <a:cubicBezTo>
                    <a:pt x="6355" y="938"/>
                    <a:pt x="6077" y="565"/>
                    <a:pt x="5666" y="440"/>
                  </a:cubicBezTo>
                  <a:lnTo>
                    <a:pt x="4135" y="0"/>
                  </a:lnTo>
                  <a:lnTo>
                    <a:pt x="3178" y="632"/>
                  </a:lnTo>
                  <a:lnTo>
                    <a:pt x="2221" y="0"/>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2" name="Google Shape;10902;p97"/>
            <p:cNvSpPr/>
            <p:nvPr/>
          </p:nvSpPr>
          <p:spPr>
            <a:xfrm>
              <a:off x="5385418" y="3125453"/>
              <a:ext cx="16859" cy="67383"/>
            </a:xfrm>
            <a:custGeom>
              <a:rect b="b" l="l" r="r" t="t"/>
              <a:pathLst>
                <a:path extrusionOk="0" h="2566" w="642">
                  <a:moveTo>
                    <a:pt x="163" y="0"/>
                  </a:moveTo>
                  <a:lnTo>
                    <a:pt x="1" y="2565"/>
                  </a:lnTo>
                  <a:lnTo>
                    <a:pt x="642" y="2565"/>
                  </a:lnTo>
                  <a:lnTo>
                    <a:pt x="479"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3" name="Google Shape;10903;p97"/>
            <p:cNvSpPr/>
            <p:nvPr/>
          </p:nvSpPr>
          <p:spPr>
            <a:xfrm>
              <a:off x="5343717" y="3005051"/>
              <a:ext cx="100287" cy="91779"/>
            </a:xfrm>
            <a:custGeom>
              <a:rect b="b" l="l" r="r" t="t"/>
              <a:pathLst>
                <a:path extrusionOk="0" h="3495" w="3819">
                  <a:moveTo>
                    <a:pt x="1196" y="0"/>
                  </a:moveTo>
                  <a:cubicBezTo>
                    <a:pt x="1034" y="0"/>
                    <a:pt x="874" y="75"/>
                    <a:pt x="766" y="183"/>
                  </a:cubicBezTo>
                  <a:lnTo>
                    <a:pt x="192" y="767"/>
                  </a:lnTo>
                  <a:cubicBezTo>
                    <a:pt x="67" y="882"/>
                    <a:pt x="0" y="1044"/>
                    <a:pt x="0" y="1217"/>
                  </a:cubicBezTo>
                  <a:lnTo>
                    <a:pt x="0" y="1590"/>
                  </a:lnTo>
                  <a:cubicBezTo>
                    <a:pt x="0" y="2633"/>
                    <a:pt x="852" y="3494"/>
                    <a:pt x="1905" y="3494"/>
                  </a:cubicBezTo>
                  <a:cubicBezTo>
                    <a:pt x="2957" y="3494"/>
                    <a:pt x="3809" y="2633"/>
                    <a:pt x="3819" y="1590"/>
                  </a:cubicBezTo>
                  <a:lnTo>
                    <a:pt x="3819" y="1178"/>
                  </a:lnTo>
                  <a:cubicBezTo>
                    <a:pt x="3819" y="1016"/>
                    <a:pt x="3752" y="853"/>
                    <a:pt x="3637" y="729"/>
                  </a:cubicBezTo>
                  <a:cubicBezTo>
                    <a:pt x="3139" y="250"/>
                    <a:pt x="2240" y="30"/>
                    <a:pt x="1225" y="1"/>
                  </a:cubicBezTo>
                  <a:cubicBezTo>
                    <a:pt x="1215" y="1"/>
                    <a:pt x="1206"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4" name="Google Shape;10904;p97"/>
            <p:cNvSpPr/>
            <p:nvPr/>
          </p:nvSpPr>
          <p:spPr>
            <a:xfrm>
              <a:off x="5343717" y="3005051"/>
              <a:ext cx="100051" cy="89757"/>
            </a:xfrm>
            <a:custGeom>
              <a:rect b="b" l="l" r="r" t="t"/>
              <a:pathLst>
                <a:path extrusionOk="0" h="3418" w="3810">
                  <a:moveTo>
                    <a:pt x="1193" y="0"/>
                  </a:moveTo>
                  <a:cubicBezTo>
                    <a:pt x="1031" y="0"/>
                    <a:pt x="873" y="67"/>
                    <a:pt x="766" y="183"/>
                  </a:cubicBezTo>
                  <a:lnTo>
                    <a:pt x="182" y="757"/>
                  </a:lnTo>
                  <a:cubicBezTo>
                    <a:pt x="67" y="882"/>
                    <a:pt x="0" y="1044"/>
                    <a:pt x="0" y="1207"/>
                  </a:cubicBezTo>
                  <a:lnTo>
                    <a:pt x="0" y="1580"/>
                  </a:lnTo>
                  <a:cubicBezTo>
                    <a:pt x="0" y="2432"/>
                    <a:pt x="565" y="3179"/>
                    <a:pt x="1378" y="3418"/>
                  </a:cubicBezTo>
                  <a:cubicBezTo>
                    <a:pt x="1101" y="3073"/>
                    <a:pt x="957" y="2652"/>
                    <a:pt x="957" y="2222"/>
                  </a:cubicBezTo>
                  <a:lnTo>
                    <a:pt x="957" y="1293"/>
                  </a:lnTo>
                  <a:cubicBezTo>
                    <a:pt x="957" y="946"/>
                    <a:pt x="1236" y="660"/>
                    <a:pt x="1578" y="660"/>
                  </a:cubicBezTo>
                  <a:cubicBezTo>
                    <a:pt x="1594" y="660"/>
                    <a:pt x="1611" y="660"/>
                    <a:pt x="1627" y="662"/>
                  </a:cubicBezTo>
                  <a:cubicBezTo>
                    <a:pt x="2268" y="700"/>
                    <a:pt x="3225" y="805"/>
                    <a:pt x="3809" y="1083"/>
                  </a:cubicBezTo>
                  <a:cubicBezTo>
                    <a:pt x="3790" y="949"/>
                    <a:pt x="3733" y="824"/>
                    <a:pt x="3637" y="729"/>
                  </a:cubicBezTo>
                  <a:cubicBezTo>
                    <a:pt x="3139" y="250"/>
                    <a:pt x="2240" y="30"/>
                    <a:pt x="1225" y="1"/>
                  </a:cubicBezTo>
                  <a:cubicBezTo>
                    <a:pt x="1214" y="1"/>
                    <a:pt x="1203" y="0"/>
                    <a:pt x="11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5" name="Google Shape;10905;p97"/>
            <p:cNvSpPr/>
            <p:nvPr/>
          </p:nvSpPr>
          <p:spPr>
            <a:xfrm>
              <a:off x="5310288" y="3129970"/>
              <a:ext cx="33692" cy="62866"/>
            </a:xfrm>
            <a:custGeom>
              <a:rect b="b" l="l" r="r" t="t"/>
              <a:pathLst>
                <a:path extrusionOk="0" h="2394" w="1283">
                  <a:moveTo>
                    <a:pt x="173" y="1"/>
                  </a:moveTo>
                  <a:cubicBezTo>
                    <a:pt x="67" y="163"/>
                    <a:pt x="0" y="345"/>
                    <a:pt x="0" y="546"/>
                  </a:cubicBezTo>
                  <a:lnTo>
                    <a:pt x="0" y="2077"/>
                  </a:lnTo>
                  <a:cubicBezTo>
                    <a:pt x="0" y="2250"/>
                    <a:pt x="144" y="2393"/>
                    <a:pt x="326" y="2393"/>
                  </a:cubicBezTo>
                  <a:lnTo>
                    <a:pt x="1283" y="2393"/>
                  </a:lnTo>
                  <a:lnTo>
                    <a:pt x="1273" y="1494"/>
                  </a:lnTo>
                  <a:cubicBezTo>
                    <a:pt x="1273" y="1235"/>
                    <a:pt x="1177" y="996"/>
                    <a:pt x="996" y="814"/>
                  </a:cubicBezTo>
                  <a:lnTo>
                    <a:pt x="173"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6" name="Google Shape;10906;p97"/>
            <p:cNvSpPr/>
            <p:nvPr/>
          </p:nvSpPr>
          <p:spPr>
            <a:xfrm>
              <a:off x="5443742" y="3129970"/>
              <a:ext cx="33692" cy="62866"/>
            </a:xfrm>
            <a:custGeom>
              <a:rect b="b" l="l" r="r" t="t"/>
              <a:pathLst>
                <a:path extrusionOk="0" h="2394" w="1283">
                  <a:moveTo>
                    <a:pt x="1110" y="1"/>
                  </a:moveTo>
                  <a:lnTo>
                    <a:pt x="287" y="814"/>
                  </a:lnTo>
                  <a:cubicBezTo>
                    <a:pt x="105" y="996"/>
                    <a:pt x="10" y="1235"/>
                    <a:pt x="10" y="1494"/>
                  </a:cubicBezTo>
                  <a:lnTo>
                    <a:pt x="0" y="1494"/>
                  </a:lnTo>
                  <a:lnTo>
                    <a:pt x="0" y="2393"/>
                  </a:lnTo>
                  <a:lnTo>
                    <a:pt x="957" y="2393"/>
                  </a:lnTo>
                  <a:cubicBezTo>
                    <a:pt x="1139" y="2393"/>
                    <a:pt x="1283" y="2250"/>
                    <a:pt x="1283" y="2077"/>
                  </a:cubicBezTo>
                  <a:lnTo>
                    <a:pt x="1283" y="546"/>
                  </a:lnTo>
                  <a:cubicBezTo>
                    <a:pt x="1283" y="345"/>
                    <a:pt x="1216" y="163"/>
                    <a:pt x="111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7" name="Google Shape;10907;p97"/>
            <p:cNvSpPr/>
            <p:nvPr/>
          </p:nvSpPr>
          <p:spPr>
            <a:xfrm>
              <a:off x="5385681" y="3125453"/>
              <a:ext cx="16596" cy="16623"/>
            </a:xfrm>
            <a:custGeom>
              <a:rect b="b" l="l" r="r" t="t"/>
              <a:pathLst>
                <a:path extrusionOk="0" h="633" w="632">
                  <a:moveTo>
                    <a:pt x="0" y="0"/>
                  </a:moveTo>
                  <a:lnTo>
                    <a:pt x="0" y="498"/>
                  </a:lnTo>
                  <a:cubicBezTo>
                    <a:pt x="0" y="575"/>
                    <a:pt x="58" y="632"/>
                    <a:pt x="134" y="632"/>
                  </a:cubicBezTo>
                  <a:lnTo>
                    <a:pt x="498" y="632"/>
                  </a:lnTo>
                  <a:cubicBezTo>
                    <a:pt x="575" y="632"/>
                    <a:pt x="632" y="575"/>
                    <a:pt x="632" y="498"/>
                  </a:cubicBezTo>
                  <a:lnTo>
                    <a:pt x="63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8" name="Google Shape;10908;p97"/>
            <p:cNvSpPr/>
            <p:nvPr/>
          </p:nvSpPr>
          <p:spPr>
            <a:xfrm>
              <a:off x="5359788" y="3102055"/>
              <a:ext cx="33954" cy="35110"/>
            </a:xfrm>
            <a:custGeom>
              <a:rect b="b" l="l" r="r" t="t"/>
              <a:pathLst>
                <a:path extrusionOk="0" h="1337" w="1293">
                  <a:moveTo>
                    <a:pt x="299" y="0"/>
                  </a:moveTo>
                  <a:cubicBezTo>
                    <a:pt x="256" y="0"/>
                    <a:pt x="214" y="20"/>
                    <a:pt x="192" y="59"/>
                  </a:cubicBezTo>
                  <a:lnTo>
                    <a:pt x="1" y="355"/>
                  </a:lnTo>
                  <a:lnTo>
                    <a:pt x="479" y="1236"/>
                  </a:lnTo>
                  <a:cubicBezTo>
                    <a:pt x="509" y="1301"/>
                    <a:pt x="571" y="1337"/>
                    <a:pt x="637" y="1337"/>
                  </a:cubicBezTo>
                  <a:cubicBezTo>
                    <a:pt x="678" y="1337"/>
                    <a:pt x="720" y="1323"/>
                    <a:pt x="757" y="1293"/>
                  </a:cubicBezTo>
                  <a:lnTo>
                    <a:pt x="1293" y="882"/>
                  </a:lnTo>
                  <a:lnTo>
                    <a:pt x="383" y="30"/>
                  </a:lnTo>
                  <a:cubicBezTo>
                    <a:pt x="359" y="10"/>
                    <a:pt x="329" y="0"/>
                    <a:pt x="299"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09" name="Google Shape;10909;p97"/>
            <p:cNvSpPr/>
            <p:nvPr/>
          </p:nvSpPr>
          <p:spPr>
            <a:xfrm>
              <a:off x="5393716" y="3102055"/>
              <a:ext cx="34217" cy="35110"/>
            </a:xfrm>
            <a:custGeom>
              <a:rect b="b" l="l" r="r" t="t"/>
              <a:pathLst>
                <a:path extrusionOk="0" h="1337" w="1303">
                  <a:moveTo>
                    <a:pt x="1001" y="0"/>
                  </a:moveTo>
                  <a:cubicBezTo>
                    <a:pt x="972" y="0"/>
                    <a:pt x="943" y="10"/>
                    <a:pt x="919" y="30"/>
                  </a:cubicBezTo>
                  <a:lnTo>
                    <a:pt x="1" y="882"/>
                  </a:lnTo>
                  <a:lnTo>
                    <a:pt x="546" y="1293"/>
                  </a:lnTo>
                  <a:cubicBezTo>
                    <a:pt x="579" y="1323"/>
                    <a:pt x="619" y="1337"/>
                    <a:pt x="659" y="1337"/>
                  </a:cubicBezTo>
                  <a:cubicBezTo>
                    <a:pt x="724" y="1337"/>
                    <a:pt x="788" y="1301"/>
                    <a:pt x="824" y="1236"/>
                  </a:cubicBezTo>
                  <a:lnTo>
                    <a:pt x="1302" y="355"/>
                  </a:lnTo>
                  <a:lnTo>
                    <a:pt x="1111" y="59"/>
                  </a:lnTo>
                  <a:cubicBezTo>
                    <a:pt x="1083" y="20"/>
                    <a:pt x="1042" y="0"/>
                    <a:pt x="1001"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0" name="Google Shape;10910;p97"/>
            <p:cNvSpPr/>
            <p:nvPr/>
          </p:nvSpPr>
          <p:spPr>
            <a:xfrm>
              <a:off x="5413569" y="3157884"/>
              <a:ext cx="93774" cy="55803"/>
            </a:xfrm>
            <a:custGeom>
              <a:rect b="b" l="l" r="r" t="t"/>
              <a:pathLst>
                <a:path extrusionOk="0" h="2125" w="3571">
                  <a:moveTo>
                    <a:pt x="1366" y="0"/>
                  </a:moveTo>
                  <a:cubicBezTo>
                    <a:pt x="1314" y="0"/>
                    <a:pt x="1260" y="17"/>
                    <a:pt x="1207" y="57"/>
                  </a:cubicBezTo>
                  <a:lnTo>
                    <a:pt x="144" y="852"/>
                  </a:lnTo>
                  <a:cubicBezTo>
                    <a:pt x="1" y="957"/>
                    <a:pt x="1" y="1168"/>
                    <a:pt x="144" y="1273"/>
                  </a:cubicBezTo>
                  <a:lnTo>
                    <a:pt x="1207" y="2067"/>
                  </a:lnTo>
                  <a:cubicBezTo>
                    <a:pt x="1260" y="2107"/>
                    <a:pt x="1314" y="2125"/>
                    <a:pt x="1366" y="2125"/>
                  </a:cubicBezTo>
                  <a:cubicBezTo>
                    <a:pt x="1586" y="2125"/>
                    <a:pt x="1755" y="1816"/>
                    <a:pt x="1522" y="1646"/>
                  </a:cubicBezTo>
                  <a:lnTo>
                    <a:pt x="1101" y="1330"/>
                  </a:lnTo>
                  <a:lnTo>
                    <a:pt x="3226" y="1330"/>
                  </a:lnTo>
                  <a:cubicBezTo>
                    <a:pt x="3570" y="1330"/>
                    <a:pt x="3570" y="794"/>
                    <a:pt x="3226" y="794"/>
                  </a:cubicBezTo>
                  <a:lnTo>
                    <a:pt x="3226" y="804"/>
                  </a:lnTo>
                  <a:lnTo>
                    <a:pt x="1101" y="804"/>
                  </a:lnTo>
                  <a:lnTo>
                    <a:pt x="1522" y="478"/>
                  </a:lnTo>
                  <a:cubicBezTo>
                    <a:pt x="1755" y="308"/>
                    <a:pt x="1586" y="0"/>
                    <a:pt x="136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1" name="Google Shape;10911;p97"/>
            <p:cNvSpPr/>
            <p:nvPr/>
          </p:nvSpPr>
          <p:spPr>
            <a:xfrm>
              <a:off x="5544501" y="3157884"/>
              <a:ext cx="93774" cy="55908"/>
            </a:xfrm>
            <a:custGeom>
              <a:rect b="b" l="l" r="r" t="t"/>
              <a:pathLst>
                <a:path extrusionOk="0" h="2129" w="3571">
                  <a:moveTo>
                    <a:pt x="2211" y="0"/>
                  </a:moveTo>
                  <a:cubicBezTo>
                    <a:pt x="1988" y="0"/>
                    <a:pt x="1824" y="308"/>
                    <a:pt x="2049" y="478"/>
                  </a:cubicBezTo>
                  <a:lnTo>
                    <a:pt x="2479" y="804"/>
                  </a:lnTo>
                  <a:lnTo>
                    <a:pt x="355" y="804"/>
                  </a:lnTo>
                  <a:cubicBezTo>
                    <a:pt x="1" y="804"/>
                    <a:pt x="1" y="1330"/>
                    <a:pt x="355" y="1330"/>
                  </a:cubicBezTo>
                  <a:lnTo>
                    <a:pt x="2479" y="1330"/>
                  </a:lnTo>
                  <a:lnTo>
                    <a:pt x="2049" y="1646"/>
                  </a:lnTo>
                  <a:cubicBezTo>
                    <a:pt x="1825" y="1816"/>
                    <a:pt x="1987" y="2128"/>
                    <a:pt x="2208" y="2128"/>
                  </a:cubicBezTo>
                  <a:cubicBezTo>
                    <a:pt x="2261" y="2128"/>
                    <a:pt x="2318" y="2110"/>
                    <a:pt x="2374" y="2067"/>
                  </a:cubicBezTo>
                  <a:lnTo>
                    <a:pt x="3427" y="1273"/>
                  </a:lnTo>
                  <a:cubicBezTo>
                    <a:pt x="3570" y="1168"/>
                    <a:pt x="3570" y="957"/>
                    <a:pt x="3427" y="852"/>
                  </a:cubicBezTo>
                  <a:lnTo>
                    <a:pt x="2374" y="57"/>
                  </a:lnTo>
                  <a:cubicBezTo>
                    <a:pt x="2319" y="17"/>
                    <a:pt x="2263" y="0"/>
                    <a:pt x="221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2" name="Google Shape;10912;p97"/>
            <p:cNvSpPr/>
            <p:nvPr/>
          </p:nvSpPr>
          <p:spPr>
            <a:xfrm>
              <a:off x="5519134" y="3178971"/>
              <a:ext cx="13839" cy="13865"/>
            </a:xfrm>
            <a:custGeom>
              <a:rect b="b" l="l" r="r" t="t"/>
              <a:pathLst>
                <a:path extrusionOk="0" h="528" w="527">
                  <a:moveTo>
                    <a:pt x="259" y="1"/>
                  </a:moveTo>
                  <a:cubicBezTo>
                    <a:pt x="115" y="1"/>
                    <a:pt x="0" y="116"/>
                    <a:pt x="0" y="259"/>
                  </a:cubicBezTo>
                  <a:cubicBezTo>
                    <a:pt x="0" y="412"/>
                    <a:pt x="115" y="527"/>
                    <a:pt x="259" y="527"/>
                  </a:cubicBezTo>
                  <a:cubicBezTo>
                    <a:pt x="412" y="527"/>
                    <a:pt x="527" y="412"/>
                    <a:pt x="527" y="259"/>
                  </a:cubicBezTo>
                  <a:cubicBezTo>
                    <a:pt x="527" y="116"/>
                    <a:pt x="412" y="1"/>
                    <a:pt x="259"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13" name="Google Shape;10913;p97"/>
          <p:cNvGrpSpPr/>
          <p:nvPr/>
        </p:nvGrpSpPr>
        <p:grpSpPr>
          <a:xfrm>
            <a:off x="4874434" y="2279920"/>
            <a:ext cx="398075" cy="340303"/>
            <a:chOff x="4879047" y="2432320"/>
            <a:chExt cx="398075" cy="340303"/>
          </a:xfrm>
        </p:grpSpPr>
        <p:sp>
          <p:nvSpPr>
            <p:cNvPr id="10914" name="Google Shape;10914;p97"/>
            <p:cNvSpPr/>
            <p:nvPr/>
          </p:nvSpPr>
          <p:spPr>
            <a:xfrm>
              <a:off x="5071795" y="2432320"/>
              <a:ext cx="186000" cy="181483"/>
            </a:xfrm>
            <a:custGeom>
              <a:rect b="b" l="l" r="r" t="t"/>
              <a:pathLst>
                <a:path extrusionOk="0" h="6911" w="7083">
                  <a:moveTo>
                    <a:pt x="708" y="1"/>
                  </a:moveTo>
                  <a:cubicBezTo>
                    <a:pt x="316" y="1"/>
                    <a:pt x="0" y="326"/>
                    <a:pt x="0" y="709"/>
                  </a:cubicBezTo>
                  <a:lnTo>
                    <a:pt x="0" y="4489"/>
                  </a:lnTo>
                  <a:cubicBezTo>
                    <a:pt x="0" y="4881"/>
                    <a:pt x="316" y="5197"/>
                    <a:pt x="708" y="5197"/>
                  </a:cubicBezTo>
                  <a:lnTo>
                    <a:pt x="1416" y="5197"/>
                  </a:lnTo>
                  <a:lnTo>
                    <a:pt x="1024" y="6776"/>
                  </a:lnTo>
                  <a:cubicBezTo>
                    <a:pt x="1009" y="6849"/>
                    <a:pt x="1073" y="6911"/>
                    <a:pt x="1142" y="6911"/>
                  </a:cubicBezTo>
                  <a:cubicBezTo>
                    <a:pt x="1163" y="6911"/>
                    <a:pt x="1185" y="6905"/>
                    <a:pt x="1206" y="6891"/>
                  </a:cubicBezTo>
                  <a:lnTo>
                    <a:pt x="3541" y="5197"/>
                  </a:lnTo>
                  <a:lnTo>
                    <a:pt x="6374" y="5197"/>
                  </a:lnTo>
                  <a:cubicBezTo>
                    <a:pt x="6766" y="5197"/>
                    <a:pt x="7082" y="4872"/>
                    <a:pt x="7082" y="4489"/>
                  </a:cubicBezTo>
                  <a:lnTo>
                    <a:pt x="7082" y="709"/>
                  </a:lnTo>
                  <a:cubicBezTo>
                    <a:pt x="7082" y="326"/>
                    <a:pt x="6766" y="1"/>
                    <a:pt x="637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5" name="Google Shape;10915;p97"/>
            <p:cNvSpPr/>
            <p:nvPr/>
          </p:nvSpPr>
          <p:spPr>
            <a:xfrm>
              <a:off x="5102204" y="2463412"/>
              <a:ext cx="32405" cy="12500"/>
            </a:xfrm>
            <a:custGeom>
              <a:rect b="b" l="l" r="r" t="t"/>
              <a:pathLst>
                <a:path extrusionOk="0" h="476" w="1234">
                  <a:moveTo>
                    <a:pt x="227" y="0"/>
                  </a:moveTo>
                  <a:cubicBezTo>
                    <a:pt x="1" y="0"/>
                    <a:pt x="1" y="475"/>
                    <a:pt x="227" y="475"/>
                  </a:cubicBezTo>
                  <a:cubicBezTo>
                    <a:pt x="237" y="475"/>
                    <a:pt x="248" y="474"/>
                    <a:pt x="258" y="472"/>
                  </a:cubicBezTo>
                  <a:lnTo>
                    <a:pt x="967" y="472"/>
                  </a:lnTo>
                  <a:cubicBezTo>
                    <a:pt x="978" y="474"/>
                    <a:pt x="989" y="475"/>
                    <a:pt x="999" y="475"/>
                  </a:cubicBezTo>
                  <a:cubicBezTo>
                    <a:pt x="1233" y="475"/>
                    <a:pt x="1233" y="0"/>
                    <a:pt x="999" y="0"/>
                  </a:cubicBezTo>
                  <a:cubicBezTo>
                    <a:pt x="989" y="0"/>
                    <a:pt x="978" y="1"/>
                    <a:pt x="967" y="3"/>
                  </a:cubicBezTo>
                  <a:lnTo>
                    <a:pt x="258" y="3"/>
                  </a:lnTo>
                  <a:cubicBezTo>
                    <a:pt x="248" y="1"/>
                    <a:pt x="237" y="0"/>
                    <a:pt x="22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6" name="Google Shape;10916;p97"/>
            <p:cNvSpPr/>
            <p:nvPr/>
          </p:nvSpPr>
          <p:spPr>
            <a:xfrm>
              <a:off x="5145454" y="2463412"/>
              <a:ext cx="82141" cy="12500"/>
            </a:xfrm>
            <a:custGeom>
              <a:rect b="b" l="l" r="r" t="t"/>
              <a:pathLst>
                <a:path extrusionOk="0" h="476" w="3128">
                  <a:moveTo>
                    <a:pt x="235" y="0"/>
                  </a:moveTo>
                  <a:cubicBezTo>
                    <a:pt x="0" y="0"/>
                    <a:pt x="0" y="475"/>
                    <a:pt x="235" y="475"/>
                  </a:cubicBezTo>
                  <a:cubicBezTo>
                    <a:pt x="245" y="475"/>
                    <a:pt x="256" y="474"/>
                    <a:pt x="267" y="472"/>
                  </a:cubicBezTo>
                  <a:lnTo>
                    <a:pt x="2861" y="472"/>
                  </a:lnTo>
                  <a:cubicBezTo>
                    <a:pt x="2872" y="474"/>
                    <a:pt x="2883" y="475"/>
                    <a:pt x="2893" y="475"/>
                  </a:cubicBezTo>
                  <a:cubicBezTo>
                    <a:pt x="3127" y="475"/>
                    <a:pt x="3127" y="0"/>
                    <a:pt x="2893" y="0"/>
                  </a:cubicBezTo>
                  <a:cubicBezTo>
                    <a:pt x="2883" y="0"/>
                    <a:pt x="2872" y="1"/>
                    <a:pt x="2861" y="3"/>
                  </a:cubicBezTo>
                  <a:lnTo>
                    <a:pt x="267" y="3"/>
                  </a:lnTo>
                  <a:cubicBezTo>
                    <a:pt x="256" y="1"/>
                    <a:pt x="245" y="0"/>
                    <a:pt x="23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7" name="Google Shape;10917;p97"/>
            <p:cNvSpPr/>
            <p:nvPr/>
          </p:nvSpPr>
          <p:spPr>
            <a:xfrm>
              <a:off x="5102204" y="2494320"/>
              <a:ext cx="125392" cy="12500"/>
            </a:xfrm>
            <a:custGeom>
              <a:rect b="b" l="l" r="r" t="t"/>
              <a:pathLst>
                <a:path extrusionOk="0" h="476" w="4775">
                  <a:moveTo>
                    <a:pt x="227" y="1"/>
                  </a:moveTo>
                  <a:cubicBezTo>
                    <a:pt x="1" y="1"/>
                    <a:pt x="1" y="475"/>
                    <a:pt x="227" y="475"/>
                  </a:cubicBezTo>
                  <a:cubicBezTo>
                    <a:pt x="237" y="475"/>
                    <a:pt x="248" y="474"/>
                    <a:pt x="258" y="472"/>
                  </a:cubicBezTo>
                  <a:lnTo>
                    <a:pt x="4508" y="472"/>
                  </a:lnTo>
                  <a:cubicBezTo>
                    <a:pt x="4519" y="474"/>
                    <a:pt x="4530" y="475"/>
                    <a:pt x="4540" y="475"/>
                  </a:cubicBezTo>
                  <a:cubicBezTo>
                    <a:pt x="4774" y="475"/>
                    <a:pt x="4774" y="1"/>
                    <a:pt x="4540" y="1"/>
                  </a:cubicBezTo>
                  <a:cubicBezTo>
                    <a:pt x="4530" y="1"/>
                    <a:pt x="4519" y="2"/>
                    <a:pt x="4508" y="3"/>
                  </a:cubicBezTo>
                  <a:lnTo>
                    <a:pt x="258" y="3"/>
                  </a:lnTo>
                  <a:cubicBezTo>
                    <a:pt x="248" y="2"/>
                    <a:pt x="237" y="1"/>
                    <a:pt x="227"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8" name="Google Shape;10918;p97"/>
            <p:cNvSpPr/>
            <p:nvPr/>
          </p:nvSpPr>
          <p:spPr>
            <a:xfrm>
              <a:off x="5102178" y="2525255"/>
              <a:ext cx="81984" cy="12710"/>
            </a:xfrm>
            <a:custGeom>
              <a:rect b="b" l="l" r="r" t="t"/>
              <a:pathLst>
                <a:path extrusionOk="0" h="484" w="3122">
                  <a:moveTo>
                    <a:pt x="234" y="1"/>
                  </a:moveTo>
                  <a:cubicBezTo>
                    <a:pt x="0" y="1"/>
                    <a:pt x="0" y="483"/>
                    <a:pt x="234" y="483"/>
                  </a:cubicBezTo>
                  <a:cubicBezTo>
                    <a:pt x="242" y="483"/>
                    <a:pt x="250" y="482"/>
                    <a:pt x="259" y="481"/>
                  </a:cubicBezTo>
                  <a:lnTo>
                    <a:pt x="2863" y="481"/>
                  </a:lnTo>
                  <a:cubicBezTo>
                    <a:pt x="2872" y="482"/>
                    <a:pt x="2880" y="483"/>
                    <a:pt x="2888" y="483"/>
                  </a:cubicBezTo>
                  <a:cubicBezTo>
                    <a:pt x="3122" y="483"/>
                    <a:pt x="3122" y="1"/>
                    <a:pt x="2888" y="1"/>
                  </a:cubicBezTo>
                  <a:cubicBezTo>
                    <a:pt x="2880" y="1"/>
                    <a:pt x="2872" y="1"/>
                    <a:pt x="2863" y="3"/>
                  </a:cubicBezTo>
                  <a:lnTo>
                    <a:pt x="259" y="3"/>
                  </a:lnTo>
                  <a:cubicBezTo>
                    <a:pt x="250" y="1"/>
                    <a:pt x="242" y="1"/>
                    <a:pt x="234"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19" name="Google Shape;10919;p97"/>
            <p:cNvSpPr/>
            <p:nvPr/>
          </p:nvSpPr>
          <p:spPr>
            <a:xfrm>
              <a:off x="5195164" y="2525255"/>
              <a:ext cx="32484" cy="12710"/>
            </a:xfrm>
            <a:custGeom>
              <a:rect b="b" l="l" r="r" t="t"/>
              <a:pathLst>
                <a:path extrusionOk="0" h="484" w="1237">
                  <a:moveTo>
                    <a:pt x="234" y="1"/>
                  </a:moveTo>
                  <a:cubicBezTo>
                    <a:pt x="0" y="1"/>
                    <a:pt x="0" y="483"/>
                    <a:pt x="234" y="483"/>
                  </a:cubicBezTo>
                  <a:cubicBezTo>
                    <a:pt x="242" y="483"/>
                    <a:pt x="251" y="482"/>
                    <a:pt x="259" y="481"/>
                  </a:cubicBezTo>
                  <a:lnTo>
                    <a:pt x="968" y="481"/>
                  </a:lnTo>
                  <a:cubicBezTo>
                    <a:pt x="977" y="482"/>
                    <a:pt x="986" y="483"/>
                    <a:pt x="995" y="483"/>
                  </a:cubicBezTo>
                  <a:cubicBezTo>
                    <a:pt x="1236" y="483"/>
                    <a:pt x="1236" y="1"/>
                    <a:pt x="995" y="1"/>
                  </a:cubicBezTo>
                  <a:cubicBezTo>
                    <a:pt x="986" y="1"/>
                    <a:pt x="977" y="1"/>
                    <a:pt x="968" y="3"/>
                  </a:cubicBezTo>
                  <a:lnTo>
                    <a:pt x="259" y="3"/>
                  </a:lnTo>
                  <a:cubicBezTo>
                    <a:pt x="251" y="1"/>
                    <a:pt x="242" y="1"/>
                    <a:pt x="23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0" name="Google Shape;10920;p97"/>
            <p:cNvSpPr/>
            <p:nvPr/>
          </p:nvSpPr>
          <p:spPr>
            <a:xfrm>
              <a:off x="4898374" y="2711543"/>
              <a:ext cx="359421" cy="18618"/>
            </a:xfrm>
            <a:custGeom>
              <a:rect b="b" l="l" r="r" t="t"/>
              <a:pathLst>
                <a:path extrusionOk="0" h="709" w="13687">
                  <a:moveTo>
                    <a:pt x="1" y="0"/>
                  </a:moveTo>
                  <a:lnTo>
                    <a:pt x="1" y="708"/>
                  </a:lnTo>
                  <a:lnTo>
                    <a:pt x="13686" y="708"/>
                  </a:lnTo>
                  <a:lnTo>
                    <a:pt x="1368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1" name="Google Shape;10921;p97"/>
            <p:cNvSpPr/>
            <p:nvPr/>
          </p:nvSpPr>
          <p:spPr>
            <a:xfrm>
              <a:off x="4891468" y="2711543"/>
              <a:ext cx="13603" cy="61081"/>
            </a:xfrm>
            <a:custGeom>
              <a:rect b="b" l="l" r="r" t="t"/>
              <a:pathLst>
                <a:path extrusionOk="0" h="2326" w="518">
                  <a:moveTo>
                    <a:pt x="24" y="0"/>
                  </a:moveTo>
                  <a:lnTo>
                    <a:pt x="24" y="2125"/>
                  </a:lnTo>
                  <a:cubicBezTo>
                    <a:pt x="0" y="2259"/>
                    <a:pt x="130" y="2326"/>
                    <a:pt x="259" y="2326"/>
                  </a:cubicBezTo>
                  <a:cubicBezTo>
                    <a:pt x="388" y="2326"/>
                    <a:pt x="517" y="2259"/>
                    <a:pt x="493" y="2125"/>
                  </a:cubicBezTo>
                  <a:lnTo>
                    <a:pt x="49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2" name="Google Shape;10922;p97"/>
            <p:cNvSpPr/>
            <p:nvPr/>
          </p:nvSpPr>
          <p:spPr>
            <a:xfrm>
              <a:off x="5251728" y="2711543"/>
              <a:ext cx="12342" cy="61081"/>
            </a:xfrm>
            <a:custGeom>
              <a:rect b="b" l="l" r="r" t="t"/>
              <a:pathLst>
                <a:path extrusionOk="0" h="2326" w="470">
                  <a:moveTo>
                    <a:pt x="0" y="0"/>
                  </a:moveTo>
                  <a:lnTo>
                    <a:pt x="0" y="2125"/>
                  </a:lnTo>
                  <a:cubicBezTo>
                    <a:pt x="20" y="2259"/>
                    <a:pt x="127" y="2326"/>
                    <a:pt x="235" y="2326"/>
                  </a:cubicBezTo>
                  <a:cubicBezTo>
                    <a:pt x="343" y="2326"/>
                    <a:pt x="450" y="2259"/>
                    <a:pt x="469" y="2125"/>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3" name="Google Shape;10923;p97"/>
            <p:cNvSpPr/>
            <p:nvPr/>
          </p:nvSpPr>
          <p:spPr>
            <a:xfrm>
              <a:off x="4935322" y="2578851"/>
              <a:ext cx="111868" cy="126416"/>
            </a:xfrm>
            <a:custGeom>
              <a:rect b="b" l="l" r="r" t="t"/>
              <a:pathLst>
                <a:path extrusionOk="0" h="4814" w="4260">
                  <a:moveTo>
                    <a:pt x="1417" y="0"/>
                  </a:moveTo>
                  <a:lnTo>
                    <a:pt x="1417" y="708"/>
                  </a:lnTo>
                  <a:cubicBezTo>
                    <a:pt x="1417" y="881"/>
                    <a:pt x="1321" y="1043"/>
                    <a:pt x="1158" y="1129"/>
                  </a:cubicBezTo>
                  <a:lnTo>
                    <a:pt x="393" y="1512"/>
                  </a:lnTo>
                  <a:cubicBezTo>
                    <a:pt x="153" y="1627"/>
                    <a:pt x="0" y="1876"/>
                    <a:pt x="0" y="2144"/>
                  </a:cubicBezTo>
                  <a:lnTo>
                    <a:pt x="0" y="4106"/>
                  </a:lnTo>
                  <a:cubicBezTo>
                    <a:pt x="0" y="4498"/>
                    <a:pt x="326" y="4814"/>
                    <a:pt x="709" y="4814"/>
                  </a:cubicBezTo>
                  <a:lnTo>
                    <a:pt x="4250" y="4814"/>
                  </a:lnTo>
                  <a:lnTo>
                    <a:pt x="4250" y="2144"/>
                  </a:lnTo>
                  <a:cubicBezTo>
                    <a:pt x="4259" y="1876"/>
                    <a:pt x="4106" y="1627"/>
                    <a:pt x="3867" y="1512"/>
                  </a:cubicBezTo>
                  <a:lnTo>
                    <a:pt x="3101" y="1129"/>
                  </a:lnTo>
                  <a:cubicBezTo>
                    <a:pt x="2938" y="1043"/>
                    <a:pt x="2843" y="881"/>
                    <a:pt x="2833" y="708"/>
                  </a:cubicBezTo>
                  <a:lnTo>
                    <a:pt x="2833"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4" name="Google Shape;10924;p97"/>
            <p:cNvSpPr/>
            <p:nvPr/>
          </p:nvSpPr>
          <p:spPr>
            <a:xfrm>
              <a:off x="4972270" y="2578851"/>
              <a:ext cx="37972" cy="24632"/>
            </a:xfrm>
            <a:custGeom>
              <a:rect b="b" l="l" r="r" t="t"/>
              <a:pathLst>
                <a:path extrusionOk="0" h="938" w="1446">
                  <a:moveTo>
                    <a:pt x="10" y="0"/>
                  </a:moveTo>
                  <a:lnTo>
                    <a:pt x="10" y="708"/>
                  </a:lnTo>
                  <a:cubicBezTo>
                    <a:pt x="10" y="737"/>
                    <a:pt x="10" y="766"/>
                    <a:pt x="0" y="794"/>
                  </a:cubicBezTo>
                  <a:cubicBezTo>
                    <a:pt x="230" y="890"/>
                    <a:pt x="469" y="938"/>
                    <a:pt x="728" y="938"/>
                  </a:cubicBezTo>
                  <a:cubicBezTo>
                    <a:pt x="967" y="938"/>
                    <a:pt x="1216" y="890"/>
                    <a:pt x="1445" y="794"/>
                  </a:cubicBezTo>
                  <a:cubicBezTo>
                    <a:pt x="1436" y="766"/>
                    <a:pt x="1426" y="737"/>
                    <a:pt x="1426" y="708"/>
                  </a:cubicBezTo>
                  <a:lnTo>
                    <a:pt x="142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5" name="Google Shape;10925;p97"/>
            <p:cNvSpPr/>
            <p:nvPr/>
          </p:nvSpPr>
          <p:spPr>
            <a:xfrm>
              <a:off x="4935322" y="2611256"/>
              <a:ext cx="111868" cy="94011"/>
            </a:xfrm>
            <a:custGeom>
              <a:rect b="b" l="l" r="r" t="t"/>
              <a:pathLst>
                <a:path extrusionOk="0" h="3580" w="4260">
                  <a:moveTo>
                    <a:pt x="938" y="1"/>
                  </a:moveTo>
                  <a:lnTo>
                    <a:pt x="393" y="278"/>
                  </a:lnTo>
                  <a:cubicBezTo>
                    <a:pt x="153" y="393"/>
                    <a:pt x="0" y="642"/>
                    <a:pt x="0" y="910"/>
                  </a:cubicBezTo>
                  <a:lnTo>
                    <a:pt x="0" y="2872"/>
                  </a:lnTo>
                  <a:cubicBezTo>
                    <a:pt x="0" y="3264"/>
                    <a:pt x="326" y="3580"/>
                    <a:pt x="718" y="3580"/>
                  </a:cubicBezTo>
                  <a:lnTo>
                    <a:pt x="4259" y="3580"/>
                  </a:lnTo>
                  <a:lnTo>
                    <a:pt x="4259" y="910"/>
                  </a:lnTo>
                  <a:cubicBezTo>
                    <a:pt x="4259" y="642"/>
                    <a:pt x="4106" y="393"/>
                    <a:pt x="3867" y="278"/>
                  </a:cubicBezTo>
                  <a:lnTo>
                    <a:pt x="3321" y="1"/>
                  </a:lnTo>
                  <a:cubicBezTo>
                    <a:pt x="3044" y="436"/>
                    <a:pt x="2587" y="654"/>
                    <a:pt x="2130" y="654"/>
                  </a:cubicBezTo>
                  <a:cubicBezTo>
                    <a:pt x="1673" y="654"/>
                    <a:pt x="1216" y="436"/>
                    <a:pt x="93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6" name="Google Shape;10926;p97"/>
            <p:cNvSpPr/>
            <p:nvPr/>
          </p:nvSpPr>
          <p:spPr>
            <a:xfrm>
              <a:off x="5022269" y="2623835"/>
              <a:ext cx="24921" cy="81432"/>
            </a:xfrm>
            <a:custGeom>
              <a:rect b="b" l="l" r="r" t="t"/>
              <a:pathLst>
                <a:path extrusionOk="0" h="3101" w="949">
                  <a:moveTo>
                    <a:pt x="805" y="0"/>
                  </a:moveTo>
                  <a:lnTo>
                    <a:pt x="173" y="498"/>
                  </a:lnTo>
                  <a:cubicBezTo>
                    <a:pt x="68" y="584"/>
                    <a:pt x="1" y="728"/>
                    <a:pt x="1" y="871"/>
                  </a:cubicBezTo>
                  <a:lnTo>
                    <a:pt x="1" y="3101"/>
                  </a:lnTo>
                  <a:lnTo>
                    <a:pt x="948" y="3101"/>
                  </a:lnTo>
                  <a:lnTo>
                    <a:pt x="948" y="431"/>
                  </a:lnTo>
                  <a:cubicBezTo>
                    <a:pt x="939" y="278"/>
                    <a:pt x="891" y="125"/>
                    <a:pt x="80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7" name="Google Shape;10927;p97"/>
            <p:cNvSpPr/>
            <p:nvPr/>
          </p:nvSpPr>
          <p:spPr>
            <a:xfrm>
              <a:off x="4935322" y="2624071"/>
              <a:ext cx="55803" cy="81196"/>
            </a:xfrm>
            <a:custGeom>
              <a:rect b="b" l="l" r="r" t="t"/>
              <a:pathLst>
                <a:path extrusionOk="0" h="3092" w="2125">
                  <a:moveTo>
                    <a:pt x="144" y="1"/>
                  </a:moveTo>
                  <a:cubicBezTo>
                    <a:pt x="58" y="125"/>
                    <a:pt x="0" y="269"/>
                    <a:pt x="0" y="422"/>
                  </a:cubicBezTo>
                  <a:lnTo>
                    <a:pt x="0" y="2384"/>
                  </a:lnTo>
                  <a:cubicBezTo>
                    <a:pt x="0" y="2776"/>
                    <a:pt x="326" y="3092"/>
                    <a:pt x="709" y="3092"/>
                  </a:cubicBezTo>
                  <a:lnTo>
                    <a:pt x="2125" y="3092"/>
                  </a:lnTo>
                  <a:lnTo>
                    <a:pt x="2125" y="2154"/>
                  </a:lnTo>
                  <a:lnTo>
                    <a:pt x="1187" y="2154"/>
                  </a:lnTo>
                  <a:cubicBezTo>
                    <a:pt x="1053" y="2144"/>
                    <a:pt x="948" y="2039"/>
                    <a:pt x="948" y="1915"/>
                  </a:cubicBezTo>
                  <a:lnTo>
                    <a:pt x="948" y="862"/>
                  </a:lnTo>
                  <a:cubicBezTo>
                    <a:pt x="948" y="719"/>
                    <a:pt x="881" y="585"/>
                    <a:pt x="776" y="498"/>
                  </a:cubicBezTo>
                  <a:lnTo>
                    <a:pt x="144"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8" name="Google Shape;10928;p97"/>
            <p:cNvSpPr/>
            <p:nvPr/>
          </p:nvSpPr>
          <p:spPr>
            <a:xfrm>
              <a:off x="4966492" y="2475807"/>
              <a:ext cx="49526" cy="43487"/>
            </a:xfrm>
            <a:custGeom>
              <a:rect b="b" l="l" r="r" t="t"/>
              <a:pathLst>
                <a:path extrusionOk="0" h="1656" w="1886">
                  <a:moveTo>
                    <a:pt x="938" y="0"/>
                  </a:moveTo>
                  <a:cubicBezTo>
                    <a:pt x="421" y="0"/>
                    <a:pt x="0" y="374"/>
                    <a:pt x="0" y="823"/>
                  </a:cubicBezTo>
                  <a:cubicBezTo>
                    <a:pt x="0" y="1283"/>
                    <a:pt x="421" y="1656"/>
                    <a:pt x="938" y="1656"/>
                  </a:cubicBezTo>
                  <a:cubicBezTo>
                    <a:pt x="1464" y="1656"/>
                    <a:pt x="1885" y="1283"/>
                    <a:pt x="1885" y="823"/>
                  </a:cubicBezTo>
                  <a:cubicBezTo>
                    <a:pt x="1885" y="374"/>
                    <a:pt x="1464" y="0"/>
                    <a:pt x="93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29" name="Google Shape;10929;p97"/>
            <p:cNvSpPr/>
            <p:nvPr/>
          </p:nvSpPr>
          <p:spPr>
            <a:xfrm>
              <a:off x="4966230" y="2475807"/>
              <a:ext cx="34453" cy="43487"/>
            </a:xfrm>
            <a:custGeom>
              <a:rect b="b" l="l" r="r" t="t"/>
              <a:pathLst>
                <a:path extrusionOk="0" h="1656" w="1312">
                  <a:moveTo>
                    <a:pt x="948" y="0"/>
                  </a:moveTo>
                  <a:cubicBezTo>
                    <a:pt x="431" y="0"/>
                    <a:pt x="1" y="374"/>
                    <a:pt x="1" y="833"/>
                  </a:cubicBezTo>
                  <a:cubicBezTo>
                    <a:pt x="1" y="1283"/>
                    <a:pt x="431" y="1656"/>
                    <a:pt x="948" y="1656"/>
                  </a:cubicBezTo>
                  <a:cubicBezTo>
                    <a:pt x="1072" y="1656"/>
                    <a:pt x="1187" y="1637"/>
                    <a:pt x="1312" y="1599"/>
                  </a:cubicBezTo>
                  <a:cubicBezTo>
                    <a:pt x="967" y="1493"/>
                    <a:pt x="728" y="1177"/>
                    <a:pt x="718" y="823"/>
                  </a:cubicBezTo>
                  <a:cubicBezTo>
                    <a:pt x="728" y="469"/>
                    <a:pt x="967" y="163"/>
                    <a:pt x="1312" y="67"/>
                  </a:cubicBezTo>
                  <a:cubicBezTo>
                    <a:pt x="1187" y="19"/>
                    <a:pt x="1072" y="0"/>
                    <a:pt x="94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0" name="Google Shape;10930;p97"/>
            <p:cNvSpPr/>
            <p:nvPr/>
          </p:nvSpPr>
          <p:spPr>
            <a:xfrm>
              <a:off x="4947874" y="2494399"/>
              <a:ext cx="86737" cy="86737"/>
            </a:xfrm>
            <a:custGeom>
              <a:rect b="b" l="l" r="r" t="t"/>
              <a:pathLst>
                <a:path extrusionOk="0" h="3303" w="3303">
                  <a:moveTo>
                    <a:pt x="1647" y="0"/>
                  </a:moveTo>
                  <a:cubicBezTo>
                    <a:pt x="738" y="0"/>
                    <a:pt x="1" y="737"/>
                    <a:pt x="1" y="1656"/>
                  </a:cubicBezTo>
                  <a:cubicBezTo>
                    <a:pt x="1" y="2565"/>
                    <a:pt x="738" y="3302"/>
                    <a:pt x="1647" y="3302"/>
                  </a:cubicBezTo>
                  <a:cubicBezTo>
                    <a:pt x="2566" y="3302"/>
                    <a:pt x="3303" y="2565"/>
                    <a:pt x="3303" y="1656"/>
                  </a:cubicBezTo>
                  <a:cubicBezTo>
                    <a:pt x="3303" y="737"/>
                    <a:pt x="2566" y="0"/>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1" name="Google Shape;10931;p97"/>
            <p:cNvSpPr/>
            <p:nvPr/>
          </p:nvSpPr>
          <p:spPr>
            <a:xfrm>
              <a:off x="4963472" y="2494399"/>
              <a:ext cx="72898" cy="78176"/>
            </a:xfrm>
            <a:custGeom>
              <a:rect b="b" l="l" r="r" t="t"/>
              <a:pathLst>
                <a:path extrusionOk="0" h="2977" w="2776">
                  <a:moveTo>
                    <a:pt x="1063" y="0"/>
                  </a:moveTo>
                  <a:cubicBezTo>
                    <a:pt x="268" y="0"/>
                    <a:pt x="0" y="1092"/>
                    <a:pt x="718" y="1436"/>
                  </a:cubicBezTo>
                  <a:cubicBezTo>
                    <a:pt x="737" y="1446"/>
                    <a:pt x="756" y="1455"/>
                    <a:pt x="775" y="1465"/>
                  </a:cubicBezTo>
                  <a:lnTo>
                    <a:pt x="1598" y="2958"/>
                  </a:lnTo>
                  <a:cubicBezTo>
                    <a:pt x="1598" y="2958"/>
                    <a:pt x="1819" y="2967"/>
                    <a:pt x="2039" y="2977"/>
                  </a:cubicBezTo>
                  <a:cubicBezTo>
                    <a:pt x="2527" y="2613"/>
                    <a:pt x="2776" y="2020"/>
                    <a:pt x="2689" y="1426"/>
                  </a:cubicBezTo>
                  <a:cubicBezTo>
                    <a:pt x="2594" y="747"/>
                    <a:pt x="2087" y="192"/>
                    <a:pt x="1417" y="39"/>
                  </a:cubicBezTo>
                  <a:cubicBezTo>
                    <a:pt x="1302" y="20"/>
                    <a:pt x="1177" y="0"/>
                    <a:pt x="106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2" name="Google Shape;10932;p97"/>
            <p:cNvSpPr/>
            <p:nvPr/>
          </p:nvSpPr>
          <p:spPr>
            <a:xfrm>
              <a:off x="4953914" y="2532660"/>
              <a:ext cx="74421" cy="61028"/>
            </a:xfrm>
            <a:custGeom>
              <a:rect b="b" l="l" r="r" t="t"/>
              <a:pathLst>
                <a:path extrusionOk="0" h="2324" w="2834">
                  <a:moveTo>
                    <a:pt x="1093" y="0"/>
                  </a:moveTo>
                  <a:cubicBezTo>
                    <a:pt x="1006" y="0"/>
                    <a:pt x="921" y="53"/>
                    <a:pt x="881" y="132"/>
                  </a:cubicBezTo>
                  <a:cubicBezTo>
                    <a:pt x="804" y="295"/>
                    <a:pt x="699" y="438"/>
                    <a:pt x="565" y="563"/>
                  </a:cubicBezTo>
                  <a:cubicBezTo>
                    <a:pt x="431" y="668"/>
                    <a:pt x="297" y="764"/>
                    <a:pt x="144" y="840"/>
                  </a:cubicBezTo>
                  <a:cubicBezTo>
                    <a:pt x="58" y="888"/>
                    <a:pt x="1" y="984"/>
                    <a:pt x="20" y="1089"/>
                  </a:cubicBezTo>
                  <a:cubicBezTo>
                    <a:pt x="106" y="1797"/>
                    <a:pt x="709" y="2324"/>
                    <a:pt x="1427" y="2324"/>
                  </a:cubicBezTo>
                  <a:cubicBezTo>
                    <a:pt x="2163" y="2324"/>
                    <a:pt x="2776" y="1750"/>
                    <a:pt x="2833" y="1013"/>
                  </a:cubicBezTo>
                  <a:cubicBezTo>
                    <a:pt x="2833" y="946"/>
                    <a:pt x="2805" y="879"/>
                    <a:pt x="2757" y="831"/>
                  </a:cubicBezTo>
                  <a:cubicBezTo>
                    <a:pt x="2288" y="438"/>
                    <a:pt x="1742" y="161"/>
                    <a:pt x="1149" y="8"/>
                  </a:cubicBezTo>
                  <a:cubicBezTo>
                    <a:pt x="1131" y="3"/>
                    <a:pt x="1112" y="0"/>
                    <a:pt x="109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3" name="Google Shape;10933;p97"/>
            <p:cNvSpPr/>
            <p:nvPr/>
          </p:nvSpPr>
          <p:spPr>
            <a:xfrm>
              <a:off x="4953914" y="2532660"/>
              <a:ext cx="74657" cy="60529"/>
            </a:xfrm>
            <a:custGeom>
              <a:rect b="b" l="l" r="r" t="t"/>
              <a:pathLst>
                <a:path extrusionOk="0" h="2305" w="2843">
                  <a:moveTo>
                    <a:pt x="1093" y="0"/>
                  </a:moveTo>
                  <a:cubicBezTo>
                    <a:pt x="1006" y="0"/>
                    <a:pt x="921" y="53"/>
                    <a:pt x="881" y="132"/>
                  </a:cubicBezTo>
                  <a:cubicBezTo>
                    <a:pt x="824" y="247"/>
                    <a:pt x="757" y="352"/>
                    <a:pt x="670" y="448"/>
                  </a:cubicBezTo>
                  <a:cubicBezTo>
                    <a:pt x="632" y="486"/>
                    <a:pt x="603" y="525"/>
                    <a:pt x="565" y="563"/>
                  </a:cubicBezTo>
                  <a:cubicBezTo>
                    <a:pt x="431" y="668"/>
                    <a:pt x="297" y="764"/>
                    <a:pt x="144" y="840"/>
                  </a:cubicBezTo>
                  <a:cubicBezTo>
                    <a:pt x="58" y="888"/>
                    <a:pt x="1" y="984"/>
                    <a:pt x="20" y="1089"/>
                  </a:cubicBezTo>
                  <a:cubicBezTo>
                    <a:pt x="106" y="1711"/>
                    <a:pt x="584" y="2209"/>
                    <a:pt x="1206" y="2305"/>
                  </a:cubicBezTo>
                  <a:cubicBezTo>
                    <a:pt x="891" y="2104"/>
                    <a:pt x="699" y="1750"/>
                    <a:pt x="718" y="1376"/>
                  </a:cubicBezTo>
                  <a:lnTo>
                    <a:pt x="718" y="1041"/>
                  </a:lnTo>
                  <a:cubicBezTo>
                    <a:pt x="766" y="1003"/>
                    <a:pt x="824" y="965"/>
                    <a:pt x="871" y="907"/>
                  </a:cubicBezTo>
                  <a:cubicBezTo>
                    <a:pt x="1005" y="793"/>
                    <a:pt x="1120" y="659"/>
                    <a:pt x="1216" y="515"/>
                  </a:cubicBezTo>
                  <a:cubicBezTo>
                    <a:pt x="1666" y="649"/>
                    <a:pt x="2087" y="879"/>
                    <a:pt x="2441" y="1185"/>
                  </a:cubicBezTo>
                  <a:cubicBezTo>
                    <a:pt x="2489" y="1223"/>
                    <a:pt x="2604" y="1328"/>
                    <a:pt x="2728" y="1443"/>
                  </a:cubicBezTo>
                  <a:cubicBezTo>
                    <a:pt x="2786" y="1309"/>
                    <a:pt x="2824" y="1166"/>
                    <a:pt x="2833" y="1013"/>
                  </a:cubicBezTo>
                  <a:cubicBezTo>
                    <a:pt x="2843" y="946"/>
                    <a:pt x="2805" y="869"/>
                    <a:pt x="2757" y="831"/>
                  </a:cubicBezTo>
                  <a:cubicBezTo>
                    <a:pt x="2288" y="438"/>
                    <a:pt x="1742" y="161"/>
                    <a:pt x="1149" y="8"/>
                  </a:cubicBezTo>
                  <a:cubicBezTo>
                    <a:pt x="1131" y="3"/>
                    <a:pt x="1112" y="0"/>
                    <a:pt x="109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4" name="Google Shape;10934;p97"/>
            <p:cNvSpPr/>
            <p:nvPr/>
          </p:nvSpPr>
          <p:spPr>
            <a:xfrm>
              <a:off x="489209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5" name="Google Shape;10935;p97"/>
            <p:cNvSpPr/>
            <p:nvPr/>
          </p:nvSpPr>
          <p:spPr>
            <a:xfrm>
              <a:off x="5251728" y="2711543"/>
              <a:ext cx="12342" cy="18618"/>
            </a:xfrm>
            <a:custGeom>
              <a:rect b="b" l="l" r="r" t="t"/>
              <a:pathLst>
                <a:path extrusionOk="0" h="709" w="470">
                  <a:moveTo>
                    <a:pt x="0" y="0"/>
                  </a:moveTo>
                  <a:lnTo>
                    <a:pt x="0" y="708"/>
                  </a:lnTo>
                  <a:lnTo>
                    <a:pt x="469" y="708"/>
                  </a:lnTo>
                  <a:lnTo>
                    <a:pt x="469"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6" name="Google Shape;10936;p97"/>
            <p:cNvSpPr/>
            <p:nvPr/>
          </p:nvSpPr>
          <p:spPr>
            <a:xfrm>
              <a:off x="4879047" y="2705188"/>
              <a:ext cx="398075" cy="12474"/>
            </a:xfrm>
            <a:custGeom>
              <a:rect b="b" l="l" r="r" t="t"/>
              <a:pathLst>
                <a:path extrusionOk="0" h="475" w="15159">
                  <a:moveTo>
                    <a:pt x="227" y="0"/>
                  </a:moveTo>
                  <a:cubicBezTo>
                    <a:pt x="1" y="0"/>
                    <a:pt x="1" y="475"/>
                    <a:pt x="227" y="475"/>
                  </a:cubicBezTo>
                  <a:cubicBezTo>
                    <a:pt x="237" y="475"/>
                    <a:pt x="247" y="474"/>
                    <a:pt x="258" y="472"/>
                  </a:cubicBezTo>
                  <a:lnTo>
                    <a:pt x="14901" y="472"/>
                  </a:lnTo>
                  <a:cubicBezTo>
                    <a:pt x="14911" y="474"/>
                    <a:pt x="14922" y="475"/>
                    <a:pt x="14932" y="475"/>
                  </a:cubicBezTo>
                  <a:cubicBezTo>
                    <a:pt x="15158" y="475"/>
                    <a:pt x="15158" y="0"/>
                    <a:pt x="14932" y="0"/>
                  </a:cubicBezTo>
                  <a:cubicBezTo>
                    <a:pt x="14922" y="0"/>
                    <a:pt x="14911" y="1"/>
                    <a:pt x="14901" y="3"/>
                  </a:cubicBezTo>
                  <a:lnTo>
                    <a:pt x="258" y="3"/>
                  </a:lnTo>
                  <a:cubicBezTo>
                    <a:pt x="247" y="1"/>
                    <a:pt x="237" y="0"/>
                    <a:pt x="22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7" name="Google Shape;10937;p97"/>
            <p:cNvSpPr/>
            <p:nvPr/>
          </p:nvSpPr>
          <p:spPr>
            <a:xfrm>
              <a:off x="4960190" y="2692688"/>
              <a:ext cx="37237" cy="12579"/>
            </a:xfrm>
            <a:custGeom>
              <a:rect b="b" l="l" r="r" t="t"/>
              <a:pathLst>
                <a:path extrusionOk="0" h="479" w="1418">
                  <a:moveTo>
                    <a:pt x="240" y="0"/>
                  </a:moveTo>
                  <a:cubicBezTo>
                    <a:pt x="106" y="0"/>
                    <a:pt x="1" y="106"/>
                    <a:pt x="1" y="240"/>
                  </a:cubicBezTo>
                  <a:cubicBezTo>
                    <a:pt x="1" y="374"/>
                    <a:pt x="106" y="479"/>
                    <a:pt x="240" y="479"/>
                  </a:cubicBezTo>
                  <a:lnTo>
                    <a:pt x="1417" y="479"/>
                  </a:lnTo>
                  <a:lnTo>
                    <a:pt x="14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8" name="Google Shape;10938;p97"/>
            <p:cNvSpPr/>
            <p:nvPr/>
          </p:nvSpPr>
          <p:spPr>
            <a:xfrm>
              <a:off x="4984822" y="2643188"/>
              <a:ext cx="86999" cy="62341"/>
            </a:xfrm>
            <a:custGeom>
              <a:rect b="b" l="l" r="r" t="t"/>
              <a:pathLst>
                <a:path extrusionOk="0" h="2374" w="3313">
                  <a:moveTo>
                    <a:pt x="250" y="0"/>
                  </a:moveTo>
                  <a:cubicBezTo>
                    <a:pt x="116" y="0"/>
                    <a:pt x="1" y="105"/>
                    <a:pt x="1" y="239"/>
                  </a:cubicBezTo>
                  <a:lnTo>
                    <a:pt x="1" y="2134"/>
                  </a:lnTo>
                  <a:cubicBezTo>
                    <a:pt x="1" y="2259"/>
                    <a:pt x="106" y="2374"/>
                    <a:pt x="240" y="2374"/>
                  </a:cubicBezTo>
                  <a:lnTo>
                    <a:pt x="3073" y="2374"/>
                  </a:lnTo>
                  <a:cubicBezTo>
                    <a:pt x="3207" y="2374"/>
                    <a:pt x="3312" y="2259"/>
                    <a:pt x="3312" y="2134"/>
                  </a:cubicBezTo>
                  <a:lnTo>
                    <a:pt x="3312" y="239"/>
                  </a:lnTo>
                  <a:cubicBezTo>
                    <a:pt x="3312" y="105"/>
                    <a:pt x="3207" y="0"/>
                    <a:pt x="3073"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39" name="Google Shape;10939;p97"/>
            <p:cNvSpPr/>
            <p:nvPr/>
          </p:nvSpPr>
          <p:spPr>
            <a:xfrm>
              <a:off x="5015257" y="2667978"/>
              <a:ext cx="26365" cy="12500"/>
            </a:xfrm>
            <a:custGeom>
              <a:rect b="b" l="l" r="r" t="t"/>
              <a:pathLst>
                <a:path extrusionOk="0" h="476" w="1004">
                  <a:moveTo>
                    <a:pt x="235" y="1"/>
                  </a:moveTo>
                  <a:cubicBezTo>
                    <a:pt x="1" y="1"/>
                    <a:pt x="1" y="475"/>
                    <a:pt x="235" y="475"/>
                  </a:cubicBezTo>
                  <a:cubicBezTo>
                    <a:pt x="246" y="475"/>
                    <a:pt x="256" y="474"/>
                    <a:pt x="268" y="472"/>
                  </a:cubicBezTo>
                  <a:lnTo>
                    <a:pt x="737" y="472"/>
                  </a:lnTo>
                  <a:cubicBezTo>
                    <a:pt x="748" y="474"/>
                    <a:pt x="759" y="475"/>
                    <a:pt x="769" y="475"/>
                  </a:cubicBezTo>
                  <a:cubicBezTo>
                    <a:pt x="1003" y="475"/>
                    <a:pt x="1003" y="1"/>
                    <a:pt x="769" y="1"/>
                  </a:cubicBezTo>
                  <a:cubicBezTo>
                    <a:pt x="759" y="1"/>
                    <a:pt x="748" y="2"/>
                    <a:pt x="737" y="4"/>
                  </a:cubicBezTo>
                  <a:lnTo>
                    <a:pt x="268" y="4"/>
                  </a:lnTo>
                  <a:cubicBezTo>
                    <a:pt x="256" y="2"/>
                    <a:pt x="246" y="1"/>
                    <a:pt x="23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40" name="Google Shape;10940;p97"/>
          <p:cNvGrpSpPr/>
          <p:nvPr/>
        </p:nvGrpSpPr>
        <p:grpSpPr>
          <a:xfrm>
            <a:off x="5384088" y="2241423"/>
            <a:ext cx="280982" cy="395896"/>
            <a:chOff x="5388701" y="2393823"/>
            <a:chExt cx="280982" cy="395896"/>
          </a:xfrm>
        </p:grpSpPr>
        <p:sp>
          <p:nvSpPr>
            <p:cNvPr id="10941" name="Google Shape;10941;p97"/>
            <p:cNvSpPr/>
            <p:nvPr/>
          </p:nvSpPr>
          <p:spPr>
            <a:xfrm>
              <a:off x="5388701" y="2419243"/>
              <a:ext cx="280982" cy="370476"/>
            </a:xfrm>
            <a:custGeom>
              <a:rect b="b" l="l" r="r" t="t"/>
              <a:pathLst>
                <a:path extrusionOk="0" h="14108" w="10700">
                  <a:moveTo>
                    <a:pt x="737" y="1"/>
                  </a:moveTo>
                  <a:cubicBezTo>
                    <a:pt x="326" y="1"/>
                    <a:pt x="0" y="326"/>
                    <a:pt x="0" y="738"/>
                  </a:cubicBezTo>
                  <a:lnTo>
                    <a:pt x="0" y="13380"/>
                  </a:lnTo>
                  <a:cubicBezTo>
                    <a:pt x="0" y="13782"/>
                    <a:pt x="326" y="14108"/>
                    <a:pt x="737" y="14108"/>
                  </a:cubicBezTo>
                  <a:lnTo>
                    <a:pt x="9972" y="14108"/>
                  </a:lnTo>
                  <a:cubicBezTo>
                    <a:pt x="10374" y="14108"/>
                    <a:pt x="10700" y="13782"/>
                    <a:pt x="10700" y="13380"/>
                  </a:cubicBezTo>
                  <a:lnTo>
                    <a:pt x="10700" y="728"/>
                  </a:lnTo>
                  <a:cubicBezTo>
                    <a:pt x="10700" y="326"/>
                    <a:pt x="10374" y="1"/>
                    <a:pt x="9972" y="1"/>
                  </a:cubicBezTo>
                  <a:lnTo>
                    <a:pt x="6077" y="1"/>
                  </a:lnTo>
                  <a:cubicBezTo>
                    <a:pt x="6058" y="393"/>
                    <a:pt x="5742" y="700"/>
                    <a:pt x="5350" y="700"/>
                  </a:cubicBezTo>
                  <a:cubicBezTo>
                    <a:pt x="4958" y="700"/>
                    <a:pt x="4632" y="393"/>
                    <a:pt x="462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2" name="Google Shape;10942;p97"/>
            <p:cNvSpPr/>
            <p:nvPr/>
          </p:nvSpPr>
          <p:spPr>
            <a:xfrm>
              <a:off x="5401516" y="2419506"/>
              <a:ext cx="255352" cy="344584"/>
            </a:xfrm>
            <a:custGeom>
              <a:rect b="b" l="l" r="r" t="t"/>
              <a:pathLst>
                <a:path extrusionOk="0" h="13122" w="9724">
                  <a:moveTo>
                    <a:pt x="2192" y="1"/>
                  </a:moveTo>
                  <a:lnTo>
                    <a:pt x="2192" y="240"/>
                  </a:lnTo>
                  <a:cubicBezTo>
                    <a:pt x="2192" y="374"/>
                    <a:pt x="2087" y="479"/>
                    <a:pt x="1953" y="479"/>
                  </a:cubicBezTo>
                  <a:lnTo>
                    <a:pt x="488" y="479"/>
                  </a:lnTo>
                  <a:cubicBezTo>
                    <a:pt x="211" y="479"/>
                    <a:pt x="0" y="699"/>
                    <a:pt x="0" y="967"/>
                  </a:cubicBezTo>
                  <a:lnTo>
                    <a:pt x="0" y="12633"/>
                  </a:lnTo>
                  <a:cubicBezTo>
                    <a:pt x="0" y="12901"/>
                    <a:pt x="220" y="13121"/>
                    <a:pt x="488" y="13121"/>
                  </a:cubicBezTo>
                  <a:lnTo>
                    <a:pt x="9236" y="13121"/>
                  </a:lnTo>
                  <a:cubicBezTo>
                    <a:pt x="9504" y="13121"/>
                    <a:pt x="9724" y="12901"/>
                    <a:pt x="9724" y="12633"/>
                  </a:cubicBezTo>
                  <a:lnTo>
                    <a:pt x="9724" y="967"/>
                  </a:lnTo>
                  <a:cubicBezTo>
                    <a:pt x="9724" y="699"/>
                    <a:pt x="9504" y="479"/>
                    <a:pt x="9236" y="479"/>
                  </a:cubicBezTo>
                  <a:lnTo>
                    <a:pt x="7781" y="479"/>
                  </a:lnTo>
                  <a:cubicBezTo>
                    <a:pt x="7647" y="479"/>
                    <a:pt x="7542" y="374"/>
                    <a:pt x="7542" y="240"/>
                  </a:cubicBezTo>
                  <a:lnTo>
                    <a:pt x="7542" y="1"/>
                  </a:lnTo>
                  <a:lnTo>
                    <a:pt x="5599" y="1"/>
                  </a:lnTo>
                  <a:cubicBezTo>
                    <a:pt x="5580" y="393"/>
                    <a:pt x="5254" y="699"/>
                    <a:pt x="4872" y="699"/>
                  </a:cubicBezTo>
                  <a:cubicBezTo>
                    <a:pt x="4479" y="699"/>
                    <a:pt x="4154" y="393"/>
                    <a:pt x="413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3" name="Google Shape;10943;p97"/>
            <p:cNvSpPr/>
            <p:nvPr/>
          </p:nvSpPr>
          <p:spPr>
            <a:xfrm>
              <a:off x="5414330" y="2444899"/>
              <a:ext cx="229722" cy="306375"/>
            </a:xfrm>
            <a:custGeom>
              <a:rect b="b" l="l" r="r" t="t"/>
              <a:pathLst>
                <a:path extrusionOk="0" h="11667" w="8748">
                  <a:moveTo>
                    <a:pt x="240" y="0"/>
                  </a:moveTo>
                  <a:cubicBezTo>
                    <a:pt x="106" y="0"/>
                    <a:pt x="0" y="105"/>
                    <a:pt x="0" y="239"/>
                  </a:cubicBezTo>
                  <a:lnTo>
                    <a:pt x="0" y="11427"/>
                  </a:lnTo>
                  <a:cubicBezTo>
                    <a:pt x="0" y="11561"/>
                    <a:pt x="106" y="11666"/>
                    <a:pt x="240" y="11666"/>
                  </a:cubicBezTo>
                  <a:lnTo>
                    <a:pt x="8508" y="11666"/>
                  </a:lnTo>
                  <a:cubicBezTo>
                    <a:pt x="8642" y="11666"/>
                    <a:pt x="8748" y="11561"/>
                    <a:pt x="8738" y="11427"/>
                  </a:cubicBezTo>
                  <a:lnTo>
                    <a:pt x="8738" y="239"/>
                  </a:lnTo>
                  <a:cubicBezTo>
                    <a:pt x="8738" y="105"/>
                    <a:pt x="8633" y="0"/>
                    <a:pt x="849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4" name="Google Shape;10944;p97"/>
            <p:cNvSpPr/>
            <p:nvPr/>
          </p:nvSpPr>
          <p:spPr>
            <a:xfrm>
              <a:off x="5471866" y="2393823"/>
              <a:ext cx="114625" cy="57378"/>
            </a:xfrm>
            <a:custGeom>
              <a:rect b="b" l="l" r="r" t="t"/>
              <a:pathLst>
                <a:path extrusionOk="0" h="2185" w="4365">
                  <a:moveTo>
                    <a:pt x="2177" y="617"/>
                  </a:moveTo>
                  <a:cubicBezTo>
                    <a:pt x="2362" y="617"/>
                    <a:pt x="2537" y="758"/>
                    <a:pt x="2537" y="979"/>
                  </a:cubicBezTo>
                  <a:cubicBezTo>
                    <a:pt x="2537" y="1170"/>
                    <a:pt x="2384" y="1333"/>
                    <a:pt x="2183" y="1333"/>
                  </a:cubicBezTo>
                  <a:cubicBezTo>
                    <a:pt x="1858" y="1333"/>
                    <a:pt x="1704" y="950"/>
                    <a:pt x="1925" y="720"/>
                  </a:cubicBezTo>
                  <a:cubicBezTo>
                    <a:pt x="1999" y="649"/>
                    <a:pt x="2089" y="617"/>
                    <a:pt x="2177" y="617"/>
                  </a:cubicBezTo>
                  <a:close/>
                  <a:moveTo>
                    <a:pt x="2184" y="0"/>
                  </a:moveTo>
                  <a:cubicBezTo>
                    <a:pt x="1858" y="0"/>
                    <a:pt x="1532" y="160"/>
                    <a:pt x="1350" y="481"/>
                  </a:cubicBezTo>
                  <a:lnTo>
                    <a:pt x="479" y="481"/>
                  </a:lnTo>
                  <a:cubicBezTo>
                    <a:pt x="212" y="481"/>
                    <a:pt x="1" y="701"/>
                    <a:pt x="1" y="969"/>
                  </a:cubicBezTo>
                  <a:lnTo>
                    <a:pt x="1" y="1945"/>
                  </a:lnTo>
                  <a:cubicBezTo>
                    <a:pt x="1" y="2079"/>
                    <a:pt x="106" y="2184"/>
                    <a:pt x="240" y="2184"/>
                  </a:cubicBezTo>
                  <a:lnTo>
                    <a:pt x="4126" y="2184"/>
                  </a:lnTo>
                  <a:cubicBezTo>
                    <a:pt x="4260" y="2184"/>
                    <a:pt x="4365" y="2079"/>
                    <a:pt x="4365" y="1945"/>
                  </a:cubicBezTo>
                  <a:lnTo>
                    <a:pt x="4365" y="969"/>
                  </a:lnTo>
                  <a:cubicBezTo>
                    <a:pt x="4365" y="701"/>
                    <a:pt x="4154" y="490"/>
                    <a:pt x="3886" y="481"/>
                  </a:cubicBezTo>
                  <a:lnTo>
                    <a:pt x="3025" y="481"/>
                  </a:lnTo>
                  <a:cubicBezTo>
                    <a:pt x="2839" y="160"/>
                    <a:pt x="2511" y="0"/>
                    <a:pt x="218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5" name="Google Shape;10945;p97"/>
            <p:cNvSpPr/>
            <p:nvPr/>
          </p:nvSpPr>
          <p:spPr>
            <a:xfrm>
              <a:off x="5471866" y="2438597"/>
              <a:ext cx="114625" cy="12605"/>
            </a:xfrm>
            <a:custGeom>
              <a:rect b="b" l="l" r="r" t="t"/>
              <a:pathLst>
                <a:path extrusionOk="0" h="480" w="4365">
                  <a:moveTo>
                    <a:pt x="240" y="1"/>
                  </a:moveTo>
                  <a:cubicBezTo>
                    <a:pt x="106" y="1"/>
                    <a:pt x="1" y="106"/>
                    <a:pt x="1" y="240"/>
                  </a:cubicBezTo>
                  <a:cubicBezTo>
                    <a:pt x="1" y="374"/>
                    <a:pt x="106" y="479"/>
                    <a:pt x="240" y="479"/>
                  </a:cubicBezTo>
                  <a:lnTo>
                    <a:pt x="4126" y="479"/>
                  </a:lnTo>
                  <a:cubicBezTo>
                    <a:pt x="4260" y="479"/>
                    <a:pt x="4365" y="374"/>
                    <a:pt x="4365" y="240"/>
                  </a:cubicBezTo>
                  <a:cubicBezTo>
                    <a:pt x="4365" y="106"/>
                    <a:pt x="4260" y="1"/>
                    <a:pt x="412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6" name="Google Shape;10946;p97"/>
            <p:cNvSpPr/>
            <p:nvPr/>
          </p:nvSpPr>
          <p:spPr>
            <a:xfrm>
              <a:off x="5542007" y="2483344"/>
              <a:ext cx="76417" cy="25393"/>
            </a:xfrm>
            <a:custGeom>
              <a:rect b="b" l="l" r="r" t="t"/>
              <a:pathLst>
                <a:path extrusionOk="0" h="967" w="2910">
                  <a:moveTo>
                    <a:pt x="239" y="0"/>
                  </a:moveTo>
                  <a:cubicBezTo>
                    <a:pt x="105" y="0"/>
                    <a:pt x="0" y="106"/>
                    <a:pt x="0" y="240"/>
                  </a:cubicBezTo>
                  <a:lnTo>
                    <a:pt x="0" y="718"/>
                  </a:lnTo>
                  <a:cubicBezTo>
                    <a:pt x="0" y="852"/>
                    <a:pt x="105" y="967"/>
                    <a:pt x="239" y="967"/>
                  </a:cubicBezTo>
                  <a:lnTo>
                    <a:pt x="2670" y="967"/>
                  </a:lnTo>
                  <a:cubicBezTo>
                    <a:pt x="2804" y="967"/>
                    <a:pt x="2909" y="862"/>
                    <a:pt x="2909" y="728"/>
                  </a:cubicBezTo>
                  <a:lnTo>
                    <a:pt x="2909" y="240"/>
                  </a:lnTo>
                  <a:cubicBezTo>
                    <a:pt x="2909" y="106"/>
                    <a:pt x="2804" y="0"/>
                    <a:pt x="267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7" name="Google Shape;10947;p97"/>
            <p:cNvSpPr/>
            <p:nvPr/>
          </p:nvSpPr>
          <p:spPr>
            <a:xfrm>
              <a:off x="5539722" y="2527828"/>
              <a:ext cx="80960" cy="12841"/>
            </a:xfrm>
            <a:custGeom>
              <a:rect b="b" l="l" r="r" t="t"/>
              <a:pathLst>
                <a:path extrusionOk="0" h="489" w="3083">
                  <a:moveTo>
                    <a:pt x="326" y="0"/>
                  </a:moveTo>
                  <a:cubicBezTo>
                    <a:pt x="1" y="0"/>
                    <a:pt x="1" y="488"/>
                    <a:pt x="326" y="488"/>
                  </a:cubicBezTo>
                  <a:lnTo>
                    <a:pt x="2757" y="488"/>
                  </a:lnTo>
                  <a:cubicBezTo>
                    <a:pt x="3083" y="488"/>
                    <a:pt x="3083" y="0"/>
                    <a:pt x="2757"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8" name="Google Shape;10948;p97"/>
            <p:cNvSpPr/>
            <p:nvPr/>
          </p:nvSpPr>
          <p:spPr>
            <a:xfrm>
              <a:off x="5539722" y="2553458"/>
              <a:ext cx="42751" cy="12841"/>
            </a:xfrm>
            <a:custGeom>
              <a:rect b="b" l="l" r="r" t="t"/>
              <a:pathLst>
                <a:path extrusionOk="0" h="489" w="1628">
                  <a:moveTo>
                    <a:pt x="326" y="1"/>
                  </a:moveTo>
                  <a:cubicBezTo>
                    <a:pt x="1" y="1"/>
                    <a:pt x="1" y="489"/>
                    <a:pt x="326" y="489"/>
                  </a:cubicBezTo>
                  <a:lnTo>
                    <a:pt x="1302" y="489"/>
                  </a:lnTo>
                  <a:cubicBezTo>
                    <a:pt x="1628" y="489"/>
                    <a:pt x="1628" y="1"/>
                    <a:pt x="130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49" name="Google Shape;10949;p97"/>
            <p:cNvSpPr/>
            <p:nvPr/>
          </p:nvSpPr>
          <p:spPr>
            <a:xfrm>
              <a:off x="5437702" y="2604481"/>
              <a:ext cx="182980" cy="12841"/>
            </a:xfrm>
            <a:custGeom>
              <a:rect b="b" l="l" r="r" t="t"/>
              <a:pathLst>
                <a:path extrusionOk="0" h="489" w="6968">
                  <a:moveTo>
                    <a:pt x="316" y="0"/>
                  </a:moveTo>
                  <a:cubicBezTo>
                    <a:pt x="0" y="0"/>
                    <a:pt x="0" y="488"/>
                    <a:pt x="316" y="488"/>
                  </a:cubicBezTo>
                  <a:lnTo>
                    <a:pt x="6642" y="488"/>
                  </a:lnTo>
                  <a:cubicBezTo>
                    <a:pt x="6968" y="488"/>
                    <a:pt x="6968" y="0"/>
                    <a:pt x="6642"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0" name="Google Shape;10950;p97"/>
            <p:cNvSpPr/>
            <p:nvPr/>
          </p:nvSpPr>
          <p:spPr>
            <a:xfrm>
              <a:off x="5437702" y="2630111"/>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1" name="Google Shape;10951;p97"/>
            <p:cNvSpPr/>
            <p:nvPr/>
          </p:nvSpPr>
          <p:spPr>
            <a:xfrm>
              <a:off x="5437702" y="2706764"/>
              <a:ext cx="29674" cy="12579"/>
            </a:xfrm>
            <a:custGeom>
              <a:rect b="b" l="l" r="r" t="t"/>
              <a:pathLst>
                <a:path extrusionOk="0" h="479" w="1130">
                  <a:moveTo>
                    <a:pt x="326" y="0"/>
                  </a:moveTo>
                  <a:cubicBezTo>
                    <a:pt x="0" y="0"/>
                    <a:pt x="0" y="479"/>
                    <a:pt x="326" y="479"/>
                  </a:cubicBezTo>
                  <a:lnTo>
                    <a:pt x="804" y="479"/>
                  </a:lnTo>
                  <a:cubicBezTo>
                    <a:pt x="1130" y="479"/>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2" name="Google Shape;10952;p97"/>
            <p:cNvSpPr/>
            <p:nvPr/>
          </p:nvSpPr>
          <p:spPr>
            <a:xfrm>
              <a:off x="5437702" y="268113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3" name="Google Shape;10953;p97"/>
            <p:cNvSpPr/>
            <p:nvPr/>
          </p:nvSpPr>
          <p:spPr>
            <a:xfrm>
              <a:off x="5437702" y="2655504"/>
              <a:ext cx="29674" cy="12841"/>
            </a:xfrm>
            <a:custGeom>
              <a:rect b="b" l="l" r="r" t="t"/>
              <a:pathLst>
                <a:path extrusionOk="0" h="489" w="1130">
                  <a:moveTo>
                    <a:pt x="326" y="0"/>
                  </a:moveTo>
                  <a:cubicBezTo>
                    <a:pt x="0" y="0"/>
                    <a:pt x="0" y="488"/>
                    <a:pt x="326" y="488"/>
                  </a:cubicBezTo>
                  <a:lnTo>
                    <a:pt x="804" y="488"/>
                  </a:lnTo>
                  <a:cubicBezTo>
                    <a:pt x="1130" y="488"/>
                    <a:pt x="1130" y="0"/>
                    <a:pt x="804"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4" name="Google Shape;10954;p97"/>
            <p:cNvSpPr/>
            <p:nvPr/>
          </p:nvSpPr>
          <p:spPr>
            <a:xfrm>
              <a:off x="5475910" y="2630111"/>
              <a:ext cx="55304" cy="12579"/>
            </a:xfrm>
            <a:custGeom>
              <a:rect b="b" l="l" r="r" t="t"/>
              <a:pathLst>
                <a:path extrusionOk="0" h="479" w="2106">
                  <a:moveTo>
                    <a:pt x="325" y="0"/>
                  </a:moveTo>
                  <a:cubicBezTo>
                    <a:pt x="0" y="0"/>
                    <a:pt x="0" y="479"/>
                    <a:pt x="325" y="479"/>
                  </a:cubicBezTo>
                  <a:lnTo>
                    <a:pt x="1790" y="479"/>
                  </a:lnTo>
                  <a:cubicBezTo>
                    <a:pt x="2106" y="479"/>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5" name="Google Shape;10955;p97"/>
            <p:cNvSpPr/>
            <p:nvPr/>
          </p:nvSpPr>
          <p:spPr>
            <a:xfrm>
              <a:off x="5475910" y="2706764"/>
              <a:ext cx="80933" cy="12579"/>
            </a:xfrm>
            <a:custGeom>
              <a:rect b="b" l="l" r="r" t="t"/>
              <a:pathLst>
                <a:path extrusionOk="0" h="479" w="3082">
                  <a:moveTo>
                    <a:pt x="325" y="0"/>
                  </a:moveTo>
                  <a:cubicBezTo>
                    <a:pt x="0" y="0"/>
                    <a:pt x="0" y="479"/>
                    <a:pt x="325" y="479"/>
                  </a:cubicBezTo>
                  <a:lnTo>
                    <a:pt x="2756" y="479"/>
                  </a:lnTo>
                  <a:cubicBezTo>
                    <a:pt x="3082" y="479"/>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6" name="Google Shape;10956;p97"/>
            <p:cNvSpPr/>
            <p:nvPr/>
          </p:nvSpPr>
          <p:spPr>
            <a:xfrm>
              <a:off x="5475910" y="2681134"/>
              <a:ext cx="55304" cy="12841"/>
            </a:xfrm>
            <a:custGeom>
              <a:rect b="b" l="l" r="r" t="t"/>
              <a:pathLst>
                <a:path extrusionOk="0" h="489" w="2106">
                  <a:moveTo>
                    <a:pt x="325" y="0"/>
                  </a:moveTo>
                  <a:cubicBezTo>
                    <a:pt x="0" y="0"/>
                    <a:pt x="0" y="488"/>
                    <a:pt x="325" y="488"/>
                  </a:cubicBezTo>
                  <a:lnTo>
                    <a:pt x="1790" y="488"/>
                  </a:lnTo>
                  <a:cubicBezTo>
                    <a:pt x="2106" y="488"/>
                    <a:pt x="2106" y="0"/>
                    <a:pt x="1790"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7" name="Google Shape;10957;p97"/>
            <p:cNvSpPr/>
            <p:nvPr/>
          </p:nvSpPr>
          <p:spPr>
            <a:xfrm>
              <a:off x="5475910" y="2655504"/>
              <a:ext cx="80933" cy="12841"/>
            </a:xfrm>
            <a:custGeom>
              <a:rect b="b" l="l" r="r" t="t"/>
              <a:pathLst>
                <a:path extrusionOk="0" h="489" w="3082">
                  <a:moveTo>
                    <a:pt x="325" y="0"/>
                  </a:moveTo>
                  <a:cubicBezTo>
                    <a:pt x="0" y="0"/>
                    <a:pt x="0" y="488"/>
                    <a:pt x="325" y="488"/>
                  </a:cubicBezTo>
                  <a:lnTo>
                    <a:pt x="2756" y="488"/>
                  </a:lnTo>
                  <a:cubicBezTo>
                    <a:pt x="3082" y="488"/>
                    <a:pt x="3082" y="0"/>
                    <a:pt x="275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8" name="Google Shape;10958;p97"/>
            <p:cNvSpPr/>
            <p:nvPr/>
          </p:nvSpPr>
          <p:spPr>
            <a:xfrm>
              <a:off x="5571654" y="265550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59" name="Google Shape;10959;p97"/>
            <p:cNvSpPr/>
            <p:nvPr/>
          </p:nvSpPr>
          <p:spPr>
            <a:xfrm>
              <a:off x="5571654" y="2630111"/>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0" name="Google Shape;10960;p97"/>
            <p:cNvSpPr/>
            <p:nvPr/>
          </p:nvSpPr>
          <p:spPr>
            <a:xfrm>
              <a:off x="5571654" y="2681134"/>
              <a:ext cx="49027" cy="12841"/>
            </a:xfrm>
            <a:custGeom>
              <a:rect b="b" l="l" r="r" t="t"/>
              <a:pathLst>
                <a:path extrusionOk="0" h="489" w="1867">
                  <a:moveTo>
                    <a:pt x="326" y="0"/>
                  </a:moveTo>
                  <a:cubicBezTo>
                    <a:pt x="0" y="0"/>
                    <a:pt x="0" y="488"/>
                    <a:pt x="326" y="488"/>
                  </a:cubicBezTo>
                  <a:lnTo>
                    <a:pt x="1541" y="488"/>
                  </a:lnTo>
                  <a:cubicBezTo>
                    <a:pt x="1867" y="488"/>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1" name="Google Shape;10961;p97"/>
            <p:cNvSpPr/>
            <p:nvPr/>
          </p:nvSpPr>
          <p:spPr>
            <a:xfrm>
              <a:off x="5571654" y="2706764"/>
              <a:ext cx="49027" cy="12579"/>
            </a:xfrm>
            <a:custGeom>
              <a:rect b="b" l="l" r="r" t="t"/>
              <a:pathLst>
                <a:path extrusionOk="0" h="479" w="1867">
                  <a:moveTo>
                    <a:pt x="326" y="0"/>
                  </a:moveTo>
                  <a:cubicBezTo>
                    <a:pt x="0" y="0"/>
                    <a:pt x="0" y="479"/>
                    <a:pt x="326" y="479"/>
                  </a:cubicBezTo>
                  <a:lnTo>
                    <a:pt x="1541" y="479"/>
                  </a:lnTo>
                  <a:cubicBezTo>
                    <a:pt x="1867" y="479"/>
                    <a:pt x="1867" y="0"/>
                    <a:pt x="1541"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2" name="Google Shape;10962;p97"/>
            <p:cNvSpPr/>
            <p:nvPr/>
          </p:nvSpPr>
          <p:spPr>
            <a:xfrm>
              <a:off x="5446236" y="2527828"/>
              <a:ext cx="76443" cy="57326"/>
            </a:xfrm>
            <a:custGeom>
              <a:rect b="b" l="l" r="r" t="t"/>
              <a:pathLst>
                <a:path extrusionOk="0" h="2183" w="2911">
                  <a:moveTo>
                    <a:pt x="967" y="0"/>
                  </a:moveTo>
                  <a:lnTo>
                    <a:pt x="967" y="488"/>
                  </a:lnTo>
                  <a:cubicBezTo>
                    <a:pt x="967" y="584"/>
                    <a:pt x="920" y="661"/>
                    <a:pt x="833" y="709"/>
                  </a:cubicBezTo>
                  <a:lnTo>
                    <a:pt x="269" y="986"/>
                  </a:lnTo>
                  <a:cubicBezTo>
                    <a:pt x="96" y="1072"/>
                    <a:pt x="1" y="1244"/>
                    <a:pt x="1" y="1426"/>
                  </a:cubicBezTo>
                  <a:lnTo>
                    <a:pt x="1" y="1943"/>
                  </a:lnTo>
                  <a:cubicBezTo>
                    <a:pt x="1" y="2077"/>
                    <a:pt x="106" y="2182"/>
                    <a:pt x="240" y="2182"/>
                  </a:cubicBezTo>
                  <a:lnTo>
                    <a:pt x="2671" y="2182"/>
                  </a:lnTo>
                  <a:cubicBezTo>
                    <a:pt x="2805" y="2182"/>
                    <a:pt x="2910" y="2077"/>
                    <a:pt x="2910" y="1943"/>
                  </a:cubicBezTo>
                  <a:lnTo>
                    <a:pt x="2910" y="1426"/>
                  </a:lnTo>
                  <a:cubicBezTo>
                    <a:pt x="2910" y="1244"/>
                    <a:pt x="2805" y="1072"/>
                    <a:pt x="2642" y="986"/>
                  </a:cubicBezTo>
                  <a:lnTo>
                    <a:pt x="2078" y="709"/>
                  </a:lnTo>
                  <a:cubicBezTo>
                    <a:pt x="1991" y="661"/>
                    <a:pt x="1944" y="584"/>
                    <a:pt x="1944" y="488"/>
                  </a:cubicBezTo>
                  <a:lnTo>
                    <a:pt x="1944"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3" name="Google Shape;10963;p97"/>
            <p:cNvSpPr/>
            <p:nvPr/>
          </p:nvSpPr>
          <p:spPr>
            <a:xfrm>
              <a:off x="5470369" y="2527828"/>
              <a:ext cx="28177" cy="19249"/>
            </a:xfrm>
            <a:custGeom>
              <a:rect b="b" l="l" r="r" t="t"/>
              <a:pathLst>
                <a:path extrusionOk="0" h="733" w="1073">
                  <a:moveTo>
                    <a:pt x="48" y="0"/>
                  </a:moveTo>
                  <a:lnTo>
                    <a:pt x="48" y="488"/>
                  </a:lnTo>
                  <a:cubicBezTo>
                    <a:pt x="48" y="536"/>
                    <a:pt x="39" y="584"/>
                    <a:pt x="1" y="632"/>
                  </a:cubicBezTo>
                  <a:cubicBezTo>
                    <a:pt x="173" y="699"/>
                    <a:pt x="355" y="732"/>
                    <a:pt x="536" y="732"/>
                  </a:cubicBezTo>
                  <a:cubicBezTo>
                    <a:pt x="718" y="732"/>
                    <a:pt x="900" y="699"/>
                    <a:pt x="1072" y="632"/>
                  </a:cubicBezTo>
                  <a:cubicBezTo>
                    <a:pt x="1044" y="584"/>
                    <a:pt x="1025" y="536"/>
                    <a:pt x="1025" y="488"/>
                  </a:cubicBezTo>
                  <a:lnTo>
                    <a:pt x="102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4" name="Google Shape;10964;p97"/>
            <p:cNvSpPr/>
            <p:nvPr/>
          </p:nvSpPr>
          <p:spPr>
            <a:xfrm>
              <a:off x="5446236" y="2547917"/>
              <a:ext cx="76443" cy="37237"/>
            </a:xfrm>
            <a:custGeom>
              <a:rect b="b" l="l" r="r" t="t"/>
              <a:pathLst>
                <a:path extrusionOk="0" h="1418" w="2911">
                  <a:moveTo>
                    <a:pt x="709" y="1"/>
                  </a:moveTo>
                  <a:lnTo>
                    <a:pt x="269" y="221"/>
                  </a:lnTo>
                  <a:cubicBezTo>
                    <a:pt x="96" y="307"/>
                    <a:pt x="1" y="479"/>
                    <a:pt x="1" y="661"/>
                  </a:cubicBezTo>
                  <a:lnTo>
                    <a:pt x="1" y="1178"/>
                  </a:lnTo>
                  <a:cubicBezTo>
                    <a:pt x="1" y="1312"/>
                    <a:pt x="106" y="1417"/>
                    <a:pt x="240" y="1417"/>
                  </a:cubicBezTo>
                  <a:lnTo>
                    <a:pt x="2671" y="1417"/>
                  </a:lnTo>
                  <a:cubicBezTo>
                    <a:pt x="2795" y="1417"/>
                    <a:pt x="2910" y="1312"/>
                    <a:pt x="2910" y="1178"/>
                  </a:cubicBezTo>
                  <a:lnTo>
                    <a:pt x="2910" y="661"/>
                  </a:lnTo>
                  <a:cubicBezTo>
                    <a:pt x="2910" y="479"/>
                    <a:pt x="2805" y="307"/>
                    <a:pt x="2642" y="221"/>
                  </a:cubicBezTo>
                  <a:lnTo>
                    <a:pt x="2202" y="1"/>
                  </a:lnTo>
                  <a:cubicBezTo>
                    <a:pt x="2011" y="240"/>
                    <a:pt x="1733" y="360"/>
                    <a:pt x="1455" y="360"/>
                  </a:cubicBezTo>
                  <a:cubicBezTo>
                    <a:pt x="1178" y="360"/>
                    <a:pt x="900" y="240"/>
                    <a:pt x="70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5" name="Google Shape;10965;p97"/>
            <p:cNvSpPr/>
            <p:nvPr/>
          </p:nvSpPr>
          <p:spPr>
            <a:xfrm>
              <a:off x="5446000" y="2559235"/>
              <a:ext cx="19380" cy="25919"/>
            </a:xfrm>
            <a:custGeom>
              <a:rect b="b" l="l" r="r" t="t"/>
              <a:pathLst>
                <a:path extrusionOk="0" h="987" w="738">
                  <a:moveTo>
                    <a:pt x="58" y="1"/>
                  </a:moveTo>
                  <a:cubicBezTo>
                    <a:pt x="19" y="68"/>
                    <a:pt x="0" y="154"/>
                    <a:pt x="0" y="230"/>
                  </a:cubicBezTo>
                  <a:lnTo>
                    <a:pt x="0" y="747"/>
                  </a:lnTo>
                  <a:cubicBezTo>
                    <a:pt x="0" y="881"/>
                    <a:pt x="105" y="986"/>
                    <a:pt x="239" y="986"/>
                  </a:cubicBezTo>
                  <a:lnTo>
                    <a:pt x="728" y="986"/>
                  </a:lnTo>
                  <a:lnTo>
                    <a:pt x="737" y="747"/>
                  </a:lnTo>
                  <a:cubicBezTo>
                    <a:pt x="737" y="594"/>
                    <a:pt x="661" y="450"/>
                    <a:pt x="536" y="364"/>
                  </a:cubicBezTo>
                  <a:lnTo>
                    <a:pt x="58" y="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6" name="Google Shape;10966;p97"/>
            <p:cNvSpPr/>
            <p:nvPr/>
          </p:nvSpPr>
          <p:spPr>
            <a:xfrm>
              <a:off x="5503536" y="2559235"/>
              <a:ext cx="19380" cy="25919"/>
            </a:xfrm>
            <a:custGeom>
              <a:rect b="b" l="l" r="r" t="t"/>
              <a:pathLst>
                <a:path extrusionOk="0" h="987" w="738">
                  <a:moveTo>
                    <a:pt x="680" y="1"/>
                  </a:moveTo>
                  <a:lnTo>
                    <a:pt x="202" y="364"/>
                  </a:lnTo>
                  <a:cubicBezTo>
                    <a:pt x="77" y="450"/>
                    <a:pt x="1" y="594"/>
                    <a:pt x="1" y="747"/>
                  </a:cubicBezTo>
                  <a:lnTo>
                    <a:pt x="10" y="747"/>
                  </a:lnTo>
                  <a:lnTo>
                    <a:pt x="10" y="986"/>
                  </a:lnTo>
                  <a:lnTo>
                    <a:pt x="498" y="986"/>
                  </a:lnTo>
                  <a:cubicBezTo>
                    <a:pt x="632" y="986"/>
                    <a:pt x="738" y="881"/>
                    <a:pt x="738" y="747"/>
                  </a:cubicBezTo>
                  <a:lnTo>
                    <a:pt x="738" y="230"/>
                  </a:lnTo>
                  <a:cubicBezTo>
                    <a:pt x="738" y="154"/>
                    <a:pt x="719" y="68"/>
                    <a:pt x="68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7" name="Google Shape;10967;p97"/>
            <p:cNvSpPr/>
            <p:nvPr/>
          </p:nvSpPr>
          <p:spPr>
            <a:xfrm>
              <a:off x="5458815" y="2476569"/>
              <a:ext cx="51286" cy="57825"/>
            </a:xfrm>
            <a:custGeom>
              <a:rect b="b" l="l" r="r" t="t"/>
              <a:pathLst>
                <a:path extrusionOk="0" h="2202" w="1953">
                  <a:moveTo>
                    <a:pt x="737" y="0"/>
                  </a:moveTo>
                  <a:cubicBezTo>
                    <a:pt x="335" y="0"/>
                    <a:pt x="0" y="325"/>
                    <a:pt x="0" y="737"/>
                  </a:cubicBezTo>
                  <a:lnTo>
                    <a:pt x="0" y="1225"/>
                  </a:lnTo>
                  <a:cubicBezTo>
                    <a:pt x="0" y="1761"/>
                    <a:pt x="441" y="2201"/>
                    <a:pt x="976" y="2201"/>
                  </a:cubicBezTo>
                  <a:cubicBezTo>
                    <a:pt x="1512" y="2201"/>
                    <a:pt x="1953" y="1761"/>
                    <a:pt x="1953" y="1215"/>
                  </a:cubicBezTo>
                  <a:lnTo>
                    <a:pt x="1953" y="737"/>
                  </a:lnTo>
                  <a:cubicBezTo>
                    <a:pt x="1953" y="325"/>
                    <a:pt x="1618" y="0"/>
                    <a:pt x="121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8" name="Google Shape;10968;p97"/>
            <p:cNvSpPr/>
            <p:nvPr/>
          </p:nvSpPr>
          <p:spPr>
            <a:xfrm>
              <a:off x="5458867" y="2476569"/>
              <a:ext cx="35162" cy="57536"/>
            </a:xfrm>
            <a:custGeom>
              <a:rect b="b" l="l" r="r" t="t"/>
              <a:pathLst>
                <a:path extrusionOk="0" h="2191" w="1339">
                  <a:moveTo>
                    <a:pt x="735" y="0"/>
                  </a:moveTo>
                  <a:cubicBezTo>
                    <a:pt x="333" y="0"/>
                    <a:pt x="8" y="325"/>
                    <a:pt x="8" y="737"/>
                  </a:cubicBezTo>
                  <a:lnTo>
                    <a:pt x="8" y="1215"/>
                  </a:lnTo>
                  <a:cubicBezTo>
                    <a:pt x="0" y="1772"/>
                    <a:pt x="460" y="2191"/>
                    <a:pt x="970" y="2191"/>
                  </a:cubicBezTo>
                  <a:cubicBezTo>
                    <a:pt x="1092" y="2191"/>
                    <a:pt x="1216" y="2167"/>
                    <a:pt x="1338" y="2115"/>
                  </a:cubicBezTo>
                  <a:cubicBezTo>
                    <a:pt x="974" y="1971"/>
                    <a:pt x="735" y="1617"/>
                    <a:pt x="735" y="1225"/>
                  </a:cubicBezTo>
                  <a:lnTo>
                    <a:pt x="735" y="737"/>
                  </a:lnTo>
                  <a:cubicBezTo>
                    <a:pt x="735" y="373"/>
                    <a:pt x="984" y="77"/>
                    <a:pt x="1338" y="19"/>
                  </a:cubicBezTo>
                  <a:cubicBezTo>
                    <a:pt x="1300" y="10"/>
                    <a:pt x="1262" y="0"/>
                    <a:pt x="122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69" name="Google Shape;10969;p97"/>
            <p:cNvSpPr/>
            <p:nvPr/>
          </p:nvSpPr>
          <p:spPr>
            <a:xfrm>
              <a:off x="5458815" y="2476569"/>
              <a:ext cx="51286" cy="25656"/>
            </a:xfrm>
            <a:custGeom>
              <a:rect b="b" l="l" r="r" t="t"/>
              <a:pathLst>
                <a:path extrusionOk="0" h="977" w="1953">
                  <a:moveTo>
                    <a:pt x="737" y="0"/>
                  </a:moveTo>
                  <a:cubicBezTo>
                    <a:pt x="335" y="0"/>
                    <a:pt x="0" y="325"/>
                    <a:pt x="0" y="737"/>
                  </a:cubicBezTo>
                  <a:cubicBezTo>
                    <a:pt x="0" y="737"/>
                    <a:pt x="737" y="976"/>
                    <a:pt x="1953" y="976"/>
                  </a:cubicBezTo>
                  <a:lnTo>
                    <a:pt x="1953" y="737"/>
                  </a:lnTo>
                  <a:cubicBezTo>
                    <a:pt x="1953" y="325"/>
                    <a:pt x="1618"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0" name="Google Shape;10970;p97"/>
            <p:cNvSpPr/>
            <p:nvPr/>
          </p:nvSpPr>
          <p:spPr>
            <a:xfrm>
              <a:off x="5459051" y="2476569"/>
              <a:ext cx="34978" cy="23398"/>
            </a:xfrm>
            <a:custGeom>
              <a:rect b="b" l="l" r="r" t="t"/>
              <a:pathLst>
                <a:path extrusionOk="0" h="891" w="1332">
                  <a:moveTo>
                    <a:pt x="728" y="0"/>
                  </a:moveTo>
                  <a:cubicBezTo>
                    <a:pt x="326" y="0"/>
                    <a:pt x="1" y="325"/>
                    <a:pt x="1" y="737"/>
                  </a:cubicBezTo>
                  <a:cubicBezTo>
                    <a:pt x="240" y="804"/>
                    <a:pt x="479" y="852"/>
                    <a:pt x="728" y="890"/>
                  </a:cubicBezTo>
                  <a:lnTo>
                    <a:pt x="728" y="737"/>
                  </a:lnTo>
                  <a:cubicBezTo>
                    <a:pt x="728" y="373"/>
                    <a:pt x="977" y="77"/>
                    <a:pt x="1331" y="19"/>
                  </a:cubicBezTo>
                  <a:cubicBezTo>
                    <a:pt x="1293" y="10"/>
                    <a:pt x="1255" y="0"/>
                    <a:pt x="12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971" name="Google Shape;10971;p97"/>
          <p:cNvGrpSpPr/>
          <p:nvPr/>
        </p:nvGrpSpPr>
        <p:grpSpPr>
          <a:xfrm>
            <a:off x="5738677" y="2286722"/>
            <a:ext cx="444871" cy="316407"/>
            <a:chOff x="5743289" y="2439122"/>
            <a:chExt cx="444871" cy="316407"/>
          </a:xfrm>
        </p:grpSpPr>
        <p:sp>
          <p:nvSpPr>
            <p:cNvPr id="10972" name="Google Shape;10972;p97"/>
            <p:cNvSpPr/>
            <p:nvPr/>
          </p:nvSpPr>
          <p:spPr>
            <a:xfrm>
              <a:off x="5999902" y="2549177"/>
              <a:ext cx="137497" cy="130722"/>
            </a:xfrm>
            <a:custGeom>
              <a:rect b="b" l="l" r="r" t="t"/>
              <a:pathLst>
                <a:path extrusionOk="0" h="4978" w="5236">
                  <a:moveTo>
                    <a:pt x="1838" y="1"/>
                  </a:moveTo>
                  <a:lnTo>
                    <a:pt x="1838" y="441"/>
                  </a:lnTo>
                  <a:cubicBezTo>
                    <a:pt x="1838" y="556"/>
                    <a:pt x="1761" y="661"/>
                    <a:pt x="1646" y="690"/>
                  </a:cubicBezTo>
                  <a:lnTo>
                    <a:pt x="574" y="996"/>
                  </a:lnTo>
                  <a:cubicBezTo>
                    <a:pt x="239" y="1092"/>
                    <a:pt x="0" y="1398"/>
                    <a:pt x="0" y="1752"/>
                  </a:cubicBezTo>
                  <a:lnTo>
                    <a:pt x="0" y="4977"/>
                  </a:lnTo>
                  <a:lnTo>
                    <a:pt x="4192" y="4977"/>
                  </a:lnTo>
                  <a:cubicBezTo>
                    <a:pt x="4766" y="4977"/>
                    <a:pt x="5235" y="4508"/>
                    <a:pt x="5235" y="3934"/>
                  </a:cubicBezTo>
                  <a:lnTo>
                    <a:pt x="5235" y="1752"/>
                  </a:lnTo>
                  <a:cubicBezTo>
                    <a:pt x="5235" y="1408"/>
                    <a:pt x="5015" y="1101"/>
                    <a:pt x="4680" y="996"/>
                  </a:cubicBezTo>
                  <a:lnTo>
                    <a:pt x="3599" y="690"/>
                  </a:lnTo>
                  <a:cubicBezTo>
                    <a:pt x="3484" y="661"/>
                    <a:pt x="3407" y="556"/>
                    <a:pt x="3407" y="441"/>
                  </a:cubicBezTo>
                  <a:lnTo>
                    <a:pt x="340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3" name="Google Shape;10973;p97"/>
            <p:cNvSpPr/>
            <p:nvPr/>
          </p:nvSpPr>
          <p:spPr>
            <a:xfrm>
              <a:off x="6000138" y="2570054"/>
              <a:ext cx="137497" cy="110082"/>
            </a:xfrm>
            <a:custGeom>
              <a:rect b="b" l="l" r="r" t="t"/>
              <a:pathLst>
                <a:path extrusionOk="0" h="4192" w="5236">
                  <a:moveTo>
                    <a:pt x="1264" y="0"/>
                  </a:moveTo>
                  <a:lnTo>
                    <a:pt x="575" y="201"/>
                  </a:lnTo>
                  <a:cubicBezTo>
                    <a:pt x="230" y="297"/>
                    <a:pt x="1" y="603"/>
                    <a:pt x="1" y="957"/>
                  </a:cubicBezTo>
                  <a:lnTo>
                    <a:pt x="1" y="4192"/>
                  </a:lnTo>
                  <a:lnTo>
                    <a:pt x="4193" y="4192"/>
                  </a:lnTo>
                  <a:cubicBezTo>
                    <a:pt x="4767" y="4182"/>
                    <a:pt x="5236" y="3713"/>
                    <a:pt x="5236" y="3139"/>
                  </a:cubicBezTo>
                  <a:lnTo>
                    <a:pt x="5236" y="957"/>
                  </a:lnTo>
                  <a:cubicBezTo>
                    <a:pt x="5236" y="603"/>
                    <a:pt x="5006" y="297"/>
                    <a:pt x="4671" y="201"/>
                  </a:cubicBezTo>
                  <a:lnTo>
                    <a:pt x="3972" y="0"/>
                  </a:lnTo>
                  <a:cubicBezTo>
                    <a:pt x="3671" y="517"/>
                    <a:pt x="3147" y="775"/>
                    <a:pt x="2622" y="775"/>
                  </a:cubicBezTo>
                  <a:cubicBezTo>
                    <a:pt x="2097" y="775"/>
                    <a:pt x="1570" y="517"/>
                    <a:pt x="1264"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4" name="Google Shape;10974;p97"/>
            <p:cNvSpPr/>
            <p:nvPr/>
          </p:nvSpPr>
          <p:spPr>
            <a:xfrm>
              <a:off x="6046645" y="2549177"/>
              <a:ext cx="44511" cy="20640"/>
            </a:xfrm>
            <a:custGeom>
              <a:rect b="b" l="l" r="r" t="t"/>
              <a:pathLst>
                <a:path extrusionOk="0" h="786" w="1695">
                  <a:moveTo>
                    <a:pt x="67" y="1"/>
                  </a:moveTo>
                  <a:lnTo>
                    <a:pt x="67" y="441"/>
                  </a:lnTo>
                  <a:cubicBezTo>
                    <a:pt x="58" y="498"/>
                    <a:pt x="39" y="556"/>
                    <a:pt x="0" y="604"/>
                  </a:cubicBezTo>
                  <a:cubicBezTo>
                    <a:pt x="268" y="728"/>
                    <a:pt x="555" y="786"/>
                    <a:pt x="852" y="786"/>
                  </a:cubicBezTo>
                  <a:cubicBezTo>
                    <a:pt x="1139" y="786"/>
                    <a:pt x="1426" y="728"/>
                    <a:pt x="1694" y="604"/>
                  </a:cubicBezTo>
                  <a:cubicBezTo>
                    <a:pt x="1656" y="556"/>
                    <a:pt x="1637" y="498"/>
                    <a:pt x="1637" y="441"/>
                  </a:cubicBezTo>
                  <a:lnTo>
                    <a:pt x="163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5" name="Google Shape;10975;p97"/>
            <p:cNvSpPr/>
            <p:nvPr/>
          </p:nvSpPr>
          <p:spPr>
            <a:xfrm>
              <a:off x="6020753" y="2452935"/>
              <a:ext cx="34453" cy="75681"/>
            </a:xfrm>
            <a:custGeom>
              <a:rect b="b" l="l" r="r" t="t"/>
              <a:pathLst>
                <a:path extrusionOk="0" h="2882" w="1312">
                  <a:moveTo>
                    <a:pt x="785" y="0"/>
                  </a:moveTo>
                  <a:cubicBezTo>
                    <a:pt x="355" y="0"/>
                    <a:pt x="0" y="355"/>
                    <a:pt x="0" y="785"/>
                  </a:cubicBezTo>
                  <a:lnTo>
                    <a:pt x="0" y="967"/>
                  </a:lnTo>
                  <a:cubicBezTo>
                    <a:pt x="0" y="1197"/>
                    <a:pt x="39" y="1417"/>
                    <a:pt x="106" y="1637"/>
                  </a:cubicBezTo>
                  <a:lnTo>
                    <a:pt x="527" y="2881"/>
                  </a:lnTo>
                  <a:lnTo>
                    <a:pt x="1312" y="2881"/>
                  </a:lnTo>
                  <a:lnTo>
                    <a:pt x="1312"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6" name="Google Shape;10976;p97"/>
            <p:cNvSpPr/>
            <p:nvPr/>
          </p:nvSpPr>
          <p:spPr>
            <a:xfrm>
              <a:off x="6034565" y="2446159"/>
              <a:ext cx="82456" cy="82456"/>
            </a:xfrm>
            <a:custGeom>
              <a:rect b="b" l="l" r="r" t="t"/>
              <a:pathLst>
                <a:path extrusionOk="0" h="3140" w="3140">
                  <a:moveTo>
                    <a:pt x="786" y="0"/>
                  </a:moveTo>
                  <a:cubicBezTo>
                    <a:pt x="355" y="0"/>
                    <a:pt x="1" y="354"/>
                    <a:pt x="1" y="785"/>
                  </a:cubicBezTo>
                  <a:cubicBezTo>
                    <a:pt x="1" y="1072"/>
                    <a:pt x="231" y="1311"/>
                    <a:pt x="527" y="1311"/>
                  </a:cubicBezTo>
                  <a:lnTo>
                    <a:pt x="2623" y="3139"/>
                  </a:lnTo>
                  <a:lnTo>
                    <a:pt x="3063" y="1589"/>
                  </a:lnTo>
                  <a:cubicBezTo>
                    <a:pt x="3111" y="1397"/>
                    <a:pt x="3140" y="1206"/>
                    <a:pt x="3140" y="1014"/>
                  </a:cubicBezTo>
                  <a:lnTo>
                    <a:pt x="3140" y="526"/>
                  </a:lnTo>
                  <a:cubicBezTo>
                    <a:pt x="3140" y="239"/>
                    <a:pt x="2910" y="0"/>
                    <a:pt x="2614"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7" name="Google Shape;10977;p97"/>
            <p:cNvSpPr/>
            <p:nvPr/>
          </p:nvSpPr>
          <p:spPr>
            <a:xfrm>
              <a:off x="6027528" y="2480324"/>
              <a:ext cx="82982" cy="75681"/>
            </a:xfrm>
            <a:custGeom>
              <a:rect b="b" l="l" r="r" t="t"/>
              <a:pathLst>
                <a:path extrusionOk="0" h="2882" w="3160">
                  <a:moveTo>
                    <a:pt x="1015" y="1"/>
                  </a:moveTo>
                  <a:cubicBezTo>
                    <a:pt x="872" y="1"/>
                    <a:pt x="738" y="58"/>
                    <a:pt x="642" y="154"/>
                  </a:cubicBezTo>
                  <a:lnTo>
                    <a:pt x="164" y="632"/>
                  </a:lnTo>
                  <a:cubicBezTo>
                    <a:pt x="58" y="737"/>
                    <a:pt x="1" y="871"/>
                    <a:pt x="10" y="1005"/>
                  </a:cubicBezTo>
                  <a:lnTo>
                    <a:pt x="10" y="1312"/>
                  </a:lnTo>
                  <a:cubicBezTo>
                    <a:pt x="10" y="2183"/>
                    <a:pt x="709" y="2881"/>
                    <a:pt x="1580" y="2881"/>
                  </a:cubicBezTo>
                  <a:cubicBezTo>
                    <a:pt x="1586" y="2881"/>
                    <a:pt x="1592" y="2881"/>
                    <a:pt x="1597" y="2881"/>
                  </a:cubicBezTo>
                  <a:cubicBezTo>
                    <a:pt x="2460" y="2881"/>
                    <a:pt x="3159" y="2177"/>
                    <a:pt x="3150" y="1312"/>
                  </a:cubicBezTo>
                  <a:lnTo>
                    <a:pt x="3150" y="977"/>
                  </a:lnTo>
                  <a:cubicBezTo>
                    <a:pt x="3150" y="833"/>
                    <a:pt x="3102" y="699"/>
                    <a:pt x="3006" y="603"/>
                  </a:cubicBezTo>
                  <a:cubicBezTo>
                    <a:pt x="2594" y="211"/>
                    <a:pt x="1858" y="29"/>
                    <a:pt x="1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8" name="Google Shape;10978;p97"/>
            <p:cNvSpPr/>
            <p:nvPr/>
          </p:nvSpPr>
          <p:spPr>
            <a:xfrm>
              <a:off x="6027528" y="2480586"/>
              <a:ext cx="82456" cy="74158"/>
            </a:xfrm>
            <a:custGeom>
              <a:rect b="b" l="l" r="r" t="t"/>
              <a:pathLst>
                <a:path extrusionOk="0" h="2824" w="3140">
                  <a:moveTo>
                    <a:pt x="1015" y="0"/>
                  </a:moveTo>
                  <a:cubicBezTo>
                    <a:pt x="872" y="0"/>
                    <a:pt x="728" y="58"/>
                    <a:pt x="633" y="153"/>
                  </a:cubicBezTo>
                  <a:lnTo>
                    <a:pt x="154" y="632"/>
                  </a:lnTo>
                  <a:cubicBezTo>
                    <a:pt x="58" y="737"/>
                    <a:pt x="1" y="871"/>
                    <a:pt x="1" y="1005"/>
                  </a:cubicBezTo>
                  <a:lnTo>
                    <a:pt x="1" y="1311"/>
                  </a:lnTo>
                  <a:cubicBezTo>
                    <a:pt x="1" y="2010"/>
                    <a:pt x="460" y="2632"/>
                    <a:pt x="1140" y="2823"/>
                  </a:cubicBezTo>
                  <a:cubicBezTo>
                    <a:pt x="910" y="2546"/>
                    <a:pt x="786" y="2192"/>
                    <a:pt x="786" y="1838"/>
                  </a:cubicBezTo>
                  <a:lnTo>
                    <a:pt x="795" y="1062"/>
                  </a:lnTo>
                  <a:cubicBezTo>
                    <a:pt x="786" y="768"/>
                    <a:pt x="1025" y="535"/>
                    <a:pt x="1316" y="535"/>
                  </a:cubicBezTo>
                  <a:cubicBezTo>
                    <a:pt x="1327" y="535"/>
                    <a:pt x="1339" y="535"/>
                    <a:pt x="1350" y="536"/>
                  </a:cubicBezTo>
                  <a:cubicBezTo>
                    <a:pt x="1877" y="565"/>
                    <a:pt x="2661" y="651"/>
                    <a:pt x="3140" y="890"/>
                  </a:cubicBezTo>
                  <a:cubicBezTo>
                    <a:pt x="3130" y="785"/>
                    <a:pt x="3073" y="680"/>
                    <a:pt x="2996" y="603"/>
                  </a:cubicBezTo>
                  <a:cubicBezTo>
                    <a:pt x="2594" y="201"/>
                    <a:pt x="1848" y="29"/>
                    <a:pt x="101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79" name="Google Shape;10979;p97"/>
            <p:cNvSpPr/>
            <p:nvPr/>
          </p:nvSpPr>
          <p:spPr>
            <a:xfrm>
              <a:off x="6000138" y="2583368"/>
              <a:ext cx="27415" cy="96768"/>
            </a:xfrm>
            <a:custGeom>
              <a:rect b="b" l="l" r="r" t="t"/>
              <a:pathLst>
                <a:path extrusionOk="0" h="3685" w="1044">
                  <a:moveTo>
                    <a:pt x="144" y="0"/>
                  </a:moveTo>
                  <a:cubicBezTo>
                    <a:pt x="49" y="134"/>
                    <a:pt x="1" y="287"/>
                    <a:pt x="1" y="450"/>
                  </a:cubicBezTo>
                  <a:lnTo>
                    <a:pt x="1" y="3685"/>
                  </a:lnTo>
                  <a:lnTo>
                    <a:pt x="1044" y="3685"/>
                  </a:lnTo>
                  <a:lnTo>
                    <a:pt x="1044" y="1235"/>
                  </a:lnTo>
                  <a:cubicBezTo>
                    <a:pt x="1044" y="1024"/>
                    <a:pt x="967" y="823"/>
                    <a:pt x="814" y="680"/>
                  </a:cubicBezTo>
                  <a:lnTo>
                    <a:pt x="144"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0" name="Google Shape;10980;p97"/>
            <p:cNvSpPr/>
            <p:nvPr/>
          </p:nvSpPr>
          <p:spPr>
            <a:xfrm>
              <a:off x="6075794" y="2583368"/>
              <a:ext cx="61842" cy="96532"/>
            </a:xfrm>
            <a:custGeom>
              <a:rect b="b" l="l" r="r" t="t"/>
              <a:pathLst>
                <a:path extrusionOk="0" h="3676" w="2355">
                  <a:moveTo>
                    <a:pt x="2211" y="0"/>
                  </a:moveTo>
                  <a:lnTo>
                    <a:pt x="1541" y="680"/>
                  </a:lnTo>
                  <a:cubicBezTo>
                    <a:pt x="1388" y="823"/>
                    <a:pt x="1312" y="1024"/>
                    <a:pt x="1312" y="1235"/>
                  </a:cubicBezTo>
                  <a:lnTo>
                    <a:pt x="1312" y="2364"/>
                  </a:lnTo>
                  <a:cubicBezTo>
                    <a:pt x="1312" y="2508"/>
                    <a:pt x="1187" y="2632"/>
                    <a:pt x="1044" y="2632"/>
                  </a:cubicBezTo>
                  <a:lnTo>
                    <a:pt x="0" y="2632"/>
                  </a:lnTo>
                  <a:lnTo>
                    <a:pt x="0" y="3675"/>
                  </a:lnTo>
                  <a:lnTo>
                    <a:pt x="1312" y="3675"/>
                  </a:lnTo>
                  <a:cubicBezTo>
                    <a:pt x="1886" y="3675"/>
                    <a:pt x="2355" y="3206"/>
                    <a:pt x="2355" y="2632"/>
                  </a:cubicBezTo>
                  <a:lnTo>
                    <a:pt x="2355" y="450"/>
                  </a:lnTo>
                  <a:cubicBezTo>
                    <a:pt x="2355" y="287"/>
                    <a:pt x="2307" y="134"/>
                    <a:pt x="221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1" name="Google Shape;10981;p97"/>
            <p:cNvSpPr/>
            <p:nvPr/>
          </p:nvSpPr>
          <p:spPr>
            <a:xfrm>
              <a:off x="5766424" y="2686649"/>
              <a:ext cx="398863" cy="20903"/>
            </a:xfrm>
            <a:custGeom>
              <a:rect b="b" l="l" r="r" t="t"/>
              <a:pathLst>
                <a:path extrusionOk="0" h="796" w="15189">
                  <a:moveTo>
                    <a:pt x="0" y="1"/>
                  </a:moveTo>
                  <a:lnTo>
                    <a:pt x="0" y="795"/>
                  </a:lnTo>
                  <a:lnTo>
                    <a:pt x="15188" y="795"/>
                  </a:lnTo>
                  <a:lnTo>
                    <a:pt x="1518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2" name="Google Shape;10982;p97"/>
            <p:cNvSpPr/>
            <p:nvPr/>
          </p:nvSpPr>
          <p:spPr>
            <a:xfrm>
              <a:off x="5759387"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3" name="Google Shape;10983;p97"/>
            <p:cNvSpPr/>
            <p:nvPr/>
          </p:nvSpPr>
          <p:spPr>
            <a:xfrm>
              <a:off x="6158224" y="2686649"/>
              <a:ext cx="13839" cy="68880"/>
            </a:xfrm>
            <a:custGeom>
              <a:rect b="b" l="l" r="r" t="t"/>
              <a:pathLst>
                <a:path extrusionOk="0" h="2623" w="527">
                  <a:moveTo>
                    <a:pt x="0" y="1"/>
                  </a:moveTo>
                  <a:lnTo>
                    <a:pt x="0" y="2365"/>
                  </a:lnTo>
                  <a:cubicBezTo>
                    <a:pt x="0" y="2537"/>
                    <a:pt x="132" y="2623"/>
                    <a:pt x="264" y="2623"/>
                  </a:cubicBezTo>
                  <a:cubicBezTo>
                    <a:pt x="395" y="2623"/>
                    <a:pt x="527" y="2537"/>
                    <a:pt x="527" y="2365"/>
                  </a:cubicBezTo>
                  <a:lnTo>
                    <a:pt x="527"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4" name="Google Shape;10984;p97"/>
            <p:cNvSpPr/>
            <p:nvPr/>
          </p:nvSpPr>
          <p:spPr>
            <a:xfrm>
              <a:off x="5759387"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5" name="Google Shape;10985;p97"/>
            <p:cNvSpPr/>
            <p:nvPr/>
          </p:nvSpPr>
          <p:spPr>
            <a:xfrm>
              <a:off x="6158224" y="2686649"/>
              <a:ext cx="13839" cy="20903"/>
            </a:xfrm>
            <a:custGeom>
              <a:rect b="b" l="l" r="r" t="t"/>
              <a:pathLst>
                <a:path extrusionOk="0" h="796" w="527">
                  <a:moveTo>
                    <a:pt x="0" y="1"/>
                  </a:moveTo>
                  <a:lnTo>
                    <a:pt x="0" y="795"/>
                  </a:lnTo>
                  <a:lnTo>
                    <a:pt x="527" y="795"/>
                  </a:lnTo>
                  <a:lnTo>
                    <a:pt x="52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6" name="Google Shape;10986;p97"/>
            <p:cNvSpPr/>
            <p:nvPr/>
          </p:nvSpPr>
          <p:spPr>
            <a:xfrm>
              <a:off x="5743289" y="2679873"/>
              <a:ext cx="444871" cy="13839"/>
            </a:xfrm>
            <a:custGeom>
              <a:rect b="b" l="l" r="r" t="t"/>
              <a:pathLst>
                <a:path extrusionOk="0" h="527" w="16941">
                  <a:moveTo>
                    <a:pt x="355" y="0"/>
                  </a:moveTo>
                  <a:cubicBezTo>
                    <a:pt x="1" y="0"/>
                    <a:pt x="1" y="527"/>
                    <a:pt x="355" y="527"/>
                  </a:cubicBezTo>
                  <a:lnTo>
                    <a:pt x="16586" y="527"/>
                  </a:lnTo>
                  <a:cubicBezTo>
                    <a:pt x="16940" y="527"/>
                    <a:pt x="16940" y="0"/>
                    <a:pt x="1658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7" name="Google Shape;10987;p97"/>
            <p:cNvSpPr/>
            <p:nvPr/>
          </p:nvSpPr>
          <p:spPr>
            <a:xfrm>
              <a:off x="6068992" y="2666034"/>
              <a:ext cx="41254" cy="13865"/>
            </a:xfrm>
            <a:custGeom>
              <a:rect b="b" l="l" r="r" t="t"/>
              <a:pathLst>
                <a:path extrusionOk="0" h="528" w="1571">
                  <a:moveTo>
                    <a:pt x="1" y="1"/>
                  </a:moveTo>
                  <a:lnTo>
                    <a:pt x="1" y="527"/>
                  </a:lnTo>
                  <a:lnTo>
                    <a:pt x="1312" y="527"/>
                  </a:lnTo>
                  <a:cubicBezTo>
                    <a:pt x="1456" y="527"/>
                    <a:pt x="1571" y="412"/>
                    <a:pt x="1571" y="269"/>
                  </a:cubicBezTo>
                  <a:cubicBezTo>
                    <a:pt x="1571" y="125"/>
                    <a:pt x="1456" y="1"/>
                    <a:pt x="131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8" name="Google Shape;10988;p97"/>
            <p:cNvSpPr/>
            <p:nvPr/>
          </p:nvSpPr>
          <p:spPr>
            <a:xfrm>
              <a:off x="5986326" y="2611020"/>
              <a:ext cx="96269" cy="68880"/>
            </a:xfrm>
            <a:custGeom>
              <a:rect b="b" l="l" r="r" t="t"/>
              <a:pathLst>
                <a:path extrusionOk="0" h="2623" w="3666">
                  <a:moveTo>
                    <a:pt x="268" y="0"/>
                  </a:moveTo>
                  <a:cubicBezTo>
                    <a:pt x="125" y="0"/>
                    <a:pt x="0" y="125"/>
                    <a:pt x="0" y="268"/>
                  </a:cubicBezTo>
                  <a:lnTo>
                    <a:pt x="0" y="2364"/>
                  </a:lnTo>
                  <a:cubicBezTo>
                    <a:pt x="0" y="2507"/>
                    <a:pt x="125" y="2622"/>
                    <a:pt x="268" y="2622"/>
                  </a:cubicBezTo>
                  <a:lnTo>
                    <a:pt x="3407" y="2622"/>
                  </a:lnTo>
                  <a:cubicBezTo>
                    <a:pt x="3551" y="2622"/>
                    <a:pt x="3666" y="2507"/>
                    <a:pt x="3666" y="2364"/>
                  </a:cubicBezTo>
                  <a:lnTo>
                    <a:pt x="3666" y="268"/>
                  </a:lnTo>
                  <a:cubicBezTo>
                    <a:pt x="3666" y="125"/>
                    <a:pt x="3551" y="0"/>
                    <a:pt x="340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89" name="Google Shape;10989;p97"/>
            <p:cNvSpPr/>
            <p:nvPr/>
          </p:nvSpPr>
          <p:spPr>
            <a:xfrm>
              <a:off x="6025269" y="2638645"/>
              <a:ext cx="18382" cy="13865"/>
            </a:xfrm>
            <a:custGeom>
              <a:rect b="b" l="l" r="r" t="t"/>
              <a:pathLst>
                <a:path extrusionOk="0" h="528" w="700">
                  <a:moveTo>
                    <a:pt x="355" y="1"/>
                  </a:moveTo>
                  <a:cubicBezTo>
                    <a:pt x="1" y="1"/>
                    <a:pt x="1" y="518"/>
                    <a:pt x="355" y="527"/>
                  </a:cubicBezTo>
                  <a:cubicBezTo>
                    <a:pt x="699" y="518"/>
                    <a:pt x="699" y="1"/>
                    <a:pt x="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0" name="Google Shape;10990;p97"/>
            <p:cNvSpPr/>
            <p:nvPr/>
          </p:nvSpPr>
          <p:spPr>
            <a:xfrm>
              <a:off x="5807390" y="2556215"/>
              <a:ext cx="137734" cy="123685"/>
            </a:xfrm>
            <a:custGeom>
              <a:rect b="b" l="l" r="r" t="t"/>
              <a:pathLst>
                <a:path extrusionOk="0" h="4710" w="5245">
                  <a:moveTo>
                    <a:pt x="1838" y="1"/>
                  </a:moveTo>
                  <a:lnTo>
                    <a:pt x="1838" y="125"/>
                  </a:lnTo>
                  <a:cubicBezTo>
                    <a:pt x="1838" y="364"/>
                    <a:pt x="1685" y="565"/>
                    <a:pt x="1455" y="632"/>
                  </a:cubicBezTo>
                  <a:lnTo>
                    <a:pt x="575" y="881"/>
                  </a:lnTo>
                  <a:cubicBezTo>
                    <a:pt x="240" y="977"/>
                    <a:pt x="0" y="1293"/>
                    <a:pt x="0" y="1637"/>
                  </a:cubicBezTo>
                  <a:lnTo>
                    <a:pt x="0" y="3925"/>
                  </a:lnTo>
                  <a:cubicBezTo>
                    <a:pt x="0" y="4355"/>
                    <a:pt x="354" y="4709"/>
                    <a:pt x="785" y="4709"/>
                  </a:cubicBezTo>
                  <a:lnTo>
                    <a:pt x="4460" y="4709"/>
                  </a:lnTo>
                  <a:cubicBezTo>
                    <a:pt x="4891" y="4709"/>
                    <a:pt x="5245" y="4355"/>
                    <a:pt x="5245" y="3925"/>
                  </a:cubicBezTo>
                  <a:lnTo>
                    <a:pt x="5245" y="1637"/>
                  </a:lnTo>
                  <a:cubicBezTo>
                    <a:pt x="5245" y="1283"/>
                    <a:pt x="5015" y="977"/>
                    <a:pt x="4680" y="881"/>
                  </a:cubicBezTo>
                  <a:lnTo>
                    <a:pt x="3800" y="632"/>
                  </a:lnTo>
                  <a:cubicBezTo>
                    <a:pt x="3570" y="565"/>
                    <a:pt x="3417" y="355"/>
                    <a:pt x="3417" y="116"/>
                  </a:cubicBezTo>
                  <a:lnTo>
                    <a:pt x="3417"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1" name="Google Shape;10991;p97"/>
            <p:cNvSpPr/>
            <p:nvPr/>
          </p:nvSpPr>
          <p:spPr>
            <a:xfrm>
              <a:off x="5807626" y="2587386"/>
              <a:ext cx="27678" cy="92514"/>
            </a:xfrm>
            <a:custGeom>
              <a:rect b="b" l="l" r="r" t="t"/>
              <a:pathLst>
                <a:path extrusionOk="0" h="3523" w="1054">
                  <a:moveTo>
                    <a:pt x="144" y="0"/>
                  </a:moveTo>
                  <a:cubicBezTo>
                    <a:pt x="49" y="134"/>
                    <a:pt x="1" y="288"/>
                    <a:pt x="1" y="450"/>
                  </a:cubicBezTo>
                  <a:lnTo>
                    <a:pt x="1" y="2738"/>
                  </a:lnTo>
                  <a:cubicBezTo>
                    <a:pt x="1" y="3168"/>
                    <a:pt x="355" y="3522"/>
                    <a:pt x="786" y="3522"/>
                  </a:cubicBezTo>
                  <a:lnTo>
                    <a:pt x="1054" y="3522"/>
                  </a:lnTo>
                  <a:lnTo>
                    <a:pt x="1054" y="900"/>
                  </a:ln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2" name="Google Shape;10992;p97"/>
            <p:cNvSpPr/>
            <p:nvPr/>
          </p:nvSpPr>
          <p:spPr>
            <a:xfrm>
              <a:off x="5917708" y="2587386"/>
              <a:ext cx="27415" cy="92514"/>
            </a:xfrm>
            <a:custGeom>
              <a:rect b="b" l="l" r="r" t="t"/>
              <a:pathLst>
                <a:path extrusionOk="0" h="3523" w="1044">
                  <a:moveTo>
                    <a:pt x="900" y="0"/>
                  </a:moveTo>
                  <a:lnTo>
                    <a:pt x="1" y="900"/>
                  </a:lnTo>
                  <a:lnTo>
                    <a:pt x="1" y="3522"/>
                  </a:lnTo>
                  <a:lnTo>
                    <a:pt x="259" y="3522"/>
                  </a:lnTo>
                  <a:cubicBezTo>
                    <a:pt x="690" y="3522"/>
                    <a:pt x="1044" y="3168"/>
                    <a:pt x="1044" y="2738"/>
                  </a:cubicBezTo>
                  <a:lnTo>
                    <a:pt x="1044" y="450"/>
                  </a:lnTo>
                  <a:cubicBezTo>
                    <a:pt x="1044" y="288"/>
                    <a:pt x="996" y="134"/>
                    <a:pt x="90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3" name="Google Shape;10993;p97"/>
            <p:cNvSpPr/>
            <p:nvPr/>
          </p:nvSpPr>
          <p:spPr>
            <a:xfrm>
              <a:off x="5843314" y="2556215"/>
              <a:ext cx="66123" cy="20640"/>
            </a:xfrm>
            <a:custGeom>
              <a:rect b="b" l="l" r="r" t="t"/>
              <a:pathLst>
                <a:path extrusionOk="0" h="786" w="2518">
                  <a:moveTo>
                    <a:pt x="470" y="1"/>
                  </a:moveTo>
                  <a:lnTo>
                    <a:pt x="470" y="125"/>
                  </a:lnTo>
                  <a:cubicBezTo>
                    <a:pt x="470" y="364"/>
                    <a:pt x="317" y="565"/>
                    <a:pt x="87" y="632"/>
                  </a:cubicBezTo>
                  <a:lnTo>
                    <a:pt x="1" y="661"/>
                  </a:lnTo>
                  <a:cubicBezTo>
                    <a:pt x="412" y="738"/>
                    <a:pt x="833" y="776"/>
                    <a:pt x="1255" y="786"/>
                  </a:cubicBezTo>
                  <a:cubicBezTo>
                    <a:pt x="1685" y="776"/>
                    <a:pt x="2106" y="738"/>
                    <a:pt x="2518" y="652"/>
                  </a:cubicBezTo>
                  <a:lnTo>
                    <a:pt x="2432" y="632"/>
                  </a:lnTo>
                  <a:cubicBezTo>
                    <a:pt x="2202" y="565"/>
                    <a:pt x="2049" y="355"/>
                    <a:pt x="2049" y="116"/>
                  </a:cubicBezTo>
                  <a:lnTo>
                    <a:pt x="2049"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4" name="Google Shape;10994;p97"/>
            <p:cNvSpPr/>
            <p:nvPr/>
          </p:nvSpPr>
          <p:spPr>
            <a:xfrm>
              <a:off x="5815688" y="2439122"/>
              <a:ext cx="121400" cy="123921"/>
            </a:xfrm>
            <a:custGeom>
              <a:rect b="b" l="l" r="r" t="t"/>
              <a:pathLst>
                <a:path extrusionOk="0" h="4719" w="4623">
                  <a:moveTo>
                    <a:pt x="2316" y="0"/>
                  </a:moveTo>
                  <a:cubicBezTo>
                    <a:pt x="1302" y="0"/>
                    <a:pt x="555" y="842"/>
                    <a:pt x="479" y="1857"/>
                  </a:cubicBezTo>
                  <a:cubicBezTo>
                    <a:pt x="421" y="2594"/>
                    <a:pt x="278" y="3311"/>
                    <a:pt x="48" y="4010"/>
                  </a:cubicBezTo>
                  <a:cubicBezTo>
                    <a:pt x="0" y="4144"/>
                    <a:pt x="77" y="4297"/>
                    <a:pt x="211" y="4345"/>
                  </a:cubicBezTo>
                  <a:cubicBezTo>
                    <a:pt x="881" y="4584"/>
                    <a:pt x="1598" y="4709"/>
                    <a:pt x="2307" y="4718"/>
                  </a:cubicBezTo>
                  <a:cubicBezTo>
                    <a:pt x="3024" y="4709"/>
                    <a:pt x="3742" y="4584"/>
                    <a:pt x="4412" y="4345"/>
                  </a:cubicBezTo>
                  <a:cubicBezTo>
                    <a:pt x="4546" y="4297"/>
                    <a:pt x="4623" y="4144"/>
                    <a:pt x="4575" y="4010"/>
                  </a:cubicBezTo>
                  <a:cubicBezTo>
                    <a:pt x="4345" y="3311"/>
                    <a:pt x="4201" y="2594"/>
                    <a:pt x="4144" y="1857"/>
                  </a:cubicBezTo>
                  <a:cubicBezTo>
                    <a:pt x="4077" y="833"/>
                    <a:pt x="3321" y="0"/>
                    <a:pt x="231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5" name="Google Shape;10995;p97"/>
            <p:cNvSpPr/>
            <p:nvPr/>
          </p:nvSpPr>
          <p:spPr>
            <a:xfrm>
              <a:off x="5828241" y="2714300"/>
              <a:ext cx="13839" cy="41228"/>
            </a:xfrm>
            <a:custGeom>
              <a:rect b="b" l="l" r="r" t="t"/>
              <a:pathLst>
                <a:path extrusionOk="0" h="1570" w="527">
                  <a:moveTo>
                    <a:pt x="1" y="0"/>
                  </a:moveTo>
                  <a:lnTo>
                    <a:pt x="1" y="1312"/>
                  </a:lnTo>
                  <a:cubicBezTo>
                    <a:pt x="1" y="1455"/>
                    <a:pt x="11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6" name="Google Shape;10996;p97"/>
            <p:cNvSpPr/>
            <p:nvPr/>
          </p:nvSpPr>
          <p:spPr>
            <a:xfrm>
              <a:off x="5828241" y="2707263"/>
              <a:ext cx="13839" cy="27678"/>
            </a:xfrm>
            <a:custGeom>
              <a:rect b="b" l="l" r="r" t="t"/>
              <a:pathLst>
                <a:path extrusionOk="0" h="1054" w="527">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7" name="Google Shape;10997;p97"/>
            <p:cNvSpPr/>
            <p:nvPr/>
          </p:nvSpPr>
          <p:spPr>
            <a:xfrm>
              <a:off x="5910671" y="2714300"/>
              <a:ext cx="13865" cy="41228"/>
            </a:xfrm>
            <a:custGeom>
              <a:rect b="b" l="l" r="r" t="t"/>
              <a:pathLst>
                <a:path extrusionOk="0" h="1570" w="528">
                  <a:moveTo>
                    <a:pt x="1" y="0"/>
                  </a:moveTo>
                  <a:lnTo>
                    <a:pt x="1" y="1312"/>
                  </a:lnTo>
                  <a:cubicBezTo>
                    <a:pt x="1" y="1455"/>
                    <a:pt x="125" y="1570"/>
                    <a:pt x="269" y="1570"/>
                  </a:cubicBezTo>
                  <a:cubicBezTo>
                    <a:pt x="412" y="1570"/>
                    <a:pt x="527" y="1455"/>
                    <a:pt x="527" y="1312"/>
                  </a:cubicBezTo>
                  <a:lnTo>
                    <a:pt x="527"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8" name="Google Shape;10998;p97"/>
            <p:cNvSpPr/>
            <p:nvPr/>
          </p:nvSpPr>
          <p:spPr>
            <a:xfrm>
              <a:off x="5910671" y="2707263"/>
              <a:ext cx="13865" cy="27678"/>
            </a:xfrm>
            <a:custGeom>
              <a:rect b="b" l="l" r="r" t="t"/>
              <a:pathLst>
                <a:path extrusionOk="0" h="1054" w="528">
                  <a:moveTo>
                    <a:pt x="1" y="1"/>
                  </a:moveTo>
                  <a:lnTo>
                    <a:pt x="1" y="1053"/>
                  </a:lnTo>
                  <a:lnTo>
                    <a:pt x="527" y="1053"/>
                  </a:lnTo>
                  <a:lnTo>
                    <a:pt x="527" y="1"/>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99" name="Google Shape;10999;p97"/>
            <p:cNvSpPr/>
            <p:nvPr/>
          </p:nvSpPr>
          <p:spPr>
            <a:xfrm>
              <a:off x="5828241" y="2604218"/>
              <a:ext cx="96295" cy="116883"/>
            </a:xfrm>
            <a:custGeom>
              <a:rect b="b" l="l" r="r" t="t"/>
              <a:pathLst>
                <a:path extrusionOk="0" h="4451" w="3667">
                  <a:moveTo>
                    <a:pt x="785" y="1"/>
                  </a:moveTo>
                  <a:cubicBezTo>
                    <a:pt x="355" y="1"/>
                    <a:pt x="1" y="355"/>
                    <a:pt x="1" y="785"/>
                  </a:cubicBezTo>
                  <a:lnTo>
                    <a:pt x="1" y="4192"/>
                  </a:lnTo>
                  <a:cubicBezTo>
                    <a:pt x="1" y="4336"/>
                    <a:pt x="115" y="4451"/>
                    <a:pt x="259" y="4451"/>
                  </a:cubicBezTo>
                  <a:lnTo>
                    <a:pt x="3408" y="4451"/>
                  </a:lnTo>
                  <a:cubicBezTo>
                    <a:pt x="3551" y="4451"/>
                    <a:pt x="3666" y="4336"/>
                    <a:pt x="3666" y="4192"/>
                  </a:cubicBezTo>
                  <a:lnTo>
                    <a:pt x="3666" y="785"/>
                  </a:lnTo>
                  <a:cubicBezTo>
                    <a:pt x="3666" y="355"/>
                    <a:pt x="3312" y="1"/>
                    <a:pt x="2881" y="1"/>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0" name="Google Shape;11000;p97"/>
            <p:cNvSpPr/>
            <p:nvPr/>
          </p:nvSpPr>
          <p:spPr>
            <a:xfrm>
              <a:off x="5815688" y="2439306"/>
              <a:ext cx="73896" cy="121216"/>
            </a:xfrm>
            <a:custGeom>
              <a:rect b="b" l="l" r="r" t="t"/>
              <a:pathLst>
                <a:path extrusionOk="0" h="4616" w="2814">
                  <a:moveTo>
                    <a:pt x="2373" y="1"/>
                  </a:moveTo>
                  <a:cubicBezTo>
                    <a:pt x="2351" y="1"/>
                    <a:pt x="2329" y="1"/>
                    <a:pt x="2307" y="3"/>
                  </a:cubicBezTo>
                  <a:cubicBezTo>
                    <a:pt x="1302" y="3"/>
                    <a:pt x="546" y="835"/>
                    <a:pt x="479" y="1850"/>
                  </a:cubicBezTo>
                  <a:cubicBezTo>
                    <a:pt x="412" y="2587"/>
                    <a:pt x="268" y="3304"/>
                    <a:pt x="48" y="4003"/>
                  </a:cubicBezTo>
                  <a:cubicBezTo>
                    <a:pt x="0" y="4137"/>
                    <a:pt x="77" y="4290"/>
                    <a:pt x="211" y="4338"/>
                  </a:cubicBezTo>
                  <a:cubicBezTo>
                    <a:pt x="555" y="4462"/>
                    <a:pt x="909" y="4548"/>
                    <a:pt x="1273" y="4615"/>
                  </a:cubicBezTo>
                  <a:cubicBezTo>
                    <a:pt x="1263" y="4558"/>
                    <a:pt x="1263" y="4501"/>
                    <a:pt x="1273" y="4453"/>
                  </a:cubicBezTo>
                  <a:cubicBezTo>
                    <a:pt x="1464" y="3668"/>
                    <a:pt x="1589" y="2864"/>
                    <a:pt x="1646" y="2060"/>
                  </a:cubicBezTo>
                  <a:cubicBezTo>
                    <a:pt x="1694" y="1113"/>
                    <a:pt x="2153" y="309"/>
                    <a:pt x="2814" y="70"/>
                  </a:cubicBezTo>
                  <a:cubicBezTo>
                    <a:pt x="2672" y="28"/>
                    <a:pt x="2523" y="1"/>
                    <a:pt x="237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01" name="Google Shape;11001;p97"/>
          <p:cNvGrpSpPr/>
          <p:nvPr/>
        </p:nvGrpSpPr>
        <p:grpSpPr>
          <a:xfrm>
            <a:off x="6225747" y="2280183"/>
            <a:ext cx="351359" cy="363412"/>
            <a:chOff x="6230360" y="2432583"/>
            <a:chExt cx="351359" cy="363412"/>
          </a:xfrm>
        </p:grpSpPr>
        <p:sp>
          <p:nvSpPr>
            <p:cNvPr id="11002" name="Google Shape;11002;p97"/>
            <p:cNvSpPr/>
            <p:nvPr/>
          </p:nvSpPr>
          <p:spPr>
            <a:xfrm>
              <a:off x="6361791" y="2432583"/>
              <a:ext cx="219928" cy="325230"/>
            </a:xfrm>
            <a:custGeom>
              <a:rect b="b" l="l" r="r" t="t"/>
              <a:pathLst>
                <a:path extrusionOk="0" h="12385" w="8375">
                  <a:moveTo>
                    <a:pt x="354" y="0"/>
                  </a:moveTo>
                  <a:cubicBezTo>
                    <a:pt x="287" y="0"/>
                    <a:pt x="0" y="19"/>
                    <a:pt x="0" y="278"/>
                  </a:cubicBezTo>
                  <a:lnTo>
                    <a:pt x="0" y="1531"/>
                  </a:lnTo>
                  <a:lnTo>
                    <a:pt x="3608" y="1531"/>
                  </a:lnTo>
                  <a:lnTo>
                    <a:pt x="6231" y="4154"/>
                  </a:lnTo>
                  <a:lnTo>
                    <a:pt x="6231" y="12384"/>
                  </a:lnTo>
                  <a:lnTo>
                    <a:pt x="8039" y="12384"/>
                  </a:lnTo>
                  <a:cubicBezTo>
                    <a:pt x="8116" y="12384"/>
                    <a:pt x="8374" y="12346"/>
                    <a:pt x="8374" y="12107"/>
                  </a:cubicBezTo>
                  <a:lnTo>
                    <a:pt x="8374" y="12097"/>
                  </a:lnTo>
                  <a:lnTo>
                    <a:pt x="8374" y="2661"/>
                  </a:lnTo>
                  <a:lnTo>
                    <a:pt x="6891" y="1474"/>
                  </a:lnTo>
                  <a:lnTo>
                    <a:pt x="5714"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3" name="Google Shape;11003;p97"/>
            <p:cNvSpPr/>
            <p:nvPr/>
          </p:nvSpPr>
          <p:spPr>
            <a:xfrm>
              <a:off x="6361791" y="2432583"/>
              <a:ext cx="9585" cy="40230"/>
            </a:xfrm>
            <a:custGeom>
              <a:rect b="b" l="l" r="r" t="t"/>
              <a:pathLst>
                <a:path extrusionOk="0" h="1532" w="365">
                  <a:moveTo>
                    <a:pt x="354" y="0"/>
                  </a:moveTo>
                  <a:cubicBezTo>
                    <a:pt x="287" y="0"/>
                    <a:pt x="0" y="19"/>
                    <a:pt x="0" y="278"/>
                  </a:cubicBezTo>
                  <a:lnTo>
                    <a:pt x="0" y="1531"/>
                  </a:lnTo>
                  <a:lnTo>
                    <a:pt x="364" y="1531"/>
                  </a:lnTo>
                  <a:lnTo>
                    <a:pt x="36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4" name="Google Shape;11004;p97"/>
            <p:cNvSpPr/>
            <p:nvPr/>
          </p:nvSpPr>
          <p:spPr>
            <a:xfrm>
              <a:off x="6510817" y="2432583"/>
              <a:ext cx="70403" cy="70377"/>
            </a:xfrm>
            <a:custGeom>
              <a:rect b="b" l="l" r="r" t="t"/>
              <a:pathLst>
                <a:path extrusionOk="0" h="2680" w="2681">
                  <a:moveTo>
                    <a:pt x="1" y="0"/>
                  </a:moveTo>
                  <a:lnTo>
                    <a:pt x="1" y="2192"/>
                  </a:lnTo>
                  <a:cubicBezTo>
                    <a:pt x="29" y="2364"/>
                    <a:pt x="135" y="2651"/>
                    <a:pt x="632" y="2680"/>
                  </a:cubicBezTo>
                  <a:lnTo>
                    <a:pt x="2680" y="2680"/>
                  </a:lnTo>
                  <a:lnTo>
                    <a:pt x="1"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5" name="Google Shape;11005;p97"/>
            <p:cNvSpPr/>
            <p:nvPr/>
          </p:nvSpPr>
          <p:spPr>
            <a:xfrm>
              <a:off x="6361791" y="2469006"/>
              <a:ext cx="107088" cy="16124"/>
            </a:xfrm>
            <a:custGeom>
              <a:rect b="b" l="l" r="r" t="t"/>
              <a:pathLst>
                <a:path extrusionOk="0" h="614" w="4078">
                  <a:moveTo>
                    <a:pt x="0" y="1"/>
                  </a:moveTo>
                  <a:lnTo>
                    <a:pt x="0" y="144"/>
                  </a:lnTo>
                  <a:lnTo>
                    <a:pt x="3608" y="144"/>
                  </a:lnTo>
                  <a:lnTo>
                    <a:pt x="4077" y="613"/>
                  </a:lnTo>
                  <a:lnTo>
                    <a:pt x="4077"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6" name="Google Shape;11006;p97"/>
            <p:cNvSpPr/>
            <p:nvPr/>
          </p:nvSpPr>
          <p:spPr>
            <a:xfrm>
              <a:off x="6465571" y="2469006"/>
              <a:ext cx="73160" cy="288807"/>
            </a:xfrm>
            <a:custGeom>
              <a:rect b="b" l="l" r="r" t="t"/>
              <a:pathLst>
                <a:path extrusionOk="0" h="10998" w="2786">
                  <a:moveTo>
                    <a:pt x="125" y="1"/>
                  </a:moveTo>
                  <a:lnTo>
                    <a:pt x="1" y="499"/>
                  </a:lnTo>
                  <a:lnTo>
                    <a:pt x="2279" y="2767"/>
                  </a:lnTo>
                  <a:lnTo>
                    <a:pt x="2279" y="10997"/>
                  </a:lnTo>
                  <a:lnTo>
                    <a:pt x="2786" y="10997"/>
                  </a:lnTo>
                  <a:lnTo>
                    <a:pt x="2786" y="2681"/>
                  </a:lnTo>
                  <a:lnTo>
                    <a:pt x="2786" y="2661"/>
                  </a:lnTo>
                  <a:lnTo>
                    <a:pt x="2767" y="2661"/>
                  </a:lnTo>
                  <a:lnTo>
                    <a:pt x="12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7" name="Google Shape;11007;p97"/>
            <p:cNvSpPr/>
            <p:nvPr/>
          </p:nvSpPr>
          <p:spPr>
            <a:xfrm>
              <a:off x="6309508" y="2469006"/>
              <a:ext cx="9585" cy="131983"/>
            </a:xfrm>
            <a:custGeom>
              <a:rect b="b" l="l" r="r" t="t"/>
              <a:pathLst>
                <a:path extrusionOk="0" h="5026" w="365">
                  <a:moveTo>
                    <a:pt x="345" y="1"/>
                  </a:moveTo>
                  <a:cubicBezTo>
                    <a:pt x="288" y="1"/>
                    <a:pt x="29" y="20"/>
                    <a:pt x="1" y="231"/>
                  </a:cubicBezTo>
                  <a:lnTo>
                    <a:pt x="1" y="5025"/>
                  </a:lnTo>
                  <a:lnTo>
                    <a:pt x="364" y="4977"/>
                  </a:lnTo>
                  <a:lnTo>
                    <a:pt x="364"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8" name="Google Shape;11008;p97"/>
            <p:cNvSpPr/>
            <p:nvPr/>
          </p:nvSpPr>
          <p:spPr>
            <a:xfrm>
              <a:off x="6309770" y="2591692"/>
              <a:ext cx="134477" cy="201283"/>
            </a:xfrm>
            <a:custGeom>
              <a:rect b="b" l="l" r="r" t="t"/>
              <a:pathLst>
                <a:path extrusionOk="0" h="7665" w="5121">
                  <a:moveTo>
                    <a:pt x="1228" y="1"/>
                  </a:moveTo>
                  <a:cubicBezTo>
                    <a:pt x="824" y="1"/>
                    <a:pt x="411" y="64"/>
                    <a:pt x="0" y="200"/>
                  </a:cubicBezTo>
                  <a:lnTo>
                    <a:pt x="0" y="353"/>
                  </a:lnTo>
                  <a:lnTo>
                    <a:pt x="393" y="296"/>
                  </a:lnTo>
                  <a:lnTo>
                    <a:pt x="450" y="286"/>
                  </a:lnTo>
                  <a:lnTo>
                    <a:pt x="1292" y="286"/>
                  </a:lnTo>
                  <a:lnTo>
                    <a:pt x="1350" y="296"/>
                  </a:lnTo>
                  <a:lnTo>
                    <a:pt x="1388" y="296"/>
                  </a:lnTo>
                  <a:lnTo>
                    <a:pt x="1436" y="305"/>
                  </a:lnTo>
                  <a:lnTo>
                    <a:pt x="1484" y="315"/>
                  </a:lnTo>
                  <a:lnTo>
                    <a:pt x="1532" y="325"/>
                  </a:lnTo>
                  <a:lnTo>
                    <a:pt x="1570" y="325"/>
                  </a:lnTo>
                  <a:lnTo>
                    <a:pt x="1627" y="334"/>
                  </a:lnTo>
                  <a:lnTo>
                    <a:pt x="1666" y="344"/>
                  </a:lnTo>
                  <a:lnTo>
                    <a:pt x="1713" y="363"/>
                  </a:lnTo>
                  <a:lnTo>
                    <a:pt x="1761" y="372"/>
                  </a:lnTo>
                  <a:lnTo>
                    <a:pt x="1809" y="382"/>
                  </a:lnTo>
                  <a:lnTo>
                    <a:pt x="1847" y="392"/>
                  </a:lnTo>
                  <a:lnTo>
                    <a:pt x="1895" y="401"/>
                  </a:lnTo>
                  <a:lnTo>
                    <a:pt x="1905" y="401"/>
                  </a:lnTo>
                  <a:lnTo>
                    <a:pt x="1934" y="411"/>
                  </a:lnTo>
                  <a:lnTo>
                    <a:pt x="1981" y="430"/>
                  </a:lnTo>
                  <a:lnTo>
                    <a:pt x="1991" y="430"/>
                  </a:lnTo>
                  <a:lnTo>
                    <a:pt x="2020" y="439"/>
                  </a:lnTo>
                  <a:lnTo>
                    <a:pt x="2068" y="459"/>
                  </a:lnTo>
                  <a:lnTo>
                    <a:pt x="2106" y="468"/>
                  </a:lnTo>
                  <a:lnTo>
                    <a:pt x="2154" y="487"/>
                  </a:lnTo>
                  <a:lnTo>
                    <a:pt x="2173" y="497"/>
                  </a:lnTo>
                  <a:lnTo>
                    <a:pt x="2192" y="497"/>
                  </a:lnTo>
                  <a:lnTo>
                    <a:pt x="2249" y="526"/>
                  </a:lnTo>
                  <a:lnTo>
                    <a:pt x="2259" y="526"/>
                  </a:lnTo>
                  <a:lnTo>
                    <a:pt x="2278" y="535"/>
                  </a:lnTo>
                  <a:lnTo>
                    <a:pt x="2335" y="554"/>
                  </a:lnTo>
                  <a:lnTo>
                    <a:pt x="2364" y="564"/>
                  </a:lnTo>
                  <a:lnTo>
                    <a:pt x="2450" y="602"/>
                  </a:lnTo>
                  <a:lnTo>
                    <a:pt x="2460" y="602"/>
                  </a:lnTo>
                  <a:lnTo>
                    <a:pt x="2527" y="640"/>
                  </a:lnTo>
                  <a:lnTo>
                    <a:pt x="2556" y="660"/>
                  </a:lnTo>
                  <a:lnTo>
                    <a:pt x="2613" y="688"/>
                  </a:lnTo>
                  <a:lnTo>
                    <a:pt x="2642" y="707"/>
                  </a:lnTo>
                  <a:lnTo>
                    <a:pt x="2690" y="727"/>
                  </a:lnTo>
                  <a:lnTo>
                    <a:pt x="2709" y="746"/>
                  </a:lnTo>
                  <a:lnTo>
                    <a:pt x="2728" y="755"/>
                  </a:lnTo>
                  <a:lnTo>
                    <a:pt x="2766" y="774"/>
                  </a:lnTo>
                  <a:lnTo>
                    <a:pt x="2795" y="794"/>
                  </a:lnTo>
                  <a:lnTo>
                    <a:pt x="2804" y="794"/>
                  </a:lnTo>
                  <a:lnTo>
                    <a:pt x="2843" y="822"/>
                  </a:lnTo>
                  <a:lnTo>
                    <a:pt x="2881" y="851"/>
                  </a:lnTo>
                  <a:lnTo>
                    <a:pt x="2919" y="880"/>
                  </a:lnTo>
                  <a:lnTo>
                    <a:pt x="2948" y="899"/>
                  </a:lnTo>
                  <a:lnTo>
                    <a:pt x="2996" y="927"/>
                  </a:lnTo>
                  <a:lnTo>
                    <a:pt x="3025" y="947"/>
                  </a:lnTo>
                  <a:lnTo>
                    <a:pt x="3063" y="975"/>
                  </a:lnTo>
                  <a:lnTo>
                    <a:pt x="3092" y="1004"/>
                  </a:lnTo>
                  <a:lnTo>
                    <a:pt x="3139" y="1033"/>
                  </a:lnTo>
                  <a:lnTo>
                    <a:pt x="3168" y="1061"/>
                  </a:lnTo>
                  <a:lnTo>
                    <a:pt x="3206" y="1090"/>
                  </a:lnTo>
                  <a:lnTo>
                    <a:pt x="3235" y="1119"/>
                  </a:lnTo>
                  <a:lnTo>
                    <a:pt x="3273" y="1148"/>
                  </a:lnTo>
                  <a:lnTo>
                    <a:pt x="3302" y="1176"/>
                  </a:lnTo>
                  <a:lnTo>
                    <a:pt x="3340" y="1205"/>
                  </a:lnTo>
                  <a:lnTo>
                    <a:pt x="3369" y="1234"/>
                  </a:lnTo>
                  <a:lnTo>
                    <a:pt x="3407" y="1272"/>
                  </a:lnTo>
                  <a:lnTo>
                    <a:pt x="3436" y="1301"/>
                  </a:lnTo>
                  <a:lnTo>
                    <a:pt x="3474" y="1339"/>
                  </a:lnTo>
                  <a:lnTo>
                    <a:pt x="3493" y="1368"/>
                  </a:lnTo>
                  <a:lnTo>
                    <a:pt x="3541" y="1406"/>
                  </a:lnTo>
                  <a:lnTo>
                    <a:pt x="3560" y="1444"/>
                  </a:lnTo>
                  <a:lnTo>
                    <a:pt x="3580" y="1454"/>
                  </a:lnTo>
                  <a:cubicBezTo>
                    <a:pt x="3809" y="1712"/>
                    <a:pt x="4001" y="1999"/>
                    <a:pt x="4154" y="2306"/>
                  </a:cubicBezTo>
                  <a:lnTo>
                    <a:pt x="4154" y="2325"/>
                  </a:lnTo>
                  <a:lnTo>
                    <a:pt x="4163" y="2344"/>
                  </a:lnTo>
                  <a:lnTo>
                    <a:pt x="4192" y="2401"/>
                  </a:lnTo>
                  <a:cubicBezTo>
                    <a:pt x="4403" y="2861"/>
                    <a:pt x="4508" y="3358"/>
                    <a:pt x="4508" y="3856"/>
                  </a:cubicBezTo>
                  <a:lnTo>
                    <a:pt x="4508" y="3885"/>
                  </a:lnTo>
                  <a:lnTo>
                    <a:pt x="4508" y="4000"/>
                  </a:lnTo>
                  <a:lnTo>
                    <a:pt x="4508" y="4038"/>
                  </a:lnTo>
                  <a:lnTo>
                    <a:pt x="4508" y="4134"/>
                  </a:lnTo>
                  <a:lnTo>
                    <a:pt x="4508" y="4153"/>
                  </a:lnTo>
                  <a:cubicBezTo>
                    <a:pt x="4508" y="4191"/>
                    <a:pt x="4498" y="4229"/>
                    <a:pt x="4498" y="4277"/>
                  </a:cubicBezTo>
                  <a:lnTo>
                    <a:pt x="4498" y="4296"/>
                  </a:lnTo>
                  <a:cubicBezTo>
                    <a:pt x="4498" y="4325"/>
                    <a:pt x="4489" y="4354"/>
                    <a:pt x="4489" y="4392"/>
                  </a:cubicBezTo>
                  <a:lnTo>
                    <a:pt x="4489" y="4421"/>
                  </a:lnTo>
                  <a:cubicBezTo>
                    <a:pt x="4470" y="4497"/>
                    <a:pt x="4460" y="4574"/>
                    <a:pt x="4441" y="4641"/>
                  </a:cubicBezTo>
                  <a:lnTo>
                    <a:pt x="4441" y="4669"/>
                  </a:lnTo>
                  <a:cubicBezTo>
                    <a:pt x="4441" y="4698"/>
                    <a:pt x="4431" y="4736"/>
                    <a:pt x="4422" y="4765"/>
                  </a:cubicBezTo>
                  <a:lnTo>
                    <a:pt x="4422" y="4784"/>
                  </a:lnTo>
                  <a:cubicBezTo>
                    <a:pt x="4412" y="4823"/>
                    <a:pt x="4403" y="4861"/>
                    <a:pt x="4393" y="4899"/>
                  </a:cubicBezTo>
                  <a:lnTo>
                    <a:pt x="4393" y="4909"/>
                  </a:lnTo>
                  <a:cubicBezTo>
                    <a:pt x="4384" y="4937"/>
                    <a:pt x="4374" y="4976"/>
                    <a:pt x="4364" y="5004"/>
                  </a:cubicBezTo>
                  <a:lnTo>
                    <a:pt x="4355" y="5033"/>
                  </a:lnTo>
                  <a:cubicBezTo>
                    <a:pt x="4336" y="5100"/>
                    <a:pt x="4307" y="5177"/>
                    <a:pt x="4278" y="5244"/>
                  </a:cubicBezTo>
                  <a:lnTo>
                    <a:pt x="4269" y="5263"/>
                  </a:lnTo>
                  <a:lnTo>
                    <a:pt x="4230" y="5359"/>
                  </a:lnTo>
                  <a:lnTo>
                    <a:pt x="4221" y="5368"/>
                  </a:lnTo>
                  <a:cubicBezTo>
                    <a:pt x="4202" y="5406"/>
                    <a:pt x="4192" y="5445"/>
                    <a:pt x="4173" y="5473"/>
                  </a:cubicBezTo>
                  <a:cubicBezTo>
                    <a:pt x="4154" y="5512"/>
                    <a:pt x="4144" y="5540"/>
                    <a:pt x="4125" y="5569"/>
                  </a:cubicBezTo>
                  <a:lnTo>
                    <a:pt x="4116" y="5588"/>
                  </a:lnTo>
                  <a:cubicBezTo>
                    <a:pt x="4077" y="5655"/>
                    <a:pt x="4039" y="5722"/>
                    <a:pt x="4001" y="5789"/>
                  </a:cubicBezTo>
                  <a:lnTo>
                    <a:pt x="3991" y="5799"/>
                  </a:lnTo>
                  <a:lnTo>
                    <a:pt x="3934" y="5894"/>
                  </a:lnTo>
                  <a:lnTo>
                    <a:pt x="3934" y="5904"/>
                  </a:lnTo>
                  <a:cubicBezTo>
                    <a:pt x="3886" y="5961"/>
                    <a:pt x="3838" y="6028"/>
                    <a:pt x="3790" y="6095"/>
                  </a:cubicBezTo>
                  <a:lnTo>
                    <a:pt x="3790" y="6105"/>
                  </a:lnTo>
                  <a:cubicBezTo>
                    <a:pt x="3742" y="6162"/>
                    <a:pt x="3685" y="6220"/>
                    <a:pt x="3637" y="6287"/>
                  </a:cubicBezTo>
                  <a:lnTo>
                    <a:pt x="3560" y="6373"/>
                  </a:lnTo>
                  <a:cubicBezTo>
                    <a:pt x="3503" y="6430"/>
                    <a:pt x="3446" y="6488"/>
                    <a:pt x="3388" y="6536"/>
                  </a:cubicBezTo>
                  <a:cubicBezTo>
                    <a:pt x="3245" y="6679"/>
                    <a:pt x="3082" y="6804"/>
                    <a:pt x="2910" y="6909"/>
                  </a:cubicBezTo>
                  <a:cubicBezTo>
                    <a:pt x="2814" y="6976"/>
                    <a:pt x="2709" y="7043"/>
                    <a:pt x="2594" y="7100"/>
                  </a:cubicBezTo>
                  <a:lnTo>
                    <a:pt x="1522" y="7665"/>
                  </a:lnTo>
                  <a:lnTo>
                    <a:pt x="2029" y="7665"/>
                  </a:lnTo>
                  <a:cubicBezTo>
                    <a:pt x="3819" y="7282"/>
                    <a:pt x="5101" y="5722"/>
                    <a:pt x="5120" y="3894"/>
                  </a:cubicBezTo>
                  <a:cubicBezTo>
                    <a:pt x="5120" y="1676"/>
                    <a:pt x="3298" y="1"/>
                    <a:pt x="1228" y="1"/>
                  </a:cubicBez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09" name="Google Shape;11009;p97"/>
            <p:cNvSpPr/>
            <p:nvPr/>
          </p:nvSpPr>
          <p:spPr>
            <a:xfrm>
              <a:off x="6310768" y="2468507"/>
              <a:ext cx="219691" cy="325230"/>
            </a:xfrm>
            <a:custGeom>
              <a:rect b="b" l="l" r="r" t="t"/>
              <a:pathLst>
                <a:path extrusionOk="0" h="12385" w="8366">
                  <a:moveTo>
                    <a:pt x="345" y="1"/>
                  </a:moveTo>
                  <a:cubicBezTo>
                    <a:pt x="278" y="1"/>
                    <a:pt x="10" y="20"/>
                    <a:pt x="1" y="259"/>
                  </a:cubicBezTo>
                  <a:lnTo>
                    <a:pt x="10" y="5025"/>
                  </a:lnTo>
                  <a:lnTo>
                    <a:pt x="403" y="4968"/>
                  </a:lnTo>
                  <a:lnTo>
                    <a:pt x="1398" y="4968"/>
                  </a:lnTo>
                  <a:lnTo>
                    <a:pt x="1446" y="4977"/>
                  </a:lnTo>
                  <a:lnTo>
                    <a:pt x="1494" y="4987"/>
                  </a:lnTo>
                  <a:lnTo>
                    <a:pt x="1541" y="4996"/>
                  </a:lnTo>
                  <a:lnTo>
                    <a:pt x="1580" y="5006"/>
                  </a:lnTo>
                  <a:lnTo>
                    <a:pt x="1637" y="5016"/>
                  </a:lnTo>
                  <a:lnTo>
                    <a:pt x="1675" y="5025"/>
                  </a:lnTo>
                  <a:lnTo>
                    <a:pt x="1723" y="5035"/>
                  </a:lnTo>
                  <a:lnTo>
                    <a:pt x="1771" y="5044"/>
                  </a:lnTo>
                  <a:lnTo>
                    <a:pt x="1819" y="5054"/>
                  </a:lnTo>
                  <a:lnTo>
                    <a:pt x="1857" y="5063"/>
                  </a:lnTo>
                  <a:lnTo>
                    <a:pt x="1905" y="5083"/>
                  </a:lnTo>
                  <a:lnTo>
                    <a:pt x="1915" y="5083"/>
                  </a:lnTo>
                  <a:lnTo>
                    <a:pt x="1943" y="5092"/>
                  </a:lnTo>
                  <a:lnTo>
                    <a:pt x="1991" y="5102"/>
                  </a:lnTo>
                  <a:lnTo>
                    <a:pt x="2001" y="5102"/>
                  </a:lnTo>
                  <a:lnTo>
                    <a:pt x="2030" y="5111"/>
                  </a:lnTo>
                  <a:lnTo>
                    <a:pt x="2077" y="5130"/>
                  </a:lnTo>
                  <a:lnTo>
                    <a:pt x="2116" y="5140"/>
                  </a:lnTo>
                  <a:lnTo>
                    <a:pt x="2164" y="5159"/>
                  </a:lnTo>
                  <a:lnTo>
                    <a:pt x="2183" y="5169"/>
                  </a:lnTo>
                  <a:lnTo>
                    <a:pt x="2202" y="5178"/>
                  </a:lnTo>
                  <a:lnTo>
                    <a:pt x="2259" y="5197"/>
                  </a:lnTo>
                  <a:lnTo>
                    <a:pt x="2269" y="5197"/>
                  </a:lnTo>
                  <a:lnTo>
                    <a:pt x="2288" y="5207"/>
                  </a:lnTo>
                  <a:lnTo>
                    <a:pt x="2345" y="5226"/>
                  </a:lnTo>
                  <a:lnTo>
                    <a:pt x="2374" y="5245"/>
                  </a:lnTo>
                  <a:lnTo>
                    <a:pt x="2460" y="5284"/>
                  </a:lnTo>
                  <a:lnTo>
                    <a:pt x="2470" y="5284"/>
                  </a:lnTo>
                  <a:lnTo>
                    <a:pt x="2537" y="5322"/>
                  </a:lnTo>
                  <a:lnTo>
                    <a:pt x="2565" y="5331"/>
                  </a:lnTo>
                  <a:lnTo>
                    <a:pt x="2623" y="5360"/>
                  </a:lnTo>
                  <a:lnTo>
                    <a:pt x="2652" y="5379"/>
                  </a:lnTo>
                  <a:lnTo>
                    <a:pt x="2699" y="5408"/>
                  </a:lnTo>
                  <a:lnTo>
                    <a:pt x="2719" y="5418"/>
                  </a:lnTo>
                  <a:lnTo>
                    <a:pt x="2738" y="5427"/>
                  </a:lnTo>
                  <a:lnTo>
                    <a:pt x="2776" y="5446"/>
                  </a:lnTo>
                  <a:lnTo>
                    <a:pt x="2805" y="5465"/>
                  </a:lnTo>
                  <a:lnTo>
                    <a:pt x="2814" y="5475"/>
                  </a:lnTo>
                  <a:lnTo>
                    <a:pt x="2853" y="5504"/>
                  </a:lnTo>
                  <a:lnTo>
                    <a:pt x="2891" y="5523"/>
                  </a:lnTo>
                  <a:lnTo>
                    <a:pt x="2929" y="5552"/>
                  </a:lnTo>
                  <a:lnTo>
                    <a:pt x="2958" y="5571"/>
                  </a:lnTo>
                  <a:lnTo>
                    <a:pt x="2996" y="5599"/>
                  </a:lnTo>
                  <a:lnTo>
                    <a:pt x="3034" y="5628"/>
                  </a:lnTo>
                  <a:lnTo>
                    <a:pt x="3073" y="5657"/>
                  </a:lnTo>
                  <a:lnTo>
                    <a:pt x="3101" y="5676"/>
                  </a:lnTo>
                  <a:lnTo>
                    <a:pt x="3149" y="5705"/>
                  </a:lnTo>
                  <a:lnTo>
                    <a:pt x="3178" y="5733"/>
                  </a:lnTo>
                  <a:lnTo>
                    <a:pt x="3216" y="5762"/>
                  </a:lnTo>
                  <a:lnTo>
                    <a:pt x="3245" y="5791"/>
                  </a:lnTo>
                  <a:lnTo>
                    <a:pt x="3283" y="5819"/>
                  </a:lnTo>
                  <a:lnTo>
                    <a:pt x="3312" y="5848"/>
                  </a:lnTo>
                  <a:lnTo>
                    <a:pt x="3350" y="5886"/>
                  </a:lnTo>
                  <a:lnTo>
                    <a:pt x="3379" y="5915"/>
                  </a:lnTo>
                  <a:lnTo>
                    <a:pt x="3417" y="5953"/>
                  </a:lnTo>
                  <a:lnTo>
                    <a:pt x="3446" y="5973"/>
                  </a:lnTo>
                  <a:lnTo>
                    <a:pt x="3484" y="6020"/>
                  </a:lnTo>
                  <a:lnTo>
                    <a:pt x="3503" y="6040"/>
                  </a:lnTo>
                  <a:lnTo>
                    <a:pt x="3551" y="6078"/>
                  </a:lnTo>
                  <a:lnTo>
                    <a:pt x="3570" y="6116"/>
                  </a:lnTo>
                  <a:lnTo>
                    <a:pt x="3589" y="6126"/>
                  </a:lnTo>
                  <a:cubicBezTo>
                    <a:pt x="3819" y="6384"/>
                    <a:pt x="4011" y="6671"/>
                    <a:pt x="4164" y="6987"/>
                  </a:cubicBezTo>
                  <a:lnTo>
                    <a:pt x="4164" y="7006"/>
                  </a:lnTo>
                  <a:lnTo>
                    <a:pt x="4173" y="7016"/>
                  </a:lnTo>
                  <a:lnTo>
                    <a:pt x="4202" y="7073"/>
                  </a:lnTo>
                  <a:cubicBezTo>
                    <a:pt x="4413" y="7533"/>
                    <a:pt x="4518" y="8030"/>
                    <a:pt x="4518" y="8528"/>
                  </a:cubicBezTo>
                  <a:lnTo>
                    <a:pt x="4518" y="8557"/>
                  </a:lnTo>
                  <a:lnTo>
                    <a:pt x="4518" y="8681"/>
                  </a:lnTo>
                  <a:lnTo>
                    <a:pt x="4480" y="8748"/>
                  </a:lnTo>
                  <a:lnTo>
                    <a:pt x="4480" y="8853"/>
                  </a:lnTo>
                  <a:lnTo>
                    <a:pt x="4480" y="8872"/>
                  </a:lnTo>
                  <a:cubicBezTo>
                    <a:pt x="4480" y="8911"/>
                    <a:pt x="4470" y="8949"/>
                    <a:pt x="4470" y="8987"/>
                  </a:cubicBezTo>
                  <a:lnTo>
                    <a:pt x="4470" y="9016"/>
                  </a:lnTo>
                  <a:cubicBezTo>
                    <a:pt x="4470" y="9045"/>
                    <a:pt x="4460" y="9073"/>
                    <a:pt x="4460" y="9112"/>
                  </a:cubicBezTo>
                  <a:lnTo>
                    <a:pt x="4460" y="9140"/>
                  </a:lnTo>
                  <a:cubicBezTo>
                    <a:pt x="4441" y="9207"/>
                    <a:pt x="4432" y="9284"/>
                    <a:pt x="4413" y="9360"/>
                  </a:cubicBezTo>
                  <a:lnTo>
                    <a:pt x="4413" y="9389"/>
                  </a:lnTo>
                  <a:cubicBezTo>
                    <a:pt x="4413" y="9418"/>
                    <a:pt x="4403" y="9447"/>
                    <a:pt x="4393" y="9485"/>
                  </a:cubicBezTo>
                  <a:lnTo>
                    <a:pt x="4393" y="9504"/>
                  </a:lnTo>
                  <a:cubicBezTo>
                    <a:pt x="4384" y="9542"/>
                    <a:pt x="4374" y="9581"/>
                    <a:pt x="4365" y="9609"/>
                  </a:cubicBezTo>
                  <a:lnTo>
                    <a:pt x="4365" y="9628"/>
                  </a:lnTo>
                  <a:cubicBezTo>
                    <a:pt x="4355" y="9657"/>
                    <a:pt x="4346" y="9695"/>
                    <a:pt x="4336" y="9724"/>
                  </a:cubicBezTo>
                  <a:lnTo>
                    <a:pt x="4326" y="9743"/>
                  </a:lnTo>
                  <a:cubicBezTo>
                    <a:pt x="4307" y="9820"/>
                    <a:pt x="4279" y="9896"/>
                    <a:pt x="4250" y="9963"/>
                  </a:cubicBezTo>
                  <a:lnTo>
                    <a:pt x="4240" y="9983"/>
                  </a:lnTo>
                  <a:lnTo>
                    <a:pt x="4202" y="10069"/>
                  </a:lnTo>
                  <a:lnTo>
                    <a:pt x="4192" y="10088"/>
                  </a:lnTo>
                  <a:cubicBezTo>
                    <a:pt x="4173" y="10126"/>
                    <a:pt x="4164" y="10164"/>
                    <a:pt x="4145" y="10193"/>
                  </a:cubicBezTo>
                  <a:cubicBezTo>
                    <a:pt x="4125" y="10222"/>
                    <a:pt x="4116" y="10260"/>
                    <a:pt x="4097" y="10289"/>
                  </a:cubicBezTo>
                  <a:lnTo>
                    <a:pt x="4087" y="10308"/>
                  </a:lnTo>
                  <a:cubicBezTo>
                    <a:pt x="4049" y="10375"/>
                    <a:pt x="4011" y="10442"/>
                    <a:pt x="3972" y="10509"/>
                  </a:cubicBezTo>
                  <a:lnTo>
                    <a:pt x="3963" y="10518"/>
                  </a:lnTo>
                  <a:lnTo>
                    <a:pt x="3905" y="10614"/>
                  </a:lnTo>
                  <a:cubicBezTo>
                    <a:pt x="3857" y="10681"/>
                    <a:pt x="3810" y="10748"/>
                    <a:pt x="3762" y="10815"/>
                  </a:cubicBezTo>
                  <a:cubicBezTo>
                    <a:pt x="3714" y="10882"/>
                    <a:pt x="3656" y="10940"/>
                    <a:pt x="3609" y="11007"/>
                  </a:cubicBezTo>
                  <a:lnTo>
                    <a:pt x="3532" y="11093"/>
                  </a:lnTo>
                  <a:cubicBezTo>
                    <a:pt x="3475" y="11150"/>
                    <a:pt x="3417" y="11208"/>
                    <a:pt x="3360" y="11255"/>
                  </a:cubicBezTo>
                  <a:cubicBezTo>
                    <a:pt x="3216" y="11389"/>
                    <a:pt x="3054" y="11523"/>
                    <a:pt x="2881" y="11629"/>
                  </a:cubicBezTo>
                  <a:cubicBezTo>
                    <a:pt x="2786" y="11696"/>
                    <a:pt x="2680" y="11763"/>
                    <a:pt x="2565" y="11820"/>
                  </a:cubicBezTo>
                  <a:lnTo>
                    <a:pt x="1494" y="12385"/>
                  </a:lnTo>
                  <a:lnTo>
                    <a:pt x="8030" y="12385"/>
                  </a:lnTo>
                  <a:cubicBezTo>
                    <a:pt x="8116" y="12385"/>
                    <a:pt x="8365" y="12346"/>
                    <a:pt x="8365" y="12107"/>
                  </a:cubicBezTo>
                  <a:lnTo>
                    <a:pt x="8365" y="2661"/>
                  </a:lnTo>
                  <a:lnTo>
                    <a:pt x="6968" y="1398"/>
                  </a:lnTo>
                  <a:lnTo>
                    <a:pt x="5705"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0" name="Google Shape;11010;p97"/>
            <p:cNvSpPr/>
            <p:nvPr/>
          </p:nvSpPr>
          <p:spPr>
            <a:xfrm>
              <a:off x="6230360" y="2591666"/>
              <a:ext cx="204329" cy="204329"/>
            </a:xfrm>
            <a:custGeom>
              <a:rect b="b" l="l" r="r" t="t"/>
              <a:pathLst>
                <a:path extrusionOk="0" h="7781" w="7781">
                  <a:moveTo>
                    <a:pt x="3895" y="0"/>
                  </a:moveTo>
                  <a:cubicBezTo>
                    <a:pt x="1742" y="0"/>
                    <a:pt x="0" y="1742"/>
                    <a:pt x="0" y="3895"/>
                  </a:cubicBezTo>
                  <a:cubicBezTo>
                    <a:pt x="0" y="6039"/>
                    <a:pt x="1742" y="7781"/>
                    <a:pt x="3895" y="7781"/>
                  </a:cubicBezTo>
                  <a:cubicBezTo>
                    <a:pt x="6049" y="7781"/>
                    <a:pt x="7781" y="6039"/>
                    <a:pt x="7781" y="3895"/>
                  </a:cubicBezTo>
                  <a:cubicBezTo>
                    <a:pt x="7781" y="1742"/>
                    <a:pt x="6049" y="0"/>
                    <a:pt x="389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1" name="Google Shape;11011;p97"/>
            <p:cNvSpPr/>
            <p:nvPr/>
          </p:nvSpPr>
          <p:spPr>
            <a:xfrm>
              <a:off x="6234115" y="2591666"/>
              <a:ext cx="104331" cy="204329"/>
            </a:xfrm>
            <a:custGeom>
              <a:rect b="b" l="l" r="r" t="t"/>
              <a:pathLst>
                <a:path extrusionOk="0" h="7781" w="3973">
                  <a:moveTo>
                    <a:pt x="3752" y="0"/>
                  </a:moveTo>
                  <a:cubicBezTo>
                    <a:pt x="1656" y="77"/>
                    <a:pt x="1" y="1799"/>
                    <a:pt x="1" y="3895"/>
                  </a:cubicBezTo>
                  <a:cubicBezTo>
                    <a:pt x="1" y="5991"/>
                    <a:pt x="1656" y="7704"/>
                    <a:pt x="3752" y="7781"/>
                  </a:cubicBezTo>
                  <a:cubicBezTo>
                    <a:pt x="3829" y="7781"/>
                    <a:pt x="3896" y="7781"/>
                    <a:pt x="3972" y="7771"/>
                  </a:cubicBezTo>
                  <a:cubicBezTo>
                    <a:pt x="1915" y="7656"/>
                    <a:pt x="307" y="5953"/>
                    <a:pt x="297" y="3895"/>
                  </a:cubicBezTo>
                  <a:cubicBezTo>
                    <a:pt x="297" y="1828"/>
                    <a:pt x="1915" y="125"/>
                    <a:pt x="3972" y="10"/>
                  </a:cubicBezTo>
                  <a:cubicBezTo>
                    <a:pt x="3896" y="10"/>
                    <a:pt x="3829" y="0"/>
                    <a:pt x="3752"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2" name="Google Shape;11012;p97"/>
            <p:cNvSpPr/>
            <p:nvPr/>
          </p:nvSpPr>
          <p:spPr>
            <a:xfrm>
              <a:off x="6262528" y="2728875"/>
              <a:ext cx="140491" cy="67121"/>
            </a:xfrm>
            <a:custGeom>
              <a:rect b="b" l="l" r="r" t="t"/>
              <a:pathLst>
                <a:path extrusionOk="0" h="2556" w="5350">
                  <a:moveTo>
                    <a:pt x="3254" y="1"/>
                  </a:moveTo>
                  <a:lnTo>
                    <a:pt x="2680" y="594"/>
                  </a:lnTo>
                  <a:lnTo>
                    <a:pt x="2077" y="10"/>
                  </a:lnTo>
                  <a:lnTo>
                    <a:pt x="861" y="489"/>
                  </a:lnTo>
                  <a:cubicBezTo>
                    <a:pt x="517" y="623"/>
                    <a:pt x="249" y="891"/>
                    <a:pt x="105" y="1235"/>
                  </a:cubicBezTo>
                  <a:lnTo>
                    <a:pt x="0" y="1494"/>
                  </a:lnTo>
                  <a:lnTo>
                    <a:pt x="211" y="1666"/>
                  </a:lnTo>
                  <a:cubicBezTo>
                    <a:pt x="924" y="2259"/>
                    <a:pt x="1799" y="2556"/>
                    <a:pt x="2675" y="2556"/>
                  </a:cubicBezTo>
                  <a:cubicBezTo>
                    <a:pt x="3551" y="2556"/>
                    <a:pt x="4426" y="2259"/>
                    <a:pt x="5139" y="1666"/>
                  </a:cubicBezTo>
                  <a:lnTo>
                    <a:pt x="5350" y="1494"/>
                  </a:lnTo>
                  <a:lnTo>
                    <a:pt x="5245" y="1245"/>
                  </a:lnTo>
                  <a:cubicBezTo>
                    <a:pt x="5101" y="900"/>
                    <a:pt x="4833" y="632"/>
                    <a:pt x="4489" y="489"/>
                  </a:cubicBezTo>
                  <a:lnTo>
                    <a:pt x="3254"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3" name="Google Shape;11013;p97"/>
            <p:cNvSpPr/>
            <p:nvPr/>
          </p:nvSpPr>
          <p:spPr>
            <a:xfrm>
              <a:off x="6262528" y="2729137"/>
              <a:ext cx="74920" cy="66858"/>
            </a:xfrm>
            <a:custGeom>
              <a:rect b="b" l="l" r="r" t="t"/>
              <a:pathLst>
                <a:path extrusionOk="0" h="2546" w="2853">
                  <a:moveTo>
                    <a:pt x="2077" y="0"/>
                  </a:moveTo>
                  <a:lnTo>
                    <a:pt x="852" y="479"/>
                  </a:lnTo>
                  <a:cubicBezTo>
                    <a:pt x="507" y="622"/>
                    <a:pt x="239" y="890"/>
                    <a:pt x="96" y="1225"/>
                  </a:cubicBezTo>
                  <a:lnTo>
                    <a:pt x="0" y="1493"/>
                  </a:lnTo>
                  <a:lnTo>
                    <a:pt x="201" y="1665"/>
                  </a:lnTo>
                  <a:cubicBezTo>
                    <a:pt x="900" y="2230"/>
                    <a:pt x="1771" y="2546"/>
                    <a:pt x="2670" y="2546"/>
                  </a:cubicBezTo>
                  <a:lnTo>
                    <a:pt x="2852" y="2546"/>
                  </a:lnTo>
                  <a:cubicBezTo>
                    <a:pt x="2010" y="2508"/>
                    <a:pt x="1206" y="2201"/>
                    <a:pt x="565" y="1665"/>
                  </a:cubicBezTo>
                  <a:lnTo>
                    <a:pt x="354" y="1493"/>
                  </a:lnTo>
                  <a:lnTo>
                    <a:pt x="459" y="1225"/>
                  </a:lnTo>
                  <a:cubicBezTo>
                    <a:pt x="593" y="890"/>
                    <a:pt x="871" y="622"/>
                    <a:pt x="1216" y="479"/>
                  </a:cubicBezTo>
                  <a:lnTo>
                    <a:pt x="2173" y="105"/>
                  </a:lnTo>
                  <a:lnTo>
                    <a:pt x="207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4" name="Google Shape;11014;p97"/>
            <p:cNvSpPr/>
            <p:nvPr/>
          </p:nvSpPr>
          <p:spPr>
            <a:xfrm>
              <a:off x="6283878" y="2609996"/>
              <a:ext cx="98029" cy="64862"/>
            </a:xfrm>
            <a:custGeom>
              <a:rect b="b" l="l" r="r" t="t"/>
              <a:pathLst>
                <a:path extrusionOk="0" h="2470" w="3733">
                  <a:moveTo>
                    <a:pt x="3283" y="2135"/>
                  </a:moveTo>
                  <a:lnTo>
                    <a:pt x="3274" y="2145"/>
                  </a:lnTo>
                  <a:lnTo>
                    <a:pt x="3235" y="2164"/>
                  </a:lnTo>
                  <a:lnTo>
                    <a:pt x="3283" y="2135"/>
                  </a:lnTo>
                  <a:close/>
                  <a:moveTo>
                    <a:pt x="1800" y="1"/>
                  </a:moveTo>
                  <a:cubicBezTo>
                    <a:pt x="814" y="1"/>
                    <a:pt x="1" y="757"/>
                    <a:pt x="1" y="1685"/>
                  </a:cubicBezTo>
                  <a:lnTo>
                    <a:pt x="1" y="2470"/>
                  </a:lnTo>
                  <a:cubicBezTo>
                    <a:pt x="1" y="2470"/>
                    <a:pt x="412" y="2432"/>
                    <a:pt x="460" y="2250"/>
                  </a:cubicBezTo>
                  <a:cubicBezTo>
                    <a:pt x="479" y="2231"/>
                    <a:pt x="489" y="2212"/>
                    <a:pt x="498" y="2183"/>
                  </a:cubicBezTo>
                  <a:cubicBezTo>
                    <a:pt x="728" y="2183"/>
                    <a:pt x="1819" y="2173"/>
                    <a:pt x="2431" y="1465"/>
                  </a:cubicBezTo>
                  <a:cubicBezTo>
                    <a:pt x="2575" y="1819"/>
                    <a:pt x="2872" y="2078"/>
                    <a:pt x="3235" y="2173"/>
                  </a:cubicBezTo>
                  <a:cubicBezTo>
                    <a:pt x="3245" y="2202"/>
                    <a:pt x="3254" y="2221"/>
                    <a:pt x="3274" y="2240"/>
                  </a:cubicBezTo>
                  <a:cubicBezTo>
                    <a:pt x="3321" y="2422"/>
                    <a:pt x="3733" y="2460"/>
                    <a:pt x="3733" y="2460"/>
                  </a:cubicBezTo>
                  <a:lnTo>
                    <a:pt x="3733" y="1676"/>
                  </a:lnTo>
                  <a:cubicBezTo>
                    <a:pt x="3733" y="757"/>
                    <a:pt x="2929" y="1"/>
                    <a:pt x="1943"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5" name="Google Shape;11015;p97"/>
            <p:cNvSpPr/>
            <p:nvPr/>
          </p:nvSpPr>
          <p:spPr>
            <a:xfrm>
              <a:off x="6283878" y="2610258"/>
              <a:ext cx="53308" cy="64600"/>
            </a:xfrm>
            <a:custGeom>
              <a:rect b="b" l="l" r="r" t="t"/>
              <a:pathLst>
                <a:path extrusionOk="0" h="2460" w="2030">
                  <a:moveTo>
                    <a:pt x="1800" y="0"/>
                  </a:moveTo>
                  <a:cubicBezTo>
                    <a:pt x="814" y="0"/>
                    <a:pt x="1" y="756"/>
                    <a:pt x="1" y="1685"/>
                  </a:cubicBezTo>
                  <a:lnTo>
                    <a:pt x="1" y="2460"/>
                  </a:lnTo>
                  <a:cubicBezTo>
                    <a:pt x="106" y="2450"/>
                    <a:pt x="221" y="2422"/>
                    <a:pt x="316" y="2374"/>
                  </a:cubicBezTo>
                  <a:lnTo>
                    <a:pt x="326" y="2106"/>
                  </a:lnTo>
                  <a:lnTo>
                    <a:pt x="326" y="1675"/>
                  </a:lnTo>
                  <a:cubicBezTo>
                    <a:pt x="326" y="776"/>
                    <a:pt x="1082" y="39"/>
                    <a:pt x="202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6" name="Google Shape;11016;p97"/>
            <p:cNvSpPr/>
            <p:nvPr/>
          </p:nvSpPr>
          <p:spPr>
            <a:xfrm>
              <a:off x="6368566" y="2668319"/>
              <a:ext cx="18119" cy="26917"/>
            </a:xfrm>
            <a:custGeom>
              <a:rect b="b" l="l" r="r" t="t"/>
              <a:pathLst>
                <a:path extrusionOk="0" h="1025" w="690">
                  <a:moveTo>
                    <a:pt x="221" y="0"/>
                  </a:moveTo>
                  <a:cubicBezTo>
                    <a:pt x="176" y="0"/>
                    <a:pt x="132" y="13"/>
                    <a:pt x="87" y="38"/>
                  </a:cubicBezTo>
                  <a:cubicBezTo>
                    <a:pt x="29" y="77"/>
                    <a:pt x="1" y="144"/>
                    <a:pt x="1" y="211"/>
                  </a:cubicBezTo>
                  <a:lnTo>
                    <a:pt x="1" y="814"/>
                  </a:lnTo>
                  <a:cubicBezTo>
                    <a:pt x="1" y="881"/>
                    <a:pt x="29" y="938"/>
                    <a:pt x="87" y="986"/>
                  </a:cubicBezTo>
                  <a:cubicBezTo>
                    <a:pt x="135" y="1005"/>
                    <a:pt x="173" y="1024"/>
                    <a:pt x="221" y="1024"/>
                  </a:cubicBezTo>
                  <a:cubicBezTo>
                    <a:pt x="250" y="1024"/>
                    <a:pt x="269" y="1015"/>
                    <a:pt x="288" y="1015"/>
                  </a:cubicBezTo>
                  <a:cubicBezTo>
                    <a:pt x="336" y="995"/>
                    <a:pt x="374" y="986"/>
                    <a:pt x="422" y="957"/>
                  </a:cubicBezTo>
                  <a:cubicBezTo>
                    <a:pt x="460" y="919"/>
                    <a:pt x="498" y="890"/>
                    <a:pt x="546" y="861"/>
                  </a:cubicBezTo>
                  <a:cubicBezTo>
                    <a:pt x="632" y="766"/>
                    <a:pt x="690" y="641"/>
                    <a:pt x="690" y="507"/>
                  </a:cubicBezTo>
                  <a:cubicBezTo>
                    <a:pt x="680" y="278"/>
                    <a:pt x="518" y="67"/>
                    <a:pt x="288" y="10"/>
                  </a:cubicBezTo>
                  <a:cubicBezTo>
                    <a:pt x="266" y="3"/>
                    <a:pt x="243" y="0"/>
                    <a:pt x="22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7" name="Google Shape;11017;p97"/>
            <p:cNvSpPr/>
            <p:nvPr/>
          </p:nvSpPr>
          <p:spPr>
            <a:xfrm>
              <a:off x="6276079" y="2668319"/>
              <a:ext cx="21402" cy="26917"/>
            </a:xfrm>
            <a:custGeom>
              <a:rect b="b" l="l" r="r" t="t"/>
              <a:pathLst>
                <a:path extrusionOk="0" h="1025" w="815">
                  <a:moveTo>
                    <a:pt x="594" y="0"/>
                  </a:moveTo>
                  <a:cubicBezTo>
                    <a:pt x="572" y="0"/>
                    <a:pt x="550" y="3"/>
                    <a:pt x="527" y="10"/>
                  </a:cubicBezTo>
                  <a:cubicBezTo>
                    <a:pt x="1" y="144"/>
                    <a:pt x="1" y="890"/>
                    <a:pt x="527" y="1015"/>
                  </a:cubicBezTo>
                  <a:cubicBezTo>
                    <a:pt x="546" y="1024"/>
                    <a:pt x="566" y="1024"/>
                    <a:pt x="594" y="1024"/>
                  </a:cubicBezTo>
                  <a:cubicBezTo>
                    <a:pt x="642" y="1024"/>
                    <a:pt x="680" y="1015"/>
                    <a:pt x="728" y="986"/>
                  </a:cubicBezTo>
                  <a:cubicBezTo>
                    <a:pt x="786" y="948"/>
                    <a:pt x="814" y="881"/>
                    <a:pt x="814" y="814"/>
                  </a:cubicBezTo>
                  <a:lnTo>
                    <a:pt x="814" y="220"/>
                  </a:lnTo>
                  <a:cubicBezTo>
                    <a:pt x="814" y="144"/>
                    <a:pt x="786" y="77"/>
                    <a:pt x="728" y="38"/>
                  </a:cubicBezTo>
                  <a:cubicBezTo>
                    <a:pt x="684" y="13"/>
                    <a:pt x="639" y="0"/>
                    <a:pt x="59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8" name="Google Shape;11018;p97"/>
            <p:cNvSpPr/>
            <p:nvPr/>
          </p:nvSpPr>
          <p:spPr>
            <a:xfrm>
              <a:off x="6315048" y="2715613"/>
              <a:ext cx="35950" cy="38917"/>
            </a:xfrm>
            <a:custGeom>
              <a:rect b="b" l="l" r="r" t="t"/>
              <a:pathLst>
                <a:path extrusionOk="0" h="1482" w="1369">
                  <a:moveTo>
                    <a:pt x="224" y="0"/>
                  </a:moveTo>
                  <a:cubicBezTo>
                    <a:pt x="176" y="0"/>
                    <a:pt x="128" y="18"/>
                    <a:pt x="86" y="46"/>
                  </a:cubicBezTo>
                  <a:cubicBezTo>
                    <a:pt x="29" y="84"/>
                    <a:pt x="0" y="151"/>
                    <a:pt x="0" y="209"/>
                  </a:cubicBezTo>
                  <a:lnTo>
                    <a:pt x="0" y="841"/>
                  </a:lnTo>
                  <a:cubicBezTo>
                    <a:pt x="0" y="898"/>
                    <a:pt x="19" y="965"/>
                    <a:pt x="67" y="1003"/>
                  </a:cubicBezTo>
                  <a:lnTo>
                    <a:pt x="527" y="1415"/>
                  </a:lnTo>
                  <a:cubicBezTo>
                    <a:pt x="565" y="1453"/>
                    <a:pt x="622" y="1482"/>
                    <a:pt x="680" y="1482"/>
                  </a:cubicBezTo>
                  <a:cubicBezTo>
                    <a:pt x="737" y="1482"/>
                    <a:pt x="795" y="1453"/>
                    <a:pt x="842" y="1415"/>
                  </a:cubicBezTo>
                  <a:lnTo>
                    <a:pt x="1302" y="955"/>
                  </a:lnTo>
                  <a:cubicBezTo>
                    <a:pt x="1350" y="917"/>
                    <a:pt x="1369" y="869"/>
                    <a:pt x="1369" y="812"/>
                  </a:cubicBezTo>
                  <a:lnTo>
                    <a:pt x="1369" y="218"/>
                  </a:lnTo>
                  <a:cubicBezTo>
                    <a:pt x="1369" y="161"/>
                    <a:pt x="1340" y="104"/>
                    <a:pt x="1302" y="65"/>
                  </a:cubicBezTo>
                  <a:cubicBezTo>
                    <a:pt x="1254" y="27"/>
                    <a:pt x="1197" y="8"/>
                    <a:pt x="1139" y="8"/>
                  </a:cubicBezTo>
                  <a:lnTo>
                    <a:pt x="1091" y="8"/>
                  </a:lnTo>
                  <a:cubicBezTo>
                    <a:pt x="1005" y="27"/>
                    <a:pt x="909" y="37"/>
                    <a:pt x="823" y="37"/>
                  </a:cubicBezTo>
                  <a:lnTo>
                    <a:pt x="546" y="37"/>
                  </a:lnTo>
                  <a:cubicBezTo>
                    <a:pt x="460" y="37"/>
                    <a:pt x="364" y="27"/>
                    <a:pt x="278" y="8"/>
                  </a:cubicBezTo>
                  <a:cubicBezTo>
                    <a:pt x="260" y="3"/>
                    <a:pt x="242" y="0"/>
                    <a:pt x="22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19" name="Google Shape;11019;p97"/>
            <p:cNvSpPr/>
            <p:nvPr/>
          </p:nvSpPr>
          <p:spPr>
            <a:xfrm>
              <a:off x="6315048" y="2715745"/>
              <a:ext cx="21875" cy="38786"/>
            </a:xfrm>
            <a:custGeom>
              <a:rect b="b" l="l" r="r" t="t"/>
              <a:pathLst>
                <a:path extrusionOk="0" h="1477" w="833">
                  <a:moveTo>
                    <a:pt x="234" y="0"/>
                  </a:moveTo>
                  <a:cubicBezTo>
                    <a:pt x="179" y="0"/>
                    <a:pt x="126" y="19"/>
                    <a:pt x="86" y="51"/>
                  </a:cubicBezTo>
                  <a:cubicBezTo>
                    <a:pt x="29" y="89"/>
                    <a:pt x="0" y="146"/>
                    <a:pt x="0" y="213"/>
                  </a:cubicBezTo>
                  <a:lnTo>
                    <a:pt x="0" y="836"/>
                  </a:lnTo>
                  <a:cubicBezTo>
                    <a:pt x="0" y="893"/>
                    <a:pt x="19" y="960"/>
                    <a:pt x="67" y="998"/>
                  </a:cubicBezTo>
                  <a:lnTo>
                    <a:pt x="517" y="1410"/>
                  </a:lnTo>
                  <a:cubicBezTo>
                    <a:pt x="565" y="1448"/>
                    <a:pt x="622" y="1477"/>
                    <a:pt x="680" y="1477"/>
                  </a:cubicBezTo>
                  <a:cubicBezTo>
                    <a:pt x="737" y="1477"/>
                    <a:pt x="795" y="1448"/>
                    <a:pt x="833" y="1410"/>
                  </a:cubicBezTo>
                  <a:cubicBezTo>
                    <a:pt x="795" y="1400"/>
                    <a:pt x="756" y="1381"/>
                    <a:pt x="728" y="1343"/>
                  </a:cubicBezTo>
                  <a:lnTo>
                    <a:pt x="268" y="931"/>
                  </a:lnTo>
                  <a:cubicBezTo>
                    <a:pt x="220" y="893"/>
                    <a:pt x="201" y="826"/>
                    <a:pt x="201" y="769"/>
                  </a:cubicBezTo>
                  <a:lnTo>
                    <a:pt x="201" y="146"/>
                  </a:lnTo>
                  <a:cubicBezTo>
                    <a:pt x="201" y="99"/>
                    <a:pt x="220" y="41"/>
                    <a:pt x="268" y="3"/>
                  </a:cubicBezTo>
                  <a:cubicBezTo>
                    <a:pt x="257" y="1"/>
                    <a:pt x="245" y="0"/>
                    <a:pt x="2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0" name="Google Shape;11020;p97"/>
            <p:cNvSpPr/>
            <p:nvPr/>
          </p:nvSpPr>
          <p:spPr>
            <a:xfrm>
              <a:off x="6294172" y="2648178"/>
              <a:ext cx="76942" cy="77467"/>
            </a:xfrm>
            <a:custGeom>
              <a:rect b="b" l="l" r="r" t="t"/>
              <a:pathLst>
                <a:path extrusionOk="0" h="2950" w="2930">
                  <a:moveTo>
                    <a:pt x="2039" y="0"/>
                  </a:moveTo>
                  <a:cubicBezTo>
                    <a:pt x="2022" y="0"/>
                    <a:pt x="2006" y="7"/>
                    <a:pt x="1992" y="21"/>
                  </a:cubicBezTo>
                  <a:cubicBezTo>
                    <a:pt x="1666" y="241"/>
                    <a:pt x="1312" y="403"/>
                    <a:pt x="929" y="509"/>
                  </a:cubicBezTo>
                  <a:cubicBezTo>
                    <a:pt x="814" y="537"/>
                    <a:pt x="690" y="566"/>
                    <a:pt x="575" y="585"/>
                  </a:cubicBezTo>
                  <a:cubicBezTo>
                    <a:pt x="451" y="604"/>
                    <a:pt x="336" y="624"/>
                    <a:pt x="212" y="624"/>
                  </a:cubicBezTo>
                  <a:cubicBezTo>
                    <a:pt x="97" y="633"/>
                    <a:pt x="1" y="719"/>
                    <a:pt x="1" y="834"/>
                  </a:cubicBezTo>
                  <a:lnTo>
                    <a:pt x="1" y="1705"/>
                  </a:lnTo>
                  <a:cubicBezTo>
                    <a:pt x="1" y="2384"/>
                    <a:pt x="604" y="2949"/>
                    <a:pt x="1331" y="2949"/>
                  </a:cubicBezTo>
                  <a:lnTo>
                    <a:pt x="1609" y="2949"/>
                  </a:lnTo>
                  <a:cubicBezTo>
                    <a:pt x="2336" y="2949"/>
                    <a:pt x="2929" y="2394"/>
                    <a:pt x="2929" y="1705"/>
                  </a:cubicBezTo>
                  <a:lnTo>
                    <a:pt x="2929" y="805"/>
                  </a:lnTo>
                  <a:cubicBezTo>
                    <a:pt x="2929" y="719"/>
                    <a:pt x="2882" y="633"/>
                    <a:pt x="2796" y="604"/>
                  </a:cubicBezTo>
                  <a:cubicBezTo>
                    <a:pt x="2767" y="595"/>
                    <a:pt x="2748" y="585"/>
                    <a:pt x="2719" y="576"/>
                  </a:cubicBezTo>
                  <a:cubicBezTo>
                    <a:pt x="2470" y="480"/>
                    <a:pt x="2250" y="298"/>
                    <a:pt x="2126" y="59"/>
                  </a:cubicBezTo>
                  <a:lnTo>
                    <a:pt x="2106" y="49"/>
                  </a:lnTo>
                  <a:cubicBezTo>
                    <a:pt x="2094" y="19"/>
                    <a:pt x="2067" y="0"/>
                    <a:pt x="20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1" name="Google Shape;11021;p97"/>
            <p:cNvSpPr/>
            <p:nvPr/>
          </p:nvSpPr>
          <p:spPr>
            <a:xfrm>
              <a:off x="6294434" y="2648099"/>
              <a:ext cx="56328" cy="77546"/>
            </a:xfrm>
            <a:custGeom>
              <a:rect b="b" l="l" r="r" t="t"/>
              <a:pathLst>
                <a:path extrusionOk="0" h="2953" w="2145">
                  <a:moveTo>
                    <a:pt x="2034" y="0"/>
                  </a:moveTo>
                  <a:cubicBezTo>
                    <a:pt x="2019" y="0"/>
                    <a:pt x="2004" y="4"/>
                    <a:pt x="1991" y="14"/>
                  </a:cubicBezTo>
                  <a:cubicBezTo>
                    <a:pt x="1666" y="244"/>
                    <a:pt x="1312" y="406"/>
                    <a:pt x="929" y="512"/>
                  </a:cubicBezTo>
                  <a:cubicBezTo>
                    <a:pt x="814" y="540"/>
                    <a:pt x="690" y="569"/>
                    <a:pt x="565" y="588"/>
                  </a:cubicBezTo>
                  <a:cubicBezTo>
                    <a:pt x="450" y="607"/>
                    <a:pt x="326" y="617"/>
                    <a:pt x="211" y="627"/>
                  </a:cubicBezTo>
                  <a:cubicBezTo>
                    <a:pt x="96" y="636"/>
                    <a:pt x="1" y="722"/>
                    <a:pt x="1" y="837"/>
                  </a:cubicBezTo>
                  <a:lnTo>
                    <a:pt x="1" y="1708"/>
                  </a:lnTo>
                  <a:cubicBezTo>
                    <a:pt x="1" y="2387"/>
                    <a:pt x="603" y="2952"/>
                    <a:pt x="1331" y="2952"/>
                  </a:cubicBezTo>
                  <a:lnTo>
                    <a:pt x="1599" y="2952"/>
                  </a:lnTo>
                  <a:cubicBezTo>
                    <a:pt x="871" y="2952"/>
                    <a:pt x="278" y="2387"/>
                    <a:pt x="278" y="1708"/>
                  </a:cubicBezTo>
                  <a:lnTo>
                    <a:pt x="278" y="837"/>
                  </a:lnTo>
                  <a:cubicBezTo>
                    <a:pt x="278" y="722"/>
                    <a:pt x="374" y="636"/>
                    <a:pt x="489" y="627"/>
                  </a:cubicBezTo>
                  <a:cubicBezTo>
                    <a:pt x="603" y="617"/>
                    <a:pt x="728" y="607"/>
                    <a:pt x="843" y="588"/>
                  </a:cubicBezTo>
                  <a:cubicBezTo>
                    <a:pt x="967" y="569"/>
                    <a:pt x="1082" y="540"/>
                    <a:pt x="1206" y="512"/>
                  </a:cubicBezTo>
                  <a:cubicBezTo>
                    <a:pt x="1532" y="426"/>
                    <a:pt x="1848" y="282"/>
                    <a:pt x="2144" y="100"/>
                  </a:cubicBezTo>
                  <a:lnTo>
                    <a:pt x="2116" y="62"/>
                  </a:lnTo>
                  <a:lnTo>
                    <a:pt x="2106" y="43"/>
                  </a:lnTo>
                  <a:cubicBezTo>
                    <a:pt x="2093" y="17"/>
                    <a:pt x="2063" y="0"/>
                    <a:pt x="203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2" name="Google Shape;11022;p97"/>
            <p:cNvSpPr/>
            <p:nvPr/>
          </p:nvSpPr>
          <p:spPr>
            <a:xfrm>
              <a:off x="6459557" y="2469268"/>
              <a:ext cx="69878" cy="70140"/>
            </a:xfrm>
            <a:custGeom>
              <a:rect b="b" l="l" r="r" t="t"/>
              <a:pathLst>
                <a:path extrusionOk="0" h="2671" w="2661">
                  <a:moveTo>
                    <a:pt x="0" y="0"/>
                  </a:moveTo>
                  <a:lnTo>
                    <a:pt x="0" y="2163"/>
                  </a:lnTo>
                  <a:cubicBezTo>
                    <a:pt x="10" y="2336"/>
                    <a:pt x="115" y="2671"/>
                    <a:pt x="689" y="2671"/>
                  </a:cubicBezTo>
                  <a:lnTo>
                    <a:pt x="2661" y="2671"/>
                  </a:lnTo>
                  <a:lnTo>
                    <a:pt x="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23" name="Google Shape;11023;p97"/>
          <p:cNvGrpSpPr/>
          <p:nvPr/>
        </p:nvGrpSpPr>
        <p:grpSpPr>
          <a:xfrm>
            <a:off x="6629364" y="2307152"/>
            <a:ext cx="387781" cy="286680"/>
            <a:chOff x="6633976" y="2459552"/>
            <a:chExt cx="387781" cy="286680"/>
          </a:xfrm>
        </p:grpSpPr>
        <p:sp>
          <p:nvSpPr>
            <p:cNvPr id="11024" name="Google Shape;11024;p97"/>
            <p:cNvSpPr/>
            <p:nvPr/>
          </p:nvSpPr>
          <p:spPr>
            <a:xfrm>
              <a:off x="6635473" y="2459552"/>
              <a:ext cx="386285" cy="205773"/>
            </a:xfrm>
            <a:custGeom>
              <a:rect b="b" l="l" r="r" t="t"/>
              <a:pathLst>
                <a:path extrusionOk="0" h="7836" w="14710">
                  <a:moveTo>
                    <a:pt x="5944" y="1"/>
                  </a:moveTo>
                  <a:cubicBezTo>
                    <a:pt x="4569" y="1"/>
                    <a:pt x="3205" y="834"/>
                    <a:pt x="2747" y="2380"/>
                  </a:cubicBezTo>
                  <a:lnTo>
                    <a:pt x="2728" y="2380"/>
                  </a:lnTo>
                  <a:cubicBezTo>
                    <a:pt x="1216" y="2380"/>
                    <a:pt x="0" y="3596"/>
                    <a:pt x="0" y="5108"/>
                  </a:cubicBezTo>
                  <a:cubicBezTo>
                    <a:pt x="0" y="6610"/>
                    <a:pt x="1216" y="7835"/>
                    <a:pt x="2728" y="7835"/>
                  </a:cubicBezTo>
                  <a:lnTo>
                    <a:pt x="12451" y="7835"/>
                  </a:lnTo>
                  <a:cubicBezTo>
                    <a:pt x="13696" y="7835"/>
                    <a:pt x="14710" y="6821"/>
                    <a:pt x="14710" y="5577"/>
                  </a:cubicBezTo>
                  <a:cubicBezTo>
                    <a:pt x="14710" y="4333"/>
                    <a:pt x="13696" y="3328"/>
                    <a:pt x="12451" y="3328"/>
                  </a:cubicBezTo>
                  <a:cubicBezTo>
                    <a:pt x="12375" y="3328"/>
                    <a:pt x="12298" y="3328"/>
                    <a:pt x="12212" y="3337"/>
                  </a:cubicBezTo>
                  <a:cubicBezTo>
                    <a:pt x="11852" y="2172"/>
                    <a:pt x="10772" y="1424"/>
                    <a:pt x="9614" y="1424"/>
                  </a:cubicBezTo>
                  <a:cubicBezTo>
                    <a:pt x="9327" y="1424"/>
                    <a:pt x="9035" y="1470"/>
                    <a:pt x="8748" y="1567"/>
                  </a:cubicBezTo>
                  <a:cubicBezTo>
                    <a:pt x="8087" y="504"/>
                    <a:pt x="7012" y="1"/>
                    <a:pt x="5944"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5" name="Google Shape;11025;p97"/>
            <p:cNvSpPr/>
            <p:nvPr/>
          </p:nvSpPr>
          <p:spPr>
            <a:xfrm>
              <a:off x="6633976" y="2522051"/>
              <a:ext cx="352856" cy="143012"/>
            </a:xfrm>
            <a:custGeom>
              <a:rect b="b" l="l" r="r" t="t"/>
              <a:pathLst>
                <a:path extrusionOk="0" h="5446" w="13437">
                  <a:moveTo>
                    <a:pt x="2661" y="0"/>
                  </a:moveTo>
                  <a:cubicBezTo>
                    <a:pt x="1168" y="67"/>
                    <a:pt x="0" y="1321"/>
                    <a:pt x="48" y="2814"/>
                  </a:cubicBezTo>
                  <a:cubicBezTo>
                    <a:pt x="96" y="4307"/>
                    <a:pt x="1378" y="5446"/>
                    <a:pt x="2862" y="5446"/>
                  </a:cubicBezTo>
                  <a:lnTo>
                    <a:pt x="12690" y="5446"/>
                  </a:lnTo>
                  <a:cubicBezTo>
                    <a:pt x="13437" y="5388"/>
                    <a:pt x="13370" y="4269"/>
                    <a:pt x="12623" y="4269"/>
                  </a:cubicBezTo>
                  <a:lnTo>
                    <a:pt x="10738" y="4269"/>
                  </a:lnTo>
                  <a:cubicBezTo>
                    <a:pt x="10604" y="4269"/>
                    <a:pt x="10499" y="4154"/>
                    <a:pt x="10499" y="4029"/>
                  </a:cubicBezTo>
                  <a:lnTo>
                    <a:pt x="10499" y="3273"/>
                  </a:lnTo>
                  <a:cubicBezTo>
                    <a:pt x="10499" y="3024"/>
                    <a:pt x="10393" y="2776"/>
                    <a:pt x="10221" y="2603"/>
                  </a:cubicBezTo>
                  <a:lnTo>
                    <a:pt x="8833" y="1216"/>
                  </a:lnTo>
                  <a:cubicBezTo>
                    <a:pt x="8652" y="1043"/>
                    <a:pt x="8412" y="938"/>
                    <a:pt x="8163" y="938"/>
                  </a:cubicBezTo>
                  <a:lnTo>
                    <a:pt x="5034" y="938"/>
                  </a:lnTo>
                  <a:cubicBezTo>
                    <a:pt x="4642" y="938"/>
                    <a:pt x="4316" y="1263"/>
                    <a:pt x="4316" y="1656"/>
                  </a:cubicBezTo>
                  <a:lnTo>
                    <a:pt x="4316" y="3867"/>
                  </a:lnTo>
                  <a:cubicBezTo>
                    <a:pt x="4316" y="4000"/>
                    <a:pt x="4206" y="4102"/>
                    <a:pt x="4082" y="4102"/>
                  </a:cubicBezTo>
                  <a:cubicBezTo>
                    <a:pt x="4055" y="4102"/>
                    <a:pt x="4028" y="4097"/>
                    <a:pt x="4000" y="4087"/>
                  </a:cubicBezTo>
                  <a:cubicBezTo>
                    <a:pt x="2316" y="3503"/>
                    <a:pt x="1646" y="1474"/>
                    <a:pt x="266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6" name="Google Shape;11026;p97"/>
            <p:cNvSpPr/>
            <p:nvPr/>
          </p:nvSpPr>
          <p:spPr>
            <a:xfrm>
              <a:off x="6759867" y="2559235"/>
              <a:ext cx="137261" cy="186997"/>
            </a:xfrm>
            <a:custGeom>
              <a:rect b="b" l="l" r="r" t="t"/>
              <a:pathLst>
                <a:path extrusionOk="0" h="7121" w="5227">
                  <a:moveTo>
                    <a:pt x="240" y="1"/>
                  </a:moveTo>
                  <a:cubicBezTo>
                    <a:pt x="106" y="1"/>
                    <a:pt x="1" y="106"/>
                    <a:pt x="1" y="240"/>
                  </a:cubicBezTo>
                  <a:lnTo>
                    <a:pt x="1" y="6882"/>
                  </a:lnTo>
                  <a:cubicBezTo>
                    <a:pt x="1" y="7016"/>
                    <a:pt x="106" y="7121"/>
                    <a:pt x="240" y="7121"/>
                  </a:cubicBezTo>
                  <a:lnTo>
                    <a:pt x="4987" y="7121"/>
                  </a:lnTo>
                  <a:cubicBezTo>
                    <a:pt x="5121" y="7121"/>
                    <a:pt x="5226" y="7016"/>
                    <a:pt x="5226" y="6882"/>
                  </a:cubicBezTo>
                  <a:lnTo>
                    <a:pt x="5226" y="1857"/>
                  </a:lnTo>
                  <a:cubicBezTo>
                    <a:pt x="5226" y="1733"/>
                    <a:pt x="5178" y="1608"/>
                    <a:pt x="5092" y="1522"/>
                  </a:cubicBezTo>
                  <a:lnTo>
                    <a:pt x="3704" y="144"/>
                  </a:lnTo>
                  <a:cubicBezTo>
                    <a:pt x="3618" y="48"/>
                    <a:pt x="3494" y="1"/>
                    <a:pt x="3369"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7" name="Google Shape;11027;p97"/>
            <p:cNvSpPr/>
            <p:nvPr/>
          </p:nvSpPr>
          <p:spPr>
            <a:xfrm>
              <a:off x="6792613" y="2632553"/>
              <a:ext cx="72189" cy="84163"/>
            </a:xfrm>
            <a:custGeom>
              <a:rect b="b" l="l" r="r" t="t"/>
              <a:pathLst>
                <a:path extrusionOk="0" h="3205" w="2749">
                  <a:moveTo>
                    <a:pt x="1371" y="1"/>
                  </a:moveTo>
                  <a:cubicBezTo>
                    <a:pt x="1285" y="1"/>
                    <a:pt x="1199" y="37"/>
                    <a:pt x="1137" y="108"/>
                  </a:cubicBezTo>
                  <a:lnTo>
                    <a:pt x="189" y="1295"/>
                  </a:lnTo>
                  <a:cubicBezTo>
                    <a:pt x="1" y="1526"/>
                    <a:pt x="205" y="1792"/>
                    <a:pt x="422" y="1792"/>
                  </a:cubicBezTo>
                  <a:cubicBezTo>
                    <a:pt x="502" y="1792"/>
                    <a:pt x="584" y="1756"/>
                    <a:pt x="649" y="1668"/>
                  </a:cubicBezTo>
                  <a:lnTo>
                    <a:pt x="1070" y="1142"/>
                  </a:lnTo>
                  <a:lnTo>
                    <a:pt x="1070" y="2903"/>
                  </a:lnTo>
                  <a:cubicBezTo>
                    <a:pt x="1070" y="3104"/>
                    <a:pt x="1220" y="3204"/>
                    <a:pt x="1371" y="3204"/>
                  </a:cubicBezTo>
                  <a:cubicBezTo>
                    <a:pt x="1522" y="3204"/>
                    <a:pt x="1673" y="3104"/>
                    <a:pt x="1673" y="2903"/>
                  </a:cubicBezTo>
                  <a:lnTo>
                    <a:pt x="1673" y="1142"/>
                  </a:lnTo>
                  <a:lnTo>
                    <a:pt x="2094" y="1668"/>
                  </a:lnTo>
                  <a:cubicBezTo>
                    <a:pt x="2161" y="1756"/>
                    <a:pt x="2245" y="1792"/>
                    <a:pt x="2326" y="1792"/>
                  </a:cubicBezTo>
                  <a:cubicBezTo>
                    <a:pt x="2546" y="1792"/>
                    <a:pt x="2749" y="1526"/>
                    <a:pt x="2553" y="1295"/>
                  </a:cubicBezTo>
                  <a:lnTo>
                    <a:pt x="1606" y="108"/>
                  </a:lnTo>
                  <a:cubicBezTo>
                    <a:pt x="1543" y="37"/>
                    <a:pt x="1457" y="1"/>
                    <a:pt x="137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8" name="Google Shape;11028;p97"/>
            <p:cNvSpPr/>
            <p:nvPr/>
          </p:nvSpPr>
          <p:spPr>
            <a:xfrm>
              <a:off x="6792429" y="2477882"/>
              <a:ext cx="58875" cy="39416"/>
            </a:xfrm>
            <a:custGeom>
              <a:rect b="b" l="l" r="r" t="t"/>
              <a:pathLst>
                <a:path extrusionOk="0" h="1501" w="2242">
                  <a:moveTo>
                    <a:pt x="416" y="1"/>
                  </a:moveTo>
                  <a:cubicBezTo>
                    <a:pt x="87" y="1"/>
                    <a:pt x="0" y="519"/>
                    <a:pt x="369" y="591"/>
                  </a:cubicBezTo>
                  <a:cubicBezTo>
                    <a:pt x="866" y="687"/>
                    <a:pt x="1306" y="974"/>
                    <a:pt x="1613" y="1376"/>
                  </a:cubicBezTo>
                  <a:cubicBezTo>
                    <a:pt x="1670" y="1453"/>
                    <a:pt x="1756" y="1500"/>
                    <a:pt x="1852" y="1500"/>
                  </a:cubicBezTo>
                  <a:cubicBezTo>
                    <a:pt x="1856" y="1501"/>
                    <a:pt x="1860" y="1501"/>
                    <a:pt x="1864" y="1501"/>
                  </a:cubicBezTo>
                  <a:cubicBezTo>
                    <a:pt x="2105" y="1501"/>
                    <a:pt x="2242" y="1220"/>
                    <a:pt x="2091" y="1022"/>
                  </a:cubicBezTo>
                  <a:cubicBezTo>
                    <a:pt x="1699" y="496"/>
                    <a:pt x="1125" y="141"/>
                    <a:pt x="483" y="7"/>
                  </a:cubicBezTo>
                  <a:cubicBezTo>
                    <a:pt x="460" y="3"/>
                    <a:pt x="437" y="1"/>
                    <a:pt x="4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9" name="Google Shape;11029;p97"/>
            <p:cNvSpPr/>
            <p:nvPr/>
          </p:nvSpPr>
          <p:spPr>
            <a:xfrm>
              <a:off x="6891823" y="2516720"/>
              <a:ext cx="47005" cy="38024"/>
            </a:xfrm>
            <a:custGeom>
              <a:rect b="b" l="l" r="r" t="t"/>
              <a:pathLst>
                <a:path extrusionOk="0" h="1448" w="1790">
                  <a:moveTo>
                    <a:pt x="425" y="1"/>
                  </a:moveTo>
                  <a:cubicBezTo>
                    <a:pt x="127" y="1"/>
                    <a:pt x="1" y="465"/>
                    <a:pt x="335" y="576"/>
                  </a:cubicBezTo>
                  <a:cubicBezTo>
                    <a:pt x="689" y="701"/>
                    <a:pt x="986" y="959"/>
                    <a:pt x="1158" y="1285"/>
                  </a:cubicBezTo>
                  <a:cubicBezTo>
                    <a:pt x="1206" y="1380"/>
                    <a:pt x="1311" y="1447"/>
                    <a:pt x="1417" y="1447"/>
                  </a:cubicBezTo>
                  <a:cubicBezTo>
                    <a:pt x="1646" y="1447"/>
                    <a:pt x="1790" y="1208"/>
                    <a:pt x="1685" y="1007"/>
                  </a:cubicBezTo>
                  <a:cubicBezTo>
                    <a:pt x="1436" y="548"/>
                    <a:pt x="1024" y="194"/>
                    <a:pt x="536" y="21"/>
                  </a:cubicBezTo>
                  <a:cubicBezTo>
                    <a:pt x="497" y="7"/>
                    <a:pt x="460" y="1"/>
                    <a:pt x="4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0" name="Google Shape;11030;p97"/>
            <p:cNvSpPr/>
            <p:nvPr/>
          </p:nvSpPr>
          <p:spPr>
            <a:xfrm>
              <a:off x="6841036" y="2559235"/>
              <a:ext cx="56091" cy="56328"/>
            </a:xfrm>
            <a:custGeom>
              <a:rect b="b" l="l" r="r" t="t"/>
              <a:pathLst>
                <a:path extrusionOk="0" h="2145" w="2136">
                  <a:moveTo>
                    <a:pt x="1" y="1"/>
                  </a:moveTo>
                  <a:lnTo>
                    <a:pt x="1" y="1666"/>
                  </a:lnTo>
                  <a:cubicBezTo>
                    <a:pt x="1" y="1924"/>
                    <a:pt x="211" y="2144"/>
                    <a:pt x="479" y="2144"/>
                  </a:cubicBezTo>
                  <a:lnTo>
                    <a:pt x="2135" y="2144"/>
                  </a:lnTo>
                  <a:lnTo>
                    <a:pt x="2135" y="1867"/>
                  </a:lnTo>
                  <a:cubicBezTo>
                    <a:pt x="2126" y="1800"/>
                    <a:pt x="2116" y="1733"/>
                    <a:pt x="2087" y="1666"/>
                  </a:cubicBezTo>
                  <a:lnTo>
                    <a:pt x="470" y="1666"/>
                  </a:lnTo>
                  <a:lnTo>
                    <a:pt x="470" y="48"/>
                  </a:lnTo>
                  <a:cubicBezTo>
                    <a:pt x="412" y="20"/>
                    <a:pt x="345" y="1"/>
                    <a:pt x="278"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31" name="Google Shape;11031;p97"/>
          <p:cNvGrpSpPr/>
          <p:nvPr/>
        </p:nvGrpSpPr>
        <p:grpSpPr>
          <a:xfrm>
            <a:off x="7086498" y="2276165"/>
            <a:ext cx="376989" cy="348864"/>
            <a:chOff x="7091110" y="2428565"/>
            <a:chExt cx="376989" cy="348864"/>
          </a:xfrm>
        </p:grpSpPr>
        <p:sp>
          <p:nvSpPr>
            <p:cNvPr id="11032" name="Google Shape;11032;p97"/>
            <p:cNvSpPr/>
            <p:nvPr/>
          </p:nvSpPr>
          <p:spPr>
            <a:xfrm>
              <a:off x="7213692" y="2609759"/>
              <a:ext cx="124577" cy="104305"/>
            </a:xfrm>
            <a:custGeom>
              <a:rect b="b" l="l" r="r" t="t"/>
              <a:pathLst>
                <a:path extrusionOk="0" h="3972" w="4744">
                  <a:moveTo>
                    <a:pt x="2376" y="0"/>
                  </a:moveTo>
                  <a:cubicBezTo>
                    <a:pt x="2242" y="0"/>
                    <a:pt x="2137" y="106"/>
                    <a:pt x="2146" y="230"/>
                  </a:cubicBezTo>
                  <a:lnTo>
                    <a:pt x="2146" y="2431"/>
                  </a:lnTo>
                  <a:lnTo>
                    <a:pt x="242" y="3532"/>
                  </a:lnTo>
                  <a:cubicBezTo>
                    <a:pt x="1" y="3660"/>
                    <a:pt x="131" y="3971"/>
                    <a:pt x="343" y="3971"/>
                  </a:cubicBezTo>
                  <a:cubicBezTo>
                    <a:pt x="384" y="3971"/>
                    <a:pt x="427" y="3960"/>
                    <a:pt x="472" y="3934"/>
                  </a:cubicBezTo>
                  <a:lnTo>
                    <a:pt x="2376" y="2833"/>
                  </a:lnTo>
                  <a:lnTo>
                    <a:pt x="4281" y="3934"/>
                  </a:lnTo>
                  <a:cubicBezTo>
                    <a:pt x="4324" y="3960"/>
                    <a:pt x="4366" y="3971"/>
                    <a:pt x="4405" y="3971"/>
                  </a:cubicBezTo>
                  <a:cubicBezTo>
                    <a:pt x="4612" y="3971"/>
                    <a:pt x="4743" y="3660"/>
                    <a:pt x="4510" y="3532"/>
                  </a:cubicBezTo>
                  <a:lnTo>
                    <a:pt x="2606" y="2431"/>
                  </a:lnTo>
                  <a:lnTo>
                    <a:pt x="2606" y="230"/>
                  </a:lnTo>
                  <a:cubicBezTo>
                    <a:pt x="2606" y="106"/>
                    <a:pt x="2501" y="0"/>
                    <a:pt x="237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3" name="Google Shape;11033;p97"/>
            <p:cNvSpPr/>
            <p:nvPr/>
          </p:nvSpPr>
          <p:spPr>
            <a:xfrm>
              <a:off x="7346699" y="2713539"/>
              <a:ext cx="121400" cy="63891"/>
            </a:xfrm>
            <a:custGeom>
              <a:rect b="b" l="l" r="r" t="t"/>
              <a:pathLst>
                <a:path extrusionOk="0" h="2433" w="4623">
                  <a:moveTo>
                    <a:pt x="1752" y="1"/>
                  </a:moveTo>
                  <a:lnTo>
                    <a:pt x="699" y="422"/>
                  </a:lnTo>
                  <a:cubicBezTo>
                    <a:pt x="594" y="460"/>
                    <a:pt x="498" y="518"/>
                    <a:pt x="421" y="585"/>
                  </a:cubicBezTo>
                  <a:lnTo>
                    <a:pt x="393" y="604"/>
                  </a:lnTo>
                  <a:lnTo>
                    <a:pt x="383" y="613"/>
                  </a:lnTo>
                  <a:lnTo>
                    <a:pt x="364" y="632"/>
                  </a:lnTo>
                  <a:lnTo>
                    <a:pt x="345" y="652"/>
                  </a:lnTo>
                  <a:cubicBezTo>
                    <a:pt x="154" y="833"/>
                    <a:pt x="29" y="1082"/>
                    <a:pt x="0" y="1350"/>
                  </a:cubicBezTo>
                  <a:lnTo>
                    <a:pt x="0" y="1388"/>
                  </a:lnTo>
                  <a:lnTo>
                    <a:pt x="0" y="1408"/>
                  </a:lnTo>
                  <a:lnTo>
                    <a:pt x="0" y="1446"/>
                  </a:lnTo>
                  <a:lnTo>
                    <a:pt x="0" y="1465"/>
                  </a:lnTo>
                  <a:lnTo>
                    <a:pt x="0" y="1475"/>
                  </a:lnTo>
                  <a:lnTo>
                    <a:pt x="0" y="1532"/>
                  </a:lnTo>
                  <a:lnTo>
                    <a:pt x="0" y="1695"/>
                  </a:lnTo>
                  <a:lnTo>
                    <a:pt x="0" y="2211"/>
                  </a:lnTo>
                  <a:cubicBezTo>
                    <a:pt x="0" y="2339"/>
                    <a:pt x="105" y="2432"/>
                    <a:pt x="231" y="2432"/>
                  </a:cubicBezTo>
                  <a:cubicBezTo>
                    <a:pt x="237" y="2432"/>
                    <a:pt x="243" y="2432"/>
                    <a:pt x="249" y="2432"/>
                  </a:cubicBezTo>
                  <a:lnTo>
                    <a:pt x="4364" y="2432"/>
                  </a:lnTo>
                  <a:cubicBezTo>
                    <a:pt x="4371" y="2432"/>
                    <a:pt x="4377" y="2432"/>
                    <a:pt x="4383" y="2432"/>
                  </a:cubicBezTo>
                  <a:cubicBezTo>
                    <a:pt x="4509" y="2432"/>
                    <a:pt x="4614" y="2339"/>
                    <a:pt x="4623" y="2211"/>
                  </a:cubicBezTo>
                  <a:lnTo>
                    <a:pt x="4623" y="1695"/>
                  </a:lnTo>
                  <a:lnTo>
                    <a:pt x="4623" y="1532"/>
                  </a:lnTo>
                  <a:lnTo>
                    <a:pt x="4575" y="1532"/>
                  </a:lnTo>
                  <a:lnTo>
                    <a:pt x="4575" y="1475"/>
                  </a:lnTo>
                  <a:lnTo>
                    <a:pt x="4575" y="1465"/>
                  </a:lnTo>
                  <a:lnTo>
                    <a:pt x="4575" y="1446"/>
                  </a:lnTo>
                  <a:lnTo>
                    <a:pt x="4575" y="1408"/>
                  </a:lnTo>
                  <a:lnTo>
                    <a:pt x="4575" y="1388"/>
                  </a:lnTo>
                  <a:lnTo>
                    <a:pt x="4575" y="1350"/>
                  </a:lnTo>
                  <a:cubicBezTo>
                    <a:pt x="4546" y="1082"/>
                    <a:pt x="4422" y="833"/>
                    <a:pt x="4230" y="652"/>
                  </a:cubicBezTo>
                  <a:lnTo>
                    <a:pt x="4202" y="632"/>
                  </a:lnTo>
                  <a:lnTo>
                    <a:pt x="4192" y="613"/>
                  </a:lnTo>
                  <a:lnTo>
                    <a:pt x="4183" y="604"/>
                  </a:lnTo>
                  <a:lnTo>
                    <a:pt x="4154" y="585"/>
                  </a:lnTo>
                  <a:cubicBezTo>
                    <a:pt x="4068" y="518"/>
                    <a:pt x="3972" y="460"/>
                    <a:pt x="3876"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4" name="Google Shape;11034;p97"/>
            <p:cNvSpPr/>
            <p:nvPr/>
          </p:nvSpPr>
          <p:spPr>
            <a:xfrm>
              <a:off x="7345176" y="2713539"/>
              <a:ext cx="49290" cy="63891"/>
            </a:xfrm>
            <a:custGeom>
              <a:rect b="b" l="l" r="r" t="t"/>
              <a:pathLst>
                <a:path extrusionOk="0" h="2433" w="1877">
                  <a:moveTo>
                    <a:pt x="1781" y="1"/>
                  </a:moveTo>
                  <a:lnTo>
                    <a:pt x="738" y="412"/>
                  </a:lnTo>
                  <a:cubicBezTo>
                    <a:pt x="288" y="594"/>
                    <a:pt x="1" y="1044"/>
                    <a:pt x="20" y="1532"/>
                  </a:cubicBezTo>
                  <a:lnTo>
                    <a:pt x="20" y="2211"/>
                  </a:lnTo>
                  <a:cubicBezTo>
                    <a:pt x="20" y="2339"/>
                    <a:pt x="133" y="2432"/>
                    <a:pt x="260" y="2432"/>
                  </a:cubicBezTo>
                  <a:cubicBezTo>
                    <a:pt x="266" y="2432"/>
                    <a:pt x="272" y="2432"/>
                    <a:pt x="279" y="2432"/>
                  </a:cubicBezTo>
                  <a:lnTo>
                    <a:pt x="326" y="2432"/>
                  </a:lnTo>
                  <a:lnTo>
                    <a:pt x="326" y="1532"/>
                  </a:lnTo>
                  <a:cubicBezTo>
                    <a:pt x="307" y="1044"/>
                    <a:pt x="594" y="594"/>
                    <a:pt x="1044" y="412"/>
                  </a:cubicBezTo>
                  <a:lnTo>
                    <a:pt x="1877" y="87"/>
                  </a:lnTo>
                  <a:lnTo>
                    <a:pt x="178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5" name="Google Shape;11035;p97"/>
            <p:cNvSpPr/>
            <p:nvPr/>
          </p:nvSpPr>
          <p:spPr>
            <a:xfrm>
              <a:off x="7367549" y="2612753"/>
              <a:ext cx="76942" cy="54332"/>
            </a:xfrm>
            <a:custGeom>
              <a:rect b="b" l="l" r="r" t="t"/>
              <a:pathLst>
                <a:path extrusionOk="0" h="2069" w="2930">
                  <a:moveTo>
                    <a:pt x="2575" y="1781"/>
                  </a:moveTo>
                  <a:lnTo>
                    <a:pt x="2566" y="1791"/>
                  </a:lnTo>
                  <a:lnTo>
                    <a:pt x="2566" y="1791"/>
                  </a:lnTo>
                  <a:lnTo>
                    <a:pt x="2566" y="1791"/>
                  </a:lnTo>
                  <a:lnTo>
                    <a:pt x="2537" y="1810"/>
                  </a:lnTo>
                  <a:lnTo>
                    <a:pt x="2537" y="1800"/>
                  </a:lnTo>
                  <a:lnTo>
                    <a:pt x="2575" y="1781"/>
                  </a:lnTo>
                  <a:close/>
                  <a:moveTo>
                    <a:pt x="1540" y="1"/>
                  </a:moveTo>
                  <a:cubicBezTo>
                    <a:pt x="1534" y="1"/>
                    <a:pt x="1528" y="1"/>
                    <a:pt x="1522" y="1"/>
                  </a:cubicBezTo>
                  <a:lnTo>
                    <a:pt x="1408" y="1"/>
                  </a:lnTo>
                  <a:cubicBezTo>
                    <a:pt x="632" y="1"/>
                    <a:pt x="1" y="633"/>
                    <a:pt x="1" y="1408"/>
                  </a:cubicBezTo>
                  <a:lnTo>
                    <a:pt x="1" y="2068"/>
                  </a:lnTo>
                  <a:cubicBezTo>
                    <a:pt x="1" y="2068"/>
                    <a:pt x="326" y="2040"/>
                    <a:pt x="364" y="1877"/>
                  </a:cubicBezTo>
                  <a:cubicBezTo>
                    <a:pt x="374" y="1867"/>
                    <a:pt x="384" y="1848"/>
                    <a:pt x="393" y="1829"/>
                  </a:cubicBezTo>
                  <a:cubicBezTo>
                    <a:pt x="575" y="1829"/>
                    <a:pt x="1427" y="1819"/>
                    <a:pt x="1905" y="1236"/>
                  </a:cubicBezTo>
                  <a:cubicBezTo>
                    <a:pt x="2010" y="1513"/>
                    <a:pt x="2250" y="1733"/>
                    <a:pt x="2537" y="1819"/>
                  </a:cubicBezTo>
                  <a:cubicBezTo>
                    <a:pt x="2546" y="1839"/>
                    <a:pt x="2556" y="1858"/>
                    <a:pt x="2575" y="1877"/>
                  </a:cubicBezTo>
                  <a:cubicBezTo>
                    <a:pt x="2613" y="2030"/>
                    <a:pt x="2929" y="2059"/>
                    <a:pt x="2929" y="2059"/>
                  </a:cubicBezTo>
                  <a:lnTo>
                    <a:pt x="2929" y="1408"/>
                  </a:lnTo>
                  <a:cubicBezTo>
                    <a:pt x="2929" y="638"/>
                    <a:pt x="2316" y="1"/>
                    <a:pt x="154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6" name="Google Shape;11036;p97"/>
            <p:cNvSpPr/>
            <p:nvPr/>
          </p:nvSpPr>
          <p:spPr>
            <a:xfrm>
              <a:off x="7367549" y="2612779"/>
              <a:ext cx="41753" cy="54306"/>
            </a:xfrm>
            <a:custGeom>
              <a:rect b="b" l="l" r="r" t="t"/>
              <a:pathLst>
                <a:path extrusionOk="0" h="2068" w="1590">
                  <a:moveTo>
                    <a:pt x="1408" y="0"/>
                  </a:moveTo>
                  <a:cubicBezTo>
                    <a:pt x="632" y="0"/>
                    <a:pt x="10" y="632"/>
                    <a:pt x="1" y="1407"/>
                  </a:cubicBezTo>
                  <a:lnTo>
                    <a:pt x="1" y="2067"/>
                  </a:lnTo>
                  <a:cubicBezTo>
                    <a:pt x="87" y="2058"/>
                    <a:pt x="173" y="2029"/>
                    <a:pt x="250" y="2000"/>
                  </a:cubicBezTo>
                  <a:lnTo>
                    <a:pt x="250" y="1771"/>
                  </a:lnTo>
                  <a:lnTo>
                    <a:pt x="250" y="1407"/>
                  </a:lnTo>
                  <a:cubicBezTo>
                    <a:pt x="250" y="660"/>
                    <a:pt x="84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7" name="Google Shape;11037;p97"/>
            <p:cNvSpPr/>
            <p:nvPr/>
          </p:nvSpPr>
          <p:spPr>
            <a:xfrm>
              <a:off x="7434145" y="2661281"/>
              <a:ext cx="16885" cy="22636"/>
            </a:xfrm>
            <a:custGeom>
              <a:rect b="b" l="l" r="r" t="t"/>
              <a:pathLst>
                <a:path extrusionOk="0" h="862" w="643">
                  <a:moveTo>
                    <a:pt x="175" y="1"/>
                  </a:moveTo>
                  <a:cubicBezTo>
                    <a:pt x="81" y="1"/>
                    <a:pt x="1" y="78"/>
                    <a:pt x="1" y="182"/>
                  </a:cubicBezTo>
                  <a:lnTo>
                    <a:pt x="1" y="680"/>
                  </a:lnTo>
                  <a:cubicBezTo>
                    <a:pt x="1" y="784"/>
                    <a:pt x="81" y="861"/>
                    <a:pt x="175" y="861"/>
                  </a:cubicBezTo>
                  <a:cubicBezTo>
                    <a:pt x="193" y="861"/>
                    <a:pt x="212" y="858"/>
                    <a:pt x="231" y="852"/>
                  </a:cubicBezTo>
                  <a:cubicBezTo>
                    <a:pt x="259" y="842"/>
                    <a:pt x="298" y="823"/>
                    <a:pt x="326" y="804"/>
                  </a:cubicBezTo>
                  <a:cubicBezTo>
                    <a:pt x="355" y="775"/>
                    <a:pt x="393" y="747"/>
                    <a:pt x="422" y="727"/>
                  </a:cubicBezTo>
                  <a:cubicBezTo>
                    <a:pt x="642" y="479"/>
                    <a:pt x="537" y="96"/>
                    <a:pt x="231" y="10"/>
                  </a:cubicBezTo>
                  <a:cubicBezTo>
                    <a:pt x="212" y="3"/>
                    <a:pt x="193" y="1"/>
                    <a:pt x="17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8" name="Google Shape;11038;p97"/>
            <p:cNvSpPr/>
            <p:nvPr/>
          </p:nvSpPr>
          <p:spPr>
            <a:xfrm>
              <a:off x="7361772" y="2661334"/>
              <a:ext cx="16623" cy="22479"/>
            </a:xfrm>
            <a:custGeom>
              <a:rect b="b" l="l" r="r" t="t"/>
              <a:pathLst>
                <a:path extrusionOk="0" h="856" w="633">
                  <a:moveTo>
                    <a:pt x="444" y="0"/>
                  </a:moveTo>
                  <a:cubicBezTo>
                    <a:pt x="430" y="0"/>
                    <a:pt x="416" y="2"/>
                    <a:pt x="403" y="8"/>
                  </a:cubicBezTo>
                  <a:cubicBezTo>
                    <a:pt x="1" y="142"/>
                    <a:pt x="1" y="716"/>
                    <a:pt x="403" y="850"/>
                  </a:cubicBezTo>
                  <a:cubicBezTo>
                    <a:pt x="419" y="854"/>
                    <a:pt x="435" y="856"/>
                    <a:pt x="451" y="856"/>
                  </a:cubicBezTo>
                  <a:cubicBezTo>
                    <a:pt x="548" y="856"/>
                    <a:pt x="632" y="784"/>
                    <a:pt x="632" y="678"/>
                  </a:cubicBezTo>
                  <a:lnTo>
                    <a:pt x="632" y="170"/>
                  </a:lnTo>
                  <a:cubicBezTo>
                    <a:pt x="623" y="123"/>
                    <a:pt x="604" y="65"/>
                    <a:pt x="556" y="36"/>
                  </a:cubicBezTo>
                  <a:cubicBezTo>
                    <a:pt x="521" y="16"/>
                    <a:pt x="482" y="0"/>
                    <a:pt x="444"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9" name="Google Shape;11039;p97"/>
            <p:cNvSpPr/>
            <p:nvPr/>
          </p:nvSpPr>
          <p:spPr>
            <a:xfrm>
              <a:off x="7391945" y="2700829"/>
              <a:ext cx="28151" cy="32352"/>
            </a:xfrm>
            <a:custGeom>
              <a:rect b="b" l="l" r="r" t="t"/>
              <a:pathLst>
                <a:path extrusionOk="0" h="1232" w="1072">
                  <a:moveTo>
                    <a:pt x="179" y="1"/>
                  </a:moveTo>
                  <a:cubicBezTo>
                    <a:pt x="89" y="1"/>
                    <a:pt x="10" y="79"/>
                    <a:pt x="10" y="179"/>
                  </a:cubicBezTo>
                  <a:lnTo>
                    <a:pt x="10" y="695"/>
                  </a:lnTo>
                  <a:cubicBezTo>
                    <a:pt x="0" y="743"/>
                    <a:pt x="19" y="791"/>
                    <a:pt x="57" y="829"/>
                  </a:cubicBezTo>
                  <a:lnTo>
                    <a:pt x="421" y="1174"/>
                  </a:lnTo>
                  <a:cubicBezTo>
                    <a:pt x="450" y="1212"/>
                    <a:pt x="488" y="1222"/>
                    <a:pt x="536" y="1231"/>
                  </a:cubicBezTo>
                  <a:cubicBezTo>
                    <a:pt x="584" y="1222"/>
                    <a:pt x="622" y="1203"/>
                    <a:pt x="660" y="1174"/>
                  </a:cubicBezTo>
                  <a:lnTo>
                    <a:pt x="1024" y="791"/>
                  </a:lnTo>
                  <a:cubicBezTo>
                    <a:pt x="1053" y="762"/>
                    <a:pt x="1072" y="714"/>
                    <a:pt x="1072" y="676"/>
                  </a:cubicBezTo>
                  <a:lnTo>
                    <a:pt x="1072" y="179"/>
                  </a:lnTo>
                  <a:cubicBezTo>
                    <a:pt x="1072" y="131"/>
                    <a:pt x="1053" y="92"/>
                    <a:pt x="1024" y="54"/>
                  </a:cubicBezTo>
                  <a:cubicBezTo>
                    <a:pt x="986" y="25"/>
                    <a:pt x="938" y="6"/>
                    <a:pt x="890" y="6"/>
                  </a:cubicBezTo>
                  <a:lnTo>
                    <a:pt x="861" y="6"/>
                  </a:lnTo>
                  <a:cubicBezTo>
                    <a:pt x="794" y="25"/>
                    <a:pt x="718" y="25"/>
                    <a:pt x="651" y="35"/>
                  </a:cubicBezTo>
                  <a:lnTo>
                    <a:pt x="431" y="35"/>
                  </a:lnTo>
                  <a:cubicBezTo>
                    <a:pt x="364" y="35"/>
                    <a:pt x="287" y="25"/>
                    <a:pt x="220" y="6"/>
                  </a:cubicBezTo>
                  <a:cubicBezTo>
                    <a:pt x="206" y="2"/>
                    <a:pt x="192" y="1"/>
                    <a:pt x="17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0" name="Google Shape;11040;p97"/>
            <p:cNvSpPr/>
            <p:nvPr/>
          </p:nvSpPr>
          <p:spPr>
            <a:xfrm>
              <a:off x="7391945" y="2701144"/>
              <a:ext cx="17095" cy="32037"/>
            </a:xfrm>
            <a:custGeom>
              <a:rect b="b" l="l" r="r" t="t"/>
              <a:pathLst>
                <a:path extrusionOk="0" h="1220" w="651">
                  <a:moveTo>
                    <a:pt x="176" y="1"/>
                  </a:moveTo>
                  <a:cubicBezTo>
                    <a:pt x="77" y="1"/>
                    <a:pt x="0" y="73"/>
                    <a:pt x="0" y="176"/>
                  </a:cubicBezTo>
                  <a:lnTo>
                    <a:pt x="0" y="693"/>
                  </a:lnTo>
                  <a:cubicBezTo>
                    <a:pt x="0" y="741"/>
                    <a:pt x="19" y="789"/>
                    <a:pt x="48" y="827"/>
                  </a:cubicBezTo>
                  <a:lnTo>
                    <a:pt x="412" y="1171"/>
                  </a:lnTo>
                  <a:cubicBezTo>
                    <a:pt x="440" y="1200"/>
                    <a:pt x="488" y="1219"/>
                    <a:pt x="526" y="1219"/>
                  </a:cubicBezTo>
                  <a:cubicBezTo>
                    <a:pt x="574" y="1219"/>
                    <a:pt x="622" y="1200"/>
                    <a:pt x="651" y="1171"/>
                  </a:cubicBezTo>
                  <a:cubicBezTo>
                    <a:pt x="622" y="1162"/>
                    <a:pt x="593" y="1143"/>
                    <a:pt x="574" y="1114"/>
                  </a:cubicBezTo>
                  <a:lnTo>
                    <a:pt x="211" y="769"/>
                  </a:lnTo>
                  <a:cubicBezTo>
                    <a:pt x="172" y="731"/>
                    <a:pt x="153" y="683"/>
                    <a:pt x="163" y="635"/>
                  </a:cubicBezTo>
                  <a:lnTo>
                    <a:pt x="163" y="119"/>
                  </a:lnTo>
                  <a:cubicBezTo>
                    <a:pt x="163" y="71"/>
                    <a:pt x="172" y="33"/>
                    <a:pt x="211" y="4"/>
                  </a:cubicBezTo>
                  <a:cubicBezTo>
                    <a:pt x="199" y="2"/>
                    <a:pt x="187" y="1"/>
                    <a:pt x="176"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1" name="Google Shape;11041;p97"/>
            <p:cNvSpPr/>
            <p:nvPr/>
          </p:nvSpPr>
          <p:spPr>
            <a:xfrm>
              <a:off x="7375847" y="2644422"/>
              <a:ext cx="60582" cy="64626"/>
            </a:xfrm>
            <a:custGeom>
              <a:rect b="b" l="l" r="r" t="t"/>
              <a:pathLst>
                <a:path extrusionOk="0" h="2461" w="2307">
                  <a:moveTo>
                    <a:pt x="1593" y="1"/>
                  </a:moveTo>
                  <a:cubicBezTo>
                    <a:pt x="1582" y="1"/>
                    <a:pt x="1570" y="4"/>
                    <a:pt x="1561" y="11"/>
                  </a:cubicBezTo>
                  <a:cubicBezTo>
                    <a:pt x="1312" y="202"/>
                    <a:pt x="1025" y="345"/>
                    <a:pt x="718" y="422"/>
                  </a:cubicBezTo>
                  <a:cubicBezTo>
                    <a:pt x="632" y="451"/>
                    <a:pt x="536" y="470"/>
                    <a:pt x="441" y="489"/>
                  </a:cubicBezTo>
                  <a:cubicBezTo>
                    <a:pt x="355" y="508"/>
                    <a:pt x="259" y="518"/>
                    <a:pt x="163" y="527"/>
                  </a:cubicBezTo>
                  <a:cubicBezTo>
                    <a:pt x="77" y="527"/>
                    <a:pt x="1" y="613"/>
                    <a:pt x="1" y="700"/>
                  </a:cubicBezTo>
                  <a:lnTo>
                    <a:pt x="1" y="1417"/>
                  </a:lnTo>
                  <a:cubicBezTo>
                    <a:pt x="1" y="1992"/>
                    <a:pt x="469" y="2460"/>
                    <a:pt x="1044" y="2460"/>
                  </a:cubicBezTo>
                  <a:lnTo>
                    <a:pt x="1264" y="2460"/>
                  </a:lnTo>
                  <a:cubicBezTo>
                    <a:pt x="1838" y="2460"/>
                    <a:pt x="2307" y="1992"/>
                    <a:pt x="2307" y="1417"/>
                  </a:cubicBezTo>
                  <a:lnTo>
                    <a:pt x="2307" y="671"/>
                  </a:lnTo>
                  <a:cubicBezTo>
                    <a:pt x="2307" y="594"/>
                    <a:pt x="2259" y="527"/>
                    <a:pt x="2192" y="508"/>
                  </a:cubicBezTo>
                  <a:cubicBezTo>
                    <a:pt x="2163" y="499"/>
                    <a:pt x="2144" y="489"/>
                    <a:pt x="2125" y="479"/>
                  </a:cubicBezTo>
                  <a:cubicBezTo>
                    <a:pt x="1924" y="393"/>
                    <a:pt x="1761" y="250"/>
                    <a:pt x="1656" y="49"/>
                  </a:cubicBezTo>
                  <a:lnTo>
                    <a:pt x="1647" y="39"/>
                  </a:lnTo>
                  <a:cubicBezTo>
                    <a:pt x="1640" y="14"/>
                    <a:pt x="1617" y="1"/>
                    <a:pt x="159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2" name="Google Shape;11042;p97"/>
            <p:cNvSpPr/>
            <p:nvPr/>
          </p:nvSpPr>
          <p:spPr>
            <a:xfrm>
              <a:off x="7375847" y="2644580"/>
              <a:ext cx="44012" cy="64731"/>
            </a:xfrm>
            <a:custGeom>
              <a:rect b="b" l="l" r="r" t="t"/>
              <a:pathLst>
                <a:path extrusionOk="0" h="2465" w="1676">
                  <a:moveTo>
                    <a:pt x="1593" y="0"/>
                  </a:moveTo>
                  <a:cubicBezTo>
                    <a:pt x="1582" y="0"/>
                    <a:pt x="1570" y="5"/>
                    <a:pt x="1561" y="14"/>
                  </a:cubicBezTo>
                  <a:cubicBezTo>
                    <a:pt x="1302" y="205"/>
                    <a:pt x="1025" y="339"/>
                    <a:pt x="718" y="426"/>
                  </a:cubicBezTo>
                  <a:cubicBezTo>
                    <a:pt x="632" y="454"/>
                    <a:pt x="536" y="473"/>
                    <a:pt x="441" y="493"/>
                  </a:cubicBezTo>
                  <a:cubicBezTo>
                    <a:pt x="355" y="512"/>
                    <a:pt x="259" y="521"/>
                    <a:pt x="163" y="521"/>
                  </a:cubicBezTo>
                  <a:cubicBezTo>
                    <a:pt x="68" y="531"/>
                    <a:pt x="1" y="607"/>
                    <a:pt x="1" y="703"/>
                  </a:cubicBezTo>
                  <a:lnTo>
                    <a:pt x="1" y="1421"/>
                  </a:lnTo>
                  <a:cubicBezTo>
                    <a:pt x="1" y="1995"/>
                    <a:pt x="469" y="2464"/>
                    <a:pt x="1044" y="2464"/>
                  </a:cubicBezTo>
                  <a:lnTo>
                    <a:pt x="1264" y="2464"/>
                  </a:lnTo>
                  <a:cubicBezTo>
                    <a:pt x="690" y="2464"/>
                    <a:pt x="211" y="1995"/>
                    <a:pt x="211" y="1421"/>
                  </a:cubicBezTo>
                  <a:lnTo>
                    <a:pt x="211" y="703"/>
                  </a:lnTo>
                  <a:cubicBezTo>
                    <a:pt x="211" y="607"/>
                    <a:pt x="288" y="531"/>
                    <a:pt x="383" y="521"/>
                  </a:cubicBezTo>
                  <a:cubicBezTo>
                    <a:pt x="469" y="521"/>
                    <a:pt x="565" y="502"/>
                    <a:pt x="661" y="493"/>
                  </a:cubicBezTo>
                  <a:cubicBezTo>
                    <a:pt x="747" y="473"/>
                    <a:pt x="843" y="454"/>
                    <a:pt x="938" y="426"/>
                  </a:cubicBezTo>
                  <a:cubicBezTo>
                    <a:pt x="1197" y="349"/>
                    <a:pt x="1446" y="234"/>
                    <a:pt x="1675" y="81"/>
                  </a:cubicBezTo>
                  <a:lnTo>
                    <a:pt x="1656" y="52"/>
                  </a:lnTo>
                  <a:lnTo>
                    <a:pt x="1647" y="43"/>
                  </a:lnTo>
                  <a:cubicBezTo>
                    <a:pt x="1640" y="17"/>
                    <a:pt x="1617" y="0"/>
                    <a:pt x="1593"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3" name="Google Shape;11043;p97"/>
            <p:cNvSpPr/>
            <p:nvPr/>
          </p:nvSpPr>
          <p:spPr>
            <a:xfrm>
              <a:off x="7219784" y="2529325"/>
              <a:ext cx="121400" cy="63917"/>
            </a:xfrm>
            <a:custGeom>
              <a:rect b="b" l="l" r="r" t="t"/>
              <a:pathLst>
                <a:path extrusionOk="0" h="2434" w="4623">
                  <a:moveTo>
                    <a:pt x="1752" y="1"/>
                  </a:moveTo>
                  <a:lnTo>
                    <a:pt x="699" y="422"/>
                  </a:lnTo>
                  <a:cubicBezTo>
                    <a:pt x="594" y="460"/>
                    <a:pt x="498" y="518"/>
                    <a:pt x="421" y="585"/>
                  </a:cubicBezTo>
                  <a:lnTo>
                    <a:pt x="393" y="604"/>
                  </a:lnTo>
                  <a:lnTo>
                    <a:pt x="383" y="623"/>
                  </a:lnTo>
                  <a:lnTo>
                    <a:pt x="364" y="632"/>
                  </a:lnTo>
                  <a:lnTo>
                    <a:pt x="345" y="652"/>
                  </a:lnTo>
                  <a:cubicBezTo>
                    <a:pt x="154" y="843"/>
                    <a:pt x="29" y="1082"/>
                    <a:pt x="0" y="1350"/>
                  </a:cubicBezTo>
                  <a:lnTo>
                    <a:pt x="0" y="1398"/>
                  </a:lnTo>
                  <a:lnTo>
                    <a:pt x="0" y="1408"/>
                  </a:lnTo>
                  <a:lnTo>
                    <a:pt x="0" y="1446"/>
                  </a:lnTo>
                  <a:lnTo>
                    <a:pt x="0" y="1475"/>
                  </a:lnTo>
                  <a:lnTo>
                    <a:pt x="0" y="1532"/>
                  </a:lnTo>
                  <a:lnTo>
                    <a:pt x="0" y="1704"/>
                  </a:lnTo>
                  <a:lnTo>
                    <a:pt x="0" y="2211"/>
                  </a:lnTo>
                  <a:cubicBezTo>
                    <a:pt x="0" y="2335"/>
                    <a:pt x="98" y="2434"/>
                    <a:pt x="218" y="2434"/>
                  </a:cubicBezTo>
                  <a:cubicBezTo>
                    <a:pt x="228" y="2434"/>
                    <a:pt x="239" y="2433"/>
                    <a:pt x="249" y="2432"/>
                  </a:cubicBezTo>
                  <a:lnTo>
                    <a:pt x="4364" y="2432"/>
                  </a:lnTo>
                  <a:cubicBezTo>
                    <a:pt x="4375" y="2433"/>
                    <a:pt x="4386" y="2434"/>
                    <a:pt x="4396" y="2434"/>
                  </a:cubicBezTo>
                  <a:cubicBezTo>
                    <a:pt x="4516" y="2434"/>
                    <a:pt x="4614" y="2335"/>
                    <a:pt x="4623" y="2211"/>
                  </a:cubicBezTo>
                  <a:lnTo>
                    <a:pt x="4623" y="1704"/>
                  </a:lnTo>
                  <a:lnTo>
                    <a:pt x="4623" y="1532"/>
                  </a:lnTo>
                  <a:lnTo>
                    <a:pt x="4575" y="1532"/>
                  </a:lnTo>
                  <a:lnTo>
                    <a:pt x="4575" y="1475"/>
                  </a:lnTo>
                  <a:lnTo>
                    <a:pt x="4575" y="1446"/>
                  </a:lnTo>
                  <a:lnTo>
                    <a:pt x="4575" y="1408"/>
                  </a:lnTo>
                  <a:lnTo>
                    <a:pt x="4575" y="1398"/>
                  </a:lnTo>
                  <a:lnTo>
                    <a:pt x="4575" y="1350"/>
                  </a:lnTo>
                  <a:cubicBezTo>
                    <a:pt x="4546" y="1082"/>
                    <a:pt x="4422" y="843"/>
                    <a:pt x="4230" y="652"/>
                  </a:cubicBezTo>
                  <a:lnTo>
                    <a:pt x="4211" y="632"/>
                  </a:lnTo>
                  <a:lnTo>
                    <a:pt x="4192" y="623"/>
                  </a:lnTo>
                  <a:lnTo>
                    <a:pt x="4183" y="604"/>
                  </a:lnTo>
                  <a:lnTo>
                    <a:pt x="4154" y="585"/>
                  </a:lnTo>
                  <a:cubicBezTo>
                    <a:pt x="4068" y="518"/>
                    <a:pt x="3972" y="460"/>
                    <a:pt x="3876" y="422"/>
                  </a:cubicBezTo>
                  <a:lnTo>
                    <a:pt x="282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4" name="Google Shape;11044;p97"/>
            <p:cNvSpPr/>
            <p:nvPr/>
          </p:nvSpPr>
          <p:spPr>
            <a:xfrm>
              <a:off x="7218261" y="2529325"/>
              <a:ext cx="49290" cy="63917"/>
            </a:xfrm>
            <a:custGeom>
              <a:rect b="b" l="l" r="r" t="t"/>
              <a:pathLst>
                <a:path extrusionOk="0" h="2434" w="1877">
                  <a:moveTo>
                    <a:pt x="1791" y="1"/>
                  </a:moveTo>
                  <a:lnTo>
                    <a:pt x="738" y="412"/>
                  </a:lnTo>
                  <a:cubicBezTo>
                    <a:pt x="288" y="594"/>
                    <a:pt x="1" y="1044"/>
                    <a:pt x="20" y="1532"/>
                  </a:cubicBezTo>
                  <a:lnTo>
                    <a:pt x="20" y="2211"/>
                  </a:lnTo>
                  <a:cubicBezTo>
                    <a:pt x="29" y="2335"/>
                    <a:pt x="127" y="2434"/>
                    <a:pt x="247" y="2434"/>
                  </a:cubicBezTo>
                  <a:cubicBezTo>
                    <a:pt x="257" y="2434"/>
                    <a:pt x="268" y="2433"/>
                    <a:pt x="279" y="2432"/>
                  </a:cubicBezTo>
                  <a:lnTo>
                    <a:pt x="336" y="2432"/>
                  </a:lnTo>
                  <a:lnTo>
                    <a:pt x="336" y="1532"/>
                  </a:lnTo>
                  <a:cubicBezTo>
                    <a:pt x="307" y="1044"/>
                    <a:pt x="594" y="594"/>
                    <a:pt x="1054" y="412"/>
                  </a:cubicBezTo>
                  <a:lnTo>
                    <a:pt x="1877" y="87"/>
                  </a:lnTo>
                  <a:lnTo>
                    <a:pt x="1791"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5" name="Google Shape;11045;p97"/>
            <p:cNvSpPr/>
            <p:nvPr/>
          </p:nvSpPr>
          <p:spPr>
            <a:xfrm>
              <a:off x="7240897" y="2428565"/>
              <a:ext cx="76916" cy="54043"/>
            </a:xfrm>
            <a:custGeom>
              <a:rect b="b" l="l" r="r" t="t"/>
              <a:pathLst>
                <a:path extrusionOk="0" h="2058" w="2929">
                  <a:moveTo>
                    <a:pt x="2575" y="1780"/>
                  </a:moveTo>
                  <a:lnTo>
                    <a:pt x="2565" y="1790"/>
                  </a:lnTo>
                  <a:lnTo>
                    <a:pt x="2536" y="1809"/>
                  </a:lnTo>
                  <a:lnTo>
                    <a:pt x="2575" y="1780"/>
                  </a:lnTo>
                  <a:close/>
                  <a:moveTo>
                    <a:pt x="1407" y="0"/>
                  </a:moveTo>
                  <a:cubicBezTo>
                    <a:pt x="632" y="0"/>
                    <a:pt x="0" y="632"/>
                    <a:pt x="0" y="1407"/>
                  </a:cubicBezTo>
                  <a:lnTo>
                    <a:pt x="0" y="2058"/>
                  </a:lnTo>
                  <a:cubicBezTo>
                    <a:pt x="0" y="2058"/>
                    <a:pt x="326" y="2029"/>
                    <a:pt x="364" y="1876"/>
                  </a:cubicBezTo>
                  <a:cubicBezTo>
                    <a:pt x="374" y="1857"/>
                    <a:pt x="383" y="1847"/>
                    <a:pt x="393" y="1828"/>
                  </a:cubicBezTo>
                  <a:cubicBezTo>
                    <a:pt x="575" y="1828"/>
                    <a:pt x="1426" y="1809"/>
                    <a:pt x="1905" y="1225"/>
                  </a:cubicBezTo>
                  <a:cubicBezTo>
                    <a:pt x="2010" y="1512"/>
                    <a:pt x="2240" y="1732"/>
                    <a:pt x="2536" y="1818"/>
                  </a:cubicBezTo>
                  <a:cubicBezTo>
                    <a:pt x="2546" y="1838"/>
                    <a:pt x="2556" y="1857"/>
                    <a:pt x="2565" y="1876"/>
                  </a:cubicBezTo>
                  <a:cubicBezTo>
                    <a:pt x="2613" y="2029"/>
                    <a:pt x="2929" y="2058"/>
                    <a:pt x="2929" y="2058"/>
                  </a:cubicBezTo>
                  <a:lnTo>
                    <a:pt x="2929" y="1397"/>
                  </a:lnTo>
                  <a:cubicBezTo>
                    <a:pt x="2929" y="622"/>
                    <a:pt x="2297" y="0"/>
                    <a:pt x="152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6" name="Google Shape;11046;p97"/>
            <p:cNvSpPr/>
            <p:nvPr/>
          </p:nvSpPr>
          <p:spPr>
            <a:xfrm>
              <a:off x="7240897" y="2428565"/>
              <a:ext cx="41727" cy="54306"/>
            </a:xfrm>
            <a:custGeom>
              <a:rect b="b" l="l" r="r" t="t"/>
              <a:pathLst>
                <a:path extrusionOk="0" h="2068" w="1589">
                  <a:moveTo>
                    <a:pt x="1407" y="0"/>
                  </a:moveTo>
                  <a:cubicBezTo>
                    <a:pt x="632" y="10"/>
                    <a:pt x="0" y="632"/>
                    <a:pt x="0" y="1407"/>
                  </a:cubicBezTo>
                  <a:lnTo>
                    <a:pt x="0" y="2067"/>
                  </a:lnTo>
                  <a:cubicBezTo>
                    <a:pt x="86" y="2058"/>
                    <a:pt x="173" y="2039"/>
                    <a:pt x="249" y="2000"/>
                  </a:cubicBezTo>
                  <a:lnTo>
                    <a:pt x="249" y="1771"/>
                  </a:lnTo>
                  <a:lnTo>
                    <a:pt x="249" y="1407"/>
                  </a:lnTo>
                  <a:cubicBezTo>
                    <a:pt x="249" y="660"/>
                    <a:pt x="833"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7" name="Google Shape;11047;p97"/>
            <p:cNvSpPr/>
            <p:nvPr/>
          </p:nvSpPr>
          <p:spPr>
            <a:xfrm>
              <a:off x="7307230" y="2477146"/>
              <a:ext cx="17122" cy="22557"/>
            </a:xfrm>
            <a:custGeom>
              <a:rect b="b" l="l" r="r" t="t"/>
              <a:pathLst>
                <a:path extrusionOk="0" h="859" w="652">
                  <a:moveTo>
                    <a:pt x="182" y="1"/>
                  </a:moveTo>
                  <a:cubicBezTo>
                    <a:pt x="85" y="1"/>
                    <a:pt x="1" y="72"/>
                    <a:pt x="1" y="179"/>
                  </a:cubicBezTo>
                  <a:lnTo>
                    <a:pt x="1" y="686"/>
                  </a:lnTo>
                  <a:cubicBezTo>
                    <a:pt x="1" y="782"/>
                    <a:pt x="81" y="858"/>
                    <a:pt x="174" y="858"/>
                  </a:cubicBezTo>
                  <a:cubicBezTo>
                    <a:pt x="193" y="858"/>
                    <a:pt x="212" y="855"/>
                    <a:pt x="231" y="849"/>
                  </a:cubicBezTo>
                  <a:cubicBezTo>
                    <a:pt x="269" y="839"/>
                    <a:pt x="298" y="830"/>
                    <a:pt x="326" y="811"/>
                  </a:cubicBezTo>
                  <a:cubicBezTo>
                    <a:pt x="365" y="772"/>
                    <a:pt x="393" y="744"/>
                    <a:pt x="432" y="724"/>
                  </a:cubicBezTo>
                  <a:cubicBezTo>
                    <a:pt x="652" y="485"/>
                    <a:pt x="546" y="102"/>
                    <a:pt x="231" y="7"/>
                  </a:cubicBezTo>
                  <a:cubicBezTo>
                    <a:pt x="214" y="3"/>
                    <a:pt x="198" y="1"/>
                    <a:pt x="18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8" name="Google Shape;11048;p97"/>
            <p:cNvSpPr/>
            <p:nvPr/>
          </p:nvSpPr>
          <p:spPr>
            <a:xfrm>
              <a:off x="7234857" y="2477120"/>
              <a:ext cx="16623" cy="22479"/>
            </a:xfrm>
            <a:custGeom>
              <a:rect b="b" l="l" r="r" t="t"/>
              <a:pathLst>
                <a:path extrusionOk="0" h="856" w="633">
                  <a:moveTo>
                    <a:pt x="450" y="0"/>
                  </a:moveTo>
                  <a:cubicBezTo>
                    <a:pt x="435" y="0"/>
                    <a:pt x="419" y="2"/>
                    <a:pt x="403" y="8"/>
                  </a:cubicBezTo>
                  <a:cubicBezTo>
                    <a:pt x="1" y="142"/>
                    <a:pt x="1" y="716"/>
                    <a:pt x="403" y="850"/>
                  </a:cubicBezTo>
                  <a:cubicBezTo>
                    <a:pt x="419" y="854"/>
                    <a:pt x="435" y="856"/>
                    <a:pt x="451" y="856"/>
                  </a:cubicBezTo>
                  <a:cubicBezTo>
                    <a:pt x="548" y="856"/>
                    <a:pt x="632" y="784"/>
                    <a:pt x="632" y="678"/>
                  </a:cubicBezTo>
                  <a:lnTo>
                    <a:pt x="632" y="170"/>
                  </a:lnTo>
                  <a:cubicBezTo>
                    <a:pt x="632" y="123"/>
                    <a:pt x="604"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9" name="Google Shape;11049;p97"/>
            <p:cNvSpPr/>
            <p:nvPr/>
          </p:nvSpPr>
          <p:spPr>
            <a:xfrm>
              <a:off x="7265266" y="2516694"/>
              <a:ext cx="27914" cy="32274"/>
            </a:xfrm>
            <a:custGeom>
              <a:rect b="b" l="l" r="r" t="t"/>
              <a:pathLst>
                <a:path extrusionOk="0" h="1229" w="1063">
                  <a:moveTo>
                    <a:pt x="179" y="0"/>
                  </a:moveTo>
                  <a:cubicBezTo>
                    <a:pt x="85" y="0"/>
                    <a:pt x="1" y="73"/>
                    <a:pt x="1" y="176"/>
                  </a:cubicBezTo>
                  <a:lnTo>
                    <a:pt x="1" y="692"/>
                  </a:lnTo>
                  <a:cubicBezTo>
                    <a:pt x="1" y="740"/>
                    <a:pt x="20" y="798"/>
                    <a:pt x="48" y="826"/>
                  </a:cubicBezTo>
                  <a:lnTo>
                    <a:pt x="412" y="1171"/>
                  </a:lnTo>
                  <a:cubicBezTo>
                    <a:pt x="441" y="1209"/>
                    <a:pt x="489" y="1228"/>
                    <a:pt x="527" y="1228"/>
                  </a:cubicBezTo>
                  <a:cubicBezTo>
                    <a:pt x="575" y="1228"/>
                    <a:pt x="623" y="1209"/>
                    <a:pt x="651" y="1171"/>
                  </a:cubicBezTo>
                  <a:lnTo>
                    <a:pt x="1015" y="788"/>
                  </a:lnTo>
                  <a:cubicBezTo>
                    <a:pt x="1044" y="759"/>
                    <a:pt x="1063" y="721"/>
                    <a:pt x="1063" y="673"/>
                  </a:cubicBezTo>
                  <a:lnTo>
                    <a:pt x="1063" y="176"/>
                  </a:lnTo>
                  <a:cubicBezTo>
                    <a:pt x="1063" y="137"/>
                    <a:pt x="1053" y="89"/>
                    <a:pt x="1025" y="61"/>
                  </a:cubicBezTo>
                  <a:cubicBezTo>
                    <a:pt x="986" y="22"/>
                    <a:pt x="939" y="3"/>
                    <a:pt x="891" y="3"/>
                  </a:cubicBezTo>
                  <a:lnTo>
                    <a:pt x="852" y="3"/>
                  </a:lnTo>
                  <a:cubicBezTo>
                    <a:pt x="785" y="22"/>
                    <a:pt x="718" y="32"/>
                    <a:pt x="642" y="32"/>
                  </a:cubicBezTo>
                  <a:lnTo>
                    <a:pt x="431" y="32"/>
                  </a:lnTo>
                  <a:cubicBezTo>
                    <a:pt x="355" y="32"/>
                    <a:pt x="288" y="22"/>
                    <a:pt x="211" y="3"/>
                  </a:cubicBezTo>
                  <a:cubicBezTo>
                    <a:pt x="200" y="1"/>
                    <a:pt x="189" y="0"/>
                    <a:pt x="17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0" name="Google Shape;11050;p97"/>
            <p:cNvSpPr/>
            <p:nvPr/>
          </p:nvSpPr>
          <p:spPr>
            <a:xfrm>
              <a:off x="7265266" y="2516956"/>
              <a:ext cx="17122" cy="32247"/>
            </a:xfrm>
            <a:custGeom>
              <a:rect b="b" l="l" r="r" t="t"/>
              <a:pathLst>
                <a:path extrusionOk="0" h="1228" w="652">
                  <a:moveTo>
                    <a:pt x="179" y="0"/>
                  </a:moveTo>
                  <a:cubicBezTo>
                    <a:pt x="79" y="0"/>
                    <a:pt x="1" y="80"/>
                    <a:pt x="1" y="175"/>
                  </a:cubicBezTo>
                  <a:lnTo>
                    <a:pt x="1" y="692"/>
                  </a:lnTo>
                  <a:cubicBezTo>
                    <a:pt x="1" y="740"/>
                    <a:pt x="20" y="788"/>
                    <a:pt x="48" y="826"/>
                  </a:cubicBezTo>
                  <a:lnTo>
                    <a:pt x="412" y="1170"/>
                  </a:lnTo>
                  <a:cubicBezTo>
                    <a:pt x="441" y="1209"/>
                    <a:pt x="489" y="1228"/>
                    <a:pt x="527" y="1228"/>
                  </a:cubicBezTo>
                  <a:cubicBezTo>
                    <a:pt x="575" y="1218"/>
                    <a:pt x="623" y="1199"/>
                    <a:pt x="651" y="1170"/>
                  </a:cubicBezTo>
                  <a:cubicBezTo>
                    <a:pt x="623" y="1161"/>
                    <a:pt x="594" y="1142"/>
                    <a:pt x="575" y="1123"/>
                  </a:cubicBezTo>
                  <a:lnTo>
                    <a:pt x="211" y="768"/>
                  </a:lnTo>
                  <a:cubicBezTo>
                    <a:pt x="173" y="740"/>
                    <a:pt x="154" y="682"/>
                    <a:pt x="163" y="634"/>
                  </a:cubicBezTo>
                  <a:lnTo>
                    <a:pt x="163" y="118"/>
                  </a:lnTo>
                  <a:cubicBezTo>
                    <a:pt x="163" y="79"/>
                    <a:pt x="173" y="32"/>
                    <a:pt x="211" y="3"/>
                  </a:cubicBezTo>
                  <a:cubicBezTo>
                    <a:pt x="200" y="1"/>
                    <a:pt x="190" y="0"/>
                    <a:pt x="1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1" name="Google Shape;11051;p97"/>
            <p:cNvSpPr/>
            <p:nvPr/>
          </p:nvSpPr>
          <p:spPr>
            <a:xfrm>
              <a:off x="7249195" y="2460287"/>
              <a:ext cx="60319" cy="64810"/>
            </a:xfrm>
            <a:custGeom>
              <a:rect b="b" l="l" r="r" t="t"/>
              <a:pathLst>
                <a:path extrusionOk="0" h="2468" w="2297">
                  <a:moveTo>
                    <a:pt x="1595" y="0"/>
                  </a:moveTo>
                  <a:cubicBezTo>
                    <a:pt x="1581" y="0"/>
                    <a:pt x="1566" y="6"/>
                    <a:pt x="1551" y="17"/>
                  </a:cubicBezTo>
                  <a:cubicBezTo>
                    <a:pt x="1302" y="199"/>
                    <a:pt x="1015" y="342"/>
                    <a:pt x="718" y="429"/>
                  </a:cubicBezTo>
                  <a:cubicBezTo>
                    <a:pt x="622" y="448"/>
                    <a:pt x="536" y="476"/>
                    <a:pt x="440" y="496"/>
                  </a:cubicBezTo>
                  <a:cubicBezTo>
                    <a:pt x="345" y="505"/>
                    <a:pt x="259" y="524"/>
                    <a:pt x="163" y="524"/>
                  </a:cubicBezTo>
                  <a:cubicBezTo>
                    <a:pt x="67" y="534"/>
                    <a:pt x="0" y="610"/>
                    <a:pt x="0" y="706"/>
                  </a:cubicBezTo>
                  <a:lnTo>
                    <a:pt x="0" y="1424"/>
                  </a:lnTo>
                  <a:cubicBezTo>
                    <a:pt x="0" y="1998"/>
                    <a:pt x="469" y="2457"/>
                    <a:pt x="1043" y="2467"/>
                  </a:cubicBezTo>
                  <a:lnTo>
                    <a:pt x="1254" y="2467"/>
                  </a:lnTo>
                  <a:cubicBezTo>
                    <a:pt x="1828" y="2457"/>
                    <a:pt x="2297" y="1998"/>
                    <a:pt x="2297" y="1424"/>
                  </a:cubicBezTo>
                  <a:lnTo>
                    <a:pt x="2297" y="668"/>
                  </a:lnTo>
                  <a:cubicBezTo>
                    <a:pt x="2297" y="601"/>
                    <a:pt x="2249" y="534"/>
                    <a:pt x="2182" y="505"/>
                  </a:cubicBezTo>
                  <a:cubicBezTo>
                    <a:pt x="2163" y="496"/>
                    <a:pt x="2144" y="486"/>
                    <a:pt x="2125" y="476"/>
                  </a:cubicBezTo>
                  <a:cubicBezTo>
                    <a:pt x="1924" y="400"/>
                    <a:pt x="1751" y="247"/>
                    <a:pt x="1656" y="55"/>
                  </a:cubicBezTo>
                  <a:lnTo>
                    <a:pt x="1646" y="36"/>
                  </a:lnTo>
                  <a:cubicBezTo>
                    <a:pt x="1635" y="13"/>
                    <a:pt x="1616" y="0"/>
                    <a:pt x="1595"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2" name="Google Shape;11052;p97"/>
            <p:cNvSpPr/>
            <p:nvPr/>
          </p:nvSpPr>
          <p:spPr>
            <a:xfrm>
              <a:off x="7249195" y="2460471"/>
              <a:ext cx="43749" cy="64626"/>
            </a:xfrm>
            <a:custGeom>
              <a:rect b="b" l="l" r="r" t="t"/>
              <a:pathLst>
                <a:path extrusionOk="0" h="2461" w="1666">
                  <a:moveTo>
                    <a:pt x="1584" y="1"/>
                  </a:moveTo>
                  <a:cubicBezTo>
                    <a:pt x="1572" y="1"/>
                    <a:pt x="1560" y="4"/>
                    <a:pt x="1551" y="10"/>
                  </a:cubicBezTo>
                  <a:cubicBezTo>
                    <a:pt x="1302" y="201"/>
                    <a:pt x="1015" y="335"/>
                    <a:pt x="718" y="422"/>
                  </a:cubicBezTo>
                  <a:cubicBezTo>
                    <a:pt x="622" y="450"/>
                    <a:pt x="536" y="469"/>
                    <a:pt x="440" y="489"/>
                  </a:cubicBezTo>
                  <a:cubicBezTo>
                    <a:pt x="345" y="508"/>
                    <a:pt x="249" y="517"/>
                    <a:pt x="163" y="527"/>
                  </a:cubicBezTo>
                  <a:cubicBezTo>
                    <a:pt x="67" y="527"/>
                    <a:pt x="0" y="603"/>
                    <a:pt x="0" y="699"/>
                  </a:cubicBezTo>
                  <a:lnTo>
                    <a:pt x="0" y="1417"/>
                  </a:lnTo>
                  <a:cubicBezTo>
                    <a:pt x="0" y="1991"/>
                    <a:pt x="459" y="2460"/>
                    <a:pt x="1034" y="2460"/>
                  </a:cubicBezTo>
                  <a:lnTo>
                    <a:pt x="1254" y="2460"/>
                  </a:lnTo>
                  <a:cubicBezTo>
                    <a:pt x="680" y="2460"/>
                    <a:pt x="211" y="1991"/>
                    <a:pt x="211" y="1417"/>
                  </a:cubicBezTo>
                  <a:lnTo>
                    <a:pt x="211" y="699"/>
                  </a:lnTo>
                  <a:cubicBezTo>
                    <a:pt x="211" y="603"/>
                    <a:pt x="287" y="527"/>
                    <a:pt x="373" y="527"/>
                  </a:cubicBezTo>
                  <a:cubicBezTo>
                    <a:pt x="469" y="517"/>
                    <a:pt x="565" y="508"/>
                    <a:pt x="651" y="489"/>
                  </a:cubicBezTo>
                  <a:cubicBezTo>
                    <a:pt x="747" y="469"/>
                    <a:pt x="842" y="450"/>
                    <a:pt x="928" y="422"/>
                  </a:cubicBezTo>
                  <a:cubicBezTo>
                    <a:pt x="1196" y="345"/>
                    <a:pt x="1445" y="230"/>
                    <a:pt x="1665" y="87"/>
                  </a:cubicBezTo>
                  <a:lnTo>
                    <a:pt x="1656" y="48"/>
                  </a:lnTo>
                  <a:lnTo>
                    <a:pt x="1646" y="39"/>
                  </a:lnTo>
                  <a:cubicBezTo>
                    <a:pt x="1633" y="13"/>
                    <a:pt x="1608" y="1"/>
                    <a:pt x="15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3" name="Google Shape;11053;p97"/>
            <p:cNvSpPr/>
            <p:nvPr/>
          </p:nvSpPr>
          <p:spPr>
            <a:xfrm>
              <a:off x="7092607" y="2713539"/>
              <a:ext cx="121164" cy="63891"/>
            </a:xfrm>
            <a:custGeom>
              <a:rect b="b" l="l" r="r" t="t"/>
              <a:pathLst>
                <a:path extrusionOk="0" h="2433" w="4614">
                  <a:moveTo>
                    <a:pt x="1752" y="1"/>
                  </a:moveTo>
                  <a:lnTo>
                    <a:pt x="699" y="422"/>
                  </a:lnTo>
                  <a:cubicBezTo>
                    <a:pt x="594" y="460"/>
                    <a:pt x="498" y="518"/>
                    <a:pt x="412" y="585"/>
                  </a:cubicBezTo>
                  <a:lnTo>
                    <a:pt x="393" y="604"/>
                  </a:lnTo>
                  <a:lnTo>
                    <a:pt x="374" y="613"/>
                  </a:lnTo>
                  <a:lnTo>
                    <a:pt x="364" y="632"/>
                  </a:lnTo>
                  <a:lnTo>
                    <a:pt x="336" y="652"/>
                  </a:lnTo>
                  <a:cubicBezTo>
                    <a:pt x="154" y="833"/>
                    <a:pt x="30" y="1082"/>
                    <a:pt x="1" y="1350"/>
                  </a:cubicBezTo>
                  <a:lnTo>
                    <a:pt x="1" y="1388"/>
                  </a:lnTo>
                  <a:lnTo>
                    <a:pt x="1" y="1408"/>
                  </a:lnTo>
                  <a:lnTo>
                    <a:pt x="1" y="1446"/>
                  </a:lnTo>
                  <a:lnTo>
                    <a:pt x="1" y="1465"/>
                  </a:lnTo>
                  <a:lnTo>
                    <a:pt x="1" y="1475"/>
                  </a:lnTo>
                  <a:lnTo>
                    <a:pt x="1" y="1532"/>
                  </a:lnTo>
                  <a:lnTo>
                    <a:pt x="1" y="1695"/>
                  </a:lnTo>
                  <a:lnTo>
                    <a:pt x="1" y="2211"/>
                  </a:lnTo>
                  <a:cubicBezTo>
                    <a:pt x="1" y="2339"/>
                    <a:pt x="105" y="2432"/>
                    <a:pt x="231" y="2432"/>
                  </a:cubicBezTo>
                  <a:cubicBezTo>
                    <a:pt x="237" y="2432"/>
                    <a:pt x="243" y="2432"/>
                    <a:pt x="250" y="2432"/>
                  </a:cubicBezTo>
                  <a:lnTo>
                    <a:pt x="4365" y="2432"/>
                  </a:lnTo>
                  <a:cubicBezTo>
                    <a:pt x="4371" y="2432"/>
                    <a:pt x="4377" y="2432"/>
                    <a:pt x="4383" y="2432"/>
                  </a:cubicBezTo>
                  <a:cubicBezTo>
                    <a:pt x="4509" y="2432"/>
                    <a:pt x="4614" y="2339"/>
                    <a:pt x="4614" y="2211"/>
                  </a:cubicBezTo>
                  <a:lnTo>
                    <a:pt x="4614" y="1695"/>
                  </a:lnTo>
                  <a:lnTo>
                    <a:pt x="4614" y="1532"/>
                  </a:lnTo>
                  <a:lnTo>
                    <a:pt x="4575" y="1532"/>
                  </a:lnTo>
                  <a:lnTo>
                    <a:pt x="4575" y="1475"/>
                  </a:lnTo>
                  <a:lnTo>
                    <a:pt x="4575" y="1465"/>
                  </a:lnTo>
                  <a:lnTo>
                    <a:pt x="4575" y="1446"/>
                  </a:lnTo>
                  <a:lnTo>
                    <a:pt x="4575" y="1408"/>
                  </a:lnTo>
                  <a:lnTo>
                    <a:pt x="4575" y="1388"/>
                  </a:lnTo>
                  <a:lnTo>
                    <a:pt x="4575" y="1350"/>
                  </a:lnTo>
                  <a:cubicBezTo>
                    <a:pt x="4537" y="1082"/>
                    <a:pt x="4422" y="833"/>
                    <a:pt x="4231" y="652"/>
                  </a:cubicBezTo>
                  <a:lnTo>
                    <a:pt x="4202" y="632"/>
                  </a:lnTo>
                  <a:lnTo>
                    <a:pt x="4193" y="613"/>
                  </a:lnTo>
                  <a:lnTo>
                    <a:pt x="4183" y="604"/>
                  </a:lnTo>
                  <a:lnTo>
                    <a:pt x="4154" y="585"/>
                  </a:lnTo>
                  <a:cubicBezTo>
                    <a:pt x="4068" y="518"/>
                    <a:pt x="3972" y="460"/>
                    <a:pt x="3867" y="422"/>
                  </a:cubicBezTo>
                  <a:lnTo>
                    <a:pt x="2814" y="1"/>
                  </a:lnTo>
                  <a:lnTo>
                    <a:pt x="2556" y="269"/>
                  </a:lnTo>
                  <a:lnTo>
                    <a:pt x="2288" y="537"/>
                  </a:lnTo>
                  <a:lnTo>
                    <a:pt x="2020" y="269"/>
                  </a:lnTo>
                  <a:lnTo>
                    <a:pt x="1752"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4" name="Google Shape;11054;p97"/>
            <p:cNvSpPr/>
            <p:nvPr/>
          </p:nvSpPr>
          <p:spPr>
            <a:xfrm>
              <a:off x="7091110" y="2713539"/>
              <a:ext cx="49027" cy="63891"/>
            </a:xfrm>
            <a:custGeom>
              <a:rect b="b" l="l" r="r" t="t"/>
              <a:pathLst>
                <a:path extrusionOk="0" h="2433" w="1867">
                  <a:moveTo>
                    <a:pt x="1780" y="1"/>
                  </a:moveTo>
                  <a:lnTo>
                    <a:pt x="737" y="412"/>
                  </a:lnTo>
                  <a:cubicBezTo>
                    <a:pt x="288" y="594"/>
                    <a:pt x="0" y="1044"/>
                    <a:pt x="20" y="1532"/>
                  </a:cubicBezTo>
                  <a:lnTo>
                    <a:pt x="20" y="2211"/>
                  </a:lnTo>
                  <a:cubicBezTo>
                    <a:pt x="20" y="2339"/>
                    <a:pt x="124" y="2432"/>
                    <a:pt x="250" y="2432"/>
                  </a:cubicBezTo>
                  <a:cubicBezTo>
                    <a:pt x="256" y="2432"/>
                    <a:pt x="262" y="2432"/>
                    <a:pt x="268" y="2432"/>
                  </a:cubicBezTo>
                  <a:lnTo>
                    <a:pt x="326" y="2432"/>
                  </a:lnTo>
                  <a:lnTo>
                    <a:pt x="326" y="1532"/>
                  </a:lnTo>
                  <a:cubicBezTo>
                    <a:pt x="307" y="1044"/>
                    <a:pt x="594" y="594"/>
                    <a:pt x="1044" y="412"/>
                  </a:cubicBezTo>
                  <a:lnTo>
                    <a:pt x="1867" y="87"/>
                  </a:lnTo>
                  <a:lnTo>
                    <a:pt x="1780"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5" name="Google Shape;11055;p97"/>
            <p:cNvSpPr/>
            <p:nvPr/>
          </p:nvSpPr>
          <p:spPr>
            <a:xfrm>
              <a:off x="7113484" y="2612753"/>
              <a:ext cx="76916" cy="54332"/>
            </a:xfrm>
            <a:custGeom>
              <a:rect b="b" l="l" r="r" t="t"/>
              <a:pathLst>
                <a:path extrusionOk="0" h="2069" w="2929">
                  <a:moveTo>
                    <a:pt x="2575" y="1781"/>
                  </a:moveTo>
                  <a:lnTo>
                    <a:pt x="2565" y="1791"/>
                  </a:lnTo>
                  <a:lnTo>
                    <a:pt x="2565" y="1791"/>
                  </a:lnTo>
                  <a:lnTo>
                    <a:pt x="2565" y="1791"/>
                  </a:lnTo>
                  <a:lnTo>
                    <a:pt x="2536" y="1810"/>
                  </a:lnTo>
                  <a:lnTo>
                    <a:pt x="2536" y="1800"/>
                  </a:lnTo>
                  <a:lnTo>
                    <a:pt x="2575" y="1781"/>
                  </a:lnTo>
                  <a:close/>
                  <a:moveTo>
                    <a:pt x="1539" y="1"/>
                  </a:moveTo>
                  <a:cubicBezTo>
                    <a:pt x="1533" y="1"/>
                    <a:pt x="1528" y="1"/>
                    <a:pt x="1522" y="1"/>
                  </a:cubicBezTo>
                  <a:lnTo>
                    <a:pt x="1407" y="1"/>
                  </a:lnTo>
                  <a:cubicBezTo>
                    <a:pt x="632" y="1"/>
                    <a:pt x="0" y="633"/>
                    <a:pt x="0" y="1408"/>
                  </a:cubicBezTo>
                  <a:lnTo>
                    <a:pt x="0" y="2068"/>
                  </a:lnTo>
                  <a:cubicBezTo>
                    <a:pt x="0" y="2068"/>
                    <a:pt x="326" y="2040"/>
                    <a:pt x="364" y="1877"/>
                  </a:cubicBezTo>
                  <a:cubicBezTo>
                    <a:pt x="373" y="1867"/>
                    <a:pt x="383" y="1848"/>
                    <a:pt x="393" y="1829"/>
                  </a:cubicBezTo>
                  <a:cubicBezTo>
                    <a:pt x="574" y="1829"/>
                    <a:pt x="1426" y="1819"/>
                    <a:pt x="1905" y="1236"/>
                  </a:cubicBezTo>
                  <a:cubicBezTo>
                    <a:pt x="2010" y="1513"/>
                    <a:pt x="2249" y="1733"/>
                    <a:pt x="2536" y="1819"/>
                  </a:cubicBezTo>
                  <a:cubicBezTo>
                    <a:pt x="2546" y="1839"/>
                    <a:pt x="2555" y="1858"/>
                    <a:pt x="2575" y="1877"/>
                  </a:cubicBezTo>
                  <a:cubicBezTo>
                    <a:pt x="2613" y="2030"/>
                    <a:pt x="2929" y="2059"/>
                    <a:pt x="2929" y="2059"/>
                  </a:cubicBezTo>
                  <a:lnTo>
                    <a:pt x="2929" y="1408"/>
                  </a:lnTo>
                  <a:cubicBezTo>
                    <a:pt x="2929" y="638"/>
                    <a:pt x="2306" y="1"/>
                    <a:pt x="15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6" name="Google Shape;11056;p97"/>
            <p:cNvSpPr/>
            <p:nvPr/>
          </p:nvSpPr>
          <p:spPr>
            <a:xfrm>
              <a:off x="7113484" y="2612779"/>
              <a:ext cx="41727" cy="54306"/>
            </a:xfrm>
            <a:custGeom>
              <a:rect b="b" l="l" r="r" t="t"/>
              <a:pathLst>
                <a:path extrusionOk="0" h="2068" w="1589">
                  <a:moveTo>
                    <a:pt x="1407" y="0"/>
                  </a:moveTo>
                  <a:cubicBezTo>
                    <a:pt x="632" y="0"/>
                    <a:pt x="0" y="632"/>
                    <a:pt x="0" y="1407"/>
                  </a:cubicBezTo>
                  <a:lnTo>
                    <a:pt x="0" y="2067"/>
                  </a:lnTo>
                  <a:cubicBezTo>
                    <a:pt x="86" y="2058"/>
                    <a:pt x="172" y="2029"/>
                    <a:pt x="249" y="2000"/>
                  </a:cubicBezTo>
                  <a:lnTo>
                    <a:pt x="249" y="1771"/>
                  </a:lnTo>
                  <a:lnTo>
                    <a:pt x="249" y="1407"/>
                  </a:lnTo>
                  <a:cubicBezTo>
                    <a:pt x="249" y="660"/>
                    <a:pt x="842" y="38"/>
                    <a:pt x="158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7" name="Google Shape;11057;p97"/>
            <p:cNvSpPr/>
            <p:nvPr/>
          </p:nvSpPr>
          <p:spPr>
            <a:xfrm>
              <a:off x="7180079" y="2661281"/>
              <a:ext cx="16859" cy="22636"/>
            </a:xfrm>
            <a:custGeom>
              <a:rect b="b" l="l" r="r" t="t"/>
              <a:pathLst>
                <a:path extrusionOk="0" h="862" w="642">
                  <a:moveTo>
                    <a:pt x="174" y="1"/>
                  </a:moveTo>
                  <a:cubicBezTo>
                    <a:pt x="81" y="1"/>
                    <a:pt x="0" y="78"/>
                    <a:pt x="0" y="182"/>
                  </a:cubicBezTo>
                  <a:lnTo>
                    <a:pt x="0" y="680"/>
                  </a:lnTo>
                  <a:cubicBezTo>
                    <a:pt x="0" y="784"/>
                    <a:pt x="81" y="861"/>
                    <a:pt x="174" y="861"/>
                  </a:cubicBezTo>
                  <a:cubicBezTo>
                    <a:pt x="193" y="861"/>
                    <a:pt x="211" y="858"/>
                    <a:pt x="230" y="852"/>
                  </a:cubicBezTo>
                  <a:cubicBezTo>
                    <a:pt x="259" y="842"/>
                    <a:pt x="297" y="823"/>
                    <a:pt x="326" y="804"/>
                  </a:cubicBezTo>
                  <a:cubicBezTo>
                    <a:pt x="354" y="775"/>
                    <a:pt x="393" y="747"/>
                    <a:pt x="421" y="727"/>
                  </a:cubicBezTo>
                  <a:cubicBezTo>
                    <a:pt x="641" y="479"/>
                    <a:pt x="536" y="96"/>
                    <a:pt x="230" y="10"/>
                  </a:cubicBezTo>
                  <a:cubicBezTo>
                    <a:pt x="211" y="3"/>
                    <a:pt x="193" y="1"/>
                    <a:pt x="174"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8" name="Google Shape;11058;p97"/>
            <p:cNvSpPr/>
            <p:nvPr/>
          </p:nvSpPr>
          <p:spPr>
            <a:xfrm>
              <a:off x="7107444" y="2661334"/>
              <a:ext cx="16623" cy="22479"/>
            </a:xfrm>
            <a:custGeom>
              <a:rect b="b" l="l" r="r" t="t"/>
              <a:pathLst>
                <a:path extrusionOk="0" h="856" w="633">
                  <a:moveTo>
                    <a:pt x="450" y="0"/>
                  </a:moveTo>
                  <a:cubicBezTo>
                    <a:pt x="434" y="0"/>
                    <a:pt x="418" y="2"/>
                    <a:pt x="402" y="8"/>
                  </a:cubicBezTo>
                  <a:cubicBezTo>
                    <a:pt x="0" y="142"/>
                    <a:pt x="0" y="716"/>
                    <a:pt x="402" y="850"/>
                  </a:cubicBezTo>
                  <a:cubicBezTo>
                    <a:pt x="419" y="854"/>
                    <a:pt x="435" y="856"/>
                    <a:pt x="451" y="856"/>
                  </a:cubicBezTo>
                  <a:cubicBezTo>
                    <a:pt x="548" y="856"/>
                    <a:pt x="632" y="784"/>
                    <a:pt x="632" y="678"/>
                  </a:cubicBezTo>
                  <a:lnTo>
                    <a:pt x="632" y="170"/>
                  </a:lnTo>
                  <a:cubicBezTo>
                    <a:pt x="632" y="123"/>
                    <a:pt x="603" y="65"/>
                    <a:pt x="565" y="36"/>
                  </a:cubicBezTo>
                  <a:cubicBezTo>
                    <a:pt x="531" y="16"/>
                    <a:pt x="491" y="0"/>
                    <a:pt x="450"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9" name="Google Shape;11059;p97"/>
            <p:cNvSpPr/>
            <p:nvPr/>
          </p:nvSpPr>
          <p:spPr>
            <a:xfrm>
              <a:off x="7137853" y="2700829"/>
              <a:ext cx="28177" cy="32352"/>
            </a:xfrm>
            <a:custGeom>
              <a:rect b="b" l="l" r="r" t="t"/>
              <a:pathLst>
                <a:path extrusionOk="0" h="1232" w="1073">
                  <a:moveTo>
                    <a:pt x="176" y="1"/>
                  </a:moveTo>
                  <a:cubicBezTo>
                    <a:pt x="80" y="1"/>
                    <a:pt x="0" y="79"/>
                    <a:pt x="0" y="179"/>
                  </a:cubicBezTo>
                  <a:lnTo>
                    <a:pt x="0" y="695"/>
                  </a:lnTo>
                  <a:cubicBezTo>
                    <a:pt x="0" y="743"/>
                    <a:pt x="20" y="791"/>
                    <a:pt x="58" y="829"/>
                  </a:cubicBezTo>
                  <a:lnTo>
                    <a:pt x="412" y="1174"/>
                  </a:lnTo>
                  <a:cubicBezTo>
                    <a:pt x="441" y="1212"/>
                    <a:pt x="489" y="1222"/>
                    <a:pt x="536" y="1231"/>
                  </a:cubicBezTo>
                  <a:cubicBezTo>
                    <a:pt x="575" y="1222"/>
                    <a:pt x="623" y="1203"/>
                    <a:pt x="651" y="1174"/>
                  </a:cubicBezTo>
                  <a:lnTo>
                    <a:pt x="1015" y="791"/>
                  </a:lnTo>
                  <a:cubicBezTo>
                    <a:pt x="1044" y="762"/>
                    <a:pt x="1063" y="714"/>
                    <a:pt x="1063" y="676"/>
                  </a:cubicBezTo>
                  <a:lnTo>
                    <a:pt x="1063" y="179"/>
                  </a:lnTo>
                  <a:cubicBezTo>
                    <a:pt x="1072" y="131"/>
                    <a:pt x="1053" y="92"/>
                    <a:pt x="1024" y="54"/>
                  </a:cubicBezTo>
                  <a:cubicBezTo>
                    <a:pt x="986" y="25"/>
                    <a:pt x="938" y="6"/>
                    <a:pt x="891" y="6"/>
                  </a:cubicBezTo>
                  <a:lnTo>
                    <a:pt x="852" y="6"/>
                  </a:lnTo>
                  <a:cubicBezTo>
                    <a:pt x="785" y="25"/>
                    <a:pt x="718" y="25"/>
                    <a:pt x="651" y="35"/>
                  </a:cubicBezTo>
                  <a:lnTo>
                    <a:pt x="431" y="35"/>
                  </a:lnTo>
                  <a:cubicBezTo>
                    <a:pt x="355" y="35"/>
                    <a:pt x="288" y="25"/>
                    <a:pt x="221" y="6"/>
                  </a:cubicBezTo>
                  <a:cubicBezTo>
                    <a:pt x="205" y="2"/>
                    <a:pt x="191" y="1"/>
                    <a:pt x="17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0" name="Google Shape;11060;p97"/>
            <p:cNvSpPr/>
            <p:nvPr/>
          </p:nvSpPr>
          <p:spPr>
            <a:xfrm>
              <a:off x="7137590" y="2701144"/>
              <a:ext cx="17384" cy="32037"/>
            </a:xfrm>
            <a:custGeom>
              <a:rect b="b" l="l" r="r" t="t"/>
              <a:pathLst>
                <a:path extrusionOk="0" h="1220" w="662">
                  <a:moveTo>
                    <a:pt x="179" y="1"/>
                  </a:moveTo>
                  <a:cubicBezTo>
                    <a:pt x="87" y="1"/>
                    <a:pt x="10" y="73"/>
                    <a:pt x="10" y="176"/>
                  </a:cubicBezTo>
                  <a:lnTo>
                    <a:pt x="10" y="693"/>
                  </a:lnTo>
                  <a:cubicBezTo>
                    <a:pt x="1" y="741"/>
                    <a:pt x="20" y="789"/>
                    <a:pt x="58" y="827"/>
                  </a:cubicBezTo>
                  <a:lnTo>
                    <a:pt x="422" y="1171"/>
                  </a:lnTo>
                  <a:cubicBezTo>
                    <a:pt x="451" y="1200"/>
                    <a:pt x="499" y="1219"/>
                    <a:pt x="537" y="1219"/>
                  </a:cubicBezTo>
                  <a:cubicBezTo>
                    <a:pt x="585" y="1219"/>
                    <a:pt x="623" y="1200"/>
                    <a:pt x="661" y="1171"/>
                  </a:cubicBezTo>
                  <a:cubicBezTo>
                    <a:pt x="633" y="1162"/>
                    <a:pt x="604" y="1143"/>
                    <a:pt x="575" y="1114"/>
                  </a:cubicBezTo>
                  <a:lnTo>
                    <a:pt x="221" y="769"/>
                  </a:lnTo>
                  <a:cubicBezTo>
                    <a:pt x="183" y="731"/>
                    <a:pt x="164" y="683"/>
                    <a:pt x="164" y="635"/>
                  </a:cubicBezTo>
                  <a:lnTo>
                    <a:pt x="164" y="119"/>
                  </a:lnTo>
                  <a:cubicBezTo>
                    <a:pt x="164" y="71"/>
                    <a:pt x="183" y="33"/>
                    <a:pt x="211" y="4"/>
                  </a:cubicBezTo>
                  <a:cubicBezTo>
                    <a:pt x="201" y="2"/>
                    <a:pt x="190" y="1"/>
                    <a:pt x="17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1" name="Google Shape;11061;p97"/>
            <p:cNvSpPr/>
            <p:nvPr/>
          </p:nvSpPr>
          <p:spPr>
            <a:xfrm>
              <a:off x="7121756" y="2644422"/>
              <a:ext cx="60345" cy="64626"/>
            </a:xfrm>
            <a:custGeom>
              <a:rect b="b" l="l" r="r" t="t"/>
              <a:pathLst>
                <a:path extrusionOk="0" h="2461" w="2298">
                  <a:moveTo>
                    <a:pt x="1592" y="1"/>
                  </a:moveTo>
                  <a:cubicBezTo>
                    <a:pt x="1581" y="1"/>
                    <a:pt x="1570" y="4"/>
                    <a:pt x="1561" y="11"/>
                  </a:cubicBezTo>
                  <a:cubicBezTo>
                    <a:pt x="1303" y="202"/>
                    <a:pt x="1025" y="345"/>
                    <a:pt x="719" y="422"/>
                  </a:cubicBezTo>
                  <a:cubicBezTo>
                    <a:pt x="623" y="451"/>
                    <a:pt x="537" y="470"/>
                    <a:pt x="441" y="489"/>
                  </a:cubicBezTo>
                  <a:cubicBezTo>
                    <a:pt x="346" y="508"/>
                    <a:pt x="259" y="518"/>
                    <a:pt x="164" y="527"/>
                  </a:cubicBezTo>
                  <a:cubicBezTo>
                    <a:pt x="68" y="527"/>
                    <a:pt x="1" y="613"/>
                    <a:pt x="1" y="700"/>
                  </a:cubicBezTo>
                  <a:lnTo>
                    <a:pt x="1" y="1417"/>
                  </a:lnTo>
                  <a:cubicBezTo>
                    <a:pt x="1" y="1992"/>
                    <a:pt x="470" y="2460"/>
                    <a:pt x="1044" y="2460"/>
                  </a:cubicBezTo>
                  <a:lnTo>
                    <a:pt x="1255" y="2460"/>
                  </a:lnTo>
                  <a:cubicBezTo>
                    <a:pt x="1829" y="2460"/>
                    <a:pt x="2298" y="1992"/>
                    <a:pt x="2298" y="1417"/>
                  </a:cubicBezTo>
                  <a:lnTo>
                    <a:pt x="2298" y="671"/>
                  </a:lnTo>
                  <a:cubicBezTo>
                    <a:pt x="2298" y="594"/>
                    <a:pt x="2250" y="537"/>
                    <a:pt x="2183" y="508"/>
                  </a:cubicBezTo>
                  <a:cubicBezTo>
                    <a:pt x="2164" y="499"/>
                    <a:pt x="2145" y="489"/>
                    <a:pt x="2126" y="479"/>
                  </a:cubicBezTo>
                  <a:cubicBezTo>
                    <a:pt x="1925" y="393"/>
                    <a:pt x="1752" y="250"/>
                    <a:pt x="1657" y="49"/>
                  </a:cubicBezTo>
                  <a:lnTo>
                    <a:pt x="1647" y="39"/>
                  </a:lnTo>
                  <a:cubicBezTo>
                    <a:pt x="1634" y="14"/>
                    <a:pt x="1613" y="1"/>
                    <a:pt x="1592"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2" name="Google Shape;11062;p97"/>
            <p:cNvSpPr/>
            <p:nvPr/>
          </p:nvSpPr>
          <p:spPr>
            <a:xfrm>
              <a:off x="7121756" y="2644580"/>
              <a:ext cx="43775" cy="64731"/>
            </a:xfrm>
            <a:custGeom>
              <a:rect b="b" l="l" r="r" t="t"/>
              <a:pathLst>
                <a:path extrusionOk="0" h="2465" w="1667">
                  <a:moveTo>
                    <a:pt x="1589" y="0"/>
                  </a:moveTo>
                  <a:cubicBezTo>
                    <a:pt x="1577" y="0"/>
                    <a:pt x="1564" y="5"/>
                    <a:pt x="1551" y="14"/>
                  </a:cubicBezTo>
                  <a:cubicBezTo>
                    <a:pt x="1303" y="205"/>
                    <a:pt x="1015" y="339"/>
                    <a:pt x="719" y="426"/>
                  </a:cubicBezTo>
                  <a:cubicBezTo>
                    <a:pt x="623" y="454"/>
                    <a:pt x="537" y="473"/>
                    <a:pt x="441" y="493"/>
                  </a:cubicBezTo>
                  <a:cubicBezTo>
                    <a:pt x="346" y="512"/>
                    <a:pt x="259" y="521"/>
                    <a:pt x="164" y="521"/>
                  </a:cubicBezTo>
                  <a:cubicBezTo>
                    <a:pt x="68" y="531"/>
                    <a:pt x="1" y="607"/>
                    <a:pt x="1" y="703"/>
                  </a:cubicBezTo>
                  <a:lnTo>
                    <a:pt x="1" y="1421"/>
                  </a:lnTo>
                  <a:cubicBezTo>
                    <a:pt x="1" y="1995"/>
                    <a:pt x="470" y="2464"/>
                    <a:pt x="1044" y="2464"/>
                  </a:cubicBezTo>
                  <a:lnTo>
                    <a:pt x="1255" y="2464"/>
                  </a:lnTo>
                  <a:cubicBezTo>
                    <a:pt x="680" y="2454"/>
                    <a:pt x="212" y="1995"/>
                    <a:pt x="212" y="1421"/>
                  </a:cubicBezTo>
                  <a:lnTo>
                    <a:pt x="212" y="703"/>
                  </a:lnTo>
                  <a:cubicBezTo>
                    <a:pt x="212" y="607"/>
                    <a:pt x="288" y="531"/>
                    <a:pt x="374" y="521"/>
                  </a:cubicBezTo>
                  <a:cubicBezTo>
                    <a:pt x="470" y="521"/>
                    <a:pt x="566" y="502"/>
                    <a:pt x="652" y="493"/>
                  </a:cubicBezTo>
                  <a:cubicBezTo>
                    <a:pt x="747" y="473"/>
                    <a:pt x="843" y="454"/>
                    <a:pt x="929" y="426"/>
                  </a:cubicBezTo>
                  <a:cubicBezTo>
                    <a:pt x="1197" y="349"/>
                    <a:pt x="1446" y="234"/>
                    <a:pt x="1666" y="81"/>
                  </a:cubicBezTo>
                  <a:lnTo>
                    <a:pt x="1657" y="52"/>
                  </a:lnTo>
                  <a:lnTo>
                    <a:pt x="1647" y="43"/>
                  </a:lnTo>
                  <a:cubicBezTo>
                    <a:pt x="1634" y="17"/>
                    <a:pt x="1613" y="0"/>
                    <a:pt x="15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063" name="Google Shape;11063;p97"/>
          <p:cNvGrpSpPr/>
          <p:nvPr/>
        </p:nvGrpSpPr>
        <p:grpSpPr>
          <a:xfrm>
            <a:off x="7531815" y="2262825"/>
            <a:ext cx="369715" cy="375492"/>
            <a:chOff x="7536427" y="2415225"/>
            <a:chExt cx="369715" cy="375492"/>
          </a:xfrm>
        </p:grpSpPr>
        <p:sp>
          <p:nvSpPr>
            <p:cNvPr id="11064" name="Google Shape;11064;p97"/>
            <p:cNvSpPr/>
            <p:nvPr/>
          </p:nvSpPr>
          <p:spPr>
            <a:xfrm>
              <a:off x="7648978" y="2602774"/>
              <a:ext cx="150417" cy="121137"/>
            </a:xfrm>
            <a:custGeom>
              <a:rect b="b" l="l" r="r" t="t"/>
              <a:pathLst>
                <a:path extrusionOk="0" h="4613" w="5728">
                  <a:moveTo>
                    <a:pt x="2864" y="1"/>
                  </a:moveTo>
                  <a:cubicBezTo>
                    <a:pt x="2749" y="1"/>
                    <a:pt x="2634" y="80"/>
                    <a:pt x="2634" y="238"/>
                  </a:cubicBezTo>
                  <a:lnTo>
                    <a:pt x="2634" y="2640"/>
                  </a:lnTo>
                  <a:lnTo>
                    <a:pt x="203" y="4190"/>
                  </a:lnTo>
                  <a:cubicBezTo>
                    <a:pt x="1" y="4336"/>
                    <a:pt x="134" y="4612"/>
                    <a:pt x="337" y="4612"/>
                  </a:cubicBezTo>
                  <a:cubicBezTo>
                    <a:pt x="374" y="4612"/>
                    <a:pt x="413" y="4603"/>
                    <a:pt x="452" y="4582"/>
                  </a:cubicBezTo>
                  <a:lnTo>
                    <a:pt x="2864" y="3042"/>
                  </a:lnTo>
                  <a:lnTo>
                    <a:pt x="5276" y="4582"/>
                  </a:lnTo>
                  <a:cubicBezTo>
                    <a:pt x="5315" y="4603"/>
                    <a:pt x="5354" y="4612"/>
                    <a:pt x="5391" y="4612"/>
                  </a:cubicBezTo>
                  <a:cubicBezTo>
                    <a:pt x="5594" y="4612"/>
                    <a:pt x="5727" y="4336"/>
                    <a:pt x="5525" y="4190"/>
                  </a:cubicBezTo>
                  <a:lnTo>
                    <a:pt x="3094" y="2649"/>
                  </a:lnTo>
                  <a:lnTo>
                    <a:pt x="3094" y="238"/>
                  </a:lnTo>
                  <a:cubicBezTo>
                    <a:pt x="3094" y="80"/>
                    <a:pt x="2979" y="1"/>
                    <a:pt x="286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5" name="Google Shape;11065;p97"/>
            <p:cNvSpPr/>
            <p:nvPr/>
          </p:nvSpPr>
          <p:spPr>
            <a:xfrm>
              <a:off x="7681698" y="2421265"/>
              <a:ext cx="30435" cy="66622"/>
            </a:xfrm>
            <a:custGeom>
              <a:rect b="b" l="l" r="r" t="t"/>
              <a:pathLst>
                <a:path extrusionOk="0" h="2537" w="1159">
                  <a:moveTo>
                    <a:pt x="699" y="1"/>
                  </a:moveTo>
                  <a:cubicBezTo>
                    <a:pt x="316" y="1"/>
                    <a:pt x="1" y="307"/>
                    <a:pt x="1" y="690"/>
                  </a:cubicBezTo>
                  <a:lnTo>
                    <a:pt x="1" y="852"/>
                  </a:lnTo>
                  <a:cubicBezTo>
                    <a:pt x="1" y="1053"/>
                    <a:pt x="39" y="1245"/>
                    <a:pt x="96" y="1436"/>
                  </a:cubicBezTo>
                  <a:lnTo>
                    <a:pt x="460" y="2537"/>
                  </a:lnTo>
                  <a:lnTo>
                    <a:pt x="1159" y="2537"/>
                  </a:lnTo>
                  <a:lnTo>
                    <a:pt x="115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6" name="Google Shape;11066;p97"/>
            <p:cNvSpPr/>
            <p:nvPr/>
          </p:nvSpPr>
          <p:spPr>
            <a:xfrm>
              <a:off x="7693751" y="2415225"/>
              <a:ext cx="72924" cy="72661"/>
            </a:xfrm>
            <a:custGeom>
              <a:rect b="b" l="l" r="r" t="t"/>
              <a:pathLst>
                <a:path extrusionOk="0" h="2767" w="2777">
                  <a:moveTo>
                    <a:pt x="700" y="1"/>
                  </a:moveTo>
                  <a:cubicBezTo>
                    <a:pt x="317" y="1"/>
                    <a:pt x="1" y="307"/>
                    <a:pt x="1" y="690"/>
                  </a:cubicBezTo>
                  <a:cubicBezTo>
                    <a:pt x="1" y="948"/>
                    <a:pt x="212" y="1159"/>
                    <a:pt x="470" y="1159"/>
                  </a:cubicBezTo>
                  <a:lnTo>
                    <a:pt x="2317" y="2767"/>
                  </a:lnTo>
                  <a:lnTo>
                    <a:pt x="2700" y="1398"/>
                  </a:lnTo>
                  <a:cubicBezTo>
                    <a:pt x="2748" y="1235"/>
                    <a:pt x="2776" y="1063"/>
                    <a:pt x="2776" y="900"/>
                  </a:cubicBezTo>
                  <a:lnTo>
                    <a:pt x="2776" y="460"/>
                  </a:lnTo>
                  <a:cubicBezTo>
                    <a:pt x="2776" y="211"/>
                    <a:pt x="2575" y="1"/>
                    <a:pt x="231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7" name="Google Shape;11067;p97"/>
            <p:cNvSpPr/>
            <p:nvPr/>
          </p:nvSpPr>
          <p:spPr>
            <a:xfrm>
              <a:off x="7706067" y="2505953"/>
              <a:ext cx="36239" cy="26917"/>
            </a:xfrm>
            <a:custGeom>
              <a:rect b="b" l="l" r="r" t="t"/>
              <a:pathLst>
                <a:path extrusionOk="0" h="1025" w="1380">
                  <a:moveTo>
                    <a:pt x="1" y="1"/>
                  </a:moveTo>
                  <a:lnTo>
                    <a:pt x="1" y="1025"/>
                  </a:lnTo>
                  <a:lnTo>
                    <a:pt x="1379" y="1025"/>
                  </a:lnTo>
                  <a:lnTo>
                    <a:pt x="1379"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8" name="Google Shape;11068;p97"/>
            <p:cNvSpPr/>
            <p:nvPr/>
          </p:nvSpPr>
          <p:spPr>
            <a:xfrm>
              <a:off x="7706067" y="2505953"/>
              <a:ext cx="36239" cy="14732"/>
            </a:xfrm>
            <a:custGeom>
              <a:rect b="b" l="l" r="r" t="t"/>
              <a:pathLst>
                <a:path extrusionOk="0" h="561" w="1380">
                  <a:moveTo>
                    <a:pt x="1" y="1"/>
                  </a:moveTo>
                  <a:lnTo>
                    <a:pt x="1" y="431"/>
                  </a:lnTo>
                  <a:cubicBezTo>
                    <a:pt x="221" y="518"/>
                    <a:pt x="456" y="561"/>
                    <a:pt x="690" y="561"/>
                  </a:cubicBezTo>
                  <a:cubicBezTo>
                    <a:pt x="924" y="561"/>
                    <a:pt x="1159" y="518"/>
                    <a:pt x="1379" y="431"/>
                  </a:cubicBezTo>
                  <a:lnTo>
                    <a:pt x="1379"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9" name="Google Shape;11069;p97"/>
            <p:cNvSpPr/>
            <p:nvPr/>
          </p:nvSpPr>
          <p:spPr>
            <a:xfrm>
              <a:off x="7663604" y="2520790"/>
              <a:ext cx="121164" cy="64101"/>
            </a:xfrm>
            <a:custGeom>
              <a:rect b="b" l="l" r="r" t="t"/>
              <a:pathLst>
                <a:path extrusionOk="0" h="2441" w="4614">
                  <a:moveTo>
                    <a:pt x="1618" y="0"/>
                  </a:moveTo>
                  <a:lnTo>
                    <a:pt x="498" y="316"/>
                  </a:lnTo>
                  <a:cubicBezTo>
                    <a:pt x="202" y="402"/>
                    <a:pt x="1" y="670"/>
                    <a:pt x="1" y="977"/>
                  </a:cubicBezTo>
                  <a:lnTo>
                    <a:pt x="1" y="2202"/>
                  </a:lnTo>
                  <a:cubicBezTo>
                    <a:pt x="1" y="2336"/>
                    <a:pt x="106" y="2441"/>
                    <a:pt x="230" y="2441"/>
                  </a:cubicBezTo>
                  <a:lnTo>
                    <a:pt x="4384" y="2441"/>
                  </a:lnTo>
                  <a:cubicBezTo>
                    <a:pt x="4508" y="2431"/>
                    <a:pt x="4613" y="2336"/>
                    <a:pt x="4613" y="2202"/>
                  </a:cubicBezTo>
                  <a:lnTo>
                    <a:pt x="4613" y="977"/>
                  </a:lnTo>
                  <a:cubicBezTo>
                    <a:pt x="4613" y="670"/>
                    <a:pt x="4412" y="402"/>
                    <a:pt x="4116" y="316"/>
                  </a:cubicBezTo>
                  <a:lnTo>
                    <a:pt x="2996" y="0"/>
                  </a:lnTo>
                  <a:lnTo>
                    <a:pt x="2307" y="460"/>
                  </a:lnTo>
                  <a:lnTo>
                    <a:pt x="1618"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0" name="Google Shape;11070;p97"/>
            <p:cNvSpPr/>
            <p:nvPr/>
          </p:nvSpPr>
          <p:spPr>
            <a:xfrm>
              <a:off x="7718146" y="2532844"/>
              <a:ext cx="12080" cy="52047"/>
            </a:xfrm>
            <a:custGeom>
              <a:rect b="b" l="l" r="r" t="t"/>
              <a:pathLst>
                <a:path extrusionOk="0" h="1982" w="460">
                  <a:moveTo>
                    <a:pt x="115" y="1"/>
                  </a:moveTo>
                  <a:lnTo>
                    <a:pt x="0" y="1982"/>
                  </a:lnTo>
                  <a:lnTo>
                    <a:pt x="460" y="1982"/>
                  </a:lnTo>
                  <a:lnTo>
                    <a:pt x="345"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1" name="Google Shape;11071;p97"/>
            <p:cNvSpPr/>
            <p:nvPr/>
          </p:nvSpPr>
          <p:spPr>
            <a:xfrm>
              <a:off x="7687737" y="2445398"/>
              <a:ext cx="72898" cy="66622"/>
            </a:xfrm>
            <a:custGeom>
              <a:rect b="b" l="l" r="r" t="t"/>
              <a:pathLst>
                <a:path extrusionOk="0" h="2537" w="2776">
                  <a:moveTo>
                    <a:pt x="890" y="0"/>
                  </a:moveTo>
                  <a:cubicBezTo>
                    <a:pt x="766" y="0"/>
                    <a:pt x="642" y="48"/>
                    <a:pt x="555" y="144"/>
                  </a:cubicBezTo>
                  <a:lnTo>
                    <a:pt x="144" y="555"/>
                  </a:lnTo>
                  <a:cubicBezTo>
                    <a:pt x="48" y="642"/>
                    <a:pt x="0" y="766"/>
                    <a:pt x="0" y="881"/>
                  </a:cubicBezTo>
                  <a:lnTo>
                    <a:pt x="0" y="1158"/>
                  </a:lnTo>
                  <a:cubicBezTo>
                    <a:pt x="0" y="1914"/>
                    <a:pt x="622" y="2536"/>
                    <a:pt x="1388" y="2536"/>
                  </a:cubicBezTo>
                  <a:cubicBezTo>
                    <a:pt x="2154" y="2536"/>
                    <a:pt x="2776" y="1914"/>
                    <a:pt x="2776" y="1158"/>
                  </a:cubicBezTo>
                  <a:lnTo>
                    <a:pt x="2776" y="862"/>
                  </a:lnTo>
                  <a:cubicBezTo>
                    <a:pt x="2776" y="737"/>
                    <a:pt x="2728" y="622"/>
                    <a:pt x="2642" y="536"/>
                  </a:cubicBezTo>
                  <a:cubicBezTo>
                    <a:pt x="2288" y="182"/>
                    <a:pt x="1627" y="29"/>
                    <a:pt x="8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2" name="Google Shape;11072;p97"/>
            <p:cNvSpPr/>
            <p:nvPr/>
          </p:nvSpPr>
          <p:spPr>
            <a:xfrm>
              <a:off x="7687737" y="2445398"/>
              <a:ext cx="72661" cy="65361"/>
            </a:xfrm>
            <a:custGeom>
              <a:rect b="b" l="l" r="r" t="t"/>
              <a:pathLst>
                <a:path extrusionOk="0" h="2489" w="2767">
                  <a:moveTo>
                    <a:pt x="890" y="0"/>
                  </a:moveTo>
                  <a:cubicBezTo>
                    <a:pt x="766" y="0"/>
                    <a:pt x="642" y="48"/>
                    <a:pt x="555" y="144"/>
                  </a:cubicBezTo>
                  <a:lnTo>
                    <a:pt x="144" y="555"/>
                  </a:lnTo>
                  <a:cubicBezTo>
                    <a:pt x="48" y="642"/>
                    <a:pt x="0" y="766"/>
                    <a:pt x="0" y="881"/>
                  </a:cubicBezTo>
                  <a:lnTo>
                    <a:pt x="0" y="1158"/>
                  </a:lnTo>
                  <a:cubicBezTo>
                    <a:pt x="0" y="1771"/>
                    <a:pt x="412" y="2316"/>
                    <a:pt x="1005" y="2489"/>
                  </a:cubicBezTo>
                  <a:cubicBezTo>
                    <a:pt x="804" y="2240"/>
                    <a:pt x="699" y="1933"/>
                    <a:pt x="699" y="1618"/>
                  </a:cubicBezTo>
                  <a:lnTo>
                    <a:pt x="699" y="938"/>
                  </a:lnTo>
                  <a:cubicBezTo>
                    <a:pt x="699" y="685"/>
                    <a:pt x="909" y="478"/>
                    <a:pt x="1169" y="478"/>
                  </a:cubicBezTo>
                  <a:cubicBezTo>
                    <a:pt x="1175" y="478"/>
                    <a:pt x="1181" y="479"/>
                    <a:pt x="1187" y="479"/>
                  </a:cubicBezTo>
                  <a:cubicBezTo>
                    <a:pt x="1656" y="508"/>
                    <a:pt x="2345" y="594"/>
                    <a:pt x="2766" y="795"/>
                  </a:cubicBezTo>
                  <a:cubicBezTo>
                    <a:pt x="2757" y="699"/>
                    <a:pt x="2709" y="603"/>
                    <a:pt x="2642" y="536"/>
                  </a:cubicBezTo>
                  <a:cubicBezTo>
                    <a:pt x="2278" y="182"/>
                    <a:pt x="1627" y="29"/>
                    <a:pt x="890"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3" name="Google Shape;11073;p97"/>
            <p:cNvSpPr/>
            <p:nvPr/>
          </p:nvSpPr>
          <p:spPr>
            <a:xfrm>
              <a:off x="7663604" y="2536126"/>
              <a:ext cx="24159" cy="48528"/>
            </a:xfrm>
            <a:custGeom>
              <a:rect b="b" l="l" r="r" t="t"/>
              <a:pathLst>
                <a:path extrusionOk="0" h="1848" w="920">
                  <a:moveTo>
                    <a:pt x="125" y="0"/>
                  </a:moveTo>
                  <a:cubicBezTo>
                    <a:pt x="39" y="115"/>
                    <a:pt x="1" y="249"/>
                    <a:pt x="1" y="393"/>
                  </a:cubicBezTo>
                  <a:lnTo>
                    <a:pt x="1" y="1618"/>
                  </a:lnTo>
                  <a:cubicBezTo>
                    <a:pt x="1" y="1742"/>
                    <a:pt x="96" y="1847"/>
                    <a:pt x="230" y="1847"/>
                  </a:cubicBezTo>
                  <a:lnTo>
                    <a:pt x="919" y="1847"/>
                  </a:lnTo>
                  <a:lnTo>
                    <a:pt x="919" y="1082"/>
                  </a:lnTo>
                  <a:cubicBezTo>
                    <a:pt x="919" y="900"/>
                    <a:pt x="852" y="727"/>
                    <a:pt x="718" y="594"/>
                  </a:cubicBezTo>
                  <a:lnTo>
                    <a:pt x="125"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4" name="Google Shape;11074;p97"/>
            <p:cNvSpPr/>
            <p:nvPr/>
          </p:nvSpPr>
          <p:spPr>
            <a:xfrm>
              <a:off x="7760609" y="2536126"/>
              <a:ext cx="24159" cy="48528"/>
            </a:xfrm>
            <a:custGeom>
              <a:rect b="b" l="l" r="r" t="t"/>
              <a:pathLst>
                <a:path extrusionOk="0" h="1848" w="920">
                  <a:moveTo>
                    <a:pt x="795" y="0"/>
                  </a:moveTo>
                  <a:lnTo>
                    <a:pt x="202" y="594"/>
                  </a:lnTo>
                  <a:cubicBezTo>
                    <a:pt x="68" y="727"/>
                    <a:pt x="1" y="900"/>
                    <a:pt x="1" y="1082"/>
                  </a:cubicBezTo>
                  <a:lnTo>
                    <a:pt x="1" y="1847"/>
                  </a:lnTo>
                  <a:lnTo>
                    <a:pt x="690" y="1847"/>
                  </a:lnTo>
                  <a:cubicBezTo>
                    <a:pt x="824" y="1847"/>
                    <a:pt x="919" y="1742"/>
                    <a:pt x="919" y="1618"/>
                  </a:cubicBezTo>
                  <a:lnTo>
                    <a:pt x="919" y="393"/>
                  </a:lnTo>
                  <a:cubicBezTo>
                    <a:pt x="919" y="249"/>
                    <a:pt x="881" y="115"/>
                    <a:pt x="795"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5" name="Google Shape;11075;p97"/>
            <p:cNvSpPr/>
            <p:nvPr/>
          </p:nvSpPr>
          <p:spPr>
            <a:xfrm>
              <a:off x="7717884" y="2532607"/>
              <a:ext cx="12342" cy="12342"/>
            </a:xfrm>
            <a:custGeom>
              <a:rect b="b" l="l" r="r" t="t"/>
              <a:pathLst>
                <a:path extrusionOk="0" h="470" w="470">
                  <a:moveTo>
                    <a:pt x="1" y="0"/>
                  </a:moveTo>
                  <a:lnTo>
                    <a:pt x="1" y="354"/>
                  </a:lnTo>
                  <a:cubicBezTo>
                    <a:pt x="1" y="412"/>
                    <a:pt x="58" y="469"/>
                    <a:pt x="125" y="469"/>
                  </a:cubicBezTo>
                  <a:lnTo>
                    <a:pt x="355" y="469"/>
                  </a:lnTo>
                  <a:cubicBezTo>
                    <a:pt x="422" y="469"/>
                    <a:pt x="470" y="412"/>
                    <a:pt x="470" y="354"/>
                  </a:cubicBezTo>
                  <a:lnTo>
                    <a:pt x="470"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6" name="Google Shape;11076;p97"/>
            <p:cNvSpPr/>
            <p:nvPr/>
          </p:nvSpPr>
          <p:spPr>
            <a:xfrm>
              <a:off x="7699292" y="2515906"/>
              <a:ext cx="24894" cy="25446"/>
            </a:xfrm>
            <a:custGeom>
              <a:rect b="b" l="l" r="r" t="t"/>
              <a:pathLst>
                <a:path extrusionOk="0" h="969" w="948">
                  <a:moveTo>
                    <a:pt x="220" y="0"/>
                  </a:moveTo>
                  <a:cubicBezTo>
                    <a:pt x="191" y="0"/>
                    <a:pt x="161" y="15"/>
                    <a:pt x="144" y="43"/>
                  </a:cubicBezTo>
                  <a:lnTo>
                    <a:pt x="1" y="253"/>
                  </a:lnTo>
                  <a:lnTo>
                    <a:pt x="355" y="895"/>
                  </a:lnTo>
                  <a:cubicBezTo>
                    <a:pt x="379" y="943"/>
                    <a:pt x="426" y="969"/>
                    <a:pt x="475" y="969"/>
                  </a:cubicBezTo>
                  <a:cubicBezTo>
                    <a:pt x="503" y="969"/>
                    <a:pt x="531" y="960"/>
                    <a:pt x="556" y="942"/>
                  </a:cubicBezTo>
                  <a:lnTo>
                    <a:pt x="948" y="646"/>
                  </a:lnTo>
                  <a:lnTo>
                    <a:pt x="278" y="24"/>
                  </a:lnTo>
                  <a:cubicBezTo>
                    <a:pt x="262" y="8"/>
                    <a:pt x="241" y="0"/>
                    <a:pt x="22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7" name="Google Shape;11077;p97"/>
            <p:cNvSpPr/>
            <p:nvPr/>
          </p:nvSpPr>
          <p:spPr>
            <a:xfrm>
              <a:off x="7724160" y="2515906"/>
              <a:ext cx="24921" cy="25446"/>
            </a:xfrm>
            <a:custGeom>
              <a:rect b="b" l="l" r="r" t="t"/>
              <a:pathLst>
                <a:path extrusionOk="0" h="969" w="949">
                  <a:moveTo>
                    <a:pt x="729" y="0"/>
                  </a:moveTo>
                  <a:cubicBezTo>
                    <a:pt x="708" y="0"/>
                    <a:pt x="687" y="8"/>
                    <a:pt x="671" y="24"/>
                  </a:cubicBezTo>
                  <a:lnTo>
                    <a:pt x="1" y="646"/>
                  </a:lnTo>
                  <a:lnTo>
                    <a:pt x="393" y="942"/>
                  </a:lnTo>
                  <a:cubicBezTo>
                    <a:pt x="418" y="960"/>
                    <a:pt x="446" y="969"/>
                    <a:pt x="474" y="969"/>
                  </a:cubicBezTo>
                  <a:cubicBezTo>
                    <a:pt x="523" y="969"/>
                    <a:pt x="570" y="943"/>
                    <a:pt x="594" y="895"/>
                  </a:cubicBezTo>
                  <a:lnTo>
                    <a:pt x="948" y="253"/>
                  </a:lnTo>
                  <a:lnTo>
                    <a:pt x="805" y="43"/>
                  </a:lnTo>
                  <a:cubicBezTo>
                    <a:pt x="788" y="15"/>
                    <a:pt x="758" y="0"/>
                    <a:pt x="72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8" name="Google Shape;11078;p97"/>
            <p:cNvSpPr/>
            <p:nvPr/>
          </p:nvSpPr>
          <p:spPr>
            <a:xfrm>
              <a:off x="7554547" y="2627091"/>
              <a:ext cx="30435" cy="66622"/>
            </a:xfrm>
            <a:custGeom>
              <a:rect b="b" l="l" r="r" t="t"/>
              <a:pathLst>
                <a:path extrusionOk="0" h="2537" w="1159">
                  <a:moveTo>
                    <a:pt x="699" y="1"/>
                  </a:moveTo>
                  <a:cubicBezTo>
                    <a:pt x="316" y="1"/>
                    <a:pt x="0" y="307"/>
                    <a:pt x="0" y="699"/>
                  </a:cubicBezTo>
                  <a:lnTo>
                    <a:pt x="0" y="852"/>
                  </a:lnTo>
                  <a:cubicBezTo>
                    <a:pt x="0" y="1053"/>
                    <a:pt x="38" y="1254"/>
                    <a:pt x="96" y="1436"/>
                  </a:cubicBezTo>
                  <a:lnTo>
                    <a:pt x="459" y="2537"/>
                  </a:lnTo>
                  <a:lnTo>
                    <a:pt x="1158" y="2537"/>
                  </a:lnTo>
                  <a:lnTo>
                    <a:pt x="11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9" name="Google Shape;11079;p97"/>
            <p:cNvSpPr/>
            <p:nvPr/>
          </p:nvSpPr>
          <p:spPr>
            <a:xfrm>
              <a:off x="7566600" y="2621051"/>
              <a:ext cx="72898" cy="72661"/>
            </a:xfrm>
            <a:custGeom>
              <a:rect b="b" l="l" r="r" t="t"/>
              <a:pathLst>
                <a:path extrusionOk="0" h="2767" w="2776">
                  <a:moveTo>
                    <a:pt x="699" y="1"/>
                  </a:moveTo>
                  <a:cubicBezTo>
                    <a:pt x="316" y="1"/>
                    <a:pt x="0" y="307"/>
                    <a:pt x="0" y="690"/>
                  </a:cubicBezTo>
                  <a:cubicBezTo>
                    <a:pt x="0" y="948"/>
                    <a:pt x="211" y="1149"/>
                    <a:pt x="469" y="1149"/>
                  </a:cubicBezTo>
                  <a:lnTo>
                    <a:pt x="2316" y="2767"/>
                  </a:lnTo>
                  <a:lnTo>
                    <a:pt x="2699" y="1408"/>
                  </a:lnTo>
                  <a:cubicBezTo>
                    <a:pt x="2747" y="1235"/>
                    <a:pt x="2776" y="1063"/>
                    <a:pt x="2776" y="891"/>
                  </a:cubicBezTo>
                  <a:lnTo>
                    <a:pt x="2776" y="460"/>
                  </a:lnTo>
                  <a:cubicBezTo>
                    <a:pt x="2776" y="202"/>
                    <a:pt x="2565" y="1"/>
                    <a:pt x="231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0" name="Google Shape;11080;p97"/>
            <p:cNvSpPr/>
            <p:nvPr/>
          </p:nvSpPr>
          <p:spPr>
            <a:xfrm>
              <a:off x="7578916" y="2711779"/>
              <a:ext cx="36213" cy="26917"/>
            </a:xfrm>
            <a:custGeom>
              <a:rect b="b" l="l" r="r" t="t"/>
              <a:pathLst>
                <a:path extrusionOk="0" h="1025" w="1379">
                  <a:moveTo>
                    <a:pt x="0" y="1"/>
                  </a:moveTo>
                  <a:lnTo>
                    <a:pt x="0" y="1025"/>
                  </a:lnTo>
                  <a:lnTo>
                    <a:pt x="1378" y="1025"/>
                  </a:lnTo>
                  <a:lnTo>
                    <a:pt x="1378"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1" name="Google Shape;11081;p97"/>
            <p:cNvSpPr/>
            <p:nvPr/>
          </p:nvSpPr>
          <p:spPr>
            <a:xfrm>
              <a:off x="7578916" y="2712042"/>
              <a:ext cx="36213" cy="14653"/>
            </a:xfrm>
            <a:custGeom>
              <a:rect b="b" l="l" r="r" t="t"/>
              <a:pathLst>
                <a:path extrusionOk="0" h="558" w="1379">
                  <a:moveTo>
                    <a:pt x="0" y="0"/>
                  </a:moveTo>
                  <a:lnTo>
                    <a:pt x="0" y="421"/>
                  </a:lnTo>
                  <a:cubicBezTo>
                    <a:pt x="220" y="512"/>
                    <a:pt x="455" y="558"/>
                    <a:pt x="689" y="558"/>
                  </a:cubicBezTo>
                  <a:cubicBezTo>
                    <a:pt x="924" y="558"/>
                    <a:pt x="1158" y="512"/>
                    <a:pt x="1378" y="421"/>
                  </a:cubicBezTo>
                  <a:lnTo>
                    <a:pt x="137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2" name="Google Shape;11082;p97"/>
            <p:cNvSpPr/>
            <p:nvPr/>
          </p:nvSpPr>
          <p:spPr>
            <a:xfrm>
              <a:off x="7536427" y="2726616"/>
              <a:ext cx="121164" cy="64101"/>
            </a:xfrm>
            <a:custGeom>
              <a:rect b="b" l="l" r="r" t="t"/>
              <a:pathLst>
                <a:path extrusionOk="0" h="2441" w="4614">
                  <a:moveTo>
                    <a:pt x="1618" y="0"/>
                  </a:moveTo>
                  <a:lnTo>
                    <a:pt x="499" y="316"/>
                  </a:lnTo>
                  <a:cubicBezTo>
                    <a:pt x="202" y="402"/>
                    <a:pt x="1" y="670"/>
                    <a:pt x="1" y="986"/>
                  </a:cubicBezTo>
                  <a:lnTo>
                    <a:pt x="1" y="2211"/>
                  </a:lnTo>
                  <a:cubicBezTo>
                    <a:pt x="1" y="2336"/>
                    <a:pt x="106" y="2441"/>
                    <a:pt x="231" y="2441"/>
                  </a:cubicBezTo>
                  <a:lnTo>
                    <a:pt x="4384" y="2441"/>
                  </a:lnTo>
                  <a:cubicBezTo>
                    <a:pt x="4509" y="2441"/>
                    <a:pt x="4614" y="2336"/>
                    <a:pt x="4614" y="2211"/>
                  </a:cubicBezTo>
                  <a:lnTo>
                    <a:pt x="4614" y="986"/>
                  </a:lnTo>
                  <a:cubicBezTo>
                    <a:pt x="4614" y="670"/>
                    <a:pt x="4413" y="402"/>
                    <a:pt x="4116" y="316"/>
                  </a:cubicBezTo>
                  <a:lnTo>
                    <a:pt x="2996" y="0"/>
                  </a:lnTo>
                  <a:lnTo>
                    <a:pt x="2307" y="460"/>
                  </a:lnTo>
                  <a:lnTo>
                    <a:pt x="1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3" name="Google Shape;11083;p97"/>
            <p:cNvSpPr/>
            <p:nvPr/>
          </p:nvSpPr>
          <p:spPr>
            <a:xfrm>
              <a:off x="7590969" y="2738670"/>
              <a:ext cx="12106" cy="52047"/>
            </a:xfrm>
            <a:custGeom>
              <a:rect b="b" l="l" r="r" t="t"/>
              <a:pathLst>
                <a:path extrusionOk="0" h="1982" w="461">
                  <a:moveTo>
                    <a:pt x="116" y="1"/>
                  </a:moveTo>
                  <a:lnTo>
                    <a:pt x="1" y="1982"/>
                  </a:lnTo>
                  <a:lnTo>
                    <a:pt x="460" y="1982"/>
                  </a:lnTo>
                  <a:lnTo>
                    <a:pt x="34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4" name="Google Shape;11084;p97"/>
            <p:cNvSpPr/>
            <p:nvPr/>
          </p:nvSpPr>
          <p:spPr>
            <a:xfrm>
              <a:off x="7560560" y="2651434"/>
              <a:ext cx="72924" cy="66674"/>
            </a:xfrm>
            <a:custGeom>
              <a:rect b="b" l="l" r="r" t="t"/>
              <a:pathLst>
                <a:path extrusionOk="0" h="2539" w="2777">
                  <a:moveTo>
                    <a:pt x="864" y="1"/>
                  </a:moveTo>
                  <a:cubicBezTo>
                    <a:pt x="748" y="1"/>
                    <a:pt x="636" y="56"/>
                    <a:pt x="556" y="136"/>
                  </a:cubicBezTo>
                  <a:lnTo>
                    <a:pt x="144" y="557"/>
                  </a:lnTo>
                  <a:cubicBezTo>
                    <a:pt x="49" y="643"/>
                    <a:pt x="1" y="758"/>
                    <a:pt x="1" y="882"/>
                  </a:cubicBezTo>
                  <a:lnTo>
                    <a:pt x="1" y="1150"/>
                  </a:lnTo>
                  <a:cubicBezTo>
                    <a:pt x="1" y="1916"/>
                    <a:pt x="623" y="2538"/>
                    <a:pt x="1388" y="2538"/>
                  </a:cubicBezTo>
                  <a:cubicBezTo>
                    <a:pt x="2154" y="2538"/>
                    <a:pt x="2776" y="1916"/>
                    <a:pt x="2776" y="1150"/>
                  </a:cubicBezTo>
                  <a:lnTo>
                    <a:pt x="2776" y="854"/>
                  </a:lnTo>
                  <a:cubicBezTo>
                    <a:pt x="2776" y="729"/>
                    <a:pt x="2728" y="614"/>
                    <a:pt x="2642" y="528"/>
                  </a:cubicBezTo>
                  <a:cubicBezTo>
                    <a:pt x="2288" y="184"/>
                    <a:pt x="1628" y="21"/>
                    <a:pt x="891" y="2"/>
                  </a:cubicBezTo>
                  <a:cubicBezTo>
                    <a:pt x="882" y="1"/>
                    <a:pt x="873" y="1"/>
                    <a:pt x="86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5" name="Google Shape;11085;p97"/>
            <p:cNvSpPr/>
            <p:nvPr/>
          </p:nvSpPr>
          <p:spPr>
            <a:xfrm>
              <a:off x="7560560" y="2651434"/>
              <a:ext cx="72661" cy="65151"/>
            </a:xfrm>
            <a:custGeom>
              <a:rect b="b" l="l" r="r" t="t"/>
              <a:pathLst>
                <a:path extrusionOk="0" h="2481" w="2767">
                  <a:moveTo>
                    <a:pt x="864" y="1"/>
                  </a:moveTo>
                  <a:cubicBezTo>
                    <a:pt x="748" y="1"/>
                    <a:pt x="636" y="56"/>
                    <a:pt x="556" y="136"/>
                  </a:cubicBezTo>
                  <a:lnTo>
                    <a:pt x="135" y="557"/>
                  </a:lnTo>
                  <a:cubicBezTo>
                    <a:pt x="49" y="643"/>
                    <a:pt x="1" y="758"/>
                    <a:pt x="1" y="882"/>
                  </a:cubicBezTo>
                  <a:lnTo>
                    <a:pt x="1" y="1150"/>
                  </a:lnTo>
                  <a:cubicBezTo>
                    <a:pt x="1" y="1763"/>
                    <a:pt x="412" y="2308"/>
                    <a:pt x="1006" y="2481"/>
                  </a:cubicBezTo>
                  <a:cubicBezTo>
                    <a:pt x="805" y="2232"/>
                    <a:pt x="690" y="1926"/>
                    <a:pt x="699" y="1610"/>
                  </a:cubicBezTo>
                  <a:lnTo>
                    <a:pt x="699" y="940"/>
                  </a:lnTo>
                  <a:cubicBezTo>
                    <a:pt x="699" y="683"/>
                    <a:pt x="901" y="479"/>
                    <a:pt x="1154" y="479"/>
                  </a:cubicBezTo>
                  <a:cubicBezTo>
                    <a:pt x="1165" y="479"/>
                    <a:pt x="1176" y="480"/>
                    <a:pt x="1187" y="480"/>
                  </a:cubicBezTo>
                  <a:cubicBezTo>
                    <a:pt x="1647" y="509"/>
                    <a:pt x="2345" y="586"/>
                    <a:pt x="2767" y="787"/>
                  </a:cubicBezTo>
                  <a:cubicBezTo>
                    <a:pt x="2757" y="691"/>
                    <a:pt x="2709" y="595"/>
                    <a:pt x="2642" y="528"/>
                  </a:cubicBezTo>
                  <a:cubicBezTo>
                    <a:pt x="2278" y="184"/>
                    <a:pt x="1628" y="21"/>
                    <a:pt x="891" y="2"/>
                  </a:cubicBezTo>
                  <a:cubicBezTo>
                    <a:pt x="882" y="1"/>
                    <a:pt x="873" y="1"/>
                    <a:pt x="86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6" name="Google Shape;11086;p97"/>
            <p:cNvSpPr/>
            <p:nvPr/>
          </p:nvSpPr>
          <p:spPr>
            <a:xfrm>
              <a:off x="7536427" y="2741952"/>
              <a:ext cx="24159" cy="48528"/>
            </a:xfrm>
            <a:custGeom>
              <a:rect b="b" l="l" r="r" t="t"/>
              <a:pathLst>
                <a:path extrusionOk="0" h="1848" w="920">
                  <a:moveTo>
                    <a:pt x="125" y="0"/>
                  </a:moveTo>
                  <a:cubicBezTo>
                    <a:pt x="39" y="115"/>
                    <a:pt x="1" y="249"/>
                    <a:pt x="1" y="393"/>
                  </a:cubicBezTo>
                  <a:lnTo>
                    <a:pt x="1" y="1618"/>
                  </a:lnTo>
                  <a:cubicBezTo>
                    <a:pt x="1" y="1752"/>
                    <a:pt x="97" y="1847"/>
                    <a:pt x="231" y="1847"/>
                  </a:cubicBezTo>
                  <a:lnTo>
                    <a:pt x="920" y="1847"/>
                  </a:lnTo>
                  <a:lnTo>
                    <a:pt x="920" y="1091"/>
                  </a:lnTo>
                  <a:cubicBezTo>
                    <a:pt x="920" y="900"/>
                    <a:pt x="853" y="728"/>
                    <a:pt x="719" y="594"/>
                  </a:cubicBezTo>
                  <a:lnTo>
                    <a:pt x="125"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7" name="Google Shape;11087;p97"/>
            <p:cNvSpPr/>
            <p:nvPr/>
          </p:nvSpPr>
          <p:spPr>
            <a:xfrm>
              <a:off x="7633195" y="2741952"/>
              <a:ext cx="24396" cy="48528"/>
            </a:xfrm>
            <a:custGeom>
              <a:rect b="b" l="l" r="r" t="t"/>
              <a:pathLst>
                <a:path extrusionOk="0" h="1848" w="929">
                  <a:moveTo>
                    <a:pt x="804" y="0"/>
                  </a:moveTo>
                  <a:lnTo>
                    <a:pt x="211" y="594"/>
                  </a:lnTo>
                  <a:cubicBezTo>
                    <a:pt x="77" y="728"/>
                    <a:pt x="1" y="900"/>
                    <a:pt x="10" y="1091"/>
                  </a:cubicBezTo>
                  <a:lnTo>
                    <a:pt x="10" y="1847"/>
                  </a:lnTo>
                  <a:lnTo>
                    <a:pt x="699" y="1847"/>
                  </a:lnTo>
                  <a:cubicBezTo>
                    <a:pt x="824" y="1847"/>
                    <a:pt x="929" y="1752"/>
                    <a:pt x="929" y="1618"/>
                  </a:cubicBezTo>
                  <a:lnTo>
                    <a:pt x="929" y="393"/>
                  </a:lnTo>
                  <a:cubicBezTo>
                    <a:pt x="929" y="249"/>
                    <a:pt x="891" y="115"/>
                    <a:pt x="804"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8" name="Google Shape;11088;p97"/>
            <p:cNvSpPr/>
            <p:nvPr/>
          </p:nvSpPr>
          <p:spPr>
            <a:xfrm>
              <a:off x="7590733" y="2738670"/>
              <a:ext cx="12342" cy="12106"/>
            </a:xfrm>
            <a:custGeom>
              <a:rect b="b" l="l" r="r" t="t"/>
              <a:pathLst>
                <a:path extrusionOk="0" h="461" w="470">
                  <a:moveTo>
                    <a:pt x="0" y="1"/>
                  </a:moveTo>
                  <a:lnTo>
                    <a:pt x="0" y="345"/>
                  </a:lnTo>
                  <a:cubicBezTo>
                    <a:pt x="0" y="412"/>
                    <a:pt x="58" y="460"/>
                    <a:pt x="125" y="460"/>
                  </a:cubicBezTo>
                  <a:lnTo>
                    <a:pt x="354" y="460"/>
                  </a:lnTo>
                  <a:cubicBezTo>
                    <a:pt x="421" y="460"/>
                    <a:pt x="469" y="403"/>
                    <a:pt x="469" y="345"/>
                  </a:cubicBezTo>
                  <a:lnTo>
                    <a:pt x="469"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9" name="Google Shape;11089;p97"/>
            <p:cNvSpPr/>
            <p:nvPr/>
          </p:nvSpPr>
          <p:spPr>
            <a:xfrm>
              <a:off x="7572115" y="2721863"/>
              <a:ext cx="24921" cy="25498"/>
            </a:xfrm>
            <a:custGeom>
              <a:rect b="b" l="l" r="r" t="t"/>
              <a:pathLst>
                <a:path extrusionOk="0" h="971" w="949">
                  <a:moveTo>
                    <a:pt x="212" y="1"/>
                  </a:moveTo>
                  <a:cubicBezTo>
                    <a:pt x="185" y="1"/>
                    <a:pt x="160" y="13"/>
                    <a:pt x="145" y="38"/>
                  </a:cubicBezTo>
                  <a:lnTo>
                    <a:pt x="1" y="258"/>
                  </a:lnTo>
                  <a:lnTo>
                    <a:pt x="355" y="899"/>
                  </a:lnTo>
                  <a:cubicBezTo>
                    <a:pt x="378" y="946"/>
                    <a:pt x="422" y="971"/>
                    <a:pt x="469" y="971"/>
                  </a:cubicBezTo>
                  <a:cubicBezTo>
                    <a:pt x="499" y="971"/>
                    <a:pt x="530" y="960"/>
                    <a:pt x="556" y="937"/>
                  </a:cubicBezTo>
                  <a:lnTo>
                    <a:pt x="948" y="641"/>
                  </a:lnTo>
                  <a:lnTo>
                    <a:pt x="278" y="28"/>
                  </a:lnTo>
                  <a:cubicBezTo>
                    <a:pt x="260" y="10"/>
                    <a:pt x="236" y="1"/>
                    <a:pt x="212"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0" name="Google Shape;11090;p97"/>
            <p:cNvSpPr/>
            <p:nvPr/>
          </p:nvSpPr>
          <p:spPr>
            <a:xfrm>
              <a:off x="7597009" y="2721863"/>
              <a:ext cx="24894" cy="25498"/>
            </a:xfrm>
            <a:custGeom>
              <a:rect b="b" l="l" r="r" t="t"/>
              <a:pathLst>
                <a:path extrusionOk="0" h="971" w="948">
                  <a:moveTo>
                    <a:pt x="737" y="1"/>
                  </a:moveTo>
                  <a:cubicBezTo>
                    <a:pt x="713" y="1"/>
                    <a:pt x="688" y="10"/>
                    <a:pt x="670" y="28"/>
                  </a:cubicBezTo>
                  <a:lnTo>
                    <a:pt x="0" y="641"/>
                  </a:lnTo>
                  <a:lnTo>
                    <a:pt x="393" y="937"/>
                  </a:lnTo>
                  <a:cubicBezTo>
                    <a:pt x="419" y="960"/>
                    <a:pt x="450" y="971"/>
                    <a:pt x="480" y="971"/>
                  </a:cubicBezTo>
                  <a:cubicBezTo>
                    <a:pt x="526" y="971"/>
                    <a:pt x="571" y="946"/>
                    <a:pt x="594" y="899"/>
                  </a:cubicBezTo>
                  <a:lnTo>
                    <a:pt x="948" y="258"/>
                  </a:lnTo>
                  <a:lnTo>
                    <a:pt x="804" y="38"/>
                  </a:lnTo>
                  <a:cubicBezTo>
                    <a:pt x="789" y="13"/>
                    <a:pt x="763" y="1"/>
                    <a:pt x="737"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1" name="Google Shape;11091;p97"/>
            <p:cNvSpPr/>
            <p:nvPr/>
          </p:nvSpPr>
          <p:spPr>
            <a:xfrm>
              <a:off x="7827204" y="2602958"/>
              <a:ext cx="48528" cy="42515"/>
            </a:xfrm>
            <a:custGeom>
              <a:rect b="b" l="l" r="r" t="t"/>
              <a:pathLst>
                <a:path extrusionOk="0" h="1619" w="1848">
                  <a:moveTo>
                    <a:pt x="920" y="1"/>
                  </a:moveTo>
                  <a:cubicBezTo>
                    <a:pt x="412" y="1"/>
                    <a:pt x="1" y="365"/>
                    <a:pt x="1" y="805"/>
                  </a:cubicBezTo>
                  <a:cubicBezTo>
                    <a:pt x="1" y="1255"/>
                    <a:pt x="412" y="1618"/>
                    <a:pt x="920" y="1618"/>
                  </a:cubicBezTo>
                  <a:cubicBezTo>
                    <a:pt x="1427" y="1618"/>
                    <a:pt x="1848" y="1255"/>
                    <a:pt x="1848" y="805"/>
                  </a:cubicBezTo>
                  <a:cubicBezTo>
                    <a:pt x="1848" y="365"/>
                    <a:pt x="1427"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2" name="Google Shape;11092;p97"/>
            <p:cNvSpPr/>
            <p:nvPr/>
          </p:nvSpPr>
          <p:spPr>
            <a:xfrm>
              <a:off x="7827204" y="2602958"/>
              <a:ext cx="33219" cy="42515"/>
            </a:xfrm>
            <a:custGeom>
              <a:rect b="b" l="l" r="r" t="t"/>
              <a:pathLst>
                <a:path extrusionOk="0" h="1619" w="1265">
                  <a:moveTo>
                    <a:pt x="920" y="1"/>
                  </a:moveTo>
                  <a:cubicBezTo>
                    <a:pt x="412" y="1"/>
                    <a:pt x="1" y="355"/>
                    <a:pt x="1" y="805"/>
                  </a:cubicBezTo>
                  <a:cubicBezTo>
                    <a:pt x="1" y="1255"/>
                    <a:pt x="412" y="1618"/>
                    <a:pt x="920" y="1618"/>
                  </a:cubicBezTo>
                  <a:cubicBezTo>
                    <a:pt x="1034" y="1609"/>
                    <a:pt x="1159" y="1590"/>
                    <a:pt x="1264" y="1551"/>
                  </a:cubicBezTo>
                  <a:cubicBezTo>
                    <a:pt x="939" y="1456"/>
                    <a:pt x="699" y="1149"/>
                    <a:pt x="690" y="805"/>
                  </a:cubicBezTo>
                  <a:cubicBezTo>
                    <a:pt x="699" y="460"/>
                    <a:pt x="939" y="164"/>
                    <a:pt x="1264" y="58"/>
                  </a:cubicBezTo>
                  <a:cubicBezTo>
                    <a:pt x="1159" y="20"/>
                    <a:pt x="1034" y="1"/>
                    <a:pt x="92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3" name="Google Shape;11093;p97"/>
            <p:cNvSpPr/>
            <p:nvPr/>
          </p:nvSpPr>
          <p:spPr>
            <a:xfrm>
              <a:off x="7796795" y="2706002"/>
              <a:ext cx="109110" cy="84715"/>
            </a:xfrm>
            <a:custGeom>
              <a:rect b="b" l="l" r="r" t="t"/>
              <a:pathLst>
                <a:path extrusionOk="0" h="3226" w="4155">
                  <a:moveTo>
                    <a:pt x="1388" y="1"/>
                  </a:moveTo>
                  <a:lnTo>
                    <a:pt x="1388" y="690"/>
                  </a:lnTo>
                  <a:cubicBezTo>
                    <a:pt x="1379" y="862"/>
                    <a:pt x="1283" y="1025"/>
                    <a:pt x="1130" y="1101"/>
                  </a:cubicBezTo>
                  <a:lnTo>
                    <a:pt x="384" y="1474"/>
                  </a:lnTo>
                  <a:cubicBezTo>
                    <a:pt x="144" y="1589"/>
                    <a:pt x="1" y="1829"/>
                    <a:pt x="1" y="2097"/>
                  </a:cubicBezTo>
                  <a:lnTo>
                    <a:pt x="1" y="2996"/>
                  </a:lnTo>
                  <a:cubicBezTo>
                    <a:pt x="1" y="3121"/>
                    <a:pt x="106" y="3226"/>
                    <a:pt x="230" y="3226"/>
                  </a:cubicBezTo>
                  <a:lnTo>
                    <a:pt x="3925" y="3226"/>
                  </a:lnTo>
                  <a:cubicBezTo>
                    <a:pt x="4049" y="3226"/>
                    <a:pt x="4154" y="3121"/>
                    <a:pt x="4154" y="2996"/>
                  </a:cubicBezTo>
                  <a:lnTo>
                    <a:pt x="4154" y="2097"/>
                  </a:lnTo>
                  <a:cubicBezTo>
                    <a:pt x="4154" y="1829"/>
                    <a:pt x="4011" y="1589"/>
                    <a:pt x="3781" y="1474"/>
                  </a:cubicBezTo>
                  <a:lnTo>
                    <a:pt x="3035" y="1101"/>
                  </a:lnTo>
                  <a:cubicBezTo>
                    <a:pt x="2872" y="1025"/>
                    <a:pt x="2776" y="862"/>
                    <a:pt x="2776" y="690"/>
                  </a:cubicBezTo>
                  <a:lnTo>
                    <a:pt x="2776"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4" name="Google Shape;11094;p97"/>
            <p:cNvSpPr/>
            <p:nvPr/>
          </p:nvSpPr>
          <p:spPr>
            <a:xfrm>
              <a:off x="7832745" y="2706002"/>
              <a:ext cx="37210" cy="24159"/>
            </a:xfrm>
            <a:custGeom>
              <a:rect b="b" l="l" r="r" t="t"/>
              <a:pathLst>
                <a:path extrusionOk="0" h="920" w="1417">
                  <a:moveTo>
                    <a:pt x="19" y="1"/>
                  </a:moveTo>
                  <a:lnTo>
                    <a:pt x="19" y="690"/>
                  </a:lnTo>
                  <a:cubicBezTo>
                    <a:pt x="10" y="718"/>
                    <a:pt x="10" y="747"/>
                    <a:pt x="0" y="776"/>
                  </a:cubicBezTo>
                  <a:cubicBezTo>
                    <a:pt x="230" y="872"/>
                    <a:pt x="469" y="919"/>
                    <a:pt x="709" y="919"/>
                  </a:cubicBezTo>
                  <a:cubicBezTo>
                    <a:pt x="948" y="919"/>
                    <a:pt x="1187" y="872"/>
                    <a:pt x="1417" y="776"/>
                  </a:cubicBezTo>
                  <a:cubicBezTo>
                    <a:pt x="1407" y="747"/>
                    <a:pt x="1407" y="718"/>
                    <a:pt x="1407" y="690"/>
                  </a:cubicBezTo>
                  <a:lnTo>
                    <a:pt x="1407"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5" name="Google Shape;11095;p97"/>
            <p:cNvSpPr/>
            <p:nvPr/>
          </p:nvSpPr>
          <p:spPr>
            <a:xfrm>
              <a:off x="7797058" y="2737672"/>
              <a:ext cx="109084" cy="53045"/>
            </a:xfrm>
            <a:custGeom>
              <a:rect b="b" l="l" r="r" t="t"/>
              <a:pathLst>
                <a:path extrusionOk="0" h="2020" w="4154">
                  <a:moveTo>
                    <a:pt x="910" y="1"/>
                  </a:moveTo>
                  <a:lnTo>
                    <a:pt x="383" y="268"/>
                  </a:lnTo>
                  <a:cubicBezTo>
                    <a:pt x="144" y="383"/>
                    <a:pt x="0" y="623"/>
                    <a:pt x="0" y="891"/>
                  </a:cubicBezTo>
                  <a:lnTo>
                    <a:pt x="0" y="1790"/>
                  </a:lnTo>
                  <a:cubicBezTo>
                    <a:pt x="0" y="1915"/>
                    <a:pt x="106" y="2020"/>
                    <a:pt x="230" y="2020"/>
                  </a:cubicBezTo>
                  <a:lnTo>
                    <a:pt x="3915" y="2020"/>
                  </a:lnTo>
                  <a:cubicBezTo>
                    <a:pt x="4049" y="2020"/>
                    <a:pt x="4154" y="1915"/>
                    <a:pt x="4154" y="1790"/>
                  </a:cubicBezTo>
                  <a:lnTo>
                    <a:pt x="4154" y="891"/>
                  </a:lnTo>
                  <a:cubicBezTo>
                    <a:pt x="4154" y="623"/>
                    <a:pt x="4001" y="383"/>
                    <a:pt x="3771" y="268"/>
                  </a:cubicBezTo>
                  <a:lnTo>
                    <a:pt x="3235" y="1"/>
                  </a:lnTo>
                  <a:cubicBezTo>
                    <a:pt x="2962" y="422"/>
                    <a:pt x="2517" y="632"/>
                    <a:pt x="2072" y="632"/>
                  </a:cubicBezTo>
                  <a:cubicBezTo>
                    <a:pt x="1627" y="632"/>
                    <a:pt x="1182" y="422"/>
                    <a:pt x="910" y="1"/>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6" name="Google Shape;11096;p97"/>
            <p:cNvSpPr/>
            <p:nvPr/>
          </p:nvSpPr>
          <p:spPr>
            <a:xfrm>
              <a:off x="7809111" y="2621051"/>
              <a:ext cx="84715" cy="84741"/>
            </a:xfrm>
            <a:custGeom>
              <a:rect b="b" l="l" r="r" t="t"/>
              <a:pathLst>
                <a:path extrusionOk="0" h="3227" w="3226">
                  <a:moveTo>
                    <a:pt x="1609" y="1"/>
                  </a:moveTo>
                  <a:cubicBezTo>
                    <a:pt x="719" y="1"/>
                    <a:pt x="1" y="728"/>
                    <a:pt x="1" y="1618"/>
                  </a:cubicBezTo>
                  <a:cubicBezTo>
                    <a:pt x="1" y="2508"/>
                    <a:pt x="719" y="3226"/>
                    <a:pt x="1609" y="3226"/>
                  </a:cubicBezTo>
                  <a:cubicBezTo>
                    <a:pt x="2499" y="3226"/>
                    <a:pt x="3226" y="2508"/>
                    <a:pt x="3226" y="1618"/>
                  </a:cubicBezTo>
                  <a:cubicBezTo>
                    <a:pt x="3226" y="728"/>
                    <a:pt x="2499" y="1"/>
                    <a:pt x="16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7" name="Google Shape;11097;p97"/>
            <p:cNvSpPr/>
            <p:nvPr/>
          </p:nvSpPr>
          <p:spPr>
            <a:xfrm>
              <a:off x="7824447" y="2621051"/>
              <a:ext cx="71138" cy="76443"/>
            </a:xfrm>
            <a:custGeom>
              <a:rect b="b" l="l" r="r" t="t"/>
              <a:pathLst>
                <a:path extrusionOk="0" h="2911" w="2709">
                  <a:moveTo>
                    <a:pt x="1034" y="1"/>
                  </a:moveTo>
                  <a:cubicBezTo>
                    <a:pt x="259" y="1"/>
                    <a:pt x="1" y="1063"/>
                    <a:pt x="699" y="1408"/>
                  </a:cubicBezTo>
                  <a:cubicBezTo>
                    <a:pt x="718" y="1417"/>
                    <a:pt x="737" y="1427"/>
                    <a:pt x="757" y="1427"/>
                  </a:cubicBezTo>
                  <a:lnTo>
                    <a:pt x="1560" y="2891"/>
                  </a:lnTo>
                  <a:cubicBezTo>
                    <a:pt x="1560" y="2891"/>
                    <a:pt x="1781" y="2901"/>
                    <a:pt x="1991" y="2910"/>
                  </a:cubicBezTo>
                  <a:cubicBezTo>
                    <a:pt x="2460" y="2556"/>
                    <a:pt x="2709" y="1972"/>
                    <a:pt x="2623" y="1389"/>
                  </a:cubicBezTo>
                  <a:cubicBezTo>
                    <a:pt x="2527" y="728"/>
                    <a:pt x="2039" y="192"/>
                    <a:pt x="1388" y="39"/>
                  </a:cubicBezTo>
                  <a:cubicBezTo>
                    <a:pt x="1273" y="20"/>
                    <a:pt x="1149" y="1"/>
                    <a:pt x="103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8" name="Google Shape;11098;p97"/>
            <p:cNvSpPr/>
            <p:nvPr/>
          </p:nvSpPr>
          <p:spPr>
            <a:xfrm>
              <a:off x="7814888" y="2658393"/>
              <a:ext cx="72661" cy="59715"/>
            </a:xfrm>
            <a:custGeom>
              <a:rect b="b" l="l" r="r" t="t"/>
              <a:pathLst>
                <a:path extrusionOk="0" h="2274" w="2767">
                  <a:moveTo>
                    <a:pt x="1075" y="1"/>
                  </a:moveTo>
                  <a:cubicBezTo>
                    <a:pt x="986" y="1"/>
                    <a:pt x="903" y="49"/>
                    <a:pt x="862" y="139"/>
                  </a:cubicBezTo>
                  <a:cubicBezTo>
                    <a:pt x="786" y="292"/>
                    <a:pt x="680" y="436"/>
                    <a:pt x="546" y="550"/>
                  </a:cubicBezTo>
                  <a:cubicBezTo>
                    <a:pt x="422" y="656"/>
                    <a:pt x="288" y="751"/>
                    <a:pt x="135" y="828"/>
                  </a:cubicBezTo>
                  <a:cubicBezTo>
                    <a:pt x="49" y="876"/>
                    <a:pt x="1" y="971"/>
                    <a:pt x="20" y="1067"/>
                  </a:cubicBezTo>
                  <a:cubicBezTo>
                    <a:pt x="106" y="1756"/>
                    <a:pt x="699" y="2273"/>
                    <a:pt x="1389" y="2273"/>
                  </a:cubicBezTo>
                  <a:cubicBezTo>
                    <a:pt x="2106" y="2263"/>
                    <a:pt x="2709" y="1718"/>
                    <a:pt x="2767" y="1000"/>
                  </a:cubicBezTo>
                  <a:cubicBezTo>
                    <a:pt x="2767" y="924"/>
                    <a:pt x="2738" y="857"/>
                    <a:pt x="2690" y="809"/>
                  </a:cubicBezTo>
                  <a:cubicBezTo>
                    <a:pt x="2231" y="426"/>
                    <a:pt x="1695" y="158"/>
                    <a:pt x="1121" y="5"/>
                  </a:cubicBezTo>
                  <a:cubicBezTo>
                    <a:pt x="1105" y="2"/>
                    <a:pt x="1090" y="1"/>
                    <a:pt x="10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9" name="Google Shape;11099;p97"/>
            <p:cNvSpPr/>
            <p:nvPr/>
          </p:nvSpPr>
          <p:spPr>
            <a:xfrm>
              <a:off x="7815151" y="2658393"/>
              <a:ext cx="72661" cy="59190"/>
            </a:xfrm>
            <a:custGeom>
              <a:rect b="b" l="l" r="r" t="t"/>
              <a:pathLst>
                <a:path extrusionOk="0" h="2254" w="2767">
                  <a:moveTo>
                    <a:pt x="1065" y="1"/>
                  </a:moveTo>
                  <a:cubicBezTo>
                    <a:pt x="976" y="1"/>
                    <a:pt x="893" y="49"/>
                    <a:pt x="852" y="139"/>
                  </a:cubicBezTo>
                  <a:cubicBezTo>
                    <a:pt x="795" y="244"/>
                    <a:pt x="728" y="349"/>
                    <a:pt x="642" y="445"/>
                  </a:cubicBezTo>
                  <a:cubicBezTo>
                    <a:pt x="613" y="483"/>
                    <a:pt x="575" y="512"/>
                    <a:pt x="536" y="550"/>
                  </a:cubicBezTo>
                  <a:cubicBezTo>
                    <a:pt x="412" y="656"/>
                    <a:pt x="278" y="751"/>
                    <a:pt x="134" y="828"/>
                  </a:cubicBezTo>
                  <a:cubicBezTo>
                    <a:pt x="48" y="866"/>
                    <a:pt x="0" y="962"/>
                    <a:pt x="10" y="1067"/>
                  </a:cubicBezTo>
                  <a:cubicBezTo>
                    <a:pt x="96" y="1670"/>
                    <a:pt x="565" y="2158"/>
                    <a:pt x="1178" y="2254"/>
                  </a:cubicBezTo>
                  <a:cubicBezTo>
                    <a:pt x="862" y="2062"/>
                    <a:pt x="680" y="1708"/>
                    <a:pt x="699" y="1345"/>
                  </a:cubicBezTo>
                  <a:lnTo>
                    <a:pt x="699" y="1019"/>
                  </a:lnTo>
                  <a:cubicBezTo>
                    <a:pt x="747" y="981"/>
                    <a:pt x="804" y="943"/>
                    <a:pt x="852" y="895"/>
                  </a:cubicBezTo>
                  <a:cubicBezTo>
                    <a:pt x="977" y="780"/>
                    <a:pt x="1091" y="656"/>
                    <a:pt x="1187" y="512"/>
                  </a:cubicBezTo>
                  <a:cubicBezTo>
                    <a:pt x="1618" y="646"/>
                    <a:pt x="2029" y="866"/>
                    <a:pt x="2383" y="1163"/>
                  </a:cubicBezTo>
                  <a:cubicBezTo>
                    <a:pt x="2422" y="1201"/>
                    <a:pt x="2537" y="1306"/>
                    <a:pt x="2661" y="1421"/>
                  </a:cubicBezTo>
                  <a:cubicBezTo>
                    <a:pt x="2718" y="1287"/>
                    <a:pt x="2747" y="1144"/>
                    <a:pt x="2766" y="1000"/>
                  </a:cubicBezTo>
                  <a:cubicBezTo>
                    <a:pt x="2766" y="924"/>
                    <a:pt x="2738" y="857"/>
                    <a:pt x="2680" y="809"/>
                  </a:cubicBezTo>
                  <a:cubicBezTo>
                    <a:pt x="2221" y="426"/>
                    <a:pt x="1685" y="158"/>
                    <a:pt x="1111" y="5"/>
                  </a:cubicBezTo>
                  <a:cubicBezTo>
                    <a:pt x="1095" y="2"/>
                    <a:pt x="1080" y="1"/>
                    <a:pt x="10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0" name="Google Shape;11100;p97"/>
            <p:cNvSpPr/>
            <p:nvPr/>
          </p:nvSpPr>
          <p:spPr>
            <a:xfrm>
              <a:off x="7796795" y="2749988"/>
              <a:ext cx="24422" cy="40729"/>
            </a:xfrm>
            <a:custGeom>
              <a:rect b="b" l="l" r="r" t="t"/>
              <a:pathLst>
                <a:path extrusionOk="0" h="1551" w="930">
                  <a:moveTo>
                    <a:pt x="144" y="0"/>
                  </a:moveTo>
                  <a:cubicBezTo>
                    <a:pt x="49" y="125"/>
                    <a:pt x="1" y="268"/>
                    <a:pt x="1" y="422"/>
                  </a:cubicBezTo>
                  <a:lnTo>
                    <a:pt x="1" y="1321"/>
                  </a:lnTo>
                  <a:cubicBezTo>
                    <a:pt x="1" y="1446"/>
                    <a:pt x="106" y="1551"/>
                    <a:pt x="230" y="1551"/>
                  </a:cubicBezTo>
                  <a:lnTo>
                    <a:pt x="929" y="1551"/>
                  </a:lnTo>
                  <a:lnTo>
                    <a:pt x="929" y="852"/>
                  </a:lnTo>
                  <a:cubicBezTo>
                    <a:pt x="920" y="709"/>
                    <a:pt x="862" y="575"/>
                    <a:pt x="747" y="489"/>
                  </a:cubicBezTo>
                  <a:lnTo>
                    <a:pt x="144"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1" name="Google Shape;11101;p97"/>
            <p:cNvSpPr/>
            <p:nvPr/>
          </p:nvSpPr>
          <p:spPr>
            <a:xfrm>
              <a:off x="7881746" y="2749988"/>
              <a:ext cx="24159" cy="40729"/>
            </a:xfrm>
            <a:custGeom>
              <a:rect b="b" l="l" r="r" t="t"/>
              <a:pathLst>
                <a:path extrusionOk="0" h="1551" w="920">
                  <a:moveTo>
                    <a:pt x="785" y="0"/>
                  </a:moveTo>
                  <a:lnTo>
                    <a:pt x="173" y="489"/>
                  </a:lnTo>
                  <a:cubicBezTo>
                    <a:pt x="68" y="575"/>
                    <a:pt x="1" y="709"/>
                    <a:pt x="1" y="852"/>
                  </a:cubicBezTo>
                  <a:lnTo>
                    <a:pt x="1" y="1551"/>
                  </a:lnTo>
                  <a:lnTo>
                    <a:pt x="690" y="1551"/>
                  </a:lnTo>
                  <a:cubicBezTo>
                    <a:pt x="814" y="1551"/>
                    <a:pt x="919" y="1446"/>
                    <a:pt x="919" y="1321"/>
                  </a:cubicBezTo>
                  <a:lnTo>
                    <a:pt x="919" y="422"/>
                  </a:lnTo>
                  <a:cubicBezTo>
                    <a:pt x="919" y="268"/>
                    <a:pt x="871" y="125"/>
                    <a:pt x="785"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02" name="Google Shape;11102;p97"/>
          <p:cNvGrpSpPr/>
          <p:nvPr/>
        </p:nvGrpSpPr>
        <p:grpSpPr>
          <a:xfrm>
            <a:off x="7976160" y="2276402"/>
            <a:ext cx="353381" cy="358160"/>
            <a:chOff x="7980773" y="2428802"/>
            <a:chExt cx="353381" cy="358160"/>
          </a:xfrm>
        </p:grpSpPr>
        <p:sp>
          <p:nvSpPr>
            <p:cNvPr id="11103" name="Google Shape;11103;p97"/>
            <p:cNvSpPr/>
            <p:nvPr/>
          </p:nvSpPr>
          <p:spPr>
            <a:xfrm>
              <a:off x="8218504" y="2711779"/>
              <a:ext cx="115649" cy="75182"/>
            </a:xfrm>
            <a:custGeom>
              <a:rect b="b" l="l" r="r" t="t"/>
              <a:pathLst>
                <a:path extrusionOk="0" h="2863" w="4404">
                  <a:moveTo>
                    <a:pt x="1542" y="1"/>
                  </a:moveTo>
                  <a:lnTo>
                    <a:pt x="1542" y="374"/>
                  </a:lnTo>
                  <a:cubicBezTo>
                    <a:pt x="1542" y="470"/>
                    <a:pt x="1475" y="556"/>
                    <a:pt x="1379" y="585"/>
                  </a:cubicBezTo>
                  <a:lnTo>
                    <a:pt x="479" y="843"/>
                  </a:lnTo>
                  <a:cubicBezTo>
                    <a:pt x="202" y="920"/>
                    <a:pt x="1" y="1178"/>
                    <a:pt x="1" y="1475"/>
                  </a:cubicBezTo>
                  <a:lnTo>
                    <a:pt x="1" y="2642"/>
                  </a:lnTo>
                  <a:cubicBezTo>
                    <a:pt x="1" y="2767"/>
                    <a:pt x="96" y="2862"/>
                    <a:pt x="221" y="2862"/>
                  </a:cubicBezTo>
                  <a:lnTo>
                    <a:pt x="4183" y="2862"/>
                  </a:lnTo>
                  <a:cubicBezTo>
                    <a:pt x="4307" y="2862"/>
                    <a:pt x="4403" y="2767"/>
                    <a:pt x="4403" y="2642"/>
                  </a:cubicBezTo>
                  <a:lnTo>
                    <a:pt x="4403" y="1475"/>
                  </a:lnTo>
                  <a:cubicBezTo>
                    <a:pt x="4403" y="1178"/>
                    <a:pt x="4202" y="920"/>
                    <a:pt x="3915" y="843"/>
                  </a:cubicBezTo>
                  <a:lnTo>
                    <a:pt x="3015" y="585"/>
                  </a:lnTo>
                  <a:cubicBezTo>
                    <a:pt x="2920" y="556"/>
                    <a:pt x="2853" y="470"/>
                    <a:pt x="2862" y="374"/>
                  </a:cubicBezTo>
                  <a:lnTo>
                    <a:pt x="286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4" name="Google Shape;11104;p97"/>
            <p:cNvSpPr/>
            <p:nvPr/>
          </p:nvSpPr>
          <p:spPr>
            <a:xfrm>
              <a:off x="8218268" y="2727614"/>
              <a:ext cx="115623" cy="59348"/>
            </a:xfrm>
            <a:custGeom>
              <a:rect b="b" l="l" r="r" t="t"/>
              <a:pathLst>
                <a:path extrusionOk="0" h="2260" w="4403">
                  <a:moveTo>
                    <a:pt x="3101" y="1"/>
                  </a:moveTo>
                  <a:cubicBezTo>
                    <a:pt x="2961" y="453"/>
                    <a:pt x="2570" y="680"/>
                    <a:pt x="2180" y="680"/>
                  </a:cubicBezTo>
                  <a:cubicBezTo>
                    <a:pt x="1793" y="680"/>
                    <a:pt x="1406" y="458"/>
                    <a:pt x="1263" y="10"/>
                  </a:cubicBezTo>
                  <a:lnTo>
                    <a:pt x="479" y="230"/>
                  </a:lnTo>
                  <a:cubicBezTo>
                    <a:pt x="201" y="317"/>
                    <a:pt x="0" y="575"/>
                    <a:pt x="0" y="872"/>
                  </a:cubicBezTo>
                  <a:lnTo>
                    <a:pt x="0" y="2039"/>
                  </a:lnTo>
                  <a:cubicBezTo>
                    <a:pt x="0" y="2164"/>
                    <a:pt x="105" y="2259"/>
                    <a:pt x="220" y="2259"/>
                  </a:cubicBezTo>
                  <a:lnTo>
                    <a:pt x="4182" y="2259"/>
                  </a:lnTo>
                  <a:cubicBezTo>
                    <a:pt x="4307" y="2259"/>
                    <a:pt x="4403" y="2164"/>
                    <a:pt x="4403" y="2039"/>
                  </a:cubicBezTo>
                  <a:lnTo>
                    <a:pt x="4403" y="872"/>
                  </a:lnTo>
                  <a:cubicBezTo>
                    <a:pt x="4403" y="575"/>
                    <a:pt x="4211" y="317"/>
                    <a:pt x="3924" y="240"/>
                  </a:cubicBezTo>
                  <a:lnTo>
                    <a:pt x="3101"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5" name="Google Shape;11105;p97"/>
            <p:cNvSpPr/>
            <p:nvPr/>
          </p:nvSpPr>
          <p:spPr>
            <a:xfrm>
              <a:off x="8235600" y="2630872"/>
              <a:ext cx="29175" cy="63602"/>
            </a:xfrm>
            <a:custGeom>
              <a:rect b="b" l="l" r="r" t="t"/>
              <a:pathLst>
                <a:path extrusionOk="0" h="2422" w="1111">
                  <a:moveTo>
                    <a:pt x="670" y="0"/>
                  </a:moveTo>
                  <a:cubicBezTo>
                    <a:pt x="297" y="0"/>
                    <a:pt x="1" y="297"/>
                    <a:pt x="10" y="660"/>
                  </a:cubicBezTo>
                  <a:lnTo>
                    <a:pt x="10" y="814"/>
                  </a:lnTo>
                  <a:cubicBezTo>
                    <a:pt x="10" y="1005"/>
                    <a:pt x="39" y="1196"/>
                    <a:pt x="96" y="1378"/>
                  </a:cubicBezTo>
                  <a:lnTo>
                    <a:pt x="450" y="2421"/>
                  </a:lnTo>
                  <a:lnTo>
                    <a:pt x="1111" y="2421"/>
                  </a:lnTo>
                  <a:lnTo>
                    <a:pt x="111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6" name="Google Shape;11106;p97"/>
            <p:cNvSpPr/>
            <p:nvPr/>
          </p:nvSpPr>
          <p:spPr>
            <a:xfrm>
              <a:off x="8247417" y="2625095"/>
              <a:ext cx="69379" cy="69379"/>
            </a:xfrm>
            <a:custGeom>
              <a:rect b="b" l="l" r="r" t="t"/>
              <a:pathLst>
                <a:path extrusionOk="0" h="2642" w="2642">
                  <a:moveTo>
                    <a:pt x="661" y="0"/>
                  </a:moveTo>
                  <a:cubicBezTo>
                    <a:pt x="287" y="0"/>
                    <a:pt x="0" y="297"/>
                    <a:pt x="0" y="660"/>
                  </a:cubicBezTo>
                  <a:cubicBezTo>
                    <a:pt x="0" y="909"/>
                    <a:pt x="192" y="1101"/>
                    <a:pt x="441" y="1101"/>
                  </a:cubicBezTo>
                  <a:lnTo>
                    <a:pt x="2192" y="2641"/>
                  </a:lnTo>
                  <a:lnTo>
                    <a:pt x="2565" y="1340"/>
                  </a:lnTo>
                  <a:cubicBezTo>
                    <a:pt x="2613" y="1187"/>
                    <a:pt x="2632" y="1024"/>
                    <a:pt x="2642" y="861"/>
                  </a:cubicBezTo>
                  <a:lnTo>
                    <a:pt x="2642" y="440"/>
                  </a:lnTo>
                  <a:cubicBezTo>
                    <a:pt x="2642" y="201"/>
                    <a:pt x="2441" y="0"/>
                    <a:pt x="220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7" name="Google Shape;11107;p97"/>
            <p:cNvSpPr/>
            <p:nvPr/>
          </p:nvSpPr>
          <p:spPr>
            <a:xfrm>
              <a:off x="8258971" y="2711779"/>
              <a:ext cx="34453" cy="14049"/>
            </a:xfrm>
            <a:custGeom>
              <a:rect b="b" l="l" r="r" t="t"/>
              <a:pathLst>
                <a:path extrusionOk="0" h="535" w="1312">
                  <a:moveTo>
                    <a:pt x="1" y="1"/>
                  </a:moveTo>
                  <a:lnTo>
                    <a:pt x="1" y="412"/>
                  </a:lnTo>
                  <a:cubicBezTo>
                    <a:pt x="211" y="494"/>
                    <a:pt x="434" y="534"/>
                    <a:pt x="656" y="534"/>
                  </a:cubicBezTo>
                  <a:cubicBezTo>
                    <a:pt x="879" y="534"/>
                    <a:pt x="1101" y="494"/>
                    <a:pt x="1312" y="412"/>
                  </a:cubicBezTo>
                  <a:lnTo>
                    <a:pt x="131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8" name="Google Shape;11108;p97"/>
            <p:cNvSpPr/>
            <p:nvPr/>
          </p:nvSpPr>
          <p:spPr>
            <a:xfrm>
              <a:off x="8241640" y="2654244"/>
              <a:ext cx="69379" cy="63339"/>
            </a:xfrm>
            <a:custGeom>
              <a:rect b="b" l="l" r="r" t="t"/>
              <a:pathLst>
                <a:path extrusionOk="0" h="2412" w="2642">
                  <a:moveTo>
                    <a:pt x="842" y="0"/>
                  </a:moveTo>
                  <a:cubicBezTo>
                    <a:pt x="728" y="0"/>
                    <a:pt x="613" y="48"/>
                    <a:pt x="527" y="134"/>
                  </a:cubicBezTo>
                  <a:lnTo>
                    <a:pt x="125" y="527"/>
                  </a:lnTo>
                  <a:cubicBezTo>
                    <a:pt x="39" y="613"/>
                    <a:pt x="0" y="728"/>
                    <a:pt x="0" y="842"/>
                  </a:cubicBezTo>
                  <a:lnTo>
                    <a:pt x="0" y="1101"/>
                  </a:lnTo>
                  <a:cubicBezTo>
                    <a:pt x="0" y="1828"/>
                    <a:pt x="584" y="2412"/>
                    <a:pt x="1311" y="2412"/>
                  </a:cubicBezTo>
                  <a:cubicBezTo>
                    <a:pt x="1317" y="2412"/>
                    <a:pt x="1323" y="2412"/>
                    <a:pt x="1329" y="2412"/>
                  </a:cubicBezTo>
                  <a:cubicBezTo>
                    <a:pt x="2048" y="2412"/>
                    <a:pt x="2642" y="1822"/>
                    <a:pt x="2642" y="1101"/>
                  </a:cubicBezTo>
                  <a:lnTo>
                    <a:pt x="2642" y="814"/>
                  </a:lnTo>
                  <a:cubicBezTo>
                    <a:pt x="2642" y="699"/>
                    <a:pt x="2594" y="584"/>
                    <a:pt x="2508" y="507"/>
                  </a:cubicBezTo>
                  <a:cubicBezTo>
                    <a:pt x="2173" y="172"/>
                    <a:pt x="1551" y="19"/>
                    <a:pt x="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9" name="Google Shape;11109;p97"/>
            <p:cNvSpPr/>
            <p:nvPr/>
          </p:nvSpPr>
          <p:spPr>
            <a:xfrm>
              <a:off x="8241640" y="2654191"/>
              <a:ext cx="69143" cy="62157"/>
            </a:xfrm>
            <a:custGeom>
              <a:rect b="b" l="l" r="r" t="t"/>
              <a:pathLst>
                <a:path extrusionOk="0" h="2367" w="2633">
                  <a:moveTo>
                    <a:pt x="813" y="1"/>
                  </a:moveTo>
                  <a:cubicBezTo>
                    <a:pt x="708" y="1"/>
                    <a:pt x="605" y="48"/>
                    <a:pt x="527" y="127"/>
                  </a:cubicBezTo>
                  <a:lnTo>
                    <a:pt x="125" y="529"/>
                  </a:lnTo>
                  <a:cubicBezTo>
                    <a:pt x="39" y="605"/>
                    <a:pt x="0" y="720"/>
                    <a:pt x="0" y="835"/>
                  </a:cubicBezTo>
                  <a:lnTo>
                    <a:pt x="0" y="1093"/>
                  </a:lnTo>
                  <a:cubicBezTo>
                    <a:pt x="0" y="1687"/>
                    <a:pt x="383" y="2203"/>
                    <a:pt x="957" y="2366"/>
                  </a:cubicBezTo>
                  <a:cubicBezTo>
                    <a:pt x="766" y="2127"/>
                    <a:pt x="661" y="1840"/>
                    <a:pt x="661" y="1533"/>
                  </a:cubicBezTo>
                  <a:lnTo>
                    <a:pt x="661" y="892"/>
                  </a:lnTo>
                  <a:cubicBezTo>
                    <a:pt x="651" y="645"/>
                    <a:pt x="852" y="451"/>
                    <a:pt x="1087" y="451"/>
                  </a:cubicBezTo>
                  <a:cubicBezTo>
                    <a:pt x="1098" y="451"/>
                    <a:pt x="1109" y="451"/>
                    <a:pt x="1120" y="452"/>
                  </a:cubicBezTo>
                  <a:cubicBezTo>
                    <a:pt x="1570" y="481"/>
                    <a:pt x="2230" y="557"/>
                    <a:pt x="2632" y="749"/>
                  </a:cubicBezTo>
                  <a:cubicBezTo>
                    <a:pt x="2622" y="653"/>
                    <a:pt x="2575" y="567"/>
                    <a:pt x="2508" y="500"/>
                  </a:cubicBezTo>
                  <a:cubicBezTo>
                    <a:pt x="2173" y="174"/>
                    <a:pt x="1551" y="21"/>
                    <a:pt x="842" y="2"/>
                  </a:cubicBezTo>
                  <a:cubicBezTo>
                    <a:pt x="833" y="1"/>
                    <a:pt x="823" y="1"/>
                    <a:pt x="813"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0" name="Google Shape;11110;p97"/>
            <p:cNvSpPr/>
            <p:nvPr/>
          </p:nvSpPr>
          <p:spPr>
            <a:xfrm>
              <a:off x="8218504" y="2740692"/>
              <a:ext cx="23161" cy="46270"/>
            </a:xfrm>
            <a:custGeom>
              <a:rect b="b" l="l" r="r" t="t"/>
              <a:pathLst>
                <a:path extrusionOk="0" h="1762" w="882">
                  <a:moveTo>
                    <a:pt x="116" y="0"/>
                  </a:moveTo>
                  <a:cubicBezTo>
                    <a:pt x="39" y="106"/>
                    <a:pt x="1" y="240"/>
                    <a:pt x="1" y="374"/>
                  </a:cubicBezTo>
                  <a:lnTo>
                    <a:pt x="1" y="1541"/>
                  </a:lnTo>
                  <a:cubicBezTo>
                    <a:pt x="1" y="1666"/>
                    <a:pt x="96" y="1761"/>
                    <a:pt x="221" y="1761"/>
                  </a:cubicBezTo>
                  <a:lnTo>
                    <a:pt x="881" y="1761"/>
                  </a:lnTo>
                  <a:lnTo>
                    <a:pt x="881" y="1034"/>
                  </a:lnTo>
                  <a:cubicBezTo>
                    <a:pt x="872" y="852"/>
                    <a:pt x="805" y="689"/>
                    <a:pt x="680" y="565"/>
                  </a:cubicBezTo>
                  <a:lnTo>
                    <a:pt x="116" y="0"/>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1" name="Google Shape;11111;p97"/>
            <p:cNvSpPr/>
            <p:nvPr/>
          </p:nvSpPr>
          <p:spPr>
            <a:xfrm>
              <a:off x="8310756" y="2740692"/>
              <a:ext cx="23135" cy="46270"/>
            </a:xfrm>
            <a:custGeom>
              <a:rect b="b" l="l" r="r" t="t"/>
              <a:pathLst>
                <a:path extrusionOk="0" h="1762" w="881">
                  <a:moveTo>
                    <a:pt x="766" y="0"/>
                  </a:moveTo>
                  <a:lnTo>
                    <a:pt x="201" y="565"/>
                  </a:lnTo>
                  <a:cubicBezTo>
                    <a:pt x="77" y="689"/>
                    <a:pt x="0" y="852"/>
                    <a:pt x="0" y="1034"/>
                  </a:cubicBezTo>
                  <a:lnTo>
                    <a:pt x="0" y="1761"/>
                  </a:lnTo>
                  <a:lnTo>
                    <a:pt x="660" y="1761"/>
                  </a:lnTo>
                  <a:cubicBezTo>
                    <a:pt x="785" y="1761"/>
                    <a:pt x="881" y="1666"/>
                    <a:pt x="881" y="1541"/>
                  </a:cubicBezTo>
                  <a:lnTo>
                    <a:pt x="881" y="374"/>
                  </a:lnTo>
                  <a:cubicBezTo>
                    <a:pt x="881" y="240"/>
                    <a:pt x="842" y="106"/>
                    <a:pt x="76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2" name="Google Shape;11112;p97"/>
            <p:cNvSpPr/>
            <p:nvPr/>
          </p:nvSpPr>
          <p:spPr>
            <a:xfrm>
              <a:off x="8009659" y="2607737"/>
              <a:ext cx="46270" cy="40493"/>
            </a:xfrm>
            <a:custGeom>
              <a:rect b="b" l="l" r="r" t="t"/>
              <a:pathLst>
                <a:path extrusionOk="0" h="1542" w="1762">
                  <a:moveTo>
                    <a:pt x="881" y="1"/>
                  </a:moveTo>
                  <a:cubicBezTo>
                    <a:pt x="393" y="1"/>
                    <a:pt x="1" y="345"/>
                    <a:pt x="1" y="776"/>
                  </a:cubicBezTo>
                  <a:cubicBezTo>
                    <a:pt x="1" y="1197"/>
                    <a:pt x="393" y="1541"/>
                    <a:pt x="881" y="1541"/>
                  </a:cubicBezTo>
                  <a:cubicBezTo>
                    <a:pt x="1369" y="1541"/>
                    <a:pt x="1762" y="1197"/>
                    <a:pt x="1762" y="776"/>
                  </a:cubicBezTo>
                  <a:cubicBezTo>
                    <a:pt x="1762" y="345"/>
                    <a:pt x="1369"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3" name="Google Shape;11113;p97"/>
            <p:cNvSpPr/>
            <p:nvPr/>
          </p:nvSpPr>
          <p:spPr>
            <a:xfrm>
              <a:off x="8009659" y="2607737"/>
              <a:ext cx="31696" cy="40493"/>
            </a:xfrm>
            <a:custGeom>
              <a:rect b="b" l="l" r="r" t="t"/>
              <a:pathLst>
                <a:path extrusionOk="0" h="1542" w="1207">
                  <a:moveTo>
                    <a:pt x="881" y="1"/>
                  </a:moveTo>
                  <a:cubicBezTo>
                    <a:pt x="393" y="1"/>
                    <a:pt x="1" y="345"/>
                    <a:pt x="1" y="766"/>
                  </a:cubicBezTo>
                  <a:cubicBezTo>
                    <a:pt x="1" y="1197"/>
                    <a:pt x="393" y="1541"/>
                    <a:pt x="881" y="1541"/>
                  </a:cubicBezTo>
                  <a:cubicBezTo>
                    <a:pt x="996" y="1541"/>
                    <a:pt x="1101" y="1522"/>
                    <a:pt x="1207" y="1484"/>
                  </a:cubicBezTo>
                  <a:cubicBezTo>
                    <a:pt x="891" y="1388"/>
                    <a:pt x="671" y="1101"/>
                    <a:pt x="661" y="776"/>
                  </a:cubicBezTo>
                  <a:cubicBezTo>
                    <a:pt x="671" y="441"/>
                    <a:pt x="891" y="154"/>
                    <a:pt x="1207" y="58"/>
                  </a:cubicBezTo>
                  <a:cubicBezTo>
                    <a:pt x="1101" y="20"/>
                    <a:pt x="996" y="1"/>
                    <a:pt x="88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4" name="Google Shape;11114;p97"/>
            <p:cNvSpPr/>
            <p:nvPr/>
          </p:nvSpPr>
          <p:spPr>
            <a:xfrm>
              <a:off x="7980773" y="2706002"/>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7"/>
                    <a:pt x="96" y="3082"/>
                    <a:pt x="220" y="3082"/>
                  </a:cubicBezTo>
                  <a:lnTo>
                    <a:pt x="3742" y="3082"/>
                  </a:lnTo>
                  <a:cubicBezTo>
                    <a:pt x="3867" y="3082"/>
                    <a:pt x="3962" y="2987"/>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5" name="Google Shape;11115;p97"/>
            <p:cNvSpPr/>
            <p:nvPr/>
          </p:nvSpPr>
          <p:spPr>
            <a:xfrm>
              <a:off x="8015200" y="2706002"/>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31"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6" name="Google Shape;11116;p97"/>
            <p:cNvSpPr/>
            <p:nvPr/>
          </p:nvSpPr>
          <p:spPr>
            <a:xfrm>
              <a:off x="7980773" y="2736411"/>
              <a:ext cx="104068" cy="50551"/>
            </a:xfrm>
            <a:custGeom>
              <a:rect b="b" l="l" r="r" t="t"/>
              <a:pathLst>
                <a:path extrusionOk="0" h="1925" w="3963">
                  <a:moveTo>
                    <a:pt x="871" y="1"/>
                  </a:moveTo>
                  <a:lnTo>
                    <a:pt x="364" y="259"/>
                  </a:lnTo>
                  <a:cubicBezTo>
                    <a:pt x="144" y="364"/>
                    <a:pt x="0" y="594"/>
                    <a:pt x="0" y="843"/>
                  </a:cubicBezTo>
                  <a:lnTo>
                    <a:pt x="0" y="1704"/>
                  </a:lnTo>
                  <a:cubicBezTo>
                    <a:pt x="0" y="1829"/>
                    <a:pt x="96" y="1924"/>
                    <a:pt x="220" y="1924"/>
                  </a:cubicBezTo>
                  <a:lnTo>
                    <a:pt x="3742" y="1924"/>
                  </a:lnTo>
                  <a:cubicBezTo>
                    <a:pt x="3857" y="1924"/>
                    <a:pt x="3962" y="1829"/>
                    <a:pt x="3962" y="1704"/>
                  </a:cubicBezTo>
                  <a:lnTo>
                    <a:pt x="3962" y="843"/>
                  </a:lnTo>
                  <a:cubicBezTo>
                    <a:pt x="3962" y="594"/>
                    <a:pt x="3819" y="364"/>
                    <a:pt x="3599" y="259"/>
                  </a:cubicBezTo>
                  <a:lnTo>
                    <a:pt x="3091" y="1"/>
                  </a:lnTo>
                  <a:cubicBezTo>
                    <a:pt x="2833" y="407"/>
                    <a:pt x="2407" y="611"/>
                    <a:pt x="1981" y="611"/>
                  </a:cubicBezTo>
                  <a:cubicBezTo>
                    <a:pt x="1555" y="611"/>
                    <a:pt x="1130" y="407"/>
                    <a:pt x="87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7" name="Google Shape;11117;p97"/>
            <p:cNvSpPr/>
            <p:nvPr/>
          </p:nvSpPr>
          <p:spPr>
            <a:xfrm>
              <a:off x="7992327" y="2625095"/>
              <a:ext cx="80960" cy="80933"/>
            </a:xfrm>
            <a:custGeom>
              <a:rect b="b" l="l" r="r" t="t"/>
              <a:pathLst>
                <a:path extrusionOk="0" h="3082" w="3083">
                  <a:moveTo>
                    <a:pt x="1541" y="0"/>
                  </a:moveTo>
                  <a:cubicBezTo>
                    <a:pt x="690" y="0"/>
                    <a:pt x="0" y="689"/>
                    <a:pt x="0" y="1541"/>
                  </a:cubicBezTo>
                  <a:cubicBezTo>
                    <a:pt x="0" y="2393"/>
                    <a:pt x="690" y="3082"/>
                    <a:pt x="1541" y="3082"/>
                  </a:cubicBezTo>
                  <a:cubicBezTo>
                    <a:pt x="2393" y="3082"/>
                    <a:pt x="3082" y="2393"/>
                    <a:pt x="3082" y="1541"/>
                  </a:cubicBezTo>
                  <a:cubicBezTo>
                    <a:pt x="3082" y="689"/>
                    <a:pt x="2393" y="0"/>
                    <a:pt x="154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8" name="Google Shape;11118;p97"/>
            <p:cNvSpPr/>
            <p:nvPr/>
          </p:nvSpPr>
          <p:spPr>
            <a:xfrm>
              <a:off x="8007164" y="2625095"/>
              <a:ext cx="67620" cy="72898"/>
            </a:xfrm>
            <a:custGeom>
              <a:rect b="b" l="l" r="r" t="t"/>
              <a:pathLst>
                <a:path extrusionOk="0" h="2776" w="2575">
                  <a:moveTo>
                    <a:pt x="986" y="0"/>
                  </a:moveTo>
                  <a:cubicBezTo>
                    <a:pt x="249" y="0"/>
                    <a:pt x="0" y="1014"/>
                    <a:pt x="660" y="1340"/>
                  </a:cubicBezTo>
                  <a:cubicBezTo>
                    <a:pt x="680" y="1349"/>
                    <a:pt x="699" y="1359"/>
                    <a:pt x="718" y="1369"/>
                  </a:cubicBezTo>
                  <a:lnTo>
                    <a:pt x="1484" y="2756"/>
                  </a:lnTo>
                  <a:cubicBezTo>
                    <a:pt x="1484" y="2756"/>
                    <a:pt x="1694" y="2766"/>
                    <a:pt x="1895" y="2775"/>
                  </a:cubicBezTo>
                  <a:cubicBezTo>
                    <a:pt x="2345" y="2440"/>
                    <a:pt x="2575" y="1885"/>
                    <a:pt x="2498" y="1330"/>
                  </a:cubicBezTo>
                  <a:cubicBezTo>
                    <a:pt x="2412" y="699"/>
                    <a:pt x="1943" y="182"/>
                    <a:pt x="1321" y="38"/>
                  </a:cubicBezTo>
                  <a:cubicBezTo>
                    <a:pt x="1206" y="19"/>
                    <a:pt x="1091" y="0"/>
                    <a:pt x="98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9" name="Google Shape;11119;p97"/>
            <p:cNvSpPr/>
            <p:nvPr/>
          </p:nvSpPr>
          <p:spPr>
            <a:xfrm>
              <a:off x="7998104" y="2660809"/>
              <a:ext cx="69379" cy="56774"/>
            </a:xfrm>
            <a:custGeom>
              <a:rect b="b" l="l" r="r" t="t"/>
              <a:pathLst>
                <a:path extrusionOk="0" h="2162" w="2642">
                  <a:moveTo>
                    <a:pt x="1012" y="0"/>
                  </a:moveTo>
                  <a:cubicBezTo>
                    <a:pt x="929" y="0"/>
                    <a:pt x="854" y="46"/>
                    <a:pt x="824" y="123"/>
                  </a:cubicBezTo>
                  <a:cubicBezTo>
                    <a:pt x="747" y="277"/>
                    <a:pt x="642" y="411"/>
                    <a:pt x="517" y="525"/>
                  </a:cubicBezTo>
                  <a:cubicBezTo>
                    <a:pt x="403" y="621"/>
                    <a:pt x="269" y="717"/>
                    <a:pt x="135" y="784"/>
                  </a:cubicBezTo>
                  <a:cubicBezTo>
                    <a:pt x="48" y="832"/>
                    <a:pt x="1" y="918"/>
                    <a:pt x="10" y="1013"/>
                  </a:cubicBezTo>
                  <a:cubicBezTo>
                    <a:pt x="96" y="1674"/>
                    <a:pt x="651" y="2162"/>
                    <a:pt x="1321" y="2162"/>
                  </a:cubicBezTo>
                  <a:cubicBezTo>
                    <a:pt x="1327" y="2162"/>
                    <a:pt x="1333" y="2162"/>
                    <a:pt x="1339" y="2162"/>
                  </a:cubicBezTo>
                  <a:cubicBezTo>
                    <a:pt x="2020" y="2162"/>
                    <a:pt x="2585" y="1629"/>
                    <a:pt x="2642" y="946"/>
                  </a:cubicBezTo>
                  <a:cubicBezTo>
                    <a:pt x="2642" y="879"/>
                    <a:pt x="2613" y="812"/>
                    <a:pt x="2565" y="774"/>
                  </a:cubicBezTo>
                  <a:cubicBezTo>
                    <a:pt x="2125" y="411"/>
                    <a:pt x="1618" y="143"/>
                    <a:pt x="1072" y="9"/>
                  </a:cubicBezTo>
                  <a:cubicBezTo>
                    <a:pt x="1052" y="3"/>
                    <a:pt x="1032" y="0"/>
                    <a:pt x="10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0" name="Google Shape;11120;p97"/>
            <p:cNvSpPr/>
            <p:nvPr/>
          </p:nvSpPr>
          <p:spPr>
            <a:xfrm>
              <a:off x="7998104" y="2660914"/>
              <a:ext cx="69379" cy="56170"/>
            </a:xfrm>
            <a:custGeom>
              <a:rect b="b" l="l" r="r" t="t"/>
              <a:pathLst>
                <a:path extrusionOk="0" h="2139" w="2642">
                  <a:moveTo>
                    <a:pt x="1021" y="0"/>
                  </a:moveTo>
                  <a:cubicBezTo>
                    <a:pt x="938" y="0"/>
                    <a:pt x="856" y="47"/>
                    <a:pt x="824" y="129"/>
                  </a:cubicBezTo>
                  <a:cubicBezTo>
                    <a:pt x="766" y="234"/>
                    <a:pt x="699" y="330"/>
                    <a:pt x="623" y="416"/>
                  </a:cubicBezTo>
                  <a:cubicBezTo>
                    <a:pt x="584" y="454"/>
                    <a:pt x="556" y="483"/>
                    <a:pt x="517" y="521"/>
                  </a:cubicBezTo>
                  <a:cubicBezTo>
                    <a:pt x="403" y="627"/>
                    <a:pt x="269" y="713"/>
                    <a:pt x="125" y="780"/>
                  </a:cubicBezTo>
                  <a:cubicBezTo>
                    <a:pt x="48" y="828"/>
                    <a:pt x="1" y="914"/>
                    <a:pt x="10" y="1009"/>
                  </a:cubicBezTo>
                  <a:cubicBezTo>
                    <a:pt x="87" y="1593"/>
                    <a:pt x="537" y="2053"/>
                    <a:pt x="1120" y="2139"/>
                  </a:cubicBezTo>
                  <a:cubicBezTo>
                    <a:pt x="814" y="1957"/>
                    <a:pt x="642" y="1632"/>
                    <a:pt x="661" y="1277"/>
                  </a:cubicBezTo>
                  <a:lnTo>
                    <a:pt x="661" y="971"/>
                  </a:lnTo>
                  <a:cubicBezTo>
                    <a:pt x="709" y="933"/>
                    <a:pt x="757" y="895"/>
                    <a:pt x="805" y="847"/>
                  </a:cubicBezTo>
                  <a:cubicBezTo>
                    <a:pt x="929" y="741"/>
                    <a:pt x="1034" y="617"/>
                    <a:pt x="1120" y="474"/>
                  </a:cubicBezTo>
                  <a:cubicBezTo>
                    <a:pt x="1541" y="607"/>
                    <a:pt x="1934" y="818"/>
                    <a:pt x="2269" y="1105"/>
                  </a:cubicBezTo>
                  <a:cubicBezTo>
                    <a:pt x="2317" y="1134"/>
                    <a:pt x="2412" y="1230"/>
                    <a:pt x="2537" y="1344"/>
                  </a:cubicBezTo>
                  <a:cubicBezTo>
                    <a:pt x="2594" y="1220"/>
                    <a:pt x="2623" y="1086"/>
                    <a:pt x="2632" y="942"/>
                  </a:cubicBezTo>
                  <a:cubicBezTo>
                    <a:pt x="2642" y="875"/>
                    <a:pt x="2613" y="818"/>
                    <a:pt x="2565" y="770"/>
                  </a:cubicBezTo>
                  <a:cubicBezTo>
                    <a:pt x="2125" y="407"/>
                    <a:pt x="1618" y="148"/>
                    <a:pt x="1063" y="5"/>
                  </a:cubicBezTo>
                  <a:cubicBezTo>
                    <a:pt x="1049" y="2"/>
                    <a:pt x="1035" y="0"/>
                    <a:pt x="102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1" name="Google Shape;11121;p97"/>
            <p:cNvSpPr/>
            <p:nvPr/>
          </p:nvSpPr>
          <p:spPr>
            <a:xfrm>
              <a:off x="7980773" y="2748228"/>
              <a:ext cx="23135" cy="38733"/>
            </a:xfrm>
            <a:custGeom>
              <a:rect b="b" l="l" r="r" t="t"/>
              <a:pathLst>
                <a:path extrusionOk="0" h="1475" w="881">
                  <a:moveTo>
                    <a:pt x="134" y="0"/>
                  </a:moveTo>
                  <a:cubicBezTo>
                    <a:pt x="48" y="115"/>
                    <a:pt x="0" y="249"/>
                    <a:pt x="0" y="393"/>
                  </a:cubicBezTo>
                  <a:lnTo>
                    <a:pt x="0" y="1254"/>
                  </a:lnTo>
                  <a:cubicBezTo>
                    <a:pt x="0" y="1379"/>
                    <a:pt x="96" y="1474"/>
                    <a:pt x="220" y="1474"/>
                  </a:cubicBezTo>
                  <a:lnTo>
                    <a:pt x="881" y="1474"/>
                  </a:lnTo>
                  <a:lnTo>
                    <a:pt x="881" y="804"/>
                  </a:lnTo>
                  <a:cubicBezTo>
                    <a:pt x="881" y="670"/>
                    <a:pt x="823" y="546"/>
                    <a:pt x="718" y="469"/>
                  </a:cubicBezTo>
                  <a:lnTo>
                    <a:pt x="134"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2" name="Google Shape;11122;p97"/>
            <p:cNvSpPr/>
            <p:nvPr/>
          </p:nvSpPr>
          <p:spPr>
            <a:xfrm>
              <a:off x="8061680" y="2748228"/>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9"/>
                    <a:pt x="881" y="1254"/>
                  </a:cubicBezTo>
                  <a:lnTo>
                    <a:pt x="881" y="393"/>
                  </a:lnTo>
                  <a:cubicBezTo>
                    <a:pt x="881" y="249"/>
                    <a:pt x="834" y="115"/>
                    <a:pt x="747" y="0"/>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3" name="Google Shape;11123;p97"/>
            <p:cNvSpPr/>
            <p:nvPr/>
          </p:nvSpPr>
          <p:spPr>
            <a:xfrm>
              <a:off x="8101411" y="2428802"/>
              <a:ext cx="103806" cy="103832"/>
            </a:xfrm>
            <a:custGeom>
              <a:rect b="b" l="l" r="r" t="t"/>
              <a:pathLst>
                <a:path extrusionOk="0" h="3954" w="3953">
                  <a:moveTo>
                    <a:pt x="1971" y="1"/>
                  </a:moveTo>
                  <a:cubicBezTo>
                    <a:pt x="1110" y="1"/>
                    <a:pt x="469" y="690"/>
                    <a:pt x="412" y="1541"/>
                  </a:cubicBezTo>
                  <a:cubicBezTo>
                    <a:pt x="354" y="2144"/>
                    <a:pt x="230" y="2757"/>
                    <a:pt x="38" y="3341"/>
                  </a:cubicBezTo>
                  <a:cubicBezTo>
                    <a:pt x="0" y="3446"/>
                    <a:pt x="48" y="3570"/>
                    <a:pt x="163" y="3618"/>
                  </a:cubicBezTo>
                  <a:cubicBezTo>
                    <a:pt x="526" y="3781"/>
                    <a:pt x="909" y="3896"/>
                    <a:pt x="1311" y="3953"/>
                  </a:cubicBezTo>
                  <a:lnTo>
                    <a:pt x="2651" y="3953"/>
                  </a:lnTo>
                  <a:cubicBezTo>
                    <a:pt x="3053" y="3896"/>
                    <a:pt x="3436" y="3781"/>
                    <a:pt x="3799" y="3618"/>
                  </a:cubicBezTo>
                  <a:cubicBezTo>
                    <a:pt x="3905" y="3570"/>
                    <a:pt x="3953" y="3446"/>
                    <a:pt x="3914" y="3341"/>
                  </a:cubicBezTo>
                  <a:cubicBezTo>
                    <a:pt x="3723" y="2757"/>
                    <a:pt x="3598" y="2144"/>
                    <a:pt x="3541" y="1541"/>
                  </a:cubicBezTo>
                  <a:cubicBezTo>
                    <a:pt x="3484" y="690"/>
                    <a:pt x="2842" y="1"/>
                    <a:pt x="19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4" name="Google Shape;11124;p97"/>
            <p:cNvSpPr/>
            <p:nvPr/>
          </p:nvSpPr>
          <p:spPr>
            <a:xfrm>
              <a:off x="8129536" y="2428802"/>
              <a:ext cx="75944" cy="103832"/>
            </a:xfrm>
            <a:custGeom>
              <a:rect b="b" l="l" r="r" t="t"/>
              <a:pathLst>
                <a:path extrusionOk="0" h="3954" w="2892">
                  <a:moveTo>
                    <a:pt x="900" y="1"/>
                  </a:moveTo>
                  <a:cubicBezTo>
                    <a:pt x="240" y="1"/>
                    <a:pt x="1" y="900"/>
                    <a:pt x="575" y="1245"/>
                  </a:cubicBezTo>
                  <a:cubicBezTo>
                    <a:pt x="594" y="1254"/>
                    <a:pt x="613" y="1264"/>
                    <a:pt x="633" y="1274"/>
                  </a:cubicBezTo>
                  <a:lnTo>
                    <a:pt x="1130" y="3953"/>
                  </a:lnTo>
                  <a:lnTo>
                    <a:pt x="1580" y="3953"/>
                  </a:lnTo>
                  <a:cubicBezTo>
                    <a:pt x="1972" y="3896"/>
                    <a:pt x="2365" y="3781"/>
                    <a:pt x="2728" y="3618"/>
                  </a:cubicBezTo>
                  <a:cubicBezTo>
                    <a:pt x="2834" y="3570"/>
                    <a:pt x="2891" y="3446"/>
                    <a:pt x="2843" y="3341"/>
                  </a:cubicBezTo>
                  <a:cubicBezTo>
                    <a:pt x="2652" y="2757"/>
                    <a:pt x="2527" y="2144"/>
                    <a:pt x="2480" y="1541"/>
                  </a:cubicBezTo>
                  <a:cubicBezTo>
                    <a:pt x="2413" y="690"/>
                    <a:pt x="1771" y="1"/>
                    <a:pt x="91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5" name="Google Shape;11125;p97"/>
            <p:cNvSpPr/>
            <p:nvPr/>
          </p:nvSpPr>
          <p:spPr>
            <a:xfrm>
              <a:off x="8100650" y="2507214"/>
              <a:ext cx="104068" cy="80960"/>
            </a:xfrm>
            <a:custGeom>
              <a:rect b="b" l="l" r="r" t="t"/>
              <a:pathLst>
                <a:path extrusionOk="0" h="3083" w="3963">
                  <a:moveTo>
                    <a:pt x="1321" y="1"/>
                  </a:moveTo>
                  <a:lnTo>
                    <a:pt x="1321" y="661"/>
                  </a:lnTo>
                  <a:cubicBezTo>
                    <a:pt x="1321" y="824"/>
                    <a:pt x="1235" y="977"/>
                    <a:pt x="1082" y="1053"/>
                  </a:cubicBezTo>
                  <a:lnTo>
                    <a:pt x="364" y="1417"/>
                  </a:lnTo>
                  <a:cubicBezTo>
                    <a:pt x="144" y="1522"/>
                    <a:pt x="0" y="1752"/>
                    <a:pt x="0" y="2001"/>
                  </a:cubicBezTo>
                  <a:lnTo>
                    <a:pt x="0" y="2862"/>
                  </a:lnTo>
                  <a:cubicBezTo>
                    <a:pt x="0" y="2986"/>
                    <a:pt x="106" y="3082"/>
                    <a:pt x="220" y="3082"/>
                  </a:cubicBezTo>
                  <a:lnTo>
                    <a:pt x="3742" y="3082"/>
                  </a:lnTo>
                  <a:cubicBezTo>
                    <a:pt x="3867" y="3082"/>
                    <a:pt x="3962" y="2986"/>
                    <a:pt x="3962" y="2862"/>
                  </a:cubicBezTo>
                  <a:lnTo>
                    <a:pt x="3962" y="2001"/>
                  </a:lnTo>
                  <a:cubicBezTo>
                    <a:pt x="3962" y="1752"/>
                    <a:pt x="3819" y="1522"/>
                    <a:pt x="3599" y="1417"/>
                  </a:cubicBezTo>
                  <a:lnTo>
                    <a:pt x="2881" y="1053"/>
                  </a:lnTo>
                  <a:cubicBezTo>
                    <a:pt x="2728" y="977"/>
                    <a:pt x="2642" y="824"/>
                    <a:pt x="2642" y="661"/>
                  </a:cubicBezTo>
                  <a:lnTo>
                    <a:pt x="264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6" name="Google Shape;11126;p97"/>
            <p:cNvSpPr/>
            <p:nvPr/>
          </p:nvSpPr>
          <p:spPr>
            <a:xfrm>
              <a:off x="8135076" y="2507214"/>
              <a:ext cx="35215" cy="23161"/>
            </a:xfrm>
            <a:custGeom>
              <a:rect b="b" l="l" r="r" t="t"/>
              <a:pathLst>
                <a:path extrusionOk="0" h="882" w="1341">
                  <a:moveTo>
                    <a:pt x="10" y="1"/>
                  </a:moveTo>
                  <a:lnTo>
                    <a:pt x="10" y="661"/>
                  </a:lnTo>
                  <a:cubicBezTo>
                    <a:pt x="10" y="690"/>
                    <a:pt x="10" y="718"/>
                    <a:pt x="0" y="747"/>
                  </a:cubicBezTo>
                  <a:cubicBezTo>
                    <a:pt x="211" y="833"/>
                    <a:pt x="441" y="881"/>
                    <a:pt x="670" y="881"/>
                  </a:cubicBezTo>
                  <a:cubicBezTo>
                    <a:pt x="900" y="881"/>
                    <a:pt x="1130" y="833"/>
                    <a:pt x="1340" y="747"/>
                  </a:cubicBezTo>
                  <a:cubicBezTo>
                    <a:pt x="1340" y="718"/>
                    <a:pt x="1331" y="690"/>
                    <a:pt x="1331" y="661"/>
                  </a:cubicBezTo>
                  <a:lnTo>
                    <a:pt x="133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7" name="Google Shape;11127;p97"/>
            <p:cNvSpPr/>
            <p:nvPr/>
          </p:nvSpPr>
          <p:spPr>
            <a:xfrm>
              <a:off x="8100650" y="2537623"/>
              <a:ext cx="104068" cy="50551"/>
            </a:xfrm>
            <a:custGeom>
              <a:rect b="b" l="l" r="r" t="t"/>
              <a:pathLst>
                <a:path extrusionOk="0" h="1925" w="3963">
                  <a:moveTo>
                    <a:pt x="871" y="1"/>
                  </a:moveTo>
                  <a:lnTo>
                    <a:pt x="364" y="259"/>
                  </a:lnTo>
                  <a:cubicBezTo>
                    <a:pt x="144" y="364"/>
                    <a:pt x="0" y="594"/>
                    <a:pt x="0" y="843"/>
                  </a:cubicBezTo>
                  <a:lnTo>
                    <a:pt x="0" y="1704"/>
                  </a:lnTo>
                  <a:cubicBezTo>
                    <a:pt x="0" y="1828"/>
                    <a:pt x="96" y="1924"/>
                    <a:pt x="220" y="1924"/>
                  </a:cubicBezTo>
                  <a:lnTo>
                    <a:pt x="3742" y="1924"/>
                  </a:lnTo>
                  <a:cubicBezTo>
                    <a:pt x="3867" y="1924"/>
                    <a:pt x="3962" y="1828"/>
                    <a:pt x="3962" y="1704"/>
                  </a:cubicBezTo>
                  <a:lnTo>
                    <a:pt x="3962" y="843"/>
                  </a:lnTo>
                  <a:cubicBezTo>
                    <a:pt x="3962" y="594"/>
                    <a:pt x="3819" y="364"/>
                    <a:pt x="3599" y="259"/>
                  </a:cubicBezTo>
                  <a:lnTo>
                    <a:pt x="3092" y="1"/>
                  </a:lnTo>
                  <a:cubicBezTo>
                    <a:pt x="2833" y="407"/>
                    <a:pt x="2407" y="611"/>
                    <a:pt x="1981" y="611"/>
                  </a:cubicBezTo>
                  <a:cubicBezTo>
                    <a:pt x="1555" y="611"/>
                    <a:pt x="1130" y="407"/>
                    <a:pt x="87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8" name="Google Shape;11128;p97"/>
            <p:cNvSpPr/>
            <p:nvPr/>
          </p:nvSpPr>
          <p:spPr>
            <a:xfrm>
              <a:off x="8117981" y="2462047"/>
              <a:ext cx="69405" cy="56748"/>
            </a:xfrm>
            <a:custGeom>
              <a:rect b="b" l="l" r="r" t="t"/>
              <a:pathLst>
                <a:path extrusionOk="0" h="2161" w="2643">
                  <a:moveTo>
                    <a:pt x="1017" y="0"/>
                  </a:moveTo>
                  <a:cubicBezTo>
                    <a:pt x="932" y="0"/>
                    <a:pt x="855" y="51"/>
                    <a:pt x="824" y="122"/>
                  </a:cubicBezTo>
                  <a:cubicBezTo>
                    <a:pt x="747" y="275"/>
                    <a:pt x="642" y="409"/>
                    <a:pt x="517" y="524"/>
                  </a:cubicBezTo>
                  <a:cubicBezTo>
                    <a:pt x="403" y="630"/>
                    <a:pt x="269" y="716"/>
                    <a:pt x="135" y="783"/>
                  </a:cubicBezTo>
                  <a:cubicBezTo>
                    <a:pt x="48" y="831"/>
                    <a:pt x="1" y="917"/>
                    <a:pt x="10" y="1012"/>
                  </a:cubicBezTo>
                  <a:cubicBezTo>
                    <a:pt x="96" y="1673"/>
                    <a:pt x="661" y="2161"/>
                    <a:pt x="1321" y="2161"/>
                  </a:cubicBezTo>
                  <a:cubicBezTo>
                    <a:pt x="1327" y="2161"/>
                    <a:pt x="1333" y="2161"/>
                    <a:pt x="1340" y="2161"/>
                  </a:cubicBezTo>
                  <a:cubicBezTo>
                    <a:pt x="2020" y="2161"/>
                    <a:pt x="2585" y="1628"/>
                    <a:pt x="2642" y="945"/>
                  </a:cubicBezTo>
                  <a:cubicBezTo>
                    <a:pt x="2642" y="878"/>
                    <a:pt x="2613" y="811"/>
                    <a:pt x="2565" y="773"/>
                  </a:cubicBezTo>
                  <a:cubicBezTo>
                    <a:pt x="2125" y="409"/>
                    <a:pt x="1618" y="151"/>
                    <a:pt x="1073" y="8"/>
                  </a:cubicBezTo>
                  <a:cubicBezTo>
                    <a:pt x="1054" y="2"/>
                    <a:pt x="1035" y="0"/>
                    <a:pt x="101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9" name="Google Shape;11129;p97"/>
            <p:cNvSpPr/>
            <p:nvPr/>
          </p:nvSpPr>
          <p:spPr>
            <a:xfrm>
              <a:off x="8117981" y="2462020"/>
              <a:ext cx="69405" cy="56275"/>
            </a:xfrm>
            <a:custGeom>
              <a:rect b="b" l="l" r="r" t="t"/>
              <a:pathLst>
                <a:path extrusionOk="0" h="2143" w="2643">
                  <a:moveTo>
                    <a:pt x="1012" y="0"/>
                  </a:moveTo>
                  <a:cubicBezTo>
                    <a:pt x="929" y="0"/>
                    <a:pt x="855" y="46"/>
                    <a:pt x="824" y="123"/>
                  </a:cubicBezTo>
                  <a:cubicBezTo>
                    <a:pt x="766" y="229"/>
                    <a:pt x="699" y="334"/>
                    <a:pt x="623" y="420"/>
                  </a:cubicBezTo>
                  <a:cubicBezTo>
                    <a:pt x="584" y="449"/>
                    <a:pt x="556" y="487"/>
                    <a:pt x="517" y="516"/>
                  </a:cubicBezTo>
                  <a:cubicBezTo>
                    <a:pt x="403" y="621"/>
                    <a:pt x="269" y="707"/>
                    <a:pt x="135" y="784"/>
                  </a:cubicBezTo>
                  <a:cubicBezTo>
                    <a:pt x="48" y="822"/>
                    <a:pt x="1" y="918"/>
                    <a:pt x="10" y="1013"/>
                  </a:cubicBezTo>
                  <a:cubicBezTo>
                    <a:pt x="87" y="1597"/>
                    <a:pt x="537" y="2057"/>
                    <a:pt x="1120" y="2143"/>
                  </a:cubicBezTo>
                  <a:cubicBezTo>
                    <a:pt x="824" y="1961"/>
                    <a:pt x="642" y="1626"/>
                    <a:pt x="661" y="1281"/>
                  </a:cubicBezTo>
                  <a:lnTo>
                    <a:pt x="661" y="966"/>
                  </a:lnTo>
                  <a:cubicBezTo>
                    <a:pt x="709" y="927"/>
                    <a:pt x="757" y="889"/>
                    <a:pt x="814" y="851"/>
                  </a:cubicBezTo>
                  <a:cubicBezTo>
                    <a:pt x="929" y="736"/>
                    <a:pt x="1034" y="611"/>
                    <a:pt x="1120" y="477"/>
                  </a:cubicBezTo>
                  <a:cubicBezTo>
                    <a:pt x="1541" y="602"/>
                    <a:pt x="1934" y="822"/>
                    <a:pt x="2269" y="1100"/>
                  </a:cubicBezTo>
                  <a:cubicBezTo>
                    <a:pt x="2317" y="1138"/>
                    <a:pt x="2412" y="1233"/>
                    <a:pt x="2537" y="1348"/>
                  </a:cubicBezTo>
                  <a:cubicBezTo>
                    <a:pt x="2594" y="1214"/>
                    <a:pt x="2623" y="1080"/>
                    <a:pt x="2632" y="946"/>
                  </a:cubicBezTo>
                  <a:cubicBezTo>
                    <a:pt x="2642" y="879"/>
                    <a:pt x="2613" y="812"/>
                    <a:pt x="2565" y="774"/>
                  </a:cubicBezTo>
                  <a:cubicBezTo>
                    <a:pt x="2125" y="410"/>
                    <a:pt x="1618" y="142"/>
                    <a:pt x="1073" y="9"/>
                  </a:cubicBezTo>
                  <a:cubicBezTo>
                    <a:pt x="1052" y="3"/>
                    <a:pt x="1032" y="0"/>
                    <a:pt x="101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0" name="Google Shape;11130;p97"/>
            <p:cNvSpPr/>
            <p:nvPr/>
          </p:nvSpPr>
          <p:spPr>
            <a:xfrm>
              <a:off x="8100650" y="2549440"/>
              <a:ext cx="23135" cy="38733"/>
            </a:xfrm>
            <a:custGeom>
              <a:rect b="b" l="l" r="r" t="t"/>
              <a:pathLst>
                <a:path extrusionOk="0" h="1475" w="881">
                  <a:moveTo>
                    <a:pt x="134" y="0"/>
                  </a:moveTo>
                  <a:cubicBezTo>
                    <a:pt x="48" y="115"/>
                    <a:pt x="0" y="249"/>
                    <a:pt x="0" y="393"/>
                  </a:cubicBezTo>
                  <a:lnTo>
                    <a:pt x="0" y="1254"/>
                  </a:lnTo>
                  <a:cubicBezTo>
                    <a:pt x="0" y="1378"/>
                    <a:pt x="96" y="1474"/>
                    <a:pt x="220" y="1474"/>
                  </a:cubicBezTo>
                  <a:lnTo>
                    <a:pt x="881" y="1474"/>
                  </a:lnTo>
                  <a:lnTo>
                    <a:pt x="881" y="804"/>
                  </a:lnTo>
                  <a:cubicBezTo>
                    <a:pt x="881" y="670"/>
                    <a:pt x="823" y="546"/>
                    <a:pt x="718" y="469"/>
                  </a:cubicBezTo>
                  <a:lnTo>
                    <a:pt x="134"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1" name="Google Shape;11131;p97"/>
            <p:cNvSpPr/>
            <p:nvPr/>
          </p:nvSpPr>
          <p:spPr>
            <a:xfrm>
              <a:off x="8181557" y="2549440"/>
              <a:ext cx="23161" cy="38733"/>
            </a:xfrm>
            <a:custGeom>
              <a:rect b="b" l="l" r="r" t="t"/>
              <a:pathLst>
                <a:path extrusionOk="0" h="1475" w="882">
                  <a:moveTo>
                    <a:pt x="747" y="0"/>
                  </a:moveTo>
                  <a:lnTo>
                    <a:pt x="164" y="469"/>
                  </a:lnTo>
                  <a:cubicBezTo>
                    <a:pt x="58" y="546"/>
                    <a:pt x="1" y="670"/>
                    <a:pt x="1" y="804"/>
                  </a:cubicBezTo>
                  <a:lnTo>
                    <a:pt x="1" y="1474"/>
                  </a:lnTo>
                  <a:lnTo>
                    <a:pt x="661" y="1474"/>
                  </a:lnTo>
                  <a:cubicBezTo>
                    <a:pt x="786" y="1474"/>
                    <a:pt x="881" y="1378"/>
                    <a:pt x="881" y="1254"/>
                  </a:cubicBezTo>
                  <a:lnTo>
                    <a:pt x="881" y="393"/>
                  </a:lnTo>
                  <a:cubicBezTo>
                    <a:pt x="881" y="249"/>
                    <a:pt x="834" y="115"/>
                    <a:pt x="7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2" name="Google Shape;11132;p97"/>
            <p:cNvSpPr/>
            <p:nvPr/>
          </p:nvSpPr>
          <p:spPr>
            <a:xfrm>
              <a:off x="8082136" y="2607869"/>
              <a:ext cx="144351" cy="115728"/>
            </a:xfrm>
            <a:custGeom>
              <a:rect b="b" l="l" r="r" t="t"/>
              <a:pathLst>
                <a:path extrusionOk="0" h="4407" w="5497">
                  <a:moveTo>
                    <a:pt x="2744" y="0"/>
                  </a:moveTo>
                  <a:cubicBezTo>
                    <a:pt x="2634" y="0"/>
                    <a:pt x="2524" y="72"/>
                    <a:pt x="2524" y="216"/>
                  </a:cubicBezTo>
                  <a:lnTo>
                    <a:pt x="2524" y="2522"/>
                  </a:lnTo>
                  <a:lnTo>
                    <a:pt x="208" y="3996"/>
                  </a:lnTo>
                  <a:cubicBezTo>
                    <a:pt x="1" y="4131"/>
                    <a:pt x="132" y="4406"/>
                    <a:pt x="325" y="4406"/>
                  </a:cubicBezTo>
                  <a:cubicBezTo>
                    <a:pt x="364" y="4406"/>
                    <a:pt x="405" y="4395"/>
                    <a:pt x="447" y="4369"/>
                  </a:cubicBezTo>
                  <a:lnTo>
                    <a:pt x="2753" y="2905"/>
                  </a:lnTo>
                  <a:lnTo>
                    <a:pt x="5050" y="4369"/>
                  </a:lnTo>
                  <a:cubicBezTo>
                    <a:pt x="5092" y="4395"/>
                    <a:pt x="5133" y="4406"/>
                    <a:pt x="5172" y="4406"/>
                  </a:cubicBezTo>
                  <a:cubicBezTo>
                    <a:pt x="5366" y="4406"/>
                    <a:pt x="5497" y="4131"/>
                    <a:pt x="5289" y="3996"/>
                  </a:cubicBezTo>
                  <a:lnTo>
                    <a:pt x="5280" y="3996"/>
                  </a:lnTo>
                  <a:lnTo>
                    <a:pt x="2964" y="2522"/>
                  </a:lnTo>
                  <a:lnTo>
                    <a:pt x="2964" y="216"/>
                  </a:lnTo>
                  <a:cubicBezTo>
                    <a:pt x="2964" y="72"/>
                    <a:pt x="2854" y="0"/>
                    <a:pt x="27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33" name="Google Shape;11133;p97"/>
          <p:cNvGrpSpPr/>
          <p:nvPr/>
        </p:nvGrpSpPr>
        <p:grpSpPr>
          <a:xfrm>
            <a:off x="4881445" y="4138840"/>
            <a:ext cx="346343" cy="343953"/>
            <a:chOff x="4886058" y="4291240"/>
            <a:chExt cx="346343" cy="343953"/>
          </a:xfrm>
        </p:grpSpPr>
        <p:sp>
          <p:nvSpPr>
            <p:cNvPr id="11134" name="Google Shape;11134;p97"/>
            <p:cNvSpPr/>
            <p:nvPr/>
          </p:nvSpPr>
          <p:spPr>
            <a:xfrm>
              <a:off x="5133611" y="4474508"/>
              <a:ext cx="40493" cy="39994"/>
            </a:xfrm>
            <a:custGeom>
              <a:rect b="b" l="l" r="r" t="t"/>
              <a:pathLst>
                <a:path extrusionOk="0" h="1523" w="1542">
                  <a:moveTo>
                    <a:pt x="0" y="1"/>
                  </a:moveTo>
                  <a:lnTo>
                    <a:pt x="977" y="1522"/>
                  </a:lnTo>
                  <a:lnTo>
                    <a:pt x="1541" y="1522"/>
                  </a:lnTo>
                  <a:cubicBezTo>
                    <a:pt x="1532" y="680"/>
                    <a:pt x="843"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5" name="Google Shape;11135;p97"/>
            <p:cNvSpPr/>
            <p:nvPr/>
          </p:nvSpPr>
          <p:spPr>
            <a:xfrm>
              <a:off x="5093407" y="4474508"/>
              <a:ext cx="66123" cy="39994"/>
            </a:xfrm>
            <a:custGeom>
              <a:rect b="b" l="l" r="r" t="t"/>
              <a:pathLst>
                <a:path extrusionOk="0" h="1523" w="2518">
                  <a:moveTo>
                    <a:pt x="1531" y="1"/>
                  </a:moveTo>
                  <a:cubicBezTo>
                    <a:pt x="689" y="1"/>
                    <a:pt x="10" y="680"/>
                    <a:pt x="0" y="1522"/>
                  </a:cubicBezTo>
                  <a:lnTo>
                    <a:pt x="2517" y="1522"/>
                  </a:lnTo>
                  <a:cubicBezTo>
                    <a:pt x="2508"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6" name="Google Shape;11136;p97"/>
            <p:cNvSpPr/>
            <p:nvPr/>
          </p:nvSpPr>
          <p:spPr>
            <a:xfrm>
              <a:off x="5133112"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7" name="Google Shape;11137;p97"/>
            <p:cNvSpPr/>
            <p:nvPr/>
          </p:nvSpPr>
          <p:spPr>
            <a:xfrm>
              <a:off x="4985084" y="4474508"/>
              <a:ext cx="40493" cy="39994"/>
            </a:xfrm>
            <a:custGeom>
              <a:rect b="b" l="l" r="r" t="t"/>
              <a:pathLst>
                <a:path extrusionOk="0" h="1523" w="1542">
                  <a:moveTo>
                    <a:pt x="0" y="1"/>
                  </a:moveTo>
                  <a:lnTo>
                    <a:pt x="976" y="1522"/>
                  </a:lnTo>
                  <a:lnTo>
                    <a:pt x="1541" y="1522"/>
                  </a:lnTo>
                  <a:cubicBezTo>
                    <a:pt x="1532" y="680"/>
                    <a:pt x="842" y="1"/>
                    <a:pt x="0"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8" name="Google Shape;11138;p97"/>
            <p:cNvSpPr/>
            <p:nvPr/>
          </p:nvSpPr>
          <p:spPr>
            <a:xfrm>
              <a:off x="4944880" y="4474508"/>
              <a:ext cx="66123" cy="39994"/>
            </a:xfrm>
            <a:custGeom>
              <a:rect b="b" l="l" r="r" t="t"/>
              <a:pathLst>
                <a:path extrusionOk="0" h="1523" w="2518">
                  <a:moveTo>
                    <a:pt x="1531" y="1"/>
                  </a:moveTo>
                  <a:cubicBezTo>
                    <a:pt x="689" y="1"/>
                    <a:pt x="10" y="680"/>
                    <a:pt x="0" y="1522"/>
                  </a:cubicBezTo>
                  <a:lnTo>
                    <a:pt x="2517" y="1522"/>
                  </a:lnTo>
                  <a:cubicBezTo>
                    <a:pt x="2507" y="680"/>
                    <a:pt x="2067" y="1"/>
                    <a:pt x="1531"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9" name="Google Shape;11139;p97"/>
            <p:cNvSpPr/>
            <p:nvPr/>
          </p:nvSpPr>
          <p:spPr>
            <a:xfrm>
              <a:off x="4984585" y="4408674"/>
              <a:ext cx="22137" cy="43986"/>
            </a:xfrm>
            <a:custGeom>
              <a:rect b="b" l="l" r="r" t="t"/>
              <a:pathLst>
                <a:path extrusionOk="0" h="1675" w="843">
                  <a:moveTo>
                    <a:pt x="0" y="0"/>
                  </a:moveTo>
                  <a:lnTo>
                    <a:pt x="0" y="1675"/>
                  </a:lnTo>
                  <a:cubicBezTo>
                    <a:pt x="469" y="1675"/>
                    <a:pt x="842" y="1302"/>
                    <a:pt x="842" y="842"/>
                  </a:cubicBezTo>
                  <a:cubicBezTo>
                    <a:pt x="842" y="373"/>
                    <a:pt x="469" y="0"/>
                    <a:pt x="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0" name="Google Shape;11140;p97"/>
            <p:cNvSpPr/>
            <p:nvPr/>
          </p:nvSpPr>
          <p:spPr>
            <a:xfrm>
              <a:off x="5059479" y="4476530"/>
              <a:ext cx="54043" cy="54043"/>
            </a:xfrm>
            <a:custGeom>
              <a:rect b="b" l="l" r="r" t="t"/>
              <a:pathLst>
                <a:path extrusionOk="0" h="2058" w="2058">
                  <a:moveTo>
                    <a:pt x="0" y="0"/>
                  </a:moveTo>
                  <a:lnTo>
                    <a:pt x="1225" y="2058"/>
                  </a:lnTo>
                  <a:lnTo>
                    <a:pt x="2058" y="2058"/>
                  </a:lnTo>
                  <a:cubicBezTo>
                    <a:pt x="2058" y="919"/>
                    <a:pt x="1139" y="0"/>
                    <a:pt x="0"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1" name="Google Shape;11141;p97"/>
            <p:cNvSpPr/>
            <p:nvPr/>
          </p:nvSpPr>
          <p:spPr>
            <a:xfrm>
              <a:off x="5005436" y="4476530"/>
              <a:ext cx="86238" cy="54043"/>
            </a:xfrm>
            <a:custGeom>
              <a:rect b="b" l="l" r="r" t="t"/>
              <a:pathLst>
                <a:path extrusionOk="0" h="2058" w="3284">
                  <a:moveTo>
                    <a:pt x="2058" y="0"/>
                  </a:moveTo>
                  <a:cubicBezTo>
                    <a:pt x="919" y="0"/>
                    <a:pt x="0" y="919"/>
                    <a:pt x="0" y="2058"/>
                  </a:cubicBezTo>
                  <a:lnTo>
                    <a:pt x="3283" y="2058"/>
                  </a:lnTo>
                  <a:cubicBezTo>
                    <a:pt x="3283" y="928"/>
                    <a:pt x="2728" y="0"/>
                    <a:pt x="20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2" name="Google Shape;11142;p97"/>
            <p:cNvSpPr/>
            <p:nvPr/>
          </p:nvSpPr>
          <p:spPr>
            <a:xfrm>
              <a:off x="5059715" y="4394835"/>
              <a:ext cx="29936" cy="59847"/>
            </a:xfrm>
            <a:custGeom>
              <a:rect b="b" l="l" r="r" t="t"/>
              <a:pathLst>
                <a:path extrusionOk="0" h="2279" w="1140">
                  <a:moveTo>
                    <a:pt x="1" y="1"/>
                  </a:moveTo>
                  <a:lnTo>
                    <a:pt x="1" y="2278"/>
                  </a:lnTo>
                  <a:cubicBezTo>
                    <a:pt x="632" y="2278"/>
                    <a:pt x="1140" y="1771"/>
                    <a:pt x="1140" y="1140"/>
                  </a:cubicBezTo>
                  <a:cubicBezTo>
                    <a:pt x="1140" y="518"/>
                    <a:pt x="632" y="1"/>
                    <a:pt x="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3" name="Google Shape;11143;p97"/>
            <p:cNvSpPr/>
            <p:nvPr/>
          </p:nvSpPr>
          <p:spPr>
            <a:xfrm>
              <a:off x="5029070" y="4394835"/>
              <a:ext cx="45509" cy="59847"/>
            </a:xfrm>
            <a:custGeom>
              <a:rect b="b" l="l" r="r" t="t"/>
              <a:pathLst>
                <a:path extrusionOk="0" h="2279" w="1733">
                  <a:moveTo>
                    <a:pt x="1139" y="1"/>
                  </a:moveTo>
                  <a:cubicBezTo>
                    <a:pt x="517" y="1"/>
                    <a:pt x="0" y="518"/>
                    <a:pt x="0" y="1140"/>
                  </a:cubicBezTo>
                  <a:cubicBezTo>
                    <a:pt x="0" y="1771"/>
                    <a:pt x="517" y="2278"/>
                    <a:pt x="1139" y="2278"/>
                  </a:cubicBezTo>
                  <a:lnTo>
                    <a:pt x="1168" y="2278"/>
                  </a:lnTo>
                  <a:cubicBezTo>
                    <a:pt x="1483" y="2259"/>
                    <a:pt x="1732" y="1762"/>
                    <a:pt x="1732" y="1140"/>
                  </a:cubicBezTo>
                  <a:cubicBezTo>
                    <a:pt x="1732" y="527"/>
                    <a:pt x="1483" y="20"/>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4" name="Google Shape;11144;p97"/>
            <p:cNvSpPr/>
            <p:nvPr/>
          </p:nvSpPr>
          <p:spPr>
            <a:xfrm>
              <a:off x="4962711"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5" name="Google Shape;11145;p97"/>
            <p:cNvSpPr/>
            <p:nvPr/>
          </p:nvSpPr>
          <p:spPr>
            <a:xfrm>
              <a:off x="5111237" y="4408674"/>
              <a:ext cx="29175" cy="43986"/>
            </a:xfrm>
            <a:custGeom>
              <a:rect b="b" l="l" r="r" t="t"/>
              <a:pathLst>
                <a:path extrusionOk="0" h="1675" w="1111">
                  <a:moveTo>
                    <a:pt x="833" y="0"/>
                  </a:moveTo>
                  <a:cubicBezTo>
                    <a:pt x="374" y="0"/>
                    <a:pt x="1" y="373"/>
                    <a:pt x="1" y="842"/>
                  </a:cubicBezTo>
                  <a:cubicBezTo>
                    <a:pt x="1" y="1302"/>
                    <a:pt x="374" y="1675"/>
                    <a:pt x="833" y="1675"/>
                  </a:cubicBezTo>
                  <a:cubicBezTo>
                    <a:pt x="996" y="1675"/>
                    <a:pt x="1111" y="1302"/>
                    <a:pt x="1111" y="842"/>
                  </a:cubicBezTo>
                  <a:cubicBezTo>
                    <a:pt x="1111" y="373"/>
                    <a:pt x="986" y="0"/>
                    <a:pt x="83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6" name="Google Shape;11146;p97"/>
            <p:cNvSpPr/>
            <p:nvPr/>
          </p:nvSpPr>
          <p:spPr>
            <a:xfrm>
              <a:off x="4886058" y="4291240"/>
              <a:ext cx="346343" cy="343953"/>
            </a:xfrm>
            <a:custGeom>
              <a:rect b="b" l="l" r="r" t="t"/>
              <a:pathLst>
                <a:path extrusionOk="0" h="13098" w="13189">
                  <a:moveTo>
                    <a:pt x="6815" y="1123"/>
                  </a:moveTo>
                  <a:cubicBezTo>
                    <a:pt x="9638" y="1237"/>
                    <a:pt x="11896" y="3506"/>
                    <a:pt x="12011" y="6329"/>
                  </a:cubicBezTo>
                  <a:lnTo>
                    <a:pt x="11514" y="6329"/>
                  </a:lnTo>
                  <a:cubicBezTo>
                    <a:pt x="11505" y="6328"/>
                    <a:pt x="11496" y="6327"/>
                    <a:pt x="11488" y="6327"/>
                  </a:cubicBezTo>
                  <a:cubicBezTo>
                    <a:pt x="11223" y="6327"/>
                    <a:pt x="11226" y="6750"/>
                    <a:pt x="11496" y="6750"/>
                  </a:cubicBezTo>
                  <a:cubicBezTo>
                    <a:pt x="11502" y="6750"/>
                    <a:pt x="11508" y="6750"/>
                    <a:pt x="11514" y="6750"/>
                  </a:cubicBezTo>
                  <a:lnTo>
                    <a:pt x="12011" y="6750"/>
                  </a:lnTo>
                  <a:cubicBezTo>
                    <a:pt x="11896" y="9573"/>
                    <a:pt x="9638" y="11832"/>
                    <a:pt x="6815" y="11946"/>
                  </a:cubicBezTo>
                  <a:lnTo>
                    <a:pt x="6805" y="11946"/>
                  </a:lnTo>
                  <a:lnTo>
                    <a:pt x="6805" y="11449"/>
                  </a:lnTo>
                  <a:cubicBezTo>
                    <a:pt x="6819" y="11300"/>
                    <a:pt x="6709" y="11226"/>
                    <a:pt x="6599" y="11226"/>
                  </a:cubicBezTo>
                  <a:cubicBezTo>
                    <a:pt x="6489" y="11226"/>
                    <a:pt x="6379" y="11300"/>
                    <a:pt x="6394" y="11449"/>
                  </a:cubicBezTo>
                  <a:lnTo>
                    <a:pt x="6394" y="11946"/>
                  </a:lnTo>
                  <a:cubicBezTo>
                    <a:pt x="3561" y="11832"/>
                    <a:pt x="1302" y="9573"/>
                    <a:pt x="1187" y="6750"/>
                  </a:cubicBezTo>
                  <a:lnTo>
                    <a:pt x="1695" y="6750"/>
                  </a:lnTo>
                  <a:cubicBezTo>
                    <a:pt x="1943" y="6721"/>
                    <a:pt x="1943" y="6348"/>
                    <a:pt x="1695" y="6329"/>
                  </a:cubicBezTo>
                  <a:lnTo>
                    <a:pt x="1187" y="6329"/>
                  </a:lnTo>
                  <a:cubicBezTo>
                    <a:pt x="1302" y="3506"/>
                    <a:pt x="3570" y="1237"/>
                    <a:pt x="6394" y="1123"/>
                  </a:cubicBezTo>
                  <a:lnTo>
                    <a:pt x="6394" y="1620"/>
                  </a:lnTo>
                  <a:cubicBezTo>
                    <a:pt x="6403" y="1749"/>
                    <a:pt x="6501" y="1814"/>
                    <a:pt x="6601" y="1814"/>
                  </a:cubicBezTo>
                  <a:cubicBezTo>
                    <a:pt x="6700" y="1814"/>
                    <a:pt x="6800" y="1749"/>
                    <a:pt x="6815" y="1620"/>
                  </a:cubicBezTo>
                  <a:lnTo>
                    <a:pt x="6815" y="1123"/>
                  </a:lnTo>
                  <a:close/>
                  <a:moveTo>
                    <a:pt x="6595" y="0"/>
                  </a:moveTo>
                  <a:cubicBezTo>
                    <a:pt x="6494" y="0"/>
                    <a:pt x="6394" y="65"/>
                    <a:pt x="6384" y="194"/>
                  </a:cubicBezTo>
                  <a:lnTo>
                    <a:pt x="6384" y="701"/>
                  </a:lnTo>
                  <a:cubicBezTo>
                    <a:pt x="3331" y="816"/>
                    <a:pt x="881" y="3266"/>
                    <a:pt x="766" y="6329"/>
                  </a:cubicBezTo>
                  <a:lnTo>
                    <a:pt x="259" y="6329"/>
                  </a:lnTo>
                  <a:cubicBezTo>
                    <a:pt x="1" y="6348"/>
                    <a:pt x="1" y="6721"/>
                    <a:pt x="259" y="6740"/>
                  </a:cubicBezTo>
                  <a:lnTo>
                    <a:pt x="766" y="6740"/>
                  </a:lnTo>
                  <a:cubicBezTo>
                    <a:pt x="881" y="9803"/>
                    <a:pt x="3331" y="12253"/>
                    <a:pt x="6384" y="12368"/>
                  </a:cubicBezTo>
                  <a:lnTo>
                    <a:pt x="6384" y="12875"/>
                  </a:lnTo>
                  <a:cubicBezTo>
                    <a:pt x="6374" y="13023"/>
                    <a:pt x="6484" y="13097"/>
                    <a:pt x="6595" y="13097"/>
                  </a:cubicBezTo>
                  <a:cubicBezTo>
                    <a:pt x="6705" y="13097"/>
                    <a:pt x="6815" y="13023"/>
                    <a:pt x="6805" y="12875"/>
                  </a:cubicBezTo>
                  <a:lnTo>
                    <a:pt x="6805" y="12368"/>
                  </a:lnTo>
                  <a:cubicBezTo>
                    <a:pt x="9858" y="12253"/>
                    <a:pt x="12318" y="9803"/>
                    <a:pt x="12432" y="6740"/>
                  </a:cubicBezTo>
                  <a:lnTo>
                    <a:pt x="12940" y="6740"/>
                  </a:lnTo>
                  <a:cubicBezTo>
                    <a:pt x="13188" y="6721"/>
                    <a:pt x="13188" y="6348"/>
                    <a:pt x="12940" y="6329"/>
                  </a:cubicBezTo>
                  <a:lnTo>
                    <a:pt x="12432" y="6329"/>
                  </a:lnTo>
                  <a:cubicBezTo>
                    <a:pt x="12318" y="3266"/>
                    <a:pt x="9858" y="816"/>
                    <a:pt x="6805" y="701"/>
                  </a:cubicBezTo>
                  <a:lnTo>
                    <a:pt x="6805" y="194"/>
                  </a:lnTo>
                  <a:cubicBezTo>
                    <a:pt x="6795" y="65"/>
                    <a:pt x="6695" y="0"/>
                    <a:pt x="6595"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47" name="Google Shape;11147;p97"/>
          <p:cNvGrpSpPr/>
          <p:nvPr/>
        </p:nvGrpSpPr>
        <p:grpSpPr>
          <a:xfrm>
            <a:off x="5339604" y="4138656"/>
            <a:ext cx="304616" cy="343560"/>
            <a:chOff x="5344216" y="4291056"/>
            <a:chExt cx="304616" cy="343560"/>
          </a:xfrm>
        </p:grpSpPr>
        <p:sp>
          <p:nvSpPr>
            <p:cNvPr id="11148" name="Google Shape;11148;p97"/>
            <p:cNvSpPr/>
            <p:nvPr/>
          </p:nvSpPr>
          <p:spPr>
            <a:xfrm>
              <a:off x="5344216" y="4297148"/>
              <a:ext cx="251334" cy="247264"/>
            </a:xfrm>
            <a:custGeom>
              <a:rect b="b" l="l" r="r" t="t"/>
              <a:pathLst>
                <a:path extrusionOk="0" h="9416" w="9571">
                  <a:moveTo>
                    <a:pt x="9280" y="0"/>
                  </a:moveTo>
                  <a:cubicBezTo>
                    <a:pt x="9234" y="0"/>
                    <a:pt x="9185" y="17"/>
                    <a:pt x="9140" y="55"/>
                  </a:cubicBezTo>
                  <a:lnTo>
                    <a:pt x="144" y="9051"/>
                  </a:lnTo>
                  <a:cubicBezTo>
                    <a:pt x="0" y="9185"/>
                    <a:pt x="96" y="9415"/>
                    <a:pt x="287" y="9415"/>
                  </a:cubicBezTo>
                  <a:cubicBezTo>
                    <a:pt x="345" y="9415"/>
                    <a:pt x="393" y="9386"/>
                    <a:pt x="431" y="9348"/>
                  </a:cubicBezTo>
                  <a:lnTo>
                    <a:pt x="9437" y="352"/>
                  </a:lnTo>
                  <a:cubicBezTo>
                    <a:pt x="9570" y="196"/>
                    <a:pt x="9439" y="0"/>
                    <a:pt x="928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9" name="Google Shape;11149;p97"/>
            <p:cNvSpPr/>
            <p:nvPr/>
          </p:nvSpPr>
          <p:spPr>
            <a:xfrm>
              <a:off x="5544501" y="4291056"/>
              <a:ext cx="55330" cy="53807"/>
            </a:xfrm>
            <a:custGeom>
              <a:rect b="b" l="l" r="r" t="t"/>
              <a:pathLst>
                <a:path extrusionOk="0" h="2049" w="2107">
                  <a:moveTo>
                    <a:pt x="259" y="0"/>
                  </a:moveTo>
                  <a:cubicBezTo>
                    <a:pt x="1" y="19"/>
                    <a:pt x="1" y="393"/>
                    <a:pt x="259" y="412"/>
                  </a:cubicBezTo>
                  <a:lnTo>
                    <a:pt x="1685" y="412"/>
                  </a:lnTo>
                  <a:lnTo>
                    <a:pt x="1685" y="1838"/>
                  </a:lnTo>
                  <a:cubicBezTo>
                    <a:pt x="1685" y="1953"/>
                    <a:pt x="1781" y="2048"/>
                    <a:pt x="1896" y="2048"/>
                  </a:cubicBezTo>
                  <a:cubicBezTo>
                    <a:pt x="2011" y="2048"/>
                    <a:pt x="2097" y="1953"/>
                    <a:pt x="2106" y="1838"/>
                  </a:cubicBezTo>
                  <a:lnTo>
                    <a:pt x="2106" y="201"/>
                  </a:lnTo>
                  <a:cubicBezTo>
                    <a:pt x="2106" y="86"/>
                    <a:pt x="2011" y="0"/>
                    <a:pt x="189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0" name="Google Shape;11150;p97"/>
            <p:cNvSpPr/>
            <p:nvPr/>
          </p:nvSpPr>
          <p:spPr>
            <a:xfrm>
              <a:off x="5349494" y="4566497"/>
              <a:ext cx="102309" cy="68118"/>
            </a:xfrm>
            <a:custGeom>
              <a:rect b="b" l="l" r="r" t="t"/>
              <a:pathLst>
                <a:path extrusionOk="0" h="2594" w="3896">
                  <a:moveTo>
                    <a:pt x="316" y="0"/>
                  </a:moveTo>
                  <a:cubicBezTo>
                    <a:pt x="48" y="10"/>
                    <a:pt x="10" y="144"/>
                    <a:pt x="0" y="201"/>
                  </a:cubicBezTo>
                  <a:lnTo>
                    <a:pt x="0" y="2594"/>
                  </a:lnTo>
                  <a:lnTo>
                    <a:pt x="3895" y="2594"/>
                  </a:lnTo>
                  <a:lnTo>
                    <a:pt x="3895"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1" name="Google Shape;11151;p97"/>
            <p:cNvSpPr/>
            <p:nvPr/>
          </p:nvSpPr>
          <p:spPr>
            <a:xfrm>
              <a:off x="5447996" y="4480784"/>
              <a:ext cx="102309" cy="153831"/>
            </a:xfrm>
            <a:custGeom>
              <a:rect b="b" l="l" r="r" t="t"/>
              <a:pathLst>
                <a:path extrusionOk="0" h="5858" w="3896">
                  <a:moveTo>
                    <a:pt x="297" y="1"/>
                  </a:moveTo>
                  <a:cubicBezTo>
                    <a:pt x="58" y="10"/>
                    <a:pt x="10" y="125"/>
                    <a:pt x="1" y="183"/>
                  </a:cubicBezTo>
                  <a:lnTo>
                    <a:pt x="1" y="5858"/>
                  </a:lnTo>
                  <a:lnTo>
                    <a:pt x="3896" y="5858"/>
                  </a:lnTo>
                  <a:lnTo>
                    <a:pt x="389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2" name="Google Shape;11152;p97"/>
            <p:cNvSpPr/>
            <p:nvPr/>
          </p:nvSpPr>
          <p:spPr>
            <a:xfrm>
              <a:off x="5546523" y="4388297"/>
              <a:ext cx="102309" cy="246319"/>
            </a:xfrm>
            <a:custGeom>
              <a:rect b="b" l="l" r="r" t="t"/>
              <a:pathLst>
                <a:path extrusionOk="0" h="9380" w="3896">
                  <a:moveTo>
                    <a:pt x="335" y="1"/>
                  </a:moveTo>
                  <a:cubicBezTo>
                    <a:pt x="39" y="1"/>
                    <a:pt x="10" y="154"/>
                    <a:pt x="0" y="211"/>
                  </a:cubicBezTo>
                  <a:lnTo>
                    <a:pt x="0" y="9380"/>
                  </a:lnTo>
                  <a:lnTo>
                    <a:pt x="3895" y="9380"/>
                  </a:lnTo>
                  <a:lnTo>
                    <a:pt x="3895" y="192"/>
                  </a:lnTo>
                  <a:cubicBezTo>
                    <a:pt x="3886" y="125"/>
                    <a:pt x="3828" y="1"/>
                    <a:pt x="3560" y="1"/>
                  </a:cubicBez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3" name="Google Shape;11153;p97"/>
            <p:cNvSpPr/>
            <p:nvPr/>
          </p:nvSpPr>
          <p:spPr>
            <a:xfrm>
              <a:off x="5349731" y="4566497"/>
              <a:ext cx="8587" cy="68118"/>
            </a:xfrm>
            <a:custGeom>
              <a:rect b="b" l="l" r="r" t="t"/>
              <a:pathLst>
                <a:path extrusionOk="0" h="2594" w="327">
                  <a:moveTo>
                    <a:pt x="307" y="0"/>
                  </a:moveTo>
                  <a:cubicBezTo>
                    <a:pt x="39" y="10"/>
                    <a:pt x="1" y="144"/>
                    <a:pt x="1" y="201"/>
                  </a:cubicBezTo>
                  <a:lnTo>
                    <a:pt x="1" y="2594"/>
                  </a:lnTo>
                  <a:lnTo>
                    <a:pt x="326" y="2594"/>
                  </a:lnTo>
                  <a:lnTo>
                    <a:pt x="3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4" name="Google Shape;11154;p97"/>
            <p:cNvSpPr/>
            <p:nvPr/>
          </p:nvSpPr>
          <p:spPr>
            <a:xfrm>
              <a:off x="5447996" y="4480784"/>
              <a:ext cx="8823" cy="153831"/>
            </a:xfrm>
            <a:custGeom>
              <a:rect b="b" l="l" r="r" t="t"/>
              <a:pathLst>
                <a:path extrusionOk="0" h="5858" w="336">
                  <a:moveTo>
                    <a:pt x="297" y="1"/>
                  </a:moveTo>
                  <a:cubicBezTo>
                    <a:pt x="58" y="20"/>
                    <a:pt x="10" y="135"/>
                    <a:pt x="1" y="183"/>
                  </a:cubicBezTo>
                  <a:lnTo>
                    <a:pt x="1" y="5858"/>
                  </a:lnTo>
                  <a:lnTo>
                    <a:pt x="336" y="5858"/>
                  </a:lnTo>
                  <a:lnTo>
                    <a:pt x="336"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5" name="Google Shape;11155;p97"/>
            <p:cNvSpPr/>
            <p:nvPr/>
          </p:nvSpPr>
          <p:spPr>
            <a:xfrm>
              <a:off x="5546523" y="4388297"/>
              <a:ext cx="8823" cy="246319"/>
            </a:xfrm>
            <a:custGeom>
              <a:rect b="b" l="l" r="r" t="t"/>
              <a:pathLst>
                <a:path extrusionOk="0" h="9380" w="336">
                  <a:moveTo>
                    <a:pt x="335" y="1"/>
                  </a:moveTo>
                  <a:cubicBezTo>
                    <a:pt x="39" y="1"/>
                    <a:pt x="10" y="154"/>
                    <a:pt x="0" y="211"/>
                  </a:cubicBezTo>
                  <a:lnTo>
                    <a:pt x="0" y="9380"/>
                  </a:lnTo>
                  <a:lnTo>
                    <a:pt x="335" y="9380"/>
                  </a:lnTo>
                  <a:lnTo>
                    <a:pt x="335"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6" name="Google Shape;11156;p97"/>
            <p:cNvSpPr/>
            <p:nvPr/>
          </p:nvSpPr>
          <p:spPr>
            <a:xfrm>
              <a:off x="5365828" y="4585089"/>
              <a:ext cx="68381" cy="11082"/>
            </a:xfrm>
            <a:custGeom>
              <a:rect b="b" l="l" r="r" t="t"/>
              <a:pathLst>
                <a:path extrusionOk="0" h="422" w="2604">
                  <a:moveTo>
                    <a:pt x="259" y="0"/>
                  </a:moveTo>
                  <a:cubicBezTo>
                    <a:pt x="0" y="20"/>
                    <a:pt x="0" y="402"/>
                    <a:pt x="259" y="422"/>
                  </a:cubicBezTo>
                  <a:lnTo>
                    <a:pt x="2345" y="422"/>
                  </a:lnTo>
                  <a:cubicBezTo>
                    <a:pt x="2603" y="402"/>
                    <a:pt x="2603" y="20"/>
                    <a:pt x="234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7" name="Google Shape;11157;p97"/>
            <p:cNvSpPr/>
            <p:nvPr/>
          </p:nvSpPr>
          <p:spPr>
            <a:xfrm>
              <a:off x="5464592" y="4499376"/>
              <a:ext cx="68381" cy="11108"/>
            </a:xfrm>
            <a:custGeom>
              <a:rect b="b" l="l" r="r" t="t"/>
              <a:pathLst>
                <a:path extrusionOk="0" h="423" w="2604">
                  <a:moveTo>
                    <a:pt x="259" y="1"/>
                  </a:moveTo>
                  <a:cubicBezTo>
                    <a:pt x="0" y="20"/>
                    <a:pt x="0" y="393"/>
                    <a:pt x="259" y="422"/>
                  </a:cubicBezTo>
                  <a:lnTo>
                    <a:pt x="2355" y="422"/>
                  </a:lnTo>
                  <a:cubicBezTo>
                    <a:pt x="2604" y="393"/>
                    <a:pt x="2604" y="20"/>
                    <a:pt x="235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8" name="Google Shape;11158;p97"/>
            <p:cNvSpPr/>
            <p:nvPr/>
          </p:nvSpPr>
          <p:spPr>
            <a:xfrm>
              <a:off x="5562516" y="4406889"/>
              <a:ext cx="70324" cy="11108"/>
            </a:xfrm>
            <a:custGeom>
              <a:rect b="b" l="l" r="r" t="t"/>
              <a:pathLst>
                <a:path extrusionOk="0" h="423" w="2678">
                  <a:moveTo>
                    <a:pt x="273" y="1"/>
                  </a:moveTo>
                  <a:cubicBezTo>
                    <a:pt x="0" y="1"/>
                    <a:pt x="0" y="423"/>
                    <a:pt x="273" y="423"/>
                  </a:cubicBezTo>
                  <a:cubicBezTo>
                    <a:pt x="279" y="423"/>
                    <a:pt x="285" y="423"/>
                    <a:pt x="291" y="422"/>
                  </a:cubicBezTo>
                  <a:lnTo>
                    <a:pt x="2387" y="422"/>
                  </a:lnTo>
                  <a:cubicBezTo>
                    <a:pt x="2393" y="423"/>
                    <a:pt x="2399" y="423"/>
                    <a:pt x="2405" y="423"/>
                  </a:cubicBezTo>
                  <a:cubicBezTo>
                    <a:pt x="2678" y="423"/>
                    <a:pt x="2678" y="1"/>
                    <a:pt x="2405" y="1"/>
                  </a:cubicBezTo>
                  <a:cubicBezTo>
                    <a:pt x="2399" y="1"/>
                    <a:pt x="2393" y="1"/>
                    <a:pt x="2387" y="1"/>
                  </a:cubicBezTo>
                  <a:lnTo>
                    <a:pt x="291" y="1"/>
                  </a:lnTo>
                  <a:cubicBezTo>
                    <a:pt x="285" y="1"/>
                    <a:pt x="279" y="1"/>
                    <a:pt x="27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59" name="Google Shape;11159;p97"/>
          <p:cNvGrpSpPr/>
          <p:nvPr/>
        </p:nvGrpSpPr>
        <p:grpSpPr>
          <a:xfrm>
            <a:off x="6275387" y="4112022"/>
            <a:ext cx="204093" cy="343743"/>
            <a:chOff x="6271562" y="4290872"/>
            <a:chExt cx="204093" cy="343743"/>
          </a:xfrm>
        </p:grpSpPr>
        <p:sp>
          <p:nvSpPr>
            <p:cNvPr id="11160" name="Google Shape;11160;p97"/>
            <p:cNvSpPr/>
            <p:nvPr/>
          </p:nvSpPr>
          <p:spPr>
            <a:xfrm>
              <a:off x="6298452" y="4602421"/>
              <a:ext cx="150312" cy="10845"/>
            </a:xfrm>
            <a:custGeom>
              <a:rect b="b" l="l" r="r" t="t"/>
              <a:pathLst>
                <a:path extrusionOk="0" h="413" w="5724">
                  <a:moveTo>
                    <a:pt x="1" y="1"/>
                  </a:moveTo>
                  <a:lnTo>
                    <a:pt x="1" y="412"/>
                  </a:lnTo>
                  <a:lnTo>
                    <a:pt x="5724" y="412"/>
                  </a:lnTo>
                  <a:lnTo>
                    <a:pt x="572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1" name="Google Shape;11161;p97"/>
            <p:cNvSpPr/>
            <p:nvPr/>
          </p:nvSpPr>
          <p:spPr>
            <a:xfrm>
              <a:off x="6368330" y="4290872"/>
              <a:ext cx="10583" cy="343743"/>
            </a:xfrm>
            <a:custGeom>
              <a:rect b="b" l="l" r="r" t="t"/>
              <a:pathLst>
                <a:path extrusionOk="0" h="13090" w="403">
                  <a:moveTo>
                    <a:pt x="201" y="0"/>
                  </a:moveTo>
                  <a:cubicBezTo>
                    <a:pt x="101" y="0"/>
                    <a:pt x="0" y="69"/>
                    <a:pt x="0" y="208"/>
                  </a:cubicBezTo>
                  <a:lnTo>
                    <a:pt x="0" y="12889"/>
                  </a:lnTo>
                  <a:cubicBezTo>
                    <a:pt x="0" y="13004"/>
                    <a:pt x="86" y="13090"/>
                    <a:pt x="201" y="13090"/>
                  </a:cubicBezTo>
                  <a:cubicBezTo>
                    <a:pt x="316" y="13090"/>
                    <a:pt x="402" y="13004"/>
                    <a:pt x="402" y="12889"/>
                  </a:cubicBezTo>
                  <a:lnTo>
                    <a:pt x="402" y="208"/>
                  </a:lnTo>
                  <a:cubicBezTo>
                    <a:pt x="402" y="69"/>
                    <a:pt x="302" y="0"/>
                    <a:pt x="20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2" name="Google Shape;11162;p97"/>
            <p:cNvSpPr/>
            <p:nvPr/>
          </p:nvSpPr>
          <p:spPr>
            <a:xfrm>
              <a:off x="6287160" y="4511351"/>
              <a:ext cx="33403" cy="123264"/>
            </a:xfrm>
            <a:custGeom>
              <a:rect b="b" l="l" r="r" t="t"/>
              <a:pathLst>
                <a:path extrusionOk="0" h="4694" w="1272">
                  <a:moveTo>
                    <a:pt x="1036" y="0"/>
                  </a:moveTo>
                  <a:cubicBezTo>
                    <a:pt x="949" y="0"/>
                    <a:pt x="863" y="52"/>
                    <a:pt x="842" y="167"/>
                  </a:cubicBezTo>
                  <a:lnTo>
                    <a:pt x="29" y="4455"/>
                  </a:lnTo>
                  <a:cubicBezTo>
                    <a:pt x="0" y="4569"/>
                    <a:pt x="77" y="4675"/>
                    <a:pt x="191" y="4694"/>
                  </a:cubicBezTo>
                  <a:lnTo>
                    <a:pt x="230" y="4694"/>
                  </a:lnTo>
                  <a:cubicBezTo>
                    <a:pt x="325" y="4694"/>
                    <a:pt x="402" y="4627"/>
                    <a:pt x="431" y="4531"/>
                  </a:cubicBezTo>
                  <a:lnTo>
                    <a:pt x="1244" y="244"/>
                  </a:lnTo>
                  <a:cubicBezTo>
                    <a:pt x="1271" y="91"/>
                    <a:pt x="1153" y="0"/>
                    <a:pt x="1036"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3" name="Google Shape;11163;p97"/>
            <p:cNvSpPr/>
            <p:nvPr/>
          </p:nvSpPr>
          <p:spPr>
            <a:xfrm>
              <a:off x="6426522" y="4511088"/>
              <a:ext cx="33298" cy="123527"/>
            </a:xfrm>
            <a:custGeom>
              <a:rect b="b" l="l" r="r" t="t"/>
              <a:pathLst>
                <a:path extrusionOk="0" h="4704" w="1268">
                  <a:moveTo>
                    <a:pt x="234" y="1"/>
                  </a:moveTo>
                  <a:cubicBezTo>
                    <a:pt x="117" y="1"/>
                    <a:pt x="1" y="91"/>
                    <a:pt x="33" y="244"/>
                  </a:cubicBezTo>
                  <a:lnTo>
                    <a:pt x="847" y="4541"/>
                  </a:lnTo>
                  <a:cubicBezTo>
                    <a:pt x="866" y="4637"/>
                    <a:pt x="952" y="4704"/>
                    <a:pt x="1048" y="4704"/>
                  </a:cubicBezTo>
                  <a:lnTo>
                    <a:pt x="1086" y="4704"/>
                  </a:lnTo>
                  <a:cubicBezTo>
                    <a:pt x="1201" y="4685"/>
                    <a:pt x="1268" y="4570"/>
                    <a:pt x="1249" y="4465"/>
                  </a:cubicBezTo>
                  <a:lnTo>
                    <a:pt x="435" y="167"/>
                  </a:lnTo>
                  <a:cubicBezTo>
                    <a:pt x="410" y="52"/>
                    <a:pt x="322" y="1"/>
                    <a:pt x="234"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4" name="Google Shape;11164;p97"/>
            <p:cNvSpPr/>
            <p:nvPr/>
          </p:nvSpPr>
          <p:spPr>
            <a:xfrm>
              <a:off x="6368330" y="4511193"/>
              <a:ext cx="10583" cy="21402"/>
            </a:xfrm>
            <a:custGeom>
              <a:rect b="b" l="l" r="r" t="t"/>
              <a:pathLst>
                <a:path extrusionOk="0" h="815" w="403">
                  <a:moveTo>
                    <a:pt x="0" y="1"/>
                  </a:moveTo>
                  <a:lnTo>
                    <a:pt x="0" y="814"/>
                  </a:lnTo>
                  <a:lnTo>
                    <a:pt x="402" y="814"/>
                  </a:lnTo>
                  <a:lnTo>
                    <a:pt x="40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5" name="Google Shape;11165;p97"/>
            <p:cNvSpPr/>
            <p:nvPr/>
          </p:nvSpPr>
          <p:spPr>
            <a:xfrm>
              <a:off x="6306251" y="4511115"/>
              <a:ext cx="14338" cy="21481"/>
            </a:xfrm>
            <a:custGeom>
              <a:rect b="b" l="l" r="r" t="t"/>
              <a:pathLst>
                <a:path extrusionOk="0" h="818" w="546">
                  <a:moveTo>
                    <a:pt x="319" y="1"/>
                  </a:moveTo>
                  <a:cubicBezTo>
                    <a:pt x="219" y="1"/>
                    <a:pt x="132" y="72"/>
                    <a:pt x="115" y="166"/>
                  </a:cubicBezTo>
                  <a:lnTo>
                    <a:pt x="0" y="817"/>
                  </a:lnTo>
                  <a:lnTo>
                    <a:pt x="412" y="817"/>
                  </a:lnTo>
                  <a:lnTo>
                    <a:pt x="527" y="243"/>
                  </a:lnTo>
                  <a:cubicBezTo>
                    <a:pt x="546" y="128"/>
                    <a:pt x="469" y="23"/>
                    <a:pt x="354" y="4"/>
                  </a:cubicBezTo>
                  <a:cubicBezTo>
                    <a:pt x="343" y="2"/>
                    <a:pt x="331" y="1"/>
                    <a:pt x="319"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6" name="Google Shape;11166;p97"/>
            <p:cNvSpPr/>
            <p:nvPr/>
          </p:nvSpPr>
          <p:spPr>
            <a:xfrm>
              <a:off x="6426653" y="4511088"/>
              <a:ext cx="14574" cy="21507"/>
            </a:xfrm>
            <a:custGeom>
              <a:rect b="b" l="l" r="r" t="t"/>
              <a:pathLst>
                <a:path extrusionOk="0" h="819" w="555">
                  <a:moveTo>
                    <a:pt x="236" y="1"/>
                  </a:moveTo>
                  <a:cubicBezTo>
                    <a:pt x="120" y="1"/>
                    <a:pt x="1" y="91"/>
                    <a:pt x="28" y="244"/>
                  </a:cubicBezTo>
                  <a:lnTo>
                    <a:pt x="143" y="818"/>
                  </a:lnTo>
                  <a:lnTo>
                    <a:pt x="555" y="818"/>
                  </a:lnTo>
                  <a:lnTo>
                    <a:pt x="430" y="167"/>
                  </a:lnTo>
                  <a:cubicBezTo>
                    <a:pt x="410" y="52"/>
                    <a:pt x="324" y="1"/>
                    <a:pt x="23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7" name="Google Shape;11167;p97"/>
            <p:cNvSpPr/>
            <p:nvPr/>
          </p:nvSpPr>
          <p:spPr>
            <a:xfrm>
              <a:off x="6282118" y="4328502"/>
              <a:ext cx="182743" cy="193536"/>
            </a:xfrm>
            <a:custGeom>
              <a:rect b="b" l="l" r="r" t="t"/>
              <a:pathLst>
                <a:path extrusionOk="0" h="7370" w="6959">
                  <a:moveTo>
                    <a:pt x="10" y="0"/>
                  </a:moveTo>
                  <a:lnTo>
                    <a:pt x="10" y="7159"/>
                  </a:lnTo>
                  <a:cubicBezTo>
                    <a:pt x="1" y="7274"/>
                    <a:pt x="96" y="7369"/>
                    <a:pt x="211" y="7369"/>
                  </a:cubicBezTo>
                  <a:lnTo>
                    <a:pt x="6748" y="7369"/>
                  </a:lnTo>
                  <a:cubicBezTo>
                    <a:pt x="6863" y="7369"/>
                    <a:pt x="6958" y="7274"/>
                    <a:pt x="6958" y="7168"/>
                  </a:cubicBezTo>
                  <a:lnTo>
                    <a:pt x="69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8" name="Google Shape;11168;p97"/>
            <p:cNvSpPr/>
            <p:nvPr/>
          </p:nvSpPr>
          <p:spPr>
            <a:xfrm>
              <a:off x="6282381" y="4328503"/>
              <a:ext cx="182481" cy="16097"/>
            </a:xfrm>
            <a:custGeom>
              <a:rect b="b" l="l" r="r" t="t"/>
              <a:pathLst>
                <a:path extrusionOk="0" h="613" w="6949">
                  <a:moveTo>
                    <a:pt x="0" y="0"/>
                  </a:moveTo>
                  <a:lnTo>
                    <a:pt x="0" y="613"/>
                  </a:lnTo>
                  <a:lnTo>
                    <a:pt x="6948" y="613"/>
                  </a:lnTo>
                  <a:lnTo>
                    <a:pt x="6948" y="0"/>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9" name="Google Shape;11169;p97"/>
            <p:cNvSpPr/>
            <p:nvPr/>
          </p:nvSpPr>
          <p:spPr>
            <a:xfrm>
              <a:off x="6271562" y="4312405"/>
              <a:ext cx="204093" cy="21638"/>
            </a:xfrm>
            <a:custGeom>
              <a:rect b="b" l="l" r="r" t="t"/>
              <a:pathLst>
                <a:path extrusionOk="0" h="824" w="7772">
                  <a:moveTo>
                    <a:pt x="202" y="1"/>
                  </a:moveTo>
                  <a:cubicBezTo>
                    <a:pt x="96" y="1"/>
                    <a:pt x="1" y="96"/>
                    <a:pt x="1" y="202"/>
                  </a:cubicBezTo>
                  <a:lnTo>
                    <a:pt x="1" y="613"/>
                  </a:lnTo>
                  <a:cubicBezTo>
                    <a:pt x="1" y="728"/>
                    <a:pt x="96" y="824"/>
                    <a:pt x="202" y="824"/>
                  </a:cubicBezTo>
                  <a:lnTo>
                    <a:pt x="7571" y="824"/>
                  </a:lnTo>
                  <a:cubicBezTo>
                    <a:pt x="7686" y="824"/>
                    <a:pt x="7772" y="728"/>
                    <a:pt x="7772" y="613"/>
                  </a:cubicBezTo>
                  <a:lnTo>
                    <a:pt x="7772" y="211"/>
                  </a:lnTo>
                  <a:cubicBezTo>
                    <a:pt x="7772" y="96"/>
                    <a:pt x="7686" y="1"/>
                    <a:pt x="75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0" name="Google Shape;11170;p97"/>
            <p:cNvSpPr/>
            <p:nvPr/>
          </p:nvSpPr>
          <p:spPr>
            <a:xfrm>
              <a:off x="6299713" y="4375482"/>
              <a:ext cx="145034" cy="104620"/>
            </a:xfrm>
            <a:custGeom>
              <a:rect b="b" l="l" r="r" t="t"/>
              <a:pathLst>
                <a:path extrusionOk="0" h="3984" w="5523">
                  <a:moveTo>
                    <a:pt x="4250" y="1"/>
                  </a:moveTo>
                  <a:cubicBezTo>
                    <a:pt x="3924" y="20"/>
                    <a:pt x="3924" y="489"/>
                    <a:pt x="4250" y="518"/>
                  </a:cubicBezTo>
                  <a:lnTo>
                    <a:pt x="4652" y="518"/>
                  </a:lnTo>
                  <a:lnTo>
                    <a:pt x="2919" y="2250"/>
                  </a:lnTo>
                  <a:lnTo>
                    <a:pt x="2527" y="1857"/>
                  </a:lnTo>
                  <a:cubicBezTo>
                    <a:pt x="2436" y="1767"/>
                    <a:pt x="2319" y="1721"/>
                    <a:pt x="2202" y="1721"/>
                  </a:cubicBezTo>
                  <a:cubicBezTo>
                    <a:pt x="2084" y="1721"/>
                    <a:pt x="1967" y="1767"/>
                    <a:pt x="1876" y="1857"/>
                  </a:cubicBezTo>
                  <a:lnTo>
                    <a:pt x="182" y="3551"/>
                  </a:lnTo>
                  <a:cubicBezTo>
                    <a:pt x="1" y="3695"/>
                    <a:pt x="220" y="3983"/>
                    <a:pt x="405" y="3983"/>
                  </a:cubicBezTo>
                  <a:cubicBezTo>
                    <a:pt x="454" y="3983"/>
                    <a:pt x="501" y="3963"/>
                    <a:pt x="536" y="3915"/>
                  </a:cubicBezTo>
                  <a:lnTo>
                    <a:pt x="2202" y="2250"/>
                  </a:lnTo>
                  <a:lnTo>
                    <a:pt x="2594" y="2642"/>
                  </a:lnTo>
                  <a:cubicBezTo>
                    <a:pt x="2680" y="2733"/>
                    <a:pt x="2797" y="2779"/>
                    <a:pt x="2916" y="2779"/>
                  </a:cubicBezTo>
                  <a:cubicBezTo>
                    <a:pt x="3034" y="2779"/>
                    <a:pt x="3154" y="2733"/>
                    <a:pt x="3245" y="2642"/>
                  </a:cubicBezTo>
                  <a:lnTo>
                    <a:pt x="5015" y="872"/>
                  </a:lnTo>
                  <a:lnTo>
                    <a:pt x="5015" y="1274"/>
                  </a:lnTo>
                  <a:cubicBezTo>
                    <a:pt x="5025" y="1436"/>
                    <a:pt x="5147" y="1518"/>
                    <a:pt x="5269" y="1518"/>
                  </a:cubicBezTo>
                  <a:cubicBezTo>
                    <a:pt x="5391" y="1518"/>
                    <a:pt x="5513" y="1436"/>
                    <a:pt x="5523" y="1274"/>
                  </a:cubicBezTo>
                  <a:lnTo>
                    <a:pt x="5523" y="259"/>
                  </a:lnTo>
                  <a:cubicBezTo>
                    <a:pt x="5523" y="116"/>
                    <a:pt x="5408" y="1"/>
                    <a:pt x="5274"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1" name="Google Shape;11171;p97"/>
            <p:cNvSpPr/>
            <p:nvPr/>
          </p:nvSpPr>
          <p:spPr>
            <a:xfrm>
              <a:off x="6271562" y="4323224"/>
              <a:ext cx="204093" cy="10819"/>
            </a:xfrm>
            <a:custGeom>
              <a:rect b="b" l="l" r="r" t="t"/>
              <a:pathLst>
                <a:path extrusionOk="0" h="412" w="7772">
                  <a:moveTo>
                    <a:pt x="202" y="0"/>
                  </a:moveTo>
                  <a:cubicBezTo>
                    <a:pt x="96" y="0"/>
                    <a:pt x="1" y="86"/>
                    <a:pt x="1" y="201"/>
                  </a:cubicBezTo>
                  <a:cubicBezTo>
                    <a:pt x="1" y="316"/>
                    <a:pt x="96" y="412"/>
                    <a:pt x="202" y="412"/>
                  </a:cubicBezTo>
                  <a:lnTo>
                    <a:pt x="7571" y="412"/>
                  </a:lnTo>
                  <a:cubicBezTo>
                    <a:pt x="7686" y="412"/>
                    <a:pt x="7772" y="316"/>
                    <a:pt x="7772" y="201"/>
                  </a:cubicBezTo>
                  <a:cubicBezTo>
                    <a:pt x="7772" y="86"/>
                    <a:pt x="7686" y="0"/>
                    <a:pt x="757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72" name="Google Shape;11172;p97"/>
          <p:cNvGrpSpPr/>
          <p:nvPr/>
        </p:nvGrpSpPr>
        <p:grpSpPr>
          <a:xfrm>
            <a:off x="6634878" y="4176838"/>
            <a:ext cx="344085" cy="267195"/>
            <a:chOff x="6639491" y="4329238"/>
            <a:chExt cx="344085" cy="267195"/>
          </a:xfrm>
        </p:grpSpPr>
        <p:sp>
          <p:nvSpPr>
            <p:cNvPr id="11173" name="Google Shape;11173;p97"/>
            <p:cNvSpPr/>
            <p:nvPr/>
          </p:nvSpPr>
          <p:spPr>
            <a:xfrm>
              <a:off x="6697788" y="4352609"/>
              <a:ext cx="275467" cy="177465"/>
            </a:xfrm>
            <a:custGeom>
              <a:rect b="b" l="l" r="r" t="t"/>
              <a:pathLst>
                <a:path extrusionOk="0" h="6758" w="10490">
                  <a:moveTo>
                    <a:pt x="1" y="1"/>
                  </a:moveTo>
                  <a:lnTo>
                    <a:pt x="1" y="4317"/>
                  </a:lnTo>
                  <a:lnTo>
                    <a:pt x="728" y="4317"/>
                  </a:lnTo>
                  <a:lnTo>
                    <a:pt x="728" y="4796"/>
                  </a:lnTo>
                  <a:lnTo>
                    <a:pt x="929" y="4853"/>
                  </a:lnTo>
                  <a:cubicBezTo>
                    <a:pt x="1044" y="4891"/>
                    <a:pt x="1159" y="4939"/>
                    <a:pt x="1264" y="4997"/>
                  </a:cubicBezTo>
                  <a:lnTo>
                    <a:pt x="1446" y="5092"/>
                  </a:lnTo>
                  <a:lnTo>
                    <a:pt x="1791" y="4748"/>
                  </a:lnTo>
                  <a:lnTo>
                    <a:pt x="2326" y="5293"/>
                  </a:lnTo>
                  <a:lnTo>
                    <a:pt x="1991" y="5628"/>
                  </a:lnTo>
                  <a:lnTo>
                    <a:pt x="2087" y="5810"/>
                  </a:lnTo>
                  <a:cubicBezTo>
                    <a:pt x="2145" y="5925"/>
                    <a:pt x="2192" y="6030"/>
                    <a:pt x="2221" y="6145"/>
                  </a:cubicBezTo>
                  <a:lnTo>
                    <a:pt x="2288" y="6346"/>
                  </a:lnTo>
                  <a:lnTo>
                    <a:pt x="2767" y="6346"/>
                  </a:lnTo>
                  <a:lnTo>
                    <a:pt x="2767" y="6758"/>
                  </a:lnTo>
                  <a:lnTo>
                    <a:pt x="10490" y="6758"/>
                  </a:lnTo>
                  <a:lnTo>
                    <a:pt x="10490" y="1"/>
                  </a:lnTo>
                  <a:close/>
                </a:path>
              </a:pathLst>
            </a:custGeom>
            <a:solidFill>
              <a:srgbClr val="DE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4" name="Google Shape;11174;p97"/>
            <p:cNvSpPr/>
            <p:nvPr/>
          </p:nvSpPr>
          <p:spPr>
            <a:xfrm>
              <a:off x="6735734" y="4530311"/>
              <a:ext cx="46533" cy="22137"/>
            </a:xfrm>
            <a:custGeom>
              <a:rect b="b" l="l" r="r" t="t"/>
              <a:pathLst>
                <a:path extrusionOk="0" h="843" w="1772">
                  <a:moveTo>
                    <a:pt x="1006" y="0"/>
                  </a:moveTo>
                  <a:lnTo>
                    <a:pt x="1006" y="29"/>
                  </a:lnTo>
                  <a:lnTo>
                    <a:pt x="393" y="29"/>
                  </a:lnTo>
                  <a:lnTo>
                    <a:pt x="393" y="38"/>
                  </a:lnTo>
                  <a:cubicBezTo>
                    <a:pt x="365" y="345"/>
                    <a:pt x="231" y="641"/>
                    <a:pt x="1" y="842"/>
                  </a:cubicBezTo>
                  <a:lnTo>
                    <a:pt x="1130" y="842"/>
                  </a:lnTo>
                  <a:cubicBezTo>
                    <a:pt x="1178" y="727"/>
                    <a:pt x="1216" y="603"/>
                    <a:pt x="1255" y="488"/>
                  </a:cubicBezTo>
                  <a:lnTo>
                    <a:pt x="1771" y="488"/>
                  </a:lnTo>
                  <a:lnTo>
                    <a:pt x="1771" y="0"/>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5" name="Google Shape;11175;p97"/>
            <p:cNvSpPr/>
            <p:nvPr/>
          </p:nvSpPr>
          <p:spPr>
            <a:xfrm>
              <a:off x="6746290" y="4472250"/>
              <a:ext cx="35976" cy="58087"/>
            </a:xfrm>
            <a:custGeom>
              <a:rect b="b" l="l" r="r" t="t"/>
              <a:pathLst>
                <a:path extrusionOk="0" h="2212" w="1370">
                  <a:moveTo>
                    <a:pt x="250" y="0"/>
                  </a:moveTo>
                  <a:lnTo>
                    <a:pt x="1" y="249"/>
                  </a:lnTo>
                  <a:lnTo>
                    <a:pt x="479" y="737"/>
                  </a:lnTo>
                  <a:lnTo>
                    <a:pt x="144" y="1082"/>
                  </a:lnTo>
                  <a:lnTo>
                    <a:pt x="240" y="1264"/>
                  </a:lnTo>
                  <a:cubicBezTo>
                    <a:pt x="298" y="1369"/>
                    <a:pt x="345" y="1484"/>
                    <a:pt x="374" y="1599"/>
                  </a:cubicBezTo>
                  <a:lnTo>
                    <a:pt x="441" y="1790"/>
                  </a:lnTo>
                  <a:lnTo>
                    <a:pt x="920" y="1790"/>
                  </a:lnTo>
                  <a:lnTo>
                    <a:pt x="920" y="2211"/>
                  </a:lnTo>
                  <a:lnTo>
                    <a:pt x="1369" y="2211"/>
                  </a:lnTo>
                  <a:lnTo>
                    <a:pt x="1369" y="1656"/>
                  </a:lnTo>
                  <a:lnTo>
                    <a:pt x="843" y="1656"/>
                  </a:lnTo>
                  <a:cubicBezTo>
                    <a:pt x="795" y="1465"/>
                    <a:pt x="719" y="1273"/>
                    <a:pt x="623" y="1111"/>
                  </a:cubicBezTo>
                  <a:lnTo>
                    <a:pt x="987" y="737"/>
                  </a:lnTo>
                  <a:lnTo>
                    <a:pt x="25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6" name="Google Shape;11176;p97"/>
            <p:cNvSpPr/>
            <p:nvPr/>
          </p:nvSpPr>
          <p:spPr>
            <a:xfrm>
              <a:off x="6701307" y="4462455"/>
              <a:ext cx="39994" cy="23897"/>
            </a:xfrm>
            <a:custGeom>
              <a:rect b="b" l="l" r="r" t="t"/>
              <a:pathLst>
                <a:path extrusionOk="0" h="910" w="1523">
                  <a:moveTo>
                    <a:pt x="1" y="0"/>
                  </a:moveTo>
                  <a:lnTo>
                    <a:pt x="1" y="134"/>
                  </a:lnTo>
                  <a:lnTo>
                    <a:pt x="604" y="134"/>
                  </a:lnTo>
                  <a:lnTo>
                    <a:pt x="604" y="613"/>
                  </a:lnTo>
                  <a:lnTo>
                    <a:pt x="795" y="680"/>
                  </a:lnTo>
                  <a:cubicBezTo>
                    <a:pt x="910" y="708"/>
                    <a:pt x="1025" y="756"/>
                    <a:pt x="1130" y="814"/>
                  </a:cubicBezTo>
                  <a:lnTo>
                    <a:pt x="1312" y="909"/>
                  </a:lnTo>
                  <a:lnTo>
                    <a:pt x="1523" y="699"/>
                  </a:lnTo>
                  <a:cubicBezTo>
                    <a:pt x="1379" y="622"/>
                    <a:pt x="1216" y="555"/>
                    <a:pt x="1044" y="517"/>
                  </a:cubicBezTo>
                  <a:lnTo>
                    <a:pt x="1044"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7" name="Google Shape;11177;p97"/>
            <p:cNvSpPr/>
            <p:nvPr/>
          </p:nvSpPr>
          <p:spPr>
            <a:xfrm>
              <a:off x="6697788" y="4352609"/>
              <a:ext cx="9086" cy="109609"/>
            </a:xfrm>
            <a:custGeom>
              <a:rect b="b" l="l" r="r" t="t"/>
              <a:pathLst>
                <a:path extrusionOk="0" h="4174" w="346">
                  <a:moveTo>
                    <a:pt x="1" y="1"/>
                  </a:moveTo>
                  <a:lnTo>
                    <a:pt x="1" y="4174"/>
                  </a:lnTo>
                  <a:lnTo>
                    <a:pt x="345" y="4174"/>
                  </a:lnTo>
                  <a:lnTo>
                    <a:pt x="345"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8" name="Google Shape;11178;p97"/>
            <p:cNvSpPr/>
            <p:nvPr/>
          </p:nvSpPr>
          <p:spPr>
            <a:xfrm>
              <a:off x="6697788" y="4351874"/>
              <a:ext cx="275467" cy="9060"/>
            </a:xfrm>
            <a:custGeom>
              <a:rect b="b" l="l" r="r" t="t"/>
              <a:pathLst>
                <a:path extrusionOk="0" h="345" w="10490">
                  <a:moveTo>
                    <a:pt x="1" y="0"/>
                  </a:moveTo>
                  <a:lnTo>
                    <a:pt x="1" y="345"/>
                  </a:lnTo>
                  <a:lnTo>
                    <a:pt x="10490" y="345"/>
                  </a:lnTo>
                  <a:lnTo>
                    <a:pt x="10490" y="0"/>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9" name="Google Shape;11179;p97"/>
            <p:cNvSpPr/>
            <p:nvPr/>
          </p:nvSpPr>
          <p:spPr>
            <a:xfrm>
              <a:off x="6726201" y="4529050"/>
              <a:ext cx="257374" cy="24658"/>
            </a:xfrm>
            <a:custGeom>
              <a:rect b="b" l="l" r="r" t="t"/>
              <a:pathLst>
                <a:path extrusionOk="0" h="939" w="9801">
                  <a:moveTo>
                    <a:pt x="1369" y="0"/>
                  </a:moveTo>
                  <a:cubicBezTo>
                    <a:pt x="1350" y="0"/>
                    <a:pt x="1331" y="19"/>
                    <a:pt x="1331" y="39"/>
                  </a:cubicBezTo>
                  <a:lnTo>
                    <a:pt x="441" y="39"/>
                  </a:lnTo>
                  <a:cubicBezTo>
                    <a:pt x="421" y="39"/>
                    <a:pt x="402" y="58"/>
                    <a:pt x="402" y="86"/>
                  </a:cubicBezTo>
                  <a:lnTo>
                    <a:pt x="402" y="144"/>
                  </a:lnTo>
                  <a:lnTo>
                    <a:pt x="402" y="173"/>
                  </a:lnTo>
                  <a:lnTo>
                    <a:pt x="402" y="192"/>
                  </a:lnTo>
                  <a:lnTo>
                    <a:pt x="402" y="201"/>
                  </a:lnTo>
                  <a:cubicBezTo>
                    <a:pt x="374" y="460"/>
                    <a:pt x="240" y="699"/>
                    <a:pt x="29" y="862"/>
                  </a:cubicBezTo>
                  <a:cubicBezTo>
                    <a:pt x="0" y="881"/>
                    <a:pt x="10" y="929"/>
                    <a:pt x="58" y="938"/>
                  </a:cubicBezTo>
                  <a:lnTo>
                    <a:pt x="9762" y="938"/>
                  </a:lnTo>
                  <a:cubicBezTo>
                    <a:pt x="9781" y="938"/>
                    <a:pt x="9800" y="919"/>
                    <a:pt x="9800" y="890"/>
                  </a:cubicBezTo>
                  <a:lnTo>
                    <a:pt x="9800" y="48"/>
                  </a:lnTo>
                  <a:cubicBezTo>
                    <a:pt x="9800" y="19"/>
                    <a:pt x="9781" y="0"/>
                    <a:pt x="976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0" name="Google Shape;11180;p97"/>
            <p:cNvSpPr/>
            <p:nvPr/>
          </p:nvSpPr>
          <p:spPr>
            <a:xfrm>
              <a:off x="6687757" y="4329238"/>
              <a:ext cx="295819" cy="24422"/>
            </a:xfrm>
            <a:custGeom>
              <a:rect b="b" l="l" r="r" t="t"/>
              <a:pathLst>
                <a:path extrusionOk="0" h="930" w="11265">
                  <a:moveTo>
                    <a:pt x="38" y="1"/>
                  </a:moveTo>
                  <a:cubicBezTo>
                    <a:pt x="19" y="1"/>
                    <a:pt x="0" y="20"/>
                    <a:pt x="0" y="49"/>
                  </a:cubicBezTo>
                  <a:lnTo>
                    <a:pt x="0" y="891"/>
                  </a:lnTo>
                  <a:cubicBezTo>
                    <a:pt x="0" y="910"/>
                    <a:pt x="19" y="929"/>
                    <a:pt x="38" y="929"/>
                  </a:cubicBezTo>
                  <a:lnTo>
                    <a:pt x="11226" y="929"/>
                  </a:lnTo>
                  <a:cubicBezTo>
                    <a:pt x="11245" y="929"/>
                    <a:pt x="11264" y="910"/>
                    <a:pt x="11264" y="891"/>
                  </a:cubicBezTo>
                  <a:lnTo>
                    <a:pt x="11264" y="49"/>
                  </a:lnTo>
                  <a:cubicBezTo>
                    <a:pt x="11264" y="20"/>
                    <a:pt x="11245" y="1"/>
                    <a:pt x="112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1" name="Google Shape;11181;p97"/>
            <p:cNvSpPr/>
            <p:nvPr/>
          </p:nvSpPr>
          <p:spPr>
            <a:xfrm>
              <a:off x="6799073" y="4445097"/>
              <a:ext cx="23398" cy="54306"/>
            </a:xfrm>
            <a:custGeom>
              <a:rect b="b" l="l" r="r" t="t"/>
              <a:pathLst>
                <a:path extrusionOk="0" h="2068" w="891">
                  <a:moveTo>
                    <a:pt x="1" y="1"/>
                  </a:moveTo>
                  <a:lnTo>
                    <a:pt x="1" y="2068"/>
                  </a:lnTo>
                  <a:lnTo>
                    <a:pt x="891" y="2068"/>
                  </a:lnTo>
                  <a:lnTo>
                    <a:pt x="89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2" name="Google Shape;11182;p97"/>
            <p:cNvSpPr/>
            <p:nvPr/>
          </p:nvSpPr>
          <p:spPr>
            <a:xfrm>
              <a:off x="6838778" y="4421988"/>
              <a:ext cx="23398" cy="77414"/>
            </a:xfrm>
            <a:custGeom>
              <a:rect b="b" l="l" r="r" t="t"/>
              <a:pathLst>
                <a:path extrusionOk="0" h="2948" w="891">
                  <a:moveTo>
                    <a:pt x="1" y="0"/>
                  </a:moveTo>
                  <a:lnTo>
                    <a:pt x="1" y="2948"/>
                  </a:lnTo>
                  <a:lnTo>
                    <a:pt x="891" y="2948"/>
                  </a:lnTo>
                  <a:lnTo>
                    <a:pt x="89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3" name="Google Shape;11183;p97"/>
            <p:cNvSpPr/>
            <p:nvPr/>
          </p:nvSpPr>
          <p:spPr>
            <a:xfrm>
              <a:off x="6877485" y="4435801"/>
              <a:ext cx="23161" cy="63365"/>
            </a:xfrm>
            <a:custGeom>
              <a:rect b="b" l="l" r="r" t="t"/>
              <a:pathLst>
                <a:path extrusionOk="0" h="2413" w="882">
                  <a:moveTo>
                    <a:pt x="1" y="1"/>
                  </a:moveTo>
                  <a:lnTo>
                    <a:pt x="1" y="2412"/>
                  </a:lnTo>
                  <a:lnTo>
                    <a:pt x="881" y="2412"/>
                  </a:lnTo>
                  <a:lnTo>
                    <a:pt x="881"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4" name="Google Shape;11184;p97"/>
            <p:cNvSpPr/>
            <p:nvPr/>
          </p:nvSpPr>
          <p:spPr>
            <a:xfrm>
              <a:off x="6918214" y="4390319"/>
              <a:ext cx="23398" cy="108848"/>
            </a:xfrm>
            <a:custGeom>
              <a:rect b="b" l="l" r="r" t="t"/>
              <a:pathLst>
                <a:path extrusionOk="0" h="4145" w="891">
                  <a:moveTo>
                    <a:pt x="0" y="0"/>
                  </a:moveTo>
                  <a:lnTo>
                    <a:pt x="0" y="4144"/>
                  </a:lnTo>
                  <a:lnTo>
                    <a:pt x="890" y="4144"/>
                  </a:lnTo>
                  <a:lnTo>
                    <a:pt x="890" y="0"/>
                  </a:lnTo>
                  <a:close/>
                </a:path>
              </a:pathLst>
            </a:custGeom>
            <a:solidFill>
              <a:srgbClr val="C7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5" name="Google Shape;11185;p97"/>
            <p:cNvSpPr/>
            <p:nvPr/>
          </p:nvSpPr>
          <p:spPr>
            <a:xfrm>
              <a:off x="6720923" y="4382283"/>
              <a:ext cx="44248" cy="11082"/>
            </a:xfrm>
            <a:custGeom>
              <a:rect b="b" l="l" r="r" t="t"/>
              <a:pathLst>
                <a:path extrusionOk="0" h="422" w="1685">
                  <a:moveTo>
                    <a:pt x="278" y="0"/>
                  </a:moveTo>
                  <a:cubicBezTo>
                    <a:pt x="0" y="0"/>
                    <a:pt x="0" y="421"/>
                    <a:pt x="278" y="421"/>
                  </a:cubicBezTo>
                  <a:lnTo>
                    <a:pt x="1398" y="421"/>
                  </a:lnTo>
                  <a:cubicBezTo>
                    <a:pt x="1685" y="421"/>
                    <a:pt x="1685"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6" name="Google Shape;11186;p97"/>
            <p:cNvSpPr/>
            <p:nvPr/>
          </p:nvSpPr>
          <p:spPr>
            <a:xfrm>
              <a:off x="6720923" y="4400875"/>
              <a:ext cx="60345" cy="11082"/>
            </a:xfrm>
            <a:custGeom>
              <a:rect b="b" l="l" r="r" t="t"/>
              <a:pathLst>
                <a:path extrusionOk="0" h="422" w="2298">
                  <a:moveTo>
                    <a:pt x="278" y="0"/>
                  </a:moveTo>
                  <a:cubicBezTo>
                    <a:pt x="0" y="0"/>
                    <a:pt x="0" y="422"/>
                    <a:pt x="278" y="422"/>
                  </a:cubicBezTo>
                  <a:lnTo>
                    <a:pt x="2010" y="422"/>
                  </a:lnTo>
                  <a:cubicBezTo>
                    <a:pt x="2297" y="422"/>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7" name="Google Shape;11187;p97"/>
            <p:cNvSpPr/>
            <p:nvPr/>
          </p:nvSpPr>
          <p:spPr>
            <a:xfrm>
              <a:off x="6720923" y="4419231"/>
              <a:ext cx="60345" cy="11082"/>
            </a:xfrm>
            <a:custGeom>
              <a:rect b="b" l="l" r="r" t="t"/>
              <a:pathLst>
                <a:path extrusionOk="0" h="422" w="2298">
                  <a:moveTo>
                    <a:pt x="278" y="0"/>
                  </a:moveTo>
                  <a:cubicBezTo>
                    <a:pt x="0" y="0"/>
                    <a:pt x="0" y="421"/>
                    <a:pt x="278" y="421"/>
                  </a:cubicBezTo>
                  <a:lnTo>
                    <a:pt x="2010" y="421"/>
                  </a:lnTo>
                  <a:cubicBezTo>
                    <a:pt x="2297" y="421"/>
                    <a:pt x="2297" y="0"/>
                    <a:pt x="201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8" name="Google Shape;11188;p97"/>
            <p:cNvSpPr/>
            <p:nvPr/>
          </p:nvSpPr>
          <p:spPr>
            <a:xfrm>
              <a:off x="6720923" y="4437560"/>
              <a:ext cx="60345" cy="11082"/>
            </a:xfrm>
            <a:custGeom>
              <a:rect b="b" l="l" r="r" t="t"/>
              <a:pathLst>
                <a:path extrusionOk="0" h="422" w="2298">
                  <a:moveTo>
                    <a:pt x="278" y="1"/>
                  </a:moveTo>
                  <a:cubicBezTo>
                    <a:pt x="0" y="1"/>
                    <a:pt x="0" y="422"/>
                    <a:pt x="278" y="422"/>
                  </a:cubicBezTo>
                  <a:lnTo>
                    <a:pt x="2010" y="422"/>
                  </a:lnTo>
                  <a:cubicBezTo>
                    <a:pt x="2297" y="422"/>
                    <a:pt x="2297" y="1"/>
                    <a:pt x="201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9" name="Google Shape;11189;p97"/>
            <p:cNvSpPr/>
            <p:nvPr/>
          </p:nvSpPr>
          <p:spPr>
            <a:xfrm>
              <a:off x="6639491" y="4461956"/>
              <a:ext cx="134740" cy="134477"/>
            </a:xfrm>
            <a:custGeom>
              <a:rect b="b" l="l" r="r" t="t"/>
              <a:pathLst>
                <a:path extrusionOk="0" h="5121" w="5131">
                  <a:moveTo>
                    <a:pt x="2805" y="1570"/>
                  </a:moveTo>
                  <a:lnTo>
                    <a:pt x="2833" y="1579"/>
                  </a:lnTo>
                  <a:lnTo>
                    <a:pt x="2881" y="1579"/>
                  </a:lnTo>
                  <a:lnTo>
                    <a:pt x="2900" y="1589"/>
                  </a:lnTo>
                  <a:lnTo>
                    <a:pt x="2929" y="1598"/>
                  </a:lnTo>
                  <a:lnTo>
                    <a:pt x="2948" y="1608"/>
                  </a:lnTo>
                  <a:lnTo>
                    <a:pt x="2977" y="1617"/>
                  </a:lnTo>
                  <a:lnTo>
                    <a:pt x="2996" y="1627"/>
                  </a:lnTo>
                  <a:lnTo>
                    <a:pt x="3025" y="1637"/>
                  </a:lnTo>
                  <a:lnTo>
                    <a:pt x="3044" y="1646"/>
                  </a:lnTo>
                  <a:lnTo>
                    <a:pt x="3063" y="1656"/>
                  </a:lnTo>
                  <a:lnTo>
                    <a:pt x="3082" y="1675"/>
                  </a:lnTo>
                  <a:lnTo>
                    <a:pt x="3111" y="1684"/>
                  </a:lnTo>
                  <a:lnTo>
                    <a:pt x="3130" y="1694"/>
                  </a:lnTo>
                  <a:lnTo>
                    <a:pt x="3149" y="1704"/>
                  </a:lnTo>
                  <a:lnTo>
                    <a:pt x="3168" y="1723"/>
                  </a:lnTo>
                  <a:lnTo>
                    <a:pt x="3187" y="1732"/>
                  </a:lnTo>
                  <a:lnTo>
                    <a:pt x="3197" y="1742"/>
                  </a:lnTo>
                  <a:lnTo>
                    <a:pt x="3216" y="1761"/>
                  </a:lnTo>
                  <a:lnTo>
                    <a:pt x="3235" y="1771"/>
                  </a:lnTo>
                  <a:lnTo>
                    <a:pt x="3264" y="1790"/>
                  </a:lnTo>
                  <a:lnTo>
                    <a:pt x="3283" y="1809"/>
                  </a:lnTo>
                  <a:lnTo>
                    <a:pt x="3302" y="1838"/>
                  </a:lnTo>
                  <a:lnTo>
                    <a:pt x="3312" y="1847"/>
                  </a:lnTo>
                  <a:lnTo>
                    <a:pt x="3321" y="1857"/>
                  </a:lnTo>
                  <a:lnTo>
                    <a:pt x="3341" y="1866"/>
                  </a:lnTo>
                  <a:lnTo>
                    <a:pt x="3350" y="1885"/>
                  </a:lnTo>
                  <a:lnTo>
                    <a:pt x="3360" y="1895"/>
                  </a:lnTo>
                  <a:lnTo>
                    <a:pt x="3369" y="1904"/>
                  </a:lnTo>
                  <a:lnTo>
                    <a:pt x="3388" y="1924"/>
                  </a:lnTo>
                  <a:lnTo>
                    <a:pt x="3388" y="1933"/>
                  </a:lnTo>
                  <a:lnTo>
                    <a:pt x="3398" y="1943"/>
                  </a:lnTo>
                  <a:lnTo>
                    <a:pt x="3408" y="1962"/>
                  </a:lnTo>
                  <a:lnTo>
                    <a:pt x="3427" y="1991"/>
                  </a:lnTo>
                  <a:lnTo>
                    <a:pt x="3436" y="2010"/>
                  </a:lnTo>
                  <a:lnTo>
                    <a:pt x="3455" y="2029"/>
                  </a:lnTo>
                  <a:lnTo>
                    <a:pt x="3465" y="2048"/>
                  </a:lnTo>
                  <a:lnTo>
                    <a:pt x="3475" y="2067"/>
                  </a:lnTo>
                  <a:lnTo>
                    <a:pt x="3494" y="2096"/>
                  </a:lnTo>
                  <a:lnTo>
                    <a:pt x="3503" y="2115"/>
                  </a:lnTo>
                  <a:lnTo>
                    <a:pt x="3513" y="2134"/>
                  </a:lnTo>
                  <a:lnTo>
                    <a:pt x="3522" y="2163"/>
                  </a:lnTo>
                  <a:lnTo>
                    <a:pt x="3532" y="2182"/>
                  </a:lnTo>
                  <a:lnTo>
                    <a:pt x="3542" y="2211"/>
                  </a:lnTo>
                  <a:lnTo>
                    <a:pt x="3551" y="2230"/>
                  </a:lnTo>
                  <a:lnTo>
                    <a:pt x="3561" y="2259"/>
                  </a:lnTo>
                  <a:lnTo>
                    <a:pt x="3570" y="2278"/>
                  </a:lnTo>
                  <a:lnTo>
                    <a:pt x="3570" y="2306"/>
                  </a:lnTo>
                  <a:lnTo>
                    <a:pt x="3570" y="2326"/>
                  </a:lnTo>
                  <a:lnTo>
                    <a:pt x="3570" y="2354"/>
                  </a:lnTo>
                  <a:lnTo>
                    <a:pt x="3570" y="2364"/>
                  </a:lnTo>
                  <a:lnTo>
                    <a:pt x="3570" y="2373"/>
                  </a:lnTo>
                  <a:lnTo>
                    <a:pt x="3570" y="2402"/>
                  </a:lnTo>
                  <a:lnTo>
                    <a:pt x="3570" y="2412"/>
                  </a:lnTo>
                  <a:lnTo>
                    <a:pt x="3570" y="2431"/>
                  </a:lnTo>
                  <a:lnTo>
                    <a:pt x="3570" y="2469"/>
                  </a:lnTo>
                  <a:lnTo>
                    <a:pt x="3570" y="2479"/>
                  </a:lnTo>
                  <a:lnTo>
                    <a:pt x="3570" y="2507"/>
                  </a:lnTo>
                  <a:cubicBezTo>
                    <a:pt x="3637" y="2507"/>
                    <a:pt x="3637" y="2536"/>
                    <a:pt x="3637" y="2555"/>
                  </a:cubicBezTo>
                  <a:lnTo>
                    <a:pt x="3637" y="2622"/>
                  </a:lnTo>
                  <a:lnTo>
                    <a:pt x="3637" y="2651"/>
                  </a:lnTo>
                  <a:lnTo>
                    <a:pt x="3637" y="2689"/>
                  </a:lnTo>
                  <a:lnTo>
                    <a:pt x="3637" y="2708"/>
                  </a:lnTo>
                  <a:cubicBezTo>
                    <a:pt x="3637" y="2728"/>
                    <a:pt x="3637" y="2747"/>
                    <a:pt x="3628" y="2756"/>
                  </a:cubicBezTo>
                  <a:lnTo>
                    <a:pt x="3628" y="2775"/>
                  </a:lnTo>
                  <a:cubicBezTo>
                    <a:pt x="3628" y="2795"/>
                    <a:pt x="3618" y="2814"/>
                    <a:pt x="3609" y="2833"/>
                  </a:cubicBezTo>
                  <a:lnTo>
                    <a:pt x="3609" y="2842"/>
                  </a:lnTo>
                  <a:cubicBezTo>
                    <a:pt x="3609" y="2862"/>
                    <a:pt x="3599" y="2881"/>
                    <a:pt x="3599" y="2890"/>
                  </a:cubicBezTo>
                  <a:lnTo>
                    <a:pt x="3599" y="2909"/>
                  </a:lnTo>
                  <a:lnTo>
                    <a:pt x="3580" y="2957"/>
                  </a:lnTo>
                  <a:lnTo>
                    <a:pt x="3580" y="2967"/>
                  </a:lnTo>
                  <a:cubicBezTo>
                    <a:pt x="3561" y="3005"/>
                    <a:pt x="3542" y="3043"/>
                    <a:pt x="3522" y="3082"/>
                  </a:cubicBezTo>
                  <a:lnTo>
                    <a:pt x="3522" y="3091"/>
                  </a:lnTo>
                  <a:lnTo>
                    <a:pt x="3494" y="3129"/>
                  </a:lnTo>
                  <a:lnTo>
                    <a:pt x="3494" y="3139"/>
                  </a:lnTo>
                  <a:cubicBezTo>
                    <a:pt x="3455" y="3196"/>
                    <a:pt x="3417" y="3244"/>
                    <a:pt x="3369" y="3292"/>
                  </a:cubicBezTo>
                  <a:cubicBezTo>
                    <a:pt x="3321" y="3340"/>
                    <a:pt x="3274" y="3378"/>
                    <a:pt x="3226" y="3417"/>
                  </a:cubicBezTo>
                  <a:lnTo>
                    <a:pt x="3207" y="3436"/>
                  </a:lnTo>
                  <a:lnTo>
                    <a:pt x="3168" y="3455"/>
                  </a:lnTo>
                  <a:lnTo>
                    <a:pt x="3149" y="3464"/>
                  </a:lnTo>
                  <a:lnTo>
                    <a:pt x="3130" y="3474"/>
                  </a:lnTo>
                  <a:lnTo>
                    <a:pt x="3120" y="3484"/>
                  </a:lnTo>
                  <a:lnTo>
                    <a:pt x="3101" y="3493"/>
                  </a:lnTo>
                  <a:lnTo>
                    <a:pt x="3092" y="3493"/>
                  </a:lnTo>
                  <a:lnTo>
                    <a:pt x="3044" y="3522"/>
                  </a:lnTo>
                  <a:lnTo>
                    <a:pt x="3015" y="3531"/>
                  </a:lnTo>
                  <a:lnTo>
                    <a:pt x="2986" y="3541"/>
                  </a:lnTo>
                  <a:lnTo>
                    <a:pt x="2948" y="3560"/>
                  </a:lnTo>
                  <a:lnTo>
                    <a:pt x="2910" y="3560"/>
                  </a:lnTo>
                  <a:lnTo>
                    <a:pt x="2881" y="3570"/>
                  </a:lnTo>
                  <a:lnTo>
                    <a:pt x="2843" y="3570"/>
                  </a:lnTo>
                  <a:lnTo>
                    <a:pt x="2776" y="3579"/>
                  </a:lnTo>
                  <a:lnTo>
                    <a:pt x="2766" y="3579"/>
                  </a:lnTo>
                  <a:lnTo>
                    <a:pt x="2709" y="3589"/>
                  </a:lnTo>
                  <a:lnTo>
                    <a:pt x="2470" y="3589"/>
                  </a:lnTo>
                  <a:lnTo>
                    <a:pt x="2403" y="3570"/>
                  </a:lnTo>
                  <a:lnTo>
                    <a:pt x="2374" y="3570"/>
                  </a:lnTo>
                  <a:lnTo>
                    <a:pt x="2336" y="3560"/>
                  </a:lnTo>
                  <a:lnTo>
                    <a:pt x="2326" y="3560"/>
                  </a:lnTo>
                  <a:lnTo>
                    <a:pt x="2297" y="3551"/>
                  </a:lnTo>
                  <a:lnTo>
                    <a:pt x="2259" y="3541"/>
                  </a:lnTo>
                  <a:lnTo>
                    <a:pt x="2250" y="3541"/>
                  </a:lnTo>
                  <a:lnTo>
                    <a:pt x="2221" y="3531"/>
                  </a:lnTo>
                  <a:lnTo>
                    <a:pt x="2192" y="3522"/>
                  </a:lnTo>
                  <a:lnTo>
                    <a:pt x="2144" y="3493"/>
                  </a:lnTo>
                  <a:lnTo>
                    <a:pt x="2135" y="3493"/>
                  </a:lnTo>
                  <a:lnTo>
                    <a:pt x="2116" y="3484"/>
                  </a:lnTo>
                  <a:lnTo>
                    <a:pt x="2077" y="3464"/>
                  </a:lnTo>
                  <a:lnTo>
                    <a:pt x="2068" y="3455"/>
                  </a:lnTo>
                  <a:lnTo>
                    <a:pt x="2058" y="3455"/>
                  </a:lnTo>
                  <a:cubicBezTo>
                    <a:pt x="1790" y="3292"/>
                    <a:pt x="1618" y="3015"/>
                    <a:pt x="1580" y="2708"/>
                  </a:cubicBezTo>
                  <a:lnTo>
                    <a:pt x="1580" y="2689"/>
                  </a:lnTo>
                  <a:lnTo>
                    <a:pt x="1580" y="2641"/>
                  </a:lnTo>
                  <a:lnTo>
                    <a:pt x="1580" y="2622"/>
                  </a:lnTo>
                  <a:lnTo>
                    <a:pt x="1580" y="2565"/>
                  </a:lnTo>
                  <a:lnTo>
                    <a:pt x="1580" y="2488"/>
                  </a:lnTo>
                  <a:lnTo>
                    <a:pt x="1580" y="2460"/>
                  </a:lnTo>
                  <a:lnTo>
                    <a:pt x="1580" y="2412"/>
                  </a:lnTo>
                  <a:lnTo>
                    <a:pt x="1580" y="2402"/>
                  </a:lnTo>
                  <a:lnTo>
                    <a:pt x="1580" y="2364"/>
                  </a:lnTo>
                  <a:lnTo>
                    <a:pt x="1580" y="2354"/>
                  </a:lnTo>
                  <a:lnTo>
                    <a:pt x="1580" y="2345"/>
                  </a:lnTo>
                  <a:lnTo>
                    <a:pt x="1589" y="2316"/>
                  </a:lnTo>
                  <a:lnTo>
                    <a:pt x="1589" y="2297"/>
                  </a:lnTo>
                  <a:lnTo>
                    <a:pt x="1589" y="2268"/>
                  </a:lnTo>
                  <a:lnTo>
                    <a:pt x="1599" y="2249"/>
                  </a:lnTo>
                  <a:lnTo>
                    <a:pt x="1608" y="2220"/>
                  </a:lnTo>
                  <a:lnTo>
                    <a:pt x="1618" y="2201"/>
                  </a:lnTo>
                  <a:lnTo>
                    <a:pt x="1628" y="2172"/>
                  </a:lnTo>
                  <a:lnTo>
                    <a:pt x="1637" y="2153"/>
                  </a:lnTo>
                  <a:lnTo>
                    <a:pt x="1647" y="2134"/>
                  </a:lnTo>
                  <a:lnTo>
                    <a:pt x="1656" y="2105"/>
                  </a:lnTo>
                  <a:lnTo>
                    <a:pt x="1666" y="2086"/>
                  </a:lnTo>
                  <a:lnTo>
                    <a:pt x="1675" y="2067"/>
                  </a:lnTo>
                  <a:lnTo>
                    <a:pt x="1695" y="2038"/>
                  </a:lnTo>
                  <a:lnTo>
                    <a:pt x="1704" y="2019"/>
                  </a:lnTo>
                  <a:lnTo>
                    <a:pt x="1714" y="2000"/>
                  </a:lnTo>
                  <a:lnTo>
                    <a:pt x="1733" y="1981"/>
                  </a:lnTo>
                  <a:lnTo>
                    <a:pt x="1742" y="1962"/>
                  </a:lnTo>
                  <a:lnTo>
                    <a:pt x="1762" y="1943"/>
                  </a:lnTo>
                  <a:lnTo>
                    <a:pt x="1771" y="1914"/>
                  </a:lnTo>
                  <a:lnTo>
                    <a:pt x="1790" y="1904"/>
                  </a:lnTo>
                  <a:lnTo>
                    <a:pt x="1809" y="1885"/>
                  </a:lnTo>
                  <a:lnTo>
                    <a:pt x="1819" y="1876"/>
                  </a:lnTo>
                  <a:lnTo>
                    <a:pt x="1838" y="1857"/>
                  </a:lnTo>
                  <a:lnTo>
                    <a:pt x="1838" y="1847"/>
                  </a:lnTo>
                  <a:lnTo>
                    <a:pt x="1848" y="1838"/>
                  </a:lnTo>
                  <a:lnTo>
                    <a:pt x="1886" y="1809"/>
                  </a:lnTo>
                  <a:lnTo>
                    <a:pt x="1915" y="1780"/>
                  </a:lnTo>
                  <a:lnTo>
                    <a:pt x="1924" y="1771"/>
                  </a:lnTo>
                  <a:lnTo>
                    <a:pt x="1953" y="1751"/>
                  </a:lnTo>
                  <a:lnTo>
                    <a:pt x="1972" y="1742"/>
                  </a:lnTo>
                  <a:lnTo>
                    <a:pt x="1991" y="1723"/>
                  </a:lnTo>
                  <a:lnTo>
                    <a:pt x="2010" y="1713"/>
                  </a:lnTo>
                  <a:lnTo>
                    <a:pt x="2029" y="1694"/>
                  </a:lnTo>
                  <a:lnTo>
                    <a:pt x="2049" y="1684"/>
                  </a:lnTo>
                  <a:lnTo>
                    <a:pt x="2068" y="1675"/>
                  </a:lnTo>
                  <a:lnTo>
                    <a:pt x="2087" y="1665"/>
                  </a:lnTo>
                  <a:lnTo>
                    <a:pt x="2106" y="1646"/>
                  </a:lnTo>
                  <a:lnTo>
                    <a:pt x="2135" y="1637"/>
                  </a:lnTo>
                  <a:lnTo>
                    <a:pt x="2154" y="1627"/>
                  </a:lnTo>
                  <a:lnTo>
                    <a:pt x="2173" y="1617"/>
                  </a:lnTo>
                  <a:lnTo>
                    <a:pt x="2202" y="1608"/>
                  </a:lnTo>
                  <a:lnTo>
                    <a:pt x="2221" y="1598"/>
                  </a:lnTo>
                  <a:lnTo>
                    <a:pt x="2250" y="1589"/>
                  </a:lnTo>
                  <a:lnTo>
                    <a:pt x="2269" y="1589"/>
                  </a:lnTo>
                  <a:lnTo>
                    <a:pt x="2297" y="1579"/>
                  </a:lnTo>
                  <a:lnTo>
                    <a:pt x="2317" y="1579"/>
                  </a:lnTo>
                  <a:lnTo>
                    <a:pt x="2345" y="1570"/>
                  </a:lnTo>
                  <a:close/>
                  <a:moveTo>
                    <a:pt x="2058" y="0"/>
                  </a:moveTo>
                  <a:cubicBezTo>
                    <a:pt x="2020" y="0"/>
                    <a:pt x="1982" y="29"/>
                    <a:pt x="1982" y="77"/>
                  </a:cubicBezTo>
                  <a:lnTo>
                    <a:pt x="1982" y="517"/>
                  </a:lnTo>
                  <a:cubicBezTo>
                    <a:pt x="1828" y="565"/>
                    <a:pt x="1675" y="622"/>
                    <a:pt x="1532" y="708"/>
                  </a:cubicBezTo>
                  <a:lnTo>
                    <a:pt x="1216" y="392"/>
                  </a:lnTo>
                  <a:cubicBezTo>
                    <a:pt x="1202" y="373"/>
                    <a:pt x="1182" y="364"/>
                    <a:pt x="1163" y="364"/>
                  </a:cubicBezTo>
                  <a:cubicBezTo>
                    <a:pt x="1144" y="364"/>
                    <a:pt x="1125" y="373"/>
                    <a:pt x="1111" y="392"/>
                  </a:cubicBezTo>
                  <a:lnTo>
                    <a:pt x="393" y="1110"/>
                  </a:lnTo>
                  <a:cubicBezTo>
                    <a:pt x="364" y="1139"/>
                    <a:pt x="364" y="1187"/>
                    <a:pt x="393" y="1215"/>
                  </a:cubicBezTo>
                  <a:lnTo>
                    <a:pt x="709" y="1531"/>
                  </a:lnTo>
                  <a:cubicBezTo>
                    <a:pt x="632" y="1675"/>
                    <a:pt x="565" y="1818"/>
                    <a:pt x="517" y="1981"/>
                  </a:cubicBezTo>
                  <a:lnTo>
                    <a:pt x="77" y="1981"/>
                  </a:lnTo>
                  <a:cubicBezTo>
                    <a:pt x="29" y="1981"/>
                    <a:pt x="1" y="2010"/>
                    <a:pt x="1" y="2058"/>
                  </a:cubicBezTo>
                  <a:lnTo>
                    <a:pt x="1" y="3062"/>
                  </a:lnTo>
                  <a:cubicBezTo>
                    <a:pt x="1" y="3101"/>
                    <a:pt x="29" y="3139"/>
                    <a:pt x="77" y="3139"/>
                  </a:cubicBezTo>
                  <a:lnTo>
                    <a:pt x="517" y="3139"/>
                  </a:lnTo>
                  <a:cubicBezTo>
                    <a:pt x="565" y="3292"/>
                    <a:pt x="632" y="3445"/>
                    <a:pt x="709" y="3589"/>
                  </a:cubicBezTo>
                  <a:lnTo>
                    <a:pt x="393" y="3905"/>
                  </a:lnTo>
                  <a:cubicBezTo>
                    <a:pt x="364" y="3933"/>
                    <a:pt x="364" y="3981"/>
                    <a:pt x="393" y="4010"/>
                  </a:cubicBezTo>
                  <a:lnTo>
                    <a:pt x="1111" y="4728"/>
                  </a:lnTo>
                  <a:cubicBezTo>
                    <a:pt x="1125" y="4742"/>
                    <a:pt x="1144" y="4749"/>
                    <a:pt x="1163" y="4749"/>
                  </a:cubicBezTo>
                  <a:cubicBezTo>
                    <a:pt x="1182" y="4749"/>
                    <a:pt x="1202" y="4742"/>
                    <a:pt x="1216" y="4728"/>
                  </a:cubicBezTo>
                  <a:lnTo>
                    <a:pt x="1532" y="4412"/>
                  </a:lnTo>
                  <a:cubicBezTo>
                    <a:pt x="1675" y="4488"/>
                    <a:pt x="1828" y="4555"/>
                    <a:pt x="1982" y="4594"/>
                  </a:cubicBezTo>
                  <a:lnTo>
                    <a:pt x="1982" y="5044"/>
                  </a:lnTo>
                  <a:cubicBezTo>
                    <a:pt x="1982" y="5082"/>
                    <a:pt x="2020" y="5120"/>
                    <a:pt x="2058" y="5120"/>
                  </a:cubicBezTo>
                  <a:lnTo>
                    <a:pt x="3063" y="5120"/>
                  </a:lnTo>
                  <a:cubicBezTo>
                    <a:pt x="3111" y="5120"/>
                    <a:pt x="3140" y="5082"/>
                    <a:pt x="3140" y="5044"/>
                  </a:cubicBezTo>
                  <a:lnTo>
                    <a:pt x="3140" y="4594"/>
                  </a:lnTo>
                  <a:cubicBezTo>
                    <a:pt x="3302" y="4546"/>
                    <a:pt x="3446" y="4488"/>
                    <a:pt x="3589" y="4402"/>
                  </a:cubicBezTo>
                  <a:lnTo>
                    <a:pt x="3905" y="4718"/>
                  </a:lnTo>
                  <a:cubicBezTo>
                    <a:pt x="3920" y="4733"/>
                    <a:pt x="3941" y="4740"/>
                    <a:pt x="3963" y="4740"/>
                  </a:cubicBezTo>
                  <a:cubicBezTo>
                    <a:pt x="3984" y="4740"/>
                    <a:pt x="4006" y="4733"/>
                    <a:pt x="4020" y="4718"/>
                  </a:cubicBezTo>
                  <a:lnTo>
                    <a:pt x="4738" y="4000"/>
                  </a:lnTo>
                  <a:cubicBezTo>
                    <a:pt x="4767" y="3972"/>
                    <a:pt x="4767" y="3924"/>
                    <a:pt x="4738" y="3895"/>
                  </a:cubicBezTo>
                  <a:lnTo>
                    <a:pt x="4422" y="3579"/>
                  </a:lnTo>
                  <a:cubicBezTo>
                    <a:pt x="4499" y="3436"/>
                    <a:pt x="4556" y="3283"/>
                    <a:pt x="4604" y="3129"/>
                  </a:cubicBezTo>
                  <a:lnTo>
                    <a:pt x="5054" y="3129"/>
                  </a:lnTo>
                  <a:cubicBezTo>
                    <a:pt x="5092" y="3129"/>
                    <a:pt x="5130" y="3101"/>
                    <a:pt x="5130" y="3053"/>
                  </a:cubicBezTo>
                  <a:lnTo>
                    <a:pt x="5130" y="2048"/>
                  </a:lnTo>
                  <a:cubicBezTo>
                    <a:pt x="5121" y="2010"/>
                    <a:pt x="5092" y="1981"/>
                    <a:pt x="5054" y="1981"/>
                  </a:cubicBezTo>
                  <a:lnTo>
                    <a:pt x="4604" y="1981"/>
                  </a:lnTo>
                  <a:cubicBezTo>
                    <a:pt x="4556" y="1818"/>
                    <a:pt x="4499" y="1675"/>
                    <a:pt x="4422" y="1531"/>
                  </a:cubicBezTo>
                  <a:lnTo>
                    <a:pt x="4738" y="1215"/>
                  </a:lnTo>
                  <a:cubicBezTo>
                    <a:pt x="4767" y="1187"/>
                    <a:pt x="4767" y="1139"/>
                    <a:pt x="4738" y="1110"/>
                  </a:cubicBezTo>
                  <a:lnTo>
                    <a:pt x="4020" y="392"/>
                  </a:lnTo>
                  <a:cubicBezTo>
                    <a:pt x="4006" y="373"/>
                    <a:pt x="3984" y="364"/>
                    <a:pt x="3963" y="364"/>
                  </a:cubicBezTo>
                  <a:cubicBezTo>
                    <a:pt x="3941" y="364"/>
                    <a:pt x="3920" y="373"/>
                    <a:pt x="3905" y="392"/>
                  </a:cubicBezTo>
                  <a:lnTo>
                    <a:pt x="3589" y="708"/>
                  </a:lnTo>
                  <a:cubicBezTo>
                    <a:pt x="3446" y="622"/>
                    <a:pt x="3302" y="565"/>
                    <a:pt x="3140" y="517"/>
                  </a:cubicBezTo>
                  <a:lnTo>
                    <a:pt x="3140" y="77"/>
                  </a:lnTo>
                  <a:cubicBezTo>
                    <a:pt x="3140" y="29"/>
                    <a:pt x="3111" y="0"/>
                    <a:pt x="306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0" name="Google Shape;11190;p97"/>
            <p:cNvSpPr/>
            <p:nvPr/>
          </p:nvSpPr>
          <p:spPr>
            <a:xfrm>
              <a:off x="6673918" y="4502396"/>
              <a:ext cx="29936" cy="53807"/>
            </a:xfrm>
            <a:custGeom>
              <a:rect b="b" l="l" r="r" t="t"/>
              <a:pathLst>
                <a:path extrusionOk="0" h="2049" w="1140">
                  <a:moveTo>
                    <a:pt x="728" y="1"/>
                  </a:moveTo>
                  <a:lnTo>
                    <a:pt x="699" y="10"/>
                  </a:lnTo>
                  <a:lnTo>
                    <a:pt x="680" y="20"/>
                  </a:lnTo>
                  <a:lnTo>
                    <a:pt x="651" y="30"/>
                  </a:lnTo>
                  <a:lnTo>
                    <a:pt x="623" y="39"/>
                  </a:lnTo>
                  <a:lnTo>
                    <a:pt x="604" y="49"/>
                  </a:lnTo>
                  <a:lnTo>
                    <a:pt x="584" y="58"/>
                  </a:lnTo>
                  <a:lnTo>
                    <a:pt x="556" y="68"/>
                  </a:lnTo>
                  <a:lnTo>
                    <a:pt x="537" y="77"/>
                  </a:lnTo>
                  <a:lnTo>
                    <a:pt x="508" y="87"/>
                  </a:lnTo>
                  <a:lnTo>
                    <a:pt x="489" y="97"/>
                  </a:lnTo>
                  <a:lnTo>
                    <a:pt x="470" y="116"/>
                  </a:lnTo>
                  <a:lnTo>
                    <a:pt x="451" y="125"/>
                  </a:lnTo>
                  <a:lnTo>
                    <a:pt x="431" y="144"/>
                  </a:lnTo>
                  <a:lnTo>
                    <a:pt x="412" y="154"/>
                  </a:lnTo>
                  <a:lnTo>
                    <a:pt x="393" y="164"/>
                  </a:lnTo>
                  <a:lnTo>
                    <a:pt x="374" y="173"/>
                  </a:lnTo>
                  <a:lnTo>
                    <a:pt x="355" y="202"/>
                  </a:lnTo>
                  <a:lnTo>
                    <a:pt x="336" y="211"/>
                  </a:lnTo>
                  <a:lnTo>
                    <a:pt x="307" y="240"/>
                  </a:lnTo>
                  <a:lnTo>
                    <a:pt x="269" y="269"/>
                  </a:lnTo>
                  <a:lnTo>
                    <a:pt x="259" y="278"/>
                  </a:lnTo>
                  <a:lnTo>
                    <a:pt x="240" y="298"/>
                  </a:lnTo>
                  <a:lnTo>
                    <a:pt x="230" y="317"/>
                  </a:lnTo>
                  <a:lnTo>
                    <a:pt x="211" y="336"/>
                  </a:lnTo>
                  <a:lnTo>
                    <a:pt x="202" y="345"/>
                  </a:lnTo>
                  <a:lnTo>
                    <a:pt x="183" y="364"/>
                  </a:lnTo>
                  <a:lnTo>
                    <a:pt x="173" y="384"/>
                  </a:lnTo>
                  <a:lnTo>
                    <a:pt x="154" y="412"/>
                  </a:lnTo>
                  <a:lnTo>
                    <a:pt x="144" y="431"/>
                  </a:lnTo>
                  <a:lnTo>
                    <a:pt x="135" y="451"/>
                  </a:lnTo>
                  <a:lnTo>
                    <a:pt x="116" y="470"/>
                  </a:lnTo>
                  <a:lnTo>
                    <a:pt x="106" y="498"/>
                  </a:lnTo>
                  <a:lnTo>
                    <a:pt x="96" y="518"/>
                  </a:lnTo>
                  <a:lnTo>
                    <a:pt x="77" y="537"/>
                  </a:lnTo>
                  <a:lnTo>
                    <a:pt x="68" y="565"/>
                  </a:lnTo>
                  <a:lnTo>
                    <a:pt x="58" y="585"/>
                  </a:lnTo>
                  <a:lnTo>
                    <a:pt x="49" y="604"/>
                  </a:lnTo>
                  <a:lnTo>
                    <a:pt x="39" y="632"/>
                  </a:lnTo>
                  <a:lnTo>
                    <a:pt x="29" y="652"/>
                  </a:lnTo>
                  <a:lnTo>
                    <a:pt x="29" y="680"/>
                  </a:lnTo>
                  <a:lnTo>
                    <a:pt x="20" y="699"/>
                  </a:lnTo>
                  <a:lnTo>
                    <a:pt x="10" y="728"/>
                  </a:lnTo>
                  <a:lnTo>
                    <a:pt x="10" y="747"/>
                  </a:lnTo>
                  <a:lnTo>
                    <a:pt x="1" y="776"/>
                  </a:lnTo>
                  <a:lnTo>
                    <a:pt x="1" y="786"/>
                  </a:lnTo>
                  <a:lnTo>
                    <a:pt x="1" y="805"/>
                  </a:lnTo>
                  <a:lnTo>
                    <a:pt x="1" y="833"/>
                  </a:lnTo>
                  <a:lnTo>
                    <a:pt x="1" y="853"/>
                  </a:lnTo>
                  <a:lnTo>
                    <a:pt x="1" y="891"/>
                  </a:lnTo>
                  <a:lnTo>
                    <a:pt x="1" y="900"/>
                  </a:lnTo>
                  <a:lnTo>
                    <a:pt x="1" y="929"/>
                  </a:lnTo>
                  <a:lnTo>
                    <a:pt x="1" y="1006"/>
                  </a:lnTo>
                  <a:lnTo>
                    <a:pt x="1" y="1073"/>
                  </a:lnTo>
                  <a:lnTo>
                    <a:pt x="1" y="1082"/>
                  </a:lnTo>
                  <a:lnTo>
                    <a:pt x="1" y="1140"/>
                  </a:lnTo>
                  <a:lnTo>
                    <a:pt x="1" y="1149"/>
                  </a:lnTo>
                  <a:cubicBezTo>
                    <a:pt x="49" y="1465"/>
                    <a:pt x="221" y="1743"/>
                    <a:pt x="489" y="1905"/>
                  </a:cubicBezTo>
                  <a:lnTo>
                    <a:pt x="498" y="1915"/>
                  </a:lnTo>
                  <a:lnTo>
                    <a:pt x="508" y="1915"/>
                  </a:lnTo>
                  <a:lnTo>
                    <a:pt x="517" y="1924"/>
                  </a:lnTo>
                  <a:lnTo>
                    <a:pt x="556" y="1944"/>
                  </a:lnTo>
                  <a:lnTo>
                    <a:pt x="565" y="1953"/>
                  </a:lnTo>
                  <a:lnTo>
                    <a:pt x="575" y="1953"/>
                  </a:lnTo>
                  <a:lnTo>
                    <a:pt x="632" y="1982"/>
                  </a:lnTo>
                  <a:lnTo>
                    <a:pt x="661" y="1991"/>
                  </a:lnTo>
                  <a:lnTo>
                    <a:pt x="690" y="2001"/>
                  </a:lnTo>
                  <a:lnTo>
                    <a:pt x="699" y="2001"/>
                  </a:lnTo>
                  <a:lnTo>
                    <a:pt x="747" y="2020"/>
                  </a:lnTo>
                  <a:lnTo>
                    <a:pt x="776" y="2030"/>
                  </a:lnTo>
                  <a:lnTo>
                    <a:pt x="814" y="2039"/>
                  </a:lnTo>
                  <a:lnTo>
                    <a:pt x="833" y="2039"/>
                  </a:lnTo>
                  <a:lnTo>
                    <a:pt x="900" y="2049"/>
                  </a:lnTo>
                  <a:lnTo>
                    <a:pt x="1140" y="2049"/>
                  </a:lnTo>
                  <a:lnTo>
                    <a:pt x="1073" y="2039"/>
                  </a:lnTo>
                  <a:lnTo>
                    <a:pt x="1044" y="2039"/>
                  </a:lnTo>
                  <a:lnTo>
                    <a:pt x="1006" y="2030"/>
                  </a:lnTo>
                  <a:lnTo>
                    <a:pt x="977" y="2020"/>
                  </a:lnTo>
                  <a:lnTo>
                    <a:pt x="939" y="2001"/>
                  </a:lnTo>
                  <a:lnTo>
                    <a:pt x="929" y="2001"/>
                  </a:lnTo>
                  <a:lnTo>
                    <a:pt x="891" y="1991"/>
                  </a:lnTo>
                  <a:lnTo>
                    <a:pt x="862" y="1982"/>
                  </a:lnTo>
                  <a:lnTo>
                    <a:pt x="814" y="1953"/>
                  </a:lnTo>
                  <a:lnTo>
                    <a:pt x="805" y="1953"/>
                  </a:lnTo>
                  <a:lnTo>
                    <a:pt x="785" y="1944"/>
                  </a:lnTo>
                  <a:lnTo>
                    <a:pt x="757" y="1924"/>
                  </a:lnTo>
                  <a:lnTo>
                    <a:pt x="738" y="1915"/>
                  </a:lnTo>
                  <a:lnTo>
                    <a:pt x="728" y="1905"/>
                  </a:lnTo>
                  <a:cubicBezTo>
                    <a:pt x="460" y="1743"/>
                    <a:pt x="278" y="1465"/>
                    <a:pt x="240" y="1149"/>
                  </a:cubicBezTo>
                  <a:lnTo>
                    <a:pt x="240" y="1140"/>
                  </a:lnTo>
                  <a:lnTo>
                    <a:pt x="240" y="1082"/>
                  </a:lnTo>
                  <a:lnTo>
                    <a:pt x="240" y="1073"/>
                  </a:lnTo>
                  <a:lnTo>
                    <a:pt x="240" y="1006"/>
                  </a:lnTo>
                  <a:lnTo>
                    <a:pt x="240" y="929"/>
                  </a:lnTo>
                  <a:lnTo>
                    <a:pt x="240" y="900"/>
                  </a:lnTo>
                  <a:lnTo>
                    <a:pt x="240" y="891"/>
                  </a:lnTo>
                  <a:lnTo>
                    <a:pt x="240" y="853"/>
                  </a:lnTo>
                  <a:lnTo>
                    <a:pt x="240" y="833"/>
                  </a:lnTo>
                  <a:lnTo>
                    <a:pt x="240" y="805"/>
                  </a:lnTo>
                  <a:lnTo>
                    <a:pt x="240" y="786"/>
                  </a:lnTo>
                  <a:lnTo>
                    <a:pt x="240" y="776"/>
                  </a:lnTo>
                  <a:lnTo>
                    <a:pt x="240" y="747"/>
                  </a:lnTo>
                  <a:lnTo>
                    <a:pt x="240" y="728"/>
                  </a:lnTo>
                  <a:lnTo>
                    <a:pt x="250" y="699"/>
                  </a:lnTo>
                  <a:lnTo>
                    <a:pt x="259" y="680"/>
                  </a:lnTo>
                  <a:lnTo>
                    <a:pt x="269" y="652"/>
                  </a:lnTo>
                  <a:lnTo>
                    <a:pt x="278" y="632"/>
                  </a:lnTo>
                  <a:lnTo>
                    <a:pt x="288" y="604"/>
                  </a:lnTo>
                  <a:lnTo>
                    <a:pt x="297" y="585"/>
                  </a:lnTo>
                  <a:lnTo>
                    <a:pt x="307" y="565"/>
                  </a:lnTo>
                  <a:lnTo>
                    <a:pt x="317" y="537"/>
                  </a:lnTo>
                  <a:lnTo>
                    <a:pt x="326" y="518"/>
                  </a:lnTo>
                  <a:lnTo>
                    <a:pt x="336" y="498"/>
                  </a:lnTo>
                  <a:lnTo>
                    <a:pt x="355" y="470"/>
                  </a:lnTo>
                  <a:lnTo>
                    <a:pt x="364" y="451"/>
                  </a:lnTo>
                  <a:lnTo>
                    <a:pt x="384" y="431"/>
                  </a:lnTo>
                  <a:lnTo>
                    <a:pt x="393" y="412"/>
                  </a:lnTo>
                  <a:lnTo>
                    <a:pt x="412" y="384"/>
                  </a:lnTo>
                  <a:lnTo>
                    <a:pt x="422" y="364"/>
                  </a:lnTo>
                  <a:lnTo>
                    <a:pt x="441" y="345"/>
                  </a:lnTo>
                  <a:lnTo>
                    <a:pt x="451" y="336"/>
                  </a:lnTo>
                  <a:lnTo>
                    <a:pt x="470" y="317"/>
                  </a:lnTo>
                  <a:lnTo>
                    <a:pt x="479" y="298"/>
                  </a:lnTo>
                  <a:lnTo>
                    <a:pt x="498" y="278"/>
                  </a:lnTo>
                  <a:lnTo>
                    <a:pt x="508" y="269"/>
                  </a:lnTo>
                  <a:lnTo>
                    <a:pt x="537" y="240"/>
                  </a:lnTo>
                  <a:lnTo>
                    <a:pt x="575" y="211"/>
                  </a:lnTo>
                  <a:lnTo>
                    <a:pt x="584" y="202"/>
                  </a:lnTo>
                  <a:lnTo>
                    <a:pt x="613" y="173"/>
                  </a:lnTo>
                  <a:lnTo>
                    <a:pt x="623" y="164"/>
                  </a:lnTo>
                  <a:lnTo>
                    <a:pt x="651" y="154"/>
                  </a:lnTo>
                  <a:lnTo>
                    <a:pt x="661" y="144"/>
                  </a:lnTo>
                  <a:lnTo>
                    <a:pt x="690" y="125"/>
                  </a:lnTo>
                  <a:lnTo>
                    <a:pt x="699" y="116"/>
                  </a:lnTo>
                  <a:lnTo>
                    <a:pt x="728" y="97"/>
                  </a:lnTo>
                  <a:lnTo>
                    <a:pt x="747" y="87"/>
                  </a:lnTo>
                  <a:lnTo>
                    <a:pt x="766" y="77"/>
                  </a:lnTo>
                  <a:lnTo>
                    <a:pt x="795" y="68"/>
                  </a:lnTo>
                  <a:lnTo>
                    <a:pt x="814" y="58"/>
                  </a:lnTo>
                  <a:lnTo>
                    <a:pt x="833" y="49"/>
                  </a:lnTo>
                  <a:lnTo>
                    <a:pt x="862" y="39"/>
                  </a:lnTo>
                  <a:lnTo>
                    <a:pt x="881" y="30"/>
                  </a:lnTo>
                  <a:lnTo>
                    <a:pt x="910" y="20"/>
                  </a:lnTo>
                  <a:lnTo>
                    <a:pt x="929" y="10"/>
                  </a:lnTo>
                  <a:lnTo>
                    <a:pt x="958" y="1"/>
                  </a:ln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191" name="Google Shape;11191;p97"/>
          <p:cNvGrpSpPr/>
          <p:nvPr/>
        </p:nvGrpSpPr>
        <p:grpSpPr>
          <a:xfrm>
            <a:off x="7128724" y="4138656"/>
            <a:ext cx="232979" cy="343560"/>
            <a:chOff x="7133336" y="4291056"/>
            <a:chExt cx="232979" cy="343560"/>
          </a:xfrm>
        </p:grpSpPr>
        <p:sp>
          <p:nvSpPr>
            <p:cNvPr id="11192" name="Google Shape;11192;p97"/>
            <p:cNvSpPr/>
            <p:nvPr/>
          </p:nvSpPr>
          <p:spPr>
            <a:xfrm>
              <a:off x="7224800" y="4396358"/>
              <a:ext cx="49789" cy="50025"/>
            </a:xfrm>
            <a:custGeom>
              <a:rect b="b" l="l" r="r" t="t"/>
              <a:pathLst>
                <a:path extrusionOk="0" h="1905" w="1896">
                  <a:moveTo>
                    <a:pt x="1" y="0"/>
                  </a:moveTo>
                  <a:lnTo>
                    <a:pt x="1" y="1905"/>
                  </a:lnTo>
                  <a:lnTo>
                    <a:pt x="1896" y="1905"/>
                  </a:lnTo>
                  <a:lnTo>
                    <a:pt x="1896"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3" name="Google Shape;11193;p97"/>
            <p:cNvSpPr/>
            <p:nvPr/>
          </p:nvSpPr>
          <p:spPr>
            <a:xfrm>
              <a:off x="7224800" y="4396358"/>
              <a:ext cx="50052" cy="27652"/>
            </a:xfrm>
            <a:custGeom>
              <a:rect b="b" l="l" r="r" t="t"/>
              <a:pathLst>
                <a:path extrusionOk="0" h="1053" w="1906">
                  <a:moveTo>
                    <a:pt x="1" y="0"/>
                  </a:moveTo>
                  <a:lnTo>
                    <a:pt x="1" y="881"/>
                  </a:lnTo>
                  <a:cubicBezTo>
                    <a:pt x="307" y="995"/>
                    <a:pt x="630" y="1053"/>
                    <a:pt x="953" y="1053"/>
                  </a:cubicBezTo>
                  <a:cubicBezTo>
                    <a:pt x="1276" y="1053"/>
                    <a:pt x="1599" y="995"/>
                    <a:pt x="1905" y="881"/>
                  </a:cubicBezTo>
                  <a:lnTo>
                    <a:pt x="190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4" name="Google Shape;11194;p97"/>
            <p:cNvSpPr/>
            <p:nvPr/>
          </p:nvSpPr>
          <p:spPr>
            <a:xfrm>
              <a:off x="7199932" y="4291056"/>
              <a:ext cx="99788" cy="77414"/>
            </a:xfrm>
            <a:custGeom>
              <a:rect b="b" l="l" r="r" t="t"/>
              <a:pathLst>
                <a:path extrusionOk="0" h="2948" w="3800">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3589" y="2948"/>
                  </a:lnTo>
                  <a:lnTo>
                    <a:pt x="3589" y="2843"/>
                  </a:lnTo>
                  <a:cubicBezTo>
                    <a:pt x="3589" y="2776"/>
                    <a:pt x="3599" y="2699"/>
                    <a:pt x="3618" y="2642"/>
                  </a:cubicBezTo>
                  <a:lnTo>
                    <a:pt x="3714" y="2364"/>
                  </a:lnTo>
                  <a:cubicBezTo>
                    <a:pt x="3771" y="2192"/>
                    <a:pt x="3800" y="2010"/>
                    <a:pt x="3800" y="1828"/>
                  </a:cubicBezTo>
                  <a:lnTo>
                    <a:pt x="3800" y="421"/>
                  </a:lnTo>
                  <a:cubicBezTo>
                    <a:pt x="3800" y="192"/>
                    <a:pt x="3608" y="0"/>
                    <a:pt x="336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5" name="Google Shape;11195;p97"/>
            <p:cNvSpPr/>
            <p:nvPr/>
          </p:nvSpPr>
          <p:spPr>
            <a:xfrm>
              <a:off x="7199932" y="4291056"/>
              <a:ext cx="41990" cy="77414"/>
            </a:xfrm>
            <a:custGeom>
              <a:rect b="b" l="l" r="r" t="t"/>
              <a:pathLst>
                <a:path extrusionOk="0" h="2948" w="1599">
                  <a:moveTo>
                    <a:pt x="1246" y="0"/>
                  </a:moveTo>
                  <a:cubicBezTo>
                    <a:pt x="556" y="0"/>
                    <a:pt x="0" y="571"/>
                    <a:pt x="0" y="1264"/>
                  </a:cubicBezTo>
                  <a:lnTo>
                    <a:pt x="0" y="1828"/>
                  </a:lnTo>
                  <a:cubicBezTo>
                    <a:pt x="0" y="2010"/>
                    <a:pt x="29" y="2192"/>
                    <a:pt x="86" y="2364"/>
                  </a:cubicBezTo>
                  <a:lnTo>
                    <a:pt x="173" y="2642"/>
                  </a:lnTo>
                  <a:cubicBezTo>
                    <a:pt x="192" y="2699"/>
                    <a:pt x="211" y="2776"/>
                    <a:pt x="211" y="2843"/>
                  </a:cubicBezTo>
                  <a:lnTo>
                    <a:pt x="211" y="2948"/>
                  </a:lnTo>
                  <a:lnTo>
                    <a:pt x="1474" y="2948"/>
                  </a:lnTo>
                  <a:lnTo>
                    <a:pt x="1474" y="1474"/>
                  </a:lnTo>
                  <a:cubicBezTo>
                    <a:pt x="1101" y="1474"/>
                    <a:pt x="795" y="1168"/>
                    <a:pt x="795" y="795"/>
                  </a:cubicBezTo>
                  <a:cubicBezTo>
                    <a:pt x="795" y="354"/>
                    <a:pt x="1158" y="0"/>
                    <a:pt x="1599" y="0"/>
                  </a:cubicBezTo>
                  <a:lnTo>
                    <a:pt x="1264" y="0"/>
                  </a:lnTo>
                  <a:cubicBezTo>
                    <a:pt x="1258" y="0"/>
                    <a:pt x="1252" y="0"/>
                    <a:pt x="124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6" name="Google Shape;11196;p97"/>
            <p:cNvSpPr/>
            <p:nvPr/>
          </p:nvSpPr>
          <p:spPr>
            <a:xfrm>
              <a:off x="7172043" y="4429525"/>
              <a:ext cx="155065" cy="72162"/>
            </a:xfrm>
            <a:custGeom>
              <a:rect b="b" l="l" r="r" t="t"/>
              <a:pathLst>
                <a:path extrusionOk="0" h="2748" w="5905">
                  <a:moveTo>
                    <a:pt x="2115" y="0"/>
                  </a:moveTo>
                  <a:lnTo>
                    <a:pt x="603" y="450"/>
                  </a:lnTo>
                  <a:cubicBezTo>
                    <a:pt x="249" y="565"/>
                    <a:pt x="0" y="890"/>
                    <a:pt x="0" y="1264"/>
                  </a:cubicBezTo>
                  <a:lnTo>
                    <a:pt x="0" y="2537"/>
                  </a:lnTo>
                  <a:cubicBezTo>
                    <a:pt x="0" y="2651"/>
                    <a:pt x="96" y="2738"/>
                    <a:pt x="211" y="2747"/>
                  </a:cubicBezTo>
                  <a:lnTo>
                    <a:pt x="5694" y="2747"/>
                  </a:lnTo>
                  <a:cubicBezTo>
                    <a:pt x="5819" y="2747"/>
                    <a:pt x="5905" y="2651"/>
                    <a:pt x="5905" y="2537"/>
                  </a:cubicBezTo>
                  <a:lnTo>
                    <a:pt x="5905" y="1264"/>
                  </a:lnTo>
                  <a:cubicBezTo>
                    <a:pt x="5905" y="890"/>
                    <a:pt x="5666" y="565"/>
                    <a:pt x="5312" y="450"/>
                  </a:cubicBezTo>
                  <a:lnTo>
                    <a:pt x="3799" y="0"/>
                  </a:lnTo>
                  <a:lnTo>
                    <a:pt x="2957" y="651"/>
                  </a:lnTo>
                  <a:lnTo>
                    <a:pt x="211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7" name="Google Shape;11197;p97"/>
            <p:cNvSpPr/>
            <p:nvPr/>
          </p:nvSpPr>
          <p:spPr>
            <a:xfrm>
              <a:off x="7241396" y="4451636"/>
              <a:ext cx="16623" cy="50052"/>
            </a:xfrm>
            <a:custGeom>
              <a:rect b="b" l="l" r="r" t="t"/>
              <a:pathLst>
                <a:path extrusionOk="0" h="1906" w="633">
                  <a:moveTo>
                    <a:pt x="163" y="1"/>
                  </a:moveTo>
                  <a:lnTo>
                    <a:pt x="0" y="1905"/>
                  </a:lnTo>
                  <a:lnTo>
                    <a:pt x="632" y="1905"/>
                  </a:lnTo>
                  <a:lnTo>
                    <a:pt x="47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8" name="Google Shape;11198;p97"/>
            <p:cNvSpPr/>
            <p:nvPr/>
          </p:nvSpPr>
          <p:spPr>
            <a:xfrm>
              <a:off x="7172043" y="4450139"/>
              <a:ext cx="27914" cy="51548"/>
            </a:xfrm>
            <a:custGeom>
              <a:rect b="b" l="l" r="r" t="t"/>
              <a:pathLst>
                <a:path extrusionOk="0" h="1963" w="1063">
                  <a:moveTo>
                    <a:pt x="153" y="0"/>
                  </a:moveTo>
                  <a:cubicBezTo>
                    <a:pt x="57" y="144"/>
                    <a:pt x="0" y="306"/>
                    <a:pt x="0" y="479"/>
                  </a:cubicBezTo>
                  <a:lnTo>
                    <a:pt x="0" y="1752"/>
                  </a:lnTo>
                  <a:cubicBezTo>
                    <a:pt x="0" y="1866"/>
                    <a:pt x="96" y="1962"/>
                    <a:pt x="211" y="1962"/>
                  </a:cubicBezTo>
                  <a:lnTo>
                    <a:pt x="1062" y="1962"/>
                  </a:lnTo>
                  <a:lnTo>
                    <a:pt x="1062" y="1168"/>
                  </a:lnTo>
                  <a:cubicBezTo>
                    <a:pt x="1062" y="996"/>
                    <a:pt x="995" y="842"/>
                    <a:pt x="871" y="718"/>
                  </a:cubicBezTo>
                  <a:lnTo>
                    <a:pt x="153"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9" name="Google Shape;11199;p97"/>
            <p:cNvSpPr/>
            <p:nvPr/>
          </p:nvSpPr>
          <p:spPr>
            <a:xfrm>
              <a:off x="7299693" y="4450139"/>
              <a:ext cx="27678" cy="51548"/>
            </a:xfrm>
            <a:custGeom>
              <a:rect b="b" l="l" r="r" t="t"/>
              <a:pathLst>
                <a:path extrusionOk="0" h="1963" w="1054">
                  <a:moveTo>
                    <a:pt x="900" y="0"/>
                  </a:moveTo>
                  <a:lnTo>
                    <a:pt x="183" y="718"/>
                  </a:lnTo>
                  <a:cubicBezTo>
                    <a:pt x="68" y="842"/>
                    <a:pt x="1" y="996"/>
                    <a:pt x="1" y="1168"/>
                  </a:cubicBezTo>
                  <a:lnTo>
                    <a:pt x="1" y="1962"/>
                  </a:lnTo>
                  <a:lnTo>
                    <a:pt x="843" y="1962"/>
                  </a:lnTo>
                  <a:cubicBezTo>
                    <a:pt x="958" y="1962"/>
                    <a:pt x="1053" y="1866"/>
                    <a:pt x="1053" y="1752"/>
                  </a:cubicBezTo>
                  <a:lnTo>
                    <a:pt x="1053" y="479"/>
                  </a:lnTo>
                  <a:cubicBezTo>
                    <a:pt x="1053" y="306"/>
                    <a:pt x="1006" y="144"/>
                    <a:pt x="900"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0" name="Google Shape;11200;p97"/>
            <p:cNvSpPr/>
            <p:nvPr/>
          </p:nvSpPr>
          <p:spPr>
            <a:xfrm>
              <a:off x="7241396" y="4446620"/>
              <a:ext cx="16623" cy="13340"/>
            </a:xfrm>
            <a:custGeom>
              <a:rect b="b" l="l" r="r" t="t"/>
              <a:pathLst>
                <a:path extrusionOk="0" h="508" w="633">
                  <a:moveTo>
                    <a:pt x="0" y="0"/>
                  </a:moveTo>
                  <a:lnTo>
                    <a:pt x="0" y="383"/>
                  </a:lnTo>
                  <a:cubicBezTo>
                    <a:pt x="0" y="450"/>
                    <a:pt x="58" y="507"/>
                    <a:pt x="125" y="507"/>
                  </a:cubicBezTo>
                  <a:lnTo>
                    <a:pt x="508" y="507"/>
                  </a:lnTo>
                  <a:cubicBezTo>
                    <a:pt x="575" y="507"/>
                    <a:pt x="632" y="460"/>
                    <a:pt x="632" y="393"/>
                  </a:cubicBezTo>
                  <a:lnTo>
                    <a:pt x="63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1" name="Google Shape;11201;p97"/>
            <p:cNvSpPr/>
            <p:nvPr/>
          </p:nvSpPr>
          <p:spPr>
            <a:xfrm>
              <a:off x="7215267" y="4424115"/>
              <a:ext cx="34453" cy="31013"/>
            </a:xfrm>
            <a:custGeom>
              <a:rect b="b" l="l" r="r" t="t"/>
              <a:pathLst>
                <a:path extrusionOk="0" h="1181" w="1312">
                  <a:moveTo>
                    <a:pt x="328" y="0"/>
                  </a:moveTo>
                  <a:cubicBezTo>
                    <a:pt x="286" y="0"/>
                    <a:pt x="246" y="17"/>
                    <a:pt x="220" y="53"/>
                  </a:cubicBezTo>
                  <a:lnTo>
                    <a:pt x="0" y="350"/>
                  </a:lnTo>
                  <a:lnTo>
                    <a:pt x="507" y="1077"/>
                  </a:lnTo>
                  <a:cubicBezTo>
                    <a:pt x="556" y="1144"/>
                    <a:pt x="628" y="1180"/>
                    <a:pt x="701" y="1180"/>
                  </a:cubicBezTo>
                  <a:cubicBezTo>
                    <a:pt x="743" y="1180"/>
                    <a:pt x="785" y="1169"/>
                    <a:pt x="823" y="1144"/>
                  </a:cubicBezTo>
                  <a:lnTo>
                    <a:pt x="1311" y="848"/>
                  </a:lnTo>
                  <a:lnTo>
                    <a:pt x="431" y="34"/>
                  </a:lnTo>
                  <a:cubicBezTo>
                    <a:pt x="400" y="12"/>
                    <a:pt x="363" y="0"/>
                    <a:pt x="328"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2" name="Google Shape;11202;p97"/>
            <p:cNvSpPr/>
            <p:nvPr/>
          </p:nvSpPr>
          <p:spPr>
            <a:xfrm>
              <a:off x="7249694" y="4424246"/>
              <a:ext cx="34453" cy="30882"/>
            </a:xfrm>
            <a:custGeom>
              <a:rect b="b" l="l" r="r" t="t"/>
              <a:pathLst>
                <a:path extrusionOk="0" h="1176" w="1312">
                  <a:moveTo>
                    <a:pt x="986" y="0"/>
                  </a:moveTo>
                  <a:cubicBezTo>
                    <a:pt x="951" y="0"/>
                    <a:pt x="917" y="12"/>
                    <a:pt x="890" y="39"/>
                  </a:cubicBezTo>
                  <a:lnTo>
                    <a:pt x="0" y="852"/>
                  </a:lnTo>
                  <a:lnTo>
                    <a:pt x="488" y="1139"/>
                  </a:lnTo>
                  <a:cubicBezTo>
                    <a:pt x="527" y="1164"/>
                    <a:pt x="570" y="1175"/>
                    <a:pt x="613" y="1175"/>
                  </a:cubicBezTo>
                  <a:cubicBezTo>
                    <a:pt x="689" y="1175"/>
                    <a:pt x="765" y="1139"/>
                    <a:pt x="814" y="1072"/>
                  </a:cubicBezTo>
                  <a:lnTo>
                    <a:pt x="1311" y="345"/>
                  </a:lnTo>
                  <a:lnTo>
                    <a:pt x="1101" y="48"/>
                  </a:lnTo>
                  <a:cubicBezTo>
                    <a:pt x="1070" y="17"/>
                    <a:pt x="1027" y="0"/>
                    <a:pt x="986"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3" name="Google Shape;11203;p97"/>
            <p:cNvSpPr/>
            <p:nvPr/>
          </p:nvSpPr>
          <p:spPr>
            <a:xfrm>
              <a:off x="7205210" y="4329658"/>
              <a:ext cx="88733" cy="83349"/>
            </a:xfrm>
            <a:custGeom>
              <a:rect b="b" l="l" r="r" t="t"/>
              <a:pathLst>
                <a:path extrusionOk="0" h="3174" w="3379">
                  <a:moveTo>
                    <a:pt x="1297" y="1"/>
                  </a:moveTo>
                  <a:cubicBezTo>
                    <a:pt x="1002" y="1"/>
                    <a:pt x="751" y="38"/>
                    <a:pt x="594" y="71"/>
                  </a:cubicBezTo>
                  <a:cubicBezTo>
                    <a:pt x="498" y="90"/>
                    <a:pt x="431" y="176"/>
                    <a:pt x="431" y="282"/>
                  </a:cubicBezTo>
                  <a:lnTo>
                    <a:pt x="431" y="932"/>
                  </a:lnTo>
                  <a:cubicBezTo>
                    <a:pt x="431" y="1009"/>
                    <a:pt x="383" y="1085"/>
                    <a:pt x="307" y="1114"/>
                  </a:cubicBezTo>
                  <a:lnTo>
                    <a:pt x="125" y="1210"/>
                  </a:lnTo>
                  <a:cubicBezTo>
                    <a:pt x="48" y="1248"/>
                    <a:pt x="0" y="1315"/>
                    <a:pt x="0" y="1401"/>
                  </a:cubicBezTo>
                  <a:lnTo>
                    <a:pt x="0" y="1420"/>
                  </a:lnTo>
                  <a:cubicBezTo>
                    <a:pt x="0" y="2320"/>
                    <a:pt x="728" y="3134"/>
                    <a:pt x="1627" y="3172"/>
                  </a:cubicBezTo>
                  <a:cubicBezTo>
                    <a:pt x="1650" y="3173"/>
                    <a:pt x="1673" y="3173"/>
                    <a:pt x="1695" y="3173"/>
                  </a:cubicBezTo>
                  <a:cubicBezTo>
                    <a:pt x="2622" y="3173"/>
                    <a:pt x="3379" y="2412"/>
                    <a:pt x="3379" y="1478"/>
                  </a:cubicBezTo>
                  <a:lnTo>
                    <a:pt x="3379" y="1401"/>
                  </a:lnTo>
                  <a:cubicBezTo>
                    <a:pt x="3379" y="1315"/>
                    <a:pt x="3331" y="1248"/>
                    <a:pt x="3264" y="1210"/>
                  </a:cubicBezTo>
                  <a:lnTo>
                    <a:pt x="3072" y="1114"/>
                  </a:lnTo>
                  <a:cubicBezTo>
                    <a:pt x="2996" y="1085"/>
                    <a:pt x="2948" y="1009"/>
                    <a:pt x="2948" y="932"/>
                  </a:cubicBezTo>
                  <a:lnTo>
                    <a:pt x="2948" y="655"/>
                  </a:lnTo>
                  <a:cubicBezTo>
                    <a:pt x="2958" y="588"/>
                    <a:pt x="2929" y="511"/>
                    <a:pt x="2881" y="463"/>
                  </a:cubicBezTo>
                  <a:cubicBezTo>
                    <a:pt x="2367" y="97"/>
                    <a:pt x="1773" y="1"/>
                    <a:pt x="12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4" name="Google Shape;11204;p97"/>
            <p:cNvSpPr/>
            <p:nvPr/>
          </p:nvSpPr>
          <p:spPr>
            <a:xfrm>
              <a:off x="7205210" y="4329789"/>
              <a:ext cx="77940" cy="82430"/>
            </a:xfrm>
            <a:custGeom>
              <a:rect b="b" l="l" r="r" t="t"/>
              <a:pathLst>
                <a:path extrusionOk="0" h="3139" w="2968">
                  <a:moveTo>
                    <a:pt x="1310" y="1"/>
                  </a:moveTo>
                  <a:cubicBezTo>
                    <a:pt x="1139" y="1"/>
                    <a:pt x="984" y="13"/>
                    <a:pt x="852" y="28"/>
                  </a:cubicBezTo>
                  <a:cubicBezTo>
                    <a:pt x="756" y="37"/>
                    <a:pt x="670" y="56"/>
                    <a:pt x="603" y="66"/>
                  </a:cubicBezTo>
                  <a:cubicBezTo>
                    <a:pt x="498" y="85"/>
                    <a:pt x="431" y="171"/>
                    <a:pt x="431" y="277"/>
                  </a:cubicBezTo>
                  <a:lnTo>
                    <a:pt x="431" y="927"/>
                  </a:lnTo>
                  <a:cubicBezTo>
                    <a:pt x="431" y="1004"/>
                    <a:pt x="383" y="1080"/>
                    <a:pt x="307" y="1109"/>
                  </a:cubicBezTo>
                  <a:lnTo>
                    <a:pt x="125" y="1205"/>
                  </a:lnTo>
                  <a:cubicBezTo>
                    <a:pt x="48" y="1243"/>
                    <a:pt x="0" y="1310"/>
                    <a:pt x="0" y="1396"/>
                  </a:cubicBezTo>
                  <a:lnTo>
                    <a:pt x="0" y="1415"/>
                  </a:lnTo>
                  <a:cubicBezTo>
                    <a:pt x="10" y="2238"/>
                    <a:pt x="584" y="2956"/>
                    <a:pt x="1388" y="3138"/>
                  </a:cubicBezTo>
                  <a:cubicBezTo>
                    <a:pt x="1043" y="2813"/>
                    <a:pt x="852" y="2372"/>
                    <a:pt x="852" y="1904"/>
                  </a:cubicBezTo>
                  <a:lnTo>
                    <a:pt x="852" y="726"/>
                  </a:lnTo>
                  <a:cubicBezTo>
                    <a:pt x="852" y="545"/>
                    <a:pt x="996" y="391"/>
                    <a:pt x="1177" y="391"/>
                  </a:cubicBezTo>
                  <a:cubicBezTo>
                    <a:pt x="1229" y="390"/>
                    <a:pt x="1282" y="390"/>
                    <a:pt x="1338" y="390"/>
                  </a:cubicBezTo>
                  <a:cubicBezTo>
                    <a:pt x="1835" y="390"/>
                    <a:pt x="2494" y="436"/>
                    <a:pt x="2967" y="659"/>
                  </a:cubicBezTo>
                  <a:cubicBezTo>
                    <a:pt x="2967" y="583"/>
                    <a:pt x="2938" y="506"/>
                    <a:pt x="2881" y="458"/>
                  </a:cubicBezTo>
                  <a:cubicBezTo>
                    <a:pt x="2374" y="92"/>
                    <a:pt x="1784" y="1"/>
                    <a:pt x="131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5" name="Google Shape;11205;p97"/>
            <p:cNvSpPr/>
            <p:nvPr/>
          </p:nvSpPr>
          <p:spPr>
            <a:xfrm>
              <a:off x="7238639"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6" name="Google Shape;11206;p97"/>
            <p:cNvSpPr/>
            <p:nvPr/>
          </p:nvSpPr>
          <p:spPr>
            <a:xfrm>
              <a:off x="7133336"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7" name="Google Shape;11207;p97"/>
            <p:cNvSpPr/>
            <p:nvPr/>
          </p:nvSpPr>
          <p:spPr>
            <a:xfrm>
              <a:off x="7343941" y="4612478"/>
              <a:ext cx="22374" cy="22137"/>
            </a:xfrm>
            <a:custGeom>
              <a:rect b="b" l="l" r="r" t="t"/>
              <a:pathLst>
                <a:path extrusionOk="0" h="843" w="852">
                  <a:moveTo>
                    <a:pt x="421" y="1"/>
                  </a:moveTo>
                  <a:cubicBezTo>
                    <a:pt x="192" y="1"/>
                    <a:pt x="0" y="192"/>
                    <a:pt x="0" y="422"/>
                  </a:cubicBezTo>
                  <a:cubicBezTo>
                    <a:pt x="0" y="651"/>
                    <a:pt x="192" y="843"/>
                    <a:pt x="421" y="843"/>
                  </a:cubicBezTo>
                  <a:cubicBezTo>
                    <a:pt x="660" y="843"/>
                    <a:pt x="852" y="651"/>
                    <a:pt x="852" y="422"/>
                  </a:cubicBezTo>
                  <a:cubicBezTo>
                    <a:pt x="852" y="192"/>
                    <a:pt x="660" y="1"/>
                    <a:pt x="42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8" name="Google Shape;11208;p97"/>
            <p:cNvSpPr/>
            <p:nvPr/>
          </p:nvSpPr>
          <p:spPr>
            <a:xfrm>
              <a:off x="7156891" y="4529181"/>
              <a:ext cx="186105" cy="72399"/>
            </a:xfrm>
            <a:custGeom>
              <a:rect b="b" l="l" r="r" t="t"/>
              <a:pathLst>
                <a:path extrusionOk="0" h="2757" w="7087">
                  <a:moveTo>
                    <a:pt x="3544" y="0"/>
                  </a:moveTo>
                  <a:cubicBezTo>
                    <a:pt x="3439" y="0"/>
                    <a:pt x="3333" y="72"/>
                    <a:pt x="3333" y="215"/>
                  </a:cubicBezTo>
                  <a:lnTo>
                    <a:pt x="3333" y="426"/>
                  </a:lnTo>
                  <a:lnTo>
                    <a:pt x="1965" y="426"/>
                  </a:lnTo>
                  <a:cubicBezTo>
                    <a:pt x="1697" y="426"/>
                    <a:pt x="1438" y="560"/>
                    <a:pt x="1285" y="780"/>
                  </a:cubicBezTo>
                  <a:lnTo>
                    <a:pt x="118" y="2417"/>
                  </a:lnTo>
                  <a:cubicBezTo>
                    <a:pt x="1" y="2582"/>
                    <a:pt x="141" y="2757"/>
                    <a:pt x="289" y="2757"/>
                  </a:cubicBezTo>
                  <a:cubicBezTo>
                    <a:pt x="348" y="2757"/>
                    <a:pt x="407" y="2730"/>
                    <a:pt x="453" y="2665"/>
                  </a:cubicBezTo>
                  <a:lnTo>
                    <a:pt x="1620" y="1029"/>
                  </a:lnTo>
                  <a:cubicBezTo>
                    <a:pt x="1706" y="914"/>
                    <a:pt x="1831" y="847"/>
                    <a:pt x="1965" y="847"/>
                  </a:cubicBezTo>
                  <a:lnTo>
                    <a:pt x="3333" y="847"/>
                  </a:lnTo>
                  <a:lnTo>
                    <a:pt x="3333" y="2330"/>
                  </a:lnTo>
                  <a:cubicBezTo>
                    <a:pt x="3333" y="2469"/>
                    <a:pt x="3439" y="2539"/>
                    <a:pt x="3544" y="2539"/>
                  </a:cubicBezTo>
                  <a:cubicBezTo>
                    <a:pt x="3649" y="2539"/>
                    <a:pt x="3754" y="2469"/>
                    <a:pt x="3754" y="2330"/>
                  </a:cubicBezTo>
                  <a:lnTo>
                    <a:pt x="3754" y="847"/>
                  </a:lnTo>
                  <a:lnTo>
                    <a:pt x="5113" y="847"/>
                  </a:lnTo>
                  <a:cubicBezTo>
                    <a:pt x="5247" y="847"/>
                    <a:pt x="5381" y="914"/>
                    <a:pt x="5458" y="1029"/>
                  </a:cubicBezTo>
                  <a:lnTo>
                    <a:pt x="6625" y="2665"/>
                  </a:lnTo>
                  <a:cubicBezTo>
                    <a:pt x="6671" y="2730"/>
                    <a:pt x="6731" y="2757"/>
                    <a:pt x="6790" y="2757"/>
                  </a:cubicBezTo>
                  <a:cubicBezTo>
                    <a:pt x="6942" y="2757"/>
                    <a:pt x="7087" y="2582"/>
                    <a:pt x="6970" y="2417"/>
                  </a:cubicBezTo>
                  <a:lnTo>
                    <a:pt x="5802" y="780"/>
                  </a:lnTo>
                  <a:cubicBezTo>
                    <a:pt x="5649" y="560"/>
                    <a:pt x="5391" y="426"/>
                    <a:pt x="5113" y="426"/>
                  </a:cubicBezTo>
                  <a:lnTo>
                    <a:pt x="3754" y="426"/>
                  </a:lnTo>
                  <a:lnTo>
                    <a:pt x="3754" y="215"/>
                  </a:lnTo>
                  <a:cubicBezTo>
                    <a:pt x="3754" y="72"/>
                    <a:pt x="3649" y="0"/>
                    <a:pt x="354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09" name="Google Shape;11209;p97"/>
          <p:cNvGrpSpPr/>
          <p:nvPr/>
        </p:nvGrpSpPr>
        <p:grpSpPr>
          <a:xfrm>
            <a:off x="7566767" y="4138656"/>
            <a:ext cx="232979" cy="343560"/>
            <a:chOff x="7571379" y="4291056"/>
            <a:chExt cx="232979" cy="343560"/>
          </a:xfrm>
        </p:grpSpPr>
        <p:sp>
          <p:nvSpPr>
            <p:cNvPr id="11210" name="Google Shape;11210;p97"/>
            <p:cNvSpPr/>
            <p:nvPr/>
          </p:nvSpPr>
          <p:spPr>
            <a:xfrm>
              <a:off x="7676682" y="4612478"/>
              <a:ext cx="22137" cy="22137"/>
            </a:xfrm>
            <a:custGeom>
              <a:rect b="b" l="l" r="r" t="t"/>
              <a:pathLst>
                <a:path extrusionOk="0" h="843" w="843">
                  <a:moveTo>
                    <a:pt x="421" y="1"/>
                  </a:moveTo>
                  <a:cubicBezTo>
                    <a:pt x="192" y="1"/>
                    <a:pt x="0" y="192"/>
                    <a:pt x="0" y="422"/>
                  </a:cubicBezTo>
                  <a:cubicBezTo>
                    <a:pt x="0" y="651"/>
                    <a:pt x="192" y="843"/>
                    <a:pt x="421" y="843"/>
                  </a:cubicBezTo>
                  <a:cubicBezTo>
                    <a:pt x="661" y="843"/>
                    <a:pt x="842" y="651"/>
                    <a:pt x="842" y="422"/>
                  </a:cubicBezTo>
                  <a:cubicBezTo>
                    <a:pt x="842" y="192"/>
                    <a:pt x="661" y="1"/>
                    <a:pt x="421"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1" name="Google Shape;11211;p97"/>
            <p:cNvSpPr/>
            <p:nvPr/>
          </p:nvSpPr>
          <p:spPr>
            <a:xfrm>
              <a:off x="7571379" y="4612478"/>
              <a:ext cx="22137" cy="22137"/>
            </a:xfrm>
            <a:custGeom>
              <a:rect b="b" l="l" r="r" t="t"/>
              <a:pathLst>
                <a:path extrusionOk="0" h="843" w="843">
                  <a:moveTo>
                    <a:pt x="421" y="1"/>
                  </a:moveTo>
                  <a:cubicBezTo>
                    <a:pt x="192" y="1"/>
                    <a:pt x="0" y="192"/>
                    <a:pt x="0" y="422"/>
                  </a:cubicBezTo>
                  <a:cubicBezTo>
                    <a:pt x="0" y="651"/>
                    <a:pt x="192" y="843"/>
                    <a:pt x="421" y="843"/>
                  </a:cubicBezTo>
                  <a:cubicBezTo>
                    <a:pt x="651" y="843"/>
                    <a:pt x="842" y="651"/>
                    <a:pt x="842" y="422"/>
                  </a:cubicBezTo>
                  <a:cubicBezTo>
                    <a:pt x="842" y="192"/>
                    <a:pt x="651" y="1"/>
                    <a:pt x="421" y="1"/>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2" name="Google Shape;11212;p97"/>
            <p:cNvSpPr/>
            <p:nvPr/>
          </p:nvSpPr>
          <p:spPr>
            <a:xfrm>
              <a:off x="7781985" y="4612478"/>
              <a:ext cx="22374" cy="22137"/>
            </a:xfrm>
            <a:custGeom>
              <a:rect b="b" l="l" r="r" t="t"/>
              <a:pathLst>
                <a:path extrusionOk="0" h="843" w="852">
                  <a:moveTo>
                    <a:pt x="431" y="1"/>
                  </a:moveTo>
                  <a:cubicBezTo>
                    <a:pt x="192" y="1"/>
                    <a:pt x="0" y="192"/>
                    <a:pt x="0" y="422"/>
                  </a:cubicBezTo>
                  <a:cubicBezTo>
                    <a:pt x="0" y="651"/>
                    <a:pt x="192" y="843"/>
                    <a:pt x="431" y="843"/>
                  </a:cubicBezTo>
                  <a:cubicBezTo>
                    <a:pt x="661" y="843"/>
                    <a:pt x="852" y="651"/>
                    <a:pt x="852" y="422"/>
                  </a:cubicBezTo>
                  <a:cubicBezTo>
                    <a:pt x="852" y="192"/>
                    <a:pt x="661" y="1"/>
                    <a:pt x="431"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3" name="Google Shape;11213;p97"/>
            <p:cNvSpPr/>
            <p:nvPr/>
          </p:nvSpPr>
          <p:spPr>
            <a:xfrm>
              <a:off x="7594698" y="4529181"/>
              <a:ext cx="186341" cy="72399"/>
            </a:xfrm>
            <a:custGeom>
              <a:rect b="b" l="l" r="r" t="t"/>
              <a:pathLst>
                <a:path extrusionOk="0" h="2757" w="7096">
                  <a:moveTo>
                    <a:pt x="3548" y="0"/>
                  </a:moveTo>
                  <a:cubicBezTo>
                    <a:pt x="3440" y="0"/>
                    <a:pt x="3333" y="72"/>
                    <a:pt x="3333" y="215"/>
                  </a:cubicBezTo>
                  <a:lnTo>
                    <a:pt x="3333" y="426"/>
                  </a:lnTo>
                  <a:lnTo>
                    <a:pt x="1974" y="426"/>
                  </a:lnTo>
                  <a:cubicBezTo>
                    <a:pt x="1696" y="426"/>
                    <a:pt x="1447" y="560"/>
                    <a:pt x="1285" y="780"/>
                  </a:cubicBezTo>
                  <a:lnTo>
                    <a:pt x="117" y="2417"/>
                  </a:lnTo>
                  <a:cubicBezTo>
                    <a:pt x="0" y="2582"/>
                    <a:pt x="145" y="2757"/>
                    <a:pt x="297" y="2757"/>
                  </a:cubicBezTo>
                  <a:cubicBezTo>
                    <a:pt x="356" y="2757"/>
                    <a:pt x="416" y="2730"/>
                    <a:pt x="462" y="2665"/>
                  </a:cubicBezTo>
                  <a:lnTo>
                    <a:pt x="1629" y="1029"/>
                  </a:lnTo>
                  <a:cubicBezTo>
                    <a:pt x="1706" y="914"/>
                    <a:pt x="1840" y="847"/>
                    <a:pt x="1974" y="847"/>
                  </a:cubicBezTo>
                  <a:lnTo>
                    <a:pt x="3342" y="847"/>
                  </a:lnTo>
                  <a:lnTo>
                    <a:pt x="3342" y="2330"/>
                  </a:lnTo>
                  <a:cubicBezTo>
                    <a:pt x="3342" y="2469"/>
                    <a:pt x="3448" y="2539"/>
                    <a:pt x="3553" y="2539"/>
                  </a:cubicBezTo>
                  <a:cubicBezTo>
                    <a:pt x="3658" y="2539"/>
                    <a:pt x="3763" y="2469"/>
                    <a:pt x="3763" y="2330"/>
                  </a:cubicBezTo>
                  <a:lnTo>
                    <a:pt x="3763" y="847"/>
                  </a:lnTo>
                  <a:lnTo>
                    <a:pt x="5122" y="847"/>
                  </a:lnTo>
                  <a:cubicBezTo>
                    <a:pt x="5256" y="847"/>
                    <a:pt x="5390" y="914"/>
                    <a:pt x="5467" y="1029"/>
                  </a:cubicBezTo>
                  <a:lnTo>
                    <a:pt x="6634" y="2665"/>
                  </a:lnTo>
                  <a:cubicBezTo>
                    <a:pt x="6680" y="2730"/>
                    <a:pt x="6740" y="2757"/>
                    <a:pt x="6799" y="2757"/>
                  </a:cubicBezTo>
                  <a:cubicBezTo>
                    <a:pt x="6951" y="2757"/>
                    <a:pt x="7096" y="2582"/>
                    <a:pt x="6979" y="2417"/>
                  </a:cubicBezTo>
                  <a:lnTo>
                    <a:pt x="5811" y="780"/>
                  </a:lnTo>
                  <a:cubicBezTo>
                    <a:pt x="5649" y="560"/>
                    <a:pt x="5390" y="426"/>
                    <a:pt x="5122" y="426"/>
                  </a:cubicBezTo>
                  <a:lnTo>
                    <a:pt x="3763" y="426"/>
                  </a:lnTo>
                  <a:lnTo>
                    <a:pt x="3763" y="215"/>
                  </a:lnTo>
                  <a:cubicBezTo>
                    <a:pt x="3763" y="72"/>
                    <a:pt x="3656" y="0"/>
                    <a:pt x="3548"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4" name="Google Shape;11214;p97"/>
            <p:cNvSpPr/>
            <p:nvPr/>
          </p:nvSpPr>
          <p:spPr>
            <a:xfrm>
              <a:off x="7665626" y="4423984"/>
              <a:ext cx="44511" cy="44274"/>
            </a:xfrm>
            <a:custGeom>
              <a:rect b="b" l="l" r="r" t="t"/>
              <a:pathLst>
                <a:path extrusionOk="0" h="1686" w="1695">
                  <a:moveTo>
                    <a:pt x="0" y="1"/>
                  </a:moveTo>
                  <a:lnTo>
                    <a:pt x="0" y="1685"/>
                  </a:lnTo>
                  <a:lnTo>
                    <a:pt x="1694" y="1685"/>
                  </a:lnTo>
                  <a:lnTo>
                    <a:pt x="169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5" name="Google Shape;11215;p97"/>
            <p:cNvSpPr/>
            <p:nvPr/>
          </p:nvSpPr>
          <p:spPr>
            <a:xfrm>
              <a:off x="7665626" y="4423984"/>
              <a:ext cx="44511" cy="22163"/>
            </a:xfrm>
            <a:custGeom>
              <a:rect b="b" l="l" r="r" t="t"/>
              <a:pathLst>
                <a:path extrusionOk="0" h="844" w="1695">
                  <a:moveTo>
                    <a:pt x="0" y="1"/>
                  </a:moveTo>
                  <a:lnTo>
                    <a:pt x="0" y="671"/>
                  </a:lnTo>
                  <a:cubicBezTo>
                    <a:pt x="268" y="786"/>
                    <a:pt x="555" y="843"/>
                    <a:pt x="843" y="843"/>
                  </a:cubicBezTo>
                  <a:cubicBezTo>
                    <a:pt x="1132" y="843"/>
                    <a:pt x="1421" y="786"/>
                    <a:pt x="1694" y="671"/>
                  </a:cubicBezTo>
                  <a:lnTo>
                    <a:pt x="169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6" name="Google Shape;11216;p97"/>
            <p:cNvSpPr/>
            <p:nvPr/>
          </p:nvSpPr>
          <p:spPr>
            <a:xfrm>
              <a:off x="7660086" y="4291056"/>
              <a:ext cx="55566" cy="44248"/>
            </a:xfrm>
            <a:custGeom>
              <a:rect b="b" l="l" r="r" t="t"/>
              <a:pathLst>
                <a:path extrusionOk="0" h="1685" w="2116">
                  <a:moveTo>
                    <a:pt x="1053" y="0"/>
                  </a:moveTo>
                  <a:cubicBezTo>
                    <a:pt x="470" y="0"/>
                    <a:pt x="1" y="373"/>
                    <a:pt x="1" y="842"/>
                  </a:cubicBezTo>
                  <a:cubicBezTo>
                    <a:pt x="1" y="1302"/>
                    <a:pt x="470" y="1685"/>
                    <a:pt x="1053" y="1685"/>
                  </a:cubicBezTo>
                  <a:cubicBezTo>
                    <a:pt x="1637" y="1685"/>
                    <a:pt x="2116" y="1302"/>
                    <a:pt x="2116" y="842"/>
                  </a:cubicBezTo>
                  <a:cubicBezTo>
                    <a:pt x="2116" y="373"/>
                    <a:pt x="1637"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7" name="Google Shape;11217;p97"/>
            <p:cNvSpPr/>
            <p:nvPr/>
          </p:nvSpPr>
          <p:spPr>
            <a:xfrm>
              <a:off x="7660086" y="4291056"/>
              <a:ext cx="37473" cy="44248"/>
            </a:xfrm>
            <a:custGeom>
              <a:rect b="b" l="l" r="r" t="t"/>
              <a:pathLst>
                <a:path extrusionOk="0" h="1685" w="1427">
                  <a:moveTo>
                    <a:pt x="1053" y="0"/>
                  </a:moveTo>
                  <a:cubicBezTo>
                    <a:pt x="470" y="0"/>
                    <a:pt x="1" y="373"/>
                    <a:pt x="1" y="842"/>
                  </a:cubicBezTo>
                  <a:cubicBezTo>
                    <a:pt x="1" y="1311"/>
                    <a:pt x="479" y="1685"/>
                    <a:pt x="1053" y="1685"/>
                  </a:cubicBezTo>
                  <a:cubicBezTo>
                    <a:pt x="1187" y="1685"/>
                    <a:pt x="1312" y="1665"/>
                    <a:pt x="1427" y="1627"/>
                  </a:cubicBezTo>
                  <a:cubicBezTo>
                    <a:pt x="1053" y="1503"/>
                    <a:pt x="776" y="1187"/>
                    <a:pt x="776" y="814"/>
                  </a:cubicBezTo>
                  <a:cubicBezTo>
                    <a:pt x="785" y="460"/>
                    <a:pt x="1015" y="153"/>
                    <a:pt x="1340" y="29"/>
                  </a:cubicBezTo>
                  <a:cubicBezTo>
                    <a:pt x="1254" y="10"/>
                    <a:pt x="1149" y="0"/>
                    <a:pt x="10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8" name="Google Shape;11218;p97"/>
            <p:cNvSpPr/>
            <p:nvPr/>
          </p:nvSpPr>
          <p:spPr>
            <a:xfrm>
              <a:off x="7632434" y="4313167"/>
              <a:ext cx="110870" cy="110843"/>
            </a:xfrm>
            <a:custGeom>
              <a:rect b="b" l="l" r="r" t="t"/>
              <a:pathLst>
                <a:path extrusionOk="0" h="4221" w="4222">
                  <a:moveTo>
                    <a:pt x="2106" y="0"/>
                  </a:moveTo>
                  <a:cubicBezTo>
                    <a:pt x="948" y="0"/>
                    <a:pt x="1" y="948"/>
                    <a:pt x="1" y="2106"/>
                  </a:cubicBezTo>
                  <a:cubicBezTo>
                    <a:pt x="1" y="3273"/>
                    <a:pt x="948" y="4221"/>
                    <a:pt x="2106" y="4221"/>
                  </a:cubicBezTo>
                  <a:cubicBezTo>
                    <a:pt x="3274" y="4221"/>
                    <a:pt x="4221" y="3273"/>
                    <a:pt x="4221" y="2106"/>
                  </a:cubicBezTo>
                  <a:cubicBezTo>
                    <a:pt x="4221" y="948"/>
                    <a:pt x="3274" y="0"/>
                    <a:pt x="210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9" name="Google Shape;11219;p97"/>
            <p:cNvSpPr/>
            <p:nvPr/>
          </p:nvSpPr>
          <p:spPr>
            <a:xfrm>
              <a:off x="7658641" y="4313140"/>
              <a:ext cx="88181" cy="109636"/>
            </a:xfrm>
            <a:custGeom>
              <a:rect b="b" l="l" r="r" t="t"/>
              <a:pathLst>
                <a:path extrusionOk="0" h="4175" w="3358">
                  <a:moveTo>
                    <a:pt x="1160" y="0"/>
                  </a:moveTo>
                  <a:cubicBezTo>
                    <a:pt x="376" y="0"/>
                    <a:pt x="0" y="997"/>
                    <a:pt x="620" y="1504"/>
                  </a:cubicBezTo>
                  <a:cubicBezTo>
                    <a:pt x="620" y="1504"/>
                    <a:pt x="1233" y="3552"/>
                    <a:pt x="1539" y="4174"/>
                  </a:cubicBezTo>
                  <a:cubicBezTo>
                    <a:pt x="2630" y="3944"/>
                    <a:pt x="3357" y="2911"/>
                    <a:pt x="3204" y="1810"/>
                  </a:cubicBezTo>
                  <a:cubicBezTo>
                    <a:pt x="3080" y="958"/>
                    <a:pt x="2458" y="269"/>
                    <a:pt x="1625" y="59"/>
                  </a:cubicBezTo>
                  <a:cubicBezTo>
                    <a:pt x="1482" y="21"/>
                    <a:pt x="1348" y="1"/>
                    <a:pt x="1204" y="1"/>
                  </a:cubicBezTo>
                  <a:cubicBezTo>
                    <a:pt x="1189" y="1"/>
                    <a:pt x="1174" y="0"/>
                    <a:pt x="116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0" name="Google Shape;11220;p97"/>
            <p:cNvSpPr/>
            <p:nvPr/>
          </p:nvSpPr>
          <p:spPr>
            <a:xfrm>
              <a:off x="7643489" y="4352504"/>
              <a:ext cx="88759" cy="82561"/>
            </a:xfrm>
            <a:custGeom>
              <a:rect b="b" l="l" r="r" t="t"/>
              <a:pathLst>
                <a:path extrusionOk="0" h="3144" w="3380">
                  <a:moveTo>
                    <a:pt x="1153" y="0"/>
                  </a:moveTo>
                  <a:cubicBezTo>
                    <a:pt x="1083" y="0"/>
                    <a:pt x="1017" y="37"/>
                    <a:pt x="977" y="101"/>
                  </a:cubicBezTo>
                  <a:cubicBezTo>
                    <a:pt x="814" y="359"/>
                    <a:pt x="412" y="972"/>
                    <a:pt x="87" y="1192"/>
                  </a:cubicBezTo>
                  <a:cubicBezTo>
                    <a:pt x="30" y="1230"/>
                    <a:pt x="1" y="1297"/>
                    <a:pt x="1" y="1364"/>
                  </a:cubicBezTo>
                  <a:lnTo>
                    <a:pt x="1" y="1460"/>
                  </a:lnTo>
                  <a:cubicBezTo>
                    <a:pt x="1" y="2388"/>
                    <a:pt x="757" y="3144"/>
                    <a:pt x="1685" y="3144"/>
                  </a:cubicBezTo>
                  <a:cubicBezTo>
                    <a:pt x="2623" y="3144"/>
                    <a:pt x="3379" y="2388"/>
                    <a:pt x="3379" y="1460"/>
                  </a:cubicBezTo>
                  <a:lnTo>
                    <a:pt x="3379" y="1249"/>
                  </a:lnTo>
                  <a:cubicBezTo>
                    <a:pt x="3379" y="531"/>
                    <a:pt x="1714" y="120"/>
                    <a:pt x="1197" y="5"/>
                  </a:cubicBezTo>
                  <a:cubicBezTo>
                    <a:pt x="1182" y="2"/>
                    <a:pt x="1168" y="0"/>
                    <a:pt x="115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1" name="Google Shape;11221;p97"/>
            <p:cNvSpPr/>
            <p:nvPr/>
          </p:nvSpPr>
          <p:spPr>
            <a:xfrm>
              <a:off x="7615601" y="4454157"/>
              <a:ext cx="144272" cy="58586"/>
            </a:xfrm>
            <a:custGeom>
              <a:rect b="b" l="l" r="r" t="t"/>
              <a:pathLst>
                <a:path extrusionOk="0" h="2231" w="5494">
                  <a:moveTo>
                    <a:pt x="1675" y="0"/>
                  </a:moveTo>
                  <a:cubicBezTo>
                    <a:pt x="1666" y="0"/>
                    <a:pt x="1666" y="10"/>
                    <a:pt x="1656" y="19"/>
                  </a:cubicBezTo>
                  <a:lnTo>
                    <a:pt x="383" y="584"/>
                  </a:lnTo>
                  <a:cubicBezTo>
                    <a:pt x="154" y="680"/>
                    <a:pt x="1" y="910"/>
                    <a:pt x="1" y="1158"/>
                  </a:cubicBezTo>
                  <a:lnTo>
                    <a:pt x="1" y="2020"/>
                  </a:lnTo>
                  <a:cubicBezTo>
                    <a:pt x="1" y="2135"/>
                    <a:pt x="96" y="2230"/>
                    <a:pt x="221" y="2230"/>
                  </a:cubicBezTo>
                  <a:lnTo>
                    <a:pt x="5283" y="2230"/>
                  </a:lnTo>
                  <a:cubicBezTo>
                    <a:pt x="5398" y="2230"/>
                    <a:pt x="5494" y="2135"/>
                    <a:pt x="5494" y="2020"/>
                  </a:cubicBezTo>
                  <a:lnTo>
                    <a:pt x="5494" y="1158"/>
                  </a:lnTo>
                  <a:cubicBezTo>
                    <a:pt x="5494" y="910"/>
                    <a:pt x="5350" y="680"/>
                    <a:pt x="5121" y="584"/>
                  </a:cubicBezTo>
                  <a:lnTo>
                    <a:pt x="3848" y="19"/>
                  </a:lnTo>
                  <a:cubicBezTo>
                    <a:pt x="3838" y="19"/>
                    <a:pt x="3838" y="10"/>
                    <a:pt x="3829" y="0"/>
                  </a:cubicBezTo>
                  <a:lnTo>
                    <a:pt x="2747" y="555"/>
                  </a:lnTo>
                  <a:lnTo>
                    <a:pt x="1675"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2" name="Google Shape;11222;p97"/>
            <p:cNvSpPr/>
            <p:nvPr/>
          </p:nvSpPr>
          <p:spPr>
            <a:xfrm>
              <a:off x="7615864" y="4473011"/>
              <a:ext cx="27652" cy="39731"/>
            </a:xfrm>
            <a:custGeom>
              <a:rect b="b" l="l" r="r" t="t"/>
              <a:pathLst>
                <a:path extrusionOk="0" h="1513" w="1053">
                  <a:moveTo>
                    <a:pt x="182" y="0"/>
                  </a:moveTo>
                  <a:cubicBezTo>
                    <a:pt x="58" y="125"/>
                    <a:pt x="0" y="278"/>
                    <a:pt x="0" y="450"/>
                  </a:cubicBezTo>
                  <a:lnTo>
                    <a:pt x="0" y="1302"/>
                  </a:lnTo>
                  <a:cubicBezTo>
                    <a:pt x="0" y="1417"/>
                    <a:pt x="86" y="1512"/>
                    <a:pt x="211" y="1512"/>
                  </a:cubicBezTo>
                  <a:lnTo>
                    <a:pt x="1053" y="1512"/>
                  </a:lnTo>
                  <a:lnTo>
                    <a:pt x="1053" y="1053"/>
                  </a:lnTo>
                  <a:cubicBezTo>
                    <a:pt x="1053" y="938"/>
                    <a:pt x="1005" y="833"/>
                    <a:pt x="929" y="756"/>
                  </a:cubicBezTo>
                  <a:lnTo>
                    <a:pt x="182"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3" name="Google Shape;11223;p97"/>
            <p:cNvSpPr/>
            <p:nvPr/>
          </p:nvSpPr>
          <p:spPr>
            <a:xfrm>
              <a:off x="7732222" y="4473011"/>
              <a:ext cx="27652" cy="39731"/>
            </a:xfrm>
            <a:custGeom>
              <a:rect b="b" l="l" r="r" t="t"/>
              <a:pathLst>
                <a:path extrusionOk="0" h="1513" w="1053">
                  <a:moveTo>
                    <a:pt x="871" y="0"/>
                  </a:moveTo>
                  <a:lnTo>
                    <a:pt x="115" y="756"/>
                  </a:lnTo>
                  <a:cubicBezTo>
                    <a:pt x="39" y="833"/>
                    <a:pt x="0" y="938"/>
                    <a:pt x="0" y="1053"/>
                  </a:cubicBezTo>
                  <a:lnTo>
                    <a:pt x="0" y="1512"/>
                  </a:lnTo>
                  <a:lnTo>
                    <a:pt x="842" y="1512"/>
                  </a:lnTo>
                  <a:cubicBezTo>
                    <a:pt x="957" y="1512"/>
                    <a:pt x="1053" y="1417"/>
                    <a:pt x="1053" y="1302"/>
                  </a:cubicBezTo>
                  <a:lnTo>
                    <a:pt x="1053" y="450"/>
                  </a:lnTo>
                  <a:cubicBezTo>
                    <a:pt x="1053" y="278"/>
                    <a:pt x="986" y="125"/>
                    <a:pt x="87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4" name="Google Shape;11224;p97"/>
            <p:cNvSpPr/>
            <p:nvPr/>
          </p:nvSpPr>
          <p:spPr>
            <a:xfrm>
              <a:off x="7656068" y="4447592"/>
              <a:ext cx="63602" cy="65151"/>
            </a:xfrm>
            <a:custGeom>
              <a:rect b="b" l="l" r="r" t="t"/>
              <a:pathLst>
                <a:path extrusionOk="0" h="2481" w="2422">
                  <a:moveTo>
                    <a:pt x="279" y="0"/>
                  </a:moveTo>
                  <a:cubicBezTo>
                    <a:pt x="237" y="0"/>
                    <a:pt x="195" y="20"/>
                    <a:pt x="173" y="59"/>
                  </a:cubicBezTo>
                  <a:lnTo>
                    <a:pt x="0" y="327"/>
                  </a:lnTo>
                  <a:lnTo>
                    <a:pt x="422" y="1102"/>
                  </a:lnTo>
                  <a:cubicBezTo>
                    <a:pt x="463" y="1174"/>
                    <a:pt x="539" y="1212"/>
                    <a:pt x="612" y="1212"/>
                  </a:cubicBezTo>
                  <a:cubicBezTo>
                    <a:pt x="657" y="1212"/>
                    <a:pt x="701" y="1198"/>
                    <a:pt x="737" y="1169"/>
                  </a:cubicBezTo>
                  <a:lnTo>
                    <a:pt x="996" y="959"/>
                  </a:lnTo>
                  <a:lnTo>
                    <a:pt x="996" y="2480"/>
                  </a:lnTo>
                  <a:lnTo>
                    <a:pt x="1417" y="2480"/>
                  </a:lnTo>
                  <a:lnTo>
                    <a:pt x="1417" y="959"/>
                  </a:lnTo>
                  <a:lnTo>
                    <a:pt x="1675" y="1160"/>
                  </a:lnTo>
                  <a:cubicBezTo>
                    <a:pt x="1717" y="1193"/>
                    <a:pt x="1764" y="1210"/>
                    <a:pt x="1811" y="1210"/>
                  </a:cubicBezTo>
                  <a:cubicBezTo>
                    <a:pt x="1882" y="1210"/>
                    <a:pt x="1950" y="1172"/>
                    <a:pt x="1991" y="1102"/>
                  </a:cubicBezTo>
                  <a:lnTo>
                    <a:pt x="2422" y="327"/>
                  </a:lnTo>
                  <a:lnTo>
                    <a:pt x="2240" y="59"/>
                  </a:lnTo>
                  <a:cubicBezTo>
                    <a:pt x="2218" y="20"/>
                    <a:pt x="2176" y="0"/>
                    <a:pt x="2133" y="0"/>
                  </a:cubicBezTo>
                  <a:cubicBezTo>
                    <a:pt x="2103" y="0"/>
                    <a:pt x="2072" y="10"/>
                    <a:pt x="2048" y="30"/>
                  </a:cubicBezTo>
                  <a:lnTo>
                    <a:pt x="1350" y="662"/>
                  </a:lnTo>
                  <a:cubicBezTo>
                    <a:pt x="1312" y="700"/>
                    <a:pt x="1261" y="719"/>
                    <a:pt x="1210" y="719"/>
                  </a:cubicBezTo>
                  <a:cubicBezTo>
                    <a:pt x="1158" y="719"/>
                    <a:pt x="1106" y="700"/>
                    <a:pt x="1063" y="662"/>
                  </a:cubicBezTo>
                  <a:lnTo>
                    <a:pt x="364" y="30"/>
                  </a:lnTo>
                  <a:cubicBezTo>
                    <a:pt x="340" y="10"/>
                    <a:pt x="310" y="0"/>
                    <a:pt x="279"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5" name="Google Shape;11225;p97"/>
            <p:cNvSpPr/>
            <p:nvPr/>
          </p:nvSpPr>
          <p:spPr>
            <a:xfrm>
              <a:off x="7643489" y="4352504"/>
              <a:ext cx="88759" cy="81826"/>
            </a:xfrm>
            <a:custGeom>
              <a:rect b="b" l="l" r="r" t="t"/>
              <a:pathLst>
                <a:path extrusionOk="0" h="3116" w="3380">
                  <a:moveTo>
                    <a:pt x="1153" y="0"/>
                  </a:moveTo>
                  <a:cubicBezTo>
                    <a:pt x="1083" y="0"/>
                    <a:pt x="1017" y="37"/>
                    <a:pt x="977" y="101"/>
                  </a:cubicBezTo>
                  <a:cubicBezTo>
                    <a:pt x="814" y="359"/>
                    <a:pt x="412" y="972"/>
                    <a:pt x="87" y="1192"/>
                  </a:cubicBezTo>
                  <a:cubicBezTo>
                    <a:pt x="30" y="1230"/>
                    <a:pt x="1" y="1297"/>
                    <a:pt x="1" y="1364"/>
                  </a:cubicBezTo>
                  <a:lnTo>
                    <a:pt x="1" y="1460"/>
                  </a:lnTo>
                  <a:cubicBezTo>
                    <a:pt x="1" y="2273"/>
                    <a:pt x="585" y="2972"/>
                    <a:pt x="1389" y="3115"/>
                  </a:cubicBezTo>
                  <a:cubicBezTo>
                    <a:pt x="1044" y="2799"/>
                    <a:pt x="843" y="2350"/>
                    <a:pt x="843" y="1881"/>
                  </a:cubicBezTo>
                  <a:lnTo>
                    <a:pt x="843" y="1240"/>
                  </a:lnTo>
                  <a:cubicBezTo>
                    <a:pt x="843" y="1096"/>
                    <a:pt x="891" y="962"/>
                    <a:pt x="977" y="847"/>
                  </a:cubicBezTo>
                  <a:cubicBezTo>
                    <a:pt x="1054" y="742"/>
                    <a:pt x="1130" y="637"/>
                    <a:pt x="1207" y="522"/>
                  </a:cubicBezTo>
                  <a:cubicBezTo>
                    <a:pt x="1231" y="490"/>
                    <a:pt x="1267" y="471"/>
                    <a:pt x="1312" y="471"/>
                  </a:cubicBezTo>
                  <a:cubicBezTo>
                    <a:pt x="1321" y="471"/>
                    <a:pt x="1331" y="472"/>
                    <a:pt x="1341" y="474"/>
                  </a:cubicBezTo>
                  <a:cubicBezTo>
                    <a:pt x="2240" y="694"/>
                    <a:pt x="3150" y="1086"/>
                    <a:pt x="3370" y="1335"/>
                  </a:cubicBezTo>
                  <a:lnTo>
                    <a:pt x="3370" y="1249"/>
                  </a:lnTo>
                  <a:cubicBezTo>
                    <a:pt x="3379" y="531"/>
                    <a:pt x="1704" y="120"/>
                    <a:pt x="1197" y="5"/>
                  </a:cubicBezTo>
                  <a:cubicBezTo>
                    <a:pt x="1182" y="2"/>
                    <a:pt x="1168" y="0"/>
                    <a:pt x="1153"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6" name="Google Shape;11226;p97"/>
          <p:cNvGrpSpPr/>
          <p:nvPr/>
        </p:nvGrpSpPr>
        <p:grpSpPr>
          <a:xfrm>
            <a:off x="6661768" y="3195475"/>
            <a:ext cx="295819" cy="370712"/>
            <a:chOff x="6666381" y="3347875"/>
            <a:chExt cx="295819" cy="370712"/>
          </a:xfrm>
        </p:grpSpPr>
        <p:sp>
          <p:nvSpPr>
            <p:cNvPr id="11227" name="Google Shape;11227;p97"/>
            <p:cNvSpPr/>
            <p:nvPr/>
          </p:nvSpPr>
          <p:spPr>
            <a:xfrm>
              <a:off x="6666381" y="3347875"/>
              <a:ext cx="295819" cy="310892"/>
            </a:xfrm>
            <a:custGeom>
              <a:rect b="b" l="l" r="r" t="t"/>
              <a:pathLst>
                <a:path extrusionOk="0" h="11839" w="11265">
                  <a:moveTo>
                    <a:pt x="5628" y="0"/>
                  </a:moveTo>
                  <a:cubicBezTo>
                    <a:pt x="2518" y="0"/>
                    <a:pt x="1" y="2651"/>
                    <a:pt x="1" y="5914"/>
                  </a:cubicBezTo>
                  <a:cubicBezTo>
                    <a:pt x="1" y="9188"/>
                    <a:pt x="2518" y="11838"/>
                    <a:pt x="5628" y="11838"/>
                  </a:cubicBezTo>
                  <a:cubicBezTo>
                    <a:pt x="8738" y="11838"/>
                    <a:pt x="11265" y="9188"/>
                    <a:pt x="11265" y="5914"/>
                  </a:cubicBezTo>
                  <a:cubicBezTo>
                    <a:pt x="11265" y="2651"/>
                    <a:pt x="8738" y="0"/>
                    <a:pt x="5628"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8" name="Google Shape;11228;p97"/>
            <p:cNvSpPr/>
            <p:nvPr/>
          </p:nvSpPr>
          <p:spPr>
            <a:xfrm>
              <a:off x="6666381" y="3351132"/>
              <a:ext cx="252096" cy="307636"/>
            </a:xfrm>
            <a:custGeom>
              <a:rect b="b" l="l" r="r" t="t"/>
              <a:pathLst>
                <a:path extrusionOk="0" h="11715" w="9600">
                  <a:moveTo>
                    <a:pt x="4479" y="0"/>
                  </a:moveTo>
                  <a:cubicBezTo>
                    <a:pt x="1924" y="556"/>
                    <a:pt x="1" y="2939"/>
                    <a:pt x="1" y="5790"/>
                  </a:cubicBezTo>
                  <a:cubicBezTo>
                    <a:pt x="1" y="9064"/>
                    <a:pt x="2518" y="11714"/>
                    <a:pt x="5628" y="11714"/>
                  </a:cubicBezTo>
                  <a:cubicBezTo>
                    <a:pt x="7130" y="11705"/>
                    <a:pt x="8566" y="11083"/>
                    <a:pt x="9600" y="9992"/>
                  </a:cubicBezTo>
                  <a:lnTo>
                    <a:pt x="9600" y="9992"/>
                  </a:lnTo>
                  <a:cubicBezTo>
                    <a:pt x="9217" y="10078"/>
                    <a:pt x="8834" y="10116"/>
                    <a:pt x="8451" y="10116"/>
                  </a:cubicBezTo>
                  <a:cubicBezTo>
                    <a:pt x="5341" y="10116"/>
                    <a:pt x="2814" y="7465"/>
                    <a:pt x="2814" y="4202"/>
                  </a:cubicBezTo>
                  <a:cubicBezTo>
                    <a:pt x="2805" y="2642"/>
                    <a:pt x="3408" y="1130"/>
                    <a:pt x="4479"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29" name="Google Shape;11229;p97"/>
            <p:cNvSpPr/>
            <p:nvPr/>
          </p:nvSpPr>
          <p:spPr>
            <a:xfrm>
              <a:off x="6666644" y="3348112"/>
              <a:ext cx="295320" cy="310393"/>
            </a:xfrm>
            <a:custGeom>
              <a:rect b="b" l="l" r="r" t="t"/>
              <a:pathLst>
                <a:path extrusionOk="0" h="11820" w="11246">
                  <a:moveTo>
                    <a:pt x="5838" y="1"/>
                  </a:moveTo>
                  <a:lnTo>
                    <a:pt x="5838" y="1"/>
                  </a:lnTo>
                  <a:lnTo>
                    <a:pt x="5838" y="1"/>
                  </a:lnTo>
                  <a:cubicBezTo>
                    <a:pt x="5840" y="1"/>
                    <a:pt x="5841" y="1"/>
                    <a:pt x="5843" y="1"/>
                  </a:cubicBezTo>
                  <a:lnTo>
                    <a:pt x="5843" y="1"/>
                  </a:lnTo>
                  <a:cubicBezTo>
                    <a:pt x="5841" y="1"/>
                    <a:pt x="5840" y="1"/>
                    <a:pt x="5838" y="1"/>
                  </a:cubicBezTo>
                  <a:close/>
                  <a:moveTo>
                    <a:pt x="5407" y="2958"/>
                  </a:moveTo>
                  <a:lnTo>
                    <a:pt x="5407" y="5685"/>
                  </a:lnTo>
                  <a:lnTo>
                    <a:pt x="2163" y="5685"/>
                  </a:lnTo>
                  <a:cubicBezTo>
                    <a:pt x="2173" y="4757"/>
                    <a:pt x="2335" y="3838"/>
                    <a:pt x="2622" y="2958"/>
                  </a:cubicBezTo>
                  <a:close/>
                  <a:moveTo>
                    <a:pt x="8623" y="2958"/>
                  </a:moveTo>
                  <a:cubicBezTo>
                    <a:pt x="8910" y="3838"/>
                    <a:pt x="9073" y="4757"/>
                    <a:pt x="9082" y="5685"/>
                  </a:cubicBezTo>
                  <a:lnTo>
                    <a:pt x="5838" y="5685"/>
                  </a:lnTo>
                  <a:lnTo>
                    <a:pt x="5838" y="2958"/>
                  </a:lnTo>
                  <a:close/>
                  <a:moveTo>
                    <a:pt x="5407" y="6145"/>
                  </a:moveTo>
                  <a:lnTo>
                    <a:pt x="5407" y="8872"/>
                  </a:lnTo>
                  <a:lnTo>
                    <a:pt x="2622" y="8872"/>
                  </a:lnTo>
                  <a:cubicBezTo>
                    <a:pt x="2336" y="7995"/>
                    <a:pt x="2174" y="7070"/>
                    <a:pt x="2163" y="6145"/>
                  </a:cubicBezTo>
                  <a:close/>
                  <a:moveTo>
                    <a:pt x="9082" y="6135"/>
                  </a:moveTo>
                  <a:cubicBezTo>
                    <a:pt x="9063" y="7063"/>
                    <a:pt x="8910" y="7982"/>
                    <a:pt x="8623" y="8872"/>
                  </a:cubicBezTo>
                  <a:lnTo>
                    <a:pt x="5838" y="8872"/>
                  </a:lnTo>
                  <a:lnTo>
                    <a:pt x="5838" y="6135"/>
                  </a:lnTo>
                  <a:close/>
                  <a:moveTo>
                    <a:pt x="5398" y="1"/>
                  </a:moveTo>
                  <a:cubicBezTo>
                    <a:pt x="4833" y="20"/>
                    <a:pt x="4269" y="135"/>
                    <a:pt x="3733" y="336"/>
                  </a:cubicBezTo>
                  <a:cubicBezTo>
                    <a:pt x="3158" y="852"/>
                    <a:pt x="2680" y="1599"/>
                    <a:pt x="2326" y="2498"/>
                  </a:cubicBezTo>
                  <a:lnTo>
                    <a:pt x="1015" y="2498"/>
                  </a:lnTo>
                  <a:cubicBezTo>
                    <a:pt x="919" y="2642"/>
                    <a:pt x="833" y="2795"/>
                    <a:pt x="747" y="2958"/>
                  </a:cubicBezTo>
                  <a:lnTo>
                    <a:pt x="2173" y="2958"/>
                  </a:lnTo>
                  <a:cubicBezTo>
                    <a:pt x="1895" y="3838"/>
                    <a:pt x="1742" y="4757"/>
                    <a:pt x="1732" y="5685"/>
                  </a:cubicBezTo>
                  <a:lnTo>
                    <a:pt x="0" y="5685"/>
                  </a:lnTo>
                  <a:lnTo>
                    <a:pt x="0" y="5915"/>
                  </a:lnTo>
                  <a:lnTo>
                    <a:pt x="0" y="6135"/>
                  </a:lnTo>
                  <a:lnTo>
                    <a:pt x="1732" y="6135"/>
                  </a:lnTo>
                  <a:cubicBezTo>
                    <a:pt x="1742" y="7063"/>
                    <a:pt x="1895" y="7982"/>
                    <a:pt x="2173" y="8872"/>
                  </a:cubicBezTo>
                  <a:lnTo>
                    <a:pt x="747" y="8872"/>
                  </a:lnTo>
                  <a:cubicBezTo>
                    <a:pt x="833" y="9025"/>
                    <a:pt x="928" y="9179"/>
                    <a:pt x="1024" y="9322"/>
                  </a:cubicBezTo>
                  <a:lnTo>
                    <a:pt x="2345" y="9322"/>
                  </a:lnTo>
                  <a:cubicBezTo>
                    <a:pt x="2689" y="10222"/>
                    <a:pt x="3177" y="10968"/>
                    <a:pt x="3742" y="11485"/>
                  </a:cubicBezTo>
                  <a:cubicBezTo>
                    <a:pt x="4278" y="11686"/>
                    <a:pt x="4843" y="11801"/>
                    <a:pt x="5407" y="11820"/>
                  </a:cubicBezTo>
                  <a:cubicBezTo>
                    <a:pt x="4328" y="11705"/>
                    <a:pt x="3392" y="10743"/>
                    <a:pt x="2799" y="9332"/>
                  </a:cubicBezTo>
                  <a:lnTo>
                    <a:pt x="5407" y="9332"/>
                  </a:lnTo>
                  <a:lnTo>
                    <a:pt x="5407" y="11820"/>
                  </a:lnTo>
                  <a:lnTo>
                    <a:pt x="5838" y="11820"/>
                  </a:lnTo>
                  <a:lnTo>
                    <a:pt x="5838" y="9322"/>
                  </a:lnTo>
                  <a:lnTo>
                    <a:pt x="8451" y="9322"/>
                  </a:lnTo>
                  <a:cubicBezTo>
                    <a:pt x="7857" y="10738"/>
                    <a:pt x="6919" y="11705"/>
                    <a:pt x="5838" y="11820"/>
                  </a:cubicBezTo>
                  <a:lnTo>
                    <a:pt x="5848" y="11820"/>
                  </a:lnTo>
                  <a:cubicBezTo>
                    <a:pt x="6412" y="11801"/>
                    <a:pt x="6977" y="11686"/>
                    <a:pt x="7513" y="11485"/>
                  </a:cubicBezTo>
                  <a:cubicBezTo>
                    <a:pt x="8087" y="10968"/>
                    <a:pt x="8566" y="10222"/>
                    <a:pt x="8920" y="9322"/>
                  </a:cubicBezTo>
                  <a:lnTo>
                    <a:pt x="10231" y="9322"/>
                  </a:lnTo>
                  <a:cubicBezTo>
                    <a:pt x="10327" y="9179"/>
                    <a:pt x="10422" y="9025"/>
                    <a:pt x="10508" y="8872"/>
                  </a:cubicBezTo>
                  <a:lnTo>
                    <a:pt x="9082" y="8872"/>
                  </a:lnTo>
                  <a:cubicBezTo>
                    <a:pt x="9360" y="7982"/>
                    <a:pt x="9513" y="7063"/>
                    <a:pt x="9523" y="6135"/>
                  </a:cubicBezTo>
                  <a:lnTo>
                    <a:pt x="11245" y="6135"/>
                  </a:lnTo>
                  <a:lnTo>
                    <a:pt x="11245" y="5915"/>
                  </a:lnTo>
                  <a:lnTo>
                    <a:pt x="11245" y="5685"/>
                  </a:lnTo>
                  <a:lnTo>
                    <a:pt x="9513" y="5685"/>
                  </a:lnTo>
                  <a:cubicBezTo>
                    <a:pt x="9503" y="4757"/>
                    <a:pt x="9350" y="3838"/>
                    <a:pt x="9073" y="2948"/>
                  </a:cubicBezTo>
                  <a:lnTo>
                    <a:pt x="10499" y="2948"/>
                  </a:lnTo>
                  <a:cubicBezTo>
                    <a:pt x="10413" y="2795"/>
                    <a:pt x="10317" y="2642"/>
                    <a:pt x="10221" y="2498"/>
                  </a:cubicBezTo>
                  <a:lnTo>
                    <a:pt x="8901" y="2498"/>
                  </a:lnTo>
                  <a:cubicBezTo>
                    <a:pt x="8556" y="1599"/>
                    <a:pt x="8068" y="852"/>
                    <a:pt x="7503" y="336"/>
                  </a:cubicBezTo>
                  <a:cubicBezTo>
                    <a:pt x="6972" y="136"/>
                    <a:pt x="6412" y="22"/>
                    <a:pt x="5843" y="1"/>
                  </a:cubicBezTo>
                  <a:lnTo>
                    <a:pt x="5843" y="1"/>
                  </a:lnTo>
                  <a:cubicBezTo>
                    <a:pt x="6922" y="118"/>
                    <a:pt x="7858" y="1084"/>
                    <a:pt x="8451" y="2498"/>
                  </a:cubicBezTo>
                  <a:lnTo>
                    <a:pt x="5838" y="2498"/>
                  </a:lnTo>
                  <a:lnTo>
                    <a:pt x="5838" y="1"/>
                  </a:lnTo>
                  <a:lnTo>
                    <a:pt x="5838" y="1"/>
                  </a:lnTo>
                  <a:cubicBezTo>
                    <a:pt x="5835" y="1"/>
                    <a:pt x="5832" y="1"/>
                    <a:pt x="5828" y="1"/>
                  </a:cubicBezTo>
                  <a:lnTo>
                    <a:pt x="5407" y="1"/>
                  </a:lnTo>
                  <a:lnTo>
                    <a:pt x="5407" y="2498"/>
                  </a:lnTo>
                  <a:lnTo>
                    <a:pt x="2795" y="2498"/>
                  </a:lnTo>
                  <a:cubicBezTo>
                    <a:pt x="3388" y="1082"/>
                    <a:pt x="4326" y="115"/>
                    <a:pt x="5407"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0" name="Google Shape;11230;p97"/>
            <p:cNvSpPr/>
            <p:nvPr/>
          </p:nvSpPr>
          <p:spPr>
            <a:xfrm>
              <a:off x="6666644" y="3351394"/>
              <a:ext cx="222921" cy="307111"/>
            </a:xfrm>
            <a:custGeom>
              <a:rect b="b" l="l" r="r" t="t"/>
              <a:pathLst>
                <a:path extrusionOk="0" h="11695" w="8489">
                  <a:moveTo>
                    <a:pt x="5407" y="9197"/>
                  </a:moveTo>
                  <a:lnTo>
                    <a:pt x="5407" y="11685"/>
                  </a:lnTo>
                  <a:cubicBezTo>
                    <a:pt x="4326" y="11570"/>
                    <a:pt x="3388" y="10613"/>
                    <a:pt x="2795" y="9197"/>
                  </a:cubicBezTo>
                  <a:close/>
                  <a:moveTo>
                    <a:pt x="4460" y="0"/>
                  </a:moveTo>
                  <a:cubicBezTo>
                    <a:pt x="4211" y="48"/>
                    <a:pt x="3972" y="115"/>
                    <a:pt x="3733" y="201"/>
                  </a:cubicBezTo>
                  <a:cubicBezTo>
                    <a:pt x="3158" y="727"/>
                    <a:pt x="2680" y="1474"/>
                    <a:pt x="2326" y="2364"/>
                  </a:cubicBezTo>
                  <a:lnTo>
                    <a:pt x="1015" y="2364"/>
                  </a:lnTo>
                  <a:cubicBezTo>
                    <a:pt x="919" y="2517"/>
                    <a:pt x="833" y="2670"/>
                    <a:pt x="747" y="2833"/>
                  </a:cubicBezTo>
                  <a:lnTo>
                    <a:pt x="2173" y="2833"/>
                  </a:lnTo>
                  <a:cubicBezTo>
                    <a:pt x="1895" y="3713"/>
                    <a:pt x="1742" y="4632"/>
                    <a:pt x="1732" y="5560"/>
                  </a:cubicBezTo>
                  <a:lnTo>
                    <a:pt x="0" y="5560"/>
                  </a:lnTo>
                  <a:lnTo>
                    <a:pt x="0" y="5790"/>
                  </a:lnTo>
                  <a:lnTo>
                    <a:pt x="0" y="6010"/>
                  </a:lnTo>
                  <a:lnTo>
                    <a:pt x="1732" y="6010"/>
                  </a:lnTo>
                  <a:cubicBezTo>
                    <a:pt x="1742" y="6938"/>
                    <a:pt x="1895" y="7857"/>
                    <a:pt x="2173" y="8747"/>
                  </a:cubicBezTo>
                  <a:lnTo>
                    <a:pt x="747" y="8747"/>
                  </a:lnTo>
                  <a:cubicBezTo>
                    <a:pt x="833" y="8900"/>
                    <a:pt x="928" y="9054"/>
                    <a:pt x="1024" y="9197"/>
                  </a:cubicBezTo>
                  <a:lnTo>
                    <a:pt x="2345" y="9197"/>
                  </a:lnTo>
                  <a:cubicBezTo>
                    <a:pt x="2689" y="10097"/>
                    <a:pt x="3177" y="10843"/>
                    <a:pt x="3742" y="11360"/>
                  </a:cubicBezTo>
                  <a:cubicBezTo>
                    <a:pt x="4278" y="11561"/>
                    <a:pt x="4843" y="11676"/>
                    <a:pt x="5407" y="11695"/>
                  </a:cubicBezTo>
                  <a:lnTo>
                    <a:pt x="5848" y="11695"/>
                  </a:lnTo>
                  <a:cubicBezTo>
                    <a:pt x="6412" y="11676"/>
                    <a:pt x="6977" y="11561"/>
                    <a:pt x="7513" y="11360"/>
                  </a:cubicBezTo>
                  <a:cubicBezTo>
                    <a:pt x="7896" y="10996"/>
                    <a:pt x="8231" y="10575"/>
                    <a:pt x="8489" y="10106"/>
                  </a:cubicBezTo>
                  <a:lnTo>
                    <a:pt x="8441" y="10106"/>
                  </a:lnTo>
                  <a:cubicBezTo>
                    <a:pt x="8288" y="10106"/>
                    <a:pt x="8144" y="10097"/>
                    <a:pt x="7991" y="10087"/>
                  </a:cubicBezTo>
                  <a:cubicBezTo>
                    <a:pt x="7427" y="11006"/>
                    <a:pt x="6671" y="11599"/>
                    <a:pt x="5838" y="11685"/>
                  </a:cubicBezTo>
                  <a:lnTo>
                    <a:pt x="5838" y="9436"/>
                  </a:lnTo>
                  <a:cubicBezTo>
                    <a:pt x="5484" y="9245"/>
                    <a:pt x="5149" y="9015"/>
                    <a:pt x="4843" y="8747"/>
                  </a:cubicBezTo>
                  <a:lnTo>
                    <a:pt x="2622" y="8747"/>
                  </a:lnTo>
                  <a:cubicBezTo>
                    <a:pt x="2335" y="7857"/>
                    <a:pt x="2173" y="6938"/>
                    <a:pt x="2163" y="6010"/>
                  </a:cubicBezTo>
                  <a:lnTo>
                    <a:pt x="3082" y="6010"/>
                  </a:lnTo>
                  <a:cubicBezTo>
                    <a:pt x="3034" y="5867"/>
                    <a:pt x="2996" y="5714"/>
                    <a:pt x="2957" y="5560"/>
                  </a:cubicBezTo>
                  <a:lnTo>
                    <a:pt x="2163" y="5560"/>
                  </a:lnTo>
                  <a:cubicBezTo>
                    <a:pt x="2173" y="4632"/>
                    <a:pt x="2335" y="3713"/>
                    <a:pt x="2622" y="2833"/>
                  </a:cubicBezTo>
                  <a:lnTo>
                    <a:pt x="2957" y="2833"/>
                  </a:lnTo>
                  <a:cubicBezTo>
                    <a:pt x="2996" y="2670"/>
                    <a:pt x="3034" y="2527"/>
                    <a:pt x="3082" y="2373"/>
                  </a:cubicBezTo>
                  <a:lnTo>
                    <a:pt x="2795" y="2373"/>
                  </a:lnTo>
                  <a:cubicBezTo>
                    <a:pt x="3053" y="1694"/>
                    <a:pt x="3455" y="1081"/>
                    <a:pt x="3972" y="574"/>
                  </a:cubicBezTo>
                  <a:cubicBezTo>
                    <a:pt x="4125" y="373"/>
                    <a:pt x="4288" y="182"/>
                    <a:pt x="446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1" name="Google Shape;11231;p97"/>
            <p:cNvSpPr/>
            <p:nvPr/>
          </p:nvSpPr>
          <p:spPr>
            <a:xfrm>
              <a:off x="6711863"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2" name="Google Shape;11232;p97"/>
            <p:cNvSpPr/>
            <p:nvPr/>
          </p:nvSpPr>
          <p:spPr>
            <a:xfrm>
              <a:off x="6710865" y="3586868"/>
              <a:ext cx="24894" cy="18067"/>
            </a:xfrm>
            <a:custGeom>
              <a:rect b="b" l="l" r="r" t="t"/>
              <a:pathLst>
                <a:path extrusionOk="0" h="688" w="948">
                  <a:moveTo>
                    <a:pt x="39" y="0"/>
                  </a:moveTo>
                  <a:lnTo>
                    <a:pt x="39" y="460"/>
                  </a:lnTo>
                  <a:cubicBezTo>
                    <a:pt x="39" y="508"/>
                    <a:pt x="29" y="555"/>
                    <a:pt x="1"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3" name="Google Shape;11233;p97"/>
            <p:cNvSpPr/>
            <p:nvPr/>
          </p:nvSpPr>
          <p:spPr>
            <a:xfrm>
              <a:off x="6688991" y="3605722"/>
              <a:ext cx="68407" cy="88995"/>
            </a:xfrm>
            <a:custGeom>
              <a:rect b="b" l="l" r="r" t="t"/>
              <a:pathLst>
                <a:path extrusionOk="0" h="3389" w="2605">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3" y="201"/>
                  </a:cubicBezTo>
                  <a:cubicBezTo>
                    <a:pt x="1306" y="201"/>
                    <a:pt x="1302" y="201"/>
                    <a:pt x="1302" y="201"/>
                  </a:cubicBezTo>
                  <a:cubicBezTo>
                    <a:pt x="1302" y="201"/>
                    <a:pt x="1299" y="201"/>
                    <a:pt x="1293"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4" name="Google Shape;11234;p97"/>
            <p:cNvSpPr/>
            <p:nvPr/>
          </p:nvSpPr>
          <p:spPr>
            <a:xfrm>
              <a:off x="6700571" y="3694691"/>
              <a:ext cx="45509" cy="23897"/>
            </a:xfrm>
            <a:custGeom>
              <a:rect b="b" l="l" r="r" t="t"/>
              <a:pathLst>
                <a:path extrusionOk="0" h="910" w="1733">
                  <a:moveTo>
                    <a:pt x="0" y="0"/>
                  </a:moveTo>
                  <a:lnTo>
                    <a:pt x="0" y="680"/>
                  </a:lnTo>
                  <a:cubicBezTo>
                    <a:pt x="0" y="804"/>
                    <a:pt x="96" y="900"/>
                    <a:pt x="220"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5" name="Google Shape;11235;p97"/>
            <p:cNvSpPr/>
            <p:nvPr/>
          </p:nvSpPr>
          <p:spPr>
            <a:xfrm>
              <a:off x="6689253"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6" name="Google Shape;11236;p97"/>
            <p:cNvSpPr/>
            <p:nvPr/>
          </p:nvSpPr>
          <p:spPr>
            <a:xfrm>
              <a:off x="6746054" y="3615754"/>
              <a:ext cx="11344" cy="78964"/>
            </a:xfrm>
            <a:custGeom>
              <a:rect b="b" l="l" r="r" t="t"/>
              <a:pathLst>
                <a:path extrusionOk="0" h="3007" w="432">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7" name="Google Shape;11237;p97"/>
            <p:cNvSpPr/>
            <p:nvPr/>
          </p:nvSpPr>
          <p:spPr>
            <a:xfrm>
              <a:off x="6705850" y="3599052"/>
              <a:ext cx="34952" cy="95665"/>
            </a:xfrm>
            <a:custGeom>
              <a:rect b="b" l="l" r="r" t="t"/>
              <a:pathLst>
                <a:path extrusionOk="0" h="3643" w="1331">
                  <a:moveTo>
                    <a:pt x="214" y="1"/>
                  </a:moveTo>
                  <a:cubicBezTo>
                    <a:pt x="203" y="1"/>
                    <a:pt x="192"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7" y="673"/>
                    <a:pt x="939" y="680"/>
                    <a:pt x="961" y="680"/>
                  </a:cubicBezTo>
                  <a:cubicBezTo>
                    <a:pt x="989" y="680"/>
                    <a:pt x="1018" y="668"/>
                    <a:pt x="1034" y="647"/>
                  </a:cubicBezTo>
                  <a:lnTo>
                    <a:pt x="1330" y="254"/>
                  </a:lnTo>
                  <a:lnTo>
                    <a:pt x="1149" y="15"/>
                  </a:lnTo>
                  <a:cubicBezTo>
                    <a:pt x="1139" y="5"/>
                    <a:pt x="1127" y="1"/>
                    <a:pt x="1116" y="1"/>
                  </a:cubicBezTo>
                  <a:cubicBezTo>
                    <a:pt x="1105" y="1"/>
                    <a:pt x="1096" y="5"/>
                    <a:pt x="1091" y="15"/>
                  </a:cubicBezTo>
                  <a:lnTo>
                    <a:pt x="660" y="455"/>
                  </a:lnTo>
                  <a:lnTo>
                    <a:pt x="239" y="15"/>
                  </a:lnTo>
                  <a:cubicBezTo>
                    <a:pt x="235"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8" name="Google Shape;11238;p97"/>
            <p:cNvSpPr/>
            <p:nvPr/>
          </p:nvSpPr>
          <p:spPr>
            <a:xfrm>
              <a:off x="6720161"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39" name="Google Shape;11239;p97"/>
            <p:cNvSpPr/>
            <p:nvPr/>
          </p:nvSpPr>
          <p:spPr>
            <a:xfrm>
              <a:off x="6700309" y="3539127"/>
              <a:ext cx="46008" cy="53807"/>
            </a:xfrm>
            <a:custGeom>
              <a:rect b="b" l="l" r="r" t="t"/>
              <a:pathLst>
                <a:path extrusionOk="0" h="2049" w="1752">
                  <a:moveTo>
                    <a:pt x="661" y="0"/>
                  </a:moveTo>
                  <a:cubicBezTo>
                    <a:pt x="288" y="10"/>
                    <a:pt x="1" y="316"/>
                    <a:pt x="10" y="680"/>
                  </a:cubicBezTo>
                  <a:lnTo>
                    <a:pt x="10" y="1139"/>
                  </a:lnTo>
                  <a:cubicBezTo>
                    <a:pt x="1" y="1627"/>
                    <a:pt x="383" y="2039"/>
                    <a:pt x="871" y="2048"/>
                  </a:cubicBezTo>
                  <a:cubicBezTo>
                    <a:pt x="1369" y="2039"/>
                    <a:pt x="1752" y="1627"/>
                    <a:pt x="1742" y="1139"/>
                  </a:cubicBezTo>
                  <a:lnTo>
                    <a:pt x="1742" y="680"/>
                  </a:lnTo>
                  <a:cubicBezTo>
                    <a:pt x="1752" y="316"/>
                    <a:pt x="1455" y="10"/>
                    <a:pt x="10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0" name="Google Shape;11240;p97"/>
            <p:cNvSpPr/>
            <p:nvPr/>
          </p:nvSpPr>
          <p:spPr>
            <a:xfrm>
              <a:off x="6700309" y="3539127"/>
              <a:ext cx="31433" cy="53807"/>
            </a:xfrm>
            <a:custGeom>
              <a:rect b="b" l="l" r="r" t="t"/>
              <a:pathLst>
                <a:path extrusionOk="0" h="2049" w="1197">
                  <a:moveTo>
                    <a:pt x="661" y="0"/>
                  </a:moveTo>
                  <a:cubicBezTo>
                    <a:pt x="288" y="10"/>
                    <a:pt x="1" y="316"/>
                    <a:pt x="10" y="680"/>
                  </a:cubicBezTo>
                  <a:lnTo>
                    <a:pt x="10" y="1139"/>
                  </a:lnTo>
                  <a:cubicBezTo>
                    <a:pt x="1"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1" name="Google Shape;11241;p97"/>
            <p:cNvSpPr/>
            <p:nvPr/>
          </p:nvSpPr>
          <p:spPr>
            <a:xfrm>
              <a:off x="6700309" y="3539127"/>
              <a:ext cx="46008" cy="23897"/>
            </a:xfrm>
            <a:custGeom>
              <a:rect b="b" l="l" r="r" t="t"/>
              <a:pathLst>
                <a:path extrusionOk="0" h="910" w="1752">
                  <a:moveTo>
                    <a:pt x="661" y="0"/>
                  </a:moveTo>
                  <a:cubicBezTo>
                    <a:pt x="288" y="10"/>
                    <a:pt x="1" y="316"/>
                    <a:pt x="10" y="689"/>
                  </a:cubicBezTo>
                  <a:cubicBezTo>
                    <a:pt x="10" y="689"/>
                    <a:pt x="661" y="909"/>
                    <a:pt x="1742" y="909"/>
                  </a:cubicBezTo>
                  <a:lnTo>
                    <a:pt x="1742" y="689"/>
                  </a:lnTo>
                  <a:cubicBezTo>
                    <a:pt x="1752" y="316"/>
                    <a:pt x="1455" y="1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2" name="Google Shape;11242;p97"/>
            <p:cNvSpPr/>
            <p:nvPr/>
          </p:nvSpPr>
          <p:spPr>
            <a:xfrm>
              <a:off x="6700309" y="3539127"/>
              <a:ext cx="31433" cy="21875"/>
            </a:xfrm>
            <a:custGeom>
              <a:rect b="b" l="l" r="r" t="t"/>
              <a:pathLst>
                <a:path extrusionOk="0" h="833" w="1197">
                  <a:moveTo>
                    <a:pt x="661" y="0"/>
                  </a:moveTo>
                  <a:cubicBezTo>
                    <a:pt x="288" y="10"/>
                    <a:pt x="1" y="316"/>
                    <a:pt x="10" y="689"/>
                  </a:cubicBezTo>
                  <a:cubicBezTo>
                    <a:pt x="221" y="747"/>
                    <a:pt x="441" y="804"/>
                    <a:pt x="661" y="833"/>
                  </a:cubicBezTo>
                  <a:lnTo>
                    <a:pt x="661" y="689"/>
                  </a:lnTo>
                  <a:cubicBezTo>
                    <a:pt x="651" y="364"/>
                    <a:pt x="881" y="77"/>
                    <a:pt x="1197" y="10"/>
                  </a:cubicBezTo>
                  <a:cubicBezTo>
                    <a:pt x="1168" y="10"/>
                    <a:pt x="1130" y="0"/>
                    <a:pt x="109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3" name="Google Shape;11243;p97"/>
            <p:cNvSpPr/>
            <p:nvPr/>
          </p:nvSpPr>
          <p:spPr>
            <a:xfrm>
              <a:off x="6802854" y="3586868"/>
              <a:ext cx="22899" cy="23897"/>
            </a:xfrm>
            <a:custGeom>
              <a:rect b="b" l="l" r="r" t="t"/>
              <a:pathLst>
                <a:path extrusionOk="0" h="910" w="872">
                  <a:moveTo>
                    <a:pt x="0" y="0"/>
                  </a:moveTo>
                  <a:lnTo>
                    <a:pt x="0" y="910"/>
                  </a:lnTo>
                  <a:lnTo>
                    <a:pt x="871" y="910"/>
                  </a:lnTo>
                  <a:lnTo>
                    <a:pt x="871"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4" name="Google Shape;11244;p97"/>
            <p:cNvSpPr/>
            <p:nvPr/>
          </p:nvSpPr>
          <p:spPr>
            <a:xfrm>
              <a:off x="6801594" y="3586868"/>
              <a:ext cx="24894" cy="18067"/>
            </a:xfrm>
            <a:custGeom>
              <a:rect b="b" l="l" r="r" t="t"/>
              <a:pathLst>
                <a:path extrusionOk="0" h="688" w="948">
                  <a:moveTo>
                    <a:pt x="48" y="0"/>
                  </a:moveTo>
                  <a:lnTo>
                    <a:pt x="48" y="460"/>
                  </a:lnTo>
                  <a:cubicBezTo>
                    <a:pt x="39" y="508"/>
                    <a:pt x="29" y="555"/>
                    <a:pt x="0" y="594"/>
                  </a:cubicBezTo>
                  <a:cubicBezTo>
                    <a:pt x="154" y="656"/>
                    <a:pt x="316" y="687"/>
                    <a:pt x="478" y="687"/>
                  </a:cubicBezTo>
                  <a:cubicBezTo>
                    <a:pt x="639" y="687"/>
                    <a:pt x="800" y="656"/>
                    <a:pt x="948" y="594"/>
                  </a:cubicBezTo>
                  <a:cubicBezTo>
                    <a:pt x="92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5" name="Google Shape;11245;p97"/>
            <p:cNvSpPr/>
            <p:nvPr/>
          </p:nvSpPr>
          <p:spPr>
            <a:xfrm>
              <a:off x="6779982" y="3605722"/>
              <a:ext cx="68381" cy="88995"/>
            </a:xfrm>
            <a:custGeom>
              <a:rect b="b" l="l" r="r" t="t"/>
              <a:pathLst>
                <a:path extrusionOk="0" h="3389" w="2604">
                  <a:moveTo>
                    <a:pt x="642" y="0"/>
                  </a:moveTo>
                  <a:lnTo>
                    <a:pt x="249" y="211"/>
                  </a:lnTo>
                  <a:cubicBezTo>
                    <a:pt x="96" y="297"/>
                    <a:pt x="0" y="450"/>
                    <a:pt x="10" y="622"/>
                  </a:cubicBezTo>
                  <a:lnTo>
                    <a:pt x="10" y="1943"/>
                  </a:lnTo>
                  <a:cubicBezTo>
                    <a:pt x="10" y="2431"/>
                    <a:pt x="144" y="2919"/>
                    <a:pt x="402" y="3331"/>
                  </a:cubicBezTo>
                  <a:lnTo>
                    <a:pt x="441" y="3388"/>
                  </a:lnTo>
                  <a:lnTo>
                    <a:pt x="2173" y="3388"/>
                  </a:lnTo>
                  <a:lnTo>
                    <a:pt x="2202" y="3331"/>
                  </a:lnTo>
                  <a:cubicBezTo>
                    <a:pt x="2470" y="2919"/>
                    <a:pt x="2603" y="2431"/>
                    <a:pt x="2603" y="1943"/>
                  </a:cubicBezTo>
                  <a:lnTo>
                    <a:pt x="2603" y="622"/>
                  </a:lnTo>
                  <a:cubicBezTo>
                    <a:pt x="2603" y="450"/>
                    <a:pt x="2517" y="297"/>
                    <a:pt x="2364" y="211"/>
                  </a:cubicBezTo>
                  <a:lnTo>
                    <a:pt x="1972" y="0"/>
                  </a:lnTo>
                  <a:cubicBezTo>
                    <a:pt x="1823" y="193"/>
                    <a:pt x="1384" y="201"/>
                    <a:pt x="1312" y="201"/>
                  </a:cubicBezTo>
                  <a:cubicBezTo>
                    <a:pt x="1305" y="201"/>
                    <a:pt x="1302" y="201"/>
                    <a:pt x="1302" y="201"/>
                  </a:cubicBezTo>
                  <a:cubicBezTo>
                    <a:pt x="1302" y="201"/>
                    <a:pt x="1298" y="201"/>
                    <a:pt x="1292" y="201"/>
                  </a:cubicBezTo>
                  <a:cubicBezTo>
                    <a:pt x="1221" y="201"/>
                    <a:pt x="791" y="193"/>
                    <a:pt x="642"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6" name="Google Shape;11246;p97"/>
            <p:cNvSpPr/>
            <p:nvPr/>
          </p:nvSpPr>
          <p:spPr>
            <a:xfrm>
              <a:off x="6791536" y="3694691"/>
              <a:ext cx="45509" cy="23897"/>
            </a:xfrm>
            <a:custGeom>
              <a:rect b="b" l="l" r="r" t="t"/>
              <a:pathLst>
                <a:path extrusionOk="0" h="910" w="1733">
                  <a:moveTo>
                    <a:pt x="1" y="0"/>
                  </a:moveTo>
                  <a:lnTo>
                    <a:pt x="1" y="680"/>
                  </a:lnTo>
                  <a:cubicBezTo>
                    <a:pt x="1" y="804"/>
                    <a:pt x="96" y="900"/>
                    <a:pt x="221" y="909"/>
                  </a:cubicBezTo>
                  <a:lnTo>
                    <a:pt x="1513" y="909"/>
                  </a:lnTo>
                  <a:cubicBezTo>
                    <a:pt x="1637" y="900"/>
                    <a:pt x="1733" y="804"/>
                    <a:pt x="1733" y="680"/>
                  </a:cubicBezTo>
                  <a:lnTo>
                    <a:pt x="1733" y="0"/>
                  </a:ln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7" name="Google Shape;11247;p97"/>
            <p:cNvSpPr/>
            <p:nvPr/>
          </p:nvSpPr>
          <p:spPr>
            <a:xfrm>
              <a:off x="6780218" y="3615754"/>
              <a:ext cx="11344" cy="78964"/>
            </a:xfrm>
            <a:custGeom>
              <a:rect b="b" l="l" r="r" t="t"/>
              <a:pathLst>
                <a:path extrusionOk="0" h="3007" w="432">
                  <a:moveTo>
                    <a:pt x="68" y="1"/>
                  </a:moveTo>
                  <a:cubicBezTo>
                    <a:pt x="20" y="78"/>
                    <a:pt x="1" y="154"/>
                    <a:pt x="1" y="240"/>
                  </a:cubicBezTo>
                  <a:lnTo>
                    <a:pt x="1" y="1561"/>
                  </a:lnTo>
                  <a:cubicBezTo>
                    <a:pt x="1" y="2059"/>
                    <a:pt x="135" y="2537"/>
                    <a:pt x="393" y="2949"/>
                  </a:cubicBezTo>
                  <a:lnTo>
                    <a:pt x="432" y="3006"/>
                  </a:lnTo>
                  <a:lnTo>
                    <a:pt x="432" y="518"/>
                  </a:lnTo>
                  <a:cubicBezTo>
                    <a:pt x="432" y="374"/>
                    <a:pt x="365" y="240"/>
                    <a:pt x="259" y="154"/>
                  </a:cubicBezTo>
                  <a:lnTo>
                    <a:pt x="68"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8" name="Google Shape;11248;p97"/>
            <p:cNvSpPr/>
            <p:nvPr/>
          </p:nvSpPr>
          <p:spPr>
            <a:xfrm>
              <a:off x="6837018" y="3615754"/>
              <a:ext cx="11344" cy="78964"/>
            </a:xfrm>
            <a:custGeom>
              <a:rect b="b" l="l" r="r" t="t"/>
              <a:pathLst>
                <a:path extrusionOk="0" h="3007" w="432">
                  <a:moveTo>
                    <a:pt x="364" y="1"/>
                  </a:moveTo>
                  <a:lnTo>
                    <a:pt x="173" y="154"/>
                  </a:lnTo>
                  <a:cubicBezTo>
                    <a:pt x="68" y="240"/>
                    <a:pt x="1" y="374"/>
                    <a:pt x="1" y="518"/>
                  </a:cubicBezTo>
                  <a:lnTo>
                    <a:pt x="1" y="3006"/>
                  </a:lnTo>
                  <a:lnTo>
                    <a:pt x="30" y="2949"/>
                  </a:lnTo>
                  <a:cubicBezTo>
                    <a:pt x="298" y="2537"/>
                    <a:pt x="431" y="2059"/>
                    <a:pt x="431" y="1561"/>
                  </a:cubicBezTo>
                  <a:lnTo>
                    <a:pt x="431" y="240"/>
                  </a:lnTo>
                  <a:cubicBezTo>
                    <a:pt x="431" y="154"/>
                    <a:pt x="412" y="78"/>
                    <a:pt x="364"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9" name="Google Shape;11249;p97"/>
            <p:cNvSpPr/>
            <p:nvPr/>
          </p:nvSpPr>
          <p:spPr>
            <a:xfrm>
              <a:off x="6796814" y="3599052"/>
              <a:ext cx="34952" cy="95665"/>
            </a:xfrm>
            <a:custGeom>
              <a:rect b="b" l="l" r="r" t="t"/>
              <a:pathLst>
                <a:path extrusionOk="0" h="3643" w="1331">
                  <a:moveTo>
                    <a:pt x="215" y="1"/>
                  </a:moveTo>
                  <a:cubicBezTo>
                    <a:pt x="204" y="1"/>
                    <a:pt x="192" y="5"/>
                    <a:pt x="182" y="15"/>
                  </a:cubicBezTo>
                  <a:lnTo>
                    <a:pt x="1" y="254"/>
                  </a:lnTo>
                  <a:lnTo>
                    <a:pt x="297" y="637"/>
                  </a:lnTo>
                  <a:cubicBezTo>
                    <a:pt x="313" y="664"/>
                    <a:pt x="342" y="676"/>
                    <a:pt x="370" y="676"/>
                  </a:cubicBezTo>
                  <a:cubicBezTo>
                    <a:pt x="392" y="676"/>
                    <a:pt x="415" y="669"/>
                    <a:pt x="431" y="656"/>
                  </a:cubicBezTo>
                  <a:lnTo>
                    <a:pt x="556" y="541"/>
                  </a:lnTo>
                  <a:lnTo>
                    <a:pt x="556" y="3642"/>
                  </a:lnTo>
                  <a:lnTo>
                    <a:pt x="776" y="3642"/>
                  </a:lnTo>
                  <a:lnTo>
                    <a:pt x="776" y="541"/>
                  </a:lnTo>
                  <a:lnTo>
                    <a:pt x="900" y="656"/>
                  </a:lnTo>
                  <a:cubicBezTo>
                    <a:pt x="917" y="673"/>
                    <a:pt x="939" y="680"/>
                    <a:pt x="961" y="680"/>
                  </a:cubicBezTo>
                  <a:cubicBezTo>
                    <a:pt x="990" y="680"/>
                    <a:pt x="1018" y="668"/>
                    <a:pt x="1034" y="647"/>
                  </a:cubicBezTo>
                  <a:lnTo>
                    <a:pt x="1331" y="254"/>
                  </a:lnTo>
                  <a:lnTo>
                    <a:pt x="1149" y="15"/>
                  </a:lnTo>
                  <a:cubicBezTo>
                    <a:pt x="1139" y="5"/>
                    <a:pt x="1127" y="1"/>
                    <a:pt x="1117" y="1"/>
                  </a:cubicBezTo>
                  <a:cubicBezTo>
                    <a:pt x="1106" y="1"/>
                    <a:pt x="1096" y="5"/>
                    <a:pt x="1092" y="15"/>
                  </a:cubicBezTo>
                  <a:lnTo>
                    <a:pt x="670" y="455"/>
                  </a:lnTo>
                  <a:lnTo>
                    <a:pt x="240" y="15"/>
                  </a:lnTo>
                  <a:cubicBezTo>
                    <a:pt x="235" y="5"/>
                    <a:pt x="225" y="1"/>
                    <a:pt x="215" y="1"/>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0" name="Google Shape;11250;p97"/>
            <p:cNvSpPr/>
            <p:nvPr/>
          </p:nvSpPr>
          <p:spPr>
            <a:xfrm>
              <a:off x="6811152" y="3706482"/>
              <a:ext cx="6040" cy="12106"/>
            </a:xfrm>
            <a:custGeom>
              <a:rect b="b" l="l" r="r" t="t"/>
              <a:pathLst>
                <a:path extrusionOk="0" h="461" w="230">
                  <a:moveTo>
                    <a:pt x="115" y="1"/>
                  </a:moveTo>
                  <a:cubicBezTo>
                    <a:pt x="58" y="1"/>
                    <a:pt x="0" y="58"/>
                    <a:pt x="10" y="125"/>
                  </a:cubicBezTo>
                  <a:lnTo>
                    <a:pt x="10" y="460"/>
                  </a:lnTo>
                  <a:lnTo>
                    <a:pt x="230" y="460"/>
                  </a:lnTo>
                  <a:lnTo>
                    <a:pt x="230" y="125"/>
                  </a:lnTo>
                  <a:cubicBezTo>
                    <a:pt x="230" y="58"/>
                    <a:pt x="182" y="1"/>
                    <a:pt x="11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1" name="Google Shape;11251;p97"/>
            <p:cNvSpPr/>
            <p:nvPr/>
          </p:nvSpPr>
          <p:spPr>
            <a:xfrm>
              <a:off x="6791300" y="3539127"/>
              <a:ext cx="46008" cy="53807"/>
            </a:xfrm>
            <a:custGeom>
              <a:rect b="b" l="l" r="r" t="t"/>
              <a:pathLst>
                <a:path extrusionOk="0" h="2049" w="1752">
                  <a:moveTo>
                    <a:pt x="660" y="0"/>
                  </a:moveTo>
                  <a:cubicBezTo>
                    <a:pt x="287" y="10"/>
                    <a:pt x="0" y="316"/>
                    <a:pt x="10" y="680"/>
                  </a:cubicBezTo>
                  <a:lnTo>
                    <a:pt x="10" y="1139"/>
                  </a:lnTo>
                  <a:cubicBezTo>
                    <a:pt x="0" y="1627"/>
                    <a:pt x="383" y="2039"/>
                    <a:pt x="871" y="2048"/>
                  </a:cubicBezTo>
                  <a:cubicBezTo>
                    <a:pt x="1369" y="2039"/>
                    <a:pt x="1751" y="1627"/>
                    <a:pt x="1742" y="1139"/>
                  </a:cubicBezTo>
                  <a:lnTo>
                    <a:pt x="1742" y="680"/>
                  </a:lnTo>
                  <a:cubicBezTo>
                    <a:pt x="1751"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2" name="Google Shape;11252;p97"/>
            <p:cNvSpPr/>
            <p:nvPr/>
          </p:nvSpPr>
          <p:spPr>
            <a:xfrm>
              <a:off x="6791300" y="3539127"/>
              <a:ext cx="31433" cy="53807"/>
            </a:xfrm>
            <a:custGeom>
              <a:rect b="b" l="l" r="r" t="t"/>
              <a:pathLst>
                <a:path extrusionOk="0" h="2049" w="1197">
                  <a:moveTo>
                    <a:pt x="660" y="0"/>
                  </a:moveTo>
                  <a:cubicBezTo>
                    <a:pt x="287" y="10"/>
                    <a:pt x="0" y="316"/>
                    <a:pt x="10" y="680"/>
                  </a:cubicBezTo>
                  <a:lnTo>
                    <a:pt x="10" y="1139"/>
                  </a:lnTo>
                  <a:cubicBezTo>
                    <a:pt x="0" y="1627"/>
                    <a:pt x="383" y="2039"/>
                    <a:pt x="871" y="2048"/>
                  </a:cubicBezTo>
                  <a:cubicBezTo>
                    <a:pt x="986" y="2048"/>
                    <a:pt x="1101" y="2029"/>
                    <a:pt x="1196" y="1981"/>
                  </a:cubicBezTo>
                  <a:cubicBezTo>
                    <a:pt x="871" y="1838"/>
                    <a:pt x="651" y="1503"/>
                    <a:pt x="660" y="1139"/>
                  </a:cubicBezTo>
                  <a:lnTo>
                    <a:pt x="660" y="680"/>
                  </a:lnTo>
                  <a:cubicBezTo>
                    <a:pt x="651" y="354"/>
                    <a:pt x="880" y="77"/>
                    <a:pt x="1196" y="10"/>
                  </a:cubicBezTo>
                  <a:cubicBezTo>
                    <a:pt x="1168" y="0"/>
                    <a:pt x="1129"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3" name="Google Shape;11253;p97"/>
            <p:cNvSpPr/>
            <p:nvPr/>
          </p:nvSpPr>
          <p:spPr>
            <a:xfrm>
              <a:off x="6791300" y="3539127"/>
              <a:ext cx="46008" cy="23897"/>
            </a:xfrm>
            <a:custGeom>
              <a:rect b="b" l="l" r="r" t="t"/>
              <a:pathLst>
                <a:path extrusionOk="0" h="910" w="1752">
                  <a:moveTo>
                    <a:pt x="660" y="0"/>
                  </a:moveTo>
                  <a:cubicBezTo>
                    <a:pt x="287" y="10"/>
                    <a:pt x="0" y="316"/>
                    <a:pt x="10" y="689"/>
                  </a:cubicBezTo>
                  <a:cubicBezTo>
                    <a:pt x="10" y="689"/>
                    <a:pt x="660" y="909"/>
                    <a:pt x="1742" y="909"/>
                  </a:cubicBezTo>
                  <a:lnTo>
                    <a:pt x="1742" y="689"/>
                  </a:lnTo>
                  <a:cubicBezTo>
                    <a:pt x="1751"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4" name="Google Shape;11254;p97"/>
            <p:cNvSpPr/>
            <p:nvPr/>
          </p:nvSpPr>
          <p:spPr>
            <a:xfrm>
              <a:off x="6791300" y="3539127"/>
              <a:ext cx="31433" cy="21875"/>
            </a:xfrm>
            <a:custGeom>
              <a:rect b="b" l="l" r="r" t="t"/>
              <a:pathLst>
                <a:path extrusionOk="0" h="833" w="1197">
                  <a:moveTo>
                    <a:pt x="660" y="0"/>
                  </a:moveTo>
                  <a:cubicBezTo>
                    <a:pt x="287" y="10"/>
                    <a:pt x="0" y="316"/>
                    <a:pt x="10" y="689"/>
                  </a:cubicBezTo>
                  <a:cubicBezTo>
                    <a:pt x="220" y="747"/>
                    <a:pt x="440" y="804"/>
                    <a:pt x="660" y="833"/>
                  </a:cubicBezTo>
                  <a:lnTo>
                    <a:pt x="660" y="689"/>
                  </a:lnTo>
                  <a:cubicBezTo>
                    <a:pt x="651" y="364"/>
                    <a:pt x="880" y="77"/>
                    <a:pt x="1196" y="10"/>
                  </a:cubicBezTo>
                  <a:cubicBezTo>
                    <a:pt x="1168" y="10"/>
                    <a:pt x="1129"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5" name="Google Shape;11255;p97"/>
            <p:cNvSpPr/>
            <p:nvPr/>
          </p:nvSpPr>
          <p:spPr>
            <a:xfrm>
              <a:off x="6893819" y="3586868"/>
              <a:ext cx="22899" cy="23897"/>
            </a:xfrm>
            <a:custGeom>
              <a:rect b="b" l="l" r="r" t="t"/>
              <a:pathLst>
                <a:path extrusionOk="0" h="910" w="872">
                  <a:moveTo>
                    <a:pt x="1" y="0"/>
                  </a:moveTo>
                  <a:lnTo>
                    <a:pt x="1" y="910"/>
                  </a:lnTo>
                  <a:lnTo>
                    <a:pt x="872" y="910"/>
                  </a:lnTo>
                  <a:lnTo>
                    <a:pt x="872"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6" name="Google Shape;11256;p97"/>
            <p:cNvSpPr/>
            <p:nvPr/>
          </p:nvSpPr>
          <p:spPr>
            <a:xfrm>
              <a:off x="6892821" y="3586868"/>
              <a:ext cx="24894" cy="18067"/>
            </a:xfrm>
            <a:custGeom>
              <a:rect b="b" l="l" r="r" t="t"/>
              <a:pathLst>
                <a:path extrusionOk="0" h="688" w="948">
                  <a:moveTo>
                    <a:pt x="39" y="0"/>
                  </a:moveTo>
                  <a:lnTo>
                    <a:pt x="39" y="460"/>
                  </a:lnTo>
                  <a:cubicBezTo>
                    <a:pt x="39" y="508"/>
                    <a:pt x="20" y="555"/>
                    <a:pt x="0" y="594"/>
                  </a:cubicBezTo>
                  <a:cubicBezTo>
                    <a:pt x="149" y="656"/>
                    <a:pt x="309" y="687"/>
                    <a:pt x="471" y="687"/>
                  </a:cubicBezTo>
                  <a:cubicBezTo>
                    <a:pt x="632" y="687"/>
                    <a:pt x="795" y="656"/>
                    <a:pt x="948" y="594"/>
                  </a:cubicBezTo>
                  <a:cubicBezTo>
                    <a:pt x="919" y="555"/>
                    <a:pt x="910" y="508"/>
                    <a:pt x="910" y="460"/>
                  </a:cubicBezTo>
                  <a:lnTo>
                    <a:pt x="910"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7" name="Google Shape;11257;p97"/>
            <p:cNvSpPr/>
            <p:nvPr/>
          </p:nvSpPr>
          <p:spPr>
            <a:xfrm>
              <a:off x="6870946" y="3605722"/>
              <a:ext cx="68381" cy="88995"/>
            </a:xfrm>
            <a:custGeom>
              <a:rect b="b" l="l" r="r" t="t"/>
              <a:pathLst>
                <a:path extrusionOk="0" h="3389" w="2604">
                  <a:moveTo>
                    <a:pt x="642" y="0"/>
                  </a:moveTo>
                  <a:lnTo>
                    <a:pt x="250" y="211"/>
                  </a:lnTo>
                  <a:cubicBezTo>
                    <a:pt x="97" y="297"/>
                    <a:pt x="1" y="450"/>
                    <a:pt x="10" y="622"/>
                  </a:cubicBezTo>
                  <a:lnTo>
                    <a:pt x="10" y="1943"/>
                  </a:lnTo>
                  <a:cubicBezTo>
                    <a:pt x="10" y="2431"/>
                    <a:pt x="144" y="2919"/>
                    <a:pt x="403" y="3331"/>
                  </a:cubicBezTo>
                  <a:lnTo>
                    <a:pt x="441" y="3388"/>
                  </a:lnTo>
                  <a:lnTo>
                    <a:pt x="2173" y="3388"/>
                  </a:lnTo>
                  <a:lnTo>
                    <a:pt x="2202" y="3331"/>
                  </a:lnTo>
                  <a:cubicBezTo>
                    <a:pt x="2470" y="2919"/>
                    <a:pt x="2604" y="2431"/>
                    <a:pt x="2604" y="1943"/>
                  </a:cubicBezTo>
                  <a:lnTo>
                    <a:pt x="2604" y="622"/>
                  </a:lnTo>
                  <a:cubicBezTo>
                    <a:pt x="2604" y="450"/>
                    <a:pt x="2518" y="297"/>
                    <a:pt x="2365" y="211"/>
                  </a:cubicBezTo>
                  <a:lnTo>
                    <a:pt x="1972" y="0"/>
                  </a:lnTo>
                  <a:cubicBezTo>
                    <a:pt x="1823" y="193"/>
                    <a:pt x="1385" y="201"/>
                    <a:pt x="1312" y="201"/>
                  </a:cubicBezTo>
                  <a:cubicBezTo>
                    <a:pt x="1306" y="201"/>
                    <a:pt x="1302" y="201"/>
                    <a:pt x="1302" y="201"/>
                  </a:cubicBezTo>
                  <a:cubicBezTo>
                    <a:pt x="1302" y="201"/>
                    <a:pt x="1299" y="201"/>
                    <a:pt x="1292" y="201"/>
                  </a:cubicBezTo>
                  <a:cubicBezTo>
                    <a:pt x="1222" y="201"/>
                    <a:pt x="791" y="193"/>
                    <a:pt x="64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8" name="Google Shape;11258;p97"/>
            <p:cNvSpPr/>
            <p:nvPr/>
          </p:nvSpPr>
          <p:spPr>
            <a:xfrm>
              <a:off x="6882527" y="3694691"/>
              <a:ext cx="45509" cy="23897"/>
            </a:xfrm>
            <a:custGeom>
              <a:rect b="b" l="l" r="r" t="t"/>
              <a:pathLst>
                <a:path extrusionOk="0" h="910" w="1733">
                  <a:moveTo>
                    <a:pt x="0" y="0"/>
                  </a:moveTo>
                  <a:lnTo>
                    <a:pt x="0" y="680"/>
                  </a:lnTo>
                  <a:cubicBezTo>
                    <a:pt x="0" y="804"/>
                    <a:pt x="96" y="900"/>
                    <a:pt x="211" y="909"/>
                  </a:cubicBezTo>
                  <a:lnTo>
                    <a:pt x="1512" y="909"/>
                  </a:lnTo>
                  <a:cubicBezTo>
                    <a:pt x="1637" y="900"/>
                    <a:pt x="1732" y="804"/>
                    <a:pt x="1732" y="680"/>
                  </a:cubicBezTo>
                  <a:lnTo>
                    <a:pt x="1732"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9" name="Google Shape;11259;p97"/>
            <p:cNvSpPr/>
            <p:nvPr/>
          </p:nvSpPr>
          <p:spPr>
            <a:xfrm>
              <a:off x="6871209" y="3615754"/>
              <a:ext cx="11344" cy="78964"/>
            </a:xfrm>
            <a:custGeom>
              <a:rect b="b" l="l" r="r" t="t"/>
              <a:pathLst>
                <a:path extrusionOk="0" h="3007" w="432">
                  <a:moveTo>
                    <a:pt x="67" y="1"/>
                  </a:moveTo>
                  <a:cubicBezTo>
                    <a:pt x="20" y="78"/>
                    <a:pt x="0" y="154"/>
                    <a:pt x="0" y="240"/>
                  </a:cubicBezTo>
                  <a:lnTo>
                    <a:pt x="0" y="1561"/>
                  </a:lnTo>
                  <a:cubicBezTo>
                    <a:pt x="0" y="2059"/>
                    <a:pt x="134" y="2537"/>
                    <a:pt x="393" y="2949"/>
                  </a:cubicBezTo>
                  <a:lnTo>
                    <a:pt x="431" y="3006"/>
                  </a:lnTo>
                  <a:lnTo>
                    <a:pt x="431" y="518"/>
                  </a:lnTo>
                  <a:cubicBezTo>
                    <a:pt x="431" y="374"/>
                    <a:pt x="364" y="240"/>
                    <a:pt x="259" y="154"/>
                  </a:cubicBezTo>
                  <a:lnTo>
                    <a:pt x="67" y="1"/>
                  </a:ln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0" name="Google Shape;11260;p97"/>
            <p:cNvSpPr/>
            <p:nvPr/>
          </p:nvSpPr>
          <p:spPr>
            <a:xfrm>
              <a:off x="6928009" y="3615754"/>
              <a:ext cx="11318" cy="78964"/>
            </a:xfrm>
            <a:custGeom>
              <a:rect b="b" l="l" r="r" t="t"/>
              <a:pathLst>
                <a:path extrusionOk="0" h="3007" w="431">
                  <a:moveTo>
                    <a:pt x="364" y="1"/>
                  </a:moveTo>
                  <a:lnTo>
                    <a:pt x="173" y="154"/>
                  </a:lnTo>
                  <a:cubicBezTo>
                    <a:pt x="67" y="240"/>
                    <a:pt x="0" y="374"/>
                    <a:pt x="0" y="518"/>
                  </a:cubicBezTo>
                  <a:lnTo>
                    <a:pt x="0" y="3006"/>
                  </a:lnTo>
                  <a:lnTo>
                    <a:pt x="29" y="2949"/>
                  </a:lnTo>
                  <a:cubicBezTo>
                    <a:pt x="297" y="2537"/>
                    <a:pt x="431" y="2059"/>
                    <a:pt x="431" y="1561"/>
                  </a:cubicBezTo>
                  <a:lnTo>
                    <a:pt x="431" y="240"/>
                  </a:lnTo>
                  <a:cubicBezTo>
                    <a:pt x="431" y="154"/>
                    <a:pt x="412" y="78"/>
                    <a:pt x="36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1" name="Google Shape;11261;p97"/>
            <p:cNvSpPr/>
            <p:nvPr/>
          </p:nvSpPr>
          <p:spPr>
            <a:xfrm>
              <a:off x="6887805" y="3599052"/>
              <a:ext cx="34952" cy="95665"/>
            </a:xfrm>
            <a:custGeom>
              <a:rect b="b" l="l" r="r" t="t"/>
              <a:pathLst>
                <a:path extrusionOk="0" h="3643" w="1331">
                  <a:moveTo>
                    <a:pt x="214" y="1"/>
                  </a:moveTo>
                  <a:cubicBezTo>
                    <a:pt x="203" y="1"/>
                    <a:pt x="191" y="5"/>
                    <a:pt x="182" y="15"/>
                  </a:cubicBezTo>
                  <a:lnTo>
                    <a:pt x="0" y="254"/>
                  </a:lnTo>
                  <a:lnTo>
                    <a:pt x="297" y="637"/>
                  </a:lnTo>
                  <a:cubicBezTo>
                    <a:pt x="313" y="664"/>
                    <a:pt x="341" y="676"/>
                    <a:pt x="370" y="676"/>
                  </a:cubicBezTo>
                  <a:cubicBezTo>
                    <a:pt x="392" y="676"/>
                    <a:pt x="414" y="669"/>
                    <a:pt x="431" y="656"/>
                  </a:cubicBezTo>
                  <a:lnTo>
                    <a:pt x="555" y="541"/>
                  </a:lnTo>
                  <a:lnTo>
                    <a:pt x="555" y="3642"/>
                  </a:lnTo>
                  <a:lnTo>
                    <a:pt x="775" y="3642"/>
                  </a:lnTo>
                  <a:lnTo>
                    <a:pt x="775" y="541"/>
                  </a:lnTo>
                  <a:lnTo>
                    <a:pt x="900" y="656"/>
                  </a:lnTo>
                  <a:cubicBezTo>
                    <a:pt x="916" y="673"/>
                    <a:pt x="939" y="680"/>
                    <a:pt x="961" y="680"/>
                  </a:cubicBezTo>
                  <a:cubicBezTo>
                    <a:pt x="989" y="680"/>
                    <a:pt x="1017" y="668"/>
                    <a:pt x="1034" y="647"/>
                  </a:cubicBezTo>
                  <a:lnTo>
                    <a:pt x="1330" y="254"/>
                  </a:lnTo>
                  <a:lnTo>
                    <a:pt x="1148" y="15"/>
                  </a:lnTo>
                  <a:cubicBezTo>
                    <a:pt x="1139" y="5"/>
                    <a:pt x="1127" y="1"/>
                    <a:pt x="1116" y="1"/>
                  </a:cubicBezTo>
                  <a:cubicBezTo>
                    <a:pt x="1105" y="1"/>
                    <a:pt x="1096" y="5"/>
                    <a:pt x="1091" y="15"/>
                  </a:cubicBezTo>
                  <a:lnTo>
                    <a:pt x="670" y="455"/>
                  </a:lnTo>
                  <a:lnTo>
                    <a:pt x="239" y="15"/>
                  </a:lnTo>
                  <a:cubicBezTo>
                    <a:pt x="234" y="5"/>
                    <a:pt x="225" y="1"/>
                    <a:pt x="214"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2" name="Google Shape;11262;p97"/>
            <p:cNvSpPr/>
            <p:nvPr/>
          </p:nvSpPr>
          <p:spPr>
            <a:xfrm>
              <a:off x="6902117" y="3706482"/>
              <a:ext cx="6066" cy="12106"/>
            </a:xfrm>
            <a:custGeom>
              <a:rect b="b" l="l" r="r" t="t"/>
              <a:pathLst>
                <a:path extrusionOk="0" h="461" w="231">
                  <a:moveTo>
                    <a:pt x="115" y="1"/>
                  </a:moveTo>
                  <a:cubicBezTo>
                    <a:pt x="58" y="1"/>
                    <a:pt x="1" y="58"/>
                    <a:pt x="10" y="125"/>
                  </a:cubicBezTo>
                  <a:lnTo>
                    <a:pt x="10" y="460"/>
                  </a:lnTo>
                  <a:lnTo>
                    <a:pt x="230" y="460"/>
                  </a:lnTo>
                  <a:lnTo>
                    <a:pt x="230" y="125"/>
                  </a:lnTo>
                  <a:cubicBezTo>
                    <a:pt x="230" y="58"/>
                    <a:pt x="182" y="1"/>
                    <a:pt x="11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3" name="Google Shape;11263;p97"/>
            <p:cNvSpPr/>
            <p:nvPr/>
          </p:nvSpPr>
          <p:spPr>
            <a:xfrm>
              <a:off x="6882264" y="3539127"/>
              <a:ext cx="46008" cy="53807"/>
            </a:xfrm>
            <a:custGeom>
              <a:rect b="b" l="l" r="r" t="t"/>
              <a:pathLst>
                <a:path extrusionOk="0" h="2049" w="1752">
                  <a:moveTo>
                    <a:pt x="661" y="0"/>
                  </a:moveTo>
                  <a:cubicBezTo>
                    <a:pt x="288" y="10"/>
                    <a:pt x="0" y="316"/>
                    <a:pt x="10" y="680"/>
                  </a:cubicBezTo>
                  <a:lnTo>
                    <a:pt x="10" y="1139"/>
                  </a:lnTo>
                  <a:cubicBezTo>
                    <a:pt x="0" y="1627"/>
                    <a:pt x="383" y="2039"/>
                    <a:pt x="871" y="2048"/>
                  </a:cubicBezTo>
                  <a:cubicBezTo>
                    <a:pt x="1369" y="2039"/>
                    <a:pt x="1752" y="1627"/>
                    <a:pt x="1742" y="1139"/>
                  </a:cubicBezTo>
                  <a:lnTo>
                    <a:pt x="1742" y="680"/>
                  </a:lnTo>
                  <a:cubicBezTo>
                    <a:pt x="1752" y="316"/>
                    <a:pt x="1455" y="1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4" name="Google Shape;11264;p97"/>
            <p:cNvSpPr/>
            <p:nvPr/>
          </p:nvSpPr>
          <p:spPr>
            <a:xfrm>
              <a:off x="6882264" y="3539127"/>
              <a:ext cx="31433" cy="53807"/>
            </a:xfrm>
            <a:custGeom>
              <a:rect b="b" l="l" r="r" t="t"/>
              <a:pathLst>
                <a:path extrusionOk="0" h="2049" w="1197">
                  <a:moveTo>
                    <a:pt x="661" y="0"/>
                  </a:moveTo>
                  <a:cubicBezTo>
                    <a:pt x="288" y="10"/>
                    <a:pt x="0" y="316"/>
                    <a:pt x="10" y="680"/>
                  </a:cubicBezTo>
                  <a:lnTo>
                    <a:pt x="10" y="1139"/>
                  </a:lnTo>
                  <a:cubicBezTo>
                    <a:pt x="0" y="1627"/>
                    <a:pt x="383" y="2039"/>
                    <a:pt x="871" y="2048"/>
                  </a:cubicBezTo>
                  <a:cubicBezTo>
                    <a:pt x="986" y="2048"/>
                    <a:pt x="1101" y="2029"/>
                    <a:pt x="1197" y="1981"/>
                  </a:cubicBezTo>
                  <a:cubicBezTo>
                    <a:pt x="871" y="1838"/>
                    <a:pt x="651" y="1503"/>
                    <a:pt x="661" y="1139"/>
                  </a:cubicBezTo>
                  <a:lnTo>
                    <a:pt x="661" y="680"/>
                  </a:lnTo>
                  <a:cubicBezTo>
                    <a:pt x="651" y="354"/>
                    <a:pt x="881" y="77"/>
                    <a:pt x="1197" y="10"/>
                  </a:cubicBezTo>
                  <a:cubicBezTo>
                    <a:pt x="1168" y="0"/>
                    <a:pt x="1130" y="0"/>
                    <a:pt x="109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5" name="Google Shape;11265;p97"/>
            <p:cNvSpPr/>
            <p:nvPr/>
          </p:nvSpPr>
          <p:spPr>
            <a:xfrm>
              <a:off x="6882264" y="3539127"/>
              <a:ext cx="46008" cy="23897"/>
            </a:xfrm>
            <a:custGeom>
              <a:rect b="b" l="l" r="r" t="t"/>
              <a:pathLst>
                <a:path extrusionOk="0" h="910" w="1752">
                  <a:moveTo>
                    <a:pt x="661" y="0"/>
                  </a:moveTo>
                  <a:cubicBezTo>
                    <a:pt x="288" y="10"/>
                    <a:pt x="0" y="316"/>
                    <a:pt x="10" y="689"/>
                  </a:cubicBezTo>
                  <a:cubicBezTo>
                    <a:pt x="10" y="689"/>
                    <a:pt x="661" y="909"/>
                    <a:pt x="1742" y="909"/>
                  </a:cubicBezTo>
                  <a:lnTo>
                    <a:pt x="1742" y="689"/>
                  </a:lnTo>
                  <a:cubicBezTo>
                    <a:pt x="1752" y="316"/>
                    <a:pt x="1455" y="1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6" name="Google Shape;11266;p97"/>
            <p:cNvSpPr/>
            <p:nvPr/>
          </p:nvSpPr>
          <p:spPr>
            <a:xfrm>
              <a:off x="6882264" y="3539127"/>
              <a:ext cx="31433" cy="21875"/>
            </a:xfrm>
            <a:custGeom>
              <a:rect b="b" l="l" r="r" t="t"/>
              <a:pathLst>
                <a:path extrusionOk="0" h="833" w="1197">
                  <a:moveTo>
                    <a:pt x="661" y="0"/>
                  </a:moveTo>
                  <a:cubicBezTo>
                    <a:pt x="288" y="10"/>
                    <a:pt x="0" y="316"/>
                    <a:pt x="10" y="689"/>
                  </a:cubicBezTo>
                  <a:cubicBezTo>
                    <a:pt x="221" y="747"/>
                    <a:pt x="441" y="804"/>
                    <a:pt x="661" y="833"/>
                  </a:cubicBezTo>
                  <a:lnTo>
                    <a:pt x="661" y="689"/>
                  </a:lnTo>
                  <a:cubicBezTo>
                    <a:pt x="651" y="364"/>
                    <a:pt x="881" y="77"/>
                    <a:pt x="1197" y="10"/>
                  </a:cubicBezTo>
                  <a:cubicBezTo>
                    <a:pt x="1168" y="10"/>
                    <a:pt x="1130" y="0"/>
                    <a:pt x="109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67" name="Google Shape;11267;p97"/>
          <p:cNvGrpSpPr/>
          <p:nvPr/>
        </p:nvGrpSpPr>
        <p:grpSpPr>
          <a:xfrm>
            <a:off x="4873147" y="2735059"/>
            <a:ext cx="389567" cy="390329"/>
            <a:chOff x="4877760" y="2887459"/>
            <a:chExt cx="389567" cy="390329"/>
          </a:xfrm>
        </p:grpSpPr>
        <p:sp>
          <p:nvSpPr>
            <p:cNvPr id="11268" name="Google Shape;11268;p97"/>
            <p:cNvSpPr/>
            <p:nvPr/>
          </p:nvSpPr>
          <p:spPr>
            <a:xfrm>
              <a:off x="5124079" y="2893052"/>
              <a:ext cx="118695" cy="91411"/>
            </a:xfrm>
            <a:custGeom>
              <a:rect b="b" l="l" r="r" t="t"/>
              <a:pathLst>
                <a:path extrusionOk="0" h="3481" w="4520">
                  <a:moveTo>
                    <a:pt x="340" y="0"/>
                  </a:moveTo>
                  <a:cubicBezTo>
                    <a:pt x="97" y="0"/>
                    <a:pt x="0" y="361"/>
                    <a:pt x="248" y="467"/>
                  </a:cubicBezTo>
                  <a:cubicBezTo>
                    <a:pt x="1799" y="974"/>
                    <a:pt x="3129" y="2008"/>
                    <a:pt x="4010" y="3376"/>
                  </a:cubicBezTo>
                  <a:cubicBezTo>
                    <a:pt x="4061" y="3450"/>
                    <a:pt x="4130" y="3481"/>
                    <a:pt x="4199" y="3481"/>
                  </a:cubicBezTo>
                  <a:cubicBezTo>
                    <a:pt x="4362" y="3481"/>
                    <a:pt x="4519" y="3306"/>
                    <a:pt x="4412" y="3118"/>
                  </a:cubicBezTo>
                  <a:cubicBezTo>
                    <a:pt x="3474" y="1654"/>
                    <a:pt x="2057" y="553"/>
                    <a:pt x="402" y="7"/>
                  </a:cubicBezTo>
                  <a:cubicBezTo>
                    <a:pt x="380" y="2"/>
                    <a:pt x="360" y="0"/>
                    <a:pt x="3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9" name="Google Shape;11269;p97"/>
            <p:cNvSpPr/>
            <p:nvPr/>
          </p:nvSpPr>
          <p:spPr>
            <a:xfrm>
              <a:off x="4903390" y="2892396"/>
              <a:ext cx="120139" cy="92278"/>
            </a:xfrm>
            <a:custGeom>
              <a:rect b="b" l="l" r="r" t="t"/>
              <a:pathLst>
                <a:path extrusionOk="0" h="3514" w="4575">
                  <a:moveTo>
                    <a:pt x="4240" y="0"/>
                  </a:moveTo>
                  <a:cubicBezTo>
                    <a:pt x="4207" y="0"/>
                    <a:pt x="4172" y="7"/>
                    <a:pt x="4135" y="23"/>
                  </a:cubicBezTo>
                  <a:cubicBezTo>
                    <a:pt x="2461" y="559"/>
                    <a:pt x="1025" y="1659"/>
                    <a:pt x="68" y="3143"/>
                  </a:cubicBezTo>
                  <a:cubicBezTo>
                    <a:pt x="1" y="3258"/>
                    <a:pt x="30" y="3401"/>
                    <a:pt x="144" y="3478"/>
                  </a:cubicBezTo>
                  <a:cubicBezTo>
                    <a:pt x="185" y="3502"/>
                    <a:pt x="230" y="3513"/>
                    <a:pt x="273" y="3513"/>
                  </a:cubicBezTo>
                  <a:cubicBezTo>
                    <a:pt x="352" y="3513"/>
                    <a:pt x="427" y="3475"/>
                    <a:pt x="470" y="3401"/>
                  </a:cubicBezTo>
                  <a:cubicBezTo>
                    <a:pt x="1369" y="2014"/>
                    <a:pt x="2709" y="980"/>
                    <a:pt x="4279" y="473"/>
                  </a:cubicBezTo>
                  <a:cubicBezTo>
                    <a:pt x="4574" y="397"/>
                    <a:pt x="4482" y="0"/>
                    <a:pt x="424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0" name="Google Shape;11270;p97"/>
            <p:cNvSpPr/>
            <p:nvPr/>
          </p:nvSpPr>
          <p:spPr>
            <a:xfrm>
              <a:off x="4901735" y="3179155"/>
              <a:ext cx="100313" cy="84347"/>
            </a:xfrm>
            <a:custGeom>
              <a:rect b="b" l="l" r="r" t="t"/>
              <a:pathLst>
                <a:path extrusionOk="0" h="3212" w="3820">
                  <a:moveTo>
                    <a:pt x="335" y="0"/>
                  </a:moveTo>
                  <a:cubicBezTo>
                    <a:pt x="166" y="0"/>
                    <a:pt x="1" y="193"/>
                    <a:pt x="140" y="386"/>
                  </a:cubicBezTo>
                  <a:cubicBezTo>
                    <a:pt x="916" y="1602"/>
                    <a:pt x="2035" y="2578"/>
                    <a:pt x="3356" y="3181"/>
                  </a:cubicBezTo>
                  <a:cubicBezTo>
                    <a:pt x="3398" y="3202"/>
                    <a:pt x="3438" y="3212"/>
                    <a:pt x="3475" y="3212"/>
                  </a:cubicBezTo>
                  <a:cubicBezTo>
                    <a:pt x="3701" y="3212"/>
                    <a:pt x="3819" y="2857"/>
                    <a:pt x="3548" y="2750"/>
                  </a:cubicBezTo>
                  <a:cubicBezTo>
                    <a:pt x="2313" y="2176"/>
                    <a:pt x="1270" y="1267"/>
                    <a:pt x="533" y="128"/>
                  </a:cubicBezTo>
                  <a:cubicBezTo>
                    <a:pt x="483" y="37"/>
                    <a:pt x="409" y="0"/>
                    <a:pt x="3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1" name="Google Shape;11271;p97"/>
            <p:cNvSpPr/>
            <p:nvPr/>
          </p:nvSpPr>
          <p:spPr>
            <a:xfrm>
              <a:off x="5145428" y="3179759"/>
              <a:ext cx="97346" cy="82929"/>
            </a:xfrm>
            <a:custGeom>
              <a:rect b="b" l="l" r="r" t="t"/>
              <a:pathLst>
                <a:path extrusionOk="0" h="3158" w="3707">
                  <a:moveTo>
                    <a:pt x="3386" y="0"/>
                  </a:moveTo>
                  <a:cubicBezTo>
                    <a:pt x="3317" y="0"/>
                    <a:pt x="3248" y="31"/>
                    <a:pt x="3197" y="105"/>
                  </a:cubicBezTo>
                  <a:cubicBezTo>
                    <a:pt x="2469" y="1234"/>
                    <a:pt x="1445" y="2134"/>
                    <a:pt x="230" y="2698"/>
                  </a:cubicBezTo>
                  <a:cubicBezTo>
                    <a:pt x="0" y="2813"/>
                    <a:pt x="77" y="3148"/>
                    <a:pt x="335" y="3158"/>
                  </a:cubicBezTo>
                  <a:cubicBezTo>
                    <a:pt x="373" y="3158"/>
                    <a:pt x="402" y="3148"/>
                    <a:pt x="440" y="3129"/>
                  </a:cubicBezTo>
                  <a:cubicBezTo>
                    <a:pt x="1732" y="2526"/>
                    <a:pt x="2823" y="1560"/>
                    <a:pt x="3599" y="363"/>
                  </a:cubicBezTo>
                  <a:cubicBezTo>
                    <a:pt x="3706" y="175"/>
                    <a:pt x="3549" y="0"/>
                    <a:pt x="338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2" name="Google Shape;11272;p97"/>
            <p:cNvSpPr/>
            <p:nvPr/>
          </p:nvSpPr>
          <p:spPr>
            <a:xfrm>
              <a:off x="4878784" y="3101320"/>
              <a:ext cx="125680" cy="66438"/>
            </a:xfrm>
            <a:custGeom>
              <a:rect b="b" l="l" r="r" t="t"/>
              <a:pathLst>
                <a:path extrusionOk="0" h="2530" w="4786">
                  <a:moveTo>
                    <a:pt x="1818" y="1"/>
                  </a:moveTo>
                  <a:lnTo>
                    <a:pt x="727" y="441"/>
                  </a:lnTo>
                  <a:cubicBezTo>
                    <a:pt x="622" y="479"/>
                    <a:pt x="526" y="537"/>
                    <a:pt x="440" y="613"/>
                  </a:cubicBezTo>
                  <a:lnTo>
                    <a:pt x="412" y="632"/>
                  </a:lnTo>
                  <a:lnTo>
                    <a:pt x="392" y="642"/>
                  </a:lnTo>
                  <a:lnTo>
                    <a:pt x="383" y="661"/>
                  </a:lnTo>
                  <a:lnTo>
                    <a:pt x="354" y="680"/>
                  </a:lnTo>
                  <a:cubicBezTo>
                    <a:pt x="163" y="872"/>
                    <a:pt x="29" y="1130"/>
                    <a:pt x="0" y="1398"/>
                  </a:cubicBezTo>
                  <a:lnTo>
                    <a:pt x="0" y="1446"/>
                  </a:lnTo>
                  <a:lnTo>
                    <a:pt x="0" y="1465"/>
                  </a:lnTo>
                  <a:lnTo>
                    <a:pt x="0" y="1503"/>
                  </a:lnTo>
                  <a:lnTo>
                    <a:pt x="0" y="1532"/>
                  </a:lnTo>
                  <a:lnTo>
                    <a:pt x="0" y="1589"/>
                  </a:lnTo>
                  <a:lnTo>
                    <a:pt x="0" y="1771"/>
                  </a:lnTo>
                  <a:lnTo>
                    <a:pt x="0" y="2307"/>
                  </a:lnTo>
                  <a:cubicBezTo>
                    <a:pt x="0" y="2430"/>
                    <a:pt x="106" y="2529"/>
                    <a:pt x="227" y="2529"/>
                  </a:cubicBezTo>
                  <a:cubicBezTo>
                    <a:pt x="237" y="2529"/>
                    <a:pt x="248" y="2529"/>
                    <a:pt x="258" y="2527"/>
                  </a:cubicBezTo>
                  <a:lnTo>
                    <a:pt x="4517" y="2527"/>
                  </a:lnTo>
                  <a:cubicBezTo>
                    <a:pt x="4528" y="2529"/>
                    <a:pt x="4538" y="2529"/>
                    <a:pt x="4549" y="2529"/>
                  </a:cubicBezTo>
                  <a:cubicBezTo>
                    <a:pt x="4670" y="2529"/>
                    <a:pt x="4776" y="2430"/>
                    <a:pt x="4785" y="2307"/>
                  </a:cubicBezTo>
                  <a:lnTo>
                    <a:pt x="4785" y="1781"/>
                  </a:lnTo>
                  <a:lnTo>
                    <a:pt x="4756" y="1599"/>
                  </a:lnTo>
                  <a:lnTo>
                    <a:pt x="4756" y="1541"/>
                  </a:lnTo>
                  <a:lnTo>
                    <a:pt x="4756" y="1532"/>
                  </a:lnTo>
                  <a:lnTo>
                    <a:pt x="4756" y="1503"/>
                  </a:lnTo>
                  <a:lnTo>
                    <a:pt x="4756" y="1474"/>
                  </a:lnTo>
                  <a:lnTo>
                    <a:pt x="4756" y="1455"/>
                  </a:lnTo>
                  <a:lnTo>
                    <a:pt x="4756" y="1407"/>
                  </a:lnTo>
                  <a:cubicBezTo>
                    <a:pt x="4728" y="1140"/>
                    <a:pt x="4603" y="881"/>
                    <a:pt x="4402" y="690"/>
                  </a:cubicBezTo>
                  <a:lnTo>
                    <a:pt x="4374" y="671"/>
                  </a:lnTo>
                  <a:lnTo>
                    <a:pt x="4364" y="651"/>
                  </a:lnTo>
                  <a:lnTo>
                    <a:pt x="4345" y="642"/>
                  </a:lnTo>
                  <a:lnTo>
                    <a:pt x="4316" y="623"/>
                  </a:lnTo>
                  <a:cubicBezTo>
                    <a:pt x="4230" y="546"/>
                    <a:pt x="4134" y="489"/>
                    <a:pt x="4029" y="450"/>
                  </a:cubicBezTo>
                  <a:lnTo>
                    <a:pt x="2929" y="10"/>
                  </a:lnTo>
                  <a:lnTo>
                    <a:pt x="2651" y="288"/>
                  </a:lnTo>
                  <a:lnTo>
                    <a:pt x="2373" y="556"/>
                  </a:lnTo>
                  <a:lnTo>
                    <a:pt x="2096" y="288"/>
                  </a:lnTo>
                  <a:lnTo>
                    <a:pt x="181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3" name="Google Shape;11273;p97"/>
            <p:cNvSpPr/>
            <p:nvPr/>
          </p:nvSpPr>
          <p:spPr>
            <a:xfrm>
              <a:off x="4877760" y="3101819"/>
              <a:ext cx="51049" cy="65939"/>
            </a:xfrm>
            <a:custGeom>
              <a:rect b="b" l="l" r="r" t="t"/>
              <a:pathLst>
                <a:path extrusionOk="0" h="2511" w="1944">
                  <a:moveTo>
                    <a:pt x="1848" y="1"/>
                  </a:moveTo>
                  <a:lnTo>
                    <a:pt x="766" y="422"/>
                  </a:lnTo>
                  <a:cubicBezTo>
                    <a:pt x="297" y="613"/>
                    <a:pt x="1" y="1073"/>
                    <a:pt x="20" y="1580"/>
                  </a:cubicBezTo>
                  <a:lnTo>
                    <a:pt x="20" y="2288"/>
                  </a:lnTo>
                  <a:cubicBezTo>
                    <a:pt x="20" y="2411"/>
                    <a:pt x="125" y="2510"/>
                    <a:pt x="247" y="2510"/>
                  </a:cubicBezTo>
                  <a:cubicBezTo>
                    <a:pt x="257" y="2510"/>
                    <a:pt x="268" y="2510"/>
                    <a:pt x="278" y="2508"/>
                  </a:cubicBezTo>
                  <a:lnTo>
                    <a:pt x="336" y="2508"/>
                  </a:lnTo>
                  <a:lnTo>
                    <a:pt x="336" y="1580"/>
                  </a:lnTo>
                  <a:cubicBezTo>
                    <a:pt x="317" y="1073"/>
                    <a:pt x="613" y="613"/>
                    <a:pt x="1082" y="422"/>
                  </a:cubicBezTo>
                  <a:lnTo>
                    <a:pt x="1944" y="87"/>
                  </a:lnTo>
                  <a:lnTo>
                    <a:pt x="184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4" name="Google Shape;11274;p97"/>
            <p:cNvSpPr/>
            <p:nvPr/>
          </p:nvSpPr>
          <p:spPr>
            <a:xfrm>
              <a:off x="4901131" y="2997278"/>
              <a:ext cx="79463" cy="56328"/>
            </a:xfrm>
            <a:custGeom>
              <a:rect b="b" l="l" r="r" t="t"/>
              <a:pathLst>
                <a:path extrusionOk="0" h="2145" w="3026">
                  <a:moveTo>
                    <a:pt x="2690" y="1828"/>
                  </a:moveTo>
                  <a:lnTo>
                    <a:pt x="2661" y="1848"/>
                  </a:lnTo>
                  <a:lnTo>
                    <a:pt x="2671" y="1838"/>
                  </a:lnTo>
                  <a:lnTo>
                    <a:pt x="2690" y="1828"/>
                  </a:lnTo>
                  <a:close/>
                  <a:moveTo>
                    <a:pt x="2661" y="1838"/>
                  </a:moveTo>
                  <a:lnTo>
                    <a:pt x="2652" y="1848"/>
                  </a:lnTo>
                  <a:lnTo>
                    <a:pt x="2623" y="1867"/>
                  </a:lnTo>
                  <a:lnTo>
                    <a:pt x="2661" y="1838"/>
                  </a:lnTo>
                  <a:close/>
                  <a:moveTo>
                    <a:pt x="1455" y="1"/>
                  </a:moveTo>
                  <a:cubicBezTo>
                    <a:pt x="652" y="1"/>
                    <a:pt x="1" y="651"/>
                    <a:pt x="1" y="1455"/>
                  </a:cubicBezTo>
                  <a:lnTo>
                    <a:pt x="1" y="2144"/>
                  </a:lnTo>
                  <a:cubicBezTo>
                    <a:pt x="1" y="2144"/>
                    <a:pt x="326" y="2106"/>
                    <a:pt x="364" y="1943"/>
                  </a:cubicBezTo>
                  <a:cubicBezTo>
                    <a:pt x="384" y="1934"/>
                    <a:pt x="393" y="1915"/>
                    <a:pt x="403" y="1895"/>
                  </a:cubicBezTo>
                  <a:cubicBezTo>
                    <a:pt x="594" y="1895"/>
                    <a:pt x="1465" y="1886"/>
                    <a:pt x="1972" y="1273"/>
                  </a:cubicBezTo>
                  <a:cubicBezTo>
                    <a:pt x="2078" y="1570"/>
                    <a:pt x="2317" y="1800"/>
                    <a:pt x="2623" y="1886"/>
                  </a:cubicBezTo>
                  <a:cubicBezTo>
                    <a:pt x="2633" y="1905"/>
                    <a:pt x="2642" y="1924"/>
                    <a:pt x="2661" y="1943"/>
                  </a:cubicBezTo>
                  <a:cubicBezTo>
                    <a:pt x="2700" y="2106"/>
                    <a:pt x="3025" y="2135"/>
                    <a:pt x="3025" y="2135"/>
                  </a:cubicBezTo>
                  <a:lnTo>
                    <a:pt x="3025" y="1455"/>
                  </a:lnTo>
                  <a:cubicBezTo>
                    <a:pt x="3025" y="651"/>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5" name="Google Shape;11275;p97"/>
            <p:cNvSpPr/>
            <p:nvPr/>
          </p:nvSpPr>
          <p:spPr>
            <a:xfrm>
              <a:off x="4901131" y="2997541"/>
              <a:ext cx="43250" cy="56065"/>
            </a:xfrm>
            <a:custGeom>
              <a:rect b="b" l="l" r="r" t="t"/>
              <a:pathLst>
                <a:path extrusionOk="0" h="2135" w="1647">
                  <a:moveTo>
                    <a:pt x="1455" y="0"/>
                  </a:moveTo>
                  <a:cubicBezTo>
                    <a:pt x="652" y="0"/>
                    <a:pt x="1" y="651"/>
                    <a:pt x="1" y="1455"/>
                  </a:cubicBezTo>
                  <a:lnTo>
                    <a:pt x="1" y="2134"/>
                  </a:lnTo>
                  <a:cubicBezTo>
                    <a:pt x="87" y="2125"/>
                    <a:pt x="17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6" name="Google Shape;11276;p97"/>
            <p:cNvSpPr/>
            <p:nvPr/>
          </p:nvSpPr>
          <p:spPr>
            <a:xfrm>
              <a:off x="4969749" y="3047802"/>
              <a:ext cx="17620" cy="23371"/>
            </a:xfrm>
            <a:custGeom>
              <a:rect b="b" l="l" r="r" t="t"/>
              <a:pathLst>
                <a:path extrusionOk="0" h="890" w="671">
                  <a:moveTo>
                    <a:pt x="240" y="0"/>
                  </a:moveTo>
                  <a:lnTo>
                    <a:pt x="240" y="10"/>
                  </a:lnTo>
                  <a:cubicBezTo>
                    <a:pt x="221" y="4"/>
                    <a:pt x="202" y="1"/>
                    <a:pt x="183" y="1"/>
                  </a:cubicBezTo>
                  <a:cubicBezTo>
                    <a:pt x="88" y="1"/>
                    <a:pt x="0" y="78"/>
                    <a:pt x="0" y="182"/>
                  </a:cubicBezTo>
                  <a:lnTo>
                    <a:pt x="0" y="699"/>
                  </a:lnTo>
                  <a:cubicBezTo>
                    <a:pt x="0" y="804"/>
                    <a:pt x="90" y="889"/>
                    <a:pt x="187" y="889"/>
                  </a:cubicBezTo>
                  <a:cubicBezTo>
                    <a:pt x="205" y="889"/>
                    <a:pt x="222" y="886"/>
                    <a:pt x="240" y="881"/>
                  </a:cubicBezTo>
                  <a:cubicBezTo>
                    <a:pt x="278" y="862"/>
                    <a:pt x="316" y="852"/>
                    <a:pt x="345" y="833"/>
                  </a:cubicBezTo>
                  <a:cubicBezTo>
                    <a:pt x="374" y="795"/>
                    <a:pt x="412" y="766"/>
                    <a:pt x="450" y="747"/>
                  </a:cubicBezTo>
                  <a:cubicBezTo>
                    <a:pt x="670" y="498"/>
                    <a:pt x="556" y="105"/>
                    <a:pt x="240"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7" name="Google Shape;11277;p97"/>
            <p:cNvSpPr/>
            <p:nvPr/>
          </p:nvSpPr>
          <p:spPr>
            <a:xfrm>
              <a:off x="4894592" y="3047802"/>
              <a:ext cx="17620" cy="23371"/>
            </a:xfrm>
            <a:custGeom>
              <a:rect b="b" l="l" r="r" t="t"/>
              <a:pathLst>
                <a:path extrusionOk="0" h="890" w="671">
                  <a:moveTo>
                    <a:pt x="489" y="0"/>
                  </a:moveTo>
                  <a:cubicBezTo>
                    <a:pt x="470" y="0"/>
                    <a:pt x="451" y="3"/>
                    <a:pt x="432" y="10"/>
                  </a:cubicBezTo>
                  <a:cubicBezTo>
                    <a:pt x="1" y="144"/>
                    <a:pt x="1" y="747"/>
                    <a:pt x="432" y="881"/>
                  </a:cubicBezTo>
                  <a:cubicBezTo>
                    <a:pt x="449" y="887"/>
                    <a:pt x="467" y="889"/>
                    <a:pt x="485" y="889"/>
                  </a:cubicBezTo>
                  <a:cubicBezTo>
                    <a:pt x="582" y="889"/>
                    <a:pt x="671" y="806"/>
                    <a:pt x="671" y="708"/>
                  </a:cubicBezTo>
                  <a:lnTo>
                    <a:pt x="671" y="182"/>
                  </a:lnTo>
                  <a:cubicBezTo>
                    <a:pt x="671" y="125"/>
                    <a:pt x="642" y="67"/>
                    <a:pt x="594" y="38"/>
                  </a:cubicBezTo>
                  <a:cubicBezTo>
                    <a:pt x="562" y="13"/>
                    <a:pt x="526" y="0"/>
                    <a:pt x="4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8" name="Google Shape;11278;p97"/>
            <p:cNvSpPr/>
            <p:nvPr/>
          </p:nvSpPr>
          <p:spPr>
            <a:xfrm>
              <a:off x="4926262" y="3088610"/>
              <a:ext cx="29437" cy="33350"/>
            </a:xfrm>
            <a:custGeom>
              <a:rect b="b" l="l" r="r" t="t"/>
              <a:pathLst>
                <a:path extrusionOk="0" h="1270" w="1121">
                  <a:moveTo>
                    <a:pt x="186" y="1"/>
                  </a:moveTo>
                  <a:cubicBezTo>
                    <a:pt x="88" y="1"/>
                    <a:pt x="1" y="80"/>
                    <a:pt x="1" y="188"/>
                  </a:cubicBezTo>
                  <a:lnTo>
                    <a:pt x="1" y="724"/>
                  </a:lnTo>
                  <a:cubicBezTo>
                    <a:pt x="1" y="772"/>
                    <a:pt x="20" y="829"/>
                    <a:pt x="58" y="858"/>
                  </a:cubicBezTo>
                  <a:lnTo>
                    <a:pt x="431" y="1222"/>
                  </a:lnTo>
                  <a:cubicBezTo>
                    <a:pt x="460" y="1250"/>
                    <a:pt x="508" y="1269"/>
                    <a:pt x="556" y="1269"/>
                  </a:cubicBezTo>
                  <a:cubicBezTo>
                    <a:pt x="604" y="1269"/>
                    <a:pt x="652" y="1250"/>
                    <a:pt x="690" y="1212"/>
                  </a:cubicBezTo>
                  <a:lnTo>
                    <a:pt x="1063" y="820"/>
                  </a:lnTo>
                  <a:cubicBezTo>
                    <a:pt x="1101" y="791"/>
                    <a:pt x="1111" y="743"/>
                    <a:pt x="1121" y="695"/>
                  </a:cubicBezTo>
                  <a:lnTo>
                    <a:pt x="1121" y="188"/>
                  </a:lnTo>
                  <a:cubicBezTo>
                    <a:pt x="1111" y="140"/>
                    <a:pt x="1092" y="92"/>
                    <a:pt x="1063" y="64"/>
                  </a:cubicBezTo>
                  <a:cubicBezTo>
                    <a:pt x="1025" y="25"/>
                    <a:pt x="977" y="6"/>
                    <a:pt x="929" y="6"/>
                  </a:cubicBezTo>
                  <a:lnTo>
                    <a:pt x="891" y="6"/>
                  </a:lnTo>
                  <a:cubicBezTo>
                    <a:pt x="814" y="25"/>
                    <a:pt x="747" y="35"/>
                    <a:pt x="671" y="35"/>
                  </a:cubicBezTo>
                  <a:lnTo>
                    <a:pt x="451" y="35"/>
                  </a:lnTo>
                  <a:cubicBezTo>
                    <a:pt x="374" y="35"/>
                    <a:pt x="298"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9" name="Google Shape;11279;p97"/>
            <p:cNvSpPr/>
            <p:nvPr/>
          </p:nvSpPr>
          <p:spPr>
            <a:xfrm>
              <a:off x="4926262" y="3088952"/>
              <a:ext cx="17883" cy="33245"/>
            </a:xfrm>
            <a:custGeom>
              <a:rect b="b" l="l" r="r" t="t"/>
              <a:pathLst>
                <a:path extrusionOk="0" h="1266" w="681">
                  <a:moveTo>
                    <a:pt x="189" y="0"/>
                  </a:moveTo>
                  <a:cubicBezTo>
                    <a:pt x="87" y="0"/>
                    <a:pt x="1" y="81"/>
                    <a:pt x="1" y="185"/>
                  </a:cubicBezTo>
                  <a:lnTo>
                    <a:pt x="1" y="720"/>
                  </a:lnTo>
                  <a:cubicBezTo>
                    <a:pt x="1" y="768"/>
                    <a:pt x="20" y="826"/>
                    <a:pt x="58" y="864"/>
                  </a:cubicBezTo>
                  <a:lnTo>
                    <a:pt x="431" y="1218"/>
                  </a:lnTo>
                  <a:cubicBezTo>
                    <a:pt x="460" y="1247"/>
                    <a:pt x="508" y="1266"/>
                    <a:pt x="556" y="1266"/>
                  </a:cubicBezTo>
                  <a:cubicBezTo>
                    <a:pt x="604" y="1266"/>
                    <a:pt x="652" y="1247"/>
                    <a:pt x="680" y="1209"/>
                  </a:cubicBezTo>
                  <a:cubicBezTo>
                    <a:pt x="652" y="1209"/>
                    <a:pt x="613" y="1189"/>
                    <a:pt x="594" y="1161"/>
                  </a:cubicBezTo>
                  <a:lnTo>
                    <a:pt x="221" y="797"/>
                  </a:lnTo>
                  <a:cubicBezTo>
                    <a:pt x="183" y="759"/>
                    <a:pt x="164" y="711"/>
                    <a:pt x="173" y="653"/>
                  </a:cubicBezTo>
                  <a:lnTo>
                    <a:pt x="173" y="127"/>
                  </a:lnTo>
                  <a:cubicBezTo>
                    <a:pt x="173" y="79"/>
                    <a:pt x="192" y="31"/>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0" name="Google Shape;11280;p97"/>
            <p:cNvSpPr/>
            <p:nvPr/>
          </p:nvSpPr>
          <p:spPr>
            <a:xfrm>
              <a:off x="4909692" y="3030261"/>
              <a:ext cx="62341" cy="66805"/>
            </a:xfrm>
            <a:custGeom>
              <a:rect b="b" l="l" r="r" t="t"/>
              <a:pathLst>
                <a:path extrusionOk="0" h="2544" w="2374">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44"/>
                    <a:pt x="0" y="630"/>
                    <a:pt x="0" y="726"/>
                  </a:cubicBezTo>
                  <a:lnTo>
                    <a:pt x="0" y="1472"/>
                  </a:lnTo>
                  <a:cubicBezTo>
                    <a:pt x="0" y="2065"/>
                    <a:pt x="479" y="2544"/>
                    <a:pt x="1082" y="2544"/>
                  </a:cubicBezTo>
                  <a:lnTo>
                    <a:pt x="1302" y="2544"/>
                  </a:lnTo>
                  <a:cubicBezTo>
                    <a:pt x="1895" y="2544"/>
                    <a:pt x="2374" y="2065"/>
                    <a:pt x="2374" y="1472"/>
                  </a:cubicBezTo>
                  <a:lnTo>
                    <a:pt x="2374" y="697"/>
                  </a:lnTo>
                  <a:cubicBezTo>
                    <a:pt x="2374" y="620"/>
                    <a:pt x="2335" y="553"/>
                    <a:pt x="2259" y="525"/>
                  </a:cubicBezTo>
                  <a:cubicBezTo>
                    <a:pt x="2240" y="515"/>
                    <a:pt x="2221" y="505"/>
                    <a:pt x="2201" y="496"/>
                  </a:cubicBezTo>
                  <a:cubicBezTo>
                    <a:pt x="1991" y="410"/>
                    <a:pt x="1819" y="257"/>
                    <a:pt x="1713" y="56"/>
                  </a:cubicBezTo>
                  <a:lnTo>
                    <a:pt x="1704" y="37"/>
                  </a:lnTo>
                  <a:cubicBezTo>
                    <a:pt x="1692" y="13"/>
                    <a:pt x="1670" y="1"/>
                    <a:pt x="1648"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1" name="Google Shape;11281;p97"/>
            <p:cNvSpPr/>
            <p:nvPr/>
          </p:nvSpPr>
          <p:spPr>
            <a:xfrm>
              <a:off x="4909692"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2"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2"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2" name="Google Shape;11282;p97"/>
            <p:cNvSpPr/>
            <p:nvPr/>
          </p:nvSpPr>
          <p:spPr>
            <a:xfrm>
              <a:off x="5142408" y="3101583"/>
              <a:ext cx="124919" cy="66175"/>
            </a:xfrm>
            <a:custGeom>
              <a:rect b="b" l="l" r="r" t="t"/>
              <a:pathLst>
                <a:path extrusionOk="0" h="2520" w="4757">
                  <a:moveTo>
                    <a:pt x="1819" y="0"/>
                  </a:moveTo>
                  <a:lnTo>
                    <a:pt x="728" y="440"/>
                  </a:lnTo>
                  <a:cubicBezTo>
                    <a:pt x="622" y="479"/>
                    <a:pt x="527" y="536"/>
                    <a:pt x="441" y="613"/>
                  </a:cubicBezTo>
                  <a:lnTo>
                    <a:pt x="412" y="632"/>
                  </a:lnTo>
                  <a:lnTo>
                    <a:pt x="393" y="641"/>
                  </a:lnTo>
                  <a:lnTo>
                    <a:pt x="383" y="661"/>
                  </a:lnTo>
                  <a:lnTo>
                    <a:pt x="354" y="680"/>
                  </a:lnTo>
                  <a:cubicBezTo>
                    <a:pt x="163" y="871"/>
                    <a:pt x="29" y="1130"/>
                    <a:pt x="0" y="1397"/>
                  </a:cubicBezTo>
                  <a:lnTo>
                    <a:pt x="0" y="1445"/>
                  </a:lnTo>
                  <a:lnTo>
                    <a:pt x="0" y="1464"/>
                  </a:lnTo>
                  <a:lnTo>
                    <a:pt x="0" y="1493"/>
                  </a:lnTo>
                  <a:lnTo>
                    <a:pt x="0" y="1522"/>
                  </a:lnTo>
                  <a:lnTo>
                    <a:pt x="0" y="1531"/>
                  </a:lnTo>
                  <a:lnTo>
                    <a:pt x="0" y="1589"/>
                  </a:lnTo>
                  <a:lnTo>
                    <a:pt x="0" y="1771"/>
                  </a:lnTo>
                  <a:lnTo>
                    <a:pt x="0" y="2297"/>
                  </a:lnTo>
                  <a:cubicBezTo>
                    <a:pt x="0" y="2420"/>
                    <a:pt x="106" y="2519"/>
                    <a:pt x="227" y="2519"/>
                  </a:cubicBezTo>
                  <a:cubicBezTo>
                    <a:pt x="237" y="2519"/>
                    <a:pt x="248" y="2519"/>
                    <a:pt x="259" y="2517"/>
                  </a:cubicBezTo>
                  <a:lnTo>
                    <a:pt x="4489" y="2517"/>
                  </a:lnTo>
                  <a:cubicBezTo>
                    <a:pt x="4499" y="2519"/>
                    <a:pt x="4510" y="2519"/>
                    <a:pt x="4520" y="2519"/>
                  </a:cubicBezTo>
                  <a:cubicBezTo>
                    <a:pt x="4642" y="2519"/>
                    <a:pt x="4748" y="2420"/>
                    <a:pt x="4757" y="2297"/>
                  </a:cubicBezTo>
                  <a:lnTo>
                    <a:pt x="4757" y="1771"/>
                  </a:lnTo>
                  <a:lnTo>
                    <a:pt x="4757" y="1589"/>
                  </a:lnTo>
                  <a:lnTo>
                    <a:pt x="4747" y="1589"/>
                  </a:lnTo>
                  <a:lnTo>
                    <a:pt x="4747" y="1531"/>
                  </a:lnTo>
                  <a:lnTo>
                    <a:pt x="4747" y="1522"/>
                  </a:lnTo>
                  <a:lnTo>
                    <a:pt x="4747" y="1493"/>
                  </a:lnTo>
                  <a:lnTo>
                    <a:pt x="4747" y="1464"/>
                  </a:lnTo>
                  <a:lnTo>
                    <a:pt x="4747" y="1445"/>
                  </a:lnTo>
                  <a:lnTo>
                    <a:pt x="4747" y="1397"/>
                  </a:lnTo>
                  <a:cubicBezTo>
                    <a:pt x="4709" y="1130"/>
                    <a:pt x="4584" y="871"/>
                    <a:pt x="4393" y="680"/>
                  </a:cubicBezTo>
                  <a:lnTo>
                    <a:pt x="4364" y="661"/>
                  </a:lnTo>
                  <a:lnTo>
                    <a:pt x="4345" y="641"/>
                  </a:lnTo>
                  <a:lnTo>
                    <a:pt x="4336" y="632"/>
                  </a:lnTo>
                  <a:lnTo>
                    <a:pt x="4307" y="613"/>
                  </a:lnTo>
                  <a:cubicBezTo>
                    <a:pt x="4221" y="536"/>
                    <a:pt x="4125" y="479"/>
                    <a:pt x="4010" y="440"/>
                  </a:cubicBezTo>
                  <a:lnTo>
                    <a:pt x="2929" y="0"/>
                  </a:lnTo>
                  <a:lnTo>
                    <a:pt x="2651" y="287"/>
                  </a:lnTo>
                  <a:lnTo>
                    <a:pt x="2374" y="555"/>
                  </a:lnTo>
                  <a:lnTo>
                    <a:pt x="2096" y="287"/>
                  </a:lnTo>
                  <a:lnTo>
                    <a:pt x="1819"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3" name="Google Shape;11283;p97"/>
            <p:cNvSpPr/>
            <p:nvPr/>
          </p:nvSpPr>
          <p:spPr>
            <a:xfrm>
              <a:off x="5140885" y="3101819"/>
              <a:ext cx="51049" cy="65939"/>
            </a:xfrm>
            <a:custGeom>
              <a:rect b="b" l="l" r="r" t="t"/>
              <a:pathLst>
                <a:path extrusionOk="0" h="2511" w="1944">
                  <a:moveTo>
                    <a:pt x="1858" y="1"/>
                  </a:moveTo>
                  <a:lnTo>
                    <a:pt x="776" y="422"/>
                  </a:lnTo>
                  <a:cubicBezTo>
                    <a:pt x="298" y="613"/>
                    <a:pt x="1" y="1073"/>
                    <a:pt x="20" y="1580"/>
                  </a:cubicBezTo>
                  <a:lnTo>
                    <a:pt x="20" y="2288"/>
                  </a:lnTo>
                  <a:cubicBezTo>
                    <a:pt x="29" y="2411"/>
                    <a:pt x="135" y="2510"/>
                    <a:pt x="256" y="2510"/>
                  </a:cubicBezTo>
                  <a:cubicBezTo>
                    <a:pt x="267" y="2510"/>
                    <a:pt x="277" y="2510"/>
                    <a:pt x="288" y="2508"/>
                  </a:cubicBezTo>
                  <a:lnTo>
                    <a:pt x="345" y="2508"/>
                  </a:lnTo>
                  <a:lnTo>
                    <a:pt x="345" y="1580"/>
                  </a:lnTo>
                  <a:cubicBezTo>
                    <a:pt x="317" y="1073"/>
                    <a:pt x="623" y="613"/>
                    <a:pt x="1092" y="422"/>
                  </a:cubicBezTo>
                  <a:lnTo>
                    <a:pt x="1944" y="87"/>
                  </a:lnTo>
                  <a:lnTo>
                    <a:pt x="1858"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4" name="Google Shape;11284;p97"/>
            <p:cNvSpPr/>
            <p:nvPr/>
          </p:nvSpPr>
          <p:spPr>
            <a:xfrm>
              <a:off x="5164256" y="2997278"/>
              <a:ext cx="79699" cy="56328"/>
            </a:xfrm>
            <a:custGeom>
              <a:rect b="b" l="l" r="r" t="t"/>
              <a:pathLst>
                <a:path extrusionOk="0" h="2145" w="3035">
                  <a:moveTo>
                    <a:pt x="2671" y="1838"/>
                  </a:moveTo>
                  <a:lnTo>
                    <a:pt x="2661" y="1848"/>
                  </a:lnTo>
                  <a:lnTo>
                    <a:pt x="2633" y="1867"/>
                  </a:lnTo>
                  <a:lnTo>
                    <a:pt x="2671" y="1838"/>
                  </a:lnTo>
                  <a:close/>
                  <a:moveTo>
                    <a:pt x="1456" y="1"/>
                  </a:moveTo>
                  <a:cubicBezTo>
                    <a:pt x="652" y="1"/>
                    <a:pt x="1" y="651"/>
                    <a:pt x="1" y="1455"/>
                  </a:cubicBezTo>
                  <a:lnTo>
                    <a:pt x="1" y="2144"/>
                  </a:lnTo>
                  <a:cubicBezTo>
                    <a:pt x="1" y="2144"/>
                    <a:pt x="336" y="2106"/>
                    <a:pt x="374" y="1943"/>
                  </a:cubicBezTo>
                  <a:cubicBezTo>
                    <a:pt x="393" y="1934"/>
                    <a:pt x="403" y="1915"/>
                    <a:pt x="412" y="1895"/>
                  </a:cubicBezTo>
                  <a:cubicBezTo>
                    <a:pt x="594" y="1895"/>
                    <a:pt x="1475" y="1886"/>
                    <a:pt x="1972" y="1273"/>
                  </a:cubicBezTo>
                  <a:cubicBezTo>
                    <a:pt x="2087" y="1570"/>
                    <a:pt x="2326" y="1800"/>
                    <a:pt x="2633" y="1886"/>
                  </a:cubicBezTo>
                  <a:cubicBezTo>
                    <a:pt x="2633" y="1905"/>
                    <a:pt x="2652" y="1924"/>
                    <a:pt x="2661" y="1943"/>
                  </a:cubicBezTo>
                  <a:cubicBezTo>
                    <a:pt x="2700" y="2106"/>
                    <a:pt x="3035" y="2135"/>
                    <a:pt x="3035" y="2135"/>
                  </a:cubicBezTo>
                  <a:lnTo>
                    <a:pt x="3035" y="1455"/>
                  </a:lnTo>
                  <a:cubicBezTo>
                    <a:pt x="3035" y="651"/>
                    <a:pt x="2384" y="1"/>
                    <a:pt x="158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5" name="Google Shape;11285;p97"/>
            <p:cNvSpPr/>
            <p:nvPr/>
          </p:nvSpPr>
          <p:spPr>
            <a:xfrm>
              <a:off x="5164256" y="2997541"/>
              <a:ext cx="43250" cy="56065"/>
            </a:xfrm>
            <a:custGeom>
              <a:rect b="b" l="l" r="r" t="t"/>
              <a:pathLst>
                <a:path extrusionOk="0" h="2135" w="1647">
                  <a:moveTo>
                    <a:pt x="1456" y="0"/>
                  </a:moveTo>
                  <a:cubicBezTo>
                    <a:pt x="652" y="0"/>
                    <a:pt x="1" y="651"/>
                    <a:pt x="1" y="1455"/>
                  </a:cubicBezTo>
                  <a:lnTo>
                    <a:pt x="1" y="2134"/>
                  </a:lnTo>
                  <a:cubicBezTo>
                    <a:pt x="97" y="2125"/>
                    <a:pt x="183" y="2106"/>
                    <a:pt x="259" y="2067"/>
                  </a:cubicBezTo>
                  <a:lnTo>
                    <a:pt x="259" y="1828"/>
                  </a:lnTo>
                  <a:lnTo>
                    <a:pt x="259" y="1455"/>
                  </a:lnTo>
                  <a:cubicBezTo>
                    <a:pt x="259" y="680"/>
                    <a:pt x="872" y="38"/>
                    <a:pt x="164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6" name="Google Shape;11286;p97"/>
            <p:cNvSpPr/>
            <p:nvPr/>
          </p:nvSpPr>
          <p:spPr>
            <a:xfrm>
              <a:off x="5233136" y="3047802"/>
              <a:ext cx="17358" cy="23371"/>
            </a:xfrm>
            <a:custGeom>
              <a:rect b="b" l="l" r="r" t="t"/>
              <a:pathLst>
                <a:path extrusionOk="0" h="890" w="661">
                  <a:moveTo>
                    <a:pt x="239" y="0"/>
                  </a:moveTo>
                  <a:lnTo>
                    <a:pt x="239" y="10"/>
                  </a:lnTo>
                  <a:cubicBezTo>
                    <a:pt x="219" y="4"/>
                    <a:pt x="199" y="1"/>
                    <a:pt x="180" y="1"/>
                  </a:cubicBezTo>
                  <a:cubicBezTo>
                    <a:pt x="81" y="1"/>
                    <a:pt x="0" y="78"/>
                    <a:pt x="0" y="182"/>
                  </a:cubicBezTo>
                  <a:lnTo>
                    <a:pt x="0" y="699"/>
                  </a:lnTo>
                  <a:cubicBezTo>
                    <a:pt x="0" y="804"/>
                    <a:pt x="83" y="889"/>
                    <a:pt x="184" y="889"/>
                  </a:cubicBezTo>
                  <a:cubicBezTo>
                    <a:pt x="202" y="889"/>
                    <a:pt x="221" y="886"/>
                    <a:pt x="239" y="881"/>
                  </a:cubicBezTo>
                  <a:cubicBezTo>
                    <a:pt x="268" y="862"/>
                    <a:pt x="306" y="852"/>
                    <a:pt x="335" y="833"/>
                  </a:cubicBezTo>
                  <a:cubicBezTo>
                    <a:pt x="373" y="795"/>
                    <a:pt x="402" y="766"/>
                    <a:pt x="440" y="747"/>
                  </a:cubicBezTo>
                  <a:cubicBezTo>
                    <a:pt x="661" y="498"/>
                    <a:pt x="555" y="105"/>
                    <a:pt x="239"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7" name="Google Shape;11287;p97"/>
            <p:cNvSpPr/>
            <p:nvPr/>
          </p:nvSpPr>
          <p:spPr>
            <a:xfrm>
              <a:off x="5157980" y="3047802"/>
              <a:ext cx="17358" cy="23371"/>
            </a:xfrm>
            <a:custGeom>
              <a:rect b="b" l="l" r="r" t="t"/>
              <a:pathLst>
                <a:path extrusionOk="0" h="890" w="661">
                  <a:moveTo>
                    <a:pt x="479" y="0"/>
                  </a:moveTo>
                  <a:cubicBezTo>
                    <a:pt x="460" y="0"/>
                    <a:pt x="441" y="3"/>
                    <a:pt x="422" y="10"/>
                  </a:cubicBezTo>
                  <a:cubicBezTo>
                    <a:pt x="1" y="144"/>
                    <a:pt x="1" y="747"/>
                    <a:pt x="422" y="881"/>
                  </a:cubicBezTo>
                  <a:cubicBezTo>
                    <a:pt x="441" y="887"/>
                    <a:pt x="460" y="889"/>
                    <a:pt x="478" y="889"/>
                  </a:cubicBezTo>
                  <a:cubicBezTo>
                    <a:pt x="579" y="889"/>
                    <a:pt x="661" y="806"/>
                    <a:pt x="661" y="708"/>
                  </a:cubicBezTo>
                  <a:lnTo>
                    <a:pt x="661" y="182"/>
                  </a:lnTo>
                  <a:cubicBezTo>
                    <a:pt x="661" y="125"/>
                    <a:pt x="632" y="67"/>
                    <a:pt x="584" y="38"/>
                  </a:cubicBezTo>
                  <a:cubicBezTo>
                    <a:pt x="553" y="13"/>
                    <a:pt x="516" y="0"/>
                    <a:pt x="47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8" name="Google Shape;11288;p97"/>
            <p:cNvSpPr/>
            <p:nvPr/>
          </p:nvSpPr>
          <p:spPr>
            <a:xfrm>
              <a:off x="5189387" y="3088610"/>
              <a:ext cx="29700" cy="33587"/>
            </a:xfrm>
            <a:custGeom>
              <a:rect b="b" l="l" r="r" t="t"/>
              <a:pathLst>
                <a:path extrusionOk="0" h="1279" w="1131">
                  <a:moveTo>
                    <a:pt x="186" y="1"/>
                  </a:moveTo>
                  <a:cubicBezTo>
                    <a:pt x="90" y="1"/>
                    <a:pt x="11" y="80"/>
                    <a:pt x="11" y="188"/>
                  </a:cubicBezTo>
                  <a:lnTo>
                    <a:pt x="11" y="724"/>
                  </a:lnTo>
                  <a:cubicBezTo>
                    <a:pt x="1" y="781"/>
                    <a:pt x="30" y="829"/>
                    <a:pt x="68" y="877"/>
                  </a:cubicBezTo>
                  <a:lnTo>
                    <a:pt x="441" y="1231"/>
                  </a:lnTo>
                  <a:cubicBezTo>
                    <a:pt x="470" y="1260"/>
                    <a:pt x="518" y="1279"/>
                    <a:pt x="566" y="1279"/>
                  </a:cubicBezTo>
                  <a:cubicBezTo>
                    <a:pt x="613" y="1279"/>
                    <a:pt x="661" y="1260"/>
                    <a:pt x="690" y="1222"/>
                  </a:cubicBezTo>
                  <a:lnTo>
                    <a:pt x="1073" y="829"/>
                  </a:lnTo>
                  <a:cubicBezTo>
                    <a:pt x="1102" y="800"/>
                    <a:pt x="1121" y="753"/>
                    <a:pt x="1121" y="705"/>
                  </a:cubicBezTo>
                  <a:lnTo>
                    <a:pt x="1121" y="198"/>
                  </a:lnTo>
                  <a:cubicBezTo>
                    <a:pt x="1130" y="150"/>
                    <a:pt x="1102" y="92"/>
                    <a:pt x="1063" y="64"/>
                  </a:cubicBezTo>
                  <a:cubicBezTo>
                    <a:pt x="1025" y="25"/>
                    <a:pt x="977" y="6"/>
                    <a:pt x="929" y="6"/>
                  </a:cubicBezTo>
                  <a:lnTo>
                    <a:pt x="891" y="6"/>
                  </a:lnTo>
                  <a:cubicBezTo>
                    <a:pt x="824" y="25"/>
                    <a:pt x="747" y="35"/>
                    <a:pt x="680" y="35"/>
                  </a:cubicBezTo>
                  <a:lnTo>
                    <a:pt x="451" y="35"/>
                  </a:lnTo>
                  <a:cubicBezTo>
                    <a:pt x="384" y="35"/>
                    <a:pt x="307" y="25"/>
                    <a:pt x="231" y="6"/>
                  </a:cubicBezTo>
                  <a:cubicBezTo>
                    <a:pt x="216" y="2"/>
                    <a:pt x="201" y="1"/>
                    <a:pt x="186"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9" name="Google Shape;11289;p97"/>
            <p:cNvSpPr/>
            <p:nvPr/>
          </p:nvSpPr>
          <p:spPr>
            <a:xfrm>
              <a:off x="5189650" y="3088952"/>
              <a:ext cx="17857" cy="33245"/>
            </a:xfrm>
            <a:custGeom>
              <a:rect b="b" l="l" r="r" t="t"/>
              <a:pathLst>
                <a:path extrusionOk="0" h="1266" w="680">
                  <a:moveTo>
                    <a:pt x="181" y="0"/>
                  </a:moveTo>
                  <a:cubicBezTo>
                    <a:pt x="87" y="0"/>
                    <a:pt x="1" y="81"/>
                    <a:pt x="1" y="185"/>
                  </a:cubicBezTo>
                  <a:lnTo>
                    <a:pt x="1" y="720"/>
                  </a:lnTo>
                  <a:cubicBezTo>
                    <a:pt x="1" y="768"/>
                    <a:pt x="20" y="826"/>
                    <a:pt x="58" y="864"/>
                  </a:cubicBezTo>
                  <a:lnTo>
                    <a:pt x="431" y="1218"/>
                  </a:lnTo>
                  <a:cubicBezTo>
                    <a:pt x="460" y="1247"/>
                    <a:pt x="508" y="1266"/>
                    <a:pt x="556" y="1266"/>
                  </a:cubicBezTo>
                  <a:cubicBezTo>
                    <a:pt x="603" y="1266"/>
                    <a:pt x="651" y="1247"/>
                    <a:pt x="680" y="1209"/>
                  </a:cubicBezTo>
                  <a:cubicBezTo>
                    <a:pt x="642" y="1209"/>
                    <a:pt x="613" y="1189"/>
                    <a:pt x="584" y="1161"/>
                  </a:cubicBezTo>
                  <a:lnTo>
                    <a:pt x="221" y="797"/>
                  </a:lnTo>
                  <a:cubicBezTo>
                    <a:pt x="182" y="759"/>
                    <a:pt x="163" y="711"/>
                    <a:pt x="163" y="653"/>
                  </a:cubicBezTo>
                  <a:lnTo>
                    <a:pt x="163" y="127"/>
                  </a:lnTo>
                  <a:cubicBezTo>
                    <a:pt x="163" y="79"/>
                    <a:pt x="182" y="31"/>
                    <a:pt x="211" y="3"/>
                  </a:cubicBezTo>
                  <a:cubicBezTo>
                    <a:pt x="201" y="1"/>
                    <a:pt x="191" y="0"/>
                    <a:pt x="181"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0" name="Google Shape;11290;p97"/>
            <p:cNvSpPr/>
            <p:nvPr/>
          </p:nvSpPr>
          <p:spPr>
            <a:xfrm>
              <a:off x="5173054" y="3030261"/>
              <a:ext cx="62368" cy="66805"/>
            </a:xfrm>
            <a:custGeom>
              <a:rect b="b" l="l" r="r" t="t"/>
              <a:pathLst>
                <a:path extrusionOk="0" h="2544" w="2375">
                  <a:moveTo>
                    <a:pt x="1649" y="1"/>
                  </a:moveTo>
                  <a:cubicBezTo>
                    <a:pt x="1634" y="1"/>
                    <a:pt x="1620" y="6"/>
                    <a:pt x="1609" y="17"/>
                  </a:cubicBezTo>
                  <a:cubicBezTo>
                    <a:pt x="1350" y="209"/>
                    <a:pt x="1054" y="352"/>
                    <a:pt x="747" y="439"/>
                  </a:cubicBezTo>
                  <a:cubicBezTo>
                    <a:pt x="652" y="467"/>
                    <a:pt x="556" y="486"/>
                    <a:pt x="460" y="505"/>
                  </a:cubicBezTo>
                  <a:cubicBezTo>
                    <a:pt x="365" y="525"/>
                    <a:pt x="269" y="534"/>
                    <a:pt x="173" y="544"/>
                  </a:cubicBezTo>
                  <a:cubicBezTo>
                    <a:pt x="68" y="544"/>
                    <a:pt x="1" y="630"/>
                    <a:pt x="1" y="726"/>
                  </a:cubicBezTo>
                  <a:lnTo>
                    <a:pt x="1" y="1472"/>
                  </a:lnTo>
                  <a:cubicBezTo>
                    <a:pt x="1" y="2065"/>
                    <a:pt x="479" y="2544"/>
                    <a:pt x="1073" y="2544"/>
                  </a:cubicBezTo>
                  <a:lnTo>
                    <a:pt x="1302" y="2544"/>
                  </a:lnTo>
                  <a:cubicBezTo>
                    <a:pt x="1896" y="2544"/>
                    <a:pt x="2374" y="2065"/>
                    <a:pt x="2374" y="1472"/>
                  </a:cubicBezTo>
                  <a:lnTo>
                    <a:pt x="2374" y="697"/>
                  </a:lnTo>
                  <a:cubicBezTo>
                    <a:pt x="2374" y="620"/>
                    <a:pt x="2326" y="553"/>
                    <a:pt x="2259" y="525"/>
                  </a:cubicBezTo>
                  <a:cubicBezTo>
                    <a:pt x="2240" y="515"/>
                    <a:pt x="2221" y="505"/>
                    <a:pt x="2192" y="496"/>
                  </a:cubicBezTo>
                  <a:cubicBezTo>
                    <a:pt x="1982" y="410"/>
                    <a:pt x="1810" y="257"/>
                    <a:pt x="1714" y="56"/>
                  </a:cubicBezTo>
                  <a:lnTo>
                    <a:pt x="1704" y="37"/>
                  </a:lnTo>
                  <a:cubicBezTo>
                    <a:pt x="1693" y="13"/>
                    <a:pt x="1671" y="1"/>
                    <a:pt x="164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1" name="Google Shape;11291;p97"/>
            <p:cNvSpPr/>
            <p:nvPr/>
          </p:nvSpPr>
          <p:spPr>
            <a:xfrm>
              <a:off x="5172817" y="3030261"/>
              <a:ext cx="45509" cy="67068"/>
            </a:xfrm>
            <a:custGeom>
              <a:rect b="b" l="l" r="r" t="t"/>
              <a:pathLst>
                <a:path extrusionOk="0" h="2554" w="1733">
                  <a:moveTo>
                    <a:pt x="1648" y="1"/>
                  </a:moveTo>
                  <a:cubicBezTo>
                    <a:pt x="1634" y="1"/>
                    <a:pt x="1619" y="6"/>
                    <a:pt x="1608" y="17"/>
                  </a:cubicBezTo>
                  <a:cubicBezTo>
                    <a:pt x="1350" y="209"/>
                    <a:pt x="1053" y="352"/>
                    <a:pt x="747" y="439"/>
                  </a:cubicBezTo>
                  <a:cubicBezTo>
                    <a:pt x="651" y="467"/>
                    <a:pt x="555" y="486"/>
                    <a:pt x="460" y="505"/>
                  </a:cubicBezTo>
                  <a:cubicBezTo>
                    <a:pt x="364" y="525"/>
                    <a:pt x="268" y="534"/>
                    <a:pt x="173" y="544"/>
                  </a:cubicBezTo>
                  <a:cubicBezTo>
                    <a:pt x="77" y="553"/>
                    <a:pt x="0" y="630"/>
                    <a:pt x="0" y="726"/>
                  </a:cubicBezTo>
                  <a:lnTo>
                    <a:pt x="0" y="1472"/>
                  </a:lnTo>
                  <a:cubicBezTo>
                    <a:pt x="0" y="2065"/>
                    <a:pt x="479" y="2554"/>
                    <a:pt x="1082" y="2554"/>
                  </a:cubicBezTo>
                  <a:lnTo>
                    <a:pt x="1302" y="2554"/>
                  </a:lnTo>
                  <a:cubicBezTo>
                    <a:pt x="699" y="2554"/>
                    <a:pt x="220" y="2065"/>
                    <a:pt x="220" y="1472"/>
                  </a:cubicBezTo>
                  <a:lnTo>
                    <a:pt x="220" y="726"/>
                  </a:lnTo>
                  <a:cubicBezTo>
                    <a:pt x="220" y="630"/>
                    <a:pt x="297" y="553"/>
                    <a:pt x="393" y="544"/>
                  </a:cubicBezTo>
                  <a:cubicBezTo>
                    <a:pt x="488" y="534"/>
                    <a:pt x="584" y="525"/>
                    <a:pt x="680" y="505"/>
                  </a:cubicBezTo>
                  <a:cubicBezTo>
                    <a:pt x="775" y="486"/>
                    <a:pt x="871" y="467"/>
                    <a:pt x="967" y="439"/>
                  </a:cubicBezTo>
                  <a:cubicBezTo>
                    <a:pt x="1235" y="362"/>
                    <a:pt x="1493" y="247"/>
                    <a:pt x="1733" y="84"/>
                  </a:cubicBezTo>
                  <a:lnTo>
                    <a:pt x="1713" y="56"/>
                  </a:lnTo>
                  <a:lnTo>
                    <a:pt x="1704" y="37"/>
                  </a:lnTo>
                  <a:cubicBezTo>
                    <a:pt x="1692" y="13"/>
                    <a:pt x="1670" y="1"/>
                    <a:pt x="1648"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2" name="Google Shape;11292;p97"/>
            <p:cNvSpPr/>
            <p:nvPr/>
          </p:nvSpPr>
          <p:spPr>
            <a:xfrm>
              <a:off x="5009953" y="2992000"/>
              <a:ext cx="125680" cy="66149"/>
            </a:xfrm>
            <a:custGeom>
              <a:rect b="b" l="l" r="r" t="t"/>
              <a:pathLst>
                <a:path extrusionOk="0" h="2519" w="4786">
                  <a:moveTo>
                    <a:pt x="1848" y="1"/>
                  </a:moveTo>
                  <a:lnTo>
                    <a:pt x="766" y="431"/>
                  </a:lnTo>
                  <a:cubicBezTo>
                    <a:pt x="642" y="470"/>
                    <a:pt x="537" y="527"/>
                    <a:pt x="441" y="604"/>
                  </a:cubicBezTo>
                  <a:lnTo>
                    <a:pt x="412" y="623"/>
                  </a:lnTo>
                  <a:lnTo>
                    <a:pt x="403" y="642"/>
                  </a:lnTo>
                  <a:lnTo>
                    <a:pt x="384" y="651"/>
                  </a:lnTo>
                  <a:lnTo>
                    <a:pt x="364" y="671"/>
                  </a:lnTo>
                  <a:cubicBezTo>
                    <a:pt x="163" y="862"/>
                    <a:pt x="39" y="1120"/>
                    <a:pt x="1" y="1388"/>
                  </a:cubicBezTo>
                  <a:lnTo>
                    <a:pt x="1" y="1436"/>
                  </a:lnTo>
                  <a:lnTo>
                    <a:pt x="1" y="1455"/>
                  </a:lnTo>
                  <a:lnTo>
                    <a:pt x="1" y="1494"/>
                  </a:lnTo>
                  <a:lnTo>
                    <a:pt x="1" y="1522"/>
                  </a:lnTo>
                  <a:lnTo>
                    <a:pt x="1" y="1532"/>
                  </a:lnTo>
                  <a:lnTo>
                    <a:pt x="1" y="1589"/>
                  </a:lnTo>
                  <a:lnTo>
                    <a:pt x="1" y="1762"/>
                  </a:lnTo>
                  <a:lnTo>
                    <a:pt x="1" y="2288"/>
                  </a:lnTo>
                  <a:cubicBezTo>
                    <a:pt x="10" y="2416"/>
                    <a:pt x="116" y="2518"/>
                    <a:pt x="251" y="2518"/>
                  </a:cubicBezTo>
                  <a:cubicBezTo>
                    <a:pt x="257" y="2518"/>
                    <a:pt x="263" y="2518"/>
                    <a:pt x="269" y="2518"/>
                  </a:cubicBezTo>
                  <a:lnTo>
                    <a:pt x="4527" y="2518"/>
                  </a:lnTo>
                  <a:cubicBezTo>
                    <a:pt x="4533" y="2518"/>
                    <a:pt x="4539" y="2518"/>
                    <a:pt x="4544" y="2518"/>
                  </a:cubicBezTo>
                  <a:cubicBezTo>
                    <a:pt x="4671" y="2518"/>
                    <a:pt x="4777" y="2416"/>
                    <a:pt x="4786" y="2288"/>
                  </a:cubicBezTo>
                  <a:lnTo>
                    <a:pt x="4786" y="1762"/>
                  </a:lnTo>
                  <a:lnTo>
                    <a:pt x="4786" y="1589"/>
                  </a:lnTo>
                  <a:lnTo>
                    <a:pt x="4776" y="1589"/>
                  </a:lnTo>
                  <a:lnTo>
                    <a:pt x="4776" y="1532"/>
                  </a:lnTo>
                  <a:lnTo>
                    <a:pt x="4776" y="1522"/>
                  </a:lnTo>
                  <a:lnTo>
                    <a:pt x="4776" y="1494"/>
                  </a:lnTo>
                  <a:lnTo>
                    <a:pt x="4776" y="1455"/>
                  </a:lnTo>
                  <a:lnTo>
                    <a:pt x="4776" y="1446"/>
                  </a:lnTo>
                  <a:lnTo>
                    <a:pt x="4776" y="1398"/>
                  </a:lnTo>
                  <a:cubicBezTo>
                    <a:pt x="4748" y="1120"/>
                    <a:pt x="4614" y="862"/>
                    <a:pt x="4422" y="680"/>
                  </a:cubicBezTo>
                  <a:lnTo>
                    <a:pt x="4394" y="651"/>
                  </a:lnTo>
                  <a:lnTo>
                    <a:pt x="4384" y="642"/>
                  </a:lnTo>
                  <a:lnTo>
                    <a:pt x="4365" y="623"/>
                  </a:lnTo>
                  <a:lnTo>
                    <a:pt x="4336" y="604"/>
                  </a:lnTo>
                  <a:cubicBezTo>
                    <a:pt x="4250" y="537"/>
                    <a:pt x="4154" y="479"/>
                    <a:pt x="4049" y="431"/>
                  </a:cubicBezTo>
                  <a:lnTo>
                    <a:pt x="2958" y="1"/>
                  </a:lnTo>
                  <a:lnTo>
                    <a:pt x="2680" y="278"/>
                  </a:lnTo>
                  <a:lnTo>
                    <a:pt x="2403" y="556"/>
                  </a:lnTo>
                  <a:lnTo>
                    <a:pt x="2125" y="278"/>
                  </a:lnTo>
                  <a:lnTo>
                    <a:pt x="184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3" name="Google Shape;11293;p97"/>
            <p:cNvSpPr/>
            <p:nvPr/>
          </p:nvSpPr>
          <p:spPr>
            <a:xfrm>
              <a:off x="5009217" y="2992262"/>
              <a:ext cx="51286" cy="65913"/>
            </a:xfrm>
            <a:custGeom>
              <a:rect b="b" l="l" r="r" t="t"/>
              <a:pathLst>
                <a:path extrusionOk="0" h="2510" w="1953">
                  <a:moveTo>
                    <a:pt x="1857" y="0"/>
                  </a:moveTo>
                  <a:lnTo>
                    <a:pt x="775" y="421"/>
                  </a:lnTo>
                  <a:cubicBezTo>
                    <a:pt x="306" y="613"/>
                    <a:pt x="0" y="1072"/>
                    <a:pt x="29" y="1579"/>
                  </a:cubicBezTo>
                  <a:lnTo>
                    <a:pt x="29" y="2278"/>
                  </a:lnTo>
                  <a:cubicBezTo>
                    <a:pt x="29" y="2410"/>
                    <a:pt x="134" y="2510"/>
                    <a:pt x="256" y="2510"/>
                  </a:cubicBezTo>
                  <a:cubicBezTo>
                    <a:pt x="266" y="2510"/>
                    <a:pt x="277" y="2509"/>
                    <a:pt x="287" y="2508"/>
                  </a:cubicBezTo>
                  <a:lnTo>
                    <a:pt x="345" y="2508"/>
                  </a:lnTo>
                  <a:lnTo>
                    <a:pt x="345" y="1579"/>
                  </a:lnTo>
                  <a:cubicBezTo>
                    <a:pt x="325" y="1072"/>
                    <a:pt x="622" y="613"/>
                    <a:pt x="1091" y="421"/>
                  </a:cubicBezTo>
                  <a:lnTo>
                    <a:pt x="1952" y="86"/>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4" name="Google Shape;11294;p97"/>
            <p:cNvSpPr/>
            <p:nvPr/>
          </p:nvSpPr>
          <p:spPr>
            <a:xfrm>
              <a:off x="5032825" y="2887695"/>
              <a:ext cx="79436" cy="56091"/>
            </a:xfrm>
            <a:custGeom>
              <a:rect b="b" l="l" r="r" t="t"/>
              <a:pathLst>
                <a:path extrusionOk="0" h="2136" w="3025">
                  <a:moveTo>
                    <a:pt x="1455" y="1"/>
                  </a:moveTo>
                  <a:cubicBezTo>
                    <a:pt x="651" y="1"/>
                    <a:pt x="1" y="652"/>
                    <a:pt x="1" y="1456"/>
                  </a:cubicBezTo>
                  <a:lnTo>
                    <a:pt x="1" y="2135"/>
                  </a:lnTo>
                  <a:cubicBezTo>
                    <a:pt x="1" y="2135"/>
                    <a:pt x="326" y="2106"/>
                    <a:pt x="364" y="1944"/>
                  </a:cubicBezTo>
                  <a:cubicBezTo>
                    <a:pt x="383" y="1925"/>
                    <a:pt x="393" y="1915"/>
                    <a:pt x="403" y="1896"/>
                  </a:cubicBezTo>
                  <a:cubicBezTo>
                    <a:pt x="584" y="1896"/>
                    <a:pt x="1465" y="1877"/>
                    <a:pt x="1972" y="1274"/>
                  </a:cubicBezTo>
                  <a:cubicBezTo>
                    <a:pt x="2077" y="1570"/>
                    <a:pt x="2317" y="1800"/>
                    <a:pt x="2623" y="1886"/>
                  </a:cubicBezTo>
                  <a:cubicBezTo>
                    <a:pt x="2632" y="1905"/>
                    <a:pt x="2642" y="1925"/>
                    <a:pt x="2652" y="1944"/>
                  </a:cubicBezTo>
                  <a:cubicBezTo>
                    <a:pt x="2699" y="2106"/>
                    <a:pt x="3025" y="2135"/>
                    <a:pt x="3025" y="2135"/>
                  </a:cubicBezTo>
                  <a:lnTo>
                    <a:pt x="3025" y="1456"/>
                  </a:lnTo>
                  <a:cubicBezTo>
                    <a:pt x="3025" y="652"/>
                    <a:pt x="2374" y="1"/>
                    <a:pt x="157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5" name="Google Shape;11295;p97"/>
            <p:cNvSpPr/>
            <p:nvPr/>
          </p:nvSpPr>
          <p:spPr>
            <a:xfrm>
              <a:off x="5032825" y="2887459"/>
              <a:ext cx="43014" cy="56328"/>
            </a:xfrm>
            <a:custGeom>
              <a:rect b="b" l="l" r="r" t="t"/>
              <a:pathLst>
                <a:path extrusionOk="0" h="2145" w="1638">
                  <a:moveTo>
                    <a:pt x="1455" y="0"/>
                  </a:moveTo>
                  <a:cubicBezTo>
                    <a:pt x="651" y="0"/>
                    <a:pt x="1" y="651"/>
                    <a:pt x="1" y="1455"/>
                  </a:cubicBezTo>
                  <a:lnTo>
                    <a:pt x="1" y="2144"/>
                  </a:lnTo>
                  <a:cubicBezTo>
                    <a:pt x="87" y="2135"/>
                    <a:pt x="173" y="2106"/>
                    <a:pt x="249" y="2068"/>
                  </a:cubicBezTo>
                  <a:lnTo>
                    <a:pt x="259" y="1838"/>
                  </a:lnTo>
                  <a:lnTo>
                    <a:pt x="259" y="1455"/>
                  </a:lnTo>
                  <a:cubicBezTo>
                    <a:pt x="259" y="680"/>
                    <a:pt x="862" y="39"/>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6" name="Google Shape;11296;p97"/>
            <p:cNvSpPr/>
            <p:nvPr/>
          </p:nvSpPr>
          <p:spPr>
            <a:xfrm>
              <a:off x="5101442" y="2937983"/>
              <a:ext cx="17358" cy="23371"/>
            </a:xfrm>
            <a:custGeom>
              <a:rect b="b" l="l" r="r" t="t"/>
              <a:pathLst>
                <a:path extrusionOk="0" h="890" w="661">
                  <a:moveTo>
                    <a:pt x="183" y="0"/>
                  </a:moveTo>
                  <a:cubicBezTo>
                    <a:pt x="87" y="0"/>
                    <a:pt x="0" y="78"/>
                    <a:pt x="0" y="182"/>
                  </a:cubicBezTo>
                  <a:lnTo>
                    <a:pt x="0" y="708"/>
                  </a:lnTo>
                  <a:cubicBezTo>
                    <a:pt x="0" y="812"/>
                    <a:pt x="87" y="890"/>
                    <a:pt x="183" y="890"/>
                  </a:cubicBezTo>
                  <a:cubicBezTo>
                    <a:pt x="202" y="890"/>
                    <a:pt x="221" y="887"/>
                    <a:pt x="240" y="880"/>
                  </a:cubicBezTo>
                  <a:cubicBezTo>
                    <a:pt x="278" y="871"/>
                    <a:pt x="307" y="852"/>
                    <a:pt x="345" y="833"/>
                  </a:cubicBezTo>
                  <a:cubicBezTo>
                    <a:pt x="374" y="804"/>
                    <a:pt x="412" y="775"/>
                    <a:pt x="450" y="746"/>
                  </a:cubicBezTo>
                  <a:cubicBezTo>
                    <a:pt x="661" y="498"/>
                    <a:pt x="555" y="105"/>
                    <a:pt x="240" y="10"/>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7" name="Google Shape;11297;p97"/>
            <p:cNvSpPr/>
            <p:nvPr/>
          </p:nvSpPr>
          <p:spPr>
            <a:xfrm>
              <a:off x="5026286" y="2937957"/>
              <a:ext cx="17620" cy="23398"/>
            </a:xfrm>
            <a:custGeom>
              <a:rect b="b" l="l" r="r" t="t"/>
              <a:pathLst>
                <a:path extrusionOk="0" h="891" w="671">
                  <a:moveTo>
                    <a:pt x="484" y="1"/>
                  </a:moveTo>
                  <a:cubicBezTo>
                    <a:pt x="466" y="1"/>
                    <a:pt x="447" y="4"/>
                    <a:pt x="431" y="11"/>
                  </a:cubicBezTo>
                  <a:cubicBezTo>
                    <a:pt x="1" y="145"/>
                    <a:pt x="1" y="747"/>
                    <a:pt x="431" y="881"/>
                  </a:cubicBezTo>
                  <a:cubicBezTo>
                    <a:pt x="450" y="888"/>
                    <a:pt x="469" y="891"/>
                    <a:pt x="488" y="891"/>
                  </a:cubicBezTo>
                  <a:cubicBezTo>
                    <a:pt x="584" y="891"/>
                    <a:pt x="671" y="813"/>
                    <a:pt x="671" y="709"/>
                  </a:cubicBezTo>
                  <a:lnTo>
                    <a:pt x="671" y="183"/>
                  </a:lnTo>
                  <a:cubicBezTo>
                    <a:pt x="661" y="125"/>
                    <a:pt x="632" y="7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8" name="Google Shape;11298;p97"/>
            <p:cNvSpPr/>
            <p:nvPr/>
          </p:nvSpPr>
          <p:spPr>
            <a:xfrm>
              <a:off x="5057956" y="2979027"/>
              <a:ext cx="29175" cy="33350"/>
            </a:xfrm>
            <a:custGeom>
              <a:rect b="b" l="l" r="r" t="t"/>
              <a:pathLst>
                <a:path extrusionOk="0" h="1270" w="1111">
                  <a:moveTo>
                    <a:pt x="185" y="1"/>
                  </a:moveTo>
                  <a:cubicBezTo>
                    <a:pt x="87" y="1"/>
                    <a:pt x="1" y="79"/>
                    <a:pt x="1" y="179"/>
                  </a:cubicBezTo>
                  <a:lnTo>
                    <a:pt x="1" y="715"/>
                  </a:lnTo>
                  <a:cubicBezTo>
                    <a:pt x="1" y="772"/>
                    <a:pt x="20" y="820"/>
                    <a:pt x="58" y="858"/>
                  </a:cubicBezTo>
                  <a:lnTo>
                    <a:pt x="422" y="1222"/>
                  </a:lnTo>
                  <a:cubicBezTo>
                    <a:pt x="460" y="1251"/>
                    <a:pt x="508" y="1270"/>
                    <a:pt x="556" y="1270"/>
                  </a:cubicBezTo>
                  <a:cubicBezTo>
                    <a:pt x="604" y="1270"/>
                    <a:pt x="651" y="1251"/>
                    <a:pt x="680" y="1212"/>
                  </a:cubicBezTo>
                  <a:lnTo>
                    <a:pt x="1063" y="820"/>
                  </a:lnTo>
                  <a:cubicBezTo>
                    <a:pt x="1092" y="782"/>
                    <a:pt x="1111" y="743"/>
                    <a:pt x="1111" y="696"/>
                  </a:cubicBezTo>
                  <a:lnTo>
                    <a:pt x="1111" y="188"/>
                  </a:lnTo>
                  <a:cubicBezTo>
                    <a:pt x="1111" y="140"/>
                    <a:pt x="1092" y="93"/>
                    <a:pt x="1063" y="54"/>
                  </a:cubicBezTo>
                  <a:cubicBezTo>
                    <a:pt x="1025" y="26"/>
                    <a:pt x="977" y="7"/>
                    <a:pt x="919" y="7"/>
                  </a:cubicBezTo>
                  <a:lnTo>
                    <a:pt x="881" y="7"/>
                  </a:lnTo>
                  <a:cubicBezTo>
                    <a:pt x="814" y="26"/>
                    <a:pt x="738" y="26"/>
                    <a:pt x="671" y="26"/>
                  </a:cubicBezTo>
                  <a:lnTo>
                    <a:pt x="450" y="26"/>
                  </a:lnTo>
                  <a:cubicBezTo>
                    <a:pt x="374" y="26"/>
                    <a:pt x="297" y="16"/>
                    <a:pt x="230" y="7"/>
                  </a:cubicBezTo>
                  <a:cubicBezTo>
                    <a:pt x="215" y="3"/>
                    <a:pt x="200" y="1"/>
                    <a:pt x="185"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9" name="Google Shape;11299;p97"/>
            <p:cNvSpPr/>
            <p:nvPr/>
          </p:nvSpPr>
          <p:spPr>
            <a:xfrm>
              <a:off x="5057956" y="2979369"/>
              <a:ext cx="17883" cy="33271"/>
            </a:xfrm>
            <a:custGeom>
              <a:rect b="b" l="l" r="r" t="t"/>
              <a:pathLst>
                <a:path extrusionOk="0" h="1267" w="681">
                  <a:moveTo>
                    <a:pt x="189" y="0"/>
                  </a:moveTo>
                  <a:cubicBezTo>
                    <a:pt x="87" y="0"/>
                    <a:pt x="1" y="80"/>
                    <a:pt x="1" y="175"/>
                  </a:cubicBezTo>
                  <a:lnTo>
                    <a:pt x="1" y="711"/>
                  </a:lnTo>
                  <a:cubicBezTo>
                    <a:pt x="1" y="769"/>
                    <a:pt x="20" y="817"/>
                    <a:pt x="58" y="855"/>
                  </a:cubicBezTo>
                  <a:lnTo>
                    <a:pt x="422" y="1219"/>
                  </a:lnTo>
                  <a:cubicBezTo>
                    <a:pt x="460" y="1247"/>
                    <a:pt x="508" y="1266"/>
                    <a:pt x="556" y="1266"/>
                  </a:cubicBezTo>
                  <a:cubicBezTo>
                    <a:pt x="604" y="1266"/>
                    <a:pt x="651" y="1247"/>
                    <a:pt x="680" y="1209"/>
                  </a:cubicBezTo>
                  <a:cubicBezTo>
                    <a:pt x="642" y="1199"/>
                    <a:pt x="613" y="1180"/>
                    <a:pt x="594" y="1152"/>
                  </a:cubicBezTo>
                  <a:lnTo>
                    <a:pt x="221" y="797"/>
                  </a:lnTo>
                  <a:cubicBezTo>
                    <a:pt x="183" y="759"/>
                    <a:pt x="163" y="711"/>
                    <a:pt x="163" y="654"/>
                  </a:cubicBezTo>
                  <a:lnTo>
                    <a:pt x="163" y="118"/>
                  </a:lnTo>
                  <a:cubicBezTo>
                    <a:pt x="163" y="70"/>
                    <a:pt x="183" y="32"/>
                    <a:pt x="221" y="3"/>
                  </a:cubicBezTo>
                  <a:cubicBezTo>
                    <a:pt x="210" y="1"/>
                    <a:pt x="199" y="0"/>
                    <a:pt x="189"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0" name="Google Shape;11300;p97"/>
            <p:cNvSpPr/>
            <p:nvPr/>
          </p:nvSpPr>
          <p:spPr>
            <a:xfrm>
              <a:off x="5041386" y="2920520"/>
              <a:ext cx="62341" cy="66989"/>
            </a:xfrm>
            <a:custGeom>
              <a:rect b="b" l="l" r="r" t="t"/>
              <a:pathLst>
                <a:path extrusionOk="0" h="2551" w="2374">
                  <a:moveTo>
                    <a:pt x="1641" y="0"/>
                  </a:moveTo>
                  <a:cubicBezTo>
                    <a:pt x="1629" y="0"/>
                    <a:pt x="1617" y="5"/>
                    <a:pt x="1608" y="14"/>
                  </a:cubicBezTo>
                  <a:cubicBezTo>
                    <a:pt x="1349" y="206"/>
                    <a:pt x="1053" y="349"/>
                    <a:pt x="747" y="445"/>
                  </a:cubicBezTo>
                  <a:cubicBezTo>
                    <a:pt x="651" y="464"/>
                    <a:pt x="555" y="493"/>
                    <a:pt x="459" y="512"/>
                  </a:cubicBezTo>
                  <a:cubicBezTo>
                    <a:pt x="364" y="521"/>
                    <a:pt x="268" y="541"/>
                    <a:pt x="172" y="541"/>
                  </a:cubicBezTo>
                  <a:cubicBezTo>
                    <a:pt x="77" y="550"/>
                    <a:pt x="0" y="627"/>
                    <a:pt x="0" y="722"/>
                  </a:cubicBezTo>
                  <a:lnTo>
                    <a:pt x="0" y="1478"/>
                  </a:lnTo>
                  <a:cubicBezTo>
                    <a:pt x="0" y="2072"/>
                    <a:pt x="479" y="2550"/>
                    <a:pt x="1072" y="2550"/>
                  </a:cubicBezTo>
                  <a:lnTo>
                    <a:pt x="1302" y="2550"/>
                  </a:lnTo>
                  <a:cubicBezTo>
                    <a:pt x="1895" y="2550"/>
                    <a:pt x="2373" y="2072"/>
                    <a:pt x="2373" y="1478"/>
                  </a:cubicBezTo>
                  <a:lnTo>
                    <a:pt x="2373" y="694"/>
                  </a:lnTo>
                  <a:cubicBezTo>
                    <a:pt x="2373" y="617"/>
                    <a:pt x="2326" y="550"/>
                    <a:pt x="2259" y="531"/>
                  </a:cubicBezTo>
                  <a:cubicBezTo>
                    <a:pt x="2239" y="521"/>
                    <a:pt x="2220" y="512"/>
                    <a:pt x="2201" y="502"/>
                  </a:cubicBezTo>
                  <a:cubicBezTo>
                    <a:pt x="1991" y="416"/>
                    <a:pt x="1818" y="253"/>
                    <a:pt x="1713" y="52"/>
                  </a:cubicBezTo>
                  <a:lnTo>
                    <a:pt x="1704" y="43"/>
                  </a:lnTo>
                  <a:cubicBezTo>
                    <a:pt x="1691" y="17"/>
                    <a:pt x="1665" y="0"/>
                    <a:pt x="1641"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1" name="Google Shape;11301;p97"/>
            <p:cNvSpPr/>
            <p:nvPr/>
          </p:nvSpPr>
          <p:spPr>
            <a:xfrm>
              <a:off x="5041386" y="2920625"/>
              <a:ext cx="45246" cy="66884"/>
            </a:xfrm>
            <a:custGeom>
              <a:rect b="b" l="l" r="r" t="t"/>
              <a:pathLst>
                <a:path extrusionOk="0" h="2547" w="1723">
                  <a:moveTo>
                    <a:pt x="1641" y="1"/>
                  </a:moveTo>
                  <a:cubicBezTo>
                    <a:pt x="1629" y="1"/>
                    <a:pt x="1617" y="4"/>
                    <a:pt x="1608" y="10"/>
                  </a:cubicBezTo>
                  <a:cubicBezTo>
                    <a:pt x="1349" y="211"/>
                    <a:pt x="1053" y="355"/>
                    <a:pt x="747" y="441"/>
                  </a:cubicBezTo>
                  <a:cubicBezTo>
                    <a:pt x="651" y="470"/>
                    <a:pt x="555" y="489"/>
                    <a:pt x="459" y="508"/>
                  </a:cubicBezTo>
                  <a:cubicBezTo>
                    <a:pt x="364" y="527"/>
                    <a:pt x="268" y="537"/>
                    <a:pt x="172" y="546"/>
                  </a:cubicBezTo>
                  <a:cubicBezTo>
                    <a:pt x="67" y="546"/>
                    <a:pt x="0" y="632"/>
                    <a:pt x="0" y="728"/>
                  </a:cubicBezTo>
                  <a:lnTo>
                    <a:pt x="0" y="1474"/>
                  </a:lnTo>
                  <a:cubicBezTo>
                    <a:pt x="0" y="2068"/>
                    <a:pt x="479" y="2546"/>
                    <a:pt x="1072" y="2546"/>
                  </a:cubicBezTo>
                  <a:lnTo>
                    <a:pt x="1292" y="2546"/>
                  </a:lnTo>
                  <a:cubicBezTo>
                    <a:pt x="699" y="2546"/>
                    <a:pt x="220" y="2068"/>
                    <a:pt x="220" y="1474"/>
                  </a:cubicBezTo>
                  <a:lnTo>
                    <a:pt x="220" y="728"/>
                  </a:lnTo>
                  <a:cubicBezTo>
                    <a:pt x="220" y="632"/>
                    <a:pt x="287" y="546"/>
                    <a:pt x="392" y="546"/>
                  </a:cubicBezTo>
                  <a:cubicBezTo>
                    <a:pt x="488" y="537"/>
                    <a:pt x="584" y="527"/>
                    <a:pt x="680" y="508"/>
                  </a:cubicBezTo>
                  <a:cubicBezTo>
                    <a:pt x="775" y="489"/>
                    <a:pt x="871" y="470"/>
                    <a:pt x="967" y="441"/>
                  </a:cubicBezTo>
                  <a:cubicBezTo>
                    <a:pt x="1235" y="364"/>
                    <a:pt x="1493" y="240"/>
                    <a:pt x="1723" y="87"/>
                  </a:cubicBezTo>
                  <a:lnTo>
                    <a:pt x="1713" y="58"/>
                  </a:lnTo>
                  <a:lnTo>
                    <a:pt x="1704" y="39"/>
                  </a:lnTo>
                  <a:cubicBezTo>
                    <a:pt x="1691" y="13"/>
                    <a:pt x="1665" y="1"/>
                    <a:pt x="16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2" name="Google Shape;11302;p97"/>
            <p:cNvSpPr/>
            <p:nvPr/>
          </p:nvSpPr>
          <p:spPr>
            <a:xfrm>
              <a:off x="5010714" y="3211139"/>
              <a:ext cx="125680" cy="66648"/>
            </a:xfrm>
            <a:custGeom>
              <a:rect b="b" l="l" r="r" t="t"/>
              <a:pathLst>
                <a:path extrusionOk="0" h="2538" w="4786">
                  <a:moveTo>
                    <a:pt x="1819" y="1"/>
                  </a:moveTo>
                  <a:lnTo>
                    <a:pt x="737" y="441"/>
                  </a:lnTo>
                  <a:cubicBezTo>
                    <a:pt x="623" y="479"/>
                    <a:pt x="527" y="537"/>
                    <a:pt x="441" y="604"/>
                  </a:cubicBezTo>
                  <a:lnTo>
                    <a:pt x="412" y="632"/>
                  </a:lnTo>
                  <a:lnTo>
                    <a:pt x="402" y="642"/>
                  </a:lnTo>
                  <a:lnTo>
                    <a:pt x="383" y="652"/>
                  </a:lnTo>
                  <a:lnTo>
                    <a:pt x="355" y="680"/>
                  </a:lnTo>
                  <a:cubicBezTo>
                    <a:pt x="163" y="872"/>
                    <a:pt x="29" y="1121"/>
                    <a:pt x="0" y="1398"/>
                  </a:cubicBezTo>
                  <a:lnTo>
                    <a:pt x="0" y="1446"/>
                  </a:lnTo>
                  <a:lnTo>
                    <a:pt x="0" y="1475"/>
                  </a:lnTo>
                  <a:lnTo>
                    <a:pt x="0" y="1503"/>
                  </a:lnTo>
                  <a:lnTo>
                    <a:pt x="0" y="1532"/>
                  </a:lnTo>
                  <a:lnTo>
                    <a:pt x="0" y="1542"/>
                  </a:lnTo>
                  <a:lnTo>
                    <a:pt x="0" y="1599"/>
                  </a:lnTo>
                  <a:lnTo>
                    <a:pt x="0" y="1771"/>
                  </a:lnTo>
                  <a:lnTo>
                    <a:pt x="0" y="2307"/>
                  </a:lnTo>
                  <a:cubicBezTo>
                    <a:pt x="0" y="2436"/>
                    <a:pt x="115" y="2538"/>
                    <a:pt x="242" y="2538"/>
                  </a:cubicBezTo>
                  <a:cubicBezTo>
                    <a:pt x="248" y="2538"/>
                    <a:pt x="253" y="2537"/>
                    <a:pt x="259" y="2537"/>
                  </a:cubicBezTo>
                  <a:lnTo>
                    <a:pt x="4518" y="2537"/>
                  </a:lnTo>
                  <a:cubicBezTo>
                    <a:pt x="4524" y="2537"/>
                    <a:pt x="4530" y="2538"/>
                    <a:pt x="4536" y="2538"/>
                  </a:cubicBezTo>
                  <a:cubicBezTo>
                    <a:pt x="4671" y="2538"/>
                    <a:pt x="4776" y="2436"/>
                    <a:pt x="4786" y="2307"/>
                  </a:cubicBezTo>
                  <a:lnTo>
                    <a:pt x="4786" y="1771"/>
                  </a:lnTo>
                  <a:lnTo>
                    <a:pt x="4786" y="1590"/>
                  </a:lnTo>
                  <a:lnTo>
                    <a:pt x="4747" y="1590"/>
                  </a:lnTo>
                  <a:lnTo>
                    <a:pt x="4747" y="1532"/>
                  </a:lnTo>
                  <a:lnTo>
                    <a:pt x="4747" y="1523"/>
                  </a:lnTo>
                  <a:lnTo>
                    <a:pt x="4747" y="1494"/>
                  </a:lnTo>
                  <a:lnTo>
                    <a:pt x="4747" y="1456"/>
                  </a:lnTo>
                  <a:lnTo>
                    <a:pt x="4747" y="1446"/>
                  </a:lnTo>
                  <a:lnTo>
                    <a:pt x="4747" y="1398"/>
                  </a:lnTo>
                  <a:cubicBezTo>
                    <a:pt x="4719" y="1121"/>
                    <a:pt x="4585" y="872"/>
                    <a:pt x="4393" y="680"/>
                  </a:cubicBezTo>
                  <a:lnTo>
                    <a:pt x="4365" y="652"/>
                  </a:lnTo>
                  <a:lnTo>
                    <a:pt x="4355" y="642"/>
                  </a:lnTo>
                  <a:lnTo>
                    <a:pt x="4336" y="632"/>
                  </a:lnTo>
                  <a:lnTo>
                    <a:pt x="4307" y="604"/>
                  </a:lnTo>
                  <a:cubicBezTo>
                    <a:pt x="4221" y="537"/>
                    <a:pt x="4125" y="479"/>
                    <a:pt x="4020" y="441"/>
                  </a:cubicBezTo>
                  <a:lnTo>
                    <a:pt x="2929" y="1"/>
                  </a:lnTo>
                  <a:lnTo>
                    <a:pt x="2651" y="288"/>
                  </a:lnTo>
                  <a:lnTo>
                    <a:pt x="2374" y="556"/>
                  </a:lnTo>
                  <a:lnTo>
                    <a:pt x="2096" y="288"/>
                  </a:lnTo>
                  <a:lnTo>
                    <a:pt x="1819"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3" name="Google Shape;11303;p97"/>
            <p:cNvSpPr/>
            <p:nvPr/>
          </p:nvSpPr>
          <p:spPr>
            <a:xfrm>
              <a:off x="5009217" y="3211402"/>
              <a:ext cx="51286" cy="65939"/>
            </a:xfrm>
            <a:custGeom>
              <a:rect b="b" l="l" r="r" t="t"/>
              <a:pathLst>
                <a:path extrusionOk="0" h="2511" w="1953">
                  <a:moveTo>
                    <a:pt x="1857" y="0"/>
                  </a:moveTo>
                  <a:lnTo>
                    <a:pt x="775" y="422"/>
                  </a:lnTo>
                  <a:cubicBezTo>
                    <a:pt x="306" y="613"/>
                    <a:pt x="0" y="1072"/>
                    <a:pt x="29" y="1580"/>
                  </a:cubicBezTo>
                  <a:lnTo>
                    <a:pt x="29" y="2288"/>
                  </a:lnTo>
                  <a:cubicBezTo>
                    <a:pt x="29" y="2411"/>
                    <a:pt x="134" y="2510"/>
                    <a:pt x="255" y="2510"/>
                  </a:cubicBezTo>
                  <a:cubicBezTo>
                    <a:pt x="266" y="2510"/>
                    <a:pt x="277" y="2509"/>
                    <a:pt x="287" y="2508"/>
                  </a:cubicBezTo>
                  <a:lnTo>
                    <a:pt x="345" y="2508"/>
                  </a:lnTo>
                  <a:lnTo>
                    <a:pt x="345" y="1580"/>
                  </a:lnTo>
                  <a:cubicBezTo>
                    <a:pt x="325" y="1072"/>
                    <a:pt x="622" y="613"/>
                    <a:pt x="1091" y="422"/>
                  </a:cubicBezTo>
                  <a:lnTo>
                    <a:pt x="1952" y="87"/>
                  </a:lnTo>
                  <a:lnTo>
                    <a:pt x="1857"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4" name="Google Shape;11304;p97"/>
            <p:cNvSpPr/>
            <p:nvPr/>
          </p:nvSpPr>
          <p:spPr>
            <a:xfrm>
              <a:off x="5032825" y="3106861"/>
              <a:ext cx="79436" cy="56301"/>
            </a:xfrm>
            <a:custGeom>
              <a:rect b="b" l="l" r="r" t="t"/>
              <a:pathLst>
                <a:path extrusionOk="0" h="2144" w="3025">
                  <a:moveTo>
                    <a:pt x="2661" y="1847"/>
                  </a:moveTo>
                  <a:lnTo>
                    <a:pt x="2652" y="1857"/>
                  </a:lnTo>
                  <a:lnTo>
                    <a:pt x="2623" y="1876"/>
                  </a:lnTo>
                  <a:lnTo>
                    <a:pt x="2623" y="1876"/>
                  </a:lnTo>
                  <a:lnTo>
                    <a:pt x="2661" y="1847"/>
                  </a:lnTo>
                  <a:close/>
                  <a:moveTo>
                    <a:pt x="1455" y="0"/>
                  </a:moveTo>
                  <a:cubicBezTo>
                    <a:pt x="651" y="0"/>
                    <a:pt x="1" y="651"/>
                    <a:pt x="1" y="1455"/>
                  </a:cubicBezTo>
                  <a:lnTo>
                    <a:pt x="1" y="2144"/>
                  </a:lnTo>
                  <a:cubicBezTo>
                    <a:pt x="1" y="2144"/>
                    <a:pt x="326" y="2106"/>
                    <a:pt x="364" y="1943"/>
                  </a:cubicBezTo>
                  <a:cubicBezTo>
                    <a:pt x="383" y="1933"/>
                    <a:pt x="393" y="1914"/>
                    <a:pt x="403" y="1895"/>
                  </a:cubicBezTo>
                  <a:cubicBezTo>
                    <a:pt x="584" y="1895"/>
                    <a:pt x="1465" y="1886"/>
                    <a:pt x="1972" y="1273"/>
                  </a:cubicBezTo>
                  <a:cubicBezTo>
                    <a:pt x="2077" y="1570"/>
                    <a:pt x="2317" y="1799"/>
                    <a:pt x="2623" y="1886"/>
                  </a:cubicBezTo>
                  <a:cubicBezTo>
                    <a:pt x="2632" y="1905"/>
                    <a:pt x="2642" y="1924"/>
                    <a:pt x="2652" y="1943"/>
                  </a:cubicBezTo>
                  <a:cubicBezTo>
                    <a:pt x="2699" y="2106"/>
                    <a:pt x="3025" y="2134"/>
                    <a:pt x="3025" y="2134"/>
                  </a:cubicBezTo>
                  <a:lnTo>
                    <a:pt x="3025" y="1455"/>
                  </a:lnTo>
                  <a:cubicBezTo>
                    <a:pt x="3025" y="651"/>
                    <a:pt x="2374" y="0"/>
                    <a:pt x="157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5" name="Google Shape;11305;p97"/>
            <p:cNvSpPr/>
            <p:nvPr/>
          </p:nvSpPr>
          <p:spPr>
            <a:xfrm>
              <a:off x="5032825" y="3106861"/>
              <a:ext cx="43014" cy="56301"/>
            </a:xfrm>
            <a:custGeom>
              <a:rect b="b" l="l" r="r" t="t"/>
              <a:pathLst>
                <a:path extrusionOk="0" h="2144" w="1638">
                  <a:moveTo>
                    <a:pt x="1455" y="0"/>
                  </a:moveTo>
                  <a:cubicBezTo>
                    <a:pt x="651" y="0"/>
                    <a:pt x="1" y="651"/>
                    <a:pt x="1" y="1455"/>
                  </a:cubicBezTo>
                  <a:lnTo>
                    <a:pt x="1" y="2144"/>
                  </a:lnTo>
                  <a:cubicBezTo>
                    <a:pt x="87" y="2134"/>
                    <a:pt x="173" y="2106"/>
                    <a:pt x="249" y="2067"/>
                  </a:cubicBezTo>
                  <a:lnTo>
                    <a:pt x="249" y="1828"/>
                  </a:lnTo>
                  <a:lnTo>
                    <a:pt x="259" y="1838"/>
                  </a:lnTo>
                  <a:lnTo>
                    <a:pt x="259" y="1455"/>
                  </a:lnTo>
                  <a:cubicBezTo>
                    <a:pt x="259" y="680"/>
                    <a:pt x="862" y="38"/>
                    <a:pt x="163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6" name="Google Shape;11306;p97"/>
            <p:cNvSpPr/>
            <p:nvPr/>
          </p:nvSpPr>
          <p:spPr>
            <a:xfrm>
              <a:off x="5101442" y="3157385"/>
              <a:ext cx="17358" cy="23345"/>
            </a:xfrm>
            <a:custGeom>
              <a:rect b="b" l="l" r="r" t="t"/>
              <a:pathLst>
                <a:path extrusionOk="0" h="889" w="661">
                  <a:moveTo>
                    <a:pt x="183" y="0"/>
                  </a:moveTo>
                  <a:cubicBezTo>
                    <a:pt x="87" y="0"/>
                    <a:pt x="0" y="78"/>
                    <a:pt x="0" y="182"/>
                  </a:cubicBezTo>
                  <a:lnTo>
                    <a:pt x="0" y="708"/>
                  </a:lnTo>
                  <a:cubicBezTo>
                    <a:pt x="0" y="805"/>
                    <a:pt x="90" y="889"/>
                    <a:pt x="187" y="889"/>
                  </a:cubicBezTo>
                  <a:cubicBezTo>
                    <a:pt x="204" y="889"/>
                    <a:pt x="222" y="886"/>
                    <a:pt x="240" y="880"/>
                  </a:cubicBezTo>
                  <a:cubicBezTo>
                    <a:pt x="278" y="871"/>
                    <a:pt x="307" y="852"/>
                    <a:pt x="345" y="832"/>
                  </a:cubicBezTo>
                  <a:cubicBezTo>
                    <a:pt x="374" y="804"/>
                    <a:pt x="412" y="775"/>
                    <a:pt x="450" y="746"/>
                  </a:cubicBezTo>
                  <a:cubicBezTo>
                    <a:pt x="661" y="497"/>
                    <a:pt x="555" y="105"/>
                    <a:pt x="240" y="9"/>
                  </a:cubicBezTo>
                  <a:cubicBezTo>
                    <a:pt x="221" y="3"/>
                    <a:pt x="202" y="0"/>
                    <a:pt x="183"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7" name="Google Shape;11307;p97"/>
            <p:cNvSpPr/>
            <p:nvPr/>
          </p:nvSpPr>
          <p:spPr>
            <a:xfrm>
              <a:off x="5026286" y="3157359"/>
              <a:ext cx="17620" cy="23371"/>
            </a:xfrm>
            <a:custGeom>
              <a:rect b="b" l="l" r="r" t="t"/>
              <a:pathLst>
                <a:path extrusionOk="0" h="890" w="671">
                  <a:moveTo>
                    <a:pt x="484" y="1"/>
                  </a:moveTo>
                  <a:cubicBezTo>
                    <a:pt x="466" y="1"/>
                    <a:pt x="447" y="4"/>
                    <a:pt x="431" y="10"/>
                  </a:cubicBezTo>
                  <a:cubicBezTo>
                    <a:pt x="1" y="144"/>
                    <a:pt x="1" y="747"/>
                    <a:pt x="431" y="881"/>
                  </a:cubicBezTo>
                  <a:cubicBezTo>
                    <a:pt x="449" y="887"/>
                    <a:pt x="467" y="890"/>
                    <a:pt x="484" y="890"/>
                  </a:cubicBezTo>
                  <a:cubicBezTo>
                    <a:pt x="581" y="890"/>
                    <a:pt x="671" y="805"/>
                    <a:pt x="671" y="699"/>
                  </a:cubicBezTo>
                  <a:lnTo>
                    <a:pt x="671" y="183"/>
                  </a:lnTo>
                  <a:cubicBezTo>
                    <a:pt x="661" y="125"/>
                    <a:pt x="632" y="68"/>
                    <a:pt x="594" y="39"/>
                  </a:cubicBezTo>
                  <a:cubicBezTo>
                    <a:pt x="562" y="14"/>
                    <a:pt x="522" y="1"/>
                    <a:pt x="484"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8" name="Google Shape;11308;p97"/>
            <p:cNvSpPr/>
            <p:nvPr/>
          </p:nvSpPr>
          <p:spPr>
            <a:xfrm>
              <a:off x="5057956" y="3198272"/>
              <a:ext cx="29175" cy="33271"/>
            </a:xfrm>
            <a:custGeom>
              <a:rect b="b" l="l" r="r" t="t"/>
              <a:pathLst>
                <a:path extrusionOk="0" h="1267" w="1111">
                  <a:moveTo>
                    <a:pt x="198" y="0"/>
                  </a:moveTo>
                  <a:cubicBezTo>
                    <a:pt x="95" y="0"/>
                    <a:pt x="1" y="81"/>
                    <a:pt x="1" y="185"/>
                  </a:cubicBezTo>
                  <a:lnTo>
                    <a:pt x="1" y="721"/>
                  </a:lnTo>
                  <a:cubicBezTo>
                    <a:pt x="1" y="768"/>
                    <a:pt x="20" y="826"/>
                    <a:pt x="58" y="864"/>
                  </a:cubicBezTo>
                  <a:lnTo>
                    <a:pt x="422" y="1218"/>
                  </a:lnTo>
                  <a:cubicBezTo>
                    <a:pt x="460" y="1247"/>
                    <a:pt x="508" y="1266"/>
                    <a:pt x="556" y="1266"/>
                  </a:cubicBezTo>
                  <a:cubicBezTo>
                    <a:pt x="604" y="1266"/>
                    <a:pt x="651" y="1247"/>
                    <a:pt x="680" y="1218"/>
                  </a:cubicBezTo>
                  <a:lnTo>
                    <a:pt x="1063" y="816"/>
                  </a:lnTo>
                  <a:cubicBezTo>
                    <a:pt x="1092" y="788"/>
                    <a:pt x="1111" y="740"/>
                    <a:pt x="1111" y="692"/>
                  </a:cubicBezTo>
                  <a:lnTo>
                    <a:pt x="1111" y="194"/>
                  </a:lnTo>
                  <a:cubicBezTo>
                    <a:pt x="1111" y="137"/>
                    <a:pt x="1092" y="89"/>
                    <a:pt x="1063" y="60"/>
                  </a:cubicBezTo>
                  <a:cubicBezTo>
                    <a:pt x="1025" y="22"/>
                    <a:pt x="977" y="3"/>
                    <a:pt x="919" y="3"/>
                  </a:cubicBezTo>
                  <a:lnTo>
                    <a:pt x="881" y="3"/>
                  </a:lnTo>
                  <a:cubicBezTo>
                    <a:pt x="814" y="22"/>
                    <a:pt x="738" y="31"/>
                    <a:pt x="671" y="31"/>
                  </a:cubicBezTo>
                  <a:lnTo>
                    <a:pt x="450" y="31"/>
                  </a:lnTo>
                  <a:cubicBezTo>
                    <a:pt x="374" y="31"/>
                    <a:pt x="297" y="22"/>
                    <a:pt x="230" y="3"/>
                  </a:cubicBezTo>
                  <a:cubicBezTo>
                    <a:pt x="220" y="1"/>
                    <a:pt x="209" y="0"/>
                    <a:pt x="19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9" name="Google Shape;11309;p97"/>
            <p:cNvSpPr/>
            <p:nvPr/>
          </p:nvSpPr>
          <p:spPr>
            <a:xfrm>
              <a:off x="5057956" y="3198508"/>
              <a:ext cx="17883" cy="33350"/>
            </a:xfrm>
            <a:custGeom>
              <a:rect b="b" l="l" r="r" t="t"/>
              <a:pathLst>
                <a:path extrusionOk="0" h="1270" w="681">
                  <a:moveTo>
                    <a:pt x="189" y="1"/>
                  </a:moveTo>
                  <a:cubicBezTo>
                    <a:pt x="87" y="1"/>
                    <a:pt x="1" y="81"/>
                    <a:pt x="1" y="185"/>
                  </a:cubicBezTo>
                  <a:lnTo>
                    <a:pt x="1" y="721"/>
                  </a:lnTo>
                  <a:cubicBezTo>
                    <a:pt x="1" y="769"/>
                    <a:pt x="20" y="826"/>
                    <a:pt x="58" y="865"/>
                  </a:cubicBezTo>
                  <a:lnTo>
                    <a:pt x="422" y="1219"/>
                  </a:lnTo>
                  <a:cubicBezTo>
                    <a:pt x="453" y="1250"/>
                    <a:pt x="492" y="1269"/>
                    <a:pt x="531" y="1269"/>
                  </a:cubicBezTo>
                  <a:cubicBezTo>
                    <a:pt x="539" y="1269"/>
                    <a:pt x="548" y="1268"/>
                    <a:pt x="556" y="1267"/>
                  </a:cubicBezTo>
                  <a:cubicBezTo>
                    <a:pt x="604" y="1267"/>
                    <a:pt x="651" y="1247"/>
                    <a:pt x="680" y="1219"/>
                  </a:cubicBezTo>
                  <a:cubicBezTo>
                    <a:pt x="642" y="1209"/>
                    <a:pt x="613" y="1190"/>
                    <a:pt x="594" y="1161"/>
                  </a:cubicBezTo>
                  <a:lnTo>
                    <a:pt x="221" y="798"/>
                  </a:lnTo>
                  <a:cubicBezTo>
                    <a:pt x="183" y="759"/>
                    <a:pt x="163" y="712"/>
                    <a:pt x="163" y="664"/>
                  </a:cubicBezTo>
                  <a:lnTo>
                    <a:pt x="163" y="128"/>
                  </a:lnTo>
                  <a:cubicBezTo>
                    <a:pt x="163" y="80"/>
                    <a:pt x="183" y="42"/>
                    <a:pt x="221" y="3"/>
                  </a:cubicBezTo>
                  <a:cubicBezTo>
                    <a:pt x="210" y="2"/>
                    <a:pt x="199" y="1"/>
                    <a:pt x="189"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0" name="Google Shape;11310;p97"/>
            <p:cNvSpPr/>
            <p:nvPr/>
          </p:nvSpPr>
          <p:spPr>
            <a:xfrm>
              <a:off x="5041386" y="3139844"/>
              <a:ext cx="62341" cy="66805"/>
            </a:xfrm>
            <a:custGeom>
              <a:rect b="b" l="l" r="r" t="t"/>
              <a:pathLst>
                <a:path extrusionOk="0" h="2544" w="2374">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77" y="543"/>
                    <a:pt x="0" y="630"/>
                    <a:pt x="0" y="725"/>
                  </a:cubicBezTo>
                  <a:lnTo>
                    <a:pt x="0" y="1472"/>
                  </a:lnTo>
                  <a:cubicBezTo>
                    <a:pt x="0" y="2065"/>
                    <a:pt x="479" y="2544"/>
                    <a:pt x="1072" y="2544"/>
                  </a:cubicBezTo>
                  <a:lnTo>
                    <a:pt x="1302" y="2544"/>
                  </a:lnTo>
                  <a:cubicBezTo>
                    <a:pt x="1895" y="2544"/>
                    <a:pt x="2373" y="2065"/>
                    <a:pt x="2373" y="1472"/>
                  </a:cubicBezTo>
                  <a:lnTo>
                    <a:pt x="2373" y="697"/>
                  </a:lnTo>
                  <a:cubicBezTo>
                    <a:pt x="2373" y="620"/>
                    <a:pt x="2326" y="553"/>
                    <a:pt x="2259" y="524"/>
                  </a:cubicBezTo>
                  <a:cubicBezTo>
                    <a:pt x="2239" y="515"/>
                    <a:pt x="2220" y="505"/>
                    <a:pt x="2201" y="496"/>
                  </a:cubicBezTo>
                  <a:cubicBezTo>
                    <a:pt x="1991" y="409"/>
                    <a:pt x="1818" y="256"/>
                    <a:pt x="1713" y="55"/>
                  </a:cubicBezTo>
                  <a:lnTo>
                    <a:pt x="1704" y="36"/>
                  </a:lnTo>
                  <a:cubicBezTo>
                    <a:pt x="1692" y="13"/>
                    <a:pt x="1670" y="0"/>
                    <a:pt x="164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1" name="Google Shape;11311;p97"/>
            <p:cNvSpPr/>
            <p:nvPr/>
          </p:nvSpPr>
          <p:spPr>
            <a:xfrm>
              <a:off x="5041386" y="3139844"/>
              <a:ext cx="45246" cy="67068"/>
            </a:xfrm>
            <a:custGeom>
              <a:rect b="b" l="l" r="r" t="t"/>
              <a:pathLst>
                <a:path extrusionOk="0" h="2554" w="1723">
                  <a:moveTo>
                    <a:pt x="1648" y="0"/>
                  </a:moveTo>
                  <a:cubicBezTo>
                    <a:pt x="1633" y="0"/>
                    <a:pt x="1619" y="6"/>
                    <a:pt x="1608" y="17"/>
                  </a:cubicBezTo>
                  <a:cubicBezTo>
                    <a:pt x="1349" y="208"/>
                    <a:pt x="1053" y="352"/>
                    <a:pt x="747" y="438"/>
                  </a:cubicBezTo>
                  <a:cubicBezTo>
                    <a:pt x="651" y="467"/>
                    <a:pt x="555" y="486"/>
                    <a:pt x="459" y="505"/>
                  </a:cubicBezTo>
                  <a:cubicBezTo>
                    <a:pt x="364" y="524"/>
                    <a:pt x="268" y="534"/>
                    <a:pt x="172" y="543"/>
                  </a:cubicBezTo>
                  <a:cubicBezTo>
                    <a:pt x="67" y="553"/>
                    <a:pt x="0" y="630"/>
                    <a:pt x="0" y="725"/>
                  </a:cubicBezTo>
                  <a:lnTo>
                    <a:pt x="0" y="1472"/>
                  </a:lnTo>
                  <a:cubicBezTo>
                    <a:pt x="0" y="2065"/>
                    <a:pt x="479" y="2553"/>
                    <a:pt x="1072" y="2553"/>
                  </a:cubicBezTo>
                  <a:lnTo>
                    <a:pt x="1292" y="2553"/>
                  </a:lnTo>
                  <a:cubicBezTo>
                    <a:pt x="699" y="2553"/>
                    <a:pt x="220" y="2065"/>
                    <a:pt x="220" y="1472"/>
                  </a:cubicBezTo>
                  <a:lnTo>
                    <a:pt x="220" y="725"/>
                  </a:lnTo>
                  <a:cubicBezTo>
                    <a:pt x="220" y="630"/>
                    <a:pt x="287" y="553"/>
                    <a:pt x="392" y="543"/>
                  </a:cubicBezTo>
                  <a:cubicBezTo>
                    <a:pt x="488" y="534"/>
                    <a:pt x="584" y="524"/>
                    <a:pt x="680" y="505"/>
                  </a:cubicBezTo>
                  <a:cubicBezTo>
                    <a:pt x="775" y="486"/>
                    <a:pt x="871" y="467"/>
                    <a:pt x="967" y="438"/>
                  </a:cubicBezTo>
                  <a:cubicBezTo>
                    <a:pt x="1235" y="362"/>
                    <a:pt x="1493" y="247"/>
                    <a:pt x="1723" y="84"/>
                  </a:cubicBezTo>
                  <a:lnTo>
                    <a:pt x="1713" y="55"/>
                  </a:lnTo>
                  <a:lnTo>
                    <a:pt x="1704" y="36"/>
                  </a:lnTo>
                  <a:cubicBezTo>
                    <a:pt x="1692" y="13"/>
                    <a:pt x="1670" y="0"/>
                    <a:pt x="1648"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12" name="Google Shape;11312;p97"/>
          <p:cNvSpPr/>
          <p:nvPr/>
        </p:nvSpPr>
        <p:spPr>
          <a:xfrm>
            <a:off x="5906557" y="2735295"/>
            <a:ext cx="50288" cy="25157"/>
          </a:xfrm>
          <a:custGeom>
            <a:rect b="b" l="l" r="r" t="t"/>
            <a:pathLst>
              <a:path extrusionOk="0" h="958" w="1915">
                <a:moveTo>
                  <a:pt x="719" y="1"/>
                </a:moveTo>
                <a:cubicBezTo>
                  <a:pt x="326" y="1"/>
                  <a:pt x="1" y="317"/>
                  <a:pt x="1" y="719"/>
                </a:cubicBezTo>
                <a:cubicBezTo>
                  <a:pt x="1" y="719"/>
                  <a:pt x="719" y="958"/>
                  <a:pt x="1915" y="958"/>
                </a:cubicBezTo>
                <a:lnTo>
                  <a:pt x="1915" y="719"/>
                </a:lnTo>
                <a:cubicBezTo>
                  <a:pt x="1915" y="317"/>
                  <a:pt x="1590"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3" name="Google Shape;11313;p97"/>
          <p:cNvSpPr/>
          <p:nvPr/>
        </p:nvSpPr>
        <p:spPr>
          <a:xfrm>
            <a:off x="5906557" y="2735295"/>
            <a:ext cx="34716" cy="22899"/>
          </a:xfrm>
          <a:custGeom>
            <a:rect b="b" l="l" r="r" t="t"/>
            <a:pathLst>
              <a:path extrusionOk="0" h="872" w="1322">
                <a:moveTo>
                  <a:pt x="719" y="1"/>
                </a:moveTo>
                <a:cubicBezTo>
                  <a:pt x="326" y="1"/>
                  <a:pt x="1" y="317"/>
                  <a:pt x="1" y="719"/>
                </a:cubicBezTo>
                <a:cubicBezTo>
                  <a:pt x="240" y="786"/>
                  <a:pt x="479" y="834"/>
                  <a:pt x="719" y="872"/>
                </a:cubicBezTo>
                <a:lnTo>
                  <a:pt x="719" y="719"/>
                </a:lnTo>
                <a:cubicBezTo>
                  <a:pt x="719" y="365"/>
                  <a:pt x="967" y="68"/>
                  <a:pt x="1322" y="11"/>
                </a:cubicBezTo>
                <a:cubicBezTo>
                  <a:pt x="1274"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4" name="Google Shape;11314;p97"/>
          <p:cNvSpPr/>
          <p:nvPr/>
        </p:nvSpPr>
        <p:spPr>
          <a:xfrm>
            <a:off x="5793482" y="2992906"/>
            <a:ext cx="28177" cy="75681"/>
          </a:xfrm>
          <a:custGeom>
            <a:rect b="b" l="l" r="r" t="t"/>
            <a:pathLst>
              <a:path extrusionOk="0" h="2882" w="1073">
                <a:moveTo>
                  <a:pt x="718" y="0"/>
                </a:moveTo>
                <a:cubicBezTo>
                  <a:pt x="316" y="0"/>
                  <a:pt x="0" y="326"/>
                  <a:pt x="0" y="718"/>
                </a:cubicBezTo>
                <a:lnTo>
                  <a:pt x="0" y="1513"/>
                </a:lnTo>
                <a:cubicBezTo>
                  <a:pt x="10" y="1752"/>
                  <a:pt x="96" y="1972"/>
                  <a:pt x="239" y="2163"/>
                </a:cubicBezTo>
                <a:cubicBezTo>
                  <a:pt x="393" y="2336"/>
                  <a:pt x="479" y="2565"/>
                  <a:pt x="479" y="2805"/>
                </a:cubicBezTo>
                <a:lnTo>
                  <a:pt x="479" y="2881"/>
                </a:lnTo>
                <a:lnTo>
                  <a:pt x="957" y="2881"/>
                </a:lnTo>
                <a:lnTo>
                  <a:pt x="957" y="2805"/>
                </a:lnTo>
                <a:cubicBezTo>
                  <a:pt x="957" y="2584"/>
                  <a:pt x="919" y="2364"/>
                  <a:pt x="833" y="2163"/>
                </a:cubicBezTo>
                <a:cubicBezTo>
                  <a:pt x="756" y="1953"/>
                  <a:pt x="718" y="1733"/>
                  <a:pt x="718" y="1513"/>
                </a:cubicBezTo>
                <a:lnTo>
                  <a:pt x="718" y="718"/>
                </a:lnTo>
                <a:cubicBezTo>
                  <a:pt x="718" y="326"/>
                  <a:pt x="881" y="0"/>
                  <a:pt x="107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5" name="Google Shape;11315;p97"/>
          <p:cNvSpPr/>
          <p:nvPr/>
        </p:nvSpPr>
        <p:spPr>
          <a:xfrm>
            <a:off x="5793219" y="2993168"/>
            <a:ext cx="28440" cy="56065"/>
          </a:xfrm>
          <a:custGeom>
            <a:rect b="b" l="l" r="r" t="t"/>
            <a:pathLst>
              <a:path extrusionOk="0" h="2135" w="1083">
                <a:moveTo>
                  <a:pt x="718" y="0"/>
                </a:moveTo>
                <a:cubicBezTo>
                  <a:pt x="326" y="0"/>
                  <a:pt x="1" y="316"/>
                  <a:pt x="1" y="718"/>
                </a:cubicBezTo>
                <a:lnTo>
                  <a:pt x="1" y="1196"/>
                </a:lnTo>
                <a:cubicBezTo>
                  <a:pt x="1" y="1675"/>
                  <a:pt x="364" y="2077"/>
                  <a:pt x="843" y="2134"/>
                </a:cubicBezTo>
                <a:cubicBezTo>
                  <a:pt x="766" y="1933"/>
                  <a:pt x="728" y="1723"/>
                  <a:pt x="718" y="1503"/>
                </a:cubicBezTo>
                <a:lnTo>
                  <a:pt x="718" y="718"/>
                </a:lnTo>
                <a:cubicBezTo>
                  <a:pt x="718" y="316"/>
                  <a:pt x="881" y="0"/>
                  <a:pt x="108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6" name="Google Shape;11316;p97"/>
          <p:cNvSpPr/>
          <p:nvPr/>
        </p:nvSpPr>
        <p:spPr>
          <a:xfrm>
            <a:off x="5774627" y="3076596"/>
            <a:ext cx="18881" cy="48528"/>
          </a:xfrm>
          <a:custGeom>
            <a:rect b="b" l="l" r="r" t="t"/>
            <a:pathLst>
              <a:path extrusionOk="0" h="1848" w="719">
                <a:moveTo>
                  <a:pt x="134" y="0"/>
                </a:moveTo>
                <a:cubicBezTo>
                  <a:pt x="48" y="125"/>
                  <a:pt x="0" y="268"/>
                  <a:pt x="0" y="421"/>
                </a:cubicBezTo>
                <a:lnTo>
                  <a:pt x="0" y="1608"/>
                </a:lnTo>
                <a:cubicBezTo>
                  <a:pt x="0" y="1742"/>
                  <a:pt x="106" y="1847"/>
                  <a:pt x="240" y="1847"/>
                </a:cubicBezTo>
                <a:lnTo>
                  <a:pt x="718" y="1847"/>
                </a:lnTo>
                <a:lnTo>
                  <a:pt x="718" y="670"/>
                </a:lnTo>
                <a:cubicBezTo>
                  <a:pt x="718" y="517"/>
                  <a:pt x="642" y="374"/>
                  <a:pt x="527" y="287"/>
                </a:cubicBezTo>
                <a:lnTo>
                  <a:pt x="13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317" name="Google Shape;11317;p97"/>
          <p:cNvGrpSpPr/>
          <p:nvPr/>
        </p:nvGrpSpPr>
        <p:grpSpPr>
          <a:xfrm>
            <a:off x="5774627" y="2735295"/>
            <a:ext cx="314411" cy="389830"/>
            <a:chOff x="5779239" y="2887695"/>
            <a:chExt cx="314411" cy="389830"/>
          </a:xfrm>
        </p:grpSpPr>
        <p:sp>
          <p:nvSpPr>
            <p:cNvPr id="11318" name="Google Shape;11318;p97"/>
            <p:cNvSpPr/>
            <p:nvPr/>
          </p:nvSpPr>
          <p:spPr>
            <a:xfrm>
              <a:off x="5898617" y="2937957"/>
              <a:ext cx="75419" cy="62866"/>
            </a:xfrm>
            <a:custGeom>
              <a:rect b="b" l="l" r="r" t="t"/>
              <a:pathLst>
                <a:path extrusionOk="0" h="2394" w="2872">
                  <a:moveTo>
                    <a:pt x="957" y="1"/>
                  </a:moveTo>
                  <a:lnTo>
                    <a:pt x="957" y="480"/>
                  </a:lnTo>
                  <a:cubicBezTo>
                    <a:pt x="957" y="566"/>
                    <a:pt x="910" y="652"/>
                    <a:pt x="823" y="690"/>
                  </a:cubicBezTo>
                  <a:lnTo>
                    <a:pt x="268" y="977"/>
                  </a:lnTo>
                  <a:cubicBezTo>
                    <a:pt x="106" y="1054"/>
                    <a:pt x="0" y="1216"/>
                    <a:pt x="0" y="1398"/>
                  </a:cubicBezTo>
                  <a:lnTo>
                    <a:pt x="0" y="2394"/>
                  </a:lnTo>
                  <a:lnTo>
                    <a:pt x="2871" y="2394"/>
                  </a:lnTo>
                  <a:lnTo>
                    <a:pt x="2871" y="1398"/>
                  </a:lnTo>
                  <a:cubicBezTo>
                    <a:pt x="2871" y="1216"/>
                    <a:pt x="2766" y="1054"/>
                    <a:pt x="2613" y="977"/>
                  </a:cubicBezTo>
                  <a:lnTo>
                    <a:pt x="2048" y="690"/>
                  </a:lnTo>
                  <a:cubicBezTo>
                    <a:pt x="1962" y="652"/>
                    <a:pt x="1914" y="566"/>
                    <a:pt x="1914" y="480"/>
                  </a:cubicBezTo>
                  <a:lnTo>
                    <a:pt x="191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9" name="Google Shape;11319;p97"/>
            <p:cNvSpPr/>
            <p:nvPr/>
          </p:nvSpPr>
          <p:spPr>
            <a:xfrm>
              <a:off x="5922488" y="2937957"/>
              <a:ext cx="27678" cy="18750"/>
            </a:xfrm>
            <a:custGeom>
              <a:rect b="b" l="l" r="r" t="t"/>
              <a:pathLst>
                <a:path extrusionOk="0" h="714" w="1054">
                  <a:moveTo>
                    <a:pt x="48" y="1"/>
                  </a:moveTo>
                  <a:lnTo>
                    <a:pt x="48" y="480"/>
                  </a:lnTo>
                  <a:cubicBezTo>
                    <a:pt x="48" y="527"/>
                    <a:pt x="29" y="575"/>
                    <a:pt x="1" y="613"/>
                  </a:cubicBezTo>
                  <a:cubicBezTo>
                    <a:pt x="168" y="680"/>
                    <a:pt x="347" y="714"/>
                    <a:pt x="527" y="714"/>
                  </a:cubicBezTo>
                  <a:cubicBezTo>
                    <a:pt x="706" y="714"/>
                    <a:pt x="886" y="680"/>
                    <a:pt x="1053" y="613"/>
                  </a:cubicBezTo>
                  <a:cubicBezTo>
                    <a:pt x="1025" y="575"/>
                    <a:pt x="1005" y="527"/>
                    <a:pt x="1005" y="480"/>
                  </a:cubicBezTo>
                  <a:lnTo>
                    <a:pt x="1005"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0" name="Google Shape;11320;p97"/>
            <p:cNvSpPr/>
            <p:nvPr/>
          </p:nvSpPr>
          <p:spPr>
            <a:xfrm>
              <a:off x="5898617" y="2957836"/>
              <a:ext cx="75419" cy="42988"/>
            </a:xfrm>
            <a:custGeom>
              <a:rect b="b" l="l" r="r" t="t"/>
              <a:pathLst>
                <a:path extrusionOk="0" h="1637" w="2872">
                  <a:moveTo>
                    <a:pt x="699" y="0"/>
                  </a:moveTo>
                  <a:lnTo>
                    <a:pt x="268" y="220"/>
                  </a:lnTo>
                  <a:cubicBezTo>
                    <a:pt x="106" y="297"/>
                    <a:pt x="0" y="459"/>
                    <a:pt x="0" y="641"/>
                  </a:cubicBezTo>
                  <a:lnTo>
                    <a:pt x="0" y="1637"/>
                  </a:lnTo>
                  <a:lnTo>
                    <a:pt x="2871" y="1637"/>
                  </a:lnTo>
                  <a:lnTo>
                    <a:pt x="2871" y="641"/>
                  </a:lnTo>
                  <a:cubicBezTo>
                    <a:pt x="2871" y="459"/>
                    <a:pt x="2766" y="297"/>
                    <a:pt x="2613" y="220"/>
                  </a:cubicBezTo>
                  <a:lnTo>
                    <a:pt x="2173" y="0"/>
                  </a:lnTo>
                  <a:cubicBezTo>
                    <a:pt x="1981" y="230"/>
                    <a:pt x="1709" y="345"/>
                    <a:pt x="1436" y="345"/>
                  </a:cubicBezTo>
                  <a:cubicBezTo>
                    <a:pt x="1163" y="345"/>
                    <a:pt x="890" y="230"/>
                    <a:pt x="699"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1" name="Google Shape;11321;p97"/>
            <p:cNvSpPr/>
            <p:nvPr/>
          </p:nvSpPr>
          <p:spPr>
            <a:xfrm>
              <a:off x="5898617" y="2968891"/>
              <a:ext cx="18881" cy="31932"/>
            </a:xfrm>
            <a:custGeom>
              <a:rect b="b" l="l" r="r" t="t"/>
              <a:pathLst>
                <a:path extrusionOk="0" h="1216" w="719">
                  <a:moveTo>
                    <a:pt x="58" y="0"/>
                  </a:moveTo>
                  <a:cubicBezTo>
                    <a:pt x="19" y="67"/>
                    <a:pt x="0" y="144"/>
                    <a:pt x="0" y="220"/>
                  </a:cubicBezTo>
                  <a:lnTo>
                    <a:pt x="0" y="1216"/>
                  </a:lnTo>
                  <a:lnTo>
                    <a:pt x="718" y="1216"/>
                  </a:lnTo>
                  <a:lnTo>
                    <a:pt x="718" y="737"/>
                  </a:lnTo>
                  <a:cubicBezTo>
                    <a:pt x="718" y="584"/>
                    <a:pt x="651" y="440"/>
                    <a:pt x="527" y="354"/>
                  </a:cubicBezTo>
                  <a:lnTo>
                    <a:pt x="58" y="0"/>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2" name="Google Shape;11322;p97"/>
            <p:cNvSpPr/>
            <p:nvPr/>
          </p:nvSpPr>
          <p:spPr>
            <a:xfrm>
              <a:off x="5955155" y="2968891"/>
              <a:ext cx="18881" cy="31932"/>
            </a:xfrm>
            <a:custGeom>
              <a:rect b="b" l="l" r="r" t="t"/>
              <a:pathLst>
                <a:path extrusionOk="0" h="1216" w="719">
                  <a:moveTo>
                    <a:pt x="661" y="0"/>
                  </a:moveTo>
                  <a:lnTo>
                    <a:pt x="192" y="354"/>
                  </a:lnTo>
                  <a:cubicBezTo>
                    <a:pt x="77" y="440"/>
                    <a:pt x="1" y="584"/>
                    <a:pt x="1" y="737"/>
                  </a:cubicBezTo>
                  <a:lnTo>
                    <a:pt x="1" y="1216"/>
                  </a:lnTo>
                  <a:lnTo>
                    <a:pt x="718" y="1216"/>
                  </a:lnTo>
                  <a:lnTo>
                    <a:pt x="718" y="220"/>
                  </a:lnTo>
                  <a:cubicBezTo>
                    <a:pt x="718" y="144"/>
                    <a:pt x="699" y="67"/>
                    <a:pt x="661" y="0"/>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3" name="Google Shape;11323;p97"/>
            <p:cNvSpPr/>
            <p:nvPr/>
          </p:nvSpPr>
          <p:spPr>
            <a:xfrm>
              <a:off x="5911170" y="2887695"/>
              <a:ext cx="50288" cy="56590"/>
            </a:xfrm>
            <a:custGeom>
              <a:rect b="b" l="l" r="r" t="t"/>
              <a:pathLst>
                <a:path extrusionOk="0" h="2155" w="1915">
                  <a:moveTo>
                    <a:pt x="719" y="1"/>
                  </a:moveTo>
                  <a:cubicBezTo>
                    <a:pt x="326" y="1"/>
                    <a:pt x="1" y="317"/>
                    <a:pt x="1" y="719"/>
                  </a:cubicBezTo>
                  <a:lnTo>
                    <a:pt x="1" y="1197"/>
                  </a:lnTo>
                  <a:cubicBezTo>
                    <a:pt x="1" y="1724"/>
                    <a:pt x="432" y="2154"/>
                    <a:pt x="958" y="2154"/>
                  </a:cubicBezTo>
                  <a:cubicBezTo>
                    <a:pt x="1484" y="2154"/>
                    <a:pt x="1915" y="1724"/>
                    <a:pt x="1915" y="1197"/>
                  </a:cubicBezTo>
                  <a:lnTo>
                    <a:pt x="1915" y="719"/>
                  </a:lnTo>
                  <a:cubicBezTo>
                    <a:pt x="1915" y="317"/>
                    <a:pt x="159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4" name="Google Shape;11324;p97"/>
            <p:cNvSpPr/>
            <p:nvPr/>
          </p:nvSpPr>
          <p:spPr>
            <a:xfrm>
              <a:off x="5911170" y="2887695"/>
              <a:ext cx="34716" cy="56485"/>
            </a:xfrm>
            <a:custGeom>
              <a:rect b="b" l="l" r="r" t="t"/>
              <a:pathLst>
                <a:path extrusionOk="0" h="2151" w="1322">
                  <a:moveTo>
                    <a:pt x="719" y="1"/>
                  </a:moveTo>
                  <a:cubicBezTo>
                    <a:pt x="326" y="1"/>
                    <a:pt x="1" y="317"/>
                    <a:pt x="1" y="719"/>
                  </a:cubicBezTo>
                  <a:lnTo>
                    <a:pt x="1" y="1197"/>
                  </a:lnTo>
                  <a:cubicBezTo>
                    <a:pt x="1" y="1746"/>
                    <a:pt x="450" y="2151"/>
                    <a:pt x="955" y="2151"/>
                  </a:cubicBezTo>
                  <a:cubicBezTo>
                    <a:pt x="1076" y="2151"/>
                    <a:pt x="1200" y="2128"/>
                    <a:pt x="1322" y="2078"/>
                  </a:cubicBezTo>
                  <a:cubicBezTo>
                    <a:pt x="958" y="1934"/>
                    <a:pt x="719" y="1580"/>
                    <a:pt x="719" y="1197"/>
                  </a:cubicBezTo>
                  <a:lnTo>
                    <a:pt x="719" y="719"/>
                  </a:lnTo>
                  <a:cubicBezTo>
                    <a:pt x="719" y="365"/>
                    <a:pt x="967" y="68"/>
                    <a:pt x="1322" y="11"/>
                  </a:cubicBezTo>
                  <a:cubicBezTo>
                    <a:pt x="1274"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5" name="Google Shape;11325;p97"/>
            <p:cNvSpPr/>
            <p:nvPr/>
          </p:nvSpPr>
          <p:spPr>
            <a:xfrm>
              <a:off x="5892341" y="3013375"/>
              <a:ext cx="87971" cy="150811"/>
            </a:xfrm>
            <a:custGeom>
              <a:rect b="b" l="l" r="r" t="t"/>
              <a:pathLst>
                <a:path extrusionOk="0" h="5743" w="3350">
                  <a:moveTo>
                    <a:pt x="0" y="0"/>
                  </a:moveTo>
                  <a:lnTo>
                    <a:pt x="0" y="5742"/>
                  </a:lnTo>
                  <a:lnTo>
                    <a:pt x="3350" y="5742"/>
                  </a:lnTo>
                  <a:lnTo>
                    <a:pt x="3350"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6" name="Google Shape;11326;p97"/>
            <p:cNvSpPr/>
            <p:nvPr/>
          </p:nvSpPr>
          <p:spPr>
            <a:xfrm>
              <a:off x="5892341" y="3101320"/>
              <a:ext cx="87971" cy="62866"/>
            </a:xfrm>
            <a:custGeom>
              <a:rect b="b" l="l" r="r" t="t"/>
              <a:pathLst>
                <a:path extrusionOk="0" h="2394" w="3350">
                  <a:moveTo>
                    <a:pt x="0" y="1"/>
                  </a:moveTo>
                  <a:lnTo>
                    <a:pt x="0" y="2393"/>
                  </a:lnTo>
                  <a:lnTo>
                    <a:pt x="3350" y="2393"/>
                  </a:lnTo>
                  <a:lnTo>
                    <a:pt x="3350"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7" name="Google Shape;11327;p97"/>
            <p:cNvSpPr/>
            <p:nvPr/>
          </p:nvSpPr>
          <p:spPr>
            <a:xfrm>
              <a:off x="5967734" y="3082466"/>
              <a:ext cx="50288" cy="75419"/>
            </a:xfrm>
            <a:custGeom>
              <a:rect b="b" l="l" r="r" t="t"/>
              <a:pathLst>
                <a:path extrusionOk="0" h="2872" w="1915">
                  <a:moveTo>
                    <a:pt x="718" y="1"/>
                  </a:moveTo>
                  <a:cubicBezTo>
                    <a:pt x="326" y="1"/>
                    <a:pt x="0" y="326"/>
                    <a:pt x="0" y="719"/>
                  </a:cubicBezTo>
                  <a:lnTo>
                    <a:pt x="0" y="1513"/>
                  </a:lnTo>
                  <a:cubicBezTo>
                    <a:pt x="10" y="1743"/>
                    <a:pt x="96" y="1972"/>
                    <a:pt x="239" y="2154"/>
                  </a:cubicBezTo>
                  <a:cubicBezTo>
                    <a:pt x="393" y="2336"/>
                    <a:pt x="479" y="2566"/>
                    <a:pt x="479" y="2805"/>
                  </a:cubicBezTo>
                  <a:lnTo>
                    <a:pt x="479" y="2872"/>
                  </a:lnTo>
                  <a:lnTo>
                    <a:pt x="1436" y="2872"/>
                  </a:lnTo>
                  <a:lnTo>
                    <a:pt x="1436" y="2738"/>
                  </a:lnTo>
                  <a:cubicBezTo>
                    <a:pt x="1436" y="2547"/>
                    <a:pt x="1503" y="2355"/>
                    <a:pt x="1637" y="2212"/>
                  </a:cubicBezTo>
                  <a:lnTo>
                    <a:pt x="1723" y="2106"/>
                  </a:lnTo>
                  <a:cubicBezTo>
                    <a:pt x="1838" y="1953"/>
                    <a:pt x="1905" y="1771"/>
                    <a:pt x="1914" y="1580"/>
                  </a:cubicBezTo>
                  <a:lnTo>
                    <a:pt x="1914" y="719"/>
                  </a:lnTo>
                  <a:cubicBezTo>
                    <a:pt x="1914" y="326"/>
                    <a:pt x="1598" y="1"/>
                    <a:pt x="119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8" name="Google Shape;11328;p97"/>
            <p:cNvSpPr/>
            <p:nvPr/>
          </p:nvSpPr>
          <p:spPr>
            <a:xfrm>
              <a:off x="5967734" y="3082466"/>
              <a:ext cx="28413" cy="75419"/>
            </a:xfrm>
            <a:custGeom>
              <a:rect b="b" l="l" r="r" t="t"/>
              <a:pathLst>
                <a:path extrusionOk="0" h="2872" w="1082">
                  <a:moveTo>
                    <a:pt x="718" y="1"/>
                  </a:moveTo>
                  <a:cubicBezTo>
                    <a:pt x="326" y="1"/>
                    <a:pt x="0" y="326"/>
                    <a:pt x="0" y="719"/>
                  </a:cubicBezTo>
                  <a:lnTo>
                    <a:pt x="0" y="1513"/>
                  </a:lnTo>
                  <a:cubicBezTo>
                    <a:pt x="19" y="1743"/>
                    <a:pt x="96" y="1972"/>
                    <a:pt x="239" y="2154"/>
                  </a:cubicBezTo>
                  <a:cubicBezTo>
                    <a:pt x="393" y="2336"/>
                    <a:pt x="479" y="2566"/>
                    <a:pt x="479" y="2805"/>
                  </a:cubicBezTo>
                  <a:lnTo>
                    <a:pt x="479" y="2872"/>
                  </a:lnTo>
                  <a:lnTo>
                    <a:pt x="957" y="2872"/>
                  </a:lnTo>
                  <a:lnTo>
                    <a:pt x="957" y="2805"/>
                  </a:lnTo>
                  <a:cubicBezTo>
                    <a:pt x="967" y="2585"/>
                    <a:pt x="919" y="2365"/>
                    <a:pt x="842" y="2154"/>
                  </a:cubicBezTo>
                  <a:cubicBezTo>
                    <a:pt x="766" y="1953"/>
                    <a:pt x="727" y="1733"/>
                    <a:pt x="718" y="1513"/>
                  </a:cubicBezTo>
                  <a:lnTo>
                    <a:pt x="718" y="719"/>
                  </a:lnTo>
                  <a:cubicBezTo>
                    <a:pt x="718" y="326"/>
                    <a:pt x="881" y="1"/>
                    <a:pt x="108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9" name="Google Shape;11329;p97"/>
            <p:cNvSpPr/>
            <p:nvPr/>
          </p:nvSpPr>
          <p:spPr>
            <a:xfrm>
              <a:off x="5967734" y="3082466"/>
              <a:ext cx="50288" cy="56590"/>
            </a:xfrm>
            <a:custGeom>
              <a:rect b="b" l="l" r="r" t="t"/>
              <a:pathLst>
                <a:path extrusionOk="0" h="2155" w="1915">
                  <a:moveTo>
                    <a:pt x="718" y="1"/>
                  </a:moveTo>
                  <a:cubicBezTo>
                    <a:pt x="326" y="1"/>
                    <a:pt x="0" y="326"/>
                    <a:pt x="0" y="719"/>
                  </a:cubicBezTo>
                  <a:lnTo>
                    <a:pt x="0" y="1197"/>
                  </a:lnTo>
                  <a:cubicBezTo>
                    <a:pt x="0" y="1733"/>
                    <a:pt x="431" y="2154"/>
                    <a:pt x="957" y="2154"/>
                  </a:cubicBezTo>
                  <a:cubicBezTo>
                    <a:pt x="1484" y="2154"/>
                    <a:pt x="1914" y="1733"/>
                    <a:pt x="1914" y="1197"/>
                  </a:cubicBezTo>
                  <a:lnTo>
                    <a:pt x="1914" y="719"/>
                  </a:lnTo>
                  <a:cubicBezTo>
                    <a:pt x="1914" y="326"/>
                    <a:pt x="1598" y="1"/>
                    <a:pt x="1196"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0" name="Google Shape;11330;p97"/>
            <p:cNvSpPr/>
            <p:nvPr/>
          </p:nvSpPr>
          <p:spPr>
            <a:xfrm>
              <a:off x="5967734" y="3082466"/>
              <a:ext cx="28177" cy="56328"/>
            </a:xfrm>
            <a:custGeom>
              <a:rect b="b" l="l" r="r" t="t"/>
              <a:pathLst>
                <a:path extrusionOk="0" h="2145" w="1073">
                  <a:moveTo>
                    <a:pt x="718" y="1"/>
                  </a:moveTo>
                  <a:cubicBezTo>
                    <a:pt x="316" y="1"/>
                    <a:pt x="0" y="326"/>
                    <a:pt x="0" y="719"/>
                  </a:cubicBezTo>
                  <a:lnTo>
                    <a:pt x="0" y="1197"/>
                  </a:lnTo>
                  <a:cubicBezTo>
                    <a:pt x="0" y="1676"/>
                    <a:pt x="354" y="2087"/>
                    <a:pt x="833" y="2145"/>
                  </a:cubicBezTo>
                  <a:cubicBezTo>
                    <a:pt x="766" y="1944"/>
                    <a:pt x="718" y="1724"/>
                    <a:pt x="718" y="1513"/>
                  </a:cubicBezTo>
                  <a:lnTo>
                    <a:pt x="718" y="719"/>
                  </a:lnTo>
                  <a:cubicBezTo>
                    <a:pt x="718" y="326"/>
                    <a:pt x="88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1" name="Google Shape;11331;p97"/>
            <p:cNvSpPr/>
            <p:nvPr/>
          </p:nvSpPr>
          <p:spPr>
            <a:xfrm>
              <a:off x="5948879" y="3151582"/>
              <a:ext cx="87971" cy="100812"/>
            </a:xfrm>
            <a:custGeom>
              <a:rect b="b" l="l" r="r" t="t"/>
              <a:pathLst>
                <a:path extrusionOk="0" h="3839" w="3350">
                  <a:moveTo>
                    <a:pt x="1426" y="1"/>
                  </a:moveTo>
                  <a:cubicBezTo>
                    <a:pt x="1273" y="1"/>
                    <a:pt x="1130" y="29"/>
                    <a:pt x="986" y="87"/>
                  </a:cubicBezTo>
                  <a:lnTo>
                    <a:pt x="450" y="307"/>
                  </a:lnTo>
                  <a:cubicBezTo>
                    <a:pt x="182" y="412"/>
                    <a:pt x="0" y="680"/>
                    <a:pt x="0" y="967"/>
                  </a:cubicBezTo>
                  <a:lnTo>
                    <a:pt x="0" y="3599"/>
                  </a:lnTo>
                  <a:cubicBezTo>
                    <a:pt x="0" y="3733"/>
                    <a:pt x="106" y="3838"/>
                    <a:pt x="240" y="3838"/>
                  </a:cubicBezTo>
                  <a:lnTo>
                    <a:pt x="3111" y="3838"/>
                  </a:lnTo>
                  <a:cubicBezTo>
                    <a:pt x="3245" y="3838"/>
                    <a:pt x="3350" y="3733"/>
                    <a:pt x="3350" y="3599"/>
                  </a:cubicBezTo>
                  <a:lnTo>
                    <a:pt x="3350" y="967"/>
                  </a:lnTo>
                  <a:cubicBezTo>
                    <a:pt x="3350" y="680"/>
                    <a:pt x="3178" y="412"/>
                    <a:pt x="2900" y="307"/>
                  </a:cubicBezTo>
                  <a:lnTo>
                    <a:pt x="2374" y="87"/>
                  </a:lnTo>
                  <a:cubicBezTo>
                    <a:pt x="2230" y="29"/>
                    <a:pt x="2077"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2" name="Google Shape;11332;p97"/>
            <p:cNvSpPr/>
            <p:nvPr/>
          </p:nvSpPr>
          <p:spPr>
            <a:xfrm>
              <a:off x="5948879" y="3165920"/>
              <a:ext cx="18881" cy="86474"/>
            </a:xfrm>
            <a:custGeom>
              <a:rect b="b" l="l" r="r" t="t"/>
              <a:pathLst>
                <a:path extrusionOk="0" h="3293" w="719">
                  <a:moveTo>
                    <a:pt x="144" y="0"/>
                  </a:moveTo>
                  <a:cubicBezTo>
                    <a:pt x="48" y="125"/>
                    <a:pt x="0" y="268"/>
                    <a:pt x="0" y="421"/>
                  </a:cubicBezTo>
                  <a:lnTo>
                    <a:pt x="0" y="3053"/>
                  </a:lnTo>
                  <a:cubicBezTo>
                    <a:pt x="0" y="3187"/>
                    <a:pt x="106" y="3292"/>
                    <a:pt x="240" y="3292"/>
                  </a:cubicBezTo>
                  <a:lnTo>
                    <a:pt x="718" y="3292"/>
                  </a:lnTo>
                  <a:lnTo>
                    <a:pt x="718" y="670"/>
                  </a:lnTo>
                  <a:cubicBezTo>
                    <a:pt x="718" y="527"/>
                    <a:pt x="651"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3" name="Google Shape;11333;p97"/>
            <p:cNvSpPr/>
            <p:nvPr/>
          </p:nvSpPr>
          <p:spPr>
            <a:xfrm>
              <a:off x="6017995" y="3165920"/>
              <a:ext cx="18855" cy="86474"/>
            </a:xfrm>
            <a:custGeom>
              <a:rect b="b" l="l" r="r" t="t"/>
              <a:pathLst>
                <a:path extrusionOk="0" h="3293" w="718">
                  <a:moveTo>
                    <a:pt x="584" y="0"/>
                  </a:moveTo>
                  <a:lnTo>
                    <a:pt x="192" y="287"/>
                  </a:lnTo>
                  <a:cubicBezTo>
                    <a:pt x="77" y="383"/>
                    <a:pt x="0" y="527"/>
                    <a:pt x="0" y="670"/>
                  </a:cubicBezTo>
                  <a:lnTo>
                    <a:pt x="0" y="3292"/>
                  </a:lnTo>
                  <a:lnTo>
                    <a:pt x="479" y="3292"/>
                  </a:lnTo>
                  <a:cubicBezTo>
                    <a:pt x="613" y="3292"/>
                    <a:pt x="718" y="3187"/>
                    <a:pt x="718" y="3053"/>
                  </a:cubicBezTo>
                  <a:lnTo>
                    <a:pt x="718" y="421"/>
                  </a:lnTo>
                  <a:cubicBezTo>
                    <a:pt x="718" y="268"/>
                    <a:pt x="670" y="125"/>
                    <a:pt x="58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4" name="Google Shape;11334;p97"/>
            <p:cNvSpPr/>
            <p:nvPr/>
          </p:nvSpPr>
          <p:spPr>
            <a:xfrm>
              <a:off x="5854632" y="3082466"/>
              <a:ext cx="50288" cy="75419"/>
            </a:xfrm>
            <a:custGeom>
              <a:rect b="b" l="l" r="r" t="t"/>
              <a:pathLst>
                <a:path extrusionOk="0" h="2872" w="1915">
                  <a:moveTo>
                    <a:pt x="718" y="1"/>
                  </a:moveTo>
                  <a:cubicBezTo>
                    <a:pt x="326" y="1"/>
                    <a:pt x="1" y="326"/>
                    <a:pt x="1" y="719"/>
                  </a:cubicBezTo>
                  <a:lnTo>
                    <a:pt x="1" y="1513"/>
                  </a:lnTo>
                  <a:cubicBezTo>
                    <a:pt x="10" y="1743"/>
                    <a:pt x="96" y="1972"/>
                    <a:pt x="240" y="2154"/>
                  </a:cubicBezTo>
                  <a:cubicBezTo>
                    <a:pt x="393" y="2336"/>
                    <a:pt x="479" y="2566"/>
                    <a:pt x="479" y="2805"/>
                  </a:cubicBezTo>
                  <a:lnTo>
                    <a:pt x="479" y="2872"/>
                  </a:lnTo>
                  <a:lnTo>
                    <a:pt x="1436" y="2872"/>
                  </a:lnTo>
                  <a:lnTo>
                    <a:pt x="1436" y="2738"/>
                  </a:lnTo>
                  <a:cubicBezTo>
                    <a:pt x="1436" y="2547"/>
                    <a:pt x="1503" y="2355"/>
                    <a:pt x="1627" y="2212"/>
                  </a:cubicBezTo>
                  <a:lnTo>
                    <a:pt x="1723" y="2106"/>
                  </a:lnTo>
                  <a:cubicBezTo>
                    <a:pt x="1838" y="1953"/>
                    <a:pt x="1905" y="1771"/>
                    <a:pt x="1915" y="1580"/>
                  </a:cubicBezTo>
                  <a:lnTo>
                    <a:pt x="1915" y="719"/>
                  </a:lnTo>
                  <a:cubicBezTo>
                    <a:pt x="1915" y="326"/>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5" name="Google Shape;11335;p97"/>
            <p:cNvSpPr/>
            <p:nvPr/>
          </p:nvSpPr>
          <p:spPr>
            <a:xfrm>
              <a:off x="5854632" y="3082466"/>
              <a:ext cx="28177" cy="75419"/>
            </a:xfrm>
            <a:custGeom>
              <a:rect b="b" l="l" r="r" t="t"/>
              <a:pathLst>
                <a:path extrusionOk="0" h="2872" w="1073">
                  <a:moveTo>
                    <a:pt x="718" y="1"/>
                  </a:moveTo>
                  <a:cubicBezTo>
                    <a:pt x="316" y="1"/>
                    <a:pt x="1" y="326"/>
                    <a:pt x="1" y="719"/>
                  </a:cubicBezTo>
                  <a:lnTo>
                    <a:pt x="1" y="1513"/>
                  </a:lnTo>
                  <a:cubicBezTo>
                    <a:pt x="10" y="1743"/>
                    <a:pt x="96" y="1972"/>
                    <a:pt x="240" y="2154"/>
                  </a:cubicBezTo>
                  <a:cubicBezTo>
                    <a:pt x="393" y="2336"/>
                    <a:pt x="479" y="2566"/>
                    <a:pt x="479" y="2805"/>
                  </a:cubicBezTo>
                  <a:lnTo>
                    <a:pt x="479" y="2872"/>
                  </a:lnTo>
                  <a:lnTo>
                    <a:pt x="958" y="2872"/>
                  </a:lnTo>
                  <a:lnTo>
                    <a:pt x="958" y="2805"/>
                  </a:lnTo>
                  <a:cubicBezTo>
                    <a:pt x="958" y="2585"/>
                    <a:pt x="919" y="2365"/>
                    <a:pt x="833" y="2154"/>
                  </a:cubicBezTo>
                  <a:cubicBezTo>
                    <a:pt x="757" y="1953"/>
                    <a:pt x="718" y="1733"/>
                    <a:pt x="718" y="1513"/>
                  </a:cubicBezTo>
                  <a:lnTo>
                    <a:pt x="718" y="719"/>
                  </a:lnTo>
                  <a:cubicBezTo>
                    <a:pt x="718" y="326"/>
                    <a:pt x="881" y="1"/>
                    <a:pt x="1072"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6" name="Google Shape;11336;p97"/>
            <p:cNvSpPr/>
            <p:nvPr/>
          </p:nvSpPr>
          <p:spPr>
            <a:xfrm>
              <a:off x="5854632" y="3082466"/>
              <a:ext cx="50288" cy="56590"/>
            </a:xfrm>
            <a:custGeom>
              <a:rect b="b" l="l" r="r" t="t"/>
              <a:pathLst>
                <a:path extrusionOk="0" h="2155" w="1915">
                  <a:moveTo>
                    <a:pt x="718" y="1"/>
                  </a:moveTo>
                  <a:cubicBezTo>
                    <a:pt x="316" y="1"/>
                    <a:pt x="1" y="326"/>
                    <a:pt x="1" y="719"/>
                  </a:cubicBezTo>
                  <a:lnTo>
                    <a:pt x="1" y="1197"/>
                  </a:lnTo>
                  <a:cubicBezTo>
                    <a:pt x="1" y="1733"/>
                    <a:pt x="431" y="2154"/>
                    <a:pt x="958" y="2154"/>
                  </a:cubicBezTo>
                  <a:cubicBezTo>
                    <a:pt x="1484" y="2154"/>
                    <a:pt x="1915" y="1733"/>
                    <a:pt x="1915" y="1197"/>
                  </a:cubicBezTo>
                  <a:lnTo>
                    <a:pt x="1915" y="719"/>
                  </a:lnTo>
                  <a:cubicBezTo>
                    <a:pt x="1915" y="326"/>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7" name="Google Shape;11337;p97"/>
            <p:cNvSpPr/>
            <p:nvPr/>
          </p:nvSpPr>
          <p:spPr>
            <a:xfrm>
              <a:off x="5854632" y="3082466"/>
              <a:ext cx="28177" cy="56328"/>
            </a:xfrm>
            <a:custGeom>
              <a:rect b="b" l="l" r="r" t="t"/>
              <a:pathLst>
                <a:path extrusionOk="0" h="2145" w="1073">
                  <a:moveTo>
                    <a:pt x="718" y="1"/>
                  </a:moveTo>
                  <a:cubicBezTo>
                    <a:pt x="316" y="1"/>
                    <a:pt x="1" y="326"/>
                    <a:pt x="1" y="719"/>
                  </a:cubicBezTo>
                  <a:lnTo>
                    <a:pt x="1" y="1197"/>
                  </a:lnTo>
                  <a:cubicBezTo>
                    <a:pt x="1" y="1676"/>
                    <a:pt x="355" y="2087"/>
                    <a:pt x="833" y="2145"/>
                  </a:cubicBezTo>
                  <a:cubicBezTo>
                    <a:pt x="757" y="1944"/>
                    <a:pt x="718" y="1724"/>
                    <a:pt x="718" y="1513"/>
                  </a:cubicBezTo>
                  <a:lnTo>
                    <a:pt x="718" y="719"/>
                  </a:lnTo>
                  <a:cubicBezTo>
                    <a:pt x="718" y="326"/>
                    <a:pt x="871" y="1"/>
                    <a:pt x="107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8" name="Google Shape;11338;p97"/>
            <p:cNvSpPr/>
            <p:nvPr/>
          </p:nvSpPr>
          <p:spPr>
            <a:xfrm>
              <a:off x="5835777" y="3151582"/>
              <a:ext cx="87997" cy="100812"/>
            </a:xfrm>
            <a:custGeom>
              <a:rect b="b" l="l" r="r" t="t"/>
              <a:pathLst>
                <a:path extrusionOk="0" h="3839" w="3351">
                  <a:moveTo>
                    <a:pt x="1427" y="1"/>
                  </a:moveTo>
                  <a:cubicBezTo>
                    <a:pt x="1274" y="1"/>
                    <a:pt x="1120" y="29"/>
                    <a:pt x="986" y="87"/>
                  </a:cubicBezTo>
                  <a:lnTo>
                    <a:pt x="451" y="307"/>
                  </a:lnTo>
                  <a:cubicBezTo>
                    <a:pt x="183" y="412"/>
                    <a:pt x="1" y="680"/>
                    <a:pt x="1" y="967"/>
                  </a:cubicBezTo>
                  <a:lnTo>
                    <a:pt x="1" y="3599"/>
                  </a:lnTo>
                  <a:cubicBezTo>
                    <a:pt x="1" y="3733"/>
                    <a:pt x="106" y="3838"/>
                    <a:pt x="240" y="3838"/>
                  </a:cubicBezTo>
                  <a:lnTo>
                    <a:pt x="3111" y="3838"/>
                  </a:lnTo>
                  <a:cubicBezTo>
                    <a:pt x="3245" y="3838"/>
                    <a:pt x="3350" y="3733"/>
                    <a:pt x="3350" y="3599"/>
                  </a:cubicBezTo>
                  <a:lnTo>
                    <a:pt x="3350" y="967"/>
                  </a:lnTo>
                  <a:cubicBezTo>
                    <a:pt x="3350" y="680"/>
                    <a:pt x="3169" y="412"/>
                    <a:pt x="2901" y="307"/>
                  </a:cubicBezTo>
                  <a:lnTo>
                    <a:pt x="2365" y="87"/>
                  </a:lnTo>
                  <a:cubicBezTo>
                    <a:pt x="2231" y="29"/>
                    <a:pt x="2078" y="1"/>
                    <a:pt x="192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9" name="Google Shape;11339;p97"/>
            <p:cNvSpPr/>
            <p:nvPr/>
          </p:nvSpPr>
          <p:spPr>
            <a:xfrm>
              <a:off x="5835777" y="3165920"/>
              <a:ext cx="18881" cy="86474"/>
            </a:xfrm>
            <a:custGeom>
              <a:rect b="b" l="l" r="r" t="t"/>
              <a:pathLst>
                <a:path extrusionOk="0" h="3293" w="719">
                  <a:moveTo>
                    <a:pt x="144" y="0"/>
                  </a:moveTo>
                  <a:cubicBezTo>
                    <a:pt x="49" y="125"/>
                    <a:pt x="1" y="268"/>
                    <a:pt x="1" y="421"/>
                  </a:cubicBezTo>
                  <a:lnTo>
                    <a:pt x="1" y="3053"/>
                  </a:lnTo>
                  <a:cubicBezTo>
                    <a:pt x="1" y="3187"/>
                    <a:pt x="106" y="3292"/>
                    <a:pt x="240" y="3292"/>
                  </a:cubicBezTo>
                  <a:lnTo>
                    <a:pt x="719" y="3292"/>
                  </a:lnTo>
                  <a:lnTo>
                    <a:pt x="719" y="670"/>
                  </a:lnTo>
                  <a:cubicBezTo>
                    <a:pt x="719" y="527"/>
                    <a:pt x="642" y="383"/>
                    <a:pt x="527" y="287"/>
                  </a:cubicBezTo>
                  <a:lnTo>
                    <a:pt x="144" y="0"/>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0" name="Google Shape;11340;p97"/>
            <p:cNvSpPr/>
            <p:nvPr/>
          </p:nvSpPr>
          <p:spPr>
            <a:xfrm>
              <a:off x="5904893" y="3165920"/>
              <a:ext cx="18881" cy="86474"/>
            </a:xfrm>
            <a:custGeom>
              <a:rect b="b" l="l" r="r" t="t"/>
              <a:pathLst>
                <a:path extrusionOk="0" h="3293" w="719">
                  <a:moveTo>
                    <a:pt x="575" y="0"/>
                  </a:moveTo>
                  <a:lnTo>
                    <a:pt x="192" y="287"/>
                  </a:lnTo>
                  <a:cubicBezTo>
                    <a:pt x="68" y="383"/>
                    <a:pt x="1" y="527"/>
                    <a:pt x="1" y="670"/>
                  </a:cubicBezTo>
                  <a:lnTo>
                    <a:pt x="1" y="3292"/>
                  </a:lnTo>
                  <a:lnTo>
                    <a:pt x="479" y="3292"/>
                  </a:lnTo>
                  <a:cubicBezTo>
                    <a:pt x="613" y="3292"/>
                    <a:pt x="718" y="3187"/>
                    <a:pt x="718" y="3053"/>
                  </a:cubicBezTo>
                  <a:lnTo>
                    <a:pt x="718" y="421"/>
                  </a:lnTo>
                  <a:cubicBezTo>
                    <a:pt x="718" y="268"/>
                    <a:pt x="671" y="125"/>
                    <a:pt x="575"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1" name="Google Shape;11341;p97"/>
            <p:cNvSpPr/>
            <p:nvPr/>
          </p:nvSpPr>
          <p:spPr>
            <a:xfrm>
              <a:off x="6024271" y="3145306"/>
              <a:ext cx="50288" cy="75419"/>
            </a:xfrm>
            <a:custGeom>
              <a:rect b="b" l="l" r="r" t="t"/>
              <a:pathLst>
                <a:path extrusionOk="0" h="2872" w="1915">
                  <a:moveTo>
                    <a:pt x="718" y="0"/>
                  </a:moveTo>
                  <a:cubicBezTo>
                    <a:pt x="326" y="0"/>
                    <a:pt x="0" y="326"/>
                    <a:pt x="0" y="718"/>
                  </a:cubicBezTo>
                  <a:lnTo>
                    <a:pt x="0" y="1513"/>
                  </a:lnTo>
                  <a:cubicBezTo>
                    <a:pt x="20" y="1742"/>
                    <a:pt x="96" y="1972"/>
                    <a:pt x="240" y="2154"/>
                  </a:cubicBezTo>
                  <a:cubicBezTo>
                    <a:pt x="393" y="2336"/>
                    <a:pt x="479" y="2565"/>
                    <a:pt x="479" y="2805"/>
                  </a:cubicBezTo>
                  <a:lnTo>
                    <a:pt x="479" y="2872"/>
                  </a:lnTo>
                  <a:lnTo>
                    <a:pt x="1436" y="2872"/>
                  </a:lnTo>
                  <a:lnTo>
                    <a:pt x="1436" y="2738"/>
                  </a:lnTo>
                  <a:cubicBezTo>
                    <a:pt x="1436" y="2546"/>
                    <a:pt x="1503" y="2355"/>
                    <a:pt x="1637"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2" name="Google Shape;11342;p97"/>
            <p:cNvSpPr/>
            <p:nvPr/>
          </p:nvSpPr>
          <p:spPr>
            <a:xfrm>
              <a:off x="6024271" y="3145306"/>
              <a:ext cx="28413" cy="75681"/>
            </a:xfrm>
            <a:custGeom>
              <a:rect b="b" l="l" r="r" t="t"/>
              <a:pathLst>
                <a:path extrusionOk="0" h="2882" w="1082">
                  <a:moveTo>
                    <a:pt x="718" y="0"/>
                  </a:moveTo>
                  <a:cubicBezTo>
                    <a:pt x="326" y="0"/>
                    <a:pt x="0" y="326"/>
                    <a:pt x="0" y="718"/>
                  </a:cubicBezTo>
                  <a:lnTo>
                    <a:pt x="0" y="1513"/>
                  </a:lnTo>
                  <a:cubicBezTo>
                    <a:pt x="20" y="1752"/>
                    <a:pt x="96" y="1972"/>
                    <a:pt x="240" y="2163"/>
                  </a:cubicBezTo>
                  <a:cubicBezTo>
                    <a:pt x="402" y="2336"/>
                    <a:pt x="479" y="2565"/>
                    <a:pt x="479" y="2805"/>
                  </a:cubicBezTo>
                  <a:lnTo>
                    <a:pt x="479" y="2881"/>
                  </a:lnTo>
                  <a:lnTo>
                    <a:pt x="958" y="2881"/>
                  </a:lnTo>
                  <a:lnTo>
                    <a:pt x="958" y="2805"/>
                  </a:lnTo>
                  <a:cubicBezTo>
                    <a:pt x="967" y="2584"/>
                    <a:pt x="919" y="2364"/>
                    <a:pt x="843" y="2163"/>
                  </a:cubicBezTo>
                  <a:cubicBezTo>
                    <a:pt x="766" y="1953"/>
                    <a:pt x="728" y="1733"/>
                    <a:pt x="718" y="1513"/>
                  </a:cubicBezTo>
                  <a:lnTo>
                    <a:pt x="718" y="718"/>
                  </a:lnTo>
                  <a:cubicBezTo>
                    <a:pt x="718"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3" name="Google Shape;11343;p97"/>
            <p:cNvSpPr/>
            <p:nvPr/>
          </p:nvSpPr>
          <p:spPr>
            <a:xfrm>
              <a:off x="6024271" y="3145306"/>
              <a:ext cx="50288" cy="56564"/>
            </a:xfrm>
            <a:custGeom>
              <a:rect b="b" l="l" r="r" t="t"/>
              <a:pathLst>
                <a:path extrusionOk="0" h="2154" w="1915">
                  <a:moveTo>
                    <a:pt x="718" y="0"/>
                  </a:moveTo>
                  <a:cubicBezTo>
                    <a:pt x="326" y="0"/>
                    <a:pt x="0" y="326"/>
                    <a:pt x="0" y="718"/>
                  </a:cubicBezTo>
                  <a:lnTo>
                    <a:pt x="0" y="1197"/>
                  </a:lnTo>
                  <a:cubicBezTo>
                    <a:pt x="0" y="1733"/>
                    <a:pt x="431" y="2154"/>
                    <a:pt x="958" y="2154"/>
                  </a:cubicBezTo>
                  <a:cubicBezTo>
                    <a:pt x="1493"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4" name="Google Shape;11344;p97"/>
            <p:cNvSpPr/>
            <p:nvPr/>
          </p:nvSpPr>
          <p:spPr>
            <a:xfrm>
              <a:off x="6024271" y="3145568"/>
              <a:ext cx="28177" cy="56065"/>
            </a:xfrm>
            <a:custGeom>
              <a:rect b="b" l="l" r="r" t="t"/>
              <a:pathLst>
                <a:path extrusionOk="0" h="2135" w="1073">
                  <a:moveTo>
                    <a:pt x="718" y="0"/>
                  </a:moveTo>
                  <a:cubicBezTo>
                    <a:pt x="316" y="0"/>
                    <a:pt x="0" y="316"/>
                    <a:pt x="0" y="718"/>
                  </a:cubicBezTo>
                  <a:lnTo>
                    <a:pt x="0" y="1196"/>
                  </a:lnTo>
                  <a:cubicBezTo>
                    <a:pt x="0" y="1675"/>
                    <a:pt x="364" y="2077"/>
                    <a:pt x="833" y="2134"/>
                  </a:cubicBezTo>
                  <a:cubicBezTo>
                    <a:pt x="766" y="1933"/>
                    <a:pt x="718" y="1723"/>
                    <a:pt x="718" y="1503"/>
                  </a:cubicBezTo>
                  <a:lnTo>
                    <a:pt x="718" y="718"/>
                  </a:lnTo>
                  <a:cubicBezTo>
                    <a:pt x="718" y="316"/>
                    <a:pt x="881" y="0"/>
                    <a:pt x="107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5" name="Google Shape;11345;p97"/>
            <p:cNvSpPr/>
            <p:nvPr/>
          </p:nvSpPr>
          <p:spPr>
            <a:xfrm>
              <a:off x="6005417" y="3214422"/>
              <a:ext cx="87997" cy="63103"/>
            </a:xfrm>
            <a:custGeom>
              <a:rect b="b" l="l" r="r" t="t"/>
              <a:pathLst>
                <a:path extrusionOk="0" h="2403" w="3351">
                  <a:moveTo>
                    <a:pt x="1436" y="0"/>
                  </a:moveTo>
                  <a:cubicBezTo>
                    <a:pt x="1283" y="10"/>
                    <a:pt x="1130" y="39"/>
                    <a:pt x="986" y="96"/>
                  </a:cubicBezTo>
                  <a:lnTo>
                    <a:pt x="460" y="307"/>
                  </a:lnTo>
                  <a:cubicBezTo>
                    <a:pt x="183" y="412"/>
                    <a:pt x="1" y="680"/>
                    <a:pt x="1" y="967"/>
                  </a:cubicBezTo>
                  <a:lnTo>
                    <a:pt x="1" y="2163"/>
                  </a:lnTo>
                  <a:cubicBezTo>
                    <a:pt x="1" y="2288"/>
                    <a:pt x="116" y="2402"/>
                    <a:pt x="240" y="2402"/>
                  </a:cubicBezTo>
                  <a:lnTo>
                    <a:pt x="3111" y="2402"/>
                  </a:lnTo>
                  <a:cubicBezTo>
                    <a:pt x="3245" y="2402"/>
                    <a:pt x="3350" y="2288"/>
                    <a:pt x="3350" y="2163"/>
                  </a:cubicBezTo>
                  <a:lnTo>
                    <a:pt x="3350" y="967"/>
                  </a:lnTo>
                  <a:cubicBezTo>
                    <a:pt x="3350" y="680"/>
                    <a:pt x="3178" y="412"/>
                    <a:pt x="2901" y="307"/>
                  </a:cubicBezTo>
                  <a:lnTo>
                    <a:pt x="2374" y="96"/>
                  </a:lnTo>
                  <a:cubicBezTo>
                    <a:pt x="223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6" name="Google Shape;11346;p97"/>
            <p:cNvSpPr/>
            <p:nvPr/>
          </p:nvSpPr>
          <p:spPr>
            <a:xfrm>
              <a:off x="6005417" y="3228996"/>
              <a:ext cx="18881" cy="48528"/>
            </a:xfrm>
            <a:custGeom>
              <a:rect b="b" l="l" r="r" t="t"/>
              <a:pathLst>
                <a:path extrusionOk="0" h="1848" w="719">
                  <a:moveTo>
                    <a:pt x="144" y="0"/>
                  </a:moveTo>
                  <a:cubicBezTo>
                    <a:pt x="49" y="125"/>
                    <a:pt x="1" y="268"/>
                    <a:pt x="1" y="421"/>
                  </a:cubicBezTo>
                  <a:lnTo>
                    <a:pt x="1" y="1608"/>
                  </a:lnTo>
                  <a:cubicBezTo>
                    <a:pt x="1" y="1742"/>
                    <a:pt x="106" y="1847"/>
                    <a:pt x="240" y="1847"/>
                  </a:cubicBezTo>
                  <a:lnTo>
                    <a:pt x="718" y="1847"/>
                  </a:lnTo>
                  <a:lnTo>
                    <a:pt x="718" y="670"/>
                  </a:lnTo>
                  <a:cubicBezTo>
                    <a:pt x="718" y="517"/>
                    <a:pt x="651" y="374"/>
                    <a:pt x="527"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7" name="Google Shape;11347;p97"/>
            <p:cNvSpPr/>
            <p:nvPr/>
          </p:nvSpPr>
          <p:spPr>
            <a:xfrm>
              <a:off x="6074796" y="3228996"/>
              <a:ext cx="18855" cy="48528"/>
            </a:xfrm>
            <a:custGeom>
              <a:rect b="b" l="l" r="r" t="t"/>
              <a:pathLst>
                <a:path extrusionOk="0" h="1848" w="718">
                  <a:moveTo>
                    <a:pt x="574" y="0"/>
                  </a:moveTo>
                  <a:lnTo>
                    <a:pt x="192" y="287"/>
                  </a:lnTo>
                  <a:cubicBezTo>
                    <a:pt x="67" y="374"/>
                    <a:pt x="0" y="517"/>
                    <a:pt x="0" y="670"/>
                  </a:cubicBezTo>
                  <a:lnTo>
                    <a:pt x="0" y="1847"/>
                  </a:lnTo>
                  <a:lnTo>
                    <a:pt x="479" y="1847"/>
                  </a:lnTo>
                  <a:cubicBezTo>
                    <a:pt x="603" y="1847"/>
                    <a:pt x="718" y="1742"/>
                    <a:pt x="718" y="1608"/>
                  </a:cubicBezTo>
                  <a:lnTo>
                    <a:pt x="718" y="421"/>
                  </a:lnTo>
                  <a:cubicBezTo>
                    <a:pt x="708" y="268"/>
                    <a:pt x="66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8" name="Google Shape;11348;p97"/>
            <p:cNvSpPr/>
            <p:nvPr/>
          </p:nvSpPr>
          <p:spPr>
            <a:xfrm>
              <a:off x="5911170" y="3145306"/>
              <a:ext cx="50288" cy="75419"/>
            </a:xfrm>
            <a:custGeom>
              <a:rect b="b" l="l" r="r" t="t"/>
              <a:pathLst>
                <a:path extrusionOk="0" h="2872" w="1915">
                  <a:moveTo>
                    <a:pt x="719" y="0"/>
                  </a:moveTo>
                  <a:cubicBezTo>
                    <a:pt x="326" y="0"/>
                    <a:pt x="1" y="326"/>
                    <a:pt x="1" y="718"/>
                  </a:cubicBezTo>
                  <a:lnTo>
                    <a:pt x="1" y="1513"/>
                  </a:lnTo>
                  <a:cubicBezTo>
                    <a:pt x="10" y="1742"/>
                    <a:pt x="97" y="1972"/>
                    <a:pt x="240" y="2154"/>
                  </a:cubicBezTo>
                  <a:cubicBezTo>
                    <a:pt x="393" y="2336"/>
                    <a:pt x="479" y="2565"/>
                    <a:pt x="479" y="2805"/>
                  </a:cubicBezTo>
                  <a:lnTo>
                    <a:pt x="479" y="2872"/>
                  </a:lnTo>
                  <a:lnTo>
                    <a:pt x="1436" y="2872"/>
                  </a:lnTo>
                  <a:lnTo>
                    <a:pt x="1436" y="2738"/>
                  </a:lnTo>
                  <a:cubicBezTo>
                    <a:pt x="1436" y="2546"/>
                    <a:pt x="1503" y="2355"/>
                    <a:pt x="1628" y="2211"/>
                  </a:cubicBezTo>
                  <a:lnTo>
                    <a:pt x="1723" y="2106"/>
                  </a:lnTo>
                  <a:cubicBezTo>
                    <a:pt x="1838" y="1953"/>
                    <a:pt x="1905" y="1771"/>
                    <a:pt x="1915" y="1580"/>
                  </a:cubicBezTo>
                  <a:lnTo>
                    <a:pt x="1915" y="718"/>
                  </a:lnTo>
                  <a:cubicBezTo>
                    <a:pt x="1915" y="326"/>
                    <a:pt x="1599" y="0"/>
                    <a:pt x="11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9" name="Google Shape;11349;p97"/>
            <p:cNvSpPr/>
            <p:nvPr/>
          </p:nvSpPr>
          <p:spPr>
            <a:xfrm>
              <a:off x="5911170" y="3145306"/>
              <a:ext cx="28440" cy="75681"/>
            </a:xfrm>
            <a:custGeom>
              <a:rect b="b" l="l" r="r" t="t"/>
              <a:pathLst>
                <a:path extrusionOk="0" h="2882" w="1083">
                  <a:moveTo>
                    <a:pt x="719" y="0"/>
                  </a:moveTo>
                  <a:cubicBezTo>
                    <a:pt x="326" y="0"/>
                    <a:pt x="1" y="326"/>
                    <a:pt x="1" y="718"/>
                  </a:cubicBezTo>
                  <a:lnTo>
                    <a:pt x="1" y="1513"/>
                  </a:lnTo>
                  <a:cubicBezTo>
                    <a:pt x="10" y="1752"/>
                    <a:pt x="97" y="1972"/>
                    <a:pt x="240" y="2163"/>
                  </a:cubicBezTo>
                  <a:cubicBezTo>
                    <a:pt x="393" y="2336"/>
                    <a:pt x="479" y="2565"/>
                    <a:pt x="479" y="2805"/>
                  </a:cubicBezTo>
                  <a:lnTo>
                    <a:pt x="479" y="2881"/>
                  </a:lnTo>
                  <a:lnTo>
                    <a:pt x="958" y="2881"/>
                  </a:lnTo>
                  <a:lnTo>
                    <a:pt x="958" y="2805"/>
                  </a:lnTo>
                  <a:cubicBezTo>
                    <a:pt x="958" y="2584"/>
                    <a:pt x="920" y="2364"/>
                    <a:pt x="843" y="2163"/>
                  </a:cubicBezTo>
                  <a:cubicBezTo>
                    <a:pt x="766" y="1953"/>
                    <a:pt x="719" y="1733"/>
                    <a:pt x="719" y="1513"/>
                  </a:cubicBezTo>
                  <a:lnTo>
                    <a:pt x="719" y="718"/>
                  </a:lnTo>
                  <a:cubicBezTo>
                    <a:pt x="719" y="326"/>
                    <a:pt x="881" y="0"/>
                    <a:pt x="1082"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0" name="Google Shape;11350;p97"/>
            <p:cNvSpPr/>
            <p:nvPr/>
          </p:nvSpPr>
          <p:spPr>
            <a:xfrm>
              <a:off x="5911170" y="3145306"/>
              <a:ext cx="50288" cy="56564"/>
            </a:xfrm>
            <a:custGeom>
              <a:rect b="b" l="l" r="r" t="t"/>
              <a:pathLst>
                <a:path extrusionOk="0" h="2154" w="1915">
                  <a:moveTo>
                    <a:pt x="719" y="0"/>
                  </a:moveTo>
                  <a:cubicBezTo>
                    <a:pt x="326" y="0"/>
                    <a:pt x="1" y="326"/>
                    <a:pt x="1" y="718"/>
                  </a:cubicBezTo>
                  <a:lnTo>
                    <a:pt x="1" y="1197"/>
                  </a:lnTo>
                  <a:cubicBezTo>
                    <a:pt x="1" y="1733"/>
                    <a:pt x="432" y="2154"/>
                    <a:pt x="958" y="2154"/>
                  </a:cubicBezTo>
                  <a:cubicBezTo>
                    <a:pt x="1484" y="2154"/>
                    <a:pt x="1915" y="1733"/>
                    <a:pt x="1915" y="1197"/>
                  </a:cubicBezTo>
                  <a:lnTo>
                    <a:pt x="1915" y="718"/>
                  </a:lnTo>
                  <a:cubicBezTo>
                    <a:pt x="1915" y="326"/>
                    <a:pt x="1599" y="0"/>
                    <a:pt x="11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1" name="Google Shape;11351;p97"/>
            <p:cNvSpPr/>
            <p:nvPr/>
          </p:nvSpPr>
          <p:spPr>
            <a:xfrm>
              <a:off x="5911170" y="3145568"/>
              <a:ext cx="28177" cy="56065"/>
            </a:xfrm>
            <a:custGeom>
              <a:rect b="b" l="l" r="r" t="t"/>
              <a:pathLst>
                <a:path extrusionOk="0" h="2135" w="1073">
                  <a:moveTo>
                    <a:pt x="719" y="0"/>
                  </a:moveTo>
                  <a:cubicBezTo>
                    <a:pt x="317" y="0"/>
                    <a:pt x="1" y="316"/>
                    <a:pt x="1" y="718"/>
                  </a:cubicBezTo>
                  <a:lnTo>
                    <a:pt x="1" y="1196"/>
                  </a:lnTo>
                  <a:cubicBezTo>
                    <a:pt x="1" y="1675"/>
                    <a:pt x="355" y="2077"/>
                    <a:pt x="833" y="2134"/>
                  </a:cubicBezTo>
                  <a:cubicBezTo>
                    <a:pt x="757" y="1933"/>
                    <a:pt x="719" y="1723"/>
                    <a:pt x="719" y="1503"/>
                  </a:cubicBezTo>
                  <a:lnTo>
                    <a:pt x="719" y="718"/>
                  </a:lnTo>
                  <a:cubicBezTo>
                    <a:pt x="719" y="316"/>
                    <a:pt x="872" y="0"/>
                    <a:pt x="107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2" name="Google Shape;11352;p97"/>
            <p:cNvSpPr/>
            <p:nvPr/>
          </p:nvSpPr>
          <p:spPr>
            <a:xfrm>
              <a:off x="5892341" y="3214422"/>
              <a:ext cx="87971" cy="63103"/>
            </a:xfrm>
            <a:custGeom>
              <a:rect b="b" l="l" r="r" t="t"/>
              <a:pathLst>
                <a:path extrusionOk="0" h="2403" w="3350">
                  <a:moveTo>
                    <a:pt x="1426" y="0"/>
                  </a:moveTo>
                  <a:cubicBezTo>
                    <a:pt x="1273" y="10"/>
                    <a:pt x="1120" y="39"/>
                    <a:pt x="986" y="96"/>
                  </a:cubicBezTo>
                  <a:lnTo>
                    <a:pt x="459" y="307"/>
                  </a:lnTo>
                  <a:cubicBezTo>
                    <a:pt x="182" y="412"/>
                    <a:pt x="0" y="680"/>
                    <a:pt x="0" y="967"/>
                  </a:cubicBezTo>
                  <a:lnTo>
                    <a:pt x="0" y="2163"/>
                  </a:lnTo>
                  <a:cubicBezTo>
                    <a:pt x="0" y="2288"/>
                    <a:pt x="115" y="2402"/>
                    <a:pt x="239" y="2402"/>
                  </a:cubicBezTo>
                  <a:lnTo>
                    <a:pt x="3110" y="2402"/>
                  </a:lnTo>
                  <a:cubicBezTo>
                    <a:pt x="3244" y="2402"/>
                    <a:pt x="3350" y="2288"/>
                    <a:pt x="3350" y="2163"/>
                  </a:cubicBezTo>
                  <a:lnTo>
                    <a:pt x="3350" y="967"/>
                  </a:lnTo>
                  <a:cubicBezTo>
                    <a:pt x="3350" y="680"/>
                    <a:pt x="3177" y="412"/>
                    <a:pt x="2900" y="307"/>
                  </a:cubicBezTo>
                  <a:lnTo>
                    <a:pt x="2373" y="96"/>
                  </a:lnTo>
                  <a:cubicBezTo>
                    <a:pt x="2230"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3" name="Google Shape;11353;p97"/>
            <p:cNvSpPr/>
            <p:nvPr/>
          </p:nvSpPr>
          <p:spPr>
            <a:xfrm>
              <a:off x="5892341" y="3228996"/>
              <a:ext cx="18855" cy="48528"/>
            </a:xfrm>
            <a:custGeom>
              <a:rect b="b" l="l" r="r" t="t"/>
              <a:pathLst>
                <a:path extrusionOk="0" h="1848" w="718">
                  <a:moveTo>
                    <a:pt x="144" y="0"/>
                  </a:moveTo>
                  <a:cubicBezTo>
                    <a:pt x="48" y="125"/>
                    <a:pt x="0" y="268"/>
                    <a:pt x="0" y="421"/>
                  </a:cubicBezTo>
                  <a:lnTo>
                    <a:pt x="0" y="1608"/>
                  </a:lnTo>
                  <a:cubicBezTo>
                    <a:pt x="0" y="1742"/>
                    <a:pt x="105" y="1847"/>
                    <a:pt x="239" y="1847"/>
                  </a:cubicBezTo>
                  <a:lnTo>
                    <a:pt x="718" y="1847"/>
                  </a:lnTo>
                  <a:lnTo>
                    <a:pt x="718" y="670"/>
                  </a:lnTo>
                  <a:cubicBezTo>
                    <a:pt x="718" y="517"/>
                    <a:pt x="651" y="374"/>
                    <a:pt x="526" y="287"/>
                  </a:cubicBezTo>
                  <a:lnTo>
                    <a:pt x="144" y="0"/>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4" name="Google Shape;11354;p97"/>
            <p:cNvSpPr/>
            <p:nvPr/>
          </p:nvSpPr>
          <p:spPr>
            <a:xfrm>
              <a:off x="5961431" y="3228996"/>
              <a:ext cx="18881" cy="48528"/>
            </a:xfrm>
            <a:custGeom>
              <a:rect b="b" l="l" r="r" t="t"/>
              <a:pathLst>
                <a:path extrusionOk="0" h="1848" w="719">
                  <a:moveTo>
                    <a:pt x="585" y="0"/>
                  </a:moveTo>
                  <a:lnTo>
                    <a:pt x="192" y="287"/>
                  </a:lnTo>
                  <a:cubicBezTo>
                    <a:pt x="77" y="374"/>
                    <a:pt x="1" y="517"/>
                    <a:pt x="1" y="670"/>
                  </a:cubicBezTo>
                  <a:lnTo>
                    <a:pt x="1" y="1847"/>
                  </a:lnTo>
                  <a:lnTo>
                    <a:pt x="479" y="1847"/>
                  </a:lnTo>
                  <a:cubicBezTo>
                    <a:pt x="613" y="1847"/>
                    <a:pt x="719" y="1742"/>
                    <a:pt x="719" y="1608"/>
                  </a:cubicBezTo>
                  <a:lnTo>
                    <a:pt x="719" y="421"/>
                  </a:lnTo>
                  <a:cubicBezTo>
                    <a:pt x="719" y="268"/>
                    <a:pt x="671" y="125"/>
                    <a:pt x="585"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5" name="Google Shape;11355;p97"/>
            <p:cNvSpPr/>
            <p:nvPr/>
          </p:nvSpPr>
          <p:spPr>
            <a:xfrm>
              <a:off x="5798094" y="3145306"/>
              <a:ext cx="50288" cy="75419"/>
            </a:xfrm>
            <a:custGeom>
              <a:rect b="b" l="l" r="r" t="t"/>
              <a:pathLst>
                <a:path extrusionOk="0" h="2872" w="1915">
                  <a:moveTo>
                    <a:pt x="718" y="0"/>
                  </a:moveTo>
                  <a:cubicBezTo>
                    <a:pt x="316" y="0"/>
                    <a:pt x="0" y="326"/>
                    <a:pt x="0" y="718"/>
                  </a:cubicBezTo>
                  <a:lnTo>
                    <a:pt x="0" y="1513"/>
                  </a:lnTo>
                  <a:cubicBezTo>
                    <a:pt x="10" y="1742"/>
                    <a:pt x="96" y="1972"/>
                    <a:pt x="239" y="2154"/>
                  </a:cubicBezTo>
                  <a:cubicBezTo>
                    <a:pt x="393" y="2336"/>
                    <a:pt x="479" y="2565"/>
                    <a:pt x="479" y="2805"/>
                  </a:cubicBezTo>
                  <a:lnTo>
                    <a:pt x="479" y="2872"/>
                  </a:lnTo>
                  <a:lnTo>
                    <a:pt x="1436" y="2872"/>
                  </a:lnTo>
                  <a:lnTo>
                    <a:pt x="1436" y="2738"/>
                  </a:lnTo>
                  <a:cubicBezTo>
                    <a:pt x="1436" y="2546"/>
                    <a:pt x="1503" y="2355"/>
                    <a:pt x="1627" y="2211"/>
                  </a:cubicBezTo>
                  <a:lnTo>
                    <a:pt x="1723" y="2106"/>
                  </a:lnTo>
                  <a:cubicBezTo>
                    <a:pt x="1838" y="1953"/>
                    <a:pt x="1905" y="1771"/>
                    <a:pt x="1914" y="1580"/>
                  </a:cubicBezTo>
                  <a:lnTo>
                    <a:pt x="1914" y="718"/>
                  </a:lnTo>
                  <a:cubicBezTo>
                    <a:pt x="1914" y="326"/>
                    <a:pt x="1589" y="0"/>
                    <a:pt x="119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6" name="Google Shape;11356;p97"/>
            <p:cNvSpPr/>
            <p:nvPr/>
          </p:nvSpPr>
          <p:spPr>
            <a:xfrm>
              <a:off x="5798094" y="3145306"/>
              <a:ext cx="50288" cy="56564"/>
            </a:xfrm>
            <a:custGeom>
              <a:rect b="b" l="l" r="r" t="t"/>
              <a:pathLst>
                <a:path extrusionOk="0" h="2154" w="1915">
                  <a:moveTo>
                    <a:pt x="718" y="0"/>
                  </a:moveTo>
                  <a:cubicBezTo>
                    <a:pt x="316" y="0"/>
                    <a:pt x="0" y="326"/>
                    <a:pt x="0" y="718"/>
                  </a:cubicBezTo>
                  <a:lnTo>
                    <a:pt x="0" y="1197"/>
                  </a:lnTo>
                  <a:cubicBezTo>
                    <a:pt x="0" y="1733"/>
                    <a:pt x="431" y="2154"/>
                    <a:pt x="957" y="2154"/>
                  </a:cubicBezTo>
                  <a:cubicBezTo>
                    <a:pt x="1484" y="2154"/>
                    <a:pt x="1914" y="1733"/>
                    <a:pt x="1914" y="1197"/>
                  </a:cubicBezTo>
                  <a:lnTo>
                    <a:pt x="1914" y="718"/>
                  </a:lnTo>
                  <a:cubicBezTo>
                    <a:pt x="1914" y="326"/>
                    <a:pt x="1589" y="0"/>
                    <a:pt x="119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7" name="Google Shape;11357;p97"/>
            <p:cNvSpPr/>
            <p:nvPr/>
          </p:nvSpPr>
          <p:spPr>
            <a:xfrm>
              <a:off x="5779239" y="3214422"/>
              <a:ext cx="87997" cy="63103"/>
            </a:xfrm>
            <a:custGeom>
              <a:rect b="b" l="l" r="r" t="t"/>
              <a:pathLst>
                <a:path extrusionOk="0" h="2403" w="3351">
                  <a:moveTo>
                    <a:pt x="1426" y="0"/>
                  </a:moveTo>
                  <a:cubicBezTo>
                    <a:pt x="1273" y="10"/>
                    <a:pt x="1120" y="39"/>
                    <a:pt x="977" y="96"/>
                  </a:cubicBezTo>
                  <a:lnTo>
                    <a:pt x="450" y="307"/>
                  </a:lnTo>
                  <a:cubicBezTo>
                    <a:pt x="173" y="412"/>
                    <a:pt x="0" y="680"/>
                    <a:pt x="0" y="967"/>
                  </a:cubicBezTo>
                  <a:lnTo>
                    <a:pt x="0" y="2163"/>
                  </a:lnTo>
                  <a:cubicBezTo>
                    <a:pt x="0" y="2288"/>
                    <a:pt x="106" y="2402"/>
                    <a:pt x="240" y="2402"/>
                  </a:cubicBezTo>
                  <a:lnTo>
                    <a:pt x="3111" y="2402"/>
                  </a:lnTo>
                  <a:cubicBezTo>
                    <a:pt x="3245" y="2402"/>
                    <a:pt x="3350" y="2288"/>
                    <a:pt x="3350" y="2163"/>
                  </a:cubicBezTo>
                  <a:lnTo>
                    <a:pt x="3350" y="967"/>
                  </a:lnTo>
                  <a:cubicBezTo>
                    <a:pt x="3350" y="680"/>
                    <a:pt x="3168" y="412"/>
                    <a:pt x="2900" y="307"/>
                  </a:cubicBezTo>
                  <a:lnTo>
                    <a:pt x="2364" y="96"/>
                  </a:lnTo>
                  <a:cubicBezTo>
                    <a:pt x="2221" y="39"/>
                    <a:pt x="2077" y="10"/>
                    <a:pt x="1924"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8" name="Google Shape;11358;p97"/>
            <p:cNvSpPr/>
            <p:nvPr/>
          </p:nvSpPr>
          <p:spPr>
            <a:xfrm>
              <a:off x="5848356" y="3228996"/>
              <a:ext cx="18881" cy="48528"/>
            </a:xfrm>
            <a:custGeom>
              <a:rect b="b" l="l" r="r" t="t"/>
              <a:pathLst>
                <a:path extrusionOk="0" h="1848" w="719">
                  <a:moveTo>
                    <a:pt x="574" y="0"/>
                  </a:moveTo>
                  <a:lnTo>
                    <a:pt x="192" y="287"/>
                  </a:lnTo>
                  <a:cubicBezTo>
                    <a:pt x="67" y="374"/>
                    <a:pt x="0" y="517"/>
                    <a:pt x="0" y="670"/>
                  </a:cubicBezTo>
                  <a:lnTo>
                    <a:pt x="0" y="1847"/>
                  </a:lnTo>
                  <a:lnTo>
                    <a:pt x="479" y="1847"/>
                  </a:lnTo>
                  <a:cubicBezTo>
                    <a:pt x="613" y="1847"/>
                    <a:pt x="718" y="1742"/>
                    <a:pt x="718" y="1608"/>
                  </a:cubicBezTo>
                  <a:lnTo>
                    <a:pt x="718" y="421"/>
                  </a:lnTo>
                  <a:cubicBezTo>
                    <a:pt x="718" y="268"/>
                    <a:pt x="670" y="125"/>
                    <a:pt x="574"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9" name="Google Shape;11359;p97"/>
            <p:cNvSpPr/>
            <p:nvPr/>
          </p:nvSpPr>
          <p:spPr>
            <a:xfrm>
              <a:off x="5875482" y="2994521"/>
              <a:ext cx="121925" cy="25157"/>
            </a:xfrm>
            <a:custGeom>
              <a:rect b="b" l="l" r="r" t="t"/>
              <a:pathLst>
                <a:path extrusionOk="0" h="958" w="4643">
                  <a:moveTo>
                    <a:pt x="240" y="0"/>
                  </a:moveTo>
                  <a:cubicBezTo>
                    <a:pt x="97" y="0"/>
                    <a:pt x="1" y="153"/>
                    <a:pt x="68" y="278"/>
                  </a:cubicBezTo>
                  <a:lnTo>
                    <a:pt x="336" y="823"/>
                  </a:lnTo>
                  <a:cubicBezTo>
                    <a:pt x="374" y="909"/>
                    <a:pt x="460" y="957"/>
                    <a:pt x="556" y="957"/>
                  </a:cubicBezTo>
                  <a:lnTo>
                    <a:pt x="4087" y="957"/>
                  </a:lnTo>
                  <a:cubicBezTo>
                    <a:pt x="4174" y="957"/>
                    <a:pt x="4260" y="909"/>
                    <a:pt x="4298" y="823"/>
                  </a:cubicBezTo>
                  <a:lnTo>
                    <a:pt x="4575" y="278"/>
                  </a:lnTo>
                  <a:cubicBezTo>
                    <a:pt x="4642" y="153"/>
                    <a:pt x="4547" y="0"/>
                    <a:pt x="440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0" name="Google Shape;11360;p97"/>
            <p:cNvSpPr/>
            <p:nvPr/>
          </p:nvSpPr>
          <p:spPr>
            <a:xfrm>
              <a:off x="5917472" y="3038506"/>
              <a:ext cx="37709" cy="18855"/>
            </a:xfrm>
            <a:custGeom>
              <a:rect b="b" l="l" r="r" t="t"/>
              <a:pathLst>
                <a:path extrusionOk="0" h="718" w="1436">
                  <a:moveTo>
                    <a:pt x="239" y="0"/>
                  </a:moveTo>
                  <a:cubicBezTo>
                    <a:pt x="105" y="0"/>
                    <a:pt x="0" y="105"/>
                    <a:pt x="0" y="239"/>
                  </a:cubicBezTo>
                  <a:lnTo>
                    <a:pt x="0" y="479"/>
                  </a:lnTo>
                  <a:cubicBezTo>
                    <a:pt x="0" y="613"/>
                    <a:pt x="105" y="718"/>
                    <a:pt x="239" y="718"/>
                  </a:cubicBezTo>
                  <a:lnTo>
                    <a:pt x="1196" y="718"/>
                  </a:lnTo>
                  <a:cubicBezTo>
                    <a:pt x="1330" y="718"/>
                    <a:pt x="1436" y="613"/>
                    <a:pt x="1436" y="479"/>
                  </a:cubicBezTo>
                  <a:lnTo>
                    <a:pt x="1436" y="239"/>
                  </a:lnTo>
                  <a:cubicBezTo>
                    <a:pt x="1436" y="105"/>
                    <a:pt x="1330" y="0"/>
                    <a:pt x="1196"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1" name="Google Shape;11361;p97"/>
            <p:cNvSpPr/>
            <p:nvPr/>
          </p:nvSpPr>
          <p:spPr>
            <a:xfrm>
              <a:off x="5892341" y="3007073"/>
              <a:ext cx="87971" cy="12605"/>
            </a:xfrm>
            <a:custGeom>
              <a:rect b="b" l="l" r="r" t="t"/>
              <a:pathLst>
                <a:path extrusionOk="0" h="480" w="3350">
                  <a:moveTo>
                    <a:pt x="239" y="1"/>
                  </a:moveTo>
                  <a:cubicBezTo>
                    <a:pt x="105" y="1"/>
                    <a:pt x="0" y="106"/>
                    <a:pt x="0" y="240"/>
                  </a:cubicBezTo>
                  <a:lnTo>
                    <a:pt x="0" y="479"/>
                  </a:lnTo>
                  <a:lnTo>
                    <a:pt x="3350" y="479"/>
                  </a:lnTo>
                  <a:lnTo>
                    <a:pt x="3350" y="240"/>
                  </a:lnTo>
                  <a:cubicBezTo>
                    <a:pt x="3350" y="106"/>
                    <a:pt x="3244" y="1"/>
                    <a:pt x="311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62" name="Google Shape;11362;p97"/>
          <p:cNvGrpSpPr/>
          <p:nvPr/>
        </p:nvGrpSpPr>
        <p:grpSpPr>
          <a:xfrm>
            <a:off x="6185517" y="2788577"/>
            <a:ext cx="389830" cy="283004"/>
            <a:chOff x="6190130" y="2940977"/>
            <a:chExt cx="389830" cy="283004"/>
          </a:xfrm>
        </p:grpSpPr>
        <p:sp>
          <p:nvSpPr>
            <p:cNvPr id="11363" name="Google Shape;11363;p97"/>
            <p:cNvSpPr/>
            <p:nvPr/>
          </p:nvSpPr>
          <p:spPr>
            <a:xfrm>
              <a:off x="6208984" y="2940977"/>
              <a:ext cx="352120" cy="257873"/>
            </a:xfrm>
            <a:custGeom>
              <a:rect b="b" l="l" r="r" t="t"/>
              <a:pathLst>
                <a:path extrusionOk="0" h="9820" w="13409">
                  <a:moveTo>
                    <a:pt x="479" y="1"/>
                  </a:moveTo>
                  <a:cubicBezTo>
                    <a:pt x="211" y="1"/>
                    <a:pt x="1" y="221"/>
                    <a:pt x="1" y="479"/>
                  </a:cubicBezTo>
                  <a:lnTo>
                    <a:pt x="1" y="9820"/>
                  </a:lnTo>
                  <a:lnTo>
                    <a:pt x="13409" y="9820"/>
                  </a:lnTo>
                  <a:lnTo>
                    <a:pt x="13409" y="479"/>
                  </a:lnTo>
                  <a:cubicBezTo>
                    <a:pt x="13409" y="221"/>
                    <a:pt x="13198" y="1"/>
                    <a:pt x="12930"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4" name="Google Shape;11364;p97"/>
            <p:cNvSpPr/>
            <p:nvPr/>
          </p:nvSpPr>
          <p:spPr>
            <a:xfrm>
              <a:off x="6234115" y="2966370"/>
              <a:ext cx="301859" cy="201073"/>
            </a:xfrm>
            <a:custGeom>
              <a:rect b="b" l="l" r="r" t="t"/>
              <a:pathLst>
                <a:path extrusionOk="0" h="7657" w="11495">
                  <a:moveTo>
                    <a:pt x="240" y="0"/>
                  </a:moveTo>
                  <a:cubicBezTo>
                    <a:pt x="106" y="0"/>
                    <a:pt x="1" y="106"/>
                    <a:pt x="1" y="240"/>
                  </a:cubicBezTo>
                  <a:lnTo>
                    <a:pt x="1" y="7417"/>
                  </a:lnTo>
                  <a:cubicBezTo>
                    <a:pt x="1" y="7551"/>
                    <a:pt x="106" y="7657"/>
                    <a:pt x="240" y="7657"/>
                  </a:cubicBezTo>
                  <a:lnTo>
                    <a:pt x="11255" y="7657"/>
                  </a:lnTo>
                  <a:cubicBezTo>
                    <a:pt x="11389" y="7657"/>
                    <a:pt x="11495" y="7551"/>
                    <a:pt x="11495" y="7417"/>
                  </a:cubicBezTo>
                  <a:lnTo>
                    <a:pt x="11495" y="240"/>
                  </a:lnTo>
                  <a:cubicBezTo>
                    <a:pt x="11495" y="106"/>
                    <a:pt x="11389" y="0"/>
                    <a:pt x="1125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5" name="Google Shape;11365;p97"/>
            <p:cNvSpPr/>
            <p:nvPr/>
          </p:nvSpPr>
          <p:spPr>
            <a:xfrm>
              <a:off x="6234115" y="3129734"/>
              <a:ext cx="175942" cy="37709"/>
            </a:xfrm>
            <a:custGeom>
              <a:rect b="b" l="l" r="r" t="t"/>
              <a:pathLst>
                <a:path extrusionOk="0" h="1436" w="6700">
                  <a:moveTo>
                    <a:pt x="1" y="0"/>
                  </a:moveTo>
                  <a:lnTo>
                    <a:pt x="1" y="1196"/>
                  </a:lnTo>
                  <a:cubicBezTo>
                    <a:pt x="1" y="1330"/>
                    <a:pt x="106" y="1436"/>
                    <a:pt x="240" y="1436"/>
                  </a:cubicBezTo>
                  <a:lnTo>
                    <a:pt x="6700" y="1436"/>
                  </a:lnTo>
                  <a:lnTo>
                    <a:pt x="6700"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6" name="Google Shape;11366;p97"/>
            <p:cNvSpPr/>
            <p:nvPr/>
          </p:nvSpPr>
          <p:spPr>
            <a:xfrm>
              <a:off x="6410293" y="2966370"/>
              <a:ext cx="125680" cy="100550"/>
            </a:xfrm>
            <a:custGeom>
              <a:rect b="b" l="l" r="r" t="t"/>
              <a:pathLst>
                <a:path extrusionOk="0" h="3829" w="4786">
                  <a:moveTo>
                    <a:pt x="0" y="0"/>
                  </a:moveTo>
                  <a:lnTo>
                    <a:pt x="0" y="3829"/>
                  </a:lnTo>
                  <a:lnTo>
                    <a:pt x="4786" y="3829"/>
                  </a:lnTo>
                  <a:lnTo>
                    <a:pt x="4786" y="240"/>
                  </a:lnTo>
                  <a:cubicBezTo>
                    <a:pt x="4786" y="106"/>
                    <a:pt x="4680" y="0"/>
                    <a:pt x="4546"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7" name="Google Shape;11367;p97"/>
            <p:cNvSpPr/>
            <p:nvPr/>
          </p:nvSpPr>
          <p:spPr>
            <a:xfrm>
              <a:off x="6410293" y="3066893"/>
              <a:ext cx="125680" cy="100550"/>
            </a:xfrm>
            <a:custGeom>
              <a:rect b="b" l="l" r="r" t="t"/>
              <a:pathLst>
                <a:path extrusionOk="0" h="3829" w="4786">
                  <a:moveTo>
                    <a:pt x="0" y="1"/>
                  </a:moveTo>
                  <a:lnTo>
                    <a:pt x="0" y="3829"/>
                  </a:lnTo>
                  <a:lnTo>
                    <a:pt x="4546" y="3829"/>
                  </a:lnTo>
                  <a:cubicBezTo>
                    <a:pt x="4680" y="3829"/>
                    <a:pt x="4786" y="3714"/>
                    <a:pt x="4786" y="3589"/>
                  </a:cubicBezTo>
                  <a:lnTo>
                    <a:pt x="4786"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8" name="Google Shape;11368;p97"/>
            <p:cNvSpPr/>
            <p:nvPr/>
          </p:nvSpPr>
          <p:spPr>
            <a:xfrm>
              <a:off x="6190130" y="3192547"/>
              <a:ext cx="389830" cy="31433"/>
            </a:xfrm>
            <a:custGeom>
              <a:rect b="b" l="l" r="r" t="t"/>
              <a:pathLst>
                <a:path extrusionOk="0" h="1197" w="14845">
                  <a:moveTo>
                    <a:pt x="240" y="1"/>
                  </a:moveTo>
                  <a:cubicBezTo>
                    <a:pt x="106" y="1"/>
                    <a:pt x="1" y="106"/>
                    <a:pt x="1" y="240"/>
                  </a:cubicBezTo>
                  <a:lnTo>
                    <a:pt x="1" y="718"/>
                  </a:lnTo>
                  <a:cubicBezTo>
                    <a:pt x="1" y="986"/>
                    <a:pt x="211" y="1197"/>
                    <a:pt x="479" y="1197"/>
                  </a:cubicBezTo>
                  <a:lnTo>
                    <a:pt x="14366" y="1197"/>
                  </a:lnTo>
                  <a:cubicBezTo>
                    <a:pt x="14634" y="1197"/>
                    <a:pt x="14844" y="986"/>
                    <a:pt x="14844" y="718"/>
                  </a:cubicBezTo>
                  <a:lnTo>
                    <a:pt x="14844" y="240"/>
                  </a:lnTo>
                  <a:cubicBezTo>
                    <a:pt x="14844" y="106"/>
                    <a:pt x="14739" y="1"/>
                    <a:pt x="14605" y="1"/>
                  </a:cubicBezTo>
                  <a:close/>
                </a:path>
              </a:pathLst>
            </a:custGeom>
            <a:solidFill>
              <a:srgbClr val="C5D1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9" name="Google Shape;11369;p97"/>
            <p:cNvSpPr/>
            <p:nvPr/>
          </p:nvSpPr>
          <p:spPr>
            <a:xfrm>
              <a:off x="6190130" y="3192547"/>
              <a:ext cx="389830" cy="12605"/>
            </a:xfrm>
            <a:custGeom>
              <a:rect b="b" l="l" r="r" t="t"/>
              <a:pathLst>
                <a:path extrusionOk="0" h="480" w="14845">
                  <a:moveTo>
                    <a:pt x="240" y="1"/>
                  </a:moveTo>
                  <a:cubicBezTo>
                    <a:pt x="106" y="1"/>
                    <a:pt x="1" y="106"/>
                    <a:pt x="1" y="240"/>
                  </a:cubicBezTo>
                  <a:lnTo>
                    <a:pt x="1" y="479"/>
                  </a:lnTo>
                  <a:lnTo>
                    <a:pt x="14844" y="479"/>
                  </a:lnTo>
                  <a:lnTo>
                    <a:pt x="14844" y="240"/>
                  </a:lnTo>
                  <a:cubicBezTo>
                    <a:pt x="14844" y="106"/>
                    <a:pt x="14739" y="1"/>
                    <a:pt x="1460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0" name="Google Shape;11370;p97"/>
            <p:cNvSpPr/>
            <p:nvPr/>
          </p:nvSpPr>
          <p:spPr>
            <a:xfrm>
              <a:off x="6347217" y="3192547"/>
              <a:ext cx="75419" cy="18881"/>
            </a:xfrm>
            <a:custGeom>
              <a:rect b="b" l="l" r="r" t="t"/>
              <a:pathLst>
                <a:path extrusionOk="0" h="719" w="2872">
                  <a:moveTo>
                    <a:pt x="0" y="1"/>
                  </a:moveTo>
                  <a:lnTo>
                    <a:pt x="345" y="508"/>
                  </a:lnTo>
                  <a:cubicBezTo>
                    <a:pt x="431" y="642"/>
                    <a:pt x="584" y="718"/>
                    <a:pt x="737" y="718"/>
                  </a:cubicBezTo>
                  <a:lnTo>
                    <a:pt x="2144" y="718"/>
                  </a:lnTo>
                  <a:cubicBezTo>
                    <a:pt x="2297" y="718"/>
                    <a:pt x="2450" y="632"/>
                    <a:pt x="2536" y="508"/>
                  </a:cubicBezTo>
                  <a:lnTo>
                    <a:pt x="2871"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1" name="Google Shape;11371;p97"/>
            <p:cNvSpPr/>
            <p:nvPr/>
          </p:nvSpPr>
          <p:spPr>
            <a:xfrm>
              <a:off x="6441700" y="3041763"/>
              <a:ext cx="62866" cy="25157"/>
            </a:xfrm>
            <a:custGeom>
              <a:rect b="b" l="l" r="r" t="t"/>
              <a:pathLst>
                <a:path extrusionOk="0" h="958" w="2394">
                  <a:moveTo>
                    <a:pt x="719" y="1"/>
                  </a:moveTo>
                  <a:lnTo>
                    <a:pt x="326" y="125"/>
                  </a:lnTo>
                  <a:cubicBezTo>
                    <a:pt x="135" y="192"/>
                    <a:pt x="1" y="374"/>
                    <a:pt x="1" y="584"/>
                  </a:cubicBezTo>
                  <a:lnTo>
                    <a:pt x="1" y="958"/>
                  </a:lnTo>
                  <a:lnTo>
                    <a:pt x="2393" y="958"/>
                  </a:lnTo>
                  <a:lnTo>
                    <a:pt x="2393" y="584"/>
                  </a:lnTo>
                  <a:cubicBezTo>
                    <a:pt x="2393" y="374"/>
                    <a:pt x="2259" y="192"/>
                    <a:pt x="2068" y="125"/>
                  </a:cubicBezTo>
                  <a:lnTo>
                    <a:pt x="1676" y="1"/>
                  </a:ln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2" name="Google Shape;11372;p97"/>
            <p:cNvSpPr/>
            <p:nvPr/>
          </p:nvSpPr>
          <p:spPr>
            <a:xfrm>
              <a:off x="6460555" y="3022908"/>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3" name="Google Shape;11373;p97"/>
            <p:cNvSpPr/>
            <p:nvPr/>
          </p:nvSpPr>
          <p:spPr>
            <a:xfrm>
              <a:off x="6454279" y="2991501"/>
              <a:ext cx="37709" cy="44012"/>
            </a:xfrm>
            <a:custGeom>
              <a:rect b="b" l="l" r="r" t="t"/>
              <a:pathLst>
                <a:path extrusionOk="0" h="1676" w="1436">
                  <a:moveTo>
                    <a:pt x="479" y="0"/>
                  </a:moveTo>
                  <a:cubicBezTo>
                    <a:pt x="211" y="0"/>
                    <a:pt x="0" y="211"/>
                    <a:pt x="0" y="479"/>
                  </a:cubicBezTo>
                  <a:lnTo>
                    <a:pt x="0" y="957"/>
                  </a:lnTo>
                  <a:cubicBezTo>
                    <a:pt x="0" y="1350"/>
                    <a:pt x="316" y="1675"/>
                    <a:pt x="718" y="1675"/>
                  </a:cubicBezTo>
                  <a:cubicBezTo>
                    <a:pt x="1110" y="1675"/>
                    <a:pt x="1436" y="1350"/>
                    <a:pt x="1436" y="957"/>
                  </a:cubicBezTo>
                  <a:lnTo>
                    <a:pt x="1436" y="479"/>
                  </a:lnTo>
                  <a:cubicBezTo>
                    <a:pt x="1436" y="211"/>
                    <a:pt x="1216" y="0"/>
                    <a:pt x="95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4" name="Google Shape;11374;p97"/>
            <p:cNvSpPr/>
            <p:nvPr/>
          </p:nvSpPr>
          <p:spPr>
            <a:xfrm>
              <a:off x="6454069" y="2991501"/>
              <a:ext cx="25367" cy="43907"/>
            </a:xfrm>
            <a:custGeom>
              <a:rect b="b" l="l" r="r" t="t"/>
              <a:pathLst>
                <a:path extrusionOk="0" h="1672" w="966">
                  <a:moveTo>
                    <a:pt x="487" y="0"/>
                  </a:moveTo>
                  <a:cubicBezTo>
                    <a:pt x="219" y="0"/>
                    <a:pt x="8" y="211"/>
                    <a:pt x="8" y="479"/>
                  </a:cubicBezTo>
                  <a:lnTo>
                    <a:pt x="8" y="957"/>
                  </a:lnTo>
                  <a:cubicBezTo>
                    <a:pt x="0" y="1360"/>
                    <a:pt x="338" y="1672"/>
                    <a:pt x="719" y="1672"/>
                  </a:cubicBezTo>
                  <a:cubicBezTo>
                    <a:pt x="800" y="1672"/>
                    <a:pt x="883" y="1658"/>
                    <a:pt x="965" y="1627"/>
                  </a:cubicBezTo>
                  <a:cubicBezTo>
                    <a:pt x="678" y="1522"/>
                    <a:pt x="487" y="1254"/>
                    <a:pt x="487" y="957"/>
                  </a:cubicBezTo>
                  <a:lnTo>
                    <a:pt x="487" y="479"/>
                  </a:lnTo>
                  <a:cubicBezTo>
                    <a:pt x="487" y="211"/>
                    <a:pt x="697" y="0"/>
                    <a:pt x="9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5" name="Google Shape;11375;p97"/>
            <p:cNvSpPr/>
            <p:nvPr/>
          </p:nvSpPr>
          <p:spPr>
            <a:xfrm>
              <a:off x="6454279" y="2991501"/>
              <a:ext cx="37709" cy="18881"/>
            </a:xfrm>
            <a:custGeom>
              <a:rect b="b" l="l" r="r" t="t"/>
              <a:pathLst>
                <a:path extrusionOk="0" h="719" w="1436">
                  <a:moveTo>
                    <a:pt x="479" y="0"/>
                  </a:moveTo>
                  <a:cubicBezTo>
                    <a:pt x="211" y="0"/>
                    <a:pt x="0" y="211"/>
                    <a:pt x="0" y="479"/>
                  </a:cubicBezTo>
                  <a:cubicBezTo>
                    <a:pt x="469" y="613"/>
                    <a:pt x="948" y="699"/>
                    <a:pt x="1436" y="718"/>
                  </a:cubicBezTo>
                  <a:lnTo>
                    <a:pt x="1436" y="479"/>
                  </a:lnTo>
                  <a:cubicBezTo>
                    <a:pt x="1436" y="211"/>
                    <a:pt x="1216"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6" name="Google Shape;11376;p97"/>
            <p:cNvSpPr/>
            <p:nvPr/>
          </p:nvSpPr>
          <p:spPr>
            <a:xfrm>
              <a:off x="6454279" y="2991501"/>
              <a:ext cx="25157" cy="15598"/>
            </a:xfrm>
            <a:custGeom>
              <a:rect b="b" l="l" r="r" t="t"/>
              <a:pathLst>
                <a:path extrusionOk="0" h="594" w="958">
                  <a:moveTo>
                    <a:pt x="479" y="0"/>
                  </a:moveTo>
                  <a:cubicBezTo>
                    <a:pt x="211" y="0"/>
                    <a:pt x="0" y="211"/>
                    <a:pt x="0" y="479"/>
                  </a:cubicBezTo>
                  <a:cubicBezTo>
                    <a:pt x="153" y="527"/>
                    <a:pt x="316" y="565"/>
                    <a:pt x="479" y="594"/>
                  </a:cubicBezTo>
                  <a:lnTo>
                    <a:pt x="479" y="479"/>
                  </a:lnTo>
                  <a:cubicBezTo>
                    <a:pt x="479" y="211"/>
                    <a:pt x="689" y="0"/>
                    <a:pt x="95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7" name="Google Shape;11377;p97"/>
            <p:cNvSpPr/>
            <p:nvPr/>
          </p:nvSpPr>
          <p:spPr>
            <a:xfrm>
              <a:off x="6441700" y="3142286"/>
              <a:ext cx="62866" cy="25157"/>
            </a:xfrm>
            <a:custGeom>
              <a:rect b="b" l="l" r="r" t="t"/>
              <a:pathLst>
                <a:path extrusionOk="0" h="958" w="2394">
                  <a:moveTo>
                    <a:pt x="719" y="1"/>
                  </a:moveTo>
                  <a:lnTo>
                    <a:pt x="326" y="135"/>
                  </a:lnTo>
                  <a:cubicBezTo>
                    <a:pt x="135" y="192"/>
                    <a:pt x="1" y="374"/>
                    <a:pt x="1" y="584"/>
                  </a:cubicBezTo>
                  <a:lnTo>
                    <a:pt x="1" y="958"/>
                  </a:lnTo>
                  <a:lnTo>
                    <a:pt x="2393" y="958"/>
                  </a:lnTo>
                  <a:lnTo>
                    <a:pt x="2393" y="584"/>
                  </a:lnTo>
                  <a:cubicBezTo>
                    <a:pt x="2393" y="374"/>
                    <a:pt x="2259" y="192"/>
                    <a:pt x="2068" y="135"/>
                  </a:cubicBezTo>
                  <a:lnTo>
                    <a:pt x="167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8" name="Google Shape;11378;p97"/>
            <p:cNvSpPr/>
            <p:nvPr/>
          </p:nvSpPr>
          <p:spPr>
            <a:xfrm>
              <a:off x="6460555" y="3123431"/>
              <a:ext cx="25157" cy="31459"/>
            </a:xfrm>
            <a:custGeom>
              <a:rect b="b" l="l" r="r" t="t"/>
              <a:pathLst>
                <a:path extrusionOk="0" h="1198" w="958">
                  <a:moveTo>
                    <a:pt x="1" y="1"/>
                  </a:moveTo>
                  <a:lnTo>
                    <a:pt x="1" y="719"/>
                  </a:lnTo>
                  <a:cubicBezTo>
                    <a:pt x="1" y="977"/>
                    <a:pt x="211" y="1197"/>
                    <a:pt x="479" y="1197"/>
                  </a:cubicBezTo>
                  <a:cubicBezTo>
                    <a:pt x="737" y="1197"/>
                    <a:pt x="958" y="977"/>
                    <a:pt x="958" y="719"/>
                  </a:cubicBezTo>
                  <a:lnTo>
                    <a:pt x="958"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9" name="Google Shape;11379;p97"/>
            <p:cNvSpPr/>
            <p:nvPr/>
          </p:nvSpPr>
          <p:spPr>
            <a:xfrm>
              <a:off x="6454279" y="3092024"/>
              <a:ext cx="37709" cy="44012"/>
            </a:xfrm>
            <a:custGeom>
              <a:rect b="b" l="l" r="r" t="t"/>
              <a:pathLst>
                <a:path extrusionOk="0" h="1676" w="1436">
                  <a:moveTo>
                    <a:pt x="479" y="1"/>
                  </a:moveTo>
                  <a:cubicBezTo>
                    <a:pt x="211" y="1"/>
                    <a:pt x="0" y="211"/>
                    <a:pt x="0" y="479"/>
                  </a:cubicBezTo>
                  <a:lnTo>
                    <a:pt x="0" y="958"/>
                  </a:lnTo>
                  <a:cubicBezTo>
                    <a:pt x="0" y="1350"/>
                    <a:pt x="316" y="1675"/>
                    <a:pt x="718" y="1675"/>
                  </a:cubicBezTo>
                  <a:cubicBezTo>
                    <a:pt x="1110" y="1675"/>
                    <a:pt x="1436" y="1350"/>
                    <a:pt x="1436" y="958"/>
                  </a:cubicBezTo>
                  <a:lnTo>
                    <a:pt x="1436" y="479"/>
                  </a:lnTo>
                  <a:cubicBezTo>
                    <a:pt x="1436" y="211"/>
                    <a:pt x="1216" y="1"/>
                    <a:pt x="95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0" name="Google Shape;11380;p97"/>
            <p:cNvSpPr/>
            <p:nvPr/>
          </p:nvSpPr>
          <p:spPr>
            <a:xfrm>
              <a:off x="6454069" y="3092024"/>
              <a:ext cx="25367" cy="43933"/>
            </a:xfrm>
            <a:custGeom>
              <a:rect b="b" l="l" r="r" t="t"/>
              <a:pathLst>
                <a:path extrusionOk="0" h="1673" w="966">
                  <a:moveTo>
                    <a:pt x="487" y="1"/>
                  </a:moveTo>
                  <a:cubicBezTo>
                    <a:pt x="219" y="1"/>
                    <a:pt x="8" y="211"/>
                    <a:pt x="8" y="479"/>
                  </a:cubicBezTo>
                  <a:lnTo>
                    <a:pt x="8" y="958"/>
                  </a:lnTo>
                  <a:cubicBezTo>
                    <a:pt x="0" y="1367"/>
                    <a:pt x="335" y="1672"/>
                    <a:pt x="715" y="1672"/>
                  </a:cubicBezTo>
                  <a:cubicBezTo>
                    <a:pt x="798" y="1672"/>
                    <a:pt x="882" y="1658"/>
                    <a:pt x="965" y="1628"/>
                  </a:cubicBezTo>
                  <a:cubicBezTo>
                    <a:pt x="678" y="1532"/>
                    <a:pt x="487" y="1254"/>
                    <a:pt x="487" y="958"/>
                  </a:cubicBezTo>
                  <a:lnTo>
                    <a:pt x="487" y="479"/>
                  </a:lnTo>
                  <a:cubicBezTo>
                    <a:pt x="487" y="211"/>
                    <a:pt x="697" y="1"/>
                    <a:pt x="96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1" name="Google Shape;11381;p97"/>
            <p:cNvSpPr/>
            <p:nvPr/>
          </p:nvSpPr>
          <p:spPr>
            <a:xfrm>
              <a:off x="6454279" y="3092024"/>
              <a:ext cx="37709" cy="18881"/>
            </a:xfrm>
            <a:custGeom>
              <a:rect b="b" l="l" r="r" t="t"/>
              <a:pathLst>
                <a:path extrusionOk="0" h="719" w="1436">
                  <a:moveTo>
                    <a:pt x="479" y="1"/>
                  </a:moveTo>
                  <a:cubicBezTo>
                    <a:pt x="211" y="1"/>
                    <a:pt x="0" y="211"/>
                    <a:pt x="0" y="479"/>
                  </a:cubicBezTo>
                  <a:cubicBezTo>
                    <a:pt x="469" y="613"/>
                    <a:pt x="948" y="699"/>
                    <a:pt x="1436" y="718"/>
                  </a:cubicBezTo>
                  <a:lnTo>
                    <a:pt x="1436" y="479"/>
                  </a:lnTo>
                  <a:cubicBezTo>
                    <a:pt x="1436" y="211"/>
                    <a:pt x="1216"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2" name="Google Shape;11382;p97"/>
            <p:cNvSpPr/>
            <p:nvPr/>
          </p:nvSpPr>
          <p:spPr>
            <a:xfrm>
              <a:off x="6454279" y="3092024"/>
              <a:ext cx="25157" cy="15598"/>
            </a:xfrm>
            <a:custGeom>
              <a:rect b="b" l="l" r="r" t="t"/>
              <a:pathLst>
                <a:path extrusionOk="0" h="594" w="958">
                  <a:moveTo>
                    <a:pt x="479" y="1"/>
                  </a:moveTo>
                  <a:cubicBezTo>
                    <a:pt x="211" y="1"/>
                    <a:pt x="0" y="211"/>
                    <a:pt x="0" y="479"/>
                  </a:cubicBezTo>
                  <a:cubicBezTo>
                    <a:pt x="153" y="527"/>
                    <a:pt x="316" y="565"/>
                    <a:pt x="479" y="594"/>
                  </a:cubicBezTo>
                  <a:lnTo>
                    <a:pt x="479" y="479"/>
                  </a:lnTo>
                  <a:cubicBezTo>
                    <a:pt x="479" y="211"/>
                    <a:pt x="689" y="1"/>
                    <a:pt x="95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3" name="Google Shape;11383;p97"/>
            <p:cNvSpPr/>
            <p:nvPr/>
          </p:nvSpPr>
          <p:spPr>
            <a:xfrm>
              <a:off x="6284377" y="3048039"/>
              <a:ext cx="75419" cy="94273"/>
            </a:xfrm>
            <a:custGeom>
              <a:rect b="b" l="l" r="r" t="t"/>
              <a:pathLst>
                <a:path extrusionOk="0" h="3590" w="2872">
                  <a:moveTo>
                    <a:pt x="967" y="1"/>
                  </a:moveTo>
                  <a:lnTo>
                    <a:pt x="967" y="479"/>
                  </a:lnTo>
                  <a:cubicBezTo>
                    <a:pt x="958" y="565"/>
                    <a:pt x="910" y="652"/>
                    <a:pt x="833" y="690"/>
                  </a:cubicBezTo>
                  <a:lnTo>
                    <a:pt x="269" y="967"/>
                  </a:lnTo>
                  <a:cubicBezTo>
                    <a:pt x="106" y="1053"/>
                    <a:pt x="1" y="1216"/>
                    <a:pt x="1" y="1398"/>
                  </a:cubicBezTo>
                  <a:lnTo>
                    <a:pt x="1" y="3350"/>
                  </a:lnTo>
                  <a:cubicBezTo>
                    <a:pt x="1" y="3484"/>
                    <a:pt x="116" y="3590"/>
                    <a:pt x="240" y="3590"/>
                  </a:cubicBezTo>
                  <a:lnTo>
                    <a:pt x="2633" y="3590"/>
                  </a:lnTo>
                  <a:cubicBezTo>
                    <a:pt x="2767" y="3590"/>
                    <a:pt x="2872" y="3484"/>
                    <a:pt x="2872" y="3350"/>
                  </a:cubicBezTo>
                  <a:lnTo>
                    <a:pt x="2872" y="1398"/>
                  </a:lnTo>
                  <a:cubicBezTo>
                    <a:pt x="2872" y="1216"/>
                    <a:pt x="2776" y="1053"/>
                    <a:pt x="2613" y="967"/>
                  </a:cubicBezTo>
                  <a:lnTo>
                    <a:pt x="2049" y="690"/>
                  </a:lnTo>
                  <a:cubicBezTo>
                    <a:pt x="1972" y="652"/>
                    <a:pt x="1924" y="565"/>
                    <a:pt x="1924" y="479"/>
                  </a:cubicBezTo>
                  <a:lnTo>
                    <a:pt x="1924"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4" name="Google Shape;11384;p97"/>
            <p:cNvSpPr/>
            <p:nvPr/>
          </p:nvSpPr>
          <p:spPr>
            <a:xfrm>
              <a:off x="6308247" y="3048039"/>
              <a:ext cx="27678" cy="18750"/>
            </a:xfrm>
            <a:custGeom>
              <a:rect b="b" l="l" r="r" t="t"/>
              <a:pathLst>
                <a:path extrusionOk="0" h="714" w="1054">
                  <a:moveTo>
                    <a:pt x="49" y="1"/>
                  </a:moveTo>
                  <a:lnTo>
                    <a:pt x="49" y="479"/>
                  </a:lnTo>
                  <a:cubicBezTo>
                    <a:pt x="49" y="527"/>
                    <a:pt x="30" y="575"/>
                    <a:pt x="1" y="613"/>
                  </a:cubicBezTo>
                  <a:cubicBezTo>
                    <a:pt x="168" y="680"/>
                    <a:pt x="348" y="714"/>
                    <a:pt x="527" y="714"/>
                  </a:cubicBezTo>
                  <a:cubicBezTo>
                    <a:pt x="707" y="714"/>
                    <a:pt x="886" y="680"/>
                    <a:pt x="1054" y="613"/>
                  </a:cubicBezTo>
                  <a:cubicBezTo>
                    <a:pt x="1025" y="575"/>
                    <a:pt x="1006" y="527"/>
                    <a:pt x="1006" y="479"/>
                  </a:cubicBezTo>
                  <a:lnTo>
                    <a:pt x="1006"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5" name="Google Shape;11385;p97"/>
            <p:cNvSpPr/>
            <p:nvPr/>
          </p:nvSpPr>
          <p:spPr>
            <a:xfrm>
              <a:off x="6284377" y="3067891"/>
              <a:ext cx="75681" cy="74421"/>
            </a:xfrm>
            <a:custGeom>
              <a:rect b="b" l="l" r="r" t="t"/>
              <a:pathLst>
                <a:path extrusionOk="0" h="2834" w="2882">
                  <a:moveTo>
                    <a:pt x="709" y="1"/>
                  </a:moveTo>
                  <a:lnTo>
                    <a:pt x="269" y="211"/>
                  </a:lnTo>
                  <a:cubicBezTo>
                    <a:pt x="106" y="297"/>
                    <a:pt x="1" y="460"/>
                    <a:pt x="1" y="642"/>
                  </a:cubicBezTo>
                  <a:lnTo>
                    <a:pt x="1" y="2594"/>
                  </a:lnTo>
                  <a:cubicBezTo>
                    <a:pt x="1" y="2728"/>
                    <a:pt x="116" y="2834"/>
                    <a:pt x="240" y="2834"/>
                  </a:cubicBezTo>
                  <a:lnTo>
                    <a:pt x="2633" y="2834"/>
                  </a:lnTo>
                  <a:cubicBezTo>
                    <a:pt x="2767" y="2834"/>
                    <a:pt x="2872" y="2728"/>
                    <a:pt x="2872" y="2594"/>
                  </a:cubicBezTo>
                  <a:lnTo>
                    <a:pt x="2872" y="642"/>
                  </a:lnTo>
                  <a:cubicBezTo>
                    <a:pt x="2881" y="460"/>
                    <a:pt x="2776" y="297"/>
                    <a:pt x="2613" y="211"/>
                  </a:cubicBezTo>
                  <a:lnTo>
                    <a:pt x="2173" y="1"/>
                  </a:lnTo>
                  <a:cubicBezTo>
                    <a:pt x="1987" y="230"/>
                    <a:pt x="1714" y="345"/>
                    <a:pt x="1441" y="345"/>
                  </a:cubicBezTo>
                  <a:cubicBezTo>
                    <a:pt x="1168" y="345"/>
                    <a:pt x="896" y="230"/>
                    <a:pt x="70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6" name="Google Shape;11386;p97"/>
            <p:cNvSpPr/>
            <p:nvPr/>
          </p:nvSpPr>
          <p:spPr>
            <a:xfrm>
              <a:off x="6296955" y="2997777"/>
              <a:ext cx="50288" cy="56590"/>
            </a:xfrm>
            <a:custGeom>
              <a:rect b="b" l="l" r="r" t="t"/>
              <a:pathLst>
                <a:path extrusionOk="0" h="2155" w="1915">
                  <a:moveTo>
                    <a:pt x="718" y="1"/>
                  </a:moveTo>
                  <a:cubicBezTo>
                    <a:pt x="326" y="1"/>
                    <a:pt x="0" y="317"/>
                    <a:pt x="0" y="718"/>
                  </a:cubicBezTo>
                  <a:lnTo>
                    <a:pt x="0" y="1197"/>
                  </a:lnTo>
                  <a:cubicBezTo>
                    <a:pt x="0" y="1723"/>
                    <a:pt x="431" y="2154"/>
                    <a:pt x="957" y="2154"/>
                  </a:cubicBezTo>
                  <a:cubicBezTo>
                    <a:pt x="1484" y="2154"/>
                    <a:pt x="1914" y="1723"/>
                    <a:pt x="1914" y="1197"/>
                  </a:cubicBezTo>
                  <a:lnTo>
                    <a:pt x="1914" y="718"/>
                  </a:lnTo>
                  <a:cubicBezTo>
                    <a:pt x="1914" y="317"/>
                    <a:pt x="1589" y="1"/>
                    <a:pt x="11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7" name="Google Shape;11387;p97"/>
            <p:cNvSpPr/>
            <p:nvPr/>
          </p:nvSpPr>
          <p:spPr>
            <a:xfrm>
              <a:off x="6296955" y="2997777"/>
              <a:ext cx="34689" cy="56485"/>
            </a:xfrm>
            <a:custGeom>
              <a:rect b="b" l="l" r="r" t="t"/>
              <a:pathLst>
                <a:path extrusionOk="0" h="2151" w="1321">
                  <a:moveTo>
                    <a:pt x="718" y="1"/>
                  </a:moveTo>
                  <a:cubicBezTo>
                    <a:pt x="326" y="1"/>
                    <a:pt x="0" y="317"/>
                    <a:pt x="0" y="718"/>
                  </a:cubicBezTo>
                  <a:lnTo>
                    <a:pt x="0" y="1197"/>
                  </a:lnTo>
                  <a:cubicBezTo>
                    <a:pt x="0" y="1745"/>
                    <a:pt x="449" y="2150"/>
                    <a:pt x="954" y="2150"/>
                  </a:cubicBezTo>
                  <a:cubicBezTo>
                    <a:pt x="1075" y="2150"/>
                    <a:pt x="1199" y="2127"/>
                    <a:pt x="1321" y="2077"/>
                  </a:cubicBezTo>
                  <a:cubicBezTo>
                    <a:pt x="957" y="1934"/>
                    <a:pt x="718" y="1580"/>
                    <a:pt x="718" y="1197"/>
                  </a:cubicBezTo>
                  <a:lnTo>
                    <a:pt x="718" y="718"/>
                  </a:lnTo>
                  <a:cubicBezTo>
                    <a:pt x="718" y="364"/>
                    <a:pt x="967" y="68"/>
                    <a:pt x="1321" y="10"/>
                  </a:cubicBezTo>
                  <a:cubicBezTo>
                    <a:pt x="1273" y="1"/>
                    <a:pt x="1235" y="1"/>
                    <a:pt x="1197"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8" name="Google Shape;11388;p97"/>
            <p:cNvSpPr/>
            <p:nvPr/>
          </p:nvSpPr>
          <p:spPr>
            <a:xfrm>
              <a:off x="6296955" y="2997777"/>
              <a:ext cx="50288" cy="25157"/>
            </a:xfrm>
            <a:custGeom>
              <a:rect b="b" l="l" r="r" t="t"/>
              <a:pathLst>
                <a:path extrusionOk="0" h="958" w="1915">
                  <a:moveTo>
                    <a:pt x="718" y="1"/>
                  </a:moveTo>
                  <a:cubicBezTo>
                    <a:pt x="326" y="1"/>
                    <a:pt x="0" y="317"/>
                    <a:pt x="0" y="718"/>
                  </a:cubicBezTo>
                  <a:cubicBezTo>
                    <a:pt x="0" y="718"/>
                    <a:pt x="718" y="958"/>
                    <a:pt x="1914" y="958"/>
                  </a:cubicBezTo>
                  <a:lnTo>
                    <a:pt x="1914" y="718"/>
                  </a:lnTo>
                  <a:cubicBezTo>
                    <a:pt x="1914" y="317"/>
                    <a:pt x="1589"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9" name="Google Shape;11389;p97"/>
            <p:cNvSpPr/>
            <p:nvPr/>
          </p:nvSpPr>
          <p:spPr>
            <a:xfrm>
              <a:off x="6296955" y="2997777"/>
              <a:ext cx="34689" cy="22899"/>
            </a:xfrm>
            <a:custGeom>
              <a:rect b="b" l="l" r="r" t="t"/>
              <a:pathLst>
                <a:path extrusionOk="0" h="872" w="1321">
                  <a:moveTo>
                    <a:pt x="718" y="1"/>
                  </a:moveTo>
                  <a:cubicBezTo>
                    <a:pt x="326" y="1"/>
                    <a:pt x="0" y="317"/>
                    <a:pt x="0" y="718"/>
                  </a:cubicBezTo>
                  <a:cubicBezTo>
                    <a:pt x="240" y="785"/>
                    <a:pt x="479" y="833"/>
                    <a:pt x="718" y="872"/>
                  </a:cubicBezTo>
                  <a:lnTo>
                    <a:pt x="718" y="718"/>
                  </a:lnTo>
                  <a:cubicBezTo>
                    <a:pt x="718" y="364"/>
                    <a:pt x="967" y="68"/>
                    <a:pt x="1321" y="10"/>
                  </a:cubicBezTo>
                  <a:cubicBezTo>
                    <a:pt x="1273" y="1"/>
                    <a:pt x="1235" y="1"/>
                    <a:pt x="119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0" name="Google Shape;11390;p97"/>
            <p:cNvSpPr/>
            <p:nvPr/>
          </p:nvSpPr>
          <p:spPr>
            <a:xfrm>
              <a:off x="6284377" y="3078947"/>
              <a:ext cx="31459" cy="63365"/>
            </a:xfrm>
            <a:custGeom>
              <a:rect b="b" l="l" r="r" t="t"/>
              <a:pathLst>
                <a:path extrusionOk="0" h="2413" w="1198">
                  <a:moveTo>
                    <a:pt x="58" y="1"/>
                  </a:moveTo>
                  <a:cubicBezTo>
                    <a:pt x="20" y="68"/>
                    <a:pt x="1" y="144"/>
                    <a:pt x="1" y="221"/>
                  </a:cubicBezTo>
                  <a:lnTo>
                    <a:pt x="1" y="2173"/>
                  </a:lnTo>
                  <a:cubicBezTo>
                    <a:pt x="1" y="2307"/>
                    <a:pt x="106" y="2413"/>
                    <a:pt x="240" y="2413"/>
                  </a:cubicBezTo>
                  <a:lnTo>
                    <a:pt x="1197" y="2413"/>
                  </a:lnTo>
                  <a:lnTo>
                    <a:pt x="1197" y="1934"/>
                  </a:lnTo>
                  <a:lnTo>
                    <a:pt x="958" y="1934"/>
                  </a:lnTo>
                  <a:cubicBezTo>
                    <a:pt x="824" y="1934"/>
                    <a:pt x="719" y="1829"/>
                    <a:pt x="719" y="1695"/>
                  </a:cubicBezTo>
                  <a:lnTo>
                    <a:pt x="719" y="738"/>
                  </a:lnTo>
                  <a:cubicBezTo>
                    <a:pt x="719" y="585"/>
                    <a:pt x="652" y="441"/>
                    <a:pt x="527" y="355"/>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1" name="Google Shape;11391;p97"/>
            <p:cNvSpPr/>
            <p:nvPr/>
          </p:nvSpPr>
          <p:spPr>
            <a:xfrm>
              <a:off x="6328625" y="3078947"/>
              <a:ext cx="31433" cy="63365"/>
            </a:xfrm>
            <a:custGeom>
              <a:rect b="b" l="l" r="r" t="t"/>
              <a:pathLst>
                <a:path extrusionOk="0" h="2413" w="1197">
                  <a:moveTo>
                    <a:pt x="1139" y="1"/>
                  </a:moveTo>
                  <a:lnTo>
                    <a:pt x="670" y="355"/>
                  </a:lnTo>
                  <a:cubicBezTo>
                    <a:pt x="546" y="441"/>
                    <a:pt x="479" y="585"/>
                    <a:pt x="479" y="738"/>
                  </a:cubicBezTo>
                  <a:lnTo>
                    <a:pt x="479" y="1695"/>
                  </a:lnTo>
                  <a:cubicBezTo>
                    <a:pt x="479" y="1829"/>
                    <a:pt x="364" y="1934"/>
                    <a:pt x="239" y="1934"/>
                  </a:cubicBezTo>
                  <a:lnTo>
                    <a:pt x="0" y="1934"/>
                  </a:lnTo>
                  <a:lnTo>
                    <a:pt x="0" y="2413"/>
                  </a:lnTo>
                  <a:lnTo>
                    <a:pt x="957" y="2413"/>
                  </a:lnTo>
                  <a:cubicBezTo>
                    <a:pt x="1082" y="2413"/>
                    <a:pt x="1196" y="2307"/>
                    <a:pt x="1196" y="2173"/>
                  </a:cubicBezTo>
                  <a:lnTo>
                    <a:pt x="1196" y="221"/>
                  </a:lnTo>
                  <a:cubicBezTo>
                    <a:pt x="1196" y="144"/>
                    <a:pt x="1168" y="68"/>
                    <a:pt x="113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2" name="Google Shape;11392;p97"/>
            <p:cNvSpPr/>
            <p:nvPr/>
          </p:nvSpPr>
          <p:spPr>
            <a:xfrm>
              <a:off x="6309770" y="3129734"/>
              <a:ext cx="25157" cy="12579"/>
            </a:xfrm>
            <a:custGeom>
              <a:rect b="b" l="l" r="r" t="t"/>
              <a:pathLst>
                <a:path extrusionOk="0" h="479" w="958">
                  <a:moveTo>
                    <a:pt x="0" y="0"/>
                  </a:moveTo>
                  <a:lnTo>
                    <a:pt x="0" y="479"/>
                  </a:lnTo>
                  <a:lnTo>
                    <a:pt x="957" y="479"/>
                  </a:lnTo>
                  <a:lnTo>
                    <a:pt x="9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393" name="Google Shape;11393;p97"/>
          <p:cNvGrpSpPr/>
          <p:nvPr/>
        </p:nvGrpSpPr>
        <p:grpSpPr>
          <a:xfrm>
            <a:off x="6629364" y="2747874"/>
            <a:ext cx="389803" cy="364673"/>
            <a:chOff x="6633976" y="2900274"/>
            <a:chExt cx="389803" cy="364673"/>
          </a:xfrm>
        </p:grpSpPr>
        <p:sp>
          <p:nvSpPr>
            <p:cNvPr id="11394" name="Google Shape;11394;p97"/>
            <p:cNvSpPr/>
            <p:nvPr/>
          </p:nvSpPr>
          <p:spPr>
            <a:xfrm>
              <a:off x="6847838" y="2937957"/>
              <a:ext cx="175942" cy="184109"/>
            </a:xfrm>
            <a:custGeom>
              <a:rect b="b" l="l" r="r" t="t"/>
              <a:pathLst>
                <a:path extrusionOk="0" h="7011" w="6700">
                  <a:moveTo>
                    <a:pt x="718" y="1"/>
                  </a:moveTo>
                  <a:cubicBezTo>
                    <a:pt x="326" y="1"/>
                    <a:pt x="0" y="317"/>
                    <a:pt x="0" y="719"/>
                  </a:cubicBezTo>
                  <a:lnTo>
                    <a:pt x="0" y="4547"/>
                  </a:lnTo>
                  <a:cubicBezTo>
                    <a:pt x="0" y="4939"/>
                    <a:pt x="326" y="5265"/>
                    <a:pt x="718" y="5265"/>
                  </a:cubicBezTo>
                  <a:lnTo>
                    <a:pt x="1436" y="5265"/>
                  </a:lnTo>
                  <a:lnTo>
                    <a:pt x="1034" y="6863"/>
                  </a:lnTo>
                  <a:cubicBezTo>
                    <a:pt x="1012" y="6942"/>
                    <a:pt x="1078" y="7011"/>
                    <a:pt x="1153" y="7011"/>
                  </a:cubicBezTo>
                  <a:cubicBezTo>
                    <a:pt x="1177" y="7011"/>
                    <a:pt x="1202" y="7004"/>
                    <a:pt x="1225" y="6987"/>
                  </a:cubicBezTo>
                  <a:lnTo>
                    <a:pt x="3589" y="5265"/>
                  </a:lnTo>
                  <a:lnTo>
                    <a:pt x="5982" y="5265"/>
                  </a:lnTo>
                  <a:cubicBezTo>
                    <a:pt x="6374" y="5265"/>
                    <a:pt x="6700" y="4949"/>
                    <a:pt x="6700" y="4547"/>
                  </a:cubicBezTo>
                  <a:lnTo>
                    <a:pt x="6700" y="719"/>
                  </a:lnTo>
                  <a:cubicBezTo>
                    <a:pt x="6700" y="326"/>
                    <a:pt x="6384" y="1"/>
                    <a:pt x="5982"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5" name="Google Shape;11395;p97"/>
            <p:cNvSpPr/>
            <p:nvPr/>
          </p:nvSpPr>
          <p:spPr>
            <a:xfrm>
              <a:off x="6910651" y="2937957"/>
              <a:ext cx="50288" cy="119404"/>
            </a:xfrm>
            <a:custGeom>
              <a:rect b="b" l="l" r="r" t="t"/>
              <a:pathLst>
                <a:path extrusionOk="0" h="4547" w="1915">
                  <a:moveTo>
                    <a:pt x="1" y="1"/>
                  </a:moveTo>
                  <a:lnTo>
                    <a:pt x="1" y="3590"/>
                  </a:lnTo>
                  <a:cubicBezTo>
                    <a:pt x="1" y="4116"/>
                    <a:pt x="432" y="4547"/>
                    <a:pt x="958" y="4547"/>
                  </a:cubicBezTo>
                  <a:cubicBezTo>
                    <a:pt x="1484" y="4547"/>
                    <a:pt x="1915" y="4116"/>
                    <a:pt x="1915" y="3590"/>
                  </a:cubicBezTo>
                  <a:lnTo>
                    <a:pt x="19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6" name="Google Shape;11396;p97"/>
            <p:cNvSpPr/>
            <p:nvPr/>
          </p:nvSpPr>
          <p:spPr>
            <a:xfrm>
              <a:off x="6923493" y="2900274"/>
              <a:ext cx="24632" cy="100550"/>
            </a:xfrm>
            <a:custGeom>
              <a:rect b="b" l="l" r="r" t="t"/>
              <a:pathLst>
                <a:path extrusionOk="0" h="3829" w="938">
                  <a:moveTo>
                    <a:pt x="249" y="0"/>
                  </a:moveTo>
                  <a:cubicBezTo>
                    <a:pt x="105" y="0"/>
                    <a:pt x="0" y="115"/>
                    <a:pt x="10" y="259"/>
                  </a:cubicBezTo>
                  <a:lnTo>
                    <a:pt x="220" y="3608"/>
                  </a:lnTo>
                  <a:cubicBezTo>
                    <a:pt x="220" y="3733"/>
                    <a:pt x="325" y="3829"/>
                    <a:pt x="459" y="3829"/>
                  </a:cubicBezTo>
                  <a:lnTo>
                    <a:pt x="488" y="3829"/>
                  </a:lnTo>
                  <a:cubicBezTo>
                    <a:pt x="613" y="3829"/>
                    <a:pt x="718" y="3733"/>
                    <a:pt x="727" y="3608"/>
                  </a:cubicBezTo>
                  <a:lnTo>
                    <a:pt x="938" y="259"/>
                  </a:lnTo>
                  <a:cubicBezTo>
                    <a:pt x="938" y="115"/>
                    <a:pt x="833" y="0"/>
                    <a:pt x="69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7" name="Google Shape;11397;p97"/>
            <p:cNvSpPr/>
            <p:nvPr/>
          </p:nvSpPr>
          <p:spPr>
            <a:xfrm>
              <a:off x="6923230" y="3019652"/>
              <a:ext cx="25157" cy="25157"/>
            </a:xfrm>
            <a:custGeom>
              <a:rect b="b" l="l" r="r" t="t"/>
              <a:pathLst>
                <a:path extrusionOk="0" h="958" w="958">
                  <a:moveTo>
                    <a:pt x="479" y="0"/>
                  </a:moveTo>
                  <a:cubicBezTo>
                    <a:pt x="221" y="0"/>
                    <a:pt x="0" y="220"/>
                    <a:pt x="0" y="479"/>
                  </a:cubicBezTo>
                  <a:cubicBezTo>
                    <a:pt x="0" y="747"/>
                    <a:pt x="221" y="957"/>
                    <a:pt x="479" y="957"/>
                  </a:cubicBezTo>
                  <a:cubicBezTo>
                    <a:pt x="747" y="957"/>
                    <a:pt x="957" y="747"/>
                    <a:pt x="957" y="479"/>
                  </a:cubicBezTo>
                  <a:cubicBezTo>
                    <a:pt x="957" y="220"/>
                    <a:pt x="747" y="0"/>
                    <a:pt x="47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8" name="Google Shape;11398;p97"/>
            <p:cNvSpPr/>
            <p:nvPr/>
          </p:nvSpPr>
          <p:spPr>
            <a:xfrm>
              <a:off x="6633976" y="3176713"/>
              <a:ext cx="213625" cy="88234"/>
            </a:xfrm>
            <a:custGeom>
              <a:rect b="b" l="l" r="r" t="t"/>
              <a:pathLst>
                <a:path extrusionOk="0" h="3360" w="8135">
                  <a:moveTo>
                    <a:pt x="2641" y="1"/>
                  </a:moveTo>
                  <a:lnTo>
                    <a:pt x="632" y="738"/>
                  </a:lnTo>
                  <a:cubicBezTo>
                    <a:pt x="258" y="872"/>
                    <a:pt x="0" y="1235"/>
                    <a:pt x="0" y="1637"/>
                  </a:cubicBezTo>
                  <a:lnTo>
                    <a:pt x="0" y="3121"/>
                  </a:lnTo>
                  <a:cubicBezTo>
                    <a:pt x="0" y="3255"/>
                    <a:pt x="115" y="3360"/>
                    <a:pt x="239" y="3360"/>
                  </a:cubicBezTo>
                  <a:lnTo>
                    <a:pt x="7896" y="3360"/>
                  </a:lnTo>
                  <a:cubicBezTo>
                    <a:pt x="8030" y="3360"/>
                    <a:pt x="8135" y="3255"/>
                    <a:pt x="8135" y="3121"/>
                  </a:cubicBezTo>
                  <a:lnTo>
                    <a:pt x="8135" y="1637"/>
                  </a:lnTo>
                  <a:cubicBezTo>
                    <a:pt x="8135" y="1235"/>
                    <a:pt x="7886" y="872"/>
                    <a:pt x="7513" y="738"/>
                  </a:cubicBezTo>
                  <a:lnTo>
                    <a:pt x="5513" y="1"/>
                  </a:lnTo>
                  <a:lnTo>
                    <a:pt x="4077" y="479"/>
                  </a:lnTo>
                  <a:lnTo>
                    <a:pt x="2641"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9" name="Google Shape;11399;p97"/>
            <p:cNvSpPr/>
            <p:nvPr/>
          </p:nvSpPr>
          <p:spPr>
            <a:xfrm>
              <a:off x="6728460" y="3201843"/>
              <a:ext cx="25157" cy="63103"/>
            </a:xfrm>
            <a:custGeom>
              <a:rect b="b" l="l" r="r" t="t"/>
              <a:pathLst>
                <a:path extrusionOk="0" h="2403" w="958">
                  <a:moveTo>
                    <a:pt x="221" y="1"/>
                  </a:moveTo>
                  <a:lnTo>
                    <a:pt x="0" y="2403"/>
                  </a:lnTo>
                  <a:lnTo>
                    <a:pt x="957" y="2403"/>
                  </a:lnTo>
                  <a:lnTo>
                    <a:pt x="728" y="1"/>
                  </a:ln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0" name="Google Shape;11400;p97"/>
            <p:cNvSpPr/>
            <p:nvPr/>
          </p:nvSpPr>
          <p:spPr>
            <a:xfrm>
              <a:off x="6729956" y="3189291"/>
              <a:ext cx="21901" cy="21376"/>
            </a:xfrm>
            <a:custGeom>
              <a:rect b="b" l="l" r="r" t="t"/>
              <a:pathLst>
                <a:path extrusionOk="0" h="814" w="834">
                  <a:moveTo>
                    <a:pt x="1" y="0"/>
                  </a:moveTo>
                  <a:lnTo>
                    <a:pt x="1" y="641"/>
                  </a:lnTo>
                  <a:cubicBezTo>
                    <a:pt x="1" y="737"/>
                    <a:pt x="77" y="814"/>
                    <a:pt x="164" y="814"/>
                  </a:cubicBezTo>
                  <a:lnTo>
                    <a:pt x="671" y="814"/>
                  </a:lnTo>
                  <a:cubicBezTo>
                    <a:pt x="766" y="814"/>
                    <a:pt x="833" y="737"/>
                    <a:pt x="833" y="641"/>
                  </a:cubicBezTo>
                  <a:lnTo>
                    <a:pt x="83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1" name="Google Shape;11401;p97"/>
            <p:cNvSpPr/>
            <p:nvPr/>
          </p:nvSpPr>
          <p:spPr>
            <a:xfrm>
              <a:off x="6810128" y="3202605"/>
              <a:ext cx="37736" cy="62341"/>
            </a:xfrm>
            <a:custGeom>
              <a:rect b="b" l="l" r="r" t="t"/>
              <a:pathLst>
                <a:path extrusionOk="0" h="2374" w="1437">
                  <a:moveTo>
                    <a:pt x="1178" y="0"/>
                  </a:moveTo>
                  <a:lnTo>
                    <a:pt x="278" y="900"/>
                  </a:lnTo>
                  <a:cubicBezTo>
                    <a:pt x="97" y="1082"/>
                    <a:pt x="1" y="1321"/>
                    <a:pt x="1" y="1580"/>
                  </a:cubicBezTo>
                  <a:lnTo>
                    <a:pt x="1" y="2374"/>
                  </a:lnTo>
                  <a:lnTo>
                    <a:pt x="1197" y="2374"/>
                  </a:lnTo>
                  <a:cubicBezTo>
                    <a:pt x="1331" y="2374"/>
                    <a:pt x="1436" y="2269"/>
                    <a:pt x="1436" y="2135"/>
                  </a:cubicBezTo>
                  <a:lnTo>
                    <a:pt x="1436" y="651"/>
                  </a:lnTo>
                  <a:cubicBezTo>
                    <a:pt x="1436" y="412"/>
                    <a:pt x="1341" y="173"/>
                    <a:pt x="1178"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2" name="Google Shape;11402;p97"/>
            <p:cNvSpPr/>
            <p:nvPr/>
          </p:nvSpPr>
          <p:spPr>
            <a:xfrm>
              <a:off x="6671922" y="2981942"/>
              <a:ext cx="138233" cy="100550"/>
            </a:xfrm>
            <a:custGeom>
              <a:rect b="b" l="l" r="r" t="t"/>
              <a:pathLst>
                <a:path extrusionOk="0" h="3829" w="5264">
                  <a:moveTo>
                    <a:pt x="1914" y="1"/>
                  </a:moveTo>
                  <a:cubicBezTo>
                    <a:pt x="852" y="1"/>
                    <a:pt x="0" y="862"/>
                    <a:pt x="0" y="1915"/>
                  </a:cubicBezTo>
                  <a:lnTo>
                    <a:pt x="0" y="2489"/>
                  </a:lnTo>
                  <a:cubicBezTo>
                    <a:pt x="0" y="2738"/>
                    <a:pt x="38" y="2996"/>
                    <a:pt x="115" y="3245"/>
                  </a:cubicBezTo>
                  <a:lnTo>
                    <a:pt x="201" y="3484"/>
                  </a:lnTo>
                  <a:cubicBezTo>
                    <a:pt x="220" y="3551"/>
                    <a:pt x="230" y="3628"/>
                    <a:pt x="239" y="3704"/>
                  </a:cubicBezTo>
                  <a:lnTo>
                    <a:pt x="239" y="3829"/>
                  </a:lnTo>
                  <a:lnTo>
                    <a:pt x="5025" y="3829"/>
                  </a:lnTo>
                  <a:lnTo>
                    <a:pt x="5025" y="3704"/>
                  </a:lnTo>
                  <a:cubicBezTo>
                    <a:pt x="5025" y="3628"/>
                    <a:pt x="5034" y="3551"/>
                    <a:pt x="5053" y="3484"/>
                  </a:cubicBezTo>
                  <a:lnTo>
                    <a:pt x="5139" y="3245"/>
                  </a:lnTo>
                  <a:cubicBezTo>
                    <a:pt x="5216" y="2996"/>
                    <a:pt x="5264" y="2738"/>
                    <a:pt x="5264" y="2489"/>
                  </a:cubicBezTo>
                  <a:lnTo>
                    <a:pt x="5264" y="479"/>
                  </a:lnTo>
                  <a:cubicBezTo>
                    <a:pt x="5264" y="211"/>
                    <a:pt x="5044" y="1"/>
                    <a:pt x="4785"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3" name="Google Shape;11403;p97"/>
            <p:cNvSpPr/>
            <p:nvPr/>
          </p:nvSpPr>
          <p:spPr>
            <a:xfrm>
              <a:off x="6703066" y="2981942"/>
              <a:ext cx="107088" cy="100550"/>
            </a:xfrm>
            <a:custGeom>
              <a:rect b="b" l="l" r="r" t="t"/>
              <a:pathLst>
                <a:path extrusionOk="0" h="3829" w="4078">
                  <a:moveTo>
                    <a:pt x="977" y="1"/>
                  </a:moveTo>
                  <a:cubicBezTo>
                    <a:pt x="441" y="1"/>
                    <a:pt x="1" y="441"/>
                    <a:pt x="10" y="977"/>
                  </a:cubicBezTo>
                  <a:cubicBezTo>
                    <a:pt x="10" y="1513"/>
                    <a:pt x="441" y="1944"/>
                    <a:pt x="977" y="1944"/>
                  </a:cubicBezTo>
                  <a:lnTo>
                    <a:pt x="1111" y="1944"/>
                  </a:lnTo>
                  <a:lnTo>
                    <a:pt x="1178" y="3829"/>
                  </a:lnTo>
                  <a:lnTo>
                    <a:pt x="3839" y="3829"/>
                  </a:lnTo>
                  <a:lnTo>
                    <a:pt x="3839" y="3714"/>
                  </a:lnTo>
                  <a:cubicBezTo>
                    <a:pt x="3839" y="3637"/>
                    <a:pt x="3848" y="3561"/>
                    <a:pt x="3877" y="3484"/>
                  </a:cubicBezTo>
                  <a:lnTo>
                    <a:pt x="3953" y="3245"/>
                  </a:lnTo>
                  <a:cubicBezTo>
                    <a:pt x="4030" y="2996"/>
                    <a:pt x="4078" y="2747"/>
                    <a:pt x="4078" y="2489"/>
                  </a:cubicBezTo>
                  <a:lnTo>
                    <a:pt x="4078" y="479"/>
                  </a:lnTo>
                  <a:cubicBezTo>
                    <a:pt x="4078" y="211"/>
                    <a:pt x="3858" y="1"/>
                    <a:pt x="359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4" name="Google Shape;11404;p97"/>
            <p:cNvSpPr/>
            <p:nvPr/>
          </p:nvSpPr>
          <p:spPr>
            <a:xfrm>
              <a:off x="6703066" y="3132727"/>
              <a:ext cx="75681" cy="56590"/>
            </a:xfrm>
            <a:custGeom>
              <a:rect b="b" l="l" r="r" t="t"/>
              <a:pathLst>
                <a:path extrusionOk="0" h="2155" w="2882">
                  <a:moveTo>
                    <a:pt x="1" y="1"/>
                  </a:moveTo>
                  <a:lnTo>
                    <a:pt x="1" y="2154"/>
                  </a:lnTo>
                  <a:lnTo>
                    <a:pt x="2882" y="2154"/>
                  </a:lnTo>
                  <a:lnTo>
                    <a:pt x="2882" y="1"/>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5" name="Google Shape;11405;p97"/>
            <p:cNvSpPr/>
            <p:nvPr/>
          </p:nvSpPr>
          <p:spPr>
            <a:xfrm>
              <a:off x="6703329" y="3132727"/>
              <a:ext cx="75419" cy="31565"/>
            </a:xfrm>
            <a:custGeom>
              <a:rect b="b" l="l" r="r" t="t"/>
              <a:pathLst>
                <a:path extrusionOk="0" h="1202" w="2872">
                  <a:moveTo>
                    <a:pt x="0" y="1"/>
                  </a:moveTo>
                  <a:lnTo>
                    <a:pt x="0" y="814"/>
                  </a:lnTo>
                  <a:cubicBezTo>
                    <a:pt x="441" y="1073"/>
                    <a:pt x="936" y="1202"/>
                    <a:pt x="1432" y="1202"/>
                  </a:cubicBezTo>
                  <a:cubicBezTo>
                    <a:pt x="1929" y="1202"/>
                    <a:pt x="2426" y="1073"/>
                    <a:pt x="2872" y="814"/>
                  </a:cubicBezTo>
                  <a:lnTo>
                    <a:pt x="2872"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6" name="Google Shape;11406;p97"/>
            <p:cNvSpPr/>
            <p:nvPr/>
          </p:nvSpPr>
          <p:spPr>
            <a:xfrm>
              <a:off x="6690750" y="3166314"/>
              <a:ext cx="50288" cy="45036"/>
            </a:xfrm>
            <a:custGeom>
              <a:rect b="b" l="l" r="r" t="t"/>
              <a:pathLst>
                <a:path extrusionOk="0" h="1715" w="1915">
                  <a:moveTo>
                    <a:pt x="419" y="1"/>
                  </a:moveTo>
                  <a:cubicBezTo>
                    <a:pt x="328" y="1"/>
                    <a:pt x="241" y="48"/>
                    <a:pt x="202" y="138"/>
                  </a:cubicBezTo>
                  <a:lnTo>
                    <a:pt x="1" y="579"/>
                  </a:lnTo>
                  <a:lnTo>
                    <a:pt x="786" y="1622"/>
                  </a:lnTo>
                  <a:cubicBezTo>
                    <a:pt x="832" y="1683"/>
                    <a:pt x="902" y="1714"/>
                    <a:pt x="973" y="1714"/>
                  </a:cubicBezTo>
                  <a:cubicBezTo>
                    <a:pt x="1036" y="1714"/>
                    <a:pt x="1100" y="1690"/>
                    <a:pt x="1149" y="1641"/>
                  </a:cubicBezTo>
                  <a:lnTo>
                    <a:pt x="1915" y="875"/>
                  </a:lnTo>
                  <a:lnTo>
                    <a:pt x="546" y="33"/>
                  </a:lnTo>
                  <a:cubicBezTo>
                    <a:pt x="506" y="11"/>
                    <a:pt x="462" y="1"/>
                    <a:pt x="41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7" name="Google Shape;11407;p97"/>
            <p:cNvSpPr/>
            <p:nvPr/>
          </p:nvSpPr>
          <p:spPr>
            <a:xfrm>
              <a:off x="6741012" y="3166314"/>
              <a:ext cx="50314" cy="45036"/>
            </a:xfrm>
            <a:custGeom>
              <a:rect b="b" l="l" r="r" t="t"/>
              <a:pathLst>
                <a:path extrusionOk="0" h="1715" w="1916">
                  <a:moveTo>
                    <a:pt x="1488" y="1"/>
                  </a:moveTo>
                  <a:cubicBezTo>
                    <a:pt x="1444" y="1"/>
                    <a:pt x="1400" y="11"/>
                    <a:pt x="1360" y="33"/>
                  </a:cubicBezTo>
                  <a:lnTo>
                    <a:pt x="1" y="875"/>
                  </a:lnTo>
                  <a:lnTo>
                    <a:pt x="757" y="1641"/>
                  </a:lnTo>
                  <a:cubicBezTo>
                    <a:pt x="806" y="1690"/>
                    <a:pt x="870" y="1714"/>
                    <a:pt x="933" y="1714"/>
                  </a:cubicBezTo>
                  <a:cubicBezTo>
                    <a:pt x="1005" y="1714"/>
                    <a:pt x="1075" y="1683"/>
                    <a:pt x="1121" y="1622"/>
                  </a:cubicBezTo>
                  <a:lnTo>
                    <a:pt x="1915" y="579"/>
                  </a:lnTo>
                  <a:lnTo>
                    <a:pt x="1704" y="138"/>
                  </a:lnTo>
                  <a:cubicBezTo>
                    <a:pt x="1666" y="48"/>
                    <a:pt x="1578" y="1"/>
                    <a:pt x="1488"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8" name="Google Shape;11408;p97"/>
            <p:cNvSpPr/>
            <p:nvPr/>
          </p:nvSpPr>
          <p:spPr>
            <a:xfrm>
              <a:off x="6677935" y="3032887"/>
              <a:ext cx="125943" cy="118721"/>
            </a:xfrm>
            <a:custGeom>
              <a:rect b="b" l="l" r="r" t="t"/>
              <a:pathLst>
                <a:path extrusionOk="0" h="4521" w="4796">
                  <a:moveTo>
                    <a:pt x="2070" y="1"/>
                  </a:moveTo>
                  <a:cubicBezTo>
                    <a:pt x="1462" y="1"/>
                    <a:pt x="935" y="104"/>
                    <a:pt x="671" y="166"/>
                  </a:cubicBezTo>
                  <a:cubicBezTo>
                    <a:pt x="556" y="195"/>
                    <a:pt x="489" y="291"/>
                    <a:pt x="489" y="405"/>
                  </a:cubicBezTo>
                  <a:lnTo>
                    <a:pt x="489" y="980"/>
                  </a:lnTo>
                  <a:cubicBezTo>
                    <a:pt x="489" y="1104"/>
                    <a:pt x="431" y="1229"/>
                    <a:pt x="345" y="1315"/>
                  </a:cubicBezTo>
                  <a:lnTo>
                    <a:pt x="144" y="1516"/>
                  </a:lnTo>
                  <a:cubicBezTo>
                    <a:pt x="58" y="1602"/>
                    <a:pt x="1" y="1726"/>
                    <a:pt x="10" y="1851"/>
                  </a:cubicBezTo>
                  <a:lnTo>
                    <a:pt x="10" y="2128"/>
                  </a:lnTo>
                  <a:cubicBezTo>
                    <a:pt x="10" y="3449"/>
                    <a:pt x="1073" y="4521"/>
                    <a:pt x="2403" y="4521"/>
                  </a:cubicBezTo>
                  <a:cubicBezTo>
                    <a:pt x="3724" y="4521"/>
                    <a:pt x="4796" y="3449"/>
                    <a:pt x="4796" y="2128"/>
                  </a:cubicBezTo>
                  <a:lnTo>
                    <a:pt x="4796" y="1851"/>
                  </a:lnTo>
                  <a:cubicBezTo>
                    <a:pt x="4796" y="1726"/>
                    <a:pt x="4738" y="1602"/>
                    <a:pt x="4652" y="1516"/>
                  </a:cubicBezTo>
                  <a:lnTo>
                    <a:pt x="4451" y="1315"/>
                  </a:lnTo>
                  <a:cubicBezTo>
                    <a:pt x="4365" y="1229"/>
                    <a:pt x="4317" y="1104"/>
                    <a:pt x="4317" y="980"/>
                  </a:cubicBezTo>
                  <a:lnTo>
                    <a:pt x="4317" y="846"/>
                  </a:lnTo>
                  <a:cubicBezTo>
                    <a:pt x="4317" y="750"/>
                    <a:pt x="4269" y="664"/>
                    <a:pt x="4193" y="606"/>
                  </a:cubicBezTo>
                  <a:cubicBezTo>
                    <a:pt x="3557" y="133"/>
                    <a:pt x="2761" y="1"/>
                    <a:pt x="207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9" name="Google Shape;11409;p97"/>
            <p:cNvSpPr/>
            <p:nvPr/>
          </p:nvSpPr>
          <p:spPr>
            <a:xfrm>
              <a:off x="6677935" y="3033044"/>
              <a:ext cx="113391" cy="118328"/>
            </a:xfrm>
            <a:custGeom>
              <a:rect b="b" l="l" r="r" t="t"/>
              <a:pathLst>
                <a:path extrusionOk="0" h="4506" w="4318">
                  <a:moveTo>
                    <a:pt x="2081" y="0"/>
                  </a:moveTo>
                  <a:cubicBezTo>
                    <a:pt x="1855" y="0"/>
                    <a:pt x="1640" y="15"/>
                    <a:pt x="1446" y="36"/>
                  </a:cubicBezTo>
                  <a:cubicBezTo>
                    <a:pt x="1178" y="65"/>
                    <a:pt x="920" y="103"/>
                    <a:pt x="671" y="160"/>
                  </a:cubicBezTo>
                  <a:cubicBezTo>
                    <a:pt x="556" y="189"/>
                    <a:pt x="489" y="285"/>
                    <a:pt x="489" y="399"/>
                  </a:cubicBezTo>
                  <a:lnTo>
                    <a:pt x="489" y="974"/>
                  </a:lnTo>
                  <a:cubicBezTo>
                    <a:pt x="489" y="1098"/>
                    <a:pt x="431" y="1223"/>
                    <a:pt x="345" y="1309"/>
                  </a:cubicBezTo>
                  <a:lnTo>
                    <a:pt x="144" y="1510"/>
                  </a:lnTo>
                  <a:cubicBezTo>
                    <a:pt x="58" y="1596"/>
                    <a:pt x="1" y="1720"/>
                    <a:pt x="1" y="1845"/>
                  </a:cubicBezTo>
                  <a:lnTo>
                    <a:pt x="1" y="2122"/>
                  </a:lnTo>
                  <a:cubicBezTo>
                    <a:pt x="10" y="3338"/>
                    <a:pt x="910" y="4352"/>
                    <a:pt x="2106" y="4505"/>
                  </a:cubicBezTo>
                  <a:cubicBezTo>
                    <a:pt x="1685" y="4055"/>
                    <a:pt x="1446" y="3462"/>
                    <a:pt x="1446" y="2840"/>
                  </a:cubicBezTo>
                  <a:lnTo>
                    <a:pt x="1446" y="1089"/>
                  </a:lnTo>
                  <a:cubicBezTo>
                    <a:pt x="1436" y="849"/>
                    <a:pt x="1618" y="639"/>
                    <a:pt x="1867" y="610"/>
                  </a:cubicBezTo>
                  <a:cubicBezTo>
                    <a:pt x="2057" y="588"/>
                    <a:pt x="2299" y="568"/>
                    <a:pt x="2567" y="568"/>
                  </a:cubicBezTo>
                  <a:cubicBezTo>
                    <a:pt x="3112" y="568"/>
                    <a:pt x="3766" y="650"/>
                    <a:pt x="4317" y="964"/>
                  </a:cubicBezTo>
                  <a:lnTo>
                    <a:pt x="4317" y="840"/>
                  </a:lnTo>
                  <a:cubicBezTo>
                    <a:pt x="4317" y="744"/>
                    <a:pt x="4269" y="648"/>
                    <a:pt x="4193" y="600"/>
                  </a:cubicBezTo>
                  <a:cubicBezTo>
                    <a:pt x="3559" y="132"/>
                    <a:pt x="2768" y="0"/>
                    <a:pt x="2081"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0" name="Google Shape;11410;p97"/>
            <p:cNvSpPr/>
            <p:nvPr/>
          </p:nvSpPr>
          <p:spPr>
            <a:xfrm>
              <a:off x="6633976" y="3202605"/>
              <a:ext cx="37709" cy="62341"/>
            </a:xfrm>
            <a:custGeom>
              <a:rect b="b" l="l" r="r" t="t"/>
              <a:pathLst>
                <a:path extrusionOk="0" h="2374" w="1436">
                  <a:moveTo>
                    <a:pt x="258" y="0"/>
                  </a:moveTo>
                  <a:cubicBezTo>
                    <a:pt x="96" y="173"/>
                    <a:pt x="0" y="412"/>
                    <a:pt x="0" y="651"/>
                  </a:cubicBezTo>
                  <a:lnTo>
                    <a:pt x="0" y="2135"/>
                  </a:lnTo>
                  <a:cubicBezTo>
                    <a:pt x="0" y="2269"/>
                    <a:pt x="115" y="2374"/>
                    <a:pt x="239" y="2374"/>
                  </a:cubicBezTo>
                  <a:lnTo>
                    <a:pt x="1436" y="2374"/>
                  </a:lnTo>
                  <a:lnTo>
                    <a:pt x="1436" y="1580"/>
                  </a:lnTo>
                  <a:cubicBezTo>
                    <a:pt x="1436" y="1321"/>
                    <a:pt x="1340" y="1082"/>
                    <a:pt x="1158" y="900"/>
                  </a:cubicBezTo>
                  <a:lnTo>
                    <a:pt x="258" y="0"/>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11" name="Google Shape;11411;p97"/>
          <p:cNvGrpSpPr/>
          <p:nvPr/>
        </p:nvGrpSpPr>
        <p:grpSpPr>
          <a:xfrm>
            <a:off x="7513223" y="2733037"/>
            <a:ext cx="364935" cy="382529"/>
            <a:chOff x="7517835" y="2885437"/>
            <a:chExt cx="364935" cy="382529"/>
          </a:xfrm>
        </p:grpSpPr>
        <p:sp>
          <p:nvSpPr>
            <p:cNvPr id="11412" name="Google Shape;11412;p97"/>
            <p:cNvSpPr/>
            <p:nvPr/>
          </p:nvSpPr>
          <p:spPr>
            <a:xfrm>
              <a:off x="7517835" y="3182752"/>
              <a:ext cx="72924" cy="57063"/>
            </a:xfrm>
            <a:custGeom>
              <a:rect b="b" l="l" r="r" t="t"/>
              <a:pathLst>
                <a:path extrusionOk="0" h="2173" w="2777">
                  <a:moveTo>
                    <a:pt x="929" y="0"/>
                  </a:moveTo>
                  <a:lnTo>
                    <a:pt x="929" y="460"/>
                  </a:lnTo>
                  <a:cubicBezTo>
                    <a:pt x="929" y="546"/>
                    <a:pt x="881" y="632"/>
                    <a:pt x="795" y="670"/>
                  </a:cubicBezTo>
                  <a:lnTo>
                    <a:pt x="259" y="938"/>
                  </a:lnTo>
                  <a:cubicBezTo>
                    <a:pt x="96" y="1015"/>
                    <a:pt x="1" y="1178"/>
                    <a:pt x="1" y="1359"/>
                  </a:cubicBezTo>
                  <a:lnTo>
                    <a:pt x="1" y="2173"/>
                  </a:lnTo>
                  <a:lnTo>
                    <a:pt x="2776" y="2173"/>
                  </a:lnTo>
                  <a:lnTo>
                    <a:pt x="2776"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3" name="Google Shape;11413;p97"/>
            <p:cNvSpPr/>
            <p:nvPr/>
          </p:nvSpPr>
          <p:spPr>
            <a:xfrm>
              <a:off x="7517835" y="3202106"/>
              <a:ext cx="73160" cy="65860"/>
            </a:xfrm>
            <a:custGeom>
              <a:rect b="b" l="l" r="r" t="t"/>
              <a:pathLst>
                <a:path extrusionOk="0" h="2508" w="2786">
                  <a:moveTo>
                    <a:pt x="680" y="0"/>
                  </a:moveTo>
                  <a:lnTo>
                    <a:pt x="259" y="211"/>
                  </a:lnTo>
                  <a:cubicBezTo>
                    <a:pt x="96" y="287"/>
                    <a:pt x="1" y="450"/>
                    <a:pt x="1" y="622"/>
                  </a:cubicBezTo>
                  <a:lnTo>
                    <a:pt x="1" y="2278"/>
                  </a:lnTo>
                  <a:cubicBezTo>
                    <a:pt x="1" y="2402"/>
                    <a:pt x="106" y="2508"/>
                    <a:pt x="230" y="2508"/>
                  </a:cubicBezTo>
                  <a:lnTo>
                    <a:pt x="2546" y="2508"/>
                  </a:lnTo>
                  <a:cubicBezTo>
                    <a:pt x="2680" y="2508"/>
                    <a:pt x="2786" y="2402"/>
                    <a:pt x="2786" y="2278"/>
                  </a:cubicBezTo>
                  <a:lnTo>
                    <a:pt x="2786" y="622"/>
                  </a:lnTo>
                  <a:cubicBezTo>
                    <a:pt x="2776" y="441"/>
                    <a:pt x="2680" y="287"/>
                    <a:pt x="2527" y="211"/>
                  </a:cubicBezTo>
                  <a:lnTo>
                    <a:pt x="2097" y="0"/>
                  </a:lnTo>
                  <a:cubicBezTo>
                    <a:pt x="1915" y="225"/>
                    <a:pt x="1652" y="338"/>
                    <a:pt x="1388" y="338"/>
                  </a:cubicBezTo>
                  <a:cubicBezTo>
                    <a:pt x="1125" y="338"/>
                    <a:pt x="862" y="225"/>
                    <a:pt x="680" y="0"/>
                  </a:cubicBez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4" name="Google Shape;11414;p97"/>
            <p:cNvSpPr/>
            <p:nvPr/>
          </p:nvSpPr>
          <p:spPr>
            <a:xfrm>
              <a:off x="7540970" y="3182752"/>
              <a:ext cx="26654" cy="18303"/>
            </a:xfrm>
            <a:custGeom>
              <a:rect b="b" l="l" r="r" t="t"/>
              <a:pathLst>
                <a:path extrusionOk="0" h="697" w="1015">
                  <a:moveTo>
                    <a:pt x="48" y="0"/>
                  </a:moveTo>
                  <a:lnTo>
                    <a:pt x="48" y="469"/>
                  </a:lnTo>
                  <a:cubicBezTo>
                    <a:pt x="48" y="517"/>
                    <a:pt x="29" y="565"/>
                    <a:pt x="0" y="603"/>
                  </a:cubicBezTo>
                  <a:cubicBezTo>
                    <a:pt x="163" y="666"/>
                    <a:pt x="335" y="697"/>
                    <a:pt x="507" y="697"/>
                  </a:cubicBezTo>
                  <a:cubicBezTo>
                    <a:pt x="680" y="697"/>
                    <a:pt x="852" y="666"/>
                    <a:pt x="1015" y="603"/>
                  </a:cubicBezTo>
                  <a:cubicBezTo>
                    <a:pt x="986" y="565"/>
                    <a:pt x="976" y="517"/>
                    <a:pt x="976" y="469"/>
                  </a:cubicBezTo>
                  <a:lnTo>
                    <a:pt x="976"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5" name="Google Shape;11415;p97"/>
            <p:cNvSpPr/>
            <p:nvPr/>
          </p:nvSpPr>
          <p:spPr>
            <a:xfrm>
              <a:off x="7530151" y="3133988"/>
              <a:ext cx="48528" cy="55067"/>
            </a:xfrm>
            <a:custGeom>
              <a:rect b="b" l="l" r="r" t="t"/>
              <a:pathLst>
                <a:path extrusionOk="0" h="2097" w="1848">
                  <a:moveTo>
                    <a:pt x="690" y="1"/>
                  </a:moveTo>
                  <a:cubicBezTo>
                    <a:pt x="307" y="1"/>
                    <a:pt x="1" y="317"/>
                    <a:pt x="1" y="699"/>
                  </a:cubicBezTo>
                  <a:lnTo>
                    <a:pt x="1" y="1168"/>
                  </a:lnTo>
                  <a:cubicBezTo>
                    <a:pt x="1" y="1676"/>
                    <a:pt x="412" y="2097"/>
                    <a:pt x="919" y="2097"/>
                  </a:cubicBezTo>
                  <a:cubicBezTo>
                    <a:pt x="1436" y="2097"/>
                    <a:pt x="1848" y="1676"/>
                    <a:pt x="1848" y="1159"/>
                  </a:cubicBezTo>
                  <a:lnTo>
                    <a:pt x="1848" y="699"/>
                  </a:lnTo>
                  <a:cubicBezTo>
                    <a:pt x="1848"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6" name="Google Shape;11416;p97"/>
            <p:cNvSpPr/>
            <p:nvPr/>
          </p:nvSpPr>
          <p:spPr>
            <a:xfrm>
              <a:off x="7529915" y="3133988"/>
              <a:ext cx="33692" cy="54883"/>
            </a:xfrm>
            <a:custGeom>
              <a:rect b="b" l="l" r="r" t="t"/>
              <a:pathLst>
                <a:path extrusionOk="0" h="2090" w="1283">
                  <a:moveTo>
                    <a:pt x="699" y="1"/>
                  </a:moveTo>
                  <a:cubicBezTo>
                    <a:pt x="316" y="1"/>
                    <a:pt x="0" y="317"/>
                    <a:pt x="0" y="699"/>
                  </a:cubicBezTo>
                  <a:lnTo>
                    <a:pt x="0" y="1159"/>
                  </a:lnTo>
                  <a:cubicBezTo>
                    <a:pt x="0" y="1693"/>
                    <a:pt x="433" y="2090"/>
                    <a:pt x="922" y="2090"/>
                  </a:cubicBezTo>
                  <a:cubicBezTo>
                    <a:pt x="1038" y="2090"/>
                    <a:pt x="1156" y="2068"/>
                    <a:pt x="1273" y="2020"/>
                  </a:cubicBezTo>
                  <a:cubicBezTo>
                    <a:pt x="928" y="1877"/>
                    <a:pt x="699" y="1542"/>
                    <a:pt x="699" y="1168"/>
                  </a:cubicBezTo>
                  <a:lnTo>
                    <a:pt x="699" y="699"/>
                  </a:lnTo>
                  <a:cubicBezTo>
                    <a:pt x="699" y="364"/>
                    <a:pt x="948" y="68"/>
                    <a:pt x="1283" y="20"/>
                  </a:cubicBezTo>
                  <a:cubicBezTo>
                    <a:pt x="1235" y="10"/>
                    <a:pt x="119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7" name="Google Shape;11417;p97"/>
            <p:cNvSpPr/>
            <p:nvPr/>
          </p:nvSpPr>
          <p:spPr>
            <a:xfrm>
              <a:off x="7529915" y="3133988"/>
              <a:ext cx="48765" cy="24658"/>
            </a:xfrm>
            <a:custGeom>
              <a:rect b="b" l="l" r="r" t="t"/>
              <a:pathLst>
                <a:path extrusionOk="0" h="939" w="1857">
                  <a:moveTo>
                    <a:pt x="699" y="1"/>
                  </a:moveTo>
                  <a:cubicBezTo>
                    <a:pt x="316" y="1"/>
                    <a:pt x="0" y="317"/>
                    <a:pt x="0" y="699"/>
                  </a:cubicBezTo>
                  <a:lnTo>
                    <a:pt x="10" y="699"/>
                  </a:lnTo>
                  <a:cubicBezTo>
                    <a:pt x="10" y="699"/>
                    <a:pt x="69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8" name="Google Shape;11418;p97"/>
            <p:cNvSpPr/>
            <p:nvPr/>
          </p:nvSpPr>
          <p:spPr>
            <a:xfrm>
              <a:off x="7529915"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35" y="10"/>
                    <a:pt x="119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9" name="Google Shape;11419;p97"/>
            <p:cNvSpPr/>
            <p:nvPr/>
          </p:nvSpPr>
          <p:spPr>
            <a:xfrm>
              <a:off x="7517835" y="3212899"/>
              <a:ext cx="18382" cy="55067"/>
            </a:xfrm>
            <a:custGeom>
              <a:rect b="b" l="l" r="r" t="t"/>
              <a:pathLst>
                <a:path extrusionOk="0" h="2097" w="700">
                  <a:moveTo>
                    <a:pt x="58" y="1"/>
                  </a:moveTo>
                  <a:cubicBezTo>
                    <a:pt x="20" y="58"/>
                    <a:pt x="1" y="135"/>
                    <a:pt x="1" y="211"/>
                  </a:cubicBezTo>
                  <a:lnTo>
                    <a:pt x="1" y="1867"/>
                  </a:lnTo>
                  <a:cubicBezTo>
                    <a:pt x="1" y="1991"/>
                    <a:pt x="106" y="2097"/>
                    <a:pt x="230" y="2097"/>
                  </a:cubicBezTo>
                  <a:lnTo>
                    <a:pt x="699" y="2097"/>
                  </a:lnTo>
                  <a:lnTo>
                    <a:pt x="699" y="709"/>
                  </a:lnTo>
                  <a:cubicBezTo>
                    <a:pt x="699" y="565"/>
                    <a:pt x="623" y="422"/>
                    <a:pt x="508" y="336"/>
                  </a:cubicBezTo>
                  <a:lnTo>
                    <a:pt x="58"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0" name="Google Shape;11420;p97"/>
            <p:cNvSpPr/>
            <p:nvPr/>
          </p:nvSpPr>
          <p:spPr>
            <a:xfrm>
              <a:off x="7572640" y="3212663"/>
              <a:ext cx="18119" cy="55304"/>
            </a:xfrm>
            <a:custGeom>
              <a:rect b="b" l="l" r="r" t="t"/>
              <a:pathLst>
                <a:path extrusionOk="0" h="2106" w="690">
                  <a:moveTo>
                    <a:pt x="641" y="0"/>
                  </a:moveTo>
                  <a:lnTo>
                    <a:pt x="182" y="345"/>
                  </a:lnTo>
                  <a:cubicBezTo>
                    <a:pt x="67" y="431"/>
                    <a:pt x="0" y="574"/>
                    <a:pt x="0" y="718"/>
                  </a:cubicBezTo>
                  <a:lnTo>
                    <a:pt x="0" y="2106"/>
                  </a:lnTo>
                  <a:lnTo>
                    <a:pt x="459" y="2106"/>
                  </a:lnTo>
                  <a:cubicBezTo>
                    <a:pt x="593" y="2106"/>
                    <a:pt x="689" y="2000"/>
                    <a:pt x="689" y="1876"/>
                  </a:cubicBezTo>
                  <a:lnTo>
                    <a:pt x="689" y="220"/>
                  </a:lnTo>
                  <a:cubicBezTo>
                    <a:pt x="689" y="144"/>
                    <a:pt x="670" y="67"/>
                    <a:pt x="641" y="0"/>
                  </a:cubicBez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1" name="Google Shape;11421;p97"/>
            <p:cNvSpPr/>
            <p:nvPr/>
          </p:nvSpPr>
          <p:spPr>
            <a:xfrm>
              <a:off x="7615102" y="3182752"/>
              <a:ext cx="73160" cy="57063"/>
            </a:xfrm>
            <a:custGeom>
              <a:rect b="b" l="l" r="r" t="t"/>
              <a:pathLst>
                <a:path extrusionOk="0" h="2173" w="2786">
                  <a:moveTo>
                    <a:pt x="929" y="0"/>
                  </a:moveTo>
                  <a:lnTo>
                    <a:pt x="929" y="460"/>
                  </a:lnTo>
                  <a:cubicBezTo>
                    <a:pt x="929" y="546"/>
                    <a:pt x="881" y="632"/>
                    <a:pt x="804" y="670"/>
                  </a:cubicBezTo>
                  <a:lnTo>
                    <a:pt x="259" y="938"/>
                  </a:lnTo>
                  <a:cubicBezTo>
                    <a:pt x="106" y="1015"/>
                    <a:pt x="0" y="1178"/>
                    <a:pt x="0" y="1359"/>
                  </a:cubicBezTo>
                  <a:lnTo>
                    <a:pt x="0" y="2173"/>
                  </a:lnTo>
                  <a:lnTo>
                    <a:pt x="2785" y="2173"/>
                  </a:lnTo>
                  <a:lnTo>
                    <a:pt x="2785" y="1359"/>
                  </a:lnTo>
                  <a:cubicBezTo>
                    <a:pt x="2776" y="1178"/>
                    <a:pt x="2680" y="1015"/>
                    <a:pt x="2527" y="938"/>
                  </a:cubicBezTo>
                  <a:lnTo>
                    <a:pt x="1982"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2" name="Google Shape;11422;p97"/>
            <p:cNvSpPr/>
            <p:nvPr/>
          </p:nvSpPr>
          <p:spPr>
            <a:xfrm>
              <a:off x="7615102" y="3202106"/>
              <a:ext cx="73160" cy="65860"/>
            </a:xfrm>
            <a:custGeom>
              <a:rect b="b" l="l" r="r" t="t"/>
              <a:pathLst>
                <a:path extrusionOk="0" h="2508" w="2786">
                  <a:moveTo>
                    <a:pt x="680" y="0"/>
                  </a:moveTo>
                  <a:lnTo>
                    <a:pt x="259" y="211"/>
                  </a:lnTo>
                  <a:cubicBezTo>
                    <a:pt x="96" y="287"/>
                    <a:pt x="0" y="450"/>
                    <a:pt x="0" y="622"/>
                  </a:cubicBezTo>
                  <a:lnTo>
                    <a:pt x="0" y="2278"/>
                  </a:lnTo>
                  <a:cubicBezTo>
                    <a:pt x="0" y="2402"/>
                    <a:pt x="106" y="2508"/>
                    <a:pt x="230" y="2508"/>
                  </a:cubicBezTo>
                  <a:lnTo>
                    <a:pt x="2546" y="2508"/>
                  </a:lnTo>
                  <a:cubicBezTo>
                    <a:pt x="2680" y="2508"/>
                    <a:pt x="2785" y="2402"/>
                    <a:pt x="2785" y="2278"/>
                  </a:cubicBezTo>
                  <a:lnTo>
                    <a:pt x="2785" y="622"/>
                  </a:lnTo>
                  <a:cubicBezTo>
                    <a:pt x="2776" y="441"/>
                    <a:pt x="2680" y="287"/>
                    <a:pt x="2527" y="211"/>
                  </a:cubicBezTo>
                  <a:lnTo>
                    <a:pt x="2106" y="0"/>
                  </a:lnTo>
                  <a:cubicBezTo>
                    <a:pt x="1919" y="225"/>
                    <a:pt x="1654" y="338"/>
                    <a:pt x="1389" y="338"/>
                  </a:cubicBezTo>
                  <a:cubicBezTo>
                    <a:pt x="1125" y="338"/>
                    <a:pt x="862" y="225"/>
                    <a:pt x="68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3" name="Google Shape;11423;p97"/>
            <p:cNvSpPr/>
            <p:nvPr/>
          </p:nvSpPr>
          <p:spPr>
            <a:xfrm>
              <a:off x="7638211" y="3182752"/>
              <a:ext cx="26916" cy="18303"/>
            </a:xfrm>
            <a:custGeom>
              <a:rect b="b" l="l" r="r" t="t"/>
              <a:pathLst>
                <a:path extrusionOk="0" h="697" w="1025">
                  <a:moveTo>
                    <a:pt x="49" y="0"/>
                  </a:moveTo>
                  <a:lnTo>
                    <a:pt x="49" y="469"/>
                  </a:lnTo>
                  <a:cubicBezTo>
                    <a:pt x="49" y="517"/>
                    <a:pt x="30" y="565"/>
                    <a:pt x="1" y="603"/>
                  </a:cubicBezTo>
                  <a:cubicBezTo>
                    <a:pt x="164" y="666"/>
                    <a:pt x="336" y="697"/>
                    <a:pt x="509" y="697"/>
                  </a:cubicBezTo>
                  <a:cubicBezTo>
                    <a:pt x="683" y="697"/>
                    <a:pt x="857" y="666"/>
                    <a:pt x="1025" y="603"/>
                  </a:cubicBezTo>
                  <a:cubicBezTo>
                    <a:pt x="996" y="565"/>
                    <a:pt x="977" y="517"/>
                    <a:pt x="977" y="469"/>
                  </a:cubicBezTo>
                  <a:lnTo>
                    <a:pt x="97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4" name="Google Shape;11424;p97"/>
            <p:cNvSpPr/>
            <p:nvPr/>
          </p:nvSpPr>
          <p:spPr>
            <a:xfrm>
              <a:off x="7627418" y="3133988"/>
              <a:ext cx="48791" cy="55067"/>
            </a:xfrm>
            <a:custGeom>
              <a:rect b="b" l="l" r="r" t="t"/>
              <a:pathLst>
                <a:path extrusionOk="0" h="2097" w="1858">
                  <a:moveTo>
                    <a:pt x="689" y="1"/>
                  </a:moveTo>
                  <a:cubicBezTo>
                    <a:pt x="307" y="1"/>
                    <a:pt x="0" y="317"/>
                    <a:pt x="0" y="699"/>
                  </a:cubicBezTo>
                  <a:lnTo>
                    <a:pt x="0" y="1168"/>
                  </a:lnTo>
                  <a:cubicBezTo>
                    <a:pt x="0" y="1676"/>
                    <a:pt x="412" y="2097"/>
                    <a:pt x="919" y="2097"/>
                  </a:cubicBezTo>
                  <a:cubicBezTo>
                    <a:pt x="1436" y="2097"/>
                    <a:pt x="1857" y="1676"/>
                    <a:pt x="1857" y="1159"/>
                  </a:cubicBezTo>
                  <a:lnTo>
                    <a:pt x="1857" y="699"/>
                  </a:lnTo>
                  <a:cubicBezTo>
                    <a:pt x="185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5" name="Google Shape;11425;p97"/>
            <p:cNvSpPr/>
            <p:nvPr/>
          </p:nvSpPr>
          <p:spPr>
            <a:xfrm>
              <a:off x="7627156" y="3133988"/>
              <a:ext cx="33718" cy="54883"/>
            </a:xfrm>
            <a:custGeom>
              <a:rect b="b" l="l" r="r" t="t"/>
              <a:pathLst>
                <a:path extrusionOk="0" h="2090" w="1284">
                  <a:moveTo>
                    <a:pt x="699" y="1"/>
                  </a:moveTo>
                  <a:cubicBezTo>
                    <a:pt x="317" y="1"/>
                    <a:pt x="1" y="317"/>
                    <a:pt x="1" y="699"/>
                  </a:cubicBezTo>
                  <a:lnTo>
                    <a:pt x="1" y="1159"/>
                  </a:lnTo>
                  <a:cubicBezTo>
                    <a:pt x="1" y="1693"/>
                    <a:pt x="440" y="2090"/>
                    <a:pt x="926" y="2090"/>
                  </a:cubicBezTo>
                  <a:cubicBezTo>
                    <a:pt x="1041" y="2090"/>
                    <a:pt x="1159" y="2068"/>
                    <a:pt x="1274"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6" name="Google Shape;11426;p97"/>
            <p:cNvSpPr/>
            <p:nvPr/>
          </p:nvSpPr>
          <p:spPr>
            <a:xfrm>
              <a:off x="7627418" y="3133988"/>
              <a:ext cx="48791" cy="24658"/>
            </a:xfrm>
            <a:custGeom>
              <a:rect b="b" l="l" r="r" t="t"/>
              <a:pathLst>
                <a:path extrusionOk="0" h="939" w="1858">
                  <a:moveTo>
                    <a:pt x="699" y="1"/>
                  </a:moveTo>
                  <a:cubicBezTo>
                    <a:pt x="307" y="1"/>
                    <a:pt x="0" y="317"/>
                    <a:pt x="0" y="699"/>
                  </a:cubicBezTo>
                  <a:cubicBezTo>
                    <a:pt x="0" y="699"/>
                    <a:pt x="689" y="939"/>
                    <a:pt x="1857" y="939"/>
                  </a:cubicBezTo>
                  <a:lnTo>
                    <a:pt x="1857" y="699"/>
                  </a:lnTo>
                  <a:cubicBezTo>
                    <a:pt x="185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7" name="Google Shape;11427;p97"/>
            <p:cNvSpPr/>
            <p:nvPr/>
          </p:nvSpPr>
          <p:spPr>
            <a:xfrm>
              <a:off x="7627156" y="3133988"/>
              <a:ext cx="33718" cy="22137"/>
            </a:xfrm>
            <a:custGeom>
              <a:rect b="b" l="l" r="r" t="t"/>
              <a:pathLst>
                <a:path extrusionOk="0" h="843" w="1284">
                  <a:moveTo>
                    <a:pt x="699" y="1"/>
                  </a:moveTo>
                  <a:cubicBezTo>
                    <a:pt x="317" y="1"/>
                    <a:pt x="1" y="317"/>
                    <a:pt x="1" y="699"/>
                  </a:cubicBezTo>
                  <a:cubicBezTo>
                    <a:pt x="231"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8" name="Google Shape;11428;p97"/>
            <p:cNvSpPr/>
            <p:nvPr/>
          </p:nvSpPr>
          <p:spPr>
            <a:xfrm>
              <a:off x="7615102" y="3212899"/>
              <a:ext cx="18382" cy="55067"/>
            </a:xfrm>
            <a:custGeom>
              <a:rect b="b" l="l" r="r" t="t"/>
              <a:pathLst>
                <a:path extrusionOk="0" h="2097" w="700">
                  <a:moveTo>
                    <a:pt x="58" y="1"/>
                  </a:moveTo>
                  <a:cubicBezTo>
                    <a:pt x="20" y="58"/>
                    <a:pt x="0" y="135"/>
                    <a:pt x="0" y="211"/>
                  </a:cubicBezTo>
                  <a:lnTo>
                    <a:pt x="0" y="1867"/>
                  </a:lnTo>
                  <a:cubicBezTo>
                    <a:pt x="0" y="1991"/>
                    <a:pt x="106" y="2097"/>
                    <a:pt x="230" y="2097"/>
                  </a:cubicBezTo>
                  <a:lnTo>
                    <a:pt x="699" y="2097"/>
                  </a:lnTo>
                  <a:lnTo>
                    <a:pt x="699" y="709"/>
                  </a:lnTo>
                  <a:cubicBezTo>
                    <a:pt x="699" y="565"/>
                    <a:pt x="632" y="422"/>
                    <a:pt x="508" y="336"/>
                  </a:cubicBezTo>
                  <a:lnTo>
                    <a:pt x="5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9" name="Google Shape;11429;p97"/>
            <p:cNvSpPr/>
            <p:nvPr/>
          </p:nvSpPr>
          <p:spPr>
            <a:xfrm>
              <a:off x="7669881" y="3212663"/>
              <a:ext cx="18119" cy="55304"/>
            </a:xfrm>
            <a:custGeom>
              <a:rect b="b" l="l" r="r" t="t"/>
              <a:pathLst>
                <a:path extrusionOk="0" h="2106" w="690">
                  <a:moveTo>
                    <a:pt x="642" y="0"/>
                  </a:moveTo>
                  <a:lnTo>
                    <a:pt x="183" y="345"/>
                  </a:lnTo>
                  <a:cubicBezTo>
                    <a:pt x="68" y="431"/>
                    <a:pt x="1" y="574"/>
                    <a:pt x="1" y="718"/>
                  </a:cubicBezTo>
                  <a:lnTo>
                    <a:pt x="1" y="2106"/>
                  </a:lnTo>
                  <a:lnTo>
                    <a:pt x="460" y="2106"/>
                  </a:lnTo>
                  <a:cubicBezTo>
                    <a:pt x="594" y="2106"/>
                    <a:pt x="690" y="2000"/>
                    <a:pt x="690" y="1876"/>
                  </a:cubicBezTo>
                  <a:lnTo>
                    <a:pt x="690" y="220"/>
                  </a:lnTo>
                  <a:cubicBezTo>
                    <a:pt x="690" y="144"/>
                    <a:pt x="671" y="67"/>
                    <a:pt x="642"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0" name="Google Shape;11430;p97"/>
            <p:cNvSpPr/>
            <p:nvPr/>
          </p:nvSpPr>
          <p:spPr>
            <a:xfrm>
              <a:off x="7712369" y="3182752"/>
              <a:ext cx="73160" cy="57063"/>
            </a:xfrm>
            <a:custGeom>
              <a:rect b="b" l="l" r="r" t="t"/>
              <a:pathLst>
                <a:path extrusionOk="0" h="2173" w="2786">
                  <a:moveTo>
                    <a:pt x="929" y="0"/>
                  </a:moveTo>
                  <a:lnTo>
                    <a:pt x="929" y="460"/>
                  </a:lnTo>
                  <a:cubicBezTo>
                    <a:pt x="929" y="546"/>
                    <a:pt x="881" y="632"/>
                    <a:pt x="804" y="670"/>
                  </a:cubicBezTo>
                  <a:lnTo>
                    <a:pt x="259" y="938"/>
                  </a:lnTo>
                  <a:cubicBezTo>
                    <a:pt x="105" y="1015"/>
                    <a:pt x="0" y="1178"/>
                    <a:pt x="0" y="1359"/>
                  </a:cubicBezTo>
                  <a:lnTo>
                    <a:pt x="0" y="2173"/>
                  </a:lnTo>
                  <a:lnTo>
                    <a:pt x="2785" y="2173"/>
                  </a:lnTo>
                  <a:lnTo>
                    <a:pt x="2785" y="1359"/>
                  </a:lnTo>
                  <a:cubicBezTo>
                    <a:pt x="2785" y="1178"/>
                    <a:pt x="2680" y="1015"/>
                    <a:pt x="2527" y="938"/>
                  </a:cubicBezTo>
                  <a:lnTo>
                    <a:pt x="1981" y="670"/>
                  </a:lnTo>
                  <a:cubicBezTo>
                    <a:pt x="1905" y="632"/>
                    <a:pt x="1857" y="546"/>
                    <a:pt x="1857" y="460"/>
                  </a:cubicBezTo>
                  <a:lnTo>
                    <a:pt x="185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1" name="Google Shape;11431;p97"/>
            <p:cNvSpPr/>
            <p:nvPr/>
          </p:nvSpPr>
          <p:spPr>
            <a:xfrm>
              <a:off x="7712369" y="3202106"/>
              <a:ext cx="73160" cy="65860"/>
            </a:xfrm>
            <a:custGeom>
              <a:rect b="b" l="l" r="r" t="t"/>
              <a:pathLst>
                <a:path extrusionOk="0" h="2508" w="2786">
                  <a:moveTo>
                    <a:pt x="680" y="0"/>
                  </a:moveTo>
                  <a:lnTo>
                    <a:pt x="259" y="211"/>
                  </a:lnTo>
                  <a:cubicBezTo>
                    <a:pt x="105" y="287"/>
                    <a:pt x="0" y="450"/>
                    <a:pt x="0" y="622"/>
                  </a:cubicBezTo>
                  <a:lnTo>
                    <a:pt x="0" y="2278"/>
                  </a:lnTo>
                  <a:cubicBezTo>
                    <a:pt x="0" y="2402"/>
                    <a:pt x="105" y="2508"/>
                    <a:pt x="239" y="2508"/>
                  </a:cubicBezTo>
                  <a:lnTo>
                    <a:pt x="2555" y="2508"/>
                  </a:lnTo>
                  <a:cubicBezTo>
                    <a:pt x="2680" y="2508"/>
                    <a:pt x="2785" y="2402"/>
                    <a:pt x="2785" y="2278"/>
                  </a:cubicBezTo>
                  <a:lnTo>
                    <a:pt x="2785" y="622"/>
                  </a:lnTo>
                  <a:cubicBezTo>
                    <a:pt x="2785" y="441"/>
                    <a:pt x="2680" y="287"/>
                    <a:pt x="2527" y="211"/>
                  </a:cubicBezTo>
                  <a:lnTo>
                    <a:pt x="2106" y="0"/>
                  </a:lnTo>
                  <a:cubicBezTo>
                    <a:pt x="1919" y="225"/>
                    <a:pt x="1653" y="338"/>
                    <a:pt x="1389" y="338"/>
                  </a:cubicBezTo>
                  <a:cubicBezTo>
                    <a:pt x="1125" y="338"/>
                    <a:pt x="862" y="225"/>
                    <a:pt x="680"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2" name="Google Shape;11432;p97"/>
            <p:cNvSpPr/>
            <p:nvPr/>
          </p:nvSpPr>
          <p:spPr>
            <a:xfrm>
              <a:off x="7735741" y="3182752"/>
              <a:ext cx="26654" cy="18303"/>
            </a:xfrm>
            <a:custGeom>
              <a:rect b="b" l="l" r="r" t="t"/>
              <a:pathLst>
                <a:path extrusionOk="0" h="697" w="1015">
                  <a:moveTo>
                    <a:pt x="39" y="0"/>
                  </a:moveTo>
                  <a:lnTo>
                    <a:pt x="39" y="469"/>
                  </a:lnTo>
                  <a:cubicBezTo>
                    <a:pt x="39" y="517"/>
                    <a:pt x="19" y="565"/>
                    <a:pt x="0" y="603"/>
                  </a:cubicBezTo>
                  <a:cubicBezTo>
                    <a:pt x="163" y="666"/>
                    <a:pt x="335" y="697"/>
                    <a:pt x="507" y="697"/>
                  </a:cubicBezTo>
                  <a:cubicBezTo>
                    <a:pt x="680" y="697"/>
                    <a:pt x="852" y="666"/>
                    <a:pt x="1015" y="603"/>
                  </a:cubicBezTo>
                  <a:cubicBezTo>
                    <a:pt x="986" y="565"/>
                    <a:pt x="967" y="517"/>
                    <a:pt x="967" y="469"/>
                  </a:cubicBezTo>
                  <a:lnTo>
                    <a:pt x="967"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3" name="Google Shape;11433;p97"/>
            <p:cNvSpPr/>
            <p:nvPr/>
          </p:nvSpPr>
          <p:spPr>
            <a:xfrm>
              <a:off x="7724685" y="3133988"/>
              <a:ext cx="48765" cy="55067"/>
            </a:xfrm>
            <a:custGeom>
              <a:rect b="b" l="l" r="r" t="t"/>
              <a:pathLst>
                <a:path extrusionOk="0" h="2097" w="1857">
                  <a:moveTo>
                    <a:pt x="689" y="1"/>
                  </a:moveTo>
                  <a:cubicBezTo>
                    <a:pt x="306" y="1"/>
                    <a:pt x="0" y="317"/>
                    <a:pt x="0" y="699"/>
                  </a:cubicBezTo>
                  <a:lnTo>
                    <a:pt x="0" y="1168"/>
                  </a:lnTo>
                  <a:cubicBezTo>
                    <a:pt x="0" y="1676"/>
                    <a:pt x="412" y="2097"/>
                    <a:pt x="919" y="2097"/>
                  </a:cubicBezTo>
                  <a:cubicBezTo>
                    <a:pt x="1436" y="2097"/>
                    <a:pt x="1857" y="1676"/>
                    <a:pt x="1847" y="1159"/>
                  </a:cubicBezTo>
                  <a:lnTo>
                    <a:pt x="1847" y="699"/>
                  </a:lnTo>
                  <a:cubicBezTo>
                    <a:pt x="1847" y="317"/>
                    <a:pt x="1541" y="1"/>
                    <a:pt x="115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4" name="Google Shape;11434;p97"/>
            <p:cNvSpPr/>
            <p:nvPr/>
          </p:nvSpPr>
          <p:spPr>
            <a:xfrm>
              <a:off x="7724423" y="3133988"/>
              <a:ext cx="33692" cy="54883"/>
            </a:xfrm>
            <a:custGeom>
              <a:rect b="b" l="l" r="r" t="t"/>
              <a:pathLst>
                <a:path extrusionOk="0" h="2090" w="1283">
                  <a:moveTo>
                    <a:pt x="699" y="1"/>
                  </a:moveTo>
                  <a:cubicBezTo>
                    <a:pt x="316" y="1"/>
                    <a:pt x="1" y="317"/>
                    <a:pt x="1" y="699"/>
                  </a:cubicBezTo>
                  <a:lnTo>
                    <a:pt x="1" y="1159"/>
                  </a:lnTo>
                  <a:cubicBezTo>
                    <a:pt x="1" y="1693"/>
                    <a:pt x="439" y="2090"/>
                    <a:pt x="926" y="2090"/>
                  </a:cubicBezTo>
                  <a:cubicBezTo>
                    <a:pt x="1041" y="2090"/>
                    <a:pt x="1158" y="2068"/>
                    <a:pt x="1273" y="2020"/>
                  </a:cubicBezTo>
                  <a:cubicBezTo>
                    <a:pt x="929" y="1877"/>
                    <a:pt x="699" y="1542"/>
                    <a:pt x="699" y="1168"/>
                  </a:cubicBezTo>
                  <a:lnTo>
                    <a:pt x="699" y="699"/>
                  </a:lnTo>
                  <a:cubicBezTo>
                    <a:pt x="699" y="364"/>
                    <a:pt x="948" y="68"/>
                    <a:pt x="1283" y="20"/>
                  </a:cubicBezTo>
                  <a:cubicBezTo>
                    <a:pt x="1245" y="10"/>
                    <a:pt x="1197" y="1"/>
                    <a:pt x="1159"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5" name="Google Shape;11435;p97"/>
            <p:cNvSpPr/>
            <p:nvPr/>
          </p:nvSpPr>
          <p:spPr>
            <a:xfrm>
              <a:off x="7724685" y="3133988"/>
              <a:ext cx="48528" cy="24422"/>
            </a:xfrm>
            <a:custGeom>
              <a:rect b="b" l="l" r="r" t="t"/>
              <a:pathLst>
                <a:path extrusionOk="0" h="930" w="1848">
                  <a:moveTo>
                    <a:pt x="689" y="1"/>
                  </a:moveTo>
                  <a:cubicBezTo>
                    <a:pt x="306" y="1"/>
                    <a:pt x="0" y="317"/>
                    <a:pt x="0" y="699"/>
                  </a:cubicBezTo>
                  <a:cubicBezTo>
                    <a:pt x="0" y="699"/>
                    <a:pt x="689" y="929"/>
                    <a:pt x="1847" y="929"/>
                  </a:cubicBezTo>
                  <a:lnTo>
                    <a:pt x="1847" y="699"/>
                  </a:lnTo>
                  <a:cubicBezTo>
                    <a:pt x="1847" y="317"/>
                    <a:pt x="1541"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6" name="Google Shape;11436;p97"/>
            <p:cNvSpPr/>
            <p:nvPr/>
          </p:nvSpPr>
          <p:spPr>
            <a:xfrm>
              <a:off x="7724423" y="3133988"/>
              <a:ext cx="33692" cy="22137"/>
            </a:xfrm>
            <a:custGeom>
              <a:rect b="b" l="l" r="r" t="t"/>
              <a:pathLst>
                <a:path extrusionOk="0" h="843" w="1283">
                  <a:moveTo>
                    <a:pt x="699" y="1"/>
                  </a:moveTo>
                  <a:cubicBezTo>
                    <a:pt x="316" y="1"/>
                    <a:pt x="1" y="317"/>
                    <a:pt x="1" y="699"/>
                  </a:cubicBezTo>
                  <a:cubicBezTo>
                    <a:pt x="230" y="766"/>
                    <a:pt x="460" y="814"/>
                    <a:pt x="699" y="843"/>
                  </a:cubicBezTo>
                  <a:lnTo>
                    <a:pt x="699" y="699"/>
                  </a:lnTo>
                  <a:cubicBezTo>
                    <a:pt x="699" y="364"/>
                    <a:pt x="948" y="68"/>
                    <a:pt x="1283" y="20"/>
                  </a:cubicBezTo>
                  <a:cubicBezTo>
                    <a:pt x="1245" y="10"/>
                    <a:pt x="1197"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7" name="Google Shape;11437;p97"/>
            <p:cNvSpPr/>
            <p:nvPr/>
          </p:nvSpPr>
          <p:spPr>
            <a:xfrm>
              <a:off x="7712369" y="3212899"/>
              <a:ext cx="18356" cy="55067"/>
            </a:xfrm>
            <a:custGeom>
              <a:rect b="b" l="l" r="r" t="t"/>
              <a:pathLst>
                <a:path extrusionOk="0" h="2097" w="699">
                  <a:moveTo>
                    <a:pt x="58" y="1"/>
                  </a:moveTo>
                  <a:cubicBezTo>
                    <a:pt x="19" y="58"/>
                    <a:pt x="0" y="135"/>
                    <a:pt x="0" y="211"/>
                  </a:cubicBezTo>
                  <a:lnTo>
                    <a:pt x="0" y="1867"/>
                  </a:lnTo>
                  <a:cubicBezTo>
                    <a:pt x="0" y="1991"/>
                    <a:pt x="105" y="2097"/>
                    <a:pt x="239" y="2097"/>
                  </a:cubicBezTo>
                  <a:lnTo>
                    <a:pt x="699" y="2097"/>
                  </a:lnTo>
                  <a:lnTo>
                    <a:pt x="699" y="709"/>
                  </a:lnTo>
                  <a:cubicBezTo>
                    <a:pt x="699" y="565"/>
                    <a:pt x="632" y="422"/>
                    <a:pt x="517" y="336"/>
                  </a:cubicBezTo>
                  <a:lnTo>
                    <a:pt x="5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8" name="Google Shape;11438;p97"/>
            <p:cNvSpPr/>
            <p:nvPr/>
          </p:nvSpPr>
          <p:spPr>
            <a:xfrm>
              <a:off x="7767148" y="3212663"/>
              <a:ext cx="18382" cy="55304"/>
            </a:xfrm>
            <a:custGeom>
              <a:rect b="b" l="l" r="r" t="t"/>
              <a:pathLst>
                <a:path extrusionOk="0" h="2106" w="700">
                  <a:moveTo>
                    <a:pt x="642" y="0"/>
                  </a:moveTo>
                  <a:lnTo>
                    <a:pt x="182" y="345"/>
                  </a:lnTo>
                  <a:cubicBezTo>
                    <a:pt x="67" y="431"/>
                    <a:pt x="1" y="574"/>
                    <a:pt x="1" y="718"/>
                  </a:cubicBezTo>
                  <a:lnTo>
                    <a:pt x="1" y="2106"/>
                  </a:lnTo>
                  <a:lnTo>
                    <a:pt x="460" y="2106"/>
                  </a:lnTo>
                  <a:cubicBezTo>
                    <a:pt x="594" y="2106"/>
                    <a:pt x="699" y="2000"/>
                    <a:pt x="699" y="1876"/>
                  </a:cubicBezTo>
                  <a:lnTo>
                    <a:pt x="699" y="220"/>
                  </a:lnTo>
                  <a:cubicBezTo>
                    <a:pt x="699" y="144"/>
                    <a:pt x="680" y="67"/>
                    <a:pt x="64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9" name="Google Shape;11439;p97"/>
            <p:cNvSpPr/>
            <p:nvPr/>
          </p:nvSpPr>
          <p:spPr>
            <a:xfrm>
              <a:off x="7809873" y="3182752"/>
              <a:ext cx="72898" cy="57063"/>
            </a:xfrm>
            <a:custGeom>
              <a:rect b="b" l="l" r="r" t="t"/>
              <a:pathLst>
                <a:path extrusionOk="0" h="2173" w="2776">
                  <a:moveTo>
                    <a:pt x="919" y="0"/>
                  </a:moveTo>
                  <a:lnTo>
                    <a:pt x="919" y="460"/>
                  </a:lnTo>
                  <a:cubicBezTo>
                    <a:pt x="919" y="546"/>
                    <a:pt x="871" y="632"/>
                    <a:pt x="795" y="670"/>
                  </a:cubicBezTo>
                  <a:lnTo>
                    <a:pt x="249" y="938"/>
                  </a:lnTo>
                  <a:cubicBezTo>
                    <a:pt x="96" y="1015"/>
                    <a:pt x="0" y="1178"/>
                    <a:pt x="0" y="1359"/>
                  </a:cubicBezTo>
                  <a:lnTo>
                    <a:pt x="0" y="2173"/>
                  </a:lnTo>
                  <a:lnTo>
                    <a:pt x="2776" y="2173"/>
                  </a:lnTo>
                  <a:lnTo>
                    <a:pt x="2776" y="1359"/>
                  </a:lnTo>
                  <a:cubicBezTo>
                    <a:pt x="2776" y="1178"/>
                    <a:pt x="2671" y="1015"/>
                    <a:pt x="2517" y="938"/>
                  </a:cubicBezTo>
                  <a:lnTo>
                    <a:pt x="1972" y="670"/>
                  </a:lnTo>
                  <a:cubicBezTo>
                    <a:pt x="1895" y="632"/>
                    <a:pt x="1848" y="546"/>
                    <a:pt x="1848" y="460"/>
                  </a:cubicBezTo>
                  <a:lnTo>
                    <a:pt x="1848"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0" name="Google Shape;11440;p97"/>
            <p:cNvSpPr/>
            <p:nvPr/>
          </p:nvSpPr>
          <p:spPr>
            <a:xfrm>
              <a:off x="7809610" y="3202106"/>
              <a:ext cx="73160" cy="65860"/>
            </a:xfrm>
            <a:custGeom>
              <a:rect b="b" l="l" r="r" t="t"/>
              <a:pathLst>
                <a:path extrusionOk="0" h="2508" w="2786">
                  <a:moveTo>
                    <a:pt x="680" y="0"/>
                  </a:moveTo>
                  <a:lnTo>
                    <a:pt x="259" y="211"/>
                  </a:lnTo>
                  <a:cubicBezTo>
                    <a:pt x="106" y="287"/>
                    <a:pt x="1" y="450"/>
                    <a:pt x="1" y="622"/>
                  </a:cubicBezTo>
                  <a:lnTo>
                    <a:pt x="1" y="2278"/>
                  </a:lnTo>
                  <a:cubicBezTo>
                    <a:pt x="1" y="2402"/>
                    <a:pt x="106" y="2508"/>
                    <a:pt x="240" y="2508"/>
                  </a:cubicBezTo>
                  <a:lnTo>
                    <a:pt x="2556" y="2508"/>
                  </a:lnTo>
                  <a:cubicBezTo>
                    <a:pt x="2681" y="2508"/>
                    <a:pt x="2786" y="2402"/>
                    <a:pt x="2786" y="2278"/>
                  </a:cubicBezTo>
                  <a:lnTo>
                    <a:pt x="2786" y="622"/>
                  </a:lnTo>
                  <a:cubicBezTo>
                    <a:pt x="2786" y="441"/>
                    <a:pt x="2681" y="287"/>
                    <a:pt x="2527" y="211"/>
                  </a:cubicBezTo>
                  <a:lnTo>
                    <a:pt x="2106" y="0"/>
                  </a:lnTo>
                  <a:cubicBezTo>
                    <a:pt x="1925" y="225"/>
                    <a:pt x="1661" y="338"/>
                    <a:pt x="1397" y="338"/>
                  </a:cubicBezTo>
                  <a:cubicBezTo>
                    <a:pt x="1133" y="338"/>
                    <a:pt x="867" y="225"/>
                    <a:pt x="680" y="0"/>
                  </a:cubicBez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1" name="Google Shape;11441;p97"/>
            <p:cNvSpPr/>
            <p:nvPr/>
          </p:nvSpPr>
          <p:spPr>
            <a:xfrm>
              <a:off x="7832981" y="3182752"/>
              <a:ext cx="26680" cy="18303"/>
            </a:xfrm>
            <a:custGeom>
              <a:rect b="b" l="l" r="r" t="t"/>
              <a:pathLst>
                <a:path extrusionOk="0" h="697" w="1016">
                  <a:moveTo>
                    <a:pt x="39" y="0"/>
                  </a:moveTo>
                  <a:lnTo>
                    <a:pt x="39" y="469"/>
                  </a:lnTo>
                  <a:cubicBezTo>
                    <a:pt x="39" y="517"/>
                    <a:pt x="30" y="565"/>
                    <a:pt x="1" y="603"/>
                  </a:cubicBezTo>
                  <a:cubicBezTo>
                    <a:pt x="164" y="666"/>
                    <a:pt x="336" y="697"/>
                    <a:pt x="508" y="697"/>
                  </a:cubicBezTo>
                  <a:cubicBezTo>
                    <a:pt x="680" y="697"/>
                    <a:pt x="853" y="666"/>
                    <a:pt x="1015" y="603"/>
                  </a:cubicBezTo>
                  <a:cubicBezTo>
                    <a:pt x="987" y="565"/>
                    <a:pt x="968" y="517"/>
                    <a:pt x="968" y="469"/>
                  </a:cubicBezTo>
                  <a:lnTo>
                    <a:pt x="96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2" name="Google Shape;11442;p97"/>
            <p:cNvSpPr/>
            <p:nvPr/>
          </p:nvSpPr>
          <p:spPr>
            <a:xfrm>
              <a:off x="7821926" y="3133988"/>
              <a:ext cx="48791" cy="55067"/>
            </a:xfrm>
            <a:custGeom>
              <a:rect b="b" l="l" r="r" t="t"/>
              <a:pathLst>
                <a:path extrusionOk="0" h="2097" w="1858">
                  <a:moveTo>
                    <a:pt x="699" y="1"/>
                  </a:moveTo>
                  <a:cubicBezTo>
                    <a:pt x="307" y="1"/>
                    <a:pt x="1" y="317"/>
                    <a:pt x="1" y="699"/>
                  </a:cubicBezTo>
                  <a:lnTo>
                    <a:pt x="1" y="1168"/>
                  </a:lnTo>
                  <a:cubicBezTo>
                    <a:pt x="1" y="1676"/>
                    <a:pt x="412" y="2097"/>
                    <a:pt x="929" y="2097"/>
                  </a:cubicBezTo>
                  <a:cubicBezTo>
                    <a:pt x="1436" y="2097"/>
                    <a:pt x="1857" y="1676"/>
                    <a:pt x="1857" y="1159"/>
                  </a:cubicBezTo>
                  <a:lnTo>
                    <a:pt x="1857" y="699"/>
                  </a:lnTo>
                  <a:cubicBezTo>
                    <a:pt x="1857" y="317"/>
                    <a:pt x="1542" y="1"/>
                    <a:pt x="115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3" name="Google Shape;11443;p97"/>
            <p:cNvSpPr/>
            <p:nvPr/>
          </p:nvSpPr>
          <p:spPr>
            <a:xfrm>
              <a:off x="7821690" y="3133988"/>
              <a:ext cx="33692" cy="54883"/>
            </a:xfrm>
            <a:custGeom>
              <a:rect b="b" l="l" r="r" t="t"/>
              <a:pathLst>
                <a:path extrusionOk="0" h="2090" w="1283">
                  <a:moveTo>
                    <a:pt x="699" y="1"/>
                  </a:moveTo>
                  <a:cubicBezTo>
                    <a:pt x="316" y="1"/>
                    <a:pt x="0" y="317"/>
                    <a:pt x="0" y="699"/>
                  </a:cubicBezTo>
                  <a:lnTo>
                    <a:pt x="0" y="1159"/>
                  </a:lnTo>
                  <a:cubicBezTo>
                    <a:pt x="0" y="1693"/>
                    <a:pt x="439" y="2090"/>
                    <a:pt x="931" y="2090"/>
                  </a:cubicBezTo>
                  <a:cubicBezTo>
                    <a:pt x="1047" y="2090"/>
                    <a:pt x="1166" y="2068"/>
                    <a:pt x="1283" y="2020"/>
                  </a:cubicBezTo>
                  <a:cubicBezTo>
                    <a:pt x="929" y="1877"/>
                    <a:pt x="699" y="1542"/>
                    <a:pt x="699" y="1168"/>
                  </a:cubicBezTo>
                  <a:lnTo>
                    <a:pt x="699" y="699"/>
                  </a:lnTo>
                  <a:cubicBezTo>
                    <a:pt x="699" y="364"/>
                    <a:pt x="948" y="68"/>
                    <a:pt x="1283" y="20"/>
                  </a:cubicBezTo>
                  <a:cubicBezTo>
                    <a:pt x="1244" y="10"/>
                    <a:pt x="1206" y="1"/>
                    <a:pt x="1158"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4" name="Google Shape;11444;p97"/>
            <p:cNvSpPr/>
            <p:nvPr/>
          </p:nvSpPr>
          <p:spPr>
            <a:xfrm>
              <a:off x="7821926" y="3133988"/>
              <a:ext cx="48528" cy="24422"/>
            </a:xfrm>
            <a:custGeom>
              <a:rect b="b" l="l" r="r" t="t"/>
              <a:pathLst>
                <a:path extrusionOk="0" h="930" w="1848">
                  <a:moveTo>
                    <a:pt x="690" y="1"/>
                  </a:moveTo>
                  <a:cubicBezTo>
                    <a:pt x="307" y="1"/>
                    <a:pt x="1" y="317"/>
                    <a:pt x="1" y="699"/>
                  </a:cubicBezTo>
                  <a:cubicBezTo>
                    <a:pt x="1" y="699"/>
                    <a:pt x="690" y="929"/>
                    <a:pt x="1848" y="929"/>
                  </a:cubicBezTo>
                  <a:lnTo>
                    <a:pt x="1848" y="699"/>
                  </a:lnTo>
                  <a:cubicBezTo>
                    <a:pt x="1848" y="317"/>
                    <a:pt x="1542" y="1"/>
                    <a:pt x="115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5" name="Google Shape;11445;p97"/>
            <p:cNvSpPr/>
            <p:nvPr/>
          </p:nvSpPr>
          <p:spPr>
            <a:xfrm>
              <a:off x="7821690" y="3133988"/>
              <a:ext cx="33692" cy="22137"/>
            </a:xfrm>
            <a:custGeom>
              <a:rect b="b" l="l" r="r" t="t"/>
              <a:pathLst>
                <a:path extrusionOk="0" h="843" w="1283">
                  <a:moveTo>
                    <a:pt x="699" y="1"/>
                  </a:moveTo>
                  <a:cubicBezTo>
                    <a:pt x="316" y="1"/>
                    <a:pt x="0" y="317"/>
                    <a:pt x="0" y="699"/>
                  </a:cubicBezTo>
                  <a:cubicBezTo>
                    <a:pt x="230" y="766"/>
                    <a:pt x="460" y="814"/>
                    <a:pt x="699" y="843"/>
                  </a:cubicBezTo>
                  <a:lnTo>
                    <a:pt x="699" y="699"/>
                  </a:lnTo>
                  <a:cubicBezTo>
                    <a:pt x="699" y="364"/>
                    <a:pt x="948" y="68"/>
                    <a:pt x="1283" y="20"/>
                  </a:cubicBezTo>
                  <a:cubicBezTo>
                    <a:pt x="1244" y="10"/>
                    <a:pt x="1206" y="1"/>
                    <a:pt x="115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6" name="Google Shape;11446;p97"/>
            <p:cNvSpPr/>
            <p:nvPr/>
          </p:nvSpPr>
          <p:spPr>
            <a:xfrm>
              <a:off x="7809610" y="3212899"/>
              <a:ext cx="18382" cy="55067"/>
            </a:xfrm>
            <a:custGeom>
              <a:rect b="b" l="l" r="r" t="t"/>
              <a:pathLst>
                <a:path extrusionOk="0" h="2097" w="700">
                  <a:moveTo>
                    <a:pt x="58" y="1"/>
                  </a:moveTo>
                  <a:cubicBezTo>
                    <a:pt x="20" y="58"/>
                    <a:pt x="1" y="135"/>
                    <a:pt x="1" y="211"/>
                  </a:cubicBezTo>
                  <a:lnTo>
                    <a:pt x="1" y="1867"/>
                  </a:lnTo>
                  <a:cubicBezTo>
                    <a:pt x="1" y="1991"/>
                    <a:pt x="106" y="2097"/>
                    <a:pt x="240" y="2097"/>
                  </a:cubicBezTo>
                  <a:lnTo>
                    <a:pt x="700" y="2097"/>
                  </a:lnTo>
                  <a:lnTo>
                    <a:pt x="700" y="709"/>
                  </a:lnTo>
                  <a:cubicBezTo>
                    <a:pt x="700" y="565"/>
                    <a:pt x="633" y="422"/>
                    <a:pt x="518" y="336"/>
                  </a:cubicBezTo>
                  <a:lnTo>
                    <a:pt x="58" y="1"/>
                  </a:ln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7" name="Google Shape;11447;p97"/>
            <p:cNvSpPr/>
            <p:nvPr/>
          </p:nvSpPr>
          <p:spPr>
            <a:xfrm>
              <a:off x="7864415" y="3212663"/>
              <a:ext cx="18356" cy="55304"/>
            </a:xfrm>
            <a:custGeom>
              <a:rect b="b" l="l" r="r" t="t"/>
              <a:pathLst>
                <a:path extrusionOk="0" h="2106" w="699">
                  <a:moveTo>
                    <a:pt x="641" y="0"/>
                  </a:moveTo>
                  <a:lnTo>
                    <a:pt x="192" y="345"/>
                  </a:lnTo>
                  <a:cubicBezTo>
                    <a:pt x="67" y="431"/>
                    <a:pt x="0" y="574"/>
                    <a:pt x="0" y="718"/>
                  </a:cubicBezTo>
                  <a:lnTo>
                    <a:pt x="0" y="2106"/>
                  </a:lnTo>
                  <a:lnTo>
                    <a:pt x="460" y="2106"/>
                  </a:lnTo>
                  <a:cubicBezTo>
                    <a:pt x="594" y="2106"/>
                    <a:pt x="699" y="2000"/>
                    <a:pt x="699" y="1876"/>
                  </a:cubicBezTo>
                  <a:lnTo>
                    <a:pt x="699" y="220"/>
                  </a:lnTo>
                  <a:cubicBezTo>
                    <a:pt x="699" y="144"/>
                    <a:pt x="680" y="67"/>
                    <a:pt x="641"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8" name="Google Shape;11448;p97"/>
            <p:cNvSpPr/>
            <p:nvPr/>
          </p:nvSpPr>
          <p:spPr>
            <a:xfrm>
              <a:off x="7548008" y="2885437"/>
              <a:ext cx="304616" cy="237075"/>
            </a:xfrm>
            <a:custGeom>
              <a:rect b="b" l="l" r="r" t="t"/>
              <a:pathLst>
                <a:path extrusionOk="0" h="9028" w="11600">
                  <a:moveTo>
                    <a:pt x="5800" y="1"/>
                  </a:moveTo>
                  <a:cubicBezTo>
                    <a:pt x="5723" y="1"/>
                    <a:pt x="5647" y="39"/>
                    <a:pt x="5599" y="116"/>
                  </a:cubicBezTo>
                  <a:lnTo>
                    <a:pt x="4910" y="1503"/>
                  </a:lnTo>
                  <a:cubicBezTo>
                    <a:pt x="4808" y="1682"/>
                    <a:pt x="4961" y="1835"/>
                    <a:pt x="5111" y="1835"/>
                  </a:cubicBezTo>
                  <a:cubicBezTo>
                    <a:pt x="5186" y="1835"/>
                    <a:pt x="5261" y="1797"/>
                    <a:pt x="5302" y="1704"/>
                  </a:cubicBezTo>
                  <a:lnTo>
                    <a:pt x="5570" y="1168"/>
                  </a:lnTo>
                  <a:lnTo>
                    <a:pt x="5570" y="5312"/>
                  </a:lnTo>
                  <a:lnTo>
                    <a:pt x="938" y="5312"/>
                  </a:lnTo>
                  <a:cubicBezTo>
                    <a:pt x="421" y="5312"/>
                    <a:pt x="10" y="5724"/>
                    <a:pt x="10" y="6231"/>
                  </a:cubicBezTo>
                  <a:lnTo>
                    <a:pt x="10" y="8777"/>
                  </a:lnTo>
                  <a:cubicBezTo>
                    <a:pt x="0" y="8944"/>
                    <a:pt x="122" y="9028"/>
                    <a:pt x="244" y="9028"/>
                  </a:cubicBezTo>
                  <a:cubicBezTo>
                    <a:pt x="366" y="9028"/>
                    <a:pt x="488" y="8944"/>
                    <a:pt x="479" y="8777"/>
                  </a:cubicBezTo>
                  <a:lnTo>
                    <a:pt x="479" y="6231"/>
                  </a:lnTo>
                  <a:cubicBezTo>
                    <a:pt x="479" y="5973"/>
                    <a:pt x="680" y="5772"/>
                    <a:pt x="938" y="5772"/>
                  </a:cubicBezTo>
                  <a:lnTo>
                    <a:pt x="3713" y="5772"/>
                  </a:lnTo>
                  <a:lnTo>
                    <a:pt x="3713" y="8777"/>
                  </a:lnTo>
                  <a:cubicBezTo>
                    <a:pt x="3723" y="8920"/>
                    <a:pt x="3833" y="8992"/>
                    <a:pt x="3944" y="8992"/>
                  </a:cubicBezTo>
                  <a:cubicBezTo>
                    <a:pt x="4056" y="8992"/>
                    <a:pt x="4168" y="8920"/>
                    <a:pt x="4182" y="8777"/>
                  </a:cubicBezTo>
                  <a:lnTo>
                    <a:pt x="4182" y="5772"/>
                  </a:lnTo>
                  <a:lnTo>
                    <a:pt x="7417" y="5772"/>
                  </a:lnTo>
                  <a:lnTo>
                    <a:pt x="7417" y="8777"/>
                  </a:lnTo>
                  <a:cubicBezTo>
                    <a:pt x="7408" y="8944"/>
                    <a:pt x="7530" y="9028"/>
                    <a:pt x="7652" y="9028"/>
                  </a:cubicBezTo>
                  <a:cubicBezTo>
                    <a:pt x="7774" y="9028"/>
                    <a:pt x="7896" y="8944"/>
                    <a:pt x="7886" y="8777"/>
                  </a:cubicBezTo>
                  <a:lnTo>
                    <a:pt x="7886" y="5772"/>
                  </a:lnTo>
                  <a:lnTo>
                    <a:pt x="10662" y="5772"/>
                  </a:lnTo>
                  <a:cubicBezTo>
                    <a:pt x="10920" y="5772"/>
                    <a:pt x="11121" y="5973"/>
                    <a:pt x="11121" y="6231"/>
                  </a:cubicBezTo>
                  <a:lnTo>
                    <a:pt x="11121" y="8777"/>
                  </a:lnTo>
                  <a:cubicBezTo>
                    <a:pt x="11111" y="8944"/>
                    <a:pt x="11233" y="9028"/>
                    <a:pt x="11355" y="9028"/>
                  </a:cubicBezTo>
                  <a:cubicBezTo>
                    <a:pt x="11477" y="9028"/>
                    <a:pt x="11599" y="8944"/>
                    <a:pt x="11590" y="8777"/>
                  </a:cubicBezTo>
                  <a:lnTo>
                    <a:pt x="11590" y="6231"/>
                  </a:lnTo>
                  <a:cubicBezTo>
                    <a:pt x="11590" y="5724"/>
                    <a:pt x="11169" y="5303"/>
                    <a:pt x="10662" y="5303"/>
                  </a:cubicBezTo>
                  <a:lnTo>
                    <a:pt x="6029" y="5303"/>
                  </a:lnTo>
                  <a:lnTo>
                    <a:pt x="6029" y="1168"/>
                  </a:lnTo>
                  <a:lnTo>
                    <a:pt x="6297" y="1695"/>
                  </a:lnTo>
                  <a:cubicBezTo>
                    <a:pt x="6336" y="1771"/>
                    <a:pt x="6412" y="1819"/>
                    <a:pt x="6498" y="1819"/>
                  </a:cubicBezTo>
                  <a:cubicBezTo>
                    <a:pt x="6527" y="1819"/>
                    <a:pt x="6565" y="1810"/>
                    <a:pt x="6594" y="1800"/>
                  </a:cubicBezTo>
                  <a:cubicBezTo>
                    <a:pt x="6699" y="1743"/>
                    <a:pt x="6747" y="1609"/>
                    <a:pt x="6690" y="1503"/>
                  </a:cubicBezTo>
                  <a:lnTo>
                    <a:pt x="6001" y="116"/>
                  </a:lnTo>
                  <a:cubicBezTo>
                    <a:pt x="5953" y="39"/>
                    <a:pt x="5876" y="1"/>
                    <a:pt x="580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49" name="Google Shape;11449;p97"/>
          <p:cNvGrpSpPr/>
          <p:nvPr/>
        </p:nvGrpSpPr>
        <p:grpSpPr>
          <a:xfrm>
            <a:off x="7082979" y="2734744"/>
            <a:ext cx="358160" cy="385602"/>
            <a:chOff x="7087591" y="2887144"/>
            <a:chExt cx="358160" cy="385602"/>
          </a:xfrm>
        </p:grpSpPr>
        <p:sp>
          <p:nvSpPr>
            <p:cNvPr id="11450" name="Google Shape;11450;p97"/>
            <p:cNvSpPr/>
            <p:nvPr/>
          </p:nvSpPr>
          <p:spPr>
            <a:xfrm>
              <a:off x="7266527" y="2904554"/>
              <a:ext cx="89494" cy="49264"/>
            </a:xfrm>
            <a:custGeom>
              <a:rect b="b" l="l" r="r" t="t"/>
              <a:pathLst>
                <a:path extrusionOk="0" h="1876" w="3408">
                  <a:moveTo>
                    <a:pt x="0" y="0"/>
                  </a:moveTo>
                  <a:lnTo>
                    <a:pt x="0" y="1876"/>
                  </a:lnTo>
                  <a:lnTo>
                    <a:pt x="3130" y="1876"/>
                  </a:lnTo>
                  <a:cubicBezTo>
                    <a:pt x="3293" y="1866"/>
                    <a:pt x="3407" y="1685"/>
                    <a:pt x="3340" y="1531"/>
                  </a:cubicBezTo>
                  <a:lnTo>
                    <a:pt x="3034" y="938"/>
                  </a:lnTo>
                  <a:lnTo>
                    <a:pt x="3340" y="335"/>
                  </a:lnTo>
                  <a:cubicBezTo>
                    <a:pt x="3398" y="182"/>
                    <a:pt x="3293" y="10"/>
                    <a:pt x="313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1" name="Google Shape;11451;p97"/>
            <p:cNvSpPr/>
            <p:nvPr/>
          </p:nvSpPr>
          <p:spPr>
            <a:xfrm>
              <a:off x="7266527" y="2904554"/>
              <a:ext cx="18382" cy="49264"/>
            </a:xfrm>
            <a:custGeom>
              <a:rect b="b" l="l" r="r" t="t"/>
              <a:pathLst>
                <a:path extrusionOk="0" h="1876" w="700">
                  <a:moveTo>
                    <a:pt x="0" y="0"/>
                  </a:moveTo>
                  <a:lnTo>
                    <a:pt x="0" y="1876"/>
                  </a:lnTo>
                  <a:lnTo>
                    <a:pt x="699" y="1876"/>
                  </a:lnTo>
                  <a:lnTo>
                    <a:pt x="69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2" name="Google Shape;11452;p97"/>
            <p:cNvSpPr/>
            <p:nvPr/>
          </p:nvSpPr>
          <p:spPr>
            <a:xfrm>
              <a:off x="7260251" y="2887144"/>
              <a:ext cx="12342" cy="275284"/>
            </a:xfrm>
            <a:custGeom>
              <a:rect b="b" l="l" r="r" t="t"/>
              <a:pathLst>
                <a:path extrusionOk="0" h="10483" w="470">
                  <a:moveTo>
                    <a:pt x="235" y="0"/>
                  </a:moveTo>
                  <a:cubicBezTo>
                    <a:pt x="132" y="0"/>
                    <a:pt x="29" y="65"/>
                    <a:pt x="0" y="194"/>
                  </a:cubicBezTo>
                  <a:lnTo>
                    <a:pt x="0" y="10243"/>
                  </a:lnTo>
                  <a:cubicBezTo>
                    <a:pt x="0" y="10367"/>
                    <a:pt x="105" y="10482"/>
                    <a:pt x="239" y="10482"/>
                  </a:cubicBezTo>
                  <a:cubicBezTo>
                    <a:pt x="364" y="10473"/>
                    <a:pt x="469" y="10367"/>
                    <a:pt x="469" y="10243"/>
                  </a:cubicBezTo>
                  <a:lnTo>
                    <a:pt x="469" y="194"/>
                  </a:lnTo>
                  <a:cubicBezTo>
                    <a:pt x="440" y="65"/>
                    <a:pt x="338" y="0"/>
                    <a:pt x="235"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3" name="Google Shape;11453;p97"/>
            <p:cNvSpPr/>
            <p:nvPr/>
          </p:nvSpPr>
          <p:spPr>
            <a:xfrm>
              <a:off x="7162222" y="3107097"/>
              <a:ext cx="49027" cy="110371"/>
            </a:xfrm>
            <a:custGeom>
              <a:rect b="b" l="l" r="r" t="t"/>
              <a:pathLst>
                <a:path extrusionOk="0" h="4203" w="1867">
                  <a:moveTo>
                    <a:pt x="1" y="1"/>
                  </a:moveTo>
                  <a:lnTo>
                    <a:pt x="1" y="4202"/>
                  </a:lnTo>
                  <a:lnTo>
                    <a:pt x="1867" y="4202"/>
                  </a:lnTo>
                  <a:lnTo>
                    <a:pt x="1867" y="1"/>
                  </a:ln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4" name="Google Shape;11454;p97"/>
            <p:cNvSpPr/>
            <p:nvPr/>
          </p:nvSpPr>
          <p:spPr>
            <a:xfrm>
              <a:off x="7149906" y="2990503"/>
              <a:ext cx="130959" cy="129199"/>
            </a:xfrm>
            <a:custGeom>
              <a:rect b="b" l="l" r="r" t="t"/>
              <a:pathLst>
                <a:path extrusionOk="0" h="4920" w="4987">
                  <a:moveTo>
                    <a:pt x="939" y="0"/>
                  </a:moveTo>
                  <a:lnTo>
                    <a:pt x="939" y="555"/>
                  </a:lnTo>
                  <a:cubicBezTo>
                    <a:pt x="939" y="641"/>
                    <a:pt x="881" y="728"/>
                    <a:pt x="795" y="766"/>
                  </a:cubicBezTo>
                  <a:lnTo>
                    <a:pt x="278" y="986"/>
                  </a:lnTo>
                  <a:cubicBezTo>
                    <a:pt x="116" y="1062"/>
                    <a:pt x="1" y="1235"/>
                    <a:pt x="1" y="1417"/>
                  </a:cubicBezTo>
                  <a:lnTo>
                    <a:pt x="1" y="2852"/>
                  </a:lnTo>
                  <a:cubicBezTo>
                    <a:pt x="1" y="3139"/>
                    <a:pt x="39" y="3417"/>
                    <a:pt x="125" y="3694"/>
                  </a:cubicBezTo>
                  <a:lnTo>
                    <a:pt x="470" y="4919"/>
                  </a:lnTo>
                  <a:lnTo>
                    <a:pt x="709" y="4450"/>
                  </a:lnTo>
                  <a:lnTo>
                    <a:pt x="2346" y="4450"/>
                  </a:lnTo>
                  <a:lnTo>
                    <a:pt x="2346" y="2000"/>
                  </a:lnTo>
                  <a:lnTo>
                    <a:pt x="2901" y="2670"/>
                  </a:lnTo>
                  <a:cubicBezTo>
                    <a:pt x="2994" y="2780"/>
                    <a:pt x="3128" y="2839"/>
                    <a:pt x="3264" y="2839"/>
                  </a:cubicBezTo>
                  <a:cubicBezTo>
                    <a:pt x="3364" y="2839"/>
                    <a:pt x="3466" y="2807"/>
                    <a:pt x="3551" y="2737"/>
                  </a:cubicBezTo>
                  <a:lnTo>
                    <a:pt x="4872" y="1694"/>
                  </a:lnTo>
                  <a:cubicBezTo>
                    <a:pt x="4968" y="1618"/>
                    <a:pt x="4987" y="1484"/>
                    <a:pt x="4930" y="1369"/>
                  </a:cubicBezTo>
                  <a:cubicBezTo>
                    <a:pt x="4880" y="1276"/>
                    <a:pt x="4787" y="1223"/>
                    <a:pt x="4691" y="1223"/>
                  </a:cubicBezTo>
                  <a:cubicBezTo>
                    <a:pt x="4638" y="1223"/>
                    <a:pt x="4585" y="1239"/>
                    <a:pt x="4537" y="1273"/>
                  </a:cubicBezTo>
                  <a:lnTo>
                    <a:pt x="3322" y="2106"/>
                  </a:lnTo>
                  <a:lnTo>
                    <a:pt x="2661" y="1082"/>
                  </a:lnTo>
                  <a:cubicBezTo>
                    <a:pt x="2604" y="986"/>
                    <a:pt x="2518" y="919"/>
                    <a:pt x="2413" y="881"/>
                  </a:cubicBezTo>
                  <a:lnTo>
                    <a:pt x="2030" y="756"/>
                  </a:lnTo>
                  <a:cubicBezTo>
                    <a:pt x="1934" y="728"/>
                    <a:pt x="1877" y="632"/>
                    <a:pt x="1867" y="536"/>
                  </a:cubicBezTo>
                  <a:lnTo>
                    <a:pt x="1867"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5" name="Google Shape;11455;p97"/>
            <p:cNvSpPr/>
            <p:nvPr/>
          </p:nvSpPr>
          <p:spPr>
            <a:xfrm>
              <a:off x="7186618" y="3119413"/>
              <a:ext cx="6302" cy="98291"/>
            </a:xfrm>
            <a:custGeom>
              <a:rect b="b" l="l" r="r" t="t"/>
              <a:pathLst>
                <a:path extrusionOk="0" h="3743" w="240">
                  <a:moveTo>
                    <a:pt x="125" y="1"/>
                  </a:moveTo>
                  <a:cubicBezTo>
                    <a:pt x="58" y="1"/>
                    <a:pt x="0" y="49"/>
                    <a:pt x="0" y="116"/>
                  </a:cubicBezTo>
                  <a:lnTo>
                    <a:pt x="0" y="3743"/>
                  </a:lnTo>
                  <a:lnTo>
                    <a:pt x="239" y="3743"/>
                  </a:lnTo>
                  <a:lnTo>
                    <a:pt x="239" y="116"/>
                  </a:lnTo>
                  <a:cubicBezTo>
                    <a:pt x="239" y="49"/>
                    <a:pt x="192" y="1"/>
                    <a:pt x="125"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6" name="Google Shape;11456;p97"/>
            <p:cNvSpPr/>
            <p:nvPr/>
          </p:nvSpPr>
          <p:spPr>
            <a:xfrm>
              <a:off x="7087828" y="3143284"/>
              <a:ext cx="357924" cy="129462"/>
            </a:xfrm>
            <a:custGeom>
              <a:rect b="b" l="l" r="r" t="t"/>
              <a:pathLst>
                <a:path extrusionOk="0" h="4930" w="13630">
                  <a:moveTo>
                    <a:pt x="6810" y="1"/>
                  </a:moveTo>
                  <a:cubicBezTo>
                    <a:pt x="6621" y="1"/>
                    <a:pt x="6432" y="58"/>
                    <a:pt x="6270" y="173"/>
                  </a:cubicBezTo>
                  <a:lnTo>
                    <a:pt x="173" y="4508"/>
                  </a:lnTo>
                  <a:cubicBezTo>
                    <a:pt x="1" y="4642"/>
                    <a:pt x="87" y="4920"/>
                    <a:pt x="307" y="4930"/>
                  </a:cubicBezTo>
                  <a:lnTo>
                    <a:pt x="13323" y="4930"/>
                  </a:lnTo>
                  <a:cubicBezTo>
                    <a:pt x="13543" y="4920"/>
                    <a:pt x="13629" y="4642"/>
                    <a:pt x="13457" y="4508"/>
                  </a:cubicBezTo>
                  <a:lnTo>
                    <a:pt x="7351" y="173"/>
                  </a:lnTo>
                  <a:cubicBezTo>
                    <a:pt x="7188" y="58"/>
                    <a:pt x="6999" y="1"/>
                    <a:pt x="6810" y="1"/>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7" name="Google Shape;11457;p97"/>
            <p:cNvSpPr/>
            <p:nvPr/>
          </p:nvSpPr>
          <p:spPr>
            <a:xfrm>
              <a:off x="7293890" y="3179365"/>
              <a:ext cx="60372" cy="43119"/>
            </a:xfrm>
            <a:custGeom>
              <a:rect b="b" l="l" r="r" t="t"/>
              <a:pathLst>
                <a:path extrusionOk="0" h="1642" w="2299">
                  <a:moveTo>
                    <a:pt x="380" y="1"/>
                  </a:moveTo>
                  <a:cubicBezTo>
                    <a:pt x="197" y="1"/>
                    <a:pt x="0" y="349"/>
                    <a:pt x="222" y="436"/>
                  </a:cubicBezTo>
                  <a:lnTo>
                    <a:pt x="1858" y="1594"/>
                  </a:lnTo>
                  <a:cubicBezTo>
                    <a:pt x="1897" y="1622"/>
                    <a:pt x="1944" y="1642"/>
                    <a:pt x="1992" y="1642"/>
                  </a:cubicBezTo>
                  <a:cubicBezTo>
                    <a:pt x="2212" y="1632"/>
                    <a:pt x="2298" y="1354"/>
                    <a:pt x="2126" y="1220"/>
                  </a:cubicBezTo>
                  <a:lnTo>
                    <a:pt x="490" y="53"/>
                  </a:lnTo>
                  <a:cubicBezTo>
                    <a:pt x="456" y="16"/>
                    <a:pt x="418" y="1"/>
                    <a:pt x="380"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8" name="Google Shape;11458;p97"/>
            <p:cNvSpPr/>
            <p:nvPr/>
          </p:nvSpPr>
          <p:spPr>
            <a:xfrm>
              <a:off x="7269521" y="3162007"/>
              <a:ext cx="23424" cy="16990"/>
            </a:xfrm>
            <a:custGeom>
              <a:rect b="b" l="l" r="r" t="t"/>
              <a:pathLst>
                <a:path extrusionOk="0" h="647" w="892">
                  <a:moveTo>
                    <a:pt x="378" y="1"/>
                  </a:moveTo>
                  <a:cubicBezTo>
                    <a:pt x="195" y="1"/>
                    <a:pt x="1" y="342"/>
                    <a:pt x="221" y="436"/>
                  </a:cubicBezTo>
                  <a:lnTo>
                    <a:pt x="451" y="599"/>
                  </a:lnTo>
                  <a:cubicBezTo>
                    <a:pt x="489" y="628"/>
                    <a:pt x="537" y="647"/>
                    <a:pt x="585" y="647"/>
                  </a:cubicBezTo>
                  <a:cubicBezTo>
                    <a:pt x="805" y="628"/>
                    <a:pt x="891" y="360"/>
                    <a:pt x="719" y="216"/>
                  </a:cubicBezTo>
                  <a:lnTo>
                    <a:pt x="489" y="54"/>
                  </a:lnTo>
                  <a:cubicBezTo>
                    <a:pt x="456" y="16"/>
                    <a:pt x="417" y="1"/>
                    <a:pt x="378" y="1"/>
                  </a:cubicBezTo>
                  <a:close/>
                </a:path>
              </a:pathLst>
            </a:custGeom>
            <a:solidFill>
              <a:srgbClr val="A6B1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9" name="Google Shape;11459;p97"/>
            <p:cNvSpPr/>
            <p:nvPr/>
          </p:nvSpPr>
          <p:spPr>
            <a:xfrm>
              <a:off x="7087591" y="3143257"/>
              <a:ext cx="186000" cy="129488"/>
            </a:xfrm>
            <a:custGeom>
              <a:rect b="b" l="l" r="r" t="t"/>
              <a:pathLst>
                <a:path extrusionOk="0" h="4931" w="7083">
                  <a:moveTo>
                    <a:pt x="6818" y="0"/>
                  </a:moveTo>
                  <a:cubicBezTo>
                    <a:pt x="6625" y="0"/>
                    <a:pt x="6433" y="62"/>
                    <a:pt x="6269" y="174"/>
                  </a:cubicBezTo>
                  <a:lnTo>
                    <a:pt x="173" y="4509"/>
                  </a:lnTo>
                  <a:cubicBezTo>
                    <a:pt x="0" y="4643"/>
                    <a:pt x="87" y="4921"/>
                    <a:pt x="307" y="4931"/>
                  </a:cubicBezTo>
                  <a:lnTo>
                    <a:pt x="3159" y="4931"/>
                  </a:lnTo>
                  <a:cubicBezTo>
                    <a:pt x="3015" y="4931"/>
                    <a:pt x="2958" y="4634"/>
                    <a:pt x="3072" y="4509"/>
                  </a:cubicBezTo>
                  <a:lnTo>
                    <a:pt x="6910" y="174"/>
                  </a:lnTo>
                  <a:cubicBezTo>
                    <a:pt x="6958" y="117"/>
                    <a:pt x="7015" y="69"/>
                    <a:pt x="7082" y="40"/>
                  </a:cubicBezTo>
                  <a:cubicBezTo>
                    <a:pt x="6996" y="13"/>
                    <a:pt x="6907" y="0"/>
                    <a:pt x="6818"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0" name="Google Shape;11460;p97"/>
            <p:cNvSpPr/>
            <p:nvPr/>
          </p:nvSpPr>
          <p:spPr>
            <a:xfrm>
              <a:off x="7174039" y="2990503"/>
              <a:ext cx="25420" cy="18356"/>
            </a:xfrm>
            <a:custGeom>
              <a:rect b="b" l="l" r="r" t="t"/>
              <a:pathLst>
                <a:path extrusionOk="0" h="699" w="968">
                  <a:moveTo>
                    <a:pt x="10" y="0"/>
                  </a:moveTo>
                  <a:lnTo>
                    <a:pt x="10" y="546"/>
                  </a:lnTo>
                  <a:cubicBezTo>
                    <a:pt x="10" y="574"/>
                    <a:pt x="10" y="594"/>
                    <a:pt x="1" y="613"/>
                  </a:cubicBezTo>
                  <a:cubicBezTo>
                    <a:pt x="154" y="670"/>
                    <a:pt x="316" y="699"/>
                    <a:pt x="489" y="699"/>
                  </a:cubicBezTo>
                  <a:cubicBezTo>
                    <a:pt x="651" y="699"/>
                    <a:pt x="814" y="670"/>
                    <a:pt x="967" y="613"/>
                  </a:cubicBezTo>
                  <a:cubicBezTo>
                    <a:pt x="958" y="584"/>
                    <a:pt x="948" y="565"/>
                    <a:pt x="948" y="536"/>
                  </a:cubicBezTo>
                  <a:lnTo>
                    <a:pt x="948"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1" name="Google Shape;11461;p97"/>
            <p:cNvSpPr/>
            <p:nvPr/>
          </p:nvSpPr>
          <p:spPr>
            <a:xfrm>
              <a:off x="7162222" y="2947515"/>
              <a:ext cx="49027" cy="55330"/>
            </a:xfrm>
            <a:custGeom>
              <a:rect b="b" l="l" r="r" t="t"/>
              <a:pathLst>
                <a:path extrusionOk="0" h="2107" w="1867">
                  <a:moveTo>
                    <a:pt x="699" y="1"/>
                  </a:moveTo>
                  <a:cubicBezTo>
                    <a:pt x="317" y="1"/>
                    <a:pt x="1" y="316"/>
                    <a:pt x="1" y="699"/>
                  </a:cubicBezTo>
                  <a:lnTo>
                    <a:pt x="1" y="1168"/>
                  </a:lnTo>
                  <a:cubicBezTo>
                    <a:pt x="1" y="1685"/>
                    <a:pt x="422" y="2106"/>
                    <a:pt x="939" y="2106"/>
                  </a:cubicBezTo>
                  <a:cubicBezTo>
                    <a:pt x="1455" y="2106"/>
                    <a:pt x="1867" y="1685"/>
                    <a:pt x="1867" y="1168"/>
                  </a:cubicBezTo>
                  <a:lnTo>
                    <a:pt x="1867" y="699"/>
                  </a:lnTo>
                  <a:cubicBezTo>
                    <a:pt x="1867" y="316"/>
                    <a:pt x="1561" y="1"/>
                    <a:pt x="1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2" name="Google Shape;11462;p97"/>
            <p:cNvSpPr/>
            <p:nvPr/>
          </p:nvSpPr>
          <p:spPr>
            <a:xfrm>
              <a:off x="7162038" y="2947515"/>
              <a:ext cx="33902" cy="55382"/>
            </a:xfrm>
            <a:custGeom>
              <a:rect b="b" l="l" r="r" t="t"/>
              <a:pathLst>
                <a:path extrusionOk="0" h="2109" w="1291">
                  <a:moveTo>
                    <a:pt x="706" y="1"/>
                  </a:moveTo>
                  <a:cubicBezTo>
                    <a:pt x="314" y="1"/>
                    <a:pt x="8" y="316"/>
                    <a:pt x="8" y="699"/>
                  </a:cubicBezTo>
                  <a:lnTo>
                    <a:pt x="8" y="1168"/>
                  </a:lnTo>
                  <a:cubicBezTo>
                    <a:pt x="0" y="1711"/>
                    <a:pt x="444" y="2109"/>
                    <a:pt x="938" y="2109"/>
                  </a:cubicBezTo>
                  <a:cubicBezTo>
                    <a:pt x="1054" y="2109"/>
                    <a:pt x="1174" y="2087"/>
                    <a:pt x="1290" y="2039"/>
                  </a:cubicBezTo>
                  <a:cubicBezTo>
                    <a:pt x="936" y="1896"/>
                    <a:pt x="706" y="1551"/>
                    <a:pt x="706" y="1168"/>
                  </a:cubicBezTo>
                  <a:lnTo>
                    <a:pt x="706" y="699"/>
                  </a:lnTo>
                  <a:cubicBezTo>
                    <a:pt x="706" y="364"/>
                    <a:pt x="955" y="68"/>
                    <a:pt x="1290" y="10"/>
                  </a:cubicBezTo>
                  <a:cubicBezTo>
                    <a:pt x="1252" y="10"/>
                    <a:pt x="1214" y="1"/>
                    <a:pt x="117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3" name="Google Shape;11463;p97"/>
            <p:cNvSpPr/>
            <p:nvPr/>
          </p:nvSpPr>
          <p:spPr>
            <a:xfrm>
              <a:off x="7162222" y="2947515"/>
              <a:ext cx="49027" cy="24658"/>
            </a:xfrm>
            <a:custGeom>
              <a:rect b="b" l="l" r="r" t="t"/>
              <a:pathLst>
                <a:path extrusionOk="0" h="939" w="1867">
                  <a:moveTo>
                    <a:pt x="699" y="1"/>
                  </a:moveTo>
                  <a:cubicBezTo>
                    <a:pt x="317" y="1"/>
                    <a:pt x="1" y="316"/>
                    <a:pt x="1" y="699"/>
                  </a:cubicBezTo>
                  <a:cubicBezTo>
                    <a:pt x="1" y="699"/>
                    <a:pt x="699" y="939"/>
                    <a:pt x="1867" y="939"/>
                  </a:cubicBezTo>
                  <a:lnTo>
                    <a:pt x="1867" y="699"/>
                  </a:lnTo>
                  <a:cubicBezTo>
                    <a:pt x="1867" y="316"/>
                    <a:pt x="1551"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4" name="Google Shape;11464;p97"/>
            <p:cNvSpPr/>
            <p:nvPr/>
          </p:nvSpPr>
          <p:spPr>
            <a:xfrm>
              <a:off x="7162222" y="2947515"/>
              <a:ext cx="33718" cy="22400"/>
            </a:xfrm>
            <a:custGeom>
              <a:rect b="b" l="l" r="r" t="t"/>
              <a:pathLst>
                <a:path extrusionOk="0" h="853" w="1284">
                  <a:moveTo>
                    <a:pt x="699" y="1"/>
                  </a:moveTo>
                  <a:cubicBezTo>
                    <a:pt x="307" y="1"/>
                    <a:pt x="1" y="316"/>
                    <a:pt x="1" y="699"/>
                  </a:cubicBezTo>
                  <a:cubicBezTo>
                    <a:pt x="230" y="776"/>
                    <a:pt x="460" y="824"/>
                    <a:pt x="699" y="852"/>
                  </a:cubicBezTo>
                  <a:lnTo>
                    <a:pt x="699" y="699"/>
                  </a:lnTo>
                  <a:cubicBezTo>
                    <a:pt x="699" y="364"/>
                    <a:pt x="948" y="68"/>
                    <a:pt x="1283" y="10"/>
                  </a:cubicBezTo>
                  <a:cubicBezTo>
                    <a:pt x="1245" y="10"/>
                    <a:pt x="1207" y="1"/>
                    <a:pt x="116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5" name="Google Shape;11465;p97"/>
            <p:cNvSpPr/>
            <p:nvPr/>
          </p:nvSpPr>
          <p:spPr>
            <a:xfrm>
              <a:off x="7149906" y="3011353"/>
              <a:ext cx="119667" cy="95770"/>
            </a:xfrm>
            <a:custGeom>
              <a:rect b="b" l="l" r="r" t="t"/>
              <a:pathLst>
                <a:path extrusionOk="0" h="3647" w="4557">
                  <a:moveTo>
                    <a:pt x="2145" y="1"/>
                  </a:moveTo>
                  <a:cubicBezTo>
                    <a:pt x="1960" y="248"/>
                    <a:pt x="1682" y="373"/>
                    <a:pt x="1403" y="373"/>
                  </a:cubicBezTo>
                  <a:cubicBezTo>
                    <a:pt x="1131" y="373"/>
                    <a:pt x="859" y="255"/>
                    <a:pt x="671" y="20"/>
                  </a:cubicBezTo>
                  <a:lnTo>
                    <a:pt x="278" y="192"/>
                  </a:lnTo>
                  <a:cubicBezTo>
                    <a:pt x="106" y="268"/>
                    <a:pt x="1" y="431"/>
                    <a:pt x="1" y="623"/>
                  </a:cubicBezTo>
                  <a:lnTo>
                    <a:pt x="1" y="3647"/>
                  </a:lnTo>
                  <a:lnTo>
                    <a:pt x="2336" y="3647"/>
                  </a:lnTo>
                  <a:lnTo>
                    <a:pt x="2336" y="1206"/>
                  </a:lnTo>
                  <a:lnTo>
                    <a:pt x="2891" y="1876"/>
                  </a:lnTo>
                  <a:cubicBezTo>
                    <a:pt x="2984" y="1986"/>
                    <a:pt x="3119" y="2045"/>
                    <a:pt x="3254" y="2045"/>
                  </a:cubicBezTo>
                  <a:cubicBezTo>
                    <a:pt x="3355" y="2045"/>
                    <a:pt x="3456" y="2013"/>
                    <a:pt x="3542" y="1943"/>
                  </a:cubicBezTo>
                  <a:lnTo>
                    <a:pt x="4556" y="1139"/>
                  </a:lnTo>
                  <a:lnTo>
                    <a:pt x="4250" y="670"/>
                  </a:lnTo>
                  <a:lnTo>
                    <a:pt x="3312" y="1312"/>
                  </a:lnTo>
                  <a:lnTo>
                    <a:pt x="2661" y="278"/>
                  </a:lnTo>
                  <a:cubicBezTo>
                    <a:pt x="2594" y="192"/>
                    <a:pt x="2508" y="125"/>
                    <a:pt x="2413" y="87"/>
                  </a:cubicBezTo>
                  <a:lnTo>
                    <a:pt x="2145" y="1"/>
                  </a:ln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6" name="Google Shape;11466;p97"/>
            <p:cNvSpPr/>
            <p:nvPr/>
          </p:nvSpPr>
          <p:spPr>
            <a:xfrm>
              <a:off x="7211223" y="3019153"/>
              <a:ext cx="58586" cy="45929"/>
            </a:xfrm>
            <a:custGeom>
              <a:rect b="b" l="l" r="r" t="t"/>
              <a:pathLst>
                <a:path extrusionOk="0" h="1749" w="2231">
                  <a:moveTo>
                    <a:pt x="336" y="0"/>
                  </a:moveTo>
                  <a:lnTo>
                    <a:pt x="135" y="326"/>
                  </a:lnTo>
                  <a:cubicBezTo>
                    <a:pt x="49" y="469"/>
                    <a:pt x="1" y="632"/>
                    <a:pt x="1" y="804"/>
                  </a:cubicBezTo>
                  <a:lnTo>
                    <a:pt x="1" y="909"/>
                  </a:lnTo>
                  <a:lnTo>
                    <a:pt x="556" y="1579"/>
                  </a:lnTo>
                  <a:cubicBezTo>
                    <a:pt x="649" y="1689"/>
                    <a:pt x="784" y="1748"/>
                    <a:pt x="919" y="1748"/>
                  </a:cubicBezTo>
                  <a:cubicBezTo>
                    <a:pt x="1020" y="1748"/>
                    <a:pt x="1121" y="1716"/>
                    <a:pt x="1207" y="1646"/>
                  </a:cubicBezTo>
                  <a:lnTo>
                    <a:pt x="2231" y="842"/>
                  </a:lnTo>
                  <a:lnTo>
                    <a:pt x="1915" y="373"/>
                  </a:lnTo>
                  <a:lnTo>
                    <a:pt x="987" y="1015"/>
                  </a:lnTo>
                  <a:lnTo>
                    <a:pt x="336"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7" name="Google Shape;11467;p97"/>
            <p:cNvSpPr/>
            <p:nvPr/>
          </p:nvSpPr>
          <p:spPr>
            <a:xfrm>
              <a:off x="7149906" y="3018890"/>
              <a:ext cx="18645" cy="100550"/>
            </a:xfrm>
            <a:custGeom>
              <a:rect b="b" l="l" r="r" t="t"/>
              <a:pathLst>
                <a:path extrusionOk="0" h="3829" w="710">
                  <a:moveTo>
                    <a:pt x="154" y="1"/>
                  </a:moveTo>
                  <a:cubicBezTo>
                    <a:pt x="58" y="87"/>
                    <a:pt x="1" y="211"/>
                    <a:pt x="1" y="336"/>
                  </a:cubicBezTo>
                  <a:lnTo>
                    <a:pt x="1" y="3589"/>
                  </a:lnTo>
                  <a:cubicBezTo>
                    <a:pt x="1" y="3723"/>
                    <a:pt x="106" y="3829"/>
                    <a:pt x="240" y="3829"/>
                  </a:cubicBezTo>
                  <a:lnTo>
                    <a:pt x="709" y="3829"/>
                  </a:lnTo>
                  <a:lnTo>
                    <a:pt x="709" y="843"/>
                  </a:lnTo>
                  <a:cubicBezTo>
                    <a:pt x="709" y="661"/>
                    <a:pt x="632" y="479"/>
                    <a:pt x="498" y="355"/>
                  </a:cubicBezTo>
                  <a:lnTo>
                    <a:pt x="154"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68" name="Google Shape;11468;p97"/>
            <p:cNvSpPr/>
            <p:nvPr/>
          </p:nvSpPr>
          <p:spPr>
            <a:xfrm>
              <a:off x="7155946" y="3119177"/>
              <a:ext cx="12605" cy="12579"/>
            </a:xfrm>
            <a:custGeom>
              <a:rect b="b" l="l" r="r" t="t"/>
              <a:pathLst>
                <a:path extrusionOk="0" h="479" w="480">
                  <a:moveTo>
                    <a:pt x="1" y="0"/>
                  </a:moveTo>
                  <a:lnTo>
                    <a:pt x="1" y="239"/>
                  </a:lnTo>
                  <a:cubicBezTo>
                    <a:pt x="1" y="364"/>
                    <a:pt x="106" y="479"/>
                    <a:pt x="240" y="479"/>
                  </a:cubicBezTo>
                  <a:lnTo>
                    <a:pt x="383" y="479"/>
                  </a:lnTo>
                  <a:cubicBezTo>
                    <a:pt x="431" y="469"/>
                    <a:pt x="479" y="421"/>
                    <a:pt x="469" y="373"/>
                  </a:cubicBezTo>
                  <a:lnTo>
                    <a:pt x="469" y="0"/>
                  </a:ln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9" name="Google Shape;11469;p97"/>
          <p:cNvGrpSpPr/>
          <p:nvPr/>
        </p:nvGrpSpPr>
        <p:grpSpPr>
          <a:xfrm>
            <a:off x="7946749" y="2733037"/>
            <a:ext cx="382529" cy="382529"/>
            <a:chOff x="7951362" y="2885437"/>
            <a:chExt cx="382529" cy="382529"/>
          </a:xfrm>
        </p:grpSpPr>
        <p:sp>
          <p:nvSpPr>
            <p:cNvPr id="11470" name="Google Shape;11470;p97"/>
            <p:cNvSpPr/>
            <p:nvPr/>
          </p:nvSpPr>
          <p:spPr>
            <a:xfrm>
              <a:off x="8141615" y="2898514"/>
              <a:ext cx="96768" cy="94510"/>
            </a:xfrm>
            <a:custGeom>
              <a:rect b="b" l="l" r="r" t="t"/>
              <a:pathLst>
                <a:path extrusionOk="0" h="3599" w="3685">
                  <a:moveTo>
                    <a:pt x="0" y="0"/>
                  </a:moveTo>
                  <a:lnTo>
                    <a:pt x="0" y="3599"/>
                  </a:lnTo>
                  <a:lnTo>
                    <a:pt x="2929" y="3599"/>
                  </a:lnTo>
                  <a:lnTo>
                    <a:pt x="2709" y="3149"/>
                  </a:lnTo>
                  <a:cubicBezTo>
                    <a:pt x="2651" y="3044"/>
                    <a:pt x="2594" y="2939"/>
                    <a:pt x="2517" y="2843"/>
                  </a:cubicBezTo>
                  <a:cubicBezTo>
                    <a:pt x="2087" y="2240"/>
                    <a:pt x="2297" y="1991"/>
                    <a:pt x="2335" y="1953"/>
                  </a:cubicBezTo>
                  <a:cubicBezTo>
                    <a:pt x="2410" y="1886"/>
                    <a:pt x="2508" y="1848"/>
                    <a:pt x="2611" y="1848"/>
                  </a:cubicBezTo>
                  <a:cubicBezTo>
                    <a:pt x="2640" y="1848"/>
                    <a:pt x="2669" y="1851"/>
                    <a:pt x="2699" y="1857"/>
                  </a:cubicBezTo>
                  <a:cubicBezTo>
                    <a:pt x="2852" y="1895"/>
                    <a:pt x="2986" y="1982"/>
                    <a:pt x="3091" y="2106"/>
                  </a:cubicBezTo>
                  <a:lnTo>
                    <a:pt x="3627" y="2651"/>
                  </a:lnTo>
                  <a:lnTo>
                    <a:pt x="3627" y="412"/>
                  </a:lnTo>
                  <a:cubicBezTo>
                    <a:pt x="3627" y="393"/>
                    <a:pt x="3627" y="374"/>
                    <a:pt x="3627" y="355"/>
                  </a:cubicBez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1" name="Google Shape;11471;p97"/>
            <p:cNvSpPr/>
            <p:nvPr/>
          </p:nvSpPr>
          <p:spPr>
            <a:xfrm>
              <a:off x="8141615" y="2969390"/>
              <a:ext cx="76916" cy="23634"/>
            </a:xfrm>
            <a:custGeom>
              <a:rect b="b" l="l" r="r" t="t"/>
              <a:pathLst>
                <a:path extrusionOk="0" h="900" w="2929">
                  <a:moveTo>
                    <a:pt x="0" y="0"/>
                  </a:moveTo>
                  <a:lnTo>
                    <a:pt x="0" y="900"/>
                  </a:lnTo>
                  <a:lnTo>
                    <a:pt x="2929" y="900"/>
                  </a:lnTo>
                  <a:lnTo>
                    <a:pt x="2709" y="450"/>
                  </a:lnTo>
                  <a:cubicBezTo>
                    <a:pt x="2661" y="335"/>
                    <a:pt x="2594" y="230"/>
                    <a:pt x="2527" y="134"/>
                  </a:cubicBezTo>
                  <a:cubicBezTo>
                    <a:pt x="2489" y="86"/>
                    <a:pt x="2460" y="39"/>
                    <a:pt x="2431" y="0"/>
                  </a:cubicBez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2" name="Google Shape;11472;p97"/>
            <p:cNvSpPr/>
            <p:nvPr/>
          </p:nvSpPr>
          <p:spPr>
            <a:xfrm>
              <a:off x="8047105" y="3161902"/>
              <a:ext cx="96794" cy="94247"/>
            </a:xfrm>
            <a:custGeom>
              <a:rect b="b" l="l" r="r" t="t"/>
              <a:pathLst>
                <a:path extrusionOk="0" h="3589" w="3686">
                  <a:moveTo>
                    <a:pt x="766" y="0"/>
                  </a:moveTo>
                  <a:lnTo>
                    <a:pt x="977" y="440"/>
                  </a:lnTo>
                  <a:cubicBezTo>
                    <a:pt x="1034" y="555"/>
                    <a:pt x="1092" y="651"/>
                    <a:pt x="1168" y="756"/>
                  </a:cubicBezTo>
                  <a:cubicBezTo>
                    <a:pt x="1599" y="1349"/>
                    <a:pt x="1389" y="1608"/>
                    <a:pt x="1350" y="1637"/>
                  </a:cubicBezTo>
                  <a:cubicBezTo>
                    <a:pt x="1276" y="1704"/>
                    <a:pt x="1178" y="1742"/>
                    <a:pt x="1075" y="1742"/>
                  </a:cubicBezTo>
                  <a:cubicBezTo>
                    <a:pt x="1046" y="1742"/>
                    <a:pt x="1016" y="1739"/>
                    <a:pt x="987" y="1732"/>
                  </a:cubicBezTo>
                  <a:cubicBezTo>
                    <a:pt x="843" y="1684"/>
                    <a:pt x="699" y="1598"/>
                    <a:pt x="594" y="1483"/>
                  </a:cubicBezTo>
                  <a:lnTo>
                    <a:pt x="58" y="938"/>
                  </a:lnTo>
                  <a:lnTo>
                    <a:pt x="58" y="3177"/>
                  </a:lnTo>
                  <a:cubicBezTo>
                    <a:pt x="58" y="3197"/>
                    <a:pt x="58" y="3216"/>
                    <a:pt x="58" y="3225"/>
                  </a:cubicBezTo>
                  <a:lnTo>
                    <a:pt x="1" y="3589"/>
                  </a:lnTo>
                  <a:lnTo>
                    <a:pt x="3685" y="3589"/>
                  </a:lnTo>
                  <a:lnTo>
                    <a:pt x="3685"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3" name="Google Shape;11473;p97"/>
            <p:cNvSpPr/>
            <p:nvPr/>
          </p:nvSpPr>
          <p:spPr>
            <a:xfrm>
              <a:off x="8067221" y="3161902"/>
              <a:ext cx="76679" cy="23398"/>
            </a:xfrm>
            <a:custGeom>
              <a:rect b="b" l="l" r="r" t="t"/>
              <a:pathLst>
                <a:path extrusionOk="0" h="891" w="2920">
                  <a:moveTo>
                    <a:pt x="0" y="0"/>
                  </a:moveTo>
                  <a:lnTo>
                    <a:pt x="211" y="440"/>
                  </a:lnTo>
                  <a:cubicBezTo>
                    <a:pt x="268" y="555"/>
                    <a:pt x="326" y="651"/>
                    <a:pt x="402" y="756"/>
                  </a:cubicBezTo>
                  <a:cubicBezTo>
                    <a:pt x="441" y="804"/>
                    <a:pt x="469" y="852"/>
                    <a:pt x="498" y="890"/>
                  </a:cubicBezTo>
                  <a:lnTo>
                    <a:pt x="2919" y="890"/>
                  </a:lnTo>
                  <a:lnTo>
                    <a:pt x="2919"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4" name="Google Shape;11474;p97"/>
            <p:cNvSpPr/>
            <p:nvPr/>
          </p:nvSpPr>
          <p:spPr>
            <a:xfrm>
              <a:off x="7958137" y="3102318"/>
              <a:ext cx="132744" cy="165648"/>
            </a:xfrm>
            <a:custGeom>
              <a:rect b="b" l="l" r="r" t="t"/>
              <a:pathLst>
                <a:path extrusionOk="0" h="6308" w="5055">
                  <a:moveTo>
                    <a:pt x="585" y="1"/>
                  </a:moveTo>
                  <a:lnTo>
                    <a:pt x="585" y="1121"/>
                  </a:lnTo>
                  <a:cubicBezTo>
                    <a:pt x="1" y="1551"/>
                    <a:pt x="20" y="3159"/>
                    <a:pt x="30" y="3226"/>
                  </a:cubicBezTo>
                  <a:lnTo>
                    <a:pt x="30" y="4422"/>
                  </a:lnTo>
                  <a:cubicBezTo>
                    <a:pt x="30" y="4700"/>
                    <a:pt x="250" y="4920"/>
                    <a:pt x="527" y="4920"/>
                  </a:cubicBezTo>
                  <a:lnTo>
                    <a:pt x="546" y="4920"/>
                  </a:lnTo>
                  <a:cubicBezTo>
                    <a:pt x="661" y="4920"/>
                    <a:pt x="776" y="4882"/>
                    <a:pt x="872" y="4805"/>
                  </a:cubicBezTo>
                  <a:lnTo>
                    <a:pt x="872" y="5399"/>
                  </a:lnTo>
                  <a:cubicBezTo>
                    <a:pt x="872" y="5676"/>
                    <a:pt x="1092" y="5906"/>
                    <a:pt x="1369" y="5906"/>
                  </a:cubicBezTo>
                  <a:lnTo>
                    <a:pt x="1389" y="5906"/>
                  </a:lnTo>
                  <a:cubicBezTo>
                    <a:pt x="1503" y="5906"/>
                    <a:pt x="1618" y="5868"/>
                    <a:pt x="1704" y="5791"/>
                  </a:cubicBezTo>
                  <a:lnTo>
                    <a:pt x="1704" y="5801"/>
                  </a:lnTo>
                  <a:cubicBezTo>
                    <a:pt x="1704" y="6078"/>
                    <a:pt x="1934" y="6308"/>
                    <a:pt x="2212" y="6308"/>
                  </a:cubicBezTo>
                  <a:lnTo>
                    <a:pt x="2221" y="6308"/>
                  </a:lnTo>
                  <a:cubicBezTo>
                    <a:pt x="2499" y="6308"/>
                    <a:pt x="2728" y="6078"/>
                    <a:pt x="2728" y="5801"/>
                  </a:cubicBezTo>
                  <a:lnTo>
                    <a:pt x="2728" y="5791"/>
                  </a:lnTo>
                  <a:cubicBezTo>
                    <a:pt x="2815" y="5868"/>
                    <a:pt x="2929" y="5906"/>
                    <a:pt x="3044" y="5906"/>
                  </a:cubicBezTo>
                  <a:lnTo>
                    <a:pt x="3063" y="5906"/>
                  </a:lnTo>
                  <a:cubicBezTo>
                    <a:pt x="3341" y="5906"/>
                    <a:pt x="3571" y="5686"/>
                    <a:pt x="3571" y="5408"/>
                  </a:cubicBezTo>
                  <a:lnTo>
                    <a:pt x="3571" y="3561"/>
                  </a:lnTo>
                  <a:cubicBezTo>
                    <a:pt x="3724" y="3791"/>
                    <a:pt x="3982" y="4087"/>
                    <a:pt x="4288" y="4145"/>
                  </a:cubicBezTo>
                  <a:cubicBezTo>
                    <a:pt x="4330" y="4155"/>
                    <a:pt x="4372" y="4159"/>
                    <a:pt x="4413" y="4159"/>
                  </a:cubicBezTo>
                  <a:cubicBezTo>
                    <a:pt x="4536" y="4159"/>
                    <a:pt x="4657" y="4118"/>
                    <a:pt x="4757" y="4040"/>
                  </a:cubicBezTo>
                  <a:lnTo>
                    <a:pt x="4805" y="4001"/>
                  </a:lnTo>
                  <a:lnTo>
                    <a:pt x="4834" y="3953"/>
                  </a:lnTo>
                  <a:cubicBezTo>
                    <a:pt x="4920" y="3829"/>
                    <a:pt x="5054" y="3504"/>
                    <a:pt x="4633" y="2920"/>
                  </a:cubicBezTo>
                  <a:cubicBezTo>
                    <a:pt x="4451" y="2681"/>
                    <a:pt x="4346" y="2413"/>
                    <a:pt x="4308" y="2126"/>
                  </a:cubicBezTo>
                  <a:cubicBezTo>
                    <a:pt x="4231" y="1685"/>
                    <a:pt x="4126" y="1360"/>
                    <a:pt x="3456" y="843"/>
                  </a:cubicBezTo>
                  <a:lnTo>
                    <a:pt x="3456" y="1"/>
                  </a:ln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5" name="Google Shape;11475;p97"/>
            <p:cNvSpPr/>
            <p:nvPr/>
          </p:nvSpPr>
          <p:spPr>
            <a:xfrm>
              <a:off x="7958137" y="3102318"/>
              <a:ext cx="24159" cy="129225"/>
            </a:xfrm>
            <a:custGeom>
              <a:rect b="b" l="l" r="r" t="t"/>
              <a:pathLst>
                <a:path extrusionOk="0" h="4921" w="920">
                  <a:moveTo>
                    <a:pt x="585" y="1"/>
                  </a:moveTo>
                  <a:lnTo>
                    <a:pt x="585" y="1121"/>
                  </a:lnTo>
                  <a:cubicBezTo>
                    <a:pt x="1" y="1542"/>
                    <a:pt x="20" y="3159"/>
                    <a:pt x="30" y="3226"/>
                  </a:cubicBezTo>
                  <a:lnTo>
                    <a:pt x="30" y="4422"/>
                  </a:lnTo>
                  <a:cubicBezTo>
                    <a:pt x="30" y="4700"/>
                    <a:pt x="250" y="4920"/>
                    <a:pt x="527" y="4920"/>
                  </a:cubicBezTo>
                  <a:lnTo>
                    <a:pt x="546" y="4920"/>
                  </a:lnTo>
                  <a:cubicBezTo>
                    <a:pt x="604" y="4920"/>
                    <a:pt x="652" y="4910"/>
                    <a:pt x="700" y="4901"/>
                  </a:cubicBezTo>
                  <a:cubicBezTo>
                    <a:pt x="499" y="4824"/>
                    <a:pt x="355" y="4633"/>
                    <a:pt x="355" y="4422"/>
                  </a:cubicBezTo>
                  <a:lnTo>
                    <a:pt x="355" y="3226"/>
                  </a:lnTo>
                  <a:cubicBezTo>
                    <a:pt x="355" y="3159"/>
                    <a:pt x="326" y="1637"/>
                    <a:pt x="920" y="1216"/>
                  </a:cubicBezTo>
                  <a:lnTo>
                    <a:pt x="92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6" name="Google Shape;11476;p97"/>
            <p:cNvSpPr/>
            <p:nvPr/>
          </p:nvSpPr>
          <p:spPr>
            <a:xfrm>
              <a:off x="7980773" y="3188661"/>
              <a:ext cx="17857" cy="68749"/>
            </a:xfrm>
            <a:custGeom>
              <a:rect b="b" l="l" r="r" t="t"/>
              <a:pathLst>
                <a:path extrusionOk="0" h="2618" w="680">
                  <a:moveTo>
                    <a:pt x="163" y="0"/>
                  </a:moveTo>
                  <a:cubicBezTo>
                    <a:pt x="82" y="0"/>
                    <a:pt x="0" y="53"/>
                    <a:pt x="0" y="158"/>
                  </a:cubicBezTo>
                  <a:lnTo>
                    <a:pt x="0" y="1776"/>
                  </a:lnTo>
                  <a:lnTo>
                    <a:pt x="0" y="2120"/>
                  </a:lnTo>
                  <a:cubicBezTo>
                    <a:pt x="0" y="2398"/>
                    <a:pt x="230" y="2618"/>
                    <a:pt x="507" y="2618"/>
                  </a:cubicBezTo>
                  <a:lnTo>
                    <a:pt x="527" y="2618"/>
                  </a:lnTo>
                  <a:cubicBezTo>
                    <a:pt x="574" y="2618"/>
                    <a:pt x="632" y="2608"/>
                    <a:pt x="680" y="2599"/>
                  </a:cubicBezTo>
                  <a:cubicBezTo>
                    <a:pt x="469" y="2522"/>
                    <a:pt x="335" y="2331"/>
                    <a:pt x="335" y="2111"/>
                  </a:cubicBezTo>
                  <a:lnTo>
                    <a:pt x="335" y="1517"/>
                  </a:lnTo>
                  <a:lnTo>
                    <a:pt x="326" y="1527"/>
                  </a:lnTo>
                  <a:lnTo>
                    <a:pt x="326" y="158"/>
                  </a:lnTo>
                  <a:cubicBezTo>
                    <a:pt x="326" y="53"/>
                    <a:pt x="244" y="0"/>
                    <a:pt x="16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7" name="Google Shape;11477;p97"/>
            <p:cNvSpPr/>
            <p:nvPr/>
          </p:nvSpPr>
          <p:spPr>
            <a:xfrm>
              <a:off x="8029012" y="3205231"/>
              <a:ext cx="13603" cy="51995"/>
            </a:xfrm>
            <a:custGeom>
              <a:rect b="b" l="l" r="r" t="t"/>
              <a:pathLst>
                <a:path extrusionOk="0" h="1980" w="518">
                  <a:moveTo>
                    <a:pt x="163" y="1"/>
                  </a:moveTo>
                  <a:cubicBezTo>
                    <a:pt x="82" y="1"/>
                    <a:pt x="1" y="54"/>
                    <a:pt x="1" y="159"/>
                  </a:cubicBezTo>
                  <a:lnTo>
                    <a:pt x="1" y="1776"/>
                  </a:lnTo>
                  <a:cubicBezTo>
                    <a:pt x="1" y="1805"/>
                    <a:pt x="10" y="1834"/>
                    <a:pt x="29" y="1862"/>
                  </a:cubicBezTo>
                  <a:cubicBezTo>
                    <a:pt x="39" y="1882"/>
                    <a:pt x="58" y="1891"/>
                    <a:pt x="77" y="1901"/>
                  </a:cubicBezTo>
                  <a:cubicBezTo>
                    <a:pt x="153" y="1951"/>
                    <a:pt x="250" y="1979"/>
                    <a:pt x="343" y="1979"/>
                  </a:cubicBezTo>
                  <a:cubicBezTo>
                    <a:pt x="357" y="1979"/>
                    <a:pt x="370" y="1978"/>
                    <a:pt x="384" y="1977"/>
                  </a:cubicBezTo>
                  <a:cubicBezTo>
                    <a:pt x="431" y="1977"/>
                    <a:pt x="470" y="1968"/>
                    <a:pt x="518" y="1958"/>
                  </a:cubicBezTo>
                  <a:cubicBezTo>
                    <a:pt x="460" y="1939"/>
                    <a:pt x="412" y="1910"/>
                    <a:pt x="364" y="1872"/>
                  </a:cubicBezTo>
                  <a:cubicBezTo>
                    <a:pt x="345" y="1853"/>
                    <a:pt x="326" y="1824"/>
                    <a:pt x="326" y="1786"/>
                  </a:cubicBezTo>
                  <a:lnTo>
                    <a:pt x="326" y="1776"/>
                  </a:lnTo>
                  <a:lnTo>
                    <a:pt x="326" y="159"/>
                  </a:lnTo>
                  <a:cubicBezTo>
                    <a:pt x="326" y="54"/>
                    <a:pt x="245" y="1"/>
                    <a:pt x="16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8" name="Google Shape;11478;p97"/>
            <p:cNvSpPr/>
            <p:nvPr/>
          </p:nvSpPr>
          <p:spPr>
            <a:xfrm>
              <a:off x="8003146" y="3209328"/>
              <a:ext cx="17358" cy="58639"/>
            </a:xfrm>
            <a:custGeom>
              <a:rect b="b" l="l" r="r" t="t"/>
              <a:pathLst>
                <a:path extrusionOk="0" h="2233" w="661">
                  <a:moveTo>
                    <a:pt x="158" y="0"/>
                  </a:moveTo>
                  <a:cubicBezTo>
                    <a:pt x="79" y="0"/>
                    <a:pt x="0" y="56"/>
                    <a:pt x="0" y="166"/>
                  </a:cubicBezTo>
                  <a:lnTo>
                    <a:pt x="0" y="1783"/>
                  </a:lnTo>
                  <a:cubicBezTo>
                    <a:pt x="0" y="1793"/>
                    <a:pt x="0" y="1812"/>
                    <a:pt x="10" y="1831"/>
                  </a:cubicBezTo>
                  <a:lnTo>
                    <a:pt x="0" y="1831"/>
                  </a:lnTo>
                  <a:cubicBezTo>
                    <a:pt x="48" y="2060"/>
                    <a:pt x="249" y="2233"/>
                    <a:pt x="488" y="2233"/>
                  </a:cubicBezTo>
                  <a:lnTo>
                    <a:pt x="507" y="2233"/>
                  </a:lnTo>
                  <a:cubicBezTo>
                    <a:pt x="565" y="2233"/>
                    <a:pt x="613" y="2223"/>
                    <a:pt x="660" y="2204"/>
                  </a:cubicBezTo>
                  <a:cubicBezTo>
                    <a:pt x="459" y="2137"/>
                    <a:pt x="316" y="1946"/>
                    <a:pt x="316" y="1726"/>
                  </a:cubicBezTo>
                  <a:lnTo>
                    <a:pt x="316" y="166"/>
                  </a:lnTo>
                  <a:cubicBezTo>
                    <a:pt x="316" y="56"/>
                    <a:pt x="237" y="0"/>
                    <a:pt x="15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79" name="Google Shape;11479;p97"/>
            <p:cNvSpPr/>
            <p:nvPr/>
          </p:nvSpPr>
          <p:spPr>
            <a:xfrm>
              <a:off x="8051885" y="3184013"/>
              <a:ext cx="26155" cy="27520"/>
            </a:xfrm>
            <a:custGeom>
              <a:rect b="b" l="l" r="r" t="t"/>
              <a:pathLst>
                <a:path extrusionOk="0" h="1048" w="996">
                  <a:moveTo>
                    <a:pt x="1" y="0"/>
                  </a:moveTo>
                  <a:lnTo>
                    <a:pt x="1" y="441"/>
                  </a:lnTo>
                  <a:cubicBezTo>
                    <a:pt x="96" y="574"/>
                    <a:pt x="211" y="708"/>
                    <a:pt x="326" y="823"/>
                  </a:cubicBezTo>
                  <a:cubicBezTo>
                    <a:pt x="431" y="929"/>
                    <a:pt x="565" y="996"/>
                    <a:pt x="709" y="1034"/>
                  </a:cubicBezTo>
                  <a:cubicBezTo>
                    <a:pt x="752" y="1042"/>
                    <a:pt x="795" y="1047"/>
                    <a:pt x="838" y="1047"/>
                  </a:cubicBezTo>
                  <a:cubicBezTo>
                    <a:pt x="891" y="1047"/>
                    <a:pt x="943" y="1040"/>
                    <a:pt x="996" y="1024"/>
                  </a:cubicBezTo>
                  <a:cubicBezTo>
                    <a:pt x="805" y="948"/>
                    <a:pt x="632" y="833"/>
                    <a:pt x="498" y="670"/>
                  </a:cubicBezTo>
                  <a:cubicBezTo>
                    <a:pt x="470" y="632"/>
                    <a:pt x="412" y="555"/>
                    <a:pt x="355" y="479"/>
                  </a:cubicBezTo>
                  <a:lnTo>
                    <a:pt x="326" y="441"/>
                  </a:lnTo>
                  <a:cubicBezTo>
                    <a:pt x="173" y="249"/>
                    <a:pt x="1" y="0"/>
                    <a:pt x="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0" name="Google Shape;11480;p97"/>
            <p:cNvSpPr/>
            <p:nvPr/>
          </p:nvSpPr>
          <p:spPr>
            <a:xfrm>
              <a:off x="7963940" y="2981706"/>
              <a:ext cx="94510" cy="96768"/>
            </a:xfrm>
            <a:custGeom>
              <a:rect b="b" l="l" r="r" t="t"/>
              <a:pathLst>
                <a:path extrusionOk="0" h="3685" w="3599">
                  <a:moveTo>
                    <a:pt x="0" y="0"/>
                  </a:moveTo>
                  <a:lnTo>
                    <a:pt x="0" y="3685"/>
                  </a:lnTo>
                  <a:lnTo>
                    <a:pt x="3598" y="3685"/>
                  </a:lnTo>
                  <a:lnTo>
                    <a:pt x="3598" y="756"/>
                  </a:lnTo>
                  <a:lnTo>
                    <a:pt x="3149" y="976"/>
                  </a:lnTo>
                  <a:cubicBezTo>
                    <a:pt x="3043" y="1024"/>
                    <a:pt x="2938" y="1091"/>
                    <a:pt x="2842" y="1158"/>
                  </a:cubicBezTo>
                  <a:cubicBezTo>
                    <a:pt x="2661" y="1311"/>
                    <a:pt x="2440" y="1407"/>
                    <a:pt x="2201" y="1426"/>
                  </a:cubicBezTo>
                  <a:cubicBezTo>
                    <a:pt x="2192" y="1427"/>
                    <a:pt x="2183" y="1428"/>
                    <a:pt x="2174" y="1428"/>
                  </a:cubicBezTo>
                  <a:cubicBezTo>
                    <a:pt x="2096" y="1428"/>
                    <a:pt x="2012" y="1392"/>
                    <a:pt x="1952" y="1340"/>
                  </a:cubicBezTo>
                  <a:cubicBezTo>
                    <a:pt x="1866" y="1244"/>
                    <a:pt x="1828" y="1110"/>
                    <a:pt x="1857" y="986"/>
                  </a:cubicBezTo>
                  <a:cubicBezTo>
                    <a:pt x="1905" y="833"/>
                    <a:pt x="1991" y="699"/>
                    <a:pt x="2106" y="594"/>
                  </a:cubicBezTo>
                  <a:lnTo>
                    <a:pt x="2651" y="48"/>
                  </a:lnTo>
                  <a:lnTo>
                    <a:pt x="354" y="48"/>
                  </a:lnTo>
                  <a:lnTo>
                    <a:pt x="0" y="0"/>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1" name="Google Shape;11481;p97"/>
            <p:cNvSpPr/>
            <p:nvPr/>
          </p:nvSpPr>
          <p:spPr>
            <a:xfrm>
              <a:off x="8227065" y="3076189"/>
              <a:ext cx="94772" cy="96794"/>
            </a:xfrm>
            <a:custGeom>
              <a:rect b="b" l="l" r="r" t="t"/>
              <a:pathLst>
                <a:path extrusionOk="0" h="3686" w="3609">
                  <a:moveTo>
                    <a:pt x="0" y="1"/>
                  </a:moveTo>
                  <a:lnTo>
                    <a:pt x="0" y="2920"/>
                  </a:lnTo>
                  <a:lnTo>
                    <a:pt x="460" y="2709"/>
                  </a:lnTo>
                  <a:cubicBezTo>
                    <a:pt x="565" y="2652"/>
                    <a:pt x="670" y="2594"/>
                    <a:pt x="766" y="2518"/>
                  </a:cubicBezTo>
                  <a:cubicBezTo>
                    <a:pt x="948" y="2364"/>
                    <a:pt x="1168" y="2278"/>
                    <a:pt x="1407" y="2250"/>
                  </a:cubicBezTo>
                  <a:cubicBezTo>
                    <a:pt x="1493" y="2250"/>
                    <a:pt x="1579" y="2278"/>
                    <a:pt x="1656" y="2336"/>
                  </a:cubicBezTo>
                  <a:cubicBezTo>
                    <a:pt x="1742" y="2431"/>
                    <a:pt x="1780" y="2565"/>
                    <a:pt x="1752" y="2699"/>
                  </a:cubicBezTo>
                  <a:cubicBezTo>
                    <a:pt x="1704" y="2853"/>
                    <a:pt x="1618" y="2987"/>
                    <a:pt x="1503" y="3092"/>
                  </a:cubicBezTo>
                  <a:lnTo>
                    <a:pt x="948" y="3628"/>
                  </a:lnTo>
                  <a:lnTo>
                    <a:pt x="3244" y="3628"/>
                  </a:lnTo>
                  <a:lnTo>
                    <a:pt x="3608" y="3685"/>
                  </a:lnTo>
                  <a:lnTo>
                    <a:pt x="3608" y="1"/>
                  </a:lnTo>
                  <a:close/>
                </a:path>
              </a:pathLst>
            </a:custGeom>
            <a:solidFill>
              <a:srgbClr val="8192A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2" name="Google Shape;11482;p97"/>
            <p:cNvSpPr/>
            <p:nvPr/>
          </p:nvSpPr>
          <p:spPr>
            <a:xfrm>
              <a:off x="8227065" y="3076189"/>
              <a:ext cx="23897" cy="76942"/>
            </a:xfrm>
            <a:custGeom>
              <a:rect b="b" l="l" r="r" t="t"/>
              <a:pathLst>
                <a:path extrusionOk="0" h="2930" w="910">
                  <a:moveTo>
                    <a:pt x="0" y="1"/>
                  </a:moveTo>
                  <a:lnTo>
                    <a:pt x="0" y="2920"/>
                  </a:lnTo>
                  <a:lnTo>
                    <a:pt x="0" y="2929"/>
                  </a:lnTo>
                  <a:lnTo>
                    <a:pt x="460" y="2709"/>
                  </a:lnTo>
                  <a:cubicBezTo>
                    <a:pt x="565" y="2652"/>
                    <a:pt x="670" y="2594"/>
                    <a:pt x="766" y="2518"/>
                  </a:cubicBezTo>
                  <a:cubicBezTo>
                    <a:pt x="814" y="2489"/>
                    <a:pt x="861" y="2451"/>
                    <a:pt x="909" y="2422"/>
                  </a:cubicBezTo>
                  <a:lnTo>
                    <a:pt x="909" y="1"/>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3" name="Google Shape;11483;p97"/>
            <p:cNvSpPr/>
            <p:nvPr/>
          </p:nvSpPr>
          <p:spPr>
            <a:xfrm>
              <a:off x="7963940" y="2957836"/>
              <a:ext cx="23634" cy="120638"/>
            </a:xfrm>
            <a:custGeom>
              <a:rect b="b" l="l" r="r" t="t"/>
              <a:pathLst>
                <a:path extrusionOk="0" h="4594" w="900">
                  <a:moveTo>
                    <a:pt x="900" y="0"/>
                  </a:moveTo>
                  <a:lnTo>
                    <a:pt x="450" y="345"/>
                  </a:lnTo>
                  <a:cubicBezTo>
                    <a:pt x="335" y="431"/>
                    <a:pt x="230" y="526"/>
                    <a:pt x="134" y="641"/>
                  </a:cubicBezTo>
                  <a:cubicBezTo>
                    <a:pt x="86" y="689"/>
                    <a:pt x="48" y="747"/>
                    <a:pt x="0" y="785"/>
                  </a:cubicBezTo>
                  <a:lnTo>
                    <a:pt x="0" y="4594"/>
                  </a:lnTo>
                  <a:lnTo>
                    <a:pt x="900" y="4594"/>
                  </a:lnTo>
                  <a:lnTo>
                    <a:pt x="900" y="0"/>
                  </a:lnTo>
                  <a:close/>
                </a:path>
              </a:pathLst>
            </a:custGeom>
            <a:solidFill>
              <a:srgbClr val="74879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4" name="Google Shape;11484;p97"/>
            <p:cNvSpPr/>
            <p:nvPr/>
          </p:nvSpPr>
          <p:spPr>
            <a:xfrm>
              <a:off x="8194634" y="2885437"/>
              <a:ext cx="132718" cy="165412"/>
            </a:xfrm>
            <a:custGeom>
              <a:rect b="b" l="l" r="r" t="t"/>
              <a:pathLst>
                <a:path extrusionOk="0" h="6299" w="5054">
                  <a:moveTo>
                    <a:pt x="2824" y="1"/>
                  </a:moveTo>
                  <a:cubicBezTo>
                    <a:pt x="2546" y="1"/>
                    <a:pt x="2326" y="221"/>
                    <a:pt x="2326" y="498"/>
                  </a:cubicBezTo>
                  <a:lnTo>
                    <a:pt x="2326" y="518"/>
                  </a:lnTo>
                  <a:cubicBezTo>
                    <a:pt x="2240" y="441"/>
                    <a:pt x="2125" y="393"/>
                    <a:pt x="2001" y="393"/>
                  </a:cubicBezTo>
                  <a:lnTo>
                    <a:pt x="1991" y="393"/>
                  </a:lnTo>
                  <a:cubicBezTo>
                    <a:pt x="1714" y="393"/>
                    <a:pt x="1484" y="623"/>
                    <a:pt x="1484" y="900"/>
                  </a:cubicBezTo>
                  <a:lnTo>
                    <a:pt x="1484" y="2747"/>
                  </a:lnTo>
                  <a:cubicBezTo>
                    <a:pt x="1321" y="2518"/>
                    <a:pt x="1072" y="2221"/>
                    <a:pt x="766" y="2154"/>
                  </a:cubicBezTo>
                  <a:cubicBezTo>
                    <a:pt x="731" y="2148"/>
                    <a:pt x="696" y="2145"/>
                    <a:pt x="661" y="2145"/>
                  </a:cubicBezTo>
                  <a:cubicBezTo>
                    <a:pt x="531" y="2145"/>
                    <a:pt x="403" y="2186"/>
                    <a:pt x="297" y="2269"/>
                  </a:cubicBezTo>
                  <a:lnTo>
                    <a:pt x="249" y="2307"/>
                  </a:lnTo>
                  <a:lnTo>
                    <a:pt x="211" y="2355"/>
                  </a:lnTo>
                  <a:cubicBezTo>
                    <a:pt x="135" y="2470"/>
                    <a:pt x="1" y="2805"/>
                    <a:pt x="422" y="3389"/>
                  </a:cubicBezTo>
                  <a:cubicBezTo>
                    <a:pt x="594" y="3618"/>
                    <a:pt x="709" y="3896"/>
                    <a:pt x="747" y="4183"/>
                  </a:cubicBezTo>
                  <a:cubicBezTo>
                    <a:pt x="824" y="4623"/>
                    <a:pt x="929" y="4949"/>
                    <a:pt x="1599" y="5465"/>
                  </a:cubicBezTo>
                  <a:lnTo>
                    <a:pt x="1599" y="6298"/>
                  </a:lnTo>
                  <a:lnTo>
                    <a:pt x="4470" y="6298"/>
                  </a:lnTo>
                  <a:lnTo>
                    <a:pt x="4470" y="5188"/>
                  </a:lnTo>
                  <a:cubicBezTo>
                    <a:pt x="5054" y="4757"/>
                    <a:pt x="5025" y="3140"/>
                    <a:pt x="5025" y="3073"/>
                  </a:cubicBezTo>
                  <a:lnTo>
                    <a:pt x="5025" y="1886"/>
                  </a:lnTo>
                  <a:cubicBezTo>
                    <a:pt x="5025" y="1609"/>
                    <a:pt x="4805" y="1388"/>
                    <a:pt x="4518" y="1388"/>
                  </a:cubicBezTo>
                  <a:lnTo>
                    <a:pt x="4508" y="1388"/>
                  </a:lnTo>
                  <a:cubicBezTo>
                    <a:pt x="4384" y="1388"/>
                    <a:pt x="4279" y="1427"/>
                    <a:pt x="4183" y="1503"/>
                  </a:cubicBezTo>
                  <a:lnTo>
                    <a:pt x="4183" y="910"/>
                  </a:lnTo>
                  <a:cubicBezTo>
                    <a:pt x="4183" y="632"/>
                    <a:pt x="3963" y="403"/>
                    <a:pt x="3685" y="403"/>
                  </a:cubicBezTo>
                  <a:lnTo>
                    <a:pt x="3666" y="403"/>
                  </a:lnTo>
                  <a:cubicBezTo>
                    <a:pt x="3551" y="403"/>
                    <a:pt x="3436" y="441"/>
                    <a:pt x="3350" y="518"/>
                  </a:cubicBezTo>
                  <a:lnTo>
                    <a:pt x="3350" y="508"/>
                  </a:lnTo>
                  <a:cubicBezTo>
                    <a:pt x="3350" y="221"/>
                    <a:pt x="3121" y="1"/>
                    <a:pt x="2843"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5" name="Google Shape;11485;p97"/>
            <p:cNvSpPr/>
            <p:nvPr/>
          </p:nvSpPr>
          <p:spPr>
            <a:xfrm>
              <a:off x="8194634" y="2941738"/>
              <a:ext cx="48528" cy="109110"/>
            </a:xfrm>
            <a:custGeom>
              <a:rect b="b" l="l" r="r" t="t"/>
              <a:pathLst>
                <a:path extrusionOk="0" h="4155" w="1848">
                  <a:moveTo>
                    <a:pt x="661" y="1"/>
                  </a:moveTo>
                  <a:cubicBezTo>
                    <a:pt x="532" y="1"/>
                    <a:pt x="405" y="42"/>
                    <a:pt x="307" y="125"/>
                  </a:cubicBezTo>
                  <a:lnTo>
                    <a:pt x="249" y="163"/>
                  </a:lnTo>
                  <a:lnTo>
                    <a:pt x="221" y="211"/>
                  </a:lnTo>
                  <a:cubicBezTo>
                    <a:pt x="135" y="336"/>
                    <a:pt x="1" y="661"/>
                    <a:pt x="431" y="1245"/>
                  </a:cubicBezTo>
                  <a:cubicBezTo>
                    <a:pt x="604" y="1474"/>
                    <a:pt x="709" y="1752"/>
                    <a:pt x="747" y="2039"/>
                  </a:cubicBezTo>
                  <a:cubicBezTo>
                    <a:pt x="824" y="2479"/>
                    <a:pt x="929" y="2805"/>
                    <a:pt x="1599" y="3321"/>
                  </a:cubicBezTo>
                  <a:lnTo>
                    <a:pt x="1599" y="4154"/>
                  </a:lnTo>
                  <a:lnTo>
                    <a:pt x="1848" y="4154"/>
                  </a:lnTo>
                  <a:lnTo>
                    <a:pt x="1848" y="3235"/>
                  </a:lnTo>
                  <a:cubicBezTo>
                    <a:pt x="1187" y="2718"/>
                    <a:pt x="1082" y="2479"/>
                    <a:pt x="996" y="2039"/>
                  </a:cubicBezTo>
                  <a:cubicBezTo>
                    <a:pt x="967" y="1752"/>
                    <a:pt x="852" y="1474"/>
                    <a:pt x="680" y="1245"/>
                  </a:cubicBezTo>
                  <a:cubicBezTo>
                    <a:pt x="249" y="661"/>
                    <a:pt x="393" y="326"/>
                    <a:pt x="470" y="211"/>
                  </a:cubicBezTo>
                  <a:lnTo>
                    <a:pt x="508" y="163"/>
                  </a:lnTo>
                  <a:lnTo>
                    <a:pt x="556" y="125"/>
                  </a:lnTo>
                  <a:cubicBezTo>
                    <a:pt x="623" y="68"/>
                    <a:pt x="699" y="39"/>
                    <a:pt x="776" y="10"/>
                  </a:cubicBezTo>
                  <a:lnTo>
                    <a:pt x="766" y="10"/>
                  </a:lnTo>
                  <a:cubicBezTo>
                    <a:pt x="731" y="4"/>
                    <a:pt x="696" y="1"/>
                    <a:pt x="66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6" name="Google Shape;11486;p97"/>
            <p:cNvSpPr/>
            <p:nvPr/>
          </p:nvSpPr>
          <p:spPr>
            <a:xfrm>
              <a:off x="8281345" y="2895993"/>
              <a:ext cx="13603" cy="52179"/>
            </a:xfrm>
            <a:custGeom>
              <a:rect b="b" l="l" r="r" t="t"/>
              <a:pathLst>
                <a:path extrusionOk="0" h="1987" w="518">
                  <a:moveTo>
                    <a:pt x="383" y="1"/>
                  </a:moveTo>
                  <a:cubicBezTo>
                    <a:pt x="278" y="1"/>
                    <a:pt x="173" y="20"/>
                    <a:pt x="77" y="77"/>
                  </a:cubicBezTo>
                  <a:cubicBezTo>
                    <a:pt x="58" y="87"/>
                    <a:pt x="39" y="106"/>
                    <a:pt x="29" y="116"/>
                  </a:cubicBezTo>
                  <a:cubicBezTo>
                    <a:pt x="10" y="144"/>
                    <a:pt x="10" y="173"/>
                    <a:pt x="0" y="211"/>
                  </a:cubicBezTo>
                  <a:lnTo>
                    <a:pt x="0" y="1829"/>
                  </a:lnTo>
                  <a:cubicBezTo>
                    <a:pt x="0" y="1934"/>
                    <a:pt x="82" y="1987"/>
                    <a:pt x="163" y="1987"/>
                  </a:cubicBezTo>
                  <a:cubicBezTo>
                    <a:pt x="244" y="1987"/>
                    <a:pt x="326" y="1934"/>
                    <a:pt x="326" y="1829"/>
                  </a:cubicBezTo>
                  <a:lnTo>
                    <a:pt x="326" y="211"/>
                  </a:lnTo>
                  <a:lnTo>
                    <a:pt x="326" y="202"/>
                  </a:lnTo>
                  <a:cubicBezTo>
                    <a:pt x="326" y="163"/>
                    <a:pt x="345" y="135"/>
                    <a:pt x="364" y="106"/>
                  </a:cubicBezTo>
                  <a:cubicBezTo>
                    <a:pt x="412" y="68"/>
                    <a:pt x="460" y="39"/>
                    <a:pt x="517" y="29"/>
                  </a:cubicBezTo>
                  <a:cubicBezTo>
                    <a:pt x="479" y="10"/>
                    <a:pt x="431" y="1"/>
                    <a:pt x="38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7" name="Google Shape;11487;p97"/>
            <p:cNvSpPr/>
            <p:nvPr/>
          </p:nvSpPr>
          <p:spPr>
            <a:xfrm>
              <a:off x="8304217" y="2922096"/>
              <a:ext cx="13340" cy="35635"/>
            </a:xfrm>
            <a:custGeom>
              <a:rect b="b" l="l" r="r" t="t"/>
              <a:pathLst>
                <a:path extrusionOk="0" h="1357" w="508">
                  <a:moveTo>
                    <a:pt x="340" y="0"/>
                  </a:moveTo>
                  <a:cubicBezTo>
                    <a:pt x="242" y="0"/>
                    <a:pt x="151" y="29"/>
                    <a:pt x="67" y="79"/>
                  </a:cubicBezTo>
                  <a:cubicBezTo>
                    <a:pt x="48" y="88"/>
                    <a:pt x="39" y="107"/>
                    <a:pt x="19" y="117"/>
                  </a:cubicBezTo>
                  <a:cubicBezTo>
                    <a:pt x="10" y="146"/>
                    <a:pt x="0" y="174"/>
                    <a:pt x="0" y="213"/>
                  </a:cubicBezTo>
                  <a:lnTo>
                    <a:pt x="0" y="1198"/>
                  </a:lnTo>
                  <a:cubicBezTo>
                    <a:pt x="0" y="1304"/>
                    <a:pt x="79" y="1356"/>
                    <a:pt x="158" y="1356"/>
                  </a:cubicBezTo>
                  <a:cubicBezTo>
                    <a:pt x="237" y="1356"/>
                    <a:pt x="316" y="1304"/>
                    <a:pt x="316" y="1198"/>
                  </a:cubicBezTo>
                  <a:lnTo>
                    <a:pt x="316" y="213"/>
                  </a:lnTo>
                  <a:lnTo>
                    <a:pt x="316" y="193"/>
                  </a:lnTo>
                  <a:cubicBezTo>
                    <a:pt x="326" y="165"/>
                    <a:pt x="335" y="126"/>
                    <a:pt x="354" y="107"/>
                  </a:cubicBezTo>
                  <a:cubicBezTo>
                    <a:pt x="402" y="69"/>
                    <a:pt x="450" y="40"/>
                    <a:pt x="507" y="21"/>
                  </a:cubicBezTo>
                  <a:cubicBezTo>
                    <a:pt x="469" y="12"/>
                    <a:pt x="421" y="2"/>
                    <a:pt x="383" y="2"/>
                  </a:cubicBezTo>
                  <a:cubicBezTo>
                    <a:pt x="368" y="1"/>
                    <a:pt x="354" y="0"/>
                    <a:pt x="34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8" name="Google Shape;11488;p97"/>
            <p:cNvSpPr/>
            <p:nvPr/>
          </p:nvSpPr>
          <p:spPr>
            <a:xfrm>
              <a:off x="8255452" y="2885437"/>
              <a:ext cx="17620" cy="58665"/>
            </a:xfrm>
            <a:custGeom>
              <a:rect b="b" l="l" r="r" t="t"/>
              <a:pathLst>
                <a:path extrusionOk="0" h="2234" w="671">
                  <a:moveTo>
                    <a:pt x="498" y="1"/>
                  </a:moveTo>
                  <a:cubicBezTo>
                    <a:pt x="259" y="1"/>
                    <a:pt x="48" y="173"/>
                    <a:pt x="1" y="403"/>
                  </a:cubicBezTo>
                  <a:lnTo>
                    <a:pt x="10" y="403"/>
                  </a:lnTo>
                  <a:cubicBezTo>
                    <a:pt x="1" y="422"/>
                    <a:pt x="1" y="441"/>
                    <a:pt x="1" y="460"/>
                  </a:cubicBezTo>
                  <a:lnTo>
                    <a:pt x="1" y="2068"/>
                  </a:lnTo>
                  <a:cubicBezTo>
                    <a:pt x="1" y="2178"/>
                    <a:pt x="80" y="2233"/>
                    <a:pt x="159" y="2233"/>
                  </a:cubicBezTo>
                  <a:cubicBezTo>
                    <a:pt x="237" y="2233"/>
                    <a:pt x="316" y="2178"/>
                    <a:pt x="316" y="2068"/>
                  </a:cubicBezTo>
                  <a:lnTo>
                    <a:pt x="316" y="508"/>
                  </a:lnTo>
                  <a:cubicBezTo>
                    <a:pt x="316" y="288"/>
                    <a:pt x="460" y="97"/>
                    <a:pt x="671" y="30"/>
                  </a:cubicBezTo>
                  <a:cubicBezTo>
                    <a:pt x="613" y="10"/>
                    <a:pt x="565" y="1"/>
                    <a:pt x="50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9" name="Google Shape;11489;p97"/>
            <p:cNvSpPr/>
            <p:nvPr/>
          </p:nvSpPr>
          <p:spPr>
            <a:xfrm>
              <a:off x="8233341" y="2895993"/>
              <a:ext cx="17620" cy="73160"/>
            </a:xfrm>
            <a:custGeom>
              <a:rect b="b" l="l" r="r" t="t"/>
              <a:pathLst>
                <a:path extrusionOk="0" h="2786" w="671">
                  <a:moveTo>
                    <a:pt x="498" y="1"/>
                  </a:moveTo>
                  <a:cubicBezTo>
                    <a:pt x="221" y="1"/>
                    <a:pt x="0" y="230"/>
                    <a:pt x="0" y="508"/>
                  </a:cubicBezTo>
                  <a:lnTo>
                    <a:pt x="0" y="843"/>
                  </a:lnTo>
                  <a:lnTo>
                    <a:pt x="0" y="2317"/>
                  </a:lnTo>
                  <a:cubicBezTo>
                    <a:pt x="115" y="2470"/>
                    <a:pt x="221" y="2623"/>
                    <a:pt x="316" y="2786"/>
                  </a:cubicBezTo>
                  <a:lnTo>
                    <a:pt x="316" y="1101"/>
                  </a:lnTo>
                  <a:lnTo>
                    <a:pt x="326" y="1111"/>
                  </a:lnTo>
                  <a:lnTo>
                    <a:pt x="326" y="508"/>
                  </a:lnTo>
                  <a:cubicBezTo>
                    <a:pt x="326" y="288"/>
                    <a:pt x="469" y="96"/>
                    <a:pt x="670" y="29"/>
                  </a:cubicBezTo>
                  <a:cubicBezTo>
                    <a:pt x="622" y="10"/>
                    <a:pt x="575" y="1"/>
                    <a:pt x="51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0" name="Google Shape;11490;p97"/>
            <p:cNvSpPr/>
            <p:nvPr/>
          </p:nvSpPr>
          <p:spPr>
            <a:xfrm>
              <a:off x="7951362" y="2892737"/>
              <a:ext cx="165648" cy="128674"/>
            </a:xfrm>
            <a:custGeom>
              <a:rect b="b" l="l" r="r" t="t"/>
              <a:pathLst>
                <a:path extrusionOk="0" h="4900" w="6308">
                  <a:moveTo>
                    <a:pt x="3134" y="0"/>
                  </a:moveTo>
                  <a:cubicBezTo>
                    <a:pt x="3106" y="0"/>
                    <a:pt x="3088" y="0"/>
                    <a:pt x="3082" y="0"/>
                  </a:cubicBezTo>
                  <a:lnTo>
                    <a:pt x="1895" y="0"/>
                  </a:lnTo>
                  <a:cubicBezTo>
                    <a:pt x="1618" y="0"/>
                    <a:pt x="1388" y="230"/>
                    <a:pt x="1388" y="508"/>
                  </a:cubicBezTo>
                  <a:lnTo>
                    <a:pt x="1388" y="527"/>
                  </a:lnTo>
                  <a:cubicBezTo>
                    <a:pt x="1388" y="642"/>
                    <a:pt x="1436" y="756"/>
                    <a:pt x="1513" y="843"/>
                  </a:cubicBezTo>
                  <a:lnTo>
                    <a:pt x="910" y="843"/>
                  </a:lnTo>
                  <a:cubicBezTo>
                    <a:pt x="632" y="843"/>
                    <a:pt x="402" y="1072"/>
                    <a:pt x="402" y="1350"/>
                  </a:cubicBezTo>
                  <a:lnTo>
                    <a:pt x="402" y="1359"/>
                  </a:lnTo>
                  <a:cubicBezTo>
                    <a:pt x="402" y="1484"/>
                    <a:pt x="450" y="1589"/>
                    <a:pt x="517" y="1685"/>
                  </a:cubicBezTo>
                  <a:lnTo>
                    <a:pt x="508" y="1685"/>
                  </a:lnTo>
                  <a:cubicBezTo>
                    <a:pt x="230" y="1685"/>
                    <a:pt x="1" y="1905"/>
                    <a:pt x="1" y="2182"/>
                  </a:cubicBezTo>
                  <a:lnTo>
                    <a:pt x="1" y="2202"/>
                  </a:lnTo>
                  <a:cubicBezTo>
                    <a:pt x="1" y="2479"/>
                    <a:pt x="230" y="2709"/>
                    <a:pt x="508" y="2709"/>
                  </a:cubicBezTo>
                  <a:lnTo>
                    <a:pt x="527" y="2709"/>
                  </a:lnTo>
                  <a:cubicBezTo>
                    <a:pt x="450" y="2795"/>
                    <a:pt x="402" y="2910"/>
                    <a:pt x="402" y="3025"/>
                  </a:cubicBezTo>
                  <a:lnTo>
                    <a:pt x="402" y="3044"/>
                  </a:lnTo>
                  <a:cubicBezTo>
                    <a:pt x="402" y="3321"/>
                    <a:pt x="632" y="3541"/>
                    <a:pt x="910" y="3541"/>
                  </a:cubicBezTo>
                  <a:lnTo>
                    <a:pt x="2757" y="3541"/>
                  </a:lnTo>
                  <a:cubicBezTo>
                    <a:pt x="2518" y="3704"/>
                    <a:pt x="2221" y="3962"/>
                    <a:pt x="2163" y="4259"/>
                  </a:cubicBezTo>
                  <a:cubicBezTo>
                    <a:pt x="2125" y="4431"/>
                    <a:pt x="2163" y="4594"/>
                    <a:pt x="2269" y="4728"/>
                  </a:cubicBezTo>
                  <a:lnTo>
                    <a:pt x="2307" y="4776"/>
                  </a:lnTo>
                  <a:lnTo>
                    <a:pt x="2355" y="4814"/>
                  </a:lnTo>
                  <a:cubicBezTo>
                    <a:pt x="2413" y="4850"/>
                    <a:pt x="2514" y="4900"/>
                    <a:pt x="2665" y="4900"/>
                  </a:cubicBezTo>
                  <a:cubicBezTo>
                    <a:pt x="2838" y="4900"/>
                    <a:pt x="3076" y="4834"/>
                    <a:pt x="3388" y="4604"/>
                  </a:cubicBezTo>
                  <a:cubicBezTo>
                    <a:pt x="3628" y="4431"/>
                    <a:pt x="3896" y="4326"/>
                    <a:pt x="4183" y="4288"/>
                  </a:cubicBezTo>
                  <a:cubicBezTo>
                    <a:pt x="4623" y="4202"/>
                    <a:pt x="4948" y="4106"/>
                    <a:pt x="5465" y="3436"/>
                  </a:cubicBezTo>
                  <a:lnTo>
                    <a:pt x="6307" y="3436"/>
                  </a:lnTo>
                  <a:lnTo>
                    <a:pt x="6307" y="565"/>
                  </a:lnTo>
                  <a:lnTo>
                    <a:pt x="5188" y="565"/>
                  </a:lnTo>
                  <a:cubicBezTo>
                    <a:pt x="4804" y="24"/>
                    <a:pt x="3425" y="0"/>
                    <a:pt x="313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1" name="Google Shape;11491;p97"/>
            <p:cNvSpPr/>
            <p:nvPr/>
          </p:nvSpPr>
          <p:spPr>
            <a:xfrm>
              <a:off x="7988047" y="2892737"/>
              <a:ext cx="128963" cy="21875"/>
            </a:xfrm>
            <a:custGeom>
              <a:rect b="b" l="l" r="r" t="t"/>
              <a:pathLst>
                <a:path extrusionOk="0" h="833" w="4911">
                  <a:moveTo>
                    <a:pt x="1737" y="0"/>
                  </a:moveTo>
                  <a:cubicBezTo>
                    <a:pt x="1709" y="0"/>
                    <a:pt x="1691" y="0"/>
                    <a:pt x="1685" y="0"/>
                  </a:cubicBezTo>
                  <a:lnTo>
                    <a:pt x="498" y="0"/>
                  </a:lnTo>
                  <a:cubicBezTo>
                    <a:pt x="221" y="0"/>
                    <a:pt x="1" y="230"/>
                    <a:pt x="1" y="508"/>
                  </a:cubicBezTo>
                  <a:lnTo>
                    <a:pt x="1" y="527"/>
                  </a:lnTo>
                  <a:cubicBezTo>
                    <a:pt x="1" y="575"/>
                    <a:pt x="10" y="632"/>
                    <a:pt x="20" y="680"/>
                  </a:cubicBezTo>
                  <a:cubicBezTo>
                    <a:pt x="87" y="479"/>
                    <a:pt x="278" y="268"/>
                    <a:pt x="498" y="268"/>
                  </a:cubicBezTo>
                  <a:lnTo>
                    <a:pt x="1685" y="268"/>
                  </a:lnTo>
                  <a:cubicBezTo>
                    <a:pt x="1692" y="268"/>
                    <a:pt x="1710" y="268"/>
                    <a:pt x="1737" y="268"/>
                  </a:cubicBezTo>
                  <a:cubicBezTo>
                    <a:pt x="2015" y="268"/>
                    <a:pt x="3283" y="292"/>
                    <a:pt x="3676" y="833"/>
                  </a:cubicBezTo>
                  <a:lnTo>
                    <a:pt x="4910" y="833"/>
                  </a:lnTo>
                  <a:lnTo>
                    <a:pt x="4910" y="565"/>
                  </a:lnTo>
                  <a:lnTo>
                    <a:pt x="3800" y="565"/>
                  </a:lnTo>
                  <a:cubicBezTo>
                    <a:pt x="3408" y="24"/>
                    <a:pt x="2028" y="0"/>
                    <a:pt x="1737"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2" name="Google Shape;11492;p97"/>
            <p:cNvSpPr/>
            <p:nvPr/>
          </p:nvSpPr>
          <p:spPr>
            <a:xfrm>
              <a:off x="7961918" y="2914848"/>
              <a:ext cx="70140" cy="17883"/>
            </a:xfrm>
            <a:custGeom>
              <a:rect b="b" l="l" r="r" t="t"/>
              <a:pathLst>
                <a:path extrusionOk="0" h="681" w="2671">
                  <a:moveTo>
                    <a:pt x="508" y="1"/>
                  </a:moveTo>
                  <a:cubicBezTo>
                    <a:pt x="230" y="1"/>
                    <a:pt x="0" y="230"/>
                    <a:pt x="0" y="508"/>
                  </a:cubicBezTo>
                  <a:lnTo>
                    <a:pt x="0" y="517"/>
                  </a:lnTo>
                  <a:cubicBezTo>
                    <a:pt x="0" y="575"/>
                    <a:pt x="10" y="623"/>
                    <a:pt x="29" y="680"/>
                  </a:cubicBezTo>
                  <a:cubicBezTo>
                    <a:pt x="94" y="476"/>
                    <a:pt x="276" y="335"/>
                    <a:pt x="487" y="335"/>
                  </a:cubicBezTo>
                  <a:cubicBezTo>
                    <a:pt x="494" y="335"/>
                    <a:pt x="501" y="335"/>
                    <a:pt x="508" y="335"/>
                  </a:cubicBezTo>
                  <a:lnTo>
                    <a:pt x="1101" y="335"/>
                  </a:lnTo>
                  <a:lnTo>
                    <a:pt x="1101" y="316"/>
                  </a:lnTo>
                  <a:lnTo>
                    <a:pt x="2460" y="316"/>
                  </a:lnTo>
                  <a:cubicBezTo>
                    <a:pt x="2671" y="316"/>
                    <a:pt x="2671" y="1"/>
                    <a:pt x="2460"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3" name="Google Shape;11493;p97"/>
            <p:cNvSpPr/>
            <p:nvPr/>
          </p:nvSpPr>
          <p:spPr>
            <a:xfrm>
              <a:off x="7961918" y="2963114"/>
              <a:ext cx="53807" cy="13576"/>
            </a:xfrm>
            <a:custGeom>
              <a:rect b="b" l="l" r="r" t="t"/>
              <a:pathLst>
                <a:path extrusionOk="0" h="517" w="2049">
                  <a:moveTo>
                    <a:pt x="211" y="0"/>
                  </a:moveTo>
                  <a:cubicBezTo>
                    <a:pt x="182" y="0"/>
                    <a:pt x="144" y="10"/>
                    <a:pt x="115" y="19"/>
                  </a:cubicBezTo>
                  <a:cubicBezTo>
                    <a:pt x="106" y="38"/>
                    <a:pt x="96" y="57"/>
                    <a:pt x="77" y="67"/>
                  </a:cubicBezTo>
                  <a:cubicBezTo>
                    <a:pt x="29" y="163"/>
                    <a:pt x="0" y="268"/>
                    <a:pt x="0" y="383"/>
                  </a:cubicBezTo>
                  <a:cubicBezTo>
                    <a:pt x="0" y="431"/>
                    <a:pt x="10" y="469"/>
                    <a:pt x="29" y="517"/>
                  </a:cubicBezTo>
                  <a:cubicBezTo>
                    <a:pt x="48" y="459"/>
                    <a:pt x="77" y="402"/>
                    <a:pt x="106" y="364"/>
                  </a:cubicBezTo>
                  <a:cubicBezTo>
                    <a:pt x="134" y="335"/>
                    <a:pt x="163" y="325"/>
                    <a:pt x="201" y="325"/>
                  </a:cubicBezTo>
                  <a:lnTo>
                    <a:pt x="1828" y="325"/>
                  </a:lnTo>
                  <a:cubicBezTo>
                    <a:pt x="2049" y="325"/>
                    <a:pt x="2049" y="0"/>
                    <a:pt x="182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4" name="Google Shape;11494;p97"/>
            <p:cNvSpPr/>
            <p:nvPr/>
          </p:nvSpPr>
          <p:spPr>
            <a:xfrm>
              <a:off x="7951624" y="2937221"/>
              <a:ext cx="59820" cy="17620"/>
            </a:xfrm>
            <a:custGeom>
              <a:rect b="b" l="l" r="r" t="t"/>
              <a:pathLst>
                <a:path extrusionOk="0" h="671" w="2278">
                  <a:moveTo>
                    <a:pt x="402" y="0"/>
                  </a:moveTo>
                  <a:cubicBezTo>
                    <a:pt x="163" y="48"/>
                    <a:pt x="0" y="249"/>
                    <a:pt x="0" y="488"/>
                  </a:cubicBezTo>
                  <a:lnTo>
                    <a:pt x="0" y="508"/>
                  </a:lnTo>
                  <a:cubicBezTo>
                    <a:pt x="0" y="565"/>
                    <a:pt x="10" y="613"/>
                    <a:pt x="19" y="670"/>
                  </a:cubicBezTo>
                  <a:cubicBezTo>
                    <a:pt x="86" y="460"/>
                    <a:pt x="278" y="316"/>
                    <a:pt x="498" y="316"/>
                  </a:cubicBezTo>
                  <a:lnTo>
                    <a:pt x="2067" y="316"/>
                  </a:lnTo>
                  <a:cubicBezTo>
                    <a:pt x="2278" y="316"/>
                    <a:pt x="2278" y="0"/>
                    <a:pt x="2067" y="0"/>
                  </a:cubicBezTo>
                  <a:lnTo>
                    <a:pt x="450" y="0"/>
                  </a:lnTo>
                  <a:cubicBezTo>
                    <a:pt x="431" y="0"/>
                    <a:pt x="412" y="0"/>
                    <a:pt x="402" y="10"/>
                  </a:cubicBezTo>
                  <a:lnTo>
                    <a:pt x="402"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5" name="Google Shape;11495;p97"/>
            <p:cNvSpPr/>
            <p:nvPr/>
          </p:nvSpPr>
          <p:spPr>
            <a:xfrm>
              <a:off x="8007663" y="2985960"/>
              <a:ext cx="27652" cy="26181"/>
            </a:xfrm>
            <a:custGeom>
              <a:rect b="b" l="l" r="r" t="t"/>
              <a:pathLst>
                <a:path extrusionOk="0" h="997" w="1053">
                  <a:moveTo>
                    <a:pt x="613" y="1"/>
                  </a:moveTo>
                  <a:cubicBezTo>
                    <a:pt x="479" y="97"/>
                    <a:pt x="354" y="202"/>
                    <a:pt x="240" y="326"/>
                  </a:cubicBezTo>
                  <a:cubicBezTo>
                    <a:pt x="134" y="432"/>
                    <a:pt x="58" y="566"/>
                    <a:pt x="29" y="709"/>
                  </a:cubicBezTo>
                  <a:cubicBezTo>
                    <a:pt x="0" y="805"/>
                    <a:pt x="10" y="901"/>
                    <a:pt x="39" y="996"/>
                  </a:cubicBezTo>
                  <a:cubicBezTo>
                    <a:pt x="106" y="795"/>
                    <a:pt x="230" y="623"/>
                    <a:pt x="393" y="499"/>
                  </a:cubicBezTo>
                  <a:cubicBezTo>
                    <a:pt x="431" y="460"/>
                    <a:pt x="498" y="412"/>
                    <a:pt x="584" y="345"/>
                  </a:cubicBezTo>
                  <a:lnTo>
                    <a:pt x="613" y="326"/>
                  </a:lnTo>
                  <a:cubicBezTo>
                    <a:pt x="814" y="173"/>
                    <a:pt x="1053" y="1"/>
                    <a:pt x="1053"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6" name="Google Shape;11496;p97"/>
            <p:cNvSpPr/>
            <p:nvPr/>
          </p:nvSpPr>
          <p:spPr>
            <a:xfrm>
              <a:off x="8168505" y="3131992"/>
              <a:ext cx="165385" cy="128700"/>
            </a:xfrm>
            <a:custGeom>
              <a:rect b="b" l="l" r="r" t="t"/>
              <a:pathLst>
                <a:path extrusionOk="0" h="4901" w="6298">
                  <a:moveTo>
                    <a:pt x="3637" y="1"/>
                  </a:moveTo>
                  <a:cubicBezTo>
                    <a:pt x="3463" y="1"/>
                    <a:pt x="3222" y="67"/>
                    <a:pt x="2910" y="297"/>
                  </a:cubicBezTo>
                  <a:cubicBezTo>
                    <a:pt x="2680" y="469"/>
                    <a:pt x="2402" y="574"/>
                    <a:pt x="2115" y="613"/>
                  </a:cubicBezTo>
                  <a:cubicBezTo>
                    <a:pt x="1685" y="699"/>
                    <a:pt x="1350" y="795"/>
                    <a:pt x="842" y="1464"/>
                  </a:cubicBezTo>
                  <a:lnTo>
                    <a:pt x="0" y="1464"/>
                  </a:lnTo>
                  <a:lnTo>
                    <a:pt x="0" y="4336"/>
                  </a:lnTo>
                  <a:lnTo>
                    <a:pt x="1110" y="4336"/>
                  </a:lnTo>
                  <a:cubicBezTo>
                    <a:pt x="1494" y="4877"/>
                    <a:pt x="2873" y="4900"/>
                    <a:pt x="3164" y="4900"/>
                  </a:cubicBezTo>
                  <a:cubicBezTo>
                    <a:pt x="3192" y="4900"/>
                    <a:pt x="3210" y="4900"/>
                    <a:pt x="3216" y="4900"/>
                  </a:cubicBezTo>
                  <a:lnTo>
                    <a:pt x="4403" y="4900"/>
                  </a:lnTo>
                  <a:cubicBezTo>
                    <a:pt x="4680" y="4900"/>
                    <a:pt x="4910" y="4671"/>
                    <a:pt x="4910" y="4393"/>
                  </a:cubicBezTo>
                  <a:lnTo>
                    <a:pt x="4910" y="4374"/>
                  </a:lnTo>
                  <a:cubicBezTo>
                    <a:pt x="4910" y="4259"/>
                    <a:pt x="4862" y="4144"/>
                    <a:pt x="4785" y="4058"/>
                  </a:cubicBezTo>
                  <a:lnTo>
                    <a:pt x="5388" y="4058"/>
                  </a:lnTo>
                  <a:cubicBezTo>
                    <a:pt x="5666" y="4058"/>
                    <a:pt x="5886" y="3828"/>
                    <a:pt x="5886" y="3551"/>
                  </a:cubicBezTo>
                  <a:lnTo>
                    <a:pt x="5886" y="3541"/>
                  </a:lnTo>
                  <a:cubicBezTo>
                    <a:pt x="5886" y="3417"/>
                    <a:pt x="5848" y="3312"/>
                    <a:pt x="5781" y="3216"/>
                  </a:cubicBezTo>
                  <a:lnTo>
                    <a:pt x="5790" y="3216"/>
                  </a:lnTo>
                  <a:cubicBezTo>
                    <a:pt x="6068" y="3216"/>
                    <a:pt x="6288" y="2996"/>
                    <a:pt x="6288" y="2718"/>
                  </a:cubicBezTo>
                  <a:lnTo>
                    <a:pt x="6298" y="2699"/>
                  </a:lnTo>
                  <a:cubicBezTo>
                    <a:pt x="6298" y="2422"/>
                    <a:pt x="6077" y="2201"/>
                    <a:pt x="5800" y="2201"/>
                  </a:cubicBezTo>
                  <a:lnTo>
                    <a:pt x="5781" y="2201"/>
                  </a:lnTo>
                  <a:cubicBezTo>
                    <a:pt x="5857" y="2106"/>
                    <a:pt x="5905" y="1991"/>
                    <a:pt x="5905" y="1876"/>
                  </a:cubicBezTo>
                  <a:lnTo>
                    <a:pt x="5905" y="1857"/>
                  </a:lnTo>
                  <a:cubicBezTo>
                    <a:pt x="5905" y="1579"/>
                    <a:pt x="5675" y="1359"/>
                    <a:pt x="5398" y="1359"/>
                  </a:cubicBezTo>
                  <a:lnTo>
                    <a:pt x="3551" y="1359"/>
                  </a:lnTo>
                  <a:cubicBezTo>
                    <a:pt x="3790" y="1197"/>
                    <a:pt x="4077" y="938"/>
                    <a:pt x="4144" y="641"/>
                  </a:cubicBezTo>
                  <a:cubicBezTo>
                    <a:pt x="4182" y="469"/>
                    <a:pt x="4144" y="306"/>
                    <a:pt x="4039" y="172"/>
                  </a:cubicBezTo>
                  <a:lnTo>
                    <a:pt x="4001" y="125"/>
                  </a:lnTo>
                  <a:lnTo>
                    <a:pt x="3943" y="86"/>
                  </a:lnTo>
                  <a:cubicBezTo>
                    <a:pt x="3890" y="51"/>
                    <a:pt x="3789" y="1"/>
                    <a:pt x="3637"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7" name="Google Shape;11497;p97"/>
            <p:cNvSpPr/>
            <p:nvPr/>
          </p:nvSpPr>
          <p:spPr>
            <a:xfrm>
              <a:off x="8168505" y="3132123"/>
              <a:ext cx="109583" cy="45115"/>
            </a:xfrm>
            <a:custGeom>
              <a:rect b="b" l="l" r="r" t="t"/>
              <a:pathLst>
                <a:path extrusionOk="0" h="1718" w="4173">
                  <a:moveTo>
                    <a:pt x="3633" y="0"/>
                  </a:moveTo>
                  <a:cubicBezTo>
                    <a:pt x="3460" y="0"/>
                    <a:pt x="3222" y="67"/>
                    <a:pt x="2910" y="292"/>
                  </a:cubicBezTo>
                  <a:cubicBezTo>
                    <a:pt x="2670" y="464"/>
                    <a:pt x="2402" y="579"/>
                    <a:pt x="2115" y="617"/>
                  </a:cubicBezTo>
                  <a:cubicBezTo>
                    <a:pt x="1675" y="694"/>
                    <a:pt x="1350" y="799"/>
                    <a:pt x="833" y="1469"/>
                  </a:cubicBezTo>
                  <a:lnTo>
                    <a:pt x="0" y="1469"/>
                  </a:lnTo>
                  <a:lnTo>
                    <a:pt x="0" y="1718"/>
                  </a:lnTo>
                  <a:lnTo>
                    <a:pt x="957" y="1718"/>
                  </a:lnTo>
                  <a:cubicBezTo>
                    <a:pt x="1474" y="1048"/>
                    <a:pt x="1675" y="943"/>
                    <a:pt x="2115" y="866"/>
                  </a:cubicBezTo>
                  <a:cubicBezTo>
                    <a:pt x="2402" y="828"/>
                    <a:pt x="2680" y="723"/>
                    <a:pt x="2910" y="550"/>
                  </a:cubicBezTo>
                  <a:cubicBezTo>
                    <a:pt x="3222" y="320"/>
                    <a:pt x="3463" y="254"/>
                    <a:pt x="3637" y="254"/>
                  </a:cubicBezTo>
                  <a:cubicBezTo>
                    <a:pt x="3789" y="254"/>
                    <a:pt x="3890" y="304"/>
                    <a:pt x="3943" y="340"/>
                  </a:cubicBezTo>
                  <a:lnTo>
                    <a:pt x="3991" y="368"/>
                  </a:lnTo>
                  <a:lnTo>
                    <a:pt x="4029" y="426"/>
                  </a:lnTo>
                  <a:cubicBezTo>
                    <a:pt x="4087" y="493"/>
                    <a:pt x="4116" y="560"/>
                    <a:pt x="4135" y="646"/>
                  </a:cubicBezTo>
                  <a:lnTo>
                    <a:pt x="4135" y="636"/>
                  </a:lnTo>
                  <a:cubicBezTo>
                    <a:pt x="4173" y="474"/>
                    <a:pt x="4135" y="301"/>
                    <a:pt x="4029" y="167"/>
                  </a:cubicBezTo>
                  <a:lnTo>
                    <a:pt x="3991" y="120"/>
                  </a:lnTo>
                  <a:lnTo>
                    <a:pt x="3943" y="91"/>
                  </a:lnTo>
                  <a:cubicBezTo>
                    <a:pt x="3885" y="51"/>
                    <a:pt x="3784" y="0"/>
                    <a:pt x="3633"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8" name="Google Shape;11498;p97"/>
            <p:cNvSpPr/>
            <p:nvPr/>
          </p:nvSpPr>
          <p:spPr>
            <a:xfrm>
              <a:off x="8269790" y="3215420"/>
              <a:ext cx="53807" cy="13603"/>
            </a:xfrm>
            <a:custGeom>
              <a:rect b="b" l="l" r="r" t="t"/>
              <a:pathLst>
                <a:path extrusionOk="0" h="518" w="2049">
                  <a:moveTo>
                    <a:pt x="211" y="1"/>
                  </a:moveTo>
                  <a:cubicBezTo>
                    <a:pt x="0" y="1"/>
                    <a:pt x="0" y="326"/>
                    <a:pt x="211" y="326"/>
                  </a:cubicBezTo>
                  <a:lnTo>
                    <a:pt x="1847" y="326"/>
                  </a:lnTo>
                  <a:cubicBezTo>
                    <a:pt x="1876" y="326"/>
                    <a:pt x="1914" y="336"/>
                    <a:pt x="1943" y="364"/>
                  </a:cubicBezTo>
                  <a:cubicBezTo>
                    <a:pt x="1972" y="412"/>
                    <a:pt x="2000" y="460"/>
                    <a:pt x="2019" y="517"/>
                  </a:cubicBezTo>
                  <a:cubicBezTo>
                    <a:pt x="2029" y="469"/>
                    <a:pt x="2039" y="431"/>
                    <a:pt x="2048" y="383"/>
                  </a:cubicBezTo>
                  <a:cubicBezTo>
                    <a:pt x="2048" y="278"/>
                    <a:pt x="2019" y="163"/>
                    <a:pt x="1962" y="68"/>
                  </a:cubicBezTo>
                  <a:cubicBezTo>
                    <a:pt x="1952" y="58"/>
                    <a:pt x="1943" y="39"/>
                    <a:pt x="1924" y="29"/>
                  </a:cubicBezTo>
                  <a:cubicBezTo>
                    <a:pt x="1895" y="10"/>
                    <a:pt x="1866" y="1"/>
                    <a:pt x="1838"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9" name="Google Shape;11499;p97"/>
            <p:cNvSpPr/>
            <p:nvPr/>
          </p:nvSpPr>
          <p:spPr>
            <a:xfrm>
              <a:off x="8260494" y="3238292"/>
              <a:ext cx="37210" cy="13340"/>
            </a:xfrm>
            <a:custGeom>
              <a:rect b="b" l="l" r="r" t="t"/>
              <a:pathLst>
                <a:path extrusionOk="0" h="508" w="1417">
                  <a:moveTo>
                    <a:pt x="211" y="0"/>
                  </a:moveTo>
                  <a:cubicBezTo>
                    <a:pt x="0" y="0"/>
                    <a:pt x="0" y="316"/>
                    <a:pt x="211" y="316"/>
                  </a:cubicBezTo>
                  <a:lnTo>
                    <a:pt x="1206" y="316"/>
                  </a:lnTo>
                  <a:cubicBezTo>
                    <a:pt x="1244" y="316"/>
                    <a:pt x="1273" y="335"/>
                    <a:pt x="1302" y="355"/>
                  </a:cubicBezTo>
                  <a:cubicBezTo>
                    <a:pt x="1340" y="402"/>
                    <a:pt x="1369" y="450"/>
                    <a:pt x="1388" y="508"/>
                  </a:cubicBezTo>
                  <a:cubicBezTo>
                    <a:pt x="1397" y="469"/>
                    <a:pt x="1407" y="422"/>
                    <a:pt x="1407" y="374"/>
                  </a:cubicBezTo>
                  <a:cubicBezTo>
                    <a:pt x="1416" y="268"/>
                    <a:pt x="1388" y="163"/>
                    <a:pt x="1330" y="67"/>
                  </a:cubicBezTo>
                  <a:cubicBezTo>
                    <a:pt x="1321" y="48"/>
                    <a:pt x="1302" y="29"/>
                    <a:pt x="1292" y="20"/>
                  </a:cubicBezTo>
                  <a:cubicBezTo>
                    <a:pt x="1263" y="0"/>
                    <a:pt x="1235" y="0"/>
                    <a:pt x="120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0" name="Google Shape;11500;p97"/>
            <p:cNvSpPr/>
            <p:nvPr/>
          </p:nvSpPr>
          <p:spPr>
            <a:xfrm>
              <a:off x="8274044" y="3189528"/>
              <a:ext cx="59847" cy="17620"/>
            </a:xfrm>
            <a:custGeom>
              <a:rect b="b" l="l" r="r" t="t"/>
              <a:pathLst>
                <a:path extrusionOk="0" h="671" w="2279">
                  <a:moveTo>
                    <a:pt x="211" y="1"/>
                  </a:moveTo>
                  <a:cubicBezTo>
                    <a:pt x="1" y="1"/>
                    <a:pt x="1" y="317"/>
                    <a:pt x="211" y="317"/>
                  </a:cubicBezTo>
                  <a:lnTo>
                    <a:pt x="1781" y="317"/>
                  </a:lnTo>
                  <a:cubicBezTo>
                    <a:pt x="2001" y="317"/>
                    <a:pt x="2192" y="460"/>
                    <a:pt x="2259" y="671"/>
                  </a:cubicBezTo>
                  <a:cubicBezTo>
                    <a:pt x="2269" y="613"/>
                    <a:pt x="2279" y="565"/>
                    <a:pt x="2279" y="508"/>
                  </a:cubicBezTo>
                  <a:lnTo>
                    <a:pt x="2279" y="498"/>
                  </a:lnTo>
                  <a:cubicBezTo>
                    <a:pt x="2279" y="259"/>
                    <a:pt x="2116" y="49"/>
                    <a:pt x="1877" y="1"/>
                  </a:cubicBezTo>
                  <a:lnTo>
                    <a:pt x="1877" y="10"/>
                  </a:lnTo>
                  <a:cubicBezTo>
                    <a:pt x="1867" y="1"/>
                    <a:pt x="1848" y="1"/>
                    <a:pt x="1829"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1" name="Google Shape;11501;p97"/>
            <p:cNvSpPr/>
            <p:nvPr/>
          </p:nvSpPr>
          <p:spPr>
            <a:xfrm>
              <a:off x="8250174" y="3167180"/>
              <a:ext cx="73160" cy="17857"/>
            </a:xfrm>
            <a:custGeom>
              <a:rect b="b" l="l" r="r" t="t"/>
              <a:pathLst>
                <a:path extrusionOk="0" h="680" w="2786">
                  <a:moveTo>
                    <a:pt x="470" y="0"/>
                  </a:moveTo>
                  <a:cubicBezTo>
                    <a:pt x="326" y="124"/>
                    <a:pt x="163" y="230"/>
                    <a:pt x="1" y="325"/>
                  </a:cubicBezTo>
                  <a:lnTo>
                    <a:pt x="1695" y="325"/>
                  </a:lnTo>
                  <a:lnTo>
                    <a:pt x="1685" y="335"/>
                  </a:lnTo>
                  <a:lnTo>
                    <a:pt x="2278" y="335"/>
                  </a:lnTo>
                  <a:cubicBezTo>
                    <a:pt x="2498" y="335"/>
                    <a:pt x="2690" y="469"/>
                    <a:pt x="2757" y="680"/>
                  </a:cubicBezTo>
                  <a:cubicBezTo>
                    <a:pt x="2776" y="632"/>
                    <a:pt x="2786" y="574"/>
                    <a:pt x="2786" y="526"/>
                  </a:cubicBezTo>
                  <a:lnTo>
                    <a:pt x="2786" y="507"/>
                  </a:lnTo>
                  <a:cubicBezTo>
                    <a:pt x="2786" y="230"/>
                    <a:pt x="2556" y="0"/>
                    <a:pt x="227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2" name="Google Shape;11502;p97"/>
            <p:cNvSpPr/>
            <p:nvPr/>
          </p:nvSpPr>
          <p:spPr>
            <a:xfrm>
              <a:off x="8169241" y="3170699"/>
              <a:ext cx="9349" cy="75156"/>
            </a:xfrm>
            <a:custGeom>
              <a:rect b="b" l="l" r="r" t="t"/>
              <a:pathLst>
                <a:path extrusionOk="0" h="2862" w="356">
                  <a:moveTo>
                    <a:pt x="1" y="0"/>
                  </a:moveTo>
                  <a:lnTo>
                    <a:pt x="1" y="2862"/>
                  </a:lnTo>
                  <a:lnTo>
                    <a:pt x="355" y="2862"/>
                  </a:lnTo>
                  <a:lnTo>
                    <a:pt x="355"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3" name="Google Shape;11503;p97"/>
            <p:cNvSpPr/>
            <p:nvPr/>
          </p:nvSpPr>
          <p:spPr>
            <a:xfrm>
              <a:off x="8158185" y="2907548"/>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4" name="Google Shape;11504;p97"/>
            <p:cNvSpPr/>
            <p:nvPr/>
          </p:nvSpPr>
          <p:spPr>
            <a:xfrm>
              <a:off x="8179797" y="2907548"/>
              <a:ext cx="15861" cy="15861"/>
            </a:xfrm>
            <a:custGeom>
              <a:rect b="b" l="l" r="r" t="t"/>
              <a:pathLst>
                <a:path extrusionOk="0" h="604" w="604">
                  <a:moveTo>
                    <a:pt x="298" y="1"/>
                  </a:moveTo>
                  <a:cubicBezTo>
                    <a:pt x="135" y="1"/>
                    <a:pt x="1" y="135"/>
                    <a:pt x="1" y="307"/>
                  </a:cubicBezTo>
                  <a:cubicBezTo>
                    <a:pt x="1" y="470"/>
                    <a:pt x="135" y="604"/>
                    <a:pt x="298" y="604"/>
                  </a:cubicBezTo>
                  <a:cubicBezTo>
                    <a:pt x="470" y="604"/>
                    <a:pt x="604" y="470"/>
                    <a:pt x="604" y="307"/>
                  </a:cubicBezTo>
                  <a:cubicBezTo>
                    <a:pt x="604" y="135"/>
                    <a:pt x="470" y="1"/>
                    <a:pt x="298"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5" name="Google Shape;11505;p97"/>
            <p:cNvSpPr/>
            <p:nvPr/>
          </p:nvSpPr>
          <p:spPr>
            <a:xfrm>
              <a:off x="8297915" y="3093521"/>
              <a:ext cx="15861" cy="15861"/>
            </a:xfrm>
            <a:custGeom>
              <a:rect b="b" l="l" r="r" t="t"/>
              <a:pathLst>
                <a:path extrusionOk="0" h="604" w="604">
                  <a:moveTo>
                    <a:pt x="307" y="1"/>
                  </a:moveTo>
                  <a:cubicBezTo>
                    <a:pt x="135" y="1"/>
                    <a:pt x="1" y="135"/>
                    <a:pt x="1" y="307"/>
                  </a:cubicBezTo>
                  <a:cubicBezTo>
                    <a:pt x="1" y="470"/>
                    <a:pt x="135" y="604"/>
                    <a:pt x="307" y="604"/>
                  </a:cubicBezTo>
                  <a:cubicBezTo>
                    <a:pt x="470" y="604"/>
                    <a:pt x="604" y="470"/>
                    <a:pt x="604" y="30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6" name="Google Shape;11506;p97"/>
            <p:cNvSpPr/>
            <p:nvPr/>
          </p:nvSpPr>
          <p:spPr>
            <a:xfrm>
              <a:off x="8297915" y="3115159"/>
              <a:ext cx="15861" cy="15835"/>
            </a:xfrm>
            <a:custGeom>
              <a:rect b="b" l="l" r="r" t="t"/>
              <a:pathLst>
                <a:path extrusionOk="0" h="603" w="604">
                  <a:moveTo>
                    <a:pt x="307" y="0"/>
                  </a:moveTo>
                  <a:cubicBezTo>
                    <a:pt x="135" y="0"/>
                    <a:pt x="1" y="134"/>
                    <a:pt x="1" y="297"/>
                  </a:cubicBezTo>
                  <a:cubicBezTo>
                    <a:pt x="1" y="469"/>
                    <a:pt x="135" y="603"/>
                    <a:pt x="307" y="603"/>
                  </a:cubicBezTo>
                  <a:cubicBezTo>
                    <a:pt x="470" y="603"/>
                    <a:pt x="604" y="469"/>
                    <a:pt x="604" y="297"/>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7" name="Google Shape;11507;p97"/>
            <p:cNvSpPr/>
            <p:nvPr/>
          </p:nvSpPr>
          <p:spPr>
            <a:xfrm>
              <a:off x="7972212" y="3025928"/>
              <a:ext cx="15861" cy="15598"/>
            </a:xfrm>
            <a:custGeom>
              <a:rect b="b" l="l" r="r" t="t"/>
              <a:pathLst>
                <a:path extrusionOk="0" h="594" w="604">
                  <a:moveTo>
                    <a:pt x="307" y="1"/>
                  </a:moveTo>
                  <a:cubicBezTo>
                    <a:pt x="135" y="1"/>
                    <a:pt x="1" y="135"/>
                    <a:pt x="1" y="297"/>
                  </a:cubicBezTo>
                  <a:cubicBezTo>
                    <a:pt x="1" y="460"/>
                    <a:pt x="135" y="594"/>
                    <a:pt x="307" y="594"/>
                  </a:cubicBezTo>
                  <a:cubicBezTo>
                    <a:pt x="470" y="594"/>
                    <a:pt x="604" y="460"/>
                    <a:pt x="604" y="297"/>
                  </a:cubicBezTo>
                  <a:cubicBezTo>
                    <a:pt x="604" y="13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8" name="Google Shape;11508;p97"/>
            <p:cNvSpPr/>
            <p:nvPr/>
          </p:nvSpPr>
          <p:spPr>
            <a:xfrm>
              <a:off x="7972212" y="3047540"/>
              <a:ext cx="15861" cy="15598"/>
            </a:xfrm>
            <a:custGeom>
              <a:rect b="b" l="l" r="r" t="t"/>
              <a:pathLst>
                <a:path extrusionOk="0" h="594" w="604">
                  <a:moveTo>
                    <a:pt x="307" y="1"/>
                  </a:moveTo>
                  <a:cubicBezTo>
                    <a:pt x="135" y="1"/>
                    <a:pt x="1" y="125"/>
                    <a:pt x="1" y="297"/>
                  </a:cubicBezTo>
                  <a:cubicBezTo>
                    <a:pt x="1" y="460"/>
                    <a:pt x="135" y="594"/>
                    <a:pt x="307" y="594"/>
                  </a:cubicBezTo>
                  <a:cubicBezTo>
                    <a:pt x="470" y="594"/>
                    <a:pt x="604" y="460"/>
                    <a:pt x="604" y="297"/>
                  </a:cubicBezTo>
                  <a:cubicBezTo>
                    <a:pt x="604" y="125"/>
                    <a:pt x="470" y="1"/>
                    <a:pt x="307" y="1"/>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9" name="Google Shape;11509;p97"/>
            <p:cNvSpPr/>
            <p:nvPr/>
          </p:nvSpPr>
          <p:spPr>
            <a:xfrm>
              <a:off x="8090592" y="3233277"/>
              <a:ext cx="15598" cy="15835"/>
            </a:xfrm>
            <a:custGeom>
              <a:rect b="b" l="l" r="r" t="t"/>
              <a:pathLst>
                <a:path extrusionOk="0" h="603" w="594">
                  <a:moveTo>
                    <a:pt x="297" y="0"/>
                  </a:moveTo>
                  <a:cubicBezTo>
                    <a:pt x="134" y="0"/>
                    <a:pt x="0" y="134"/>
                    <a:pt x="0" y="306"/>
                  </a:cubicBezTo>
                  <a:cubicBezTo>
                    <a:pt x="0" y="469"/>
                    <a:pt x="134" y="603"/>
                    <a:pt x="297" y="603"/>
                  </a:cubicBezTo>
                  <a:cubicBezTo>
                    <a:pt x="460" y="603"/>
                    <a:pt x="594" y="469"/>
                    <a:pt x="594" y="306"/>
                  </a:cubicBezTo>
                  <a:cubicBezTo>
                    <a:pt x="594" y="134"/>
                    <a:pt x="460" y="0"/>
                    <a:pt x="29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0" name="Google Shape;11510;p97"/>
            <p:cNvSpPr/>
            <p:nvPr/>
          </p:nvSpPr>
          <p:spPr>
            <a:xfrm>
              <a:off x="8111941" y="3233277"/>
              <a:ext cx="15861" cy="15835"/>
            </a:xfrm>
            <a:custGeom>
              <a:rect b="b" l="l" r="r" t="t"/>
              <a:pathLst>
                <a:path extrusionOk="0" h="603" w="604">
                  <a:moveTo>
                    <a:pt x="307" y="0"/>
                  </a:moveTo>
                  <a:cubicBezTo>
                    <a:pt x="135" y="0"/>
                    <a:pt x="1" y="134"/>
                    <a:pt x="1" y="306"/>
                  </a:cubicBezTo>
                  <a:cubicBezTo>
                    <a:pt x="1" y="469"/>
                    <a:pt x="135" y="603"/>
                    <a:pt x="307" y="603"/>
                  </a:cubicBezTo>
                  <a:cubicBezTo>
                    <a:pt x="470" y="603"/>
                    <a:pt x="604" y="469"/>
                    <a:pt x="604" y="306"/>
                  </a:cubicBezTo>
                  <a:cubicBezTo>
                    <a:pt x="604" y="134"/>
                    <a:pt x="470" y="0"/>
                    <a:pt x="307" y="0"/>
                  </a:cubicBezTo>
                  <a:close/>
                </a:path>
              </a:pathLst>
            </a:custGeom>
            <a:solidFill>
              <a:srgbClr val="6379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1" name="Google Shape;11511;p97"/>
            <p:cNvSpPr/>
            <p:nvPr/>
          </p:nvSpPr>
          <p:spPr>
            <a:xfrm>
              <a:off x="7963415" y="3074693"/>
              <a:ext cx="95534" cy="32694"/>
            </a:xfrm>
            <a:custGeom>
              <a:rect b="b" l="l" r="r" t="t"/>
              <a:pathLst>
                <a:path extrusionOk="0" h="1245" w="3638">
                  <a:moveTo>
                    <a:pt x="20" y="0"/>
                  </a:moveTo>
                  <a:lnTo>
                    <a:pt x="20" y="1005"/>
                  </a:lnTo>
                  <a:cubicBezTo>
                    <a:pt x="1" y="1130"/>
                    <a:pt x="97" y="1235"/>
                    <a:pt x="221" y="1244"/>
                  </a:cubicBezTo>
                  <a:lnTo>
                    <a:pt x="3418" y="1244"/>
                  </a:lnTo>
                  <a:cubicBezTo>
                    <a:pt x="3542" y="1235"/>
                    <a:pt x="3638" y="1130"/>
                    <a:pt x="3618" y="1005"/>
                  </a:cubicBezTo>
                  <a:cubicBezTo>
                    <a:pt x="3618" y="996"/>
                    <a:pt x="3618" y="986"/>
                    <a:pt x="3618" y="976"/>
                  </a:cubicBezTo>
                  <a:lnTo>
                    <a:pt x="361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2" name="Google Shape;11512;p97"/>
            <p:cNvSpPr/>
            <p:nvPr/>
          </p:nvSpPr>
          <p:spPr>
            <a:xfrm>
              <a:off x="7987548" y="3074693"/>
              <a:ext cx="71401" cy="32694"/>
            </a:xfrm>
            <a:custGeom>
              <a:rect b="b" l="l" r="r" t="t"/>
              <a:pathLst>
                <a:path extrusionOk="0" h="1245" w="2719">
                  <a:moveTo>
                    <a:pt x="1" y="0"/>
                  </a:moveTo>
                  <a:lnTo>
                    <a:pt x="1" y="1244"/>
                  </a:lnTo>
                  <a:lnTo>
                    <a:pt x="2499" y="1244"/>
                  </a:lnTo>
                  <a:cubicBezTo>
                    <a:pt x="2623" y="1235"/>
                    <a:pt x="2719" y="1130"/>
                    <a:pt x="2699" y="1005"/>
                  </a:cubicBezTo>
                  <a:cubicBezTo>
                    <a:pt x="2699" y="996"/>
                    <a:pt x="2699" y="986"/>
                    <a:pt x="2699" y="976"/>
                  </a:cubicBezTo>
                  <a:lnTo>
                    <a:pt x="269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3" name="Google Shape;11513;p97"/>
            <p:cNvSpPr/>
            <p:nvPr/>
          </p:nvSpPr>
          <p:spPr>
            <a:xfrm>
              <a:off x="8139856" y="3161587"/>
              <a:ext cx="32694" cy="94825"/>
            </a:xfrm>
            <a:custGeom>
              <a:rect b="b" l="l" r="r" t="t"/>
              <a:pathLst>
                <a:path extrusionOk="0" h="3611" w="1245">
                  <a:moveTo>
                    <a:pt x="1035" y="0"/>
                  </a:moveTo>
                  <a:cubicBezTo>
                    <a:pt x="1025" y="0"/>
                    <a:pt x="1015" y="1"/>
                    <a:pt x="1005" y="3"/>
                  </a:cubicBezTo>
                  <a:lnTo>
                    <a:pt x="0" y="3"/>
                  </a:lnTo>
                  <a:lnTo>
                    <a:pt x="0" y="3611"/>
                  </a:lnTo>
                  <a:lnTo>
                    <a:pt x="1005" y="3611"/>
                  </a:lnTo>
                  <a:lnTo>
                    <a:pt x="1005" y="3601"/>
                  </a:lnTo>
                  <a:cubicBezTo>
                    <a:pt x="1015" y="3603"/>
                    <a:pt x="1025" y="3603"/>
                    <a:pt x="1035" y="3603"/>
                  </a:cubicBezTo>
                  <a:cubicBezTo>
                    <a:pt x="1139" y="3603"/>
                    <a:pt x="1236" y="3514"/>
                    <a:pt x="1244" y="3400"/>
                  </a:cubicBezTo>
                  <a:lnTo>
                    <a:pt x="1244" y="203"/>
                  </a:lnTo>
                  <a:cubicBezTo>
                    <a:pt x="1236" y="90"/>
                    <a:pt x="1139" y="0"/>
                    <a:pt x="103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4" name="Google Shape;11514;p97"/>
            <p:cNvSpPr/>
            <p:nvPr/>
          </p:nvSpPr>
          <p:spPr>
            <a:xfrm>
              <a:off x="8139593" y="3185510"/>
              <a:ext cx="32956" cy="70718"/>
            </a:xfrm>
            <a:custGeom>
              <a:rect b="b" l="l" r="r" t="t"/>
              <a:pathLst>
                <a:path extrusionOk="0" h="2693" w="1255">
                  <a:moveTo>
                    <a:pt x="1" y="1"/>
                  </a:moveTo>
                  <a:lnTo>
                    <a:pt x="1" y="2690"/>
                  </a:lnTo>
                  <a:lnTo>
                    <a:pt x="1015" y="2690"/>
                  </a:lnTo>
                  <a:cubicBezTo>
                    <a:pt x="1025" y="2692"/>
                    <a:pt x="1035" y="2692"/>
                    <a:pt x="1045" y="2692"/>
                  </a:cubicBezTo>
                  <a:cubicBezTo>
                    <a:pt x="1149" y="2692"/>
                    <a:pt x="1246" y="2603"/>
                    <a:pt x="1254" y="2489"/>
                  </a:cubicBez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5" name="Google Shape;11515;p97"/>
            <p:cNvSpPr/>
            <p:nvPr/>
          </p:nvSpPr>
          <p:spPr>
            <a:xfrm>
              <a:off x="8226803" y="3047303"/>
              <a:ext cx="95534" cy="32694"/>
            </a:xfrm>
            <a:custGeom>
              <a:rect b="b" l="l" r="r" t="t"/>
              <a:pathLst>
                <a:path extrusionOk="0" h="1245" w="3638">
                  <a:moveTo>
                    <a:pt x="221" y="0"/>
                  </a:moveTo>
                  <a:cubicBezTo>
                    <a:pt x="96" y="10"/>
                    <a:pt x="1" y="115"/>
                    <a:pt x="20" y="239"/>
                  </a:cubicBezTo>
                  <a:cubicBezTo>
                    <a:pt x="20" y="249"/>
                    <a:pt x="10" y="258"/>
                    <a:pt x="20" y="268"/>
                  </a:cubicBezTo>
                  <a:lnTo>
                    <a:pt x="20" y="1244"/>
                  </a:lnTo>
                  <a:lnTo>
                    <a:pt x="3618" y="1244"/>
                  </a:lnTo>
                  <a:lnTo>
                    <a:pt x="3618" y="239"/>
                  </a:lnTo>
                  <a:cubicBezTo>
                    <a:pt x="3637" y="115"/>
                    <a:pt x="3542" y="10"/>
                    <a:pt x="341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6" name="Google Shape;11516;p97"/>
            <p:cNvSpPr/>
            <p:nvPr/>
          </p:nvSpPr>
          <p:spPr>
            <a:xfrm>
              <a:off x="8226803" y="3047303"/>
              <a:ext cx="71401" cy="32930"/>
            </a:xfrm>
            <a:custGeom>
              <a:rect b="b" l="l" r="r" t="t"/>
              <a:pathLst>
                <a:path extrusionOk="0" h="1254" w="2719">
                  <a:moveTo>
                    <a:pt x="221" y="0"/>
                  </a:moveTo>
                  <a:cubicBezTo>
                    <a:pt x="96" y="10"/>
                    <a:pt x="1" y="115"/>
                    <a:pt x="20" y="239"/>
                  </a:cubicBezTo>
                  <a:cubicBezTo>
                    <a:pt x="20" y="249"/>
                    <a:pt x="10" y="258"/>
                    <a:pt x="20" y="278"/>
                  </a:cubicBezTo>
                  <a:lnTo>
                    <a:pt x="20" y="1254"/>
                  </a:lnTo>
                  <a:lnTo>
                    <a:pt x="2719" y="1254"/>
                  </a:lnTo>
                  <a:lnTo>
                    <a:pt x="2719" y="0"/>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7" name="Google Shape;11517;p97"/>
            <p:cNvSpPr/>
            <p:nvPr/>
          </p:nvSpPr>
          <p:spPr>
            <a:xfrm>
              <a:off x="8114226" y="2898252"/>
              <a:ext cx="32694" cy="94851"/>
            </a:xfrm>
            <a:custGeom>
              <a:rect b="b" l="l" r="r" t="t"/>
              <a:pathLst>
                <a:path extrusionOk="0" h="3612" w="1245">
                  <a:moveTo>
                    <a:pt x="239" y="1"/>
                  </a:moveTo>
                  <a:lnTo>
                    <a:pt x="239" y="10"/>
                  </a:lnTo>
                  <a:cubicBezTo>
                    <a:pt x="229" y="9"/>
                    <a:pt x="220" y="8"/>
                    <a:pt x="210" y="8"/>
                  </a:cubicBezTo>
                  <a:cubicBezTo>
                    <a:pt x="106" y="8"/>
                    <a:pt x="9" y="98"/>
                    <a:pt x="0" y="211"/>
                  </a:cubicBezTo>
                  <a:lnTo>
                    <a:pt x="0" y="3408"/>
                  </a:lnTo>
                  <a:cubicBezTo>
                    <a:pt x="9" y="3522"/>
                    <a:pt x="106" y="3611"/>
                    <a:pt x="210" y="3611"/>
                  </a:cubicBezTo>
                  <a:cubicBezTo>
                    <a:pt x="220" y="3611"/>
                    <a:pt x="229" y="3611"/>
                    <a:pt x="239" y="3609"/>
                  </a:cubicBezTo>
                  <a:lnTo>
                    <a:pt x="1244" y="3609"/>
                  </a:lnTo>
                  <a:lnTo>
                    <a:pt x="124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18" name="Google Shape;11518;p97"/>
            <p:cNvSpPr/>
            <p:nvPr/>
          </p:nvSpPr>
          <p:spPr>
            <a:xfrm>
              <a:off x="8114226" y="2898252"/>
              <a:ext cx="32930" cy="70902"/>
            </a:xfrm>
            <a:custGeom>
              <a:rect b="b" l="l" r="r" t="t"/>
              <a:pathLst>
                <a:path extrusionOk="0" h="2700" w="1254">
                  <a:moveTo>
                    <a:pt x="249" y="1"/>
                  </a:moveTo>
                  <a:lnTo>
                    <a:pt x="239" y="10"/>
                  </a:lnTo>
                  <a:cubicBezTo>
                    <a:pt x="229" y="9"/>
                    <a:pt x="220" y="8"/>
                    <a:pt x="210" y="8"/>
                  </a:cubicBezTo>
                  <a:cubicBezTo>
                    <a:pt x="106" y="8"/>
                    <a:pt x="9" y="98"/>
                    <a:pt x="0" y="211"/>
                  </a:cubicBezTo>
                  <a:lnTo>
                    <a:pt x="0" y="2700"/>
                  </a:lnTo>
                  <a:lnTo>
                    <a:pt x="1254" y="2700"/>
                  </a:lnTo>
                  <a:lnTo>
                    <a:pt x="1254" y="1"/>
                  </a:lnTo>
                  <a:close/>
                </a:path>
              </a:pathLst>
            </a:custGeom>
            <a:solidFill>
              <a:srgbClr val="EF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19" name="Google Shape;11519;p97"/>
          <p:cNvGrpSpPr/>
          <p:nvPr/>
        </p:nvGrpSpPr>
        <p:grpSpPr>
          <a:xfrm>
            <a:off x="8049793" y="3662089"/>
            <a:ext cx="276964" cy="336601"/>
            <a:chOff x="8054406" y="3814489"/>
            <a:chExt cx="276964" cy="336601"/>
          </a:xfrm>
        </p:grpSpPr>
        <p:sp>
          <p:nvSpPr>
            <p:cNvPr id="11520" name="Google Shape;11520;p97"/>
            <p:cNvSpPr/>
            <p:nvPr/>
          </p:nvSpPr>
          <p:spPr>
            <a:xfrm>
              <a:off x="8054406" y="3843218"/>
              <a:ext cx="276964" cy="307872"/>
            </a:xfrm>
            <a:custGeom>
              <a:rect b="b" l="l" r="r" t="t"/>
              <a:pathLst>
                <a:path extrusionOk="0" h="11724" w="10547">
                  <a:moveTo>
                    <a:pt x="2441" y="0"/>
                  </a:moveTo>
                  <a:cubicBezTo>
                    <a:pt x="2422" y="0"/>
                    <a:pt x="2393" y="0"/>
                    <a:pt x="2374" y="10"/>
                  </a:cubicBezTo>
                  <a:lnTo>
                    <a:pt x="115" y="928"/>
                  </a:lnTo>
                  <a:cubicBezTo>
                    <a:pt x="48" y="957"/>
                    <a:pt x="0" y="1024"/>
                    <a:pt x="0" y="1101"/>
                  </a:cubicBezTo>
                  <a:lnTo>
                    <a:pt x="0" y="11532"/>
                  </a:lnTo>
                  <a:cubicBezTo>
                    <a:pt x="0" y="11637"/>
                    <a:pt x="77" y="11724"/>
                    <a:pt x="182" y="11724"/>
                  </a:cubicBezTo>
                  <a:lnTo>
                    <a:pt x="10355" y="11724"/>
                  </a:lnTo>
                  <a:cubicBezTo>
                    <a:pt x="10461" y="11724"/>
                    <a:pt x="10537" y="11637"/>
                    <a:pt x="10537" y="11532"/>
                  </a:cubicBezTo>
                  <a:lnTo>
                    <a:pt x="10537" y="1110"/>
                  </a:lnTo>
                  <a:cubicBezTo>
                    <a:pt x="10547" y="1034"/>
                    <a:pt x="10499" y="967"/>
                    <a:pt x="10432" y="928"/>
                  </a:cubicBezTo>
                  <a:lnTo>
                    <a:pt x="8173" y="10"/>
                  </a:lnTo>
                  <a:cubicBezTo>
                    <a:pt x="8154" y="0"/>
                    <a:pt x="8135" y="0"/>
                    <a:pt x="8106" y="0"/>
                  </a:cubicBezTo>
                  <a:lnTo>
                    <a:pt x="8087" y="0"/>
                  </a:lnTo>
                  <a:cubicBezTo>
                    <a:pt x="8020" y="0"/>
                    <a:pt x="7953" y="29"/>
                    <a:pt x="7925" y="86"/>
                  </a:cubicBezTo>
                  <a:lnTo>
                    <a:pt x="6757" y="1962"/>
                  </a:lnTo>
                  <a:lnTo>
                    <a:pt x="6623" y="1818"/>
                  </a:lnTo>
                  <a:cubicBezTo>
                    <a:pt x="6587" y="1782"/>
                    <a:pt x="6539" y="1766"/>
                    <a:pt x="6490" y="1766"/>
                  </a:cubicBezTo>
                  <a:cubicBezTo>
                    <a:pt x="6436" y="1766"/>
                    <a:pt x="6381" y="1787"/>
                    <a:pt x="6345" y="1828"/>
                  </a:cubicBezTo>
                  <a:lnTo>
                    <a:pt x="5743" y="2527"/>
                  </a:lnTo>
                  <a:cubicBezTo>
                    <a:pt x="5704" y="2574"/>
                    <a:pt x="5695" y="2632"/>
                    <a:pt x="5704" y="2689"/>
                  </a:cubicBezTo>
                  <a:lnTo>
                    <a:pt x="6881" y="8757"/>
                  </a:lnTo>
                  <a:lnTo>
                    <a:pt x="5274" y="10317"/>
                  </a:lnTo>
                  <a:lnTo>
                    <a:pt x="3666" y="8757"/>
                  </a:lnTo>
                  <a:lnTo>
                    <a:pt x="4853" y="2689"/>
                  </a:lnTo>
                  <a:cubicBezTo>
                    <a:pt x="4862" y="2632"/>
                    <a:pt x="4843" y="2574"/>
                    <a:pt x="4805" y="2527"/>
                  </a:cubicBezTo>
                  <a:lnTo>
                    <a:pt x="4211" y="1828"/>
                  </a:lnTo>
                  <a:cubicBezTo>
                    <a:pt x="4171" y="1787"/>
                    <a:pt x="4116" y="1766"/>
                    <a:pt x="4063" y="1766"/>
                  </a:cubicBezTo>
                  <a:cubicBezTo>
                    <a:pt x="4016" y="1766"/>
                    <a:pt x="3970" y="1782"/>
                    <a:pt x="3934" y="1818"/>
                  </a:cubicBezTo>
                  <a:lnTo>
                    <a:pt x="3800" y="1962"/>
                  </a:lnTo>
                  <a:lnTo>
                    <a:pt x="2623" y="86"/>
                  </a:lnTo>
                  <a:cubicBezTo>
                    <a:pt x="2594" y="29"/>
                    <a:pt x="2536" y="0"/>
                    <a:pt x="2469" y="0"/>
                  </a:cubicBezTo>
                  <a:close/>
                </a:path>
              </a:pathLst>
            </a:custGeom>
            <a:solidFill>
              <a:srgbClr val="99A8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1" name="Google Shape;11521;p97"/>
            <p:cNvSpPr/>
            <p:nvPr/>
          </p:nvSpPr>
          <p:spPr>
            <a:xfrm>
              <a:off x="8313251" y="3861311"/>
              <a:ext cx="18119" cy="289543"/>
            </a:xfrm>
            <a:custGeom>
              <a:rect b="b" l="l" r="r" t="t"/>
              <a:pathLst>
                <a:path extrusionOk="0" h="11026" w="690">
                  <a:moveTo>
                    <a:pt x="1" y="0"/>
                  </a:moveTo>
                  <a:lnTo>
                    <a:pt x="1" y="11025"/>
                  </a:lnTo>
                  <a:lnTo>
                    <a:pt x="498" y="11025"/>
                  </a:lnTo>
                  <a:cubicBezTo>
                    <a:pt x="604" y="11025"/>
                    <a:pt x="690" y="10939"/>
                    <a:pt x="690" y="10843"/>
                  </a:cubicBezTo>
                  <a:lnTo>
                    <a:pt x="690" y="421"/>
                  </a:lnTo>
                  <a:cubicBezTo>
                    <a:pt x="690" y="345"/>
                    <a:pt x="642" y="268"/>
                    <a:pt x="575" y="239"/>
                  </a:cubicBezTo>
                  <a:lnTo>
                    <a:pt x="1"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2" name="Google Shape;11522;p97"/>
            <p:cNvSpPr/>
            <p:nvPr/>
          </p:nvSpPr>
          <p:spPr>
            <a:xfrm>
              <a:off x="8138333" y="3904036"/>
              <a:ext cx="109110" cy="225757"/>
            </a:xfrm>
            <a:custGeom>
              <a:rect b="b" l="l" r="r" t="t"/>
              <a:pathLst>
                <a:path extrusionOk="0" h="8597" w="4155">
                  <a:moveTo>
                    <a:pt x="1446" y="0"/>
                  </a:moveTo>
                  <a:cubicBezTo>
                    <a:pt x="1350" y="0"/>
                    <a:pt x="1274" y="67"/>
                    <a:pt x="1255" y="163"/>
                  </a:cubicBezTo>
                  <a:lnTo>
                    <a:pt x="20" y="6546"/>
                  </a:lnTo>
                  <a:cubicBezTo>
                    <a:pt x="1" y="6613"/>
                    <a:pt x="20" y="6680"/>
                    <a:pt x="68" y="6728"/>
                  </a:cubicBezTo>
                  <a:lnTo>
                    <a:pt x="1944" y="8546"/>
                  </a:lnTo>
                  <a:cubicBezTo>
                    <a:pt x="1982" y="8580"/>
                    <a:pt x="2032" y="8597"/>
                    <a:pt x="2081" y="8597"/>
                  </a:cubicBezTo>
                  <a:cubicBezTo>
                    <a:pt x="2130" y="8597"/>
                    <a:pt x="2178" y="8580"/>
                    <a:pt x="2212" y="8546"/>
                  </a:cubicBezTo>
                  <a:lnTo>
                    <a:pt x="4087" y="6728"/>
                  </a:lnTo>
                  <a:cubicBezTo>
                    <a:pt x="4135" y="6680"/>
                    <a:pt x="4154" y="6613"/>
                    <a:pt x="4145" y="6546"/>
                  </a:cubicBezTo>
                  <a:lnTo>
                    <a:pt x="2910" y="163"/>
                  </a:lnTo>
                  <a:cubicBezTo>
                    <a:pt x="2891" y="67"/>
                    <a:pt x="2805" y="0"/>
                    <a:pt x="271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3" name="Google Shape;11523;p97"/>
            <p:cNvSpPr/>
            <p:nvPr/>
          </p:nvSpPr>
          <p:spPr>
            <a:xfrm>
              <a:off x="8180322" y="3904036"/>
              <a:ext cx="67121" cy="225705"/>
            </a:xfrm>
            <a:custGeom>
              <a:rect b="b" l="l" r="r" t="t"/>
              <a:pathLst>
                <a:path extrusionOk="0" h="8595" w="2556">
                  <a:moveTo>
                    <a:pt x="526" y="0"/>
                  </a:moveTo>
                  <a:lnTo>
                    <a:pt x="1742" y="6259"/>
                  </a:lnTo>
                  <a:lnTo>
                    <a:pt x="0" y="8211"/>
                  </a:lnTo>
                  <a:lnTo>
                    <a:pt x="345" y="8537"/>
                  </a:lnTo>
                  <a:cubicBezTo>
                    <a:pt x="383" y="8575"/>
                    <a:pt x="433" y="8594"/>
                    <a:pt x="482" y="8594"/>
                  </a:cubicBezTo>
                  <a:cubicBezTo>
                    <a:pt x="531" y="8594"/>
                    <a:pt x="579" y="8575"/>
                    <a:pt x="613" y="8537"/>
                  </a:cubicBezTo>
                  <a:lnTo>
                    <a:pt x="2488" y="6718"/>
                  </a:lnTo>
                  <a:cubicBezTo>
                    <a:pt x="2536" y="6680"/>
                    <a:pt x="2555" y="6613"/>
                    <a:pt x="2546" y="6546"/>
                  </a:cubicBezTo>
                  <a:lnTo>
                    <a:pt x="1311" y="163"/>
                  </a:lnTo>
                  <a:cubicBezTo>
                    <a:pt x="1292" y="67"/>
                    <a:pt x="1206" y="0"/>
                    <a:pt x="112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4" name="Google Shape;11524;p97"/>
            <p:cNvSpPr/>
            <p:nvPr/>
          </p:nvSpPr>
          <p:spPr>
            <a:xfrm>
              <a:off x="8155927" y="3857267"/>
              <a:ext cx="74158" cy="55566"/>
            </a:xfrm>
            <a:custGeom>
              <a:rect b="b" l="l" r="r" t="t"/>
              <a:pathLst>
                <a:path extrusionOk="0" h="2116" w="2824">
                  <a:moveTo>
                    <a:pt x="1412" y="1"/>
                  </a:moveTo>
                  <a:cubicBezTo>
                    <a:pt x="1365" y="1"/>
                    <a:pt x="1317" y="20"/>
                    <a:pt x="1283" y="58"/>
                  </a:cubicBezTo>
                  <a:lnTo>
                    <a:pt x="68" y="1293"/>
                  </a:lnTo>
                  <a:cubicBezTo>
                    <a:pt x="1" y="1360"/>
                    <a:pt x="1" y="1465"/>
                    <a:pt x="58" y="1542"/>
                  </a:cubicBezTo>
                  <a:lnTo>
                    <a:pt x="556" y="2116"/>
                  </a:lnTo>
                  <a:lnTo>
                    <a:pt x="2269" y="2116"/>
                  </a:lnTo>
                  <a:lnTo>
                    <a:pt x="2767" y="1542"/>
                  </a:lnTo>
                  <a:cubicBezTo>
                    <a:pt x="2824" y="1465"/>
                    <a:pt x="2824" y="1360"/>
                    <a:pt x="2757" y="1293"/>
                  </a:cubicBezTo>
                  <a:lnTo>
                    <a:pt x="1542" y="58"/>
                  </a:lnTo>
                  <a:cubicBezTo>
                    <a:pt x="1508" y="20"/>
                    <a:pt x="1460" y="1"/>
                    <a:pt x="1412"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5" name="Google Shape;11525;p97"/>
            <p:cNvSpPr/>
            <p:nvPr/>
          </p:nvSpPr>
          <p:spPr>
            <a:xfrm>
              <a:off x="8195895" y="3882660"/>
              <a:ext cx="34191" cy="30173"/>
            </a:xfrm>
            <a:custGeom>
              <a:rect b="b" l="l" r="r" t="t"/>
              <a:pathLst>
                <a:path extrusionOk="0" h="1149" w="1302">
                  <a:moveTo>
                    <a:pt x="919" y="1"/>
                  </a:moveTo>
                  <a:lnTo>
                    <a:pt x="0" y="1149"/>
                  </a:lnTo>
                  <a:lnTo>
                    <a:pt x="747" y="1149"/>
                  </a:lnTo>
                  <a:lnTo>
                    <a:pt x="1245" y="575"/>
                  </a:lnTo>
                  <a:cubicBezTo>
                    <a:pt x="1302" y="498"/>
                    <a:pt x="1302" y="393"/>
                    <a:pt x="1235" y="326"/>
                  </a:cubicBezTo>
                  <a:lnTo>
                    <a:pt x="91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6" name="Google Shape;11526;p97"/>
            <p:cNvSpPr/>
            <p:nvPr/>
          </p:nvSpPr>
          <p:spPr>
            <a:xfrm>
              <a:off x="8122761" y="3814568"/>
              <a:ext cx="138758" cy="52546"/>
            </a:xfrm>
            <a:custGeom>
              <a:rect b="b" l="l" r="r" t="t"/>
              <a:pathLst>
                <a:path extrusionOk="0" h="2001" w="5284">
                  <a:moveTo>
                    <a:pt x="268" y="0"/>
                  </a:moveTo>
                  <a:cubicBezTo>
                    <a:pt x="77" y="0"/>
                    <a:pt x="0" y="239"/>
                    <a:pt x="163" y="345"/>
                  </a:cubicBezTo>
                  <a:lnTo>
                    <a:pt x="2565" y="1972"/>
                  </a:lnTo>
                  <a:cubicBezTo>
                    <a:pt x="2599" y="1991"/>
                    <a:pt x="2637" y="2000"/>
                    <a:pt x="2674" y="2000"/>
                  </a:cubicBezTo>
                  <a:cubicBezTo>
                    <a:pt x="2711" y="2000"/>
                    <a:pt x="2747" y="1991"/>
                    <a:pt x="2776" y="1972"/>
                  </a:cubicBezTo>
                  <a:lnTo>
                    <a:pt x="5188" y="345"/>
                  </a:lnTo>
                  <a:cubicBezTo>
                    <a:pt x="5255" y="297"/>
                    <a:pt x="5283" y="211"/>
                    <a:pt x="5264" y="134"/>
                  </a:cubicBezTo>
                  <a:cubicBezTo>
                    <a:pt x="5235" y="57"/>
                    <a:pt x="5168" y="0"/>
                    <a:pt x="508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7" name="Google Shape;11527;p97"/>
            <p:cNvSpPr/>
            <p:nvPr/>
          </p:nvSpPr>
          <p:spPr>
            <a:xfrm>
              <a:off x="8113464" y="3814489"/>
              <a:ext cx="84452" cy="93092"/>
            </a:xfrm>
            <a:custGeom>
              <a:rect b="b" l="l" r="r" t="t"/>
              <a:pathLst>
                <a:path extrusionOk="0" h="3545" w="3216">
                  <a:moveTo>
                    <a:pt x="623" y="1"/>
                  </a:moveTo>
                  <a:cubicBezTo>
                    <a:pt x="546" y="1"/>
                    <a:pt x="473" y="46"/>
                    <a:pt x="441" y="118"/>
                  </a:cubicBezTo>
                  <a:lnTo>
                    <a:pt x="29" y="1171"/>
                  </a:lnTo>
                  <a:cubicBezTo>
                    <a:pt x="0" y="1228"/>
                    <a:pt x="10" y="1285"/>
                    <a:pt x="39" y="1343"/>
                  </a:cubicBezTo>
                  <a:lnTo>
                    <a:pt x="1359" y="3458"/>
                  </a:lnTo>
                  <a:cubicBezTo>
                    <a:pt x="1388" y="3506"/>
                    <a:pt x="1436" y="3534"/>
                    <a:pt x="1493" y="3544"/>
                  </a:cubicBezTo>
                  <a:lnTo>
                    <a:pt x="1512" y="3544"/>
                  </a:lnTo>
                  <a:cubicBezTo>
                    <a:pt x="1570" y="3544"/>
                    <a:pt x="1618" y="3525"/>
                    <a:pt x="1646" y="3487"/>
                  </a:cubicBezTo>
                  <a:lnTo>
                    <a:pt x="3159" y="1946"/>
                  </a:lnTo>
                  <a:cubicBezTo>
                    <a:pt x="3197" y="1908"/>
                    <a:pt x="3216" y="1850"/>
                    <a:pt x="3216" y="1793"/>
                  </a:cubicBezTo>
                  <a:cubicBezTo>
                    <a:pt x="3206" y="1735"/>
                    <a:pt x="3178" y="1687"/>
                    <a:pt x="3130" y="1659"/>
                  </a:cubicBezTo>
                  <a:lnTo>
                    <a:pt x="728" y="32"/>
                  </a:lnTo>
                  <a:cubicBezTo>
                    <a:pt x="694" y="11"/>
                    <a:pt x="658" y="1"/>
                    <a:pt x="623"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28" name="Google Shape;11528;p97"/>
            <p:cNvSpPr/>
            <p:nvPr/>
          </p:nvSpPr>
          <p:spPr>
            <a:xfrm>
              <a:off x="8187360" y="3814489"/>
              <a:ext cx="84951" cy="93092"/>
            </a:xfrm>
            <a:custGeom>
              <a:rect b="b" l="l" r="r" t="t"/>
              <a:pathLst>
                <a:path extrusionOk="0" h="3545" w="3235">
                  <a:moveTo>
                    <a:pt x="2622" y="1"/>
                  </a:moveTo>
                  <a:cubicBezTo>
                    <a:pt x="2587" y="1"/>
                    <a:pt x="2550" y="11"/>
                    <a:pt x="2517" y="32"/>
                  </a:cubicBezTo>
                  <a:lnTo>
                    <a:pt x="105" y="1659"/>
                  </a:lnTo>
                  <a:cubicBezTo>
                    <a:pt x="10" y="1726"/>
                    <a:pt x="0" y="1860"/>
                    <a:pt x="77" y="1946"/>
                  </a:cubicBezTo>
                  <a:lnTo>
                    <a:pt x="1589" y="3487"/>
                  </a:lnTo>
                  <a:cubicBezTo>
                    <a:pt x="1617" y="3525"/>
                    <a:pt x="1665" y="3544"/>
                    <a:pt x="1723" y="3544"/>
                  </a:cubicBezTo>
                  <a:lnTo>
                    <a:pt x="1742" y="3544"/>
                  </a:lnTo>
                  <a:cubicBezTo>
                    <a:pt x="1799" y="3534"/>
                    <a:pt x="1847" y="3506"/>
                    <a:pt x="1876" y="3458"/>
                  </a:cubicBezTo>
                  <a:lnTo>
                    <a:pt x="3197" y="1343"/>
                  </a:lnTo>
                  <a:cubicBezTo>
                    <a:pt x="3225" y="1285"/>
                    <a:pt x="3235" y="1228"/>
                    <a:pt x="3216" y="1171"/>
                  </a:cubicBezTo>
                  <a:lnTo>
                    <a:pt x="2795" y="118"/>
                  </a:lnTo>
                  <a:cubicBezTo>
                    <a:pt x="2768" y="46"/>
                    <a:pt x="2698" y="1"/>
                    <a:pt x="2622" y="1"/>
                  </a:cubicBezTo>
                  <a:close/>
                </a:path>
              </a:pathLst>
            </a:custGeom>
            <a:solidFill>
              <a:srgbClr val="AE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29" name="Google Shape;11529;p97"/>
          <p:cNvGrpSpPr/>
          <p:nvPr/>
        </p:nvGrpSpPr>
        <p:grpSpPr>
          <a:xfrm>
            <a:off x="7932175" y="4142674"/>
            <a:ext cx="378249" cy="335524"/>
            <a:chOff x="7936787" y="4295074"/>
            <a:chExt cx="378249" cy="335524"/>
          </a:xfrm>
        </p:grpSpPr>
        <p:sp>
          <p:nvSpPr>
            <p:cNvPr id="11530" name="Google Shape;11530;p97"/>
            <p:cNvSpPr/>
            <p:nvPr/>
          </p:nvSpPr>
          <p:spPr>
            <a:xfrm>
              <a:off x="8095371" y="4295074"/>
              <a:ext cx="219665" cy="182980"/>
            </a:xfrm>
            <a:custGeom>
              <a:rect b="b" l="l" r="r" t="t"/>
              <a:pathLst>
                <a:path extrusionOk="0" h="6968" w="8365">
                  <a:moveTo>
                    <a:pt x="469" y="0"/>
                  </a:moveTo>
                  <a:cubicBezTo>
                    <a:pt x="211" y="0"/>
                    <a:pt x="0" y="201"/>
                    <a:pt x="0" y="460"/>
                  </a:cubicBezTo>
                  <a:lnTo>
                    <a:pt x="0" y="6508"/>
                  </a:lnTo>
                  <a:cubicBezTo>
                    <a:pt x="0" y="6757"/>
                    <a:pt x="211" y="6968"/>
                    <a:pt x="469" y="6968"/>
                  </a:cubicBezTo>
                  <a:lnTo>
                    <a:pt x="7905" y="6968"/>
                  </a:lnTo>
                  <a:cubicBezTo>
                    <a:pt x="8154" y="6968"/>
                    <a:pt x="8365" y="6757"/>
                    <a:pt x="8365" y="6508"/>
                  </a:cubicBezTo>
                  <a:lnTo>
                    <a:pt x="8365" y="460"/>
                  </a:lnTo>
                  <a:cubicBezTo>
                    <a:pt x="8365" y="201"/>
                    <a:pt x="8154" y="0"/>
                    <a:pt x="7905"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1" name="Google Shape;11531;p97"/>
            <p:cNvSpPr/>
            <p:nvPr/>
          </p:nvSpPr>
          <p:spPr>
            <a:xfrm>
              <a:off x="7937286" y="4441342"/>
              <a:ext cx="109609" cy="109846"/>
            </a:xfrm>
            <a:custGeom>
              <a:rect b="b" l="l" r="r" t="t"/>
              <a:pathLst>
                <a:path extrusionOk="0" h="4183" w="4174">
                  <a:moveTo>
                    <a:pt x="2087" y="0"/>
                  </a:moveTo>
                  <a:cubicBezTo>
                    <a:pt x="1178" y="0"/>
                    <a:pt x="498" y="737"/>
                    <a:pt x="431" y="1627"/>
                  </a:cubicBezTo>
                  <a:cubicBezTo>
                    <a:pt x="383" y="2278"/>
                    <a:pt x="249" y="2919"/>
                    <a:pt x="48" y="3532"/>
                  </a:cubicBezTo>
                  <a:cubicBezTo>
                    <a:pt x="1" y="3647"/>
                    <a:pt x="48" y="3781"/>
                    <a:pt x="163" y="3828"/>
                  </a:cubicBezTo>
                  <a:cubicBezTo>
                    <a:pt x="546" y="4001"/>
                    <a:pt x="958" y="4125"/>
                    <a:pt x="1379" y="4182"/>
                  </a:cubicBezTo>
                  <a:lnTo>
                    <a:pt x="2795" y="4182"/>
                  </a:lnTo>
                  <a:cubicBezTo>
                    <a:pt x="3216" y="4125"/>
                    <a:pt x="3618" y="4001"/>
                    <a:pt x="4011" y="3828"/>
                  </a:cubicBezTo>
                  <a:cubicBezTo>
                    <a:pt x="4116" y="3781"/>
                    <a:pt x="4173" y="3647"/>
                    <a:pt x="4125" y="3532"/>
                  </a:cubicBezTo>
                  <a:cubicBezTo>
                    <a:pt x="3924" y="2919"/>
                    <a:pt x="3790" y="2278"/>
                    <a:pt x="3743" y="1627"/>
                  </a:cubicBezTo>
                  <a:cubicBezTo>
                    <a:pt x="3676" y="737"/>
                    <a:pt x="2996" y="0"/>
                    <a:pt x="208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2" name="Google Shape;11532;p97"/>
            <p:cNvSpPr/>
            <p:nvPr/>
          </p:nvSpPr>
          <p:spPr>
            <a:xfrm>
              <a:off x="7966934" y="4441342"/>
              <a:ext cx="79962" cy="110108"/>
            </a:xfrm>
            <a:custGeom>
              <a:rect b="b" l="l" r="r" t="t"/>
              <a:pathLst>
                <a:path extrusionOk="0" h="4193" w="3045">
                  <a:moveTo>
                    <a:pt x="948" y="0"/>
                  </a:moveTo>
                  <a:cubicBezTo>
                    <a:pt x="250" y="0"/>
                    <a:pt x="1" y="957"/>
                    <a:pt x="604" y="1321"/>
                  </a:cubicBezTo>
                  <a:cubicBezTo>
                    <a:pt x="623" y="1331"/>
                    <a:pt x="642" y="1340"/>
                    <a:pt x="661" y="1350"/>
                  </a:cubicBezTo>
                  <a:lnTo>
                    <a:pt x="1188" y="4192"/>
                  </a:lnTo>
                  <a:lnTo>
                    <a:pt x="1666" y="4192"/>
                  </a:lnTo>
                  <a:cubicBezTo>
                    <a:pt x="2087" y="4125"/>
                    <a:pt x="2499" y="4001"/>
                    <a:pt x="2882" y="3828"/>
                  </a:cubicBezTo>
                  <a:cubicBezTo>
                    <a:pt x="2987" y="3781"/>
                    <a:pt x="3044" y="3647"/>
                    <a:pt x="2996" y="3532"/>
                  </a:cubicBezTo>
                  <a:cubicBezTo>
                    <a:pt x="2795" y="2919"/>
                    <a:pt x="2661" y="2278"/>
                    <a:pt x="2604" y="1627"/>
                  </a:cubicBezTo>
                  <a:cubicBezTo>
                    <a:pt x="2547" y="737"/>
                    <a:pt x="1867" y="0"/>
                    <a:pt x="958"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3" name="Google Shape;11533;p97"/>
            <p:cNvSpPr/>
            <p:nvPr/>
          </p:nvSpPr>
          <p:spPr>
            <a:xfrm>
              <a:off x="7936787" y="4446541"/>
              <a:ext cx="207612" cy="184056"/>
            </a:xfrm>
            <a:custGeom>
              <a:rect b="b" l="l" r="r" t="t"/>
              <a:pathLst>
                <a:path extrusionOk="0" h="7009" w="7906">
                  <a:moveTo>
                    <a:pt x="7725" y="1"/>
                  </a:moveTo>
                  <a:cubicBezTo>
                    <a:pt x="7681" y="1"/>
                    <a:pt x="7638" y="18"/>
                    <a:pt x="7609" y="51"/>
                  </a:cubicBezTo>
                  <a:lnTo>
                    <a:pt x="3618" y="3860"/>
                  </a:lnTo>
                  <a:cubicBezTo>
                    <a:pt x="3532" y="3946"/>
                    <a:pt x="3417" y="3984"/>
                    <a:pt x="3293" y="3984"/>
                  </a:cubicBezTo>
                  <a:lnTo>
                    <a:pt x="3254" y="3984"/>
                  </a:lnTo>
                  <a:cubicBezTo>
                    <a:pt x="2996" y="3984"/>
                    <a:pt x="2785" y="3783"/>
                    <a:pt x="2785" y="3525"/>
                  </a:cubicBezTo>
                  <a:lnTo>
                    <a:pt x="2785" y="3056"/>
                  </a:lnTo>
                  <a:lnTo>
                    <a:pt x="1388" y="3056"/>
                  </a:lnTo>
                  <a:lnTo>
                    <a:pt x="1388" y="3525"/>
                  </a:lnTo>
                  <a:cubicBezTo>
                    <a:pt x="1388" y="3697"/>
                    <a:pt x="1292" y="3860"/>
                    <a:pt x="1139" y="3937"/>
                  </a:cubicBezTo>
                  <a:lnTo>
                    <a:pt x="383" y="4319"/>
                  </a:lnTo>
                  <a:cubicBezTo>
                    <a:pt x="144" y="4434"/>
                    <a:pt x="0" y="4674"/>
                    <a:pt x="0" y="4941"/>
                  </a:cubicBezTo>
                  <a:lnTo>
                    <a:pt x="0" y="6779"/>
                  </a:lnTo>
                  <a:cubicBezTo>
                    <a:pt x="0" y="6903"/>
                    <a:pt x="106" y="7009"/>
                    <a:pt x="230" y="7009"/>
                  </a:cubicBezTo>
                  <a:lnTo>
                    <a:pt x="3015" y="7009"/>
                  </a:lnTo>
                  <a:cubicBezTo>
                    <a:pt x="3149" y="7009"/>
                    <a:pt x="3254" y="6903"/>
                    <a:pt x="3254" y="6779"/>
                  </a:cubicBezTo>
                  <a:lnTo>
                    <a:pt x="3254" y="6004"/>
                  </a:lnTo>
                  <a:cubicBezTo>
                    <a:pt x="3254" y="5755"/>
                    <a:pt x="3350" y="5516"/>
                    <a:pt x="3522" y="5343"/>
                  </a:cubicBezTo>
                  <a:lnTo>
                    <a:pt x="7484" y="1391"/>
                  </a:lnTo>
                  <a:cubicBezTo>
                    <a:pt x="7590" y="1267"/>
                    <a:pt x="7638" y="1104"/>
                    <a:pt x="7599" y="941"/>
                  </a:cubicBezTo>
                  <a:lnTo>
                    <a:pt x="7513" y="616"/>
                  </a:lnTo>
                  <a:lnTo>
                    <a:pt x="7839" y="290"/>
                  </a:lnTo>
                  <a:cubicBezTo>
                    <a:pt x="7906" y="223"/>
                    <a:pt x="7906" y="118"/>
                    <a:pt x="7848" y="51"/>
                  </a:cubicBezTo>
                  <a:cubicBezTo>
                    <a:pt x="7815" y="18"/>
                    <a:pt x="7769" y="1"/>
                    <a:pt x="7725"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4" name="Google Shape;11534;p97"/>
            <p:cNvSpPr/>
            <p:nvPr/>
          </p:nvSpPr>
          <p:spPr>
            <a:xfrm>
              <a:off x="7936787" y="4473747"/>
              <a:ext cx="189019" cy="156851"/>
            </a:xfrm>
            <a:custGeom>
              <a:rect b="b" l="l" r="r" t="t"/>
              <a:pathLst>
                <a:path extrusionOk="0" h="5973" w="7198">
                  <a:moveTo>
                    <a:pt x="6575" y="1"/>
                  </a:moveTo>
                  <a:lnTo>
                    <a:pt x="3618" y="2824"/>
                  </a:lnTo>
                  <a:cubicBezTo>
                    <a:pt x="3532" y="2910"/>
                    <a:pt x="3417" y="2948"/>
                    <a:pt x="3302" y="2948"/>
                  </a:cubicBezTo>
                  <a:lnTo>
                    <a:pt x="3254" y="2948"/>
                  </a:lnTo>
                  <a:cubicBezTo>
                    <a:pt x="3216" y="2948"/>
                    <a:pt x="3187" y="2948"/>
                    <a:pt x="3159" y="2939"/>
                  </a:cubicBezTo>
                  <a:cubicBezTo>
                    <a:pt x="2956" y="3411"/>
                    <a:pt x="2520" y="3648"/>
                    <a:pt x="2085" y="3648"/>
                  </a:cubicBezTo>
                  <a:cubicBezTo>
                    <a:pt x="1657" y="3648"/>
                    <a:pt x="1229" y="3419"/>
                    <a:pt x="1024" y="2958"/>
                  </a:cubicBezTo>
                  <a:lnTo>
                    <a:pt x="383" y="3283"/>
                  </a:lnTo>
                  <a:cubicBezTo>
                    <a:pt x="144" y="3398"/>
                    <a:pt x="0" y="3638"/>
                    <a:pt x="0" y="3905"/>
                  </a:cubicBezTo>
                  <a:lnTo>
                    <a:pt x="0" y="5743"/>
                  </a:lnTo>
                  <a:cubicBezTo>
                    <a:pt x="0" y="5867"/>
                    <a:pt x="106" y="5973"/>
                    <a:pt x="230" y="5973"/>
                  </a:cubicBezTo>
                  <a:lnTo>
                    <a:pt x="3015" y="5973"/>
                  </a:lnTo>
                  <a:cubicBezTo>
                    <a:pt x="3149" y="5973"/>
                    <a:pt x="3254" y="5867"/>
                    <a:pt x="3254" y="5743"/>
                  </a:cubicBezTo>
                  <a:lnTo>
                    <a:pt x="3254" y="4968"/>
                  </a:lnTo>
                  <a:cubicBezTo>
                    <a:pt x="3254" y="4719"/>
                    <a:pt x="3350" y="4480"/>
                    <a:pt x="3522" y="4307"/>
                  </a:cubicBezTo>
                  <a:lnTo>
                    <a:pt x="7197" y="632"/>
                  </a:lnTo>
                  <a:lnTo>
                    <a:pt x="6575" y="1"/>
                  </a:lnTo>
                  <a:close/>
                </a:path>
              </a:pathLst>
            </a:custGeom>
            <a:solidFill>
              <a:srgbClr val="BCC4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5" name="Google Shape;11535;p97"/>
            <p:cNvSpPr/>
            <p:nvPr/>
          </p:nvSpPr>
          <p:spPr>
            <a:xfrm>
              <a:off x="7971976" y="4526792"/>
              <a:ext cx="39232" cy="21875"/>
            </a:xfrm>
            <a:custGeom>
              <a:rect b="b" l="l" r="r" t="t"/>
              <a:pathLst>
                <a:path extrusionOk="0" h="833" w="1494">
                  <a:moveTo>
                    <a:pt x="48" y="0"/>
                  </a:moveTo>
                  <a:lnTo>
                    <a:pt x="48" y="469"/>
                  </a:lnTo>
                  <a:cubicBezTo>
                    <a:pt x="48" y="536"/>
                    <a:pt x="39" y="613"/>
                    <a:pt x="0" y="670"/>
                  </a:cubicBezTo>
                  <a:cubicBezTo>
                    <a:pt x="240" y="775"/>
                    <a:pt x="488" y="833"/>
                    <a:pt x="747" y="833"/>
                  </a:cubicBezTo>
                  <a:cubicBezTo>
                    <a:pt x="1005" y="833"/>
                    <a:pt x="1264" y="775"/>
                    <a:pt x="1493" y="670"/>
                  </a:cubicBezTo>
                  <a:cubicBezTo>
                    <a:pt x="1465" y="613"/>
                    <a:pt x="1445" y="536"/>
                    <a:pt x="1445" y="469"/>
                  </a:cubicBezTo>
                  <a:lnTo>
                    <a:pt x="1445" y="0"/>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6" name="Google Shape;11536;p97"/>
            <p:cNvSpPr/>
            <p:nvPr/>
          </p:nvSpPr>
          <p:spPr>
            <a:xfrm>
              <a:off x="7954880" y="4476661"/>
              <a:ext cx="73160" cy="59952"/>
            </a:xfrm>
            <a:custGeom>
              <a:rect b="b" l="l" r="r" t="t"/>
              <a:pathLst>
                <a:path extrusionOk="0" h="2283" w="2786">
                  <a:moveTo>
                    <a:pt x="1074" y="1"/>
                  </a:moveTo>
                  <a:cubicBezTo>
                    <a:pt x="983" y="1"/>
                    <a:pt x="895" y="49"/>
                    <a:pt x="862" y="139"/>
                  </a:cubicBezTo>
                  <a:cubicBezTo>
                    <a:pt x="785" y="292"/>
                    <a:pt x="670" y="435"/>
                    <a:pt x="536" y="550"/>
                  </a:cubicBezTo>
                  <a:cubicBezTo>
                    <a:pt x="412" y="665"/>
                    <a:pt x="278" y="761"/>
                    <a:pt x="125" y="828"/>
                  </a:cubicBezTo>
                  <a:cubicBezTo>
                    <a:pt x="48" y="876"/>
                    <a:pt x="1" y="971"/>
                    <a:pt x="10" y="1067"/>
                  </a:cubicBezTo>
                  <a:cubicBezTo>
                    <a:pt x="96" y="1766"/>
                    <a:pt x="690" y="2282"/>
                    <a:pt x="1388" y="2282"/>
                  </a:cubicBezTo>
                  <a:cubicBezTo>
                    <a:pt x="2116" y="2282"/>
                    <a:pt x="2718" y="1727"/>
                    <a:pt x="2776" y="1000"/>
                  </a:cubicBezTo>
                  <a:cubicBezTo>
                    <a:pt x="2785" y="933"/>
                    <a:pt x="2747" y="866"/>
                    <a:pt x="2699" y="818"/>
                  </a:cubicBezTo>
                  <a:cubicBezTo>
                    <a:pt x="2240" y="435"/>
                    <a:pt x="1704" y="158"/>
                    <a:pt x="1120" y="5"/>
                  </a:cubicBezTo>
                  <a:cubicBezTo>
                    <a:pt x="1105" y="2"/>
                    <a:pt x="1090" y="1"/>
                    <a:pt x="107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7" name="Google Shape;11537;p97"/>
            <p:cNvSpPr/>
            <p:nvPr/>
          </p:nvSpPr>
          <p:spPr>
            <a:xfrm>
              <a:off x="7954880" y="4476583"/>
              <a:ext cx="73423" cy="59531"/>
            </a:xfrm>
            <a:custGeom>
              <a:rect b="b" l="l" r="r" t="t"/>
              <a:pathLst>
                <a:path extrusionOk="0" h="2267" w="2796">
                  <a:moveTo>
                    <a:pt x="1065" y="0"/>
                  </a:moveTo>
                  <a:cubicBezTo>
                    <a:pt x="980" y="0"/>
                    <a:pt x="901" y="53"/>
                    <a:pt x="862" y="132"/>
                  </a:cubicBezTo>
                  <a:cubicBezTo>
                    <a:pt x="804" y="247"/>
                    <a:pt x="737" y="352"/>
                    <a:pt x="651" y="448"/>
                  </a:cubicBezTo>
                  <a:cubicBezTo>
                    <a:pt x="613" y="486"/>
                    <a:pt x="584" y="515"/>
                    <a:pt x="546" y="553"/>
                  </a:cubicBezTo>
                  <a:cubicBezTo>
                    <a:pt x="422" y="658"/>
                    <a:pt x="278" y="754"/>
                    <a:pt x="135" y="831"/>
                  </a:cubicBezTo>
                  <a:cubicBezTo>
                    <a:pt x="48" y="879"/>
                    <a:pt x="1" y="974"/>
                    <a:pt x="10" y="1070"/>
                  </a:cubicBezTo>
                  <a:cubicBezTo>
                    <a:pt x="96" y="1682"/>
                    <a:pt x="575" y="2171"/>
                    <a:pt x="1187" y="2266"/>
                  </a:cubicBezTo>
                  <a:cubicBezTo>
                    <a:pt x="871" y="2075"/>
                    <a:pt x="680" y="1730"/>
                    <a:pt x="699" y="1357"/>
                  </a:cubicBezTo>
                  <a:lnTo>
                    <a:pt x="699" y="1022"/>
                  </a:lnTo>
                  <a:cubicBezTo>
                    <a:pt x="757" y="984"/>
                    <a:pt x="804" y="946"/>
                    <a:pt x="862" y="907"/>
                  </a:cubicBezTo>
                  <a:cubicBezTo>
                    <a:pt x="986" y="792"/>
                    <a:pt x="1101" y="658"/>
                    <a:pt x="1187" y="515"/>
                  </a:cubicBezTo>
                  <a:cubicBezTo>
                    <a:pt x="1637" y="649"/>
                    <a:pt x="2049" y="879"/>
                    <a:pt x="2403" y="1175"/>
                  </a:cubicBezTo>
                  <a:cubicBezTo>
                    <a:pt x="2441" y="1214"/>
                    <a:pt x="2556" y="1309"/>
                    <a:pt x="2680" y="1434"/>
                  </a:cubicBezTo>
                  <a:cubicBezTo>
                    <a:pt x="2738" y="1300"/>
                    <a:pt x="2776" y="1156"/>
                    <a:pt x="2785" y="1013"/>
                  </a:cubicBezTo>
                  <a:cubicBezTo>
                    <a:pt x="2795" y="936"/>
                    <a:pt x="2757" y="859"/>
                    <a:pt x="2699" y="821"/>
                  </a:cubicBezTo>
                  <a:cubicBezTo>
                    <a:pt x="2240" y="429"/>
                    <a:pt x="1704" y="161"/>
                    <a:pt x="1120" y="8"/>
                  </a:cubicBezTo>
                  <a:cubicBezTo>
                    <a:pt x="1102" y="3"/>
                    <a:pt x="1083" y="0"/>
                    <a:pt x="1065"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8" name="Google Shape;11538;p97"/>
            <p:cNvSpPr/>
            <p:nvPr/>
          </p:nvSpPr>
          <p:spPr>
            <a:xfrm>
              <a:off x="7936787" y="4566234"/>
              <a:ext cx="24396" cy="64363"/>
            </a:xfrm>
            <a:custGeom>
              <a:rect b="b" l="l" r="r" t="t"/>
              <a:pathLst>
                <a:path extrusionOk="0" h="2451" w="929">
                  <a:moveTo>
                    <a:pt x="106" y="1"/>
                  </a:moveTo>
                  <a:cubicBezTo>
                    <a:pt x="39" y="116"/>
                    <a:pt x="0" y="249"/>
                    <a:pt x="0" y="383"/>
                  </a:cubicBezTo>
                  <a:lnTo>
                    <a:pt x="0" y="2221"/>
                  </a:lnTo>
                  <a:cubicBezTo>
                    <a:pt x="0" y="2345"/>
                    <a:pt x="106" y="2451"/>
                    <a:pt x="230" y="2451"/>
                  </a:cubicBezTo>
                  <a:lnTo>
                    <a:pt x="929" y="2451"/>
                  </a:lnTo>
                  <a:lnTo>
                    <a:pt x="929" y="1207"/>
                  </a:lnTo>
                  <a:cubicBezTo>
                    <a:pt x="929" y="967"/>
                    <a:pt x="833" y="728"/>
                    <a:pt x="661" y="556"/>
                  </a:cubicBezTo>
                  <a:lnTo>
                    <a:pt x="106"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39" name="Google Shape;11539;p97"/>
            <p:cNvSpPr/>
            <p:nvPr/>
          </p:nvSpPr>
          <p:spPr>
            <a:xfrm>
              <a:off x="8150150" y="4337799"/>
              <a:ext cx="109846" cy="109846"/>
            </a:xfrm>
            <a:custGeom>
              <a:rect b="b" l="l" r="r" t="t"/>
              <a:pathLst>
                <a:path extrusionOk="0" h="4183" w="4183">
                  <a:moveTo>
                    <a:pt x="2097" y="0"/>
                  </a:moveTo>
                  <a:cubicBezTo>
                    <a:pt x="939" y="0"/>
                    <a:pt x="1" y="929"/>
                    <a:pt x="1" y="2087"/>
                  </a:cubicBezTo>
                  <a:cubicBezTo>
                    <a:pt x="1" y="3245"/>
                    <a:pt x="939" y="4183"/>
                    <a:pt x="2097" y="4183"/>
                  </a:cubicBezTo>
                  <a:cubicBezTo>
                    <a:pt x="3255" y="4183"/>
                    <a:pt x="4183" y="3245"/>
                    <a:pt x="4183" y="2087"/>
                  </a:cubicBezTo>
                  <a:cubicBezTo>
                    <a:pt x="4183" y="929"/>
                    <a:pt x="3255" y="0"/>
                    <a:pt x="2097"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0" name="Google Shape;11540;p97"/>
            <p:cNvSpPr/>
            <p:nvPr/>
          </p:nvSpPr>
          <p:spPr>
            <a:xfrm>
              <a:off x="8168505" y="4355892"/>
              <a:ext cx="73397" cy="73397"/>
            </a:xfrm>
            <a:custGeom>
              <a:rect b="b" l="l" r="r" t="t"/>
              <a:pathLst>
                <a:path extrusionOk="0" h="2795" w="2795">
                  <a:moveTo>
                    <a:pt x="1398" y="0"/>
                  </a:moveTo>
                  <a:cubicBezTo>
                    <a:pt x="632" y="0"/>
                    <a:pt x="0" y="632"/>
                    <a:pt x="0" y="1398"/>
                  </a:cubicBezTo>
                  <a:cubicBezTo>
                    <a:pt x="0" y="2173"/>
                    <a:pt x="632" y="2795"/>
                    <a:pt x="1398" y="2795"/>
                  </a:cubicBezTo>
                  <a:cubicBezTo>
                    <a:pt x="2163" y="2795"/>
                    <a:pt x="2795" y="2173"/>
                    <a:pt x="2795" y="1398"/>
                  </a:cubicBezTo>
                  <a:cubicBezTo>
                    <a:pt x="2795" y="632"/>
                    <a:pt x="2163" y="0"/>
                    <a:pt x="139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1" name="Google Shape;11541;p97"/>
            <p:cNvSpPr/>
            <p:nvPr/>
          </p:nvSpPr>
          <p:spPr>
            <a:xfrm>
              <a:off x="8022237" y="4473747"/>
              <a:ext cx="103569" cy="130460"/>
            </a:xfrm>
            <a:custGeom>
              <a:rect b="b" l="l" r="r" t="t"/>
              <a:pathLst>
                <a:path extrusionOk="0" h="4968" w="3944">
                  <a:moveTo>
                    <a:pt x="3321" y="1"/>
                  </a:moveTo>
                  <a:lnTo>
                    <a:pt x="680" y="2527"/>
                  </a:lnTo>
                  <a:cubicBezTo>
                    <a:pt x="469" y="2719"/>
                    <a:pt x="307" y="2958"/>
                    <a:pt x="192" y="3226"/>
                  </a:cubicBezTo>
                  <a:cubicBezTo>
                    <a:pt x="67" y="3504"/>
                    <a:pt x="0" y="3810"/>
                    <a:pt x="0" y="4116"/>
                  </a:cubicBezTo>
                  <a:lnTo>
                    <a:pt x="0" y="4968"/>
                  </a:lnTo>
                  <a:cubicBezTo>
                    <a:pt x="0" y="4719"/>
                    <a:pt x="96" y="4480"/>
                    <a:pt x="268" y="4307"/>
                  </a:cubicBezTo>
                  <a:lnTo>
                    <a:pt x="3943" y="632"/>
                  </a:lnTo>
                  <a:lnTo>
                    <a:pt x="3321" y="1"/>
                  </a:lnTo>
                  <a:close/>
                </a:path>
              </a:pathLst>
            </a:custGeom>
            <a:solidFill>
              <a:srgbClr val="D2DB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2" name="Google Shape;11542;p97"/>
            <p:cNvSpPr/>
            <p:nvPr/>
          </p:nvSpPr>
          <p:spPr>
            <a:xfrm>
              <a:off x="8186835" y="4374221"/>
              <a:ext cx="36738" cy="36738"/>
            </a:xfrm>
            <a:custGeom>
              <a:rect b="b" l="l" r="r" t="t"/>
              <a:pathLst>
                <a:path extrusionOk="0" h="1399" w="1399">
                  <a:moveTo>
                    <a:pt x="700" y="1"/>
                  </a:moveTo>
                  <a:cubicBezTo>
                    <a:pt x="317" y="1"/>
                    <a:pt x="1" y="317"/>
                    <a:pt x="1" y="700"/>
                  </a:cubicBezTo>
                  <a:cubicBezTo>
                    <a:pt x="1" y="1082"/>
                    <a:pt x="317" y="1398"/>
                    <a:pt x="700" y="1398"/>
                  </a:cubicBezTo>
                  <a:cubicBezTo>
                    <a:pt x="1082" y="1398"/>
                    <a:pt x="1398" y="1082"/>
                    <a:pt x="1398" y="700"/>
                  </a:cubicBezTo>
                  <a:cubicBezTo>
                    <a:pt x="1398" y="317"/>
                    <a:pt x="1082" y="1"/>
                    <a:pt x="700"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3" name="Google Shape;11543;p97"/>
            <p:cNvSpPr/>
            <p:nvPr/>
          </p:nvSpPr>
          <p:spPr>
            <a:xfrm>
              <a:off x="8196893" y="4319285"/>
              <a:ext cx="84111" cy="79594"/>
            </a:xfrm>
            <a:custGeom>
              <a:rect b="b" l="l" r="r" t="t"/>
              <a:pathLst>
                <a:path extrusionOk="0" h="3031" w="3203">
                  <a:moveTo>
                    <a:pt x="2873" y="0"/>
                  </a:moveTo>
                  <a:cubicBezTo>
                    <a:pt x="2818" y="0"/>
                    <a:pt x="2761" y="22"/>
                    <a:pt x="2709" y="74"/>
                  </a:cubicBezTo>
                  <a:lnTo>
                    <a:pt x="154" y="2629"/>
                  </a:lnTo>
                  <a:cubicBezTo>
                    <a:pt x="1" y="2772"/>
                    <a:pt x="106" y="3031"/>
                    <a:pt x="317" y="3031"/>
                  </a:cubicBezTo>
                  <a:cubicBezTo>
                    <a:pt x="374" y="3031"/>
                    <a:pt x="441" y="3002"/>
                    <a:pt x="479" y="2954"/>
                  </a:cubicBezTo>
                  <a:lnTo>
                    <a:pt x="3035" y="399"/>
                  </a:lnTo>
                  <a:cubicBezTo>
                    <a:pt x="3203" y="231"/>
                    <a:pt x="3052" y="0"/>
                    <a:pt x="2873" y="0"/>
                  </a:cubicBezTo>
                  <a:close/>
                </a:path>
              </a:pathLst>
            </a:custGeom>
            <a:solidFill>
              <a:srgbClr val="909F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4" name="Google Shape;11544;p97"/>
            <p:cNvSpPr/>
            <p:nvPr/>
          </p:nvSpPr>
          <p:spPr>
            <a:xfrm>
              <a:off x="8243635" y="4322095"/>
              <a:ext cx="38734" cy="32063"/>
            </a:xfrm>
            <a:custGeom>
              <a:rect b="b" l="l" r="r" t="t"/>
              <a:pathLst>
                <a:path extrusionOk="0" h="1221" w="1475">
                  <a:moveTo>
                    <a:pt x="477" y="1"/>
                  </a:moveTo>
                  <a:cubicBezTo>
                    <a:pt x="286" y="1"/>
                    <a:pt x="97" y="107"/>
                    <a:pt x="1" y="292"/>
                  </a:cubicBezTo>
                  <a:lnTo>
                    <a:pt x="1" y="991"/>
                  </a:lnTo>
                  <a:cubicBezTo>
                    <a:pt x="1" y="1115"/>
                    <a:pt x="106" y="1220"/>
                    <a:pt x="240" y="1220"/>
                  </a:cubicBezTo>
                  <a:lnTo>
                    <a:pt x="939" y="1220"/>
                  </a:lnTo>
                  <a:cubicBezTo>
                    <a:pt x="1063" y="1220"/>
                    <a:pt x="1168" y="1115"/>
                    <a:pt x="1168" y="991"/>
                  </a:cubicBezTo>
                  <a:cubicBezTo>
                    <a:pt x="1475" y="991"/>
                    <a:pt x="1475" y="522"/>
                    <a:pt x="1168" y="522"/>
                  </a:cubicBezTo>
                  <a:lnTo>
                    <a:pt x="699" y="522"/>
                  </a:lnTo>
                  <a:lnTo>
                    <a:pt x="699" y="53"/>
                  </a:lnTo>
                  <a:cubicBezTo>
                    <a:pt x="629" y="17"/>
                    <a:pt x="553" y="1"/>
                    <a:pt x="47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5" name="Google Shape;11545;p97"/>
            <p:cNvSpPr/>
            <p:nvPr/>
          </p:nvSpPr>
          <p:spPr>
            <a:xfrm>
              <a:off x="8217822" y="4319312"/>
              <a:ext cx="61291" cy="58245"/>
            </a:xfrm>
            <a:custGeom>
              <a:rect b="b" l="l" r="r" t="t"/>
              <a:pathLst>
                <a:path extrusionOk="0" h="2218" w="2334">
                  <a:moveTo>
                    <a:pt x="2075" y="1"/>
                  </a:moveTo>
                  <a:cubicBezTo>
                    <a:pt x="2015" y="1"/>
                    <a:pt x="1955" y="25"/>
                    <a:pt x="1912" y="73"/>
                  </a:cubicBezTo>
                  <a:lnTo>
                    <a:pt x="170" y="1814"/>
                  </a:lnTo>
                  <a:cubicBezTo>
                    <a:pt x="0" y="1985"/>
                    <a:pt x="156" y="2217"/>
                    <a:pt x="337" y="2217"/>
                  </a:cubicBezTo>
                  <a:cubicBezTo>
                    <a:pt x="390" y="2217"/>
                    <a:pt x="446" y="2197"/>
                    <a:pt x="496" y="2149"/>
                  </a:cubicBezTo>
                  <a:lnTo>
                    <a:pt x="2238" y="398"/>
                  </a:lnTo>
                  <a:cubicBezTo>
                    <a:pt x="2333" y="312"/>
                    <a:pt x="2333" y="159"/>
                    <a:pt x="2238" y="73"/>
                  </a:cubicBezTo>
                  <a:cubicBezTo>
                    <a:pt x="2194" y="25"/>
                    <a:pt x="2135" y="1"/>
                    <a:pt x="2075" y="1"/>
                  </a:cubicBezTo>
                  <a:close/>
                </a:path>
              </a:pathLst>
            </a:custGeom>
            <a:solidFill>
              <a:srgbClr val="4B63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46" name="Google Shape;11546;p97"/>
          <p:cNvGrpSpPr/>
          <p:nvPr/>
        </p:nvGrpSpPr>
        <p:grpSpPr>
          <a:xfrm>
            <a:off x="4881445" y="1813490"/>
            <a:ext cx="388569" cy="388307"/>
            <a:chOff x="4886058" y="1965890"/>
            <a:chExt cx="388569" cy="388307"/>
          </a:xfrm>
        </p:grpSpPr>
        <p:sp>
          <p:nvSpPr>
            <p:cNvPr id="11547" name="Google Shape;11547;p97"/>
            <p:cNvSpPr/>
            <p:nvPr/>
          </p:nvSpPr>
          <p:spPr>
            <a:xfrm>
              <a:off x="4886058" y="1965890"/>
              <a:ext cx="388569" cy="388307"/>
            </a:xfrm>
            <a:custGeom>
              <a:rect b="b" l="l" r="r" t="t"/>
              <a:pathLst>
                <a:path extrusionOk="0" h="14787" w="14797">
                  <a:moveTo>
                    <a:pt x="7398" y="0"/>
                  </a:moveTo>
                  <a:cubicBezTo>
                    <a:pt x="3312" y="0"/>
                    <a:pt x="1" y="3312"/>
                    <a:pt x="1" y="7398"/>
                  </a:cubicBezTo>
                  <a:cubicBezTo>
                    <a:pt x="1" y="11475"/>
                    <a:pt x="3312" y="14786"/>
                    <a:pt x="7398" y="14786"/>
                  </a:cubicBezTo>
                  <a:cubicBezTo>
                    <a:pt x="11485" y="14786"/>
                    <a:pt x="14796" y="11475"/>
                    <a:pt x="14796" y="7398"/>
                  </a:cubicBezTo>
                  <a:cubicBezTo>
                    <a:pt x="14796" y="3312"/>
                    <a:pt x="11485" y="0"/>
                    <a:pt x="739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8" name="Google Shape;11548;p97"/>
            <p:cNvSpPr/>
            <p:nvPr/>
          </p:nvSpPr>
          <p:spPr>
            <a:xfrm>
              <a:off x="4896352" y="1992150"/>
              <a:ext cx="368218" cy="335787"/>
            </a:xfrm>
            <a:custGeom>
              <a:rect b="b" l="l" r="r" t="t"/>
              <a:pathLst>
                <a:path extrusionOk="0" h="12787" w="14022">
                  <a:moveTo>
                    <a:pt x="7008" y="0"/>
                  </a:moveTo>
                  <a:cubicBezTo>
                    <a:pt x="5356" y="0"/>
                    <a:pt x="3705" y="618"/>
                    <a:pt x="2470" y="1852"/>
                  </a:cubicBezTo>
                  <a:cubicBezTo>
                    <a:pt x="1" y="4331"/>
                    <a:pt x="1" y="8465"/>
                    <a:pt x="2470" y="10934"/>
                  </a:cubicBezTo>
                  <a:cubicBezTo>
                    <a:pt x="3705" y="12169"/>
                    <a:pt x="5356" y="12786"/>
                    <a:pt x="7008" y="12786"/>
                  </a:cubicBezTo>
                  <a:cubicBezTo>
                    <a:pt x="8660" y="12786"/>
                    <a:pt x="10313" y="12169"/>
                    <a:pt x="11552" y="10934"/>
                  </a:cubicBezTo>
                  <a:cubicBezTo>
                    <a:pt x="14021" y="8465"/>
                    <a:pt x="14021" y="4331"/>
                    <a:pt x="11552" y="1852"/>
                  </a:cubicBezTo>
                  <a:cubicBezTo>
                    <a:pt x="10313" y="618"/>
                    <a:pt x="8660" y="0"/>
                    <a:pt x="7008"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49" name="Google Shape;11549;p97"/>
            <p:cNvSpPr/>
            <p:nvPr/>
          </p:nvSpPr>
          <p:spPr>
            <a:xfrm>
              <a:off x="5056958" y="1992072"/>
              <a:ext cx="207612" cy="336102"/>
            </a:xfrm>
            <a:custGeom>
              <a:rect b="b" l="l" r="r" t="t"/>
              <a:pathLst>
                <a:path extrusionOk="0" h="12799" w="7906">
                  <a:moveTo>
                    <a:pt x="911" y="0"/>
                  </a:moveTo>
                  <a:cubicBezTo>
                    <a:pt x="609" y="0"/>
                    <a:pt x="304" y="22"/>
                    <a:pt x="0" y="66"/>
                  </a:cubicBezTo>
                  <a:cubicBezTo>
                    <a:pt x="1379" y="247"/>
                    <a:pt x="2661" y="879"/>
                    <a:pt x="3647" y="1855"/>
                  </a:cubicBezTo>
                  <a:cubicBezTo>
                    <a:pt x="6116" y="4334"/>
                    <a:pt x="6116" y="8468"/>
                    <a:pt x="3647" y="10937"/>
                  </a:cubicBezTo>
                  <a:cubicBezTo>
                    <a:pt x="2661" y="11923"/>
                    <a:pt x="1379" y="12545"/>
                    <a:pt x="0" y="12737"/>
                  </a:cubicBezTo>
                  <a:cubicBezTo>
                    <a:pt x="299" y="12778"/>
                    <a:pt x="599" y="12799"/>
                    <a:pt x="896" y="12799"/>
                  </a:cubicBezTo>
                  <a:cubicBezTo>
                    <a:pt x="2582" y="12799"/>
                    <a:pt x="4216" y="12141"/>
                    <a:pt x="5436" y="10937"/>
                  </a:cubicBezTo>
                  <a:cubicBezTo>
                    <a:pt x="7905" y="8468"/>
                    <a:pt x="7905" y="4334"/>
                    <a:pt x="5436" y="1855"/>
                  </a:cubicBezTo>
                  <a:cubicBezTo>
                    <a:pt x="4220" y="663"/>
                    <a:pt x="2591" y="0"/>
                    <a:pt x="91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0" name="Google Shape;11550;p97"/>
            <p:cNvSpPr/>
            <p:nvPr/>
          </p:nvSpPr>
          <p:spPr>
            <a:xfrm>
              <a:off x="5074158" y="1993647"/>
              <a:ext cx="12342" cy="39364"/>
            </a:xfrm>
            <a:custGeom>
              <a:rect b="b" l="l" r="r" t="t"/>
              <a:pathLst>
                <a:path extrusionOk="0" h="1499" w="470">
                  <a:moveTo>
                    <a:pt x="235" y="1"/>
                  </a:moveTo>
                  <a:cubicBezTo>
                    <a:pt x="118" y="1"/>
                    <a:pt x="1" y="82"/>
                    <a:pt x="15" y="245"/>
                  </a:cubicBezTo>
                  <a:lnTo>
                    <a:pt x="15" y="1278"/>
                  </a:lnTo>
                  <a:cubicBezTo>
                    <a:pt x="15" y="1403"/>
                    <a:pt x="111" y="1499"/>
                    <a:pt x="235" y="1499"/>
                  </a:cubicBezTo>
                  <a:cubicBezTo>
                    <a:pt x="360" y="1499"/>
                    <a:pt x="456" y="1403"/>
                    <a:pt x="456" y="1278"/>
                  </a:cubicBezTo>
                  <a:lnTo>
                    <a:pt x="456" y="245"/>
                  </a:lnTo>
                  <a:cubicBezTo>
                    <a:pt x="470" y="82"/>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1" name="Google Shape;11551;p97"/>
            <p:cNvSpPr/>
            <p:nvPr/>
          </p:nvSpPr>
          <p:spPr>
            <a:xfrm>
              <a:off x="5074158" y="2286866"/>
              <a:ext cx="12342" cy="39416"/>
            </a:xfrm>
            <a:custGeom>
              <a:rect b="b" l="l" r="r" t="t"/>
              <a:pathLst>
                <a:path extrusionOk="0" h="1501" w="470">
                  <a:moveTo>
                    <a:pt x="235" y="1"/>
                  </a:moveTo>
                  <a:cubicBezTo>
                    <a:pt x="118" y="1"/>
                    <a:pt x="1" y="80"/>
                    <a:pt x="15" y="238"/>
                  </a:cubicBezTo>
                  <a:lnTo>
                    <a:pt x="15" y="1271"/>
                  </a:lnTo>
                  <a:cubicBezTo>
                    <a:pt x="15" y="1396"/>
                    <a:pt x="111" y="1501"/>
                    <a:pt x="235" y="1501"/>
                  </a:cubicBezTo>
                  <a:cubicBezTo>
                    <a:pt x="360" y="1491"/>
                    <a:pt x="456" y="1396"/>
                    <a:pt x="456" y="1271"/>
                  </a:cubicBezTo>
                  <a:lnTo>
                    <a:pt x="456" y="238"/>
                  </a:lnTo>
                  <a:cubicBezTo>
                    <a:pt x="470" y="80"/>
                    <a:pt x="353" y="1"/>
                    <a:pt x="235" y="1"/>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2" name="Google Shape;11552;p97"/>
            <p:cNvSpPr/>
            <p:nvPr/>
          </p:nvSpPr>
          <p:spPr>
            <a:xfrm>
              <a:off x="5205984" y="2153597"/>
              <a:ext cx="42515" cy="11633"/>
            </a:xfrm>
            <a:custGeom>
              <a:rect b="b" l="l" r="r" t="t"/>
              <a:pathLst>
                <a:path extrusionOk="0" h="443" w="1619">
                  <a:moveTo>
                    <a:pt x="1338" y="0"/>
                  </a:moveTo>
                  <a:cubicBezTo>
                    <a:pt x="1329" y="0"/>
                    <a:pt x="1321" y="0"/>
                    <a:pt x="1312" y="1"/>
                  </a:cubicBezTo>
                  <a:lnTo>
                    <a:pt x="278" y="1"/>
                  </a:lnTo>
                  <a:cubicBezTo>
                    <a:pt x="1" y="20"/>
                    <a:pt x="1" y="422"/>
                    <a:pt x="278" y="441"/>
                  </a:cubicBezTo>
                  <a:lnTo>
                    <a:pt x="1312" y="441"/>
                  </a:lnTo>
                  <a:cubicBezTo>
                    <a:pt x="1321" y="442"/>
                    <a:pt x="1329" y="443"/>
                    <a:pt x="1338" y="443"/>
                  </a:cubicBezTo>
                  <a:cubicBezTo>
                    <a:pt x="1619" y="443"/>
                    <a:pt x="1619" y="0"/>
                    <a:pt x="1338"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3" name="Google Shape;11553;p97"/>
            <p:cNvSpPr/>
            <p:nvPr/>
          </p:nvSpPr>
          <p:spPr>
            <a:xfrm>
              <a:off x="4912948" y="2153623"/>
              <a:ext cx="41753" cy="11581"/>
            </a:xfrm>
            <a:custGeom>
              <a:rect b="b" l="l" r="r" t="t"/>
              <a:pathLst>
                <a:path extrusionOk="0" h="441" w="1590">
                  <a:moveTo>
                    <a:pt x="278" y="0"/>
                  </a:moveTo>
                  <a:cubicBezTo>
                    <a:pt x="1" y="19"/>
                    <a:pt x="1" y="421"/>
                    <a:pt x="278" y="440"/>
                  </a:cubicBezTo>
                  <a:lnTo>
                    <a:pt x="1312" y="440"/>
                  </a:lnTo>
                  <a:cubicBezTo>
                    <a:pt x="1589" y="421"/>
                    <a:pt x="1589" y="19"/>
                    <a:pt x="1312"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4" name="Google Shape;11554;p97"/>
            <p:cNvSpPr/>
            <p:nvPr/>
          </p:nvSpPr>
          <p:spPr>
            <a:xfrm>
              <a:off x="5002101" y="2140808"/>
              <a:ext cx="97608" cy="96400"/>
            </a:xfrm>
            <a:custGeom>
              <a:rect b="b" l="l" r="r" t="t"/>
              <a:pathLst>
                <a:path extrusionOk="0" h="3671" w="3717">
                  <a:moveTo>
                    <a:pt x="2243" y="0"/>
                  </a:moveTo>
                  <a:lnTo>
                    <a:pt x="70" y="3436"/>
                  </a:lnTo>
                  <a:cubicBezTo>
                    <a:pt x="1" y="3544"/>
                    <a:pt x="93" y="3670"/>
                    <a:pt x="201" y="3670"/>
                  </a:cubicBezTo>
                  <a:cubicBezTo>
                    <a:pt x="228" y="3670"/>
                    <a:pt x="255" y="3663"/>
                    <a:pt x="281" y="3646"/>
                  </a:cubicBezTo>
                  <a:lnTo>
                    <a:pt x="3716" y="1474"/>
                  </a:lnTo>
                  <a:lnTo>
                    <a:pt x="2243"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5" name="Google Shape;11555;p97"/>
            <p:cNvSpPr/>
            <p:nvPr/>
          </p:nvSpPr>
          <p:spPr>
            <a:xfrm>
              <a:off x="5002101" y="2165177"/>
              <a:ext cx="97608" cy="72031"/>
            </a:xfrm>
            <a:custGeom>
              <a:rect b="b" l="l" r="r" t="t"/>
              <a:pathLst>
                <a:path extrusionOk="0" h="2743" w="3717">
                  <a:moveTo>
                    <a:pt x="3171" y="0"/>
                  </a:moveTo>
                  <a:lnTo>
                    <a:pt x="654" y="1580"/>
                  </a:lnTo>
                  <a:lnTo>
                    <a:pt x="70" y="2508"/>
                  </a:lnTo>
                  <a:cubicBezTo>
                    <a:pt x="1" y="2616"/>
                    <a:pt x="93" y="2742"/>
                    <a:pt x="201" y="2742"/>
                  </a:cubicBezTo>
                  <a:cubicBezTo>
                    <a:pt x="228" y="2742"/>
                    <a:pt x="255" y="2735"/>
                    <a:pt x="281" y="2718"/>
                  </a:cubicBezTo>
                  <a:lnTo>
                    <a:pt x="3716" y="546"/>
                  </a:lnTo>
                  <a:lnTo>
                    <a:pt x="3171"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6" name="Google Shape;11556;p97"/>
            <p:cNvSpPr/>
            <p:nvPr/>
          </p:nvSpPr>
          <p:spPr>
            <a:xfrm>
              <a:off x="5061238" y="2082984"/>
              <a:ext cx="97503" cy="96532"/>
            </a:xfrm>
            <a:custGeom>
              <a:rect b="b" l="l" r="r" t="t"/>
              <a:pathLst>
                <a:path extrusionOk="0" h="3676" w="3713">
                  <a:moveTo>
                    <a:pt x="3521" y="1"/>
                  </a:moveTo>
                  <a:cubicBezTo>
                    <a:pt x="3493" y="1"/>
                    <a:pt x="3464" y="10"/>
                    <a:pt x="3436" y="30"/>
                  </a:cubicBezTo>
                  <a:lnTo>
                    <a:pt x="0" y="2202"/>
                  </a:lnTo>
                  <a:lnTo>
                    <a:pt x="1474" y="3676"/>
                  </a:lnTo>
                  <a:lnTo>
                    <a:pt x="3637" y="231"/>
                  </a:lnTo>
                  <a:cubicBezTo>
                    <a:pt x="3712" y="125"/>
                    <a:pt x="3627" y="1"/>
                    <a:pt x="3521" y="1"/>
                  </a:cubicBezTo>
                  <a:close/>
                </a:path>
              </a:pathLst>
            </a:custGeom>
            <a:solidFill>
              <a:srgbClr val="D4DA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57" name="Google Shape;11557;p97"/>
            <p:cNvSpPr/>
            <p:nvPr/>
          </p:nvSpPr>
          <p:spPr>
            <a:xfrm>
              <a:off x="5085345" y="2083089"/>
              <a:ext cx="73213" cy="96190"/>
            </a:xfrm>
            <a:custGeom>
              <a:rect b="b" l="l" r="r" t="t"/>
              <a:pathLst>
                <a:path extrusionOk="0" h="3663" w="2788">
                  <a:moveTo>
                    <a:pt x="2599" y="1"/>
                  </a:moveTo>
                  <a:cubicBezTo>
                    <a:pt x="2573" y="1"/>
                    <a:pt x="2545" y="8"/>
                    <a:pt x="2518" y="26"/>
                  </a:cubicBezTo>
                  <a:lnTo>
                    <a:pt x="1590" y="609"/>
                  </a:lnTo>
                  <a:lnTo>
                    <a:pt x="1" y="3117"/>
                  </a:lnTo>
                  <a:lnTo>
                    <a:pt x="546" y="3662"/>
                  </a:lnTo>
                  <a:lnTo>
                    <a:pt x="2719" y="227"/>
                  </a:lnTo>
                  <a:cubicBezTo>
                    <a:pt x="2788" y="120"/>
                    <a:pt x="2704" y="1"/>
                    <a:pt x="2599"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58" name="Google Shape;11558;p97"/>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Business Icons</a:t>
            </a:r>
            <a:endParaRPr sz="2400">
              <a:solidFill>
                <a:schemeClr val="lt1"/>
              </a:solidFill>
            </a:endParaRPr>
          </a:p>
        </p:txBody>
      </p:sp>
      <p:sp>
        <p:nvSpPr>
          <p:cNvPr id="11559" name="Google Shape;11559;p97"/>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Teamwork Icons</a:t>
            </a:r>
            <a:endParaRPr sz="2400">
              <a:solidFill>
                <a:schemeClr val="lt1"/>
              </a:solidFill>
            </a:endParaRPr>
          </a:p>
        </p:txBody>
      </p:sp>
    </p:spTree>
  </p:cSld>
  <p:clrMapOvr>
    <a:masterClrMapping/>
  </p:clrMapOvr>
</p:sld>
</file>

<file path=ppt/slides/slide5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1563" name="Shape 11563"/>
        <p:cNvGrpSpPr/>
        <p:nvPr/>
      </p:nvGrpSpPr>
      <p:grpSpPr>
        <a:xfrm>
          <a:off x="0" y="0"/>
          <a:ext cx="0" cy="0"/>
          <a:chOff x="0" y="0"/>
          <a:chExt cx="0" cy="0"/>
        </a:xfrm>
      </p:grpSpPr>
      <p:grpSp>
        <p:nvGrpSpPr>
          <p:cNvPr id="11564" name="Google Shape;11564;p98"/>
          <p:cNvGrpSpPr/>
          <p:nvPr/>
        </p:nvGrpSpPr>
        <p:grpSpPr>
          <a:xfrm>
            <a:off x="1738624" y="3196252"/>
            <a:ext cx="292801" cy="359258"/>
            <a:chOff x="1765162" y="3346789"/>
            <a:chExt cx="292801" cy="359258"/>
          </a:xfrm>
        </p:grpSpPr>
        <p:sp>
          <p:nvSpPr>
            <p:cNvPr id="11565" name="Google Shape;11565;p98"/>
            <p:cNvSpPr/>
            <p:nvPr/>
          </p:nvSpPr>
          <p:spPr>
            <a:xfrm>
              <a:off x="1765423" y="3394001"/>
              <a:ext cx="230821" cy="312047"/>
            </a:xfrm>
            <a:custGeom>
              <a:rect b="b" l="l" r="r" t="t"/>
              <a:pathLst>
                <a:path extrusionOk="0" h="11917" w="8815">
                  <a:moveTo>
                    <a:pt x="219" y="1"/>
                  </a:moveTo>
                  <a:cubicBezTo>
                    <a:pt x="95" y="1"/>
                    <a:pt x="0" y="96"/>
                    <a:pt x="0" y="220"/>
                  </a:cubicBezTo>
                  <a:lnTo>
                    <a:pt x="0" y="9283"/>
                  </a:lnTo>
                  <a:lnTo>
                    <a:pt x="1927" y="11220"/>
                  </a:lnTo>
                  <a:lnTo>
                    <a:pt x="2624" y="11916"/>
                  </a:lnTo>
                  <a:lnTo>
                    <a:pt x="8586" y="11916"/>
                  </a:lnTo>
                  <a:cubicBezTo>
                    <a:pt x="8710" y="11916"/>
                    <a:pt x="8805" y="11821"/>
                    <a:pt x="8815" y="11697"/>
                  </a:cubicBezTo>
                  <a:lnTo>
                    <a:pt x="881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6" name="Google Shape;11566;p98"/>
            <p:cNvSpPr/>
            <p:nvPr/>
          </p:nvSpPr>
          <p:spPr>
            <a:xfrm>
              <a:off x="1765162" y="3624088"/>
              <a:ext cx="81959" cy="81959"/>
            </a:xfrm>
            <a:custGeom>
              <a:rect b="b" l="l" r="r" t="t"/>
              <a:pathLst>
                <a:path extrusionOk="0" h="3130" w="3130">
                  <a:moveTo>
                    <a:pt x="1" y="0"/>
                  </a:moveTo>
                  <a:lnTo>
                    <a:pt x="1" y="496"/>
                  </a:lnTo>
                  <a:lnTo>
                    <a:pt x="1937" y="2433"/>
                  </a:lnTo>
                  <a:lnTo>
                    <a:pt x="2634" y="3129"/>
                  </a:lnTo>
                  <a:lnTo>
                    <a:pt x="3130" y="3129"/>
                  </a:lnTo>
                  <a:lnTo>
                    <a:pt x="3130" y="267"/>
                  </a:lnTo>
                  <a:cubicBezTo>
                    <a:pt x="3130" y="115"/>
                    <a:pt x="3006" y="0"/>
                    <a:pt x="286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7" name="Google Shape;11567;p98"/>
            <p:cNvSpPr/>
            <p:nvPr/>
          </p:nvSpPr>
          <p:spPr>
            <a:xfrm>
              <a:off x="1896558" y="3394001"/>
              <a:ext cx="99686" cy="103719"/>
            </a:xfrm>
            <a:custGeom>
              <a:rect b="b" l="l" r="r" t="t"/>
              <a:pathLst>
                <a:path extrusionOk="0" h="3961" w="3807">
                  <a:moveTo>
                    <a:pt x="497" y="1"/>
                  </a:moveTo>
                  <a:cubicBezTo>
                    <a:pt x="1" y="2014"/>
                    <a:pt x="1527" y="3960"/>
                    <a:pt x="3597" y="3960"/>
                  </a:cubicBezTo>
                  <a:cubicBezTo>
                    <a:pt x="3664" y="3960"/>
                    <a:pt x="3731" y="3950"/>
                    <a:pt x="3807" y="3950"/>
                  </a:cubicBezTo>
                  <a:lnTo>
                    <a:pt x="380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8" name="Google Shape;11568;p98"/>
            <p:cNvSpPr/>
            <p:nvPr/>
          </p:nvSpPr>
          <p:spPr>
            <a:xfrm>
              <a:off x="1816379" y="3394001"/>
              <a:ext cx="179629" cy="312047"/>
            </a:xfrm>
            <a:custGeom>
              <a:rect b="b" l="l" r="r" t="t"/>
              <a:pathLst>
                <a:path extrusionOk="0" h="11917" w="6860">
                  <a:moveTo>
                    <a:pt x="6106" y="1"/>
                  </a:moveTo>
                  <a:lnTo>
                    <a:pt x="6106" y="11239"/>
                  </a:lnTo>
                  <a:lnTo>
                    <a:pt x="0" y="11239"/>
                  </a:lnTo>
                  <a:lnTo>
                    <a:pt x="678" y="11916"/>
                  </a:lnTo>
                  <a:lnTo>
                    <a:pt x="6640" y="11916"/>
                  </a:lnTo>
                  <a:cubicBezTo>
                    <a:pt x="6764" y="11916"/>
                    <a:pt x="6859" y="11821"/>
                    <a:pt x="6859" y="11697"/>
                  </a:cubicBezTo>
                  <a:lnTo>
                    <a:pt x="685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69" name="Google Shape;11569;p98"/>
            <p:cNvSpPr/>
            <p:nvPr/>
          </p:nvSpPr>
          <p:spPr>
            <a:xfrm>
              <a:off x="1799647" y="3462448"/>
              <a:ext cx="162138" cy="23776"/>
            </a:xfrm>
            <a:custGeom>
              <a:rect b="b" l="l" r="r" t="t"/>
              <a:pathLst>
                <a:path extrusionOk="0" h="908" w="6192">
                  <a:moveTo>
                    <a:pt x="219" y="1"/>
                  </a:moveTo>
                  <a:cubicBezTo>
                    <a:pt x="95" y="1"/>
                    <a:pt x="0" y="106"/>
                    <a:pt x="0" y="230"/>
                  </a:cubicBezTo>
                  <a:lnTo>
                    <a:pt x="0" y="688"/>
                  </a:lnTo>
                  <a:cubicBezTo>
                    <a:pt x="0" y="802"/>
                    <a:pt x="95" y="907"/>
                    <a:pt x="219" y="907"/>
                  </a:cubicBezTo>
                  <a:lnTo>
                    <a:pt x="5962" y="907"/>
                  </a:lnTo>
                  <a:cubicBezTo>
                    <a:pt x="6087" y="907"/>
                    <a:pt x="6191" y="802"/>
                    <a:pt x="6191" y="688"/>
                  </a:cubicBezTo>
                  <a:lnTo>
                    <a:pt x="6191" y="230"/>
                  </a:lnTo>
                  <a:cubicBezTo>
                    <a:pt x="6191" y="106"/>
                    <a:pt x="6087" y="1"/>
                    <a:pt x="5962"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0" name="Google Shape;11570;p98"/>
            <p:cNvSpPr/>
            <p:nvPr/>
          </p:nvSpPr>
          <p:spPr>
            <a:xfrm>
              <a:off x="1922795" y="3462710"/>
              <a:ext cx="38989" cy="23514"/>
            </a:xfrm>
            <a:custGeom>
              <a:rect b="b" l="l" r="r" t="t"/>
              <a:pathLst>
                <a:path extrusionOk="0" h="898" w="1489">
                  <a:moveTo>
                    <a:pt x="0" y="0"/>
                  </a:moveTo>
                  <a:cubicBezTo>
                    <a:pt x="258" y="363"/>
                    <a:pt x="601" y="668"/>
                    <a:pt x="983" y="897"/>
                  </a:cubicBezTo>
                  <a:lnTo>
                    <a:pt x="1259" y="897"/>
                  </a:lnTo>
                  <a:cubicBezTo>
                    <a:pt x="1384" y="897"/>
                    <a:pt x="1488" y="792"/>
                    <a:pt x="1488" y="678"/>
                  </a:cubicBezTo>
                  <a:lnTo>
                    <a:pt x="1488" y="220"/>
                  </a:lnTo>
                  <a:cubicBezTo>
                    <a:pt x="1479" y="96"/>
                    <a:pt x="1384" y="0"/>
                    <a:pt x="1259"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1" name="Google Shape;11571;p98"/>
            <p:cNvSpPr/>
            <p:nvPr/>
          </p:nvSpPr>
          <p:spPr>
            <a:xfrm>
              <a:off x="1765162" y="3637076"/>
              <a:ext cx="68971" cy="68971"/>
            </a:xfrm>
            <a:custGeom>
              <a:rect b="b" l="l" r="r" t="t"/>
              <a:pathLst>
                <a:path extrusionOk="0" h="2634" w="2634">
                  <a:moveTo>
                    <a:pt x="1" y="0"/>
                  </a:moveTo>
                  <a:lnTo>
                    <a:pt x="2634" y="2633"/>
                  </a:lnTo>
                  <a:lnTo>
                    <a:pt x="2634" y="220"/>
                  </a:lnTo>
                  <a:cubicBezTo>
                    <a:pt x="2634" y="96"/>
                    <a:pt x="2538" y="0"/>
                    <a:pt x="241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2" name="Google Shape;11572;p98"/>
            <p:cNvSpPr/>
            <p:nvPr/>
          </p:nvSpPr>
          <p:spPr>
            <a:xfrm>
              <a:off x="1923528" y="3346789"/>
              <a:ext cx="134434" cy="134434"/>
            </a:xfrm>
            <a:custGeom>
              <a:rect b="b" l="l" r="r" t="t"/>
              <a:pathLst>
                <a:path extrusionOk="0" h="5134" w="5134">
                  <a:moveTo>
                    <a:pt x="2567" y="1"/>
                  </a:moveTo>
                  <a:cubicBezTo>
                    <a:pt x="1155" y="1"/>
                    <a:pt x="1" y="1155"/>
                    <a:pt x="1" y="2567"/>
                  </a:cubicBezTo>
                  <a:cubicBezTo>
                    <a:pt x="1" y="3989"/>
                    <a:pt x="1155" y="5133"/>
                    <a:pt x="2567" y="5133"/>
                  </a:cubicBezTo>
                  <a:cubicBezTo>
                    <a:pt x="3989" y="5133"/>
                    <a:pt x="5133" y="3989"/>
                    <a:pt x="5133" y="2567"/>
                  </a:cubicBezTo>
                  <a:cubicBezTo>
                    <a:pt x="5133" y="1155"/>
                    <a:pt x="3989" y="1"/>
                    <a:pt x="256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3" name="Google Shape;11573;p98"/>
            <p:cNvSpPr/>
            <p:nvPr/>
          </p:nvSpPr>
          <p:spPr>
            <a:xfrm>
              <a:off x="1978255" y="3377033"/>
              <a:ext cx="48730" cy="48730"/>
            </a:xfrm>
            <a:custGeom>
              <a:rect b="b" l="l" r="r" t="t"/>
              <a:pathLst>
                <a:path extrusionOk="0" h="1861" w="1861">
                  <a:moveTo>
                    <a:pt x="925" y="0"/>
                  </a:moveTo>
                  <a:cubicBezTo>
                    <a:pt x="410" y="0"/>
                    <a:pt x="0" y="420"/>
                    <a:pt x="0" y="935"/>
                  </a:cubicBezTo>
                  <a:cubicBezTo>
                    <a:pt x="0" y="1450"/>
                    <a:pt x="410" y="1861"/>
                    <a:pt x="925" y="1861"/>
                  </a:cubicBezTo>
                  <a:cubicBezTo>
                    <a:pt x="1441" y="1861"/>
                    <a:pt x="1860" y="1450"/>
                    <a:pt x="1860" y="935"/>
                  </a:cubicBezTo>
                  <a:cubicBezTo>
                    <a:pt x="1860" y="420"/>
                    <a:pt x="1441" y="0"/>
                    <a:pt x="92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4" name="Google Shape;11574;p98"/>
            <p:cNvSpPr/>
            <p:nvPr/>
          </p:nvSpPr>
          <p:spPr>
            <a:xfrm>
              <a:off x="1960999" y="3371560"/>
              <a:ext cx="82587" cy="59702"/>
            </a:xfrm>
            <a:custGeom>
              <a:rect b="b" l="l" r="r" t="t"/>
              <a:pathLst>
                <a:path extrusionOk="0" h="2280" w="3154">
                  <a:moveTo>
                    <a:pt x="1584" y="419"/>
                  </a:moveTo>
                  <a:cubicBezTo>
                    <a:pt x="1775" y="419"/>
                    <a:pt x="1966" y="495"/>
                    <a:pt x="2100" y="629"/>
                  </a:cubicBezTo>
                  <a:cubicBezTo>
                    <a:pt x="2578" y="1115"/>
                    <a:pt x="2187" y="1872"/>
                    <a:pt x="1598" y="1872"/>
                  </a:cubicBezTo>
                  <a:cubicBezTo>
                    <a:pt x="1505" y="1872"/>
                    <a:pt x="1408" y="1853"/>
                    <a:pt x="1308" y="1812"/>
                  </a:cubicBezTo>
                  <a:cubicBezTo>
                    <a:pt x="583" y="1507"/>
                    <a:pt x="793" y="419"/>
                    <a:pt x="1584" y="419"/>
                  </a:cubicBezTo>
                  <a:close/>
                  <a:moveTo>
                    <a:pt x="1608" y="1"/>
                  </a:moveTo>
                  <a:cubicBezTo>
                    <a:pt x="1463" y="1"/>
                    <a:pt x="1311" y="30"/>
                    <a:pt x="1155" y="95"/>
                  </a:cubicBezTo>
                  <a:cubicBezTo>
                    <a:pt x="1" y="572"/>
                    <a:pt x="344" y="2279"/>
                    <a:pt x="1584" y="2279"/>
                  </a:cubicBezTo>
                  <a:cubicBezTo>
                    <a:pt x="1890" y="2279"/>
                    <a:pt x="2176" y="2155"/>
                    <a:pt x="2395" y="1946"/>
                  </a:cubicBezTo>
                  <a:cubicBezTo>
                    <a:pt x="3154" y="1187"/>
                    <a:pt x="2530" y="1"/>
                    <a:pt x="16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5" name="Google Shape;11575;p98"/>
            <p:cNvSpPr/>
            <p:nvPr/>
          </p:nvSpPr>
          <p:spPr>
            <a:xfrm>
              <a:off x="1950028" y="3412592"/>
              <a:ext cx="43755" cy="39408"/>
            </a:xfrm>
            <a:custGeom>
              <a:rect b="b" l="l" r="r" t="t"/>
              <a:pathLst>
                <a:path extrusionOk="0" h="1505" w="1671">
                  <a:moveTo>
                    <a:pt x="1359" y="0"/>
                  </a:moveTo>
                  <a:cubicBezTo>
                    <a:pt x="1305" y="0"/>
                    <a:pt x="1249" y="24"/>
                    <a:pt x="1202" y="83"/>
                  </a:cubicBezTo>
                  <a:lnTo>
                    <a:pt x="143" y="1142"/>
                  </a:lnTo>
                  <a:cubicBezTo>
                    <a:pt x="0" y="1275"/>
                    <a:pt x="95" y="1504"/>
                    <a:pt x="286" y="1504"/>
                  </a:cubicBezTo>
                  <a:cubicBezTo>
                    <a:pt x="344" y="1495"/>
                    <a:pt x="391" y="1476"/>
                    <a:pt x="429" y="1437"/>
                  </a:cubicBezTo>
                  <a:lnTo>
                    <a:pt x="1498" y="369"/>
                  </a:lnTo>
                  <a:cubicBezTo>
                    <a:pt x="1670" y="225"/>
                    <a:pt x="1523" y="0"/>
                    <a:pt x="13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6" name="Google Shape;11576;p98"/>
            <p:cNvSpPr/>
            <p:nvPr/>
          </p:nvSpPr>
          <p:spPr>
            <a:xfrm>
              <a:off x="1792054" y="3504659"/>
              <a:ext cx="176225" cy="10814"/>
            </a:xfrm>
            <a:custGeom>
              <a:rect b="b" l="l" r="r" t="t"/>
              <a:pathLst>
                <a:path extrusionOk="0" h="413" w="6730">
                  <a:moveTo>
                    <a:pt x="272" y="1"/>
                  </a:moveTo>
                  <a:cubicBezTo>
                    <a:pt x="3" y="1"/>
                    <a:pt x="0" y="413"/>
                    <a:pt x="264" y="413"/>
                  </a:cubicBezTo>
                  <a:cubicBezTo>
                    <a:pt x="272" y="413"/>
                    <a:pt x="281" y="412"/>
                    <a:pt x="290" y="411"/>
                  </a:cubicBezTo>
                  <a:lnTo>
                    <a:pt x="6481" y="411"/>
                  </a:lnTo>
                  <a:cubicBezTo>
                    <a:pt x="6729" y="392"/>
                    <a:pt x="6729" y="20"/>
                    <a:pt x="6481" y="1"/>
                  </a:cubicBezTo>
                  <a:lnTo>
                    <a:pt x="290" y="1"/>
                  </a:lnTo>
                  <a:cubicBezTo>
                    <a:pt x="284" y="1"/>
                    <a:pt x="278" y="1"/>
                    <a:pt x="272"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7" name="Google Shape;11577;p98"/>
            <p:cNvSpPr/>
            <p:nvPr/>
          </p:nvSpPr>
          <p:spPr>
            <a:xfrm>
              <a:off x="1792891" y="3528408"/>
              <a:ext cx="175387" cy="11024"/>
            </a:xfrm>
            <a:custGeom>
              <a:rect b="b" l="l" r="r" t="t"/>
              <a:pathLst>
                <a:path extrusionOk="0" h="421" w="6698">
                  <a:moveTo>
                    <a:pt x="258" y="0"/>
                  </a:moveTo>
                  <a:cubicBezTo>
                    <a:pt x="0" y="20"/>
                    <a:pt x="0" y="392"/>
                    <a:pt x="258" y="420"/>
                  </a:cubicBezTo>
                  <a:lnTo>
                    <a:pt x="6449" y="420"/>
                  </a:lnTo>
                  <a:cubicBezTo>
                    <a:pt x="6697" y="392"/>
                    <a:pt x="6697" y="20"/>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8" name="Google Shape;11578;p98"/>
            <p:cNvSpPr/>
            <p:nvPr/>
          </p:nvSpPr>
          <p:spPr>
            <a:xfrm>
              <a:off x="1792891" y="3552394"/>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79" name="Google Shape;11579;p98"/>
            <p:cNvSpPr/>
            <p:nvPr/>
          </p:nvSpPr>
          <p:spPr>
            <a:xfrm>
              <a:off x="1792891" y="3576379"/>
              <a:ext cx="175387" cy="10762"/>
            </a:xfrm>
            <a:custGeom>
              <a:rect b="b" l="l" r="r" t="t"/>
              <a:pathLst>
                <a:path extrusionOk="0" h="411" w="6698">
                  <a:moveTo>
                    <a:pt x="258" y="0"/>
                  </a:moveTo>
                  <a:cubicBezTo>
                    <a:pt x="0" y="19"/>
                    <a:pt x="0" y="391"/>
                    <a:pt x="258" y="410"/>
                  </a:cubicBezTo>
                  <a:lnTo>
                    <a:pt x="6449" y="410"/>
                  </a:lnTo>
                  <a:cubicBezTo>
                    <a:pt x="6697" y="391"/>
                    <a:pt x="6697" y="19"/>
                    <a:pt x="644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580" name="Google Shape;11580;p98"/>
          <p:cNvGrpSpPr/>
          <p:nvPr/>
        </p:nvGrpSpPr>
        <p:grpSpPr>
          <a:xfrm>
            <a:off x="3051095" y="2294466"/>
            <a:ext cx="358996" cy="296309"/>
            <a:chOff x="3077632" y="2445004"/>
            <a:chExt cx="358996" cy="296309"/>
          </a:xfrm>
        </p:grpSpPr>
        <p:sp>
          <p:nvSpPr>
            <p:cNvPr id="11581" name="Google Shape;11581;p98"/>
            <p:cNvSpPr/>
            <p:nvPr/>
          </p:nvSpPr>
          <p:spPr>
            <a:xfrm>
              <a:off x="3097873" y="2504968"/>
              <a:ext cx="294293" cy="195366"/>
            </a:xfrm>
            <a:custGeom>
              <a:rect b="b" l="l" r="r" t="t"/>
              <a:pathLst>
                <a:path extrusionOk="0" h="7461" w="11239">
                  <a:moveTo>
                    <a:pt x="592" y="0"/>
                  </a:moveTo>
                  <a:cubicBezTo>
                    <a:pt x="267" y="0"/>
                    <a:pt x="0" y="258"/>
                    <a:pt x="0" y="582"/>
                  </a:cubicBezTo>
                  <a:lnTo>
                    <a:pt x="0" y="7461"/>
                  </a:lnTo>
                  <a:lnTo>
                    <a:pt x="11238" y="7461"/>
                  </a:lnTo>
                  <a:lnTo>
                    <a:pt x="11238" y="582"/>
                  </a:lnTo>
                  <a:cubicBezTo>
                    <a:pt x="11238" y="258"/>
                    <a:pt x="10971" y="0"/>
                    <a:pt x="1064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2" name="Google Shape;11582;p98"/>
            <p:cNvSpPr/>
            <p:nvPr/>
          </p:nvSpPr>
          <p:spPr>
            <a:xfrm>
              <a:off x="3296696" y="2504968"/>
              <a:ext cx="95471" cy="80100"/>
            </a:xfrm>
            <a:custGeom>
              <a:rect b="b" l="l" r="r" t="t"/>
              <a:pathLst>
                <a:path extrusionOk="0" h="3059" w="3646">
                  <a:moveTo>
                    <a:pt x="3071" y="0"/>
                  </a:moveTo>
                  <a:cubicBezTo>
                    <a:pt x="3065" y="0"/>
                    <a:pt x="3059" y="0"/>
                    <a:pt x="3054" y="0"/>
                  </a:cubicBezTo>
                  <a:lnTo>
                    <a:pt x="1" y="0"/>
                  </a:lnTo>
                  <a:lnTo>
                    <a:pt x="1" y="134"/>
                  </a:lnTo>
                  <a:cubicBezTo>
                    <a:pt x="1" y="1790"/>
                    <a:pt x="1352" y="3058"/>
                    <a:pt x="2920" y="3058"/>
                  </a:cubicBezTo>
                  <a:cubicBezTo>
                    <a:pt x="3158" y="3058"/>
                    <a:pt x="3401" y="3029"/>
                    <a:pt x="3645" y="2967"/>
                  </a:cubicBezTo>
                  <a:lnTo>
                    <a:pt x="3645" y="582"/>
                  </a:lnTo>
                  <a:cubicBezTo>
                    <a:pt x="3645" y="264"/>
                    <a:pt x="3387" y="0"/>
                    <a:pt x="307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3" name="Google Shape;11583;p98"/>
            <p:cNvSpPr/>
            <p:nvPr/>
          </p:nvSpPr>
          <p:spPr>
            <a:xfrm>
              <a:off x="3097873" y="2685330"/>
              <a:ext cx="294293" cy="15004"/>
            </a:xfrm>
            <a:custGeom>
              <a:rect b="b" l="l" r="r" t="t"/>
              <a:pathLst>
                <a:path extrusionOk="0" h="573" w="11239">
                  <a:moveTo>
                    <a:pt x="0" y="0"/>
                  </a:moveTo>
                  <a:lnTo>
                    <a:pt x="0" y="573"/>
                  </a:lnTo>
                  <a:lnTo>
                    <a:pt x="11238" y="573"/>
                  </a:lnTo>
                  <a:lnTo>
                    <a:pt x="11238"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4" name="Google Shape;11584;p98"/>
            <p:cNvSpPr/>
            <p:nvPr/>
          </p:nvSpPr>
          <p:spPr>
            <a:xfrm>
              <a:off x="3116596" y="2524685"/>
              <a:ext cx="256587" cy="140430"/>
            </a:xfrm>
            <a:custGeom>
              <a:rect b="b" l="l" r="r" t="t"/>
              <a:pathLst>
                <a:path extrusionOk="0" h="5363" w="9799">
                  <a:moveTo>
                    <a:pt x="9594" y="1"/>
                  </a:moveTo>
                  <a:cubicBezTo>
                    <a:pt x="9589" y="1"/>
                    <a:pt x="9584" y="1"/>
                    <a:pt x="9579" y="1"/>
                  </a:cubicBezTo>
                  <a:lnTo>
                    <a:pt x="220" y="1"/>
                  </a:lnTo>
                  <a:cubicBezTo>
                    <a:pt x="106" y="1"/>
                    <a:pt x="1" y="97"/>
                    <a:pt x="1" y="221"/>
                  </a:cubicBezTo>
                  <a:lnTo>
                    <a:pt x="1" y="5143"/>
                  </a:lnTo>
                  <a:cubicBezTo>
                    <a:pt x="1" y="5258"/>
                    <a:pt x="106" y="5363"/>
                    <a:pt x="220" y="5363"/>
                  </a:cubicBezTo>
                  <a:lnTo>
                    <a:pt x="9579" y="5363"/>
                  </a:lnTo>
                  <a:cubicBezTo>
                    <a:pt x="9703" y="5363"/>
                    <a:pt x="9798" y="5258"/>
                    <a:pt x="9798" y="5143"/>
                  </a:cubicBezTo>
                  <a:lnTo>
                    <a:pt x="9798" y="221"/>
                  </a:lnTo>
                  <a:cubicBezTo>
                    <a:pt x="9798" y="102"/>
                    <a:pt x="9711" y="1"/>
                    <a:pt x="959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5" name="Google Shape;11585;p98"/>
            <p:cNvSpPr/>
            <p:nvPr/>
          </p:nvSpPr>
          <p:spPr>
            <a:xfrm>
              <a:off x="3298215" y="2524685"/>
              <a:ext cx="74968" cy="60487"/>
            </a:xfrm>
            <a:custGeom>
              <a:rect b="b" l="l" r="r" t="t"/>
              <a:pathLst>
                <a:path extrusionOk="0" h="2310" w="2863">
                  <a:moveTo>
                    <a:pt x="2658" y="1"/>
                  </a:moveTo>
                  <a:cubicBezTo>
                    <a:pt x="2653" y="1"/>
                    <a:pt x="2648" y="1"/>
                    <a:pt x="2643" y="1"/>
                  </a:cubicBezTo>
                  <a:lnTo>
                    <a:pt x="0" y="1"/>
                  </a:lnTo>
                  <a:cubicBezTo>
                    <a:pt x="296" y="1346"/>
                    <a:pt x="1488" y="2310"/>
                    <a:pt x="2862" y="2310"/>
                  </a:cubicBezTo>
                  <a:lnTo>
                    <a:pt x="2862" y="221"/>
                  </a:lnTo>
                  <a:cubicBezTo>
                    <a:pt x="2862" y="102"/>
                    <a:pt x="2775" y="1"/>
                    <a:pt x="2658"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6" name="Google Shape;11586;p98"/>
            <p:cNvSpPr/>
            <p:nvPr/>
          </p:nvSpPr>
          <p:spPr>
            <a:xfrm>
              <a:off x="3273967" y="2567157"/>
              <a:ext cx="72480" cy="72480"/>
            </a:xfrm>
            <a:custGeom>
              <a:rect b="b" l="l" r="r" t="t"/>
              <a:pathLst>
                <a:path extrusionOk="0" h="2768" w="2768">
                  <a:moveTo>
                    <a:pt x="220" y="1"/>
                  </a:moveTo>
                  <a:cubicBezTo>
                    <a:pt x="96" y="1"/>
                    <a:pt x="1" y="96"/>
                    <a:pt x="1" y="220"/>
                  </a:cubicBezTo>
                  <a:lnTo>
                    <a:pt x="1" y="2548"/>
                  </a:lnTo>
                  <a:cubicBezTo>
                    <a:pt x="1" y="2663"/>
                    <a:pt x="96" y="2767"/>
                    <a:pt x="220" y="2767"/>
                  </a:cubicBezTo>
                  <a:lnTo>
                    <a:pt x="2538" y="2767"/>
                  </a:lnTo>
                  <a:cubicBezTo>
                    <a:pt x="2662" y="2767"/>
                    <a:pt x="2767" y="2663"/>
                    <a:pt x="2767" y="2548"/>
                  </a:cubicBezTo>
                  <a:lnTo>
                    <a:pt x="2767" y="220"/>
                  </a:lnTo>
                  <a:cubicBezTo>
                    <a:pt x="2767" y="96"/>
                    <a:pt x="2662" y="1"/>
                    <a:pt x="253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7" name="Google Shape;11587;p98"/>
            <p:cNvSpPr/>
            <p:nvPr/>
          </p:nvSpPr>
          <p:spPr>
            <a:xfrm>
              <a:off x="3323928" y="2567157"/>
              <a:ext cx="22519" cy="13014"/>
            </a:xfrm>
            <a:custGeom>
              <a:rect b="b" l="l" r="r" t="t"/>
              <a:pathLst>
                <a:path extrusionOk="0" h="497" w="860">
                  <a:moveTo>
                    <a:pt x="1" y="1"/>
                  </a:moveTo>
                  <a:cubicBezTo>
                    <a:pt x="258" y="211"/>
                    <a:pt x="545" y="383"/>
                    <a:pt x="859" y="497"/>
                  </a:cubicBezTo>
                  <a:lnTo>
                    <a:pt x="859" y="220"/>
                  </a:lnTo>
                  <a:cubicBezTo>
                    <a:pt x="859" y="96"/>
                    <a:pt x="754" y="1"/>
                    <a:pt x="63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8" name="Google Shape;11588;p98"/>
            <p:cNvSpPr/>
            <p:nvPr/>
          </p:nvSpPr>
          <p:spPr>
            <a:xfrm>
              <a:off x="3116596" y="2524449"/>
              <a:ext cx="256587" cy="140430"/>
            </a:xfrm>
            <a:custGeom>
              <a:rect b="b" l="l" r="r" t="t"/>
              <a:pathLst>
                <a:path extrusionOk="0" h="5363" w="9799">
                  <a:moveTo>
                    <a:pt x="220" y="1"/>
                  </a:moveTo>
                  <a:cubicBezTo>
                    <a:pt x="106" y="1"/>
                    <a:pt x="1" y="96"/>
                    <a:pt x="1" y="220"/>
                  </a:cubicBezTo>
                  <a:lnTo>
                    <a:pt x="1" y="5143"/>
                  </a:lnTo>
                  <a:cubicBezTo>
                    <a:pt x="1" y="5267"/>
                    <a:pt x="106" y="5362"/>
                    <a:pt x="220" y="5362"/>
                  </a:cubicBezTo>
                  <a:lnTo>
                    <a:pt x="9579" y="5362"/>
                  </a:lnTo>
                  <a:cubicBezTo>
                    <a:pt x="9703" y="5362"/>
                    <a:pt x="9798" y="5267"/>
                    <a:pt x="9798" y="5143"/>
                  </a:cubicBezTo>
                  <a:lnTo>
                    <a:pt x="9798" y="5009"/>
                  </a:lnTo>
                  <a:lnTo>
                    <a:pt x="411" y="5009"/>
                  </a:lnTo>
                  <a:lnTo>
                    <a:pt x="4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89" name="Google Shape;11589;p98"/>
            <p:cNvSpPr/>
            <p:nvPr/>
          </p:nvSpPr>
          <p:spPr>
            <a:xfrm>
              <a:off x="3116596" y="2524685"/>
              <a:ext cx="256587" cy="20267"/>
            </a:xfrm>
            <a:custGeom>
              <a:rect b="b" l="l" r="r" t="t"/>
              <a:pathLst>
                <a:path extrusionOk="0" h="774" w="9799">
                  <a:moveTo>
                    <a:pt x="9594" y="1"/>
                  </a:moveTo>
                  <a:cubicBezTo>
                    <a:pt x="9589" y="1"/>
                    <a:pt x="9584" y="1"/>
                    <a:pt x="9579" y="1"/>
                  </a:cubicBezTo>
                  <a:lnTo>
                    <a:pt x="220" y="1"/>
                  </a:lnTo>
                  <a:cubicBezTo>
                    <a:pt x="106" y="1"/>
                    <a:pt x="1" y="97"/>
                    <a:pt x="1" y="221"/>
                  </a:cubicBezTo>
                  <a:lnTo>
                    <a:pt x="1" y="774"/>
                  </a:lnTo>
                  <a:lnTo>
                    <a:pt x="9798" y="774"/>
                  </a:lnTo>
                  <a:lnTo>
                    <a:pt x="9798" y="221"/>
                  </a:lnTo>
                  <a:cubicBezTo>
                    <a:pt x="9798" y="102"/>
                    <a:pt x="9711" y="1"/>
                    <a:pt x="9594"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0" name="Google Shape;11590;p98"/>
            <p:cNvSpPr/>
            <p:nvPr/>
          </p:nvSpPr>
          <p:spPr>
            <a:xfrm>
              <a:off x="3298450" y="2524711"/>
              <a:ext cx="74732" cy="20241"/>
            </a:xfrm>
            <a:custGeom>
              <a:rect b="b" l="l" r="r" t="t"/>
              <a:pathLst>
                <a:path extrusionOk="0" h="773" w="2854">
                  <a:moveTo>
                    <a:pt x="1" y="0"/>
                  </a:moveTo>
                  <a:cubicBezTo>
                    <a:pt x="58" y="267"/>
                    <a:pt x="153" y="534"/>
                    <a:pt x="287" y="773"/>
                  </a:cubicBezTo>
                  <a:lnTo>
                    <a:pt x="2853" y="773"/>
                  </a:lnTo>
                  <a:lnTo>
                    <a:pt x="2853" y="220"/>
                  </a:lnTo>
                  <a:cubicBezTo>
                    <a:pt x="2853" y="96"/>
                    <a:pt x="2758" y="0"/>
                    <a:pt x="263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1" name="Google Shape;11591;p98"/>
            <p:cNvSpPr/>
            <p:nvPr/>
          </p:nvSpPr>
          <p:spPr>
            <a:xfrm>
              <a:off x="3224766" y="2674332"/>
              <a:ext cx="40246" cy="11024"/>
            </a:xfrm>
            <a:custGeom>
              <a:rect b="b" l="l" r="r" t="t"/>
              <a:pathLst>
                <a:path extrusionOk="0" h="421" w="1537">
                  <a:moveTo>
                    <a:pt x="258" y="1"/>
                  </a:moveTo>
                  <a:cubicBezTo>
                    <a:pt x="0" y="20"/>
                    <a:pt x="0" y="392"/>
                    <a:pt x="258" y="420"/>
                  </a:cubicBezTo>
                  <a:lnTo>
                    <a:pt x="1288" y="420"/>
                  </a:lnTo>
                  <a:cubicBezTo>
                    <a:pt x="1536" y="392"/>
                    <a:pt x="1536" y="20"/>
                    <a:pt x="128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2" name="Google Shape;11592;p98"/>
            <p:cNvSpPr/>
            <p:nvPr/>
          </p:nvSpPr>
          <p:spPr>
            <a:xfrm>
              <a:off x="3309684" y="2445004"/>
              <a:ext cx="126945" cy="127181"/>
            </a:xfrm>
            <a:custGeom>
              <a:rect b="b" l="l" r="r" t="t"/>
              <a:pathLst>
                <a:path extrusionOk="0" h="4857" w="4848">
                  <a:moveTo>
                    <a:pt x="2424" y="1"/>
                  </a:moveTo>
                  <a:cubicBezTo>
                    <a:pt x="1089" y="1"/>
                    <a:pt x="1" y="1088"/>
                    <a:pt x="1" y="2424"/>
                  </a:cubicBezTo>
                  <a:cubicBezTo>
                    <a:pt x="1" y="3769"/>
                    <a:pt x="1089" y="4857"/>
                    <a:pt x="2424" y="4857"/>
                  </a:cubicBezTo>
                  <a:cubicBezTo>
                    <a:pt x="3769" y="4857"/>
                    <a:pt x="4847" y="3769"/>
                    <a:pt x="4847" y="2424"/>
                  </a:cubicBezTo>
                  <a:cubicBezTo>
                    <a:pt x="4847" y="1088"/>
                    <a:pt x="3769" y="1"/>
                    <a:pt x="242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3" name="Google Shape;11593;p98"/>
            <p:cNvSpPr/>
            <p:nvPr/>
          </p:nvSpPr>
          <p:spPr>
            <a:xfrm>
              <a:off x="3336681" y="2472236"/>
              <a:ext cx="72951" cy="72218"/>
            </a:xfrm>
            <a:custGeom>
              <a:rect b="b" l="l" r="r" t="t"/>
              <a:pathLst>
                <a:path extrusionOk="0" h="2758" w="2786">
                  <a:moveTo>
                    <a:pt x="1393" y="1"/>
                  </a:moveTo>
                  <a:cubicBezTo>
                    <a:pt x="630" y="1"/>
                    <a:pt x="0" y="621"/>
                    <a:pt x="0" y="1384"/>
                  </a:cubicBezTo>
                  <a:lnTo>
                    <a:pt x="0" y="1413"/>
                  </a:lnTo>
                  <a:cubicBezTo>
                    <a:pt x="29" y="2166"/>
                    <a:pt x="659" y="2758"/>
                    <a:pt x="1412" y="2758"/>
                  </a:cubicBezTo>
                  <a:cubicBezTo>
                    <a:pt x="2166" y="2748"/>
                    <a:pt x="2776" y="2138"/>
                    <a:pt x="2786" y="1384"/>
                  </a:cubicBezTo>
                  <a:cubicBezTo>
                    <a:pt x="2786" y="621"/>
                    <a:pt x="2166" y="1"/>
                    <a:pt x="1393"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4" name="Google Shape;11594;p98"/>
            <p:cNvSpPr/>
            <p:nvPr/>
          </p:nvSpPr>
          <p:spPr>
            <a:xfrm>
              <a:off x="3366165" y="2473231"/>
              <a:ext cx="43729" cy="71878"/>
            </a:xfrm>
            <a:custGeom>
              <a:rect b="b" l="l" r="r" t="t"/>
              <a:pathLst>
                <a:path extrusionOk="0" h="2745" w="1670">
                  <a:moveTo>
                    <a:pt x="630" y="1"/>
                  </a:moveTo>
                  <a:cubicBezTo>
                    <a:pt x="353" y="211"/>
                    <a:pt x="114" y="487"/>
                    <a:pt x="267" y="697"/>
                  </a:cubicBezTo>
                  <a:cubicBezTo>
                    <a:pt x="572" y="1127"/>
                    <a:pt x="1164" y="802"/>
                    <a:pt x="1183" y="1375"/>
                  </a:cubicBezTo>
                  <a:cubicBezTo>
                    <a:pt x="1193" y="1899"/>
                    <a:pt x="0" y="2062"/>
                    <a:pt x="0" y="2720"/>
                  </a:cubicBezTo>
                  <a:cubicBezTo>
                    <a:pt x="88" y="2736"/>
                    <a:pt x="176" y="2744"/>
                    <a:pt x="262" y="2744"/>
                  </a:cubicBezTo>
                  <a:cubicBezTo>
                    <a:pt x="1015" y="2744"/>
                    <a:pt x="1660" y="2134"/>
                    <a:pt x="1660" y="1346"/>
                  </a:cubicBezTo>
                  <a:lnTo>
                    <a:pt x="1670" y="1346"/>
                  </a:lnTo>
                  <a:cubicBezTo>
                    <a:pt x="1670" y="716"/>
                    <a:pt x="1240" y="163"/>
                    <a:pt x="6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5" name="Google Shape;11595;p98"/>
            <p:cNvSpPr/>
            <p:nvPr/>
          </p:nvSpPr>
          <p:spPr>
            <a:xfrm>
              <a:off x="3336681" y="2497976"/>
              <a:ext cx="30244" cy="32757"/>
            </a:xfrm>
            <a:custGeom>
              <a:rect b="b" l="l" r="r" t="t"/>
              <a:pathLst>
                <a:path extrusionOk="0" h="1251" w="1155">
                  <a:moveTo>
                    <a:pt x="67" y="0"/>
                  </a:moveTo>
                  <a:cubicBezTo>
                    <a:pt x="29" y="134"/>
                    <a:pt x="0" y="267"/>
                    <a:pt x="10" y="411"/>
                  </a:cubicBezTo>
                  <a:lnTo>
                    <a:pt x="10" y="439"/>
                  </a:lnTo>
                  <a:cubicBezTo>
                    <a:pt x="10" y="725"/>
                    <a:pt x="105" y="1012"/>
                    <a:pt x="287" y="1250"/>
                  </a:cubicBezTo>
                  <a:cubicBezTo>
                    <a:pt x="1155" y="859"/>
                    <a:pt x="1012" y="458"/>
                    <a:pt x="401" y="229"/>
                  </a:cubicBezTo>
                  <a:cubicBezTo>
                    <a:pt x="277" y="172"/>
                    <a:pt x="162" y="96"/>
                    <a:pt x="6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6" name="Google Shape;11596;p98"/>
            <p:cNvSpPr/>
            <p:nvPr/>
          </p:nvSpPr>
          <p:spPr>
            <a:xfrm>
              <a:off x="3144587" y="2567157"/>
              <a:ext cx="27232" cy="27259"/>
            </a:xfrm>
            <a:custGeom>
              <a:rect b="b" l="l" r="r" t="t"/>
              <a:pathLst>
                <a:path extrusionOk="0" h="1041" w="1040">
                  <a:moveTo>
                    <a:pt x="220" y="1"/>
                  </a:moveTo>
                  <a:cubicBezTo>
                    <a:pt x="95" y="1"/>
                    <a:pt x="0" y="96"/>
                    <a:pt x="0" y="220"/>
                  </a:cubicBezTo>
                  <a:lnTo>
                    <a:pt x="0" y="821"/>
                  </a:lnTo>
                  <a:cubicBezTo>
                    <a:pt x="0" y="936"/>
                    <a:pt x="95" y="1041"/>
                    <a:pt x="220" y="1041"/>
                  </a:cubicBezTo>
                  <a:lnTo>
                    <a:pt x="821" y="1041"/>
                  </a:lnTo>
                  <a:cubicBezTo>
                    <a:pt x="935" y="1041"/>
                    <a:pt x="1040" y="936"/>
                    <a:pt x="1040" y="821"/>
                  </a:cubicBezTo>
                  <a:lnTo>
                    <a:pt x="1040" y="220"/>
                  </a:lnTo>
                  <a:cubicBezTo>
                    <a:pt x="1040" y="96"/>
                    <a:pt x="935" y="1"/>
                    <a:pt x="82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7" name="Google Shape;11597;p98"/>
            <p:cNvSpPr/>
            <p:nvPr/>
          </p:nvSpPr>
          <p:spPr>
            <a:xfrm>
              <a:off x="3180958" y="2561658"/>
              <a:ext cx="79655" cy="11050"/>
            </a:xfrm>
            <a:custGeom>
              <a:rect b="b" l="l" r="r" t="t"/>
              <a:pathLst>
                <a:path extrusionOk="0" h="422" w="3042">
                  <a:moveTo>
                    <a:pt x="281" y="0"/>
                  </a:moveTo>
                  <a:cubicBezTo>
                    <a:pt x="0" y="0"/>
                    <a:pt x="0" y="421"/>
                    <a:pt x="281" y="421"/>
                  </a:cubicBezTo>
                  <a:cubicBezTo>
                    <a:pt x="287" y="421"/>
                    <a:pt x="293" y="421"/>
                    <a:pt x="300" y="421"/>
                  </a:cubicBezTo>
                  <a:lnTo>
                    <a:pt x="2742" y="421"/>
                  </a:lnTo>
                  <a:cubicBezTo>
                    <a:pt x="2748" y="421"/>
                    <a:pt x="2754" y="421"/>
                    <a:pt x="2760" y="421"/>
                  </a:cubicBezTo>
                  <a:cubicBezTo>
                    <a:pt x="3041" y="421"/>
                    <a:pt x="3041" y="0"/>
                    <a:pt x="2760" y="0"/>
                  </a:cubicBezTo>
                  <a:cubicBezTo>
                    <a:pt x="2754" y="0"/>
                    <a:pt x="2748" y="1"/>
                    <a:pt x="2742" y="1"/>
                  </a:cubicBezTo>
                  <a:lnTo>
                    <a:pt x="300" y="1"/>
                  </a:lnTo>
                  <a:cubicBezTo>
                    <a:pt x="293" y="1"/>
                    <a:pt x="287" y="0"/>
                    <a:pt x="28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8" name="Google Shape;11598;p98"/>
            <p:cNvSpPr/>
            <p:nvPr/>
          </p:nvSpPr>
          <p:spPr>
            <a:xfrm>
              <a:off x="3182058" y="2575405"/>
              <a:ext cx="77455" cy="10762"/>
            </a:xfrm>
            <a:custGeom>
              <a:rect b="b" l="l" r="r" t="t"/>
              <a:pathLst>
                <a:path extrusionOk="0" h="411"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99" name="Google Shape;11599;p98"/>
            <p:cNvSpPr/>
            <p:nvPr/>
          </p:nvSpPr>
          <p:spPr>
            <a:xfrm>
              <a:off x="3182058" y="2588890"/>
              <a:ext cx="77455" cy="10788"/>
            </a:xfrm>
            <a:custGeom>
              <a:rect b="b" l="l" r="r" t="t"/>
              <a:pathLst>
                <a:path extrusionOk="0" h="412" w="2958">
                  <a:moveTo>
                    <a:pt x="258" y="1"/>
                  </a:moveTo>
                  <a:cubicBezTo>
                    <a:pt x="0" y="20"/>
                    <a:pt x="0" y="392"/>
                    <a:pt x="258" y="411"/>
                  </a:cubicBezTo>
                  <a:lnTo>
                    <a:pt x="2700" y="411"/>
                  </a:lnTo>
                  <a:cubicBezTo>
                    <a:pt x="2957" y="392"/>
                    <a:pt x="2957" y="20"/>
                    <a:pt x="2700"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0" name="Google Shape;11600;p98"/>
            <p:cNvSpPr/>
            <p:nvPr/>
          </p:nvSpPr>
          <p:spPr>
            <a:xfrm>
              <a:off x="3144587" y="2612378"/>
              <a:ext cx="27232" cy="27259"/>
            </a:xfrm>
            <a:custGeom>
              <a:rect b="b" l="l" r="r" t="t"/>
              <a:pathLst>
                <a:path extrusionOk="0" h="1041" w="1040">
                  <a:moveTo>
                    <a:pt x="220" y="1"/>
                  </a:moveTo>
                  <a:cubicBezTo>
                    <a:pt x="95" y="1"/>
                    <a:pt x="0" y="106"/>
                    <a:pt x="0" y="230"/>
                  </a:cubicBezTo>
                  <a:lnTo>
                    <a:pt x="0" y="821"/>
                  </a:lnTo>
                  <a:cubicBezTo>
                    <a:pt x="0" y="945"/>
                    <a:pt x="95" y="1040"/>
                    <a:pt x="220" y="1040"/>
                  </a:cubicBezTo>
                  <a:lnTo>
                    <a:pt x="821" y="1040"/>
                  </a:lnTo>
                  <a:cubicBezTo>
                    <a:pt x="935" y="1040"/>
                    <a:pt x="1040" y="945"/>
                    <a:pt x="1040" y="821"/>
                  </a:cubicBezTo>
                  <a:lnTo>
                    <a:pt x="1040" y="230"/>
                  </a:lnTo>
                  <a:cubicBezTo>
                    <a:pt x="1040" y="106"/>
                    <a:pt x="935" y="1"/>
                    <a:pt x="82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1" name="Google Shape;11601;p98"/>
            <p:cNvSpPr/>
            <p:nvPr/>
          </p:nvSpPr>
          <p:spPr>
            <a:xfrm>
              <a:off x="3182058" y="2607141"/>
              <a:ext cx="77455" cy="10762"/>
            </a:xfrm>
            <a:custGeom>
              <a:rect b="b" l="l" r="r" t="t"/>
              <a:pathLst>
                <a:path extrusionOk="0" h="411" w="2958">
                  <a:moveTo>
                    <a:pt x="258" y="0"/>
                  </a:moveTo>
                  <a:cubicBezTo>
                    <a:pt x="0" y="19"/>
                    <a:pt x="0" y="391"/>
                    <a:pt x="258" y="411"/>
                  </a:cubicBezTo>
                  <a:lnTo>
                    <a:pt x="2700" y="411"/>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2" name="Google Shape;11602;p98"/>
            <p:cNvSpPr/>
            <p:nvPr/>
          </p:nvSpPr>
          <p:spPr>
            <a:xfrm>
              <a:off x="3182058" y="2620627"/>
              <a:ext cx="77455" cy="10762"/>
            </a:xfrm>
            <a:custGeom>
              <a:rect b="b" l="l" r="r" t="t"/>
              <a:pathLst>
                <a:path extrusionOk="0" h="411" w="2958">
                  <a:moveTo>
                    <a:pt x="258" y="0"/>
                  </a:moveTo>
                  <a:cubicBezTo>
                    <a:pt x="0" y="20"/>
                    <a:pt x="0" y="392"/>
                    <a:pt x="258" y="411"/>
                  </a:cubicBezTo>
                  <a:lnTo>
                    <a:pt x="2700" y="411"/>
                  </a:lnTo>
                  <a:cubicBezTo>
                    <a:pt x="2957" y="392"/>
                    <a:pt x="2957" y="20"/>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3" name="Google Shape;11603;p98"/>
            <p:cNvSpPr/>
            <p:nvPr/>
          </p:nvSpPr>
          <p:spPr>
            <a:xfrm>
              <a:off x="3182058" y="2634374"/>
              <a:ext cx="77455" cy="10762"/>
            </a:xfrm>
            <a:custGeom>
              <a:rect b="b" l="l" r="r" t="t"/>
              <a:pathLst>
                <a:path extrusionOk="0" h="411" w="2958">
                  <a:moveTo>
                    <a:pt x="258" y="0"/>
                  </a:moveTo>
                  <a:cubicBezTo>
                    <a:pt x="0" y="19"/>
                    <a:pt x="0" y="391"/>
                    <a:pt x="258" y="410"/>
                  </a:cubicBezTo>
                  <a:lnTo>
                    <a:pt x="2700" y="410"/>
                  </a:lnTo>
                  <a:cubicBezTo>
                    <a:pt x="2957" y="391"/>
                    <a:pt x="2957" y="19"/>
                    <a:pt x="270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4" name="Google Shape;11604;p98"/>
            <p:cNvSpPr/>
            <p:nvPr/>
          </p:nvSpPr>
          <p:spPr>
            <a:xfrm>
              <a:off x="3077632" y="2694311"/>
              <a:ext cx="334749" cy="34250"/>
            </a:xfrm>
            <a:custGeom>
              <a:rect b="b" l="l" r="r" t="t"/>
              <a:pathLst>
                <a:path extrusionOk="0" h="1308" w="12784">
                  <a:moveTo>
                    <a:pt x="773" y="1"/>
                  </a:moveTo>
                  <a:lnTo>
                    <a:pt x="0" y="1031"/>
                  </a:lnTo>
                  <a:lnTo>
                    <a:pt x="0" y="1308"/>
                  </a:lnTo>
                  <a:lnTo>
                    <a:pt x="12784" y="1308"/>
                  </a:lnTo>
                  <a:lnTo>
                    <a:pt x="12784" y="1031"/>
                  </a:lnTo>
                  <a:lnTo>
                    <a:pt x="1201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5" name="Google Shape;11605;p98"/>
            <p:cNvSpPr/>
            <p:nvPr/>
          </p:nvSpPr>
          <p:spPr>
            <a:xfrm>
              <a:off x="3188552" y="2700072"/>
              <a:ext cx="112674" cy="16758"/>
            </a:xfrm>
            <a:custGeom>
              <a:rect b="b" l="l" r="r" t="t"/>
              <a:pathLst>
                <a:path extrusionOk="0" h="640" w="4303">
                  <a:moveTo>
                    <a:pt x="821" y="0"/>
                  </a:moveTo>
                  <a:cubicBezTo>
                    <a:pt x="782" y="0"/>
                    <a:pt x="744" y="19"/>
                    <a:pt x="706" y="38"/>
                  </a:cubicBezTo>
                  <a:lnTo>
                    <a:pt x="38" y="553"/>
                  </a:lnTo>
                  <a:cubicBezTo>
                    <a:pt x="0" y="582"/>
                    <a:pt x="19" y="639"/>
                    <a:pt x="67" y="639"/>
                  </a:cubicBezTo>
                  <a:lnTo>
                    <a:pt x="4236" y="639"/>
                  </a:lnTo>
                  <a:cubicBezTo>
                    <a:pt x="4284" y="639"/>
                    <a:pt x="4303" y="582"/>
                    <a:pt x="4264" y="553"/>
                  </a:cubicBezTo>
                  <a:lnTo>
                    <a:pt x="3597" y="38"/>
                  </a:lnTo>
                  <a:cubicBezTo>
                    <a:pt x="3568" y="19"/>
                    <a:pt x="3520" y="0"/>
                    <a:pt x="3482"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6" name="Google Shape;11606;p98"/>
            <p:cNvSpPr/>
            <p:nvPr/>
          </p:nvSpPr>
          <p:spPr>
            <a:xfrm>
              <a:off x="3077632" y="2721308"/>
              <a:ext cx="334513" cy="20005"/>
            </a:xfrm>
            <a:custGeom>
              <a:rect b="b" l="l" r="r" t="t"/>
              <a:pathLst>
                <a:path extrusionOk="0" h="764" w="12775">
                  <a:moveTo>
                    <a:pt x="0" y="0"/>
                  </a:moveTo>
                  <a:lnTo>
                    <a:pt x="0" y="544"/>
                  </a:lnTo>
                  <a:cubicBezTo>
                    <a:pt x="0" y="668"/>
                    <a:pt x="96" y="763"/>
                    <a:pt x="220" y="763"/>
                  </a:cubicBezTo>
                  <a:lnTo>
                    <a:pt x="12555" y="763"/>
                  </a:lnTo>
                  <a:cubicBezTo>
                    <a:pt x="12679" y="763"/>
                    <a:pt x="12774" y="668"/>
                    <a:pt x="12774" y="544"/>
                  </a:cubicBezTo>
                  <a:lnTo>
                    <a:pt x="12774"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07" name="Google Shape;11607;p98"/>
          <p:cNvGrpSpPr/>
          <p:nvPr/>
        </p:nvGrpSpPr>
        <p:grpSpPr>
          <a:xfrm>
            <a:off x="2608699" y="2281243"/>
            <a:ext cx="359232" cy="323018"/>
            <a:chOff x="2635237" y="2431780"/>
            <a:chExt cx="359232" cy="323018"/>
          </a:xfrm>
        </p:grpSpPr>
        <p:sp>
          <p:nvSpPr>
            <p:cNvPr id="11608" name="Google Shape;11608;p98"/>
            <p:cNvSpPr/>
            <p:nvPr/>
          </p:nvSpPr>
          <p:spPr>
            <a:xfrm>
              <a:off x="2769121" y="2696328"/>
              <a:ext cx="44253" cy="40482"/>
            </a:xfrm>
            <a:custGeom>
              <a:rect b="b" l="l" r="r" t="t"/>
              <a:pathLst>
                <a:path extrusionOk="0" h="1546" w="1690">
                  <a:moveTo>
                    <a:pt x="344" y="0"/>
                  </a:moveTo>
                  <a:lnTo>
                    <a:pt x="1" y="1546"/>
                  </a:lnTo>
                  <a:lnTo>
                    <a:pt x="1689" y="1546"/>
                  </a:lnTo>
                  <a:lnTo>
                    <a:pt x="1346"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09" name="Google Shape;11609;p98"/>
            <p:cNvSpPr/>
            <p:nvPr/>
          </p:nvSpPr>
          <p:spPr>
            <a:xfrm>
              <a:off x="2738903" y="2733039"/>
              <a:ext cx="104688" cy="21760"/>
            </a:xfrm>
            <a:custGeom>
              <a:rect b="b" l="l" r="r" t="t"/>
              <a:pathLst>
                <a:path extrusionOk="0" h="831" w="3998">
                  <a:moveTo>
                    <a:pt x="220" y="0"/>
                  </a:moveTo>
                  <a:cubicBezTo>
                    <a:pt x="96" y="0"/>
                    <a:pt x="0" y="96"/>
                    <a:pt x="0" y="220"/>
                  </a:cubicBezTo>
                  <a:lnTo>
                    <a:pt x="0" y="611"/>
                  </a:lnTo>
                  <a:cubicBezTo>
                    <a:pt x="0" y="725"/>
                    <a:pt x="96" y="830"/>
                    <a:pt x="220" y="830"/>
                  </a:cubicBezTo>
                  <a:lnTo>
                    <a:pt x="3778" y="830"/>
                  </a:lnTo>
                  <a:cubicBezTo>
                    <a:pt x="3902" y="830"/>
                    <a:pt x="3997" y="725"/>
                    <a:pt x="3997" y="611"/>
                  </a:cubicBezTo>
                  <a:lnTo>
                    <a:pt x="3997" y="220"/>
                  </a:lnTo>
                  <a:cubicBezTo>
                    <a:pt x="3997" y="96"/>
                    <a:pt x="3902" y="0"/>
                    <a:pt x="377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0" name="Google Shape;11610;p98"/>
            <p:cNvSpPr/>
            <p:nvPr/>
          </p:nvSpPr>
          <p:spPr>
            <a:xfrm>
              <a:off x="2635237" y="2498212"/>
              <a:ext cx="312020" cy="203876"/>
            </a:xfrm>
            <a:custGeom>
              <a:rect b="b" l="l" r="r" t="t"/>
              <a:pathLst>
                <a:path extrusionOk="0" h="7786" w="11916">
                  <a:moveTo>
                    <a:pt x="229" y="1"/>
                  </a:moveTo>
                  <a:cubicBezTo>
                    <a:pt x="105" y="1"/>
                    <a:pt x="0" y="96"/>
                    <a:pt x="0" y="220"/>
                  </a:cubicBezTo>
                  <a:lnTo>
                    <a:pt x="0" y="7566"/>
                  </a:lnTo>
                  <a:cubicBezTo>
                    <a:pt x="0" y="7681"/>
                    <a:pt x="105" y="7785"/>
                    <a:pt x="229" y="7785"/>
                  </a:cubicBezTo>
                  <a:lnTo>
                    <a:pt x="11687" y="7785"/>
                  </a:lnTo>
                  <a:cubicBezTo>
                    <a:pt x="11811" y="7785"/>
                    <a:pt x="11916" y="7681"/>
                    <a:pt x="11916" y="7566"/>
                  </a:cubicBezTo>
                  <a:lnTo>
                    <a:pt x="11916" y="220"/>
                  </a:lnTo>
                  <a:cubicBezTo>
                    <a:pt x="11916" y="96"/>
                    <a:pt x="11811" y="1"/>
                    <a:pt x="11687"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1" name="Google Shape;11611;p98"/>
            <p:cNvSpPr/>
            <p:nvPr/>
          </p:nvSpPr>
          <p:spPr>
            <a:xfrm>
              <a:off x="2845555" y="2498212"/>
              <a:ext cx="101703" cy="84211"/>
            </a:xfrm>
            <a:custGeom>
              <a:rect b="b" l="l" r="r" t="t"/>
              <a:pathLst>
                <a:path extrusionOk="0" h="3216" w="3884">
                  <a:moveTo>
                    <a:pt x="20" y="1"/>
                  </a:moveTo>
                  <a:lnTo>
                    <a:pt x="20" y="68"/>
                  </a:lnTo>
                  <a:cubicBezTo>
                    <a:pt x="1" y="1794"/>
                    <a:pt x="1394" y="3206"/>
                    <a:pt x="3120" y="3216"/>
                  </a:cubicBezTo>
                  <a:cubicBezTo>
                    <a:pt x="3378" y="3216"/>
                    <a:pt x="3626" y="3178"/>
                    <a:pt x="3884" y="3120"/>
                  </a:cubicBezTo>
                  <a:lnTo>
                    <a:pt x="3884" y="220"/>
                  </a:lnTo>
                  <a:cubicBezTo>
                    <a:pt x="3874" y="96"/>
                    <a:pt x="3779" y="1"/>
                    <a:pt x="36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2" name="Google Shape;11612;p98"/>
            <p:cNvSpPr/>
            <p:nvPr/>
          </p:nvSpPr>
          <p:spPr>
            <a:xfrm>
              <a:off x="2635472" y="2687582"/>
              <a:ext cx="311523" cy="14506"/>
            </a:xfrm>
            <a:custGeom>
              <a:rect b="b" l="l" r="r" t="t"/>
              <a:pathLst>
                <a:path extrusionOk="0" h="554" w="11897">
                  <a:moveTo>
                    <a:pt x="1" y="0"/>
                  </a:moveTo>
                  <a:lnTo>
                    <a:pt x="1" y="334"/>
                  </a:lnTo>
                  <a:cubicBezTo>
                    <a:pt x="1" y="449"/>
                    <a:pt x="96" y="553"/>
                    <a:pt x="220" y="553"/>
                  </a:cubicBezTo>
                  <a:lnTo>
                    <a:pt x="11678" y="553"/>
                  </a:lnTo>
                  <a:cubicBezTo>
                    <a:pt x="11802" y="553"/>
                    <a:pt x="11897" y="449"/>
                    <a:pt x="11897" y="334"/>
                  </a:cubicBezTo>
                  <a:lnTo>
                    <a:pt x="118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3" name="Google Shape;11613;p98"/>
            <p:cNvSpPr/>
            <p:nvPr/>
          </p:nvSpPr>
          <p:spPr>
            <a:xfrm>
              <a:off x="2655216" y="2517196"/>
              <a:ext cx="272062" cy="151166"/>
            </a:xfrm>
            <a:custGeom>
              <a:rect b="b" l="l" r="r" t="t"/>
              <a:pathLst>
                <a:path extrusionOk="0" h="5773" w="10390">
                  <a:moveTo>
                    <a:pt x="220" y="1"/>
                  </a:moveTo>
                  <a:cubicBezTo>
                    <a:pt x="105" y="1"/>
                    <a:pt x="0" y="106"/>
                    <a:pt x="0" y="220"/>
                  </a:cubicBezTo>
                  <a:lnTo>
                    <a:pt x="0" y="5553"/>
                  </a:lnTo>
                  <a:cubicBezTo>
                    <a:pt x="0" y="5677"/>
                    <a:pt x="105" y="5773"/>
                    <a:pt x="220" y="5773"/>
                  </a:cubicBezTo>
                  <a:lnTo>
                    <a:pt x="10389" y="5773"/>
                  </a:lnTo>
                  <a:lnTo>
                    <a:pt x="10389" y="220"/>
                  </a:lnTo>
                  <a:cubicBezTo>
                    <a:pt x="10389" y="106"/>
                    <a:pt x="10284" y="1"/>
                    <a:pt x="10170"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4" name="Google Shape;11614;p98"/>
            <p:cNvSpPr/>
            <p:nvPr/>
          </p:nvSpPr>
          <p:spPr>
            <a:xfrm>
              <a:off x="2847807" y="2517196"/>
              <a:ext cx="79471" cy="65227"/>
            </a:xfrm>
            <a:custGeom>
              <a:rect b="b" l="l" r="r" t="t"/>
              <a:pathLst>
                <a:path extrusionOk="0" h="2491" w="3035">
                  <a:moveTo>
                    <a:pt x="1" y="1"/>
                  </a:moveTo>
                  <a:cubicBezTo>
                    <a:pt x="296" y="1441"/>
                    <a:pt x="1565" y="2481"/>
                    <a:pt x="3034" y="2491"/>
                  </a:cubicBezTo>
                  <a:lnTo>
                    <a:pt x="3034" y="220"/>
                  </a:lnTo>
                  <a:cubicBezTo>
                    <a:pt x="3034" y="106"/>
                    <a:pt x="2929" y="1"/>
                    <a:pt x="281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5" name="Google Shape;11615;p98"/>
            <p:cNvSpPr/>
            <p:nvPr/>
          </p:nvSpPr>
          <p:spPr>
            <a:xfrm>
              <a:off x="2655216" y="2517196"/>
              <a:ext cx="272062" cy="151166"/>
            </a:xfrm>
            <a:custGeom>
              <a:rect b="b" l="l" r="r" t="t"/>
              <a:pathLst>
                <a:path extrusionOk="0" h="5773" w="10390">
                  <a:moveTo>
                    <a:pt x="229" y="1"/>
                  </a:moveTo>
                  <a:cubicBezTo>
                    <a:pt x="105" y="1"/>
                    <a:pt x="0" y="106"/>
                    <a:pt x="0" y="220"/>
                  </a:cubicBezTo>
                  <a:lnTo>
                    <a:pt x="0" y="5553"/>
                  </a:lnTo>
                  <a:cubicBezTo>
                    <a:pt x="0" y="5677"/>
                    <a:pt x="105" y="5773"/>
                    <a:pt x="229" y="5773"/>
                  </a:cubicBezTo>
                  <a:lnTo>
                    <a:pt x="10170" y="5773"/>
                  </a:lnTo>
                  <a:cubicBezTo>
                    <a:pt x="10284" y="5773"/>
                    <a:pt x="10389" y="5677"/>
                    <a:pt x="10389" y="5553"/>
                  </a:cubicBezTo>
                  <a:lnTo>
                    <a:pt x="10389" y="5191"/>
                  </a:lnTo>
                  <a:lnTo>
                    <a:pt x="611" y="5191"/>
                  </a:lnTo>
                  <a:lnTo>
                    <a:pt x="6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6" name="Google Shape;11616;p98"/>
            <p:cNvSpPr/>
            <p:nvPr/>
          </p:nvSpPr>
          <p:spPr>
            <a:xfrm>
              <a:off x="2770378" y="2678836"/>
              <a:ext cx="41739" cy="10762"/>
            </a:xfrm>
            <a:custGeom>
              <a:rect b="b" l="l" r="r" t="t"/>
              <a:pathLst>
                <a:path extrusionOk="0" h="411" w="1594">
                  <a:moveTo>
                    <a:pt x="248" y="0"/>
                  </a:moveTo>
                  <a:cubicBezTo>
                    <a:pt x="0" y="19"/>
                    <a:pt x="0" y="391"/>
                    <a:pt x="248" y="410"/>
                  </a:cubicBezTo>
                  <a:lnTo>
                    <a:pt x="1336" y="410"/>
                  </a:lnTo>
                  <a:cubicBezTo>
                    <a:pt x="1593" y="391"/>
                    <a:pt x="1593" y="19"/>
                    <a:pt x="133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7" name="Google Shape;11617;p98"/>
            <p:cNvSpPr/>
            <p:nvPr/>
          </p:nvSpPr>
          <p:spPr>
            <a:xfrm>
              <a:off x="2733404"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8" name="Google Shape;11618;p98"/>
            <p:cNvSpPr/>
            <p:nvPr/>
          </p:nvSpPr>
          <p:spPr>
            <a:xfrm>
              <a:off x="2778364" y="2584910"/>
              <a:ext cx="25766" cy="26002"/>
            </a:xfrm>
            <a:custGeom>
              <a:rect b="b" l="l" r="r" t="t"/>
              <a:pathLst>
                <a:path extrusionOk="0" h="993" w="984">
                  <a:moveTo>
                    <a:pt x="229" y="0"/>
                  </a:moveTo>
                  <a:cubicBezTo>
                    <a:pt x="105" y="0"/>
                    <a:pt x="1" y="105"/>
                    <a:pt x="1" y="220"/>
                  </a:cubicBezTo>
                  <a:lnTo>
                    <a:pt x="1" y="773"/>
                  </a:lnTo>
                  <a:cubicBezTo>
                    <a:pt x="1" y="897"/>
                    <a:pt x="105" y="992"/>
                    <a:pt x="229" y="992"/>
                  </a:cubicBezTo>
                  <a:lnTo>
                    <a:pt x="764" y="992"/>
                  </a:lnTo>
                  <a:cubicBezTo>
                    <a:pt x="878" y="992"/>
                    <a:pt x="983" y="897"/>
                    <a:pt x="983" y="773"/>
                  </a:cubicBezTo>
                  <a:lnTo>
                    <a:pt x="983" y="220"/>
                  </a:lnTo>
                  <a:cubicBezTo>
                    <a:pt x="983" y="105"/>
                    <a:pt x="878" y="0"/>
                    <a:pt x="764"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9" name="Google Shape;11619;p98"/>
            <p:cNvSpPr/>
            <p:nvPr/>
          </p:nvSpPr>
          <p:spPr>
            <a:xfrm>
              <a:off x="2823585" y="2584910"/>
              <a:ext cx="25504" cy="26002"/>
            </a:xfrm>
            <a:custGeom>
              <a:rect b="b" l="l" r="r" t="t"/>
              <a:pathLst>
                <a:path extrusionOk="0" h="993" w="974">
                  <a:moveTo>
                    <a:pt x="220" y="0"/>
                  </a:moveTo>
                  <a:cubicBezTo>
                    <a:pt x="96" y="0"/>
                    <a:pt x="0" y="105"/>
                    <a:pt x="0" y="220"/>
                  </a:cubicBezTo>
                  <a:lnTo>
                    <a:pt x="0" y="773"/>
                  </a:lnTo>
                  <a:cubicBezTo>
                    <a:pt x="0" y="897"/>
                    <a:pt x="96" y="992"/>
                    <a:pt x="220" y="992"/>
                  </a:cubicBezTo>
                  <a:lnTo>
                    <a:pt x="754" y="992"/>
                  </a:lnTo>
                  <a:cubicBezTo>
                    <a:pt x="878" y="992"/>
                    <a:pt x="973" y="897"/>
                    <a:pt x="973" y="773"/>
                  </a:cubicBezTo>
                  <a:lnTo>
                    <a:pt x="973" y="220"/>
                  </a:lnTo>
                  <a:cubicBezTo>
                    <a:pt x="973" y="105"/>
                    <a:pt x="878" y="0"/>
                    <a:pt x="75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0" name="Google Shape;11620;p98"/>
            <p:cNvSpPr/>
            <p:nvPr/>
          </p:nvSpPr>
          <p:spPr>
            <a:xfrm>
              <a:off x="2859799" y="2431780"/>
              <a:ext cx="134669" cy="136424"/>
            </a:xfrm>
            <a:custGeom>
              <a:rect b="b" l="l" r="r" t="t"/>
              <a:pathLst>
                <a:path extrusionOk="0" h="5210" w="5143">
                  <a:moveTo>
                    <a:pt x="2576" y="0"/>
                  </a:moveTo>
                  <a:cubicBezTo>
                    <a:pt x="1155" y="0"/>
                    <a:pt x="1" y="1164"/>
                    <a:pt x="1" y="2605"/>
                  </a:cubicBezTo>
                  <a:cubicBezTo>
                    <a:pt x="1" y="4045"/>
                    <a:pt x="1155" y="5209"/>
                    <a:pt x="2576" y="5209"/>
                  </a:cubicBezTo>
                  <a:cubicBezTo>
                    <a:pt x="3988" y="5209"/>
                    <a:pt x="5143" y="4045"/>
                    <a:pt x="5143" y="2605"/>
                  </a:cubicBezTo>
                  <a:cubicBezTo>
                    <a:pt x="5143" y="1164"/>
                    <a:pt x="3988" y="0"/>
                    <a:pt x="25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1" name="Google Shape;11621;p98"/>
            <p:cNvSpPr/>
            <p:nvPr/>
          </p:nvSpPr>
          <p:spPr>
            <a:xfrm>
              <a:off x="2904026" y="2482920"/>
              <a:ext cx="39984" cy="34302"/>
            </a:xfrm>
            <a:custGeom>
              <a:rect b="b" l="l" r="r" t="t"/>
              <a:pathLst>
                <a:path extrusionOk="0" h="1310" w="1527">
                  <a:moveTo>
                    <a:pt x="887" y="413"/>
                  </a:moveTo>
                  <a:cubicBezTo>
                    <a:pt x="1011" y="423"/>
                    <a:pt x="1116" y="528"/>
                    <a:pt x="1116" y="652"/>
                  </a:cubicBezTo>
                  <a:cubicBezTo>
                    <a:pt x="1116" y="800"/>
                    <a:pt x="999" y="896"/>
                    <a:pt x="876" y="896"/>
                  </a:cubicBezTo>
                  <a:cubicBezTo>
                    <a:pt x="817" y="896"/>
                    <a:pt x="756" y="873"/>
                    <a:pt x="706" y="823"/>
                  </a:cubicBezTo>
                  <a:cubicBezTo>
                    <a:pt x="553" y="671"/>
                    <a:pt x="668" y="413"/>
                    <a:pt x="887" y="413"/>
                  </a:cubicBezTo>
                  <a:close/>
                  <a:moveTo>
                    <a:pt x="869" y="1"/>
                  </a:moveTo>
                  <a:cubicBezTo>
                    <a:pt x="708" y="1"/>
                    <a:pt x="544" y="60"/>
                    <a:pt x="410" y="194"/>
                  </a:cubicBezTo>
                  <a:cubicBezTo>
                    <a:pt x="0" y="614"/>
                    <a:pt x="305" y="1310"/>
                    <a:pt x="887" y="1310"/>
                  </a:cubicBezTo>
                  <a:cubicBezTo>
                    <a:pt x="1240" y="1300"/>
                    <a:pt x="1527" y="1014"/>
                    <a:pt x="1527" y="652"/>
                  </a:cubicBezTo>
                  <a:cubicBezTo>
                    <a:pt x="1527" y="259"/>
                    <a:pt x="1205" y="1"/>
                    <a:pt x="8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2" name="Google Shape;11622;p98"/>
            <p:cNvSpPr/>
            <p:nvPr/>
          </p:nvSpPr>
          <p:spPr>
            <a:xfrm>
              <a:off x="2880433" y="2455190"/>
              <a:ext cx="93638" cy="89841"/>
            </a:xfrm>
            <a:custGeom>
              <a:rect b="b" l="l" r="r" t="t"/>
              <a:pathLst>
                <a:path extrusionOk="0" h="3431" w="3576">
                  <a:moveTo>
                    <a:pt x="1785" y="845"/>
                  </a:moveTo>
                  <a:cubicBezTo>
                    <a:pt x="1936" y="845"/>
                    <a:pt x="2089" y="885"/>
                    <a:pt x="2227" y="967"/>
                  </a:cubicBezTo>
                  <a:cubicBezTo>
                    <a:pt x="2418" y="1091"/>
                    <a:pt x="2561" y="1281"/>
                    <a:pt x="2609" y="1510"/>
                  </a:cubicBezTo>
                  <a:cubicBezTo>
                    <a:pt x="2666" y="1730"/>
                    <a:pt x="2628" y="1959"/>
                    <a:pt x="2513" y="2159"/>
                  </a:cubicBezTo>
                  <a:cubicBezTo>
                    <a:pt x="2447" y="2283"/>
                    <a:pt x="2342" y="2378"/>
                    <a:pt x="2227" y="2455"/>
                  </a:cubicBezTo>
                  <a:cubicBezTo>
                    <a:pt x="2089" y="2536"/>
                    <a:pt x="1936" y="2576"/>
                    <a:pt x="1785" y="2576"/>
                  </a:cubicBezTo>
                  <a:cubicBezTo>
                    <a:pt x="1633" y="2576"/>
                    <a:pt x="1483" y="2536"/>
                    <a:pt x="1349" y="2455"/>
                  </a:cubicBezTo>
                  <a:cubicBezTo>
                    <a:pt x="1149" y="2331"/>
                    <a:pt x="1016" y="2140"/>
                    <a:pt x="958" y="1921"/>
                  </a:cubicBezTo>
                  <a:cubicBezTo>
                    <a:pt x="930" y="1787"/>
                    <a:pt x="930" y="1644"/>
                    <a:pt x="958" y="1510"/>
                  </a:cubicBezTo>
                  <a:cubicBezTo>
                    <a:pt x="1016" y="1281"/>
                    <a:pt x="1149" y="1091"/>
                    <a:pt x="1349" y="967"/>
                  </a:cubicBezTo>
                  <a:cubicBezTo>
                    <a:pt x="1483" y="885"/>
                    <a:pt x="1633" y="845"/>
                    <a:pt x="1785" y="845"/>
                  </a:cubicBezTo>
                  <a:close/>
                  <a:moveTo>
                    <a:pt x="1784" y="1"/>
                  </a:moveTo>
                  <a:cubicBezTo>
                    <a:pt x="1686" y="1"/>
                    <a:pt x="1588" y="65"/>
                    <a:pt x="1578" y="194"/>
                  </a:cubicBezTo>
                  <a:lnTo>
                    <a:pt x="1578" y="451"/>
                  </a:lnTo>
                  <a:cubicBezTo>
                    <a:pt x="1388" y="480"/>
                    <a:pt x="1206" y="556"/>
                    <a:pt x="1054" y="671"/>
                  </a:cubicBezTo>
                  <a:lnTo>
                    <a:pt x="872" y="499"/>
                  </a:lnTo>
                  <a:cubicBezTo>
                    <a:pt x="830" y="463"/>
                    <a:pt x="785" y="448"/>
                    <a:pt x="741" y="448"/>
                  </a:cubicBezTo>
                  <a:cubicBezTo>
                    <a:pt x="588" y="448"/>
                    <a:pt x="458" y="637"/>
                    <a:pt x="577" y="785"/>
                  </a:cubicBezTo>
                  <a:lnTo>
                    <a:pt x="758" y="967"/>
                  </a:lnTo>
                  <a:cubicBezTo>
                    <a:pt x="644" y="1129"/>
                    <a:pt x="567" y="1320"/>
                    <a:pt x="539" y="1510"/>
                  </a:cubicBezTo>
                  <a:lnTo>
                    <a:pt x="291" y="1510"/>
                  </a:lnTo>
                  <a:cubicBezTo>
                    <a:pt x="285" y="1510"/>
                    <a:pt x="279" y="1510"/>
                    <a:pt x="273" y="1510"/>
                  </a:cubicBezTo>
                  <a:cubicBezTo>
                    <a:pt x="4" y="1510"/>
                    <a:pt x="1" y="1922"/>
                    <a:pt x="264" y="1922"/>
                  </a:cubicBezTo>
                  <a:cubicBezTo>
                    <a:pt x="273" y="1922"/>
                    <a:pt x="282" y="1921"/>
                    <a:pt x="291" y="1921"/>
                  </a:cubicBezTo>
                  <a:lnTo>
                    <a:pt x="539" y="1921"/>
                  </a:lnTo>
                  <a:cubicBezTo>
                    <a:pt x="567" y="2121"/>
                    <a:pt x="644" y="2302"/>
                    <a:pt x="758" y="2464"/>
                  </a:cubicBezTo>
                  <a:lnTo>
                    <a:pt x="586" y="2646"/>
                  </a:lnTo>
                  <a:cubicBezTo>
                    <a:pt x="407" y="2796"/>
                    <a:pt x="551" y="3016"/>
                    <a:pt x="714" y="3016"/>
                  </a:cubicBezTo>
                  <a:cubicBezTo>
                    <a:pt x="768" y="3016"/>
                    <a:pt x="825" y="2991"/>
                    <a:pt x="872" y="2932"/>
                  </a:cubicBezTo>
                  <a:lnTo>
                    <a:pt x="1054" y="2760"/>
                  </a:lnTo>
                  <a:cubicBezTo>
                    <a:pt x="1206" y="2875"/>
                    <a:pt x="1388" y="2951"/>
                    <a:pt x="1578" y="2979"/>
                  </a:cubicBezTo>
                  <a:lnTo>
                    <a:pt x="1578" y="3237"/>
                  </a:lnTo>
                  <a:cubicBezTo>
                    <a:pt x="1588" y="3366"/>
                    <a:pt x="1686" y="3430"/>
                    <a:pt x="1785" y="3430"/>
                  </a:cubicBezTo>
                  <a:cubicBezTo>
                    <a:pt x="1884" y="3430"/>
                    <a:pt x="1984" y="3366"/>
                    <a:pt x="1998" y="3237"/>
                  </a:cubicBezTo>
                  <a:lnTo>
                    <a:pt x="1998" y="2979"/>
                  </a:lnTo>
                  <a:cubicBezTo>
                    <a:pt x="2189" y="2951"/>
                    <a:pt x="2361" y="2875"/>
                    <a:pt x="2523" y="2760"/>
                  </a:cubicBezTo>
                  <a:lnTo>
                    <a:pt x="2695" y="2932"/>
                  </a:lnTo>
                  <a:cubicBezTo>
                    <a:pt x="2742" y="2991"/>
                    <a:pt x="2799" y="3016"/>
                    <a:pt x="2854" y="3016"/>
                  </a:cubicBezTo>
                  <a:cubicBezTo>
                    <a:pt x="3017" y="3016"/>
                    <a:pt x="3162" y="2796"/>
                    <a:pt x="2990" y="2646"/>
                  </a:cubicBezTo>
                  <a:lnTo>
                    <a:pt x="2809" y="2464"/>
                  </a:lnTo>
                  <a:cubicBezTo>
                    <a:pt x="2924" y="2302"/>
                    <a:pt x="3000" y="2121"/>
                    <a:pt x="3038" y="1921"/>
                  </a:cubicBezTo>
                  <a:lnTo>
                    <a:pt x="3286" y="1921"/>
                  </a:lnTo>
                  <a:cubicBezTo>
                    <a:pt x="3295" y="1921"/>
                    <a:pt x="3304" y="1922"/>
                    <a:pt x="3312" y="1922"/>
                  </a:cubicBezTo>
                  <a:cubicBezTo>
                    <a:pt x="3576" y="1922"/>
                    <a:pt x="3573" y="1510"/>
                    <a:pt x="3304" y="1510"/>
                  </a:cubicBezTo>
                  <a:cubicBezTo>
                    <a:pt x="3298" y="1510"/>
                    <a:pt x="3292" y="1510"/>
                    <a:pt x="3286" y="1510"/>
                  </a:cubicBezTo>
                  <a:lnTo>
                    <a:pt x="3038" y="1510"/>
                  </a:lnTo>
                  <a:cubicBezTo>
                    <a:pt x="3000" y="1310"/>
                    <a:pt x="2924" y="1129"/>
                    <a:pt x="2809" y="967"/>
                  </a:cubicBezTo>
                  <a:lnTo>
                    <a:pt x="2990" y="785"/>
                  </a:lnTo>
                  <a:cubicBezTo>
                    <a:pt x="3115" y="631"/>
                    <a:pt x="2986" y="443"/>
                    <a:pt x="2832" y="443"/>
                  </a:cubicBezTo>
                  <a:cubicBezTo>
                    <a:pt x="2786" y="443"/>
                    <a:pt x="2739" y="460"/>
                    <a:pt x="2695" y="499"/>
                  </a:cubicBezTo>
                  <a:lnTo>
                    <a:pt x="2523" y="671"/>
                  </a:lnTo>
                  <a:cubicBezTo>
                    <a:pt x="2361" y="556"/>
                    <a:pt x="2179" y="480"/>
                    <a:pt x="1989" y="451"/>
                  </a:cubicBezTo>
                  <a:lnTo>
                    <a:pt x="1989" y="194"/>
                  </a:lnTo>
                  <a:cubicBezTo>
                    <a:pt x="1979" y="65"/>
                    <a:pt x="1881" y="1"/>
                    <a:pt x="1784"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23" name="Google Shape;11623;p98"/>
          <p:cNvGrpSpPr/>
          <p:nvPr/>
        </p:nvGrpSpPr>
        <p:grpSpPr>
          <a:xfrm>
            <a:off x="3985114" y="3617594"/>
            <a:ext cx="373189" cy="358944"/>
            <a:chOff x="4011651" y="3768132"/>
            <a:chExt cx="373189" cy="358944"/>
          </a:xfrm>
        </p:grpSpPr>
        <p:sp>
          <p:nvSpPr>
            <p:cNvPr id="11624" name="Google Shape;11624;p98"/>
            <p:cNvSpPr/>
            <p:nvPr/>
          </p:nvSpPr>
          <p:spPr>
            <a:xfrm>
              <a:off x="4011651" y="3859387"/>
              <a:ext cx="275309" cy="267689"/>
            </a:xfrm>
            <a:custGeom>
              <a:rect b="b" l="l" r="r" t="t"/>
              <a:pathLst>
                <a:path extrusionOk="0" h="10223" w="10514">
                  <a:moveTo>
                    <a:pt x="2452" y="1"/>
                  </a:moveTo>
                  <a:lnTo>
                    <a:pt x="1632" y="430"/>
                  </a:lnTo>
                  <a:lnTo>
                    <a:pt x="1403" y="554"/>
                  </a:lnTo>
                  <a:cubicBezTo>
                    <a:pt x="401" y="1079"/>
                    <a:pt x="0" y="2300"/>
                    <a:pt x="506" y="3321"/>
                  </a:cubicBezTo>
                  <a:cubicBezTo>
                    <a:pt x="1174" y="4656"/>
                    <a:pt x="5848" y="9340"/>
                    <a:pt x="7193" y="10008"/>
                  </a:cubicBezTo>
                  <a:cubicBezTo>
                    <a:pt x="7490" y="10153"/>
                    <a:pt x="7805" y="10223"/>
                    <a:pt x="8115" y="10223"/>
                  </a:cubicBezTo>
                  <a:cubicBezTo>
                    <a:pt x="8865" y="10223"/>
                    <a:pt x="9589" y="9820"/>
                    <a:pt x="9960" y="9111"/>
                  </a:cubicBezTo>
                  <a:lnTo>
                    <a:pt x="10074" y="8882"/>
                  </a:lnTo>
                  <a:lnTo>
                    <a:pt x="10513" y="8052"/>
                  </a:lnTo>
                  <a:lnTo>
                    <a:pt x="8128" y="6717"/>
                  </a:lnTo>
                  <a:lnTo>
                    <a:pt x="7918" y="7232"/>
                  </a:lnTo>
                  <a:cubicBezTo>
                    <a:pt x="7761" y="7616"/>
                    <a:pt x="7392" y="7838"/>
                    <a:pt x="7014" y="7838"/>
                  </a:cubicBezTo>
                  <a:cubicBezTo>
                    <a:pt x="6819" y="7838"/>
                    <a:pt x="6621" y="7779"/>
                    <a:pt x="6449" y="7652"/>
                  </a:cubicBezTo>
                  <a:cubicBezTo>
                    <a:pt x="6211" y="7480"/>
                    <a:pt x="3034" y="4303"/>
                    <a:pt x="2862" y="4065"/>
                  </a:cubicBezTo>
                  <a:cubicBezTo>
                    <a:pt x="2490" y="3550"/>
                    <a:pt x="2691" y="2834"/>
                    <a:pt x="3272" y="2596"/>
                  </a:cubicBezTo>
                  <a:lnTo>
                    <a:pt x="3788" y="2386"/>
                  </a:lnTo>
                  <a:lnTo>
                    <a:pt x="2452"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5" name="Google Shape;11625;p98"/>
            <p:cNvSpPr/>
            <p:nvPr/>
          </p:nvSpPr>
          <p:spPr>
            <a:xfrm>
              <a:off x="4054359" y="3859151"/>
              <a:ext cx="56481" cy="72716"/>
            </a:xfrm>
            <a:custGeom>
              <a:rect b="b" l="l" r="r" t="t"/>
              <a:pathLst>
                <a:path extrusionOk="0" h="2777" w="2157">
                  <a:moveTo>
                    <a:pt x="821" y="0"/>
                  </a:moveTo>
                  <a:lnTo>
                    <a:pt x="1" y="439"/>
                  </a:lnTo>
                  <a:lnTo>
                    <a:pt x="1374" y="2776"/>
                  </a:lnTo>
                  <a:cubicBezTo>
                    <a:pt x="1451" y="2700"/>
                    <a:pt x="1546" y="2643"/>
                    <a:pt x="1641" y="2605"/>
                  </a:cubicBezTo>
                  <a:lnTo>
                    <a:pt x="2157" y="2395"/>
                  </a:ln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6" name="Google Shape;11626;p98"/>
            <p:cNvSpPr/>
            <p:nvPr/>
          </p:nvSpPr>
          <p:spPr>
            <a:xfrm>
              <a:off x="4214480" y="4035245"/>
              <a:ext cx="72480" cy="56743"/>
            </a:xfrm>
            <a:custGeom>
              <a:rect b="b" l="l" r="r" t="t"/>
              <a:pathLst>
                <a:path extrusionOk="0" h="2167" w="2768">
                  <a:moveTo>
                    <a:pt x="382" y="1"/>
                  </a:moveTo>
                  <a:lnTo>
                    <a:pt x="172" y="526"/>
                  </a:lnTo>
                  <a:cubicBezTo>
                    <a:pt x="125" y="621"/>
                    <a:pt x="67" y="716"/>
                    <a:pt x="1" y="793"/>
                  </a:cubicBezTo>
                  <a:lnTo>
                    <a:pt x="2328" y="2166"/>
                  </a:lnTo>
                  <a:lnTo>
                    <a:pt x="2767" y="1336"/>
                  </a:lnTo>
                  <a:lnTo>
                    <a:pt x="382"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7" name="Google Shape;11627;p98"/>
            <p:cNvSpPr/>
            <p:nvPr/>
          </p:nvSpPr>
          <p:spPr>
            <a:xfrm>
              <a:off x="4135559" y="3768132"/>
              <a:ext cx="249281" cy="210946"/>
            </a:xfrm>
            <a:custGeom>
              <a:rect b="b" l="l" r="r" t="t"/>
              <a:pathLst>
                <a:path extrusionOk="0" h="8056" w="9520">
                  <a:moveTo>
                    <a:pt x="4798" y="0"/>
                  </a:moveTo>
                  <a:cubicBezTo>
                    <a:pt x="4745" y="0"/>
                    <a:pt x="4691" y="2"/>
                    <a:pt x="4636" y="4"/>
                  </a:cubicBezTo>
                  <a:cubicBezTo>
                    <a:pt x="1612" y="118"/>
                    <a:pt x="0" y="3629"/>
                    <a:pt x="1879" y="6004"/>
                  </a:cubicBezTo>
                  <a:lnTo>
                    <a:pt x="1803" y="7826"/>
                  </a:lnTo>
                  <a:cubicBezTo>
                    <a:pt x="1795" y="7956"/>
                    <a:pt x="1904" y="8056"/>
                    <a:pt x="2026" y="8056"/>
                  </a:cubicBezTo>
                  <a:cubicBezTo>
                    <a:pt x="2056" y="8056"/>
                    <a:pt x="2088" y="8050"/>
                    <a:pt x="2118" y="8036"/>
                  </a:cubicBezTo>
                  <a:lnTo>
                    <a:pt x="3768" y="7264"/>
                  </a:lnTo>
                  <a:cubicBezTo>
                    <a:pt x="4103" y="7359"/>
                    <a:pt x="4443" y="7404"/>
                    <a:pt x="4778" y="7404"/>
                  </a:cubicBezTo>
                  <a:cubicBezTo>
                    <a:pt x="5993" y="7404"/>
                    <a:pt x="7158" y="6805"/>
                    <a:pt x="7861" y="5766"/>
                  </a:cubicBezTo>
                  <a:cubicBezTo>
                    <a:pt x="9519" y="3293"/>
                    <a:pt x="7727" y="0"/>
                    <a:pt x="47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8" name="Google Shape;11628;p98"/>
            <p:cNvSpPr/>
            <p:nvPr/>
          </p:nvSpPr>
          <p:spPr>
            <a:xfrm>
              <a:off x="4062110" y="3836553"/>
              <a:ext cx="78712" cy="97827"/>
            </a:xfrm>
            <a:custGeom>
              <a:rect b="b" l="l" r="r" t="t"/>
              <a:pathLst>
                <a:path extrusionOk="0" h="3736" w="3006">
                  <a:moveTo>
                    <a:pt x="1124" y="0"/>
                  </a:moveTo>
                  <a:cubicBezTo>
                    <a:pt x="1086" y="0"/>
                    <a:pt x="1047" y="11"/>
                    <a:pt x="1012" y="33"/>
                  </a:cubicBezTo>
                  <a:lnTo>
                    <a:pt x="134" y="539"/>
                  </a:lnTo>
                  <a:cubicBezTo>
                    <a:pt x="29" y="606"/>
                    <a:pt x="0" y="739"/>
                    <a:pt x="58" y="844"/>
                  </a:cubicBezTo>
                  <a:lnTo>
                    <a:pt x="1698" y="3630"/>
                  </a:lnTo>
                  <a:cubicBezTo>
                    <a:pt x="1736" y="3699"/>
                    <a:pt x="1807" y="3735"/>
                    <a:pt x="1881" y="3735"/>
                  </a:cubicBezTo>
                  <a:cubicBezTo>
                    <a:pt x="1920" y="3735"/>
                    <a:pt x="1959" y="3726"/>
                    <a:pt x="1994" y="3706"/>
                  </a:cubicBezTo>
                  <a:lnTo>
                    <a:pt x="2872" y="3191"/>
                  </a:lnTo>
                  <a:cubicBezTo>
                    <a:pt x="2977" y="3134"/>
                    <a:pt x="3005" y="2991"/>
                    <a:pt x="2948" y="2886"/>
                  </a:cubicBezTo>
                  <a:lnTo>
                    <a:pt x="1307" y="110"/>
                  </a:lnTo>
                  <a:cubicBezTo>
                    <a:pt x="1269" y="40"/>
                    <a:pt x="1198" y="0"/>
                    <a:pt x="1124"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9" name="Google Shape;11629;p98"/>
            <p:cNvSpPr/>
            <p:nvPr/>
          </p:nvSpPr>
          <p:spPr>
            <a:xfrm>
              <a:off x="4210998" y="4006154"/>
              <a:ext cx="99451" cy="77298"/>
            </a:xfrm>
            <a:custGeom>
              <a:rect b="b" l="l" r="r" t="t"/>
              <a:pathLst>
                <a:path extrusionOk="0" h="2952" w="3798">
                  <a:moveTo>
                    <a:pt x="765" y="1"/>
                  </a:moveTo>
                  <a:cubicBezTo>
                    <a:pt x="691" y="1"/>
                    <a:pt x="620" y="41"/>
                    <a:pt x="582" y="110"/>
                  </a:cubicBezTo>
                  <a:lnTo>
                    <a:pt x="67" y="978"/>
                  </a:lnTo>
                  <a:cubicBezTo>
                    <a:pt x="0" y="1083"/>
                    <a:pt x="38" y="1217"/>
                    <a:pt x="143" y="1284"/>
                  </a:cubicBezTo>
                  <a:lnTo>
                    <a:pt x="2929" y="2924"/>
                  </a:lnTo>
                  <a:cubicBezTo>
                    <a:pt x="2962" y="2943"/>
                    <a:pt x="2998" y="2951"/>
                    <a:pt x="3033" y="2951"/>
                  </a:cubicBezTo>
                  <a:cubicBezTo>
                    <a:pt x="3110" y="2951"/>
                    <a:pt x="3185" y="2911"/>
                    <a:pt x="3225" y="2839"/>
                  </a:cubicBezTo>
                  <a:lnTo>
                    <a:pt x="3740" y="1970"/>
                  </a:lnTo>
                  <a:cubicBezTo>
                    <a:pt x="3797" y="1866"/>
                    <a:pt x="3768" y="1732"/>
                    <a:pt x="3663" y="1665"/>
                  </a:cubicBezTo>
                  <a:lnTo>
                    <a:pt x="878" y="34"/>
                  </a:lnTo>
                  <a:cubicBezTo>
                    <a:pt x="842" y="11"/>
                    <a:pt x="803" y="1"/>
                    <a:pt x="765" y="1"/>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0" name="Google Shape;11630;p98"/>
            <p:cNvSpPr/>
            <p:nvPr/>
          </p:nvSpPr>
          <p:spPr>
            <a:xfrm>
              <a:off x="4186750" y="3787195"/>
              <a:ext cx="147657" cy="149595"/>
            </a:xfrm>
            <a:custGeom>
              <a:rect b="b" l="l" r="r" t="t"/>
              <a:pathLst>
                <a:path extrusionOk="0" h="5713" w="5639">
                  <a:moveTo>
                    <a:pt x="3619" y="1"/>
                  </a:moveTo>
                  <a:cubicBezTo>
                    <a:pt x="3478" y="1"/>
                    <a:pt x="3337" y="151"/>
                    <a:pt x="3435" y="316"/>
                  </a:cubicBezTo>
                  <a:lnTo>
                    <a:pt x="3616" y="621"/>
                  </a:lnTo>
                  <a:cubicBezTo>
                    <a:pt x="3359" y="540"/>
                    <a:pt x="3096" y="501"/>
                    <a:pt x="2836" y="501"/>
                  </a:cubicBezTo>
                  <a:cubicBezTo>
                    <a:pt x="1959" y="501"/>
                    <a:pt x="1116" y="943"/>
                    <a:pt x="630" y="1708"/>
                  </a:cubicBezTo>
                  <a:cubicBezTo>
                    <a:pt x="1" y="2710"/>
                    <a:pt x="115" y="4008"/>
                    <a:pt x="917" y="4876"/>
                  </a:cubicBezTo>
                  <a:cubicBezTo>
                    <a:pt x="1422" y="5424"/>
                    <a:pt x="2122" y="5713"/>
                    <a:pt x="2833" y="5713"/>
                  </a:cubicBezTo>
                  <a:cubicBezTo>
                    <a:pt x="3248" y="5713"/>
                    <a:pt x="3668" y="5614"/>
                    <a:pt x="4055" y="5410"/>
                  </a:cubicBezTo>
                  <a:cubicBezTo>
                    <a:pt x="5095" y="4857"/>
                    <a:pt x="5639" y="3664"/>
                    <a:pt x="5362" y="2510"/>
                  </a:cubicBezTo>
                  <a:lnTo>
                    <a:pt x="5372" y="2510"/>
                  </a:lnTo>
                  <a:cubicBezTo>
                    <a:pt x="5344" y="2399"/>
                    <a:pt x="5259" y="2351"/>
                    <a:pt x="5174" y="2351"/>
                  </a:cubicBezTo>
                  <a:cubicBezTo>
                    <a:pt x="5052" y="2351"/>
                    <a:pt x="4928" y="2448"/>
                    <a:pt x="4962" y="2605"/>
                  </a:cubicBezTo>
                  <a:cubicBezTo>
                    <a:pt x="5190" y="3578"/>
                    <a:pt x="4742" y="4580"/>
                    <a:pt x="3855" y="5047"/>
                  </a:cubicBezTo>
                  <a:cubicBezTo>
                    <a:pt x="3533" y="5219"/>
                    <a:pt x="3183" y="5302"/>
                    <a:pt x="2835" y="5302"/>
                  </a:cubicBezTo>
                  <a:cubicBezTo>
                    <a:pt x="2235" y="5302"/>
                    <a:pt x="1641" y="5055"/>
                    <a:pt x="1212" y="4589"/>
                  </a:cubicBezTo>
                  <a:cubicBezTo>
                    <a:pt x="545" y="3855"/>
                    <a:pt x="449" y="2758"/>
                    <a:pt x="993" y="1918"/>
                  </a:cubicBezTo>
                  <a:cubicBezTo>
                    <a:pt x="1398" y="1281"/>
                    <a:pt x="2095" y="919"/>
                    <a:pt x="2825" y="919"/>
                  </a:cubicBezTo>
                  <a:cubicBezTo>
                    <a:pt x="3056" y="919"/>
                    <a:pt x="3291" y="955"/>
                    <a:pt x="3521" y="1031"/>
                  </a:cubicBezTo>
                  <a:lnTo>
                    <a:pt x="3073" y="1126"/>
                  </a:lnTo>
                  <a:cubicBezTo>
                    <a:pt x="2826" y="1188"/>
                    <a:pt x="2888" y="1535"/>
                    <a:pt x="3110" y="1535"/>
                  </a:cubicBezTo>
                  <a:cubicBezTo>
                    <a:pt x="3128" y="1535"/>
                    <a:pt x="3148" y="1532"/>
                    <a:pt x="3168" y="1527"/>
                  </a:cubicBezTo>
                  <a:lnTo>
                    <a:pt x="4179" y="1298"/>
                  </a:lnTo>
                  <a:cubicBezTo>
                    <a:pt x="4313" y="1270"/>
                    <a:pt x="4380" y="1117"/>
                    <a:pt x="4313" y="993"/>
                  </a:cubicBezTo>
                  <a:lnTo>
                    <a:pt x="3788" y="106"/>
                  </a:lnTo>
                  <a:cubicBezTo>
                    <a:pt x="3747" y="31"/>
                    <a:pt x="3683" y="1"/>
                    <a:pt x="3619"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1" name="Google Shape;11631;p98"/>
            <p:cNvSpPr/>
            <p:nvPr/>
          </p:nvSpPr>
          <p:spPr>
            <a:xfrm>
              <a:off x="4226473" y="3841659"/>
              <a:ext cx="42734" cy="53496"/>
            </a:xfrm>
            <a:custGeom>
              <a:rect b="b" l="l" r="r" t="t"/>
              <a:pathLst>
                <a:path extrusionOk="0" h="2043" w="1632">
                  <a:moveTo>
                    <a:pt x="709" y="0"/>
                  </a:moveTo>
                  <a:cubicBezTo>
                    <a:pt x="354" y="0"/>
                    <a:pt x="58" y="292"/>
                    <a:pt x="48" y="649"/>
                  </a:cubicBezTo>
                  <a:cubicBezTo>
                    <a:pt x="48" y="788"/>
                    <a:pt x="153" y="857"/>
                    <a:pt x="258" y="857"/>
                  </a:cubicBezTo>
                  <a:cubicBezTo>
                    <a:pt x="363" y="857"/>
                    <a:pt x="468" y="788"/>
                    <a:pt x="468" y="649"/>
                  </a:cubicBezTo>
                  <a:cubicBezTo>
                    <a:pt x="468" y="521"/>
                    <a:pt x="574" y="410"/>
                    <a:pt x="709" y="410"/>
                  </a:cubicBezTo>
                  <a:cubicBezTo>
                    <a:pt x="714" y="410"/>
                    <a:pt x="720" y="410"/>
                    <a:pt x="726" y="411"/>
                  </a:cubicBezTo>
                  <a:lnTo>
                    <a:pt x="802" y="411"/>
                  </a:lnTo>
                  <a:cubicBezTo>
                    <a:pt x="840" y="411"/>
                    <a:pt x="869" y="430"/>
                    <a:pt x="888" y="458"/>
                  </a:cubicBezTo>
                  <a:cubicBezTo>
                    <a:pt x="897" y="477"/>
                    <a:pt x="897" y="506"/>
                    <a:pt x="888" y="525"/>
                  </a:cubicBezTo>
                  <a:lnTo>
                    <a:pt x="86" y="1708"/>
                  </a:lnTo>
                  <a:cubicBezTo>
                    <a:pt x="1" y="1851"/>
                    <a:pt x="96" y="2032"/>
                    <a:pt x="258" y="2032"/>
                  </a:cubicBezTo>
                  <a:lnTo>
                    <a:pt x="1355" y="2032"/>
                  </a:lnTo>
                  <a:lnTo>
                    <a:pt x="1355" y="2042"/>
                  </a:lnTo>
                  <a:cubicBezTo>
                    <a:pt x="1632" y="2042"/>
                    <a:pt x="1632" y="1622"/>
                    <a:pt x="1355" y="1622"/>
                  </a:cubicBezTo>
                  <a:lnTo>
                    <a:pt x="649" y="1622"/>
                  </a:lnTo>
                  <a:lnTo>
                    <a:pt x="1231" y="764"/>
                  </a:lnTo>
                  <a:cubicBezTo>
                    <a:pt x="1327" y="611"/>
                    <a:pt x="1336" y="420"/>
                    <a:pt x="1250" y="268"/>
                  </a:cubicBezTo>
                  <a:cubicBezTo>
                    <a:pt x="1164" y="105"/>
                    <a:pt x="993" y="0"/>
                    <a:pt x="802" y="0"/>
                  </a:cubicBezTo>
                  <a:lnTo>
                    <a:pt x="726" y="0"/>
                  </a:lnTo>
                  <a:cubicBezTo>
                    <a:pt x="720" y="0"/>
                    <a:pt x="714" y="0"/>
                    <a:pt x="709"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2" name="Google Shape;11632;p98"/>
            <p:cNvSpPr/>
            <p:nvPr/>
          </p:nvSpPr>
          <p:spPr>
            <a:xfrm>
              <a:off x="4266431" y="3841476"/>
              <a:ext cx="30008" cy="53417"/>
            </a:xfrm>
            <a:custGeom>
              <a:rect b="b" l="l" r="r" t="t"/>
              <a:pathLst>
                <a:path extrusionOk="0" h="2040" w="1146">
                  <a:moveTo>
                    <a:pt x="206" y="0"/>
                  </a:moveTo>
                  <a:cubicBezTo>
                    <a:pt x="104" y="0"/>
                    <a:pt x="1" y="69"/>
                    <a:pt x="1" y="208"/>
                  </a:cubicBezTo>
                  <a:lnTo>
                    <a:pt x="1" y="1076"/>
                  </a:lnTo>
                  <a:cubicBezTo>
                    <a:pt x="1" y="1181"/>
                    <a:pt x="87" y="1276"/>
                    <a:pt x="201" y="1276"/>
                  </a:cubicBezTo>
                  <a:lnTo>
                    <a:pt x="736" y="1276"/>
                  </a:lnTo>
                  <a:lnTo>
                    <a:pt x="736" y="1830"/>
                  </a:lnTo>
                  <a:cubicBezTo>
                    <a:pt x="736" y="1944"/>
                    <a:pt x="821" y="2039"/>
                    <a:pt x="936" y="2039"/>
                  </a:cubicBezTo>
                  <a:cubicBezTo>
                    <a:pt x="1050" y="2039"/>
                    <a:pt x="1146" y="1944"/>
                    <a:pt x="1146" y="1830"/>
                  </a:cubicBezTo>
                  <a:lnTo>
                    <a:pt x="1146" y="1066"/>
                  </a:lnTo>
                  <a:cubicBezTo>
                    <a:pt x="1146" y="952"/>
                    <a:pt x="1050" y="866"/>
                    <a:pt x="936" y="866"/>
                  </a:cubicBezTo>
                  <a:lnTo>
                    <a:pt x="411" y="866"/>
                  </a:lnTo>
                  <a:lnTo>
                    <a:pt x="411" y="208"/>
                  </a:lnTo>
                  <a:cubicBezTo>
                    <a:pt x="411" y="69"/>
                    <a:pt x="309"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3" name="Google Shape;11633;p98"/>
            <p:cNvSpPr/>
            <p:nvPr/>
          </p:nvSpPr>
          <p:spPr>
            <a:xfrm>
              <a:off x="4285677" y="3841476"/>
              <a:ext cx="10762" cy="33438"/>
            </a:xfrm>
            <a:custGeom>
              <a:rect b="b" l="l" r="r" t="t"/>
              <a:pathLst>
                <a:path extrusionOk="0" h="1277" w="411">
                  <a:moveTo>
                    <a:pt x="206" y="0"/>
                  </a:moveTo>
                  <a:cubicBezTo>
                    <a:pt x="103" y="0"/>
                    <a:pt x="1" y="69"/>
                    <a:pt x="1" y="208"/>
                  </a:cubicBezTo>
                  <a:lnTo>
                    <a:pt x="1" y="1066"/>
                  </a:lnTo>
                  <a:cubicBezTo>
                    <a:pt x="1" y="1181"/>
                    <a:pt x="86" y="1276"/>
                    <a:pt x="201" y="1276"/>
                  </a:cubicBezTo>
                  <a:cubicBezTo>
                    <a:pt x="315" y="1276"/>
                    <a:pt x="411" y="1181"/>
                    <a:pt x="411" y="1066"/>
                  </a:cubicBezTo>
                  <a:lnTo>
                    <a:pt x="411" y="208"/>
                  </a:lnTo>
                  <a:cubicBezTo>
                    <a:pt x="411" y="69"/>
                    <a:pt x="308" y="0"/>
                    <a:pt x="206"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34" name="Google Shape;11634;p98"/>
          <p:cNvGrpSpPr/>
          <p:nvPr/>
        </p:nvGrpSpPr>
        <p:grpSpPr>
          <a:xfrm>
            <a:off x="2163031" y="1811065"/>
            <a:ext cx="364993" cy="359049"/>
            <a:chOff x="2189568" y="1961603"/>
            <a:chExt cx="364993" cy="359049"/>
          </a:xfrm>
        </p:grpSpPr>
        <p:sp>
          <p:nvSpPr>
            <p:cNvPr id="11635" name="Google Shape;11635;p98"/>
            <p:cNvSpPr/>
            <p:nvPr/>
          </p:nvSpPr>
          <p:spPr>
            <a:xfrm>
              <a:off x="2232197" y="2004206"/>
              <a:ext cx="77822" cy="73868"/>
            </a:xfrm>
            <a:custGeom>
              <a:rect b="b" l="l" r="r" t="t"/>
              <a:pathLst>
                <a:path extrusionOk="0" h="2821" w="2972">
                  <a:moveTo>
                    <a:pt x="292" y="1"/>
                  </a:moveTo>
                  <a:cubicBezTo>
                    <a:pt x="135" y="1"/>
                    <a:pt x="1" y="204"/>
                    <a:pt x="147" y="350"/>
                  </a:cubicBezTo>
                  <a:lnTo>
                    <a:pt x="2551" y="2754"/>
                  </a:lnTo>
                  <a:cubicBezTo>
                    <a:pt x="2590" y="2792"/>
                    <a:pt x="2647" y="2821"/>
                    <a:pt x="2694" y="2821"/>
                  </a:cubicBezTo>
                  <a:cubicBezTo>
                    <a:pt x="2876" y="2821"/>
                    <a:pt x="2971" y="2592"/>
                    <a:pt x="2838" y="2468"/>
                  </a:cubicBezTo>
                  <a:lnTo>
                    <a:pt x="434" y="64"/>
                  </a:lnTo>
                  <a:cubicBezTo>
                    <a:pt x="389" y="19"/>
                    <a:pt x="340" y="1"/>
                    <a:pt x="29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6" name="Google Shape;11636;p98"/>
            <p:cNvSpPr/>
            <p:nvPr/>
          </p:nvSpPr>
          <p:spPr>
            <a:xfrm>
              <a:off x="2192187" y="2070061"/>
              <a:ext cx="100838" cy="35009"/>
            </a:xfrm>
            <a:custGeom>
              <a:rect b="b" l="l" r="r" t="t"/>
              <a:pathLst>
                <a:path extrusionOk="0" h="1337" w="3851">
                  <a:moveTo>
                    <a:pt x="285" y="0"/>
                  </a:moveTo>
                  <a:cubicBezTo>
                    <a:pt x="74" y="0"/>
                    <a:pt x="1" y="332"/>
                    <a:pt x="244" y="401"/>
                  </a:cubicBezTo>
                  <a:lnTo>
                    <a:pt x="3517" y="1327"/>
                  </a:lnTo>
                  <a:cubicBezTo>
                    <a:pt x="3526" y="1336"/>
                    <a:pt x="3545" y="1336"/>
                    <a:pt x="3564" y="1336"/>
                  </a:cubicBezTo>
                  <a:cubicBezTo>
                    <a:pt x="3803" y="1336"/>
                    <a:pt x="3850" y="1002"/>
                    <a:pt x="3621" y="935"/>
                  </a:cubicBezTo>
                  <a:lnTo>
                    <a:pt x="349" y="10"/>
                  </a:lnTo>
                  <a:cubicBezTo>
                    <a:pt x="327" y="3"/>
                    <a:pt x="305"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7" name="Google Shape;11637;p98"/>
            <p:cNvSpPr/>
            <p:nvPr/>
          </p:nvSpPr>
          <p:spPr>
            <a:xfrm>
              <a:off x="2189568" y="2121514"/>
              <a:ext cx="100131" cy="36999"/>
            </a:xfrm>
            <a:custGeom>
              <a:rect b="b" l="l" r="r" t="t"/>
              <a:pathLst>
                <a:path extrusionOk="0" h="1413" w="3824">
                  <a:moveTo>
                    <a:pt x="3539" y="0"/>
                  </a:moveTo>
                  <a:cubicBezTo>
                    <a:pt x="3519" y="0"/>
                    <a:pt x="3497" y="3"/>
                    <a:pt x="3473" y="10"/>
                  </a:cubicBezTo>
                  <a:lnTo>
                    <a:pt x="220" y="1012"/>
                  </a:lnTo>
                  <a:cubicBezTo>
                    <a:pt x="1" y="1079"/>
                    <a:pt x="49" y="1403"/>
                    <a:pt x="278" y="1413"/>
                  </a:cubicBezTo>
                  <a:cubicBezTo>
                    <a:pt x="306" y="1403"/>
                    <a:pt x="325" y="1403"/>
                    <a:pt x="344" y="1394"/>
                  </a:cubicBezTo>
                  <a:lnTo>
                    <a:pt x="3597" y="392"/>
                  </a:lnTo>
                  <a:cubicBezTo>
                    <a:pt x="3823" y="322"/>
                    <a:pt x="3749" y="0"/>
                    <a:pt x="353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8" name="Google Shape;11638;p98"/>
            <p:cNvSpPr/>
            <p:nvPr/>
          </p:nvSpPr>
          <p:spPr>
            <a:xfrm>
              <a:off x="2299048" y="1964404"/>
              <a:ext cx="36947" cy="96439"/>
            </a:xfrm>
            <a:custGeom>
              <a:rect b="b" l="l" r="r" t="t"/>
              <a:pathLst>
                <a:path extrusionOk="0" h="3683" w="1411">
                  <a:moveTo>
                    <a:pt x="250" y="1"/>
                  </a:moveTo>
                  <a:cubicBezTo>
                    <a:pt x="127" y="1"/>
                    <a:pt x="0" y="106"/>
                    <a:pt x="46" y="267"/>
                  </a:cubicBezTo>
                  <a:lnTo>
                    <a:pt x="981" y="3539"/>
                  </a:lnTo>
                  <a:cubicBezTo>
                    <a:pt x="1010" y="3625"/>
                    <a:pt x="1086" y="3683"/>
                    <a:pt x="1181" y="3683"/>
                  </a:cubicBezTo>
                  <a:cubicBezTo>
                    <a:pt x="1315" y="3683"/>
                    <a:pt x="1410" y="3559"/>
                    <a:pt x="1372" y="3425"/>
                  </a:cubicBezTo>
                  <a:lnTo>
                    <a:pt x="437" y="153"/>
                  </a:lnTo>
                  <a:cubicBezTo>
                    <a:pt x="411" y="47"/>
                    <a:pt x="331" y="1"/>
                    <a:pt x="25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9" name="Google Shape;11639;p98"/>
            <p:cNvSpPr/>
            <p:nvPr/>
          </p:nvSpPr>
          <p:spPr>
            <a:xfrm>
              <a:off x="2350711" y="1961603"/>
              <a:ext cx="38701" cy="95732"/>
            </a:xfrm>
            <a:custGeom>
              <a:rect b="b" l="l" r="r" t="t"/>
              <a:pathLst>
                <a:path extrusionOk="0" h="3656" w="1478">
                  <a:moveTo>
                    <a:pt x="1233" y="0"/>
                  </a:moveTo>
                  <a:cubicBezTo>
                    <a:pt x="1154" y="0"/>
                    <a:pt x="1074" y="44"/>
                    <a:pt x="1040" y="145"/>
                  </a:cubicBezTo>
                  <a:lnTo>
                    <a:pt x="48" y="3398"/>
                  </a:lnTo>
                  <a:cubicBezTo>
                    <a:pt x="0" y="3522"/>
                    <a:pt x="105" y="3656"/>
                    <a:pt x="239" y="3656"/>
                  </a:cubicBezTo>
                  <a:cubicBezTo>
                    <a:pt x="324" y="3656"/>
                    <a:pt x="410" y="3599"/>
                    <a:pt x="439" y="3513"/>
                  </a:cubicBezTo>
                  <a:lnTo>
                    <a:pt x="1431" y="260"/>
                  </a:lnTo>
                  <a:cubicBezTo>
                    <a:pt x="1477" y="104"/>
                    <a:pt x="1355" y="0"/>
                    <a:pt x="12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0" name="Google Shape;11640;p98"/>
            <p:cNvSpPr/>
            <p:nvPr/>
          </p:nvSpPr>
          <p:spPr>
            <a:xfrm>
              <a:off x="2286243" y="2072313"/>
              <a:ext cx="237838" cy="221604"/>
            </a:xfrm>
            <a:custGeom>
              <a:rect b="b" l="l" r="r" t="t"/>
              <a:pathLst>
                <a:path extrusionOk="0" h="8463" w="9083">
                  <a:moveTo>
                    <a:pt x="3880" y="0"/>
                  </a:moveTo>
                  <a:cubicBezTo>
                    <a:pt x="3398" y="0"/>
                    <a:pt x="2905" y="109"/>
                    <a:pt x="2434" y="344"/>
                  </a:cubicBezTo>
                  <a:cubicBezTo>
                    <a:pt x="440" y="1336"/>
                    <a:pt x="1" y="3988"/>
                    <a:pt x="1575" y="5572"/>
                  </a:cubicBezTo>
                  <a:cubicBezTo>
                    <a:pt x="2081" y="6077"/>
                    <a:pt x="2748" y="6402"/>
                    <a:pt x="3464" y="6497"/>
                  </a:cubicBezTo>
                  <a:cubicBezTo>
                    <a:pt x="4427" y="6621"/>
                    <a:pt x="5334" y="7031"/>
                    <a:pt x="6068" y="7661"/>
                  </a:cubicBezTo>
                  <a:cubicBezTo>
                    <a:pt x="6173" y="7756"/>
                    <a:pt x="6278" y="7852"/>
                    <a:pt x="6374" y="7947"/>
                  </a:cubicBezTo>
                  <a:lnTo>
                    <a:pt x="6889" y="8462"/>
                  </a:lnTo>
                  <a:lnTo>
                    <a:pt x="9083" y="6268"/>
                  </a:lnTo>
                  <a:lnTo>
                    <a:pt x="8530" y="5724"/>
                  </a:lnTo>
                  <a:cubicBezTo>
                    <a:pt x="8444" y="5638"/>
                    <a:pt x="8358" y="5543"/>
                    <a:pt x="8282" y="5448"/>
                  </a:cubicBezTo>
                  <a:cubicBezTo>
                    <a:pt x="7642" y="4704"/>
                    <a:pt x="7242" y="3788"/>
                    <a:pt x="7108" y="2815"/>
                  </a:cubicBezTo>
                  <a:cubicBezTo>
                    <a:pt x="6875" y="1132"/>
                    <a:pt x="5435" y="0"/>
                    <a:pt x="388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1" name="Google Shape;11641;p98"/>
            <p:cNvSpPr/>
            <p:nvPr/>
          </p:nvSpPr>
          <p:spPr>
            <a:xfrm>
              <a:off x="2296481" y="2086296"/>
              <a:ext cx="194895" cy="207621"/>
            </a:xfrm>
            <a:custGeom>
              <a:rect b="b" l="l" r="r" t="t"/>
              <a:pathLst>
                <a:path extrusionOk="0" h="7929" w="7443">
                  <a:moveTo>
                    <a:pt x="1709" y="1"/>
                  </a:moveTo>
                  <a:cubicBezTo>
                    <a:pt x="564" y="745"/>
                    <a:pt x="1" y="2128"/>
                    <a:pt x="306" y="3464"/>
                  </a:cubicBezTo>
                  <a:cubicBezTo>
                    <a:pt x="612" y="4790"/>
                    <a:pt x="1718" y="5791"/>
                    <a:pt x="3073" y="5963"/>
                  </a:cubicBezTo>
                  <a:cubicBezTo>
                    <a:pt x="4036" y="6097"/>
                    <a:pt x="4943" y="6497"/>
                    <a:pt x="5677" y="7127"/>
                  </a:cubicBezTo>
                  <a:cubicBezTo>
                    <a:pt x="5782" y="7222"/>
                    <a:pt x="5887" y="7318"/>
                    <a:pt x="5983" y="7413"/>
                  </a:cubicBezTo>
                  <a:lnTo>
                    <a:pt x="6498" y="7928"/>
                  </a:lnTo>
                  <a:lnTo>
                    <a:pt x="7442" y="6984"/>
                  </a:lnTo>
                  <a:lnTo>
                    <a:pt x="6927" y="6469"/>
                  </a:lnTo>
                  <a:cubicBezTo>
                    <a:pt x="6832" y="6373"/>
                    <a:pt x="6727" y="6278"/>
                    <a:pt x="6622" y="6182"/>
                  </a:cubicBezTo>
                  <a:cubicBezTo>
                    <a:pt x="5887" y="5553"/>
                    <a:pt x="4981" y="5143"/>
                    <a:pt x="4017" y="5019"/>
                  </a:cubicBezTo>
                  <a:cubicBezTo>
                    <a:pt x="1632" y="4713"/>
                    <a:pt x="392" y="2014"/>
                    <a:pt x="1709"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2" name="Google Shape;11642;p98"/>
            <p:cNvSpPr/>
            <p:nvPr/>
          </p:nvSpPr>
          <p:spPr>
            <a:xfrm>
              <a:off x="2430549" y="2174330"/>
              <a:ext cx="86044" cy="82116"/>
            </a:xfrm>
            <a:custGeom>
              <a:rect b="b" l="l" r="r" t="t"/>
              <a:pathLst>
                <a:path extrusionOk="0" h="3136" w="3286">
                  <a:moveTo>
                    <a:pt x="292" y="1"/>
                  </a:moveTo>
                  <a:cubicBezTo>
                    <a:pt x="135" y="1"/>
                    <a:pt x="0" y="205"/>
                    <a:pt x="147" y="359"/>
                  </a:cubicBezTo>
                  <a:lnTo>
                    <a:pt x="2866" y="3078"/>
                  </a:lnTo>
                  <a:cubicBezTo>
                    <a:pt x="2904" y="3116"/>
                    <a:pt x="2952" y="3135"/>
                    <a:pt x="3009" y="3135"/>
                  </a:cubicBezTo>
                  <a:cubicBezTo>
                    <a:pt x="3190" y="3135"/>
                    <a:pt x="3286" y="2916"/>
                    <a:pt x="3152" y="2792"/>
                  </a:cubicBezTo>
                  <a:lnTo>
                    <a:pt x="433" y="63"/>
                  </a:lnTo>
                  <a:cubicBezTo>
                    <a:pt x="389" y="19"/>
                    <a:pt x="340" y="1"/>
                    <a:pt x="292"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3" name="Google Shape;11643;p98"/>
            <p:cNvSpPr/>
            <p:nvPr/>
          </p:nvSpPr>
          <p:spPr>
            <a:xfrm>
              <a:off x="2402740" y="2202478"/>
              <a:ext cx="28358" cy="24483"/>
            </a:xfrm>
            <a:custGeom>
              <a:rect b="b" l="l" r="r" t="t"/>
              <a:pathLst>
                <a:path extrusionOk="0" h="935" w="1083">
                  <a:moveTo>
                    <a:pt x="289" y="1"/>
                  </a:moveTo>
                  <a:cubicBezTo>
                    <a:pt x="134" y="1"/>
                    <a:pt x="1" y="191"/>
                    <a:pt x="131" y="343"/>
                  </a:cubicBezTo>
                  <a:cubicBezTo>
                    <a:pt x="303" y="524"/>
                    <a:pt x="494" y="715"/>
                    <a:pt x="665" y="877"/>
                  </a:cubicBezTo>
                  <a:cubicBezTo>
                    <a:pt x="703" y="915"/>
                    <a:pt x="761" y="935"/>
                    <a:pt x="808" y="935"/>
                  </a:cubicBezTo>
                  <a:cubicBezTo>
                    <a:pt x="812" y="935"/>
                    <a:pt x="816" y="935"/>
                    <a:pt x="819" y="935"/>
                  </a:cubicBezTo>
                  <a:cubicBezTo>
                    <a:pt x="1002" y="935"/>
                    <a:pt x="1082" y="703"/>
                    <a:pt x="942" y="582"/>
                  </a:cubicBezTo>
                  <a:cubicBezTo>
                    <a:pt x="780" y="429"/>
                    <a:pt x="589" y="238"/>
                    <a:pt x="436" y="66"/>
                  </a:cubicBezTo>
                  <a:cubicBezTo>
                    <a:pt x="390" y="20"/>
                    <a:pt x="338" y="1"/>
                    <a:pt x="2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4" name="Google Shape;11644;p98"/>
            <p:cNvSpPr/>
            <p:nvPr/>
          </p:nvSpPr>
          <p:spPr>
            <a:xfrm>
              <a:off x="2433324" y="2233141"/>
              <a:ext cx="55538" cy="51532"/>
            </a:xfrm>
            <a:custGeom>
              <a:rect b="b" l="l" r="r" t="t"/>
              <a:pathLst>
                <a:path extrusionOk="0" h="1968" w="2121">
                  <a:moveTo>
                    <a:pt x="290" y="1"/>
                  </a:moveTo>
                  <a:cubicBezTo>
                    <a:pt x="137" y="1"/>
                    <a:pt x="1" y="203"/>
                    <a:pt x="146" y="355"/>
                  </a:cubicBezTo>
                  <a:cubicBezTo>
                    <a:pt x="652" y="870"/>
                    <a:pt x="1176" y="1395"/>
                    <a:pt x="1691" y="1901"/>
                  </a:cubicBezTo>
                  <a:cubicBezTo>
                    <a:pt x="1730" y="1939"/>
                    <a:pt x="1787" y="1958"/>
                    <a:pt x="1835" y="1958"/>
                  </a:cubicBezTo>
                  <a:lnTo>
                    <a:pt x="1844" y="1967"/>
                  </a:lnTo>
                  <a:cubicBezTo>
                    <a:pt x="2025" y="1967"/>
                    <a:pt x="2121" y="1748"/>
                    <a:pt x="1987" y="1614"/>
                  </a:cubicBezTo>
                  <a:cubicBezTo>
                    <a:pt x="1462" y="1109"/>
                    <a:pt x="947" y="584"/>
                    <a:pt x="432" y="69"/>
                  </a:cubicBezTo>
                  <a:cubicBezTo>
                    <a:pt x="389" y="21"/>
                    <a:pt x="339" y="1"/>
                    <a:pt x="29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5" name="Google Shape;11645;p98"/>
            <p:cNvSpPr/>
            <p:nvPr/>
          </p:nvSpPr>
          <p:spPr>
            <a:xfrm>
              <a:off x="2356105" y="2093994"/>
              <a:ext cx="71066" cy="20320"/>
            </a:xfrm>
            <a:custGeom>
              <a:rect b="b" l="l" r="r" t="t"/>
              <a:pathLst>
                <a:path extrusionOk="0" h="776" w="2714">
                  <a:moveTo>
                    <a:pt x="1233" y="1"/>
                  </a:moveTo>
                  <a:cubicBezTo>
                    <a:pt x="916" y="1"/>
                    <a:pt x="564" y="71"/>
                    <a:pt x="204" y="269"/>
                  </a:cubicBezTo>
                  <a:cubicBezTo>
                    <a:pt x="1" y="384"/>
                    <a:pt x="117" y="658"/>
                    <a:pt x="304" y="658"/>
                  </a:cubicBezTo>
                  <a:cubicBezTo>
                    <a:pt x="336" y="658"/>
                    <a:pt x="370" y="650"/>
                    <a:pt x="405" y="632"/>
                  </a:cubicBezTo>
                  <a:cubicBezTo>
                    <a:pt x="693" y="467"/>
                    <a:pt x="978" y="409"/>
                    <a:pt x="1235" y="409"/>
                  </a:cubicBezTo>
                  <a:cubicBezTo>
                    <a:pt x="1829" y="409"/>
                    <a:pt x="2279" y="717"/>
                    <a:pt x="2313" y="737"/>
                  </a:cubicBezTo>
                  <a:cubicBezTo>
                    <a:pt x="2341" y="756"/>
                    <a:pt x="2389" y="775"/>
                    <a:pt x="2427" y="775"/>
                  </a:cubicBezTo>
                  <a:cubicBezTo>
                    <a:pt x="2628" y="775"/>
                    <a:pt x="2713" y="517"/>
                    <a:pt x="2551" y="403"/>
                  </a:cubicBezTo>
                  <a:cubicBezTo>
                    <a:pt x="2518" y="376"/>
                    <a:pt x="1968" y="1"/>
                    <a:pt x="1233"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6" name="Google Shape;11646;p98"/>
            <p:cNvSpPr/>
            <p:nvPr/>
          </p:nvSpPr>
          <p:spPr>
            <a:xfrm>
              <a:off x="2387422" y="2184961"/>
              <a:ext cx="30008" cy="30270"/>
            </a:xfrm>
            <a:custGeom>
              <a:rect b="b" l="l" r="r" t="t"/>
              <a:pathLst>
                <a:path extrusionOk="0" h="1156" w="1146">
                  <a:moveTo>
                    <a:pt x="573" y="1"/>
                  </a:moveTo>
                  <a:cubicBezTo>
                    <a:pt x="258" y="1"/>
                    <a:pt x="1" y="258"/>
                    <a:pt x="1" y="573"/>
                  </a:cubicBezTo>
                  <a:cubicBezTo>
                    <a:pt x="1" y="898"/>
                    <a:pt x="258" y="1155"/>
                    <a:pt x="573" y="1155"/>
                  </a:cubicBezTo>
                  <a:cubicBezTo>
                    <a:pt x="888" y="1155"/>
                    <a:pt x="1145" y="898"/>
                    <a:pt x="1145" y="573"/>
                  </a:cubicBezTo>
                  <a:cubicBezTo>
                    <a:pt x="1145" y="258"/>
                    <a:pt x="888" y="1"/>
                    <a:pt x="5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7" name="Google Shape;11647;p98"/>
            <p:cNvSpPr/>
            <p:nvPr/>
          </p:nvSpPr>
          <p:spPr>
            <a:xfrm>
              <a:off x="2415152" y="2156995"/>
              <a:ext cx="30244" cy="30244"/>
            </a:xfrm>
            <a:custGeom>
              <a:rect b="b" l="l" r="r" t="t"/>
              <a:pathLst>
                <a:path extrusionOk="0" h="1155" w="1155">
                  <a:moveTo>
                    <a:pt x="582" y="0"/>
                  </a:moveTo>
                  <a:cubicBezTo>
                    <a:pt x="268" y="0"/>
                    <a:pt x="0" y="258"/>
                    <a:pt x="0" y="582"/>
                  </a:cubicBezTo>
                  <a:cubicBezTo>
                    <a:pt x="0" y="897"/>
                    <a:pt x="268" y="1155"/>
                    <a:pt x="582" y="1155"/>
                  </a:cubicBezTo>
                  <a:cubicBezTo>
                    <a:pt x="897" y="1155"/>
                    <a:pt x="1155" y="897"/>
                    <a:pt x="1155" y="582"/>
                  </a:cubicBezTo>
                  <a:cubicBezTo>
                    <a:pt x="1155" y="258"/>
                    <a:pt x="897" y="0"/>
                    <a:pt x="58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8" name="Google Shape;11648;p98"/>
            <p:cNvSpPr/>
            <p:nvPr/>
          </p:nvSpPr>
          <p:spPr>
            <a:xfrm>
              <a:off x="2474854" y="2244924"/>
              <a:ext cx="79707" cy="75727"/>
            </a:xfrm>
            <a:custGeom>
              <a:rect b="b" l="l" r="r" t="t"/>
              <a:pathLst>
                <a:path extrusionOk="0" h="2892" w="3044">
                  <a:moveTo>
                    <a:pt x="2090" y="0"/>
                  </a:moveTo>
                  <a:lnTo>
                    <a:pt x="0" y="2080"/>
                  </a:lnTo>
                  <a:lnTo>
                    <a:pt x="382" y="2462"/>
                  </a:lnTo>
                  <a:cubicBezTo>
                    <a:pt x="673" y="2748"/>
                    <a:pt x="1050" y="2891"/>
                    <a:pt x="1426" y="2891"/>
                  </a:cubicBezTo>
                  <a:cubicBezTo>
                    <a:pt x="1801" y="2891"/>
                    <a:pt x="2176" y="2748"/>
                    <a:pt x="2462" y="2462"/>
                  </a:cubicBezTo>
                  <a:cubicBezTo>
                    <a:pt x="3044" y="1889"/>
                    <a:pt x="3044" y="954"/>
                    <a:pt x="2462" y="382"/>
                  </a:cubicBezTo>
                  <a:lnTo>
                    <a:pt x="2090" y="0"/>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9" name="Google Shape;11649;p98"/>
            <p:cNvSpPr/>
            <p:nvPr/>
          </p:nvSpPr>
          <p:spPr>
            <a:xfrm>
              <a:off x="2475115" y="2244924"/>
              <a:ext cx="71459" cy="71721"/>
            </a:xfrm>
            <a:custGeom>
              <a:rect b="b" l="l" r="r" t="t"/>
              <a:pathLst>
                <a:path extrusionOk="0" h="2739" w="2729">
                  <a:moveTo>
                    <a:pt x="2080" y="0"/>
                  </a:moveTo>
                  <a:lnTo>
                    <a:pt x="0" y="2080"/>
                  </a:lnTo>
                  <a:lnTo>
                    <a:pt x="372" y="2462"/>
                  </a:lnTo>
                  <a:cubicBezTo>
                    <a:pt x="487" y="2576"/>
                    <a:pt x="620" y="2662"/>
                    <a:pt x="763" y="2738"/>
                  </a:cubicBezTo>
                  <a:lnTo>
                    <a:pt x="2728" y="764"/>
                  </a:lnTo>
                  <a:cubicBezTo>
                    <a:pt x="2662" y="621"/>
                    <a:pt x="2566" y="487"/>
                    <a:pt x="2452" y="382"/>
                  </a:cubicBezTo>
                  <a:lnTo>
                    <a:pt x="208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0" name="Google Shape;11650;p98"/>
            <p:cNvSpPr/>
            <p:nvPr/>
          </p:nvSpPr>
          <p:spPr>
            <a:xfrm>
              <a:off x="2450371" y="2220756"/>
              <a:ext cx="89945" cy="88820"/>
            </a:xfrm>
            <a:custGeom>
              <a:rect b="b" l="l" r="r" t="t"/>
              <a:pathLst>
                <a:path extrusionOk="0" h="3392" w="3435">
                  <a:moveTo>
                    <a:pt x="2576" y="0"/>
                  </a:moveTo>
                  <a:cubicBezTo>
                    <a:pt x="2522" y="0"/>
                    <a:pt x="2467" y="22"/>
                    <a:pt x="2424" y="65"/>
                  </a:cubicBezTo>
                  <a:lnTo>
                    <a:pt x="86" y="2402"/>
                  </a:lnTo>
                  <a:cubicBezTo>
                    <a:pt x="1" y="2488"/>
                    <a:pt x="1" y="2631"/>
                    <a:pt x="86" y="2717"/>
                  </a:cubicBezTo>
                  <a:lnTo>
                    <a:pt x="697" y="3327"/>
                  </a:lnTo>
                  <a:cubicBezTo>
                    <a:pt x="740" y="3370"/>
                    <a:pt x="795" y="3392"/>
                    <a:pt x="850" y="3392"/>
                  </a:cubicBezTo>
                  <a:cubicBezTo>
                    <a:pt x="904" y="3392"/>
                    <a:pt x="959" y="3370"/>
                    <a:pt x="1002" y="3327"/>
                  </a:cubicBezTo>
                  <a:lnTo>
                    <a:pt x="3349" y="990"/>
                  </a:lnTo>
                  <a:cubicBezTo>
                    <a:pt x="3435" y="904"/>
                    <a:pt x="3435" y="761"/>
                    <a:pt x="3349" y="675"/>
                  </a:cubicBezTo>
                  <a:lnTo>
                    <a:pt x="2729" y="65"/>
                  </a:lnTo>
                  <a:cubicBezTo>
                    <a:pt x="2686" y="22"/>
                    <a:pt x="2631" y="0"/>
                    <a:pt x="257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51" name="Google Shape;11651;p98"/>
          <p:cNvGrpSpPr/>
          <p:nvPr/>
        </p:nvGrpSpPr>
        <p:grpSpPr>
          <a:xfrm>
            <a:off x="2166539" y="2269434"/>
            <a:ext cx="378426" cy="346323"/>
            <a:chOff x="2193077" y="2419971"/>
            <a:chExt cx="378426" cy="346323"/>
          </a:xfrm>
        </p:grpSpPr>
        <p:sp>
          <p:nvSpPr>
            <p:cNvPr id="11652" name="Google Shape;11652;p98"/>
            <p:cNvSpPr/>
            <p:nvPr/>
          </p:nvSpPr>
          <p:spPr>
            <a:xfrm>
              <a:off x="2392423" y="2419971"/>
              <a:ext cx="179079" cy="150852"/>
            </a:xfrm>
            <a:custGeom>
              <a:rect b="b" l="l" r="r" t="t"/>
              <a:pathLst>
                <a:path extrusionOk="0" h="5761" w="6839">
                  <a:moveTo>
                    <a:pt x="3442" y="1"/>
                  </a:moveTo>
                  <a:cubicBezTo>
                    <a:pt x="3405" y="1"/>
                    <a:pt x="3367" y="1"/>
                    <a:pt x="3330" y="3"/>
                  </a:cubicBezTo>
                  <a:cubicBezTo>
                    <a:pt x="1155" y="98"/>
                    <a:pt x="0" y="2617"/>
                    <a:pt x="1355" y="4324"/>
                  </a:cubicBezTo>
                  <a:lnTo>
                    <a:pt x="1298" y="5527"/>
                  </a:lnTo>
                  <a:cubicBezTo>
                    <a:pt x="1290" y="5661"/>
                    <a:pt x="1394" y="5760"/>
                    <a:pt x="1513" y="5760"/>
                  </a:cubicBezTo>
                  <a:cubicBezTo>
                    <a:pt x="1546" y="5760"/>
                    <a:pt x="1580" y="5753"/>
                    <a:pt x="1613" y="5736"/>
                  </a:cubicBezTo>
                  <a:lnTo>
                    <a:pt x="2710" y="5231"/>
                  </a:lnTo>
                  <a:cubicBezTo>
                    <a:pt x="2949" y="5299"/>
                    <a:pt x="3192" y="5332"/>
                    <a:pt x="3433" y="5332"/>
                  </a:cubicBezTo>
                  <a:cubicBezTo>
                    <a:pt x="4306" y="5332"/>
                    <a:pt x="5147" y="4900"/>
                    <a:pt x="5648" y="4153"/>
                  </a:cubicBezTo>
                  <a:cubicBezTo>
                    <a:pt x="6839" y="2372"/>
                    <a:pt x="5551" y="1"/>
                    <a:pt x="344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3" name="Google Shape;11653;p98"/>
            <p:cNvSpPr/>
            <p:nvPr/>
          </p:nvSpPr>
          <p:spPr>
            <a:xfrm>
              <a:off x="2299990" y="2594389"/>
              <a:ext cx="51977" cy="93952"/>
            </a:xfrm>
            <a:custGeom>
              <a:rect b="b" l="l" r="r" t="t"/>
              <a:pathLst>
                <a:path extrusionOk="0" h="3588" w="1985">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4" name="Google Shape;11654;p98"/>
            <p:cNvSpPr/>
            <p:nvPr/>
          </p:nvSpPr>
          <p:spPr>
            <a:xfrm>
              <a:off x="2193077" y="2652599"/>
              <a:ext cx="265804" cy="113695"/>
            </a:xfrm>
            <a:custGeom>
              <a:rect b="b" l="l" r="r" t="t"/>
              <a:pathLst>
                <a:path extrusionOk="0" h="4342" w="10151">
                  <a:moveTo>
                    <a:pt x="4084" y="1"/>
                  </a:moveTo>
                  <a:lnTo>
                    <a:pt x="2471" y="516"/>
                  </a:lnTo>
                  <a:lnTo>
                    <a:pt x="1823" y="726"/>
                  </a:lnTo>
                  <a:cubicBezTo>
                    <a:pt x="735" y="1069"/>
                    <a:pt x="0" y="2080"/>
                    <a:pt x="0" y="3216"/>
                  </a:cubicBezTo>
                  <a:lnTo>
                    <a:pt x="0" y="4112"/>
                  </a:lnTo>
                  <a:cubicBezTo>
                    <a:pt x="0" y="4236"/>
                    <a:pt x="96" y="4341"/>
                    <a:pt x="220" y="4341"/>
                  </a:cubicBezTo>
                  <a:lnTo>
                    <a:pt x="9922" y="4341"/>
                  </a:lnTo>
                  <a:cubicBezTo>
                    <a:pt x="10046" y="4341"/>
                    <a:pt x="10151" y="4236"/>
                    <a:pt x="10151" y="4112"/>
                  </a:cubicBezTo>
                  <a:lnTo>
                    <a:pt x="10151" y="3216"/>
                  </a:lnTo>
                  <a:cubicBezTo>
                    <a:pt x="10151" y="2080"/>
                    <a:pt x="9416" y="1069"/>
                    <a:pt x="8329" y="726"/>
                  </a:cubicBezTo>
                  <a:lnTo>
                    <a:pt x="7680" y="516"/>
                  </a:lnTo>
                  <a:lnTo>
                    <a:pt x="6068" y="1"/>
                  </a:lnTo>
                  <a:lnTo>
                    <a:pt x="5076" y="697"/>
                  </a:lnTo>
                  <a:lnTo>
                    <a:pt x="4084"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5" name="Google Shape;11655;p98"/>
            <p:cNvSpPr/>
            <p:nvPr/>
          </p:nvSpPr>
          <p:spPr>
            <a:xfrm>
              <a:off x="2393916" y="2666084"/>
              <a:ext cx="64965" cy="100210"/>
            </a:xfrm>
            <a:custGeom>
              <a:rect b="b" l="l" r="r" t="t"/>
              <a:pathLst>
                <a:path extrusionOk="0" h="3827" w="2481">
                  <a:moveTo>
                    <a:pt x="1" y="1"/>
                  </a:moveTo>
                  <a:lnTo>
                    <a:pt x="497" y="211"/>
                  </a:lnTo>
                  <a:cubicBezTo>
                    <a:pt x="1298" y="554"/>
                    <a:pt x="1851" y="1565"/>
                    <a:pt x="1851" y="2701"/>
                  </a:cubicBezTo>
                  <a:lnTo>
                    <a:pt x="1851" y="3826"/>
                  </a:lnTo>
                  <a:lnTo>
                    <a:pt x="2252" y="3826"/>
                  </a:lnTo>
                  <a:cubicBezTo>
                    <a:pt x="2376" y="3826"/>
                    <a:pt x="2481" y="3721"/>
                    <a:pt x="2481" y="3597"/>
                  </a:cubicBezTo>
                  <a:lnTo>
                    <a:pt x="2481" y="2701"/>
                  </a:lnTo>
                  <a:cubicBezTo>
                    <a:pt x="2481" y="1565"/>
                    <a:pt x="1746" y="554"/>
                    <a:pt x="659" y="211"/>
                  </a:cubicBezTo>
                  <a:lnTo>
                    <a:pt x="1"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6" name="Google Shape;11656;p98"/>
            <p:cNvSpPr/>
            <p:nvPr/>
          </p:nvSpPr>
          <p:spPr>
            <a:xfrm>
              <a:off x="2193077" y="2666346"/>
              <a:ext cx="64729" cy="99948"/>
            </a:xfrm>
            <a:custGeom>
              <a:rect b="b" l="l" r="r" t="t"/>
              <a:pathLst>
                <a:path extrusionOk="0" h="3817" w="2472">
                  <a:moveTo>
                    <a:pt x="2471" y="0"/>
                  </a:moveTo>
                  <a:lnTo>
                    <a:pt x="1823" y="201"/>
                  </a:lnTo>
                  <a:cubicBezTo>
                    <a:pt x="735" y="544"/>
                    <a:pt x="0" y="1555"/>
                    <a:pt x="0" y="2691"/>
                  </a:cubicBezTo>
                  <a:lnTo>
                    <a:pt x="0" y="3597"/>
                  </a:lnTo>
                  <a:cubicBezTo>
                    <a:pt x="0" y="3721"/>
                    <a:pt x="96" y="3816"/>
                    <a:pt x="220" y="3816"/>
                  </a:cubicBezTo>
                  <a:lnTo>
                    <a:pt x="630" y="3816"/>
                  </a:lnTo>
                  <a:lnTo>
                    <a:pt x="630" y="2700"/>
                  </a:lnTo>
                  <a:cubicBezTo>
                    <a:pt x="630" y="1555"/>
                    <a:pt x="1174" y="554"/>
                    <a:pt x="1985" y="210"/>
                  </a:cubicBezTo>
                  <a:lnTo>
                    <a:pt x="247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7" name="Google Shape;11657;p98"/>
            <p:cNvSpPr/>
            <p:nvPr/>
          </p:nvSpPr>
          <p:spPr>
            <a:xfrm>
              <a:off x="2320231" y="2697742"/>
              <a:ext cx="11521" cy="12333"/>
            </a:xfrm>
            <a:custGeom>
              <a:rect b="b" l="l" r="r" t="t"/>
              <a:pathLst>
                <a:path extrusionOk="0" h="471" w="440">
                  <a:moveTo>
                    <a:pt x="220" y="1"/>
                  </a:moveTo>
                  <a:cubicBezTo>
                    <a:pt x="110" y="1"/>
                    <a:pt x="0" y="75"/>
                    <a:pt x="10" y="223"/>
                  </a:cubicBezTo>
                  <a:lnTo>
                    <a:pt x="10" y="270"/>
                  </a:lnTo>
                  <a:cubicBezTo>
                    <a:pt x="10" y="385"/>
                    <a:pt x="105" y="471"/>
                    <a:pt x="220" y="471"/>
                  </a:cubicBezTo>
                  <a:cubicBezTo>
                    <a:pt x="334" y="471"/>
                    <a:pt x="430" y="375"/>
                    <a:pt x="430" y="270"/>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8" name="Google Shape;11658;p98"/>
            <p:cNvSpPr/>
            <p:nvPr/>
          </p:nvSpPr>
          <p:spPr>
            <a:xfrm>
              <a:off x="2320231" y="2716490"/>
              <a:ext cx="11521" cy="12333"/>
            </a:xfrm>
            <a:custGeom>
              <a:rect b="b" l="l" r="r" t="t"/>
              <a:pathLst>
                <a:path extrusionOk="0" h="471" w="440">
                  <a:moveTo>
                    <a:pt x="220" y="0"/>
                  </a:moveTo>
                  <a:cubicBezTo>
                    <a:pt x="110" y="0"/>
                    <a:pt x="0" y="74"/>
                    <a:pt x="10" y="222"/>
                  </a:cubicBezTo>
                  <a:lnTo>
                    <a:pt x="10" y="270"/>
                  </a:lnTo>
                  <a:cubicBezTo>
                    <a:pt x="10" y="384"/>
                    <a:pt x="105" y="470"/>
                    <a:pt x="220" y="470"/>
                  </a:cubicBezTo>
                  <a:cubicBezTo>
                    <a:pt x="334" y="470"/>
                    <a:pt x="430" y="384"/>
                    <a:pt x="430" y="270"/>
                  </a:cubicBezTo>
                  <a:lnTo>
                    <a:pt x="430" y="222"/>
                  </a:lnTo>
                  <a:cubicBezTo>
                    <a:pt x="439" y="74"/>
                    <a:pt x="329" y="0"/>
                    <a:pt x="2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9" name="Google Shape;11659;p98"/>
            <p:cNvSpPr/>
            <p:nvPr/>
          </p:nvSpPr>
          <p:spPr>
            <a:xfrm>
              <a:off x="2299833" y="2652860"/>
              <a:ext cx="26159" cy="38963"/>
            </a:xfrm>
            <a:custGeom>
              <a:rect b="b" l="l" r="r" t="t"/>
              <a:pathLst>
                <a:path extrusionOk="0" h="1488" w="999">
                  <a:moveTo>
                    <a:pt x="7" y="0"/>
                  </a:moveTo>
                  <a:lnTo>
                    <a:pt x="7" y="1269"/>
                  </a:lnTo>
                  <a:cubicBezTo>
                    <a:pt x="0" y="1401"/>
                    <a:pt x="110" y="1487"/>
                    <a:pt x="224" y="1487"/>
                  </a:cubicBezTo>
                  <a:cubicBezTo>
                    <a:pt x="283" y="1487"/>
                    <a:pt x="343" y="1464"/>
                    <a:pt x="388" y="1412"/>
                  </a:cubicBezTo>
                  <a:lnTo>
                    <a:pt x="999" y="697"/>
                  </a:lnTo>
                  <a:lnTo>
                    <a:pt x="7"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0" name="Google Shape;11660;p98"/>
            <p:cNvSpPr/>
            <p:nvPr/>
          </p:nvSpPr>
          <p:spPr>
            <a:xfrm>
              <a:off x="2270768" y="2472001"/>
              <a:ext cx="110448" cy="152030"/>
            </a:xfrm>
            <a:custGeom>
              <a:rect b="b" l="l" r="r" t="t"/>
              <a:pathLst>
                <a:path extrusionOk="0" h="5806" w="4218">
                  <a:moveTo>
                    <a:pt x="1641" y="0"/>
                  </a:moveTo>
                  <a:cubicBezTo>
                    <a:pt x="1584" y="0"/>
                    <a:pt x="1517" y="0"/>
                    <a:pt x="1450" y="10"/>
                  </a:cubicBezTo>
                  <a:cubicBezTo>
                    <a:pt x="620" y="105"/>
                    <a:pt x="0" y="811"/>
                    <a:pt x="0" y="1651"/>
                  </a:cubicBezTo>
                  <a:lnTo>
                    <a:pt x="0" y="3330"/>
                  </a:lnTo>
                  <a:cubicBezTo>
                    <a:pt x="0" y="4207"/>
                    <a:pt x="468" y="5018"/>
                    <a:pt x="1221" y="5467"/>
                  </a:cubicBezTo>
                  <a:lnTo>
                    <a:pt x="1527" y="5648"/>
                  </a:lnTo>
                  <a:cubicBezTo>
                    <a:pt x="1708" y="5753"/>
                    <a:pt x="1908" y="5805"/>
                    <a:pt x="2107" y="5805"/>
                  </a:cubicBezTo>
                  <a:cubicBezTo>
                    <a:pt x="2307" y="5805"/>
                    <a:pt x="2505" y="5753"/>
                    <a:pt x="2681" y="5648"/>
                  </a:cubicBezTo>
                  <a:lnTo>
                    <a:pt x="2996" y="5467"/>
                  </a:lnTo>
                  <a:cubicBezTo>
                    <a:pt x="3750" y="5018"/>
                    <a:pt x="4217" y="4198"/>
                    <a:pt x="4217" y="3320"/>
                  </a:cubicBezTo>
                  <a:lnTo>
                    <a:pt x="4217" y="1651"/>
                  </a:lnTo>
                  <a:cubicBezTo>
                    <a:pt x="4217" y="735"/>
                    <a:pt x="3482"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1" name="Google Shape;11661;p98"/>
            <p:cNvSpPr/>
            <p:nvPr/>
          </p:nvSpPr>
          <p:spPr>
            <a:xfrm>
              <a:off x="2253145" y="2454745"/>
              <a:ext cx="145301" cy="78293"/>
            </a:xfrm>
            <a:custGeom>
              <a:rect b="b" l="l" r="r" t="t"/>
              <a:pathLst>
                <a:path extrusionOk="0" h="2990" w="5549">
                  <a:moveTo>
                    <a:pt x="2228" y="1"/>
                  </a:moveTo>
                  <a:cubicBezTo>
                    <a:pt x="1007" y="1"/>
                    <a:pt x="15" y="993"/>
                    <a:pt x="15" y="2224"/>
                  </a:cubicBezTo>
                  <a:lnTo>
                    <a:pt x="15" y="2768"/>
                  </a:lnTo>
                  <a:cubicBezTo>
                    <a:pt x="1" y="2915"/>
                    <a:pt x="108" y="2989"/>
                    <a:pt x="217" y="2989"/>
                  </a:cubicBezTo>
                  <a:cubicBezTo>
                    <a:pt x="325" y="2989"/>
                    <a:pt x="435" y="2915"/>
                    <a:pt x="425" y="2768"/>
                  </a:cubicBezTo>
                  <a:lnTo>
                    <a:pt x="425" y="2224"/>
                  </a:lnTo>
                  <a:cubicBezTo>
                    <a:pt x="425" y="1222"/>
                    <a:pt x="1236" y="411"/>
                    <a:pt x="2228" y="411"/>
                  </a:cubicBezTo>
                  <a:lnTo>
                    <a:pt x="3325" y="411"/>
                  </a:lnTo>
                  <a:cubicBezTo>
                    <a:pt x="4327" y="411"/>
                    <a:pt x="5138" y="1222"/>
                    <a:pt x="5138" y="2224"/>
                  </a:cubicBezTo>
                  <a:lnTo>
                    <a:pt x="5138" y="2768"/>
                  </a:lnTo>
                  <a:cubicBezTo>
                    <a:pt x="5138" y="2882"/>
                    <a:pt x="5224" y="2977"/>
                    <a:pt x="5338" y="2977"/>
                  </a:cubicBezTo>
                  <a:cubicBezTo>
                    <a:pt x="5453" y="2977"/>
                    <a:pt x="5548" y="2882"/>
                    <a:pt x="5548" y="2768"/>
                  </a:cubicBezTo>
                  <a:lnTo>
                    <a:pt x="5548" y="2224"/>
                  </a:lnTo>
                  <a:cubicBezTo>
                    <a:pt x="5548" y="993"/>
                    <a:pt x="4556" y="1"/>
                    <a:pt x="33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2" name="Google Shape;11662;p98"/>
            <p:cNvSpPr/>
            <p:nvPr/>
          </p:nvSpPr>
          <p:spPr>
            <a:xfrm>
              <a:off x="2319236" y="2570352"/>
              <a:ext cx="79210" cy="77534"/>
            </a:xfrm>
            <a:custGeom>
              <a:rect b="b" l="l" r="r" t="t"/>
              <a:pathLst>
                <a:path extrusionOk="0" h="2961" w="3025">
                  <a:moveTo>
                    <a:pt x="2819" y="1"/>
                  </a:moveTo>
                  <a:cubicBezTo>
                    <a:pt x="2721" y="1"/>
                    <a:pt x="2624" y="65"/>
                    <a:pt x="2614" y="194"/>
                  </a:cubicBezTo>
                  <a:lnTo>
                    <a:pt x="2614" y="738"/>
                  </a:lnTo>
                  <a:cubicBezTo>
                    <a:pt x="2614" y="1739"/>
                    <a:pt x="1803" y="2550"/>
                    <a:pt x="801" y="2550"/>
                  </a:cubicBezTo>
                  <a:lnTo>
                    <a:pt x="258" y="2550"/>
                  </a:lnTo>
                  <a:cubicBezTo>
                    <a:pt x="0" y="2569"/>
                    <a:pt x="0" y="2941"/>
                    <a:pt x="258" y="2960"/>
                  </a:cubicBezTo>
                  <a:lnTo>
                    <a:pt x="801" y="2960"/>
                  </a:lnTo>
                  <a:cubicBezTo>
                    <a:pt x="2032" y="2960"/>
                    <a:pt x="3024" y="1968"/>
                    <a:pt x="3024" y="738"/>
                  </a:cubicBezTo>
                  <a:lnTo>
                    <a:pt x="3024" y="194"/>
                  </a:lnTo>
                  <a:cubicBezTo>
                    <a:pt x="3015" y="65"/>
                    <a:pt x="2917" y="1"/>
                    <a:pt x="281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3" name="Google Shape;11663;p98"/>
            <p:cNvSpPr/>
            <p:nvPr/>
          </p:nvSpPr>
          <p:spPr>
            <a:xfrm>
              <a:off x="2325966" y="2652860"/>
              <a:ext cx="26264" cy="38963"/>
            </a:xfrm>
            <a:custGeom>
              <a:rect b="b" l="l" r="r" t="t"/>
              <a:pathLst>
                <a:path extrusionOk="0" h="1488" w="1003">
                  <a:moveTo>
                    <a:pt x="1002" y="0"/>
                  </a:moveTo>
                  <a:lnTo>
                    <a:pt x="1" y="697"/>
                  </a:lnTo>
                  <a:lnTo>
                    <a:pt x="611" y="1412"/>
                  </a:lnTo>
                  <a:cubicBezTo>
                    <a:pt x="657" y="1464"/>
                    <a:pt x="717" y="1487"/>
                    <a:pt x="776" y="1487"/>
                  </a:cubicBezTo>
                  <a:cubicBezTo>
                    <a:pt x="891" y="1487"/>
                    <a:pt x="1002" y="1401"/>
                    <a:pt x="1002" y="1269"/>
                  </a:cubicBezTo>
                  <a:lnTo>
                    <a:pt x="1002"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4" name="Google Shape;11664;p98"/>
            <p:cNvSpPr/>
            <p:nvPr/>
          </p:nvSpPr>
          <p:spPr>
            <a:xfrm>
              <a:off x="2363698" y="2721308"/>
              <a:ext cx="54229" cy="20503"/>
            </a:xfrm>
            <a:custGeom>
              <a:rect b="b" l="l" r="r" t="t"/>
              <a:pathLst>
                <a:path extrusionOk="0" h="783" w="2071">
                  <a:moveTo>
                    <a:pt x="296" y="0"/>
                  </a:moveTo>
                  <a:cubicBezTo>
                    <a:pt x="134" y="0"/>
                    <a:pt x="0" y="124"/>
                    <a:pt x="0" y="286"/>
                  </a:cubicBezTo>
                  <a:lnTo>
                    <a:pt x="0" y="496"/>
                  </a:lnTo>
                  <a:cubicBezTo>
                    <a:pt x="0" y="649"/>
                    <a:pt x="134" y="782"/>
                    <a:pt x="296" y="782"/>
                  </a:cubicBezTo>
                  <a:lnTo>
                    <a:pt x="1784" y="782"/>
                  </a:lnTo>
                  <a:cubicBezTo>
                    <a:pt x="1937" y="782"/>
                    <a:pt x="2070" y="649"/>
                    <a:pt x="2070" y="496"/>
                  </a:cubicBezTo>
                  <a:lnTo>
                    <a:pt x="2070" y="286"/>
                  </a:lnTo>
                  <a:cubicBezTo>
                    <a:pt x="2070" y="124"/>
                    <a:pt x="1937" y="0"/>
                    <a:pt x="178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5" name="Google Shape;11665;p98"/>
            <p:cNvSpPr/>
            <p:nvPr/>
          </p:nvSpPr>
          <p:spPr>
            <a:xfrm>
              <a:off x="2314732" y="2631127"/>
              <a:ext cx="22493" cy="22493"/>
            </a:xfrm>
            <a:custGeom>
              <a:rect b="b" l="l" r="r" t="t"/>
              <a:pathLst>
                <a:path extrusionOk="0" h="859" w="859">
                  <a:moveTo>
                    <a:pt x="430" y="0"/>
                  </a:moveTo>
                  <a:cubicBezTo>
                    <a:pt x="191" y="0"/>
                    <a:pt x="0" y="200"/>
                    <a:pt x="0" y="429"/>
                  </a:cubicBezTo>
                  <a:cubicBezTo>
                    <a:pt x="0" y="668"/>
                    <a:pt x="191" y="859"/>
                    <a:pt x="430" y="859"/>
                  </a:cubicBezTo>
                  <a:cubicBezTo>
                    <a:pt x="668" y="859"/>
                    <a:pt x="859" y="668"/>
                    <a:pt x="859" y="429"/>
                  </a:cubicBezTo>
                  <a:cubicBezTo>
                    <a:pt x="859" y="200"/>
                    <a:pt x="668" y="0"/>
                    <a:pt x="43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6" name="Google Shape;11666;p98"/>
            <p:cNvSpPr/>
            <p:nvPr/>
          </p:nvSpPr>
          <p:spPr>
            <a:xfrm>
              <a:off x="2270768" y="2472236"/>
              <a:ext cx="37994" cy="49987"/>
            </a:xfrm>
            <a:custGeom>
              <a:rect b="b" l="l" r="r" t="t"/>
              <a:pathLst>
                <a:path extrusionOk="0" h="1909" w="1451">
                  <a:moveTo>
                    <a:pt x="1450" y="1"/>
                  </a:moveTo>
                  <a:lnTo>
                    <a:pt x="1450" y="1"/>
                  </a:lnTo>
                  <a:cubicBezTo>
                    <a:pt x="620" y="96"/>
                    <a:pt x="0" y="802"/>
                    <a:pt x="0" y="1642"/>
                  </a:cubicBezTo>
                  <a:lnTo>
                    <a:pt x="0" y="1909"/>
                  </a:lnTo>
                  <a:cubicBezTo>
                    <a:pt x="0" y="1909"/>
                    <a:pt x="1059" y="1584"/>
                    <a:pt x="1450"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7" name="Google Shape;11667;p98"/>
            <p:cNvSpPr/>
            <p:nvPr/>
          </p:nvSpPr>
          <p:spPr>
            <a:xfrm>
              <a:off x="2308736" y="2472001"/>
              <a:ext cx="72480" cy="71956"/>
            </a:xfrm>
            <a:custGeom>
              <a:rect b="b" l="l" r="r" t="t"/>
              <a:pathLst>
                <a:path extrusionOk="0" h="2748" w="2768">
                  <a:moveTo>
                    <a:pt x="191" y="0"/>
                  </a:moveTo>
                  <a:cubicBezTo>
                    <a:pt x="124" y="0"/>
                    <a:pt x="67" y="0"/>
                    <a:pt x="0" y="10"/>
                  </a:cubicBezTo>
                  <a:cubicBezTo>
                    <a:pt x="0" y="10"/>
                    <a:pt x="287" y="2748"/>
                    <a:pt x="2767" y="2748"/>
                  </a:cubicBezTo>
                  <a:lnTo>
                    <a:pt x="2767" y="1651"/>
                  </a:lnTo>
                  <a:cubicBezTo>
                    <a:pt x="2767" y="735"/>
                    <a:pt x="2032"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8" name="Google Shape;11668;p98"/>
            <p:cNvSpPr/>
            <p:nvPr/>
          </p:nvSpPr>
          <p:spPr>
            <a:xfrm>
              <a:off x="2459614" y="2474567"/>
              <a:ext cx="38492" cy="32915"/>
            </a:xfrm>
            <a:custGeom>
              <a:rect b="b" l="l" r="r" t="t"/>
              <a:pathLst>
                <a:path extrusionOk="0" h="1257" w="1470">
                  <a:moveTo>
                    <a:pt x="850" y="417"/>
                  </a:moveTo>
                  <a:cubicBezTo>
                    <a:pt x="964" y="417"/>
                    <a:pt x="1050" y="513"/>
                    <a:pt x="1050" y="627"/>
                  </a:cubicBezTo>
                  <a:cubicBezTo>
                    <a:pt x="1050" y="757"/>
                    <a:pt x="945" y="842"/>
                    <a:pt x="835" y="842"/>
                  </a:cubicBezTo>
                  <a:cubicBezTo>
                    <a:pt x="783" y="842"/>
                    <a:pt x="730" y="823"/>
                    <a:pt x="687" y="780"/>
                  </a:cubicBezTo>
                  <a:cubicBezTo>
                    <a:pt x="554" y="637"/>
                    <a:pt x="659" y="417"/>
                    <a:pt x="850" y="417"/>
                  </a:cubicBezTo>
                  <a:close/>
                  <a:moveTo>
                    <a:pt x="833" y="1"/>
                  </a:moveTo>
                  <a:cubicBezTo>
                    <a:pt x="679" y="1"/>
                    <a:pt x="521" y="59"/>
                    <a:pt x="392" y="188"/>
                  </a:cubicBezTo>
                  <a:cubicBezTo>
                    <a:pt x="1" y="589"/>
                    <a:pt x="287" y="1257"/>
                    <a:pt x="850" y="1257"/>
                  </a:cubicBezTo>
                  <a:cubicBezTo>
                    <a:pt x="1193" y="1247"/>
                    <a:pt x="1470" y="971"/>
                    <a:pt x="1470" y="627"/>
                  </a:cubicBezTo>
                  <a:cubicBezTo>
                    <a:pt x="1463" y="253"/>
                    <a:pt x="1156" y="1"/>
                    <a:pt x="8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9" name="Google Shape;11669;p98"/>
            <p:cNvSpPr/>
            <p:nvPr/>
          </p:nvSpPr>
          <p:spPr>
            <a:xfrm>
              <a:off x="2437540" y="2448696"/>
              <a:ext cx="88636" cy="84839"/>
            </a:xfrm>
            <a:custGeom>
              <a:rect b="b" l="l" r="r" t="t"/>
              <a:pathLst>
                <a:path extrusionOk="0" h="3240" w="3385">
                  <a:moveTo>
                    <a:pt x="1688" y="814"/>
                  </a:moveTo>
                  <a:cubicBezTo>
                    <a:pt x="1757" y="814"/>
                    <a:pt x="1826" y="823"/>
                    <a:pt x="1893" y="843"/>
                  </a:cubicBezTo>
                  <a:cubicBezTo>
                    <a:pt x="1960" y="862"/>
                    <a:pt x="2027" y="890"/>
                    <a:pt x="2084" y="928"/>
                  </a:cubicBezTo>
                  <a:cubicBezTo>
                    <a:pt x="2265" y="1033"/>
                    <a:pt x="2389" y="1205"/>
                    <a:pt x="2446" y="1405"/>
                  </a:cubicBezTo>
                  <a:cubicBezTo>
                    <a:pt x="2484" y="1548"/>
                    <a:pt x="2484" y="1692"/>
                    <a:pt x="2446" y="1825"/>
                  </a:cubicBezTo>
                  <a:cubicBezTo>
                    <a:pt x="2427" y="1892"/>
                    <a:pt x="2408" y="1949"/>
                    <a:pt x="2370" y="2016"/>
                  </a:cubicBezTo>
                  <a:cubicBezTo>
                    <a:pt x="2303" y="2140"/>
                    <a:pt x="2208" y="2235"/>
                    <a:pt x="2084" y="2312"/>
                  </a:cubicBezTo>
                  <a:cubicBezTo>
                    <a:pt x="2027" y="2340"/>
                    <a:pt x="1960" y="2369"/>
                    <a:pt x="1902" y="2388"/>
                  </a:cubicBezTo>
                  <a:cubicBezTo>
                    <a:pt x="1826" y="2407"/>
                    <a:pt x="1759" y="2417"/>
                    <a:pt x="1693" y="2417"/>
                  </a:cubicBezTo>
                  <a:cubicBezTo>
                    <a:pt x="1550" y="2417"/>
                    <a:pt x="1416" y="2378"/>
                    <a:pt x="1301" y="2312"/>
                  </a:cubicBezTo>
                  <a:cubicBezTo>
                    <a:pt x="1120" y="2197"/>
                    <a:pt x="987" y="2025"/>
                    <a:pt x="929" y="1825"/>
                  </a:cubicBezTo>
                  <a:cubicBezTo>
                    <a:pt x="901" y="1692"/>
                    <a:pt x="901" y="1548"/>
                    <a:pt x="929" y="1405"/>
                  </a:cubicBezTo>
                  <a:cubicBezTo>
                    <a:pt x="987" y="1205"/>
                    <a:pt x="1120" y="1033"/>
                    <a:pt x="1301" y="928"/>
                  </a:cubicBezTo>
                  <a:cubicBezTo>
                    <a:pt x="1359" y="890"/>
                    <a:pt x="1416" y="862"/>
                    <a:pt x="1483" y="843"/>
                  </a:cubicBezTo>
                  <a:cubicBezTo>
                    <a:pt x="1550" y="823"/>
                    <a:pt x="1619" y="814"/>
                    <a:pt x="1688" y="814"/>
                  </a:cubicBezTo>
                  <a:close/>
                  <a:moveTo>
                    <a:pt x="1693" y="1"/>
                  </a:moveTo>
                  <a:cubicBezTo>
                    <a:pt x="1592" y="1"/>
                    <a:pt x="1492" y="65"/>
                    <a:pt x="1483" y="194"/>
                  </a:cubicBezTo>
                  <a:lnTo>
                    <a:pt x="1483" y="423"/>
                  </a:lnTo>
                  <a:cubicBezTo>
                    <a:pt x="1311" y="461"/>
                    <a:pt x="1149" y="528"/>
                    <a:pt x="1006" y="633"/>
                  </a:cubicBezTo>
                  <a:lnTo>
                    <a:pt x="853" y="470"/>
                  </a:lnTo>
                  <a:cubicBezTo>
                    <a:pt x="811" y="435"/>
                    <a:pt x="765" y="419"/>
                    <a:pt x="720" y="419"/>
                  </a:cubicBezTo>
                  <a:cubicBezTo>
                    <a:pt x="565" y="419"/>
                    <a:pt x="431" y="608"/>
                    <a:pt x="557" y="757"/>
                  </a:cubicBezTo>
                  <a:lnTo>
                    <a:pt x="720" y="919"/>
                  </a:lnTo>
                  <a:cubicBezTo>
                    <a:pt x="615" y="1071"/>
                    <a:pt x="548" y="1234"/>
                    <a:pt x="519" y="1415"/>
                  </a:cubicBezTo>
                  <a:lnTo>
                    <a:pt x="290" y="1415"/>
                  </a:lnTo>
                  <a:cubicBezTo>
                    <a:pt x="284" y="1415"/>
                    <a:pt x="278" y="1414"/>
                    <a:pt x="272" y="1414"/>
                  </a:cubicBezTo>
                  <a:cubicBezTo>
                    <a:pt x="3" y="1414"/>
                    <a:pt x="0" y="1826"/>
                    <a:pt x="264" y="1826"/>
                  </a:cubicBezTo>
                  <a:cubicBezTo>
                    <a:pt x="273" y="1826"/>
                    <a:pt x="281" y="1826"/>
                    <a:pt x="290" y="1825"/>
                  </a:cubicBezTo>
                  <a:lnTo>
                    <a:pt x="510" y="1825"/>
                  </a:lnTo>
                  <a:cubicBezTo>
                    <a:pt x="538" y="2006"/>
                    <a:pt x="605" y="2178"/>
                    <a:pt x="710" y="2321"/>
                  </a:cubicBezTo>
                  <a:lnTo>
                    <a:pt x="548" y="2483"/>
                  </a:lnTo>
                  <a:cubicBezTo>
                    <a:pt x="381" y="2636"/>
                    <a:pt x="528" y="2854"/>
                    <a:pt x="692" y="2854"/>
                  </a:cubicBezTo>
                  <a:cubicBezTo>
                    <a:pt x="744" y="2854"/>
                    <a:pt x="798" y="2832"/>
                    <a:pt x="844" y="2779"/>
                  </a:cubicBezTo>
                  <a:lnTo>
                    <a:pt x="1006" y="2617"/>
                  </a:lnTo>
                  <a:cubicBezTo>
                    <a:pt x="1149" y="2722"/>
                    <a:pt x="1311" y="2789"/>
                    <a:pt x="1483" y="2817"/>
                  </a:cubicBezTo>
                  <a:lnTo>
                    <a:pt x="1483" y="3046"/>
                  </a:lnTo>
                  <a:cubicBezTo>
                    <a:pt x="1492" y="3175"/>
                    <a:pt x="1590" y="3239"/>
                    <a:pt x="1688" y="3239"/>
                  </a:cubicBezTo>
                  <a:cubicBezTo>
                    <a:pt x="1786" y="3239"/>
                    <a:pt x="1883" y="3175"/>
                    <a:pt x="1893" y="3046"/>
                  </a:cubicBezTo>
                  <a:lnTo>
                    <a:pt x="1893" y="2817"/>
                  </a:lnTo>
                  <a:cubicBezTo>
                    <a:pt x="2065" y="2789"/>
                    <a:pt x="2227" y="2722"/>
                    <a:pt x="2370" y="2617"/>
                  </a:cubicBezTo>
                  <a:lnTo>
                    <a:pt x="2542" y="2779"/>
                  </a:lnTo>
                  <a:cubicBezTo>
                    <a:pt x="2588" y="2832"/>
                    <a:pt x="2641" y="2854"/>
                    <a:pt x="2693" y="2854"/>
                  </a:cubicBezTo>
                  <a:cubicBezTo>
                    <a:pt x="2856" y="2854"/>
                    <a:pt x="3002" y="2636"/>
                    <a:pt x="2828" y="2483"/>
                  </a:cubicBezTo>
                  <a:lnTo>
                    <a:pt x="2675" y="2321"/>
                  </a:lnTo>
                  <a:cubicBezTo>
                    <a:pt x="2771" y="2178"/>
                    <a:pt x="2847" y="2006"/>
                    <a:pt x="2876" y="1825"/>
                  </a:cubicBezTo>
                  <a:lnTo>
                    <a:pt x="3095" y="1825"/>
                  </a:lnTo>
                  <a:cubicBezTo>
                    <a:pt x="3104" y="1826"/>
                    <a:pt x="3113" y="1826"/>
                    <a:pt x="3121" y="1826"/>
                  </a:cubicBezTo>
                  <a:cubicBezTo>
                    <a:pt x="3385" y="1826"/>
                    <a:pt x="3382" y="1414"/>
                    <a:pt x="3113" y="1414"/>
                  </a:cubicBezTo>
                  <a:cubicBezTo>
                    <a:pt x="3107" y="1414"/>
                    <a:pt x="3101" y="1415"/>
                    <a:pt x="3095" y="1415"/>
                  </a:cubicBezTo>
                  <a:lnTo>
                    <a:pt x="2866" y="1415"/>
                  </a:lnTo>
                  <a:cubicBezTo>
                    <a:pt x="2837" y="1234"/>
                    <a:pt x="2771" y="1062"/>
                    <a:pt x="2666" y="919"/>
                  </a:cubicBezTo>
                  <a:lnTo>
                    <a:pt x="2828" y="757"/>
                  </a:lnTo>
                  <a:cubicBezTo>
                    <a:pt x="2953" y="602"/>
                    <a:pt x="2823" y="414"/>
                    <a:pt x="2670" y="414"/>
                  </a:cubicBezTo>
                  <a:cubicBezTo>
                    <a:pt x="2624" y="414"/>
                    <a:pt x="2576" y="431"/>
                    <a:pt x="2532" y="470"/>
                  </a:cubicBezTo>
                  <a:lnTo>
                    <a:pt x="2379" y="633"/>
                  </a:lnTo>
                  <a:cubicBezTo>
                    <a:pt x="2236" y="528"/>
                    <a:pt x="2074" y="461"/>
                    <a:pt x="1902" y="423"/>
                  </a:cubicBezTo>
                  <a:lnTo>
                    <a:pt x="1902" y="194"/>
                  </a:lnTo>
                  <a:cubicBezTo>
                    <a:pt x="1893" y="65"/>
                    <a:pt x="1793" y="1"/>
                    <a:pt x="16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0" name="Google Shape;11670;p98"/>
            <p:cNvSpPr/>
            <p:nvPr/>
          </p:nvSpPr>
          <p:spPr>
            <a:xfrm>
              <a:off x="2314235" y="2542883"/>
              <a:ext cx="23750" cy="37052"/>
            </a:xfrm>
            <a:custGeom>
              <a:rect b="b" l="l" r="r" t="t"/>
              <a:pathLst>
                <a:path extrusionOk="0" h="1415" w="907">
                  <a:moveTo>
                    <a:pt x="205" y="0"/>
                  </a:moveTo>
                  <a:cubicBezTo>
                    <a:pt x="108" y="0"/>
                    <a:pt x="10" y="65"/>
                    <a:pt x="0" y="193"/>
                  </a:cubicBezTo>
                  <a:lnTo>
                    <a:pt x="0" y="1205"/>
                  </a:lnTo>
                  <a:cubicBezTo>
                    <a:pt x="0" y="1319"/>
                    <a:pt x="86" y="1414"/>
                    <a:pt x="201" y="1414"/>
                  </a:cubicBezTo>
                  <a:lnTo>
                    <a:pt x="649" y="1414"/>
                  </a:lnTo>
                  <a:cubicBezTo>
                    <a:pt x="907" y="1395"/>
                    <a:pt x="907" y="1014"/>
                    <a:pt x="649" y="995"/>
                  </a:cubicBezTo>
                  <a:lnTo>
                    <a:pt x="411" y="995"/>
                  </a:lnTo>
                  <a:lnTo>
                    <a:pt x="411" y="193"/>
                  </a:lnTo>
                  <a:cubicBezTo>
                    <a:pt x="401" y="65"/>
                    <a:pt x="303" y="0"/>
                    <a:pt x="205"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1" name="Google Shape;11671;p98"/>
            <p:cNvSpPr/>
            <p:nvPr/>
          </p:nvSpPr>
          <p:spPr>
            <a:xfrm>
              <a:off x="2231804" y="2521962"/>
              <a:ext cx="32496" cy="57974"/>
            </a:xfrm>
            <a:custGeom>
              <a:rect b="b" l="l" r="r" t="t"/>
              <a:pathLst>
                <a:path extrusionOk="0" h="2214" w="1241">
                  <a:moveTo>
                    <a:pt x="1030" y="0"/>
                  </a:moveTo>
                  <a:cubicBezTo>
                    <a:pt x="458" y="0"/>
                    <a:pt x="0" y="458"/>
                    <a:pt x="0" y="1031"/>
                  </a:cubicBezTo>
                  <a:lnTo>
                    <a:pt x="0" y="1174"/>
                  </a:lnTo>
                  <a:cubicBezTo>
                    <a:pt x="0" y="1746"/>
                    <a:pt x="458" y="2204"/>
                    <a:pt x="1030" y="2213"/>
                  </a:cubicBezTo>
                  <a:cubicBezTo>
                    <a:pt x="1145" y="2213"/>
                    <a:pt x="1240" y="2118"/>
                    <a:pt x="1240" y="2004"/>
                  </a:cubicBezTo>
                  <a:lnTo>
                    <a:pt x="1240" y="201"/>
                  </a:lnTo>
                  <a:cubicBezTo>
                    <a:pt x="1240" y="86"/>
                    <a:pt x="1145" y="0"/>
                    <a:pt x="103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2" name="Google Shape;11672;p98"/>
            <p:cNvSpPr/>
            <p:nvPr/>
          </p:nvSpPr>
          <p:spPr>
            <a:xfrm>
              <a:off x="2387684" y="2521962"/>
              <a:ext cx="32496" cy="57974"/>
            </a:xfrm>
            <a:custGeom>
              <a:rect b="b" l="l" r="r" t="t"/>
              <a:pathLst>
                <a:path extrusionOk="0" h="2214" w="1241">
                  <a:moveTo>
                    <a:pt x="200" y="0"/>
                  </a:moveTo>
                  <a:cubicBezTo>
                    <a:pt x="86" y="0"/>
                    <a:pt x="0" y="86"/>
                    <a:pt x="0" y="201"/>
                  </a:cubicBezTo>
                  <a:lnTo>
                    <a:pt x="0" y="2004"/>
                  </a:lnTo>
                  <a:cubicBezTo>
                    <a:pt x="0" y="2118"/>
                    <a:pt x="86" y="2213"/>
                    <a:pt x="200" y="2213"/>
                  </a:cubicBezTo>
                  <a:cubicBezTo>
                    <a:pt x="773" y="2213"/>
                    <a:pt x="1240" y="1746"/>
                    <a:pt x="1240" y="1174"/>
                  </a:cubicBezTo>
                  <a:lnTo>
                    <a:pt x="1240" y="1031"/>
                  </a:lnTo>
                  <a:cubicBezTo>
                    <a:pt x="1240" y="458"/>
                    <a:pt x="773" y="0"/>
                    <a:pt x="20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73" name="Google Shape;11673;p98"/>
          <p:cNvGrpSpPr/>
          <p:nvPr/>
        </p:nvGrpSpPr>
        <p:grpSpPr>
          <a:xfrm>
            <a:off x="835084" y="2731232"/>
            <a:ext cx="276802" cy="367140"/>
            <a:chOff x="861622" y="2881770"/>
            <a:chExt cx="276802" cy="367140"/>
          </a:xfrm>
        </p:grpSpPr>
        <p:sp>
          <p:nvSpPr>
            <p:cNvPr id="11674" name="Google Shape;11674;p98"/>
            <p:cNvSpPr/>
            <p:nvPr/>
          </p:nvSpPr>
          <p:spPr>
            <a:xfrm>
              <a:off x="982518" y="2994575"/>
              <a:ext cx="155905" cy="254335"/>
            </a:xfrm>
            <a:custGeom>
              <a:rect b="b" l="l" r="r" t="t"/>
              <a:pathLst>
                <a:path extrusionOk="0" h="9713" w="5954">
                  <a:moveTo>
                    <a:pt x="2395" y="1"/>
                  </a:moveTo>
                  <a:cubicBezTo>
                    <a:pt x="1594" y="1"/>
                    <a:pt x="936" y="649"/>
                    <a:pt x="945" y="1451"/>
                  </a:cubicBezTo>
                  <a:lnTo>
                    <a:pt x="945" y="5963"/>
                  </a:lnTo>
                  <a:cubicBezTo>
                    <a:pt x="945" y="6011"/>
                    <a:pt x="917" y="6059"/>
                    <a:pt x="888" y="6087"/>
                  </a:cubicBezTo>
                  <a:cubicBezTo>
                    <a:pt x="831" y="6144"/>
                    <a:pt x="774" y="6192"/>
                    <a:pt x="726" y="6259"/>
                  </a:cubicBezTo>
                  <a:cubicBezTo>
                    <a:pt x="1" y="7117"/>
                    <a:pt x="68" y="8405"/>
                    <a:pt x="879" y="9188"/>
                  </a:cubicBezTo>
                  <a:cubicBezTo>
                    <a:pt x="1232" y="9522"/>
                    <a:pt x="1689" y="9712"/>
                    <a:pt x="2176" y="9712"/>
                  </a:cubicBezTo>
                  <a:cubicBezTo>
                    <a:pt x="3073" y="9693"/>
                    <a:pt x="3845" y="9073"/>
                    <a:pt x="4055" y="8205"/>
                  </a:cubicBezTo>
                  <a:cubicBezTo>
                    <a:pt x="4065" y="8176"/>
                    <a:pt x="4074" y="8148"/>
                    <a:pt x="4074" y="8110"/>
                  </a:cubicBezTo>
                  <a:cubicBezTo>
                    <a:pt x="4084" y="8081"/>
                    <a:pt x="4093" y="8052"/>
                    <a:pt x="4093" y="8033"/>
                  </a:cubicBezTo>
                  <a:cubicBezTo>
                    <a:pt x="4103" y="7957"/>
                    <a:pt x="4170" y="7900"/>
                    <a:pt x="4237" y="7890"/>
                  </a:cubicBezTo>
                  <a:lnTo>
                    <a:pt x="4322" y="7871"/>
                  </a:lnTo>
                  <a:lnTo>
                    <a:pt x="4351" y="7871"/>
                  </a:lnTo>
                  <a:cubicBezTo>
                    <a:pt x="5267" y="7671"/>
                    <a:pt x="5944" y="6822"/>
                    <a:pt x="5944" y="5801"/>
                  </a:cubicBezTo>
                  <a:cubicBezTo>
                    <a:pt x="5954" y="5209"/>
                    <a:pt x="5715" y="4637"/>
                    <a:pt x="5296" y="4217"/>
                  </a:cubicBezTo>
                  <a:cubicBezTo>
                    <a:pt x="5210" y="4141"/>
                    <a:pt x="5124" y="4074"/>
                    <a:pt x="5038" y="4007"/>
                  </a:cubicBezTo>
                  <a:cubicBezTo>
                    <a:pt x="4962" y="3960"/>
                    <a:pt x="4943" y="3864"/>
                    <a:pt x="4981" y="3788"/>
                  </a:cubicBezTo>
                  <a:cubicBezTo>
                    <a:pt x="5000" y="3750"/>
                    <a:pt x="5019" y="3702"/>
                    <a:pt x="5038" y="3664"/>
                  </a:cubicBezTo>
                  <a:cubicBezTo>
                    <a:pt x="5105" y="3492"/>
                    <a:pt x="5133" y="3301"/>
                    <a:pt x="5133" y="3120"/>
                  </a:cubicBezTo>
                  <a:cubicBezTo>
                    <a:pt x="5143" y="2567"/>
                    <a:pt x="4828" y="2052"/>
                    <a:pt x="4332" y="1804"/>
                  </a:cubicBezTo>
                  <a:cubicBezTo>
                    <a:pt x="4284" y="1775"/>
                    <a:pt x="4227" y="1756"/>
                    <a:pt x="4170" y="1737"/>
                  </a:cubicBezTo>
                  <a:cubicBezTo>
                    <a:pt x="4093" y="1718"/>
                    <a:pt x="4046" y="1642"/>
                    <a:pt x="4055" y="1556"/>
                  </a:cubicBezTo>
                  <a:lnTo>
                    <a:pt x="4055" y="1441"/>
                  </a:lnTo>
                  <a:lnTo>
                    <a:pt x="4055" y="1432"/>
                  </a:lnTo>
                  <a:cubicBezTo>
                    <a:pt x="4055" y="783"/>
                    <a:pt x="3626" y="211"/>
                    <a:pt x="3006" y="29"/>
                  </a:cubicBezTo>
                  <a:cubicBezTo>
                    <a:pt x="2930" y="10"/>
                    <a:pt x="2863" y="1"/>
                    <a:pt x="2787"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5" name="Google Shape;11675;p98"/>
            <p:cNvSpPr/>
            <p:nvPr/>
          </p:nvSpPr>
          <p:spPr>
            <a:xfrm>
              <a:off x="982518" y="3149956"/>
              <a:ext cx="42498" cy="87955"/>
            </a:xfrm>
            <a:custGeom>
              <a:rect b="b" l="l" r="r" t="t"/>
              <a:pathLst>
                <a:path extrusionOk="0" h="3359" w="1623">
                  <a:moveTo>
                    <a:pt x="945" y="0"/>
                  </a:moveTo>
                  <a:lnTo>
                    <a:pt x="945" y="29"/>
                  </a:lnTo>
                  <a:cubicBezTo>
                    <a:pt x="945" y="77"/>
                    <a:pt x="926" y="125"/>
                    <a:pt x="888" y="153"/>
                  </a:cubicBezTo>
                  <a:cubicBezTo>
                    <a:pt x="1" y="1002"/>
                    <a:pt x="1" y="2405"/>
                    <a:pt x="879" y="3254"/>
                  </a:cubicBezTo>
                  <a:cubicBezTo>
                    <a:pt x="917" y="3292"/>
                    <a:pt x="955" y="3330"/>
                    <a:pt x="1003" y="3359"/>
                  </a:cubicBezTo>
                  <a:cubicBezTo>
                    <a:pt x="1403" y="2910"/>
                    <a:pt x="1623" y="2319"/>
                    <a:pt x="1623" y="1708"/>
                  </a:cubicBezTo>
                  <a:cubicBezTo>
                    <a:pt x="1623" y="1069"/>
                    <a:pt x="1384" y="458"/>
                    <a:pt x="94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6" name="Google Shape;11676;p98"/>
            <p:cNvSpPr/>
            <p:nvPr/>
          </p:nvSpPr>
          <p:spPr>
            <a:xfrm>
              <a:off x="1001502" y="3147705"/>
              <a:ext cx="59257" cy="28515"/>
            </a:xfrm>
            <a:custGeom>
              <a:rect b="b" l="l" r="r" t="t"/>
              <a:pathLst>
                <a:path extrusionOk="0" h="1089" w="2263">
                  <a:moveTo>
                    <a:pt x="220" y="1"/>
                  </a:moveTo>
                  <a:lnTo>
                    <a:pt x="220" y="115"/>
                  </a:lnTo>
                  <a:cubicBezTo>
                    <a:pt x="220" y="163"/>
                    <a:pt x="201" y="211"/>
                    <a:pt x="163" y="249"/>
                  </a:cubicBezTo>
                  <a:cubicBezTo>
                    <a:pt x="106" y="296"/>
                    <a:pt x="49" y="354"/>
                    <a:pt x="1" y="411"/>
                  </a:cubicBezTo>
                  <a:cubicBezTo>
                    <a:pt x="583" y="439"/>
                    <a:pt x="1432" y="659"/>
                    <a:pt x="1804" y="1021"/>
                  </a:cubicBezTo>
                  <a:cubicBezTo>
                    <a:pt x="1851" y="1068"/>
                    <a:pt x="1904" y="1088"/>
                    <a:pt x="1955" y="1088"/>
                  </a:cubicBezTo>
                  <a:cubicBezTo>
                    <a:pt x="2120" y="1088"/>
                    <a:pt x="2263" y="879"/>
                    <a:pt x="2109" y="726"/>
                  </a:cubicBezTo>
                  <a:cubicBezTo>
                    <a:pt x="1709" y="325"/>
                    <a:pt x="879" y="67"/>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7" name="Google Shape;11677;p98"/>
            <p:cNvSpPr/>
            <p:nvPr/>
          </p:nvSpPr>
          <p:spPr>
            <a:xfrm>
              <a:off x="1060445" y="3173549"/>
              <a:ext cx="36031" cy="35873"/>
            </a:xfrm>
            <a:custGeom>
              <a:rect b="b" l="l" r="r" t="t"/>
              <a:pathLst>
                <a:path extrusionOk="0" h="1370" w="1376">
                  <a:moveTo>
                    <a:pt x="303" y="1"/>
                  </a:moveTo>
                  <a:cubicBezTo>
                    <a:pt x="90" y="1"/>
                    <a:pt x="1" y="331"/>
                    <a:pt x="240" y="416"/>
                  </a:cubicBezTo>
                  <a:cubicBezTo>
                    <a:pt x="621" y="559"/>
                    <a:pt x="984" y="1189"/>
                    <a:pt x="1079" y="1370"/>
                  </a:cubicBezTo>
                  <a:cubicBezTo>
                    <a:pt x="1089" y="1341"/>
                    <a:pt x="1098" y="1303"/>
                    <a:pt x="1098" y="1275"/>
                  </a:cubicBezTo>
                  <a:cubicBezTo>
                    <a:pt x="1108" y="1246"/>
                    <a:pt x="1117" y="1217"/>
                    <a:pt x="1117" y="1189"/>
                  </a:cubicBezTo>
                  <a:cubicBezTo>
                    <a:pt x="1127" y="1122"/>
                    <a:pt x="1194" y="1065"/>
                    <a:pt x="1261" y="1055"/>
                  </a:cubicBezTo>
                  <a:lnTo>
                    <a:pt x="1346" y="1036"/>
                  </a:lnTo>
                  <a:lnTo>
                    <a:pt x="1375" y="1036"/>
                  </a:lnTo>
                  <a:cubicBezTo>
                    <a:pt x="1194" y="731"/>
                    <a:pt x="831" y="187"/>
                    <a:pt x="383" y="15"/>
                  </a:cubicBezTo>
                  <a:cubicBezTo>
                    <a:pt x="355" y="5"/>
                    <a:pt x="328" y="1"/>
                    <a:pt x="30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8" name="Google Shape;11678;p98"/>
            <p:cNvSpPr/>
            <p:nvPr/>
          </p:nvSpPr>
          <p:spPr>
            <a:xfrm>
              <a:off x="1068222" y="3083761"/>
              <a:ext cx="52710" cy="21498"/>
            </a:xfrm>
            <a:custGeom>
              <a:rect b="b" l="l" r="r" t="t"/>
              <a:pathLst>
                <a:path extrusionOk="0" h="821" w="2013">
                  <a:moveTo>
                    <a:pt x="200" y="0"/>
                  </a:moveTo>
                  <a:cubicBezTo>
                    <a:pt x="86" y="10"/>
                    <a:pt x="0" y="105"/>
                    <a:pt x="0" y="229"/>
                  </a:cubicBezTo>
                  <a:cubicBezTo>
                    <a:pt x="10" y="344"/>
                    <a:pt x="105" y="430"/>
                    <a:pt x="229" y="430"/>
                  </a:cubicBezTo>
                  <a:cubicBezTo>
                    <a:pt x="267" y="428"/>
                    <a:pt x="305" y="427"/>
                    <a:pt x="343" y="427"/>
                  </a:cubicBezTo>
                  <a:cubicBezTo>
                    <a:pt x="1139" y="427"/>
                    <a:pt x="1966" y="793"/>
                    <a:pt x="1975" y="802"/>
                  </a:cubicBezTo>
                  <a:cubicBezTo>
                    <a:pt x="1984" y="811"/>
                    <a:pt x="1994" y="821"/>
                    <a:pt x="2013" y="821"/>
                  </a:cubicBezTo>
                  <a:cubicBezTo>
                    <a:pt x="1937" y="745"/>
                    <a:pt x="1841" y="678"/>
                    <a:pt x="1755" y="611"/>
                  </a:cubicBezTo>
                  <a:cubicBezTo>
                    <a:pt x="1679" y="563"/>
                    <a:pt x="1660" y="477"/>
                    <a:pt x="1698" y="401"/>
                  </a:cubicBezTo>
                  <a:cubicBezTo>
                    <a:pt x="1717" y="353"/>
                    <a:pt x="1736" y="315"/>
                    <a:pt x="1755" y="268"/>
                  </a:cubicBezTo>
                  <a:cubicBezTo>
                    <a:pt x="1259" y="86"/>
                    <a:pt x="735" y="0"/>
                    <a:pt x="20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9" name="Google Shape;11679;p98"/>
            <p:cNvSpPr/>
            <p:nvPr/>
          </p:nvSpPr>
          <p:spPr>
            <a:xfrm>
              <a:off x="1057721" y="3032307"/>
              <a:ext cx="37994" cy="38989"/>
            </a:xfrm>
            <a:custGeom>
              <a:rect b="b" l="l" r="r" t="t"/>
              <a:pathLst>
                <a:path extrusionOk="0" h="1489" w="1451">
                  <a:moveTo>
                    <a:pt x="1174" y="0"/>
                  </a:moveTo>
                  <a:cubicBezTo>
                    <a:pt x="935" y="48"/>
                    <a:pt x="563" y="153"/>
                    <a:pt x="344" y="353"/>
                  </a:cubicBezTo>
                  <a:cubicBezTo>
                    <a:pt x="124" y="554"/>
                    <a:pt x="0" y="868"/>
                    <a:pt x="0" y="1279"/>
                  </a:cubicBezTo>
                  <a:cubicBezTo>
                    <a:pt x="0" y="1393"/>
                    <a:pt x="96" y="1488"/>
                    <a:pt x="220" y="1488"/>
                  </a:cubicBezTo>
                  <a:cubicBezTo>
                    <a:pt x="334" y="1479"/>
                    <a:pt x="420" y="1383"/>
                    <a:pt x="420" y="1269"/>
                  </a:cubicBezTo>
                  <a:cubicBezTo>
                    <a:pt x="420" y="992"/>
                    <a:pt x="496" y="782"/>
                    <a:pt x="640" y="649"/>
                  </a:cubicBezTo>
                  <a:cubicBezTo>
                    <a:pt x="840" y="468"/>
                    <a:pt x="1384" y="382"/>
                    <a:pt x="1384" y="382"/>
                  </a:cubicBezTo>
                  <a:lnTo>
                    <a:pt x="1450" y="382"/>
                  </a:lnTo>
                  <a:cubicBezTo>
                    <a:pt x="1403" y="353"/>
                    <a:pt x="1346" y="334"/>
                    <a:pt x="1288" y="315"/>
                  </a:cubicBezTo>
                  <a:cubicBezTo>
                    <a:pt x="1212" y="286"/>
                    <a:pt x="1164" y="210"/>
                    <a:pt x="1174" y="134"/>
                  </a:cubicBezTo>
                  <a:lnTo>
                    <a:pt x="1174" y="19"/>
                  </a:lnTo>
                  <a:lnTo>
                    <a:pt x="1174"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0" name="Google Shape;11680;p98"/>
            <p:cNvSpPr/>
            <p:nvPr/>
          </p:nvSpPr>
          <p:spPr>
            <a:xfrm>
              <a:off x="1027556" y="3008767"/>
              <a:ext cx="49673" cy="24064"/>
            </a:xfrm>
            <a:custGeom>
              <a:rect b="b" l="l" r="r" t="t"/>
              <a:pathLst>
                <a:path extrusionOk="0" h="919" w="1897">
                  <a:moveTo>
                    <a:pt x="639" y="0"/>
                  </a:moveTo>
                  <a:cubicBezTo>
                    <a:pt x="578" y="0"/>
                    <a:pt x="517" y="4"/>
                    <a:pt x="456" y="12"/>
                  </a:cubicBezTo>
                  <a:lnTo>
                    <a:pt x="265" y="31"/>
                  </a:lnTo>
                  <a:cubicBezTo>
                    <a:pt x="1" y="68"/>
                    <a:pt x="41" y="453"/>
                    <a:pt x="288" y="453"/>
                  </a:cubicBezTo>
                  <a:cubicBezTo>
                    <a:pt x="299" y="453"/>
                    <a:pt x="310" y="452"/>
                    <a:pt x="322" y="451"/>
                  </a:cubicBezTo>
                  <a:lnTo>
                    <a:pt x="513" y="432"/>
                  </a:lnTo>
                  <a:cubicBezTo>
                    <a:pt x="557" y="426"/>
                    <a:pt x="601" y="423"/>
                    <a:pt x="645" y="423"/>
                  </a:cubicBezTo>
                  <a:cubicBezTo>
                    <a:pt x="961" y="423"/>
                    <a:pt x="1265" y="573"/>
                    <a:pt x="1458" y="832"/>
                  </a:cubicBezTo>
                  <a:cubicBezTo>
                    <a:pt x="1496" y="890"/>
                    <a:pt x="1563" y="918"/>
                    <a:pt x="1629" y="918"/>
                  </a:cubicBezTo>
                  <a:cubicBezTo>
                    <a:pt x="1801" y="918"/>
                    <a:pt x="1896" y="727"/>
                    <a:pt x="1801" y="584"/>
                  </a:cubicBezTo>
                  <a:cubicBezTo>
                    <a:pt x="1524" y="214"/>
                    <a:pt x="1091" y="0"/>
                    <a:pt x="6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1" name="Google Shape;11681;p98"/>
            <p:cNvSpPr/>
            <p:nvPr/>
          </p:nvSpPr>
          <p:spPr>
            <a:xfrm>
              <a:off x="1008965" y="3173785"/>
              <a:ext cx="62006" cy="44881"/>
            </a:xfrm>
            <a:custGeom>
              <a:rect b="b" l="l" r="r" t="t"/>
              <a:pathLst>
                <a:path extrusionOk="0" h="1714" w="2368">
                  <a:moveTo>
                    <a:pt x="294" y="1"/>
                  </a:moveTo>
                  <a:cubicBezTo>
                    <a:pt x="59" y="1"/>
                    <a:pt x="1" y="363"/>
                    <a:pt x="260" y="417"/>
                  </a:cubicBezTo>
                  <a:cubicBezTo>
                    <a:pt x="1748" y="741"/>
                    <a:pt x="1929" y="1533"/>
                    <a:pt x="1929" y="1542"/>
                  </a:cubicBezTo>
                  <a:cubicBezTo>
                    <a:pt x="1948" y="1638"/>
                    <a:pt x="2034" y="1714"/>
                    <a:pt x="2139" y="1714"/>
                  </a:cubicBezTo>
                  <a:lnTo>
                    <a:pt x="2177" y="1714"/>
                  </a:lnTo>
                  <a:cubicBezTo>
                    <a:pt x="2292" y="1685"/>
                    <a:pt x="2368" y="1580"/>
                    <a:pt x="2349" y="1466"/>
                  </a:cubicBezTo>
                  <a:cubicBezTo>
                    <a:pt x="2339" y="1418"/>
                    <a:pt x="2139" y="388"/>
                    <a:pt x="346" y="6"/>
                  </a:cubicBezTo>
                  <a:cubicBezTo>
                    <a:pt x="328" y="3"/>
                    <a:pt x="310" y="1"/>
                    <a:pt x="29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2" name="Google Shape;11682;p98"/>
            <p:cNvSpPr/>
            <p:nvPr/>
          </p:nvSpPr>
          <p:spPr>
            <a:xfrm>
              <a:off x="1096606" y="3110417"/>
              <a:ext cx="32338" cy="40063"/>
            </a:xfrm>
            <a:custGeom>
              <a:rect b="b" l="l" r="r" t="t"/>
              <a:pathLst>
                <a:path extrusionOk="0" h="1530" w="1235">
                  <a:moveTo>
                    <a:pt x="301" y="1"/>
                  </a:moveTo>
                  <a:cubicBezTo>
                    <a:pt x="79" y="1"/>
                    <a:pt x="1" y="336"/>
                    <a:pt x="242" y="413"/>
                  </a:cubicBezTo>
                  <a:cubicBezTo>
                    <a:pt x="757" y="576"/>
                    <a:pt x="805" y="1320"/>
                    <a:pt x="805" y="1329"/>
                  </a:cubicBezTo>
                  <a:cubicBezTo>
                    <a:pt x="815" y="1444"/>
                    <a:pt x="900" y="1530"/>
                    <a:pt x="1015" y="1530"/>
                  </a:cubicBezTo>
                  <a:lnTo>
                    <a:pt x="1024" y="1530"/>
                  </a:lnTo>
                  <a:cubicBezTo>
                    <a:pt x="1139" y="1520"/>
                    <a:pt x="1234" y="1425"/>
                    <a:pt x="1225" y="1310"/>
                  </a:cubicBezTo>
                  <a:cubicBezTo>
                    <a:pt x="1225" y="1262"/>
                    <a:pt x="1158" y="261"/>
                    <a:pt x="376" y="13"/>
                  </a:cubicBezTo>
                  <a:cubicBezTo>
                    <a:pt x="349" y="5"/>
                    <a:pt x="324" y="1"/>
                    <a:pt x="30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3" name="Google Shape;11683;p98"/>
            <p:cNvSpPr/>
            <p:nvPr/>
          </p:nvSpPr>
          <p:spPr>
            <a:xfrm>
              <a:off x="1029730" y="3086248"/>
              <a:ext cx="28515" cy="52998"/>
            </a:xfrm>
            <a:custGeom>
              <a:rect b="b" l="l" r="r" t="t"/>
              <a:pathLst>
                <a:path extrusionOk="0" h="2024" w="1089">
                  <a:moveTo>
                    <a:pt x="864" y="1"/>
                  </a:moveTo>
                  <a:cubicBezTo>
                    <a:pt x="824" y="1"/>
                    <a:pt x="783" y="13"/>
                    <a:pt x="745" y="39"/>
                  </a:cubicBezTo>
                  <a:cubicBezTo>
                    <a:pt x="449" y="220"/>
                    <a:pt x="1" y="688"/>
                    <a:pt x="1" y="1813"/>
                  </a:cubicBezTo>
                  <a:cubicBezTo>
                    <a:pt x="1" y="1928"/>
                    <a:pt x="106" y="2023"/>
                    <a:pt x="220" y="2023"/>
                  </a:cubicBezTo>
                  <a:cubicBezTo>
                    <a:pt x="335" y="2014"/>
                    <a:pt x="430" y="1918"/>
                    <a:pt x="430" y="1804"/>
                  </a:cubicBezTo>
                  <a:cubicBezTo>
                    <a:pt x="430" y="869"/>
                    <a:pt x="774" y="516"/>
                    <a:pt x="974" y="392"/>
                  </a:cubicBezTo>
                  <a:cubicBezTo>
                    <a:pt x="1050" y="344"/>
                    <a:pt x="1088" y="249"/>
                    <a:pt x="1069" y="163"/>
                  </a:cubicBezTo>
                  <a:cubicBezTo>
                    <a:pt x="1043" y="63"/>
                    <a:pt x="956" y="1"/>
                    <a:pt x="86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4" name="Google Shape;11684;p98"/>
            <p:cNvSpPr/>
            <p:nvPr/>
          </p:nvSpPr>
          <p:spPr>
            <a:xfrm>
              <a:off x="937323" y="2881770"/>
              <a:ext cx="112674" cy="117387"/>
            </a:xfrm>
            <a:custGeom>
              <a:rect b="b" l="l" r="r" t="t"/>
              <a:pathLst>
                <a:path extrusionOk="0" h="4483" w="4303">
                  <a:moveTo>
                    <a:pt x="2385" y="1"/>
                  </a:moveTo>
                  <a:cubicBezTo>
                    <a:pt x="2006" y="1"/>
                    <a:pt x="1618" y="115"/>
                    <a:pt x="1269" y="369"/>
                  </a:cubicBezTo>
                  <a:cubicBezTo>
                    <a:pt x="0" y="1294"/>
                    <a:pt x="324" y="3259"/>
                    <a:pt x="1813" y="3727"/>
                  </a:cubicBezTo>
                  <a:lnTo>
                    <a:pt x="2204" y="4375"/>
                  </a:lnTo>
                  <a:cubicBezTo>
                    <a:pt x="2247" y="4447"/>
                    <a:pt x="2321" y="4483"/>
                    <a:pt x="2395" y="4483"/>
                  </a:cubicBezTo>
                  <a:cubicBezTo>
                    <a:pt x="2469" y="4483"/>
                    <a:pt x="2543" y="4447"/>
                    <a:pt x="2585" y="4375"/>
                  </a:cubicBezTo>
                  <a:lnTo>
                    <a:pt x="2977" y="3727"/>
                  </a:lnTo>
                  <a:cubicBezTo>
                    <a:pt x="3759" y="3479"/>
                    <a:pt x="4293" y="2744"/>
                    <a:pt x="4303" y="1914"/>
                  </a:cubicBezTo>
                  <a:cubicBezTo>
                    <a:pt x="4303" y="783"/>
                    <a:pt x="3375" y="1"/>
                    <a:pt x="238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5" name="Google Shape;11685;p98"/>
            <p:cNvSpPr/>
            <p:nvPr/>
          </p:nvSpPr>
          <p:spPr>
            <a:xfrm>
              <a:off x="985032" y="2920628"/>
              <a:ext cx="26499" cy="22755"/>
            </a:xfrm>
            <a:custGeom>
              <a:rect b="b" l="l" r="r" t="t"/>
              <a:pathLst>
                <a:path extrusionOk="0" h="869" w="1012">
                  <a:moveTo>
                    <a:pt x="570" y="0"/>
                  </a:moveTo>
                  <a:cubicBezTo>
                    <a:pt x="464" y="0"/>
                    <a:pt x="356" y="39"/>
                    <a:pt x="267" y="125"/>
                  </a:cubicBezTo>
                  <a:cubicBezTo>
                    <a:pt x="0" y="392"/>
                    <a:pt x="191" y="859"/>
                    <a:pt x="573" y="869"/>
                  </a:cubicBezTo>
                  <a:cubicBezTo>
                    <a:pt x="811" y="869"/>
                    <a:pt x="1011" y="669"/>
                    <a:pt x="1011" y="430"/>
                  </a:cubicBezTo>
                  <a:cubicBezTo>
                    <a:pt x="1005" y="171"/>
                    <a:pt x="792" y="0"/>
                    <a:pt x="570"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6" name="Google Shape;11686;p98"/>
            <p:cNvSpPr/>
            <p:nvPr/>
          </p:nvSpPr>
          <p:spPr>
            <a:xfrm>
              <a:off x="963298" y="2897271"/>
              <a:ext cx="72951" cy="69233"/>
            </a:xfrm>
            <a:custGeom>
              <a:rect b="b" l="l" r="r" t="t"/>
              <a:pathLst>
                <a:path extrusionOk="0" h="2644" w="2786">
                  <a:moveTo>
                    <a:pt x="1403" y="752"/>
                  </a:moveTo>
                  <a:cubicBezTo>
                    <a:pt x="1474" y="752"/>
                    <a:pt x="1546" y="764"/>
                    <a:pt x="1613" y="788"/>
                  </a:cubicBezTo>
                  <a:lnTo>
                    <a:pt x="1632" y="797"/>
                  </a:lnTo>
                  <a:cubicBezTo>
                    <a:pt x="1765" y="855"/>
                    <a:pt x="1870" y="960"/>
                    <a:pt x="1927" y="1093"/>
                  </a:cubicBezTo>
                  <a:lnTo>
                    <a:pt x="1937" y="1112"/>
                  </a:lnTo>
                  <a:cubicBezTo>
                    <a:pt x="1985" y="1246"/>
                    <a:pt x="1985" y="1398"/>
                    <a:pt x="1937" y="1532"/>
                  </a:cubicBezTo>
                  <a:lnTo>
                    <a:pt x="1927" y="1551"/>
                  </a:lnTo>
                  <a:cubicBezTo>
                    <a:pt x="1870" y="1685"/>
                    <a:pt x="1765" y="1790"/>
                    <a:pt x="1632" y="1847"/>
                  </a:cubicBezTo>
                  <a:lnTo>
                    <a:pt x="1613" y="1856"/>
                  </a:lnTo>
                  <a:cubicBezTo>
                    <a:pt x="1546" y="1885"/>
                    <a:pt x="1474" y="1899"/>
                    <a:pt x="1403" y="1899"/>
                  </a:cubicBezTo>
                  <a:cubicBezTo>
                    <a:pt x="1331" y="1899"/>
                    <a:pt x="1260" y="1885"/>
                    <a:pt x="1193" y="1856"/>
                  </a:cubicBezTo>
                  <a:lnTo>
                    <a:pt x="1174" y="1847"/>
                  </a:lnTo>
                  <a:cubicBezTo>
                    <a:pt x="1040" y="1790"/>
                    <a:pt x="935" y="1685"/>
                    <a:pt x="878" y="1551"/>
                  </a:cubicBezTo>
                  <a:lnTo>
                    <a:pt x="868" y="1532"/>
                  </a:lnTo>
                  <a:cubicBezTo>
                    <a:pt x="811" y="1398"/>
                    <a:pt x="811" y="1246"/>
                    <a:pt x="868" y="1112"/>
                  </a:cubicBezTo>
                  <a:lnTo>
                    <a:pt x="878" y="1093"/>
                  </a:lnTo>
                  <a:cubicBezTo>
                    <a:pt x="935" y="960"/>
                    <a:pt x="1040" y="855"/>
                    <a:pt x="1174" y="797"/>
                  </a:cubicBezTo>
                  <a:lnTo>
                    <a:pt x="1193" y="788"/>
                  </a:lnTo>
                  <a:cubicBezTo>
                    <a:pt x="1260" y="764"/>
                    <a:pt x="1331" y="752"/>
                    <a:pt x="1403" y="752"/>
                  </a:cubicBezTo>
                  <a:close/>
                  <a:moveTo>
                    <a:pt x="1403" y="1"/>
                  </a:moveTo>
                  <a:cubicBezTo>
                    <a:pt x="1298" y="1"/>
                    <a:pt x="1193" y="72"/>
                    <a:pt x="1193" y="216"/>
                  </a:cubicBezTo>
                  <a:lnTo>
                    <a:pt x="1193" y="349"/>
                  </a:lnTo>
                  <a:cubicBezTo>
                    <a:pt x="1069" y="378"/>
                    <a:pt x="964" y="425"/>
                    <a:pt x="859" y="483"/>
                  </a:cubicBezTo>
                  <a:lnTo>
                    <a:pt x="763" y="387"/>
                  </a:lnTo>
                  <a:cubicBezTo>
                    <a:pt x="717" y="341"/>
                    <a:pt x="666" y="322"/>
                    <a:pt x="617" y="322"/>
                  </a:cubicBezTo>
                  <a:cubicBezTo>
                    <a:pt x="453" y="322"/>
                    <a:pt x="313" y="538"/>
                    <a:pt x="468" y="693"/>
                  </a:cubicBezTo>
                  <a:lnTo>
                    <a:pt x="563" y="788"/>
                  </a:lnTo>
                  <a:cubicBezTo>
                    <a:pt x="496" y="883"/>
                    <a:pt x="449" y="998"/>
                    <a:pt x="430" y="1112"/>
                  </a:cubicBezTo>
                  <a:lnTo>
                    <a:pt x="286" y="1112"/>
                  </a:lnTo>
                  <a:cubicBezTo>
                    <a:pt x="0" y="1112"/>
                    <a:pt x="0" y="1532"/>
                    <a:pt x="286" y="1532"/>
                  </a:cubicBezTo>
                  <a:lnTo>
                    <a:pt x="420" y="1532"/>
                  </a:lnTo>
                  <a:cubicBezTo>
                    <a:pt x="449" y="1656"/>
                    <a:pt x="496" y="1761"/>
                    <a:pt x="563" y="1866"/>
                  </a:cubicBezTo>
                  <a:lnTo>
                    <a:pt x="468" y="1961"/>
                  </a:lnTo>
                  <a:cubicBezTo>
                    <a:pt x="314" y="2108"/>
                    <a:pt x="453" y="2323"/>
                    <a:pt x="617" y="2323"/>
                  </a:cubicBezTo>
                  <a:cubicBezTo>
                    <a:pt x="666" y="2323"/>
                    <a:pt x="717" y="2303"/>
                    <a:pt x="763" y="2257"/>
                  </a:cubicBezTo>
                  <a:lnTo>
                    <a:pt x="859" y="2162"/>
                  </a:lnTo>
                  <a:cubicBezTo>
                    <a:pt x="964" y="2228"/>
                    <a:pt x="1069" y="2276"/>
                    <a:pt x="1183" y="2295"/>
                  </a:cubicBezTo>
                  <a:lnTo>
                    <a:pt x="1183" y="2429"/>
                  </a:lnTo>
                  <a:cubicBezTo>
                    <a:pt x="1183" y="2572"/>
                    <a:pt x="1291" y="2643"/>
                    <a:pt x="1398" y="2643"/>
                  </a:cubicBezTo>
                  <a:cubicBezTo>
                    <a:pt x="1505" y="2643"/>
                    <a:pt x="1613" y="2572"/>
                    <a:pt x="1613" y="2429"/>
                  </a:cubicBezTo>
                  <a:lnTo>
                    <a:pt x="1613" y="2295"/>
                  </a:lnTo>
                  <a:cubicBezTo>
                    <a:pt x="1727" y="2276"/>
                    <a:pt x="1841" y="2228"/>
                    <a:pt x="1937" y="2162"/>
                  </a:cubicBezTo>
                  <a:lnTo>
                    <a:pt x="2032" y="2257"/>
                  </a:lnTo>
                  <a:cubicBezTo>
                    <a:pt x="2079" y="2304"/>
                    <a:pt x="2132" y="2324"/>
                    <a:pt x="2182" y="2324"/>
                  </a:cubicBezTo>
                  <a:cubicBezTo>
                    <a:pt x="2345" y="2324"/>
                    <a:pt x="2484" y="2115"/>
                    <a:pt x="2338" y="1961"/>
                  </a:cubicBezTo>
                  <a:lnTo>
                    <a:pt x="2233" y="1866"/>
                  </a:lnTo>
                  <a:cubicBezTo>
                    <a:pt x="2299" y="1761"/>
                    <a:pt x="2347" y="1656"/>
                    <a:pt x="2376" y="1532"/>
                  </a:cubicBezTo>
                  <a:lnTo>
                    <a:pt x="2509" y="1532"/>
                  </a:lnTo>
                  <a:cubicBezTo>
                    <a:pt x="2786" y="1532"/>
                    <a:pt x="2786" y="1112"/>
                    <a:pt x="2509" y="1112"/>
                  </a:cubicBezTo>
                  <a:lnTo>
                    <a:pt x="2376" y="1112"/>
                  </a:lnTo>
                  <a:cubicBezTo>
                    <a:pt x="2347" y="998"/>
                    <a:pt x="2299" y="883"/>
                    <a:pt x="2242" y="788"/>
                  </a:cubicBezTo>
                  <a:lnTo>
                    <a:pt x="2338" y="693"/>
                  </a:lnTo>
                  <a:cubicBezTo>
                    <a:pt x="2491" y="539"/>
                    <a:pt x="2348" y="330"/>
                    <a:pt x="2183" y="330"/>
                  </a:cubicBezTo>
                  <a:cubicBezTo>
                    <a:pt x="2132" y="330"/>
                    <a:pt x="2079" y="350"/>
                    <a:pt x="2032" y="397"/>
                  </a:cubicBezTo>
                  <a:lnTo>
                    <a:pt x="1937" y="492"/>
                  </a:lnTo>
                  <a:cubicBezTo>
                    <a:pt x="1841" y="425"/>
                    <a:pt x="1727" y="378"/>
                    <a:pt x="1613" y="359"/>
                  </a:cubicBezTo>
                  <a:lnTo>
                    <a:pt x="1613" y="216"/>
                  </a:lnTo>
                  <a:cubicBezTo>
                    <a:pt x="1613" y="72"/>
                    <a:pt x="1508" y="1"/>
                    <a:pt x="140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7" name="Google Shape;11687;p98"/>
            <p:cNvSpPr/>
            <p:nvPr/>
          </p:nvSpPr>
          <p:spPr>
            <a:xfrm>
              <a:off x="861622" y="2994837"/>
              <a:ext cx="150171" cy="254073"/>
            </a:xfrm>
            <a:custGeom>
              <a:rect b="b" l="l" r="r" t="t"/>
              <a:pathLst>
                <a:path extrusionOk="0" h="9703" w="5735">
                  <a:moveTo>
                    <a:pt x="3168" y="0"/>
                  </a:moveTo>
                  <a:cubicBezTo>
                    <a:pt x="3091" y="10"/>
                    <a:pt x="3025" y="19"/>
                    <a:pt x="2958" y="38"/>
                  </a:cubicBezTo>
                  <a:cubicBezTo>
                    <a:pt x="2328" y="210"/>
                    <a:pt x="1899" y="782"/>
                    <a:pt x="1909" y="1431"/>
                  </a:cubicBezTo>
                  <a:lnTo>
                    <a:pt x="1909" y="1450"/>
                  </a:lnTo>
                  <a:lnTo>
                    <a:pt x="1909" y="1565"/>
                  </a:lnTo>
                  <a:cubicBezTo>
                    <a:pt x="1909" y="1641"/>
                    <a:pt x="1861" y="1717"/>
                    <a:pt x="1784" y="1746"/>
                  </a:cubicBezTo>
                  <a:cubicBezTo>
                    <a:pt x="1727" y="1765"/>
                    <a:pt x="1680" y="1784"/>
                    <a:pt x="1622" y="1813"/>
                  </a:cubicBezTo>
                  <a:cubicBezTo>
                    <a:pt x="1126" y="2061"/>
                    <a:pt x="821" y="2566"/>
                    <a:pt x="821" y="3120"/>
                  </a:cubicBezTo>
                  <a:cubicBezTo>
                    <a:pt x="821" y="3311"/>
                    <a:pt x="859" y="3492"/>
                    <a:pt x="926" y="3664"/>
                  </a:cubicBezTo>
                  <a:cubicBezTo>
                    <a:pt x="945" y="3711"/>
                    <a:pt x="964" y="3759"/>
                    <a:pt x="983" y="3797"/>
                  </a:cubicBezTo>
                  <a:cubicBezTo>
                    <a:pt x="1021" y="3873"/>
                    <a:pt x="993" y="3969"/>
                    <a:pt x="926" y="4017"/>
                  </a:cubicBezTo>
                  <a:cubicBezTo>
                    <a:pt x="830" y="4074"/>
                    <a:pt x="745" y="4150"/>
                    <a:pt x="668" y="4226"/>
                  </a:cubicBezTo>
                  <a:cubicBezTo>
                    <a:pt x="239" y="4637"/>
                    <a:pt x="1" y="5199"/>
                    <a:pt x="1" y="5791"/>
                  </a:cubicBezTo>
                  <a:cubicBezTo>
                    <a:pt x="1" y="6812"/>
                    <a:pt x="687" y="7661"/>
                    <a:pt x="1594" y="7852"/>
                  </a:cubicBezTo>
                  <a:lnTo>
                    <a:pt x="1622" y="7861"/>
                  </a:lnTo>
                  <a:lnTo>
                    <a:pt x="1708" y="7880"/>
                  </a:lnTo>
                  <a:cubicBezTo>
                    <a:pt x="1784" y="7890"/>
                    <a:pt x="1842" y="7947"/>
                    <a:pt x="1851" y="8014"/>
                  </a:cubicBezTo>
                  <a:cubicBezTo>
                    <a:pt x="1861" y="8042"/>
                    <a:pt x="1861" y="8071"/>
                    <a:pt x="1870" y="8100"/>
                  </a:cubicBezTo>
                  <a:cubicBezTo>
                    <a:pt x="1880" y="8128"/>
                    <a:pt x="1889" y="8166"/>
                    <a:pt x="1889" y="8195"/>
                  </a:cubicBezTo>
                  <a:cubicBezTo>
                    <a:pt x="2109" y="9063"/>
                    <a:pt x="2882" y="9683"/>
                    <a:pt x="3778" y="9702"/>
                  </a:cubicBezTo>
                  <a:cubicBezTo>
                    <a:pt x="4255" y="9702"/>
                    <a:pt x="4723" y="9521"/>
                    <a:pt x="5076" y="9187"/>
                  </a:cubicBezTo>
                  <a:cubicBezTo>
                    <a:pt x="5496" y="8777"/>
                    <a:pt x="5734" y="8224"/>
                    <a:pt x="5724" y="7632"/>
                  </a:cubicBezTo>
                  <a:cubicBezTo>
                    <a:pt x="5724" y="7127"/>
                    <a:pt x="5553" y="6630"/>
                    <a:pt x="5219" y="6249"/>
                  </a:cubicBezTo>
                  <a:cubicBezTo>
                    <a:pt x="5171" y="6192"/>
                    <a:pt x="5114" y="6134"/>
                    <a:pt x="5057" y="6077"/>
                  </a:cubicBezTo>
                  <a:cubicBezTo>
                    <a:pt x="5028" y="6049"/>
                    <a:pt x="4999" y="6001"/>
                    <a:pt x="5009" y="5953"/>
                  </a:cubicBezTo>
                  <a:lnTo>
                    <a:pt x="5009" y="1441"/>
                  </a:lnTo>
                  <a:cubicBezTo>
                    <a:pt x="4999" y="649"/>
                    <a:pt x="4351" y="10"/>
                    <a:pt x="35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8" name="Google Shape;11688;p98"/>
            <p:cNvSpPr/>
            <p:nvPr/>
          </p:nvSpPr>
          <p:spPr>
            <a:xfrm>
              <a:off x="939287" y="3147705"/>
              <a:ext cx="59257" cy="28515"/>
            </a:xfrm>
            <a:custGeom>
              <a:rect b="b" l="l" r="r" t="t"/>
              <a:pathLst>
                <a:path extrusionOk="0" h="1089" w="2263">
                  <a:moveTo>
                    <a:pt x="2043" y="1"/>
                  </a:moveTo>
                  <a:cubicBezTo>
                    <a:pt x="1385" y="67"/>
                    <a:pt x="555" y="325"/>
                    <a:pt x="154" y="726"/>
                  </a:cubicBezTo>
                  <a:cubicBezTo>
                    <a:pt x="1" y="879"/>
                    <a:pt x="138" y="1088"/>
                    <a:pt x="301" y="1088"/>
                  </a:cubicBezTo>
                  <a:cubicBezTo>
                    <a:pt x="350" y="1088"/>
                    <a:pt x="403" y="1068"/>
                    <a:pt x="450" y="1021"/>
                  </a:cubicBezTo>
                  <a:cubicBezTo>
                    <a:pt x="831" y="659"/>
                    <a:pt x="1680" y="439"/>
                    <a:pt x="2262" y="411"/>
                  </a:cubicBezTo>
                  <a:cubicBezTo>
                    <a:pt x="2205" y="354"/>
                    <a:pt x="2157" y="296"/>
                    <a:pt x="2100" y="249"/>
                  </a:cubicBezTo>
                  <a:cubicBezTo>
                    <a:pt x="2062" y="211"/>
                    <a:pt x="2043" y="163"/>
                    <a:pt x="2043" y="115"/>
                  </a:cubicBezTo>
                  <a:lnTo>
                    <a:pt x="204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9" name="Google Shape;11689;p98"/>
            <p:cNvSpPr/>
            <p:nvPr/>
          </p:nvSpPr>
          <p:spPr>
            <a:xfrm>
              <a:off x="903597" y="3173444"/>
              <a:ext cx="36371" cy="35978"/>
            </a:xfrm>
            <a:custGeom>
              <a:rect b="b" l="l" r="r" t="t"/>
              <a:pathLst>
                <a:path extrusionOk="0" h="1374" w="1389">
                  <a:moveTo>
                    <a:pt x="1091" y="0"/>
                  </a:moveTo>
                  <a:cubicBezTo>
                    <a:pt x="1063" y="0"/>
                    <a:pt x="1034" y="6"/>
                    <a:pt x="1002" y="19"/>
                  </a:cubicBezTo>
                  <a:cubicBezTo>
                    <a:pt x="525" y="201"/>
                    <a:pt x="162" y="763"/>
                    <a:pt x="0" y="1031"/>
                  </a:cubicBezTo>
                  <a:lnTo>
                    <a:pt x="29" y="1040"/>
                  </a:lnTo>
                  <a:lnTo>
                    <a:pt x="115" y="1059"/>
                  </a:lnTo>
                  <a:cubicBezTo>
                    <a:pt x="191" y="1069"/>
                    <a:pt x="248" y="1126"/>
                    <a:pt x="258" y="1193"/>
                  </a:cubicBezTo>
                  <a:cubicBezTo>
                    <a:pt x="267" y="1221"/>
                    <a:pt x="267" y="1250"/>
                    <a:pt x="277" y="1279"/>
                  </a:cubicBezTo>
                  <a:cubicBezTo>
                    <a:pt x="286" y="1307"/>
                    <a:pt x="296" y="1345"/>
                    <a:pt x="306" y="1374"/>
                  </a:cubicBezTo>
                  <a:lnTo>
                    <a:pt x="306" y="1364"/>
                  </a:lnTo>
                  <a:cubicBezTo>
                    <a:pt x="306" y="1355"/>
                    <a:pt x="687" y="582"/>
                    <a:pt x="1135" y="420"/>
                  </a:cubicBezTo>
                  <a:cubicBezTo>
                    <a:pt x="1389" y="352"/>
                    <a:pt x="1306" y="0"/>
                    <a:pt x="109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0" name="Google Shape;11690;p98"/>
            <p:cNvSpPr/>
            <p:nvPr/>
          </p:nvSpPr>
          <p:spPr>
            <a:xfrm>
              <a:off x="878852" y="3083761"/>
              <a:ext cx="52998" cy="21498"/>
            </a:xfrm>
            <a:custGeom>
              <a:rect b="b" l="l" r="r" t="t"/>
              <a:pathLst>
                <a:path extrusionOk="0" h="821" w="2024">
                  <a:moveTo>
                    <a:pt x="1813" y="0"/>
                  </a:moveTo>
                  <a:cubicBezTo>
                    <a:pt x="1289" y="0"/>
                    <a:pt x="764" y="86"/>
                    <a:pt x="268" y="268"/>
                  </a:cubicBezTo>
                  <a:cubicBezTo>
                    <a:pt x="287" y="315"/>
                    <a:pt x="306" y="353"/>
                    <a:pt x="325" y="401"/>
                  </a:cubicBezTo>
                  <a:cubicBezTo>
                    <a:pt x="363" y="477"/>
                    <a:pt x="335" y="563"/>
                    <a:pt x="268" y="611"/>
                  </a:cubicBezTo>
                  <a:cubicBezTo>
                    <a:pt x="172" y="678"/>
                    <a:pt x="87" y="745"/>
                    <a:pt x="1" y="821"/>
                  </a:cubicBezTo>
                  <a:cubicBezTo>
                    <a:pt x="20" y="821"/>
                    <a:pt x="39" y="811"/>
                    <a:pt x="48" y="802"/>
                  </a:cubicBezTo>
                  <a:cubicBezTo>
                    <a:pt x="48" y="793"/>
                    <a:pt x="874" y="427"/>
                    <a:pt x="1680" y="427"/>
                  </a:cubicBezTo>
                  <a:cubicBezTo>
                    <a:pt x="1718" y="427"/>
                    <a:pt x="1756" y="428"/>
                    <a:pt x="1794" y="430"/>
                  </a:cubicBezTo>
                  <a:cubicBezTo>
                    <a:pt x="1909" y="430"/>
                    <a:pt x="2014" y="344"/>
                    <a:pt x="2014" y="229"/>
                  </a:cubicBezTo>
                  <a:cubicBezTo>
                    <a:pt x="2023" y="105"/>
                    <a:pt x="1928" y="10"/>
                    <a:pt x="181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1" name="Google Shape;11691;p98"/>
            <p:cNvSpPr/>
            <p:nvPr/>
          </p:nvSpPr>
          <p:spPr>
            <a:xfrm>
              <a:off x="904094" y="3032307"/>
              <a:ext cx="38230" cy="38989"/>
            </a:xfrm>
            <a:custGeom>
              <a:rect b="b" l="l" r="r" t="t"/>
              <a:pathLst>
                <a:path extrusionOk="0" h="1489" w="1460">
                  <a:moveTo>
                    <a:pt x="287" y="0"/>
                  </a:moveTo>
                  <a:lnTo>
                    <a:pt x="287" y="19"/>
                  </a:lnTo>
                  <a:lnTo>
                    <a:pt x="287" y="134"/>
                  </a:lnTo>
                  <a:cubicBezTo>
                    <a:pt x="287" y="210"/>
                    <a:pt x="239" y="286"/>
                    <a:pt x="162" y="315"/>
                  </a:cubicBezTo>
                  <a:cubicBezTo>
                    <a:pt x="105" y="334"/>
                    <a:pt x="58" y="353"/>
                    <a:pt x="0" y="382"/>
                  </a:cubicBezTo>
                  <a:lnTo>
                    <a:pt x="77" y="382"/>
                  </a:lnTo>
                  <a:cubicBezTo>
                    <a:pt x="77" y="382"/>
                    <a:pt x="611" y="468"/>
                    <a:pt x="821" y="649"/>
                  </a:cubicBezTo>
                  <a:cubicBezTo>
                    <a:pt x="964" y="782"/>
                    <a:pt x="1031" y="992"/>
                    <a:pt x="1031" y="1269"/>
                  </a:cubicBezTo>
                  <a:cubicBezTo>
                    <a:pt x="1031" y="1383"/>
                    <a:pt x="1116" y="1479"/>
                    <a:pt x="1241" y="1488"/>
                  </a:cubicBezTo>
                  <a:cubicBezTo>
                    <a:pt x="1355" y="1488"/>
                    <a:pt x="1460" y="1393"/>
                    <a:pt x="1460" y="1279"/>
                  </a:cubicBezTo>
                  <a:cubicBezTo>
                    <a:pt x="1460" y="868"/>
                    <a:pt x="1326" y="554"/>
                    <a:pt x="1107" y="353"/>
                  </a:cubicBezTo>
                  <a:cubicBezTo>
                    <a:pt x="888" y="153"/>
                    <a:pt x="525" y="48"/>
                    <a:pt x="28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2" name="Google Shape;11692;p98"/>
            <p:cNvSpPr/>
            <p:nvPr/>
          </p:nvSpPr>
          <p:spPr>
            <a:xfrm>
              <a:off x="922581" y="3008819"/>
              <a:ext cx="49751" cy="24012"/>
            </a:xfrm>
            <a:custGeom>
              <a:rect b="b" l="l" r="r" t="t"/>
              <a:pathLst>
                <a:path extrusionOk="0" h="917" w="1900">
                  <a:moveTo>
                    <a:pt x="1274" y="1"/>
                  </a:moveTo>
                  <a:cubicBezTo>
                    <a:pt x="816" y="1"/>
                    <a:pt x="377" y="208"/>
                    <a:pt x="105" y="582"/>
                  </a:cubicBezTo>
                  <a:cubicBezTo>
                    <a:pt x="0" y="725"/>
                    <a:pt x="105" y="916"/>
                    <a:pt x="277" y="916"/>
                  </a:cubicBezTo>
                  <a:cubicBezTo>
                    <a:pt x="334" y="916"/>
                    <a:pt x="401" y="888"/>
                    <a:pt x="439" y="840"/>
                  </a:cubicBezTo>
                  <a:cubicBezTo>
                    <a:pt x="636" y="574"/>
                    <a:pt x="949" y="424"/>
                    <a:pt x="1280" y="424"/>
                  </a:cubicBezTo>
                  <a:cubicBezTo>
                    <a:pt x="1318" y="424"/>
                    <a:pt x="1355" y="426"/>
                    <a:pt x="1393" y="430"/>
                  </a:cubicBezTo>
                  <a:lnTo>
                    <a:pt x="1574" y="458"/>
                  </a:lnTo>
                  <a:cubicBezTo>
                    <a:pt x="1584" y="459"/>
                    <a:pt x="1593" y="460"/>
                    <a:pt x="1602" y="460"/>
                  </a:cubicBezTo>
                  <a:cubicBezTo>
                    <a:pt x="1863" y="460"/>
                    <a:pt x="1899" y="66"/>
                    <a:pt x="1632" y="39"/>
                  </a:cubicBezTo>
                  <a:lnTo>
                    <a:pt x="1441" y="10"/>
                  </a:lnTo>
                  <a:cubicBezTo>
                    <a:pt x="1385" y="4"/>
                    <a:pt x="1329" y="1"/>
                    <a:pt x="12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3" name="Google Shape;11693;p98"/>
            <p:cNvSpPr/>
            <p:nvPr/>
          </p:nvSpPr>
          <p:spPr>
            <a:xfrm>
              <a:off x="929075" y="3173785"/>
              <a:ext cx="62006" cy="44881"/>
            </a:xfrm>
            <a:custGeom>
              <a:rect b="b" l="l" r="r" t="t"/>
              <a:pathLst>
                <a:path extrusionOk="0" h="1714" w="2368">
                  <a:moveTo>
                    <a:pt x="2074" y="1"/>
                  </a:moveTo>
                  <a:cubicBezTo>
                    <a:pt x="2058" y="1"/>
                    <a:pt x="2041" y="3"/>
                    <a:pt x="2023" y="6"/>
                  </a:cubicBezTo>
                  <a:cubicBezTo>
                    <a:pt x="229" y="388"/>
                    <a:pt x="29" y="1418"/>
                    <a:pt x="19" y="1466"/>
                  </a:cubicBezTo>
                  <a:cubicBezTo>
                    <a:pt x="0" y="1580"/>
                    <a:pt x="77" y="1685"/>
                    <a:pt x="191" y="1714"/>
                  </a:cubicBezTo>
                  <a:lnTo>
                    <a:pt x="229" y="1714"/>
                  </a:lnTo>
                  <a:cubicBezTo>
                    <a:pt x="334" y="1714"/>
                    <a:pt x="420" y="1638"/>
                    <a:pt x="439" y="1542"/>
                  </a:cubicBezTo>
                  <a:cubicBezTo>
                    <a:pt x="439" y="1533"/>
                    <a:pt x="620" y="741"/>
                    <a:pt x="2109" y="417"/>
                  </a:cubicBezTo>
                  <a:cubicBezTo>
                    <a:pt x="2367" y="363"/>
                    <a:pt x="2309" y="1"/>
                    <a:pt x="207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4" name="Google Shape;11694;p98"/>
            <p:cNvSpPr/>
            <p:nvPr/>
          </p:nvSpPr>
          <p:spPr>
            <a:xfrm>
              <a:off x="871127" y="3110417"/>
              <a:ext cx="32077" cy="40063"/>
            </a:xfrm>
            <a:custGeom>
              <a:rect b="b" l="l" r="r" t="t"/>
              <a:pathLst>
                <a:path extrusionOk="0" h="1530" w="1225">
                  <a:moveTo>
                    <a:pt x="931" y="1"/>
                  </a:moveTo>
                  <a:cubicBezTo>
                    <a:pt x="908" y="1"/>
                    <a:pt x="884" y="5"/>
                    <a:pt x="859" y="13"/>
                  </a:cubicBezTo>
                  <a:cubicBezTo>
                    <a:pt x="67" y="261"/>
                    <a:pt x="10" y="1262"/>
                    <a:pt x="10" y="1310"/>
                  </a:cubicBezTo>
                  <a:cubicBezTo>
                    <a:pt x="0" y="1425"/>
                    <a:pt x="86" y="1520"/>
                    <a:pt x="210" y="1530"/>
                  </a:cubicBezTo>
                  <a:lnTo>
                    <a:pt x="219" y="1530"/>
                  </a:lnTo>
                  <a:cubicBezTo>
                    <a:pt x="324" y="1530"/>
                    <a:pt x="420" y="1444"/>
                    <a:pt x="429" y="1329"/>
                  </a:cubicBezTo>
                  <a:cubicBezTo>
                    <a:pt x="429" y="1320"/>
                    <a:pt x="477" y="576"/>
                    <a:pt x="983" y="413"/>
                  </a:cubicBezTo>
                  <a:cubicBezTo>
                    <a:pt x="1224" y="336"/>
                    <a:pt x="1146" y="1"/>
                    <a:pt x="93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5" name="Google Shape;11695;p98"/>
            <p:cNvSpPr/>
            <p:nvPr/>
          </p:nvSpPr>
          <p:spPr>
            <a:xfrm>
              <a:off x="941800" y="3086248"/>
              <a:ext cx="28254" cy="52998"/>
            </a:xfrm>
            <a:custGeom>
              <a:rect b="b" l="l" r="r" t="t"/>
              <a:pathLst>
                <a:path extrusionOk="0" h="2024" w="1079">
                  <a:moveTo>
                    <a:pt x="216" y="1"/>
                  </a:moveTo>
                  <a:cubicBezTo>
                    <a:pt x="124" y="1"/>
                    <a:pt x="40" y="63"/>
                    <a:pt x="20" y="163"/>
                  </a:cubicBezTo>
                  <a:cubicBezTo>
                    <a:pt x="1" y="249"/>
                    <a:pt x="29" y="344"/>
                    <a:pt x="115" y="392"/>
                  </a:cubicBezTo>
                  <a:cubicBezTo>
                    <a:pt x="306" y="516"/>
                    <a:pt x="659" y="869"/>
                    <a:pt x="659" y="1804"/>
                  </a:cubicBezTo>
                  <a:cubicBezTo>
                    <a:pt x="659" y="1918"/>
                    <a:pt x="745" y="2014"/>
                    <a:pt x="859" y="2023"/>
                  </a:cubicBezTo>
                  <a:cubicBezTo>
                    <a:pt x="983" y="2023"/>
                    <a:pt x="1079" y="1928"/>
                    <a:pt x="1079" y="1813"/>
                  </a:cubicBezTo>
                  <a:cubicBezTo>
                    <a:pt x="1079" y="688"/>
                    <a:pt x="630" y="220"/>
                    <a:pt x="335" y="39"/>
                  </a:cubicBezTo>
                  <a:cubicBezTo>
                    <a:pt x="297" y="13"/>
                    <a:pt x="256" y="1"/>
                    <a:pt x="21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6" name="Google Shape;11696;p98"/>
          <p:cNvGrpSpPr/>
          <p:nvPr/>
        </p:nvGrpSpPr>
        <p:grpSpPr>
          <a:xfrm>
            <a:off x="3941647" y="2731154"/>
            <a:ext cx="369444" cy="367140"/>
            <a:chOff x="3968184" y="2881691"/>
            <a:chExt cx="369444" cy="367140"/>
          </a:xfrm>
        </p:grpSpPr>
        <p:sp>
          <p:nvSpPr>
            <p:cNvPr id="11697" name="Google Shape;11697;p98"/>
            <p:cNvSpPr/>
            <p:nvPr/>
          </p:nvSpPr>
          <p:spPr>
            <a:xfrm>
              <a:off x="4042131" y="3065536"/>
              <a:ext cx="109925" cy="110186"/>
            </a:xfrm>
            <a:custGeom>
              <a:rect b="b" l="l" r="r" t="t"/>
              <a:pathLst>
                <a:path extrusionOk="0" h="4208" w="4198">
                  <a:moveTo>
                    <a:pt x="1154" y="0"/>
                  </a:moveTo>
                  <a:lnTo>
                    <a:pt x="0" y="1154"/>
                  </a:lnTo>
                  <a:lnTo>
                    <a:pt x="3043" y="4207"/>
                  </a:lnTo>
                  <a:lnTo>
                    <a:pt x="4198" y="3043"/>
                  </a:lnTo>
                  <a:lnTo>
                    <a:pt x="1154" y="0"/>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8" name="Google Shape;11698;p98"/>
            <p:cNvSpPr/>
            <p:nvPr/>
          </p:nvSpPr>
          <p:spPr>
            <a:xfrm>
              <a:off x="4047865" y="3068521"/>
              <a:ext cx="54491" cy="54229"/>
            </a:xfrm>
            <a:custGeom>
              <a:rect b="b" l="l" r="r" t="t"/>
              <a:pathLst>
                <a:path extrusionOk="0" h="2071" w="2081">
                  <a:moveTo>
                    <a:pt x="1040" y="0"/>
                  </a:moveTo>
                  <a:lnTo>
                    <a:pt x="1" y="1260"/>
                  </a:lnTo>
                  <a:lnTo>
                    <a:pt x="811" y="2071"/>
                  </a:lnTo>
                  <a:lnTo>
                    <a:pt x="2080" y="1031"/>
                  </a:lnTo>
                  <a:lnTo>
                    <a:pt x="1040"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99" name="Google Shape;11699;p98"/>
            <p:cNvSpPr/>
            <p:nvPr/>
          </p:nvSpPr>
          <p:spPr>
            <a:xfrm>
              <a:off x="4094841" y="3115471"/>
              <a:ext cx="54465" cy="54255"/>
            </a:xfrm>
            <a:custGeom>
              <a:rect b="b" l="l" r="r" t="t"/>
              <a:pathLst>
                <a:path extrusionOk="0" h="2072" w="2080">
                  <a:moveTo>
                    <a:pt x="1049" y="1"/>
                  </a:moveTo>
                  <a:lnTo>
                    <a:pt x="0" y="1270"/>
                  </a:lnTo>
                  <a:lnTo>
                    <a:pt x="811" y="2071"/>
                  </a:lnTo>
                  <a:lnTo>
                    <a:pt x="2080" y="1031"/>
                  </a:lnTo>
                  <a:lnTo>
                    <a:pt x="1049"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0" name="Google Shape;11700;p98"/>
            <p:cNvSpPr/>
            <p:nvPr/>
          </p:nvSpPr>
          <p:spPr>
            <a:xfrm>
              <a:off x="4237706" y="2916412"/>
              <a:ext cx="65777" cy="61718"/>
            </a:xfrm>
            <a:custGeom>
              <a:rect b="b" l="l" r="r" t="t"/>
              <a:pathLst>
                <a:path extrusionOk="0" h="2357" w="2512">
                  <a:moveTo>
                    <a:pt x="2208" y="1"/>
                  </a:moveTo>
                  <a:cubicBezTo>
                    <a:pt x="2159" y="1"/>
                    <a:pt x="2108" y="20"/>
                    <a:pt x="2062" y="66"/>
                  </a:cubicBezTo>
                  <a:lnTo>
                    <a:pt x="134" y="2003"/>
                  </a:lnTo>
                  <a:cubicBezTo>
                    <a:pt x="1" y="2137"/>
                    <a:pt x="87" y="2356"/>
                    <a:pt x="278" y="2356"/>
                  </a:cubicBezTo>
                  <a:cubicBezTo>
                    <a:pt x="335" y="2356"/>
                    <a:pt x="382" y="2337"/>
                    <a:pt x="430" y="2299"/>
                  </a:cubicBezTo>
                  <a:lnTo>
                    <a:pt x="2357" y="362"/>
                  </a:lnTo>
                  <a:cubicBezTo>
                    <a:pt x="2511" y="215"/>
                    <a:pt x="2372" y="1"/>
                    <a:pt x="2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1" name="Google Shape;11701;p98"/>
            <p:cNvSpPr/>
            <p:nvPr/>
          </p:nvSpPr>
          <p:spPr>
            <a:xfrm>
              <a:off x="4216994" y="2884519"/>
              <a:ext cx="32469" cy="79864"/>
            </a:xfrm>
            <a:custGeom>
              <a:rect b="b" l="l" r="r" t="t"/>
              <a:pathLst>
                <a:path extrusionOk="0" h="3050" w="1240">
                  <a:moveTo>
                    <a:pt x="979" y="0"/>
                  </a:moveTo>
                  <a:cubicBezTo>
                    <a:pt x="897" y="0"/>
                    <a:pt x="816" y="45"/>
                    <a:pt x="782" y="149"/>
                  </a:cubicBezTo>
                  <a:lnTo>
                    <a:pt x="38" y="2782"/>
                  </a:lnTo>
                  <a:cubicBezTo>
                    <a:pt x="0" y="2916"/>
                    <a:pt x="95" y="3049"/>
                    <a:pt x="239" y="3049"/>
                  </a:cubicBezTo>
                  <a:cubicBezTo>
                    <a:pt x="334" y="3049"/>
                    <a:pt x="410" y="2992"/>
                    <a:pt x="439" y="2906"/>
                  </a:cubicBezTo>
                  <a:lnTo>
                    <a:pt x="1193" y="273"/>
                  </a:lnTo>
                  <a:cubicBezTo>
                    <a:pt x="1239" y="110"/>
                    <a:pt x="1108" y="0"/>
                    <a:pt x="9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2" name="Google Shape;11702;p98"/>
            <p:cNvSpPr/>
            <p:nvPr/>
          </p:nvSpPr>
          <p:spPr>
            <a:xfrm>
              <a:off x="4173213" y="2881691"/>
              <a:ext cx="34564" cy="79943"/>
            </a:xfrm>
            <a:custGeom>
              <a:rect b="b" l="l" r="r" t="t"/>
              <a:pathLst>
                <a:path extrusionOk="0" h="3053" w="1320">
                  <a:moveTo>
                    <a:pt x="274" y="0"/>
                  </a:moveTo>
                  <a:cubicBezTo>
                    <a:pt x="140" y="0"/>
                    <a:pt x="0" y="119"/>
                    <a:pt x="69" y="286"/>
                  </a:cubicBezTo>
                  <a:lnTo>
                    <a:pt x="871" y="2909"/>
                  </a:lnTo>
                  <a:cubicBezTo>
                    <a:pt x="899" y="2995"/>
                    <a:pt x="985" y="3052"/>
                    <a:pt x="1071" y="3052"/>
                  </a:cubicBezTo>
                  <a:cubicBezTo>
                    <a:pt x="1214" y="3052"/>
                    <a:pt x="1319" y="2919"/>
                    <a:pt x="1271" y="2785"/>
                  </a:cubicBezTo>
                  <a:lnTo>
                    <a:pt x="470" y="171"/>
                  </a:lnTo>
                  <a:cubicBezTo>
                    <a:pt x="447" y="51"/>
                    <a:pt x="362" y="0"/>
                    <a:pt x="2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3" name="Google Shape;11703;p98"/>
            <p:cNvSpPr/>
            <p:nvPr/>
          </p:nvSpPr>
          <p:spPr>
            <a:xfrm>
              <a:off x="4251218" y="2969280"/>
              <a:ext cx="84551" cy="30584"/>
            </a:xfrm>
            <a:custGeom>
              <a:rect b="b" l="l" r="r" t="t"/>
              <a:pathLst>
                <a:path extrusionOk="0" h="1168" w="3229">
                  <a:moveTo>
                    <a:pt x="2933" y="1"/>
                  </a:moveTo>
                  <a:cubicBezTo>
                    <a:pt x="2911" y="1"/>
                    <a:pt x="2887" y="5"/>
                    <a:pt x="2862" y="13"/>
                  </a:cubicBezTo>
                  <a:lnTo>
                    <a:pt x="239" y="757"/>
                  </a:lnTo>
                  <a:cubicBezTo>
                    <a:pt x="0" y="824"/>
                    <a:pt x="48" y="1167"/>
                    <a:pt x="296" y="1167"/>
                  </a:cubicBezTo>
                  <a:lnTo>
                    <a:pt x="353" y="1167"/>
                  </a:lnTo>
                  <a:lnTo>
                    <a:pt x="2986" y="413"/>
                  </a:lnTo>
                  <a:cubicBezTo>
                    <a:pt x="3228" y="344"/>
                    <a:pt x="3149" y="1"/>
                    <a:pt x="293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4" name="Google Shape;11704;p98"/>
            <p:cNvSpPr/>
            <p:nvPr/>
          </p:nvSpPr>
          <p:spPr>
            <a:xfrm>
              <a:off x="4254098" y="3010940"/>
              <a:ext cx="83530" cy="31867"/>
            </a:xfrm>
            <a:custGeom>
              <a:rect b="b" l="l" r="r" t="t"/>
              <a:pathLst>
                <a:path extrusionOk="0" h="1217" w="3190">
                  <a:moveTo>
                    <a:pt x="301" y="1"/>
                  </a:moveTo>
                  <a:cubicBezTo>
                    <a:pt x="79" y="1"/>
                    <a:pt x="0" y="317"/>
                    <a:pt x="224" y="406"/>
                  </a:cubicBezTo>
                  <a:lnTo>
                    <a:pt x="2838" y="1207"/>
                  </a:lnTo>
                  <a:cubicBezTo>
                    <a:pt x="2855" y="1216"/>
                    <a:pt x="2879" y="1217"/>
                    <a:pt x="2898" y="1217"/>
                  </a:cubicBezTo>
                  <a:lnTo>
                    <a:pt x="2898" y="1217"/>
                  </a:lnTo>
                  <a:cubicBezTo>
                    <a:pt x="3134" y="1214"/>
                    <a:pt x="3190" y="883"/>
                    <a:pt x="2962" y="807"/>
                  </a:cubicBezTo>
                  <a:lnTo>
                    <a:pt x="348" y="5"/>
                  </a:lnTo>
                  <a:cubicBezTo>
                    <a:pt x="332" y="2"/>
                    <a:pt x="316" y="1"/>
                    <a:pt x="301" y="1"/>
                  </a:cubicBezTo>
                  <a:close/>
                  <a:moveTo>
                    <a:pt x="2898" y="1217"/>
                  </a:moveTo>
                  <a:lnTo>
                    <a:pt x="2898" y="1217"/>
                  </a:lnTo>
                  <a:cubicBezTo>
                    <a:pt x="2897" y="1217"/>
                    <a:pt x="2896" y="1217"/>
                    <a:pt x="2895" y="1217"/>
                  </a:cubicBezTo>
                  <a:lnTo>
                    <a:pt x="2905" y="1217"/>
                  </a:lnTo>
                  <a:cubicBezTo>
                    <a:pt x="2903" y="1217"/>
                    <a:pt x="2900" y="1217"/>
                    <a:pt x="2898" y="1217"/>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5" name="Google Shape;11705;p98"/>
            <p:cNvSpPr/>
            <p:nvPr/>
          </p:nvSpPr>
          <p:spPr>
            <a:xfrm>
              <a:off x="4122309" y="2939403"/>
              <a:ext cx="71459" cy="63472"/>
            </a:xfrm>
            <a:custGeom>
              <a:rect b="b" l="l" r="r" t="t"/>
              <a:pathLst>
                <a:path extrusionOk="0" h="2424" w="2729">
                  <a:moveTo>
                    <a:pt x="1091" y="0"/>
                  </a:moveTo>
                  <a:cubicBezTo>
                    <a:pt x="832" y="0"/>
                    <a:pt x="590" y="87"/>
                    <a:pt x="411" y="266"/>
                  </a:cubicBezTo>
                  <a:cubicBezTo>
                    <a:pt x="0" y="677"/>
                    <a:pt x="86" y="1440"/>
                    <a:pt x="611" y="1965"/>
                  </a:cubicBezTo>
                  <a:cubicBezTo>
                    <a:pt x="913" y="2267"/>
                    <a:pt x="1292" y="2424"/>
                    <a:pt x="1638" y="2424"/>
                  </a:cubicBezTo>
                  <a:cubicBezTo>
                    <a:pt x="1893" y="2424"/>
                    <a:pt x="2131" y="2339"/>
                    <a:pt x="2309" y="2165"/>
                  </a:cubicBezTo>
                  <a:cubicBezTo>
                    <a:pt x="2729" y="1745"/>
                    <a:pt x="2633" y="982"/>
                    <a:pt x="2118" y="457"/>
                  </a:cubicBezTo>
                  <a:cubicBezTo>
                    <a:pt x="1818" y="157"/>
                    <a:pt x="1439" y="0"/>
                    <a:pt x="109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6" name="Google Shape;11706;p98"/>
            <p:cNvSpPr/>
            <p:nvPr/>
          </p:nvSpPr>
          <p:spPr>
            <a:xfrm>
              <a:off x="4107331" y="2941183"/>
              <a:ext cx="80938" cy="80650"/>
            </a:xfrm>
            <a:custGeom>
              <a:rect b="b" l="l" r="r" t="t"/>
              <a:pathLst>
                <a:path extrusionOk="0" h="3080" w="3091">
                  <a:moveTo>
                    <a:pt x="921" y="1"/>
                  </a:moveTo>
                  <a:cubicBezTo>
                    <a:pt x="863" y="1"/>
                    <a:pt x="806" y="22"/>
                    <a:pt x="763" y="65"/>
                  </a:cubicBezTo>
                  <a:lnTo>
                    <a:pt x="0" y="828"/>
                  </a:lnTo>
                  <a:lnTo>
                    <a:pt x="2251" y="3080"/>
                  </a:lnTo>
                  <a:lnTo>
                    <a:pt x="3005" y="2316"/>
                  </a:lnTo>
                  <a:cubicBezTo>
                    <a:pt x="3091" y="2230"/>
                    <a:pt x="3091" y="2087"/>
                    <a:pt x="3005" y="2002"/>
                  </a:cubicBezTo>
                  <a:lnTo>
                    <a:pt x="1078" y="65"/>
                  </a:lnTo>
                  <a:cubicBezTo>
                    <a:pt x="1035" y="22"/>
                    <a:pt x="978" y="1"/>
                    <a:pt x="9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7" name="Google Shape;11707;p98"/>
            <p:cNvSpPr/>
            <p:nvPr/>
          </p:nvSpPr>
          <p:spPr>
            <a:xfrm>
              <a:off x="4107331" y="2948123"/>
              <a:ext cx="73449" cy="73711"/>
            </a:xfrm>
            <a:custGeom>
              <a:rect b="b" l="l" r="r" t="t"/>
              <a:pathLst>
                <a:path extrusionOk="0" h="2815" w="2805">
                  <a:moveTo>
                    <a:pt x="563" y="0"/>
                  </a:moveTo>
                  <a:lnTo>
                    <a:pt x="0" y="563"/>
                  </a:lnTo>
                  <a:lnTo>
                    <a:pt x="2251" y="2815"/>
                  </a:lnTo>
                  <a:lnTo>
                    <a:pt x="2805" y="2252"/>
                  </a:lnTo>
                  <a:lnTo>
                    <a:pt x="563"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8" name="Google Shape;11708;p98"/>
            <p:cNvSpPr/>
            <p:nvPr/>
          </p:nvSpPr>
          <p:spPr>
            <a:xfrm>
              <a:off x="3990651" y="2958099"/>
              <a:ext cx="181148" cy="180388"/>
            </a:xfrm>
            <a:custGeom>
              <a:rect b="b" l="l" r="r" t="t"/>
              <a:pathLst>
                <a:path extrusionOk="0" h="6889" w="6918">
                  <a:moveTo>
                    <a:pt x="4600" y="1"/>
                  </a:moveTo>
                  <a:cubicBezTo>
                    <a:pt x="4536" y="1"/>
                    <a:pt x="4472" y="27"/>
                    <a:pt x="4427" y="77"/>
                  </a:cubicBezTo>
                  <a:lnTo>
                    <a:pt x="1" y="5458"/>
                  </a:lnTo>
                  <a:lnTo>
                    <a:pt x="1432" y="6889"/>
                  </a:lnTo>
                  <a:lnTo>
                    <a:pt x="6803" y="2453"/>
                  </a:lnTo>
                  <a:cubicBezTo>
                    <a:pt x="6908" y="2367"/>
                    <a:pt x="6917" y="2214"/>
                    <a:pt x="6822" y="2128"/>
                  </a:cubicBezTo>
                  <a:lnTo>
                    <a:pt x="4761" y="68"/>
                  </a:lnTo>
                  <a:cubicBezTo>
                    <a:pt x="4716" y="22"/>
                    <a:pt x="4658" y="1"/>
                    <a:pt x="4600"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09" name="Google Shape;11709;p98"/>
            <p:cNvSpPr/>
            <p:nvPr/>
          </p:nvSpPr>
          <p:spPr>
            <a:xfrm>
              <a:off x="3990651" y="3009055"/>
              <a:ext cx="181148" cy="129432"/>
            </a:xfrm>
            <a:custGeom>
              <a:rect b="b" l="l" r="r" t="t"/>
              <a:pathLst>
                <a:path extrusionOk="0" h="4943" w="6918">
                  <a:moveTo>
                    <a:pt x="6641" y="1"/>
                  </a:moveTo>
                  <a:lnTo>
                    <a:pt x="1728" y="4046"/>
                  </a:lnTo>
                  <a:lnTo>
                    <a:pt x="535" y="2853"/>
                  </a:lnTo>
                  <a:lnTo>
                    <a:pt x="1" y="3512"/>
                  </a:lnTo>
                  <a:lnTo>
                    <a:pt x="1432" y="4943"/>
                  </a:lnTo>
                  <a:lnTo>
                    <a:pt x="6803" y="507"/>
                  </a:lnTo>
                  <a:cubicBezTo>
                    <a:pt x="6908" y="421"/>
                    <a:pt x="6917" y="268"/>
                    <a:pt x="6822" y="182"/>
                  </a:cubicBezTo>
                  <a:lnTo>
                    <a:pt x="664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0" name="Google Shape;11710;p98"/>
            <p:cNvSpPr/>
            <p:nvPr/>
          </p:nvSpPr>
          <p:spPr>
            <a:xfrm>
              <a:off x="3968420" y="3087819"/>
              <a:ext cx="73239" cy="72349"/>
            </a:xfrm>
            <a:custGeom>
              <a:rect b="b" l="l" r="r" t="t"/>
              <a:pathLst>
                <a:path extrusionOk="0" h="2763" w="2797">
                  <a:moveTo>
                    <a:pt x="836" y="0"/>
                  </a:moveTo>
                  <a:cubicBezTo>
                    <a:pt x="778" y="0"/>
                    <a:pt x="721" y="22"/>
                    <a:pt x="678" y="65"/>
                  </a:cubicBezTo>
                  <a:lnTo>
                    <a:pt x="87" y="656"/>
                  </a:lnTo>
                  <a:cubicBezTo>
                    <a:pt x="1" y="752"/>
                    <a:pt x="1" y="885"/>
                    <a:pt x="87" y="981"/>
                  </a:cubicBezTo>
                  <a:lnTo>
                    <a:pt x="1804" y="2698"/>
                  </a:lnTo>
                  <a:cubicBezTo>
                    <a:pt x="1847" y="2741"/>
                    <a:pt x="1904" y="2762"/>
                    <a:pt x="1961" y="2762"/>
                  </a:cubicBezTo>
                  <a:cubicBezTo>
                    <a:pt x="2019" y="2762"/>
                    <a:pt x="2076" y="2741"/>
                    <a:pt x="2119" y="2698"/>
                  </a:cubicBezTo>
                  <a:lnTo>
                    <a:pt x="2710" y="2097"/>
                  </a:lnTo>
                  <a:cubicBezTo>
                    <a:pt x="2796" y="2011"/>
                    <a:pt x="2796" y="1868"/>
                    <a:pt x="2710" y="1782"/>
                  </a:cubicBezTo>
                  <a:lnTo>
                    <a:pt x="993" y="65"/>
                  </a:lnTo>
                  <a:cubicBezTo>
                    <a:pt x="950" y="22"/>
                    <a:pt x="893" y="0"/>
                    <a:pt x="836"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1" name="Google Shape;11711;p98"/>
            <p:cNvSpPr/>
            <p:nvPr/>
          </p:nvSpPr>
          <p:spPr>
            <a:xfrm>
              <a:off x="3968184" y="3097508"/>
              <a:ext cx="63472" cy="62896"/>
            </a:xfrm>
            <a:custGeom>
              <a:rect b="b" l="l" r="r" t="t"/>
              <a:pathLst>
                <a:path extrusionOk="0" h="2402" w="2424">
                  <a:moveTo>
                    <a:pt x="391" y="0"/>
                  </a:moveTo>
                  <a:lnTo>
                    <a:pt x="86" y="305"/>
                  </a:lnTo>
                  <a:cubicBezTo>
                    <a:pt x="0" y="391"/>
                    <a:pt x="0" y="525"/>
                    <a:pt x="86" y="620"/>
                  </a:cubicBezTo>
                  <a:lnTo>
                    <a:pt x="1803" y="2337"/>
                  </a:lnTo>
                  <a:cubicBezTo>
                    <a:pt x="1846" y="2380"/>
                    <a:pt x="1904" y="2402"/>
                    <a:pt x="1961" y="2402"/>
                  </a:cubicBezTo>
                  <a:cubicBezTo>
                    <a:pt x="2018" y="2402"/>
                    <a:pt x="2075" y="2380"/>
                    <a:pt x="2118" y="2337"/>
                  </a:cubicBezTo>
                  <a:lnTo>
                    <a:pt x="2423" y="2032"/>
                  </a:lnTo>
                  <a:lnTo>
                    <a:pt x="391"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2" name="Google Shape;11712;p98"/>
            <p:cNvSpPr/>
            <p:nvPr/>
          </p:nvSpPr>
          <p:spPr>
            <a:xfrm>
              <a:off x="4019140" y="3001618"/>
              <a:ext cx="82797" cy="91150"/>
            </a:xfrm>
            <a:custGeom>
              <a:rect b="b" l="l" r="r" t="t"/>
              <a:pathLst>
                <a:path extrusionOk="0" h="3481" w="3162">
                  <a:moveTo>
                    <a:pt x="2859" y="0"/>
                  </a:moveTo>
                  <a:cubicBezTo>
                    <a:pt x="2800" y="0"/>
                    <a:pt x="2740" y="27"/>
                    <a:pt x="2691" y="94"/>
                  </a:cubicBezTo>
                  <a:lnTo>
                    <a:pt x="115" y="3137"/>
                  </a:lnTo>
                  <a:cubicBezTo>
                    <a:pt x="0" y="3271"/>
                    <a:pt x="96" y="3481"/>
                    <a:pt x="277" y="3481"/>
                  </a:cubicBezTo>
                  <a:cubicBezTo>
                    <a:pt x="334" y="3481"/>
                    <a:pt x="392" y="3452"/>
                    <a:pt x="430" y="3405"/>
                  </a:cubicBezTo>
                  <a:lnTo>
                    <a:pt x="3015" y="361"/>
                  </a:lnTo>
                  <a:cubicBezTo>
                    <a:pt x="3161" y="201"/>
                    <a:pt x="3018" y="0"/>
                    <a:pt x="285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3" name="Google Shape;11713;p98"/>
            <p:cNvSpPr/>
            <p:nvPr/>
          </p:nvSpPr>
          <p:spPr>
            <a:xfrm>
              <a:off x="4210736" y="3028013"/>
              <a:ext cx="71459" cy="63420"/>
            </a:xfrm>
            <a:custGeom>
              <a:rect b="b" l="l" r="r" t="t"/>
              <a:pathLst>
                <a:path extrusionOk="0" h="2422" w="2729">
                  <a:moveTo>
                    <a:pt x="1087" y="1"/>
                  </a:moveTo>
                  <a:cubicBezTo>
                    <a:pt x="831" y="1"/>
                    <a:pt x="594" y="86"/>
                    <a:pt x="420" y="260"/>
                  </a:cubicBezTo>
                  <a:cubicBezTo>
                    <a:pt x="1" y="679"/>
                    <a:pt x="86" y="1443"/>
                    <a:pt x="611" y="1967"/>
                  </a:cubicBezTo>
                  <a:cubicBezTo>
                    <a:pt x="913" y="2264"/>
                    <a:pt x="1295" y="2421"/>
                    <a:pt x="1644" y="2421"/>
                  </a:cubicBezTo>
                  <a:cubicBezTo>
                    <a:pt x="1901" y="2421"/>
                    <a:pt x="2141" y="2336"/>
                    <a:pt x="2319" y="2158"/>
                  </a:cubicBezTo>
                  <a:cubicBezTo>
                    <a:pt x="2729" y="1738"/>
                    <a:pt x="2643" y="985"/>
                    <a:pt x="2118" y="460"/>
                  </a:cubicBezTo>
                  <a:cubicBezTo>
                    <a:pt x="1816" y="158"/>
                    <a:pt x="1435" y="1"/>
                    <a:pt x="108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4" name="Google Shape;11714;p98"/>
            <p:cNvSpPr/>
            <p:nvPr/>
          </p:nvSpPr>
          <p:spPr>
            <a:xfrm>
              <a:off x="4195994" y="3029872"/>
              <a:ext cx="80964" cy="80388"/>
            </a:xfrm>
            <a:custGeom>
              <a:rect b="b" l="l" r="r" t="t"/>
              <a:pathLst>
                <a:path extrusionOk="0" h="3070" w="3092">
                  <a:moveTo>
                    <a:pt x="912" y="0"/>
                  </a:moveTo>
                  <a:cubicBezTo>
                    <a:pt x="855" y="0"/>
                    <a:pt x="797" y="22"/>
                    <a:pt x="754" y="65"/>
                  </a:cubicBezTo>
                  <a:lnTo>
                    <a:pt x="1" y="828"/>
                  </a:lnTo>
                  <a:lnTo>
                    <a:pt x="2243" y="3070"/>
                  </a:lnTo>
                  <a:lnTo>
                    <a:pt x="3006" y="2316"/>
                  </a:lnTo>
                  <a:cubicBezTo>
                    <a:pt x="3092" y="2221"/>
                    <a:pt x="3092" y="2087"/>
                    <a:pt x="3006" y="2001"/>
                  </a:cubicBezTo>
                  <a:lnTo>
                    <a:pt x="1069" y="65"/>
                  </a:lnTo>
                  <a:cubicBezTo>
                    <a:pt x="1026" y="22"/>
                    <a:pt x="969" y="0"/>
                    <a:pt x="9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5" name="Google Shape;11715;p98"/>
            <p:cNvSpPr/>
            <p:nvPr/>
          </p:nvSpPr>
          <p:spPr>
            <a:xfrm>
              <a:off x="4195994" y="3036785"/>
              <a:ext cx="73475" cy="73475"/>
            </a:xfrm>
            <a:custGeom>
              <a:rect b="b" l="l" r="r" t="t"/>
              <a:pathLst>
                <a:path extrusionOk="0" h="2806" w="2806">
                  <a:moveTo>
                    <a:pt x="554" y="1"/>
                  </a:moveTo>
                  <a:lnTo>
                    <a:pt x="1" y="564"/>
                  </a:lnTo>
                  <a:lnTo>
                    <a:pt x="2243" y="2806"/>
                  </a:lnTo>
                  <a:lnTo>
                    <a:pt x="2805" y="2252"/>
                  </a:lnTo>
                  <a:lnTo>
                    <a:pt x="554"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6" name="Google Shape;11716;p98"/>
            <p:cNvSpPr/>
            <p:nvPr/>
          </p:nvSpPr>
          <p:spPr>
            <a:xfrm>
              <a:off x="4079340" y="3046788"/>
              <a:ext cx="180886" cy="180388"/>
            </a:xfrm>
            <a:custGeom>
              <a:rect b="b" l="l" r="r" t="t"/>
              <a:pathLst>
                <a:path extrusionOk="0" h="6889" w="6908">
                  <a:moveTo>
                    <a:pt x="4600" y="0"/>
                  </a:moveTo>
                  <a:cubicBezTo>
                    <a:pt x="4536" y="0"/>
                    <a:pt x="4472" y="27"/>
                    <a:pt x="4427" y="77"/>
                  </a:cubicBezTo>
                  <a:lnTo>
                    <a:pt x="1" y="5457"/>
                  </a:lnTo>
                  <a:lnTo>
                    <a:pt x="1432" y="6888"/>
                  </a:lnTo>
                  <a:lnTo>
                    <a:pt x="6803" y="2452"/>
                  </a:lnTo>
                  <a:cubicBezTo>
                    <a:pt x="6898" y="2366"/>
                    <a:pt x="6907" y="2214"/>
                    <a:pt x="6812" y="2118"/>
                  </a:cubicBezTo>
                  <a:lnTo>
                    <a:pt x="4761" y="67"/>
                  </a:lnTo>
                  <a:cubicBezTo>
                    <a:pt x="4716" y="22"/>
                    <a:pt x="4657" y="0"/>
                    <a:pt x="4600"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7" name="Google Shape;11717;p98"/>
            <p:cNvSpPr/>
            <p:nvPr/>
          </p:nvSpPr>
          <p:spPr>
            <a:xfrm>
              <a:off x="4079340" y="3097508"/>
              <a:ext cx="180886" cy="129406"/>
            </a:xfrm>
            <a:custGeom>
              <a:rect b="b" l="l" r="r" t="t"/>
              <a:pathLst>
                <a:path extrusionOk="0" h="4942" w="6908">
                  <a:moveTo>
                    <a:pt x="6640" y="0"/>
                  </a:moveTo>
                  <a:lnTo>
                    <a:pt x="1727" y="4055"/>
                  </a:lnTo>
                  <a:lnTo>
                    <a:pt x="535" y="2862"/>
                  </a:lnTo>
                  <a:lnTo>
                    <a:pt x="1" y="3511"/>
                  </a:lnTo>
                  <a:lnTo>
                    <a:pt x="1432" y="4942"/>
                  </a:lnTo>
                  <a:lnTo>
                    <a:pt x="6803" y="515"/>
                  </a:lnTo>
                  <a:cubicBezTo>
                    <a:pt x="6898" y="429"/>
                    <a:pt x="6907" y="277"/>
                    <a:pt x="6822" y="181"/>
                  </a:cubicBezTo>
                  <a:lnTo>
                    <a:pt x="6640"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8" name="Google Shape;11718;p98"/>
            <p:cNvSpPr/>
            <p:nvPr/>
          </p:nvSpPr>
          <p:spPr>
            <a:xfrm>
              <a:off x="4056847" y="3176508"/>
              <a:ext cx="73475" cy="72323"/>
            </a:xfrm>
            <a:custGeom>
              <a:rect b="b" l="l" r="r" t="t"/>
              <a:pathLst>
                <a:path extrusionOk="0" h="2762" w="2806">
                  <a:moveTo>
                    <a:pt x="845" y="0"/>
                  </a:moveTo>
                  <a:cubicBezTo>
                    <a:pt x="788" y="0"/>
                    <a:pt x="731" y="22"/>
                    <a:pt x="688" y="65"/>
                  </a:cubicBezTo>
                  <a:lnTo>
                    <a:pt x="87" y="666"/>
                  </a:lnTo>
                  <a:cubicBezTo>
                    <a:pt x="1" y="751"/>
                    <a:pt x="1" y="885"/>
                    <a:pt x="87" y="980"/>
                  </a:cubicBezTo>
                  <a:lnTo>
                    <a:pt x="1804" y="2698"/>
                  </a:lnTo>
                  <a:cubicBezTo>
                    <a:pt x="1847" y="2740"/>
                    <a:pt x="1904" y="2762"/>
                    <a:pt x="1961" y="2762"/>
                  </a:cubicBezTo>
                  <a:cubicBezTo>
                    <a:pt x="2019" y="2762"/>
                    <a:pt x="2076" y="2740"/>
                    <a:pt x="2119" y="2698"/>
                  </a:cubicBezTo>
                  <a:lnTo>
                    <a:pt x="2720" y="2097"/>
                  </a:lnTo>
                  <a:cubicBezTo>
                    <a:pt x="2806" y="2011"/>
                    <a:pt x="2806" y="1868"/>
                    <a:pt x="2720" y="1782"/>
                  </a:cubicBezTo>
                  <a:lnTo>
                    <a:pt x="1003" y="65"/>
                  </a:lnTo>
                  <a:cubicBezTo>
                    <a:pt x="960" y="22"/>
                    <a:pt x="902" y="0"/>
                    <a:pt x="845" y="0"/>
                  </a:cubicBez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9" name="Google Shape;11719;p98"/>
            <p:cNvSpPr/>
            <p:nvPr/>
          </p:nvSpPr>
          <p:spPr>
            <a:xfrm>
              <a:off x="4056847" y="3186170"/>
              <a:ext cx="63237" cy="62661"/>
            </a:xfrm>
            <a:custGeom>
              <a:rect b="b" l="l" r="r" t="t"/>
              <a:pathLst>
                <a:path extrusionOk="0" h="2393" w="2415">
                  <a:moveTo>
                    <a:pt x="383" y="1"/>
                  </a:moveTo>
                  <a:lnTo>
                    <a:pt x="87" y="297"/>
                  </a:lnTo>
                  <a:cubicBezTo>
                    <a:pt x="1" y="382"/>
                    <a:pt x="1" y="525"/>
                    <a:pt x="87" y="611"/>
                  </a:cubicBezTo>
                  <a:lnTo>
                    <a:pt x="1804" y="2329"/>
                  </a:lnTo>
                  <a:cubicBezTo>
                    <a:pt x="1847" y="2371"/>
                    <a:pt x="1904" y="2393"/>
                    <a:pt x="1961" y="2393"/>
                  </a:cubicBezTo>
                  <a:cubicBezTo>
                    <a:pt x="2019" y="2393"/>
                    <a:pt x="2076" y="2371"/>
                    <a:pt x="2119" y="2329"/>
                  </a:cubicBezTo>
                  <a:lnTo>
                    <a:pt x="2415" y="2033"/>
                  </a:lnTo>
                  <a:lnTo>
                    <a:pt x="38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0" name="Google Shape;11720;p98"/>
            <p:cNvSpPr/>
            <p:nvPr/>
          </p:nvSpPr>
          <p:spPr>
            <a:xfrm>
              <a:off x="4107567" y="3090176"/>
              <a:ext cx="83006" cy="91281"/>
            </a:xfrm>
            <a:custGeom>
              <a:rect b="b" l="l" r="r" t="t"/>
              <a:pathLst>
                <a:path extrusionOk="0" h="3486" w="3170">
                  <a:moveTo>
                    <a:pt x="2860" y="1"/>
                  </a:moveTo>
                  <a:cubicBezTo>
                    <a:pt x="2803" y="1"/>
                    <a:pt x="2745" y="27"/>
                    <a:pt x="2700" y="89"/>
                  </a:cubicBezTo>
                  <a:lnTo>
                    <a:pt x="115" y="3133"/>
                  </a:lnTo>
                  <a:cubicBezTo>
                    <a:pt x="1" y="3276"/>
                    <a:pt x="106" y="3476"/>
                    <a:pt x="277" y="3486"/>
                  </a:cubicBezTo>
                  <a:cubicBezTo>
                    <a:pt x="344" y="3486"/>
                    <a:pt x="401" y="3457"/>
                    <a:pt x="439" y="3409"/>
                  </a:cubicBezTo>
                  <a:lnTo>
                    <a:pt x="3015" y="366"/>
                  </a:lnTo>
                  <a:cubicBezTo>
                    <a:pt x="3170" y="204"/>
                    <a:pt x="3019" y="1"/>
                    <a:pt x="286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21" name="Google Shape;11721;p98"/>
          <p:cNvGrpSpPr/>
          <p:nvPr/>
        </p:nvGrpSpPr>
        <p:grpSpPr>
          <a:xfrm>
            <a:off x="3487258" y="2731546"/>
            <a:ext cx="371487" cy="366826"/>
            <a:chOff x="3513796" y="2882084"/>
            <a:chExt cx="371487" cy="366826"/>
          </a:xfrm>
        </p:grpSpPr>
        <p:sp>
          <p:nvSpPr>
            <p:cNvPr id="11722" name="Google Shape;11722;p98"/>
            <p:cNvSpPr/>
            <p:nvPr/>
          </p:nvSpPr>
          <p:spPr>
            <a:xfrm>
              <a:off x="3696384" y="2890725"/>
              <a:ext cx="11024" cy="60409"/>
            </a:xfrm>
            <a:custGeom>
              <a:rect b="b" l="l" r="r" t="t"/>
              <a:pathLst>
                <a:path extrusionOk="0" h="2307" w="421">
                  <a:moveTo>
                    <a:pt x="206" y="0"/>
                  </a:moveTo>
                  <a:cubicBezTo>
                    <a:pt x="103" y="0"/>
                    <a:pt x="1" y="70"/>
                    <a:pt x="1" y="208"/>
                  </a:cubicBezTo>
                  <a:lnTo>
                    <a:pt x="1" y="2097"/>
                  </a:lnTo>
                  <a:cubicBezTo>
                    <a:pt x="1" y="2211"/>
                    <a:pt x="96" y="2307"/>
                    <a:pt x="211" y="2307"/>
                  </a:cubicBezTo>
                  <a:cubicBezTo>
                    <a:pt x="325" y="2307"/>
                    <a:pt x="421" y="2211"/>
                    <a:pt x="411" y="2097"/>
                  </a:cubicBezTo>
                  <a:lnTo>
                    <a:pt x="411" y="208"/>
                  </a:lnTo>
                  <a:cubicBezTo>
                    <a:pt x="411" y="70"/>
                    <a:pt x="308" y="0"/>
                    <a:pt x="20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3" name="Google Shape;11723;p98"/>
            <p:cNvSpPr/>
            <p:nvPr/>
          </p:nvSpPr>
          <p:spPr>
            <a:xfrm>
              <a:off x="3682899" y="2882084"/>
              <a:ext cx="32993" cy="28332"/>
            </a:xfrm>
            <a:custGeom>
              <a:rect b="b" l="l" r="r" t="t"/>
              <a:pathLst>
                <a:path extrusionOk="0" h="1082" w="1260">
                  <a:moveTo>
                    <a:pt x="720" y="1"/>
                  </a:moveTo>
                  <a:cubicBezTo>
                    <a:pt x="589" y="1"/>
                    <a:pt x="455" y="49"/>
                    <a:pt x="344" y="156"/>
                  </a:cubicBezTo>
                  <a:cubicBezTo>
                    <a:pt x="1" y="500"/>
                    <a:pt x="249" y="1082"/>
                    <a:pt x="726" y="1082"/>
                  </a:cubicBezTo>
                  <a:cubicBezTo>
                    <a:pt x="1021" y="1082"/>
                    <a:pt x="1260" y="834"/>
                    <a:pt x="1260" y="538"/>
                  </a:cubicBezTo>
                  <a:cubicBezTo>
                    <a:pt x="1260" y="215"/>
                    <a:pt x="997"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4" name="Google Shape;11724;p98"/>
            <p:cNvSpPr/>
            <p:nvPr/>
          </p:nvSpPr>
          <p:spPr>
            <a:xfrm>
              <a:off x="3754357" y="2890725"/>
              <a:ext cx="10762" cy="60409"/>
            </a:xfrm>
            <a:custGeom>
              <a:rect b="b" l="l" r="r" t="t"/>
              <a:pathLst>
                <a:path extrusionOk="0" h="2307" w="411">
                  <a:moveTo>
                    <a:pt x="205" y="0"/>
                  </a:moveTo>
                  <a:cubicBezTo>
                    <a:pt x="103" y="0"/>
                    <a:pt x="0" y="70"/>
                    <a:pt x="0" y="208"/>
                  </a:cubicBezTo>
                  <a:lnTo>
                    <a:pt x="0" y="2097"/>
                  </a:lnTo>
                  <a:cubicBezTo>
                    <a:pt x="0" y="2211"/>
                    <a:pt x="86" y="2307"/>
                    <a:pt x="200" y="2307"/>
                  </a:cubicBezTo>
                  <a:cubicBezTo>
                    <a:pt x="315"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5" name="Google Shape;11725;p98"/>
            <p:cNvSpPr/>
            <p:nvPr/>
          </p:nvSpPr>
          <p:spPr>
            <a:xfrm>
              <a:off x="3740610" y="2882084"/>
              <a:ext cx="33255" cy="28332"/>
            </a:xfrm>
            <a:custGeom>
              <a:rect b="b" l="l" r="r" t="t"/>
              <a:pathLst>
                <a:path extrusionOk="0" h="1082" w="1270">
                  <a:moveTo>
                    <a:pt x="722" y="1"/>
                  </a:moveTo>
                  <a:cubicBezTo>
                    <a:pt x="590" y="1"/>
                    <a:pt x="454" y="49"/>
                    <a:pt x="344" y="156"/>
                  </a:cubicBezTo>
                  <a:cubicBezTo>
                    <a:pt x="0" y="500"/>
                    <a:pt x="248" y="1082"/>
                    <a:pt x="725" y="1082"/>
                  </a:cubicBezTo>
                  <a:cubicBezTo>
                    <a:pt x="1021" y="1082"/>
                    <a:pt x="1260" y="834"/>
                    <a:pt x="1269" y="538"/>
                  </a:cubicBezTo>
                  <a:cubicBezTo>
                    <a:pt x="1269" y="215"/>
                    <a:pt x="1002" y="1"/>
                    <a:pt x="722"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6" name="Google Shape;11726;p98"/>
            <p:cNvSpPr/>
            <p:nvPr/>
          </p:nvSpPr>
          <p:spPr>
            <a:xfrm>
              <a:off x="3638698" y="2890725"/>
              <a:ext cx="10762" cy="60409"/>
            </a:xfrm>
            <a:custGeom>
              <a:rect b="b" l="l" r="r" t="t"/>
              <a:pathLst>
                <a:path extrusionOk="0" h="2307" w="411">
                  <a:moveTo>
                    <a:pt x="205" y="0"/>
                  </a:moveTo>
                  <a:cubicBezTo>
                    <a:pt x="103" y="0"/>
                    <a:pt x="0" y="70"/>
                    <a:pt x="0" y="208"/>
                  </a:cubicBezTo>
                  <a:lnTo>
                    <a:pt x="0" y="2097"/>
                  </a:lnTo>
                  <a:cubicBezTo>
                    <a:pt x="0" y="2211"/>
                    <a:pt x="96" y="2307"/>
                    <a:pt x="210" y="2307"/>
                  </a:cubicBezTo>
                  <a:cubicBezTo>
                    <a:pt x="324" y="2307"/>
                    <a:pt x="410" y="2211"/>
                    <a:pt x="410" y="2097"/>
                  </a:cubicBezTo>
                  <a:lnTo>
                    <a:pt x="410" y="208"/>
                  </a:lnTo>
                  <a:cubicBezTo>
                    <a:pt x="410" y="70"/>
                    <a:pt x="308" y="0"/>
                    <a:pt x="205"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7" name="Google Shape;11727;p98"/>
            <p:cNvSpPr/>
            <p:nvPr/>
          </p:nvSpPr>
          <p:spPr>
            <a:xfrm>
              <a:off x="3625187" y="2882084"/>
              <a:ext cx="33019" cy="28332"/>
            </a:xfrm>
            <a:custGeom>
              <a:rect b="b" l="l" r="r" t="t"/>
              <a:pathLst>
                <a:path extrusionOk="0" h="1082" w="1261">
                  <a:moveTo>
                    <a:pt x="716" y="1"/>
                  </a:moveTo>
                  <a:cubicBezTo>
                    <a:pt x="585" y="1"/>
                    <a:pt x="452" y="49"/>
                    <a:pt x="344" y="156"/>
                  </a:cubicBezTo>
                  <a:cubicBezTo>
                    <a:pt x="1" y="500"/>
                    <a:pt x="239" y="1082"/>
                    <a:pt x="726" y="1082"/>
                  </a:cubicBezTo>
                  <a:cubicBezTo>
                    <a:pt x="1022" y="1082"/>
                    <a:pt x="1260" y="834"/>
                    <a:pt x="1260" y="538"/>
                  </a:cubicBezTo>
                  <a:cubicBezTo>
                    <a:pt x="1260" y="215"/>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8" name="Google Shape;11728;p98"/>
            <p:cNvSpPr/>
            <p:nvPr/>
          </p:nvSpPr>
          <p:spPr>
            <a:xfrm>
              <a:off x="3696384" y="3179991"/>
              <a:ext cx="10788" cy="60173"/>
            </a:xfrm>
            <a:custGeom>
              <a:rect b="b" l="l" r="r" t="t"/>
              <a:pathLst>
                <a:path extrusionOk="0" h="2298" w="412">
                  <a:moveTo>
                    <a:pt x="206" y="1"/>
                  </a:moveTo>
                  <a:cubicBezTo>
                    <a:pt x="103" y="1"/>
                    <a:pt x="1" y="70"/>
                    <a:pt x="1" y="208"/>
                  </a:cubicBezTo>
                  <a:lnTo>
                    <a:pt x="1" y="2097"/>
                  </a:lnTo>
                  <a:cubicBezTo>
                    <a:pt x="1" y="2202"/>
                    <a:pt x="96" y="2297"/>
                    <a:pt x="211" y="2297"/>
                  </a:cubicBezTo>
                  <a:cubicBezTo>
                    <a:pt x="325" y="2297"/>
                    <a:pt x="411" y="2212"/>
                    <a:pt x="411" y="2097"/>
                  </a:cubicBezTo>
                  <a:lnTo>
                    <a:pt x="411" y="208"/>
                  </a:lnTo>
                  <a:cubicBezTo>
                    <a:pt x="411" y="70"/>
                    <a:pt x="308" y="1"/>
                    <a:pt x="20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9" name="Google Shape;11729;p98"/>
            <p:cNvSpPr/>
            <p:nvPr/>
          </p:nvSpPr>
          <p:spPr>
            <a:xfrm>
              <a:off x="3682899" y="3220656"/>
              <a:ext cx="32993" cy="28254"/>
            </a:xfrm>
            <a:custGeom>
              <a:rect b="b" l="l" r="r" t="t"/>
              <a:pathLst>
                <a:path extrusionOk="0" h="1079" w="1260">
                  <a:moveTo>
                    <a:pt x="725" y="1"/>
                  </a:moveTo>
                  <a:cubicBezTo>
                    <a:pt x="592" y="1"/>
                    <a:pt x="456" y="51"/>
                    <a:pt x="344" y="162"/>
                  </a:cubicBezTo>
                  <a:cubicBezTo>
                    <a:pt x="1" y="496"/>
                    <a:pt x="249" y="1078"/>
                    <a:pt x="726" y="1078"/>
                  </a:cubicBezTo>
                  <a:cubicBezTo>
                    <a:pt x="1021" y="1078"/>
                    <a:pt x="1260" y="840"/>
                    <a:pt x="1260" y="544"/>
                  </a:cubicBezTo>
                  <a:cubicBezTo>
                    <a:pt x="1260" y="216"/>
                    <a:pt x="1000" y="1"/>
                    <a:pt x="725"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0" name="Google Shape;11730;p98"/>
            <p:cNvSpPr/>
            <p:nvPr/>
          </p:nvSpPr>
          <p:spPr>
            <a:xfrm>
              <a:off x="3638698" y="3179991"/>
              <a:ext cx="10762" cy="60173"/>
            </a:xfrm>
            <a:custGeom>
              <a:rect b="b" l="l" r="r" t="t"/>
              <a:pathLst>
                <a:path extrusionOk="0" h="2298" w="411">
                  <a:moveTo>
                    <a:pt x="205" y="1"/>
                  </a:moveTo>
                  <a:cubicBezTo>
                    <a:pt x="103" y="1"/>
                    <a:pt x="0" y="70"/>
                    <a:pt x="0" y="208"/>
                  </a:cubicBezTo>
                  <a:lnTo>
                    <a:pt x="0" y="2097"/>
                  </a:lnTo>
                  <a:cubicBezTo>
                    <a:pt x="0" y="2202"/>
                    <a:pt x="96" y="2297"/>
                    <a:pt x="210" y="2297"/>
                  </a:cubicBezTo>
                  <a:cubicBezTo>
                    <a:pt x="315" y="2297"/>
                    <a:pt x="410" y="2212"/>
                    <a:pt x="410" y="2097"/>
                  </a:cubicBezTo>
                  <a:lnTo>
                    <a:pt x="410" y="208"/>
                  </a:lnTo>
                  <a:cubicBezTo>
                    <a:pt x="410" y="70"/>
                    <a:pt x="308" y="1"/>
                    <a:pt x="20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1" name="Google Shape;11731;p98"/>
            <p:cNvSpPr/>
            <p:nvPr/>
          </p:nvSpPr>
          <p:spPr>
            <a:xfrm>
              <a:off x="3625187" y="3220656"/>
              <a:ext cx="33019" cy="28254"/>
            </a:xfrm>
            <a:custGeom>
              <a:rect b="b" l="l" r="r" t="t"/>
              <a:pathLst>
                <a:path extrusionOk="0" h="1079" w="1261">
                  <a:moveTo>
                    <a:pt x="721" y="1"/>
                  </a:moveTo>
                  <a:cubicBezTo>
                    <a:pt x="588" y="1"/>
                    <a:pt x="453" y="51"/>
                    <a:pt x="344" y="162"/>
                  </a:cubicBezTo>
                  <a:cubicBezTo>
                    <a:pt x="1" y="496"/>
                    <a:pt x="239" y="1078"/>
                    <a:pt x="726" y="1078"/>
                  </a:cubicBezTo>
                  <a:cubicBezTo>
                    <a:pt x="1022" y="1078"/>
                    <a:pt x="1260" y="840"/>
                    <a:pt x="1260" y="544"/>
                  </a:cubicBezTo>
                  <a:cubicBezTo>
                    <a:pt x="1260" y="216"/>
                    <a:pt x="995" y="1"/>
                    <a:pt x="721"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2" name="Google Shape;11732;p98"/>
            <p:cNvSpPr/>
            <p:nvPr/>
          </p:nvSpPr>
          <p:spPr>
            <a:xfrm>
              <a:off x="3754227" y="3179991"/>
              <a:ext cx="10893" cy="60173"/>
            </a:xfrm>
            <a:custGeom>
              <a:rect b="b" l="l" r="r" t="t"/>
              <a:pathLst>
                <a:path extrusionOk="0" h="2298" w="416">
                  <a:moveTo>
                    <a:pt x="203" y="1"/>
                  </a:moveTo>
                  <a:cubicBezTo>
                    <a:pt x="100" y="1"/>
                    <a:pt x="0" y="70"/>
                    <a:pt x="5" y="208"/>
                  </a:cubicBezTo>
                  <a:lnTo>
                    <a:pt x="5" y="2097"/>
                  </a:lnTo>
                  <a:cubicBezTo>
                    <a:pt x="5" y="2202"/>
                    <a:pt x="91" y="2297"/>
                    <a:pt x="205" y="2297"/>
                  </a:cubicBezTo>
                  <a:cubicBezTo>
                    <a:pt x="320" y="2297"/>
                    <a:pt x="406" y="2212"/>
                    <a:pt x="415" y="2097"/>
                  </a:cubicBezTo>
                  <a:lnTo>
                    <a:pt x="415" y="208"/>
                  </a:lnTo>
                  <a:cubicBezTo>
                    <a:pt x="411" y="70"/>
                    <a:pt x="306" y="1"/>
                    <a:pt x="20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3" name="Google Shape;11733;p98"/>
            <p:cNvSpPr/>
            <p:nvPr/>
          </p:nvSpPr>
          <p:spPr>
            <a:xfrm>
              <a:off x="3740610" y="3220656"/>
              <a:ext cx="33255" cy="28254"/>
            </a:xfrm>
            <a:custGeom>
              <a:rect b="b" l="l" r="r" t="t"/>
              <a:pathLst>
                <a:path extrusionOk="0" h="1079" w="1270">
                  <a:moveTo>
                    <a:pt x="727" y="1"/>
                  </a:moveTo>
                  <a:cubicBezTo>
                    <a:pt x="593" y="1"/>
                    <a:pt x="456" y="51"/>
                    <a:pt x="344" y="162"/>
                  </a:cubicBezTo>
                  <a:cubicBezTo>
                    <a:pt x="0" y="496"/>
                    <a:pt x="248" y="1078"/>
                    <a:pt x="725" y="1078"/>
                  </a:cubicBezTo>
                  <a:cubicBezTo>
                    <a:pt x="1021" y="1078"/>
                    <a:pt x="1260" y="840"/>
                    <a:pt x="1269" y="544"/>
                  </a:cubicBezTo>
                  <a:cubicBezTo>
                    <a:pt x="1269" y="216"/>
                    <a:pt x="1004" y="1"/>
                    <a:pt x="72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4" name="Google Shape;11734;p98"/>
            <p:cNvSpPr/>
            <p:nvPr/>
          </p:nvSpPr>
          <p:spPr>
            <a:xfrm>
              <a:off x="3814557" y="3060273"/>
              <a:ext cx="63708" cy="10762"/>
            </a:xfrm>
            <a:custGeom>
              <a:rect b="b" l="l" r="r" t="t"/>
              <a:pathLst>
                <a:path extrusionOk="0" h="411" w="2433">
                  <a:moveTo>
                    <a:pt x="277" y="1"/>
                  </a:moveTo>
                  <a:cubicBezTo>
                    <a:pt x="0" y="1"/>
                    <a:pt x="0" y="411"/>
                    <a:pt x="277" y="411"/>
                  </a:cubicBezTo>
                  <a:lnTo>
                    <a:pt x="2156" y="411"/>
                  </a:lnTo>
                  <a:cubicBezTo>
                    <a:pt x="2433" y="411"/>
                    <a:pt x="2433" y="1"/>
                    <a:pt x="215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5" name="Google Shape;11735;p98"/>
            <p:cNvSpPr/>
            <p:nvPr/>
          </p:nvSpPr>
          <p:spPr>
            <a:xfrm>
              <a:off x="3852263" y="3051344"/>
              <a:ext cx="33019" cy="28201"/>
            </a:xfrm>
            <a:custGeom>
              <a:rect b="b" l="l" r="r" t="t"/>
              <a:pathLst>
                <a:path extrusionOk="0" h="1077" w="1261">
                  <a:moveTo>
                    <a:pt x="716" y="1"/>
                  </a:moveTo>
                  <a:cubicBezTo>
                    <a:pt x="585" y="1"/>
                    <a:pt x="452" y="50"/>
                    <a:pt x="344" y="160"/>
                  </a:cubicBezTo>
                  <a:cubicBezTo>
                    <a:pt x="1" y="504"/>
                    <a:pt x="239" y="1076"/>
                    <a:pt x="726" y="1076"/>
                  </a:cubicBezTo>
                  <a:cubicBezTo>
                    <a:pt x="1022" y="1076"/>
                    <a:pt x="1260" y="838"/>
                    <a:pt x="1260" y="542"/>
                  </a:cubicBezTo>
                  <a:cubicBezTo>
                    <a:pt x="1260" y="219"/>
                    <a:pt x="993" y="1"/>
                    <a:pt x="71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6" name="Google Shape;11736;p98"/>
            <p:cNvSpPr/>
            <p:nvPr/>
          </p:nvSpPr>
          <p:spPr>
            <a:xfrm>
              <a:off x="3814557" y="311798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7" name="Google Shape;11737;p98"/>
            <p:cNvSpPr/>
            <p:nvPr/>
          </p:nvSpPr>
          <p:spPr>
            <a:xfrm>
              <a:off x="3852263" y="3109056"/>
              <a:ext cx="33019" cy="28437"/>
            </a:xfrm>
            <a:custGeom>
              <a:rect b="b" l="l" r="r" t="t"/>
              <a:pathLst>
                <a:path extrusionOk="0" h="1086" w="1261">
                  <a:moveTo>
                    <a:pt x="716" y="0"/>
                  </a:moveTo>
                  <a:cubicBezTo>
                    <a:pt x="585" y="0"/>
                    <a:pt x="452" y="50"/>
                    <a:pt x="344" y="160"/>
                  </a:cubicBezTo>
                  <a:cubicBezTo>
                    <a:pt x="1" y="504"/>
                    <a:pt x="239" y="1086"/>
                    <a:pt x="726" y="1086"/>
                  </a:cubicBezTo>
                  <a:cubicBezTo>
                    <a:pt x="1022" y="1076"/>
                    <a:pt x="1260" y="837"/>
                    <a:pt x="1260" y="542"/>
                  </a:cubicBezTo>
                  <a:cubicBezTo>
                    <a:pt x="1260" y="218"/>
                    <a:pt x="993" y="0"/>
                    <a:pt x="716"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8" name="Google Shape;11738;p98"/>
            <p:cNvSpPr/>
            <p:nvPr/>
          </p:nvSpPr>
          <p:spPr>
            <a:xfrm>
              <a:off x="3814557" y="3002325"/>
              <a:ext cx="63708" cy="10762"/>
            </a:xfrm>
            <a:custGeom>
              <a:rect b="b" l="l" r="r" t="t"/>
              <a:pathLst>
                <a:path extrusionOk="0" h="411" w="2433">
                  <a:moveTo>
                    <a:pt x="277" y="0"/>
                  </a:moveTo>
                  <a:cubicBezTo>
                    <a:pt x="0" y="0"/>
                    <a:pt x="0" y="411"/>
                    <a:pt x="277" y="411"/>
                  </a:cubicBezTo>
                  <a:lnTo>
                    <a:pt x="2156" y="411"/>
                  </a:lnTo>
                  <a:cubicBezTo>
                    <a:pt x="2433" y="411"/>
                    <a:pt x="2433" y="0"/>
                    <a:pt x="2156"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9" name="Google Shape;11739;p98"/>
            <p:cNvSpPr/>
            <p:nvPr/>
          </p:nvSpPr>
          <p:spPr>
            <a:xfrm>
              <a:off x="3852263" y="2993580"/>
              <a:ext cx="33019" cy="28254"/>
            </a:xfrm>
            <a:custGeom>
              <a:rect b="b" l="l" r="r" t="t"/>
              <a:pathLst>
                <a:path extrusionOk="0" h="1079" w="1261">
                  <a:moveTo>
                    <a:pt x="720" y="1"/>
                  </a:moveTo>
                  <a:cubicBezTo>
                    <a:pt x="588" y="1"/>
                    <a:pt x="453" y="51"/>
                    <a:pt x="344" y="163"/>
                  </a:cubicBezTo>
                  <a:cubicBezTo>
                    <a:pt x="1" y="497"/>
                    <a:pt x="239" y="1079"/>
                    <a:pt x="726" y="1079"/>
                  </a:cubicBezTo>
                  <a:cubicBezTo>
                    <a:pt x="1022" y="1079"/>
                    <a:pt x="1260" y="840"/>
                    <a:pt x="1260" y="544"/>
                  </a:cubicBezTo>
                  <a:cubicBezTo>
                    <a:pt x="1260" y="216"/>
                    <a:pt x="995" y="1"/>
                    <a:pt x="720"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0" name="Google Shape;11740;p98"/>
            <p:cNvSpPr/>
            <p:nvPr/>
          </p:nvSpPr>
          <p:spPr>
            <a:xfrm>
              <a:off x="3525265" y="3060273"/>
              <a:ext cx="63996" cy="10762"/>
            </a:xfrm>
            <a:custGeom>
              <a:rect b="b" l="l" r="r" t="t"/>
              <a:pathLst>
                <a:path extrusionOk="0" h="411" w="2444">
                  <a:moveTo>
                    <a:pt x="2176" y="1"/>
                  </a:moveTo>
                  <a:cubicBezTo>
                    <a:pt x="2173" y="1"/>
                    <a:pt x="2170" y="1"/>
                    <a:pt x="2167" y="1"/>
                  </a:cubicBezTo>
                  <a:lnTo>
                    <a:pt x="278" y="1"/>
                  </a:lnTo>
                  <a:cubicBezTo>
                    <a:pt x="1" y="1"/>
                    <a:pt x="1" y="411"/>
                    <a:pt x="278" y="411"/>
                  </a:cubicBezTo>
                  <a:lnTo>
                    <a:pt x="2167" y="411"/>
                  </a:lnTo>
                  <a:cubicBezTo>
                    <a:pt x="2440" y="401"/>
                    <a:pt x="2443" y="1"/>
                    <a:pt x="217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1" name="Google Shape;11741;p98"/>
            <p:cNvSpPr/>
            <p:nvPr/>
          </p:nvSpPr>
          <p:spPr>
            <a:xfrm>
              <a:off x="3513796" y="3051344"/>
              <a:ext cx="32993" cy="28201"/>
            </a:xfrm>
            <a:custGeom>
              <a:rect b="b" l="l" r="r" t="t"/>
              <a:pathLst>
                <a:path extrusionOk="0" h="1077" w="1260">
                  <a:moveTo>
                    <a:pt x="713" y="1"/>
                  </a:moveTo>
                  <a:cubicBezTo>
                    <a:pt x="580" y="1"/>
                    <a:pt x="445" y="50"/>
                    <a:pt x="334" y="160"/>
                  </a:cubicBezTo>
                  <a:cubicBezTo>
                    <a:pt x="0" y="504"/>
                    <a:pt x="239" y="1076"/>
                    <a:pt x="716" y="1076"/>
                  </a:cubicBezTo>
                  <a:cubicBezTo>
                    <a:pt x="1011" y="1076"/>
                    <a:pt x="1259" y="838"/>
                    <a:pt x="1259" y="542"/>
                  </a:cubicBezTo>
                  <a:cubicBezTo>
                    <a:pt x="1259" y="219"/>
                    <a:pt x="992" y="1"/>
                    <a:pt x="713"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2" name="Google Shape;11742;p98"/>
            <p:cNvSpPr/>
            <p:nvPr/>
          </p:nvSpPr>
          <p:spPr>
            <a:xfrm>
              <a:off x="3525265" y="300232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3" name="Google Shape;11743;p98"/>
            <p:cNvSpPr/>
            <p:nvPr/>
          </p:nvSpPr>
          <p:spPr>
            <a:xfrm>
              <a:off x="3513796" y="2993580"/>
              <a:ext cx="32993" cy="28254"/>
            </a:xfrm>
            <a:custGeom>
              <a:rect b="b" l="l" r="r" t="t"/>
              <a:pathLst>
                <a:path extrusionOk="0" h="1079" w="1260">
                  <a:moveTo>
                    <a:pt x="717" y="1"/>
                  </a:moveTo>
                  <a:cubicBezTo>
                    <a:pt x="583" y="1"/>
                    <a:pt x="446" y="51"/>
                    <a:pt x="334" y="163"/>
                  </a:cubicBezTo>
                  <a:cubicBezTo>
                    <a:pt x="0" y="497"/>
                    <a:pt x="239" y="1079"/>
                    <a:pt x="716" y="1079"/>
                  </a:cubicBezTo>
                  <a:cubicBezTo>
                    <a:pt x="1011" y="1079"/>
                    <a:pt x="1259" y="840"/>
                    <a:pt x="1259" y="544"/>
                  </a:cubicBezTo>
                  <a:cubicBezTo>
                    <a:pt x="1259" y="216"/>
                    <a:pt x="995" y="1"/>
                    <a:pt x="717"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4" name="Google Shape;11744;p98"/>
            <p:cNvSpPr/>
            <p:nvPr/>
          </p:nvSpPr>
          <p:spPr>
            <a:xfrm>
              <a:off x="3525265" y="3117985"/>
              <a:ext cx="63996" cy="10762"/>
            </a:xfrm>
            <a:custGeom>
              <a:rect b="b" l="l" r="r" t="t"/>
              <a:pathLst>
                <a:path extrusionOk="0" h="411" w="2444">
                  <a:moveTo>
                    <a:pt x="278" y="0"/>
                  </a:moveTo>
                  <a:cubicBezTo>
                    <a:pt x="1" y="0"/>
                    <a:pt x="1" y="411"/>
                    <a:pt x="278" y="411"/>
                  </a:cubicBezTo>
                  <a:lnTo>
                    <a:pt x="2167" y="411"/>
                  </a:lnTo>
                  <a:cubicBezTo>
                    <a:pt x="2443" y="411"/>
                    <a:pt x="2443" y="0"/>
                    <a:pt x="2167"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5" name="Google Shape;11745;p98"/>
            <p:cNvSpPr/>
            <p:nvPr/>
          </p:nvSpPr>
          <p:spPr>
            <a:xfrm>
              <a:off x="3513796" y="3109056"/>
              <a:ext cx="32993" cy="28437"/>
            </a:xfrm>
            <a:custGeom>
              <a:rect b="b" l="l" r="r" t="t"/>
              <a:pathLst>
                <a:path extrusionOk="0" h="1086" w="1260">
                  <a:moveTo>
                    <a:pt x="713" y="0"/>
                  </a:moveTo>
                  <a:cubicBezTo>
                    <a:pt x="580" y="0"/>
                    <a:pt x="445" y="50"/>
                    <a:pt x="334" y="160"/>
                  </a:cubicBezTo>
                  <a:cubicBezTo>
                    <a:pt x="0" y="504"/>
                    <a:pt x="239" y="1086"/>
                    <a:pt x="716" y="1086"/>
                  </a:cubicBezTo>
                  <a:cubicBezTo>
                    <a:pt x="1011" y="1076"/>
                    <a:pt x="1259" y="837"/>
                    <a:pt x="1259" y="542"/>
                  </a:cubicBezTo>
                  <a:cubicBezTo>
                    <a:pt x="1259" y="218"/>
                    <a:pt x="992" y="0"/>
                    <a:pt x="713"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6" name="Google Shape;11746;p98"/>
            <p:cNvSpPr/>
            <p:nvPr/>
          </p:nvSpPr>
          <p:spPr>
            <a:xfrm>
              <a:off x="3581982" y="2945609"/>
              <a:ext cx="239828" cy="239855"/>
            </a:xfrm>
            <a:custGeom>
              <a:rect b="b" l="l" r="r" t="t"/>
              <a:pathLst>
                <a:path extrusionOk="0" h="9160" w="9159">
                  <a:moveTo>
                    <a:pt x="220" y="1"/>
                  </a:moveTo>
                  <a:cubicBezTo>
                    <a:pt x="96" y="1"/>
                    <a:pt x="1" y="96"/>
                    <a:pt x="1" y="220"/>
                  </a:cubicBezTo>
                  <a:lnTo>
                    <a:pt x="1" y="8940"/>
                  </a:lnTo>
                  <a:cubicBezTo>
                    <a:pt x="1" y="9054"/>
                    <a:pt x="96" y="9159"/>
                    <a:pt x="220" y="9159"/>
                  </a:cubicBezTo>
                  <a:lnTo>
                    <a:pt x="8939" y="9159"/>
                  </a:lnTo>
                  <a:cubicBezTo>
                    <a:pt x="9054" y="9159"/>
                    <a:pt x="9159" y="9054"/>
                    <a:pt x="9159" y="8940"/>
                  </a:cubicBezTo>
                  <a:lnTo>
                    <a:pt x="9159" y="220"/>
                  </a:lnTo>
                  <a:cubicBezTo>
                    <a:pt x="9159" y="96"/>
                    <a:pt x="9054" y="1"/>
                    <a:pt x="8939"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7" name="Google Shape;11747;p98"/>
            <p:cNvSpPr/>
            <p:nvPr/>
          </p:nvSpPr>
          <p:spPr>
            <a:xfrm>
              <a:off x="3599709" y="2963362"/>
              <a:ext cx="204374" cy="204348"/>
            </a:xfrm>
            <a:custGeom>
              <a:rect b="b" l="l" r="r" t="t"/>
              <a:pathLst>
                <a:path extrusionOk="0" h="7804" w="7805">
                  <a:moveTo>
                    <a:pt x="220" y="0"/>
                  </a:moveTo>
                  <a:cubicBezTo>
                    <a:pt x="96" y="0"/>
                    <a:pt x="1" y="96"/>
                    <a:pt x="1" y="220"/>
                  </a:cubicBez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8" name="Google Shape;11748;p98"/>
            <p:cNvSpPr/>
            <p:nvPr/>
          </p:nvSpPr>
          <p:spPr>
            <a:xfrm>
              <a:off x="3599709" y="2963362"/>
              <a:ext cx="204374" cy="204348"/>
            </a:xfrm>
            <a:custGeom>
              <a:rect b="b" l="l" r="r" t="t"/>
              <a:pathLst>
                <a:path extrusionOk="0" h="7804" w="7805">
                  <a:moveTo>
                    <a:pt x="7261" y="0"/>
                  </a:moveTo>
                  <a:lnTo>
                    <a:pt x="7261" y="7260"/>
                  </a:lnTo>
                  <a:lnTo>
                    <a:pt x="1" y="7260"/>
                  </a:lnTo>
                  <a:lnTo>
                    <a:pt x="1" y="7584"/>
                  </a:lnTo>
                  <a:cubicBezTo>
                    <a:pt x="1" y="7708"/>
                    <a:pt x="96" y="7804"/>
                    <a:pt x="220" y="7804"/>
                  </a:cubicBezTo>
                  <a:lnTo>
                    <a:pt x="7585" y="7804"/>
                  </a:lnTo>
                  <a:cubicBezTo>
                    <a:pt x="7709" y="7804"/>
                    <a:pt x="7805" y="7708"/>
                    <a:pt x="7805" y="7584"/>
                  </a:cubicBezTo>
                  <a:lnTo>
                    <a:pt x="7805" y="220"/>
                  </a:lnTo>
                  <a:cubicBezTo>
                    <a:pt x="7805" y="96"/>
                    <a:pt x="7700" y="0"/>
                    <a:pt x="758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9" name="Google Shape;11749;p98"/>
            <p:cNvSpPr/>
            <p:nvPr/>
          </p:nvSpPr>
          <p:spPr>
            <a:xfrm>
              <a:off x="3649932" y="3013559"/>
              <a:ext cx="104190" cy="103954"/>
            </a:xfrm>
            <a:custGeom>
              <a:rect b="b" l="l" r="r" t="t"/>
              <a:pathLst>
                <a:path extrusionOk="0" h="3970" w="3979">
                  <a:moveTo>
                    <a:pt x="353" y="1"/>
                  </a:moveTo>
                  <a:cubicBezTo>
                    <a:pt x="153" y="1"/>
                    <a:pt x="0" y="153"/>
                    <a:pt x="0" y="344"/>
                  </a:cubicBezTo>
                  <a:lnTo>
                    <a:pt x="0" y="3626"/>
                  </a:lnTo>
                  <a:cubicBezTo>
                    <a:pt x="0" y="3817"/>
                    <a:pt x="153" y="3969"/>
                    <a:pt x="344" y="3969"/>
                  </a:cubicBezTo>
                  <a:lnTo>
                    <a:pt x="3626" y="3969"/>
                  </a:lnTo>
                  <a:cubicBezTo>
                    <a:pt x="3816" y="3969"/>
                    <a:pt x="3979" y="3817"/>
                    <a:pt x="3979" y="3626"/>
                  </a:cubicBezTo>
                  <a:lnTo>
                    <a:pt x="3979" y="344"/>
                  </a:lnTo>
                  <a:cubicBezTo>
                    <a:pt x="3979" y="153"/>
                    <a:pt x="3816" y="1"/>
                    <a:pt x="3626"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0" name="Google Shape;11750;p98"/>
            <p:cNvSpPr/>
            <p:nvPr/>
          </p:nvSpPr>
          <p:spPr>
            <a:xfrm>
              <a:off x="3665171" y="3028798"/>
              <a:ext cx="73475" cy="73475"/>
            </a:xfrm>
            <a:custGeom>
              <a:rect b="b" l="l" r="r" t="t"/>
              <a:pathLst>
                <a:path extrusionOk="0" h="2806" w="2806">
                  <a:moveTo>
                    <a:pt x="220" y="1"/>
                  </a:moveTo>
                  <a:cubicBezTo>
                    <a:pt x="96" y="1"/>
                    <a:pt x="0" y="96"/>
                    <a:pt x="0" y="220"/>
                  </a:cubicBezTo>
                  <a:lnTo>
                    <a:pt x="0" y="2586"/>
                  </a:lnTo>
                  <a:cubicBezTo>
                    <a:pt x="0" y="2700"/>
                    <a:pt x="96" y="2805"/>
                    <a:pt x="220" y="2805"/>
                  </a:cubicBezTo>
                  <a:lnTo>
                    <a:pt x="2586" y="2805"/>
                  </a:lnTo>
                  <a:cubicBezTo>
                    <a:pt x="2710" y="2805"/>
                    <a:pt x="2805" y="2710"/>
                    <a:pt x="2805" y="2586"/>
                  </a:cubicBezTo>
                  <a:lnTo>
                    <a:pt x="2805" y="220"/>
                  </a:lnTo>
                  <a:cubicBezTo>
                    <a:pt x="2805" y="96"/>
                    <a:pt x="2710" y="1"/>
                    <a:pt x="2586"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1" name="Google Shape;11751;p98"/>
            <p:cNvSpPr/>
            <p:nvPr/>
          </p:nvSpPr>
          <p:spPr>
            <a:xfrm>
              <a:off x="3621442"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5" y="649"/>
                    <a:pt x="735" y="53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2" name="Google Shape;11752;p98"/>
            <p:cNvSpPr/>
            <p:nvPr/>
          </p:nvSpPr>
          <p:spPr>
            <a:xfrm>
              <a:off x="3649670" y="2984834"/>
              <a:ext cx="19508" cy="19508"/>
            </a:xfrm>
            <a:custGeom>
              <a:rect b="b" l="l" r="r" t="t"/>
              <a:pathLst>
                <a:path extrusionOk="0" h="745" w="745">
                  <a:moveTo>
                    <a:pt x="201" y="1"/>
                  </a:moveTo>
                  <a:cubicBezTo>
                    <a:pt x="96" y="1"/>
                    <a:pt x="1" y="96"/>
                    <a:pt x="1" y="211"/>
                  </a:cubicBezTo>
                  <a:lnTo>
                    <a:pt x="1" y="535"/>
                  </a:lnTo>
                  <a:cubicBezTo>
                    <a:pt x="1" y="649"/>
                    <a:pt x="96" y="745"/>
                    <a:pt x="20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3" name="Google Shape;11753;p98"/>
            <p:cNvSpPr/>
            <p:nvPr/>
          </p:nvSpPr>
          <p:spPr>
            <a:xfrm>
              <a:off x="3677897" y="2984834"/>
              <a:ext cx="19508" cy="19508"/>
            </a:xfrm>
            <a:custGeom>
              <a:rect b="b" l="l" r="r" t="t"/>
              <a:pathLst>
                <a:path extrusionOk="0" h="745" w="745">
                  <a:moveTo>
                    <a:pt x="211" y="1"/>
                  </a:moveTo>
                  <a:cubicBezTo>
                    <a:pt x="96" y="1"/>
                    <a:pt x="1" y="96"/>
                    <a:pt x="1" y="211"/>
                  </a:cubicBezTo>
                  <a:lnTo>
                    <a:pt x="1" y="535"/>
                  </a:lnTo>
                  <a:cubicBezTo>
                    <a:pt x="1" y="649"/>
                    <a:pt x="96" y="745"/>
                    <a:pt x="211" y="745"/>
                  </a:cubicBezTo>
                  <a:lnTo>
                    <a:pt x="535" y="745"/>
                  </a:lnTo>
                  <a:cubicBezTo>
                    <a:pt x="650" y="745"/>
                    <a:pt x="745" y="649"/>
                    <a:pt x="745" y="53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4" name="Google Shape;11754;p98"/>
            <p:cNvSpPr/>
            <p:nvPr/>
          </p:nvSpPr>
          <p:spPr>
            <a:xfrm>
              <a:off x="3706387" y="2984834"/>
              <a:ext cx="19246" cy="19508"/>
            </a:xfrm>
            <a:custGeom>
              <a:rect b="b" l="l" r="r" t="t"/>
              <a:pathLst>
                <a:path extrusionOk="0" h="745" w="735">
                  <a:moveTo>
                    <a:pt x="201" y="1"/>
                  </a:moveTo>
                  <a:cubicBezTo>
                    <a:pt x="86" y="1"/>
                    <a:pt x="0" y="96"/>
                    <a:pt x="0" y="211"/>
                  </a:cubicBezTo>
                  <a:lnTo>
                    <a:pt x="0" y="535"/>
                  </a:lnTo>
                  <a:cubicBezTo>
                    <a:pt x="0" y="649"/>
                    <a:pt x="86" y="745"/>
                    <a:pt x="201" y="745"/>
                  </a:cubicBezTo>
                  <a:lnTo>
                    <a:pt x="535" y="745"/>
                  </a:lnTo>
                  <a:cubicBezTo>
                    <a:pt x="649" y="745"/>
                    <a:pt x="735" y="649"/>
                    <a:pt x="735" y="535"/>
                  </a:cubicBezTo>
                  <a:lnTo>
                    <a:pt x="735" y="211"/>
                  </a:lnTo>
                  <a:cubicBezTo>
                    <a:pt x="73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5" name="Google Shape;11755;p98"/>
            <p:cNvSpPr/>
            <p:nvPr/>
          </p:nvSpPr>
          <p:spPr>
            <a:xfrm>
              <a:off x="3734614" y="2984834"/>
              <a:ext cx="19508" cy="19508"/>
            </a:xfrm>
            <a:custGeom>
              <a:rect b="b" l="l" r="r" t="t"/>
              <a:pathLst>
                <a:path extrusionOk="0" h="745" w="745">
                  <a:moveTo>
                    <a:pt x="210" y="1"/>
                  </a:moveTo>
                  <a:cubicBezTo>
                    <a:pt x="96" y="1"/>
                    <a:pt x="0" y="96"/>
                    <a:pt x="0" y="211"/>
                  </a:cubicBezTo>
                  <a:lnTo>
                    <a:pt x="0" y="535"/>
                  </a:lnTo>
                  <a:cubicBezTo>
                    <a:pt x="0" y="649"/>
                    <a:pt x="96" y="745"/>
                    <a:pt x="210" y="745"/>
                  </a:cubicBezTo>
                  <a:lnTo>
                    <a:pt x="535" y="745"/>
                  </a:lnTo>
                  <a:cubicBezTo>
                    <a:pt x="649" y="745"/>
                    <a:pt x="745" y="649"/>
                    <a:pt x="745" y="535"/>
                  </a:cubicBezTo>
                  <a:lnTo>
                    <a:pt x="745" y="21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6" name="Google Shape;11756;p98"/>
            <p:cNvSpPr/>
            <p:nvPr/>
          </p:nvSpPr>
          <p:spPr>
            <a:xfrm>
              <a:off x="3763077" y="2984834"/>
              <a:ext cx="19272" cy="19508"/>
            </a:xfrm>
            <a:custGeom>
              <a:rect b="b" l="l" r="r" t="t"/>
              <a:pathLst>
                <a:path extrusionOk="0" h="745" w="736">
                  <a:moveTo>
                    <a:pt x="201" y="1"/>
                  </a:moveTo>
                  <a:cubicBezTo>
                    <a:pt x="87" y="1"/>
                    <a:pt x="1" y="96"/>
                    <a:pt x="1" y="211"/>
                  </a:cubicBezTo>
                  <a:lnTo>
                    <a:pt x="1" y="535"/>
                  </a:lnTo>
                  <a:cubicBezTo>
                    <a:pt x="1" y="649"/>
                    <a:pt x="87" y="745"/>
                    <a:pt x="201" y="745"/>
                  </a:cubicBezTo>
                  <a:lnTo>
                    <a:pt x="535" y="745"/>
                  </a:lnTo>
                  <a:cubicBezTo>
                    <a:pt x="640" y="745"/>
                    <a:pt x="736" y="649"/>
                    <a:pt x="736" y="535"/>
                  </a:cubicBezTo>
                  <a:lnTo>
                    <a:pt x="736" y="21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7" name="Google Shape;11757;p98"/>
            <p:cNvSpPr/>
            <p:nvPr/>
          </p:nvSpPr>
          <p:spPr>
            <a:xfrm>
              <a:off x="3621442" y="3126469"/>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8" name="Google Shape;11758;p98"/>
            <p:cNvSpPr/>
            <p:nvPr/>
          </p:nvSpPr>
          <p:spPr>
            <a:xfrm>
              <a:off x="3649670" y="3126469"/>
              <a:ext cx="19508" cy="19508"/>
            </a:xfrm>
            <a:custGeom>
              <a:rect b="b" l="l" r="r" t="t"/>
              <a:pathLst>
                <a:path extrusionOk="0" h="745" w="745">
                  <a:moveTo>
                    <a:pt x="201" y="1"/>
                  </a:moveTo>
                  <a:cubicBezTo>
                    <a:pt x="96" y="1"/>
                    <a:pt x="1" y="96"/>
                    <a:pt x="1" y="211"/>
                  </a:cubicBezTo>
                  <a:lnTo>
                    <a:pt x="1" y="545"/>
                  </a:lnTo>
                  <a:cubicBezTo>
                    <a:pt x="1" y="649"/>
                    <a:pt x="96" y="745"/>
                    <a:pt x="20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9" name="Google Shape;11759;p98"/>
            <p:cNvSpPr/>
            <p:nvPr/>
          </p:nvSpPr>
          <p:spPr>
            <a:xfrm>
              <a:off x="3677897" y="3126469"/>
              <a:ext cx="19508" cy="19508"/>
            </a:xfrm>
            <a:custGeom>
              <a:rect b="b" l="l" r="r" t="t"/>
              <a:pathLst>
                <a:path extrusionOk="0" h="745" w="745">
                  <a:moveTo>
                    <a:pt x="211" y="1"/>
                  </a:moveTo>
                  <a:cubicBezTo>
                    <a:pt x="96" y="1"/>
                    <a:pt x="1" y="96"/>
                    <a:pt x="1" y="211"/>
                  </a:cubicBezTo>
                  <a:lnTo>
                    <a:pt x="1" y="545"/>
                  </a:lnTo>
                  <a:cubicBezTo>
                    <a:pt x="1" y="649"/>
                    <a:pt x="96" y="745"/>
                    <a:pt x="211" y="745"/>
                  </a:cubicBezTo>
                  <a:lnTo>
                    <a:pt x="535" y="745"/>
                  </a:lnTo>
                  <a:cubicBezTo>
                    <a:pt x="650" y="745"/>
                    <a:pt x="745" y="649"/>
                    <a:pt x="745" y="545"/>
                  </a:cubicBezTo>
                  <a:lnTo>
                    <a:pt x="745" y="211"/>
                  </a:lnTo>
                  <a:cubicBezTo>
                    <a:pt x="745" y="96"/>
                    <a:pt x="65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0" name="Google Shape;11760;p98"/>
            <p:cNvSpPr/>
            <p:nvPr/>
          </p:nvSpPr>
          <p:spPr>
            <a:xfrm>
              <a:off x="3706387" y="3126730"/>
              <a:ext cx="19246" cy="19508"/>
            </a:xfrm>
            <a:custGeom>
              <a:rect b="b" l="l" r="r" t="t"/>
              <a:pathLst>
                <a:path extrusionOk="0" h="745" w="735">
                  <a:moveTo>
                    <a:pt x="201" y="0"/>
                  </a:moveTo>
                  <a:cubicBezTo>
                    <a:pt x="86" y="0"/>
                    <a:pt x="0" y="96"/>
                    <a:pt x="0" y="210"/>
                  </a:cubicBezTo>
                  <a:lnTo>
                    <a:pt x="0" y="535"/>
                  </a:lnTo>
                  <a:cubicBezTo>
                    <a:pt x="0" y="649"/>
                    <a:pt x="86" y="744"/>
                    <a:pt x="201" y="744"/>
                  </a:cubicBezTo>
                  <a:lnTo>
                    <a:pt x="535" y="744"/>
                  </a:lnTo>
                  <a:cubicBezTo>
                    <a:pt x="649" y="744"/>
                    <a:pt x="735" y="649"/>
                    <a:pt x="735" y="535"/>
                  </a:cubicBezTo>
                  <a:lnTo>
                    <a:pt x="735" y="210"/>
                  </a:lnTo>
                  <a:cubicBezTo>
                    <a:pt x="735" y="96"/>
                    <a:pt x="649"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1" name="Google Shape;11761;p98"/>
            <p:cNvSpPr/>
            <p:nvPr/>
          </p:nvSpPr>
          <p:spPr>
            <a:xfrm>
              <a:off x="3734614" y="3126469"/>
              <a:ext cx="19508" cy="19508"/>
            </a:xfrm>
            <a:custGeom>
              <a:rect b="b" l="l" r="r" t="t"/>
              <a:pathLst>
                <a:path extrusionOk="0" h="745" w="745">
                  <a:moveTo>
                    <a:pt x="210" y="1"/>
                  </a:moveTo>
                  <a:cubicBezTo>
                    <a:pt x="96" y="1"/>
                    <a:pt x="0" y="96"/>
                    <a:pt x="0" y="201"/>
                  </a:cubicBezTo>
                  <a:lnTo>
                    <a:pt x="0" y="535"/>
                  </a:lnTo>
                  <a:cubicBezTo>
                    <a:pt x="0" y="649"/>
                    <a:pt x="96" y="745"/>
                    <a:pt x="210" y="745"/>
                  </a:cubicBezTo>
                  <a:lnTo>
                    <a:pt x="535" y="745"/>
                  </a:lnTo>
                  <a:cubicBezTo>
                    <a:pt x="649" y="745"/>
                    <a:pt x="745" y="649"/>
                    <a:pt x="745" y="535"/>
                  </a:cubicBezTo>
                  <a:lnTo>
                    <a:pt x="745" y="201"/>
                  </a:lnTo>
                  <a:cubicBezTo>
                    <a:pt x="745" y="96"/>
                    <a:pt x="649"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2" name="Google Shape;11762;p98"/>
            <p:cNvSpPr/>
            <p:nvPr/>
          </p:nvSpPr>
          <p:spPr>
            <a:xfrm>
              <a:off x="3763077" y="3126469"/>
              <a:ext cx="19272" cy="19508"/>
            </a:xfrm>
            <a:custGeom>
              <a:rect b="b" l="l" r="r" t="t"/>
              <a:pathLst>
                <a:path extrusionOk="0" h="745" w="736">
                  <a:moveTo>
                    <a:pt x="201" y="1"/>
                  </a:moveTo>
                  <a:cubicBezTo>
                    <a:pt x="87" y="1"/>
                    <a:pt x="1" y="96"/>
                    <a:pt x="1" y="201"/>
                  </a:cubicBezTo>
                  <a:lnTo>
                    <a:pt x="1" y="535"/>
                  </a:lnTo>
                  <a:cubicBezTo>
                    <a:pt x="1" y="649"/>
                    <a:pt x="87" y="745"/>
                    <a:pt x="201" y="745"/>
                  </a:cubicBezTo>
                  <a:lnTo>
                    <a:pt x="535" y="745"/>
                  </a:lnTo>
                  <a:cubicBezTo>
                    <a:pt x="640" y="745"/>
                    <a:pt x="736" y="649"/>
                    <a:pt x="736" y="535"/>
                  </a:cubicBezTo>
                  <a:lnTo>
                    <a:pt x="736" y="201"/>
                  </a:lnTo>
                  <a:cubicBezTo>
                    <a:pt x="736"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3" name="Google Shape;11763;p98"/>
            <p:cNvSpPr/>
            <p:nvPr/>
          </p:nvSpPr>
          <p:spPr>
            <a:xfrm>
              <a:off x="3621442" y="3013323"/>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5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4" name="Google Shape;11764;p98"/>
            <p:cNvSpPr/>
            <p:nvPr/>
          </p:nvSpPr>
          <p:spPr>
            <a:xfrm>
              <a:off x="3621442" y="3041551"/>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5" y="649"/>
                    <a:pt x="735" y="534"/>
                  </a:cubicBezTo>
                  <a:lnTo>
                    <a:pt x="735" y="210"/>
                  </a:lnTo>
                  <a:cubicBezTo>
                    <a:pt x="735"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5" name="Google Shape;11765;p98"/>
            <p:cNvSpPr/>
            <p:nvPr/>
          </p:nvSpPr>
          <p:spPr>
            <a:xfrm>
              <a:off x="3621442" y="3070014"/>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5" y="649"/>
                    <a:pt x="735" y="535"/>
                  </a:cubicBezTo>
                  <a:lnTo>
                    <a:pt x="735" y="201"/>
                  </a:lnTo>
                  <a:cubicBezTo>
                    <a:pt x="735"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6" name="Google Shape;11766;p98"/>
            <p:cNvSpPr/>
            <p:nvPr/>
          </p:nvSpPr>
          <p:spPr>
            <a:xfrm>
              <a:off x="3621442" y="3098241"/>
              <a:ext cx="19272" cy="19508"/>
            </a:xfrm>
            <a:custGeom>
              <a:rect b="b" l="l" r="r" t="t"/>
              <a:pathLst>
                <a:path extrusionOk="0" h="745" w="736">
                  <a:moveTo>
                    <a:pt x="201" y="1"/>
                  </a:moveTo>
                  <a:cubicBezTo>
                    <a:pt x="87" y="1"/>
                    <a:pt x="1" y="96"/>
                    <a:pt x="1" y="211"/>
                  </a:cubicBezTo>
                  <a:lnTo>
                    <a:pt x="1" y="545"/>
                  </a:lnTo>
                  <a:cubicBezTo>
                    <a:pt x="1" y="649"/>
                    <a:pt x="87" y="745"/>
                    <a:pt x="201" y="745"/>
                  </a:cubicBezTo>
                  <a:lnTo>
                    <a:pt x="535" y="745"/>
                  </a:lnTo>
                  <a:cubicBezTo>
                    <a:pt x="640" y="745"/>
                    <a:pt x="735" y="649"/>
                    <a:pt x="735" y="545"/>
                  </a:cubicBezTo>
                  <a:lnTo>
                    <a:pt x="735" y="211"/>
                  </a:lnTo>
                  <a:cubicBezTo>
                    <a:pt x="735" y="96"/>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7" name="Google Shape;11767;p98"/>
            <p:cNvSpPr/>
            <p:nvPr/>
          </p:nvSpPr>
          <p:spPr>
            <a:xfrm>
              <a:off x="3762841" y="3013061"/>
              <a:ext cx="19508" cy="19508"/>
            </a:xfrm>
            <a:custGeom>
              <a:rect b="b" l="l" r="r" t="t"/>
              <a:pathLst>
                <a:path extrusionOk="0" h="745" w="745">
                  <a:moveTo>
                    <a:pt x="210" y="1"/>
                  </a:moveTo>
                  <a:cubicBezTo>
                    <a:pt x="96" y="1"/>
                    <a:pt x="10" y="96"/>
                    <a:pt x="10" y="211"/>
                  </a:cubicBezTo>
                  <a:lnTo>
                    <a:pt x="10" y="544"/>
                  </a:lnTo>
                  <a:cubicBezTo>
                    <a:pt x="0" y="649"/>
                    <a:pt x="96" y="745"/>
                    <a:pt x="210" y="745"/>
                  </a:cubicBezTo>
                  <a:lnTo>
                    <a:pt x="544" y="745"/>
                  </a:lnTo>
                  <a:cubicBezTo>
                    <a:pt x="659" y="745"/>
                    <a:pt x="745" y="649"/>
                    <a:pt x="745" y="544"/>
                  </a:cubicBezTo>
                  <a:lnTo>
                    <a:pt x="745" y="211"/>
                  </a:lnTo>
                  <a:cubicBezTo>
                    <a:pt x="745" y="96"/>
                    <a:pt x="649" y="1"/>
                    <a:pt x="544"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8" name="Google Shape;11768;p98"/>
            <p:cNvSpPr/>
            <p:nvPr/>
          </p:nvSpPr>
          <p:spPr>
            <a:xfrm>
              <a:off x="3763077" y="3041551"/>
              <a:ext cx="19272" cy="19508"/>
            </a:xfrm>
            <a:custGeom>
              <a:rect b="b" l="l" r="r" t="t"/>
              <a:pathLst>
                <a:path extrusionOk="0" h="745" w="736">
                  <a:moveTo>
                    <a:pt x="201" y="0"/>
                  </a:moveTo>
                  <a:cubicBezTo>
                    <a:pt x="87" y="0"/>
                    <a:pt x="1" y="96"/>
                    <a:pt x="1" y="201"/>
                  </a:cubicBezTo>
                  <a:lnTo>
                    <a:pt x="1" y="534"/>
                  </a:lnTo>
                  <a:cubicBezTo>
                    <a:pt x="1" y="649"/>
                    <a:pt x="87" y="744"/>
                    <a:pt x="201" y="744"/>
                  </a:cubicBezTo>
                  <a:lnTo>
                    <a:pt x="535" y="744"/>
                  </a:lnTo>
                  <a:cubicBezTo>
                    <a:pt x="640" y="744"/>
                    <a:pt x="736" y="649"/>
                    <a:pt x="736" y="534"/>
                  </a:cubicBezTo>
                  <a:lnTo>
                    <a:pt x="736" y="201"/>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9" name="Google Shape;11769;p98"/>
            <p:cNvSpPr/>
            <p:nvPr/>
          </p:nvSpPr>
          <p:spPr>
            <a:xfrm>
              <a:off x="3763077" y="3069778"/>
              <a:ext cx="19272" cy="19508"/>
            </a:xfrm>
            <a:custGeom>
              <a:rect b="b" l="l" r="r" t="t"/>
              <a:pathLst>
                <a:path extrusionOk="0" h="745" w="736">
                  <a:moveTo>
                    <a:pt x="201" y="0"/>
                  </a:moveTo>
                  <a:cubicBezTo>
                    <a:pt x="87" y="0"/>
                    <a:pt x="1" y="96"/>
                    <a:pt x="1" y="210"/>
                  </a:cubicBezTo>
                  <a:lnTo>
                    <a:pt x="1" y="534"/>
                  </a:lnTo>
                  <a:cubicBezTo>
                    <a:pt x="1" y="649"/>
                    <a:pt x="87" y="744"/>
                    <a:pt x="201" y="744"/>
                  </a:cubicBezTo>
                  <a:lnTo>
                    <a:pt x="535" y="744"/>
                  </a:lnTo>
                  <a:cubicBezTo>
                    <a:pt x="640" y="744"/>
                    <a:pt x="736" y="649"/>
                    <a:pt x="736" y="534"/>
                  </a:cubicBezTo>
                  <a:lnTo>
                    <a:pt x="736" y="210"/>
                  </a:lnTo>
                  <a:cubicBezTo>
                    <a:pt x="736" y="96"/>
                    <a:pt x="640" y="0"/>
                    <a:pt x="53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0" name="Google Shape;11770;p98"/>
            <p:cNvSpPr/>
            <p:nvPr/>
          </p:nvSpPr>
          <p:spPr>
            <a:xfrm>
              <a:off x="3763077" y="3098241"/>
              <a:ext cx="19272" cy="19272"/>
            </a:xfrm>
            <a:custGeom>
              <a:rect b="b" l="l" r="r" t="t"/>
              <a:pathLst>
                <a:path extrusionOk="0" h="736" w="736">
                  <a:moveTo>
                    <a:pt x="201" y="1"/>
                  </a:moveTo>
                  <a:cubicBezTo>
                    <a:pt x="87" y="1"/>
                    <a:pt x="1" y="87"/>
                    <a:pt x="1" y="201"/>
                  </a:cubicBezTo>
                  <a:lnTo>
                    <a:pt x="1" y="535"/>
                  </a:lnTo>
                  <a:cubicBezTo>
                    <a:pt x="1" y="649"/>
                    <a:pt x="87" y="735"/>
                    <a:pt x="201" y="735"/>
                  </a:cubicBezTo>
                  <a:lnTo>
                    <a:pt x="535" y="735"/>
                  </a:lnTo>
                  <a:cubicBezTo>
                    <a:pt x="640" y="735"/>
                    <a:pt x="736" y="649"/>
                    <a:pt x="736" y="535"/>
                  </a:cubicBezTo>
                  <a:lnTo>
                    <a:pt x="736" y="201"/>
                  </a:lnTo>
                  <a:cubicBezTo>
                    <a:pt x="736" y="87"/>
                    <a:pt x="640" y="1"/>
                    <a:pt x="535"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71" name="Google Shape;11771;p98"/>
          <p:cNvGrpSpPr/>
          <p:nvPr/>
        </p:nvGrpSpPr>
        <p:grpSpPr>
          <a:xfrm>
            <a:off x="847077" y="1349738"/>
            <a:ext cx="335011" cy="359232"/>
            <a:chOff x="873615" y="1500275"/>
            <a:chExt cx="335011" cy="359232"/>
          </a:xfrm>
        </p:grpSpPr>
        <p:sp>
          <p:nvSpPr>
            <p:cNvPr id="11772" name="Google Shape;11772;p98"/>
            <p:cNvSpPr/>
            <p:nvPr/>
          </p:nvSpPr>
          <p:spPr>
            <a:xfrm>
              <a:off x="965550" y="1500275"/>
              <a:ext cx="151140" cy="359232"/>
            </a:xfrm>
            <a:custGeom>
              <a:rect b="b" l="l" r="r" t="t"/>
              <a:pathLst>
                <a:path extrusionOk="0" h="13719" w="5772">
                  <a:moveTo>
                    <a:pt x="0" y="0"/>
                  </a:moveTo>
                  <a:lnTo>
                    <a:pt x="0" y="13718"/>
                  </a:lnTo>
                  <a:lnTo>
                    <a:pt x="5772" y="13718"/>
                  </a:lnTo>
                  <a:lnTo>
                    <a:pt x="5772" y="0"/>
                  </a:lnTo>
                  <a:cubicBezTo>
                    <a:pt x="4913" y="625"/>
                    <a:pt x="3900" y="937"/>
                    <a:pt x="2886" y="937"/>
                  </a:cubicBezTo>
                  <a:cubicBezTo>
                    <a:pt x="1872" y="937"/>
                    <a:pt x="859" y="625"/>
                    <a:pt x="0"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3" name="Google Shape;11773;p98"/>
            <p:cNvSpPr/>
            <p:nvPr/>
          </p:nvSpPr>
          <p:spPr>
            <a:xfrm>
              <a:off x="873615" y="1500275"/>
              <a:ext cx="158655" cy="359232"/>
            </a:xfrm>
            <a:custGeom>
              <a:rect b="b" l="l" r="r" t="t"/>
              <a:pathLst>
                <a:path extrusionOk="0" h="13719" w="6059">
                  <a:moveTo>
                    <a:pt x="1622" y="0"/>
                  </a:moveTo>
                  <a:cubicBezTo>
                    <a:pt x="1508" y="0"/>
                    <a:pt x="1403" y="95"/>
                    <a:pt x="1403" y="219"/>
                  </a:cubicBezTo>
                  <a:lnTo>
                    <a:pt x="1403" y="5304"/>
                  </a:lnTo>
                  <a:cubicBezTo>
                    <a:pt x="1403" y="6001"/>
                    <a:pt x="888" y="6592"/>
                    <a:pt x="191" y="6687"/>
                  </a:cubicBezTo>
                  <a:cubicBezTo>
                    <a:pt x="86" y="6707"/>
                    <a:pt x="0" y="6802"/>
                    <a:pt x="0" y="6916"/>
                  </a:cubicBezTo>
                  <a:lnTo>
                    <a:pt x="0" y="13489"/>
                  </a:lnTo>
                  <a:cubicBezTo>
                    <a:pt x="0" y="13613"/>
                    <a:pt x="105" y="13718"/>
                    <a:pt x="220" y="13718"/>
                  </a:cubicBezTo>
                  <a:lnTo>
                    <a:pt x="6058" y="13718"/>
                  </a:lnTo>
                  <a:lnTo>
                    <a:pt x="6058" y="7069"/>
                  </a:lnTo>
                  <a:cubicBezTo>
                    <a:pt x="6058" y="6955"/>
                    <a:pt x="5972" y="6859"/>
                    <a:pt x="5858" y="6850"/>
                  </a:cubicBezTo>
                  <a:cubicBezTo>
                    <a:pt x="4799" y="6745"/>
                    <a:pt x="3988" y="5848"/>
                    <a:pt x="3988" y="4779"/>
                  </a:cubicBezTo>
                  <a:lnTo>
                    <a:pt x="3988" y="219"/>
                  </a:lnTo>
                  <a:cubicBezTo>
                    <a:pt x="3988" y="95"/>
                    <a:pt x="3883" y="0"/>
                    <a:pt x="376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4" name="Google Shape;11774;p98"/>
            <p:cNvSpPr/>
            <p:nvPr/>
          </p:nvSpPr>
          <p:spPr>
            <a:xfrm>
              <a:off x="873615" y="1784540"/>
              <a:ext cx="158655" cy="50485"/>
            </a:xfrm>
            <a:custGeom>
              <a:rect b="b" l="l" r="r" t="t"/>
              <a:pathLst>
                <a:path extrusionOk="0" h="1928" w="6059">
                  <a:moveTo>
                    <a:pt x="0" y="0"/>
                  </a:moveTo>
                  <a:lnTo>
                    <a:pt x="0" y="1927"/>
                  </a:lnTo>
                  <a:lnTo>
                    <a:pt x="6058" y="1927"/>
                  </a:lnTo>
                  <a:lnTo>
                    <a:pt x="6058"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5" name="Google Shape;11775;p98"/>
            <p:cNvSpPr/>
            <p:nvPr/>
          </p:nvSpPr>
          <p:spPr>
            <a:xfrm>
              <a:off x="873615" y="1500275"/>
              <a:ext cx="158655" cy="274550"/>
            </a:xfrm>
            <a:custGeom>
              <a:rect b="b" l="l" r="r" t="t"/>
              <a:pathLst>
                <a:path extrusionOk="0" h="10485" w="6059">
                  <a:moveTo>
                    <a:pt x="1622" y="0"/>
                  </a:moveTo>
                  <a:cubicBezTo>
                    <a:pt x="1584" y="0"/>
                    <a:pt x="1546" y="10"/>
                    <a:pt x="1517" y="29"/>
                  </a:cubicBezTo>
                  <a:lnTo>
                    <a:pt x="1517" y="8557"/>
                  </a:lnTo>
                  <a:lnTo>
                    <a:pt x="0" y="8557"/>
                  </a:lnTo>
                  <a:lnTo>
                    <a:pt x="0" y="10484"/>
                  </a:lnTo>
                  <a:lnTo>
                    <a:pt x="6058" y="10484"/>
                  </a:lnTo>
                  <a:lnTo>
                    <a:pt x="6058" y="8557"/>
                  </a:lnTo>
                  <a:lnTo>
                    <a:pt x="3454" y="8557"/>
                  </a:lnTo>
                  <a:lnTo>
                    <a:pt x="3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6" name="Google Shape;11776;p98"/>
            <p:cNvSpPr/>
            <p:nvPr/>
          </p:nvSpPr>
          <p:spPr>
            <a:xfrm>
              <a:off x="873615" y="1795537"/>
              <a:ext cx="158655" cy="28489"/>
            </a:xfrm>
            <a:custGeom>
              <a:rect b="b" l="l" r="r" t="t"/>
              <a:pathLst>
                <a:path extrusionOk="0" h="1088" w="6059">
                  <a:moveTo>
                    <a:pt x="0" y="0"/>
                  </a:moveTo>
                  <a:lnTo>
                    <a:pt x="0" y="1088"/>
                  </a:lnTo>
                  <a:lnTo>
                    <a:pt x="6058" y="1088"/>
                  </a:lnTo>
                  <a:lnTo>
                    <a:pt x="6058"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7" name="Google Shape;11777;p98"/>
            <p:cNvSpPr/>
            <p:nvPr/>
          </p:nvSpPr>
          <p:spPr>
            <a:xfrm>
              <a:off x="873615" y="1500275"/>
              <a:ext cx="158655" cy="263552"/>
            </a:xfrm>
            <a:custGeom>
              <a:rect b="b" l="l" r="r" t="t"/>
              <a:pathLst>
                <a:path extrusionOk="0" h="10065" w="6059">
                  <a:moveTo>
                    <a:pt x="1937" y="0"/>
                  </a:moveTo>
                  <a:lnTo>
                    <a:pt x="1937" y="8977"/>
                  </a:lnTo>
                  <a:lnTo>
                    <a:pt x="0" y="8977"/>
                  </a:lnTo>
                  <a:lnTo>
                    <a:pt x="0" y="10065"/>
                  </a:lnTo>
                  <a:lnTo>
                    <a:pt x="6058" y="10065"/>
                  </a:lnTo>
                  <a:lnTo>
                    <a:pt x="6058" y="8977"/>
                  </a:lnTo>
                  <a:lnTo>
                    <a:pt x="3034" y="8977"/>
                  </a:lnTo>
                  <a:lnTo>
                    <a:pt x="303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8" name="Google Shape;11778;p98"/>
            <p:cNvSpPr/>
            <p:nvPr/>
          </p:nvSpPr>
          <p:spPr>
            <a:xfrm>
              <a:off x="1049971" y="1500275"/>
              <a:ext cx="158655" cy="359232"/>
            </a:xfrm>
            <a:custGeom>
              <a:rect b="b" l="l" r="r" t="t"/>
              <a:pathLst>
                <a:path extrusionOk="0" h="13719" w="6059">
                  <a:moveTo>
                    <a:pt x="2290" y="0"/>
                  </a:moveTo>
                  <a:cubicBezTo>
                    <a:pt x="2176" y="0"/>
                    <a:pt x="2071" y="95"/>
                    <a:pt x="2071" y="219"/>
                  </a:cubicBezTo>
                  <a:lnTo>
                    <a:pt x="2071" y="4779"/>
                  </a:lnTo>
                  <a:cubicBezTo>
                    <a:pt x="2071" y="5848"/>
                    <a:pt x="1260" y="6745"/>
                    <a:pt x="201" y="6850"/>
                  </a:cubicBezTo>
                  <a:cubicBezTo>
                    <a:pt x="86" y="6859"/>
                    <a:pt x="1" y="6955"/>
                    <a:pt x="1" y="7069"/>
                  </a:cubicBezTo>
                  <a:lnTo>
                    <a:pt x="1" y="13718"/>
                  </a:lnTo>
                  <a:lnTo>
                    <a:pt x="5839" y="13718"/>
                  </a:lnTo>
                  <a:cubicBezTo>
                    <a:pt x="5954" y="13718"/>
                    <a:pt x="6059" y="13623"/>
                    <a:pt x="6059" y="13499"/>
                  </a:cubicBezTo>
                  <a:lnTo>
                    <a:pt x="6059" y="6916"/>
                  </a:lnTo>
                  <a:cubicBezTo>
                    <a:pt x="6059" y="6802"/>
                    <a:pt x="5973" y="6707"/>
                    <a:pt x="5868" y="6687"/>
                  </a:cubicBezTo>
                  <a:cubicBezTo>
                    <a:pt x="5171" y="6592"/>
                    <a:pt x="4656" y="6001"/>
                    <a:pt x="4656" y="5304"/>
                  </a:cubicBezTo>
                  <a:lnTo>
                    <a:pt x="4656" y="219"/>
                  </a:lnTo>
                  <a:cubicBezTo>
                    <a:pt x="4656" y="95"/>
                    <a:pt x="4551" y="0"/>
                    <a:pt x="44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9" name="Google Shape;11779;p98"/>
            <p:cNvSpPr/>
            <p:nvPr/>
          </p:nvSpPr>
          <p:spPr>
            <a:xfrm>
              <a:off x="1049971" y="1784540"/>
              <a:ext cx="158655" cy="50485"/>
            </a:xfrm>
            <a:custGeom>
              <a:rect b="b" l="l" r="r" t="t"/>
              <a:pathLst>
                <a:path extrusionOk="0" h="1928" w="6059">
                  <a:moveTo>
                    <a:pt x="1" y="0"/>
                  </a:moveTo>
                  <a:lnTo>
                    <a:pt x="1" y="1927"/>
                  </a:lnTo>
                  <a:lnTo>
                    <a:pt x="6059" y="1927"/>
                  </a:lnTo>
                  <a:lnTo>
                    <a:pt x="6059"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0" name="Google Shape;11780;p98"/>
            <p:cNvSpPr/>
            <p:nvPr/>
          </p:nvSpPr>
          <p:spPr>
            <a:xfrm>
              <a:off x="1049971" y="1500275"/>
              <a:ext cx="158655" cy="274550"/>
            </a:xfrm>
            <a:custGeom>
              <a:rect b="b" l="l" r="r" t="t"/>
              <a:pathLst>
                <a:path extrusionOk="0" h="10485" w="6059">
                  <a:moveTo>
                    <a:pt x="2605" y="0"/>
                  </a:moveTo>
                  <a:lnTo>
                    <a:pt x="2605" y="8557"/>
                  </a:lnTo>
                  <a:lnTo>
                    <a:pt x="1" y="8557"/>
                  </a:lnTo>
                  <a:lnTo>
                    <a:pt x="1" y="10484"/>
                  </a:lnTo>
                  <a:lnTo>
                    <a:pt x="6059" y="10484"/>
                  </a:lnTo>
                  <a:lnTo>
                    <a:pt x="6059" y="8557"/>
                  </a:lnTo>
                  <a:lnTo>
                    <a:pt x="4542" y="8557"/>
                  </a:lnTo>
                  <a:lnTo>
                    <a:pt x="4542" y="29"/>
                  </a:lnTo>
                  <a:cubicBezTo>
                    <a:pt x="4503" y="10"/>
                    <a:pt x="4465" y="0"/>
                    <a:pt x="4437"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1" name="Google Shape;11781;p98"/>
            <p:cNvSpPr/>
            <p:nvPr/>
          </p:nvSpPr>
          <p:spPr>
            <a:xfrm>
              <a:off x="1049971" y="1795537"/>
              <a:ext cx="158655" cy="28489"/>
            </a:xfrm>
            <a:custGeom>
              <a:rect b="b" l="l" r="r" t="t"/>
              <a:pathLst>
                <a:path extrusionOk="0" h="1088" w="6059">
                  <a:moveTo>
                    <a:pt x="1" y="0"/>
                  </a:moveTo>
                  <a:lnTo>
                    <a:pt x="1" y="1088"/>
                  </a:lnTo>
                  <a:lnTo>
                    <a:pt x="6059" y="1088"/>
                  </a:lnTo>
                  <a:lnTo>
                    <a:pt x="6059"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2" name="Google Shape;11782;p98"/>
            <p:cNvSpPr/>
            <p:nvPr/>
          </p:nvSpPr>
          <p:spPr>
            <a:xfrm>
              <a:off x="1049971" y="1500275"/>
              <a:ext cx="158655" cy="263552"/>
            </a:xfrm>
            <a:custGeom>
              <a:rect b="b" l="l" r="r" t="t"/>
              <a:pathLst>
                <a:path extrusionOk="0" h="10065" w="6059">
                  <a:moveTo>
                    <a:pt x="3025" y="0"/>
                  </a:moveTo>
                  <a:lnTo>
                    <a:pt x="3025" y="8977"/>
                  </a:lnTo>
                  <a:lnTo>
                    <a:pt x="1" y="8977"/>
                  </a:lnTo>
                  <a:lnTo>
                    <a:pt x="1" y="10065"/>
                  </a:lnTo>
                  <a:lnTo>
                    <a:pt x="6059" y="10065"/>
                  </a:lnTo>
                  <a:lnTo>
                    <a:pt x="6059" y="8977"/>
                  </a:lnTo>
                  <a:lnTo>
                    <a:pt x="4122" y="8977"/>
                  </a:lnTo>
                  <a:lnTo>
                    <a:pt x="412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83" name="Google Shape;11783;p98"/>
          <p:cNvGrpSpPr/>
          <p:nvPr/>
        </p:nvGrpSpPr>
        <p:grpSpPr>
          <a:xfrm>
            <a:off x="2175521" y="3196199"/>
            <a:ext cx="337158" cy="359311"/>
            <a:chOff x="2202058" y="3346737"/>
            <a:chExt cx="337158" cy="359311"/>
          </a:xfrm>
        </p:grpSpPr>
        <p:sp>
          <p:nvSpPr>
            <p:cNvPr id="11784" name="Google Shape;11784;p98"/>
            <p:cNvSpPr/>
            <p:nvPr/>
          </p:nvSpPr>
          <p:spPr>
            <a:xfrm>
              <a:off x="2202058" y="3449225"/>
              <a:ext cx="257084" cy="256822"/>
            </a:xfrm>
            <a:custGeom>
              <a:rect b="b" l="l" r="r" t="t"/>
              <a:pathLst>
                <a:path extrusionOk="0" h="9808" w="9818">
                  <a:moveTo>
                    <a:pt x="4914" y="0"/>
                  </a:moveTo>
                  <a:cubicBezTo>
                    <a:pt x="2205" y="0"/>
                    <a:pt x="1" y="2194"/>
                    <a:pt x="1" y="4904"/>
                  </a:cubicBezTo>
                  <a:cubicBezTo>
                    <a:pt x="1" y="7613"/>
                    <a:pt x="2205" y="9807"/>
                    <a:pt x="4914" y="9807"/>
                  </a:cubicBezTo>
                  <a:cubicBezTo>
                    <a:pt x="7614" y="9807"/>
                    <a:pt x="9817" y="7613"/>
                    <a:pt x="9817" y="4904"/>
                  </a:cubicBezTo>
                  <a:cubicBezTo>
                    <a:pt x="9817" y="2194"/>
                    <a:pt x="7614" y="0"/>
                    <a:pt x="49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5" name="Google Shape;11785;p98"/>
            <p:cNvSpPr/>
            <p:nvPr/>
          </p:nvSpPr>
          <p:spPr>
            <a:xfrm>
              <a:off x="2202320" y="3448989"/>
              <a:ext cx="158655" cy="257032"/>
            </a:xfrm>
            <a:custGeom>
              <a:rect b="b" l="l" r="r" t="t"/>
              <a:pathLst>
                <a:path extrusionOk="0" h="9816" w="6059">
                  <a:moveTo>
                    <a:pt x="4885" y="1"/>
                  </a:moveTo>
                  <a:cubicBezTo>
                    <a:pt x="2257" y="1"/>
                    <a:pt x="0" y="2134"/>
                    <a:pt x="0" y="4913"/>
                  </a:cubicBezTo>
                  <a:cubicBezTo>
                    <a:pt x="0" y="7683"/>
                    <a:pt x="2257" y="9815"/>
                    <a:pt x="4885" y="9815"/>
                  </a:cubicBezTo>
                  <a:cubicBezTo>
                    <a:pt x="5270" y="9815"/>
                    <a:pt x="5663" y="9770"/>
                    <a:pt x="6058" y="9673"/>
                  </a:cubicBezTo>
                  <a:cubicBezTo>
                    <a:pt x="3864" y="9139"/>
                    <a:pt x="2309" y="7174"/>
                    <a:pt x="2309" y="4913"/>
                  </a:cubicBezTo>
                  <a:cubicBezTo>
                    <a:pt x="2309" y="2652"/>
                    <a:pt x="3855" y="677"/>
                    <a:pt x="6058" y="143"/>
                  </a:cubicBezTo>
                  <a:cubicBezTo>
                    <a:pt x="5663" y="47"/>
                    <a:pt x="5270" y="1"/>
                    <a:pt x="4885"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6" name="Google Shape;11786;p98"/>
            <p:cNvSpPr/>
            <p:nvPr/>
          </p:nvSpPr>
          <p:spPr>
            <a:xfrm>
              <a:off x="2338220" y="3346737"/>
              <a:ext cx="200996" cy="169731"/>
            </a:xfrm>
            <a:custGeom>
              <a:rect b="b" l="l" r="r" t="t"/>
              <a:pathLst>
                <a:path extrusionOk="0" h="6482" w="7676">
                  <a:moveTo>
                    <a:pt x="3864" y="0"/>
                  </a:moveTo>
                  <a:cubicBezTo>
                    <a:pt x="3823" y="0"/>
                    <a:pt x="3782" y="1"/>
                    <a:pt x="3740" y="3"/>
                  </a:cubicBezTo>
                  <a:cubicBezTo>
                    <a:pt x="1298" y="108"/>
                    <a:pt x="0" y="2932"/>
                    <a:pt x="1517" y="4849"/>
                  </a:cubicBezTo>
                  <a:lnTo>
                    <a:pt x="1450" y="6252"/>
                  </a:lnTo>
                  <a:cubicBezTo>
                    <a:pt x="1443" y="6388"/>
                    <a:pt x="1549" y="6482"/>
                    <a:pt x="1669" y="6482"/>
                  </a:cubicBezTo>
                  <a:cubicBezTo>
                    <a:pt x="1701" y="6482"/>
                    <a:pt x="1733" y="6475"/>
                    <a:pt x="1765" y="6461"/>
                  </a:cubicBezTo>
                  <a:lnTo>
                    <a:pt x="3034" y="5870"/>
                  </a:lnTo>
                  <a:cubicBezTo>
                    <a:pt x="3305" y="5947"/>
                    <a:pt x="3581" y="5984"/>
                    <a:pt x="3853" y="5984"/>
                  </a:cubicBezTo>
                  <a:cubicBezTo>
                    <a:pt x="4835" y="5984"/>
                    <a:pt x="5777" y="5502"/>
                    <a:pt x="6344" y="4658"/>
                  </a:cubicBezTo>
                  <a:cubicBezTo>
                    <a:pt x="7676" y="2661"/>
                    <a:pt x="6233" y="0"/>
                    <a:pt x="3864"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7" name="Google Shape;11787;p98"/>
            <p:cNvSpPr/>
            <p:nvPr/>
          </p:nvSpPr>
          <p:spPr>
            <a:xfrm>
              <a:off x="2424133" y="3390518"/>
              <a:ext cx="52239" cy="52239"/>
            </a:xfrm>
            <a:custGeom>
              <a:rect b="b" l="l" r="r" t="t"/>
              <a:pathLst>
                <a:path extrusionOk="0" h="1995" w="1995">
                  <a:moveTo>
                    <a:pt x="1003" y="0"/>
                  </a:moveTo>
                  <a:cubicBezTo>
                    <a:pt x="449" y="0"/>
                    <a:pt x="1" y="449"/>
                    <a:pt x="1" y="1002"/>
                  </a:cubicBezTo>
                  <a:cubicBezTo>
                    <a:pt x="1" y="1546"/>
                    <a:pt x="449" y="1994"/>
                    <a:pt x="1003" y="1994"/>
                  </a:cubicBezTo>
                  <a:cubicBezTo>
                    <a:pt x="1546" y="1994"/>
                    <a:pt x="1995" y="1546"/>
                    <a:pt x="1995" y="1002"/>
                  </a:cubicBezTo>
                  <a:cubicBezTo>
                    <a:pt x="1995" y="449"/>
                    <a:pt x="1546" y="0"/>
                    <a:pt x="100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8" name="Google Shape;11788;p98"/>
            <p:cNvSpPr/>
            <p:nvPr/>
          </p:nvSpPr>
          <p:spPr>
            <a:xfrm>
              <a:off x="2406406" y="3384993"/>
              <a:ext cx="87196" cy="63263"/>
            </a:xfrm>
            <a:custGeom>
              <a:rect b="b" l="l" r="r" t="t"/>
              <a:pathLst>
                <a:path extrusionOk="0" h="2416" w="3330">
                  <a:moveTo>
                    <a:pt x="1680" y="421"/>
                  </a:moveTo>
                  <a:cubicBezTo>
                    <a:pt x="1889" y="421"/>
                    <a:pt x="2090" y="507"/>
                    <a:pt x="2233" y="650"/>
                  </a:cubicBezTo>
                  <a:cubicBezTo>
                    <a:pt x="2760" y="1178"/>
                    <a:pt x="2334" y="2004"/>
                    <a:pt x="1691" y="2004"/>
                  </a:cubicBezTo>
                  <a:cubicBezTo>
                    <a:pt x="1590" y="2004"/>
                    <a:pt x="1483" y="1984"/>
                    <a:pt x="1374" y="1938"/>
                  </a:cubicBezTo>
                  <a:cubicBezTo>
                    <a:pt x="582" y="1604"/>
                    <a:pt x="811" y="421"/>
                    <a:pt x="1680" y="421"/>
                  </a:cubicBezTo>
                  <a:close/>
                  <a:moveTo>
                    <a:pt x="1695" y="0"/>
                  </a:moveTo>
                  <a:cubicBezTo>
                    <a:pt x="1544" y="0"/>
                    <a:pt x="1384" y="30"/>
                    <a:pt x="1222" y="97"/>
                  </a:cubicBezTo>
                  <a:cubicBezTo>
                    <a:pt x="1" y="603"/>
                    <a:pt x="363" y="2415"/>
                    <a:pt x="1680" y="2415"/>
                  </a:cubicBezTo>
                  <a:cubicBezTo>
                    <a:pt x="1994" y="2415"/>
                    <a:pt x="2300" y="2291"/>
                    <a:pt x="2529" y="2062"/>
                  </a:cubicBezTo>
                  <a:cubicBezTo>
                    <a:pt x="3330" y="1253"/>
                    <a:pt x="2672" y="0"/>
                    <a:pt x="169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9" name="Google Shape;11789;p98"/>
            <p:cNvSpPr/>
            <p:nvPr/>
          </p:nvSpPr>
          <p:spPr>
            <a:xfrm>
              <a:off x="2394675" y="3429062"/>
              <a:ext cx="45693" cy="41425"/>
            </a:xfrm>
            <a:custGeom>
              <a:rect b="b" l="l" r="r" t="t"/>
              <a:pathLst>
                <a:path extrusionOk="0" h="1582" w="1745">
                  <a:moveTo>
                    <a:pt x="1434" y="1"/>
                  </a:moveTo>
                  <a:cubicBezTo>
                    <a:pt x="1381" y="1"/>
                    <a:pt x="1325" y="25"/>
                    <a:pt x="1279" y="83"/>
                  </a:cubicBezTo>
                  <a:lnTo>
                    <a:pt x="134" y="1219"/>
                  </a:lnTo>
                  <a:cubicBezTo>
                    <a:pt x="0" y="1352"/>
                    <a:pt x="96" y="1581"/>
                    <a:pt x="286" y="1581"/>
                  </a:cubicBezTo>
                  <a:cubicBezTo>
                    <a:pt x="334" y="1581"/>
                    <a:pt x="391" y="1553"/>
                    <a:pt x="429" y="1514"/>
                  </a:cubicBezTo>
                  <a:lnTo>
                    <a:pt x="1565" y="379"/>
                  </a:lnTo>
                  <a:cubicBezTo>
                    <a:pt x="1745" y="228"/>
                    <a:pt x="1599" y="1"/>
                    <a:pt x="143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0" name="Google Shape;11790;p98"/>
            <p:cNvSpPr/>
            <p:nvPr/>
          </p:nvSpPr>
          <p:spPr>
            <a:xfrm>
              <a:off x="2230050" y="3532598"/>
              <a:ext cx="201363" cy="89998"/>
            </a:xfrm>
            <a:custGeom>
              <a:rect b="b" l="l" r="r" t="t"/>
              <a:pathLst>
                <a:path extrusionOk="0" h="3437" w="7690">
                  <a:moveTo>
                    <a:pt x="3844" y="0"/>
                  </a:moveTo>
                  <a:cubicBezTo>
                    <a:pt x="3447" y="0"/>
                    <a:pt x="3048" y="36"/>
                    <a:pt x="2652" y="108"/>
                  </a:cubicBezTo>
                  <a:cubicBezTo>
                    <a:pt x="1431" y="337"/>
                    <a:pt x="468" y="890"/>
                    <a:pt x="39" y="1605"/>
                  </a:cubicBezTo>
                  <a:cubicBezTo>
                    <a:pt x="0" y="1672"/>
                    <a:pt x="0" y="1758"/>
                    <a:pt x="39" y="1834"/>
                  </a:cubicBezTo>
                  <a:cubicBezTo>
                    <a:pt x="592" y="2769"/>
                    <a:pt x="2090" y="3437"/>
                    <a:pt x="3845" y="3437"/>
                  </a:cubicBezTo>
                  <a:cubicBezTo>
                    <a:pt x="5600" y="3437"/>
                    <a:pt x="7089" y="2769"/>
                    <a:pt x="7642" y="1834"/>
                  </a:cubicBezTo>
                  <a:cubicBezTo>
                    <a:pt x="7690" y="1758"/>
                    <a:pt x="7690" y="1672"/>
                    <a:pt x="7642" y="1605"/>
                  </a:cubicBezTo>
                  <a:cubicBezTo>
                    <a:pt x="7222" y="890"/>
                    <a:pt x="6249" y="337"/>
                    <a:pt x="5028" y="108"/>
                  </a:cubicBezTo>
                  <a:cubicBezTo>
                    <a:pt x="4637" y="36"/>
                    <a:pt x="4241" y="0"/>
                    <a:pt x="384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1" name="Google Shape;11791;p98"/>
            <p:cNvSpPr/>
            <p:nvPr/>
          </p:nvSpPr>
          <p:spPr>
            <a:xfrm>
              <a:off x="2227746" y="3605523"/>
              <a:ext cx="90495" cy="41058"/>
            </a:xfrm>
            <a:custGeom>
              <a:rect b="b" l="l" r="r" t="t"/>
              <a:pathLst>
                <a:path extrusionOk="0" h="1568" w="3456">
                  <a:moveTo>
                    <a:pt x="310" y="1"/>
                  </a:moveTo>
                  <a:cubicBezTo>
                    <a:pt x="151" y="1"/>
                    <a:pt x="1" y="202"/>
                    <a:pt x="155" y="356"/>
                  </a:cubicBezTo>
                  <a:cubicBezTo>
                    <a:pt x="747" y="1062"/>
                    <a:pt x="1901" y="1520"/>
                    <a:pt x="3189" y="1568"/>
                  </a:cubicBezTo>
                  <a:lnTo>
                    <a:pt x="3198" y="1568"/>
                  </a:lnTo>
                  <a:cubicBezTo>
                    <a:pt x="3456" y="1549"/>
                    <a:pt x="3456" y="1177"/>
                    <a:pt x="3198" y="1148"/>
                  </a:cubicBezTo>
                  <a:cubicBezTo>
                    <a:pt x="2034" y="1110"/>
                    <a:pt x="985" y="709"/>
                    <a:pt x="470" y="89"/>
                  </a:cubicBezTo>
                  <a:cubicBezTo>
                    <a:pt x="425" y="26"/>
                    <a:pt x="367" y="1"/>
                    <a:pt x="310"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2" name="Google Shape;11792;p98"/>
            <p:cNvSpPr/>
            <p:nvPr/>
          </p:nvSpPr>
          <p:spPr>
            <a:xfrm>
              <a:off x="2279252" y="3532598"/>
              <a:ext cx="93716" cy="74182"/>
            </a:xfrm>
            <a:custGeom>
              <a:rect b="b" l="l" r="r" t="t"/>
              <a:pathLst>
                <a:path extrusionOk="0" h="2833" w="3579">
                  <a:moveTo>
                    <a:pt x="1961" y="0"/>
                  </a:moveTo>
                  <a:cubicBezTo>
                    <a:pt x="1563" y="0"/>
                    <a:pt x="1165" y="36"/>
                    <a:pt x="773" y="108"/>
                  </a:cubicBezTo>
                  <a:cubicBezTo>
                    <a:pt x="1" y="947"/>
                    <a:pt x="306" y="2302"/>
                    <a:pt x="1365" y="2722"/>
                  </a:cubicBezTo>
                  <a:cubicBezTo>
                    <a:pt x="1561" y="2797"/>
                    <a:pt x="1761" y="2832"/>
                    <a:pt x="1955" y="2832"/>
                  </a:cubicBezTo>
                  <a:cubicBezTo>
                    <a:pt x="2816" y="2832"/>
                    <a:pt x="3578" y="2141"/>
                    <a:pt x="3578" y="1214"/>
                  </a:cubicBezTo>
                  <a:cubicBezTo>
                    <a:pt x="3578" y="804"/>
                    <a:pt x="3426" y="413"/>
                    <a:pt x="3149" y="108"/>
                  </a:cubicBezTo>
                  <a:cubicBezTo>
                    <a:pt x="2758" y="36"/>
                    <a:pt x="2359" y="0"/>
                    <a:pt x="19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793" name="Google Shape;11793;p98"/>
          <p:cNvGrpSpPr/>
          <p:nvPr/>
        </p:nvGrpSpPr>
        <p:grpSpPr>
          <a:xfrm>
            <a:off x="2196521" y="3667634"/>
            <a:ext cx="359232" cy="306050"/>
            <a:chOff x="2223059" y="3818172"/>
            <a:chExt cx="359232" cy="306050"/>
          </a:xfrm>
        </p:grpSpPr>
        <p:sp>
          <p:nvSpPr>
            <p:cNvPr id="11794" name="Google Shape;11794;p98"/>
            <p:cNvSpPr/>
            <p:nvPr/>
          </p:nvSpPr>
          <p:spPr>
            <a:xfrm>
              <a:off x="2271763" y="3818172"/>
              <a:ext cx="310528" cy="155146"/>
            </a:xfrm>
            <a:custGeom>
              <a:rect b="b" l="l" r="r" t="t"/>
              <a:pathLst>
                <a:path extrusionOk="0" h="5925" w="11859">
                  <a:moveTo>
                    <a:pt x="5925" y="1"/>
                  </a:moveTo>
                  <a:cubicBezTo>
                    <a:pt x="2653" y="1"/>
                    <a:pt x="1" y="2653"/>
                    <a:pt x="1" y="5925"/>
                  </a:cubicBezTo>
                  <a:lnTo>
                    <a:pt x="11859" y="5925"/>
                  </a:lnTo>
                  <a:cubicBezTo>
                    <a:pt x="11859" y="2653"/>
                    <a:pt x="9197" y="1"/>
                    <a:pt x="592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5" name="Google Shape;11795;p98"/>
            <p:cNvSpPr/>
            <p:nvPr/>
          </p:nvSpPr>
          <p:spPr>
            <a:xfrm>
              <a:off x="2326725" y="3862895"/>
              <a:ext cx="248339" cy="110422"/>
            </a:xfrm>
            <a:custGeom>
              <a:rect b="b" l="l" r="r" t="t"/>
              <a:pathLst>
                <a:path extrusionOk="0" h="4217" w="9484">
                  <a:moveTo>
                    <a:pt x="4742" y="0"/>
                  </a:moveTo>
                  <a:cubicBezTo>
                    <a:pt x="2319" y="0"/>
                    <a:pt x="287" y="1813"/>
                    <a:pt x="0" y="4217"/>
                  </a:cubicBezTo>
                  <a:lnTo>
                    <a:pt x="9483" y="4217"/>
                  </a:lnTo>
                  <a:cubicBezTo>
                    <a:pt x="9206" y="1813"/>
                    <a:pt x="7165" y="0"/>
                    <a:pt x="474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6" name="Google Shape;11796;p98"/>
            <p:cNvSpPr/>
            <p:nvPr/>
          </p:nvSpPr>
          <p:spPr>
            <a:xfrm>
              <a:off x="2343955" y="3877376"/>
              <a:ext cx="213853" cy="95942"/>
            </a:xfrm>
            <a:custGeom>
              <a:rect b="b" l="l" r="r" t="t"/>
              <a:pathLst>
                <a:path extrusionOk="0" h="3664" w="8167">
                  <a:moveTo>
                    <a:pt x="4084" y="1"/>
                  </a:moveTo>
                  <a:cubicBezTo>
                    <a:pt x="1985" y="1"/>
                    <a:pt x="230" y="1575"/>
                    <a:pt x="1" y="3664"/>
                  </a:cubicBezTo>
                  <a:lnTo>
                    <a:pt x="8167" y="3664"/>
                  </a:lnTo>
                  <a:cubicBezTo>
                    <a:pt x="7947" y="1575"/>
                    <a:pt x="6182" y="1"/>
                    <a:pt x="408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7" name="Google Shape;11797;p98"/>
            <p:cNvSpPr/>
            <p:nvPr/>
          </p:nvSpPr>
          <p:spPr>
            <a:xfrm>
              <a:off x="2470114" y="4050878"/>
              <a:ext cx="10762" cy="73344"/>
            </a:xfrm>
            <a:custGeom>
              <a:rect b="b" l="l" r="r" t="t"/>
              <a:pathLst>
                <a:path extrusionOk="0" h="2801" w="411">
                  <a:moveTo>
                    <a:pt x="205" y="0"/>
                  </a:moveTo>
                  <a:cubicBezTo>
                    <a:pt x="108" y="0"/>
                    <a:pt x="10" y="62"/>
                    <a:pt x="0" y="186"/>
                  </a:cubicBezTo>
                  <a:lnTo>
                    <a:pt x="0" y="2590"/>
                  </a:lnTo>
                  <a:cubicBezTo>
                    <a:pt x="0" y="2705"/>
                    <a:pt x="86" y="2800"/>
                    <a:pt x="201" y="2800"/>
                  </a:cubicBezTo>
                  <a:cubicBezTo>
                    <a:pt x="315" y="2800"/>
                    <a:pt x="410" y="2705"/>
                    <a:pt x="410" y="2600"/>
                  </a:cubicBezTo>
                  <a:lnTo>
                    <a:pt x="410" y="186"/>
                  </a:lnTo>
                  <a:cubicBezTo>
                    <a:pt x="401" y="62"/>
                    <a:pt x="303" y="0"/>
                    <a:pt x="20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8" name="Google Shape;11798;p98"/>
            <p:cNvSpPr/>
            <p:nvPr/>
          </p:nvSpPr>
          <p:spPr>
            <a:xfrm>
              <a:off x="2412114" y="3988426"/>
              <a:ext cx="118147" cy="72847"/>
            </a:xfrm>
            <a:custGeom>
              <a:rect b="b" l="l" r="r" t="t"/>
              <a:pathLst>
                <a:path extrusionOk="0" h="2782" w="4512">
                  <a:moveTo>
                    <a:pt x="283" y="1"/>
                  </a:moveTo>
                  <a:cubicBezTo>
                    <a:pt x="133" y="1"/>
                    <a:pt x="0" y="186"/>
                    <a:pt x="116" y="339"/>
                  </a:cubicBezTo>
                  <a:lnTo>
                    <a:pt x="2263" y="2714"/>
                  </a:lnTo>
                  <a:cubicBezTo>
                    <a:pt x="2301" y="2752"/>
                    <a:pt x="2358" y="2781"/>
                    <a:pt x="2416" y="2781"/>
                  </a:cubicBezTo>
                  <a:cubicBezTo>
                    <a:pt x="2473" y="2781"/>
                    <a:pt x="2521" y="2762"/>
                    <a:pt x="2559" y="2724"/>
                  </a:cubicBezTo>
                  <a:lnTo>
                    <a:pt x="4333" y="1131"/>
                  </a:lnTo>
                  <a:cubicBezTo>
                    <a:pt x="4511" y="982"/>
                    <a:pt x="4372" y="753"/>
                    <a:pt x="4202" y="753"/>
                  </a:cubicBezTo>
                  <a:cubicBezTo>
                    <a:pt x="4154" y="753"/>
                    <a:pt x="4103" y="771"/>
                    <a:pt x="4056" y="816"/>
                  </a:cubicBezTo>
                  <a:lnTo>
                    <a:pt x="2435" y="2285"/>
                  </a:lnTo>
                  <a:lnTo>
                    <a:pt x="422" y="62"/>
                  </a:lnTo>
                  <a:cubicBezTo>
                    <a:pt x="378" y="19"/>
                    <a:pt x="330" y="1"/>
                    <a:pt x="28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9" name="Google Shape;11799;p98"/>
            <p:cNvSpPr/>
            <p:nvPr/>
          </p:nvSpPr>
          <p:spPr>
            <a:xfrm>
              <a:off x="2452623" y="4045248"/>
              <a:ext cx="45483" cy="24012"/>
            </a:xfrm>
            <a:custGeom>
              <a:rect b="b" l="l" r="r" t="t"/>
              <a:pathLst>
                <a:path extrusionOk="0" h="917" w="1737">
                  <a:moveTo>
                    <a:pt x="220" y="1"/>
                  </a:moveTo>
                  <a:cubicBezTo>
                    <a:pt x="96" y="1"/>
                    <a:pt x="0" y="96"/>
                    <a:pt x="0" y="220"/>
                  </a:cubicBezTo>
                  <a:lnTo>
                    <a:pt x="0" y="697"/>
                  </a:lnTo>
                  <a:cubicBezTo>
                    <a:pt x="0" y="821"/>
                    <a:pt x="96" y="916"/>
                    <a:pt x="220" y="916"/>
                  </a:cubicBezTo>
                  <a:lnTo>
                    <a:pt x="1517" y="916"/>
                  </a:lnTo>
                  <a:cubicBezTo>
                    <a:pt x="1641" y="916"/>
                    <a:pt x="1737" y="821"/>
                    <a:pt x="1737" y="697"/>
                  </a:cubicBezTo>
                  <a:lnTo>
                    <a:pt x="1737" y="220"/>
                  </a:lnTo>
                  <a:cubicBezTo>
                    <a:pt x="1737" y="96"/>
                    <a:pt x="1641" y="1"/>
                    <a:pt x="151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0" name="Google Shape;11800;p98"/>
            <p:cNvSpPr/>
            <p:nvPr/>
          </p:nvSpPr>
          <p:spPr>
            <a:xfrm>
              <a:off x="2491586" y="3993532"/>
              <a:ext cx="90469" cy="40508"/>
            </a:xfrm>
            <a:custGeom>
              <a:rect b="b" l="l" r="r" t="t"/>
              <a:pathLst>
                <a:path extrusionOk="0" h="1547" w="3455">
                  <a:moveTo>
                    <a:pt x="1" y="1"/>
                  </a:moveTo>
                  <a:lnTo>
                    <a:pt x="1088" y="1460"/>
                  </a:lnTo>
                  <a:cubicBezTo>
                    <a:pt x="1126" y="1518"/>
                    <a:pt x="1193" y="1546"/>
                    <a:pt x="1269" y="1546"/>
                  </a:cubicBezTo>
                  <a:lnTo>
                    <a:pt x="3235" y="1546"/>
                  </a:lnTo>
                  <a:cubicBezTo>
                    <a:pt x="3359" y="1546"/>
                    <a:pt x="3454" y="1451"/>
                    <a:pt x="3454" y="1327"/>
                  </a:cubicBezTo>
                  <a:lnTo>
                    <a:pt x="3454"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1" name="Google Shape;11801;p98"/>
            <p:cNvSpPr/>
            <p:nvPr/>
          </p:nvSpPr>
          <p:spPr>
            <a:xfrm>
              <a:off x="2223059" y="3971066"/>
              <a:ext cx="359232" cy="32993"/>
            </a:xfrm>
            <a:custGeom>
              <a:rect b="b" l="l" r="r" t="t"/>
              <a:pathLst>
                <a:path extrusionOk="0" h="1260" w="13719">
                  <a:moveTo>
                    <a:pt x="1861" y="0"/>
                  </a:moveTo>
                  <a:lnTo>
                    <a:pt x="153" y="611"/>
                  </a:lnTo>
                  <a:cubicBezTo>
                    <a:pt x="57" y="639"/>
                    <a:pt x="0" y="725"/>
                    <a:pt x="0" y="821"/>
                  </a:cubicBezTo>
                  <a:lnTo>
                    <a:pt x="0" y="1040"/>
                  </a:lnTo>
                  <a:cubicBezTo>
                    <a:pt x="0" y="1164"/>
                    <a:pt x="105" y="1259"/>
                    <a:pt x="220" y="1259"/>
                  </a:cubicBezTo>
                  <a:lnTo>
                    <a:pt x="13719" y="1259"/>
                  </a:lnTo>
                  <a:lnTo>
                    <a:pt x="13719" y="0"/>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2" name="Google Shape;11802;p98"/>
            <p:cNvSpPr/>
            <p:nvPr/>
          </p:nvSpPr>
          <p:spPr>
            <a:xfrm>
              <a:off x="2461107" y="3933595"/>
              <a:ext cx="60723" cy="21760"/>
            </a:xfrm>
            <a:custGeom>
              <a:rect b="b" l="l" r="r" t="t"/>
              <a:pathLst>
                <a:path extrusionOk="0" h="831" w="2319">
                  <a:moveTo>
                    <a:pt x="421" y="0"/>
                  </a:moveTo>
                  <a:cubicBezTo>
                    <a:pt x="192" y="0"/>
                    <a:pt x="1" y="181"/>
                    <a:pt x="1" y="420"/>
                  </a:cubicBezTo>
                  <a:cubicBezTo>
                    <a:pt x="1" y="649"/>
                    <a:pt x="192" y="830"/>
                    <a:pt x="421" y="830"/>
                  </a:cubicBezTo>
                  <a:lnTo>
                    <a:pt x="1909" y="830"/>
                  </a:lnTo>
                  <a:cubicBezTo>
                    <a:pt x="2138" y="830"/>
                    <a:pt x="2319" y="649"/>
                    <a:pt x="2319" y="420"/>
                  </a:cubicBezTo>
                  <a:cubicBezTo>
                    <a:pt x="2319" y="181"/>
                    <a:pt x="2138" y="0"/>
                    <a:pt x="190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03" name="Google Shape;11803;p98"/>
          <p:cNvGrpSpPr/>
          <p:nvPr/>
        </p:nvGrpSpPr>
        <p:grpSpPr>
          <a:xfrm>
            <a:off x="1699451" y="1841283"/>
            <a:ext cx="378426" cy="298509"/>
            <a:chOff x="1725989" y="1991820"/>
            <a:chExt cx="378426" cy="298509"/>
          </a:xfrm>
        </p:grpSpPr>
        <p:sp>
          <p:nvSpPr>
            <p:cNvPr id="11804" name="Google Shape;11804;p98"/>
            <p:cNvSpPr/>
            <p:nvPr/>
          </p:nvSpPr>
          <p:spPr>
            <a:xfrm>
              <a:off x="1803392" y="2021331"/>
              <a:ext cx="145143" cy="236346"/>
            </a:xfrm>
            <a:custGeom>
              <a:rect b="b" l="l" r="r" t="t"/>
              <a:pathLst>
                <a:path extrusionOk="0" h="9026" w="5543">
                  <a:moveTo>
                    <a:pt x="5330" y="1"/>
                  </a:moveTo>
                  <a:cubicBezTo>
                    <a:pt x="5324" y="1"/>
                    <a:pt x="5319" y="1"/>
                    <a:pt x="5314" y="1"/>
                  </a:cubicBezTo>
                  <a:cubicBezTo>
                    <a:pt x="3215" y="97"/>
                    <a:pt x="1374" y="1461"/>
                    <a:pt x="687" y="3455"/>
                  </a:cubicBezTo>
                  <a:cubicBezTo>
                    <a:pt x="0" y="5439"/>
                    <a:pt x="592" y="7652"/>
                    <a:pt x="2194" y="9026"/>
                  </a:cubicBezTo>
                  <a:lnTo>
                    <a:pt x="5543" y="5134"/>
                  </a:lnTo>
                  <a:lnTo>
                    <a:pt x="5543" y="2234"/>
                  </a:lnTo>
                  <a:lnTo>
                    <a:pt x="5543" y="221"/>
                  </a:lnTo>
                  <a:cubicBezTo>
                    <a:pt x="5543" y="102"/>
                    <a:pt x="5447" y="1"/>
                    <a:pt x="533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5" name="Google Shape;11805;p98"/>
            <p:cNvSpPr/>
            <p:nvPr/>
          </p:nvSpPr>
          <p:spPr>
            <a:xfrm>
              <a:off x="1948509" y="2155738"/>
              <a:ext cx="134669" cy="132679"/>
            </a:xfrm>
            <a:custGeom>
              <a:rect b="b" l="l" r="r" t="t"/>
              <a:pathLst>
                <a:path extrusionOk="0" h="5067" w="5143">
                  <a:moveTo>
                    <a:pt x="1" y="1"/>
                  </a:moveTo>
                  <a:lnTo>
                    <a:pt x="726" y="4179"/>
                  </a:lnTo>
                  <a:lnTo>
                    <a:pt x="878" y="5066"/>
                  </a:lnTo>
                  <a:cubicBezTo>
                    <a:pt x="3254" y="4656"/>
                    <a:pt x="5028" y="2643"/>
                    <a:pt x="5133" y="230"/>
                  </a:cubicBezTo>
                  <a:cubicBezTo>
                    <a:pt x="5143" y="106"/>
                    <a:pt x="5038" y="1"/>
                    <a:pt x="491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6" name="Google Shape;11806;p98"/>
            <p:cNvSpPr/>
            <p:nvPr/>
          </p:nvSpPr>
          <p:spPr>
            <a:xfrm>
              <a:off x="1814861" y="2034842"/>
              <a:ext cx="82980" cy="123619"/>
            </a:xfrm>
            <a:custGeom>
              <a:rect b="b" l="l" r="r" t="t"/>
              <a:pathLst>
                <a:path extrusionOk="0" h="4721" w="3169">
                  <a:moveTo>
                    <a:pt x="2844" y="0"/>
                  </a:moveTo>
                  <a:lnTo>
                    <a:pt x="2844" y="0"/>
                  </a:lnTo>
                  <a:cubicBezTo>
                    <a:pt x="1279" y="773"/>
                    <a:pt x="201" y="2290"/>
                    <a:pt x="1" y="4026"/>
                  </a:cubicBezTo>
                  <a:cubicBezTo>
                    <a:pt x="220" y="4026"/>
                    <a:pt x="440" y="3998"/>
                    <a:pt x="650" y="3950"/>
                  </a:cubicBezTo>
                  <a:lnTo>
                    <a:pt x="2262" y="4704"/>
                  </a:lnTo>
                  <a:cubicBezTo>
                    <a:pt x="2287" y="4715"/>
                    <a:pt x="2313" y="4720"/>
                    <a:pt x="2338" y="4720"/>
                  </a:cubicBezTo>
                  <a:cubicBezTo>
                    <a:pt x="2438" y="4720"/>
                    <a:pt x="2529" y="4637"/>
                    <a:pt x="2529" y="4522"/>
                  </a:cubicBezTo>
                  <a:lnTo>
                    <a:pt x="2443" y="2748"/>
                  </a:lnTo>
                  <a:cubicBezTo>
                    <a:pt x="3016" y="1947"/>
                    <a:pt x="3168" y="926"/>
                    <a:pt x="28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7" name="Google Shape;11807;p98"/>
            <p:cNvSpPr/>
            <p:nvPr/>
          </p:nvSpPr>
          <p:spPr>
            <a:xfrm>
              <a:off x="1967493" y="2155738"/>
              <a:ext cx="115685" cy="132679"/>
            </a:xfrm>
            <a:custGeom>
              <a:rect b="b" l="l" r="r" t="t"/>
              <a:pathLst>
                <a:path extrusionOk="0" h="5067" w="4418">
                  <a:moveTo>
                    <a:pt x="3712" y="1"/>
                  </a:moveTo>
                  <a:cubicBezTo>
                    <a:pt x="3397" y="2004"/>
                    <a:pt x="1947" y="3635"/>
                    <a:pt x="1" y="4179"/>
                  </a:cubicBezTo>
                  <a:lnTo>
                    <a:pt x="153" y="5066"/>
                  </a:lnTo>
                  <a:cubicBezTo>
                    <a:pt x="2529" y="4656"/>
                    <a:pt x="4303" y="2643"/>
                    <a:pt x="4408" y="230"/>
                  </a:cubicBezTo>
                  <a:cubicBezTo>
                    <a:pt x="4418" y="106"/>
                    <a:pt x="4313" y="1"/>
                    <a:pt x="4189"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8" name="Google Shape;11808;p98"/>
            <p:cNvSpPr/>
            <p:nvPr/>
          </p:nvSpPr>
          <p:spPr>
            <a:xfrm>
              <a:off x="1969745" y="2000854"/>
              <a:ext cx="134669" cy="134460"/>
            </a:xfrm>
            <a:custGeom>
              <a:rect b="b" l="l" r="r" t="t"/>
              <a:pathLst>
                <a:path extrusionOk="0" h="5135" w="5143">
                  <a:moveTo>
                    <a:pt x="230" y="1"/>
                  </a:moveTo>
                  <a:cubicBezTo>
                    <a:pt x="106" y="1"/>
                    <a:pt x="1" y="96"/>
                    <a:pt x="1" y="220"/>
                  </a:cubicBezTo>
                  <a:lnTo>
                    <a:pt x="1" y="4914"/>
                  </a:lnTo>
                  <a:cubicBezTo>
                    <a:pt x="1" y="5038"/>
                    <a:pt x="96" y="5133"/>
                    <a:pt x="220" y="5133"/>
                  </a:cubicBezTo>
                  <a:lnTo>
                    <a:pt x="4914" y="5133"/>
                  </a:lnTo>
                  <a:cubicBezTo>
                    <a:pt x="4919" y="5134"/>
                    <a:pt x="4924" y="5134"/>
                    <a:pt x="4929" y="5134"/>
                  </a:cubicBezTo>
                  <a:cubicBezTo>
                    <a:pt x="5047" y="5134"/>
                    <a:pt x="5143" y="5032"/>
                    <a:pt x="5143" y="4904"/>
                  </a:cubicBezTo>
                  <a:cubicBezTo>
                    <a:pt x="5019" y="2252"/>
                    <a:pt x="2891" y="125"/>
                    <a:pt x="23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9" name="Google Shape;11809;p98"/>
            <p:cNvSpPr/>
            <p:nvPr/>
          </p:nvSpPr>
          <p:spPr>
            <a:xfrm>
              <a:off x="1969745" y="2014365"/>
              <a:ext cx="134669" cy="120922"/>
            </a:xfrm>
            <a:custGeom>
              <a:rect b="b" l="l" r="r" t="t"/>
              <a:pathLst>
                <a:path extrusionOk="0" h="4618" w="5143">
                  <a:moveTo>
                    <a:pt x="2243" y="0"/>
                  </a:moveTo>
                  <a:lnTo>
                    <a:pt x="2243" y="0"/>
                  </a:lnTo>
                  <a:cubicBezTo>
                    <a:pt x="3378" y="973"/>
                    <a:pt x="4036" y="2395"/>
                    <a:pt x="4036" y="3892"/>
                  </a:cubicBezTo>
                  <a:lnTo>
                    <a:pt x="1" y="3892"/>
                  </a:lnTo>
                  <a:lnTo>
                    <a:pt x="1" y="4398"/>
                  </a:lnTo>
                  <a:cubicBezTo>
                    <a:pt x="1" y="4522"/>
                    <a:pt x="96" y="4617"/>
                    <a:pt x="220" y="4617"/>
                  </a:cubicBezTo>
                  <a:lnTo>
                    <a:pt x="4914" y="4617"/>
                  </a:lnTo>
                  <a:cubicBezTo>
                    <a:pt x="4919" y="4618"/>
                    <a:pt x="4923" y="4618"/>
                    <a:pt x="4928" y="4618"/>
                  </a:cubicBezTo>
                  <a:cubicBezTo>
                    <a:pt x="5046" y="4618"/>
                    <a:pt x="5142" y="4508"/>
                    <a:pt x="5133" y="4388"/>
                  </a:cubicBezTo>
                  <a:cubicBezTo>
                    <a:pt x="5047" y="2509"/>
                    <a:pt x="3941" y="821"/>
                    <a:pt x="224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0" name="Google Shape;11810;p98"/>
            <p:cNvSpPr/>
            <p:nvPr/>
          </p:nvSpPr>
          <p:spPr>
            <a:xfrm>
              <a:off x="1860842" y="2155738"/>
              <a:ext cx="110684" cy="134591"/>
            </a:xfrm>
            <a:custGeom>
              <a:rect b="b" l="l" r="r" t="t"/>
              <a:pathLst>
                <a:path extrusionOk="0" h="5140" w="4227">
                  <a:moveTo>
                    <a:pt x="3349" y="1"/>
                  </a:moveTo>
                  <a:lnTo>
                    <a:pt x="172" y="3693"/>
                  </a:lnTo>
                  <a:lnTo>
                    <a:pt x="0" y="3893"/>
                  </a:lnTo>
                  <a:cubicBezTo>
                    <a:pt x="942" y="4704"/>
                    <a:pt x="2135" y="5140"/>
                    <a:pt x="3359" y="5140"/>
                  </a:cubicBezTo>
                  <a:cubicBezTo>
                    <a:pt x="3647" y="5140"/>
                    <a:pt x="3938" y="5115"/>
                    <a:pt x="4226" y="5066"/>
                  </a:cubicBezTo>
                  <a:lnTo>
                    <a:pt x="4074" y="4170"/>
                  </a:lnTo>
                  <a:lnTo>
                    <a:pt x="334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1" name="Google Shape;11811;p98"/>
            <p:cNvSpPr/>
            <p:nvPr/>
          </p:nvSpPr>
          <p:spPr>
            <a:xfrm>
              <a:off x="1860842" y="2252413"/>
              <a:ext cx="110684" cy="37916"/>
            </a:xfrm>
            <a:custGeom>
              <a:rect b="b" l="l" r="r" t="t"/>
              <a:pathLst>
                <a:path extrusionOk="0" h="1448" w="4227">
                  <a:moveTo>
                    <a:pt x="172" y="1"/>
                  </a:moveTo>
                  <a:lnTo>
                    <a:pt x="0" y="201"/>
                  </a:lnTo>
                  <a:cubicBezTo>
                    <a:pt x="942" y="1012"/>
                    <a:pt x="2135" y="1448"/>
                    <a:pt x="3359" y="1448"/>
                  </a:cubicBezTo>
                  <a:cubicBezTo>
                    <a:pt x="3647" y="1448"/>
                    <a:pt x="3938" y="1423"/>
                    <a:pt x="4226" y="1374"/>
                  </a:cubicBezTo>
                  <a:lnTo>
                    <a:pt x="4074" y="487"/>
                  </a:lnTo>
                  <a:cubicBezTo>
                    <a:pt x="3912" y="535"/>
                    <a:pt x="3740" y="573"/>
                    <a:pt x="3578" y="602"/>
                  </a:cubicBezTo>
                  <a:cubicBezTo>
                    <a:pt x="3289" y="651"/>
                    <a:pt x="2998" y="675"/>
                    <a:pt x="2709" y="675"/>
                  </a:cubicBezTo>
                  <a:cubicBezTo>
                    <a:pt x="1823" y="675"/>
                    <a:pt x="949" y="446"/>
                    <a:pt x="1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2" name="Google Shape;11812;p98"/>
            <p:cNvSpPr/>
            <p:nvPr/>
          </p:nvSpPr>
          <p:spPr>
            <a:xfrm>
              <a:off x="1725989" y="1991820"/>
              <a:ext cx="177089" cy="148966"/>
            </a:xfrm>
            <a:custGeom>
              <a:rect b="b" l="l" r="r" t="t"/>
              <a:pathLst>
                <a:path extrusionOk="0" h="5689" w="6763">
                  <a:moveTo>
                    <a:pt x="3358" y="0"/>
                  </a:moveTo>
                  <a:cubicBezTo>
                    <a:pt x="1269" y="0"/>
                    <a:pt x="1" y="2333"/>
                    <a:pt x="1172" y="4095"/>
                  </a:cubicBezTo>
                  <a:cubicBezTo>
                    <a:pt x="1673" y="4835"/>
                    <a:pt x="2502" y="5265"/>
                    <a:pt x="3364" y="5265"/>
                  </a:cubicBezTo>
                  <a:cubicBezTo>
                    <a:pt x="3603" y="5265"/>
                    <a:pt x="3844" y="5232"/>
                    <a:pt x="4082" y="5164"/>
                  </a:cubicBezTo>
                  <a:lnTo>
                    <a:pt x="5169" y="5669"/>
                  </a:lnTo>
                  <a:cubicBezTo>
                    <a:pt x="5198" y="5682"/>
                    <a:pt x="5227" y="5689"/>
                    <a:pt x="5256" y="5689"/>
                  </a:cubicBezTo>
                  <a:cubicBezTo>
                    <a:pt x="5374" y="5689"/>
                    <a:pt x="5482" y="5589"/>
                    <a:pt x="5475" y="5459"/>
                  </a:cubicBezTo>
                  <a:lnTo>
                    <a:pt x="5427" y="4267"/>
                  </a:lnTo>
                  <a:cubicBezTo>
                    <a:pt x="6763" y="2578"/>
                    <a:pt x="5618" y="88"/>
                    <a:pt x="3471" y="3"/>
                  </a:cubicBezTo>
                  <a:cubicBezTo>
                    <a:pt x="3433" y="1"/>
                    <a:pt x="3396" y="0"/>
                    <a:pt x="3358"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3" name="Google Shape;11813;p98"/>
            <p:cNvSpPr/>
            <p:nvPr/>
          </p:nvSpPr>
          <p:spPr>
            <a:xfrm>
              <a:off x="1798128" y="2039582"/>
              <a:ext cx="20529" cy="52737"/>
            </a:xfrm>
            <a:custGeom>
              <a:rect b="b" l="l" r="r" t="t"/>
              <a:pathLst>
                <a:path extrusionOk="0" h="2014" w="784">
                  <a:moveTo>
                    <a:pt x="258" y="1"/>
                  </a:moveTo>
                  <a:cubicBezTo>
                    <a:pt x="1" y="20"/>
                    <a:pt x="1" y="392"/>
                    <a:pt x="258" y="420"/>
                  </a:cubicBezTo>
                  <a:lnTo>
                    <a:pt x="373" y="420"/>
                  </a:lnTo>
                  <a:lnTo>
                    <a:pt x="373" y="1813"/>
                  </a:lnTo>
                  <a:cubicBezTo>
                    <a:pt x="373" y="1928"/>
                    <a:pt x="468" y="2014"/>
                    <a:pt x="583" y="2014"/>
                  </a:cubicBezTo>
                  <a:cubicBezTo>
                    <a:pt x="697" y="2014"/>
                    <a:pt x="783" y="1928"/>
                    <a:pt x="783" y="1813"/>
                  </a:cubicBezTo>
                  <a:lnTo>
                    <a:pt x="783" y="211"/>
                  </a:lnTo>
                  <a:cubicBezTo>
                    <a:pt x="783" y="96"/>
                    <a:pt x="697" y="1"/>
                    <a:pt x="58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4" name="Google Shape;11814;p98"/>
            <p:cNvSpPr/>
            <p:nvPr/>
          </p:nvSpPr>
          <p:spPr>
            <a:xfrm>
              <a:off x="1797893" y="2083808"/>
              <a:ext cx="31239" cy="10762"/>
            </a:xfrm>
            <a:custGeom>
              <a:rect b="b" l="l" r="r" t="t"/>
              <a:pathLst>
                <a:path extrusionOk="0" h="411" w="1193">
                  <a:moveTo>
                    <a:pt x="258" y="0"/>
                  </a:moveTo>
                  <a:cubicBezTo>
                    <a:pt x="0" y="19"/>
                    <a:pt x="0" y="391"/>
                    <a:pt x="258" y="410"/>
                  </a:cubicBezTo>
                  <a:lnTo>
                    <a:pt x="935" y="410"/>
                  </a:lnTo>
                  <a:cubicBezTo>
                    <a:pt x="1193" y="391"/>
                    <a:pt x="1193" y="19"/>
                    <a:pt x="93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5" name="Google Shape;11815;p98"/>
            <p:cNvSpPr/>
            <p:nvPr/>
          </p:nvSpPr>
          <p:spPr>
            <a:xfrm>
              <a:off x="1800145" y="2023006"/>
              <a:ext cx="18513" cy="15868"/>
            </a:xfrm>
            <a:custGeom>
              <a:rect b="b" l="l" r="r" t="t"/>
              <a:pathLst>
                <a:path extrusionOk="0" h="606" w="707">
                  <a:moveTo>
                    <a:pt x="404" y="0"/>
                  </a:moveTo>
                  <a:cubicBezTo>
                    <a:pt x="329" y="0"/>
                    <a:pt x="253" y="28"/>
                    <a:pt x="191" y="90"/>
                  </a:cubicBezTo>
                  <a:cubicBezTo>
                    <a:pt x="0" y="281"/>
                    <a:pt x="134" y="605"/>
                    <a:pt x="410" y="605"/>
                  </a:cubicBezTo>
                  <a:cubicBezTo>
                    <a:pt x="572" y="605"/>
                    <a:pt x="706" y="471"/>
                    <a:pt x="706" y="300"/>
                  </a:cubicBezTo>
                  <a:cubicBezTo>
                    <a:pt x="706" y="120"/>
                    <a:pt x="558" y="0"/>
                    <a:pt x="404"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16" name="Google Shape;11816;p98"/>
          <p:cNvGrpSpPr/>
          <p:nvPr/>
        </p:nvGrpSpPr>
        <p:grpSpPr>
          <a:xfrm>
            <a:off x="1741871" y="3641213"/>
            <a:ext cx="367978" cy="359075"/>
            <a:chOff x="1768409" y="3791751"/>
            <a:chExt cx="367978" cy="359075"/>
          </a:xfrm>
        </p:grpSpPr>
        <p:sp>
          <p:nvSpPr>
            <p:cNvPr id="11817" name="Google Shape;11817;p98"/>
            <p:cNvSpPr/>
            <p:nvPr/>
          </p:nvSpPr>
          <p:spPr>
            <a:xfrm>
              <a:off x="1919784" y="3791751"/>
              <a:ext cx="216602" cy="216052"/>
            </a:xfrm>
            <a:custGeom>
              <a:rect b="b" l="l" r="r" t="t"/>
              <a:pathLst>
                <a:path extrusionOk="0" h="8251" w="8272">
                  <a:moveTo>
                    <a:pt x="5348" y="1"/>
                  </a:moveTo>
                  <a:cubicBezTo>
                    <a:pt x="5291" y="1"/>
                    <a:pt x="5233" y="22"/>
                    <a:pt x="5190" y="65"/>
                  </a:cubicBezTo>
                  <a:lnTo>
                    <a:pt x="1" y="5255"/>
                  </a:lnTo>
                  <a:lnTo>
                    <a:pt x="2996" y="8251"/>
                  </a:lnTo>
                  <a:lnTo>
                    <a:pt x="8186" y="3051"/>
                  </a:lnTo>
                  <a:cubicBezTo>
                    <a:pt x="8272" y="2965"/>
                    <a:pt x="8272" y="2822"/>
                    <a:pt x="8186" y="2736"/>
                  </a:cubicBezTo>
                  <a:lnTo>
                    <a:pt x="5505" y="65"/>
                  </a:lnTo>
                  <a:cubicBezTo>
                    <a:pt x="5462" y="22"/>
                    <a:pt x="5405" y="1"/>
                    <a:pt x="53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8" name="Google Shape;11818;p98"/>
            <p:cNvSpPr/>
            <p:nvPr/>
          </p:nvSpPr>
          <p:spPr>
            <a:xfrm>
              <a:off x="1919784" y="3833673"/>
              <a:ext cx="173895" cy="173868"/>
            </a:xfrm>
            <a:custGeom>
              <a:rect b="b" l="l" r="r" t="t"/>
              <a:pathLst>
                <a:path extrusionOk="0" h="6640" w="6641">
                  <a:moveTo>
                    <a:pt x="3645" y="0"/>
                  </a:moveTo>
                  <a:lnTo>
                    <a:pt x="1" y="3654"/>
                  </a:lnTo>
                  <a:lnTo>
                    <a:pt x="2996" y="6640"/>
                  </a:lnTo>
                  <a:lnTo>
                    <a:pt x="6641" y="2996"/>
                  </a:lnTo>
                  <a:lnTo>
                    <a:pt x="3645"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9" name="Google Shape;11819;p98"/>
            <p:cNvSpPr/>
            <p:nvPr/>
          </p:nvSpPr>
          <p:spPr>
            <a:xfrm>
              <a:off x="2048195" y="3831735"/>
              <a:ext cx="16994" cy="15894"/>
            </a:xfrm>
            <a:custGeom>
              <a:rect b="b" l="l" r="r" t="t"/>
              <a:pathLst>
                <a:path extrusionOk="0" h="607" w="649">
                  <a:moveTo>
                    <a:pt x="326" y="0"/>
                  </a:moveTo>
                  <a:cubicBezTo>
                    <a:pt x="270" y="0"/>
                    <a:pt x="215" y="22"/>
                    <a:pt x="172" y="65"/>
                  </a:cubicBezTo>
                  <a:lnTo>
                    <a:pt x="86" y="151"/>
                  </a:lnTo>
                  <a:cubicBezTo>
                    <a:pt x="0" y="236"/>
                    <a:pt x="0" y="379"/>
                    <a:pt x="86" y="465"/>
                  </a:cubicBezTo>
                  <a:lnTo>
                    <a:pt x="172" y="542"/>
                  </a:lnTo>
                  <a:cubicBezTo>
                    <a:pt x="215" y="585"/>
                    <a:pt x="270" y="606"/>
                    <a:pt x="326" y="606"/>
                  </a:cubicBezTo>
                  <a:cubicBezTo>
                    <a:pt x="382" y="606"/>
                    <a:pt x="439" y="585"/>
                    <a:pt x="487" y="542"/>
                  </a:cubicBezTo>
                  <a:lnTo>
                    <a:pt x="563" y="465"/>
                  </a:lnTo>
                  <a:cubicBezTo>
                    <a:pt x="649" y="379"/>
                    <a:pt x="649" y="236"/>
                    <a:pt x="563" y="151"/>
                  </a:cubicBezTo>
                  <a:lnTo>
                    <a:pt x="487" y="65"/>
                  </a:lnTo>
                  <a:cubicBezTo>
                    <a:pt x="439" y="22"/>
                    <a:pt x="382" y="0"/>
                    <a:pt x="32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0" name="Google Shape;11820;p98"/>
            <p:cNvSpPr/>
            <p:nvPr/>
          </p:nvSpPr>
          <p:spPr>
            <a:xfrm>
              <a:off x="2079172" y="3862712"/>
              <a:ext cx="16994" cy="15868"/>
            </a:xfrm>
            <a:custGeom>
              <a:rect b="b" l="l" r="r" t="t"/>
              <a:pathLst>
                <a:path extrusionOk="0" h="606" w="649">
                  <a:moveTo>
                    <a:pt x="320" y="0"/>
                  </a:moveTo>
                  <a:cubicBezTo>
                    <a:pt x="263" y="0"/>
                    <a:pt x="205" y="22"/>
                    <a:pt x="162" y="65"/>
                  </a:cubicBezTo>
                  <a:lnTo>
                    <a:pt x="86" y="150"/>
                  </a:lnTo>
                  <a:cubicBezTo>
                    <a:pt x="0" y="236"/>
                    <a:pt x="0" y="379"/>
                    <a:pt x="86" y="465"/>
                  </a:cubicBezTo>
                  <a:lnTo>
                    <a:pt x="162" y="542"/>
                  </a:lnTo>
                  <a:cubicBezTo>
                    <a:pt x="205" y="585"/>
                    <a:pt x="263" y="606"/>
                    <a:pt x="320" y="606"/>
                  </a:cubicBezTo>
                  <a:cubicBezTo>
                    <a:pt x="377" y="606"/>
                    <a:pt x="434" y="585"/>
                    <a:pt x="477" y="542"/>
                  </a:cubicBezTo>
                  <a:lnTo>
                    <a:pt x="563" y="465"/>
                  </a:lnTo>
                  <a:cubicBezTo>
                    <a:pt x="649" y="379"/>
                    <a:pt x="649" y="236"/>
                    <a:pt x="563" y="150"/>
                  </a:cubicBezTo>
                  <a:lnTo>
                    <a:pt x="477" y="65"/>
                  </a:lnTo>
                  <a:cubicBezTo>
                    <a:pt x="434" y="22"/>
                    <a:pt x="377"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1" name="Google Shape;11821;p98"/>
            <p:cNvSpPr/>
            <p:nvPr/>
          </p:nvSpPr>
          <p:spPr>
            <a:xfrm>
              <a:off x="1768409" y="3834982"/>
              <a:ext cx="324511" cy="315843"/>
            </a:xfrm>
            <a:custGeom>
              <a:rect b="b" l="l" r="r" t="t"/>
              <a:pathLst>
                <a:path extrusionOk="0" h="12062" w="12393">
                  <a:moveTo>
                    <a:pt x="7962" y="0"/>
                  </a:moveTo>
                  <a:cubicBezTo>
                    <a:pt x="7904" y="0"/>
                    <a:pt x="7847" y="22"/>
                    <a:pt x="7804" y="65"/>
                  </a:cubicBezTo>
                  <a:lnTo>
                    <a:pt x="1250" y="6628"/>
                  </a:lnTo>
                  <a:cubicBezTo>
                    <a:pt x="1" y="7868"/>
                    <a:pt x="1" y="9881"/>
                    <a:pt x="1250" y="11131"/>
                  </a:cubicBezTo>
                  <a:cubicBezTo>
                    <a:pt x="1870" y="11751"/>
                    <a:pt x="2684" y="12061"/>
                    <a:pt x="3498" y="12061"/>
                  </a:cubicBezTo>
                  <a:cubicBezTo>
                    <a:pt x="4313" y="12061"/>
                    <a:pt x="5128" y="11751"/>
                    <a:pt x="5753" y="11131"/>
                  </a:cubicBezTo>
                  <a:lnTo>
                    <a:pt x="12307" y="4568"/>
                  </a:lnTo>
                  <a:cubicBezTo>
                    <a:pt x="12393" y="4482"/>
                    <a:pt x="12393" y="4339"/>
                    <a:pt x="12307" y="4253"/>
                  </a:cubicBezTo>
                  <a:lnTo>
                    <a:pt x="8119" y="65"/>
                  </a:lnTo>
                  <a:cubicBezTo>
                    <a:pt x="8076" y="22"/>
                    <a:pt x="8019" y="0"/>
                    <a:pt x="796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2" name="Google Shape;11822;p98"/>
            <p:cNvSpPr/>
            <p:nvPr/>
          </p:nvSpPr>
          <p:spPr>
            <a:xfrm>
              <a:off x="1864900" y="3952762"/>
              <a:ext cx="106835" cy="103064"/>
            </a:xfrm>
            <a:custGeom>
              <a:rect b="b" l="l" r="r" t="t"/>
              <a:pathLst>
                <a:path extrusionOk="0" h="3936" w="4080">
                  <a:moveTo>
                    <a:pt x="3798" y="1"/>
                  </a:moveTo>
                  <a:cubicBezTo>
                    <a:pt x="3753" y="1"/>
                    <a:pt x="3705" y="18"/>
                    <a:pt x="3661" y="60"/>
                  </a:cubicBezTo>
                  <a:lnTo>
                    <a:pt x="141" y="3580"/>
                  </a:lnTo>
                  <a:cubicBezTo>
                    <a:pt x="1" y="3711"/>
                    <a:pt x="90" y="3933"/>
                    <a:pt x="273" y="3933"/>
                  </a:cubicBezTo>
                  <a:cubicBezTo>
                    <a:pt x="276" y="3933"/>
                    <a:pt x="280" y="3933"/>
                    <a:pt x="284" y="3933"/>
                  </a:cubicBezTo>
                  <a:cubicBezTo>
                    <a:pt x="292" y="3934"/>
                    <a:pt x="299" y="3935"/>
                    <a:pt x="307" y="3935"/>
                  </a:cubicBezTo>
                  <a:cubicBezTo>
                    <a:pt x="356" y="3935"/>
                    <a:pt x="404" y="3909"/>
                    <a:pt x="437" y="3876"/>
                  </a:cubicBezTo>
                  <a:lnTo>
                    <a:pt x="3947" y="346"/>
                  </a:lnTo>
                  <a:cubicBezTo>
                    <a:pt x="4080" y="199"/>
                    <a:pt x="3951" y="1"/>
                    <a:pt x="379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3" name="Google Shape;11823;p98"/>
            <p:cNvSpPr/>
            <p:nvPr/>
          </p:nvSpPr>
          <p:spPr>
            <a:xfrm>
              <a:off x="1773907" y="3934826"/>
              <a:ext cx="319012" cy="216000"/>
            </a:xfrm>
            <a:custGeom>
              <a:rect b="b" l="l" r="r" t="t"/>
              <a:pathLst>
                <a:path extrusionOk="0" h="8249" w="12183">
                  <a:moveTo>
                    <a:pt x="11668" y="1"/>
                  </a:moveTo>
                  <a:lnTo>
                    <a:pt x="5476" y="6183"/>
                  </a:lnTo>
                  <a:cubicBezTo>
                    <a:pt x="4856" y="6808"/>
                    <a:pt x="4043" y="7120"/>
                    <a:pt x="3228" y="7120"/>
                  </a:cubicBezTo>
                  <a:cubicBezTo>
                    <a:pt x="2414" y="7120"/>
                    <a:pt x="1598" y="6808"/>
                    <a:pt x="973" y="6183"/>
                  </a:cubicBezTo>
                  <a:cubicBezTo>
                    <a:pt x="554" y="5763"/>
                    <a:pt x="258" y="5238"/>
                    <a:pt x="124" y="4656"/>
                  </a:cubicBezTo>
                  <a:lnTo>
                    <a:pt x="124" y="4656"/>
                  </a:lnTo>
                  <a:cubicBezTo>
                    <a:pt x="0" y="5639"/>
                    <a:pt x="334" y="6612"/>
                    <a:pt x="1040" y="7318"/>
                  </a:cubicBezTo>
                  <a:cubicBezTo>
                    <a:pt x="1660" y="7938"/>
                    <a:pt x="2474" y="8248"/>
                    <a:pt x="3288" y="8248"/>
                  </a:cubicBezTo>
                  <a:cubicBezTo>
                    <a:pt x="4103" y="8248"/>
                    <a:pt x="4918" y="7938"/>
                    <a:pt x="5543" y="7318"/>
                  </a:cubicBezTo>
                  <a:lnTo>
                    <a:pt x="12097" y="755"/>
                  </a:lnTo>
                  <a:cubicBezTo>
                    <a:pt x="12183" y="669"/>
                    <a:pt x="12183" y="526"/>
                    <a:pt x="12097" y="440"/>
                  </a:cubicBezTo>
                  <a:lnTo>
                    <a:pt x="11668"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4" name="Google Shape;11824;p98"/>
            <p:cNvSpPr/>
            <p:nvPr/>
          </p:nvSpPr>
          <p:spPr>
            <a:xfrm>
              <a:off x="1916197" y="3992485"/>
              <a:ext cx="70176" cy="30558"/>
            </a:xfrm>
            <a:custGeom>
              <a:rect b="b" l="l" r="r" t="t"/>
              <a:pathLst>
                <a:path extrusionOk="0" h="1167" w="2680">
                  <a:moveTo>
                    <a:pt x="305" y="0"/>
                  </a:moveTo>
                  <a:cubicBezTo>
                    <a:pt x="140" y="0"/>
                    <a:pt x="0" y="223"/>
                    <a:pt x="166" y="375"/>
                  </a:cubicBezTo>
                  <a:lnTo>
                    <a:pt x="662" y="861"/>
                  </a:lnTo>
                  <a:cubicBezTo>
                    <a:pt x="853" y="1062"/>
                    <a:pt x="1111" y="1166"/>
                    <a:pt x="1387" y="1166"/>
                  </a:cubicBezTo>
                  <a:cubicBezTo>
                    <a:pt x="1664" y="1166"/>
                    <a:pt x="1922" y="1062"/>
                    <a:pt x="2122" y="861"/>
                  </a:cubicBezTo>
                  <a:lnTo>
                    <a:pt x="2513" y="470"/>
                  </a:lnTo>
                  <a:cubicBezTo>
                    <a:pt x="2680" y="318"/>
                    <a:pt x="2538" y="100"/>
                    <a:pt x="2373" y="100"/>
                  </a:cubicBezTo>
                  <a:cubicBezTo>
                    <a:pt x="2320" y="100"/>
                    <a:pt x="2266" y="122"/>
                    <a:pt x="2217" y="174"/>
                  </a:cubicBezTo>
                  <a:lnTo>
                    <a:pt x="1826" y="575"/>
                  </a:lnTo>
                  <a:cubicBezTo>
                    <a:pt x="1702" y="694"/>
                    <a:pt x="1545" y="754"/>
                    <a:pt x="1389" y="754"/>
                  </a:cubicBezTo>
                  <a:cubicBezTo>
                    <a:pt x="1232" y="754"/>
                    <a:pt x="1077" y="694"/>
                    <a:pt x="958" y="575"/>
                  </a:cubicBezTo>
                  <a:lnTo>
                    <a:pt x="462" y="79"/>
                  </a:lnTo>
                  <a:cubicBezTo>
                    <a:pt x="413" y="23"/>
                    <a:pt x="358" y="0"/>
                    <a:pt x="3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5" name="Google Shape;11825;p98"/>
            <p:cNvSpPr/>
            <p:nvPr/>
          </p:nvSpPr>
          <p:spPr>
            <a:xfrm>
              <a:off x="1879328" y="3957607"/>
              <a:ext cx="44096" cy="67924"/>
            </a:xfrm>
            <a:custGeom>
              <a:rect b="b" l="l" r="r" t="t"/>
              <a:pathLst>
                <a:path extrusionOk="0" h="2594" w="1684">
                  <a:moveTo>
                    <a:pt x="1373" y="1"/>
                  </a:moveTo>
                  <a:cubicBezTo>
                    <a:pt x="1321" y="1"/>
                    <a:pt x="1267" y="23"/>
                    <a:pt x="1221" y="75"/>
                  </a:cubicBezTo>
                  <a:lnTo>
                    <a:pt x="296" y="1001"/>
                  </a:lnTo>
                  <a:cubicBezTo>
                    <a:pt x="0" y="1296"/>
                    <a:pt x="0" y="1783"/>
                    <a:pt x="296" y="2088"/>
                  </a:cubicBezTo>
                  <a:lnTo>
                    <a:pt x="744" y="2537"/>
                  </a:lnTo>
                  <a:cubicBezTo>
                    <a:pt x="783" y="2575"/>
                    <a:pt x="840" y="2594"/>
                    <a:pt x="887" y="2594"/>
                  </a:cubicBezTo>
                  <a:cubicBezTo>
                    <a:pt x="1078" y="2594"/>
                    <a:pt x="1174" y="2374"/>
                    <a:pt x="1040" y="2241"/>
                  </a:cubicBezTo>
                  <a:lnTo>
                    <a:pt x="592" y="1792"/>
                  </a:lnTo>
                  <a:cubicBezTo>
                    <a:pt x="458" y="1649"/>
                    <a:pt x="458" y="1430"/>
                    <a:pt x="592" y="1296"/>
                  </a:cubicBezTo>
                  <a:lnTo>
                    <a:pt x="1517" y="371"/>
                  </a:lnTo>
                  <a:cubicBezTo>
                    <a:pt x="1684" y="219"/>
                    <a:pt x="1537" y="1"/>
                    <a:pt x="137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6" name="Google Shape;11826;p98"/>
            <p:cNvSpPr/>
            <p:nvPr/>
          </p:nvSpPr>
          <p:spPr>
            <a:xfrm>
              <a:off x="1858092" y="4036266"/>
              <a:ext cx="28489" cy="28254"/>
            </a:xfrm>
            <a:custGeom>
              <a:rect b="b" l="l" r="r" t="t"/>
              <a:pathLst>
                <a:path extrusionOk="0" h="1079" w="1088">
                  <a:moveTo>
                    <a:pt x="544" y="0"/>
                  </a:moveTo>
                  <a:cubicBezTo>
                    <a:pt x="248" y="0"/>
                    <a:pt x="0" y="239"/>
                    <a:pt x="0" y="544"/>
                  </a:cubicBezTo>
                  <a:cubicBezTo>
                    <a:pt x="0" y="840"/>
                    <a:pt x="248" y="1078"/>
                    <a:pt x="544" y="1078"/>
                  </a:cubicBezTo>
                  <a:cubicBezTo>
                    <a:pt x="840" y="1078"/>
                    <a:pt x="1088" y="840"/>
                    <a:pt x="1088" y="544"/>
                  </a:cubicBezTo>
                  <a:cubicBezTo>
                    <a:pt x="1088" y="239"/>
                    <a:pt x="840" y="0"/>
                    <a:pt x="544"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7" name="Google Shape;11827;p98"/>
            <p:cNvSpPr/>
            <p:nvPr/>
          </p:nvSpPr>
          <p:spPr>
            <a:xfrm>
              <a:off x="1953275" y="3946818"/>
              <a:ext cx="22755" cy="22519"/>
            </a:xfrm>
            <a:custGeom>
              <a:rect b="b" l="l" r="r" t="t"/>
              <a:pathLst>
                <a:path extrusionOk="0" h="860" w="869">
                  <a:moveTo>
                    <a:pt x="429" y="1"/>
                  </a:moveTo>
                  <a:cubicBezTo>
                    <a:pt x="200" y="1"/>
                    <a:pt x="0" y="192"/>
                    <a:pt x="0" y="430"/>
                  </a:cubicBezTo>
                  <a:cubicBezTo>
                    <a:pt x="0" y="669"/>
                    <a:pt x="200" y="859"/>
                    <a:pt x="429" y="859"/>
                  </a:cubicBezTo>
                  <a:cubicBezTo>
                    <a:pt x="668" y="859"/>
                    <a:pt x="868" y="669"/>
                    <a:pt x="868" y="430"/>
                  </a:cubicBezTo>
                  <a:cubicBezTo>
                    <a:pt x="868" y="192"/>
                    <a:pt x="668" y="1"/>
                    <a:pt x="42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8" name="Google Shape;11828;p98"/>
            <p:cNvSpPr/>
            <p:nvPr/>
          </p:nvSpPr>
          <p:spPr>
            <a:xfrm>
              <a:off x="1966760" y="3989552"/>
              <a:ext cx="22755" cy="22755"/>
            </a:xfrm>
            <a:custGeom>
              <a:rect b="b" l="l" r="r" t="t"/>
              <a:pathLst>
                <a:path extrusionOk="0" h="869" w="869">
                  <a:moveTo>
                    <a:pt x="439" y="0"/>
                  </a:moveTo>
                  <a:cubicBezTo>
                    <a:pt x="201" y="0"/>
                    <a:pt x="0" y="191"/>
                    <a:pt x="0" y="429"/>
                  </a:cubicBezTo>
                  <a:cubicBezTo>
                    <a:pt x="0" y="668"/>
                    <a:pt x="201" y="868"/>
                    <a:pt x="439" y="868"/>
                  </a:cubicBezTo>
                  <a:cubicBezTo>
                    <a:pt x="678" y="868"/>
                    <a:pt x="868" y="668"/>
                    <a:pt x="868" y="429"/>
                  </a:cubicBezTo>
                  <a:cubicBezTo>
                    <a:pt x="868" y="191"/>
                    <a:pt x="678" y="0"/>
                    <a:pt x="439"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9" name="Google Shape;11829;p98"/>
            <p:cNvSpPr/>
            <p:nvPr/>
          </p:nvSpPr>
          <p:spPr>
            <a:xfrm>
              <a:off x="1904806" y="3951060"/>
              <a:ext cx="22493" cy="22781"/>
            </a:xfrm>
            <a:custGeom>
              <a:rect b="b" l="l" r="r" t="t"/>
              <a:pathLst>
                <a:path extrusionOk="0" h="870" w="859">
                  <a:moveTo>
                    <a:pt x="430" y="1"/>
                  </a:moveTo>
                  <a:cubicBezTo>
                    <a:pt x="191" y="1"/>
                    <a:pt x="0" y="201"/>
                    <a:pt x="0" y="440"/>
                  </a:cubicBezTo>
                  <a:cubicBezTo>
                    <a:pt x="0" y="669"/>
                    <a:pt x="191" y="869"/>
                    <a:pt x="430" y="869"/>
                  </a:cubicBezTo>
                  <a:cubicBezTo>
                    <a:pt x="668" y="869"/>
                    <a:pt x="859" y="669"/>
                    <a:pt x="859" y="440"/>
                  </a:cubicBezTo>
                  <a:cubicBezTo>
                    <a:pt x="859" y="201"/>
                    <a:pt x="668" y="1"/>
                    <a:pt x="430"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30" name="Google Shape;11830;p98"/>
          <p:cNvGrpSpPr/>
          <p:nvPr/>
        </p:nvGrpSpPr>
        <p:grpSpPr>
          <a:xfrm>
            <a:off x="2642426" y="3640768"/>
            <a:ext cx="358735" cy="359311"/>
            <a:chOff x="2668963" y="3791306"/>
            <a:chExt cx="358735" cy="359311"/>
          </a:xfrm>
        </p:grpSpPr>
        <p:sp>
          <p:nvSpPr>
            <p:cNvPr id="11831" name="Google Shape;11831;p98"/>
            <p:cNvSpPr/>
            <p:nvPr/>
          </p:nvSpPr>
          <p:spPr>
            <a:xfrm>
              <a:off x="2854065" y="4004268"/>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2" name="Google Shape;11832;p98"/>
            <p:cNvSpPr/>
            <p:nvPr/>
          </p:nvSpPr>
          <p:spPr>
            <a:xfrm>
              <a:off x="2879045" y="402924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3" name="Google Shape;11833;p98"/>
            <p:cNvSpPr/>
            <p:nvPr/>
          </p:nvSpPr>
          <p:spPr>
            <a:xfrm>
              <a:off x="2904026" y="4054229"/>
              <a:ext cx="75203" cy="75230"/>
            </a:xfrm>
            <a:custGeom>
              <a:rect b="b" l="l" r="r" t="t"/>
              <a:pathLst>
                <a:path extrusionOk="0" h="2873" w="2872">
                  <a:moveTo>
                    <a:pt x="2509" y="1"/>
                  </a:moveTo>
                  <a:lnTo>
                    <a:pt x="0" y="2510"/>
                  </a:lnTo>
                  <a:lnTo>
                    <a:pt x="363" y="2872"/>
                  </a:lnTo>
                  <a:lnTo>
                    <a:pt x="2872" y="354"/>
                  </a:lnTo>
                  <a:lnTo>
                    <a:pt x="2509"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4" name="Google Shape;11834;p98"/>
            <p:cNvSpPr/>
            <p:nvPr/>
          </p:nvSpPr>
          <p:spPr>
            <a:xfrm>
              <a:off x="2829320" y="4006415"/>
              <a:ext cx="153156" cy="143913"/>
            </a:xfrm>
            <a:custGeom>
              <a:rect b="b" l="l" r="r" t="t"/>
              <a:pathLst>
                <a:path extrusionOk="0" h="5496" w="5849">
                  <a:moveTo>
                    <a:pt x="1851" y="726"/>
                  </a:moveTo>
                  <a:cubicBezTo>
                    <a:pt x="2105" y="726"/>
                    <a:pt x="2358" y="826"/>
                    <a:pt x="2548" y="1026"/>
                  </a:cubicBezTo>
                  <a:lnTo>
                    <a:pt x="4608" y="3086"/>
                  </a:lnTo>
                  <a:cubicBezTo>
                    <a:pt x="5000" y="3458"/>
                    <a:pt x="5009" y="4078"/>
                    <a:pt x="4628" y="4460"/>
                  </a:cubicBezTo>
                  <a:cubicBezTo>
                    <a:pt x="4440" y="4647"/>
                    <a:pt x="4196" y="4740"/>
                    <a:pt x="3951" y="4740"/>
                  </a:cubicBezTo>
                  <a:cubicBezTo>
                    <a:pt x="3697" y="4740"/>
                    <a:pt x="3443" y="4640"/>
                    <a:pt x="3254" y="4441"/>
                  </a:cubicBezTo>
                  <a:lnTo>
                    <a:pt x="1193" y="2380"/>
                  </a:lnTo>
                  <a:cubicBezTo>
                    <a:pt x="802" y="2008"/>
                    <a:pt x="792" y="1388"/>
                    <a:pt x="1174" y="1007"/>
                  </a:cubicBezTo>
                  <a:cubicBezTo>
                    <a:pt x="1361" y="819"/>
                    <a:pt x="1606" y="726"/>
                    <a:pt x="1851" y="726"/>
                  </a:cubicBezTo>
                  <a:close/>
                  <a:moveTo>
                    <a:pt x="1875" y="0"/>
                  </a:moveTo>
                  <a:cubicBezTo>
                    <a:pt x="1439" y="0"/>
                    <a:pt x="1002" y="167"/>
                    <a:pt x="668" y="501"/>
                  </a:cubicBezTo>
                  <a:cubicBezTo>
                    <a:pt x="1" y="1169"/>
                    <a:pt x="1" y="2247"/>
                    <a:pt x="668" y="2914"/>
                  </a:cubicBezTo>
                  <a:lnTo>
                    <a:pt x="2729" y="4966"/>
                  </a:lnTo>
                  <a:lnTo>
                    <a:pt x="2739" y="4966"/>
                  </a:lnTo>
                  <a:cubicBezTo>
                    <a:pt x="3072" y="5319"/>
                    <a:pt x="3519" y="5495"/>
                    <a:pt x="3966" y="5495"/>
                  </a:cubicBezTo>
                  <a:cubicBezTo>
                    <a:pt x="4401" y="5495"/>
                    <a:pt x="4837" y="5328"/>
                    <a:pt x="5171" y="4994"/>
                  </a:cubicBezTo>
                  <a:cubicBezTo>
                    <a:pt x="5849" y="4326"/>
                    <a:pt x="5830" y="3220"/>
                    <a:pt x="5143" y="2562"/>
                  </a:cubicBezTo>
                  <a:lnTo>
                    <a:pt x="3082" y="501"/>
                  </a:lnTo>
                  <a:cubicBezTo>
                    <a:pt x="2748" y="167"/>
                    <a:pt x="2312" y="0"/>
                    <a:pt x="187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5" name="Google Shape;11835;p98"/>
            <p:cNvSpPr/>
            <p:nvPr/>
          </p:nvSpPr>
          <p:spPr>
            <a:xfrm>
              <a:off x="2917511" y="3991857"/>
              <a:ext cx="24745" cy="23697"/>
            </a:xfrm>
            <a:custGeom>
              <a:rect b="b" l="l" r="r" t="t"/>
              <a:pathLst>
                <a:path extrusionOk="0" h="905" w="945">
                  <a:moveTo>
                    <a:pt x="415" y="0"/>
                  </a:moveTo>
                  <a:cubicBezTo>
                    <a:pt x="358" y="0"/>
                    <a:pt x="301" y="22"/>
                    <a:pt x="258" y="65"/>
                  </a:cubicBezTo>
                  <a:lnTo>
                    <a:pt x="86" y="246"/>
                  </a:lnTo>
                  <a:cubicBezTo>
                    <a:pt x="0" y="332"/>
                    <a:pt x="0" y="475"/>
                    <a:pt x="86" y="561"/>
                  </a:cubicBezTo>
                  <a:lnTo>
                    <a:pt x="363" y="847"/>
                  </a:lnTo>
                  <a:cubicBezTo>
                    <a:pt x="406" y="885"/>
                    <a:pt x="463" y="904"/>
                    <a:pt x="520" y="904"/>
                  </a:cubicBezTo>
                  <a:cubicBezTo>
                    <a:pt x="577" y="904"/>
                    <a:pt x="635" y="885"/>
                    <a:pt x="678" y="847"/>
                  </a:cubicBezTo>
                  <a:lnTo>
                    <a:pt x="859" y="666"/>
                  </a:lnTo>
                  <a:cubicBezTo>
                    <a:pt x="945" y="580"/>
                    <a:pt x="945" y="437"/>
                    <a:pt x="859" y="351"/>
                  </a:cubicBezTo>
                  <a:lnTo>
                    <a:pt x="573" y="65"/>
                  </a:lnTo>
                  <a:cubicBezTo>
                    <a:pt x="530" y="22"/>
                    <a:pt x="473"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6" name="Google Shape;11836;p98"/>
            <p:cNvSpPr/>
            <p:nvPr/>
          </p:nvSpPr>
          <p:spPr>
            <a:xfrm>
              <a:off x="2942492" y="4016837"/>
              <a:ext cx="24745" cy="23619"/>
            </a:xfrm>
            <a:custGeom>
              <a:rect b="b" l="l" r="r" t="t"/>
              <a:pathLst>
                <a:path extrusionOk="0" h="902" w="945">
                  <a:moveTo>
                    <a:pt x="415" y="0"/>
                  </a:moveTo>
                  <a:cubicBezTo>
                    <a:pt x="358" y="0"/>
                    <a:pt x="301" y="22"/>
                    <a:pt x="258" y="65"/>
                  </a:cubicBezTo>
                  <a:lnTo>
                    <a:pt x="86" y="246"/>
                  </a:lnTo>
                  <a:cubicBezTo>
                    <a:pt x="0" y="332"/>
                    <a:pt x="0" y="465"/>
                    <a:pt x="86" y="551"/>
                  </a:cubicBezTo>
                  <a:lnTo>
                    <a:pt x="363" y="837"/>
                  </a:lnTo>
                  <a:cubicBezTo>
                    <a:pt x="406" y="880"/>
                    <a:pt x="463" y="902"/>
                    <a:pt x="520" y="902"/>
                  </a:cubicBezTo>
                  <a:cubicBezTo>
                    <a:pt x="577" y="902"/>
                    <a:pt x="635" y="880"/>
                    <a:pt x="678" y="837"/>
                  </a:cubicBezTo>
                  <a:lnTo>
                    <a:pt x="859" y="656"/>
                  </a:lnTo>
                  <a:cubicBezTo>
                    <a:pt x="945" y="570"/>
                    <a:pt x="945" y="427"/>
                    <a:pt x="859" y="351"/>
                  </a:cubicBezTo>
                  <a:lnTo>
                    <a:pt x="573" y="65"/>
                  </a:lnTo>
                  <a:cubicBezTo>
                    <a:pt x="530" y="22"/>
                    <a:pt x="472" y="0"/>
                    <a:pt x="41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7" name="Google Shape;11837;p98"/>
            <p:cNvSpPr/>
            <p:nvPr/>
          </p:nvSpPr>
          <p:spPr>
            <a:xfrm>
              <a:off x="2967210" y="4041818"/>
              <a:ext cx="24771" cy="23619"/>
            </a:xfrm>
            <a:custGeom>
              <a:rect b="b" l="l" r="r" t="t"/>
              <a:pathLst>
                <a:path extrusionOk="0" h="902" w="946">
                  <a:moveTo>
                    <a:pt x="425" y="0"/>
                  </a:moveTo>
                  <a:cubicBezTo>
                    <a:pt x="368" y="0"/>
                    <a:pt x="311" y="22"/>
                    <a:pt x="268" y="65"/>
                  </a:cubicBezTo>
                  <a:lnTo>
                    <a:pt x="87" y="246"/>
                  </a:lnTo>
                  <a:cubicBezTo>
                    <a:pt x="1" y="332"/>
                    <a:pt x="1" y="465"/>
                    <a:pt x="87" y="551"/>
                  </a:cubicBezTo>
                  <a:lnTo>
                    <a:pt x="373" y="837"/>
                  </a:lnTo>
                  <a:cubicBezTo>
                    <a:pt x="416" y="880"/>
                    <a:pt x="473" y="902"/>
                    <a:pt x="530" y="902"/>
                  </a:cubicBezTo>
                  <a:cubicBezTo>
                    <a:pt x="587" y="902"/>
                    <a:pt x="645" y="880"/>
                    <a:pt x="688" y="837"/>
                  </a:cubicBezTo>
                  <a:lnTo>
                    <a:pt x="869" y="656"/>
                  </a:lnTo>
                  <a:cubicBezTo>
                    <a:pt x="945" y="570"/>
                    <a:pt x="945" y="427"/>
                    <a:pt x="869" y="351"/>
                  </a:cubicBezTo>
                  <a:lnTo>
                    <a:pt x="583" y="65"/>
                  </a:lnTo>
                  <a:cubicBezTo>
                    <a:pt x="540" y="22"/>
                    <a:pt x="482" y="0"/>
                    <a:pt x="425"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8" name="Google Shape;11838;p98"/>
            <p:cNvSpPr/>
            <p:nvPr/>
          </p:nvSpPr>
          <p:spPr>
            <a:xfrm>
              <a:off x="2704496" y="3827467"/>
              <a:ext cx="68395" cy="64179"/>
            </a:xfrm>
            <a:custGeom>
              <a:rect b="b" l="l" r="r" t="t"/>
              <a:pathLst>
                <a:path extrusionOk="0" h="2451" w="2612">
                  <a:moveTo>
                    <a:pt x="297" y="0"/>
                  </a:moveTo>
                  <a:cubicBezTo>
                    <a:pt x="138" y="0"/>
                    <a:pt x="1" y="216"/>
                    <a:pt x="160" y="361"/>
                  </a:cubicBezTo>
                  <a:lnTo>
                    <a:pt x="2182" y="2384"/>
                  </a:lnTo>
                  <a:cubicBezTo>
                    <a:pt x="2230" y="2422"/>
                    <a:pt x="2278" y="2450"/>
                    <a:pt x="2335" y="2450"/>
                  </a:cubicBezTo>
                  <a:cubicBezTo>
                    <a:pt x="2516" y="2450"/>
                    <a:pt x="2612" y="2231"/>
                    <a:pt x="2478" y="2097"/>
                  </a:cubicBezTo>
                  <a:lnTo>
                    <a:pt x="446" y="75"/>
                  </a:lnTo>
                  <a:cubicBezTo>
                    <a:pt x="400" y="22"/>
                    <a:pt x="347" y="0"/>
                    <a:pt x="2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39" name="Google Shape;11839;p98"/>
            <p:cNvSpPr/>
            <p:nvPr/>
          </p:nvSpPr>
          <p:spPr>
            <a:xfrm>
              <a:off x="2671005" y="3882927"/>
              <a:ext cx="87641" cy="31448"/>
            </a:xfrm>
            <a:custGeom>
              <a:rect b="b" l="l" r="r" t="t"/>
              <a:pathLst>
                <a:path extrusionOk="0" h="1201" w="3347">
                  <a:moveTo>
                    <a:pt x="301" y="0"/>
                  </a:moveTo>
                  <a:cubicBezTo>
                    <a:pt x="78" y="0"/>
                    <a:pt x="0" y="338"/>
                    <a:pt x="246" y="409"/>
                  </a:cubicBezTo>
                  <a:lnTo>
                    <a:pt x="3003" y="1191"/>
                  </a:lnTo>
                  <a:cubicBezTo>
                    <a:pt x="3023" y="1201"/>
                    <a:pt x="3042" y="1201"/>
                    <a:pt x="3061" y="1201"/>
                  </a:cubicBezTo>
                  <a:cubicBezTo>
                    <a:pt x="3299" y="1201"/>
                    <a:pt x="3347" y="857"/>
                    <a:pt x="3118" y="800"/>
                  </a:cubicBezTo>
                  <a:lnTo>
                    <a:pt x="361" y="8"/>
                  </a:lnTo>
                  <a:cubicBezTo>
                    <a:pt x="340" y="3"/>
                    <a:pt x="320" y="0"/>
                    <a:pt x="3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0" name="Google Shape;11840;p98"/>
            <p:cNvSpPr/>
            <p:nvPr/>
          </p:nvSpPr>
          <p:spPr>
            <a:xfrm>
              <a:off x="2668963" y="3926394"/>
              <a:ext cx="86934" cy="32941"/>
            </a:xfrm>
            <a:custGeom>
              <a:rect b="b" l="l" r="r" t="t"/>
              <a:pathLst>
                <a:path extrusionOk="0" h="1258" w="3320">
                  <a:moveTo>
                    <a:pt x="3026" y="0"/>
                  </a:moveTo>
                  <a:cubicBezTo>
                    <a:pt x="3007" y="0"/>
                    <a:pt x="2988" y="3"/>
                    <a:pt x="2967" y="8"/>
                  </a:cubicBezTo>
                  <a:lnTo>
                    <a:pt x="229" y="857"/>
                  </a:lnTo>
                  <a:cubicBezTo>
                    <a:pt x="0" y="924"/>
                    <a:pt x="48" y="1258"/>
                    <a:pt x="286" y="1258"/>
                  </a:cubicBezTo>
                  <a:cubicBezTo>
                    <a:pt x="305" y="1258"/>
                    <a:pt x="324" y="1248"/>
                    <a:pt x="343" y="1248"/>
                  </a:cubicBezTo>
                  <a:lnTo>
                    <a:pt x="3091" y="399"/>
                  </a:lnTo>
                  <a:cubicBezTo>
                    <a:pt x="3319" y="329"/>
                    <a:pt x="3240" y="0"/>
                    <a:pt x="302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1" name="Google Shape;11841;p98"/>
            <p:cNvSpPr/>
            <p:nvPr/>
          </p:nvSpPr>
          <p:spPr>
            <a:xfrm>
              <a:off x="2761422" y="3794081"/>
              <a:ext cx="33203" cy="83085"/>
            </a:xfrm>
            <a:custGeom>
              <a:rect b="b" l="l" r="r" t="t"/>
              <a:pathLst>
                <a:path extrusionOk="0" h="3173" w="1268">
                  <a:moveTo>
                    <a:pt x="252" y="0"/>
                  </a:moveTo>
                  <a:cubicBezTo>
                    <a:pt x="127" y="0"/>
                    <a:pt x="1" y="102"/>
                    <a:pt x="47" y="262"/>
                  </a:cubicBezTo>
                  <a:lnTo>
                    <a:pt x="829" y="3020"/>
                  </a:lnTo>
                  <a:cubicBezTo>
                    <a:pt x="857" y="3105"/>
                    <a:pt x="934" y="3172"/>
                    <a:pt x="1029" y="3172"/>
                  </a:cubicBezTo>
                  <a:cubicBezTo>
                    <a:pt x="1163" y="3172"/>
                    <a:pt x="1268" y="3039"/>
                    <a:pt x="1229" y="2915"/>
                  </a:cubicBezTo>
                  <a:lnTo>
                    <a:pt x="447" y="148"/>
                  </a:lnTo>
                  <a:cubicBezTo>
                    <a:pt x="417" y="45"/>
                    <a:pt x="335" y="0"/>
                    <a:pt x="25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2" name="Google Shape;11842;p98"/>
            <p:cNvSpPr/>
            <p:nvPr/>
          </p:nvSpPr>
          <p:spPr>
            <a:xfrm>
              <a:off x="2805099" y="3791306"/>
              <a:ext cx="34774" cy="82849"/>
            </a:xfrm>
            <a:custGeom>
              <a:rect b="b" l="l" r="r" t="t"/>
              <a:pathLst>
                <a:path extrusionOk="0" h="3164" w="1328">
                  <a:moveTo>
                    <a:pt x="1070" y="0"/>
                  </a:moveTo>
                  <a:cubicBezTo>
                    <a:pt x="988" y="0"/>
                    <a:pt x="908" y="45"/>
                    <a:pt x="878" y="149"/>
                  </a:cubicBezTo>
                  <a:lnTo>
                    <a:pt x="38" y="2897"/>
                  </a:lnTo>
                  <a:cubicBezTo>
                    <a:pt x="0" y="3030"/>
                    <a:pt x="96" y="3164"/>
                    <a:pt x="239" y="3164"/>
                  </a:cubicBezTo>
                  <a:cubicBezTo>
                    <a:pt x="325" y="3164"/>
                    <a:pt x="401" y="3097"/>
                    <a:pt x="430" y="3021"/>
                  </a:cubicBezTo>
                  <a:lnTo>
                    <a:pt x="1269" y="273"/>
                  </a:lnTo>
                  <a:cubicBezTo>
                    <a:pt x="1327" y="110"/>
                    <a:pt x="1197" y="0"/>
                    <a:pt x="107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3" name="Google Shape;11843;p98"/>
            <p:cNvSpPr/>
            <p:nvPr/>
          </p:nvSpPr>
          <p:spPr>
            <a:xfrm>
              <a:off x="2757128" y="3882220"/>
              <a:ext cx="261064" cy="259729"/>
            </a:xfrm>
            <a:custGeom>
              <a:rect b="b" l="l" r="r" t="t"/>
              <a:pathLst>
                <a:path extrusionOk="0" h="9919" w="9970">
                  <a:moveTo>
                    <a:pt x="2862" y="1"/>
                  </a:moveTo>
                  <a:cubicBezTo>
                    <a:pt x="2807" y="1"/>
                    <a:pt x="2753" y="21"/>
                    <a:pt x="2710" y="64"/>
                  </a:cubicBezTo>
                  <a:lnTo>
                    <a:pt x="115" y="2659"/>
                  </a:lnTo>
                  <a:cubicBezTo>
                    <a:pt x="1" y="2773"/>
                    <a:pt x="48" y="2973"/>
                    <a:pt x="211" y="3021"/>
                  </a:cubicBezTo>
                  <a:lnTo>
                    <a:pt x="821" y="3202"/>
                  </a:lnTo>
                  <a:lnTo>
                    <a:pt x="1184" y="3307"/>
                  </a:lnTo>
                  <a:cubicBezTo>
                    <a:pt x="1327" y="3345"/>
                    <a:pt x="1470" y="3393"/>
                    <a:pt x="1613" y="3441"/>
                  </a:cubicBezTo>
                  <a:cubicBezTo>
                    <a:pt x="2796" y="3861"/>
                    <a:pt x="3874" y="4538"/>
                    <a:pt x="4771" y="5425"/>
                  </a:cubicBezTo>
                  <a:lnTo>
                    <a:pt x="9254" y="9918"/>
                  </a:lnTo>
                  <a:lnTo>
                    <a:pt x="9970" y="9203"/>
                  </a:lnTo>
                  <a:lnTo>
                    <a:pt x="5477" y="4710"/>
                  </a:lnTo>
                  <a:cubicBezTo>
                    <a:pt x="4589" y="3822"/>
                    <a:pt x="3912" y="2744"/>
                    <a:pt x="3492" y="1561"/>
                  </a:cubicBezTo>
                  <a:cubicBezTo>
                    <a:pt x="3445" y="1418"/>
                    <a:pt x="3397" y="1275"/>
                    <a:pt x="3359" y="1132"/>
                  </a:cubicBezTo>
                  <a:lnTo>
                    <a:pt x="3254" y="770"/>
                  </a:lnTo>
                  <a:lnTo>
                    <a:pt x="3072" y="159"/>
                  </a:lnTo>
                  <a:cubicBezTo>
                    <a:pt x="3043" y="58"/>
                    <a:pt x="2953" y="1"/>
                    <a:pt x="28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4" name="Google Shape;11844;p98"/>
            <p:cNvSpPr/>
            <p:nvPr/>
          </p:nvSpPr>
          <p:spPr>
            <a:xfrm>
              <a:off x="2757128" y="3881880"/>
              <a:ext cx="91700" cy="90207"/>
            </a:xfrm>
            <a:custGeom>
              <a:rect b="b" l="l" r="r" t="t"/>
              <a:pathLst>
                <a:path extrusionOk="0" h="3445" w="3502">
                  <a:moveTo>
                    <a:pt x="2861" y="0"/>
                  </a:moveTo>
                  <a:cubicBezTo>
                    <a:pt x="2807" y="0"/>
                    <a:pt x="2752" y="21"/>
                    <a:pt x="2710" y="67"/>
                  </a:cubicBezTo>
                  <a:lnTo>
                    <a:pt x="125" y="2653"/>
                  </a:lnTo>
                  <a:cubicBezTo>
                    <a:pt x="1" y="2777"/>
                    <a:pt x="58" y="2977"/>
                    <a:pt x="211" y="3025"/>
                  </a:cubicBezTo>
                  <a:lnTo>
                    <a:pt x="831" y="3196"/>
                  </a:lnTo>
                  <a:lnTo>
                    <a:pt x="1184" y="3301"/>
                  </a:lnTo>
                  <a:cubicBezTo>
                    <a:pt x="1327" y="3349"/>
                    <a:pt x="1479" y="3397"/>
                    <a:pt x="1622" y="3444"/>
                  </a:cubicBezTo>
                  <a:lnTo>
                    <a:pt x="3502" y="1565"/>
                  </a:lnTo>
                  <a:cubicBezTo>
                    <a:pt x="3445" y="1422"/>
                    <a:pt x="3397" y="1279"/>
                    <a:pt x="3359" y="1126"/>
                  </a:cubicBezTo>
                  <a:lnTo>
                    <a:pt x="3254" y="773"/>
                  </a:lnTo>
                  <a:lnTo>
                    <a:pt x="3072" y="163"/>
                  </a:lnTo>
                  <a:cubicBezTo>
                    <a:pt x="3042" y="61"/>
                    <a:pt x="2952" y="0"/>
                    <a:pt x="2861"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5" name="Google Shape;11845;p98"/>
            <p:cNvSpPr/>
            <p:nvPr/>
          </p:nvSpPr>
          <p:spPr>
            <a:xfrm>
              <a:off x="2757128" y="3881984"/>
              <a:ext cx="85206" cy="83844"/>
            </a:xfrm>
            <a:custGeom>
              <a:rect b="b" l="l" r="r" t="t"/>
              <a:pathLst>
                <a:path extrusionOk="0" h="3202" w="3254">
                  <a:moveTo>
                    <a:pt x="2862" y="0"/>
                  </a:moveTo>
                  <a:cubicBezTo>
                    <a:pt x="2807" y="0"/>
                    <a:pt x="2753" y="20"/>
                    <a:pt x="2710" y="63"/>
                  </a:cubicBezTo>
                  <a:lnTo>
                    <a:pt x="115" y="2649"/>
                  </a:lnTo>
                  <a:cubicBezTo>
                    <a:pt x="1" y="2773"/>
                    <a:pt x="48" y="2973"/>
                    <a:pt x="211" y="3021"/>
                  </a:cubicBezTo>
                  <a:lnTo>
                    <a:pt x="831" y="3202"/>
                  </a:lnTo>
                  <a:lnTo>
                    <a:pt x="3254" y="769"/>
                  </a:lnTo>
                  <a:lnTo>
                    <a:pt x="3072" y="159"/>
                  </a:lnTo>
                  <a:cubicBezTo>
                    <a:pt x="3043" y="57"/>
                    <a:pt x="2953" y="0"/>
                    <a:pt x="2862"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6" name="Google Shape;11846;p98"/>
            <p:cNvSpPr/>
            <p:nvPr/>
          </p:nvSpPr>
          <p:spPr>
            <a:xfrm>
              <a:off x="2992950" y="4116995"/>
              <a:ext cx="34747" cy="33622"/>
            </a:xfrm>
            <a:custGeom>
              <a:rect b="b" l="l" r="r" t="t"/>
              <a:pathLst>
                <a:path extrusionOk="0" h="1284" w="1327">
                  <a:moveTo>
                    <a:pt x="920" y="1"/>
                  </a:moveTo>
                  <a:cubicBezTo>
                    <a:pt x="864" y="1"/>
                    <a:pt x="806" y="22"/>
                    <a:pt x="764" y="65"/>
                  </a:cubicBezTo>
                  <a:lnTo>
                    <a:pt x="86" y="743"/>
                  </a:lnTo>
                  <a:cubicBezTo>
                    <a:pt x="0" y="828"/>
                    <a:pt x="0" y="962"/>
                    <a:pt x="86" y="1048"/>
                  </a:cubicBezTo>
                  <a:lnTo>
                    <a:pt x="258" y="1220"/>
                  </a:lnTo>
                  <a:cubicBezTo>
                    <a:pt x="301" y="1262"/>
                    <a:pt x="356" y="1284"/>
                    <a:pt x="411" y="1284"/>
                  </a:cubicBezTo>
                  <a:cubicBezTo>
                    <a:pt x="465" y="1284"/>
                    <a:pt x="520" y="1262"/>
                    <a:pt x="563" y="1220"/>
                  </a:cubicBezTo>
                  <a:lnTo>
                    <a:pt x="1241" y="552"/>
                  </a:lnTo>
                  <a:cubicBezTo>
                    <a:pt x="1326" y="466"/>
                    <a:pt x="1326" y="323"/>
                    <a:pt x="1241" y="237"/>
                  </a:cubicBezTo>
                  <a:lnTo>
                    <a:pt x="1069" y="65"/>
                  </a:lnTo>
                  <a:cubicBezTo>
                    <a:pt x="1031" y="22"/>
                    <a:pt x="976" y="1"/>
                    <a:pt x="920" y="1"/>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47" name="Google Shape;11847;p98"/>
          <p:cNvGrpSpPr/>
          <p:nvPr/>
        </p:nvGrpSpPr>
        <p:grpSpPr>
          <a:xfrm>
            <a:off x="823144" y="1844660"/>
            <a:ext cx="363893" cy="291727"/>
            <a:chOff x="849682" y="1995198"/>
            <a:chExt cx="363893" cy="291727"/>
          </a:xfrm>
        </p:grpSpPr>
        <p:sp>
          <p:nvSpPr>
            <p:cNvPr id="11848" name="Google Shape;11848;p98"/>
            <p:cNvSpPr/>
            <p:nvPr/>
          </p:nvSpPr>
          <p:spPr>
            <a:xfrm>
              <a:off x="907838" y="2131517"/>
              <a:ext cx="247579" cy="155408"/>
            </a:xfrm>
            <a:custGeom>
              <a:rect b="b" l="l" r="r" t="t"/>
              <a:pathLst>
                <a:path extrusionOk="0" h="5935" w="9455">
                  <a:moveTo>
                    <a:pt x="0" y="0"/>
                  </a:moveTo>
                  <a:lnTo>
                    <a:pt x="0" y="4551"/>
                  </a:lnTo>
                  <a:cubicBezTo>
                    <a:pt x="0" y="4875"/>
                    <a:pt x="392" y="5171"/>
                    <a:pt x="1031" y="5409"/>
                  </a:cubicBezTo>
                  <a:cubicBezTo>
                    <a:pt x="1155" y="5457"/>
                    <a:pt x="1288" y="5505"/>
                    <a:pt x="1422" y="5543"/>
                  </a:cubicBezTo>
                  <a:cubicBezTo>
                    <a:pt x="1555" y="5581"/>
                    <a:pt x="1679" y="5610"/>
                    <a:pt x="1823" y="5638"/>
                  </a:cubicBezTo>
                  <a:cubicBezTo>
                    <a:pt x="1918" y="5667"/>
                    <a:pt x="2013" y="5686"/>
                    <a:pt x="2118" y="5705"/>
                  </a:cubicBezTo>
                  <a:cubicBezTo>
                    <a:pt x="2738" y="5820"/>
                    <a:pt x="3358" y="5886"/>
                    <a:pt x="3988" y="5915"/>
                  </a:cubicBezTo>
                  <a:cubicBezTo>
                    <a:pt x="4160" y="5925"/>
                    <a:pt x="4341" y="5934"/>
                    <a:pt x="4532" y="5934"/>
                  </a:cubicBezTo>
                  <a:lnTo>
                    <a:pt x="4933" y="5934"/>
                  </a:lnTo>
                  <a:cubicBezTo>
                    <a:pt x="5839" y="5925"/>
                    <a:pt x="6745" y="5829"/>
                    <a:pt x="7642" y="5638"/>
                  </a:cubicBezTo>
                  <a:cubicBezTo>
                    <a:pt x="7775" y="5610"/>
                    <a:pt x="7909" y="5572"/>
                    <a:pt x="8033" y="5533"/>
                  </a:cubicBezTo>
                  <a:cubicBezTo>
                    <a:pt x="8911" y="5285"/>
                    <a:pt x="9454" y="4932"/>
                    <a:pt x="9454" y="4541"/>
                  </a:cubicBezTo>
                  <a:lnTo>
                    <a:pt x="945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49" name="Google Shape;11849;p98"/>
            <p:cNvSpPr/>
            <p:nvPr/>
          </p:nvSpPr>
          <p:spPr>
            <a:xfrm>
              <a:off x="1140414" y="2131517"/>
              <a:ext cx="15004" cy="136424"/>
            </a:xfrm>
            <a:custGeom>
              <a:rect b="b" l="l" r="r" t="t"/>
              <a:pathLst>
                <a:path extrusionOk="0" h="5210" w="573">
                  <a:moveTo>
                    <a:pt x="0" y="0"/>
                  </a:moveTo>
                  <a:lnTo>
                    <a:pt x="0" y="5209"/>
                  </a:lnTo>
                  <a:cubicBezTo>
                    <a:pt x="363" y="5009"/>
                    <a:pt x="572" y="4780"/>
                    <a:pt x="572" y="4541"/>
                  </a:cubicBezTo>
                  <a:lnTo>
                    <a:pt x="57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0" name="Google Shape;11850;p98"/>
            <p:cNvSpPr/>
            <p:nvPr/>
          </p:nvSpPr>
          <p:spPr>
            <a:xfrm>
              <a:off x="1026483" y="2148511"/>
              <a:ext cx="10526" cy="138414"/>
            </a:xfrm>
            <a:custGeom>
              <a:rect b="b" l="l" r="r" t="t"/>
              <a:pathLst>
                <a:path extrusionOk="0" h="5286" w="402">
                  <a:moveTo>
                    <a:pt x="201" y="0"/>
                  </a:moveTo>
                  <a:cubicBezTo>
                    <a:pt x="101" y="0"/>
                    <a:pt x="1" y="67"/>
                    <a:pt x="1" y="200"/>
                  </a:cubicBezTo>
                  <a:lnTo>
                    <a:pt x="1" y="5285"/>
                  </a:lnTo>
                  <a:lnTo>
                    <a:pt x="402" y="5285"/>
                  </a:lnTo>
                  <a:lnTo>
                    <a:pt x="402" y="200"/>
                  </a:lnTo>
                  <a:cubicBezTo>
                    <a:pt x="402" y="67"/>
                    <a:pt x="301"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1" name="Google Shape;11851;p98"/>
            <p:cNvSpPr/>
            <p:nvPr/>
          </p:nvSpPr>
          <p:spPr>
            <a:xfrm>
              <a:off x="945047" y="2148511"/>
              <a:ext cx="10526" cy="68212"/>
            </a:xfrm>
            <a:custGeom>
              <a:rect b="b" l="l" r="r" t="t"/>
              <a:pathLst>
                <a:path extrusionOk="0" h="2605" w="402">
                  <a:moveTo>
                    <a:pt x="201" y="0"/>
                  </a:moveTo>
                  <a:cubicBezTo>
                    <a:pt x="96" y="0"/>
                    <a:pt x="1" y="86"/>
                    <a:pt x="1" y="200"/>
                  </a:cubicBezTo>
                  <a:lnTo>
                    <a:pt x="1" y="2404"/>
                  </a:lnTo>
                  <a:cubicBezTo>
                    <a:pt x="1" y="2519"/>
                    <a:pt x="96" y="2604"/>
                    <a:pt x="201" y="2604"/>
                  </a:cubicBezTo>
                  <a:cubicBezTo>
                    <a:pt x="316" y="2604"/>
                    <a:pt x="402" y="2519"/>
                    <a:pt x="402" y="2404"/>
                  </a:cubicBezTo>
                  <a:lnTo>
                    <a:pt x="402" y="200"/>
                  </a:lnTo>
                  <a:cubicBezTo>
                    <a:pt x="402" y="86"/>
                    <a:pt x="316"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2" name="Google Shape;11852;p98"/>
            <p:cNvSpPr/>
            <p:nvPr/>
          </p:nvSpPr>
          <p:spPr>
            <a:xfrm>
              <a:off x="945309" y="2228192"/>
              <a:ext cx="10526" cy="50982"/>
            </a:xfrm>
            <a:custGeom>
              <a:rect b="b" l="l" r="r" t="t"/>
              <a:pathLst>
                <a:path extrusionOk="0" h="1947" w="402">
                  <a:moveTo>
                    <a:pt x="201" y="0"/>
                  </a:moveTo>
                  <a:cubicBezTo>
                    <a:pt x="86" y="0"/>
                    <a:pt x="0" y="86"/>
                    <a:pt x="0" y="191"/>
                  </a:cubicBezTo>
                  <a:lnTo>
                    <a:pt x="0" y="1841"/>
                  </a:lnTo>
                  <a:cubicBezTo>
                    <a:pt x="124" y="1880"/>
                    <a:pt x="258" y="1908"/>
                    <a:pt x="392" y="1946"/>
                  </a:cubicBezTo>
                  <a:cubicBezTo>
                    <a:pt x="401" y="1927"/>
                    <a:pt x="401" y="1908"/>
                    <a:pt x="392" y="1899"/>
                  </a:cubicBezTo>
                  <a:cubicBezTo>
                    <a:pt x="392" y="1326"/>
                    <a:pt x="392" y="763"/>
                    <a:pt x="401" y="201"/>
                  </a:cubicBezTo>
                  <a:cubicBezTo>
                    <a:pt x="401" y="86"/>
                    <a:pt x="315" y="0"/>
                    <a:pt x="201"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3" name="Google Shape;11853;p98"/>
            <p:cNvSpPr/>
            <p:nvPr/>
          </p:nvSpPr>
          <p:spPr>
            <a:xfrm>
              <a:off x="1107682" y="2148511"/>
              <a:ext cx="10762" cy="130663"/>
            </a:xfrm>
            <a:custGeom>
              <a:rect b="b" l="l" r="r" t="t"/>
              <a:pathLst>
                <a:path extrusionOk="0" h="4990" w="411">
                  <a:moveTo>
                    <a:pt x="210" y="0"/>
                  </a:moveTo>
                  <a:cubicBezTo>
                    <a:pt x="110" y="0"/>
                    <a:pt x="10" y="67"/>
                    <a:pt x="10" y="200"/>
                  </a:cubicBezTo>
                  <a:lnTo>
                    <a:pt x="10" y="4942"/>
                  </a:lnTo>
                  <a:cubicBezTo>
                    <a:pt x="0" y="4961"/>
                    <a:pt x="0" y="4970"/>
                    <a:pt x="10" y="4989"/>
                  </a:cubicBezTo>
                  <a:cubicBezTo>
                    <a:pt x="143" y="4961"/>
                    <a:pt x="277" y="4923"/>
                    <a:pt x="401" y="4884"/>
                  </a:cubicBezTo>
                  <a:lnTo>
                    <a:pt x="401" y="200"/>
                  </a:lnTo>
                  <a:lnTo>
                    <a:pt x="411" y="200"/>
                  </a:lnTo>
                  <a:cubicBezTo>
                    <a:pt x="411" y="67"/>
                    <a:pt x="310" y="0"/>
                    <a:pt x="210"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4" name="Google Shape;11854;p98"/>
            <p:cNvSpPr/>
            <p:nvPr/>
          </p:nvSpPr>
          <p:spPr>
            <a:xfrm>
              <a:off x="907838" y="2122274"/>
              <a:ext cx="247579" cy="59230"/>
            </a:xfrm>
            <a:custGeom>
              <a:rect b="b" l="l" r="r" t="t"/>
              <a:pathLst>
                <a:path extrusionOk="0" h="2262" w="9455">
                  <a:moveTo>
                    <a:pt x="0" y="0"/>
                  </a:moveTo>
                  <a:lnTo>
                    <a:pt x="0" y="868"/>
                  </a:lnTo>
                  <a:cubicBezTo>
                    <a:pt x="0" y="1565"/>
                    <a:pt x="1727" y="2137"/>
                    <a:pt x="3988" y="2242"/>
                  </a:cubicBezTo>
                  <a:cubicBezTo>
                    <a:pt x="4227" y="2252"/>
                    <a:pt x="4475" y="2261"/>
                    <a:pt x="4732" y="2261"/>
                  </a:cubicBezTo>
                  <a:cubicBezTo>
                    <a:pt x="7337" y="2261"/>
                    <a:pt x="9454" y="1641"/>
                    <a:pt x="9454" y="868"/>
                  </a:cubicBezTo>
                  <a:lnTo>
                    <a:pt x="9454"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5" name="Google Shape;11855;p98"/>
            <p:cNvSpPr/>
            <p:nvPr/>
          </p:nvSpPr>
          <p:spPr>
            <a:xfrm>
              <a:off x="1140414" y="2122012"/>
              <a:ext cx="15004" cy="40508"/>
            </a:xfrm>
            <a:custGeom>
              <a:rect b="b" l="l" r="r" t="t"/>
              <a:pathLst>
                <a:path extrusionOk="0" h="1547" w="573">
                  <a:moveTo>
                    <a:pt x="0" y="1"/>
                  </a:moveTo>
                  <a:lnTo>
                    <a:pt x="0" y="10"/>
                  </a:lnTo>
                  <a:lnTo>
                    <a:pt x="0" y="1546"/>
                  </a:lnTo>
                  <a:cubicBezTo>
                    <a:pt x="363" y="1346"/>
                    <a:pt x="572" y="1117"/>
                    <a:pt x="572" y="878"/>
                  </a:cubicBezTo>
                  <a:lnTo>
                    <a:pt x="572" y="1"/>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6" name="Google Shape;11856;p98"/>
            <p:cNvSpPr/>
            <p:nvPr/>
          </p:nvSpPr>
          <p:spPr>
            <a:xfrm>
              <a:off x="907838" y="2085798"/>
              <a:ext cx="247579" cy="72716"/>
            </a:xfrm>
            <a:custGeom>
              <a:rect b="b" l="l" r="r" t="t"/>
              <a:pathLst>
                <a:path extrusionOk="0" h="2777" w="9455">
                  <a:moveTo>
                    <a:pt x="4732" y="1"/>
                  </a:moveTo>
                  <a:cubicBezTo>
                    <a:pt x="2118" y="1"/>
                    <a:pt x="0" y="621"/>
                    <a:pt x="0" y="1393"/>
                  </a:cubicBezTo>
                  <a:cubicBezTo>
                    <a:pt x="0" y="2157"/>
                    <a:pt x="2118" y="2777"/>
                    <a:pt x="4732" y="2777"/>
                  </a:cubicBezTo>
                  <a:cubicBezTo>
                    <a:pt x="7337" y="2777"/>
                    <a:pt x="9454" y="2157"/>
                    <a:pt x="9454" y="1393"/>
                  </a:cubicBezTo>
                  <a:cubicBezTo>
                    <a:pt x="9454" y="621"/>
                    <a:pt x="7337" y="1"/>
                    <a:pt x="4732"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7" name="Google Shape;11857;p98"/>
            <p:cNvSpPr/>
            <p:nvPr/>
          </p:nvSpPr>
          <p:spPr>
            <a:xfrm>
              <a:off x="1012264" y="2085798"/>
              <a:ext cx="143153" cy="72716"/>
            </a:xfrm>
            <a:custGeom>
              <a:rect b="b" l="l" r="r" t="t"/>
              <a:pathLst>
                <a:path extrusionOk="0" h="2777" w="5467">
                  <a:moveTo>
                    <a:pt x="744" y="1"/>
                  </a:moveTo>
                  <a:cubicBezTo>
                    <a:pt x="487" y="1"/>
                    <a:pt x="239" y="1"/>
                    <a:pt x="0" y="20"/>
                  </a:cubicBezTo>
                  <a:cubicBezTo>
                    <a:pt x="2252" y="125"/>
                    <a:pt x="3978" y="697"/>
                    <a:pt x="3978" y="1384"/>
                  </a:cubicBezTo>
                  <a:cubicBezTo>
                    <a:pt x="3978" y="2080"/>
                    <a:pt x="2252" y="2653"/>
                    <a:pt x="0" y="2758"/>
                  </a:cubicBezTo>
                  <a:cubicBezTo>
                    <a:pt x="239" y="2767"/>
                    <a:pt x="487" y="2777"/>
                    <a:pt x="744" y="2777"/>
                  </a:cubicBezTo>
                  <a:cubicBezTo>
                    <a:pt x="3349" y="2777"/>
                    <a:pt x="5466" y="2157"/>
                    <a:pt x="5466" y="1384"/>
                  </a:cubicBezTo>
                  <a:cubicBezTo>
                    <a:pt x="5466" y="621"/>
                    <a:pt x="3349" y="1"/>
                    <a:pt x="74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8" name="Google Shape;11858;p98"/>
            <p:cNvSpPr/>
            <p:nvPr/>
          </p:nvSpPr>
          <p:spPr>
            <a:xfrm>
              <a:off x="1049971" y="1995198"/>
              <a:ext cx="123750" cy="119613"/>
            </a:xfrm>
            <a:custGeom>
              <a:rect b="b" l="l" r="r" t="t"/>
              <a:pathLst>
                <a:path extrusionOk="0" h="4568" w="4726">
                  <a:moveTo>
                    <a:pt x="4442" y="0"/>
                  </a:moveTo>
                  <a:cubicBezTo>
                    <a:pt x="4395" y="0"/>
                    <a:pt x="4346" y="19"/>
                    <a:pt x="4303" y="64"/>
                  </a:cubicBezTo>
                  <a:lnTo>
                    <a:pt x="134" y="4224"/>
                  </a:lnTo>
                  <a:cubicBezTo>
                    <a:pt x="1" y="4348"/>
                    <a:pt x="96" y="4567"/>
                    <a:pt x="277" y="4567"/>
                  </a:cubicBezTo>
                  <a:cubicBezTo>
                    <a:pt x="325" y="4567"/>
                    <a:pt x="382" y="4548"/>
                    <a:pt x="420" y="4510"/>
                  </a:cubicBezTo>
                  <a:lnTo>
                    <a:pt x="4580" y="341"/>
                  </a:lnTo>
                  <a:cubicBezTo>
                    <a:pt x="4725" y="195"/>
                    <a:pt x="4593" y="0"/>
                    <a:pt x="444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59" name="Google Shape;11859;p98"/>
            <p:cNvSpPr/>
            <p:nvPr/>
          </p:nvSpPr>
          <p:spPr>
            <a:xfrm>
              <a:off x="1044734" y="2103525"/>
              <a:ext cx="18513" cy="18775"/>
            </a:xfrm>
            <a:custGeom>
              <a:rect b="b" l="l" r="r" t="t"/>
              <a:pathLst>
                <a:path extrusionOk="0" h="717" w="707">
                  <a:moveTo>
                    <a:pt x="353" y="1"/>
                  </a:moveTo>
                  <a:cubicBezTo>
                    <a:pt x="153" y="1"/>
                    <a:pt x="0" y="163"/>
                    <a:pt x="0" y="354"/>
                  </a:cubicBezTo>
                  <a:cubicBezTo>
                    <a:pt x="0" y="554"/>
                    <a:pt x="153" y="716"/>
                    <a:pt x="353" y="716"/>
                  </a:cubicBezTo>
                  <a:cubicBezTo>
                    <a:pt x="544" y="716"/>
                    <a:pt x="706" y="554"/>
                    <a:pt x="706" y="354"/>
                  </a:cubicBezTo>
                  <a:cubicBezTo>
                    <a:pt x="706" y="163"/>
                    <a:pt x="544" y="1"/>
                    <a:pt x="35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0" name="Google Shape;11860;p98"/>
            <p:cNvSpPr/>
            <p:nvPr/>
          </p:nvSpPr>
          <p:spPr>
            <a:xfrm>
              <a:off x="889509" y="1995224"/>
              <a:ext cx="123776" cy="119587"/>
            </a:xfrm>
            <a:custGeom>
              <a:rect b="b" l="l" r="r" t="t"/>
              <a:pathLst>
                <a:path extrusionOk="0" h="4567" w="4727">
                  <a:moveTo>
                    <a:pt x="292" y="0"/>
                  </a:moveTo>
                  <a:cubicBezTo>
                    <a:pt x="135" y="0"/>
                    <a:pt x="1" y="203"/>
                    <a:pt x="147" y="350"/>
                  </a:cubicBezTo>
                  <a:lnTo>
                    <a:pt x="4316" y="4509"/>
                  </a:lnTo>
                  <a:cubicBezTo>
                    <a:pt x="4354" y="4547"/>
                    <a:pt x="4402" y="4566"/>
                    <a:pt x="4459" y="4566"/>
                  </a:cubicBezTo>
                  <a:cubicBezTo>
                    <a:pt x="4640" y="4566"/>
                    <a:pt x="4726" y="4347"/>
                    <a:pt x="4602" y="4223"/>
                  </a:cubicBezTo>
                  <a:lnTo>
                    <a:pt x="433" y="63"/>
                  </a:lnTo>
                  <a:cubicBezTo>
                    <a:pt x="389" y="19"/>
                    <a:pt x="339" y="0"/>
                    <a:pt x="292"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1" name="Google Shape;11861;p98"/>
            <p:cNvSpPr/>
            <p:nvPr/>
          </p:nvSpPr>
          <p:spPr>
            <a:xfrm>
              <a:off x="1000010" y="2103525"/>
              <a:ext cx="18775" cy="18775"/>
            </a:xfrm>
            <a:custGeom>
              <a:rect b="b" l="l" r="r" t="t"/>
              <a:pathLst>
                <a:path extrusionOk="0" h="717" w="717">
                  <a:moveTo>
                    <a:pt x="363" y="1"/>
                  </a:moveTo>
                  <a:cubicBezTo>
                    <a:pt x="163" y="1"/>
                    <a:pt x="1" y="163"/>
                    <a:pt x="1" y="354"/>
                  </a:cubicBezTo>
                  <a:cubicBezTo>
                    <a:pt x="1" y="554"/>
                    <a:pt x="163" y="716"/>
                    <a:pt x="363" y="716"/>
                  </a:cubicBezTo>
                  <a:cubicBezTo>
                    <a:pt x="554" y="716"/>
                    <a:pt x="716" y="554"/>
                    <a:pt x="716" y="354"/>
                  </a:cubicBezTo>
                  <a:cubicBezTo>
                    <a:pt x="716" y="163"/>
                    <a:pt x="554" y="1"/>
                    <a:pt x="36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2" name="Google Shape;11862;p98"/>
            <p:cNvSpPr/>
            <p:nvPr/>
          </p:nvSpPr>
          <p:spPr>
            <a:xfrm>
              <a:off x="883984" y="2035811"/>
              <a:ext cx="42603" cy="55250"/>
            </a:xfrm>
            <a:custGeom>
              <a:rect b="b" l="l" r="r" t="t"/>
              <a:pathLst>
                <a:path extrusionOk="0" h="2110" w="1627">
                  <a:moveTo>
                    <a:pt x="276" y="0"/>
                  </a:moveTo>
                  <a:cubicBezTo>
                    <a:pt x="134" y="0"/>
                    <a:pt x="0" y="156"/>
                    <a:pt x="101" y="316"/>
                  </a:cubicBezTo>
                  <a:lnTo>
                    <a:pt x="1207" y="2014"/>
                  </a:lnTo>
                  <a:cubicBezTo>
                    <a:pt x="1236" y="2072"/>
                    <a:pt x="1303" y="2110"/>
                    <a:pt x="1369" y="2110"/>
                  </a:cubicBezTo>
                  <a:cubicBezTo>
                    <a:pt x="1532" y="2110"/>
                    <a:pt x="1627" y="1929"/>
                    <a:pt x="1541" y="1795"/>
                  </a:cubicBezTo>
                  <a:lnTo>
                    <a:pt x="444" y="97"/>
                  </a:lnTo>
                  <a:cubicBezTo>
                    <a:pt x="398" y="28"/>
                    <a:pt x="336" y="0"/>
                    <a:pt x="27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3" name="Google Shape;11863;p98"/>
            <p:cNvSpPr/>
            <p:nvPr/>
          </p:nvSpPr>
          <p:spPr>
            <a:xfrm>
              <a:off x="849682" y="2076083"/>
              <a:ext cx="61090" cy="29720"/>
            </a:xfrm>
            <a:custGeom>
              <a:rect b="b" l="l" r="r" t="t"/>
              <a:pathLst>
                <a:path extrusionOk="0" h="1135" w="2333">
                  <a:moveTo>
                    <a:pt x="285" y="0"/>
                  </a:moveTo>
                  <a:cubicBezTo>
                    <a:pt x="91" y="0"/>
                    <a:pt x="0" y="298"/>
                    <a:pt x="218" y="391"/>
                  </a:cubicBezTo>
                  <a:lnTo>
                    <a:pt x="1983" y="1125"/>
                  </a:lnTo>
                  <a:cubicBezTo>
                    <a:pt x="2002" y="1135"/>
                    <a:pt x="2031" y="1135"/>
                    <a:pt x="2059" y="1135"/>
                  </a:cubicBezTo>
                  <a:lnTo>
                    <a:pt x="2050" y="1135"/>
                  </a:lnTo>
                  <a:cubicBezTo>
                    <a:pt x="2053" y="1135"/>
                    <a:pt x="2056" y="1135"/>
                    <a:pt x="2060" y="1135"/>
                  </a:cubicBezTo>
                  <a:cubicBezTo>
                    <a:pt x="2280" y="1135"/>
                    <a:pt x="2333" y="828"/>
                    <a:pt x="2126" y="753"/>
                  </a:cubicBezTo>
                  <a:lnTo>
                    <a:pt x="371" y="19"/>
                  </a:lnTo>
                  <a:cubicBezTo>
                    <a:pt x="341" y="6"/>
                    <a:pt x="312" y="0"/>
                    <a:pt x="28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4" name="Google Shape;11864;p98"/>
            <p:cNvSpPr/>
            <p:nvPr/>
          </p:nvSpPr>
          <p:spPr>
            <a:xfrm>
              <a:off x="1136643" y="2035811"/>
              <a:ext cx="42629" cy="55250"/>
            </a:xfrm>
            <a:custGeom>
              <a:rect b="b" l="l" r="r" t="t"/>
              <a:pathLst>
                <a:path extrusionOk="0" h="2110" w="1628">
                  <a:moveTo>
                    <a:pt x="1355" y="0"/>
                  </a:moveTo>
                  <a:cubicBezTo>
                    <a:pt x="1296" y="0"/>
                    <a:pt x="1236" y="28"/>
                    <a:pt x="1193" y="97"/>
                  </a:cubicBezTo>
                  <a:lnTo>
                    <a:pt x="96" y="1795"/>
                  </a:lnTo>
                  <a:cubicBezTo>
                    <a:pt x="1" y="1929"/>
                    <a:pt x="96" y="2110"/>
                    <a:pt x="259" y="2110"/>
                  </a:cubicBezTo>
                  <a:cubicBezTo>
                    <a:pt x="325" y="2110"/>
                    <a:pt x="392" y="2072"/>
                    <a:pt x="430" y="2014"/>
                  </a:cubicBezTo>
                  <a:lnTo>
                    <a:pt x="1527" y="316"/>
                  </a:lnTo>
                  <a:cubicBezTo>
                    <a:pt x="1628" y="156"/>
                    <a:pt x="1494" y="0"/>
                    <a:pt x="135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5" name="Google Shape;11865;p98"/>
            <p:cNvSpPr/>
            <p:nvPr/>
          </p:nvSpPr>
          <p:spPr>
            <a:xfrm>
              <a:off x="1152406" y="2076083"/>
              <a:ext cx="61168" cy="29720"/>
            </a:xfrm>
            <a:custGeom>
              <a:rect b="b" l="l" r="r" t="t"/>
              <a:pathLst>
                <a:path extrusionOk="0" h="1135" w="2336">
                  <a:moveTo>
                    <a:pt x="2051" y="0"/>
                  </a:moveTo>
                  <a:cubicBezTo>
                    <a:pt x="2024" y="0"/>
                    <a:pt x="1995" y="6"/>
                    <a:pt x="1965" y="19"/>
                  </a:cubicBezTo>
                  <a:lnTo>
                    <a:pt x="200" y="753"/>
                  </a:lnTo>
                  <a:cubicBezTo>
                    <a:pt x="0" y="829"/>
                    <a:pt x="57" y="1135"/>
                    <a:pt x="286" y="1135"/>
                  </a:cubicBezTo>
                  <a:cubicBezTo>
                    <a:pt x="305" y="1135"/>
                    <a:pt x="334" y="1135"/>
                    <a:pt x="363" y="1125"/>
                  </a:cubicBezTo>
                  <a:lnTo>
                    <a:pt x="2118" y="391"/>
                  </a:lnTo>
                  <a:cubicBezTo>
                    <a:pt x="2336" y="298"/>
                    <a:pt x="2244" y="0"/>
                    <a:pt x="205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66" name="Google Shape;11866;p98"/>
          <p:cNvGrpSpPr/>
          <p:nvPr/>
        </p:nvGrpSpPr>
        <p:grpSpPr>
          <a:xfrm>
            <a:off x="3038893" y="1839528"/>
            <a:ext cx="378190" cy="302044"/>
            <a:chOff x="3065430" y="1990066"/>
            <a:chExt cx="378190" cy="302044"/>
          </a:xfrm>
        </p:grpSpPr>
        <p:sp>
          <p:nvSpPr>
            <p:cNvPr id="11867" name="Google Shape;11867;p98"/>
            <p:cNvSpPr/>
            <p:nvPr/>
          </p:nvSpPr>
          <p:spPr>
            <a:xfrm>
              <a:off x="3216282" y="2149742"/>
              <a:ext cx="67714" cy="67741"/>
            </a:xfrm>
            <a:custGeom>
              <a:rect b="b" l="l" r="r" t="t"/>
              <a:pathLst>
                <a:path extrusionOk="0" h="2587" w="2586">
                  <a:moveTo>
                    <a:pt x="1946" y="1"/>
                  </a:moveTo>
                  <a:lnTo>
                    <a:pt x="0" y="1947"/>
                  </a:lnTo>
                  <a:lnTo>
                    <a:pt x="639" y="2586"/>
                  </a:lnTo>
                  <a:lnTo>
                    <a:pt x="2585" y="640"/>
                  </a:lnTo>
                  <a:lnTo>
                    <a:pt x="194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8" name="Google Shape;11868;p98"/>
            <p:cNvSpPr/>
            <p:nvPr/>
          </p:nvSpPr>
          <p:spPr>
            <a:xfrm>
              <a:off x="3216282" y="2180483"/>
              <a:ext cx="36973" cy="36999"/>
            </a:xfrm>
            <a:custGeom>
              <a:rect b="b" l="l" r="r" t="t"/>
              <a:pathLst>
                <a:path extrusionOk="0" h="1413" w="1412">
                  <a:moveTo>
                    <a:pt x="773" y="0"/>
                  </a:moveTo>
                  <a:lnTo>
                    <a:pt x="0" y="773"/>
                  </a:lnTo>
                  <a:lnTo>
                    <a:pt x="639" y="1412"/>
                  </a:lnTo>
                  <a:lnTo>
                    <a:pt x="1412" y="639"/>
                  </a:lnTo>
                  <a:lnTo>
                    <a:pt x="773"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69" name="Google Shape;11869;p98"/>
            <p:cNvSpPr/>
            <p:nvPr/>
          </p:nvSpPr>
          <p:spPr>
            <a:xfrm>
              <a:off x="3141079" y="2188103"/>
              <a:ext cx="104949" cy="104007"/>
            </a:xfrm>
            <a:custGeom>
              <a:rect b="b" l="l" r="r" t="t"/>
              <a:pathLst>
                <a:path extrusionOk="0" h="3972" w="4008">
                  <a:moveTo>
                    <a:pt x="3020" y="0"/>
                  </a:moveTo>
                  <a:cubicBezTo>
                    <a:pt x="2963" y="0"/>
                    <a:pt x="2905" y="24"/>
                    <a:pt x="2863" y="72"/>
                  </a:cubicBezTo>
                  <a:lnTo>
                    <a:pt x="86" y="2848"/>
                  </a:lnTo>
                  <a:cubicBezTo>
                    <a:pt x="1" y="2934"/>
                    <a:pt x="1" y="3067"/>
                    <a:pt x="86" y="3153"/>
                  </a:cubicBezTo>
                  <a:lnTo>
                    <a:pt x="831" y="3907"/>
                  </a:lnTo>
                  <a:cubicBezTo>
                    <a:pt x="873" y="3950"/>
                    <a:pt x="931" y="3971"/>
                    <a:pt x="988" y="3971"/>
                  </a:cubicBezTo>
                  <a:cubicBezTo>
                    <a:pt x="1045" y="3971"/>
                    <a:pt x="1102" y="3950"/>
                    <a:pt x="1145" y="3907"/>
                  </a:cubicBezTo>
                  <a:lnTo>
                    <a:pt x="3921" y="1121"/>
                  </a:lnTo>
                  <a:cubicBezTo>
                    <a:pt x="4007" y="1035"/>
                    <a:pt x="4007" y="902"/>
                    <a:pt x="3921" y="816"/>
                  </a:cubicBezTo>
                  <a:lnTo>
                    <a:pt x="3177" y="72"/>
                  </a:lnTo>
                  <a:cubicBezTo>
                    <a:pt x="3134" y="24"/>
                    <a:pt x="3077" y="0"/>
                    <a:pt x="302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0" name="Google Shape;11870;p98"/>
            <p:cNvSpPr/>
            <p:nvPr/>
          </p:nvSpPr>
          <p:spPr>
            <a:xfrm>
              <a:off x="3235999" y="1990118"/>
              <a:ext cx="207621" cy="207621"/>
            </a:xfrm>
            <a:custGeom>
              <a:rect b="b" l="l" r="r" t="t"/>
              <a:pathLst>
                <a:path extrusionOk="0" h="7929" w="7929">
                  <a:moveTo>
                    <a:pt x="3969" y="1"/>
                  </a:moveTo>
                  <a:cubicBezTo>
                    <a:pt x="1775" y="1"/>
                    <a:pt x="1" y="1775"/>
                    <a:pt x="1" y="3960"/>
                  </a:cubicBezTo>
                  <a:cubicBezTo>
                    <a:pt x="1" y="6154"/>
                    <a:pt x="1775" y="7928"/>
                    <a:pt x="3969" y="7928"/>
                  </a:cubicBezTo>
                  <a:cubicBezTo>
                    <a:pt x="6154" y="7928"/>
                    <a:pt x="7928" y="6154"/>
                    <a:pt x="7928" y="3960"/>
                  </a:cubicBezTo>
                  <a:cubicBezTo>
                    <a:pt x="7928" y="1775"/>
                    <a:pt x="6154" y="1"/>
                    <a:pt x="396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1" name="Google Shape;11871;p98"/>
            <p:cNvSpPr/>
            <p:nvPr/>
          </p:nvSpPr>
          <p:spPr>
            <a:xfrm>
              <a:off x="3226023" y="1990066"/>
              <a:ext cx="192119" cy="181933"/>
            </a:xfrm>
            <a:custGeom>
              <a:rect b="b" l="l" r="r" t="t"/>
              <a:pathLst>
                <a:path extrusionOk="0" h="6948" w="7337">
                  <a:moveTo>
                    <a:pt x="4347" y="0"/>
                  </a:moveTo>
                  <a:cubicBezTo>
                    <a:pt x="3332" y="0"/>
                    <a:pt x="2318" y="389"/>
                    <a:pt x="1546" y="1167"/>
                  </a:cubicBezTo>
                  <a:cubicBezTo>
                    <a:pt x="0" y="2712"/>
                    <a:pt x="0" y="5221"/>
                    <a:pt x="1546" y="6767"/>
                  </a:cubicBezTo>
                  <a:cubicBezTo>
                    <a:pt x="1612" y="6833"/>
                    <a:pt x="1679" y="6891"/>
                    <a:pt x="1746" y="6948"/>
                  </a:cubicBezTo>
                  <a:cubicBezTo>
                    <a:pt x="372" y="5383"/>
                    <a:pt x="458" y="3017"/>
                    <a:pt x="1927" y="1548"/>
                  </a:cubicBezTo>
                  <a:cubicBezTo>
                    <a:pt x="2701" y="774"/>
                    <a:pt x="3716" y="384"/>
                    <a:pt x="4733" y="384"/>
                  </a:cubicBezTo>
                  <a:cubicBezTo>
                    <a:pt x="5659" y="384"/>
                    <a:pt x="6586" y="707"/>
                    <a:pt x="7336" y="1357"/>
                  </a:cubicBezTo>
                  <a:cubicBezTo>
                    <a:pt x="7279" y="1291"/>
                    <a:pt x="7212" y="1224"/>
                    <a:pt x="7155" y="1167"/>
                  </a:cubicBezTo>
                  <a:cubicBezTo>
                    <a:pt x="6378" y="389"/>
                    <a:pt x="5362" y="0"/>
                    <a:pt x="434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2" name="Google Shape;11872;p98"/>
            <p:cNvSpPr/>
            <p:nvPr/>
          </p:nvSpPr>
          <p:spPr>
            <a:xfrm>
              <a:off x="3252234" y="2013816"/>
              <a:ext cx="167401" cy="159938"/>
            </a:xfrm>
            <a:custGeom>
              <a:rect b="b" l="l" r="r" t="t"/>
              <a:pathLst>
                <a:path extrusionOk="0" h="6108" w="6393">
                  <a:moveTo>
                    <a:pt x="3325" y="1"/>
                  </a:moveTo>
                  <a:cubicBezTo>
                    <a:pt x="2577" y="1"/>
                    <a:pt x="1814" y="278"/>
                    <a:pt x="1193" y="899"/>
                  </a:cubicBezTo>
                  <a:cubicBezTo>
                    <a:pt x="1" y="2091"/>
                    <a:pt x="1" y="4018"/>
                    <a:pt x="1193" y="5211"/>
                  </a:cubicBezTo>
                  <a:cubicBezTo>
                    <a:pt x="1813" y="5830"/>
                    <a:pt x="2574" y="6107"/>
                    <a:pt x="3321" y="6107"/>
                  </a:cubicBezTo>
                  <a:cubicBezTo>
                    <a:pt x="4888" y="6107"/>
                    <a:pt x="6393" y="4889"/>
                    <a:pt x="6393" y="3055"/>
                  </a:cubicBezTo>
                  <a:cubicBezTo>
                    <a:pt x="6393" y="1216"/>
                    <a:pt x="4891" y="1"/>
                    <a:pt x="332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3" name="Google Shape;11873;p98"/>
            <p:cNvSpPr/>
            <p:nvPr/>
          </p:nvSpPr>
          <p:spPr>
            <a:xfrm>
              <a:off x="3275722" y="2029605"/>
              <a:ext cx="153654" cy="144175"/>
            </a:xfrm>
            <a:custGeom>
              <a:rect b="b" l="l" r="r" t="t"/>
              <a:pathLst>
                <a:path extrusionOk="0" h="5506" w="5868">
                  <a:moveTo>
                    <a:pt x="4255" y="0"/>
                  </a:moveTo>
                  <a:lnTo>
                    <a:pt x="4255" y="0"/>
                  </a:lnTo>
                  <a:cubicBezTo>
                    <a:pt x="5143" y="1212"/>
                    <a:pt x="5019" y="2891"/>
                    <a:pt x="3960" y="3959"/>
                  </a:cubicBezTo>
                  <a:cubicBezTo>
                    <a:pt x="3367" y="4547"/>
                    <a:pt x="2586" y="4849"/>
                    <a:pt x="1802" y="4849"/>
                  </a:cubicBezTo>
                  <a:cubicBezTo>
                    <a:pt x="1172" y="4849"/>
                    <a:pt x="540" y="4654"/>
                    <a:pt x="1" y="4255"/>
                  </a:cubicBezTo>
                  <a:lnTo>
                    <a:pt x="1" y="4255"/>
                  </a:lnTo>
                  <a:cubicBezTo>
                    <a:pt x="600" y="5078"/>
                    <a:pt x="1524" y="5505"/>
                    <a:pt x="2458" y="5505"/>
                  </a:cubicBezTo>
                  <a:cubicBezTo>
                    <a:pt x="3159" y="5505"/>
                    <a:pt x="3865" y="5265"/>
                    <a:pt x="4446" y="4770"/>
                  </a:cubicBezTo>
                  <a:cubicBezTo>
                    <a:pt x="5791" y="3606"/>
                    <a:pt x="5868" y="1546"/>
                    <a:pt x="4608" y="296"/>
                  </a:cubicBezTo>
                  <a:cubicBezTo>
                    <a:pt x="4494" y="191"/>
                    <a:pt x="4379" y="86"/>
                    <a:pt x="425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4" name="Google Shape;11874;p98"/>
            <p:cNvSpPr/>
            <p:nvPr/>
          </p:nvSpPr>
          <p:spPr>
            <a:xfrm>
              <a:off x="3065430" y="1990066"/>
              <a:ext cx="177587" cy="149464"/>
            </a:xfrm>
            <a:custGeom>
              <a:rect b="b" l="l" r="r" t="t"/>
              <a:pathLst>
                <a:path extrusionOk="0" h="5708" w="6782">
                  <a:moveTo>
                    <a:pt x="3369" y="1"/>
                  </a:moveTo>
                  <a:cubicBezTo>
                    <a:pt x="1279" y="1"/>
                    <a:pt x="1" y="2352"/>
                    <a:pt x="1182" y="4114"/>
                  </a:cubicBezTo>
                  <a:cubicBezTo>
                    <a:pt x="1674" y="4860"/>
                    <a:pt x="2504" y="5285"/>
                    <a:pt x="3371" y="5285"/>
                  </a:cubicBezTo>
                  <a:cubicBezTo>
                    <a:pt x="3614" y="5285"/>
                    <a:pt x="3859" y="5252"/>
                    <a:pt x="4101" y="5183"/>
                  </a:cubicBezTo>
                  <a:lnTo>
                    <a:pt x="5189" y="5689"/>
                  </a:lnTo>
                  <a:cubicBezTo>
                    <a:pt x="5217" y="5702"/>
                    <a:pt x="5247" y="5708"/>
                    <a:pt x="5276" y="5708"/>
                  </a:cubicBezTo>
                  <a:cubicBezTo>
                    <a:pt x="5393" y="5708"/>
                    <a:pt x="5502" y="5609"/>
                    <a:pt x="5494" y="5479"/>
                  </a:cubicBezTo>
                  <a:lnTo>
                    <a:pt x="5446" y="4286"/>
                  </a:lnTo>
                  <a:cubicBezTo>
                    <a:pt x="6782" y="2588"/>
                    <a:pt x="5637" y="89"/>
                    <a:pt x="3481" y="3"/>
                  </a:cubicBezTo>
                  <a:cubicBezTo>
                    <a:pt x="3443" y="1"/>
                    <a:pt x="3406" y="1"/>
                    <a:pt x="3369"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5" name="Google Shape;11875;p98"/>
            <p:cNvSpPr/>
            <p:nvPr/>
          </p:nvSpPr>
          <p:spPr>
            <a:xfrm>
              <a:off x="3137832" y="2038089"/>
              <a:ext cx="20503" cy="52972"/>
            </a:xfrm>
            <a:custGeom>
              <a:rect b="b" l="l" r="r" t="t"/>
              <a:pathLst>
                <a:path extrusionOk="0" h="2023" w="783">
                  <a:moveTo>
                    <a:pt x="249" y="0"/>
                  </a:moveTo>
                  <a:cubicBezTo>
                    <a:pt x="1" y="19"/>
                    <a:pt x="1" y="401"/>
                    <a:pt x="249" y="420"/>
                  </a:cubicBezTo>
                  <a:lnTo>
                    <a:pt x="373" y="420"/>
                  </a:lnTo>
                  <a:lnTo>
                    <a:pt x="373" y="1823"/>
                  </a:lnTo>
                  <a:cubicBezTo>
                    <a:pt x="373" y="1937"/>
                    <a:pt x="468" y="2023"/>
                    <a:pt x="582" y="2023"/>
                  </a:cubicBezTo>
                  <a:cubicBezTo>
                    <a:pt x="687" y="2023"/>
                    <a:pt x="783" y="1927"/>
                    <a:pt x="783" y="1823"/>
                  </a:cubicBezTo>
                  <a:lnTo>
                    <a:pt x="783" y="210"/>
                  </a:lnTo>
                  <a:cubicBezTo>
                    <a:pt x="783" y="96"/>
                    <a:pt x="687" y="0"/>
                    <a:pt x="5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6" name="Google Shape;11876;p98"/>
            <p:cNvSpPr/>
            <p:nvPr/>
          </p:nvSpPr>
          <p:spPr>
            <a:xfrm>
              <a:off x="3137334" y="2082525"/>
              <a:ext cx="32338" cy="10814"/>
            </a:xfrm>
            <a:custGeom>
              <a:rect b="b" l="l" r="r" t="t"/>
              <a:pathLst>
                <a:path extrusionOk="0" h="413" w="1235">
                  <a:moveTo>
                    <a:pt x="971" y="0"/>
                  </a:moveTo>
                  <a:cubicBezTo>
                    <a:pt x="963" y="0"/>
                    <a:pt x="954" y="1"/>
                    <a:pt x="945" y="2"/>
                  </a:cubicBezTo>
                  <a:lnTo>
                    <a:pt x="258" y="2"/>
                  </a:lnTo>
                  <a:cubicBezTo>
                    <a:pt x="0" y="21"/>
                    <a:pt x="0" y="393"/>
                    <a:pt x="258" y="412"/>
                  </a:cubicBezTo>
                  <a:lnTo>
                    <a:pt x="945" y="412"/>
                  </a:lnTo>
                  <a:cubicBezTo>
                    <a:pt x="951" y="412"/>
                    <a:pt x="957" y="412"/>
                    <a:pt x="963" y="412"/>
                  </a:cubicBezTo>
                  <a:cubicBezTo>
                    <a:pt x="1232" y="412"/>
                    <a:pt x="1235" y="0"/>
                    <a:pt x="97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77" name="Google Shape;11877;p98"/>
            <p:cNvSpPr/>
            <p:nvPr/>
          </p:nvSpPr>
          <p:spPr>
            <a:xfrm>
              <a:off x="3139822" y="2021488"/>
              <a:ext cx="18513" cy="15868"/>
            </a:xfrm>
            <a:custGeom>
              <a:rect b="b" l="l" r="r" t="t"/>
              <a:pathLst>
                <a:path extrusionOk="0" h="606" w="707">
                  <a:moveTo>
                    <a:pt x="404" y="1"/>
                  </a:moveTo>
                  <a:cubicBezTo>
                    <a:pt x="330" y="1"/>
                    <a:pt x="254" y="29"/>
                    <a:pt x="192" y="91"/>
                  </a:cubicBezTo>
                  <a:cubicBezTo>
                    <a:pt x="1" y="281"/>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78" name="Google Shape;11878;p98"/>
          <p:cNvGrpSpPr/>
          <p:nvPr/>
        </p:nvGrpSpPr>
        <p:grpSpPr>
          <a:xfrm>
            <a:off x="3541697" y="3640873"/>
            <a:ext cx="347501" cy="359284"/>
            <a:chOff x="3568234" y="3791410"/>
            <a:chExt cx="347501" cy="359284"/>
          </a:xfrm>
        </p:grpSpPr>
        <p:sp>
          <p:nvSpPr>
            <p:cNvPr id="11879" name="Google Shape;11879;p98"/>
            <p:cNvSpPr/>
            <p:nvPr/>
          </p:nvSpPr>
          <p:spPr>
            <a:xfrm>
              <a:off x="3657682" y="3791410"/>
              <a:ext cx="151899" cy="160750"/>
            </a:xfrm>
            <a:custGeom>
              <a:rect b="b" l="l" r="r" t="t"/>
              <a:pathLst>
                <a:path extrusionOk="0" h="6139" w="5801">
                  <a:moveTo>
                    <a:pt x="3210" y="1"/>
                  </a:moveTo>
                  <a:cubicBezTo>
                    <a:pt x="2700" y="1"/>
                    <a:pt x="2177" y="155"/>
                    <a:pt x="1708" y="498"/>
                  </a:cubicBezTo>
                  <a:cubicBezTo>
                    <a:pt x="0" y="1738"/>
                    <a:pt x="429" y="4390"/>
                    <a:pt x="2433" y="5039"/>
                  </a:cubicBezTo>
                  <a:lnTo>
                    <a:pt x="3024" y="6031"/>
                  </a:lnTo>
                  <a:cubicBezTo>
                    <a:pt x="3067" y="6103"/>
                    <a:pt x="3141" y="6139"/>
                    <a:pt x="3215" y="6139"/>
                  </a:cubicBezTo>
                  <a:cubicBezTo>
                    <a:pt x="3289" y="6139"/>
                    <a:pt x="3363" y="6103"/>
                    <a:pt x="3406" y="6031"/>
                  </a:cubicBezTo>
                  <a:lnTo>
                    <a:pt x="4007" y="5039"/>
                  </a:lnTo>
                  <a:cubicBezTo>
                    <a:pt x="5075" y="4696"/>
                    <a:pt x="5800" y="3703"/>
                    <a:pt x="5800" y="2587"/>
                  </a:cubicBezTo>
                  <a:cubicBezTo>
                    <a:pt x="5800" y="1062"/>
                    <a:pt x="4547" y="1"/>
                    <a:pt x="3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0" name="Google Shape;11880;p98"/>
            <p:cNvSpPr/>
            <p:nvPr/>
          </p:nvSpPr>
          <p:spPr>
            <a:xfrm>
              <a:off x="3727858" y="3822413"/>
              <a:ext cx="48992" cy="48992"/>
            </a:xfrm>
            <a:custGeom>
              <a:rect b="b" l="l" r="r" t="t"/>
              <a:pathLst>
                <a:path extrusionOk="0" h="1871" w="1871">
                  <a:moveTo>
                    <a:pt x="936" y="1"/>
                  </a:moveTo>
                  <a:cubicBezTo>
                    <a:pt x="421" y="1"/>
                    <a:pt x="1" y="421"/>
                    <a:pt x="1" y="936"/>
                  </a:cubicBezTo>
                  <a:cubicBezTo>
                    <a:pt x="1" y="1451"/>
                    <a:pt x="421" y="1871"/>
                    <a:pt x="936" y="1871"/>
                  </a:cubicBezTo>
                  <a:cubicBezTo>
                    <a:pt x="1451" y="1871"/>
                    <a:pt x="1871" y="1451"/>
                    <a:pt x="1871" y="936"/>
                  </a:cubicBezTo>
                  <a:cubicBezTo>
                    <a:pt x="1871" y="421"/>
                    <a:pt x="1451" y="1"/>
                    <a:pt x="93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1" name="Google Shape;11881;p98"/>
            <p:cNvSpPr/>
            <p:nvPr/>
          </p:nvSpPr>
          <p:spPr>
            <a:xfrm>
              <a:off x="3710890" y="3816731"/>
              <a:ext cx="82823" cy="60173"/>
            </a:xfrm>
            <a:custGeom>
              <a:rect b="b" l="l" r="r" t="t"/>
              <a:pathLst>
                <a:path extrusionOk="0" h="2298" w="3163">
                  <a:moveTo>
                    <a:pt x="1584" y="428"/>
                  </a:moveTo>
                  <a:cubicBezTo>
                    <a:pt x="1784" y="428"/>
                    <a:pt x="1965" y="504"/>
                    <a:pt x="2099" y="638"/>
                  </a:cubicBezTo>
                  <a:cubicBezTo>
                    <a:pt x="2585" y="1124"/>
                    <a:pt x="2188" y="1881"/>
                    <a:pt x="1598" y="1881"/>
                  </a:cubicBezTo>
                  <a:cubicBezTo>
                    <a:pt x="1505" y="1881"/>
                    <a:pt x="1407" y="1862"/>
                    <a:pt x="1307" y="1821"/>
                  </a:cubicBezTo>
                  <a:cubicBezTo>
                    <a:pt x="573" y="1525"/>
                    <a:pt x="792" y="428"/>
                    <a:pt x="1584" y="428"/>
                  </a:cubicBezTo>
                  <a:close/>
                  <a:moveTo>
                    <a:pt x="1608" y="0"/>
                  </a:moveTo>
                  <a:cubicBezTo>
                    <a:pt x="1463" y="0"/>
                    <a:pt x="1310" y="30"/>
                    <a:pt x="1154" y="94"/>
                  </a:cubicBezTo>
                  <a:cubicBezTo>
                    <a:pt x="0" y="571"/>
                    <a:pt x="334" y="2298"/>
                    <a:pt x="1584" y="2298"/>
                  </a:cubicBezTo>
                  <a:cubicBezTo>
                    <a:pt x="1889" y="2298"/>
                    <a:pt x="2185" y="2174"/>
                    <a:pt x="2395" y="1964"/>
                  </a:cubicBezTo>
                  <a:cubicBezTo>
                    <a:pt x="3162" y="1196"/>
                    <a:pt x="2538" y="0"/>
                    <a:pt x="160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2" name="Google Shape;11882;p98"/>
            <p:cNvSpPr/>
            <p:nvPr/>
          </p:nvSpPr>
          <p:spPr>
            <a:xfrm>
              <a:off x="3699631" y="3857973"/>
              <a:ext cx="44017" cy="39670"/>
            </a:xfrm>
            <a:custGeom>
              <a:rect b="b" l="l" r="r" t="t"/>
              <a:pathLst>
                <a:path extrusionOk="0" h="1515" w="1681">
                  <a:moveTo>
                    <a:pt x="1368" y="1"/>
                  </a:moveTo>
                  <a:cubicBezTo>
                    <a:pt x="1315" y="1"/>
                    <a:pt x="1259" y="25"/>
                    <a:pt x="1212" y="83"/>
                  </a:cubicBezTo>
                  <a:lnTo>
                    <a:pt x="144" y="1161"/>
                  </a:lnTo>
                  <a:cubicBezTo>
                    <a:pt x="1" y="1285"/>
                    <a:pt x="96" y="1514"/>
                    <a:pt x="287" y="1514"/>
                  </a:cubicBezTo>
                  <a:cubicBezTo>
                    <a:pt x="344" y="1514"/>
                    <a:pt x="392" y="1486"/>
                    <a:pt x="430" y="1448"/>
                  </a:cubicBezTo>
                  <a:lnTo>
                    <a:pt x="1508" y="379"/>
                  </a:lnTo>
                  <a:cubicBezTo>
                    <a:pt x="1681" y="228"/>
                    <a:pt x="1533" y="1"/>
                    <a:pt x="13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3" name="Google Shape;11883;p98"/>
            <p:cNvSpPr/>
            <p:nvPr/>
          </p:nvSpPr>
          <p:spPr>
            <a:xfrm>
              <a:off x="3568234" y="3947316"/>
              <a:ext cx="86960" cy="201179"/>
            </a:xfrm>
            <a:custGeom>
              <a:rect b="b" l="l" r="r" t="t"/>
              <a:pathLst>
                <a:path extrusionOk="0" h="7683" w="3321">
                  <a:moveTo>
                    <a:pt x="3321" y="1"/>
                  </a:moveTo>
                  <a:lnTo>
                    <a:pt x="153" y="1060"/>
                  </a:lnTo>
                  <a:cubicBezTo>
                    <a:pt x="68" y="1088"/>
                    <a:pt x="1" y="1174"/>
                    <a:pt x="10" y="1270"/>
                  </a:cubicBezTo>
                  <a:lnTo>
                    <a:pt x="10" y="7461"/>
                  </a:lnTo>
                  <a:cubicBezTo>
                    <a:pt x="2" y="7588"/>
                    <a:pt x="107" y="7683"/>
                    <a:pt x="225" y="7683"/>
                  </a:cubicBezTo>
                  <a:cubicBezTo>
                    <a:pt x="249" y="7683"/>
                    <a:pt x="273" y="7679"/>
                    <a:pt x="297" y="7671"/>
                  </a:cubicBezTo>
                  <a:lnTo>
                    <a:pt x="3321" y="6660"/>
                  </a:lnTo>
                  <a:lnTo>
                    <a:pt x="332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4" name="Google Shape;11884;p98"/>
            <p:cNvSpPr/>
            <p:nvPr/>
          </p:nvSpPr>
          <p:spPr>
            <a:xfrm>
              <a:off x="3655169" y="3947316"/>
              <a:ext cx="86960" cy="203379"/>
            </a:xfrm>
            <a:custGeom>
              <a:rect b="b" l="l" r="r" t="t"/>
              <a:pathLst>
                <a:path extrusionOk="0" h="7767" w="3321">
                  <a:moveTo>
                    <a:pt x="1" y="1"/>
                  </a:moveTo>
                  <a:lnTo>
                    <a:pt x="1" y="6660"/>
                  </a:lnTo>
                  <a:lnTo>
                    <a:pt x="3321" y="7766"/>
                  </a:lnTo>
                  <a:lnTo>
                    <a:pt x="3321" y="1107"/>
                  </a:ln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5" name="Google Shape;11885;p98"/>
            <p:cNvSpPr/>
            <p:nvPr/>
          </p:nvSpPr>
          <p:spPr>
            <a:xfrm>
              <a:off x="3742103" y="3947316"/>
              <a:ext cx="86699" cy="203379"/>
            </a:xfrm>
            <a:custGeom>
              <a:rect b="b" l="l" r="r" t="t"/>
              <a:pathLst>
                <a:path extrusionOk="0" h="7767" w="3311">
                  <a:moveTo>
                    <a:pt x="3311" y="1"/>
                  </a:moveTo>
                  <a:lnTo>
                    <a:pt x="1" y="1107"/>
                  </a:lnTo>
                  <a:lnTo>
                    <a:pt x="1" y="7766"/>
                  </a:lnTo>
                  <a:lnTo>
                    <a:pt x="3311" y="6660"/>
                  </a:lnTo>
                  <a:lnTo>
                    <a:pt x="3311"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6" name="Google Shape;11886;p98"/>
            <p:cNvSpPr/>
            <p:nvPr/>
          </p:nvSpPr>
          <p:spPr>
            <a:xfrm>
              <a:off x="3828775" y="3947316"/>
              <a:ext cx="86960" cy="201179"/>
            </a:xfrm>
            <a:custGeom>
              <a:rect b="b" l="l" r="r" t="t"/>
              <a:pathLst>
                <a:path extrusionOk="0" h="7683" w="3321">
                  <a:moveTo>
                    <a:pt x="1" y="1"/>
                  </a:moveTo>
                  <a:lnTo>
                    <a:pt x="1" y="6660"/>
                  </a:lnTo>
                  <a:lnTo>
                    <a:pt x="3025" y="7671"/>
                  </a:lnTo>
                  <a:cubicBezTo>
                    <a:pt x="3049" y="7679"/>
                    <a:pt x="3073" y="7683"/>
                    <a:pt x="3096" y="7683"/>
                  </a:cubicBezTo>
                  <a:cubicBezTo>
                    <a:pt x="3215" y="7683"/>
                    <a:pt x="3321" y="7588"/>
                    <a:pt x="3321" y="7461"/>
                  </a:cubicBezTo>
                  <a:lnTo>
                    <a:pt x="3321" y="1270"/>
                  </a:lnTo>
                  <a:cubicBezTo>
                    <a:pt x="3321" y="1174"/>
                    <a:pt x="3254" y="1088"/>
                    <a:pt x="3168" y="1060"/>
                  </a:cubicBezTo>
                  <a:lnTo>
                    <a:pt x="1" y="1"/>
                  </a:ln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7" name="Google Shape;11887;p98"/>
            <p:cNvSpPr/>
            <p:nvPr/>
          </p:nvSpPr>
          <p:spPr>
            <a:xfrm>
              <a:off x="3582741" y="3962556"/>
              <a:ext cx="318776" cy="173135"/>
            </a:xfrm>
            <a:custGeom>
              <a:rect b="b" l="l" r="r" t="t"/>
              <a:pathLst>
                <a:path extrusionOk="0" h="6612" w="12174">
                  <a:moveTo>
                    <a:pt x="2776" y="1"/>
                  </a:moveTo>
                  <a:lnTo>
                    <a:pt x="153" y="869"/>
                  </a:lnTo>
                  <a:cubicBezTo>
                    <a:pt x="57" y="898"/>
                    <a:pt x="0" y="983"/>
                    <a:pt x="0" y="1079"/>
                  </a:cubicBezTo>
                  <a:lnTo>
                    <a:pt x="0" y="6135"/>
                  </a:lnTo>
                  <a:cubicBezTo>
                    <a:pt x="0" y="6254"/>
                    <a:pt x="100" y="6347"/>
                    <a:pt x="215" y="6347"/>
                  </a:cubicBezTo>
                  <a:cubicBezTo>
                    <a:pt x="239" y="6347"/>
                    <a:pt x="263" y="6343"/>
                    <a:pt x="286" y="6335"/>
                  </a:cubicBezTo>
                  <a:lnTo>
                    <a:pt x="2595" y="5563"/>
                  </a:lnTo>
                  <a:cubicBezTo>
                    <a:pt x="2652" y="5543"/>
                    <a:pt x="2712" y="5534"/>
                    <a:pt x="2772" y="5534"/>
                  </a:cubicBezTo>
                  <a:cubicBezTo>
                    <a:pt x="2831" y="5534"/>
                    <a:pt x="2891" y="5543"/>
                    <a:pt x="2948" y="5563"/>
                  </a:cubicBezTo>
                  <a:lnTo>
                    <a:pt x="3225" y="5658"/>
                  </a:lnTo>
                  <a:lnTo>
                    <a:pt x="6087" y="6612"/>
                  </a:lnTo>
                  <a:lnTo>
                    <a:pt x="9225" y="5563"/>
                  </a:lnTo>
                  <a:cubicBezTo>
                    <a:pt x="9283" y="5543"/>
                    <a:pt x="9342" y="5534"/>
                    <a:pt x="9401" y="5534"/>
                  </a:cubicBezTo>
                  <a:cubicBezTo>
                    <a:pt x="9459" y="5534"/>
                    <a:pt x="9516" y="5543"/>
                    <a:pt x="9569" y="5563"/>
                  </a:cubicBezTo>
                  <a:lnTo>
                    <a:pt x="9855" y="5658"/>
                  </a:lnTo>
                  <a:lnTo>
                    <a:pt x="11877" y="6335"/>
                  </a:lnTo>
                  <a:cubicBezTo>
                    <a:pt x="11900" y="6343"/>
                    <a:pt x="11923" y="6346"/>
                    <a:pt x="11945" y="6346"/>
                  </a:cubicBezTo>
                  <a:cubicBezTo>
                    <a:pt x="12065" y="6346"/>
                    <a:pt x="12173" y="6246"/>
                    <a:pt x="12173" y="6125"/>
                  </a:cubicBezTo>
                  <a:lnTo>
                    <a:pt x="12173" y="1079"/>
                  </a:lnTo>
                  <a:cubicBezTo>
                    <a:pt x="12164" y="983"/>
                    <a:pt x="12106" y="898"/>
                    <a:pt x="12011" y="869"/>
                  </a:cubicBezTo>
                  <a:lnTo>
                    <a:pt x="9845" y="153"/>
                  </a:lnTo>
                  <a:lnTo>
                    <a:pt x="9397" y="1"/>
                  </a:lnTo>
                  <a:lnTo>
                    <a:pt x="6249" y="1050"/>
                  </a:lnTo>
                  <a:cubicBezTo>
                    <a:pt x="6192" y="1064"/>
                    <a:pt x="6134" y="1072"/>
                    <a:pt x="6077" y="1072"/>
                  </a:cubicBezTo>
                  <a:cubicBezTo>
                    <a:pt x="6020" y="1072"/>
                    <a:pt x="5963" y="1064"/>
                    <a:pt x="5905" y="1050"/>
                  </a:cubicBezTo>
                  <a:lnTo>
                    <a:pt x="3225" y="153"/>
                  </a:lnTo>
                  <a:lnTo>
                    <a:pt x="2776"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8" name="Google Shape;11888;p98"/>
            <p:cNvSpPr/>
            <p:nvPr/>
          </p:nvSpPr>
          <p:spPr>
            <a:xfrm>
              <a:off x="3582741" y="3962556"/>
              <a:ext cx="72454" cy="166196"/>
            </a:xfrm>
            <a:custGeom>
              <a:rect b="b" l="l" r="r" t="t"/>
              <a:pathLst>
                <a:path extrusionOk="0" h="6347" w="2767">
                  <a:moveTo>
                    <a:pt x="2767" y="1"/>
                  </a:moveTo>
                  <a:lnTo>
                    <a:pt x="143" y="869"/>
                  </a:lnTo>
                  <a:cubicBezTo>
                    <a:pt x="57" y="898"/>
                    <a:pt x="0" y="983"/>
                    <a:pt x="0" y="1079"/>
                  </a:cubicBezTo>
                  <a:lnTo>
                    <a:pt x="0" y="6135"/>
                  </a:lnTo>
                  <a:cubicBezTo>
                    <a:pt x="0" y="6254"/>
                    <a:pt x="100" y="6347"/>
                    <a:pt x="210" y="6347"/>
                  </a:cubicBezTo>
                  <a:cubicBezTo>
                    <a:pt x="232" y="6347"/>
                    <a:pt x="255" y="6343"/>
                    <a:pt x="277" y="6335"/>
                  </a:cubicBezTo>
                  <a:lnTo>
                    <a:pt x="2595" y="5572"/>
                  </a:lnTo>
                  <a:cubicBezTo>
                    <a:pt x="2652" y="5553"/>
                    <a:pt x="2709" y="5543"/>
                    <a:pt x="2767" y="5543"/>
                  </a:cubicBezTo>
                  <a:lnTo>
                    <a:pt x="2767"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89" name="Google Shape;11889;p98"/>
            <p:cNvSpPr/>
            <p:nvPr/>
          </p:nvSpPr>
          <p:spPr>
            <a:xfrm>
              <a:off x="3742103" y="3962556"/>
              <a:ext cx="86699" cy="173135"/>
            </a:xfrm>
            <a:custGeom>
              <a:rect b="b" l="l" r="r" t="t"/>
              <a:pathLst>
                <a:path extrusionOk="0" h="6612" w="3311">
                  <a:moveTo>
                    <a:pt x="3311" y="1"/>
                  </a:moveTo>
                  <a:lnTo>
                    <a:pt x="172" y="1050"/>
                  </a:lnTo>
                  <a:cubicBezTo>
                    <a:pt x="115" y="1060"/>
                    <a:pt x="58" y="1069"/>
                    <a:pt x="1" y="1079"/>
                  </a:cubicBezTo>
                  <a:lnTo>
                    <a:pt x="1" y="6612"/>
                  </a:lnTo>
                  <a:lnTo>
                    <a:pt x="3139" y="5572"/>
                  </a:lnTo>
                  <a:cubicBezTo>
                    <a:pt x="3197" y="5553"/>
                    <a:pt x="3254" y="5543"/>
                    <a:pt x="3311" y="5543"/>
                  </a:cubicBezTo>
                  <a:lnTo>
                    <a:pt x="3311"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890" name="Google Shape;11890;p98"/>
          <p:cNvGrpSpPr/>
          <p:nvPr/>
        </p:nvGrpSpPr>
        <p:grpSpPr>
          <a:xfrm>
            <a:off x="1733387" y="1350550"/>
            <a:ext cx="347004" cy="358420"/>
            <a:chOff x="1759925" y="1501087"/>
            <a:chExt cx="347004" cy="358420"/>
          </a:xfrm>
        </p:grpSpPr>
        <p:sp>
          <p:nvSpPr>
            <p:cNvPr id="11891" name="Google Shape;11891;p98"/>
            <p:cNvSpPr/>
            <p:nvPr/>
          </p:nvSpPr>
          <p:spPr>
            <a:xfrm>
              <a:off x="1897055" y="1797266"/>
              <a:ext cx="72480" cy="62242"/>
            </a:xfrm>
            <a:custGeom>
              <a:rect b="b" l="l" r="r" t="t"/>
              <a:pathLst>
                <a:path extrusionOk="0" h="2377" w="2768">
                  <a:moveTo>
                    <a:pt x="1" y="1"/>
                  </a:moveTo>
                  <a:lnTo>
                    <a:pt x="1" y="2147"/>
                  </a:lnTo>
                  <a:cubicBezTo>
                    <a:pt x="1" y="2271"/>
                    <a:pt x="106" y="2376"/>
                    <a:pt x="230" y="2376"/>
                  </a:cubicBezTo>
                  <a:lnTo>
                    <a:pt x="2548" y="2376"/>
                  </a:lnTo>
                  <a:cubicBezTo>
                    <a:pt x="2672" y="2376"/>
                    <a:pt x="2767" y="2271"/>
                    <a:pt x="2767" y="2147"/>
                  </a:cubicBezTo>
                  <a:lnTo>
                    <a:pt x="2767"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2" name="Google Shape;11892;p98"/>
            <p:cNvSpPr/>
            <p:nvPr/>
          </p:nvSpPr>
          <p:spPr>
            <a:xfrm>
              <a:off x="1897055" y="1797266"/>
              <a:ext cx="72480" cy="31003"/>
            </a:xfrm>
            <a:custGeom>
              <a:rect b="b" l="l" r="r" t="t"/>
              <a:pathLst>
                <a:path extrusionOk="0" h="1184" w="2768">
                  <a:moveTo>
                    <a:pt x="1" y="1"/>
                  </a:moveTo>
                  <a:lnTo>
                    <a:pt x="1" y="1184"/>
                  </a:lnTo>
                  <a:lnTo>
                    <a:pt x="2767" y="1184"/>
                  </a:lnTo>
                  <a:lnTo>
                    <a:pt x="2767"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3" name="Google Shape;11893;p98"/>
            <p:cNvSpPr/>
            <p:nvPr/>
          </p:nvSpPr>
          <p:spPr>
            <a:xfrm>
              <a:off x="1854086" y="1501087"/>
              <a:ext cx="158419" cy="311942"/>
            </a:xfrm>
            <a:custGeom>
              <a:rect b="b" l="l" r="r" t="t"/>
              <a:pathLst>
                <a:path extrusionOk="0" h="11913" w="6050">
                  <a:moveTo>
                    <a:pt x="759" y="0"/>
                  </a:moveTo>
                  <a:cubicBezTo>
                    <a:pt x="389" y="0"/>
                    <a:pt x="20" y="241"/>
                    <a:pt x="1" y="723"/>
                  </a:cubicBezTo>
                  <a:lnTo>
                    <a:pt x="1" y="11694"/>
                  </a:lnTo>
                  <a:cubicBezTo>
                    <a:pt x="1" y="11818"/>
                    <a:pt x="106" y="11913"/>
                    <a:pt x="220" y="11913"/>
                  </a:cubicBezTo>
                  <a:lnTo>
                    <a:pt x="5830" y="11913"/>
                  </a:lnTo>
                  <a:cubicBezTo>
                    <a:pt x="5954" y="11913"/>
                    <a:pt x="6049" y="11818"/>
                    <a:pt x="6049" y="11694"/>
                  </a:cubicBezTo>
                  <a:lnTo>
                    <a:pt x="6049" y="3251"/>
                  </a:lnTo>
                  <a:lnTo>
                    <a:pt x="1518" y="3251"/>
                  </a:lnTo>
                  <a:lnTo>
                    <a:pt x="1518" y="723"/>
                  </a:lnTo>
                  <a:cubicBezTo>
                    <a:pt x="1498" y="241"/>
                    <a:pt x="1129" y="0"/>
                    <a:pt x="7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4" name="Google Shape;11894;p98"/>
            <p:cNvSpPr/>
            <p:nvPr/>
          </p:nvSpPr>
          <p:spPr>
            <a:xfrm>
              <a:off x="1854086" y="1795040"/>
              <a:ext cx="158419" cy="17989"/>
            </a:xfrm>
            <a:custGeom>
              <a:rect b="b" l="l" r="r" t="t"/>
              <a:pathLst>
                <a:path extrusionOk="0" h="687" w="6050">
                  <a:moveTo>
                    <a:pt x="1" y="0"/>
                  </a:moveTo>
                  <a:lnTo>
                    <a:pt x="1" y="468"/>
                  </a:lnTo>
                  <a:cubicBezTo>
                    <a:pt x="1" y="592"/>
                    <a:pt x="106" y="687"/>
                    <a:pt x="220" y="687"/>
                  </a:cubicBezTo>
                  <a:lnTo>
                    <a:pt x="5830" y="687"/>
                  </a:lnTo>
                  <a:cubicBezTo>
                    <a:pt x="5954" y="687"/>
                    <a:pt x="6049" y="592"/>
                    <a:pt x="6049" y="468"/>
                  </a:cubicBezTo>
                  <a:lnTo>
                    <a:pt x="604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5" name="Google Shape;11895;p98"/>
            <p:cNvSpPr/>
            <p:nvPr/>
          </p:nvSpPr>
          <p:spPr>
            <a:xfrm>
              <a:off x="1854348" y="1602685"/>
              <a:ext cx="105447" cy="80702"/>
            </a:xfrm>
            <a:custGeom>
              <a:rect b="b" l="l" r="r" t="t"/>
              <a:pathLst>
                <a:path extrusionOk="0" h="3082" w="4027">
                  <a:moveTo>
                    <a:pt x="716" y="0"/>
                  </a:moveTo>
                  <a:cubicBezTo>
                    <a:pt x="458" y="0"/>
                    <a:pt x="210" y="77"/>
                    <a:pt x="0" y="220"/>
                  </a:cubicBezTo>
                  <a:lnTo>
                    <a:pt x="0" y="2862"/>
                  </a:lnTo>
                  <a:cubicBezTo>
                    <a:pt x="210" y="3005"/>
                    <a:pt x="458" y="3082"/>
                    <a:pt x="716" y="3082"/>
                  </a:cubicBezTo>
                  <a:lnTo>
                    <a:pt x="2776" y="3082"/>
                  </a:lnTo>
                  <a:cubicBezTo>
                    <a:pt x="3463" y="3082"/>
                    <a:pt x="4017" y="2528"/>
                    <a:pt x="4026" y="1842"/>
                  </a:cubicBezTo>
                  <a:lnTo>
                    <a:pt x="4026"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6" name="Google Shape;11896;p98"/>
            <p:cNvSpPr/>
            <p:nvPr/>
          </p:nvSpPr>
          <p:spPr>
            <a:xfrm>
              <a:off x="1893808" y="1586188"/>
              <a:ext cx="118697" cy="63996"/>
            </a:xfrm>
            <a:custGeom>
              <a:rect b="b" l="l" r="r" t="t"/>
              <a:pathLst>
                <a:path extrusionOk="0" h="2444" w="4533">
                  <a:moveTo>
                    <a:pt x="1" y="1"/>
                  </a:moveTo>
                  <a:lnTo>
                    <a:pt x="1" y="2195"/>
                  </a:lnTo>
                  <a:cubicBezTo>
                    <a:pt x="229" y="2362"/>
                    <a:pt x="493" y="2444"/>
                    <a:pt x="757" y="2444"/>
                  </a:cubicBezTo>
                  <a:cubicBezTo>
                    <a:pt x="1067" y="2444"/>
                    <a:pt x="1375" y="2331"/>
                    <a:pt x="1622" y="2109"/>
                  </a:cubicBezTo>
                  <a:cubicBezTo>
                    <a:pt x="1813" y="2224"/>
                    <a:pt x="2023" y="2281"/>
                    <a:pt x="2252" y="2281"/>
                  </a:cubicBezTo>
                  <a:lnTo>
                    <a:pt x="2290" y="2281"/>
                  </a:lnTo>
                  <a:cubicBezTo>
                    <a:pt x="2643" y="2281"/>
                    <a:pt x="2987" y="2128"/>
                    <a:pt x="3225" y="1861"/>
                  </a:cubicBezTo>
                  <a:cubicBezTo>
                    <a:pt x="3387" y="1928"/>
                    <a:pt x="3549" y="1956"/>
                    <a:pt x="3721" y="1956"/>
                  </a:cubicBezTo>
                  <a:lnTo>
                    <a:pt x="3836" y="1956"/>
                  </a:lnTo>
                  <a:cubicBezTo>
                    <a:pt x="4084" y="1956"/>
                    <a:pt x="4332" y="1880"/>
                    <a:pt x="4532" y="1747"/>
                  </a:cubicBezTo>
                  <a:lnTo>
                    <a:pt x="4532"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7" name="Google Shape;11897;p98"/>
            <p:cNvSpPr/>
            <p:nvPr/>
          </p:nvSpPr>
          <p:spPr>
            <a:xfrm>
              <a:off x="1893808" y="1552724"/>
              <a:ext cx="39487" cy="83452"/>
            </a:xfrm>
            <a:custGeom>
              <a:rect b="b" l="l" r="r" t="t"/>
              <a:pathLst>
                <a:path extrusionOk="0" h="3187" w="1508">
                  <a:moveTo>
                    <a:pt x="754" y="0"/>
                  </a:moveTo>
                  <a:cubicBezTo>
                    <a:pt x="334" y="0"/>
                    <a:pt x="1" y="344"/>
                    <a:pt x="1" y="754"/>
                  </a:cubicBezTo>
                  <a:lnTo>
                    <a:pt x="1" y="2433"/>
                  </a:lnTo>
                  <a:cubicBezTo>
                    <a:pt x="1" y="2853"/>
                    <a:pt x="334" y="3187"/>
                    <a:pt x="754" y="3187"/>
                  </a:cubicBezTo>
                  <a:cubicBezTo>
                    <a:pt x="1174" y="3187"/>
                    <a:pt x="1508" y="2853"/>
                    <a:pt x="1508" y="2433"/>
                  </a:cubicBezTo>
                  <a:lnTo>
                    <a:pt x="1508" y="764"/>
                  </a:lnTo>
                  <a:cubicBezTo>
                    <a:pt x="1508" y="344"/>
                    <a:pt x="1174" y="0"/>
                    <a:pt x="754"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8" name="Google Shape;11898;p98"/>
            <p:cNvSpPr/>
            <p:nvPr/>
          </p:nvSpPr>
          <p:spPr>
            <a:xfrm>
              <a:off x="1933269" y="1552724"/>
              <a:ext cx="39749" cy="79210"/>
            </a:xfrm>
            <a:custGeom>
              <a:rect b="b" l="l" r="r" t="t"/>
              <a:pathLst>
                <a:path extrusionOk="0" h="3025" w="1518">
                  <a:moveTo>
                    <a:pt x="735" y="0"/>
                  </a:moveTo>
                  <a:cubicBezTo>
                    <a:pt x="335" y="0"/>
                    <a:pt x="1" y="334"/>
                    <a:pt x="1" y="744"/>
                  </a:cubicBezTo>
                  <a:lnTo>
                    <a:pt x="1" y="2290"/>
                  </a:lnTo>
                  <a:cubicBezTo>
                    <a:pt x="1" y="2700"/>
                    <a:pt x="335" y="3025"/>
                    <a:pt x="735" y="3025"/>
                  </a:cubicBezTo>
                  <a:lnTo>
                    <a:pt x="783" y="3025"/>
                  </a:lnTo>
                  <a:cubicBezTo>
                    <a:pt x="1184" y="3025"/>
                    <a:pt x="1518" y="2700"/>
                    <a:pt x="1518" y="2290"/>
                  </a:cubicBezTo>
                  <a:lnTo>
                    <a:pt x="1518" y="744"/>
                  </a:lnTo>
                  <a:cubicBezTo>
                    <a:pt x="1518" y="334"/>
                    <a:pt x="1184" y="0"/>
                    <a:pt x="783"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99" name="Google Shape;11899;p98"/>
            <p:cNvSpPr/>
            <p:nvPr/>
          </p:nvSpPr>
          <p:spPr>
            <a:xfrm>
              <a:off x="1972992" y="1552724"/>
              <a:ext cx="39513" cy="70726"/>
            </a:xfrm>
            <a:custGeom>
              <a:rect b="b" l="l" r="r" t="t"/>
              <a:pathLst>
                <a:path extrusionOk="0" h="2701" w="1509">
                  <a:moveTo>
                    <a:pt x="697" y="0"/>
                  </a:moveTo>
                  <a:cubicBezTo>
                    <a:pt x="306" y="0"/>
                    <a:pt x="1" y="315"/>
                    <a:pt x="1" y="697"/>
                  </a:cubicBezTo>
                  <a:lnTo>
                    <a:pt x="1" y="2013"/>
                  </a:lnTo>
                  <a:cubicBezTo>
                    <a:pt x="1" y="2395"/>
                    <a:pt x="306" y="2700"/>
                    <a:pt x="697" y="2700"/>
                  </a:cubicBezTo>
                  <a:lnTo>
                    <a:pt x="812" y="2700"/>
                  </a:lnTo>
                  <a:cubicBezTo>
                    <a:pt x="1193" y="2700"/>
                    <a:pt x="1508" y="2395"/>
                    <a:pt x="1508" y="2013"/>
                  </a:cubicBezTo>
                  <a:lnTo>
                    <a:pt x="1508" y="697"/>
                  </a:lnTo>
                  <a:cubicBezTo>
                    <a:pt x="1508" y="315"/>
                    <a:pt x="1193" y="0"/>
                    <a:pt x="81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0" name="Google Shape;11900;p98"/>
            <p:cNvSpPr/>
            <p:nvPr/>
          </p:nvSpPr>
          <p:spPr>
            <a:xfrm>
              <a:off x="1893808" y="1552724"/>
              <a:ext cx="25007" cy="83452"/>
            </a:xfrm>
            <a:custGeom>
              <a:rect b="b" l="l" r="r" t="t"/>
              <a:pathLst>
                <a:path extrusionOk="0" h="3187" w="955">
                  <a:moveTo>
                    <a:pt x="754" y="0"/>
                  </a:moveTo>
                  <a:cubicBezTo>
                    <a:pt x="334" y="0"/>
                    <a:pt x="1" y="334"/>
                    <a:pt x="1" y="754"/>
                  </a:cubicBezTo>
                  <a:lnTo>
                    <a:pt x="1" y="2433"/>
                  </a:lnTo>
                  <a:cubicBezTo>
                    <a:pt x="1" y="2853"/>
                    <a:pt x="334" y="3187"/>
                    <a:pt x="754" y="3187"/>
                  </a:cubicBezTo>
                  <a:cubicBezTo>
                    <a:pt x="821" y="3187"/>
                    <a:pt x="888" y="3177"/>
                    <a:pt x="955" y="3168"/>
                  </a:cubicBezTo>
                  <a:cubicBezTo>
                    <a:pt x="621" y="3072"/>
                    <a:pt x="392" y="2776"/>
                    <a:pt x="392" y="2433"/>
                  </a:cubicBezTo>
                  <a:lnTo>
                    <a:pt x="392" y="764"/>
                  </a:lnTo>
                  <a:cubicBezTo>
                    <a:pt x="392" y="411"/>
                    <a:pt x="621" y="115"/>
                    <a:pt x="955" y="29"/>
                  </a:cubicBezTo>
                  <a:cubicBezTo>
                    <a:pt x="888" y="10"/>
                    <a:pt x="821" y="0"/>
                    <a:pt x="754"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1" name="Google Shape;11901;p98"/>
            <p:cNvSpPr/>
            <p:nvPr/>
          </p:nvSpPr>
          <p:spPr>
            <a:xfrm>
              <a:off x="1933269" y="1552724"/>
              <a:ext cx="25007" cy="79210"/>
            </a:xfrm>
            <a:custGeom>
              <a:rect b="b" l="l" r="r" t="t"/>
              <a:pathLst>
                <a:path extrusionOk="0" h="3025" w="955">
                  <a:moveTo>
                    <a:pt x="745" y="0"/>
                  </a:moveTo>
                  <a:cubicBezTo>
                    <a:pt x="335" y="0"/>
                    <a:pt x="1" y="334"/>
                    <a:pt x="1" y="744"/>
                  </a:cubicBezTo>
                  <a:lnTo>
                    <a:pt x="1" y="2290"/>
                  </a:lnTo>
                  <a:cubicBezTo>
                    <a:pt x="1" y="2700"/>
                    <a:pt x="335" y="3025"/>
                    <a:pt x="735" y="3025"/>
                  </a:cubicBezTo>
                  <a:lnTo>
                    <a:pt x="783" y="3025"/>
                  </a:lnTo>
                  <a:cubicBezTo>
                    <a:pt x="840" y="3025"/>
                    <a:pt x="898" y="3015"/>
                    <a:pt x="955" y="3005"/>
                  </a:cubicBezTo>
                  <a:cubicBezTo>
                    <a:pt x="631" y="2920"/>
                    <a:pt x="392" y="2624"/>
                    <a:pt x="402" y="2290"/>
                  </a:cubicBezTo>
                  <a:lnTo>
                    <a:pt x="402" y="744"/>
                  </a:lnTo>
                  <a:cubicBezTo>
                    <a:pt x="392" y="401"/>
                    <a:pt x="631" y="105"/>
                    <a:pt x="955" y="29"/>
                  </a:cubicBezTo>
                  <a:cubicBezTo>
                    <a:pt x="898" y="10"/>
                    <a:pt x="840" y="0"/>
                    <a:pt x="783"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2" name="Google Shape;11902;p98"/>
            <p:cNvSpPr/>
            <p:nvPr/>
          </p:nvSpPr>
          <p:spPr>
            <a:xfrm>
              <a:off x="1972992" y="1552724"/>
              <a:ext cx="25007" cy="70830"/>
            </a:xfrm>
            <a:custGeom>
              <a:rect b="b" l="l" r="r" t="t"/>
              <a:pathLst>
                <a:path extrusionOk="0" h="2705" w="955">
                  <a:moveTo>
                    <a:pt x="697" y="0"/>
                  </a:moveTo>
                  <a:cubicBezTo>
                    <a:pt x="306" y="0"/>
                    <a:pt x="1" y="315"/>
                    <a:pt x="1" y="697"/>
                  </a:cubicBezTo>
                  <a:lnTo>
                    <a:pt x="1" y="2013"/>
                  </a:lnTo>
                  <a:cubicBezTo>
                    <a:pt x="1" y="2395"/>
                    <a:pt x="306" y="2700"/>
                    <a:pt x="697" y="2700"/>
                  </a:cubicBezTo>
                  <a:lnTo>
                    <a:pt x="812" y="2700"/>
                  </a:lnTo>
                  <a:cubicBezTo>
                    <a:pt x="826" y="2703"/>
                    <a:pt x="840" y="2704"/>
                    <a:pt x="854" y="2704"/>
                  </a:cubicBezTo>
                  <a:cubicBezTo>
                    <a:pt x="887" y="2704"/>
                    <a:pt x="921" y="2697"/>
                    <a:pt x="955" y="2691"/>
                  </a:cubicBezTo>
                  <a:cubicBezTo>
                    <a:pt x="621" y="2624"/>
                    <a:pt x="392" y="2338"/>
                    <a:pt x="392" y="2013"/>
                  </a:cubicBezTo>
                  <a:lnTo>
                    <a:pt x="392" y="697"/>
                  </a:lnTo>
                  <a:cubicBezTo>
                    <a:pt x="392" y="363"/>
                    <a:pt x="621" y="77"/>
                    <a:pt x="955" y="19"/>
                  </a:cubicBezTo>
                  <a:cubicBezTo>
                    <a:pt x="907" y="10"/>
                    <a:pt x="859" y="0"/>
                    <a:pt x="812" y="0"/>
                  </a:cubicBezTo>
                  <a:close/>
                </a:path>
              </a:pathLst>
            </a:custGeom>
            <a:solidFill>
              <a:srgbClr val="6E86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3" name="Google Shape;11903;p98"/>
            <p:cNvSpPr/>
            <p:nvPr/>
          </p:nvSpPr>
          <p:spPr>
            <a:xfrm>
              <a:off x="1854348" y="1616432"/>
              <a:ext cx="91438" cy="53234"/>
            </a:xfrm>
            <a:custGeom>
              <a:rect b="b" l="l" r="r" t="t"/>
              <a:pathLst>
                <a:path extrusionOk="0" h="2033" w="3492">
                  <a:moveTo>
                    <a:pt x="716" y="0"/>
                  </a:moveTo>
                  <a:cubicBezTo>
                    <a:pt x="315" y="0"/>
                    <a:pt x="0" y="324"/>
                    <a:pt x="0" y="716"/>
                  </a:cubicBezTo>
                  <a:lnTo>
                    <a:pt x="0" y="1317"/>
                  </a:lnTo>
                  <a:cubicBezTo>
                    <a:pt x="0" y="1708"/>
                    <a:pt x="315" y="2032"/>
                    <a:pt x="716" y="2032"/>
                  </a:cubicBezTo>
                  <a:lnTo>
                    <a:pt x="2776" y="2032"/>
                  </a:lnTo>
                  <a:cubicBezTo>
                    <a:pt x="3168" y="2032"/>
                    <a:pt x="3492" y="1708"/>
                    <a:pt x="3492" y="1317"/>
                  </a:cubicBezTo>
                  <a:lnTo>
                    <a:pt x="3492" y="219"/>
                  </a:lnTo>
                  <a:cubicBezTo>
                    <a:pt x="3492" y="95"/>
                    <a:pt x="3387" y="0"/>
                    <a:pt x="3272" y="0"/>
                  </a:cubicBezTo>
                  <a:close/>
                </a:path>
              </a:pathLst>
            </a:custGeom>
            <a:solidFill>
              <a:srgbClr val="95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4" name="Google Shape;11904;p98"/>
            <p:cNvSpPr/>
            <p:nvPr/>
          </p:nvSpPr>
          <p:spPr>
            <a:xfrm>
              <a:off x="1894070" y="1697029"/>
              <a:ext cx="19167" cy="50301"/>
            </a:xfrm>
            <a:custGeom>
              <a:rect b="b" l="l" r="r" t="t"/>
              <a:pathLst>
                <a:path extrusionOk="0" h="1921" w="732">
                  <a:moveTo>
                    <a:pt x="505" y="1"/>
                  </a:moveTo>
                  <a:cubicBezTo>
                    <a:pt x="419" y="1"/>
                    <a:pt x="334" y="49"/>
                    <a:pt x="305" y="156"/>
                  </a:cubicBezTo>
                  <a:lnTo>
                    <a:pt x="19" y="1673"/>
                  </a:lnTo>
                  <a:cubicBezTo>
                    <a:pt x="0" y="1797"/>
                    <a:pt x="96" y="1911"/>
                    <a:pt x="229" y="1921"/>
                  </a:cubicBezTo>
                  <a:cubicBezTo>
                    <a:pt x="324" y="1911"/>
                    <a:pt x="410" y="1845"/>
                    <a:pt x="429" y="1740"/>
                  </a:cubicBezTo>
                  <a:lnTo>
                    <a:pt x="716" y="232"/>
                  </a:lnTo>
                  <a:cubicBezTo>
                    <a:pt x="732" y="86"/>
                    <a:pt x="618"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5" name="Google Shape;11905;p98"/>
            <p:cNvSpPr/>
            <p:nvPr/>
          </p:nvSpPr>
          <p:spPr>
            <a:xfrm>
              <a:off x="1918789" y="1697029"/>
              <a:ext cx="19194" cy="50301"/>
            </a:xfrm>
            <a:custGeom>
              <a:rect b="b" l="l" r="r" t="t"/>
              <a:pathLst>
                <a:path extrusionOk="0" h="1921" w="733">
                  <a:moveTo>
                    <a:pt x="505" y="1"/>
                  </a:moveTo>
                  <a:cubicBezTo>
                    <a:pt x="420" y="1"/>
                    <a:pt x="335" y="49"/>
                    <a:pt x="306" y="156"/>
                  </a:cubicBezTo>
                  <a:lnTo>
                    <a:pt x="29" y="1673"/>
                  </a:lnTo>
                  <a:cubicBezTo>
                    <a:pt x="1" y="1797"/>
                    <a:pt x="96" y="1921"/>
                    <a:pt x="230" y="1921"/>
                  </a:cubicBezTo>
                  <a:cubicBezTo>
                    <a:pt x="325" y="1911"/>
                    <a:pt x="411" y="1845"/>
                    <a:pt x="430" y="1740"/>
                  </a:cubicBezTo>
                  <a:lnTo>
                    <a:pt x="716" y="232"/>
                  </a:lnTo>
                  <a:cubicBezTo>
                    <a:pt x="732" y="86"/>
                    <a:pt x="619" y="1"/>
                    <a:pt x="50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6" name="Google Shape;11906;p98"/>
            <p:cNvSpPr/>
            <p:nvPr/>
          </p:nvSpPr>
          <p:spPr>
            <a:xfrm>
              <a:off x="1892552" y="1704099"/>
              <a:ext cx="52998" cy="11024"/>
            </a:xfrm>
            <a:custGeom>
              <a:rect b="b" l="l" r="r" t="t"/>
              <a:pathLst>
                <a:path extrusionOk="0" h="421" w="2024">
                  <a:moveTo>
                    <a:pt x="258" y="1"/>
                  </a:moveTo>
                  <a:cubicBezTo>
                    <a:pt x="1" y="20"/>
                    <a:pt x="1" y="392"/>
                    <a:pt x="258" y="420"/>
                  </a:cubicBezTo>
                  <a:lnTo>
                    <a:pt x="1766" y="420"/>
                  </a:lnTo>
                  <a:cubicBezTo>
                    <a:pt x="2023" y="392"/>
                    <a:pt x="2023" y="20"/>
                    <a:pt x="176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7" name="Google Shape;11907;p98"/>
            <p:cNvSpPr/>
            <p:nvPr/>
          </p:nvSpPr>
          <p:spPr>
            <a:xfrm>
              <a:off x="1887315" y="1728844"/>
              <a:ext cx="52998" cy="10998"/>
            </a:xfrm>
            <a:custGeom>
              <a:rect b="b" l="l" r="r" t="t"/>
              <a:pathLst>
                <a:path extrusionOk="0" h="420" w="2024">
                  <a:moveTo>
                    <a:pt x="258" y="0"/>
                  </a:moveTo>
                  <a:cubicBezTo>
                    <a:pt x="1" y="19"/>
                    <a:pt x="1" y="401"/>
                    <a:pt x="258" y="420"/>
                  </a:cubicBezTo>
                  <a:lnTo>
                    <a:pt x="1775" y="420"/>
                  </a:lnTo>
                  <a:cubicBezTo>
                    <a:pt x="2023" y="401"/>
                    <a:pt x="2023" y="19"/>
                    <a:pt x="17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8" name="Google Shape;11908;p98"/>
            <p:cNvSpPr/>
            <p:nvPr/>
          </p:nvSpPr>
          <p:spPr>
            <a:xfrm>
              <a:off x="1946519" y="1679800"/>
              <a:ext cx="21760" cy="67531"/>
            </a:xfrm>
            <a:custGeom>
              <a:rect b="b" l="l" r="r" t="t"/>
              <a:pathLst>
                <a:path extrusionOk="0" h="2579" w="831">
                  <a:moveTo>
                    <a:pt x="621" y="1"/>
                  </a:moveTo>
                  <a:cubicBezTo>
                    <a:pt x="589" y="1"/>
                    <a:pt x="557" y="8"/>
                    <a:pt x="525" y="22"/>
                  </a:cubicBezTo>
                  <a:lnTo>
                    <a:pt x="191" y="213"/>
                  </a:lnTo>
                  <a:cubicBezTo>
                    <a:pt x="1" y="329"/>
                    <a:pt x="112" y="596"/>
                    <a:pt x="295" y="596"/>
                  </a:cubicBezTo>
                  <a:cubicBezTo>
                    <a:pt x="322" y="596"/>
                    <a:pt x="352" y="589"/>
                    <a:pt x="382" y="576"/>
                  </a:cubicBezTo>
                  <a:lnTo>
                    <a:pt x="420" y="557"/>
                  </a:lnTo>
                  <a:lnTo>
                    <a:pt x="420" y="2369"/>
                  </a:lnTo>
                  <a:cubicBezTo>
                    <a:pt x="420" y="2484"/>
                    <a:pt x="516" y="2579"/>
                    <a:pt x="630" y="2579"/>
                  </a:cubicBezTo>
                  <a:cubicBezTo>
                    <a:pt x="745" y="2569"/>
                    <a:pt x="830" y="2484"/>
                    <a:pt x="830" y="2369"/>
                  </a:cubicBezTo>
                  <a:lnTo>
                    <a:pt x="830" y="213"/>
                  </a:lnTo>
                  <a:cubicBezTo>
                    <a:pt x="830" y="87"/>
                    <a:pt x="732" y="1"/>
                    <a:pt x="621"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09" name="Google Shape;11909;p98"/>
            <p:cNvSpPr/>
            <p:nvPr/>
          </p:nvSpPr>
          <p:spPr>
            <a:xfrm>
              <a:off x="1947278" y="1736333"/>
              <a:ext cx="32234" cy="10998"/>
            </a:xfrm>
            <a:custGeom>
              <a:rect b="b" l="l" r="r" t="t"/>
              <a:pathLst>
                <a:path extrusionOk="0" h="420" w="1231">
                  <a:moveTo>
                    <a:pt x="258" y="0"/>
                  </a:moveTo>
                  <a:cubicBezTo>
                    <a:pt x="0" y="19"/>
                    <a:pt x="0" y="391"/>
                    <a:pt x="258" y="420"/>
                  </a:cubicBezTo>
                  <a:lnTo>
                    <a:pt x="973" y="420"/>
                  </a:lnTo>
                  <a:cubicBezTo>
                    <a:pt x="1231" y="391"/>
                    <a:pt x="1231" y="19"/>
                    <a:pt x="9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0" name="Google Shape;11910;p98"/>
            <p:cNvSpPr/>
            <p:nvPr/>
          </p:nvSpPr>
          <p:spPr>
            <a:xfrm>
              <a:off x="2037695" y="1701350"/>
              <a:ext cx="69233" cy="11024"/>
            </a:xfrm>
            <a:custGeom>
              <a:rect b="b" l="l" r="r" t="t"/>
              <a:pathLst>
                <a:path extrusionOk="0" h="421" w="2644">
                  <a:moveTo>
                    <a:pt x="258" y="1"/>
                  </a:moveTo>
                  <a:cubicBezTo>
                    <a:pt x="1" y="20"/>
                    <a:pt x="1" y="392"/>
                    <a:pt x="258" y="420"/>
                  </a:cubicBezTo>
                  <a:lnTo>
                    <a:pt x="2386" y="420"/>
                  </a:lnTo>
                  <a:cubicBezTo>
                    <a:pt x="2643" y="392"/>
                    <a:pt x="2643" y="20"/>
                    <a:pt x="2386"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1" name="Google Shape;11911;p98"/>
            <p:cNvSpPr/>
            <p:nvPr/>
          </p:nvSpPr>
          <p:spPr>
            <a:xfrm>
              <a:off x="2037381" y="1755972"/>
              <a:ext cx="53810" cy="50066"/>
            </a:xfrm>
            <a:custGeom>
              <a:rect b="b" l="l" r="r" t="t"/>
              <a:pathLst>
                <a:path extrusionOk="0" h="1912" w="2055">
                  <a:moveTo>
                    <a:pt x="282" y="0"/>
                  </a:moveTo>
                  <a:cubicBezTo>
                    <a:pt x="129" y="0"/>
                    <a:pt x="1" y="189"/>
                    <a:pt x="127" y="338"/>
                  </a:cubicBezTo>
                  <a:lnTo>
                    <a:pt x="1625" y="1845"/>
                  </a:lnTo>
                  <a:cubicBezTo>
                    <a:pt x="1663" y="1883"/>
                    <a:pt x="1720" y="1902"/>
                    <a:pt x="1777" y="1902"/>
                  </a:cubicBezTo>
                  <a:lnTo>
                    <a:pt x="1768" y="1912"/>
                  </a:lnTo>
                  <a:cubicBezTo>
                    <a:pt x="1959" y="1912"/>
                    <a:pt x="2054" y="1683"/>
                    <a:pt x="1921" y="1549"/>
                  </a:cubicBezTo>
                  <a:lnTo>
                    <a:pt x="413" y="52"/>
                  </a:lnTo>
                  <a:cubicBezTo>
                    <a:pt x="371" y="16"/>
                    <a:pt x="325" y="0"/>
                    <a:pt x="28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2" name="Google Shape;11912;p98"/>
            <p:cNvSpPr/>
            <p:nvPr/>
          </p:nvSpPr>
          <p:spPr>
            <a:xfrm>
              <a:off x="2036936" y="1604099"/>
              <a:ext cx="54046" cy="50066"/>
            </a:xfrm>
            <a:custGeom>
              <a:rect b="b" l="l" r="r" t="t"/>
              <a:pathLst>
                <a:path extrusionOk="0" h="1912" w="2064">
                  <a:moveTo>
                    <a:pt x="1774" y="0"/>
                  </a:moveTo>
                  <a:cubicBezTo>
                    <a:pt x="1730" y="0"/>
                    <a:pt x="1684" y="15"/>
                    <a:pt x="1642" y="51"/>
                  </a:cubicBezTo>
                  <a:lnTo>
                    <a:pt x="144" y="1549"/>
                  </a:lnTo>
                  <a:cubicBezTo>
                    <a:pt x="1" y="1683"/>
                    <a:pt x="96" y="1912"/>
                    <a:pt x="287" y="1912"/>
                  </a:cubicBezTo>
                  <a:cubicBezTo>
                    <a:pt x="344" y="1912"/>
                    <a:pt x="392" y="1883"/>
                    <a:pt x="440" y="1845"/>
                  </a:cubicBezTo>
                  <a:lnTo>
                    <a:pt x="1938" y="337"/>
                  </a:lnTo>
                  <a:cubicBezTo>
                    <a:pt x="2064" y="189"/>
                    <a:pt x="1930" y="0"/>
                    <a:pt x="1774"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3" name="Google Shape;11913;p98"/>
            <p:cNvSpPr/>
            <p:nvPr/>
          </p:nvSpPr>
          <p:spPr>
            <a:xfrm>
              <a:off x="1759925" y="1697344"/>
              <a:ext cx="68971" cy="11024"/>
            </a:xfrm>
            <a:custGeom>
              <a:rect b="b" l="l" r="r" t="t"/>
              <a:pathLst>
                <a:path extrusionOk="0" h="421" w="2634">
                  <a:moveTo>
                    <a:pt x="258" y="1"/>
                  </a:moveTo>
                  <a:cubicBezTo>
                    <a:pt x="0" y="20"/>
                    <a:pt x="0" y="402"/>
                    <a:pt x="258" y="421"/>
                  </a:cubicBezTo>
                  <a:lnTo>
                    <a:pt x="2385" y="421"/>
                  </a:lnTo>
                  <a:cubicBezTo>
                    <a:pt x="2633" y="402"/>
                    <a:pt x="2633" y="20"/>
                    <a:pt x="238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4" name="Google Shape;11914;p98"/>
            <p:cNvSpPr/>
            <p:nvPr/>
          </p:nvSpPr>
          <p:spPr>
            <a:xfrm>
              <a:off x="1775845" y="1604099"/>
              <a:ext cx="53758" cy="50066"/>
            </a:xfrm>
            <a:custGeom>
              <a:rect b="b" l="l" r="r" t="t"/>
              <a:pathLst>
                <a:path extrusionOk="0" h="1912" w="2053">
                  <a:moveTo>
                    <a:pt x="282" y="0"/>
                  </a:moveTo>
                  <a:cubicBezTo>
                    <a:pt x="129" y="0"/>
                    <a:pt x="0" y="191"/>
                    <a:pt x="127" y="347"/>
                  </a:cubicBezTo>
                  <a:lnTo>
                    <a:pt x="1625" y="1845"/>
                  </a:lnTo>
                  <a:cubicBezTo>
                    <a:pt x="1662" y="1882"/>
                    <a:pt x="1717" y="1910"/>
                    <a:pt x="1773" y="1912"/>
                  </a:cubicBezTo>
                  <a:lnTo>
                    <a:pt x="1773" y="1912"/>
                  </a:lnTo>
                  <a:cubicBezTo>
                    <a:pt x="1960" y="1907"/>
                    <a:pt x="2053" y="1682"/>
                    <a:pt x="1920" y="1559"/>
                  </a:cubicBezTo>
                  <a:lnTo>
                    <a:pt x="413" y="51"/>
                  </a:lnTo>
                  <a:cubicBezTo>
                    <a:pt x="371" y="15"/>
                    <a:pt x="325" y="0"/>
                    <a:pt x="282" y="0"/>
                  </a:cubicBezTo>
                  <a:close/>
                  <a:moveTo>
                    <a:pt x="1773" y="1912"/>
                  </a:moveTo>
                  <a:cubicBezTo>
                    <a:pt x="1771" y="1912"/>
                    <a:pt x="1769" y="1912"/>
                    <a:pt x="1768" y="1912"/>
                  </a:cubicBezTo>
                  <a:lnTo>
                    <a:pt x="1777" y="1912"/>
                  </a:lnTo>
                  <a:cubicBezTo>
                    <a:pt x="1776" y="1912"/>
                    <a:pt x="1774" y="1912"/>
                    <a:pt x="1773" y="1912"/>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5" name="Google Shape;11915;p98"/>
            <p:cNvSpPr/>
            <p:nvPr/>
          </p:nvSpPr>
          <p:spPr>
            <a:xfrm>
              <a:off x="1775400" y="1755029"/>
              <a:ext cx="55303" cy="50773"/>
            </a:xfrm>
            <a:custGeom>
              <a:rect b="b" l="l" r="r" t="t"/>
              <a:pathLst>
                <a:path extrusionOk="0" h="1939" w="2112">
                  <a:moveTo>
                    <a:pt x="1793" y="1"/>
                  </a:moveTo>
                  <a:cubicBezTo>
                    <a:pt x="1741" y="1"/>
                    <a:pt x="1687" y="23"/>
                    <a:pt x="1642" y="78"/>
                  </a:cubicBezTo>
                  <a:lnTo>
                    <a:pt x="144" y="1585"/>
                  </a:lnTo>
                  <a:cubicBezTo>
                    <a:pt x="1" y="1709"/>
                    <a:pt x="96" y="1938"/>
                    <a:pt x="287" y="1938"/>
                  </a:cubicBezTo>
                  <a:cubicBezTo>
                    <a:pt x="344" y="1938"/>
                    <a:pt x="392" y="1919"/>
                    <a:pt x="430" y="1881"/>
                  </a:cubicBezTo>
                  <a:lnTo>
                    <a:pt x="1937" y="374"/>
                  </a:lnTo>
                  <a:cubicBezTo>
                    <a:pt x="2111" y="229"/>
                    <a:pt x="1960" y="1"/>
                    <a:pt x="1793"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6" name="Google Shape;11916;p98"/>
            <p:cNvSpPr/>
            <p:nvPr/>
          </p:nvSpPr>
          <p:spPr>
            <a:xfrm>
              <a:off x="1943010" y="1775296"/>
              <a:ext cx="69495" cy="11024"/>
            </a:xfrm>
            <a:custGeom>
              <a:rect b="b" l="l" r="r" t="t"/>
              <a:pathLst>
                <a:path extrusionOk="0" h="421" w="2654">
                  <a:moveTo>
                    <a:pt x="259" y="0"/>
                  </a:moveTo>
                  <a:cubicBezTo>
                    <a:pt x="1" y="20"/>
                    <a:pt x="1" y="392"/>
                    <a:pt x="259" y="411"/>
                  </a:cubicBezTo>
                  <a:cubicBezTo>
                    <a:pt x="659" y="420"/>
                    <a:pt x="1060" y="420"/>
                    <a:pt x="1461" y="420"/>
                  </a:cubicBezTo>
                  <a:cubicBezTo>
                    <a:pt x="1861" y="420"/>
                    <a:pt x="2262" y="411"/>
                    <a:pt x="2653" y="411"/>
                  </a:cubicBezTo>
                  <a:lnTo>
                    <a:pt x="2653" y="0"/>
                  </a:lnTo>
                  <a:lnTo>
                    <a:pt x="2644" y="0"/>
                  </a:lnTo>
                  <a:cubicBezTo>
                    <a:pt x="2252" y="5"/>
                    <a:pt x="1856" y="8"/>
                    <a:pt x="1458" y="8"/>
                  </a:cubicBezTo>
                  <a:cubicBezTo>
                    <a:pt x="1060" y="8"/>
                    <a:pt x="659" y="5"/>
                    <a:pt x="259"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17" name="Google Shape;11917;p98"/>
            <p:cNvSpPr/>
            <p:nvPr/>
          </p:nvSpPr>
          <p:spPr>
            <a:xfrm>
              <a:off x="1854348" y="1775296"/>
              <a:ext cx="76958" cy="11024"/>
            </a:xfrm>
            <a:custGeom>
              <a:rect b="b" l="l" r="r" t="t"/>
              <a:pathLst>
                <a:path extrusionOk="0" h="421" w="2939">
                  <a:moveTo>
                    <a:pt x="0" y="0"/>
                  </a:moveTo>
                  <a:lnTo>
                    <a:pt x="0" y="411"/>
                  </a:lnTo>
                  <a:cubicBezTo>
                    <a:pt x="439" y="420"/>
                    <a:pt x="897" y="420"/>
                    <a:pt x="1364" y="420"/>
                  </a:cubicBezTo>
                  <a:cubicBezTo>
                    <a:pt x="1822" y="420"/>
                    <a:pt x="2290" y="411"/>
                    <a:pt x="2738" y="411"/>
                  </a:cubicBezTo>
                  <a:cubicBezTo>
                    <a:pt x="2853" y="411"/>
                    <a:pt x="2939" y="315"/>
                    <a:pt x="2939" y="210"/>
                  </a:cubicBezTo>
                  <a:cubicBezTo>
                    <a:pt x="2939" y="86"/>
                    <a:pt x="2843" y="0"/>
                    <a:pt x="2729" y="0"/>
                  </a:cubicBezTo>
                  <a:cubicBezTo>
                    <a:pt x="2280" y="5"/>
                    <a:pt x="1820" y="8"/>
                    <a:pt x="1361" y="8"/>
                  </a:cubicBezTo>
                  <a:cubicBezTo>
                    <a:pt x="902" y="8"/>
                    <a:pt x="444" y="5"/>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18" name="Google Shape;11918;p98"/>
          <p:cNvGrpSpPr/>
          <p:nvPr/>
        </p:nvGrpSpPr>
        <p:grpSpPr>
          <a:xfrm>
            <a:off x="3492757" y="2263123"/>
            <a:ext cx="360227" cy="359311"/>
            <a:chOff x="3519295" y="2413660"/>
            <a:chExt cx="360227" cy="359311"/>
          </a:xfrm>
        </p:grpSpPr>
        <p:sp>
          <p:nvSpPr>
            <p:cNvPr id="11919" name="Google Shape;11919;p98"/>
            <p:cNvSpPr/>
            <p:nvPr/>
          </p:nvSpPr>
          <p:spPr>
            <a:xfrm>
              <a:off x="3639693" y="2545240"/>
              <a:ext cx="225846" cy="214298"/>
            </a:xfrm>
            <a:custGeom>
              <a:rect b="b" l="l" r="r" t="t"/>
              <a:pathLst>
                <a:path extrusionOk="0" h="8184" w="8625">
                  <a:moveTo>
                    <a:pt x="2924" y="1"/>
                  </a:moveTo>
                  <a:cubicBezTo>
                    <a:pt x="2819" y="1"/>
                    <a:pt x="2714" y="41"/>
                    <a:pt x="2633" y="122"/>
                  </a:cubicBezTo>
                  <a:lnTo>
                    <a:pt x="2557" y="208"/>
                  </a:lnTo>
                  <a:cubicBezTo>
                    <a:pt x="2400" y="356"/>
                    <a:pt x="2395" y="611"/>
                    <a:pt x="2542" y="775"/>
                  </a:cubicBezTo>
                  <a:lnTo>
                    <a:pt x="2542" y="775"/>
                  </a:lnTo>
                  <a:lnTo>
                    <a:pt x="2376" y="599"/>
                  </a:lnTo>
                  <a:cubicBezTo>
                    <a:pt x="2290" y="518"/>
                    <a:pt x="2180" y="478"/>
                    <a:pt x="2070" y="478"/>
                  </a:cubicBezTo>
                  <a:cubicBezTo>
                    <a:pt x="1961" y="478"/>
                    <a:pt x="1851" y="518"/>
                    <a:pt x="1765" y="599"/>
                  </a:cubicBezTo>
                  <a:lnTo>
                    <a:pt x="1708" y="666"/>
                  </a:lnTo>
                  <a:cubicBezTo>
                    <a:pt x="1546" y="828"/>
                    <a:pt x="1546" y="1095"/>
                    <a:pt x="1708" y="1267"/>
                  </a:cubicBezTo>
                  <a:lnTo>
                    <a:pt x="1622" y="1181"/>
                  </a:lnTo>
                  <a:cubicBezTo>
                    <a:pt x="1536" y="1095"/>
                    <a:pt x="1424" y="1053"/>
                    <a:pt x="1312" y="1053"/>
                  </a:cubicBezTo>
                  <a:cubicBezTo>
                    <a:pt x="1200" y="1053"/>
                    <a:pt x="1088" y="1095"/>
                    <a:pt x="1002" y="1181"/>
                  </a:cubicBezTo>
                  <a:lnTo>
                    <a:pt x="954" y="1229"/>
                  </a:lnTo>
                  <a:cubicBezTo>
                    <a:pt x="783" y="1391"/>
                    <a:pt x="783" y="1668"/>
                    <a:pt x="954" y="1840"/>
                  </a:cubicBezTo>
                  <a:lnTo>
                    <a:pt x="840" y="1725"/>
                  </a:lnTo>
                  <a:cubicBezTo>
                    <a:pt x="754" y="1634"/>
                    <a:pt x="639" y="1589"/>
                    <a:pt x="525" y="1589"/>
                  </a:cubicBezTo>
                  <a:cubicBezTo>
                    <a:pt x="410" y="1589"/>
                    <a:pt x="296" y="1634"/>
                    <a:pt x="210" y="1725"/>
                  </a:cubicBezTo>
                  <a:lnTo>
                    <a:pt x="172" y="1754"/>
                  </a:lnTo>
                  <a:cubicBezTo>
                    <a:pt x="0" y="1925"/>
                    <a:pt x="0" y="2212"/>
                    <a:pt x="172" y="2383"/>
                  </a:cubicBezTo>
                  <a:lnTo>
                    <a:pt x="3511" y="5722"/>
                  </a:lnTo>
                  <a:lnTo>
                    <a:pt x="2299" y="6218"/>
                  </a:lnTo>
                  <a:cubicBezTo>
                    <a:pt x="2042" y="6362"/>
                    <a:pt x="1908" y="6676"/>
                    <a:pt x="1994" y="6963"/>
                  </a:cubicBezTo>
                  <a:cubicBezTo>
                    <a:pt x="1994" y="6963"/>
                    <a:pt x="2159" y="7222"/>
                    <a:pt x="2265" y="7222"/>
                  </a:cubicBezTo>
                  <a:cubicBezTo>
                    <a:pt x="2270" y="7222"/>
                    <a:pt x="2275" y="7221"/>
                    <a:pt x="2280" y="7220"/>
                  </a:cubicBezTo>
                  <a:cubicBezTo>
                    <a:pt x="2757" y="7058"/>
                    <a:pt x="3931" y="6982"/>
                    <a:pt x="4637" y="6943"/>
                  </a:cubicBezTo>
                  <a:cubicBezTo>
                    <a:pt x="4660" y="6942"/>
                    <a:pt x="4683" y="6942"/>
                    <a:pt x="4706" y="6942"/>
                  </a:cubicBezTo>
                  <a:cubicBezTo>
                    <a:pt x="5026" y="6942"/>
                    <a:pt x="5341" y="7065"/>
                    <a:pt x="5581" y="7296"/>
                  </a:cubicBezTo>
                  <a:lnTo>
                    <a:pt x="6459" y="8184"/>
                  </a:lnTo>
                  <a:lnTo>
                    <a:pt x="8624" y="6009"/>
                  </a:lnTo>
                  <a:lnTo>
                    <a:pt x="7546" y="4931"/>
                  </a:lnTo>
                  <a:cubicBezTo>
                    <a:pt x="7460" y="4854"/>
                    <a:pt x="7422" y="4749"/>
                    <a:pt x="7413" y="4644"/>
                  </a:cubicBezTo>
                  <a:cubicBezTo>
                    <a:pt x="7394" y="4415"/>
                    <a:pt x="7298" y="4205"/>
                    <a:pt x="7136" y="4043"/>
                  </a:cubicBezTo>
                  <a:lnTo>
                    <a:pt x="3215" y="122"/>
                  </a:lnTo>
                  <a:cubicBezTo>
                    <a:pt x="3134" y="41"/>
                    <a:pt x="3029" y="1"/>
                    <a:pt x="2924"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0" name="Google Shape;11920;p98"/>
            <p:cNvSpPr/>
            <p:nvPr/>
          </p:nvSpPr>
          <p:spPr>
            <a:xfrm>
              <a:off x="3639693" y="2545162"/>
              <a:ext cx="118932" cy="125452"/>
            </a:xfrm>
            <a:custGeom>
              <a:rect b="b" l="l" r="r" t="t"/>
              <a:pathLst>
                <a:path extrusionOk="0" h="4791" w="4542">
                  <a:moveTo>
                    <a:pt x="2919" y="0"/>
                  </a:moveTo>
                  <a:cubicBezTo>
                    <a:pt x="2814" y="0"/>
                    <a:pt x="2712" y="47"/>
                    <a:pt x="2633" y="125"/>
                  </a:cubicBezTo>
                  <a:lnTo>
                    <a:pt x="2557" y="202"/>
                  </a:lnTo>
                  <a:cubicBezTo>
                    <a:pt x="2395" y="364"/>
                    <a:pt x="2395" y="621"/>
                    <a:pt x="2557" y="784"/>
                  </a:cubicBezTo>
                  <a:lnTo>
                    <a:pt x="2376" y="602"/>
                  </a:lnTo>
                  <a:cubicBezTo>
                    <a:pt x="2290" y="517"/>
                    <a:pt x="2180" y="474"/>
                    <a:pt x="2070" y="474"/>
                  </a:cubicBezTo>
                  <a:cubicBezTo>
                    <a:pt x="1961" y="474"/>
                    <a:pt x="1851" y="517"/>
                    <a:pt x="1765" y="602"/>
                  </a:cubicBezTo>
                  <a:lnTo>
                    <a:pt x="1708" y="660"/>
                  </a:lnTo>
                  <a:cubicBezTo>
                    <a:pt x="1546" y="831"/>
                    <a:pt x="1546" y="1098"/>
                    <a:pt x="1708" y="1261"/>
                  </a:cubicBezTo>
                  <a:lnTo>
                    <a:pt x="1622" y="1175"/>
                  </a:lnTo>
                  <a:cubicBezTo>
                    <a:pt x="1536" y="1089"/>
                    <a:pt x="1424" y="1046"/>
                    <a:pt x="1312" y="1046"/>
                  </a:cubicBezTo>
                  <a:cubicBezTo>
                    <a:pt x="1200" y="1046"/>
                    <a:pt x="1088" y="1089"/>
                    <a:pt x="1002" y="1175"/>
                  </a:cubicBezTo>
                  <a:lnTo>
                    <a:pt x="954" y="1223"/>
                  </a:lnTo>
                  <a:cubicBezTo>
                    <a:pt x="791" y="1386"/>
                    <a:pt x="783" y="1644"/>
                    <a:pt x="930" y="1816"/>
                  </a:cubicBezTo>
                  <a:lnTo>
                    <a:pt x="930" y="1816"/>
                  </a:lnTo>
                  <a:lnTo>
                    <a:pt x="840" y="1719"/>
                  </a:lnTo>
                  <a:cubicBezTo>
                    <a:pt x="754" y="1633"/>
                    <a:pt x="639" y="1590"/>
                    <a:pt x="525" y="1590"/>
                  </a:cubicBezTo>
                  <a:cubicBezTo>
                    <a:pt x="410" y="1590"/>
                    <a:pt x="296" y="1633"/>
                    <a:pt x="210" y="1719"/>
                  </a:cubicBezTo>
                  <a:lnTo>
                    <a:pt x="172" y="1757"/>
                  </a:lnTo>
                  <a:cubicBezTo>
                    <a:pt x="0" y="1928"/>
                    <a:pt x="0" y="2205"/>
                    <a:pt x="172" y="2386"/>
                  </a:cubicBezTo>
                  <a:lnTo>
                    <a:pt x="2586" y="4790"/>
                  </a:lnTo>
                  <a:lnTo>
                    <a:pt x="4303" y="3064"/>
                  </a:lnTo>
                  <a:cubicBezTo>
                    <a:pt x="4455" y="2911"/>
                    <a:pt x="4541" y="2701"/>
                    <a:pt x="4541" y="2482"/>
                  </a:cubicBezTo>
                  <a:cubicBezTo>
                    <a:pt x="4541" y="2262"/>
                    <a:pt x="4455" y="2052"/>
                    <a:pt x="4303" y="1900"/>
                  </a:cubicBezTo>
                  <a:lnTo>
                    <a:pt x="4217" y="1814"/>
                  </a:lnTo>
                  <a:cubicBezTo>
                    <a:pt x="4169" y="1766"/>
                    <a:pt x="4122" y="1728"/>
                    <a:pt x="4064" y="1690"/>
                  </a:cubicBezTo>
                  <a:cubicBezTo>
                    <a:pt x="4083" y="1451"/>
                    <a:pt x="4007" y="1223"/>
                    <a:pt x="3835" y="1041"/>
                  </a:cubicBezTo>
                  <a:lnTo>
                    <a:pt x="3826" y="1032"/>
                  </a:lnTo>
                  <a:lnTo>
                    <a:pt x="3759" y="965"/>
                  </a:lnTo>
                  <a:cubicBezTo>
                    <a:pt x="3683" y="889"/>
                    <a:pt x="3597" y="831"/>
                    <a:pt x="3492" y="784"/>
                  </a:cubicBezTo>
                  <a:cubicBezTo>
                    <a:pt x="3473" y="602"/>
                    <a:pt x="3396" y="431"/>
                    <a:pt x="3272" y="297"/>
                  </a:cubicBezTo>
                  <a:lnTo>
                    <a:pt x="3244" y="259"/>
                  </a:lnTo>
                  <a:lnTo>
                    <a:pt x="3196" y="211"/>
                  </a:lnTo>
                  <a:cubicBezTo>
                    <a:pt x="3129" y="145"/>
                    <a:pt x="3044" y="87"/>
                    <a:pt x="2948" y="40"/>
                  </a:cubicBezTo>
                  <a:lnTo>
                    <a:pt x="2948" y="1"/>
                  </a:lnTo>
                  <a:cubicBezTo>
                    <a:pt x="2938" y="1"/>
                    <a:pt x="2929" y="0"/>
                    <a:pt x="29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1" name="Google Shape;11921;p98"/>
            <p:cNvSpPr/>
            <p:nvPr/>
          </p:nvSpPr>
          <p:spPr>
            <a:xfrm>
              <a:off x="3703637" y="2545004"/>
              <a:ext cx="161902" cy="168082"/>
            </a:xfrm>
            <a:custGeom>
              <a:rect b="b" l="l" r="r" t="t"/>
              <a:pathLst>
                <a:path extrusionOk="0" h="6419" w="6183">
                  <a:moveTo>
                    <a:pt x="482" y="0"/>
                  </a:moveTo>
                  <a:cubicBezTo>
                    <a:pt x="377" y="0"/>
                    <a:pt x="272" y="41"/>
                    <a:pt x="191" y="122"/>
                  </a:cubicBezTo>
                  <a:lnTo>
                    <a:pt x="105" y="208"/>
                  </a:lnTo>
                  <a:cubicBezTo>
                    <a:pt x="58" y="255"/>
                    <a:pt x="20" y="332"/>
                    <a:pt x="0" y="408"/>
                  </a:cubicBezTo>
                  <a:cubicBezTo>
                    <a:pt x="32" y="399"/>
                    <a:pt x="64" y="395"/>
                    <a:pt x="95" y="395"/>
                  </a:cubicBezTo>
                  <a:cubicBezTo>
                    <a:pt x="199" y="395"/>
                    <a:pt x="302" y="440"/>
                    <a:pt x="382" y="513"/>
                  </a:cubicBezTo>
                  <a:lnTo>
                    <a:pt x="4293" y="4434"/>
                  </a:lnTo>
                  <a:cubicBezTo>
                    <a:pt x="4456" y="4596"/>
                    <a:pt x="4551" y="4806"/>
                    <a:pt x="4570" y="5035"/>
                  </a:cubicBezTo>
                  <a:cubicBezTo>
                    <a:pt x="4580" y="5149"/>
                    <a:pt x="4627" y="5245"/>
                    <a:pt x="4704" y="5331"/>
                  </a:cubicBezTo>
                  <a:lnTo>
                    <a:pt x="5791" y="6418"/>
                  </a:lnTo>
                  <a:lnTo>
                    <a:pt x="6182" y="6018"/>
                  </a:lnTo>
                  <a:lnTo>
                    <a:pt x="5095" y="4930"/>
                  </a:lnTo>
                  <a:cubicBezTo>
                    <a:pt x="5018" y="4854"/>
                    <a:pt x="4971" y="4749"/>
                    <a:pt x="4961" y="4644"/>
                  </a:cubicBezTo>
                  <a:cubicBezTo>
                    <a:pt x="4952" y="4415"/>
                    <a:pt x="4856" y="4205"/>
                    <a:pt x="4694" y="4043"/>
                  </a:cubicBezTo>
                  <a:lnTo>
                    <a:pt x="773" y="122"/>
                  </a:lnTo>
                  <a:cubicBezTo>
                    <a:pt x="692" y="41"/>
                    <a:pt x="587" y="0"/>
                    <a:pt x="482"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2" name="Google Shape;11922;p98"/>
            <p:cNvSpPr/>
            <p:nvPr/>
          </p:nvSpPr>
          <p:spPr>
            <a:xfrm>
              <a:off x="3782087" y="2676087"/>
              <a:ext cx="83452" cy="83452"/>
            </a:xfrm>
            <a:custGeom>
              <a:rect b="b" l="l" r="r" t="t"/>
              <a:pathLst>
                <a:path extrusionOk="0" h="3187" w="3187">
                  <a:moveTo>
                    <a:pt x="2175" y="0"/>
                  </a:moveTo>
                  <a:lnTo>
                    <a:pt x="0" y="2175"/>
                  </a:lnTo>
                  <a:cubicBezTo>
                    <a:pt x="48" y="2214"/>
                    <a:pt x="95" y="2261"/>
                    <a:pt x="143" y="2299"/>
                  </a:cubicBezTo>
                  <a:lnTo>
                    <a:pt x="1021" y="3187"/>
                  </a:lnTo>
                  <a:lnTo>
                    <a:pt x="3186" y="1021"/>
                  </a:lnTo>
                  <a:lnTo>
                    <a:pt x="2175"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3" name="Google Shape;11923;p98"/>
            <p:cNvSpPr/>
            <p:nvPr/>
          </p:nvSpPr>
          <p:spPr>
            <a:xfrm>
              <a:off x="3792561" y="2687137"/>
              <a:ext cx="86960" cy="85834"/>
            </a:xfrm>
            <a:custGeom>
              <a:rect b="b" l="l" r="r" t="t"/>
              <a:pathLst>
                <a:path extrusionOk="0" h="3278" w="3321">
                  <a:moveTo>
                    <a:pt x="2429" y="0"/>
                  </a:moveTo>
                  <a:cubicBezTo>
                    <a:pt x="2371" y="0"/>
                    <a:pt x="2314" y="22"/>
                    <a:pt x="2271" y="65"/>
                  </a:cubicBezTo>
                  <a:lnTo>
                    <a:pt x="96" y="2240"/>
                  </a:lnTo>
                  <a:cubicBezTo>
                    <a:pt x="1" y="2326"/>
                    <a:pt x="1" y="2478"/>
                    <a:pt x="96" y="2564"/>
                  </a:cubicBezTo>
                  <a:lnTo>
                    <a:pt x="735" y="3213"/>
                  </a:lnTo>
                  <a:cubicBezTo>
                    <a:pt x="783" y="3256"/>
                    <a:pt x="840" y="3277"/>
                    <a:pt x="897" y="3277"/>
                  </a:cubicBezTo>
                  <a:cubicBezTo>
                    <a:pt x="955" y="3277"/>
                    <a:pt x="1012" y="3256"/>
                    <a:pt x="1060" y="3213"/>
                  </a:cubicBezTo>
                  <a:lnTo>
                    <a:pt x="3235" y="1019"/>
                  </a:lnTo>
                  <a:cubicBezTo>
                    <a:pt x="3321" y="933"/>
                    <a:pt x="3321" y="790"/>
                    <a:pt x="3235" y="704"/>
                  </a:cubicBezTo>
                  <a:lnTo>
                    <a:pt x="2586" y="65"/>
                  </a:lnTo>
                  <a:cubicBezTo>
                    <a:pt x="2543" y="22"/>
                    <a:pt x="2486" y="0"/>
                    <a:pt x="2429"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4" name="Google Shape;11924;p98"/>
            <p:cNvSpPr/>
            <p:nvPr/>
          </p:nvSpPr>
          <p:spPr>
            <a:xfrm>
              <a:off x="3842522" y="2687189"/>
              <a:ext cx="36999" cy="36135"/>
            </a:xfrm>
            <a:custGeom>
              <a:rect b="b" l="l" r="r" t="t"/>
              <a:pathLst>
                <a:path extrusionOk="0" h="1380" w="1413">
                  <a:moveTo>
                    <a:pt x="517" y="1"/>
                  </a:moveTo>
                  <a:cubicBezTo>
                    <a:pt x="461" y="1"/>
                    <a:pt x="406" y="25"/>
                    <a:pt x="363" y="72"/>
                  </a:cubicBezTo>
                  <a:lnTo>
                    <a:pt x="1" y="425"/>
                  </a:lnTo>
                  <a:lnTo>
                    <a:pt x="974" y="1379"/>
                  </a:lnTo>
                  <a:lnTo>
                    <a:pt x="1327" y="1017"/>
                  </a:lnTo>
                  <a:cubicBezTo>
                    <a:pt x="1413" y="931"/>
                    <a:pt x="1413" y="788"/>
                    <a:pt x="1327" y="702"/>
                  </a:cubicBezTo>
                  <a:lnTo>
                    <a:pt x="678" y="72"/>
                  </a:lnTo>
                  <a:cubicBezTo>
                    <a:pt x="630" y="25"/>
                    <a:pt x="573" y="1"/>
                    <a:pt x="51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5" name="Google Shape;11925;p98"/>
            <p:cNvSpPr/>
            <p:nvPr/>
          </p:nvSpPr>
          <p:spPr>
            <a:xfrm>
              <a:off x="3656609" y="2587529"/>
              <a:ext cx="80990" cy="77089"/>
            </a:xfrm>
            <a:custGeom>
              <a:rect b="b" l="l" r="r" t="t"/>
              <a:pathLst>
                <a:path extrusionOk="0" h="2944" w="3093">
                  <a:moveTo>
                    <a:pt x="311" y="1"/>
                  </a:moveTo>
                  <a:cubicBezTo>
                    <a:pt x="148" y="1"/>
                    <a:pt x="1" y="211"/>
                    <a:pt x="156" y="358"/>
                  </a:cubicBezTo>
                  <a:lnTo>
                    <a:pt x="2674" y="2877"/>
                  </a:lnTo>
                  <a:cubicBezTo>
                    <a:pt x="2711" y="2914"/>
                    <a:pt x="2767" y="2942"/>
                    <a:pt x="2822" y="2943"/>
                  </a:cubicBezTo>
                  <a:lnTo>
                    <a:pt x="2822" y="2943"/>
                  </a:lnTo>
                  <a:cubicBezTo>
                    <a:pt x="3010" y="2939"/>
                    <a:pt x="3093" y="2713"/>
                    <a:pt x="2970" y="2581"/>
                  </a:cubicBezTo>
                  <a:lnTo>
                    <a:pt x="451" y="62"/>
                  </a:lnTo>
                  <a:cubicBezTo>
                    <a:pt x="408" y="19"/>
                    <a:pt x="359" y="1"/>
                    <a:pt x="311" y="1"/>
                  </a:cubicBezTo>
                  <a:close/>
                  <a:moveTo>
                    <a:pt x="2822" y="2943"/>
                  </a:moveTo>
                  <a:cubicBezTo>
                    <a:pt x="2821" y="2943"/>
                    <a:pt x="2819" y="2943"/>
                    <a:pt x="2817" y="2943"/>
                  </a:cubicBezTo>
                  <a:lnTo>
                    <a:pt x="2827" y="2943"/>
                  </a:lnTo>
                  <a:cubicBezTo>
                    <a:pt x="2825" y="2943"/>
                    <a:pt x="2824" y="2943"/>
                    <a:pt x="2822" y="2943"/>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6" name="Google Shape;11926;p98"/>
            <p:cNvSpPr/>
            <p:nvPr/>
          </p:nvSpPr>
          <p:spPr>
            <a:xfrm>
              <a:off x="3676379" y="2572446"/>
              <a:ext cx="84997" cy="80938"/>
            </a:xfrm>
            <a:custGeom>
              <a:rect b="b" l="l" r="r" t="t"/>
              <a:pathLst>
                <a:path extrusionOk="0" h="3091" w="3246">
                  <a:moveTo>
                    <a:pt x="307" y="0"/>
                  </a:moveTo>
                  <a:cubicBezTo>
                    <a:pt x="145" y="0"/>
                    <a:pt x="0" y="215"/>
                    <a:pt x="154" y="362"/>
                  </a:cubicBezTo>
                  <a:lnTo>
                    <a:pt x="2816" y="3023"/>
                  </a:lnTo>
                  <a:cubicBezTo>
                    <a:pt x="2854" y="3062"/>
                    <a:pt x="2911" y="3090"/>
                    <a:pt x="2969" y="3090"/>
                  </a:cubicBezTo>
                  <a:cubicBezTo>
                    <a:pt x="3150" y="3081"/>
                    <a:pt x="3245" y="2861"/>
                    <a:pt x="3112" y="2728"/>
                  </a:cubicBezTo>
                  <a:lnTo>
                    <a:pt x="450" y="66"/>
                  </a:lnTo>
                  <a:cubicBezTo>
                    <a:pt x="406" y="20"/>
                    <a:pt x="356" y="0"/>
                    <a:pt x="30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7" name="Google Shape;11927;p98"/>
            <p:cNvSpPr/>
            <p:nvPr/>
          </p:nvSpPr>
          <p:spPr>
            <a:xfrm>
              <a:off x="3698636" y="2559930"/>
              <a:ext cx="73973" cy="69966"/>
            </a:xfrm>
            <a:custGeom>
              <a:rect b="b" l="l" r="r" t="t"/>
              <a:pathLst>
                <a:path extrusionOk="0" h="2672" w="2825">
                  <a:moveTo>
                    <a:pt x="300" y="0"/>
                  </a:moveTo>
                  <a:cubicBezTo>
                    <a:pt x="137" y="0"/>
                    <a:pt x="0" y="209"/>
                    <a:pt x="153" y="363"/>
                  </a:cubicBezTo>
                  <a:lnTo>
                    <a:pt x="2395" y="2605"/>
                  </a:lnTo>
                  <a:cubicBezTo>
                    <a:pt x="2433" y="2643"/>
                    <a:pt x="2491" y="2671"/>
                    <a:pt x="2548" y="2671"/>
                  </a:cubicBezTo>
                  <a:cubicBezTo>
                    <a:pt x="2729" y="2671"/>
                    <a:pt x="2825" y="2442"/>
                    <a:pt x="2691" y="2309"/>
                  </a:cubicBezTo>
                  <a:lnTo>
                    <a:pt x="449" y="67"/>
                  </a:lnTo>
                  <a:cubicBezTo>
                    <a:pt x="402" y="20"/>
                    <a:pt x="350" y="0"/>
                    <a:pt x="30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8" name="Google Shape;11928;p98"/>
            <p:cNvSpPr/>
            <p:nvPr/>
          </p:nvSpPr>
          <p:spPr>
            <a:xfrm>
              <a:off x="3533278" y="2427041"/>
              <a:ext cx="226081" cy="214272"/>
            </a:xfrm>
            <a:custGeom>
              <a:rect b="b" l="l" r="r" t="t"/>
              <a:pathLst>
                <a:path extrusionOk="0" h="8183" w="8634">
                  <a:moveTo>
                    <a:pt x="2166" y="0"/>
                  </a:moveTo>
                  <a:lnTo>
                    <a:pt x="0" y="2175"/>
                  </a:lnTo>
                  <a:lnTo>
                    <a:pt x="1088" y="3253"/>
                  </a:lnTo>
                  <a:cubicBezTo>
                    <a:pt x="1164" y="3339"/>
                    <a:pt x="1212" y="3434"/>
                    <a:pt x="1221" y="3549"/>
                  </a:cubicBezTo>
                  <a:cubicBezTo>
                    <a:pt x="1240" y="3778"/>
                    <a:pt x="1336" y="3988"/>
                    <a:pt x="1498" y="4150"/>
                  </a:cubicBezTo>
                  <a:lnTo>
                    <a:pt x="3396" y="6048"/>
                  </a:lnTo>
                  <a:lnTo>
                    <a:pt x="5409" y="8061"/>
                  </a:lnTo>
                  <a:cubicBezTo>
                    <a:pt x="5490" y="8142"/>
                    <a:pt x="5595" y="8183"/>
                    <a:pt x="5700" y="8183"/>
                  </a:cubicBezTo>
                  <a:cubicBezTo>
                    <a:pt x="5805" y="8183"/>
                    <a:pt x="5910" y="8142"/>
                    <a:pt x="5991" y="8061"/>
                  </a:cubicBezTo>
                  <a:lnTo>
                    <a:pt x="6077" y="7985"/>
                  </a:lnTo>
                  <a:cubicBezTo>
                    <a:pt x="6234" y="7828"/>
                    <a:pt x="6239" y="7574"/>
                    <a:pt x="6094" y="7419"/>
                  </a:cubicBezTo>
                  <a:lnTo>
                    <a:pt x="6094" y="7419"/>
                  </a:lnTo>
                  <a:lnTo>
                    <a:pt x="6258" y="7584"/>
                  </a:lnTo>
                  <a:cubicBezTo>
                    <a:pt x="6340" y="7665"/>
                    <a:pt x="6449" y="7706"/>
                    <a:pt x="6559" y="7706"/>
                  </a:cubicBezTo>
                  <a:cubicBezTo>
                    <a:pt x="6669" y="7706"/>
                    <a:pt x="6778" y="7665"/>
                    <a:pt x="6859" y="7584"/>
                  </a:cubicBezTo>
                  <a:lnTo>
                    <a:pt x="6917" y="7527"/>
                  </a:lnTo>
                  <a:cubicBezTo>
                    <a:pt x="7088" y="7355"/>
                    <a:pt x="7088" y="7088"/>
                    <a:pt x="6917" y="6917"/>
                  </a:cubicBezTo>
                  <a:lnTo>
                    <a:pt x="6917" y="6917"/>
                  </a:lnTo>
                  <a:lnTo>
                    <a:pt x="7012" y="7012"/>
                  </a:lnTo>
                  <a:cubicBezTo>
                    <a:pt x="7098" y="7093"/>
                    <a:pt x="7208" y="7133"/>
                    <a:pt x="7317" y="7133"/>
                  </a:cubicBezTo>
                  <a:cubicBezTo>
                    <a:pt x="7427" y="7133"/>
                    <a:pt x="7537" y="7093"/>
                    <a:pt x="7623" y="7012"/>
                  </a:cubicBezTo>
                  <a:lnTo>
                    <a:pt x="7670" y="6964"/>
                  </a:lnTo>
                  <a:cubicBezTo>
                    <a:pt x="7842" y="6792"/>
                    <a:pt x="7842" y="6516"/>
                    <a:pt x="7670" y="6344"/>
                  </a:cubicBezTo>
                  <a:lnTo>
                    <a:pt x="7670" y="6344"/>
                  </a:lnTo>
                  <a:lnTo>
                    <a:pt x="7794" y="6468"/>
                  </a:lnTo>
                  <a:cubicBezTo>
                    <a:pt x="7880" y="6554"/>
                    <a:pt x="7995" y="6597"/>
                    <a:pt x="8109" y="6597"/>
                  </a:cubicBezTo>
                  <a:cubicBezTo>
                    <a:pt x="8224" y="6597"/>
                    <a:pt x="8338" y="6554"/>
                    <a:pt x="8424" y="6468"/>
                  </a:cubicBezTo>
                  <a:lnTo>
                    <a:pt x="8453" y="6430"/>
                  </a:lnTo>
                  <a:cubicBezTo>
                    <a:pt x="8634" y="6258"/>
                    <a:pt x="8624" y="5972"/>
                    <a:pt x="8453" y="5800"/>
                  </a:cubicBezTo>
                  <a:lnTo>
                    <a:pt x="6974" y="4312"/>
                  </a:lnTo>
                  <a:lnTo>
                    <a:pt x="6382" y="3730"/>
                  </a:lnTo>
                  <a:lnTo>
                    <a:pt x="5114" y="2461"/>
                  </a:lnTo>
                  <a:lnTo>
                    <a:pt x="6325" y="1965"/>
                  </a:lnTo>
                  <a:cubicBezTo>
                    <a:pt x="6592" y="1822"/>
                    <a:pt x="6716" y="1507"/>
                    <a:pt x="6631" y="1212"/>
                  </a:cubicBezTo>
                  <a:cubicBezTo>
                    <a:pt x="6631" y="1212"/>
                    <a:pt x="6475" y="961"/>
                    <a:pt x="6370" y="961"/>
                  </a:cubicBezTo>
                  <a:cubicBezTo>
                    <a:pt x="6364" y="961"/>
                    <a:pt x="6359" y="962"/>
                    <a:pt x="6354" y="964"/>
                  </a:cubicBezTo>
                  <a:cubicBezTo>
                    <a:pt x="5867" y="1126"/>
                    <a:pt x="4694" y="1202"/>
                    <a:pt x="3997" y="1240"/>
                  </a:cubicBezTo>
                  <a:cubicBezTo>
                    <a:pt x="3974" y="1241"/>
                    <a:pt x="3950" y="1242"/>
                    <a:pt x="3927" y="1242"/>
                  </a:cubicBezTo>
                  <a:cubicBezTo>
                    <a:pt x="3599" y="1242"/>
                    <a:pt x="3284" y="1119"/>
                    <a:pt x="3053" y="887"/>
                  </a:cubicBezTo>
                  <a:lnTo>
                    <a:pt x="216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29" name="Google Shape;11929;p98"/>
            <p:cNvSpPr/>
            <p:nvPr/>
          </p:nvSpPr>
          <p:spPr>
            <a:xfrm>
              <a:off x="3622202" y="2523454"/>
              <a:ext cx="131684" cy="117859"/>
            </a:xfrm>
            <a:custGeom>
              <a:rect b="b" l="l" r="r" t="t"/>
              <a:pathLst>
                <a:path extrusionOk="0" h="4501" w="5029">
                  <a:moveTo>
                    <a:pt x="2716" y="0"/>
                  </a:moveTo>
                  <a:cubicBezTo>
                    <a:pt x="2495" y="0"/>
                    <a:pt x="2276" y="86"/>
                    <a:pt x="2109" y="258"/>
                  </a:cubicBezTo>
                  <a:lnTo>
                    <a:pt x="0" y="2366"/>
                  </a:lnTo>
                  <a:lnTo>
                    <a:pt x="2013" y="4379"/>
                  </a:lnTo>
                  <a:cubicBezTo>
                    <a:pt x="2094" y="4460"/>
                    <a:pt x="2199" y="4501"/>
                    <a:pt x="2304" y="4501"/>
                  </a:cubicBezTo>
                  <a:cubicBezTo>
                    <a:pt x="2409" y="4501"/>
                    <a:pt x="2514" y="4460"/>
                    <a:pt x="2595" y="4379"/>
                  </a:cubicBezTo>
                  <a:lnTo>
                    <a:pt x="2681" y="4293"/>
                  </a:lnTo>
                  <a:cubicBezTo>
                    <a:pt x="2834" y="4141"/>
                    <a:pt x="2834" y="3874"/>
                    <a:pt x="2681" y="3721"/>
                  </a:cubicBezTo>
                  <a:lnTo>
                    <a:pt x="2681" y="3721"/>
                  </a:lnTo>
                  <a:lnTo>
                    <a:pt x="2862" y="3902"/>
                  </a:lnTo>
                  <a:cubicBezTo>
                    <a:pt x="2944" y="3983"/>
                    <a:pt x="3053" y="4024"/>
                    <a:pt x="3163" y="4024"/>
                  </a:cubicBezTo>
                  <a:cubicBezTo>
                    <a:pt x="3273" y="4024"/>
                    <a:pt x="3382" y="3983"/>
                    <a:pt x="3463" y="3902"/>
                  </a:cubicBezTo>
                  <a:lnTo>
                    <a:pt x="3521" y="3845"/>
                  </a:lnTo>
                  <a:cubicBezTo>
                    <a:pt x="3692" y="3673"/>
                    <a:pt x="3692" y="3406"/>
                    <a:pt x="3521" y="3235"/>
                  </a:cubicBezTo>
                  <a:lnTo>
                    <a:pt x="3521" y="3235"/>
                  </a:lnTo>
                  <a:lnTo>
                    <a:pt x="3616" y="3330"/>
                  </a:lnTo>
                  <a:cubicBezTo>
                    <a:pt x="3697" y="3411"/>
                    <a:pt x="3807" y="3451"/>
                    <a:pt x="3918" y="3451"/>
                  </a:cubicBezTo>
                  <a:cubicBezTo>
                    <a:pt x="4029" y="3451"/>
                    <a:pt x="4141" y="3411"/>
                    <a:pt x="4227" y="3330"/>
                  </a:cubicBezTo>
                  <a:lnTo>
                    <a:pt x="4274" y="3282"/>
                  </a:lnTo>
                  <a:cubicBezTo>
                    <a:pt x="4446" y="3110"/>
                    <a:pt x="4446" y="2834"/>
                    <a:pt x="4274" y="2662"/>
                  </a:cubicBezTo>
                  <a:lnTo>
                    <a:pt x="4274" y="2662"/>
                  </a:lnTo>
                  <a:lnTo>
                    <a:pt x="4398" y="2786"/>
                  </a:lnTo>
                  <a:cubicBezTo>
                    <a:pt x="4484" y="2872"/>
                    <a:pt x="4596" y="2915"/>
                    <a:pt x="4710" y="2915"/>
                  </a:cubicBezTo>
                  <a:cubicBezTo>
                    <a:pt x="4823" y="2915"/>
                    <a:pt x="4937" y="2872"/>
                    <a:pt x="5028" y="2786"/>
                  </a:cubicBezTo>
                  <a:cubicBezTo>
                    <a:pt x="5009" y="2757"/>
                    <a:pt x="4990" y="2738"/>
                    <a:pt x="4961" y="2710"/>
                  </a:cubicBezTo>
                  <a:lnTo>
                    <a:pt x="4885" y="2633"/>
                  </a:lnTo>
                  <a:cubicBezTo>
                    <a:pt x="4837" y="2586"/>
                    <a:pt x="4790" y="2548"/>
                    <a:pt x="4732" y="2509"/>
                  </a:cubicBezTo>
                  <a:cubicBezTo>
                    <a:pt x="4751" y="2271"/>
                    <a:pt x="4665" y="2032"/>
                    <a:pt x="4503" y="1861"/>
                  </a:cubicBezTo>
                  <a:lnTo>
                    <a:pt x="4484" y="1842"/>
                  </a:lnTo>
                  <a:lnTo>
                    <a:pt x="4427" y="1784"/>
                  </a:lnTo>
                  <a:cubicBezTo>
                    <a:pt x="4351" y="1708"/>
                    <a:pt x="4255" y="1641"/>
                    <a:pt x="4160" y="1603"/>
                  </a:cubicBezTo>
                  <a:cubicBezTo>
                    <a:pt x="4141" y="1422"/>
                    <a:pt x="4064" y="1241"/>
                    <a:pt x="3940" y="1107"/>
                  </a:cubicBezTo>
                  <a:lnTo>
                    <a:pt x="3912" y="1078"/>
                  </a:lnTo>
                  <a:lnTo>
                    <a:pt x="3864" y="1031"/>
                  </a:lnTo>
                  <a:cubicBezTo>
                    <a:pt x="3788" y="954"/>
                    <a:pt x="3702" y="897"/>
                    <a:pt x="3616" y="859"/>
                  </a:cubicBezTo>
                  <a:cubicBezTo>
                    <a:pt x="3607" y="659"/>
                    <a:pt x="3530" y="477"/>
                    <a:pt x="3406" y="334"/>
                  </a:cubicBezTo>
                  <a:cubicBezTo>
                    <a:pt x="3387" y="315"/>
                    <a:pt x="3368" y="296"/>
                    <a:pt x="3359" y="287"/>
                  </a:cubicBezTo>
                  <a:lnTo>
                    <a:pt x="3330" y="258"/>
                  </a:lnTo>
                  <a:cubicBezTo>
                    <a:pt x="3158" y="86"/>
                    <a:pt x="2936" y="0"/>
                    <a:pt x="271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0" name="Google Shape;11930;p98"/>
            <p:cNvSpPr/>
            <p:nvPr/>
          </p:nvSpPr>
          <p:spPr>
            <a:xfrm>
              <a:off x="3533278" y="2473493"/>
              <a:ext cx="161902" cy="168082"/>
            </a:xfrm>
            <a:custGeom>
              <a:rect b="b" l="l" r="r" t="t"/>
              <a:pathLst>
                <a:path extrusionOk="0" h="6419" w="6183">
                  <a:moveTo>
                    <a:pt x="391" y="0"/>
                  </a:moveTo>
                  <a:lnTo>
                    <a:pt x="0" y="392"/>
                  </a:lnTo>
                  <a:lnTo>
                    <a:pt x="1088" y="1479"/>
                  </a:lnTo>
                  <a:cubicBezTo>
                    <a:pt x="1164" y="1565"/>
                    <a:pt x="1212" y="1660"/>
                    <a:pt x="1221" y="1775"/>
                  </a:cubicBezTo>
                  <a:cubicBezTo>
                    <a:pt x="1240" y="2004"/>
                    <a:pt x="1336" y="2214"/>
                    <a:pt x="1498" y="2376"/>
                  </a:cubicBezTo>
                  <a:lnTo>
                    <a:pt x="5409" y="6297"/>
                  </a:lnTo>
                  <a:cubicBezTo>
                    <a:pt x="5490" y="6378"/>
                    <a:pt x="5595" y="6418"/>
                    <a:pt x="5700" y="6418"/>
                  </a:cubicBezTo>
                  <a:cubicBezTo>
                    <a:pt x="5805" y="6418"/>
                    <a:pt x="5910" y="6378"/>
                    <a:pt x="5991" y="6297"/>
                  </a:cubicBezTo>
                  <a:lnTo>
                    <a:pt x="6077" y="6211"/>
                  </a:lnTo>
                  <a:cubicBezTo>
                    <a:pt x="6125" y="6154"/>
                    <a:pt x="6163" y="6087"/>
                    <a:pt x="6182" y="6011"/>
                  </a:cubicBezTo>
                  <a:lnTo>
                    <a:pt x="6182" y="6011"/>
                  </a:lnTo>
                  <a:cubicBezTo>
                    <a:pt x="6153" y="6017"/>
                    <a:pt x="6124" y="6020"/>
                    <a:pt x="6094" y="6020"/>
                  </a:cubicBezTo>
                  <a:cubicBezTo>
                    <a:pt x="5989" y="6020"/>
                    <a:pt x="5885" y="5980"/>
                    <a:pt x="5810" y="5906"/>
                  </a:cubicBezTo>
                  <a:lnTo>
                    <a:pt x="1889" y="1985"/>
                  </a:lnTo>
                  <a:cubicBezTo>
                    <a:pt x="1727" y="1823"/>
                    <a:pt x="1632" y="1603"/>
                    <a:pt x="1612" y="1384"/>
                  </a:cubicBezTo>
                  <a:cubicBezTo>
                    <a:pt x="1603" y="1269"/>
                    <a:pt x="1555" y="1164"/>
                    <a:pt x="1479" y="1088"/>
                  </a:cubicBezTo>
                  <a:lnTo>
                    <a:pt x="391"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1" name="Google Shape;11931;p98"/>
            <p:cNvSpPr/>
            <p:nvPr/>
          </p:nvSpPr>
          <p:spPr>
            <a:xfrm>
              <a:off x="3533278" y="2427041"/>
              <a:ext cx="83713" cy="83452"/>
            </a:xfrm>
            <a:custGeom>
              <a:rect b="b" l="l" r="r" t="t"/>
              <a:pathLst>
                <a:path extrusionOk="0" h="3187" w="3197">
                  <a:moveTo>
                    <a:pt x="2166" y="0"/>
                  </a:moveTo>
                  <a:lnTo>
                    <a:pt x="0" y="2175"/>
                  </a:lnTo>
                  <a:lnTo>
                    <a:pt x="1011" y="3186"/>
                  </a:lnTo>
                  <a:lnTo>
                    <a:pt x="3196" y="1011"/>
                  </a:lnTo>
                  <a:cubicBezTo>
                    <a:pt x="3139" y="973"/>
                    <a:pt x="3091" y="925"/>
                    <a:pt x="3053" y="887"/>
                  </a:cubicBezTo>
                  <a:lnTo>
                    <a:pt x="2166"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2" name="Google Shape;11932;p98"/>
            <p:cNvSpPr/>
            <p:nvPr/>
          </p:nvSpPr>
          <p:spPr>
            <a:xfrm>
              <a:off x="3519295" y="2413660"/>
              <a:ext cx="86934" cy="85782"/>
            </a:xfrm>
            <a:custGeom>
              <a:rect b="b" l="l" r="r" t="t"/>
              <a:pathLst>
                <a:path extrusionOk="0" h="3276" w="3320">
                  <a:moveTo>
                    <a:pt x="2428" y="1"/>
                  </a:moveTo>
                  <a:cubicBezTo>
                    <a:pt x="2371" y="1"/>
                    <a:pt x="2313" y="24"/>
                    <a:pt x="2271" y="72"/>
                  </a:cubicBezTo>
                  <a:lnTo>
                    <a:pt x="86" y="2247"/>
                  </a:lnTo>
                  <a:cubicBezTo>
                    <a:pt x="0" y="2333"/>
                    <a:pt x="0" y="2476"/>
                    <a:pt x="86" y="2562"/>
                  </a:cubicBezTo>
                  <a:lnTo>
                    <a:pt x="735" y="3211"/>
                  </a:lnTo>
                  <a:cubicBezTo>
                    <a:pt x="782" y="3254"/>
                    <a:pt x="840" y="3275"/>
                    <a:pt x="897" y="3275"/>
                  </a:cubicBezTo>
                  <a:cubicBezTo>
                    <a:pt x="954" y="3275"/>
                    <a:pt x="1011" y="3254"/>
                    <a:pt x="1059" y="3211"/>
                  </a:cubicBezTo>
                  <a:lnTo>
                    <a:pt x="3234" y="1026"/>
                  </a:lnTo>
                  <a:cubicBezTo>
                    <a:pt x="3320" y="940"/>
                    <a:pt x="3320" y="797"/>
                    <a:pt x="3225" y="711"/>
                  </a:cubicBezTo>
                  <a:lnTo>
                    <a:pt x="2585" y="72"/>
                  </a:lnTo>
                  <a:cubicBezTo>
                    <a:pt x="2542" y="24"/>
                    <a:pt x="2485" y="1"/>
                    <a:pt x="242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3" name="Google Shape;11933;p98"/>
            <p:cNvSpPr/>
            <p:nvPr/>
          </p:nvSpPr>
          <p:spPr>
            <a:xfrm>
              <a:off x="3519295" y="2462993"/>
              <a:ext cx="36973" cy="36188"/>
            </a:xfrm>
            <a:custGeom>
              <a:rect b="b" l="l" r="r" t="t"/>
              <a:pathLst>
                <a:path extrusionOk="0" h="1382" w="1412">
                  <a:moveTo>
                    <a:pt x="448" y="1"/>
                  </a:moveTo>
                  <a:lnTo>
                    <a:pt x="86" y="363"/>
                  </a:lnTo>
                  <a:cubicBezTo>
                    <a:pt x="0" y="449"/>
                    <a:pt x="0" y="592"/>
                    <a:pt x="86" y="678"/>
                  </a:cubicBezTo>
                  <a:lnTo>
                    <a:pt x="735" y="1317"/>
                  </a:lnTo>
                  <a:cubicBezTo>
                    <a:pt x="778" y="1360"/>
                    <a:pt x="835" y="1382"/>
                    <a:pt x="892" y="1382"/>
                  </a:cubicBezTo>
                  <a:cubicBezTo>
                    <a:pt x="949" y="1382"/>
                    <a:pt x="1006" y="1360"/>
                    <a:pt x="1049" y="1317"/>
                  </a:cubicBezTo>
                  <a:lnTo>
                    <a:pt x="1412" y="964"/>
                  </a:lnTo>
                  <a:lnTo>
                    <a:pt x="448"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4" name="Google Shape;11934;p98"/>
            <p:cNvSpPr/>
            <p:nvPr/>
          </p:nvSpPr>
          <p:spPr>
            <a:xfrm>
              <a:off x="3660353" y="2521831"/>
              <a:ext cx="81278" cy="77089"/>
            </a:xfrm>
            <a:custGeom>
              <a:rect b="b" l="l" r="r" t="t"/>
              <a:pathLst>
                <a:path extrusionOk="0" h="2944" w="3104">
                  <a:moveTo>
                    <a:pt x="311" y="1"/>
                  </a:moveTo>
                  <a:cubicBezTo>
                    <a:pt x="148" y="1"/>
                    <a:pt x="1" y="213"/>
                    <a:pt x="156" y="368"/>
                  </a:cubicBezTo>
                  <a:lnTo>
                    <a:pt x="2674" y="2877"/>
                  </a:lnTo>
                  <a:cubicBezTo>
                    <a:pt x="2712" y="2915"/>
                    <a:pt x="2770" y="2943"/>
                    <a:pt x="2827" y="2943"/>
                  </a:cubicBezTo>
                  <a:cubicBezTo>
                    <a:pt x="3008" y="2943"/>
                    <a:pt x="3104" y="2715"/>
                    <a:pt x="2970" y="2581"/>
                  </a:cubicBezTo>
                  <a:lnTo>
                    <a:pt x="451" y="62"/>
                  </a:lnTo>
                  <a:cubicBezTo>
                    <a:pt x="408" y="19"/>
                    <a:pt x="359" y="1"/>
                    <a:pt x="31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5" name="Google Shape;11935;p98"/>
            <p:cNvSpPr/>
            <p:nvPr/>
          </p:nvSpPr>
          <p:spPr>
            <a:xfrm>
              <a:off x="3637075" y="2533090"/>
              <a:ext cx="84813" cy="80807"/>
            </a:xfrm>
            <a:custGeom>
              <a:rect b="b" l="l" r="r" t="t"/>
              <a:pathLst>
                <a:path extrusionOk="0" h="3086" w="3239">
                  <a:moveTo>
                    <a:pt x="305" y="0"/>
                  </a:moveTo>
                  <a:cubicBezTo>
                    <a:pt x="144" y="0"/>
                    <a:pt x="0" y="212"/>
                    <a:pt x="148" y="367"/>
                  </a:cubicBezTo>
                  <a:lnTo>
                    <a:pt x="2810" y="3019"/>
                  </a:lnTo>
                  <a:cubicBezTo>
                    <a:pt x="2848" y="3067"/>
                    <a:pt x="2905" y="3086"/>
                    <a:pt x="2962" y="3086"/>
                  </a:cubicBezTo>
                  <a:cubicBezTo>
                    <a:pt x="3144" y="3086"/>
                    <a:pt x="3239" y="2857"/>
                    <a:pt x="3105" y="2723"/>
                  </a:cubicBezTo>
                  <a:lnTo>
                    <a:pt x="444" y="62"/>
                  </a:lnTo>
                  <a:cubicBezTo>
                    <a:pt x="400" y="18"/>
                    <a:pt x="352" y="0"/>
                    <a:pt x="30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6" name="Google Shape;11936;p98"/>
            <p:cNvSpPr/>
            <p:nvPr/>
          </p:nvSpPr>
          <p:spPr>
            <a:xfrm>
              <a:off x="3625841" y="2556552"/>
              <a:ext cx="73816" cy="69835"/>
            </a:xfrm>
            <a:custGeom>
              <a:rect b="b" l="l" r="r" t="t"/>
              <a:pathLst>
                <a:path extrusionOk="0" h="2667" w="2819">
                  <a:moveTo>
                    <a:pt x="304" y="1"/>
                  </a:moveTo>
                  <a:cubicBezTo>
                    <a:pt x="143" y="1"/>
                    <a:pt x="0" y="213"/>
                    <a:pt x="148" y="368"/>
                  </a:cubicBezTo>
                  <a:lnTo>
                    <a:pt x="2399" y="2610"/>
                  </a:lnTo>
                  <a:cubicBezTo>
                    <a:pt x="2437" y="2648"/>
                    <a:pt x="2485" y="2667"/>
                    <a:pt x="2542" y="2667"/>
                  </a:cubicBezTo>
                  <a:cubicBezTo>
                    <a:pt x="2733" y="2667"/>
                    <a:pt x="2819" y="2438"/>
                    <a:pt x="2695" y="2314"/>
                  </a:cubicBezTo>
                  <a:lnTo>
                    <a:pt x="443" y="62"/>
                  </a:lnTo>
                  <a:cubicBezTo>
                    <a:pt x="400" y="19"/>
                    <a:pt x="351" y="1"/>
                    <a:pt x="30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7" name="Google Shape;11937;p98"/>
            <p:cNvSpPr/>
            <p:nvPr/>
          </p:nvSpPr>
          <p:spPr>
            <a:xfrm>
              <a:off x="3650429" y="2427277"/>
              <a:ext cx="215110" cy="224484"/>
            </a:xfrm>
            <a:custGeom>
              <a:rect b="b" l="l" r="r" t="t"/>
              <a:pathLst>
                <a:path extrusionOk="0" h="8573" w="8215">
                  <a:moveTo>
                    <a:pt x="6049" y="1"/>
                  </a:moveTo>
                  <a:lnTo>
                    <a:pt x="4961" y="1088"/>
                  </a:lnTo>
                  <a:cubicBezTo>
                    <a:pt x="4885" y="1164"/>
                    <a:pt x="4780" y="1212"/>
                    <a:pt x="4675" y="1222"/>
                  </a:cubicBezTo>
                  <a:cubicBezTo>
                    <a:pt x="4446" y="1231"/>
                    <a:pt x="4227" y="1336"/>
                    <a:pt x="4074" y="1489"/>
                  </a:cubicBezTo>
                  <a:lnTo>
                    <a:pt x="1851" y="3712"/>
                  </a:lnTo>
                  <a:lnTo>
                    <a:pt x="153" y="5400"/>
                  </a:lnTo>
                  <a:cubicBezTo>
                    <a:pt x="0" y="5562"/>
                    <a:pt x="0" y="5820"/>
                    <a:pt x="153" y="5982"/>
                  </a:cubicBezTo>
                  <a:lnTo>
                    <a:pt x="239" y="6068"/>
                  </a:lnTo>
                  <a:cubicBezTo>
                    <a:pt x="320" y="6149"/>
                    <a:pt x="425" y="6190"/>
                    <a:pt x="530" y="6190"/>
                  </a:cubicBezTo>
                  <a:cubicBezTo>
                    <a:pt x="635" y="6190"/>
                    <a:pt x="740" y="6149"/>
                    <a:pt x="821" y="6068"/>
                  </a:cubicBezTo>
                  <a:lnTo>
                    <a:pt x="821" y="6068"/>
                  </a:lnTo>
                  <a:lnTo>
                    <a:pt x="640" y="6249"/>
                  </a:lnTo>
                  <a:cubicBezTo>
                    <a:pt x="468" y="6411"/>
                    <a:pt x="468" y="6688"/>
                    <a:pt x="640" y="6850"/>
                  </a:cubicBezTo>
                  <a:lnTo>
                    <a:pt x="697" y="6907"/>
                  </a:lnTo>
                  <a:cubicBezTo>
                    <a:pt x="778" y="6993"/>
                    <a:pt x="888" y="7036"/>
                    <a:pt x="997" y="7036"/>
                  </a:cubicBezTo>
                  <a:cubicBezTo>
                    <a:pt x="1107" y="7036"/>
                    <a:pt x="1217" y="6993"/>
                    <a:pt x="1298" y="6907"/>
                  </a:cubicBezTo>
                  <a:lnTo>
                    <a:pt x="1298" y="6907"/>
                  </a:lnTo>
                  <a:lnTo>
                    <a:pt x="1212" y="7003"/>
                  </a:lnTo>
                  <a:cubicBezTo>
                    <a:pt x="1040" y="7175"/>
                    <a:pt x="1040" y="7442"/>
                    <a:pt x="1212" y="7613"/>
                  </a:cubicBezTo>
                  <a:lnTo>
                    <a:pt x="1260" y="7661"/>
                  </a:lnTo>
                  <a:cubicBezTo>
                    <a:pt x="1346" y="7747"/>
                    <a:pt x="1458" y="7790"/>
                    <a:pt x="1569" y="7790"/>
                  </a:cubicBezTo>
                  <a:cubicBezTo>
                    <a:pt x="1680" y="7790"/>
                    <a:pt x="1789" y="7747"/>
                    <a:pt x="1870" y="7661"/>
                  </a:cubicBezTo>
                  <a:lnTo>
                    <a:pt x="1870" y="7661"/>
                  </a:lnTo>
                  <a:lnTo>
                    <a:pt x="1756" y="7785"/>
                  </a:lnTo>
                  <a:cubicBezTo>
                    <a:pt x="1584" y="7957"/>
                    <a:pt x="1584" y="8243"/>
                    <a:pt x="1756" y="8415"/>
                  </a:cubicBezTo>
                  <a:lnTo>
                    <a:pt x="1784" y="8443"/>
                  </a:lnTo>
                  <a:cubicBezTo>
                    <a:pt x="1875" y="8529"/>
                    <a:pt x="1990" y="8572"/>
                    <a:pt x="2103" y="8572"/>
                  </a:cubicBezTo>
                  <a:cubicBezTo>
                    <a:pt x="2216" y="8572"/>
                    <a:pt x="2328" y="8529"/>
                    <a:pt x="2414" y="8443"/>
                  </a:cubicBezTo>
                  <a:lnTo>
                    <a:pt x="5753" y="5104"/>
                  </a:lnTo>
                  <a:lnTo>
                    <a:pt x="6249" y="6316"/>
                  </a:lnTo>
                  <a:cubicBezTo>
                    <a:pt x="6372" y="6531"/>
                    <a:pt x="6593" y="6653"/>
                    <a:pt x="6829" y="6653"/>
                  </a:cubicBezTo>
                  <a:cubicBezTo>
                    <a:pt x="6887" y="6653"/>
                    <a:pt x="6945" y="6646"/>
                    <a:pt x="7003" y="6631"/>
                  </a:cubicBezTo>
                  <a:cubicBezTo>
                    <a:pt x="7003" y="6631"/>
                    <a:pt x="7279" y="6450"/>
                    <a:pt x="7251" y="6345"/>
                  </a:cubicBezTo>
                  <a:cubicBezTo>
                    <a:pt x="7098" y="5858"/>
                    <a:pt x="7012" y="4685"/>
                    <a:pt x="6974" y="3988"/>
                  </a:cubicBezTo>
                  <a:cubicBezTo>
                    <a:pt x="6955" y="3702"/>
                    <a:pt x="7041" y="3416"/>
                    <a:pt x="7213" y="3187"/>
                  </a:cubicBezTo>
                  <a:cubicBezTo>
                    <a:pt x="7251" y="3130"/>
                    <a:pt x="7289" y="3091"/>
                    <a:pt x="7337" y="3044"/>
                  </a:cubicBezTo>
                  <a:lnTo>
                    <a:pt x="8214" y="2166"/>
                  </a:lnTo>
                  <a:lnTo>
                    <a:pt x="6049"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8" name="Google Shape;11938;p98"/>
            <p:cNvSpPr/>
            <p:nvPr/>
          </p:nvSpPr>
          <p:spPr>
            <a:xfrm>
              <a:off x="3650167" y="2524449"/>
              <a:ext cx="107699" cy="127311"/>
            </a:xfrm>
            <a:custGeom>
              <a:rect b="b" l="l" r="r" t="t"/>
              <a:pathLst>
                <a:path extrusionOk="0" h="4862" w="4113">
                  <a:moveTo>
                    <a:pt x="1861" y="1"/>
                  </a:moveTo>
                  <a:lnTo>
                    <a:pt x="163" y="1689"/>
                  </a:lnTo>
                  <a:cubicBezTo>
                    <a:pt x="1" y="1851"/>
                    <a:pt x="1" y="2109"/>
                    <a:pt x="163" y="2271"/>
                  </a:cubicBezTo>
                  <a:lnTo>
                    <a:pt x="249" y="2357"/>
                  </a:lnTo>
                  <a:cubicBezTo>
                    <a:pt x="330" y="2438"/>
                    <a:pt x="435" y="2479"/>
                    <a:pt x="540" y="2479"/>
                  </a:cubicBezTo>
                  <a:cubicBezTo>
                    <a:pt x="645" y="2479"/>
                    <a:pt x="750" y="2438"/>
                    <a:pt x="831" y="2357"/>
                  </a:cubicBezTo>
                  <a:lnTo>
                    <a:pt x="831" y="2357"/>
                  </a:lnTo>
                  <a:lnTo>
                    <a:pt x="650" y="2538"/>
                  </a:lnTo>
                  <a:cubicBezTo>
                    <a:pt x="478" y="2700"/>
                    <a:pt x="478" y="2977"/>
                    <a:pt x="650" y="3139"/>
                  </a:cubicBezTo>
                  <a:lnTo>
                    <a:pt x="707" y="3196"/>
                  </a:lnTo>
                  <a:cubicBezTo>
                    <a:pt x="788" y="3282"/>
                    <a:pt x="898" y="3325"/>
                    <a:pt x="1007" y="3325"/>
                  </a:cubicBezTo>
                  <a:cubicBezTo>
                    <a:pt x="1117" y="3325"/>
                    <a:pt x="1227" y="3282"/>
                    <a:pt x="1308" y="3196"/>
                  </a:cubicBezTo>
                  <a:lnTo>
                    <a:pt x="1308" y="3196"/>
                  </a:lnTo>
                  <a:lnTo>
                    <a:pt x="1222" y="3292"/>
                  </a:lnTo>
                  <a:cubicBezTo>
                    <a:pt x="1050" y="3464"/>
                    <a:pt x="1050" y="3731"/>
                    <a:pt x="1222" y="3902"/>
                  </a:cubicBezTo>
                  <a:lnTo>
                    <a:pt x="1270" y="3950"/>
                  </a:lnTo>
                  <a:cubicBezTo>
                    <a:pt x="1356" y="4036"/>
                    <a:pt x="1465" y="4079"/>
                    <a:pt x="1575" y="4079"/>
                  </a:cubicBezTo>
                  <a:cubicBezTo>
                    <a:pt x="1685" y="4079"/>
                    <a:pt x="1794" y="4036"/>
                    <a:pt x="1880" y="3950"/>
                  </a:cubicBezTo>
                  <a:lnTo>
                    <a:pt x="1880" y="3950"/>
                  </a:lnTo>
                  <a:lnTo>
                    <a:pt x="1766" y="4074"/>
                  </a:lnTo>
                  <a:cubicBezTo>
                    <a:pt x="1594" y="4246"/>
                    <a:pt x="1594" y="4532"/>
                    <a:pt x="1766" y="4704"/>
                  </a:cubicBezTo>
                  <a:lnTo>
                    <a:pt x="1794" y="4732"/>
                  </a:lnTo>
                  <a:cubicBezTo>
                    <a:pt x="1880" y="4818"/>
                    <a:pt x="1995" y="4861"/>
                    <a:pt x="2109" y="4861"/>
                  </a:cubicBezTo>
                  <a:cubicBezTo>
                    <a:pt x="2224" y="4861"/>
                    <a:pt x="2338" y="4818"/>
                    <a:pt x="2424" y="4732"/>
                  </a:cubicBezTo>
                  <a:lnTo>
                    <a:pt x="4113" y="3053"/>
                  </a:lnTo>
                  <a:cubicBezTo>
                    <a:pt x="4074" y="2910"/>
                    <a:pt x="3998" y="2786"/>
                    <a:pt x="3903" y="2681"/>
                  </a:cubicBezTo>
                  <a:lnTo>
                    <a:pt x="3817" y="2605"/>
                  </a:lnTo>
                  <a:cubicBezTo>
                    <a:pt x="3769" y="2557"/>
                    <a:pt x="3722" y="2519"/>
                    <a:pt x="3664" y="2481"/>
                  </a:cubicBezTo>
                  <a:cubicBezTo>
                    <a:pt x="3683" y="2242"/>
                    <a:pt x="3597" y="2004"/>
                    <a:pt x="3435" y="1832"/>
                  </a:cubicBezTo>
                  <a:lnTo>
                    <a:pt x="3426" y="1823"/>
                  </a:lnTo>
                  <a:lnTo>
                    <a:pt x="3359" y="1756"/>
                  </a:lnTo>
                  <a:cubicBezTo>
                    <a:pt x="3283" y="1680"/>
                    <a:pt x="3197" y="1622"/>
                    <a:pt x="3092" y="1575"/>
                  </a:cubicBezTo>
                  <a:cubicBezTo>
                    <a:pt x="3073" y="1393"/>
                    <a:pt x="2996" y="1222"/>
                    <a:pt x="2872" y="1079"/>
                  </a:cubicBezTo>
                  <a:lnTo>
                    <a:pt x="2844" y="1050"/>
                  </a:lnTo>
                  <a:lnTo>
                    <a:pt x="2796" y="1002"/>
                  </a:lnTo>
                  <a:cubicBezTo>
                    <a:pt x="2729" y="936"/>
                    <a:pt x="2644" y="869"/>
                    <a:pt x="2548" y="831"/>
                  </a:cubicBezTo>
                  <a:cubicBezTo>
                    <a:pt x="2539" y="640"/>
                    <a:pt x="2462" y="449"/>
                    <a:pt x="2338" y="306"/>
                  </a:cubicBezTo>
                  <a:cubicBezTo>
                    <a:pt x="2319" y="287"/>
                    <a:pt x="2310" y="268"/>
                    <a:pt x="2300" y="258"/>
                  </a:cubicBezTo>
                  <a:lnTo>
                    <a:pt x="2262" y="230"/>
                  </a:lnTo>
                  <a:cubicBezTo>
                    <a:pt x="2157" y="115"/>
                    <a:pt x="2014" y="39"/>
                    <a:pt x="1861"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39" name="Google Shape;11939;p98"/>
            <p:cNvSpPr/>
            <p:nvPr/>
          </p:nvSpPr>
          <p:spPr>
            <a:xfrm>
              <a:off x="3782323" y="2427041"/>
              <a:ext cx="83216" cy="83687"/>
            </a:xfrm>
            <a:custGeom>
              <a:rect b="b" l="l" r="r" t="t"/>
              <a:pathLst>
                <a:path extrusionOk="0" h="3196" w="3178">
                  <a:moveTo>
                    <a:pt x="1012" y="0"/>
                  </a:moveTo>
                  <a:lnTo>
                    <a:pt x="1" y="1021"/>
                  </a:lnTo>
                  <a:lnTo>
                    <a:pt x="2176" y="3196"/>
                  </a:lnTo>
                  <a:cubicBezTo>
                    <a:pt x="2214" y="3139"/>
                    <a:pt x="2252" y="3091"/>
                    <a:pt x="2300" y="3053"/>
                  </a:cubicBezTo>
                  <a:lnTo>
                    <a:pt x="3177" y="2175"/>
                  </a:lnTo>
                  <a:lnTo>
                    <a:pt x="1012"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0" name="Google Shape;11940;p98"/>
            <p:cNvSpPr/>
            <p:nvPr/>
          </p:nvSpPr>
          <p:spPr>
            <a:xfrm>
              <a:off x="3650167" y="2427041"/>
              <a:ext cx="168893" cy="162138"/>
            </a:xfrm>
            <a:custGeom>
              <a:rect b="b" l="l" r="r" t="t"/>
              <a:pathLst>
                <a:path extrusionOk="0" h="6192" w="6450">
                  <a:moveTo>
                    <a:pt x="6059" y="0"/>
                  </a:moveTo>
                  <a:lnTo>
                    <a:pt x="4971" y="1088"/>
                  </a:lnTo>
                  <a:cubicBezTo>
                    <a:pt x="4895" y="1164"/>
                    <a:pt x="4790" y="1212"/>
                    <a:pt x="4685" y="1221"/>
                  </a:cubicBezTo>
                  <a:cubicBezTo>
                    <a:pt x="4456" y="1240"/>
                    <a:pt x="4237" y="1336"/>
                    <a:pt x="4074" y="1498"/>
                  </a:cubicBezTo>
                  <a:lnTo>
                    <a:pt x="163" y="5419"/>
                  </a:lnTo>
                  <a:cubicBezTo>
                    <a:pt x="1" y="5571"/>
                    <a:pt x="1" y="5838"/>
                    <a:pt x="163" y="6001"/>
                  </a:cubicBezTo>
                  <a:lnTo>
                    <a:pt x="239" y="6077"/>
                  </a:lnTo>
                  <a:cubicBezTo>
                    <a:pt x="297" y="6134"/>
                    <a:pt x="363" y="6172"/>
                    <a:pt x="440" y="6191"/>
                  </a:cubicBezTo>
                  <a:cubicBezTo>
                    <a:pt x="411" y="6048"/>
                    <a:pt x="449" y="5905"/>
                    <a:pt x="554" y="5810"/>
                  </a:cubicBezTo>
                  <a:lnTo>
                    <a:pt x="4475" y="1889"/>
                  </a:lnTo>
                  <a:cubicBezTo>
                    <a:pt x="4637" y="1727"/>
                    <a:pt x="4847" y="1631"/>
                    <a:pt x="5076" y="1612"/>
                  </a:cubicBezTo>
                  <a:cubicBezTo>
                    <a:pt x="5181" y="1612"/>
                    <a:pt x="5286" y="1565"/>
                    <a:pt x="5362" y="1479"/>
                  </a:cubicBezTo>
                  <a:lnTo>
                    <a:pt x="6450" y="391"/>
                  </a:lnTo>
                  <a:lnTo>
                    <a:pt x="6059"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1" name="Google Shape;11941;p98"/>
            <p:cNvSpPr/>
            <p:nvPr/>
          </p:nvSpPr>
          <p:spPr>
            <a:xfrm>
              <a:off x="3792823" y="2413660"/>
              <a:ext cx="86699" cy="85782"/>
            </a:xfrm>
            <a:custGeom>
              <a:rect b="b" l="l" r="r" t="t"/>
              <a:pathLst>
                <a:path extrusionOk="0" h="3276" w="3311">
                  <a:moveTo>
                    <a:pt x="889" y="1"/>
                  </a:moveTo>
                  <a:cubicBezTo>
                    <a:pt x="833" y="1"/>
                    <a:pt x="778" y="24"/>
                    <a:pt x="735" y="72"/>
                  </a:cubicBezTo>
                  <a:lnTo>
                    <a:pt x="86" y="711"/>
                  </a:lnTo>
                  <a:cubicBezTo>
                    <a:pt x="0" y="797"/>
                    <a:pt x="0" y="940"/>
                    <a:pt x="86" y="1026"/>
                  </a:cubicBezTo>
                  <a:lnTo>
                    <a:pt x="2261" y="3211"/>
                  </a:lnTo>
                  <a:cubicBezTo>
                    <a:pt x="2304" y="3254"/>
                    <a:pt x="2361" y="3275"/>
                    <a:pt x="2419" y="3275"/>
                  </a:cubicBezTo>
                  <a:cubicBezTo>
                    <a:pt x="2476" y="3275"/>
                    <a:pt x="2533" y="3254"/>
                    <a:pt x="2576" y="3211"/>
                  </a:cubicBezTo>
                  <a:lnTo>
                    <a:pt x="3225" y="2562"/>
                  </a:lnTo>
                  <a:cubicBezTo>
                    <a:pt x="3311" y="2476"/>
                    <a:pt x="3311" y="2333"/>
                    <a:pt x="3225" y="2247"/>
                  </a:cubicBezTo>
                  <a:lnTo>
                    <a:pt x="1050" y="72"/>
                  </a:lnTo>
                  <a:cubicBezTo>
                    <a:pt x="1002" y="24"/>
                    <a:pt x="945" y="1"/>
                    <a:pt x="8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2" name="Google Shape;11942;p98"/>
            <p:cNvSpPr/>
            <p:nvPr/>
          </p:nvSpPr>
          <p:spPr>
            <a:xfrm>
              <a:off x="3792823" y="2413844"/>
              <a:ext cx="36999" cy="36450"/>
            </a:xfrm>
            <a:custGeom>
              <a:rect b="b" l="l" r="r" t="t"/>
              <a:pathLst>
                <a:path extrusionOk="0" h="1392" w="1413">
                  <a:moveTo>
                    <a:pt x="892" y="1"/>
                  </a:moveTo>
                  <a:cubicBezTo>
                    <a:pt x="835" y="1"/>
                    <a:pt x="778" y="22"/>
                    <a:pt x="735" y="65"/>
                  </a:cubicBezTo>
                  <a:lnTo>
                    <a:pt x="86" y="714"/>
                  </a:lnTo>
                  <a:cubicBezTo>
                    <a:pt x="0" y="800"/>
                    <a:pt x="0" y="943"/>
                    <a:pt x="86" y="1029"/>
                  </a:cubicBezTo>
                  <a:lnTo>
                    <a:pt x="449" y="1391"/>
                  </a:lnTo>
                  <a:lnTo>
                    <a:pt x="1412" y="428"/>
                  </a:lnTo>
                  <a:lnTo>
                    <a:pt x="1050" y="65"/>
                  </a:lnTo>
                  <a:cubicBezTo>
                    <a:pt x="1007" y="22"/>
                    <a:pt x="949" y="1"/>
                    <a:pt x="89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3" name="Google Shape;11943;p98"/>
            <p:cNvSpPr/>
            <p:nvPr/>
          </p:nvSpPr>
          <p:spPr>
            <a:xfrm>
              <a:off x="3691906" y="2556683"/>
              <a:ext cx="81226" cy="76958"/>
            </a:xfrm>
            <a:custGeom>
              <a:rect b="b" l="l" r="r" t="t"/>
              <a:pathLst>
                <a:path extrusionOk="0" h="2939" w="3102">
                  <a:moveTo>
                    <a:pt x="2801" y="0"/>
                  </a:moveTo>
                  <a:cubicBezTo>
                    <a:pt x="2752" y="0"/>
                    <a:pt x="2699" y="20"/>
                    <a:pt x="2652" y="67"/>
                  </a:cubicBezTo>
                  <a:lnTo>
                    <a:pt x="134" y="2576"/>
                  </a:lnTo>
                  <a:cubicBezTo>
                    <a:pt x="0" y="2710"/>
                    <a:pt x="96" y="2939"/>
                    <a:pt x="286" y="2939"/>
                  </a:cubicBezTo>
                  <a:cubicBezTo>
                    <a:pt x="334" y="2939"/>
                    <a:pt x="391" y="2919"/>
                    <a:pt x="429" y="2881"/>
                  </a:cubicBezTo>
                  <a:lnTo>
                    <a:pt x="2948" y="363"/>
                  </a:lnTo>
                  <a:cubicBezTo>
                    <a:pt x="3101" y="209"/>
                    <a:pt x="2964" y="0"/>
                    <a:pt x="2801"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4" name="Google Shape;11944;p98"/>
            <p:cNvSpPr/>
            <p:nvPr/>
          </p:nvSpPr>
          <p:spPr>
            <a:xfrm>
              <a:off x="3676902" y="2533195"/>
              <a:ext cx="84970" cy="80702"/>
            </a:xfrm>
            <a:custGeom>
              <a:rect b="b" l="l" r="r" t="t"/>
              <a:pathLst>
                <a:path extrusionOk="0" h="3082" w="3245">
                  <a:moveTo>
                    <a:pt x="2945" y="1"/>
                  </a:moveTo>
                  <a:cubicBezTo>
                    <a:pt x="2895" y="1"/>
                    <a:pt x="2843" y="20"/>
                    <a:pt x="2796" y="67"/>
                  </a:cubicBezTo>
                  <a:lnTo>
                    <a:pt x="134" y="2719"/>
                  </a:lnTo>
                  <a:cubicBezTo>
                    <a:pt x="1" y="2853"/>
                    <a:pt x="96" y="3082"/>
                    <a:pt x="287" y="3082"/>
                  </a:cubicBezTo>
                  <a:cubicBezTo>
                    <a:pt x="335" y="3082"/>
                    <a:pt x="392" y="3063"/>
                    <a:pt x="430" y="3025"/>
                  </a:cubicBezTo>
                  <a:lnTo>
                    <a:pt x="3092" y="363"/>
                  </a:lnTo>
                  <a:cubicBezTo>
                    <a:pt x="3245" y="210"/>
                    <a:pt x="3108" y="1"/>
                    <a:pt x="2945"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5" name="Google Shape;11945;p98"/>
            <p:cNvSpPr/>
            <p:nvPr/>
          </p:nvSpPr>
          <p:spPr>
            <a:xfrm>
              <a:off x="3664412" y="2522433"/>
              <a:ext cx="72768" cy="69233"/>
            </a:xfrm>
            <a:custGeom>
              <a:rect b="b" l="l" r="r" t="t"/>
              <a:pathLst>
                <a:path extrusionOk="0" h="2644" w="2779">
                  <a:moveTo>
                    <a:pt x="2498" y="1"/>
                  </a:moveTo>
                  <a:cubicBezTo>
                    <a:pt x="2458" y="1"/>
                    <a:pt x="2417" y="12"/>
                    <a:pt x="2376" y="39"/>
                  </a:cubicBezTo>
                  <a:lnTo>
                    <a:pt x="134" y="2291"/>
                  </a:lnTo>
                  <a:cubicBezTo>
                    <a:pt x="1" y="2415"/>
                    <a:pt x="96" y="2644"/>
                    <a:pt x="287" y="2644"/>
                  </a:cubicBezTo>
                  <a:cubicBezTo>
                    <a:pt x="335" y="2644"/>
                    <a:pt x="392" y="2625"/>
                    <a:pt x="430" y="2587"/>
                  </a:cubicBezTo>
                  <a:lnTo>
                    <a:pt x="2672" y="345"/>
                  </a:lnTo>
                  <a:cubicBezTo>
                    <a:pt x="2778" y="185"/>
                    <a:pt x="2654" y="1"/>
                    <a:pt x="2498"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6" name="Google Shape;11946;p98"/>
            <p:cNvSpPr/>
            <p:nvPr/>
          </p:nvSpPr>
          <p:spPr>
            <a:xfrm>
              <a:off x="3533278" y="2534557"/>
              <a:ext cx="215607" cy="224746"/>
            </a:xfrm>
            <a:custGeom>
              <a:rect b="b" l="l" r="r" t="t"/>
              <a:pathLst>
                <a:path extrusionOk="0" h="8583" w="8234">
                  <a:moveTo>
                    <a:pt x="6112" y="1"/>
                  </a:moveTo>
                  <a:cubicBezTo>
                    <a:pt x="5998" y="1"/>
                    <a:pt x="5886" y="44"/>
                    <a:pt x="5801" y="130"/>
                  </a:cubicBezTo>
                  <a:lnTo>
                    <a:pt x="2462" y="3469"/>
                  </a:lnTo>
                  <a:lnTo>
                    <a:pt x="1965" y="2257"/>
                  </a:lnTo>
                  <a:cubicBezTo>
                    <a:pt x="1844" y="2052"/>
                    <a:pt x="1626" y="1926"/>
                    <a:pt x="1393" y="1926"/>
                  </a:cubicBezTo>
                  <a:cubicBezTo>
                    <a:pt x="1333" y="1926"/>
                    <a:pt x="1272" y="1934"/>
                    <a:pt x="1212" y="1952"/>
                  </a:cubicBezTo>
                  <a:cubicBezTo>
                    <a:pt x="1212" y="1952"/>
                    <a:pt x="935" y="2133"/>
                    <a:pt x="964" y="2238"/>
                  </a:cubicBezTo>
                  <a:cubicBezTo>
                    <a:pt x="1116" y="2715"/>
                    <a:pt x="1202" y="3888"/>
                    <a:pt x="1240" y="4594"/>
                  </a:cubicBezTo>
                  <a:cubicBezTo>
                    <a:pt x="1260" y="4947"/>
                    <a:pt x="1126" y="5291"/>
                    <a:pt x="878" y="5539"/>
                  </a:cubicBezTo>
                  <a:lnTo>
                    <a:pt x="0" y="6417"/>
                  </a:lnTo>
                  <a:lnTo>
                    <a:pt x="2166" y="8582"/>
                  </a:lnTo>
                  <a:lnTo>
                    <a:pt x="3253" y="7495"/>
                  </a:lnTo>
                  <a:cubicBezTo>
                    <a:pt x="3330" y="7418"/>
                    <a:pt x="3435" y="7371"/>
                    <a:pt x="3549" y="7371"/>
                  </a:cubicBezTo>
                  <a:cubicBezTo>
                    <a:pt x="3769" y="7351"/>
                    <a:pt x="3988" y="7256"/>
                    <a:pt x="4150" y="7094"/>
                  </a:cubicBezTo>
                  <a:lnTo>
                    <a:pt x="8071" y="3173"/>
                  </a:lnTo>
                  <a:cubicBezTo>
                    <a:pt x="8233" y="3011"/>
                    <a:pt x="8233" y="2753"/>
                    <a:pt x="8071" y="2591"/>
                  </a:cubicBezTo>
                  <a:lnTo>
                    <a:pt x="7985" y="2505"/>
                  </a:lnTo>
                  <a:cubicBezTo>
                    <a:pt x="7902" y="2427"/>
                    <a:pt x="7797" y="2386"/>
                    <a:pt x="7692" y="2386"/>
                  </a:cubicBezTo>
                  <a:cubicBezTo>
                    <a:pt x="7604" y="2386"/>
                    <a:pt x="7516" y="2416"/>
                    <a:pt x="7441" y="2477"/>
                  </a:cubicBezTo>
                  <a:lnTo>
                    <a:pt x="7394" y="2515"/>
                  </a:lnTo>
                  <a:lnTo>
                    <a:pt x="7575" y="2333"/>
                  </a:lnTo>
                  <a:cubicBezTo>
                    <a:pt x="7737" y="2162"/>
                    <a:pt x="7747" y="1904"/>
                    <a:pt x="7585" y="1732"/>
                  </a:cubicBezTo>
                  <a:lnTo>
                    <a:pt x="7575" y="1723"/>
                  </a:lnTo>
                  <a:lnTo>
                    <a:pt x="7518" y="1666"/>
                  </a:lnTo>
                  <a:cubicBezTo>
                    <a:pt x="7436" y="1584"/>
                    <a:pt x="7328" y="1544"/>
                    <a:pt x="7218" y="1544"/>
                  </a:cubicBezTo>
                  <a:cubicBezTo>
                    <a:pt x="7122" y="1544"/>
                    <a:pt x="7025" y="1575"/>
                    <a:pt x="6945" y="1637"/>
                  </a:cubicBezTo>
                  <a:lnTo>
                    <a:pt x="7003" y="1580"/>
                  </a:lnTo>
                  <a:cubicBezTo>
                    <a:pt x="7165" y="1418"/>
                    <a:pt x="7174" y="1151"/>
                    <a:pt x="7022" y="979"/>
                  </a:cubicBezTo>
                  <a:lnTo>
                    <a:pt x="7003" y="960"/>
                  </a:lnTo>
                  <a:lnTo>
                    <a:pt x="6955" y="912"/>
                  </a:lnTo>
                  <a:cubicBezTo>
                    <a:pt x="6872" y="830"/>
                    <a:pt x="6762" y="786"/>
                    <a:pt x="6651" y="786"/>
                  </a:cubicBezTo>
                  <a:cubicBezTo>
                    <a:pt x="6557" y="786"/>
                    <a:pt x="6461" y="818"/>
                    <a:pt x="6382" y="883"/>
                  </a:cubicBezTo>
                  <a:cubicBezTo>
                    <a:pt x="6363" y="893"/>
                    <a:pt x="6354" y="902"/>
                    <a:pt x="6344" y="912"/>
                  </a:cubicBezTo>
                  <a:lnTo>
                    <a:pt x="6344" y="912"/>
                  </a:lnTo>
                  <a:lnTo>
                    <a:pt x="6459" y="798"/>
                  </a:lnTo>
                  <a:cubicBezTo>
                    <a:pt x="6621" y="635"/>
                    <a:pt x="6631" y="368"/>
                    <a:pt x="6478" y="187"/>
                  </a:cubicBezTo>
                  <a:lnTo>
                    <a:pt x="6459" y="168"/>
                  </a:lnTo>
                  <a:lnTo>
                    <a:pt x="6430" y="130"/>
                  </a:lnTo>
                  <a:cubicBezTo>
                    <a:pt x="6340" y="44"/>
                    <a:pt x="6225" y="1"/>
                    <a:pt x="6112"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7" name="Google Shape;11947;p98"/>
            <p:cNvSpPr/>
            <p:nvPr/>
          </p:nvSpPr>
          <p:spPr>
            <a:xfrm>
              <a:off x="3579730" y="2597401"/>
              <a:ext cx="168893" cy="161902"/>
            </a:xfrm>
            <a:custGeom>
              <a:rect b="b" l="l" r="r" t="t"/>
              <a:pathLst>
                <a:path extrusionOk="0" h="6183" w="6450">
                  <a:moveTo>
                    <a:pt x="6011" y="0"/>
                  </a:moveTo>
                  <a:lnTo>
                    <a:pt x="6011" y="0"/>
                  </a:lnTo>
                  <a:cubicBezTo>
                    <a:pt x="6039" y="134"/>
                    <a:pt x="6001" y="277"/>
                    <a:pt x="5906" y="382"/>
                  </a:cubicBezTo>
                  <a:lnTo>
                    <a:pt x="1985" y="4303"/>
                  </a:lnTo>
                  <a:cubicBezTo>
                    <a:pt x="1823" y="4455"/>
                    <a:pt x="1603" y="4560"/>
                    <a:pt x="1384" y="4570"/>
                  </a:cubicBezTo>
                  <a:cubicBezTo>
                    <a:pt x="1269" y="4579"/>
                    <a:pt x="1165" y="4627"/>
                    <a:pt x="1088" y="4703"/>
                  </a:cubicBezTo>
                  <a:lnTo>
                    <a:pt x="1" y="5791"/>
                  </a:lnTo>
                  <a:lnTo>
                    <a:pt x="392" y="6182"/>
                  </a:lnTo>
                  <a:lnTo>
                    <a:pt x="1479" y="5095"/>
                  </a:lnTo>
                  <a:cubicBezTo>
                    <a:pt x="1556" y="5018"/>
                    <a:pt x="1661" y="4971"/>
                    <a:pt x="1775" y="4971"/>
                  </a:cubicBezTo>
                  <a:cubicBezTo>
                    <a:pt x="2004" y="4951"/>
                    <a:pt x="2214" y="4856"/>
                    <a:pt x="2376" y="4694"/>
                  </a:cubicBezTo>
                  <a:lnTo>
                    <a:pt x="6297" y="773"/>
                  </a:lnTo>
                  <a:cubicBezTo>
                    <a:pt x="6450" y="611"/>
                    <a:pt x="6450" y="353"/>
                    <a:pt x="6297" y="191"/>
                  </a:cubicBezTo>
                  <a:lnTo>
                    <a:pt x="6211" y="115"/>
                  </a:lnTo>
                  <a:cubicBezTo>
                    <a:pt x="6154" y="57"/>
                    <a:pt x="6087" y="19"/>
                    <a:pt x="601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8" name="Google Shape;11948;p98"/>
            <p:cNvSpPr/>
            <p:nvPr/>
          </p:nvSpPr>
          <p:spPr>
            <a:xfrm>
              <a:off x="3533278" y="2675825"/>
              <a:ext cx="83216" cy="83713"/>
            </a:xfrm>
            <a:custGeom>
              <a:rect b="b" l="l" r="r" t="t"/>
              <a:pathLst>
                <a:path extrusionOk="0" h="3197" w="3178">
                  <a:moveTo>
                    <a:pt x="1002" y="1"/>
                  </a:moveTo>
                  <a:cubicBezTo>
                    <a:pt x="964" y="48"/>
                    <a:pt x="926" y="96"/>
                    <a:pt x="878" y="144"/>
                  </a:cubicBezTo>
                  <a:lnTo>
                    <a:pt x="0" y="1022"/>
                  </a:lnTo>
                  <a:lnTo>
                    <a:pt x="2166" y="3197"/>
                  </a:lnTo>
                  <a:lnTo>
                    <a:pt x="3177" y="2176"/>
                  </a:lnTo>
                  <a:lnTo>
                    <a:pt x="1002"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49" name="Google Shape;11949;p98"/>
            <p:cNvSpPr/>
            <p:nvPr/>
          </p:nvSpPr>
          <p:spPr>
            <a:xfrm>
              <a:off x="3519295" y="2687137"/>
              <a:ext cx="86934" cy="85834"/>
            </a:xfrm>
            <a:custGeom>
              <a:rect b="b" l="l" r="r" t="t"/>
              <a:pathLst>
                <a:path extrusionOk="0" h="3278" w="3320">
                  <a:moveTo>
                    <a:pt x="893" y="0"/>
                  </a:moveTo>
                  <a:cubicBezTo>
                    <a:pt x="835" y="0"/>
                    <a:pt x="778" y="22"/>
                    <a:pt x="735" y="65"/>
                  </a:cubicBezTo>
                  <a:lnTo>
                    <a:pt x="86" y="714"/>
                  </a:lnTo>
                  <a:cubicBezTo>
                    <a:pt x="0" y="799"/>
                    <a:pt x="0" y="943"/>
                    <a:pt x="86" y="1028"/>
                  </a:cubicBezTo>
                  <a:lnTo>
                    <a:pt x="2271" y="3213"/>
                  </a:lnTo>
                  <a:cubicBezTo>
                    <a:pt x="2313" y="3256"/>
                    <a:pt x="2371" y="3277"/>
                    <a:pt x="2428" y="3277"/>
                  </a:cubicBezTo>
                  <a:cubicBezTo>
                    <a:pt x="2485" y="3277"/>
                    <a:pt x="2542" y="3256"/>
                    <a:pt x="2585" y="3213"/>
                  </a:cubicBezTo>
                  <a:lnTo>
                    <a:pt x="3234" y="2555"/>
                  </a:lnTo>
                  <a:cubicBezTo>
                    <a:pt x="3320" y="2469"/>
                    <a:pt x="3320" y="2326"/>
                    <a:pt x="3234" y="2240"/>
                  </a:cubicBezTo>
                  <a:lnTo>
                    <a:pt x="1059" y="65"/>
                  </a:lnTo>
                  <a:cubicBezTo>
                    <a:pt x="1011" y="22"/>
                    <a:pt x="952" y="0"/>
                    <a:pt x="89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0" name="Google Shape;11950;p98"/>
            <p:cNvSpPr/>
            <p:nvPr/>
          </p:nvSpPr>
          <p:spPr>
            <a:xfrm>
              <a:off x="3569230" y="2736286"/>
              <a:ext cx="36764" cy="36685"/>
            </a:xfrm>
            <a:custGeom>
              <a:rect b="b" l="l" r="r" t="t"/>
              <a:pathLst>
                <a:path extrusionOk="0" h="1401" w="1404">
                  <a:moveTo>
                    <a:pt x="965" y="0"/>
                  </a:moveTo>
                  <a:lnTo>
                    <a:pt x="1" y="964"/>
                  </a:lnTo>
                  <a:lnTo>
                    <a:pt x="364" y="1336"/>
                  </a:lnTo>
                  <a:cubicBezTo>
                    <a:pt x="406" y="1379"/>
                    <a:pt x="464" y="1400"/>
                    <a:pt x="521" y="1400"/>
                  </a:cubicBezTo>
                  <a:cubicBezTo>
                    <a:pt x="578" y="1400"/>
                    <a:pt x="635" y="1379"/>
                    <a:pt x="678" y="1336"/>
                  </a:cubicBezTo>
                  <a:lnTo>
                    <a:pt x="1318" y="678"/>
                  </a:lnTo>
                  <a:cubicBezTo>
                    <a:pt x="1403" y="592"/>
                    <a:pt x="1403" y="449"/>
                    <a:pt x="1318" y="363"/>
                  </a:cubicBezTo>
                  <a:lnTo>
                    <a:pt x="965" y="0"/>
                  </a:ln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1" name="Google Shape;11951;p98"/>
            <p:cNvSpPr/>
            <p:nvPr/>
          </p:nvSpPr>
          <p:spPr>
            <a:xfrm>
              <a:off x="3623694" y="2539427"/>
              <a:ext cx="83478" cy="86646"/>
            </a:xfrm>
            <a:custGeom>
              <a:rect b="b" l="l" r="r" t="t"/>
              <a:pathLst>
                <a:path extrusionOk="0" h="3309" w="3188">
                  <a:moveTo>
                    <a:pt x="3034" y="1"/>
                  </a:moveTo>
                  <a:lnTo>
                    <a:pt x="87" y="2949"/>
                  </a:lnTo>
                  <a:cubicBezTo>
                    <a:pt x="1" y="3025"/>
                    <a:pt x="1" y="3159"/>
                    <a:pt x="87" y="3245"/>
                  </a:cubicBezTo>
                  <a:cubicBezTo>
                    <a:pt x="125" y="3287"/>
                    <a:pt x="177" y="3309"/>
                    <a:pt x="231" y="3309"/>
                  </a:cubicBezTo>
                  <a:cubicBezTo>
                    <a:pt x="285" y="3309"/>
                    <a:pt x="339" y="3287"/>
                    <a:pt x="382" y="3245"/>
                  </a:cubicBezTo>
                  <a:lnTo>
                    <a:pt x="2891" y="726"/>
                  </a:lnTo>
                  <a:lnTo>
                    <a:pt x="3015" y="612"/>
                  </a:lnTo>
                  <a:cubicBezTo>
                    <a:pt x="3178" y="440"/>
                    <a:pt x="3187" y="182"/>
                    <a:pt x="3034"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2" name="Google Shape;11952;p98"/>
            <p:cNvSpPr/>
            <p:nvPr/>
          </p:nvSpPr>
          <p:spPr>
            <a:xfrm>
              <a:off x="3633147" y="2559930"/>
              <a:ext cx="88243" cy="89657"/>
            </a:xfrm>
            <a:custGeom>
              <a:rect b="b" l="l" r="r" t="t"/>
              <a:pathLst>
                <a:path extrusionOk="0" h="3424" w="3370">
                  <a:moveTo>
                    <a:pt x="3208" y="0"/>
                  </a:moveTo>
                  <a:lnTo>
                    <a:pt x="155" y="3063"/>
                  </a:lnTo>
                  <a:cubicBezTo>
                    <a:pt x="1" y="3209"/>
                    <a:pt x="140" y="3424"/>
                    <a:pt x="304" y="3424"/>
                  </a:cubicBezTo>
                  <a:cubicBezTo>
                    <a:pt x="353" y="3424"/>
                    <a:pt x="404" y="3405"/>
                    <a:pt x="451" y="3358"/>
                  </a:cubicBezTo>
                  <a:lnTo>
                    <a:pt x="3112" y="697"/>
                  </a:lnTo>
                  <a:lnTo>
                    <a:pt x="3198" y="601"/>
                  </a:lnTo>
                  <a:cubicBezTo>
                    <a:pt x="3360" y="439"/>
                    <a:pt x="3370" y="172"/>
                    <a:pt x="3208"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3" name="Google Shape;11953;p98"/>
            <p:cNvSpPr/>
            <p:nvPr/>
          </p:nvSpPr>
          <p:spPr>
            <a:xfrm>
              <a:off x="3656635" y="2579909"/>
              <a:ext cx="79760" cy="80938"/>
            </a:xfrm>
            <a:custGeom>
              <a:rect b="b" l="l" r="r" t="t"/>
              <a:pathLst>
                <a:path extrusionOk="0" h="3091" w="3046">
                  <a:moveTo>
                    <a:pt x="2883" y="0"/>
                  </a:moveTo>
                  <a:lnTo>
                    <a:pt x="155" y="2729"/>
                  </a:lnTo>
                  <a:cubicBezTo>
                    <a:pt x="1" y="2876"/>
                    <a:pt x="140" y="3090"/>
                    <a:pt x="304" y="3090"/>
                  </a:cubicBezTo>
                  <a:cubicBezTo>
                    <a:pt x="353" y="3090"/>
                    <a:pt x="404" y="3071"/>
                    <a:pt x="450" y="3025"/>
                  </a:cubicBezTo>
                  <a:lnTo>
                    <a:pt x="2692" y="773"/>
                  </a:lnTo>
                  <a:lnTo>
                    <a:pt x="2874" y="592"/>
                  </a:lnTo>
                  <a:cubicBezTo>
                    <a:pt x="3036" y="430"/>
                    <a:pt x="3045" y="163"/>
                    <a:pt x="2883"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54" name="Google Shape;11954;p98"/>
          <p:cNvGrpSpPr/>
          <p:nvPr/>
        </p:nvGrpSpPr>
        <p:grpSpPr>
          <a:xfrm>
            <a:off x="1303717" y="3695181"/>
            <a:ext cx="358996" cy="250774"/>
            <a:chOff x="1330255" y="3845718"/>
            <a:chExt cx="358996" cy="250774"/>
          </a:xfrm>
        </p:grpSpPr>
        <p:sp>
          <p:nvSpPr>
            <p:cNvPr id="11955" name="Google Shape;11955;p98"/>
            <p:cNvSpPr/>
            <p:nvPr/>
          </p:nvSpPr>
          <p:spPr>
            <a:xfrm>
              <a:off x="1445417" y="3845718"/>
              <a:ext cx="243835" cy="247762"/>
            </a:xfrm>
            <a:custGeom>
              <a:rect b="b" l="l" r="r" t="t"/>
              <a:pathLst>
                <a:path extrusionOk="0" h="9462" w="9312">
                  <a:moveTo>
                    <a:pt x="6267" y="0"/>
                  </a:moveTo>
                  <a:cubicBezTo>
                    <a:pt x="6153" y="0"/>
                    <a:pt x="6050" y="20"/>
                    <a:pt x="6020" y="84"/>
                  </a:cubicBezTo>
                  <a:cubicBezTo>
                    <a:pt x="5629" y="828"/>
                    <a:pt x="4360" y="2297"/>
                    <a:pt x="3587" y="3156"/>
                  </a:cubicBezTo>
                  <a:cubicBezTo>
                    <a:pt x="3215" y="3566"/>
                    <a:pt x="2700" y="3814"/>
                    <a:pt x="2156" y="3843"/>
                  </a:cubicBezTo>
                  <a:lnTo>
                    <a:pt x="0" y="3843"/>
                  </a:lnTo>
                  <a:lnTo>
                    <a:pt x="0" y="8889"/>
                  </a:lnTo>
                  <a:lnTo>
                    <a:pt x="2538" y="8889"/>
                  </a:lnTo>
                  <a:cubicBezTo>
                    <a:pt x="2719" y="8889"/>
                    <a:pt x="2891" y="8956"/>
                    <a:pt x="3034" y="9071"/>
                  </a:cubicBezTo>
                  <a:cubicBezTo>
                    <a:pt x="3311" y="9319"/>
                    <a:pt x="3683" y="9452"/>
                    <a:pt x="4055" y="9462"/>
                  </a:cubicBezTo>
                  <a:lnTo>
                    <a:pt x="7680" y="9462"/>
                  </a:lnTo>
                  <a:cubicBezTo>
                    <a:pt x="8052" y="9462"/>
                    <a:pt x="8357" y="9156"/>
                    <a:pt x="8357" y="8775"/>
                  </a:cubicBezTo>
                  <a:lnTo>
                    <a:pt x="8357" y="8584"/>
                  </a:lnTo>
                  <a:cubicBezTo>
                    <a:pt x="8357" y="8212"/>
                    <a:pt x="8052" y="7907"/>
                    <a:pt x="7680" y="7907"/>
                  </a:cubicBezTo>
                  <a:lnTo>
                    <a:pt x="8100" y="7907"/>
                  </a:lnTo>
                  <a:cubicBezTo>
                    <a:pt x="8491" y="7907"/>
                    <a:pt x="8806" y="7592"/>
                    <a:pt x="8806" y="7201"/>
                  </a:cubicBezTo>
                  <a:lnTo>
                    <a:pt x="8806" y="7067"/>
                  </a:lnTo>
                  <a:cubicBezTo>
                    <a:pt x="8806" y="6676"/>
                    <a:pt x="8491" y="6361"/>
                    <a:pt x="8100" y="6361"/>
                  </a:cubicBezTo>
                  <a:lnTo>
                    <a:pt x="8310" y="6361"/>
                  </a:lnTo>
                  <a:cubicBezTo>
                    <a:pt x="8710" y="6361"/>
                    <a:pt x="9025" y="6037"/>
                    <a:pt x="9025" y="5646"/>
                  </a:cubicBezTo>
                  <a:lnTo>
                    <a:pt x="9025" y="5531"/>
                  </a:lnTo>
                  <a:cubicBezTo>
                    <a:pt x="9025" y="5140"/>
                    <a:pt x="8710" y="4816"/>
                    <a:pt x="8310" y="4816"/>
                  </a:cubicBezTo>
                  <a:lnTo>
                    <a:pt x="8577" y="4816"/>
                  </a:lnTo>
                  <a:cubicBezTo>
                    <a:pt x="8987" y="4816"/>
                    <a:pt x="9311" y="4491"/>
                    <a:pt x="9311" y="4081"/>
                  </a:cubicBezTo>
                  <a:lnTo>
                    <a:pt x="9311" y="4005"/>
                  </a:lnTo>
                  <a:cubicBezTo>
                    <a:pt x="9311" y="3595"/>
                    <a:pt x="8987" y="3270"/>
                    <a:pt x="8577" y="3270"/>
                  </a:cubicBezTo>
                  <a:lnTo>
                    <a:pt x="6316" y="3270"/>
                  </a:lnTo>
                  <a:lnTo>
                    <a:pt x="7155" y="1286"/>
                  </a:lnTo>
                  <a:cubicBezTo>
                    <a:pt x="7289" y="799"/>
                    <a:pt x="7069" y="294"/>
                    <a:pt x="6640" y="46"/>
                  </a:cubicBezTo>
                  <a:cubicBezTo>
                    <a:pt x="6640" y="46"/>
                    <a:pt x="6441" y="0"/>
                    <a:pt x="6267"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6" name="Google Shape;11956;p98"/>
            <p:cNvSpPr/>
            <p:nvPr/>
          </p:nvSpPr>
          <p:spPr>
            <a:xfrm>
              <a:off x="1445417" y="4055250"/>
              <a:ext cx="218854" cy="38492"/>
            </a:xfrm>
            <a:custGeom>
              <a:rect b="b" l="l" r="r" t="t"/>
              <a:pathLst>
                <a:path extrusionOk="0" h="1470" w="8358">
                  <a:moveTo>
                    <a:pt x="0" y="0"/>
                  </a:moveTo>
                  <a:lnTo>
                    <a:pt x="0" y="897"/>
                  </a:lnTo>
                  <a:lnTo>
                    <a:pt x="2538" y="897"/>
                  </a:lnTo>
                  <a:cubicBezTo>
                    <a:pt x="2719" y="897"/>
                    <a:pt x="2901" y="964"/>
                    <a:pt x="3034" y="1078"/>
                  </a:cubicBezTo>
                  <a:cubicBezTo>
                    <a:pt x="3320" y="1326"/>
                    <a:pt x="3683" y="1460"/>
                    <a:pt x="4055" y="1469"/>
                  </a:cubicBezTo>
                  <a:lnTo>
                    <a:pt x="7680" y="1469"/>
                  </a:lnTo>
                  <a:cubicBezTo>
                    <a:pt x="8052" y="1469"/>
                    <a:pt x="8357" y="1164"/>
                    <a:pt x="8357" y="782"/>
                  </a:cubicBezTo>
                  <a:lnTo>
                    <a:pt x="8357" y="592"/>
                  </a:lnTo>
                  <a:cubicBezTo>
                    <a:pt x="8357" y="468"/>
                    <a:pt x="8329" y="344"/>
                    <a:pt x="8262" y="239"/>
                  </a:cubicBezTo>
                  <a:cubicBezTo>
                    <a:pt x="8138" y="439"/>
                    <a:pt x="7919" y="563"/>
                    <a:pt x="7680" y="572"/>
                  </a:cubicBezTo>
                  <a:lnTo>
                    <a:pt x="4055" y="572"/>
                  </a:lnTo>
                  <a:cubicBezTo>
                    <a:pt x="3683" y="563"/>
                    <a:pt x="3311" y="429"/>
                    <a:pt x="3034" y="181"/>
                  </a:cubicBezTo>
                  <a:cubicBezTo>
                    <a:pt x="2891" y="67"/>
                    <a:pt x="2719" y="0"/>
                    <a:pt x="2538"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7" name="Google Shape;11957;p98"/>
            <p:cNvSpPr/>
            <p:nvPr/>
          </p:nvSpPr>
          <p:spPr>
            <a:xfrm>
              <a:off x="1445417" y="3946085"/>
              <a:ext cx="56219" cy="132653"/>
            </a:xfrm>
            <a:custGeom>
              <a:rect b="b" l="l" r="r" t="t"/>
              <a:pathLst>
                <a:path extrusionOk="0" h="5066" w="2147">
                  <a:moveTo>
                    <a:pt x="2147" y="0"/>
                  </a:moveTo>
                  <a:lnTo>
                    <a:pt x="2061" y="10"/>
                  </a:lnTo>
                  <a:lnTo>
                    <a:pt x="0" y="10"/>
                  </a:lnTo>
                  <a:lnTo>
                    <a:pt x="0" y="5066"/>
                  </a:lnTo>
                  <a:lnTo>
                    <a:pt x="2147" y="5066"/>
                  </a:lnTo>
                  <a:lnTo>
                    <a:pt x="2147"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8" name="Google Shape;11958;p98"/>
            <p:cNvSpPr/>
            <p:nvPr/>
          </p:nvSpPr>
          <p:spPr>
            <a:xfrm>
              <a:off x="1418446" y="3936083"/>
              <a:ext cx="58969" cy="152659"/>
            </a:xfrm>
            <a:custGeom>
              <a:rect b="b" l="l" r="r" t="t"/>
              <a:pathLst>
                <a:path extrusionOk="0" h="5830" w="2252">
                  <a:moveTo>
                    <a:pt x="0" y="1"/>
                  </a:moveTo>
                  <a:lnTo>
                    <a:pt x="0" y="5829"/>
                  </a:lnTo>
                  <a:lnTo>
                    <a:pt x="2023" y="5829"/>
                  </a:lnTo>
                  <a:cubicBezTo>
                    <a:pt x="2147" y="5829"/>
                    <a:pt x="2251" y="5734"/>
                    <a:pt x="2251" y="5610"/>
                  </a:cubicBezTo>
                  <a:lnTo>
                    <a:pt x="2251" y="220"/>
                  </a:lnTo>
                  <a:cubicBezTo>
                    <a:pt x="2251" y="106"/>
                    <a:pt x="2147" y="1"/>
                    <a:pt x="2023"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59" name="Google Shape;11959;p98"/>
            <p:cNvSpPr/>
            <p:nvPr/>
          </p:nvSpPr>
          <p:spPr>
            <a:xfrm>
              <a:off x="1418446" y="4056743"/>
              <a:ext cx="58969" cy="31998"/>
            </a:xfrm>
            <a:custGeom>
              <a:rect b="b" l="l" r="r" t="t"/>
              <a:pathLst>
                <a:path extrusionOk="0" h="1222" w="2252">
                  <a:moveTo>
                    <a:pt x="0" y="0"/>
                  </a:moveTo>
                  <a:lnTo>
                    <a:pt x="0" y="1221"/>
                  </a:lnTo>
                  <a:lnTo>
                    <a:pt x="2023" y="1221"/>
                  </a:lnTo>
                  <a:cubicBezTo>
                    <a:pt x="2147" y="1221"/>
                    <a:pt x="2251" y="1126"/>
                    <a:pt x="2251" y="1002"/>
                  </a:cubicBezTo>
                  <a:lnTo>
                    <a:pt x="225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0" name="Google Shape;11960;p98"/>
            <p:cNvSpPr/>
            <p:nvPr/>
          </p:nvSpPr>
          <p:spPr>
            <a:xfrm>
              <a:off x="1330255" y="3928332"/>
              <a:ext cx="92459" cy="168160"/>
            </a:xfrm>
            <a:custGeom>
              <a:rect b="b" l="l" r="r" t="t"/>
              <a:pathLst>
                <a:path extrusionOk="0" h="6422" w="3531">
                  <a:moveTo>
                    <a:pt x="229" y="1"/>
                  </a:moveTo>
                  <a:cubicBezTo>
                    <a:pt x="105" y="1"/>
                    <a:pt x="0" y="96"/>
                    <a:pt x="0" y="220"/>
                  </a:cubicBezTo>
                  <a:lnTo>
                    <a:pt x="0" y="6202"/>
                  </a:lnTo>
                  <a:cubicBezTo>
                    <a:pt x="0" y="6326"/>
                    <a:pt x="105" y="6421"/>
                    <a:pt x="229" y="6421"/>
                  </a:cubicBezTo>
                  <a:lnTo>
                    <a:pt x="3311" y="6421"/>
                  </a:lnTo>
                  <a:cubicBezTo>
                    <a:pt x="3435" y="6421"/>
                    <a:pt x="3530" y="6326"/>
                    <a:pt x="3530" y="6202"/>
                  </a:cubicBezTo>
                  <a:lnTo>
                    <a:pt x="3530" y="220"/>
                  </a:lnTo>
                  <a:cubicBezTo>
                    <a:pt x="3530" y="96"/>
                    <a:pt x="3435" y="1"/>
                    <a:pt x="3320" y="1"/>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1" name="Google Shape;11961;p98"/>
            <p:cNvSpPr/>
            <p:nvPr/>
          </p:nvSpPr>
          <p:spPr>
            <a:xfrm>
              <a:off x="1330255" y="4056743"/>
              <a:ext cx="92459" cy="39749"/>
            </a:xfrm>
            <a:custGeom>
              <a:rect b="b" l="l" r="r" t="t"/>
              <a:pathLst>
                <a:path extrusionOk="0" h="1518" w="3531">
                  <a:moveTo>
                    <a:pt x="0" y="0"/>
                  </a:moveTo>
                  <a:lnTo>
                    <a:pt x="0" y="1298"/>
                  </a:lnTo>
                  <a:cubicBezTo>
                    <a:pt x="0" y="1422"/>
                    <a:pt x="105" y="1517"/>
                    <a:pt x="229" y="1517"/>
                  </a:cubicBezTo>
                  <a:lnTo>
                    <a:pt x="3311" y="1517"/>
                  </a:lnTo>
                  <a:cubicBezTo>
                    <a:pt x="3435" y="1517"/>
                    <a:pt x="3530" y="1422"/>
                    <a:pt x="3530" y="1298"/>
                  </a:cubicBezTo>
                  <a:lnTo>
                    <a:pt x="3530"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2" name="Google Shape;11962;p98"/>
            <p:cNvSpPr/>
            <p:nvPr/>
          </p:nvSpPr>
          <p:spPr>
            <a:xfrm>
              <a:off x="1631435" y="3961037"/>
              <a:ext cx="56062" cy="10841"/>
            </a:xfrm>
            <a:custGeom>
              <a:rect b="b" l="l" r="r" t="t"/>
              <a:pathLst>
                <a:path extrusionOk="0" h="414" w="2141">
                  <a:moveTo>
                    <a:pt x="272" y="1"/>
                  </a:moveTo>
                  <a:cubicBezTo>
                    <a:pt x="3" y="1"/>
                    <a:pt x="0" y="413"/>
                    <a:pt x="264" y="413"/>
                  </a:cubicBezTo>
                  <a:cubicBezTo>
                    <a:pt x="272" y="413"/>
                    <a:pt x="281" y="413"/>
                    <a:pt x="290" y="412"/>
                  </a:cubicBezTo>
                  <a:lnTo>
                    <a:pt x="1473" y="412"/>
                  </a:lnTo>
                  <a:cubicBezTo>
                    <a:pt x="1759" y="412"/>
                    <a:pt x="2017" y="250"/>
                    <a:pt x="2141" y="2"/>
                  </a:cubicBezTo>
                  <a:lnTo>
                    <a:pt x="290" y="2"/>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3" name="Google Shape;11963;p98"/>
            <p:cNvSpPr/>
            <p:nvPr/>
          </p:nvSpPr>
          <p:spPr>
            <a:xfrm>
              <a:off x="1632273" y="4001545"/>
              <a:ext cx="47971" cy="10998"/>
            </a:xfrm>
            <a:custGeom>
              <a:rect b="b" l="l" r="r" t="t"/>
              <a:pathLst>
                <a:path extrusionOk="0" h="420" w="1832">
                  <a:moveTo>
                    <a:pt x="258" y="0"/>
                  </a:moveTo>
                  <a:cubicBezTo>
                    <a:pt x="0" y="19"/>
                    <a:pt x="0" y="391"/>
                    <a:pt x="258" y="420"/>
                  </a:cubicBezTo>
                  <a:lnTo>
                    <a:pt x="1174" y="420"/>
                  </a:lnTo>
                  <a:cubicBezTo>
                    <a:pt x="1460" y="420"/>
                    <a:pt x="1708" y="258"/>
                    <a:pt x="18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4" name="Google Shape;11964;p98"/>
            <p:cNvSpPr/>
            <p:nvPr/>
          </p:nvSpPr>
          <p:spPr>
            <a:xfrm>
              <a:off x="1631435" y="4041975"/>
              <a:ext cx="43074" cy="10814"/>
            </a:xfrm>
            <a:custGeom>
              <a:rect b="b" l="l" r="r" t="t"/>
              <a:pathLst>
                <a:path extrusionOk="0" h="413" w="1645">
                  <a:moveTo>
                    <a:pt x="272" y="1"/>
                  </a:moveTo>
                  <a:cubicBezTo>
                    <a:pt x="3" y="1"/>
                    <a:pt x="0" y="413"/>
                    <a:pt x="264" y="413"/>
                  </a:cubicBezTo>
                  <a:cubicBezTo>
                    <a:pt x="272" y="413"/>
                    <a:pt x="281" y="413"/>
                    <a:pt x="290" y="412"/>
                  </a:cubicBezTo>
                  <a:lnTo>
                    <a:pt x="996" y="412"/>
                  </a:lnTo>
                  <a:cubicBezTo>
                    <a:pt x="1272" y="412"/>
                    <a:pt x="1530" y="250"/>
                    <a:pt x="1645" y="1"/>
                  </a:cubicBezTo>
                  <a:lnTo>
                    <a:pt x="290" y="1"/>
                  </a:lnTo>
                  <a:cubicBezTo>
                    <a:pt x="284" y="1"/>
                    <a:pt x="278" y="1"/>
                    <a:pt x="272"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65" name="Google Shape;11965;p98"/>
          <p:cNvGrpSpPr/>
          <p:nvPr/>
        </p:nvGrpSpPr>
        <p:grpSpPr>
          <a:xfrm>
            <a:off x="3088566" y="3640847"/>
            <a:ext cx="373424" cy="359311"/>
            <a:chOff x="3115103" y="3791384"/>
            <a:chExt cx="373424" cy="359311"/>
          </a:xfrm>
        </p:grpSpPr>
        <p:sp>
          <p:nvSpPr>
            <p:cNvPr id="11966" name="Google Shape;11966;p98"/>
            <p:cNvSpPr/>
            <p:nvPr/>
          </p:nvSpPr>
          <p:spPr>
            <a:xfrm>
              <a:off x="3115103" y="3891908"/>
              <a:ext cx="159152" cy="180598"/>
            </a:xfrm>
            <a:custGeom>
              <a:rect b="b" l="l" r="r" t="t"/>
              <a:pathLst>
                <a:path extrusionOk="0" h="6897" w="6078">
                  <a:moveTo>
                    <a:pt x="2429" y="0"/>
                  </a:moveTo>
                  <a:cubicBezTo>
                    <a:pt x="1860" y="0"/>
                    <a:pt x="1292" y="220"/>
                    <a:pt x="859" y="657"/>
                  </a:cubicBezTo>
                  <a:cubicBezTo>
                    <a:pt x="0" y="1525"/>
                    <a:pt x="10" y="2918"/>
                    <a:pt x="878" y="3777"/>
                  </a:cubicBezTo>
                  <a:lnTo>
                    <a:pt x="1651" y="4550"/>
                  </a:lnTo>
                  <a:cubicBezTo>
                    <a:pt x="2080" y="4979"/>
                    <a:pt x="2214" y="5628"/>
                    <a:pt x="1985" y="6190"/>
                  </a:cubicBezTo>
                  <a:cubicBezTo>
                    <a:pt x="1908" y="6372"/>
                    <a:pt x="1956" y="6582"/>
                    <a:pt x="2090" y="6725"/>
                  </a:cubicBezTo>
                  <a:lnTo>
                    <a:pt x="2118" y="6753"/>
                  </a:lnTo>
                  <a:cubicBezTo>
                    <a:pt x="2212" y="6851"/>
                    <a:pt x="2334" y="6897"/>
                    <a:pt x="2455" y="6897"/>
                  </a:cubicBezTo>
                  <a:cubicBezTo>
                    <a:pt x="2641" y="6897"/>
                    <a:pt x="2825" y="6788"/>
                    <a:pt x="2901" y="6591"/>
                  </a:cubicBezTo>
                  <a:cubicBezTo>
                    <a:pt x="3292" y="5656"/>
                    <a:pt x="3072" y="4569"/>
                    <a:pt x="2357" y="3853"/>
                  </a:cubicBezTo>
                  <a:lnTo>
                    <a:pt x="1565" y="3061"/>
                  </a:lnTo>
                  <a:cubicBezTo>
                    <a:pt x="1097" y="2594"/>
                    <a:pt x="1097" y="1840"/>
                    <a:pt x="1546" y="1363"/>
                  </a:cubicBezTo>
                  <a:cubicBezTo>
                    <a:pt x="1789" y="1120"/>
                    <a:pt x="2106" y="998"/>
                    <a:pt x="2422" y="998"/>
                  </a:cubicBezTo>
                  <a:cubicBezTo>
                    <a:pt x="2738" y="998"/>
                    <a:pt x="3053" y="1120"/>
                    <a:pt x="3292" y="1363"/>
                  </a:cubicBezTo>
                  <a:lnTo>
                    <a:pt x="5181" y="3252"/>
                  </a:lnTo>
                  <a:cubicBezTo>
                    <a:pt x="5277" y="3349"/>
                    <a:pt x="5403" y="3396"/>
                    <a:pt x="5530" y="3396"/>
                  </a:cubicBezTo>
                  <a:cubicBezTo>
                    <a:pt x="5654" y="3396"/>
                    <a:pt x="5778" y="3351"/>
                    <a:pt x="5877" y="3262"/>
                  </a:cubicBezTo>
                  <a:cubicBezTo>
                    <a:pt x="6077" y="3061"/>
                    <a:pt x="6077" y="2746"/>
                    <a:pt x="5877" y="2546"/>
                  </a:cubicBezTo>
                  <a:lnTo>
                    <a:pt x="3979" y="648"/>
                  </a:lnTo>
                  <a:lnTo>
                    <a:pt x="3979" y="638"/>
                  </a:lnTo>
                  <a:cubicBezTo>
                    <a:pt x="3548" y="212"/>
                    <a:pt x="2989" y="0"/>
                    <a:pt x="242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7" name="Google Shape;11967;p98"/>
            <p:cNvSpPr/>
            <p:nvPr/>
          </p:nvSpPr>
          <p:spPr>
            <a:xfrm>
              <a:off x="3232517" y="3940586"/>
              <a:ext cx="45798" cy="40561"/>
            </a:xfrm>
            <a:custGeom>
              <a:rect b="b" l="l" r="r" t="t"/>
              <a:pathLst>
                <a:path extrusionOk="0" h="1549" w="1749">
                  <a:moveTo>
                    <a:pt x="706" y="0"/>
                  </a:moveTo>
                  <a:lnTo>
                    <a:pt x="0" y="697"/>
                  </a:lnTo>
                  <a:lnTo>
                    <a:pt x="697" y="1403"/>
                  </a:lnTo>
                  <a:cubicBezTo>
                    <a:pt x="803" y="1505"/>
                    <a:pt x="922" y="1548"/>
                    <a:pt x="1035" y="1548"/>
                  </a:cubicBezTo>
                  <a:cubicBezTo>
                    <a:pt x="1419" y="1548"/>
                    <a:pt x="1748" y="1057"/>
                    <a:pt x="1403" y="697"/>
                  </a:cubicBezTo>
                  <a:lnTo>
                    <a:pt x="706"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8" name="Google Shape;11968;p98"/>
            <p:cNvSpPr/>
            <p:nvPr/>
          </p:nvSpPr>
          <p:spPr>
            <a:xfrm>
              <a:off x="3242493" y="3950956"/>
              <a:ext cx="43991" cy="43598"/>
            </a:xfrm>
            <a:custGeom>
              <a:rect b="b" l="l" r="r" t="t"/>
              <a:pathLst>
                <a:path extrusionOk="0" h="1665" w="1680">
                  <a:moveTo>
                    <a:pt x="931" y="0"/>
                  </a:moveTo>
                  <a:cubicBezTo>
                    <a:pt x="874" y="0"/>
                    <a:pt x="816" y="24"/>
                    <a:pt x="773" y="72"/>
                  </a:cubicBezTo>
                  <a:lnTo>
                    <a:pt x="87" y="759"/>
                  </a:lnTo>
                  <a:cubicBezTo>
                    <a:pt x="1" y="844"/>
                    <a:pt x="1" y="978"/>
                    <a:pt x="87" y="1073"/>
                  </a:cubicBezTo>
                  <a:lnTo>
                    <a:pt x="688" y="1665"/>
                  </a:lnTo>
                  <a:lnTo>
                    <a:pt x="1680" y="673"/>
                  </a:lnTo>
                  <a:lnTo>
                    <a:pt x="1088" y="72"/>
                  </a:lnTo>
                  <a:cubicBezTo>
                    <a:pt x="1045" y="24"/>
                    <a:pt x="988" y="0"/>
                    <a:pt x="93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69" name="Google Shape;11969;p98"/>
            <p:cNvSpPr/>
            <p:nvPr/>
          </p:nvSpPr>
          <p:spPr>
            <a:xfrm>
              <a:off x="3319948" y="3791384"/>
              <a:ext cx="168579" cy="141478"/>
            </a:xfrm>
            <a:custGeom>
              <a:rect b="b" l="l" r="r" t="t"/>
              <a:pathLst>
                <a:path extrusionOk="0" h="5403" w="6438">
                  <a:moveTo>
                    <a:pt x="3241" y="1"/>
                  </a:moveTo>
                  <a:cubicBezTo>
                    <a:pt x="3204" y="1"/>
                    <a:pt x="3167" y="1"/>
                    <a:pt x="3129" y="3"/>
                  </a:cubicBezTo>
                  <a:cubicBezTo>
                    <a:pt x="1088" y="79"/>
                    <a:pt x="0" y="2455"/>
                    <a:pt x="1278" y="4057"/>
                  </a:cubicBezTo>
                  <a:lnTo>
                    <a:pt x="1221" y="5174"/>
                  </a:lnTo>
                  <a:cubicBezTo>
                    <a:pt x="1214" y="5304"/>
                    <a:pt x="1322" y="5403"/>
                    <a:pt x="1444" y="5403"/>
                  </a:cubicBezTo>
                  <a:cubicBezTo>
                    <a:pt x="1475" y="5403"/>
                    <a:pt x="1506" y="5397"/>
                    <a:pt x="1536" y="5383"/>
                  </a:cubicBezTo>
                  <a:lnTo>
                    <a:pt x="2547" y="4906"/>
                  </a:lnTo>
                  <a:cubicBezTo>
                    <a:pt x="2775" y="4971"/>
                    <a:pt x="3007" y="5003"/>
                    <a:pt x="3236" y="5003"/>
                  </a:cubicBezTo>
                  <a:cubicBezTo>
                    <a:pt x="4055" y="5003"/>
                    <a:pt x="4844" y="4603"/>
                    <a:pt x="5314" y="3895"/>
                  </a:cubicBezTo>
                  <a:cubicBezTo>
                    <a:pt x="6438" y="2228"/>
                    <a:pt x="5226" y="1"/>
                    <a:pt x="324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0" name="Google Shape;11970;p98"/>
            <p:cNvSpPr/>
            <p:nvPr/>
          </p:nvSpPr>
          <p:spPr>
            <a:xfrm>
              <a:off x="3233747" y="3945614"/>
              <a:ext cx="213879" cy="205081"/>
            </a:xfrm>
            <a:custGeom>
              <a:rect b="b" l="l" r="r" t="t"/>
              <a:pathLst>
                <a:path extrusionOk="0" h="7832" w="8168">
                  <a:moveTo>
                    <a:pt x="3095" y="0"/>
                  </a:moveTo>
                  <a:cubicBezTo>
                    <a:pt x="2719" y="0"/>
                    <a:pt x="2345" y="144"/>
                    <a:pt x="2061" y="428"/>
                  </a:cubicBezTo>
                  <a:lnTo>
                    <a:pt x="573" y="1917"/>
                  </a:lnTo>
                  <a:cubicBezTo>
                    <a:pt x="49" y="2441"/>
                    <a:pt x="1" y="3271"/>
                    <a:pt x="459" y="3853"/>
                  </a:cubicBezTo>
                  <a:lnTo>
                    <a:pt x="468" y="3872"/>
                  </a:lnTo>
                  <a:lnTo>
                    <a:pt x="3120" y="7268"/>
                  </a:lnTo>
                  <a:cubicBezTo>
                    <a:pt x="3412" y="7642"/>
                    <a:pt x="3843" y="7832"/>
                    <a:pt x="4277" y="7832"/>
                  </a:cubicBezTo>
                  <a:cubicBezTo>
                    <a:pt x="4651" y="7832"/>
                    <a:pt x="5027" y="7690"/>
                    <a:pt x="5315" y="7402"/>
                  </a:cubicBezTo>
                  <a:lnTo>
                    <a:pt x="7547" y="5170"/>
                  </a:lnTo>
                  <a:cubicBezTo>
                    <a:pt x="8167" y="4550"/>
                    <a:pt x="8110" y="3519"/>
                    <a:pt x="7413" y="2976"/>
                  </a:cubicBezTo>
                  <a:lnTo>
                    <a:pt x="4027" y="323"/>
                  </a:lnTo>
                  <a:lnTo>
                    <a:pt x="4008" y="314"/>
                  </a:lnTo>
                  <a:cubicBezTo>
                    <a:pt x="3736" y="104"/>
                    <a:pt x="3415" y="0"/>
                    <a:pt x="3095"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1" name="Google Shape;11971;p98"/>
            <p:cNvSpPr/>
            <p:nvPr/>
          </p:nvSpPr>
          <p:spPr>
            <a:xfrm>
              <a:off x="3311438" y="4019272"/>
              <a:ext cx="136424" cy="131423"/>
            </a:xfrm>
            <a:custGeom>
              <a:rect b="b" l="l" r="r" t="t"/>
              <a:pathLst>
                <a:path extrusionOk="0" h="5019" w="5210">
                  <a:moveTo>
                    <a:pt x="4246" y="0"/>
                  </a:moveTo>
                  <a:lnTo>
                    <a:pt x="4246" y="0"/>
                  </a:lnTo>
                  <a:cubicBezTo>
                    <a:pt x="4599" y="582"/>
                    <a:pt x="4504" y="1317"/>
                    <a:pt x="4027" y="1803"/>
                  </a:cubicBezTo>
                  <a:lnTo>
                    <a:pt x="1794" y="4026"/>
                  </a:lnTo>
                  <a:cubicBezTo>
                    <a:pt x="1511" y="4310"/>
                    <a:pt x="1133" y="4458"/>
                    <a:pt x="753" y="4458"/>
                  </a:cubicBezTo>
                  <a:cubicBezTo>
                    <a:pt x="494" y="4458"/>
                    <a:pt x="233" y="4389"/>
                    <a:pt x="1" y="4246"/>
                  </a:cubicBezTo>
                  <a:lnTo>
                    <a:pt x="1" y="4246"/>
                  </a:lnTo>
                  <a:lnTo>
                    <a:pt x="153" y="4455"/>
                  </a:lnTo>
                  <a:cubicBezTo>
                    <a:pt x="445" y="4829"/>
                    <a:pt x="876" y="5019"/>
                    <a:pt x="1311" y="5019"/>
                  </a:cubicBezTo>
                  <a:cubicBezTo>
                    <a:pt x="1687" y="5019"/>
                    <a:pt x="2065" y="4877"/>
                    <a:pt x="2357" y="4589"/>
                  </a:cubicBezTo>
                  <a:lnTo>
                    <a:pt x="4580" y="2357"/>
                  </a:lnTo>
                  <a:cubicBezTo>
                    <a:pt x="5210" y="1737"/>
                    <a:pt x="5143" y="706"/>
                    <a:pt x="4446" y="163"/>
                  </a:cubicBezTo>
                  <a:lnTo>
                    <a:pt x="4246"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2" name="Google Shape;11972;p98"/>
            <p:cNvSpPr/>
            <p:nvPr/>
          </p:nvSpPr>
          <p:spPr>
            <a:xfrm>
              <a:off x="3233747" y="3945614"/>
              <a:ext cx="164154" cy="156115"/>
            </a:xfrm>
            <a:custGeom>
              <a:rect b="b" l="l" r="r" t="t"/>
              <a:pathLst>
                <a:path extrusionOk="0" h="5962" w="6269">
                  <a:moveTo>
                    <a:pt x="3095" y="0"/>
                  </a:moveTo>
                  <a:cubicBezTo>
                    <a:pt x="2719" y="0"/>
                    <a:pt x="2345" y="144"/>
                    <a:pt x="2061" y="428"/>
                  </a:cubicBezTo>
                  <a:lnTo>
                    <a:pt x="573" y="1917"/>
                  </a:lnTo>
                  <a:cubicBezTo>
                    <a:pt x="49" y="2441"/>
                    <a:pt x="1" y="3271"/>
                    <a:pt x="459" y="3863"/>
                  </a:cubicBezTo>
                  <a:lnTo>
                    <a:pt x="468" y="3882"/>
                  </a:lnTo>
                  <a:lnTo>
                    <a:pt x="2414" y="5485"/>
                  </a:lnTo>
                  <a:cubicBezTo>
                    <a:pt x="2796" y="5800"/>
                    <a:pt x="3241" y="5961"/>
                    <a:pt x="3654" y="5961"/>
                  </a:cubicBezTo>
                  <a:cubicBezTo>
                    <a:pt x="4014" y="5961"/>
                    <a:pt x="4350" y="5838"/>
                    <a:pt x="4599" y="5589"/>
                  </a:cubicBezTo>
                  <a:lnTo>
                    <a:pt x="5734" y="4454"/>
                  </a:lnTo>
                  <a:cubicBezTo>
                    <a:pt x="6269" y="3920"/>
                    <a:pt x="6230" y="2976"/>
                    <a:pt x="5629" y="2260"/>
                  </a:cubicBezTo>
                  <a:lnTo>
                    <a:pt x="4027" y="323"/>
                  </a:lnTo>
                  <a:lnTo>
                    <a:pt x="4008" y="314"/>
                  </a:lnTo>
                  <a:cubicBezTo>
                    <a:pt x="3736" y="104"/>
                    <a:pt x="3415" y="0"/>
                    <a:pt x="30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3" name="Google Shape;11973;p98"/>
            <p:cNvSpPr/>
            <p:nvPr/>
          </p:nvSpPr>
          <p:spPr>
            <a:xfrm>
              <a:off x="3236261" y="3945509"/>
              <a:ext cx="151402" cy="146715"/>
            </a:xfrm>
            <a:custGeom>
              <a:rect b="b" l="l" r="r" t="t"/>
              <a:pathLst>
                <a:path extrusionOk="0" h="5603" w="5782">
                  <a:moveTo>
                    <a:pt x="3007" y="1"/>
                  </a:moveTo>
                  <a:cubicBezTo>
                    <a:pt x="2617" y="1"/>
                    <a:pt x="2245" y="153"/>
                    <a:pt x="1965" y="432"/>
                  </a:cubicBezTo>
                  <a:lnTo>
                    <a:pt x="477" y="1921"/>
                  </a:lnTo>
                  <a:cubicBezTo>
                    <a:pt x="153" y="2235"/>
                    <a:pt x="0" y="2693"/>
                    <a:pt x="57" y="3151"/>
                  </a:cubicBezTo>
                  <a:lnTo>
                    <a:pt x="2547" y="5202"/>
                  </a:lnTo>
                  <a:cubicBezTo>
                    <a:pt x="2865" y="5467"/>
                    <a:pt x="3229" y="5602"/>
                    <a:pt x="3559" y="5602"/>
                  </a:cubicBezTo>
                  <a:cubicBezTo>
                    <a:pt x="3824" y="5602"/>
                    <a:pt x="4067" y="5514"/>
                    <a:pt x="4246" y="5336"/>
                  </a:cubicBezTo>
                  <a:lnTo>
                    <a:pt x="5381" y="4201"/>
                  </a:lnTo>
                  <a:cubicBezTo>
                    <a:pt x="5781" y="3810"/>
                    <a:pt x="5724" y="3075"/>
                    <a:pt x="5257" y="2503"/>
                  </a:cubicBezTo>
                  <a:lnTo>
                    <a:pt x="3196" y="13"/>
                  </a:lnTo>
                  <a:cubicBezTo>
                    <a:pt x="3133" y="5"/>
                    <a:pt x="3070" y="1"/>
                    <a:pt x="300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4" name="Google Shape;11974;p98"/>
            <p:cNvSpPr/>
            <p:nvPr/>
          </p:nvSpPr>
          <p:spPr>
            <a:xfrm>
              <a:off x="3236261" y="3945509"/>
              <a:ext cx="151402" cy="146715"/>
            </a:xfrm>
            <a:custGeom>
              <a:rect b="b" l="l" r="r" t="t"/>
              <a:pathLst>
                <a:path extrusionOk="0" h="5603" w="5782">
                  <a:moveTo>
                    <a:pt x="1813" y="585"/>
                  </a:moveTo>
                  <a:lnTo>
                    <a:pt x="1784" y="614"/>
                  </a:lnTo>
                  <a:lnTo>
                    <a:pt x="1813" y="585"/>
                  </a:lnTo>
                  <a:close/>
                  <a:moveTo>
                    <a:pt x="648" y="1749"/>
                  </a:moveTo>
                  <a:lnTo>
                    <a:pt x="630" y="1768"/>
                  </a:lnTo>
                  <a:lnTo>
                    <a:pt x="630" y="1768"/>
                  </a:lnTo>
                  <a:lnTo>
                    <a:pt x="648" y="1749"/>
                  </a:lnTo>
                  <a:close/>
                  <a:moveTo>
                    <a:pt x="3001" y="1"/>
                  </a:moveTo>
                  <a:cubicBezTo>
                    <a:pt x="2617" y="1"/>
                    <a:pt x="2245" y="153"/>
                    <a:pt x="1965" y="432"/>
                  </a:cubicBezTo>
                  <a:lnTo>
                    <a:pt x="1813" y="585"/>
                  </a:lnTo>
                  <a:lnTo>
                    <a:pt x="1813" y="585"/>
                  </a:lnTo>
                  <a:cubicBezTo>
                    <a:pt x="1978" y="437"/>
                    <a:pt x="2183" y="365"/>
                    <a:pt x="2386" y="365"/>
                  </a:cubicBezTo>
                  <a:cubicBezTo>
                    <a:pt x="2630" y="365"/>
                    <a:pt x="2872" y="468"/>
                    <a:pt x="3043" y="671"/>
                  </a:cubicBezTo>
                  <a:lnTo>
                    <a:pt x="4637" y="2541"/>
                  </a:lnTo>
                  <a:cubicBezTo>
                    <a:pt x="5066" y="3046"/>
                    <a:pt x="5161" y="3647"/>
                    <a:pt x="4856" y="3953"/>
                  </a:cubicBezTo>
                  <a:lnTo>
                    <a:pt x="3997" y="4811"/>
                  </a:lnTo>
                  <a:cubicBezTo>
                    <a:pt x="3878" y="4927"/>
                    <a:pt x="3712" y="4983"/>
                    <a:pt x="3524" y="4983"/>
                  </a:cubicBezTo>
                  <a:cubicBezTo>
                    <a:pt x="3232" y="4983"/>
                    <a:pt x="2888" y="4847"/>
                    <a:pt x="2586" y="4592"/>
                  </a:cubicBezTo>
                  <a:lnTo>
                    <a:pt x="716" y="2999"/>
                  </a:lnTo>
                  <a:cubicBezTo>
                    <a:pt x="344" y="2684"/>
                    <a:pt x="306" y="2121"/>
                    <a:pt x="630" y="1768"/>
                  </a:cubicBezTo>
                  <a:lnTo>
                    <a:pt x="630" y="1768"/>
                  </a:lnTo>
                  <a:lnTo>
                    <a:pt x="477" y="1921"/>
                  </a:lnTo>
                  <a:cubicBezTo>
                    <a:pt x="153" y="2245"/>
                    <a:pt x="0" y="2693"/>
                    <a:pt x="57" y="3142"/>
                  </a:cubicBezTo>
                  <a:lnTo>
                    <a:pt x="2547" y="5202"/>
                  </a:lnTo>
                  <a:cubicBezTo>
                    <a:pt x="2859" y="5467"/>
                    <a:pt x="3224" y="5602"/>
                    <a:pt x="3555" y="5602"/>
                  </a:cubicBezTo>
                  <a:cubicBezTo>
                    <a:pt x="3822" y="5602"/>
                    <a:pt x="4067" y="5514"/>
                    <a:pt x="4246" y="5336"/>
                  </a:cubicBezTo>
                  <a:lnTo>
                    <a:pt x="5381" y="4201"/>
                  </a:lnTo>
                  <a:cubicBezTo>
                    <a:pt x="5781" y="3800"/>
                    <a:pt x="5724" y="3065"/>
                    <a:pt x="5247" y="2503"/>
                  </a:cubicBezTo>
                  <a:lnTo>
                    <a:pt x="3187" y="13"/>
                  </a:lnTo>
                  <a:cubicBezTo>
                    <a:pt x="3125" y="5"/>
                    <a:pt x="3063" y="1"/>
                    <a:pt x="3001"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5" name="Google Shape;11975;p98"/>
            <p:cNvSpPr/>
            <p:nvPr/>
          </p:nvSpPr>
          <p:spPr>
            <a:xfrm>
              <a:off x="3264488" y="3972558"/>
              <a:ext cx="87955" cy="87196"/>
            </a:xfrm>
            <a:custGeom>
              <a:rect b="b" l="l" r="r" t="t"/>
              <a:pathLst>
                <a:path extrusionOk="0" h="3330" w="3359">
                  <a:moveTo>
                    <a:pt x="296" y="0"/>
                  </a:moveTo>
                  <a:lnTo>
                    <a:pt x="0" y="296"/>
                  </a:lnTo>
                  <a:lnTo>
                    <a:pt x="2977" y="3273"/>
                  </a:lnTo>
                  <a:cubicBezTo>
                    <a:pt x="3020" y="3311"/>
                    <a:pt x="3075" y="3330"/>
                    <a:pt x="3128" y="3330"/>
                  </a:cubicBezTo>
                  <a:cubicBezTo>
                    <a:pt x="3182" y="3330"/>
                    <a:pt x="3234" y="3311"/>
                    <a:pt x="3272" y="3273"/>
                  </a:cubicBezTo>
                  <a:cubicBezTo>
                    <a:pt x="3358" y="3196"/>
                    <a:pt x="3358" y="3063"/>
                    <a:pt x="3272" y="2977"/>
                  </a:cubicBezTo>
                  <a:lnTo>
                    <a:pt x="29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6" name="Google Shape;11976;p98"/>
            <p:cNvSpPr/>
            <p:nvPr/>
          </p:nvSpPr>
          <p:spPr>
            <a:xfrm>
              <a:off x="3283473" y="3992668"/>
              <a:ext cx="36999" cy="34302"/>
            </a:xfrm>
            <a:custGeom>
              <a:rect b="b" l="l" r="r" t="t"/>
              <a:pathLst>
                <a:path extrusionOk="0" h="1310" w="1413">
                  <a:moveTo>
                    <a:pt x="587" y="0"/>
                  </a:moveTo>
                  <a:cubicBezTo>
                    <a:pt x="451" y="0"/>
                    <a:pt x="315" y="53"/>
                    <a:pt x="210" y="158"/>
                  </a:cubicBezTo>
                  <a:cubicBezTo>
                    <a:pt x="0" y="368"/>
                    <a:pt x="0" y="711"/>
                    <a:pt x="210" y="921"/>
                  </a:cubicBezTo>
                  <a:lnTo>
                    <a:pt x="449" y="1159"/>
                  </a:lnTo>
                  <a:cubicBezTo>
                    <a:pt x="554" y="1260"/>
                    <a:pt x="690" y="1310"/>
                    <a:pt x="826" y="1310"/>
                  </a:cubicBezTo>
                  <a:cubicBezTo>
                    <a:pt x="961" y="1310"/>
                    <a:pt x="1097" y="1260"/>
                    <a:pt x="1202" y="1159"/>
                  </a:cubicBezTo>
                  <a:cubicBezTo>
                    <a:pt x="1412" y="950"/>
                    <a:pt x="1412" y="606"/>
                    <a:pt x="1202" y="396"/>
                  </a:cubicBezTo>
                  <a:lnTo>
                    <a:pt x="964" y="158"/>
                  </a:lnTo>
                  <a:cubicBezTo>
                    <a:pt x="859" y="53"/>
                    <a:pt x="723" y="0"/>
                    <a:pt x="58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7" name="Google Shape;11977;p98"/>
            <p:cNvSpPr/>
            <p:nvPr/>
          </p:nvSpPr>
          <p:spPr>
            <a:xfrm>
              <a:off x="3392140" y="3828174"/>
              <a:ext cx="43729" cy="43493"/>
            </a:xfrm>
            <a:custGeom>
              <a:rect b="b" l="l" r="r" t="t"/>
              <a:pathLst>
                <a:path extrusionOk="0" h="1661" w="1670">
                  <a:moveTo>
                    <a:pt x="840" y="0"/>
                  </a:moveTo>
                  <a:cubicBezTo>
                    <a:pt x="372" y="0"/>
                    <a:pt x="0" y="372"/>
                    <a:pt x="0" y="830"/>
                  </a:cubicBezTo>
                  <a:cubicBezTo>
                    <a:pt x="0" y="1288"/>
                    <a:pt x="372" y="1660"/>
                    <a:pt x="840" y="1660"/>
                  </a:cubicBezTo>
                  <a:cubicBezTo>
                    <a:pt x="1298" y="1660"/>
                    <a:pt x="1670" y="1288"/>
                    <a:pt x="1670" y="830"/>
                  </a:cubicBezTo>
                  <a:cubicBezTo>
                    <a:pt x="1670" y="372"/>
                    <a:pt x="1298" y="0"/>
                    <a:pt x="840"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8" name="Google Shape;11978;p98"/>
            <p:cNvSpPr/>
            <p:nvPr/>
          </p:nvSpPr>
          <p:spPr>
            <a:xfrm>
              <a:off x="3376141" y="3822649"/>
              <a:ext cx="75360" cy="54517"/>
            </a:xfrm>
            <a:custGeom>
              <a:rect b="b" l="l" r="r" t="t"/>
              <a:pathLst>
                <a:path extrusionOk="0" h="2082" w="2878">
                  <a:moveTo>
                    <a:pt x="1451" y="412"/>
                  </a:moveTo>
                  <a:lnTo>
                    <a:pt x="1451" y="421"/>
                  </a:lnTo>
                  <a:cubicBezTo>
                    <a:pt x="1461" y="421"/>
                    <a:pt x="1471" y="420"/>
                    <a:pt x="1481" y="420"/>
                  </a:cubicBezTo>
                  <a:cubicBezTo>
                    <a:pt x="1632" y="420"/>
                    <a:pt x="1773" y="486"/>
                    <a:pt x="1890" y="593"/>
                  </a:cubicBezTo>
                  <a:cubicBezTo>
                    <a:pt x="2309" y="1013"/>
                    <a:pt x="1969" y="1667"/>
                    <a:pt x="1464" y="1667"/>
                  </a:cubicBezTo>
                  <a:cubicBezTo>
                    <a:pt x="1383" y="1667"/>
                    <a:pt x="1299" y="1650"/>
                    <a:pt x="1212" y="1614"/>
                  </a:cubicBezTo>
                  <a:cubicBezTo>
                    <a:pt x="573" y="1356"/>
                    <a:pt x="764" y="412"/>
                    <a:pt x="1451" y="412"/>
                  </a:cubicBezTo>
                  <a:close/>
                  <a:moveTo>
                    <a:pt x="1466" y="0"/>
                  </a:moveTo>
                  <a:cubicBezTo>
                    <a:pt x="1333" y="0"/>
                    <a:pt x="1193" y="27"/>
                    <a:pt x="1050" y="87"/>
                  </a:cubicBezTo>
                  <a:cubicBezTo>
                    <a:pt x="1" y="517"/>
                    <a:pt x="306" y="2081"/>
                    <a:pt x="1451" y="2081"/>
                  </a:cubicBezTo>
                  <a:cubicBezTo>
                    <a:pt x="1718" y="2081"/>
                    <a:pt x="1985" y="1976"/>
                    <a:pt x="2185" y="1776"/>
                  </a:cubicBezTo>
                  <a:cubicBezTo>
                    <a:pt x="2877" y="1084"/>
                    <a:pt x="2310" y="0"/>
                    <a:pt x="14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79" name="Google Shape;11979;p98"/>
            <p:cNvSpPr/>
            <p:nvPr/>
          </p:nvSpPr>
          <p:spPr>
            <a:xfrm>
              <a:off x="3366165" y="3859230"/>
              <a:ext cx="40953" cy="36659"/>
            </a:xfrm>
            <a:custGeom>
              <a:rect b="b" l="l" r="r" t="t"/>
              <a:pathLst>
                <a:path extrusionOk="0" h="1400" w="1564">
                  <a:moveTo>
                    <a:pt x="1253" y="1"/>
                  </a:moveTo>
                  <a:cubicBezTo>
                    <a:pt x="1199" y="1"/>
                    <a:pt x="1144" y="25"/>
                    <a:pt x="1097" y="83"/>
                  </a:cubicBezTo>
                  <a:lnTo>
                    <a:pt x="143" y="1037"/>
                  </a:lnTo>
                  <a:cubicBezTo>
                    <a:pt x="0" y="1171"/>
                    <a:pt x="95" y="1400"/>
                    <a:pt x="286" y="1400"/>
                  </a:cubicBezTo>
                  <a:cubicBezTo>
                    <a:pt x="343" y="1390"/>
                    <a:pt x="391" y="1371"/>
                    <a:pt x="429" y="1333"/>
                  </a:cubicBezTo>
                  <a:lnTo>
                    <a:pt x="1383" y="379"/>
                  </a:lnTo>
                  <a:cubicBezTo>
                    <a:pt x="1563" y="228"/>
                    <a:pt x="1417" y="1"/>
                    <a:pt x="125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980" name="Google Shape;11980;p98"/>
          <p:cNvGrpSpPr/>
          <p:nvPr/>
        </p:nvGrpSpPr>
        <p:grpSpPr>
          <a:xfrm>
            <a:off x="857316" y="3642104"/>
            <a:ext cx="378190" cy="357059"/>
            <a:chOff x="883853" y="3792641"/>
            <a:chExt cx="378190" cy="357059"/>
          </a:xfrm>
        </p:grpSpPr>
        <p:sp>
          <p:nvSpPr>
            <p:cNvPr id="11981" name="Google Shape;11981;p98"/>
            <p:cNvSpPr/>
            <p:nvPr/>
          </p:nvSpPr>
          <p:spPr>
            <a:xfrm>
              <a:off x="1012500" y="4093219"/>
              <a:ext cx="42734" cy="38989"/>
            </a:xfrm>
            <a:custGeom>
              <a:rect b="b" l="l" r="r" t="t"/>
              <a:pathLst>
                <a:path extrusionOk="0" h="1489" w="1632">
                  <a:moveTo>
                    <a:pt x="335" y="0"/>
                  </a:moveTo>
                  <a:lnTo>
                    <a:pt x="1" y="1488"/>
                  </a:lnTo>
                  <a:lnTo>
                    <a:pt x="1632" y="1488"/>
                  </a:lnTo>
                  <a:lnTo>
                    <a:pt x="129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2" name="Google Shape;11982;p98"/>
            <p:cNvSpPr/>
            <p:nvPr/>
          </p:nvSpPr>
          <p:spPr>
            <a:xfrm>
              <a:off x="983277" y="4128673"/>
              <a:ext cx="101205" cy="21027"/>
            </a:xfrm>
            <a:custGeom>
              <a:rect b="b" l="l" r="r" t="t"/>
              <a:pathLst>
                <a:path extrusionOk="0" h="803" w="3865">
                  <a:moveTo>
                    <a:pt x="220" y="1"/>
                  </a:moveTo>
                  <a:cubicBezTo>
                    <a:pt x="96" y="1"/>
                    <a:pt x="0" y="96"/>
                    <a:pt x="0" y="220"/>
                  </a:cubicBezTo>
                  <a:lnTo>
                    <a:pt x="0" y="583"/>
                  </a:lnTo>
                  <a:cubicBezTo>
                    <a:pt x="0" y="697"/>
                    <a:pt x="105" y="802"/>
                    <a:pt x="229" y="802"/>
                  </a:cubicBezTo>
                  <a:lnTo>
                    <a:pt x="3645" y="802"/>
                  </a:lnTo>
                  <a:cubicBezTo>
                    <a:pt x="3759" y="802"/>
                    <a:pt x="3864" y="697"/>
                    <a:pt x="3864" y="583"/>
                  </a:cubicBezTo>
                  <a:lnTo>
                    <a:pt x="3864" y="220"/>
                  </a:lnTo>
                  <a:cubicBezTo>
                    <a:pt x="3864" y="96"/>
                    <a:pt x="3759" y="1"/>
                    <a:pt x="364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3" name="Google Shape;11983;p98"/>
            <p:cNvSpPr/>
            <p:nvPr/>
          </p:nvSpPr>
          <p:spPr>
            <a:xfrm>
              <a:off x="883853" y="3900602"/>
              <a:ext cx="300054" cy="196126"/>
            </a:xfrm>
            <a:custGeom>
              <a:rect b="b" l="l" r="r" t="t"/>
              <a:pathLst>
                <a:path extrusionOk="0" h="7490" w="11459">
                  <a:moveTo>
                    <a:pt x="220" y="1"/>
                  </a:moveTo>
                  <a:cubicBezTo>
                    <a:pt x="96" y="1"/>
                    <a:pt x="1" y="96"/>
                    <a:pt x="1" y="220"/>
                  </a:cubicBezTo>
                  <a:lnTo>
                    <a:pt x="1" y="7270"/>
                  </a:lnTo>
                  <a:cubicBezTo>
                    <a:pt x="1" y="7394"/>
                    <a:pt x="96" y="7490"/>
                    <a:pt x="220" y="7490"/>
                  </a:cubicBezTo>
                  <a:lnTo>
                    <a:pt x="11239" y="7490"/>
                  </a:lnTo>
                  <a:cubicBezTo>
                    <a:pt x="11363" y="7490"/>
                    <a:pt x="11458" y="7394"/>
                    <a:pt x="11458" y="7270"/>
                  </a:cubicBezTo>
                  <a:lnTo>
                    <a:pt x="11458" y="220"/>
                  </a:lnTo>
                  <a:cubicBezTo>
                    <a:pt x="11458" y="96"/>
                    <a:pt x="11363" y="1"/>
                    <a:pt x="1124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4" name="Google Shape;11984;p98"/>
            <p:cNvSpPr/>
            <p:nvPr/>
          </p:nvSpPr>
          <p:spPr>
            <a:xfrm>
              <a:off x="883853" y="4081462"/>
              <a:ext cx="300290" cy="15266"/>
            </a:xfrm>
            <a:custGeom>
              <a:rect b="b" l="l" r="r" t="t"/>
              <a:pathLst>
                <a:path extrusionOk="0" h="583" w="11468">
                  <a:moveTo>
                    <a:pt x="1" y="1"/>
                  </a:moveTo>
                  <a:lnTo>
                    <a:pt x="1" y="363"/>
                  </a:lnTo>
                  <a:cubicBezTo>
                    <a:pt x="1" y="487"/>
                    <a:pt x="96" y="583"/>
                    <a:pt x="220" y="583"/>
                  </a:cubicBezTo>
                  <a:lnTo>
                    <a:pt x="11248" y="583"/>
                  </a:lnTo>
                  <a:cubicBezTo>
                    <a:pt x="11363" y="583"/>
                    <a:pt x="11468" y="487"/>
                    <a:pt x="11468" y="363"/>
                  </a:cubicBezTo>
                  <a:lnTo>
                    <a:pt x="11468"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5" name="Google Shape;11985;p98"/>
            <p:cNvSpPr/>
            <p:nvPr/>
          </p:nvSpPr>
          <p:spPr>
            <a:xfrm>
              <a:off x="902837" y="3920843"/>
              <a:ext cx="262086" cy="145667"/>
            </a:xfrm>
            <a:custGeom>
              <a:rect b="b" l="l" r="r" t="t"/>
              <a:pathLst>
                <a:path extrusionOk="0" h="5563" w="10009">
                  <a:moveTo>
                    <a:pt x="230" y="1"/>
                  </a:moveTo>
                  <a:cubicBezTo>
                    <a:pt x="106" y="1"/>
                    <a:pt x="1" y="106"/>
                    <a:pt x="10" y="230"/>
                  </a:cubicBezTo>
                  <a:lnTo>
                    <a:pt x="10" y="5343"/>
                  </a:lnTo>
                  <a:cubicBezTo>
                    <a:pt x="10" y="5467"/>
                    <a:pt x="106" y="5562"/>
                    <a:pt x="230" y="5562"/>
                  </a:cubicBezTo>
                  <a:lnTo>
                    <a:pt x="10008" y="5562"/>
                  </a:lnTo>
                  <a:lnTo>
                    <a:pt x="10008" y="230"/>
                  </a:lnTo>
                  <a:cubicBezTo>
                    <a:pt x="10008" y="106"/>
                    <a:pt x="9903" y="1"/>
                    <a:pt x="9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6" name="Google Shape;11986;p98"/>
            <p:cNvSpPr/>
            <p:nvPr/>
          </p:nvSpPr>
          <p:spPr>
            <a:xfrm>
              <a:off x="902837" y="3920843"/>
              <a:ext cx="262086" cy="145667"/>
            </a:xfrm>
            <a:custGeom>
              <a:rect b="b" l="l" r="r" t="t"/>
              <a:pathLst>
                <a:path extrusionOk="0" h="5563" w="10009">
                  <a:moveTo>
                    <a:pt x="230" y="1"/>
                  </a:moveTo>
                  <a:cubicBezTo>
                    <a:pt x="106" y="1"/>
                    <a:pt x="1" y="106"/>
                    <a:pt x="1" y="230"/>
                  </a:cubicBezTo>
                  <a:lnTo>
                    <a:pt x="1" y="5343"/>
                  </a:lnTo>
                  <a:cubicBezTo>
                    <a:pt x="10" y="5467"/>
                    <a:pt x="106" y="5562"/>
                    <a:pt x="230" y="5562"/>
                  </a:cubicBezTo>
                  <a:lnTo>
                    <a:pt x="10008" y="5562"/>
                  </a:lnTo>
                  <a:lnTo>
                    <a:pt x="10008" y="5095"/>
                  </a:lnTo>
                  <a:lnTo>
                    <a:pt x="506" y="5095"/>
                  </a:lnTo>
                  <a:lnTo>
                    <a:pt x="506"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7" name="Google Shape;11987;p98"/>
            <p:cNvSpPr/>
            <p:nvPr/>
          </p:nvSpPr>
          <p:spPr>
            <a:xfrm>
              <a:off x="1013495" y="4076225"/>
              <a:ext cx="40744" cy="11024"/>
            </a:xfrm>
            <a:custGeom>
              <a:rect b="b" l="l" r="r" t="t"/>
              <a:pathLst>
                <a:path extrusionOk="0" h="421" w="1556">
                  <a:moveTo>
                    <a:pt x="258" y="0"/>
                  </a:moveTo>
                  <a:cubicBezTo>
                    <a:pt x="1" y="20"/>
                    <a:pt x="1" y="401"/>
                    <a:pt x="258" y="420"/>
                  </a:cubicBezTo>
                  <a:lnTo>
                    <a:pt x="1298" y="420"/>
                  </a:lnTo>
                  <a:cubicBezTo>
                    <a:pt x="1556" y="401"/>
                    <a:pt x="1556" y="20"/>
                    <a:pt x="129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8" name="Google Shape;11988;p98"/>
            <p:cNvSpPr/>
            <p:nvPr/>
          </p:nvSpPr>
          <p:spPr>
            <a:xfrm>
              <a:off x="1084456" y="3792641"/>
              <a:ext cx="177587" cy="149228"/>
            </a:xfrm>
            <a:custGeom>
              <a:rect b="b" l="l" r="r" t="t"/>
              <a:pathLst>
                <a:path extrusionOk="0" h="5699" w="6782">
                  <a:moveTo>
                    <a:pt x="3413" y="0"/>
                  </a:moveTo>
                  <a:cubicBezTo>
                    <a:pt x="3376" y="0"/>
                    <a:pt x="3339" y="1"/>
                    <a:pt x="3301" y="3"/>
                  </a:cubicBezTo>
                  <a:cubicBezTo>
                    <a:pt x="1145" y="89"/>
                    <a:pt x="0" y="2588"/>
                    <a:pt x="1345" y="4277"/>
                  </a:cubicBezTo>
                  <a:lnTo>
                    <a:pt x="1288" y="5469"/>
                  </a:lnTo>
                  <a:cubicBezTo>
                    <a:pt x="1280" y="5599"/>
                    <a:pt x="1389" y="5698"/>
                    <a:pt x="1511" y="5698"/>
                  </a:cubicBezTo>
                  <a:cubicBezTo>
                    <a:pt x="1541" y="5698"/>
                    <a:pt x="1573" y="5692"/>
                    <a:pt x="1603" y="5679"/>
                  </a:cubicBezTo>
                  <a:lnTo>
                    <a:pt x="2681" y="5173"/>
                  </a:lnTo>
                  <a:cubicBezTo>
                    <a:pt x="2923" y="5242"/>
                    <a:pt x="3168" y="5275"/>
                    <a:pt x="3411" y="5275"/>
                  </a:cubicBezTo>
                  <a:cubicBezTo>
                    <a:pt x="4278" y="5275"/>
                    <a:pt x="5108" y="4850"/>
                    <a:pt x="5600" y="4105"/>
                  </a:cubicBezTo>
                  <a:cubicBezTo>
                    <a:pt x="6781" y="2343"/>
                    <a:pt x="5503" y="0"/>
                    <a:pt x="341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89" name="Google Shape;11989;p98"/>
            <p:cNvSpPr/>
            <p:nvPr/>
          </p:nvSpPr>
          <p:spPr>
            <a:xfrm>
              <a:off x="1157800" y="3841633"/>
              <a:ext cx="21341" cy="52998"/>
            </a:xfrm>
            <a:custGeom>
              <a:rect b="b" l="l" r="r" t="t"/>
              <a:pathLst>
                <a:path extrusionOk="0" h="2024" w="815">
                  <a:moveTo>
                    <a:pt x="272" y="1"/>
                  </a:moveTo>
                  <a:cubicBezTo>
                    <a:pt x="0" y="1"/>
                    <a:pt x="0" y="422"/>
                    <a:pt x="272" y="422"/>
                  </a:cubicBezTo>
                  <a:cubicBezTo>
                    <a:pt x="278" y="422"/>
                    <a:pt x="284" y="422"/>
                    <a:pt x="290" y="421"/>
                  </a:cubicBezTo>
                  <a:lnTo>
                    <a:pt x="405" y="421"/>
                  </a:lnTo>
                  <a:lnTo>
                    <a:pt x="405" y="1814"/>
                  </a:lnTo>
                  <a:cubicBezTo>
                    <a:pt x="405" y="1929"/>
                    <a:pt x="490" y="2024"/>
                    <a:pt x="614" y="2024"/>
                  </a:cubicBezTo>
                  <a:cubicBezTo>
                    <a:pt x="719" y="2024"/>
                    <a:pt x="815" y="1929"/>
                    <a:pt x="815" y="1824"/>
                  </a:cubicBezTo>
                  <a:lnTo>
                    <a:pt x="815" y="211"/>
                  </a:lnTo>
                  <a:cubicBezTo>
                    <a:pt x="815" y="97"/>
                    <a:pt x="729" y="1"/>
                    <a:pt x="614" y="1"/>
                  </a:cubicBezTo>
                  <a:lnTo>
                    <a:pt x="290" y="1"/>
                  </a:lnTo>
                  <a:cubicBezTo>
                    <a:pt x="284" y="1"/>
                    <a:pt x="278" y="1"/>
                    <a:pt x="27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0" name="Google Shape;11990;p98"/>
            <p:cNvSpPr/>
            <p:nvPr/>
          </p:nvSpPr>
          <p:spPr>
            <a:xfrm>
              <a:off x="1157041" y="3886095"/>
              <a:ext cx="32338" cy="10814"/>
            </a:xfrm>
            <a:custGeom>
              <a:rect b="b" l="l" r="r" t="t"/>
              <a:pathLst>
                <a:path extrusionOk="0" h="413" w="1235">
                  <a:moveTo>
                    <a:pt x="273" y="0"/>
                  </a:moveTo>
                  <a:cubicBezTo>
                    <a:pt x="1" y="0"/>
                    <a:pt x="4" y="412"/>
                    <a:pt x="282" y="412"/>
                  </a:cubicBezTo>
                  <a:cubicBezTo>
                    <a:pt x="288" y="412"/>
                    <a:pt x="294" y="412"/>
                    <a:pt x="300" y="412"/>
                  </a:cubicBezTo>
                  <a:lnTo>
                    <a:pt x="977" y="412"/>
                  </a:lnTo>
                  <a:cubicBezTo>
                    <a:pt x="1235" y="393"/>
                    <a:pt x="1235" y="21"/>
                    <a:pt x="977" y="2"/>
                  </a:cubicBezTo>
                  <a:lnTo>
                    <a:pt x="300" y="2"/>
                  </a:lnTo>
                  <a:cubicBezTo>
                    <a:pt x="291" y="1"/>
                    <a:pt x="282"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1" name="Google Shape;11991;p98"/>
            <p:cNvSpPr/>
            <p:nvPr/>
          </p:nvSpPr>
          <p:spPr>
            <a:xfrm>
              <a:off x="1160628" y="3825058"/>
              <a:ext cx="18513" cy="15868"/>
            </a:xfrm>
            <a:custGeom>
              <a:rect b="b" l="l" r="r" t="t"/>
              <a:pathLst>
                <a:path extrusionOk="0" h="606" w="707">
                  <a:moveTo>
                    <a:pt x="404" y="1"/>
                  </a:moveTo>
                  <a:cubicBezTo>
                    <a:pt x="330" y="1"/>
                    <a:pt x="254" y="29"/>
                    <a:pt x="192" y="91"/>
                  </a:cubicBezTo>
                  <a:cubicBezTo>
                    <a:pt x="1" y="282"/>
                    <a:pt x="134" y="606"/>
                    <a:pt x="402" y="606"/>
                  </a:cubicBezTo>
                  <a:cubicBezTo>
                    <a:pt x="573" y="606"/>
                    <a:pt x="707" y="472"/>
                    <a:pt x="707" y="301"/>
                  </a:cubicBezTo>
                  <a:cubicBezTo>
                    <a:pt x="707" y="120"/>
                    <a:pt x="559" y="1"/>
                    <a:pt x="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2" name="Google Shape;11992;p98"/>
            <p:cNvSpPr/>
            <p:nvPr/>
          </p:nvSpPr>
          <p:spPr>
            <a:xfrm>
              <a:off x="976784" y="3861639"/>
              <a:ext cx="26997" cy="26997"/>
            </a:xfrm>
            <a:custGeom>
              <a:rect b="b" l="l" r="r" t="t"/>
              <a:pathLst>
                <a:path extrusionOk="0" h="1031" w="1031">
                  <a:moveTo>
                    <a:pt x="516" y="1"/>
                  </a:moveTo>
                  <a:cubicBezTo>
                    <a:pt x="229" y="1"/>
                    <a:pt x="0" y="230"/>
                    <a:pt x="0" y="516"/>
                  </a:cubicBezTo>
                  <a:cubicBezTo>
                    <a:pt x="0" y="802"/>
                    <a:pt x="229"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3" name="Google Shape;11993;p98"/>
            <p:cNvSpPr/>
            <p:nvPr/>
          </p:nvSpPr>
          <p:spPr>
            <a:xfrm>
              <a:off x="1063953" y="3861639"/>
              <a:ext cx="27023" cy="26997"/>
            </a:xfrm>
            <a:custGeom>
              <a:rect b="b" l="l" r="r" t="t"/>
              <a:pathLst>
                <a:path extrusionOk="0" h="1031" w="1032">
                  <a:moveTo>
                    <a:pt x="516" y="1"/>
                  </a:moveTo>
                  <a:cubicBezTo>
                    <a:pt x="230" y="1"/>
                    <a:pt x="1" y="230"/>
                    <a:pt x="1" y="516"/>
                  </a:cubicBezTo>
                  <a:cubicBezTo>
                    <a:pt x="1" y="802"/>
                    <a:pt x="230" y="1031"/>
                    <a:pt x="516" y="1031"/>
                  </a:cubicBezTo>
                  <a:cubicBezTo>
                    <a:pt x="802" y="1031"/>
                    <a:pt x="1031" y="802"/>
                    <a:pt x="1031" y="516"/>
                  </a:cubicBezTo>
                  <a:cubicBezTo>
                    <a:pt x="1031" y="230"/>
                    <a:pt x="802" y="1"/>
                    <a:pt x="516"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4" name="Google Shape;11994;p98"/>
            <p:cNvSpPr/>
            <p:nvPr/>
          </p:nvSpPr>
          <p:spPr>
            <a:xfrm>
              <a:off x="1013259" y="3901361"/>
              <a:ext cx="41241" cy="74208"/>
            </a:xfrm>
            <a:custGeom>
              <a:rect b="b" l="l" r="r" t="t"/>
              <a:pathLst>
                <a:path extrusionOk="0" h="2834" w="1575">
                  <a:moveTo>
                    <a:pt x="0" y="1"/>
                  </a:moveTo>
                  <a:lnTo>
                    <a:pt x="0" y="2157"/>
                  </a:lnTo>
                  <a:lnTo>
                    <a:pt x="783" y="2834"/>
                  </a:lnTo>
                  <a:lnTo>
                    <a:pt x="792" y="2834"/>
                  </a:lnTo>
                  <a:lnTo>
                    <a:pt x="1574" y="2157"/>
                  </a:lnTo>
                  <a:lnTo>
                    <a:pt x="157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5" name="Google Shape;11995;p98"/>
            <p:cNvSpPr/>
            <p:nvPr/>
          </p:nvSpPr>
          <p:spPr>
            <a:xfrm>
              <a:off x="928813" y="3947316"/>
              <a:ext cx="210108" cy="89710"/>
            </a:xfrm>
            <a:custGeom>
              <a:rect b="b" l="l" r="r" t="t"/>
              <a:pathLst>
                <a:path extrusionOk="0" h="3426" w="8024">
                  <a:moveTo>
                    <a:pt x="3225" y="1"/>
                  </a:moveTo>
                  <a:lnTo>
                    <a:pt x="1432" y="573"/>
                  </a:lnTo>
                  <a:cubicBezTo>
                    <a:pt x="583" y="850"/>
                    <a:pt x="1" y="1651"/>
                    <a:pt x="10" y="2548"/>
                  </a:cubicBezTo>
                  <a:lnTo>
                    <a:pt x="10" y="3216"/>
                  </a:lnTo>
                  <a:cubicBezTo>
                    <a:pt x="10" y="3330"/>
                    <a:pt x="106" y="3426"/>
                    <a:pt x="220" y="3426"/>
                  </a:cubicBezTo>
                  <a:lnTo>
                    <a:pt x="7804" y="3426"/>
                  </a:lnTo>
                  <a:cubicBezTo>
                    <a:pt x="7919" y="3426"/>
                    <a:pt x="8024" y="3330"/>
                    <a:pt x="8024" y="3216"/>
                  </a:cubicBezTo>
                  <a:lnTo>
                    <a:pt x="8024" y="2548"/>
                  </a:lnTo>
                  <a:cubicBezTo>
                    <a:pt x="8014" y="1642"/>
                    <a:pt x="7442" y="850"/>
                    <a:pt x="6583" y="573"/>
                  </a:cubicBezTo>
                  <a:lnTo>
                    <a:pt x="4799" y="1"/>
                  </a:lnTo>
                  <a:lnTo>
                    <a:pt x="4008" y="554"/>
                  </a:lnTo>
                  <a:lnTo>
                    <a:pt x="322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6" name="Google Shape;11996;p98"/>
            <p:cNvSpPr/>
            <p:nvPr/>
          </p:nvSpPr>
          <p:spPr>
            <a:xfrm>
              <a:off x="990269" y="3804686"/>
              <a:ext cx="87222" cy="120058"/>
            </a:xfrm>
            <a:custGeom>
              <a:rect b="b" l="l" r="r" t="t"/>
              <a:pathLst>
                <a:path extrusionOk="0" h="4585" w="3331">
                  <a:moveTo>
                    <a:pt x="1298" y="1"/>
                  </a:moveTo>
                  <a:cubicBezTo>
                    <a:pt x="1250" y="1"/>
                    <a:pt x="1193" y="10"/>
                    <a:pt x="1145" y="10"/>
                  </a:cubicBezTo>
                  <a:cubicBezTo>
                    <a:pt x="497" y="86"/>
                    <a:pt x="1" y="640"/>
                    <a:pt x="1" y="1298"/>
                  </a:cubicBezTo>
                  <a:lnTo>
                    <a:pt x="1" y="2624"/>
                  </a:lnTo>
                  <a:cubicBezTo>
                    <a:pt x="1" y="3320"/>
                    <a:pt x="363" y="3960"/>
                    <a:pt x="964" y="4313"/>
                  </a:cubicBezTo>
                  <a:lnTo>
                    <a:pt x="1203" y="4456"/>
                  </a:lnTo>
                  <a:cubicBezTo>
                    <a:pt x="1346" y="4542"/>
                    <a:pt x="1503" y="4585"/>
                    <a:pt x="1661" y="4585"/>
                  </a:cubicBezTo>
                  <a:cubicBezTo>
                    <a:pt x="1818" y="4585"/>
                    <a:pt x="1975" y="4542"/>
                    <a:pt x="2118" y="4456"/>
                  </a:cubicBezTo>
                  <a:lnTo>
                    <a:pt x="2366" y="4313"/>
                  </a:lnTo>
                  <a:cubicBezTo>
                    <a:pt x="2968" y="3960"/>
                    <a:pt x="3330" y="3320"/>
                    <a:pt x="3330" y="2624"/>
                  </a:cubicBezTo>
                  <a:lnTo>
                    <a:pt x="3330" y="1298"/>
                  </a:lnTo>
                  <a:cubicBezTo>
                    <a:pt x="3330" y="583"/>
                    <a:pt x="2748" y="1"/>
                    <a:pt x="203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7" name="Google Shape;11997;p98"/>
            <p:cNvSpPr/>
            <p:nvPr/>
          </p:nvSpPr>
          <p:spPr>
            <a:xfrm>
              <a:off x="990269" y="3804948"/>
              <a:ext cx="30008" cy="39487"/>
            </a:xfrm>
            <a:custGeom>
              <a:rect b="b" l="l" r="r" t="t"/>
              <a:pathLst>
                <a:path extrusionOk="0" h="1508" w="1146">
                  <a:moveTo>
                    <a:pt x="1145" y="0"/>
                  </a:moveTo>
                  <a:cubicBezTo>
                    <a:pt x="497" y="76"/>
                    <a:pt x="1" y="630"/>
                    <a:pt x="1" y="1288"/>
                  </a:cubicBezTo>
                  <a:lnTo>
                    <a:pt x="1" y="1507"/>
                  </a:lnTo>
                  <a:cubicBezTo>
                    <a:pt x="1" y="1507"/>
                    <a:pt x="840" y="1250"/>
                    <a:pt x="1145"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8" name="Google Shape;11998;p98"/>
            <p:cNvSpPr/>
            <p:nvPr/>
          </p:nvSpPr>
          <p:spPr>
            <a:xfrm>
              <a:off x="1020251" y="3804686"/>
              <a:ext cx="57240" cy="56979"/>
            </a:xfrm>
            <a:custGeom>
              <a:rect b="b" l="l" r="r" t="t"/>
              <a:pathLst>
                <a:path extrusionOk="0" h="2176" w="2186">
                  <a:moveTo>
                    <a:pt x="153" y="1"/>
                  </a:moveTo>
                  <a:cubicBezTo>
                    <a:pt x="105" y="1"/>
                    <a:pt x="48" y="10"/>
                    <a:pt x="0" y="10"/>
                  </a:cubicBezTo>
                  <a:cubicBezTo>
                    <a:pt x="0" y="10"/>
                    <a:pt x="229" y="2176"/>
                    <a:pt x="2185" y="2176"/>
                  </a:cubicBezTo>
                  <a:lnTo>
                    <a:pt x="2185" y="1298"/>
                  </a:lnTo>
                  <a:cubicBezTo>
                    <a:pt x="2185" y="583"/>
                    <a:pt x="1603" y="1"/>
                    <a:pt x="88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99" name="Google Shape;11999;p98"/>
            <p:cNvSpPr/>
            <p:nvPr/>
          </p:nvSpPr>
          <p:spPr>
            <a:xfrm>
              <a:off x="1023000" y="3858837"/>
              <a:ext cx="22598" cy="32312"/>
            </a:xfrm>
            <a:custGeom>
              <a:rect b="b" l="l" r="r" t="t"/>
              <a:pathLst>
                <a:path extrusionOk="0" h="1234" w="863">
                  <a:moveTo>
                    <a:pt x="220" y="0"/>
                  </a:moveTo>
                  <a:cubicBezTo>
                    <a:pt x="110" y="0"/>
                    <a:pt x="0" y="74"/>
                    <a:pt x="10" y="222"/>
                  </a:cubicBezTo>
                  <a:lnTo>
                    <a:pt x="10" y="1024"/>
                  </a:lnTo>
                  <a:cubicBezTo>
                    <a:pt x="10" y="1138"/>
                    <a:pt x="105" y="1233"/>
                    <a:pt x="220" y="1233"/>
                  </a:cubicBezTo>
                  <a:lnTo>
                    <a:pt x="573" y="1233"/>
                  </a:lnTo>
                  <a:cubicBezTo>
                    <a:pt x="579" y="1234"/>
                    <a:pt x="585" y="1234"/>
                    <a:pt x="590" y="1234"/>
                  </a:cubicBezTo>
                  <a:cubicBezTo>
                    <a:pt x="860" y="1234"/>
                    <a:pt x="863" y="822"/>
                    <a:pt x="599" y="822"/>
                  </a:cubicBezTo>
                  <a:cubicBezTo>
                    <a:pt x="590" y="822"/>
                    <a:pt x="582" y="822"/>
                    <a:pt x="573" y="823"/>
                  </a:cubicBezTo>
                  <a:lnTo>
                    <a:pt x="430" y="823"/>
                  </a:lnTo>
                  <a:lnTo>
                    <a:pt x="430" y="222"/>
                  </a:lnTo>
                  <a:cubicBezTo>
                    <a:pt x="439" y="74"/>
                    <a:pt x="329" y="0"/>
                    <a:pt x="22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0" name="Google Shape;12000;p98"/>
            <p:cNvSpPr/>
            <p:nvPr/>
          </p:nvSpPr>
          <p:spPr>
            <a:xfrm>
              <a:off x="1019256" y="3961822"/>
              <a:ext cx="29249" cy="75203"/>
            </a:xfrm>
            <a:custGeom>
              <a:rect b="b" l="l" r="r" t="t"/>
              <a:pathLst>
                <a:path extrusionOk="0" h="2872" w="1117">
                  <a:moveTo>
                    <a:pt x="0" y="0"/>
                  </a:moveTo>
                  <a:lnTo>
                    <a:pt x="0" y="678"/>
                  </a:lnTo>
                  <a:lnTo>
                    <a:pt x="181" y="1164"/>
                  </a:lnTo>
                  <a:lnTo>
                    <a:pt x="0" y="2872"/>
                  </a:lnTo>
                  <a:lnTo>
                    <a:pt x="1116" y="2872"/>
                  </a:lnTo>
                  <a:lnTo>
                    <a:pt x="935" y="1164"/>
                  </a:lnTo>
                  <a:lnTo>
                    <a:pt x="1116" y="678"/>
                  </a:lnTo>
                  <a:lnTo>
                    <a:pt x="1116"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1" name="Google Shape;12001;p98"/>
            <p:cNvSpPr/>
            <p:nvPr/>
          </p:nvSpPr>
          <p:spPr>
            <a:xfrm>
              <a:off x="1013259" y="3947316"/>
              <a:ext cx="20765" cy="39016"/>
            </a:xfrm>
            <a:custGeom>
              <a:rect b="b" l="l" r="r" t="t"/>
              <a:pathLst>
                <a:path extrusionOk="0" h="1490" w="793">
                  <a:moveTo>
                    <a:pt x="0" y="1"/>
                  </a:moveTo>
                  <a:lnTo>
                    <a:pt x="0" y="1489"/>
                  </a:lnTo>
                  <a:lnTo>
                    <a:pt x="792" y="554"/>
                  </a:lnTo>
                  <a:lnTo>
                    <a:pt x="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2" name="Google Shape;12002;p98"/>
            <p:cNvSpPr/>
            <p:nvPr/>
          </p:nvSpPr>
          <p:spPr>
            <a:xfrm>
              <a:off x="1033736" y="3947316"/>
              <a:ext cx="20765" cy="39016"/>
            </a:xfrm>
            <a:custGeom>
              <a:rect b="b" l="l" r="r" t="t"/>
              <a:pathLst>
                <a:path extrusionOk="0" h="1490" w="793">
                  <a:moveTo>
                    <a:pt x="792" y="1"/>
                  </a:moveTo>
                  <a:lnTo>
                    <a:pt x="1" y="554"/>
                  </a:lnTo>
                  <a:lnTo>
                    <a:pt x="792" y="1489"/>
                  </a:lnTo>
                  <a:lnTo>
                    <a:pt x="79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3" name="Google Shape;12003;p98"/>
            <p:cNvSpPr/>
            <p:nvPr/>
          </p:nvSpPr>
          <p:spPr>
            <a:xfrm>
              <a:off x="928813" y="3947316"/>
              <a:ext cx="84473" cy="89710"/>
            </a:xfrm>
            <a:custGeom>
              <a:rect b="b" l="l" r="r" t="t"/>
              <a:pathLst>
                <a:path extrusionOk="0" h="3426" w="3226">
                  <a:moveTo>
                    <a:pt x="3225" y="1"/>
                  </a:moveTo>
                  <a:lnTo>
                    <a:pt x="2224" y="325"/>
                  </a:lnTo>
                  <a:lnTo>
                    <a:pt x="1432" y="573"/>
                  </a:lnTo>
                  <a:cubicBezTo>
                    <a:pt x="583" y="850"/>
                    <a:pt x="1" y="1651"/>
                    <a:pt x="10" y="2548"/>
                  </a:cubicBezTo>
                  <a:lnTo>
                    <a:pt x="10" y="3216"/>
                  </a:lnTo>
                  <a:cubicBezTo>
                    <a:pt x="10" y="3330"/>
                    <a:pt x="106" y="3426"/>
                    <a:pt x="220" y="3426"/>
                  </a:cubicBezTo>
                  <a:lnTo>
                    <a:pt x="3225" y="3426"/>
                  </a:lnTo>
                  <a:lnTo>
                    <a:pt x="3225"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4" name="Google Shape;12004;p98"/>
            <p:cNvSpPr/>
            <p:nvPr/>
          </p:nvSpPr>
          <p:spPr>
            <a:xfrm>
              <a:off x="928813" y="3955826"/>
              <a:ext cx="58497" cy="81200"/>
            </a:xfrm>
            <a:custGeom>
              <a:rect b="b" l="l" r="r" t="t"/>
              <a:pathLst>
                <a:path extrusionOk="0" h="3101" w="2234">
                  <a:moveTo>
                    <a:pt x="2233" y="0"/>
                  </a:moveTo>
                  <a:lnTo>
                    <a:pt x="1432" y="248"/>
                  </a:lnTo>
                  <a:cubicBezTo>
                    <a:pt x="583" y="525"/>
                    <a:pt x="1" y="1326"/>
                    <a:pt x="10" y="2223"/>
                  </a:cubicBezTo>
                  <a:lnTo>
                    <a:pt x="10" y="2891"/>
                  </a:lnTo>
                  <a:cubicBezTo>
                    <a:pt x="10" y="3005"/>
                    <a:pt x="106" y="3101"/>
                    <a:pt x="220" y="3101"/>
                  </a:cubicBezTo>
                  <a:lnTo>
                    <a:pt x="525" y="3101"/>
                  </a:lnTo>
                  <a:lnTo>
                    <a:pt x="525" y="2223"/>
                  </a:lnTo>
                  <a:cubicBezTo>
                    <a:pt x="525" y="1326"/>
                    <a:pt x="964" y="525"/>
                    <a:pt x="1623" y="248"/>
                  </a:cubicBezTo>
                  <a:lnTo>
                    <a:pt x="2233"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5" name="Google Shape;12005;p98"/>
            <p:cNvSpPr/>
            <p:nvPr/>
          </p:nvSpPr>
          <p:spPr>
            <a:xfrm>
              <a:off x="1054474" y="3947316"/>
              <a:ext cx="84211" cy="89710"/>
            </a:xfrm>
            <a:custGeom>
              <a:rect b="b" l="l" r="r" t="t"/>
              <a:pathLst>
                <a:path extrusionOk="0" h="3426" w="3216">
                  <a:moveTo>
                    <a:pt x="0" y="1"/>
                  </a:moveTo>
                  <a:lnTo>
                    <a:pt x="0" y="3426"/>
                  </a:lnTo>
                  <a:lnTo>
                    <a:pt x="3005" y="3426"/>
                  </a:lnTo>
                  <a:cubicBezTo>
                    <a:pt x="3120" y="3426"/>
                    <a:pt x="3215" y="3330"/>
                    <a:pt x="3215" y="3216"/>
                  </a:cubicBezTo>
                  <a:lnTo>
                    <a:pt x="3215" y="2548"/>
                  </a:lnTo>
                  <a:cubicBezTo>
                    <a:pt x="3215" y="1642"/>
                    <a:pt x="2643" y="850"/>
                    <a:pt x="1784" y="573"/>
                  </a:cubicBezTo>
                  <a:lnTo>
                    <a:pt x="1355" y="440"/>
                  </a:lnTo>
                  <a:lnTo>
                    <a:pt x="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6" name="Google Shape;12006;p98"/>
            <p:cNvSpPr/>
            <p:nvPr/>
          </p:nvSpPr>
          <p:spPr>
            <a:xfrm>
              <a:off x="1089955" y="3958811"/>
              <a:ext cx="48730" cy="78215"/>
            </a:xfrm>
            <a:custGeom>
              <a:rect b="b" l="l" r="r" t="t"/>
              <a:pathLst>
                <a:path extrusionOk="0" h="2987" w="1861">
                  <a:moveTo>
                    <a:pt x="0" y="1"/>
                  </a:moveTo>
                  <a:lnTo>
                    <a:pt x="334" y="134"/>
                  </a:lnTo>
                  <a:cubicBezTo>
                    <a:pt x="983" y="411"/>
                    <a:pt x="1431" y="1203"/>
                    <a:pt x="1431" y="2109"/>
                  </a:cubicBezTo>
                  <a:lnTo>
                    <a:pt x="1431" y="2987"/>
                  </a:lnTo>
                  <a:lnTo>
                    <a:pt x="1650" y="2987"/>
                  </a:lnTo>
                  <a:cubicBezTo>
                    <a:pt x="1765" y="2987"/>
                    <a:pt x="1860" y="2891"/>
                    <a:pt x="1860" y="2777"/>
                  </a:cubicBezTo>
                  <a:lnTo>
                    <a:pt x="1860" y="2109"/>
                  </a:lnTo>
                  <a:cubicBezTo>
                    <a:pt x="1860" y="1203"/>
                    <a:pt x="1288" y="411"/>
                    <a:pt x="429" y="134"/>
                  </a:cubicBezTo>
                  <a:lnTo>
                    <a:pt x="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07" name="Google Shape;12007;p98"/>
          <p:cNvGrpSpPr/>
          <p:nvPr/>
        </p:nvGrpSpPr>
        <p:grpSpPr>
          <a:xfrm>
            <a:off x="3907659" y="2334268"/>
            <a:ext cx="401207" cy="214036"/>
            <a:chOff x="3934196" y="2484805"/>
            <a:chExt cx="401207" cy="214036"/>
          </a:xfrm>
        </p:grpSpPr>
        <p:sp>
          <p:nvSpPr>
            <p:cNvPr id="12008" name="Google Shape;12008;p98"/>
            <p:cNvSpPr/>
            <p:nvPr/>
          </p:nvSpPr>
          <p:spPr>
            <a:xfrm>
              <a:off x="4120555" y="2484805"/>
              <a:ext cx="214848" cy="214036"/>
            </a:xfrm>
            <a:custGeom>
              <a:rect b="b" l="l" r="r" t="t"/>
              <a:pathLst>
                <a:path extrusionOk="0" h="8174" w="8205">
                  <a:moveTo>
                    <a:pt x="4063" y="0"/>
                  </a:moveTo>
                  <a:cubicBezTo>
                    <a:pt x="3028" y="0"/>
                    <a:pt x="1999" y="432"/>
                    <a:pt x="1269" y="1276"/>
                  </a:cubicBezTo>
                  <a:cubicBezTo>
                    <a:pt x="1222" y="1333"/>
                    <a:pt x="1165" y="1391"/>
                    <a:pt x="1117" y="1448"/>
                  </a:cubicBezTo>
                  <a:cubicBezTo>
                    <a:pt x="1088" y="1486"/>
                    <a:pt x="1069" y="1515"/>
                    <a:pt x="1041" y="1543"/>
                  </a:cubicBezTo>
                  <a:cubicBezTo>
                    <a:pt x="67" y="2802"/>
                    <a:pt x="1" y="4548"/>
                    <a:pt x="888" y="5874"/>
                  </a:cubicBezTo>
                  <a:cubicBezTo>
                    <a:pt x="936" y="5951"/>
                    <a:pt x="993" y="6017"/>
                    <a:pt x="1041" y="6084"/>
                  </a:cubicBezTo>
                  <a:cubicBezTo>
                    <a:pt x="1069" y="6122"/>
                    <a:pt x="1088" y="6151"/>
                    <a:pt x="1117" y="6189"/>
                  </a:cubicBezTo>
                  <a:cubicBezTo>
                    <a:pt x="1155" y="6227"/>
                    <a:pt x="1193" y="6275"/>
                    <a:pt x="1241" y="6323"/>
                  </a:cubicBezTo>
                  <a:cubicBezTo>
                    <a:pt x="1951" y="7098"/>
                    <a:pt x="2948" y="7522"/>
                    <a:pt x="3971" y="7522"/>
                  </a:cubicBezTo>
                  <a:cubicBezTo>
                    <a:pt x="4308" y="7522"/>
                    <a:pt x="4647" y="7476"/>
                    <a:pt x="4981" y="7382"/>
                  </a:cubicBezTo>
                  <a:lnTo>
                    <a:pt x="6631" y="8154"/>
                  </a:lnTo>
                  <a:cubicBezTo>
                    <a:pt x="6661" y="8168"/>
                    <a:pt x="6692" y="8174"/>
                    <a:pt x="6723" y="8174"/>
                  </a:cubicBezTo>
                  <a:cubicBezTo>
                    <a:pt x="6845" y="8174"/>
                    <a:pt x="6953" y="8074"/>
                    <a:pt x="6946" y="7944"/>
                  </a:cubicBezTo>
                  <a:lnTo>
                    <a:pt x="6860" y="6122"/>
                  </a:lnTo>
                  <a:lnTo>
                    <a:pt x="6869" y="6122"/>
                  </a:lnTo>
                  <a:cubicBezTo>
                    <a:pt x="8205" y="4577"/>
                    <a:pt x="8033" y="2240"/>
                    <a:pt x="6488" y="904"/>
                  </a:cubicBezTo>
                  <a:cubicBezTo>
                    <a:pt x="5787" y="298"/>
                    <a:pt x="4922" y="0"/>
                    <a:pt x="406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09" name="Google Shape;12009;p98"/>
            <p:cNvSpPr/>
            <p:nvPr/>
          </p:nvSpPr>
          <p:spPr>
            <a:xfrm>
              <a:off x="4120555" y="2522695"/>
              <a:ext cx="54727" cy="124195"/>
            </a:xfrm>
            <a:custGeom>
              <a:rect b="b" l="l" r="r" t="t"/>
              <a:pathLst>
                <a:path extrusionOk="0" h="4743" w="2090">
                  <a:moveTo>
                    <a:pt x="1117" y="1"/>
                  </a:moveTo>
                  <a:cubicBezTo>
                    <a:pt x="1088" y="39"/>
                    <a:pt x="1060" y="68"/>
                    <a:pt x="1041" y="96"/>
                  </a:cubicBezTo>
                  <a:cubicBezTo>
                    <a:pt x="58" y="1355"/>
                    <a:pt x="1" y="3101"/>
                    <a:pt x="888" y="4427"/>
                  </a:cubicBezTo>
                  <a:cubicBezTo>
                    <a:pt x="936" y="4504"/>
                    <a:pt x="983" y="4570"/>
                    <a:pt x="1041" y="4637"/>
                  </a:cubicBezTo>
                  <a:cubicBezTo>
                    <a:pt x="1060" y="4675"/>
                    <a:pt x="1088" y="4704"/>
                    <a:pt x="1117" y="4742"/>
                  </a:cubicBezTo>
                  <a:lnTo>
                    <a:pt x="1136" y="4704"/>
                  </a:lnTo>
                  <a:cubicBezTo>
                    <a:pt x="2090" y="3283"/>
                    <a:pt x="2080" y="1422"/>
                    <a:pt x="1117"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0" name="Google Shape;12010;p98"/>
            <p:cNvSpPr/>
            <p:nvPr/>
          </p:nvSpPr>
          <p:spPr>
            <a:xfrm>
              <a:off x="3934196" y="2488131"/>
              <a:ext cx="248548" cy="210475"/>
            </a:xfrm>
            <a:custGeom>
              <a:rect b="b" l="l" r="r" t="t"/>
              <a:pathLst>
                <a:path extrusionOk="0" h="8038" w="9492">
                  <a:moveTo>
                    <a:pt x="4789" y="1"/>
                  </a:moveTo>
                  <a:cubicBezTo>
                    <a:pt x="4736" y="1"/>
                    <a:pt x="4682" y="2"/>
                    <a:pt x="4628" y="4"/>
                  </a:cubicBezTo>
                  <a:cubicBezTo>
                    <a:pt x="1604" y="128"/>
                    <a:pt x="1" y="3620"/>
                    <a:pt x="1871" y="5986"/>
                  </a:cubicBezTo>
                  <a:lnTo>
                    <a:pt x="1785" y="7808"/>
                  </a:lnTo>
                  <a:cubicBezTo>
                    <a:pt x="1777" y="7938"/>
                    <a:pt x="1886" y="8037"/>
                    <a:pt x="2008" y="8037"/>
                  </a:cubicBezTo>
                  <a:cubicBezTo>
                    <a:pt x="2038" y="8037"/>
                    <a:pt x="2069" y="8031"/>
                    <a:pt x="2100" y="8018"/>
                  </a:cubicBezTo>
                  <a:lnTo>
                    <a:pt x="3750" y="7245"/>
                  </a:lnTo>
                  <a:cubicBezTo>
                    <a:pt x="4087" y="7341"/>
                    <a:pt x="4429" y="7387"/>
                    <a:pt x="4768" y="7387"/>
                  </a:cubicBezTo>
                  <a:cubicBezTo>
                    <a:pt x="5982" y="7387"/>
                    <a:pt x="7149" y="6792"/>
                    <a:pt x="7843" y="5747"/>
                  </a:cubicBezTo>
                  <a:cubicBezTo>
                    <a:pt x="9491" y="3284"/>
                    <a:pt x="7709" y="1"/>
                    <a:pt x="478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1" name="Google Shape;12011;p98"/>
            <p:cNvSpPr/>
            <p:nvPr/>
          </p:nvSpPr>
          <p:spPr>
            <a:xfrm>
              <a:off x="4005393" y="2538353"/>
              <a:ext cx="104269" cy="97618"/>
            </a:xfrm>
            <a:custGeom>
              <a:rect b="b" l="l" r="r" t="t"/>
              <a:pathLst>
                <a:path extrusionOk="0" h="3728" w="3982">
                  <a:moveTo>
                    <a:pt x="1946" y="403"/>
                  </a:moveTo>
                  <a:cubicBezTo>
                    <a:pt x="2950" y="403"/>
                    <a:pt x="3717" y="1597"/>
                    <a:pt x="3025" y="2551"/>
                  </a:cubicBezTo>
                  <a:lnTo>
                    <a:pt x="2090" y="1616"/>
                  </a:lnTo>
                  <a:cubicBezTo>
                    <a:pt x="2041" y="1557"/>
                    <a:pt x="1983" y="1533"/>
                    <a:pt x="1928" y="1533"/>
                  </a:cubicBezTo>
                  <a:cubicBezTo>
                    <a:pt x="1760" y="1533"/>
                    <a:pt x="1614" y="1758"/>
                    <a:pt x="1794" y="1902"/>
                  </a:cubicBezTo>
                  <a:lnTo>
                    <a:pt x="2729" y="2847"/>
                  </a:lnTo>
                  <a:cubicBezTo>
                    <a:pt x="2500" y="3009"/>
                    <a:pt x="2224" y="3104"/>
                    <a:pt x="1937" y="3104"/>
                  </a:cubicBezTo>
                  <a:cubicBezTo>
                    <a:pt x="525" y="3104"/>
                    <a:pt x="68" y="1206"/>
                    <a:pt x="1327" y="557"/>
                  </a:cubicBezTo>
                  <a:cubicBezTo>
                    <a:pt x="1536" y="451"/>
                    <a:pt x="1746" y="403"/>
                    <a:pt x="1946" y="403"/>
                  </a:cubicBezTo>
                  <a:close/>
                  <a:moveTo>
                    <a:pt x="1948" y="0"/>
                  </a:moveTo>
                  <a:cubicBezTo>
                    <a:pt x="1494" y="0"/>
                    <a:pt x="1041" y="175"/>
                    <a:pt x="697" y="519"/>
                  </a:cubicBezTo>
                  <a:cubicBezTo>
                    <a:pt x="39" y="1177"/>
                    <a:pt x="1" y="2227"/>
                    <a:pt x="621" y="2923"/>
                  </a:cubicBezTo>
                  <a:cubicBezTo>
                    <a:pt x="969" y="3314"/>
                    <a:pt x="1456" y="3516"/>
                    <a:pt x="1945" y="3516"/>
                  </a:cubicBezTo>
                  <a:cubicBezTo>
                    <a:pt x="2325" y="3516"/>
                    <a:pt x="2707" y="3393"/>
                    <a:pt x="3025" y="3142"/>
                  </a:cubicBezTo>
                  <a:lnTo>
                    <a:pt x="3569" y="3677"/>
                  </a:lnTo>
                  <a:cubicBezTo>
                    <a:pt x="3611" y="3713"/>
                    <a:pt x="3656" y="3728"/>
                    <a:pt x="3700" y="3728"/>
                  </a:cubicBezTo>
                  <a:cubicBezTo>
                    <a:pt x="3853" y="3728"/>
                    <a:pt x="3981" y="3537"/>
                    <a:pt x="3855" y="3381"/>
                  </a:cubicBezTo>
                  <a:lnTo>
                    <a:pt x="3321" y="2847"/>
                  </a:lnTo>
                  <a:cubicBezTo>
                    <a:pt x="3893" y="2112"/>
                    <a:pt x="3807" y="1063"/>
                    <a:pt x="3111" y="443"/>
                  </a:cubicBezTo>
                  <a:cubicBezTo>
                    <a:pt x="2778" y="146"/>
                    <a:pt x="2363" y="0"/>
                    <a:pt x="194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2" name="Google Shape;12012;p98"/>
            <p:cNvSpPr/>
            <p:nvPr/>
          </p:nvSpPr>
          <p:spPr>
            <a:xfrm>
              <a:off x="4182849" y="2537070"/>
              <a:ext cx="81174" cy="92381"/>
            </a:xfrm>
            <a:custGeom>
              <a:rect b="b" l="l" r="r" t="t"/>
              <a:pathLst>
                <a:path extrusionOk="0" h="3528" w="3100">
                  <a:moveTo>
                    <a:pt x="1571" y="749"/>
                  </a:moveTo>
                  <a:lnTo>
                    <a:pt x="2039" y="1865"/>
                  </a:lnTo>
                  <a:lnTo>
                    <a:pt x="1104" y="1865"/>
                  </a:lnTo>
                  <a:lnTo>
                    <a:pt x="1571" y="749"/>
                  </a:lnTo>
                  <a:close/>
                  <a:moveTo>
                    <a:pt x="1568" y="0"/>
                  </a:moveTo>
                  <a:cubicBezTo>
                    <a:pt x="1490" y="0"/>
                    <a:pt x="1414" y="43"/>
                    <a:pt x="1380" y="129"/>
                  </a:cubicBezTo>
                  <a:lnTo>
                    <a:pt x="608" y="1989"/>
                  </a:lnTo>
                  <a:lnTo>
                    <a:pt x="93" y="3220"/>
                  </a:lnTo>
                  <a:cubicBezTo>
                    <a:pt x="1" y="3391"/>
                    <a:pt x="144" y="3527"/>
                    <a:pt x="284" y="3527"/>
                  </a:cubicBezTo>
                  <a:cubicBezTo>
                    <a:pt x="363" y="3527"/>
                    <a:pt x="440" y="3485"/>
                    <a:pt x="474" y="3382"/>
                  </a:cubicBezTo>
                  <a:lnTo>
                    <a:pt x="932" y="2276"/>
                  </a:lnTo>
                  <a:lnTo>
                    <a:pt x="2210" y="2276"/>
                  </a:lnTo>
                  <a:lnTo>
                    <a:pt x="2668" y="3382"/>
                  </a:lnTo>
                  <a:cubicBezTo>
                    <a:pt x="2712" y="3460"/>
                    <a:pt x="2782" y="3493"/>
                    <a:pt x="2851" y="3493"/>
                  </a:cubicBezTo>
                  <a:cubicBezTo>
                    <a:pt x="2977" y="3493"/>
                    <a:pt x="3099" y="3381"/>
                    <a:pt x="3050" y="3220"/>
                  </a:cubicBezTo>
                  <a:lnTo>
                    <a:pt x="2535" y="1989"/>
                  </a:lnTo>
                  <a:lnTo>
                    <a:pt x="1762" y="129"/>
                  </a:lnTo>
                  <a:cubicBezTo>
                    <a:pt x="1724" y="43"/>
                    <a:pt x="1645" y="0"/>
                    <a:pt x="15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13" name="Google Shape;12013;p98"/>
          <p:cNvGrpSpPr/>
          <p:nvPr/>
        </p:nvGrpSpPr>
        <p:grpSpPr>
          <a:xfrm>
            <a:off x="3973357" y="1349659"/>
            <a:ext cx="342474" cy="359232"/>
            <a:chOff x="3999894" y="1500197"/>
            <a:chExt cx="342474" cy="359232"/>
          </a:xfrm>
        </p:grpSpPr>
        <p:sp>
          <p:nvSpPr>
            <p:cNvPr id="12014" name="Google Shape;12014;p98"/>
            <p:cNvSpPr/>
            <p:nvPr/>
          </p:nvSpPr>
          <p:spPr>
            <a:xfrm>
              <a:off x="4165279" y="1500197"/>
              <a:ext cx="177089" cy="149412"/>
            </a:xfrm>
            <a:custGeom>
              <a:rect b="b" l="l" r="r" t="t"/>
              <a:pathLst>
                <a:path extrusionOk="0" h="5706" w="6763">
                  <a:moveTo>
                    <a:pt x="3404" y="1"/>
                  </a:moveTo>
                  <a:cubicBezTo>
                    <a:pt x="3367" y="1"/>
                    <a:pt x="3329" y="1"/>
                    <a:pt x="3292" y="3"/>
                  </a:cubicBezTo>
                  <a:cubicBezTo>
                    <a:pt x="1145" y="89"/>
                    <a:pt x="0" y="2579"/>
                    <a:pt x="1345" y="4267"/>
                  </a:cubicBezTo>
                  <a:lnTo>
                    <a:pt x="1288" y="5508"/>
                  </a:lnTo>
                  <a:cubicBezTo>
                    <a:pt x="1281" y="5622"/>
                    <a:pt x="1370" y="5706"/>
                    <a:pt x="1475" y="5706"/>
                  </a:cubicBezTo>
                  <a:cubicBezTo>
                    <a:pt x="1501" y="5706"/>
                    <a:pt x="1528" y="5700"/>
                    <a:pt x="1555" y="5689"/>
                  </a:cubicBezTo>
                  <a:lnTo>
                    <a:pt x="2681" y="5164"/>
                  </a:lnTo>
                  <a:cubicBezTo>
                    <a:pt x="2917" y="5230"/>
                    <a:pt x="3156" y="5261"/>
                    <a:pt x="3392" y="5261"/>
                  </a:cubicBezTo>
                  <a:cubicBezTo>
                    <a:pt x="4257" y="5261"/>
                    <a:pt x="5089" y="4837"/>
                    <a:pt x="5591" y="4096"/>
                  </a:cubicBezTo>
                  <a:cubicBezTo>
                    <a:pt x="6762" y="2334"/>
                    <a:pt x="5494" y="1"/>
                    <a:pt x="340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5" name="Google Shape;12015;p98"/>
            <p:cNvSpPr/>
            <p:nvPr/>
          </p:nvSpPr>
          <p:spPr>
            <a:xfrm>
              <a:off x="4210238" y="1533871"/>
              <a:ext cx="82457" cy="71773"/>
            </a:xfrm>
            <a:custGeom>
              <a:rect b="b" l="l" r="r" t="t"/>
              <a:pathLst>
                <a:path extrusionOk="0" h="2741" w="3149">
                  <a:moveTo>
                    <a:pt x="1543" y="0"/>
                  </a:moveTo>
                  <a:cubicBezTo>
                    <a:pt x="1528" y="0"/>
                    <a:pt x="1513" y="2"/>
                    <a:pt x="1498" y="5"/>
                  </a:cubicBezTo>
                  <a:cubicBezTo>
                    <a:pt x="411" y="215"/>
                    <a:pt x="1" y="1550"/>
                    <a:pt x="783" y="2333"/>
                  </a:cubicBezTo>
                  <a:cubicBezTo>
                    <a:pt x="1062" y="2612"/>
                    <a:pt x="1413" y="2741"/>
                    <a:pt x="1757" y="2741"/>
                  </a:cubicBezTo>
                  <a:cubicBezTo>
                    <a:pt x="2377" y="2741"/>
                    <a:pt x="2979" y="2325"/>
                    <a:pt x="3120" y="1627"/>
                  </a:cubicBezTo>
                  <a:cubicBezTo>
                    <a:pt x="3149" y="1493"/>
                    <a:pt x="3044" y="1360"/>
                    <a:pt x="2901" y="1360"/>
                  </a:cubicBezTo>
                  <a:lnTo>
                    <a:pt x="1985" y="1360"/>
                  </a:lnTo>
                  <a:cubicBezTo>
                    <a:pt x="1861" y="1360"/>
                    <a:pt x="1765" y="1264"/>
                    <a:pt x="1765" y="1140"/>
                  </a:cubicBezTo>
                  <a:lnTo>
                    <a:pt x="1765" y="224"/>
                  </a:lnTo>
                  <a:cubicBezTo>
                    <a:pt x="1765" y="97"/>
                    <a:pt x="1660" y="0"/>
                    <a:pt x="154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6" name="Google Shape;12016;p98"/>
            <p:cNvSpPr/>
            <p:nvPr/>
          </p:nvSpPr>
          <p:spPr>
            <a:xfrm>
              <a:off x="4017883" y="1549477"/>
              <a:ext cx="292303" cy="292539"/>
            </a:xfrm>
            <a:custGeom>
              <a:rect b="b" l="l" r="r" t="t"/>
              <a:pathLst>
                <a:path extrusionOk="0" h="11172" w="11163">
                  <a:moveTo>
                    <a:pt x="3616" y="0"/>
                  </a:moveTo>
                  <a:lnTo>
                    <a:pt x="1" y="3616"/>
                  </a:lnTo>
                  <a:lnTo>
                    <a:pt x="1813" y="5429"/>
                  </a:lnTo>
                  <a:cubicBezTo>
                    <a:pt x="2306" y="5921"/>
                    <a:pt x="2960" y="6179"/>
                    <a:pt x="3622" y="6179"/>
                  </a:cubicBezTo>
                  <a:cubicBezTo>
                    <a:pt x="4075" y="6179"/>
                    <a:pt x="4532" y="6058"/>
                    <a:pt x="4942" y="5810"/>
                  </a:cubicBezTo>
                  <a:lnTo>
                    <a:pt x="5362" y="6230"/>
                  </a:lnTo>
                  <a:cubicBezTo>
                    <a:pt x="4752" y="7241"/>
                    <a:pt x="4914" y="8529"/>
                    <a:pt x="5744" y="9369"/>
                  </a:cubicBezTo>
                  <a:lnTo>
                    <a:pt x="7547" y="11172"/>
                  </a:lnTo>
                  <a:lnTo>
                    <a:pt x="11162" y="7556"/>
                  </a:lnTo>
                  <a:lnTo>
                    <a:pt x="9359" y="5753"/>
                  </a:lnTo>
                  <a:cubicBezTo>
                    <a:pt x="8867" y="5260"/>
                    <a:pt x="8209" y="5003"/>
                    <a:pt x="7546" y="5003"/>
                  </a:cubicBezTo>
                  <a:cubicBezTo>
                    <a:pt x="7093" y="5003"/>
                    <a:pt x="6637" y="5123"/>
                    <a:pt x="6230" y="5371"/>
                  </a:cubicBezTo>
                  <a:lnTo>
                    <a:pt x="5801" y="4952"/>
                  </a:lnTo>
                  <a:cubicBezTo>
                    <a:pt x="6412" y="3940"/>
                    <a:pt x="6249" y="2652"/>
                    <a:pt x="5419" y="1822"/>
                  </a:cubicBezTo>
                  <a:lnTo>
                    <a:pt x="361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7" name="Google Shape;12017;p98"/>
            <p:cNvSpPr/>
            <p:nvPr/>
          </p:nvSpPr>
          <p:spPr>
            <a:xfrm>
              <a:off x="4098324" y="1549713"/>
              <a:ext cx="211863" cy="211863"/>
            </a:xfrm>
            <a:custGeom>
              <a:rect b="b" l="l" r="r" t="t"/>
              <a:pathLst>
                <a:path extrusionOk="0" h="8091" w="8091">
                  <a:moveTo>
                    <a:pt x="544" y="1"/>
                  </a:moveTo>
                  <a:lnTo>
                    <a:pt x="1" y="545"/>
                  </a:lnTo>
                  <a:lnTo>
                    <a:pt x="1804" y="2348"/>
                  </a:lnTo>
                  <a:cubicBezTo>
                    <a:pt x="2567" y="3111"/>
                    <a:pt x="2767" y="4265"/>
                    <a:pt x="2319" y="5229"/>
                  </a:cubicBezTo>
                  <a:cubicBezTo>
                    <a:pt x="2242" y="5381"/>
                    <a:pt x="2271" y="5572"/>
                    <a:pt x="2395" y="5687"/>
                  </a:cubicBezTo>
                  <a:cubicBezTo>
                    <a:pt x="2470" y="5767"/>
                    <a:pt x="2576" y="5808"/>
                    <a:pt x="2684" y="5808"/>
                  </a:cubicBezTo>
                  <a:cubicBezTo>
                    <a:pt x="2742" y="5808"/>
                    <a:pt x="2800" y="5796"/>
                    <a:pt x="2853" y="5773"/>
                  </a:cubicBezTo>
                  <a:cubicBezTo>
                    <a:pt x="3198" y="5610"/>
                    <a:pt x="3566" y="5532"/>
                    <a:pt x="3930" y="5532"/>
                  </a:cubicBezTo>
                  <a:cubicBezTo>
                    <a:pt x="4594" y="5532"/>
                    <a:pt x="5248" y="5792"/>
                    <a:pt x="5734" y="6278"/>
                  </a:cubicBezTo>
                  <a:lnTo>
                    <a:pt x="7547" y="8091"/>
                  </a:lnTo>
                  <a:lnTo>
                    <a:pt x="8090" y="7547"/>
                  </a:lnTo>
                  <a:lnTo>
                    <a:pt x="6278" y="5734"/>
                  </a:lnTo>
                  <a:cubicBezTo>
                    <a:pt x="5786" y="5242"/>
                    <a:pt x="5129" y="4988"/>
                    <a:pt x="4468" y="4988"/>
                  </a:cubicBezTo>
                  <a:cubicBezTo>
                    <a:pt x="4013" y="4988"/>
                    <a:pt x="3557" y="5108"/>
                    <a:pt x="3149" y="5353"/>
                  </a:cubicBezTo>
                  <a:lnTo>
                    <a:pt x="2729" y="4933"/>
                  </a:lnTo>
                  <a:cubicBezTo>
                    <a:pt x="3330" y="3931"/>
                    <a:pt x="3177" y="2643"/>
                    <a:pt x="2347" y="1813"/>
                  </a:cubicBezTo>
                  <a:lnTo>
                    <a:pt x="544"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8" name="Google Shape;12018;p98"/>
            <p:cNvSpPr/>
            <p:nvPr/>
          </p:nvSpPr>
          <p:spPr>
            <a:xfrm>
              <a:off x="3999894" y="1532300"/>
              <a:ext cx="130427" cy="129302"/>
            </a:xfrm>
            <a:custGeom>
              <a:rect b="b" l="l" r="r" t="t"/>
              <a:pathLst>
                <a:path extrusionOk="0" h="4938" w="4981">
                  <a:moveTo>
                    <a:pt x="4308" y="0"/>
                  </a:moveTo>
                  <a:cubicBezTo>
                    <a:pt x="4251" y="0"/>
                    <a:pt x="4194" y="22"/>
                    <a:pt x="4151" y="65"/>
                  </a:cubicBezTo>
                  <a:lnTo>
                    <a:pt x="87" y="4129"/>
                  </a:lnTo>
                  <a:cubicBezTo>
                    <a:pt x="1" y="4215"/>
                    <a:pt x="1" y="4358"/>
                    <a:pt x="87" y="4444"/>
                  </a:cubicBezTo>
                  <a:lnTo>
                    <a:pt x="516" y="4873"/>
                  </a:lnTo>
                  <a:cubicBezTo>
                    <a:pt x="559" y="4916"/>
                    <a:pt x="614" y="4937"/>
                    <a:pt x="670" y="4937"/>
                  </a:cubicBezTo>
                  <a:cubicBezTo>
                    <a:pt x="726" y="4937"/>
                    <a:pt x="783" y="4916"/>
                    <a:pt x="831" y="4873"/>
                  </a:cubicBezTo>
                  <a:lnTo>
                    <a:pt x="4895" y="809"/>
                  </a:lnTo>
                  <a:cubicBezTo>
                    <a:pt x="4981" y="723"/>
                    <a:pt x="4981" y="580"/>
                    <a:pt x="4895" y="494"/>
                  </a:cubicBezTo>
                  <a:lnTo>
                    <a:pt x="4466" y="65"/>
                  </a:lnTo>
                  <a:cubicBezTo>
                    <a:pt x="4423"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19" name="Google Shape;12019;p98"/>
            <p:cNvSpPr/>
            <p:nvPr/>
          </p:nvSpPr>
          <p:spPr>
            <a:xfrm>
              <a:off x="4007907" y="1539736"/>
              <a:ext cx="122415" cy="121865"/>
            </a:xfrm>
            <a:custGeom>
              <a:rect b="b" l="l" r="r" t="t"/>
              <a:pathLst>
                <a:path extrusionOk="0" h="4654" w="4675">
                  <a:moveTo>
                    <a:pt x="4379" y="0"/>
                  </a:moveTo>
                  <a:lnTo>
                    <a:pt x="0" y="4379"/>
                  </a:lnTo>
                  <a:lnTo>
                    <a:pt x="210" y="4589"/>
                  </a:lnTo>
                  <a:cubicBezTo>
                    <a:pt x="253" y="4632"/>
                    <a:pt x="308" y="4653"/>
                    <a:pt x="364" y="4653"/>
                  </a:cubicBezTo>
                  <a:cubicBezTo>
                    <a:pt x="420" y="4653"/>
                    <a:pt x="477" y="4632"/>
                    <a:pt x="525" y="4589"/>
                  </a:cubicBezTo>
                  <a:lnTo>
                    <a:pt x="4589" y="525"/>
                  </a:lnTo>
                  <a:cubicBezTo>
                    <a:pt x="4675" y="439"/>
                    <a:pt x="4675" y="296"/>
                    <a:pt x="4589" y="21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0" name="Google Shape;12020;p98"/>
            <p:cNvSpPr/>
            <p:nvPr/>
          </p:nvSpPr>
          <p:spPr>
            <a:xfrm>
              <a:off x="4197748" y="1730153"/>
              <a:ext cx="130427" cy="129275"/>
            </a:xfrm>
            <a:custGeom>
              <a:rect b="b" l="l" r="r" t="t"/>
              <a:pathLst>
                <a:path extrusionOk="0" h="4937" w="4981">
                  <a:moveTo>
                    <a:pt x="4308" y="0"/>
                  </a:moveTo>
                  <a:cubicBezTo>
                    <a:pt x="4251" y="0"/>
                    <a:pt x="4193" y="22"/>
                    <a:pt x="4150" y="64"/>
                  </a:cubicBezTo>
                  <a:lnTo>
                    <a:pt x="86" y="4128"/>
                  </a:lnTo>
                  <a:cubicBezTo>
                    <a:pt x="1" y="4214"/>
                    <a:pt x="1" y="4357"/>
                    <a:pt x="86" y="4443"/>
                  </a:cubicBezTo>
                  <a:lnTo>
                    <a:pt x="516" y="4873"/>
                  </a:lnTo>
                  <a:cubicBezTo>
                    <a:pt x="559" y="4916"/>
                    <a:pt x="616" y="4937"/>
                    <a:pt x="673" y="4937"/>
                  </a:cubicBezTo>
                  <a:cubicBezTo>
                    <a:pt x="730" y="4937"/>
                    <a:pt x="788" y="4916"/>
                    <a:pt x="830" y="4873"/>
                  </a:cubicBezTo>
                  <a:lnTo>
                    <a:pt x="4894" y="809"/>
                  </a:lnTo>
                  <a:cubicBezTo>
                    <a:pt x="4980" y="723"/>
                    <a:pt x="4980" y="580"/>
                    <a:pt x="4894" y="494"/>
                  </a:cubicBezTo>
                  <a:lnTo>
                    <a:pt x="4465" y="64"/>
                  </a:lnTo>
                  <a:cubicBezTo>
                    <a:pt x="4422" y="22"/>
                    <a:pt x="4365" y="0"/>
                    <a:pt x="4308"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1" name="Google Shape;12021;p98"/>
            <p:cNvSpPr/>
            <p:nvPr/>
          </p:nvSpPr>
          <p:spPr>
            <a:xfrm>
              <a:off x="4205499" y="1737328"/>
              <a:ext cx="122677" cy="122101"/>
            </a:xfrm>
            <a:custGeom>
              <a:rect b="b" l="l" r="r" t="t"/>
              <a:pathLst>
                <a:path extrusionOk="0" h="4663" w="4685">
                  <a:moveTo>
                    <a:pt x="4379" y="0"/>
                  </a:moveTo>
                  <a:lnTo>
                    <a:pt x="0" y="4379"/>
                  </a:lnTo>
                  <a:lnTo>
                    <a:pt x="220" y="4599"/>
                  </a:lnTo>
                  <a:cubicBezTo>
                    <a:pt x="263" y="4642"/>
                    <a:pt x="320" y="4663"/>
                    <a:pt x="377" y="4663"/>
                  </a:cubicBezTo>
                  <a:cubicBezTo>
                    <a:pt x="434" y="4663"/>
                    <a:pt x="492" y="4642"/>
                    <a:pt x="534" y="4599"/>
                  </a:cubicBezTo>
                  <a:lnTo>
                    <a:pt x="4598" y="535"/>
                  </a:lnTo>
                  <a:cubicBezTo>
                    <a:pt x="4684" y="449"/>
                    <a:pt x="4684" y="306"/>
                    <a:pt x="4598" y="220"/>
                  </a:cubicBezTo>
                  <a:lnTo>
                    <a:pt x="4379"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2" name="Google Shape;12022;p98"/>
            <p:cNvSpPr/>
            <p:nvPr/>
          </p:nvSpPr>
          <p:spPr>
            <a:xfrm>
              <a:off x="4065854" y="1663879"/>
              <a:ext cx="86463" cy="32155"/>
            </a:xfrm>
            <a:custGeom>
              <a:rect b="b" l="l" r="r" t="t"/>
              <a:pathLst>
                <a:path extrusionOk="0" h="1228" w="3302">
                  <a:moveTo>
                    <a:pt x="287" y="1"/>
                  </a:moveTo>
                  <a:cubicBezTo>
                    <a:pt x="105" y="10"/>
                    <a:pt x="0" y="220"/>
                    <a:pt x="115" y="363"/>
                  </a:cubicBezTo>
                  <a:lnTo>
                    <a:pt x="268" y="554"/>
                  </a:lnTo>
                  <a:cubicBezTo>
                    <a:pt x="654" y="1005"/>
                    <a:pt x="1150" y="1227"/>
                    <a:pt x="1646" y="1227"/>
                  </a:cubicBezTo>
                  <a:cubicBezTo>
                    <a:pt x="2178" y="1227"/>
                    <a:pt x="2711" y="972"/>
                    <a:pt x="3110" y="468"/>
                  </a:cubicBezTo>
                  <a:lnTo>
                    <a:pt x="3187" y="363"/>
                  </a:lnTo>
                  <a:cubicBezTo>
                    <a:pt x="3301" y="211"/>
                    <a:pt x="3196" y="1"/>
                    <a:pt x="301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3" name="Google Shape;12023;p98"/>
            <p:cNvSpPr/>
            <p:nvPr/>
          </p:nvSpPr>
          <p:spPr>
            <a:xfrm>
              <a:off x="4164519" y="1753301"/>
              <a:ext cx="90705" cy="51689"/>
            </a:xfrm>
            <a:custGeom>
              <a:rect b="b" l="l" r="r" t="t"/>
              <a:pathLst>
                <a:path extrusionOk="0" h="1974" w="3464">
                  <a:moveTo>
                    <a:pt x="1" y="1"/>
                  </a:moveTo>
                  <a:cubicBezTo>
                    <a:pt x="10" y="278"/>
                    <a:pt x="115" y="535"/>
                    <a:pt x="306" y="735"/>
                  </a:cubicBezTo>
                  <a:lnTo>
                    <a:pt x="1479" y="1909"/>
                  </a:lnTo>
                  <a:cubicBezTo>
                    <a:pt x="1527" y="1952"/>
                    <a:pt x="1584" y="1973"/>
                    <a:pt x="1640" y="1973"/>
                  </a:cubicBezTo>
                  <a:cubicBezTo>
                    <a:pt x="1696" y="1973"/>
                    <a:pt x="1751" y="1952"/>
                    <a:pt x="1794" y="1909"/>
                  </a:cubicBezTo>
                  <a:lnTo>
                    <a:pt x="3321" y="383"/>
                  </a:lnTo>
                  <a:cubicBezTo>
                    <a:pt x="3464" y="239"/>
                    <a:pt x="3368" y="1"/>
                    <a:pt x="316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24" name="Google Shape;12024;p98"/>
          <p:cNvGrpSpPr/>
          <p:nvPr/>
        </p:nvGrpSpPr>
        <p:grpSpPr>
          <a:xfrm>
            <a:off x="2207257" y="2731625"/>
            <a:ext cx="232601" cy="366747"/>
            <a:chOff x="2233795" y="2882162"/>
            <a:chExt cx="232601" cy="366747"/>
          </a:xfrm>
        </p:grpSpPr>
        <p:sp>
          <p:nvSpPr>
            <p:cNvPr id="12025" name="Google Shape;12025;p98"/>
            <p:cNvSpPr/>
            <p:nvPr/>
          </p:nvSpPr>
          <p:spPr>
            <a:xfrm>
              <a:off x="2350946" y="2946368"/>
              <a:ext cx="115188" cy="214979"/>
            </a:xfrm>
            <a:custGeom>
              <a:rect b="b" l="l" r="r" t="t"/>
              <a:pathLst>
                <a:path extrusionOk="0" h="8210" w="4399">
                  <a:moveTo>
                    <a:pt x="726" y="0"/>
                  </a:moveTo>
                  <a:lnTo>
                    <a:pt x="726" y="2080"/>
                  </a:lnTo>
                  <a:cubicBezTo>
                    <a:pt x="325" y="2080"/>
                    <a:pt x="1" y="2376"/>
                    <a:pt x="1" y="2729"/>
                  </a:cubicBezTo>
                  <a:lnTo>
                    <a:pt x="1" y="7680"/>
                  </a:lnTo>
                  <a:cubicBezTo>
                    <a:pt x="15" y="8033"/>
                    <a:pt x="282" y="8210"/>
                    <a:pt x="549" y="8210"/>
                  </a:cubicBezTo>
                  <a:cubicBezTo>
                    <a:pt x="816" y="8210"/>
                    <a:pt x="1083" y="8033"/>
                    <a:pt x="1098" y="7680"/>
                  </a:cubicBezTo>
                  <a:lnTo>
                    <a:pt x="1098" y="5839"/>
                  </a:lnTo>
                  <a:lnTo>
                    <a:pt x="4399" y="5839"/>
                  </a:lnTo>
                  <a:lnTo>
                    <a:pt x="4399" y="2729"/>
                  </a:lnTo>
                  <a:cubicBezTo>
                    <a:pt x="4399" y="2381"/>
                    <a:pt x="4093" y="2080"/>
                    <a:pt x="3692" y="2080"/>
                  </a:cubicBezTo>
                  <a:cubicBezTo>
                    <a:pt x="3686" y="2080"/>
                    <a:pt x="3680" y="2080"/>
                    <a:pt x="3674" y="2080"/>
                  </a:cubicBezTo>
                  <a:lnTo>
                    <a:pt x="367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6" name="Google Shape;12026;p98"/>
            <p:cNvSpPr/>
            <p:nvPr/>
          </p:nvSpPr>
          <p:spPr>
            <a:xfrm>
              <a:off x="2379933" y="3052679"/>
              <a:ext cx="86463" cy="46583"/>
            </a:xfrm>
            <a:custGeom>
              <a:rect b="b" l="l" r="r" t="t"/>
              <a:pathLst>
                <a:path extrusionOk="0" h="1779" w="3302">
                  <a:moveTo>
                    <a:pt x="549" y="1"/>
                  </a:moveTo>
                  <a:cubicBezTo>
                    <a:pt x="358" y="1"/>
                    <a:pt x="166" y="58"/>
                    <a:pt x="0" y="176"/>
                  </a:cubicBezTo>
                  <a:lnTo>
                    <a:pt x="0" y="1779"/>
                  </a:lnTo>
                  <a:lnTo>
                    <a:pt x="3301" y="1779"/>
                  </a:lnTo>
                  <a:lnTo>
                    <a:pt x="3301" y="510"/>
                  </a:lnTo>
                  <a:cubicBezTo>
                    <a:pt x="3160" y="413"/>
                    <a:pt x="3001" y="356"/>
                    <a:pt x="2827" y="356"/>
                  </a:cubicBezTo>
                  <a:cubicBezTo>
                    <a:pt x="2813" y="356"/>
                    <a:pt x="2800" y="357"/>
                    <a:pt x="2786" y="357"/>
                  </a:cubicBezTo>
                  <a:lnTo>
                    <a:pt x="2700" y="357"/>
                  </a:lnTo>
                  <a:cubicBezTo>
                    <a:pt x="2576" y="357"/>
                    <a:pt x="2462" y="377"/>
                    <a:pt x="2347" y="424"/>
                  </a:cubicBezTo>
                  <a:cubicBezTo>
                    <a:pt x="2166" y="233"/>
                    <a:pt x="1918" y="119"/>
                    <a:pt x="1660" y="119"/>
                  </a:cubicBezTo>
                  <a:lnTo>
                    <a:pt x="1641" y="119"/>
                  </a:lnTo>
                  <a:cubicBezTo>
                    <a:pt x="1479" y="119"/>
                    <a:pt x="1317" y="157"/>
                    <a:pt x="1183" y="243"/>
                  </a:cubicBezTo>
                  <a:cubicBezTo>
                    <a:pt x="1002" y="82"/>
                    <a:pt x="776" y="1"/>
                    <a:pt x="5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7" name="Google Shape;12027;p98"/>
            <p:cNvSpPr/>
            <p:nvPr/>
          </p:nvSpPr>
          <p:spPr>
            <a:xfrm>
              <a:off x="2369930" y="2946368"/>
              <a:ext cx="77220" cy="44750"/>
            </a:xfrm>
            <a:custGeom>
              <a:rect b="b" l="l" r="r" t="t"/>
              <a:pathLst>
                <a:path extrusionOk="0" h="1709" w="2949">
                  <a:moveTo>
                    <a:pt x="1" y="0"/>
                  </a:moveTo>
                  <a:lnTo>
                    <a:pt x="1" y="1708"/>
                  </a:lnTo>
                  <a:lnTo>
                    <a:pt x="2949" y="1708"/>
                  </a:lnTo>
                  <a:lnTo>
                    <a:pt x="2949"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8" name="Google Shape;12028;p98"/>
            <p:cNvSpPr/>
            <p:nvPr/>
          </p:nvSpPr>
          <p:spPr>
            <a:xfrm>
              <a:off x="2357440" y="2882162"/>
              <a:ext cx="102200" cy="67976"/>
            </a:xfrm>
            <a:custGeom>
              <a:rect b="b" l="l" r="r" t="t"/>
              <a:pathLst>
                <a:path extrusionOk="0" h="2596" w="3903">
                  <a:moveTo>
                    <a:pt x="230" y="1"/>
                  </a:moveTo>
                  <a:cubicBezTo>
                    <a:pt x="106" y="1"/>
                    <a:pt x="1" y="96"/>
                    <a:pt x="1" y="220"/>
                  </a:cubicBezTo>
                  <a:lnTo>
                    <a:pt x="1" y="2596"/>
                  </a:lnTo>
                  <a:lnTo>
                    <a:pt x="3903" y="2596"/>
                  </a:lnTo>
                  <a:lnTo>
                    <a:pt x="3903" y="220"/>
                  </a:lnTo>
                  <a:cubicBezTo>
                    <a:pt x="3903" y="96"/>
                    <a:pt x="3807" y="1"/>
                    <a:pt x="3683" y="1"/>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29" name="Google Shape;12029;p98"/>
            <p:cNvSpPr/>
            <p:nvPr/>
          </p:nvSpPr>
          <p:spPr>
            <a:xfrm>
              <a:off x="2379671" y="3062787"/>
              <a:ext cx="29013" cy="60959"/>
            </a:xfrm>
            <a:custGeom>
              <a:rect b="b" l="l" r="r" t="t"/>
              <a:pathLst>
                <a:path extrusionOk="0" h="2328" w="1108">
                  <a:moveTo>
                    <a:pt x="554" y="0"/>
                  </a:moveTo>
                  <a:cubicBezTo>
                    <a:pt x="249" y="0"/>
                    <a:pt x="10" y="248"/>
                    <a:pt x="1" y="553"/>
                  </a:cubicBezTo>
                  <a:lnTo>
                    <a:pt x="1" y="1774"/>
                  </a:lnTo>
                  <a:cubicBezTo>
                    <a:pt x="1" y="2080"/>
                    <a:pt x="249" y="2328"/>
                    <a:pt x="554" y="2328"/>
                  </a:cubicBezTo>
                  <a:cubicBezTo>
                    <a:pt x="859" y="2328"/>
                    <a:pt x="1107" y="2080"/>
                    <a:pt x="1107" y="1774"/>
                  </a:cubicBezTo>
                  <a:lnTo>
                    <a:pt x="1107" y="553"/>
                  </a:lnTo>
                  <a:cubicBezTo>
                    <a:pt x="1107" y="248"/>
                    <a:pt x="859" y="0"/>
                    <a:pt x="554"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0" name="Google Shape;12030;p98"/>
            <p:cNvSpPr/>
            <p:nvPr/>
          </p:nvSpPr>
          <p:spPr>
            <a:xfrm>
              <a:off x="2379671" y="3062787"/>
              <a:ext cx="16758" cy="60723"/>
            </a:xfrm>
            <a:custGeom>
              <a:rect b="b" l="l" r="r" t="t"/>
              <a:pathLst>
                <a:path extrusionOk="0" h="2319" w="640">
                  <a:moveTo>
                    <a:pt x="554" y="0"/>
                  </a:moveTo>
                  <a:cubicBezTo>
                    <a:pt x="249" y="0"/>
                    <a:pt x="1" y="248"/>
                    <a:pt x="1" y="553"/>
                  </a:cubicBezTo>
                  <a:lnTo>
                    <a:pt x="1" y="1774"/>
                  </a:lnTo>
                  <a:cubicBezTo>
                    <a:pt x="1" y="2080"/>
                    <a:pt x="249" y="2318"/>
                    <a:pt x="554" y="2318"/>
                  </a:cubicBezTo>
                  <a:lnTo>
                    <a:pt x="640" y="2318"/>
                  </a:lnTo>
                  <a:cubicBezTo>
                    <a:pt x="373" y="2271"/>
                    <a:pt x="172" y="2042"/>
                    <a:pt x="172" y="1774"/>
                  </a:cubicBezTo>
                  <a:lnTo>
                    <a:pt x="172" y="553"/>
                  </a:lnTo>
                  <a:cubicBezTo>
                    <a:pt x="172" y="277"/>
                    <a:pt x="373" y="48"/>
                    <a:pt x="640" y="10"/>
                  </a:cubicBezTo>
                  <a:cubicBezTo>
                    <a:pt x="611" y="0"/>
                    <a:pt x="583" y="0"/>
                    <a:pt x="554"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1" name="Google Shape;12031;p98"/>
            <p:cNvSpPr/>
            <p:nvPr/>
          </p:nvSpPr>
          <p:spPr>
            <a:xfrm>
              <a:off x="2408658" y="3066034"/>
              <a:ext cx="29013" cy="57712"/>
            </a:xfrm>
            <a:custGeom>
              <a:rect b="b" l="l" r="r" t="t"/>
              <a:pathLst>
                <a:path extrusionOk="0" h="2204" w="1108">
                  <a:moveTo>
                    <a:pt x="544" y="0"/>
                  </a:moveTo>
                  <a:cubicBezTo>
                    <a:pt x="248" y="0"/>
                    <a:pt x="0" y="239"/>
                    <a:pt x="0" y="534"/>
                  </a:cubicBezTo>
                  <a:lnTo>
                    <a:pt x="0" y="1660"/>
                  </a:lnTo>
                  <a:cubicBezTo>
                    <a:pt x="0" y="1956"/>
                    <a:pt x="248" y="2204"/>
                    <a:pt x="544" y="2204"/>
                  </a:cubicBezTo>
                  <a:lnTo>
                    <a:pt x="573" y="2204"/>
                  </a:lnTo>
                  <a:cubicBezTo>
                    <a:pt x="859" y="2204"/>
                    <a:pt x="1107" y="1956"/>
                    <a:pt x="1107" y="1660"/>
                  </a:cubicBezTo>
                  <a:lnTo>
                    <a:pt x="1107" y="534"/>
                  </a:lnTo>
                  <a:cubicBezTo>
                    <a:pt x="1107" y="239"/>
                    <a:pt x="859" y="0"/>
                    <a:pt x="5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2" name="Google Shape;12032;p98"/>
            <p:cNvSpPr/>
            <p:nvPr/>
          </p:nvSpPr>
          <p:spPr>
            <a:xfrm>
              <a:off x="2408658" y="3066034"/>
              <a:ext cx="17020" cy="57712"/>
            </a:xfrm>
            <a:custGeom>
              <a:rect b="b" l="l" r="r" t="t"/>
              <a:pathLst>
                <a:path extrusionOk="0" h="2204" w="650">
                  <a:moveTo>
                    <a:pt x="544" y="0"/>
                  </a:moveTo>
                  <a:cubicBezTo>
                    <a:pt x="248" y="0"/>
                    <a:pt x="0" y="239"/>
                    <a:pt x="0" y="534"/>
                  </a:cubicBezTo>
                  <a:lnTo>
                    <a:pt x="0" y="1660"/>
                  </a:lnTo>
                  <a:cubicBezTo>
                    <a:pt x="0" y="1956"/>
                    <a:pt x="248" y="2204"/>
                    <a:pt x="544" y="2204"/>
                  </a:cubicBezTo>
                  <a:lnTo>
                    <a:pt x="573" y="2204"/>
                  </a:lnTo>
                  <a:cubicBezTo>
                    <a:pt x="592" y="2194"/>
                    <a:pt x="621" y="2194"/>
                    <a:pt x="649" y="2194"/>
                  </a:cubicBezTo>
                  <a:cubicBezTo>
                    <a:pt x="382" y="2156"/>
                    <a:pt x="182" y="1927"/>
                    <a:pt x="182" y="1660"/>
                  </a:cubicBezTo>
                  <a:lnTo>
                    <a:pt x="182" y="534"/>
                  </a:lnTo>
                  <a:cubicBezTo>
                    <a:pt x="182" y="267"/>
                    <a:pt x="382" y="38"/>
                    <a:pt x="640"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3" name="Google Shape;12033;p98"/>
            <p:cNvSpPr/>
            <p:nvPr/>
          </p:nvSpPr>
          <p:spPr>
            <a:xfrm>
              <a:off x="2437383" y="3072030"/>
              <a:ext cx="28751" cy="51715"/>
            </a:xfrm>
            <a:custGeom>
              <a:rect b="b" l="l" r="r" t="t"/>
              <a:pathLst>
                <a:path extrusionOk="0" h="1975" w="1098">
                  <a:moveTo>
                    <a:pt x="506" y="0"/>
                  </a:moveTo>
                  <a:cubicBezTo>
                    <a:pt x="229" y="0"/>
                    <a:pt x="1" y="229"/>
                    <a:pt x="1" y="506"/>
                  </a:cubicBezTo>
                  <a:lnTo>
                    <a:pt x="1" y="1460"/>
                  </a:lnTo>
                  <a:cubicBezTo>
                    <a:pt x="1" y="1746"/>
                    <a:pt x="229" y="1975"/>
                    <a:pt x="506" y="1975"/>
                  </a:cubicBezTo>
                  <a:lnTo>
                    <a:pt x="592" y="1975"/>
                  </a:lnTo>
                  <a:cubicBezTo>
                    <a:pt x="878" y="1975"/>
                    <a:pt x="1098" y="1746"/>
                    <a:pt x="1098" y="1460"/>
                  </a:cubicBezTo>
                  <a:lnTo>
                    <a:pt x="1098" y="506"/>
                  </a:lnTo>
                  <a:cubicBezTo>
                    <a:pt x="1098" y="229"/>
                    <a:pt x="878" y="0"/>
                    <a:pt x="59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4" name="Google Shape;12034;p98"/>
            <p:cNvSpPr/>
            <p:nvPr/>
          </p:nvSpPr>
          <p:spPr>
            <a:xfrm>
              <a:off x="2437383" y="3072266"/>
              <a:ext cx="17020" cy="51480"/>
            </a:xfrm>
            <a:custGeom>
              <a:rect b="b" l="l" r="r" t="t"/>
              <a:pathLst>
                <a:path extrusionOk="0" h="1966" w="650">
                  <a:moveTo>
                    <a:pt x="506" y="1"/>
                  </a:moveTo>
                  <a:cubicBezTo>
                    <a:pt x="229" y="1"/>
                    <a:pt x="1" y="220"/>
                    <a:pt x="1" y="506"/>
                  </a:cubicBezTo>
                  <a:lnTo>
                    <a:pt x="1" y="1460"/>
                  </a:lnTo>
                  <a:cubicBezTo>
                    <a:pt x="1" y="1737"/>
                    <a:pt x="229" y="1966"/>
                    <a:pt x="506" y="1966"/>
                  </a:cubicBezTo>
                  <a:lnTo>
                    <a:pt x="649" y="1966"/>
                  </a:lnTo>
                  <a:cubicBezTo>
                    <a:pt x="392" y="1937"/>
                    <a:pt x="191" y="1718"/>
                    <a:pt x="191" y="1460"/>
                  </a:cubicBezTo>
                  <a:lnTo>
                    <a:pt x="191" y="506"/>
                  </a:lnTo>
                  <a:cubicBezTo>
                    <a:pt x="191" y="239"/>
                    <a:pt x="392" y="20"/>
                    <a:pt x="64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5" name="Google Shape;12035;p98"/>
            <p:cNvSpPr/>
            <p:nvPr/>
          </p:nvSpPr>
          <p:spPr>
            <a:xfrm>
              <a:off x="2357440" y="2944614"/>
              <a:ext cx="102462" cy="28751"/>
            </a:xfrm>
            <a:custGeom>
              <a:rect b="b" l="l" r="r" t="t"/>
              <a:pathLst>
                <a:path extrusionOk="0" h="1098" w="3913">
                  <a:moveTo>
                    <a:pt x="1" y="1"/>
                  </a:moveTo>
                  <a:lnTo>
                    <a:pt x="1" y="878"/>
                  </a:lnTo>
                  <a:cubicBezTo>
                    <a:pt x="1" y="1002"/>
                    <a:pt x="106" y="1098"/>
                    <a:pt x="230" y="1098"/>
                  </a:cubicBezTo>
                  <a:lnTo>
                    <a:pt x="3683" y="1098"/>
                  </a:lnTo>
                  <a:cubicBezTo>
                    <a:pt x="3807" y="1098"/>
                    <a:pt x="3912" y="1002"/>
                    <a:pt x="3912" y="878"/>
                  </a:cubicBezTo>
                  <a:lnTo>
                    <a:pt x="3912"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6" name="Google Shape;12036;p98"/>
            <p:cNvSpPr/>
            <p:nvPr/>
          </p:nvSpPr>
          <p:spPr>
            <a:xfrm>
              <a:off x="2350946" y="3028301"/>
              <a:ext cx="76722" cy="58969"/>
            </a:xfrm>
            <a:custGeom>
              <a:rect b="b" l="l" r="r" t="t"/>
              <a:pathLst>
                <a:path extrusionOk="0" h="2252" w="2930">
                  <a:moveTo>
                    <a:pt x="525" y="1"/>
                  </a:moveTo>
                  <a:cubicBezTo>
                    <a:pt x="335" y="1"/>
                    <a:pt x="153" y="58"/>
                    <a:pt x="1" y="172"/>
                  </a:cubicBezTo>
                  <a:lnTo>
                    <a:pt x="1" y="2090"/>
                  </a:lnTo>
                  <a:cubicBezTo>
                    <a:pt x="153" y="2195"/>
                    <a:pt x="335" y="2252"/>
                    <a:pt x="525" y="2252"/>
                  </a:cubicBezTo>
                  <a:lnTo>
                    <a:pt x="2338" y="2252"/>
                  </a:lnTo>
                  <a:cubicBezTo>
                    <a:pt x="2662" y="2252"/>
                    <a:pt x="2929" y="1985"/>
                    <a:pt x="2929" y="1661"/>
                  </a:cubicBezTo>
                  <a:lnTo>
                    <a:pt x="2929" y="916"/>
                  </a:lnTo>
                  <a:cubicBezTo>
                    <a:pt x="2929" y="411"/>
                    <a:pt x="2529" y="10"/>
                    <a:pt x="2033"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7" name="Google Shape;12037;p98"/>
            <p:cNvSpPr/>
            <p:nvPr/>
          </p:nvSpPr>
          <p:spPr>
            <a:xfrm>
              <a:off x="2350946" y="3038539"/>
              <a:ext cx="66719" cy="38754"/>
            </a:xfrm>
            <a:custGeom>
              <a:rect b="b" l="l" r="r" t="t"/>
              <a:pathLst>
                <a:path extrusionOk="0" h="1480" w="2548">
                  <a:moveTo>
                    <a:pt x="525" y="1"/>
                  </a:moveTo>
                  <a:cubicBezTo>
                    <a:pt x="230" y="1"/>
                    <a:pt x="1" y="230"/>
                    <a:pt x="1" y="525"/>
                  </a:cubicBezTo>
                  <a:lnTo>
                    <a:pt x="1" y="955"/>
                  </a:lnTo>
                  <a:cubicBezTo>
                    <a:pt x="1" y="1241"/>
                    <a:pt x="239" y="1479"/>
                    <a:pt x="525" y="1479"/>
                  </a:cubicBezTo>
                  <a:lnTo>
                    <a:pt x="2348" y="1479"/>
                  </a:lnTo>
                  <a:cubicBezTo>
                    <a:pt x="2452" y="1479"/>
                    <a:pt x="2548" y="1384"/>
                    <a:pt x="2548" y="1279"/>
                  </a:cubicBezTo>
                  <a:lnTo>
                    <a:pt x="2548" y="525"/>
                  </a:lnTo>
                  <a:cubicBezTo>
                    <a:pt x="2548" y="230"/>
                    <a:pt x="2309" y="1"/>
                    <a:pt x="2023"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8" name="Google Shape;12038;p98"/>
            <p:cNvSpPr/>
            <p:nvPr/>
          </p:nvSpPr>
          <p:spPr>
            <a:xfrm>
              <a:off x="2282499" y="3193921"/>
              <a:ext cx="166641" cy="54988"/>
            </a:xfrm>
            <a:custGeom>
              <a:rect b="b" l="l" r="r" t="t"/>
              <a:pathLst>
                <a:path extrusionOk="0" h="2100" w="6364">
                  <a:moveTo>
                    <a:pt x="907" y="1"/>
                  </a:moveTo>
                  <a:lnTo>
                    <a:pt x="87" y="1737"/>
                  </a:lnTo>
                  <a:cubicBezTo>
                    <a:pt x="1" y="1909"/>
                    <a:pt x="134" y="2099"/>
                    <a:pt x="325" y="2099"/>
                  </a:cubicBezTo>
                  <a:lnTo>
                    <a:pt x="6049" y="2099"/>
                  </a:lnTo>
                  <a:cubicBezTo>
                    <a:pt x="6240" y="2099"/>
                    <a:pt x="6364" y="1909"/>
                    <a:pt x="6288" y="1737"/>
                  </a:cubicBezTo>
                  <a:lnTo>
                    <a:pt x="5477"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39" name="Google Shape;12039;p98"/>
            <p:cNvSpPr/>
            <p:nvPr/>
          </p:nvSpPr>
          <p:spPr>
            <a:xfrm>
              <a:off x="2306248" y="3178681"/>
              <a:ext cx="119665" cy="30506"/>
            </a:xfrm>
            <a:custGeom>
              <a:rect b="b" l="l" r="r" t="t"/>
              <a:pathLst>
                <a:path extrusionOk="0" h="1165" w="4570">
                  <a:moveTo>
                    <a:pt x="2290" y="1"/>
                  </a:moveTo>
                  <a:cubicBezTo>
                    <a:pt x="1021" y="1"/>
                    <a:pt x="0" y="258"/>
                    <a:pt x="0" y="583"/>
                  </a:cubicBezTo>
                  <a:cubicBezTo>
                    <a:pt x="0" y="907"/>
                    <a:pt x="1021" y="1164"/>
                    <a:pt x="2290" y="1164"/>
                  </a:cubicBezTo>
                  <a:cubicBezTo>
                    <a:pt x="3549" y="1164"/>
                    <a:pt x="4570" y="907"/>
                    <a:pt x="4570" y="583"/>
                  </a:cubicBezTo>
                  <a:cubicBezTo>
                    <a:pt x="4570" y="258"/>
                    <a:pt x="3549" y="1"/>
                    <a:pt x="229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0" name="Google Shape;12040;p98"/>
            <p:cNvSpPr/>
            <p:nvPr/>
          </p:nvSpPr>
          <p:spPr>
            <a:xfrm>
              <a:off x="2322719" y="3108296"/>
              <a:ext cx="11024" cy="59178"/>
            </a:xfrm>
            <a:custGeom>
              <a:rect b="b" l="l" r="r" t="t"/>
              <a:pathLst>
                <a:path extrusionOk="0" h="2260" w="421">
                  <a:moveTo>
                    <a:pt x="211" y="1"/>
                  </a:moveTo>
                  <a:cubicBezTo>
                    <a:pt x="106" y="1"/>
                    <a:pt x="1" y="70"/>
                    <a:pt x="1" y="208"/>
                  </a:cubicBezTo>
                  <a:lnTo>
                    <a:pt x="1" y="2049"/>
                  </a:lnTo>
                  <a:cubicBezTo>
                    <a:pt x="1" y="2164"/>
                    <a:pt x="96" y="2259"/>
                    <a:pt x="211" y="2259"/>
                  </a:cubicBezTo>
                  <a:cubicBezTo>
                    <a:pt x="325" y="2259"/>
                    <a:pt x="420" y="2164"/>
                    <a:pt x="420" y="2049"/>
                  </a:cubicBezTo>
                  <a:lnTo>
                    <a:pt x="420" y="208"/>
                  </a:lnTo>
                  <a:cubicBezTo>
                    <a:pt x="420" y="70"/>
                    <a:pt x="315"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1" name="Google Shape;12041;p98"/>
            <p:cNvSpPr/>
            <p:nvPr/>
          </p:nvSpPr>
          <p:spPr>
            <a:xfrm>
              <a:off x="2264928" y="3128668"/>
              <a:ext cx="48573" cy="44803"/>
            </a:xfrm>
            <a:custGeom>
              <a:rect b="b" l="l" r="r" t="t"/>
              <a:pathLst>
                <a:path extrusionOk="0" h="1711" w="1855">
                  <a:moveTo>
                    <a:pt x="290" y="0"/>
                  </a:moveTo>
                  <a:cubicBezTo>
                    <a:pt x="132" y="0"/>
                    <a:pt x="1" y="197"/>
                    <a:pt x="128" y="346"/>
                  </a:cubicBezTo>
                  <a:lnTo>
                    <a:pt x="1425" y="1643"/>
                  </a:lnTo>
                  <a:cubicBezTo>
                    <a:pt x="1464" y="1682"/>
                    <a:pt x="1521" y="1710"/>
                    <a:pt x="1578" y="1710"/>
                  </a:cubicBezTo>
                  <a:lnTo>
                    <a:pt x="1578" y="1701"/>
                  </a:lnTo>
                  <a:cubicBezTo>
                    <a:pt x="1759" y="1701"/>
                    <a:pt x="1855" y="1481"/>
                    <a:pt x="1721" y="1348"/>
                  </a:cubicBezTo>
                  <a:lnTo>
                    <a:pt x="424" y="50"/>
                  </a:lnTo>
                  <a:cubicBezTo>
                    <a:pt x="380" y="15"/>
                    <a:pt x="334" y="0"/>
                    <a:pt x="29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2" name="Google Shape;12042;p98"/>
            <p:cNvSpPr/>
            <p:nvPr/>
          </p:nvSpPr>
          <p:spPr>
            <a:xfrm>
              <a:off x="2233795" y="3181928"/>
              <a:ext cx="62713" cy="11024"/>
            </a:xfrm>
            <a:custGeom>
              <a:rect b="b" l="l" r="r" t="t"/>
              <a:pathLst>
                <a:path extrusionOk="0" h="421" w="2395">
                  <a:moveTo>
                    <a:pt x="277" y="1"/>
                  </a:moveTo>
                  <a:cubicBezTo>
                    <a:pt x="0" y="1"/>
                    <a:pt x="0" y="420"/>
                    <a:pt x="277" y="420"/>
                  </a:cubicBezTo>
                  <a:lnTo>
                    <a:pt x="2118" y="420"/>
                  </a:lnTo>
                  <a:cubicBezTo>
                    <a:pt x="2395" y="420"/>
                    <a:pt x="2395" y="1"/>
                    <a:pt x="211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43" name="Google Shape;12043;p98"/>
          <p:cNvGrpSpPr/>
          <p:nvPr/>
        </p:nvGrpSpPr>
        <p:grpSpPr>
          <a:xfrm>
            <a:off x="3497235" y="3253885"/>
            <a:ext cx="362008" cy="244175"/>
            <a:chOff x="3523772" y="3404422"/>
            <a:chExt cx="362008" cy="244175"/>
          </a:xfrm>
        </p:grpSpPr>
        <p:sp>
          <p:nvSpPr>
            <p:cNvPr id="12044" name="Google Shape;12044;p98"/>
            <p:cNvSpPr/>
            <p:nvPr/>
          </p:nvSpPr>
          <p:spPr>
            <a:xfrm>
              <a:off x="3566244" y="3404579"/>
              <a:ext cx="122677" cy="233256"/>
            </a:xfrm>
            <a:custGeom>
              <a:rect b="b" l="l" r="r" t="t"/>
              <a:pathLst>
                <a:path extrusionOk="0" h="8908" w="4685">
                  <a:moveTo>
                    <a:pt x="1882" y="1"/>
                  </a:moveTo>
                  <a:cubicBezTo>
                    <a:pt x="1557" y="1"/>
                    <a:pt x="1231" y="211"/>
                    <a:pt x="1203" y="637"/>
                  </a:cubicBezTo>
                  <a:cubicBezTo>
                    <a:pt x="1107" y="503"/>
                    <a:pt x="955" y="408"/>
                    <a:pt x="792" y="379"/>
                  </a:cubicBezTo>
                  <a:cubicBezTo>
                    <a:pt x="754" y="370"/>
                    <a:pt x="716" y="370"/>
                    <a:pt x="668" y="370"/>
                  </a:cubicBezTo>
                  <a:cubicBezTo>
                    <a:pt x="296" y="370"/>
                    <a:pt x="1" y="675"/>
                    <a:pt x="1" y="1047"/>
                  </a:cubicBezTo>
                  <a:lnTo>
                    <a:pt x="1" y="8908"/>
                  </a:lnTo>
                  <a:lnTo>
                    <a:pt x="4685" y="8908"/>
                  </a:lnTo>
                  <a:lnTo>
                    <a:pt x="4666" y="2068"/>
                  </a:lnTo>
                  <a:cubicBezTo>
                    <a:pt x="4666" y="1744"/>
                    <a:pt x="4407" y="1531"/>
                    <a:pt x="4136" y="1531"/>
                  </a:cubicBezTo>
                  <a:cubicBezTo>
                    <a:pt x="4007" y="1531"/>
                    <a:pt x="3876" y="1579"/>
                    <a:pt x="3769" y="1686"/>
                  </a:cubicBezTo>
                  <a:lnTo>
                    <a:pt x="3769" y="1219"/>
                  </a:lnTo>
                  <a:cubicBezTo>
                    <a:pt x="3763" y="806"/>
                    <a:pt x="3426" y="544"/>
                    <a:pt x="3081" y="544"/>
                  </a:cubicBezTo>
                  <a:cubicBezTo>
                    <a:pt x="2891" y="544"/>
                    <a:pt x="2699" y="623"/>
                    <a:pt x="2557" y="799"/>
                  </a:cubicBezTo>
                  <a:lnTo>
                    <a:pt x="2557" y="675"/>
                  </a:lnTo>
                  <a:cubicBezTo>
                    <a:pt x="2557" y="228"/>
                    <a:pt x="2220" y="1"/>
                    <a:pt x="1882"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5" name="Google Shape;12045;p98"/>
            <p:cNvSpPr/>
            <p:nvPr/>
          </p:nvSpPr>
          <p:spPr>
            <a:xfrm>
              <a:off x="3566244" y="3511179"/>
              <a:ext cx="78476" cy="126657"/>
            </a:xfrm>
            <a:custGeom>
              <a:rect b="b" l="l" r="r" t="t"/>
              <a:pathLst>
                <a:path extrusionOk="0" h="4837" w="2997">
                  <a:moveTo>
                    <a:pt x="1" y="0"/>
                  </a:moveTo>
                  <a:lnTo>
                    <a:pt x="1" y="4837"/>
                  </a:lnTo>
                  <a:lnTo>
                    <a:pt x="2996" y="4837"/>
                  </a:lnTo>
                  <a:lnTo>
                    <a:pt x="2996" y="2996"/>
                  </a:lnTo>
                  <a:cubicBezTo>
                    <a:pt x="2996" y="1345"/>
                    <a:pt x="1651" y="0"/>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6" name="Google Shape;12046;p98"/>
            <p:cNvSpPr/>
            <p:nvPr/>
          </p:nvSpPr>
          <p:spPr>
            <a:xfrm>
              <a:off x="3586852" y="3414504"/>
              <a:ext cx="11390" cy="95759"/>
            </a:xfrm>
            <a:custGeom>
              <a:rect b="b" l="l" r="r" t="t"/>
              <a:pathLst>
                <a:path extrusionOk="0" h="3657" w="435">
                  <a:moveTo>
                    <a:pt x="15" y="0"/>
                  </a:moveTo>
                  <a:lnTo>
                    <a:pt x="15" y="3435"/>
                  </a:lnTo>
                  <a:cubicBezTo>
                    <a:pt x="1" y="3582"/>
                    <a:pt x="108" y="3656"/>
                    <a:pt x="216" y="3656"/>
                  </a:cubicBezTo>
                  <a:cubicBezTo>
                    <a:pt x="325" y="3656"/>
                    <a:pt x="435" y="3582"/>
                    <a:pt x="425" y="3435"/>
                  </a:cubicBezTo>
                  <a:lnTo>
                    <a:pt x="425" y="258"/>
                  </a:lnTo>
                  <a:cubicBezTo>
                    <a:pt x="320" y="124"/>
                    <a:pt x="177" y="29"/>
                    <a:pt x="1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7" name="Google Shape;12047;p98"/>
            <p:cNvSpPr/>
            <p:nvPr/>
          </p:nvSpPr>
          <p:spPr>
            <a:xfrm>
              <a:off x="3622202" y="3405758"/>
              <a:ext cx="11521" cy="103928"/>
            </a:xfrm>
            <a:custGeom>
              <a:rect b="b" l="l" r="r" t="t"/>
              <a:pathLst>
                <a:path extrusionOk="0" h="3969" w="440">
                  <a:moveTo>
                    <a:pt x="10" y="0"/>
                  </a:moveTo>
                  <a:cubicBezTo>
                    <a:pt x="10" y="10"/>
                    <a:pt x="10" y="29"/>
                    <a:pt x="10" y="39"/>
                  </a:cubicBezTo>
                  <a:cubicBezTo>
                    <a:pt x="29" y="229"/>
                    <a:pt x="20" y="2719"/>
                    <a:pt x="0" y="3759"/>
                  </a:cubicBezTo>
                  <a:cubicBezTo>
                    <a:pt x="0" y="3874"/>
                    <a:pt x="96" y="3969"/>
                    <a:pt x="210" y="3969"/>
                  </a:cubicBezTo>
                  <a:cubicBezTo>
                    <a:pt x="325" y="3969"/>
                    <a:pt x="411" y="3883"/>
                    <a:pt x="411" y="3769"/>
                  </a:cubicBezTo>
                  <a:cubicBezTo>
                    <a:pt x="411" y="3759"/>
                    <a:pt x="420" y="3034"/>
                    <a:pt x="430" y="2299"/>
                  </a:cubicBezTo>
                  <a:cubicBezTo>
                    <a:pt x="439" y="1660"/>
                    <a:pt x="439" y="1145"/>
                    <a:pt x="430" y="754"/>
                  </a:cubicBezTo>
                  <a:lnTo>
                    <a:pt x="430" y="630"/>
                  </a:lnTo>
                  <a:cubicBezTo>
                    <a:pt x="430" y="353"/>
                    <a:pt x="268" y="105"/>
                    <a:pt x="10"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8" name="Google Shape;12048;p98"/>
            <p:cNvSpPr/>
            <p:nvPr/>
          </p:nvSpPr>
          <p:spPr>
            <a:xfrm>
              <a:off x="3654174" y="3420002"/>
              <a:ext cx="11024" cy="89317"/>
            </a:xfrm>
            <a:custGeom>
              <a:rect b="b" l="l" r="r" t="t"/>
              <a:pathLst>
                <a:path extrusionOk="0" h="3411" w="421">
                  <a:moveTo>
                    <a:pt x="1" y="0"/>
                  </a:moveTo>
                  <a:lnTo>
                    <a:pt x="1" y="3225"/>
                  </a:lnTo>
                  <a:cubicBezTo>
                    <a:pt x="10" y="3349"/>
                    <a:pt x="110" y="3411"/>
                    <a:pt x="210" y="3411"/>
                  </a:cubicBezTo>
                  <a:cubicBezTo>
                    <a:pt x="311" y="3411"/>
                    <a:pt x="411" y="3349"/>
                    <a:pt x="420" y="3225"/>
                  </a:cubicBezTo>
                  <a:lnTo>
                    <a:pt x="420" y="630"/>
                  </a:lnTo>
                  <a:cubicBezTo>
                    <a:pt x="420" y="353"/>
                    <a:pt x="258" y="105"/>
                    <a:pt x="1"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49" name="Google Shape;12049;p98"/>
            <p:cNvSpPr/>
            <p:nvPr/>
          </p:nvSpPr>
          <p:spPr>
            <a:xfrm>
              <a:off x="3523772" y="3493320"/>
              <a:ext cx="90469" cy="144515"/>
            </a:xfrm>
            <a:custGeom>
              <a:rect b="b" l="l" r="r" t="t"/>
              <a:pathLst>
                <a:path extrusionOk="0" h="5519" w="3455">
                  <a:moveTo>
                    <a:pt x="683" y="0"/>
                  </a:moveTo>
                  <a:cubicBezTo>
                    <a:pt x="523" y="0"/>
                    <a:pt x="363" y="62"/>
                    <a:pt x="239" y="186"/>
                  </a:cubicBezTo>
                  <a:cubicBezTo>
                    <a:pt x="1" y="425"/>
                    <a:pt x="1" y="825"/>
                    <a:pt x="239" y="1064"/>
                  </a:cubicBezTo>
                  <a:lnTo>
                    <a:pt x="1623" y="2447"/>
                  </a:lnTo>
                  <a:lnTo>
                    <a:pt x="1623" y="5519"/>
                  </a:lnTo>
                  <a:lnTo>
                    <a:pt x="3454" y="5519"/>
                  </a:lnTo>
                  <a:lnTo>
                    <a:pt x="3454" y="4107"/>
                  </a:lnTo>
                  <a:cubicBezTo>
                    <a:pt x="3454" y="3067"/>
                    <a:pt x="3034" y="2075"/>
                    <a:pt x="2300" y="1350"/>
                  </a:cubicBezTo>
                  <a:lnTo>
                    <a:pt x="1126" y="186"/>
                  </a:lnTo>
                  <a:cubicBezTo>
                    <a:pt x="1002" y="62"/>
                    <a:pt x="843" y="0"/>
                    <a:pt x="68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0" name="Google Shape;12050;p98"/>
            <p:cNvSpPr/>
            <p:nvPr/>
          </p:nvSpPr>
          <p:spPr>
            <a:xfrm>
              <a:off x="3557263" y="3624324"/>
              <a:ext cx="140404" cy="24273"/>
            </a:xfrm>
            <a:custGeom>
              <a:rect b="b" l="l" r="r" t="t"/>
              <a:pathLst>
                <a:path extrusionOk="0" h="927" w="5362">
                  <a:moveTo>
                    <a:pt x="219" y="1"/>
                  </a:moveTo>
                  <a:cubicBezTo>
                    <a:pt x="105" y="1"/>
                    <a:pt x="0" y="106"/>
                    <a:pt x="0" y="230"/>
                  </a:cubicBezTo>
                  <a:lnTo>
                    <a:pt x="0" y="707"/>
                  </a:lnTo>
                  <a:cubicBezTo>
                    <a:pt x="0" y="821"/>
                    <a:pt x="105" y="926"/>
                    <a:pt x="219" y="926"/>
                  </a:cubicBezTo>
                  <a:lnTo>
                    <a:pt x="5142" y="926"/>
                  </a:lnTo>
                  <a:cubicBezTo>
                    <a:pt x="5266" y="926"/>
                    <a:pt x="5362" y="821"/>
                    <a:pt x="5362" y="707"/>
                  </a:cubicBezTo>
                  <a:lnTo>
                    <a:pt x="5362" y="230"/>
                  </a:lnTo>
                  <a:cubicBezTo>
                    <a:pt x="5362" y="106"/>
                    <a:pt x="5266" y="1"/>
                    <a:pt x="514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1" name="Google Shape;12051;p98"/>
            <p:cNvSpPr/>
            <p:nvPr/>
          </p:nvSpPr>
          <p:spPr>
            <a:xfrm>
              <a:off x="3720631" y="3404422"/>
              <a:ext cx="122677" cy="233413"/>
            </a:xfrm>
            <a:custGeom>
              <a:rect b="b" l="l" r="r" t="t"/>
              <a:pathLst>
                <a:path extrusionOk="0" h="8914" w="4685">
                  <a:moveTo>
                    <a:pt x="2786" y="1"/>
                  </a:moveTo>
                  <a:cubicBezTo>
                    <a:pt x="2473" y="1"/>
                    <a:pt x="2160" y="199"/>
                    <a:pt x="2118" y="605"/>
                  </a:cubicBezTo>
                  <a:cubicBezTo>
                    <a:pt x="2118" y="624"/>
                    <a:pt x="2118" y="652"/>
                    <a:pt x="2118" y="681"/>
                  </a:cubicBezTo>
                  <a:lnTo>
                    <a:pt x="2118" y="815"/>
                  </a:lnTo>
                  <a:cubicBezTo>
                    <a:pt x="1986" y="642"/>
                    <a:pt x="1789" y="548"/>
                    <a:pt x="1585" y="548"/>
                  </a:cubicBezTo>
                  <a:cubicBezTo>
                    <a:pt x="1496" y="548"/>
                    <a:pt x="1404" y="567"/>
                    <a:pt x="1317" y="605"/>
                  </a:cubicBezTo>
                  <a:cubicBezTo>
                    <a:pt x="1069" y="710"/>
                    <a:pt x="906" y="958"/>
                    <a:pt x="906" y="1225"/>
                  </a:cubicBezTo>
                  <a:lnTo>
                    <a:pt x="906" y="1683"/>
                  </a:lnTo>
                  <a:cubicBezTo>
                    <a:pt x="797" y="1579"/>
                    <a:pt x="666" y="1533"/>
                    <a:pt x="537" y="1533"/>
                  </a:cubicBezTo>
                  <a:cubicBezTo>
                    <a:pt x="262" y="1533"/>
                    <a:pt x="0" y="1746"/>
                    <a:pt x="0" y="2064"/>
                  </a:cubicBezTo>
                  <a:lnTo>
                    <a:pt x="0" y="8914"/>
                  </a:lnTo>
                  <a:lnTo>
                    <a:pt x="4684" y="8914"/>
                  </a:lnTo>
                  <a:lnTo>
                    <a:pt x="4684" y="1053"/>
                  </a:lnTo>
                  <a:cubicBezTo>
                    <a:pt x="4684" y="677"/>
                    <a:pt x="4388" y="375"/>
                    <a:pt x="4015" y="375"/>
                  </a:cubicBezTo>
                  <a:cubicBezTo>
                    <a:pt x="4009" y="375"/>
                    <a:pt x="4003" y="376"/>
                    <a:pt x="3997" y="376"/>
                  </a:cubicBezTo>
                  <a:cubicBezTo>
                    <a:pt x="3959" y="376"/>
                    <a:pt x="3921" y="376"/>
                    <a:pt x="3883" y="385"/>
                  </a:cubicBezTo>
                  <a:cubicBezTo>
                    <a:pt x="3711" y="414"/>
                    <a:pt x="3568" y="509"/>
                    <a:pt x="3463" y="643"/>
                  </a:cubicBezTo>
                  <a:cubicBezTo>
                    <a:pt x="3444" y="218"/>
                    <a:pt x="3115" y="1"/>
                    <a:pt x="2786"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2" name="Google Shape;12052;p98"/>
            <p:cNvSpPr/>
            <p:nvPr/>
          </p:nvSpPr>
          <p:spPr>
            <a:xfrm>
              <a:off x="3764831" y="3511179"/>
              <a:ext cx="78476" cy="126657"/>
            </a:xfrm>
            <a:custGeom>
              <a:rect b="b" l="l" r="r" t="t"/>
              <a:pathLst>
                <a:path extrusionOk="0" h="4837" w="2997">
                  <a:moveTo>
                    <a:pt x="2996" y="0"/>
                  </a:moveTo>
                  <a:cubicBezTo>
                    <a:pt x="1336" y="0"/>
                    <a:pt x="1" y="1345"/>
                    <a:pt x="1" y="2996"/>
                  </a:cubicBezTo>
                  <a:lnTo>
                    <a:pt x="1" y="4837"/>
                  </a:lnTo>
                  <a:lnTo>
                    <a:pt x="2996" y="4837"/>
                  </a:lnTo>
                  <a:lnTo>
                    <a:pt x="2996"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3" name="Google Shape;12053;p98"/>
            <p:cNvSpPr/>
            <p:nvPr/>
          </p:nvSpPr>
          <p:spPr>
            <a:xfrm>
              <a:off x="3811546" y="3414504"/>
              <a:ext cx="10762" cy="94764"/>
            </a:xfrm>
            <a:custGeom>
              <a:rect b="b" l="l" r="r" t="t"/>
              <a:pathLst>
                <a:path extrusionOk="0" h="3619" w="411">
                  <a:moveTo>
                    <a:pt x="411" y="0"/>
                  </a:moveTo>
                  <a:cubicBezTo>
                    <a:pt x="249" y="29"/>
                    <a:pt x="96" y="124"/>
                    <a:pt x="1" y="258"/>
                  </a:cubicBezTo>
                  <a:lnTo>
                    <a:pt x="1" y="3425"/>
                  </a:lnTo>
                  <a:cubicBezTo>
                    <a:pt x="10" y="3554"/>
                    <a:pt x="108" y="3618"/>
                    <a:pt x="206" y="3618"/>
                  </a:cubicBezTo>
                  <a:cubicBezTo>
                    <a:pt x="304" y="3618"/>
                    <a:pt x="401" y="3554"/>
                    <a:pt x="411" y="342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4" name="Google Shape;12054;p98"/>
            <p:cNvSpPr/>
            <p:nvPr/>
          </p:nvSpPr>
          <p:spPr>
            <a:xfrm>
              <a:off x="3776091" y="3472372"/>
              <a:ext cx="11260" cy="37340"/>
            </a:xfrm>
            <a:custGeom>
              <a:rect b="b" l="l" r="r" t="t"/>
              <a:pathLst>
                <a:path extrusionOk="0" h="1426" w="430">
                  <a:moveTo>
                    <a:pt x="205" y="1"/>
                  </a:moveTo>
                  <a:cubicBezTo>
                    <a:pt x="103" y="1"/>
                    <a:pt x="0" y="70"/>
                    <a:pt x="0" y="204"/>
                  </a:cubicBezTo>
                  <a:cubicBezTo>
                    <a:pt x="10" y="481"/>
                    <a:pt x="10" y="805"/>
                    <a:pt x="10" y="1215"/>
                  </a:cubicBezTo>
                  <a:cubicBezTo>
                    <a:pt x="10" y="1330"/>
                    <a:pt x="95" y="1425"/>
                    <a:pt x="210" y="1425"/>
                  </a:cubicBezTo>
                  <a:cubicBezTo>
                    <a:pt x="215" y="1425"/>
                    <a:pt x="221" y="1426"/>
                    <a:pt x="226" y="1426"/>
                  </a:cubicBezTo>
                  <a:cubicBezTo>
                    <a:pt x="333" y="1426"/>
                    <a:pt x="420" y="1334"/>
                    <a:pt x="420" y="1225"/>
                  </a:cubicBezTo>
                  <a:cubicBezTo>
                    <a:pt x="429" y="805"/>
                    <a:pt x="429" y="471"/>
                    <a:pt x="410" y="185"/>
                  </a:cubicBezTo>
                  <a:cubicBezTo>
                    <a:pt x="397" y="61"/>
                    <a:pt x="301" y="1"/>
                    <a:pt x="205"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5" name="Google Shape;12055;p98"/>
            <p:cNvSpPr/>
            <p:nvPr/>
          </p:nvSpPr>
          <p:spPr>
            <a:xfrm>
              <a:off x="3744355" y="3420238"/>
              <a:ext cx="10762" cy="89265"/>
            </a:xfrm>
            <a:custGeom>
              <a:rect b="b" l="l" r="r" t="t"/>
              <a:pathLst>
                <a:path extrusionOk="0" h="3409" w="411">
                  <a:moveTo>
                    <a:pt x="411" y="1"/>
                  </a:moveTo>
                  <a:cubicBezTo>
                    <a:pt x="163" y="106"/>
                    <a:pt x="0" y="354"/>
                    <a:pt x="0" y="621"/>
                  </a:cubicBezTo>
                  <a:lnTo>
                    <a:pt x="0" y="3216"/>
                  </a:lnTo>
                  <a:cubicBezTo>
                    <a:pt x="10" y="3344"/>
                    <a:pt x="108" y="3409"/>
                    <a:pt x="206" y="3409"/>
                  </a:cubicBezTo>
                  <a:cubicBezTo>
                    <a:pt x="303" y="3409"/>
                    <a:pt x="401" y="3344"/>
                    <a:pt x="411" y="3216"/>
                  </a:cubicBezTo>
                  <a:lnTo>
                    <a:pt x="411"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6" name="Google Shape;12056;p98"/>
            <p:cNvSpPr/>
            <p:nvPr/>
          </p:nvSpPr>
          <p:spPr>
            <a:xfrm>
              <a:off x="3795311" y="3493320"/>
              <a:ext cx="90469" cy="144515"/>
            </a:xfrm>
            <a:custGeom>
              <a:rect b="b" l="l" r="r" t="t"/>
              <a:pathLst>
                <a:path extrusionOk="0" h="5519" w="3455">
                  <a:moveTo>
                    <a:pt x="2773" y="0"/>
                  </a:moveTo>
                  <a:cubicBezTo>
                    <a:pt x="2615" y="0"/>
                    <a:pt x="2457" y="62"/>
                    <a:pt x="2338" y="186"/>
                  </a:cubicBezTo>
                  <a:lnTo>
                    <a:pt x="1155" y="1350"/>
                  </a:lnTo>
                  <a:cubicBezTo>
                    <a:pt x="420" y="2075"/>
                    <a:pt x="1" y="3067"/>
                    <a:pt x="1" y="4107"/>
                  </a:cubicBezTo>
                  <a:lnTo>
                    <a:pt x="1" y="5519"/>
                  </a:lnTo>
                  <a:lnTo>
                    <a:pt x="1832" y="5519"/>
                  </a:lnTo>
                  <a:lnTo>
                    <a:pt x="1832" y="2447"/>
                  </a:lnTo>
                  <a:lnTo>
                    <a:pt x="3216" y="1064"/>
                  </a:lnTo>
                  <a:cubicBezTo>
                    <a:pt x="3454" y="825"/>
                    <a:pt x="3454" y="425"/>
                    <a:pt x="3216" y="186"/>
                  </a:cubicBezTo>
                  <a:cubicBezTo>
                    <a:pt x="3092" y="62"/>
                    <a:pt x="2932" y="0"/>
                    <a:pt x="2773"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7" name="Google Shape;12057;p98"/>
            <p:cNvSpPr/>
            <p:nvPr/>
          </p:nvSpPr>
          <p:spPr>
            <a:xfrm>
              <a:off x="3711624" y="3624324"/>
              <a:ext cx="140666" cy="24273"/>
            </a:xfrm>
            <a:custGeom>
              <a:rect b="b" l="l" r="r" t="t"/>
              <a:pathLst>
                <a:path extrusionOk="0" h="927" w="5372">
                  <a:moveTo>
                    <a:pt x="230" y="1"/>
                  </a:moveTo>
                  <a:cubicBezTo>
                    <a:pt x="106" y="1"/>
                    <a:pt x="1" y="106"/>
                    <a:pt x="10" y="230"/>
                  </a:cubicBezTo>
                  <a:lnTo>
                    <a:pt x="10" y="707"/>
                  </a:lnTo>
                  <a:cubicBezTo>
                    <a:pt x="10" y="831"/>
                    <a:pt x="106" y="926"/>
                    <a:pt x="230" y="926"/>
                  </a:cubicBezTo>
                  <a:lnTo>
                    <a:pt x="5143" y="926"/>
                  </a:lnTo>
                  <a:cubicBezTo>
                    <a:pt x="5267" y="926"/>
                    <a:pt x="5372" y="821"/>
                    <a:pt x="5362" y="707"/>
                  </a:cubicBezTo>
                  <a:lnTo>
                    <a:pt x="5362" y="230"/>
                  </a:lnTo>
                  <a:cubicBezTo>
                    <a:pt x="5362" y="106"/>
                    <a:pt x="5267" y="1"/>
                    <a:pt x="514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58" name="Google Shape;12058;p98"/>
            <p:cNvSpPr/>
            <p:nvPr/>
          </p:nvSpPr>
          <p:spPr>
            <a:xfrm>
              <a:off x="3776327" y="3405758"/>
              <a:ext cx="10762" cy="56795"/>
            </a:xfrm>
            <a:custGeom>
              <a:rect b="b" l="l" r="r" t="t"/>
              <a:pathLst>
                <a:path extrusionOk="0" h="2169" w="411">
                  <a:moveTo>
                    <a:pt x="411" y="0"/>
                  </a:moveTo>
                  <a:cubicBezTo>
                    <a:pt x="182" y="96"/>
                    <a:pt x="20" y="306"/>
                    <a:pt x="1" y="554"/>
                  </a:cubicBezTo>
                  <a:lnTo>
                    <a:pt x="1" y="1975"/>
                  </a:lnTo>
                  <a:cubicBezTo>
                    <a:pt x="10" y="2104"/>
                    <a:pt x="108" y="2168"/>
                    <a:pt x="206" y="2168"/>
                  </a:cubicBezTo>
                  <a:cubicBezTo>
                    <a:pt x="304" y="2168"/>
                    <a:pt x="401" y="2104"/>
                    <a:pt x="411" y="1975"/>
                  </a:cubicBezTo>
                  <a:lnTo>
                    <a:pt x="4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59" name="Google Shape;12059;p98"/>
          <p:cNvGrpSpPr/>
          <p:nvPr/>
        </p:nvGrpSpPr>
        <p:grpSpPr>
          <a:xfrm>
            <a:off x="3504488" y="1826776"/>
            <a:ext cx="359232" cy="327836"/>
            <a:chOff x="3531026" y="1977314"/>
            <a:chExt cx="359232" cy="327836"/>
          </a:xfrm>
        </p:grpSpPr>
        <p:sp>
          <p:nvSpPr>
            <p:cNvPr id="12060" name="Google Shape;12060;p98"/>
            <p:cNvSpPr/>
            <p:nvPr/>
          </p:nvSpPr>
          <p:spPr>
            <a:xfrm>
              <a:off x="3668156" y="1977314"/>
              <a:ext cx="96806" cy="92590"/>
            </a:xfrm>
            <a:custGeom>
              <a:rect b="b" l="l" r="r" t="t"/>
              <a:pathLst>
                <a:path extrusionOk="0" h="3536" w="3697">
                  <a:moveTo>
                    <a:pt x="1845" y="862"/>
                  </a:moveTo>
                  <a:cubicBezTo>
                    <a:pt x="2066" y="862"/>
                    <a:pt x="2290" y="944"/>
                    <a:pt x="2472" y="1129"/>
                  </a:cubicBezTo>
                  <a:cubicBezTo>
                    <a:pt x="3044" y="1701"/>
                    <a:pt x="2643" y="2674"/>
                    <a:pt x="1832" y="2674"/>
                  </a:cubicBezTo>
                  <a:cubicBezTo>
                    <a:pt x="1336" y="2674"/>
                    <a:pt x="936" y="2264"/>
                    <a:pt x="936" y="1768"/>
                  </a:cubicBezTo>
                  <a:cubicBezTo>
                    <a:pt x="936" y="1225"/>
                    <a:pt x="1382" y="862"/>
                    <a:pt x="1845" y="862"/>
                  </a:cubicBezTo>
                  <a:close/>
                  <a:moveTo>
                    <a:pt x="1832" y="1"/>
                  </a:moveTo>
                  <a:cubicBezTo>
                    <a:pt x="1732" y="1"/>
                    <a:pt x="1632" y="65"/>
                    <a:pt x="1623" y="194"/>
                  </a:cubicBezTo>
                  <a:lnTo>
                    <a:pt x="1623" y="461"/>
                  </a:lnTo>
                  <a:cubicBezTo>
                    <a:pt x="1422" y="499"/>
                    <a:pt x="1231" y="576"/>
                    <a:pt x="1060" y="700"/>
                  </a:cubicBezTo>
                  <a:lnTo>
                    <a:pt x="869" y="509"/>
                  </a:lnTo>
                  <a:cubicBezTo>
                    <a:pt x="826" y="470"/>
                    <a:pt x="779" y="454"/>
                    <a:pt x="733" y="454"/>
                  </a:cubicBezTo>
                  <a:cubicBezTo>
                    <a:pt x="576" y="454"/>
                    <a:pt x="440" y="649"/>
                    <a:pt x="573" y="805"/>
                  </a:cubicBezTo>
                  <a:lnTo>
                    <a:pt x="764" y="995"/>
                  </a:lnTo>
                  <a:cubicBezTo>
                    <a:pt x="640" y="1158"/>
                    <a:pt x="564" y="1358"/>
                    <a:pt x="526" y="1558"/>
                  </a:cubicBezTo>
                  <a:lnTo>
                    <a:pt x="258" y="1558"/>
                  </a:lnTo>
                  <a:cubicBezTo>
                    <a:pt x="1" y="1577"/>
                    <a:pt x="1" y="1949"/>
                    <a:pt x="258" y="1978"/>
                  </a:cubicBezTo>
                  <a:lnTo>
                    <a:pt x="526" y="1978"/>
                  </a:lnTo>
                  <a:cubicBezTo>
                    <a:pt x="564" y="2178"/>
                    <a:pt x="640" y="2369"/>
                    <a:pt x="764" y="2541"/>
                  </a:cubicBezTo>
                  <a:lnTo>
                    <a:pt x="573" y="2732"/>
                  </a:lnTo>
                  <a:cubicBezTo>
                    <a:pt x="407" y="2876"/>
                    <a:pt x="552" y="3097"/>
                    <a:pt x="715" y="3097"/>
                  </a:cubicBezTo>
                  <a:cubicBezTo>
                    <a:pt x="768" y="3097"/>
                    <a:pt x="822" y="3074"/>
                    <a:pt x="869" y="3018"/>
                  </a:cubicBezTo>
                  <a:lnTo>
                    <a:pt x="1060" y="2837"/>
                  </a:lnTo>
                  <a:cubicBezTo>
                    <a:pt x="1231" y="2951"/>
                    <a:pt x="1422" y="3037"/>
                    <a:pt x="1623" y="3075"/>
                  </a:cubicBezTo>
                  <a:lnTo>
                    <a:pt x="1623" y="3342"/>
                  </a:lnTo>
                  <a:cubicBezTo>
                    <a:pt x="1632" y="3471"/>
                    <a:pt x="1732" y="3535"/>
                    <a:pt x="1832" y="3535"/>
                  </a:cubicBezTo>
                  <a:cubicBezTo>
                    <a:pt x="1933" y="3535"/>
                    <a:pt x="2033" y="3471"/>
                    <a:pt x="2042" y="3342"/>
                  </a:cubicBezTo>
                  <a:lnTo>
                    <a:pt x="2042" y="3066"/>
                  </a:lnTo>
                  <a:cubicBezTo>
                    <a:pt x="2243" y="3037"/>
                    <a:pt x="2443" y="2951"/>
                    <a:pt x="2605" y="2827"/>
                  </a:cubicBezTo>
                  <a:lnTo>
                    <a:pt x="2796" y="3018"/>
                  </a:lnTo>
                  <a:cubicBezTo>
                    <a:pt x="2838" y="3054"/>
                    <a:pt x="2884" y="3069"/>
                    <a:pt x="2929" y="3069"/>
                  </a:cubicBezTo>
                  <a:cubicBezTo>
                    <a:pt x="3084" y="3069"/>
                    <a:pt x="3218" y="2880"/>
                    <a:pt x="3092" y="2732"/>
                  </a:cubicBezTo>
                  <a:lnTo>
                    <a:pt x="2901" y="2541"/>
                  </a:lnTo>
                  <a:cubicBezTo>
                    <a:pt x="3025" y="2369"/>
                    <a:pt x="3101" y="2178"/>
                    <a:pt x="3139" y="1968"/>
                  </a:cubicBezTo>
                  <a:lnTo>
                    <a:pt x="3407" y="1968"/>
                  </a:lnTo>
                  <a:cubicBezTo>
                    <a:pt x="3416" y="1969"/>
                    <a:pt x="3424" y="1970"/>
                    <a:pt x="3433" y="1970"/>
                  </a:cubicBezTo>
                  <a:cubicBezTo>
                    <a:pt x="3696" y="1970"/>
                    <a:pt x="3694" y="1558"/>
                    <a:pt x="3424" y="1558"/>
                  </a:cubicBezTo>
                  <a:cubicBezTo>
                    <a:pt x="3419" y="1558"/>
                    <a:pt x="3413" y="1558"/>
                    <a:pt x="3407" y="1558"/>
                  </a:cubicBezTo>
                  <a:lnTo>
                    <a:pt x="3139" y="1558"/>
                  </a:lnTo>
                  <a:cubicBezTo>
                    <a:pt x="3101" y="1358"/>
                    <a:pt x="3025" y="1158"/>
                    <a:pt x="2901" y="995"/>
                  </a:cubicBezTo>
                  <a:lnTo>
                    <a:pt x="3092" y="805"/>
                  </a:lnTo>
                  <a:cubicBezTo>
                    <a:pt x="3218" y="648"/>
                    <a:pt x="3084" y="458"/>
                    <a:pt x="2928" y="458"/>
                  </a:cubicBezTo>
                  <a:cubicBezTo>
                    <a:pt x="2884" y="458"/>
                    <a:pt x="2838" y="473"/>
                    <a:pt x="2796" y="509"/>
                  </a:cubicBezTo>
                  <a:lnTo>
                    <a:pt x="2605" y="700"/>
                  </a:lnTo>
                  <a:cubicBezTo>
                    <a:pt x="2443" y="576"/>
                    <a:pt x="2243" y="499"/>
                    <a:pt x="2042" y="461"/>
                  </a:cubicBezTo>
                  <a:lnTo>
                    <a:pt x="2042" y="194"/>
                  </a:lnTo>
                  <a:cubicBezTo>
                    <a:pt x="2033" y="65"/>
                    <a:pt x="1933" y="1"/>
                    <a:pt x="183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1" name="Google Shape;12061;p98"/>
            <p:cNvSpPr/>
            <p:nvPr/>
          </p:nvSpPr>
          <p:spPr>
            <a:xfrm>
              <a:off x="3692901" y="2005960"/>
              <a:ext cx="40744" cy="35140"/>
            </a:xfrm>
            <a:custGeom>
              <a:rect b="b" l="l" r="r" t="t"/>
              <a:pathLst>
                <a:path extrusionOk="0" h="1342" w="1556">
                  <a:moveTo>
                    <a:pt x="887" y="417"/>
                  </a:moveTo>
                  <a:cubicBezTo>
                    <a:pt x="1031" y="417"/>
                    <a:pt x="1145" y="531"/>
                    <a:pt x="1145" y="674"/>
                  </a:cubicBezTo>
                  <a:cubicBezTo>
                    <a:pt x="1145" y="824"/>
                    <a:pt x="1016" y="925"/>
                    <a:pt x="882" y="925"/>
                  </a:cubicBezTo>
                  <a:cubicBezTo>
                    <a:pt x="820" y="925"/>
                    <a:pt x="757" y="904"/>
                    <a:pt x="706" y="855"/>
                  </a:cubicBezTo>
                  <a:cubicBezTo>
                    <a:pt x="554" y="693"/>
                    <a:pt x="668" y="417"/>
                    <a:pt x="887" y="417"/>
                  </a:cubicBezTo>
                  <a:close/>
                  <a:moveTo>
                    <a:pt x="886" y="0"/>
                  </a:moveTo>
                  <a:cubicBezTo>
                    <a:pt x="722" y="0"/>
                    <a:pt x="556" y="61"/>
                    <a:pt x="420" y="197"/>
                  </a:cubicBezTo>
                  <a:cubicBezTo>
                    <a:pt x="0" y="617"/>
                    <a:pt x="296" y="1342"/>
                    <a:pt x="887" y="1342"/>
                  </a:cubicBezTo>
                  <a:cubicBezTo>
                    <a:pt x="1260" y="1342"/>
                    <a:pt x="1555" y="1037"/>
                    <a:pt x="1555" y="674"/>
                  </a:cubicBezTo>
                  <a:cubicBezTo>
                    <a:pt x="1555" y="267"/>
                    <a:pt x="1228" y="0"/>
                    <a:pt x="886"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2" name="Google Shape;12062;p98"/>
            <p:cNvSpPr/>
            <p:nvPr/>
          </p:nvSpPr>
          <p:spPr>
            <a:xfrm>
              <a:off x="3531026" y="2088286"/>
              <a:ext cx="276068" cy="216864"/>
            </a:xfrm>
            <a:custGeom>
              <a:rect b="b" l="l" r="r" t="t"/>
              <a:pathLst>
                <a:path extrusionOk="0" h="8282" w="10543">
                  <a:moveTo>
                    <a:pt x="220" y="1"/>
                  </a:moveTo>
                  <a:cubicBezTo>
                    <a:pt x="96" y="1"/>
                    <a:pt x="0" y="96"/>
                    <a:pt x="0" y="220"/>
                  </a:cubicBezTo>
                  <a:lnTo>
                    <a:pt x="0" y="8062"/>
                  </a:lnTo>
                  <a:cubicBezTo>
                    <a:pt x="0" y="8186"/>
                    <a:pt x="96" y="8282"/>
                    <a:pt x="220" y="8282"/>
                  </a:cubicBezTo>
                  <a:lnTo>
                    <a:pt x="10361" y="8282"/>
                  </a:lnTo>
                  <a:cubicBezTo>
                    <a:pt x="10437" y="8282"/>
                    <a:pt x="10504" y="8243"/>
                    <a:pt x="10542" y="8186"/>
                  </a:cubicBezTo>
                  <a:lnTo>
                    <a:pt x="10542" y="1594"/>
                  </a:lnTo>
                  <a:cubicBezTo>
                    <a:pt x="10542" y="1470"/>
                    <a:pt x="10437" y="1375"/>
                    <a:pt x="10313" y="1375"/>
                  </a:cubicBezTo>
                  <a:lnTo>
                    <a:pt x="4265" y="1375"/>
                  </a:lnTo>
                  <a:lnTo>
                    <a:pt x="2948" y="58"/>
                  </a:lnTo>
                  <a:cubicBezTo>
                    <a:pt x="2910" y="20"/>
                    <a:pt x="2853" y="1"/>
                    <a:pt x="2796"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3" name="Google Shape;12063;p98"/>
            <p:cNvSpPr/>
            <p:nvPr/>
          </p:nvSpPr>
          <p:spPr>
            <a:xfrm>
              <a:off x="3743360" y="2124264"/>
              <a:ext cx="63472" cy="51742"/>
            </a:xfrm>
            <a:custGeom>
              <a:rect b="b" l="l" r="r" t="t"/>
              <a:pathLst>
                <a:path extrusionOk="0" h="1976" w="2424">
                  <a:moveTo>
                    <a:pt x="449" y="1"/>
                  </a:moveTo>
                  <a:lnTo>
                    <a:pt x="86" y="363"/>
                  </a:lnTo>
                  <a:cubicBezTo>
                    <a:pt x="0" y="449"/>
                    <a:pt x="0" y="583"/>
                    <a:pt x="86" y="678"/>
                  </a:cubicBezTo>
                  <a:lnTo>
                    <a:pt x="773" y="1365"/>
                  </a:lnTo>
                  <a:cubicBezTo>
                    <a:pt x="816" y="1403"/>
                    <a:pt x="873" y="1422"/>
                    <a:pt x="930" y="1422"/>
                  </a:cubicBezTo>
                  <a:cubicBezTo>
                    <a:pt x="988" y="1422"/>
                    <a:pt x="1045" y="1403"/>
                    <a:pt x="1088" y="1365"/>
                  </a:cubicBezTo>
                  <a:lnTo>
                    <a:pt x="1536" y="917"/>
                  </a:lnTo>
                  <a:cubicBezTo>
                    <a:pt x="1698" y="1002"/>
                    <a:pt x="1861" y="1069"/>
                    <a:pt x="2042" y="1126"/>
                  </a:cubicBezTo>
                  <a:lnTo>
                    <a:pt x="2042" y="1756"/>
                  </a:lnTo>
                  <a:cubicBezTo>
                    <a:pt x="2042" y="1880"/>
                    <a:pt x="2137" y="1975"/>
                    <a:pt x="2261" y="1975"/>
                  </a:cubicBezTo>
                  <a:lnTo>
                    <a:pt x="2423" y="1975"/>
                  </a:lnTo>
                  <a:lnTo>
                    <a:pt x="2423" y="220"/>
                  </a:lnTo>
                  <a:cubicBezTo>
                    <a:pt x="2423" y="106"/>
                    <a:pt x="2328" y="1"/>
                    <a:pt x="220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4" name="Google Shape;12064;p98"/>
            <p:cNvSpPr/>
            <p:nvPr/>
          </p:nvSpPr>
          <p:spPr>
            <a:xfrm>
              <a:off x="3531026" y="2193471"/>
              <a:ext cx="276068" cy="111443"/>
            </a:xfrm>
            <a:custGeom>
              <a:rect b="b" l="l" r="r" t="t"/>
              <a:pathLst>
                <a:path extrusionOk="0" h="4256" w="10543">
                  <a:moveTo>
                    <a:pt x="0" y="0"/>
                  </a:moveTo>
                  <a:lnTo>
                    <a:pt x="0" y="4036"/>
                  </a:lnTo>
                  <a:cubicBezTo>
                    <a:pt x="0" y="4160"/>
                    <a:pt x="96" y="4255"/>
                    <a:pt x="220" y="4255"/>
                  </a:cubicBezTo>
                  <a:lnTo>
                    <a:pt x="10361" y="4255"/>
                  </a:lnTo>
                  <a:cubicBezTo>
                    <a:pt x="10437" y="4255"/>
                    <a:pt x="10504" y="4217"/>
                    <a:pt x="10542" y="4160"/>
                  </a:cubicBezTo>
                  <a:lnTo>
                    <a:pt x="10542"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5" name="Google Shape;12065;p98"/>
            <p:cNvSpPr/>
            <p:nvPr/>
          </p:nvSpPr>
          <p:spPr>
            <a:xfrm>
              <a:off x="3531785" y="2179462"/>
              <a:ext cx="298535" cy="125688"/>
            </a:xfrm>
            <a:custGeom>
              <a:rect b="b" l="l" r="r" t="t"/>
              <a:pathLst>
                <a:path extrusionOk="0" h="4800" w="11401">
                  <a:moveTo>
                    <a:pt x="1068" y="1"/>
                  </a:moveTo>
                  <a:cubicBezTo>
                    <a:pt x="964" y="1"/>
                    <a:pt x="868" y="77"/>
                    <a:pt x="849" y="182"/>
                  </a:cubicBezTo>
                  <a:lnTo>
                    <a:pt x="782" y="535"/>
                  </a:lnTo>
                  <a:lnTo>
                    <a:pt x="134" y="3951"/>
                  </a:lnTo>
                  <a:lnTo>
                    <a:pt x="0" y="4676"/>
                  </a:lnTo>
                  <a:cubicBezTo>
                    <a:pt x="38" y="4752"/>
                    <a:pt x="114" y="4800"/>
                    <a:pt x="191" y="4800"/>
                  </a:cubicBezTo>
                  <a:lnTo>
                    <a:pt x="10332" y="4800"/>
                  </a:lnTo>
                  <a:cubicBezTo>
                    <a:pt x="10437" y="4790"/>
                    <a:pt x="10523" y="4723"/>
                    <a:pt x="10542" y="4618"/>
                  </a:cubicBezTo>
                  <a:lnTo>
                    <a:pt x="10675" y="3951"/>
                  </a:lnTo>
                  <a:lnTo>
                    <a:pt x="11372" y="259"/>
                  </a:lnTo>
                  <a:cubicBezTo>
                    <a:pt x="11400" y="125"/>
                    <a:pt x="11295" y="1"/>
                    <a:pt x="1116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6" name="Google Shape;12066;p98"/>
            <p:cNvSpPr/>
            <p:nvPr/>
          </p:nvSpPr>
          <p:spPr>
            <a:xfrm>
              <a:off x="3531785" y="2282893"/>
              <a:ext cx="279551" cy="22257"/>
            </a:xfrm>
            <a:custGeom>
              <a:rect b="b" l="l" r="r" t="t"/>
              <a:pathLst>
                <a:path extrusionOk="0" h="850" w="10676">
                  <a:moveTo>
                    <a:pt x="134" y="1"/>
                  </a:moveTo>
                  <a:lnTo>
                    <a:pt x="29" y="592"/>
                  </a:lnTo>
                  <a:lnTo>
                    <a:pt x="0" y="726"/>
                  </a:lnTo>
                  <a:cubicBezTo>
                    <a:pt x="38" y="802"/>
                    <a:pt x="114" y="850"/>
                    <a:pt x="191" y="850"/>
                  </a:cubicBezTo>
                  <a:lnTo>
                    <a:pt x="10332" y="850"/>
                  </a:lnTo>
                  <a:cubicBezTo>
                    <a:pt x="10437" y="840"/>
                    <a:pt x="10523" y="773"/>
                    <a:pt x="10542" y="668"/>
                  </a:cubicBezTo>
                  <a:lnTo>
                    <a:pt x="10675"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7" name="Google Shape;12067;p98"/>
            <p:cNvSpPr/>
            <p:nvPr/>
          </p:nvSpPr>
          <p:spPr>
            <a:xfrm>
              <a:off x="3740846" y="2015596"/>
              <a:ext cx="149412" cy="149176"/>
            </a:xfrm>
            <a:custGeom>
              <a:rect b="b" l="l" r="r" t="t"/>
              <a:pathLst>
                <a:path extrusionOk="0" h="5697" w="5706">
                  <a:moveTo>
                    <a:pt x="2843" y="1622"/>
                  </a:moveTo>
                  <a:cubicBezTo>
                    <a:pt x="3468" y="1622"/>
                    <a:pt x="4065" y="2109"/>
                    <a:pt x="4065" y="2844"/>
                  </a:cubicBezTo>
                  <a:cubicBezTo>
                    <a:pt x="4065" y="3511"/>
                    <a:pt x="3521" y="4055"/>
                    <a:pt x="2853" y="4055"/>
                  </a:cubicBezTo>
                  <a:cubicBezTo>
                    <a:pt x="1766" y="4055"/>
                    <a:pt x="1222" y="2748"/>
                    <a:pt x="1985" y="1985"/>
                  </a:cubicBezTo>
                  <a:cubicBezTo>
                    <a:pt x="2236" y="1734"/>
                    <a:pt x="2543" y="1622"/>
                    <a:pt x="2843" y="1622"/>
                  </a:cubicBezTo>
                  <a:close/>
                  <a:moveTo>
                    <a:pt x="2787" y="1"/>
                  </a:moveTo>
                  <a:cubicBezTo>
                    <a:pt x="2663" y="1"/>
                    <a:pt x="2567" y="96"/>
                    <a:pt x="2567" y="220"/>
                  </a:cubicBezTo>
                  <a:lnTo>
                    <a:pt x="2567" y="764"/>
                  </a:lnTo>
                  <a:cubicBezTo>
                    <a:pt x="2205" y="812"/>
                    <a:pt x="1861" y="955"/>
                    <a:pt x="1565" y="1184"/>
                  </a:cubicBezTo>
                  <a:lnTo>
                    <a:pt x="1174" y="793"/>
                  </a:lnTo>
                  <a:cubicBezTo>
                    <a:pt x="1131" y="750"/>
                    <a:pt x="1077" y="728"/>
                    <a:pt x="1022" y="728"/>
                  </a:cubicBezTo>
                  <a:cubicBezTo>
                    <a:pt x="967" y="728"/>
                    <a:pt x="912" y="750"/>
                    <a:pt x="869" y="793"/>
                  </a:cubicBezTo>
                  <a:lnTo>
                    <a:pt x="783" y="878"/>
                  </a:lnTo>
                  <a:cubicBezTo>
                    <a:pt x="697" y="964"/>
                    <a:pt x="697" y="1098"/>
                    <a:pt x="783" y="1184"/>
                  </a:cubicBezTo>
                  <a:lnTo>
                    <a:pt x="1174" y="1575"/>
                  </a:lnTo>
                  <a:cubicBezTo>
                    <a:pt x="945" y="1871"/>
                    <a:pt x="802" y="2214"/>
                    <a:pt x="755" y="2577"/>
                  </a:cubicBezTo>
                  <a:lnTo>
                    <a:pt x="230" y="2577"/>
                  </a:lnTo>
                  <a:cubicBezTo>
                    <a:pt x="106" y="2577"/>
                    <a:pt x="1" y="2672"/>
                    <a:pt x="1" y="2796"/>
                  </a:cubicBezTo>
                  <a:lnTo>
                    <a:pt x="1" y="2920"/>
                  </a:lnTo>
                  <a:cubicBezTo>
                    <a:pt x="10" y="3035"/>
                    <a:pt x="106" y="3120"/>
                    <a:pt x="230" y="3120"/>
                  </a:cubicBezTo>
                  <a:lnTo>
                    <a:pt x="774" y="3120"/>
                  </a:lnTo>
                  <a:cubicBezTo>
                    <a:pt x="821" y="3483"/>
                    <a:pt x="964" y="3826"/>
                    <a:pt x="1193" y="4122"/>
                  </a:cubicBezTo>
                  <a:lnTo>
                    <a:pt x="802" y="4513"/>
                  </a:lnTo>
                  <a:cubicBezTo>
                    <a:pt x="716" y="4599"/>
                    <a:pt x="716" y="4733"/>
                    <a:pt x="802" y="4818"/>
                  </a:cubicBezTo>
                  <a:lnTo>
                    <a:pt x="888" y="4904"/>
                  </a:lnTo>
                  <a:cubicBezTo>
                    <a:pt x="931" y="4947"/>
                    <a:pt x="986" y="4969"/>
                    <a:pt x="1041" y="4969"/>
                  </a:cubicBezTo>
                  <a:cubicBezTo>
                    <a:pt x="1096" y="4969"/>
                    <a:pt x="1151" y="4947"/>
                    <a:pt x="1193" y="4904"/>
                  </a:cubicBezTo>
                  <a:lnTo>
                    <a:pt x="1585" y="4513"/>
                  </a:lnTo>
                  <a:cubicBezTo>
                    <a:pt x="1880" y="4742"/>
                    <a:pt x="2224" y="4885"/>
                    <a:pt x="2586" y="4933"/>
                  </a:cubicBezTo>
                  <a:lnTo>
                    <a:pt x="2586" y="5477"/>
                  </a:lnTo>
                  <a:cubicBezTo>
                    <a:pt x="2586" y="5601"/>
                    <a:pt x="2682" y="5696"/>
                    <a:pt x="2806" y="5696"/>
                  </a:cubicBezTo>
                  <a:lnTo>
                    <a:pt x="2930" y="5696"/>
                  </a:lnTo>
                  <a:cubicBezTo>
                    <a:pt x="3044" y="5696"/>
                    <a:pt x="3149" y="5601"/>
                    <a:pt x="3149" y="5477"/>
                  </a:cubicBezTo>
                  <a:lnTo>
                    <a:pt x="3149" y="4933"/>
                  </a:lnTo>
                  <a:cubicBezTo>
                    <a:pt x="3512" y="4885"/>
                    <a:pt x="3855" y="4742"/>
                    <a:pt x="4151" y="4513"/>
                  </a:cubicBezTo>
                  <a:lnTo>
                    <a:pt x="4532" y="4904"/>
                  </a:lnTo>
                  <a:cubicBezTo>
                    <a:pt x="4575" y="4947"/>
                    <a:pt x="4633" y="4969"/>
                    <a:pt x="4690" y="4969"/>
                  </a:cubicBezTo>
                  <a:cubicBezTo>
                    <a:pt x="4747" y="4969"/>
                    <a:pt x="4804" y="4947"/>
                    <a:pt x="4847" y="4904"/>
                  </a:cubicBezTo>
                  <a:lnTo>
                    <a:pt x="4933" y="4818"/>
                  </a:lnTo>
                  <a:cubicBezTo>
                    <a:pt x="5019" y="4733"/>
                    <a:pt x="5019" y="4599"/>
                    <a:pt x="4933" y="4513"/>
                  </a:cubicBezTo>
                  <a:lnTo>
                    <a:pt x="4523" y="4113"/>
                  </a:lnTo>
                  <a:cubicBezTo>
                    <a:pt x="4742" y="3826"/>
                    <a:pt x="4885" y="3483"/>
                    <a:pt x="4933" y="3111"/>
                  </a:cubicBezTo>
                  <a:lnTo>
                    <a:pt x="5486" y="3111"/>
                  </a:lnTo>
                  <a:cubicBezTo>
                    <a:pt x="5601" y="3111"/>
                    <a:pt x="5696" y="3015"/>
                    <a:pt x="5706" y="2901"/>
                  </a:cubicBezTo>
                  <a:lnTo>
                    <a:pt x="5706" y="2777"/>
                  </a:lnTo>
                  <a:cubicBezTo>
                    <a:pt x="5706" y="2662"/>
                    <a:pt x="5601" y="2558"/>
                    <a:pt x="5477" y="2558"/>
                  </a:cubicBezTo>
                  <a:lnTo>
                    <a:pt x="4933" y="2558"/>
                  </a:lnTo>
                  <a:cubicBezTo>
                    <a:pt x="4885" y="2195"/>
                    <a:pt x="4742" y="1852"/>
                    <a:pt x="4513" y="1556"/>
                  </a:cubicBezTo>
                  <a:lnTo>
                    <a:pt x="4904" y="1174"/>
                  </a:lnTo>
                  <a:cubicBezTo>
                    <a:pt x="4990" y="1079"/>
                    <a:pt x="4990" y="945"/>
                    <a:pt x="4904" y="859"/>
                  </a:cubicBezTo>
                  <a:lnTo>
                    <a:pt x="4819" y="774"/>
                  </a:lnTo>
                  <a:cubicBezTo>
                    <a:pt x="4776" y="731"/>
                    <a:pt x="4721" y="709"/>
                    <a:pt x="4666" y="709"/>
                  </a:cubicBezTo>
                  <a:cubicBezTo>
                    <a:pt x="4611" y="709"/>
                    <a:pt x="4556" y="731"/>
                    <a:pt x="4513" y="774"/>
                  </a:cubicBezTo>
                  <a:lnTo>
                    <a:pt x="4122" y="1165"/>
                  </a:lnTo>
                  <a:cubicBezTo>
                    <a:pt x="3826" y="936"/>
                    <a:pt x="3483" y="793"/>
                    <a:pt x="3121" y="745"/>
                  </a:cubicBezTo>
                  <a:lnTo>
                    <a:pt x="3121" y="201"/>
                  </a:lnTo>
                  <a:cubicBezTo>
                    <a:pt x="3111" y="87"/>
                    <a:pt x="3016" y="1"/>
                    <a:pt x="2911"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8" name="Google Shape;12068;p98"/>
            <p:cNvSpPr/>
            <p:nvPr/>
          </p:nvSpPr>
          <p:spPr>
            <a:xfrm>
              <a:off x="3789576" y="2070532"/>
              <a:ext cx="45221" cy="38780"/>
            </a:xfrm>
            <a:custGeom>
              <a:rect b="b" l="l" r="r" t="t"/>
              <a:pathLst>
                <a:path extrusionOk="0" h="1481" w="1727">
                  <a:moveTo>
                    <a:pt x="989" y="0"/>
                  </a:moveTo>
                  <a:cubicBezTo>
                    <a:pt x="807" y="0"/>
                    <a:pt x="620" y="69"/>
                    <a:pt x="468" y="221"/>
                  </a:cubicBezTo>
                  <a:cubicBezTo>
                    <a:pt x="0" y="679"/>
                    <a:pt x="334" y="1480"/>
                    <a:pt x="992" y="1480"/>
                  </a:cubicBezTo>
                  <a:cubicBezTo>
                    <a:pt x="1393" y="1480"/>
                    <a:pt x="1727" y="1146"/>
                    <a:pt x="1727" y="736"/>
                  </a:cubicBezTo>
                  <a:cubicBezTo>
                    <a:pt x="1727" y="292"/>
                    <a:pt x="1367" y="0"/>
                    <a:pt x="98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69" name="Google Shape;12069;p98"/>
            <p:cNvSpPr/>
            <p:nvPr/>
          </p:nvSpPr>
          <p:spPr>
            <a:xfrm>
              <a:off x="3531026" y="2088286"/>
              <a:ext cx="111679" cy="36004"/>
            </a:xfrm>
            <a:custGeom>
              <a:rect b="b" l="l" r="r" t="t"/>
              <a:pathLst>
                <a:path extrusionOk="0" h="1375" w="4265">
                  <a:moveTo>
                    <a:pt x="220" y="1"/>
                  </a:moveTo>
                  <a:cubicBezTo>
                    <a:pt x="96" y="1"/>
                    <a:pt x="0" y="96"/>
                    <a:pt x="0" y="220"/>
                  </a:cubicBezTo>
                  <a:lnTo>
                    <a:pt x="0" y="1375"/>
                  </a:lnTo>
                  <a:lnTo>
                    <a:pt x="4265" y="1375"/>
                  </a:lnTo>
                  <a:lnTo>
                    <a:pt x="2948" y="58"/>
                  </a:lnTo>
                  <a:cubicBezTo>
                    <a:pt x="2910" y="20"/>
                    <a:pt x="2853" y="1"/>
                    <a:pt x="2796"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70" name="Google Shape;12070;p98"/>
          <p:cNvGrpSpPr/>
          <p:nvPr/>
        </p:nvGrpSpPr>
        <p:grpSpPr>
          <a:xfrm>
            <a:off x="3096814" y="1349738"/>
            <a:ext cx="296781" cy="359232"/>
            <a:chOff x="3123351" y="1500275"/>
            <a:chExt cx="296781" cy="359232"/>
          </a:xfrm>
        </p:grpSpPr>
        <p:sp>
          <p:nvSpPr>
            <p:cNvPr id="12071" name="Google Shape;12071;p98"/>
            <p:cNvSpPr/>
            <p:nvPr/>
          </p:nvSpPr>
          <p:spPr>
            <a:xfrm>
              <a:off x="3123351" y="1562700"/>
              <a:ext cx="296781" cy="296545"/>
            </a:xfrm>
            <a:custGeom>
              <a:rect b="b" l="l" r="r" t="t"/>
              <a:pathLst>
                <a:path extrusionOk="0" h="11325" w="11334">
                  <a:moveTo>
                    <a:pt x="220" y="1"/>
                  </a:moveTo>
                  <a:cubicBezTo>
                    <a:pt x="96" y="1"/>
                    <a:pt x="0" y="96"/>
                    <a:pt x="0" y="220"/>
                  </a:cubicBezTo>
                  <a:lnTo>
                    <a:pt x="0" y="8806"/>
                  </a:lnTo>
                  <a:lnTo>
                    <a:pt x="258" y="9073"/>
                  </a:lnTo>
                  <a:lnTo>
                    <a:pt x="1813" y="10676"/>
                  </a:lnTo>
                  <a:lnTo>
                    <a:pt x="2452" y="11325"/>
                  </a:lnTo>
                  <a:lnTo>
                    <a:pt x="11114" y="11325"/>
                  </a:lnTo>
                  <a:cubicBezTo>
                    <a:pt x="11238" y="11325"/>
                    <a:pt x="11334" y="11229"/>
                    <a:pt x="11334" y="11105"/>
                  </a:cubicBezTo>
                  <a:lnTo>
                    <a:pt x="11334" y="220"/>
                  </a:lnTo>
                  <a:cubicBezTo>
                    <a:pt x="11334" y="96"/>
                    <a:pt x="11229" y="1"/>
                    <a:pt x="11114"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2" name="Google Shape;12072;p98"/>
            <p:cNvSpPr/>
            <p:nvPr/>
          </p:nvSpPr>
          <p:spPr>
            <a:xfrm>
              <a:off x="3276979" y="1562465"/>
              <a:ext cx="99189" cy="33569"/>
            </a:xfrm>
            <a:custGeom>
              <a:rect b="b" l="l" r="r" t="t"/>
              <a:pathLst>
                <a:path extrusionOk="0" h="1282" w="3788">
                  <a:moveTo>
                    <a:pt x="0" y="0"/>
                  </a:moveTo>
                  <a:cubicBezTo>
                    <a:pt x="344" y="854"/>
                    <a:pt x="1119" y="1281"/>
                    <a:pt x="1894" y="1281"/>
                  </a:cubicBezTo>
                  <a:cubicBezTo>
                    <a:pt x="2669" y="1281"/>
                    <a:pt x="3444" y="854"/>
                    <a:pt x="3788"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3" name="Google Shape;12073;p98"/>
            <p:cNvSpPr/>
            <p:nvPr/>
          </p:nvSpPr>
          <p:spPr>
            <a:xfrm>
              <a:off x="3130081" y="1800277"/>
              <a:ext cx="75963" cy="59230"/>
            </a:xfrm>
            <a:custGeom>
              <a:rect b="b" l="l" r="r" t="t"/>
              <a:pathLst>
                <a:path extrusionOk="0" h="2262" w="2901">
                  <a:moveTo>
                    <a:pt x="1" y="0"/>
                  </a:moveTo>
                  <a:lnTo>
                    <a:pt x="2195" y="2261"/>
                  </a:lnTo>
                  <a:lnTo>
                    <a:pt x="2901" y="2261"/>
                  </a:lnTo>
                  <a:lnTo>
                    <a:pt x="2901" y="172"/>
                  </a:lnTo>
                  <a:cubicBezTo>
                    <a:pt x="2901" y="77"/>
                    <a:pt x="2825" y="0"/>
                    <a:pt x="2729"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4" name="Google Shape;12074;p98"/>
            <p:cNvSpPr/>
            <p:nvPr/>
          </p:nvSpPr>
          <p:spPr>
            <a:xfrm>
              <a:off x="3170799" y="1562465"/>
              <a:ext cx="249334" cy="296781"/>
            </a:xfrm>
            <a:custGeom>
              <a:rect b="b" l="l" r="r" t="t"/>
              <a:pathLst>
                <a:path extrusionOk="0" h="11334" w="9522">
                  <a:moveTo>
                    <a:pt x="8882" y="0"/>
                  </a:moveTo>
                  <a:lnTo>
                    <a:pt x="8882" y="10685"/>
                  </a:lnTo>
                  <a:lnTo>
                    <a:pt x="1" y="10685"/>
                  </a:lnTo>
                  <a:lnTo>
                    <a:pt x="640" y="11334"/>
                  </a:lnTo>
                  <a:lnTo>
                    <a:pt x="9302" y="11334"/>
                  </a:lnTo>
                  <a:cubicBezTo>
                    <a:pt x="9426" y="11334"/>
                    <a:pt x="9522" y="11238"/>
                    <a:pt x="9522" y="11114"/>
                  </a:cubicBezTo>
                  <a:lnTo>
                    <a:pt x="9522" y="229"/>
                  </a:lnTo>
                  <a:cubicBezTo>
                    <a:pt x="9522" y="105"/>
                    <a:pt x="9426" y="10"/>
                    <a:pt x="9302"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5" name="Google Shape;12075;p98"/>
            <p:cNvSpPr/>
            <p:nvPr/>
          </p:nvSpPr>
          <p:spPr>
            <a:xfrm>
              <a:off x="3123351" y="1793285"/>
              <a:ext cx="64206" cy="66222"/>
            </a:xfrm>
            <a:custGeom>
              <a:rect b="b" l="l" r="r" t="t"/>
              <a:pathLst>
                <a:path extrusionOk="0" h="2529" w="2452">
                  <a:moveTo>
                    <a:pt x="0" y="0"/>
                  </a:moveTo>
                  <a:lnTo>
                    <a:pt x="2452" y="2528"/>
                  </a:lnTo>
                  <a:lnTo>
                    <a:pt x="2452" y="220"/>
                  </a:lnTo>
                  <a:cubicBezTo>
                    <a:pt x="2452" y="96"/>
                    <a:pt x="2347" y="0"/>
                    <a:pt x="222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6" name="Google Shape;12076;p98"/>
            <p:cNvSpPr/>
            <p:nvPr/>
          </p:nvSpPr>
          <p:spPr>
            <a:xfrm>
              <a:off x="3251998" y="1787787"/>
              <a:ext cx="131658" cy="11024"/>
            </a:xfrm>
            <a:custGeom>
              <a:rect b="b" l="l" r="r" t="t"/>
              <a:pathLst>
                <a:path extrusionOk="0" h="421" w="5028">
                  <a:moveTo>
                    <a:pt x="258" y="0"/>
                  </a:moveTo>
                  <a:cubicBezTo>
                    <a:pt x="0" y="20"/>
                    <a:pt x="0" y="401"/>
                    <a:pt x="258" y="420"/>
                  </a:cubicBezTo>
                  <a:lnTo>
                    <a:pt x="4770" y="420"/>
                  </a:lnTo>
                  <a:cubicBezTo>
                    <a:pt x="5028" y="401"/>
                    <a:pt x="5028" y="20"/>
                    <a:pt x="4770"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7" name="Google Shape;12077;p98"/>
            <p:cNvSpPr/>
            <p:nvPr/>
          </p:nvSpPr>
          <p:spPr>
            <a:xfrm>
              <a:off x="3259304" y="1537432"/>
              <a:ext cx="74234" cy="70516"/>
            </a:xfrm>
            <a:custGeom>
              <a:rect b="b" l="l" r="r" t="t"/>
              <a:pathLst>
                <a:path extrusionOk="0" h="2693" w="2835">
                  <a:moveTo>
                    <a:pt x="2549" y="0"/>
                  </a:moveTo>
                  <a:cubicBezTo>
                    <a:pt x="2507" y="0"/>
                    <a:pt x="2462" y="15"/>
                    <a:pt x="2421" y="50"/>
                  </a:cubicBezTo>
                  <a:lnTo>
                    <a:pt x="131" y="2340"/>
                  </a:lnTo>
                  <a:cubicBezTo>
                    <a:pt x="1" y="2461"/>
                    <a:pt x="90" y="2693"/>
                    <a:pt x="273" y="2693"/>
                  </a:cubicBezTo>
                  <a:cubicBezTo>
                    <a:pt x="277" y="2693"/>
                    <a:pt x="280" y="2693"/>
                    <a:pt x="284" y="2693"/>
                  </a:cubicBezTo>
                  <a:cubicBezTo>
                    <a:pt x="332" y="2693"/>
                    <a:pt x="389" y="2674"/>
                    <a:pt x="427" y="2635"/>
                  </a:cubicBezTo>
                  <a:lnTo>
                    <a:pt x="2707" y="346"/>
                  </a:lnTo>
                  <a:cubicBezTo>
                    <a:pt x="2834" y="196"/>
                    <a:pt x="2704" y="0"/>
                    <a:pt x="254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8" name="Google Shape;12078;p98"/>
            <p:cNvSpPr/>
            <p:nvPr/>
          </p:nvSpPr>
          <p:spPr>
            <a:xfrm>
              <a:off x="3283970" y="1500275"/>
              <a:ext cx="84944" cy="84944"/>
            </a:xfrm>
            <a:custGeom>
              <a:rect b="b" l="l" r="r" t="t"/>
              <a:pathLst>
                <a:path extrusionOk="0" h="3244" w="3244">
                  <a:moveTo>
                    <a:pt x="1622" y="0"/>
                  </a:moveTo>
                  <a:cubicBezTo>
                    <a:pt x="725" y="0"/>
                    <a:pt x="0" y="725"/>
                    <a:pt x="0" y="1622"/>
                  </a:cubicBezTo>
                  <a:cubicBezTo>
                    <a:pt x="0" y="2519"/>
                    <a:pt x="725" y="3244"/>
                    <a:pt x="1622" y="3244"/>
                  </a:cubicBezTo>
                  <a:cubicBezTo>
                    <a:pt x="2519" y="3244"/>
                    <a:pt x="3244" y="2519"/>
                    <a:pt x="3244" y="1622"/>
                  </a:cubicBezTo>
                  <a:cubicBezTo>
                    <a:pt x="3244" y="725"/>
                    <a:pt x="2519" y="0"/>
                    <a:pt x="1622"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79" name="Google Shape;12079;p98"/>
            <p:cNvSpPr/>
            <p:nvPr/>
          </p:nvSpPr>
          <p:spPr>
            <a:xfrm>
              <a:off x="3185803" y="1633662"/>
              <a:ext cx="171878" cy="19743"/>
            </a:xfrm>
            <a:custGeom>
              <a:rect b="b" l="l" r="r" t="t"/>
              <a:pathLst>
                <a:path extrusionOk="0" h="754" w="6564">
                  <a:moveTo>
                    <a:pt x="220" y="0"/>
                  </a:moveTo>
                  <a:cubicBezTo>
                    <a:pt x="96" y="0"/>
                    <a:pt x="0" y="96"/>
                    <a:pt x="0" y="220"/>
                  </a:cubicBezTo>
                  <a:lnTo>
                    <a:pt x="0" y="525"/>
                  </a:lnTo>
                  <a:cubicBezTo>
                    <a:pt x="0" y="649"/>
                    <a:pt x="96" y="754"/>
                    <a:pt x="220" y="754"/>
                  </a:cubicBezTo>
                  <a:lnTo>
                    <a:pt x="6344" y="754"/>
                  </a:lnTo>
                  <a:cubicBezTo>
                    <a:pt x="6468" y="744"/>
                    <a:pt x="6564" y="649"/>
                    <a:pt x="6564" y="525"/>
                  </a:cubicBezTo>
                  <a:lnTo>
                    <a:pt x="6564" y="220"/>
                  </a:lnTo>
                  <a:cubicBezTo>
                    <a:pt x="6564" y="96"/>
                    <a:pt x="6468" y="0"/>
                    <a:pt x="6344" y="0"/>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0" name="Google Shape;12080;p98"/>
            <p:cNvSpPr/>
            <p:nvPr/>
          </p:nvSpPr>
          <p:spPr>
            <a:xfrm>
              <a:off x="3179047" y="1674851"/>
              <a:ext cx="186463" cy="10814"/>
            </a:xfrm>
            <a:custGeom>
              <a:rect b="b" l="l" r="r" t="t"/>
              <a:pathLst>
                <a:path extrusionOk="0" h="413" w="7121">
                  <a:moveTo>
                    <a:pt x="6849" y="0"/>
                  </a:moveTo>
                  <a:cubicBezTo>
                    <a:pt x="6840" y="0"/>
                    <a:pt x="6831" y="1"/>
                    <a:pt x="6822" y="1"/>
                  </a:cubicBezTo>
                  <a:lnTo>
                    <a:pt x="258" y="1"/>
                  </a:lnTo>
                  <a:cubicBezTo>
                    <a:pt x="1" y="20"/>
                    <a:pt x="1" y="393"/>
                    <a:pt x="258" y="412"/>
                  </a:cubicBezTo>
                  <a:lnTo>
                    <a:pt x="6822" y="412"/>
                  </a:lnTo>
                  <a:cubicBezTo>
                    <a:pt x="6828" y="412"/>
                    <a:pt x="6834" y="412"/>
                    <a:pt x="6840" y="412"/>
                  </a:cubicBezTo>
                  <a:cubicBezTo>
                    <a:pt x="7118" y="412"/>
                    <a:pt x="7121" y="0"/>
                    <a:pt x="6849"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1" name="Google Shape;12081;p98"/>
            <p:cNvSpPr/>
            <p:nvPr/>
          </p:nvSpPr>
          <p:spPr>
            <a:xfrm>
              <a:off x="3179047" y="1701847"/>
              <a:ext cx="185390" cy="10762"/>
            </a:xfrm>
            <a:custGeom>
              <a:rect b="b" l="l" r="r" t="t"/>
              <a:pathLst>
                <a:path extrusionOk="0" h="411" w="7080">
                  <a:moveTo>
                    <a:pt x="258" y="1"/>
                  </a:moveTo>
                  <a:cubicBezTo>
                    <a:pt x="1" y="20"/>
                    <a:pt x="1" y="392"/>
                    <a:pt x="258" y="411"/>
                  </a:cubicBezTo>
                  <a:lnTo>
                    <a:pt x="6822" y="411"/>
                  </a:lnTo>
                  <a:cubicBezTo>
                    <a:pt x="7079" y="392"/>
                    <a:pt x="7079" y="20"/>
                    <a:pt x="682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082" name="Google Shape;12082;p98"/>
          <p:cNvGrpSpPr/>
          <p:nvPr/>
        </p:nvGrpSpPr>
        <p:grpSpPr>
          <a:xfrm>
            <a:off x="2632920" y="1349738"/>
            <a:ext cx="332261" cy="359232"/>
            <a:chOff x="2659458" y="1500275"/>
            <a:chExt cx="332261" cy="359232"/>
          </a:xfrm>
        </p:grpSpPr>
        <p:sp>
          <p:nvSpPr>
            <p:cNvPr id="12083" name="Google Shape;12083;p98"/>
            <p:cNvSpPr/>
            <p:nvPr/>
          </p:nvSpPr>
          <p:spPr>
            <a:xfrm>
              <a:off x="2957234" y="1800015"/>
              <a:ext cx="34486" cy="59361"/>
            </a:xfrm>
            <a:custGeom>
              <a:rect b="b" l="l" r="r" t="t"/>
              <a:pathLst>
                <a:path extrusionOk="0" h="2267" w="1317">
                  <a:moveTo>
                    <a:pt x="0" y="1"/>
                  </a:moveTo>
                  <a:lnTo>
                    <a:pt x="248" y="1909"/>
                  </a:lnTo>
                  <a:cubicBezTo>
                    <a:pt x="277" y="2147"/>
                    <a:pt x="465" y="2267"/>
                    <a:pt x="655" y="2267"/>
                  </a:cubicBezTo>
                  <a:cubicBezTo>
                    <a:pt x="844" y="2267"/>
                    <a:pt x="1035" y="2147"/>
                    <a:pt x="1069" y="1909"/>
                  </a:cubicBezTo>
                  <a:lnTo>
                    <a:pt x="131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4" name="Google Shape;12084;p98"/>
            <p:cNvSpPr/>
            <p:nvPr/>
          </p:nvSpPr>
          <p:spPr>
            <a:xfrm>
              <a:off x="2974463" y="1800015"/>
              <a:ext cx="17256" cy="59492"/>
            </a:xfrm>
            <a:custGeom>
              <a:rect b="b" l="l" r="r" t="t"/>
              <a:pathLst>
                <a:path extrusionOk="0" h="2272" w="659">
                  <a:moveTo>
                    <a:pt x="0" y="1"/>
                  </a:moveTo>
                  <a:lnTo>
                    <a:pt x="0" y="2271"/>
                  </a:lnTo>
                  <a:cubicBezTo>
                    <a:pt x="201" y="2262"/>
                    <a:pt x="382" y="2109"/>
                    <a:pt x="411" y="1909"/>
                  </a:cubicBezTo>
                  <a:lnTo>
                    <a:pt x="659" y="1"/>
                  </a:ln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5" name="Google Shape;12085;p98"/>
            <p:cNvSpPr/>
            <p:nvPr/>
          </p:nvSpPr>
          <p:spPr>
            <a:xfrm>
              <a:off x="2659458" y="1500275"/>
              <a:ext cx="266066" cy="358970"/>
            </a:xfrm>
            <a:custGeom>
              <a:rect b="b" l="l" r="r" t="t"/>
              <a:pathLst>
                <a:path extrusionOk="0" h="13709" w="10161">
                  <a:moveTo>
                    <a:pt x="3034" y="0"/>
                  </a:moveTo>
                  <a:lnTo>
                    <a:pt x="1" y="3034"/>
                  </a:lnTo>
                  <a:lnTo>
                    <a:pt x="1" y="13489"/>
                  </a:lnTo>
                  <a:cubicBezTo>
                    <a:pt x="1" y="13613"/>
                    <a:pt x="105" y="13709"/>
                    <a:pt x="220" y="13709"/>
                  </a:cubicBezTo>
                  <a:lnTo>
                    <a:pt x="9941" y="13709"/>
                  </a:lnTo>
                  <a:cubicBezTo>
                    <a:pt x="10065" y="13709"/>
                    <a:pt x="10161" y="13613"/>
                    <a:pt x="10161" y="13489"/>
                  </a:cubicBezTo>
                  <a:lnTo>
                    <a:pt x="10161" y="219"/>
                  </a:lnTo>
                  <a:cubicBezTo>
                    <a:pt x="10161" y="95"/>
                    <a:pt x="10056" y="0"/>
                    <a:pt x="9932" y="0"/>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6" name="Google Shape;12086;p98"/>
            <p:cNvSpPr/>
            <p:nvPr/>
          </p:nvSpPr>
          <p:spPr>
            <a:xfrm>
              <a:off x="2659458" y="1500275"/>
              <a:ext cx="92459" cy="92197"/>
            </a:xfrm>
            <a:custGeom>
              <a:rect b="b" l="l" r="r" t="t"/>
              <a:pathLst>
                <a:path extrusionOk="0" h="3521" w="3531">
                  <a:moveTo>
                    <a:pt x="3034" y="0"/>
                  </a:moveTo>
                  <a:lnTo>
                    <a:pt x="1" y="3034"/>
                  </a:lnTo>
                  <a:lnTo>
                    <a:pt x="1" y="3520"/>
                  </a:lnTo>
                  <a:lnTo>
                    <a:pt x="3301" y="3520"/>
                  </a:lnTo>
                  <a:cubicBezTo>
                    <a:pt x="3425" y="3520"/>
                    <a:pt x="3530" y="3425"/>
                    <a:pt x="3530" y="3301"/>
                  </a:cubicBezTo>
                  <a:lnTo>
                    <a:pt x="3530"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7" name="Google Shape;12087;p98"/>
            <p:cNvSpPr/>
            <p:nvPr/>
          </p:nvSpPr>
          <p:spPr>
            <a:xfrm>
              <a:off x="2659458" y="1500275"/>
              <a:ext cx="266066" cy="358970"/>
            </a:xfrm>
            <a:custGeom>
              <a:rect b="b" l="l" r="r" t="t"/>
              <a:pathLst>
                <a:path extrusionOk="0" h="13709" w="10161">
                  <a:moveTo>
                    <a:pt x="9254" y="0"/>
                  </a:moveTo>
                  <a:lnTo>
                    <a:pt x="9254" y="12774"/>
                  </a:lnTo>
                  <a:lnTo>
                    <a:pt x="1" y="12774"/>
                  </a:lnTo>
                  <a:lnTo>
                    <a:pt x="1" y="13489"/>
                  </a:lnTo>
                  <a:cubicBezTo>
                    <a:pt x="1" y="13613"/>
                    <a:pt x="105" y="13709"/>
                    <a:pt x="229" y="13709"/>
                  </a:cubicBezTo>
                  <a:lnTo>
                    <a:pt x="9932" y="13709"/>
                  </a:lnTo>
                  <a:cubicBezTo>
                    <a:pt x="10056" y="13709"/>
                    <a:pt x="10161" y="13613"/>
                    <a:pt x="10161" y="13489"/>
                  </a:cubicBezTo>
                  <a:lnTo>
                    <a:pt x="10161" y="219"/>
                  </a:lnTo>
                  <a:cubicBezTo>
                    <a:pt x="10161" y="95"/>
                    <a:pt x="10056" y="0"/>
                    <a:pt x="9932" y="0"/>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8" name="Google Shape;12088;p98"/>
            <p:cNvSpPr/>
            <p:nvPr/>
          </p:nvSpPr>
          <p:spPr>
            <a:xfrm>
              <a:off x="2659458" y="1500275"/>
              <a:ext cx="79471" cy="79445"/>
            </a:xfrm>
            <a:custGeom>
              <a:rect b="b" l="l" r="r" t="t"/>
              <a:pathLst>
                <a:path extrusionOk="0" h="3034" w="3035">
                  <a:moveTo>
                    <a:pt x="3034" y="0"/>
                  </a:moveTo>
                  <a:lnTo>
                    <a:pt x="1" y="3034"/>
                  </a:lnTo>
                  <a:lnTo>
                    <a:pt x="2815" y="3034"/>
                  </a:lnTo>
                  <a:cubicBezTo>
                    <a:pt x="2939" y="3034"/>
                    <a:pt x="3034" y="2929"/>
                    <a:pt x="3034" y="2814"/>
                  </a:cubicBezTo>
                  <a:lnTo>
                    <a:pt x="3034" y="0"/>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89" name="Google Shape;12089;p98"/>
            <p:cNvSpPr/>
            <p:nvPr/>
          </p:nvSpPr>
          <p:spPr>
            <a:xfrm>
              <a:off x="2710414" y="1744817"/>
              <a:ext cx="164154" cy="11024"/>
            </a:xfrm>
            <a:custGeom>
              <a:rect b="b" l="l" r="r" t="t"/>
              <a:pathLst>
                <a:path extrusionOk="0" h="421" w="6269">
                  <a:moveTo>
                    <a:pt x="258" y="1"/>
                  </a:moveTo>
                  <a:cubicBezTo>
                    <a:pt x="1" y="20"/>
                    <a:pt x="1" y="401"/>
                    <a:pt x="258" y="420"/>
                  </a:cubicBezTo>
                  <a:lnTo>
                    <a:pt x="6011" y="420"/>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0" name="Google Shape;12090;p98"/>
            <p:cNvSpPr/>
            <p:nvPr/>
          </p:nvSpPr>
          <p:spPr>
            <a:xfrm>
              <a:off x="2785853" y="1811013"/>
              <a:ext cx="88715" cy="11024"/>
            </a:xfrm>
            <a:custGeom>
              <a:rect b="b" l="l" r="r" t="t"/>
              <a:pathLst>
                <a:path extrusionOk="0" h="421" w="3388">
                  <a:moveTo>
                    <a:pt x="258" y="1"/>
                  </a:moveTo>
                  <a:cubicBezTo>
                    <a:pt x="1" y="20"/>
                    <a:pt x="1" y="392"/>
                    <a:pt x="258" y="420"/>
                  </a:cubicBezTo>
                  <a:lnTo>
                    <a:pt x="3130" y="420"/>
                  </a:lnTo>
                  <a:cubicBezTo>
                    <a:pt x="3387" y="392"/>
                    <a:pt x="3387" y="20"/>
                    <a:pt x="31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1" name="Google Shape;12091;p98"/>
            <p:cNvSpPr/>
            <p:nvPr/>
          </p:nvSpPr>
          <p:spPr>
            <a:xfrm>
              <a:off x="2710414" y="1717349"/>
              <a:ext cx="164154" cy="10998"/>
            </a:xfrm>
            <a:custGeom>
              <a:rect b="b" l="l" r="r" t="t"/>
              <a:pathLst>
                <a:path extrusionOk="0" h="420" w="6269">
                  <a:moveTo>
                    <a:pt x="258" y="0"/>
                  </a:moveTo>
                  <a:cubicBezTo>
                    <a:pt x="1" y="19"/>
                    <a:pt x="1" y="391"/>
                    <a:pt x="258" y="420"/>
                  </a:cubicBezTo>
                  <a:lnTo>
                    <a:pt x="6011" y="420"/>
                  </a:lnTo>
                  <a:cubicBezTo>
                    <a:pt x="6268" y="391"/>
                    <a:pt x="6268" y="19"/>
                    <a:pt x="601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2" name="Google Shape;12092;p98"/>
            <p:cNvSpPr/>
            <p:nvPr/>
          </p:nvSpPr>
          <p:spPr>
            <a:xfrm>
              <a:off x="2710414" y="1689855"/>
              <a:ext cx="164154" cy="11024"/>
            </a:xfrm>
            <a:custGeom>
              <a:rect b="b" l="l" r="r" t="t"/>
              <a:pathLst>
                <a:path extrusionOk="0" h="421" w="6269">
                  <a:moveTo>
                    <a:pt x="258" y="1"/>
                  </a:moveTo>
                  <a:cubicBezTo>
                    <a:pt x="1" y="20"/>
                    <a:pt x="1" y="401"/>
                    <a:pt x="258" y="421"/>
                  </a:cubicBezTo>
                  <a:lnTo>
                    <a:pt x="6011" y="421"/>
                  </a:lnTo>
                  <a:cubicBezTo>
                    <a:pt x="6268" y="401"/>
                    <a:pt x="6268" y="20"/>
                    <a:pt x="601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3" name="Google Shape;12093;p98"/>
            <p:cNvSpPr/>
            <p:nvPr/>
          </p:nvSpPr>
          <p:spPr>
            <a:xfrm>
              <a:off x="2709576" y="1662360"/>
              <a:ext cx="165830" cy="11050"/>
            </a:xfrm>
            <a:custGeom>
              <a:rect b="b" l="l" r="r" t="t"/>
              <a:pathLst>
                <a:path extrusionOk="0" h="422" w="6333">
                  <a:moveTo>
                    <a:pt x="272" y="1"/>
                  </a:moveTo>
                  <a:cubicBezTo>
                    <a:pt x="0" y="1"/>
                    <a:pt x="0" y="422"/>
                    <a:pt x="272" y="422"/>
                  </a:cubicBezTo>
                  <a:cubicBezTo>
                    <a:pt x="278" y="422"/>
                    <a:pt x="284" y="422"/>
                    <a:pt x="290" y="421"/>
                  </a:cubicBezTo>
                  <a:lnTo>
                    <a:pt x="6043" y="421"/>
                  </a:lnTo>
                  <a:cubicBezTo>
                    <a:pt x="6049" y="422"/>
                    <a:pt x="6055" y="422"/>
                    <a:pt x="6061" y="422"/>
                  </a:cubicBezTo>
                  <a:cubicBezTo>
                    <a:pt x="6333" y="422"/>
                    <a:pt x="6333" y="1"/>
                    <a:pt x="6061" y="1"/>
                  </a:cubicBezTo>
                  <a:cubicBezTo>
                    <a:pt x="6055" y="1"/>
                    <a:pt x="6049" y="1"/>
                    <a:pt x="6043" y="1"/>
                  </a:cubicBezTo>
                  <a:lnTo>
                    <a:pt x="290" y="1"/>
                  </a:lnTo>
                  <a:cubicBezTo>
                    <a:pt x="284" y="1"/>
                    <a:pt x="278" y="1"/>
                    <a:pt x="27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4" name="Google Shape;12094;p98"/>
            <p:cNvSpPr/>
            <p:nvPr/>
          </p:nvSpPr>
          <p:spPr>
            <a:xfrm>
              <a:off x="2774515" y="1581423"/>
              <a:ext cx="23357" cy="62242"/>
            </a:xfrm>
            <a:custGeom>
              <a:rect b="b" l="l" r="r" t="t"/>
              <a:pathLst>
                <a:path extrusionOk="0" h="2377" w="892">
                  <a:moveTo>
                    <a:pt x="273" y="1"/>
                  </a:moveTo>
                  <a:cubicBezTo>
                    <a:pt x="1" y="1"/>
                    <a:pt x="1" y="422"/>
                    <a:pt x="273" y="422"/>
                  </a:cubicBezTo>
                  <a:cubicBezTo>
                    <a:pt x="279" y="422"/>
                    <a:pt x="285" y="422"/>
                    <a:pt x="291" y="421"/>
                  </a:cubicBezTo>
                  <a:lnTo>
                    <a:pt x="472" y="421"/>
                  </a:lnTo>
                  <a:lnTo>
                    <a:pt x="472" y="2167"/>
                  </a:lnTo>
                  <a:cubicBezTo>
                    <a:pt x="472" y="2282"/>
                    <a:pt x="567" y="2377"/>
                    <a:pt x="682" y="2377"/>
                  </a:cubicBezTo>
                  <a:cubicBezTo>
                    <a:pt x="796" y="2377"/>
                    <a:pt x="892" y="2282"/>
                    <a:pt x="892" y="2167"/>
                  </a:cubicBezTo>
                  <a:lnTo>
                    <a:pt x="892" y="211"/>
                  </a:lnTo>
                  <a:cubicBezTo>
                    <a:pt x="892" y="97"/>
                    <a:pt x="796" y="1"/>
                    <a:pt x="682" y="1"/>
                  </a:cubicBezTo>
                  <a:lnTo>
                    <a:pt x="291" y="1"/>
                  </a:lnTo>
                  <a:cubicBezTo>
                    <a:pt x="285" y="1"/>
                    <a:pt x="279"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5" name="Google Shape;12095;p98"/>
            <p:cNvSpPr/>
            <p:nvPr/>
          </p:nvSpPr>
          <p:spPr>
            <a:xfrm>
              <a:off x="2773782" y="1635364"/>
              <a:ext cx="37183" cy="10814"/>
            </a:xfrm>
            <a:custGeom>
              <a:rect b="b" l="l" r="r" t="t"/>
              <a:pathLst>
                <a:path extrusionOk="0" h="413" w="1420">
                  <a:moveTo>
                    <a:pt x="273" y="1"/>
                  </a:moveTo>
                  <a:cubicBezTo>
                    <a:pt x="0" y="1"/>
                    <a:pt x="3" y="413"/>
                    <a:pt x="281" y="413"/>
                  </a:cubicBezTo>
                  <a:cubicBezTo>
                    <a:pt x="287" y="413"/>
                    <a:pt x="293" y="413"/>
                    <a:pt x="300" y="412"/>
                  </a:cubicBezTo>
                  <a:lnTo>
                    <a:pt x="1130" y="412"/>
                  </a:lnTo>
                  <a:cubicBezTo>
                    <a:pt x="1136" y="413"/>
                    <a:pt x="1141" y="413"/>
                    <a:pt x="1147" y="413"/>
                  </a:cubicBezTo>
                  <a:cubicBezTo>
                    <a:pt x="1417" y="413"/>
                    <a:pt x="1419" y="1"/>
                    <a:pt x="1156" y="1"/>
                  </a:cubicBezTo>
                  <a:cubicBezTo>
                    <a:pt x="1147" y="1"/>
                    <a:pt x="1138" y="1"/>
                    <a:pt x="1130" y="2"/>
                  </a:cubicBezTo>
                  <a:lnTo>
                    <a:pt x="300" y="2"/>
                  </a:lnTo>
                  <a:cubicBezTo>
                    <a:pt x="290" y="1"/>
                    <a:pt x="281" y="1"/>
                    <a:pt x="273"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6" name="Google Shape;12096;p98"/>
            <p:cNvSpPr/>
            <p:nvPr/>
          </p:nvSpPr>
          <p:spPr>
            <a:xfrm>
              <a:off x="2777866" y="1561103"/>
              <a:ext cx="20005" cy="17125"/>
            </a:xfrm>
            <a:custGeom>
              <a:rect b="b" l="l" r="r" t="t"/>
              <a:pathLst>
                <a:path extrusionOk="0" h="654" w="764">
                  <a:moveTo>
                    <a:pt x="439" y="0"/>
                  </a:moveTo>
                  <a:cubicBezTo>
                    <a:pt x="358" y="0"/>
                    <a:pt x="276" y="31"/>
                    <a:pt x="210" y="100"/>
                  </a:cubicBezTo>
                  <a:cubicBezTo>
                    <a:pt x="0" y="300"/>
                    <a:pt x="153" y="653"/>
                    <a:pt x="439" y="653"/>
                  </a:cubicBezTo>
                  <a:cubicBezTo>
                    <a:pt x="621" y="653"/>
                    <a:pt x="764" y="501"/>
                    <a:pt x="764" y="329"/>
                  </a:cubicBezTo>
                  <a:cubicBezTo>
                    <a:pt x="764" y="130"/>
                    <a:pt x="604" y="0"/>
                    <a:pt x="439"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7" name="Google Shape;12097;p98"/>
            <p:cNvSpPr/>
            <p:nvPr/>
          </p:nvSpPr>
          <p:spPr>
            <a:xfrm>
              <a:off x="2957234" y="1582941"/>
              <a:ext cx="34486" cy="229852"/>
            </a:xfrm>
            <a:custGeom>
              <a:rect b="b" l="l" r="r" t="t"/>
              <a:pathLst>
                <a:path extrusionOk="0" h="8778" w="1317">
                  <a:moveTo>
                    <a:pt x="0" y="1"/>
                  </a:moveTo>
                  <a:lnTo>
                    <a:pt x="0" y="8777"/>
                  </a:lnTo>
                  <a:lnTo>
                    <a:pt x="1317" y="8777"/>
                  </a:lnTo>
                  <a:lnTo>
                    <a:pt x="1317"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8" name="Google Shape;12098;p98"/>
            <p:cNvSpPr/>
            <p:nvPr/>
          </p:nvSpPr>
          <p:spPr>
            <a:xfrm>
              <a:off x="2974463" y="1582941"/>
              <a:ext cx="17256" cy="229852"/>
            </a:xfrm>
            <a:custGeom>
              <a:rect b="b" l="l" r="r" t="t"/>
              <a:pathLst>
                <a:path extrusionOk="0" h="8778" w="659">
                  <a:moveTo>
                    <a:pt x="0" y="1"/>
                  </a:moveTo>
                  <a:lnTo>
                    <a:pt x="0" y="8777"/>
                  </a:lnTo>
                  <a:lnTo>
                    <a:pt x="659" y="8777"/>
                  </a:lnTo>
                  <a:lnTo>
                    <a:pt x="659"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99" name="Google Shape;12099;p98"/>
            <p:cNvSpPr/>
            <p:nvPr/>
          </p:nvSpPr>
          <p:spPr>
            <a:xfrm>
              <a:off x="2957234" y="1550210"/>
              <a:ext cx="34486" cy="40246"/>
            </a:xfrm>
            <a:custGeom>
              <a:rect b="b" l="l" r="r" t="t"/>
              <a:pathLst>
                <a:path extrusionOk="0" h="1537" w="1317">
                  <a:moveTo>
                    <a:pt x="0" y="1"/>
                  </a:moveTo>
                  <a:lnTo>
                    <a:pt x="0" y="1537"/>
                  </a:lnTo>
                  <a:lnTo>
                    <a:pt x="1317" y="1537"/>
                  </a:lnTo>
                  <a:lnTo>
                    <a:pt x="1317"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0" name="Google Shape;12100;p98"/>
            <p:cNvSpPr/>
            <p:nvPr/>
          </p:nvSpPr>
          <p:spPr>
            <a:xfrm>
              <a:off x="2974463" y="1550210"/>
              <a:ext cx="17256" cy="40246"/>
            </a:xfrm>
            <a:custGeom>
              <a:rect b="b" l="l" r="r" t="t"/>
              <a:pathLst>
                <a:path extrusionOk="0" h="1537" w="659">
                  <a:moveTo>
                    <a:pt x="0" y="1"/>
                  </a:moveTo>
                  <a:lnTo>
                    <a:pt x="0" y="1537"/>
                  </a:lnTo>
                  <a:lnTo>
                    <a:pt x="659" y="1537"/>
                  </a:lnTo>
                  <a:lnTo>
                    <a:pt x="659"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1" name="Google Shape;12101;p98"/>
            <p:cNvSpPr/>
            <p:nvPr/>
          </p:nvSpPr>
          <p:spPr>
            <a:xfrm>
              <a:off x="2957234" y="1500275"/>
              <a:ext cx="34486" cy="49961"/>
            </a:xfrm>
            <a:custGeom>
              <a:rect b="b" l="l" r="r" t="t"/>
              <a:pathLst>
                <a:path extrusionOk="0" h="1908" w="1317">
                  <a:moveTo>
                    <a:pt x="658" y="0"/>
                  </a:moveTo>
                  <a:cubicBezTo>
                    <a:pt x="296" y="0"/>
                    <a:pt x="0" y="296"/>
                    <a:pt x="0" y="658"/>
                  </a:cubicBezTo>
                  <a:lnTo>
                    <a:pt x="0" y="1908"/>
                  </a:lnTo>
                  <a:lnTo>
                    <a:pt x="1317" y="1908"/>
                  </a:lnTo>
                  <a:lnTo>
                    <a:pt x="1317" y="658"/>
                  </a:lnTo>
                  <a:cubicBezTo>
                    <a:pt x="1317" y="296"/>
                    <a:pt x="1021" y="0"/>
                    <a:pt x="65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2" name="Google Shape;12102;p98"/>
            <p:cNvSpPr/>
            <p:nvPr/>
          </p:nvSpPr>
          <p:spPr>
            <a:xfrm>
              <a:off x="2974463" y="1500275"/>
              <a:ext cx="17256" cy="49961"/>
            </a:xfrm>
            <a:custGeom>
              <a:rect b="b" l="l" r="r" t="t"/>
              <a:pathLst>
                <a:path extrusionOk="0" h="1908" w="659">
                  <a:moveTo>
                    <a:pt x="0" y="0"/>
                  </a:moveTo>
                  <a:lnTo>
                    <a:pt x="0" y="1908"/>
                  </a:lnTo>
                  <a:lnTo>
                    <a:pt x="659" y="1908"/>
                  </a:lnTo>
                  <a:lnTo>
                    <a:pt x="659" y="658"/>
                  </a:lnTo>
                  <a:cubicBezTo>
                    <a:pt x="659" y="296"/>
                    <a:pt x="363" y="0"/>
                    <a:pt x="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03" name="Google Shape;12103;p98"/>
          <p:cNvGrpSpPr/>
          <p:nvPr/>
        </p:nvGrpSpPr>
        <p:grpSpPr>
          <a:xfrm>
            <a:off x="1723646" y="2262992"/>
            <a:ext cx="359730" cy="359441"/>
            <a:chOff x="1750184" y="2413530"/>
            <a:chExt cx="359730" cy="359441"/>
          </a:xfrm>
        </p:grpSpPr>
        <p:sp>
          <p:nvSpPr>
            <p:cNvPr id="12104" name="Google Shape;12104;p98"/>
            <p:cNvSpPr/>
            <p:nvPr/>
          </p:nvSpPr>
          <p:spPr>
            <a:xfrm>
              <a:off x="1867074" y="2496981"/>
              <a:ext cx="58000" cy="64965"/>
            </a:xfrm>
            <a:custGeom>
              <a:rect b="b" l="l" r="r" t="t"/>
              <a:pathLst>
                <a:path extrusionOk="0" h="2481" w="2215">
                  <a:moveTo>
                    <a:pt x="1203" y="0"/>
                  </a:moveTo>
                  <a:lnTo>
                    <a:pt x="335" y="878"/>
                  </a:lnTo>
                  <a:cubicBezTo>
                    <a:pt x="1" y="1202"/>
                    <a:pt x="1" y="1736"/>
                    <a:pt x="335" y="2070"/>
                  </a:cubicBezTo>
                  <a:lnTo>
                    <a:pt x="745" y="2481"/>
                  </a:lnTo>
                  <a:lnTo>
                    <a:pt x="2214" y="1011"/>
                  </a:lnTo>
                  <a:lnTo>
                    <a:pt x="1203"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5" name="Google Shape;12105;p98"/>
            <p:cNvSpPr/>
            <p:nvPr/>
          </p:nvSpPr>
          <p:spPr>
            <a:xfrm>
              <a:off x="1824863" y="2413530"/>
              <a:ext cx="285050" cy="285312"/>
            </a:xfrm>
            <a:custGeom>
              <a:rect b="b" l="l" r="r" t="t"/>
              <a:pathLst>
                <a:path extrusionOk="0" h="10896" w="10886">
                  <a:moveTo>
                    <a:pt x="2033" y="1"/>
                  </a:moveTo>
                  <a:cubicBezTo>
                    <a:pt x="1851" y="1"/>
                    <a:pt x="1670" y="29"/>
                    <a:pt x="1498" y="77"/>
                  </a:cubicBezTo>
                  <a:cubicBezTo>
                    <a:pt x="1336" y="125"/>
                    <a:pt x="1279" y="335"/>
                    <a:pt x="1403" y="449"/>
                  </a:cubicBezTo>
                  <a:lnTo>
                    <a:pt x="2519" y="1565"/>
                  </a:lnTo>
                  <a:cubicBezTo>
                    <a:pt x="2586" y="1632"/>
                    <a:pt x="2643" y="1718"/>
                    <a:pt x="2672" y="1804"/>
                  </a:cubicBezTo>
                  <a:cubicBezTo>
                    <a:pt x="2843" y="2243"/>
                    <a:pt x="2510" y="2720"/>
                    <a:pt x="2033" y="2720"/>
                  </a:cubicBezTo>
                  <a:cubicBezTo>
                    <a:pt x="1956" y="2720"/>
                    <a:pt x="1870" y="2701"/>
                    <a:pt x="1794" y="2672"/>
                  </a:cubicBezTo>
                  <a:cubicBezTo>
                    <a:pt x="1708" y="2643"/>
                    <a:pt x="1622" y="2586"/>
                    <a:pt x="1556" y="2519"/>
                  </a:cubicBezTo>
                  <a:lnTo>
                    <a:pt x="439" y="1403"/>
                  </a:lnTo>
                  <a:cubicBezTo>
                    <a:pt x="397" y="1360"/>
                    <a:pt x="341" y="1340"/>
                    <a:pt x="285" y="1340"/>
                  </a:cubicBezTo>
                  <a:cubicBezTo>
                    <a:pt x="192" y="1340"/>
                    <a:pt x="101" y="1397"/>
                    <a:pt x="77" y="1499"/>
                  </a:cubicBezTo>
                  <a:cubicBezTo>
                    <a:pt x="20" y="1680"/>
                    <a:pt x="1" y="1861"/>
                    <a:pt x="1" y="2042"/>
                  </a:cubicBezTo>
                  <a:cubicBezTo>
                    <a:pt x="1" y="3120"/>
                    <a:pt x="831" y="4008"/>
                    <a:pt x="1909" y="4065"/>
                  </a:cubicBezTo>
                  <a:lnTo>
                    <a:pt x="2042" y="4084"/>
                  </a:lnTo>
                  <a:cubicBezTo>
                    <a:pt x="2242" y="4084"/>
                    <a:pt x="2443" y="4055"/>
                    <a:pt x="2634" y="3989"/>
                  </a:cubicBezTo>
                  <a:cubicBezTo>
                    <a:pt x="2681" y="3979"/>
                    <a:pt x="2719" y="3960"/>
                    <a:pt x="2758" y="3950"/>
                  </a:cubicBezTo>
                  <a:lnTo>
                    <a:pt x="6946" y="8138"/>
                  </a:lnTo>
                  <a:cubicBezTo>
                    <a:pt x="6927" y="8177"/>
                    <a:pt x="6917" y="8215"/>
                    <a:pt x="6907" y="8262"/>
                  </a:cubicBezTo>
                  <a:cubicBezTo>
                    <a:pt x="6841" y="8453"/>
                    <a:pt x="6812" y="8654"/>
                    <a:pt x="6812" y="8854"/>
                  </a:cubicBezTo>
                  <a:lnTo>
                    <a:pt x="6831" y="8987"/>
                  </a:lnTo>
                  <a:cubicBezTo>
                    <a:pt x="6888" y="10065"/>
                    <a:pt x="7776" y="10895"/>
                    <a:pt x="8854" y="10895"/>
                  </a:cubicBezTo>
                  <a:cubicBezTo>
                    <a:pt x="9035" y="10895"/>
                    <a:pt x="9216" y="10876"/>
                    <a:pt x="9388" y="10819"/>
                  </a:cubicBezTo>
                  <a:cubicBezTo>
                    <a:pt x="9569" y="10781"/>
                    <a:pt x="9617" y="10552"/>
                    <a:pt x="9483" y="10438"/>
                  </a:cubicBezTo>
                  <a:lnTo>
                    <a:pt x="8367" y="9331"/>
                  </a:lnTo>
                  <a:cubicBezTo>
                    <a:pt x="8300" y="9264"/>
                    <a:pt x="8243" y="9178"/>
                    <a:pt x="8214" y="9092"/>
                  </a:cubicBezTo>
                  <a:cubicBezTo>
                    <a:pt x="8043" y="8644"/>
                    <a:pt x="8367" y="8177"/>
                    <a:pt x="8844" y="8177"/>
                  </a:cubicBezTo>
                  <a:cubicBezTo>
                    <a:pt x="8920" y="8177"/>
                    <a:pt x="9006" y="8186"/>
                    <a:pt x="9083" y="8224"/>
                  </a:cubicBezTo>
                  <a:cubicBezTo>
                    <a:pt x="9178" y="8253"/>
                    <a:pt x="9254" y="8301"/>
                    <a:pt x="9331" y="8377"/>
                  </a:cubicBezTo>
                  <a:lnTo>
                    <a:pt x="10437" y="9484"/>
                  </a:lnTo>
                  <a:cubicBezTo>
                    <a:pt x="10485" y="9531"/>
                    <a:pt x="10543" y="9553"/>
                    <a:pt x="10600" y="9553"/>
                  </a:cubicBezTo>
                  <a:cubicBezTo>
                    <a:pt x="10692" y="9553"/>
                    <a:pt x="10780" y="9494"/>
                    <a:pt x="10809" y="9388"/>
                  </a:cubicBezTo>
                  <a:cubicBezTo>
                    <a:pt x="10867" y="9216"/>
                    <a:pt x="10886" y="9035"/>
                    <a:pt x="10886" y="8854"/>
                  </a:cubicBezTo>
                  <a:cubicBezTo>
                    <a:pt x="10886" y="7785"/>
                    <a:pt x="10046" y="6898"/>
                    <a:pt x="8978" y="6831"/>
                  </a:cubicBezTo>
                  <a:lnTo>
                    <a:pt x="8844" y="6812"/>
                  </a:lnTo>
                  <a:cubicBezTo>
                    <a:pt x="8644" y="6812"/>
                    <a:pt x="8443" y="6851"/>
                    <a:pt x="8253" y="6908"/>
                  </a:cubicBezTo>
                  <a:lnTo>
                    <a:pt x="8129" y="6946"/>
                  </a:lnTo>
                  <a:lnTo>
                    <a:pt x="3941" y="2758"/>
                  </a:lnTo>
                  <a:cubicBezTo>
                    <a:pt x="3960" y="2720"/>
                    <a:pt x="3969" y="2682"/>
                    <a:pt x="3979" y="2643"/>
                  </a:cubicBezTo>
                  <a:cubicBezTo>
                    <a:pt x="4045" y="2453"/>
                    <a:pt x="4074" y="2252"/>
                    <a:pt x="4074" y="2052"/>
                  </a:cubicBezTo>
                  <a:lnTo>
                    <a:pt x="4065" y="1909"/>
                  </a:lnTo>
                  <a:cubicBezTo>
                    <a:pt x="3998" y="840"/>
                    <a:pt x="3111" y="10"/>
                    <a:pt x="203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6" name="Google Shape;12106;p98"/>
            <p:cNvSpPr/>
            <p:nvPr/>
          </p:nvSpPr>
          <p:spPr>
            <a:xfrm>
              <a:off x="1893808" y="2482737"/>
              <a:ext cx="147160" cy="146898"/>
            </a:xfrm>
            <a:custGeom>
              <a:rect b="b" l="l" r="r" t="t"/>
              <a:pathLst>
                <a:path extrusionOk="0" h="5610" w="5620">
                  <a:moveTo>
                    <a:pt x="1365" y="0"/>
                  </a:moveTo>
                  <a:lnTo>
                    <a:pt x="1" y="1346"/>
                  </a:lnTo>
                  <a:cubicBezTo>
                    <a:pt x="39" y="1336"/>
                    <a:pt x="77" y="1317"/>
                    <a:pt x="115" y="1307"/>
                  </a:cubicBezTo>
                  <a:lnTo>
                    <a:pt x="4303" y="5495"/>
                  </a:lnTo>
                  <a:cubicBezTo>
                    <a:pt x="4294" y="5534"/>
                    <a:pt x="4274" y="5572"/>
                    <a:pt x="4265" y="5610"/>
                  </a:cubicBezTo>
                  <a:lnTo>
                    <a:pt x="5620" y="4255"/>
                  </a:lnTo>
                  <a:lnTo>
                    <a:pt x="5620" y="4255"/>
                  </a:lnTo>
                  <a:lnTo>
                    <a:pt x="5505" y="4303"/>
                  </a:lnTo>
                  <a:lnTo>
                    <a:pt x="1327" y="115"/>
                  </a:lnTo>
                  <a:cubicBezTo>
                    <a:pt x="1336" y="77"/>
                    <a:pt x="1346" y="39"/>
                    <a:pt x="136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7" name="Google Shape;12107;p98"/>
            <p:cNvSpPr/>
            <p:nvPr/>
          </p:nvSpPr>
          <p:spPr>
            <a:xfrm>
              <a:off x="1787654" y="2492294"/>
              <a:ext cx="245065" cy="246767"/>
            </a:xfrm>
            <a:custGeom>
              <a:rect b="b" l="l" r="r" t="t"/>
              <a:pathLst>
                <a:path extrusionOk="0" h="9424" w="9359">
                  <a:moveTo>
                    <a:pt x="6073" y="0"/>
                  </a:moveTo>
                  <a:cubicBezTo>
                    <a:pt x="5922" y="0"/>
                    <a:pt x="5772" y="60"/>
                    <a:pt x="5657" y="179"/>
                  </a:cubicBezTo>
                  <a:lnTo>
                    <a:pt x="2853" y="2984"/>
                  </a:lnTo>
                  <a:cubicBezTo>
                    <a:pt x="2557" y="3270"/>
                    <a:pt x="2557" y="3747"/>
                    <a:pt x="2853" y="4033"/>
                  </a:cubicBezTo>
                  <a:lnTo>
                    <a:pt x="2957" y="4148"/>
                  </a:lnTo>
                  <a:lnTo>
                    <a:pt x="0" y="7105"/>
                  </a:lnTo>
                  <a:lnTo>
                    <a:pt x="2318" y="9423"/>
                  </a:lnTo>
                  <a:lnTo>
                    <a:pt x="5266" y="6456"/>
                  </a:lnTo>
                  <a:cubicBezTo>
                    <a:pt x="5414" y="6604"/>
                    <a:pt x="5607" y="6678"/>
                    <a:pt x="5799" y="6678"/>
                  </a:cubicBezTo>
                  <a:cubicBezTo>
                    <a:pt x="5991" y="6678"/>
                    <a:pt x="6182" y="6604"/>
                    <a:pt x="6325" y="6456"/>
                  </a:cubicBezTo>
                  <a:lnTo>
                    <a:pt x="9130" y="3652"/>
                  </a:lnTo>
                  <a:cubicBezTo>
                    <a:pt x="9359" y="3423"/>
                    <a:pt x="9359" y="3041"/>
                    <a:pt x="9120" y="2812"/>
                  </a:cubicBezTo>
                  <a:lnTo>
                    <a:pt x="9101" y="2793"/>
                  </a:lnTo>
                  <a:cubicBezTo>
                    <a:pt x="8984" y="2676"/>
                    <a:pt x="8829" y="2616"/>
                    <a:pt x="8673" y="2616"/>
                  </a:cubicBezTo>
                  <a:cubicBezTo>
                    <a:pt x="8537" y="2616"/>
                    <a:pt x="8401" y="2662"/>
                    <a:pt x="8290" y="2755"/>
                  </a:cubicBezTo>
                  <a:cubicBezTo>
                    <a:pt x="8287" y="2758"/>
                    <a:pt x="8284" y="2761"/>
                    <a:pt x="8280" y="2764"/>
                  </a:cubicBezTo>
                  <a:lnTo>
                    <a:pt x="8280" y="2764"/>
                  </a:lnTo>
                  <a:cubicBezTo>
                    <a:pt x="8490" y="2525"/>
                    <a:pt x="8481" y="2173"/>
                    <a:pt x="8252" y="1944"/>
                  </a:cubicBezTo>
                  <a:lnTo>
                    <a:pt x="8224" y="1925"/>
                  </a:lnTo>
                  <a:cubicBezTo>
                    <a:pt x="8185" y="1877"/>
                    <a:pt x="8138" y="1839"/>
                    <a:pt x="8080" y="1811"/>
                  </a:cubicBezTo>
                  <a:cubicBezTo>
                    <a:pt x="7994" y="1767"/>
                    <a:pt x="7900" y="1746"/>
                    <a:pt x="7807" y="1746"/>
                  </a:cubicBezTo>
                  <a:cubicBezTo>
                    <a:pt x="7655" y="1746"/>
                    <a:pt x="7506" y="1803"/>
                    <a:pt x="7394" y="1915"/>
                  </a:cubicBezTo>
                  <a:cubicBezTo>
                    <a:pt x="7623" y="1677"/>
                    <a:pt x="7623" y="1305"/>
                    <a:pt x="7394" y="1066"/>
                  </a:cubicBezTo>
                  <a:lnTo>
                    <a:pt x="7365" y="1047"/>
                  </a:lnTo>
                  <a:cubicBezTo>
                    <a:pt x="7250" y="928"/>
                    <a:pt x="7098" y="868"/>
                    <a:pt x="6945" y="868"/>
                  </a:cubicBezTo>
                  <a:cubicBezTo>
                    <a:pt x="6793" y="868"/>
                    <a:pt x="6640" y="928"/>
                    <a:pt x="6525" y="1047"/>
                  </a:cubicBezTo>
                  <a:cubicBezTo>
                    <a:pt x="6754" y="809"/>
                    <a:pt x="6754" y="437"/>
                    <a:pt x="6525" y="198"/>
                  </a:cubicBezTo>
                  <a:lnTo>
                    <a:pt x="6497" y="179"/>
                  </a:lnTo>
                  <a:cubicBezTo>
                    <a:pt x="6378" y="60"/>
                    <a:pt x="6225" y="0"/>
                    <a:pt x="6073"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8" name="Google Shape;12108;p98"/>
            <p:cNvSpPr/>
            <p:nvPr/>
          </p:nvSpPr>
          <p:spPr>
            <a:xfrm>
              <a:off x="1806141" y="2613871"/>
              <a:ext cx="106442" cy="106442"/>
            </a:xfrm>
            <a:custGeom>
              <a:rect b="b" l="l" r="r" t="t"/>
              <a:pathLst>
                <a:path extrusionOk="0" h="4065" w="4065">
                  <a:moveTo>
                    <a:pt x="1746" y="1"/>
                  </a:moveTo>
                  <a:lnTo>
                    <a:pt x="0" y="1747"/>
                  </a:lnTo>
                  <a:lnTo>
                    <a:pt x="2318" y="4065"/>
                  </a:lnTo>
                  <a:lnTo>
                    <a:pt x="4064" y="2310"/>
                  </a:lnTo>
                  <a:lnTo>
                    <a:pt x="1746"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09" name="Google Shape;12109;p98"/>
            <p:cNvSpPr/>
            <p:nvPr/>
          </p:nvSpPr>
          <p:spPr>
            <a:xfrm>
              <a:off x="1923790" y="2515075"/>
              <a:ext cx="52972" cy="46321"/>
            </a:xfrm>
            <a:custGeom>
              <a:rect b="b" l="l" r="r" t="t"/>
              <a:pathLst>
                <a:path extrusionOk="0" h="1769" w="2023">
                  <a:moveTo>
                    <a:pt x="1741" y="1"/>
                  </a:moveTo>
                  <a:cubicBezTo>
                    <a:pt x="1588" y="1"/>
                    <a:pt x="1438" y="60"/>
                    <a:pt x="1326" y="177"/>
                  </a:cubicBezTo>
                  <a:lnTo>
                    <a:pt x="77" y="1408"/>
                  </a:lnTo>
                  <a:cubicBezTo>
                    <a:pt x="0" y="1494"/>
                    <a:pt x="0" y="1627"/>
                    <a:pt x="77" y="1704"/>
                  </a:cubicBezTo>
                  <a:cubicBezTo>
                    <a:pt x="120" y="1747"/>
                    <a:pt x="172" y="1768"/>
                    <a:pt x="225" y="1768"/>
                  </a:cubicBezTo>
                  <a:cubicBezTo>
                    <a:pt x="277" y="1768"/>
                    <a:pt x="329" y="1747"/>
                    <a:pt x="372" y="1704"/>
                  </a:cubicBezTo>
                  <a:lnTo>
                    <a:pt x="2023" y="72"/>
                  </a:lnTo>
                  <a:cubicBezTo>
                    <a:pt x="1934" y="24"/>
                    <a:pt x="1837" y="1"/>
                    <a:pt x="1741"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0" name="Google Shape;12110;p98"/>
            <p:cNvSpPr/>
            <p:nvPr/>
          </p:nvSpPr>
          <p:spPr>
            <a:xfrm>
              <a:off x="1944215" y="2537882"/>
              <a:ext cx="55277" cy="46766"/>
            </a:xfrm>
            <a:custGeom>
              <a:rect b="b" l="l" r="r" t="t"/>
              <a:pathLst>
                <a:path extrusionOk="0" h="1786" w="2111">
                  <a:moveTo>
                    <a:pt x="1839" y="0"/>
                  </a:moveTo>
                  <a:cubicBezTo>
                    <a:pt x="1686" y="0"/>
                    <a:pt x="1533" y="62"/>
                    <a:pt x="1415" y="174"/>
                  </a:cubicBezTo>
                  <a:lnTo>
                    <a:pt x="174" y="1415"/>
                  </a:lnTo>
                  <a:cubicBezTo>
                    <a:pt x="0" y="1567"/>
                    <a:pt x="146" y="1785"/>
                    <a:pt x="313" y="1785"/>
                  </a:cubicBezTo>
                  <a:cubicBezTo>
                    <a:pt x="367" y="1785"/>
                    <a:pt x="422" y="1763"/>
                    <a:pt x="470" y="1710"/>
                  </a:cubicBezTo>
                  <a:lnTo>
                    <a:pt x="2111" y="70"/>
                  </a:lnTo>
                  <a:cubicBezTo>
                    <a:pt x="2025" y="23"/>
                    <a:pt x="1932" y="0"/>
                    <a:pt x="183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1" name="Google Shape;12111;p98"/>
            <p:cNvSpPr/>
            <p:nvPr/>
          </p:nvSpPr>
          <p:spPr>
            <a:xfrm>
              <a:off x="1968252" y="2560611"/>
              <a:ext cx="53993" cy="46243"/>
            </a:xfrm>
            <a:custGeom>
              <a:rect b="b" l="l" r="r" t="t"/>
              <a:pathLst>
                <a:path extrusionOk="0" h="1766" w="2062">
                  <a:moveTo>
                    <a:pt x="1790" y="0"/>
                  </a:moveTo>
                  <a:cubicBezTo>
                    <a:pt x="1653" y="0"/>
                    <a:pt x="1516" y="50"/>
                    <a:pt x="1403" y="146"/>
                  </a:cubicBezTo>
                  <a:lnTo>
                    <a:pt x="134" y="1415"/>
                  </a:lnTo>
                  <a:cubicBezTo>
                    <a:pt x="1" y="1570"/>
                    <a:pt x="132" y="1766"/>
                    <a:pt x="290" y="1766"/>
                  </a:cubicBezTo>
                  <a:cubicBezTo>
                    <a:pt x="336" y="1766"/>
                    <a:pt x="385" y="1749"/>
                    <a:pt x="430" y="1711"/>
                  </a:cubicBezTo>
                  <a:lnTo>
                    <a:pt x="2061" y="70"/>
                  </a:lnTo>
                  <a:cubicBezTo>
                    <a:pt x="1976" y="23"/>
                    <a:pt x="1883" y="0"/>
                    <a:pt x="1790"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2" name="Google Shape;12112;p98"/>
            <p:cNvSpPr/>
            <p:nvPr/>
          </p:nvSpPr>
          <p:spPr>
            <a:xfrm>
              <a:off x="1792630" y="2614945"/>
              <a:ext cx="116707" cy="115869"/>
            </a:xfrm>
            <a:custGeom>
              <a:rect b="b" l="l" r="r" t="t"/>
              <a:pathLst>
                <a:path extrusionOk="0" h="4425" w="4457">
                  <a:moveTo>
                    <a:pt x="1122" y="0"/>
                  </a:moveTo>
                  <a:cubicBezTo>
                    <a:pt x="1065" y="0"/>
                    <a:pt x="1007" y="22"/>
                    <a:pt x="964" y="65"/>
                  </a:cubicBezTo>
                  <a:lnTo>
                    <a:pt x="1" y="1028"/>
                  </a:lnTo>
                  <a:lnTo>
                    <a:pt x="3407" y="4425"/>
                  </a:lnTo>
                  <a:lnTo>
                    <a:pt x="4370" y="3471"/>
                  </a:lnTo>
                  <a:cubicBezTo>
                    <a:pt x="4456" y="3375"/>
                    <a:pt x="4456" y="3242"/>
                    <a:pt x="4370" y="3156"/>
                  </a:cubicBezTo>
                  <a:lnTo>
                    <a:pt x="1279" y="65"/>
                  </a:lnTo>
                  <a:cubicBezTo>
                    <a:pt x="1236" y="22"/>
                    <a:pt x="1179" y="0"/>
                    <a:pt x="1122"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3" name="Google Shape;12113;p98"/>
            <p:cNvSpPr/>
            <p:nvPr/>
          </p:nvSpPr>
          <p:spPr>
            <a:xfrm>
              <a:off x="1750184" y="2637621"/>
              <a:ext cx="135900" cy="135350"/>
            </a:xfrm>
            <a:custGeom>
              <a:rect b="b" l="l" r="r" t="t"/>
              <a:pathLst>
                <a:path extrusionOk="0" h="5169" w="5190">
                  <a:moveTo>
                    <a:pt x="1784" y="0"/>
                  </a:moveTo>
                  <a:lnTo>
                    <a:pt x="86" y="1698"/>
                  </a:lnTo>
                  <a:cubicBezTo>
                    <a:pt x="0" y="1784"/>
                    <a:pt x="0" y="1927"/>
                    <a:pt x="86" y="2013"/>
                  </a:cubicBezTo>
                  <a:lnTo>
                    <a:pt x="3177" y="5104"/>
                  </a:lnTo>
                  <a:cubicBezTo>
                    <a:pt x="3220" y="5147"/>
                    <a:pt x="3277" y="5168"/>
                    <a:pt x="3334" y="5168"/>
                  </a:cubicBezTo>
                  <a:cubicBezTo>
                    <a:pt x="3392" y="5168"/>
                    <a:pt x="3449" y="5147"/>
                    <a:pt x="3492" y="5104"/>
                  </a:cubicBezTo>
                  <a:lnTo>
                    <a:pt x="5190" y="3396"/>
                  </a:lnTo>
                  <a:lnTo>
                    <a:pt x="1784" y="0"/>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4" name="Google Shape;12114;p98"/>
            <p:cNvSpPr/>
            <p:nvPr/>
          </p:nvSpPr>
          <p:spPr>
            <a:xfrm>
              <a:off x="1750184" y="2665586"/>
              <a:ext cx="107673" cy="107385"/>
            </a:xfrm>
            <a:custGeom>
              <a:rect b="b" l="l" r="r" t="t"/>
              <a:pathLst>
                <a:path extrusionOk="0" h="4101" w="4112">
                  <a:moveTo>
                    <a:pt x="716" y="1"/>
                  </a:moveTo>
                  <a:lnTo>
                    <a:pt x="86" y="630"/>
                  </a:lnTo>
                  <a:cubicBezTo>
                    <a:pt x="0" y="716"/>
                    <a:pt x="0" y="859"/>
                    <a:pt x="86" y="945"/>
                  </a:cubicBezTo>
                  <a:lnTo>
                    <a:pt x="3177" y="4036"/>
                  </a:lnTo>
                  <a:cubicBezTo>
                    <a:pt x="3220" y="4079"/>
                    <a:pt x="3277" y="4100"/>
                    <a:pt x="3334" y="4100"/>
                  </a:cubicBezTo>
                  <a:cubicBezTo>
                    <a:pt x="3392" y="4100"/>
                    <a:pt x="3449" y="4079"/>
                    <a:pt x="3492" y="4036"/>
                  </a:cubicBezTo>
                  <a:lnTo>
                    <a:pt x="4112" y="3406"/>
                  </a:lnTo>
                  <a:lnTo>
                    <a:pt x="716" y="1"/>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15" name="Google Shape;12115;p98"/>
          <p:cNvGrpSpPr/>
          <p:nvPr/>
        </p:nvGrpSpPr>
        <p:grpSpPr>
          <a:xfrm>
            <a:off x="2203513" y="1349685"/>
            <a:ext cx="316524" cy="359284"/>
            <a:chOff x="2230050" y="1500223"/>
            <a:chExt cx="316524" cy="359284"/>
          </a:xfrm>
        </p:grpSpPr>
        <p:sp>
          <p:nvSpPr>
            <p:cNvPr id="12116" name="Google Shape;12116;p98"/>
            <p:cNvSpPr/>
            <p:nvPr/>
          </p:nvSpPr>
          <p:spPr>
            <a:xfrm>
              <a:off x="2230050" y="1584958"/>
              <a:ext cx="189632" cy="274550"/>
            </a:xfrm>
            <a:custGeom>
              <a:rect b="b" l="l" r="r" t="t"/>
              <a:pathLst>
                <a:path extrusionOk="0" h="10485" w="7242">
                  <a:moveTo>
                    <a:pt x="229" y="0"/>
                  </a:moveTo>
                  <a:cubicBezTo>
                    <a:pt x="105" y="0"/>
                    <a:pt x="0" y="105"/>
                    <a:pt x="0" y="229"/>
                  </a:cubicBezTo>
                  <a:lnTo>
                    <a:pt x="0" y="10255"/>
                  </a:lnTo>
                  <a:cubicBezTo>
                    <a:pt x="0" y="10379"/>
                    <a:pt x="105" y="10484"/>
                    <a:pt x="229" y="10484"/>
                  </a:cubicBezTo>
                  <a:lnTo>
                    <a:pt x="7012" y="10484"/>
                  </a:lnTo>
                  <a:cubicBezTo>
                    <a:pt x="7146" y="10484"/>
                    <a:pt x="7241" y="10379"/>
                    <a:pt x="7241" y="10255"/>
                  </a:cubicBezTo>
                  <a:lnTo>
                    <a:pt x="7241" y="229"/>
                  </a:lnTo>
                  <a:cubicBezTo>
                    <a:pt x="7241" y="95"/>
                    <a:pt x="7136" y="0"/>
                    <a:pt x="7012"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7" name="Google Shape;12117;p98"/>
            <p:cNvSpPr/>
            <p:nvPr/>
          </p:nvSpPr>
          <p:spPr>
            <a:xfrm>
              <a:off x="2230050" y="1849243"/>
              <a:ext cx="189632" cy="10265"/>
            </a:xfrm>
            <a:custGeom>
              <a:rect b="b" l="l" r="r" t="t"/>
              <a:pathLst>
                <a:path extrusionOk="0" h="392" w="7242">
                  <a:moveTo>
                    <a:pt x="0" y="0"/>
                  </a:moveTo>
                  <a:lnTo>
                    <a:pt x="0" y="162"/>
                  </a:lnTo>
                  <a:cubicBezTo>
                    <a:pt x="0" y="286"/>
                    <a:pt x="105" y="391"/>
                    <a:pt x="229" y="391"/>
                  </a:cubicBezTo>
                  <a:lnTo>
                    <a:pt x="7012" y="391"/>
                  </a:lnTo>
                  <a:cubicBezTo>
                    <a:pt x="7136" y="391"/>
                    <a:pt x="7241" y="286"/>
                    <a:pt x="7241" y="162"/>
                  </a:cubicBezTo>
                  <a:lnTo>
                    <a:pt x="7241" y="0"/>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8" name="Google Shape;12118;p98"/>
            <p:cNvSpPr/>
            <p:nvPr/>
          </p:nvSpPr>
          <p:spPr>
            <a:xfrm>
              <a:off x="2266028" y="1585193"/>
              <a:ext cx="117675" cy="37759"/>
            </a:xfrm>
            <a:custGeom>
              <a:rect b="b" l="l" r="r" t="t"/>
              <a:pathLst>
                <a:path extrusionOk="0" h="1442" w="4494">
                  <a:moveTo>
                    <a:pt x="0" y="1"/>
                  </a:moveTo>
                  <a:lnTo>
                    <a:pt x="0" y="1126"/>
                  </a:lnTo>
                  <a:cubicBezTo>
                    <a:pt x="0" y="1298"/>
                    <a:pt x="143" y="1441"/>
                    <a:pt x="315" y="1441"/>
                  </a:cubicBezTo>
                  <a:lnTo>
                    <a:pt x="4169" y="1441"/>
                  </a:lnTo>
                  <a:cubicBezTo>
                    <a:pt x="4350" y="1441"/>
                    <a:pt x="4493" y="1298"/>
                    <a:pt x="4493" y="1126"/>
                  </a:cubicBezTo>
                  <a:lnTo>
                    <a:pt x="4493" y="1"/>
                  </a:lnTo>
                  <a:close/>
                </a:path>
              </a:pathLst>
            </a:custGeom>
            <a:solidFill>
              <a:srgbClr val="7E93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19" name="Google Shape;12119;p98"/>
            <p:cNvSpPr/>
            <p:nvPr/>
          </p:nvSpPr>
          <p:spPr>
            <a:xfrm>
              <a:off x="2248039" y="1603680"/>
              <a:ext cx="153654" cy="229852"/>
            </a:xfrm>
            <a:custGeom>
              <a:rect b="b" l="l" r="r" t="t"/>
              <a:pathLst>
                <a:path extrusionOk="0" h="8778" w="5868">
                  <a:moveTo>
                    <a:pt x="220" y="1"/>
                  </a:moveTo>
                  <a:cubicBezTo>
                    <a:pt x="105" y="1"/>
                    <a:pt x="0" y="105"/>
                    <a:pt x="0" y="229"/>
                  </a:cubicBezTo>
                  <a:lnTo>
                    <a:pt x="0" y="8548"/>
                  </a:lnTo>
                  <a:cubicBezTo>
                    <a:pt x="0" y="8672"/>
                    <a:pt x="105" y="8777"/>
                    <a:pt x="220" y="8777"/>
                  </a:cubicBezTo>
                  <a:lnTo>
                    <a:pt x="5638" y="8777"/>
                  </a:lnTo>
                  <a:cubicBezTo>
                    <a:pt x="5762" y="8777"/>
                    <a:pt x="5867" y="8672"/>
                    <a:pt x="5867" y="8548"/>
                  </a:cubicBezTo>
                  <a:lnTo>
                    <a:pt x="5867" y="229"/>
                  </a:lnTo>
                  <a:cubicBezTo>
                    <a:pt x="5867" y="105"/>
                    <a:pt x="5762" y="1"/>
                    <a:pt x="564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0" name="Google Shape;12120;p98"/>
            <p:cNvSpPr/>
            <p:nvPr/>
          </p:nvSpPr>
          <p:spPr>
            <a:xfrm>
              <a:off x="2248039" y="1603680"/>
              <a:ext cx="153654" cy="229852"/>
            </a:xfrm>
            <a:custGeom>
              <a:rect b="b" l="l" r="r" t="t"/>
              <a:pathLst>
                <a:path extrusionOk="0" h="8778" w="5868">
                  <a:moveTo>
                    <a:pt x="220" y="1"/>
                  </a:moveTo>
                  <a:cubicBezTo>
                    <a:pt x="105" y="1"/>
                    <a:pt x="0" y="105"/>
                    <a:pt x="0" y="229"/>
                  </a:cubicBezTo>
                  <a:lnTo>
                    <a:pt x="0" y="8777"/>
                  </a:lnTo>
                  <a:lnTo>
                    <a:pt x="5638" y="8777"/>
                  </a:lnTo>
                  <a:cubicBezTo>
                    <a:pt x="5762" y="8777"/>
                    <a:pt x="5867" y="8672"/>
                    <a:pt x="5867" y="8548"/>
                  </a:cubicBezTo>
                  <a:lnTo>
                    <a:pt x="5867" y="8310"/>
                  </a:lnTo>
                  <a:lnTo>
                    <a:pt x="382" y="8310"/>
                  </a:lnTo>
                  <a:lnTo>
                    <a:pt x="38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1" name="Google Shape;12121;p98"/>
            <p:cNvSpPr/>
            <p:nvPr/>
          </p:nvSpPr>
          <p:spPr>
            <a:xfrm>
              <a:off x="2266028" y="1603680"/>
              <a:ext cx="117675" cy="19272"/>
            </a:xfrm>
            <a:custGeom>
              <a:rect b="b" l="l" r="r" t="t"/>
              <a:pathLst>
                <a:path extrusionOk="0" h="736" w="4494">
                  <a:moveTo>
                    <a:pt x="0" y="1"/>
                  </a:moveTo>
                  <a:lnTo>
                    <a:pt x="0" y="420"/>
                  </a:lnTo>
                  <a:cubicBezTo>
                    <a:pt x="0" y="592"/>
                    <a:pt x="143" y="735"/>
                    <a:pt x="315" y="735"/>
                  </a:cubicBezTo>
                  <a:lnTo>
                    <a:pt x="4169" y="735"/>
                  </a:lnTo>
                  <a:cubicBezTo>
                    <a:pt x="4350" y="735"/>
                    <a:pt x="4493" y="592"/>
                    <a:pt x="4493" y="420"/>
                  </a:cubicBezTo>
                  <a:lnTo>
                    <a:pt x="4493"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2" name="Google Shape;12122;p98"/>
            <p:cNvSpPr/>
            <p:nvPr/>
          </p:nvSpPr>
          <p:spPr>
            <a:xfrm>
              <a:off x="2275272" y="1546466"/>
              <a:ext cx="99189" cy="67243"/>
            </a:xfrm>
            <a:custGeom>
              <a:rect b="b" l="l" r="r" t="t"/>
              <a:pathLst>
                <a:path extrusionOk="0" h="2568" w="3788">
                  <a:moveTo>
                    <a:pt x="1899" y="1"/>
                  </a:moveTo>
                  <a:cubicBezTo>
                    <a:pt x="1374" y="1"/>
                    <a:pt x="945" y="411"/>
                    <a:pt x="916" y="936"/>
                  </a:cubicBezTo>
                  <a:lnTo>
                    <a:pt x="229" y="936"/>
                  </a:lnTo>
                  <a:cubicBezTo>
                    <a:pt x="105" y="936"/>
                    <a:pt x="0" y="1031"/>
                    <a:pt x="0" y="1155"/>
                  </a:cubicBezTo>
                  <a:lnTo>
                    <a:pt x="0" y="2348"/>
                  </a:lnTo>
                  <a:cubicBezTo>
                    <a:pt x="0" y="2472"/>
                    <a:pt x="105" y="2567"/>
                    <a:pt x="229" y="2567"/>
                  </a:cubicBezTo>
                  <a:lnTo>
                    <a:pt x="3568" y="2567"/>
                  </a:lnTo>
                  <a:cubicBezTo>
                    <a:pt x="3682" y="2567"/>
                    <a:pt x="3787" y="2472"/>
                    <a:pt x="3787" y="2348"/>
                  </a:cubicBezTo>
                  <a:lnTo>
                    <a:pt x="3787" y="1155"/>
                  </a:lnTo>
                  <a:cubicBezTo>
                    <a:pt x="3787" y="1031"/>
                    <a:pt x="3682" y="936"/>
                    <a:pt x="3568" y="936"/>
                  </a:cubicBezTo>
                  <a:lnTo>
                    <a:pt x="2872" y="936"/>
                  </a:lnTo>
                  <a:cubicBezTo>
                    <a:pt x="2853" y="411"/>
                    <a:pt x="2414" y="1"/>
                    <a:pt x="1899"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3" name="Google Shape;12123;p98"/>
            <p:cNvSpPr/>
            <p:nvPr/>
          </p:nvSpPr>
          <p:spPr>
            <a:xfrm>
              <a:off x="2275272" y="1599935"/>
              <a:ext cx="99189" cy="13773"/>
            </a:xfrm>
            <a:custGeom>
              <a:rect b="b" l="l" r="r" t="t"/>
              <a:pathLst>
                <a:path extrusionOk="0" h="526" w="3788">
                  <a:moveTo>
                    <a:pt x="0" y="0"/>
                  </a:moveTo>
                  <a:lnTo>
                    <a:pt x="0" y="306"/>
                  </a:lnTo>
                  <a:cubicBezTo>
                    <a:pt x="0" y="430"/>
                    <a:pt x="105" y="525"/>
                    <a:pt x="229" y="525"/>
                  </a:cubicBezTo>
                  <a:lnTo>
                    <a:pt x="3568" y="525"/>
                  </a:lnTo>
                  <a:cubicBezTo>
                    <a:pt x="3682" y="525"/>
                    <a:pt x="3787" y="430"/>
                    <a:pt x="3787" y="306"/>
                  </a:cubicBezTo>
                  <a:lnTo>
                    <a:pt x="3787"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4" name="Google Shape;12124;p98"/>
            <p:cNvSpPr/>
            <p:nvPr/>
          </p:nvSpPr>
          <p:spPr>
            <a:xfrm>
              <a:off x="2272156" y="1710070"/>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1"/>
                    <a:pt x="3735" y="2"/>
                  </a:cubicBezTo>
                  <a:lnTo>
                    <a:pt x="291" y="2"/>
                  </a:lnTo>
                  <a:cubicBezTo>
                    <a:pt x="282" y="1"/>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5" name="Google Shape;12125;p98"/>
            <p:cNvSpPr/>
            <p:nvPr/>
          </p:nvSpPr>
          <p:spPr>
            <a:xfrm>
              <a:off x="2272156" y="1730808"/>
              <a:ext cx="105395" cy="10814"/>
            </a:xfrm>
            <a:custGeom>
              <a:rect b="b" l="l" r="r" t="t"/>
              <a:pathLst>
                <a:path extrusionOk="0" h="413" w="4025">
                  <a:moveTo>
                    <a:pt x="265" y="0"/>
                  </a:moveTo>
                  <a:cubicBezTo>
                    <a:pt x="1" y="0"/>
                    <a:pt x="4" y="412"/>
                    <a:pt x="273" y="412"/>
                  </a:cubicBezTo>
                  <a:cubicBezTo>
                    <a:pt x="279" y="412"/>
                    <a:pt x="285" y="412"/>
                    <a:pt x="291" y="412"/>
                  </a:cubicBezTo>
                  <a:lnTo>
                    <a:pt x="3735" y="412"/>
                  </a:lnTo>
                  <a:cubicBezTo>
                    <a:pt x="3741" y="412"/>
                    <a:pt x="3747" y="412"/>
                    <a:pt x="3752" y="412"/>
                  </a:cubicBezTo>
                  <a:cubicBezTo>
                    <a:pt x="4022" y="412"/>
                    <a:pt x="4025" y="0"/>
                    <a:pt x="3761" y="0"/>
                  </a:cubicBezTo>
                  <a:cubicBezTo>
                    <a:pt x="3752" y="0"/>
                    <a:pt x="3744" y="0"/>
                    <a:pt x="3735" y="1"/>
                  </a:cubicBezTo>
                  <a:lnTo>
                    <a:pt x="291" y="1"/>
                  </a:lnTo>
                  <a:cubicBezTo>
                    <a:pt x="282" y="0"/>
                    <a:pt x="273" y="0"/>
                    <a:pt x="26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6" name="Google Shape;12126;p98"/>
            <p:cNvSpPr/>
            <p:nvPr/>
          </p:nvSpPr>
          <p:spPr>
            <a:xfrm>
              <a:off x="2272156" y="1751547"/>
              <a:ext cx="105395" cy="10814"/>
            </a:xfrm>
            <a:custGeom>
              <a:rect b="b" l="l" r="r" t="t"/>
              <a:pathLst>
                <a:path extrusionOk="0" h="413" w="4025">
                  <a:moveTo>
                    <a:pt x="273" y="1"/>
                  </a:moveTo>
                  <a:cubicBezTo>
                    <a:pt x="4" y="1"/>
                    <a:pt x="1" y="413"/>
                    <a:pt x="265" y="413"/>
                  </a:cubicBezTo>
                  <a:cubicBezTo>
                    <a:pt x="273" y="413"/>
                    <a:pt x="282" y="412"/>
                    <a:pt x="291" y="411"/>
                  </a:cubicBezTo>
                  <a:lnTo>
                    <a:pt x="3735" y="411"/>
                  </a:lnTo>
                  <a:cubicBezTo>
                    <a:pt x="3744" y="412"/>
                    <a:pt x="3752" y="413"/>
                    <a:pt x="3761" y="413"/>
                  </a:cubicBezTo>
                  <a:cubicBezTo>
                    <a:pt x="4025" y="413"/>
                    <a:pt x="4022" y="1"/>
                    <a:pt x="3752" y="1"/>
                  </a:cubicBezTo>
                  <a:cubicBezTo>
                    <a:pt x="3747" y="1"/>
                    <a:pt x="3741" y="1"/>
                    <a:pt x="3735" y="1"/>
                  </a:cubicBezTo>
                  <a:lnTo>
                    <a:pt x="291" y="1"/>
                  </a:lnTo>
                  <a:cubicBezTo>
                    <a:pt x="285" y="1"/>
                    <a:pt x="279" y="1"/>
                    <a:pt x="27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7" name="Google Shape;12127;p98"/>
            <p:cNvSpPr/>
            <p:nvPr/>
          </p:nvSpPr>
          <p:spPr>
            <a:xfrm>
              <a:off x="2272156" y="1772285"/>
              <a:ext cx="105395" cy="11050"/>
            </a:xfrm>
            <a:custGeom>
              <a:rect b="b" l="l" r="r" t="t"/>
              <a:pathLst>
                <a:path extrusionOk="0" h="422" w="4025">
                  <a:moveTo>
                    <a:pt x="273" y="0"/>
                  </a:moveTo>
                  <a:cubicBezTo>
                    <a:pt x="1" y="0"/>
                    <a:pt x="1" y="421"/>
                    <a:pt x="273" y="421"/>
                  </a:cubicBezTo>
                  <a:cubicBezTo>
                    <a:pt x="279" y="421"/>
                    <a:pt x="285" y="421"/>
                    <a:pt x="291" y="421"/>
                  </a:cubicBezTo>
                  <a:lnTo>
                    <a:pt x="3735" y="421"/>
                  </a:lnTo>
                  <a:cubicBezTo>
                    <a:pt x="3741" y="421"/>
                    <a:pt x="3747" y="421"/>
                    <a:pt x="3752" y="421"/>
                  </a:cubicBezTo>
                  <a:cubicBezTo>
                    <a:pt x="4025" y="421"/>
                    <a:pt x="4025" y="0"/>
                    <a:pt x="3752" y="0"/>
                  </a:cubicBezTo>
                  <a:cubicBezTo>
                    <a:pt x="3747" y="0"/>
                    <a:pt x="3741" y="1"/>
                    <a:pt x="3735" y="1"/>
                  </a:cubicBezTo>
                  <a:lnTo>
                    <a:pt x="291" y="1"/>
                  </a:lnTo>
                  <a:cubicBezTo>
                    <a:pt x="285" y="1"/>
                    <a:pt x="279" y="0"/>
                    <a:pt x="27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8" name="Google Shape;12128;p98"/>
            <p:cNvSpPr/>
            <p:nvPr/>
          </p:nvSpPr>
          <p:spPr>
            <a:xfrm>
              <a:off x="2382918" y="1500223"/>
              <a:ext cx="163656" cy="137209"/>
            </a:xfrm>
            <a:custGeom>
              <a:rect b="b" l="l" r="r" t="t"/>
              <a:pathLst>
                <a:path extrusionOk="0" h="5240" w="6250">
                  <a:moveTo>
                    <a:pt x="3144" y="0"/>
                  </a:moveTo>
                  <a:cubicBezTo>
                    <a:pt x="3111" y="0"/>
                    <a:pt x="3078" y="1"/>
                    <a:pt x="3044" y="2"/>
                  </a:cubicBezTo>
                  <a:cubicBezTo>
                    <a:pt x="1060" y="78"/>
                    <a:pt x="1" y="2377"/>
                    <a:pt x="1241" y="3942"/>
                  </a:cubicBezTo>
                  <a:lnTo>
                    <a:pt x="1193" y="5010"/>
                  </a:lnTo>
                  <a:cubicBezTo>
                    <a:pt x="1186" y="5140"/>
                    <a:pt x="1294" y="5240"/>
                    <a:pt x="1411" y="5240"/>
                  </a:cubicBezTo>
                  <a:cubicBezTo>
                    <a:pt x="1441" y="5240"/>
                    <a:pt x="1470" y="5234"/>
                    <a:pt x="1499" y="5220"/>
                  </a:cubicBezTo>
                  <a:lnTo>
                    <a:pt x="2481" y="4772"/>
                  </a:lnTo>
                  <a:cubicBezTo>
                    <a:pt x="2699" y="4834"/>
                    <a:pt x="2920" y="4863"/>
                    <a:pt x="3140" y="4863"/>
                  </a:cubicBezTo>
                  <a:cubicBezTo>
                    <a:pt x="3938" y="4863"/>
                    <a:pt x="4705" y="4468"/>
                    <a:pt x="5162" y="3780"/>
                  </a:cubicBezTo>
                  <a:cubicBezTo>
                    <a:pt x="6250" y="2157"/>
                    <a:pt x="5070" y="0"/>
                    <a:pt x="314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29" name="Google Shape;12129;p98"/>
            <p:cNvSpPr/>
            <p:nvPr/>
          </p:nvSpPr>
          <p:spPr>
            <a:xfrm>
              <a:off x="2427380" y="1560396"/>
              <a:ext cx="11521" cy="12333"/>
            </a:xfrm>
            <a:custGeom>
              <a:rect b="b" l="l" r="r" t="t"/>
              <a:pathLst>
                <a:path extrusionOk="0" h="471" w="440">
                  <a:moveTo>
                    <a:pt x="220" y="1"/>
                  </a:moveTo>
                  <a:cubicBezTo>
                    <a:pt x="111" y="1"/>
                    <a:pt x="1" y="75"/>
                    <a:pt x="10" y="223"/>
                  </a:cubicBezTo>
                  <a:lnTo>
                    <a:pt x="10" y="261"/>
                  </a:lnTo>
                  <a:cubicBezTo>
                    <a:pt x="10" y="375"/>
                    <a:pt x="106" y="471"/>
                    <a:pt x="220" y="471"/>
                  </a:cubicBezTo>
                  <a:cubicBezTo>
                    <a:pt x="335" y="471"/>
                    <a:pt x="430" y="375"/>
                    <a:pt x="430" y="261"/>
                  </a:cubicBezTo>
                  <a:lnTo>
                    <a:pt x="430" y="223"/>
                  </a:lnTo>
                  <a:cubicBezTo>
                    <a:pt x="440" y="75"/>
                    <a:pt x="330"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0" name="Google Shape;12130;p98"/>
            <p:cNvSpPr/>
            <p:nvPr/>
          </p:nvSpPr>
          <p:spPr>
            <a:xfrm>
              <a:off x="2448878" y="1560396"/>
              <a:ext cx="11390" cy="12333"/>
            </a:xfrm>
            <a:custGeom>
              <a:rect b="b" l="l" r="r" t="t"/>
              <a:pathLst>
                <a:path extrusionOk="0" h="471" w="435">
                  <a:moveTo>
                    <a:pt x="219" y="1"/>
                  </a:moveTo>
                  <a:cubicBezTo>
                    <a:pt x="110" y="1"/>
                    <a:pt x="0" y="75"/>
                    <a:pt x="10" y="223"/>
                  </a:cubicBezTo>
                  <a:lnTo>
                    <a:pt x="10" y="261"/>
                  </a:lnTo>
                  <a:cubicBezTo>
                    <a:pt x="10" y="375"/>
                    <a:pt x="105" y="471"/>
                    <a:pt x="220" y="471"/>
                  </a:cubicBezTo>
                  <a:cubicBezTo>
                    <a:pt x="334" y="471"/>
                    <a:pt x="420" y="375"/>
                    <a:pt x="420" y="261"/>
                  </a:cubicBezTo>
                  <a:lnTo>
                    <a:pt x="420" y="223"/>
                  </a:lnTo>
                  <a:cubicBezTo>
                    <a:pt x="434" y="75"/>
                    <a:pt x="327" y="1"/>
                    <a:pt x="21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1" name="Google Shape;12131;p98"/>
            <p:cNvSpPr/>
            <p:nvPr/>
          </p:nvSpPr>
          <p:spPr>
            <a:xfrm>
              <a:off x="2470114" y="1560396"/>
              <a:ext cx="11521" cy="12333"/>
            </a:xfrm>
            <a:custGeom>
              <a:rect b="b" l="l" r="r" t="t"/>
              <a:pathLst>
                <a:path extrusionOk="0" h="471" w="440">
                  <a:moveTo>
                    <a:pt x="220" y="1"/>
                  </a:moveTo>
                  <a:cubicBezTo>
                    <a:pt x="110" y="1"/>
                    <a:pt x="0" y="75"/>
                    <a:pt x="10" y="223"/>
                  </a:cubicBezTo>
                  <a:lnTo>
                    <a:pt x="10" y="261"/>
                  </a:lnTo>
                  <a:cubicBezTo>
                    <a:pt x="10" y="375"/>
                    <a:pt x="105" y="471"/>
                    <a:pt x="220" y="471"/>
                  </a:cubicBezTo>
                  <a:cubicBezTo>
                    <a:pt x="334" y="471"/>
                    <a:pt x="430" y="375"/>
                    <a:pt x="430" y="261"/>
                  </a:cubicBezTo>
                  <a:lnTo>
                    <a:pt x="430" y="223"/>
                  </a:lnTo>
                  <a:cubicBezTo>
                    <a:pt x="439" y="75"/>
                    <a:pt x="329" y="1"/>
                    <a:pt x="220"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2" name="Google Shape;12132;p98"/>
            <p:cNvSpPr/>
            <p:nvPr/>
          </p:nvSpPr>
          <p:spPr>
            <a:xfrm>
              <a:off x="2491455" y="1560396"/>
              <a:ext cx="11390" cy="12333"/>
            </a:xfrm>
            <a:custGeom>
              <a:rect b="b" l="l" r="r" t="t"/>
              <a:pathLst>
                <a:path extrusionOk="0" h="471" w="435">
                  <a:moveTo>
                    <a:pt x="217" y="1"/>
                  </a:moveTo>
                  <a:cubicBezTo>
                    <a:pt x="108" y="1"/>
                    <a:pt x="1" y="75"/>
                    <a:pt x="15" y="223"/>
                  </a:cubicBezTo>
                  <a:lnTo>
                    <a:pt x="15" y="261"/>
                  </a:lnTo>
                  <a:cubicBezTo>
                    <a:pt x="15" y="375"/>
                    <a:pt x="101" y="471"/>
                    <a:pt x="225" y="471"/>
                  </a:cubicBezTo>
                  <a:cubicBezTo>
                    <a:pt x="330" y="471"/>
                    <a:pt x="425" y="375"/>
                    <a:pt x="425" y="261"/>
                  </a:cubicBezTo>
                  <a:lnTo>
                    <a:pt x="425" y="223"/>
                  </a:lnTo>
                  <a:cubicBezTo>
                    <a:pt x="435" y="75"/>
                    <a:pt x="325" y="1"/>
                    <a:pt x="217"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3" name="Google Shape;12133;p98"/>
            <p:cNvSpPr/>
            <p:nvPr/>
          </p:nvSpPr>
          <p:spPr>
            <a:xfrm>
              <a:off x="2310229" y="1645393"/>
              <a:ext cx="20005" cy="49490"/>
            </a:xfrm>
            <a:custGeom>
              <a:rect b="b" l="l" r="r" t="t"/>
              <a:pathLst>
                <a:path extrusionOk="0" h="1890" w="764">
                  <a:moveTo>
                    <a:pt x="258" y="1"/>
                  </a:moveTo>
                  <a:cubicBezTo>
                    <a:pt x="1" y="20"/>
                    <a:pt x="1" y="392"/>
                    <a:pt x="258" y="411"/>
                  </a:cubicBezTo>
                  <a:lnTo>
                    <a:pt x="344" y="411"/>
                  </a:lnTo>
                  <a:lnTo>
                    <a:pt x="344" y="1689"/>
                  </a:lnTo>
                  <a:cubicBezTo>
                    <a:pt x="344" y="1804"/>
                    <a:pt x="440" y="1890"/>
                    <a:pt x="554" y="1890"/>
                  </a:cubicBezTo>
                  <a:cubicBezTo>
                    <a:pt x="668" y="1890"/>
                    <a:pt x="764" y="1804"/>
                    <a:pt x="764" y="1689"/>
                  </a:cubicBezTo>
                  <a:lnTo>
                    <a:pt x="764" y="211"/>
                  </a:lnTo>
                  <a:cubicBezTo>
                    <a:pt x="764" y="96"/>
                    <a:pt x="668" y="1"/>
                    <a:pt x="554"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4" name="Google Shape;12134;p98"/>
            <p:cNvSpPr/>
            <p:nvPr/>
          </p:nvSpPr>
          <p:spPr>
            <a:xfrm>
              <a:off x="2308893" y="1686110"/>
              <a:ext cx="31946" cy="11050"/>
            </a:xfrm>
            <a:custGeom>
              <a:rect b="b" l="l" r="r" t="t"/>
              <a:pathLst>
                <a:path extrusionOk="0" h="422" w="1220">
                  <a:moveTo>
                    <a:pt x="281" y="0"/>
                  </a:moveTo>
                  <a:cubicBezTo>
                    <a:pt x="1" y="0"/>
                    <a:pt x="1" y="421"/>
                    <a:pt x="281" y="421"/>
                  </a:cubicBezTo>
                  <a:cubicBezTo>
                    <a:pt x="287" y="421"/>
                    <a:pt x="293" y="421"/>
                    <a:pt x="300" y="420"/>
                  </a:cubicBezTo>
                  <a:lnTo>
                    <a:pt x="929" y="420"/>
                  </a:lnTo>
                  <a:cubicBezTo>
                    <a:pt x="935" y="421"/>
                    <a:pt x="941" y="421"/>
                    <a:pt x="947" y="421"/>
                  </a:cubicBezTo>
                  <a:cubicBezTo>
                    <a:pt x="1219" y="421"/>
                    <a:pt x="1219" y="0"/>
                    <a:pt x="947" y="0"/>
                  </a:cubicBezTo>
                  <a:cubicBezTo>
                    <a:pt x="941" y="0"/>
                    <a:pt x="935" y="0"/>
                    <a:pt x="929" y="1"/>
                  </a:cubicBezTo>
                  <a:lnTo>
                    <a:pt x="300" y="1"/>
                  </a:lnTo>
                  <a:cubicBezTo>
                    <a:pt x="293" y="0"/>
                    <a:pt x="287" y="0"/>
                    <a:pt x="28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5" name="Google Shape;12135;p98"/>
            <p:cNvSpPr/>
            <p:nvPr/>
          </p:nvSpPr>
          <p:spPr>
            <a:xfrm>
              <a:off x="2311983" y="1627063"/>
              <a:ext cx="18251" cy="15606"/>
            </a:xfrm>
            <a:custGeom>
              <a:rect b="b" l="l" r="r" t="t"/>
              <a:pathLst>
                <a:path extrusionOk="0" h="596" w="697">
                  <a:moveTo>
                    <a:pt x="397" y="0"/>
                  </a:moveTo>
                  <a:cubicBezTo>
                    <a:pt x="324" y="0"/>
                    <a:pt x="250" y="28"/>
                    <a:pt x="191" y="90"/>
                  </a:cubicBezTo>
                  <a:cubicBezTo>
                    <a:pt x="0" y="271"/>
                    <a:pt x="134" y="596"/>
                    <a:pt x="401" y="596"/>
                  </a:cubicBezTo>
                  <a:cubicBezTo>
                    <a:pt x="563" y="596"/>
                    <a:pt x="697" y="462"/>
                    <a:pt x="697" y="300"/>
                  </a:cubicBezTo>
                  <a:cubicBezTo>
                    <a:pt x="697" y="120"/>
                    <a:pt x="549" y="0"/>
                    <a:pt x="397"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36" name="Google Shape;12136;p98"/>
          <p:cNvGrpSpPr/>
          <p:nvPr/>
        </p:nvGrpSpPr>
        <p:grpSpPr>
          <a:xfrm>
            <a:off x="2663504" y="4112229"/>
            <a:ext cx="359389" cy="359232"/>
            <a:chOff x="2690042" y="4262767"/>
            <a:chExt cx="359389" cy="359232"/>
          </a:xfrm>
        </p:grpSpPr>
        <p:sp>
          <p:nvSpPr>
            <p:cNvPr id="12137" name="Google Shape;12137;p98"/>
            <p:cNvSpPr/>
            <p:nvPr/>
          </p:nvSpPr>
          <p:spPr>
            <a:xfrm>
              <a:off x="2690042" y="4262767"/>
              <a:ext cx="205002" cy="173214"/>
            </a:xfrm>
            <a:custGeom>
              <a:rect b="b" l="l" r="r" t="t"/>
              <a:pathLst>
                <a:path extrusionOk="0" h="6615" w="7829">
                  <a:moveTo>
                    <a:pt x="3888" y="0"/>
                  </a:moveTo>
                  <a:cubicBezTo>
                    <a:pt x="1472" y="0"/>
                    <a:pt x="1" y="2709"/>
                    <a:pt x="1361" y="4744"/>
                  </a:cubicBezTo>
                  <a:cubicBezTo>
                    <a:pt x="1935" y="5609"/>
                    <a:pt x="2895" y="6102"/>
                    <a:pt x="3897" y="6102"/>
                  </a:cubicBezTo>
                  <a:cubicBezTo>
                    <a:pt x="4176" y="6102"/>
                    <a:pt x="4459" y="6063"/>
                    <a:pt x="4738" y="5984"/>
                  </a:cubicBezTo>
                  <a:lnTo>
                    <a:pt x="6035" y="6595"/>
                  </a:lnTo>
                  <a:cubicBezTo>
                    <a:pt x="6065" y="6608"/>
                    <a:pt x="6096" y="6614"/>
                    <a:pt x="6126" y="6614"/>
                  </a:cubicBezTo>
                  <a:cubicBezTo>
                    <a:pt x="6249" y="6614"/>
                    <a:pt x="6358" y="6513"/>
                    <a:pt x="6350" y="6375"/>
                  </a:cubicBezTo>
                  <a:lnTo>
                    <a:pt x="6283" y="4944"/>
                  </a:lnTo>
                  <a:cubicBezTo>
                    <a:pt x="7829" y="2998"/>
                    <a:pt x="6512" y="108"/>
                    <a:pt x="4013" y="3"/>
                  </a:cubicBezTo>
                  <a:cubicBezTo>
                    <a:pt x="3971" y="1"/>
                    <a:pt x="3929" y="0"/>
                    <a:pt x="388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8" name="Google Shape;12138;p98"/>
            <p:cNvSpPr/>
            <p:nvPr/>
          </p:nvSpPr>
          <p:spPr>
            <a:xfrm>
              <a:off x="2729293" y="4277456"/>
              <a:ext cx="124038" cy="125086"/>
            </a:xfrm>
            <a:custGeom>
              <a:rect b="b" l="l" r="r" t="t"/>
              <a:pathLst>
                <a:path extrusionOk="0" h="4777" w="4737">
                  <a:moveTo>
                    <a:pt x="3048" y="0"/>
                  </a:moveTo>
                  <a:cubicBezTo>
                    <a:pt x="2905" y="0"/>
                    <a:pt x="2762" y="155"/>
                    <a:pt x="2867" y="319"/>
                  </a:cubicBezTo>
                  <a:lnTo>
                    <a:pt x="2962" y="491"/>
                  </a:lnTo>
                  <a:cubicBezTo>
                    <a:pt x="2773" y="440"/>
                    <a:pt x="2582" y="415"/>
                    <a:pt x="2393" y="415"/>
                  </a:cubicBezTo>
                  <a:cubicBezTo>
                    <a:pt x="1637" y="415"/>
                    <a:pt x="917" y="812"/>
                    <a:pt x="520" y="1483"/>
                  </a:cubicBezTo>
                  <a:cubicBezTo>
                    <a:pt x="14" y="2332"/>
                    <a:pt x="148" y="3401"/>
                    <a:pt x="825" y="4107"/>
                  </a:cubicBezTo>
                  <a:cubicBezTo>
                    <a:pt x="1245" y="4544"/>
                    <a:pt x="1815" y="4776"/>
                    <a:pt x="2394" y="4776"/>
                  </a:cubicBezTo>
                  <a:cubicBezTo>
                    <a:pt x="2750" y="4776"/>
                    <a:pt x="3109" y="4689"/>
                    <a:pt x="3439" y="4507"/>
                  </a:cubicBezTo>
                  <a:cubicBezTo>
                    <a:pt x="4298" y="4040"/>
                    <a:pt x="4737" y="3057"/>
                    <a:pt x="4517" y="2103"/>
                  </a:cubicBezTo>
                  <a:lnTo>
                    <a:pt x="4527" y="2103"/>
                  </a:lnTo>
                  <a:cubicBezTo>
                    <a:pt x="4507" y="1979"/>
                    <a:pt x="4416" y="1926"/>
                    <a:pt x="4324" y="1926"/>
                  </a:cubicBezTo>
                  <a:cubicBezTo>
                    <a:pt x="4197" y="1926"/>
                    <a:pt x="4067" y="2029"/>
                    <a:pt x="4116" y="2189"/>
                  </a:cubicBezTo>
                  <a:cubicBezTo>
                    <a:pt x="4407" y="3419"/>
                    <a:pt x="3424" y="4371"/>
                    <a:pt x="2382" y="4371"/>
                  </a:cubicBezTo>
                  <a:cubicBezTo>
                    <a:pt x="1953" y="4371"/>
                    <a:pt x="1514" y="4210"/>
                    <a:pt x="1149" y="3840"/>
                  </a:cubicBezTo>
                  <a:cubicBezTo>
                    <a:pt x="1" y="2691"/>
                    <a:pt x="892" y="828"/>
                    <a:pt x="2375" y="828"/>
                  </a:cubicBezTo>
                  <a:cubicBezTo>
                    <a:pt x="2518" y="828"/>
                    <a:pt x="2666" y="845"/>
                    <a:pt x="2819" y="882"/>
                  </a:cubicBezTo>
                  <a:lnTo>
                    <a:pt x="2590" y="930"/>
                  </a:lnTo>
                  <a:cubicBezTo>
                    <a:pt x="2323" y="973"/>
                    <a:pt x="2383" y="1344"/>
                    <a:pt x="2608" y="1344"/>
                  </a:cubicBezTo>
                  <a:cubicBezTo>
                    <a:pt x="2632" y="1344"/>
                    <a:pt x="2658" y="1340"/>
                    <a:pt x="2685" y="1331"/>
                  </a:cubicBezTo>
                  <a:lnTo>
                    <a:pt x="3515" y="1140"/>
                  </a:lnTo>
                  <a:cubicBezTo>
                    <a:pt x="3649" y="1111"/>
                    <a:pt x="3716" y="959"/>
                    <a:pt x="3649" y="835"/>
                  </a:cubicBezTo>
                  <a:lnTo>
                    <a:pt x="3220" y="110"/>
                  </a:lnTo>
                  <a:cubicBezTo>
                    <a:pt x="3178" y="32"/>
                    <a:pt x="3113" y="0"/>
                    <a:pt x="3048"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39" name="Google Shape;12139;p98"/>
            <p:cNvSpPr/>
            <p:nvPr/>
          </p:nvSpPr>
          <p:spPr>
            <a:xfrm>
              <a:off x="2762365" y="4322285"/>
              <a:ext cx="37261" cy="45981"/>
            </a:xfrm>
            <a:custGeom>
              <a:rect b="b" l="l" r="r" t="t"/>
              <a:pathLst>
                <a:path extrusionOk="0" h="1756" w="1423">
                  <a:moveTo>
                    <a:pt x="650" y="0"/>
                  </a:moveTo>
                  <a:cubicBezTo>
                    <a:pt x="325" y="0"/>
                    <a:pt x="68" y="258"/>
                    <a:pt x="58" y="573"/>
                  </a:cubicBezTo>
                  <a:cubicBezTo>
                    <a:pt x="68" y="701"/>
                    <a:pt x="166" y="766"/>
                    <a:pt x="263" y="766"/>
                  </a:cubicBezTo>
                  <a:cubicBezTo>
                    <a:pt x="361" y="766"/>
                    <a:pt x="459" y="701"/>
                    <a:pt x="468" y="573"/>
                  </a:cubicBezTo>
                  <a:cubicBezTo>
                    <a:pt x="477" y="492"/>
                    <a:pt x="546" y="419"/>
                    <a:pt x="634" y="419"/>
                  </a:cubicBezTo>
                  <a:cubicBezTo>
                    <a:pt x="639" y="419"/>
                    <a:pt x="644" y="419"/>
                    <a:pt x="650" y="420"/>
                  </a:cubicBezTo>
                  <a:lnTo>
                    <a:pt x="716" y="420"/>
                  </a:lnTo>
                  <a:cubicBezTo>
                    <a:pt x="726" y="420"/>
                    <a:pt x="745" y="420"/>
                    <a:pt x="755" y="439"/>
                  </a:cubicBezTo>
                  <a:cubicBezTo>
                    <a:pt x="755" y="439"/>
                    <a:pt x="755" y="449"/>
                    <a:pt x="755" y="458"/>
                  </a:cubicBezTo>
                  <a:lnTo>
                    <a:pt x="96" y="1431"/>
                  </a:lnTo>
                  <a:cubicBezTo>
                    <a:pt x="1" y="1565"/>
                    <a:pt x="106" y="1756"/>
                    <a:pt x="268" y="1756"/>
                  </a:cubicBezTo>
                  <a:lnTo>
                    <a:pt x="1165" y="1756"/>
                  </a:lnTo>
                  <a:cubicBezTo>
                    <a:pt x="1422" y="1737"/>
                    <a:pt x="1422" y="1364"/>
                    <a:pt x="1165" y="1345"/>
                  </a:cubicBezTo>
                  <a:lnTo>
                    <a:pt x="659" y="1345"/>
                  </a:lnTo>
                  <a:lnTo>
                    <a:pt x="1098" y="687"/>
                  </a:lnTo>
                  <a:cubicBezTo>
                    <a:pt x="1184" y="554"/>
                    <a:pt x="1193" y="382"/>
                    <a:pt x="1117" y="239"/>
                  </a:cubicBezTo>
                  <a:cubicBezTo>
                    <a:pt x="1041" y="96"/>
                    <a:pt x="879" y="0"/>
                    <a:pt x="716"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0" name="Google Shape;12140;p98"/>
            <p:cNvSpPr/>
            <p:nvPr/>
          </p:nvSpPr>
          <p:spPr>
            <a:xfrm>
              <a:off x="2795594" y="4322285"/>
              <a:ext cx="26761" cy="45536"/>
            </a:xfrm>
            <a:custGeom>
              <a:rect b="b" l="l" r="r" t="t"/>
              <a:pathLst>
                <a:path extrusionOk="0" h="1739" w="1022">
                  <a:moveTo>
                    <a:pt x="812" y="0"/>
                  </a:moveTo>
                  <a:cubicBezTo>
                    <a:pt x="697" y="0"/>
                    <a:pt x="602" y="96"/>
                    <a:pt x="602" y="210"/>
                  </a:cubicBezTo>
                  <a:lnTo>
                    <a:pt x="602" y="716"/>
                  </a:lnTo>
                  <a:lnTo>
                    <a:pt x="411" y="716"/>
                  </a:lnTo>
                  <a:lnTo>
                    <a:pt x="411" y="210"/>
                  </a:lnTo>
                  <a:cubicBezTo>
                    <a:pt x="401" y="81"/>
                    <a:pt x="304" y="17"/>
                    <a:pt x="206" y="17"/>
                  </a:cubicBezTo>
                  <a:cubicBezTo>
                    <a:pt x="108" y="17"/>
                    <a:pt x="10" y="81"/>
                    <a:pt x="1" y="210"/>
                  </a:cubicBezTo>
                  <a:lnTo>
                    <a:pt x="1" y="916"/>
                  </a:lnTo>
                  <a:cubicBezTo>
                    <a:pt x="1" y="1031"/>
                    <a:pt x="96" y="1126"/>
                    <a:pt x="211" y="1126"/>
                  </a:cubicBezTo>
                  <a:lnTo>
                    <a:pt x="602" y="1126"/>
                  </a:lnTo>
                  <a:lnTo>
                    <a:pt x="602" y="1546"/>
                  </a:lnTo>
                  <a:cubicBezTo>
                    <a:pt x="611" y="1675"/>
                    <a:pt x="712" y="1739"/>
                    <a:pt x="812" y="1739"/>
                  </a:cubicBezTo>
                  <a:cubicBezTo>
                    <a:pt x="912" y="1739"/>
                    <a:pt x="1012" y="1675"/>
                    <a:pt x="1022" y="1546"/>
                  </a:cubicBezTo>
                  <a:lnTo>
                    <a:pt x="1022" y="210"/>
                  </a:lnTo>
                  <a:cubicBezTo>
                    <a:pt x="1022" y="96"/>
                    <a:pt x="926" y="0"/>
                    <a:pt x="812"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1" name="Google Shape;12141;p98"/>
            <p:cNvSpPr/>
            <p:nvPr/>
          </p:nvSpPr>
          <p:spPr>
            <a:xfrm>
              <a:off x="2753122" y="4328439"/>
              <a:ext cx="296309" cy="293560"/>
            </a:xfrm>
            <a:custGeom>
              <a:rect b="b" l="l" r="r" t="t"/>
              <a:pathLst>
                <a:path extrusionOk="0" h="11211" w="11316">
                  <a:moveTo>
                    <a:pt x="8125" y="1"/>
                  </a:moveTo>
                  <a:cubicBezTo>
                    <a:pt x="8028" y="1"/>
                    <a:pt x="7931" y="5"/>
                    <a:pt x="7833" y="13"/>
                  </a:cubicBezTo>
                  <a:cubicBezTo>
                    <a:pt x="6355" y="128"/>
                    <a:pt x="4990" y="1511"/>
                    <a:pt x="4895" y="2999"/>
                  </a:cubicBezTo>
                  <a:cubicBezTo>
                    <a:pt x="4866" y="3534"/>
                    <a:pt x="4962" y="4077"/>
                    <a:pt x="5200" y="4564"/>
                  </a:cubicBezTo>
                  <a:lnTo>
                    <a:pt x="478" y="8618"/>
                  </a:lnTo>
                  <a:cubicBezTo>
                    <a:pt x="30" y="9000"/>
                    <a:pt x="1" y="9677"/>
                    <a:pt x="411" y="10097"/>
                  </a:cubicBezTo>
                  <a:lnTo>
                    <a:pt x="1213" y="10908"/>
                  </a:lnTo>
                  <a:cubicBezTo>
                    <a:pt x="1410" y="11110"/>
                    <a:pt x="1671" y="11210"/>
                    <a:pt x="1932" y="11210"/>
                  </a:cubicBezTo>
                  <a:cubicBezTo>
                    <a:pt x="2215" y="11210"/>
                    <a:pt x="2498" y="11093"/>
                    <a:pt x="2701" y="10860"/>
                  </a:cubicBezTo>
                  <a:lnTo>
                    <a:pt x="6793" y="6119"/>
                  </a:lnTo>
                  <a:cubicBezTo>
                    <a:pt x="7194" y="6307"/>
                    <a:pt x="7636" y="6404"/>
                    <a:pt x="8078" y="6404"/>
                  </a:cubicBezTo>
                  <a:cubicBezTo>
                    <a:pt x="8153" y="6404"/>
                    <a:pt x="8227" y="6401"/>
                    <a:pt x="8301" y="6395"/>
                  </a:cubicBezTo>
                  <a:cubicBezTo>
                    <a:pt x="9789" y="6300"/>
                    <a:pt x="11182" y="4936"/>
                    <a:pt x="11287" y="3438"/>
                  </a:cubicBezTo>
                  <a:cubicBezTo>
                    <a:pt x="11315" y="3095"/>
                    <a:pt x="11287" y="2751"/>
                    <a:pt x="11201" y="2427"/>
                  </a:cubicBezTo>
                  <a:cubicBezTo>
                    <a:pt x="11164" y="2281"/>
                    <a:pt x="11035" y="2193"/>
                    <a:pt x="10904" y="2193"/>
                  </a:cubicBezTo>
                  <a:cubicBezTo>
                    <a:pt x="10829" y="2193"/>
                    <a:pt x="10754" y="2222"/>
                    <a:pt x="10695" y="2284"/>
                  </a:cubicBezTo>
                  <a:lnTo>
                    <a:pt x="9341" y="3629"/>
                  </a:lnTo>
                  <a:cubicBezTo>
                    <a:pt x="9193" y="3782"/>
                    <a:pt x="8997" y="3858"/>
                    <a:pt x="8802" y="3858"/>
                  </a:cubicBezTo>
                  <a:cubicBezTo>
                    <a:pt x="8606" y="3858"/>
                    <a:pt x="8410" y="3782"/>
                    <a:pt x="8263" y="3629"/>
                  </a:cubicBezTo>
                  <a:lnTo>
                    <a:pt x="7633" y="3009"/>
                  </a:lnTo>
                  <a:cubicBezTo>
                    <a:pt x="7337" y="2713"/>
                    <a:pt x="7337" y="2227"/>
                    <a:pt x="7633" y="1931"/>
                  </a:cubicBezTo>
                  <a:lnTo>
                    <a:pt x="8969" y="595"/>
                  </a:lnTo>
                  <a:cubicBezTo>
                    <a:pt x="9140" y="424"/>
                    <a:pt x="9054" y="137"/>
                    <a:pt x="8825" y="80"/>
                  </a:cubicBezTo>
                  <a:cubicBezTo>
                    <a:pt x="8596" y="26"/>
                    <a:pt x="8361" y="1"/>
                    <a:pt x="81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2" name="Google Shape;12142;p98"/>
            <p:cNvSpPr/>
            <p:nvPr/>
          </p:nvSpPr>
          <p:spPr>
            <a:xfrm>
              <a:off x="2753122" y="4543103"/>
              <a:ext cx="81985" cy="78895"/>
            </a:xfrm>
            <a:custGeom>
              <a:rect b="b" l="l" r="r" t="t"/>
              <a:pathLst>
                <a:path extrusionOk="0" h="3013" w="3131">
                  <a:moveTo>
                    <a:pt x="965" y="1"/>
                  </a:moveTo>
                  <a:lnTo>
                    <a:pt x="478" y="420"/>
                  </a:lnTo>
                  <a:cubicBezTo>
                    <a:pt x="30" y="802"/>
                    <a:pt x="1" y="1479"/>
                    <a:pt x="411" y="1899"/>
                  </a:cubicBezTo>
                  <a:lnTo>
                    <a:pt x="1213" y="2710"/>
                  </a:lnTo>
                  <a:cubicBezTo>
                    <a:pt x="1410" y="2912"/>
                    <a:pt x="1671" y="3012"/>
                    <a:pt x="1932" y="3012"/>
                  </a:cubicBezTo>
                  <a:cubicBezTo>
                    <a:pt x="2215" y="3012"/>
                    <a:pt x="2498" y="2895"/>
                    <a:pt x="2701" y="2662"/>
                  </a:cubicBezTo>
                  <a:lnTo>
                    <a:pt x="3130" y="2176"/>
                  </a:lnTo>
                  <a:lnTo>
                    <a:pt x="3130" y="2176"/>
                  </a:lnTo>
                  <a:cubicBezTo>
                    <a:pt x="2981" y="2250"/>
                    <a:pt x="2822" y="2286"/>
                    <a:pt x="2665" y="2286"/>
                  </a:cubicBezTo>
                  <a:cubicBezTo>
                    <a:pt x="2399" y="2286"/>
                    <a:pt x="2139" y="2183"/>
                    <a:pt x="1947" y="1985"/>
                  </a:cubicBezTo>
                  <a:lnTo>
                    <a:pt x="1146" y="1164"/>
                  </a:lnTo>
                  <a:cubicBezTo>
                    <a:pt x="841" y="859"/>
                    <a:pt x="764" y="392"/>
                    <a:pt x="965"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3" name="Google Shape;12143;p98"/>
            <p:cNvSpPr/>
            <p:nvPr/>
          </p:nvSpPr>
          <p:spPr>
            <a:xfrm>
              <a:off x="2926990" y="4373241"/>
              <a:ext cx="70726" cy="73711"/>
            </a:xfrm>
            <a:custGeom>
              <a:rect b="b" l="l" r="r" t="t"/>
              <a:pathLst>
                <a:path extrusionOk="0" h="2815" w="2701">
                  <a:moveTo>
                    <a:pt x="1222" y="0"/>
                  </a:moveTo>
                  <a:lnTo>
                    <a:pt x="993" y="220"/>
                  </a:lnTo>
                  <a:cubicBezTo>
                    <a:pt x="974" y="239"/>
                    <a:pt x="955" y="259"/>
                    <a:pt x="939" y="280"/>
                  </a:cubicBezTo>
                  <a:lnTo>
                    <a:pt x="939" y="280"/>
                  </a:lnTo>
                  <a:lnTo>
                    <a:pt x="1222" y="0"/>
                  </a:lnTo>
                  <a:close/>
                  <a:moveTo>
                    <a:pt x="2701" y="1918"/>
                  </a:moveTo>
                  <a:lnTo>
                    <a:pt x="2692" y="1926"/>
                  </a:lnTo>
                  <a:lnTo>
                    <a:pt x="2692" y="1926"/>
                  </a:lnTo>
                  <a:cubicBezTo>
                    <a:pt x="2695" y="1924"/>
                    <a:pt x="2698" y="1921"/>
                    <a:pt x="2701" y="1918"/>
                  </a:cubicBezTo>
                  <a:close/>
                  <a:moveTo>
                    <a:pt x="939" y="280"/>
                  </a:moveTo>
                  <a:lnTo>
                    <a:pt x="421" y="792"/>
                  </a:lnTo>
                  <a:cubicBezTo>
                    <a:pt x="1" y="1212"/>
                    <a:pt x="1" y="1899"/>
                    <a:pt x="421" y="2319"/>
                  </a:cubicBezTo>
                  <a:lnTo>
                    <a:pt x="602" y="2500"/>
                  </a:lnTo>
                  <a:cubicBezTo>
                    <a:pt x="812" y="2710"/>
                    <a:pt x="1088" y="2815"/>
                    <a:pt x="1365" y="2815"/>
                  </a:cubicBezTo>
                  <a:cubicBezTo>
                    <a:pt x="1642" y="2815"/>
                    <a:pt x="1918" y="2710"/>
                    <a:pt x="2128" y="2500"/>
                  </a:cubicBezTo>
                  <a:lnTo>
                    <a:pt x="2692" y="1926"/>
                  </a:lnTo>
                  <a:lnTo>
                    <a:pt x="2692" y="1926"/>
                  </a:lnTo>
                  <a:cubicBezTo>
                    <a:pt x="2545" y="2073"/>
                    <a:pt x="2354" y="2147"/>
                    <a:pt x="2162" y="2147"/>
                  </a:cubicBezTo>
                  <a:cubicBezTo>
                    <a:pt x="1966" y="2147"/>
                    <a:pt x="1770" y="2071"/>
                    <a:pt x="1623" y="1918"/>
                  </a:cubicBezTo>
                  <a:lnTo>
                    <a:pt x="993" y="1298"/>
                  </a:lnTo>
                  <a:cubicBezTo>
                    <a:pt x="717" y="1021"/>
                    <a:pt x="698" y="579"/>
                    <a:pt x="939" y="28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44" name="Google Shape;12144;p98"/>
          <p:cNvGrpSpPr/>
          <p:nvPr/>
        </p:nvGrpSpPr>
        <p:grpSpPr>
          <a:xfrm>
            <a:off x="2662902" y="2731625"/>
            <a:ext cx="222337" cy="366721"/>
            <a:chOff x="2689440" y="2882162"/>
            <a:chExt cx="222337" cy="366721"/>
          </a:xfrm>
        </p:grpSpPr>
        <p:sp>
          <p:nvSpPr>
            <p:cNvPr id="12145" name="Google Shape;12145;p98"/>
            <p:cNvSpPr/>
            <p:nvPr/>
          </p:nvSpPr>
          <p:spPr>
            <a:xfrm>
              <a:off x="2689440" y="3022566"/>
              <a:ext cx="30741" cy="46976"/>
            </a:xfrm>
            <a:custGeom>
              <a:rect b="b" l="l" r="r" t="t"/>
              <a:pathLst>
                <a:path extrusionOk="0" h="1794" w="1174">
                  <a:moveTo>
                    <a:pt x="735" y="0"/>
                  </a:moveTo>
                  <a:lnTo>
                    <a:pt x="77" y="1469"/>
                  </a:lnTo>
                  <a:cubicBezTo>
                    <a:pt x="0" y="1622"/>
                    <a:pt x="115" y="1794"/>
                    <a:pt x="277" y="1794"/>
                  </a:cubicBezTo>
                  <a:lnTo>
                    <a:pt x="1174" y="1794"/>
                  </a:lnTo>
                  <a:lnTo>
                    <a:pt x="117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6" name="Google Shape;12146;p98"/>
            <p:cNvSpPr/>
            <p:nvPr/>
          </p:nvSpPr>
          <p:spPr>
            <a:xfrm>
              <a:off x="2719422" y="3061268"/>
              <a:ext cx="162635" cy="187616"/>
            </a:xfrm>
            <a:custGeom>
              <a:rect b="b" l="l" r="r" t="t"/>
              <a:pathLst>
                <a:path extrusionOk="0" h="7165" w="6211">
                  <a:moveTo>
                    <a:pt x="1622" y="1"/>
                  </a:moveTo>
                  <a:lnTo>
                    <a:pt x="1622" y="4466"/>
                  </a:lnTo>
                  <a:cubicBezTo>
                    <a:pt x="1622" y="4513"/>
                    <a:pt x="1603" y="4561"/>
                    <a:pt x="1584" y="4599"/>
                  </a:cubicBezTo>
                  <a:lnTo>
                    <a:pt x="76" y="6812"/>
                  </a:lnTo>
                  <a:cubicBezTo>
                    <a:pt x="0" y="6908"/>
                    <a:pt x="19" y="7041"/>
                    <a:pt x="115" y="7108"/>
                  </a:cubicBezTo>
                  <a:cubicBezTo>
                    <a:pt x="154" y="7148"/>
                    <a:pt x="204" y="7165"/>
                    <a:pt x="256" y="7165"/>
                  </a:cubicBezTo>
                  <a:cubicBezTo>
                    <a:pt x="278" y="7165"/>
                    <a:pt x="301" y="7162"/>
                    <a:pt x="324" y="7156"/>
                  </a:cubicBezTo>
                  <a:lnTo>
                    <a:pt x="5991" y="5477"/>
                  </a:lnTo>
                  <a:cubicBezTo>
                    <a:pt x="6153" y="5429"/>
                    <a:pt x="6211" y="5238"/>
                    <a:pt x="6096" y="5114"/>
                  </a:cubicBezTo>
                  <a:lnTo>
                    <a:pt x="5314" y="4217"/>
                  </a:lnTo>
                  <a:lnTo>
                    <a:pt x="5314"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7" name="Google Shape;12147;p98"/>
            <p:cNvSpPr/>
            <p:nvPr/>
          </p:nvSpPr>
          <p:spPr>
            <a:xfrm>
              <a:off x="2761867" y="3061268"/>
              <a:ext cx="96701" cy="86227"/>
            </a:xfrm>
            <a:custGeom>
              <a:rect b="b" l="l" r="r" t="t"/>
              <a:pathLst>
                <a:path extrusionOk="0" h="3293" w="3693">
                  <a:moveTo>
                    <a:pt x="1" y="1"/>
                  </a:moveTo>
                  <a:lnTo>
                    <a:pt x="1" y="3292"/>
                  </a:lnTo>
                  <a:lnTo>
                    <a:pt x="106" y="3292"/>
                  </a:lnTo>
                  <a:lnTo>
                    <a:pt x="3483" y="1432"/>
                  </a:lnTo>
                  <a:cubicBezTo>
                    <a:pt x="3550" y="1394"/>
                    <a:pt x="3626" y="1356"/>
                    <a:pt x="3693" y="1317"/>
                  </a:cubicBezTo>
                  <a:lnTo>
                    <a:pt x="3693" y="1"/>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8" name="Google Shape;12148;p98"/>
            <p:cNvSpPr/>
            <p:nvPr/>
          </p:nvSpPr>
          <p:spPr>
            <a:xfrm>
              <a:off x="2722407" y="3171690"/>
              <a:ext cx="159650" cy="77193"/>
            </a:xfrm>
            <a:custGeom>
              <a:rect b="b" l="l" r="r" t="t"/>
              <a:pathLst>
                <a:path extrusionOk="0" h="2948" w="6097">
                  <a:moveTo>
                    <a:pt x="5200" y="0"/>
                  </a:moveTo>
                  <a:cubicBezTo>
                    <a:pt x="5181" y="0"/>
                    <a:pt x="1279" y="2176"/>
                    <a:pt x="1" y="2891"/>
                  </a:cubicBezTo>
                  <a:cubicBezTo>
                    <a:pt x="40" y="2931"/>
                    <a:pt x="90" y="2948"/>
                    <a:pt x="142" y="2948"/>
                  </a:cubicBezTo>
                  <a:cubicBezTo>
                    <a:pt x="164" y="2948"/>
                    <a:pt x="187" y="2945"/>
                    <a:pt x="210" y="2939"/>
                  </a:cubicBezTo>
                  <a:lnTo>
                    <a:pt x="5877" y="1260"/>
                  </a:lnTo>
                  <a:cubicBezTo>
                    <a:pt x="6039" y="1212"/>
                    <a:pt x="6097" y="1012"/>
                    <a:pt x="5982" y="888"/>
                  </a:cubicBezTo>
                  <a:lnTo>
                    <a:pt x="5200"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49" name="Google Shape;12149;p98"/>
            <p:cNvSpPr/>
            <p:nvPr/>
          </p:nvSpPr>
          <p:spPr>
            <a:xfrm>
              <a:off x="2708659" y="2882162"/>
              <a:ext cx="203117" cy="254335"/>
            </a:xfrm>
            <a:custGeom>
              <a:rect b="b" l="l" r="r" t="t"/>
              <a:pathLst>
                <a:path extrusionOk="0" h="9713" w="7757">
                  <a:moveTo>
                    <a:pt x="3874" y="1"/>
                  </a:moveTo>
                  <a:cubicBezTo>
                    <a:pt x="1737" y="1"/>
                    <a:pt x="1" y="1680"/>
                    <a:pt x="1" y="3750"/>
                  </a:cubicBezTo>
                  <a:cubicBezTo>
                    <a:pt x="1" y="3807"/>
                    <a:pt x="1" y="6259"/>
                    <a:pt x="1" y="7995"/>
                  </a:cubicBezTo>
                  <a:lnTo>
                    <a:pt x="1" y="8424"/>
                  </a:lnTo>
                  <a:lnTo>
                    <a:pt x="1" y="9025"/>
                  </a:lnTo>
                  <a:cubicBezTo>
                    <a:pt x="1" y="9398"/>
                    <a:pt x="316" y="9712"/>
                    <a:pt x="688" y="9712"/>
                  </a:cubicBezTo>
                  <a:lnTo>
                    <a:pt x="2033" y="9712"/>
                  </a:lnTo>
                  <a:lnTo>
                    <a:pt x="5305" y="7900"/>
                  </a:lnTo>
                  <a:cubicBezTo>
                    <a:pt x="6822" y="7070"/>
                    <a:pt x="7757" y="5477"/>
                    <a:pt x="7757" y="3750"/>
                  </a:cubicBezTo>
                  <a:cubicBezTo>
                    <a:pt x="7757" y="1680"/>
                    <a:pt x="6021" y="1"/>
                    <a:pt x="3874"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0" name="Google Shape;12150;p98"/>
            <p:cNvSpPr/>
            <p:nvPr/>
          </p:nvSpPr>
          <p:spPr>
            <a:xfrm>
              <a:off x="2708659" y="3091512"/>
              <a:ext cx="40246" cy="11260"/>
            </a:xfrm>
            <a:custGeom>
              <a:rect b="b" l="l" r="r" t="t"/>
              <a:pathLst>
                <a:path extrusionOk="0" h="430" w="1537">
                  <a:moveTo>
                    <a:pt x="1" y="0"/>
                  </a:moveTo>
                  <a:lnTo>
                    <a:pt x="1" y="429"/>
                  </a:lnTo>
                  <a:lnTo>
                    <a:pt x="1317" y="429"/>
                  </a:lnTo>
                  <a:cubicBezTo>
                    <a:pt x="1441" y="429"/>
                    <a:pt x="1537" y="334"/>
                    <a:pt x="1537" y="220"/>
                  </a:cubicBezTo>
                  <a:cubicBezTo>
                    <a:pt x="1537" y="96"/>
                    <a:pt x="1441" y="0"/>
                    <a:pt x="1327"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1" name="Google Shape;12151;p98"/>
            <p:cNvSpPr/>
            <p:nvPr/>
          </p:nvSpPr>
          <p:spPr>
            <a:xfrm>
              <a:off x="2755871" y="2907641"/>
              <a:ext cx="127181" cy="127181"/>
            </a:xfrm>
            <a:custGeom>
              <a:rect b="b" l="l" r="r" t="t"/>
              <a:pathLst>
                <a:path extrusionOk="0" h="4857" w="4857">
                  <a:moveTo>
                    <a:pt x="2434" y="1"/>
                  </a:moveTo>
                  <a:cubicBezTo>
                    <a:pt x="1088" y="1"/>
                    <a:pt x="1" y="1088"/>
                    <a:pt x="1" y="2424"/>
                  </a:cubicBezTo>
                  <a:cubicBezTo>
                    <a:pt x="1" y="3769"/>
                    <a:pt x="1088" y="4857"/>
                    <a:pt x="2434" y="4857"/>
                  </a:cubicBezTo>
                  <a:cubicBezTo>
                    <a:pt x="3769" y="4857"/>
                    <a:pt x="4857" y="3769"/>
                    <a:pt x="4857" y="2424"/>
                  </a:cubicBezTo>
                  <a:cubicBezTo>
                    <a:pt x="4857" y="1088"/>
                    <a:pt x="3769" y="1"/>
                    <a:pt x="243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2" name="Google Shape;12152;p98"/>
            <p:cNvSpPr/>
            <p:nvPr/>
          </p:nvSpPr>
          <p:spPr>
            <a:xfrm>
              <a:off x="2788602" y="2927122"/>
              <a:ext cx="84028" cy="60985"/>
            </a:xfrm>
            <a:custGeom>
              <a:rect b="b" l="l" r="r" t="t"/>
              <a:pathLst>
                <a:path extrusionOk="0" h="2329" w="3209">
                  <a:moveTo>
                    <a:pt x="1613" y="430"/>
                  </a:moveTo>
                  <a:cubicBezTo>
                    <a:pt x="2262" y="430"/>
                    <a:pt x="2586" y="1222"/>
                    <a:pt x="2128" y="1680"/>
                  </a:cubicBezTo>
                  <a:cubicBezTo>
                    <a:pt x="1981" y="1827"/>
                    <a:pt x="1794" y="1897"/>
                    <a:pt x="1611" y="1897"/>
                  </a:cubicBezTo>
                  <a:cubicBezTo>
                    <a:pt x="1331" y="1897"/>
                    <a:pt x="1057" y="1735"/>
                    <a:pt x="936" y="1441"/>
                  </a:cubicBezTo>
                  <a:cubicBezTo>
                    <a:pt x="735" y="964"/>
                    <a:pt x="1088" y="430"/>
                    <a:pt x="1613" y="430"/>
                  </a:cubicBezTo>
                  <a:close/>
                  <a:moveTo>
                    <a:pt x="1628" y="0"/>
                  </a:moveTo>
                  <a:cubicBezTo>
                    <a:pt x="1480" y="0"/>
                    <a:pt x="1324" y="30"/>
                    <a:pt x="1165" y="96"/>
                  </a:cubicBezTo>
                  <a:cubicBezTo>
                    <a:pt x="1" y="583"/>
                    <a:pt x="344" y="2329"/>
                    <a:pt x="1613" y="2329"/>
                  </a:cubicBezTo>
                  <a:cubicBezTo>
                    <a:pt x="1918" y="2329"/>
                    <a:pt x="2214" y="2205"/>
                    <a:pt x="2433" y="1985"/>
                  </a:cubicBezTo>
                  <a:cubicBezTo>
                    <a:pt x="3208" y="1210"/>
                    <a:pt x="2572" y="0"/>
                    <a:pt x="1628"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3" name="Google Shape;12153;p98"/>
            <p:cNvSpPr/>
            <p:nvPr/>
          </p:nvSpPr>
          <p:spPr>
            <a:xfrm>
              <a:off x="2777369" y="2969385"/>
              <a:ext cx="44017" cy="39696"/>
            </a:xfrm>
            <a:custGeom>
              <a:rect b="b" l="l" r="r" t="t"/>
              <a:pathLst>
                <a:path extrusionOk="0" h="1516" w="1681">
                  <a:moveTo>
                    <a:pt x="1369" y="1"/>
                  </a:moveTo>
                  <a:cubicBezTo>
                    <a:pt x="1319" y="1"/>
                    <a:pt x="1268" y="20"/>
                    <a:pt x="1221" y="66"/>
                  </a:cubicBezTo>
                  <a:lnTo>
                    <a:pt x="143" y="1153"/>
                  </a:lnTo>
                  <a:cubicBezTo>
                    <a:pt x="0" y="1287"/>
                    <a:pt x="96" y="1516"/>
                    <a:pt x="296" y="1516"/>
                  </a:cubicBezTo>
                  <a:cubicBezTo>
                    <a:pt x="344" y="1516"/>
                    <a:pt x="401" y="1497"/>
                    <a:pt x="439" y="1449"/>
                  </a:cubicBezTo>
                  <a:lnTo>
                    <a:pt x="1527" y="371"/>
                  </a:lnTo>
                  <a:cubicBezTo>
                    <a:pt x="1681" y="217"/>
                    <a:pt x="1536" y="1"/>
                    <a:pt x="1369"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154" name="Google Shape;12154;p98"/>
          <p:cNvSpPr/>
          <p:nvPr/>
        </p:nvSpPr>
        <p:spPr>
          <a:xfrm>
            <a:off x="2611449" y="2130365"/>
            <a:ext cx="303039" cy="21000"/>
          </a:xfrm>
          <a:custGeom>
            <a:rect b="b" l="l" r="r" t="t"/>
            <a:pathLst>
              <a:path extrusionOk="0" h="802" w="11573">
                <a:moveTo>
                  <a:pt x="0" y="0"/>
                </a:moveTo>
                <a:lnTo>
                  <a:pt x="0" y="582"/>
                </a:lnTo>
                <a:cubicBezTo>
                  <a:pt x="0" y="706"/>
                  <a:pt x="105" y="802"/>
                  <a:pt x="219" y="802"/>
                </a:cubicBezTo>
                <a:lnTo>
                  <a:pt x="11343" y="802"/>
                </a:lnTo>
                <a:cubicBezTo>
                  <a:pt x="11467" y="802"/>
                  <a:pt x="11572" y="706"/>
                  <a:pt x="11572" y="582"/>
                </a:cubicBezTo>
                <a:lnTo>
                  <a:pt x="11572"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55" name="Google Shape;12155;p98"/>
          <p:cNvGrpSpPr/>
          <p:nvPr/>
        </p:nvGrpSpPr>
        <p:grpSpPr>
          <a:xfrm>
            <a:off x="2611449" y="1829604"/>
            <a:ext cx="359232" cy="322023"/>
            <a:chOff x="2637986" y="1980142"/>
            <a:chExt cx="359232" cy="322023"/>
          </a:xfrm>
        </p:grpSpPr>
        <p:sp>
          <p:nvSpPr>
            <p:cNvPr id="12156" name="Google Shape;12156;p98"/>
            <p:cNvSpPr/>
            <p:nvPr/>
          </p:nvSpPr>
          <p:spPr>
            <a:xfrm>
              <a:off x="2637986" y="2064065"/>
              <a:ext cx="303039" cy="238100"/>
            </a:xfrm>
            <a:custGeom>
              <a:rect b="b" l="l" r="r" t="t"/>
              <a:pathLst>
                <a:path extrusionOk="0" h="9093" w="11573">
                  <a:moveTo>
                    <a:pt x="219" y="1"/>
                  </a:moveTo>
                  <a:cubicBezTo>
                    <a:pt x="105" y="1"/>
                    <a:pt x="0" y="105"/>
                    <a:pt x="0" y="220"/>
                  </a:cubicBezTo>
                  <a:lnTo>
                    <a:pt x="0" y="8873"/>
                  </a:lnTo>
                  <a:cubicBezTo>
                    <a:pt x="0" y="8997"/>
                    <a:pt x="105" y="9092"/>
                    <a:pt x="219" y="9092"/>
                  </a:cubicBezTo>
                  <a:lnTo>
                    <a:pt x="11343" y="9092"/>
                  </a:lnTo>
                  <a:cubicBezTo>
                    <a:pt x="11467" y="9092"/>
                    <a:pt x="11572" y="8997"/>
                    <a:pt x="11572" y="8873"/>
                  </a:cubicBezTo>
                  <a:lnTo>
                    <a:pt x="11572" y="1517"/>
                  </a:lnTo>
                  <a:lnTo>
                    <a:pt x="4684" y="1517"/>
                  </a:lnTo>
                  <a:lnTo>
                    <a:pt x="3234" y="67"/>
                  </a:lnTo>
                  <a:cubicBezTo>
                    <a:pt x="3196" y="29"/>
                    <a:pt x="3139" y="1"/>
                    <a:pt x="307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7" name="Google Shape;12157;p98"/>
            <p:cNvSpPr/>
            <p:nvPr/>
          </p:nvSpPr>
          <p:spPr>
            <a:xfrm>
              <a:off x="2638222"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2"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8" name="Google Shape;12158;p98"/>
            <p:cNvSpPr/>
            <p:nvPr/>
          </p:nvSpPr>
          <p:spPr>
            <a:xfrm>
              <a:off x="2918742" y="2110019"/>
              <a:ext cx="22022" cy="192146"/>
            </a:xfrm>
            <a:custGeom>
              <a:rect b="b" l="l" r="r" t="t"/>
              <a:pathLst>
                <a:path extrusionOk="0" h="7338" w="841">
                  <a:moveTo>
                    <a:pt x="1" y="1"/>
                  </a:moveTo>
                  <a:lnTo>
                    <a:pt x="1" y="7337"/>
                  </a:lnTo>
                  <a:lnTo>
                    <a:pt x="621" y="7337"/>
                  </a:lnTo>
                  <a:cubicBezTo>
                    <a:pt x="736" y="7337"/>
                    <a:pt x="840" y="7242"/>
                    <a:pt x="840" y="7118"/>
                  </a:cubicBezTo>
                  <a:lnTo>
                    <a:pt x="840"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59" name="Google Shape;12159;p98"/>
            <p:cNvSpPr/>
            <p:nvPr/>
          </p:nvSpPr>
          <p:spPr>
            <a:xfrm>
              <a:off x="2835814" y="2103787"/>
              <a:ext cx="105211" cy="49149"/>
            </a:xfrm>
            <a:custGeom>
              <a:rect b="b" l="l" r="r" t="t"/>
              <a:pathLst>
                <a:path extrusionOk="0" h="1877" w="4018">
                  <a:moveTo>
                    <a:pt x="1" y="0"/>
                  </a:moveTo>
                  <a:cubicBezTo>
                    <a:pt x="656" y="1177"/>
                    <a:pt x="1888" y="1877"/>
                    <a:pt x="3196" y="1877"/>
                  </a:cubicBezTo>
                  <a:cubicBezTo>
                    <a:pt x="3468" y="1877"/>
                    <a:pt x="3743" y="1847"/>
                    <a:pt x="4017" y="1784"/>
                  </a:cubicBezTo>
                  <a:lnTo>
                    <a:pt x="4017"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0" name="Google Shape;12160;p98"/>
            <p:cNvSpPr/>
            <p:nvPr/>
          </p:nvSpPr>
          <p:spPr>
            <a:xfrm>
              <a:off x="2842072"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8" y="5915"/>
                    <a:pt x="5925" y="4589"/>
                    <a:pt x="5925" y="2958"/>
                  </a:cubicBezTo>
                  <a:cubicBezTo>
                    <a:pt x="5925" y="1317"/>
                    <a:pt x="4598" y="0"/>
                    <a:pt x="2958"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1" name="Google Shape;12161;p98"/>
            <p:cNvSpPr/>
            <p:nvPr/>
          </p:nvSpPr>
          <p:spPr>
            <a:xfrm>
              <a:off x="2885277" y="2043326"/>
              <a:ext cx="66719" cy="47997"/>
            </a:xfrm>
            <a:custGeom>
              <a:rect b="b" l="l" r="r" t="t"/>
              <a:pathLst>
                <a:path extrusionOk="0" h="1833" w="2548">
                  <a:moveTo>
                    <a:pt x="230" y="1"/>
                  </a:moveTo>
                  <a:cubicBezTo>
                    <a:pt x="106" y="1"/>
                    <a:pt x="1" y="96"/>
                    <a:pt x="1" y="220"/>
                  </a:cubicBezTo>
                  <a:lnTo>
                    <a:pt x="1" y="1613"/>
                  </a:lnTo>
                  <a:cubicBezTo>
                    <a:pt x="1" y="1727"/>
                    <a:pt x="106" y="1832"/>
                    <a:pt x="230" y="1832"/>
                  </a:cubicBezTo>
                  <a:lnTo>
                    <a:pt x="2338" y="1832"/>
                  </a:lnTo>
                  <a:cubicBezTo>
                    <a:pt x="2452" y="1832"/>
                    <a:pt x="2548" y="1727"/>
                    <a:pt x="2548" y="1613"/>
                  </a:cubicBezTo>
                  <a:lnTo>
                    <a:pt x="2548" y="220"/>
                  </a:lnTo>
                  <a:cubicBezTo>
                    <a:pt x="2548" y="96"/>
                    <a:pt x="2452" y="1"/>
                    <a:pt x="232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2" name="Google Shape;12162;p98"/>
            <p:cNvSpPr/>
            <p:nvPr/>
          </p:nvSpPr>
          <p:spPr>
            <a:xfrm>
              <a:off x="2723166" y="2183232"/>
              <a:ext cx="33255" cy="33229"/>
            </a:xfrm>
            <a:custGeom>
              <a:rect b="b" l="l" r="r" t="t"/>
              <a:pathLst>
                <a:path extrusionOk="0" h="1269" w="1270">
                  <a:moveTo>
                    <a:pt x="220" y="0"/>
                  </a:moveTo>
                  <a:cubicBezTo>
                    <a:pt x="96" y="0"/>
                    <a:pt x="0" y="95"/>
                    <a:pt x="0" y="220"/>
                  </a:cubicBezTo>
                  <a:lnTo>
                    <a:pt x="0" y="1049"/>
                  </a:lnTo>
                  <a:cubicBezTo>
                    <a:pt x="0" y="1164"/>
                    <a:pt x="96" y="1269"/>
                    <a:pt x="220" y="1269"/>
                  </a:cubicBezTo>
                  <a:lnTo>
                    <a:pt x="1050" y="1269"/>
                  </a:lnTo>
                  <a:cubicBezTo>
                    <a:pt x="1174" y="1269"/>
                    <a:pt x="1269" y="1164"/>
                    <a:pt x="1269" y="1049"/>
                  </a:cubicBezTo>
                  <a:lnTo>
                    <a:pt x="1269" y="220"/>
                  </a:lnTo>
                  <a:cubicBezTo>
                    <a:pt x="1269" y="95"/>
                    <a:pt x="1174" y="0"/>
                    <a:pt x="1050"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3" name="Google Shape;12163;p98"/>
            <p:cNvSpPr/>
            <p:nvPr/>
          </p:nvSpPr>
          <p:spPr>
            <a:xfrm>
              <a:off x="2770613" y="2177734"/>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4" name="Google Shape;12164;p98"/>
            <p:cNvSpPr/>
            <p:nvPr/>
          </p:nvSpPr>
          <p:spPr>
            <a:xfrm>
              <a:off x="2770613" y="2194204"/>
              <a:ext cx="92800" cy="11050"/>
            </a:xfrm>
            <a:custGeom>
              <a:rect b="b" l="l" r="r" t="t"/>
              <a:pathLst>
                <a:path extrusionOk="0" h="422" w="3544">
                  <a:moveTo>
                    <a:pt x="3272" y="0"/>
                  </a:moveTo>
                  <a:cubicBezTo>
                    <a:pt x="3266" y="0"/>
                    <a:pt x="3260" y="0"/>
                    <a:pt x="3254" y="1"/>
                  </a:cubicBezTo>
                  <a:lnTo>
                    <a:pt x="258" y="1"/>
                  </a:lnTo>
                  <a:cubicBezTo>
                    <a:pt x="1" y="20"/>
                    <a:pt x="1" y="402"/>
                    <a:pt x="258" y="421"/>
                  </a:cubicBezTo>
                  <a:lnTo>
                    <a:pt x="3254" y="421"/>
                  </a:lnTo>
                  <a:cubicBezTo>
                    <a:pt x="3260" y="421"/>
                    <a:pt x="3266" y="421"/>
                    <a:pt x="3272" y="421"/>
                  </a:cubicBezTo>
                  <a:cubicBezTo>
                    <a:pt x="3544" y="421"/>
                    <a:pt x="3544" y="0"/>
                    <a:pt x="3272"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5" name="Google Shape;12165;p98"/>
            <p:cNvSpPr/>
            <p:nvPr/>
          </p:nvSpPr>
          <p:spPr>
            <a:xfrm>
              <a:off x="2770613" y="2210962"/>
              <a:ext cx="91962" cy="10762"/>
            </a:xfrm>
            <a:custGeom>
              <a:rect b="b" l="l" r="r" t="t"/>
              <a:pathLst>
                <a:path extrusionOk="0" h="411" w="3512">
                  <a:moveTo>
                    <a:pt x="258" y="0"/>
                  </a:moveTo>
                  <a:cubicBezTo>
                    <a:pt x="1" y="19"/>
                    <a:pt x="1" y="391"/>
                    <a:pt x="258" y="410"/>
                  </a:cubicBezTo>
                  <a:lnTo>
                    <a:pt x="3254" y="410"/>
                  </a:lnTo>
                  <a:cubicBezTo>
                    <a:pt x="3511" y="391"/>
                    <a:pt x="3511" y="19"/>
                    <a:pt x="325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6" name="Google Shape;12166;p98"/>
            <p:cNvSpPr/>
            <p:nvPr/>
          </p:nvSpPr>
          <p:spPr>
            <a:xfrm>
              <a:off x="2909420" y="2057780"/>
              <a:ext cx="20686" cy="10814"/>
            </a:xfrm>
            <a:custGeom>
              <a:rect b="b" l="l" r="r" t="t"/>
              <a:pathLst>
                <a:path extrusionOk="0" h="413" w="790">
                  <a:moveTo>
                    <a:pt x="264" y="1"/>
                  </a:moveTo>
                  <a:cubicBezTo>
                    <a:pt x="0" y="1"/>
                    <a:pt x="3" y="413"/>
                    <a:pt x="272" y="413"/>
                  </a:cubicBezTo>
                  <a:cubicBezTo>
                    <a:pt x="278" y="413"/>
                    <a:pt x="284" y="413"/>
                    <a:pt x="290" y="412"/>
                  </a:cubicBezTo>
                  <a:lnTo>
                    <a:pt x="500" y="412"/>
                  </a:lnTo>
                  <a:cubicBezTo>
                    <a:pt x="506" y="413"/>
                    <a:pt x="512" y="413"/>
                    <a:pt x="518" y="413"/>
                  </a:cubicBezTo>
                  <a:cubicBezTo>
                    <a:pt x="787" y="413"/>
                    <a:pt x="790" y="1"/>
                    <a:pt x="526" y="1"/>
                  </a:cubicBezTo>
                  <a:cubicBezTo>
                    <a:pt x="518" y="1"/>
                    <a:pt x="509" y="1"/>
                    <a:pt x="500" y="2"/>
                  </a:cubicBezTo>
                  <a:lnTo>
                    <a:pt x="290" y="2"/>
                  </a:lnTo>
                  <a:cubicBezTo>
                    <a:pt x="281" y="1"/>
                    <a:pt x="273" y="1"/>
                    <a:pt x="264"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7" name="Google Shape;12167;p98"/>
            <p:cNvSpPr/>
            <p:nvPr/>
          </p:nvSpPr>
          <p:spPr>
            <a:xfrm>
              <a:off x="2914264" y="2058016"/>
              <a:ext cx="10762" cy="18827"/>
            </a:xfrm>
            <a:custGeom>
              <a:rect b="b" l="l" r="r" t="t"/>
              <a:pathLst>
                <a:path extrusionOk="0" h="719" w="411">
                  <a:moveTo>
                    <a:pt x="205" y="0"/>
                  </a:moveTo>
                  <a:cubicBezTo>
                    <a:pt x="108" y="0"/>
                    <a:pt x="10" y="65"/>
                    <a:pt x="0" y="193"/>
                  </a:cubicBezTo>
                  <a:lnTo>
                    <a:pt x="0" y="508"/>
                  </a:lnTo>
                  <a:cubicBezTo>
                    <a:pt x="0" y="623"/>
                    <a:pt x="86" y="718"/>
                    <a:pt x="201" y="718"/>
                  </a:cubicBezTo>
                  <a:cubicBezTo>
                    <a:pt x="315" y="718"/>
                    <a:pt x="410" y="623"/>
                    <a:pt x="410" y="508"/>
                  </a:cubicBezTo>
                  <a:lnTo>
                    <a:pt x="410" y="193"/>
                  </a:lnTo>
                  <a:cubicBezTo>
                    <a:pt x="401" y="65"/>
                    <a:pt x="303" y="0"/>
                    <a:pt x="205"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68" name="Google Shape;12168;p98"/>
            <p:cNvSpPr/>
            <p:nvPr/>
          </p:nvSpPr>
          <p:spPr>
            <a:xfrm>
              <a:off x="2898265" y="2004363"/>
              <a:ext cx="40744" cy="38989"/>
            </a:xfrm>
            <a:custGeom>
              <a:rect b="b" l="l" r="r" t="t"/>
              <a:pathLst>
                <a:path extrusionOk="0" h="1489" w="1556">
                  <a:moveTo>
                    <a:pt x="783" y="1"/>
                  </a:moveTo>
                  <a:cubicBezTo>
                    <a:pt x="354" y="1"/>
                    <a:pt x="1" y="344"/>
                    <a:pt x="1" y="773"/>
                  </a:cubicBezTo>
                  <a:lnTo>
                    <a:pt x="1" y="1489"/>
                  </a:lnTo>
                  <a:lnTo>
                    <a:pt x="420" y="1489"/>
                  </a:lnTo>
                  <a:lnTo>
                    <a:pt x="420" y="773"/>
                  </a:lnTo>
                  <a:cubicBezTo>
                    <a:pt x="420" y="535"/>
                    <a:pt x="599" y="416"/>
                    <a:pt x="778" y="416"/>
                  </a:cubicBezTo>
                  <a:cubicBezTo>
                    <a:pt x="957" y="416"/>
                    <a:pt x="1136" y="535"/>
                    <a:pt x="1136" y="773"/>
                  </a:cubicBezTo>
                  <a:lnTo>
                    <a:pt x="1136" y="1489"/>
                  </a:lnTo>
                  <a:lnTo>
                    <a:pt x="1556" y="1489"/>
                  </a:lnTo>
                  <a:lnTo>
                    <a:pt x="1556" y="773"/>
                  </a:lnTo>
                  <a:cubicBezTo>
                    <a:pt x="1556" y="344"/>
                    <a:pt x="1203" y="1"/>
                    <a:pt x="78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69" name="Google Shape;12169;p98"/>
          <p:cNvGrpSpPr/>
          <p:nvPr/>
        </p:nvGrpSpPr>
        <p:grpSpPr>
          <a:xfrm>
            <a:off x="1279994" y="3196435"/>
            <a:ext cx="323018" cy="359075"/>
            <a:chOff x="1306531" y="3346972"/>
            <a:chExt cx="323018" cy="359075"/>
          </a:xfrm>
        </p:grpSpPr>
        <p:sp>
          <p:nvSpPr>
            <p:cNvPr id="12170" name="Google Shape;12170;p98"/>
            <p:cNvSpPr/>
            <p:nvPr/>
          </p:nvSpPr>
          <p:spPr>
            <a:xfrm>
              <a:off x="1314020" y="3592614"/>
              <a:ext cx="98194" cy="97880"/>
            </a:xfrm>
            <a:custGeom>
              <a:rect b="b" l="l" r="r" t="t"/>
              <a:pathLst>
                <a:path extrusionOk="0" h="3738" w="3750">
                  <a:moveTo>
                    <a:pt x="2280" y="0"/>
                  </a:moveTo>
                  <a:lnTo>
                    <a:pt x="0" y="2280"/>
                  </a:lnTo>
                  <a:lnTo>
                    <a:pt x="1384" y="3673"/>
                  </a:lnTo>
                  <a:cubicBezTo>
                    <a:pt x="1427" y="3716"/>
                    <a:pt x="1484" y="3737"/>
                    <a:pt x="1541" y="3737"/>
                  </a:cubicBezTo>
                  <a:cubicBezTo>
                    <a:pt x="1598" y="3737"/>
                    <a:pt x="1656" y="3716"/>
                    <a:pt x="1698" y="3673"/>
                  </a:cubicBezTo>
                  <a:lnTo>
                    <a:pt x="1842" y="3530"/>
                  </a:lnTo>
                  <a:cubicBezTo>
                    <a:pt x="1927" y="3435"/>
                    <a:pt x="1927" y="3301"/>
                    <a:pt x="1842" y="3215"/>
                  </a:cubicBezTo>
                  <a:lnTo>
                    <a:pt x="1574" y="2948"/>
                  </a:lnTo>
                  <a:cubicBezTo>
                    <a:pt x="1489" y="2862"/>
                    <a:pt x="1489" y="2719"/>
                    <a:pt x="1574" y="2633"/>
                  </a:cubicBezTo>
                  <a:lnTo>
                    <a:pt x="1718" y="2490"/>
                  </a:lnTo>
                  <a:cubicBezTo>
                    <a:pt x="1760" y="2447"/>
                    <a:pt x="1815" y="2426"/>
                    <a:pt x="1871" y="2426"/>
                  </a:cubicBezTo>
                  <a:cubicBezTo>
                    <a:pt x="1927" y="2426"/>
                    <a:pt x="1985" y="2447"/>
                    <a:pt x="2032" y="2490"/>
                  </a:cubicBezTo>
                  <a:lnTo>
                    <a:pt x="2299" y="2757"/>
                  </a:lnTo>
                  <a:cubicBezTo>
                    <a:pt x="2342" y="2800"/>
                    <a:pt x="2397" y="2822"/>
                    <a:pt x="2452" y="2822"/>
                  </a:cubicBezTo>
                  <a:cubicBezTo>
                    <a:pt x="2507" y="2822"/>
                    <a:pt x="2562" y="2800"/>
                    <a:pt x="2605" y="2757"/>
                  </a:cubicBezTo>
                  <a:lnTo>
                    <a:pt x="2757" y="2614"/>
                  </a:lnTo>
                  <a:cubicBezTo>
                    <a:pt x="2843" y="2528"/>
                    <a:pt x="2843" y="2385"/>
                    <a:pt x="2757" y="2299"/>
                  </a:cubicBezTo>
                  <a:lnTo>
                    <a:pt x="2481" y="2032"/>
                  </a:lnTo>
                  <a:cubicBezTo>
                    <a:pt x="2395" y="1946"/>
                    <a:pt x="2395" y="1803"/>
                    <a:pt x="2481" y="1717"/>
                  </a:cubicBezTo>
                  <a:lnTo>
                    <a:pt x="2624" y="1574"/>
                  </a:lnTo>
                  <a:cubicBezTo>
                    <a:pt x="2667" y="1531"/>
                    <a:pt x="2724" y="1510"/>
                    <a:pt x="2781" y="1510"/>
                  </a:cubicBezTo>
                  <a:cubicBezTo>
                    <a:pt x="2838" y="1510"/>
                    <a:pt x="2896" y="1531"/>
                    <a:pt x="2939" y="1574"/>
                  </a:cubicBezTo>
                  <a:lnTo>
                    <a:pt x="3206" y="1851"/>
                  </a:lnTo>
                  <a:cubicBezTo>
                    <a:pt x="3249" y="1894"/>
                    <a:pt x="3306" y="1915"/>
                    <a:pt x="3363" y="1915"/>
                  </a:cubicBezTo>
                  <a:cubicBezTo>
                    <a:pt x="3420" y="1915"/>
                    <a:pt x="3478" y="1894"/>
                    <a:pt x="3521" y="1851"/>
                  </a:cubicBezTo>
                  <a:lnTo>
                    <a:pt x="3664" y="1698"/>
                  </a:lnTo>
                  <a:cubicBezTo>
                    <a:pt x="3750" y="1612"/>
                    <a:pt x="3750" y="1479"/>
                    <a:pt x="3664" y="1393"/>
                  </a:cubicBezTo>
                  <a:lnTo>
                    <a:pt x="228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1" name="Google Shape;12171;p98"/>
            <p:cNvSpPr/>
            <p:nvPr/>
          </p:nvSpPr>
          <p:spPr>
            <a:xfrm>
              <a:off x="1444657" y="3534326"/>
              <a:ext cx="170909" cy="171721"/>
            </a:xfrm>
            <a:custGeom>
              <a:rect b="b" l="l" r="r" t="t"/>
              <a:pathLst>
                <a:path extrusionOk="0" h="6558" w="6527">
                  <a:moveTo>
                    <a:pt x="2243" y="0"/>
                  </a:moveTo>
                  <a:cubicBezTo>
                    <a:pt x="2165" y="0"/>
                    <a:pt x="2090" y="46"/>
                    <a:pt x="2061" y="127"/>
                  </a:cubicBezTo>
                  <a:lnTo>
                    <a:pt x="1613" y="1368"/>
                  </a:lnTo>
                  <a:cubicBezTo>
                    <a:pt x="554" y="1950"/>
                    <a:pt x="1" y="3142"/>
                    <a:pt x="239" y="4325"/>
                  </a:cubicBezTo>
                  <a:cubicBezTo>
                    <a:pt x="516" y="5729"/>
                    <a:pt x="1726" y="6558"/>
                    <a:pt x="2966" y="6558"/>
                  </a:cubicBezTo>
                  <a:cubicBezTo>
                    <a:pt x="3690" y="6558"/>
                    <a:pt x="4424" y="6276"/>
                    <a:pt x="4990" y="5661"/>
                  </a:cubicBezTo>
                  <a:cubicBezTo>
                    <a:pt x="6526" y="4001"/>
                    <a:pt x="5524" y="1291"/>
                    <a:pt x="3273" y="1034"/>
                  </a:cubicBezTo>
                  <a:lnTo>
                    <a:pt x="2386" y="61"/>
                  </a:lnTo>
                  <a:cubicBezTo>
                    <a:pt x="2345" y="19"/>
                    <a:pt x="2293" y="0"/>
                    <a:pt x="224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2" name="Google Shape;12172;p98"/>
            <p:cNvSpPr/>
            <p:nvPr/>
          </p:nvSpPr>
          <p:spPr>
            <a:xfrm>
              <a:off x="1503364" y="3585125"/>
              <a:ext cx="36240" cy="39723"/>
            </a:xfrm>
            <a:custGeom>
              <a:rect b="b" l="l" r="r" t="t"/>
              <a:pathLst>
                <a:path extrusionOk="0" h="1517" w="1384">
                  <a:moveTo>
                    <a:pt x="697" y="0"/>
                  </a:moveTo>
                  <a:cubicBezTo>
                    <a:pt x="306" y="0"/>
                    <a:pt x="1" y="315"/>
                    <a:pt x="1" y="696"/>
                  </a:cubicBezTo>
                  <a:lnTo>
                    <a:pt x="1" y="1307"/>
                  </a:lnTo>
                  <a:cubicBezTo>
                    <a:pt x="1" y="1421"/>
                    <a:pt x="87" y="1517"/>
                    <a:pt x="211" y="1517"/>
                  </a:cubicBezTo>
                  <a:cubicBezTo>
                    <a:pt x="315" y="1517"/>
                    <a:pt x="411" y="1421"/>
                    <a:pt x="411" y="1307"/>
                  </a:cubicBezTo>
                  <a:lnTo>
                    <a:pt x="411" y="696"/>
                  </a:lnTo>
                  <a:cubicBezTo>
                    <a:pt x="411" y="510"/>
                    <a:pt x="552" y="417"/>
                    <a:pt x="692" y="417"/>
                  </a:cubicBezTo>
                  <a:cubicBezTo>
                    <a:pt x="833" y="417"/>
                    <a:pt x="974" y="510"/>
                    <a:pt x="974" y="696"/>
                  </a:cubicBezTo>
                  <a:cubicBezTo>
                    <a:pt x="983" y="825"/>
                    <a:pt x="1081" y="890"/>
                    <a:pt x="1179" y="890"/>
                  </a:cubicBezTo>
                  <a:cubicBezTo>
                    <a:pt x="1277" y="890"/>
                    <a:pt x="1374" y="825"/>
                    <a:pt x="1384" y="696"/>
                  </a:cubicBezTo>
                  <a:cubicBezTo>
                    <a:pt x="1384" y="315"/>
                    <a:pt x="1079" y="0"/>
                    <a:pt x="697"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3" name="Google Shape;12173;p98"/>
            <p:cNvSpPr/>
            <p:nvPr/>
          </p:nvSpPr>
          <p:spPr>
            <a:xfrm>
              <a:off x="1492628" y="3619584"/>
              <a:ext cx="57476" cy="41241"/>
            </a:xfrm>
            <a:custGeom>
              <a:rect b="b" l="l" r="r" t="t"/>
              <a:pathLst>
                <a:path extrusionOk="0" h="1575" w="2195">
                  <a:moveTo>
                    <a:pt x="229" y="1"/>
                  </a:moveTo>
                  <a:cubicBezTo>
                    <a:pt x="105" y="1"/>
                    <a:pt x="0" y="96"/>
                    <a:pt x="0" y="220"/>
                  </a:cubicBezTo>
                  <a:lnTo>
                    <a:pt x="0" y="1346"/>
                  </a:lnTo>
                  <a:cubicBezTo>
                    <a:pt x="0" y="1470"/>
                    <a:pt x="105" y="1575"/>
                    <a:pt x="229" y="1575"/>
                  </a:cubicBezTo>
                  <a:lnTo>
                    <a:pt x="1975" y="1575"/>
                  </a:lnTo>
                  <a:cubicBezTo>
                    <a:pt x="2099" y="1565"/>
                    <a:pt x="2195" y="1470"/>
                    <a:pt x="2195" y="1346"/>
                  </a:cubicBezTo>
                  <a:lnTo>
                    <a:pt x="2195" y="220"/>
                  </a:lnTo>
                  <a:cubicBezTo>
                    <a:pt x="2195" y="96"/>
                    <a:pt x="2090" y="1"/>
                    <a:pt x="197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4" name="Google Shape;12174;p98"/>
            <p:cNvSpPr/>
            <p:nvPr/>
          </p:nvSpPr>
          <p:spPr>
            <a:xfrm>
              <a:off x="1306531" y="3459463"/>
              <a:ext cx="200368" cy="202122"/>
            </a:xfrm>
            <a:custGeom>
              <a:rect b="b" l="l" r="r" t="t"/>
              <a:pathLst>
                <a:path extrusionOk="0" h="7719" w="7652">
                  <a:moveTo>
                    <a:pt x="6955" y="0"/>
                  </a:moveTo>
                  <a:lnTo>
                    <a:pt x="86" y="6860"/>
                  </a:lnTo>
                  <a:cubicBezTo>
                    <a:pt x="0" y="6945"/>
                    <a:pt x="0" y="7089"/>
                    <a:pt x="86" y="7174"/>
                  </a:cubicBezTo>
                  <a:lnTo>
                    <a:pt x="630" y="7718"/>
                  </a:lnTo>
                  <a:lnTo>
                    <a:pt x="7651" y="697"/>
                  </a:lnTo>
                  <a:lnTo>
                    <a:pt x="6955"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5" name="Google Shape;12175;p98"/>
            <p:cNvSpPr/>
            <p:nvPr/>
          </p:nvSpPr>
          <p:spPr>
            <a:xfrm>
              <a:off x="1470633" y="3462710"/>
              <a:ext cx="33019" cy="32993"/>
            </a:xfrm>
            <a:custGeom>
              <a:rect b="b" l="l" r="r" t="t"/>
              <a:pathLst>
                <a:path extrusionOk="0" h="1260" w="1261">
                  <a:moveTo>
                    <a:pt x="554" y="0"/>
                  </a:moveTo>
                  <a:lnTo>
                    <a:pt x="1" y="554"/>
                  </a:lnTo>
                  <a:cubicBezTo>
                    <a:pt x="211" y="811"/>
                    <a:pt x="449" y="1040"/>
                    <a:pt x="707" y="1260"/>
                  </a:cubicBezTo>
                  <a:lnTo>
                    <a:pt x="1260" y="706"/>
                  </a:lnTo>
                  <a:lnTo>
                    <a:pt x="554"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6" name="Google Shape;12176;p98"/>
            <p:cNvSpPr/>
            <p:nvPr/>
          </p:nvSpPr>
          <p:spPr>
            <a:xfrm>
              <a:off x="1450156" y="3346972"/>
              <a:ext cx="179393" cy="158995"/>
            </a:xfrm>
            <a:custGeom>
              <a:rect b="b" l="l" r="r" t="t"/>
              <a:pathLst>
                <a:path extrusionOk="0" h="6072" w="6851">
                  <a:moveTo>
                    <a:pt x="2872" y="825"/>
                  </a:moveTo>
                  <a:cubicBezTo>
                    <a:pt x="3511" y="825"/>
                    <a:pt x="4219" y="1121"/>
                    <a:pt x="4780" y="1683"/>
                  </a:cubicBezTo>
                  <a:cubicBezTo>
                    <a:pt x="5744" y="2646"/>
                    <a:pt x="5925" y="4029"/>
                    <a:pt x="5171" y="4783"/>
                  </a:cubicBezTo>
                  <a:cubicBezTo>
                    <a:pt x="4860" y="5094"/>
                    <a:pt x="4437" y="5245"/>
                    <a:pt x="3979" y="5245"/>
                  </a:cubicBezTo>
                  <a:cubicBezTo>
                    <a:pt x="3342" y="5245"/>
                    <a:pt x="2637" y="4953"/>
                    <a:pt x="2071" y="4392"/>
                  </a:cubicBezTo>
                  <a:cubicBezTo>
                    <a:pt x="1107" y="3428"/>
                    <a:pt x="936" y="2035"/>
                    <a:pt x="1680" y="1291"/>
                  </a:cubicBezTo>
                  <a:cubicBezTo>
                    <a:pt x="1990" y="977"/>
                    <a:pt x="2414" y="825"/>
                    <a:pt x="2872" y="825"/>
                  </a:cubicBezTo>
                  <a:close/>
                  <a:moveTo>
                    <a:pt x="2665" y="1"/>
                  </a:moveTo>
                  <a:cubicBezTo>
                    <a:pt x="2037" y="1"/>
                    <a:pt x="1457" y="207"/>
                    <a:pt x="1031" y="633"/>
                  </a:cubicBezTo>
                  <a:cubicBezTo>
                    <a:pt x="1" y="1663"/>
                    <a:pt x="239" y="3571"/>
                    <a:pt x="1565" y="4897"/>
                  </a:cubicBezTo>
                  <a:cubicBezTo>
                    <a:pt x="2336" y="5669"/>
                    <a:pt x="3304" y="6072"/>
                    <a:pt x="4180" y="6072"/>
                  </a:cubicBezTo>
                  <a:cubicBezTo>
                    <a:pt x="4810" y="6072"/>
                    <a:pt x="5393" y="5863"/>
                    <a:pt x="5820" y="5432"/>
                  </a:cubicBezTo>
                  <a:cubicBezTo>
                    <a:pt x="6850" y="4411"/>
                    <a:pt x="6612" y="2503"/>
                    <a:pt x="5286" y="1177"/>
                  </a:cubicBezTo>
                  <a:cubicBezTo>
                    <a:pt x="4513" y="404"/>
                    <a:pt x="3542" y="1"/>
                    <a:pt x="266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7" name="Google Shape;12177;p98"/>
            <p:cNvSpPr/>
            <p:nvPr/>
          </p:nvSpPr>
          <p:spPr>
            <a:xfrm>
              <a:off x="1511272" y="3631551"/>
              <a:ext cx="19613" cy="10814"/>
            </a:xfrm>
            <a:custGeom>
              <a:rect b="b" l="l" r="r" t="t"/>
              <a:pathLst>
                <a:path extrusionOk="0" h="413" w="749">
                  <a:moveTo>
                    <a:pt x="264" y="0"/>
                  </a:moveTo>
                  <a:cubicBezTo>
                    <a:pt x="0" y="0"/>
                    <a:pt x="3" y="412"/>
                    <a:pt x="272" y="412"/>
                  </a:cubicBezTo>
                  <a:cubicBezTo>
                    <a:pt x="278" y="412"/>
                    <a:pt x="284" y="412"/>
                    <a:pt x="290" y="412"/>
                  </a:cubicBezTo>
                  <a:lnTo>
                    <a:pt x="490" y="412"/>
                  </a:lnTo>
                  <a:cubicBezTo>
                    <a:pt x="748" y="393"/>
                    <a:pt x="748" y="21"/>
                    <a:pt x="490" y="1"/>
                  </a:cubicBezTo>
                  <a:lnTo>
                    <a:pt x="290" y="1"/>
                  </a:lnTo>
                  <a:cubicBezTo>
                    <a:pt x="281" y="1"/>
                    <a:pt x="272" y="0"/>
                    <a:pt x="264" y="0"/>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78" name="Google Shape;12178;p98"/>
            <p:cNvSpPr/>
            <p:nvPr/>
          </p:nvSpPr>
          <p:spPr>
            <a:xfrm>
              <a:off x="1516116" y="3631760"/>
              <a:ext cx="10762" cy="18827"/>
            </a:xfrm>
            <a:custGeom>
              <a:rect b="b" l="l" r="r" t="t"/>
              <a:pathLst>
                <a:path extrusionOk="0" h="719" w="411">
                  <a:moveTo>
                    <a:pt x="205" y="1"/>
                  </a:moveTo>
                  <a:cubicBezTo>
                    <a:pt x="108" y="1"/>
                    <a:pt x="10" y="65"/>
                    <a:pt x="0" y="194"/>
                  </a:cubicBezTo>
                  <a:lnTo>
                    <a:pt x="0" y="518"/>
                  </a:lnTo>
                  <a:cubicBezTo>
                    <a:pt x="0" y="633"/>
                    <a:pt x="86" y="718"/>
                    <a:pt x="210" y="718"/>
                  </a:cubicBezTo>
                  <a:cubicBezTo>
                    <a:pt x="315" y="718"/>
                    <a:pt x="410" y="623"/>
                    <a:pt x="410" y="518"/>
                  </a:cubicBezTo>
                  <a:lnTo>
                    <a:pt x="410" y="194"/>
                  </a:lnTo>
                  <a:cubicBezTo>
                    <a:pt x="401" y="65"/>
                    <a:pt x="303" y="1"/>
                    <a:pt x="205"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179" name="Google Shape;12179;p98"/>
          <p:cNvGrpSpPr/>
          <p:nvPr/>
        </p:nvGrpSpPr>
        <p:grpSpPr>
          <a:xfrm>
            <a:off x="1281486" y="2263437"/>
            <a:ext cx="360253" cy="357111"/>
            <a:chOff x="1308024" y="2413975"/>
            <a:chExt cx="360253" cy="357111"/>
          </a:xfrm>
        </p:grpSpPr>
        <p:sp>
          <p:nvSpPr>
            <p:cNvPr id="12180" name="Google Shape;12180;p98"/>
            <p:cNvSpPr/>
            <p:nvPr/>
          </p:nvSpPr>
          <p:spPr>
            <a:xfrm>
              <a:off x="1403939" y="2569173"/>
              <a:ext cx="212622" cy="201913"/>
            </a:xfrm>
            <a:custGeom>
              <a:rect b="b" l="l" r="r" t="t"/>
              <a:pathLst>
                <a:path extrusionOk="0" h="7711" w="8120">
                  <a:moveTo>
                    <a:pt x="6078" y="0"/>
                  </a:moveTo>
                  <a:lnTo>
                    <a:pt x="5257" y="830"/>
                  </a:lnTo>
                  <a:cubicBezTo>
                    <a:pt x="5210" y="878"/>
                    <a:pt x="5162" y="916"/>
                    <a:pt x="5114" y="954"/>
                  </a:cubicBezTo>
                  <a:cubicBezTo>
                    <a:pt x="4924" y="1093"/>
                    <a:pt x="4686" y="1176"/>
                    <a:pt x="4437" y="1176"/>
                  </a:cubicBezTo>
                  <a:cubicBezTo>
                    <a:pt x="4412" y="1176"/>
                    <a:pt x="4386" y="1175"/>
                    <a:pt x="4360" y="1174"/>
                  </a:cubicBezTo>
                  <a:cubicBezTo>
                    <a:pt x="3702" y="1135"/>
                    <a:pt x="2605" y="1059"/>
                    <a:pt x="2147" y="916"/>
                  </a:cubicBezTo>
                  <a:cubicBezTo>
                    <a:pt x="2142" y="915"/>
                    <a:pt x="2137" y="914"/>
                    <a:pt x="2132" y="914"/>
                  </a:cubicBezTo>
                  <a:cubicBezTo>
                    <a:pt x="2035" y="914"/>
                    <a:pt x="1880" y="1155"/>
                    <a:pt x="1880" y="1155"/>
                  </a:cubicBezTo>
                  <a:cubicBezTo>
                    <a:pt x="1804" y="1431"/>
                    <a:pt x="1918" y="1727"/>
                    <a:pt x="2176" y="1870"/>
                  </a:cubicBezTo>
                  <a:lnTo>
                    <a:pt x="3311" y="2328"/>
                  </a:lnTo>
                  <a:lnTo>
                    <a:pt x="697" y="4932"/>
                  </a:lnTo>
                  <a:lnTo>
                    <a:pt x="172" y="5467"/>
                  </a:lnTo>
                  <a:cubicBezTo>
                    <a:pt x="1" y="5629"/>
                    <a:pt x="1" y="5896"/>
                    <a:pt x="172" y="6058"/>
                  </a:cubicBezTo>
                  <a:lnTo>
                    <a:pt x="201" y="6096"/>
                  </a:lnTo>
                  <a:cubicBezTo>
                    <a:pt x="282" y="6177"/>
                    <a:pt x="389" y="6218"/>
                    <a:pt x="498" y="6218"/>
                  </a:cubicBezTo>
                  <a:cubicBezTo>
                    <a:pt x="607" y="6218"/>
                    <a:pt x="716" y="6177"/>
                    <a:pt x="802" y="6096"/>
                  </a:cubicBezTo>
                  <a:lnTo>
                    <a:pt x="892" y="5998"/>
                  </a:lnTo>
                  <a:lnTo>
                    <a:pt x="892" y="5998"/>
                  </a:lnTo>
                  <a:cubicBezTo>
                    <a:pt x="888" y="6004"/>
                    <a:pt x="883" y="6011"/>
                    <a:pt x="878" y="6020"/>
                  </a:cubicBezTo>
                  <a:cubicBezTo>
                    <a:pt x="745" y="6182"/>
                    <a:pt x="754" y="6411"/>
                    <a:pt x="907" y="6564"/>
                  </a:cubicBezTo>
                  <a:lnTo>
                    <a:pt x="955" y="6611"/>
                  </a:lnTo>
                  <a:cubicBezTo>
                    <a:pt x="1031" y="6688"/>
                    <a:pt x="1136" y="6726"/>
                    <a:pt x="1241" y="6726"/>
                  </a:cubicBezTo>
                  <a:cubicBezTo>
                    <a:pt x="1346" y="6726"/>
                    <a:pt x="1451" y="6688"/>
                    <a:pt x="1527" y="6611"/>
                  </a:cubicBezTo>
                  <a:lnTo>
                    <a:pt x="1613" y="6526"/>
                  </a:lnTo>
                  <a:lnTo>
                    <a:pt x="1594" y="6554"/>
                  </a:lnTo>
                  <a:cubicBezTo>
                    <a:pt x="1460" y="6707"/>
                    <a:pt x="1470" y="6945"/>
                    <a:pt x="1613" y="7088"/>
                  </a:cubicBezTo>
                  <a:lnTo>
                    <a:pt x="1670" y="7146"/>
                  </a:lnTo>
                  <a:cubicBezTo>
                    <a:pt x="1747" y="7227"/>
                    <a:pt x="1849" y="7267"/>
                    <a:pt x="1953" y="7267"/>
                  </a:cubicBezTo>
                  <a:cubicBezTo>
                    <a:pt x="2057" y="7267"/>
                    <a:pt x="2162" y="7227"/>
                    <a:pt x="2243" y="7146"/>
                  </a:cubicBezTo>
                  <a:lnTo>
                    <a:pt x="2386" y="7003"/>
                  </a:lnTo>
                  <a:lnTo>
                    <a:pt x="2386" y="7003"/>
                  </a:lnTo>
                  <a:cubicBezTo>
                    <a:pt x="2262" y="7155"/>
                    <a:pt x="2271" y="7384"/>
                    <a:pt x="2414" y="7518"/>
                  </a:cubicBezTo>
                  <a:lnTo>
                    <a:pt x="2491" y="7604"/>
                  </a:lnTo>
                  <a:cubicBezTo>
                    <a:pt x="2562" y="7675"/>
                    <a:pt x="2660" y="7711"/>
                    <a:pt x="2759" y="7711"/>
                  </a:cubicBezTo>
                  <a:cubicBezTo>
                    <a:pt x="2858" y="7711"/>
                    <a:pt x="2958" y="7675"/>
                    <a:pt x="3034" y="7604"/>
                  </a:cubicBezTo>
                  <a:lnTo>
                    <a:pt x="3206" y="7432"/>
                  </a:lnTo>
                  <a:lnTo>
                    <a:pt x="6087" y="4541"/>
                  </a:lnTo>
                  <a:lnTo>
                    <a:pt x="6717" y="3912"/>
                  </a:lnTo>
                  <a:cubicBezTo>
                    <a:pt x="6870" y="3759"/>
                    <a:pt x="6965" y="3559"/>
                    <a:pt x="6974" y="3349"/>
                  </a:cubicBezTo>
                  <a:cubicBezTo>
                    <a:pt x="6984" y="3244"/>
                    <a:pt x="7022" y="3148"/>
                    <a:pt x="7098" y="3072"/>
                  </a:cubicBezTo>
                  <a:lnTo>
                    <a:pt x="8119" y="2051"/>
                  </a:lnTo>
                  <a:lnTo>
                    <a:pt x="6078"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1" name="Google Shape;12181;p98"/>
            <p:cNvSpPr/>
            <p:nvPr/>
          </p:nvSpPr>
          <p:spPr>
            <a:xfrm>
              <a:off x="1422426" y="2593080"/>
              <a:ext cx="140928" cy="170700"/>
            </a:xfrm>
            <a:custGeom>
              <a:rect b="b" l="l" r="r" t="t"/>
              <a:pathLst>
                <a:path extrusionOk="0" h="6519" w="5382">
                  <a:moveTo>
                    <a:pt x="1426" y="1"/>
                  </a:moveTo>
                  <a:cubicBezTo>
                    <a:pt x="1329" y="1"/>
                    <a:pt x="1174" y="242"/>
                    <a:pt x="1174" y="242"/>
                  </a:cubicBezTo>
                  <a:cubicBezTo>
                    <a:pt x="1098" y="518"/>
                    <a:pt x="1212" y="814"/>
                    <a:pt x="1470" y="957"/>
                  </a:cubicBezTo>
                  <a:lnTo>
                    <a:pt x="2605" y="1415"/>
                  </a:lnTo>
                  <a:lnTo>
                    <a:pt x="1" y="4019"/>
                  </a:lnTo>
                  <a:lnTo>
                    <a:pt x="2491" y="6519"/>
                  </a:lnTo>
                  <a:lnTo>
                    <a:pt x="5381" y="3628"/>
                  </a:lnTo>
                  <a:lnTo>
                    <a:pt x="2910" y="1148"/>
                  </a:lnTo>
                  <a:lnTo>
                    <a:pt x="3674" y="833"/>
                  </a:lnTo>
                  <a:lnTo>
                    <a:pt x="3693" y="823"/>
                  </a:lnTo>
                  <a:cubicBezTo>
                    <a:pt x="3931" y="690"/>
                    <a:pt x="4093" y="461"/>
                    <a:pt x="4131" y="184"/>
                  </a:cubicBezTo>
                  <a:lnTo>
                    <a:pt x="4131" y="184"/>
                  </a:lnTo>
                  <a:cubicBezTo>
                    <a:pt x="3998" y="234"/>
                    <a:pt x="3858" y="262"/>
                    <a:pt x="3716" y="262"/>
                  </a:cubicBezTo>
                  <a:cubicBezTo>
                    <a:pt x="3696" y="262"/>
                    <a:pt x="3675" y="262"/>
                    <a:pt x="3654" y="261"/>
                  </a:cubicBezTo>
                  <a:cubicBezTo>
                    <a:pt x="2996" y="222"/>
                    <a:pt x="1899" y="146"/>
                    <a:pt x="1441" y="3"/>
                  </a:cubicBezTo>
                  <a:cubicBezTo>
                    <a:pt x="1436" y="2"/>
                    <a:pt x="1431" y="1"/>
                    <a:pt x="1426"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2" name="Google Shape;12182;p98"/>
            <p:cNvSpPr/>
            <p:nvPr/>
          </p:nvSpPr>
          <p:spPr>
            <a:xfrm>
              <a:off x="1464139" y="2613138"/>
              <a:ext cx="152161" cy="157896"/>
            </a:xfrm>
            <a:custGeom>
              <a:rect b="b" l="l" r="r" t="t"/>
              <a:pathLst>
                <a:path extrusionOk="0" h="6030" w="5811">
                  <a:moveTo>
                    <a:pt x="5448" y="0"/>
                  </a:moveTo>
                  <a:lnTo>
                    <a:pt x="4418" y="1021"/>
                  </a:lnTo>
                  <a:cubicBezTo>
                    <a:pt x="4351" y="1097"/>
                    <a:pt x="4303" y="1193"/>
                    <a:pt x="4303" y="1298"/>
                  </a:cubicBezTo>
                  <a:cubicBezTo>
                    <a:pt x="4284" y="1508"/>
                    <a:pt x="4198" y="1708"/>
                    <a:pt x="4046" y="1861"/>
                  </a:cubicBezTo>
                  <a:lnTo>
                    <a:pt x="363" y="5552"/>
                  </a:lnTo>
                  <a:cubicBezTo>
                    <a:pt x="289" y="5619"/>
                    <a:pt x="192" y="5657"/>
                    <a:pt x="89" y="5657"/>
                  </a:cubicBezTo>
                  <a:cubicBezTo>
                    <a:pt x="60" y="5657"/>
                    <a:pt x="30" y="5654"/>
                    <a:pt x="1" y="5648"/>
                  </a:cubicBezTo>
                  <a:lnTo>
                    <a:pt x="1" y="5648"/>
                  </a:lnTo>
                  <a:cubicBezTo>
                    <a:pt x="20" y="5724"/>
                    <a:pt x="58" y="5781"/>
                    <a:pt x="106" y="5839"/>
                  </a:cubicBezTo>
                  <a:lnTo>
                    <a:pt x="182" y="5915"/>
                  </a:lnTo>
                  <a:cubicBezTo>
                    <a:pt x="258" y="5991"/>
                    <a:pt x="359" y="6029"/>
                    <a:pt x="458" y="6029"/>
                  </a:cubicBezTo>
                  <a:cubicBezTo>
                    <a:pt x="557" y="6029"/>
                    <a:pt x="654" y="5991"/>
                    <a:pt x="726" y="5915"/>
                  </a:cubicBezTo>
                  <a:lnTo>
                    <a:pt x="4418" y="2233"/>
                  </a:lnTo>
                  <a:cubicBezTo>
                    <a:pt x="4561" y="2080"/>
                    <a:pt x="4656" y="1880"/>
                    <a:pt x="4675" y="1660"/>
                  </a:cubicBezTo>
                  <a:cubicBezTo>
                    <a:pt x="4675" y="1565"/>
                    <a:pt x="4723" y="1460"/>
                    <a:pt x="4790" y="1393"/>
                  </a:cubicBezTo>
                  <a:lnTo>
                    <a:pt x="5811" y="372"/>
                  </a:lnTo>
                  <a:lnTo>
                    <a:pt x="5448"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3" name="Google Shape;12183;p98"/>
            <p:cNvSpPr/>
            <p:nvPr/>
          </p:nvSpPr>
          <p:spPr>
            <a:xfrm>
              <a:off x="1537850" y="2569671"/>
              <a:ext cx="78712" cy="78215"/>
            </a:xfrm>
            <a:custGeom>
              <a:rect b="b" l="l" r="r" t="t"/>
              <a:pathLst>
                <a:path extrusionOk="0" h="2987" w="3006">
                  <a:moveTo>
                    <a:pt x="964" y="0"/>
                  </a:moveTo>
                  <a:lnTo>
                    <a:pt x="143" y="821"/>
                  </a:lnTo>
                  <a:cubicBezTo>
                    <a:pt x="96" y="868"/>
                    <a:pt x="48" y="907"/>
                    <a:pt x="0" y="945"/>
                  </a:cubicBezTo>
                  <a:lnTo>
                    <a:pt x="2051" y="2986"/>
                  </a:lnTo>
                  <a:lnTo>
                    <a:pt x="3005" y="2032"/>
                  </a:lnTo>
                  <a:lnTo>
                    <a:pt x="964" y="0"/>
                  </a:ln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4" name="Google Shape;12184;p98"/>
            <p:cNvSpPr/>
            <p:nvPr/>
          </p:nvSpPr>
          <p:spPr>
            <a:xfrm>
              <a:off x="1548088" y="2554667"/>
              <a:ext cx="83216" cy="82666"/>
            </a:xfrm>
            <a:custGeom>
              <a:rect b="b" l="l" r="r" t="t"/>
              <a:pathLst>
                <a:path extrusionOk="0" h="3157" w="3178">
                  <a:moveTo>
                    <a:pt x="830" y="1"/>
                  </a:moveTo>
                  <a:lnTo>
                    <a:pt x="86" y="745"/>
                  </a:lnTo>
                  <a:cubicBezTo>
                    <a:pt x="0" y="831"/>
                    <a:pt x="0" y="974"/>
                    <a:pt x="86" y="1060"/>
                  </a:cubicBezTo>
                  <a:lnTo>
                    <a:pt x="2118" y="3092"/>
                  </a:lnTo>
                  <a:cubicBezTo>
                    <a:pt x="2161" y="3135"/>
                    <a:pt x="2218" y="3156"/>
                    <a:pt x="2276" y="3156"/>
                  </a:cubicBezTo>
                  <a:cubicBezTo>
                    <a:pt x="2333" y="3156"/>
                    <a:pt x="2390" y="3135"/>
                    <a:pt x="2433" y="3092"/>
                  </a:cubicBezTo>
                  <a:lnTo>
                    <a:pt x="3177" y="2348"/>
                  </a:lnTo>
                  <a:lnTo>
                    <a:pt x="830" y="1"/>
                  </a:ln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5" name="Google Shape;12185;p98"/>
            <p:cNvSpPr/>
            <p:nvPr/>
          </p:nvSpPr>
          <p:spPr>
            <a:xfrm>
              <a:off x="1594802" y="2603397"/>
              <a:ext cx="36502" cy="33936"/>
            </a:xfrm>
            <a:custGeom>
              <a:rect b="b" l="l" r="r" t="t"/>
              <a:pathLst>
                <a:path extrusionOk="0" h="1296" w="1394">
                  <a:moveTo>
                    <a:pt x="907" y="0"/>
                  </a:moveTo>
                  <a:lnTo>
                    <a:pt x="0" y="897"/>
                  </a:lnTo>
                  <a:lnTo>
                    <a:pt x="334" y="1231"/>
                  </a:lnTo>
                  <a:cubicBezTo>
                    <a:pt x="377" y="1274"/>
                    <a:pt x="434" y="1295"/>
                    <a:pt x="492" y="1295"/>
                  </a:cubicBezTo>
                  <a:cubicBezTo>
                    <a:pt x="549" y="1295"/>
                    <a:pt x="606" y="1274"/>
                    <a:pt x="649" y="1231"/>
                  </a:cubicBezTo>
                  <a:lnTo>
                    <a:pt x="1393" y="487"/>
                  </a:lnTo>
                  <a:lnTo>
                    <a:pt x="907" y="0"/>
                  </a:ln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6" name="Google Shape;12186;p98"/>
            <p:cNvSpPr/>
            <p:nvPr/>
          </p:nvSpPr>
          <p:spPr>
            <a:xfrm>
              <a:off x="1566810" y="2518531"/>
              <a:ext cx="101205" cy="99817"/>
            </a:xfrm>
            <a:custGeom>
              <a:rect b="b" l="l" r="r" t="t"/>
              <a:pathLst>
                <a:path extrusionOk="0" h="3812" w="3865">
                  <a:moveTo>
                    <a:pt x="1357" y="0"/>
                  </a:moveTo>
                  <a:cubicBezTo>
                    <a:pt x="1301" y="0"/>
                    <a:pt x="1246" y="21"/>
                    <a:pt x="1203" y="64"/>
                  </a:cubicBezTo>
                  <a:lnTo>
                    <a:pt x="96" y="1171"/>
                  </a:lnTo>
                  <a:cubicBezTo>
                    <a:pt x="1" y="1257"/>
                    <a:pt x="1" y="1400"/>
                    <a:pt x="96" y="1486"/>
                  </a:cubicBezTo>
                  <a:lnTo>
                    <a:pt x="2357" y="3747"/>
                  </a:lnTo>
                  <a:cubicBezTo>
                    <a:pt x="2400" y="3790"/>
                    <a:pt x="2457" y="3811"/>
                    <a:pt x="2515" y="3811"/>
                  </a:cubicBezTo>
                  <a:cubicBezTo>
                    <a:pt x="2572" y="3811"/>
                    <a:pt x="2629" y="3790"/>
                    <a:pt x="2672" y="3747"/>
                  </a:cubicBezTo>
                  <a:lnTo>
                    <a:pt x="3779" y="2640"/>
                  </a:lnTo>
                  <a:cubicBezTo>
                    <a:pt x="3864" y="2554"/>
                    <a:pt x="3864" y="2411"/>
                    <a:pt x="3779" y="2325"/>
                  </a:cubicBezTo>
                  <a:lnTo>
                    <a:pt x="1518" y="64"/>
                  </a:lnTo>
                  <a:cubicBezTo>
                    <a:pt x="1470" y="21"/>
                    <a:pt x="1413" y="0"/>
                    <a:pt x="1357" y="0"/>
                  </a:cubicBezTo>
                  <a:close/>
                </a:path>
              </a:pathLst>
            </a:custGeom>
            <a:solidFill>
              <a:srgbClr val="A7B5C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7" name="Google Shape;12187;p98"/>
            <p:cNvSpPr/>
            <p:nvPr/>
          </p:nvSpPr>
          <p:spPr>
            <a:xfrm>
              <a:off x="1616771" y="2567654"/>
              <a:ext cx="51506" cy="50930"/>
            </a:xfrm>
            <a:custGeom>
              <a:rect b="b" l="l" r="r" t="t"/>
              <a:pathLst>
                <a:path extrusionOk="0" h="1945" w="1967">
                  <a:moveTo>
                    <a:pt x="1422" y="1"/>
                  </a:moveTo>
                  <a:lnTo>
                    <a:pt x="1" y="1422"/>
                  </a:lnTo>
                  <a:lnTo>
                    <a:pt x="459" y="1880"/>
                  </a:lnTo>
                  <a:cubicBezTo>
                    <a:pt x="502" y="1923"/>
                    <a:pt x="559" y="1945"/>
                    <a:pt x="616" y="1945"/>
                  </a:cubicBezTo>
                  <a:cubicBezTo>
                    <a:pt x="673" y="1945"/>
                    <a:pt x="731" y="1923"/>
                    <a:pt x="774" y="1880"/>
                  </a:cubicBezTo>
                  <a:lnTo>
                    <a:pt x="1880" y="774"/>
                  </a:lnTo>
                  <a:cubicBezTo>
                    <a:pt x="1966" y="688"/>
                    <a:pt x="1966" y="545"/>
                    <a:pt x="1880" y="459"/>
                  </a:cubicBezTo>
                  <a:lnTo>
                    <a:pt x="1422" y="1"/>
                  </a:lnTo>
                  <a:close/>
                </a:path>
              </a:pathLst>
            </a:custGeom>
            <a:solidFill>
              <a:srgbClr val="93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8" name="Google Shape;12188;p98"/>
            <p:cNvSpPr/>
            <p:nvPr/>
          </p:nvSpPr>
          <p:spPr>
            <a:xfrm>
              <a:off x="1409203" y="2654379"/>
              <a:ext cx="84237" cy="77612"/>
            </a:xfrm>
            <a:custGeom>
              <a:rect b="b" l="l" r="r" t="t"/>
              <a:pathLst>
                <a:path extrusionOk="0" h="2964" w="3217">
                  <a:moveTo>
                    <a:pt x="2913" y="1"/>
                  </a:moveTo>
                  <a:cubicBezTo>
                    <a:pt x="2864" y="1"/>
                    <a:pt x="2813" y="20"/>
                    <a:pt x="2767" y="66"/>
                  </a:cubicBezTo>
                  <a:lnTo>
                    <a:pt x="0" y="2842"/>
                  </a:lnTo>
                  <a:cubicBezTo>
                    <a:pt x="81" y="2923"/>
                    <a:pt x="188" y="2964"/>
                    <a:pt x="296" y="2964"/>
                  </a:cubicBezTo>
                  <a:cubicBezTo>
                    <a:pt x="403" y="2964"/>
                    <a:pt x="510" y="2923"/>
                    <a:pt x="592" y="2842"/>
                  </a:cubicBezTo>
                  <a:lnTo>
                    <a:pt x="706" y="2728"/>
                  </a:lnTo>
                  <a:lnTo>
                    <a:pt x="3072" y="362"/>
                  </a:lnTo>
                  <a:lnTo>
                    <a:pt x="3062" y="362"/>
                  </a:lnTo>
                  <a:cubicBezTo>
                    <a:pt x="3217" y="215"/>
                    <a:pt x="3077" y="1"/>
                    <a:pt x="2913"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89" name="Google Shape;12189;p98"/>
            <p:cNvSpPr/>
            <p:nvPr/>
          </p:nvSpPr>
          <p:spPr>
            <a:xfrm>
              <a:off x="1428422" y="2665351"/>
              <a:ext cx="86987" cy="80152"/>
            </a:xfrm>
            <a:custGeom>
              <a:rect b="b" l="l" r="r" t="t"/>
              <a:pathLst>
                <a:path extrusionOk="0" h="3061" w="3322">
                  <a:moveTo>
                    <a:pt x="3021" y="0"/>
                  </a:moveTo>
                  <a:cubicBezTo>
                    <a:pt x="2972" y="0"/>
                    <a:pt x="2919" y="20"/>
                    <a:pt x="2872" y="67"/>
                  </a:cubicBezTo>
                  <a:lnTo>
                    <a:pt x="1" y="2929"/>
                  </a:lnTo>
                  <a:lnTo>
                    <a:pt x="10" y="2938"/>
                  </a:lnTo>
                  <a:cubicBezTo>
                    <a:pt x="91" y="3019"/>
                    <a:pt x="196" y="3060"/>
                    <a:pt x="301" y="3060"/>
                  </a:cubicBezTo>
                  <a:cubicBezTo>
                    <a:pt x="406" y="3060"/>
                    <a:pt x="511" y="3019"/>
                    <a:pt x="592" y="2938"/>
                  </a:cubicBezTo>
                  <a:lnTo>
                    <a:pt x="678" y="2853"/>
                  </a:lnTo>
                  <a:lnTo>
                    <a:pt x="3168" y="363"/>
                  </a:lnTo>
                  <a:cubicBezTo>
                    <a:pt x="3321" y="209"/>
                    <a:pt x="3184" y="0"/>
                    <a:pt x="3021"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0" name="Google Shape;12190;p98"/>
            <p:cNvSpPr/>
            <p:nvPr/>
          </p:nvSpPr>
          <p:spPr>
            <a:xfrm>
              <a:off x="1447171" y="2687084"/>
              <a:ext cx="78974" cy="72218"/>
            </a:xfrm>
            <a:custGeom>
              <a:rect b="b" l="l" r="r" t="t"/>
              <a:pathLst>
                <a:path extrusionOk="0" h="2758" w="3016">
                  <a:moveTo>
                    <a:pt x="2716" y="0"/>
                  </a:moveTo>
                  <a:cubicBezTo>
                    <a:pt x="2666" y="0"/>
                    <a:pt x="2613" y="20"/>
                    <a:pt x="2566" y="67"/>
                  </a:cubicBezTo>
                  <a:lnTo>
                    <a:pt x="0" y="2633"/>
                  </a:lnTo>
                  <a:lnTo>
                    <a:pt x="10" y="2643"/>
                  </a:lnTo>
                  <a:cubicBezTo>
                    <a:pt x="91" y="2719"/>
                    <a:pt x="196" y="2757"/>
                    <a:pt x="299" y="2757"/>
                  </a:cubicBezTo>
                  <a:cubicBezTo>
                    <a:pt x="403" y="2757"/>
                    <a:pt x="506" y="2719"/>
                    <a:pt x="582" y="2643"/>
                  </a:cubicBezTo>
                  <a:lnTo>
                    <a:pt x="754" y="2471"/>
                  </a:lnTo>
                  <a:lnTo>
                    <a:pt x="2862" y="363"/>
                  </a:lnTo>
                  <a:cubicBezTo>
                    <a:pt x="3015" y="209"/>
                    <a:pt x="2878" y="0"/>
                    <a:pt x="2716"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1" name="Google Shape;12191;p98"/>
            <p:cNvSpPr/>
            <p:nvPr/>
          </p:nvSpPr>
          <p:spPr>
            <a:xfrm>
              <a:off x="1482756" y="2624502"/>
              <a:ext cx="64101" cy="60095"/>
            </a:xfrm>
            <a:custGeom>
              <a:rect b="b" l="l" r="r" t="t"/>
              <a:pathLst>
                <a:path extrusionOk="0" h="2295" w="2448">
                  <a:moveTo>
                    <a:pt x="309" y="1"/>
                  </a:moveTo>
                  <a:cubicBezTo>
                    <a:pt x="144" y="1"/>
                    <a:pt x="1" y="213"/>
                    <a:pt x="148" y="368"/>
                  </a:cubicBezTo>
                  <a:lnTo>
                    <a:pt x="2028" y="2237"/>
                  </a:lnTo>
                  <a:cubicBezTo>
                    <a:pt x="2066" y="2276"/>
                    <a:pt x="2114" y="2295"/>
                    <a:pt x="2171" y="2295"/>
                  </a:cubicBezTo>
                  <a:cubicBezTo>
                    <a:pt x="2362" y="2295"/>
                    <a:pt x="2448" y="2066"/>
                    <a:pt x="2324" y="1942"/>
                  </a:cubicBezTo>
                  <a:lnTo>
                    <a:pt x="454" y="62"/>
                  </a:lnTo>
                  <a:cubicBezTo>
                    <a:pt x="408" y="19"/>
                    <a:pt x="358" y="1"/>
                    <a:pt x="309" y="1"/>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2" name="Google Shape;12192;p98"/>
            <p:cNvSpPr/>
            <p:nvPr/>
          </p:nvSpPr>
          <p:spPr>
            <a:xfrm>
              <a:off x="1359739" y="2560166"/>
              <a:ext cx="212360" cy="201363"/>
            </a:xfrm>
            <a:custGeom>
              <a:rect b="b" l="l" r="r" t="t"/>
              <a:pathLst>
                <a:path extrusionOk="0" h="7690" w="8110">
                  <a:moveTo>
                    <a:pt x="2042" y="1"/>
                  </a:moveTo>
                  <a:lnTo>
                    <a:pt x="0" y="2033"/>
                  </a:lnTo>
                  <a:lnTo>
                    <a:pt x="1021" y="3054"/>
                  </a:lnTo>
                  <a:cubicBezTo>
                    <a:pt x="1059" y="3092"/>
                    <a:pt x="1088" y="3130"/>
                    <a:pt x="1107" y="3178"/>
                  </a:cubicBezTo>
                  <a:cubicBezTo>
                    <a:pt x="1135" y="3225"/>
                    <a:pt x="1145" y="3283"/>
                    <a:pt x="1145" y="3330"/>
                  </a:cubicBezTo>
                  <a:cubicBezTo>
                    <a:pt x="1164" y="3540"/>
                    <a:pt x="1259" y="3740"/>
                    <a:pt x="1403" y="3893"/>
                  </a:cubicBezTo>
                  <a:lnTo>
                    <a:pt x="5095" y="7575"/>
                  </a:lnTo>
                  <a:cubicBezTo>
                    <a:pt x="5166" y="7652"/>
                    <a:pt x="5264" y="7690"/>
                    <a:pt x="5363" y="7690"/>
                  </a:cubicBezTo>
                  <a:cubicBezTo>
                    <a:pt x="5462" y="7690"/>
                    <a:pt x="5562" y="7652"/>
                    <a:pt x="5638" y="7575"/>
                  </a:cubicBezTo>
                  <a:lnTo>
                    <a:pt x="5715" y="7499"/>
                  </a:lnTo>
                  <a:cubicBezTo>
                    <a:pt x="5848" y="7366"/>
                    <a:pt x="5867" y="7165"/>
                    <a:pt x="5762" y="7013"/>
                  </a:cubicBezTo>
                  <a:cubicBezTo>
                    <a:pt x="5743" y="6994"/>
                    <a:pt x="5734" y="6974"/>
                    <a:pt x="5715" y="6955"/>
                  </a:cubicBezTo>
                  <a:lnTo>
                    <a:pt x="5715" y="6955"/>
                  </a:lnTo>
                  <a:lnTo>
                    <a:pt x="5886" y="7127"/>
                  </a:lnTo>
                  <a:cubicBezTo>
                    <a:pt x="5963" y="7203"/>
                    <a:pt x="6065" y="7242"/>
                    <a:pt x="6169" y="7242"/>
                  </a:cubicBezTo>
                  <a:cubicBezTo>
                    <a:pt x="6273" y="7242"/>
                    <a:pt x="6378" y="7203"/>
                    <a:pt x="6459" y="7127"/>
                  </a:cubicBezTo>
                  <a:lnTo>
                    <a:pt x="6506" y="7070"/>
                  </a:lnTo>
                  <a:cubicBezTo>
                    <a:pt x="6650" y="6936"/>
                    <a:pt x="6669" y="6717"/>
                    <a:pt x="6554" y="6564"/>
                  </a:cubicBezTo>
                  <a:cubicBezTo>
                    <a:pt x="6551" y="6557"/>
                    <a:pt x="6546" y="6549"/>
                    <a:pt x="6540" y="6541"/>
                  </a:cubicBezTo>
                  <a:lnTo>
                    <a:pt x="6540" y="6541"/>
                  </a:lnTo>
                  <a:lnTo>
                    <a:pt x="6592" y="6593"/>
                  </a:lnTo>
                  <a:cubicBezTo>
                    <a:pt x="6673" y="6669"/>
                    <a:pt x="6778" y="6707"/>
                    <a:pt x="6883" y="6707"/>
                  </a:cubicBezTo>
                  <a:cubicBezTo>
                    <a:pt x="6988" y="6707"/>
                    <a:pt x="7093" y="6669"/>
                    <a:pt x="7174" y="6593"/>
                  </a:cubicBezTo>
                  <a:lnTo>
                    <a:pt x="7212" y="6545"/>
                  </a:lnTo>
                  <a:cubicBezTo>
                    <a:pt x="7355" y="6402"/>
                    <a:pt x="7375" y="6173"/>
                    <a:pt x="7260" y="6011"/>
                  </a:cubicBezTo>
                  <a:lnTo>
                    <a:pt x="7260" y="6011"/>
                  </a:lnTo>
                  <a:lnTo>
                    <a:pt x="7327" y="6078"/>
                  </a:lnTo>
                  <a:cubicBezTo>
                    <a:pt x="7408" y="6159"/>
                    <a:pt x="7513" y="6199"/>
                    <a:pt x="7618" y="6199"/>
                  </a:cubicBezTo>
                  <a:cubicBezTo>
                    <a:pt x="7723" y="6199"/>
                    <a:pt x="7828" y="6159"/>
                    <a:pt x="7909" y="6078"/>
                  </a:cubicBezTo>
                  <a:lnTo>
                    <a:pt x="7947" y="6040"/>
                  </a:lnTo>
                  <a:cubicBezTo>
                    <a:pt x="8109" y="5877"/>
                    <a:pt x="8109" y="5620"/>
                    <a:pt x="7947" y="5458"/>
                  </a:cubicBezTo>
                  <a:lnTo>
                    <a:pt x="4808" y="2319"/>
                  </a:lnTo>
                  <a:lnTo>
                    <a:pt x="5953" y="1861"/>
                  </a:lnTo>
                  <a:cubicBezTo>
                    <a:pt x="6201" y="1718"/>
                    <a:pt x="6316" y="1422"/>
                    <a:pt x="6239" y="1146"/>
                  </a:cubicBezTo>
                  <a:cubicBezTo>
                    <a:pt x="6239" y="1146"/>
                    <a:pt x="6085" y="905"/>
                    <a:pt x="5987" y="905"/>
                  </a:cubicBezTo>
                  <a:cubicBezTo>
                    <a:pt x="5982" y="905"/>
                    <a:pt x="5977" y="906"/>
                    <a:pt x="5972" y="907"/>
                  </a:cubicBezTo>
                  <a:cubicBezTo>
                    <a:pt x="5514" y="1050"/>
                    <a:pt x="4417" y="1136"/>
                    <a:pt x="3759" y="1174"/>
                  </a:cubicBezTo>
                  <a:cubicBezTo>
                    <a:pt x="3744" y="1175"/>
                    <a:pt x="3728" y="1175"/>
                    <a:pt x="3713" y="1175"/>
                  </a:cubicBezTo>
                  <a:cubicBezTo>
                    <a:pt x="3453" y="1175"/>
                    <a:pt x="3203" y="1098"/>
                    <a:pt x="3005" y="945"/>
                  </a:cubicBezTo>
                  <a:cubicBezTo>
                    <a:pt x="2958" y="907"/>
                    <a:pt x="2910" y="869"/>
                    <a:pt x="2862" y="821"/>
                  </a:cubicBezTo>
                  <a:lnTo>
                    <a:pt x="2042" y="1"/>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3" name="Google Shape;12193;p98"/>
            <p:cNvSpPr/>
            <p:nvPr/>
          </p:nvSpPr>
          <p:spPr>
            <a:xfrm>
              <a:off x="1359739" y="2603633"/>
              <a:ext cx="152397" cy="157974"/>
            </a:xfrm>
            <a:custGeom>
              <a:rect b="b" l="l" r="r" t="t"/>
              <a:pathLst>
                <a:path extrusionOk="0" h="6033" w="5820">
                  <a:moveTo>
                    <a:pt x="372" y="1"/>
                  </a:moveTo>
                  <a:lnTo>
                    <a:pt x="0" y="373"/>
                  </a:lnTo>
                  <a:lnTo>
                    <a:pt x="1030" y="1394"/>
                  </a:lnTo>
                  <a:cubicBezTo>
                    <a:pt x="1097" y="1470"/>
                    <a:pt x="1135" y="1565"/>
                    <a:pt x="1145" y="1670"/>
                  </a:cubicBezTo>
                  <a:cubicBezTo>
                    <a:pt x="1164" y="1880"/>
                    <a:pt x="1250" y="2080"/>
                    <a:pt x="1403" y="2233"/>
                  </a:cubicBezTo>
                  <a:lnTo>
                    <a:pt x="5085" y="5925"/>
                  </a:lnTo>
                  <a:cubicBezTo>
                    <a:pt x="5161" y="5997"/>
                    <a:pt x="5261" y="6032"/>
                    <a:pt x="5362" y="6032"/>
                  </a:cubicBezTo>
                  <a:cubicBezTo>
                    <a:pt x="5462" y="6032"/>
                    <a:pt x="5562" y="5997"/>
                    <a:pt x="5638" y="5925"/>
                  </a:cubicBezTo>
                  <a:lnTo>
                    <a:pt x="5715" y="5839"/>
                  </a:lnTo>
                  <a:cubicBezTo>
                    <a:pt x="5762" y="5791"/>
                    <a:pt x="5800" y="5725"/>
                    <a:pt x="5820" y="5658"/>
                  </a:cubicBezTo>
                  <a:lnTo>
                    <a:pt x="5820" y="5658"/>
                  </a:lnTo>
                  <a:cubicBezTo>
                    <a:pt x="5790" y="5664"/>
                    <a:pt x="5761" y="5667"/>
                    <a:pt x="5733" y="5667"/>
                  </a:cubicBezTo>
                  <a:cubicBezTo>
                    <a:pt x="5630" y="5667"/>
                    <a:pt x="5532" y="5628"/>
                    <a:pt x="5457" y="5553"/>
                  </a:cubicBezTo>
                  <a:lnTo>
                    <a:pt x="1775" y="1871"/>
                  </a:lnTo>
                  <a:cubicBezTo>
                    <a:pt x="1622" y="1718"/>
                    <a:pt x="1527" y="1518"/>
                    <a:pt x="1517" y="1298"/>
                  </a:cubicBezTo>
                  <a:cubicBezTo>
                    <a:pt x="1507" y="1193"/>
                    <a:pt x="1469" y="1098"/>
                    <a:pt x="1393" y="1031"/>
                  </a:cubicBezTo>
                  <a:lnTo>
                    <a:pt x="37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4" name="Google Shape;12194;p98"/>
            <p:cNvSpPr/>
            <p:nvPr/>
          </p:nvSpPr>
          <p:spPr>
            <a:xfrm>
              <a:off x="1359739" y="2560166"/>
              <a:ext cx="78450" cy="78215"/>
            </a:xfrm>
            <a:custGeom>
              <a:rect b="b" l="l" r="r" t="t"/>
              <a:pathLst>
                <a:path extrusionOk="0" h="2987" w="2996">
                  <a:moveTo>
                    <a:pt x="2032" y="1"/>
                  </a:moveTo>
                  <a:lnTo>
                    <a:pt x="0" y="2033"/>
                  </a:lnTo>
                  <a:lnTo>
                    <a:pt x="954" y="2987"/>
                  </a:lnTo>
                  <a:lnTo>
                    <a:pt x="2996" y="945"/>
                  </a:lnTo>
                  <a:cubicBezTo>
                    <a:pt x="2948" y="907"/>
                    <a:pt x="2910" y="869"/>
                    <a:pt x="2862" y="831"/>
                  </a:cubicBezTo>
                  <a:lnTo>
                    <a:pt x="2032" y="1"/>
                  </a:ln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5" name="Google Shape;12195;p98"/>
            <p:cNvSpPr/>
            <p:nvPr/>
          </p:nvSpPr>
          <p:spPr>
            <a:xfrm>
              <a:off x="1344997" y="2545188"/>
              <a:ext cx="83216" cy="82640"/>
            </a:xfrm>
            <a:custGeom>
              <a:rect b="b" l="l" r="r" t="t"/>
              <a:pathLst>
                <a:path extrusionOk="0" h="3156" w="3178">
                  <a:moveTo>
                    <a:pt x="2347" y="0"/>
                  </a:moveTo>
                  <a:lnTo>
                    <a:pt x="0" y="2347"/>
                  </a:lnTo>
                  <a:lnTo>
                    <a:pt x="744" y="3091"/>
                  </a:lnTo>
                  <a:cubicBezTo>
                    <a:pt x="787" y="3134"/>
                    <a:pt x="845" y="3156"/>
                    <a:pt x="902" y="3156"/>
                  </a:cubicBezTo>
                  <a:cubicBezTo>
                    <a:pt x="959" y="3156"/>
                    <a:pt x="1016" y="3134"/>
                    <a:pt x="1059" y="3091"/>
                  </a:cubicBezTo>
                  <a:lnTo>
                    <a:pt x="3091" y="1069"/>
                  </a:lnTo>
                  <a:cubicBezTo>
                    <a:pt x="3177" y="983"/>
                    <a:pt x="3177" y="840"/>
                    <a:pt x="3091" y="745"/>
                  </a:cubicBezTo>
                  <a:lnTo>
                    <a:pt x="2347"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6" name="Google Shape;12196;p98"/>
            <p:cNvSpPr/>
            <p:nvPr/>
          </p:nvSpPr>
          <p:spPr>
            <a:xfrm>
              <a:off x="1344735" y="2593892"/>
              <a:ext cx="36764" cy="33936"/>
            </a:xfrm>
            <a:custGeom>
              <a:rect b="b" l="l" r="r" t="t"/>
              <a:pathLst>
                <a:path extrusionOk="0" h="1296" w="1404">
                  <a:moveTo>
                    <a:pt x="497" y="1"/>
                  </a:moveTo>
                  <a:lnTo>
                    <a:pt x="1" y="487"/>
                  </a:lnTo>
                  <a:lnTo>
                    <a:pt x="754" y="1231"/>
                  </a:lnTo>
                  <a:cubicBezTo>
                    <a:pt x="797" y="1274"/>
                    <a:pt x="852" y="1296"/>
                    <a:pt x="908" y="1296"/>
                  </a:cubicBezTo>
                  <a:cubicBezTo>
                    <a:pt x="964" y="1296"/>
                    <a:pt x="1022" y="1274"/>
                    <a:pt x="1069" y="1231"/>
                  </a:cubicBezTo>
                  <a:lnTo>
                    <a:pt x="1403" y="907"/>
                  </a:lnTo>
                  <a:lnTo>
                    <a:pt x="497" y="1"/>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7" name="Google Shape;12197;p98"/>
            <p:cNvSpPr/>
            <p:nvPr/>
          </p:nvSpPr>
          <p:spPr>
            <a:xfrm>
              <a:off x="1308024" y="2509026"/>
              <a:ext cx="101205" cy="100079"/>
            </a:xfrm>
            <a:custGeom>
              <a:rect b="b" l="l" r="r" t="t"/>
              <a:pathLst>
                <a:path extrusionOk="0" h="3822" w="3865">
                  <a:moveTo>
                    <a:pt x="2514" y="1"/>
                  </a:moveTo>
                  <a:cubicBezTo>
                    <a:pt x="2457" y="1"/>
                    <a:pt x="2400" y="22"/>
                    <a:pt x="2357" y="65"/>
                  </a:cubicBezTo>
                  <a:lnTo>
                    <a:pt x="96" y="2326"/>
                  </a:lnTo>
                  <a:cubicBezTo>
                    <a:pt x="0" y="2421"/>
                    <a:pt x="0" y="2555"/>
                    <a:pt x="96" y="2650"/>
                  </a:cubicBezTo>
                  <a:lnTo>
                    <a:pt x="1202" y="3757"/>
                  </a:lnTo>
                  <a:cubicBezTo>
                    <a:pt x="1245" y="3800"/>
                    <a:pt x="1300" y="3821"/>
                    <a:pt x="1356" y="3821"/>
                  </a:cubicBezTo>
                  <a:cubicBezTo>
                    <a:pt x="1412" y="3821"/>
                    <a:pt x="1470" y="3800"/>
                    <a:pt x="1517" y="3757"/>
                  </a:cubicBezTo>
                  <a:lnTo>
                    <a:pt x="3778" y="1486"/>
                  </a:lnTo>
                  <a:cubicBezTo>
                    <a:pt x="3864" y="1400"/>
                    <a:pt x="3864" y="1257"/>
                    <a:pt x="3778" y="1172"/>
                  </a:cubicBezTo>
                  <a:lnTo>
                    <a:pt x="2672" y="65"/>
                  </a:lnTo>
                  <a:cubicBezTo>
                    <a:pt x="2629" y="22"/>
                    <a:pt x="2571" y="1"/>
                    <a:pt x="2514" y="1"/>
                  </a:cubicBezTo>
                  <a:close/>
                </a:path>
              </a:pathLst>
            </a:custGeom>
            <a:solidFill>
              <a:srgbClr val="9DAB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8" name="Google Shape;12198;p98"/>
            <p:cNvSpPr/>
            <p:nvPr/>
          </p:nvSpPr>
          <p:spPr>
            <a:xfrm>
              <a:off x="1308024" y="2558437"/>
              <a:ext cx="51480" cy="50668"/>
            </a:xfrm>
            <a:custGeom>
              <a:rect b="b" l="l" r="r" t="t"/>
              <a:pathLst>
                <a:path extrusionOk="0" h="1935" w="1966">
                  <a:moveTo>
                    <a:pt x="535" y="0"/>
                  </a:moveTo>
                  <a:lnTo>
                    <a:pt x="86" y="448"/>
                  </a:lnTo>
                  <a:cubicBezTo>
                    <a:pt x="0" y="534"/>
                    <a:pt x="0" y="677"/>
                    <a:pt x="86" y="763"/>
                  </a:cubicBezTo>
                  <a:lnTo>
                    <a:pt x="1193" y="1870"/>
                  </a:lnTo>
                  <a:cubicBezTo>
                    <a:pt x="1236" y="1913"/>
                    <a:pt x="1293" y="1934"/>
                    <a:pt x="1350" y="1934"/>
                  </a:cubicBezTo>
                  <a:cubicBezTo>
                    <a:pt x="1408" y="1934"/>
                    <a:pt x="1465" y="1913"/>
                    <a:pt x="1508" y="1870"/>
                  </a:cubicBezTo>
                  <a:lnTo>
                    <a:pt x="1966" y="1421"/>
                  </a:lnTo>
                  <a:lnTo>
                    <a:pt x="535" y="0"/>
                  </a:ln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99" name="Google Shape;12199;p98"/>
            <p:cNvSpPr/>
            <p:nvPr/>
          </p:nvSpPr>
          <p:spPr>
            <a:xfrm>
              <a:off x="1482625" y="2645110"/>
              <a:ext cx="84211" cy="77403"/>
            </a:xfrm>
            <a:custGeom>
              <a:rect b="b" l="l" r="r" t="t"/>
              <a:pathLst>
                <a:path extrusionOk="0" h="2956" w="3216">
                  <a:moveTo>
                    <a:pt x="300" y="0"/>
                  </a:moveTo>
                  <a:cubicBezTo>
                    <a:pt x="137" y="0"/>
                    <a:pt x="0" y="210"/>
                    <a:pt x="153" y="363"/>
                  </a:cubicBezTo>
                  <a:lnTo>
                    <a:pt x="2519" y="2729"/>
                  </a:lnTo>
                  <a:lnTo>
                    <a:pt x="2634" y="2834"/>
                  </a:lnTo>
                  <a:cubicBezTo>
                    <a:pt x="2715" y="2915"/>
                    <a:pt x="2820" y="2955"/>
                    <a:pt x="2925" y="2955"/>
                  </a:cubicBezTo>
                  <a:cubicBezTo>
                    <a:pt x="3030" y="2955"/>
                    <a:pt x="3135" y="2915"/>
                    <a:pt x="3216" y="2834"/>
                  </a:cubicBez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0" name="Google Shape;12200;p98"/>
            <p:cNvSpPr/>
            <p:nvPr/>
          </p:nvSpPr>
          <p:spPr>
            <a:xfrm>
              <a:off x="1460630" y="2655610"/>
              <a:ext cx="86987" cy="80205"/>
            </a:xfrm>
            <a:custGeom>
              <a:rect b="b" l="l" r="r" t="t"/>
              <a:pathLst>
                <a:path extrusionOk="0" h="3063" w="3322">
                  <a:moveTo>
                    <a:pt x="300" y="0"/>
                  </a:moveTo>
                  <a:cubicBezTo>
                    <a:pt x="138" y="0"/>
                    <a:pt x="1" y="209"/>
                    <a:pt x="154" y="363"/>
                  </a:cubicBezTo>
                  <a:lnTo>
                    <a:pt x="2653" y="2862"/>
                  </a:lnTo>
                  <a:lnTo>
                    <a:pt x="2739" y="2948"/>
                  </a:lnTo>
                  <a:cubicBezTo>
                    <a:pt x="2820" y="3024"/>
                    <a:pt x="2925" y="3062"/>
                    <a:pt x="3030" y="3062"/>
                  </a:cubicBezTo>
                  <a:cubicBezTo>
                    <a:pt x="3135" y="3062"/>
                    <a:pt x="3240" y="3024"/>
                    <a:pt x="3321" y="2948"/>
                  </a:cubicBezTo>
                  <a:lnTo>
                    <a:pt x="450" y="67"/>
                  </a:lnTo>
                  <a:cubicBezTo>
                    <a:pt x="403"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1" name="Google Shape;12201;p98"/>
            <p:cNvSpPr/>
            <p:nvPr/>
          </p:nvSpPr>
          <p:spPr>
            <a:xfrm>
              <a:off x="1449894" y="2677841"/>
              <a:ext cx="78974" cy="72140"/>
            </a:xfrm>
            <a:custGeom>
              <a:rect b="b" l="l" r="r" t="t"/>
              <a:pathLst>
                <a:path extrusionOk="0" h="2755" w="3016">
                  <a:moveTo>
                    <a:pt x="300" y="0"/>
                  </a:moveTo>
                  <a:cubicBezTo>
                    <a:pt x="138" y="0"/>
                    <a:pt x="0" y="209"/>
                    <a:pt x="154" y="363"/>
                  </a:cubicBezTo>
                  <a:lnTo>
                    <a:pt x="2272" y="2461"/>
                  </a:lnTo>
                  <a:lnTo>
                    <a:pt x="2443" y="2633"/>
                  </a:lnTo>
                  <a:cubicBezTo>
                    <a:pt x="2520" y="2714"/>
                    <a:pt x="2622" y="2755"/>
                    <a:pt x="2725" y="2755"/>
                  </a:cubicBezTo>
                  <a:cubicBezTo>
                    <a:pt x="2827" y="2755"/>
                    <a:pt x="2930" y="2714"/>
                    <a:pt x="3006" y="2633"/>
                  </a:cubicBezTo>
                  <a:lnTo>
                    <a:pt x="3016" y="2633"/>
                  </a:lnTo>
                  <a:lnTo>
                    <a:pt x="449" y="67"/>
                  </a:lnTo>
                  <a:cubicBezTo>
                    <a:pt x="402" y="20"/>
                    <a:pt x="350" y="0"/>
                    <a:pt x="300"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2" name="Google Shape;12202;p98"/>
            <p:cNvSpPr/>
            <p:nvPr/>
          </p:nvSpPr>
          <p:spPr>
            <a:xfrm>
              <a:off x="1478383" y="2413975"/>
              <a:ext cx="97199" cy="94764"/>
            </a:xfrm>
            <a:custGeom>
              <a:rect b="b" l="l" r="r" t="t"/>
              <a:pathLst>
                <a:path extrusionOk="0" h="3619" w="3712">
                  <a:moveTo>
                    <a:pt x="1842" y="0"/>
                  </a:moveTo>
                  <a:cubicBezTo>
                    <a:pt x="1375" y="0"/>
                    <a:pt x="910" y="195"/>
                    <a:pt x="583" y="575"/>
                  </a:cubicBezTo>
                  <a:cubicBezTo>
                    <a:pt x="544" y="614"/>
                    <a:pt x="506" y="661"/>
                    <a:pt x="478" y="699"/>
                  </a:cubicBezTo>
                  <a:cubicBezTo>
                    <a:pt x="29" y="1272"/>
                    <a:pt x="1" y="2054"/>
                    <a:pt x="411" y="2655"/>
                  </a:cubicBezTo>
                  <a:cubicBezTo>
                    <a:pt x="420" y="2684"/>
                    <a:pt x="449" y="2712"/>
                    <a:pt x="478" y="2750"/>
                  </a:cubicBezTo>
                  <a:cubicBezTo>
                    <a:pt x="506" y="2789"/>
                    <a:pt x="535" y="2827"/>
                    <a:pt x="564" y="2855"/>
                  </a:cubicBezTo>
                  <a:cubicBezTo>
                    <a:pt x="885" y="3205"/>
                    <a:pt x="1334" y="3400"/>
                    <a:pt x="1796" y="3400"/>
                  </a:cubicBezTo>
                  <a:cubicBezTo>
                    <a:pt x="1951" y="3400"/>
                    <a:pt x="2108" y="3378"/>
                    <a:pt x="2262" y="3332"/>
                  </a:cubicBezTo>
                  <a:lnTo>
                    <a:pt x="2815" y="3599"/>
                  </a:lnTo>
                  <a:cubicBezTo>
                    <a:pt x="2845" y="3613"/>
                    <a:pt x="2876" y="3619"/>
                    <a:pt x="2907" y="3619"/>
                  </a:cubicBezTo>
                  <a:cubicBezTo>
                    <a:pt x="3029" y="3619"/>
                    <a:pt x="3139" y="3520"/>
                    <a:pt x="3139" y="3390"/>
                  </a:cubicBezTo>
                  <a:lnTo>
                    <a:pt x="3111" y="2770"/>
                  </a:lnTo>
                  <a:cubicBezTo>
                    <a:pt x="3712" y="2073"/>
                    <a:pt x="3635" y="1014"/>
                    <a:pt x="2939" y="413"/>
                  </a:cubicBezTo>
                  <a:cubicBezTo>
                    <a:pt x="2622" y="136"/>
                    <a:pt x="2231" y="0"/>
                    <a:pt x="184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3" name="Google Shape;12203;p98"/>
            <p:cNvSpPr/>
            <p:nvPr/>
          </p:nvSpPr>
          <p:spPr>
            <a:xfrm>
              <a:off x="1394199" y="2415755"/>
              <a:ext cx="112334" cy="92983"/>
            </a:xfrm>
            <a:custGeom>
              <a:rect b="b" l="l" r="r" t="t"/>
              <a:pathLst>
                <a:path extrusionOk="0" h="3551" w="4290">
                  <a:moveTo>
                    <a:pt x="2165" y="0"/>
                  </a:moveTo>
                  <a:cubicBezTo>
                    <a:pt x="2140" y="0"/>
                    <a:pt x="2115" y="1"/>
                    <a:pt x="2090" y="2"/>
                  </a:cubicBezTo>
                  <a:cubicBezTo>
                    <a:pt x="735" y="49"/>
                    <a:pt x="1" y="1633"/>
                    <a:pt x="850" y="2702"/>
                  </a:cubicBezTo>
                  <a:lnTo>
                    <a:pt x="821" y="3322"/>
                  </a:lnTo>
                  <a:cubicBezTo>
                    <a:pt x="813" y="3452"/>
                    <a:pt x="922" y="3551"/>
                    <a:pt x="1044" y="3551"/>
                  </a:cubicBezTo>
                  <a:cubicBezTo>
                    <a:pt x="1075" y="3551"/>
                    <a:pt x="1106" y="3545"/>
                    <a:pt x="1136" y="3531"/>
                  </a:cubicBezTo>
                  <a:lnTo>
                    <a:pt x="1699" y="3264"/>
                  </a:lnTo>
                  <a:cubicBezTo>
                    <a:pt x="1853" y="3309"/>
                    <a:pt x="2009" y="3330"/>
                    <a:pt x="2164" y="3330"/>
                  </a:cubicBezTo>
                  <a:cubicBezTo>
                    <a:pt x="2711" y="3330"/>
                    <a:pt x="3237" y="3063"/>
                    <a:pt x="3550" y="2587"/>
                  </a:cubicBezTo>
                  <a:cubicBezTo>
                    <a:pt x="4289" y="1473"/>
                    <a:pt x="3485" y="0"/>
                    <a:pt x="216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4" name="Google Shape;12204;p98"/>
            <p:cNvSpPr/>
            <p:nvPr/>
          </p:nvSpPr>
          <p:spPr>
            <a:xfrm>
              <a:off x="1429679" y="2455373"/>
              <a:ext cx="11024" cy="11888"/>
            </a:xfrm>
            <a:custGeom>
              <a:rect b="b" l="l" r="r" t="t"/>
              <a:pathLst>
                <a:path extrusionOk="0" h="454" w="421">
                  <a:moveTo>
                    <a:pt x="210" y="1"/>
                  </a:moveTo>
                  <a:cubicBezTo>
                    <a:pt x="105" y="1"/>
                    <a:pt x="0" y="72"/>
                    <a:pt x="0" y="215"/>
                  </a:cubicBezTo>
                  <a:lnTo>
                    <a:pt x="0" y="244"/>
                  </a:lnTo>
                  <a:cubicBezTo>
                    <a:pt x="0" y="359"/>
                    <a:pt x="96" y="454"/>
                    <a:pt x="210" y="454"/>
                  </a:cubicBezTo>
                  <a:cubicBezTo>
                    <a:pt x="325" y="454"/>
                    <a:pt x="420" y="359"/>
                    <a:pt x="420" y="244"/>
                  </a:cubicBezTo>
                  <a:lnTo>
                    <a:pt x="420" y="215"/>
                  </a:lnTo>
                  <a:cubicBezTo>
                    <a:pt x="420" y="72"/>
                    <a:pt x="315" y="1"/>
                    <a:pt x="21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5" name="Google Shape;12205;p98"/>
            <p:cNvSpPr/>
            <p:nvPr/>
          </p:nvSpPr>
          <p:spPr>
            <a:xfrm>
              <a:off x="1445155" y="2455373"/>
              <a:ext cx="11024" cy="11888"/>
            </a:xfrm>
            <a:custGeom>
              <a:rect b="b" l="l" r="r" t="t"/>
              <a:pathLst>
                <a:path extrusionOk="0" h="454" w="421">
                  <a:moveTo>
                    <a:pt x="211" y="1"/>
                  </a:moveTo>
                  <a:cubicBezTo>
                    <a:pt x="106" y="1"/>
                    <a:pt x="1" y="72"/>
                    <a:pt x="1" y="215"/>
                  </a:cubicBezTo>
                  <a:lnTo>
                    <a:pt x="1" y="244"/>
                  </a:lnTo>
                  <a:cubicBezTo>
                    <a:pt x="1" y="359"/>
                    <a:pt x="96" y="454"/>
                    <a:pt x="211" y="454"/>
                  </a:cubicBezTo>
                  <a:cubicBezTo>
                    <a:pt x="325" y="454"/>
                    <a:pt x="421" y="359"/>
                    <a:pt x="421" y="244"/>
                  </a:cubicBezTo>
                  <a:lnTo>
                    <a:pt x="421" y="215"/>
                  </a:lnTo>
                  <a:cubicBezTo>
                    <a:pt x="421" y="72"/>
                    <a:pt x="316" y="1"/>
                    <a:pt x="21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6" name="Google Shape;12206;p98"/>
            <p:cNvSpPr/>
            <p:nvPr/>
          </p:nvSpPr>
          <p:spPr>
            <a:xfrm>
              <a:off x="1460787"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7" name="Google Shape;12207;p98"/>
            <p:cNvSpPr/>
            <p:nvPr/>
          </p:nvSpPr>
          <p:spPr>
            <a:xfrm>
              <a:off x="1505878" y="2455373"/>
              <a:ext cx="10998" cy="11888"/>
            </a:xfrm>
            <a:custGeom>
              <a:rect b="b" l="l" r="r" t="t"/>
              <a:pathLst>
                <a:path extrusionOk="0" h="454" w="420">
                  <a:moveTo>
                    <a:pt x="210" y="1"/>
                  </a:moveTo>
                  <a:cubicBezTo>
                    <a:pt x="105" y="1"/>
                    <a:pt x="0" y="72"/>
                    <a:pt x="0" y="215"/>
                  </a:cubicBezTo>
                  <a:lnTo>
                    <a:pt x="0" y="244"/>
                  </a:lnTo>
                  <a:cubicBezTo>
                    <a:pt x="0" y="359"/>
                    <a:pt x="86" y="454"/>
                    <a:pt x="210" y="454"/>
                  </a:cubicBezTo>
                  <a:cubicBezTo>
                    <a:pt x="324"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8" name="Google Shape;12208;p98"/>
            <p:cNvSpPr/>
            <p:nvPr/>
          </p:nvSpPr>
          <p:spPr>
            <a:xfrm>
              <a:off x="1521353" y="2455373"/>
              <a:ext cx="11024" cy="11888"/>
            </a:xfrm>
            <a:custGeom>
              <a:rect b="b" l="l" r="r" t="t"/>
              <a:pathLst>
                <a:path extrusionOk="0" h="454" w="421">
                  <a:moveTo>
                    <a:pt x="210" y="1"/>
                  </a:moveTo>
                  <a:cubicBezTo>
                    <a:pt x="105" y="1"/>
                    <a:pt x="1" y="72"/>
                    <a:pt x="1" y="215"/>
                  </a:cubicBezTo>
                  <a:lnTo>
                    <a:pt x="1" y="244"/>
                  </a:lnTo>
                  <a:cubicBezTo>
                    <a:pt x="1" y="359"/>
                    <a:pt x="96" y="454"/>
                    <a:pt x="210" y="454"/>
                  </a:cubicBezTo>
                  <a:cubicBezTo>
                    <a:pt x="325" y="454"/>
                    <a:pt x="420" y="359"/>
                    <a:pt x="420" y="244"/>
                  </a:cubicBezTo>
                  <a:lnTo>
                    <a:pt x="420" y="215"/>
                  </a:lnTo>
                  <a:cubicBezTo>
                    <a:pt x="420" y="72"/>
                    <a:pt x="315" y="1"/>
                    <a:pt x="210"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09" name="Google Shape;12209;p98"/>
            <p:cNvSpPr/>
            <p:nvPr/>
          </p:nvSpPr>
          <p:spPr>
            <a:xfrm>
              <a:off x="1536724" y="2455373"/>
              <a:ext cx="11129" cy="11888"/>
            </a:xfrm>
            <a:custGeom>
              <a:rect b="b" l="l" r="r" t="t"/>
              <a:pathLst>
                <a:path extrusionOk="0" h="454" w="425">
                  <a:moveTo>
                    <a:pt x="208" y="1"/>
                  </a:moveTo>
                  <a:cubicBezTo>
                    <a:pt x="103" y="1"/>
                    <a:pt x="0" y="72"/>
                    <a:pt x="5" y="215"/>
                  </a:cubicBezTo>
                  <a:lnTo>
                    <a:pt x="5" y="244"/>
                  </a:lnTo>
                  <a:cubicBezTo>
                    <a:pt x="5" y="359"/>
                    <a:pt x="91" y="454"/>
                    <a:pt x="215" y="454"/>
                  </a:cubicBezTo>
                  <a:cubicBezTo>
                    <a:pt x="329" y="454"/>
                    <a:pt x="425" y="359"/>
                    <a:pt x="425" y="244"/>
                  </a:cubicBezTo>
                  <a:lnTo>
                    <a:pt x="425" y="215"/>
                  </a:lnTo>
                  <a:cubicBezTo>
                    <a:pt x="420" y="72"/>
                    <a:pt x="313" y="1"/>
                    <a:pt x="208"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10" name="Google Shape;12210;p98"/>
          <p:cNvGrpSpPr/>
          <p:nvPr/>
        </p:nvGrpSpPr>
        <p:grpSpPr>
          <a:xfrm>
            <a:off x="1271981" y="1819785"/>
            <a:ext cx="378452" cy="341321"/>
            <a:chOff x="1298519" y="1970322"/>
            <a:chExt cx="378452" cy="341321"/>
          </a:xfrm>
        </p:grpSpPr>
        <p:sp>
          <p:nvSpPr>
            <p:cNvPr id="12211" name="Google Shape;12211;p98"/>
            <p:cNvSpPr/>
            <p:nvPr/>
          </p:nvSpPr>
          <p:spPr>
            <a:xfrm>
              <a:off x="1498624" y="1970322"/>
              <a:ext cx="178346" cy="149857"/>
            </a:xfrm>
            <a:custGeom>
              <a:rect b="b" l="l" r="r" t="t"/>
              <a:pathLst>
                <a:path extrusionOk="0" h="5723" w="6811">
                  <a:moveTo>
                    <a:pt x="3433" y="1"/>
                  </a:moveTo>
                  <a:cubicBezTo>
                    <a:pt x="3396" y="1"/>
                    <a:pt x="3358" y="2"/>
                    <a:pt x="3320" y="3"/>
                  </a:cubicBezTo>
                  <a:cubicBezTo>
                    <a:pt x="1155" y="89"/>
                    <a:pt x="0" y="2598"/>
                    <a:pt x="1355" y="4296"/>
                  </a:cubicBezTo>
                  <a:lnTo>
                    <a:pt x="1298" y="5489"/>
                  </a:lnTo>
                  <a:cubicBezTo>
                    <a:pt x="1290" y="5623"/>
                    <a:pt x="1394" y="5723"/>
                    <a:pt x="1513" y="5723"/>
                  </a:cubicBezTo>
                  <a:cubicBezTo>
                    <a:pt x="1546" y="5723"/>
                    <a:pt x="1580" y="5715"/>
                    <a:pt x="1613" y="5698"/>
                  </a:cubicBezTo>
                  <a:lnTo>
                    <a:pt x="2700" y="5193"/>
                  </a:lnTo>
                  <a:cubicBezTo>
                    <a:pt x="2942" y="5262"/>
                    <a:pt x="3188" y="5295"/>
                    <a:pt x="3430" y="5295"/>
                  </a:cubicBezTo>
                  <a:cubicBezTo>
                    <a:pt x="4298" y="5295"/>
                    <a:pt x="5129" y="4870"/>
                    <a:pt x="5629" y="4124"/>
                  </a:cubicBezTo>
                  <a:cubicBezTo>
                    <a:pt x="6810" y="2353"/>
                    <a:pt x="5532" y="1"/>
                    <a:pt x="343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2" name="Google Shape;12212;p98"/>
            <p:cNvSpPr/>
            <p:nvPr/>
          </p:nvSpPr>
          <p:spPr>
            <a:xfrm>
              <a:off x="1571969" y="2019576"/>
              <a:ext cx="21603" cy="53260"/>
            </a:xfrm>
            <a:custGeom>
              <a:rect b="b" l="l" r="r" t="t"/>
              <a:pathLst>
                <a:path extrusionOk="0" h="2034" w="825">
                  <a:moveTo>
                    <a:pt x="282" y="1"/>
                  </a:moveTo>
                  <a:cubicBezTo>
                    <a:pt x="1" y="1"/>
                    <a:pt x="1" y="422"/>
                    <a:pt x="282" y="422"/>
                  </a:cubicBezTo>
                  <a:cubicBezTo>
                    <a:pt x="288" y="422"/>
                    <a:pt x="294" y="422"/>
                    <a:pt x="300" y="421"/>
                  </a:cubicBezTo>
                  <a:lnTo>
                    <a:pt x="414" y="421"/>
                  </a:lnTo>
                  <a:lnTo>
                    <a:pt x="414" y="1824"/>
                  </a:lnTo>
                  <a:cubicBezTo>
                    <a:pt x="414" y="1938"/>
                    <a:pt x="510" y="2033"/>
                    <a:pt x="624" y="2033"/>
                  </a:cubicBezTo>
                  <a:cubicBezTo>
                    <a:pt x="729" y="2024"/>
                    <a:pt x="825" y="1938"/>
                    <a:pt x="825" y="1824"/>
                  </a:cubicBezTo>
                  <a:lnTo>
                    <a:pt x="825" y="211"/>
                  </a:lnTo>
                  <a:cubicBezTo>
                    <a:pt x="825" y="97"/>
                    <a:pt x="729" y="1"/>
                    <a:pt x="615" y="1"/>
                  </a:cubicBezTo>
                  <a:lnTo>
                    <a:pt x="300" y="1"/>
                  </a:lnTo>
                  <a:cubicBezTo>
                    <a:pt x="294" y="1"/>
                    <a:pt x="288" y="1"/>
                    <a:pt x="28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3" name="Google Shape;12213;p98"/>
            <p:cNvSpPr/>
            <p:nvPr/>
          </p:nvSpPr>
          <p:spPr>
            <a:xfrm>
              <a:off x="1571707" y="2064038"/>
              <a:ext cx="33203" cy="10814"/>
            </a:xfrm>
            <a:custGeom>
              <a:rect b="b" l="l" r="r" t="t"/>
              <a:pathLst>
                <a:path extrusionOk="0" h="413" w="1268">
                  <a:moveTo>
                    <a:pt x="265" y="0"/>
                  </a:moveTo>
                  <a:cubicBezTo>
                    <a:pt x="1" y="0"/>
                    <a:pt x="4" y="412"/>
                    <a:pt x="273" y="412"/>
                  </a:cubicBezTo>
                  <a:cubicBezTo>
                    <a:pt x="279" y="412"/>
                    <a:pt x="285" y="412"/>
                    <a:pt x="291" y="412"/>
                  </a:cubicBezTo>
                  <a:lnTo>
                    <a:pt x="978" y="412"/>
                  </a:lnTo>
                  <a:cubicBezTo>
                    <a:pt x="984" y="412"/>
                    <a:pt x="990" y="412"/>
                    <a:pt x="995" y="412"/>
                  </a:cubicBezTo>
                  <a:cubicBezTo>
                    <a:pt x="1265" y="412"/>
                    <a:pt x="1267" y="0"/>
                    <a:pt x="1004" y="0"/>
                  </a:cubicBezTo>
                  <a:cubicBezTo>
                    <a:pt x="995" y="0"/>
                    <a:pt x="987" y="1"/>
                    <a:pt x="978" y="2"/>
                  </a:cubicBezTo>
                  <a:lnTo>
                    <a:pt x="291" y="2"/>
                  </a:lnTo>
                  <a:cubicBezTo>
                    <a:pt x="282" y="1"/>
                    <a:pt x="273" y="0"/>
                    <a:pt x="26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4" name="Google Shape;12214;p98"/>
            <p:cNvSpPr/>
            <p:nvPr/>
          </p:nvSpPr>
          <p:spPr>
            <a:xfrm>
              <a:off x="1575058" y="2003001"/>
              <a:ext cx="18775" cy="15868"/>
            </a:xfrm>
            <a:custGeom>
              <a:rect b="b" l="l" r="r" t="t"/>
              <a:pathLst>
                <a:path extrusionOk="0" h="606" w="717">
                  <a:moveTo>
                    <a:pt x="407" y="1"/>
                  </a:moveTo>
                  <a:cubicBezTo>
                    <a:pt x="331" y="1"/>
                    <a:pt x="253" y="29"/>
                    <a:pt x="191" y="91"/>
                  </a:cubicBezTo>
                  <a:cubicBezTo>
                    <a:pt x="1" y="281"/>
                    <a:pt x="134" y="606"/>
                    <a:pt x="411" y="606"/>
                  </a:cubicBezTo>
                  <a:cubicBezTo>
                    <a:pt x="573" y="606"/>
                    <a:pt x="707" y="472"/>
                    <a:pt x="716" y="301"/>
                  </a:cubicBezTo>
                  <a:cubicBezTo>
                    <a:pt x="716" y="120"/>
                    <a:pt x="564" y="1"/>
                    <a:pt x="407"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5" name="Google Shape;12215;p98"/>
            <p:cNvSpPr/>
            <p:nvPr/>
          </p:nvSpPr>
          <p:spPr>
            <a:xfrm>
              <a:off x="1345495" y="2004625"/>
              <a:ext cx="170150" cy="171119"/>
            </a:xfrm>
            <a:custGeom>
              <a:rect b="b" l="l" r="r" t="t"/>
              <a:pathLst>
                <a:path extrusionOk="0" h="6535" w="6498">
                  <a:moveTo>
                    <a:pt x="3254" y="0"/>
                  </a:moveTo>
                  <a:cubicBezTo>
                    <a:pt x="1842" y="0"/>
                    <a:pt x="649" y="1059"/>
                    <a:pt x="477" y="2461"/>
                  </a:cubicBezTo>
                  <a:lnTo>
                    <a:pt x="19" y="6287"/>
                  </a:lnTo>
                  <a:cubicBezTo>
                    <a:pt x="0" y="6420"/>
                    <a:pt x="105" y="6535"/>
                    <a:pt x="239" y="6535"/>
                  </a:cubicBezTo>
                  <a:lnTo>
                    <a:pt x="6278" y="6535"/>
                  </a:lnTo>
                  <a:cubicBezTo>
                    <a:pt x="6402" y="6525"/>
                    <a:pt x="6497" y="6411"/>
                    <a:pt x="6488" y="6287"/>
                  </a:cubicBezTo>
                  <a:lnTo>
                    <a:pt x="6030" y="2461"/>
                  </a:lnTo>
                  <a:cubicBezTo>
                    <a:pt x="5858" y="1059"/>
                    <a:pt x="4665" y="0"/>
                    <a:pt x="3254"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6" name="Google Shape;12216;p98"/>
            <p:cNvSpPr/>
            <p:nvPr/>
          </p:nvSpPr>
          <p:spPr>
            <a:xfrm>
              <a:off x="1404935" y="2140760"/>
              <a:ext cx="51742" cy="93454"/>
            </a:xfrm>
            <a:custGeom>
              <a:rect b="b" l="l" r="r" t="t"/>
              <a:pathLst>
                <a:path extrusionOk="0" h="3569" w="1976">
                  <a:moveTo>
                    <a:pt x="1" y="0"/>
                  </a:moveTo>
                  <a:lnTo>
                    <a:pt x="1" y="2710"/>
                  </a:lnTo>
                  <a:lnTo>
                    <a:pt x="984" y="3559"/>
                  </a:lnTo>
                  <a:lnTo>
                    <a:pt x="984" y="3568"/>
                  </a:lnTo>
                  <a:lnTo>
                    <a:pt x="993" y="3568"/>
                  </a:lnTo>
                  <a:lnTo>
                    <a:pt x="993" y="3559"/>
                  </a:lnTo>
                  <a:lnTo>
                    <a:pt x="1976" y="2710"/>
                  </a:lnTo>
                  <a:lnTo>
                    <a:pt x="1976" y="0"/>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7" name="Google Shape;12217;p98"/>
            <p:cNvSpPr/>
            <p:nvPr/>
          </p:nvSpPr>
          <p:spPr>
            <a:xfrm>
              <a:off x="1298519" y="2198708"/>
              <a:ext cx="264338" cy="112936"/>
            </a:xfrm>
            <a:custGeom>
              <a:rect b="b" l="l" r="r" t="t"/>
              <a:pathLst>
                <a:path extrusionOk="0" h="4313" w="10095">
                  <a:moveTo>
                    <a:pt x="4065" y="1"/>
                  </a:moveTo>
                  <a:lnTo>
                    <a:pt x="2739" y="420"/>
                  </a:lnTo>
                  <a:lnTo>
                    <a:pt x="1813" y="726"/>
                  </a:lnTo>
                  <a:cubicBezTo>
                    <a:pt x="735" y="1069"/>
                    <a:pt x="1" y="2071"/>
                    <a:pt x="10" y="3196"/>
                  </a:cubicBezTo>
                  <a:lnTo>
                    <a:pt x="10" y="4093"/>
                  </a:lnTo>
                  <a:cubicBezTo>
                    <a:pt x="1" y="4217"/>
                    <a:pt x="106" y="4313"/>
                    <a:pt x="230" y="4313"/>
                  </a:cubicBezTo>
                  <a:lnTo>
                    <a:pt x="9875" y="4313"/>
                  </a:lnTo>
                  <a:cubicBezTo>
                    <a:pt x="9999" y="4313"/>
                    <a:pt x="10094" y="4217"/>
                    <a:pt x="10094" y="4093"/>
                  </a:cubicBezTo>
                  <a:lnTo>
                    <a:pt x="10094" y="3196"/>
                  </a:lnTo>
                  <a:cubicBezTo>
                    <a:pt x="10094" y="2071"/>
                    <a:pt x="9369" y="1069"/>
                    <a:pt x="8291" y="716"/>
                  </a:cubicBezTo>
                  <a:lnTo>
                    <a:pt x="7242" y="382"/>
                  </a:lnTo>
                  <a:lnTo>
                    <a:pt x="6040" y="1"/>
                  </a:lnTo>
                  <a:lnTo>
                    <a:pt x="5057" y="697"/>
                  </a:lnTo>
                  <a:lnTo>
                    <a:pt x="4065"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8" name="Google Shape;12218;p98"/>
            <p:cNvSpPr/>
            <p:nvPr/>
          </p:nvSpPr>
          <p:spPr>
            <a:xfrm>
              <a:off x="1488124" y="2208710"/>
              <a:ext cx="74732" cy="102933"/>
            </a:xfrm>
            <a:custGeom>
              <a:rect b="b" l="l" r="r" t="t"/>
              <a:pathLst>
                <a:path extrusionOk="0" h="3931" w="2854">
                  <a:moveTo>
                    <a:pt x="1" y="0"/>
                  </a:moveTo>
                  <a:lnTo>
                    <a:pt x="783" y="344"/>
                  </a:lnTo>
                  <a:cubicBezTo>
                    <a:pt x="1584" y="687"/>
                    <a:pt x="2128" y="1689"/>
                    <a:pt x="2128" y="2814"/>
                  </a:cubicBezTo>
                  <a:lnTo>
                    <a:pt x="2128" y="3931"/>
                  </a:lnTo>
                  <a:lnTo>
                    <a:pt x="2634" y="3931"/>
                  </a:lnTo>
                  <a:cubicBezTo>
                    <a:pt x="2758" y="3931"/>
                    <a:pt x="2853" y="3835"/>
                    <a:pt x="2853" y="3711"/>
                  </a:cubicBezTo>
                  <a:lnTo>
                    <a:pt x="2853" y="2814"/>
                  </a:lnTo>
                  <a:cubicBezTo>
                    <a:pt x="2853" y="1689"/>
                    <a:pt x="2128" y="687"/>
                    <a:pt x="1050" y="344"/>
                  </a:cubicBezTo>
                  <a:lnTo>
                    <a:pt x="1"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19" name="Google Shape;12219;p98"/>
            <p:cNvSpPr/>
            <p:nvPr/>
          </p:nvSpPr>
          <p:spPr>
            <a:xfrm>
              <a:off x="1298519" y="2209941"/>
              <a:ext cx="71721" cy="101703"/>
            </a:xfrm>
            <a:custGeom>
              <a:rect b="b" l="l" r="r" t="t"/>
              <a:pathLst>
                <a:path extrusionOk="0" h="3884" w="2739">
                  <a:moveTo>
                    <a:pt x="2739" y="1"/>
                  </a:moveTo>
                  <a:lnTo>
                    <a:pt x="1813" y="297"/>
                  </a:lnTo>
                  <a:cubicBezTo>
                    <a:pt x="735" y="640"/>
                    <a:pt x="1" y="1642"/>
                    <a:pt x="10" y="2767"/>
                  </a:cubicBezTo>
                  <a:lnTo>
                    <a:pt x="10" y="3664"/>
                  </a:lnTo>
                  <a:cubicBezTo>
                    <a:pt x="1" y="3788"/>
                    <a:pt x="106" y="3884"/>
                    <a:pt x="220" y="3884"/>
                  </a:cubicBezTo>
                  <a:lnTo>
                    <a:pt x="697" y="3884"/>
                  </a:lnTo>
                  <a:lnTo>
                    <a:pt x="697" y="2767"/>
                  </a:lnTo>
                  <a:cubicBezTo>
                    <a:pt x="697" y="1642"/>
                    <a:pt x="1251" y="640"/>
                    <a:pt x="2052" y="297"/>
                  </a:cubicBezTo>
                  <a:lnTo>
                    <a:pt x="273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0" name="Google Shape;12220;p98"/>
            <p:cNvSpPr/>
            <p:nvPr/>
          </p:nvSpPr>
          <p:spPr>
            <a:xfrm>
              <a:off x="1425045" y="2243615"/>
              <a:ext cx="11390" cy="12333"/>
            </a:xfrm>
            <a:custGeom>
              <a:rect b="b" l="l" r="r" t="t"/>
              <a:pathLst>
                <a:path extrusionOk="0" h="471" w="435">
                  <a:moveTo>
                    <a:pt x="217" y="0"/>
                  </a:moveTo>
                  <a:cubicBezTo>
                    <a:pt x="108" y="0"/>
                    <a:pt x="1" y="74"/>
                    <a:pt x="15" y="222"/>
                  </a:cubicBezTo>
                  <a:lnTo>
                    <a:pt x="15" y="260"/>
                  </a:lnTo>
                  <a:cubicBezTo>
                    <a:pt x="15" y="375"/>
                    <a:pt x="101" y="470"/>
                    <a:pt x="216" y="470"/>
                  </a:cubicBezTo>
                  <a:cubicBezTo>
                    <a:pt x="330" y="470"/>
                    <a:pt x="425" y="375"/>
                    <a:pt x="425" y="26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1" name="Google Shape;12221;p98"/>
            <p:cNvSpPr/>
            <p:nvPr/>
          </p:nvSpPr>
          <p:spPr>
            <a:xfrm>
              <a:off x="1425045" y="2262102"/>
              <a:ext cx="11390" cy="12333"/>
            </a:xfrm>
            <a:custGeom>
              <a:rect b="b" l="l" r="r" t="t"/>
              <a:pathLst>
                <a:path extrusionOk="0" h="471" w="435">
                  <a:moveTo>
                    <a:pt x="217" y="0"/>
                  </a:moveTo>
                  <a:cubicBezTo>
                    <a:pt x="108" y="0"/>
                    <a:pt x="1" y="74"/>
                    <a:pt x="15" y="222"/>
                  </a:cubicBezTo>
                  <a:lnTo>
                    <a:pt x="15" y="270"/>
                  </a:lnTo>
                  <a:cubicBezTo>
                    <a:pt x="15" y="384"/>
                    <a:pt x="101" y="470"/>
                    <a:pt x="216" y="470"/>
                  </a:cubicBezTo>
                  <a:cubicBezTo>
                    <a:pt x="330" y="470"/>
                    <a:pt x="425" y="384"/>
                    <a:pt x="425" y="270"/>
                  </a:cubicBezTo>
                  <a:lnTo>
                    <a:pt x="425" y="222"/>
                  </a:lnTo>
                  <a:cubicBezTo>
                    <a:pt x="435" y="74"/>
                    <a:pt x="325" y="0"/>
                    <a:pt x="21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2" name="Google Shape;12222;p98"/>
            <p:cNvSpPr/>
            <p:nvPr/>
          </p:nvSpPr>
          <p:spPr>
            <a:xfrm>
              <a:off x="1404935" y="2198708"/>
              <a:ext cx="26028" cy="38963"/>
            </a:xfrm>
            <a:custGeom>
              <a:rect b="b" l="l" r="r" t="t"/>
              <a:pathLst>
                <a:path extrusionOk="0" h="1488" w="994">
                  <a:moveTo>
                    <a:pt x="1" y="1"/>
                  </a:moveTo>
                  <a:lnTo>
                    <a:pt x="1" y="1269"/>
                  </a:lnTo>
                  <a:cubicBezTo>
                    <a:pt x="1" y="1401"/>
                    <a:pt x="109" y="1488"/>
                    <a:pt x="220" y="1488"/>
                  </a:cubicBezTo>
                  <a:cubicBezTo>
                    <a:pt x="278" y="1488"/>
                    <a:pt x="337" y="1465"/>
                    <a:pt x="382" y="1412"/>
                  </a:cubicBezTo>
                  <a:lnTo>
                    <a:pt x="993" y="697"/>
                  </a:lnTo>
                  <a:lnTo>
                    <a:pt x="1"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3" name="Google Shape;12223;p98"/>
            <p:cNvSpPr/>
            <p:nvPr/>
          </p:nvSpPr>
          <p:spPr>
            <a:xfrm>
              <a:off x="1430674" y="2198708"/>
              <a:ext cx="26002" cy="38963"/>
            </a:xfrm>
            <a:custGeom>
              <a:rect b="b" l="l" r="r" t="t"/>
              <a:pathLst>
                <a:path extrusionOk="0" h="1488" w="993">
                  <a:moveTo>
                    <a:pt x="993" y="1"/>
                  </a:moveTo>
                  <a:lnTo>
                    <a:pt x="1" y="697"/>
                  </a:lnTo>
                  <a:lnTo>
                    <a:pt x="602" y="1412"/>
                  </a:lnTo>
                  <a:cubicBezTo>
                    <a:pt x="647" y="1465"/>
                    <a:pt x="707" y="1488"/>
                    <a:pt x="766" y="1488"/>
                  </a:cubicBezTo>
                  <a:cubicBezTo>
                    <a:pt x="881" y="1488"/>
                    <a:pt x="993" y="1401"/>
                    <a:pt x="993" y="1269"/>
                  </a:cubicBezTo>
                  <a:lnTo>
                    <a:pt x="993"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4" name="Google Shape;12224;p98"/>
            <p:cNvSpPr/>
            <p:nvPr/>
          </p:nvSpPr>
          <p:spPr>
            <a:xfrm>
              <a:off x="1467648" y="2266658"/>
              <a:ext cx="53732" cy="20503"/>
            </a:xfrm>
            <a:custGeom>
              <a:rect b="b" l="l" r="r" t="t"/>
              <a:pathLst>
                <a:path extrusionOk="0" h="783" w="2052">
                  <a:moveTo>
                    <a:pt x="287" y="0"/>
                  </a:moveTo>
                  <a:cubicBezTo>
                    <a:pt x="124" y="0"/>
                    <a:pt x="0" y="134"/>
                    <a:pt x="0" y="287"/>
                  </a:cubicBezTo>
                  <a:lnTo>
                    <a:pt x="0" y="496"/>
                  </a:lnTo>
                  <a:cubicBezTo>
                    <a:pt x="0" y="649"/>
                    <a:pt x="124" y="783"/>
                    <a:pt x="287" y="783"/>
                  </a:cubicBezTo>
                  <a:lnTo>
                    <a:pt x="1765" y="783"/>
                  </a:lnTo>
                  <a:cubicBezTo>
                    <a:pt x="1918" y="783"/>
                    <a:pt x="2052" y="649"/>
                    <a:pt x="2052" y="496"/>
                  </a:cubicBezTo>
                  <a:lnTo>
                    <a:pt x="2052" y="287"/>
                  </a:lnTo>
                  <a:cubicBezTo>
                    <a:pt x="2052" y="134"/>
                    <a:pt x="1918" y="0"/>
                    <a:pt x="1765" y="0"/>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5" name="Google Shape;12225;p98"/>
            <p:cNvSpPr/>
            <p:nvPr/>
          </p:nvSpPr>
          <p:spPr>
            <a:xfrm>
              <a:off x="1375712" y="2026358"/>
              <a:ext cx="109951" cy="150328"/>
            </a:xfrm>
            <a:custGeom>
              <a:rect b="b" l="l" r="r" t="t"/>
              <a:pathLst>
                <a:path extrusionOk="0" h="5741" w="4199">
                  <a:moveTo>
                    <a:pt x="1375" y="0"/>
                  </a:moveTo>
                  <a:cubicBezTo>
                    <a:pt x="1375" y="0"/>
                    <a:pt x="1375" y="0"/>
                    <a:pt x="1374" y="0"/>
                  </a:cubicBezTo>
                  <a:cubicBezTo>
                    <a:pt x="945" y="1336"/>
                    <a:pt x="10" y="1622"/>
                    <a:pt x="10" y="1622"/>
                  </a:cubicBezTo>
                  <a:lnTo>
                    <a:pt x="10" y="3282"/>
                  </a:lnTo>
                  <a:cubicBezTo>
                    <a:pt x="1" y="4159"/>
                    <a:pt x="468" y="4961"/>
                    <a:pt x="1222" y="5409"/>
                  </a:cubicBezTo>
                  <a:lnTo>
                    <a:pt x="1527" y="5590"/>
                  </a:lnTo>
                  <a:cubicBezTo>
                    <a:pt x="1704" y="5691"/>
                    <a:pt x="1902" y="5741"/>
                    <a:pt x="2101" y="5741"/>
                  </a:cubicBezTo>
                  <a:cubicBezTo>
                    <a:pt x="2300" y="5741"/>
                    <a:pt x="2500" y="5691"/>
                    <a:pt x="2681" y="5590"/>
                  </a:cubicBezTo>
                  <a:lnTo>
                    <a:pt x="2987" y="5409"/>
                  </a:lnTo>
                  <a:cubicBezTo>
                    <a:pt x="3740" y="4961"/>
                    <a:pt x="4198" y="4150"/>
                    <a:pt x="4198" y="3282"/>
                  </a:cubicBezTo>
                  <a:lnTo>
                    <a:pt x="4198" y="2709"/>
                  </a:lnTo>
                  <a:cubicBezTo>
                    <a:pt x="1741" y="2709"/>
                    <a:pt x="1404" y="0"/>
                    <a:pt x="1375"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6" name="Google Shape;12226;p98"/>
            <p:cNvSpPr/>
            <p:nvPr/>
          </p:nvSpPr>
          <p:spPr>
            <a:xfrm>
              <a:off x="1342483" y="2077026"/>
              <a:ext cx="21524" cy="46766"/>
            </a:xfrm>
            <a:custGeom>
              <a:rect b="b" l="l" r="r" t="t"/>
              <a:pathLst>
                <a:path extrusionOk="0" h="1786" w="822">
                  <a:moveTo>
                    <a:pt x="645" y="1"/>
                  </a:moveTo>
                  <a:cubicBezTo>
                    <a:pt x="640" y="1"/>
                    <a:pt x="635" y="1"/>
                    <a:pt x="631" y="2"/>
                  </a:cubicBezTo>
                  <a:cubicBezTo>
                    <a:pt x="287" y="2"/>
                    <a:pt x="1" y="278"/>
                    <a:pt x="1" y="631"/>
                  </a:cubicBezTo>
                  <a:lnTo>
                    <a:pt x="1" y="1156"/>
                  </a:lnTo>
                  <a:cubicBezTo>
                    <a:pt x="1" y="1509"/>
                    <a:pt x="287" y="1786"/>
                    <a:pt x="631" y="1786"/>
                  </a:cubicBezTo>
                  <a:cubicBezTo>
                    <a:pt x="735" y="1786"/>
                    <a:pt x="821" y="1700"/>
                    <a:pt x="821" y="1595"/>
                  </a:cubicBezTo>
                  <a:lnTo>
                    <a:pt x="821" y="192"/>
                  </a:lnTo>
                  <a:cubicBezTo>
                    <a:pt x="821" y="92"/>
                    <a:pt x="743" y="1"/>
                    <a:pt x="645"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7" name="Google Shape;12227;p98"/>
            <p:cNvSpPr/>
            <p:nvPr/>
          </p:nvSpPr>
          <p:spPr>
            <a:xfrm>
              <a:off x="1419179" y="2091742"/>
              <a:ext cx="25111" cy="37575"/>
            </a:xfrm>
            <a:custGeom>
              <a:rect b="b" l="l" r="r" t="t"/>
              <a:pathLst>
                <a:path extrusionOk="0" h="1435" w="959">
                  <a:moveTo>
                    <a:pt x="219" y="0"/>
                  </a:moveTo>
                  <a:cubicBezTo>
                    <a:pt x="110" y="0"/>
                    <a:pt x="1" y="74"/>
                    <a:pt x="10" y="222"/>
                  </a:cubicBezTo>
                  <a:lnTo>
                    <a:pt x="10" y="1224"/>
                  </a:lnTo>
                  <a:cubicBezTo>
                    <a:pt x="10" y="1338"/>
                    <a:pt x="106" y="1433"/>
                    <a:pt x="220" y="1433"/>
                  </a:cubicBezTo>
                  <a:lnTo>
                    <a:pt x="659" y="1433"/>
                  </a:lnTo>
                  <a:cubicBezTo>
                    <a:pt x="668" y="1434"/>
                    <a:pt x="677" y="1435"/>
                    <a:pt x="686" y="1435"/>
                  </a:cubicBezTo>
                  <a:cubicBezTo>
                    <a:pt x="958" y="1435"/>
                    <a:pt x="955" y="1023"/>
                    <a:pt x="677" y="1023"/>
                  </a:cubicBezTo>
                  <a:cubicBezTo>
                    <a:pt x="671" y="1023"/>
                    <a:pt x="665" y="1023"/>
                    <a:pt x="659" y="1023"/>
                  </a:cubicBezTo>
                  <a:lnTo>
                    <a:pt x="420" y="1023"/>
                  </a:lnTo>
                  <a:lnTo>
                    <a:pt x="420" y="222"/>
                  </a:lnTo>
                  <a:cubicBezTo>
                    <a:pt x="435" y="74"/>
                    <a:pt x="327" y="0"/>
                    <a:pt x="219" y="0"/>
                  </a:cubicBezTo>
                  <a:close/>
                </a:path>
              </a:pathLst>
            </a:custGeom>
            <a:solidFill>
              <a:srgbClr val="B5C4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8" name="Google Shape;12228;p98"/>
            <p:cNvSpPr/>
            <p:nvPr/>
          </p:nvSpPr>
          <p:spPr>
            <a:xfrm>
              <a:off x="1429418" y="2118267"/>
              <a:ext cx="78974" cy="78712"/>
            </a:xfrm>
            <a:custGeom>
              <a:rect b="b" l="l" r="r" t="t"/>
              <a:pathLst>
                <a:path extrusionOk="0" h="3006" w="3016">
                  <a:moveTo>
                    <a:pt x="2605" y="1"/>
                  </a:moveTo>
                  <a:lnTo>
                    <a:pt x="2605" y="249"/>
                  </a:lnTo>
                  <a:lnTo>
                    <a:pt x="2605" y="793"/>
                  </a:lnTo>
                  <a:cubicBezTo>
                    <a:pt x="2596" y="1785"/>
                    <a:pt x="1794" y="2586"/>
                    <a:pt x="802" y="2596"/>
                  </a:cubicBezTo>
                  <a:lnTo>
                    <a:pt x="258" y="2596"/>
                  </a:lnTo>
                  <a:cubicBezTo>
                    <a:pt x="1" y="2615"/>
                    <a:pt x="1" y="2987"/>
                    <a:pt x="258" y="3006"/>
                  </a:cubicBezTo>
                  <a:lnTo>
                    <a:pt x="802" y="3006"/>
                  </a:lnTo>
                  <a:cubicBezTo>
                    <a:pt x="2023" y="3006"/>
                    <a:pt x="3015" y="2014"/>
                    <a:pt x="3015" y="793"/>
                  </a:cubicBezTo>
                  <a:lnTo>
                    <a:pt x="3015"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29" name="Google Shape;12229;p98"/>
            <p:cNvSpPr/>
            <p:nvPr/>
          </p:nvSpPr>
          <p:spPr>
            <a:xfrm>
              <a:off x="1497394" y="2077026"/>
              <a:ext cx="21734" cy="46766"/>
            </a:xfrm>
            <a:custGeom>
              <a:rect b="b" l="l" r="r" t="t"/>
              <a:pathLst>
                <a:path extrusionOk="0" h="1786" w="830">
                  <a:moveTo>
                    <a:pt x="184" y="1"/>
                  </a:moveTo>
                  <a:cubicBezTo>
                    <a:pt x="78" y="1"/>
                    <a:pt x="0" y="92"/>
                    <a:pt x="9" y="192"/>
                  </a:cubicBezTo>
                  <a:lnTo>
                    <a:pt x="9" y="1595"/>
                  </a:lnTo>
                  <a:cubicBezTo>
                    <a:pt x="9" y="1700"/>
                    <a:pt x="86" y="1786"/>
                    <a:pt x="200" y="1786"/>
                  </a:cubicBezTo>
                  <a:cubicBezTo>
                    <a:pt x="543" y="1786"/>
                    <a:pt x="830" y="1509"/>
                    <a:pt x="830" y="1156"/>
                  </a:cubicBezTo>
                  <a:lnTo>
                    <a:pt x="830" y="631"/>
                  </a:lnTo>
                  <a:cubicBezTo>
                    <a:pt x="830" y="278"/>
                    <a:pt x="543" y="2"/>
                    <a:pt x="200" y="2"/>
                  </a:cubicBezTo>
                  <a:cubicBezTo>
                    <a:pt x="195" y="1"/>
                    <a:pt x="189" y="1"/>
                    <a:pt x="184"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0" name="Google Shape;12230;p98"/>
            <p:cNvSpPr/>
            <p:nvPr/>
          </p:nvSpPr>
          <p:spPr>
            <a:xfrm>
              <a:off x="1419677" y="2180483"/>
              <a:ext cx="22257" cy="22257"/>
            </a:xfrm>
            <a:custGeom>
              <a:rect b="b" l="l" r="r" t="t"/>
              <a:pathLst>
                <a:path extrusionOk="0" h="850" w="850">
                  <a:moveTo>
                    <a:pt x="421" y="0"/>
                  </a:moveTo>
                  <a:cubicBezTo>
                    <a:pt x="192" y="0"/>
                    <a:pt x="1" y="191"/>
                    <a:pt x="1" y="420"/>
                  </a:cubicBezTo>
                  <a:cubicBezTo>
                    <a:pt x="1" y="658"/>
                    <a:pt x="192" y="849"/>
                    <a:pt x="421" y="849"/>
                  </a:cubicBezTo>
                  <a:cubicBezTo>
                    <a:pt x="659" y="849"/>
                    <a:pt x="850" y="658"/>
                    <a:pt x="850" y="420"/>
                  </a:cubicBezTo>
                  <a:cubicBezTo>
                    <a:pt x="850" y="191"/>
                    <a:pt x="659" y="0"/>
                    <a:pt x="421"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31" name="Google Shape;12231;p98"/>
          <p:cNvGrpSpPr/>
          <p:nvPr/>
        </p:nvGrpSpPr>
        <p:grpSpPr>
          <a:xfrm>
            <a:off x="3088278" y="3196330"/>
            <a:ext cx="283217" cy="359180"/>
            <a:chOff x="3114815" y="3346868"/>
            <a:chExt cx="283217" cy="359180"/>
          </a:xfrm>
        </p:grpSpPr>
        <p:sp>
          <p:nvSpPr>
            <p:cNvPr id="12232" name="Google Shape;12232;p98"/>
            <p:cNvSpPr/>
            <p:nvPr/>
          </p:nvSpPr>
          <p:spPr>
            <a:xfrm>
              <a:off x="3180304" y="3473446"/>
              <a:ext cx="152397" cy="176146"/>
            </a:xfrm>
            <a:custGeom>
              <a:rect b="b" l="l" r="r" t="t"/>
              <a:pathLst>
                <a:path extrusionOk="0" h="6727" w="5820">
                  <a:moveTo>
                    <a:pt x="2893" y="1"/>
                  </a:moveTo>
                  <a:cubicBezTo>
                    <a:pt x="1298" y="1"/>
                    <a:pt x="0" y="1304"/>
                    <a:pt x="0" y="2910"/>
                  </a:cubicBezTo>
                  <a:lnTo>
                    <a:pt x="0" y="6726"/>
                  </a:lnTo>
                  <a:lnTo>
                    <a:pt x="5820" y="6726"/>
                  </a:lnTo>
                  <a:lnTo>
                    <a:pt x="5820" y="2910"/>
                  </a:lnTo>
                  <a:cubicBezTo>
                    <a:pt x="5820" y="1304"/>
                    <a:pt x="4522" y="1"/>
                    <a:pt x="2927" y="1"/>
                  </a:cubicBezTo>
                  <a:cubicBezTo>
                    <a:pt x="2922" y="1"/>
                    <a:pt x="2916" y="1"/>
                    <a:pt x="2910" y="1"/>
                  </a:cubicBezTo>
                  <a:cubicBezTo>
                    <a:pt x="2904" y="1"/>
                    <a:pt x="2898" y="1"/>
                    <a:pt x="2893"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3" name="Google Shape;12233;p98"/>
            <p:cNvSpPr/>
            <p:nvPr/>
          </p:nvSpPr>
          <p:spPr>
            <a:xfrm>
              <a:off x="3180304" y="3473394"/>
              <a:ext cx="92197" cy="176199"/>
            </a:xfrm>
            <a:custGeom>
              <a:rect b="b" l="l" r="r" t="t"/>
              <a:pathLst>
                <a:path extrusionOk="0" h="6729" w="3521">
                  <a:moveTo>
                    <a:pt x="2989" y="1"/>
                  </a:moveTo>
                  <a:cubicBezTo>
                    <a:pt x="2963" y="1"/>
                    <a:pt x="2936" y="1"/>
                    <a:pt x="2910" y="3"/>
                  </a:cubicBezTo>
                  <a:cubicBezTo>
                    <a:pt x="1298" y="3"/>
                    <a:pt x="0" y="1300"/>
                    <a:pt x="0" y="2912"/>
                  </a:cubicBezTo>
                  <a:lnTo>
                    <a:pt x="0" y="6728"/>
                  </a:lnTo>
                  <a:lnTo>
                    <a:pt x="1221" y="6728"/>
                  </a:lnTo>
                  <a:lnTo>
                    <a:pt x="1221" y="2912"/>
                  </a:lnTo>
                  <a:cubicBezTo>
                    <a:pt x="1221" y="1539"/>
                    <a:pt x="2175" y="346"/>
                    <a:pt x="3521" y="60"/>
                  </a:cubicBezTo>
                  <a:cubicBezTo>
                    <a:pt x="3347" y="27"/>
                    <a:pt x="3165" y="1"/>
                    <a:pt x="2989"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4" name="Google Shape;12234;p98"/>
            <p:cNvSpPr/>
            <p:nvPr/>
          </p:nvSpPr>
          <p:spPr>
            <a:xfrm>
              <a:off x="3244509" y="3603585"/>
              <a:ext cx="22257" cy="46007"/>
            </a:xfrm>
            <a:custGeom>
              <a:rect b="b" l="l" r="r" t="t"/>
              <a:pathLst>
                <a:path extrusionOk="0" h="1757" w="850">
                  <a:moveTo>
                    <a:pt x="0" y="1"/>
                  </a:moveTo>
                  <a:lnTo>
                    <a:pt x="0" y="1756"/>
                  </a:lnTo>
                  <a:lnTo>
                    <a:pt x="849" y="1756"/>
                  </a:lnTo>
                  <a:lnTo>
                    <a:pt x="849" y="1"/>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5" name="Google Shape;12235;p98"/>
            <p:cNvSpPr/>
            <p:nvPr/>
          </p:nvSpPr>
          <p:spPr>
            <a:xfrm>
              <a:off x="3165300" y="3638333"/>
              <a:ext cx="182405" cy="35245"/>
            </a:xfrm>
            <a:custGeom>
              <a:rect b="b" l="l" r="r" t="t"/>
              <a:pathLst>
                <a:path extrusionOk="0" h="1346" w="6966">
                  <a:moveTo>
                    <a:pt x="220" y="0"/>
                  </a:moveTo>
                  <a:cubicBezTo>
                    <a:pt x="96" y="0"/>
                    <a:pt x="1" y="95"/>
                    <a:pt x="1" y="210"/>
                  </a:cubicBezTo>
                  <a:lnTo>
                    <a:pt x="1" y="1345"/>
                  </a:lnTo>
                  <a:lnTo>
                    <a:pt x="6965" y="1345"/>
                  </a:lnTo>
                  <a:lnTo>
                    <a:pt x="6965" y="219"/>
                  </a:lnTo>
                  <a:cubicBezTo>
                    <a:pt x="6965" y="95"/>
                    <a:pt x="6860" y="0"/>
                    <a:pt x="6746" y="0"/>
                  </a:cubicBez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6" name="Google Shape;12236;p98"/>
            <p:cNvSpPr/>
            <p:nvPr/>
          </p:nvSpPr>
          <p:spPr>
            <a:xfrm>
              <a:off x="3165300" y="3638333"/>
              <a:ext cx="15266" cy="35245"/>
            </a:xfrm>
            <a:custGeom>
              <a:rect b="b" l="l" r="r" t="t"/>
              <a:pathLst>
                <a:path extrusionOk="0" h="1346" w="583">
                  <a:moveTo>
                    <a:pt x="220" y="0"/>
                  </a:moveTo>
                  <a:cubicBezTo>
                    <a:pt x="96" y="0"/>
                    <a:pt x="1" y="95"/>
                    <a:pt x="1" y="210"/>
                  </a:cubicBezTo>
                  <a:lnTo>
                    <a:pt x="1" y="1345"/>
                  </a:lnTo>
                  <a:lnTo>
                    <a:pt x="583" y="1345"/>
                  </a:lnTo>
                  <a:lnTo>
                    <a:pt x="583"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7" name="Google Shape;12237;p98"/>
            <p:cNvSpPr/>
            <p:nvPr/>
          </p:nvSpPr>
          <p:spPr>
            <a:xfrm>
              <a:off x="3149563" y="3664308"/>
              <a:ext cx="213879" cy="41739"/>
            </a:xfrm>
            <a:custGeom>
              <a:rect b="b" l="l" r="r" t="t"/>
              <a:pathLst>
                <a:path extrusionOk="0" h="1594" w="8168">
                  <a:moveTo>
                    <a:pt x="211" y="0"/>
                  </a:moveTo>
                  <a:cubicBezTo>
                    <a:pt x="96" y="0"/>
                    <a:pt x="1" y="96"/>
                    <a:pt x="1" y="220"/>
                  </a:cubicBezTo>
                  <a:lnTo>
                    <a:pt x="1" y="1374"/>
                  </a:lnTo>
                  <a:cubicBezTo>
                    <a:pt x="1" y="1498"/>
                    <a:pt x="96" y="1593"/>
                    <a:pt x="211" y="1593"/>
                  </a:cubicBezTo>
                  <a:lnTo>
                    <a:pt x="7948" y="1593"/>
                  </a:lnTo>
                  <a:cubicBezTo>
                    <a:pt x="8072" y="1593"/>
                    <a:pt x="8167" y="1498"/>
                    <a:pt x="8167" y="1374"/>
                  </a:cubicBezTo>
                  <a:lnTo>
                    <a:pt x="8167" y="220"/>
                  </a:lnTo>
                  <a:cubicBezTo>
                    <a:pt x="8167" y="96"/>
                    <a:pt x="8072" y="0"/>
                    <a:pt x="7948" y="0"/>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8" name="Google Shape;12238;p98"/>
            <p:cNvSpPr/>
            <p:nvPr/>
          </p:nvSpPr>
          <p:spPr>
            <a:xfrm>
              <a:off x="3149327" y="3664308"/>
              <a:ext cx="15999" cy="41739"/>
            </a:xfrm>
            <a:custGeom>
              <a:rect b="b" l="l" r="r" t="t"/>
              <a:pathLst>
                <a:path extrusionOk="0" h="1594" w="611">
                  <a:moveTo>
                    <a:pt x="220" y="0"/>
                  </a:moveTo>
                  <a:cubicBezTo>
                    <a:pt x="105" y="0"/>
                    <a:pt x="0" y="96"/>
                    <a:pt x="0" y="210"/>
                  </a:cubicBezTo>
                  <a:lnTo>
                    <a:pt x="0" y="1374"/>
                  </a:lnTo>
                  <a:cubicBezTo>
                    <a:pt x="0" y="1498"/>
                    <a:pt x="105" y="1593"/>
                    <a:pt x="220" y="1593"/>
                  </a:cubicBezTo>
                  <a:lnTo>
                    <a:pt x="611" y="1593"/>
                  </a:lnTo>
                  <a:lnTo>
                    <a:pt x="611" y="0"/>
                  </a:ln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39" name="Google Shape;12239;p98"/>
            <p:cNvSpPr/>
            <p:nvPr/>
          </p:nvSpPr>
          <p:spPr>
            <a:xfrm>
              <a:off x="3251239" y="3346868"/>
              <a:ext cx="10762" cy="101886"/>
            </a:xfrm>
            <a:custGeom>
              <a:rect b="b" l="l" r="r" t="t"/>
              <a:pathLst>
                <a:path extrusionOk="0" h="3891" w="411">
                  <a:moveTo>
                    <a:pt x="201" y="0"/>
                  </a:moveTo>
                  <a:cubicBezTo>
                    <a:pt x="101" y="0"/>
                    <a:pt x="1" y="69"/>
                    <a:pt x="1" y="208"/>
                  </a:cubicBezTo>
                  <a:lnTo>
                    <a:pt x="1" y="3690"/>
                  </a:lnTo>
                  <a:cubicBezTo>
                    <a:pt x="1" y="3795"/>
                    <a:pt x="87" y="3890"/>
                    <a:pt x="201" y="3890"/>
                  </a:cubicBezTo>
                  <a:cubicBezTo>
                    <a:pt x="315" y="3890"/>
                    <a:pt x="411" y="3795"/>
                    <a:pt x="401" y="3680"/>
                  </a:cubicBezTo>
                  <a:lnTo>
                    <a:pt x="401" y="208"/>
                  </a:lnTo>
                  <a:cubicBezTo>
                    <a:pt x="401" y="69"/>
                    <a:pt x="301" y="0"/>
                    <a:pt x="20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0" name="Google Shape;12240;p98"/>
            <p:cNvSpPr/>
            <p:nvPr/>
          </p:nvSpPr>
          <p:spPr>
            <a:xfrm>
              <a:off x="3173155" y="3365485"/>
              <a:ext cx="58131" cy="90260"/>
            </a:xfrm>
            <a:custGeom>
              <a:rect b="b" l="l" r="r" t="t"/>
              <a:pathLst>
                <a:path extrusionOk="0" h="3447" w="2220">
                  <a:moveTo>
                    <a:pt x="281" y="0"/>
                  </a:moveTo>
                  <a:cubicBezTo>
                    <a:pt x="141" y="0"/>
                    <a:pt x="1" y="145"/>
                    <a:pt x="92" y="308"/>
                  </a:cubicBezTo>
                  <a:lnTo>
                    <a:pt x="1781" y="3341"/>
                  </a:lnTo>
                  <a:cubicBezTo>
                    <a:pt x="1819" y="3408"/>
                    <a:pt x="1886" y="3446"/>
                    <a:pt x="1962" y="3446"/>
                  </a:cubicBezTo>
                  <a:cubicBezTo>
                    <a:pt x="2115" y="3446"/>
                    <a:pt x="2219" y="3275"/>
                    <a:pt x="2143" y="3141"/>
                  </a:cubicBezTo>
                  <a:lnTo>
                    <a:pt x="455" y="107"/>
                  </a:lnTo>
                  <a:cubicBezTo>
                    <a:pt x="412" y="32"/>
                    <a:pt x="347" y="0"/>
                    <a:pt x="28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1" name="Google Shape;12241;p98"/>
            <p:cNvSpPr/>
            <p:nvPr/>
          </p:nvSpPr>
          <p:spPr>
            <a:xfrm>
              <a:off x="3114815" y="3419767"/>
              <a:ext cx="94999" cy="53208"/>
            </a:xfrm>
            <a:custGeom>
              <a:rect b="b" l="l" r="r" t="t"/>
              <a:pathLst>
                <a:path extrusionOk="0" h="2032" w="3628">
                  <a:moveTo>
                    <a:pt x="289" y="1"/>
                  </a:moveTo>
                  <a:cubicBezTo>
                    <a:pt x="107" y="1"/>
                    <a:pt x="0" y="255"/>
                    <a:pt x="183" y="372"/>
                  </a:cubicBezTo>
                  <a:lnTo>
                    <a:pt x="3245" y="2003"/>
                  </a:lnTo>
                  <a:cubicBezTo>
                    <a:pt x="3274" y="2013"/>
                    <a:pt x="3312" y="2022"/>
                    <a:pt x="3341" y="2022"/>
                  </a:cubicBezTo>
                  <a:lnTo>
                    <a:pt x="3341" y="2032"/>
                  </a:lnTo>
                  <a:cubicBezTo>
                    <a:pt x="3560" y="2022"/>
                    <a:pt x="3627" y="1745"/>
                    <a:pt x="3436" y="1640"/>
                  </a:cubicBezTo>
                  <a:lnTo>
                    <a:pt x="374" y="19"/>
                  </a:lnTo>
                  <a:cubicBezTo>
                    <a:pt x="345" y="6"/>
                    <a:pt x="316" y="1"/>
                    <a:pt x="289"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2" name="Google Shape;12242;p98"/>
            <p:cNvSpPr/>
            <p:nvPr/>
          </p:nvSpPr>
          <p:spPr>
            <a:xfrm>
              <a:off x="3281718" y="3365485"/>
              <a:ext cx="57947" cy="90260"/>
            </a:xfrm>
            <a:custGeom>
              <a:rect b="b" l="l" r="r" t="t"/>
              <a:pathLst>
                <a:path extrusionOk="0" h="3447" w="2213">
                  <a:moveTo>
                    <a:pt x="1937" y="0"/>
                  </a:moveTo>
                  <a:cubicBezTo>
                    <a:pt x="1872" y="0"/>
                    <a:pt x="1808" y="32"/>
                    <a:pt x="1765" y="107"/>
                  </a:cubicBezTo>
                  <a:lnTo>
                    <a:pt x="77" y="3141"/>
                  </a:lnTo>
                  <a:cubicBezTo>
                    <a:pt x="1" y="3275"/>
                    <a:pt x="96" y="3446"/>
                    <a:pt x="258" y="3446"/>
                  </a:cubicBezTo>
                  <a:cubicBezTo>
                    <a:pt x="325" y="3446"/>
                    <a:pt x="401" y="3408"/>
                    <a:pt x="439" y="3341"/>
                  </a:cubicBezTo>
                  <a:lnTo>
                    <a:pt x="2128" y="308"/>
                  </a:lnTo>
                  <a:cubicBezTo>
                    <a:pt x="2213" y="145"/>
                    <a:pt x="2075" y="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3" name="Google Shape;12243;p98"/>
            <p:cNvSpPr/>
            <p:nvPr/>
          </p:nvSpPr>
          <p:spPr>
            <a:xfrm>
              <a:off x="3303190" y="3419610"/>
              <a:ext cx="94842" cy="53129"/>
            </a:xfrm>
            <a:custGeom>
              <a:rect b="b" l="l" r="r" t="t"/>
              <a:pathLst>
                <a:path extrusionOk="0" h="2029" w="3622">
                  <a:moveTo>
                    <a:pt x="3333" y="0"/>
                  </a:moveTo>
                  <a:cubicBezTo>
                    <a:pt x="3308" y="0"/>
                    <a:pt x="3282" y="5"/>
                    <a:pt x="3254" y="15"/>
                  </a:cubicBezTo>
                  <a:lnTo>
                    <a:pt x="182" y="1646"/>
                  </a:lnTo>
                  <a:cubicBezTo>
                    <a:pt x="1" y="1742"/>
                    <a:pt x="68" y="2028"/>
                    <a:pt x="278" y="2028"/>
                  </a:cubicBezTo>
                  <a:cubicBezTo>
                    <a:pt x="316" y="2028"/>
                    <a:pt x="344" y="2019"/>
                    <a:pt x="373" y="2009"/>
                  </a:cubicBezTo>
                  <a:lnTo>
                    <a:pt x="3445" y="378"/>
                  </a:lnTo>
                  <a:cubicBezTo>
                    <a:pt x="3621" y="252"/>
                    <a:pt x="3517" y="0"/>
                    <a:pt x="3333"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4" name="Google Shape;12244;p98"/>
            <p:cNvSpPr/>
            <p:nvPr/>
          </p:nvSpPr>
          <p:spPr>
            <a:xfrm>
              <a:off x="3228510" y="3561375"/>
              <a:ext cx="54229" cy="53993"/>
            </a:xfrm>
            <a:custGeom>
              <a:rect b="b" l="l" r="r" t="t"/>
              <a:pathLst>
                <a:path extrusionOk="0" h="2062" w="2071">
                  <a:moveTo>
                    <a:pt x="1031" y="1"/>
                  </a:moveTo>
                  <a:cubicBezTo>
                    <a:pt x="468" y="1"/>
                    <a:pt x="1" y="468"/>
                    <a:pt x="1" y="1031"/>
                  </a:cubicBezTo>
                  <a:cubicBezTo>
                    <a:pt x="1" y="1603"/>
                    <a:pt x="468" y="2061"/>
                    <a:pt x="1031" y="2061"/>
                  </a:cubicBezTo>
                  <a:cubicBezTo>
                    <a:pt x="1603" y="2061"/>
                    <a:pt x="2071" y="1603"/>
                    <a:pt x="2071" y="1031"/>
                  </a:cubicBezTo>
                  <a:cubicBezTo>
                    <a:pt x="2071" y="468"/>
                    <a:pt x="1603" y="1"/>
                    <a:pt x="10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45" name="Google Shape;12245;p98"/>
          <p:cNvGrpSpPr/>
          <p:nvPr/>
        </p:nvGrpSpPr>
        <p:grpSpPr>
          <a:xfrm>
            <a:off x="3946648" y="3202693"/>
            <a:ext cx="378661" cy="346558"/>
            <a:chOff x="3973186" y="3353231"/>
            <a:chExt cx="378661" cy="346558"/>
          </a:xfrm>
        </p:grpSpPr>
        <p:sp>
          <p:nvSpPr>
            <p:cNvPr id="12246" name="Google Shape;12246;p98"/>
            <p:cNvSpPr/>
            <p:nvPr/>
          </p:nvSpPr>
          <p:spPr>
            <a:xfrm>
              <a:off x="4033882" y="3477190"/>
              <a:ext cx="34486" cy="34512"/>
            </a:xfrm>
            <a:custGeom>
              <a:rect b="b" l="l" r="r" t="t"/>
              <a:pathLst>
                <a:path extrusionOk="0" h="1318" w="1317">
                  <a:moveTo>
                    <a:pt x="659" y="1"/>
                  </a:moveTo>
                  <a:cubicBezTo>
                    <a:pt x="296" y="1"/>
                    <a:pt x="0" y="297"/>
                    <a:pt x="0" y="659"/>
                  </a:cubicBezTo>
                  <a:cubicBezTo>
                    <a:pt x="0" y="1022"/>
                    <a:pt x="296" y="1317"/>
                    <a:pt x="659" y="1317"/>
                  </a:cubicBezTo>
                  <a:cubicBezTo>
                    <a:pt x="1021" y="1317"/>
                    <a:pt x="1317" y="1022"/>
                    <a:pt x="1317" y="659"/>
                  </a:cubicBezTo>
                  <a:cubicBezTo>
                    <a:pt x="1317" y="297"/>
                    <a:pt x="1021"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7" name="Google Shape;12247;p98"/>
            <p:cNvSpPr/>
            <p:nvPr/>
          </p:nvSpPr>
          <p:spPr>
            <a:xfrm>
              <a:off x="4144278" y="3477190"/>
              <a:ext cx="34512" cy="34512"/>
            </a:xfrm>
            <a:custGeom>
              <a:rect b="b" l="l" r="r" t="t"/>
              <a:pathLst>
                <a:path extrusionOk="0" h="1318" w="1318">
                  <a:moveTo>
                    <a:pt x="659" y="1"/>
                  </a:moveTo>
                  <a:cubicBezTo>
                    <a:pt x="297" y="1"/>
                    <a:pt x="1" y="297"/>
                    <a:pt x="1" y="659"/>
                  </a:cubicBezTo>
                  <a:cubicBezTo>
                    <a:pt x="1" y="1022"/>
                    <a:pt x="297" y="1317"/>
                    <a:pt x="659" y="1317"/>
                  </a:cubicBezTo>
                  <a:cubicBezTo>
                    <a:pt x="1022" y="1317"/>
                    <a:pt x="1317" y="1022"/>
                    <a:pt x="1317" y="659"/>
                  </a:cubicBezTo>
                  <a:cubicBezTo>
                    <a:pt x="1317" y="297"/>
                    <a:pt x="1022" y="1"/>
                    <a:pt x="65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8" name="Google Shape;12248;p98"/>
            <p:cNvSpPr/>
            <p:nvPr/>
          </p:nvSpPr>
          <p:spPr>
            <a:xfrm>
              <a:off x="4172768" y="3353231"/>
              <a:ext cx="179079" cy="150852"/>
            </a:xfrm>
            <a:custGeom>
              <a:rect b="b" l="l" r="r" t="t"/>
              <a:pathLst>
                <a:path extrusionOk="0" h="5761" w="6839">
                  <a:moveTo>
                    <a:pt x="3442" y="1"/>
                  </a:moveTo>
                  <a:cubicBezTo>
                    <a:pt x="3405" y="1"/>
                    <a:pt x="3368" y="1"/>
                    <a:pt x="3330" y="3"/>
                  </a:cubicBezTo>
                  <a:cubicBezTo>
                    <a:pt x="1155" y="98"/>
                    <a:pt x="1" y="2617"/>
                    <a:pt x="1355" y="4325"/>
                  </a:cubicBezTo>
                  <a:lnTo>
                    <a:pt x="1298" y="5527"/>
                  </a:lnTo>
                  <a:cubicBezTo>
                    <a:pt x="1290" y="5661"/>
                    <a:pt x="1394" y="5761"/>
                    <a:pt x="1513" y="5761"/>
                  </a:cubicBezTo>
                  <a:cubicBezTo>
                    <a:pt x="1546" y="5761"/>
                    <a:pt x="1580" y="5753"/>
                    <a:pt x="1613" y="5736"/>
                  </a:cubicBezTo>
                  <a:lnTo>
                    <a:pt x="2710" y="5231"/>
                  </a:lnTo>
                  <a:cubicBezTo>
                    <a:pt x="2949" y="5299"/>
                    <a:pt x="3192" y="5332"/>
                    <a:pt x="3432" y="5332"/>
                  </a:cubicBezTo>
                  <a:cubicBezTo>
                    <a:pt x="4306" y="5332"/>
                    <a:pt x="5147" y="4899"/>
                    <a:pt x="5648" y="4143"/>
                  </a:cubicBezTo>
                  <a:cubicBezTo>
                    <a:pt x="6839" y="2371"/>
                    <a:pt x="5551" y="1"/>
                    <a:pt x="344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49" name="Google Shape;12249;p98"/>
            <p:cNvSpPr/>
            <p:nvPr/>
          </p:nvSpPr>
          <p:spPr>
            <a:xfrm>
              <a:off x="4080335" y="3527649"/>
              <a:ext cx="52003" cy="93952"/>
            </a:xfrm>
            <a:custGeom>
              <a:rect b="b" l="l" r="r" t="t"/>
              <a:pathLst>
                <a:path extrusionOk="0" h="3588" w="1986">
                  <a:moveTo>
                    <a:pt x="1" y="1"/>
                  </a:moveTo>
                  <a:lnTo>
                    <a:pt x="1" y="2729"/>
                  </a:lnTo>
                  <a:lnTo>
                    <a:pt x="993" y="3588"/>
                  </a:lnTo>
                  <a:lnTo>
                    <a:pt x="1985" y="2729"/>
                  </a:lnTo>
                  <a:lnTo>
                    <a:pt x="1985"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0" name="Google Shape;12250;p98"/>
            <p:cNvSpPr/>
            <p:nvPr/>
          </p:nvSpPr>
          <p:spPr>
            <a:xfrm>
              <a:off x="3973186" y="3585858"/>
              <a:ext cx="265804" cy="113695"/>
            </a:xfrm>
            <a:custGeom>
              <a:rect b="b" l="l" r="r" t="t"/>
              <a:pathLst>
                <a:path extrusionOk="0" h="4342" w="10151">
                  <a:moveTo>
                    <a:pt x="4083" y="1"/>
                  </a:moveTo>
                  <a:lnTo>
                    <a:pt x="1822" y="726"/>
                  </a:lnTo>
                  <a:cubicBezTo>
                    <a:pt x="735" y="1069"/>
                    <a:pt x="0" y="2080"/>
                    <a:pt x="0" y="3216"/>
                  </a:cubicBezTo>
                  <a:lnTo>
                    <a:pt x="0" y="4122"/>
                  </a:lnTo>
                  <a:cubicBezTo>
                    <a:pt x="0" y="4236"/>
                    <a:pt x="95" y="4341"/>
                    <a:pt x="220" y="4341"/>
                  </a:cubicBezTo>
                  <a:lnTo>
                    <a:pt x="9931" y="4341"/>
                  </a:lnTo>
                  <a:cubicBezTo>
                    <a:pt x="10046" y="4341"/>
                    <a:pt x="10151" y="4236"/>
                    <a:pt x="10151" y="4122"/>
                  </a:cubicBezTo>
                  <a:lnTo>
                    <a:pt x="10151" y="3216"/>
                  </a:lnTo>
                  <a:cubicBezTo>
                    <a:pt x="10151" y="2080"/>
                    <a:pt x="9416" y="1079"/>
                    <a:pt x="8338" y="726"/>
                  </a:cubicBezTo>
                  <a:lnTo>
                    <a:pt x="6077" y="1"/>
                  </a:lnTo>
                  <a:lnTo>
                    <a:pt x="5085" y="697"/>
                  </a:lnTo>
                  <a:lnTo>
                    <a:pt x="40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1" name="Google Shape;12251;p98"/>
            <p:cNvSpPr/>
            <p:nvPr/>
          </p:nvSpPr>
          <p:spPr>
            <a:xfrm>
              <a:off x="4051112" y="3405260"/>
              <a:ext cx="110448" cy="151768"/>
            </a:xfrm>
            <a:custGeom>
              <a:rect b="b" l="l" r="r" t="t"/>
              <a:pathLst>
                <a:path extrusionOk="0" h="5796" w="4218">
                  <a:moveTo>
                    <a:pt x="1651" y="0"/>
                  </a:moveTo>
                  <a:cubicBezTo>
                    <a:pt x="1584" y="0"/>
                    <a:pt x="1517" y="0"/>
                    <a:pt x="1460" y="10"/>
                  </a:cubicBezTo>
                  <a:cubicBezTo>
                    <a:pt x="630" y="105"/>
                    <a:pt x="1" y="811"/>
                    <a:pt x="1" y="1641"/>
                  </a:cubicBezTo>
                  <a:lnTo>
                    <a:pt x="1" y="3320"/>
                  </a:lnTo>
                  <a:cubicBezTo>
                    <a:pt x="1" y="4198"/>
                    <a:pt x="468" y="5009"/>
                    <a:pt x="1222" y="5457"/>
                  </a:cubicBezTo>
                  <a:lnTo>
                    <a:pt x="1527" y="5638"/>
                  </a:lnTo>
                  <a:cubicBezTo>
                    <a:pt x="1708" y="5743"/>
                    <a:pt x="1909" y="5796"/>
                    <a:pt x="2109" y="5796"/>
                  </a:cubicBezTo>
                  <a:cubicBezTo>
                    <a:pt x="2309" y="5796"/>
                    <a:pt x="2510" y="5743"/>
                    <a:pt x="2691" y="5638"/>
                  </a:cubicBezTo>
                  <a:lnTo>
                    <a:pt x="2996" y="5457"/>
                  </a:lnTo>
                  <a:cubicBezTo>
                    <a:pt x="3750" y="5009"/>
                    <a:pt x="4217" y="4198"/>
                    <a:pt x="4217" y="3320"/>
                  </a:cubicBezTo>
                  <a:lnTo>
                    <a:pt x="4217" y="1641"/>
                  </a:lnTo>
                  <a:cubicBezTo>
                    <a:pt x="4217" y="735"/>
                    <a:pt x="3483" y="0"/>
                    <a:pt x="2576"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2" name="Google Shape;12252;p98"/>
            <p:cNvSpPr/>
            <p:nvPr/>
          </p:nvSpPr>
          <p:spPr>
            <a:xfrm>
              <a:off x="4051112" y="3405496"/>
              <a:ext cx="37994" cy="49987"/>
            </a:xfrm>
            <a:custGeom>
              <a:rect b="b" l="l" r="r" t="t"/>
              <a:pathLst>
                <a:path extrusionOk="0" h="1909" w="1451">
                  <a:moveTo>
                    <a:pt x="1451" y="1"/>
                  </a:moveTo>
                  <a:lnTo>
                    <a:pt x="1451" y="1"/>
                  </a:lnTo>
                  <a:cubicBezTo>
                    <a:pt x="621" y="96"/>
                    <a:pt x="1" y="802"/>
                    <a:pt x="1" y="1642"/>
                  </a:cubicBezTo>
                  <a:lnTo>
                    <a:pt x="1" y="1909"/>
                  </a:lnTo>
                  <a:cubicBezTo>
                    <a:pt x="1" y="1909"/>
                    <a:pt x="1069" y="1584"/>
                    <a:pt x="1451"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3" name="Google Shape;12253;p98"/>
            <p:cNvSpPr/>
            <p:nvPr/>
          </p:nvSpPr>
          <p:spPr>
            <a:xfrm>
              <a:off x="4089080" y="3405260"/>
              <a:ext cx="72480" cy="71956"/>
            </a:xfrm>
            <a:custGeom>
              <a:rect b="b" l="l" r="r" t="t"/>
              <a:pathLst>
                <a:path extrusionOk="0" h="2748" w="2768">
                  <a:moveTo>
                    <a:pt x="191" y="0"/>
                  </a:moveTo>
                  <a:cubicBezTo>
                    <a:pt x="134" y="0"/>
                    <a:pt x="67" y="0"/>
                    <a:pt x="1" y="10"/>
                  </a:cubicBezTo>
                  <a:cubicBezTo>
                    <a:pt x="1" y="10"/>
                    <a:pt x="296" y="2748"/>
                    <a:pt x="2767" y="2748"/>
                  </a:cubicBezTo>
                  <a:lnTo>
                    <a:pt x="2767" y="1641"/>
                  </a:lnTo>
                  <a:cubicBezTo>
                    <a:pt x="2767" y="735"/>
                    <a:pt x="2033" y="0"/>
                    <a:pt x="1126" y="0"/>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4" name="Google Shape;12254;p98"/>
            <p:cNvSpPr/>
            <p:nvPr/>
          </p:nvSpPr>
          <p:spPr>
            <a:xfrm>
              <a:off x="4094317" y="3475384"/>
              <a:ext cx="24012" cy="37811"/>
            </a:xfrm>
            <a:custGeom>
              <a:rect b="b" l="l" r="r" t="t"/>
              <a:pathLst>
                <a:path extrusionOk="0" h="1444" w="917">
                  <a:moveTo>
                    <a:pt x="219" y="1"/>
                  </a:moveTo>
                  <a:cubicBezTo>
                    <a:pt x="111" y="1"/>
                    <a:pt x="1" y="75"/>
                    <a:pt x="11" y="222"/>
                  </a:cubicBezTo>
                  <a:lnTo>
                    <a:pt x="11" y="1234"/>
                  </a:lnTo>
                  <a:cubicBezTo>
                    <a:pt x="11" y="1348"/>
                    <a:pt x="106" y="1444"/>
                    <a:pt x="220" y="1444"/>
                  </a:cubicBezTo>
                  <a:lnTo>
                    <a:pt x="659" y="1444"/>
                  </a:lnTo>
                  <a:cubicBezTo>
                    <a:pt x="917" y="1424"/>
                    <a:pt x="917" y="1043"/>
                    <a:pt x="659" y="1024"/>
                  </a:cubicBezTo>
                  <a:lnTo>
                    <a:pt x="421" y="1024"/>
                  </a:lnTo>
                  <a:lnTo>
                    <a:pt x="421" y="222"/>
                  </a:lnTo>
                  <a:cubicBezTo>
                    <a:pt x="435" y="75"/>
                    <a:pt x="328" y="1"/>
                    <a:pt x="219" y="1"/>
                  </a:cubicBez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5" name="Google Shape;12255;p98"/>
            <p:cNvSpPr/>
            <p:nvPr/>
          </p:nvSpPr>
          <p:spPr>
            <a:xfrm>
              <a:off x="4087823" y="3604345"/>
              <a:ext cx="36999" cy="95209"/>
            </a:xfrm>
            <a:custGeom>
              <a:rect b="b" l="l" r="r" t="t"/>
              <a:pathLst>
                <a:path extrusionOk="0" h="3636" w="1413">
                  <a:moveTo>
                    <a:pt x="1" y="1"/>
                  </a:moveTo>
                  <a:lnTo>
                    <a:pt x="1" y="859"/>
                  </a:lnTo>
                  <a:lnTo>
                    <a:pt x="230" y="1222"/>
                  </a:lnTo>
                  <a:lnTo>
                    <a:pt x="1" y="3635"/>
                  </a:lnTo>
                  <a:lnTo>
                    <a:pt x="1413" y="3635"/>
                  </a:lnTo>
                  <a:lnTo>
                    <a:pt x="1193" y="1222"/>
                  </a:lnTo>
                  <a:lnTo>
                    <a:pt x="1413" y="859"/>
                  </a:lnTo>
                  <a:lnTo>
                    <a:pt x="1413"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6" name="Google Shape;12256;p98"/>
            <p:cNvSpPr/>
            <p:nvPr/>
          </p:nvSpPr>
          <p:spPr>
            <a:xfrm>
              <a:off x="4080335" y="3586120"/>
              <a:ext cx="26002" cy="38963"/>
            </a:xfrm>
            <a:custGeom>
              <a:rect b="b" l="l" r="r" t="t"/>
              <a:pathLst>
                <a:path extrusionOk="0" h="1488" w="993">
                  <a:moveTo>
                    <a:pt x="1" y="0"/>
                  </a:moveTo>
                  <a:lnTo>
                    <a:pt x="1" y="1269"/>
                  </a:lnTo>
                  <a:cubicBezTo>
                    <a:pt x="1" y="1401"/>
                    <a:pt x="112" y="1487"/>
                    <a:pt x="227" y="1487"/>
                  </a:cubicBezTo>
                  <a:cubicBezTo>
                    <a:pt x="286" y="1487"/>
                    <a:pt x="346" y="1464"/>
                    <a:pt x="392" y="1412"/>
                  </a:cubicBezTo>
                  <a:lnTo>
                    <a:pt x="993" y="697"/>
                  </a:lnTo>
                  <a:lnTo>
                    <a:pt x="1"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7" name="Google Shape;12257;p98"/>
            <p:cNvSpPr/>
            <p:nvPr/>
          </p:nvSpPr>
          <p:spPr>
            <a:xfrm>
              <a:off x="4106310" y="3586120"/>
              <a:ext cx="26028" cy="38963"/>
            </a:xfrm>
            <a:custGeom>
              <a:rect b="b" l="l" r="r" t="t"/>
              <a:pathLst>
                <a:path extrusionOk="0" h="1488" w="994">
                  <a:moveTo>
                    <a:pt x="993" y="0"/>
                  </a:moveTo>
                  <a:lnTo>
                    <a:pt x="1" y="697"/>
                  </a:lnTo>
                  <a:lnTo>
                    <a:pt x="611" y="1412"/>
                  </a:lnTo>
                  <a:cubicBezTo>
                    <a:pt x="657" y="1464"/>
                    <a:pt x="716" y="1487"/>
                    <a:pt x="774" y="1487"/>
                  </a:cubicBezTo>
                  <a:cubicBezTo>
                    <a:pt x="885" y="1487"/>
                    <a:pt x="993" y="1401"/>
                    <a:pt x="993" y="1269"/>
                  </a:cubicBezTo>
                  <a:lnTo>
                    <a:pt x="993"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8" name="Google Shape;12258;p98"/>
            <p:cNvSpPr/>
            <p:nvPr/>
          </p:nvSpPr>
          <p:spPr>
            <a:xfrm>
              <a:off x="3973421" y="3586120"/>
              <a:ext cx="106940" cy="113669"/>
            </a:xfrm>
            <a:custGeom>
              <a:rect b="b" l="l" r="r" t="t"/>
              <a:pathLst>
                <a:path extrusionOk="0" h="4341" w="4084">
                  <a:moveTo>
                    <a:pt x="4084" y="0"/>
                  </a:moveTo>
                  <a:lnTo>
                    <a:pt x="1823" y="716"/>
                  </a:lnTo>
                  <a:cubicBezTo>
                    <a:pt x="735" y="1069"/>
                    <a:pt x="1" y="2080"/>
                    <a:pt x="1" y="3215"/>
                  </a:cubicBezTo>
                  <a:lnTo>
                    <a:pt x="1" y="4121"/>
                  </a:lnTo>
                  <a:cubicBezTo>
                    <a:pt x="1" y="4236"/>
                    <a:pt x="106" y="4341"/>
                    <a:pt x="220" y="4341"/>
                  </a:cubicBezTo>
                  <a:lnTo>
                    <a:pt x="4084" y="4341"/>
                  </a:lnTo>
                  <a:lnTo>
                    <a:pt x="4084"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59" name="Google Shape;12259;p98"/>
            <p:cNvSpPr/>
            <p:nvPr/>
          </p:nvSpPr>
          <p:spPr>
            <a:xfrm>
              <a:off x="4132312" y="3586120"/>
              <a:ext cx="106940" cy="113433"/>
            </a:xfrm>
            <a:custGeom>
              <a:rect b="b" l="l" r="r" t="t"/>
              <a:pathLst>
                <a:path extrusionOk="0" h="4332" w="4084">
                  <a:moveTo>
                    <a:pt x="0" y="0"/>
                  </a:moveTo>
                  <a:lnTo>
                    <a:pt x="0" y="4331"/>
                  </a:lnTo>
                  <a:lnTo>
                    <a:pt x="3864" y="4331"/>
                  </a:lnTo>
                  <a:cubicBezTo>
                    <a:pt x="3988" y="4331"/>
                    <a:pt x="4083" y="4236"/>
                    <a:pt x="4083" y="4112"/>
                  </a:cubicBezTo>
                  <a:lnTo>
                    <a:pt x="4083" y="3215"/>
                  </a:lnTo>
                  <a:cubicBezTo>
                    <a:pt x="4083" y="2080"/>
                    <a:pt x="3349" y="1069"/>
                    <a:pt x="2271" y="725"/>
                  </a:cubicBezTo>
                  <a:lnTo>
                    <a:pt x="0" y="0"/>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0" name="Google Shape;12260;p98"/>
            <p:cNvSpPr/>
            <p:nvPr/>
          </p:nvSpPr>
          <p:spPr>
            <a:xfrm>
              <a:off x="3973421" y="3598610"/>
              <a:ext cx="67714" cy="100943"/>
            </a:xfrm>
            <a:custGeom>
              <a:rect b="b" l="l" r="r" t="t"/>
              <a:pathLst>
                <a:path extrusionOk="0" h="3855" w="2586">
                  <a:moveTo>
                    <a:pt x="2586" y="0"/>
                  </a:moveTo>
                  <a:lnTo>
                    <a:pt x="1823" y="239"/>
                  </a:lnTo>
                  <a:cubicBezTo>
                    <a:pt x="735" y="582"/>
                    <a:pt x="1" y="1593"/>
                    <a:pt x="1" y="2738"/>
                  </a:cubicBezTo>
                  <a:lnTo>
                    <a:pt x="1" y="3635"/>
                  </a:lnTo>
                  <a:cubicBezTo>
                    <a:pt x="1" y="3759"/>
                    <a:pt x="106" y="3854"/>
                    <a:pt x="220" y="3854"/>
                  </a:cubicBezTo>
                  <a:lnTo>
                    <a:pt x="602" y="3854"/>
                  </a:lnTo>
                  <a:lnTo>
                    <a:pt x="602" y="2738"/>
                  </a:lnTo>
                  <a:cubicBezTo>
                    <a:pt x="602" y="1603"/>
                    <a:pt x="1165" y="592"/>
                    <a:pt x="1994" y="248"/>
                  </a:cubicBezTo>
                  <a:lnTo>
                    <a:pt x="2586"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1" name="Google Shape;12261;p98"/>
            <p:cNvSpPr/>
            <p:nvPr/>
          </p:nvSpPr>
          <p:spPr>
            <a:xfrm>
              <a:off x="4171773" y="3598610"/>
              <a:ext cx="67479" cy="100943"/>
            </a:xfrm>
            <a:custGeom>
              <a:rect b="b" l="l" r="r" t="t"/>
              <a:pathLst>
                <a:path extrusionOk="0" h="3855" w="2577">
                  <a:moveTo>
                    <a:pt x="0" y="0"/>
                  </a:moveTo>
                  <a:lnTo>
                    <a:pt x="582" y="239"/>
                  </a:lnTo>
                  <a:cubicBezTo>
                    <a:pt x="1412" y="592"/>
                    <a:pt x="1975" y="1593"/>
                    <a:pt x="1975" y="2738"/>
                  </a:cubicBezTo>
                  <a:lnTo>
                    <a:pt x="1975" y="3854"/>
                  </a:lnTo>
                  <a:lnTo>
                    <a:pt x="2357" y="3854"/>
                  </a:lnTo>
                  <a:cubicBezTo>
                    <a:pt x="2481" y="3854"/>
                    <a:pt x="2576" y="3759"/>
                    <a:pt x="2576" y="3635"/>
                  </a:cubicBezTo>
                  <a:lnTo>
                    <a:pt x="2576" y="2738"/>
                  </a:lnTo>
                  <a:cubicBezTo>
                    <a:pt x="2576" y="1593"/>
                    <a:pt x="1842" y="582"/>
                    <a:pt x="754" y="239"/>
                  </a:cubicBezTo>
                  <a:lnTo>
                    <a:pt x="0"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2" name="Google Shape;12262;p98"/>
            <p:cNvSpPr/>
            <p:nvPr/>
          </p:nvSpPr>
          <p:spPr>
            <a:xfrm>
              <a:off x="4241320" y="3379232"/>
              <a:ext cx="45379" cy="65017"/>
            </a:xfrm>
            <a:custGeom>
              <a:rect b="b" l="l" r="r" t="t"/>
              <a:pathLst>
                <a:path extrusionOk="0" h="2483" w="1733">
                  <a:moveTo>
                    <a:pt x="839" y="1"/>
                  </a:moveTo>
                  <a:cubicBezTo>
                    <a:pt x="529" y="1"/>
                    <a:pt x="218" y="161"/>
                    <a:pt x="63" y="508"/>
                  </a:cubicBezTo>
                  <a:cubicBezTo>
                    <a:pt x="0" y="665"/>
                    <a:pt x="133" y="790"/>
                    <a:pt x="266" y="790"/>
                  </a:cubicBezTo>
                  <a:cubicBezTo>
                    <a:pt x="334" y="790"/>
                    <a:pt x="403" y="757"/>
                    <a:pt x="445" y="679"/>
                  </a:cubicBezTo>
                  <a:cubicBezTo>
                    <a:pt x="517" y="501"/>
                    <a:pt x="681" y="404"/>
                    <a:pt x="849" y="404"/>
                  </a:cubicBezTo>
                  <a:cubicBezTo>
                    <a:pt x="968" y="404"/>
                    <a:pt x="1088" y="453"/>
                    <a:pt x="1179" y="555"/>
                  </a:cubicBezTo>
                  <a:cubicBezTo>
                    <a:pt x="1389" y="794"/>
                    <a:pt x="1284" y="1176"/>
                    <a:pt x="979" y="1271"/>
                  </a:cubicBezTo>
                  <a:cubicBezTo>
                    <a:pt x="683" y="1366"/>
                    <a:pt x="502" y="1462"/>
                    <a:pt x="502" y="1643"/>
                  </a:cubicBezTo>
                  <a:lnTo>
                    <a:pt x="502" y="2282"/>
                  </a:lnTo>
                  <a:cubicBezTo>
                    <a:pt x="502" y="2397"/>
                    <a:pt x="588" y="2483"/>
                    <a:pt x="712" y="2483"/>
                  </a:cubicBezTo>
                  <a:cubicBezTo>
                    <a:pt x="817" y="2483"/>
                    <a:pt x="912" y="2397"/>
                    <a:pt x="912" y="2282"/>
                  </a:cubicBezTo>
                  <a:lnTo>
                    <a:pt x="912" y="1738"/>
                  </a:lnTo>
                  <a:cubicBezTo>
                    <a:pt x="979" y="1710"/>
                    <a:pt x="1036" y="1691"/>
                    <a:pt x="1103" y="1672"/>
                  </a:cubicBezTo>
                  <a:cubicBezTo>
                    <a:pt x="1485" y="1557"/>
                    <a:pt x="1733" y="1185"/>
                    <a:pt x="1704" y="794"/>
                  </a:cubicBezTo>
                  <a:cubicBezTo>
                    <a:pt x="1666" y="286"/>
                    <a:pt x="1253" y="1"/>
                    <a:pt x="83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3" name="Google Shape;12263;p98"/>
            <p:cNvSpPr/>
            <p:nvPr/>
          </p:nvSpPr>
          <p:spPr>
            <a:xfrm>
              <a:off x="4250458" y="3449644"/>
              <a:ext cx="17020" cy="14349"/>
            </a:xfrm>
            <a:custGeom>
              <a:rect b="b" l="l" r="r" t="t"/>
              <a:pathLst>
                <a:path extrusionOk="0" h="548" w="650">
                  <a:moveTo>
                    <a:pt x="368" y="0"/>
                  </a:moveTo>
                  <a:cubicBezTo>
                    <a:pt x="300" y="0"/>
                    <a:pt x="230" y="25"/>
                    <a:pt x="172" y="80"/>
                  </a:cubicBezTo>
                  <a:cubicBezTo>
                    <a:pt x="0" y="251"/>
                    <a:pt x="124" y="547"/>
                    <a:pt x="372" y="547"/>
                  </a:cubicBezTo>
                  <a:cubicBezTo>
                    <a:pt x="525" y="547"/>
                    <a:pt x="649" y="423"/>
                    <a:pt x="649" y="280"/>
                  </a:cubicBezTo>
                  <a:cubicBezTo>
                    <a:pt x="649" y="111"/>
                    <a:pt x="512" y="0"/>
                    <a:pt x="36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64" name="Google Shape;12264;p98"/>
          <p:cNvGrpSpPr/>
          <p:nvPr/>
        </p:nvGrpSpPr>
        <p:grpSpPr>
          <a:xfrm>
            <a:off x="2126319" y="4112465"/>
            <a:ext cx="373241" cy="359127"/>
            <a:chOff x="2152857" y="4263002"/>
            <a:chExt cx="373241" cy="359127"/>
          </a:xfrm>
        </p:grpSpPr>
        <p:sp>
          <p:nvSpPr>
            <p:cNvPr id="12265" name="Google Shape;12265;p98"/>
            <p:cNvSpPr/>
            <p:nvPr/>
          </p:nvSpPr>
          <p:spPr>
            <a:xfrm>
              <a:off x="2152857" y="4354493"/>
              <a:ext cx="275309" cy="267637"/>
            </a:xfrm>
            <a:custGeom>
              <a:rect b="b" l="l" r="r" t="t"/>
              <a:pathLst>
                <a:path extrusionOk="0" h="10221" w="10514">
                  <a:moveTo>
                    <a:pt x="2452" y="1"/>
                  </a:moveTo>
                  <a:lnTo>
                    <a:pt x="1632" y="430"/>
                  </a:lnTo>
                  <a:lnTo>
                    <a:pt x="1403" y="554"/>
                  </a:lnTo>
                  <a:cubicBezTo>
                    <a:pt x="401" y="1079"/>
                    <a:pt x="1" y="2310"/>
                    <a:pt x="506" y="3321"/>
                  </a:cubicBezTo>
                  <a:cubicBezTo>
                    <a:pt x="1174" y="4666"/>
                    <a:pt x="5848" y="9340"/>
                    <a:pt x="7194" y="10008"/>
                  </a:cubicBezTo>
                  <a:cubicBezTo>
                    <a:pt x="7487" y="10152"/>
                    <a:pt x="7800" y="10221"/>
                    <a:pt x="8108" y="10221"/>
                  </a:cubicBezTo>
                  <a:cubicBezTo>
                    <a:pt x="8860" y="10221"/>
                    <a:pt x="9588" y="9813"/>
                    <a:pt x="9960" y="9102"/>
                  </a:cubicBezTo>
                  <a:lnTo>
                    <a:pt x="10075" y="8873"/>
                  </a:lnTo>
                  <a:lnTo>
                    <a:pt x="10514" y="8053"/>
                  </a:lnTo>
                  <a:lnTo>
                    <a:pt x="8129" y="6717"/>
                  </a:lnTo>
                  <a:lnTo>
                    <a:pt x="7909" y="7232"/>
                  </a:lnTo>
                  <a:cubicBezTo>
                    <a:pt x="7752" y="7616"/>
                    <a:pt x="7387" y="7834"/>
                    <a:pt x="7012" y="7834"/>
                  </a:cubicBezTo>
                  <a:cubicBezTo>
                    <a:pt x="6818" y="7834"/>
                    <a:pt x="6622" y="7775"/>
                    <a:pt x="6450" y="7652"/>
                  </a:cubicBezTo>
                  <a:cubicBezTo>
                    <a:pt x="6211" y="7480"/>
                    <a:pt x="3025" y="4294"/>
                    <a:pt x="2853" y="4055"/>
                  </a:cubicBezTo>
                  <a:cubicBezTo>
                    <a:pt x="2490" y="3550"/>
                    <a:pt x="2691" y="2834"/>
                    <a:pt x="3273" y="2596"/>
                  </a:cubicBezTo>
                  <a:lnTo>
                    <a:pt x="3788" y="2386"/>
                  </a:lnTo>
                  <a:lnTo>
                    <a:pt x="2452"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6" name="Google Shape;12266;p98"/>
            <p:cNvSpPr/>
            <p:nvPr/>
          </p:nvSpPr>
          <p:spPr>
            <a:xfrm>
              <a:off x="2195564" y="4354257"/>
              <a:ext cx="56481" cy="72454"/>
            </a:xfrm>
            <a:custGeom>
              <a:rect b="b" l="l" r="r" t="t"/>
              <a:pathLst>
                <a:path extrusionOk="0" h="2767" w="2157">
                  <a:moveTo>
                    <a:pt x="821" y="0"/>
                  </a:moveTo>
                  <a:lnTo>
                    <a:pt x="1" y="439"/>
                  </a:lnTo>
                  <a:lnTo>
                    <a:pt x="1375" y="2767"/>
                  </a:lnTo>
                  <a:cubicBezTo>
                    <a:pt x="1451" y="2700"/>
                    <a:pt x="1546" y="2643"/>
                    <a:pt x="1642" y="2605"/>
                  </a:cubicBezTo>
                  <a:lnTo>
                    <a:pt x="2157" y="2385"/>
                  </a:lnTo>
                  <a:lnTo>
                    <a:pt x="821"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7" name="Google Shape;12267;p98"/>
            <p:cNvSpPr/>
            <p:nvPr/>
          </p:nvSpPr>
          <p:spPr>
            <a:xfrm>
              <a:off x="2355686" y="4530351"/>
              <a:ext cx="72480" cy="56743"/>
            </a:xfrm>
            <a:custGeom>
              <a:rect b="b" l="l" r="r" t="t"/>
              <a:pathLst>
                <a:path extrusionOk="0" h="2167" w="2768">
                  <a:moveTo>
                    <a:pt x="383" y="1"/>
                  </a:moveTo>
                  <a:lnTo>
                    <a:pt x="173" y="516"/>
                  </a:lnTo>
                  <a:cubicBezTo>
                    <a:pt x="125" y="612"/>
                    <a:pt x="68" y="707"/>
                    <a:pt x="1" y="793"/>
                  </a:cubicBezTo>
                  <a:lnTo>
                    <a:pt x="2329" y="2167"/>
                  </a:lnTo>
                  <a:lnTo>
                    <a:pt x="2768" y="1337"/>
                  </a:lnTo>
                  <a:lnTo>
                    <a:pt x="383"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8" name="Google Shape;12268;p98"/>
            <p:cNvSpPr/>
            <p:nvPr/>
          </p:nvSpPr>
          <p:spPr>
            <a:xfrm>
              <a:off x="2276764" y="4263002"/>
              <a:ext cx="249334" cy="210946"/>
            </a:xfrm>
            <a:custGeom>
              <a:rect b="b" l="l" r="r" t="t"/>
              <a:pathLst>
                <a:path extrusionOk="0" h="8056" w="9522">
                  <a:moveTo>
                    <a:pt x="4787" y="0"/>
                  </a:moveTo>
                  <a:cubicBezTo>
                    <a:pt x="4737" y="0"/>
                    <a:pt x="4687" y="1"/>
                    <a:pt x="4637" y="3"/>
                  </a:cubicBezTo>
                  <a:cubicBezTo>
                    <a:pt x="1613" y="127"/>
                    <a:pt x="0" y="3628"/>
                    <a:pt x="1880" y="6004"/>
                  </a:cubicBezTo>
                  <a:lnTo>
                    <a:pt x="1803" y="7826"/>
                  </a:lnTo>
                  <a:cubicBezTo>
                    <a:pt x="1796" y="7956"/>
                    <a:pt x="1904" y="8055"/>
                    <a:pt x="2022" y="8055"/>
                  </a:cubicBezTo>
                  <a:cubicBezTo>
                    <a:pt x="2051" y="8055"/>
                    <a:pt x="2080" y="8049"/>
                    <a:pt x="2109" y="8036"/>
                  </a:cubicBezTo>
                  <a:lnTo>
                    <a:pt x="3769" y="7263"/>
                  </a:lnTo>
                  <a:cubicBezTo>
                    <a:pt x="4105" y="7359"/>
                    <a:pt x="4447" y="7405"/>
                    <a:pt x="4785" y="7405"/>
                  </a:cubicBezTo>
                  <a:cubicBezTo>
                    <a:pt x="5998" y="7405"/>
                    <a:pt x="7160" y="6810"/>
                    <a:pt x="7861" y="5765"/>
                  </a:cubicBezTo>
                  <a:cubicBezTo>
                    <a:pt x="9522" y="3289"/>
                    <a:pt x="7723" y="0"/>
                    <a:pt x="4787"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69" name="Google Shape;12269;p98"/>
            <p:cNvSpPr/>
            <p:nvPr/>
          </p:nvSpPr>
          <p:spPr>
            <a:xfrm>
              <a:off x="2203080" y="4331502"/>
              <a:ext cx="78948" cy="97906"/>
            </a:xfrm>
            <a:custGeom>
              <a:rect b="b" l="l" r="r" t="t"/>
              <a:pathLst>
                <a:path extrusionOk="0" h="3739" w="3015">
                  <a:moveTo>
                    <a:pt x="1127" y="1"/>
                  </a:moveTo>
                  <a:cubicBezTo>
                    <a:pt x="1087" y="1"/>
                    <a:pt x="1047" y="10"/>
                    <a:pt x="1011" y="30"/>
                  </a:cubicBezTo>
                  <a:lnTo>
                    <a:pt x="143" y="545"/>
                  </a:lnTo>
                  <a:cubicBezTo>
                    <a:pt x="38" y="602"/>
                    <a:pt x="0" y="736"/>
                    <a:pt x="67" y="850"/>
                  </a:cubicBezTo>
                  <a:lnTo>
                    <a:pt x="1708" y="3626"/>
                  </a:lnTo>
                  <a:cubicBezTo>
                    <a:pt x="1747" y="3698"/>
                    <a:pt x="1822" y="3739"/>
                    <a:pt x="1899" y="3739"/>
                  </a:cubicBezTo>
                  <a:cubicBezTo>
                    <a:pt x="1934" y="3739"/>
                    <a:pt x="1970" y="3730"/>
                    <a:pt x="2003" y="3712"/>
                  </a:cubicBezTo>
                  <a:lnTo>
                    <a:pt x="2881" y="3197"/>
                  </a:lnTo>
                  <a:cubicBezTo>
                    <a:pt x="2986" y="3140"/>
                    <a:pt x="3015" y="3006"/>
                    <a:pt x="2957" y="2901"/>
                  </a:cubicBezTo>
                  <a:lnTo>
                    <a:pt x="1317" y="106"/>
                  </a:lnTo>
                  <a:cubicBezTo>
                    <a:pt x="1279" y="37"/>
                    <a:pt x="1204" y="1"/>
                    <a:pt x="112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0" name="Google Shape;12270;p98"/>
            <p:cNvSpPr/>
            <p:nvPr/>
          </p:nvSpPr>
          <p:spPr>
            <a:xfrm>
              <a:off x="2352203" y="4501129"/>
              <a:ext cx="99451" cy="77350"/>
            </a:xfrm>
            <a:custGeom>
              <a:rect b="b" l="l" r="r" t="t"/>
              <a:pathLst>
                <a:path extrusionOk="0" h="2954" w="3798">
                  <a:moveTo>
                    <a:pt x="767" y="1"/>
                  </a:moveTo>
                  <a:cubicBezTo>
                    <a:pt x="693" y="1"/>
                    <a:pt x="620" y="39"/>
                    <a:pt x="582" y="115"/>
                  </a:cubicBezTo>
                  <a:lnTo>
                    <a:pt x="67" y="983"/>
                  </a:lnTo>
                  <a:cubicBezTo>
                    <a:pt x="0" y="1088"/>
                    <a:pt x="39" y="1222"/>
                    <a:pt x="143" y="1279"/>
                  </a:cubicBezTo>
                  <a:lnTo>
                    <a:pt x="2929" y="2920"/>
                  </a:lnTo>
                  <a:cubicBezTo>
                    <a:pt x="2965" y="2943"/>
                    <a:pt x="3004" y="2953"/>
                    <a:pt x="3042" y="2953"/>
                  </a:cubicBezTo>
                  <a:cubicBezTo>
                    <a:pt x="3116" y="2953"/>
                    <a:pt x="3187" y="2913"/>
                    <a:pt x="3225" y="2844"/>
                  </a:cubicBezTo>
                  <a:lnTo>
                    <a:pt x="3740" y="1976"/>
                  </a:lnTo>
                  <a:cubicBezTo>
                    <a:pt x="3797" y="1871"/>
                    <a:pt x="3769" y="1728"/>
                    <a:pt x="3664" y="1670"/>
                  </a:cubicBezTo>
                  <a:lnTo>
                    <a:pt x="878" y="29"/>
                  </a:lnTo>
                  <a:cubicBezTo>
                    <a:pt x="843" y="10"/>
                    <a:pt x="805" y="1"/>
                    <a:pt x="76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1" name="Google Shape;12271;p98"/>
            <p:cNvSpPr/>
            <p:nvPr/>
          </p:nvSpPr>
          <p:spPr>
            <a:xfrm>
              <a:off x="2324971" y="4303039"/>
              <a:ext cx="134669" cy="115135"/>
            </a:xfrm>
            <a:custGeom>
              <a:rect b="b" l="l" r="r" t="t"/>
              <a:pathLst>
                <a:path extrusionOk="0" h="4397" w="5143">
                  <a:moveTo>
                    <a:pt x="2956" y="1"/>
                  </a:moveTo>
                  <a:cubicBezTo>
                    <a:pt x="2951" y="1"/>
                    <a:pt x="2945" y="1"/>
                    <a:pt x="2939" y="1"/>
                  </a:cubicBezTo>
                  <a:cubicBezTo>
                    <a:pt x="983" y="1"/>
                    <a:pt x="1" y="2367"/>
                    <a:pt x="1384" y="3750"/>
                  </a:cubicBezTo>
                  <a:cubicBezTo>
                    <a:pt x="1834" y="4197"/>
                    <a:pt x="2385" y="4397"/>
                    <a:pt x="2926" y="4397"/>
                  </a:cubicBezTo>
                  <a:cubicBezTo>
                    <a:pt x="4058" y="4397"/>
                    <a:pt x="5143" y="3519"/>
                    <a:pt x="5143" y="2195"/>
                  </a:cubicBezTo>
                  <a:cubicBezTo>
                    <a:pt x="5143" y="980"/>
                    <a:pt x="4169" y="1"/>
                    <a:pt x="295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2" name="Google Shape;12272;p98"/>
            <p:cNvSpPr/>
            <p:nvPr/>
          </p:nvSpPr>
          <p:spPr>
            <a:xfrm>
              <a:off x="2347464" y="4313775"/>
              <a:ext cx="109427" cy="93219"/>
            </a:xfrm>
            <a:custGeom>
              <a:rect b="b" l="l" r="r" t="t"/>
              <a:pathLst>
                <a:path extrusionOk="0" h="3560" w="4179">
                  <a:moveTo>
                    <a:pt x="801" y="1"/>
                  </a:moveTo>
                  <a:cubicBezTo>
                    <a:pt x="420" y="268"/>
                    <a:pt x="143" y="650"/>
                    <a:pt x="0" y="1088"/>
                  </a:cubicBezTo>
                  <a:lnTo>
                    <a:pt x="3387" y="3559"/>
                  </a:lnTo>
                  <a:cubicBezTo>
                    <a:pt x="3759" y="3283"/>
                    <a:pt x="4036" y="2901"/>
                    <a:pt x="4179" y="2472"/>
                  </a:cubicBezTo>
                  <a:lnTo>
                    <a:pt x="801"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3" name="Google Shape;12273;p98"/>
          <p:cNvGrpSpPr/>
          <p:nvPr/>
        </p:nvGrpSpPr>
        <p:grpSpPr>
          <a:xfrm>
            <a:off x="833094" y="3196435"/>
            <a:ext cx="303537" cy="359127"/>
            <a:chOff x="859632" y="3346972"/>
            <a:chExt cx="303537" cy="359127"/>
          </a:xfrm>
        </p:grpSpPr>
        <p:sp>
          <p:nvSpPr>
            <p:cNvPr id="12274" name="Google Shape;12274;p98"/>
            <p:cNvSpPr/>
            <p:nvPr/>
          </p:nvSpPr>
          <p:spPr>
            <a:xfrm>
              <a:off x="859632" y="3346972"/>
              <a:ext cx="303537" cy="359127"/>
            </a:xfrm>
            <a:custGeom>
              <a:rect b="b" l="l" r="r" t="t"/>
              <a:pathLst>
                <a:path extrusionOk="0" h="13715" w="11592">
                  <a:moveTo>
                    <a:pt x="5935" y="1"/>
                  </a:moveTo>
                  <a:cubicBezTo>
                    <a:pt x="4754" y="1"/>
                    <a:pt x="3581" y="368"/>
                    <a:pt x="2595" y="1091"/>
                  </a:cubicBezTo>
                  <a:cubicBezTo>
                    <a:pt x="868" y="2341"/>
                    <a:pt x="0" y="4459"/>
                    <a:pt x="344" y="6567"/>
                  </a:cubicBezTo>
                  <a:cubicBezTo>
                    <a:pt x="678" y="8666"/>
                    <a:pt x="2175" y="10402"/>
                    <a:pt x="4198" y="11060"/>
                  </a:cubicBezTo>
                  <a:lnTo>
                    <a:pt x="5743" y="13607"/>
                  </a:lnTo>
                  <a:cubicBezTo>
                    <a:pt x="5786" y="13679"/>
                    <a:pt x="5860" y="13715"/>
                    <a:pt x="5934" y="13715"/>
                  </a:cubicBezTo>
                  <a:cubicBezTo>
                    <a:pt x="6008" y="13715"/>
                    <a:pt x="6082" y="13679"/>
                    <a:pt x="6125" y="13607"/>
                  </a:cubicBezTo>
                  <a:lnTo>
                    <a:pt x="7670" y="11060"/>
                  </a:lnTo>
                  <a:cubicBezTo>
                    <a:pt x="10008" y="10297"/>
                    <a:pt x="11591" y="8122"/>
                    <a:pt x="11591" y="5661"/>
                  </a:cubicBezTo>
                  <a:cubicBezTo>
                    <a:pt x="11591" y="3533"/>
                    <a:pt x="10399" y="1578"/>
                    <a:pt x="8500" y="614"/>
                  </a:cubicBezTo>
                  <a:cubicBezTo>
                    <a:pt x="7691" y="203"/>
                    <a:pt x="6811" y="1"/>
                    <a:pt x="5935"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5" name="Google Shape;12275;p98"/>
            <p:cNvSpPr/>
            <p:nvPr/>
          </p:nvSpPr>
          <p:spPr>
            <a:xfrm>
              <a:off x="926063" y="3427989"/>
              <a:ext cx="153156" cy="145903"/>
            </a:xfrm>
            <a:custGeom>
              <a:rect b="b" l="l" r="r" t="t"/>
              <a:pathLst>
                <a:path extrusionOk="0" h="5572" w="5849">
                  <a:moveTo>
                    <a:pt x="1575" y="0"/>
                  </a:moveTo>
                  <a:cubicBezTo>
                    <a:pt x="1489" y="0"/>
                    <a:pt x="1403" y="0"/>
                    <a:pt x="1308" y="10"/>
                  </a:cubicBezTo>
                  <a:cubicBezTo>
                    <a:pt x="745" y="67"/>
                    <a:pt x="77" y="592"/>
                    <a:pt x="1" y="1603"/>
                  </a:cubicBezTo>
                  <a:lnTo>
                    <a:pt x="1" y="1937"/>
                  </a:lnTo>
                  <a:cubicBezTo>
                    <a:pt x="77" y="2901"/>
                    <a:pt x="802" y="4083"/>
                    <a:pt x="2920" y="5572"/>
                  </a:cubicBezTo>
                  <a:cubicBezTo>
                    <a:pt x="5047" y="4083"/>
                    <a:pt x="5772" y="2901"/>
                    <a:pt x="5849" y="1937"/>
                  </a:cubicBezTo>
                  <a:lnTo>
                    <a:pt x="5849" y="1603"/>
                  </a:lnTo>
                  <a:cubicBezTo>
                    <a:pt x="5772" y="592"/>
                    <a:pt x="5114" y="67"/>
                    <a:pt x="4542" y="10"/>
                  </a:cubicBezTo>
                  <a:cubicBezTo>
                    <a:pt x="4446" y="0"/>
                    <a:pt x="4361" y="0"/>
                    <a:pt x="4275" y="0"/>
                  </a:cubicBezTo>
                  <a:lnTo>
                    <a:pt x="4265" y="0"/>
                  </a:lnTo>
                  <a:cubicBezTo>
                    <a:pt x="3597" y="0"/>
                    <a:pt x="3283" y="287"/>
                    <a:pt x="2920" y="716"/>
                  </a:cubicBezTo>
                  <a:cubicBezTo>
                    <a:pt x="2558" y="287"/>
                    <a:pt x="2233" y="0"/>
                    <a:pt x="157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6" name="Google Shape;12276;p98"/>
            <p:cNvSpPr/>
            <p:nvPr/>
          </p:nvSpPr>
          <p:spPr>
            <a:xfrm>
              <a:off x="1011767" y="3492928"/>
              <a:ext cx="64703" cy="74470"/>
            </a:xfrm>
            <a:custGeom>
              <a:rect b="b" l="l" r="r" t="t"/>
              <a:pathLst>
                <a:path extrusionOk="0" h="2844" w="2471">
                  <a:moveTo>
                    <a:pt x="1259" y="1"/>
                  </a:moveTo>
                  <a:cubicBezTo>
                    <a:pt x="1097" y="1"/>
                    <a:pt x="964" y="134"/>
                    <a:pt x="964" y="297"/>
                  </a:cubicBezTo>
                  <a:lnTo>
                    <a:pt x="964" y="974"/>
                  </a:lnTo>
                  <a:lnTo>
                    <a:pt x="286" y="974"/>
                  </a:lnTo>
                  <a:cubicBezTo>
                    <a:pt x="124" y="974"/>
                    <a:pt x="0" y="1098"/>
                    <a:pt x="0" y="1260"/>
                  </a:cubicBezTo>
                  <a:lnTo>
                    <a:pt x="0" y="2844"/>
                  </a:lnTo>
                  <a:cubicBezTo>
                    <a:pt x="1498" y="1737"/>
                    <a:pt x="2213" y="802"/>
                    <a:pt x="2471"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7" name="Google Shape;12277;p98"/>
            <p:cNvSpPr/>
            <p:nvPr/>
          </p:nvSpPr>
          <p:spPr>
            <a:xfrm>
              <a:off x="998020" y="3428224"/>
              <a:ext cx="81462" cy="145667"/>
            </a:xfrm>
            <a:custGeom>
              <a:rect b="b" l="l" r="r" t="t"/>
              <a:pathLst>
                <a:path extrusionOk="0" h="5563" w="3111">
                  <a:moveTo>
                    <a:pt x="1536" y="1"/>
                  </a:moveTo>
                  <a:cubicBezTo>
                    <a:pt x="1479" y="1"/>
                    <a:pt x="1412" y="10"/>
                    <a:pt x="1355" y="10"/>
                  </a:cubicBezTo>
                  <a:lnTo>
                    <a:pt x="1431" y="10"/>
                  </a:lnTo>
                  <a:cubicBezTo>
                    <a:pt x="1994" y="68"/>
                    <a:pt x="2662" y="592"/>
                    <a:pt x="2738" y="1594"/>
                  </a:cubicBezTo>
                  <a:lnTo>
                    <a:pt x="2738" y="1928"/>
                  </a:lnTo>
                  <a:cubicBezTo>
                    <a:pt x="2662" y="2863"/>
                    <a:pt x="1975" y="4008"/>
                    <a:pt x="0" y="5439"/>
                  </a:cubicBezTo>
                  <a:lnTo>
                    <a:pt x="182" y="5563"/>
                  </a:lnTo>
                  <a:cubicBezTo>
                    <a:pt x="2309" y="4074"/>
                    <a:pt x="3034" y="2892"/>
                    <a:pt x="3110" y="1928"/>
                  </a:cubicBezTo>
                  <a:lnTo>
                    <a:pt x="3110" y="1594"/>
                  </a:lnTo>
                  <a:cubicBezTo>
                    <a:pt x="3024" y="583"/>
                    <a:pt x="2366" y="58"/>
                    <a:pt x="1803" y="10"/>
                  </a:cubicBezTo>
                  <a:cubicBezTo>
                    <a:pt x="1708" y="1"/>
                    <a:pt x="1622" y="1"/>
                    <a:pt x="1536" y="1"/>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78" name="Google Shape;12278;p98"/>
            <p:cNvSpPr/>
            <p:nvPr/>
          </p:nvSpPr>
          <p:spPr>
            <a:xfrm>
              <a:off x="1022738" y="3503925"/>
              <a:ext cx="80964" cy="81200"/>
            </a:xfrm>
            <a:custGeom>
              <a:rect b="b" l="l" r="r" t="t"/>
              <a:pathLst>
                <a:path extrusionOk="0" h="3101" w="3092">
                  <a:moveTo>
                    <a:pt x="1193" y="1"/>
                  </a:moveTo>
                  <a:cubicBezTo>
                    <a:pt x="1069" y="1"/>
                    <a:pt x="964" y="105"/>
                    <a:pt x="964" y="229"/>
                  </a:cubicBezTo>
                  <a:lnTo>
                    <a:pt x="964" y="974"/>
                  </a:lnTo>
                  <a:lnTo>
                    <a:pt x="220" y="974"/>
                  </a:lnTo>
                  <a:cubicBezTo>
                    <a:pt x="96" y="974"/>
                    <a:pt x="1" y="1069"/>
                    <a:pt x="1" y="1193"/>
                  </a:cubicBezTo>
                  <a:lnTo>
                    <a:pt x="1" y="1909"/>
                  </a:lnTo>
                  <a:cubicBezTo>
                    <a:pt x="1" y="2023"/>
                    <a:pt x="96" y="2128"/>
                    <a:pt x="220" y="2128"/>
                  </a:cubicBezTo>
                  <a:lnTo>
                    <a:pt x="964" y="2128"/>
                  </a:lnTo>
                  <a:lnTo>
                    <a:pt x="964" y="2872"/>
                  </a:lnTo>
                  <a:cubicBezTo>
                    <a:pt x="964" y="2996"/>
                    <a:pt x="1069" y="3101"/>
                    <a:pt x="1193" y="3101"/>
                  </a:cubicBezTo>
                  <a:lnTo>
                    <a:pt x="1899" y="3101"/>
                  </a:lnTo>
                  <a:cubicBezTo>
                    <a:pt x="2023" y="3101"/>
                    <a:pt x="2119" y="2996"/>
                    <a:pt x="2119" y="2872"/>
                  </a:cubicBezTo>
                  <a:lnTo>
                    <a:pt x="2119" y="2128"/>
                  </a:lnTo>
                  <a:lnTo>
                    <a:pt x="2863" y="2128"/>
                  </a:lnTo>
                  <a:cubicBezTo>
                    <a:pt x="2987" y="2128"/>
                    <a:pt x="3092" y="2023"/>
                    <a:pt x="3092" y="1909"/>
                  </a:cubicBezTo>
                  <a:lnTo>
                    <a:pt x="3092" y="1193"/>
                  </a:lnTo>
                  <a:cubicBezTo>
                    <a:pt x="3092" y="1069"/>
                    <a:pt x="2987" y="974"/>
                    <a:pt x="2863" y="974"/>
                  </a:cubicBezTo>
                  <a:lnTo>
                    <a:pt x="2119" y="974"/>
                  </a:lnTo>
                  <a:lnTo>
                    <a:pt x="2119" y="229"/>
                  </a:lnTo>
                  <a:cubicBezTo>
                    <a:pt x="2119" y="105"/>
                    <a:pt x="2023" y="1"/>
                    <a:pt x="189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79" name="Google Shape;12279;p98"/>
          <p:cNvGrpSpPr/>
          <p:nvPr/>
        </p:nvGrpSpPr>
        <p:grpSpPr>
          <a:xfrm>
            <a:off x="1741373" y="2731704"/>
            <a:ext cx="265306" cy="366799"/>
            <a:chOff x="1767911" y="2882241"/>
            <a:chExt cx="265306" cy="366799"/>
          </a:xfrm>
        </p:grpSpPr>
        <p:sp>
          <p:nvSpPr>
            <p:cNvPr id="12280" name="Google Shape;12280;p98"/>
            <p:cNvSpPr/>
            <p:nvPr/>
          </p:nvSpPr>
          <p:spPr>
            <a:xfrm>
              <a:off x="1767911" y="3066269"/>
              <a:ext cx="265306" cy="182771"/>
            </a:xfrm>
            <a:custGeom>
              <a:rect b="b" l="l" r="r" t="t"/>
              <a:pathLst>
                <a:path extrusionOk="0" h="6980" w="10132">
                  <a:moveTo>
                    <a:pt x="0" y="1"/>
                  </a:moveTo>
                  <a:lnTo>
                    <a:pt x="0" y="5200"/>
                  </a:lnTo>
                  <a:cubicBezTo>
                    <a:pt x="0" y="5305"/>
                    <a:pt x="67" y="5391"/>
                    <a:pt x="163" y="5419"/>
                  </a:cubicBezTo>
                  <a:lnTo>
                    <a:pt x="4999" y="6965"/>
                  </a:lnTo>
                  <a:cubicBezTo>
                    <a:pt x="5023" y="6974"/>
                    <a:pt x="5047" y="6979"/>
                    <a:pt x="5070" y="6979"/>
                  </a:cubicBezTo>
                  <a:cubicBezTo>
                    <a:pt x="5092" y="6979"/>
                    <a:pt x="5114" y="6974"/>
                    <a:pt x="5133" y="6965"/>
                  </a:cubicBezTo>
                  <a:lnTo>
                    <a:pt x="9970" y="5419"/>
                  </a:lnTo>
                  <a:cubicBezTo>
                    <a:pt x="10065" y="5391"/>
                    <a:pt x="10132" y="5305"/>
                    <a:pt x="10132" y="5200"/>
                  </a:cubicBezTo>
                  <a:lnTo>
                    <a:pt x="10132" y="1"/>
                  </a:lnTo>
                  <a:lnTo>
                    <a:pt x="5066" y="1622"/>
                  </a:lnTo>
                  <a:lnTo>
                    <a:pt x="0"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1" name="Google Shape;12281;p98"/>
            <p:cNvSpPr/>
            <p:nvPr/>
          </p:nvSpPr>
          <p:spPr>
            <a:xfrm>
              <a:off x="1818867" y="2882241"/>
              <a:ext cx="147422" cy="155905"/>
            </a:xfrm>
            <a:custGeom>
              <a:rect b="b" l="l" r="r" t="t"/>
              <a:pathLst>
                <a:path extrusionOk="0" h="5954" w="5630">
                  <a:moveTo>
                    <a:pt x="3120" y="0"/>
                  </a:moveTo>
                  <a:cubicBezTo>
                    <a:pt x="2622" y="0"/>
                    <a:pt x="2111" y="151"/>
                    <a:pt x="1651" y="484"/>
                  </a:cubicBezTo>
                  <a:cubicBezTo>
                    <a:pt x="1" y="1686"/>
                    <a:pt x="411" y="4253"/>
                    <a:pt x="2357" y="4892"/>
                  </a:cubicBezTo>
                  <a:lnTo>
                    <a:pt x="2929" y="5846"/>
                  </a:lnTo>
                  <a:cubicBezTo>
                    <a:pt x="2972" y="5917"/>
                    <a:pt x="3046" y="5953"/>
                    <a:pt x="3120" y="5953"/>
                  </a:cubicBezTo>
                  <a:cubicBezTo>
                    <a:pt x="3194" y="5953"/>
                    <a:pt x="3268" y="5917"/>
                    <a:pt x="3311" y="5846"/>
                  </a:cubicBezTo>
                  <a:lnTo>
                    <a:pt x="3893" y="4892"/>
                  </a:lnTo>
                  <a:cubicBezTo>
                    <a:pt x="4923" y="4558"/>
                    <a:pt x="5629" y="3594"/>
                    <a:pt x="5629" y="2507"/>
                  </a:cubicBezTo>
                  <a:cubicBezTo>
                    <a:pt x="5629" y="1024"/>
                    <a:pt x="4418" y="0"/>
                    <a:pt x="3120"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2" name="Google Shape;12282;p98"/>
            <p:cNvSpPr/>
            <p:nvPr/>
          </p:nvSpPr>
          <p:spPr>
            <a:xfrm>
              <a:off x="1886817" y="2912144"/>
              <a:ext cx="47735" cy="47500"/>
            </a:xfrm>
            <a:custGeom>
              <a:rect b="b" l="l" r="r" t="t"/>
              <a:pathLst>
                <a:path extrusionOk="0" h="1814" w="1823">
                  <a:moveTo>
                    <a:pt x="916" y="1"/>
                  </a:moveTo>
                  <a:cubicBezTo>
                    <a:pt x="411" y="1"/>
                    <a:pt x="0" y="401"/>
                    <a:pt x="0" y="907"/>
                  </a:cubicBezTo>
                  <a:cubicBezTo>
                    <a:pt x="0" y="1412"/>
                    <a:pt x="411" y="1813"/>
                    <a:pt x="916" y="1813"/>
                  </a:cubicBezTo>
                  <a:cubicBezTo>
                    <a:pt x="1412" y="1813"/>
                    <a:pt x="1823" y="1412"/>
                    <a:pt x="1823" y="907"/>
                  </a:cubicBezTo>
                  <a:cubicBezTo>
                    <a:pt x="1823" y="401"/>
                    <a:pt x="1412" y="1"/>
                    <a:pt x="91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3" name="Google Shape;12283;p98"/>
            <p:cNvSpPr/>
            <p:nvPr/>
          </p:nvSpPr>
          <p:spPr>
            <a:xfrm>
              <a:off x="1858799" y="2906488"/>
              <a:ext cx="84237" cy="79079"/>
            </a:xfrm>
            <a:custGeom>
              <a:rect b="b" l="l" r="r" t="t"/>
              <a:pathLst>
                <a:path extrusionOk="0" h="3020" w="3217">
                  <a:moveTo>
                    <a:pt x="1989" y="422"/>
                  </a:moveTo>
                  <a:cubicBezTo>
                    <a:pt x="2159" y="422"/>
                    <a:pt x="2332" y="485"/>
                    <a:pt x="2473" y="627"/>
                  </a:cubicBezTo>
                  <a:cubicBezTo>
                    <a:pt x="2749" y="903"/>
                    <a:pt x="2749" y="1342"/>
                    <a:pt x="2482" y="1619"/>
                  </a:cubicBezTo>
                  <a:lnTo>
                    <a:pt x="2473" y="1619"/>
                  </a:lnTo>
                  <a:cubicBezTo>
                    <a:pt x="2332" y="1760"/>
                    <a:pt x="2159" y="1823"/>
                    <a:pt x="1989" y="1823"/>
                  </a:cubicBezTo>
                  <a:cubicBezTo>
                    <a:pt x="1632" y="1823"/>
                    <a:pt x="1290" y="1543"/>
                    <a:pt x="1290" y="1123"/>
                  </a:cubicBezTo>
                  <a:cubicBezTo>
                    <a:pt x="1290" y="702"/>
                    <a:pt x="1632" y="422"/>
                    <a:pt x="1989" y="422"/>
                  </a:cubicBezTo>
                  <a:close/>
                  <a:moveTo>
                    <a:pt x="2006" y="0"/>
                  </a:moveTo>
                  <a:cubicBezTo>
                    <a:pt x="1213" y="0"/>
                    <a:pt x="509" y="906"/>
                    <a:pt x="1061" y="1752"/>
                  </a:cubicBezTo>
                  <a:lnTo>
                    <a:pt x="155" y="2649"/>
                  </a:lnTo>
                  <a:cubicBezTo>
                    <a:pt x="0" y="2803"/>
                    <a:pt x="140" y="3020"/>
                    <a:pt x="304" y="3020"/>
                  </a:cubicBezTo>
                  <a:cubicBezTo>
                    <a:pt x="353" y="3020"/>
                    <a:pt x="404" y="3001"/>
                    <a:pt x="450" y="2954"/>
                  </a:cubicBezTo>
                  <a:lnTo>
                    <a:pt x="1357" y="2048"/>
                  </a:lnTo>
                  <a:cubicBezTo>
                    <a:pt x="1547" y="2178"/>
                    <a:pt x="1765" y="2240"/>
                    <a:pt x="1981" y="2240"/>
                  </a:cubicBezTo>
                  <a:cubicBezTo>
                    <a:pt x="2306" y="2240"/>
                    <a:pt x="2627" y="2098"/>
                    <a:pt x="2845" y="1829"/>
                  </a:cubicBezTo>
                  <a:cubicBezTo>
                    <a:pt x="3217" y="1390"/>
                    <a:pt x="3188" y="732"/>
                    <a:pt x="2778" y="331"/>
                  </a:cubicBezTo>
                  <a:cubicBezTo>
                    <a:pt x="2539" y="99"/>
                    <a:pt x="2268" y="0"/>
                    <a:pt x="2006"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4" name="Google Shape;12284;p98"/>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1538"/>
                  </a:lnTo>
                  <a:lnTo>
                    <a:pt x="296" y="12"/>
                  </a:lnTo>
                  <a:cubicBezTo>
                    <a:pt x="272" y="4"/>
                    <a:pt x="249" y="0"/>
                    <a:pt x="2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5" name="Google Shape;12285;p98"/>
            <p:cNvSpPr/>
            <p:nvPr/>
          </p:nvSpPr>
          <p:spPr>
            <a:xfrm>
              <a:off x="1767911" y="3041001"/>
              <a:ext cx="132679" cy="180676"/>
            </a:xfrm>
            <a:custGeom>
              <a:rect b="b" l="l" r="r" t="t"/>
              <a:pathLst>
                <a:path extrusionOk="0" h="6900" w="5067">
                  <a:moveTo>
                    <a:pt x="225" y="0"/>
                  </a:moveTo>
                  <a:cubicBezTo>
                    <a:pt x="107" y="0"/>
                    <a:pt x="0" y="94"/>
                    <a:pt x="0" y="222"/>
                  </a:cubicBezTo>
                  <a:lnTo>
                    <a:pt x="0" y="5278"/>
                  </a:lnTo>
                  <a:lnTo>
                    <a:pt x="5066" y="6899"/>
                  </a:lnTo>
                  <a:lnTo>
                    <a:pt x="5066" y="6136"/>
                  </a:lnTo>
                  <a:lnTo>
                    <a:pt x="582" y="4696"/>
                  </a:lnTo>
                  <a:lnTo>
                    <a:pt x="582" y="98"/>
                  </a:lnTo>
                  <a:lnTo>
                    <a:pt x="296" y="12"/>
                  </a:lnTo>
                  <a:cubicBezTo>
                    <a:pt x="272" y="4"/>
                    <a:pt x="249" y="0"/>
                    <a:pt x="22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6" name="Google Shape;12286;p98"/>
            <p:cNvSpPr/>
            <p:nvPr/>
          </p:nvSpPr>
          <p:spPr>
            <a:xfrm>
              <a:off x="1783151" y="3029008"/>
              <a:ext cx="117440" cy="159938"/>
            </a:xfrm>
            <a:custGeom>
              <a:rect b="b" l="l" r="r" t="t"/>
              <a:pathLst>
                <a:path extrusionOk="0" h="6108" w="4485">
                  <a:moveTo>
                    <a:pt x="226" y="1"/>
                  </a:moveTo>
                  <a:cubicBezTo>
                    <a:pt x="102" y="1"/>
                    <a:pt x="0" y="102"/>
                    <a:pt x="0" y="231"/>
                  </a:cubicBezTo>
                  <a:lnTo>
                    <a:pt x="0" y="4677"/>
                  </a:lnTo>
                  <a:lnTo>
                    <a:pt x="4484" y="6108"/>
                  </a:lnTo>
                  <a:lnTo>
                    <a:pt x="4484" y="1357"/>
                  </a:lnTo>
                  <a:lnTo>
                    <a:pt x="296" y="12"/>
                  </a:lnTo>
                  <a:cubicBezTo>
                    <a:pt x="272" y="4"/>
                    <a:pt x="249" y="1"/>
                    <a:pt x="226"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7" name="Google Shape;12287;p98"/>
            <p:cNvSpPr/>
            <p:nvPr/>
          </p:nvSpPr>
          <p:spPr>
            <a:xfrm>
              <a:off x="1813290" y="3067212"/>
              <a:ext cx="65305" cy="26578"/>
            </a:xfrm>
            <a:custGeom>
              <a:rect b="b" l="l" r="r" t="t"/>
              <a:pathLst>
                <a:path extrusionOk="0" h="1015" w="2494">
                  <a:moveTo>
                    <a:pt x="294" y="0"/>
                  </a:moveTo>
                  <a:cubicBezTo>
                    <a:pt x="79" y="0"/>
                    <a:pt x="1" y="335"/>
                    <a:pt x="242" y="413"/>
                  </a:cubicBezTo>
                  <a:lnTo>
                    <a:pt x="2131" y="1004"/>
                  </a:lnTo>
                  <a:cubicBezTo>
                    <a:pt x="2160" y="1004"/>
                    <a:pt x="2179" y="1014"/>
                    <a:pt x="2198" y="1014"/>
                  </a:cubicBezTo>
                  <a:cubicBezTo>
                    <a:pt x="2446" y="1014"/>
                    <a:pt x="2494" y="671"/>
                    <a:pt x="2265" y="594"/>
                  </a:cubicBezTo>
                  <a:lnTo>
                    <a:pt x="366" y="12"/>
                  </a:lnTo>
                  <a:cubicBezTo>
                    <a:pt x="341" y="4"/>
                    <a:pt x="316" y="0"/>
                    <a:pt x="294"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8" name="Google Shape;12288;p98"/>
            <p:cNvSpPr/>
            <p:nvPr/>
          </p:nvSpPr>
          <p:spPr>
            <a:xfrm>
              <a:off x="1813237" y="3086746"/>
              <a:ext cx="65279" cy="26525"/>
            </a:xfrm>
            <a:custGeom>
              <a:rect b="b" l="l" r="r" t="t"/>
              <a:pathLst>
                <a:path extrusionOk="0" h="1013" w="2493">
                  <a:moveTo>
                    <a:pt x="303" y="1"/>
                  </a:moveTo>
                  <a:cubicBezTo>
                    <a:pt x="83" y="1"/>
                    <a:pt x="0" y="342"/>
                    <a:pt x="244" y="421"/>
                  </a:cubicBezTo>
                  <a:lnTo>
                    <a:pt x="2133" y="1003"/>
                  </a:lnTo>
                  <a:cubicBezTo>
                    <a:pt x="2162" y="1012"/>
                    <a:pt x="2181" y="1012"/>
                    <a:pt x="2200" y="1012"/>
                  </a:cubicBezTo>
                  <a:cubicBezTo>
                    <a:pt x="2203" y="1012"/>
                    <a:pt x="2206" y="1012"/>
                    <a:pt x="2210" y="1012"/>
                  </a:cubicBezTo>
                  <a:cubicBezTo>
                    <a:pt x="2449" y="1012"/>
                    <a:pt x="2493" y="668"/>
                    <a:pt x="2267" y="602"/>
                  </a:cubicBezTo>
                  <a:lnTo>
                    <a:pt x="368" y="10"/>
                  </a:lnTo>
                  <a:cubicBezTo>
                    <a:pt x="345" y="4"/>
                    <a:pt x="323" y="1"/>
                    <a:pt x="303"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89" name="Google Shape;12289;p98"/>
            <p:cNvSpPr/>
            <p:nvPr/>
          </p:nvSpPr>
          <p:spPr>
            <a:xfrm>
              <a:off x="1813290" y="3106437"/>
              <a:ext cx="65227" cy="26552"/>
            </a:xfrm>
            <a:custGeom>
              <a:rect b="b" l="l" r="r" t="t"/>
              <a:pathLst>
                <a:path extrusionOk="0" h="1014" w="2491">
                  <a:moveTo>
                    <a:pt x="295" y="0"/>
                  </a:moveTo>
                  <a:cubicBezTo>
                    <a:pt x="79" y="0"/>
                    <a:pt x="0" y="344"/>
                    <a:pt x="242" y="413"/>
                  </a:cubicBezTo>
                  <a:lnTo>
                    <a:pt x="2131" y="1004"/>
                  </a:lnTo>
                  <a:cubicBezTo>
                    <a:pt x="2160" y="1014"/>
                    <a:pt x="2179" y="1014"/>
                    <a:pt x="2198" y="1014"/>
                  </a:cubicBezTo>
                  <a:cubicBezTo>
                    <a:pt x="2201" y="1014"/>
                    <a:pt x="2204" y="1014"/>
                    <a:pt x="2208" y="1014"/>
                  </a:cubicBezTo>
                  <a:cubicBezTo>
                    <a:pt x="2447" y="1014"/>
                    <a:pt x="2491" y="669"/>
                    <a:pt x="2265" y="604"/>
                  </a:cubicBezTo>
                  <a:lnTo>
                    <a:pt x="366" y="12"/>
                  </a:lnTo>
                  <a:cubicBezTo>
                    <a:pt x="341" y="4"/>
                    <a:pt x="317" y="0"/>
                    <a:pt x="29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0" name="Google Shape;12290;p98"/>
            <p:cNvSpPr/>
            <p:nvPr/>
          </p:nvSpPr>
          <p:spPr>
            <a:xfrm>
              <a:off x="1900564" y="3041001"/>
              <a:ext cx="132653" cy="180676"/>
            </a:xfrm>
            <a:custGeom>
              <a:rect b="b" l="l" r="r" t="t"/>
              <a:pathLst>
                <a:path extrusionOk="0" h="6900" w="5066">
                  <a:moveTo>
                    <a:pt x="4841" y="0"/>
                  </a:moveTo>
                  <a:cubicBezTo>
                    <a:pt x="4818" y="0"/>
                    <a:pt x="4794" y="4"/>
                    <a:pt x="4770" y="12"/>
                  </a:cubicBezTo>
                  <a:lnTo>
                    <a:pt x="0" y="1538"/>
                  </a:lnTo>
                  <a:lnTo>
                    <a:pt x="0" y="6899"/>
                  </a:lnTo>
                  <a:lnTo>
                    <a:pt x="5066" y="5278"/>
                  </a:lnTo>
                  <a:lnTo>
                    <a:pt x="5066" y="222"/>
                  </a:lnTo>
                  <a:cubicBezTo>
                    <a:pt x="5066" y="94"/>
                    <a:pt x="4960" y="0"/>
                    <a:pt x="48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1" name="Google Shape;12291;p98"/>
            <p:cNvSpPr/>
            <p:nvPr/>
          </p:nvSpPr>
          <p:spPr>
            <a:xfrm>
              <a:off x="1900564" y="3041001"/>
              <a:ext cx="132653" cy="180676"/>
            </a:xfrm>
            <a:custGeom>
              <a:rect b="b" l="l" r="r" t="t"/>
              <a:pathLst>
                <a:path extrusionOk="0" h="6900" w="5066">
                  <a:moveTo>
                    <a:pt x="4841" y="0"/>
                  </a:moveTo>
                  <a:cubicBezTo>
                    <a:pt x="4818" y="0"/>
                    <a:pt x="4794" y="4"/>
                    <a:pt x="4770" y="12"/>
                  </a:cubicBezTo>
                  <a:lnTo>
                    <a:pt x="4484" y="98"/>
                  </a:lnTo>
                  <a:lnTo>
                    <a:pt x="4484" y="4724"/>
                  </a:lnTo>
                  <a:lnTo>
                    <a:pt x="0" y="6136"/>
                  </a:lnTo>
                  <a:lnTo>
                    <a:pt x="0" y="6899"/>
                  </a:lnTo>
                  <a:lnTo>
                    <a:pt x="5066" y="5278"/>
                  </a:lnTo>
                  <a:lnTo>
                    <a:pt x="5066" y="222"/>
                  </a:lnTo>
                  <a:cubicBezTo>
                    <a:pt x="5066" y="94"/>
                    <a:pt x="4960" y="0"/>
                    <a:pt x="4841"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2" name="Google Shape;12292;p98"/>
            <p:cNvSpPr/>
            <p:nvPr/>
          </p:nvSpPr>
          <p:spPr>
            <a:xfrm>
              <a:off x="1900564" y="3029008"/>
              <a:ext cx="117414" cy="159938"/>
            </a:xfrm>
            <a:custGeom>
              <a:rect b="b" l="l" r="r" t="t"/>
              <a:pathLst>
                <a:path extrusionOk="0" h="6108" w="4484">
                  <a:moveTo>
                    <a:pt x="4259" y="1"/>
                  </a:moveTo>
                  <a:cubicBezTo>
                    <a:pt x="4236" y="1"/>
                    <a:pt x="4212" y="4"/>
                    <a:pt x="4188" y="12"/>
                  </a:cubicBezTo>
                  <a:lnTo>
                    <a:pt x="0" y="1357"/>
                  </a:lnTo>
                  <a:lnTo>
                    <a:pt x="0" y="6108"/>
                  </a:lnTo>
                  <a:lnTo>
                    <a:pt x="4484" y="4677"/>
                  </a:lnTo>
                  <a:lnTo>
                    <a:pt x="4484" y="231"/>
                  </a:lnTo>
                  <a:cubicBezTo>
                    <a:pt x="4484" y="102"/>
                    <a:pt x="4382" y="1"/>
                    <a:pt x="425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3" name="Google Shape;12293;p98"/>
            <p:cNvSpPr/>
            <p:nvPr/>
          </p:nvSpPr>
          <p:spPr>
            <a:xfrm>
              <a:off x="1900564" y="3029244"/>
              <a:ext cx="117414" cy="159702"/>
            </a:xfrm>
            <a:custGeom>
              <a:rect b="b" l="l" r="r" t="t"/>
              <a:pathLst>
                <a:path extrusionOk="0" h="6099" w="4484">
                  <a:moveTo>
                    <a:pt x="4268" y="1"/>
                  </a:moveTo>
                  <a:cubicBezTo>
                    <a:pt x="4245" y="1"/>
                    <a:pt x="4221" y="4"/>
                    <a:pt x="4198" y="12"/>
                  </a:cubicBezTo>
                  <a:lnTo>
                    <a:pt x="3816" y="127"/>
                  </a:lnTo>
                  <a:lnTo>
                    <a:pt x="3816" y="4019"/>
                  </a:lnTo>
                  <a:lnTo>
                    <a:pt x="0" y="5231"/>
                  </a:lnTo>
                  <a:lnTo>
                    <a:pt x="0" y="6099"/>
                  </a:lnTo>
                  <a:lnTo>
                    <a:pt x="4484" y="4668"/>
                  </a:lnTo>
                  <a:lnTo>
                    <a:pt x="4484" y="222"/>
                  </a:lnTo>
                  <a:cubicBezTo>
                    <a:pt x="4484" y="95"/>
                    <a:pt x="4384" y="1"/>
                    <a:pt x="426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4" name="Google Shape;12294;p98"/>
            <p:cNvSpPr/>
            <p:nvPr/>
          </p:nvSpPr>
          <p:spPr>
            <a:xfrm>
              <a:off x="1941282" y="3069988"/>
              <a:ext cx="29484" cy="36345"/>
            </a:xfrm>
            <a:custGeom>
              <a:rect b="b" l="l" r="r" t="t"/>
              <a:pathLst>
                <a:path extrusionOk="0" h="1388" w="1126">
                  <a:moveTo>
                    <a:pt x="897" y="0"/>
                  </a:moveTo>
                  <a:cubicBezTo>
                    <a:pt x="875" y="0"/>
                    <a:pt x="853" y="4"/>
                    <a:pt x="830" y="11"/>
                  </a:cubicBezTo>
                  <a:lnTo>
                    <a:pt x="153" y="231"/>
                  </a:lnTo>
                  <a:cubicBezTo>
                    <a:pt x="67" y="259"/>
                    <a:pt x="0" y="345"/>
                    <a:pt x="0" y="450"/>
                  </a:cubicBezTo>
                  <a:lnTo>
                    <a:pt x="0" y="1166"/>
                  </a:lnTo>
                  <a:cubicBezTo>
                    <a:pt x="0" y="1293"/>
                    <a:pt x="100" y="1387"/>
                    <a:pt x="221" y="1387"/>
                  </a:cubicBezTo>
                  <a:cubicBezTo>
                    <a:pt x="246" y="1387"/>
                    <a:pt x="271" y="1383"/>
                    <a:pt x="296" y="1375"/>
                  </a:cubicBezTo>
                  <a:lnTo>
                    <a:pt x="964" y="1156"/>
                  </a:lnTo>
                  <a:cubicBezTo>
                    <a:pt x="1059" y="1127"/>
                    <a:pt x="1126" y="1042"/>
                    <a:pt x="1126" y="946"/>
                  </a:cubicBezTo>
                  <a:lnTo>
                    <a:pt x="1126" y="231"/>
                  </a:lnTo>
                  <a:cubicBezTo>
                    <a:pt x="1126" y="102"/>
                    <a:pt x="1017" y="0"/>
                    <a:pt x="89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295" name="Google Shape;12295;p98"/>
          <p:cNvGrpSpPr/>
          <p:nvPr/>
        </p:nvGrpSpPr>
        <p:grpSpPr>
          <a:xfrm>
            <a:off x="1305472" y="1349397"/>
            <a:ext cx="331895" cy="359311"/>
            <a:chOff x="1332009" y="1499935"/>
            <a:chExt cx="331895" cy="359311"/>
          </a:xfrm>
        </p:grpSpPr>
        <p:sp>
          <p:nvSpPr>
            <p:cNvPr id="12296" name="Google Shape;12296;p98"/>
            <p:cNvSpPr/>
            <p:nvPr/>
          </p:nvSpPr>
          <p:spPr>
            <a:xfrm>
              <a:off x="1435414" y="1570451"/>
              <a:ext cx="28515" cy="79210"/>
            </a:xfrm>
            <a:custGeom>
              <a:rect b="b" l="l" r="r" t="t"/>
              <a:pathLst>
                <a:path extrusionOk="0" h="3025" w="1089">
                  <a:moveTo>
                    <a:pt x="545" y="1"/>
                  </a:moveTo>
                  <a:cubicBezTo>
                    <a:pt x="273" y="1"/>
                    <a:pt x="1" y="182"/>
                    <a:pt x="1" y="544"/>
                  </a:cubicBezTo>
                  <a:lnTo>
                    <a:pt x="1" y="3025"/>
                  </a:lnTo>
                  <a:lnTo>
                    <a:pt x="1088" y="3025"/>
                  </a:lnTo>
                  <a:lnTo>
                    <a:pt x="1088" y="544"/>
                  </a:lnTo>
                  <a:cubicBezTo>
                    <a:pt x="1088" y="182"/>
                    <a:pt x="816" y="1"/>
                    <a:pt x="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7" name="Google Shape;12297;p98"/>
            <p:cNvSpPr/>
            <p:nvPr/>
          </p:nvSpPr>
          <p:spPr>
            <a:xfrm>
              <a:off x="1435414" y="1627665"/>
              <a:ext cx="28515" cy="21995"/>
            </a:xfrm>
            <a:custGeom>
              <a:rect b="b" l="l" r="r" t="t"/>
              <a:pathLst>
                <a:path extrusionOk="0" h="840" w="1089">
                  <a:moveTo>
                    <a:pt x="1" y="0"/>
                  </a:moveTo>
                  <a:lnTo>
                    <a:pt x="1" y="840"/>
                  </a:lnTo>
                  <a:lnTo>
                    <a:pt x="1088" y="840"/>
                  </a:lnTo>
                  <a:lnTo>
                    <a:pt x="108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8" name="Google Shape;12298;p98"/>
            <p:cNvSpPr/>
            <p:nvPr/>
          </p:nvSpPr>
          <p:spPr>
            <a:xfrm>
              <a:off x="1350496" y="1570451"/>
              <a:ext cx="28254" cy="79210"/>
            </a:xfrm>
            <a:custGeom>
              <a:rect b="b" l="l" r="r" t="t"/>
              <a:pathLst>
                <a:path extrusionOk="0" h="3025" w="1079">
                  <a:moveTo>
                    <a:pt x="539" y="1"/>
                  </a:moveTo>
                  <a:cubicBezTo>
                    <a:pt x="270" y="1"/>
                    <a:pt x="0" y="182"/>
                    <a:pt x="0" y="544"/>
                  </a:cubicBezTo>
                  <a:lnTo>
                    <a:pt x="0" y="3025"/>
                  </a:lnTo>
                  <a:lnTo>
                    <a:pt x="1078" y="3025"/>
                  </a:lnTo>
                  <a:lnTo>
                    <a:pt x="1078" y="544"/>
                  </a:lnTo>
                  <a:cubicBezTo>
                    <a:pt x="1078" y="182"/>
                    <a:pt x="809" y="1"/>
                    <a:pt x="53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99" name="Google Shape;12299;p98"/>
            <p:cNvSpPr/>
            <p:nvPr/>
          </p:nvSpPr>
          <p:spPr>
            <a:xfrm>
              <a:off x="1350496" y="1627665"/>
              <a:ext cx="28254" cy="21995"/>
            </a:xfrm>
            <a:custGeom>
              <a:rect b="b" l="l" r="r" t="t"/>
              <a:pathLst>
                <a:path extrusionOk="0" h="840" w="1079">
                  <a:moveTo>
                    <a:pt x="0" y="0"/>
                  </a:moveTo>
                  <a:lnTo>
                    <a:pt x="0" y="840"/>
                  </a:lnTo>
                  <a:lnTo>
                    <a:pt x="1078" y="840"/>
                  </a:lnTo>
                  <a:lnTo>
                    <a:pt x="1078"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0" name="Google Shape;12300;p98"/>
            <p:cNvSpPr/>
            <p:nvPr/>
          </p:nvSpPr>
          <p:spPr>
            <a:xfrm>
              <a:off x="1392706" y="1791531"/>
              <a:ext cx="28751" cy="67714"/>
            </a:xfrm>
            <a:custGeom>
              <a:rect b="b" l="l" r="r" t="t"/>
              <a:pathLst>
                <a:path extrusionOk="0" h="2586" w="1098">
                  <a:moveTo>
                    <a:pt x="0" y="1"/>
                  </a:moveTo>
                  <a:lnTo>
                    <a:pt x="0" y="2366"/>
                  </a:lnTo>
                  <a:cubicBezTo>
                    <a:pt x="0" y="2490"/>
                    <a:pt x="105" y="2586"/>
                    <a:pt x="229" y="2586"/>
                  </a:cubicBezTo>
                  <a:lnTo>
                    <a:pt x="869" y="2586"/>
                  </a:lnTo>
                  <a:cubicBezTo>
                    <a:pt x="993" y="2586"/>
                    <a:pt x="1098" y="2490"/>
                    <a:pt x="1098" y="2366"/>
                  </a:cubicBezTo>
                  <a:lnTo>
                    <a:pt x="1098"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1" name="Google Shape;12301;p98"/>
            <p:cNvSpPr/>
            <p:nvPr/>
          </p:nvSpPr>
          <p:spPr>
            <a:xfrm>
              <a:off x="1392942" y="1791531"/>
              <a:ext cx="28515" cy="22519"/>
            </a:xfrm>
            <a:custGeom>
              <a:rect b="b" l="l" r="r" t="t"/>
              <a:pathLst>
                <a:path extrusionOk="0" h="860" w="1089">
                  <a:moveTo>
                    <a:pt x="1" y="1"/>
                  </a:moveTo>
                  <a:lnTo>
                    <a:pt x="1" y="859"/>
                  </a:lnTo>
                  <a:lnTo>
                    <a:pt x="1089" y="859"/>
                  </a:lnTo>
                  <a:lnTo>
                    <a:pt x="1089"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2" name="Google Shape;12302;p98"/>
            <p:cNvSpPr/>
            <p:nvPr/>
          </p:nvSpPr>
          <p:spPr>
            <a:xfrm>
              <a:off x="1386448" y="1765294"/>
              <a:ext cx="41503" cy="33255"/>
            </a:xfrm>
            <a:custGeom>
              <a:rect b="b" l="l" r="r" t="t"/>
              <a:pathLst>
                <a:path extrusionOk="0" h="1270" w="1585">
                  <a:moveTo>
                    <a:pt x="1" y="1"/>
                  </a:moveTo>
                  <a:lnTo>
                    <a:pt x="1" y="1041"/>
                  </a:lnTo>
                  <a:cubicBezTo>
                    <a:pt x="1" y="1165"/>
                    <a:pt x="106" y="1270"/>
                    <a:pt x="230" y="1270"/>
                  </a:cubicBezTo>
                  <a:lnTo>
                    <a:pt x="1356" y="1270"/>
                  </a:lnTo>
                  <a:cubicBezTo>
                    <a:pt x="1480" y="1270"/>
                    <a:pt x="1585" y="1165"/>
                    <a:pt x="1585" y="1041"/>
                  </a:cubicBezTo>
                  <a:lnTo>
                    <a:pt x="1585"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3" name="Google Shape;12303;p98"/>
            <p:cNvSpPr/>
            <p:nvPr/>
          </p:nvSpPr>
          <p:spPr>
            <a:xfrm>
              <a:off x="1411428" y="1765294"/>
              <a:ext cx="16287" cy="33255"/>
            </a:xfrm>
            <a:custGeom>
              <a:rect b="b" l="l" r="r" t="t"/>
              <a:pathLst>
                <a:path extrusionOk="0" h="1270" w="622">
                  <a:moveTo>
                    <a:pt x="1" y="1"/>
                  </a:moveTo>
                  <a:lnTo>
                    <a:pt x="1" y="1270"/>
                  </a:lnTo>
                  <a:lnTo>
                    <a:pt x="402" y="1270"/>
                  </a:lnTo>
                  <a:cubicBezTo>
                    <a:pt x="526" y="1270"/>
                    <a:pt x="621" y="1165"/>
                    <a:pt x="621" y="1041"/>
                  </a:cubicBezTo>
                  <a:lnTo>
                    <a:pt x="621"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4" name="Google Shape;12304;p98"/>
            <p:cNvSpPr/>
            <p:nvPr/>
          </p:nvSpPr>
          <p:spPr>
            <a:xfrm>
              <a:off x="1381473" y="1738585"/>
              <a:ext cx="51480" cy="33517"/>
            </a:xfrm>
            <a:custGeom>
              <a:rect b="b" l="l" r="r" t="t"/>
              <a:pathLst>
                <a:path extrusionOk="0" h="1280" w="1966">
                  <a:moveTo>
                    <a:pt x="0" y="0"/>
                  </a:moveTo>
                  <a:lnTo>
                    <a:pt x="0" y="1059"/>
                  </a:lnTo>
                  <a:cubicBezTo>
                    <a:pt x="0" y="1183"/>
                    <a:pt x="96" y="1278"/>
                    <a:pt x="220" y="1278"/>
                  </a:cubicBezTo>
                  <a:lnTo>
                    <a:pt x="1746" y="1278"/>
                  </a:lnTo>
                  <a:cubicBezTo>
                    <a:pt x="1751" y="1279"/>
                    <a:pt x="1756" y="1279"/>
                    <a:pt x="1762" y="1279"/>
                  </a:cubicBezTo>
                  <a:cubicBezTo>
                    <a:pt x="1878" y="1279"/>
                    <a:pt x="1965" y="1178"/>
                    <a:pt x="1965" y="1059"/>
                  </a:cubicBezTo>
                  <a:lnTo>
                    <a:pt x="1965" y="0"/>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5" name="Google Shape;12305;p98"/>
            <p:cNvSpPr/>
            <p:nvPr/>
          </p:nvSpPr>
          <p:spPr>
            <a:xfrm>
              <a:off x="1411428" y="1738585"/>
              <a:ext cx="21524" cy="33517"/>
            </a:xfrm>
            <a:custGeom>
              <a:rect b="b" l="l" r="r" t="t"/>
              <a:pathLst>
                <a:path extrusionOk="0" h="1280" w="822">
                  <a:moveTo>
                    <a:pt x="1" y="0"/>
                  </a:moveTo>
                  <a:lnTo>
                    <a:pt x="1" y="1278"/>
                  </a:lnTo>
                  <a:lnTo>
                    <a:pt x="592" y="1278"/>
                  </a:lnTo>
                  <a:cubicBezTo>
                    <a:pt x="598" y="1279"/>
                    <a:pt x="603" y="1279"/>
                    <a:pt x="608" y="1279"/>
                  </a:cubicBezTo>
                  <a:cubicBezTo>
                    <a:pt x="725" y="1279"/>
                    <a:pt x="821" y="1178"/>
                    <a:pt x="821" y="1059"/>
                  </a:cubicBezTo>
                  <a:lnTo>
                    <a:pt x="821"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6" name="Google Shape;12306;p98"/>
            <p:cNvSpPr/>
            <p:nvPr/>
          </p:nvSpPr>
          <p:spPr>
            <a:xfrm>
              <a:off x="1339001" y="1668619"/>
              <a:ext cx="136162" cy="77220"/>
            </a:xfrm>
            <a:custGeom>
              <a:rect b="b" l="l" r="r" t="t"/>
              <a:pathLst>
                <a:path extrusionOk="0" h="2949" w="5200">
                  <a:moveTo>
                    <a:pt x="0" y="1"/>
                  </a:moveTo>
                  <a:lnTo>
                    <a:pt x="0" y="888"/>
                  </a:lnTo>
                  <a:cubicBezTo>
                    <a:pt x="0" y="936"/>
                    <a:pt x="19" y="984"/>
                    <a:pt x="48" y="1031"/>
                  </a:cubicBezTo>
                  <a:lnTo>
                    <a:pt x="1613" y="2949"/>
                  </a:lnTo>
                  <a:lnTo>
                    <a:pt x="3587" y="2949"/>
                  </a:lnTo>
                  <a:lnTo>
                    <a:pt x="5152" y="1022"/>
                  </a:lnTo>
                  <a:cubicBezTo>
                    <a:pt x="5181" y="984"/>
                    <a:pt x="5200" y="936"/>
                    <a:pt x="5200" y="888"/>
                  </a:cubicBezTo>
                  <a:lnTo>
                    <a:pt x="5200" y="1"/>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7" name="Google Shape;12307;p98"/>
            <p:cNvSpPr/>
            <p:nvPr/>
          </p:nvSpPr>
          <p:spPr>
            <a:xfrm>
              <a:off x="1411428" y="1668619"/>
              <a:ext cx="63996" cy="77220"/>
            </a:xfrm>
            <a:custGeom>
              <a:rect b="b" l="l" r="r" t="t"/>
              <a:pathLst>
                <a:path extrusionOk="0" h="2949" w="2444">
                  <a:moveTo>
                    <a:pt x="1737" y="1"/>
                  </a:moveTo>
                  <a:lnTo>
                    <a:pt x="1737" y="793"/>
                  </a:lnTo>
                  <a:lnTo>
                    <a:pt x="1" y="2949"/>
                  </a:lnTo>
                  <a:lnTo>
                    <a:pt x="831" y="2949"/>
                  </a:lnTo>
                  <a:lnTo>
                    <a:pt x="2395" y="1022"/>
                  </a:lnTo>
                  <a:cubicBezTo>
                    <a:pt x="2424" y="984"/>
                    <a:pt x="2443" y="936"/>
                    <a:pt x="2443" y="888"/>
                  </a:cubicBezTo>
                  <a:lnTo>
                    <a:pt x="244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8" name="Google Shape;12308;p98"/>
            <p:cNvSpPr/>
            <p:nvPr/>
          </p:nvSpPr>
          <p:spPr>
            <a:xfrm>
              <a:off x="1332009" y="1640889"/>
              <a:ext cx="150145" cy="27756"/>
            </a:xfrm>
            <a:custGeom>
              <a:rect b="b" l="l" r="r" t="t"/>
              <a:pathLst>
                <a:path extrusionOk="0" h="1060" w="5734">
                  <a:moveTo>
                    <a:pt x="205" y="0"/>
                  </a:moveTo>
                  <a:cubicBezTo>
                    <a:pt x="96" y="0"/>
                    <a:pt x="0" y="102"/>
                    <a:pt x="0" y="220"/>
                  </a:cubicBezTo>
                  <a:lnTo>
                    <a:pt x="0" y="831"/>
                  </a:lnTo>
                  <a:cubicBezTo>
                    <a:pt x="0" y="955"/>
                    <a:pt x="105" y="1060"/>
                    <a:pt x="220" y="1060"/>
                  </a:cubicBezTo>
                  <a:lnTo>
                    <a:pt x="5514" y="1060"/>
                  </a:lnTo>
                  <a:cubicBezTo>
                    <a:pt x="5638" y="1060"/>
                    <a:pt x="5734" y="955"/>
                    <a:pt x="5734" y="831"/>
                  </a:cubicBezTo>
                  <a:lnTo>
                    <a:pt x="5734" y="220"/>
                  </a:lnTo>
                  <a:cubicBezTo>
                    <a:pt x="5734" y="102"/>
                    <a:pt x="5646" y="0"/>
                    <a:pt x="5530" y="0"/>
                  </a:cubicBezTo>
                  <a:cubicBezTo>
                    <a:pt x="5525" y="0"/>
                    <a:pt x="5520" y="1"/>
                    <a:pt x="5514" y="1"/>
                  </a:cubicBezTo>
                  <a:lnTo>
                    <a:pt x="220" y="1"/>
                  </a:lnTo>
                  <a:cubicBezTo>
                    <a:pt x="215" y="1"/>
                    <a:pt x="210" y="0"/>
                    <a:pt x="205" y="0"/>
                  </a:cubicBezTo>
                  <a:close/>
                </a:path>
              </a:pathLst>
            </a:custGeom>
            <a:solidFill>
              <a:srgbClr val="BAC2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09" name="Google Shape;12309;p98"/>
            <p:cNvSpPr/>
            <p:nvPr/>
          </p:nvSpPr>
          <p:spPr>
            <a:xfrm>
              <a:off x="1461651" y="1640889"/>
              <a:ext cx="20503" cy="27756"/>
            </a:xfrm>
            <a:custGeom>
              <a:rect b="b" l="l" r="r" t="t"/>
              <a:pathLst>
                <a:path extrusionOk="0" h="1060" w="783">
                  <a:moveTo>
                    <a:pt x="579" y="0"/>
                  </a:moveTo>
                  <a:cubicBezTo>
                    <a:pt x="574" y="0"/>
                    <a:pt x="569" y="1"/>
                    <a:pt x="563" y="1"/>
                  </a:cubicBezTo>
                  <a:lnTo>
                    <a:pt x="0" y="1"/>
                  </a:lnTo>
                  <a:lnTo>
                    <a:pt x="0" y="1060"/>
                  </a:lnTo>
                  <a:lnTo>
                    <a:pt x="563" y="1060"/>
                  </a:lnTo>
                  <a:cubicBezTo>
                    <a:pt x="687" y="1060"/>
                    <a:pt x="783" y="955"/>
                    <a:pt x="783" y="840"/>
                  </a:cubicBezTo>
                  <a:lnTo>
                    <a:pt x="783" y="220"/>
                  </a:lnTo>
                  <a:cubicBezTo>
                    <a:pt x="783" y="102"/>
                    <a:pt x="695" y="0"/>
                    <a:pt x="579"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0" name="Google Shape;12310;p98"/>
            <p:cNvSpPr/>
            <p:nvPr/>
          </p:nvSpPr>
          <p:spPr>
            <a:xfrm>
              <a:off x="1467386" y="1499935"/>
              <a:ext cx="196518" cy="165725"/>
            </a:xfrm>
            <a:custGeom>
              <a:rect b="b" l="l" r="r" t="t"/>
              <a:pathLst>
                <a:path extrusionOk="0" h="6329" w="7505">
                  <a:moveTo>
                    <a:pt x="3779" y="1"/>
                  </a:moveTo>
                  <a:cubicBezTo>
                    <a:pt x="3738" y="1"/>
                    <a:pt x="3697" y="2"/>
                    <a:pt x="3655" y="3"/>
                  </a:cubicBezTo>
                  <a:cubicBezTo>
                    <a:pt x="1270" y="108"/>
                    <a:pt x="1" y="2865"/>
                    <a:pt x="1489" y="4735"/>
                  </a:cubicBezTo>
                  <a:lnTo>
                    <a:pt x="1413" y="6099"/>
                  </a:lnTo>
                  <a:cubicBezTo>
                    <a:pt x="1413" y="6229"/>
                    <a:pt x="1523" y="6329"/>
                    <a:pt x="1640" y="6329"/>
                  </a:cubicBezTo>
                  <a:cubicBezTo>
                    <a:pt x="1670" y="6329"/>
                    <a:pt x="1699" y="6323"/>
                    <a:pt x="1728" y="6309"/>
                  </a:cubicBezTo>
                  <a:lnTo>
                    <a:pt x="2968" y="5737"/>
                  </a:lnTo>
                  <a:cubicBezTo>
                    <a:pt x="3234" y="5814"/>
                    <a:pt x="3504" y="5851"/>
                    <a:pt x="3771" y="5851"/>
                  </a:cubicBezTo>
                  <a:cubicBezTo>
                    <a:pt x="4730" y="5851"/>
                    <a:pt x="5650" y="5373"/>
                    <a:pt x="6202" y="4544"/>
                  </a:cubicBezTo>
                  <a:cubicBezTo>
                    <a:pt x="7505" y="2595"/>
                    <a:pt x="6091" y="1"/>
                    <a:pt x="377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1" name="Google Shape;12311;p98"/>
            <p:cNvSpPr/>
            <p:nvPr/>
          </p:nvSpPr>
          <p:spPr>
            <a:xfrm>
              <a:off x="1369873" y="1679852"/>
              <a:ext cx="74653" cy="11050"/>
            </a:xfrm>
            <a:custGeom>
              <a:rect b="b" l="l" r="r" t="t"/>
              <a:pathLst>
                <a:path extrusionOk="0" h="422" w="2851">
                  <a:moveTo>
                    <a:pt x="273" y="1"/>
                  </a:moveTo>
                  <a:cubicBezTo>
                    <a:pt x="1" y="1"/>
                    <a:pt x="1" y="422"/>
                    <a:pt x="273" y="422"/>
                  </a:cubicBezTo>
                  <a:cubicBezTo>
                    <a:pt x="279" y="422"/>
                    <a:pt x="284" y="421"/>
                    <a:pt x="291" y="421"/>
                  </a:cubicBezTo>
                  <a:lnTo>
                    <a:pt x="2551" y="421"/>
                  </a:lnTo>
                  <a:cubicBezTo>
                    <a:pt x="2558" y="421"/>
                    <a:pt x="2564" y="422"/>
                    <a:pt x="2570" y="422"/>
                  </a:cubicBezTo>
                  <a:cubicBezTo>
                    <a:pt x="2851" y="422"/>
                    <a:pt x="2851" y="1"/>
                    <a:pt x="2570" y="1"/>
                  </a:cubicBezTo>
                  <a:cubicBezTo>
                    <a:pt x="2564" y="1"/>
                    <a:pt x="2558" y="1"/>
                    <a:pt x="2551" y="1"/>
                  </a:cubicBezTo>
                  <a:lnTo>
                    <a:pt x="291" y="1"/>
                  </a:lnTo>
                  <a:cubicBezTo>
                    <a:pt x="284" y="1"/>
                    <a:pt x="279" y="1"/>
                    <a:pt x="273" y="1"/>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2" name="Google Shape;12312;p98"/>
            <p:cNvSpPr/>
            <p:nvPr/>
          </p:nvSpPr>
          <p:spPr>
            <a:xfrm>
              <a:off x="1533346" y="1524496"/>
              <a:ext cx="60487" cy="92459"/>
            </a:xfrm>
            <a:custGeom>
              <a:rect b="b" l="l" r="r" t="t"/>
              <a:pathLst>
                <a:path extrusionOk="0" h="3531" w="2310">
                  <a:moveTo>
                    <a:pt x="1136" y="0"/>
                  </a:moveTo>
                  <a:cubicBezTo>
                    <a:pt x="1088" y="0"/>
                    <a:pt x="1050" y="29"/>
                    <a:pt x="1031" y="67"/>
                  </a:cubicBezTo>
                  <a:lnTo>
                    <a:pt x="39" y="1822"/>
                  </a:lnTo>
                  <a:cubicBezTo>
                    <a:pt x="0" y="1899"/>
                    <a:pt x="48" y="1994"/>
                    <a:pt x="144" y="1994"/>
                  </a:cubicBezTo>
                  <a:lnTo>
                    <a:pt x="1021" y="1994"/>
                  </a:lnTo>
                  <a:lnTo>
                    <a:pt x="401" y="3377"/>
                  </a:lnTo>
                  <a:cubicBezTo>
                    <a:pt x="373" y="3462"/>
                    <a:pt x="443" y="3531"/>
                    <a:pt x="516" y="3531"/>
                  </a:cubicBezTo>
                  <a:cubicBezTo>
                    <a:pt x="543" y="3531"/>
                    <a:pt x="569" y="3522"/>
                    <a:pt x="592" y="3502"/>
                  </a:cubicBezTo>
                  <a:lnTo>
                    <a:pt x="2252" y="1498"/>
                  </a:lnTo>
                  <a:cubicBezTo>
                    <a:pt x="2309" y="1422"/>
                    <a:pt x="2261" y="1317"/>
                    <a:pt x="2166" y="1307"/>
                  </a:cubicBezTo>
                  <a:lnTo>
                    <a:pt x="1183" y="1307"/>
                  </a:lnTo>
                  <a:lnTo>
                    <a:pt x="2032" y="191"/>
                  </a:lnTo>
                  <a:cubicBezTo>
                    <a:pt x="2080" y="115"/>
                    <a:pt x="2032" y="10"/>
                    <a:pt x="193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13" name="Google Shape;12313;p98"/>
          <p:cNvGrpSpPr/>
          <p:nvPr/>
        </p:nvGrpSpPr>
        <p:grpSpPr>
          <a:xfrm>
            <a:off x="2636927" y="3196278"/>
            <a:ext cx="289528" cy="359232"/>
            <a:chOff x="2663464" y="3346815"/>
            <a:chExt cx="289528" cy="359232"/>
          </a:xfrm>
        </p:grpSpPr>
        <p:sp>
          <p:nvSpPr>
            <p:cNvPr id="12314" name="Google Shape;12314;p98"/>
            <p:cNvSpPr/>
            <p:nvPr/>
          </p:nvSpPr>
          <p:spPr>
            <a:xfrm>
              <a:off x="2663464" y="3490676"/>
              <a:ext cx="133674" cy="140666"/>
            </a:xfrm>
            <a:custGeom>
              <a:rect b="b" l="l" r="r" t="t"/>
              <a:pathLst>
                <a:path extrusionOk="0" h="5372" w="5105">
                  <a:moveTo>
                    <a:pt x="105" y="1"/>
                  </a:moveTo>
                  <a:cubicBezTo>
                    <a:pt x="48" y="1"/>
                    <a:pt x="0" y="49"/>
                    <a:pt x="0" y="115"/>
                  </a:cubicBezTo>
                  <a:lnTo>
                    <a:pt x="0" y="2023"/>
                  </a:lnTo>
                  <a:cubicBezTo>
                    <a:pt x="0" y="2128"/>
                    <a:pt x="48" y="2233"/>
                    <a:pt x="143" y="2300"/>
                  </a:cubicBezTo>
                  <a:lnTo>
                    <a:pt x="2862" y="4179"/>
                  </a:lnTo>
                  <a:cubicBezTo>
                    <a:pt x="2958" y="4246"/>
                    <a:pt x="3015" y="4351"/>
                    <a:pt x="3015" y="4466"/>
                  </a:cubicBezTo>
                  <a:lnTo>
                    <a:pt x="3015" y="5372"/>
                  </a:lnTo>
                  <a:lnTo>
                    <a:pt x="5104" y="5372"/>
                  </a:lnTo>
                  <a:lnTo>
                    <a:pt x="5104" y="2701"/>
                  </a:lnTo>
                  <a:cubicBezTo>
                    <a:pt x="5104" y="2596"/>
                    <a:pt x="5056" y="2500"/>
                    <a:pt x="4980" y="2434"/>
                  </a:cubicBezTo>
                  <a:lnTo>
                    <a:pt x="3387" y="1184"/>
                  </a:lnTo>
                  <a:cubicBezTo>
                    <a:pt x="3369" y="1171"/>
                    <a:pt x="3345" y="1163"/>
                    <a:pt x="3321" y="1163"/>
                  </a:cubicBezTo>
                  <a:cubicBezTo>
                    <a:pt x="3293" y="1163"/>
                    <a:pt x="3264" y="1173"/>
                    <a:pt x="3244" y="1193"/>
                  </a:cubicBezTo>
                  <a:lnTo>
                    <a:pt x="2910" y="1527"/>
                  </a:lnTo>
                  <a:cubicBezTo>
                    <a:pt x="2824" y="1613"/>
                    <a:pt x="2834" y="1756"/>
                    <a:pt x="2919" y="1842"/>
                  </a:cubicBezTo>
                  <a:lnTo>
                    <a:pt x="3778" y="2624"/>
                  </a:lnTo>
                  <a:cubicBezTo>
                    <a:pt x="3864" y="2691"/>
                    <a:pt x="3864" y="2815"/>
                    <a:pt x="3788" y="2901"/>
                  </a:cubicBezTo>
                  <a:lnTo>
                    <a:pt x="3721" y="2958"/>
                  </a:lnTo>
                  <a:cubicBezTo>
                    <a:pt x="3654" y="3035"/>
                    <a:pt x="3559" y="3082"/>
                    <a:pt x="3454" y="3082"/>
                  </a:cubicBezTo>
                  <a:lnTo>
                    <a:pt x="3311" y="3082"/>
                  </a:lnTo>
                  <a:cubicBezTo>
                    <a:pt x="3158" y="3082"/>
                    <a:pt x="3005" y="3035"/>
                    <a:pt x="2881" y="2949"/>
                  </a:cubicBezTo>
                  <a:lnTo>
                    <a:pt x="1030" y="1689"/>
                  </a:lnTo>
                  <a:cubicBezTo>
                    <a:pt x="935" y="1632"/>
                    <a:pt x="878" y="1527"/>
                    <a:pt x="878" y="1413"/>
                  </a:cubicBezTo>
                  <a:lnTo>
                    <a:pt x="878" y="688"/>
                  </a:lnTo>
                  <a:cubicBezTo>
                    <a:pt x="878" y="306"/>
                    <a:pt x="573" y="1"/>
                    <a:pt x="200"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5" name="Google Shape;12315;p98"/>
            <p:cNvSpPr/>
            <p:nvPr/>
          </p:nvSpPr>
          <p:spPr>
            <a:xfrm>
              <a:off x="2742386" y="3610839"/>
              <a:ext cx="54753" cy="20503"/>
            </a:xfrm>
            <a:custGeom>
              <a:rect b="b" l="l" r="r" t="t"/>
              <a:pathLst>
                <a:path extrusionOk="0" h="783" w="2091">
                  <a:moveTo>
                    <a:pt x="1" y="1"/>
                  </a:moveTo>
                  <a:lnTo>
                    <a:pt x="1" y="783"/>
                  </a:lnTo>
                  <a:lnTo>
                    <a:pt x="2090" y="783"/>
                  </a:lnTo>
                  <a:lnTo>
                    <a:pt x="2090"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6" name="Google Shape;12316;p98"/>
            <p:cNvSpPr/>
            <p:nvPr/>
          </p:nvSpPr>
          <p:spPr>
            <a:xfrm>
              <a:off x="2819082" y="3490676"/>
              <a:ext cx="133910" cy="140666"/>
            </a:xfrm>
            <a:custGeom>
              <a:rect b="b" l="l" r="r" t="t"/>
              <a:pathLst>
                <a:path extrusionOk="0" h="5372" w="5114">
                  <a:moveTo>
                    <a:pt x="4914" y="1"/>
                  </a:moveTo>
                  <a:cubicBezTo>
                    <a:pt x="4532" y="1"/>
                    <a:pt x="4227" y="306"/>
                    <a:pt x="4227" y="688"/>
                  </a:cubicBezTo>
                  <a:lnTo>
                    <a:pt x="4227" y="1413"/>
                  </a:lnTo>
                  <a:cubicBezTo>
                    <a:pt x="4227" y="1527"/>
                    <a:pt x="4169" y="1632"/>
                    <a:pt x="4084" y="1689"/>
                  </a:cubicBezTo>
                  <a:lnTo>
                    <a:pt x="2233" y="2949"/>
                  </a:lnTo>
                  <a:cubicBezTo>
                    <a:pt x="2099" y="3035"/>
                    <a:pt x="1956" y="3082"/>
                    <a:pt x="1804" y="3082"/>
                  </a:cubicBezTo>
                  <a:lnTo>
                    <a:pt x="1651" y="3082"/>
                  </a:lnTo>
                  <a:cubicBezTo>
                    <a:pt x="1546" y="3082"/>
                    <a:pt x="1451" y="3035"/>
                    <a:pt x="1384" y="2958"/>
                  </a:cubicBezTo>
                  <a:lnTo>
                    <a:pt x="1317" y="2901"/>
                  </a:lnTo>
                  <a:cubicBezTo>
                    <a:pt x="1241" y="2815"/>
                    <a:pt x="1250" y="2691"/>
                    <a:pt x="1327" y="2624"/>
                  </a:cubicBezTo>
                  <a:lnTo>
                    <a:pt x="2185" y="1842"/>
                  </a:lnTo>
                  <a:cubicBezTo>
                    <a:pt x="2281" y="1756"/>
                    <a:pt x="2281" y="1613"/>
                    <a:pt x="2195" y="1527"/>
                  </a:cubicBezTo>
                  <a:lnTo>
                    <a:pt x="1861" y="1193"/>
                  </a:lnTo>
                  <a:cubicBezTo>
                    <a:pt x="1840" y="1173"/>
                    <a:pt x="1812" y="1163"/>
                    <a:pt x="1784" y="1163"/>
                  </a:cubicBezTo>
                  <a:cubicBezTo>
                    <a:pt x="1759" y="1163"/>
                    <a:pt x="1735" y="1171"/>
                    <a:pt x="1718" y="1184"/>
                  </a:cubicBezTo>
                  <a:lnTo>
                    <a:pt x="134" y="2443"/>
                  </a:lnTo>
                  <a:cubicBezTo>
                    <a:pt x="48" y="2500"/>
                    <a:pt x="1" y="2596"/>
                    <a:pt x="1" y="2701"/>
                  </a:cubicBezTo>
                  <a:lnTo>
                    <a:pt x="1" y="5372"/>
                  </a:lnTo>
                  <a:lnTo>
                    <a:pt x="2099" y="5372"/>
                  </a:lnTo>
                  <a:lnTo>
                    <a:pt x="2099" y="4466"/>
                  </a:lnTo>
                  <a:cubicBezTo>
                    <a:pt x="2090" y="4351"/>
                    <a:pt x="2147" y="4246"/>
                    <a:pt x="2242" y="4179"/>
                  </a:cubicBezTo>
                  <a:lnTo>
                    <a:pt x="4971" y="2300"/>
                  </a:lnTo>
                  <a:cubicBezTo>
                    <a:pt x="5057" y="2233"/>
                    <a:pt x="5114" y="2128"/>
                    <a:pt x="5114" y="2023"/>
                  </a:cubicBezTo>
                  <a:lnTo>
                    <a:pt x="5114" y="115"/>
                  </a:lnTo>
                  <a:cubicBezTo>
                    <a:pt x="5114" y="49"/>
                    <a:pt x="5057" y="1"/>
                    <a:pt x="4999"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7" name="Google Shape;12317;p98"/>
            <p:cNvSpPr/>
            <p:nvPr/>
          </p:nvSpPr>
          <p:spPr>
            <a:xfrm>
              <a:off x="2819082" y="3610839"/>
              <a:ext cx="54988" cy="20503"/>
            </a:xfrm>
            <a:custGeom>
              <a:rect b="b" l="l" r="r" t="t"/>
              <a:pathLst>
                <a:path extrusionOk="0" h="783" w="2100">
                  <a:moveTo>
                    <a:pt x="1" y="1"/>
                  </a:moveTo>
                  <a:lnTo>
                    <a:pt x="1" y="783"/>
                  </a:lnTo>
                  <a:lnTo>
                    <a:pt x="2099" y="783"/>
                  </a:lnTo>
                  <a:lnTo>
                    <a:pt x="2099" y="1"/>
                  </a:lnTo>
                  <a:close/>
                </a:path>
              </a:pathLst>
            </a:custGeom>
            <a:solidFill>
              <a:srgbClr val="C8D3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8" name="Google Shape;12318;p98"/>
            <p:cNvSpPr/>
            <p:nvPr/>
          </p:nvSpPr>
          <p:spPr>
            <a:xfrm>
              <a:off x="2714918" y="3346815"/>
              <a:ext cx="167898" cy="178189"/>
            </a:xfrm>
            <a:custGeom>
              <a:rect b="b" l="l" r="r" t="t"/>
              <a:pathLst>
                <a:path extrusionOk="0" h="6805" w="6412">
                  <a:moveTo>
                    <a:pt x="3548" y="1"/>
                  </a:moveTo>
                  <a:cubicBezTo>
                    <a:pt x="2981" y="1"/>
                    <a:pt x="2401" y="173"/>
                    <a:pt x="1880" y="553"/>
                  </a:cubicBezTo>
                  <a:cubicBezTo>
                    <a:pt x="0" y="1927"/>
                    <a:pt x="468" y="4856"/>
                    <a:pt x="2691" y="5571"/>
                  </a:cubicBezTo>
                  <a:lnTo>
                    <a:pt x="3368" y="6697"/>
                  </a:lnTo>
                  <a:cubicBezTo>
                    <a:pt x="3411" y="6769"/>
                    <a:pt x="3485" y="6804"/>
                    <a:pt x="3559" y="6804"/>
                  </a:cubicBezTo>
                  <a:cubicBezTo>
                    <a:pt x="3633" y="6804"/>
                    <a:pt x="3707" y="6769"/>
                    <a:pt x="3750" y="6697"/>
                  </a:cubicBezTo>
                  <a:lnTo>
                    <a:pt x="4436" y="5571"/>
                  </a:lnTo>
                  <a:cubicBezTo>
                    <a:pt x="5610" y="5190"/>
                    <a:pt x="6411" y="4093"/>
                    <a:pt x="6411" y="2852"/>
                  </a:cubicBezTo>
                  <a:cubicBezTo>
                    <a:pt x="6411" y="1170"/>
                    <a:pt x="5026" y="1"/>
                    <a:pt x="3548" y="1"/>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19" name="Google Shape;12319;p98"/>
            <p:cNvSpPr/>
            <p:nvPr/>
          </p:nvSpPr>
          <p:spPr>
            <a:xfrm>
              <a:off x="2757887" y="3372293"/>
              <a:ext cx="101467" cy="98744"/>
            </a:xfrm>
            <a:custGeom>
              <a:rect b="b" l="l" r="r" t="t"/>
              <a:pathLst>
                <a:path extrusionOk="0" h="3771" w="3875">
                  <a:moveTo>
                    <a:pt x="1919" y="918"/>
                  </a:moveTo>
                  <a:cubicBezTo>
                    <a:pt x="2099" y="918"/>
                    <a:pt x="2280" y="968"/>
                    <a:pt x="2442" y="1068"/>
                  </a:cubicBezTo>
                  <a:cubicBezTo>
                    <a:pt x="2557" y="1145"/>
                    <a:pt x="2652" y="1240"/>
                    <a:pt x="2729" y="1364"/>
                  </a:cubicBezTo>
                  <a:cubicBezTo>
                    <a:pt x="2939" y="1679"/>
                    <a:pt x="2939" y="2080"/>
                    <a:pt x="2729" y="2404"/>
                  </a:cubicBezTo>
                  <a:cubicBezTo>
                    <a:pt x="2652" y="2519"/>
                    <a:pt x="2557" y="2623"/>
                    <a:pt x="2442" y="2700"/>
                  </a:cubicBezTo>
                  <a:cubicBezTo>
                    <a:pt x="2280" y="2800"/>
                    <a:pt x="2099" y="2850"/>
                    <a:pt x="1919" y="2850"/>
                  </a:cubicBezTo>
                  <a:cubicBezTo>
                    <a:pt x="1739" y="2850"/>
                    <a:pt x="1560" y="2800"/>
                    <a:pt x="1403" y="2700"/>
                  </a:cubicBezTo>
                  <a:cubicBezTo>
                    <a:pt x="1279" y="2623"/>
                    <a:pt x="1183" y="2519"/>
                    <a:pt x="1107" y="2404"/>
                  </a:cubicBezTo>
                  <a:cubicBezTo>
                    <a:pt x="907" y="2080"/>
                    <a:pt x="907" y="1679"/>
                    <a:pt x="1107" y="1364"/>
                  </a:cubicBezTo>
                  <a:cubicBezTo>
                    <a:pt x="1183" y="1240"/>
                    <a:pt x="1279" y="1145"/>
                    <a:pt x="1403" y="1068"/>
                  </a:cubicBezTo>
                  <a:cubicBezTo>
                    <a:pt x="1560" y="968"/>
                    <a:pt x="1739" y="918"/>
                    <a:pt x="1919" y="918"/>
                  </a:cubicBezTo>
                  <a:close/>
                  <a:moveTo>
                    <a:pt x="1918" y="0"/>
                  </a:moveTo>
                  <a:cubicBezTo>
                    <a:pt x="1808" y="0"/>
                    <a:pt x="1698" y="76"/>
                    <a:pt x="1708" y="229"/>
                  </a:cubicBezTo>
                  <a:lnTo>
                    <a:pt x="1708" y="515"/>
                  </a:lnTo>
                  <a:cubicBezTo>
                    <a:pt x="1488" y="553"/>
                    <a:pt x="1279" y="639"/>
                    <a:pt x="1097" y="773"/>
                  </a:cubicBezTo>
                  <a:lnTo>
                    <a:pt x="897" y="563"/>
                  </a:lnTo>
                  <a:cubicBezTo>
                    <a:pt x="851" y="519"/>
                    <a:pt x="801" y="501"/>
                    <a:pt x="752" y="501"/>
                  </a:cubicBezTo>
                  <a:cubicBezTo>
                    <a:pt x="588" y="501"/>
                    <a:pt x="447" y="711"/>
                    <a:pt x="601" y="859"/>
                  </a:cubicBezTo>
                  <a:lnTo>
                    <a:pt x="811" y="1068"/>
                  </a:lnTo>
                  <a:cubicBezTo>
                    <a:pt x="678" y="1250"/>
                    <a:pt x="592" y="1460"/>
                    <a:pt x="554" y="1679"/>
                  </a:cubicBezTo>
                  <a:lnTo>
                    <a:pt x="258" y="1679"/>
                  </a:lnTo>
                  <a:cubicBezTo>
                    <a:pt x="0" y="1698"/>
                    <a:pt x="0" y="2070"/>
                    <a:pt x="258" y="2089"/>
                  </a:cubicBezTo>
                  <a:lnTo>
                    <a:pt x="563" y="2089"/>
                  </a:lnTo>
                  <a:cubicBezTo>
                    <a:pt x="592" y="2318"/>
                    <a:pt x="678" y="2519"/>
                    <a:pt x="811" y="2700"/>
                  </a:cubicBezTo>
                  <a:lnTo>
                    <a:pt x="601" y="2910"/>
                  </a:lnTo>
                  <a:cubicBezTo>
                    <a:pt x="455" y="3064"/>
                    <a:pt x="595" y="3268"/>
                    <a:pt x="755" y="3268"/>
                  </a:cubicBezTo>
                  <a:cubicBezTo>
                    <a:pt x="803" y="3268"/>
                    <a:pt x="853" y="3250"/>
                    <a:pt x="897" y="3205"/>
                  </a:cubicBezTo>
                  <a:lnTo>
                    <a:pt x="1107" y="2996"/>
                  </a:lnTo>
                  <a:cubicBezTo>
                    <a:pt x="1288" y="3129"/>
                    <a:pt x="1498" y="3215"/>
                    <a:pt x="1717" y="3253"/>
                  </a:cubicBezTo>
                  <a:lnTo>
                    <a:pt x="1717" y="3549"/>
                  </a:lnTo>
                  <a:cubicBezTo>
                    <a:pt x="1703" y="3697"/>
                    <a:pt x="1813" y="3771"/>
                    <a:pt x="1924" y="3771"/>
                  </a:cubicBezTo>
                  <a:cubicBezTo>
                    <a:pt x="2035" y="3771"/>
                    <a:pt x="2147" y="3697"/>
                    <a:pt x="2137" y="3549"/>
                  </a:cubicBezTo>
                  <a:lnTo>
                    <a:pt x="2137" y="3253"/>
                  </a:lnTo>
                  <a:cubicBezTo>
                    <a:pt x="2357" y="3215"/>
                    <a:pt x="2566" y="3129"/>
                    <a:pt x="2738" y="2996"/>
                  </a:cubicBezTo>
                  <a:lnTo>
                    <a:pt x="2948" y="3205"/>
                  </a:lnTo>
                  <a:cubicBezTo>
                    <a:pt x="2995" y="3250"/>
                    <a:pt x="3046" y="3268"/>
                    <a:pt x="3095" y="3268"/>
                  </a:cubicBezTo>
                  <a:cubicBezTo>
                    <a:pt x="3259" y="3268"/>
                    <a:pt x="3398" y="3064"/>
                    <a:pt x="3244" y="2910"/>
                  </a:cubicBezTo>
                  <a:lnTo>
                    <a:pt x="3034" y="2700"/>
                  </a:lnTo>
                  <a:cubicBezTo>
                    <a:pt x="3168" y="2519"/>
                    <a:pt x="3253" y="2318"/>
                    <a:pt x="3292" y="2089"/>
                  </a:cubicBezTo>
                  <a:lnTo>
                    <a:pt x="3587" y="2089"/>
                  </a:lnTo>
                  <a:cubicBezTo>
                    <a:pt x="3596" y="2090"/>
                    <a:pt x="3605" y="2091"/>
                    <a:pt x="3613" y="2091"/>
                  </a:cubicBezTo>
                  <a:cubicBezTo>
                    <a:pt x="3874" y="2091"/>
                    <a:pt x="3874" y="1678"/>
                    <a:pt x="3613" y="1678"/>
                  </a:cubicBezTo>
                  <a:cubicBezTo>
                    <a:pt x="3605" y="1678"/>
                    <a:pt x="3596" y="1678"/>
                    <a:pt x="3587" y="1679"/>
                  </a:cubicBezTo>
                  <a:lnTo>
                    <a:pt x="3578" y="1669"/>
                  </a:lnTo>
                  <a:lnTo>
                    <a:pt x="3282" y="1669"/>
                  </a:lnTo>
                  <a:cubicBezTo>
                    <a:pt x="3253" y="1450"/>
                    <a:pt x="3168" y="1240"/>
                    <a:pt x="3034" y="1059"/>
                  </a:cubicBezTo>
                  <a:lnTo>
                    <a:pt x="3234" y="859"/>
                  </a:lnTo>
                  <a:cubicBezTo>
                    <a:pt x="3388" y="705"/>
                    <a:pt x="3250" y="496"/>
                    <a:pt x="3092" y="496"/>
                  </a:cubicBezTo>
                  <a:cubicBezTo>
                    <a:pt x="3043" y="496"/>
                    <a:pt x="2993" y="516"/>
                    <a:pt x="2948" y="563"/>
                  </a:cubicBezTo>
                  <a:lnTo>
                    <a:pt x="2738" y="773"/>
                  </a:lnTo>
                  <a:cubicBezTo>
                    <a:pt x="2557" y="639"/>
                    <a:pt x="2347" y="553"/>
                    <a:pt x="2128" y="515"/>
                  </a:cubicBezTo>
                  <a:lnTo>
                    <a:pt x="2128" y="229"/>
                  </a:lnTo>
                  <a:cubicBezTo>
                    <a:pt x="2137" y="76"/>
                    <a:pt x="2027" y="0"/>
                    <a:pt x="1918"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0" name="Google Shape;12320;p98"/>
            <p:cNvSpPr/>
            <p:nvPr/>
          </p:nvSpPr>
          <p:spPr>
            <a:xfrm>
              <a:off x="2789597" y="3403323"/>
              <a:ext cx="36999" cy="36423"/>
            </a:xfrm>
            <a:custGeom>
              <a:rect b="b" l="l" r="r" t="t"/>
              <a:pathLst>
                <a:path extrusionOk="0" h="1391" w="1413">
                  <a:moveTo>
                    <a:pt x="726" y="418"/>
                  </a:moveTo>
                  <a:cubicBezTo>
                    <a:pt x="783" y="418"/>
                    <a:pt x="850" y="446"/>
                    <a:pt x="888" y="484"/>
                  </a:cubicBezTo>
                  <a:lnTo>
                    <a:pt x="917" y="513"/>
                  </a:lnTo>
                  <a:cubicBezTo>
                    <a:pt x="955" y="561"/>
                    <a:pt x="983" y="618"/>
                    <a:pt x="983" y="675"/>
                  </a:cubicBezTo>
                  <a:lnTo>
                    <a:pt x="983" y="694"/>
                  </a:lnTo>
                  <a:lnTo>
                    <a:pt x="983" y="713"/>
                  </a:lnTo>
                  <a:cubicBezTo>
                    <a:pt x="983" y="771"/>
                    <a:pt x="955" y="837"/>
                    <a:pt x="917" y="885"/>
                  </a:cubicBezTo>
                  <a:lnTo>
                    <a:pt x="888" y="904"/>
                  </a:lnTo>
                  <a:cubicBezTo>
                    <a:pt x="850" y="942"/>
                    <a:pt x="783" y="971"/>
                    <a:pt x="726" y="971"/>
                  </a:cubicBezTo>
                  <a:lnTo>
                    <a:pt x="697" y="971"/>
                  </a:lnTo>
                  <a:cubicBezTo>
                    <a:pt x="630" y="971"/>
                    <a:pt x="573" y="942"/>
                    <a:pt x="526" y="904"/>
                  </a:cubicBezTo>
                  <a:lnTo>
                    <a:pt x="497" y="885"/>
                  </a:lnTo>
                  <a:cubicBezTo>
                    <a:pt x="459" y="837"/>
                    <a:pt x="430" y="771"/>
                    <a:pt x="430" y="713"/>
                  </a:cubicBezTo>
                  <a:lnTo>
                    <a:pt x="430" y="694"/>
                  </a:lnTo>
                  <a:lnTo>
                    <a:pt x="430" y="675"/>
                  </a:lnTo>
                  <a:cubicBezTo>
                    <a:pt x="430" y="618"/>
                    <a:pt x="459" y="561"/>
                    <a:pt x="497" y="513"/>
                  </a:cubicBezTo>
                  <a:lnTo>
                    <a:pt x="526" y="484"/>
                  </a:lnTo>
                  <a:cubicBezTo>
                    <a:pt x="573" y="446"/>
                    <a:pt x="630" y="418"/>
                    <a:pt x="697" y="418"/>
                  </a:cubicBezTo>
                  <a:close/>
                  <a:moveTo>
                    <a:pt x="707" y="0"/>
                  </a:moveTo>
                  <a:cubicBezTo>
                    <a:pt x="635" y="0"/>
                    <a:pt x="564" y="12"/>
                    <a:pt x="497" y="36"/>
                  </a:cubicBezTo>
                  <a:cubicBezTo>
                    <a:pt x="459" y="46"/>
                    <a:pt x="421" y="65"/>
                    <a:pt x="382" y="84"/>
                  </a:cubicBezTo>
                  <a:cubicBezTo>
                    <a:pt x="258" y="151"/>
                    <a:pt x="153" y="246"/>
                    <a:pt x="87" y="380"/>
                  </a:cubicBezTo>
                  <a:cubicBezTo>
                    <a:pt x="68" y="408"/>
                    <a:pt x="58" y="446"/>
                    <a:pt x="39" y="484"/>
                  </a:cubicBezTo>
                  <a:cubicBezTo>
                    <a:pt x="1" y="628"/>
                    <a:pt x="1" y="771"/>
                    <a:pt x="39" y="904"/>
                  </a:cubicBezTo>
                  <a:cubicBezTo>
                    <a:pt x="58" y="942"/>
                    <a:pt x="68" y="981"/>
                    <a:pt x="87" y="1019"/>
                  </a:cubicBezTo>
                  <a:cubicBezTo>
                    <a:pt x="153" y="1143"/>
                    <a:pt x="258" y="1248"/>
                    <a:pt x="382" y="1314"/>
                  </a:cubicBezTo>
                  <a:cubicBezTo>
                    <a:pt x="421" y="1334"/>
                    <a:pt x="459" y="1343"/>
                    <a:pt x="497" y="1362"/>
                  </a:cubicBezTo>
                  <a:cubicBezTo>
                    <a:pt x="564" y="1381"/>
                    <a:pt x="635" y="1391"/>
                    <a:pt x="707" y="1391"/>
                  </a:cubicBezTo>
                  <a:cubicBezTo>
                    <a:pt x="778" y="1391"/>
                    <a:pt x="850" y="1381"/>
                    <a:pt x="917" y="1362"/>
                  </a:cubicBezTo>
                  <a:cubicBezTo>
                    <a:pt x="955" y="1343"/>
                    <a:pt x="993" y="1334"/>
                    <a:pt x="1031" y="1314"/>
                  </a:cubicBezTo>
                  <a:cubicBezTo>
                    <a:pt x="1155" y="1248"/>
                    <a:pt x="1260" y="1143"/>
                    <a:pt x="1327" y="1019"/>
                  </a:cubicBezTo>
                  <a:cubicBezTo>
                    <a:pt x="1346" y="981"/>
                    <a:pt x="1355" y="942"/>
                    <a:pt x="1375" y="904"/>
                  </a:cubicBezTo>
                  <a:cubicBezTo>
                    <a:pt x="1413" y="771"/>
                    <a:pt x="1413" y="628"/>
                    <a:pt x="1375" y="484"/>
                  </a:cubicBezTo>
                  <a:cubicBezTo>
                    <a:pt x="1355" y="446"/>
                    <a:pt x="1346" y="408"/>
                    <a:pt x="1327" y="380"/>
                  </a:cubicBezTo>
                  <a:cubicBezTo>
                    <a:pt x="1260" y="246"/>
                    <a:pt x="1155" y="151"/>
                    <a:pt x="1031" y="84"/>
                  </a:cubicBezTo>
                  <a:cubicBezTo>
                    <a:pt x="993" y="65"/>
                    <a:pt x="955" y="46"/>
                    <a:pt x="917" y="36"/>
                  </a:cubicBezTo>
                  <a:cubicBezTo>
                    <a:pt x="850" y="12"/>
                    <a:pt x="778" y="0"/>
                    <a:pt x="707" y="0"/>
                  </a:cubicBezTo>
                  <a:close/>
                </a:path>
              </a:pathLst>
            </a:custGeom>
            <a:solidFill>
              <a:srgbClr val="53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1" name="Google Shape;12321;p98"/>
            <p:cNvSpPr/>
            <p:nvPr/>
          </p:nvSpPr>
          <p:spPr>
            <a:xfrm>
              <a:off x="2734137" y="3660564"/>
              <a:ext cx="63001" cy="45483"/>
            </a:xfrm>
            <a:custGeom>
              <a:rect b="b" l="l" r="r" t="t"/>
              <a:pathLst>
                <a:path extrusionOk="0" h="1737" w="2406">
                  <a:moveTo>
                    <a:pt x="1" y="0"/>
                  </a:moveTo>
                  <a:lnTo>
                    <a:pt x="1" y="1517"/>
                  </a:lnTo>
                  <a:cubicBezTo>
                    <a:pt x="1" y="1641"/>
                    <a:pt x="96" y="1736"/>
                    <a:pt x="220" y="1736"/>
                  </a:cubicBezTo>
                  <a:lnTo>
                    <a:pt x="2186" y="1736"/>
                  </a:lnTo>
                  <a:cubicBezTo>
                    <a:pt x="2300"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2" name="Google Shape;12322;p98"/>
            <p:cNvSpPr/>
            <p:nvPr/>
          </p:nvSpPr>
          <p:spPr>
            <a:xfrm>
              <a:off x="2734137" y="3629325"/>
              <a:ext cx="63001" cy="31265"/>
            </a:xfrm>
            <a:custGeom>
              <a:rect b="b" l="l" r="r" t="t"/>
              <a:pathLst>
                <a:path extrusionOk="0" h="1194" w="2406">
                  <a:moveTo>
                    <a:pt x="220" y="1"/>
                  </a:moveTo>
                  <a:cubicBezTo>
                    <a:pt x="106" y="1"/>
                    <a:pt x="1" y="96"/>
                    <a:pt x="1" y="220"/>
                  </a:cubicBezTo>
                  <a:lnTo>
                    <a:pt x="1" y="1193"/>
                  </a:lnTo>
                  <a:lnTo>
                    <a:pt x="2405" y="1193"/>
                  </a:lnTo>
                  <a:lnTo>
                    <a:pt x="2405"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3" name="Google Shape;12323;p98"/>
            <p:cNvSpPr/>
            <p:nvPr/>
          </p:nvSpPr>
          <p:spPr>
            <a:xfrm>
              <a:off x="2819082" y="3660564"/>
              <a:ext cx="62975" cy="45483"/>
            </a:xfrm>
            <a:custGeom>
              <a:rect b="b" l="l" r="r" t="t"/>
              <a:pathLst>
                <a:path extrusionOk="0" h="1737" w="2405">
                  <a:moveTo>
                    <a:pt x="1" y="0"/>
                  </a:moveTo>
                  <a:lnTo>
                    <a:pt x="1" y="1517"/>
                  </a:lnTo>
                  <a:cubicBezTo>
                    <a:pt x="1" y="1641"/>
                    <a:pt x="105" y="1736"/>
                    <a:pt x="229" y="1736"/>
                  </a:cubicBezTo>
                  <a:lnTo>
                    <a:pt x="2185" y="1736"/>
                  </a:lnTo>
                  <a:cubicBezTo>
                    <a:pt x="2309" y="1736"/>
                    <a:pt x="2405" y="1641"/>
                    <a:pt x="2405" y="1517"/>
                  </a:cubicBezTo>
                  <a:lnTo>
                    <a:pt x="2405" y="0"/>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4" name="Google Shape;12324;p98"/>
            <p:cNvSpPr/>
            <p:nvPr/>
          </p:nvSpPr>
          <p:spPr>
            <a:xfrm>
              <a:off x="2819082" y="3629090"/>
              <a:ext cx="62975" cy="31239"/>
            </a:xfrm>
            <a:custGeom>
              <a:rect b="b" l="l" r="r" t="t"/>
              <a:pathLst>
                <a:path extrusionOk="0" h="1193" w="2405">
                  <a:moveTo>
                    <a:pt x="1" y="0"/>
                  </a:moveTo>
                  <a:lnTo>
                    <a:pt x="1" y="1193"/>
                  </a:lnTo>
                  <a:lnTo>
                    <a:pt x="2405" y="1193"/>
                  </a:lnTo>
                  <a:lnTo>
                    <a:pt x="2405" y="219"/>
                  </a:lnTo>
                  <a:cubicBezTo>
                    <a:pt x="2405" y="95"/>
                    <a:pt x="2309" y="0"/>
                    <a:pt x="2185"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25" name="Google Shape;12325;p98"/>
          <p:cNvGrpSpPr/>
          <p:nvPr/>
        </p:nvGrpSpPr>
        <p:grpSpPr>
          <a:xfrm>
            <a:off x="1289237" y="2731389"/>
            <a:ext cx="269051" cy="366983"/>
            <a:chOff x="1315775" y="2881927"/>
            <a:chExt cx="269051" cy="366983"/>
          </a:xfrm>
        </p:grpSpPr>
        <p:sp>
          <p:nvSpPr>
            <p:cNvPr id="12326" name="Google Shape;12326;p98"/>
            <p:cNvSpPr/>
            <p:nvPr/>
          </p:nvSpPr>
          <p:spPr>
            <a:xfrm>
              <a:off x="1319755" y="3230397"/>
              <a:ext cx="185390" cy="13250"/>
            </a:xfrm>
            <a:custGeom>
              <a:rect b="b" l="l" r="r" t="t"/>
              <a:pathLst>
                <a:path extrusionOk="0" h="506" w="7080">
                  <a:moveTo>
                    <a:pt x="1" y="0"/>
                  </a:moveTo>
                  <a:lnTo>
                    <a:pt x="1" y="277"/>
                  </a:lnTo>
                  <a:cubicBezTo>
                    <a:pt x="1" y="401"/>
                    <a:pt x="96" y="506"/>
                    <a:pt x="220" y="506"/>
                  </a:cubicBezTo>
                  <a:lnTo>
                    <a:pt x="6860" y="506"/>
                  </a:lnTo>
                  <a:cubicBezTo>
                    <a:pt x="6984" y="506"/>
                    <a:pt x="7079" y="401"/>
                    <a:pt x="7079" y="277"/>
                  </a:cubicBezTo>
                  <a:lnTo>
                    <a:pt x="7079" y="0"/>
                  </a:ln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7" name="Google Shape;12327;p98"/>
            <p:cNvSpPr/>
            <p:nvPr/>
          </p:nvSpPr>
          <p:spPr>
            <a:xfrm>
              <a:off x="1315775" y="2917146"/>
              <a:ext cx="191124" cy="331764"/>
            </a:xfrm>
            <a:custGeom>
              <a:rect b="b" l="l" r="r" t="t"/>
              <a:pathLst>
                <a:path extrusionOk="0" h="12670" w="7299">
                  <a:moveTo>
                    <a:pt x="229" y="0"/>
                  </a:moveTo>
                  <a:cubicBezTo>
                    <a:pt x="105" y="0"/>
                    <a:pt x="0" y="96"/>
                    <a:pt x="0" y="229"/>
                  </a:cubicBezTo>
                  <a:lnTo>
                    <a:pt x="0" y="12450"/>
                  </a:lnTo>
                  <a:cubicBezTo>
                    <a:pt x="0" y="12574"/>
                    <a:pt x="105" y="12669"/>
                    <a:pt x="229" y="12669"/>
                  </a:cubicBezTo>
                  <a:lnTo>
                    <a:pt x="7069" y="12669"/>
                  </a:lnTo>
                  <a:cubicBezTo>
                    <a:pt x="7193" y="12669"/>
                    <a:pt x="7298" y="12574"/>
                    <a:pt x="7298" y="12450"/>
                  </a:cubicBezTo>
                  <a:lnTo>
                    <a:pt x="7298" y="229"/>
                  </a:lnTo>
                  <a:cubicBezTo>
                    <a:pt x="7298" y="96"/>
                    <a:pt x="7193" y="0"/>
                    <a:pt x="706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8" name="Google Shape;12328;p98"/>
            <p:cNvSpPr/>
            <p:nvPr/>
          </p:nvSpPr>
          <p:spPr>
            <a:xfrm>
              <a:off x="1430674" y="2917146"/>
              <a:ext cx="76225" cy="118435"/>
            </a:xfrm>
            <a:custGeom>
              <a:rect b="b" l="l" r="r" t="t"/>
              <a:pathLst>
                <a:path extrusionOk="0" h="4523" w="2911">
                  <a:moveTo>
                    <a:pt x="258" y="0"/>
                  </a:moveTo>
                  <a:cubicBezTo>
                    <a:pt x="86" y="401"/>
                    <a:pt x="1" y="830"/>
                    <a:pt x="1" y="1269"/>
                  </a:cubicBezTo>
                  <a:lnTo>
                    <a:pt x="1" y="1288"/>
                  </a:lnTo>
                  <a:cubicBezTo>
                    <a:pt x="10" y="2662"/>
                    <a:pt x="878" y="3893"/>
                    <a:pt x="2176" y="4351"/>
                  </a:cubicBezTo>
                  <a:cubicBezTo>
                    <a:pt x="2414" y="4436"/>
                    <a:pt x="2653" y="4494"/>
                    <a:pt x="2910" y="4522"/>
                  </a:cubicBezTo>
                  <a:lnTo>
                    <a:pt x="2910" y="229"/>
                  </a:lnTo>
                  <a:cubicBezTo>
                    <a:pt x="2910" y="96"/>
                    <a:pt x="2805" y="0"/>
                    <a:pt x="2681"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29" name="Google Shape;12329;p98"/>
            <p:cNvSpPr/>
            <p:nvPr/>
          </p:nvSpPr>
          <p:spPr>
            <a:xfrm>
              <a:off x="1335256" y="2950872"/>
              <a:ext cx="152397" cy="239069"/>
            </a:xfrm>
            <a:custGeom>
              <a:rect b="b" l="l" r="r" t="t"/>
              <a:pathLst>
                <a:path extrusionOk="0" h="9130" w="5820">
                  <a:moveTo>
                    <a:pt x="229" y="0"/>
                  </a:moveTo>
                  <a:cubicBezTo>
                    <a:pt x="96" y="0"/>
                    <a:pt x="0" y="105"/>
                    <a:pt x="0" y="229"/>
                  </a:cubicBezTo>
                  <a:lnTo>
                    <a:pt x="0" y="8910"/>
                  </a:lnTo>
                  <a:cubicBezTo>
                    <a:pt x="0" y="9034"/>
                    <a:pt x="96" y="9130"/>
                    <a:pt x="229" y="9130"/>
                  </a:cubicBezTo>
                  <a:lnTo>
                    <a:pt x="5591" y="9130"/>
                  </a:lnTo>
                  <a:cubicBezTo>
                    <a:pt x="5715" y="9130"/>
                    <a:pt x="5820" y="9034"/>
                    <a:pt x="5820" y="8910"/>
                  </a:cubicBezTo>
                  <a:lnTo>
                    <a:pt x="5820" y="229"/>
                  </a:lnTo>
                  <a:cubicBezTo>
                    <a:pt x="5820"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0" name="Google Shape;12330;p98"/>
            <p:cNvSpPr/>
            <p:nvPr/>
          </p:nvSpPr>
          <p:spPr>
            <a:xfrm>
              <a:off x="1430674" y="2950872"/>
              <a:ext cx="56979" cy="80467"/>
            </a:xfrm>
            <a:custGeom>
              <a:rect b="b" l="l" r="r" t="t"/>
              <a:pathLst>
                <a:path extrusionOk="0" h="3073" w="2176">
                  <a:moveTo>
                    <a:pt x="1" y="0"/>
                  </a:moveTo>
                  <a:cubicBezTo>
                    <a:pt x="10" y="1383"/>
                    <a:pt x="878" y="2605"/>
                    <a:pt x="2176" y="3072"/>
                  </a:cubicBezTo>
                  <a:lnTo>
                    <a:pt x="2176" y="229"/>
                  </a:lnTo>
                  <a:cubicBezTo>
                    <a:pt x="2176" y="105"/>
                    <a:pt x="2071" y="0"/>
                    <a:pt x="1947"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1" name="Google Shape;12331;p98"/>
            <p:cNvSpPr/>
            <p:nvPr/>
          </p:nvSpPr>
          <p:spPr>
            <a:xfrm>
              <a:off x="1334994" y="2950872"/>
              <a:ext cx="152423" cy="239069"/>
            </a:xfrm>
            <a:custGeom>
              <a:rect b="b" l="l" r="r" t="t"/>
              <a:pathLst>
                <a:path extrusionOk="0" h="9130" w="5821">
                  <a:moveTo>
                    <a:pt x="230" y="0"/>
                  </a:moveTo>
                  <a:cubicBezTo>
                    <a:pt x="106" y="0"/>
                    <a:pt x="1" y="105"/>
                    <a:pt x="1" y="229"/>
                  </a:cubicBezTo>
                  <a:lnTo>
                    <a:pt x="1" y="8910"/>
                  </a:lnTo>
                  <a:cubicBezTo>
                    <a:pt x="1" y="9034"/>
                    <a:pt x="106" y="9130"/>
                    <a:pt x="230" y="9130"/>
                  </a:cubicBezTo>
                  <a:lnTo>
                    <a:pt x="5591" y="9130"/>
                  </a:lnTo>
                  <a:cubicBezTo>
                    <a:pt x="5715" y="9130"/>
                    <a:pt x="5820" y="9034"/>
                    <a:pt x="5820" y="8910"/>
                  </a:cubicBezTo>
                  <a:lnTo>
                    <a:pt x="5820" y="8624"/>
                  </a:lnTo>
                  <a:lnTo>
                    <a:pt x="459" y="8624"/>
                  </a:lnTo>
                  <a:lnTo>
                    <a:pt x="459" y="0"/>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2" name="Google Shape;12332;p98"/>
            <p:cNvSpPr/>
            <p:nvPr/>
          </p:nvSpPr>
          <p:spPr>
            <a:xfrm>
              <a:off x="1398938" y="3203662"/>
              <a:ext cx="24771" cy="24771"/>
            </a:xfrm>
            <a:custGeom>
              <a:rect b="b" l="l" r="r" t="t"/>
              <a:pathLst>
                <a:path extrusionOk="0" h="946" w="946">
                  <a:moveTo>
                    <a:pt x="478" y="1"/>
                  </a:moveTo>
                  <a:cubicBezTo>
                    <a:pt x="211" y="1"/>
                    <a:pt x="1" y="210"/>
                    <a:pt x="1" y="478"/>
                  </a:cubicBezTo>
                  <a:cubicBezTo>
                    <a:pt x="1" y="735"/>
                    <a:pt x="211" y="945"/>
                    <a:pt x="478" y="945"/>
                  </a:cubicBezTo>
                  <a:cubicBezTo>
                    <a:pt x="736" y="945"/>
                    <a:pt x="945" y="735"/>
                    <a:pt x="945" y="478"/>
                  </a:cubicBezTo>
                  <a:cubicBezTo>
                    <a:pt x="945" y="210"/>
                    <a:pt x="736" y="1"/>
                    <a:pt x="478"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3" name="Google Shape;12333;p98"/>
            <p:cNvSpPr/>
            <p:nvPr/>
          </p:nvSpPr>
          <p:spPr>
            <a:xfrm>
              <a:off x="1448166" y="2881927"/>
              <a:ext cx="136660" cy="136660"/>
            </a:xfrm>
            <a:custGeom>
              <a:rect b="b" l="l" r="r" t="t"/>
              <a:pathLst>
                <a:path extrusionOk="0" h="5219" w="5219">
                  <a:moveTo>
                    <a:pt x="2605" y="0"/>
                  </a:moveTo>
                  <a:cubicBezTo>
                    <a:pt x="1164" y="0"/>
                    <a:pt x="0" y="1174"/>
                    <a:pt x="0" y="2614"/>
                  </a:cubicBezTo>
                  <a:cubicBezTo>
                    <a:pt x="0" y="4055"/>
                    <a:pt x="1164" y="5219"/>
                    <a:pt x="2605" y="5219"/>
                  </a:cubicBezTo>
                  <a:cubicBezTo>
                    <a:pt x="4045" y="5219"/>
                    <a:pt x="5219" y="4055"/>
                    <a:pt x="5219" y="2614"/>
                  </a:cubicBezTo>
                  <a:cubicBezTo>
                    <a:pt x="5219" y="1174"/>
                    <a:pt x="4045" y="0"/>
                    <a:pt x="2605"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4" name="Google Shape;12334;p98"/>
            <p:cNvSpPr/>
            <p:nvPr/>
          </p:nvSpPr>
          <p:spPr>
            <a:xfrm>
              <a:off x="1477127" y="2911149"/>
              <a:ext cx="78738" cy="77717"/>
            </a:xfrm>
            <a:custGeom>
              <a:rect b="b" l="l" r="r" t="t"/>
              <a:pathLst>
                <a:path extrusionOk="0" h="2968" w="3007">
                  <a:moveTo>
                    <a:pt x="1508" y="0"/>
                  </a:moveTo>
                  <a:cubicBezTo>
                    <a:pt x="678" y="0"/>
                    <a:pt x="1" y="668"/>
                    <a:pt x="10" y="1498"/>
                  </a:cubicBezTo>
                  <a:lnTo>
                    <a:pt x="10" y="1527"/>
                  </a:lnTo>
                  <a:cubicBezTo>
                    <a:pt x="39" y="2332"/>
                    <a:pt x="697" y="2967"/>
                    <a:pt x="1500" y="2967"/>
                  </a:cubicBezTo>
                  <a:cubicBezTo>
                    <a:pt x="1506" y="2967"/>
                    <a:pt x="1512" y="2967"/>
                    <a:pt x="1518" y="2967"/>
                  </a:cubicBezTo>
                  <a:cubicBezTo>
                    <a:pt x="2329" y="2967"/>
                    <a:pt x="2987" y="2309"/>
                    <a:pt x="2996" y="1498"/>
                  </a:cubicBezTo>
                  <a:lnTo>
                    <a:pt x="3006" y="1498"/>
                  </a:lnTo>
                  <a:cubicBezTo>
                    <a:pt x="3006" y="668"/>
                    <a:pt x="2329" y="0"/>
                    <a:pt x="150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5" name="Google Shape;12335;p98"/>
            <p:cNvSpPr/>
            <p:nvPr/>
          </p:nvSpPr>
          <p:spPr>
            <a:xfrm>
              <a:off x="1399462" y="2924923"/>
              <a:ext cx="20739" cy="17963"/>
            </a:xfrm>
            <a:custGeom>
              <a:rect b="b" l="l" r="r" t="t"/>
              <a:pathLst>
                <a:path extrusionOk="0" h="686" w="792">
                  <a:moveTo>
                    <a:pt x="453" y="0"/>
                  </a:moveTo>
                  <a:cubicBezTo>
                    <a:pt x="368" y="0"/>
                    <a:pt x="281" y="32"/>
                    <a:pt x="210" y="104"/>
                  </a:cubicBezTo>
                  <a:cubicBezTo>
                    <a:pt x="0" y="314"/>
                    <a:pt x="153" y="686"/>
                    <a:pt x="458" y="686"/>
                  </a:cubicBezTo>
                  <a:cubicBezTo>
                    <a:pt x="639" y="686"/>
                    <a:pt x="792" y="533"/>
                    <a:pt x="792" y="342"/>
                  </a:cubicBezTo>
                  <a:cubicBezTo>
                    <a:pt x="792" y="137"/>
                    <a:pt x="627" y="0"/>
                    <a:pt x="453"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6" name="Google Shape;12336;p98"/>
            <p:cNvSpPr/>
            <p:nvPr/>
          </p:nvSpPr>
          <p:spPr>
            <a:xfrm>
              <a:off x="1363484" y="3032045"/>
              <a:ext cx="95706" cy="22519"/>
            </a:xfrm>
            <a:custGeom>
              <a:rect b="b" l="l" r="r" t="t"/>
              <a:pathLst>
                <a:path extrusionOk="0" h="860" w="3655">
                  <a:moveTo>
                    <a:pt x="229" y="1"/>
                  </a:moveTo>
                  <a:cubicBezTo>
                    <a:pt x="105" y="1"/>
                    <a:pt x="0" y="106"/>
                    <a:pt x="0" y="230"/>
                  </a:cubicBezTo>
                  <a:lnTo>
                    <a:pt x="0" y="640"/>
                  </a:lnTo>
                  <a:cubicBezTo>
                    <a:pt x="0" y="764"/>
                    <a:pt x="105" y="859"/>
                    <a:pt x="229" y="859"/>
                  </a:cubicBezTo>
                  <a:lnTo>
                    <a:pt x="3425" y="859"/>
                  </a:lnTo>
                  <a:cubicBezTo>
                    <a:pt x="3549" y="859"/>
                    <a:pt x="3654" y="764"/>
                    <a:pt x="3654" y="640"/>
                  </a:cubicBezTo>
                  <a:lnTo>
                    <a:pt x="3654" y="230"/>
                  </a:lnTo>
                  <a:cubicBezTo>
                    <a:pt x="3654" y="106"/>
                    <a:pt x="3549" y="1"/>
                    <a:pt x="3425" y="1"/>
                  </a:cubicBezTo>
                  <a:close/>
                </a:path>
              </a:pathLst>
            </a:custGeom>
            <a:solidFill>
              <a:srgbClr val="7B8B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7" name="Google Shape;12337;p98"/>
            <p:cNvSpPr/>
            <p:nvPr/>
          </p:nvSpPr>
          <p:spPr>
            <a:xfrm>
              <a:off x="1363484" y="3073261"/>
              <a:ext cx="95706" cy="22519"/>
            </a:xfrm>
            <a:custGeom>
              <a:rect b="b" l="l" r="r" t="t"/>
              <a:pathLst>
                <a:path extrusionOk="0" h="860" w="3655">
                  <a:moveTo>
                    <a:pt x="229" y="1"/>
                  </a:moveTo>
                  <a:cubicBezTo>
                    <a:pt x="105" y="1"/>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1"/>
                    <a:pt x="3425"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8" name="Google Shape;12338;p98"/>
            <p:cNvSpPr/>
            <p:nvPr/>
          </p:nvSpPr>
          <p:spPr>
            <a:xfrm>
              <a:off x="1363484" y="3114240"/>
              <a:ext cx="95706" cy="22493"/>
            </a:xfrm>
            <a:custGeom>
              <a:rect b="b" l="l" r="r" t="t"/>
              <a:pathLst>
                <a:path extrusionOk="0" h="859" w="3655">
                  <a:moveTo>
                    <a:pt x="229" y="0"/>
                  </a:moveTo>
                  <a:cubicBezTo>
                    <a:pt x="105" y="0"/>
                    <a:pt x="0" y="96"/>
                    <a:pt x="0" y="220"/>
                  </a:cubicBezTo>
                  <a:lnTo>
                    <a:pt x="0" y="630"/>
                  </a:lnTo>
                  <a:cubicBezTo>
                    <a:pt x="0" y="754"/>
                    <a:pt x="105" y="859"/>
                    <a:pt x="229" y="859"/>
                  </a:cubicBezTo>
                  <a:lnTo>
                    <a:pt x="3425" y="859"/>
                  </a:lnTo>
                  <a:cubicBezTo>
                    <a:pt x="3549" y="859"/>
                    <a:pt x="3654" y="754"/>
                    <a:pt x="3654" y="630"/>
                  </a:cubicBezTo>
                  <a:lnTo>
                    <a:pt x="3654" y="220"/>
                  </a:lnTo>
                  <a:cubicBezTo>
                    <a:pt x="3654" y="96"/>
                    <a:pt x="3549" y="0"/>
                    <a:pt x="3425"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39" name="Google Shape;12339;p98"/>
            <p:cNvSpPr/>
            <p:nvPr/>
          </p:nvSpPr>
          <p:spPr>
            <a:xfrm>
              <a:off x="1508863" y="2912406"/>
              <a:ext cx="46740" cy="77193"/>
            </a:xfrm>
            <a:custGeom>
              <a:rect b="b" l="l" r="r" t="t"/>
              <a:pathLst>
                <a:path extrusionOk="0" h="2948" w="1785">
                  <a:moveTo>
                    <a:pt x="668" y="0"/>
                  </a:moveTo>
                  <a:cubicBezTo>
                    <a:pt x="373" y="229"/>
                    <a:pt x="115" y="515"/>
                    <a:pt x="287" y="754"/>
                  </a:cubicBezTo>
                  <a:cubicBezTo>
                    <a:pt x="611" y="1202"/>
                    <a:pt x="1250" y="868"/>
                    <a:pt x="1269" y="1469"/>
                  </a:cubicBezTo>
                  <a:cubicBezTo>
                    <a:pt x="1279" y="2032"/>
                    <a:pt x="1" y="2213"/>
                    <a:pt x="1" y="2919"/>
                  </a:cubicBezTo>
                  <a:cubicBezTo>
                    <a:pt x="99" y="2939"/>
                    <a:pt x="196" y="2948"/>
                    <a:pt x="292" y="2948"/>
                  </a:cubicBezTo>
                  <a:cubicBezTo>
                    <a:pt x="1099" y="2948"/>
                    <a:pt x="1784" y="2294"/>
                    <a:pt x="1784" y="1450"/>
                  </a:cubicBezTo>
                  <a:cubicBezTo>
                    <a:pt x="1784" y="773"/>
                    <a:pt x="1327" y="172"/>
                    <a:pt x="6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0" name="Google Shape;12340;p98"/>
            <p:cNvSpPr/>
            <p:nvPr/>
          </p:nvSpPr>
          <p:spPr>
            <a:xfrm>
              <a:off x="1477127" y="2938879"/>
              <a:ext cx="32757" cy="35245"/>
            </a:xfrm>
            <a:custGeom>
              <a:rect b="b" l="l" r="r" t="t"/>
              <a:pathLst>
                <a:path extrusionOk="0" h="1346" w="1251">
                  <a:moveTo>
                    <a:pt x="68" y="0"/>
                  </a:moveTo>
                  <a:cubicBezTo>
                    <a:pt x="30" y="143"/>
                    <a:pt x="1" y="286"/>
                    <a:pt x="1" y="439"/>
                  </a:cubicBezTo>
                  <a:lnTo>
                    <a:pt x="1" y="468"/>
                  </a:lnTo>
                  <a:cubicBezTo>
                    <a:pt x="10" y="783"/>
                    <a:pt x="115" y="1097"/>
                    <a:pt x="306" y="1345"/>
                  </a:cubicBezTo>
                  <a:cubicBezTo>
                    <a:pt x="1251" y="926"/>
                    <a:pt x="1079" y="496"/>
                    <a:pt x="430" y="239"/>
                  </a:cubicBezTo>
                  <a:cubicBezTo>
                    <a:pt x="297" y="191"/>
                    <a:pt x="173" y="105"/>
                    <a:pt x="68"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41" name="Google Shape;12341;p98"/>
          <p:cNvGrpSpPr/>
          <p:nvPr/>
        </p:nvGrpSpPr>
        <p:grpSpPr>
          <a:xfrm>
            <a:off x="3950890" y="1829604"/>
            <a:ext cx="359232" cy="322023"/>
            <a:chOff x="3977427" y="1980142"/>
            <a:chExt cx="359232" cy="322023"/>
          </a:xfrm>
        </p:grpSpPr>
        <p:sp>
          <p:nvSpPr>
            <p:cNvPr id="12342" name="Google Shape;12342;p98"/>
            <p:cNvSpPr/>
            <p:nvPr/>
          </p:nvSpPr>
          <p:spPr>
            <a:xfrm>
              <a:off x="3977427" y="2064065"/>
              <a:ext cx="303039" cy="238100"/>
            </a:xfrm>
            <a:custGeom>
              <a:rect b="b" l="l" r="r" t="t"/>
              <a:pathLst>
                <a:path extrusionOk="0" h="9093" w="11573">
                  <a:moveTo>
                    <a:pt x="229" y="1"/>
                  </a:moveTo>
                  <a:cubicBezTo>
                    <a:pt x="105" y="1"/>
                    <a:pt x="0" y="105"/>
                    <a:pt x="0" y="220"/>
                  </a:cubicBezTo>
                  <a:lnTo>
                    <a:pt x="0" y="8873"/>
                  </a:lnTo>
                  <a:cubicBezTo>
                    <a:pt x="0" y="8997"/>
                    <a:pt x="105" y="9092"/>
                    <a:pt x="229" y="9092"/>
                  </a:cubicBezTo>
                  <a:lnTo>
                    <a:pt x="11343" y="9092"/>
                  </a:lnTo>
                  <a:cubicBezTo>
                    <a:pt x="11467" y="9092"/>
                    <a:pt x="11572" y="8997"/>
                    <a:pt x="11572" y="8873"/>
                  </a:cubicBezTo>
                  <a:lnTo>
                    <a:pt x="11572" y="1517"/>
                  </a:lnTo>
                  <a:lnTo>
                    <a:pt x="4684" y="1517"/>
                  </a:lnTo>
                  <a:lnTo>
                    <a:pt x="3234" y="67"/>
                  </a:lnTo>
                  <a:cubicBezTo>
                    <a:pt x="3196" y="29"/>
                    <a:pt x="3139" y="1"/>
                    <a:pt x="3082" y="1"/>
                  </a:cubicBez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3" name="Google Shape;12343;p98"/>
            <p:cNvSpPr/>
            <p:nvPr/>
          </p:nvSpPr>
          <p:spPr>
            <a:xfrm>
              <a:off x="3977427" y="2179724"/>
              <a:ext cx="303039" cy="122441"/>
            </a:xfrm>
            <a:custGeom>
              <a:rect b="b" l="l" r="r" t="t"/>
              <a:pathLst>
                <a:path extrusionOk="0" h="4676" w="11573">
                  <a:moveTo>
                    <a:pt x="10" y="1"/>
                  </a:moveTo>
                  <a:lnTo>
                    <a:pt x="10" y="4456"/>
                  </a:lnTo>
                  <a:cubicBezTo>
                    <a:pt x="0" y="4494"/>
                    <a:pt x="10" y="4522"/>
                    <a:pt x="29" y="4551"/>
                  </a:cubicBezTo>
                  <a:cubicBezTo>
                    <a:pt x="67" y="4627"/>
                    <a:pt x="143" y="4675"/>
                    <a:pt x="229" y="4675"/>
                  </a:cubicBezTo>
                  <a:lnTo>
                    <a:pt x="11353" y="4675"/>
                  </a:lnTo>
                  <a:cubicBezTo>
                    <a:pt x="11467" y="4675"/>
                    <a:pt x="11572" y="4580"/>
                    <a:pt x="11572" y="4456"/>
                  </a:cubicBezTo>
                  <a:lnTo>
                    <a:pt x="11572" y="1"/>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4" name="Google Shape;12344;p98"/>
            <p:cNvSpPr/>
            <p:nvPr/>
          </p:nvSpPr>
          <p:spPr>
            <a:xfrm>
              <a:off x="4175517" y="2103787"/>
              <a:ext cx="104949" cy="49149"/>
            </a:xfrm>
            <a:custGeom>
              <a:rect b="b" l="l" r="r" t="t"/>
              <a:pathLst>
                <a:path extrusionOk="0" h="1877" w="4008">
                  <a:moveTo>
                    <a:pt x="0" y="0"/>
                  </a:moveTo>
                  <a:cubicBezTo>
                    <a:pt x="648" y="1177"/>
                    <a:pt x="1878" y="1877"/>
                    <a:pt x="3186" y="1877"/>
                  </a:cubicBezTo>
                  <a:cubicBezTo>
                    <a:pt x="3458" y="1877"/>
                    <a:pt x="3733" y="1847"/>
                    <a:pt x="4007" y="1784"/>
                  </a:cubicBezTo>
                  <a:lnTo>
                    <a:pt x="4007" y="0"/>
                  </a:ln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5" name="Google Shape;12345;p98"/>
            <p:cNvSpPr/>
            <p:nvPr/>
          </p:nvSpPr>
          <p:spPr>
            <a:xfrm>
              <a:off x="3978161" y="2164248"/>
              <a:ext cx="327784" cy="137916"/>
            </a:xfrm>
            <a:custGeom>
              <a:rect b="b" l="l" r="r" t="t"/>
              <a:pathLst>
                <a:path extrusionOk="0" h="5267" w="12518">
                  <a:moveTo>
                    <a:pt x="1165" y="0"/>
                  </a:moveTo>
                  <a:cubicBezTo>
                    <a:pt x="1060" y="0"/>
                    <a:pt x="964" y="76"/>
                    <a:pt x="945" y="181"/>
                  </a:cubicBezTo>
                  <a:lnTo>
                    <a:pt x="154" y="4331"/>
                  </a:lnTo>
                  <a:lnTo>
                    <a:pt x="30" y="5009"/>
                  </a:lnTo>
                  <a:cubicBezTo>
                    <a:pt x="1" y="5133"/>
                    <a:pt x="96" y="5257"/>
                    <a:pt x="230" y="5266"/>
                  </a:cubicBezTo>
                  <a:lnTo>
                    <a:pt x="11363" y="5266"/>
                  </a:lnTo>
                  <a:cubicBezTo>
                    <a:pt x="11468" y="5257"/>
                    <a:pt x="11554" y="5190"/>
                    <a:pt x="11573" y="5085"/>
                  </a:cubicBezTo>
                  <a:lnTo>
                    <a:pt x="11716" y="4331"/>
                  </a:lnTo>
                  <a:lnTo>
                    <a:pt x="12489" y="267"/>
                  </a:lnTo>
                  <a:cubicBezTo>
                    <a:pt x="12517" y="124"/>
                    <a:pt x="12412" y="0"/>
                    <a:pt x="1227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6" name="Google Shape;12346;p98"/>
            <p:cNvSpPr/>
            <p:nvPr/>
          </p:nvSpPr>
          <p:spPr>
            <a:xfrm>
              <a:off x="3978161" y="2277891"/>
              <a:ext cx="306783" cy="24273"/>
            </a:xfrm>
            <a:custGeom>
              <a:rect b="b" l="l" r="r" t="t"/>
              <a:pathLst>
                <a:path extrusionOk="0" h="927" w="11716">
                  <a:moveTo>
                    <a:pt x="154" y="1"/>
                  </a:moveTo>
                  <a:lnTo>
                    <a:pt x="30" y="669"/>
                  </a:lnTo>
                  <a:lnTo>
                    <a:pt x="1" y="812"/>
                  </a:lnTo>
                  <a:cubicBezTo>
                    <a:pt x="39" y="878"/>
                    <a:pt x="115" y="926"/>
                    <a:pt x="201" y="926"/>
                  </a:cubicBezTo>
                  <a:lnTo>
                    <a:pt x="11363" y="926"/>
                  </a:lnTo>
                  <a:cubicBezTo>
                    <a:pt x="11468" y="926"/>
                    <a:pt x="11554" y="850"/>
                    <a:pt x="11573" y="745"/>
                  </a:cubicBezTo>
                  <a:lnTo>
                    <a:pt x="11716" y="1"/>
                  </a:lnTo>
                  <a:close/>
                </a:path>
              </a:pathLst>
            </a:custGeom>
            <a:solidFill>
              <a:srgbClr val="A4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7" name="Google Shape;12347;p98"/>
            <p:cNvSpPr/>
            <p:nvPr/>
          </p:nvSpPr>
          <p:spPr>
            <a:xfrm>
              <a:off x="4181513" y="1980142"/>
              <a:ext cx="155146" cy="154884"/>
            </a:xfrm>
            <a:custGeom>
              <a:rect b="b" l="l" r="r" t="t"/>
              <a:pathLst>
                <a:path extrusionOk="0" h="5915" w="5925">
                  <a:moveTo>
                    <a:pt x="2958" y="0"/>
                  </a:moveTo>
                  <a:cubicBezTo>
                    <a:pt x="1326" y="0"/>
                    <a:pt x="0" y="1317"/>
                    <a:pt x="0" y="2958"/>
                  </a:cubicBezTo>
                  <a:cubicBezTo>
                    <a:pt x="0" y="4589"/>
                    <a:pt x="1326" y="5915"/>
                    <a:pt x="2958" y="5915"/>
                  </a:cubicBezTo>
                  <a:cubicBezTo>
                    <a:pt x="4599" y="5915"/>
                    <a:pt x="5925" y="4589"/>
                    <a:pt x="5925" y="2958"/>
                  </a:cubicBezTo>
                  <a:cubicBezTo>
                    <a:pt x="5925" y="1317"/>
                    <a:pt x="4599" y="0"/>
                    <a:pt x="2958" y="0"/>
                  </a:cubicBez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8" name="Google Shape;12348;p98"/>
            <p:cNvSpPr/>
            <p:nvPr/>
          </p:nvSpPr>
          <p:spPr>
            <a:xfrm>
              <a:off x="4241870" y="2033585"/>
              <a:ext cx="23357" cy="62242"/>
            </a:xfrm>
            <a:custGeom>
              <a:rect b="b" l="l" r="r" t="t"/>
              <a:pathLst>
                <a:path extrusionOk="0" h="2377" w="892">
                  <a:moveTo>
                    <a:pt x="273" y="0"/>
                  </a:moveTo>
                  <a:cubicBezTo>
                    <a:pt x="0" y="0"/>
                    <a:pt x="0" y="421"/>
                    <a:pt x="273" y="421"/>
                  </a:cubicBezTo>
                  <a:cubicBezTo>
                    <a:pt x="278" y="421"/>
                    <a:pt x="284" y="421"/>
                    <a:pt x="290" y="420"/>
                  </a:cubicBezTo>
                  <a:lnTo>
                    <a:pt x="481" y="420"/>
                  </a:lnTo>
                  <a:lnTo>
                    <a:pt x="481" y="2176"/>
                  </a:lnTo>
                  <a:cubicBezTo>
                    <a:pt x="481" y="2290"/>
                    <a:pt x="567" y="2376"/>
                    <a:pt x="681" y="2376"/>
                  </a:cubicBezTo>
                  <a:cubicBezTo>
                    <a:pt x="796" y="2376"/>
                    <a:pt x="891" y="2281"/>
                    <a:pt x="891" y="2176"/>
                  </a:cubicBezTo>
                  <a:lnTo>
                    <a:pt x="891" y="211"/>
                  </a:lnTo>
                  <a:cubicBezTo>
                    <a:pt x="891" y="96"/>
                    <a:pt x="796" y="1"/>
                    <a:pt x="681" y="1"/>
                  </a:cubicBezTo>
                  <a:lnTo>
                    <a:pt x="290" y="1"/>
                  </a:lnTo>
                  <a:cubicBezTo>
                    <a:pt x="284" y="0"/>
                    <a:pt x="278" y="0"/>
                    <a:pt x="273"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49" name="Google Shape;12349;p98"/>
            <p:cNvSpPr/>
            <p:nvPr/>
          </p:nvSpPr>
          <p:spPr>
            <a:xfrm>
              <a:off x="4241372" y="2087762"/>
              <a:ext cx="37183" cy="10814"/>
            </a:xfrm>
            <a:custGeom>
              <a:rect b="b" l="l" r="r" t="t"/>
              <a:pathLst>
                <a:path extrusionOk="0" h="413" w="1420">
                  <a:moveTo>
                    <a:pt x="264" y="1"/>
                  </a:moveTo>
                  <a:cubicBezTo>
                    <a:pt x="0" y="1"/>
                    <a:pt x="3" y="413"/>
                    <a:pt x="272" y="413"/>
                  </a:cubicBezTo>
                  <a:cubicBezTo>
                    <a:pt x="278" y="413"/>
                    <a:pt x="284" y="412"/>
                    <a:pt x="290" y="412"/>
                  </a:cubicBezTo>
                  <a:lnTo>
                    <a:pt x="1120" y="412"/>
                  </a:lnTo>
                  <a:cubicBezTo>
                    <a:pt x="1126" y="412"/>
                    <a:pt x="1133" y="413"/>
                    <a:pt x="1138" y="413"/>
                  </a:cubicBezTo>
                  <a:cubicBezTo>
                    <a:pt x="1416" y="413"/>
                    <a:pt x="1419" y="1"/>
                    <a:pt x="1147" y="1"/>
                  </a:cubicBezTo>
                  <a:cubicBezTo>
                    <a:pt x="1138" y="1"/>
                    <a:pt x="1129" y="1"/>
                    <a:pt x="1120" y="2"/>
                  </a:cubicBezTo>
                  <a:lnTo>
                    <a:pt x="290" y="2"/>
                  </a:lnTo>
                  <a:cubicBezTo>
                    <a:pt x="281" y="1"/>
                    <a:pt x="273" y="1"/>
                    <a:pt x="264"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0" name="Google Shape;12350;p98"/>
            <p:cNvSpPr/>
            <p:nvPr/>
          </p:nvSpPr>
          <p:spPr>
            <a:xfrm>
              <a:off x="4245221" y="2013239"/>
              <a:ext cx="20005" cy="17125"/>
            </a:xfrm>
            <a:custGeom>
              <a:rect b="b" l="l" r="r" t="t"/>
              <a:pathLst>
                <a:path extrusionOk="0" h="654" w="764">
                  <a:moveTo>
                    <a:pt x="433" y="1"/>
                  </a:moveTo>
                  <a:cubicBezTo>
                    <a:pt x="352" y="1"/>
                    <a:pt x="269" y="32"/>
                    <a:pt x="200" y="100"/>
                  </a:cubicBezTo>
                  <a:cubicBezTo>
                    <a:pt x="0" y="301"/>
                    <a:pt x="153" y="654"/>
                    <a:pt x="439" y="654"/>
                  </a:cubicBezTo>
                  <a:cubicBezTo>
                    <a:pt x="620" y="644"/>
                    <a:pt x="763" y="501"/>
                    <a:pt x="763" y="329"/>
                  </a:cubicBezTo>
                  <a:cubicBezTo>
                    <a:pt x="757" y="131"/>
                    <a:pt x="600" y="1"/>
                    <a:pt x="433"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1" name="Google Shape;12351;p98"/>
            <p:cNvSpPr/>
            <p:nvPr/>
          </p:nvSpPr>
          <p:spPr>
            <a:xfrm>
              <a:off x="3977663" y="2064065"/>
              <a:ext cx="122441" cy="39749"/>
            </a:xfrm>
            <a:custGeom>
              <a:rect b="b" l="l" r="r" t="t"/>
              <a:pathLst>
                <a:path extrusionOk="0" h="1518" w="4676">
                  <a:moveTo>
                    <a:pt x="220" y="1"/>
                  </a:moveTo>
                  <a:cubicBezTo>
                    <a:pt x="96" y="1"/>
                    <a:pt x="1" y="105"/>
                    <a:pt x="1" y="220"/>
                  </a:cubicBezTo>
                  <a:lnTo>
                    <a:pt x="1" y="1517"/>
                  </a:lnTo>
                  <a:lnTo>
                    <a:pt x="4675" y="1517"/>
                  </a:lnTo>
                  <a:lnTo>
                    <a:pt x="3225" y="67"/>
                  </a:lnTo>
                  <a:cubicBezTo>
                    <a:pt x="3187" y="29"/>
                    <a:pt x="3130" y="1"/>
                    <a:pt x="3073" y="1"/>
                  </a:cubicBezTo>
                  <a:close/>
                </a:path>
              </a:pathLst>
            </a:custGeom>
            <a:solidFill>
              <a:srgbClr val="9CAC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52" name="Google Shape;12352;p98"/>
          <p:cNvGrpSpPr/>
          <p:nvPr/>
        </p:nvGrpSpPr>
        <p:grpSpPr>
          <a:xfrm>
            <a:off x="839091" y="2263071"/>
            <a:ext cx="361720" cy="359180"/>
            <a:chOff x="865628" y="2413608"/>
            <a:chExt cx="361720" cy="359180"/>
          </a:xfrm>
        </p:grpSpPr>
        <p:sp>
          <p:nvSpPr>
            <p:cNvPr id="12353" name="Google Shape;12353;p98"/>
            <p:cNvSpPr/>
            <p:nvPr/>
          </p:nvSpPr>
          <p:spPr>
            <a:xfrm>
              <a:off x="865628" y="2710048"/>
              <a:ext cx="63472" cy="62739"/>
            </a:xfrm>
            <a:custGeom>
              <a:rect b="b" l="l" r="r" t="t"/>
              <a:pathLst>
                <a:path extrusionOk="0" h="2396" w="2424">
                  <a:moveTo>
                    <a:pt x="1183" y="1"/>
                  </a:moveTo>
                  <a:lnTo>
                    <a:pt x="86" y="1088"/>
                  </a:lnTo>
                  <a:cubicBezTo>
                    <a:pt x="0" y="1174"/>
                    <a:pt x="0" y="1317"/>
                    <a:pt x="86" y="1403"/>
                  </a:cubicBezTo>
                  <a:lnTo>
                    <a:pt x="1021" y="2338"/>
                  </a:lnTo>
                  <a:cubicBezTo>
                    <a:pt x="1064" y="2376"/>
                    <a:pt x="1121" y="2395"/>
                    <a:pt x="1178" y="2395"/>
                  </a:cubicBezTo>
                  <a:cubicBezTo>
                    <a:pt x="1236" y="2395"/>
                    <a:pt x="1293" y="2376"/>
                    <a:pt x="1336" y="2338"/>
                  </a:cubicBezTo>
                  <a:lnTo>
                    <a:pt x="2423" y="1241"/>
                  </a:lnTo>
                  <a:lnTo>
                    <a:pt x="1183"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4" name="Google Shape;12354;p98"/>
            <p:cNvSpPr/>
            <p:nvPr/>
          </p:nvSpPr>
          <p:spPr>
            <a:xfrm>
              <a:off x="880370" y="2726283"/>
              <a:ext cx="48730" cy="46505"/>
            </a:xfrm>
            <a:custGeom>
              <a:rect b="b" l="l" r="r" t="t"/>
              <a:pathLst>
                <a:path extrusionOk="0" h="1776" w="1861">
                  <a:moveTo>
                    <a:pt x="1240" y="1"/>
                  </a:moveTo>
                  <a:lnTo>
                    <a:pt x="0" y="1241"/>
                  </a:lnTo>
                  <a:lnTo>
                    <a:pt x="458" y="1718"/>
                  </a:lnTo>
                  <a:cubicBezTo>
                    <a:pt x="501" y="1756"/>
                    <a:pt x="558" y="1775"/>
                    <a:pt x="615" y="1775"/>
                  </a:cubicBezTo>
                  <a:cubicBezTo>
                    <a:pt x="673" y="1775"/>
                    <a:pt x="730" y="1756"/>
                    <a:pt x="773" y="1718"/>
                  </a:cubicBezTo>
                  <a:lnTo>
                    <a:pt x="1860" y="621"/>
                  </a:lnTo>
                  <a:lnTo>
                    <a:pt x="1240" y="1"/>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5" name="Google Shape;12355;p98"/>
            <p:cNvSpPr/>
            <p:nvPr/>
          </p:nvSpPr>
          <p:spPr>
            <a:xfrm>
              <a:off x="879349" y="2579909"/>
              <a:ext cx="179891" cy="179132"/>
            </a:xfrm>
            <a:custGeom>
              <a:rect b="b" l="l" r="r" t="t"/>
              <a:pathLst>
                <a:path extrusionOk="0" h="6841" w="6870">
                  <a:moveTo>
                    <a:pt x="5181" y="0"/>
                  </a:moveTo>
                  <a:lnTo>
                    <a:pt x="87" y="5095"/>
                  </a:lnTo>
                  <a:cubicBezTo>
                    <a:pt x="1" y="5181"/>
                    <a:pt x="1" y="5324"/>
                    <a:pt x="87" y="5410"/>
                  </a:cubicBezTo>
                  <a:lnTo>
                    <a:pt x="1460" y="6783"/>
                  </a:lnTo>
                  <a:cubicBezTo>
                    <a:pt x="1503" y="6821"/>
                    <a:pt x="1561" y="6841"/>
                    <a:pt x="1618" y="6841"/>
                  </a:cubicBezTo>
                  <a:cubicBezTo>
                    <a:pt x="1675" y="6841"/>
                    <a:pt x="1732" y="6821"/>
                    <a:pt x="1775" y="6783"/>
                  </a:cubicBezTo>
                  <a:lnTo>
                    <a:pt x="6870" y="1689"/>
                  </a:lnTo>
                  <a:lnTo>
                    <a:pt x="518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6" name="Google Shape;12356;p98"/>
            <p:cNvSpPr/>
            <p:nvPr/>
          </p:nvSpPr>
          <p:spPr>
            <a:xfrm>
              <a:off x="899590" y="2602140"/>
              <a:ext cx="159650" cy="156901"/>
            </a:xfrm>
            <a:custGeom>
              <a:rect b="b" l="l" r="r" t="t"/>
              <a:pathLst>
                <a:path extrusionOk="0" h="5992" w="6097">
                  <a:moveTo>
                    <a:pt x="5248" y="0"/>
                  </a:moveTo>
                  <a:lnTo>
                    <a:pt x="1" y="5247"/>
                  </a:lnTo>
                  <a:lnTo>
                    <a:pt x="687" y="5934"/>
                  </a:lnTo>
                  <a:cubicBezTo>
                    <a:pt x="730" y="5972"/>
                    <a:pt x="788" y="5992"/>
                    <a:pt x="845" y="5992"/>
                  </a:cubicBezTo>
                  <a:cubicBezTo>
                    <a:pt x="902" y="5992"/>
                    <a:pt x="959" y="5972"/>
                    <a:pt x="1002" y="5934"/>
                  </a:cubicBezTo>
                  <a:lnTo>
                    <a:pt x="6097" y="840"/>
                  </a:lnTo>
                  <a:lnTo>
                    <a:pt x="5248" y="0"/>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7" name="Google Shape;12357;p98"/>
            <p:cNvSpPr/>
            <p:nvPr/>
          </p:nvSpPr>
          <p:spPr>
            <a:xfrm>
              <a:off x="971782" y="2617432"/>
              <a:ext cx="50485" cy="49359"/>
            </a:xfrm>
            <a:custGeom>
              <a:rect b="b" l="l" r="r" t="t"/>
              <a:pathLst>
                <a:path extrusionOk="0" h="1885" w="1928">
                  <a:moveTo>
                    <a:pt x="1408" y="1"/>
                  </a:moveTo>
                  <a:cubicBezTo>
                    <a:pt x="1351" y="1"/>
                    <a:pt x="1293" y="22"/>
                    <a:pt x="1250" y="65"/>
                  </a:cubicBezTo>
                  <a:lnTo>
                    <a:pt x="86" y="1229"/>
                  </a:lnTo>
                  <a:cubicBezTo>
                    <a:pt x="1" y="1315"/>
                    <a:pt x="1" y="1458"/>
                    <a:pt x="86" y="1544"/>
                  </a:cubicBezTo>
                  <a:lnTo>
                    <a:pt x="363" y="1821"/>
                  </a:lnTo>
                  <a:cubicBezTo>
                    <a:pt x="406" y="1863"/>
                    <a:pt x="463" y="1885"/>
                    <a:pt x="521" y="1885"/>
                  </a:cubicBezTo>
                  <a:cubicBezTo>
                    <a:pt x="578" y="1885"/>
                    <a:pt x="635" y="1863"/>
                    <a:pt x="678" y="1821"/>
                  </a:cubicBezTo>
                  <a:lnTo>
                    <a:pt x="1842" y="647"/>
                  </a:lnTo>
                  <a:cubicBezTo>
                    <a:pt x="1928" y="561"/>
                    <a:pt x="1928" y="428"/>
                    <a:pt x="1842" y="342"/>
                  </a:cubicBezTo>
                  <a:lnTo>
                    <a:pt x="1565" y="65"/>
                  </a:lnTo>
                  <a:cubicBezTo>
                    <a:pt x="1522" y="22"/>
                    <a:pt x="1465" y="1"/>
                    <a:pt x="140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8" name="Google Shape;12358;p98"/>
            <p:cNvSpPr/>
            <p:nvPr/>
          </p:nvSpPr>
          <p:spPr>
            <a:xfrm>
              <a:off x="1033500" y="2509707"/>
              <a:ext cx="95942" cy="95968"/>
            </a:xfrm>
            <a:custGeom>
              <a:rect b="b" l="l" r="r" t="t"/>
              <a:pathLst>
                <a:path extrusionOk="0" h="3665" w="3664">
                  <a:moveTo>
                    <a:pt x="1832" y="1"/>
                  </a:moveTo>
                  <a:cubicBezTo>
                    <a:pt x="820" y="1"/>
                    <a:pt x="0" y="821"/>
                    <a:pt x="0" y="1832"/>
                  </a:cubicBezTo>
                  <a:cubicBezTo>
                    <a:pt x="0" y="2844"/>
                    <a:pt x="820" y="3664"/>
                    <a:pt x="1832" y="3664"/>
                  </a:cubicBezTo>
                  <a:cubicBezTo>
                    <a:pt x="2843" y="3664"/>
                    <a:pt x="3663" y="2844"/>
                    <a:pt x="3663" y="1832"/>
                  </a:cubicBezTo>
                  <a:cubicBezTo>
                    <a:pt x="3663" y="821"/>
                    <a:pt x="2843" y="1"/>
                    <a:pt x="183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59" name="Google Shape;12359;p98"/>
            <p:cNvSpPr/>
            <p:nvPr/>
          </p:nvSpPr>
          <p:spPr>
            <a:xfrm>
              <a:off x="1001502" y="2559171"/>
              <a:ext cx="78712" cy="77900"/>
            </a:xfrm>
            <a:custGeom>
              <a:rect b="b" l="l" r="r" t="t"/>
              <a:pathLst>
                <a:path extrusionOk="0" h="2975" w="3006">
                  <a:moveTo>
                    <a:pt x="650" y="1"/>
                  </a:moveTo>
                  <a:lnTo>
                    <a:pt x="87" y="563"/>
                  </a:lnTo>
                  <a:cubicBezTo>
                    <a:pt x="1" y="649"/>
                    <a:pt x="1" y="792"/>
                    <a:pt x="87" y="878"/>
                  </a:cubicBezTo>
                  <a:lnTo>
                    <a:pt x="2119" y="2910"/>
                  </a:lnTo>
                  <a:cubicBezTo>
                    <a:pt x="2162" y="2953"/>
                    <a:pt x="2219" y="2975"/>
                    <a:pt x="2276" y="2975"/>
                  </a:cubicBezTo>
                  <a:cubicBezTo>
                    <a:pt x="2333" y="2975"/>
                    <a:pt x="2391" y="2953"/>
                    <a:pt x="2434" y="2910"/>
                  </a:cubicBezTo>
                  <a:lnTo>
                    <a:pt x="3006" y="2338"/>
                  </a:lnTo>
                  <a:lnTo>
                    <a:pt x="650" y="1"/>
                  </a:ln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0" name="Google Shape;12360;p98"/>
            <p:cNvSpPr/>
            <p:nvPr/>
          </p:nvSpPr>
          <p:spPr>
            <a:xfrm>
              <a:off x="1030227" y="2589912"/>
              <a:ext cx="49987" cy="47159"/>
            </a:xfrm>
            <a:custGeom>
              <a:rect b="b" l="l" r="r" t="t"/>
              <a:pathLst>
                <a:path extrusionOk="0" h="1801" w="1909">
                  <a:moveTo>
                    <a:pt x="726" y="0"/>
                  </a:moveTo>
                  <a:lnTo>
                    <a:pt x="1" y="725"/>
                  </a:lnTo>
                  <a:lnTo>
                    <a:pt x="1022" y="1736"/>
                  </a:lnTo>
                  <a:cubicBezTo>
                    <a:pt x="1065" y="1779"/>
                    <a:pt x="1122" y="1801"/>
                    <a:pt x="1179" y="1801"/>
                  </a:cubicBezTo>
                  <a:cubicBezTo>
                    <a:pt x="1236" y="1801"/>
                    <a:pt x="1294" y="1779"/>
                    <a:pt x="1337" y="1736"/>
                  </a:cubicBezTo>
                  <a:lnTo>
                    <a:pt x="1909" y="1164"/>
                  </a:lnTo>
                  <a:lnTo>
                    <a:pt x="726"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1" name="Google Shape;12361;p98"/>
            <p:cNvSpPr/>
            <p:nvPr/>
          </p:nvSpPr>
          <p:spPr>
            <a:xfrm>
              <a:off x="1128159" y="2454719"/>
              <a:ext cx="58209" cy="54282"/>
            </a:xfrm>
            <a:custGeom>
              <a:rect b="b" l="l" r="r" t="t"/>
              <a:pathLst>
                <a:path extrusionOk="0" h="2073" w="2223">
                  <a:moveTo>
                    <a:pt x="1941" y="0"/>
                  </a:moveTo>
                  <a:cubicBezTo>
                    <a:pt x="1895" y="0"/>
                    <a:pt x="1847" y="18"/>
                    <a:pt x="1804" y="59"/>
                  </a:cubicBezTo>
                  <a:lnTo>
                    <a:pt x="134" y="1729"/>
                  </a:lnTo>
                  <a:cubicBezTo>
                    <a:pt x="1" y="1853"/>
                    <a:pt x="96" y="2072"/>
                    <a:pt x="277" y="2072"/>
                  </a:cubicBezTo>
                  <a:cubicBezTo>
                    <a:pt x="335" y="2072"/>
                    <a:pt x="382" y="2053"/>
                    <a:pt x="420" y="2015"/>
                  </a:cubicBezTo>
                  <a:lnTo>
                    <a:pt x="2090" y="345"/>
                  </a:lnTo>
                  <a:cubicBezTo>
                    <a:pt x="2222" y="198"/>
                    <a:pt x="2094" y="0"/>
                    <a:pt x="194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2" name="Google Shape;12362;p98"/>
            <p:cNvSpPr/>
            <p:nvPr/>
          </p:nvSpPr>
          <p:spPr>
            <a:xfrm>
              <a:off x="1099932" y="2413608"/>
              <a:ext cx="10762" cy="72899"/>
            </a:xfrm>
            <a:custGeom>
              <a:rect b="b" l="l" r="r" t="t"/>
              <a:pathLst>
                <a:path extrusionOk="0" h="2784" w="411">
                  <a:moveTo>
                    <a:pt x="206" y="0"/>
                  </a:moveTo>
                  <a:cubicBezTo>
                    <a:pt x="103" y="0"/>
                    <a:pt x="1" y="69"/>
                    <a:pt x="1" y="208"/>
                  </a:cubicBezTo>
                  <a:lnTo>
                    <a:pt x="1" y="2574"/>
                  </a:lnTo>
                  <a:cubicBezTo>
                    <a:pt x="1" y="2688"/>
                    <a:pt x="96" y="2784"/>
                    <a:pt x="211" y="2784"/>
                  </a:cubicBezTo>
                  <a:cubicBezTo>
                    <a:pt x="325" y="2784"/>
                    <a:pt x="411" y="2688"/>
                    <a:pt x="411" y="2574"/>
                  </a:cubicBezTo>
                  <a:lnTo>
                    <a:pt x="411" y="208"/>
                  </a:lnTo>
                  <a:cubicBezTo>
                    <a:pt x="411" y="69"/>
                    <a:pt x="308" y="0"/>
                    <a:pt x="206"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3" name="Google Shape;12363;p98"/>
            <p:cNvSpPr/>
            <p:nvPr/>
          </p:nvSpPr>
          <p:spPr>
            <a:xfrm>
              <a:off x="1150888" y="2528194"/>
              <a:ext cx="76460" cy="10762"/>
            </a:xfrm>
            <a:custGeom>
              <a:rect b="b" l="l" r="r" t="t"/>
              <a:pathLst>
                <a:path extrusionOk="0" h="411" w="2920">
                  <a:moveTo>
                    <a:pt x="277" y="1"/>
                  </a:moveTo>
                  <a:cubicBezTo>
                    <a:pt x="1" y="1"/>
                    <a:pt x="1" y="411"/>
                    <a:pt x="277" y="411"/>
                  </a:cubicBezTo>
                  <a:lnTo>
                    <a:pt x="2643" y="411"/>
                  </a:lnTo>
                  <a:cubicBezTo>
                    <a:pt x="2920" y="411"/>
                    <a:pt x="2920" y="1"/>
                    <a:pt x="2643"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4" name="Google Shape;12364;p98"/>
            <p:cNvSpPr/>
            <p:nvPr/>
          </p:nvSpPr>
          <p:spPr>
            <a:xfrm>
              <a:off x="1002262" y="2486533"/>
              <a:ext cx="150904" cy="145484"/>
            </a:xfrm>
            <a:custGeom>
              <a:rect b="b" l="l" r="r" t="t"/>
              <a:pathLst>
                <a:path extrusionOk="0" h="5556" w="5763">
                  <a:moveTo>
                    <a:pt x="1446" y="1"/>
                  </a:moveTo>
                  <a:cubicBezTo>
                    <a:pt x="1389" y="1"/>
                    <a:pt x="1331" y="22"/>
                    <a:pt x="1288" y="65"/>
                  </a:cubicBezTo>
                  <a:lnTo>
                    <a:pt x="745" y="609"/>
                  </a:lnTo>
                  <a:cubicBezTo>
                    <a:pt x="1" y="1353"/>
                    <a:pt x="1" y="2565"/>
                    <a:pt x="745" y="3309"/>
                  </a:cubicBezTo>
                  <a:lnTo>
                    <a:pt x="2433" y="4997"/>
                  </a:lnTo>
                  <a:cubicBezTo>
                    <a:pt x="2805" y="5369"/>
                    <a:pt x="3292" y="5556"/>
                    <a:pt x="3778" y="5556"/>
                  </a:cubicBezTo>
                  <a:cubicBezTo>
                    <a:pt x="4265" y="5556"/>
                    <a:pt x="4751" y="5369"/>
                    <a:pt x="5123" y="4997"/>
                  </a:cubicBezTo>
                  <a:lnTo>
                    <a:pt x="5677" y="4444"/>
                  </a:lnTo>
                  <a:cubicBezTo>
                    <a:pt x="5763" y="4358"/>
                    <a:pt x="5763" y="4225"/>
                    <a:pt x="5677" y="4139"/>
                  </a:cubicBezTo>
                  <a:lnTo>
                    <a:pt x="1603" y="65"/>
                  </a:lnTo>
                  <a:cubicBezTo>
                    <a:pt x="1560" y="22"/>
                    <a:pt x="1503" y="1"/>
                    <a:pt x="144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5" name="Google Shape;12365;p98"/>
            <p:cNvSpPr/>
            <p:nvPr/>
          </p:nvSpPr>
          <p:spPr>
            <a:xfrm>
              <a:off x="1039470" y="2572656"/>
              <a:ext cx="113695" cy="59361"/>
            </a:xfrm>
            <a:custGeom>
              <a:rect b="b" l="l" r="r" t="t"/>
              <a:pathLst>
                <a:path extrusionOk="0" h="2267" w="4342">
                  <a:moveTo>
                    <a:pt x="1" y="707"/>
                  </a:moveTo>
                  <a:cubicBezTo>
                    <a:pt x="5" y="711"/>
                    <a:pt x="10" y="715"/>
                    <a:pt x="14" y="720"/>
                  </a:cubicBezTo>
                  <a:lnTo>
                    <a:pt x="14" y="720"/>
                  </a:lnTo>
                  <a:lnTo>
                    <a:pt x="1" y="707"/>
                  </a:lnTo>
                  <a:close/>
                  <a:moveTo>
                    <a:pt x="3407" y="1"/>
                  </a:moveTo>
                  <a:lnTo>
                    <a:pt x="2701" y="707"/>
                  </a:lnTo>
                  <a:cubicBezTo>
                    <a:pt x="2329" y="1079"/>
                    <a:pt x="1840" y="1265"/>
                    <a:pt x="1351" y="1265"/>
                  </a:cubicBezTo>
                  <a:cubicBezTo>
                    <a:pt x="868" y="1265"/>
                    <a:pt x="384" y="1083"/>
                    <a:pt x="14" y="720"/>
                  </a:cubicBezTo>
                  <a:lnTo>
                    <a:pt x="14" y="720"/>
                  </a:lnTo>
                  <a:lnTo>
                    <a:pt x="1012" y="1708"/>
                  </a:lnTo>
                  <a:cubicBezTo>
                    <a:pt x="1384" y="2080"/>
                    <a:pt x="1871" y="2267"/>
                    <a:pt x="2357" y="2267"/>
                  </a:cubicBezTo>
                  <a:cubicBezTo>
                    <a:pt x="2844" y="2267"/>
                    <a:pt x="3330" y="2080"/>
                    <a:pt x="3702" y="1708"/>
                  </a:cubicBezTo>
                  <a:lnTo>
                    <a:pt x="4256" y="1155"/>
                  </a:lnTo>
                  <a:cubicBezTo>
                    <a:pt x="4342" y="1069"/>
                    <a:pt x="4342" y="936"/>
                    <a:pt x="4256" y="850"/>
                  </a:cubicBezTo>
                  <a:lnTo>
                    <a:pt x="3407"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66" name="Google Shape;12366;p98"/>
          <p:cNvGrpSpPr/>
          <p:nvPr/>
        </p:nvGrpSpPr>
        <p:grpSpPr>
          <a:xfrm>
            <a:off x="3090556" y="2731389"/>
            <a:ext cx="268815" cy="366983"/>
            <a:chOff x="3117093" y="2881927"/>
            <a:chExt cx="268815" cy="366983"/>
          </a:xfrm>
        </p:grpSpPr>
        <p:sp>
          <p:nvSpPr>
            <p:cNvPr id="12367" name="Google Shape;12367;p98"/>
            <p:cNvSpPr/>
            <p:nvPr/>
          </p:nvSpPr>
          <p:spPr>
            <a:xfrm>
              <a:off x="3117093" y="2917146"/>
              <a:ext cx="191124" cy="331764"/>
            </a:xfrm>
            <a:custGeom>
              <a:rect b="b" l="l" r="r" t="t"/>
              <a:pathLst>
                <a:path extrusionOk="0" h="12670" w="7299">
                  <a:moveTo>
                    <a:pt x="220" y="0"/>
                  </a:moveTo>
                  <a:cubicBezTo>
                    <a:pt x="96" y="0"/>
                    <a:pt x="1" y="96"/>
                    <a:pt x="1" y="229"/>
                  </a:cubicBezTo>
                  <a:lnTo>
                    <a:pt x="1" y="12450"/>
                  </a:lnTo>
                  <a:cubicBezTo>
                    <a:pt x="1" y="12574"/>
                    <a:pt x="96" y="12669"/>
                    <a:pt x="220" y="12669"/>
                  </a:cubicBezTo>
                  <a:lnTo>
                    <a:pt x="7070" y="12669"/>
                  </a:lnTo>
                  <a:cubicBezTo>
                    <a:pt x="7194" y="12669"/>
                    <a:pt x="7299" y="12574"/>
                    <a:pt x="7299" y="12450"/>
                  </a:cubicBezTo>
                  <a:lnTo>
                    <a:pt x="7299" y="0"/>
                  </a:lnTo>
                  <a:close/>
                </a:path>
              </a:pathLst>
            </a:custGeom>
            <a:solidFill>
              <a:srgbClr val="94A3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8" name="Google Shape;12368;p98"/>
            <p:cNvSpPr/>
            <p:nvPr/>
          </p:nvSpPr>
          <p:spPr>
            <a:xfrm>
              <a:off x="3232019" y="2917146"/>
              <a:ext cx="76198" cy="118670"/>
            </a:xfrm>
            <a:custGeom>
              <a:rect b="b" l="l" r="r" t="t"/>
              <a:pathLst>
                <a:path extrusionOk="0" h="4532" w="2910">
                  <a:moveTo>
                    <a:pt x="258" y="0"/>
                  </a:moveTo>
                  <a:cubicBezTo>
                    <a:pt x="86" y="401"/>
                    <a:pt x="0" y="840"/>
                    <a:pt x="0" y="1279"/>
                  </a:cubicBezTo>
                  <a:lnTo>
                    <a:pt x="0" y="1298"/>
                  </a:lnTo>
                  <a:cubicBezTo>
                    <a:pt x="10" y="2671"/>
                    <a:pt x="878" y="3893"/>
                    <a:pt x="2166" y="4360"/>
                  </a:cubicBezTo>
                  <a:cubicBezTo>
                    <a:pt x="2404" y="4446"/>
                    <a:pt x="2652" y="4503"/>
                    <a:pt x="2910" y="4532"/>
                  </a:cubicBezTo>
                  <a:lnTo>
                    <a:pt x="2910"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69" name="Google Shape;12369;p98"/>
            <p:cNvSpPr/>
            <p:nvPr/>
          </p:nvSpPr>
          <p:spPr>
            <a:xfrm>
              <a:off x="3117093" y="3235398"/>
              <a:ext cx="191124" cy="13511"/>
            </a:xfrm>
            <a:custGeom>
              <a:rect b="b" l="l" r="r" t="t"/>
              <a:pathLst>
                <a:path extrusionOk="0" h="516" w="7299">
                  <a:moveTo>
                    <a:pt x="1" y="0"/>
                  </a:moveTo>
                  <a:lnTo>
                    <a:pt x="1" y="296"/>
                  </a:lnTo>
                  <a:cubicBezTo>
                    <a:pt x="1" y="420"/>
                    <a:pt x="96" y="515"/>
                    <a:pt x="220" y="515"/>
                  </a:cubicBezTo>
                  <a:lnTo>
                    <a:pt x="7070" y="515"/>
                  </a:lnTo>
                  <a:cubicBezTo>
                    <a:pt x="7194" y="515"/>
                    <a:pt x="7299" y="420"/>
                    <a:pt x="7299" y="296"/>
                  </a:cubicBezTo>
                  <a:lnTo>
                    <a:pt x="729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0" name="Google Shape;12370;p98"/>
            <p:cNvSpPr/>
            <p:nvPr/>
          </p:nvSpPr>
          <p:spPr>
            <a:xfrm>
              <a:off x="3136575" y="2950872"/>
              <a:ext cx="152161" cy="239069"/>
            </a:xfrm>
            <a:custGeom>
              <a:rect b="b" l="l" r="r" t="t"/>
              <a:pathLst>
                <a:path extrusionOk="0" h="9130" w="5811">
                  <a:moveTo>
                    <a:pt x="220" y="0"/>
                  </a:moveTo>
                  <a:cubicBezTo>
                    <a:pt x="96" y="0"/>
                    <a:pt x="1" y="105"/>
                    <a:pt x="1" y="229"/>
                  </a:cubicBezTo>
                  <a:lnTo>
                    <a:pt x="1" y="8910"/>
                  </a:lnTo>
                  <a:cubicBezTo>
                    <a:pt x="1" y="9034"/>
                    <a:pt x="96" y="9130"/>
                    <a:pt x="220" y="9130"/>
                  </a:cubicBezTo>
                  <a:lnTo>
                    <a:pt x="5591" y="9130"/>
                  </a:lnTo>
                  <a:cubicBezTo>
                    <a:pt x="5715" y="9130"/>
                    <a:pt x="5811" y="9034"/>
                    <a:pt x="5811" y="8910"/>
                  </a:cubicBezTo>
                  <a:lnTo>
                    <a:pt x="5811" y="229"/>
                  </a:lnTo>
                  <a:cubicBezTo>
                    <a:pt x="5811" y="105"/>
                    <a:pt x="5715" y="0"/>
                    <a:pt x="5591"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1" name="Google Shape;12371;p98"/>
            <p:cNvSpPr/>
            <p:nvPr/>
          </p:nvSpPr>
          <p:spPr>
            <a:xfrm>
              <a:off x="3232019" y="2950872"/>
              <a:ext cx="56717" cy="80467"/>
            </a:xfrm>
            <a:custGeom>
              <a:rect b="b" l="l" r="r" t="t"/>
              <a:pathLst>
                <a:path extrusionOk="0" h="3073" w="2166">
                  <a:moveTo>
                    <a:pt x="0" y="0"/>
                  </a:moveTo>
                  <a:cubicBezTo>
                    <a:pt x="10" y="1383"/>
                    <a:pt x="878" y="2605"/>
                    <a:pt x="2166" y="3072"/>
                  </a:cubicBezTo>
                  <a:lnTo>
                    <a:pt x="2166" y="229"/>
                  </a:lnTo>
                  <a:cubicBezTo>
                    <a:pt x="2166" y="105"/>
                    <a:pt x="2070" y="0"/>
                    <a:pt x="1946"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2" name="Google Shape;12372;p98"/>
            <p:cNvSpPr/>
            <p:nvPr/>
          </p:nvSpPr>
          <p:spPr>
            <a:xfrm>
              <a:off x="3136339" y="2951108"/>
              <a:ext cx="152397" cy="239095"/>
            </a:xfrm>
            <a:custGeom>
              <a:rect b="b" l="l" r="r" t="t"/>
              <a:pathLst>
                <a:path extrusionOk="0" h="9131" w="5820">
                  <a:moveTo>
                    <a:pt x="229" y="1"/>
                  </a:moveTo>
                  <a:cubicBezTo>
                    <a:pt x="96" y="1"/>
                    <a:pt x="0" y="96"/>
                    <a:pt x="0" y="230"/>
                  </a:cubicBezTo>
                  <a:lnTo>
                    <a:pt x="0" y="8901"/>
                  </a:lnTo>
                  <a:cubicBezTo>
                    <a:pt x="0" y="9025"/>
                    <a:pt x="96" y="9130"/>
                    <a:pt x="229" y="9130"/>
                  </a:cubicBezTo>
                  <a:lnTo>
                    <a:pt x="5591" y="9130"/>
                  </a:lnTo>
                  <a:cubicBezTo>
                    <a:pt x="5715" y="9130"/>
                    <a:pt x="5820" y="9025"/>
                    <a:pt x="5820" y="8901"/>
                  </a:cubicBezTo>
                  <a:lnTo>
                    <a:pt x="5820" y="8711"/>
                  </a:lnTo>
                  <a:lnTo>
                    <a:pt x="449" y="8711"/>
                  </a:lnTo>
                  <a:lnTo>
                    <a:pt x="458" y="8701"/>
                  </a:lnTo>
                  <a:lnTo>
                    <a:pt x="458"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3" name="Google Shape;12373;p98"/>
            <p:cNvSpPr/>
            <p:nvPr/>
          </p:nvSpPr>
          <p:spPr>
            <a:xfrm>
              <a:off x="3190778" y="2927882"/>
              <a:ext cx="43755" cy="11024"/>
            </a:xfrm>
            <a:custGeom>
              <a:rect b="b" l="l" r="r" t="t"/>
              <a:pathLst>
                <a:path extrusionOk="0" h="421" w="1671">
                  <a:moveTo>
                    <a:pt x="278" y="1"/>
                  </a:moveTo>
                  <a:cubicBezTo>
                    <a:pt x="1" y="1"/>
                    <a:pt x="1" y="420"/>
                    <a:pt x="278" y="420"/>
                  </a:cubicBezTo>
                  <a:lnTo>
                    <a:pt x="1384" y="420"/>
                  </a:lnTo>
                  <a:cubicBezTo>
                    <a:pt x="1670" y="420"/>
                    <a:pt x="1670" y="1"/>
                    <a:pt x="1384"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4" name="Google Shape;12374;p98"/>
            <p:cNvSpPr/>
            <p:nvPr/>
          </p:nvSpPr>
          <p:spPr>
            <a:xfrm>
              <a:off x="3164802" y="3041289"/>
              <a:ext cx="95706" cy="22519"/>
            </a:xfrm>
            <a:custGeom>
              <a:rect b="b" l="l" r="r" t="t"/>
              <a:pathLst>
                <a:path extrusionOk="0" h="860" w="3655">
                  <a:moveTo>
                    <a:pt x="3441" y="0"/>
                  </a:moveTo>
                  <a:cubicBezTo>
                    <a:pt x="3436" y="0"/>
                    <a:pt x="3431" y="0"/>
                    <a:pt x="3426" y="1"/>
                  </a:cubicBezTo>
                  <a:lnTo>
                    <a:pt x="220" y="1"/>
                  </a:lnTo>
                  <a:cubicBezTo>
                    <a:pt x="96" y="1"/>
                    <a:pt x="1" y="96"/>
                    <a:pt x="1" y="220"/>
                  </a:cubicBezTo>
                  <a:lnTo>
                    <a:pt x="1" y="630"/>
                  </a:lnTo>
                  <a:cubicBezTo>
                    <a:pt x="1" y="754"/>
                    <a:pt x="96" y="859"/>
                    <a:pt x="220" y="859"/>
                  </a:cubicBezTo>
                  <a:lnTo>
                    <a:pt x="3426" y="859"/>
                  </a:lnTo>
                  <a:cubicBezTo>
                    <a:pt x="3550" y="859"/>
                    <a:pt x="3655" y="754"/>
                    <a:pt x="3655" y="630"/>
                  </a:cubicBezTo>
                  <a:lnTo>
                    <a:pt x="3655" y="220"/>
                  </a:lnTo>
                  <a:cubicBezTo>
                    <a:pt x="3655" y="101"/>
                    <a:pt x="3558" y="0"/>
                    <a:pt x="3441"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5" name="Google Shape;12375;p98"/>
            <p:cNvSpPr/>
            <p:nvPr/>
          </p:nvSpPr>
          <p:spPr>
            <a:xfrm>
              <a:off x="3157313" y="3083263"/>
              <a:ext cx="110448" cy="11024"/>
            </a:xfrm>
            <a:custGeom>
              <a:rect b="b" l="l" r="r" t="t"/>
              <a:pathLst>
                <a:path extrusionOk="0" h="421" w="4218">
                  <a:moveTo>
                    <a:pt x="287" y="0"/>
                  </a:moveTo>
                  <a:cubicBezTo>
                    <a:pt x="1" y="0"/>
                    <a:pt x="1" y="420"/>
                    <a:pt x="287" y="420"/>
                  </a:cubicBezTo>
                  <a:lnTo>
                    <a:pt x="3941" y="420"/>
                  </a:lnTo>
                  <a:cubicBezTo>
                    <a:pt x="4217" y="420"/>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6" name="Google Shape;12376;p98"/>
            <p:cNvSpPr/>
            <p:nvPr/>
          </p:nvSpPr>
          <p:spPr>
            <a:xfrm>
              <a:off x="3157313" y="3109998"/>
              <a:ext cx="110448" cy="11260"/>
            </a:xfrm>
            <a:custGeom>
              <a:rect b="b" l="l" r="r" t="t"/>
              <a:pathLst>
                <a:path extrusionOk="0" h="430" w="4218">
                  <a:moveTo>
                    <a:pt x="287" y="0"/>
                  </a:moveTo>
                  <a:cubicBezTo>
                    <a:pt x="1" y="0"/>
                    <a:pt x="1" y="429"/>
                    <a:pt x="287" y="429"/>
                  </a:cubicBezTo>
                  <a:lnTo>
                    <a:pt x="3941" y="429"/>
                  </a:lnTo>
                  <a:cubicBezTo>
                    <a:pt x="4217" y="429"/>
                    <a:pt x="4217" y="0"/>
                    <a:pt x="3941"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7" name="Google Shape;12377;p98"/>
            <p:cNvSpPr/>
            <p:nvPr/>
          </p:nvSpPr>
          <p:spPr>
            <a:xfrm>
              <a:off x="3200283" y="3203662"/>
              <a:ext cx="24745" cy="24771"/>
            </a:xfrm>
            <a:custGeom>
              <a:rect b="b" l="l" r="r" t="t"/>
              <a:pathLst>
                <a:path extrusionOk="0" h="946" w="945">
                  <a:moveTo>
                    <a:pt x="468" y="1"/>
                  </a:moveTo>
                  <a:cubicBezTo>
                    <a:pt x="210" y="1"/>
                    <a:pt x="0" y="210"/>
                    <a:pt x="0" y="478"/>
                  </a:cubicBezTo>
                  <a:cubicBezTo>
                    <a:pt x="0" y="735"/>
                    <a:pt x="210" y="945"/>
                    <a:pt x="468" y="945"/>
                  </a:cubicBezTo>
                  <a:cubicBezTo>
                    <a:pt x="726" y="945"/>
                    <a:pt x="945" y="735"/>
                    <a:pt x="945" y="478"/>
                  </a:cubicBezTo>
                  <a:cubicBezTo>
                    <a:pt x="945" y="210"/>
                    <a:pt x="726" y="1"/>
                    <a:pt x="46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8" name="Google Shape;12378;p98"/>
            <p:cNvSpPr/>
            <p:nvPr/>
          </p:nvSpPr>
          <p:spPr>
            <a:xfrm>
              <a:off x="3249249" y="2881927"/>
              <a:ext cx="136660" cy="136660"/>
            </a:xfrm>
            <a:custGeom>
              <a:rect b="b" l="l" r="r" t="t"/>
              <a:pathLst>
                <a:path extrusionOk="0" h="5219" w="5219">
                  <a:moveTo>
                    <a:pt x="2614" y="0"/>
                  </a:moveTo>
                  <a:cubicBezTo>
                    <a:pt x="1174" y="0"/>
                    <a:pt x="0" y="1174"/>
                    <a:pt x="0" y="2614"/>
                  </a:cubicBezTo>
                  <a:cubicBezTo>
                    <a:pt x="0" y="4055"/>
                    <a:pt x="1174" y="5219"/>
                    <a:pt x="2614" y="5219"/>
                  </a:cubicBezTo>
                  <a:cubicBezTo>
                    <a:pt x="4055" y="5219"/>
                    <a:pt x="5219" y="4055"/>
                    <a:pt x="5219" y="2614"/>
                  </a:cubicBezTo>
                  <a:cubicBezTo>
                    <a:pt x="5219" y="1174"/>
                    <a:pt x="4055" y="0"/>
                    <a:pt x="261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79" name="Google Shape;12379;p98"/>
            <p:cNvSpPr/>
            <p:nvPr/>
          </p:nvSpPr>
          <p:spPr>
            <a:xfrm>
              <a:off x="3301959" y="2928641"/>
              <a:ext cx="21995" cy="56219"/>
            </a:xfrm>
            <a:custGeom>
              <a:rect b="b" l="l" r="r" t="t"/>
              <a:pathLst>
                <a:path extrusionOk="0" h="2147" w="840">
                  <a:moveTo>
                    <a:pt x="286" y="0"/>
                  </a:moveTo>
                  <a:cubicBezTo>
                    <a:pt x="0" y="0"/>
                    <a:pt x="0" y="429"/>
                    <a:pt x="286" y="429"/>
                  </a:cubicBezTo>
                  <a:lnTo>
                    <a:pt x="420" y="429"/>
                  </a:lnTo>
                  <a:lnTo>
                    <a:pt x="420" y="1937"/>
                  </a:lnTo>
                  <a:cubicBezTo>
                    <a:pt x="420" y="2051"/>
                    <a:pt x="506" y="2147"/>
                    <a:pt x="630" y="2147"/>
                  </a:cubicBezTo>
                  <a:cubicBezTo>
                    <a:pt x="744" y="2147"/>
                    <a:pt x="840" y="2061"/>
                    <a:pt x="840" y="1937"/>
                  </a:cubicBezTo>
                  <a:lnTo>
                    <a:pt x="840" y="210"/>
                  </a:lnTo>
                  <a:cubicBezTo>
                    <a:pt x="840" y="96"/>
                    <a:pt x="744" y="0"/>
                    <a:pt x="630"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0" name="Google Shape;12380;p98"/>
            <p:cNvSpPr/>
            <p:nvPr/>
          </p:nvSpPr>
          <p:spPr>
            <a:xfrm>
              <a:off x="3301462" y="2976088"/>
              <a:ext cx="33988" cy="11286"/>
            </a:xfrm>
            <a:custGeom>
              <a:rect b="b" l="l" r="r" t="t"/>
              <a:pathLst>
                <a:path extrusionOk="0" h="431" w="1298">
                  <a:moveTo>
                    <a:pt x="277" y="1"/>
                  </a:moveTo>
                  <a:cubicBezTo>
                    <a:pt x="0" y="1"/>
                    <a:pt x="0" y="430"/>
                    <a:pt x="277" y="430"/>
                  </a:cubicBezTo>
                  <a:lnTo>
                    <a:pt x="1021" y="430"/>
                  </a:lnTo>
                  <a:cubicBezTo>
                    <a:pt x="1298" y="430"/>
                    <a:pt x="1298" y="1"/>
                    <a:pt x="1021"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1" name="Google Shape;12381;p98"/>
            <p:cNvSpPr/>
            <p:nvPr/>
          </p:nvSpPr>
          <p:spPr>
            <a:xfrm>
              <a:off x="3304709" y="2910704"/>
              <a:ext cx="19246" cy="16706"/>
            </a:xfrm>
            <a:custGeom>
              <a:rect b="b" l="l" r="r" t="t"/>
              <a:pathLst>
                <a:path extrusionOk="0" h="638" w="735">
                  <a:moveTo>
                    <a:pt x="413" y="0"/>
                  </a:moveTo>
                  <a:cubicBezTo>
                    <a:pt x="335" y="0"/>
                    <a:pt x="255" y="29"/>
                    <a:pt x="191" y="94"/>
                  </a:cubicBezTo>
                  <a:cubicBezTo>
                    <a:pt x="0" y="294"/>
                    <a:pt x="134" y="637"/>
                    <a:pt x="420" y="637"/>
                  </a:cubicBezTo>
                  <a:cubicBezTo>
                    <a:pt x="592" y="637"/>
                    <a:pt x="735" y="494"/>
                    <a:pt x="735" y="323"/>
                  </a:cubicBezTo>
                  <a:cubicBezTo>
                    <a:pt x="735" y="129"/>
                    <a:pt x="577" y="0"/>
                    <a:pt x="41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82" name="Google Shape;12382;p98"/>
          <p:cNvGrpSpPr/>
          <p:nvPr/>
        </p:nvGrpSpPr>
        <p:grpSpPr>
          <a:xfrm>
            <a:off x="3507971" y="1357462"/>
            <a:ext cx="368502" cy="343521"/>
            <a:chOff x="3534508" y="1508000"/>
            <a:chExt cx="368502" cy="343521"/>
          </a:xfrm>
        </p:grpSpPr>
        <p:sp>
          <p:nvSpPr>
            <p:cNvPr id="12383" name="Google Shape;12383;p98"/>
            <p:cNvSpPr/>
            <p:nvPr/>
          </p:nvSpPr>
          <p:spPr>
            <a:xfrm>
              <a:off x="3591984" y="1754322"/>
              <a:ext cx="45719" cy="45719"/>
            </a:xfrm>
            <a:custGeom>
              <a:rect b="b" l="l" r="r" t="t"/>
              <a:pathLst>
                <a:path extrusionOk="0" h="1746" w="1746">
                  <a:moveTo>
                    <a:pt x="220" y="0"/>
                  </a:moveTo>
                  <a:cubicBezTo>
                    <a:pt x="96" y="0"/>
                    <a:pt x="0" y="95"/>
                    <a:pt x="0" y="219"/>
                  </a:cubicBezTo>
                  <a:lnTo>
                    <a:pt x="0" y="1526"/>
                  </a:lnTo>
                  <a:cubicBezTo>
                    <a:pt x="0" y="1650"/>
                    <a:pt x="96" y="1746"/>
                    <a:pt x="220" y="1746"/>
                  </a:cubicBezTo>
                  <a:lnTo>
                    <a:pt x="1527" y="1746"/>
                  </a:lnTo>
                  <a:cubicBezTo>
                    <a:pt x="1651" y="1746"/>
                    <a:pt x="1746" y="1650"/>
                    <a:pt x="1746" y="1526"/>
                  </a:cubicBezTo>
                  <a:lnTo>
                    <a:pt x="1746" y="219"/>
                  </a:lnTo>
                  <a:cubicBezTo>
                    <a:pt x="1746" y="95"/>
                    <a:pt x="1651" y="0"/>
                    <a:pt x="152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4" name="Google Shape;12384;p98"/>
            <p:cNvSpPr/>
            <p:nvPr/>
          </p:nvSpPr>
          <p:spPr>
            <a:xfrm>
              <a:off x="3742600" y="1633897"/>
              <a:ext cx="106940" cy="91805"/>
            </a:xfrm>
            <a:custGeom>
              <a:rect b="b" l="l" r="r" t="t"/>
              <a:pathLst>
                <a:path extrusionOk="0" h="3506" w="4084">
                  <a:moveTo>
                    <a:pt x="2338" y="1"/>
                  </a:moveTo>
                  <a:cubicBezTo>
                    <a:pt x="773" y="1"/>
                    <a:pt x="1" y="1890"/>
                    <a:pt x="1098" y="2987"/>
                  </a:cubicBezTo>
                  <a:cubicBezTo>
                    <a:pt x="1456" y="3345"/>
                    <a:pt x="1896" y="3506"/>
                    <a:pt x="2326" y="3506"/>
                  </a:cubicBezTo>
                  <a:cubicBezTo>
                    <a:pt x="3225" y="3506"/>
                    <a:pt x="4084" y="2807"/>
                    <a:pt x="4084" y="1756"/>
                  </a:cubicBezTo>
                  <a:cubicBezTo>
                    <a:pt x="4084" y="793"/>
                    <a:pt x="3302" y="10"/>
                    <a:pt x="2338" y="1"/>
                  </a:cubicBezTo>
                  <a:close/>
                </a:path>
              </a:pathLst>
            </a:custGeom>
            <a:solidFill>
              <a:srgbClr val="B3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5" name="Google Shape;12385;p98"/>
            <p:cNvSpPr/>
            <p:nvPr/>
          </p:nvSpPr>
          <p:spPr>
            <a:xfrm>
              <a:off x="3753336" y="1671132"/>
              <a:ext cx="100969" cy="54465"/>
            </a:xfrm>
            <a:custGeom>
              <a:rect b="b" l="l" r="r" t="t"/>
              <a:pathLst>
                <a:path extrusionOk="0" h="2080" w="3856">
                  <a:moveTo>
                    <a:pt x="211" y="0"/>
                  </a:moveTo>
                  <a:cubicBezTo>
                    <a:pt x="1" y="1078"/>
                    <a:pt x="821" y="2080"/>
                    <a:pt x="1928" y="2080"/>
                  </a:cubicBezTo>
                  <a:cubicBezTo>
                    <a:pt x="3025" y="2080"/>
                    <a:pt x="3855" y="1078"/>
                    <a:pt x="3645" y="0"/>
                  </a:cubicBezTo>
                  <a:lnTo>
                    <a:pt x="3645" y="0"/>
                  </a:lnTo>
                  <a:cubicBezTo>
                    <a:pt x="3483" y="830"/>
                    <a:pt x="2768" y="1422"/>
                    <a:pt x="1928" y="1422"/>
                  </a:cubicBezTo>
                  <a:cubicBezTo>
                    <a:pt x="1088" y="1422"/>
                    <a:pt x="363" y="830"/>
                    <a:pt x="211" y="0"/>
                  </a:cubicBezTo>
                  <a:close/>
                </a:path>
              </a:pathLst>
            </a:custGeom>
            <a:solidFill>
              <a:srgbClr val="CED8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6" name="Google Shape;12386;p98"/>
            <p:cNvSpPr/>
            <p:nvPr/>
          </p:nvSpPr>
          <p:spPr>
            <a:xfrm>
              <a:off x="3620447" y="1530990"/>
              <a:ext cx="154649" cy="297645"/>
            </a:xfrm>
            <a:custGeom>
              <a:rect b="b" l="l" r="r" t="t"/>
              <a:pathLst>
                <a:path extrusionOk="0" h="11367" w="5906">
                  <a:moveTo>
                    <a:pt x="5681" y="1"/>
                  </a:moveTo>
                  <a:cubicBezTo>
                    <a:pt x="5608" y="1"/>
                    <a:pt x="5542" y="38"/>
                    <a:pt x="5505" y="105"/>
                  </a:cubicBezTo>
                  <a:cubicBezTo>
                    <a:pt x="5085" y="773"/>
                    <a:pt x="4589" y="1384"/>
                    <a:pt x="4027" y="1927"/>
                  </a:cubicBezTo>
                  <a:cubicBezTo>
                    <a:pt x="3187" y="2748"/>
                    <a:pt x="1842" y="3721"/>
                    <a:pt x="220" y="3721"/>
                  </a:cubicBezTo>
                  <a:cubicBezTo>
                    <a:pt x="215" y="3721"/>
                    <a:pt x="210" y="3720"/>
                    <a:pt x="206" y="3720"/>
                  </a:cubicBezTo>
                  <a:cubicBezTo>
                    <a:pt x="97" y="3720"/>
                    <a:pt x="1" y="3821"/>
                    <a:pt x="1" y="3931"/>
                  </a:cubicBezTo>
                  <a:lnTo>
                    <a:pt x="1" y="7432"/>
                  </a:lnTo>
                  <a:cubicBezTo>
                    <a:pt x="1" y="7556"/>
                    <a:pt x="106" y="7651"/>
                    <a:pt x="220" y="7651"/>
                  </a:cubicBezTo>
                  <a:cubicBezTo>
                    <a:pt x="1842" y="7651"/>
                    <a:pt x="3187" y="8624"/>
                    <a:pt x="4027" y="9445"/>
                  </a:cubicBezTo>
                  <a:cubicBezTo>
                    <a:pt x="4589" y="9989"/>
                    <a:pt x="5085" y="10599"/>
                    <a:pt x="5496" y="11257"/>
                  </a:cubicBezTo>
                  <a:cubicBezTo>
                    <a:pt x="5541" y="11332"/>
                    <a:pt x="5614" y="11366"/>
                    <a:pt x="5686" y="11366"/>
                  </a:cubicBezTo>
                  <a:cubicBezTo>
                    <a:pt x="5797" y="11366"/>
                    <a:pt x="5906" y="11286"/>
                    <a:pt x="5906" y="11153"/>
                  </a:cubicBezTo>
                  <a:lnTo>
                    <a:pt x="5906" y="220"/>
                  </a:lnTo>
                  <a:cubicBezTo>
                    <a:pt x="5906" y="115"/>
                    <a:pt x="5839" y="29"/>
                    <a:pt x="5744" y="10"/>
                  </a:cubicBezTo>
                  <a:cubicBezTo>
                    <a:pt x="5723" y="4"/>
                    <a:pt x="5702" y="1"/>
                    <a:pt x="568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7" name="Google Shape;12387;p98"/>
            <p:cNvSpPr/>
            <p:nvPr/>
          </p:nvSpPr>
          <p:spPr>
            <a:xfrm>
              <a:off x="3620447" y="1708603"/>
              <a:ext cx="154649" cy="120032"/>
            </a:xfrm>
            <a:custGeom>
              <a:rect b="b" l="l" r="r" t="t"/>
              <a:pathLst>
                <a:path extrusionOk="0" h="4584" w="5906">
                  <a:moveTo>
                    <a:pt x="1" y="0"/>
                  </a:moveTo>
                  <a:lnTo>
                    <a:pt x="1" y="649"/>
                  </a:lnTo>
                  <a:cubicBezTo>
                    <a:pt x="1" y="773"/>
                    <a:pt x="106" y="868"/>
                    <a:pt x="220" y="868"/>
                  </a:cubicBezTo>
                  <a:cubicBezTo>
                    <a:pt x="1842" y="868"/>
                    <a:pt x="3187" y="1841"/>
                    <a:pt x="4027" y="2662"/>
                  </a:cubicBezTo>
                  <a:cubicBezTo>
                    <a:pt x="4589" y="3206"/>
                    <a:pt x="5085" y="3816"/>
                    <a:pt x="5496" y="4474"/>
                  </a:cubicBezTo>
                  <a:cubicBezTo>
                    <a:pt x="5541" y="4549"/>
                    <a:pt x="5614" y="4583"/>
                    <a:pt x="5686" y="4583"/>
                  </a:cubicBezTo>
                  <a:cubicBezTo>
                    <a:pt x="5797" y="4583"/>
                    <a:pt x="5906" y="4503"/>
                    <a:pt x="5906" y="4370"/>
                  </a:cubicBezTo>
                  <a:lnTo>
                    <a:pt x="5906" y="3272"/>
                  </a:lnTo>
                  <a:cubicBezTo>
                    <a:pt x="5906" y="3368"/>
                    <a:pt x="5849" y="3454"/>
                    <a:pt x="5763" y="3482"/>
                  </a:cubicBezTo>
                  <a:cubicBezTo>
                    <a:pt x="5740" y="3489"/>
                    <a:pt x="5716" y="3492"/>
                    <a:pt x="5694" y="3492"/>
                  </a:cubicBezTo>
                  <a:cubicBezTo>
                    <a:pt x="5614" y="3492"/>
                    <a:pt x="5540" y="3454"/>
                    <a:pt x="5496" y="3387"/>
                  </a:cubicBezTo>
                  <a:cubicBezTo>
                    <a:pt x="5496" y="3377"/>
                    <a:pt x="4952" y="2900"/>
                    <a:pt x="4027" y="2004"/>
                  </a:cubicBezTo>
                  <a:cubicBezTo>
                    <a:pt x="3187" y="1183"/>
                    <a:pt x="1842" y="210"/>
                    <a:pt x="220" y="210"/>
                  </a:cubicBezTo>
                  <a:cubicBezTo>
                    <a:pt x="96" y="210"/>
                    <a:pt x="1" y="115"/>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8" name="Google Shape;12388;p98"/>
            <p:cNvSpPr/>
            <p:nvPr/>
          </p:nvSpPr>
          <p:spPr>
            <a:xfrm>
              <a:off x="3763601" y="1508000"/>
              <a:ext cx="45981" cy="343521"/>
            </a:xfrm>
            <a:custGeom>
              <a:rect b="b" l="l" r="r" t="t"/>
              <a:pathLst>
                <a:path extrusionOk="0" h="13119" w="1756">
                  <a:moveTo>
                    <a:pt x="219" y="1"/>
                  </a:moveTo>
                  <a:cubicBezTo>
                    <a:pt x="105" y="1"/>
                    <a:pt x="0" y="96"/>
                    <a:pt x="0" y="220"/>
                  </a:cubicBezTo>
                  <a:lnTo>
                    <a:pt x="0" y="12908"/>
                  </a:lnTo>
                  <a:cubicBezTo>
                    <a:pt x="0" y="13023"/>
                    <a:pt x="105" y="13118"/>
                    <a:pt x="219" y="13118"/>
                  </a:cubicBezTo>
                  <a:lnTo>
                    <a:pt x="1536" y="13118"/>
                  </a:lnTo>
                  <a:cubicBezTo>
                    <a:pt x="1650" y="13118"/>
                    <a:pt x="1755" y="13023"/>
                    <a:pt x="1755" y="12908"/>
                  </a:cubicBezTo>
                  <a:lnTo>
                    <a:pt x="1755" y="220"/>
                  </a:lnTo>
                  <a:cubicBezTo>
                    <a:pt x="1755" y="96"/>
                    <a:pt x="1650" y="1"/>
                    <a:pt x="1536" y="1"/>
                  </a:cubicBez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89" name="Google Shape;12389;p98"/>
            <p:cNvSpPr/>
            <p:nvPr/>
          </p:nvSpPr>
          <p:spPr>
            <a:xfrm>
              <a:off x="3763601" y="1823005"/>
              <a:ext cx="45981" cy="28515"/>
            </a:xfrm>
            <a:custGeom>
              <a:rect b="b" l="l" r="r" t="t"/>
              <a:pathLst>
                <a:path extrusionOk="0" h="1089" w="1756">
                  <a:moveTo>
                    <a:pt x="0" y="1"/>
                  </a:moveTo>
                  <a:lnTo>
                    <a:pt x="0" y="869"/>
                  </a:lnTo>
                  <a:cubicBezTo>
                    <a:pt x="0" y="993"/>
                    <a:pt x="105" y="1088"/>
                    <a:pt x="219" y="1088"/>
                  </a:cubicBezTo>
                  <a:lnTo>
                    <a:pt x="1536" y="1088"/>
                  </a:lnTo>
                  <a:cubicBezTo>
                    <a:pt x="1650" y="1088"/>
                    <a:pt x="1755" y="993"/>
                    <a:pt x="1755" y="869"/>
                  </a:cubicBezTo>
                  <a:lnTo>
                    <a:pt x="1755" y="1"/>
                  </a:lnTo>
                  <a:cubicBezTo>
                    <a:pt x="1755" y="115"/>
                    <a:pt x="1650" y="220"/>
                    <a:pt x="1536" y="220"/>
                  </a:cubicBezTo>
                  <a:lnTo>
                    <a:pt x="219" y="220"/>
                  </a:lnTo>
                  <a:cubicBezTo>
                    <a:pt x="105" y="220"/>
                    <a:pt x="0" y="115"/>
                    <a:pt x="0" y="1"/>
                  </a:cubicBez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0" name="Google Shape;12390;p98"/>
            <p:cNvSpPr/>
            <p:nvPr/>
          </p:nvSpPr>
          <p:spPr>
            <a:xfrm>
              <a:off x="3534508" y="1628399"/>
              <a:ext cx="46007" cy="102959"/>
            </a:xfrm>
            <a:custGeom>
              <a:rect b="b" l="l" r="r" t="t"/>
              <a:pathLst>
                <a:path extrusionOk="0" h="3932" w="1757">
                  <a:moveTo>
                    <a:pt x="1098" y="1"/>
                  </a:moveTo>
                  <a:cubicBezTo>
                    <a:pt x="497" y="1"/>
                    <a:pt x="1" y="488"/>
                    <a:pt x="1" y="1089"/>
                  </a:cubicBezTo>
                  <a:lnTo>
                    <a:pt x="1" y="2834"/>
                  </a:lnTo>
                  <a:cubicBezTo>
                    <a:pt x="1" y="3445"/>
                    <a:pt x="497" y="3931"/>
                    <a:pt x="1098" y="3931"/>
                  </a:cubicBezTo>
                  <a:lnTo>
                    <a:pt x="1537" y="3931"/>
                  </a:lnTo>
                  <a:cubicBezTo>
                    <a:pt x="1661" y="3931"/>
                    <a:pt x="1756" y="3836"/>
                    <a:pt x="1756" y="3712"/>
                  </a:cubicBezTo>
                  <a:lnTo>
                    <a:pt x="1756" y="211"/>
                  </a:lnTo>
                  <a:cubicBezTo>
                    <a:pt x="1756" y="96"/>
                    <a:pt x="1661" y="1"/>
                    <a:pt x="153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1" name="Google Shape;12391;p98"/>
            <p:cNvSpPr/>
            <p:nvPr/>
          </p:nvSpPr>
          <p:spPr>
            <a:xfrm>
              <a:off x="3534508" y="1633400"/>
              <a:ext cx="46007" cy="97958"/>
            </a:xfrm>
            <a:custGeom>
              <a:rect b="b" l="l" r="r" t="t"/>
              <a:pathLst>
                <a:path extrusionOk="0" h="3741" w="1757">
                  <a:moveTo>
                    <a:pt x="468" y="1"/>
                  </a:moveTo>
                  <a:lnTo>
                    <a:pt x="468" y="1"/>
                  </a:lnTo>
                  <a:cubicBezTo>
                    <a:pt x="182" y="211"/>
                    <a:pt x="1" y="545"/>
                    <a:pt x="1" y="898"/>
                  </a:cubicBezTo>
                  <a:lnTo>
                    <a:pt x="1" y="2643"/>
                  </a:lnTo>
                  <a:cubicBezTo>
                    <a:pt x="1" y="3254"/>
                    <a:pt x="497" y="3740"/>
                    <a:pt x="1098" y="3740"/>
                  </a:cubicBezTo>
                  <a:lnTo>
                    <a:pt x="1537" y="3740"/>
                  </a:lnTo>
                  <a:cubicBezTo>
                    <a:pt x="1661" y="3740"/>
                    <a:pt x="1756" y="3645"/>
                    <a:pt x="1756" y="3521"/>
                  </a:cubicBezTo>
                  <a:lnTo>
                    <a:pt x="1756" y="3082"/>
                  </a:lnTo>
                  <a:lnTo>
                    <a:pt x="1098" y="3082"/>
                  </a:lnTo>
                  <a:cubicBezTo>
                    <a:pt x="736" y="3082"/>
                    <a:pt x="440" y="2786"/>
                    <a:pt x="440" y="2433"/>
                  </a:cubicBezTo>
                  <a:lnTo>
                    <a:pt x="440" y="239"/>
                  </a:lnTo>
                  <a:cubicBezTo>
                    <a:pt x="440" y="163"/>
                    <a:pt x="449" y="77"/>
                    <a:pt x="468"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2" name="Google Shape;12392;p98"/>
            <p:cNvSpPr/>
            <p:nvPr/>
          </p:nvSpPr>
          <p:spPr>
            <a:xfrm>
              <a:off x="3574728" y="1628163"/>
              <a:ext cx="57240" cy="103195"/>
            </a:xfrm>
            <a:custGeom>
              <a:rect b="b" l="l" r="r" t="t"/>
              <a:pathLst>
                <a:path extrusionOk="0" h="3941" w="2186">
                  <a:moveTo>
                    <a:pt x="1" y="0"/>
                  </a:moveTo>
                  <a:lnTo>
                    <a:pt x="1" y="3940"/>
                  </a:lnTo>
                  <a:lnTo>
                    <a:pt x="2186" y="3940"/>
                  </a:lnTo>
                  <a:lnTo>
                    <a:pt x="2186" y="0"/>
                  </a:lnTo>
                  <a:close/>
                </a:path>
              </a:pathLst>
            </a:custGeom>
            <a:solidFill>
              <a:srgbClr val="AEBE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3" name="Google Shape;12393;p98"/>
            <p:cNvSpPr/>
            <p:nvPr/>
          </p:nvSpPr>
          <p:spPr>
            <a:xfrm>
              <a:off x="3574728" y="1714102"/>
              <a:ext cx="57240" cy="17256"/>
            </a:xfrm>
            <a:custGeom>
              <a:rect b="b" l="l" r="r" t="t"/>
              <a:pathLst>
                <a:path extrusionOk="0" h="659" w="2186">
                  <a:moveTo>
                    <a:pt x="1" y="0"/>
                  </a:moveTo>
                  <a:lnTo>
                    <a:pt x="1" y="658"/>
                  </a:lnTo>
                  <a:lnTo>
                    <a:pt x="2186" y="658"/>
                  </a:lnTo>
                  <a:lnTo>
                    <a:pt x="2186" y="0"/>
                  </a:lnTo>
                  <a:close/>
                </a:path>
              </a:pathLst>
            </a:custGeom>
            <a:solidFill>
              <a:srgbClr val="96A7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4" name="Google Shape;12394;p98"/>
            <p:cNvSpPr/>
            <p:nvPr/>
          </p:nvSpPr>
          <p:spPr>
            <a:xfrm>
              <a:off x="3574728" y="1731332"/>
              <a:ext cx="57240" cy="91700"/>
            </a:xfrm>
            <a:custGeom>
              <a:rect b="b" l="l" r="r" t="t"/>
              <a:pathLst>
                <a:path extrusionOk="0" h="3502" w="2186">
                  <a:moveTo>
                    <a:pt x="1" y="0"/>
                  </a:moveTo>
                  <a:lnTo>
                    <a:pt x="1" y="3282"/>
                  </a:lnTo>
                  <a:cubicBezTo>
                    <a:pt x="1" y="3406"/>
                    <a:pt x="96" y="3502"/>
                    <a:pt x="220" y="3502"/>
                  </a:cubicBezTo>
                  <a:lnTo>
                    <a:pt x="1088" y="3502"/>
                  </a:lnTo>
                  <a:cubicBezTo>
                    <a:pt x="1193" y="3502"/>
                    <a:pt x="1279" y="3435"/>
                    <a:pt x="1308" y="3339"/>
                  </a:cubicBezTo>
                  <a:lnTo>
                    <a:pt x="2186" y="0"/>
                  </a:lnTo>
                  <a:close/>
                </a:path>
              </a:pathLst>
            </a:custGeom>
            <a:solidFill>
              <a:srgbClr val="ACBD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5" name="Google Shape;12395;p98"/>
            <p:cNvSpPr/>
            <p:nvPr/>
          </p:nvSpPr>
          <p:spPr>
            <a:xfrm>
              <a:off x="3870514" y="1674118"/>
              <a:ext cx="32496" cy="11521"/>
            </a:xfrm>
            <a:custGeom>
              <a:rect b="b" l="l" r="r" t="t"/>
              <a:pathLst>
                <a:path extrusionOk="0" h="440" w="1241">
                  <a:moveTo>
                    <a:pt x="296" y="1"/>
                  </a:moveTo>
                  <a:cubicBezTo>
                    <a:pt x="0" y="1"/>
                    <a:pt x="0" y="440"/>
                    <a:pt x="296" y="440"/>
                  </a:cubicBezTo>
                  <a:lnTo>
                    <a:pt x="954" y="440"/>
                  </a:lnTo>
                  <a:cubicBezTo>
                    <a:pt x="1240" y="440"/>
                    <a:pt x="1240" y="1"/>
                    <a:pt x="954"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6" name="Google Shape;12396;p98"/>
            <p:cNvSpPr/>
            <p:nvPr/>
          </p:nvSpPr>
          <p:spPr>
            <a:xfrm>
              <a:off x="3848781" y="1609493"/>
              <a:ext cx="27232" cy="23436"/>
            </a:xfrm>
            <a:custGeom>
              <a:rect b="b" l="l" r="r" t="t"/>
              <a:pathLst>
                <a:path extrusionOk="0" h="895" w="1040">
                  <a:moveTo>
                    <a:pt x="741" y="0"/>
                  </a:moveTo>
                  <a:cubicBezTo>
                    <a:pt x="695" y="0"/>
                    <a:pt x="646" y="17"/>
                    <a:pt x="601" y="55"/>
                  </a:cubicBezTo>
                  <a:lnTo>
                    <a:pt x="134" y="523"/>
                  </a:lnTo>
                  <a:cubicBezTo>
                    <a:pt x="0" y="656"/>
                    <a:pt x="96" y="885"/>
                    <a:pt x="286" y="895"/>
                  </a:cubicBezTo>
                  <a:cubicBezTo>
                    <a:pt x="353" y="895"/>
                    <a:pt x="401" y="866"/>
                    <a:pt x="449" y="828"/>
                  </a:cubicBezTo>
                  <a:lnTo>
                    <a:pt x="906" y="360"/>
                  </a:lnTo>
                  <a:cubicBezTo>
                    <a:pt x="1040" y="198"/>
                    <a:pt x="903" y="0"/>
                    <a:pt x="74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97" name="Google Shape;12397;p98"/>
            <p:cNvSpPr/>
            <p:nvPr/>
          </p:nvSpPr>
          <p:spPr>
            <a:xfrm>
              <a:off x="3848231" y="1726618"/>
              <a:ext cx="27808" cy="23724"/>
            </a:xfrm>
            <a:custGeom>
              <a:rect b="b" l="l" r="r" t="t"/>
              <a:pathLst>
                <a:path extrusionOk="0" h="906" w="1062">
                  <a:moveTo>
                    <a:pt x="317" y="1"/>
                  </a:moveTo>
                  <a:cubicBezTo>
                    <a:pt x="146" y="1"/>
                    <a:pt x="0" y="219"/>
                    <a:pt x="155" y="381"/>
                  </a:cubicBezTo>
                  <a:lnTo>
                    <a:pt x="622" y="839"/>
                  </a:lnTo>
                  <a:cubicBezTo>
                    <a:pt x="660" y="886"/>
                    <a:pt x="718" y="905"/>
                    <a:pt x="775" y="905"/>
                  </a:cubicBezTo>
                  <a:cubicBezTo>
                    <a:pt x="966" y="905"/>
                    <a:pt x="1061" y="667"/>
                    <a:pt x="927" y="533"/>
                  </a:cubicBezTo>
                  <a:lnTo>
                    <a:pt x="470" y="66"/>
                  </a:lnTo>
                  <a:cubicBezTo>
                    <a:pt x="421" y="20"/>
                    <a:pt x="368" y="1"/>
                    <a:pt x="317"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398" name="Google Shape;12398;p98"/>
          <p:cNvGrpSpPr/>
          <p:nvPr/>
        </p:nvGrpSpPr>
        <p:grpSpPr>
          <a:xfrm>
            <a:off x="7131161" y="1349424"/>
            <a:ext cx="279054" cy="354754"/>
            <a:chOff x="7147436" y="1502999"/>
            <a:chExt cx="279054" cy="354754"/>
          </a:xfrm>
        </p:grpSpPr>
        <p:sp>
          <p:nvSpPr>
            <p:cNvPr id="12399" name="Google Shape;12399;p98"/>
            <p:cNvSpPr/>
            <p:nvPr/>
          </p:nvSpPr>
          <p:spPr>
            <a:xfrm>
              <a:off x="7147436" y="1745576"/>
              <a:ext cx="279054" cy="112177"/>
            </a:xfrm>
            <a:custGeom>
              <a:rect b="b" l="l" r="r" t="t"/>
              <a:pathLst>
                <a:path extrusionOk="0" h="4284" w="10657">
                  <a:moveTo>
                    <a:pt x="3234" y="0"/>
                  </a:moveTo>
                  <a:lnTo>
                    <a:pt x="954" y="668"/>
                  </a:lnTo>
                  <a:cubicBezTo>
                    <a:pt x="391" y="840"/>
                    <a:pt x="0" y="1355"/>
                    <a:pt x="0" y="1946"/>
                  </a:cubicBezTo>
                  <a:lnTo>
                    <a:pt x="0" y="3616"/>
                  </a:lnTo>
                  <a:cubicBezTo>
                    <a:pt x="0" y="3988"/>
                    <a:pt x="296" y="4284"/>
                    <a:pt x="668" y="4284"/>
                  </a:cubicBezTo>
                  <a:lnTo>
                    <a:pt x="9989" y="4284"/>
                  </a:lnTo>
                  <a:cubicBezTo>
                    <a:pt x="10361" y="4284"/>
                    <a:pt x="10656" y="3988"/>
                    <a:pt x="10656" y="3616"/>
                  </a:cubicBezTo>
                  <a:lnTo>
                    <a:pt x="10656" y="1946"/>
                  </a:lnTo>
                  <a:cubicBezTo>
                    <a:pt x="10656" y="1355"/>
                    <a:pt x="10265" y="840"/>
                    <a:pt x="9702" y="668"/>
                  </a:cubicBezTo>
                  <a:lnTo>
                    <a:pt x="7422" y="0"/>
                  </a:lnTo>
                  <a:lnTo>
                    <a:pt x="5696" y="1155"/>
                  </a:lnTo>
                  <a:cubicBezTo>
                    <a:pt x="5586" y="1226"/>
                    <a:pt x="5457" y="1262"/>
                    <a:pt x="5328" y="1262"/>
                  </a:cubicBezTo>
                  <a:cubicBezTo>
                    <a:pt x="5199" y="1262"/>
                    <a:pt x="5071" y="1226"/>
                    <a:pt x="4961" y="1155"/>
                  </a:cubicBezTo>
                  <a:lnTo>
                    <a:pt x="3234" y="0"/>
                  </a:ln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0" name="Google Shape;12400;p98"/>
            <p:cNvSpPr/>
            <p:nvPr/>
          </p:nvSpPr>
          <p:spPr>
            <a:xfrm>
              <a:off x="7187892" y="1694856"/>
              <a:ext cx="197618" cy="104688"/>
            </a:xfrm>
            <a:custGeom>
              <a:rect b="b" l="l" r="r" t="t"/>
              <a:pathLst>
                <a:path extrusionOk="0" h="3998" w="7547">
                  <a:moveTo>
                    <a:pt x="1336" y="1"/>
                  </a:moveTo>
                  <a:cubicBezTo>
                    <a:pt x="602" y="1"/>
                    <a:pt x="1" y="602"/>
                    <a:pt x="1" y="1336"/>
                  </a:cubicBezTo>
                  <a:cubicBezTo>
                    <a:pt x="1" y="2805"/>
                    <a:pt x="1193" y="3998"/>
                    <a:pt x="2662" y="3998"/>
                  </a:cubicBezTo>
                  <a:lnTo>
                    <a:pt x="4885" y="3998"/>
                  </a:lnTo>
                  <a:cubicBezTo>
                    <a:pt x="6354" y="3998"/>
                    <a:pt x="7547" y="2805"/>
                    <a:pt x="7547" y="1336"/>
                  </a:cubicBezTo>
                  <a:cubicBezTo>
                    <a:pt x="7547" y="602"/>
                    <a:pt x="6955" y="10"/>
                    <a:pt x="6221" y="1"/>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1" name="Google Shape;12401;p98"/>
            <p:cNvSpPr/>
            <p:nvPr/>
          </p:nvSpPr>
          <p:spPr>
            <a:xfrm>
              <a:off x="7206876" y="1712348"/>
              <a:ext cx="159912" cy="66274"/>
            </a:xfrm>
            <a:custGeom>
              <a:rect b="b" l="l" r="r" t="t"/>
              <a:pathLst>
                <a:path extrusionOk="0" h="2531" w="6107">
                  <a:moveTo>
                    <a:pt x="668" y="0"/>
                  </a:moveTo>
                  <a:cubicBezTo>
                    <a:pt x="191" y="0"/>
                    <a:pt x="1" y="630"/>
                    <a:pt x="401" y="897"/>
                  </a:cubicBezTo>
                  <a:lnTo>
                    <a:pt x="2691" y="2424"/>
                  </a:lnTo>
                  <a:cubicBezTo>
                    <a:pt x="2801" y="2495"/>
                    <a:pt x="2929" y="2531"/>
                    <a:pt x="3058" y="2531"/>
                  </a:cubicBezTo>
                  <a:cubicBezTo>
                    <a:pt x="3187" y="2531"/>
                    <a:pt x="3316" y="2495"/>
                    <a:pt x="3426" y="2424"/>
                  </a:cubicBezTo>
                  <a:lnTo>
                    <a:pt x="5715" y="897"/>
                  </a:lnTo>
                  <a:cubicBezTo>
                    <a:pt x="6106" y="630"/>
                    <a:pt x="5925" y="0"/>
                    <a:pt x="5438"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2" name="Google Shape;12402;p98"/>
            <p:cNvSpPr/>
            <p:nvPr/>
          </p:nvSpPr>
          <p:spPr>
            <a:xfrm>
              <a:off x="7232118" y="1700852"/>
              <a:ext cx="109689" cy="77769"/>
            </a:xfrm>
            <a:custGeom>
              <a:rect b="b" l="l" r="r" t="t"/>
              <a:pathLst>
                <a:path extrusionOk="0" h="2970" w="4189">
                  <a:moveTo>
                    <a:pt x="544" y="1"/>
                  </a:moveTo>
                  <a:lnTo>
                    <a:pt x="544" y="1050"/>
                  </a:lnTo>
                  <a:cubicBezTo>
                    <a:pt x="544" y="1346"/>
                    <a:pt x="344" y="1603"/>
                    <a:pt x="67" y="1689"/>
                  </a:cubicBezTo>
                  <a:lnTo>
                    <a:pt x="0" y="1708"/>
                  </a:lnTo>
                  <a:lnTo>
                    <a:pt x="1727" y="2863"/>
                  </a:lnTo>
                  <a:cubicBezTo>
                    <a:pt x="1837" y="2934"/>
                    <a:pt x="1965" y="2970"/>
                    <a:pt x="2094" y="2970"/>
                  </a:cubicBezTo>
                  <a:cubicBezTo>
                    <a:pt x="2223" y="2970"/>
                    <a:pt x="2352" y="2934"/>
                    <a:pt x="2462" y="2863"/>
                  </a:cubicBezTo>
                  <a:lnTo>
                    <a:pt x="4188" y="1708"/>
                  </a:lnTo>
                  <a:lnTo>
                    <a:pt x="4121" y="1689"/>
                  </a:lnTo>
                  <a:cubicBezTo>
                    <a:pt x="3845" y="1603"/>
                    <a:pt x="3644" y="1346"/>
                    <a:pt x="3644" y="1050"/>
                  </a:cubicBezTo>
                  <a:lnTo>
                    <a:pt x="364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3" name="Google Shape;12403;p98"/>
            <p:cNvSpPr/>
            <p:nvPr/>
          </p:nvSpPr>
          <p:spPr>
            <a:xfrm>
              <a:off x="7246101" y="1700852"/>
              <a:ext cx="81462" cy="23121"/>
            </a:xfrm>
            <a:custGeom>
              <a:rect b="b" l="l" r="r" t="t"/>
              <a:pathLst>
                <a:path extrusionOk="0" h="883" w="3111">
                  <a:moveTo>
                    <a:pt x="0" y="1"/>
                  </a:moveTo>
                  <a:lnTo>
                    <a:pt x="0" y="497"/>
                  </a:lnTo>
                  <a:cubicBezTo>
                    <a:pt x="487" y="754"/>
                    <a:pt x="1021" y="883"/>
                    <a:pt x="1555" y="883"/>
                  </a:cubicBezTo>
                  <a:cubicBezTo>
                    <a:pt x="2090" y="883"/>
                    <a:pt x="2624" y="754"/>
                    <a:pt x="3110" y="497"/>
                  </a:cubicBezTo>
                  <a:lnTo>
                    <a:pt x="3110"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4" name="Google Shape;12404;p98"/>
            <p:cNvSpPr/>
            <p:nvPr/>
          </p:nvSpPr>
          <p:spPr>
            <a:xfrm>
              <a:off x="7189149" y="1543716"/>
              <a:ext cx="190627" cy="168658"/>
            </a:xfrm>
            <a:custGeom>
              <a:rect b="b" l="l" r="r" t="t"/>
              <a:pathLst>
                <a:path extrusionOk="0" h="6441" w="7280">
                  <a:moveTo>
                    <a:pt x="6621" y="1"/>
                  </a:moveTo>
                  <a:lnTo>
                    <a:pt x="849" y="449"/>
                  </a:lnTo>
                  <a:lnTo>
                    <a:pt x="849" y="2672"/>
                  </a:lnTo>
                  <a:lnTo>
                    <a:pt x="735" y="2672"/>
                  </a:lnTo>
                  <a:cubicBezTo>
                    <a:pt x="0" y="2672"/>
                    <a:pt x="0" y="3779"/>
                    <a:pt x="735" y="3779"/>
                  </a:cubicBezTo>
                  <a:lnTo>
                    <a:pt x="859" y="3779"/>
                  </a:lnTo>
                  <a:cubicBezTo>
                    <a:pt x="973" y="5277"/>
                    <a:pt x="2223" y="6440"/>
                    <a:pt x="3730" y="6440"/>
                  </a:cubicBezTo>
                  <a:cubicBezTo>
                    <a:pt x="5238" y="6440"/>
                    <a:pt x="6488" y="5277"/>
                    <a:pt x="6602" y="3779"/>
                  </a:cubicBezTo>
                  <a:lnTo>
                    <a:pt x="6726" y="3779"/>
                  </a:lnTo>
                  <a:cubicBezTo>
                    <a:pt x="7031" y="3779"/>
                    <a:pt x="7279" y="3531"/>
                    <a:pt x="7279" y="3225"/>
                  </a:cubicBezTo>
                  <a:cubicBezTo>
                    <a:pt x="7279" y="2920"/>
                    <a:pt x="7031" y="2672"/>
                    <a:pt x="6726" y="2672"/>
                  </a:cubicBezTo>
                  <a:lnTo>
                    <a:pt x="6621" y="2672"/>
                  </a:lnTo>
                  <a:lnTo>
                    <a:pt x="6621"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5" name="Google Shape;12405;p98"/>
            <p:cNvSpPr/>
            <p:nvPr/>
          </p:nvSpPr>
          <p:spPr>
            <a:xfrm>
              <a:off x="7192893" y="1549713"/>
              <a:ext cx="146400" cy="162635"/>
            </a:xfrm>
            <a:custGeom>
              <a:rect b="b" l="l" r="r" t="t"/>
              <a:pathLst>
                <a:path extrusionOk="0" h="6211" w="5591">
                  <a:moveTo>
                    <a:pt x="5591" y="1"/>
                  </a:moveTo>
                  <a:lnTo>
                    <a:pt x="697" y="220"/>
                  </a:lnTo>
                  <a:lnTo>
                    <a:pt x="697" y="2443"/>
                  </a:lnTo>
                  <a:lnTo>
                    <a:pt x="621" y="2443"/>
                  </a:lnTo>
                  <a:cubicBezTo>
                    <a:pt x="614" y="2443"/>
                    <a:pt x="608" y="2443"/>
                    <a:pt x="601" y="2443"/>
                  </a:cubicBezTo>
                  <a:cubicBezTo>
                    <a:pt x="314" y="2443"/>
                    <a:pt x="76" y="2650"/>
                    <a:pt x="39" y="2939"/>
                  </a:cubicBezTo>
                  <a:cubicBezTo>
                    <a:pt x="0" y="3264"/>
                    <a:pt x="258" y="3550"/>
                    <a:pt x="592" y="3550"/>
                  </a:cubicBezTo>
                  <a:lnTo>
                    <a:pt x="706" y="3550"/>
                  </a:lnTo>
                  <a:cubicBezTo>
                    <a:pt x="810" y="5072"/>
                    <a:pt x="2090" y="6210"/>
                    <a:pt x="3566" y="6210"/>
                  </a:cubicBezTo>
                  <a:cubicBezTo>
                    <a:pt x="3718" y="6210"/>
                    <a:pt x="3871" y="6198"/>
                    <a:pt x="4026" y="6173"/>
                  </a:cubicBezTo>
                  <a:cubicBezTo>
                    <a:pt x="2624" y="5944"/>
                    <a:pt x="1594" y="4742"/>
                    <a:pt x="1594" y="3330"/>
                  </a:cubicBezTo>
                  <a:lnTo>
                    <a:pt x="1594" y="1556"/>
                  </a:lnTo>
                  <a:cubicBezTo>
                    <a:pt x="1594" y="1060"/>
                    <a:pt x="1994" y="659"/>
                    <a:pt x="2481" y="659"/>
                  </a:cubicBezTo>
                  <a:lnTo>
                    <a:pt x="5142" y="659"/>
                  </a:lnTo>
                  <a:cubicBezTo>
                    <a:pt x="5391" y="659"/>
                    <a:pt x="5591" y="459"/>
                    <a:pt x="5591" y="220"/>
                  </a:cubicBezTo>
                  <a:lnTo>
                    <a:pt x="559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6" name="Google Shape;12406;p98"/>
            <p:cNvSpPr/>
            <p:nvPr/>
          </p:nvSpPr>
          <p:spPr>
            <a:xfrm>
              <a:off x="7246101" y="1613604"/>
              <a:ext cx="11757" cy="17334"/>
            </a:xfrm>
            <a:custGeom>
              <a:rect b="b" l="l" r="r" t="t"/>
              <a:pathLst>
                <a:path extrusionOk="0" h="662" w="449">
                  <a:moveTo>
                    <a:pt x="225" y="1"/>
                  </a:moveTo>
                  <a:cubicBezTo>
                    <a:pt x="113" y="1"/>
                    <a:pt x="0" y="75"/>
                    <a:pt x="0" y="223"/>
                  </a:cubicBezTo>
                  <a:lnTo>
                    <a:pt x="0" y="442"/>
                  </a:lnTo>
                  <a:cubicBezTo>
                    <a:pt x="0" y="566"/>
                    <a:pt x="105" y="661"/>
                    <a:pt x="229" y="661"/>
                  </a:cubicBezTo>
                  <a:cubicBezTo>
                    <a:pt x="353" y="661"/>
                    <a:pt x="449" y="566"/>
                    <a:pt x="449" y="442"/>
                  </a:cubicBezTo>
                  <a:lnTo>
                    <a:pt x="449" y="223"/>
                  </a:lnTo>
                  <a:cubicBezTo>
                    <a:pt x="449" y="75"/>
                    <a:pt x="337" y="1"/>
                    <a:pt x="22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7" name="Google Shape;12407;p98"/>
            <p:cNvSpPr/>
            <p:nvPr/>
          </p:nvSpPr>
          <p:spPr>
            <a:xfrm>
              <a:off x="7316041" y="1613604"/>
              <a:ext cx="11521" cy="17334"/>
            </a:xfrm>
            <a:custGeom>
              <a:rect b="b" l="l" r="r" t="t"/>
              <a:pathLst>
                <a:path extrusionOk="0" h="662" w="440">
                  <a:moveTo>
                    <a:pt x="220" y="1"/>
                  </a:moveTo>
                  <a:cubicBezTo>
                    <a:pt x="110" y="1"/>
                    <a:pt x="1" y="75"/>
                    <a:pt x="1" y="223"/>
                  </a:cubicBezTo>
                  <a:lnTo>
                    <a:pt x="1" y="442"/>
                  </a:lnTo>
                  <a:cubicBezTo>
                    <a:pt x="1" y="566"/>
                    <a:pt x="96" y="661"/>
                    <a:pt x="220" y="661"/>
                  </a:cubicBezTo>
                  <a:cubicBezTo>
                    <a:pt x="344" y="661"/>
                    <a:pt x="439" y="566"/>
                    <a:pt x="439" y="442"/>
                  </a:cubicBezTo>
                  <a:lnTo>
                    <a:pt x="439" y="223"/>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8" name="Google Shape;12408;p98"/>
            <p:cNvSpPr/>
            <p:nvPr/>
          </p:nvSpPr>
          <p:spPr>
            <a:xfrm>
              <a:off x="7238115" y="1593834"/>
              <a:ext cx="28097" cy="13878"/>
            </a:xfrm>
            <a:custGeom>
              <a:rect b="b" l="l" r="r" t="t"/>
              <a:pathLst>
                <a:path extrusionOk="0" h="530" w="1073">
                  <a:moveTo>
                    <a:pt x="759" y="1"/>
                  </a:moveTo>
                  <a:cubicBezTo>
                    <a:pt x="745" y="1"/>
                    <a:pt x="731" y="2"/>
                    <a:pt x="716" y="4"/>
                  </a:cubicBezTo>
                  <a:lnTo>
                    <a:pt x="267" y="90"/>
                  </a:lnTo>
                  <a:cubicBezTo>
                    <a:pt x="0" y="138"/>
                    <a:pt x="38" y="529"/>
                    <a:pt x="305" y="529"/>
                  </a:cubicBezTo>
                  <a:lnTo>
                    <a:pt x="353" y="529"/>
                  </a:lnTo>
                  <a:lnTo>
                    <a:pt x="792" y="443"/>
                  </a:lnTo>
                  <a:cubicBezTo>
                    <a:pt x="1072" y="389"/>
                    <a:pt x="1010" y="1"/>
                    <a:pt x="7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09" name="Google Shape;12409;p98"/>
            <p:cNvSpPr/>
            <p:nvPr/>
          </p:nvSpPr>
          <p:spPr>
            <a:xfrm>
              <a:off x="7307767" y="1594044"/>
              <a:ext cx="27782" cy="13904"/>
            </a:xfrm>
            <a:custGeom>
              <a:rect b="b" l="l" r="r" t="t"/>
              <a:pathLst>
                <a:path extrusionOk="0" h="531" w="1061">
                  <a:moveTo>
                    <a:pt x="305" y="1"/>
                  </a:moveTo>
                  <a:cubicBezTo>
                    <a:pt x="60" y="1"/>
                    <a:pt x="0" y="391"/>
                    <a:pt x="269" y="445"/>
                  </a:cubicBezTo>
                  <a:lnTo>
                    <a:pt x="717" y="521"/>
                  </a:lnTo>
                  <a:lnTo>
                    <a:pt x="755" y="521"/>
                  </a:lnTo>
                  <a:lnTo>
                    <a:pt x="755" y="531"/>
                  </a:lnTo>
                  <a:cubicBezTo>
                    <a:pt x="1032" y="531"/>
                    <a:pt x="1061" y="140"/>
                    <a:pt x="803" y="92"/>
                  </a:cubicBezTo>
                  <a:lnTo>
                    <a:pt x="355" y="6"/>
                  </a:lnTo>
                  <a:cubicBezTo>
                    <a:pt x="337" y="3"/>
                    <a:pt x="321" y="1"/>
                    <a:pt x="30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0" name="Google Shape;12410;p98"/>
            <p:cNvSpPr/>
            <p:nvPr/>
          </p:nvSpPr>
          <p:spPr>
            <a:xfrm>
              <a:off x="7211380" y="1502999"/>
              <a:ext cx="174392" cy="52501"/>
            </a:xfrm>
            <a:custGeom>
              <a:rect b="b" l="l" r="r" t="t"/>
              <a:pathLst>
                <a:path extrusionOk="0" h="2005" w="6660">
                  <a:moveTo>
                    <a:pt x="1994" y="1"/>
                  </a:moveTo>
                  <a:cubicBezTo>
                    <a:pt x="888" y="1"/>
                    <a:pt x="0" y="898"/>
                    <a:pt x="0" y="2004"/>
                  </a:cubicBezTo>
                  <a:lnTo>
                    <a:pt x="4656" y="2004"/>
                  </a:lnTo>
                  <a:cubicBezTo>
                    <a:pt x="5667" y="2004"/>
                    <a:pt x="6516" y="1251"/>
                    <a:pt x="6640" y="259"/>
                  </a:cubicBezTo>
                  <a:cubicBezTo>
                    <a:pt x="6659" y="125"/>
                    <a:pt x="6554" y="1"/>
                    <a:pt x="64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1" name="Google Shape;12411;p98"/>
            <p:cNvSpPr/>
            <p:nvPr/>
          </p:nvSpPr>
          <p:spPr>
            <a:xfrm>
              <a:off x="7257832" y="1502999"/>
              <a:ext cx="127940" cy="40744"/>
            </a:xfrm>
            <a:custGeom>
              <a:rect b="b" l="l" r="r" t="t"/>
              <a:pathLst>
                <a:path extrusionOk="0" h="1556" w="4886">
                  <a:moveTo>
                    <a:pt x="745" y="1"/>
                  </a:moveTo>
                  <a:cubicBezTo>
                    <a:pt x="430" y="259"/>
                    <a:pt x="192" y="602"/>
                    <a:pt x="77" y="993"/>
                  </a:cubicBezTo>
                  <a:cubicBezTo>
                    <a:pt x="1" y="1279"/>
                    <a:pt x="220" y="1556"/>
                    <a:pt x="506" y="1556"/>
                  </a:cubicBezTo>
                  <a:lnTo>
                    <a:pt x="4141" y="1556"/>
                  </a:lnTo>
                  <a:cubicBezTo>
                    <a:pt x="4542" y="1232"/>
                    <a:pt x="4809" y="764"/>
                    <a:pt x="4866" y="249"/>
                  </a:cubicBezTo>
                  <a:cubicBezTo>
                    <a:pt x="4885" y="115"/>
                    <a:pt x="4780" y="1"/>
                    <a:pt x="4647"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2" name="Google Shape;12412;p98"/>
            <p:cNvSpPr/>
            <p:nvPr/>
          </p:nvSpPr>
          <p:spPr>
            <a:xfrm>
              <a:off x="7252097" y="1782262"/>
              <a:ext cx="11521" cy="75491"/>
            </a:xfrm>
            <a:custGeom>
              <a:rect b="b" l="l" r="r" t="t"/>
              <a:pathLst>
                <a:path extrusionOk="0" h="2883" w="440">
                  <a:moveTo>
                    <a:pt x="235" y="1"/>
                  </a:moveTo>
                  <a:cubicBezTo>
                    <a:pt x="230" y="1"/>
                    <a:pt x="225" y="1"/>
                    <a:pt x="220" y="2"/>
                  </a:cubicBezTo>
                  <a:cubicBezTo>
                    <a:pt x="96" y="2"/>
                    <a:pt x="0" y="97"/>
                    <a:pt x="0" y="221"/>
                  </a:cubicBezTo>
                  <a:lnTo>
                    <a:pt x="0" y="2883"/>
                  </a:lnTo>
                  <a:lnTo>
                    <a:pt x="439" y="2883"/>
                  </a:lnTo>
                  <a:lnTo>
                    <a:pt x="439" y="221"/>
                  </a:lnTo>
                  <a:cubicBezTo>
                    <a:pt x="439" y="102"/>
                    <a:pt x="352" y="1"/>
                    <a:pt x="235"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3" name="Google Shape;12413;p98"/>
            <p:cNvSpPr/>
            <p:nvPr/>
          </p:nvSpPr>
          <p:spPr>
            <a:xfrm>
              <a:off x="7310045" y="1782262"/>
              <a:ext cx="11783" cy="75491"/>
            </a:xfrm>
            <a:custGeom>
              <a:rect b="b" l="l" r="r" t="t"/>
              <a:pathLst>
                <a:path extrusionOk="0" h="2883" w="450">
                  <a:moveTo>
                    <a:pt x="244" y="1"/>
                  </a:moveTo>
                  <a:cubicBezTo>
                    <a:pt x="239" y="1"/>
                    <a:pt x="235" y="1"/>
                    <a:pt x="230" y="2"/>
                  </a:cubicBezTo>
                  <a:cubicBezTo>
                    <a:pt x="106" y="2"/>
                    <a:pt x="1" y="97"/>
                    <a:pt x="1" y="221"/>
                  </a:cubicBezTo>
                  <a:lnTo>
                    <a:pt x="1" y="2883"/>
                  </a:lnTo>
                  <a:lnTo>
                    <a:pt x="449" y="2883"/>
                  </a:lnTo>
                  <a:lnTo>
                    <a:pt x="449" y="221"/>
                  </a:lnTo>
                  <a:cubicBezTo>
                    <a:pt x="449" y="102"/>
                    <a:pt x="353" y="1"/>
                    <a:pt x="2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4" name="Google Shape;12414;p98"/>
            <p:cNvSpPr/>
            <p:nvPr/>
          </p:nvSpPr>
          <p:spPr>
            <a:xfrm>
              <a:off x="7260896" y="1654112"/>
              <a:ext cx="51872" cy="17570"/>
            </a:xfrm>
            <a:custGeom>
              <a:rect b="b" l="l" r="r" t="t"/>
              <a:pathLst>
                <a:path extrusionOk="0" h="671" w="1981">
                  <a:moveTo>
                    <a:pt x="331" y="0"/>
                  </a:moveTo>
                  <a:cubicBezTo>
                    <a:pt x="155" y="0"/>
                    <a:pt x="1" y="229"/>
                    <a:pt x="170" y="383"/>
                  </a:cubicBezTo>
                  <a:cubicBezTo>
                    <a:pt x="389" y="574"/>
                    <a:pt x="668" y="670"/>
                    <a:pt x="950" y="670"/>
                  </a:cubicBezTo>
                  <a:cubicBezTo>
                    <a:pt x="964" y="670"/>
                    <a:pt x="977" y="670"/>
                    <a:pt x="990" y="669"/>
                  </a:cubicBezTo>
                  <a:cubicBezTo>
                    <a:pt x="1004" y="670"/>
                    <a:pt x="1018" y="670"/>
                    <a:pt x="1032" y="670"/>
                  </a:cubicBezTo>
                  <a:cubicBezTo>
                    <a:pt x="1322" y="670"/>
                    <a:pt x="1592" y="574"/>
                    <a:pt x="1811" y="383"/>
                  </a:cubicBezTo>
                  <a:cubicBezTo>
                    <a:pt x="1980" y="229"/>
                    <a:pt x="1832" y="0"/>
                    <a:pt x="1658" y="0"/>
                  </a:cubicBezTo>
                  <a:cubicBezTo>
                    <a:pt x="1607" y="0"/>
                    <a:pt x="1554" y="20"/>
                    <a:pt x="1506" y="68"/>
                  </a:cubicBezTo>
                  <a:cubicBezTo>
                    <a:pt x="1353" y="173"/>
                    <a:pt x="1174" y="226"/>
                    <a:pt x="995" y="226"/>
                  </a:cubicBezTo>
                  <a:cubicBezTo>
                    <a:pt x="816" y="226"/>
                    <a:pt x="637" y="173"/>
                    <a:pt x="485" y="68"/>
                  </a:cubicBezTo>
                  <a:cubicBezTo>
                    <a:pt x="437" y="20"/>
                    <a:pt x="383" y="0"/>
                    <a:pt x="33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15" name="Google Shape;12415;p98"/>
          <p:cNvGrpSpPr/>
          <p:nvPr/>
        </p:nvGrpSpPr>
        <p:grpSpPr>
          <a:xfrm>
            <a:off x="7586806" y="1819497"/>
            <a:ext cx="276802" cy="354807"/>
            <a:chOff x="7603081" y="1973072"/>
            <a:chExt cx="276802" cy="354807"/>
          </a:xfrm>
        </p:grpSpPr>
        <p:sp>
          <p:nvSpPr>
            <p:cNvPr id="12416" name="Google Shape;12416;p98"/>
            <p:cNvSpPr/>
            <p:nvPr/>
          </p:nvSpPr>
          <p:spPr>
            <a:xfrm>
              <a:off x="7603081" y="2189465"/>
              <a:ext cx="276802" cy="138414"/>
            </a:xfrm>
            <a:custGeom>
              <a:rect b="b" l="l" r="r" t="t"/>
              <a:pathLst>
                <a:path extrusionOk="0" h="5286" w="10571">
                  <a:moveTo>
                    <a:pt x="3081" y="1"/>
                  </a:moveTo>
                  <a:cubicBezTo>
                    <a:pt x="2967" y="1"/>
                    <a:pt x="2862" y="96"/>
                    <a:pt x="2862" y="220"/>
                  </a:cubicBezTo>
                  <a:lnTo>
                    <a:pt x="2862" y="1269"/>
                  </a:lnTo>
                  <a:cubicBezTo>
                    <a:pt x="2862" y="1565"/>
                    <a:pt x="2671" y="1823"/>
                    <a:pt x="2395" y="1909"/>
                  </a:cubicBezTo>
                  <a:lnTo>
                    <a:pt x="935" y="2357"/>
                  </a:lnTo>
                  <a:cubicBezTo>
                    <a:pt x="382" y="2529"/>
                    <a:pt x="0" y="3034"/>
                    <a:pt x="0" y="3616"/>
                  </a:cubicBezTo>
                  <a:lnTo>
                    <a:pt x="0" y="4627"/>
                  </a:lnTo>
                  <a:cubicBezTo>
                    <a:pt x="0" y="4990"/>
                    <a:pt x="296" y="5286"/>
                    <a:pt x="658" y="5286"/>
                  </a:cubicBezTo>
                  <a:lnTo>
                    <a:pt x="9912" y="5286"/>
                  </a:lnTo>
                  <a:cubicBezTo>
                    <a:pt x="10275" y="5286"/>
                    <a:pt x="10570" y="4990"/>
                    <a:pt x="10570" y="4627"/>
                  </a:cubicBezTo>
                  <a:lnTo>
                    <a:pt x="10570" y="3616"/>
                  </a:lnTo>
                  <a:cubicBezTo>
                    <a:pt x="10570" y="3034"/>
                    <a:pt x="10198" y="2529"/>
                    <a:pt x="9645" y="2357"/>
                  </a:cubicBezTo>
                  <a:lnTo>
                    <a:pt x="8176" y="1909"/>
                  </a:lnTo>
                  <a:cubicBezTo>
                    <a:pt x="7899" y="1823"/>
                    <a:pt x="7708" y="1565"/>
                    <a:pt x="7708" y="1269"/>
                  </a:cubicBezTo>
                  <a:lnTo>
                    <a:pt x="7708" y="220"/>
                  </a:lnTo>
                  <a:cubicBezTo>
                    <a:pt x="7708" y="96"/>
                    <a:pt x="7613" y="1"/>
                    <a:pt x="7489" y="1"/>
                  </a:cubicBezTo>
                  <a:close/>
                </a:path>
              </a:pathLst>
            </a:custGeom>
            <a:solidFill>
              <a:srgbClr val="D1D8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7" name="Google Shape;12417;p98"/>
            <p:cNvSpPr/>
            <p:nvPr/>
          </p:nvSpPr>
          <p:spPr>
            <a:xfrm>
              <a:off x="7666527" y="2189465"/>
              <a:ext cx="149909" cy="92197"/>
            </a:xfrm>
            <a:custGeom>
              <a:rect b="b" l="l" r="r" t="t"/>
              <a:pathLst>
                <a:path extrusionOk="0" h="3521" w="5725">
                  <a:moveTo>
                    <a:pt x="649" y="1"/>
                  </a:moveTo>
                  <a:cubicBezTo>
                    <a:pt x="525" y="1"/>
                    <a:pt x="429" y="96"/>
                    <a:pt x="429" y="220"/>
                  </a:cubicBezTo>
                  <a:lnTo>
                    <a:pt x="429" y="1269"/>
                  </a:lnTo>
                  <a:cubicBezTo>
                    <a:pt x="429" y="1556"/>
                    <a:pt x="258" y="1804"/>
                    <a:pt x="0" y="1899"/>
                  </a:cubicBezTo>
                  <a:cubicBezTo>
                    <a:pt x="344" y="2834"/>
                    <a:pt x="1488" y="3521"/>
                    <a:pt x="2862" y="3521"/>
                  </a:cubicBezTo>
                  <a:cubicBezTo>
                    <a:pt x="4226" y="3521"/>
                    <a:pt x="5390" y="2834"/>
                    <a:pt x="5724" y="1899"/>
                  </a:cubicBezTo>
                  <a:cubicBezTo>
                    <a:pt x="5457" y="1804"/>
                    <a:pt x="5276" y="1556"/>
                    <a:pt x="5276" y="1269"/>
                  </a:cubicBezTo>
                  <a:lnTo>
                    <a:pt x="5276" y="220"/>
                  </a:lnTo>
                  <a:cubicBezTo>
                    <a:pt x="5276" y="96"/>
                    <a:pt x="5180" y="1"/>
                    <a:pt x="5056" y="1"/>
                  </a:cubicBez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8" name="Google Shape;12418;p98"/>
            <p:cNvSpPr/>
            <p:nvPr/>
          </p:nvSpPr>
          <p:spPr>
            <a:xfrm>
              <a:off x="7679751" y="2189465"/>
              <a:ext cx="123698" cy="34564"/>
            </a:xfrm>
            <a:custGeom>
              <a:rect b="b" l="l" r="r" t="t"/>
              <a:pathLst>
                <a:path extrusionOk="0" h="1320" w="4724">
                  <a:moveTo>
                    <a:pt x="163" y="1"/>
                  </a:moveTo>
                  <a:cubicBezTo>
                    <a:pt x="96" y="1"/>
                    <a:pt x="39" y="20"/>
                    <a:pt x="1" y="67"/>
                  </a:cubicBezTo>
                  <a:cubicBezTo>
                    <a:pt x="568" y="902"/>
                    <a:pt x="1465" y="1319"/>
                    <a:pt x="2362" y="1319"/>
                  </a:cubicBezTo>
                  <a:cubicBezTo>
                    <a:pt x="3259" y="1319"/>
                    <a:pt x="4155" y="902"/>
                    <a:pt x="4723" y="67"/>
                  </a:cubicBezTo>
                  <a:cubicBezTo>
                    <a:pt x="4685" y="20"/>
                    <a:pt x="4628" y="1"/>
                    <a:pt x="456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19" name="Google Shape;12419;p98"/>
            <p:cNvSpPr/>
            <p:nvPr/>
          </p:nvSpPr>
          <p:spPr>
            <a:xfrm>
              <a:off x="7644532" y="2033585"/>
              <a:ext cx="189370" cy="155408"/>
            </a:xfrm>
            <a:custGeom>
              <a:rect b="b" l="l" r="r" t="t"/>
              <a:pathLst>
                <a:path extrusionOk="0" h="5935" w="7232">
                  <a:moveTo>
                    <a:pt x="850" y="1"/>
                  </a:moveTo>
                  <a:lnTo>
                    <a:pt x="850" y="2204"/>
                  </a:lnTo>
                  <a:lnTo>
                    <a:pt x="735" y="2204"/>
                  </a:lnTo>
                  <a:cubicBezTo>
                    <a:pt x="1" y="2204"/>
                    <a:pt x="1" y="3311"/>
                    <a:pt x="735" y="3311"/>
                  </a:cubicBezTo>
                  <a:lnTo>
                    <a:pt x="859" y="3311"/>
                  </a:lnTo>
                  <a:cubicBezTo>
                    <a:pt x="974" y="4790"/>
                    <a:pt x="2214" y="5935"/>
                    <a:pt x="3712" y="5935"/>
                  </a:cubicBezTo>
                  <a:cubicBezTo>
                    <a:pt x="5200" y="5935"/>
                    <a:pt x="6440" y="4790"/>
                    <a:pt x="6564" y="3311"/>
                  </a:cubicBezTo>
                  <a:lnTo>
                    <a:pt x="6679" y="3311"/>
                  </a:lnTo>
                  <a:cubicBezTo>
                    <a:pt x="6984" y="3311"/>
                    <a:pt x="7232" y="3063"/>
                    <a:pt x="7232" y="2758"/>
                  </a:cubicBezTo>
                  <a:cubicBezTo>
                    <a:pt x="7232" y="2452"/>
                    <a:pt x="6984" y="2204"/>
                    <a:pt x="6679" y="2204"/>
                  </a:cubicBezTo>
                  <a:lnTo>
                    <a:pt x="6574" y="2204"/>
                  </a:lnTo>
                  <a:lnTo>
                    <a:pt x="657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0" name="Google Shape;12420;p98"/>
            <p:cNvSpPr/>
            <p:nvPr/>
          </p:nvSpPr>
          <p:spPr>
            <a:xfrm>
              <a:off x="7701249" y="2092292"/>
              <a:ext cx="11521" cy="17020"/>
            </a:xfrm>
            <a:custGeom>
              <a:rect b="b" l="l" r="r" t="t"/>
              <a:pathLst>
                <a:path extrusionOk="0" h="650" w="440">
                  <a:moveTo>
                    <a:pt x="220" y="1"/>
                  </a:moveTo>
                  <a:cubicBezTo>
                    <a:pt x="115" y="1"/>
                    <a:pt x="10" y="67"/>
                    <a:pt x="0" y="201"/>
                  </a:cubicBezTo>
                  <a:lnTo>
                    <a:pt x="0" y="420"/>
                  </a:lnTo>
                  <a:cubicBezTo>
                    <a:pt x="0" y="544"/>
                    <a:pt x="96" y="649"/>
                    <a:pt x="220" y="649"/>
                  </a:cubicBezTo>
                  <a:cubicBezTo>
                    <a:pt x="334" y="640"/>
                    <a:pt x="439" y="544"/>
                    <a:pt x="439" y="420"/>
                  </a:cubicBezTo>
                  <a:lnTo>
                    <a:pt x="439"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1" name="Google Shape;12421;p98"/>
            <p:cNvSpPr/>
            <p:nvPr/>
          </p:nvSpPr>
          <p:spPr>
            <a:xfrm>
              <a:off x="7770429" y="2092292"/>
              <a:ext cx="11521" cy="17020"/>
            </a:xfrm>
            <a:custGeom>
              <a:rect b="b" l="l" r="r" t="t"/>
              <a:pathLst>
                <a:path extrusionOk="0" h="650" w="440">
                  <a:moveTo>
                    <a:pt x="220" y="1"/>
                  </a:moveTo>
                  <a:cubicBezTo>
                    <a:pt x="115" y="1"/>
                    <a:pt x="10" y="67"/>
                    <a:pt x="1" y="201"/>
                  </a:cubicBezTo>
                  <a:lnTo>
                    <a:pt x="1" y="420"/>
                  </a:lnTo>
                  <a:cubicBezTo>
                    <a:pt x="1" y="544"/>
                    <a:pt x="96" y="640"/>
                    <a:pt x="220" y="649"/>
                  </a:cubicBezTo>
                  <a:cubicBezTo>
                    <a:pt x="344" y="640"/>
                    <a:pt x="440" y="544"/>
                    <a:pt x="440" y="420"/>
                  </a:cubicBezTo>
                  <a:lnTo>
                    <a:pt x="440" y="201"/>
                  </a:lnTo>
                  <a:cubicBezTo>
                    <a:pt x="430" y="67"/>
                    <a:pt x="325"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2" name="Google Shape;12422;p98"/>
            <p:cNvSpPr/>
            <p:nvPr/>
          </p:nvSpPr>
          <p:spPr>
            <a:xfrm>
              <a:off x="7693995" y="2074067"/>
              <a:ext cx="25766" cy="11495"/>
            </a:xfrm>
            <a:custGeom>
              <a:rect b="b" l="l" r="r" t="t"/>
              <a:pathLst>
                <a:path extrusionOk="0" h="439" w="984">
                  <a:moveTo>
                    <a:pt x="277" y="0"/>
                  </a:moveTo>
                  <a:cubicBezTo>
                    <a:pt x="1" y="19"/>
                    <a:pt x="1"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3" name="Google Shape;12423;p98"/>
            <p:cNvSpPr/>
            <p:nvPr/>
          </p:nvSpPr>
          <p:spPr>
            <a:xfrm>
              <a:off x="7763202" y="2074067"/>
              <a:ext cx="25740" cy="11495"/>
            </a:xfrm>
            <a:custGeom>
              <a:rect b="b" l="l" r="r" t="t"/>
              <a:pathLst>
                <a:path extrusionOk="0" h="439" w="983">
                  <a:moveTo>
                    <a:pt x="277" y="0"/>
                  </a:moveTo>
                  <a:cubicBezTo>
                    <a:pt x="0" y="19"/>
                    <a:pt x="0" y="420"/>
                    <a:pt x="277" y="439"/>
                  </a:cubicBezTo>
                  <a:lnTo>
                    <a:pt x="716" y="439"/>
                  </a:lnTo>
                  <a:cubicBezTo>
                    <a:pt x="983" y="420"/>
                    <a:pt x="983" y="19"/>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4" name="Google Shape;12424;p98"/>
            <p:cNvSpPr/>
            <p:nvPr/>
          </p:nvSpPr>
          <p:spPr>
            <a:xfrm>
              <a:off x="7647281" y="2033585"/>
              <a:ext cx="140430" cy="155879"/>
            </a:xfrm>
            <a:custGeom>
              <a:rect b="b" l="l" r="r" t="t"/>
              <a:pathLst>
                <a:path extrusionOk="0" h="5953" w="5363">
                  <a:moveTo>
                    <a:pt x="735" y="1"/>
                  </a:moveTo>
                  <a:lnTo>
                    <a:pt x="735" y="2204"/>
                  </a:lnTo>
                  <a:lnTo>
                    <a:pt x="649" y="2204"/>
                  </a:lnTo>
                  <a:cubicBezTo>
                    <a:pt x="392" y="2204"/>
                    <a:pt x="172" y="2367"/>
                    <a:pt x="96" y="2605"/>
                  </a:cubicBezTo>
                  <a:cubicBezTo>
                    <a:pt x="1" y="2958"/>
                    <a:pt x="258" y="3311"/>
                    <a:pt x="630" y="3311"/>
                  </a:cubicBezTo>
                  <a:lnTo>
                    <a:pt x="745" y="3311"/>
                  </a:lnTo>
                  <a:cubicBezTo>
                    <a:pt x="849" y="4816"/>
                    <a:pt x="2113" y="5952"/>
                    <a:pt x="3578" y="5952"/>
                  </a:cubicBezTo>
                  <a:cubicBezTo>
                    <a:pt x="3729" y="5952"/>
                    <a:pt x="3882" y="5940"/>
                    <a:pt x="4036" y="5915"/>
                  </a:cubicBezTo>
                  <a:cubicBezTo>
                    <a:pt x="2643" y="5696"/>
                    <a:pt x="1613" y="4494"/>
                    <a:pt x="1613" y="3092"/>
                  </a:cubicBezTo>
                  <a:lnTo>
                    <a:pt x="1613" y="1766"/>
                  </a:lnTo>
                  <a:cubicBezTo>
                    <a:pt x="1613" y="1155"/>
                    <a:pt x="2109" y="668"/>
                    <a:pt x="2720" y="668"/>
                  </a:cubicBezTo>
                  <a:lnTo>
                    <a:pt x="4923" y="668"/>
                  </a:lnTo>
                  <a:cubicBezTo>
                    <a:pt x="5162" y="668"/>
                    <a:pt x="5362" y="468"/>
                    <a:pt x="5362" y="230"/>
                  </a:cubicBezTo>
                  <a:lnTo>
                    <a:pt x="536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5" name="Google Shape;12425;p98"/>
            <p:cNvSpPr/>
            <p:nvPr/>
          </p:nvSpPr>
          <p:spPr>
            <a:xfrm>
              <a:off x="7652518" y="1983127"/>
              <a:ext cx="106206" cy="108694"/>
            </a:xfrm>
            <a:custGeom>
              <a:rect b="b" l="l" r="r" t="t"/>
              <a:pathLst>
                <a:path extrusionOk="0" h="4151" w="4056">
                  <a:moveTo>
                    <a:pt x="1861" y="1"/>
                  </a:moveTo>
                  <a:cubicBezTo>
                    <a:pt x="755" y="230"/>
                    <a:pt x="1" y="1260"/>
                    <a:pt x="115" y="2386"/>
                  </a:cubicBezTo>
                  <a:lnTo>
                    <a:pt x="306" y="4150"/>
                  </a:lnTo>
                  <a:lnTo>
                    <a:pt x="526" y="4150"/>
                  </a:lnTo>
                  <a:cubicBezTo>
                    <a:pt x="774" y="4141"/>
                    <a:pt x="964" y="3950"/>
                    <a:pt x="964" y="3702"/>
                  </a:cubicBezTo>
                  <a:lnTo>
                    <a:pt x="964" y="2815"/>
                  </a:lnTo>
                  <a:cubicBezTo>
                    <a:pt x="964" y="2452"/>
                    <a:pt x="1260" y="2157"/>
                    <a:pt x="1623" y="2157"/>
                  </a:cubicBezTo>
                  <a:lnTo>
                    <a:pt x="4055" y="2157"/>
                  </a:lnTo>
                  <a:lnTo>
                    <a:pt x="186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6" name="Google Shape;12426;p98"/>
            <p:cNvSpPr/>
            <p:nvPr/>
          </p:nvSpPr>
          <p:spPr>
            <a:xfrm>
              <a:off x="7678023" y="2126018"/>
              <a:ext cx="126919" cy="86463"/>
            </a:xfrm>
            <a:custGeom>
              <a:rect b="b" l="l" r="r" t="t"/>
              <a:pathLst>
                <a:path extrusionOk="0" h="3302" w="4847">
                  <a:moveTo>
                    <a:pt x="668" y="0"/>
                  </a:moveTo>
                  <a:cubicBezTo>
                    <a:pt x="296" y="0"/>
                    <a:pt x="0" y="296"/>
                    <a:pt x="0" y="659"/>
                  </a:cubicBezTo>
                  <a:lnTo>
                    <a:pt x="0" y="878"/>
                  </a:lnTo>
                  <a:cubicBezTo>
                    <a:pt x="0" y="2214"/>
                    <a:pt x="1088" y="3301"/>
                    <a:pt x="2423" y="3301"/>
                  </a:cubicBezTo>
                  <a:cubicBezTo>
                    <a:pt x="3768" y="3301"/>
                    <a:pt x="4846" y="2214"/>
                    <a:pt x="4846" y="878"/>
                  </a:cubicBezTo>
                  <a:lnTo>
                    <a:pt x="4846" y="659"/>
                  </a:lnTo>
                  <a:cubicBezTo>
                    <a:pt x="4846" y="296"/>
                    <a:pt x="4551" y="0"/>
                    <a:pt x="4188"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7" name="Google Shape;12427;p98"/>
            <p:cNvSpPr/>
            <p:nvPr/>
          </p:nvSpPr>
          <p:spPr>
            <a:xfrm>
              <a:off x="7715493" y="2142881"/>
              <a:ext cx="51165" cy="17701"/>
            </a:xfrm>
            <a:custGeom>
              <a:rect b="b" l="l" r="r" t="t"/>
              <a:pathLst>
                <a:path extrusionOk="0" h="676" w="1954">
                  <a:moveTo>
                    <a:pt x="323" y="0"/>
                  </a:moveTo>
                  <a:cubicBezTo>
                    <a:pt x="149" y="0"/>
                    <a:pt x="0" y="237"/>
                    <a:pt x="181" y="396"/>
                  </a:cubicBezTo>
                  <a:cubicBezTo>
                    <a:pt x="384" y="572"/>
                    <a:pt x="651" y="675"/>
                    <a:pt x="923" y="675"/>
                  </a:cubicBezTo>
                  <a:cubicBezTo>
                    <a:pt x="946" y="675"/>
                    <a:pt x="969" y="674"/>
                    <a:pt x="992" y="673"/>
                  </a:cubicBezTo>
                  <a:cubicBezTo>
                    <a:pt x="1015" y="674"/>
                    <a:pt x="1038" y="675"/>
                    <a:pt x="1061" y="675"/>
                  </a:cubicBezTo>
                  <a:cubicBezTo>
                    <a:pt x="1334" y="675"/>
                    <a:pt x="1601" y="572"/>
                    <a:pt x="1813" y="396"/>
                  </a:cubicBezTo>
                  <a:cubicBezTo>
                    <a:pt x="1954" y="233"/>
                    <a:pt x="1812" y="24"/>
                    <a:pt x="1643" y="24"/>
                  </a:cubicBezTo>
                  <a:cubicBezTo>
                    <a:pt x="1595" y="24"/>
                    <a:pt x="1545" y="41"/>
                    <a:pt x="1498" y="81"/>
                  </a:cubicBezTo>
                  <a:cubicBezTo>
                    <a:pt x="1345" y="186"/>
                    <a:pt x="1169" y="239"/>
                    <a:pt x="992" y="239"/>
                  </a:cubicBezTo>
                  <a:cubicBezTo>
                    <a:pt x="816" y="239"/>
                    <a:pt x="639" y="186"/>
                    <a:pt x="487" y="81"/>
                  </a:cubicBezTo>
                  <a:cubicBezTo>
                    <a:pt x="436" y="24"/>
                    <a:pt x="378" y="0"/>
                    <a:pt x="323"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8" name="Google Shape;12428;p98"/>
            <p:cNvSpPr/>
            <p:nvPr/>
          </p:nvSpPr>
          <p:spPr>
            <a:xfrm>
              <a:off x="7678023" y="2126018"/>
              <a:ext cx="78215" cy="86463"/>
            </a:xfrm>
            <a:custGeom>
              <a:rect b="b" l="l" r="r" t="t"/>
              <a:pathLst>
                <a:path extrusionOk="0" h="3302" w="2987">
                  <a:moveTo>
                    <a:pt x="668" y="0"/>
                  </a:moveTo>
                  <a:cubicBezTo>
                    <a:pt x="296" y="0"/>
                    <a:pt x="0" y="296"/>
                    <a:pt x="0" y="659"/>
                  </a:cubicBezTo>
                  <a:lnTo>
                    <a:pt x="0" y="878"/>
                  </a:lnTo>
                  <a:cubicBezTo>
                    <a:pt x="0" y="2247"/>
                    <a:pt x="1117" y="3301"/>
                    <a:pt x="2419" y="3301"/>
                  </a:cubicBezTo>
                  <a:cubicBezTo>
                    <a:pt x="2605" y="3301"/>
                    <a:pt x="2795" y="3280"/>
                    <a:pt x="2986" y="3234"/>
                  </a:cubicBezTo>
                  <a:cubicBezTo>
                    <a:pt x="1879" y="2986"/>
                    <a:pt x="1107" y="2004"/>
                    <a:pt x="1107" y="878"/>
                  </a:cubicBezTo>
                  <a:lnTo>
                    <a:pt x="1107" y="659"/>
                  </a:lnTo>
                  <a:cubicBezTo>
                    <a:pt x="1107" y="296"/>
                    <a:pt x="1402" y="0"/>
                    <a:pt x="176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29" name="Google Shape;12429;p98"/>
            <p:cNvSpPr/>
            <p:nvPr/>
          </p:nvSpPr>
          <p:spPr>
            <a:xfrm>
              <a:off x="7666030" y="1973072"/>
              <a:ext cx="164625" cy="118749"/>
            </a:xfrm>
            <a:custGeom>
              <a:rect b="b" l="l" r="r" t="t"/>
              <a:pathLst>
                <a:path extrusionOk="0" h="4535" w="6287">
                  <a:moveTo>
                    <a:pt x="123" y="1"/>
                  </a:moveTo>
                  <a:cubicBezTo>
                    <a:pt x="58" y="1"/>
                    <a:pt x="0" y="56"/>
                    <a:pt x="0" y="127"/>
                  </a:cubicBezTo>
                  <a:cubicBezTo>
                    <a:pt x="0" y="785"/>
                    <a:pt x="315" y="2541"/>
                    <a:pt x="3539" y="2541"/>
                  </a:cubicBezTo>
                  <a:lnTo>
                    <a:pt x="4646" y="2541"/>
                  </a:lnTo>
                  <a:cubicBezTo>
                    <a:pt x="5009" y="2541"/>
                    <a:pt x="5304" y="2836"/>
                    <a:pt x="5304" y="3199"/>
                  </a:cubicBezTo>
                  <a:lnTo>
                    <a:pt x="5304" y="4086"/>
                  </a:lnTo>
                  <a:cubicBezTo>
                    <a:pt x="5304" y="4325"/>
                    <a:pt x="5495" y="4525"/>
                    <a:pt x="5734" y="4525"/>
                  </a:cubicBezTo>
                  <a:lnTo>
                    <a:pt x="5963" y="4534"/>
                  </a:lnTo>
                  <a:lnTo>
                    <a:pt x="6153" y="2770"/>
                  </a:lnTo>
                  <a:cubicBezTo>
                    <a:pt x="6287" y="1463"/>
                    <a:pt x="5266" y="337"/>
                    <a:pt x="3959" y="337"/>
                  </a:cubicBezTo>
                  <a:lnTo>
                    <a:pt x="1784" y="337"/>
                  </a:lnTo>
                  <a:cubicBezTo>
                    <a:pt x="1221" y="337"/>
                    <a:pt x="573" y="251"/>
                    <a:pt x="191" y="22"/>
                  </a:cubicBezTo>
                  <a:cubicBezTo>
                    <a:pt x="169" y="7"/>
                    <a:pt x="146" y="1"/>
                    <a:pt x="123"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30" name="Google Shape;12430;p98"/>
          <p:cNvGrpSpPr/>
          <p:nvPr/>
        </p:nvGrpSpPr>
        <p:grpSpPr>
          <a:xfrm>
            <a:off x="6680517" y="1349424"/>
            <a:ext cx="276802" cy="354754"/>
            <a:chOff x="6696792" y="1502999"/>
            <a:chExt cx="276802" cy="354754"/>
          </a:xfrm>
        </p:grpSpPr>
        <p:sp>
          <p:nvSpPr>
            <p:cNvPr id="12431" name="Google Shape;12431;p98"/>
            <p:cNvSpPr/>
            <p:nvPr/>
          </p:nvSpPr>
          <p:spPr>
            <a:xfrm>
              <a:off x="6696792" y="1702345"/>
              <a:ext cx="276540" cy="155408"/>
            </a:xfrm>
            <a:custGeom>
              <a:rect b="b" l="l" r="r" t="t"/>
              <a:pathLst>
                <a:path extrusionOk="0" h="5935" w="10561">
                  <a:moveTo>
                    <a:pt x="3749" y="1"/>
                  </a:moveTo>
                  <a:lnTo>
                    <a:pt x="3749" y="1041"/>
                  </a:lnTo>
                  <a:cubicBezTo>
                    <a:pt x="3749" y="1336"/>
                    <a:pt x="3549" y="1594"/>
                    <a:pt x="3272" y="1680"/>
                  </a:cubicBezTo>
                  <a:lnTo>
                    <a:pt x="954" y="2357"/>
                  </a:lnTo>
                  <a:cubicBezTo>
                    <a:pt x="391" y="2519"/>
                    <a:pt x="0" y="3034"/>
                    <a:pt x="10" y="3626"/>
                  </a:cubicBezTo>
                  <a:lnTo>
                    <a:pt x="10" y="5276"/>
                  </a:lnTo>
                  <a:cubicBezTo>
                    <a:pt x="10" y="5639"/>
                    <a:pt x="296" y="5935"/>
                    <a:pt x="668" y="5935"/>
                  </a:cubicBezTo>
                  <a:lnTo>
                    <a:pt x="9903" y="5935"/>
                  </a:lnTo>
                  <a:cubicBezTo>
                    <a:pt x="10265" y="5935"/>
                    <a:pt x="10561" y="5639"/>
                    <a:pt x="10561" y="5276"/>
                  </a:cubicBezTo>
                  <a:lnTo>
                    <a:pt x="10561" y="3626"/>
                  </a:lnTo>
                  <a:cubicBezTo>
                    <a:pt x="10561" y="3034"/>
                    <a:pt x="10179" y="2529"/>
                    <a:pt x="9616" y="2357"/>
                  </a:cubicBezTo>
                  <a:lnTo>
                    <a:pt x="7308" y="1680"/>
                  </a:lnTo>
                  <a:cubicBezTo>
                    <a:pt x="7022" y="1594"/>
                    <a:pt x="6831" y="1336"/>
                    <a:pt x="6831" y="1041"/>
                  </a:cubicBezTo>
                  <a:lnTo>
                    <a:pt x="6831"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2" name="Google Shape;12432;p98"/>
            <p:cNvSpPr/>
            <p:nvPr/>
          </p:nvSpPr>
          <p:spPr>
            <a:xfrm>
              <a:off x="6697028" y="1747069"/>
              <a:ext cx="276566" cy="110684"/>
            </a:xfrm>
            <a:custGeom>
              <a:rect b="b" l="l" r="r" t="t"/>
              <a:pathLst>
                <a:path extrusionOk="0" h="4227" w="10562">
                  <a:moveTo>
                    <a:pt x="3168" y="0"/>
                  </a:moveTo>
                  <a:lnTo>
                    <a:pt x="945" y="649"/>
                  </a:lnTo>
                  <a:cubicBezTo>
                    <a:pt x="382" y="811"/>
                    <a:pt x="1" y="1326"/>
                    <a:pt x="1" y="1918"/>
                  </a:cubicBezTo>
                  <a:lnTo>
                    <a:pt x="1" y="3568"/>
                  </a:lnTo>
                  <a:cubicBezTo>
                    <a:pt x="1" y="3931"/>
                    <a:pt x="296" y="4227"/>
                    <a:pt x="659" y="4227"/>
                  </a:cubicBezTo>
                  <a:lnTo>
                    <a:pt x="9894" y="4227"/>
                  </a:lnTo>
                  <a:cubicBezTo>
                    <a:pt x="10266" y="4227"/>
                    <a:pt x="10561" y="3931"/>
                    <a:pt x="10561" y="3568"/>
                  </a:cubicBezTo>
                  <a:lnTo>
                    <a:pt x="10561" y="1918"/>
                  </a:lnTo>
                  <a:cubicBezTo>
                    <a:pt x="10552" y="1326"/>
                    <a:pt x="10170" y="811"/>
                    <a:pt x="9607" y="649"/>
                  </a:cubicBezTo>
                  <a:lnTo>
                    <a:pt x="7394" y="0"/>
                  </a:lnTo>
                  <a:cubicBezTo>
                    <a:pt x="7117" y="935"/>
                    <a:pt x="6259" y="1584"/>
                    <a:pt x="5276" y="1584"/>
                  </a:cubicBezTo>
                  <a:cubicBezTo>
                    <a:pt x="4303" y="1584"/>
                    <a:pt x="3435" y="935"/>
                    <a:pt x="316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3" name="Google Shape;12433;p98"/>
            <p:cNvSpPr/>
            <p:nvPr/>
          </p:nvSpPr>
          <p:spPr>
            <a:xfrm>
              <a:off x="6794960" y="1708106"/>
              <a:ext cx="80702" cy="22886"/>
            </a:xfrm>
            <a:custGeom>
              <a:rect b="b" l="l" r="r" t="t"/>
              <a:pathLst>
                <a:path extrusionOk="0" h="874" w="3082">
                  <a:moveTo>
                    <a:pt x="0" y="0"/>
                  </a:moveTo>
                  <a:lnTo>
                    <a:pt x="0" y="487"/>
                  </a:lnTo>
                  <a:cubicBezTo>
                    <a:pt x="482" y="744"/>
                    <a:pt x="1012" y="873"/>
                    <a:pt x="1541" y="873"/>
                  </a:cubicBezTo>
                  <a:cubicBezTo>
                    <a:pt x="2070" y="873"/>
                    <a:pt x="2600" y="744"/>
                    <a:pt x="3082" y="487"/>
                  </a:cubicBezTo>
                  <a:lnTo>
                    <a:pt x="3082"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4" name="Google Shape;12434;p98"/>
            <p:cNvSpPr/>
            <p:nvPr/>
          </p:nvSpPr>
          <p:spPr>
            <a:xfrm>
              <a:off x="6738243" y="1592944"/>
              <a:ext cx="189134" cy="124929"/>
            </a:xfrm>
            <a:custGeom>
              <a:rect b="b" l="l" r="r" t="t"/>
              <a:pathLst>
                <a:path extrusionOk="0" h="4771" w="7223">
                  <a:moveTo>
                    <a:pt x="850" y="0"/>
                  </a:moveTo>
                  <a:lnTo>
                    <a:pt x="850" y="1097"/>
                  </a:lnTo>
                  <a:lnTo>
                    <a:pt x="735" y="1097"/>
                  </a:lnTo>
                  <a:cubicBezTo>
                    <a:pt x="1" y="1097"/>
                    <a:pt x="1" y="2194"/>
                    <a:pt x="735" y="2194"/>
                  </a:cubicBezTo>
                  <a:lnTo>
                    <a:pt x="859" y="2194"/>
                  </a:lnTo>
                  <a:cubicBezTo>
                    <a:pt x="1002" y="3654"/>
                    <a:pt x="2233" y="4770"/>
                    <a:pt x="3702" y="4770"/>
                  </a:cubicBezTo>
                  <a:cubicBezTo>
                    <a:pt x="5171" y="4770"/>
                    <a:pt x="6402" y="3654"/>
                    <a:pt x="6555" y="2194"/>
                  </a:cubicBezTo>
                  <a:lnTo>
                    <a:pt x="6669" y="2194"/>
                  </a:lnTo>
                  <a:cubicBezTo>
                    <a:pt x="6974" y="2194"/>
                    <a:pt x="7222" y="1946"/>
                    <a:pt x="7222" y="1641"/>
                  </a:cubicBezTo>
                  <a:cubicBezTo>
                    <a:pt x="7222" y="1345"/>
                    <a:pt x="6974" y="1097"/>
                    <a:pt x="6669" y="1097"/>
                  </a:cubicBezTo>
                  <a:lnTo>
                    <a:pt x="6564" y="1097"/>
                  </a:lnTo>
                  <a:lnTo>
                    <a:pt x="656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5" name="Google Shape;12435;p98"/>
            <p:cNvSpPr/>
            <p:nvPr/>
          </p:nvSpPr>
          <p:spPr>
            <a:xfrm>
              <a:off x="6742249" y="1592944"/>
              <a:ext cx="144908" cy="126683"/>
            </a:xfrm>
            <a:custGeom>
              <a:rect b="b" l="l" r="r" t="t"/>
              <a:pathLst>
                <a:path extrusionOk="0" h="4838" w="5534">
                  <a:moveTo>
                    <a:pt x="697" y="0"/>
                  </a:moveTo>
                  <a:lnTo>
                    <a:pt x="697" y="1097"/>
                  </a:lnTo>
                  <a:lnTo>
                    <a:pt x="611" y="1097"/>
                  </a:lnTo>
                  <a:cubicBezTo>
                    <a:pt x="605" y="1097"/>
                    <a:pt x="598" y="1097"/>
                    <a:pt x="592" y="1097"/>
                  </a:cubicBezTo>
                  <a:cubicBezTo>
                    <a:pt x="314" y="1097"/>
                    <a:pt x="76" y="1304"/>
                    <a:pt x="39" y="1584"/>
                  </a:cubicBezTo>
                  <a:cubicBezTo>
                    <a:pt x="0" y="1908"/>
                    <a:pt x="258" y="2194"/>
                    <a:pt x="582" y="2194"/>
                  </a:cubicBezTo>
                  <a:lnTo>
                    <a:pt x="706" y="2194"/>
                  </a:lnTo>
                  <a:cubicBezTo>
                    <a:pt x="821" y="3683"/>
                    <a:pt x="2061" y="4827"/>
                    <a:pt x="3549" y="4837"/>
                  </a:cubicBezTo>
                  <a:lnTo>
                    <a:pt x="3549" y="4608"/>
                  </a:lnTo>
                  <a:cubicBezTo>
                    <a:pt x="2490" y="4169"/>
                    <a:pt x="1794" y="3129"/>
                    <a:pt x="1794" y="1975"/>
                  </a:cubicBezTo>
                  <a:lnTo>
                    <a:pt x="1794" y="1756"/>
                  </a:lnTo>
                  <a:cubicBezTo>
                    <a:pt x="1794" y="1145"/>
                    <a:pt x="2280" y="659"/>
                    <a:pt x="2891" y="659"/>
                  </a:cubicBezTo>
                  <a:lnTo>
                    <a:pt x="5095" y="659"/>
                  </a:lnTo>
                  <a:cubicBezTo>
                    <a:pt x="5333" y="659"/>
                    <a:pt x="5534" y="458"/>
                    <a:pt x="5534" y="220"/>
                  </a:cubicBezTo>
                  <a:lnTo>
                    <a:pt x="553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6" name="Google Shape;12436;p98"/>
            <p:cNvSpPr/>
            <p:nvPr/>
          </p:nvSpPr>
          <p:spPr>
            <a:xfrm>
              <a:off x="6702291" y="1503129"/>
              <a:ext cx="266066" cy="95575"/>
            </a:xfrm>
            <a:custGeom>
              <a:rect b="b" l="l" r="r" t="t"/>
              <a:pathLst>
                <a:path extrusionOk="0" h="3650" w="10161">
                  <a:moveTo>
                    <a:pt x="5075" y="1"/>
                  </a:moveTo>
                  <a:cubicBezTo>
                    <a:pt x="4989" y="1"/>
                    <a:pt x="4904" y="25"/>
                    <a:pt x="4827" y="72"/>
                  </a:cubicBezTo>
                  <a:lnTo>
                    <a:pt x="181" y="3249"/>
                  </a:lnTo>
                  <a:cubicBezTo>
                    <a:pt x="0" y="3364"/>
                    <a:pt x="76" y="3640"/>
                    <a:pt x="296" y="3650"/>
                  </a:cubicBezTo>
                  <a:lnTo>
                    <a:pt x="9864" y="3650"/>
                  </a:lnTo>
                  <a:cubicBezTo>
                    <a:pt x="10074" y="3640"/>
                    <a:pt x="10160" y="3364"/>
                    <a:pt x="9979" y="3249"/>
                  </a:cubicBezTo>
                  <a:lnTo>
                    <a:pt x="5323" y="72"/>
                  </a:lnTo>
                  <a:cubicBezTo>
                    <a:pt x="5247" y="25"/>
                    <a:pt x="5161" y="1"/>
                    <a:pt x="507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7" name="Google Shape;12437;p98"/>
            <p:cNvSpPr/>
            <p:nvPr/>
          </p:nvSpPr>
          <p:spPr>
            <a:xfrm>
              <a:off x="6787209" y="1621669"/>
              <a:ext cx="26997" cy="11521"/>
            </a:xfrm>
            <a:custGeom>
              <a:rect b="b" l="l" r="r" t="t"/>
              <a:pathLst>
                <a:path extrusionOk="0" h="440" w="1031">
                  <a:moveTo>
                    <a:pt x="296" y="0"/>
                  </a:moveTo>
                  <a:cubicBezTo>
                    <a:pt x="1" y="0"/>
                    <a:pt x="1" y="439"/>
                    <a:pt x="296" y="439"/>
                  </a:cubicBezTo>
                  <a:lnTo>
                    <a:pt x="735" y="439"/>
                  </a:lnTo>
                  <a:cubicBezTo>
                    <a:pt x="1031" y="439"/>
                    <a:pt x="103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8" name="Google Shape;12438;p98"/>
            <p:cNvSpPr/>
            <p:nvPr/>
          </p:nvSpPr>
          <p:spPr>
            <a:xfrm>
              <a:off x="6856416" y="1621669"/>
              <a:ext cx="26735" cy="11521"/>
            </a:xfrm>
            <a:custGeom>
              <a:rect b="b" l="l" r="r" t="t"/>
              <a:pathLst>
                <a:path extrusionOk="0" h="440" w="1021">
                  <a:moveTo>
                    <a:pt x="286" y="0"/>
                  </a:moveTo>
                  <a:cubicBezTo>
                    <a:pt x="0" y="0"/>
                    <a:pt x="0" y="439"/>
                    <a:pt x="286" y="439"/>
                  </a:cubicBezTo>
                  <a:lnTo>
                    <a:pt x="735" y="439"/>
                  </a:lnTo>
                  <a:cubicBezTo>
                    <a:pt x="1021" y="439"/>
                    <a:pt x="1021" y="0"/>
                    <a:pt x="73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39" name="Google Shape;12439;p98"/>
            <p:cNvSpPr/>
            <p:nvPr/>
          </p:nvSpPr>
          <p:spPr>
            <a:xfrm>
              <a:off x="6702291" y="1502999"/>
              <a:ext cx="136660" cy="95706"/>
            </a:xfrm>
            <a:custGeom>
              <a:rect b="b" l="l" r="r" t="t"/>
              <a:pathLst>
                <a:path extrusionOk="0" h="3655" w="5219">
                  <a:moveTo>
                    <a:pt x="5083" y="1"/>
                  </a:moveTo>
                  <a:cubicBezTo>
                    <a:pt x="4993" y="1"/>
                    <a:pt x="4904" y="26"/>
                    <a:pt x="4827" y="77"/>
                  </a:cubicBezTo>
                  <a:lnTo>
                    <a:pt x="181" y="3254"/>
                  </a:lnTo>
                  <a:cubicBezTo>
                    <a:pt x="0" y="3369"/>
                    <a:pt x="76" y="3645"/>
                    <a:pt x="296" y="3655"/>
                  </a:cubicBezTo>
                  <a:lnTo>
                    <a:pt x="3196" y="3655"/>
                  </a:lnTo>
                  <a:cubicBezTo>
                    <a:pt x="3100" y="3655"/>
                    <a:pt x="3062" y="3369"/>
                    <a:pt x="3139" y="3235"/>
                  </a:cubicBezTo>
                  <a:lnTo>
                    <a:pt x="5218" y="20"/>
                  </a:lnTo>
                  <a:cubicBezTo>
                    <a:pt x="5174" y="7"/>
                    <a:pt x="5128" y="1"/>
                    <a:pt x="5083"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0" name="Google Shape;12440;p98"/>
            <p:cNvSpPr/>
            <p:nvPr/>
          </p:nvSpPr>
          <p:spPr>
            <a:xfrm>
              <a:off x="6748979" y="1598679"/>
              <a:ext cx="23017" cy="25766"/>
            </a:xfrm>
            <a:custGeom>
              <a:rect b="b" l="l" r="r" t="t"/>
              <a:pathLst>
                <a:path extrusionOk="0" h="984" w="879">
                  <a:moveTo>
                    <a:pt x="1" y="1"/>
                  </a:moveTo>
                  <a:lnTo>
                    <a:pt x="1" y="983"/>
                  </a:lnTo>
                  <a:lnTo>
                    <a:pt x="306" y="945"/>
                  </a:lnTo>
                  <a:cubicBezTo>
                    <a:pt x="631" y="907"/>
                    <a:pt x="879" y="630"/>
                    <a:pt x="879" y="296"/>
                  </a:cubicBezTo>
                  <a:lnTo>
                    <a:pt x="87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1" name="Google Shape;12441;p98"/>
            <p:cNvSpPr/>
            <p:nvPr/>
          </p:nvSpPr>
          <p:spPr>
            <a:xfrm>
              <a:off x="6898626" y="1598679"/>
              <a:ext cx="23017" cy="25766"/>
            </a:xfrm>
            <a:custGeom>
              <a:rect b="b" l="l" r="r" t="t"/>
              <a:pathLst>
                <a:path extrusionOk="0" h="984" w="879">
                  <a:moveTo>
                    <a:pt x="0" y="1"/>
                  </a:moveTo>
                  <a:lnTo>
                    <a:pt x="0" y="296"/>
                  </a:lnTo>
                  <a:cubicBezTo>
                    <a:pt x="0" y="630"/>
                    <a:pt x="248" y="907"/>
                    <a:pt x="573" y="945"/>
                  </a:cubicBezTo>
                  <a:lnTo>
                    <a:pt x="878" y="983"/>
                  </a:lnTo>
                  <a:lnTo>
                    <a:pt x="878"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2" name="Google Shape;12442;p98"/>
            <p:cNvSpPr/>
            <p:nvPr/>
          </p:nvSpPr>
          <p:spPr>
            <a:xfrm>
              <a:off x="6812189" y="1667624"/>
              <a:ext cx="45981" cy="17256"/>
            </a:xfrm>
            <a:custGeom>
              <a:rect b="b" l="l" r="r" t="t"/>
              <a:pathLst>
                <a:path extrusionOk="0" h="659" w="1756">
                  <a:moveTo>
                    <a:pt x="1" y="1"/>
                  </a:moveTo>
                  <a:lnTo>
                    <a:pt x="1" y="220"/>
                  </a:lnTo>
                  <a:cubicBezTo>
                    <a:pt x="1" y="468"/>
                    <a:pt x="201" y="659"/>
                    <a:pt x="439" y="659"/>
                  </a:cubicBezTo>
                  <a:lnTo>
                    <a:pt x="1317" y="659"/>
                  </a:lnTo>
                  <a:cubicBezTo>
                    <a:pt x="1565" y="659"/>
                    <a:pt x="1756" y="468"/>
                    <a:pt x="1756" y="220"/>
                  </a:cubicBezTo>
                  <a:lnTo>
                    <a:pt x="175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3" name="Google Shape;12443;p98"/>
            <p:cNvSpPr/>
            <p:nvPr/>
          </p:nvSpPr>
          <p:spPr>
            <a:xfrm>
              <a:off x="6794960" y="1661889"/>
              <a:ext cx="80702" cy="34617"/>
            </a:xfrm>
            <a:custGeom>
              <a:rect b="b" l="l" r="r" t="t"/>
              <a:pathLst>
                <a:path extrusionOk="0" h="1322" w="3082">
                  <a:moveTo>
                    <a:pt x="659" y="0"/>
                  </a:moveTo>
                  <a:cubicBezTo>
                    <a:pt x="296" y="0"/>
                    <a:pt x="0" y="296"/>
                    <a:pt x="0" y="659"/>
                  </a:cubicBezTo>
                  <a:lnTo>
                    <a:pt x="0" y="1107"/>
                  </a:lnTo>
                  <a:cubicBezTo>
                    <a:pt x="0" y="1250"/>
                    <a:pt x="110" y="1322"/>
                    <a:pt x="220" y="1322"/>
                  </a:cubicBezTo>
                  <a:cubicBezTo>
                    <a:pt x="329" y="1322"/>
                    <a:pt x="439" y="1250"/>
                    <a:pt x="439" y="1107"/>
                  </a:cubicBezTo>
                  <a:lnTo>
                    <a:pt x="439" y="888"/>
                  </a:lnTo>
                  <a:cubicBezTo>
                    <a:pt x="439" y="764"/>
                    <a:pt x="535" y="668"/>
                    <a:pt x="659" y="668"/>
                  </a:cubicBezTo>
                  <a:lnTo>
                    <a:pt x="878" y="668"/>
                  </a:lnTo>
                  <a:cubicBezTo>
                    <a:pt x="1021" y="668"/>
                    <a:pt x="1155" y="620"/>
                    <a:pt x="1269" y="535"/>
                  </a:cubicBezTo>
                  <a:cubicBezTo>
                    <a:pt x="1345" y="477"/>
                    <a:pt x="1441" y="449"/>
                    <a:pt x="1546" y="449"/>
                  </a:cubicBezTo>
                  <a:cubicBezTo>
                    <a:pt x="1641" y="449"/>
                    <a:pt x="1737" y="477"/>
                    <a:pt x="1813" y="535"/>
                  </a:cubicBezTo>
                  <a:cubicBezTo>
                    <a:pt x="1927" y="620"/>
                    <a:pt x="2061" y="668"/>
                    <a:pt x="2204" y="668"/>
                  </a:cubicBezTo>
                  <a:lnTo>
                    <a:pt x="2423" y="668"/>
                  </a:lnTo>
                  <a:cubicBezTo>
                    <a:pt x="2547" y="668"/>
                    <a:pt x="2643" y="764"/>
                    <a:pt x="2643" y="888"/>
                  </a:cubicBezTo>
                  <a:lnTo>
                    <a:pt x="2643" y="1107"/>
                  </a:lnTo>
                  <a:cubicBezTo>
                    <a:pt x="2643" y="1250"/>
                    <a:pt x="2753" y="1322"/>
                    <a:pt x="2862" y="1322"/>
                  </a:cubicBezTo>
                  <a:cubicBezTo>
                    <a:pt x="2972" y="1322"/>
                    <a:pt x="3082" y="1250"/>
                    <a:pt x="3082" y="1107"/>
                  </a:cubicBezTo>
                  <a:lnTo>
                    <a:pt x="3082" y="659"/>
                  </a:lnTo>
                  <a:cubicBezTo>
                    <a:pt x="3082" y="296"/>
                    <a:pt x="2786" y="0"/>
                    <a:pt x="2423"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4" name="Google Shape;12444;p98"/>
            <p:cNvSpPr/>
            <p:nvPr/>
          </p:nvSpPr>
          <p:spPr>
            <a:xfrm>
              <a:off x="6823920" y="1702345"/>
              <a:ext cx="22519" cy="46007"/>
            </a:xfrm>
            <a:custGeom>
              <a:rect b="b" l="l" r="r" t="t"/>
              <a:pathLst>
                <a:path extrusionOk="0" h="1757" w="860">
                  <a:moveTo>
                    <a:pt x="410" y="0"/>
                  </a:moveTo>
                  <a:cubicBezTo>
                    <a:pt x="285" y="0"/>
                    <a:pt x="180" y="83"/>
                    <a:pt x="144" y="201"/>
                  </a:cubicBezTo>
                  <a:lnTo>
                    <a:pt x="49" y="487"/>
                  </a:lnTo>
                  <a:cubicBezTo>
                    <a:pt x="10" y="602"/>
                    <a:pt x="1" y="716"/>
                    <a:pt x="30" y="831"/>
                  </a:cubicBezTo>
                  <a:lnTo>
                    <a:pt x="173" y="1546"/>
                  </a:lnTo>
                  <a:cubicBezTo>
                    <a:pt x="192" y="1670"/>
                    <a:pt x="306" y="1756"/>
                    <a:pt x="430" y="1756"/>
                  </a:cubicBezTo>
                  <a:cubicBezTo>
                    <a:pt x="564" y="1756"/>
                    <a:pt x="669" y="1670"/>
                    <a:pt x="697" y="1546"/>
                  </a:cubicBezTo>
                  <a:lnTo>
                    <a:pt x="840" y="831"/>
                  </a:lnTo>
                  <a:cubicBezTo>
                    <a:pt x="860" y="716"/>
                    <a:pt x="850" y="602"/>
                    <a:pt x="812" y="487"/>
                  </a:cubicBezTo>
                  <a:lnTo>
                    <a:pt x="716" y="201"/>
                  </a:lnTo>
                  <a:cubicBezTo>
                    <a:pt x="678" y="77"/>
                    <a:pt x="564" y="1"/>
                    <a:pt x="430" y="1"/>
                  </a:cubicBezTo>
                  <a:cubicBezTo>
                    <a:pt x="423" y="0"/>
                    <a:pt x="417" y="0"/>
                    <a:pt x="41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5" name="Google Shape;12445;p98"/>
            <p:cNvSpPr/>
            <p:nvPr/>
          </p:nvSpPr>
          <p:spPr>
            <a:xfrm>
              <a:off x="6757986" y="1747069"/>
              <a:ext cx="154649" cy="110684"/>
            </a:xfrm>
            <a:custGeom>
              <a:rect b="b" l="l" r="r" t="t"/>
              <a:pathLst>
                <a:path extrusionOk="0" h="4227" w="5906">
                  <a:moveTo>
                    <a:pt x="840" y="0"/>
                  </a:moveTo>
                  <a:lnTo>
                    <a:pt x="0" y="248"/>
                  </a:lnTo>
                  <a:cubicBezTo>
                    <a:pt x="315" y="1355"/>
                    <a:pt x="1231" y="2185"/>
                    <a:pt x="2366" y="2414"/>
                  </a:cubicBezTo>
                  <a:cubicBezTo>
                    <a:pt x="2576" y="2452"/>
                    <a:pt x="2729" y="2633"/>
                    <a:pt x="2729" y="2843"/>
                  </a:cubicBezTo>
                  <a:lnTo>
                    <a:pt x="2729" y="4227"/>
                  </a:lnTo>
                  <a:lnTo>
                    <a:pt x="3168" y="4227"/>
                  </a:lnTo>
                  <a:lnTo>
                    <a:pt x="3168" y="2843"/>
                  </a:lnTo>
                  <a:cubicBezTo>
                    <a:pt x="3168" y="2633"/>
                    <a:pt x="3320" y="2452"/>
                    <a:pt x="3521" y="2414"/>
                  </a:cubicBezTo>
                  <a:cubicBezTo>
                    <a:pt x="4665" y="2195"/>
                    <a:pt x="5581" y="1355"/>
                    <a:pt x="5906" y="248"/>
                  </a:cubicBezTo>
                  <a:lnTo>
                    <a:pt x="5066" y="0"/>
                  </a:lnTo>
                  <a:cubicBezTo>
                    <a:pt x="4789" y="935"/>
                    <a:pt x="3931" y="1584"/>
                    <a:pt x="2948" y="1584"/>
                  </a:cubicBezTo>
                  <a:cubicBezTo>
                    <a:pt x="1975" y="1584"/>
                    <a:pt x="1107" y="935"/>
                    <a:pt x="84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46" name="Google Shape;12446;p98"/>
          <p:cNvSpPr/>
          <p:nvPr/>
        </p:nvSpPr>
        <p:spPr>
          <a:xfrm>
            <a:off x="6344511" y="1501824"/>
            <a:ext cx="23017" cy="26264"/>
          </a:xfrm>
          <a:custGeom>
            <a:rect b="b" l="l" r="r" t="t"/>
            <a:pathLst>
              <a:path extrusionOk="0" h="1003" w="879">
                <a:moveTo>
                  <a:pt x="879" y="1"/>
                </a:moveTo>
                <a:cubicBezTo>
                  <a:pt x="583" y="1"/>
                  <a:pt x="287" y="49"/>
                  <a:pt x="1" y="125"/>
                </a:cubicBezTo>
                <a:lnTo>
                  <a:pt x="1" y="1003"/>
                </a:lnTo>
                <a:cubicBezTo>
                  <a:pt x="220" y="611"/>
                  <a:pt x="516" y="278"/>
                  <a:pt x="879"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447" name="Google Shape;12447;p98"/>
          <p:cNvGrpSpPr/>
          <p:nvPr/>
        </p:nvGrpSpPr>
        <p:grpSpPr>
          <a:xfrm>
            <a:off x="6207118" y="1349424"/>
            <a:ext cx="320295" cy="354754"/>
            <a:chOff x="6223393" y="1502999"/>
            <a:chExt cx="320295" cy="354754"/>
          </a:xfrm>
        </p:grpSpPr>
        <p:sp>
          <p:nvSpPr>
            <p:cNvPr id="12448" name="Google Shape;12448;p98"/>
            <p:cNvSpPr/>
            <p:nvPr/>
          </p:nvSpPr>
          <p:spPr>
            <a:xfrm>
              <a:off x="6246384" y="1691871"/>
              <a:ext cx="274550" cy="165882"/>
            </a:xfrm>
            <a:custGeom>
              <a:rect b="b" l="l" r="r" t="t"/>
              <a:pathLst>
                <a:path extrusionOk="0" h="6335" w="10485">
                  <a:moveTo>
                    <a:pt x="3712" y="0"/>
                  </a:moveTo>
                  <a:lnTo>
                    <a:pt x="3712" y="1040"/>
                  </a:lnTo>
                  <a:cubicBezTo>
                    <a:pt x="3712" y="1326"/>
                    <a:pt x="3521" y="1584"/>
                    <a:pt x="3244" y="1670"/>
                  </a:cubicBezTo>
                  <a:lnTo>
                    <a:pt x="936" y="2347"/>
                  </a:lnTo>
                  <a:cubicBezTo>
                    <a:pt x="382" y="2509"/>
                    <a:pt x="1" y="3015"/>
                    <a:pt x="1" y="3597"/>
                  </a:cubicBezTo>
                  <a:lnTo>
                    <a:pt x="1" y="5686"/>
                  </a:lnTo>
                  <a:cubicBezTo>
                    <a:pt x="1" y="6039"/>
                    <a:pt x="296" y="6335"/>
                    <a:pt x="659" y="6335"/>
                  </a:cubicBezTo>
                  <a:lnTo>
                    <a:pt x="9827" y="6335"/>
                  </a:lnTo>
                  <a:cubicBezTo>
                    <a:pt x="10189" y="6335"/>
                    <a:pt x="10485" y="6039"/>
                    <a:pt x="10485" y="5686"/>
                  </a:cubicBezTo>
                  <a:lnTo>
                    <a:pt x="10485" y="3606"/>
                  </a:lnTo>
                  <a:cubicBezTo>
                    <a:pt x="10485" y="3015"/>
                    <a:pt x="10103" y="2509"/>
                    <a:pt x="9541" y="2347"/>
                  </a:cubicBezTo>
                  <a:lnTo>
                    <a:pt x="7241" y="1660"/>
                  </a:lnTo>
                  <a:cubicBezTo>
                    <a:pt x="6965" y="1584"/>
                    <a:pt x="6774" y="1326"/>
                    <a:pt x="6774" y="1040"/>
                  </a:cubicBezTo>
                  <a:lnTo>
                    <a:pt x="677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49" name="Google Shape;12449;p98"/>
            <p:cNvSpPr/>
            <p:nvPr/>
          </p:nvSpPr>
          <p:spPr>
            <a:xfrm>
              <a:off x="6223393" y="1709101"/>
              <a:ext cx="320295" cy="97199"/>
            </a:xfrm>
            <a:custGeom>
              <a:rect b="b" l="l" r="r" t="t"/>
              <a:pathLst>
                <a:path extrusionOk="0" h="3712" w="12232">
                  <a:moveTo>
                    <a:pt x="1317" y="0"/>
                  </a:moveTo>
                  <a:cubicBezTo>
                    <a:pt x="592" y="0"/>
                    <a:pt x="1" y="582"/>
                    <a:pt x="1" y="1307"/>
                  </a:cubicBezTo>
                  <a:lnTo>
                    <a:pt x="1" y="2834"/>
                  </a:lnTo>
                  <a:cubicBezTo>
                    <a:pt x="1" y="3320"/>
                    <a:pt x="392" y="3711"/>
                    <a:pt x="879" y="3711"/>
                  </a:cubicBezTo>
                  <a:lnTo>
                    <a:pt x="11363" y="3711"/>
                  </a:lnTo>
                  <a:cubicBezTo>
                    <a:pt x="11840" y="3711"/>
                    <a:pt x="12231" y="3320"/>
                    <a:pt x="12231" y="2834"/>
                  </a:cubicBezTo>
                  <a:lnTo>
                    <a:pt x="12231" y="1307"/>
                  </a:lnTo>
                  <a:cubicBezTo>
                    <a:pt x="12231" y="582"/>
                    <a:pt x="11649" y="0"/>
                    <a:pt x="10924" y="0"/>
                  </a:cubicBezTo>
                  <a:lnTo>
                    <a:pt x="10848" y="0"/>
                  </a:lnTo>
                  <a:cubicBezTo>
                    <a:pt x="10619" y="0"/>
                    <a:pt x="10390" y="77"/>
                    <a:pt x="10199" y="210"/>
                  </a:cubicBezTo>
                  <a:lnTo>
                    <a:pt x="9903" y="430"/>
                  </a:lnTo>
                  <a:cubicBezTo>
                    <a:pt x="9713" y="573"/>
                    <a:pt x="9484" y="649"/>
                    <a:pt x="9255" y="649"/>
                  </a:cubicBezTo>
                  <a:lnTo>
                    <a:pt x="8873" y="649"/>
                  </a:lnTo>
                  <a:cubicBezTo>
                    <a:pt x="8797" y="649"/>
                    <a:pt x="8720" y="697"/>
                    <a:pt x="8682" y="773"/>
                  </a:cubicBezTo>
                  <a:cubicBezTo>
                    <a:pt x="8167" y="1708"/>
                    <a:pt x="7366" y="2471"/>
                    <a:pt x="6393" y="2939"/>
                  </a:cubicBezTo>
                  <a:cubicBezTo>
                    <a:pt x="6307" y="2977"/>
                    <a:pt x="6214" y="2996"/>
                    <a:pt x="6120" y="2996"/>
                  </a:cubicBezTo>
                  <a:cubicBezTo>
                    <a:pt x="6025" y="2996"/>
                    <a:pt x="5930" y="2977"/>
                    <a:pt x="5839" y="2939"/>
                  </a:cubicBezTo>
                  <a:cubicBezTo>
                    <a:pt x="4876" y="2471"/>
                    <a:pt x="4074" y="1718"/>
                    <a:pt x="3559" y="773"/>
                  </a:cubicBezTo>
                  <a:cubicBezTo>
                    <a:pt x="3521" y="697"/>
                    <a:pt x="3445" y="649"/>
                    <a:pt x="3369" y="649"/>
                  </a:cubicBezTo>
                  <a:lnTo>
                    <a:pt x="2987" y="649"/>
                  </a:lnTo>
                  <a:cubicBezTo>
                    <a:pt x="2758" y="649"/>
                    <a:pt x="2529" y="573"/>
                    <a:pt x="2338" y="439"/>
                  </a:cubicBezTo>
                  <a:lnTo>
                    <a:pt x="2042" y="220"/>
                  </a:lnTo>
                  <a:cubicBezTo>
                    <a:pt x="1852" y="77"/>
                    <a:pt x="1623" y="0"/>
                    <a:pt x="138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0" name="Google Shape;12450;p98"/>
            <p:cNvSpPr/>
            <p:nvPr/>
          </p:nvSpPr>
          <p:spPr>
            <a:xfrm>
              <a:off x="6292103" y="1724576"/>
              <a:ext cx="183138" cy="133177"/>
            </a:xfrm>
            <a:custGeom>
              <a:rect b="b" l="l" r="r" t="t"/>
              <a:pathLst>
                <a:path extrusionOk="0" h="5086" w="6994">
                  <a:moveTo>
                    <a:pt x="0" y="1"/>
                  </a:moveTo>
                  <a:lnTo>
                    <a:pt x="0" y="5086"/>
                  </a:lnTo>
                  <a:lnTo>
                    <a:pt x="6993" y="5086"/>
                  </a:lnTo>
                  <a:lnTo>
                    <a:pt x="6993" y="1"/>
                  </a:lnTo>
                  <a:cubicBezTo>
                    <a:pt x="6879" y="39"/>
                    <a:pt x="6755" y="58"/>
                    <a:pt x="6621" y="58"/>
                  </a:cubicBezTo>
                  <a:lnTo>
                    <a:pt x="6249" y="58"/>
                  </a:lnTo>
                  <a:cubicBezTo>
                    <a:pt x="6173" y="58"/>
                    <a:pt x="6096" y="106"/>
                    <a:pt x="6058" y="182"/>
                  </a:cubicBezTo>
                  <a:cubicBezTo>
                    <a:pt x="5543" y="1127"/>
                    <a:pt x="4742" y="1880"/>
                    <a:pt x="3769" y="2348"/>
                  </a:cubicBezTo>
                  <a:cubicBezTo>
                    <a:pt x="3683" y="2391"/>
                    <a:pt x="3590" y="2412"/>
                    <a:pt x="3496" y="2412"/>
                  </a:cubicBezTo>
                  <a:cubicBezTo>
                    <a:pt x="3401" y="2412"/>
                    <a:pt x="3306" y="2391"/>
                    <a:pt x="3215" y="2348"/>
                  </a:cubicBezTo>
                  <a:cubicBezTo>
                    <a:pt x="2252" y="1880"/>
                    <a:pt x="1450" y="1127"/>
                    <a:pt x="935" y="182"/>
                  </a:cubicBezTo>
                  <a:cubicBezTo>
                    <a:pt x="897" y="106"/>
                    <a:pt x="821" y="58"/>
                    <a:pt x="745" y="58"/>
                  </a:cubicBezTo>
                  <a:lnTo>
                    <a:pt x="363" y="58"/>
                  </a:lnTo>
                  <a:cubicBezTo>
                    <a:pt x="248" y="58"/>
                    <a:pt x="124" y="39"/>
                    <a:pt x="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1" name="Google Shape;12451;p98"/>
            <p:cNvSpPr/>
            <p:nvPr/>
          </p:nvSpPr>
          <p:spPr>
            <a:xfrm>
              <a:off x="6343556" y="1691871"/>
              <a:ext cx="80205" cy="22886"/>
            </a:xfrm>
            <a:custGeom>
              <a:rect b="b" l="l" r="r" t="t"/>
              <a:pathLst>
                <a:path extrusionOk="0" h="874" w="3063">
                  <a:moveTo>
                    <a:pt x="1" y="0"/>
                  </a:moveTo>
                  <a:lnTo>
                    <a:pt x="1" y="487"/>
                  </a:lnTo>
                  <a:cubicBezTo>
                    <a:pt x="478" y="744"/>
                    <a:pt x="1002" y="873"/>
                    <a:pt x="1528" y="873"/>
                  </a:cubicBezTo>
                  <a:cubicBezTo>
                    <a:pt x="2054" y="873"/>
                    <a:pt x="2581" y="744"/>
                    <a:pt x="3063" y="487"/>
                  </a:cubicBezTo>
                  <a:lnTo>
                    <a:pt x="3063"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2" name="Google Shape;12452;p98"/>
            <p:cNvSpPr/>
            <p:nvPr/>
          </p:nvSpPr>
          <p:spPr>
            <a:xfrm>
              <a:off x="6287363" y="1588938"/>
              <a:ext cx="192355" cy="114428"/>
            </a:xfrm>
            <a:custGeom>
              <a:rect b="b" l="l" r="r" t="t"/>
              <a:pathLst>
                <a:path extrusionOk="0" h="4370" w="7346">
                  <a:moveTo>
                    <a:pt x="840" y="1"/>
                  </a:moveTo>
                  <a:lnTo>
                    <a:pt x="840" y="659"/>
                  </a:lnTo>
                  <a:lnTo>
                    <a:pt x="725" y="659"/>
                  </a:lnTo>
                  <a:cubicBezTo>
                    <a:pt x="0" y="659"/>
                    <a:pt x="0" y="1746"/>
                    <a:pt x="725" y="1746"/>
                  </a:cubicBezTo>
                  <a:lnTo>
                    <a:pt x="840" y="1746"/>
                  </a:lnTo>
                  <a:cubicBezTo>
                    <a:pt x="954" y="3225"/>
                    <a:pt x="2194" y="4370"/>
                    <a:pt x="3673" y="4370"/>
                  </a:cubicBezTo>
                  <a:cubicBezTo>
                    <a:pt x="5152" y="4370"/>
                    <a:pt x="6392" y="3225"/>
                    <a:pt x="6506" y="1746"/>
                  </a:cubicBezTo>
                  <a:lnTo>
                    <a:pt x="6621" y="1746"/>
                  </a:lnTo>
                  <a:cubicBezTo>
                    <a:pt x="7343" y="1746"/>
                    <a:pt x="7346" y="659"/>
                    <a:pt x="6630" y="659"/>
                  </a:cubicBezTo>
                  <a:cubicBezTo>
                    <a:pt x="6627" y="659"/>
                    <a:pt x="6624" y="659"/>
                    <a:pt x="6621" y="659"/>
                  </a:cubicBezTo>
                  <a:lnTo>
                    <a:pt x="6516" y="659"/>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3" name="Google Shape;12453;p98"/>
            <p:cNvSpPr/>
            <p:nvPr/>
          </p:nvSpPr>
          <p:spPr>
            <a:xfrm>
              <a:off x="6289851" y="1588938"/>
              <a:ext cx="156665" cy="114428"/>
            </a:xfrm>
            <a:custGeom>
              <a:rect b="b" l="l" r="r" t="t"/>
              <a:pathLst>
                <a:path extrusionOk="0" h="4370" w="5983">
                  <a:moveTo>
                    <a:pt x="735" y="1"/>
                  </a:moveTo>
                  <a:lnTo>
                    <a:pt x="735" y="649"/>
                  </a:lnTo>
                  <a:lnTo>
                    <a:pt x="649" y="649"/>
                  </a:lnTo>
                  <a:cubicBezTo>
                    <a:pt x="392" y="649"/>
                    <a:pt x="172" y="812"/>
                    <a:pt x="105" y="1050"/>
                  </a:cubicBezTo>
                  <a:cubicBezTo>
                    <a:pt x="1" y="1403"/>
                    <a:pt x="268" y="1746"/>
                    <a:pt x="630" y="1746"/>
                  </a:cubicBezTo>
                  <a:lnTo>
                    <a:pt x="745" y="1746"/>
                  </a:lnTo>
                  <a:cubicBezTo>
                    <a:pt x="848" y="3242"/>
                    <a:pt x="2103" y="4369"/>
                    <a:pt x="3559" y="4369"/>
                  </a:cubicBezTo>
                  <a:cubicBezTo>
                    <a:pt x="3710" y="4369"/>
                    <a:pt x="3863" y="4357"/>
                    <a:pt x="4017" y="4332"/>
                  </a:cubicBezTo>
                  <a:cubicBezTo>
                    <a:pt x="2634" y="4112"/>
                    <a:pt x="1622" y="2920"/>
                    <a:pt x="1622" y="1527"/>
                  </a:cubicBezTo>
                  <a:cubicBezTo>
                    <a:pt x="1622" y="1050"/>
                    <a:pt x="2013" y="659"/>
                    <a:pt x="2490" y="659"/>
                  </a:cubicBezTo>
                  <a:lnTo>
                    <a:pt x="5553" y="659"/>
                  </a:lnTo>
                  <a:cubicBezTo>
                    <a:pt x="5791" y="649"/>
                    <a:pt x="5982" y="459"/>
                    <a:pt x="5982" y="220"/>
                  </a:cubicBezTo>
                  <a:lnTo>
                    <a:pt x="598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4" name="Google Shape;12454;p98"/>
            <p:cNvSpPr/>
            <p:nvPr/>
          </p:nvSpPr>
          <p:spPr>
            <a:xfrm>
              <a:off x="6346568" y="1606063"/>
              <a:ext cx="11260" cy="17125"/>
            </a:xfrm>
            <a:custGeom>
              <a:rect b="b" l="l" r="r" t="t"/>
              <a:pathLst>
                <a:path extrusionOk="0" h="654" w="430">
                  <a:moveTo>
                    <a:pt x="215" y="0"/>
                  </a:moveTo>
                  <a:cubicBezTo>
                    <a:pt x="107" y="0"/>
                    <a:pt x="0" y="72"/>
                    <a:pt x="0" y="215"/>
                  </a:cubicBezTo>
                  <a:lnTo>
                    <a:pt x="0" y="434"/>
                  </a:lnTo>
                  <a:cubicBezTo>
                    <a:pt x="0" y="558"/>
                    <a:pt x="96" y="654"/>
                    <a:pt x="210" y="654"/>
                  </a:cubicBezTo>
                  <a:cubicBezTo>
                    <a:pt x="334" y="654"/>
                    <a:pt x="429" y="558"/>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5" name="Google Shape;12455;p98"/>
            <p:cNvSpPr/>
            <p:nvPr/>
          </p:nvSpPr>
          <p:spPr>
            <a:xfrm>
              <a:off x="6409255" y="1606063"/>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6" name="Google Shape;12456;p98"/>
            <p:cNvSpPr/>
            <p:nvPr/>
          </p:nvSpPr>
          <p:spPr>
            <a:xfrm>
              <a:off x="6297837" y="1502999"/>
              <a:ext cx="171905" cy="85965"/>
            </a:xfrm>
            <a:custGeom>
              <a:rect b="b" l="l" r="r" t="t"/>
              <a:pathLst>
                <a:path extrusionOk="0" h="3283" w="6565">
                  <a:moveTo>
                    <a:pt x="3273" y="1"/>
                  </a:moveTo>
                  <a:cubicBezTo>
                    <a:pt x="1470" y="10"/>
                    <a:pt x="1" y="1470"/>
                    <a:pt x="1" y="3283"/>
                  </a:cubicBezTo>
                  <a:lnTo>
                    <a:pt x="6564" y="3283"/>
                  </a:lnTo>
                  <a:cubicBezTo>
                    <a:pt x="6555" y="1470"/>
                    <a:pt x="5086" y="1"/>
                    <a:pt x="327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7" name="Google Shape;12457;p98"/>
            <p:cNvSpPr/>
            <p:nvPr/>
          </p:nvSpPr>
          <p:spPr>
            <a:xfrm>
              <a:off x="6360786" y="1502999"/>
              <a:ext cx="45745" cy="85965"/>
            </a:xfrm>
            <a:custGeom>
              <a:rect b="b" l="l" r="r" t="t"/>
              <a:pathLst>
                <a:path extrusionOk="0" h="3283" w="1747">
                  <a:moveTo>
                    <a:pt x="869" y="1"/>
                  </a:moveTo>
                  <a:cubicBezTo>
                    <a:pt x="573" y="1"/>
                    <a:pt x="278" y="49"/>
                    <a:pt x="1" y="125"/>
                  </a:cubicBezTo>
                  <a:lnTo>
                    <a:pt x="1" y="3283"/>
                  </a:lnTo>
                  <a:lnTo>
                    <a:pt x="1747" y="3283"/>
                  </a:lnTo>
                  <a:lnTo>
                    <a:pt x="1747" y="125"/>
                  </a:lnTo>
                  <a:cubicBezTo>
                    <a:pt x="1461" y="49"/>
                    <a:pt x="1165" y="1"/>
                    <a:pt x="869"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8" name="Google Shape;12458;p98"/>
            <p:cNvSpPr/>
            <p:nvPr/>
          </p:nvSpPr>
          <p:spPr>
            <a:xfrm>
              <a:off x="6297837" y="1502999"/>
              <a:ext cx="171905" cy="85965"/>
            </a:xfrm>
            <a:custGeom>
              <a:rect b="b" l="l" r="r" t="t"/>
              <a:pathLst>
                <a:path extrusionOk="0" h="3283" w="6565">
                  <a:moveTo>
                    <a:pt x="3283" y="1"/>
                  </a:moveTo>
                  <a:cubicBezTo>
                    <a:pt x="1470" y="1"/>
                    <a:pt x="1" y="1470"/>
                    <a:pt x="1" y="3283"/>
                  </a:cubicBezTo>
                  <a:lnTo>
                    <a:pt x="6564" y="3283"/>
                  </a:lnTo>
                  <a:cubicBezTo>
                    <a:pt x="6564" y="3063"/>
                    <a:pt x="6536" y="2844"/>
                    <a:pt x="6498" y="2624"/>
                  </a:cubicBezTo>
                  <a:lnTo>
                    <a:pt x="2443" y="2624"/>
                  </a:lnTo>
                  <a:cubicBezTo>
                    <a:pt x="2166" y="2624"/>
                    <a:pt x="1957" y="2386"/>
                    <a:pt x="2004" y="2109"/>
                  </a:cubicBezTo>
                  <a:cubicBezTo>
                    <a:pt x="2138" y="1270"/>
                    <a:pt x="2596" y="516"/>
                    <a:pt x="328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59" name="Google Shape;12459;p98"/>
            <p:cNvSpPr/>
            <p:nvPr/>
          </p:nvSpPr>
          <p:spPr>
            <a:xfrm>
              <a:off x="6364531" y="1651886"/>
              <a:ext cx="38021" cy="11521"/>
            </a:xfrm>
            <a:custGeom>
              <a:rect b="b" l="l" r="r" t="t"/>
              <a:pathLst>
                <a:path extrusionOk="0" h="440" w="1452">
                  <a:moveTo>
                    <a:pt x="287" y="1"/>
                  </a:moveTo>
                  <a:cubicBezTo>
                    <a:pt x="1" y="1"/>
                    <a:pt x="1" y="440"/>
                    <a:pt x="287" y="440"/>
                  </a:cubicBezTo>
                  <a:lnTo>
                    <a:pt x="1165" y="440"/>
                  </a:lnTo>
                  <a:cubicBezTo>
                    <a:pt x="1451" y="430"/>
                    <a:pt x="1451" y="1"/>
                    <a:pt x="11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0" name="Google Shape;12460;p98"/>
            <p:cNvSpPr/>
            <p:nvPr/>
          </p:nvSpPr>
          <p:spPr>
            <a:xfrm>
              <a:off x="6291658" y="1634343"/>
              <a:ext cx="183819" cy="74523"/>
            </a:xfrm>
            <a:custGeom>
              <a:rect b="b" l="l" r="r" t="t"/>
              <a:pathLst>
                <a:path extrusionOk="0" h="2846" w="7020">
                  <a:moveTo>
                    <a:pt x="4539" y="1758"/>
                  </a:moveTo>
                  <a:lnTo>
                    <a:pt x="4492" y="2054"/>
                  </a:lnTo>
                  <a:cubicBezTo>
                    <a:pt x="4453" y="2264"/>
                    <a:pt x="4272" y="2417"/>
                    <a:pt x="4053" y="2417"/>
                  </a:cubicBezTo>
                  <a:lnTo>
                    <a:pt x="2965" y="2417"/>
                  </a:lnTo>
                  <a:cubicBezTo>
                    <a:pt x="2755" y="2417"/>
                    <a:pt x="2574" y="2264"/>
                    <a:pt x="2536" y="2054"/>
                  </a:cubicBezTo>
                  <a:lnTo>
                    <a:pt x="2479" y="1758"/>
                  </a:lnTo>
                  <a:close/>
                  <a:moveTo>
                    <a:pt x="1992" y="1"/>
                  </a:moveTo>
                  <a:cubicBezTo>
                    <a:pt x="1865" y="1"/>
                    <a:pt x="1735" y="101"/>
                    <a:pt x="1773" y="270"/>
                  </a:cubicBezTo>
                  <a:lnTo>
                    <a:pt x="1964" y="1319"/>
                  </a:lnTo>
                  <a:lnTo>
                    <a:pt x="828" y="1319"/>
                  </a:lnTo>
                  <a:cubicBezTo>
                    <a:pt x="723" y="1319"/>
                    <a:pt x="628" y="1243"/>
                    <a:pt x="609" y="1138"/>
                  </a:cubicBezTo>
                  <a:lnTo>
                    <a:pt x="456" y="194"/>
                  </a:lnTo>
                  <a:cubicBezTo>
                    <a:pt x="431" y="67"/>
                    <a:pt x="335" y="10"/>
                    <a:pt x="239" y="10"/>
                  </a:cubicBezTo>
                  <a:cubicBezTo>
                    <a:pt x="119" y="10"/>
                    <a:pt x="0" y="101"/>
                    <a:pt x="27" y="261"/>
                  </a:cubicBezTo>
                  <a:lnTo>
                    <a:pt x="180" y="1205"/>
                  </a:lnTo>
                  <a:cubicBezTo>
                    <a:pt x="227" y="1520"/>
                    <a:pt x="504" y="1758"/>
                    <a:pt x="828" y="1758"/>
                  </a:cubicBezTo>
                  <a:lnTo>
                    <a:pt x="2040" y="1758"/>
                  </a:lnTo>
                  <a:lnTo>
                    <a:pt x="2107" y="2130"/>
                  </a:lnTo>
                  <a:cubicBezTo>
                    <a:pt x="2183" y="2541"/>
                    <a:pt x="2545" y="2846"/>
                    <a:pt x="2965" y="2846"/>
                  </a:cubicBezTo>
                  <a:lnTo>
                    <a:pt x="4053" y="2846"/>
                  </a:lnTo>
                  <a:cubicBezTo>
                    <a:pt x="4473" y="2846"/>
                    <a:pt x="4835" y="2541"/>
                    <a:pt x="4911" y="2130"/>
                  </a:cubicBezTo>
                  <a:lnTo>
                    <a:pt x="4978" y="1758"/>
                  </a:lnTo>
                  <a:lnTo>
                    <a:pt x="6199" y="1758"/>
                  </a:lnTo>
                  <a:cubicBezTo>
                    <a:pt x="6524" y="1758"/>
                    <a:pt x="6791" y="1520"/>
                    <a:pt x="6848" y="1205"/>
                  </a:cubicBezTo>
                  <a:lnTo>
                    <a:pt x="7001" y="261"/>
                  </a:lnTo>
                  <a:cubicBezTo>
                    <a:pt x="7020" y="146"/>
                    <a:pt x="6943" y="32"/>
                    <a:pt x="6829" y="12"/>
                  </a:cubicBezTo>
                  <a:cubicBezTo>
                    <a:pt x="6817" y="11"/>
                    <a:pt x="6806" y="10"/>
                    <a:pt x="6794" y="10"/>
                  </a:cubicBezTo>
                  <a:cubicBezTo>
                    <a:pt x="6684" y="10"/>
                    <a:pt x="6589" y="90"/>
                    <a:pt x="6571" y="194"/>
                  </a:cubicBezTo>
                  <a:lnTo>
                    <a:pt x="6419" y="1138"/>
                  </a:lnTo>
                  <a:cubicBezTo>
                    <a:pt x="6400" y="1243"/>
                    <a:pt x="6304" y="1319"/>
                    <a:pt x="6199" y="1319"/>
                  </a:cubicBezTo>
                  <a:lnTo>
                    <a:pt x="5064" y="1319"/>
                  </a:lnTo>
                  <a:lnTo>
                    <a:pt x="5255" y="270"/>
                  </a:lnTo>
                  <a:cubicBezTo>
                    <a:pt x="5293" y="103"/>
                    <a:pt x="5165" y="2"/>
                    <a:pt x="5039" y="2"/>
                  </a:cubicBezTo>
                  <a:cubicBezTo>
                    <a:pt x="4942" y="2"/>
                    <a:pt x="4846" y="61"/>
                    <a:pt x="4826" y="194"/>
                  </a:cubicBezTo>
                  <a:lnTo>
                    <a:pt x="4625" y="1319"/>
                  </a:lnTo>
                  <a:lnTo>
                    <a:pt x="2402" y="1319"/>
                  </a:lnTo>
                  <a:lnTo>
                    <a:pt x="2202" y="184"/>
                  </a:lnTo>
                  <a:cubicBezTo>
                    <a:pt x="2182" y="57"/>
                    <a:pt x="2087" y="1"/>
                    <a:pt x="199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1" name="Google Shape;12461;p98"/>
            <p:cNvSpPr/>
            <p:nvPr/>
          </p:nvSpPr>
          <p:spPr>
            <a:xfrm>
              <a:off x="6337822" y="1812008"/>
              <a:ext cx="91700" cy="45745"/>
            </a:xfrm>
            <a:custGeom>
              <a:rect b="b" l="l" r="r" t="t"/>
              <a:pathLst>
                <a:path extrusionOk="0" h="1747" w="3502">
                  <a:moveTo>
                    <a:pt x="1746" y="1"/>
                  </a:moveTo>
                  <a:cubicBezTo>
                    <a:pt x="782" y="1"/>
                    <a:pt x="0" y="783"/>
                    <a:pt x="0" y="1747"/>
                  </a:cubicBezTo>
                  <a:lnTo>
                    <a:pt x="3501" y="1747"/>
                  </a:lnTo>
                  <a:cubicBezTo>
                    <a:pt x="3501" y="783"/>
                    <a:pt x="2710" y="1"/>
                    <a:pt x="1746"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2" name="Google Shape;12462;p98"/>
            <p:cNvSpPr/>
            <p:nvPr/>
          </p:nvSpPr>
          <p:spPr>
            <a:xfrm>
              <a:off x="6360786" y="1571708"/>
              <a:ext cx="45745" cy="17256"/>
            </a:xfrm>
            <a:custGeom>
              <a:rect b="b" l="l" r="r" t="t"/>
              <a:pathLst>
                <a:path extrusionOk="0" h="659" w="1747">
                  <a:moveTo>
                    <a:pt x="1" y="0"/>
                  </a:moveTo>
                  <a:lnTo>
                    <a:pt x="1" y="659"/>
                  </a:lnTo>
                  <a:lnTo>
                    <a:pt x="1747" y="659"/>
                  </a:lnTo>
                  <a:lnTo>
                    <a:pt x="174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3" name="Google Shape;12463;p98"/>
            <p:cNvSpPr/>
            <p:nvPr/>
          </p:nvSpPr>
          <p:spPr>
            <a:xfrm>
              <a:off x="6280608" y="1582941"/>
              <a:ext cx="206128" cy="63237"/>
            </a:xfrm>
            <a:custGeom>
              <a:rect b="b" l="l" r="r" t="t"/>
              <a:pathLst>
                <a:path extrusionOk="0" h="2415" w="7872">
                  <a:moveTo>
                    <a:pt x="7222" y="440"/>
                  </a:moveTo>
                  <a:cubicBezTo>
                    <a:pt x="7337" y="440"/>
                    <a:pt x="7432" y="535"/>
                    <a:pt x="7432" y="659"/>
                  </a:cubicBezTo>
                  <a:lnTo>
                    <a:pt x="7432" y="1756"/>
                  </a:lnTo>
                  <a:cubicBezTo>
                    <a:pt x="7432" y="1871"/>
                    <a:pt x="7337" y="1975"/>
                    <a:pt x="7222" y="1975"/>
                  </a:cubicBezTo>
                  <a:lnTo>
                    <a:pt x="659" y="1975"/>
                  </a:lnTo>
                  <a:cubicBezTo>
                    <a:pt x="535" y="1975"/>
                    <a:pt x="439" y="1880"/>
                    <a:pt x="430" y="1756"/>
                  </a:cubicBezTo>
                  <a:lnTo>
                    <a:pt x="430" y="669"/>
                  </a:lnTo>
                  <a:cubicBezTo>
                    <a:pt x="430" y="544"/>
                    <a:pt x="535" y="449"/>
                    <a:pt x="649" y="449"/>
                  </a:cubicBezTo>
                  <a:lnTo>
                    <a:pt x="7222" y="440"/>
                  </a:lnTo>
                  <a:close/>
                  <a:moveTo>
                    <a:pt x="649" y="1"/>
                  </a:moveTo>
                  <a:cubicBezTo>
                    <a:pt x="287" y="1"/>
                    <a:pt x="1" y="296"/>
                    <a:pt x="1" y="659"/>
                  </a:cubicBezTo>
                  <a:lnTo>
                    <a:pt x="1" y="1756"/>
                  </a:lnTo>
                  <a:cubicBezTo>
                    <a:pt x="1" y="2119"/>
                    <a:pt x="287" y="2414"/>
                    <a:pt x="649" y="2414"/>
                  </a:cubicBezTo>
                  <a:lnTo>
                    <a:pt x="7213" y="2414"/>
                  </a:lnTo>
                  <a:cubicBezTo>
                    <a:pt x="7575" y="2414"/>
                    <a:pt x="7871" y="2119"/>
                    <a:pt x="7871" y="1756"/>
                  </a:cubicBezTo>
                  <a:lnTo>
                    <a:pt x="7871" y="659"/>
                  </a:lnTo>
                  <a:cubicBezTo>
                    <a:pt x="7871" y="296"/>
                    <a:pt x="7575" y="1"/>
                    <a:pt x="721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4" name="Google Shape;12464;p98"/>
            <p:cNvSpPr/>
            <p:nvPr/>
          </p:nvSpPr>
          <p:spPr>
            <a:xfrm>
              <a:off x="6292103" y="1777548"/>
              <a:ext cx="11521" cy="80205"/>
            </a:xfrm>
            <a:custGeom>
              <a:rect b="b" l="l" r="r" t="t"/>
              <a:pathLst>
                <a:path extrusionOk="0" h="3063" w="440">
                  <a:moveTo>
                    <a:pt x="0" y="0"/>
                  </a:moveTo>
                  <a:lnTo>
                    <a:pt x="0" y="3063"/>
                  </a:lnTo>
                  <a:lnTo>
                    <a:pt x="439" y="3063"/>
                  </a:lnTo>
                  <a:lnTo>
                    <a:pt x="439" y="439"/>
                  </a:lnTo>
                  <a:cubicBezTo>
                    <a:pt x="439" y="201"/>
                    <a:pt x="239"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5" name="Google Shape;12465;p98"/>
            <p:cNvSpPr/>
            <p:nvPr/>
          </p:nvSpPr>
          <p:spPr>
            <a:xfrm>
              <a:off x="6274873" y="1777548"/>
              <a:ext cx="17256" cy="28751"/>
            </a:xfrm>
            <a:custGeom>
              <a:rect b="b" l="l" r="r" t="t"/>
              <a:pathLst>
                <a:path extrusionOk="0" h="1098" w="659">
                  <a:moveTo>
                    <a:pt x="658" y="0"/>
                  </a:moveTo>
                  <a:cubicBezTo>
                    <a:pt x="296" y="0"/>
                    <a:pt x="0" y="296"/>
                    <a:pt x="0" y="659"/>
                  </a:cubicBezTo>
                  <a:lnTo>
                    <a:pt x="0" y="1097"/>
                  </a:lnTo>
                  <a:lnTo>
                    <a:pt x="658" y="1097"/>
                  </a:lnTo>
                  <a:lnTo>
                    <a:pt x="65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6" name="Google Shape;12466;p98"/>
            <p:cNvSpPr/>
            <p:nvPr/>
          </p:nvSpPr>
          <p:spPr>
            <a:xfrm>
              <a:off x="6246384" y="1806273"/>
              <a:ext cx="45745" cy="51480"/>
            </a:xfrm>
            <a:custGeom>
              <a:rect b="b" l="l" r="r" t="t"/>
              <a:pathLst>
                <a:path extrusionOk="0" h="1966" w="1747">
                  <a:moveTo>
                    <a:pt x="1" y="0"/>
                  </a:moveTo>
                  <a:lnTo>
                    <a:pt x="1" y="439"/>
                  </a:lnTo>
                  <a:lnTo>
                    <a:pt x="659" y="439"/>
                  </a:lnTo>
                  <a:cubicBezTo>
                    <a:pt x="897" y="439"/>
                    <a:pt x="1088" y="630"/>
                    <a:pt x="1088" y="878"/>
                  </a:cubicBezTo>
                  <a:lnTo>
                    <a:pt x="1088" y="1966"/>
                  </a:lnTo>
                  <a:lnTo>
                    <a:pt x="1746" y="1966"/>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7" name="Google Shape;12467;p98"/>
            <p:cNvSpPr/>
            <p:nvPr/>
          </p:nvSpPr>
          <p:spPr>
            <a:xfrm>
              <a:off x="6463719" y="1777548"/>
              <a:ext cx="11521" cy="80205"/>
            </a:xfrm>
            <a:custGeom>
              <a:rect b="b" l="l" r="r" t="t"/>
              <a:pathLst>
                <a:path extrusionOk="0" h="3063" w="440">
                  <a:moveTo>
                    <a:pt x="439" y="0"/>
                  </a:moveTo>
                  <a:cubicBezTo>
                    <a:pt x="191" y="0"/>
                    <a:pt x="0" y="201"/>
                    <a:pt x="0" y="439"/>
                  </a:cubicBezTo>
                  <a:lnTo>
                    <a:pt x="0" y="3063"/>
                  </a:lnTo>
                  <a:lnTo>
                    <a:pt x="439" y="3063"/>
                  </a:lnTo>
                  <a:lnTo>
                    <a:pt x="4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8" name="Google Shape;12468;p98"/>
            <p:cNvSpPr/>
            <p:nvPr/>
          </p:nvSpPr>
          <p:spPr>
            <a:xfrm>
              <a:off x="6475215" y="1777548"/>
              <a:ext cx="16994" cy="28751"/>
            </a:xfrm>
            <a:custGeom>
              <a:rect b="b" l="l" r="r" t="t"/>
              <a:pathLst>
                <a:path extrusionOk="0" h="1098" w="649">
                  <a:moveTo>
                    <a:pt x="0" y="0"/>
                  </a:moveTo>
                  <a:lnTo>
                    <a:pt x="0" y="1097"/>
                  </a:lnTo>
                  <a:lnTo>
                    <a:pt x="649" y="1097"/>
                  </a:lnTo>
                  <a:lnTo>
                    <a:pt x="649" y="659"/>
                  </a:lnTo>
                  <a:cubicBezTo>
                    <a:pt x="649" y="296"/>
                    <a:pt x="353" y="0"/>
                    <a:pt x="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69" name="Google Shape;12469;p98"/>
            <p:cNvSpPr/>
            <p:nvPr/>
          </p:nvSpPr>
          <p:spPr>
            <a:xfrm>
              <a:off x="6475215" y="1806273"/>
              <a:ext cx="45719" cy="51480"/>
            </a:xfrm>
            <a:custGeom>
              <a:rect b="b" l="l" r="r" t="t"/>
              <a:pathLst>
                <a:path extrusionOk="0" h="1966" w="1746">
                  <a:moveTo>
                    <a:pt x="0" y="0"/>
                  </a:moveTo>
                  <a:lnTo>
                    <a:pt x="0" y="1966"/>
                  </a:lnTo>
                  <a:lnTo>
                    <a:pt x="649" y="1966"/>
                  </a:lnTo>
                  <a:lnTo>
                    <a:pt x="649" y="878"/>
                  </a:lnTo>
                  <a:cubicBezTo>
                    <a:pt x="649" y="630"/>
                    <a:pt x="849" y="439"/>
                    <a:pt x="1088" y="439"/>
                  </a:cubicBezTo>
                  <a:lnTo>
                    <a:pt x="1746" y="439"/>
                  </a:lnTo>
                  <a:lnTo>
                    <a:pt x="1746"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0" name="Google Shape;12470;p98"/>
            <p:cNvSpPr/>
            <p:nvPr/>
          </p:nvSpPr>
          <p:spPr>
            <a:xfrm>
              <a:off x="6349317" y="1823503"/>
              <a:ext cx="68709" cy="34250"/>
            </a:xfrm>
            <a:custGeom>
              <a:rect b="b" l="l" r="r" t="t"/>
              <a:pathLst>
                <a:path extrusionOk="0" h="1308" w="2624">
                  <a:moveTo>
                    <a:pt x="1307" y="1"/>
                  </a:moveTo>
                  <a:cubicBezTo>
                    <a:pt x="582" y="1"/>
                    <a:pt x="0" y="583"/>
                    <a:pt x="0" y="1308"/>
                  </a:cubicBezTo>
                  <a:lnTo>
                    <a:pt x="2624" y="1308"/>
                  </a:lnTo>
                  <a:cubicBezTo>
                    <a:pt x="2624" y="583"/>
                    <a:pt x="2032" y="1"/>
                    <a:pt x="1307"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71" name="Google Shape;12471;p98"/>
          <p:cNvGrpSpPr/>
          <p:nvPr/>
        </p:nvGrpSpPr>
        <p:grpSpPr>
          <a:xfrm>
            <a:off x="5294336" y="1349397"/>
            <a:ext cx="339515" cy="354781"/>
            <a:chOff x="5310611" y="1502972"/>
            <a:chExt cx="339515" cy="354781"/>
          </a:xfrm>
        </p:grpSpPr>
        <p:sp>
          <p:nvSpPr>
            <p:cNvPr id="12472" name="Google Shape;12472;p98"/>
            <p:cNvSpPr/>
            <p:nvPr/>
          </p:nvSpPr>
          <p:spPr>
            <a:xfrm>
              <a:off x="5310611" y="1502972"/>
              <a:ext cx="339515" cy="343285"/>
            </a:xfrm>
            <a:custGeom>
              <a:rect b="b" l="l" r="r" t="t"/>
              <a:pathLst>
                <a:path extrusionOk="0" h="13110" w="12966">
                  <a:moveTo>
                    <a:pt x="5684" y="1"/>
                  </a:moveTo>
                  <a:cubicBezTo>
                    <a:pt x="5669" y="1"/>
                    <a:pt x="5654" y="1"/>
                    <a:pt x="5639" y="2"/>
                  </a:cubicBezTo>
                  <a:cubicBezTo>
                    <a:pt x="4656" y="2"/>
                    <a:pt x="2672" y="956"/>
                    <a:pt x="2453" y="2788"/>
                  </a:cubicBezTo>
                  <a:cubicBezTo>
                    <a:pt x="2329" y="3875"/>
                    <a:pt x="1909" y="4009"/>
                    <a:pt x="1670" y="4772"/>
                  </a:cubicBezTo>
                  <a:cubicBezTo>
                    <a:pt x="1422" y="5592"/>
                    <a:pt x="1642" y="6098"/>
                    <a:pt x="1432" y="6842"/>
                  </a:cubicBezTo>
                  <a:cubicBezTo>
                    <a:pt x="1222" y="7586"/>
                    <a:pt x="802" y="7796"/>
                    <a:pt x="821" y="9055"/>
                  </a:cubicBezTo>
                  <a:cubicBezTo>
                    <a:pt x="840" y="10505"/>
                    <a:pt x="1" y="10839"/>
                    <a:pt x="325" y="11793"/>
                  </a:cubicBezTo>
                  <a:cubicBezTo>
                    <a:pt x="573" y="12509"/>
                    <a:pt x="1890" y="13110"/>
                    <a:pt x="1890" y="13110"/>
                  </a:cubicBezTo>
                  <a:lnTo>
                    <a:pt x="11067" y="13110"/>
                  </a:lnTo>
                  <a:cubicBezTo>
                    <a:pt x="11067" y="13110"/>
                    <a:pt x="12393" y="12509"/>
                    <a:pt x="12632" y="11793"/>
                  </a:cubicBezTo>
                  <a:cubicBezTo>
                    <a:pt x="12966" y="10839"/>
                    <a:pt x="12117" y="10515"/>
                    <a:pt x="12145" y="9055"/>
                  </a:cubicBezTo>
                  <a:cubicBezTo>
                    <a:pt x="12164" y="7796"/>
                    <a:pt x="11745" y="7577"/>
                    <a:pt x="11535" y="6842"/>
                  </a:cubicBezTo>
                  <a:cubicBezTo>
                    <a:pt x="11325" y="6098"/>
                    <a:pt x="11535" y="5592"/>
                    <a:pt x="11287" y="4772"/>
                  </a:cubicBezTo>
                  <a:cubicBezTo>
                    <a:pt x="11058" y="4009"/>
                    <a:pt x="10638" y="3875"/>
                    <a:pt x="10504" y="2788"/>
                  </a:cubicBezTo>
                  <a:cubicBezTo>
                    <a:pt x="10285" y="956"/>
                    <a:pt x="8301" y="2"/>
                    <a:pt x="7318" y="2"/>
                  </a:cubicBezTo>
                  <a:cubicBezTo>
                    <a:pt x="7303" y="1"/>
                    <a:pt x="7288" y="1"/>
                    <a:pt x="7273" y="1"/>
                  </a:cubicBezTo>
                  <a:cubicBezTo>
                    <a:pt x="7078" y="1"/>
                    <a:pt x="6886" y="58"/>
                    <a:pt x="6727" y="164"/>
                  </a:cubicBezTo>
                  <a:cubicBezTo>
                    <a:pt x="6650" y="212"/>
                    <a:pt x="6564" y="236"/>
                    <a:pt x="6480" y="236"/>
                  </a:cubicBezTo>
                  <a:cubicBezTo>
                    <a:pt x="6395" y="236"/>
                    <a:pt x="6312" y="212"/>
                    <a:pt x="6240" y="164"/>
                  </a:cubicBezTo>
                  <a:cubicBezTo>
                    <a:pt x="6072" y="58"/>
                    <a:pt x="5879" y="1"/>
                    <a:pt x="56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3" name="Google Shape;12473;p98"/>
            <p:cNvSpPr/>
            <p:nvPr/>
          </p:nvSpPr>
          <p:spPr>
            <a:xfrm>
              <a:off x="5310611" y="1502972"/>
              <a:ext cx="169914" cy="343285"/>
            </a:xfrm>
            <a:custGeom>
              <a:rect b="b" l="l" r="r" t="t"/>
              <a:pathLst>
                <a:path extrusionOk="0" h="13110" w="6489">
                  <a:moveTo>
                    <a:pt x="5694" y="1"/>
                  </a:moveTo>
                  <a:cubicBezTo>
                    <a:pt x="5679" y="1"/>
                    <a:pt x="5664" y="1"/>
                    <a:pt x="5649" y="2"/>
                  </a:cubicBezTo>
                  <a:cubicBezTo>
                    <a:pt x="4666" y="2"/>
                    <a:pt x="2682" y="956"/>
                    <a:pt x="2462" y="2788"/>
                  </a:cubicBezTo>
                  <a:cubicBezTo>
                    <a:pt x="2329" y="3875"/>
                    <a:pt x="1909" y="4009"/>
                    <a:pt x="1680" y="4772"/>
                  </a:cubicBezTo>
                  <a:cubicBezTo>
                    <a:pt x="1432" y="5592"/>
                    <a:pt x="1642" y="6098"/>
                    <a:pt x="1432" y="6842"/>
                  </a:cubicBezTo>
                  <a:cubicBezTo>
                    <a:pt x="1222" y="7586"/>
                    <a:pt x="802" y="7796"/>
                    <a:pt x="821" y="9055"/>
                  </a:cubicBezTo>
                  <a:cubicBezTo>
                    <a:pt x="850" y="10505"/>
                    <a:pt x="1" y="10839"/>
                    <a:pt x="335" y="11793"/>
                  </a:cubicBezTo>
                  <a:cubicBezTo>
                    <a:pt x="573" y="12509"/>
                    <a:pt x="1899" y="13110"/>
                    <a:pt x="1899" y="13110"/>
                  </a:cubicBezTo>
                  <a:lnTo>
                    <a:pt x="6488" y="13110"/>
                  </a:lnTo>
                  <a:lnTo>
                    <a:pt x="6479" y="231"/>
                  </a:lnTo>
                  <a:cubicBezTo>
                    <a:pt x="6393" y="231"/>
                    <a:pt x="6316" y="212"/>
                    <a:pt x="6240" y="164"/>
                  </a:cubicBezTo>
                  <a:cubicBezTo>
                    <a:pt x="6072" y="58"/>
                    <a:pt x="5887" y="1"/>
                    <a:pt x="569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4" name="Google Shape;12474;p98"/>
            <p:cNvSpPr/>
            <p:nvPr/>
          </p:nvSpPr>
          <p:spPr>
            <a:xfrm>
              <a:off x="5348841" y="1709101"/>
              <a:ext cx="263081" cy="148652"/>
            </a:xfrm>
            <a:custGeom>
              <a:rect b="b" l="l" r="r" t="t"/>
              <a:pathLst>
                <a:path extrusionOk="0" h="5677" w="10047">
                  <a:moveTo>
                    <a:pt x="3712" y="0"/>
                  </a:moveTo>
                  <a:lnTo>
                    <a:pt x="3712" y="1126"/>
                  </a:lnTo>
                  <a:cubicBezTo>
                    <a:pt x="3712" y="1498"/>
                    <a:pt x="3473" y="1822"/>
                    <a:pt x="3130" y="1946"/>
                  </a:cubicBezTo>
                  <a:lnTo>
                    <a:pt x="869" y="2748"/>
                  </a:lnTo>
                  <a:cubicBezTo>
                    <a:pt x="344" y="2929"/>
                    <a:pt x="1" y="3425"/>
                    <a:pt x="1" y="3978"/>
                  </a:cubicBezTo>
                  <a:lnTo>
                    <a:pt x="1" y="5028"/>
                  </a:lnTo>
                  <a:cubicBezTo>
                    <a:pt x="1" y="5381"/>
                    <a:pt x="287" y="5677"/>
                    <a:pt x="649" y="5677"/>
                  </a:cubicBezTo>
                  <a:lnTo>
                    <a:pt x="9388" y="5677"/>
                  </a:lnTo>
                  <a:cubicBezTo>
                    <a:pt x="9750" y="5677"/>
                    <a:pt x="10046" y="5381"/>
                    <a:pt x="10046" y="5028"/>
                  </a:cubicBezTo>
                  <a:lnTo>
                    <a:pt x="10046" y="3988"/>
                  </a:lnTo>
                  <a:cubicBezTo>
                    <a:pt x="10046" y="3425"/>
                    <a:pt x="9693" y="2929"/>
                    <a:pt x="9178" y="2748"/>
                  </a:cubicBezTo>
                  <a:lnTo>
                    <a:pt x="6917" y="1946"/>
                  </a:lnTo>
                  <a:cubicBezTo>
                    <a:pt x="6564" y="1822"/>
                    <a:pt x="6335" y="1498"/>
                    <a:pt x="6335" y="1126"/>
                  </a:cubicBezTo>
                  <a:lnTo>
                    <a:pt x="633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5" name="Google Shape;12475;p98"/>
            <p:cNvSpPr/>
            <p:nvPr/>
          </p:nvSpPr>
          <p:spPr>
            <a:xfrm>
              <a:off x="5348841" y="1767048"/>
              <a:ext cx="263081" cy="90705"/>
            </a:xfrm>
            <a:custGeom>
              <a:rect b="b" l="l" r="r" t="t"/>
              <a:pathLst>
                <a:path extrusionOk="0" h="3464" w="10047">
                  <a:moveTo>
                    <a:pt x="2376" y="1"/>
                  </a:moveTo>
                  <a:lnTo>
                    <a:pt x="878" y="535"/>
                  </a:lnTo>
                  <a:cubicBezTo>
                    <a:pt x="354" y="716"/>
                    <a:pt x="1" y="1212"/>
                    <a:pt x="1" y="1765"/>
                  </a:cubicBezTo>
                  <a:lnTo>
                    <a:pt x="1" y="2815"/>
                  </a:lnTo>
                  <a:cubicBezTo>
                    <a:pt x="1" y="3168"/>
                    <a:pt x="296" y="3464"/>
                    <a:pt x="659" y="3464"/>
                  </a:cubicBezTo>
                  <a:lnTo>
                    <a:pt x="9397" y="3464"/>
                  </a:lnTo>
                  <a:cubicBezTo>
                    <a:pt x="9760" y="3464"/>
                    <a:pt x="10046" y="3168"/>
                    <a:pt x="10046" y="2815"/>
                  </a:cubicBezTo>
                  <a:lnTo>
                    <a:pt x="10046" y="1775"/>
                  </a:lnTo>
                  <a:cubicBezTo>
                    <a:pt x="10046" y="1212"/>
                    <a:pt x="9703" y="716"/>
                    <a:pt x="9178" y="535"/>
                  </a:cubicBezTo>
                  <a:lnTo>
                    <a:pt x="7671" y="1"/>
                  </a:lnTo>
                  <a:cubicBezTo>
                    <a:pt x="7070" y="821"/>
                    <a:pt x="6268" y="1727"/>
                    <a:pt x="5333" y="2223"/>
                  </a:cubicBezTo>
                  <a:cubicBezTo>
                    <a:pt x="5238" y="2276"/>
                    <a:pt x="5131" y="2302"/>
                    <a:pt x="5023" y="2302"/>
                  </a:cubicBezTo>
                  <a:cubicBezTo>
                    <a:pt x="4916" y="2302"/>
                    <a:pt x="4809" y="2276"/>
                    <a:pt x="4713" y="2223"/>
                  </a:cubicBezTo>
                  <a:cubicBezTo>
                    <a:pt x="3778" y="1727"/>
                    <a:pt x="2977" y="821"/>
                    <a:pt x="2376"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6" name="Google Shape;12476;p98"/>
            <p:cNvSpPr/>
            <p:nvPr/>
          </p:nvSpPr>
          <p:spPr>
            <a:xfrm>
              <a:off x="5446013" y="1708839"/>
              <a:ext cx="68736" cy="23069"/>
            </a:xfrm>
            <a:custGeom>
              <a:rect b="b" l="l" r="r" t="t"/>
              <a:pathLst>
                <a:path extrusionOk="0" h="881" w="2625">
                  <a:moveTo>
                    <a:pt x="1" y="1"/>
                  </a:moveTo>
                  <a:lnTo>
                    <a:pt x="1" y="602"/>
                  </a:lnTo>
                  <a:cubicBezTo>
                    <a:pt x="416" y="788"/>
                    <a:pt x="862" y="881"/>
                    <a:pt x="1309" y="881"/>
                  </a:cubicBezTo>
                  <a:cubicBezTo>
                    <a:pt x="1756" y="881"/>
                    <a:pt x="2204" y="788"/>
                    <a:pt x="2624" y="60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7" name="Google Shape;12477;p98"/>
            <p:cNvSpPr/>
            <p:nvPr/>
          </p:nvSpPr>
          <p:spPr>
            <a:xfrm>
              <a:off x="5406055" y="1548979"/>
              <a:ext cx="148652" cy="171381"/>
            </a:xfrm>
            <a:custGeom>
              <a:rect b="b" l="l" r="r" t="t"/>
              <a:pathLst>
                <a:path extrusionOk="0" h="6545" w="5677">
                  <a:moveTo>
                    <a:pt x="0" y="0"/>
                  </a:moveTo>
                  <a:lnTo>
                    <a:pt x="0" y="3711"/>
                  </a:lnTo>
                  <a:cubicBezTo>
                    <a:pt x="0" y="5276"/>
                    <a:pt x="1269" y="6545"/>
                    <a:pt x="2834" y="6545"/>
                  </a:cubicBezTo>
                  <a:cubicBezTo>
                    <a:pt x="4408" y="6545"/>
                    <a:pt x="5676" y="5276"/>
                    <a:pt x="5676" y="3711"/>
                  </a:cubicBezTo>
                  <a:lnTo>
                    <a:pt x="5676" y="0"/>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8" name="Google Shape;12478;p98"/>
            <p:cNvSpPr/>
            <p:nvPr/>
          </p:nvSpPr>
          <p:spPr>
            <a:xfrm>
              <a:off x="5405584" y="1548979"/>
              <a:ext cx="149124" cy="171590"/>
            </a:xfrm>
            <a:custGeom>
              <a:rect b="b" l="l" r="r" t="t"/>
              <a:pathLst>
                <a:path extrusionOk="0" h="6553" w="5695">
                  <a:moveTo>
                    <a:pt x="18" y="0"/>
                  </a:moveTo>
                  <a:lnTo>
                    <a:pt x="18" y="3711"/>
                  </a:lnTo>
                  <a:cubicBezTo>
                    <a:pt x="1" y="5302"/>
                    <a:pt x="1299" y="6552"/>
                    <a:pt x="2836" y="6552"/>
                  </a:cubicBezTo>
                  <a:cubicBezTo>
                    <a:pt x="2985" y="6552"/>
                    <a:pt x="3137" y="6541"/>
                    <a:pt x="3290" y="6516"/>
                  </a:cubicBezTo>
                  <a:cubicBezTo>
                    <a:pt x="1907" y="6297"/>
                    <a:pt x="886" y="5104"/>
                    <a:pt x="886" y="3711"/>
                  </a:cubicBezTo>
                  <a:lnTo>
                    <a:pt x="886" y="2576"/>
                  </a:lnTo>
                  <a:cubicBezTo>
                    <a:pt x="886" y="2395"/>
                    <a:pt x="944" y="2223"/>
                    <a:pt x="1039" y="2070"/>
                  </a:cubicBezTo>
                  <a:cubicBezTo>
                    <a:pt x="1392" y="1489"/>
                    <a:pt x="1735" y="1412"/>
                    <a:pt x="2117" y="1307"/>
                  </a:cubicBezTo>
                  <a:cubicBezTo>
                    <a:pt x="2384" y="1260"/>
                    <a:pt x="2632" y="1164"/>
                    <a:pt x="2852" y="1021"/>
                  </a:cubicBezTo>
                  <a:cubicBezTo>
                    <a:pt x="3081" y="1164"/>
                    <a:pt x="3329" y="1260"/>
                    <a:pt x="3586" y="1307"/>
                  </a:cubicBezTo>
                  <a:cubicBezTo>
                    <a:pt x="3977" y="1412"/>
                    <a:pt x="4311" y="1489"/>
                    <a:pt x="4664" y="2070"/>
                  </a:cubicBezTo>
                  <a:cubicBezTo>
                    <a:pt x="4931" y="2490"/>
                    <a:pt x="5284" y="2853"/>
                    <a:pt x="5694" y="3129"/>
                  </a:cubicBezTo>
                  <a:lnTo>
                    <a:pt x="569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79" name="Google Shape;12479;p98"/>
            <p:cNvSpPr/>
            <p:nvPr/>
          </p:nvSpPr>
          <p:spPr>
            <a:xfrm>
              <a:off x="5455047" y="1668802"/>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3" y="385"/>
                  </a:cubicBezTo>
                  <a:cubicBezTo>
                    <a:pt x="1935" y="224"/>
                    <a:pt x="1792" y="1"/>
                    <a:pt x="1622" y="1"/>
                  </a:cubicBezTo>
                  <a:cubicBezTo>
                    <a:pt x="1571" y="1"/>
                    <a:pt x="1517" y="21"/>
                    <a:pt x="1468" y="70"/>
                  </a:cubicBezTo>
                  <a:cubicBezTo>
                    <a:pt x="1316" y="175"/>
                    <a:pt x="1139" y="228"/>
                    <a:pt x="964" y="228"/>
                  </a:cubicBezTo>
                  <a:cubicBezTo>
                    <a:pt x="788" y="228"/>
                    <a:pt x="614" y="175"/>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0" name="Google Shape;12480;p98"/>
            <p:cNvSpPr/>
            <p:nvPr/>
          </p:nvSpPr>
          <p:spPr>
            <a:xfrm>
              <a:off x="5440279" y="1628844"/>
              <a:ext cx="11521" cy="17334"/>
            </a:xfrm>
            <a:custGeom>
              <a:rect b="b" l="l" r="r" t="t"/>
              <a:pathLst>
                <a:path extrusionOk="0" h="662" w="440">
                  <a:moveTo>
                    <a:pt x="220" y="1"/>
                  </a:moveTo>
                  <a:cubicBezTo>
                    <a:pt x="110" y="1"/>
                    <a:pt x="0" y="75"/>
                    <a:pt x="0" y="222"/>
                  </a:cubicBezTo>
                  <a:lnTo>
                    <a:pt x="0" y="442"/>
                  </a:lnTo>
                  <a:cubicBezTo>
                    <a:pt x="0" y="566"/>
                    <a:pt x="96" y="661"/>
                    <a:pt x="220" y="661"/>
                  </a:cubicBezTo>
                  <a:cubicBezTo>
                    <a:pt x="344" y="661"/>
                    <a:pt x="439" y="556"/>
                    <a:pt x="439" y="43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1" name="Google Shape;12481;p98"/>
            <p:cNvSpPr/>
            <p:nvPr/>
          </p:nvSpPr>
          <p:spPr>
            <a:xfrm>
              <a:off x="5508962" y="1628844"/>
              <a:ext cx="11521" cy="17334"/>
            </a:xfrm>
            <a:custGeom>
              <a:rect b="b" l="l" r="r" t="t"/>
              <a:pathLst>
                <a:path extrusionOk="0" h="662" w="440">
                  <a:moveTo>
                    <a:pt x="220" y="1"/>
                  </a:moveTo>
                  <a:cubicBezTo>
                    <a:pt x="110" y="1"/>
                    <a:pt x="1" y="75"/>
                    <a:pt x="1" y="222"/>
                  </a:cubicBezTo>
                  <a:lnTo>
                    <a:pt x="1" y="442"/>
                  </a:lnTo>
                  <a:cubicBezTo>
                    <a:pt x="1" y="566"/>
                    <a:pt x="96" y="661"/>
                    <a:pt x="220" y="661"/>
                  </a:cubicBezTo>
                  <a:cubicBezTo>
                    <a:pt x="335" y="661"/>
                    <a:pt x="440" y="556"/>
                    <a:pt x="440" y="43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2" name="Google Shape;12482;p98"/>
            <p:cNvSpPr/>
            <p:nvPr/>
          </p:nvSpPr>
          <p:spPr>
            <a:xfrm>
              <a:off x="5432528" y="1611666"/>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3" name="Google Shape;12483;p98"/>
            <p:cNvSpPr/>
            <p:nvPr/>
          </p:nvSpPr>
          <p:spPr>
            <a:xfrm>
              <a:off x="5501211" y="1611666"/>
              <a:ext cx="26761" cy="11521"/>
            </a:xfrm>
            <a:custGeom>
              <a:rect b="b" l="l" r="r" t="t"/>
              <a:pathLst>
                <a:path extrusionOk="0" h="440" w="1022">
                  <a:moveTo>
                    <a:pt x="297" y="1"/>
                  </a:moveTo>
                  <a:cubicBezTo>
                    <a:pt x="1" y="1"/>
                    <a:pt x="1" y="440"/>
                    <a:pt x="297" y="440"/>
                  </a:cubicBezTo>
                  <a:lnTo>
                    <a:pt x="736" y="440"/>
                  </a:lnTo>
                  <a:cubicBezTo>
                    <a:pt x="1022" y="440"/>
                    <a:pt x="1022" y="1"/>
                    <a:pt x="73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4" name="Google Shape;12484;p98"/>
            <p:cNvSpPr/>
            <p:nvPr/>
          </p:nvSpPr>
          <p:spPr>
            <a:xfrm>
              <a:off x="5353842" y="1786792"/>
              <a:ext cx="46740" cy="70961"/>
            </a:xfrm>
            <a:custGeom>
              <a:rect b="b" l="l" r="r" t="t"/>
              <a:pathLst>
                <a:path extrusionOk="0" h="2710" w="1785">
                  <a:moveTo>
                    <a:pt x="287" y="0"/>
                  </a:moveTo>
                  <a:cubicBezTo>
                    <a:pt x="172" y="96"/>
                    <a:pt x="77" y="210"/>
                    <a:pt x="0" y="334"/>
                  </a:cubicBezTo>
                  <a:lnTo>
                    <a:pt x="1117" y="1298"/>
                  </a:lnTo>
                  <a:cubicBezTo>
                    <a:pt x="1260" y="1422"/>
                    <a:pt x="1346" y="1603"/>
                    <a:pt x="1346" y="1794"/>
                  </a:cubicBezTo>
                  <a:lnTo>
                    <a:pt x="1346" y="2710"/>
                  </a:lnTo>
                  <a:lnTo>
                    <a:pt x="1784" y="2710"/>
                  </a:lnTo>
                  <a:lnTo>
                    <a:pt x="1784" y="1794"/>
                  </a:lnTo>
                  <a:cubicBezTo>
                    <a:pt x="1784" y="1479"/>
                    <a:pt x="1641" y="1174"/>
                    <a:pt x="1403" y="973"/>
                  </a:cubicBezTo>
                  <a:lnTo>
                    <a:pt x="2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5" name="Google Shape;12485;p98"/>
            <p:cNvSpPr/>
            <p:nvPr/>
          </p:nvSpPr>
          <p:spPr>
            <a:xfrm>
              <a:off x="5560415" y="1786792"/>
              <a:ext cx="46740" cy="70961"/>
            </a:xfrm>
            <a:custGeom>
              <a:rect b="b" l="l" r="r" t="t"/>
              <a:pathLst>
                <a:path extrusionOk="0" h="2710" w="1785">
                  <a:moveTo>
                    <a:pt x="1489" y="0"/>
                  </a:moveTo>
                  <a:lnTo>
                    <a:pt x="383" y="973"/>
                  </a:lnTo>
                  <a:cubicBezTo>
                    <a:pt x="134" y="1174"/>
                    <a:pt x="1" y="1479"/>
                    <a:pt x="1" y="1794"/>
                  </a:cubicBezTo>
                  <a:lnTo>
                    <a:pt x="1" y="2710"/>
                  </a:lnTo>
                  <a:lnTo>
                    <a:pt x="440" y="2710"/>
                  </a:lnTo>
                  <a:lnTo>
                    <a:pt x="440" y="1794"/>
                  </a:lnTo>
                  <a:cubicBezTo>
                    <a:pt x="440" y="1603"/>
                    <a:pt x="516" y="1422"/>
                    <a:pt x="669" y="1298"/>
                  </a:cubicBezTo>
                  <a:lnTo>
                    <a:pt x="1785" y="334"/>
                  </a:lnTo>
                  <a:cubicBezTo>
                    <a:pt x="1699" y="210"/>
                    <a:pt x="1604" y="96"/>
                    <a:pt x="148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6" name="Google Shape;12486;p98"/>
            <p:cNvSpPr/>
            <p:nvPr/>
          </p:nvSpPr>
          <p:spPr>
            <a:xfrm>
              <a:off x="5480499" y="1502972"/>
              <a:ext cx="149909" cy="256613"/>
            </a:xfrm>
            <a:custGeom>
              <a:rect b="b" l="l" r="r" t="t"/>
              <a:pathLst>
                <a:path extrusionOk="0" h="9800" w="5725">
                  <a:moveTo>
                    <a:pt x="785" y="1"/>
                  </a:moveTo>
                  <a:cubicBezTo>
                    <a:pt x="590" y="1"/>
                    <a:pt x="398" y="58"/>
                    <a:pt x="239" y="164"/>
                  </a:cubicBezTo>
                  <a:cubicBezTo>
                    <a:pt x="162" y="212"/>
                    <a:pt x="76" y="231"/>
                    <a:pt x="0" y="231"/>
                  </a:cubicBezTo>
                  <a:lnTo>
                    <a:pt x="0" y="2187"/>
                  </a:lnTo>
                  <a:cubicBezTo>
                    <a:pt x="563" y="2902"/>
                    <a:pt x="1393" y="2330"/>
                    <a:pt x="2185" y="3589"/>
                  </a:cubicBezTo>
                  <a:cubicBezTo>
                    <a:pt x="2843" y="4667"/>
                    <a:pt x="3683" y="4629"/>
                    <a:pt x="3969" y="5468"/>
                  </a:cubicBezTo>
                  <a:cubicBezTo>
                    <a:pt x="4055" y="5707"/>
                    <a:pt x="4007" y="5974"/>
                    <a:pt x="4026" y="6222"/>
                  </a:cubicBezTo>
                  <a:cubicBezTo>
                    <a:pt x="4150" y="7653"/>
                    <a:pt x="5238" y="8302"/>
                    <a:pt x="5724" y="9799"/>
                  </a:cubicBezTo>
                  <a:cubicBezTo>
                    <a:pt x="5676" y="9551"/>
                    <a:pt x="5648" y="9303"/>
                    <a:pt x="5657" y="9055"/>
                  </a:cubicBezTo>
                  <a:cubicBezTo>
                    <a:pt x="5676" y="7796"/>
                    <a:pt x="5257" y="7577"/>
                    <a:pt x="5047" y="6842"/>
                  </a:cubicBezTo>
                  <a:cubicBezTo>
                    <a:pt x="4837" y="6098"/>
                    <a:pt x="5047" y="5592"/>
                    <a:pt x="4799" y="4772"/>
                  </a:cubicBezTo>
                  <a:cubicBezTo>
                    <a:pt x="4570" y="4009"/>
                    <a:pt x="4150" y="3875"/>
                    <a:pt x="4016" y="2788"/>
                  </a:cubicBezTo>
                  <a:cubicBezTo>
                    <a:pt x="3797" y="956"/>
                    <a:pt x="1813" y="2"/>
                    <a:pt x="830" y="2"/>
                  </a:cubicBezTo>
                  <a:cubicBezTo>
                    <a:pt x="815" y="1"/>
                    <a:pt x="800" y="1"/>
                    <a:pt x="78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87" name="Google Shape;12487;p98"/>
            <p:cNvSpPr/>
            <p:nvPr/>
          </p:nvSpPr>
          <p:spPr>
            <a:xfrm>
              <a:off x="5330354" y="1502972"/>
              <a:ext cx="149909" cy="256351"/>
            </a:xfrm>
            <a:custGeom>
              <a:rect b="b" l="l" r="r" t="t"/>
              <a:pathLst>
                <a:path extrusionOk="0" h="9790" w="5725">
                  <a:moveTo>
                    <a:pt x="4938" y="1"/>
                  </a:moveTo>
                  <a:cubicBezTo>
                    <a:pt x="4923" y="1"/>
                    <a:pt x="4909" y="1"/>
                    <a:pt x="4895" y="2"/>
                  </a:cubicBezTo>
                  <a:cubicBezTo>
                    <a:pt x="3902" y="2"/>
                    <a:pt x="1928" y="956"/>
                    <a:pt x="1699" y="2788"/>
                  </a:cubicBezTo>
                  <a:cubicBezTo>
                    <a:pt x="1575" y="3875"/>
                    <a:pt x="1155" y="4009"/>
                    <a:pt x="926" y="4772"/>
                  </a:cubicBezTo>
                  <a:cubicBezTo>
                    <a:pt x="678" y="5592"/>
                    <a:pt x="888" y="6098"/>
                    <a:pt x="678" y="6842"/>
                  </a:cubicBezTo>
                  <a:cubicBezTo>
                    <a:pt x="468" y="7577"/>
                    <a:pt x="48" y="7796"/>
                    <a:pt x="67" y="9055"/>
                  </a:cubicBezTo>
                  <a:cubicBezTo>
                    <a:pt x="77" y="9303"/>
                    <a:pt x="48" y="9551"/>
                    <a:pt x="1" y="9790"/>
                  </a:cubicBezTo>
                  <a:cubicBezTo>
                    <a:pt x="487" y="8302"/>
                    <a:pt x="1584" y="7653"/>
                    <a:pt x="1689" y="6222"/>
                  </a:cubicBezTo>
                  <a:cubicBezTo>
                    <a:pt x="1718" y="5974"/>
                    <a:pt x="1670" y="5707"/>
                    <a:pt x="1756" y="5468"/>
                  </a:cubicBezTo>
                  <a:cubicBezTo>
                    <a:pt x="2042" y="4629"/>
                    <a:pt x="2872" y="4667"/>
                    <a:pt x="3540" y="3589"/>
                  </a:cubicBezTo>
                  <a:cubicBezTo>
                    <a:pt x="4322" y="2330"/>
                    <a:pt x="5162" y="2902"/>
                    <a:pt x="5725" y="2187"/>
                  </a:cubicBezTo>
                  <a:lnTo>
                    <a:pt x="5725" y="231"/>
                  </a:lnTo>
                  <a:cubicBezTo>
                    <a:pt x="5639" y="231"/>
                    <a:pt x="5553" y="212"/>
                    <a:pt x="5486" y="164"/>
                  </a:cubicBezTo>
                  <a:cubicBezTo>
                    <a:pt x="5318" y="58"/>
                    <a:pt x="5125" y="1"/>
                    <a:pt x="493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488" name="Google Shape;12488;p98"/>
          <p:cNvGrpSpPr/>
          <p:nvPr/>
        </p:nvGrpSpPr>
        <p:grpSpPr>
          <a:xfrm>
            <a:off x="6237362" y="3636526"/>
            <a:ext cx="274550" cy="354833"/>
            <a:chOff x="6253637" y="3790101"/>
            <a:chExt cx="274550" cy="354833"/>
          </a:xfrm>
        </p:grpSpPr>
        <p:sp>
          <p:nvSpPr>
            <p:cNvPr id="12489" name="Google Shape;12489;p98"/>
            <p:cNvSpPr/>
            <p:nvPr/>
          </p:nvSpPr>
          <p:spPr>
            <a:xfrm>
              <a:off x="6253637" y="3987300"/>
              <a:ext cx="274550" cy="157634"/>
            </a:xfrm>
            <a:custGeom>
              <a:rect b="b" l="l" r="r" t="t"/>
              <a:pathLst>
                <a:path extrusionOk="0" h="6020" w="10485">
                  <a:moveTo>
                    <a:pt x="3702" y="0"/>
                  </a:moveTo>
                  <a:cubicBezTo>
                    <a:pt x="3702" y="678"/>
                    <a:pt x="3253" y="1279"/>
                    <a:pt x="2605" y="1469"/>
                  </a:cubicBezTo>
                  <a:lnTo>
                    <a:pt x="935" y="1956"/>
                  </a:lnTo>
                  <a:cubicBezTo>
                    <a:pt x="382" y="2128"/>
                    <a:pt x="0" y="2633"/>
                    <a:pt x="0" y="3215"/>
                  </a:cubicBezTo>
                  <a:lnTo>
                    <a:pt x="0" y="5362"/>
                  </a:lnTo>
                  <a:cubicBezTo>
                    <a:pt x="0" y="5724"/>
                    <a:pt x="286" y="6020"/>
                    <a:pt x="649" y="6020"/>
                  </a:cubicBezTo>
                  <a:lnTo>
                    <a:pt x="9826" y="6020"/>
                  </a:lnTo>
                  <a:cubicBezTo>
                    <a:pt x="10189" y="6020"/>
                    <a:pt x="10485" y="5724"/>
                    <a:pt x="10485" y="5362"/>
                  </a:cubicBezTo>
                  <a:lnTo>
                    <a:pt x="10485" y="3215"/>
                  </a:lnTo>
                  <a:cubicBezTo>
                    <a:pt x="10485" y="2633"/>
                    <a:pt x="10094" y="2118"/>
                    <a:pt x="9531" y="1956"/>
                  </a:cubicBezTo>
                  <a:lnTo>
                    <a:pt x="7861" y="1469"/>
                  </a:lnTo>
                  <a:cubicBezTo>
                    <a:pt x="7212" y="1279"/>
                    <a:pt x="6764" y="678"/>
                    <a:pt x="67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0" name="Google Shape;12490;p98"/>
            <p:cNvSpPr/>
            <p:nvPr/>
          </p:nvSpPr>
          <p:spPr>
            <a:xfrm>
              <a:off x="6310590" y="3801701"/>
              <a:ext cx="160147" cy="244830"/>
            </a:xfrm>
            <a:custGeom>
              <a:rect b="b" l="l" r="r" t="t"/>
              <a:pathLst>
                <a:path extrusionOk="0" h="9350" w="6116">
                  <a:moveTo>
                    <a:pt x="3063" y="0"/>
                  </a:moveTo>
                  <a:cubicBezTo>
                    <a:pt x="1374" y="0"/>
                    <a:pt x="0" y="1364"/>
                    <a:pt x="0" y="3053"/>
                  </a:cubicBezTo>
                  <a:lnTo>
                    <a:pt x="0" y="4579"/>
                  </a:lnTo>
                  <a:cubicBezTo>
                    <a:pt x="0" y="6344"/>
                    <a:pt x="1117" y="7403"/>
                    <a:pt x="2099" y="8348"/>
                  </a:cubicBezTo>
                  <a:cubicBezTo>
                    <a:pt x="2443" y="8653"/>
                    <a:pt x="2767" y="8987"/>
                    <a:pt x="3053" y="9349"/>
                  </a:cubicBezTo>
                  <a:cubicBezTo>
                    <a:pt x="3349" y="8987"/>
                    <a:pt x="3664" y="8653"/>
                    <a:pt x="4007" y="8348"/>
                  </a:cubicBezTo>
                  <a:cubicBezTo>
                    <a:pt x="4999" y="7403"/>
                    <a:pt x="6106" y="6344"/>
                    <a:pt x="6106" y="4579"/>
                  </a:cubicBezTo>
                  <a:lnTo>
                    <a:pt x="6115" y="3053"/>
                  </a:lnTo>
                  <a:cubicBezTo>
                    <a:pt x="6115" y="1364"/>
                    <a:pt x="4751" y="0"/>
                    <a:pt x="306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1" name="Google Shape;12491;p98"/>
            <p:cNvSpPr/>
            <p:nvPr/>
          </p:nvSpPr>
          <p:spPr>
            <a:xfrm>
              <a:off x="6373276" y="3984551"/>
              <a:ext cx="34512" cy="68709"/>
            </a:xfrm>
            <a:custGeom>
              <a:rect b="b" l="l" r="r" t="t"/>
              <a:pathLst>
                <a:path extrusionOk="0" h="2624" w="1318">
                  <a:moveTo>
                    <a:pt x="1" y="0"/>
                  </a:moveTo>
                  <a:lnTo>
                    <a:pt x="1" y="1966"/>
                  </a:lnTo>
                  <a:lnTo>
                    <a:pt x="659" y="2624"/>
                  </a:lnTo>
                  <a:lnTo>
                    <a:pt x="1317" y="1966"/>
                  </a:lnTo>
                  <a:lnTo>
                    <a:pt x="13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2" name="Google Shape;12492;p98"/>
            <p:cNvSpPr/>
            <p:nvPr/>
          </p:nvSpPr>
          <p:spPr>
            <a:xfrm>
              <a:off x="6373276" y="4001781"/>
              <a:ext cx="34512" cy="11521"/>
            </a:xfrm>
            <a:custGeom>
              <a:rect b="b" l="l" r="r" t="t"/>
              <a:pathLst>
                <a:path extrusionOk="0" h="440" w="1318">
                  <a:moveTo>
                    <a:pt x="1" y="1"/>
                  </a:moveTo>
                  <a:lnTo>
                    <a:pt x="1" y="439"/>
                  </a:lnTo>
                  <a:lnTo>
                    <a:pt x="1317" y="439"/>
                  </a:lnTo>
                  <a:lnTo>
                    <a:pt x="1317"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3" name="Google Shape;12493;p98"/>
            <p:cNvSpPr/>
            <p:nvPr/>
          </p:nvSpPr>
          <p:spPr>
            <a:xfrm>
              <a:off x="6373276" y="4024771"/>
              <a:ext cx="34512" cy="11260"/>
            </a:xfrm>
            <a:custGeom>
              <a:rect b="b" l="l" r="r" t="t"/>
              <a:pathLst>
                <a:path extrusionOk="0" h="430" w="1318">
                  <a:moveTo>
                    <a:pt x="1" y="0"/>
                  </a:moveTo>
                  <a:lnTo>
                    <a:pt x="1" y="430"/>
                  </a:lnTo>
                  <a:lnTo>
                    <a:pt x="1317" y="430"/>
                  </a:lnTo>
                  <a:lnTo>
                    <a:pt x="13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4" name="Google Shape;12494;p98"/>
            <p:cNvSpPr/>
            <p:nvPr/>
          </p:nvSpPr>
          <p:spPr>
            <a:xfrm>
              <a:off x="6333318" y="3927337"/>
              <a:ext cx="114428" cy="65724"/>
            </a:xfrm>
            <a:custGeom>
              <a:rect b="b" l="l" r="r" t="t"/>
              <a:pathLst>
                <a:path extrusionOk="0" h="2510" w="4370">
                  <a:moveTo>
                    <a:pt x="1" y="1"/>
                  </a:moveTo>
                  <a:lnTo>
                    <a:pt x="1" y="1165"/>
                  </a:lnTo>
                  <a:cubicBezTo>
                    <a:pt x="1" y="1518"/>
                    <a:pt x="220" y="1842"/>
                    <a:pt x="544" y="1975"/>
                  </a:cubicBezTo>
                  <a:lnTo>
                    <a:pt x="1613" y="2395"/>
                  </a:lnTo>
                  <a:cubicBezTo>
                    <a:pt x="1799" y="2472"/>
                    <a:pt x="1992" y="2510"/>
                    <a:pt x="2184" y="2510"/>
                  </a:cubicBezTo>
                  <a:cubicBezTo>
                    <a:pt x="2376" y="2510"/>
                    <a:pt x="2567" y="2472"/>
                    <a:pt x="2748" y="2395"/>
                  </a:cubicBezTo>
                  <a:lnTo>
                    <a:pt x="3816" y="1975"/>
                  </a:lnTo>
                  <a:cubicBezTo>
                    <a:pt x="4150" y="1842"/>
                    <a:pt x="4370" y="1518"/>
                    <a:pt x="4370" y="1165"/>
                  </a:cubicBezTo>
                  <a:lnTo>
                    <a:pt x="4370"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5" name="Google Shape;12495;p98"/>
            <p:cNvSpPr/>
            <p:nvPr/>
          </p:nvSpPr>
          <p:spPr>
            <a:xfrm>
              <a:off x="6333318" y="3927337"/>
              <a:ext cx="114428" cy="34512"/>
            </a:xfrm>
            <a:custGeom>
              <a:rect b="b" l="l" r="r" t="t"/>
              <a:pathLst>
                <a:path extrusionOk="0" h="1318" w="4370">
                  <a:moveTo>
                    <a:pt x="1" y="1"/>
                  </a:moveTo>
                  <a:lnTo>
                    <a:pt x="1" y="611"/>
                  </a:lnTo>
                  <a:lnTo>
                    <a:pt x="506" y="783"/>
                  </a:lnTo>
                  <a:cubicBezTo>
                    <a:pt x="640" y="1107"/>
                    <a:pt x="954" y="1317"/>
                    <a:pt x="1307" y="1317"/>
                  </a:cubicBezTo>
                  <a:lnTo>
                    <a:pt x="3063" y="1317"/>
                  </a:lnTo>
                  <a:cubicBezTo>
                    <a:pt x="3406" y="1317"/>
                    <a:pt x="3731" y="1107"/>
                    <a:pt x="3864" y="783"/>
                  </a:cubicBezTo>
                  <a:lnTo>
                    <a:pt x="4370" y="611"/>
                  </a:lnTo>
                  <a:lnTo>
                    <a:pt x="4370"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6" name="Google Shape;12496;p98"/>
            <p:cNvSpPr/>
            <p:nvPr/>
          </p:nvSpPr>
          <p:spPr>
            <a:xfrm>
              <a:off x="6321823" y="3812935"/>
              <a:ext cx="137419" cy="143232"/>
            </a:xfrm>
            <a:custGeom>
              <a:rect b="b" l="l" r="r" t="t"/>
              <a:pathLst>
                <a:path extrusionOk="0" h="5470" w="5248">
                  <a:moveTo>
                    <a:pt x="2612" y="0"/>
                  </a:moveTo>
                  <a:cubicBezTo>
                    <a:pt x="2600" y="0"/>
                    <a:pt x="2588" y="0"/>
                    <a:pt x="2576" y="0"/>
                  </a:cubicBezTo>
                  <a:cubicBezTo>
                    <a:pt x="1136" y="29"/>
                    <a:pt x="1" y="1269"/>
                    <a:pt x="1" y="2710"/>
                  </a:cubicBezTo>
                  <a:lnTo>
                    <a:pt x="1" y="3902"/>
                  </a:lnTo>
                  <a:cubicBezTo>
                    <a:pt x="1" y="4188"/>
                    <a:pt x="182" y="4436"/>
                    <a:pt x="449" y="4522"/>
                  </a:cubicBezTo>
                  <a:lnTo>
                    <a:pt x="1088" y="4742"/>
                  </a:lnTo>
                  <a:cubicBezTo>
                    <a:pt x="1203" y="4780"/>
                    <a:pt x="1298" y="4866"/>
                    <a:pt x="1346" y="4980"/>
                  </a:cubicBezTo>
                  <a:cubicBezTo>
                    <a:pt x="1413" y="5142"/>
                    <a:pt x="1575" y="5247"/>
                    <a:pt x="1746" y="5247"/>
                  </a:cubicBezTo>
                  <a:cubicBezTo>
                    <a:pt x="1746" y="5395"/>
                    <a:pt x="1856" y="5469"/>
                    <a:pt x="1966" y="5469"/>
                  </a:cubicBezTo>
                  <a:cubicBezTo>
                    <a:pt x="2076" y="5469"/>
                    <a:pt x="2185" y="5395"/>
                    <a:pt x="2185" y="5247"/>
                  </a:cubicBezTo>
                  <a:lnTo>
                    <a:pt x="2405" y="5247"/>
                  </a:lnTo>
                  <a:cubicBezTo>
                    <a:pt x="2405" y="5395"/>
                    <a:pt x="2514" y="5469"/>
                    <a:pt x="2624" y="5469"/>
                  </a:cubicBezTo>
                  <a:cubicBezTo>
                    <a:pt x="2734" y="5469"/>
                    <a:pt x="2844" y="5395"/>
                    <a:pt x="2844" y="5247"/>
                  </a:cubicBezTo>
                  <a:lnTo>
                    <a:pt x="3063" y="5247"/>
                  </a:lnTo>
                  <a:cubicBezTo>
                    <a:pt x="3063" y="5395"/>
                    <a:pt x="3170" y="5469"/>
                    <a:pt x="3278" y="5469"/>
                  </a:cubicBezTo>
                  <a:cubicBezTo>
                    <a:pt x="3385" y="5469"/>
                    <a:pt x="3492" y="5395"/>
                    <a:pt x="3492" y="5247"/>
                  </a:cubicBezTo>
                  <a:cubicBezTo>
                    <a:pt x="3674" y="5247"/>
                    <a:pt x="3836" y="5142"/>
                    <a:pt x="3903" y="4980"/>
                  </a:cubicBezTo>
                  <a:cubicBezTo>
                    <a:pt x="3950" y="4866"/>
                    <a:pt x="4046" y="4780"/>
                    <a:pt x="4160" y="4742"/>
                  </a:cubicBezTo>
                  <a:lnTo>
                    <a:pt x="4799" y="4522"/>
                  </a:lnTo>
                  <a:cubicBezTo>
                    <a:pt x="5066" y="4436"/>
                    <a:pt x="5248" y="4188"/>
                    <a:pt x="5248" y="3902"/>
                  </a:cubicBezTo>
                  <a:lnTo>
                    <a:pt x="5248" y="2624"/>
                  </a:lnTo>
                  <a:cubicBezTo>
                    <a:pt x="5248" y="1167"/>
                    <a:pt x="4055" y="0"/>
                    <a:pt x="26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7" name="Google Shape;12497;p98"/>
            <p:cNvSpPr/>
            <p:nvPr/>
          </p:nvSpPr>
          <p:spPr>
            <a:xfrm>
              <a:off x="6384772" y="3915972"/>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8" name="Google Shape;12498;p98"/>
            <p:cNvSpPr/>
            <p:nvPr/>
          </p:nvSpPr>
          <p:spPr>
            <a:xfrm>
              <a:off x="6321823" y="3812935"/>
              <a:ext cx="85965" cy="128909"/>
            </a:xfrm>
            <a:custGeom>
              <a:rect b="b" l="l" r="r" t="t"/>
              <a:pathLst>
                <a:path extrusionOk="0" h="4923" w="3283">
                  <a:moveTo>
                    <a:pt x="2576" y="0"/>
                  </a:moveTo>
                  <a:cubicBezTo>
                    <a:pt x="1136" y="29"/>
                    <a:pt x="1" y="1269"/>
                    <a:pt x="1" y="2710"/>
                  </a:cubicBezTo>
                  <a:lnTo>
                    <a:pt x="1" y="3902"/>
                  </a:lnTo>
                  <a:cubicBezTo>
                    <a:pt x="1" y="4188"/>
                    <a:pt x="182" y="4436"/>
                    <a:pt x="449" y="4522"/>
                  </a:cubicBezTo>
                  <a:lnTo>
                    <a:pt x="1088" y="4742"/>
                  </a:lnTo>
                  <a:cubicBezTo>
                    <a:pt x="1184" y="4770"/>
                    <a:pt x="1260" y="4837"/>
                    <a:pt x="1317" y="4923"/>
                  </a:cubicBezTo>
                  <a:lnTo>
                    <a:pt x="1317" y="2624"/>
                  </a:lnTo>
                  <a:cubicBezTo>
                    <a:pt x="1317" y="1431"/>
                    <a:pt x="2119" y="392"/>
                    <a:pt x="3282" y="86"/>
                  </a:cubicBezTo>
                  <a:cubicBezTo>
                    <a:pt x="3053" y="29"/>
                    <a:pt x="2815" y="0"/>
                    <a:pt x="257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99" name="Google Shape;12499;p98"/>
            <p:cNvSpPr/>
            <p:nvPr/>
          </p:nvSpPr>
          <p:spPr>
            <a:xfrm>
              <a:off x="6344813" y="3881618"/>
              <a:ext cx="34250" cy="34512"/>
            </a:xfrm>
            <a:custGeom>
              <a:rect b="b" l="l" r="r" t="t"/>
              <a:pathLst>
                <a:path extrusionOk="0" h="1318" w="1308">
                  <a:moveTo>
                    <a:pt x="649" y="1"/>
                  </a:moveTo>
                  <a:cubicBezTo>
                    <a:pt x="287" y="1"/>
                    <a:pt x="0" y="297"/>
                    <a:pt x="0" y="659"/>
                  </a:cubicBezTo>
                  <a:cubicBezTo>
                    <a:pt x="0" y="1022"/>
                    <a:pt x="287" y="1317"/>
                    <a:pt x="649" y="1317"/>
                  </a:cubicBezTo>
                  <a:cubicBezTo>
                    <a:pt x="1012" y="1317"/>
                    <a:pt x="1307" y="1022"/>
                    <a:pt x="1307" y="659"/>
                  </a:cubicBezTo>
                  <a:cubicBezTo>
                    <a:pt x="1307" y="297"/>
                    <a:pt x="1012" y="1"/>
                    <a:pt x="64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0" name="Google Shape;12500;p98"/>
            <p:cNvSpPr/>
            <p:nvPr/>
          </p:nvSpPr>
          <p:spPr>
            <a:xfrm>
              <a:off x="6341566" y="3881382"/>
              <a:ext cx="40482" cy="23252"/>
            </a:xfrm>
            <a:custGeom>
              <a:rect b="b" l="l" r="r" t="t"/>
              <a:pathLst>
                <a:path extrusionOk="0" h="888" w="1546">
                  <a:moveTo>
                    <a:pt x="773" y="0"/>
                  </a:moveTo>
                  <a:cubicBezTo>
                    <a:pt x="325" y="0"/>
                    <a:pt x="0" y="458"/>
                    <a:pt x="162" y="888"/>
                  </a:cubicBezTo>
                  <a:cubicBezTo>
                    <a:pt x="258" y="620"/>
                    <a:pt x="496" y="449"/>
                    <a:pt x="773" y="449"/>
                  </a:cubicBezTo>
                  <a:cubicBezTo>
                    <a:pt x="1050" y="449"/>
                    <a:pt x="1298" y="620"/>
                    <a:pt x="1393" y="888"/>
                  </a:cubicBezTo>
                  <a:cubicBezTo>
                    <a:pt x="1546" y="458"/>
                    <a:pt x="1231" y="0"/>
                    <a:pt x="77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1" name="Google Shape;12501;p98"/>
            <p:cNvSpPr/>
            <p:nvPr/>
          </p:nvSpPr>
          <p:spPr>
            <a:xfrm>
              <a:off x="6402001" y="3881618"/>
              <a:ext cx="34250" cy="34512"/>
            </a:xfrm>
            <a:custGeom>
              <a:rect b="b" l="l" r="r" t="t"/>
              <a:pathLst>
                <a:path extrusionOk="0" h="1318" w="1308">
                  <a:moveTo>
                    <a:pt x="650" y="1"/>
                  </a:moveTo>
                  <a:cubicBezTo>
                    <a:pt x="287" y="1"/>
                    <a:pt x="1" y="297"/>
                    <a:pt x="1" y="659"/>
                  </a:cubicBezTo>
                  <a:cubicBezTo>
                    <a:pt x="1" y="1022"/>
                    <a:pt x="287" y="1317"/>
                    <a:pt x="650" y="1317"/>
                  </a:cubicBezTo>
                  <a:cubicBezTo>
                    <a:pt x="1012" y="1317"/>
                    <a:pt x="1308" y="1022"/>
                    <a:pt x="1308" y="659"/>
                  </a:cubicBezTo>
                  <a:cubicBezTo>
                    <a:pt x="1308" y="297"/>
                    <a:pt x="1012" y="1"/>
                    <a:pt x="6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2" name="Google Shape;12502;p98"/>
            <p:cNvSpPr/>
            <p:nvPr/>
          </p:nvSpPr>
          <p:spPr>
            <a:xfrm>
              <a:off x="6398754" y="3881382"/>
              <a:ext cx="40744" cy="23252"/>
            </a:xfrm>
            <a:custGeom>
              <a:rect b="b" l="l" r="r" t="t"/>
              <a:pathLst>
                <a:path extrusionOk="0" h="888" w="1556">
                  <a:moveTo>
                    <a:pt x="783" y="0"/>
                  </a:moveTo>
                  <a:cubicBezTo>
                    <a:pt x="325" y="0"/>
                    <a:pt x="1" y="458"/>
                    <a:pt x="163" y="888"/>
                  </a:cubicBezTo>
                  <a:cubicBezTo>
                    <a:pt x="249" y="630"/>
                    <a:pt x="497" y="449"/>
                    <a:pt x="774" y="449"/>
                  </a:cubicBezTo>
                  <a:cubicBezTo>
                    <a:pt x="1060" y="449"/>
                    <a:pt x="1298" y="620"/>
                    <a:pt x="1394" y="888"/>
                  </a:cubicBezTo>
                  <a:cubicBezTo>
                    <a:pt x="1556" y="458"/>
                    <a:pt x="1232" y="0"/>
                    <a:pt x="78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3" name="Google Shape;12503;p98"/>
            <p:cNvSpPr/>
            <p:nvPr/>
          </p:nvSpPr>
          <p:spPr>
            <a:xfrm>
              <a:off x="6299094" y="3790101"/>
              <a:ext cx="182876" cy="354833"/>
            </a:xfrm>
            <a:custGeom>
              <a:rect b="b" l="l" r="r" t="t"/>
              <a:pathLst>
                <a:path extrusionOk="0" h="13551" w="6984">
                  <a:moveTo>
                    <a:pt x="3502" y="443"/>
                  </a:moveTo>
                  <a:cubicBezTo>
                    <a:pt x="5190" y="443"/>
                    <a:pt x="6554" y="1807"/>
                    <a:pt x="6554" y="3496"/>
                  </a:cubicBezTo>
                  <a:lnTo>
                    <a:pt x="6545" y="5032"/>
                  </a:lnTo>
                  <a:cubicBezTo>
                    <a:pt x="6545" y="6787"/>
                    <a:pt x="5438" y="7846"/>
                    <a:pt x="4446" y="8791"/>
                  </a:cubicBezTo>
                  <a:cubicBezTo>
                    <a:pt x="4103" y="9096"/>
                    <a:pt x="3788" y="9430"/>
                    <a:pt x="3492" y="9792"/>
                  </a:cubicBezTo>
                  <a:cubicBezTo>
                    <a:pt x="3206" y="9430"/>
                    <a:pt x="2882" y="9096"/>
                    <a:pt x="2538" y="8791"/>
                  </a:cubicBezTo>
                  <a:cubicBezTo>
                    <a:pt x="1556" y="7846"/>
                    <a:pt x="439" y="6787"/>
                    <a:pt x="439" y="5032"/>
                  </a:cubicBezTo>
                  <a:lnTo>
                    <a:pt x="439" y="3496"/>
                  </a:lnTo>
                  <a:cubicBezTo>
                    <a:pt x="439" y="1807"/>
                    <a:pt x="1813" y="443"/>
                    <a:pt x="3502" y="443"/>
                  </a:cubicBezTo>
                  <a:close/>
                  <a:moveTo>
                    <a:pt x="3490" y="0"/>
                  </a:moveTo>
                  <a:cubicBezTo>
                    <a:pt x="3434" y="0"/>
                    <a:pt x="3377" y="2"/>
                    <a:pt x="3320" y="4"/>
                  </a:cubicBezTo>
                  <a:cubicBezTo>
                    <a:pt x="1441" y="100"/>
                    <a:pt x="1" y="1712"/>
                    <a:pt x="1" y="3601"/>
                  </a:cubicBezTo>
                  <a:lnTo>
                    <a:pt x="1" y="5032"/>
                  </a:lnTo>
                  <a:cubicBezTo>
                    <a:pt x="1" y="7617"/>
                    <a:pt x="2176" y="8848"/>
                    <a:pt x="3101" y="10002"/>
                  </a:cubicBezTo>
                  <a:cubicBezTo>
                    <a:pt x="3215" y="10145"/>
                    <a:pt x="3273" y="10336"/>
                    <a:pt x="3273" y="10527"/>
                  </a:cubicBezTo>
                  <a:lnTo>
                    <a:pt x="3273" y="13551"/>
                  </a:lnTo>
                  <a:lnTo>
                    <a:pt x="3712" y="13551"/>
                  </a:lnTo>
                  <a:lnTo>
                    <a:pt x="3712" y="10527"/>
                  </a:lnTo>
                  <a:cubicBezTo>
                    <a:pt x="3712" y="10336"/>
                    <a:pt x="3769" y="10145"/>
                    <a:pt x="3883" y="10002"/>
                  </a:cubicBezTo>
                  <a:cubicBezTo>
                    <a:pt x="4799" y="8838"/>
                    <a:pt x="6984" y="7617"/>
                    <a:pt x="6984" y="5022"/>
                  </a:cubicBezTo>
                  <a:lnTo>
                    <a:pt x="6984" y="3496"/>
                  </a:lnTo>
                  <a:cubicBezTo>
                    <a:pt x="6984" y="1559"/>
                    <a:pt x="5408" y="0"/>
                    <a:pt x="349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4" name="Google Shape;12504;p98"/>
            <p:cNvSpPr/>
            <p:nvPr/>
          </p:nvSpPr>
          <p:spPr>
            <a:xfrm>
              <a:off x="6256387" y="4048233"/>
              <a:ext cx="53967" cy="96701"/>
            </a:xfrm>
            <a:custGeom>
              <a:rect b="b" l="l" r="r" t="t"/>
              <a:pathLst>
                <a:path extrusionOk="0" h="3693" w="2061">
                  <a:moveTo>
                    <a:pt x="239" y="1"/>
                  </a:moveTo>
                  <a:cubicBezTo>
                    <a:pt x="134" y="106"/>
                    <a:pt x="57" y="239"/>
                    <a:pt x="0" y="373"/>
                  </a:cubicBezTo>
                  <a:lnTo>
                    <a:pt x="1412" y="1632"/>
                  </a:lnTo>
                  <a:cubicBezTo>
                    <a:pt x="1555" y="1756"/>
                    <a:pt x="1632" y="1928"/>
                    <a:pt x="1632" y="2119"/>
                  </a:cubicBezTo>
                  <a:lnTo>
                    <a:pt x="1632" y="3693"/>
                  </a:lnTo>
                  <a:lnTo>
                    <a:pt x="2061" y="3693"/>
                  </a:lnTo>
                  <a:lnTo>
                    <a:pt x="2061" y="2119"/>
                  </a:lnTo>
                  <a:cubicBezTo>
                    <a:pt x="2061" y="1804"/>
                    <a:pt x="1927" y="1508"/>
                    <a:pt x="1698" y="1298"/>
                  </a:cubicBezTo>
                  <a:lnTo>
                    <a:pt x="239"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5" name="Google Shape;12505;p98"/>
            <p:cNvSpPr/>
            <p:nvPr/>
          </p:nvSpPr>
          <p:spPr>
            <a:xfrm>
              <a:off x="6470449" y="4048233"/>
              <a:ext cx="54255" cy="96701"/>
            </a:xfrm>
            <a:custGeom>
              <a:rect b="b" l="l" r="r" t="t"/>
              <a:pathLst>
                <a:path extrusionOk="0" h="3693" w="2072">
                  <a:moveTo>
                    <a:pt x="1833" y="1"/>
                  </a:moveTo>
                  <a:lnTo>
                    <a:pt x="373" y="1298"/>
                  </a:lnTo>
                  <a:cubicBezTo>
                    <a:pt x="134" y="1508"/>
                    <a:pt x="1" y="1804"/>
                    <a:pt x="1" y="2119"/>
                  </a:cubicBezTo>
                  <a:lnTo>
                    <a:pt x="1" y="3693"/>
                  </a:lnTo>
                  <a:lnTo>
                    <a:pt x="440" y="3693"/>
                  </a:lnTo>
                  <a:lnTo>
                    <a:pt x="440" y="2119"/>
                  </a:lnTo>
                  <a:cubicBezTo>
                    <a:pt x="440" y="1928"/>
                    <a:pt x="516" y="1747"/>
                    <a:pt x="659" y="1623"/>
                  </a:cubicBezTo>
                  <a:lnTo>
                    <a:pt x="2071" y="363"/>
                  </a:lnTo>
                  <a:cubicBezTo>
                    <a:pt x="2014" y="230"/>
                    <a:pt x="1938" y="106"/>
                    <a:pt x="1833"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06" name="Google Shape;12506;p98"/>
          <p:cNvGrpSpPr/>
          <p:nvPr/>
        </p:nvGrpSpPr>
        <p:grpSpPr>
          <a:xfrm>
            <a:off x="5786456" y="3636605"/>
            <a:ext cx="274576" cy="354754"/>
            <a:chOff x="5802731" y="3790180"/>
            <a:chExt cx="274576" cy="354754"/>
          </a:xfrm>
        </p:grpSpPr>
        <p:sp>
          <p:nvSpPr>
            <p:cNvPr id="12507" name="Google Shape;12507;p98"/>
            <p:cNvSpPr/>
            <p:nvPr/>
          </p:nvSpPr>
          <p:spPr>
            <a:xfrm>
              <a:off x="5802731" y="4026761"/>
              <a:ext cx="274576" cy="117937"/>
            </a:xfrm>
            <a:custGeom>
              <a:rect b="b" l="l" r="r" t="t"/>
              <a:pathLst>
                <a:path extrusionOk="0" h="4504" w="10486">
                  <a:moveTo>
                    <a:pt x="3244" y="1"/>
                  </a:moveTo>
                  <a:lnTo>
                    <a:pt x="936" y="678"/>
                  </a:lnTo>
                  <a:cubicBezTo>
                    <a:pt x="382" y="840"/>
                    <a:pt x="1" y="1355"/>
                    <a:pt x="1" y="1937"/>
                  </a:cubicBezTo>
                  <a:lnTo>
                    <a:pt x="1" y="3845"/>
                  </a:lnTo>
                  <a:cubicBezTo>
                    <a:pt x="1" y="4208"/>
                    <a:pt x="296" y="4503"/>
                    <a:pt x="659" y="4503"/>
                  </a:cubicBezTo>
                  <a:lnTo>
                    <a:pt x="9827" y="4503"/>
                  </a:lnTo>
                  <a:cubicBezTo>
                    <a:pt x="10189" y="4503"/>
                    <a:pt x="10485" y="4208"/>
                    <a:pt x="10485" y="3845"/>
                  </a:cubicBezTo>
                  <a:lnTo>
                    <a:pt x="10485" y="1937"/>
                  </a:lnTo>
                  <a:cubicBezTo>
                    <a:pt x="10485" y="1355"/>
                    <a:pt x="10103" y="840"/>
                    <a:pt x="9541" y="678"/>
                  </a:cubicBezTo>
                  <a:lnTo>
                    <a:pt x="7241"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8" name="Google Shape;12508;p98"/>
            <p:cNvSpPr/>
            <p:nvPr/>
          </p:nvSpPr>
          <p:spPr>
            <a:xfrm>
              <a:off x="5899904" y="4030270"/>
              <a:ext cx="80231" cy="114428"/>
            </a:xfrm>
            <a:custGeom>
              <a:rect b="b" l="l" r="r" t="t"/>
              <a:pathLst>
                <a:path extrusionOk="0" h="4370" w="3064">
                  <a:moveTo>
                    <a:pt x="1" y="0"/>
                  </a:moveTo>
                  <a:lnTo>
                    <a:pt x="440" y="4369"/>
                  </a:lnTo>
                  <a:lnTo>
                    <a:pt x="2624" y="4369"/>
                  </a:lnTo>
                  <a:lnTo>
                    <a:pt x="306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09" name="Google Shape;12509;p98"/>
            <p:cNvSpPr/>
            <p:nvPr/>
          </p:nvSpPr>
          <p:spPr>
            <a:xfrm>
              <a:off x="5899904" y="4030506"/>
              <a:ext cx="80231" cy="34250"/>
            </a:xfrm>
            <a:custGeom>
              <a:rect b="b" l="l" r="r" t="t"/>
              <a:pathLst>
                <a:path extrusionOk="0" h="1308" w="3064">
                  <a:moveTo>
                    <a:pt x="1" y="1"/>
                  </a:moveTo>
                  <a:lnTo>
                    <a:pt x="67" y="649"/>
                  </a:lnTo>
                  <a:cubicBezTo>
                    <a:pt x="459" y="1088"/>
                    <a:pt x="995" y="1308"/>
                    <a:pt x="1532" y="1308"/>
                  </a:cubicBezTo>
                  <a:cubicBezTo>
                    <a:pt x="2068" y="1308"/>
                    <a:pt x="2605" y="1088"/>
                    <a:pt x="2996" y="649"/>
                  </a:cubicBezTo>
                  <a:lnTo>
                    <a:pt x="3063"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0" name="Google Shape;12510;p98"/>
            <p:cNvSpPr/>
            <p:nvPr/>
          </p:nvSpPr>
          <p:spPr>
            <a:xfrm>
              <a:off x="5899904" y="3973318"/>
              <a:ext cx="80231" cy="79943"/>
            </a:xfrm>
            <a:custGeom>
              <a:rect b="b" l="l" r="r" t="t"/>
              <a:pathLst>
                <a:path extrusionOk="0" h="3053" w="3064">
                  <a:moveTo>
                    <a:pt x="1" y="0"/>
                  </a:moveTo>
                  <a:lnTo>
                    <a:pt x="1" y="1526"/>
                  </a:lnTo>
                  <a:cubicBezTo>
                    <a:pt x="1" y="2366"/>
                    <a:pt x="688" y="3053"/>
                    <a:pt x="1527" y="3053"/>
                  </a:cubicBezTo>
                  <a:cubicBezTo>
                    <a:pt x="2376" y="3053"/>
                    <a:pt x="3053" y="2375"/>
                    <a:pt x="3063" y="1526"/>
                  </a:cubicBezTo>
                  <a:lnTo>
                    <a:pt x="306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1" name="Google Shape;12511;p98"/>
            <p:cNvSpPr/>
            <p:nvPr/>
          </p:nvSpPr>
          <p:spPr>
            <a:xfrm>
              <a:off x="5899904" y="3973318"/>
              <a:ext cx="80231" cy="34119"/>
            </a:xfrm>
            <a:custGeom>
              <a:rect b="b" l="l" r="r" t="t"/>
              <a:pathLst>
                <a:path extrusionOk="0" h="1303" w="3064">
                  <a:moveTo>
                    <a:pt x="1" y="0"/>
                  </a:moveTo>
                  <a:lnTo>
                    <a:pt x="1" y="916"/>
                  </a:lnTo>
                  <a:cubicBezTo>
                    <a:pt x="478" y="1173"/>
                    <a:pt x="1002" y="1302"/>
                    <a:pt x="1528" y="1302"/>
                  </a:cubicBezTo>
                  <a:cubicBezTo>
                    <a:pt x="2054" y="1302"/>
                    <a:pt x="2581" y="1173"/>
                    <a:pt x="3063" y="91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2" name="Google Shape;12512;p98"/>
            <p:cNvSpPr/>
            <p:nvPr/>
          </p:nvSpPr>
          <p:spPr>
            <a:xfrm>
              <a:off x="5843711" y="3841659"/>
              <a:ext cx="192355" cy="154413"/>
            </a:xfrm>
            <a:custGeom>
              <a:rect b="b" l="l" r="r" t="t"/>
              <a:pathLst>
                <a:path extrusionOk="0" h="5897" w="7346">
                  <a:moveTo>
                    <a:pt x="830" y="0"/>
                  </a:moveTo>
                  <a:lnTo>
                    <a:pt x="830" y="2185"/>
                  </a:lnTo>
                  <a:lnTo>
                    <a:pt x="725" y="2185"/>
                  </a:lnTo>
                  <a:cubicBezTo>
                    <a:pt x="0" y="2185"/>
                    <a:pt x="0" y="3273"/>
                    <a:pt x="725" y="3273"/>
                  </a:cubicBezTo>
                  <a:lnTo>
                    <a:pt x="840" y="3273"/>
                  </a:lnTo>
                  <a:cubicBezTo>
                    <a:pt x="954" y="4751"/>
                    <a:pt x="2194" y="5896"/>
                    <a:pt x="3673" y="5896"/>
                  </a:cubicBezTo>
                  <a:cubicBezTo>
                    <a:pt x="5152" y="5896"/>
                    <a:pt x="6392" y="4751"/>
                    <a:pt x="6497" y="3273"/>
                  </a:cubicBezTo>
                  <a:lnTo>
                    <a:pt x="6621" y="3273"/>
                  </a:lnTo>
                  <a:cubicBezTo>
                    <a:pt x="7346" y="3273"/>
                    <a:pt x="7346" y="2185"/>
                    <a:pt x="6621" y="2185"/>
                  </a:cubicBezTo>
                  <a:lnTo>
                    <a:pt x="6516" y="2185"/>
                  </a:lnTo>
                  <a:lnTo>
                    <a:pt x="6516"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3" name="Google Shape;12513;p98"/>
            <p:cNvSpPr/>
            <p:nvPr/>
          </p:nvSpPr>
          <p:spPr>
            <a:xfrm>
              <a:off x="5899904" y="3899293"/>
              <a:ext cx="11521" cy="17334"/>
            </a:xfrm>
            <a:custGeom>
              <a:rect b="b" l="l" r="r" t="t"/>
              <a:pathLst>
                <a:path extrusionOk="0" h="662" w="440">
                  <a:moveTo>
                    <a:pt x="220" y="1"/>
                  </a:moveTo>
                  <a:cubicBezTo>
                    <a:pt x="110" y="1"/>
                    <a:pt x="1" y="75"/>
                    <a:pt x="1" y="223"/>
                  </a:cubicBezTo>
                  <a:lnTo>
                    <a:pt x="1" y="442"/>
                  </a:lnTo>
                  <a:cubicBezTo>
                    <a:pt x="1" y="557"/>
                    <a:pt x="96" y="661"/>
                    <a:pt x="220" y="661"/>
                  </a:cubicBezTo>
                  <a:cubicBezTo>
                    <a:pt x="335" y="661"/>
                    <a:pt x="440" y="557"/>
                    <a:pt x="440" y="442"/>
                  </a:cubicBezTo>
                  <a:lnTo>
                    <a:pt x="440" y="223"/>
                  </a:lnTo>
                  <a:cubicBezTo>
                    <a:pt x="440"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4" name="Google Shape;12514;p98"/>
            <p:cNvSpPr/>
            <p:nvPr/>
          </p:nvSpPr>
          <p:spPr>
            <a:xfrm>
              <a:off x="5968613" y="3899293"/>
              <a:ext cx="11521" cy="17334"/>
            </a:xfrm>
            <a:custGeom>
              <a:rect b="b" l="l" r="r" t="t"/>
              <a:pathLst>
                <a:path extrusionOk="0" h="662" w="440">
                  <a:moveTo>
                    <a:pt x="220" y="1"/>
                  </a:moveTo>
                  <a:cubicBezTo>
                    <a:pt x="110" y="1"/>
                    <a:pt x="0" y="75"/>
                    <a:pt x="0" y="223"/>
                  </a:cubicBezTo>
                  <a:lnTo>
                    <a:pt x="0" y="442"/>
                  </a:lnTo>
                  <a:cubicBezTo>
                    <a:pt x="0" y="557"/>
                    <a:pt x="96" y="661"/>
                    <a:pt x="220" y="661"/>
                  </a:cubicBezTo>
                  <a:cubicBezTo>
                    <a:pt x="334" y="661"/>
                    <a:pt x="429" y="557"/>
                    <a:pt x="439" y="442"/>
                  </a:cubicBezTo>
                  <a:lnTo>
                    <a:pt x="439" y="223"/>
                  </a:lnTo>
                  <a:cubicBezTo>
                    <a:pt x="439" y="75"/>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5" name="Google Shape;12515;p98"/>
            <p:cNvSpPr/>
            <p:nvPr/>
          </p:nvSpPr>
          <p:spPr>
            <a:xfrm>
              <a:off x="5892415" y="3881618"/>
              <a:ext cx="26499" cy="11521"/>
            </a:xfrm>
            <a:custGeom>
              <a:rect b="b" l="l" r="r" t="t"/>
              <a:pathLst>
                <a:path extrusionOk="0" h="440" w="1012">
                  <a:moveTo>
                    <a:pt x="287" y="1"/>
                  </a:moveTo>
                  <a:cubicBezTo>
                    <a:pt x="0" y="1"/>
                    <a:pt x="0"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6" name="Google Shape;12516;p98"/>
            <p:cNvSpPr/>
            <p:nvPr/>
          </p:nvSpPr>
          <p:spPr>
            <a:xfrm>
              <a:off x="5960863" y="3881618"/>
              <a:ext cx="26761" cy="11521"/>
            </a:xfrm>
            <a:custGeom>
              <a:rect b="b" l="l" r="r" t="t"/>
              <a:pathLst>
                <a:path extrusionOk="0" h="440" w="1022">
                  <a:moveTo>
                    <a:pt x="296" y="1"/>
                  </a:moveTo>
                  <a:cubicBezTo>
                    <a:pt x="0" y="1"/>
                    <a:pt x="0" y="440"/>
                    <a:pt x="296" y="440"/>
                  </a:cubicBezTo>
                  <a:lnTo>
                    <a:pt x="735" y="440"/>
                  </a:lnTo>
                  <a:cubicBezTo>
                    <a:pt x="1021" y="440"/>
                    <a:pt x="1021" y="1"/>
                    <a:pt x="73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7" name="Google Shape;12517;p98"/>
            <p:cNvSpPr/>
            <p:nvPr/>
          </p:nvSpPr>
          <p:spPr>
            <a:xfrm>
              <a:off x="5846460" y="3841659"/>
              <a:ext cx="154884" cy="154387"/>
            </a:xfrm>
            <a:custGeom>
              <a:rect b="b" l="l" r="r" t="t"/>
              <a:pathLst>
                <a:path extrusionOk="0" h="5896" w="5915">
                  <a:moveTo>
                    <a:pt x="735" y="0"/>
                  </a:moveTo>
                  <a:lnTo>
                    <a:pt x="735" y="2185"/>
                  </a:lnTo>
                  <a:lnTo>
                    <a:pt x="639" y="2185"/>
                  </a:lnTo>
                  <a:cubicBezTo>
                    <a:pt x="632" y="2185"/>
                    <a:pt x="625" y="2185"/>
                    <a:pt x="619" y="2185"/>
                  </a:cubicBezTo>
                  <a:cubicBezTo>
                    <a:pt x="379" y="2185"/>
                    <a:pt x="170" y="2345"/>
                    <a:pt x="96" y="2586"/>
                  </a:cubicBezTo>
                  <a:cubicBezTo>
                    <a:pt x="0" y="2929"/>
                    <a:pt x="258" y="3273"/>
                    <a:pt x="620" y="3273"/>
                  </a:cubicBezTo>
                  <a:lnTo>
                    <a:pt x="744" y="3273"/>
                  </a:lnTo>
                  <a:cubicBezTo>
                    <a:pt x="848" y="4776"/>
                    <a:pt x="2093" y="5895"/>
                    <a:pt x="3546" y="5895"/>
                  </a:cubicBezTo>
                  <a:cubicBezTo>
                    <a:pt x="3698" y="5895"/>
                    <a:pt x="3852" y="5883"/>
                    <a:pt x="4007" y="5858"/>
                  </a:cubicBezTo>
                  <a:cubicBezTo>
                    <a:pt x="2624" y="5648"/>
                    <a:pt x="1603" y="4456"/>
                    <a:pt x="1603" y="3063"/>
                  </a:cubicBezTo>
                  <a:lnTo>
                    <a:pt x="1603" y="1727"/>
                  </a:lnTo>
                  <a:cubicBezTo>
                    <a:pt x="1603" y="1234"/>
                    <a:pt x="1996" y="838"/>
                    <a:pt x="2481" y="838"/>
                  </a:cubicBezTo>
                  <a:cubicBezTo>
                    <a:pt x="2503" y="838"/>
                    <a:pt x="2525" y="838"/>
                    <a:pt x="2547" y="840"/>
                  </a:cubicBezTo>
                  <a:cubicBezTo>
                    <a:pt x="2690" y="850"/>
                    <a:pt x="2843" y="859"/>
                    <a:pt x="2996" y="859"/>
                  </a:cubicBezTo>
                  <a:cubicBezTo>
                    <a:pt x="3711" y="850"/>
                    <a:pt x="4417" y="745"/>
                    <a:pt x="5104" y="563"/>
                  </a:cubicBezTo>
                  <a:cubicBezTo>
                    <a:pt x="5428" y="468"/>
                    <a:pt x="5715" y="277"/>
                    <a:pt x="5915"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8" name="Google Shape;12518;p98"/>
            <p:cNvSpPr/>
            <p:nvPr/>
          </p:nvSpPr>
          <p:spPr>
            <a:xfrm>
              <a:off x="5854185" y="3818643"/>
              <a:ext cx="40011" cy="83006"/>
            </a:xfrm>
            <a:custGeom>
              <a:rect b="b" l="l" r="r" t="t"/>
              <a:pathLst>
                <a:path extrusionOk="0" h="3170" w="1528">
                  <a:moveTo>
                    <a:pt x="1444" y="1"/>
                  </a:moveTo>
                  <a:cubicBezTo>
                    <a:pt x="648" y="1"/>
                    <a:pt x="1" y="609"/>
                    <a:pt x="1" y="1318"/>
                  </a:cubicBezTo>
                  <a:lnTo>
                    <a:pt x="1" y="3169"/>
                  </a:lnTo>
                  <a:lnTo>
                    <a:pt x="487" y="3112"/>
                  </a:lnTo>
                  <a:cubicBezTo>
                    <a:pt x="707" y="3083"/>
                    <a:pt x="869" y="2902"/>
                    <a:pt x="869" y="2673"/>
                  </a:cubicBezTo>
                  <a:lnTo>
                    <a:pt x="869" y="2406"/>
                  </a:lnTo>
                  <a:cubicBezTo>
                    <a:pt x="869" y="1538"/>
                    <a:pt x="1527" y="879"/>
                    <a:pt x="1527" y="879"/>
                  </a:cubicBezTo>
                  <a:lnTo>
                    <a:pt x="1499" y="2"/>
                  </a:lnTo>
                  <a:cubicBezTo>
                    <a:pt x="1480" y="1"/>
                    <a:pt x="1462" y="1"/>
                    <a:pt x="144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19" name="Google Shape;12519;p98"/>
            <p:cNvSpPr/>
            <p:nvPr/>
          </p:nvSpPr>
          <p:spPr>
            <a:xfrm>
              <a:off x="5939888" y="4007515"/>
              <a:ext cx="72951" cy="137419"/>
            </a:xfrm>
            <a:custGeom>
              <a:rect b="b" l="l" r="r" t="t"/>
              <a:pathLst>
                <a:path extrusionOk="0" h="5248" w="2786">
                  <a:moveTo>
                    <a:pt x="1536" y="1"/>
                  </a:moveTo>
                  <a:lnTo>
                    <a:pt x="0" y="5248"/>
                  </a:lnTo>
                  <a:lnTo>
                    <a:pt x="1317" y="5248"/>
                  </a:lnTo>
                  <a:lnTo>
                    <a:pt x="2700" y="2462"/>
                  </a:lnTo>
                  <a:cubicBezTo>
                    <a:pt x="2786" y="2300"/>
                    <a:pt x="2757" y="2090"/>
                    <a:pt x="2624" y="1966"/>
                  </a:cubicBezTo>
                  <a:lnTo>
                    <a:pt x="2185" y="1527"/>
                  </a:lnTo>
                  <a:lnTo>
                    <a:pt x="2652" y="907"/>
                  </a:lnTo>
                  <a:cubicBezTo>
                    <a:pt x="2748" y="774"/>
                    <a:pt x="2709" y="583"/>
                    <a:pt x="2557" y="516"/>
                  </a:cubicBezTo>
                  <a:lnTo>
                    <a:pt x="153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0" name="Google Shape;12520;p98"/>
            <p:cNvSpPr/>
            <p:nvPr/>
          </p:nvSpPr>
          <p:spPr>
            <a:xfrm>
              <a:off x="6012316" y="4093323"/>
              <a:ext cx="43755" cy="40011"/>
            </a:xfrm>
            <a:custGeom>
              <a:rect b="b" l="l" r="r" t="t"/>
              <a:pathLst>
                <a:path extrusionOk="0" h="1528" w="1671">
                  <a:moveTo>
                    <a:pt x="840" y="1"/>
                  </a:moveTo>
                  <a:cubicBezTo>
                    <a:pt x="730" y="1"/>
                    <a:pt x="621" y="72"/>
                    <a:pt x="621" y="216"/>
                  </a:cubicBezTo>
                  <a:lnTo>
                    <a:pt x="621" y="549"/>
                  </a:lnTo>
                  <a:lnTo>
                    <a:pt x="296" y="549"/>
                  </a:lnTo>
                  <a:cubicBezTo>
                    <a:pt x="293" y="549"/>
                    <a:pt x="290" y="549"/>
                    <a:pt x="287" y="549"/>
                  </a:cubicBezTo>
                  <a:cubicBezTo>
                    <a:pt x="1" y="549"/>
                    <a:pt x="4" y="979"/>
                    <a:pt x="296" y="979"/>
                  </a:cubicBezTo>
                  <a:lnTo>
                    <a:pt x="621" y="979"/>
                  </a:lnTo>
                  <a:lnTo>
                    <a:pt x="621" y="1313"/>
                  </a:lnTo>
                  <a:cubicBezTo>
                    <a:pt x="621" y="1456"/>
                    <a:pt x="730" y="1527"/>
                    <a:pt x="840" y="1527"/>
                  </a:cubicBezTo>
                  <a:cubicBezTo>
                    <a:pt x="950" y="1527"/>
                    <a:pt x="1060" y="1456"/>
                    <a:pt x="1060" y="1313"/>
                  </a:cubicBezTo>
                  <a:lnTo>
                    <a:pt x="1060" y="979"/>
                  </a:lnTo>
                  <a:lnTo>
                    <a:pt x="1384" y="979"/>
                  </a:lnTo>
                  <a:cubicBezTo>
                    <a:pt x="1670" y="979"/>
                    <a:pt x="1670" y="549"/>
                    <a:pt x="1384" y="549"/>
                  </a:cubicBezTo>
                  <a:lnTo>
                    <a:pt x="1060" y="549"/>
                  </a:lnTo>
                  <a:lnTo>
                    <a:pt x="1060" y="216"/>
                  </a:lnTo>
                  <a:cubicBezTo>
                    <a:pt x="1060" y="72"/>
                    <a:pt x="950" y="1"/>
                    <a:pt x="840"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1" name="Google Shape;12521;p98"/>
            <p:cNvSpPr/>
            <p:nvPr/>
          </p:nvSpPr>
          <p:spPr>
            <a:xfrm>
              <a:off x="5985843" y="3801649"/>
              <a:ext cx="39984" cy="100001"/>
            </a:xfrm>
            <a:custGeom>
              <a:rect b="b" l="l" r="r" t="t"/>
              <a:pathLst>
                <a:path extrusionOk="0" h="3819" w="1527">
                  <a:moveTo>
                    <a:pt x="91" y="0"/>
                  </a:moveTo>
                  <a:cubicBezTo>
                    <a:pt x="68" y="0"/>
                    <a:pt x="44" y="1"/>
                    <a:pt x="20" y="2"/>
                  </a:cubicBezTo>
                  <a:lnTo>
                    <a:pt x="0" y="1528"/>
                  </a:lnTo>
                  <a:cubicBezTo>
                    <a:pt x="0" y="1528"/>
                    <a:pt x="649" y="2187"/>
                    <a:pt x="649" y="3055"/>
                  </a:cubicBezTo>
                  <a:lnTo>
                    <a:pt x="649" y="3322"/>
                  </a:lnTo>
                  <a:cubicBezTo>
                    <a:pt x="649" y="3541"/>
                    <a:pt x="811" y="3732"/>
                    <a:pt x="1031" y="3761"/>
                  </a:cubicBezTo>
                  <a:lnTo>
                    <a:pt x="1527" y="3818"/>
                  </a:lnTo>
                  <a:lnTo>
                    <a:pt x="1527" y="1309"/>
                  </a:lnTo>
                  <a:cubicBezTo>
                    <a:pt x="1527" y="605"/>
                    <a:pt x="880" y="0"/>
                    <a:pt x="9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2" name="Google Shape;12522;p98"/>
            <p:cNvSpPr/>
            <p:nvPr/>
          </p:nvSpPr>
          <p:spPr>
            <a:xfrm>
              <a:off x="5914672" y="3938753"/>
              <a:ext cx="50668" cy="17361"/>
            </a:xfrm>
            <a:custGeom>
              <a:rect b="b" l="l" r="r" t="t"/>
              <a:pathLst>
                <a:path extrusionOk="0" h="663" w="1935">
                  <a:moveTo>
                    <a:pt x="312" y="1"/>
                  </a:moveTo>
                  <a:cubicBezTo>
                    <a:pt x="143" y="1"/>
                    <a:pt x="1" y="222"/>
                    <a:pt x="162" y="376"/>
                  </a:cubicBezTo>
                  <a:cubicBezTo>
                    <a:pt x="372" y="558"/>
                    <a:pt x="643" y="662"/>
                    <a:pt x="926" y="662"/>
                  </a:cubicBezTo>
                  <a:cubicBezTo>
                    <a:pt x="938" y="662"/>
                    <a:pt x="951" y="662"/>
                    <a:pt x="963" y="662"/>
                  </a:cubicBezTo>
                  <a:cubicBezTo>
                    <a:pt x="975" y="662"/>
                    <a:pt x="988" y="662"/>
                    <a:pt x="1000" y="662"/>
                  </a:cubicBezTo>
                  <a:cubicBezTo>
                    <a:pt x="1283" y="662"/>
                    <a:pt x="1564" y="558"/>
                    <a:pt x="1774" y="376"/>
                  </a:cubicBezTo>
                  <a:cubicBezTo>
                    <a:pt x="1935" y="222"/>
                    <a:pt x="1793" y="1"/>
                    <a:pt x="1623" y="1"/>
                  </a:cubicBezTo>
                  <a:cubicBezTo>
                    <a:pt x="1572" y="1"/>
                    <a:pt x="1518" y="21"/>
                    <a:pt x="1469" y="70"/>
                  </a:cubicBezTo>
                  <a:cubicBezTo>
                    <a:pt x="1316" y="170"/>
                    <a:pt x="1140" y="221"/>
                    <a:pt x="964" y="221"/>
                  </a:cubicBezTo>
                  <a:cubicBezTo>
                    <a:pt x="789" y="221"/>
                    <a:pt x="615" y="170"/>
                    <a:pt x="467"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3" name="Google Shape;12523;p98"/>
            <p:cNvSpPr/>
            <p:nvPr/>
          </p:nvSpPr>
          <p:spPr>
            <a:xfrm>
              <a:off x="5866937" y="4007515"/>
              <a:ext cx="72978" cy="137419"/>
            </a:xfrm>
            <a:custGeom>
              <a:rect b="b" l="l" r="r" t="t"/>
              <a:pathLst>
                <a:path extrusionOk="0" h="5248" w="2787">
                  <a:moveTo>
                    <a:pt x="1260" y="1"/>
                  </a:moveTo>
                  <a:lnTo>
                    <a:pt x="239" y="516"/>
                  </a:lnTo>
                  <a:cubicBezTo>
                    <a:pt x="86" y="583"/>
                    <a:pt x="39" y="774"/>
                    <a:pt x="144" y="907"/>
                  </a:cubicBezTo>
                  <a:lnTo>
                    <a:pt x="601" y="1527"/>
                  </a:lnTo>
                  <a:lnTo>
                    <a:pt x="172" y="1966"/>
                  </a:lnTo>
                  <a:cubicBezTo>
                    <a:pt x="39" y="2100"/>
                    <a:pt x="0" y="2300"/>
                    <a:pt x="86" y="2472"/>
                  </a:cubicBezTo>
                  <a:lnTo>
                    <a:pt x="1479" y="5248"/>
                  </a:lnTo>
                  <a:lnTo>
                    <a:pt x="2786" y="5248"/>
                  </a:lnTo>
                  <a:lnTo>
                    <a:pt x="1260"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4" name="Google Shape;12524;p98"/>
            <p:cNvSpPr/>
            <p:nvPr/>
          </p:nvSpPr>
          <p:spPr>
            <a:xfrm>
              <a:off x="5853687" y="3790180"/>
              <a:ext cx="145170" cy="62582"/>
            </a:xfrm>
            <a:custGeom>
              <a:rect b="b" l="l" r="r" t="t"/>
              <a:pathLst>
                <a:path extrusionOk="0" h="2390" w="5544">
                  <a:moveTo>
                    <a:pt x="3780" y="1"/>
                  </a:moveTo>
                  <a:cubicBezTo>
                    <a:pt x="3761" y="1"/>
                    <a:pt x="3741" y="1"/>
                    <a:pt x="3721" y="1"/>
                  </a:cubicBezTo>
                  <a:cubicBezTo>
                    <a:pt x="1899" y="1"/>
                    <a:pt x="1546" y="555"/>
                    <a:pt x="144" y="1003"/>
                  </a:cubicBezTo>
                  <a:cubicBezTo>
                    <a:pt x="39" y="1032"/>
                    <a:pt x="1" y="1146"/>
                    <a:pt x="58" y="1232"/>
                  </a:cubicBezTo>
                  <a:cubicBezTo>
                    <a:pt x="289" y="1593"/>
                    <a:pt x="989" y="2390"/>
                    <a:pt x="2711" y="2390"/>
                  </a:cubicBezTo>
                  <a:cubicBezTo>
                    <a:pt x="3266" y="2390"/>
                    <a:pt x="3928" y="2307"/>
                    <a:pt x="4714" y="2100"/>
                  </a:cubicBezTo>
                  <a:cubicBezTo>
                    <a:pt x="5086" y="2005"/>
                    <a:pt x="5381" y="1699"/>
                    <a:pt x="5458" y="1318"/>
                  </a:cubicBezTo>
                  <a:cubicBezTo>
                    <a:pt x="5544" y="879"/>
                    <a:pt x="5276" y="440"/>
                    <a:pt x="4866" y="240"/>
                  </a:cubicBezTo>
                  <a:cubicBezTo>
                    <a:pt x="4522" y="86"/>
                    <a:pt x="4152" y="1"/>
                    <a:pt x="378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5" name="Google Shape;12525;p98"/>
            <p:cNvSpPr/>
            <p:nvPr/>
          </p:nvSpPr>
          <p:spPr>
            <a:xfrm>
              <a:off x="5831221" y="4110448"/>
              <a:ext cx="57214" cy="34250"/>
            </a:xfrm>
            <a:custGeom>
              <a:rect b="b" l="l" r="r" t="t"/>
              <a:pathLst>
                <a:path extrusionOk="0" h="1308" w="2185">
                  <a:moveTo>
                    <a:pt x="220" y="0"/>
                  </a:moveTo>
                  <a:cubicBezTo>
                    <a:pt x="105" y="0"/>
                    <a:pt x="0" y="96"/>
                    <a:pt x="0" y="220"/>
                  </a:cubicBezTo>
                  <a:lnTo>
                    <a:pt x="0" y="1098"/>
                  </a:lnTo>
                  <a:cubicBezTo>
                    <a:pt x="0" y="1212"/>
                    <a:pt x="105" y="1307"/>
                    <a:pt x="220" y="1307"/>
                  </a:cubicBezTo>
                  <a:lnTo>
                    <a:pt x="1965" y="1307"/>
                  </a:lnTo>
                  <a:cubicBezTo>
                    <a:pt x="2089" y="1307"/>
                    <a:pt x="2185" y="1212"/>
                    <a:pt x="2185" y="1098"/>
                  </a:cubicBezTo>
                  <a:lnTo>
                    <a:pt x="2185" y="220"/>
                  </a:lnTo>
                  <a:cubicBezTo>
                    <a:pt x="2185" y="96"/>
                    <a:pt x="2089" y="0"/>
                    <a:pt x="1965"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6" name="Google Shape;12526;p98"/>
            <p:cNvSpPr/>
            <p:nvPr/>
          </p:nvSpPr>
          <p:spPr>
            <a:xfrm>
              <a:off x="5854185" y="4093323"/>
              <a:ext cx="11521" cy="28646"/>
            </a:xfrm>
            <a:custGeom>
              <a:rect b="b" l="l" r="r" t="t"/>
              <a:pathLst>
                <a:path extrusionOk="0" h="1094" w="440">
                  <a:moveTo>
                    <a:pt x="220" y="1"/>
                  </a:moveTo>
                  <a:cubicBezTo>
                    <a:pt x="111" y="1"/>
                    <a:pt x="1" y="72"/>
                    <a:pt x="1" y="216"/>
                  </a:cubicBezTo>
                  <a:lnTo>
                    <a:pt x="1" y="874"/>
                  </a:lnTo>
                  <a:cubicBezTo>
                    <a:pt x="1" y="998"/>
                    <a:pt x="96" y="1093"/>
                    <a:pt x="220" y="1093"/>
                  </a:cubicBezTo>
                  <a:cubicBezTo>
                    <a:pt x="335" y="1093"/>
                    <a:pt x="440" y="998"/>
                    <a:pt x="440" y="874"/>
                  </a:cubicBezTo>
                  <a:lnTo>
                    <a:pt x="440" y="216"/>
                  </a:lnTo>
                  <a:cubicBezTo>
                    <a:pt x="440" y="72"/>
                    <a:pt x="330"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27" name="Google Shape;12527;p98"/>
            <p:cNvSpPr/>
            <p:nvPr/>
          </p:nvSpPr>
          <p:spPr>
            <a:xfrm>
              <a:off x="5831221" y="4127678"/>
              <a:ext cx="57214" cy="17020"/>
            </a:xfrm>
            <a:custGeom>
              <a:rect b="b" l="l" r="r" t="t"/>
              <a:pathLst>
                <a:path extrusionOk="0" h="650" w="2185">
                  <a:moveTo>
                    <a:pt x="0" y="1"/>
                  </a:moveTo>
                  <a:lnTo>
                    <a:pt x="0" y="440"/>
                  </a:lnTo>
                  <a:cubicBezTo>
                    <a:pt x="0" y="554"/>
                    <a:pt x="105" y="649"/>
                    <a:pt x="220" y="649"/>
                  </a:cubicBezTo>
                  <a:lnTo>
                    <a:pt x="1965" y="649"/>
                  </a:lnTo>
                  <a:cubicBezTo>
                    <a:pt x="2089" y="649"/>
                    <a:pt x="2185" y="554"/>
                    <a:pt x="2185" y="440"/>
                  </a:cubicBezTo>
                  <a:lnTo>
                    <a:pt x="2185" y="1"/>
                  </a:lnTo>
                  <a:cubicBezTo>
                    <a:pt x="2185" y="115"/>
                    <a:pt x="2089" y="220"/>
                    <a:pt x="1965" y="220"/>
                  </a:cubicBezTo>
                  <a:lnTo>
                    <a:pt x="220" y="220"/>
                  </a:lnTo>
                  <a:cubicBezTo>
                    <a:pt x="105" y="220"/>
                    <a:pt x="0" y="115"/>
                    <a:pt x="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28" name="Google Shape;12528;p98"/>
          <p:cNvGrpSpPr/>
          <p:nvPr/>
        </p:nvGrpSpPr>
        <p:grpSpPr>
          <a:xfrm>
            <a:off x="5335813" y="3636631"/>
            <a:ext cx="274550" cy="354728"/>
            <a:chOff x="5352088" y="3790206"/>
            <a:chExt cx="274550" cy="354728"/>
          </a:xfrm>
        </p:grpSpPr>
        <p:sp>
          <p:nvSpPr>
            <p:cNvPr id="12529" name="Google Shape;12529;p98"/>
            <p:cNvSpPr/>
            <p:nvPr/>
          </p:nvSpPr>
          <p:spPr>
            <a:xfrm>
              <a:off x="5352088" y="3978790"/>
              <a:ext cx="274550" cy="165908"/>
            </a:xfrm>
            <a:custGeom>
              <a:rect b="b" l="l" r="r" t="t"/>
              <a:pathLst>
                <a:path extrusionOk="0" h="6336" w="10485">
                  <a:moveTo>
                    <a:pt x="3721" y="1"/>
                  </a:moveTo>
                  <a:lnTo>
                    <a:pt x="3721" y="1489"/>
                  </a:lnTo>
                  <a:cubicBezTo>
                    <a:pt x="3721" y="1775"/>
                    <a:pt x="3530" y="2033"/>
                    <a:pt x="3244" y="2119"/>
                  </a:cubicBezTo>
                  <a:lnTo>
                    <a:pt x="945" y="2796"/>
                  </a:lnTo>
                  <a:cubicBezTo>
                    <a:pt x="382" y="2958"/>
                    <a:pt x="1" y="3464"/>
                    <a:pt x="1" y="4046"/>
                  </a:cubicBezTo>
                  <a:lnTo>
                    <a:pt x="1" y="5687"/>
                  </a:lnTo>
                  <a:cubicBezTo>
                    <a:pt x="1" y="6049"/>
                    <a:pt x="296" y="6335"/>
                    <a:pt x="659" y="6335"/>
                  </a:cubicBezTo>
                  <a:lnTo>
                    <a:pt x="9827" y="6335"/>
                  </a:lnTo>
                  <a:cubicBezTo>
                    <a:pt x="10189" y="6335"/>
                    <a:pt x="10485" y="6049"/>
                    <a:pt x="10485" y="5687"/>
                  </a:cubicBezTo>
                  <a:lnTo>
                    <a:pt x="10485" y="4046"/>
                  </a:lnTo>
                  <a:cubicBezTo>
                    <a:pt x="10485" y="3473"/>
                    <a:pt x="10103" y="2958"/>
                    <a:pt x="9550" y="2796"/>
                  </a:cubicBezTo>
                  <a:lnTo>
                    <a:pt x="7241" y="2119"/>
                  </a:lnTo>
                  <a:cubicBezTo>
                    <a:pt x="6965" y="2033"/>
                    <a:pt x="6774" y="1775"/>
                    <a:pt x="6774" y="1489"/>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0" name="Google Shape;12530;p98"/>
            <p:cNvSpPr/>
            <p:nvPr/>
          </p:nvSpPr>
          <p:spPr>
            <a:xfrm>
              <a:off x="5352088" y="4034512"/>
              <a:ext cx="274550" cy="110186"/>
            </a:xfrm>
            <a:custGeom>
              <a:rect b="b" l="l" r="r" t="t"/>
              <a:pathLst>
                <a:path extrusionOk="0" h="4208" w="10485">
                  <a:moveTo>
                    <a:pt x="3196" y="0"/>
                  </a:moveTo>
                  <a:lnTo>
                    <a:pt x="945" y="668"/>
                  </a:lnTo>
                  <a:cubicBezTo>
                    <a:pt x="382" y="830"/>
                    <a:pt x="1" y="1336"/>
                    <a:pt x="1" y="1918"/>
                  </a:cubicBezTo>
                  <a:lnTo>
                    <a:pt x="1" y="3559"/>
                  </a:lnTo>
                  <a:cubicBezTo>
                    <a:pt x="1" y="3921"/>
                    <a:pt x="296" y="4207"/>
                    <a:pt x="659" y="4207"/>
                  </a:cubicBezTo>
                  <a:lnTo>
                    <a:pt x="9836" y="4207"/>
                  </a:lnTo>
                  <a:cubicBezTo>
                    <a:pt x="10199" y="4207"/>
                    <a:pt x="10485" y="3921"/>
                    <a:pt x="10485" y="3559"/>
                  </a:cubicBezTo>
                  <a:lnTo>
                    <a:pt x="10485" y="1918"/>
                  </a:lnTo>
                  <a:cubicBezTo>
                    <a:pt x="10485" y="1336"/>
                    <a:pt x="10103" y="830"/>
                    <a:pt x="9550" y="668"/>
                  </a:cubicBezTo>
                  <a:lnTo>
                    <a:pt x="7299" y="0"/>
                  </a:lnTo>
                  <a:cubicBezTo>
                    <a:pt x="6831" y="768"/>
                    <a:pt x="6039" y="1152"/>
                    <a:pt x="5248" y="1152"/>
                  </a:cubicBezTo>
                  <a:cubicBezTo>
                    <a:pt x="4456" y="1152"/>
                    <a:pt x="3664" y="768"/>
                    <a:pt x="3196"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1" name="Google Shape;12531;p98"/>
            <p:cNvSpPr/>
            <p:nvPr/>
          </p:nvSpPr>
          <p:spPr>
            <a:xfrm>
              <a:off x="5424542" y="4034512"/>
              <a:ext cx="129904" cy="41739"/>
            </a:xfrm>
            <a:custGeom>
              <a:rect b="b" l="l" r="r" t="t"/>
              <a:pathLst>
                <a:path extrusionOk="0" h="1594" w="4961">
                  <a:moveTo>
                    <a:pt x="429" y="0"/>
                  </a:moveTo>
                  <a:lnTo>
                    <a:pt x="0" y="134"/>
                  </a:lnTo>
                  <a:cubicBezTo>
                    <a:pt x="539" y="1107"/>
                    <a:pt x="1510" y="1593"/>
                    <a:pt x="2481" y="1593"/>
                  </a:cubicBezTo>
                  <a:cubicBezTo>
                    <a:pt x="3451" y="1593"/>
                    <a:pt x="4422" y="1107"/>
                    <a:pt x="4961" y="134"/>
                  </a:cubicBezTo>
                  <a:lnTo>
                    <a:pt x="4522" y="0"/>
                  </a:lnTo>
                  <a:cubicBezTo>
                    <a:pt x="4059" y="768"/>
                    <a:pt x="3270" y="1152"/>
                    <a:pt x="2479" y="1152"/>
                  </a:cubicBezTo>
                  <a:cubicBezTo>
                    <a:pt x="1689" y="1152"/>
                    <a:pt x="897" y="768"/>
                    <a:pt x="429"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2" name="Google Shape;12532;p98"/>
            <p:cNvSpPr/>
            <p:nvPr/>
          </p:nvSpPr>
          <p:spPr>
            <a:xfrm>
              <a:off x="5398042" y="4037261"/>
              <a:ext cx="28515" cy="78948"/>
            </a:xfrm>
            <a:custGeom>
              <a:rect b="b" l="l" r="r" t="t"/>
              <a:pathLst>
                <a:path extrusionOk="0" h="3015" w="1089">
                  <a:moveTo>
                    <a:pt x="1088" y="0"/>
                  </a:moveTo>
                  <a:lnTo>
                    <a:pt x="1" y="325"/>
                  </a:lnTo>
                  <a:lnTo>
                    <a:pt x="1" y="3015"/>
                  </a:lnTo>
                  <a:lnTo>
                    <a:pt x="1088" y="3015"/>
                  </a:lnTo>
                  <a:lnTo>
                    <a:pt x="1088"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3" name="Google Shape;12533;p98"/>
            <p:cNvSpPr/>
            <p:nvPr/>
          </p:nvSpPr>
          <p:spPr>
            <a:xfrm>
              <a:off x="5552429" y="4037261"/>
              <a:ext cx="28515" cy="78948"/>
            </a:xfrm>
            <a:custGeom>
              <a:rect b="b" l="l" r="r" t="t"/>
              <a:pathLst>
                <a:path extrusionOk="0" h="3015" w="1089">
                  <a:moveTo>
                    <a:pt x="1" y="0"/>
                  </a:moveTo>
                  <a:lnTo>
                    <a:pt x="1" y="3015"/>
                  </a:lnTo>
                  <a:lnTo>
                    <a:pt x="1088" y="3015"/>
                  </a:lnTo>
                  <a:lnTo>
                    <a:pt x="1088" y="325"/>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4" name="Google Shape;12534;p98"/>
            <p:cNvSpPr/>
            <p:nvPr/>
          </p:nvSpPr>
          <p:spPr>
            <a:xfrm>
              <a:off x="5397807" y="4093219"/>
              <a:ext cx="183138" cy="51715"/>
            </a:xfrm>
            <a:custGeom>
              <a:rect b="b" l="l" r="r" t="t"/>
              <a:pathLst>
                <a:path extrusionOk="0" h="1975" w="6994">
                  <a:moveTo>
                    <a:pt x="659" y="0"/>
                  </a:moveTo>
                  <a:cubicBezTo>
                    <a:pt x="296" y="0"/>
                    <a:pt x="0" y="296"/>
                    <a:pt x="0" y="658"/>
                  </a:cubicBezTo>
                  <a:lnTo>
                    <a:pt x="0" y="1975"/>
                  </a:lnTo>
                  <a:lnTo>
                    <a:pt x="6993" y="1975"/>
                  </a:lnTo>
                  <a:lnTo>
                    <a:pt x="6993" y="658"/>
                  </a:lnTo>
                  <a:cubicBezTo>
                    <a:pt x="6993" y="296"/>
                    <a:pt x="6697" y="0"/>
                    <a:pt x="634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5" name="Google Shape;12535;p98"/>
            <p:cNvSpPr/>
            <p:nvPr/>
          </p:nvSpPr>
          <p:spPr>
            <a:xfrm>
              <a:off x="5449522" y="3984551"/>
              <a:ext cx="79943" cy="28620"/>
            </a:xfrm>
            <a:custGeom>
              <a:rect b="b" l="l" r="r" t="t"/>
              <a:pathLst>
                <a:path extrusionOk="0" h="1093" w="3053">
                  <a:moveTo>
                    <a:pt x="0" y="0"/>
                  </a:moveTo>
                  <a:lnTo>
                    <a:pt x="0" y="706"/>
                  </a:lnTo>
                  <a:cubicBezTo>
                    <a:pt x="477" y="964"/>
                    <a:pt x="1002" y="1093"/>
                    <a:pt x="1527" y="1093"/>
                  </a:cubicBezTo>
                  <a:cubicBezTo>
                    <a:pt x="2051" y="1093"/>
                    <a:pt x="2576" y="964"/>
                    <a:pt x="3053" y="706"/>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6" name="Google Shape;12536;p98"/>
            <p:cNvSpPr/>
            <p:nvPr/>
          </p:nvSpPr>
          <p:spPr>
            <a:xfrm>
              <a:off x="5392386" y="3801701"/>
              <a:ext cx="193952" cy="200106"/>
            </a:xfrm>
            <a:custGeom>
              <a:rect b="b" l="l" r="r" t="t"/>
              <a:pathLst>
                <a:path extrusionOk="0" h="7642" w="7407">
                  <a:moveTo>
                    <a:pt x="3709" y="0"/>
                  </a:moveTo>
                  <a:cubicBezTo>
                    <a:pt x="2020" y="0"/>
                    <a:pt x="646" y="1364"/>
                    <a:pt x="646" y="3053"/>
                  </a:cubicBezTo>
                  <a:lnTo>
                    <a:pt x="646" y="3940"/>
                  </a:lnTo>
                  <a:cubicBezTo>
                    <a:pt x="1" y="4073"/>
                    <a:pt x="101" y="5018"/>
                    <a:pt x="751" y="5018"/>
                  </a:cubicBezTo>
                  <a:cubicBezTo>
                    <a:pt x="754" y="5018"/>
                    <a:pt x="757" y="5018"/>
                    <a:pt x="761" y="5018"/>
                  </a:cubicBezTo>
                  <a:lnTo>
                    <a:pt x="875" y="5018"/>
                  </a:lnTo>
                  <a:cubicBezTo>
                    <a:pt x="990" y="6497"/>
                    <a:pt x="2220" y="7642"/>
                    <a:pt x="3709" y="7642"/>
                  </a:cubicBezTo>
                  <a:cubicBezTo>
                    <a:pt x="5187" y="7642"/>
                    <a:pt x="6418" y="6497"/>
                    <a:pt x="6532" y="5018"/>
                  </a:cubicBezTo>
                  <a:lnTo>
                    <a:pt x="6656" y="5018"/>
                  </a:lnTo>
                  <a:cubicBezTo>
                    <a:pt x="6660" y="5018"/>
                    <a:pt x="6663" y="5018"/>
                    <a:pt x="6666" y="5018"/>
                  </a:cubicBezTo>
                  <a:cubicBezTo>
                    <a:pt x="7316" y="5018"/>
                    <a:pt x="7407" y="4073"/>
                    <a:pt x="6761" y="3940"/>
                  </a:cubicBezTo>
                  <a:lnTo>
                    <a:pt x="6761" y="3053"/>
                  </a:lnTo>
                  <a:cubicBezTo>
                    <a:pt x="6761" y="1364"/>
                    <a:pt x="5397" y="0"/>
                    <a:pt x="370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7" name="Google Shape;12537;p98"/>
            <p:cNvSpPr/>
            <p:nvPr/>
          </p:nvSpPr>
          <p:spPr>
            <a:xfrm>
              <a:off x="5397807" y="3795940"/>
              <a:ext cx="183138" cy="91464"/>
            </a:xfrm>
            <a:custGeom>
              <a:rect b="b" l="l" r="r" t="t"/>
              <a:pathLst>
                <a:path extrusionOk="0" h="3493" w="6994">
                  <a:moveTo>
                    <a:pt x="3502" y="1"/>
                  </a:moveTo>
                  <a:cubicBezTo>
                    <a:pt x="1565" y="1"/>
                    <a:pt x="0" y="1565"/>
                    <a:pt x="0" y="3492"/>
                  </a:cubicBezTo>
                  <a:lnTo>
                    <a:pt x="6993" y="3492"/>
                  </a:lnTo>
                  <a:cubicBezTo>
                    <a:pt x="6993" y="1565"/>
                    <a:pt x="5429" y="1"/>
                    <a:pt x="350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8" name="Google Shape;12538;p98"/>
            <p:cNvSpPr/>
            <p:nvPr/>
          </p:nvSpPr>
          <p:spPr>
            <a:xfrm>
              <a:off x="5397807" y="3795940"/>
              <a:ext cx="91700" cy="91464"/>
            </a:xfrm>
            <a:custGeom>
              <a:rect b="b" l="l" r="r" t="t"/>
              <a:pathLst>
                <a:path extrusionOk="0" h="3493" w="3502">
                  <a:moveTo>
                    <a:pt x="3502" y="1"/>
                  </a:moveTo>
                  <a:cubicBezTo>
                    <a:pt x="1565" y="1"/>
                    <a:pt x="0" y="1565"/>
                    <a:pt x="0" y="3492"/>
                  </a:cubicBezTo>
                  <a:lnTo>
                    <a:pt x="1975" y="3492"/>
                  </a:lnTo>
                  <a:cubicBezTo>
                    <a:pt x="1966" y="2338"/>
                    <a:pt x="2538" y="1250"/>
                    <a:pt x="3502" y="602"/>
                  </a:cubicBezTo>
                  <a:lnTo>
                    <a:pt x="350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39" name="Google Shape;12539;p98"/>
            <p:cNvSpPr/>
            <p:nvPr/>
          </p:nvSpPr>
          <p:spPr>
            <a:xfrm>
              <a:off x="5396812" y="3887378"/>
              <a:ext cx="161404" cy="114455"/>
            </a:xfrm>
            <a:custGeom>
              <a:rect b="b" l="l" r="r" t="t"/>
              <a:pathLst>
                <a:path extrusionOk="0" h="4371" w="6164">
                  <a:moveTo>
                    <a:pt x="477" y="0"/>
                  </a:moveTo>
                  <a:lnTo>
                    <a:pt x="477" y="668"/>
                  </a:lnTo>
                  <a:cubicBezTo>
                    <a:pt x="191" y="725"/>
                    <a:pt x="0" y="1012"/>
                    <a:pt x="48" y="1298"/>
                  </a:cubicBezTo>
                  <a:cubicBezTo>
                    <a:pt x="104" y="1558"/>
                    <a:pt x="332" y="1746"/>
                    <a:pt x="592" y="1746"/>
                  </a:cubicBezTo>
                  <a:cubicBezTo>
                    <a:pt x="598" y="1746"/>
                    <a:pt x="604" y="1746"/>
                    <a:pt x="611" y="1746"/>
                  </a:cubicBezTo>
                  <a:lnTo>
                    <a:pt x="706" y="1746"/>
                  </a:lnTo>
                  <a:cubicBezTo>
                    <a:pt x="822" y="3257"/>
                    <a:pt x="2080" y="4370"/>
                    <a:pt x="3523" y="4370"/>
                  </a:cubicBezTo>
                  <a:cubicBezTo>
                    <a:pt x="3738" y="4370"/>
                    <a:pt x="3958" y="4345"/>
                    <a:pt x="4179" y="4293"/>
                  </a:cubicBezTo>
                  <a:cubicBezTo>
                    <a:pt x="2786" y="3978"/>
                    <a:pt x="1794" y="2738"/>
                    <a:pt x="1794" y="1317"/>
                  </a:cubicBezTo>
                  <a:cubicBezTo>
                    <a:pt x="1794" y="954"/>
                    <a:pt x="2089" y="659"/>
                    <a:pt x="2452" y="659"/>
                  </a:cubicBezTo>
                  <a:lnTo>
                    <a:pt x="5724" y="659"/>
                  </a:lnTo>
                  <a:cubicBezTo>
                    <a:pt x="5963" y="659"/>
                    <a:pt x="6163" y="458"/>
                    <a:pt x="6163" y="220"/>
                  </a:cubicBezTo>
                  <a:lnTo>
                    <a:pt x="616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0" name="Google Shape;12540;p98"/>
            <p:cNvSpPr/>
            <p:nvPr/>
          </p:nvSpPr>
          <p:spPr>
            <a:xfrm>
              <a:off x="5455518" y="3944567"/>
              <a:ext cx="67714" cy="66615"/>
            </a:xfrm>
            <a:custGeom>
              <a:rect b="b" l="l" r="r" t="t"/>
              <a:pathLst>
                <a:path extrusionOk="0" h="2544" w="2586">
                  <a:moveTo>
                    <a:pt x="792" y="1"/>
                  </a:moveTo>
                  <a:cubicBezTo>
                    <a:pt x="458" y="1"/>
                    <a:pt x="172" y="249"/>
                    <a:pt x="143" y="583"/>
                  </a:cubicBezTo>
                  <a:lnTo>
                    <a:pt x="38" y="1508"/>
                  </a:lnTo>
                  <a:cubicBezTo>
                    <a:pt x="0" y="1785"/>
                    <a:pt x="143" y="2052"/>
                    <a:pt x="391" y="2166"/>
                  </a:cubicBezTo>
                  <a:lnTo>
                    <a:pt x="1002" y="2472"/>
                  </a:lnTo>
                  <a:cubicBezTo>
                    <a:pt x="1092" y="2519"/>
                    <a:pt x="1193" y="2543"/>
                    <a:pt x="1294" y="2543"/>
                  </a:cubicBezTo>
                  <a:cubicBezTo>
                    <a:pt x="1395" y="2543"/>
                    <a:pt x="1498" y="2519"/>
                    <a:pt x="1593" y="2472"/>
                  </a:cubicBezTo>
                  <a:lnTo>
                    <a:pt x="2194" y="2166"/>
                  </a:lnTo>
                  <a:cubicBezTo>
                    <a:pt x="2442" y="2052"/>
                    <a:pt x="2585" y="1785"/>
                    <a:pt x="2557" y="1508"/>
                  </a:cubicBezTo>
                  <a:lnTo>
                    <a:pt x="2452" y="583"/>
                  </a:lnTo>
                  <a:cubicBezTo>
                    <a:pt x="2414" y="249"/>
                    <a:pt x="2137" y="1"/>
                    <a:pt x="18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1" name="Google Shape;12541;p98"/>
            <p:cNvSpPr/>
            <p:nvPr/>
          </p:nvSpPr>
          <p:spPr>
            <a:xfrm>
              <a:off x="5455754" y="3944567"/>
              <a:ext cx="41739" cy="66615"/>
            </a:xfrm>
            <a:custGeom>
              <a:rect b="b" l="l" r="r" t="t"/>
              <a:pathLst>
                <a:path extrusionOk="0" h="2544" w="1594">
                  <a:moveTo>
                    <a:pt x="783" y="1"/>
                  </a:moveTo>
                  <a:cubicBezTo>
                    <a:pt x="449" y="1"/>
                    <a:pt x="172" y="249"/>
                    <a:pt x="134" y="583"/>
                  </a:cubicBezTo>
                  <a:lnTo>
                    <a:pt x="29" y="1518"/>
                  </a:lnTo>
                  <a:cubicBezTo>
                    <a:pt x="1" y="1785"/>
                    <a:pt x="144" y="2052"/>
                    <a:pt x="382" y="2176"/>
                  </a:cubicBezTo>
                  <a:lnTo>
                    <a:pt x="993" y="2472"/>
                  </a:lnTo>
                  <a:cubicBezTo>
                    <a:pt x="1083" y="2519"/>
                    <a:pt x="1184" y="2543"/>
                    <a:pt x="1285" y="2543"/>
                  </a:cubicBezTo>
                  <a:cubicBezTo>
                    <a:pt x="1386" y="2543"/>
                    <a:pt x="1489" y="2519"/>
                    <a:pt x="1584" y="2472"/>
                  </a:cubicBezTo>
                  <a:lnTo>
                    <a:pt x="1594" y="2472"/>
                  </a:lnTo>
                  <a:lnTo>
                    <a:pt x="1212" y="2243"/>
                  </a:lnTo>
                  <a:cubicBezTo>
                    <a:pt x="955" y="2052"/>
                    <a:pt x="812" y="1747"/>
                    <a:pt x="859" y="1432"/>
                  </a:cubicBezTo>
                  <a:lnTo>
                    <a:pt x="955" y="287"/>
                  </a:lnTo>
                  <a:cubicBezTo>
                    <a:pt x="964" y="182"/>
                    <a:pt x="993" y="87"/>
                    <a:pt x="10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2" name="Google Shape;12542;p98"/>
            <p:cNvSpPr/>
            <p:nvPr/>
          </p:nvSpPr>
          <p:spPr>
            <a:xfrm>
              <a:off x="5471439" y="3956978"/>
              <a:ext cx="35873" cy="16339"/>
            </a:xfrm>
            <a:custGeom>
              <a:rect b="b" l="l" r="r" t="t"/>
              <a:pathLst>
                <a:path extrusionOk="0" h="624" w="1370">
                  <a:moveTo>
                    <a:pt x="272" y="0"/>
                  </a:moveTo>
                  <a:cubicBezTo>
                    <a:pt x="132" y="0"/>
                    <a:pt x="0" y="150"/>
                    <a:pt x="69" y="309"/>
                  </a:cubicBezTo>
                  <a:cubicBezTo>
                    <a:pt x="213" y="510"/>
                    <a:pt x="442" y="624"/>
                    <a:pt x="690" y="624"/>
                  </a:cubicBezTo>
                  <a:cubicBezTo>
                    <a:pt x="928" y="624"/>
                    <a:pt x="1157" y="510"/>
                    <a:pt x="1300" y="309"/>
                  </a:cubicBezTo>
                  <a:cubicBezTo>
                    <a:pt x="1369" y="150"/>
                    <a:pt x="1237" y="0"/>
                    <a:pt x="1094" y="0"/>
                  </a:cubicBezTo>
                  <a:cubicBezTo>
                    <a:pt x="1040" y="0"/>
                    <a:pt x="984" y="21"/>
                    <a:pt x="938" y="71"/>
                  </a:cubicBezTo>
                  <a:cubicBezTo>
                    <a:pt x="871" y="147"/>
                    <a:pt x="778" y="185"/>
                    <a:pt x="684" y="185"/>
                  </a:cubicBezTo>
                  <a:cubicBezTo>
                    <a:pt x="589" y="185"/>
                    <a:pt x="494" y="147"/>
                    <a:pt x="422" y="71"/>
                  </a:cubicBezTo>
                  <a:cubicBezTo>
                    <a:pt x="378" y="21"/>
                    <a:pt x="325" y="0"/>
                    <a:pt x="27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3" name="Google Shape;12543;p98"/>
            <p:cNvSpPr/>
            <p:nvPr/>
          </p:nvSpPr>
          <p:spPr>
            <a:xfrm>
              <a:off x="5452271" y="3904556"/>
              <a:ext cx="11260" cy="17073"/>
            </a:xfrm>
            <a:custGeom>
              <a:rect b="b" l="l" r="r" t="t"/>
              <a:pathLst>
                <a:path extrusionOk="0" h="652" w="430">
                  <a:moveTo>
                    <a:pt x="215" y="0"/>
                  </a:moveTo>
                  <a:cubicBezTo>
                    <a:pt x="107" y="0"/>
                    <a:pt x="0" y="74"/>
                    <a:pt x="0" y="222"/>
                  </a:cubicBezTo>
                  <a:lnTo>
                    <a:pt x="0" y="441"/>
                  </a:lnTo>
                  <a:cubicBezTo>
                    <a:pt x="0" y="556"/>
                    <a:pt x="96" y="651"/>
                    <a:pt x="220" y="651"/>
                  </a:cubicBezTo>
                  <a:cubicBezTo>
                    <a:pt x="334" y="651"/>
                    <a:pt x="429" y="556"/>
                    <a:pt x="429" y="441"/>
                  </a:cubicBezTo>
                  <a:lnTo>
                    <a:pt x="429" y="222"/>
                  </a:lnTo>
                  <a:cubicBezTo>
                    <a:pt x="429" y="74"/>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4" name="Google Shape;12544;p98"/>
            <p:cNvSpPr/>
            <p:nvPr/>
          </p:nvSpPr>
          <p:spPr>
            <a:xfrm>
              <a:off x="5515220" y="3904556"/>
              <a:ext cx="11521" cy="17073"/>
            </a:xfrm>
            <a:custGeom>
              <a:rect b="b" l="l" r="r" t="t"/>
              <a:pathLst>
                <a:path extrusionOk="0" h="652" w="440">
                  <a:moveTo>
                    <a:pt x="220" y="0"/>
                  </a:moveTo>
                  <a:cubicBezTo>
                    <a:pt x="110" y="0"/>
                    <a:pt x="0" y="74"/>
                    <a:pt x="0" y="222"/>
                  </a:cubicBezTo>
                  <a:lnTo>
                    <a:pt x="0" y="441"/>
                  </a:lnTo>
                  <a:cubicBezTo>
                    <a:pt x="0" y="556"/>
                    <a:pt x="96" y="651"/>
                    <a:pt x="220" y="651"/>
                  </a:cubicBezTo>
                  <a:cubicBezTo>
                    <a:pt x="334" y="65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5" name="Google Shape;12545;p98"/>
            <p:cNvSpPr/>
            <p:nvPr/>
          </p:nvSpPr>
          <p:spPr>
            <a:xfrm>
              <a:off x="5472251" y="3790206"/>
              <a:ext cx="34486" cy="74208"/>
            </a:xfrm>
            <a:custGeom>
              <a:rect b="b" l="l" r="r" t="t"/>
              <a:pathLst>
                <a:path extrusionOk="0" h="2834" w="1317">
                  <a:moveTo>
                    <a:pt x="220" y="0"/>
                  </a:moveTo>
                  <a:cubicBezTo>
                    <a:pt x="96" y="0"/>
                    <a:pt x="0" y="96"/>
                    <a:pt x="0" y="220"/>
                  </a:cubicBezTo>
                  <a:lnTo>
                    <a:pt x="0" y="2624"/>
                  </a:lnTo>
                  <a:cubicBezTo>
                    <a:pt x="0" y="2738"/>
                    <a:pt x="96" y="2834"/>
                    <a:pt x="220" y="2834"/>
                  </a:cubicBezTo>
                  <a:lnTo>
                    <a:pt x="1097" y="2834"/>
                  </a:lnTo>
                  <a:cubicBezTo>
                    <a:pt x="1212" y="2834"/>
                    <a:pt x="1317" y="2738"/>
                    <a:pt x="1317" y="2624"/>
                  </a:cubicBezTo>
                  <a:lnTo>
                    <a:pt x="1317" y="220"/>
                  </a:lnTo>
                  <a:cubicBezTo>
                    <a:pt x="1317" y="96"/>
                    <a:pt x="1212" y="0"/>
                    <a:pt x="1097" y="0"/>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6" name="Google Shape;12546;p98"/>
            <p:cNvSpPr/>
            <p:nvPr/>
          </p:nvSpPr>
          <p:spPr>
            <a:xfrm>
              <a:off x="5535199" y="3805079"/>
              <a:ext cx="23017" cy="59361"/>
            </a:xfrm>
            <a:custGeom>
              <a:rect b="b" l="l" r="r" t="t"/>
              <a:pathLst>
                <a:path extrusionOk="0" h="2267" w="879">
                  <a:moveTo>
                    <a:pt x="140" y="1"/>
                  </a:moveTo>
                  <a:cubicBezTo>
                    <a:pt x="67" y="1"/>
                    <a:pt x="0" y="60"/>
                    <a:pt x="0" y="148"/>
                  </a:cubicBezTo>
                  <a:lnTo>
                    <a:pt x="0" y="2056"/>
                  </a:lnTo>
                  <a:cubicBezTo>
                    <a:pt x="0" y="2170"/>
                    <a:pt x="96" y="2266"/>
                    <a:pt x="220" y="2266"/>
                  </a:cubicBezTo>
                  <a:lnTo>
                    <a:pt x="659" y="2266"/>
                  </a:lnTo>
                  <a:cubicBezTo>
                    <a:pt x="664" y="2266"/>
                    <a:pt x="669" y="2266"/>
                    <a:pt x="674" y="2266"/>
                  </a:cubicBezTo>
                  <a:cubicBezTo>
                    <a:pt x="791" y="2266"/>
                    <a:pt x="878" y="2165"/>
                    <a:pt x="878" y="2046"/>
                  </a:cubicBezTo>
                  <a:lnTo>
                    <a:pt x="878" y="739"/>
                  </a:lnTo>
                  <a:cubicBezTo>
                    <a:pt x="878" y="596"/>
                    <a:pt x="811" y="472"/>
                    <a:pt x="706" y="386"/>
                  </a:cubicBezTo>
                  <a:lnTo>
                    <a:pt x="229" y="33"/>
                  </a:lnTo>
                  <a:cubicBezTo>
                    <a:pt x="201" y="11"/>
                    <a:pt x="170" y="1"/>
                    <a:pt x="140"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7" name="Google Shape;12547;p98"/>
            <p:cNvSpPr/>
            <p:nvPr/>
          </p:nvSpPr>
          <p:spPr>
            <a:xfrm>
              <a:off x="5420797" y="3805079"/>
              <a:ext cx="22990" cy="59361"/>
            </a:xfrm>
            <a:custGeom>
              <a:rect b="b" l="l" r="r" t="t"/>
              <a:pathLst>
                <a:path extrusionOk="0" h="2267" w="878">
                  <a:moveTo>
                    <a:pt x="741" y="1"/>
                  </a:moveTo>
                  <a:cubicBezTo>
                    <a:pt x="713" y="1"/>
                    <a:pt x="683" y="11"/>
                    <a:pt x="658" y="33"/>
                  </a:cubicBezTo>
                  <a:lnTo>
                    <a:pt x="181" y="386"/>
                  </a:lnTo>
                  <a:cubicBezTo>
                    <a:pt x="67" y="472"/>
                    <a:pt x="0" y="596"/>
                    <a:pt x="0" y="739"/>
                  </a:cubicBezTo>
                  <a:lnTo>
                    <a:pt x="0" y="2046"/>
                  </a:lnTo>
                  <a:cubicBezTo>
                    <a:pt x="0" y="2165"/>
                    <a:pt x="96" y="2266"/>
                    <a:pt x="213" y="2266"/>
                  </a:cubicBezTo>
                  <a:cubicBezTo>
                    <a:pt x="219" y="2266"/>
                    <a:pt x="224" y="2266"/>
                    <a:pt x="229" y="2266"/>
                  </a:cubicBezTo>
                  <a:lnTo>
                    <a:pt x="658" y="2266"/>
                  </a:lnTo>
                  <a:cubicBezTo>
                    <a:pt x="782" y="2266"/>
                    <a:pt x="878" y="2170"/>
                    <a:pt x="878" y="2056"/>
                  </a:cubicBezTo>
                  <a:lnTo>
                    <a:pt x="878" y="148"/>
                  </a:lnTo>
                  <a:cubicBezTo>
                    <a:pt x="878" y="60"/>
                    <a:pt x="811" y="1"/>
                    <a:pt x="741"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8" name="Google Shape;12548;p98"/>
            <p:cNvSpPr/>
            <p:nvPr/>
          </p:nvSpPr>
          <p:spPr>
            <a:xfrm>
              <a:off x="5386573" y="3881618"/>
              <a:ext cx="205866" cy="11521"/>
            </a:xfrm>
            <a:custGeom>
              <a:rect b="b" l="l" r="r" t="t"/>
              <a:pathLst>
                <a:path extrusionOk="0" h="440" w="7862">
                  <a:moveTo>
                    <a:pt x="220" y="1"/>
                  </a:moveTo>
                  <a:cubicBezTo>
                    <a:pt x="96" y="1"/>
                    <a:pt x="0" y="96"/>
                    <a:pt x="0" y="220"/>
                  </a:cubicBezTo>
                  <a:cubicBezTo>
                    <a:pt x="0" y="344"/>
                    <a:pt x="96" y="440"/>
                    <a:pt x="220" y="440"/>
                  </a:cubicBezTo>
                  <a:lnTo>
                    <a:pt x="7642" y="440"/>
                  </a:lnTo>
                  <a:cubicBezTo>
                    <a:pt x="7766" y="440"/>
                    <a:pt x="7861" y="344"/>
                    <a:pt x="7861" y="220"/>
                  </a:cubicBezTo>
                  <a:cubicBezTo>
                    <a:pt x="7861" y="96"/>
                    <a:pt x="7766" y="1"/>
                    <a:pt x="7651"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49" name="Google Shape;12549;p98"/>
            <p:cNvSpPr/>
            <p:nvPr/>
          </p:nvSpPr>
          <p:spPr>
            <a:xfrm>
              <a:off x="5415036" y="4110448"/>
              <a:ext cx="11521" cy="11521"/>
            </a:xfrm>
            <a:custGeom>
              <a:rect b="b" l="l" r="r" t="t"/>
              <a:pathLst>
                <a:path extrusionOk="0" h="440" w="440">
                  <a:moveTo>
                    <a:pt x="220" y="0"/>
                  </a:moveTo>
                  <a:cubicBezTo>
                    <a:pt x="96" y="0"/>
                    <a:pt x="1" y="96"/>
                    <a:pt x="1" y="220"/>
                  </a:cubicBezTo>
                  <a:cubicBezTo>
                    <a:pt x="1" y="344"/>
                    <a:pt x="96" y="439"/>
                    <a:pt x="220" y="439"/>
                  </a:cubicBezTo>
                  <a:cubicBezTo>
                    <a:pt x="344" y="439"/>
                    <a:pt x="439" y="344"/>
                    <a:pt x="439" y="220"/>
                  </a:cubicBezTo>
                  <a:cubicBezTo>
                    <a:pt x="439" y="96"/>
                    <a:pt x="344" y="0"/>
                    <a:pt x="2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0" name="Google Shape;12550;p98"/>
            <p:cNvSpPr/>
            <p:nvPr/>
          </p:nvSpPr>
          <p:spPr>
            <a:xfrm>
              <a:off x="5552429" y="4110448"/>
              <a:ext cx="11260" cy="11521"/>
            </a:xfrm>
            <a:custGeom>
              <a:rect b="b" l="l" r="r" t="t"/>
              <a:pathLst>
                <a:path extrusionOk="0" h="440" w="430">
                  <a:moveTo>
                    <a:pt x="211" y="0"/>
                  </a:moveTo>
                  <a:cubicBezTo>
                    <a:pt x="96" y="0"/>
                    <a:pt x="1" y="96"/>
                    <a:pt x="1" y="220"/>
                  </a:cubicBezTo>
                  <a:cubicBezTo>
                    <a:pt x="1" y="344"/>
                    <a:pt x="96" y="439"/>
                    <a:pt x="211" y="439"/>
                  </a:cubicBezTo>
                  <a:cubicBezTo>
                    <a:pt x="335" y="439"/>
                    <a:pt x="430" y="344"/>
                    <a:pt x="430" y="220"/>
                  </a:cubicBezTo>
                  <a:cubicBezTo>
                    <a:pt x="430" y="96"/>
                    <a:pt x="335" y="0"/>
                    <a:pt x="2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1" name="Google Shape;12551;p98"/>
            <p:cNvSpPr/>
            <p:nvPr/>
          </p:nvSpPr>
          <p:spPr>
            <a:xfrm>
              <a:off x="5380813" y="4093219"/>
              <a:ext cx="17020" cy="51480"/>
            </a:xfrm>
            <a:custGeom>
              <a:rect b="b" l="l" r="r" t="t"/>
              <a:pathLst>
                <a:path extrusionOk="0" h="1966" w="650">
                  <a:moveTo>
                    <a:pt x="649" y="0"/>
                  </a:moveTo>
                  <a:cubicBezTo>
                    <a:pt x="287" y="0"/>
                    <a:pt x="1" y="296"/>
                    <a:pt x="1" y="658"/>
                  </a:cubicBezTo>
                  <a:lnTo>
                    <a:pt x="1" y="1965"/>
                  </a:lnTo>
                  <a:lnTo>
                    <a:pt x="649" y="1965"/>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2" name="Google Shape;12552;p98"/>
            <p:cNvSpPr/>
            <p:nvPr/>
          </p:nvSpPr>
          <p:spPr>
            <a:xfrm>
              <a:off x="5580918" y="4093219"/>
              <a:ext cx="17256" cy="51480"/>
            </a:xfrm>
            <a:custGeom>
              <a:rect b="b" l="l" r="r" t="t"/>
              <a:pathLst>
                <a:path extrusionOk="0" h="1966" w="659">
                  <a:moveTo>
                    <a:pt x="0" y="0"/>
                  </a:moveTo>
                  <a:lnTo>
                    <a:pt x="0" y="1965"/>
                  </a:lnTo>
                  <a:lnTo>
                    <a:pt x="658" y="1965"/>
                  </a:lnTo>
                  <a:lnTo>
                    <a:pt x="658" y="658"/>
                  </a:lnTo>
                  <a:cubicBezTo>
                    <a:pt x="658" y="296"/>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53" name="Google Shape;12553;p98"/>
          <p:cNvGrpSpPr/>
          <p:nvPr/>
        </p:nvGrpSpPr>
        <p:grpSpPr>
          <a:xfrm>
            <a:off x="4885431" y="3636500"/>
            <a:ext cx="274550" cy="354859"/>
            <a:chOff x="4901706" y="3790075"/>
            <a:chExt cx="274550" cy="354859"/>
          </a:xfrm>
        </p:grpSpPr>
        <p:sp>
          <p:nvSpPr>
            <p:cNvPr id="12554" name="Google Shape;12554;p98"/>
            <p:cNvSpPr/>
            <p:nvPr/>
          </p:nvSpPr>
          <p:spPr>
            <a:xfrm>
              <a:off x="4901706" y="4007777"/>
              <a:ext cx="274550" cy="137157"/>
            </a:xfrm>
            <a:custGeom>
              <a:rect b="b" l="l" r="r" t="t"/>
              <a:pathLst>
                <a:path extrusionOk="0" h="5238" w="10485">
                  <a:moveTo>
                    <a:pt x="3711" y="1"/>
                  </a:moveTo>
                  <a:lnTo>
                    <a:pt x="3711" y="1622"/>
                  </a:lnTo>
                  <a:cubicBezTo>
                    <a:pt x="3711" y="1918"/>
                    <a:pt x="3520" y="2176"/>
                    <a:pt x="3244" y="2252"/>
                  </a:cubicBezTo>
                  <a:lnTo>
                    <a:pt x="945" y="2929"/>
                  </a:lnTo>
                  <a:cubicBezTo>
                    <a:pt x="382" y="3091"/>
                    <a:pt x="0" y="3607"/>
                    <a:pt x="0" y="4189"/>
                  </a:cubicBezTo>
                  <a:lnTo>
                    <a:pt x="0" y="4580"/>
                  </a:lnTo>
                  <a:cubicBezTo>
                    <a:pt x="0" y="4942"/>
                    <a:pt x="296" y="5238"/>
                    <a:pt x="649" y="5238"/>
                  </a:cubicBezTo>
                  <a:lnTo>
                    <a:pt x="9826" y="5238"/>
                  </a:lnTo>
                  <a:cubicBezTo>
                    <a:pt x="10189" y="5238"/>
                    <a:pt x="10484" y="4942"/>
                    <a:pt x="10484" y="4580"/>
                  </a:cubicBezTo>
                  <a:lnTo>
                    <a:pt x="10484" y="4189"/>
                  </a:lnTo>
                  <a:cubicBezTo>
                    <a:pt x="10484" y="3607"/>
                    <a:pt x="10103" y="3091"/>
                    <a:pt x="9540" y="2929"/>
                  </a:cubicBezTo>
                  <a:lnTo>
                    <a:pt x="7241" y="2252"/>
                  </a:lnTo>
                  <a:cubicBezTo>
                    <a:pt x="6964" y="2166"/>
                    <a:pt x="6773" y="1908"/>
                    <a:pt x="6773" y="1622"/>
                  </a:cubicBezTo>
                  <a:lnTo>
                    <a:pt x="6773"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5" name="Google Shape;12555;p98"/>
            <p:cNvSpPr/>
            <p:nvPr/>
          </p:nvSpPr>
          <p:spPr>
            <a:xfrm>
              <a:off x="4935929" y="4007777"/>
              <a:ext cx="206102" cy="124169"/>
            </a:xfrm>
            <a:custGeom>
              <a:rect b="b" l="l" r="r" t="t"/>
              <a:pathLst>
                <a:path extrusionOk="0" h="4742" w="7871">
                  <a:moveTo>
                    <a:pt x="2404" y="1"/>
                  </a:moveTo>
                  <a:lnTo>
                    <a:pt x="2404" y="1622"/>
                  </a:lnTo>
                  <a:cubicBezTo>
                    <a:pt x="2404" y="1918"/>
                    <a:pt x="2213" y="2166"/>
                    <a:pt x="1937" y="2252"/>
                  </a:cubicBezTo>
                  <a:lnTo>
                    <a:pt x="0" y="2824"/>
                  </a:lnTo>
                  <a:cubicBezTo>
                    <a:pt x="468" y="3979"/>
                    <a:pt x="1593" y="4742"/>
                    <a:pt x="2843" y="4742"/>
                  </a:cubicBezTo>
                  <a:lnTo>
                    <a:pt x="5028" y="4742"/>
                  </a:lnTo>
                  <a:cubicBezTo>
                    <a:pt x="6277" y="4742"/>
                    <a:pt x="7403" y="3979"/>
                    <a:pt x="7870" y="2815"/>
                  </a:cubicBezTo>
                  <a:lnTo>
                    <a:pt x="5934" y="2252"/>
                  </a:lnTo>
                  <a:cubicBezTo>
                    <a:pt x="5657" y="2166"/>
                    <a:pt x="5466" y="1908"/>
                    <a:pt x="5466" y="1622"/>
                  </a:cubicBezTo>
                  <a:lnTo>
                    <a:pt x="546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6" name="Google Shape;12556;p98"/>
            <p:cNvSpPr/>
            <p:nvPr/>
          </p:nvSpPr>
          <p:spPr>
            <a:xfrm>
              <a:off x="4941664" y="4017518"/>
              <a:ext cx="194633" cy="103195"/>
            </a:xfrm>
            <a:custGeom>
              <a:rect b="b" l="l" r="r" t="t"/>
              <a:pathLst>
                <a:path extrusionOk="0" h="3941" w="7433">
                  <a:moveTo>
                    <a:pt x="1317" y="1"/>
                  </a:moveTo>
                  <a:cubicBezTo>
                    <a:pt x="592" y="1"/>
                    <a:pt x="0" y="592"/>
                    <a:pt x="0" y="1317"/>
                  </a:cubicBezTo>
                  <a:cubicBezTo>
                    <a:pt x="0" y="2758"/>
                    <a:pt x="1174" y="3941"/>
                    <a:pt x="2624" y="3941"/>
                  </a:cubicBezTo>
                  <a:lnTo>
                    <a:pt x="4809" y="3941"/>
                  </a:lnTo>
                  <a:cubicBezTo>
                    <a:pt x="6259" y="3941"/>
                    <a:pt x="7432" y="2758"/>
                    <a:pt x="7432" y="1317"/>
                  </a:cubicBezTo>
                  <a:cubicBezTo>
                    <a:pt x="7432" y="592"/>
                    <a:pt x="6841" y="1"/>
                    <a:pt x="612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7" name="Google Shape;12557;p98"/>
            <p:cNvSpPr/>
            <p:nvPr/>
          </p:nvSpPr>
          <p:spPr>
            <a:xfrm>
              <a:off x="4959967" y="4034512"/>
              <a:ext cx="157922" cy="65279"/>
            </a:xfrm>
            <a:custGeom>
              <a:rect b="b" l="l" r="r" t="t"/>
              <a:pathLst>
                <a:path extrusionOk="0" h="2493" w="6031">
                  <a:moveTo>
                    <a:pt x="664" y="0"/>
                  </a:moveTo>
                  <a:cubicBezTo>
                    <a:pt x="186" y="0"/>
                    <a:pt x="1" y="622"/>
                    <a:pt x="408" y="887"/>
                  </a:cubicBezTo>
                  <a:lnTo>
                    <a:pt x="2650" y="2385"/>
                  </a:lnTo>
                  <a:cubicBezTo>
                    <a:pt x="2760" y="2457"/>
                    <a:pt x="2886" y="2493"/>
                    <a:pt x="3013" y="2493"/>
                  </a:cubicBezTo>
                  <a:cubicBezTo>
                    <a:pt x="3139" y="2493"/>
                    <a:pt x="3265" y="2457"/>
                    <a:pt x="3375" y="2385"/>
                  </a:cubicBezTo>
                  <a:lnTo>
                    <a:pt x="5626" y="887"/>
                  </a:lnTo>
                  <a:cubicBezTo>
                    <a:pt x="6031" y="634"/>
                    <a:pt x="5851" y="9"/>
                    <a:pt x="5381" y="9"/>
                  </a:cubicBezTo>
                  <a:cubicBezTo>
                    <a:pt x="5374" y="9"/>
                    <a:pt x="5366" y="10"/>
                    <a:pt x="5359" y="10"/>
                  </a:cubicBezTo>
                  <a:lnTo>
                    <a:pt x="675" y="0"/>
                  </a:lnTo>
                  <a:cubicBezTo>
                    <a:pt x="672" y="0"/>
                    <a:pt x="668" y="0"/>
                    <a:pt x="664"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8" name="Google Shape;12558;p98"/>
            <p:cNvSpPr/>
            <p:nvPr/>
          </p:nvSpPr>
          <p:spPr>
            <a:xfrm>
              <a:off x="4984869" y="4013276"/>
              <a:ext cx="107961" cy="86515"/>
            </a:xfrm>
            <a:custGeom>
              <a:rect b="b" l="l" r="r" t="t"/>
              <a:pathLst>
                <a:path extrusionOk="0" h="3304" w="4123">
                  <a:moveTo>
                    <a:pt x="535" y="0"/>
                  </a:moveTo>
                  <a:lnTo>
                    <a:pt x="535" y="1422"/>
                  </a:lnTo>
                  <a:cubicBezTo>
                    <a:pt x="535" y="1708"/>
                    <a:pt x="344" y="1966"/>
                    <a:pt x="68" y="2051"/>
                  </a:cubicBezTo>
                  <a:lnTo>
                    <a:pt x="10" y="2071"/>
                  </a:lnTo>
                  <a:lnTo>
                    <a:pt x="1" y="2071"/>
                  </a:lnTo>
                  <a:lnTo>
                    <a:pt x="1699" y="3196"/>
                  </a:lnTo>
                  <a:cubicBezTo>
                    <a:pt x="1809" y="3268"/>
                    <a:pt x="1935" y="3304"/>
                    <a:pt x="2062" y="3304"/>
                  </a:cubicBezTo>
                  <a:cubicBezTo>
                    <a:pt x="2188" y="3304"/>
                    <a:pt x="2314" y="3268"/>
                    <a:pt x="2424" y="3196"/>
                  </a:cubicBezTo>
                  <a:lnTo>
                    <a:pt x="4122" y="2071"/>
                  </a:lnTo>
                  <a:lnTo>
                    <a:pt x="4065" y="2051"/>
                  </a:lnTo>
                  <a:cubicBezTo>
                    <a:pt x="3788" y="1966"/>
                    <a:pt x="3597" y="1708"/>
                    <a:pt x="3597" y="1422"/>
                  </a:cubicBezTo>
                  <a:lnTo>
                    <a:pt x="359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59" name="Google Shape;12559;p98"/>
            <p:cNvSpPr/>
            <p:nvPr/>
          </p:nvSpPr>
          <p:spPr>
            <a:xfrm>
              <a:off x="4998878" y="4013276"/>
              <a:ext cx="80205" cy="28620"/>
            </a:xfrm>
            <a:custGeom>
              <a:rect b="b" l="l" r="r" t="t"/>
              <a:pathLst>
                <a:path extrusionOk="0" h="1093" w="3063">
                  <a:moveTo>
                    <a:pt x="0" y="0"/>
                  </a:moveTo>
                  <a:lnTo>
                    <a:pt x="0" y="706"/>
                  </a:lnTo>
                  <a:cubicBezTo>
                    <a:pt x="477" y="964"/>
                    <a:pt x="1002" y="1093"/>
                    <a:pt x="1528" y="1093"/>
                  </a:cubicBezTo>
                  <a:cubicBezTo>
                    <a:pt x="2054" y="1093"/>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0" name="Google Shape;12560;p98"/>
            <p:cNvSpPr/>
            <p:nvPr/>
          </p:nvSpPr>
          <p:spPr>
            <a:xfrm>
              <a:off x="4942161" y="3830164"/>
              <a:ext cx="193612" cy="200132"/>
            </a:xfrm>
            <a:custGeom>
              <a:rect b="b" l="l" r="r" t="t"/>
              <a:pathLst>
                <a:path extrusionOk="0" h="7643" w="7394">
                  <a:moveTo>
                    <a:pt x="3693" y="1"/>
                  </a:moveTo>
                  <a:cubicBezTo>
                    <a:pt x="2004" y="1"/>
                    <a:pt x="640" y="1374"/>
                    <a:pt x="640" y="3063"/>
                  </a:cubicBezTo>
                  <a:lnTo>
                    <a:pt x="640" y="3941"/>
                  </a:lnTo>
                  <a:cubicBezTo>
                    <a:pt x="1" y="4084"/>
                    <a:pt x="96" y="5019"/>
                    <a:pt x="745" y="5028"/>
                  </a:cubicBezTo>
                  <a:lnTo>
                    <a:pt x="869" y="5028"/>
                  </a:lnTo>
                  <a:cubicBezTo>
                    <a:pt x="983" y="6507"/>
                    <a:pt x="2214" y="7642"/>
                    <a:pt x="3693" y="7642"/>
                  </a:cubicBezTo>
                  <a:cubicBezTo>
                    <a:pt x="5181" y="7642"/>
                    <a:pt x="6411" y="6507"/>
                    <a:pt x="6526" y="5028"/>
                  </a:cubicBezTo>
                  <a:lnTo>
                    <a:pt x="6640" y="5028"/>
                  </a:lnTo>
                  <a:cubicBezTo>
                    <a:pt x="7299" y="5019"/>
                    <a:pt x="7394" y="4084"/>
                    <a:pt x="6755" y="3941"/>
                  </a:cubicBezTo>
                  <a:lnTo>
                    <a:pt x="6755" y="3063"/>
                  </a:lnTo>
                  <a:cubicBezTo>
                    <a:pt x="6755" y="1374"/>
                    <a:pt x="5381" y="1"/>
                    <a:pt x="369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1" name="Google Shape;12561;p98"/>
            <p:cNvSpPr/>
            <p:nvPr/>
          </p:nvSpPr>
          <p:spPr>
            <a:xfrm>
              <a:off x="4946168" y="3860984"/>
              <a:ext cx="109689" cy="169338"/>
            </a:xfrm>
            <a:custGeom>
              <a:rect b="b" l="l" r="r" t="t"/>
              <a:pathLst>
                <a:path extrusionOk="0" h="6467" w="4189">
                  <a:moveTo>
                    <a:pt x="1356" y="0"/>
                  </a:moveTo>
                  <a:cubicBezTo>
                    <a:pt x="1222" y="0"/>
                    <a:pt x="1086" y="61"/>
                    <a:pt x="992" y="197"/>
                  </a:cubicBezTo>
                  <a:cubicBezTo>
                    <a:pt x="658" y="693"/>
                    <a:pt x="487" y="1285"/>
                    <a:pt x="487" y="1886"/>
                  </a:cubicBezTo>
                  <a:lnTo>
                    <a:pt x="487" y="2764"/>
                  </a:lnTo>
                  <a:cubicBezTo>
                    <a:pt x="191" y="2830"/>
                    <a:pt x="0" y="3107"/>
                    <a:pt x="57" y="3403"/>
                  </a:cubicBezTo>
                  <a:cubicBezTo>
                    <a:pt x="115" y="3670"/>
                    <a:pt x="353" y="3851"/>
                    <a:pt x="620" y="3851"/>
                  </a:cubicBezTo>
                  <a:lnTo>
                    <a:pt x="716" y="3851"/>
                  </a:lnTo>
                  <a:cubicBezTo>
                    <a:pt x="823" y="5361"/>
                    <a:pt x="2085" y="6466"/>
                    <a:pt x="3528" y="6466"/>
                  </a:cubicBezTo>
                  <a:cubicBezTo>
                    <a:pt x="3745" y="6466"/>
                    <a:pt x="3966" y="6441"/>
                    <a:pt x="4188" y="6389"/>
                  </a:cubicBezTo>
                  <a:cubicBezTo>
                    <a:pt x="2786" y="6084"/>
                    <a:pt x="1794" y="4843"/>
                    <a:pt x="1794" y="3412"/>
                  </a:cubicBezTo>
                  <a:lnTo>
                    <a:pt x="1794" y="436"/>
                  </a:lnTo>
                  <a:cubicBezTo>
                    <a:pt x="1794" y="168"/>
                    <a:pt x="1578" y="0"/>
                    <a:pt x="135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2" name="Google Shape;12562;p98"/>
            <p:cNvSpPr/>
            <p:nvPr/>
          </p:nvSpPr>
          <p:spPr>
            <a:xfrm>
              <a:off x="4998878" y="3935035"/>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44" y="661"/>
                    <a:pt x="439" y="556"/>
                    <a:pt x="439" y="441"/>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3" name="Google Shape;12563;p98"/>
            <p:cNvSpPr/>
            <p:nvPr/>
          </p:nvSpPr>
          <p:spPr>
            <a:xfrm>
              <a:off x="5067561" y="3935035"/>
              <a:ext cx="11521" cy="17308"/>
            </a:xfrm>
            <a:custGeom>
              <a:rect b="b" l="l" r="r" t="t"/>
              <a:pathLst>
                <a:path extrusionOk="0" h="661" w="440">
                  <a:moveTo>
                    <a:pt x="216" y="0"/>
                  </a:moveTo>
                  <a:cubicBezTo>
                    <a:pt x="108" y="0"/>
                    <a:pt x="1" y="74"/>
                    <a:pt x="1" y="222"/>
                  </a:cubicBezTo>
                  <a:lnTo>
                    <a:pt x="1" y="441"/>
                  </a:lnTo>
                  <a:cubicBezTo>
                    <a:pt x="1" y="556"/>
                    <a:pt x="96" y="661"/>
                    <a:pt x="220" y="661"/>
                  </a:cubicBezTo>
                  <a:cubicBezTo>
                    <a:pt x="334" y="661"/>
                    <a:pt x="439" y="556"/>
                    <a:pt x="439" y="441"/>
                  </a:cubicBezTo>
                  <a:lnTo>
                    <a:pt x="439"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4" name="Google Shape;12564;p98"/>
            <p:cNvSpPr/>
            <p:nvPr/>
          </p:nvSpPr>
          <p:spPr>
            <a:xfrm>
              <a:off x="5013646" y="3974993"/>
              <a:ext cx="50668" cy="17334"/>
            </a:xfrm>
            <a:custGeom>
              <a:rect b="b" l="l" r="r" t="t"/>
              <a:pathLst>
                <a:path extrusionOk="0" h="662" w="1935">
                  <a:moveTo>
                    <a:pt x="312" y="0"/>
                  </a:moveTo>
                  <a:cubicBezTo>
                    <a:pt x="142" y="0"/>
                    <a:pt x="0" y="221"/>
                    <a:pt x="161" y="375"/>
                  </a:cubicBezTo>
                  <a:cubicBezTo>
                    <a:pt x="371" y="566"/>
                    <a:pt x="641" y="662"/>
                    <a:pt x="922" y="662"/>
                  </a:cubicBezTo>
                  <a:cubicBezTo>
                    <a:pt x="936" y="662"/>
                    <a:pt x="949" y="661"/>
                    <a:pt x="963" y="661"/>
                  </a:cubicBezTo>
                  <a:cubicBezTo>
                    <a:pt x="976" y="661"/>
                    <a:pt x="989" y="662"/>
                    <a:pt x="1003" y="662"/>
                  </a:cubicBezTo>
                  <a:cubicBezTo>
                    <a:pt x="1284" y="662"/>
                    <a:pt x="1555" y="566"/>
                    <a:pt x="1773" y="375"/>
                  </a:cubicBezTo>
                  <a:cubicBezTo>
                    <a:pt x="1934" y="221"/>
                    <a:pt x="1792" y="0"/>
                    <a:pt x="1623" y="0"/>
                  </a:cubicBezTo>
                  <a:cubicBezTo>
                    <a:pt x="1571" y="0"/>
                    <a:pt x="1517" y="21"/>
                    <a:pt x="1468" y="70"/>
                  </a:cubicBezTo>
                  <a:cubicBezTo>
                    <a:pt x="1315" y="175"/>
                    <a:pt x="1139" y="227"/>
                    <a:pt x="964" y="227"/>
                  </a:cubicBezTo>
                  <a:cubicBezTo>
                    <a:pt x="788" y="227"/>
                    <a:pt x="614" y="175"/>
                    <a:pt x="466" y="70"/>
                  </a:cubicBezTo>
                  <a:cubicBezTo>
                    <a:pt x="418" y="21"/>
                    <a:pt x="363" y="0"/>
                    <a:pt x="31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5" name="Google Shape;12565;p98"/>
            <p:cNvSpPr/>
            <p:nvPr/>
          </p:nvSpPr>
          <p:spPr>
            <a:xfrm>
              <a:off x="4990368" y="3917727"/>
              <a:ext cx="33752" cy="17387"/>
            </a:xfrm>
            <a:custGeom>
              <a:rect b="b" l="l" r="r" t="t"/>
              <a:pathLst>
                <a:path extrusionOk="0" h="664" w="1289">
                  <a:moveTo>
                    <a:pt x="314" y="1"/>
                  </a:moveTo>
                  <a:cubicBezTo>
                    <a:pt x="91" y="1"/>
                    <a:pt x="0" y="357"/>
                    <a:pt x="258" y="434"/>
                  </a:cubicBezTo>
                  <a:lnTo>
                    <a:pt x="907" y="654"/>
                  </a:lnTo>
                  <a:cubicBezTo>
                    <a:pt x="936" y="663"/>
                    <a:pt x="955" y="663"/>
                    <a:pt x="983" y="663"/>
                  </a:cubicBezTo>
                  <a:cubicBezTo>
                    <a:pt x="1231" y="663"/>
                    <a:pt x="1289" y="310"/>
                    <a:pt x="1050" y="234"/>
                  </a:cubicBezTo>
                  <a:lnTo>
                    <a:pt x="392" y="15"/>
                  </a:lnTo>
                  <a:cubicBezTo>
                    <a:pt x="364" y="5"/>
                    <a:pt x="338" y="1"/>
                    <a:pt x="31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6" name="Google Shape;12566;p98"/>
            <p:cNvSpPr/>
            <p:nvPr/>
          </p:nvSpPr>
          <p:spPr>
            <a:xfrm>
              <a:off x="5053814" y="3917727"/>
              <a:ext cx="33779" cy="17387"/>
            </a:xfrm>
            <a:custGeom>
              <a:rect b="b" l="l" r="r" t="t"/>
              <a:pathLst>
                <a:path extrusionOk="0" h="664" w="1290">
                  <a:moveTo>
                    <a:pt x="969" y="1"/>
                  </a:moveTo>
                  <a:cubicBezTo>
                    <a:pt x="943" y="1"/>
                    <a:pt x="916" y="5"/>
                    <a:pt x="888" y="15"/>
                  </a:cubicBezTo>
                  <a:lnTo>
                    <a:pt x="239" y="234"/>
                  </a:lnTo>
                  <a:cubicBezTo>
                    <a:pt x="1" y="310"/>
                    <a:pt x="58" y="663"/>
                    <a:pt x="306" y="663"/>
                  </a:cubicBezTo>
                  <a:cubicBezTo>
                    <a:pt x="325" y="663"/>
                    <a:pt x="354" y="654"/>
                    <a:pt x="373" y="654"/>
                  </a:cubicBezTo>
                  <a:lnTo>
                    <a:pt x="1031" y="434"/>
                  </a:lnTo>
                  <a:cubicBezTo>
                    <a:pt x="1289" y="357"/>
                    <a:pt x="1198" y="1"/>
                    <a:pt x="969"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7" name="Google Shape;12567;p98"/>
            <p:cNvSpPr/>
            <p:nvPr/>
          </p:nvSpPr>
          <p:spPr>
            <a:xfrm>
              <a:off x="5022104" y="3790075"/>
              <a:ext cx="33255" cy="67793"/>
            </a:xfrm>
            <a:custGeom>
              <a:rect b="b" l="l" r="r" t="t"/>
              <a:pathLst>
                <a:path extrusionOk="0" h="2589" w="1270">
                  <a:moveTo>
                    <a:pt x="640" y="0"/>
                  </a:moveTo>
                  <a:cubicBezTo>
                    <a:pt x="599" y="0"/>
                    <a:pt x="558" y="24"/>
                    <a:pt x="544" y="72"/>
                  </a:cubicBezTo>
                  <a:lnTo>
                    <a:pt x="48" y="1560"/>
                  </a:lnTo>
                  <a:cubicBezTo>
                    <a:pt x="0" y="1684"/>
                    <a:pt x="19" y="1818"/>
                    <a:pt x="86" y="1923"/>
                  </a:cubicBezTo>
                  <a:lnTo>
                    <a:pt x="449" y="2495"/>
                  </a:lnTo>
                  <a:cubicBezTo>
                    <a:pt x="492" y="2557"/>
                    <a:pt x="563" y="2588"/>
                    <a:pt x="635" y="2588"/>
                  </a:cubicBezTo>
                  <a:cubicBezTo>
                    <a:pt x="706" y="2588"/>
                    <a:pt x="778" y="2557"/>
                    <a:pt x="821" y="2495"/>
                  </a:cubicBezTo>
                  <a:lnTo>
                    <a:pt x="1183" y="1923"/>
                  </a:lnTo>
                  <a:cubicBezTo>
                    <a:pt x="1250" y="1818"/>
                    <a:pt x="1269" y="1684"/>
                    <a:pt x="1231" y="1560"/>
                  </a:cubicBezTo>
                  <a:lnTo>
                    <a:pt x="735" y="72"/>
                  </a:lnTo>
                  <a:cubicBezTo>
                    <a:pt x="721" y="24"/>
                    <a:pt x="680" y="0"/>
                    <a:pt x="640"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8" name="Google Shape;12568;p98"/>
            <p:cNvSpPr/>
            <p:nvPr/>
          </p:nvSpPr>
          <p:spPr>
            <a:xfrm>
              <a:off x="5022340" y="3790206"/>
              <a:ext cx="16785" cy="67976"/>
            </a:xfrm>
            <a:custGeom>
              <a:rect b="b" l="l" r="r" t="t"/>
              <a:pathLst>
                <a:path extrusionOk="0" h="2596" w="641">
                  <a:moveTo>
                    <a:pt x="631" y="0"/>
                  </a:moveTo>
                  <a:cubicBezTo>
                    <a:pt x="592" y="0"/>
                    <a:pt x="554" y="29"/>
                    <a:pt x="535" y="67"/>
                  </a:cubicBezTo>
                  <a:lnTo>
                    <a:pt x="39" y="1555"/>
                  </a:lnTo>
                  <a:cubicBezTo>
                    <a:pt x="1" y="1679"/>
                    <a:pt x="20" y="1813"/>
                    <a:pt x="87" y="1918"/>
                  </a:cubicBezTo>
                  <a:lnTo>
                    <a:pt x="440" y="2490"/>
                  </a:lnTo>
                  <a:cubicBezTo>
                    <a:pt x="487" y="2557"/>
                    <a:pt x="564" y="2595"/>
                    <a:pt x="640" y="2595"/>
                  </a:cubicBezTo>
                  <a:lnTo>
                    <a:pt x="640"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69" name="Google Shape;12569;p98"/>
            <p:cNvSpPr/>
            <p:nvPr/>
          </p:nvSpPr>
          <p:spPr>
            <a:xfrm>
              <a:off x="4987383" y="4104688"/>
              <a:ext cx="11521" cy="40246"/>
            </a:xfrm>
            <a:custGeom>
              <a:rect b="b" l="l" r="r" t="t"/>
              <a:pathLst>
                <a:path extrusionOk="0" h="1537" w="440">
                  <a:moveTo>
                    <a:pt x="220" y="1"/>
                  </a:moveTo>
                  <a:cubicBezTo>
                    <a:pt x="96" y="1"/>
                    <a:pt x="0" y="96"/>
                    <a:pt x="0" y="220"/>
                  </a:cubicBezTo>
                  <a:lnTo>
                    <a:pt x="0" y="1537"/>
                  </a:lnTo>
                  <a:lnTo>
                    <a:pt x="439" y="1537"/>
                  </a:lnTo>
                  <a:lnTo>
                    <a:pt x="439" y="220"/>
                  </a:lnTo>
                  <a:cubicBezTo>
                    <a:pt x="439" y="96"/>
                    <a:pt x="344" y="1"/>
                    <a:pt x="22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0" name="Google Shape;12570;p98"/>
            <p:cNvSpPr/>
            <p:nvPr/>
          </p:nvSpPr>
          <p:spPr>
            <a:xfrm>
              <a:off x="5079057" y="4104688"/>
              <a:ext cx="11260" cy="40246"/>
            </a:xfrm>
            <a:custGeom>
              <a:rect b="b" l="l" r="r" t="t"/>
              <a:pathLst>
                <a:path extrusionOk="0" h="1537" w="430">
                  <a:moveTo>
                    <a:pt x="210" y="1"/>
                  </a:moveTo>
                  <a:cubicBezTo>
                    <a:pt x="96" y="1"/>
                    <a:pt x="0" y="96"/>
                    <a:pt x="0" y="220"/>
                  </a:cubicBezTo>
                  <a:lnTo>
                    <a:pt x="0" y="1537"/>
                  </a:lnTo>
                  <a:lnTo>
                    <a:pt x="430" y="1537"/>
                  </a:lnTo>
                  <a:lnTo>
                    <a:pt x="430" y="220"/>
                  </a:lnTo>
                  <a:cubicBezTo>
                    <a:pt x="430" y="96"/>
                    <a:pt x="334" y="1"/>
                    <a:pt x="2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71" name="Google Shape;12571;p98"/>
          <p:cNvGrpSpPr/>
          <p:nvPr/>
        </p:nvGrpSpPr>
        <p:grpSpPr>
          <a:xfrm>
            <a:off x="8036429" y="1349633"/>
            <a:ext cx="275073" cy="354545"/>
            <a:chOff x="8052704" y="1503208"/>
            <a:chExt cx="275073" cy="354545"/>
          </a:xfrm>
        </p:grpSpPr>
        <p:sp>
          <p:nvSpPr>
            <p:cNvPr id="12572" name="Google Shape;12572;p98"/>
            <p:cNvSpPr/>
            <p:nvPr/>
          </p:nvSpPr>
          <p:spPr>
            <a:xfrm>
              <a:off x="8052704" y="1697344"/>
              <a:ext cx="274812" cy="160409"/>
            </a:xfrm>
            <a:custGeom>
              <a:rect b="b" l="l" r="r" t="t"/>
              <a:pathLst>
                <a:path extrusionOk="0" h="6126" w="10495">
                  <a:moveTo>
                    <a:pt x="3722" y="1"/>
                  </a:moveTo>
                  <a:lnTo>
                    <a:pt x="3722" y="1270"/>
                  </a:lnTo>
                  <a:cubicBezTo>
                    <a:pt x="3722" y="1556"/>
                    <a:pt x="3531" y="1814"/>
                    <a:pt x="3254" y="1899"/>
                  </a:cubicBezTo>
                  <a:lnTo>
                    <a:pt x="945" y="2577"/>
                  </a:lnTo>
                  <a:cubicBezTo>
                    <a:pt x="383" y="2739"/>
                    <a:pt x="1" y="3254"/>
                    <a:pt x="1" y="3836"/>
                  </a:cubicBezTo>
                  <a:lnTo>
                    <a:pt x="1" y="5477"/>
                  </a:lnTo>
                  <a:cubicBezTo>
                    <a:pt x="1" y="5830"/>
                    <a:pt x="297" y="6126"/>
                    <a:pt x="659" y="6126"/>
                  </a:cubicBezTo>
                  <a:lnTo>
                    <a:pt x="9846" y="6126"/>
                  </a:lnTo>
                  <a:cubicBezTo>
                    <a:pt x="10199" y="6126"/>
                    <a:pt x="10495" y="5830"/>
                    <a:pt x="10495" y="5477"/>
                  </a:cubicBezTo>
                  <a:lnTo>
                    <a:pt x="10495" y="3836"/>
                  </a:lnTo>
                  <a:cubicBezTo>
                    <a:pt x="10495" y="3254"/>
                    <a:pt x="10113" y="2739"/>
                    <a:pt x="9560" y="2577"/>
                  </a:cubicBezTo>
                  <a:lnTo>
                    <a:pt x="7251" y="1899"/>
                  </a:lnTo>
                  <a:cubicBezTo>
                    <a:pt x="6975" y="1814"/>
                    <a:pt x="6784" y="1556"/>
                    <a:pt x="6784" y="1270"/>
                  </a:cubicBezTo>
                  <a:lnTo>
                    <a:pt x="678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3" name="Google Shape;12573;p98"/>
            <p:cNvSpPr/>
            <p:nvPr/>
          </p:nvSpPr>
          <p:spPr>
            <a:xfrm>
              <a:off x="8098685" y="1823267"/>
              <a:ext cx="11260" cy="34486"/>
            </a:xfrm>
            <a:custGeom>
              <a:rect b="b" l="l" r="r" t="t"/>
              <a:pathLst>
                <a:path extrusionOk="0" h="1317" w="430">
                  <a:moveTo>
                    <a:pt x="0" y="0"/>
                  </a:moveTo>
                  <a:lnTo>
                    <a:pt x="0" y="1317"/>
                  </a:lnTo>
                  <a:lnTo>
                    <a:pt x="430" y="1317"/>
                  </a:lnTo>
                  <a:lnTo>
                    <a:pt x="430"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4" name="Google Shape;12574;p98"/>
            <p:cNvSpPr/>
            <p:nvPr/>
          </p:nvSpPr>
          <p:spPr>
            <a:xfrm>
              <a:off x="8270301" y="1823267"/>
              <a:ext cx="11521" cy="34486"/>
            </a:xfrm>
            <a:custGeom>
              <a:rect b="b" l="l" r="r" t="t"/>
              <a:pathLst>
                <a:path extrusionOk="0" h="1317" w="440">
                  <a:moveTo>
                    <a:pt x="0" y="0"/>
                  </a:moveTo>
                  <a:lnTo>
                    <a:pt x="0" y="1317"/>
                  </a:lnTo>
                  <a:lnTo>
                    <a:pt x="439" y="1317"/>
                  </a:lnTo>
                  <a:lnTo>
                    <a:pt x="43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5" name="Google Shape;12575;p98"/>
            <p:cNvSpPr/>
            <p:nvPr/>
          </p:nvSpPr>
          <p:spPr>
            <a:xfrm>
              <a:off x="8052704" y="1747069"/>
              <a:ext cx="275073" cy="110684"/>
            </a:xfrm>
            <a:custGeom>
              <a:rect b="b" l="l" r="r" t="t"/>
              <a:pathLst>
                <a:path extrusionOk="0" h="4227" w="10505">
                  <a:moveTo>
                    <a:pt x="3245" y="0"/>
                  </a:moveTo>
                  <a:lnTo>
                    <a:pt x="945" y="678"/>
                  </a:lnTo>
                  <a:cubicBezTo>
                    <a:pt x="383" y="840"/>
                    <a:pt x="1" y="1346"/>
                    <a:pt x="1" y="1927"/>
                  </a:cubicBezTo>
                  <a:lnTo>
                    <a:pt x="1" y="2910"/>
                  </a:lnTo>
                  <a:lnTo>
                    <a:pt x="2186" y="3349"/>
                  </a:lnTo>
                  <a:lnTo>
                    <a:pt x="2186" y="4227"/>
                  </a:lnTo>
                  <a:lnTo>
                    <a:pt x="8310" y="4227"/>
                  </a:lnTo>
                  <a:lnTo>
                    <a:pt x="8310" y="3349"/>
                  </a:lnTo>
                  <a:lnTo>
                    <a:pt x="10504" y="2910"/>
                  </a:lnTo>
                  <a:lnTo>
                    <a:pt x="10504" y="1937"/>
                  </a:lnTo>
                  <a:cubicBezTo>
                    <a:pt x="10504" y="1355"/>
                    <a:pt x="10113" y="840"/>
                    <a:pt x="9560" y="678"/>
                  </a:cubicBezTo>
                  <a:lnTo>
                    <a:pt x="7251" y="0"/>
                  </a:lnTo>
                  <a:lnTo>
                    <a:pt x="5248" y="287"/>
                  </a:lnTo>
                  <a:lnTo>
                    <a:pt x="324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6" name="Google Shape;12576;p98"/>
            <p:cNvSpPr/>
            <p:nvPr/>
          </p:nvSpPr>
          <p:spPr>
            <a:xfrm>
              <a:off x="8150138" y="1697344"/>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7" name="Google Shape;12577;p98"/>
            <p:cNvSpPr/>
            <p:nvPr/>
          </p:nvSpPr>
          <p:spPr>
            <a:xfrm>
              <a:off x="8087687" y="1503208"/>
              <a:ext cx="205107" cy="136974"/>
            </a:xfrm>
            <a:custGeom>
              <a:rect b="b" l="l" r="r" t="t"/>
              <a:pathLst>
                <a:path extrusionOk="0" h="5231" w="7833">
                  <a:moveTo>
                    <a:pt x="5157" y="0"/>
                  </a:moveTo>
                  <a:cubicBezTo>
                    <a:pt x="5146" y="0"/>
                    <a:pt x="5135" y="1"/>
                    <a:pt x="5124" y="2"/>
                  </a:cubicBezTo>
                  <a:lnTo>
                    <a:pt x="3693" y="203"/>
                  </a:lnTo>
                  <a:lnTo>
                    <a:pt x="2920" y="12"/>
                  </a:lnTo>
                  <a:cubicBezTo>
                    <a:pt x="2901" y="6"/>
                    <a:pt x="2881" y="2"/>
                    <a:pt x="2860" y="2"/>
                  </a:cubicBezTo>
                  <a:cubicBezTo>
                    <a:pt x="2819" y="2"/>
                    <a:pt x="2777" y="15"/>
                    <a:pt x="2739" y="41"/>
                  </a:cubicBezTo>
                  <a:lnTo>
                    <a:pt x="1947" y="642"/>
                  </a:lnTo>
                  <a:lnTo>
                    <a:pt x="1069" y="642"/>
                  </a:lnTo>
                  <a:cubicBezTo>
                    <a:pt x="955" y="642"/>
                    <a:pt x="859" y="737"/>
                    <a:pt x="859" y="861"/>
                  </a:cubicBezTo>
                  <a:lnTo>
                    <a:pt x="859" y="1729"/>
                  </a:lnTo>
                  <a:lnTo>
                    <a:pt x="287" y="1729"/>
                  </a:lnTo>
                  <a:cubicBezTo>
                    <a:pt x="134" y="1729"/>
                    <a:pt x="29" y="1882"/>
                    <a:pt x="77" y="2025"/>
                  </a:cubicBezTo>
                  <a:lnTo>
                    <a:pt x="420" y="3046"/>
                  </a:lnTo>
                  <a:lnTo>
                    <a:pt x="77" y="3380"/>
                  </a:lnTo>
                  <a:cubicBezTo>
                    <a:pt x="20" y="3446"/>
                    <a:pt x="1" y="3532"/>
                    <a:pt x="29" y="3618"/>
                  </a:cubicBezTo>
                  <a:lnTo>
                    <a:pt x="640" y="5230"/>
                  </a:lnTo>
                  <a:lnTo>
                    <a:pt x="7194" y="5230"/>
                  </a:lnTo>
                  <a:lnTo>
                    <a:pt x="7804" y="3618"/>
                  </a:lnTo>
                  <a:cubicBezTo>
                    <a:pt x="7833" y="3532"/>
                    <a:pt x="7814" y="3446"/>
                    <a:pt x="7757" y="3380"/>
                  </a:cubicBezTo>
                  <a:lnTo>
                    <a:pt x="7413" y="3046"/>
                  </a:lnTo>
                  <a:lnTo>
                    <a:pt x="7757" y="2025"/>
                  </a:lnTo>
                  <a:cubicBezTo>
                    <a:pt x="7804" y="1882"/>
                    <a:pt x="7699" y="1729"/>
                    <a:pt x="7547" y="1729"/>
                  </a:cubicBezTo>
                  <a:lnTo>
                    <a:pt x="6755" y="1729"/>
                  </a:lnTo>
                  <a:lnTo>
                    <a:pt x="7079" y="937"/>
                  </a:lnTo>
                  <a:cubicBezTo>
                    <a:pt x="7136" y="794"/>
                    <a:pt x="7022" y="642"/>
                    <a:pt x="6869" y="642"/>
                  </a:cubicBezTo>
                  <a:lnTo>
                    <a:pt x="5887" y="642"/>
                  </a:lnTo>
                  <a:lnTo>
                    <a:pt x="5305" y="60"/>
                  </a:lnTo>
                  <a:cubicBezTo>
                    <a:pt x="5265" y="20"/>
                    <a:pt x="5212" y="0"/>
                    <a:pt x="5157"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8" name="Google Shape;12578;p98"/>
            <p:cNvSpPr/>
            <p:nvPr/>
          </p:nvSpPr>
          <p:spPr>
            <a:xfrm>
              <a:off x="8087687" y="1515751"/>
              <a:ext cx="190889" cy="124431"/>
            </a:xfrm>
            <a:custGeom>
              <a:rect b="b" l="l" r="r" t="t"/>
              <a:pathLst>
                <a:path extrusionOk="0" h="4752" w="7290">
                  <a:moveTo>
                    <a:pt x="2166" y="0"/>
                  </a:moveTo>
                  <a:lnTo>
                    <a:pt x="1947" y="163"/>
                  </a:lnTo>
                  <a:lnTo>
                    <a:pt x="1069" y="163"/>
                  </a:lnTo>
                  <a:cubicBezTo>
                    <a:pt x="955" y="163"/>
                    <a:pt x="859" y="258"/>
                    <a:pt x="859" y="382"/>
                  </a:cubicBezTo>
                  <a:lnTo>
                    <a:pt x="859" y="1260"/>
                  </a:lnTo>
                  <a:lnTo>
                    <a:pt x="287" y="1260"/>
                  </a:lnTo>
                  <a:cubicBezTo>
                    <a:pt x="134" y="1260"/>
                    <a:pt x="29" y="1403"/>
                    <a:pt x="77" y="1546"/>
                  </a:cubicBezTo>
                  <a:lnTo>
                    <a:pt x="420" y="2567"/>
                  </a:lnTo>
                  <a:lnTo>
                    <a:pt x="77" y="2910"/>
                  </a:lnTo>
                  <a:cubicBezTo>
                    <a:pt x="20" y="2967"/>
                    <a:pt x="1" y="3053"/>
                    <a:pt x="29" y="3139"/>
                  </a:cubicBezTo>
                  <a:lnTo>
                    <a:pt x="640" y="4751"/>
                  </a:lnTo>
                  <a:lnTo>
                    <a:pt x="7194" y="4751"/>
                  </a:lnTo>
                  <a:lnTo>
                    <a:pt x="7289" y="4503"/>
                  </a:lnTo>
                  <a:lnTo>
                    <a:pt x="7289" y="4503"/>
                  </a:lnTo>
                  <a:cubicBezTo>
                    <a:pt x="7117" y="4522"/>
                    <a:pt x="6936" y="4532"/>
                    <a:pt x="6755" y="4541"/>
                  </a:cubicBezTo>
                  <a:cubicBezTo>
                    <a:pt x="4246" y="4532"/>
                    <a:pt x="2195" y="2509"/>
                    <a:pt x="216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79" name="Google Shape;12579;p98"/>
            <p:cNvSpPr/>
            <p:nvPr/>
          </p:nvSpPr>
          <p:spPr>
            <a:xfrm>
              <a:off x="8097690" y="1577207"/>
              <a:ext cx="184866" cy="143415"/>
            </a:xfrm>
            <a:custGeom>
              <a:rect b="b" l="l" r="r" t="t"/>
              <a:pathLst>
                <a:path extrusionOk="0" h="5477" w="7060">
                  <a:moveTo>
                    <a:pt x="309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26"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11" y="4331"/>
                    <a:pt x="2042" y="5476"/>
                    <a:pt x="3530" y="5476"/>
                  </a:cubicBezTo>
                  <a:cubicBezTo>
                    <a:pt x="5018" y="5476"/>
                    <a:pt x="6249" y="4331"/>
                    <a:pt x="6363" y="2843"/>
                  </a:cubicBezTo>
                  <a:lnTo>
                    <a:pt x="6478" y="2843"/>
                  </a:lnTo>
                  <a:cubicBezTo>
                    <a:pt x="6802" y="2843"/>
                    <a:pt x="7060" y="2567"/>
                    <a:pt x="7022" y="2242"/>
                  </a:cubicBezTo>
                  <a:cubicBezTo>
                    <a:pt x="6983" y="1956"/>
                    <a:pt x="6745" y="1746"/>
                    <a:pt x="6449" y="1746"/>
                  </a:cubicBezTo>
                  <a:lnTo>
                    <a:pt x="6373" y="1746"/>
                  </a:lnTo>
                  <a:cubicBezTo>
                    <a:pt x="6134" y="1746"/>
                    <a:pt x="5934" y="1555"/>
                    <a:pt x="5934" y="1307"/>
                  </a:cubicBezTo>
                  <a:lnTo>
                    <a:pt x="5934" y="878"/>
                  </a:lnTo>
                  <a:lnTo>
                    <a:pt x="4627" y="0"/>
                  </a:lnTo>
                  <a:lnTo>
                    <a:pt x="4627" y="506"/>
                  </a:lnTo>
                  <a:cubicBezTo>
                    <a:pt x="4627" y="628"/>
                    <a:pt x="4524" y="718"/>
                    <a:pt x="4412" y="718"/>
                  </a:cubicBezTo>
                  <a:cubicBezTo>
                    <a:pt x="4375" y="718"/>
                    <a:pt x="4338" y="708"/>
                    <a:pt x="4303" y="687"/>
                  </a:cubicBezTo>
                  <a:lnTo>
                    <a:pt x="3091"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0" name="Google Shape;12580;p98"/>
            <p:cNvSpPr/>
            <p:nvPr/>
          </p:nvSpPr>
          <p:spPr>
            <a:xfrm>
              <a:off x="8150138" y="1623031"/>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34" y="654"/>
                    <a:pt x="430" y="559"/>
                    <a:pt x="439" y="444"/>
                  </a:cubicBezTo>
                  <a:lnTo>
                    <a:pt x="439" y="216"/>
                  </a:lnTo>
                  <a:cubicBezTo>
                    <a:pt x="439"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1" name="Google Shape;12581;p98"/>
            <p:cNvSpPr/>
            <p:nvPr/>
          </p:nvSpPr>
          <p:spPr>
            <a:xfrm>
              <a:off x="8218848" y="1623031"/>
              <a:ext cx="11495" cy="17151"/>
            </a:xfrm>
            <a:custGeom>
              <a:rect b="b" l="l" r="r" t="t"/>
              <a:pathLst>
                <a:path extrusionOk="0" h="655" w="439">
                  <a:moveTo>
                    <a:pt x="219" y="1"/>
                  </a:moveTo>
                  <a:cubicBezTo>
                    <a:pt x="110" y="1"/>
                    <a:pt x="0" y="72"/>
                    <a:pt x="0" y="216"/>
                  </a:cubicBezTo>
                  <a:lnTo>
                    <a:pt x="0" y="435"/>
                  </a:lnTo>
                  <a:cubicBezTo>
                    <a:pt x="0" y="559"/>
                    <a:pt x="95" y="654"/>
                    <a:pt x="219" y="654"/>
                  </a:cubicBezTo>
                  <a:cubicBezTo>
                    <a:pt x="334" y="654"/>
                    <a:pt x="429" y="559"/>
                    <a:pt x="439" y="444"/>
                  </a:cubicBezTo>
                  <a:lnTo>
                    <a:pt x="439" y="216"/>
                  </a:lnTo>
                  <a:cubicBezTo>
                    <a:pt x="439" y="72"/>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2" name="Google Shape;12582;p98"/>
            <p:cNvSpPr/>
            <p:nvPr/>
          </p:nvSpPr>
          <p:spPr>
            <a:xfrm>
              <a:off x="8164618" y="1662963"/>
              <a:ext cx="50799" cy="17439"/>
            </a:xfrm>
            <a:custGeom>
              <a:rect b="b" l="l" r="r" t="t"/>
              <a:pathLst>
                <a:path extrusionOk="0" h="666" w="1940">
                  <a:moveTo>
                    <a:pt x="323" y="0"/>
                  </a:moveTo>
                  <a:cubicBezTo>
                    <a:pt x="153" y="0"/>
                    <a:pt x="0" y="224"/>
                    <a:pt x="163" y="379"/>
                  </a:cubicBezTo>
                  <a:cubicBezTo>
                    <a:pt x="382" y="562"/>
                    <a:pt x="654" y="666"/>
                    <a:pt x="937" y="666"/>
                  </a:cubicBezTo>
                  <a:cubicBezTo>
                    <a:pt x="949" y="666"/>
                    <a:pt x="962" y="666"/>
                    <a:pt x="974" y="665"/>
                  </a:cubicBezTo>
                  <a:cubicBezTo>
                    <a:pt x="986" y="666"/>
                    <a:pt x="999" y="666"/>
                    <a:pt x="1011" y="666"/>
                  </a:cubicBezTo>
                  <a:cubicBezTo>
                    <a:pt x="1294" y="666"/>
                    <a:pt x="1565" y="562"/>
                    <a:pt x="1785" y="379"/>
                  </a:cubicBezTo>
                  <a:cubicBezTo>
                    <a:pt x="1940" y="224"/>
                    <a:pt x="1792" y="0"/>
                    <a:pt x="1624" y="0"/>
                  </a:cubicBezTo>
                  <a:cubicBezTo>
                    <a:pt x="1575" y="0"/>
                    <a:pt x="1525" y="19"/>
                    <a:pt x="1480" y="64"/>
                  </a:cubicBezTo>
                  <a:cubicBezTo>
                    <a:pt x="1327" y="169"/>
                    <a:pt x="1150" y="222"/>
                    <a:pt x="974" y="222"/>
                  </a:cubicBezTo>
                  <a:cubicBezTo>
                    <a:pt x="797" y="222"/>
                    <a:pt x="621" y="169"/>
                    <a:pt x="468" y="64"/>
                  </a:cubicBezTo>
                  <a:cubicBezTo>
                    <a:pt x="423" y="19"/>
                    <a:pt x="372" y="0"/>
                    <a:pt x="323"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3" name="Google Shape;12583;p98"/>
            <p:cNvSpPr/>
            <p:nvPr/>
          </p:nvSpPr>
          <p:spPr>
            <a:xfrm>
              <a:off x="8097690" y="1577207"/>
              <a:ext cx="155382" cy="143389"/>
            </a:xfrm>
            <a:custGeom>
              <a:rect b="b" l="l" r="r" t="t"/>
              <a:pathLst>
                <a:path extrusionOk="0" h="5476" w="5934">
                  <a:moveTo>
                    <a:pt x="3101" y="0"/>
                  </a:moveTo>
                  <a:lnTo>
                    <a:pt x="2757" y="506"/>
                  </a:lnTo>
                  <a:cubicBezTo>
                    <a:pt x="2715" y="569"/>
                    <a:pt x="2642" y="607"/>
                    <a:pt x="2568" y="607"/>
                  </a:cubicBezTo>
                  <a:cubicBezTo>
                    <a:pt x="2542" y="607"/>
                    <a:pt x="2515" y="602"/>
                    <a:pt x="2490" y="592"/>
                  </a:cubicBezTo>
                  <a:lnTo>
                    <a:pt x="1431" y="134"/>
                  </a:lnTo>
                  <a:cubicBezTo>
                    <a:pt x="1403" y="120"/>
                    <a:pt x="1373" y="114"/>
                    <a:pt x="1344" y="114"/>
                  </a:cubicBezTo>
                  <a:cubicBezTo>
                    <a:pt x="1230" y="114"/>
                    <a:pt x="1126" y="212"/>
                    <a:pt x="1126" y="334"/>
                  </a:cubicBezTo>
                  <a:lnTo>
                    <a:pt x="1126" y="1317"/>
                  </a:lnTo>
                  <a:cubicBezTo>
                    <a:pt x="1126" y="1555"/>
                    <a:pt x="935" y="1756"/>
                    <a:pt x="687" y="1756"/>
                  </a:cubicBezTo>
                  <a:lnTo>
                    <a:pt x="611" y="1756"/>
                  </a:lnTo>
                  <a:cubicBezTo>
                    <a:pt x="604" y="1755"/>
                    <a:pt x="598" y="1755"/>
                    <a:pt x="592" y="1755"/>
                  </a:cubicBezTo>
                  <a:cubicBezTo>
                    <a:pt x="314" y="1755"/>
                    <a:pt x="76" y="1962"/>
                    <a:pt x="38" y="2242"/>
                  </a:cubicBezTo>
                  <a:cubicBezTo>
                    <a:pt x="0" y="2567"/>
                    <a:pt x="258" y="2843"/>
                    <a:pt x="582" y="2843"/>
                  </a:cubicBezTo>
                  <a:lnTo>
                    <a:pt x="697" y="2843"/>
                  </a:lnTo>
                  <a:cubicBezTo>
                    <a:pt x="809" y="4347"/>
                    <a:pt x="2057" y="5475"/>
                    <a:pt x="3511" y="5475"/>
                  </a:cubicBezTo>
                  <a:cubicBezTo>
                    <a:pt x="3662" y="5475"/>
                    <a:pt x="3815" y="5463"/>
                    <a:pt x="3969" y="5438"/>
                  </a:cubicBezTo>
                  <a:cubicBezTo>
                    <a:pt x="2585" y="5219"/>
                    <a:pt x="1565" y="4026"/>
                    <a:pt x="1565" y="2624"/>
                  </a:cubicBezTo>
                  <a:lnTo>
                    <a:pt x="1565" y="1479"/>
                  </a:lnTo>
                  <a:cubicBezTo>
                    <a:pt x="1565" y="1172"/>
                    <a:pt x="1818" y="939"/>
                    <a:pt x="2105" y="939"/>
                  </a:cubicBezTo>
                  <a:cubicBezTo>
                    <a:pt x="2175" y="939"/>
                    <a:pt x="2247" y="953"/>
                    <a:pt x="2318" y="983"/>
                  </a:cubicBezTo>
                  <a:cubicBezTo>
                    <a:pt x="2414" y="1031"/>
                    <a:pt x="2519" y="1040"/>
                    <a:pt x="2624" y="1040"/>
                  </a:cubicBezTo>
                  <a:cubicBezTo>
                    <a:pt x="2834" y="1012"/>
                    <a:pt x="3024" y="897"/>
                    <a:pt x="3139" y="716"/>
                  </a:cubicBezTo>
                  <a:lnTo>
                    <a:pt x="3225" y="582"/>
                  </a:lnTo>
                  <a:lnTo>
                    <a:pt x="4074" y="1069"/>
                  </a:lnTo>
                  <a:cubicBezTo>
                    <a:pt x="4177" y="1128"/>
                    <a:pt x="4290" y="1156"/>
                    <a:pt x="4401" y="1156"/>
                  </a:cubicBezTo>
                  <a:cubicBezTo>
                    <a:pt x="4648" y="1156"/>
                    <a:pt x="4887" y="1017"/>
                    <a:pt x="4999" y="773"/>
                  </a:cubicBezTo>
                  <a:lnTo>
                    <a:pt x="5695" y="1240"/>
                  </a:lnTo>
                  <a:lnTo>
                    <a:pt x="5715" y="1250"/>
                  </a:lnTo>
                  <a:lnTo>
                    <a:pt x="5734" y="1269"/>
                  </a:lnTo>
                  <a:lnTo>
                    <a:pt x="5934" y="1364"/>
                  </a:lnTo>
                  <a:cubicBezTo>
                    <a:pt x="5934" y="1345"/>
                    <a:pt x="5934" y="1326"/>
                    <a:pt x="5934" y="1307"/>
                  </a:cubicBezTo>
                  <a:lnTo>
                    <a:pt x="5934" y="878"/>
                  </a:lnTo>
                  <a:lnTo>
                    <a:pt x="4627" y="0"/>
                  </a:lnTo>
                  <a:lnTo>
                    <a:pt x="4627" y="506"/>
                  </a:lnTo>
                  <a:cubicBezTo>
                    <a:pt x="4627" y="628"/>
                    <a:pt x="4524" y="718"/>
                    <a:pt x="4412" y="718"/>
                  </a:cubicBezTo>
                  <a:cubicBezTo>
                    <a:pt x="4375" y="718"/>
                    <a:pt x="4338" y="708"/>
                    <a:pt x="4303" y="687"/>
                  </a:cubicBezTo>
                  <a:lnTo>
                    <a:pt x="3101"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4" name="Google Shape;12584;p98"/>
            <p:cNvSpPr/>
            <p:nvPr/>
          </p:nvSpPr>
          <p:spPr>
            <a:xfrm>
              <a:off x="8178863" y="1754558"/>
              <a:ext cx="22755" cy="63237"/>
            </a:xfrm>
            <a:custGeom>
              <a:rect b="b" l="l" r="r" t="t"/>
              <a:pathLst>
                <a:path extrusionOk="0" h="2415" w="869">
                  <a:moveTo>
                    <a:pt x="1" y="1"/>
                  </a:moveTo>
                  <a:lnTo>
                    <a:pt x="1" y="2195"/>
                  </a:lnTo>
                  <a:cubicBezTo>
                    <a:pt x="1" y="2309"/>
                    <a:pt x="96" y="2414"/>
                    <a:pt x="211" y="2414"/>
                  </a:cubicBezTo>
                  <a:lnTo>
                    <a:pt x="649" y="2414"/>
                  </a:lnTo>
                  <a:cubicBezTo>
                    <a:pt x="773" y="2405"/>
                    <a:pt x="869" y="2309"/>
                    <a:pt x="869" y="2195"/>
                  </a:cubicBezTo>
                  <a:lnTo>
                    <a:pt x="86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5" name="Google Shape;12585;p98"/>
            <p:cNvSpPr/>
            <p:nvPr/>
          </p:nvSpPr>
          <p:spPr>
            <a:xfrm>
              <a:off x="8127645" y="1728137"/>
              <a:ext cx="62477" cy="57921"/>
            </a:xfrm>
            <a:custGeom>
              <a:rect b="b" l="l" r="r" t="t"/>
              <a:pathLst>
                <a:path extrusionOk="0" h="2212" w="2386">
                  <a:moveTo>
                    <a:pt x="512" y="1"/>
                  </a:moveTo>
                  <a:cubicBezTo>
                    <a:pt x="431" y="1"/>
                    <a:pt x="355" y="43"/>
                    <a:pt x="316" y="122"/>
                  </a:cubicBezTo>
                  <a:lnTo>
                    <a:pt x="30" y="685"/>
                  </a:lnTo>
                  <a:cubicBezTo>
                    <a:pt x="1" y="752"/>
                    <a:pt x="1" y="828"/>
                    <a:pt x="30" y="895"/>
                  </a:cubicBezTo>
                  <a:lnTo>
                    <a:pt x="716" y="2097"/>
                  </a:lnTo>
                  <a:cubicBezTo>
                    <a:pt x="756" y="2171"/>
                    <a:pt x="833" y="2211"/>
                    <a:pt x="912" y="2211"/>
                  </a:cubicBezTo>
                  <a:cubicBezTo>
                    <a:pt x="964" y="2211"/>
                    <a:pt x="1018" y="2193"/>
                    <a:pt x="1060" y="2154"/>
                  </a:cubicBezTo>
                  <a:lnTo>
                    <a:pt x="2386" y="1010"/>
                  </a:lnTo>
                  <a:lnTo>
                    <a:pt x="621" y="27"/>
                  </a:lnTo>
                  <a:cubicBezTo>
                    <a:pt x="586" y="9"/>
                    <a:pt x="548" y="1"/>
                    <a:pt x="512"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6" name="Google Shape;12586;p98"/>
            <p:cNvSpPr/>
            <p:nvPr/>
          </p:nvSpPr>
          <p:spPr>
            <a:xfrm>
              <a:off x="8190096" y="1728137"/>
              <a:ext cx="62477" cy="57816"/>
            </a:xfrm>
            <a:custGeom>
              <a:rect b="b" l="l" r="r" t="t"/>
              <a:pathLst>
                <a:path extrusionOk="0" h="2208" w="2386">
                  <a:moveTo>
                    <a:pt x="1875" y="1"/>
                  </a:moveTo>
                  <a:cubicBezTo>
                    <a:pt x="1839" y="1"/>
                    <a:pt x="1801" y="9"/>
                    <a:pt x="1766" y="27"/>
                  </a:cubicBezTo>
                  <a:lnTo>
                    <a:pt x="1" y="1010"/>
                  </a:lnTo>
                  <a:lnTo>
                    <a:pt x="1337" y="2154"/>
                  </a:lnTo>
                  <a:cubicBezTo>
                    <a:pt x="1376" y="2190"/>
                    <a:pt x="1427" y="2207"/>
                    <a:pt x="1480" y="2207"/>
                  </a:cubicBezTo>
                  <a:cubicBezTo>
                    <a:pt x="1555" y="2207"/>
                    <a:pt x="1631" y="2170"/>
                    <a:pt x="1670" y="2097"/>
                  </a:cubicBezTo>
                  <a:lnTo>
                    <a:pt x="2357" y="895"/>
                  </a:lnTo>
                  <a:cubicBezTo>
                    <a:pt x="2386" y="828"/>
                    <a:pt x="2386" y="752"/>
                    <a:pt x="2357" y="685"/>
                  </a:cubicBezTo>
                  <a:lnTo>
                    <a:pt x="2071" y="122"/>
                  </a:lnTo>
                  <a:cubicBezTo>
                    <a:pt x="2032" y="43"/>
                    <a:pt x="1956" y="1"/>
                    <a:pt x="187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7" name="Google Shape;12587;p98"/>
            <p:cNvSpPr/>
            <p:nvPr/>
          </p:nvSpPr>
          <p:spPr>
            <a:xfrm>
              <a:off x="8058464" y="1770557"/>
              <a:ext cx="51480" cy="64206"/>
            </a:xfrm>
            <a:custGeom>
              <a:rect b="b" l="l" r="r" t="t"/>
              <a:pathLst>
                <a:path extrusionOk="0" h="2452" w="1966">
                  <a:moveTo>
                    <a:pt x="296" y="0"/>
                  </a:moveTo>
                  <a:cubicBezTo>
                    <a:pt x="182" y="96"/>
                    <a:pt x="86" y="201"/>
                    <a:pt x="0" y="325"/>
                  </a:cubicBezTo>
                  <a:lnTo>
                    <a:pt x="1317" y="1488"/>
                  </a:lnTo>
                  <a:cubicBezTo>
                    <a:pt x="1450" y="1612"/>
                    <a:pt x="1536" y="1794"/>
                    <a:pt x="1536" y="1975"/>
                  </a:cubicBezTo>
                  <a:lnTo>
                    <a:pt x="1536" y="2376"/>
                  </a:lnTo>
                  <a:lnTo>
                    <a:pt x="1966" y="2452"/>
                  </a:lnTo>
                  <a:lnTo>
                    <a:pt x="1966" y="1975"/>
                  </a:lnTo>
                  <a:cubicBezTo>
                    <a:pt x="1966" y="1670"/>
                    <a:pt x="1832" y="1364"/>
                    <a:pt x="1603" y="1164"/>
                  </a:cubicBezTo>
                  <a:lnTo>
                    <a:pt x="296"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88" name="Google Shape;12588;p98"/>
            <p:cNvSpPr/>
            <p:nvPr/>
          </p:nvSpPr>
          <p:spPr>
            <a:xfrm>
              <a:off x="8270301" y="1770557"/>
              <a:ext cx="51480" cy="64206"/>
            </a:xfrm>
            <a:custGeom>
              <a:rect b="b" l="l" r="r" t="t"/>
              <a:pathLst>
                <a:path extrusionOk="0" h="2452" w="1966">
                  <a:moveTo>
                    <a:pt x="1670" y="0"/>
                  </a:moveTo>
                  <a:lnTo>
                    <a:pt x="372" y="1164"/>
                  </a:lnTo>
                  <a:cubicBezTo>
                    <a:pt x="134" y="1364"/>
                    <a:pt x="0" y="1670"/>
                    <a:pt x="0" y="1975"/>
                  </a:cubicBezTo>
                  <a:lnTo>
                    <a:pt x="0" y="2452"/>
                  </a:lnTo>
                  <a:lnTo>
                    <a:pt x="439" y="2376"/>
                  </a:lnTo>
                  <a:lnTo>
                    <a:pt x="439" y="1975"/>
                  </a:lnTo>
                  <a:cubicBezTo>
                    <a:pt x="439" y="1794"/>
                    <a:pt x="515" y="1612"/>
                    <a:pt x="659" y="1488"/>
                  </a:cubicBezTo>
                  <a:lnTo>
                    <a:pt x="1965" y="325"/>
                  </a:lnTo>
                  <a:cubicBezTo>
                    <a:pt x="1889" y="201"/>
                    <a:pt x="1784" y="96"/>
                    <a:pt x="167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89" name="Google Shape;12589;p98"/>
          <p:cNvGrpSpPr/>
          <p:nvPr/>
        </p:nvGrpSpPr>
        <p:grpSpPr>
          <a:xfrm>
            <a:off x="5778470" y="1349424"/>
            <a:ext cx="274550" cy="354754"/>
            <a:chOff x="5794745" y="1502999"/>
            <a:chExt cx="274550" cy="354754"/>
          </a:xfrm>
        </p:grpSpPr>
        <p:sp>
          <p:nvSpPr>
            <p:cNvPr id="12590" name="Google Shape;12590;p98"/>
            <p:cNvSpPr/>
            <p:nvPr/>
          </p:nvSpPr>
          <p:spPr>
            <a:xfrm>
              <a:off x="5794745" y="1703340"/>
              <a:ext cx="274550" cy="154413"/>
            </a:xfrm>
            <a:custGeom>
              <a:rect b="b" l="l" r="r" t="t"/>
              <a:pathLst>
                <a:path extrusionOk="0" h="5897" w="10485">
                  <a:moveTo>
                    <a:pt x="3711" y="1"/>
                  </a:moveTo>
                  <a:lnTo>
                    <a:pt x="3711" y="1031"/>
                  </a:lnTo>
                  <a:cubicBezTo>
                    <a:pt x="3711" y="1327"/>
                    <a:pt x="3521" y="1585"/>
                    <a:pt x="3244" y="1661"/>
                  </a:cubicBezTo>
                  <a:lnTo>
                    <a:pt x="935" y="2338"/>
                  </a:lnTo>
                  <a:cubicBezTo>
                    <a:pt x="382" y="2500"/>
                    <a:pt x="0" y="3016"/>
                    <a:pt x="0" y="3597"/>
                  </a:cubicBezTo>
                  <a:lnTo>
                    <a:pt x="0" y="5248"/>
                  </a:lnTo>
                  <a:cubicBezTo>
                    <a:pt x="0" y="5601"/>
                    <a:pt x="296" y="5897"/>
                    <a:pt x="659" y="5897"/>
                  </a:cubicBezTo>
                  <a:lnTo>
                    <a:pt x="9827" y="5897"/>
                  </a:lnTo>
                  <a:cubicBezTo>
                    <a:pt x="10189" y="5897"/>
                    <a:pt x="10485" y="5601"/>
                    <a:pt x="10485" y="5248"/>
                  </a:cubicBezTo>
                  <a:lnTo>
                    <a:pt x="10485" y="3597"/>
                  </a:lnTo>
                  <a:cubicBezTo>
                    <a:pt x="10485" y="3016"/>
                    <a:pt x="10103" y="2510"/>
                    <a:pt x="9540" y="2348"/>
                  </a:cubicBezTo>
                  <a:lnTo>
                    <a:pt x="7241" y="1670"/>
                  </a:lnTo>
                  <a:cubicBezTo>
                    <a:pt x="6965" y="1585"/>
                    <a:pt x="6774" y="1327"/>
                    <a:pt x="6774" y="1041"/>
                  </a:cubicBezTo>
                  <a:lnTo>
                    <a:pt x="677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1" name="Google Shape;12591;p98"/>
            <p:cNvSpPr/>
            <p:nvPr/>
          </p:nvSpPr>
          <p:spPr>
            <a:xfrm>
              <a:off x="5891918" y="1703340"/>
              <a:ext cx="80205" cy="22886"/>
            </a:xfrm>
            <a:custGeom>
              <a:rect b="b" l="l" r="r" t="t"/>
              <a:pathLst>
                <a:path extrusionOk="0" h="874" w="3063">
                  <a:moveTo>
                    <a:pt x="0" y="1"/>
                  </a:moveTo>
                  <a:lnTo>
                    <a:pt x="0" y="487"/>
                  </a:lnTo>
                  <a:cubicBezTo>
                    <a:pt x="477" y="745"/>
                    <a:pt x="1002" y="874"/>
                    <a:pt x="1528" y="874"/>
                  </a:cubicBezTo>
                  <a:cubicBezTo>
                    <a:pt x="2054" y="874"/>
                    <a:pt x="2581" y="745"/>
                    <a:pt x="3063" y="487"/>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2" name="Google Shape;12592;p98"/>
            <p:cNvSpPr/>
            <p:nvPr/>
          </p:nvSpPr>
          <p:spPr>
            <a:xfrm>
              <a:off x="5835698" y="1554478"/>
              <a:ext cx="192381" cy="160147"/>
            </a:xfrm>
            <a:custGeom>
              <a:rect b="b" l="l" r="r" t="t"/>
              <a:pathLst>
                <a:path extrusionOk="0" h="6116" w="7347">
                  <a:moveTo>
                    <a:pt x="840" y="0"/>
                  </a:moveTo>
                  <a:lnTo>
                    <a:pt x="840" y="2404"/>
                  </a:lnTo>
                  <a:lnTo>
                    <a:pt x="726" y="2404"/>
                  </a:lnTo>
                  <a:cubicBezTo>
                    <a:pt x="1" y="2404"/>
                    <a:pt x="1" y="3501"/>
                    <a:pt x="726" y="3501"/>
                  </a:cubicBezTo>
                  <a:lnTo>
                    <a:pt x="850" y="3501"/>
                  </a:lnTo>
                  <a:cubicBezTo>
                    <a:pt x="955" y="4980"/>
                    <a:pt x="2195" y="6115"/>
                    <a:pt x="3674" y="6115"/>
                  </a:cubicBezTo>
                  <a:cubicBezTo>
                    <a:pt x="5152" y="6115"/>
                    <a:pt x="6393" y="4980"/>
                    <a:pt x="6507" y="3501"/>
                  </a:cubicBezTo>
                  <a:lnTo>
                    <a:pt x="6622" y="3501"/>
                  </a:lnTo>
                  <a:cubicBezTo>
                    <a:pt x="7347" y="3501"/>
                    <a:pt x="7347" y="2404"/>
                    <a:pt x="6622" y="2404"/>
                  </a:cubicBezTo>
                  <a:lnTo>
                    <a:pt x="6517" y="2404"/>
                  </a:lnTo>
                  <a:lnTo>
                    <a:pt x="6517" y="0"/>
                  </a:lnTo>
                  <a:close/>
                </a:path>
              </a:pathLst>
            </a:custGeom>
            <a:solidFill>
              <a:srgbClr val="F0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3" name="Google Shape;12593;p98"/>
            <p:cNvSpPr/>
            <p:nvPr/>
          </p:nvSpPr>
          <p:spPr>
            <a:xfrm>
              <a:off x="5839705" y="1554478"/>
              <a:ext cx="143677" cy="160357"/>
            </a:xfrm>
            <a:custGeom>
              <a:rect b="b" l="l" r="r" t="t"/>
              <a:pathLst>
                <a:path extrusionOk="0" h="6124" w="5487">
                  <a:moveTo>
                    <a:pt x="687" y="0"/>
                  </a:moveTo>
                  <a:lnTo>
                    <a:pt x="687" y="2404"/>
                  </a:lnTo>
                  <a:lnTo>
                    <a:pt x="602" y="2404"/>
                  </a:lnTo>
                  <a:cubicBezTo>
                    <a:pt x="315" y="2404"/>
                    <a:pt x="67" y="2614"/>
                    <a:pt x="29" y="2900"/>
                  </a:cubicBezTo>
                  <a:cubicBezTo>
                    <a:pt x="1" y="3215"/>
                    <a:pt x="249" y="3501"/>
                    <a:pt x="573" y="3501"/>
                  </a:cubicBezTo>
                  <a:lnTo>
                    <a:pt x="697" y="3501"/>
                  </a:lnTo>
                  <a:cubicBezTo>
                    <a:pt x="801" y="4997"/>
                    <a:pt x="2048" y="6124"/>
                    <a:pt x="3502" y="6124"/>
                  </a:cubicBezTo>
                  <a:cubicBezTo>
                    <a:pt x="3652" y="6124"/>
                    <a:pt x="3805" y="6112"/>
                    <a:pt x="3960" y="6087"/>
                  </a:cubicBezTo>
                  <a:cubicBezTo>
                    <a:pt x="2576" y="5867"/>
                    <a:pt x="1556" y="4684"/>
                    <a:pt x="1556" y="3282"/>
                  </a:cubicBezTo>
                  <a:lnTo>
                    <a:pt x="1556" y="2185"/>
                  </a:lnTo>
                  <a:cubicBezTo>
                    <a:pt x="1556" y="1708"/>
                    <a:pt x="1947" y="1317"/>
                    <a:pt x="2433" y="1317"/>
                  </a:cubicBezTo>
                  <a:lnTo>
                    <a:pt x="5057" y="1317"/>
                  </a:lnTo>
                  <a:cubicBezTo>
                    <a:pt x="5295" y="1317"/>
                    <a:pt x="5486" y="1116"/>
                    <a:pt x="5486" y="878"/>
                  </a:cubicBezTo>
                  <a:lnTo>
                    <a:pt x="5486"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4" name="Google Shape;12594;p98"/>
            <p:cNvSpPr/>
            <p:nvPr/>
          </p:nvSpPr>
          <p:spPr>
            <a:xfrm>
              <a:off x="5842716" y="1502999"/>
              <a:ext cx="187118" cy="114455"/>
            </a:xfrm>
            <a:custGeom>
              <a:rect b="b" l="l" r="r" t="t"/>
              <a:pathLst>
                <a:path extrusionOk="0" h="4371" w="7146">
                  <a:moveTo>
                    <a:pt x="6000" y="1"/>
                  </a:moveTo>
                  <a:cubicBezTo>
                    <a:pt x="5994" y="1"/>
                    <a:pt x="5988" y="1"/>
                    <a:pt x="5982" y="1"/>
                  </a:cubicBezTo>
                  <a:lnTo>
                    <a:pt x="1841" y="1"/>
                  </a:lnTo>
                  <a:cubicBezTo>
                    <a:pt x="811" y="1"/>
                    <a:pt x="0" y="898"/>
                    <a:pt x="105" y="1928"/>
                  </a:cubicBezTo>
                  <a:lnTo>
                    <a:pt x="353" y="4370"/>
                  </a:lnTo>
                  <a:lnTo>
                    <a:pt x="572" y="4370"/>
                  </a:lnTo>
                  <a:cubicBezTo>
                    <a:pt x="811" y="4370"/>
                    <a:pt x="1002" y="4179"/>
                    <a:pt x="1002" y="3931"/>
                  </a:cubicBezTo>
                  <a:lnTo>
                    <a:pt x="1002" y="2844"/>
                  </a:lnTo>
                  <a:lnTo>
                    <a:pt x="5819" y="2844"/>
                  </a:lnTo>
                  <a:lnTo>
                    <a:pt x="5819" y="3931"/>
                  </a:lnTo>
                  <a:cubicBezTo>
                    <a:pt x="5819" y="4179"/>
                    <a:pt x="6010" y="4370"/>
                    <a:pt x="6249" y="4370"/>
                  </a:cubicBezTo>
                  <a:lnTo>
                    <a:pt x="6468" y="4370"/>
                  </a:lnTo>
                  <a:lnTo>
                    <a:pt x="6649" y="2014"/>
                  </a:lnTo>
                  <a:lnTo>
                    <a:pt x="6640" y="2014"/>
                  </a:lnTo>
                  <a:cubicBezTo>
                    <a:pt x="6964" y="1794"/>
                    <a:pt x="7145" y="1413"/>
                    <a:pt x="7117" y="1022"/>
                  </a:cubicBezTo>
                  <a:cubicBezTo>
                    <a:pt x="7070" y="446"/>
                    <a:pt x="6583" y="1"/>
                    <a:pt x="600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5" name="Google Shape;12595;p98"/>
            <p:cNvSpPr/>
            <p:nvPr/>
          </p:nvSpPr>
          <p:spPr>
            <a:xfrm>
              <a:off x="5842716" y="1502999"/>
              <a:ext cx="72218" cy="114455"/>
            </a:xfrm>
            <a:custGeom>
              <a:rect b="b" l="l" r="r" t="t"/>
              <a:pathLst>
                <a:path extrusionOk="0" h="4371" w="2758">
                  <a:moveTo>
                    <a:pt x="1841" y="1"/>
                  </a:moveTo>
                  <a:cubicBezTo>
                    <a:pt x="811" y="1"/>
                    <a:pt x="0" y="898"/>
                    <a:pt x="105" y="1928"/>
                  </a:cubicBezTo>
                  <a:lnTo>
                    <a:pt x="353" y="4370"/>
                  </a:lnTo>
                  <a:lnTo>
                    <a:pt x="572" y="4370"/>
                  </a:lnTo>
                  <a:cubicBezTo>
                    <a:pt x="811" y="4370"/>
                    <a:pt x="1002" y="4179"/>
                    <a:pt x="1002" y="3931"/>
                  </a:cubicBezTo>
                  <a:lnTo>
                    <a:pt x="1002" y="1756"/>
                  </a:lnTo>
                  <a:cubicBezTo>
                    <a:pt x="1002" y="783"/>
                    <a:pt x="1784" y="1"/>
                    <a:pt x="275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6" name="Google Shape;12596;p98"/>
            <p:cNvSpPr/>
            <p:nvPr/>
          </p:nvSpPr>
          <p:spPr>
            <a:xfrm>
              <a:off x="5891918" y="1617532"/>
              <a:ext cx="11521" cy="17151"/>
            </a:xfrm>
            <a:custGeom>
              <a:rect b="b" l="l" r="r" t="t"/>
              <a:pathLst>
                <a:path extrusionOk="0" h="655" w="440">
                  <a:moveTo>
                    <a:pt x="220" y="1"/>
                  </a:moveTo>
                  <a:cubicBezTo>
                    <a:pt x="110" y="1"/>
                    <a:pt x="0" y="73"/>
                    <a:pt x="0" y="216"/>
                  </a:cubicBezTo>
                  <a:lnTo>
                    <a:pt x="0" y="435"/>
                  </a:lnTo>
                  <a:cubicBezTo>
                    <a:pt x="0" y="550"/>
                    <a:pt x="96" y="654"/>
                    <a:pt x="220" y="654"/>
                  </a:cubicBezTo>
                  <a:cubicBezTo>
                    <a:pt x="334" y="654"/>
                    <a:pt x="439" y="550"/>
                    <a:pt x="439" y="435"/>
                  </a:cubicBezTo>
                  <a:lnTo>
                    <a:pt x="439" y="216"/>
                  </a:lnTo>
                  <a:cubicBezTo>
                    <a:pt x="439"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7" name="Google Shape;12597;p98"/>
            <p:cNvSpPr/>
            <p:nvPr/>
          </p:nvSpPr>
          <p:spPr>
            <a:xfrm>
              <a:off x="5960601" y="1617532"/>
              <a:ext cx="11521" cy="17151"/>
            </a:xfrm>
            <a:custGeom>
              <a:rect b="b" l="l" r="r" t="t"/>
              <a:pathLst>
                <a:path extrusionOk="0" h="655" w="440">
                  <a:moveTo>
                    <a:pt x="220" y="1"/>
                  </a:moveTo>
                  <a:cubicBezTo>
                    <a:pt x="111" y="1"/>
                    <a:pt x="1" y="73"/>
                    <a:pt x="1" y="216"/>
                  </a:cubicBezTo>
                  <a:lnTo>
                    <a:pt x="1" y="435"/>
                  </a:lnTo>
                  <a:cubicBezTo>
                    <a:pt x="1" y="550"/>
                    <a:pt x="96" y="654"/>
                    <a:pt x="220" y="654"/>
                  </a:cubicBezTo>
                  <a:cubicBezTo>
                    <a:pt x="335" y="654"/>
                    <a:pt x="430" y="550"/>
                    <a:pt x="440" y="435"/>
                  </a:cubicBezTo>
                  <a:lnTo>
                    <a:pt x="440" y="216"/>
                  </a:lnTo>
                  <a:cubicBezTo>
                    <a:pt x="440" y="73"/>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8" name="Google Shape;12598;p98"/>
            <p:cNvSpPr/>
            <p:nvPr/>
          </p:nvSpPr>
          <p:spPr>
            <a:xfrm>
              <a:off x="5906424" y="1657438"/>
              <a:ext cx="50773" cy="17282"/>
            </a:xfrm>
            <a:custGeom>
              <a:rect b="b" l="l" r="r" t="t"/>
              <a:pathLst>
                <a:path extrusionOk="0" h="660" w="1939">
                  <a:moveTo>
                    <a:pt x="315" y="0"/>
                  </a:moveTo>
                  <a:cubicBezTo>
                    <a:pt x="144" y="0"/>
                    <a:pt x="0" y="218"/>
                    <a:pt x="162" y="380"/>
                  </a:cubicBezTo>
                  <a:cubicBezTo>
                    <a:pt x="373" y="556"/>
                    <a:pt x="633" y="659"/>
                    <a:pt x="904" y="659"/>
                  </a:cubicBezTo>
                  <a:cubicBezTo>
                    <a:pt x="927" y="659"/>
                    <a:pt x="950" y="658"/>
                    <a:pt x="973" y="657"/>
                  </a:cubicBezTo>
                  <a:cubicBezTo>
                    <a:pt x="986" y="657"/>
                    <a:pt x="1000" y="658"/>
                    <a:pt x="1013" y="658"/>
                  </a:cubicBezTo>
                  <a:cubicBezTo>
                    <a:pt x="1294" y="658"/>
                    <a:pt x="1565" y="562"/>
                    <a:pt x="1784" y="380"/>
                  </a:cubicBezTo>
                  <a:cubicBezTo>
                    <a:pt x="1938" y="218"/>
                    <a:pt x="1792" y="0"/>
                    <a:pt x="1621" y="0"/>
                  </a:cubicBezTo>
                  <a:cubicBezTo>
                    <a:pt x="1570" y="0"/>
                    <a:pt x="1517" y="19"/>
                    <a:pt x="1469" y="65"/>
                  </a:cubicBezTo>
                  <a:cubicBezTo>
                    <a:pt x="1321" y="170"/>
                    <a:pt x="1147" y="223"/>
                    <a:pt x="972" y="223"/>
                  </a:cubicBezTo>
                  <a:cubicBezTo>
                    <a:pt x="796" y="223"/>
                    <a:pt x="620" y="170"/>
                    <a:pt x="467"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99" name="Google Shape;12599;p98"/>
            <p:cNvSpPr/>
            <p:nvPr/>
          </p:nvSpPr>
          <p:spPr>
            <a:xfrm>
              <a:off x="5884429" y="1600433"/>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0" name="Google Shape;12600;p98"/>
            <p:cNvSpPr/>
            <p:nvPr/>
          </p:nvSpPr>
          <p:spPr>
            <a:xfrm>
              <a:off x="5953112" y="1600433"/>
              <a:ext cx="26499" cy="11260"/>
            </a:xfrm>
            <a:custGeom>
              <a:rect b="b" l="l" r="r" t="t"/>
              <a:pathLst>
                <a:path extrusionOk="0" h="430" w="1012">
                  <a:moveTo>
                    <a:pt x="287" y="1"/>
                  </a:moveTo>
                  <a:cubicBezTo>
                    <a:pt x="1" y="1"/>
                    <a:pt x="1" y="430"/>
                    <a:pt x="287" y="430"/>
                  </a:cubicBezTo>
                  <a:lnTo>
                    <a:pt x="726" y="430"/>
                  </a:lnTo>
                  <a:cubicBezTo>
                    <a:pt x="1012" y="43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1" name="Google Shape;12601;p98"/>
            <p:cNvSpPr/>
            <p:nvPr/>
          </p:nvSpPr>
          <p:spPr>
            <a:xfrm>
              <a:off x="5846199" y="1748326"/>
              <a:ext cx="171643" cy="109427"/>
            </a:xfrm>
            <a:custGeom>
              <a:rect b="b" l="l" r="r" t="t"/>
              <a:pathLst>
                <a:path extrusionOk="0" h="4179" w="6555">
                  <a:moveTo>
                    <a:pt x="1088" y="0"/>
                  </a:moveTo>
                  <a:lnTo>
                    <a:pt x="1" y="324"/>
                  </a:lnTo>
                  <a:lnTo>
                    <a:pt x="1" y="4179"/>
                  </a:lnTo>
                  <a:lnTo>
                    <a:pt x="6555" y="4179"/>
                  </a:lnTo>
                  <a:lnTo>
                    <a:pt x="6555" y="324"/>
                  </a:lnTo>
                  <a:lnTo>
                    <a:pt x="5467" y="0"/>
                  </a:lnTo>
                  <a:lnTo>
                    <a:pt x="5467" y="468"/>
                  </a:lnTo>
                  <a:cubicBezTo>
                    <a:pt x="5467" y="1670"/>
                    <a:pt x="4484" y="2652"/>
                    <a:pt x="3282" y="2652"/>
                  </a:cubicBezTo>
                  <a:cubicBezTo>
                    <a:pt x="2071" y="2652"/>
                    <a:pt x="1098" y="1670"/>
                    <a:pt x="1098" y="468"/>
                  </a:cubicBezTo>
                  <a:lnTo>
                    <a:pt x="1088" y="468"/>
                  </a:lnTo>
                  <a:lnTo>
                    <a:pt x="108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2" name="Google Shape;12602;p98"/>
            <p:cNvSpPr/>
            <p:nvPr/>
          </p:nvSpPr>
          <p:spPr>
            <a:xfrm>
              <a:off x="5845439" y="1548979"/>
              <a:ext cx="177901" cy="28489"/>
            </a:xfrm>
            <a:custGeom>
              <a:rect b="b" l="l" r="r" t="t"/>
              <a:pathLst>
                <a:path extrusionOk="0" h="1088" w="6794">
                  <a:moveTo>
                    <a:pt x="1" y="0"/>
                  </a:moveTo>
                  <a:cubicBezTo>
                    <a:pt x="1" y="58"/>
                    <a:pt x="1" y="115"/>
                    <a:pt x="11" y="172"/>
                  </a:cubicBezTo>
                  <a:lnTo>
                    <a:pt x="96" y="1088"/>
                  </a:lnTo>
                  <a:lnTo>
                    <a:pt x="6479" y="1088"/>
                  </a:lnTo>
                  <a:lnTo>
                    <a:pt x="6545" y="258"/>
                  </a:lnTo>
                  <a:lnTo>
                    <a:pt x="6526" y="258"/>
                  </a:lnTo>
                  <a:cubicBezTo>
                    <a:pt x="6631" y="182"/>
                    <a:pt x="6727" y="96"/>
                    <a:pt x="6793"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3" name="Google Shape;12603;p98"/>
            <p:cNvSpPr/>
            <p:nvPr/>
          </p:nvSpPr>
          <p:spPr>
            <a:xfrm>
              <a:off x="5932635" y="1548979"/>
              <a:ext cx="90941" cy="22781"/>
            </a:xfrm>
            <a:custGeom>
              <a:rect b="b" l="l" r="r" t="t"/>
              <a:pathLst>
                <a:path extrusionOk="0" h="870" w="3473">
                  <a:moveTo>
                    <a:pt x="0" y="0"/>
                  </a:moveTo>
                  <a:cubicBezTo>
                    <a:pt x="105" y="506"/>
                    <a:pt x="554" y="868"/>
                    <a:pt x="1069" y="868"/>
                  </a:cubicBezTo>
                  <a:cubicBezTo>
                    <a:pt x="1317" y="868"/>
                    <a:pt x="1565" y="783"/>
                    <a:pt x="1756" y="620"/>
                  </a:cubicBezTo>
                  <a:cubicBezTo>
                    <a:pt x="2006" y="785"/>
                    <a:pt x="2298" y="869"/>
                    <a:pt x="2591" y="869"/>
                  </a:cubicBezTo>
                  <a:cubicBezTo>
                    <a:pt x="2789" y="869"/>
                    <a:pt x="2989" y="831"/>
                    <a:pt x="3177" y="754"/>
                  </a:cubicBezTo>
                  <a:lnTo>
                    <a:pt x="3215" y="258"/>
                  </a:lnTo>
                  <a:lnTo>
                    <a:pt x="3206" y="258"/>
                  </a:lnTo>
                  <a:cubicBezTo>
                    <a:pt x="3301" y="182"/>
                    <a:pt x="3397" y="96"/>
                    <a:pt x="3473"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4" name="Google Shape;12604;p98"/>
            <p:cNvSpPr/>
            <p:nvPr/>
          </p:nvSpPr>
          <p:spPr>
            <a:xfrm>
              <a:off x="5932373" y="1537484"/>
              <a:ext cx="17282" cy="11521"/>
            </a:xfrm>
            <a:custGeom>
              <a:rect b="b" l="l" r="r" t="t"/>
              <a:pathLst>
                <a:path extrusionOk="0" h="440" w="660">
                  <a:moveTo>
                    <a:pt x="440" y="0"/>
                  </a:moveTo>
                  <a:cubicBezTo>
                    <a:pt x="201" y="0"/>
                    <a:pt x="1" y="191"/>
                    <a:pt x="10" y="439"/>
                  </a:cubicBezTo>
                  <a:lnTo>
                    <a:pt x="659" y="439"/>
                  </a:lnTo>
                  <a:lnTo>
                    <a:pt x="65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5" name="Google Shape;12605;p98"/>
            <p:cNvSpPr/>
            <p:nvPr/>
          </p:nvSpPr>
          <p:spPr>
            <a:xfrm>
              <a:off x="5972096" y="1502999"/>
              <a:ext cx="57240" cy="57240"/>
            </a:xfrm>
            <a:custGeom>
              <a:rect b="b" l="l" r="r" t="t"/>
              <a:pathLst>
                <a:path extrusionOk="0" h="2186" w="2186">
                  <a:moveTo>
                    <a:pt x="1088" y="1"/>
                  </a:moveTo>
                  <a:cubicBezTo>
                    <a:pt x="487" y="1"/>
                    <a:pt x="1" y="497"/>
                    <a:pt x="1" y="1098"/>
                  </a:cubicBezTo>
                  <a:cubicBezTo>
                    <a:pt x="1" y="1699"/>
                    <a:pt x="487" y="2186"/>
                    <a:pt x="1088" y="2186"/>
                  </a:cubicBezTo>
                  <a:cubicBezTo>
                    <a:pt x="1689" y="2186"/>
                    <a:pt x="2185" y="1699"/>
                    <a:pt x="2185" y="1098"/>
                  </a:cubicBezTo>
                  <a:cubicBezTo>
                    <a:pt x="2185" y="497"/>
                    <a:pt x="1689" y="1"/>
                    <a:pt x="108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6" name="Google Shape;12606;p98"/>
            <p:cNvSpPr/>
            <p:nvPr/>
          </p:nvSpPr>
          <p:spPr>
            <a:xfrm>
              <a:off x="5943371" y="1525989"/>
              <a:ext cx="34250" cy="34250"/>
            </a:xfrm>
            <a:custGeom>
              <a:rect b="b" l="l" r="r" t="t"/>
              <a:pathLst>
                <a:path extrusionOk="0" h="1308" w="1308">
                  <a:moveTo>
                    <a:pt x="659" y="1"/>
                  </a:moveTo>
                  <a:cubicBezTo>
                    <a:pt x="296" y="1"/>
                    <a:pt x="1" y="296"/>
                    <a:pt x="1" y="659"/>
                  </a:cubicBezTo>
                  <a:cubicBezTo>
                    <a:pt x="1" y="1021"/>
                    <a:pt x="296" y="1308"/>
                    <a:pt x="659" y="1308"/>
                  </a:cubicBezTo>
                  <a:cubicBezTo>
                    <a:pt x="1021" y="1308"/>
                    <a:pt x="1308" y="1021"/>
                    <a:pt x="1308" y="659"/>
                  </a:cubicBezTo>
                  <a:cubicBezTo>
                    <a:pt x="1308" y="296"/>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7" name="Google Shape;12607;p98"/>
            <p:cNvSpPr/>
            <p:nvPr/>
          </p:nvSpPr>
          <p:spPr>
            <a:xfrm>
              <a:off x="5845204" y="1548979"/>
              <a:ext cx="23750" cy="28489"/>
            </a:xfrm>
            <a:custGeom>
              <a:rect b="b" l="l" r="r" t="t"/>
              <a:pathLst>
                <a:path extrusionOk="0" h="1088" w="907">
                  <a:moveTo>
                    <a:pt x="0" y="0"/>
                  </a:moveTo>
                  <a:cubicBezTo>
                    <a:pt x="0" y="58"/>
                    <a:pt x="0" y="115"/>
                    <a:pt x="10" y="172"/>
                  </a:cubicBezTo>
                  <a:lnTo>
                    <a:pt x="105" y="1088"/>
                  </a:lnTo>
                  <a:lnTo>
                    <a:pt x="907" y="1088"/>
                  </a:lnTo>
                  <a:lnTo>
                    <a:pt x="90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8" name="Google Shape;12608;p98"/>
            <p:cNvSpPr/>
            <p:nvPr/>
          </p:nvSpPr>
          <p:spPr>
            <a:xfrm>
              <a:off x="5863428" y="1748326"/>
              <a:ext cx="137419" cy="80964"/>
            </a:xfrm>
            <a:custGeom>
              <a:rect b="b" l="l" r="r" t="t"/>
              <a:pathLst>
                <a:path extrusionOk="0" h="3092" w="5248">
                  <a:moveTo>
                    <a:pt x="430" y="0"/>
                  </a:moveTo>
                  <a:lnTo>
                    <a:pt x="1" y="134"/>
                  </a:lnTo>
                  <a:lnTo>
                    <a:pt x="1" y="468"/>
                  </a:lnTo>
                  <a:cubicBezTo>
                    <a:pt x="1" y="1918"/>
                    <a:pt x="1174" y="3091"/>
                    <a:pt x="2624" y="3091"/>
                  </a:cubicBezTo>
                  <a:cubicBezTo>
                    <a:pt x="4065" y="3091"/>
                    <a:pt x="5248" y="1918"/>
                    <a:pt x="5248" y="468"/>
                  </a:cubicBezTo>
                  <a:lnTo>
                    <a:pt x="5248" y="134"/>
                  </a:lnTo>
                  <a:lnTo>
                    <a:pt x="4799" y="0"/>
                  </a:lnTo>
                  <a:lnTo>
                    <a:pt x="4799" y="468"/>
                  </a:lnTo>
                  <a:cubicBezTo>
                    <a:pt x="4799" y="1670"/>
                    <a:pt x="3826" y="2652"/>
                    <a:pt x="2615" y="2652"/>
                  </a:cubicBezTo>
                  <a:cubicBezTo>
                    <a:pt x="1413" y="2652"/>
                    <a:pt x="430" y="1670"/>
                    <a:pt x="430" y="468"/>
                  </a:cubicBezTo>
                  <a:lnTo>
                    <a:pt x="43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09" name="Google Shape;12609;p98"/>
            <p:cNvSpPr/>
            <p:nvPr/>
          </p:nvSpPr>
          <p:spPr>
            <a:xfrm>
              <a:off x="5828969" y="1817768"/>
              <a:ext cx="17256" cy="39984"/>
            </a:xfrm>
            <a:custGeom>
              <a:rect b="b" l="l" r="r" t="t"/>
              <a:pathLst>
                <a:path extrusionOk="0" h="1527" w="659">
                  <a:moveTo>
                    <a:pt x="659" y="0"/>
                  </a:moveTo>
                  <a:cubicBezTo>
                    <a:pt x="296" y="0"/>
                    <a:pt x="0" y="286"/>
                    <a:pt x="0" y="649"/>
                  </a:cubicBezTo>
                  <a:lnTo>
                    <a:pt x="0" y="1527"/>
                  </a:lnTo>
                  <a:lnTo>
                    <a:pt x="659" y="1527"/>
                  </a:lnTo>
                  <a:lnTo>
                    <a:pt x="659"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0" name="Google Shape;12610;p98"/>
            <p:cNvSpPr/>
            <p:nvPr/>
          </p:nvSpPr>
          <p:spPr>
            <a:xfrm>
              <a:off x="5846199" y="1817768"/>
              <a:ext cx="11521" cy="39984"/>
            </a:xfrm>
            <a:custGeom>
              <a:rect b="b" l="l" r="r" t="t"/>
              <a:pathLst>
                <a:path extrusionOk="0" h="1527" w="440">
                  <a:moveTo>
                    <a:pt x="1" y="0"/>
                  </a:moveTo>
                  <a:lnTo>
                    <a:pt x="1" y="1527"/>
                  </a:lnTo>
                  <a:lnTo>
                    <a:pt x="439" y="1527"/>
                  </a:lnTo>
                  <a:lnTo>
                    <a:pt x="439" y="439"/>
                  </a:lnTo>
                  <a:cubicBezTo>
                    <a:pt x="439" y="191"/>
                    <a:pt x="239" y="0"/>
                    <a:pt x="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1" name="Google Shape;12611;p98"/>
            <p:cNvSpPr/>
            <p:nvPr/>
          </p:nvSpPr>
          <p:spPr>
            <a:xfrm>
              <a:off x="6017815" y="1817768"/>
              <a:ext cx="17256" cy="39984"/>
            </a:xfrm>
            <a:custGeom>
              <a:rect b="b" l="l" r="r" t="t"/>
              <a:pathLst>
                <a:path extrusionOk="0" h="1527" w="659">
                  <a:moveTo>
                    <a:pt x="1" y="0"/>
                  </a:moveTo>
                  <a:lnTo>
                    <a:pt x="1" y="1527"/>
                  </a:lnTo>
                  <a:lnTo>
                    <a:pt x="659" y="1527"/>
                  </a:lnTo>
                  <a:lnTo>
                    <a:pt x="659" y="649"/>
                  </a:lnTo>
                  <a:cubicBezTo>
                    <a:pt x="649" y="286"/>
                    <a:pt x="363" y="0"/>
                    <a:pt x="1"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2" name="Google Shape;12612;p98"/>
            <p:cNvSpPr/>
            <p:nvPr/>
          </p:nvSpPr>
          <p:spPr>
            <a:xfrm>
              <a:off x="6006320" y="1817768"/>
              <a:ext cx="11521" cy="39984"/>
            </a:xfrm>
            <a:custGeom>
              <a:rect b="b" l="l" r="r" t="t"/>
              <a:pathLst>
                <a:path extrusionOk="0" h="1527" w="440">
                  <a:moveTo>
                    <a:pt x="440" y="0"/>
                  </a:moveTo>
                  <a:cubicBezTo>
                    <a:pt x="192" y="0"/>
                    <a:pt x="1" y="191"/>
                    <a:pt x="1" y="439"/>
                  </a:cubicBezTo>
                  <a:lnTo>
                    <a:pt x="1" y="1527"/>
                  </a:lnTo>
                  <a:lnTo>
                    <a:pt x="440" y="1527"/>
                  </a:lnTo>
                  <a:lnTo>
                    <a:pt x="440"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13" name="Google Shape;12613;p98"/>
          <p:cNvGrpSpPr/>
          <p:nvPr/>
        </p:nvGrpSpPr>
        <p:grpSpPr>
          <a:xfrm>
            <a:off x="4880665" y="1349424"/>
            <a:ext cx="263316" cy="354754"/>
            <a:chOff x="4896940" y="1502999"/>
            <a:chExt cx="263316" cy="354754"/>
          </a:xfrm>
        </p:grpSpPr>
        <p:sp>
          <p:nvSpPr>
            <p:cNvPr id="12614" name="Google Shape;12614;p98"/>
            <p:cNvSpPr/>
            <p:nvPr/>
          </p:nvSpPr>
          <p:spPr>
            <a:xfrm>
              <a:off x="4904193" y="1594384"/>
              <a:ext cx="113433" cy="103221"/>
            </a:xfrm>
            <a:custGeom>
              <a:rect b="b" l="l" r="r" t="t"/>
              <a:pathLst>
                <a:path extrusionOk="0" h="3942" w="4332">
                  <a:moveTo>
                    <a:pt x="1253" y="1"/>
                  </a:moveTo>
                  <a:cubicBezTo>
                    <a:pt x="1048" y="1"/>
                    <a:pt x="839" y="58"/>
                    <a:pt x="649" y="184"/>
                  </a:cubicBezTo>
                  <a:cubicBezTo>
                    <a:pt x="10" y="623"/>
                    <a:pt x="0" y="1567"/>
                    <a:pt x="649" y="2006"/>
                  </a:cubicBezTo>
                  <a:cubicBezTo>
                    <a:pt x="764" y="2092"/>
                    <a:pt x="830" y="2235"/>
                    <a:pt x="821" y="2378"/>
                  </a:cubicBezTo>
                  <a:cubicBezTo>
                    <a:pt x="821" y="2540"/>
                    <a:pt x="840" y="2693"/>
                    <a:pt x="888" y="2845"/>
                  </a:cubicBezTo>
                  <a:cubicBezTo>
                    <a:pt x="1099" y="3553"/>
                    <a:pt x="1724" y="3941"/>
                    <a:pt x="2357" y="3941"/>
                  </a:cubicBezTo>
                  <a:cubicBezTo>
                    <a:pt x="2808" y="3941"/>
                    <a:pt x="3264" y="3743"/>
                    <a:pt x="3578" y="3322"/>
                  </a:cubicBezTo>
                  <a:cubicBezTo>
                    <a:pt x="4332" y="2311"/>
                    <a:pt x="3607" y="880"/>
                    <a:pt x="2357" y="880"/>
                  </a:cubicBezTo>
                  <a:lnTo>
                    <a:pt x="2328" y="880"/>
                  </a:lnTo>
                  <a:cubicBezTo>
                    <a:pt x="2220" y="340"/>
                    <a:pt x="1749" y="1"/>
                    <a:pt x="125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5" name="Google Shape;12615;p98"/>
            <p:cNvSpPr/>
            <p:nvPr/>
          </p:nvSpPr>
          <p:spPr>
            <a:xfrm>
              <a:off x="5039831" y="1594620"/>
              <a:ext cx="113198" cy="102907"/>
            </a:xfrm>
            <a:custGeom>
              <a:rect b="b" l="l" r="r" t="t"/>
              <a:pathLst>
                <a:path extrusionOk="0" h="3930" w="4323">
                  <a:moveTo>
                    <a:pt x="3071" y="1"/>
                  </a:moveTo>
                  <a:cubicBezTo>
                    <a:pt x="2577" y="1"/>
                    <a:pt x="2109" y="338"/>
                    <a:pt x="1995" y="871"/>
                  </a:cubicBezTo>
                  <a:lnTo>
                    <a:pt x="1985" y="871"/>
                  </a:lnTo>
                  <a:cubicBezTo>
                    <a:pt x="726" y="871"/>
                    <a:pt x="1" y="2302"/>
                    <a:pt x="754" y="3313"/>
                  </a:cubicBezTo>
                  <a:cubicBezTo>
                    <a:pt x="1067" y="3733"/>
                    <a:pt x="1521" y="3929"/>
                    <a:pt x="1971" y="3929"/>
                  </a:cubicBezTo>
                  <a:cubicBezTo>
                    <a:pt x="2606" y="3929"/>
                    <a:pt x="3233" y="3540"/>
                    <a:pt x="3445" y="2836"/>
                  </a:cubicBezTo>
                  <a:cubicBezTo>
                    <a:pt x="3492" y="2684"/>
                    <a:pt x="3511" y="2531"/>
                    <a:pt x="3511" y="2369"/>
                  </a:cubicBezTo>
                  <a:cubicBezTo>
                    <a:pt x="3502" y="2226"/>
                    <a:pt x="3569" y="2083"/>
                    <a:pt x="3683" y="1997"/>
                  </a:cubicBezTo>
                  <a:cubicBezTo>
                    <a:pt x="4322" y="1558"/>
                    <a:pt x="4322" y="614"/>
                    <a:pt x="3674" y="184"/>
                  </a:cubicBezTo>
                  <a:cubicBezTo>
                    <a:pt x="3484" y="59"/>
                    <a:pt x="3275" y="1"/>
                    <a:pt x="307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6" name="Google Shape;12616;p98"/>
            <p:cNvSpPr/>
            <p:nvPr/>
          </p:nvSpPr>
          <p:spPr>
            <a:xfrm>
              <a:off x="4937160" y="1502999"/>
              <a:ext cx="183138" cy="123200"/>
            </a:xfrm>
            <a:custGeom>
              <a:rect b="b" l="l" r="r" t="t"/>
              <a:pathLst>
                <a:path extrusionOk="0" h="4705" w="6994">
                  <a:moveTo>
                    <a:pt x="3492" y="1"/>
                  </a:moveTo>
                  <a:cubicBezTo>
                    <a:pt x="1565" y="1"/>
                    <a:pt x="1" y="1565"/>
                    <a:pt x="1" y="3502"/>
                  </a:cubicBezTo>
                  <a:lnTo>
                    <a:pt x="1" y="4704"/>
                  </a:lnTo>
                  <a:lnTo>
                    <a:pt x="6994" y="4704"/>
                  </a:lnTo>
                  <a:lnTo>
                    <a:pt x="6994" y="3502"/>
                  </a:lnTo>
                  <a:cubicBezTo>
                    <a:pt x="6994" y="1565"/>
                    <a:pt x="5429" y="1"/>
                    <a:pt x="3492"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7" name="Google Shape;12617;p98"/>
            <p:cNvSpPr/>
            <p:nvPr/>
          </p:nvSpPr>
          <p:spPr>
            <a:xfrm>
              <a:off x="4896940" y="1680376"/>
              <a:ext cx="263316" cy="177377"/>
            </a:xfrm>
            <a:custGeom>
              <a:rect b="b" l="l" r="r" t="t"/>
              <a:pathLst>
                <a:path extrusionOk="0" h="6774" w="10056">
                  <a:moveTo>
                    <a:pt x="3721" y="0"/>
                  </a:moveTo>
                  <a:lnTo>
                    <a:pt x="3721" y="1355"/>
                  </a:lnTo>
                  <a:cubicBezTo>
                    <a:pt x="3721" y="1717"/>
                    <a:pt x="3483" y="2051"/>
                    <a:pt x="3130" y="2175"/>
                  </a:cubicBezTo>
                  <a:lnTo>
                    <a:pt x="878" y="2967"/>
                  </a:lnTo>
                  <a:cubicBezTo>
                    <a:pt x="354" y="3158"/>
                    <a:pt x="1" y="3654"/>
                    <a:pt x="1" y="4207"/>
                  </a:cubicBezTo>
                  <a:lnTo>
                    <a:pt x="1" y="6115"/>
                  </a:lnTo>
                  <a:cubicBezTo>
                    <a:pt x="1" y="6478"/>
                    <a:pt x="297" y="6774"/>
                    <a:pt x="659" y="6774"/>
                  </a:cubicBezTo>
                  <a:lnTo>
                    <a:pt x="9398" y="6774"/>
                  </a:lnTo>
                  <a:cubicBezTo>
                    <a:pt x="9760" y="6774"/>
                    <a:pt x="10056" y="6478"/>
                    <a:pt x="10056" y="6115"/>
                  </a:cubicBezTo>
                  <a:lnTo>
                    <a:pt x="10056" y="4207"/>
                  </a:lnTo>
                  <a:cubicBezTo>
                    <a:pt x="10056" y="3654"/>
                    <a:pt x="9703" y="3158"/>
                    <a:pt x="9178" y="2967"/>
                  </a:cubicBezTo>
                  <a:lnTo>
                    <a:pt x="6927" y="2175"/>
                  </a:lnTo>
                  <a:cubicBezTo>
                    <a:pt x="6574" y="2051"/>
                    <a:pt x="6345" y="1717"/>
                    <a:pt x="6345" y="1345"/>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8" name="Google Shape;12618;p98"/>
            <p:cNvSpPr/>
            <p:nvPr/>
          </p:nvSpPr>
          <p:spPr>
            <a:xfrm>
              <a:off x="4897202" y="1730834"/>
              <a:ext cx="263055" cy="126919"/>
            </a:xfrm>
            <a:custGeom>
              <a:rect b="b" l="l" r="r" t="t"/>
              <a:pathLst>
                <a:path extrusionOk="0" h="4847" w="10046">
                  <a:moveTo>
                    <a:pt x="6554" y="0"/>
                  </a:moveTo>
                  <a:lnTo>
                    <a:pt x="6554" y="372"/>
                  </a:lnTo>
                  <a:cubicBezTo>
                    <a:pt x="6554" y="1269"/>
                    <a:pt x="5820" y="2004"/>
                    <a:pt x="4913" y="2004"/>
                  </a:cubicBezTo>
                  <a:cubicBezTo>
                    <a:pt x="4007" y="2004"/>
                    <a:pt x="3273" y="1269"/>
                    <a:pt x="3273" y="372"/>
                  </a:cubicBezTo>
                  <a:lnTo>
                    <a:pt x="3273" y="182"/>
                  </a:lnTo>
                  <a:cubicBezTo>
                    <a:pt x="3225" y="201"/>
                    <a:pt x="3177" y="229"/>
                    <a:pt x="3129" y="248"/>
                  </a:cubicBezTo>
                  <a:lnTo>
                    <a:pt x="868" y="1040"/>
                  </a:lnTo>
                  <a:cubicBezTo>
                    <a:pt x="344" y="1231"/>
                    <a:pt x="0" y="1727"/>
                    <a:pt x="0" y="2280"/>
                  </a:cubicBezTo>
                  <a:lnTo>
                    <a:pt x="0" y="4188"/>
                  </a:lnTo>
                  <a:cubicBezTo>
                    <a:pt x="0" y="4551"/>
                    <a:pt x="287" y="4847"/>
                    <a:pt x="649" y="4847"/>
                  </a:cubicBezTo>
                  <a:lnTo>
                    <a:pt x="9388" y="4847"/>
                  </a:lnTo>
                  <a:cubicBezTo>
                    <a:pt x="9750" y="4847"/>
                    <a:pt x="10046" y="4551"/>
                    <a:pt x="10046" y="4188"/>
                  </a:cubicBezTo>
                  <a:lnTo>
                    <a:pt x="10046" y="2280"/>
                  </a:lnTo>
                  <a:cubicBezTo>
                    <a:pt x="10046" y="1727"/>
                    <a:pt x="9693" y="1231"/>
                    <a:pt x="9168" y="1040"/>
                  </a:cubicBezTo>
                  <a:lnTo>
                    <a:pt x="6917" y="248"/>
                  </a:lnTo>
                  <a:cubicBezTo>
                    <a:pt x="6774" y="191"/>
                    <a:pt x="6650" y="105"/>
                    <a:pt x="6554" y="0"/>
                  </a:cubicBez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19" name="Google Shape;12619;p98"/>
            <p:cNvSpPr/>
            <p:nvPr/>
          </p:nvSpPr>
          <p:spPr>
            <a:xfrm>
              <a:off x="4953395" y="1730834"/>
              <a:ext cx="150407" cy="81697"/>
            </a:xfrm>
            <a:custGeom>
              <a:rect b="b" l="l" r="r" t="t"/>
              <a:pathLst>
                <a:path extrusionOk="0" h="3120" w="5744">
                  <a:moveTo>
                    <a:pt x="4399" y="0"/>
                  </a:moveTo>
                  <a:lnTo>
                    <a:pt x="4399" y="363"/>
                  </a:lnTo>
                  <a:cubicBezTo>
                    <a:pt x="4399" y="1269"/>
                    <a:pt x="3664" y="2004"/>
                    <a:pt x="2758" y="2004"/>
                  </a:cubicBezTo>
                  <a:cubicBezTo>
                    <a:pt x="1861" y="2004"/>
                    <a:pt x="1127" y="1269"/>
                    <a:pt x="1127" y="363"/>
                  </a:cubicBezTo>
                  <a:lnTo>
                    <a:pt x="1127" y="172"/>
                  </a:lnTo>
                  <a:cubicBezTo>
                    <a:pt x="1079" y="201"/>
                    <a:pt x="1031" y="229"/>
                    <a:pt x="974" y="248"/>
                  </a:cubicBezTo>
                  <a:lnTo>
                    <a:pt x="1" y="592"/>
                  </a:lnTo>
                  <a:cubicBezTo>
                    <a:pt x="10" y="1183"/>
                    <a:pt x="125" y="1765"/>
                    <a:pt x="354" y="2309"/>
                  </a:cubicBezTo>
                  <a:cubicBezTo>
                    <a:pt x="561" y="2810"/>
                    <a:pt x="1047" y="3119"/>
                    <a:pt x="1567" y="3119"/>
                  </a:cubicBezTo>
                  <a:cubicBezTo>
                    <a:pt x="1671" y="3119"/>
                    <a:pt x="1776" y="3107"/>
                    <a:pt x="1880" y="3082"/>
                  </a:cubicBezTo>
                  <a:lnTo>
                    <a:pt x="2872" y="2834"/>
                  </a:lnTo>
                  <a:lnTo>
                    <a:pt x="3865" y="3082"/>
                  </a:lnTo>
                  <a:cubicBezTo>
                    <a:pt x="3969" y="3107"/>
                    <a:pt x="4074" y="3119"/>
                    <a:pt x="4178" y="3119"/>
                  </a:cubicBezTo>
                  <a:cubicBezTo>
                    <a:pt x="4701" y="3119"/>
                    <a:pt x="5194" y="2810"/>
                    <a:pt x="5400" y="2309"/>
                  </a:cubicBezTo>
                  <a:cubicBezTo>
                    <a:pt x="5620" y="1765"/>
                    <a:pt x="5744" y="1183"/>
                    <a:pt x="5744" y="592"/>
                  </a:cubicBezTo>
                  <a:lnTo>
                    <a:pt x="4761" y="248"/>
                  </a:lnTo>
                  <a:cubicBezTo>
                    <a:pt x="4628" y="191"/>
                    <a:pt x="4504" y="105"/>
                    <a:pt x="439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0" name="Google Shape;12620;p98"/>
            <p:cNvSpPr/>
            <p:nvPr/>
          </p:nvSpPr>
          <p:spPr>
            <a:xfrm>
              <a:off x="4994374" y="1691871"/>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1" name="Google Shape;12621;p98"/>
            <p:cNvSpPr/>
            <p:nvPr/>
          </p:nvSpPr>
          <p:spPr>
            <a:xfrm>
              <a:off x="4936427" y="1559846"/>
              <a:ext cx="184630" cy="149019"/>
            </a:xfrm>
            <a:custGeom>
              <a:rect b="b" l="l" r="r" t="t"/>
              <a:pathLst>
                <a:path extrusionOk="0" h="5691" w="7051">
                  <a:moveTo>
                    <a:pt x="3520" y="0"/>
                  </a:moveTo>
                  <a:cubicBezTo>
                    <a:pt x="3451" y="0"/>
                    <a:pt x="3382" y="34"/>
                    <a:pt x="3339" y="100"/>
                  </a:cubicBezTo>
                  <a:cubicBezTo>
                    <a:pt x="2528" y="1360"/>
                    <a:pt x="1450" y="1789"/>
                    <a:pt x="954" y="1923"/>
                  </a:cubicBezTo>
                  <a:cubicBezTo>
                    <a:pt x="868" y="1951"/>
                    <a:pt x="573" y="1980"/>
                    <a:pt x="573" y="1980"/>
                  </a:cubicBezTo>
                  <a:cubicBezTo>
                    <a:pt x="248" y="1980"/>
                    <a:pt x="0" y="2266"/>
                    <a:pt x="29" y="2590"/>
                  </a:cubicBezTo>
                  <a:cubicBezTo>
                    <a:pt x="66" y="2861"/>
                    <a:pt x="305" y="3077"/>
                    <a:pt x="583" y="3077"/>
                  </a:cubicBezTo>
                  <a:cubicBezTo>
                    <a:pt x="589" y="3077"/>
                    <a:pt x="595" y="3077"/>
                    <a:pt x="601" y="3077"/>
                  </a:cubicBezTo>
                  <a:lnTo>
                    <a:pt x="697" y="3077"/>
                  </a:lnTo>
                  <a:cubicBezTo>
                    <a:pt x="811" y="4556"/>
                    <a:pt x="2042" y="5691"/>
                    <a:pt x="3520" y="5691"/>
                  </a:cubicBezTo>
                  <a:cubicBezTo>
                    <a:pt x="5009" y="5691"/>
                    <a:pt x="6239" y="4556"/>
                    <a:pt x="6354" y="3077"/>
                  </a:cubicBezTo>
                  <a:lnTo>
                    <a:pt x="6440" y="3077"/>
                  </a:lnTo>
                  <a:cubicBezTo>
                    <a:pt x="6446" y="3077"/>
                    <a:pt x="6452" y="3077"/>
                    <a:pt x="6458" y="3077"/>
                  </a:cubicBezTo>
                  <a:cubicBezTo>
                    <a:pt x="6736" y="3077"/>
                    <a:pt x="6975" y="2861"/>
                    <a:pt x="7012" y="2590"/>
                  </a:cubicBezTo>
                  <a:cubicBezTo>
                    <a:pt x="7050" y="2266"/>
                    <a:pt x="6793" y="1980"/>
                    <a:pt x="6468" y="1980"/>
                  </a:cubicBezTo>
                  <a:cubicBezTo>
                    <a:pt x="6468" y="1980"/>
                    <a:pt x="6182" y="1951"/>
                    <a:pt x="6087" y="1923"/>
                  </a:cubicBezTo>
                  <a:cubicBezTo>
                    <a:pt x="5591" y="1789"/>
                    <a:pt x="4522" y="1360"/>
                    <a:pt x="3702" y="100"/>
                  </a:cubicBezTo>
                  <a:cubicBezTo>
                    <a:pt x="3659" y="34"/>
                    <a:pt x="3590" y="0"/>
                    <a:pt x="352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2" name="Google Shape;12622;p98"/>
            <p:cNvSpPr/>
            <p:nvPr/>
          </p:nvSpPr>
          <p:spPr>
            <a:xfrm>
              <a:off x="4936427" y="1560082"/>
              <a:ext cx="169391" cy="149019"/>
            </a:xfrm>
            <a:custGeom>
              <a:rect b="b" l="l" r="r" t="t"/>
              <a:pathLst>
                <a:path extrusionOk="0" h="5691" w="6469">
                  <a:moveTo>
                    <a:pt x="3520" y="1"/>
                  </a:moveTo>
                  <a:cubicBezTo>
                    <a:pt x="3451" y="1"/>
                    <a:pt x="3382" y="34"/>
                    <a:pt x="3339" y="101"/>
                  </a:cubicBezTo>
                  <a:cubicBezTo>
                    <a:pt x="2900" y="778"/>
                    <a:pt x="2280" y="1332"/>
                    <a:pt x="1555" y="1685"/>
                  </a:cubicBezTo>
                  <a:cubicBezTo>
                    <a:pt x="1364" y="1780"/>
                    <a:pt x="1164" y="1856"/>
                    <a:pt x="954" y="1914"/>
                  </a:cubicBezTo>
                  <a:cubicBezTo>
                    <a:pt x="868" y="1942"/>
                    <a:pt x="573" y="1971"/>
                    <a:pt x="573" y="1971"/>
                  </a:cubicBezTo>
                  <a:cubicBezTo>
                    <a:pt x="248" y="1971"/>
                    <a:pt x="0" y="2257"/>
                    <a:pt x="29" y="2581"/>
                  </a:cubicBezTo>
                  <a:cubicBezTo>
                    <a:pt x="66" y="2852"/>
                    <a:pt x="305" y="3068"/>
                    <a:pt x="592" y="3068"/>
                  </a:cubicBezTo>
                  <a:cubicBezTo>
                    <a:pt x="598" y="3068"/>
                    <a:pt x="604" y="3068"/>
                    <a:pt x="611" y="3068"/>
                  </a:cubicBezTo>
                  <a:lnTo>
                    <a:pt x="697" y="3068"/>
                  </a:lnTo>
                  <a:cubicBezTo>
                    <a:pt x="800" y="4563"/>
                    <a:pt x="2055" y="5690"/>
                    <a:pt x="3503" y="5690"/>
                  </a:cubicBezTo>
                  <a:cubicBezTo>
                    <a:pt x="3654" y="5690"/>
                    <a:pt x="3806" y="5678"/>
                    <a:pt x="3959" y="5653"/>
                  </a:cubicBezTo>
                  <a:cubicBezTo>
                    <a:pt x="2709" y="5453"/>
                    <a:pt x="1736" y="4451"/>
                    <a:pt x="1574" y="3192"/>
                  </a:cubicBezTo>
                  <a:cubicBezTo>
                    <a:pt x="1555" y="3011"/>
                    <a:pt x="1555" y="2820"/>
                    <a:pt x="1574" y="2629"/>
                  </a:cubicBezTo>
                  <a:cubicBezTo>
                    <a:pt x="1593" y="2476"/>
                    <a:pt x="1641" y="2333"/>
                    <a:pt x="1727" y="2200"/>
                  </a:cubicBezTo>
                  <a:cubicBezTo>
                    <a:pt x="1803" y="2095"/>
                    <a:pt x="1908" y="1999"/>
                    <a:pt x="2023" y="1933"/>
                  </a:cubicBezTo>
                  <a:cubicBezTo>
                    <a:pt x="2614" y="1599"/>
                    <a:pt x="3120" y="1141"/>
                    <a:pt x="3511" y="597"/>
                  </a:cubicBezTo>
                  <a:cubicBezTo>
                    <a:pt x="3969" y="1227"/>
                    <a:pt x="4579" y="1732"/>
                    <a:pt x="5276" y="2076"/>
                  </a:cubicBezTo>
                  <a:cubicBezTo>
                    <a:pt x="5439" y="2151"/>
                    <a:pt x="5612" y="2189"/>
                    <a:pt x="5784" y="2189"/>
                  </a:cubicBezTo>
                  <a:cubicBezTo>
                    <a:pt x="6024" y="2189"/>
                    <a:pt x="6262" y="2115"/>
                    <a:pt x="6468" y="1971"/>
                  </a:cubicBezTo>
                  <a:cubicBezTo>
                    <a:pt x="6468" y="1971"/>
                    <a:pt x="6182" y="1942"/>
                    <a:pt x="6087" y="1914"/>
                  </a:cubicBezTo>
                  <a:cubicBezTo>
                    <a:pt x="5591" y="1780"/>
                    <a:pt x="4522" y="1351"/>
                    <a:pt x="3702" y="101"/>
                  </a:cubicBezTo>
                  <a:cubicBezTo>
                    <a:pt x="3659" y="34"/>
                    <a:pt x="3590" y="1"/>
                    <a:pt x="352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3" name="Google Shape;12623;p98"/>
            <p:cNvSpPr/>
            <p:nvPr/>
          </p:nvSpPr>
          <p:spPr>
            <a:xfrm>
              <a:off x="4988614" y="1612295"/>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4" name="Google Shape;12624;p98"/>
            <p:cNvSpPr/>
            <p:nvPr/>
          </p:nvSpPr>
          <p:spPr>
            <a:xfrm>
              <a:off x="5057323" y="1612295"/>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5" name="Google Shape;12625;p98"/>
            <p:cNvSpPr/>
            <p:nvPr/>
          </p:nvSpPr>
          <p:spPr>
            <a:xfrm>
              <a:off x="5003382" y="1652174"/>
              <a:ext cx="50694" cy="17282"/>
            </a:xfrm>
            <a:custGeom>
              <a:rect b="b" l="l" r="r" t="t"/>
              <a:pathLst>
                <a:path extrusionOk="0" h="660" w="1936">
                  <a:moveTo>
                    <a:pt x="315" y="1"/>
                  </a:moveTo>
                  <a:cubicBezTo>
                    <a:pt x="144" y="1"/>
                    <a:pt x="0" y="219"/>
                    <a:pt x="162" y="381"/>
                  </a:cubicBezTo>
                  <a:cubicBezTo>
                    <a:pt x="364" y="557"/>
                    <a:pt x="623" y="660"/>
                    <a:pt x="894" y="660"/>
                  </a:cubicBezTo>
                  <a:cubicBezTo>
                    <a:pt x="917" y="660"/>
                    <a:pt x="940" y="659"/>
                    <a:pt x="963" y="658"/>
                  </a:cubicBezTo>
                  <a:cubicBezTo>
                    <a:pt x="986" y="659"/>
                    <a:pt x="1009" y="660"/>
                    <a:pt x="1032" y="660"/>
                  </a:cubicBezTo>
                  <a:cubicBezTo>
                    <a:pt x="1303" y="660"/>
                    <a:pt x="1563" y="557"/>
                    <a:pt x="1774" y="381"/>
                  </a:cubicBezTo>
                  <a:cubicBezTo>
                    <a:pt x="1936" y="219"/>
                    <a:pt x="1792" y="1"/>
                    <a:pt x="1621" y="1"/>
                  </a:cubicBezTo>
                  <a:cubicBezTo>
                    <a:pt x="1570" y="1"/>
                    <a:pt x="1517" y="20"/>
                    <a:pt x="1469" y="66"/>
                  </a:cubicBezTo>
                  <a:cubicBezTo>
                    <a:pt x="1316" y="171"/>
                    <a:pt x="1140" y="223"/>
                    <a:pt x="965" y="223"/>
                  </a:cubicBezTo>
                  <a:cubicBezTo>
                    <a:pt x="789" y="223"/>
                    <a:pt x="615"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6" name="Google Shape;12626;p98"/>
            <p:cNvSpPr/>
            <p:nvPr/>
          </p:nvSpPr>
          <p:spPr>
            <a:xfrm>
              <a:off x="5040093" y="1504255"/>
              <a:ext cx="79943" cy="90469"/>
            </a:xfrm>
            <a:custGeom>
              <a:rect b="b" l="l" r="r" t="t"/>
              <a:pathLst>
                <a:path extrusionOk="0" h="3455" w="3053">
                  <a:moveTo>
                    <a:pt x="77" y="1"/>
                  </a:moveTo>
                  <a:cubicBezTo>
                    <a:pt x="29" y="201"/>
                    <a:pt x="0" y="401"/>
                    <a:pt x="0" y="611"/>
                  </a:cubicBezTo>
                  <a:cubicBezTo>
                    <a:pt x="0" y="2176"/>
                    <a:pt x="1269" y="3454"/>
                    <a:pt x="2843" y="3454"/>
                  </a:cubicBezTo>
                  <a:cubicBezTo>
                    <a:pt x="2910" y="3454"/>
                    <a:pt x="2986" y="3454"/>
                    <a:pt x="3053" y="3445"/>
                  </a:cubicBezTo>
                  <a:cubicBezTo>
                    <a:pt x="3053" y="1708"/>
                    <a:pt x="1784" y="249"/>
                    <a:pt x="7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7" name="Google Shape;12627;p98"/>
            <p:cNvSpPr/>
            <p:nvPr/>
          </p:nvSpPr>
          <p:spPr>
            <a:xfrm>
              <a:off x="5020114" y="1789043"/>
              <a:ext cx="17256" cy="57214"/>
            </a:xfrm>
            <a:custGeom>
              <a:rect b="b" l="l" r="r" t="t"/>
              <a:pathLst>
                <a:path extrusionOk="0" h="2185" w="659">
                  <a:moveTo>
                    <a:pt x="0" y="0"/>
                  </a:moveTo>
                  <a:lnTo>
                    <a:pt x="0" y="1965"/>
                  </a:lnTo>
                  <a:cubicBezTo>
                    <a:pt x="0" y="2089"/>
                    <a:pt x="95" y="2185"/>
                    <a:pt x="219" y="2185"/>
                  </a:cubicBezTo>
                  <a:lnTo>
                    <a:pt x="439" y="2185"/>
                  </a:lnTo>
                  <a:cubicBezTo>
                    <a:pt x="553" y="2185"/>
                    <a:pt x="649" y="2089"/>
                    <a:pt x="658" y="1975"/>
                  </a:cubicBezTo>
                  <a:lnTo>
                    <a:pt x="65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8" name="Google Shape;12628;p98"/>
            <p:cNvSpPr/>
            <p:nvPr/>
          </p:nvSpPr>
          <p:spPr>
            <a:xfrm>
              <a:off x="4899689" y="1767546"/>
              <a:ext cx="48992" cy="90207"/>
            </a:xfrm>
            <a:custGeom>
              <a:rect b="b" l="l" r="r" t="t"/>
              <a:pathLst>
                <a:path extrusionOk="0" h="3445" w="1871">
                  <a:moveTo>
                    <a:pt x="239" y="1"/>
                  </a:moveTo>
                  <a:cubicBezTo>
                    <a:pt x="134" y="115"/>
                    <a:pt x="58" y="239"/>
                    <a:pt x="1" y="373"/>
                  </a:cubicBezTo>
                  <a:lnTo>
                    <a:pt x="1193" y="1394"/>
                  </a:lnTo>
                  <a:cubicBezTo>
                    <a:pt x="1336" y="1518"/>
                    <a:pt x="1422" y="1699"/>
                    <a:pt x="1422" y="1890"/>
                  </a:cubicBezTo>
                  <a:lnTo>
                    <a:pt x="1422" y="3445"/>
                  </a:lnTo>
                  <a:lnTo>
                    <a:pt x="1871" y="3445"/>
                  </a:lnTo>
                  <a:lnTo>
                    <a:pt x="1871" y="1899"/>
                  </a:lnTo>
                  <a:cubicBezTo>
                    <a:pt x="1871" y="1575"/>
                    <a:pt x="1727" y="1270"/>
                    <a:pt x="1479" y="1060"/>
                  </a:cubicBezTo>
                  <a:lnTo>
                    <a:pt x="239"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29" name="Google Shape;12629;p98"/>
            <p:cNvSpPr/>
            <p:nvPr/>
          </p:nvSpPr>
          <p:spPr>
            <a:xfrm>
              <a:off x="5108777" y="1767546"/>
              <a:ext cx="48992" cy="90207"/>
            </a:xfrm>
            <a:custGeom>
              <a:rect b="b" l="l" r="r" t="t"/>
              <a:pathLst>
                <a:path extrusionOk="0" h="3445" w="1871">
                  <a:moveTo>
                    <a:pt x="1632" y="1"/>
                  </a:moveTo>
                  <a:lnTo>
                    <a:pt x="382" y="1060"/>
                  </a:lnTo>
                  <a:cubicBezTo>
                    <a:pt x="134" y="1270"/>
                    <a:pt x="1" y="1575"/>
                    <a:pt x="1" y="1899"/>
                  </a:cubicBezTo>
                  <a:lnTo>
                    <a:pt x="1" y="3445"/>
                  </a:lnTo>
                  <a:lnTo>
                    <a:pt x="440" y="3445"/>
                  </a:lnTo>
                  <a:lnTo>
                    <a:pt x="440" y="1890"/>
                  </a:lnTo>
                  <a:cubicBezTo>
                    <a:pt x="440" y="1699"/>
                    <a:pt x="525" y="1518"/>
                    <a:pt x="678" y="1394"/>
                  </a:cubicBezTo>
                  <a:lnTo>
                    <a:pt x="1871" y="373"/>
                  </a:lnTo>
                  <a:cubicBezTo>
                    <a:pt x="1813" y="239"/>
                    <a:pt x="1727" y="115"/>
                    <a:pt x="1632"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0" name="Google Shape;12630;p98"/>
            <p:cNvSpPr/>
            <p:nvPr/>
          </p:nvSpPr>
          <p:spPr>
            <a:xfrm>
              <a:off x="5020114" y="1789043"/>
              <a:ext cx="17256" cy="17989"/>
            </a:xfrm>
            <a:custGeom>
              <a:rect b="b" l="l" r="r" t="t"/>
              <a:pathLst>
                <a:path extrusionOk="0" h="687" w="659">
                  <a:moveTo>
                    <a:pt x="0" y="0"/>
                  </a:moveTo>
                  <a:lnTo>
                    <a:pt x="0" y="687"/>
                  </a:lnTo>
                  <a:lnTo>
                    <a:pt x="324" y="611"/>
                  </a:lnTo>
                  <a:lnTo>
                    <a:pt x="658" y="687"/>
                  </a:lnTo>
                  <a:lnTo>
                    <a:pt x="658" y="0"/>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1" name="Google Shape;12631;p98"/>
            <p:cNvSpPr/>
            <p:nvPr/>
          </p:nvSpPr>
          <p:spPr>
            <a:xfrm>
              <a:off x="4963895" y="1720334"/>
              <a:ext cx="129432" cy="80650"/>
            </a:xfrm>
            <a:custGeom>
              <a:rect b="b" l="l" r="r" t="t"/>
              <a:pathLst>
                <a:path extrusionOk="0" h="3080" w="4943">
                  <a:moveTo>
                    <a:pt x="1164" y="1"/>
                  </a:moveTo>
                  <a:lnTo>
                    <a:pt x="344" y="287"/>
                  </a:lnTo>
                  <a:cubicBezTo>
                    <a:pt x="172" y="344"/>
                    <a:pt x="58" y="497"/>
                    <a:pt x="48" y="678"/>
                  </a:cubicBezTo>
                  <a:cubicBezTo>
                    <a:pt x="1" y="1317"/>
                    <a:pt x="115" y="1956"/>
                    <a:pt x="353" y="2548"/>
                  </a:cubicBezTo>
                  <a:cubicBezTo>
                    <a:pt x="496" y="2873"/>
                    <a:pt x="817" y="3080"/>
                    <a:pt x="1163" y="3080"/>
                  </a:cubicBezTo>
                  <a:cubicBezTo>
                    <a:pt x="1233" y="3080"/>
                    <a:pt x="1304" y="3071"/>
                    <a:pt x="1374" y="3053"/>
                  </a:cubicBezTo>
                  <a:lnTo>
                    <a:pt x="2471" y="2786"/>
                  </a:lnTo>
                  <a:lnTo>
                    <a:pt x="3578" y="3053"/>
                  </a:lnTo>
                  <a:cubicBezTo>
                    <a:pt x="3649" y="3071"/>
                    <a:pt x="3720" y="3080"/>
                    <a:pt x="3790" y="3080"/>
                  </a:cubicBezTo>
                  <a:cubicBezTo>
                    <a:pt x="4135" y="3080"/>
                    <a:pt x="4456" y="2873"/>
                    <a:pt x="4599" y="2548"/>
                  </a:cubicBezTo>
                  <a:cubicBezTo>
                    <a:pt x="4837" y="1956"/>
                    <a:pt x="4942" y="1317"/>
                    <a:pt x="4904" y="678"/>
                  </a:cubicBezTo>
                  <a:cubicBezTo>
                    <a:pt x="4895" y="497"/>
                    <a:pt x="4780" y="344"/>
                    <a:pt x="4608" y="287"/>
                  </a:cubicBezTo>
                  <a:lnTo>
                    <a:pt x="3788" y="1"/>
                  </a:lnTo>
                  <a:lnTo>
                    <a:pt x="3788" y="659"/>
                  </a:lnTo>
                  <a:cubicBezTo>
                    <a:pt x="3788" y="1384"/>
                    <a:pt x="3206" y="1966"/>
                    <a:pt x="2481" y="1966"/>
                  </a:cubicBezTo>
                  <a:cubicBezTo>
                    <a:pt x="1756" y="1966"/>
                    <a:pt x="1164" y="1384"/>
                    <a:pt x="1164" y="659"/>
                  </a:cubicBezTo>
                  <a:lnTo>
                    <a:pt x="1164"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2" name="Google Shape;12632;p98"/>
            <p:cNvSpPr/>
            <p:nvPr/>
          </p:nvSpPr>
          <p:spPr>
            <a:xfrm>
              <a:off x="5063058" y="1720334"/>
              <a:ext cx="26" cy="288"/>
            </a:xfrm>
            <a:custGeom>
              <a:rect b="b" l="l" r="r" t="t"/>
              <a:pathLst>
                <a:path extrusionOk="0" h="11" w="1">
                  <a:moveTo>
                    <a:pt x="1" y="10"/>
                  </a:moveTo>
                  <a:lnTo>
                    <a:pt x="1" y="10"/>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3" name="Google Shape;12633;p98"/>
            <p:cNvSpPr/>
            <p:nvPr/>
          </p:nvSpPr>
          <p:spPr>
            <a:xfrm>
              <a:off x="4994374" y="1720334"/>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4" name="Google Shape;12634;p98"/>
            <p:cNvSpPr/>
            <p:nvPr/>
          </p:nvSpPr>
          <p:spPr>
            <a:xfrm>
              <a:off x="4982879" y="1720334"/>
              <a:ext cx="91464" cy="62975"/>
            </a:xfrm>
            <a:custGeom>
              <a:rect b="b" l="l" r="r" t="t"/>
              <a:pathLst>
                <a:path extrusionOk="0" h="2405" w="3493">
                  <a:moveTo>
                    <a:pt x="3063" y="1"/>
                  </a:moveTo>
                  <a:lnTo>
                    <a:pt x="3063" y="659"/>
                  </a:lnTo>
                  <a:cubicBezTo>
                    <a:pt x="3063" y="1384"/>
                    <a:pt x="2471" y="1966"/>
                    <a:pt x="1746" y="1966"/>
                  </a:cubicBezTo>
                  <a:cubicBezTo>
                    <a:pt x="1021" y="1966"/>
                    <a:pt x="439" y="1384"/>
                    <a:pt x="439" y="659"/>
                  </a:cubicBezTo>
                  <a:lnTo>
                    <a:pt x="439" y="10"/>
                  </a:lnTo>
                  <a:lnTo>
                    <a:pt x="1" y="153"/>
                  </a:lnTo>
                  <a:lnTo>
                    <a:pt x="1" y="659"/>
                  </a:lnTo>
                  <a:cubicBezTo>
                    <a:pt x="1" y="1622"/>
                    <a:pt x="783" y="2405"/>
                    <a:pt x="1746" y="2405"/>
                  </a:cubicBezTo>
                  <a:cubicBezTo>
                    <a:pt x="2710" y="2405"/>
                    <a:pt x="3492" y="1622"/>
                    <a:pt x="3492" y="659"/>
                  </a:cubicBezTo>
                  <a:lnTo>
                    <a:pt x="3492" y="153"/>
                  </a:lnTo>
                  <a:lnTo>
                    <a:pt x="3063"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35" name="Google Shape;12635;p98"/>
          <p:cNvGrpSpPr/>
          <p:nvPr/>
        </p:nvGrpSpPr>
        <p:grpSpPr>
          <a:xfrm>
            <a:off x="6239117" y="4114507"/>
            <a:ext cx="274550" cy="354728"/>
            <a:chOff x="6255392" y="4268082"/>
            <a:chExt cx="274550" cy="354728"/>
          </a:xfrm>
        </p:grpSpPr>
        <p:sp>
          <p:nvSpPr>
            <p:cNvPr id="12636" name="Google Shape;12636;p98"/>
            <p:cNvSpPr/>
            <p:nvPr/>
          </p:nvSpPr>
          <p:spPr>
            <a:xfrm>
              <a:off x="6286342" y="4268082"/>
              <a:ext cx="213120" cy="206102"/>
            </a:xfrm>
            <a:custGeom>
              <a:rect b="b" l="l" r="r" t="t"/>
              <a:pathLst>
                <a:path extrusionOk="0" h="7871" w="8139">
                  <a:moveTo>
                    <a:pt x="4065" y="0"/>
                  </a:moveTo>
                  <a:cubicBezTo>
                    <a:pt x="2014" y="0"/>
                    <a:pt x="354" y="1670"/>
                    <a:pt x="354" y="3721"/>
                  </a:cubicBezTo>
                  <a:lnTo>
                    <a:pt x="354" y="4808"/>
                  </a:lnTo>
                  <a:cubicBezTo>
                    <a:pt x="354" y="5543"/>
                    <a:pt x="211" y="6010"/>
                    <a:pt x="87" y="6277"/>
                  </a:cubicBezTo>
                  <a:cubicBezTo>
                    <a:pt x="1" y="6468"/>
                    <a:pt x="49" y="6688"/>
                    <a:pt x="220" y="6812"/>
                  </a:cubicBezTo>
                  <a:cubicBezTo>
                    <a:pt x="640" y="7136"/>
                    <a:pt x="2100" y="7871"/>
                    <a:pt x="4065" y="7871"/>
                  </a:cubicBezTo>
                  <a:cubicBezTo>
                    <a:pt x="6040" y="7871"/>
                    <a:pt x="7490" y="7136"/>
                    <a:pt x="7919" y="6812"/>
                  </a:cubicBezTo>
                  <a:cubicBezTo>
                    <a:pt x="8081" y="6688"/>
                    <a:pt x="8139" y="6468"/>
                    <a:pt x="8053" y="6277"/>
                  </a:cubicBezTo>
                  <a:cubicBezTo>
                    <a:pt x="7938" y="6010"/>
                    <a:pt x="7786" y="5543"/>
                    <a:pt x="7786" y="4808"/>
                  </a:cubicBezTo>
                  <a:lnTo>
                    <a:pt x="7786" y="3721"/>
                  </a:lnTo>
                  <a:cubicBezTo>
                    <a:pt x="7786" y="1670"/>
                    <a:pt x="6116" y="0"/>
                    <a:pt x="406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7" name="Google Shape;12637;p98"/>
            <p:cNvSpPr/>
            <p:nvPr/>
          </p:nvSpPr>
          <p:spPr>
            <a:xfrm>
              <a:off x="6352800" y="4451168"/>
              <a:ext cx="80205" cy="68736"/>
            </a:xfrm>
            <a:custGeom>
              <a:rect b="b" l="l" r="r" t="t"/>
              <a:pathLst>
                <a:path extrusionOk="0" h="2625" w="3063">
                  <a:moveTo>
                    <a:pt x="1" y="1"/>
                  </a:moveTo>
                  <a:lnTo>
                    <a:pt x="1" y="2624"/>
                  </a:lnTo>
                  <a:lnTo>
                    <a:pt x="3063" y="2624"/>
                  </a:lnTo>
                  <a:lnTo>
                    <a:pt x="3063"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8" name="Google Shape;12638;p98"/>
            <p:cNvSpPr/>
            <p:nvPr/>
          </p:nvSpPr>
          <p:spPr>
            <a:xfrm>
              <a:off x="6352800" y="4451168"/>
              <a:ext cx="80205" cy="34381"/>
            </a:xfrm>
            <a:custGeom>
              <a:rect b="b" l="l" r="r" t="t"/>
              <a:pathLst>
                <a:path extrusionOk="0" h="1313" w="3063">
                  <a:moveTo>
                    <a:pt x="1" y="1"/>
                  </a:moveTo>
                  <a:lnTo>
                    <a:pt x="1" y="926"/>
                  </a:lnTo>
                  <a:cubicBezTo>
                    <a:pt x="478" y="1184"/>
                    <a:pt x="1005" y="1313"/>
                    <a:pt x="1532" y="1313"/>
                  </a:cubicBezTo>
                  <a:cubicBezTo>
                    <a:pt x="2059" y="1313"/>
                    <a:pt x="2586" y="1184"/>
                    <a:pt x="3063" y="926"/>
                  </a:cubicBezTo>
                  <a:lnTo>
                    <a:pt x="3063"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39" name="Google Shape;12639;p98"/>
            <p:cNvSpPr/>
            <p:nvPr/>
          </p:nvSpPr>
          <p:spPr>
            <a:xfrm>
              <a:off x="6296842" y="4307464"/>
              <a:ext cx="192381" cy="166458"/>
            </a:xfrm>
            <a:custGeom>
              <a:rect b="b" l="l" r="r" t="t"/>
              <a:pathLst>
                <a:path extrusionOk="0" h="6357" w="7347">
                  <a:moveTo>
                    <a:pt x="2397" y="0"/>
                  </a:moveTo>
                  <a:cubicBezTo>
                    <a:pt x="2313" y="0"/>
                    <a:pt x="2229" y="26"/>
                    <a:pt x="2157" y="80"/>
                  </a:cubicBezTo>
                  <a:cubicBezTo>
                    <a:pt x="1432" y="585"/>
                    <a:pt x="1021" y="1425"/>
                    <a:pt x="1050" y="2303"/>
                  </a:cubicBezTo>
                  <a:cubicBezTo>
                    <a:pt x="1060" y="2493"/>
                    <a:pt x="917" y="2646"/>
                    <a:pt x="726" y="2646"/>
                  </a:cubicBezTo>
                  <a:cubicBezTo>
                    <a:pt x="1" y="2646"/>
                    <a:pt x="1" y="3743"/>
                    <a:pt x="726" y="3743"/>
                  </a:cubicBezTo>
                  <a:lnTo>
                    <a:pt x="850" y="3743"/>
                  </a:lnTo>
                  <a:cubicBezTo>
                    <a:pt x="955" y="5222"/>
                    <a:pt x="2195" y="6357"/>
                    <a:pt x="3674" y="6357"/>
                  </a:cubicBezTo>
                  <a:cubicBezTo>
                    <a:pt x="5152" y="6357"/>
                    <a:pt x="6392" y="5222"/>
                    <a:pt x="6507" y="3743"/>
                  </a:cubicBezTo>
                  <a:lnTo>
                    <a:pt x="6621" y="3743"/>
                  </a:lnTo>
                  <a:cubicBezTo>
                    <a:pt x="7346" y="3743"/>
                    <a:pt x="7346" y="2646"/>
                    <a:pt x="6621" y="2646"/>
                  </a:cubicBezTo>
                  <a:cubicBezTo>
                    <a:pt x="6431" y="2646"/>
                    <a:pt x="6278" y="2493"/>
                    <a:pt x="6287" y="2303"/>
                  </a:cubicBezTo>
                  <a:cubicBezTo>
                    <a:pt x="6316" y="1425"/>
                    <a:pt x="5906" y="585"/>
                    <a:pt x="5190" y="80"/>
                  </a:cubicBezTo>
                  <a:cubicBezTo>
                    <a:pt x="5115" y="26"/>
                    <a:pt x="5028" y="0"/>
                    <a:pt x="4943" y="0"/>
                  </a:cubicBezTo>
                  <a:cubicBezTo>
                    <a:pt x="4802" y="0"/>
                    <a:pt x="4663" y="69"/>
                    <a:pt x="4580" y="194"/>
                  </a:cubicBezTo>
                  <a:cubicBezTo>
                    <a:pt x="4365" y="519"/>
                    <a:pt x="4017" y="681"/>
                    <a:pt x="3669" y="681"/>
                  </a:cubicBezTo>
                  <a:cubicBezTo>
                    <a:pt x="3321" y="681"/>
                    <a:pt x="2972" y="519"/>
                    <a:pt x="2758" y="194"/>
                  </a:cubicBezTo>
                  <a:cubicBezTo>
                    <a:pt x="2675" y="69"/>
                    <a:pt x="2536" y="0"/>
                    <a:pt x="2397"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0" name="Google Shape;12640;p98"/>
            <p:cNvSpPr/>
            <p:nvPr/>
          </p:nvSpPr>
          <p:spPr>
            <a:xfrm>
              <a:off x="6296607" y="4320033"/>
              <a:ext cx="107935" cy="154125"/>
            </a:xfrm>
            <a:custGeom>
              <a:rect b="b" l="l" r="r" t="t"/>
              <a:pathLst>
                <a:path extrusionOk="0" h="5886" w="4122">
                  <a:moveTo>
                    <a:pt x="1708" y="0"/>
                  </a:moveTo>
                  <a:cubicBezTo>
                    <a:pt x="1269" y="506"/>
                    <a:pt x="1030" y="1155"/>
                    <a:pt x="1059" y="1823"/>
                  </a:cubicBezTo>
                  <a:cubicBezTo>
                    <a:pt x="1069" y="2013"/>
                    <a:pt x="916" y="2166"/>
                    <a:pt x="735" y="2175"/>
                  </a:cubicBezTo>
                  <a:cubicBezTo>
                    <a:pt x="0" y="2175"/>
                    <a:pt x="0" y="3263"/>
                    <a:pt x="735" y="3263"/>
                  </a:cubicBezTo>
                  <a:lnTo>
                    <a:pt x="849" y="3263"/>
                  </a:lnTo>
                  <a:cubicBezTo>
                    <a:pt x="953" y="4758"/>
                    <a:pt x="2208" y="5886"/>
                    <a:pt x="3663" y="5886"/>
                  </a:cubicBezTo>
                  <a:cubicBezTo>
                    <a:pt x="3814" y="5886"/>
                    <a:pt x="3967" y="5873"/>
                    <a:pt x="4121" y="5848"/>
                  </a:cubicBezTo>
                  <a:cubicBezTo>
                    <a:pt x="2729" y="5638"/>
                    <a:pt x="1708" y="4446"/>
                    <a:pt x="1708" y="3044"/>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1" name="Google Shape;12641;p98"/>
            <p:cNvSpPr/>
            <p:nvPr/>
          </p:nvSpPr>
          <p:spPr>
            <a:xfrm>
              <a:off x="6352800" y="4376855"/>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2" name="Google Shape;12642;p98"/>
            <p:cNvSpPr/>
            <p:nvPr/>
          </p:nvSpPr>
          <p:spPr>
            <a:xfrm>
              <a:off x="6421509" y="4376855"/>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3" name="Google Shape;12643;p98"/>
            <p:cNvSpPr/>
            <p:nvPr/>
          </p:nvSpPr>
          <p:spPr>
            <a:xfrm>
              <a:off x="6345311" y="4359756"/>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4" name="Google Shape;12644;p98"/>
            <p:cNvSpPr/>
            <p:nvPr/>
          </p:nvSpPr>
          <p:spPr>
            <a:xfrm>
              <a:off x="6413758" y="4359756"/>
              <a:ext cx="26761" cy="11521"/>
            </a:xfrm>
            <a:custGeom>
              <a:rect b="b" l="l" r="r" t="t"/>
              <a:pathLst>
                <a:path extrusionOk="0" h="440" w="1022">
                  <a:moveTo>
                    <a:pt x="296" y="0"/>
                  </a:moveTo>
                  <a:cubicBezTo>
                    <a:pt x="0" y="0"/>
                    <a:pt x="0" y="439"/>
                    <a:pt x="296" y="439"/>
                  </a:cubicBezTo>
                  <a:lnTo>
                    <a:pt x="735" y="439"/>
                  </a:lnTo>
                  <a:cubicBezTo>
                    <a:pt x="1021" y="430"/>
                    <a:pt x="1021" y="0"/>
                    <a:pt x="735"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5" name="Google Shape;12645;p98"/>
            <p:cNvSpPr/>
            <p:nvPr/>
          </p:nvSpPr>
          <p:spPr>
            <a:xfrm>
              <a:off x="6255392" y="4508382"/>
              <a:ext cx="274550" cy="114428"/>
            </a:xfrm>
            <a:custGeom>
              <a:rect b="b" l="l" r="r" t="t"/>
              <a:pathLst>
                <a:path extrusionOk="0" h="4370" w="10485">
                  <a:moveTo>
                    <a:pt x="2843" y="0"/>
                  </a:moveTo>
                  <a:lnTo>
                    <a:pt x="1231" y="497"/>
                  </a:lnTo>
                  <a:cubicBezTo>
                    <a:pt x="506" y="726"/>
                    <a:pt x="0" y="1393"/>
                    <a:pt x="0" y="2166"/>
                  </a:cubicBezTo>
                  <a:lnTo>
                    <a:pt x="0" y="3711"/>
                  </a:lnTo>
                  <a:cubicBezTo>
                    <a:pt x="0" y="4074"/>
                    <a:pt x="296" y="4370"/>
                    <a:pt x="658" y="4370"/>
                  </a:cubicBezTo>
                  <a:lnTo>
                    <a:pt x="9836" y="4370"/>
                  </a:lnTo>
                  <a:cubicBezTo>
                    <a:pt x="10198" y="4370"/>
                    <a:pt x="10484" y="4074"/>
                    <a:pt x="10484" y="3711"/>
                  </a:cubicBezTo>
                  <a:lnTo>
                    <a:pt x="10484" y="2166"/>
                  </a:lnTo>
                  <a:cubicBezTo>
                    <a:pt x="10484" y="1393"/>
                    <a:pt x="9988" y="716"/>
                    <a:pt x="9254" y="497"/>
                  </a:cubicBezTo>
                  <a:lnTo>
                    <a:pt x="7651" y="0"/>
                  </a:lnTo>
                  <a:lnTo>
                    <a:pt x="5247" y="220"/>
                  </a:lnTo>
                  <a:lnTo>
                    <a:pt x="2843"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6" name="Google Shape;12646;p98"/>
            <p:cNvSpPr/>
            <p:nvPr/>
          </p:nvSpPr>
          <p:spPr>
            <a:xfrm>
              <a:off x="6376785" y="4456667"/>
              <a:ext cx="32260" cy="28751"/>
            </a:xfrm>
            <a:custGeom>
              <a:rect b="b" l="l" r="r" t="t"/>
              <a:pathLst>
                <a:path extrusionOk="0" h="1098" w="1232">
                  <a:moveTo>
                    <a:pt x="182" y="1"/>
                  </a:moveTo>
                  <a:cubicBezTo>
                    <a:pt x="77" y="1"/>
                    <a:pt x="0" y="115"/>
                    <a:pt x="48" y="211"/>
                  </a:cubicBezTo>
                  <a:lnTo>
                    <a:pt x="315" y="897"/>
                  </a:lnTo>
                  <a:cubicBezTo>
                    <a:pt x="363" y="1021"/>
                    <a:pt x="487" y="1098"/>
                    <a:pt x="611" y="1098"/>
                  </a:cubicBezTo>
                  <a:cubicBezTo>
                    <a:pt x="745" y="1098"/>
                    <a:pt x="869" y="1021"/>
                    <a:pt x="916" y="897"/>
                  </a:cubicBezTo>
                  <a:lnTo>
                    <a:pt x="1183" y="211"/>
                  </a:lnTo>
                  <a:cubicBezTo>
                    <a:pt x="1231" y="115"/>
                    <a:pt x="1155" y="1"/>
                    <a:pt x="1040"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7" name="Google Shape;12647;p98"/>
            <p:cNvSpPr/>
            <p:nvPr/>
          </p:nvSpPr>
          <p:spPr>
            <a:xfrm>
              <a:off x="6370029" y="4422705"/>
              <a:ext cx="45745" cy="16994"/>
            </a:xfrm>
            <a:custGeom>
              <a:rect b="b" l="l" r="r" t="t"/>
              <a:pathLst>
                <a:path extrusionOk="0" h="649" w="1747">
                  <a:moveTo>
                    <a:pt x="1" y="0"/>
                  </a:moveTo>
                  <a:lnTo>
                    <a:pt x="1" y="220"/>
                  </a:lnTo>
                  <a:cubicBezTo>
                    <a:pt x="1" y="458"/>
                    <a:pt x="192" y="649"/>
                    <a:pt x="440" y="649"/>
                  </a:cubicBezTo>
                  <a:lnTo>
                    <a:pt x="1308" y="649"/>
                  </a:lnTo>
                  <a:cubicBezTo>
                    <a:pt x="1546" y="649"/>
                    <a:pt x="1747" y="458"/>
                    <a:pt x="1747" y="220"/>
                  </a:cubicBezTo>
                  <a:lnTo>
                    <a:pt x="1747"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8" name="Google Shape;12648;p98"/>
            <p:cNvSpPr/>
            <p:nvPr/>
          </p:nvSpPr>
          <p:spPr>
            <a:xfrm>
              <a:off x="6352800" y="4416944"/>
              <a:ext cx="79969" cy="28568"/>
            </a:xfrm>
            <a:custGeom>
              <a:rect b="b" l="l" r="r" t="t"/>
              <a:pathLst>
                <a:path extrusionOk="0" h="1091" w="3054">
                  <a:moveTo>
                    <a:pt x="659" y="1"/>
                  </a:moveTo>
                  <a:cubicBezTo>
                    <a:pt x="296" y="1"/>
                    <a:pt x="1" y="297"/>
                    <a:pt x="1" y="659"/>
                  </a:cubicBezTo>
                  <a:lnTo>
                    <a:pt x="1" y="869"/>
                  </a:lnTo>
                  <a:cubicBezTo>
                    <a:pt x="1" y="1017"/>
                    <a:pt x="110" y="1091"/>
                    <a:pt x="220" y="1091"/>
                  </a:cubicBezTo>
                  <a:cubicBezTo>
                    <a:pt x="330" y="1091"/>
                    <a:pt x="439" y="1017"/>
                    <a:pt x="439" y="869"/>
                  </a:cubicBezTo>
                  <a:cubicBezTo>
                    <a:pt x="439" y="755"/>
                    <a:pt x="535" y="659"/>
                    <a:pt x="659" y="659"/>
                  </a:cubicBezTo>
                  <a:lnTo>
                    <a:pt x="869" y="659"/>
                  </a:lnTo>
                  <a:cubicBezTo>
                    <a:pt x="1012" y="659"/>
                    <a:pt x="1145" y="611"/>
                    <a:pt x="1260" y="526"/>
                  </a:cubicBezTo>
                  <a:cubicBezTo>
                    <a:pt x="1336" y="468"/>
                    <a:pt x="1432" y="440"/>
                    <a:pt x="1527" y="440"/>
                  </a:cubicBezTo>
                  <a:cubicBezTo>
                    <a:pt x="1622" y="440"/>
                    <a:pt x="1718" y="468"/>
                    <a:pt x="1794" y="526"/>
                  </a:cubicBezTo>
                  <a:cubicBezTo>
                    <a:pt x="1909" y="611"/>
                    <a:pt x="2042" y="659"/>
                    <a:pt x="2185" y="659"/>
                  </a:cubicBezTo>
                  <a:lnTo>
                    <a:pt x="2405" y="659"/>
                  </a:lnTo>
                  <a:cubicBezTo>
                    <a:pt x="2519" y="659"/>
                    <a:pt x="2615" y="755"/>
                    <a:pt x="2615" y="869"/>
                  </a:cubicBezTo>
                  <a:cubicBezTo>
                    <a:pt x="2615" y="1017"/>
                    <a:pt x="2724" y="1091"/>
                    <a:pt x="2834" y="1091"/>
                  </a:cubicBezTo>
                  <a:cubicBezTo>
                    <a:pt x="2944" y="1091"/>
                    <a:pt x="3053" y="1017"/>
                    <a:pt x="3053" y="869"/>
                  </a:cubicBezTo>
                  <a:lnTo>
                    <a:pt x="3053" y="659"/>
                  </a:lnTo>
                  <a:cubicBezTo>
                    <a:pt x="3053" y="297"/>
                    <a:pt x="2767" y="1"/>
                    <a:pt x="240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49" name="Google Shape;12649;p98"/>
            <p:cNvSpPr/>
            <p:nvPr/>
          </p:nvSpPr>
          <p:spPr>
            <a:xfrm>
              <a:off x="6262619" y="4532106"/>
              <a:ext cx="50249" cy="90705"/>
            </a:xfrm>
            <a:custGeom>
              <a:rect b="b" l="l" r="r" t="t"/>
              <a:pathLst>
                <a:path extrusionOk="0" h="3464" w="1919">
                  <a:moveTo>
                    <a:pt x="277" y="1"/>
                  </a:moveTo>
                  <a:cubicBezTo>
                    <a:pt x="172" y="96"/>
                    <a:pt x="77" y="211"/>
                    <a:pt x="1" y="335"/>
                  </a:cubicBezTo>
                  <a:lnTo>
                    <a:pt x="1250" y="1413"/>
                  </a:lnTo>
                  <a:cubicBezTo>
                    <a:pt x="1394" y="1537"/>
                    <a:pt x="1479" y="1718"/>
                    <a:pt x="1479" y="1909"/>
                  </a:cubicBezTo>
                  <a:lnTo>
                    <a:pt x="1479" y="3464"/>
                  </a:lnTo>
                  <a:lnTo>
                    <a:pt x="1918" y="3464"/>
                  </a:lnTo>
                  <a:lnTo>
                    <a:pt x="1918" y="1899"/>
                  </a:lnTo>
                  <a:cubicBezTo>
                    <a:pt x="1918" y="1584"/>
                    <a:pt x="1775" y="1279"/>
                    <a:pt x="1537" y="1069"/>
                  </a:cubicBezTo>
                  <a:lnTo>
                    <a:pt x="27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0" name="Google Shape;12650;p98"/>
            <p:cNvSpPr/>
            <p:nvPr/>
          </p:nvSpPr>
          <p:spPr>
            <a:xfrm>
              <a:off x="6472963" y="4532106"/>
              <a:ext cx="49987" cy="90705"/>
            </a:xfrm>
            <a:custGeom>
              <a:rect b="b" l="l" r="r" t="t"/>
              <a:pathLst>
                <a:path extrusionOk="0" h="3464" w="1909">
                  <a:moveTo>
                    <a:pt x="1641" y="1"/>
                  </a:moveTo>
                  <a:lnTo>
                    <a:pt x="382" y="1069"/>
                  </a:lnTo>
                  <a:cubicBezTo>
                    <a:pt x="134" y="1279"/>
                    <a:pt x="0" y="1584"/>
                    <a:pt x="0" y="1899"/>
                  </a:cubicBezTo>
                  <a:lnTo>
                    <a:pt x="0" y="3464"/>
                  </a:lnTo>
                  <a:lnTo>
                    <a:pt x="439" y="3464"/>
                  </a:lnTo>
                  <a:lnTo>
                    <a:pt x="439" y="1909"/>
                  </a:lnTo>
                  <a:cubicBezTo>
                    <a:pt x="439" y="1718"/>
                    <a:pt x="515" y="1537"/>
                    <a:pt x="668" y="1413"/>
                  </a:cubicBezTo>
                  <a:lnTo>
                    <a:pt x="1908" y="335"/>
                  </a:lnTo>
                  <a:cubicBezTo>
                    <a:pt x="1832" y="211"/>
                    <a:pt x="1746" y="96"/>
                    <a:pt x="164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1" name="Google Shape;12651;p98"/>
            <p:cNvSpPr/>
            <p:nvPr/>
          </p:nvSpPr>
          <p:spPr>
            <a:xfrm>
              <a:off x="6387285" y="4548340"/>
              <a:ext cx="11260" cy="11521"/>
            </a:xfrm>
            <a:custGeom>
              <a:rect b="b" l="l" r="r" t="t"/>
              <a:pathLst>
                <a:path extrusionOk="0" h="440" w="430">
                  <a:moveTo>
                    <a:pt x="210" y="1"/>
                  </a:moveTo>
                  <a:cubicBezTo>
                    <a:pt x="96" y="1"/>
                    <a:pt x="0" y="106"/>
                    <a:pt x="0" y="220"/>
                  </a:cubicBezTo>
                  <a:cubicBezTo>
                    <a:pt x="0" y="344"/>
                    <a:pt x="96" y="440"/>
                    <a:pt x="210" y="440"/>
                  </a:cubicBezTo>
                  <a:cubicBezTo>
                    <a:pt x="334" y="440"/>
                    <a:pt x="429" y="344"/>
                    <a:pt x="429" y="220"/>
                  </a:cubicBezTo>
                  <a:cubicBezTo>
                    <a:pt x="429" y="10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2" name="Google Shape;12652;p98"/>
            <p:cNvSpPr/>
            <p:nvPr/>
          </p:nvSpPr>
          <p:spPr>
            <a:xfrm>
              <a:off x="6387285" y="4588560"/>
              <a:ext cx="11260" cy="11286"/>
            </a:xfrm>
            <a:custGeom>
              <a:rect b="b" l="l" r="r" t="t"/>
              <a:pathLst>
                <a:path extrusionOk="0" h="431" w="430">
                  <a:moveTo>
                    <a:pt x="210" y="1"/>
                  </a:moveTo>
                  <a:cubicBezTo>
                    <a:pt x="96" y="1"/>
                    <a:pt x="0" y="96"/>
                    <a:pt x="0" y="220"/>
                  </a:cubicBezTo>
                  <a:cubicBezTo>
                    <a:pt x="0" y="335"/>
                    <a:pt x="96" y="430"/>
                    <a:pt x="210" y="430"/>
                  </a:cubicBezTo>
                  <a:cubicBezTo>
                    <a:pt x="334" y="430"/>
                    <a:pt x="429" y="335"/>
                    <a:pt x="429" y="220"/>
                  </a:cubicBezTo>
                  <a:cubicBezTo>
                    <a:pt x="429" y="96"/>
                    <a:pt x="334" y="1"/>
                    <a:pt x="21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3" name="Google Shape;12653;p98"/>
            <p:cNvSpPr/>
            <p:nvPr/>
          </p:nvSpPr>
          <p:spPr>
            <a:xfrm>
              <a:off x="6318838" y="4508382"/>
              <a:ext cx="148155" cy="48495"/>
            </a:xfrm>
            <a:custGeom>
              <a:rect b="b" l="l" r="r" t="t"/>
              <a:pathLst>
                <a:path extrusionOk="0" h="1852" w="5658">
                  <a:moveTo>
                    <a:pt x="429" y="0"/>
                  </a:moveTo>
                  <a:lnTo>
                    <a:pt x="0" y="134"/>
                  </a:lnTo>
                  <a:lnTo>
                    <a:pt x="48" y="220"/>
                  </a:lnTo>
                  <a:lnTo>
                    <a:pt x="792" y="1517"/>
                  </a:lnTo>
                  <a:cubicBezTo>
                    <a:pt x="906" y="1718"/>
                    <a:pt x="1126" y="1851"/>
                    <a:pt x="1355" y="1851"/>
                  </a:cubicBezTo>
                  <a:cubicBezTo>
                    <a:pt x="1517" y="1851"/>
                    <a:pt x="1660" y="1794"/>
                    <a:pt x="1784" y="1689"/>
                  </a:cubicBezTo>
                  <a:lnTo>
                    <a:pt x="2824" y="792"/>
                  </a:lnTo>
                  <a:lnTo>
                    <a:pt x="3873" y="1689"/>
                  </a:lnTo>
                  <a:cubicBezTo>
                    <a:pt x="3999" y="1795"/>
                    <a:pt x="4149" y="1846"/>
                    <a:pt x="4298" y="1846"/>
                  </a:cubicBezTo>
                  <a:cubicBezTo>
                    <a:pt x="4524" y="1846"/>
                    <a:pt x="4745" y="1730"/>
                    <a:pt x="4866" y="1517"/>
                  </a:cubicBezTo>
                  <a:lnTo>
                    <a:pt x="5610" y="220"/>
                  </a:lnTo>
                  <a:lnTo>
                    <a:pt x="5657" y="134"/>
                  </a:lnTo>
                  <a:lnTo>
                    <a:pt x="5228" y="0"/>
                  </a:lnTo>
                  <a:lnTo>
                    <a:pt x="2824" y="220"/>
                  </a:lnTo>
                  <a:lnTo>
                    <a:pt x="42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4" name="Google Shape;12654;p98"/>
            <p:cNvSpPr/>
            <p:nvPr/>
          </p:nvSpPr>
          <p:spPr>
            <a:xfrm>
              <a:off x="6329809" y="4487853"/>
              <a:ext cx="62975" cy="57581"/>
            </a:xfrm>
            <a:custGeom>
              <a:rect b="b" l="l" r="r" t="t"/>
              <a:pathLst>
                <a:path extrusionOk="0" h="2199" w="2405">
                  <a:moveTo>
                    <a:pt x="533" y="0"/>
                  </a:moveTo>
                  <a:cubicBezTo>
                    <a:pt x="454" y="0"/>
                    <a:pt x="377" y="45"/>
                    <a:pt x="344" y="117"/>
                  </a:cubicBezTo>
                  <a:lnTo>
                    <a:pt x="1" y="794"/>
                  </a:lnTo>
                  <a:lnTo>
                    <a:pt x="745" y="2091"/>
                  </a:lnTo>
                  <a:cubicBezTo>
                    <a:pt x="785" y="2161"/>
                    <a:pt x="861" y="2199"/>
                    <a:pt x="937" y="2199"/>
                  </a:cubicBezTo>
                  <a:cubicBezTo>
                    <a:pt x="987" y="2199"/>
                    <a:pt x="1038" y="2183"/>
                    <a:pt x="1079" y="2149"/>
                  </a:cubicBezTo>
                  <a:lnTo>
                    <a:pt x="2405" y="1004"/>
                  </a:lnTo>
                  <a:lnTo>
                    <a:pt x="640" y="31"/>
                  </a:lnTo>
                  <a:cubicBezTo>
                    <a:pt x="607" y="10"/>
                    <a:pt x="570" y="0"/>
                    <a:pt x="533"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5" name="Google Shape;12655;p98"/>
            <p:cNvSpPr/>
            <p:nvPr/>
          </p:nvSpPr>
          <p:spPr>
            <a:xfrm>
              <a:off x="6392784" y="4487853"/>
              <a:ext cx="62975" cy="57581"/>
            </a:xfrm>
            <a:custGeom>
              <a:rect b="b" l="l" r="r" t="t"/>
              <a:pathLst>
                <a:path extrusionOk="0" h="2199" w="2405">
                  <a:moveTo>
                    <a:pt x="1879" y="0"/>
                  </a:moveTo>
                  <a:cubicBezTo>
                    <a:pt x="1844" y="0"/>
                    <a:pt x="1808" y="10"/>
                    <a:pt x="1774" y="31"/>
                  </a:cubicBezTo>
                  <a:lnTo>
                    <a:pt x="0" y="1004"/>
                  </a:lnTo>
                  <a:lnTo>
                    <a:pt x="1336" y="2149"/>
                  </a:lnTo>
                  <a:cubicBezTo>
                    <a:pt x="1377" y="2183"/>
                    <a:pt x="1426" y="2199"/>
                    <a:pt x="1474" y="2199"/>
                  </a:cubicBezTo>
                  <a:cubicBezTo>
                    <a:pt x="1548" y="2199"/>
                    <a:pt x="1620" y="2161"/>
                    <a:pt x="1660" y="2091"/>
                  </a:cubicBezTo>
                  <a:lnTo>
                    <a:pt x="2404" y="794"/>
                  </a:lnTo>
                  <a:lnTo>
                    <a:pt x="2070" y="117"/>
                  </a:lnTo>
                  <a:cubicBezTo>
                    <a:pt x="2031" y="45"/>
                    <a:pt x="1956" y="0"/>
                    <a:pt x="187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56" name="Google Shape;12656;p98"/>
          <p:cNvGrpSpPr/>
          <p:nvPr/>
        </p:nvGrpSpPr>
        <p:grpSpPr>
          <a:xfrm>
            <a:off x="7587801" y="3636500"/>
            <a:ext cx="275807" cy="354859"/>
            <a:chOff x="7604076" y="3790075"/>
            <a:chExt cx="275807" cy="354859"/>
          </a:xfrm>
        </p:grpSpPr>
        <p:sp>
          <p:nvSpPr>
            <p:cNvPr id="12657" name="Google Shape;12657;p98"/>
            <p:cNvSpPr/>
            <p:nvPr/>
          </p:nvSpPr>
          <p:spPr>
            <a:xfrm>
              <a:off x="7623558" y="3790075"/>
              <a:ext cx="237341" cy="113800"/>
            </a:xfrm>
            <a:custGeom>
              <a:rect b="b" l="l" r="r" t="t"/>
              <a:pathLst>
                <a:path extrusionOk="0" h="4346" w="9064">
                  <a:moveTo>
                    <a:pt x="4531" y="0"/>
                  </a:moveTo>
                  <a:cubicBezTo>
                    <a:pt x="4436" y="0"/>
                    <a:pt x="4341" y="15"/>
                    <a:pt x="4246" y="43"/>
                  </a:cubicBezTo>
                  <a:lnTo>
                    <a:pt x="1508" y="768"/>
                  </a:lnTo>
                  <a:cubicBezTo>
                    <a:pt x="1336" y="816"/>
                    <a:pt x="1202" y="921"/>
                    <a:pt x="1107" y="1074"/>
                  </a:cubicBezTo>
                  <a:lnTo>
                    <a:pt x="105" y="2743"/>
                  </a:lnTo>
                  <a:cubicBezTo>
                    <a:pt x="0" y="2915"/>
                    <a:pt x="29" y="3134"/>
                    <a:pt x="172" y="3277"/>
                  </a:cubicBezTo>
                  <a:lnTo>
                    <a:pt x="1250" y="4346"/>
                  </a:lnTo>
                  <a:lnTo>
                    <a:pt x="7823" y="4346"/>
                  </a:lnTo>
                  <a:lnTo>
                    <a:pt x="8892" y="3277"/>
                  </a:lnTo>
                  <a:cubicBezTo>
                    <a:pt x="9035" y="3134"/>
                    <a:pt x="9063" y="2915"/>
                    <a:pt x="8958" y="2743"/>
                  </a:cubicBezTo>
                  <a:lnTo>
                    <a:pt x="7957" y="1074"/>
                  </a:lnTo>
                  <a:cubicBezTo>
                    <a:pt x="7871" y="921"/>
                    <a:pt x="7718" y="816"/>
                    <a:pt x="7556" y="768"/>
                  </a:cubicBezTo>
                  <a:lnTo>
                    <a:pt x="4808" y="43"/>
                  </a:lnTo>
                  <a:cubicBezTo>
                    <a:pt x="4718" y="15"/>
                    <a:pt x="4625" y="0"/>
                    <a:pt x="4531"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8" name="Google Shape;12658;p98"/>
            <p:cNvSpPr/>
            <p:nvPr/>
          </p:nvSpPr>
          <p:spPr>
            <a:xfrm>
              <a:off x="7604076" y="4018513"/>
              <a:ext cx="275545" cy="126186"/>
            </a:xfrm>
            <a:custGeom>
              <a:rect b="b" l="l" r="r" t="t"/>
              <a:pathLst>
                <a:path extrusionOk="0" h="4819" w="10523">
                  <a:moveTo>
                    <a:pt x="3730" y="1"/>
                  </a:moveTo>
                  <a:lnTo>
                    <a:pt x="3730" y="831"/>
                  </a:lnTo>
                  <a:cubicBezTo>
                    <a:pt x="3730" y="1117"/>
                    <a:pt x="3540" y="1374"/>
                    <a:pt x="3253" y="1460"/>
                  </a:cubicBezTo>
                  <a:lnTo>
                    <a:pt x="945" y="2138"/>
                  </a:lnTo>
                  <a:cubicBezTo>
                    <a:pt x="382" y="2300"/>
                    <a:pt x="0" y="2815"/>
                    <a:pt x="0" y="3397"/>
                  </a:cubicBezTo>
                  <a:lnTo>
                    <a:pt x="0" y="4170"/>
                  </a:lnTo>
                  <a:cubicBezTo>
                    <a:pt x="0" y="4532"/>
                    <a:pt x="296" y="4818"/>
                    <a:pt x="658" y="4818"/>
                  </a:cubicBezTo>
                  <a:lnTo>
                    <a:pt x="9865" y="4818"/>
                  </a:lnTo>
                  <a:cubicBezTo>
                    <a:pt x="10227" y="4818"/>
                    <a:pt x="10513" y="4532"/>
                    <a:pt x="10513" y="4170"/>
                  </a:cubicBezTo>
                  <a:lnTo>
                    <a:pt x="10513" y="3406"/>
                  </a:lnTo>
                  <a:cubicBezTo>
                    <a:pt x="10523" y="2815"/>
                    <a:pt x="10141" y="2300"/>
                    <a:pt x="9588" y="2138"/>
                  </a:cubicBezTo>
                  <a:lnTo>
                    <a:pt x="7279" y="1460"/>
                  </a:lnTo>
                  <a:cubicBezTo>
                    <a:pt x="6993" y="1374"/>
                    <a:pt x="6802" y="1117"/>
                    <a:pt x="6802" y="831"/>
                  </a:cubicBezTo>
                  <a:lnTo>
                    <a:pt x="6802"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59" name="Google Shape;12659;p98"/>
            <p:cNvSpPr/>
            <p:nvPr/>
          </p:nvSpPr>
          <p:spPr>
            <a:xfrm>
              <a:off x="7604312" y="4049987"/>
              <a:ext cx="275571" cy="94711"/>
            </a:xfrm>
            <a:custGeom>
              <a:rect b="b" l="l" r="r" t="t"/>
              <a:pathLst>
                <a:path extrusionOk="0" h="3617" w="10524">
                  <a:moveTo>
                    <a:pt x="3607" y="1"/>
                  </a:moveTo>
                  <a:cubicBezTo>
                    <a:pt x="3521" y="125"/>
                    <a:pt x="3397" y="211"/>
                    <a:pt x="3254" y="258"/>
                  </a:cubicBezTo>
                  <a:lnTo>
                    <a:pt x="945" y="936"/>
                  </a:lnTo>
                  <a:cubicBezTo>
                    <a:pt x="392" y="1098"/>
                    <a:pt x="1" y="1613"/>
                    <a:pt x="1" y="2195"/>
                  </a:cubicBezTo>
                  <a:lnTo>
                    <a:pt x="1" y="2968"/>
                  </a:lnTo>
                  <a:cubicBezTo>
                    <a:pt x="1" y="3330"/>
                    <a:pt x="296" y="3616"/>
                    <a:pt x="659" y="3616"/>
                  </a:cubicBezTo>
                  <a:lnTo>
                    <a:pt x="9865" y="3616"/>
                  </a:lnTo>
                  <a:cubicBezTo>
                    <a:pt x="10228" y="3616"/>
                    <a:pt x="10523" y="3330"/>
                    <a:pt x="10523" y="2968"/>
                  </a:cubicBezTo>
                  <a:lnTo>
                    <a:pt x="10523" y="2204"/>
                  </a:lnTo>
                  <a:cubicBezTo>
                    <a:pt x="10523" y="1613"/>
                    <a:pt x="10142" y="1098"/>
                    <a:pt x="9579" y="936"/>
                  </a:cubicBezTo>
                  <a:lnTo>
                    <a:pt x="7270" y="258"/>
                  </a:lnTo>
                  <a:cubicBezTo>
                    <a:pt x="7127" y="211"/>
                    <a:pt x="7003" y="125"/>
                    <a:pt x="6917" y="1"/>
                  </a:cubicBezTo>
                  <a:lnTo>
                    <a:pt x="5257" y="554"/>
                  </a:ln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0" name="Google Shape;12660;p98"/>
            <p:cNvSpPr/>
            <p:nvPr/>
          </p:nvSpPr>
          <p:spPr>
            <a:xfrm>
              <a:off x="7726962" y="4096204"/>
              <a:ext cx="30270" cy="48495"/>
            </a:xfrm>
            <a:custGeom>
              <a:rect b="b" l="l" r="r" t="t"/>
              <a:pathLst>
                <a:path extrusionOk="0" h="1852" w="1156">
                  <a:moveTo>
                    <a:pt x="936" y="1"/>
                  </a:moveTo>
                  <a:lnTo>
                    <a:pt x="220" y="29"/>
                  </a:lnTo>
                  <a:lnTo>
                    <a:pt x="1" y="1851"/>
                  </a:lnTo>
                  <a:lnTo>
                    <a:pt x="1155" y="1851"/>
                  </a:lnTo>
                  <a:lnTo>
                    <a:pt x="93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1" name="Google Shape;12661;p98"/>
            <p:cNvSpPr/>
            <p:nvPr/>
          </p:nvSpPr>
          <p:spPr>
            <a:xfrm>
              <a:off x="7668779" y="4049987"/>
              <a:ext cx="146400" cy="57319"/>
            </a:xfrm>
            <a:custGeom>
              <a:rect b="b" l="l" r="r" t="t"/>
              <a:pathLst>
                <a:path extrusionOk="0" h="2189" w="5591">
                  <a:moveTo>
                    <a:pt x="1145" y="1"/>
                  </a:moveTo>
                  <a:cubicBezTo>
                    <a:pt x="1059" y="115"/>
                    <a:pt x="935" y="211"/>
                    <a:pt x="792" y="249"/>
                  </a:cubicBezTo>
                  <a:lnTo>
                    <a:pt x="0" y="487"/>
                  </a:lnTo>
                  <a:cubicBezTo>
                    <a:pt x="10" y="545"/>
                    <a:pt x="29" y="602"/>
                    <a:pt x="57" y="649"/>
                  </a:cubicBezTo>
                  <a:lnTo>
                    <a:pt x="744" y="1852"/>
                  </a:lnTo>
                  <a:cubicBezTo>
                    <a:pt x="871" y="2071"/>
                    <a:pt x="1096" y="2189"/>
                    <a:pt x="1323" y="2189"/>
                  </a:cubicBezTo>
                  <a:cubicBezTo>
                    <a:pt x="1472" y="2189"/>
                    <a:pt x="1621" y="2138"/>
                    <a:pt x="1746" y="2033"/>
                  </a:cubicBezTo>
                  <a:lnTo>
                    <a:pt x="2795" y="1126"/>
                  </a:lnTo>
                  <a:lnTo>
                    <a:pt x="3845" y="2033"/>
                  </a:lnTo>
                  <a:cubicBezTo>
                    <a:pt x="3965" y="2138"/>
                    <a:pt x="4114" y="2189"/>
                    <a:pt x="4263" y="2189"/>
                  </a:cubicBezTo>
                  <a:cubicBezTo>
                    <a:pt x="4490" y="2189"/>
                    <a:pt x="4716" y="2071"/>
                    <a:pt x="4837" y="1852"/>
                  </a:cubicBezTo>
                  <a:lnTo>
                    <a:pt x="5533" y="649"/>
                  </a:lnTo>
                  <a:cubicBezTo>
                    <a:pt x="5562" y="602"/>
                    <a:pt x="5581" y="545"/>
                    <a:pt x="5590" y="487"/>
                  </a:cubicBezTo>
                  <a:lnTo>
                    <a:pt x="4808" y="249"/>
                  </a:lnTo>
                  <a:cubicBezTo>
                    <a:pt x="4665" y="211"/>
                    <a:pt x="4541" y="115"/>
                    <a:pt x="4455" y="1"/>
                  </a:cubicBezTo>
                  <a:lnTo>
                    <a:pt x="2795" y="554"/>
                  </a:lnTo>
                  <a:lnTo>
                    <a:pt x="1145"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2" name="Google Shape;12662;p98"/>
            <p:cNvSpPr/>
            <p:nvPr/>
          </p:nvSpPr>
          <p:spPr>
            <a:xfrm>
              <a:off x="7719238" y="4064494"/>
              <a:ext cx="45981" cy="35245"/>
            </a:xfrm>
            <a:custGeom>
              <a:rect b="b" l="l" r="r" t="t"/>
              <a:pathLst>
                <a:path extrusionOk="0" h="1346" w="1756">
                  <a:moveTo>
                    <a:pt x="0" y="0"/>
                  </a:moveTo>
                  <a:lnTo>
                    <a:pt x="305" y="1002"/>
                  </a:lnTo>
                  <a:cubicBezTo>
                    <a:pt x="363" y="1202"/>
                    <a:pt x="544" y="1336"/>
                    <a:pt x="754" y="1345"/>
                  </a:cubicBezTo>
                  <a:lnTo>
                    <a:pt x="992" y="1345"/>
                  </a:lnTo>
                  <a:cubicBezTo>
                    <a:pt x="1202" y="1345"/>
                    <a:pt x="1383" y="1202"/>
                    <a:pt x="1450" y="1002"/>
                  </a:cubicBezTo>
                  <a:lnTo>
                    <a:pt x="1755"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3" name="Google Shape;12663;p98"/>
            <p:cNvSpPr/>
            <p:nvPr/>
          </p:nvSpPr>
          <p:spPr>
            <a:xfrm>
              <a:off x="7701982" y="4018513"/>
              <a:ext cx="80231" cy="23148"/>
            </a:xfrm>
            <a:custGeom>
              <a:rect b="b" l="l" r="r" t="t"/>
              <a:pathLst>
                <a:path extrusionOk="0" h="884" w="3064">
                  <a:moveTo>
                    <a:pt x="1" y="1"/>
                  </a:moveTo>
                  <a:lnTo>
                    <a:pt x="1" y="497"/>
                  </a:lnTo>
                  <a:cubicBezTo>
                    <a:pt x="478" y="754"/>
                    <a:pt x="1005" y="883"/>
                    <a:pt x="1532" y="883"/>
                  </a:cubicBezTo>
                  <a:cubicBezTo>
                    <a:pt x="2059" y="883"/>
                    <a:pt x="2586" y="754"/>
                    <a:pt x="3063" y="49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4" name="Google Shape;12664;p98"/>
            <p:cNvSpPr/>
            <p:nvPr/>
          </p:nvSpPr>
          <p:spPr>
            <a:xfrm>
              <a:off x="7645527" y="3875124"/>
              <a:ext cx="188139" cy="154675"/>
            </a:xfrm>
            <a:custGeom>
              <a:rect b="b" l="l" r="r" t="t"/>
              <a:pathLst>
                <a:path extrusionOk="0" h="5907" w="7185">
                  <a:moveTo>
                    <a:pt x="840" y="1"/>
                  </a:moveTo>
                  <a:lnTo>
                    <a:pt x="840" y="2195"/>
                  </a:lnTo>
                  <a:lnTo>
                    <a:pt x="726" y="2195"/>
                  </a:lnTo>
                  <a:cubicBezTo>
                    <a:pt x="1" y="2195"/>
                    <a:pt x="1" y="3283"/>
                    <a:pt x="726" y="3292"/>
                  </a:cubicBezTo>
                  <a:lnTo>
                    <a:pt x="850" y="3292"/>
                  </a:lnTo>
                  <a:cubicBezTo>
                    <a:pt x="964" y="4771"/>
                    <a:pt x="2205" y="5906"/>
                    <a:pt x="3683" y="5906"/>
                  </a:cubicBezTo>
                  <a:cubicBezTo>
                    <a:pt x="5171" y="5906"/>
                    <a:pt x="6402" y="4771"/>
                    <a:pt x="6517" y="3292"/>
                  </a:cubicBezTo>
                  <a:lnTo>
                    <a:pt x="6641" y="3292"/>
                  </a:lnTo>
                  <a:cubicBezTo>
                    <a:pt x="6946" y="3292"/>
                    <a:pt x="7184" y="3044"/>
                    <a:pt x="7184" y="2739"/>
                  </a:cubicBezTo>
                  <a:cubicBezTo>
                    <a:pt x="7184" y="2434"/>
                    <a:pt x="6946" y="2195"/>
                    <a:pt x="6641" y="2195"/>
                  </a:cubicBezTo>
                  <a:lnTo>
                    <a:pt x="6536" y="2195"/>
                  </a:lnTo>
                  <a:lnTo>
                    <a:pt x="653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5" name="Google Shape;12665;p98"/>
            <p:cNvSpPr/>
            <p:nvPr/>
          </p:nvSpPr>
          <p:spPr>
            <a:xfrm>
              <a:off x="7701982" y="3933412"/>
              <a:ext cx="11521" cy="16942"/>
            </a:xfrm>
            <a:custGeom>
              <a:rect b="b" l="l" r="r" t="t"/>
              <a:pathLst>
                <a:path extrusionOk="0" h="647" w="440">
                  <a:moveTo>
                    <a:pt x="216" y="0"/>
                  </a:moveTo>
                  <a:cubicBezTo>
                    <a:pt x="113" y="0"/>
                    <a:pt x="10" y="69"/>
                    <a:pt x="1" y="208"/>
                  </a:cubicBezTo>
                  <a:lnTo>
                    <a:pt x="1" y="427"/>
                  </a:lnTo>
                  <a:cubicBezTo>
                    <a:pt x="1" y="541"/>
                    <a:pt x="96" y="646"/>
                    <a:pt x="220" y="646"/>
                  </a:cubicBezTo>
                  <a:cubicBezTo>
                    <a:pt x="335" y="646"/>
                    <a:pt x="440" y="541"/>
                    <a:pt x="430" y="427"/>
                  </a:cubicBezTo>
                  <a:lnTo>
                    <a:pt x="430" y="208"/>
                  </a:lnTo>
                  <a:cubicBezTo>
                    <a:pt x="421" y="69"/>
                    <a:pt x="318"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6" name="Google Shape;12666;p98"/>
            <p:cNvSpPr/>
            <p:nvPr/>
          </p:nvSpPr>
          <p:spPr>
            <a:xfrm>
              <a:off x="7770691"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7" name="Google Shape;12667;p98"/>
            <p:cNvSpPr/>
            <p:nvPr/>
          </p:nvSpPr>
          <p:spPr>
            <a:xfrm>
              <a:off x="7648276" y="3875124"/>
              <a:ext cx="168396" cy="154884"/>
            </a:xfrm>
            <a:custGeom>
              <a:rect b="b" l="l" r="r" t="t"/>
              <a:pathLst>
                <a:path extrusionOk="0" h="5915" w="6431">
                  <a:moveTo>
                    <a:pt x="735" y="1"/>
                  </a:moveTo>
                  <a:lnTo>
                    <a:pt x="735" y="2195"/>
                  </a:lnTo>
                  <a:lnTo>
                    <a:pt x="640" y="2195"/>
                  </a:lnTo>
                  <a:cubicBezTo>
                    <a:pt x="633" y="2195"/>
                    <a:pt x="626" y="2195"/>
                    <a:pt x="619" y="2195"/>
                  </a:cubicBezTo>
                  <a:cubicBezTo>
                    <a:pt x="380" y="2195"/>
                    <a:pt x="170" y="2355"/>
                    <a:pt x="96" y="2596"/>
                  </a:cubicBezTo>
                  <a:cubicBezTo>
                    <a:pt x="1" y="2939"/>
                    <a:pt x="258" y="3292"/>
                    <a:pt x="621" y="3292"/>
                  </a:cubicBezTo>
                  <a:lnTo>
                    <a:pt x="745" y="3292"/>
                  </a:lnTo>
                  <a:cubicBezTo>
                    <a:pt x="849" y="4795"/>
                    <a:pt x="2102" y="5915"/>
                    <a:pt x="3556" y="5915"/>
                  </a:cubicBezTo>
                  <a:cubicBezTo>
                    <a:pt x="3708" y="5915"/>
                    <a:pt x="3862" y="5903"/>
                    <a:pt x="4017" y="5877"/>
                  </a:cubicBezTo>
                  <a:cubicBezTo>
                    <a:pt x="2634" y="5668"/>
                    <a:pt x="1613" y="4475"/>
                    <a:pt x="1613" y="3073"/>
                  </a:cubicBezTo>
                  <a:lnTo>
                    <a:pt x="1613" y="2767"/>
                  </a:lnTo>
                  <a:cubicBezTo>
                    <a:pt x="1613" y="2399"/>
                    <a:pt x="1911" y="2112"/>
                    <a:pt x="2263" y="2112"/>
                  </a:cubicBezTo>
                  <a:cubicBezTo>
                    <a:pt x="2294" y="2112"/>
                    <a:pt x="2325" y="2114"/>
                    <a:pt x="2357" y="2119"/>
                  </a:cubicBezTo>
                  <a:cubicBezTo>
                    <a:pt x="2767" y="2166"/>
                    <a:pt x="3178" y="2195"/>
                    <a:pt x="3578" y="2195"/>
                  </a:cubicBezTo>
                  <a:cubicBezTo>
                    <a:pt x="4618" y="2195"/>
                    <a:pt x="5706" y="2033"/>
                    <a:pt x="6431" y="1689"/>
                  </a:cubicBezTo>
                  <a:lnTo>
                    <a:pt x="643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8" name="Google Shape;12668;p98"/>
            <p:cNvSpPr/>
            <p:nvPr/>
          </p:nvSpPr>
          <p:spPr>
            <a:xfrm>
              <a:off x="7656027" y="3892380"/>
              <a:ext cx="23017" cy="42970"/>
            </a:xfrm>
            <a:custGeom>
              <a:rect b="b" l="l" r="r" t="t"/>
              <a:pathLst>
                <a:path extrusionOk="0" h="1641" w="879">
                  <a:moveTo>
                    <a:pt x="1" y="0"/>
                  </a:moveTo>
                  <a:lnTo>
                    <a:pt x="1" y="1641"/>
                  </a:lnTo>
                  <a:lnTo>
                    <a:pt x="497" y="1584"/>
                  </a:lnTo>
                  <a:cubicBezTo>
                    <a:pt x="716" y="1555"/>
                    <a:pt x="878" y="137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69" name="Google Shape;12669;p98"/>
            <p:cNvSpPr/>
            <p:nvPr/>
          </p:nvSpPr>
          <p:spPr>
            <a:xfrm>
              <a:off x="7805151" y="3892380"/>
              <a:ext cx="23017" cy="42970"/>
            </a:xfrm>
            <a:custGeom>
              <a:rect b="b" l="l" r="r" t="t"/>
              <a:pathLst>
                <a:path extrusionOk="0" h="1641" w="879">
                  <a:moveTo>
                    <a:pt x="1" y="0"/>
                  </a:moveTo>
                  <a:lnTo>
                    <a:pt x="1" y="1145"/>
                  </a:lnTo>
                  <a:cubicBezTo>
                    <a:pt x="1" y="1374"/>
                    <a:pt x="163" y="1555"/>
                    <a:pt x="382" y="1584"/>
                  </a:cubicBezTo>
                  <a:lnTo>
                    <a:pt x="879" y="1641"/>
                  </a:lnTo>
                  <a:lnTo>
                    <a:pt x="87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0" name="Google Shape;12670;p98"/>
            <p:cNvSpPr/>
            <p:nvPr/>
          </p:nvSpPr>
          <p:spPr>
            <a:xfrm>
              <a:off x="7679515" y="4038073"/>
              <a:ext cx="62477" cy="57659"/>
            </a:xfrm>
            <a:custGeom>
              <a:rect b="b" l="l" r="r" t="t"/>
              <a:pathLst>
                <a:path extrusionOk="0" h="2202" w="2386">
                  <a:moveTo>
                    <a:pt x="508" y="0"/>
                  </a:moveTo>
                  <a:cubicBezTo>
                    <a:pt x="431" y="0"/>
                    <a:pt x="355" y="43"/>
                    <a:pt x="315" y="122"/>
                  </a:cubicBezTo>
                  <a:lnTo>
                    <a:pt x="29" y="685"/>
                  </a:lnTo>
                  <a:cubicBezTo>
                    <a:pt x="0" y="751"/>
                    <a:pt x="0" y="828"/>
                    <a:pt x="29" y="895"/>
                  </a:cubicBezTo>
                  <a:lnTo>
                    <a:pt x="716" y="2087"/>
                  </a:lnTo>
                  <a:cubicBezTo>
                    <a:pt x="756" y="2161"/>
                    <a:pt x="829" y="2201"/>
                    <a:pt x="905" y="2201"/>
                  </a:cubicBezTo>
                  <a:cubicBezTo>
                    <a:pt x="956" y="2201"/>
                    <a:pt x="1007" y="2183"/>
                    <a:pt x="1050" y="2144"/>
                  </a:cubicBezTo>
                  <a:lnTo>
                    <a:pt x="2385" y="1009"/>
                  </a:lnTo>
                  <a:lnTo>
                    <a:pt x="611" y="26"/>
                  </a:lnTo>
                  <a:cubicBezTo>
                    <a:pt x="578" y="9"/>
                    <a:pt x="543" y="0"/>
                    <a:pt x="508"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1" name="Google Shape;12671;p98"/>
            <p:cNvSpPr/>
            <p:nvPr/>
          </p:nvSpPr>
          <p:spPr>
            <a:xfrm>
              <a:off x="7741966" y="4037942"/>
              <a:ext cx="62477" cy="57843"/>
            </a:xfrm>
            <a:custGeom>
              <a:rect b="b" l="l" r="r" t="t"/>
              <a:pathLst>
                <a:path extrusionOk="0" h="2209" w="2386">
                  <a:moveTo>
                    <a:pt x="1880" y="1"/>
                  </a:moveTo>
                  <a:cubicBezTo>
                    <a:pt x="1844" y="1"/>
                    <a:pt x="1807" y="11"/>
                    <a:pt x="1775" y="31"/>
                  </a:cubicBezTo>
                  <a:lnTo>
                    <a:pt x="0" y="1014"/>
                  </a:lnTo>
                  <a:lnTo>
                    <a:pt x="1336" y="2159"/>
                  </a:lnTo>
                  <a:cubicBezTo>
                    <a:pt x="1377" y="2193"/>
                    <a:pt x="1426" y="2209"/>
                    <a:pt x="1475" y="2209"/>
                  </a:cubicBezTo>
                  <a:cubicBezTo>
                    <a:pt x="1549" y="2209"/>
                    <a:pt x="1624" y="2171"/>
                    <a:pt x="1670" y="2102"/>
                  </a:cubicBezTo>
                  <a:lnTo>
                    <a:pt x="2357" y="900"/>
                  </a:lnTo>
                  <a:cubicBezTo>
                    <a:pt x="2385" y="833"/>
                    <a:pt x="2385" y="756"/>
                    <a:pt x="2357" y="690"/>
                  </a:cubicBezTo>
                  <a:lnTo>
                    <a:pt x="2080" y="127"/>
                  </a:lnTo>
                  <a:cubicBezTo>
                    <a:pt x="2041" y="48"/>
                    <a:pt x="1961" y="1"/>
                    <a:pt x="1880"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2" name="Google Shape;12672;p98"/>
            <p:cNvSpPr/>
            <p:nvPr/>
          </p:nvSpPr>
          <p:spPr>
            <a:xfrm>
              <a:off x="7722694" y="3978528"/>
              <a:ext cx="38806" cy="11312"/>
            </a:xfrm>
            <a:custGeom>
              <a:rect b="b" l="l" r="r" t="t"/>
              <a:pathLst>
                <a:path extrusionOk="0" h="432" w="1482">
                  <a:moveTo>
                    <a:pt x="281" y="0"/>
                  </a:moveTo>
                  <a:cubicBezTo>
                    <a:pt x="1" y="0"/>
                    <a:pt x="1" y="432"/>
                    <a:pt x="281" y="432"/>
                  </a:cubicBezTo>
                  <a:cubicBezTo>
                    <a:pt x="289" y="432"/>
                    <a:pt x="298" y="431"/>
                    <a:pt x="307" y="431"/>
                  </a:cubicBezTo>
                  <a:lnTo>
                    <a:pt x="1175" y="431"/>
                  </a:lnTo>
                  <a:cubicBezTo>
                    <a:pt x="1184" y="431"/>
                    <a:pt x="1193" y="432"/>
                    <a:pt x="1201" y="432"/>
                  </a:cubicBezTo>
                  <a:cubicBezTo>
                    <a:pt x="1481" y="432"/>
                    <a:pt x="1481" y="0"/>
                    <a:pt x="1201" y="0"/>
                  </a:cubicBezTo>
                  <a:cubicBezTo>
                    <a:pt x="1193" y="0"/>
                    <a:pt x="1184" y="1"/>
                    <a:pt x="1175" y="1"/>
                  </a:cubicBezTo>
                  <a:lnTo>
                    <a:pt x="307" y="1"/>
                  </a:lnTo>
                  <a:cubicBezTo>
                    <a:pt x="298" y="1"/>
                    <a:pt x="289" y="0"/>
                    <a:pt x="281"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3" name="Google Shape;12673;p98"/>
            <p:cNvSpPr/>
            <p:nvPr/>
          </p:nvSpPr>
          <p:spPr>
            <a:xfrm>
              <a:off x="7656027" y="3892380"/>
              <a:ext cx="172140" cy="28751"/>
            </a:xfrm>
            <a:custGeom>
              <a:rect b="b" l="l" r="r" t="t"/>
              <a:pathLst>
                <a:path extrusionOk="0" h="1098" w="6574">
                  <a:moveTo>
                    <a:pt x="1" y="0"/>
                  </a:moveTo>
                  <a:cubicBezTo>
                    <a:pt x="1" y="611"/>
                    <a:pt x="1470" y="1097"/>
                    <a:pt x="3282" y="1097"/>
                  </a:cubicBezTo>
                  <a:cubicBezTo>
                    <a:pt x="5104" y="1097"/>
                    <a:pt x="657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4" name="Google Shape;12674;p98"/>
            <p:cNvSpPr/>
            <p:nvPr/>
          </p:nvSpPr>
          <p:spPr>
            <a:xfrm>
              <a:off x="7656027" y="3857894"/>
              <a:ext cx="172140" cy="34512"/>
            </a:xfrm>
            <a:custGeom>
              <a:rect b="b" l="l" r="r" t="t"/>
              <a:pathLst>
                <a:path extrusionOk="0" h="1318" w="6574">
                  <a:moveTo>
                    <a:pt x="220" y="1"/>
                  </a:moveTo>
                  <a:cubicBezTo>
                    <a:pt x="96" y="1"/>
                    <a:pt x="1" y="106"/>
                    <a:pt x="1" y="220"/>
                  </a:cubicBezTo>
                  <a:lnTo>
                    <a:pt x="1" y="1317"/>
                  </a:lnTo>
                  <a:lnTo>
                    <a:pt x="6574" y="1317"/>
                  </a:lnTo>
                  <a:lnTo>
                    <a:pt x="6574" y="220"/>
                  </a:lnTo>
                  <a:cubicBezTo>
                    <a:pt x="6574" y="106"/>
                    <a:pt x="6478" y="1"/>
                    <a:pt x="6354"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5" name="Google Shape;12675;p98"/>
            <p:cNvSpPr/>
            <p:nvPr/>
          </p:nvSpPr>
          <p:spPr>
            <a:xfrm>
              <a:off x="7724972" y="3823670"/>
              <a:ext cx="34250" cy="39984"/>
            </a:xfrm>
            <a:custGeom>
              <a:rect b="b" l="l" r="r" t="t"/>
              <a:pathLst>
                <a:path extrusionOk="0" h="1527" w="1308">
                  <a:moveTo>
                    <a:pt x="220" y="1"/>
                  </a:moveTo>
                  <a:cubicBezTo>
                    <a:pt x="96" y="1"/>
                    <a:pt x="1" y="96"/>
                    <a:pt x="1" y="220"/>
                  </a:cubicBezTo>
                  <a:lnTo>
                    <a:pt x="1" y="869"/>
                  </a:lnTo>
                  <a:cubicBezTo>
                    <a:pt x="1" y="1231"/>
                    <a:pt x="287" y="1527"/>
                    <a:pt x="649" y="1527"/>
                  </a:cubicBezTo>
                  <a:cubicBezTo>
                    <a:pt x="1012" y="1527"/>
                    <a:pt x="1308" y="1231"/>
                    <a:pt x="1308" y="869"/>
                  </a:cubicBezTo>
                  <a:lnTo>
                    <a:pt x="1308" y="220"/>
                  </a:lnTo>
                  <a:cubicBezTo>
                    <a:pt x="1308" y="96"/>
                    <a:pt x="1212" y="1"/>
                    <a:pt x="1088"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6" name="Google Shape;12676;p98"/>
            <p:cNvSpPr/>
            <p:nvPr/>
          </p:nvSpPr>
          <p:spPr>
            <a:xfrm>
              <a:off x="7724763"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38" y="869"/>
                  </a:cubicBezTo>
                  <a:lnTo>
                    <a:pt x="438" y="220"/>
                  </a:lnTo>
                  <a:cubicBezTo>
                    <a:pt x="438"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7" name="Google Shape;12677;p98"/>
            <p:cNvSpPr/>
            <p:nvPr/>
          </p:nvSpPr>
          <p:spPr>
            <a:xfrm>
              <a:off x="7609811" y="4080729"/>
              <a:ext cx="51977" cy="64206"/>
            </a:xfrm>
            <a:custGeom>
              <a:rect b="b" l="l" r="r" t="t"/>
              <a:pathLst>
                <a:path extrusionOk="0" h="2452" w="1985">
                  <a:moveTo>
                    <a:pt x="287" y="0"/>
                  </a:moveTo>
                  <a:cubicBezTo>
                    <a:pt x="172" y="96"/>
                    <a:pt x="77" y="201"/>
                    <a:pt x="1" y="334"/>
                  </a:cubicBezTo>
                  <a:lnTo>
                    <a:pt x="1317" y="1479"/>
                  </a:lnTo>
                  <a:cubicBezTo>
                    <a:pt x="1460" y="1603"/>
                    <a:pt x="1546" y="1784"/>
                    <a:pt x="1546" y="1975"/>
                  </a:cubicBezTo>
                  <a:lnTo>
                    <a:pt x="1546" y="2452"/>
                  </a:lnTo>
                  <a:lnTo>
                    <a:pt x="1985" y="2452"/>
                  </a:lnTo>
                  <a:lnTo>
                    <a:pt x="1985" y="1975"/>
                  </a:lnTo>
                  <a:cubicBezTo>
                    <a:pt x="1985" y="1651"/>
                    <a:pt x="1842" y="1355"/>
                    <a:pt x="1603" y="1145"/>
                  </a:cubicBezTo>
                  <a:lnTo>
                    <a:pt x="287"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78" name="Google Shape;12678;p98"/>
            <p:cNvSpPr/>
            <p:nvPr/>
          </p:nvSpPr>
          <p:spPr>
            <a:xfrm>
              <a:off x="7822407" y="4080729"/>
              <a:ext cx="51977" cy="64206"/>
            </a:xfrm>
            <a:custGeom>
              <a:rect b="b" l="l" r="r" t="t"/>
              <a:pathLst>
                <a:path extrusionOk="0" h="2452" w="1985">
                  <a:moveTo>
                    <a:pt x="1698" y="0"/>
                  </a:moveTo>
                  <a:lnTo>
                    <a:pt x="382" y="1145"/>
                  </a:lnTo>
                  <a:cubicBezTo>
                    <a:pt x="134" y="1355"/>
                    <a:pt x="0" y="1651"/>
                    <a:pt x="0" y="1975"/>
                  </a:cubicBezTo>
                  <a:lnTo>
                    <a:pt x="0" y="2452"/>
                  </a:lnTo>
                  <a:lnTo>
                    <a:pt x="439" y="2452"/>
                  </a:lnTo>
                  <a:lnTo>
                    <a:pt x="439" y="1975"/>
                  </a:lnTo>
                  <a:cubicBezTo>
                    <a:pt x="439" y="1784"/>
                    <a:pt x="525" y="1603"/>
                    <a:pt x="668" y="1479"/>
                  </a:cubicBezTo>
                  <a:lnTo>
                    <a:pt x="1984" y="334"/>
                  </a:lnTo>
                  <a:cubicBezTo>
                    <a:pt x="1908" y="201"/>
                    <a:pt x="1813" y="96"/>
                    <a:pt x="1698"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679" name="Google Shape;12679;p98"/>
          <p:cNvGrpSpPr/>
          <p:nvPr/>
        </p:nvGrpSpPr>
        <p:grpSpPr>
          <a:xfrm>
            <a:off x="7138152" y="3636631"/>
            <a:ext cx="274550" cy="354493"/>
            <a:chOff x="7154427" y="3790206"/>
            <a:chExt cx="274550" cy="354493"/>
          </a:xfrm>
        </p:grpSpPr>
        <p:sp>
          <p:nvSpPr>
            <p:cNvPr id="12680" name="Google Shape;12680;p98"/>
            <p:cNvSpPr/>
            <p:nvPr/>
          </p:nvSpPr>
          <p:spPr>
            <a:xfrm>
              <a:off x="7154427" y="3978790"/>
              <a:ext cx="274550" cy="165908"/>
            </a:xfrm>
            <a:custGeom>
              <a:rect b="b" l="l" r="r" t="t"/>
              <a:pathLst>
                <a:path extrusionOk="0" h="6336" w="10485">
                  <a:moveTo>
                    <a:pt x="3711" y="1"/>
                  </a:moveTo>
                  <a:lnTo>
                    <a:pt x="3711" y="1041"/>
                  </a:lnTo>
                  <a:cubicBezTo>
                    <a:pt x="3711" y="1336"/>
                    <a:pt x="3521" y="1585"/>
                    <a:pt x="3244" y="1670"/>
                  </a:cubicBezTo>
                  <a:lnTo>
                    <a:pt x="935" y="2348"/>
                  </a:lnTo>
                  <a:cubicBezTo>
                    <a:pt x="382" y="2510"/>
                    <a:pt x="0" y="3025"/>
                    <a:pt x="0" y="3607"/>
                  </a:cubicBezTo>
                  <a:lnTo>
                    <a:pt x="0" y="5687"/>
                  </a:lnTo>
                  <a:cubicBezTo>
                    <a:pt x="0" y="6049"/>
                    <a:pt x="287" y="6335"/>
                    <a:pt x="649" y="6335"/>
                  </a:cubicBezTo>
                  <a:lnTo>
                    <a:pt x="9826" y="6335"/>
                  </a:lnTo>
                  <a:cubicBezTo>
                    <a:pt x="10189" y="6335"/>
                    <a:pt x="10485" y="6049"/>
                    <a:pt x="10485" y="5687"/>
                  </a:cubicBezTo>
                  <a:lnTo>
                    <a:pt x="10485" y="3607"/>
                  </a:lnTo>
                  <a:cubicBezTo>
                    <a:pt x="10485" y="3025"/>
                    <a:pt x="10094" y="2510"/>
                    <a:pt x="9540" y="2348"/>
                  </a:cubicBezTo>
                  <a:lnTo>
                    <a:pt x="7241" y="1670"/>
                  </a:lnTo>
                  <a:cubicBezTo>
                    <a:pt x="6955" y="1585"/>
                    <a:pt x="6764" y="1336"/>
                    <a:pt x="6764" y="1041"/>
                  </a:cubicBezTo>
                  <a:lnTo>
                    <a:pt x="6764"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1" name="Google Shape;12681;p98"/>
            <p:cNvSpPr/>
            <p:nvPr/>
          </p:nvSpPr>
          <p:spPr>
            <a:xfrm>
              <a:off x="7154427" y="4035743"/>
              <a:ext cx="274550" cy="108956"/>
            </a:xfrm>
            <a:custGeom>
              <a:rect b="b" l="l" r="r" t="t"/>
              <a:pathLst>
                <a:path extrusionOk="0" h="4161" w="10485">
                  <a:moveTo>
                    <a:pt x="1517" y="1"/>
                  </a:moveTo>
                  <a:lnTo>
                    <a:pt x="945" y="173"/>
                  </a:lnTo>
                  <a:cubicBezTo>
                    <a:pt x="382" y="335"/>
                    <a:pt x="0" y="840"/>
                    <a:pt x="0" y="1422"/>
                  </a:cubicBezTo>
                  <a:lnTo>
                    <a:pt x="0" y="3502"/>
                  </a:lnTo>
                  <a:cubicBezTo>
                    <a:pt x="0" y="3865"/>
                    <a:pt x="296" y="4160"/>
                    <a:pt x="659" y="4160"/>
                  </a:cubicBezTo>
                  <a:lnTo>
                    <a:pt x="9826" y="4160"/>
                  </a:lnTo>
                  <a:cubicBezTo>
                    <a:pt x="10189" y="4160"/>
                    <a:pt x="10485" y="3865"/>
                    <a:pt x="10485" y="3502"/>
                  </a:cubicBezTo>
                  <a:lnTo>
                    <a:pt x="10485" y="1432"/>
                  </a:lnTo>
                  <a:cubicBezTo>
                    <a:pt x="10485" y="850"/>
                    <a:pt x="10094" y="335"/>
                    <a:pt x="9540" y="173"/>
                  </a:cubicBezTo>
                  <a:lnTo>
                    <a:pt x="8968" y="11"/>
                  </a:lnTo>
                  <a:lnTo>
                    <a:pt x="5238" y="1871"/>
                  </a:lnTo>
                  <a:lnTo>
                    <a:pt x="1517"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2" name="Google Shape;12682;p98"/>
            <p:cNvSpPr/>
            <p:nvPr/>
          </p:nvSpPr>
          <p:spPr>
            <a:xfrm>
              <a:off x="7251600" y="3978790"/>
              <a:ext cx="79969" cy="22964"/>
            </a:xfrm>
            <a:custGeom>
              <a:rect b="b" l="l" r="r" t="t"/>
              <a:pathLst>
                <a:path extrusionOk="0" h="877" w="3054">
                  <a:moveTo>
                    <a:pt x="0" y="1"/>
                  </a:moveTo>
                  <a:lnTo>
                    <a:pt x="0" y="497"/>
                  </a:lnTo>
                  <a:cubicBezTo>
                    <a:pt x="477" y="750"/>
                    <a:pt x="1002" y="876"/>
                    <a:pt x="1527" y="876"/>
                  </a:cubicBezTo>
                  <a:cubicBezTo>
                    <a:pt x="2051" y="876"/>
                    <a:pt x="2576" y="750"/>
                    <a:pt x="3053" y="497"/>
                  </a:cubicBezTo>
                  <a:lnTo>
                    <a:pt x="3053"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3" name="Google Shape;12683;p98"/>
            <p:cNvSpPr/>
            <p:nvPr/>
          </p:nvSpPr>
          <p:spPr>
            <a:xfrm>
              <a:off x="7195145" y="3835925"/>
              <a:ext cx="192381" cy="154387"/>
            </a:xfrm>
            <a:custGeom>
              <a:rect b="b" l="l" r="r" t="t"/>
              <a:pathLst>
                <a:path extrusionOk="0" h="5896" w="7347">
                  <a:moveTo>
                    <a:pt x="840" y="0"/>
                  </a:moveTo>
                  <a:lnTo>
                    <a:pt x="840" y="2185"/>
                  </a:lnTo>
                  <a:lnTo>
                    <a:pt x="725" y="2185"/>
                  </a:lnTo>
                  <a:cubicBezTo>
                    <a:pt x="0" y="2185"/>
                    <a:pt x="0" y="3282"/>
                    <a:pt x="725" y="3282"/>
                  </a:cubicBezTo>
                  <a:lnTo>
                    <a:pt x="849" y="3282"/>
                  </a:lnTo>
                  <a:cubicBezTo>
                    <a:pt x="964" y="4751"/>
                    <a:pt x="2195" y="5896"/>
                    <a:pt x="3673" y="5896"/>
                  </a:cubicBezTo>
                  <a:cubicBezTo>
                    <a:pt x="5161" y="5896"/>
                    <a:pt x="6392" y="4751"/>
                    <a:pt x="6507" y="3282"/>
                  </a:cubicBezTo>
                  <a:lnTo>
                    <a:pt x="6621" y="3282"/>
                  </a:lnTo>
                  <a:cubicBezTo>
                    <a:pt x="7346" y="3272"/>
                    <a:pt x="7346" y="2185"/>
                    <a:pt x="6621" y="2185"/>
                  </a:cubicBezTo>
                  <a:lnTo>
                    <a:pt x="6516" y="2185"/>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4" name="Google Shape;12684;p98"/>
            <p:cNvSpPr/>
            <p:nvPr/>
          </p:nvSpPr>
          <p:spPr>
            <a:xfrm>
              <a:off x="7195145" y="3835925"/>
              <a:ext cx="107935" cy="154387"/>
            </a:xfrm>
            <a:custGeom>
              <a:rect b="b" l="l" r="r" t="t"/>
              <a:pathLst>
                <a:path extrusionOk="0" h="5896" w="4122">
                  <a:moveTo>
                    <a:pt x="840" y="0"/>
                  </a:moveTo>
                  <a:lnTo>
                    <a:pt x="840" y="2185"/>
                  </a:lnTo>
                  <a:lnTo>
                    <a:pt x="735" y="2185"/>
                  </a:lnTo>
                  <a:cubicBezTo>
                    <a:pt x="0" y="2185"/>
                    <a:pt x="0" y="3282"/>
                    <a:pt x="735" y="3282"/>
                  </a:cubicBezTo>
                  <a:lnTo>
                    <a:pt x="849" y="3282"/>
                  </a:lnTo>
                  <a:cubicBezTo>
                    <a:pt x="953" y="4776"/>
                    <a:pt x="2206" y="5895"/>
                    <a:pt x="3660" y="5895"/>
                  </a:cubicBezTo>
                  <a:cubicBezTo>
                    <a:pt x="3812" y="5895"/>
                    <a:pt x="3966" y="5883"/>
                    <a:pt x="4122" y="5858"/>
                  </a:cubicBezTo>
                  <a:cubicBezTo>
                    <a:pt x="2738" y="5648"/>
                    <a:pt x="1718" y="4455"/>
                    <a:pt x="1718" y="3062"/>
                  </a:cubicBezTo>
                  <a:lnTo>
                    <a:pt x="171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5" name="Google Shape;12685;p98"/>
            <p:cNvSpPr/>
            <p:nvPr/>
          </p:nvSpPr>
          <p:spPr>
            <a:xfrm>
              <a:off x="7205619" y="3790206"/>
              <a:ext cx="171905" cy="91438"/>
            </a:xfrm>
            <a:custGeom>
              <a:rect b="b" l="l" r="r" t="t"/>
              <a:pathLst>
                <a:path extrusionOk="0" h="3492" w="6565">
                  <a:moveTo>
                    <a:pt x="3300" y="0"/>
                  </a:moveTo>
                  <a:cubicBezTo>
                    <a:pt x="3294" y="0"/>
                    <a:pt x="3289" y="0"/>
                    <a:pt x="3283" y="0"/>
                  </a:cubicBezTo>
                  <a:cubicBezTo>
                    <a:pt x="1470" y="0"/>
                    <a:pt x="1" y="1469"/>
                    <a:pt x="1" y="3272"/>
                  </a:cubicBezTo>
                  <a:lnTo>
                    <a:pt x="1" y="3492"/>
                  </a:lnTo>
                  <a:lnTo>
                    <a:pt x="6564" y="3492"/>
                  </a:lnTo>
                  <a:lnTo>
                    <a:pt x="6564" y="3272"/>
                  </a:lnTo>
                  <a:cubicBezTo>
                    <a:pt x="6564" y="1466"/>
                    <a:pt x="5105" y="0"/>
                    <a:pt x="3300"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6" name="Google Shape;12686;p98"/>
            <p:cNvSpPr/>
            <p:nvPr/>
          </p:nvSpPr>
          <p:spPr>
            <a:xfrm>
              <a:off x="7245839" y="3790206"/>
              <a:ext cx="91464" cy="91438"/>
            </a:xfrm>
            <a:custGeom>
              <a:rect b="b" l="l" r="r" t="t"/>
              <a:pathLst>
                <a:path extrusionOk="0" h="3492" w="3493">
                  <a:moveTo>
                    <a:pt x="1747" y="0"/>
                  </a:moveTo>
                  <a:cubicBezTo>
                    <a:pt x="1127" y="0"/>
                    <a:pt x="516" y="172"/>
                    <a:pt x="1" y="506"/>
                  </a:cubicBezTo>
                  <a:lnTo>
                    <a:pt x="1" y="3492"/>
                  </a:lnTo>
                  <a:lnTo>
                    <a:pt x="3493" y="3492"/>
                  </a:lnTo>
                  <a:lnTo>
                    <a:pt x="3493" y="506"/>
                  </a:lnTo>
                  <a:cubicBezTo>
                    <a:pt x="2968" y="172"/>
                    <a:pt x="2367" y="0"/>
                    <a:pt x="174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7" name="Google Shape;12687;p98"/>
            <p:cNvSpPr/>
            <p:nvPr/>
          </p:nvSpPr>
          <p:spPr>
            <a:xfrm>
              <a:off x="7274328" y="3875883"/>
              <a:ext cx="34486" cy="34486"/>
            </a:xfrm>
            <a:custGeom>
              <a:rect b="b" l="l" r="r" t="t"/>
              <a:pathLst>
                <a:path extrusionOk="0" h="1317" w="1317">
                  <a:moveTo>
                    <a:pt x="0" y="0"/>
                  </a:moveTo>
                  <a:lnTo>
                    <a:pt x="0" y="1317"/>
                  </a:lnTo>
                  <a:lnTo>
                    <a:pt x="1317" y="1317"/>
                  </a:lnTo>
                  <a:lnTo>
                    <a:pt x="1317"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8" name="Google Shape;12688;p98"/>
            <p:cNvSpPr/>
            <p:nvPr/>
          </p:nvSpPr>
          <p:spPr>
            <a:xfrm>
              <a:off x="7266106" y="3933019"/>
              <a:ext cx="50747" cy="17334"/>
            </a:xfrm>
            <a:custGeom>
              <a:rect b="b" l="l" r="r" t="t"/>
              <a:pathLst>
                <a:path extrusionOk="0" h="662" w="1938">
                  <a:moveTo>
                    <a:pt x="316" y="1"/>
                  </a:moveTo>
                  <a:cubicBezTo>
                    <a:pt x="149" y="1"/>
                    <a:pt x="1" y="222"/>
                    <a:pt x="162" y="375"/>
                  </a:cubicBezTo>
                  <a:cubicBezTo>
                    <a:pt x="380" y="566"/>
                    <a:pt x="651" y="662"/>
                    <a:pt x="932" y="662"/>
                  </a:cubicBezTo>
                  <a:cubicBezTo>
                    <a:pt x="946" y="662"/>
                    <a:pt x="959" y="662"/>
                    <a:pt x="973" y="661"/>
                  </a:cubicBezTo>
                  <a:cubicBezTo>
                    <a:pt x="986" y="662"/>
                    <a:pt x="1000" y="662"/>
                    <a:pt x="1013" y="662"/>
                  </a:cubicBezTo>
                  <a:cubicBezTo>
                    <a:pt x="1294" y="662"/>
                    <a:pt x="1565" y="566"/>
                    <a:pt x="1784" y="375"/>
                  </a:cubicBezTo>
                  <a:cubicBezTo>
                    <a:pt x="1937" y="222"/>
                    <a:pt x="1794" y="1"/>
                    <a:pt x="1628" y="1"/>
                  </a:cubicBezTo>
                  <a:cubicBezTo>
                    <a:pt x="1577" y="1"/>
                    <a:pt x="1525" y="21"/>
                    <a:pt x="1478" y="70"/>
                  </a:cubicBezTo>
                  <a:cubicBezTo>
                    <a:pt x="1326" y="170"/>
                    <a:pt x="1149" y="220"/>
                    <a:pt x="973" y="220"/>
                  </a:cubicBezTo>
                  <a:cubicBezTo>
                    <a:pt x="796" y="220"/>
                    <a:pt x="620" y="170"/>
                    <a:pt x="467" y="70"/>
                  </a:cubicBezTo>
                  <a:cubicBezTo>
                    <a:pt x="420" y="21"/>
                    <a:pt x="368" y="1"/>
                    <a:pt x="316"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89" name="Google Shape;12689;p98"/>
            <p:cNvSpPr/>
            <p:nvPr/>
          </p:nvSpPr>
          <p:spPr>
            <a:xfrm>
              <a:off x="7205619" y="3875883"/>
              <a:ext cx="74470" cy="49804"/>
            </a:xfrm>
            <a:custGeom>
              <a:rect b="b" l="l" r="r" t="t"/>
              <a:pathLst>
                <a:path extrusionOk="0" h="1902" w="2844">
                  <a:moveTo>
                    <a:pt x="1" y="0"/>
                  </a:moveTo>
                  <a:lnTo>
                    <a:pt x="1" y="430"/>
                  </a:lnTo>
                  <a:cubicBezTo>
                    <a:pt x="1" y="573"/>
                    <a:pt x="77" y="706"/>
                    <a:pt x="192" y="792"/>
                  </a:cubicBezTo>
                  <a:lnTo>
                    <a:pt x="1585" y="1756"/>
                  </a:lnTo>
                  <a:cubicBezTo>
                    <a:pt x="1729" y="1856"/>
                    <a:pt x="1888" y="1902"/>
                    <a:pt x="2042" y="1902"/>
                  </a:cubicBezTo>
                  <a:cubicBezTo>
                    <a:pt x="2458" y="1902"/>
                    <a:pt x="2844" y="1571"/>
                    <a:pt x="2844" y="1098"/>
                  </a:cubicBezTo>
                  <a:lnTo>
                    <a:pt x="2844" y="220"/>
                  </a:lnTo>
                  <a:cubicBezTo>
                    <a:pt x="2844" y="96"/>
                    <a:pt x="2748" y="0"/>
                    <a:pt x="263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0" name="Google Shape;12690;p98"/>
            <p:cNvSpPr/>
            <p:nvPr/>
          </p:nvSpPr>
          <p:spPr>
            <a:xfrm>
              <a:off x="7303053" y="3875883"/>
              <a:ext cx="74208" cy="49699"/>
            </a:xfrm>
            <a:custGeom>
              <a:rect b="b" l="l" r="r" t="t"/>
              <a:pathLst>
                <a:path extrusionOk="0" h="1898" w="2834">
                  <a:moveTo>
                    <a:pt x="210" y="0"/>
                  </a:moveTo>
                  <a:cubicBezTo>
                    <a:pt x="96" y="0"/>
                    <a:pt x="1" y="96"/>
                    <a:pt x="1" y="220"/>
                  </a:cubicBezTo>
                  <a:lnTo>
                    <a:pt x="1" y="1098"/>
                  </a:lnTo>
                  <a:cubicBezTo>
                    <a:pt x="1" y="1572"/>
                    <a:pt x="388" y="1898"/>
                    <a:pt x="801" y="1898"/>
                  </a:cubicBezTo>
                  <a:cubicBezTo>
                    <a:pt x="953" y="1898"/>
                    <a:pt x="1109" y="1853"/>
                    <a:pt x="1250" y="1756"/>
                  </a:cubicBezTo>
                  <a:lnTo>
                    <a:pt x="2643" y="792"/>
                  </a:lnTo>
                  <a:cubicBezTo>
                    <a:pt x="2767" y="706"/>
                    <a:pt x="2834" y="573"/>
                    <a:pt x="2834" y="430"/>
                  </a:cubicBezTo>
                  <a:lnTo>
                    <a:pt x="2834" y="10"/>
                  </a:lnTo>
                  <a:lnTo>
                    <a:pt x="2834"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1" name="Google Shape;12691;p98"/>
            <p:cNvSpPr/>
            <p:nvPr/>
          </p:nvSpPr>
          <p:spPr>
            <a:xfrm>
              <a:off x="7254349"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4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2" name="Google Shape;12692;p98"/>
            <p:cNvSpPr/>
            <p:nvPr/>
          </p:nvSpPr>
          <p:spPr>
            <a:xfrm>
              <a:off x="7317298" y="3893061"/>
              <a:ext cx="11521" cy="17308"/>
            </a:xfrm>
            <a:custGeom>
              <a:rect b="b" l="l" r="r" t="t"/>
              <a:pathLst>
                <a:path extrusionOk="0" h="661" w="440">
                  <a:moveTo>
                    <a:pt x="220" y="0"/>
                  </a:moveTo>
                  <a:cubicBezTo>
                    <a:pt x="110" y="0"/>
                    <a:pt x="0" y="74"/>
                    <a:pt x="0" y="222"/>
                  </a:cubicBezTo>
                  <a:lnTo>
                    <a:pt x="0" y="442"/>
                  </a:lnTo>
                  <a:cubicBezTo>
                    <a:pt x="0" y="556"/>
                    <a:pt x="96" y="661"/>
                    <a:pt x="220" y="661"/>
                  </a:cubicBezTo>
                  <a:cubicBezTo>
                    <a:pt x="334" y="661"/>
                    <a:pt x="439" y="566"/>
                    <a:pt x="439" y="442"/>
                  </a:cubicBezTo>
                  <a:lnTo>
                    <a:pt x="439" y="222"/>
                  </a:lnTo>
                  <a:cubicBezTo>
                    <a:pt x="439" y="74"/>
                    <a:pt x="329" y="0"/>
                    <a:pt x="2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3" name="Google Shape;12693;p98"/>
            <p:cNvSpPr/>
            <p:nvPr/>
          </p:nvSpPr>
          <p:spPr>
            <a:xfrm>
              <a:off x="7257099" y="4058890"/>
              <a:ext cx="63158" cy="85808"/>
            </a:xfrm>
            <a:custGeom>
              <a:rect b="b" l="l" r="r" t="t"/>
              <a:pathLst>
                <a:path extrusionOk="0" h="3277" w="2412">
                  <a:moveTo>
                    <a:pt x="1316" y="1"/>
                  </a:moveTo>
                  <a:cubicBezTo>
                    <a:pt x="1118" y="1"/>
                    <a:pt x="914" y="56"/>
                    <a:pt x="725" y="176"/>
                  </a:cubicBezTo>
                  <a:cubicBezTo>
                    <a:pt x="0" y="634"/>
                    <a:pt x="77" y="1721"/>
                    <a:pt x="859" y="2084"/>
                  </a:cubicBezTo>
                  <a:cubicBezTo>
                    <a:pt x="1011" y="2160"/>
                    <a:pt x="1107" y="2313"/>
                    <a:pt x="1107" y="2475"/>
                  </a:cubicBezTo>
                  <a:lnTo>
                    <a:pt x="1107" y="3276"/>
                  </a:lnTo>
                  <a:lnTo>
                    <a:pt x="1536" y="3276"/>
                  </a:lnTo>
                  <a:lnTo>
                    <a:pt x="1536" y="2475"/>
                  </a:lnTo>
                  <a:cubicBezTo>
                    <a:pt x="1536" y="2313"/>
                    <a:pt x="1632" y="2160"/>
                    <a:pt x="1784" y="2084"/>
                  </a:cubicBezTo>
                  <a:cubicBezTo>
                    <a:pt x="2166" y="1903"/>
                    <a:pt x="2404" y="1521"/>
                    <a:pt x="2404" y="1092"/>
                  </a:cubicBezTo>
                  <a:cubicBezTo>
                    <a:pt x="2411" y="454"/>
                    <a:pt x="1887" y="1"/>
                    <a:pt x="13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4" name="Google Shape;12694;p98"/>
            <p:cNvSpPr/>
            <p:nvPr/>
          </p:nvSpPr>
          <p:spPr>
            <a:xfrm>
              <a:off x="7267232" y="3835873"/>
              <a:ext cx="49594" cy="23043"/>
            </a:xfrm>
            <a:custGeom>
              <a:rect b="b" l="l" r="r" t="t"/>
              <a:pathLst>
                <a:path extrusionOk="0" h="880" w="1894">
                  <a:moveTo>
                    <a:pt x="1559" y="0"/>
                  </a:moveTo>
                  <a:cubicBezTo>
                    <a:pt x="1526" y="0"/>
                    <a:pt x="1494" y="12"/>
                    <a:pt x="1464" y="40"/>
                  </a:cubicBezTo>
                  <a:lnTo>
                    <a:pt x="930" y="403"/>
                  </a:lnTo>
                  <a:lnTo>
                    <a:pt x="395" y="40"/>
                  </a:lnTo>
                  <a:cubicBezTo>
                    <a:pt x="364" y="27"/>
                    <a:pt x="333" y="21"/>
                    <a:pt x="304" y="21"/>
                  </a:cubicBezTo>
                  <a:cubicBezTo>
                    <a:pt x="121" y="21"/>
                    <a:pt x="1" y="255"/>
                    <a:pt x="157" y="403"/>
                  </a:cubicBezTo>
                  <a:lnTo>
                    <a:pt x="806" y="842"/>
                  </a:lnTo>
                  <a:cubicBezTo>
                    <a:pt x="844" y="861"/>
                    <a:pt x="882" y="870"/>
                    <a:pt x="930" y="880"/>
                  </a:cubicBezTo>
                  <a:cubicBezTo>
                    <a:pt x="968" y="870"/>
                    <a:pt x="1006" y="861"/>
                    <a:pt x="1044" y="842"/>
                  </a:cubicBezTo>
                  <a:lnTo>
                    <a:pt x="1702" y="403"/>
                  </a:lnTo>
                  <a:cubicBezTo>
                    <a:pt x="1894" y="315"/>
                    <a:pt x="1725" y="0"/>
                    <a:pt x="15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5" name="Google Shape;12695;p98"/>
            <p:cNvSpPr/>
            <p:nvPr/>
          </p:nvSpPr>
          <p:spPr>
            <a:xfrm>
              <a:off x="7285824" y="381880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6" name="Google Shape;12696;p98"/>
            <p:cNvSpPr/>
            <p:nvPr/>
          </p:nvSpPr>
          <p:spPr>
            <a:xfrm>
              <a:off x="7371501" y="4046505"/>
              <a:ext cx="51742" cy="98194"/>
            </a:xfrm>
            <a:custGeom>
              <a:rect b="b" l="l" r="r" t="t"/>
              <a:pathLst>
                <a:path extrusionOk="0" h="3750" w="1976">
                  <a:moveTo>
                    <a:pt x="1689" y="0"/>
                  </a:moveTo>
                  <a:lnTo>
                    <a:pt x="382" y="1145"/>
                  </a:lnTo>
                  <a:cubicBezTo>
                    <a:pt x="144" y="1345"/>
                    <a:pt x="1" y="1651"/>
                    <a:pt x="1" y="1965"/>
                  </a:cubicBezTo>
                  <a:lnTo>
                    <a:pt x="1" y="3749"/>
                  </a:lnTo>
                  <a:lnTo>
                    <a:pt x="439" y="3749"/>
                  </a:lnTo>
                  <a:lnTo>
                    <a:pt x="439" y="1965"/>
                  </a:lnTo>
                  <a:cubicBezTo>
                    <a:pt x="439" y="1775"/>
                    <a:pt x="525" y="1593"/>
                    <a:pt x="668" y="1469"/>
                  </a:cubicBezTo>
                  <a:lnTo>
                    <a:pt x="1975" y="325"/>
                  </a:lnTo>
                  <a:cubicBezTo>
                    <a:pt x="1899" y="201"/>
                    <a:pt x="1804" y="86"/>
                    <a:pt x="16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7" name="Google Shape;12697;p98"/>
            <p:cNvSpPr/>
            <p:nvPr/>
          </p:nvSpPr>
          <p:spPr>
            <a:xfrm>
              <a:off x="7159664" y="4046505"/>
              <a:ext cx="51742" cy="98194"/>
            </a:xfrm>
            <a:custGeom>
              <a:rect b="b" l="l" r="r" t="t"/>
              <a:pathLst>
                <a:path extrusionOk="0" h="3750" w="1976">
                  <a:moveTo>
                    <a:pt x="296" y="0"/>
                  </a:moveTo>
                  <a:cubicBezTo>
                    <a:pt x="182" y="86"/>
                    <a:pt x="77" y="201"/>
                    <a:pt x="1" y="325"/>
                  </a:cubicBezTo>
                  <a:lnTo>
                    <a:pt x="1317" y="1469"/>
                  </a:lnTo>
                  <a:cubicBezTo>
                    <a:pt x="1460" y="1593"/>
                    <a:pt x="1537" y="1775"/>
                    <a:pt x="1546" y="1965"/>
                  </a:cubicBezTo>
                  <a:lnTo>
                    <a:pt x="1546" y="3749"/>
                  </a:lnTo>
                  <a:lnTo>
                    <a:pt x="1975" y="3749"/>
                  </a:lnTo>
                  <a:lnTo>
                    <a:pt x="1975" y="1965"/>
                  </a:lnTo>
                  <a:cubicBezTo>
                    <a:pt x="1975" y="1651"/>
                    <a:pt x="1842" y="1345"/>
                    <a:pt x="1603" y="1145"/>
                  </a:cubicBezTo>
                  <a:lnTo>
                    <a:pt x="296"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8" name="Google Shape;12698;p98"/>
            <p:cNvSpPr/>
            <p:nvPr/>
          </p:nvSpPr>
          <p:spPr>
            <a:xfrm>
              <a:off x="7274328" y="4070490"/>
              <a:ext cx="34486" cy="34224"/>
            </a:xfrm>
            <a:custGeom>
              <a:rect b="b" l="l" r="r" t="t"/>
              <a:pathLst>
                <a:path extrusionOk="0" h="1307" w="1317">
                  <a:moveTo>
                    <a:pt x="659" y="0"/>
                  </a:moveTo>
                  <a:cubicBezTo>
                    <a:pt x="296" y="0"/>
                    <a:pt x="0" y="286"/>
                    <a:pt x="0" y="649"/>
                  </a:cubicBezTo>
                  <a:cubicBezTo>
                    <a:pt x="0" y="1011"/>
                    <a:pt x="296" y="1307"/>
                    <a:pt x="659" y="1307"/>
                  </a:cubicBezTo>
                  <a:cubicBezTo>
                    <a:pt x="1021" y="1307"/>
                    <a:pt x="1317" y="1011"/>
                    <a:pt x="1317" y="649"/>
                  </a:cubicBezTo>
                  <a:cubicBezTo>
                    <a:pt x="1317" y="286"/>
                    <a:pt x="1021" y="0"/>
                    <a:pt x="659"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99" name="Google Shape;12699;p98"/>
            <p:cNvSpPr/>
            <p:nvPr/>
          </p:nvSpPr>
          <p:spPr>
            <a:xfrm>
              <a:off x="7270820" y="4071983"/>
              <a:ext cx="36502" cy="32757"/>
            </a:xfrm>
            <a:custGeom>
              <a:rect b="b" l="l" r="r" t="t"/>
              <a:pathLst>
                <a:path extrusionOk="0" h="1251" w="1394">
                  <a:moveTo>
                    <a:pt x="526" y="0"/>
                  </a:moveTo>
                  <a:lnTo>
                    <a:pt x="526" y="0"/>
                  </a:lnTo>
                  <a:cubicBezTo>
                    <a:pt x="106" y="182"/>
                    <a:pt x="1" y="735"/>
                    <a:pt x="325" y="1059"/>
                  </a:cubicBezTo>
                  <a:cubicBezTo>
                    <a:pt x="455" y="1189"/>
                    <a:pt x="622" y="1250"/>
                    <a:pt x="788" y="1250"/>
                  </a:cubicBezTo>
                  <a:cubicBezTo>
                    <a:pt x="1035" y="1250"/>
                    <a:pt x="1279" y="1114"/>
                    <a:pt x="1394" y="868"/>
                  </a:cubicBezTo>
                  <a:lnTo>
                    <a:pt x="1394" y="868"/>
                  </a:lnTo>
                  <a:cubicBezTo>
                    <a:pt x="1308" y="907"/>
                    <a:pt x="1212" y="926"/>
                    <a:pt x="1127" y="926"/>
                  </a:cubicBezTo>
                  <a:cubicBezTo>
                    <a:pt x="650" y="926"/>
                    <a:pt x="325" y="430"/>
                    <a:pt x="52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00" name="Google Shape;12700;p98"/>
          <p:cNvGrpSpPr/>
          <p:nvPr/>
        </p:nvGrpSpPr>
        <p:grpSpPr>
          <a:xfrm>
            <a:off x="8038183" y="1819575"/>
            <a:ext cx="274576" cy="354728"/>
            <a:chOff x="8054458" y="1973150"/>
            <a:chExt cx="274576" cy="354728"/>
          </a:xfrm>
        </p:grpSpPr>
        <p:sp>
          <p:nvSpPr>
            <p:cNvPr id="12701" name="Google Shape;12701;p98"/>
            <p:cNvSpPr/>
            <p:nvPr/>
          </p:nvSpPr>
          <p:spPr>
            <a:xfrm>
              <a:off x="8054458" y="2150501"/>
              <a:ext cx="274576" cy="177377"/>
            </a:xfrm>
            <a:custGeom>
              <a:rect b="b" l="l" r="r" t="t"/>
              <a:pathLst>
                <a:path extrusionOk="0" h="6774" w="10486">
                  <a:moveTo>
                    <a:pt x="3721" y="0"/>
                  </a:moveTo>
                  <a:lnTo>
                    <a:pt x="3721" y="1632"/>
                  </a:lnTo>
                  <a:cubicBezTo>
                    <a:pt x="3712" y="1918"/>
                    <a:pt x="3521" y="2175"/>
                    <a:pt x="3244" y="2261"/>
                  </a:cubicBezTo>
                  <a:lnTo>
                    <a:pt x="945" y="2939"/>
                  </a:lnTo>
                  <a:cubicBezTo>
                    <a:pt x="382" y="3101"/>
                    <a:pt x="1" y="3616"/>
                    <a:pt x="1" y="4198"/>
                  </a:cubicBezTo>
                  <a:lnTo>
                    <a:pt x="1" y="6115"/>
                  </a:lnTo>
                  <a:cubicBezTo>
                    <a:pt x="1" y="6478"/>
                    <a:pt x="296" y="6774"/>
                    <a:pt x="659" y="6774"/>
                  </a:cubicBezTo>
                  <a:lnTo>
                    <a:pt x="9836" y="6774"/>
                  </a:lnTo>
                  <a:cubicBezTo>
                    <a:pt x="10189" y="6774"/>
                    <a:pt x="10485" y="6478"/>
                    <a:pt x="10485" y="6115"/>
                  </a:cubicBezTo>
                  <a:lnTo>
                    <a:pt x="10485" y="4198"/>
                  </a:lnTo>
                  <a:cubicBezTo>
                    <a:pt x="10485" y="3616"/>
                    <a:pt x="10104" y="3101"/>
                    <a:pt x="9550" y="2939"/>
                  </a:cubicBezTo>
                  <a:lnTo>
                    <a:pt x="7242" y="2261"/>
                  </a:lnTo>
                  <a:cubicBezTo>
                    <a:pt x="6965" y="2175"/>
                    <a:pt x="6774" y="1918"/>
                    <a:pt x="6774" y="1632"/>
                  </a:cubicBezTo>
                  <a:lnTo>
                    <a:pt x="67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2" name="Google Shape;12702;p98"/>
            <p:cNvSpPr/>
            <p:nvPr/>
          </p:nvSpPr>
          <p:spPr>
            <a:xfrm>
              <a:off x="8088944" y="2150501"/>
              <a:ext cx="205866" cy="124431"/>
            </a:xfrm>
            <a:custGeom>
              <a:rect b="b" l="l" r="r" t="t"/>
              <a:pathLst>
                <a:path extrusionOk="0" h="4752" w="7862">
                  <a:moveTo>
                    <a:pt x="2404" y="0"/>
                  </a:moveTo>
                  <a:lnTo>
                    <a:pt x="2404" y="1632"/>
                  </a:lnTo>
                  <a:cubicBezTo>
                    <a:pt x="2395" y="1918"/>
                    <a:pt x="2204" y="2175"/>
                    <a:pt x="1927" y="2261"/>
                  </a:cubicBezTo>
                  <a:lnTo>
                    <a:pt x="0" y="2824"/>
                  </a:lnTo>
                  <a:cubicBezTo>
                    <a:pt x="468" y="3988"/>
                    <a:pt x="1584" y="4751"/>
                    <a:pt x="2834" y="4751"/>
                  </a:cubicBezTo>
                  <a:lnTo>
                    <a:pt x="5018" y="4751"/>
                  </a:lnTo>
                  <a:cubicBezTo>
                    <a:pt x="6268" y="4751"/>
                    <a:pt x="7394" y="3988"/>
                    <a:pt x="7861" y="2824"/>
                  </a:cubicBezTo>
                  <a:lnTo>
                    <a:pt x="5925" y="2261"/>
                  </a:lnTo>
                  <a:cubicBezTo>
                    <a:pt x="5648" y="2175"/>
                    <a:pt x="5457" y="1918"/>
                    <a:pt x="5457" y="1632"/>
                  </a:cubicBezTo>
                  <a:lnTo>
                    <a:pt x="5457" y="0"/>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3" name="Google Shape;12703;p98"/>
            <p:cNvSpPr/>
            <p:nvPr/>
          </p:nvSpPr>
          <p:spPr>
            <a:xfrm>
              <a:off x="8157391" y="2246417"/>
              <a:ext cx="11521" cy="81462"/>
            </a:xfrm>
            <a:custGeom>
              <a:rect b="b" l="l" r="r" t="t"/>
              <a:pathLst>
                <a:path extrusionOk="0" h="3111" w="440">
                  <a:moveTo>
                    <a:pt x="220" y="1"/>
                  </a:moveTo>
                  <a:cubicBezTo>
                    <a:pt x="105" y="1"/>
                    <a:pt x="0" y="96"/>
                    <a:pt x="0" y="220"/>
                  </a:cubicBezTo>
                  <a:lnTo>
                    <a:pt x="0" y="3111"/>
                  </a:lnTo>
                  <a:lnTo>
                    <a:pt x="439" y="3111"/>
                  </a:lnTo>
                  <a:lnTo>
                    <a:pt x="439" y="220"/>
                  </a:lnTo>
                  <a:cubicBezTo>
                    <a:pt x="439"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4" name="Google Shape;12704;p98"/>
            <p:cNvSpPr/>
            <p:nvPr/>
          </p:nvSpPr>
          <p:spPr>
            <a:xfrm>
              <a:off x="8214579" y="2246417"/>
              <a:ext cx="11521" cy="81462"/>
            </a:xfrm>
            <a:custGeom>
              <a:rect b="b" l="l" r="r" t="t"/>
              <a:pathLst>
                <a:path extrusionOk="0" h="3111" w="440">
                  <a:moveTo>
                    <a:pt x="220" y="1"/>
                  </a:moveTo>
                  <a:cubicBezTo>
                    <a:pt x="96" y="1"/>
                    <a:pt x="1" y="96"/>
                    <a:pt x="1" y="220"/>
                  </a:cubicBezTo>
                  <a:lnTo>
                    <a:pt x="1" y="3111"/>
                  </a:lnTo>
                  <a:lnTo>
                    <a:pt x="440" y="3111"/>
                  </a:lnTo>
                  <a:lnTo>
                    <a:pt x="440" y="220"/>
                  </a:lnTo>
                  <a:cubicBezTo>
                    <a:pt x="440" y="96"/>
                    <a:pt x="344" y="1"/>
                    <a:pt x="220"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5" name="Google Shape;12705;p98"/>
            <p:cNvSpPr/>
            <p:nvPr/>
          </p:nvSpPr>
          <p:spPr>
            <a:xfrm>
              <a:off x="8094443" y="2160478"/>
              <a:ext cx="194607" cy="103195"/>
            </a:xfrm>
            <a:custGeom>
              <a:rect b="b" l="l" r="r" t="t"/>
              <a:pathLst>
                <a:path extrusionOk="0" h="3941" w="7432">
                  <a:moveTo>
                    <a:pt x="1317" y="1"/>
                  </a:moveTo>
                  <a:cubicBezTo>
                    <a:pt x="592" y="1"/>
                    <a:pt x="0" y="592"/>
                    <a:pt x="0" y="1317"/>
                  </a:cubicBezTo>
                  <a:cubicBezTo>
                    <a:pt x="0" y="2768"/>
                    <a:pt x="1174" y="3941"/>
                    <a:pt x="2624" y="3941"/>
                  </a:cubicBezTo>
                  <a:lnTo>
                    <a:pt x="4808" y="3941"/>
                  </a:lnTo>
                  <a:cubicBezTo>
                    <a:pt x="6258" y="3941"/>
                    <a:pt x="7432" y="2768"/>
                    <a:pt x="7432" y="1317"/>
                  </a:cubicBezTo>
                  <a:cubicBezTo>
                    <a:pt x="7432" y="592"/>
                    <a:pt x="6850" y="1"/>
                    <a:pt x="61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6" name="Google Shape;12706;p98"/>
            <p:cNvSpPr/>
            <p:nvPr/>
          </p:nvSpPr>
          <p:spPr>
            <a:xfrm>
              <a:off x="8112746" y="2177734"/>
              <a:ext cx="158000" cy="65227"/>
            </a:xfrm>
            <a:custGeom>
              <a:rect b="b" l="l" r="r" t="t"/>
              <a:pathLst>
                <a:path extrusionOk="0" h="2491" w="6034">
                  <a:moveTo>
                    <a:pt x="664" y="0"/>
                  </a:moveTo>
                  <a:cubicBezTo>
                    <a:pt x="186" y="0"/>
                    <a:pt x="1" y="622"/>
                    <a:pt x="408" y="878"/>
                  </a:cubicBezTo>
                  <a:lnTo>
                    <a:pt x="2659" y="2376"/>
                  </a:lnTo>
                  <a:cubicBezTo>
                    <a:pt x="2769" y="2452"/>
                    <a:pt x="2895" y="2490"/>
                    <a:pt x="3022" y="2490"/>
                  </a:cubicBezTo>
                  <a:cubicBezTo>
                    <a:pt x="3148" y="2490"/>
                    <a:pt x="3275" y="2452"/>
                    <a:pt x="3384" y="2376"/>
                  </a:cubicBezTo>
                  <a:lnTo>
                    <a:pt x="5626" y="878"/>
                  </a:lnTo>
                  <a:cubicBezTo>
                    <a:pt x="6033" y="622"/>
                    <a:pt x="5848" y="0"/>
                    <a:pt x="5370" y="0"/>
                  </a:cubicBezTo>
                  <a:cubicBezTo>
                    <a:pt x="5366" y="0"/>
                    <a:pt x="5363" y="0"/>
                    <a:pt x="5359" y="0"/>
                  </a:cubicBezTo>
                  <a:lnTo>
                    <a:pt x="675" y="0"/>
                  </a:lnTo>
                  <a:cubicBezTo>
                    <a:pt x="671" y="0"/>
                    <a:pt x="668" y="0"/>
                    <a:pt x="664" y="0"/>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7" name="Google Shape;12707;p98"/>
            <p:cNvSpPr/>
            <p:nvPr/>
          </p:nvSpPr>
          <p:spPr>
            <a:xfrm>
              <a:off x="8137910" y="2156236"/>
              <a:ext cx="107935" cy="86725"/>
            </a:xfrm>
            <a:custGeom>
              <a:rect b="b" l="l" r="r" t="t"/>
              <a:pathLst>
                <a:path extrusionOk="0" h="3312" w="4122">
                  <a:moveTo>
                    <a:pt x="534" y="1"/>
                  </a:moveTo>
                  <a:lnTo>
                    <a:pt x="534" y="1422"/>
                  </a:lnTo>
                  <a:cubicBezTo>
                    <a:pt x="534" y="1708"/>
                    <a:pt x="344" y="1966"/>
                    <a:pt x="57" y="2052"/>
                  </a:cubicBezTo>
                  <a:lnTo>
                    <a:pt x="0" y="2071"/>
                  </a:lnTo>
                  <a:lnTo>
                    <a:pt x="1698" y="3197"/>
                  </a:lnTo>
                  <a:cubicBezTo>
                    <a:pt x="1808" y="3273"/>
                    <a:pt x="1934" y="3311"/>
                    <a:pt x="2061" y="3311"/>
                  </a:cubicBezTo>
                  <a:cubicBezTo>
                    <a:pt x="2187" y="3311"/>
                    <a:pt x="2314" y="3273"/>
                    <a:pt x="2423" y="3197"/>
                  </a:cubicBezTo>
                  <a:lnTo>
                    <a:pt x="4121" y="2071"/>
                  </a:lnTo>
                  <a:lnTo>
                    <a:pt x="4055" y="2052"/>
                  </a:lnTo>
                  <a:cubicBezTo>
                    <a:pt x="3778" y="1966"/>
                    <a:pt x="3587" y="1708"/>
                    <a:pt x="3587" y="1422"/>
                  </a:cubicBezTo>
                  <a:lnTo>
                    <a:pt x="3587"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8" name="Google Shape;12708;p98"/>
            <p:cNvSpPr/>
            <p:nvPr/>
          </p:nvSpPr>
          <p:spPr>
            <a:xfrm>
              <a:off x="8151631" y="2156236"/>
              <a:ext cx="80231" cy="28646"/>
            </a:xfrm>
            <a:custGeom>
              <a:rect b="b" l="l" r="r" t="t"/>
              <a:pathLst>
                <a:path extrusionOk="0" h="1094" w="3064">
                  <a:moveTo>
                    <a:pt x="1" y="1"/>
                  </a:moveTo>
                  <a:lnTo>
                    <a:pt x="1" y="707"/>
                  </a:lnTo>
                  <a:cubicBezTo>
                    <a:pt x="478" y="964"/>
                    <a:pt x="1005" y="1093"/>
                    <a:pt x="1532" y="1093"/>
                  </a:cubicBezTo>
                  <a:cubicBezTo>
                    <a:pt x="2059" y="1093"/>
                    <a:pt x="2586" y="964"/>
                    <a:pt x="3063" y="707"/>
                  </a:cubicBezTo>
                  <a:lnTo>
                    <a:pt x="306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09" name="Google Shape;12709;p98"/>
            <p:cNvSpPr/>
            <p:nvPr/>
          </p:nvSpPr>
          <p:spPr>
            <a:xfrm>
              <a:off x="8094678" y="1973150"/>
              <a:ext cx="194136" cy="200368"/>
            </a:xfrm>
            <a:custGeom>
              <a:rect b="b" l="l" r="r" t="t"/>
              <a:pathLst>
                <a:path extrusionOk="0" h="7652" w="7414">
                  <a:moveTo>
                    <a:pt x="3712" y="0"/>
                  </a:moveTo>
                  <a:cubicBezTo>
                    <a:pt x="2023" y="0"/>
                    <a:pt x="649" y="1374"/>
                    <a:pt x="649" y="3062"/>
                  </a:cubicBezTo>
                  <a:lnTo>
                    <a:pt x="649" y="3950"/>
                  </a:lnTo>
                  <a:cubicBezTo>
                    <a:pt x="1" y="4074"/>
                    <a:pt x="96" y="5028"/>
                    <a:pt x="764" y="5028"/>
                  </a:cubicBezTo>
                  <a:lnTo>
                    <a:pt x="878" y="5028"/>
                  </a:lnTo>
                  <a:cubicBezTo>
                    <a:pt x="993" y="6506"/>
                    <a:pt x="2223" y="7651"/>
                    <a:pt x="3712" y="7651"/>
                  </a:cubicBezTo>
                  <a:cubicBezTo>
                    <a:pt x="5190" y="7651"/>
                    <a:pt x="6421" y="6506"/>
                    <a:pt x="6536" y="5028"/>
                  </a:cubicBezTo>
                  <a:lnTo>
                    <a:pt x="6660" y="5028"/>
                  </a:lnTo>
                  <a:cubicBezTo>
                    <a:pt x="7318" y="5028"/>
                    <a:pt x="7413" y="4074"/>
                    <a:pt x="6764" y="3950"/>
                  </a:cubicBezTo>
                  <a:lnTo>
                    <a:pt x="6764" y="3062"/>
                  </a:lnTo>
                  <a:cubicBezTo>
                    <a:pt x="6764" y="1374"/>
                    <a:pt x="5400" y="0"/>
                    <a:pt x="3712"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0" name="Google Shape;12710;p98"/>
            <p:cNvSpPr/>
            <p:nvPr/>
          </p:nvSpPr>
          <p:spPr>
            <a:xfrm>
              <a:off x="8099182" y="2003970"/>
              <a:ext cx="109427" cy="169548"/>
            </a:xfrm>
            <a:custGeom>
              <a:rect b="b" l="l" r="r" t="t"/>
              <a:pathLst>
                <a:path extrusionOk="0" h="6475" w="4179">
                  <a:moveTo>
                    <a:pt x="1348" y="0"/>
                  </a:moveTo>
                  <a:cubicBezTo>
                    <a:pt x="1215" y="0"/>
                    <a:pt x="1082" y="61"/>
                    <a:pt x="993" y="197"/>
                  </a:cubicBezTo>
                  <a:cubicBezTo>
                    <a:pt x="659" y="693"/>
                    <a:pt x="477" y="1284"/>
                    <a:pt x="477" y="1885"/>
                  </a:cubicBezTo>
                  <a:lnTo>
                    <a:pt x="477" y="2773"/>
                  </a:lnTo>
                  <a:cubicBezTo>
                    <a:pt x="191" y="2830"/>
                    <a:pt x="0" y="3106"/>
                    <a:pt x="48" y="3402"/>
                  </a:cubicBezTo>
                  <a:cubicBezTo>
                    <a:pt x="104" y="3663"/>
                    <a:pt x="332" y="3851"/>
                    <a:pt x="592" y="3851"/>
                  </a:cubicBezTo>
                  <a:cubicBezTo>
                    <a:pt x="598" y="3851"/>
                    <a:pt x="605" y="3851"/>
                    <a:pt x="611" y="3851"/>
                  </a:cubicBezTo>
                  <a:lnTo>
                    <a:pt x="706" y="3851"/>
                  </a:lnTo>
                  <a:cubicBezTo>
                    <a:pt x="823" y="5361"/>
                    <a:pt x="2080" y="6475"/>
                    <a:pt x="3523" y="6475"/>
                  </a:cubicBezTo>
                  <a:cubicBezTo>
                    <a:pt x="3738" y="6475"/>
                    <a:pt x="3958" y="6450"/>
                    <a:pt x="4179" y="6398"/>
                  </a:cubicBezTo>
                  <a:cubicBezTo>
                    <a:pt x="2786" y="6083"/>
                    <a:pt x="1794" y="4843"/>
                    <a:pt x="1794" y="3412"/>
                  </a:cubicBezTo>
                  <a:lnTo>
                    <a:pt x="1794" y="445"/>
                  </a:lnTo>
                  <a:cubicBezTo>
                    <a:pt x="1788" y="170"/>
                    <a:pt x="1569" y="0"/>
                    <a:pt x="134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1" name="Google Shape;12711;p98"/>
            <p:cNvSpPr/>
            <p:nvPr/>
          </p:nvSpPr>
          <p:spPr>
            <a:xfrm>
              <a:off x="8157889" y="2116277"/>
              <a:ext cx="67714" cy="66588"/>
            </a:xfrm>
            <a:custGeom>
              <a:rect b="b" l="l" r="r" t="t"/>
              <a:pathLst>
                <a:path extrusionOk="0" h="2543" w="2586">
                  <a:moveTo>
                    <a:pt x="792" y="0"/>
                  </a:moveTo>
                  <a:cubicBezTo>
                    <a:pt x="458" y="0"/>
                    <a:pt x="172" y="248"/>
                    <a:pt x="143" y="582"/>
                  </a:cubicBezTo>
                  <a:lnTo>
                    <a:pt x="38" y="1508"/>
                  </a:lnTo>
                  <a:cubicBezTo>
                    <a:pt x="0" y="1784"/>
                    <a:pt x="143" y="2042"/>
                    <a:pt x="391" y="2166"/>
                  </a:cubicBezTo>
                  <a:lnTo>
                    <a:pt x="1002" y="2471"/>
                  </a:lnTo>
                  <a:cubicBezTo>
                    <a:pt x="1093" y="2519"/>
                    <a:pt x="1193" y="2543"/>
                    <a:pt x="1294" y="2543"/>
                  </a:cubicBezTo>
                  <a:cubicBezTo>
                    <a:pt x="1395" y="2543"/>
                    <a:pt x="1498" y="2519"/>
                    <a:pt x="1593" y="2471"/>
                  </a:cubicBezTo>
                  <a:lnTo>
                    <a:pt x="2194" y="2166"/>
                  </a:lnTo>
                  <a:cubicBezTo>
                    <a:pt x="2443" y="2042"/>
                    <a:pt x="2586" y="1784"/>
                    <a:pt x="2557" y="1508"/>
                  </a:cubicBezTo>
                  <a:lnTo>
                    <a:pt x="2452" y="582"/>
                  </a:lnTo>
                  <a:cubicBezTo>
                    <a:pt x="2414" y="248"/>
                    <a:pt x="2137" y="0"/>
                    <a:pt x="180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2" name="Google Shape;12712;p98"/>
            <p:cNvSpPr/>
            <p:nvPr/>
          </p:nvSpPr>
          <p:spPr>
            <a:xfrm>
              <a:off x="8157889" y="2116016"/>
              <a:ext cx="41739" cy="66667"/>
            </a:xfrm>
            <a:custGeom>
              <a:rect b="b" l="l" r="r" t="t"/>
              <a:pathLst>
                <a:path extrusionOk="0" h="2546" w="1594">
                  <a:moveTo>
                    <a:pt x="792" y="1"/>
                  </a:moveTo>
                  <a:cubicBezTo>
                    <a:pt x="458" y="1"/>
                    <a:pt x="172" y="258"/>
                    <a:pt x="134" y="583"/>
                  </a:cubicBezTo>
                  <a:lnTo>
                    <a:pt x="38" y="1518"/>
                  </a:lnTo>
                  <a:cubicBezTo>
                    <a:pt x="0" y="1785"/>
                    <a:pt x="143" y="2052"/>
                    <a:pt x="391" y="2176"/>
                  </a:cubicBezTo>
                  <a:lnTo>
                    <a:pt x="1002" y="2481"/>
                  </a:lnTo>
                  <a:cubicBezTo>
                    <a:pt x="1093" y="2524"/>
                    <a:pt x="1193" y="2546"/>
                    <a:pt x="1294" y="2546"/>
                  </a:cubicBezTo>
                  <a:cubicBezTo>
                    <a:pt x="1395" y="2546"/>
                    <a:pt x="1498" y="2524"/>
                    <a:pt x="1593" y="2481"/>
                  </a:cubicBezTo>
                  <a:lnTo>
                    <a:pt x="1221" y="2243"/>
                  </a:lnTo>
                  <a:cubicBezTo>
                    <a:pt x="964" y="2061"/>
                    <a:pt x="821" y="1747"/>
                    <a:pt x="859" y="1432"/>
                  </a:cubicBezTo>
                  <a:lnTo>
                    <a:pt x="964" y="287"/>
                  </a:lnTo>
                  <a:cubicBezTo>
                    <a:pt x="973" y="192"/>
                    <a:pt x="1002" y="96"/>
                    <a:pt x="103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3" name="Google Shape;12713;p98"/>
            <p:cNvSpPr/>
            <p:nvPr/>
          </p:nvSpPr>
          <p:spPr>
            <a:xfrm>
              <a:off x="8172317" y="2128034"/>
              <a:ext cx="37366" cy="16758"/>
            </a:xfrm>
            <a:custGeom>
              <a:rect b="b" l="l" r="r" t="t"/>
              <a:pathLst>
                <a:path extrusionOk="0" h="640" w="1427">
                  <a:moveTo>
                    <a:pt x="355" y="1"/>
                  </a:moveTo>
                  <a:cubicBezTo>
                    <a:pt x="199" y="1"/>
                    <a:pt x="0" y="191"/>
                    <a:pt x="127" y="324"/>
                  </a:cubicBezTo>
                  <a:cubicBezTo>
                    <a:pt x="265" y="517"/>
                    <a:pt x="482" y="639"/>
                    <a:pt x="720" y="639"/>
                  </a:cubicBezTo>
                  <a:cubicBezTo>
                    <a:pt x="729" y="639"/>
                    <a:pt x="738" y="639"/>
                    <a:pt x="747" y="639"/>
                  </a:cubicBezTo>
                  <a:cubicBezTo>
                    <a:pt x="985" y="639"/>
                    <a:pt x="1214" y="524"/>
                    <a:pt x="1357" y="324"/>
                  </a:cubicBezTo>
                  <a:cubicBezTo>
                    <a:pt x="1427" y="164"/>
                    <a:pt x="1293" y="19"/>
                    <a:pt x="1149" y="19"/>
                  </a:cubicBezTo>
                  <a:cubicBezTo>
                    <a:pt x="1096" y="19"/>
                    <a:pt x="1041" y="39"/>
                    <a:pt x="995" y="86"/>
                  </a:cubicBezTo>
                  <a:cubicBezTo>
                    <a:pt x="928" y="162"/>
                    <a:pt x="835" y="200"/>
                    <a:pt x="742" y="200"/>
                  </a:cubicBezTo>
                  <a:cubicBezTo>
                    <a:pt x="649" y="200"/>
                    <a:pt x="556" y="162"/>
                    <a:pt x="489" y="86"/>
                  </a:cubicBezTo>
                  <a:cubicBezTo>
                    <a:pt x="461" y="25"/>
                    <a:pt x="411" y="1"/>
                    <a:pt x="35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4" name="Google Shape;12714;p98"/>
            <p:cNvSpPr/>
            <p:nvPr/>
          </p:nvSpPr>
          <p:spPr>
            <a:xfrm>
              <a:off x="8144142" y="2047568"/>
              <a:ext cx="32496" cy="11521"/>
            </a:xfrm>
            <a:custGeom>
              <a:rect b="b" l="l" r="r" t="t"/>
              <a:pathLst>
                <a:path extrusionOk="0" h="440" w="1241">
                  <a:moveTo>
                    <a:pt x="287" y="1"/>
                  </a:moveTo>
                  <a:cubicBezTo>
                    <a:pt x="1" y="1"/>
                    <a:pt x="1" y="440"/>
                    <a:pt x="287" y="440"/>
                  </a:cubicBezTo>
                  <a:lnTo>
                    <a:pt x="945" y="440"/>
                  </a:lnTo>
                  <a:cubicBezTo>
                    <a:pt x="1241" y="440"/>
                    <a:pt x="124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5" name="Google Shape;12715;p98"/>
            <p:cNvSpPr/>
            <p:nvPr/>
          </p:nvSpPr>
          <p:spPr>
            <a:xfrm>
              <a:off x="8207091" y="2047568"/>
              <a:ext cx="32260" cy="11521"/>
            </a:xfrm>
            <a:custGeom>
              <a:rect b="b" l="l" r="r" t="t"/>
              <a:pathLst>
                <a:path extrusionOk="0" h="440" w="1232">
                  <a:moveTo>
                    <a:pt x="287" y="1"/>
                  </a:moveTo>
                  <a:cubicBezTo>
                    <a:pt x="1" y="1"/>
                    <a:pt x="1" y="440"/>
                    <a:pt x="287" y="440"/>
                  </a:cubicBezTo>
                  <a:lnTo>
                    <a:pt x="945" y="440"/>
                  </a:lnTo>
                  <a:cubicBezTo>
                    <a:pt x="1231" y="440"/>
                    <a:pt x="1231" y="1"/>
                    <a:pt x="94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6" name="Google Shape;12716;p98"/>
            <p:cNvSpPr/>
            <p:nvPr/>
          </p:nvSpPr>
          <p:spPr>
            <a:xfrm>
              <a:off x="8104183" y="2070558"/>
              <a:ext cx="43729" cy="11260"/>
            </a:xfrm>
            <a:custGeom>
              <a:rect b="b" l="l" r="r" t="t"/>
              <a:pathLst>
                <a:path extrusionOk="0" h="430" w="1670">
                  <a:moveTo>
                    <a:pt x="286" y="1"/>
                  </a:moveTo>
                  <a:cubicBezTo>
                    <a:pt x="0" y="1"/>
                    <a:pt x="0" y="430"/>
                    <a:pt x="28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7" name="Google Shape;12717;p98"/>
            <p:cNvSpPr/>
            <p:nvPr/>
          </p:nvSpPr>
          <p:spPr>
            <a:xfrm>
              <a:off x="8235580" y="2070558"/>
              <a:ext cx="43729" cy="11260"/>
            </a:xfrm>
            <a:custGeom>
              <a:rect b="b" l="l" r="r" t="t"/>
              <a:pathLst>
                <a:path extrusionOk="0" h="430" w="1670">
                  <a:moveTo>
                    <a:pt x="296" y="1"/>
                  </a:moveTo>
                  <a:cubicBezTo>
                    <a:pt x="0" y="1"/>
                    <a:pt x="0" y="430"/>
                    <a:pt x="296" y="430"/>
                  </a:cubicBezTo>
                  <a:lnTo>
                    <a:pt x="1383" y="430"/>
                  </a:lnTo>
                  <a:cubicBezTo>
                    <a:pt x="1670" y="430"/>
                    <a:pt x="1670" y="1"/>
                    <a:pt x="13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8" name="Google Shape;12718;p98"/>
            <p:cNvSpPr/>
            <p:nvPr/>
          </p:nvSpPr>
          <p:spPr>
            <a:xfrm>
              <a:off x="8174621" y="2070558"/>
              <a:ext cx="34486" cy="22833"/>
            </a:xfrm>
            <a:custGeom>
              <a:rect b="b" l="l" r="r" t="t"/>
              <a:pathLst>
                <a:path extrusionOk="0" h="872" w="1317">
                  <a:moveTo>
                    <a:pt x="659" y="1"/>
                  </a:moveTo>
                  <a:cubicBezTo>
                    <a:pt x="296" y="1"/>
                    <a:pt x="0" y="287"/>
                    <a:pt x="0" y="649"/>
                  </a:cubicBezTo>
                  <a:cubicBezTo>
                    <a:pt x="0" y="797"/>
                    <a:pt x="110" y="871"/>
                    <a:pt x="220" y="871"/>
                  </a:cubicBezTo>
                  <a:cubicBezTo>
                    <a:pt x="330" y="871"/>
                    <a:pt x="439" y="797"/>
                    <a:pt x="439" y="649"/>
                  </a:cubicBezTo>
                  <a:cubicBezTo>
                    <a:pt x="439" y="506"/>
                    <a:pt x="549" y="435"/>
                    <a:pt x="659" y="435"/>
                  </a:cubicBezTo>
                  <a:cubicBezTo>
                    <a:pt x="768" y="435"/>
                    <a:pt x="878" y="506"/>
                    <a:pt x="878" y="649"/>
                  </a:cubicBezTo>
                  <a:cubicBezTo>
                    <a:pt x="878" y="773"/>
                    <a:pt x="974" y="869"/>
                    <a:pt x="1088" y="869"/>
                  </a:cubicBezTo>
                  <a:cubicBezTo>
                    <a:pt x="1212" y="869"/>
                    <a:pt x="1317" y="773"/>
                    <a:pt x="1317" y="649"/>
                  </a:cubicBezTo>
                  <a:cubicBezTo>
                    <a:pt x="1317" y="287"/>
                    <a:pt x="1021" y="1"/>
                    <a:pt x="65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19" name="Google Shape;12719;p98"/>
            <p:cNvSpPr/>
            <p:nvPr/>
          </p:nvSpPr>
          <p:spPr>
            <a:xfrm>
              <a:off x="8134663" y="2064824"/>
              <a:ext cx="51480" cy="39984"/>
            </a:xfrm>
            <a:custGeom>
              <a:rect b="b" l="l" r="r" t="t"/>
              <a:pathLst>
                <a:path extrusionOk="0" h="1527" w="1966">
                  <a:moveTo>
                    <a:pt x="1526" y="429"/>
                  </a:moveTo>
                  <a:lnTo>
                    <a:pt x="1526" y="868"/>
                  </a:lnTo>
                  <a:cubicBezTo>
                    <a:pt x="1526" y="992"/>
                    <a:pt x="1431" y="1088"/>
                    <a:pt x="1307" y="1088"/>
                  </a:cubicBezTo>
                  <a:lnTo>
                    <a:pt x="649" y="1088"/>
                  </a:lnTo>
                  <a:cubicBezTo>
                    <a:pt x="534" y="1088"/>
                    <a:pt x="439" y="992"/>
                    <a:pt x="439" y="868"/>
                  </a:cubicBezTo>
                  <a:lnTo>
                    <a:pt x="439" y="429"/>
                  </a:lnTo>
                  <a:close/>
                  <a:moveTo>
                    <a:pt x="219" y="0"/>
                  </a:moveTo>
                  <a:cubicBezTo>
                    <a:pt x="95" y="0"/>
                    <a:pt x="0" y="96"/>
                    <a:pt x="0" y="210"/>
                  </a:cubicBezTo>
                  <a:lnTo>
                    <a:pt x="0" y="868"/>
                  </a:lnTo>
                  <a:cubicBezTo>
                    <a:pt x="0" y="1231"/>
                    <a:pt x="286" y="1527"/>
                    <a:pt x="649" y="1527"/>
                  </a:cubicBezTo>
                  <a:lnTo>
                    <a:pt x="1307" y="1527"/>
                  </a:lnTo>
                  <a:cubicBezTo>
                    <a:pt x="1670" y="1527"/>
                    <a:pt x="1965" y="1231"/>
                    <a:pt x="1965" y="868"/>
                  </a:cubicBezTo>
                  <a:lnTo>
                    <a:pt x="1965" y="210"/>
                  </a:lnTo>
                  <a:cubicBezTo>
                    <a:pt x="1965"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0" name="Google Shape;12720;p98"/>
            <p:cNvSpPr/>
            <p:nvPr/>
          </p:nvSpPr>
          <p:spPr>
            <a:xfrm>
              <a:off x="8197612" y="2064824"/>
              <a:ext cx="51218" cy="39984"/>
            </a:xfrm>
            <a:custGeom>
              <a:rect b="b" l="l" r="r" t="t"/>
              <a:pathLst>
                <a:path extrusionOk="0" h="1527" w="1956">
                  <a:moveTo>
                    <a:pt x="1527" y="429"/>
                  </a:moveTo>
                  <a:lnTo>
                    <a:pt x="1527" y="868"/>
                  </a:lnTo>
                  <a:cubicBezTo>
                    <a:pt x="1527" y="992"/>
                    <a:pt x="1431" y="1088"/>
                    <a:pt x="1307" y="1088"/>
                  </a:cubicBezTo>
                  <a:lnTo>
                    <a:pt x="649" y="1088"/>
                  </a:lnTo>
                  <a:cubicBezTo>
                    <a:pt x="534" y="1088"/>
                    <a:pt x="429" y="992"/>
                    <a:pt x="429" y="868"/>
                  </a:cubicBezTo>
                  <a:lnTo>
                    <a:pt x="429" y="429"/>
                  </a:lnTo>
                  <a:close/>
                  <a:moveTo>
                    <a:pt x="210" y="0"/>
                  </a:moveTo>
                  <a:cubicBezTo>
                    <a:pt x="96" y="0"/>
                    <a:pt x="0" y="96"/>
                    <a:pt x="0" y="210"/>
                  </a:cubicBezTo>
                  <a:lnTo>
                    <a:pt x="0" y="868"/>
                  </a:lnTo>
                  <a:cubicBezTo>
                    <a:pt x="0" y="1231"/>
                    <a:pt x="286" y="1527"/>
                    <a:pt x="649" y="1527"/>
                  </a:cubicBezTo>
                  <a:lnTo>
                    <a:pt x="1307" y="1527"/>
                  </a:lnTo>
                  <a:cubicBezTo>
                    <a:pt x="1670" y="1527"/>
                    <a:pt x="1956" y="1231"/>
                    <a:pt x="1956" y="868"/>
                  </a:cubicBezTo>
                  <a:lnTo>
                    <a:pt x="1956" y="210"/>
                  </a:lnTo>
                  <a:cubicBezTo>
                    <a:pt x="1956" y="96"/>
                    <a:pt x="186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1" name="Google Shape;12721;p98"/>
            <p:cNvSpPr/>
            <p:nvPr/>
          </p:nvSpPr>
          <p:spPr>
            <a:xfrm>
              <a:off x="8154642" y="2076319"/>
              <a:ext cx="11521" cy="11312"/>
            </a:xfrm>
            <a:custGeom>
              <a:rect b="b" l="l" r="r" t="t"/>
              <a:pathLst>
                <a:path extrusionOk="0" h="432" w="440">
                  <a:moveTo>
                    <a:pt x="0" y="0"/>
                  </a:moveTo>
                  <a:lnTo>
                    <a:pt x="0" y="210"/>
                  </a:lnTo>
                  <a:cubicBezTo>
                    <a:pt x="0" y="358"/>
                    <a:pt x="110" y="432"/>
                    <a:pt x="220" y="432"/>
                  </a:cubicBezTo>
                  <a:cubicBezTo>
                    <a:pt x="329" y="432"/>
                    <a:pt x="439"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2" name="Google Shape;12722;p98"/>
            <p:cNvSpPr/>
            <p:nvPr/>
          </p:nvSpPr>
          <p:spPr>
            <a:xfrm>
              <a:off x="8217591" y="2076319"/>
              <a:ext cx="11521" cy="11312"/>
            </a:xfrm>
            <a:custGeom>
              <a:rect b="b" l="l" r="r" t="t"/>
              <a:pathLst>
                <a:path extrusionOk="0" h="432" w="440">
                  <a:moveTo>
                    <a:pt x="0" y="0"/>
                  </a:moveTo>
                  <a:lnTo>
                    <a:pt x="0" y="210"/>
                  </a:lnTo>
                  <a:cubicBezTo>
                    <a:pt x="0" y="358"/>
                    <a:pt x="108" y="432"/>
                    <a:pt x="216" y="432"/>
                  </a:cubicBezTo>
                  <a:cubicBezTo>
                    <a:pt x="325" y="432"/>
                    <a:pt x="434" y="358"/>
                    <a:pt x="439" y="210"/>
                  </a:cubicBezTo>
                  <a:lnTo>
                    <a:pt x="43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23" name="Google Shape;12723;p98"/>
          <p:cNvGrpSpPr/>
          <p:nvPr/>
        </p:nvGrpSpPr>
        <p:grpSpPr>
          <a:xfrm>
            <a:off x="7137655" y="1819575"/>
            <a:ext cx="274812" cy="354728"/>
            <a:chOff x="7153930" y="1973150"/>
            <a:chExt cx="274812" cy="354728"/>
          </a:xfrm>
        </p:grpSpPr>
        <p:sp>
          <p:nvSpPr>
            <p:cNvPr id="12724" name="Google Shape;12724;p98"/>
            <p:cNvSpPr/>
            <p:nvPr/>
          </p:nvSpPr>
          <p:spPr>
            <a:xfrm>
              <a:off x="7153930" y="2212691"/>
              <a:ext cx="274812" cy="115188"/>
            </a:xfrm>
            <a:custGeom>
              <a:rect b="b" l="l" r="r" t="t"/>
              <a:pathLst>
                <a:path extrusionOk="0" h="4399" w="10495">
                  <a:moveTo>
                    <a:pt x="3063" y="1"/>
                  </a:moveTo>
                  <a:lnTo>
                    <a:pt x="945" y="630"/>
                  </a:lnTo>
                  <a:cubicBezTo>
                    <a:pt x="391" y="793"/>
                    <a:pt x="10" y="1298"/>
                    <a:pt x="0" y="1880"/>
                  </a:cubicBezTo>
                  <a:lnTo>
                    <a:pt x="0" y="3740"/>
                  </a:lnTo>
                  <a:cubicBezTo>
                    <a:pt x="0" y="4103"/>
                    <a:pt x="296" y="4399"/>
                    <a:pt x="658" y="4399"/>
                  </a:cubicBezTo>
                  <a:lnTo>
                    <a:pt x="9836" y="4399"/>
                  </a:lnTo>
                  <a:cubicBezTo>
                    <a:pt x="10198" y="4399"/>
                    <a:pt x="10494" y="4103"/>
                    <a:pt x="10494" y="3740"/>
                  </a:cubicBezTo>
                  <a:lnTo>
                    <a:pt x="10494" y="1880"/>
                  </a:lnTo>
                  <a:cubicBezTo>
                    <a:pt x="10494" y="1298"/>
                    <a:pt x="10103" y="793"/>
                    <a:pt x="9550" y="630"/>
                  </a:cubicBezTo>
                  <a:lnTo>
                    <a:pt x="7441" y="1"/>
                  </a:lnTo>
                  <a:lnTo>
                    <a:pt x="5247" y="1995"/>
                  </a:lnTo>
                  <a:lnTo>
                    <a:pt x="3063"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5" name="Google Shape;12725;p98"/>
            <p:cNvSpPr/>
            <p:nvPr/>
          </p:nvSpPr>
          <p:spPr>
            <a:xfrm>
              <a:off x="7184409" y="2116277"/>
              <a:ext cx="213591" cy="211601"/>
            </a:xfrm>
            <a:custGeom>
              <a:rect b="b" l="l" r="r" t="t"/>
              <a:pathLst>
                <a:path extrusionOk="0" h="8081" w="8157">
                  <a:moveTo>
                    <a:pt x="4083" y="0"/>
                  </a:moveTo>
                  <a:lnTo>
                    <a:pt x="229" y="611"/>
                  </a:lnTo>
                  <a:cubicBezTo>
                    <a:pt x="86" y="630"/>
                    <a:pt x="0" y="792"/>
                    <a:pt x="76" y="926"/>
                  </a:cubicBezTo>
                  <a:lnTo>
                    <a:pt x="2557" y="5677"/>
                  </a:lnTo>
                  <a:lnTo>
                    <a:pt x="2232" y="6316"/>
                  </a:lnTo>
                  <a:cubicBezTo>
                    <a:pt x="2156" y="6459"/>
                    <a:pt x="2175" y="6631"/>
                    <a:pt x="2271" y="6764"/>
                  </a:cubicBezTo>
                  <a:lnTo>
                    <a:pt x="3206" y="8081"/>
                  </a:lnTo>
                  <a:lnTo>
                    <a:pt x="4951" y="8081"/>
                  </a:lnTo>
                  <a:lnTo>
                    <a:pt x="5896" y="6764"/>
                  </a:lnTo>
                  <a:cubicBezTo>
                    <a:pt x="5991" y="6631"/>
                    <a:pt x="6001" y="6459"/>
                    <a:pt x="5934" y="6316"/>
                  </a:cubicBezTo>
                  <a:lnTo>
                    <a:pt x="5610" y="5677"/>
                  </a:lnTo>
                  <a:lnTo>
                    <a:pt x="8090" y="926"/>
                  </a:lnTo>
                  <a:cubicBezTo>
                    <a:pt x="8157" y="792"/>
                    <a:pt x="8080" y="630"/>
                    <a:pt x="7937" y="611"/>
                  </a:cubicBezTo>
                  <a:lnTo>
                    <a:pt x="4083"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6" name="Google Shape;12726;p98"/>
            <p:cNvSpPr/>
            <p:nvPr/>
          </p:nvSpPr>
          <p:spPr>
            <a:xfrm>
              <a:off x="7185640" y="2116277"/>
              <a:ext cx="211365" cy="145458"/>
            </a:xfrm>
            <a:custGeom>
              <a:rect b="b" l="l" r="r" t="t"/>
              <a:pathLst>
                <a:path extrusionOk="0" h="5555" w="8072">
                  <a:moveTo>
                    <a:pt x="4036" y="0"/>
                  </a:moveTo>
                  <a:lnTo>
                    <a:pt x="192" y="611"/>
                  </a:lnTo>
                  <a:cubicBezTo>
                    <a:pt x="87" y="620"/>
                    <a:pt x="10" y="706"/>
                    <a:pt x="1" y="802"/>
                  </a:cubicBezTo>
                  <a:lnTo>
                    <a:pt x="3864" y="5476"/>
                  </a:lnTo>
                  <a:cubicBezTo>
                    <a:pt x="3907" y="5529"/>
                    <a:pt x="3969" y="5555"/>
                    <a:pt x="4033" y="5555"/>
                  </a:cubicBezTo>
                  <a:cubicBezTo>
                    <a:pt x="4096" y="5555"/>
                    <a:pt x="4160" y="5529"/>
                    <a:pt x="4208" y="5476"/>
                  </a:cubicBezTo>
                  <a:lnTo>
                    <a:pt x="8072" y="802"/>
                  </a:lnTo>
                  <a:cubicBezTo>
                    <a:pt x="8062" y="706"/>
                    <a:pt x="7986" y="630"/>
                    <a:pt x="7890" y="611"/>
                  </a:cubicBezTo>
                  <a:lnTo>
                    <a:pt x="4036"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7" name="Google Shape;12727;p98"/>
            <p:cNvSpPr/>
            <p:nvPr/>
          </p:nvSpPr>
          <p:spPr>
            <a:xfrm>
              <a:off x="7244608" y="2167731"/>
              <a:ext cx="93454" cy="94004"/>
            </a:xfrm>
            <a:custGeom>
              <a:rect b="b" l="l" r="r" t="t"/>
              <a:pathLst>
                <a:path extrusionOk="0" h="3590" w="3569">
                  <a:moveTo>
                    <a:pt x="258" y="1"/>
                  </a:moveTo>
                  <a:lnTo>
                    <a:pt x="258" y="1040"/>
                  </a:lnTo>
                  <a:cubicBezTo>
                    <a:pt x="258" y="1241"/>
                    <a:pt x="162" y="1432"/>
                    <a:pt x="0" y="1556"/>
                  </a:cubicBezTo>
                  <a:lnTo>
                    <a:pt x="1612" y="3511"/>
                  </a:lnTo>
                  <a:cubicBezTo>
                    <a:pt x="1655" y="3564"/>
                    <a:pt x="1717" y="3590"/>
                    <a:pt x="1781" y="3590"/>
                  </a:cubicBezTo>
                  <a:cubicBezTo>
                    <a:pt x="1844" y="3590"/>
                    <a:pt x="1908" y="3564"/>
                    <a:pt x="1956" y="3511"/>
                  </a:cubicBezTo>
                  <a:lnTo>
                    <a:pt x="3568" y="1556"/>
                  </a:lnTo>
                  <a:cubicBezTo>
                    <a:pt x="3406" y="1432"/>
                    <a:pt x="3311" y="1241"/>
                    <a:pt x="3311" y="1040"/>
                  </a:cubicBezTo>
                  <a:lnTo>
                    <a:pt x="3311"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8" name="Google Shape;12728;p98"/>
            <p:cNvSpPr/>
            <p:nvPr/>
          </p:nvSpPr>
          <p:spPr>
            <a:xfrm>
              <a:off x="7157177" y="2238430"/>
              <a:ext cx="48233" cy="89448"/>
            </a:xfrm>
            <a:custGeom>
              <a:rect b="b" l="l" r="r" t="t"/>
              <a:pathLst>
                <a:path extrusionOk="0" h="3416" w="1842">
                  <a:moveTo>
                    <a:pt x="248" y="0"/>
                  </a:moveTo>
                  <a:cubicBezTo>
                    <a:pt x="143" y="105"/>
                    <a:pt x="67" y="229"/>
                    <a:pt x="0" y="363"/>
                  </a:cubicBezTo>
                  <a:lnTo>
                    <a:pt x="1174" y="1355"/>
                  </a:lnTo>
                  <a:cubicBezTo>
                    <a:pt x="1326" y="1479"/>
                    <a:pt x="1412" y="1670"/>
                    <a:pt x="1412" y="1861"/>
                  </a:cubicBezTo>
                  <a:lnTo>
                    <a:pt x="1412" y="3416"/>
                  </a:lnTo>
                  <a:lnTo>
                    <a:pt x="1841" y="3416"/>
                  </a:lnTo>
                  <a:lnTo>
                    <a:pt x="1841" y="1851"/>
                  </a:lnTo>
                  <a:cubicBezTo>
                    <a:pt x="1841" y="1536"/>
                    <a:pt x="1698" y="1231"/>
                    <a:pt x="1460" y="1031"/>
                  </a:cubicBezTo>
                  <a:lnTo>
                    <a:pt x="24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29" name="Google Shape;12729;p98"/>
            <p:cNvSpPr/>
            <p:nvPr/>
          </p:nvSpPr>
          <p:spPr>
            <a:xfrm>
              <a:off x="7377000" y="2238430"/>
              <a:ext cx="48495" cy="89448"/>
            </a:xfrm>
            <a:custGeom>
              <a:rect b="b" l="l" r="r" t="t"/>
              <a:pathLst>
                <a:path extrusionOk="0" h="3416" w="1852">
                  <a:moveTo>
                    <a:pt x="1603" y="0"/>
                  </a:moveTo>
                  <a:lnTo>
                    <a:pt x="392" y="1031"/>
                  </a:lnTo>
                  <a:cubicBezTo>
                    <a:pt x="143" y="1231"/>
                    <a:pt x="0" y="1536"/>
                    <a:pt x="0" y="1851"/>
                  </a:cubicBezTo>
                  <a:lnTo>
                    <a:pt x="0" y="3416"/>
                  </a:lnTo>
                  <a:lnTo>
                    <a:pt x="439" y="3416"/>
                  </a:lnTo>
                  <a:lnTo>
                    <a:pt x="439" y="1861"/>
                  </a:lnTo>
                  <a:cubicBezTo>
                    <a:pt x="439" y="1670"/>
                    <a:pt x="525" y="1479"/>
                    <a:pt x="668" y="1355"/>
                  </a:cubicBezTo>
                  <a:lnTo>
                    <a:pt x="1851" y="363"/>
                  </a:lnTo>
                  <a:cubicBezTo>
                    <a:pt x="1784" y="229"/>
                    <a:pt x="1708" y="105"/>
                    <a:pt x="1603"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0" name="Google Shape;12730;p98"/>
            <p:cNvSpPr/>
            <p:nvPr/>
          </p:nvSpPr>
          <p:spPr>
            <a:xfrm>
              <a:off x="7251338" y="2167731"/>
              <a:ext cx="79969" cy="22886"/>
            </a:xfrm>
            <a:custGeom>
              <a:rect b="b" l="l" r="r" t="t"/>
              <a:pathLst>
                <a:path extrusionOk="0" h="874" w="3054">
                  <a:moveTo>
                    <a:pt x="1" y="1"/>
                  </a:moveTo>
                  <a:lnTo>
                    <a:pt x="1" y="487"/>
                  </a:lnTo>
                  <a:cubicBezTo>
                    <a:pt x="478" y="745"/>
                    <a:pt x="1002" y="874"/>
                    <a:pt x="1527" y="874"/>
                  </a:cubicBezTo>
                  <a:cubicBezTo>
                    <a:pt x="2052" y="874"/>
                    <a:pt x="2577" y="745"/>
                    <a:pt x="3054" y="487"/>
                  </a:cubicBezTo>
                  <a:lnTo>
                    <a:pt x="305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1" name="Google Shape;12731;p98"/>
            <p:cNvSpPr/>
            <p:nvPr/>
          </p:nvSpPr>
          <p:spPr>
            <a:xfrm>
              <a:off x="7195145" y="2013109"/>
              <a:ext cx="192381" cy="165882"/>
            </a:xfrm>
            <a:custGeom>
              <a:rect b="b" l="l" r="r" t="t"/>
              <a:pathLst>
                <a:path extrusionOk="0" h="6335" w="7347">
                  <a:moveTo>
                    <a:pt x="840" y="0"/>
                  </a:moveTo>
                  <a:lnTo>
                    <a:pt x="840" y="2624"/>
                  </a:lnTo>
                  <a:lnTo>
                    <a:pt x="725" y="2624"/>
                  </a:lnTo>
                  <a:cubicBezTo>
                    <a:pt x="0" y="2624"/>
                    <a:pt x="0" y="3721"/>
                    <a:pt x="725" y="3721"/>
                  </a:cubicBezTo>
                  <a:lnTo>
                    <a:pt x="849" y="3721"/>
                  </a:lnTo>
                  <a:cubicBezTo>
                    <a:pt x="964" y="5200"/>
                    <a:pt x="2195" y="6335"/>
                    <a:pt x="3673" y="6335"/>
                  </a:cubicBezTo>
                  <a:cubicBezTo>
                    <a:pt x="5161" y="6335"/>
                    <a:pt x="6392" y="5200"/>
                    <a:pt x="6507" y="3721"/>
                  </a:cubicBezTo>
                  <a:lnTo>
                    <a:pt x="6621" y="3721"/>
                  </a:lnTo>
                  <a:cubicBezTo>
                    <a:pt x="7346" y="3721"/>
                    <a:pt x="7346" y="2624"/>
                    <a:pt x="6621" y="2624"/>
                  </a:cubicBezTo>
                  <a:lnTo>
                    <a:pt x="6516" y="2624"/>
                  </a:lnTo>
                  <a:lnTo>
                    <a:pt x="6516"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2" name="Google Shape;12732;p98"/>
            <p:cNvSpPr/>
            <p:nvPr/>
          </p:nvSpPr>
          <p:spPr>
            <a:xfrm>
              <a:off x="7274067" y="2122012"/>
              <a:ext cx="34512" cy="17020"/>
            </a:xfrm>
            <a:custGeom>
              <a:rect b="b" l="l" r="r" t="t"/>
              <a:pathLst>
                <a:path extrusionOk="0" h="650" w="1318">
                  <a:moveTo>
                    <a:pt x="1" y="1"/>
                  </a:moveTo>
                  <a:cubicBezTo>
                    <a:pt x="1" y="363"/>
                    <a:pt x="297" y="650"/>
                    <a:pt x="659" y="650"/>
                  </a:cubicBezTo>
                  <a:cubicBezTo>
                    <a:pt x="1022" y="650"/>
                    <a:pt x="1317" y="363"/>
                    <a:pt x="1317"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3" name="Google Shape;12733;p98"/>
            <p:cNvSpPr/>
            <p:nvPr/>
          </p:nvSpPr>
          <p:spPr>
            <a:xfrm>
              <a:off x="7197633" y="2013344"/>
              <a:ext cx="145170" cy="165882"/>
            </a:xfrm>
            <a:custGeom>
              <a:rect b="b" l="l" r="r" t="t"/>
              <a:pathLst>
                <a:path extrusionOk="0" h="6335" w="5544">
                  <a:moveTo>
                    <a:pt x="735" y="1"/>
                  </a:moveTo>
                  <a:lnTo>
                    <a:pt x="735" y="2624"/>
                  </a:lnTo>
                  <a:lnTo>
                    <a:pt x="649" y="2624"/>
                  </a:lnTo>
                  <a:cubicBezTo>
                    <a:pt x="392" y="2624"/>
                    <a:pt x="172" y="2787"/>
                    <a:pt x="106" y="3025"/>
                  </a:cubicBezTo>
                  <a:cubicBezTo>
                    <a:pt x="1" y="3369"/>
                    <a:pt x="268" y="3712"/>
                    <a:pt x="630" y="3722"/>
                  </a:cubicBezTo>
                  <a:lnTo>
                    <a:pt x="745" y="3722"/>
                  </a:lnTo>
                  <a:cubicBezTo>
                    <a:pt x="848" y="5216"/>
                    <a:pt x="2102" y="6335"/>
                    <a:pt x="3556" y="6335"/>
                  </a:cubicBezTo>
                  <a:cubicBezTo>
                    <a:pt x="3708" y="6335"/>
                    <a:pt x="3862" y="6323"/>
                    <a:pt x="4017" y="6297"/>
                  </a:cubicBezTo>
                  <a:cubicBezTo>
                    <a:pt x="2634" y="6087"/>
                    <a:pt x="1613" y="4895"/>
                    <a:pt x="1613" y="3493"/>
                  </a:cubicBezTo>
                  <a:lnTo>
                    <a:pt x="1613" y="2586"/>
                  </a:lnTo>
                  <a:cubicBezTo>
                    <a:pt x="1613" y="1957"/>
                    <a:pt x="1794" y="1337"/>
                    <a:pt x="2157" y="821"/>
                  </a:cubicBezTo>
                  <a:lnTo>
                    <a:pt x="2166" y="802"/>
                  </a:lnTo>
                  <a:cubicBezTo>
                    <a:pt x="2206" y="740"/>
                    <a:pt x="2272" y="708"/>
                    <a:pt x="2339" y="708"/>
                  </a:cubicBezTo>
                  <a:cubicBezTo>
                    <a:pt x="2386" y="708"/>
                    <a:pt x="2433" y="723"/>
                    <a:pt x="2472" y="755"/>
                  </a:cubicBezTo>
                  <a:cubicBezTo>
                    <a:pt x="2739" y="955"/>
                    <a:pt x="3034" y="1127"/>
                    <a:pt x="3349" y="1251"/>
                  </a:cubicBezTo>
                  <a:cubicBezTo>
                    <a:pt x="3421" y="1279"/>
                    <a:pt x="3499" y="1294"/>
                    <a:pt x="3579" y="1294"/>
                  </a:cubicBezTo>
                  <a:cubicBezTo>
                    <a:pt x="3659" y="1294"/>
                    <a:pt x="3740" y="1279"/>
                    <a:pt x="3817" y="1251"/>
                  </a:cubicBezTo>
                  <a:cubicBezTo>
                    <a:pt x="4198" y="1108"/>
                    <a:pt x="5267" y="230"/>
                    <a:pt x="55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4" name="Google Shape;12734;p98"/>
            <p:cNvSpPr/>
            <p:nvPr/>
          </p:nvSpPr>
          <p:spPr>
            <a:xfrm>
              <a:off x="7251338" y="2081923"/>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5" name="Google Shape;12735;p98"/>
            <p:cNvSpPr/>
            <p:nvPr/>
          </p:nvSpPr>
          <p:spPr>
            <a:xfrm>
              <a:off x="7319786" y="2081923"/>
              <a:ext cx="11521" cy="17151"/>
            </a:xfrm>
            <a:custGeom>
              <a:rect b="b" l="l" r="r" t="t"/>
              <a:pathLst>
                <a:path extrusionOk="0" h="655" w="440">
                  <a:moveTo>
                    <a:pt x="220" y="1"/>
                  </a:moveTo>
                  <a:cubicBezTo>
                    <a:pt x="110" y="1"/>
                    <a:pt x="1" y="72"/>
                    <a:pt x="1" y="215"/>
                  </a:cubicBezTo>
                  <a:lnTo>
                    <a:pt x="1" y="435"/>
                  </a:lnTo>
                  <a:cubicBezTo>
                    <a:pt x="1" y="559"/>
                    <a:pt x="106" y="654"/>
                    <a:pt x="220" y="654"/>
                  </a:cubicBezTo>
                  <a:cubicBezTo>
                    <a:pt x="344" y="654"/>
                    <a:pt x="440" y="559"/>
                    <a:pt x="440" y="435"/>
                  </a:cubicBezTo>
                  <a:lnTo>
                    <a:pt x="440" y="215"/>
                  </a:lnTo>
                  <a:cubicBezTo>
                    <a:pt x="440" y="72"/>
                    <a:pt x="330" y="1"/>
                    <a:pt x="22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6" name="Google Shape;12736;p98"/>
            <p:cNvSpPr/>
            <p:nvPr/>
          </p:nvSpPr>
          <p:spPr>
            <a:xfrm>
              <a:off x="7242671" y="2064641"/>
              <a:ext cx="33674" cy="17439"/>
            </a:xfrm>
            <a:custGeom>
              <a:rect b="b" l="l" r="r" t="t"/>
              <a:pathLst>
                <a:path extrusionOk="0" h="666" w="1286">
                  <a:moveTo>
                    <a:pt x="311" y="0"/>
                  </a:moveTo>
                  <a:cubicBezTo>
                    <a:pt x="87" y="0"/>
                    <a:pt x="0" y="350"/>
                    <a:pt x="255" y="427"/>
                  </a:cubicBezTo>
                  <a:lnTo>
                    <a:pt x="914" y="646"/>
                  </a:lnTo>
                  <a:cubicBezTo>
                    <a:pt x="933" y="656"/>
                    <a:pt x="961" y="656"/>
                    <a:pt x="981" y="656"/>
                  </a:cubicBezTo>
                  <a:lnTo>
                    <a:pt x="981" y="665"/>
                  </a:lnTo>
                  <a:cubicBezTo>
                    <a:pt x="1238" y="665"/>
                    <a:pt x="1286" y="312"/>
                    <a:pt x="1057" y="236"/>
                  </a:cubicBezTo>
                  <a:lnTo>
                    <a:pt x="399" y="17"/>
                  </a:lnTo>
                  <a:cubicBezTo>
                    <a:pt x="368" y="5"/>
                    <a:pt x="339" y="0"/>
                    <a:pt x="31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7" name="Google Shape;12737;p98"/>
            <p:cNvSpPr/>
            <p:nvPr/>
          </p:nvSpPr>
          <p:spPr>
            <a:xfrm>
              <a:off x="7306143" y="2064745"/>
              <a:ext cx="33255" cy="17099"/>
            </a:xfrm>
            <a:custGeom>
              <a:rect b="b" l="l" r="r" t="t"/>
              <a:pathLst>
                <a:path extrusionOk="0" h="653" w="1270">
                  <a:moveTo>
                    <a:pt x="967" y="1"/>
                  </a:moveTo>
                  <a:cubicBezTo>
                    <a:pt x="944" y="1"/>
                    <a:pt x="919" y="5"/>
                    <a:pt x="894" y="13"/>
                  </a:cubicBezTo>
                  <a:lnTo>
                    <a:pt x="236" y="232"/>
                  </a:lnTo>
                  <a:cubicBezTo>
                    <a:pt x="0" y="307"/>
                    <a:pt x="53" y="652"/>
                    <a:pt x="302" y="652"/>
                  </a:cubicBezTo>
                  <a:cubicBezTo>
                    <a:pt x="305" y="652"/>
                    <a:pt x="308" y="652"/>
                    <a:pt x="312" y="652"/>
                  </a:cubicBezTo>
                  <a:cubicBezTo>
                    <a:pt x="331" y="652"/>
                    <a:pt x="350" y="652"/>
                    <a:pt x="379" y="642"/>
                  </a:cubicBezTo>
                  <a:lnTo>
                    <a:pt x="1037" y="423"/>
                  </a:lnTo>
                  <a:cubicBezTo>
                    <a:pt x="1270" y="337"/>
                    <a:pt x="1183" y="1"/>
                    <a:pt x="967"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8" name="Google Shape;12738;p98"/>
            <p:cNvSpPr/>
            <p:nvPr/>
          </p:nvSpPr>
          <p:spPr>
            <a:xfrm>
              <a:off x="7205383" y="1973150"/>
              <a:ext cx="171643" cy="111679"/>
            </a:xfrm>
            <a:custGeom>
              <a:rect b="b" l="l" r="r" t="t"/>
              <a:pathLst>
                <a:path extrusionOk="0" h="4265" w="6555">
                  <a:moveTo>
                    <a:pt x="2624" y="0"/>
                  </a:moveTo>
                  <a:cubicBezTo>
                    <a:pt x="1174" y="0"/>
                    <a:pt x="0" y="1173"/>
                    <a:pt x="0" y="2624"/>
                  </a:cubicBezTo>
                  <a:lnTo>
                    <a:pt x="0" y="4264"/>
                  </a:lnTo>
                  <a:cubicBezTo>
                    <a:pt x="96" y="4198"/>
                    <a:pt x="210" y="4159"/>
                    <a:pt x="334" y="4159"/>
                  </a:cubicBezTo>
                  <a:lnTo>
                    <a:pt x="477" y="4159"/>
                  </a:lnTo>
                  <a:cubicBezTo>
                    <a:pt x="582" y="4159"/>
                    <a:pt x="668" y="4083"/>
                    <a:pt x="687" y="3988"/>
                  </a:cubicBezTo>
                  <a:cubicBezTo>
                    <a:pt x="783" y="3577"/>
                    <a:pt x="1059" y="2538"/>
                    <a:pt x="1823" y="1689"/>
                  </a:cubicBezTo>
                  <a:cubicBezTo>
                    <a:pt x="1862" y="1644"/>
                    <a:pt x="1916" y="1623"/>
                    <a:pt x="1972" y="1623"/>
                  </a:cubicBezTo>
                  <a:cubicBezTo>
                    <a:pt x="2024" y="1623"/>
                    <a:pt x="2077" y="1642"/>
                    <a:pt x="2118" y="1679"/>
                  </a:cubicBezTo>
                  <a:cubicBezTo>
                    <a:pt x="2443" y="1975"/>
                    <a:pt x="2805" y="2204"/>
                    <a:pt x="3206" y="2385"/>
                  </a:cubicBezTo>
                  <a:cubicBezTo>
                    <a:pt x="3230" y="2395"/>
                    <a:pt x="3256" y="2399"/>
                    <a:pt x="3282" y="2399"/>
                  </a:cubicBezTo>
                  <a:cubicBezTo>
                    <a:pt x="3308" y="2399"/>
                    <a:pt x="3335" y="2395"/>
                    <a:pt x="3359" y="2385"/>
                  </a:cubicBezTo>
                  <a:cubicBezTo>
                    <a:pt x="3750" y="2204"/>
                    <a:pt x="4122" y="1975"/>
                    <a:pt x="4437" y="1679"/>
                  </a:cubicBezTo>
                  <a:cubicBezTo>
                    <a:pt x="4478" y="1642"/>
                    <a:pt x="4531" y="1623"/>
                    <a:pt x="4584" y="1623"/>
                  </a:cubicBezTo>
                  <a:cubicBezTo>
                    <a:pt x="4641" y="1623"/>
                    <a:pt x="4698" y="1644"/>
                    <a:pt x="4742" y="1689"/>
                  </a:cubicBezTo>
                  <a:cubicBezTo>
                    <a:pt x="5495" y="2538"/>
                    <a:pt x="5782" y="3577"/>
                    <a:pt x="5868" y="3988"/>
                  </a:cubicBezTo>
                  <a:cubicBezTo>
                    <a:pt x="5887" y="4083"/>
                    <a:pt x="5982" y="4159"/>
                    <a:pt x="6087" y="4159"/>
                  </a:cubicBezTo>
                  <a:lnTo>
                    <a:pt x="6230" y="4159"/>
                  </a:lnTo>
                  <a:cubicBezTo>
                    <a:pt x="6345" y="4159"/>
                    <a:pt x="6459" y="4198"/>
                    <a:pt x="6554" y="4264"/>
                  </a:cubicBezTo>
                  <a:lnTo>
                    <a:pt x="6554" y="2624"/>
                  </a:lnTo>
                  <a:cubicBezTo>
                    <a:pt x="6554" y="1173"/>
                    <a:pt x="5381" y="0"/>
                    <a:pt x="3931"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39" name="Google Shape;12739;p98"/>
            <p:cNvSpPr/>
            <p:nvPr/>
          </p:nvSpPr>
          <p:spPr>
            <a:xfrm>
              <a:off x="7297057" y="2120284"/>
              <a:ext cx="23017" cy="21236"/>
            </a:xfrm>
            <a:custGeom>
              <a:rect b="b" l="l" r="r" t="t"/>
              <a:pathLst>
                <a:path extrusionOk="0" h="811" w="879">
                  <a:moveTo>
                    <a:pt x="878" y="0"/>
                  </a:moveTo>
                  <a:lnTo>
                    <a:pt x="1" y="67"/>
                  </a:lnTo>
                  <a:lnTo>
                    <a:pt x="344" y="754"/>
                  </a:lnTo>
                  <a:cubicBezTo>
                    <a:pt x="363" y="792"/>
                    <a:pt x="399" y="811"/>
                    <a:pt x="435" y="811"/>
                  </a:cubicBezTo>
                  <a:cubicBezTo>
                    <a:pt x="470" y="811"/>
                    <a:pt x="506" y="792"/>
                    <a:pt x="525" y="754"/>
                  </a:cubicBezTo>
                  <a:lnTo>
                    <a:pt x="8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0" name="Google Shape;12740;p98"/>
            <p:cNvSpPr/>
            <p:nvPr/>
          </p:nvSpPr>
          <p:spPr>
            <a:xfrm>
              <a:off x="7262598" y="2120284"/>
              <a:ext cx="22990" cy="21236"/>
            </a:xfrm>
            <a:custGeom>
              <a:rect b="b" l="l" r="r" t="t"/>
              <a:pathLst>
                <a:path extrusionOk="0" h="811" w="878">
                  <a:moveTo>
                    <a:pt x="0" y="0"/>
                  </a:moveTo>
                  <a:lnTo>
                    <a:pt x="353" y="754"/>
                  </a:lnTo>
                  <a:cubicBezTo>
                    <a:pt x="372" y="792"/>
                    <a:pt x="408" y="811"/>
                    <a:pt x="444" y="811"/>
                  </a:cubicBezTo>
                  <a:cubicBezTo>
                    <a:pt x="479" y="811"/>
                    <a:pt x="515" y="792"/>
                    <a:pt x="534" y="754"/>
                  </a:cubicBezTo>
                  <a:lnTo>
                    <a:pt x="878" y="67"/>
                  </a:lnTo>
                  <a:lnTo>
                    <a:pt x="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1" name="Google Shape;12741;p98"/>
            <p:cNvSpPr/>
            <p:nvPr/>
          </p:nvSpPr>
          <p:spPr>
            <a:xfrm>
              <a:off x="7248877" y="2112350"/>
              <a:ext cx="84918" cy="15449"/>
            </a:xfrm>
            <a:custGeom>
              <a:rect b="b" l="l" r="r" t="t"/>
              <a:pathLst>
                <a:path extrusionOk="0" h="590" w="3243">
                  <a:moveTo>
                    <a:pt x="303" y="0"/>
                  </a:moveTo>
                  <a:cubicBezTo>
                    <a:pt x="64" y="0"/>
                    <a:pt x="0" y="375"/>
                    <a:pt x="257" y="437"/>
                  </a:cubicBezTo>
                  <a:cubicBezTo>
                    <a:pt x="705" y="542"/>
                    <a:pt x="1163" y="589"/>
                    <a:pt x="1621" y="589"/>
                  </a:cubicBezTo>
                  <a:cubicBezTo>
                    <a:pt x="2079" y="589"/>
                    <a:pt x="2537" y="542"/>
                    <a:pt x="2985" y="437"/>
                  </a:cubicBezTo>
                  <a:cubicBezTo>
                    <a:pt x="3242" y="375"/>
                    <a:pt x="3178" y="0"/>
                    <a:pt x="2939" y="0"/>
                  </a:cubicBezTo>
                  <a:cubicBezTo>
                    <a:pt x="2921" y="0"/>
                    <a:pt x="2901" y="3"/>
                    <a:pt x="2880" y="7"/>
                  </a:cubicBezTo>
                  <a:cubicBezTo>
                    <a:pt x="2465" y="98"/>
                    <a:pt x="2043" y="143"/>
                    <a:pt x="1621" y="143"/>
                  </a:cubicBezTo>
                  <a:cubicBezTo>
                    <a:pt x="1199" y="143"/>
                    <a:pt x="777" y="98"/>
                    <a:pt x="362" y="7"/>
                  </a:cubicBezTo>
                  <a:cubicBezTo>
                    <a:pt x="341" y="3"/>
                    <a:pt x="322" y="0"/>
                    <a:pt x="30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2" name="Google Shape;12742;p98"/>
            <p:cNvSpPr/>
            <p:nvPr/>
          </p:nvSpPr>
          <p:spPr>
            <a:xfrm>
              <a:off x="7285562" y="2257912"/>
              <a:ext cx="11521" cy="69966"/>
            </a:xfrm>
            <a:custGeom>
              <a:rect b="b" l="l" r="r" t="t"/>
              <a:pathLst>
                <a:path extrusionOk="0" h="2672" w="440">
                  <a:moveTo>
                    <a:pt x="1" y="1"/>
                  </a:moveTo>
                  <a:lnTo>
                    <a:pt x="1" y="2672"/>
                  </a:lnTo>
                  <a:lnTo>
                    <a:pt x="440" y="2672"/>
                  </a:lnTo>
                  <a:lnTo>
                    <a:pt x="440" y="1"/>
                  </a:lnTo>
                  <a:lnTo>
                    <a:pt x="392" y="67"/>
                  </a:lnTo>
                  <a:cubicBezTo>
                    <a:pt x="344" y="120"/>
                    <a:pt x="280" y="146"/>
                    <a:pt x="217" y="146"/>
                  </a:cubicBezTo>
                  <a:cubicBezTo>
                    <a:pt x="153" y="146"/>
                    <a:pt x="91" y="120"/>
                    <a:pt x="48" y="67"/>
                  </a:cubicBezTo>
                  <a:lnTo>
                    <a:pt x="1"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43" name="Google Shape;12743;p98"/>
          <p:cNvGrpSpPr/>
          <p:nvPr/>
        </p:nvGrpSpPr>
        <p:grpSpPr>
          <a:xfrm>
            <a:off x="6687247" y="1819523"/>
            <a:ext cx="274812" cy="354781"/>
            <a:chOff x="6703522" y="1973098"/>
            <a:chExt cx="274812" cy="354781"/>
          </a:xfrm>
        </p:grpSpPr>
        <p:sp>
          <p:nvSpPr>
            <p:cNvPr id="12744" name="Google Shape;12744;p98"/>
            <p:cNvSpPr/>
            <p:nvPr/>
          </p:nvSpPr>
          <p:spPr>
            <a:xfrm>
              <a:off x="6761233" y="1973150"/>
              <a:ext cx="160147" cy="57214"/>
            </a:xfrm>
            <a:custGeom>
              <a:rect b="b" l="l" r="r" t="t"/>
              <a:pathLst>
                <a:path extrusionOk="0" h="2185" w="6116">
                  <a:moveTo>
                    <a:pt x="3053" y="0"/>
                  </a:moveTo>
                  <a:cubicBezTo>
                    <a:pt x="1565" y="0"/>
                    <a:pt x="325" y="935"/>
                    <a:pt x="0" y="2185"/>
                  </a:cubicBezTo>
                  <a:lnTo>
                    <a:pt x="6116" y="2185"/>
                  </a:lnTo>
                  <a:cubicBezTo>
                    <a:pt x="5782" y="935"/>
                    <a:pt x="4532" y="0"/>
                    <a:pt x="305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5" name="Google Shape;12745;p98"/>
            <p:cNvSpPr/>
            <p:nvPr/>
          </p:nvSpPr>
          <p:spPr>
            <a:xfrm>
              <a:off x="6724758" y="2116277"/>
              <a:ext cx="232601" cy="112177"/>
            </a:xfrm>
            <a:custGeom>
              <a:rect b="b" l="l" r="r" t="t"/>
              <a:pathLst>
                <a:path extrusionOk="0" h="4284" w="8883">
                  <a:moveTo>
                    <a:pt x="1327" y="0"/>
                  </a:moveTo>
                  <a:cubicBezTo>
                    <a:pt x="1203" y="697"/>
                    <a:pt x="783" y="745"/>
                    <a:pt x="764" y="1737"/>
                  </a:cubicBezTo>
                  <a:cubicBezTo>
                    <a:pt x="745" y="2261"/>
                    <a:pt x="773" y="2548"/>
                    <a:pt x="468" y="3015"/>
                  </a:cubicBezTo>
                  <a:cubicBezTo>
                    <a:pt x="1" y="3721"/>
                    <a:pt x="334" y="4284"/>
                    <a:pt x="334" y="4284"/>
                  </a:cubicBezTo>
                  <a:lnTo>
                    <a:pt x="8548" y="4284"/>
                  </a:lnTo>
                  <a:cubicBezTo>
                    <a:pt x="8548" y="4284"/>
                    <a:pt x="8882" y="3721"/>
                    <a:pt x="8424" y="3015"/>
                  </a:cubicBezTo>
                  <a:cubicBezTo>
                    <a:pt x="8110" y="2548"/>
                    <a:pt x="8138" y="2261"/>
                    <a:pt x="8129" y="1737"/>
                  </a:cubicBezTo>
                  <a:cubicBezTo>
                    <a:pt x="8100" y="745"/>
                    <a:pt x="7680" y="697"/>
                    <a:pt x="755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6" name="Google Shape;12746;p98"/>
            <p:cNvSpPr/>
            <p:nvPr/>
          </p:nvSpPr>
          <p:spPr>
            <a:xfrm>
              <a:off x="6703522" y="2201955"/>
              <a:ext cx="274812" cy="125924"/>
            </a:xfrm>
            <a:custGeom>
              <a:rect b="b" l="l" r="r" t="t"/>
              <a:pathLst>
                <a:path extrusionOk="0" h="4809" w="10495">
                  <a:moveTo>
                    <a:pt x="4380" y="1"/>
                  </a:moveTo>
                  <a:lnTo>
                    <a:pt x="945" y="1040"/>
                  </a:lnTo>
                  <a:cubicBezTo>
                    <a:pt x="392" y="1203"/>
                    <a:pt x="10" y="1708"/>
                    <a:pt x="1" y="2290"/>
                  </a:cubicBezTo>
                  <a:lnTo>
                    <a:pt x="1" y="4150"/>
                  </a:lnTo>
                  <a:cubicBezTo>
                    <a:pt x="1" y="4513"/>
                    <a:pt x="296" y="4809"/>
                    <a:pt x="659" y="4809"/>
                  </a:cubicBezTo>
                  <a:lnTo>
                    <a:pt x="9836" y="4809"/>
                  </a:lnTo>
                  <a:cubicBezTo>
                    <a:pt x="10199" y="4809"/>
                    <a:pt x="10495" y="4513"/>
                    <a:pt x="10495" y="4150"/>
                  </a:cubicBezTo>
                  <a:lnTo>
                    <a:pt x="10495" y="2290"/>
                  </a:lnTo>
                  <a:cubicBezTo>
                    <a:pt x="10495" y="1708"/>
                    <a:pt x="10104" y="1203"/>
                    <a:pt x="9550" y="1040"/>
                  </a:cubicBezTo>
                  <a:lnTo>
                    <a:pt x="612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7" name="Google Shape;12747;p98"/>
            <p:cNvSpPr/>
            <p:nvPr/>
          </p:nvSpPr>
          <p:spPr>
            <a:xfrm>
              <a:off x="6769717" y="2201955"/>
              <a:ext cx="142918" cy="68736"/>
            </a:xfrm>
            <a:custGeom>
              <a:rect b="b" l="l" r="r" t="t"/>
              <a:pathLst>
                <a:path extrusionOk="0" h="2625" w="5458">
                  <a:moveTo>
                    <a:pt x="1852" y="1"/>
                  </a:moveTo>
                  <a:lnTo>
                    <a:pt x="1" y="563"/>
                  </a:lnTo>
                  <a:cubicBezTo>
                    <a:pt x="344" y="1785"/>
                    <a:pt x="1460" y="2624"/>
                    <a:pt x="2729" y="2624"/>
                  </a:cubicBezTo>
                  <a:cubicBezTo>
                    <a:pt x="3998" y="2624"/>
                    <a:pt x="5105" y="1785"/>
                    <a:pt x="5458" y="563"/>
                  </a:cubicBezTo>
                  <a:lnTo>
                    <a:pt x="3607"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8" name="Google Shape;12748;p98"/>
            <p:cNvSpPr/>
            <p:nvPr/>
          </p:nvSpPr>
          <p:spPr>
            <a:xfrm>
              <a:off x="6755237" y="2212455"/>
              <a:ext cx="28751" cy="115423"/>
            </a:xfrm>
            <a:custGeom>
              <a:rect b="b" l="l" r="r" t="t"/>
              <a:pathLst>
                <a:path extrusionOk="0" h="4408" w="1098">
                  <a:moveTo>
                    <a:pt x="1098" y="0"/>
                  </a:moveTo>
                  <a:lnTo>
                    <a:pt x="0" y="325"/>
                  </a:lnTo>
                  <a:lnTo>
                    <a:pt x="0" y="4408"/>
                  </a:lnTo>
                  <a:lnTo>
                    <a:pt x="1098" y="4408"/>
                  </a:lnTo>
                  <a:lnTo>
                    <a:pt x="1098"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49" name="Google Shape;12749;p98"/>
            <p:cNvSpPr/>
            <p:nvPr/>
          </p:nvSpPr>
          <p:spPr>
            <a:xfrm>
              <a:off x="6898364" y="2212455"/>
              <a:ext cx="28515" cy="115423"/>
            </a:xfrm>
            <a:custGeom>
              <a:rect b="b" l="l" r="r" t="t"/>
              <a:pathLst>
                <a:path extrusionOk="0" h="4408" w="1089">
                  <a:moveTo>
                    <a:pt x="1" y="0"/>
                  </a:moveTo>
                  <a:lnTo>
                    <a:pt x="1" y="4408"/>
                  </a:lnTo>
                  <a:lnTo>
                    <a:pt x="1088" y="4408"/>
                  </a:lnTo>
                  <a:lnTo>
                    <a:pt x="1088" y="325"/>
                  </a:lnTo>
                  <a:lnTo>
                    <a:pt x="1"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0" name="Google Shape;12750;p98"/>
            <p:cNvSpPr/>
            <p:nvPr/>
          </p:nvSpPr>
          <p:spPr>
            <a:xfrm>
              <a:off x="6744737" y="2053329"/>
              <a:ext cx="192643" cy="137157"/>
            </a:xfrm>
            <a:custGeom>
              <a:rect b="b" l="l" r="r" t="t"/>
              <a:pathLst>
                <a:path extrusionOk="0" h="5238" w="7357">
                  <a:moveTo>
                    <a:pt x="840" y="0"/>
                  </a:moveTo>
                  <a:lnTo>
                    <a:pt x="840" y="1527"/>
                  </a:lnTo>
                  <a:lnTo>
                    <a:pt x="726" y="1527"/>
                  </a:lnTo>
                  <a:cubicBezTo>
                    <a:pt x="1" y="1527"/>
                    <a:pt x="1" y="2624"/>
                    <a:pt x="726" y="2624"/>
                  </a:cubicBezTo>
                  <a:lnTo>
                    <a:pt x="850" y="2624"/>
                  </a:lnTo>
                  <a:cubicBezTo>
                    <a:pt x="964" y="4102"/>
                    <a:pt x="2195" y="5238"/>
                    <a:pt x="3674" y="5238"/>
                  </a:cubicBezTo>
                  <a:cubicBezTo>
                    <a:pt x="5162" y="5238"/>
                    <a:pt x="6393" y="4102"/>
                    <a:pt x="6507" y="2624"/>
                  </a:cubicBezTo>
                  <a:lnTo>
                    <a:pt x="6622" y="2624"/>
                  </a:lnTo>
                  <a:cubicBezTo>
                    <a:pt x="7356" y="2624"/>
                    <a:pt x="7356" y="1527"/>
                    <a:pt x="6622" y="1527"/>
                  </a:cubicBezTo>
                  <a:lnTo>
                    <a:pt x="6517" y="1527"/>
                  </a:lnTo>
                  <a:lnTo>
                    <a:pt x="65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1" name="Google Shape;12751;p98"/>
            <p:cNvSpPr/>
            <p:nvPr/>
          </p:nvSpPr>
          <p:spPr>
            <a:xfrm>
              <a:off x="6748743" y="2053329"/>
              <a:ext cx="166641" cy="116419"/>
            </a:xfrm>
            <a:custGeom>
              <a:rect b="b" l="l" r="r" t="t"/>
              <a:pathLst>
                <a:path extrusionOk="0" h="4446" w="6364">
                  <a:moveTo>
                    <a:pt x="687" y="0"/>
                  </a:moveTo>
                  <a:lnTo>
                    <a:pt x="687" y="1527"/>
                  </a:lnTo>
                  <a:lnTo>
                    <a:pt x="611" y="1527"/>
                  </a:lnTo>
                  <a:cubicBezTo>
                    <a:pt x="605" y="1527"/>
                    <a:pt x="599" y="1526"/>
                    <a:pt x="592" y="1526"/>
                  </a:cubicBezTo>
                  <a:cubicBezTo>
                    <a:pt x="305" y="1526"/>
                    <a:pt x="66" y="1743"/>
                    <a:pt x="29" y="2023"/>
                  </a:cubicBezTo>
                  <a:cubicBezTo>
                    <a:pt x="0" y="2338"/>
                    <a:pt x="248" y="2624"/>
                    <a:pt x="573" y="2624"/>
                  </a:cubicBezTo>
                  <a:lnTo>
                    <a:pt x="697" y="2624"/>
                  </a:lnTo>
                  <a:cubicBezTo>
                    <a:pt x="745" y="3311"/>
                    <a:pt x="1059" y="3969"/>
                    <a:pt x="1555" y="4446"/>
                  </a:cubicBezTo>
                  <a:lnTo>
                    <a:pt x="1555" y="1966"/>
                  </a:lnTo>
                  <a:cubicBezTo>
                    <a:pt x="1555" y="1365"/>
                    <a:pt x="2052" y="868"/>
                    <a:pt x="2653" y="868"/>
                  </a:cubicBezTo>
                  <a:lnTo>
                    <a:pt x="6364" y="868"/>
                  </a:lnTo>
                  <a:lnTo>
                    <a:pt x="63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2" name="Google Shape;12752;p98"/>
            <p:cNvSpPr/>
            <p:nvPr/>
          </p:nvSpPr>
          <p:spPr>
            <a:xfrm>
              <a:off x="6801192" y="2093418"/>
              <a:ext cx="11286" cy="17125"/>
            </a:xfrm>
            <a:custGeom>
              <a:rect b="b" l="l" r="r" t="t"/>
              <a:pathLst>
                <a:path extrusionOk="0" h="654" w="431">
                  <a:moveTo>
                    <a:pt x="215" y="0"/>
                  </a:moveTo>
                  <a:cubicBezTo>
                    <a:pt x="108" y="0"/>
                    <a:pt x="1" y="72"/>
                    <a:pt x="1" y="215"/>
                  </a:cubicBezTo>
                  <a:lnTo>
                    <a:pt x="1" y="435"/>
                  </a:lnTo>
                  <a:cubicBezTo>
                    <a:pt x="1" y="559"/>
                    <a:pt x="96" y="654"/>
                    <a:pt x="220" y="654"/>
                  </a:cubicBezTo>
                  <a:cubicBezTo>
                    <a:pt x="335" y="654"/>
                    <a:pt x="430" y="559"/>
                    <a:pt x="430" y="435"/>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3" name="Google Shape;12753;p98"/>
            <p:cNvSpPr/>
            <p:nvPr/>
          </p:nvSpPr>
          <p:spPr>
            <a:xfrm>
              <a:off x="6869901" y="2093418"/>
              <a:ext cx="11260" cy="17125"/>
            </a:xfrm>
            <a:custGeom>
              <a:rect b="b" l="l" r="r" t="t"/>
              <a:pathLst>
                <a:path extrusionOk="0" h="654" w="430">
                  <a:moveTo>
                    <a:pt x="215" y="0"/>
                  </a:moveTo>
                  <a:cubicBezTo>
                    <a:pt x="108" y="0"/>
                    <a:pt x="0" y="72"/>
                    <a:pt x="0" y="215"/>
                  </a:cubicBezTo>
                  <a:lnTo>
                    <a:pt x="0" y="435"/>
                  </a:lnTo>
                  <a:cubicBezTo>
                    <a:pt x="0" y="559"/>
                    <a:pt x="96" y="654"/>
                    <a:pt x="22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4" name="Google Shape;12754;p98"/>
            <p:cNvSpPr/>
            <p:nvPr/>
          </p:nvSpPr>
          <p:spPr>
            <a:xfrm>
              <a:off x="6792970" y="2076057"/>
              <a:ext cx="27887" cy="14768"/>
            </a:xfrm>
            <a:custGeom>
              <a:rect b="b" l="l" r="r" t="t"/>
              <a:pathLst>
                <a:path extrusionOk="0" h="564" w="1065">
                  <a:moveTo>
                    <a:pt x="752" y="1"/>
                  </a:moveTo>
                  <a:cubicBezTo>
                    <a:pt x="732" y="1"/>
                    <a:pt x="710" y="4"/>
                    <a:pt x="687" y="10"/>
                  </a:cubicBezTo>
                  <a:lnTo>
                    <a:pt x="248" y="134"/>
                  </a:lnTo>
                  <a:cubicBezTo>
                    <a:pt x="0" y="191"/>
                    <a:pt x="48" y="563"/>
                    <a:pt x="305" y="563"/>
                  </a:cubicBezTo>
                  <a:cubicBezTo>
                    <a:pt x="324" y="563"/>
                    <a:pt x="353" y="554"/>
                    <a:pt x="372" y="554"/>
                  </a:cubicBezTo>
                  <a:lnTo>
                    <a:pt x="811" y="430"/>
                  </a:lnTo>
                  <a:cubicBezTo>
                    <a:pt x="1065" y="360"/>
                    <a:pt x="981" y="1"/>
                    <a:pt x="75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5" name="Google Shape;12755;p98"/>
            <p:cNvSpPr/>
            <p:nvPr/>
          </p:nvSpPr>
          <p:spPr>
            <a:xfrm>
              <a:off x="6861496" y="2076057"/>
              <a:ext cx="27651" cy="14768"/>
            </a:xfrm>
            <a:custGeom>
              <a:rect b="b" l="l" r="r" t="t"/>
              <a:pathLst>
                <a:path extrusionOk="0" h="564" w="1056">
                  <a:moveTo>
                    <a:pt x="311" y="1"/>
                  </a:moveTo>
                  <a:cubicBezTo>
                    <a:pt x="76" y="1"/>
                    <a:pt x="1" y="360"/>
                    <a:pt x="255" y="430"/>
                  </a:cubicBezTo>
                  <a:lnTo>
                    <a:pt x="693" y="554"/>
                  </a:lnTo>
                  <a:cubicBezTo>
                    <a:pt x="712" y="554"/>
                    <a:pt x="732" y="563"/>
                    <a:pt x="751" y="563"/>
                  </a:cubicBezTo>
                  <a:cubicBezTo>
                    <a:pt x="1008" y="563"/>
                    <a:pt x="1056" y="191"/>
                    <a:pt x="808" y="134"/>
                  </a:cubicBezTo>
                  <a:lnTo>
                    <a:pt x="379" y="10"/>
                  </a:lnTo>
                  <a:cubicBezTo>
                    <a:pt x="355" y="4"/>
                    <a:pt x="332" y="1"/>
                    <a:pt x="3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6" name="Google Shape;12756;p98"/>
            <p:cNvSpPr/>
            <p:nvPr/>
          </p:nvSpPr>
          <p:spPr>
            <a:xfrm>
              <a:off x="6755237" y="2064824"/>
              <a:ext cx="23017" cy="31501"/>
            </a:xfrm>
            <a:custGeom>
              <a:rect b="b" l="l" r="r" t="t"/>
              <a:pathLst>
                <a:path extrusionOk="0" h="1203" w="879">
                  <a:moveTo>
                    <a:pt x="0" y="0"/>
                  </a:moveTo>
                  <a:lnTo>
                    <a:pt x="0" y="1202"/>
                  </a:lnTo>
                  <a:lnTo>
                    <a:pt x="497" y="1135"/>
                  </a:lnTo>
                  <a:cubicBezTo>
                    <a:pt x="716" y="1107"/>
                    <a:pt x="878" y="926"/>
                    <a:pt x="878" y="70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7" name="Google Shape;12757;p98"/>
            <p:cNvSpPr/>
            <p:nvPr/>
          </p:nvSpPr>
          <p:spPr>
            <a:xfrm>
              <a:off x="6903863" y="2064824"/>
              <a:ext cx="23017" cy="31501"/>
            </a:xfrm>
            <a:custGeom>
              <a:rect b="b" l="l" r="r" t="t"/>
              <a:pathLst>
                <a:path extrusionOk="0" h="1203" w="879">
                  <a:moveTo>
                    <a:pt x="1" y="0"/>
                  </a:moveTo>
                  <a:lnTo>
                    <a:pt x="1" y="706"/>
                  </a:lnTo>
                  <a:cubicBezTo>
                    <a:pt x="1" y="926"/>
                    <a:pt x="163" y="1107"/>
                    <a:pt x="392" y="1135"/>
                  </a:cubicBezTo>
                  <a:lnTo>
                    <a:pt x="878" y="1202"/>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8" name="Google Shape;12758;p98"/>
            <p:cNvSpPr/>
            <p:nvPr/>
          </p:nvSpPr>
          <p:spPr>
            <a:xfrm>
              <a:off x="6898364" y="2212455"/>
              <a:ext cx="14271" cy="31239"/>
            </a:xfrm>
            <a:custGeom>
              <a:rect b="b" l="l" r="r" t="t"/>
              <a:pathLst>
                <a:path extrusionOk="0" h="1193" w="545">
                  <a:moveTo>
                    <a:pt x="1" y="0"/>
                  </a:moveTo>
                  <a:lnTo>
                    <a:pt x="1" y="1193"/>
                  </a:lnTo>
                  <a:cubicBezTo>
                    <a:pt x="249" y="887"/>
                    <a:pt x="430" y="534"/>
                    <a:pt x="545" y="162"/>
                  </a:cubicBezTo>
                  <a:lnTo>
                    <a:pt x="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59" name="Google Shape;12759;p98"/>
            <p:cNvSpPr/>
            <p:nvPr/>
          </p:nvSpPr>
          <p:spPr>
            <a:xfrm>
              <a:off x="6769717" y="2212193"/>
              <a:ext cx="14271" cy="31501"/>
            </a:xfrm>
            <a:custGeom>
              <a:rect b="b" l="l" r="r" t="t"/>
              <a:pathLst>
                <a:path extrusionOk="0" h="1203" w="545">
                  <a:moveTo>
                    <a:pt x="545" y="1"/>
                  </a:moveTo>
                  <a:lnTo>
                    <a:pt x="1" y="163"/>
                  </a:lnTo>
                  <a:cubicBezTo>
                    <a:pt x="106" y="544"/>
                    <a:pt x="287" y="897"/>
                    <a:pt x="545" y="1203"/>
                  </a:cubicBezTo>
                  <a:lnTo>
                    <a:pt x="545"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0" name="Google Shape;12760;p98"/>
            <p:cNvSpPr/>
            <p:nvPr/>
          </p:nvSpPr>
          <p:spPr>
            <a:xfrm>
              <a:off x="6777966" y="2127773"/>
              <a:ext cx="126186" cy="131423"/>
            </a:xfrm>
            <a:custGeom>
              <a:rect b="b" l="l" r="r" t="t"/>
              <a:pathLst>
                <a:path extrusionOk="0" h="5019" w="4819">
                  <a:moveTo>
                    <a:pt x="4177" y="0"/>
                  </a:moveTo>
                  <a:cubicBezTo>
                    <a:pt x="4171" y="0"/>
                    <a:pt x="4166" y="0"/>
                    <a:pt x="4160" y="0"/>
                  </a:cubicBezTo>
                  <a:lnTo>
                    <a:pt x="659" y="0"/>
                  </a:lnTo>
                  <a:cubicBezTo>
                    <a:pt x="296" y="0"/>
                    <a:pt x="10" y="286"/>
                    <a:pt x="10" y="649"/>
                  </a:cubicBezTo>
                  <a:lnTo>
                    <a:pt x="10" y="2614"/>
                  </a:lnTo>
                  <a:cubicBezTo>
                    <a:pt x="1" y="3950"/>
                    <a:pt x="1088" y="5018"/>
                    <a:pt x="2414" y="5018"/>
                  </a:cubicBezTo>
                  <a:cubicBezTo>
                    <a:pt x="3740" y="5018"/>
                    <a:pt x="4818" y="3940"/>
                    <a:pt x="4818" y="2614"/>
                  </a:cubicBezTo>
                  <a:lnTo>
                    <a:pt x="4818" y="649"/>
                  </a:lnTo>
                  <a:cubicBezTo>
                    <a:pt x="4818" y="292"/>
                    <a:pt x="4532" y="0"/>
                    <a:pt x="4177"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1" name="Google Shape;12761;p98"/>
            <p:cNvSpPr/>
            <p:nvPr/>
          </p:nvSpPr>
          <p:spPr>
            <a:xfrm>
              <a:off x="6815908" y="2144688"/>
              <a:ext cx="50537" cy="17334"/>
            </a:xfrm>
            <a:custGeom>
              <a:rect b="b" l="l" r="r" t="t"/>
              <a:pathLst>
                <a:path extrusionOk="0" h="662" w="1930">
                  <a:moveTo>
                    <a:pt x="310" y="0"/>
                  </a:moveTo>
                  <a:cubicBezTo>
                    <a:pt x="144" y="0"/>
                    <a:pt x="1" y="221"/>
                    <a:pt x="154" y="375"/>
                  </a:cubicBezTo>
                  <a:cubicBezTo>
                    <a:pt x="373" y="566"/>
                    <a:pt x="644" y="662"/>
                    <a:pt x="925" y="662"/>
                  </a:cubicBezTo>
                  <a:cubicBezTo>
                    <a:pt x="938" y="662"/>
                    <a:pt x="952" y="662"/>
                    <a:pt x="965" y="661"/>
                  </a:cubicBezTo>
                  <a:cubicBezTo>
                    <a:pt x="979" y="662"/>
                    <a:pt x="992" y="662"/>
                    <a:pt x="1005" y="662"/>
                  </a:cubicBezTo>
                  <a:cubicBezTo>
                    <a:pt x="1287" y="662"/>
                    <a:pt x="1558" y="566"/>
                    <a:pt x="1776" y="375"/>
                  </a:cubicBezTo>
                  <a:cubicBezTo>
                    <a:pt x="1930" y="221"/>
                    <a:pt x="1786" y="0"/>
                    <a:pt x="1620" y="0"/>
                  </a:cubicBezTo>
                  <a:cubicBezTo>
                    <a:pt x="1570" y="0"/>
                    <a:pt x="1518" y="21"/>
                    <a:pt x="1471" y="70"/>
                  </a:cubicBezTo>
                  <a:cubicBezTo>
                    <a:pt x="1318" y="170"/>
                    <a:pt x="1142" y="220"/>
                    <a:pt x="965" y="220"/>
                  </a:cubicBezTo>
                  <a:cubicBezTo>
                    <a:pt x="789" y="220"/>
                    <a:pt x="612" y="170"/>
                    <a:pt x="460" y="70"/>
                  </a:cubicBezTo>
                  <a:cubicBezTo>
                    <a:pt x="413" y="21"/>
                    <a:pt x="360" y="0"/>
                    <a:pt x="31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2" name="Google Shape;12762;p98"/>
            <p:cNvSpPr/>
            <p:nvPr/>
          </p:nvSpPr>
          <p:spPr>
            <a:xfrm>
              <a:off x="6778044" y="2127773"/>
              <a:ext cx="100131" cy="131658"/>
            </a:xfrm>
            <a:custGeom>
              <a:rect b="b" l="l" r="r" t="t"/>
              <a:pathLst>
                <a:path extrusionOk="0" h="5028" w="3824">
                  <a:moveTo>
                    <a:pt x="665" y="0"/>
                  </a:moveTo>
                  <a:cubicBezTo>
                    <a:pt x="303" y="0"/>
                    <a:pt x="7" y="286"/>
                    <a:pt x="7" y="649"/>
                  </a:cubicBezTo>
                  <a:lnTo>
                    <a:pt x="7" y="2614"/>
                  </a:lnTo>
                  <a:cubicBezTo>
                    <a:pt x="0" y="4036"/>
                    <a:pt x="1171" y="5028"/>
                    <a:pt x="2419" y="5028"/>
                  </a:cubicBezTo>
                  <a:cubicBezTo>
                    <a:pt x="2896" y="5028"/>
                    <a:pt x="3385" y="4882"/>
                    <a:pt x="3823" y="4560"/>
                  </a:cubicBezTo>
                  <a:lnTo>
                    <a:pt x="3823" y="4560"/>
                  </a:lnTo>
                  <a:cubicBezTo>
                    <a:pt x="3718" y="4570"/>
                    <a:pt x="3604" y="4579"/>
                    <a:pt x="3499" y="4579"/>
                  </a:cubicBezTo>
                  <a:cubicBezTo>
                    <a:pt x="2173" y="4579"/>
                    <a:pt x="1095" y="3501"/>
                    <a:pt x="1104" y="2185"/>
                  </a:cubicBezTo>
                  <a:lnTo>
                    <a:pt x="110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3" name="Google Shape;12763;p98"/>
            <p:cNvSpPr/>
            <p:nvPr/>
          </p:nvSpPr>
          <p:spPr>
            <a:xfrm>
              <a:off x="6749503" y="2030338"/>
              <a:ext cx="183112" cy="34512"/>
            </a:xfrm>
            <a:custGeom>
              <a:rect b="b" l="l" r="r" t="t"/>
              <a:pathLst>
                <a:path extrusionOk="0" h="1318" w="6993">
                  <a:moveTo>
                    <a:pt x="219" y="1"/>
                  </a:moveTo>
                  <a:cubicBezTo>
                    <a:pt x="95" y="1"/>
                    <a:pt x="0" y="96"/>
                    <a:pt x="0" y="220"/>
                  </a:cubicBezTo>
                  <a:lnTo>
                    <a:pt x="0" y="1098"/>
                  </a:lnTo>
                  <a:cubicBezTo>
                    <a:pt x="0" y="1212"/>
                    <a:pt x="95" y="1317"/>
                    <a:pt x="219" y="1317"/>
                  </a:cubicBezTo>
                  <a:lnTo>
                    <a:pt x="6773" y="1317"/>
                  </a:lnTo>
                  <a:cubicBezTo>
                    <a:pt x="6897" y="1317"/>
                    <a:pt x="6993" y="1212"/>
                    <a:pt x="6993" y="1098"/>
                  </a:cubicBezTo>
                  <a:lnTo>
                    <a:pt x="6993" y="220"/>
                  </a:lnTo>
                  <a:cubicBezTo>
                    <a:pt x="6993" y="96"/>
                    <a:pt x="6897" y="1"/>
                    <a:pt x="6773"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4" name="Google Shape;12764;p98"/>
            <p:cNvSpPr/>
            <p:nvPr/>
          </p:nvSpPr>
          <p:spPr>
            <a:xfrm>
              <a:off x="6810697" y="1973098"/>
              <a:ext cx="106678" cy="45771"/>
            </a:xfrm>
            <a:custGeom>
              <a:rect b="b" l="l" r="r" t="t"/>
              <a:pathLst>
                <a:path extrusionOk="0" h="1748" w="4074">
                  <a:moveTo>
                    <a:pt x="1150" y="1"/>
                  </a:moveTo>
                  <a:cubicBezTo>
                    <a:pt x="1117" y="1"/>
                    <a:pt x="1083" y="1"/>
                    <a:pt x="1050" y="2"/>
                  </a:cubicBezTo>
                  <a:lnTo>
                    <a:pt x="1040" y="2"/>
                  </a:lnTo>
                  <a:cubicBezTo>
                    <a:pt x="754" y="193"/>
                    <a:pt x="515" y="431"/>
                    <a:pt x="325" y="708"/>
                  </a:cubicBezTo>
                  <a:cubicBezTo>
                    <a:pt x="0" y="1137"/>
                    <a:pt x="315" y="1748"/>
                    <a:pt x="849" y="1748"/>
                  </a:cubicBezTo>
                  <a:lnTo>
                    <a:pt x="4074" y="1748"/>
                  </a:lnTo>
                  <a:cubicBezTo>
                    <a:pt x="3581" y="725"/>
                    <a:pt x="2462" y="1"/>
                    <a:pt x="115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5" name="Google Shape;12765;p98"/>
            <p:cNvSpPr/>
            <p:nvPr/>
          </p:nvSpPr>
          <p:spPr>
            <a:xfrm>
              <a:off x="6738243" y="2276399"/>
              <a:ext cx="17020" cy="51480"/>
            </a:xfrm>
            <a:custGeom>
              <a:rect b="b" l="l" r="r" t="t"/>
              <a:pathLst>
                <a:path extrusionOk="0" h="1966" w="650">
                  <a:moveTo>
                    <a:pt x="649" y="0"/>
                  </a:moveTo>
                  <a:cubicBezTo>
                    <a:pt x="287" y="0"/>
                    <a:pt x="1" y="287"/>
                    <a:pt x="1" y="649"/>
                  </a:cubicBezTo>
                  <a:lnTo>
                    <a:pt x="1" y="1966"/>
                  </a:lnTo>
                  <a:lnTo>
                    <a:pt x="649" y="1966"/>
                  </a:lnTo>
                  <a:lnTo>
                    <a:pt x="64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6" name="Google Shape;12766;p98"/>
            <p:cNvSpPr/>
            <p:nvPr/>
          </p:nvSpPr>
          <p:spPr>
            <a:xfrm>
              <a:off x="6755237" y="2276399"/>
              <a:ext cx="11521" cy="51480"/>
            </a:xfrm>
            <a:custGeom>
              <a:rect b="b" l="l" r="r" t="t"/>
              <a:pathLst>
                <a:path extrusionOk="0" h="1966" w="440">
                  <a:moveTo>
                    <a:pt x="0" y="0"/>
                  </a:moveTo>
                  <a:lnTo>
                    <a:pt x="0" y="1966"/>
                  </a:lnTo>
                  <a:lnTo>
                    <a:pt x="439" y="1966"/>
                  </a:lnTo>
                  <a:lnTo>
                    <a:pt x="439" y="439"/>
                  </a:lnTo>
                  <a:cubicBezTo>
                    <a:pt x="439" y="191"/>
                    <a:pt x="239" y="0"/>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7" name="Google Shape;12767;p98"/>
            <p:cNvSpPr/>
            <p:nvPr/>
          </p:nvSpPr>
          <p:spPr>
            <a:xfrm>
              <a:off x="6926854" y="2276399"/>
              <a:ext cx="17256" cy="51480"/>
            </a:xfrm>
            <a:custGeom>
              <a:rect b="b" l="l" r="r" t="t"/>
              <a:pathLst>
                <a:path extrusionOk="0" h="1966" w="659">
                  <a:moveTo>
                    <a:pt x="0" y="0"/>
                  </a:moveTo>
                  <a:lnTo>
                    <a:pt x="0" y="1966"/>
                  </a:lnTo>
                  <a:lnTo>
                    <a:pt x="659" y="1966"/>
                  </a:lnTo>
                  <a:lnTo>
                    <a:pt x="659" y="649"/>
                  </a:lnTo>
                  <a:cubicBezTo>
                    <a:pt x="649" y="287"/>
                    <a:pt x="363" y="0"/>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68" name="Google Shape;12768;p98"/>
            <p:cNvSpPr/>
            <p:nvPr/>
          </p:nvSpPr>
          <p:spPr>
            <a:xfrm>
              <a:off x="6915358" y="2276399"/>
              <a:ext cx="11521" cy="51480"/>
            </a:xfrm>
            <a:custGeom>
              <a:rect b="b" l="l" r="r" t="t"/>
              <a:pathLst>
                <a:path extrusionOk="0" h="1966" w="440">
                  <a:moveTo>
                    <a:pt x="439" y="0"/>
                  </a:moveTo>
                  <a:cubicBezTo>
                    <a:pt x="201" y="0"/>
                    <a:pt x="1" y="191"/>
                    <a:pt x="1" y="439"/>
                  </a:cubicBezTo>
                  <a:lnTo>
                    <a:pt x="1" y="1966"/>
                  </a:lnTo>
                  <a:lnTo>
                    <a:pt x="439" y="1966"/>
                  </a:lnTo>
                  <a:lnTo>
                    <a:pt x="439"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769" name="Google Shape;12769;p98"/>
          <p:cNvGrpSpPr/>
          <p:nvPr/>
        </p:nvGrpSpPr>
        <p:grpSpPr>
          <a:xfrm>
            <a:off x="6237100" y="1819575"/>
            <a:ext cx="274812" cy="354728"/>
            <a:chOff x="6253375" y="1973150"/>
            <a:chExt cx="274812" cy="354728"/>
          </a:xfrm>
        </p:grpSpPr>
        <p:sp>
          <p:nvSpPr>
            <p:cNvPr id="12770" name="Google Shape;12770;p98"/>
            <p:cNvSpPr/>
            <p:nvPr/>
          </p:nvSpPr>
          <p:spPr>
            <a:xfrm>
              <a:off x="6253637" y="2173492"/>
              <a:ext cx="274550" cy="154387"/>
            </a:xfrm>
            <a:custGeom>
              <a:rect b="b" l="l" r="r" t="t"/>
              <a:pathLst>
                <a:path extrusionOk="0" h="5896" w="10485">
                  <a:moveTo>
                    <a:pt x="3711" y="0"/>
                  </a:moveTo>
                  <a:lnTo>
                    <a:pt x="3711" y="1040"/>
                  </a:lnTo>
                  <a:cubicBezTo>
                    <a:pt x="3711" y="1326"/>
                    <a:pt x="3520" y="1584"/>
                    <a:pt x="3244" y="1670"/>
                  </a:cubicBezTo>
                  <a:lnTo>
                    <a:pt x="935" y="2347"/>
                  </a:lnTo>
                  <a:cubicBezTo>
                    <a:pt x="382" y="2509"/>
                    <a:pt x="0" y="3015"/>
                    <a:pt x="0" y="3597"/>
                  </a:cubicBezTo>
                  <a:lnTo>
                    <a:pt x="0" y="5237"/>
                  </a:lnTo>
                  <a:cubicBezTo>
                    <a:pt x="0" y="5600"/>
                    <a:pt x="286" y="5896"/>
                    <a:pt x="649" y="5896"/>
                  </a:cubicBezTo>
                  <a:lnTo>
                    <a:pt x="9826" y="5896"/>
                  </a:lnTo>
                  <a:cubicBezTo>
                    <a:pt x="10189" y="5896"/>
                    <a:pt x="10485" y="5600"/>
                    <a:pt x="10485" y="5237"/>
                  </a:cubicBezTo>
                  <a:lnTo>
                    <a:pt x="10485" y="3597"/>
                  </a:lnTo>
                  <a:cubicBezTo>
                    <a:pt x="10485" y="3015"/>
                    <a:pt x="10094" y="2509"/>
                    <a:pt x="9540" y="2347"/>
                  </a:cubicBezTo>
                  <a:lnTo>
                    <a:pt x="7241" y="1670"/>
                  </a:lnTo>
                  <a:cubicBezTo>
                    <a:pt x="6955" y="1584"/>
                    <a:pt x="6764" y="1326"/>
                    <a:pt x="6764" y="1040"/>
                  </a:cubicBezTo>
                  <a:lnTo>
                    <a:pt x="676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1" name="Google Shape;12771;p98"/>
            <p:cNvSpPr/>
            <p:nvPr/>
          </p:nvSpPr>
          <p:spPr>
            <a:xfrm>
              <a:off x="6253375" y="2210439"/>
              <a:ext cx="274812" cy="117440"/>
            </a:xfrm>
            <a:custGeom>
              <a:rect b="b" l="l" r="r" t="t"/>
              <a:pathLst>
                <a:path extrusionOk="0" h="4485" w="10495">
                  <a:moveTo>
                    <a:pt x="3597" y="1"/>
                  </a:moveTo>
                  <a:cubicBezTo>
                    <a:pt x="3511" y="125"/>
                    <a:pt x="3387" y="211"/>
                    <a:pt x="3244" y="259"/>
                  </a:cubicBezTo>
                  <a:lnTo>
                    <a:pt x="945" y="936"/>
                  </a:lnTo>
                  <a:cubicBezTo>
                    <a:pt x="392" y="1098"/>
                    <a:pt x="1" y="1604"/>
                    <a:pt x="1" y="2186"/>
                  </a:cubicBezTo>
                  <a:lnTo>
                    <a:pt x="1" y="3826"/>
                  </a:lnTo>
                  <a:cubicBezTo>
                    <a:pt x="1" y="4189"/>
                    <a:pt x="296" y="4485"/>
                    <a:pt x="659" y="4485"/>
                  </a:cubicBezTo>
                  <a:lnTo>
                    <a:pt x="9836" y="4485"/>
                  </a:lnTo>
                  <a:cubicBezTo>
                    <a:pt x="10199" y="4485"/>
                    <a:pt x="10495" y="4189"/>
                    <a:pt x="10495" y="3826"/>
                  </a:cubicBezTo>
                  <a:lnTo>
                    <a:pt x="10495" y="2186"/>
                  </a:lnTo>
                  <a:cubicBezTo>
                    <a:pt x="10485" y="1604"/>
                    <a:pt x="10104" y="1098"/>
                    <a:pt x="9550" y="936"/>
                  </a:cubicBezTo>
                  <a:lnTo>
                    <a:pt x="7251" y="259"/>
                  </a:lnTo>
                  <a:cubicBezTo>
                    <a:pt x="7108" y="211"/>
                    <a:pt x="6984" y="125"/>
                    <a:pt x="6898" y="1"/>
                  </a:cubicBezTo>
                  <a:lnTo>
                    <a:pt x="5248" y="554"/>
                  </a:lnTo>
                  <a:lnTo>
                    <a:pt x="3597"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2" name="Google Shape;12772;p98"/>
            <p:cNvSpPr/>
            <p:nvPr/>
          </p:nvSpPr>
          <p:spPr>
            <a:xfrm>
              <a:off x="6315591" y="2210439"/>
              <a:ext cx="150407" cy="49542"/>
            </a:xfrm>
            <a:custGeom>
              <a:rect b="b" l="l" r="r" t="t"/>
              <a:pathLst>
                <a:path extrusionOk="0" h="1892" w="5744">
                  <a:moveTo>
                    <a:pt x="1221" y="1"/>
                  </a:moveTo>
                  <a:cubicBezTo>
                    <a:pt x="1135" y="125"/>
                    <a:pt x="1011" y="211"/>
                    <a:pt x="878" y="259"/>
                  </a:cubicBezTo>
                  <a:lnTo>
                    <a:pt x="0" y="507"/>
                  </a:lnTo>
                  <a:lnTo>
                    <a:pt x="1374" y="1680"/>
                  </a:lnTo>
                  <a:cubicBezTo>
                    <a:pt x="1537" y="1823"/>
                    <a:pt x="1740" y="1891"/>
                    <a:pt x="1941" y="1891"/>
                  </a:cubicBezTo>
                  <a:cubicBezTo>
                    <a:pt x="2198" y="1891"/>
                    <a:pt x="2453" y="1779"/>
                    <a:pt x="2624" y="1565"/>
                  </a:cubicBezTo>
                  <a:lnTo>
                    <a:pt x="2872" y="1251"/>
                  </a:lnTo>
                  <a:lnTo>
                    <a:pt x="3120" y="1565"/>
                  </a:lnTo>
                  <a:cubicBezTo>
                    <a:pt x="3296" y="1779"/>
                    <a:pt x="3551" y="1891"/>
                    <a:pt x="3807" y="1891"/>
                  </a:cubicBezTo>
                  <a:cubicBezTo>
                    <a:pt x="4009" y="1891"/>
                    <a:pt x="4211" y="1823"/>
                    <a:pt x="4379" y="1680"/>
                  </a:cubicBezTo>
                  <a:lnTo>
                    <a:pt x="5743" y="507"/>
                  </a:lnTo>
                  <a:lnTo>
                    <a:pt x="4875" y="259"/>
                  </a:lnTo>
                  <a:cubicBezTo>
                    <a:pt x="4732" y="211"/>
                    <a:pt x="4608" y="125"/>
                    <a:pt x="4522" y="1"/>
                  </a:cubicBezTo>
                  <a:lnTo>
                    <a:pt x="2872" y="554"/>
                  </a:lnTo>
                  <a:lnTo>
                    <a:pt x="1221"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3" name="Google Shape;12773;p98"/>
            <p:cNvSpPr/>
            <p:nvPr/>
          </p:nvSpPr>
          <p:spPr>
            <a:xfrm>
              <a:off x="6350810" y="2173492"/>
              <a:ext cx="79969" cy="22860"/>
            </a:xfrm>
            <a:custGeom>
              <a:rect b="b" l="l" r="r" t="t"/>
              <a:pathLst>
                <a:path extrusionOk="0" h="873" w="3054">
                  <a:moveTo>
                    <a:pt x="0" y="0"/>
                  </a:moveTo>
                  <a:lnTo>
                    <a:pt x="0" y="487"/>
                  </a:lnTo>
                  <a:cubicBezTo>
                    <a:pt x="477" y="744"/>
                    <a:pt x="1002" y="873"/>
                    <a:pt x="1527" y="873"/>
                  </a:cubicBezTo>
                  <a:cubicBezTo>
                    <a:pt x="2051" y="873"/>
                    <a:pt x="2576" y="744"/>
                    <a:pt x="3053" y="487"/>
                  </a:cubicBezTo>
                  <a:lnTo>
                    <a:pt x="305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4" name="Google Shape;12774;p98"/>
            <p:cNvSpPr/>
            <p:nvPr/>
          </p:nvSpPr>
          <p:spPr>
            <a:xfrm>
              <a:off x="6294355" y="2059063"/>
              <a:ext cx="192617" cy="125688"/>
            </a:xfrm>
            <a:custGeom>
              <a:rect b="b" l="l" r="r" t="t"/>
              <a:pathLst>
                <a:path extrusionOk="0" h="4800" w="7356">
                  <a:moveTo>
                    <a:pt x="849" y="1"/>
                  </a:moveTo>
                  <a:lnTo>
                    <a:pt x="849" y="1088"/>
                  </a:lnTo>
                  <a:lnTo>
                    <a:pt x="735" y="1088"/>
                  </a:lnTo>
                  <a:cubicBezTo>
                    <a:pt x="0" y="1088"/>
                    <a:pt x="0" y="2185"/>
                    <a:pt x="735" y="2185"/>
                  </a:cubicBezTo>
                  <a:lnTo>
                    <a:pt x="849" y="2185"/>
                  </a:lnTo>
                  <a:cubicBezTo>
                    <a:pt x="964" y="3664"/>
                    <a:pt x="2194" y="4799"/>
                    <a:pt x="3683" y="4799"/>
                  </a:cubicBezTo>
                  <a:cubicBezTo>
                    <a:pt x="5161" y="4799"/>
                    <a:pt x="6392" y="3664"/>
                    <a:pt x="6507" y="2185"/>
                  </a:cubicBezTo>
                  <a:lnTo>
                    <a:pt x="6631" y="2185"/>
                  </a:lnTo>
                  <a:cubicBezTo>
                    <a:pt x="7356" y="2185"/>
                    <a:pt x="7356" y="1088"/>
                    <a:pt x="6631" y="1088"/>
                  </a:cubicBezTo>
                  <a:lnTo>
                    <a:pt x="6526" y="1088"/>
                  </a:lnTo>
                  <a:lnTo>
                    <a:pt x="652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5" name="Google Shape;12775;p98"/>
            <p:cNvSpPr/>
            <p:nvPr/>
          </p:nvSpPr>
          <p:spPr>
            <a:xfrm>
              <a:off x="6297340" y="2059063"/>
              <a:ext cx="144908" cy="125897"/>
            </a:xfrm>
            <a:custGeom>
              <a:rect b="b" l="l" r="r" t="t"/>
              <a:pathLst>
                <a:path extrusionOk="0" h="4808" w="5534">
                  <a:moveTo>
                    <a:pt x="735" y="1"/>
                  </a:moveTo>
                  <a:lnTo>
                    <a:pt x="735" y="1088"/>
                  </a:lnTo>
                  <a:lnTo>
                    <a:pt x="649" y="1088"/>
                  </a:lnTo>
                  <a:cubicBezTo>
                    <a:pt x="392" y="1088"/>
                    <a:pt x="172" y="1250"/>
                    <a:pt x="96" y="1489"/>
                  </a:cubicBezTo>
                  <a:cubicBezTo>
                    <a:pt x="1" y="1842"/>
                    <a:pt x="268" y="2185"/>
                    <a:pt x="630" y="2185"/>
                  </a:cubicBezTo>
                  <a:lnTo>
                    <a:pt x="745" y="2185"/>
                  </a:lnTo>
                  <a:cubicBezTo>
                    <a:pt x="849" y="3681"/>
                    <a:pt x="2103" y="4808"/>
                    <a:pt x="3559" y="4808"/>
                  </a:cubicBezTo>
                  <a:cubicBezTo>
                    <a:pt x="3710" y="4808"/>
                    <a:pt x="3863" y="4796"/>
                    <a:pt x="4017" y="4771"/>
                  </a:cubicBezTo>
                  <a:cubicBezTo>
                    <a:pt x="2634" y="4551"/>
                    <a:pt x="1613" y="3368"/>
                    <a:pt x="1613" y="1966"/>
                  </a:cubicBezTo>
                  <a:lnTo>
                    <a:pt x="1613" y="1527"/>
                  </a:lnTo>
                  <a:cubicBezTo>
                    <a:pt x="1613" y="1050"/>
                    <a:pt x="2004" y="659"/>
                    <a:pt x="2481" y="659"/>
                  </a:cubicBezTo>
                  <a:lnTo>
                    <a:pt x="5105" y="659"/>
                  </a:lnTo>
                  <a:cubicBezTo>
                    <a:pt x="5343" y="649"/>
                    <a:pt x="5534" y="459"/>
                    <a:pt x="5534" y="220"/>
                  </a:cubicBezTo>
                  <a:lnTo>
                    <a:pt x="553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6" name="Google Shape;12776;p98"/>
            <p:cNvSpPr/>
            <p:nvPr/>
          </p:nvSpPr>
          <p:spPr>
            <a:xfrm>
              <a:off x="6316822" y="2116775"/>
              <a:ext cx="147919" cy="67976"/>
            </a:xfrm>
            <a:custGeom>
              <a:rect b="b" l="l" r="r" t="t"/>
              <a:pathLst>
                <a:path extrusionOk="0" h="2596" w="5649">
                  <a:moveTo>
                    <a:pt x="1" y="0"/>
                  </a:moveTo>
                  <a:lnTo>
                    <a:pt x="1" y="0"/>
                  </a:lnTo>
                  <a:cubicBezTo>
                    <a:pt x="125" y="1470"/>
                    <a:pt x="1356" y="2595"/>
                    <a:pt x="2825" y="2595"/>
                  </a:cubicBezTo>
                  <a:cubicBezTo>
                    <a:pt x="4294" y="2595"/>
                    <a:pt x="5524" y="1470"/>
                    <a:pt x="5649" y="0"/>
                  </a:cubicBezTo>
                  <a:lnTo>
                    <a:pt x="5649" y="0"/>
                  </a:lnTo>
                  <a:cubicBezTo>
                    <a:pt x="5019" y="382"/>
                    <a:pt x="3989" y="630"/>
                    <a:pt x="2825" y="630"/>
                  </a:cubicBezTo>
                  <a:cubicBezTo>
                    <a:pt x="1661" y="630"/>
                    <a:pt x="640" y="382"/>
                    <a:pt x="1" y="0"/>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7" name="Google Shape;12777;p98"/>
            <p:cNvSpPr/>
            <p:nvPr/>
          </p:nvSpPr>
          <p:spPr>
            <a:xfrm>
              <a:off x="6305091" y="2059063"/>
              <a:ext cx="22755" cy="28515"/>
            </a:xfrm>
            <a:custGeom>
              <a:rect b="b" l="l" r="r" t="t"/>
              <a:pathLst>
                <a:path extrusionOk="0" h="1089" w="869">
                  <a:moveTo>
                    <a:pt x="0" y="1"/>
                  </a:moveTo>
                  <a:lnTo>
                    <a:pt x="0" y="1088"/>
                  </a:lnTo>
                  <a:lnTo>
                    <a:pt x="869" y="1088"/>
                  </a:lnTo>
                  <a:lnTo>
                    <a:pt x="869"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8" name="Google Shape;12778;p98"/>
            <p:cNvSpPr/>
            <p:nvPr/>
          </p:nvSpPr>
          <p:spPr>
            <a:xfrm>
              <a:off x="6453717" y="2059063"/>
              <a:ext cx="23017" cy="28515"/>
            </a:xfrm>
            <a:custGeom>
              <a:rect b="b" l="l" r="r" t="t"/>
              <a:pathLst>
                <a:path extrusionOk="0" h="1089" w="879">
                  <a:moveTo>
                    <a:pt x="1" y="1"/>
                  </a:moveTo>
                  <a:lnTo>
                    <a:pt x="1" y="1088"/>
                  </a:lnTo>
                  <a:lnTo>
                    <a:pt x="878" y="1088"/>
                  </a:lnTo>
                  <a:lnTo>
                    <a:pt x="878"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79" name="Google Shape;12779;p98"/>
            <p:cNvSpPr/>
            <p:nvPr/>
          </p:nvSpPr>
          <p:spPr>
            <a:xfrm>
              <a:off x="6328579" y="2198525"/>
              <a:ext cx="62216" cy="50197"/>
            </a:xfrm>
            <a:custGeom>
              <a:rect b="b" l="l" r="r" t="t"/>
              <a:pathLst>
                <a:path extrusionOk="0" h="1917" w="2376">
                  <a:moveTo>
                    <a:pt x="511" y="0"/>
                  </a:moveTo>
                  <a:cubicBezTo>
                    <a:pt x="430" y="0"/>
                    <a:pt x="355" y="43"/>
                    <a:pt x="315" y="122"/>
                  </a:cubicBezTo>
                  <a:lnTo>
                    <a:pt x="29" y="694"/>
                  </a:lnTo>
                  <a:cubicBezTo>
                    <a:pt x="0" y="752"/>
                    <a:pt x="10" y="818"/>
                    <a:pt x="57" y="857"/>
                  </a:cubicBezTo>
                  <a:lnTo>
                    <a:pt x="1164" y="1811"/>
                  </a:lnTo>
                  <a:cubicBezTo>
                    <a:pt x="1248" y="1882"/>
                    <a:pt x="1348" y="1916"/>
                    <a:pt x="1448" y="1916"/>
                  </a:cubicBezTo>
                  <a:cubicBezTo>
                    <a:pt x="1576" y="1916"/>
                    <a:pt x="1703" y="1860"/>
                    <a:pt x="1794" y="1753"/>
                  </a:cubicBezTo>
                  <a:lnTo>
                    <a:pt x="2376" y="1009"/>
                  </a:lnTo>
                  <a:lnTo>
                    <a:pt x="620" y="27"/>
                  </a:lnTo>
                  <a:cubicBezTo>
                    <a:pt x="585" y="9"/>
                    <a:pt x="548" y="0"/>
                    <a:pt x="5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0" name="Google Shape;12780;p98"/>
            <p:cNvSpPr/>
            <p:nvPr/>
          </p:nvSpPr>
          <p:spPr>
            <a:xfrm>
              <a:off x="6390768" y="2198525"/>
              <a:ext cx="62477" cy="50197"/>
            </a:xfrm>
            <a:custGeom>
              <a:rect b="b" l="l" r="r" t="t"/>
              <a:pathLst>
                <a:path extrusionOk="0" h="1917" w="2386">
                  <a:moveTo>
                    <a:pt x="1875" y="0"/>
                  </a:moveTo>
                  <a:cubicBezTo>
                    <a:pt x="1838" y="0"/>
                    <a:pt x="1801" y="9"/>
                    <a:pt x="1766" y="27"/>
                  </a:cubicBezTo>
                  <a:lnTo>
                    <a:pt x="1" y="1009"/>
                  </a:lnTo>
                  <a:lnTo>
                    <a:pt x="592" y="1753"/>
                  </a:lnTo>
                  <a:cubicBezTo>
                    <a:pt x="678" y="1860"/>
                    <a:pt x="805" y="1916"/>
                    <a:pt x="934" y="1916"/>
                  </a:cubicBezTo>
                  <a:cubicBezTo>
                    <a:pt x="1036" y="1916"/>
                    <a:pt x="1138" y="1882"/>
                    <a:pt x="1222" y="1811"/>
                  </a:cubicBezTo>
                  <a:lnTo>
                    <a:pt x="2328" y="857"/>
                  </a:lnTo>
                  <a:cubicBezTo>
                    <a:pt x="2376" y="818"/>
                    <a:pt x="2386" y="752"/>
                    <a:pt x="2357" y="694"/>
                  </a:cubicBezTo>
                  <a:lnTo>
                    <a:pt x="2071" y="122"/>
                  </a:lnTo>
                  <a:cubicBezTo>
                    <a:pt x="2031" y="43"/>
                    <a:pt x="1955" y="0"/>
                    <a:pt x="187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1" name="Google Shape;12781;p98"/>
            <p:cNvSpPr/>
            <p:nvPr/>
          </p:nvSpPr>
          <p:spPr>
            <a:xfrm>
              <a:off x="6353559"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2" name="Google Shape;12782;p98"/>
            <p:cNvSpPr/>
            <p:nvPr/>
          </p:nvSpPr>
          <p:spPr>
            <a:xfrm>
              <a:off x="6416508" y="2081923"/>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3" name="Google Shape;12783;p98"/>
            <p:cNvSpPr/>
            <p:nvPr/>
          </p:nvSpPr>
          <p:spPr>
            <a:xfrm>
              <a:off x="6373669" y="2081792"/>
              <a:ext cx="34355" cy="23017"/>
            </a:xfrm>
            <a:custGeom>
              <a:rect b="b" l="l" r="r" t="t"/>
              <a:pathLst>
                <a:path extrusionOk="0" h="879" w="1312">
                  <a:moveTo>
                    <a:pt x="654" y="1"/>
                  </a:moveTo>
                  <a:cubicBezTo>
                    <a:pt x="291" y="1"/>
                    <a:pt x="5" y="297"/>
                    <a:pt x="5" y="659"/>
                  </a:cubicBezTo>
                  <a:cubicBezTo>
                    <a:pt x="0" y="802"/>
                    <a:pt x="108" y="874"/>
                    <a:pt x="216" y="874"/>
                  </a:cubicBezTo>
                  <a:cubicBezTo>
                    <a:pt x="325" y="874"/>
                    <a:pt x="434" y="802"/>
                    <a:pt x="434" y="659"/>
                  </a:cubicBezTo>
                  <a:cubicBezTo>
                    <a:pt x="434" y="516"/>
                    <a:pt x="544" y="444"/>
                    <a:pt x="654" y="444"/>
                  </a:cubicBezTo>
                  <a:cubicBezTo>
                    <a:pt x="763" y="444"/>
                    <a:pt x="873" y="516"/>
                    <a:pt x="873" y="659"/>
                  </a:cubicBezTo>
                  <a:cubicBezTo>
                    <a:pt x="873" y="783"/>
                    <a:pt x="969" y="879"/>
                    <a:pt x="1093" y="879"/>
                  </a:cubicBezTo>
                  <a:cubicBezTo>
                    <a:pt x="1217" y="879"/>
                    <a:pt x="1312" y="783"/>
                    <a:pt x="1312" y="659"/>
                  </a:cubicBezTo>
                  <a:cubicBezTo>
                    <a:pt x="1312" y="297"/>
                    <a:pt x="1016" y="1"/>
                    <a:pt x="65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4" name="Google Shape;12784;p98"/>
            <p:cNvSpPr/>
            <p:nvPr/>
          </p:nvSpPr>
          <p:spPr>
            <a:xfrm>
              <a:off x="6305091" y="1973150"/>
              <a:ext cx="171643" cy="85939"/>
            </a:xfrm>
            <a:custGeom>
              <a:rect b="b" l="l" r="r" t="t"/>
              <a:pathLst>
                <a:path extrusionOk="0" h="3282" w="6555">
                  <a:moveTo>
                    <a:pt x="1880" y="0"/>
                  </a:moveTo>
                  <a:cubicBezTo>
                    <a:pt x="1288" y="0"/>
                    <a:pt x="764" y="401"/>
                    <a:pt x="611" y="973"/>
                  </a:cubicBezTo>
                  <a:lnTo>
                    <a:pt x="0" y="3282"/>
                  </a:lnTo>
                  <a:lnTo>
                    <a:pt x="6554" y="3282"/>
                  </a:lnTo>
                  <a:lnTo>
                    <a:pt x="5934" y="973"/>
                  </a:lnTo>
                  <a:cubicBezTo>
                    <a:pt x="5782" y="401"/>
                    <a:pt x="5267" y="0"/>
                    <a:pt x="466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5" name="Google Shape;12785;p98"/>
            <p:cNvSpPr/>
            <p:nvPr/>
          </p:nvSpPr>
          <p:spPr>
            <a:xfrm>
              <a:off x="6377545" y="2156236"/>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6" name="Google Shape;12786;p98"/>
            <p:cNvSpPr/>
            <p:nvPr/>
          </p:nvSpPr>
          <p:spPr>
            <a:xfrm>
              <a:off x="6303101" y="2081792"/>
              <a:ext cx="43729" cy="11521"/>
            </a:xfrm>
            <a:custGeom>
              <a:rect b="b" l="l" r="r" t="t"/>
              <a:pathLst>
                <a:path extrusionOk="0" h="440" w="1670">
                  <a:moveTo>
                    <a:pt x="296" y="1"/>
                  </a:moveTo>
                  <a:cubicBezTo>
                    <a:pt x="0" y="1"/>
                    <a:pt x="0" y="440"/>
                    <a:pt x="296" y="440"/>
                  </a:cubicBezTo>
                  <a:lnTo>
                    <a:pt x="1383" y="440"/>
                  </a:lnTo>
                  <a:cubicBezTo>
                    <a:pt x="1670" y="440"/>
                    <a:pt x="1670" y="1"/>
                    <a:pt x="138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7" name="Google Shape;12787;p98"/>
            <p:cNvSpPr/>
            <p:nvPr/>
          </p:nvSpPr>
          <p:spPr>
            <a:xfrm>
              <a:off x="6434733" y="2081792"/>
              <a:ext cx="43755" cy="11521"/>
            </a:xfrm>
            <a:custGeom>
              <a:rect b="b" l="l" r="r" t="t"/>
              <a:pathLst>
                <a:path extrusionOk="0" h="440" w="1671">
                  <a:moveTo>
                    <a:pt x="287" y="1"/>
                  </a:moveTo>
                  <a:cubicBezTo>
                    <a:pt x="1" y="1"/>
                    <a:pt x="1" y="440"/>
                    <a:pt x="287" y="440"/>
                  </a:cubicBezTo>
                  <a:lnTo>
                    <a:pt x="1384" y="440"/>
                  </a:lnTo>
                  <a:cubicBezTo>
                    <a:pt x="1670" y="440"/>
                    <a:pt x="1670" y="1"/>
                    <a:pt x="1384"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8" name="Google Shape;12788;p98"/>
            <p:cNvSpPr/>
            <p:nvPr/>
          </p:nvSpPr>
          <p:spPr>
            <a:xfrm>
              <a:off x="6333580" y="2076057"/>
              <a:ext cx="51480" cy="40246"/>
            </a:xfrm>
            <a:custGeom>
              <a:rect b="b" l="l" r="r" t="t"/>
              <a:pathLst>
                <a:path extrusionOk="0" h="1537" w="1966">
                  <a:moveTo>
                    <a:pt x="1526" y="439"/>
                  </a:moveTo>
                  <a:lnTo>
                    <a:pt x="1526" y="878"/>
                  </a:lnTo>
                  <a:cubicBezTo>
                    <a:pt x="1526" y="1002"/>
                    <a:pt x="1431" y="1098"/>
                    <a:pt x="1317" y="1098"/>
                  </a:cubicBezTo>
                  <a:lnTo>
                    <a:pt x="658" y="1098"/>
                  </a:lnTo>
                  <a:cubicBezTo>
                    <a:pt x="534" y="1098"/>
                    <a:pt x="439" y="1002"/>
                    <a:pt x="439" y="878"/>
                  </a:cubicBezTo>
                  <a:lnTo>
                    <a:pt x="439" y="439"/>
                  </a:lnTo>
                  <a:close/>
                  <a:moveTo>
                    <a:pt x="219" y="0"/>
                  </a:moveTo>
                  <a:cubicBezTo>
                    <a:pt x="95" y="0"/>
                    <a:pt x="0" y="105"/>
                    <a:pt x="0" y="220"/>
                  </a:cubicBezTo>
                  <a:lnTo>
                    <a:pt x="0" y="878"/>
                  </a:lnTo>
                  <a:cubicBezTo>
                    <a:pt x="0" y="1241"/>
                    <a:pt x="296" y="1536"/>
                    <a:pt x="658" y="1536"/>
                  </a:cubicBezTo>
                  <a:lnTo>
                    <a:pt x="131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89" name="Google Shape;12789;p98"/>
            <p:cNvSpPr/>
            <p:nvPr/>
          </p:nvSpPr>
          <p:spPr>
            <a:xfrm>
              <a:off x="6396529" y="2076057"/>
              <a:ext cx="51480" cy="40246"/>
            </a:xfrm>
            <a:custGeom>
              <a:rect b="b" l="l" r="r" t="t"/>
              <a:pathLst>
                <a:path extrusionOk="0" h="1537" w="1966">
                  <a:moveTo>
                    <a:pt x="1526" y="439"/>
                  </a:moveTo>
                  <a:lnTo>
                    <a:pt x="1526" y="878"/>
                  </a:lnTo>
                  <a:cubicBezTo>
                    <a:pt x="1526" y="1002"/>
                    <a:pt x="1431" y="1098"/>
                    <a:pt x="1307" y="1098"/>
                  </a:cubicBezTo>
                  <a:lnTo>
                    <a:pt x="658" y="1098"/>
                  </a:lnTo>
                  <a:cubicBezTo>
                    <a:pt x="534" y="1098"/>
                    <a:pt x="439" y="1002"/>
                    <a:pt x="439" y="878"/>
                  </a:cubicBezTo>
                  <a:lnTo>
                    <a:pt x="439" y="439"/>
                  </a:lnTo>
                  <a:close/>
                  <a:moveTo>
                    <a:pt x="220" y="0"/>
                  </a:moveTo>
                  <a:cubicBezTo>
                    <a:pt x="96" y="0"/>
                    <a:pt x="0" y="105"/>
                    <a:pt x="0" y="220"/>
                  </a:cubicBezTo>
                  <a:lnTo>
                    <a:pt x="0" y="878"/>
                  </a:lnTo>
                  <a:cubicBezTo>
                    <a:pt x="0" y="1241"/>
                    <a:pt x="296" y="1536"/>
                    <a:pt x="658" y="1536"/>
                  </a:cubicBezTo>
                  <a:lnTo>
                    <a:pt x="1307" y="1536"/>
                  </a:lnTo>
                  <a:cubicBezTo>
                    <a:pt x="1670" y="1536"/>
                    <a:pt x="1965" y="1241"/>
                    <a:pt x="1965" y="878"/>
                  </a:cubicBezTo>
                  <a:lnTo>
                    <a:pt x="1965" y="220"/>
                  </a:lnTo>
                  <a:cubicBezTo>
                    <a:pt x="1965" y="105"/>
                    <a:pt x="1870" y="0"/>
                    <a:pt x="174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0" name="Google Shape;12790;p98"/>
            <p:cNvSpPr/>
            <p:nvPr/>
          </p:nvSpPr>
          <p:spPr>
            <a:xfrm>
              <a:off x="6316822" y="2116775"/>
              <a:ext cx="85468" cy="68133"/>
            </a:xfrm>
            <a:custGeom>
              <a:rect b="b" l="l" r="r" t="t"/>
              <a:pathLst>
                <a:path extrusionOk="0" h="2602" w="3264">
                  <a:moveTo>
                    <a:pt x="1" y="0"/>
                  </a:moveTo>
                  <a:cubicBezTo>
                    <a:pt x="113" y="1490"/>
                    <a:pt x="1366" y="2602"/>
                    <a:pt x="2816" y="2602"/>
                  </a:cubicBezTo>
                  <a:cubicBezTo>
                    <a:pt x="2963" y="2602"/>
                    <a:pt x="3113" y="2590"/>
                    <a:pt x="3264" y="2567"/>
                  </a:cubicBezTo>
                  <a:cubicBezTo>
                    <a:pt x="2119" y="2385"/>
                    <a:pt x="1193" y="1517"/>
                    <a:pt x="936" y="392"/>
                  </a:cubicBezTo>
                  <a:cubicBezTo>
                    <a:pt x="611" y="296"/>
                    <a:pt x="297" y="172"/>
                    <a:pt x="1" y="0"/>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1" name="Google Shape;12791;p98"/>
            <p:cNvSpPr/>
            <p:nvPr/>
          </p:nvSpPr>
          <p:spPr>
            <a:xfrm>
              <a:off x="6367804" y="2133507"/>
              <a:ext cx="45981" cy="17020"/>
            </a:xfrm>
            <a:custGeom>
              <a:rect b="b" l="l" r="r" t="t"/>
              <a:pathLst>
                <a:path extrusionOk="0" h="650" w="1756">
                  <a:moveTo>
                    <a:pt x="10" y="1"/>
                  </a:moveTo>
                  <a:lnTo>
                    <a:pt x="10" y="211"/>
                  </a:lnTo>
                  <a:cubicBezTo>
                    <a:pt x="0" y="459"/>
                    <a:pt x="200" y="649"/>
                    <a:pt x="439" y="649"/>
                  </a:cubicBezTo>
                  <a:lnTo>
                    <a:pt x="1317" y="649"/>
                  </a:lnTo>
                  <a:cubicBezTo>
                    <a:pt x="1555" y="649"/>
                    <a:pt x="1755" y="459"/>
                    <a:pt x="1755" y="211"/>
                  </a:cubicBezTo>
                  <a:lnTo>
                    <a:pt x="1755" y="1"/>
                  </a:ln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2" name="Google Shape;12792;p98"/>
            <p:cNvSpPr/>
            <p:nvPr/>
          </p:nvSpPr>
          <p:spPr>
            <a:xfrm>
              <a:off x="6356544" y="2127746"/>
              <a:ext cx="68474" cy="17020"/>
            </a:xfrm>
            <a:custGeom>
              <a:rect b="b" l="l" r="r" t="t"/>
              <a:pathLst>
                <a:path extrusionOk="0" h="650" w="2615">
                  <a:moveTo>
                    <a:pt x="630" y="1"/>
                  </a:moveTo>
                  <a:cubicBezTo>
                    <a:pt x="342" y="1"/>
                    <a:pt x="85" y="208"/>
                    <a:pt x="20" y="497"/>
                  </a:cubicBezTo>
                  <a:cubicBezTo>
                    <a:pt x="1" y="574"/>
                    <a:pt x="58" y="650"/>
                    <a:pt x="144" y="650"/>
                  </a:cubicBezTo>
                  <a:lnTo>
                    <a:pt x="649" y="650"/>
                  </a:lnTo>
                  <a:cubicBezTo>
                    <a:pt x="793" y="650"/>
                    <a:pt x="926" y="602"/>
                    <a:pt x="1041" y="516"/>
                  </a:cubicBezTo>
                  <a:cubicBezTo>
                    <a:pt x="1117" y="459"/>
                    <a:pt x="1203" y="431"/>
                    <a:pt x="1298" y="431"/>
                  </a:cubicBezTo>
                  <a:lnTo>
                    <a:pt x="1308" y="431"/>
                  </a:lnTo>
                  <a:cubicBezTo>
                    <a:pt x="1403" y="431"/>
                    <a:pt x="1498" y="459"/>
                    <a:pt x="1575" y="516"/>
                  </a:cubicBezTo>
                  <a:cubicBezTo>
                    <a:pt x="1680" y="602"/>
                    <a:pt x="1823" y="650"/>
                    <a:pt x="1956" y="650"/>
                  </a:cubicBezTo>
                  <a:lnTo>
                    <a:pt x="2472" y="650"/>
                  </a:lnTo>
                  <a:cubicBezTo>
                    <a:pt x="2548" y="650"/>
                    <a:pt x="2615" y="574"/>
                    <a:pt x="2596" y="497"/>
                  </a:cubicBezTo>
                  <a:cubicBezTo>
                    <a:pt x="2519" y="202"/>
                    <a:pt x="2262" y="1"/>
                    <a:pt x="1966" y="1"/>
                  </a:cubicBezTo>
                  <a:lnTo>
                    <a:pt x="649" y="1"/>
                  </a:lnTo>
                  <a:cubicBezTo>
                    <a:pt x="643" y="1"/>
                    <a:pt x="637" y="1"/>
                    <a:pt x="63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3" name="Google Shape;12793;p98"/>
            <p:cNvSpPr/>
            <p:nvPr/>
          </p:nvSpPr>
          <p:spPr>
            <a:xfrm>
              <a:off x="6305091" y="1973150"/>
              <a:ext cx="71956" cy="85939"/>
            </a:xfrm>
            <a:custGeom>
              <a:rect b="b" l="l" r="r" t="t"/>
              <a:pathLst>
                <a:path extrusionOk="0" h="3282" w="2748">
                  <a:moveTo>
                    <a:pt x="1880" y="0"/>
                  </a:moveTo>
                  <a:cubicBezTo>
                    <a:pt x="1288" y="0"/>
                    <a:pt x="764" y="401"/>
                    <a:pt x="611" y="973"/>
                  </a:cubicBezTo>
                  <a:lnTo>
                    <a:pt x="0" y="3282"/>
                  </a:lnTo>
                  <a:lnTo>
                    <a:pt x="869" y="3282"/>
                  </a:lnTo>
                  <a:lnTo>
                    <a:pt x="1489" y="973"/>
                  </a:lnTo>
                  <a:cubicBezTo>
                    <a:pt x="1641" y="401"/>
                    <a:pt x="2157" y="0"/>
                    <a:pt x="274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4" name="Google Shape;12794;p98"/>
            <p:cNvSpPr/>
            <p:nvPr/>
          </p:nvSpPr>
          <p:spPr>
            <a:xfrm>
              <a:off x="6274611" y="2053329"/>
              <a:ext cx="232601" cy="11521"/>
            </a:xfrm>
            <a:custGeom>
              <a:rect b="b" l="l" r="r" t="t"/>
              <a:pathLst>
                <a:path extrusionOk="0" h="440" w="8883">
                  <a:moveTo>
                    <a:pt x="296" y="0"/>
                  </a:moveTo>
                  <a:cubicBezTo>
                    <a:pt x="1" y="0"/>
                    <a:pt x="1" y="439"/>
                    <a:pt x="296" y="439"/>
                  </a:cubicBezTo>
                  <a:lnTo>
                    <a:pt x="8596" y="439"/>
                  </a:lnTo>
                  <a:cubicBezTo>
                    <a:pt x="8882" y="439"/>
                    <a:pt x="8882" y="0"/>
                    <a:pt x="859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5" name="Google Shape;12795;p98"/>
            <p:cNvSpPr/>
            <p:nvPr/>
          </p:nvSpPr>
          <p:spPr>
            <a:xfrm>
              <a:off x="6377283" y="1973150"/>
              <a:ext cx="25792" cy="22990"/>
            </a:xfrm>
            <a:custGeom>
              <a:rect b="b" l="l" r="r" t="t"/>
              <a:pathLst>
                <a:path extrusionOk="0" h="878" w="985">
                  <a:moveTo>
                    <a:pt x="1" y="0"/>
                  </a:moveTo>
                  <a:cubicBezTo>
                    <a:pt x="201" y="0"/>
                    <a:pt x="373" y="143"/>
                    <a:pt x="430" y="334"/>
                  </a:cubicBezTo>
                  <a:lnTo>
                    <a:pt x="516" y="716"/>
                  </a:lnTo>
                  <a:cubicBezTo>
                    <a:pt x="547" y="828"/>
                    <a:pt x="634" y="877"/>
                    <a:pt x="723" y="877"/>
                  </a:cubicBezTo>
                  <a:cubicBezTo>
                    <a:pt x="853" y="877"/>
                    <a:pt x="985" y="771"/>
                    <a:pt x="945" y="601"/>
                  </a:cubicBezTo>
                  <a:lnTo>
                    <a:pt x="850" y="229"/>
                  </a:lnTo>
                  <a:cubicBezTo>
                    <a:pt x="831" y="153"/>
                    <a:pt x="792" y="76"/>
                    <a:pt x="75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6" name="Google Shape;12796;p98"/>
            <p:cNvSpPr/>
            <p:nvPr/>
          </p:nvSpPr>
          <p:spPr>
            <a:xfrm>
              <a:off x="6306583" y="2036099"/>
              <a:ext cx="168658" cy="17256"/>
            </a:xfrm>
            <a:custGeom>
              <a:rect b="b" l="l" r="r" t="t"/>
              <a:pathLst>
                <a:path extrusionOk="0" h="659" w="6441">
                  <a:moveTo>
                    <a:pt x="172" y="0"/>
                  </a:moveTo>
                  <a:lnTo>
                    <a:pt x="1" y="658"/>
                  </a:lnTo>
                  <a:lnTo>
                    <a:pt x="6440" y="658"/>
                  </a:lnTo>
                  <a:lnTo>
                    <a:pt x="6259"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7" name="Google Shape;12797;p98"/>
            <p:cNvSpPr/>
            <p:nvPr/>
          </p:nvSpPr>
          <p:spPr>
            <a:xfrm>
              <a:off x="6306583" y="2036099"/>
              <a:ext cx="27520" cy="17256"/>
            </a:xfrm>
            <a:custGeom>
              <a:rect b="b" l="l" r="r" t="t"/>
              <a:pathLst>
                <a:path extrusionOk="0" h="659" w="1051">
                  <a:moveTo>
                    <a:pt x="172" y="0"/>
                  </a:moveTo>
                  <a:lnTo>
                    <a:pt x="1" y="658"/>
                  </a:lnTo>
                  <a:lnTo>
                    <a:pt x="869" y="658"/>
                  </a:lnTo>
                  <a:lnTo>
                    <a:pt x="1050"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8" name="Google Shape;12798;p98"/>
            <p:cNvSpPr/>
            <p:nvPr/>
          </p:nvSpPr>
          <p:spPr>
            <a:xfrm>
              <a:off x="6305091" y="2220180"/>
              <a:ext cx="22755" cy="107699"/>
            </a:xfrm>
            <a:custGeom>
              <a:rect b="b" l="l" r="r" t="t"/>
              <a:pathLst>
                <a:path extrusionOk="0" h="4113" w="869">
                  <a:moveTo>
                    <a:pt x="869" y="1"/>
                  </a:moveTo>
                  <a:lnTo>
                    <a:pt x="0" y="259"/>
                  </a:lnTo>
                  <a:lnTo>
                    <a:pt x="0" y="4113"/>
                  </a:lnTo>
                  <a:lnTo>
                    <a:pt x="869" y="4113"/>
                  </a:lnTo>
                  <a:lnTo>
                    <a:pt x="869"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99" name="Google Shape;12799;p98"/>
            <p:cNvSpPr/>
            <p:nvPr/>
          </p:nvSpPr>
          <p:spPr>
            <a:xfrm>
              <a:off x="6453717" y="2220180"/>
              <a:ext cx="23017" cy="107699"/>
            </a:xfrm>
            <a:custGeom>
              <a:rect b="b" l="l" r="r" t="t"/>
              <a:pathLst>
                <a:path extrusionOk="0" h="4113" w="879">
                  <a:moveTo>
                    <a:pt x="1" y="1"/>
                  </a:moveTo>
                  <a:lnTo>
                    <a:pt x="1" y="4113"/>
                  </a:lnTo>
                  <a:lnTo>
                    <a:pt x="878" y="4113"/>
                  </a:lnTo>
                  <a:lnTo>
                    <a:pt x="878" y="259"/>
                  </a:lnTo>
                  <a:lnTo>
                    <a:pt x="1"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0" name="Google Shape;12800;p98"/>
            <p:cNvSpPr/>
            <p:nvPr/>
          </p:nvSpPr>
          <p:spPr>
            <a:xfrm>
              <a:off x="6453717" y="2220180"/>
              <a:ext cx="12281" cy="14035"/>
            </a:xfrm>
            <a:custGeom>
              <a:rect b="b" l="l" r="r" t="t"/>
              <a:pathLst>
                <a:path extrusionOk="0" h="536" w="469">
                  <a:moveTo>
                    <a:pt x="1" y="1"/>
                  </a:moveTo>
                  <a:lnTo>
                    <a:pt x="1" y="535"/>
                  </a:lnTo>
                  <a:lnTo>
                    <a:pt x="468" y="135"/>
                  </a:lnTo>
                  <a:lnTo>
                    <a:pt x="172" y="49"/>
                  </a:lnTo>
                  <a:lnTo>
                    <a:pt x="1"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1" name="Google Shape;12801;p98"/>
            <p:cNvSpPr/>
            <p:nvPr/>
          </p:nvSpPr>
          <p:spPr>
            <a:xfrm>
              <a:off x="6315591" y="2220180"/>
              <a:ext cx="12255" cy="14035"/>
            </a:xfrm>
            <a:custGeom>
              <a:rect b="b" l="l" r="r" t="t"/>
              <a:pathLst>
                <a:path extrusionOk="0" h="536" w="468">
                  <a:moveTo>
                    <a:pt x="468" y="1"/>
                  </a:moveTo>
                  <a:lnTo>
                    <a:pt x="296" y="49"/>
                  </a:lnTo>
                  <a:lnTo>
                    <a:pt x="0" y="135"/>
                  </a:lnTo>
                  <a:lnTo>
                    <a:pt x="468" y="535"/>
                  </a:lnTo>
                  <a:lnTo>
                    <a:pt x="468"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2" name="Google Shape;12802;p98"/>
            <p:cNvSpPr/>
            <p:nvPr/>
          </p:nvSpPr>
          <p:spPr>
            <a:xfrm>
              <a:off x="6287861" y="2276399"/>
              <a:ext cx="17256" cy="51480"/>
            </a:xfrm>
            <a:custGeom>
              <a:rect b="b" l="l" r="r" t="t"/>
              <a:pathLst>
                <a:path extrusionOk="0" h="1966" w="659">
                  <a:moveTo>
                    <a:pt x="658" y="0"/>
                  </a:moveTo>
                  <a:cubicBezTo>
                    <a:pt x="296" y="0"/>
                    <a:pt x="0" y="287"/>
                    <a:pt x="0" y="649"/>
                  </a:cubicBezTo>
                  <a:lnTo>
                    <a:pt x="0" y="1966"/>
                  </a:lnTo>
                  <a:lnTo>
                    <a:pt x="658" y="1966"/>
                  </a:lnTo>
                  <a:lnTo>
                    <a:pt x="65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3" name="Google Shape;12803;p98"/>
            <p:cNvSpPr/>
            <p:nvPr/>
          </p:nvSpPr>
          <p:spPr>
            <a:xfrm>
              <a:off x="6305091" y="2276399"/>
              <a:ext cx="11521" cy="51480"/>
            </a:xfrm>
            <a:custGeom>
              <a:rect b="b" l="l" r="r" t="t"/>
              <a:pathLst>
                <a:path extrusionOk="0" h="1966" w="440">
                  <a:moveTo>
                    <a:pt x="0" y="0"/>
                  </a:moveTo>
                  <a:lnTo>
                    <a:pt x="0" y="1966"/>
                  </a:lnTo>
                  <a:lnTo>
                    <a:pt x="439" y="1966"/>
                  </a:lnTo>
                  <a:lnTo>
                    <a:pt x="439" y="439"/>
                  </a:lnTo>
                  <a:cubicBezTo>
                    <a:pt x="439" y="191"/>
                    <a:pt x="249" y="0"/>
                    <a:pt x="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4" name="Google Shape;12804;p98"/>
            <p:cNvSpPr/>
            <p:nvPr/>
          </p:nvSpPr>
          <p:spPr>
            <a:xfrm>
              <a:off x="6476707" y="2276399"/>
              <a:ext cx="17020" cy="51480"/>
            </a:xfrm>
            <a:custGeom>
              <a:rect b="b" l="l" r="r" t="t"/>
              <a:pathLst>
                <a:path extrusionOk="0" h="1966" w="650">
                  <a:moveTo>
                    <a:pt x="0" y="0"/>
                  </a:moveTo>
                  <a:lnTo>
                    <a:pt x="0" y="1966"/>
                  </a:lnTo>
                  <a:lnTo>
                    <a:pt x="649" y="1966"/>
                  </a:lnTo>
                  <a:lnTo>
                    <a:pt x="649" y="649"/>
                  </a:lnTo>
                  <a:cubicBezTo>
                    <a:pt x="649" y="287"/>
                    <a:pt x="353" y="0"/>
                    <a:pt x="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5" name="Google Shape;12805;p98"/>
            <p:cNvSpPr/>
            <p:nvPr/>
          </p:nvSpPr>
          <p:spPr>
            <a:xfrm>
              <a:off x="6465212" y="2276399"/>
              <a:ext cx="11521" cy="51480"/>
            </a:xfrm>
            <a:custGeom>
              <a:rect b="b" l="l" r="r" t="t"/>
              <a:pathLst>
                <a:path extrusionOk="0" h="1966" w="440">
                  <a:moveTo>
                    <a:pt x="439" y="0"/>
                  </a:moveTo>
                  <a:cubicBezTo>
                    <a:pt x="191" y="0"/>
                    <a:pt x="1" y="191"/>
                    <a:pt x="1" y="439"/>
                  </a:cubicBezTo>
                  <a:lnTo>
                    <a:pt x="1" y="1966"/>
                  </a:lnTo>
                  <a:lnTo>
                    <a:pt x="439" y="1966"/>
                  </a:lnTo>
                  <a:lnTo>
                    <a:pt x="439"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6" name="Google Shape;12806;p98"/>
            <p:cNvSpPr/>
            <p:nvPr/>
          </p:nvSpPr>
          <p:spPr>
            <a:xfrm>
              <a:off x="6385033" y="2264903"/>
              <a:ext cx="11521" cy="11521"/>
            </a:xfrm>
            <a:custGeom>
              <a:rect b="b" l="l" r="r" t="t"/>
              <a:pathLst>
                <a:path extrusionOk="0" h="440" w="440">
                  <a:moveTo>
                    <a:pt x="220" y="1"/>
                  </a:moveTo>
                  <a:cubicBezTo>
                    <a:pt x="96" y="1"/>
                    <a:pt x="0" y="96"/>
                    <a:pt x="0" y="220"/>
                  </a:cubicBezTo>
                  <a:cubicBezTo>
                    <a:pt x="0" y="344"/>
                    <a:pt x="96" y="439"/>
                    <a:pt x="220" y="439"/>
                  </a:cubicBezTo>
                  <a:cubicBezTo>
                    <a:pt x="344" y="439"/>
                    <a:pt x="439" y="344"/>
                    <a:pt x="439" y="220"/>
                  </a:cubicBezTo>
                  <a:cubicBezTo>
                    <a:pt x="439" y="9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07" name="Google Shape;12807;p98"/>
            <p:cNvSpPr/>
            <p:nvPr/>
          </p:nvSpPr>
          <p:spPr>
            <a:xfrm>
              <a:off x="6385033" y="2299127"/>
              <a:ext cx="11521" cy="11521"/>
            </a:xfrm>
            <a:custGeom>
              <a:rect b="b" l="l" r="r" t="t"/>
              <a:pathLst>
                <a:path extrusionOk="0" h="440" w="440">
                  <a:moveTo>
                    <a:pt x="220" y="1"/>
                  </a:moveTo>
                  <a:cubicBezTo>
                    <a:pt x="96" y="1"/>
                    <a:pt x="0" y="106"/>
                    <a:pt x="0" y="220"/>
                  </a:cubicBezTo>
                  <a:cubicBezTo>
                    <a:pt x="0" y="344"/>
                    <a:pt x="96" y="439"/>
                    <a:pt x="220" y="439"/>
                  </a:cubicBezTo>
                  <a:cubicBezTo>
                    <a:pt x="344" y="439"/>
                    <a:pt x="439" y="344"/>
                    <a:pt x="439" y="220"/>
                  </a:cubicBezTo>
                  <a:cubicBezTo>
                    <a:pt x="439" y="106"/>
                    <a:pt x="344" y="1"/>
                    <a:pt x="22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08" name="Google Shape;12808;p98"/>
          <p:cNvGrpSpPr/>
          <p:nvPr/>
        </p:nvGrpSpPr>
        <p:grpSpPr>
          <a:xfrm>
            <a:off x="5786221" y="1819575"/>
            <a:ext cx="275309" cy="354728"/>
            <a:chOff x="5802496" y="1973150"/>
            <a:chExt cx="275309" cy="354728"/>
          </a:xfrm>
        </p:grpSpPr>
        <p:sp>
          <p:nvSpPr>
            <p:cNvPr id="12809" name="Google Shape;12809;p98"/>
            <p:cNvSpPr/>
            <p:nvPr/>
          </p:nvSpPr>
          <p:spPr>
            <a:xfrm>
              <a:off x="5803229" y="2210439"/>
              <a:ext cx="274576" cy="117440"/>
            </a:xfrm>
            <a:custGeom>
              <a:rect b="b" l="l" r="r" t="t"/>
              <a:pathLst>
                <a:path extrusionOk="0" h="4485" w="10486">
                  <a:moveTo>
                    <a:pt x="3597" y="1"/>
                  </a:moveTo>
                  <a:cubicBezTo>
                    <a:pt x="3511" y="125"/>
                    <a:pt x="3387" y="211"/>
                    <a:pt x="3244" y="259"/>
                  </a:cubicBezTo>
                  <a:lnTo>
                    <a:pt x="945" y="936"/>
                  </a:lnTo>
                  <a:cubicBezTo>
                    <a:pt x="382" y="1098"/>
                    <a:pt x="1" y="1604"/>
                    <a:pt x="1" y="2186"/>
                  </a:cubicBezTo>
                  <a:lnTo>
                    <a:pt x="1" y="3826"/>
                  </a:lnTo>
                  <a:cubicBezTo>
                    <a:pt x="1" y="4189"/>
                    <a:pt x="296" y="4485"/>
                    <a:pt x="659" y="4485"/>
                  </a:cubicBezTo>
                  <a:lnTo>
                    <a:pt x="9827" y="4485"/>
                  </a:lnTo>
                  <a:cubicBezTo>
                    <a:pt x="10189" y="4485"/>
                    <a:pt x="10485" y="4189"/>
                    <a:pt x="10485" y="3826"/>
                  </a:cubicBezTo>
                  <a:lnTo>
                    <a:pt x="10485" y="2186"/>
                  </a:lnTo>
                  <a:cubicBezTo>
                    <a:pt x="10485" y="1604"/>
                    <a:pt x="10104" y="1098"/>
                    <a:pt x="9550" y="936"/>
                  </a:cubicBezTo>
                  <a:lnTo>
                    <a:pt x="7242" y="259"/>
                  </a:lnTo>
                  <a:cubicBezTo>
                    <a:pt x="7098" y="211"/>
                    <a:pt x="6984" y="125"/>
                    <a:pt x="689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0" name="Google Shape;12810;p98"/>
            <p:cNvSpPr/>
            <p:nvPr/>
          </p:nvSpPr>
          <p:spPr>
            <a:xfrm>
              <a:off x="5885162" y="2210439"/>
              <a:ext cx="110946" cy="20267"/>
            </a:xfrm>
            <a:custGeom>
              <a:rect b="b" l="l" r="r" t="t"/>
              <a:pathLst>
                <a:path extrusionOk="0" h="774" w="4237">
                  <a:moveTo>
                    <a:pt x="468" y="1"/>
                  </a:moveTo>
                  <a:cubicBezTo>
                    <a:pt x="382" y="125"/>
                    <a:pt x="258" y="211"/>
                    <a:pt x="125" y="259"/>
                  </a:cubicBezTo>
                  <a:lnTo>
                    <a:pt x="1" y="297"/>
                  </a:lnTo>
                  <a:cubicBezTo>
                    <a:pt x="659" y="611"/>
                    <a:pt x="1384" y="774"/>
                    <a:pt x="2119" y="774"/>
                  </a:cubicBezTo>
                  <a:cubicBezTo>
                    <a:pt x="2853" y="774"/>
                    <a:pt x="3578" y="611"/>
                    <a:pt x="4237" y="297"/>
                  </a:cubicBezTo>
                  <a:lnTo>
                    <a:pt x="4122" y="259"/>
                  </a:lnTo>
                  <a:cubicBezTo>
                    <a:pt x="3979" y="211"/>
                    <a:pt x="3855" y="125"/>
                    <a:pt x="376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1" name="Google Shape;12811;p98"/>
            <p:cNvSpPr/>
            <p:nvPr/>
          </p:nvSpPr>
          <p:spPr>
            <a:xfrm>
              <a:off x="5992075"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2" name="Google Shape;12812;p98"/>
            <p:cNvSpPr/>
            <p:nvPr/>
          </p:nvSpPr>
          <p:spPr>
            <a:xfrm>
              <a:off x="6009069"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3" name="Google Shape;12813;p98"/>
            <p:cNvSpPr/>
            <p:nvPr/>
          </p:nvSpPr>
          <p:spPr>
            <a:xfrm>
              <a:off x="5988593" y="1987133"/>
              <a:ext cx="60723" cy="54255"/>
            </a:xfrm>
            <a:custGeom>
              <a:rect b="b" l="l" r="r" t="t"/>
              <a:pathLst>
                <a:path extrusionOk="0" h="2072" w="2319">
                  <a:moveTo>
                    <a:pt x="392" y="0"/>
                  </a:moveTo>
                  <a:cubicBezTo>
                    <a:pt x="0" y="544"/>
                    <a:pt x="86" y="1288"/>
                    <a:pt x="573" y="1737"/>
                  </a:cubicBezTo>
                  <a:cubicBezTo>
                    <a:pt x="825" y="1960"/>
                    <a:pt x="1141" y="2072"/>
                    <a:pt x="1457" y="2072"/>
                  </a:cubicBezTo>
                  <a:cubicBezTo>
                    <a:pt x="1764" y="2072"/>
                    <a:pt x="2070" y="1967"/>
                    <a:pt x="2319" y="1756"/>
                  </a:cubicBezTo>
                  <a:cubicBezTo>
                    <a:pt x="1842" y="1011"/>
                    <a:pt x="1174" y="401"/>
                    <a:pt x="39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4" name="Google Shape;12814;p98"/>
            <p:cNvSpPr/>
            <p:nvPr/>
          </p:nvSpPr>
          <p:spPr>
            <a:xfrm>
              <a:off x="6006817" y="1996114"/>
              <a:ext cx="32260" cy="29170"/>
            </a:xfrm>
            <a:custGeom>
              <a:rect b="b" l="l" r="r" t="t"/>
              <a:pathLst>
                <a:path extrusionOk="0" h="1114" w="1232">
                  <a:moveTo>
                    <a:pt x="268" y="1"/>
                  </a:moveTo>
                  <a:cubicBezTo>
                    <a:pt x="1" y="258"/>
                    <a:pt x="10" y="688"/>
                    <a:pt x="287" y="945"/>
                  </a:cubicBezTo>
                  <a:cubicBezTo>
                    <a:pt x="413" y="1058"/>
                    <a:pt x="571" y="1114"/>
                    <a:pt x="728" y="1114"/>
                  </a:cubicBezTo>
                  <a:cubicBezTo>
                    <a:pt x="915" y="1114"/>
                    <a:pt x="1102" y="1034"/>
                    <a:pt x="1231" y="878"/>
                  </a:cubicBezTo>
                  <a:cubicBezTo>
                    <a:pt x="945" y="544"/>
                    <a:pt x="621" y="249"/>
                    <a:pt x="268"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5" name="Google Shape;12815;p98"/>
            <p:cNvSpPr/>
            <p:nvPr/>
          </p:nvSpPr>
          <p:spPr>
            <a:xfrm>
              <a:off x="5820459" y="1973150"/>
              <a:ext cx="68736" cy="68709"/>
            </a:xfrm>
            <a:custGeom>
              <a:rect b="b" l="l" r="r" t="t"/>
              <a:pathLst>
                <a:path extrusionOk="0" h="2624" w="2625">
                  <a:moveTo>
                    <a:pt x="1308" y="0"/>
                  </a:moveTo>
                  <a:cubicBezTo>
                    <a:pt x="583" y="0"/>
                    <a:pt x="1" y="592"/>
                    <a:pt x="1" y="1317"/>
                  </a:cubicBezTo>
                  <a:cubicBezTo>
                    <a:pt x="1" y="2032"/>
                    <a:pt x="583" y="2624"/>
                    <a:pt x="1308" y="2624"/>
                  </a:cubicBezTo>
                  <a:cubicBezTo>
                    <a:pt x="2033" y="2624"/>
                    <a:pt x="2624" y="2032"/>
                    <a:pt x="2624" y="1317"/>
                  </a:cubicBezTo>
                  <a:cubicBezTo>
                    <a:pt x="2624" y="592"/>
                    <a:pt x="2033" y="0"/>
                    <a:pt x="13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6" name="Google Shape;12816;p98"/>
            <p:cNvSpPr/>
            <p:nvPr/>
          </p:nvSpPr>
          <p:spPr>
            <a:xfrm>
              <a:off x="5837453" y="1990380"/>
              <a:ext cx="34512" cy="34250"/>
            </a:xfrm>
            <a:custGeom>
              <a:rect b="b" l="l" r="r" t="t"/>
              <a:pathLst>
                <a:path extrusionOk="0" h="1308" w="1318">
                  <a:moveTo>
                    <a:pt x="659" y="0"/>
                  </a:moveTo>
                  <a:cubicBezTo>
                    <a:pt x="296" y="0"/>
                    <a:pt x="1" y="296"/>
                    <a:pt x="1" y="659"/>
                  </a:cubicBezTo>
                  <a:cubicBezTo>
                    <a:pt x="1" y="1021"/>
                    <a:pt x="296" y="1307"/>
                    <a:pt x="659" y="1307"/>
                  </a:cubicBezTo>
                  <a:cubicBezTo>
                    <a:pt x="1021" y="1307"/>
                    <a:pt x="1317" y="1021"/>
                    <a:pt x="1317" y="659"/>
                  </a:cubicBezTo>
                  <a:cubicBezTo>
                    <a:pt x="1317" y="296"/>
                    <a:pt x="1021" y="0"/>
                    <a:pt x="65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7" name="Google Shape;12817;p98"/>
            <p:cNvSpPr/>
            <p:nvPr/>
          </p:nvSpPr>
          <p:spPr>
            <a:xfrm>
              <a:off x="5831954" y="1987133"/>
              <a:ext cx="60487" cy="54255"/>
            </a:xfrm>
            <a:custGeom>
              <a:rect b="b" l="l" r="r" t="t"/>
              <a:pathLst>
                <a:path extrusionOk="0" h="2072" w="2310">
                  <a:moveTo>
                    <a:pt x="1928" y="0"/>
                  </a:moveTo>
                  <a:lnTo>
                    <a:pt x="1928" y="0"/>
                  </a:lnTo>
                  <a:cubicBezTo>
                    <a:pt x="1136" y="401"/>
                    <a:pt x="468" y="1011"/>
                    <a:pt x="1" y="1756"/>
                  </a:cubicBezTo>
                  <a:cubicBezTo>
                    <a:pt x="245" y="1967"/>
                    <a:pt x="551" y="2072"/>
                    <a:pt x="857" y="2072"/>
                  </a:cubicBezTo>
                  <a:cubicBezTo>
                    <a:pt x="1174" y="2072"/>
                    <a:pt x="1490" y="1960"/>
                    <a:pt x="1737" y="1737"/>
                  </a:cubicBezTo>
                  <a:cubicBezTo>
                    <a:pt x="2233" y="1288"/>
                    <a:pt x="2309" y="544"/>
                    <a:pt x="192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8" name="Google Shape;12818;p98"/>
            <p:cNvSpPr/>
            <p:nvPr/>
          </p:nvSpPr>
          <p:spPr>
            <a:xfrm>
              <a:off x="5842192" y="1996114"/>
              <a:ext cx="32024" cy="29170"/>
            </a:xfrm>
            <a:custGeom>
              <a:rect b="b" l="l" r="r" t="t"/>
              <a:pathLst>
                <a:path extrusionOk="0" h="1114" w="1223">
                  <a:moveTo>
                    <a:pt x="965" y="1"/>
                  </a:moveTo>
                  <a:cubicBezTo>
                    <a:pt x="602" y="249"/>
                    <a:pt x="278" y="544"/>
                    <a:pt x="1" y="878"/>
                  </a:cubicBezTo>
                  <a:cubicBezTo>
                    <a:pt x="131" y="1034"/>
                    <a:pt x="314" y="1114"/>
                    <a:pt x="499" y="1114"/>
                  </a:cubicBezTo>
                  <a:cubicBezTo>
                    <a:pt x="654" y="1114"/>
                    <a:pt x="810" y="1058"/>
                    <a:pt x="936" y="945"/>
                  </a:cubicBezTo>
                  <a:cubicBezTo>
                    <a:pt x="1213" y="688"/>
                    <a:pt x="1222" y="258"/>
                    <a:pt x="96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19" name="Google Shape;12819;p98"/>
            <p:cNvSpPr/>
            <p:nvPr/>
          </p:nvSpPr>
          <p:spPr>
            <a:xfrm>
              <a:off x="5823208" y="1984619"/>
              <a:ext cx="234591" cy="234591"/>
            </a:xfrm>
            <a:custGeom>
              <a:rect b="b" l="l" r="r" t="t"/>
              <a:pathLst>
                <a:path extrusionOk="0" h="8959" w="8959">
                  <a:moveTo>
                    <a:pt x="4485" y="1"/>
                  </a:moveTo>
                  <a:cubicBezTo>
                    <a:pt x="2014" y="1"/>
                    <a:pt x="1" y="2004"/>
                    <a:pt x="1" y="4475"/>
                  </a:cubicBezTo>
                  <a:cubicBezTo>
                    <a:pt x="1" y="6955"/>
                    <a:pt x="2014" y="8959"/>
                    <a:pt x="4485" y="8959"/>
                  </a:cubicBezTo>
                  <a:cubicBezTo>
                    <a:pt x="6956" y="8959"/>
                    <a:pt x="8959" y="6955"/>
                    <a:pt x="8959" y="4475"/>
                  </a:cubicBezTo>
                  <a:cubicBezTo>
                    <a:pt x="8959" y="2004"/>
                    <a:pt x="6956" y="1"/>
                    <a:pt x="448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0" name="Google Shape;12820;p98"/>
            <p:cNvSpPr/>
            <p:nvPr/>
          </p:nvSpPr>
          <p:spPr>
            <a:xfrm>
              <a:off x="5866178" y="2036099"/>
              <a:ext cx="148678" cy="148652"/>
            </a:xfrm>
            <a:custGeom>
              <a:rect b="b" l="l" r="r" t="t"/>
              <a:pathLst>
                <a:path extrusionOk="0" h="5677" w="5678">
                  <a:moveTo>
                    <a:pt x="2844" y="0"/>
                  </a:moveTo>
                  <a:cubicBezTo>
                    <a:pt x="1270" y="0"/>
                    <a:pt x="1" y="1278"/>
                    <a:pt x="1" y="2843"/>
                  </a:cubicBezTo>
                  <a:cubicBezTo>
                    <a:pt x="1" y="4408"/>
                    <a:pt x="1270" y="5676"/>
                    <a:pt x="2844" y="5676"/>
                  </a:cubicBezTo>
                  <a:cubicBezTo>
                    <a:pt x="4408" y="5676"/>
                    <a:pt x="5677" y="4408"/>
                    <a:pt x="5677" y="2843"/>
                  </a:cubicBezTo>
                  <a:cubicBezTo>
                    <a:pt x="5677" y="1278"/>
                    <a:pt x="4408" y="0"/>
                    <a:pt x="2844"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1" name="Google Shape;12821;p98"/>
            <p:cNvSpPr/>
            <p:nvPr/>
          </p:nvSpPr>
          <p:spPr>
            <a:xfrm>
              <a:off x="5865680" y="2036125"/>
              <a:ext cx="86463" cy="148836"/>
            </a:xfrm>
            <a:custGeom>
              <a:rect b="b" l="l" r="r" t="t"/>
              <a:pathLst>
                <a:path extrusionOk="0" h="5684" w="3302">
                  <a:moveTo>
                    <a:pt x="2842" y="1"/>
                  </a:moveTo>
                  <a:cubicBezTo>
                    <a:pt x="1299" y="1"/>
                    <a:pt x="1" y="1243"/>
                    <a:pt x="1" y="2842"/>
                  </a:cubicBezTo>
                  <a:cubicBezTo>
                    <a:pt x="1" y="4433"/>
                    <a:pt x="1300" y="5683"/>
                    <a:pt x="2844" y="5683"/>
                  </a:cubicBezTo>
                  <a:cubicBezTo>
                    <a:pt x="2995" y="5683"/>
                    <a:pt x="3147" y="5671"/>
                    <a:pt x="3302" y="5647"/>
                  </a:cubicBezTo>
                  <a:cubicBezTo>
                    <a:pt x="1918" y="5427"/>
                    <a:pt x="897" y="4235"/>
                    <a:pt x="897" y="2842"/>
                  </a:cubicBezTo>
                  <a:cubicBezTo>
                    <a:pt x="897" y="1440"/>
                    <a:pt x="1918" y="257"/>
                    <a:pt x="3302" y="37"/>
                  </a:cubicBezTo>
                  <a:cubicBezTo>
                    <a:pt x="3147" y="13"/>
                    <a:pt x="2993" y="1"/>
                    <a:pt x="284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2" name="Google Shape;12822;p98"/>
            <p:cNvSpPr/>
            <p:nvPr/>
          </p:nvSpPr>
          <p:spPr>
            <a:xfrm>
              <a:off x="5900663" y="2093418"/>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3" name="Google Shape;12823;p98"/>
            <p:cNvSpPr/>
            <p:nvPr/>
          </p:nvSpPr>
          <p:spPr>
            <a:xfrm>
              <a:off x="5969111"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44" y="654"/>
                    <a:pt x="439" y="559"/>
                    <a:pt x="439" y="435"/>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4" name="Google Shape;12824;p98"/>
            <p:cNvSpPr/>
            <p:nvPr/>
          </p:nvSpPr>
          <p:spPr>
            <a:xfrm>
              <a:off x="5892913" y="2076293"/>
              <a:ext cx="26761" cy="11286"/>
            </a:xfrm>
            <a:custGeom>
              <a:rect b="b" l="l" r="r" t="t"/>
              <a:pathLst>
                <a:path extrusionOk="0" h="431" w="1022">
                  <a:moveTo>
                    <a:pt x="735" y="1"/>
                  </a:moveTo>
                  <a:cubicBezTo>
                    <a:pt x="732" y="1"/>
                    <a:pt x="729" y="1"/>
                    <a:pt x="726" y="1"/>
                  </a:cubicBezTo>
                  <a:lnTo>
                    <a:pt x="296" y="1"/>
                  </a:lnTo>
                  <a:cubicBezTo>
                    <a:pt x="1" y="1"/>
                    <a:pt x="1" y="430"/>
                    <a:pt x="296" y="430"/>
                  </a:cubicBezTo>
                  <a:lnTo>
                    <a:pt x="726" y="430"/>
                  </a:lnTo>
                  <a:cubicBezTo>
                    <a:pt x="1018" y="430"/>
                    <a:pt x="1021" y="1"/>
                    <a:pt x="73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5" name="Google Shape;12825;p98"/>
            <p:cNvSpPr/>
            <p:nvPr/>
          </p:nvSpPr>
          <p:spPr>
            <a:xfrm>
              <a:off x="5961622" y="2076293"/>
              <a:ext cx="26499" cy="11286"/>
            </a:xfrm>
            <a:custGeom>
              <a:rect b="b" l="l" r="r" t="t"/>
              <a:pathLst>
                <a:path extrusionOk="0" h="431" w="1012">
                  <a:moveTo>
                    <a:pt x="734" y="1"/>
                  </a:moveTo>
                  <a:cubicBezTo>
                    <a:pt x="731" y="1"/>
                    <a:pt x="728" y="1"/>
                    <a:pt x="725" y="1"/>
                  </a:cubicBezTo>
                  <a:lnTo>
                    <a:pt x="286" y="1"/>
                  </a:lnTo>
                  <a:cubicBezTo>
                    <a:pt x="0" y="1"/>
                    <a:pt x="0" y="430"/>
                    <a:pt x="286" y="430"/>
                  </a:cubicBezTo>
                  <a:lnTo>
                    <a:pt x="725" y="430"/>
                  </a:lnTo>
                  <a:cubicBezTo>
                    <a:pt x="1008" y="430"/>
                    <a:pt x="1011" y="1"/>
                    <a:pt x="734"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6" name="Google Shape;12826;p98"/>
            <p:cNvSpPr/>
            <p:nvPr/>
          </p:nvSpPr>
          <p:spPr>
            <a:xfrm>
              <a:off x="5887178" y="2013475"/>
              <a:ext cx="13511" cy="11390"/>
            </a:xfrm>
            <a:custGeom>
              <a:rect b="b" l="l" r="r" t="t"/>
              <a:pathLst>
                <a:path extrusionOk="0" h="435" w="516">
                  <a:moveTo>
                    <a:pt x="293" y="0"/>
                  </a:moveTo>
                  <a:cubicBezTo>
                    <a:pt x="240" y="0"/>
                    <a:pt x="186" y="20"/>
                    <a:pt x="143" y="63"/>
                  </a:cubicBezTo>
                  <a:cubicBezTo>
                    <a:pt x="0" y="196"/>
                    <a:pt x="96" y="435"/>
                    <a:pt x="296" y="435"/>
                  </a:cubicBezTo>
                  <a:cubicBezTo>
                    <a:pt x="410" y="435"/>
                    <a:pt x="515" y="339"/>
                    <a:pt x="515" y="215"/>
                  </a:cubicBezTo>
                  <a:cubicBezTo>
                    <a:pt x="515" y="86"/>
                    <a:pt x="406" y="0"/>
                    <a:pt x="293"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7" name="Google Shape;12827;p98"/>
            <p:cNvSpPr/>
            <p:nvPr/>
          </p:nvSpPr>
          <p:spPr>
            <a:xfrm>
              <a:off x="5978852" y="2013475"/>
              <a:ext cx="13250" cy="11390"/>
            </a:xfrm>
            <a:custGeom>
              <a:rect b="b" l="l" r="r" t="t"/>
              <a:pathLst>
                <a:path extrusionOk="0" h="435" w="506">
                  <a:moveTo>
                    <a:pt x="288" y="0"/>
                  </a:moveTo>
                  <a:cubicBezTo>
                    <a:pt x="235" y="0"/>
                    <a:pt x="180" y="20"/>
                    <a:pt x="134" y="63"/>
                  </a:cubicBezTo>
                  <a:cubicBezTo>
                    <a:pt x="0" y="196"/>
                    <a:pt x="96" y="435"/>
                    <a:pt x="287" y="435"/>
                  </a:cubicBezTo>
                  <a:cubicBezTo>
                    <a:pt x="411" y="435"/>
                    <a:pt x="506" y="339"/>
                    <a:pt x="506" y="215"/>
                  </a:cubicBezTo>
                  <a:cubicBezTo>
                    <a:pt x="506" y="86"/>
                    <a:pt x="401" y="0"/>
                    <a:pt x="288"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8" name="Google Shape;12828;p98"/>
            <p:cNvSpPr/>
            <p:nvPr/>
          </p:nvSpPr>
          <p:spPr>
            <a:xfrm>
              <a:off x="5914908" y="2130522"/>
              <a:ext cx="51480" cy="22755"/>
            </a:xfrm>
            <a:custGeom>
              <a:rect b="b" l="l" r="r" t="t"/>
              <a:pathLst>
                <a:path extrusionOk="0" h="869" w="1966">
                  <a:moveTo>
                    <a:pt x="143" y="0"/>
                  </a:moveTo>
                  <a:cubicBezTo>
                    <a:pt x="57" y="0"/>
                    <a:pt x="0" y="76"/>
                    <a:pt x="10" y="153"/>
                  </a:cubicBezTo>
                  <a:cubicBezTo>
                    <a:pt x="95" y="563"/>
                    <a:pt x="496" y="868"/>
                    <a:pt x="983" y="868"/>
                  </a:cubicBezTo>
                  <a:cubicBezTo>
                    <a:pt x="1460" y="868"/>
                    <a:pt x="1860" y="563"/>
                    <a:pt x="1946" y="153"/>
                  </a:cubicBezTo>
                  <a:cubicBezTo>
                    <a:pt x="1965" y="76"/>
                    <a:pt x="1899" y="0"/>
                    <a:pt x="18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29" name="Google Shape;12829;p98"/>
            <p:cNvSpPr/>
            <p:nvPr/>
          </p:nvSpPr>
          <p:spPr>
            <a:xfrm>
              <a:off x="5802496" y="2011616"/>
              <a:ext cx="228333" cy="207673"/>
            </a:xfrm>
            <a:custGeom>
              <a:rect b="b" l="l" r="r" t="t"/>
              <a:pathLst>
                <a:path extrusionOk="0" h="7931" w="8720">
                  <a:moveTo>
                    <a:pt x="2414" y="0"/>
                  </a:moveTo>
                  <a:cubicBezTo>
                    <a:pt x="372" y="1679"/>
                    <a:pt x="229" y="4751"/>
                    <a:pt x="2099" y="6621"/>
                  </a:cubicBezTo>
                  <a:cubicBezTo>
                    <a:pt x="2977" y="7499"/>
                    <a:pt x="4120" y="7931"/>
                    <a:pt x="5259" y="7931"/>
                  </a:cubicBezTo>
                  <a:cubicBezTo>
                    <a:pt x="6546" y="7931"/>
                    <a:pt x="7829" y="7379"/>
                    <a:pt x="8720" y="6297"/>
                  </a:cubicBezTo>
                  <a:lnTo>
                    <a:pt x="8720" y="6297"/>
                  </a:lnTo>
                  <a:cubicBezTo>
                    <a:pt x="7918" y="6964"/>
                    <a:pt x="6917" y="7327"/>
                    <a:pt x="5877" y="7327"/>
                  </a:cubicBezTo>
                  <a:cubicBezTo>
                    <a:pt x="2080" y="7327"/>
                    <a:pt x="0" y="2919"/>
                    <a:pt x="241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0" name="Google Shape;12830;p98"/>
            <p:cNvSpPr/>
            <p:nvPr/>
          </p:nvSpPr>
          <p:spPr>
            <a:xfrm>
              <a:off x="5843449" y="2287894"/>
              <a:ext cx="11260" cy="39984"/>
            </a:xfrm>
            <a:custGeom>
              <a:rect b="b" l="l" r="r" t="t"/>
              <a:pathLst>
                <a:path extrusionOk="0" h="1527" w="430">
                  <a:moveTo>
                    <a:pt x="211" y="0"/>
                  </a:moveTo>
                  <a:cubicBezTo>
                    <a:pt x="96" y="0"/>
                    <a:pt x="1" y="96"/>
                    <a:pt x="1" y="220"/>
                  </a:cubicBezTo>
                  <a:lnTo>
                    <a:pt x="1" y="1527"/>
                  </a:lnTo>
                  <a:lnTo>
                    <a:pt x="430" y="1527"/>
                  </a:lnTo>
                  <a:lnTo>
                    <a:pt x="430" y="210"/>
                  </a:lnTo>
                  <a:cubicBezTo>
                    <a:pt x="430" y="96"/>
                    <a:pt x="335" y="0"/>
                    <a:pt x="211"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1" name="Google Shape;12831;p98"/>
            <p:cNvSpPr/>
            <p:nvPr/>
          </p:nvSpPr>
          <p:spPr>
            <a:xfrm>
              <a:off x="6026299" y="2287894"/>
              <a:ext cx="11521" cy="39984"/>
            </a:xfrm>
            <a:custGeom>
              <a:rect b="b" l="l" r="r" t="t"/>
              <a:pathLst>
                <a:path extrusionOk="0" h="1527" w="440">
                  <a:moveTo>
                    <a:pt x="220" y="0"/>
                  </a:moveTo>
                  <a:cubicBezTo>
                    <a:pt x="96" y="0"/>
                    <a:pt x="1" y="96"/>
                    <a:pt x="1" y="220"/>
                  </a:cubicBezTo>
                  <a:lnTo>
                    <a:pt x="1" y="1527"/>
                  </a:lnTo>
                  <a:lnTo>
                    <a:pt x="440" y="1527"/>
                  </a:lnTo>
                  <a:lnTo>
                    <a:pt x="440" y="210"/>
                  </a:lnTo>
                  <a:cubicBezTo>
                    <a:pt x="440" y="96"/>
                    <a:pt x="344" y="0"/>
                    <a:pt x="22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2" name="Google Shape;12832;p98"/>
            <p:cNvSpPr/>
            <p:nvPr/>
          </p:nvSpPr>
          <p:spPr>
            <a:xfrm>
              <a:off x="5872933" y="2270664"/>
              <a:ext cx="135167" cy="57214"/>
            </a:xfrm>
            <a:custGeom>
              <a:rect b="b" l="l" r="r" t="t"/>
              <a:pathLst>
                <a:path extrusionOk="0" h="2185" w="5162">
                  <a:moveTo>
                    <a:pt x="2586" y="0"/>
                  </a:moveTo>
                  <a:cubicBezTo>
                    <a:pt x="1307" y="0"/>
                    <a:pt x="220" y="925"/>
                    <a:pt x="0" y="2185"/>
                  </a:cubicBezTo>
                  <a:lnTo>
                    <a:pt x="5161" y="2185"/>
                  </a:lnTo>
                  <a:cubicBezTo>
                    <a:pt x="4952" y="925"/>
                    <a:pt x="3864" y="0"/>
                    <a:pt x="258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3" name="Google Shape;12833;p98"/>
            <p:cNvSpPr/>
            <p:nvPr/>
          </p:nvSpPr>
          <p:spPr>
            <a:xfrm>
              <a:off x="5911897" y="2018843"/>
              <a:ext cx="57240" cy="34512"/>
            </a:xfrm>
            <a:custGeom>
              <a:rect b="b" l="l" r="r" t="t"/>
              <a:pathLst>
                <a:path extrusionOk="0" h="1318" w="2186">
                  <a:moveTo>
                    <a:pt x="659" y="1"/>
                  </a:moveTo>
                  <a:cubicBezTo>
                    <a:pt x="296" y="1"/>
                    <a:pt x="1" y="297"/>
                    <a:pt x="1" y="659"/>
                  </a:cubicBezTo>
                  <a:cubicBezTo>
                    <a:pt x="1" y="1022"/>
                    <a:pt x="296" y="1317"/>
                    <a:pt x="659" y="1317"/>
                  </a:cubicBezTo>
                  <a:lnTo>
                    <a:pt x="1537" y="1317"/>
                  </a:lnTo>
                  <a:cubicBezTo>
                    <a:pt x="1890" y="1317"/>
                    <a:pt x="2185" y="1022"/>
                    <a:pt x="2185" y="659"/>
                  </a:cubicBezTo>
                  <a:cubicBezTo>
                    <a:pt x="2185" y="297"/>
                    <a:pt x="1890" y="1"/>
                    <a:pt x="1537"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4" name="Google Shape;12834;p98"/>
            <p:cNvSpPr/>
            <p:nvPr/>
          </p:nvSpPr>
          <p:spPr>
            <a:xfrm>
              <a:off x="5929126" y="2007610"/>
              <a:ext cx="22755" cy="22755"/>
            </a:xfrm>
            <a:custGeom>
              <a:rect b="b" l="l" r="r" t="t"/>
              <a:pathLst>
                <a:path extrusionOk="0" h="869" w="869">
                  <a:moveTo>
                    <a:pt x="440" y="1"/>
                  </a:moveTo>
                  <a:cubicBezTo>
                    <a:pt x="192" y="1"/>
                    <a:pt x="1" y="191"/>
                    <a:pt x="1" y="430"/>
                  </a:cubicBezTo>
                  <a:cubicBezTo>
                    <a:pt x="1" y="678"/>
                    <a:pt x="192" y="869"/>
                    <a:pt x="440" y="869"/>
                  </a:cubicBezTo>
                  <a:cubicBezTo>
                    <a:pt x="678" y="869"/>
                    <a:pt x="869" y="678"/>
                    <a:pt x="869" y="430"/>
                  </a:cubicBezTo>
                  <a:cubicBezTo>
                    <a:pt x="869" y="191"/>
                    <a:pt x="678" y="1"/>
                    <a:pt x="44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35" name="Google Shape;12835;p98"/>
          <p:cNvGrpSpPr/>
          <p:nvPr/>
        </p:nvGrpSpPr>
        <p:grpSpPr>
          <a:xfrm>
            <a:off x="5336808" y="1819575"/>
            <a:ext cx="274576" cy="354728"/>
            <a:chOff x="5353083" y="1973150"/>
            <a:chExt cx="274576" cy="354728"/>
          </a:xfrm>
        </p:grpSpPr>
        <p:sp>
          <p:nvSpPr>
            <p:cNvPr id="12836" name="Google Shape;12836;p98"/>
            <p:cNvSpPr/>
            <p:nvPr/>
          </p:nvSpPr>
          <p:spPr>
            <a:xfrm>
              <a:off x="5353083" y="2167731"/>
              <a:ext cx="274576" cy="160147"/>
            </a:xfrm>
            <a:custGeom>
              <a:rect b="b" l="l" r="r" t="t"/>
              <a:pathLst>
                <a:path extrusionOk="0" h="6116" w="10486">
                  <a:moveTo>
                    <a:pt x="3712" y="1"/>
                  </a:moveTo>
                  <a:lnTo>
                    <a:pt x="3712" y="1632"/>
                  </a:lnTo>
                  <a:cubicBezTo>
                    <a:pt x="3712" y="1918"/>
                    <a:pt x="3521" y="2176"/>
                    <a:pt x="3244" y="2252"/>
                  </a:cubicBezTo>
                  <a:lnTo>
                    <a:pt x="945" y="2929"/>
                  </a:lnTo>
                  <a:cubicBezTo>
                    <a:pt x="382" y="3101"/>
                    <a:pt x="1" y="3607"/>
                    <a:pt x="1" y="4189"/>
                  </a:cubicBezTo>
                  <a:lnTo>
                    <a:pt x="1" y="5457"/>
                  </a:lnTo>
                  <a:cubicBezTo>
                    <a:pt x="1" y="5820"/>
                    <a:pt x="296" y="6116"/>
                    <a:pt x="659" y="6116"/>
                  </a:cubicBezTo>
                  <a:lnTo>
                    <a:pt x="9827" y="6116"/>
                  </a:lnTo>
                  <a:cubicBezTo>
                    <a:pt x="10189" y="6116"/>
                    <a:pt x="10485" y="5820"/>
                    <a:pt x="10485" y="5457"/>
                  </a:cubicBezTo>
                  <a:lnTo>
                    <a:pt x="10485" y="4189"/>
                  </a:lnTo>
                  <a:cubicBezTo>
                    <a:pt x="10485" y="3607"/>
                    <a:pt x="10104" y="3101"/>
                    <a:pt x="9541" y="2939"/>
                  </a:cubicBezTo>
                  <a:lnTo>
                    <a:pt x="7242" y="2262"/>
                  </a:lnTo>
                  <a:cubicBezTo>
                    <a:pt x="6965" y="2176"/>
                    <a:pt x="6774" y="1918"/>
                    <a:pt x="6774" y="1632"/>
                  </a:cubicBezTo>
                  <a:lnTo>
                    <a:pt x="6774"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7" name="Google Shape;12837;p98"/>
            <p:cNvSpPr/>
            <p:nvPr/>
          </p:nvSpPr>
          <p:spPr>
            <a:xfrm>
              <a:off x="5484479" y="2276399"/>
              <a:ext cx="11521" cy="51480"/>
            </a:xfrm>
            <a:custGeom>
              <a:rect b="b" l="l" r="r" t="t"/>
              <a:pathLst>
                <a:path extrusionOk="0" h="1966" w="440">
                  <a:moveTo>
                    <a:pt x="1" y="0"/>
                  </a:moveTo>
                  <a:lnTo>
                    <a:pt x="1" y="1966"/>
                  </a:lnTo>
                  <a:lnTo>
                    <a:pt x="440" y="1966"/>
                  </a:lnTo>
                  <a:lnTo>
                    <a:pt x="440" y="0"/>
                  </a:ln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8" name="Google Shape;12838;p98"/>
            <p:cNvSpPr/>
            <p:nvPr/>
          </p:nvSpPr>
          <p:spPr>
            <a:xfrm>
              <a:off x="5393067" y="2177734"/>
              <a:ext cx="194607" cy="102933"/>
            </a:xfrm>
            <a:custGeom>
              <a:rect b="b" l="l" r="r" t="t"/>
              <a:pathLst>
                <a:path extrusionOk="0" h="3931" w="7432">
                  <a:moveTo>
                    <a:pt x="1317" y="0"/>
                  </a:moveTo>
                  <a:cubicBezTo>
                    <a:pt x="592" y="0"/>
                    <a:pt x="0" y="582"/>
                    <a:pt x="0" y="1307"/>
                  </a:cubicBezTo>
                  <a:cubicBezTo>
                    <a:pt x="0" y="2757"/>
                    <a:pt x="1174" y="3931"/>
                    <a:pt x="2624" y="3931"/>
                  </a:cubicBezTo>
                  <a:lnTo>
                    <a:pt x="4808" y="3931"/>
                  </a:lnTo>
                  <a:cubicBezTo>
                    <a:pt x="6258" y="3931"/>
                    <a:pt x="7432" y="2757"/>
                    <a:pt x="7432" y="1307"/>
                  </a:cubicBezTo>
                  <a:cubicBezTo>
                    <a:pt x="7432" y="582"/>
                    <a:pt x="6840" y="0"/>
                    <a:pt x="611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39" name="Google Shape;12839;p98"/>
            <p:cNvSpPr/>
            <p:nvPr/>
          </p:nvSpPr>
          <p:spPr>
            <a:xfrm>
              <a:off x="5411213" y="2194963"/>
              <a:ext cx="157817" cy="65044"/>
            </a:xfrm>
            <a:custGeom>
              <a:rect b="b" l="l" r="r" t="t"/>
              <a:pathLst>
                <a:path extrusionOk="0" h="2484" w="6027">
                  <a:moveTo>
                    <a:pt x="650" y="0"/>
                  </a:moveTo>
                  <a:cubicBezTo>
                    <a:pt x="179" y="0"/>
                    <a:pt x="0" y="624"/>
                    <a:pt x="404" y="878"/>
                  </a:cubicBezTo>
                  <a:lnTo>
                    <a:pt x="2656" y="2376"/>
                  </a:lnTo>
                  <a:cubicBezTo>
                    <a:pt x="2765" y="2447"/>
                    <a:pt x="2892" y="2483"/>
                    <a:pt x="3018" y="2483"/>
                  </a:cubicBezTo>
                  <a:cubicBezTo>
                    <a:pt x="3145" y="2483"/>
                    <a:pt x="3271" y="2447"/>
                    <a:pt x="3381" y="2376"/>
                  </a:cubicBezTo>
                  <a:lnTo>
                    <a:pt x="5632" y="878"/>
                  </a:lnTo>
                  <a:cubicBezTo>
                    <a:pt x="6027" y="624"/>
                    <a:pt x="5847" y="0"/>
                    <a:pt x="5386" y="0"/>
                  </a:cubicBezTo>
                  <a:cubicBezTo>
                    <a:pt x="5379" y="0"/>
                    <a:pt x="5372" y="0"/>
                    <a:pt x="5365" y="0"/>
                  </a:cubicBezTo>
                  <a:lnTo>
                    <a:pt x="671" y="0"/>
                  </a:lnTo>
                  <a:cubicBezTo>
                    <a:pt x="664" y="0"/>
                    <a:pt x="657" y="0"/>
                    <a:pt x="6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0" name="Google Shape;12840;p98"/>
            <p:cNvSpPr/>
            <p:nvPr/>
          </p:nvSpPr>
          <p:spPr>
            <a:xfrm>
              <a:off x="5436272" y="2173492"/>
              <a:ext cx="107935" cy="86515"/>
            </a:xfrm>
            <a:custGeom>
              <a:rect b="b" l="l" r="r" t="t"/>
              <a:pathLst>
                <a:path extrusionOk="0" h="3304" w="4122">
                  <a:moveTo>
                    <a:pt x="1" y="2061"/>
                  </a:moveTo>
                  <a:lnTo>
                    <a:pt x="10" y="2070"/>
                  </a:lnTo>
                  <a:lnTo>
                    <a:pt x="13" y="2069"/>
                  </a:lnTo>
                  <a:lnTo>
                    <a:pt x="13" y="2069"/>
                  </a:lnTo>
                  <a:lnTo>
                    <a:pt x="1" y="2061"/>
                  </a:lnTo>
                  <a:close/>
                  <a:moveTo>
                    <a:pt x="535" y="0"/>
                  </a:moveTo>
                  <a:lnTo>
                    <a:pt x="535" y="1421"/>
                  </a:lnTo>
                  <a:cubicBezTo>
                    <a:pt x="535" y="1708"/>
                    <a:pt x="344" y="1965"/>
                    <a:pt x="67" y="2051"/>
                  </a:cubicBezTo>
                  <a:lnTo>
                    <a:pt x="13" y="2069"/>
                  </a:lnTo>
                  <a:lnTo>
                    <a:pt x="13" y="2069"/>
                  </a:lnTo>
                  <a:lnTo>
                    <a:pt x="1699" y="3196"/>
                  </a:lnTo>
                  <a:cubicBezTo>
                    <a:pt x="1808" y="3267"/>
                    <a:pt x="1935" y="3303"/>
                    <a:pt x="2061" y="3303"/>
                  </a:cubicBezTo>
                  <a:cubicBezTo>
                    <a:pt x="2188" y="3303"/>
                    <a:pt x="2314" y="3267"/>
                    <a:pt x="2424" y="3196"/>
                  </a:cubicBezTo>
                  <a:lnTo>
                    <a:pt x="4122" y="2061"/>
                  </a:lnTo>
                  <a:lnTo>
                    <a:pt x="4065" y="2051"/>
                  </a:lnTo>
                  <a:cubicBezTo>
                    <a:pt x="3788" y="1965"/>
                    <a:pt x="3597" y="1708"/>
                    <a:pt x="3597" y="1421"/>
                  </a:cubicBezTo>
                  <a:lnTo>
                    <a:pt x="35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1" name="Google Shape;12841;p98"/>
            <p:cNvSpPr/>
            <p:nvPr/>
          </p:nvSpPr>
          <p:spPr>
            <a:xfrm>
              <a:off x="5450255" y="2173492"/>
              <a:ext cx="80231" cy="28620"/>
            </a:xfrm>
            <a:custGeom>
              <a:rect b="b" l="l" r="r" t="t"/>
              <a:pathLst>
                <a:path extrusionOk="0" h="1093" w="3064">
                  <a:moveTo>
                    <a:pt x="1" y="0"/>
                  </a:moveTo>
                  <a:lnTo>
                    <a:pt x="1" y="706"/>
                  </a:lnTo>
                  <a:cubicBezTo>
                    <a:pt x="478" y="964"/>
                    <a:pt x="1002" y="1092"/>
                    <a:pt x="1528" y="1092"/>
                  </a:cubicBezTo>
                  <a:cubicBezTo>
                    <a:pt x="2054" y="1092"/>
                    <a:pt x="2581" y="964"/>
                    <a:pt x="3063" y="706"/>
                  </a:cubicBezTo>
                  <a:lnTo>
                    <a:pt x="306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2" name="Google Shape;12842;p98"/>
            <p:cNvSpPr/>
            <p:nvPr/>
          </p:nvSpPr>
          <p:spPr>
            <a:xfrm>
              <a:off x="5394062" y="2076057"/>
              <a:ext cx="192381" cy="114428"/>
            </a:xfrm>
            <a:custGeom>
              <a:rect b="b" l="l" r="r" t="t"/>
              <a:pathLst>
                <a:path extrusionOk="0" h="4370" w="7347">
                  <a:moveTo>
                    <a:pt x="830" y="0"/>
                  </a:moveTo>
                  <a:lnTo>
                    <a:pt x="830" y="659"/>
                  </a:lnTo>
                  <a:lnTo>
                    <a:pt x="725" y="659"/>
                  </a:lnTo>
                  <a:cubicBezTo>
                    <a:pt x="0" y="659"/>
                    <a:pt x="0" y="1756"/>
                    <a:pt x="725" y="1756"/>
                  </a:cubicBezTo>
                  <a:lnTo>
                    <a:pt x="840" y="1756"/>
                  </a:lnTo>
                  <a:cubicBezTo>
                    <a:pt x="954" y="3234"/>
                    <a:pt x="2194" y="4370"/>
                    <a:pt x="3673" y="4370"/>
                  </a:cubicBezTo>
                  <a:cubicBezTo>
                    <a:pt x="5152" y="4370"/>
                    <a:pt x="6392" y="3234"/>
                    <a:pt x="6497" y="1756"/>
                  </a:cubicBezTo>
                  <a:lnTo>
                    <a:pt x="6621" y="1756"/>
                  </a:lnTo>
                  <a:cubicBezTo>
                    <a:pt x="7346" y="1756"/>
                    <a:pt x="7346" y="659"/>
                    <a:pt x="6621" y="659"/>
                  </a:cubicBezTo>
                  <a:lnTo>
                    <a:pt x="6516" y="659"/>
                  </a:ln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3" name="Google Shape;12843;p98"/>
            <p:cNvSpPr/>
            <p:nvPr/>
          </p:nvSpPr>
          <p:spPr>
            <a:xfrm>
              <a:off x="5394062" y="2076319"/>
              <a:ext cx="107699" cy="114402"/>
            </a:xfrm>
            <a:custGeom>
              <a:rect b="b" l="l" r="r" t="t"/>
              <a:pathLst>
                <a:path extrusionOk="0" h="4369" w="4113">
                  <a:moveTo>
                    <a:pt x="840" y="0"/>
                  </a:moveTo>
                  <a:lnTo>
                    <a:pt x="840" y="649"/>
                  </a:lnTo>
                  <a:lnTo>
                    <a:pt x="725" y="649"/>
                  </a:lnTo>
                  <a:cubicBezTo>
                    <a:pt x="0" y="649"/>
                    <a:pt x="0" y="1746"/>
                    <a:pt x="725" y="1746"/>
                  </a:cubicBezTo>
                  <a:lnTo>
                    <a:pt x="849" y="1746"/>
                  </a:lnTo>
                  <a:cubicBezTo>
                    <a:pt x="953" y="3241"/>
                    <a:pt x="2200" y="4368"/>
                    <a:pt x="3654" y="4368"/>
                  </a:cubicBezTo>
                  <a:cubicBezTo>
                    <a:pt x="3805" y="4368"/>
                    <a:pt x="3958" y="4356"/>
                    <a:pt x="4112" y="4331"/>
                  </a:cubicBezTo>
                  <a:cubicBezTo>
                    <a:pt x="2729" y="4112"/>
                    <a:pt x="1708" y="2919"/>
                    <a:pt x="1708" y="1526"/>
                  </a:cubicBezTo>
                  <a:lnTo>
                    <a:pt x="170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4" name="Google Shape;12844;p98"/>
            <p:cNvSpPr/>
            <p:nvPr/>
          </p:nvSpPr>
          <p:spPr>
            <a:xfrm>
              <a:off x="5470994" y="2139006"/>
              <a:ext cx="38256" cy="11521"/>
            </a:xfrm>
            <a:custGeom>
              <a:rect b="b" l="l" r="r" t="t"/>
              <a:pathLst>
                <a:path extrusionOk="0" h="440" w="1461">
                  <a:moveTo>
                    <a:pt x="296" y="1"/>
                  </a:moveTo>
                  <a:cubicBezTo>
                    <a:pt x="1" y="1"/>
                    <a:pt x="1" y="439"/>
                    <a:pt x="296" y="439"/>
                  </a:cubicBezTo>
                  <a:lnTo>
                    <a:pt x="1174" y="439"/>
                  </a:lnTo>
                  <a:cubicBezTo>
                    <a:pt x="1460" y="439"/>
                    <a:pt x="1460" y="1"/>
                    <a:pt x="1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5" name="Google Shape;12845;p98"/>
            <p:cNvSpPr/>
            <p:nvPr/>
          </p:nvSpPr>
          <p:spPr>
            <a:xfrm>
              <a:off x="5405296" y="1973150"/>
              <a:ext cx="170150" cy="74444"/>
            </a:xfrm>
            <a:custGeom>
              <a:rect b="b" l="l" r="r" t="t"/>
              <a:pathLst>
                <a:path extrusionOk="0" h="2843" w="6498">
                  <a:moveTo>
                    <a:pt x="3244" y="0"/>
                  </a:moveTo>
                  <a:cubicBezTo>
                    <a:pt x="1613" y="0"/>
                    <a:pt x="220" y="1221"/>
                    <a:pt x="1" y="2843"/>
                  </a:cubicBezTo>
                  <a:lnTo>
                    <a:pt x="6497" y="2843"/>
                  </a:lnTo>
                  <a:cubicBezTo>
                    <a:pt x="6278" y="1212"/>
                    <a:pt x="4885" y="0"/>
                    <a:pt x="324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6" name="Google Shape;12846;p98"/>
            <p:cNvSpPr/>
            <p:nvPr/>
          </p:nvSpPr>
          <p:spPr>
            <a:xfrm>
              <a:off x="5478980" y="2270664"/>
              <a:ext cx="22781" cy="22990"/>
            </a:xfrm>
            <a:custGeom>
              <a:rect b="b" l="l" r="r" t="t"/>
              <a:pathLst>
                <a:path extrusionOk="0" h="878" w="870">
                  <a:moveTo>
                    <a:pt x="430" y="0"/>
                  </a:moveTo>
                  <a:cubicBezTo>
                    <a:pt x="192" y="0"/>
                    <a:pt x="1" y="191"/>
                    <a:pt x="1" y="439"/>
                  </a:cubicBezTo>
                  <a:cubicBezTo>
                    <a:pt x="1" y="677"/>
                    <a:pt x="192" y="878"/>
                    <a:pt x="430" y="878"/>
                  </a:cubicBezTo>
                  <a:cubicBezTo>
                    <a:pt x="678" y="878"/>
                    <a:pt x="869" y="677"/>
                    <a:pt x="869" y="439"/>
                  </a:cubicBezTo>
                  <a:cubicBezTo>
                    <a:pt x="869" y="191"/>
                    <a:pt x="678" y="0"/>
                    <a:pt x="43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7" name="Google Shape;12847;p98"/>
            <p:cNvSpPr/>
            <p:nvPr/>
          </p:nvSpPr>
          <p:spPr>
            <a:xfrm>
              <a:off x="5356330" y="2253670"/>
              <a:ext cx="48233" cy="74208"/>
            </a:xfrm>
            <a:custGeom>
              <a:rect b="b" l="l" r="r" t="t"/>
              <a:pathLst>
                <a:path extrusionOk="0" h="2834" w="1842">
                  <a:moveTo>
                    <a:pt x="249" y="0"/>
                  </a:moveTo>
                  <a:cubicBezTo>
                    <a:pt x="144" y="96"/>
                    <a:pt x="68" y="220"/>
                    <a:pt x="1" y="353"/>
                  </a:cubicBezTo>
                  <a:lnTo>
                    <a:pt x="1174" y="1365"/>
                  </a:lnTo>
                  <a:cubicBezTo>
                    <a:pt x="1327" y="1489"/>
                    <a:pt x="1403" y="1670"/>
                    <a:pt x="1403" y="1861"/>
                  </a:cubicBezTo>
                  <a:lnTo>
                    <a:pt x="1403" y="2834"/>
                  </a:lnTo>
                  <a:lnTo>
                    <a:pt x="1842" y="2834"/>
                  </a:lnTo>
                  <a:lnTo>
                    <a:pt x="1842" y="1870"/>
                  </a:lnTo>
                  <a:cubicBezTo>
                    <a:pt x="1842" y="1546"/>
                    <a:pt x="1699" y="1250"/>
                    <a:pt x="1460" y="1040"/>
                  </a:cubicBezTo>
                  <a:lnTo>
                    <a:pt x="24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8" name="Google Shape;12848;p98"/>
            <p:cNvSpPr/>
            <p:nvPr/>
          </p:nvSpPr>
          <p:spPr>
            <a:xfrm>
              <a:off x="5575917" y="2253670"/>
              <a:ext cx="48233" cy="74208"/>
            </a:xfrm>
            <a:custGeom>
              <a:rect b="b" l="l" r="r" t="t"/>
              <a:pathLst>
                <a:path extrusionOk="0" h="2834" w="1842">
                  <a:moveTo>
                    <a:pt x="1594" y="0"/>
                  </a:moveTo>
                  <a:lnTo>
                    <a:pt x="382" y="1040"/>
                  </a:lnTo>
                  <a:cubicBezTo>
                    <a:pt x="143" y="1250"/>
                    <a:pt x="0" y="1546"/>
                    <a:pt x="0" y="1870"/>
                  </a:cubicBezTo>
                  <a:lnTo>
                    <a:pt x="0" y="2834"/>
                  </a:lnTo>
                  <a:lnTo>
                    <a:pt x="439" y="2834"/>
                  </a:lnTo>
                  <a:lnTo>
                    <a:pt x="439" y="1861"/>
                  </a:lnTo>
                  <a:cubicBezTo>
                    <a:pt x="439" y="1670"/>
                    <a:pt x="525" y="1489"/>
                    <a:pt x="668" y="1365"/>
                  </a:cubicBezTo>
                  <a:lnTo>
                    <a:pt x="1842" y="353"/>
                  </a:lnTo>
                  <a:cubicBezTo>
                    <a:pt x="1784" y="220"/>
                    <a:pt x="1698" y="96"/>
                    <a:pt x="1594"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49" name="Google Shape;12849;p98"/>
            <p:cNvSpPr/>
            <p:nvPr/>
          </p:nvSpPr>
          <p:spPr>
            <a:xfrm>
              <a:off x="5398566" y="2047568"/>
              <a:ext cx="183374" cy="28777"/>
            </a:xfrm>
            <a:custGeom>
              <a:rect b="b" l="l" r="r" t="t"/>
              <a:pathLst>
                <a:path extrusionOk="0" h="1099" w="7003">
                  <a:moveTo>
                    <a:pt x="219" y="1"/>
                  </a:moveTo>
                  <a:cubicBezTo>
                    <a:pt x="105" y="1"/>
                    <a:pt x="0" y="96"/>
                    <a:pt x="0" y="220"/>
                  </a:cubicBezTo>
                  <a:lnTo>
                    <a:pt x="0" y="879"/>
                  </a:lnTo>
                  <a:cubicBezTo>
                    <a:pt x="0" y="993"/>
                    <a:pt x="105" y="1098"/>
                    <a:pt x="219" y="1098"/>
                  </a:cubicBezTo>
                  <a:lnTo>
                    <a:pt x="6783" y="1098"/>
                  </a:lnTo>
                  <a:cubicBezTo>
                    <a:pt x="6897" y="1098"/>
                    <a:pt x="7002" y="993"/>
                    <a:pt x="7002" y="879"/>
                  </a:cubicBezTo>
                  <a:lnTo>
                    <a:pt x="7002" y="220"/>
                  </a:lnTo>
                  <a:cubicBezTo>
                    <a:pt x="7002" y="96"/>
                    <a:pt x="6897" y="1"/>
                    <a:pt x="6783"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0" name="Google Shape;12850;p98"/>
            <p:cNvSpPr/>
            <p:nvPr/>
          </p:nvSpPr>
          <p:spPr>
            <a:xfrm>
              <a:off x="5427788" y="1973150"/>
              <a:ext cx="62713" cy="74444"/>
            </a:xfrm>
            <a:custGeom>
              <a:rect b="b" l="l" r="r" t="t"/>
              <a:pathLst>
                <a:path extrusionOk="0" h="2843" w="2395">
                  <a:moveTo>
                    <a:pt x="2395" y="0"/>
                  </a:moveTo>
                  <a:cubicBezTo>
                    <a:pt x="1880" y="0"/>
                    <a:pt x="1374" y="124"/>
                    <a:pt x="916" y="363"/>
                  </a:cubicBezTo>
                  <a:cubicBezTo>
                    <a:pt x="420" y="954"/>
                    <a:pt x="77" y="1832"/>
                    <a:pt x="0" y="2843"/>
                  </a:cubicBezTo>
                  <a:lnTo>
                    <a:pt x="439" y="2843"/>
                  </a:lnTo>
                  <a:cubicBezTo>
                    <a:pt x="544" y="1603"/>
                    <a:pt x="1059" y="592"/>
                    <a:pt x="1746" y="191"/>
                  </a:cubicBezTo>
                  <a:lnTo>
                    <a:pt x="1746" y="191"/>
                  </a:lnTo>
                  <a:cubicBezTo>
                    <a:pt x="1460" y="868"/>
                    <a:pt x="1336" y="1984"/>
                    <a:pt x="1307" y="2843"/>
                  </a:cubicBezTo>
                  <a:lnTo>
                    <a:pt x="1746" y="2843"/>
                  </a:lnTo>
                  <a:cubicBezTo>
                    <a:pt x="1803" y="992"/>
                    <a:pt x="2223" y="0"/>
                    <a:pt x="2395"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1" name="Google Shape;12851;p98"/>
            <p:cNvSpPr/>
            <p:nvPr/>
          </p:nvSpPr>
          <p:spPr>
            <a:xfrm>
              <a:off x="5490240" y="1973150"/>
              <a:ext cx="62477" cy="74208"/>
            </a:xfrm>
            <a:custGeom>
              <a:rect b="b" l="l" r="r" t="t"/>
              <a:pathLst>
                <a:path extrusionOk="0" h="2834" w="2386">
                  <a:moveTo>
                    <a:pt x="0" y="0"/>
                  </a:moveTo>
                  <a:cubicBezTo>
                    <a:pt x="181" y="0"/>
                    <a:pt x="592" y="992"/>
                    <a:pt x="649" y="2833"/>
                  </a:cubicBezTo>
                  <a:lnTo>
                    <a:pt x="1088" y="2833"/>
                  </a:lnTo>
                  <a:cubicBezTo>
                    <a:pt x="1059" y="1984"/>
                    <a:pt x="935" y="868"/>
                    <a:pt x="649" y="181"/>
                  </a:cubicBezTo>
                  <a:lnTo>
                    <a:pt x="649" y="181"/>
                  </a:lnTo>
                  <a:cubicBezTo>
                    <a:pt x="1336" y="582"/>
                    <a:pt x="1851" y="1603"/>
                    <a:pt x="1956" y="2833"/>
                  </a:cubicBezTo>
                  <a:lnTo>
                    <a:pt x="2385" y="2833"/>
                  </a:lnTo>
                  <a:cubicBezTo>
                    <a:pt x="2309" y="1832"/>
                    <a:pt x="1975" y="954"/>
                    <a:pt x="1479" y="353"/>
                  </a:cubicBezTo>
                  <a:cubicBezTo>
                    <a:pt x="1021" y="124"/>
                    <a:pt x="515" y="0"/>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2" name="Google Shape;12852;p98"/>
            <p:cNvSpPr/>
            <p:nvPr/>
          </p:nvSpPr>
          <p:spPr>
            <a:xfrm>
              <a:off x="5398802" y="2047568"/>
              <a:ext cx="39984" cy="28515"/>
            </a:xfrm>
            <a:custGeom>
              <a:rect b="b" l="l" r="r" t="t"/>
              <a:pathLst>
                <a:path extrusionOk="0" h="1089" w="1527">
                  <a:moveTo>
                    <a:pt x="220" y="1"/>
                  </a:moveTo>
                  <a:cubicBezTo>
                    <a:pt x="96" y="1"/>
                    <a:pt x="1" y="96"/>
                    <a:pt x="1" y="220"/>
                  </a:cubicBezTo>
                  <a:lnTo>
                    <a:pt x="1" y="879"/>
                  </a:lnTo>
                  <a:cubicBezTo>
                    <a:pt x="1" y="993"/>
                    <a:pt x="96" y="1088"/>
                    <a:pt x="220" y="1088"/>
                  </a:cubicBezTo>
                  <a:lnTo>
                    <a:pt x="1527" y="1088"/>
                  </a:lnTo>
                  <a:cubicBezTo>
                    <a:pt x="1412" y="1088"/>
                    <a:pt x="1308" y="993"/>
                    <a:pt x="1308" y="879"/>
                  </a:cubicBezTo>
                  <a:lnTo>
                    <a:pt x="1308" y="220"/>
                  </a:lnTo>
                  <a:cubicBezTo>
                    <a:pt x="1308" y="96"/>
                    <a:pt x="1412" y="1"/>
                    <a:pt x="152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3" name="Google Shape;12853;p98"/>
            <p:cNvSpPr/>
            <p:nvPr/>
          </p:nvSpPr>
          <p:spPr>
            <a:xfrm>
              <a:off x="5404536" y="2076057"/>
              <a:ext cx="171643" cy="49699"/>
            </a:xfrm>
            <a:custGeom>
              <a:rect b="b" l="l" r="r" t="t"/>
              <a:pathLst>
                <a:path extrusionOk="0" h="1898" w="6555">
                  <a:moveTo>
                    <a:pt x="1" y="0"/>
                  </a:moveTo>
                  <a:lnTo>
                    <a:pt x="1" y="430"/>
                  </a:lnTo>
                  <a:cubicBezTo>
                    <a:pt x="1" y="573"/>
                    <a:pt x="68" y="706"/>
                    <a:pt x="192" y="792"/>
                  </a:cubicBezTo>
                  <a:lnTo>
                    <a:pt x="1585" y="1756"/>
                  </a:lnTo>
                  <a:cubicBezTo>
                    <a:pt x="1723" y="1852"/>
                    <a:pt x="1881" y="1898"/>
                    <a:pt x="2037" y="1898"/>
                  </a:cubicBezTo>
                  <a:cubicBezTo>
                    <a:pt x="2344" y="1898"/>
                    <a:pt x="2644" y="1722"/>
                    <a:pt x="2777" y="1412"/>
                  </a:cubicBezTo>
                  <a:cubicBezTo>
                    <a:pt x="2860" y="1219"/>
                    <a:pt x="3049" y="1097"/>
                    <a:pt x="3251" y="1097"/>
                  </a:cubicBezTo>
                  <a:cubicBezTo>
                    <a:pt x="3258" y="1097"/>
                    <a:pt x="3266" y="1097"/>
                    <a:pt x="3273" y="1098"/>
                  </a:cubicBezTo>
                  <a:cubicBezTo>
                    <a:pt x="3281" y="1097"/>
                    <a:pt x="3289" y="1097"/>
                    <a:pt x="3297" y="1097"/>
                  </a:cubicBezTo>
                  <a:cubicBezTo>
                    <a:pt x="3507" y="1097"/>
                    <a:pt x="3696" y="1219"/>
                    <a:pt x="3779" y="1412"/>
                  </a:cubicBezTo>
                  <a:cubicBezTo>
                    <a:pt x="3912" y="1722"/>
                    <a:pt x="4208" y="1898"/>
                    <a:pt x="4515" y="1898"/>
                  </a:cubicBezTo>
                  <a:cubicBezTo>
                    <a:pt x="4671" y="1898"/>
                    <a:pt x="4830" y="1852"/>
                    <a:pt x="4971" y="1756"/>
                  </a:cubicBezTo>
                  <a:lnTo>
                    <a:pt x="6364" y="792"/>
                  </a:lnTo>
                  <a:cubicBezTo>
                    <a:pt x="6479" y="706"/>
                    <a:pt x="6555" y="573"/>
                    <a:pt x="6555" y="430"/>
                  </a:cubicBezTo>
                  <a:lnTo>
                    <a:pt x="655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4" name="Google Shape;12854;p98"/>
            <p:cNvSpPr/>
            <p:nvPr/>
          </p:nvSpPr>
          <p:spPr>
            <a:xfrm>
              <a:off x="5450255" y="2093418"/>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5" name="Google Shape;12855;p98"/>
            <p:cNvSpPr/>
            <p:nvPr/>
          </p:nvSpPr>
          <p:spPr>
            <a:xfrm>
              <a:off x="5518965" y="2093418"/>
              <a:ext cx="11521" cy="17125"/>
            </a:xfrm>
            <a:custGeom>
              <a:rect b="b" l="l" r="r" t="t"/>
              <a:pathLst>
                <a:path extrusionOk="0" h="654" w="440">
                  <a:moveTo>
                    <a:pt x="220" y="0"/>
                  </a:moveTo>
                  <a:cubicBezTo>
                    <a:pt x="110" y="0"/>
                    <a:pt x="0" y="72"/>
                    <a:pt x="0" y="215"/>
                  </a:cubicBezTo>
                  <a:lnTo>
                    <a:pt x="0" y="435"/>
                  </a:lnTo>
                  <a:cubicBezTo>
                    <a:pt x="0" y="559"/>
                    <a:pt x="96" y="654"/>
                    <a:pt x="220" y="654"/>
                  </a:cubicBezTo>
                  <a:cubicBezTo>
                    <a:pt x="334" y="654"/>
                    <a:pt x="439" y="559"/>
                    <a:pt x="439" y="435"/>
                  </a:cubicBezTo>
                  <a:lnTo>
                    <a:pt x="439" y="215"/>
                  </a:lnTo>
                  <a:cubicBezTo>
                    <a:pt x="439" y="72"/>
                    <a:pt x="329" y="0"/>
                    <a:pt x="220"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6" name="Google Shape;12856;p98"/>
            <p:cNvSpPr/>
            <p:nvPr/>
          </p:nvSpPr>
          <p:spPr>
            <a:xfrm>
              <a:off x="5404301" y="2076057"/>
              <a:ext cx="171878" cy="11521"/>
            </a:xfrm>
            <a:custGeom>
              <a:rect b="b" l="l" r="r" t="t"/>
              <a:pathLst>
                <a:path extrusionOk="0" h="440" w="6564">
                  <a:moveTo>
                    <a:pt x="0" y="0"/>
                  </a:moveTo>
                  <a:lnTo>
                    <a:pt x="0" y="430"/>
                  </a:lnTo>
                  <a:cubicBezTo>
                    <a:pt x="0" y="430"/>
                    <a:pt x="10" y="439"/>
                    <a:pt x="10" y="439"/>
                  </a:cubicBezTo>
                  <a:lnTo>
                    <a:pt x="6564" y="439"/>
                  </a:lnTo>
                  <a:lnTo>
                    <a:pt x="6564" y="430"/>
                  </a:lnTo>
                  <a:lnTo>
                    <a:pt x="656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57" name="Google Shape;12857;p98"/>
          <p:cNvGrpSpPr/>
          <p:nvPr/>
        </p:nvGrpSpPr>
        <p:grpSpPr>
          <a:xfrm>
            <a:off x="4886426" y="1819575"/>
            <a:ext cx="274812" cy="354728"/>
            <a:chOff x="4902701" y="1973150"/>
            <a:chExt cx="274812" cy="354728"/>
          </a:xfrm>
        </p:grpSpPr>
        <p:sp>
          <p:nvSpPr>
            <p:cNvPr id="12858" name="Google Shape;12858;p98"/>
            <p:cNvSpPr/>
            <p:nvPr/>
          </p:nvSpPr>
          <p:spPr>
            <a:xfrm>
              <a:off x="4902936" y="2161996"/>
              <a:ext cx="274576" cy="165882"/>
            </a:xfrm>
            <a:custGeom>
              <a:rect b="b" l="l" r="r" t="t"/>
              <a:pathLst>
                <a:path extrusionOk="0" h="6335" w="10486">
                  <a:moveTo>
                    <a:pt x="3712" y="0"/>
                  </a:moveTo>
                  <a:lnTo>
                    <a:pt x="3712" y="1040"/>
                  </a:lnTo>
                  <a:cubicBezTo>
                    <a:pt x="3712" y="1326"/>
                    <a:pt x="3521" y="1584"/>
                    <a:pt x="3244" y="1670"/>
                  </a:cubicBezTo>
                  <a:lnTo>
                    <a:pt x="945" y="2347"/>
                  </a:lnTo>
                  <a:cubicBezTo>
                    <a:pt x="382" y="2509"/>
                    <a:pt x="1" y="3015"/>
                    <a:pt x="1" y="3597"/>
                  </a:cubicBezTo>
                  <a:lnTo>
                    <a:pt x="1" y="5676"/>
                  </a:lnTo>
                  <a:cubicBezTo>
                    <a:pt x="1" y="6039"/>
                    <a:pt x="297" y="6335"/>
                    <a:pt x="659" y="6335"/>
                  </a:cubicBezTo>
                  <a:lnTo>
                    <a:pt x="9827" y="6335"/>
                  </a:lnTo>
                  <a:cubicBezTo>
                    <a:pt x="10189" y="6335"/>
                    <a:pt x="10485" y="6039"/>
                    <a:pt x="10485" y="5676"/>
                  </a:cubicBezTo>
                  <a:lnTo>
                    <a:pt x="10485" y="3606"/>
                  </a:lnTo>
                  <a:cubicBezTo>
                    <a:pt x="10485" y="3015"/>
                    <a:pt x="10104" y="2509"/>
                    <a:pt x="9541"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59" name="Google Shape;12859;p98"/>
            <p:cNvSpPr/>
            <p:nvPr/>
          </p:nvSpPr>
          <p:spPr>
            <a:xfrm>
              <a:off x="4902701" y="2208710"/>
              <a:ext cx="274550" cy="119168"/>
            </a:xfrm>
            <a:custGeom>
              <a:rect b="b" l="l" r="r" t="t"/>
              <a:pathLst>
                <a:path extrusionOk="0" h="4551" w="10485">
                  <a:moveTo>
                    <a:pt x="2843" y="0"/>
                  </a:moveTo>
                  <a:lnTo>
                    <a:pt x="945" y="563"/>
                  </a:lnTo>
                  <a:cubicBezTo>
                    <a:pt x="382" y="725"/>
                    <a:pt x="0" y="1231"/>
                    <a:pt x="0" y="1813"/>
                  </a:cubicBezTo>
                  <a:lnTo>
                    <a:pt x="0" y="3892"/>
                  </a:lnTo>
                  <a:cubicBezTo>
                    <a:pt x="0" y="4255"/>
                    <a:pt x="296" y="4551"/>
                    <a:pt x="658" y="4551"/>
                  </a:cubicBezTo>
                  <a:lnTo>
                    <a:pt x="9836" y="4551"/>
                  </a:lnTo>
                  <a:cubicBezTo>
                    <a:pt x="10198" y="4551"/>
                    <a:pt x="10485" y="4255"/>
                    <a:pt x="10485" y="3892"/>
                  </a:cubicBezTo>
                  <a:lnTo>
                    <a:pt x="10485" y="1822"/>
                  </a:lnTo>
                  <a:cubicBezTo>
                    <a:pt x="10485" y="1240"/>
                    <a:pt x="10103" y="725"/>
                    <a:pt x="9550" y="563"/>
                  </a:cubicBezTo>
                  <a:lnTo>
                    <a:pt x="7651" y="0"/>
                  </a:lnTo>
                  <a:cubicBezTo>
                    <a:pt x="7251" y="620"/>
                    <a:pt x="6325" y="1059"/>
                    <a:pt x="5247" y="1059"/>
                  </a:cubicBezTo>
                  <a:cubicBezTo>
                    <a:pt x="4169" y="1059"/>
                    <a:pt x="3244" y="620"/>
                    <a:pt x="2843"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0" name="Google Shape;12860;p98"/>
            <p:cNvSpPr/>
            <p:nvPr/>
          </p:nvSpPr>
          <p:spPr>
            <a:xfrm>
              <a:off x="5000109" y="2161996"/>
              <a:ext cx="79969" cy="22886"/>
            </a:xfrm>
            <a:custGeom>
              <a:rect b="b" l="l" r="r" t="t"/>
              <a:pathLst>
                <a:path extrusionOk="0" h="874" w="3054">
                  <a:moveTo>
                    <a:pt x="1" y="0"/>
                  </a:moveTo>
                  <a:lnTo>
                    <a:pt x="1" y="487"/>
                  </a:lnTo>
                  <a:cubicBezTo>
                    <a:pt x="478" y="744"/>
                    <a:pt x="1003" y="873"/>
                    <a:pt x="1527" y="873"/>
                  </a:cubicBezTo>
                  <a:cubicBezTo>
                    <a:pt x="2052" y="873"/>
                    <a:pt x="2577" y="744"/>
                    <a:pt x="3054" y="487"/>
                  </a:cubicBezTo>
                  <a:lnTo>
                    <a:pt x="305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1" name="Google Shape;12861;p98"/>
            <p:cNvSpPr/>
            <p:nvPr/>
          </p:nvSpPr>
          <p:spPr>
            <a:xfrm>
              <a:off x="4943654" y="2019105"/>
              <a:ext cx="192643" cy="154413"/>
            </a:xfrm>
            <a:custGeom>
              <a:rect b="b" l="l" r="r" t="t"/>
              <a:pathLst>
                <a:path extrusionOk="0" h="5897" w="7357">
                  <a:moveTo>
                    <a:pt x="840" y="0"/>
                  </a:moveTo>
                  <a:lnTo>
                    <a:pt x="840" y="2185"/>
                  </a:lnTo>
                  <a:lnTo>
                    <a:pt x="735" y="2185"/>
                  </a:lnTo>
                  <a:cubicBezTo>
                    <a:pt x="732" y="2185"/>
                    <a:pt x="729" y="2185"/>
                    <a:pt x="726" y="2185"/>
                  </a:cubicBezTo>
                  <a:cubicBezTo>
                    <a:pt x="1" y="2185"/>
                    <a:pt x="4" y="3273"/>
                    <a:pt x="735" y="3273"/>
                  </a:cubicBezTo>
                  <a:lnTo>
                    <a:pt x="850" y="3273"/>
                  </a:lnTo>
                  <a:cubicBezTo>
                    <a:pt x="964" y="4751"/>
                    <a:pt x="2195" y="5896"/>
                    <a:pt x="3683" y="5896"/>
                  </a:cubicBezTo>
                  <a:cubicBezTo>
                    <a:pt x="5162" y="5896"/>
                    <a:pt x="6393" y="4751"/>
                    <a:pt x="6507" y="3273"/>
                  </a:cubicBezTo>
                  <a:lnTo>
                    <a:pt x="6631" y="3273"/>
                  </a:lnTo>
                  <a:cubicBezTo>
                    <a:pt x="7356" y="3273"/>
                    <a:pt x="7356" y="2185"/>
                    <a:pt x="6631" y="2185"/>
                  </a:cubicBezTo>
                  <a:lnTo>
                    <a:pt x="6526" y="2185"/>
                  </a:lnTo>
                  <a:lnTo>
                    <a:pt x="652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2" name="Google Shape;12862;p98"/>
            <p:cNvSpPr/>
            <p:nvPr/>
          </p:nvSpPr>
          <p:spPr>
            <a:xfrm>
              <a:off x="4946403" y="2041833"/>
              <a:ext cx="145170" cy="131658"/>
            </a:xfrm>
            <a:custGeom>
              <a:rect b="b" l="l" r="r" t="t"/>
              <a:pathLst>
                <a:path extrusionOk="0" h="5028" w="5544">
                  <a:moveTo>
                    <a:pt x="735" y="1"/>
                  </a:moveTo>
                  <a:lnTo>
                    <a:pt x="735" y="1317"/>
                  </a:lnTo>
                  <a:lnTo>
                    <a:pt x="649" y="1317"/>
                  </a:lnTo>
                  <a:cubicBezTo>
                    <a:pt x="642" y="1317"/>
                    <a:pt x="635" y="1317"/>
                    <a:pt x="628" y="1317"/>
                  </a:cubicBezTo>
                  <a:cubicBezTo>
                    <a:pt x="380" y="1317"/>
                    <a:pt x="171" y="1476"/>
                    <a:pt x="106" y="1708"/>
                  </a:cubicBezTo>
                  <a:cubicBezTo>
                    <a:pt x="1" y="2061"/>
                    <a:pt x="268" y="2405"/>
                    <a:pt x="630" y="2405"/>
                  </a:cubicBezTo>
                  <a:lnTo>
                    <a:pt x="745" y="2405"/>
                  </a:lnTo>
                  <a:cubicBezTo>
                    <a:pt x="848" y="3908"/>
                    <a:pt x="2102" y="5027"/>
                    <a:pt x="3556" y="5027"/>
                  </a:cubicBezTo>
                  <a:cubicBezTo>
                    <a:pt x="3708" y="5027"/>
                    <a:pt x="3862" y="5015"/>
                    <a:pt x="4017" y="4990"/>
                  </a:cubicBezTo>
                  <a:cubicBezTo>
                    <a:pt x="2634" y="4780"/>
                    <a:pt x="1613" y="3588"/>
                    <a:pt x="1613" y="2185"/>
                  </a:cubicBezTo>
                  <a:lnTo>
                    <a:pt x="1613" y="1746"/>
                  </a:lnTo>
                  <a:cubicBezTo>
                    <a:pt x="1613" y="1021"/>
                    <a:pt x="2195" y="439"/>
                    <a:pt x="2920" y="439"/>
                  </a:cubicBezTo>
                  <a:lnTo>
                    <a:pt x="5105" y="439"/>
                  </a:lnTo>
                  <a:cubicBezTo>
                    <a:pt x="5343" y="439"/>
                    <a:pt x="5543" y="239"/>
                    <a:pt x="554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3" name="Google Shape;12863;p98"/>
            <p:cNvSpPr/>
            <p:nvPr/>
          </p:nvSpPr>
          <p:spPr>
            <a:xfrm>
              <a:off x="5000109" y="2076686"/>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4" name="Google Shape;12864;p98"/>
            <p:cNvSpPr/>
            <p:nvPr/>
          </p:nvSpPr>
          <p:spPr>
            <a:xfrm>
              <a:off x="5068556" y="2076686"/>
              <a:ext cx="11521" cy="17125"/>
            </a:xfrm>
            <a:custGeom>
              <a:rect b="b" l="l" r="r" t="t"/>
              <a:pathLst>
                <a:path extrusionOk="0" h="654" w="440">
                  <a:moveTo>
                    <a:pt x="220" y="0"/>
                  </a:moveTo>
                  <a:cubicBezTo>
                    <a:pt x="110"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5" name="Google Shape;12865;p98"/>
            <p:cNvSpPr/>
            <p:nvPr/>
          </p:nvSpPr>
          <p:spPr>
            <a:xfrm>
              <a:off x="4992384" y="2059063"/>
              <a:ext cx="26499" cy="11521"/>
            </a:xfrm>
            <a:custGeom>
              <a:rect b="b" l="l" r="r" t="t"/>
              <a:pathLst>
                <a:path extrusionOk="0" h="440" w="1012">
                  <a:moveTo>
                    <a:pt x="286" y="1"/>
                  </a:moveTo>
                  <a:cubicBezTo>
                    <a:pt x="0" y="1"/>
                    <a:pt x="0" y="43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6" name="Google Shape;12866;p98"/>
            <p:cNvSpPr/>
            <p:nvPr/>
          </p:nvSpPr>
          <p:spPr>
            <a:xfrm>
              <a:off x="5061068" y="2059063"/>
              <a:ext cx="26499" cy="11521"/>
            </a:xfrm>
            <a:custGeom>
              <a:rect b="b" l="l" r="r" t="t"/>
              <a:pathLst>
                <a:path extrusionOk="0" h="440" w="1012">
                  <a:moveTo>
                    <a:pt x="287" y="1"/>
                  </a:moveTo>
                  <a:cubicBezTo>
                    <a:pt x="1" y="1"/>
                    <a:pt x="1" y="43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7" name="Google Shape;12867;p98"/>
            <p:cNvSpPr/>
            <p:nvPr/>
          </p:nvSpPr>
          <p:spPr>
            <a:xfrm>
              <a:off x="5014615" y="2116068"/>
              <a:ext cx="50773" cy="17282"/>
            </a:xfrm>
            <a:custGeom>
              <a:rect b="b" l="l" r="r" t="t"/>
              <a:pathLst>
                <a:path extrusionOk="0" h="660" w="1939">
                  <a:moveTo>
                    <a:pt x="319" y="0"/>
                  </a:moveTo>
                  <a:cubicBezTo>
                    <a:pt x="150" y="0"/>
                    <a:pt x="1" y="219"/>
                    <a:pt x="162" y="380"/>
                  </a:cubicBezTo>
                  <a:cubicBezTo>
                    <a:pt x="373" y="556"/>
                    <a:pt x="633" y="659"/>
                    <a:pt x="904" y="659"/>
                  </a:cubicBezTo>
                  <a:cubicBezTo>
                    <a:pt x="927" y="659"/>
                    <a:pt x="950" y="659"/>
                    <a:pt x="973" y="657"/>
                  </a:cubicBezTo>
                  <a:cubicBezTo>
                    <a:pt x="996" y="659"/>
                    <a:pt x="1019" y="659"/>
                    <a:pt x="1042" y="659"/>
                  </a:cubicBezTo>
                  <a:cubicBezTo>
                    <a:pt x="1313" y="659"/>
                    <a:pt x="1573" y="556"/>
                    <a:pt x="1784" y="380"/>
                  </a:cubicBezTo>
                  <a:cubicBezTo>
                    <a:pt x="1938" y="219"/>
                    <a:pt x="1793" y="0"/>
                    <a:pt x="1626" y="0"/>
                  </a:cubicBezTo>
                  <a:cubicBezTo>
                    <a:pt x="1576" y="0"/>
                    <a:pt x="1525" y="20"/>
                    <a:pt x="1479" y="66"/>
                  </a:cubicBezTo>
                  <a:cubicBezTo>
                    <a:pt x="1326" y="171"/>
                    <a:pt x="1150" y="223"/>
                    <a:pt x="973" y="223"/>
                  </a:cubicBezTo>
                  <a:cubicBezTo>
                    <a:pt x="797" y="223"/>
                    <a:pt x="620" y="171"/>
                    <a:pt x="468" y="66"/>
                  </a:cubicBezTo>
                  <a:cubicBezTo>
                    <a:pt x="422" y="20"/>
                    <a:pt x="370"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8" name="Google Shape;12868;p98"/>
            <p:cNvSpPr/>
            <p:nvPr/>
          </p:nvSpPr>
          <p:spPr>
            <a:xfrm>
              <a:off x="4954154" y="1973150"/>
              <a:ext cx="171643" cy="68709"/>
            </a:xfrm>
            <a:custGeom>
              <a:rect b="b" l="l" r="r" t="t"/>
              <a:pathLst>
                <a:path extrusionOk="0" h="2624" w="6555">
                  <a:moveTo>
                    <a:pt x="1164" y="0"/>
                  </a:moveTo>
                  <a:cubicBezTo>
                    <a:pt x="869" y="0"/>
                    <a:pt x="601" y="210"/>
                    <a:pt x="535" y="496"/>
                  </a:cubicBezTo>
                  <a:lnTo>
                    <a:pt x="0" y="2624"/>
                  </a:lnTo>
                  <a:lnTo>
                    <a:pt x="6554" y="2624"/>
                  </a:lnTo>
                  <a:lnTo>
                    <a:pt x="6020" y="496"/>
                  </a:lnTo>
                  <a:cubicBezTo>
                    <a:pt x="5944" y="210"/>
                    <a:pt x="5686" y="0"/>
                    <a:pt x="53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69" name="Google Shape;12869;p98"/>
            <p:cNvSpPr/>
            <p:nvPr/>
          </p:nvSpPr>
          <p:spPr>
            <a:xfrm>
              <a:off x="4973400" y="2185118"/>
              <a:ext cx="55224" cy="50589"/>
            </a:xfrm>
            <a:custGeom>
              <a:rect b="b" l="l" r="r" t="t"/>
              <a:pathLst>
                <a:path extrusionOk="0" h="1932" w="2109">
                  <a:moveTo>
                    <a:pt x="834" y="0"/>
                  </a:moveTo>
                  <a:cubicBezTo>
                    <a:pt x="746" y="0"/>
                    <a:pt x="658" y="41"/>
                    <a:pt x="601" y="119"/>
                  </a:cubicBezTo>
                  <a:lnTo>
                    <a:pt x="0" y="911"/>
                  </a:lnTo>
                  <a:cubicBezTo>
                    <a:pt x="467" y="1454"/>
                    <a:pt x="1221" y="1836"/>
                    <a:pt x="2108" y="1931"/>
                  </a:cubicBezTo>
                  <a:lnTo>
                    <a:pt x="2108" y="787"/>
                  </a:lnTo>
                  <a:cubicBezTo>
                    <a:pt x="2108" y="682"/>
                    <a:pt x="2042" y="596"/>
                    <a:pt x="1946" y="577"/>
                  </a:cubicBezTo>
                  <a:cubicBezTo>
                    <a:pt x="1603" y="500"/>
                    <a:pt x="1288" y="329"/>
                    <a:pt x="1040" y="90"/>
                  </a:cubicBezTo>
                  <a:cubicBezTo>
                    <a:pt x="983" y="29"/>
                    <a:pt x="909" y="0"/>
                    <a:pt x="83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0" name="Google Shape;12870;p98"/>
            <p:cNvSpPr/>
            <p:nvPr/>
          </p:nvSpPr>
          <p:spPr>
            <a:xfrm>
              <a:off x="5051327" y="2184987"/>
              <a:ext cx="55486" cy="50720"/>
            </a:xfrm>
            <a:custGeom>
              <a:rect b="b" l="l" r="r" t="t"/>
              <a:pathLst>
                <a:path extrusionOk="0" h="1937" w="2119">
                  <a:moveTo>
                    <a:pt x="1284" y="0"/>
                  </a:moveTo>
                  <a:cubicBezTo>
                    <a:pt x="1210" y="0"/>
                    <a:pt x="1135" y="29"/>
                    <a:pt x="1079" y="86"/>
                  </a:cubicBezTo>
                  <a:cubicBezTo>
                    <a:pt x="830" y="334"/>
                    <a:pt x="506" y="505"/>
                    <a:pt x="163" y="582"/>
                  </a:cubicBezTo>
                  <a:cubicBezTo>
                    <a:pt x="67" y="601"/>
                    <a:pt x="0" y="687"/>
                    <a:pt x="10" y="792"/>
                  </a:cubicBezTo>
                  <a:lnTo>
                    <a:pt x="10" y="1936"/>
                  </a:lnTo>
                  <a:cubicBezTo>
                    <a:pt x="888" y="1841"/>
                    <a:pt x="1641" y="1459"/>
                    <a:pt x="2118" y="906"/>
                  </a:cubicBezTo>
                  <a:lnTo>
                    <a:pt x="1517" y="124"/>
                  </a:lnTo>
                  <a:cubicBezTo>
                    <a:pt x="1460" y="41"/>
                    <a:pt x="1372" y="0"/>
                    <a:pt x="1284"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1" name="Google Shape;12871;p98"/>
            <p:cNvSpPr/>
            <p:nvPr/>
          </p:nvSpPr>
          <p:spPr>
            <a:xfrm>
              <a:off x="4963895" y="2253408"/>
              <a:ext cx="15266" cy="11521"/>
            </a:xfrm>
            <a:custGeom>
              <a:rect b="b" l="l" r="r" t="t"/>
              <a:pathLst>
                <a:path extrusionOk="0" h="440" w="583">
                  <a:moveTo>
                    <a:pt x="287" y="1"/>
                  </a:moveTo>
                  <a:cubicBezTo>
                    <a:pt x="1" y="1"/>
                    <a:pt x="1" y="440"/>
                    <a:pt x="287" y="440"/>
                  </a:cubicBezTo>
                  <a:cubicBezTo>
                    <a:pt x="582" y="440"/>
                    <a:pt x="582" y="1"/>
                    <a:pt x="28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2" name="Google Shape;12872;p98"/>
            <p:cNvSpPr/>
            <p:nvPr/>
          </p:nvSpPr>
          <p:spPr>
            <a:xfrm>
              <a:off x="5101026" y="2253408"/>
              <a:ext cx="15266" cy="11521"/>
            </a:xfrm>
            <a:custGeom>
              <a:rect b="b" l="l" r="r" t="t"/>
              <a:pathLst>
                <a:path extrusionOk="0" h="440" w="583">
                  <a:moveTo>
                    <a:pt x="297" y="1"/>
                  </a:moveTo>
                  <a:cubicBezTo>
                    <a:pt x="1" y="1"/>
                    <a:pt x="1" y="440"/>
                    <a:pt x="297" y="440"/>
                  </a:cubicBezTo>
                  <a:cubicBezTo>
                    <a:pt x="583" y="440"/>
                    <a:pt x="583" y="1"/>
                    <a:pt x="2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3" name="Google Shape;12873;p98"/>
            <p:cNvSpPr/>
            <p:nvPr/>
          </p:nvSpPr>
          <p:spPr>
            <a:xfrm>
              <a:off x="5101026" y="2281898"/>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4" name="Google Shape;12874;p98"/>
            <p:cNvSpPr/>
            <p:nvPr/>
          </p:nvSpPr>
          <p:spPr>
            <a:xfrm>
              <a:off x="4963895" y="2281898"/>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5" name="Google Shape;12875;p98"/>
            <p:cNvSpPr/>
            <p:nvPr/>
          </p:nvSpPr>
          <p:spPr>
            <a:xfrm>
              <a:off x="5101026" y="2310623"/>
              <a:ext cx="15266" cy="11521"/>
            </a:xfrm>
            <a:custGeom>
              <a:rect b="b" l="l" r="r" t="t"/>
              <a:pathLst>
                <a:path extrusionOk="0" h="440" w="583">
                  <a:moveTo>
                    <a:pt x="297" y="0"/>
                  </a:moveTo>
                  <a:cubicBezTo>
                    <a:pt x="1" y="0"/>
                    <a:pt x="1" y="439"/>
                    <a:pt x="297" y="439"/>
                  </a:cubicBezTo>
                  <a:cubicBezTo>
                    <a:pt x="583" y="439"/>
                    <a:pt x="583" y="0"/>
                    <a:pt x="29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6" name="Google Shape;12876;p98"/>
            <p:cNvSpPr/>
            <p:nvPr/>
          </p:nvSpPr>
          <p:spPr>
            <a:xfrm>
              <a:off x="4963895" y="2310623"/>
              <a:ext cx="15266" cy="11521"/>
            </a:xfrm>
            <a:custGeom>
              <a:rect b="b" l="l" r="r" t="t"/>
              <a:pathLst>
                <a:path extrusionOk="0" h="440" w="583">
                  <a:moveTo>
                    <a:pt x="287" y="0"/>
                  </a:moveTo>
                  <a:cubicBezTo>
                    <a:pt x="1" y="0"/>
                    <a:pt x="1" y="439"/>
                    <a:pt x="287" y="439"/>
                  </a:cubicBezTo>
                  <a:cubicBezTo>
                    <a:pt x="582" y="439"/>
                    <a:pt x="582" y="0"/>
                    <a:pt x="287"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7" name="Google Shape;12877;p98"/>
            <p:cNvSpPr/>
            <p:nvPr/>
          </p:nvSpPr>
          <p:spPr>
            <a:xfrm>
              <a:off x="4954390" y="2041833"/>
              <a:ext cx="22781" cy="37235"/>
            </a:xfrm>
            <a:custGeom>
              <a:rect b="b" l="l" r="r" t="t"/>
              <a:pathLst>
                <a:path extrusionOk="0" h="1422" w="870">
                  <a:moveTo>
                    <a:pt x="1" y="1"/>
                  </a:moveTo>
                  <a:lnTo>
                    <a:pt x="1" y="1422"/>
                  </a:lnTo>
                  <a:lnTo>
                    <a:pt x="488" y="1355"/>
                  </a:lnTo>
                  <a:cubicBezTo>
                    <a:pt x="707" y="1327"/>
                    <a:pt x="869" y="1145"/>
                    <a:pt x="869" y="926"/>
                  </a:cubicBezTo>
                  <a:lnTo>
                    <a:pt x="869"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8" name="Google Shape;12878;p98"/>
            <p:cNvSpPr/>
            <p:nvPr/>
          </p:nvSpPr>
          <p:spPr>
            <a:xfrm>
              <a:off x="5103042" y="2041833"/>
              <a:ext cx="22755" cy="37235"/>
            </a:xfrm>
            <a:custGeom>
              <a:rect b="b" l="l" r="r" t="t"/>
              <a:pathLst>
                <a:path extrusionOk="0" h="1422" w="869">
                  <a:moveTo>
                    <a:pt x="0" y="1"/>
                  </a:moveTo>
                  <a:lnTo>
                    <a:pt x="0" y="926"/>
                  </a:lnTo>
                  <a:cubicBezTo>
                    <a:pt x="0" y="1145"/>
                    <a:pt x="162" y="1336"/>
                    <a:pt x="382" y="1355"/>
                  </a:cubicBezTo>
                  <a:lnTo>
                    <a:pt x="868" y="1422"/>
                  </a:lnTo>
                  <a:lnTo>
                    <a:pt x="868"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79" name="Google Shape;12879;p98"/>
            <p:cNvSpPr/>
            <p:nvPr/>
          </p:nvSpPr>
          <p:spPr>
            <a:xfrm>
              <a:off x="4954390" y="1973150"/>
              <a:ext cx="70490" cy="68709"/>
            </a:xfrm>
            <a:custGeom>
              <a:rect b="b" l="l" r="r" t="t"/>
              <a:pathLst>
                <a:path extrusionOk="0" h="2624" w="2692">
                  <a:moveTo>
                    <a:pt x="1165" y="0"/>
                  </a:moveTo>
                  <a:cubicBezTo>
                    <a:pt x="860" y="0"/>
                    <a:pt x="602" y="210"/>
                    <a:pt x="526" y="496"/>
                  </a:cubicBezTo>
                  <a:lnTo>
                    <a:pt x="1" y="2624"/>
                  </a:lnTo>
                  <a:lnTo>
                    <a:pt x="1527" y="2624"/>
                  </a:lnTo>
                  <a:lnTo>
                    <a:pt x="2052" y="496"/>
                  </a:lnTo>
                  <a:cubicBezTo>
                    <a:pt x="2128" y="210"/>
                    <a:pt x="2396" y="0"/>
                    <a:pt x="2691"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0" name="Google Shape;12880;p98"/>
            <p:cNvSpPr/>
            <p:nvPr/>
          </p:nvSpPr>
          <p:spPr>
            <a:xfrm>
              <a:off x="4958658" y="2013344"/>
              <a:ext cx="162897" cy="11286"/>
            </a:xfrm>
            <a:custGeom>
              <a:rect b="b" l="l" r="r" t="t"/>
              <a:pathLst>
                <a:path extrusionOk="0" h="431" w="6221">
                  <a:moveTo>
                    <a:pt x="105" y="1"/>
                  </a:moveTo>
                  <a:lnTo>
                    <a:pt x="0" y="430"/>
                  </a:lnTo>
                  <a:lnTo>
                    <a:pt x="6220" y="430"/>
                  </a:lnTo>
                  <a:lnTo>
                    <a:pt x="6115" y="1"/>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1" name="Google Shape;12881;p98"/>
            <p:cNvSpPr/>
            <p:nvPr/>
          </p:nvSpPr>
          <p:spPr>
            <a:xfrm>
              <a:off x="4958658" y="2013344"/>
              <a:ext cx="42734" cy="11286"/>
            </a:xfrm>
            <a:custGeom>
              <a:rect b="b" l="l" r="r" t="t"/>
              <a:pathLst>
                <a:path extrusionOk="0" h="431" w="1632">
                  <a:moveTo>
                    <a:pt x="105" y="1"/>
                  </a:moveTo>
                  <a:lnTo>
                    <a:pt x="0" y="430"/>
                  </a:lnTo>
                  <a:lnTo>
                    <a:pt x="1527" y="430"/>
                  </a:lnTo>
                  <a:lnTo>
                    <a:pt x="1632"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2" name="Google Shape;12882;p98"/>
            <p:cNvSpPr/>
            <p:nvPr/>
          </p:nvSpPr>
          <p:spPr>
            <a:xfrm>
              <a:off x="4942659" y="2224945"/>
              <a:ext cx="97199" cy="102933"/>
            </a:xfrm>
            <a:custGeom>
              <a:rect b="b" l="l" r="r" t="t"/>
              <a:pathLst>
                <a:path extrusionOk="0" h="3931" w="3712">
                  <a:moveTo>
                    <a:pt x="1317" y="0"/>
                  </a:moveTo>
                  <a:cubicBezTo>
                    <a:pt x="592" y="0"/>
                    <a:pt x="1" y="582"/>
                    <a:pt x="1" y="1307"/>
                  </a:cubicBezTo>
                  <a:lnTo>
                    <a:pt x="1" y="3931"/>
                  </a:lnTo>
                  <a:lnTo>
                    <a:pt x="439" y="3931"/>
                  </a:lnTo>
                  <a:lnTo>
                    <a:pt x="439" y="1307"/>
                  </a:lnTo>
                  <a:cubicBezTo>
                    <a:pt x="439" y="836"/>
                    <a:pt x="822" y="439"/>
                    <a:pt x="1300" y="439"/>
                  </a:cubicBezTo>
                  <a:cubicBezTo>
                    <a:pt x="1306" y="439"/>
                    <a:pt x="1311" y="439"/>
                    <a:pt x="1317" y="439"/>
                  </a:cubicBezTo>
                  <a:lnTo>
                    <a:pt x="3712" y="439"/>
                  </a:lnTo>
                  <a:cubicBezTo>
                    <a:pt x="3111" y="439"/>
                    <a:pt x="2510" y="296"/>
                    <a:pt x="1985"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883" name="Google Shape;12883;p98"/>
          <p:cNvGrpSpPr/>
          <p:nvPr/>
        </p:nvGrpSpPr>
        <p:grpSpPr>
          <a:xfrm>
            <a:off x="4886426" y="2726414"/>
            <a:ext cx="272560" cy="354676"/>
            <a:chOff x="4902701" y="2879989"/>
            <a:chExt cx="272560" cy="354676"/>
          </a:xfrm>
        </p:grpSpPr>
        <p:sp>
          <p:nvSpPr>
            <p:cNvPr id="12884" name="Google Shape;12884;p98"/>
            <p:cNvSpPr/>
            <p:nvPr/>
          </p:nvSpPr>
          <p:spPr>
            <a:xfrm>
              <a:off x="4902701" y="3081273"/>
              <a:ext cx="272560" cy="153392"/>
            </a:xfrm>
            <a:custGeom>
              <a:rect b="b" l="l" r="r" t="t"/>
              <a:pathLst>
                <a:path extrusionOk="0" h="5858" w="10409">
                  <a:moveTo>
                    <a:pt x="3673" y="0"/>
                  </a:moveTo>
                  <a:lnTo>
                    <a:pt x="3673" y="1040"/>
                  </a:lnTo>
                  <a:cubicBezTo>
                    <a:pt x="3673" y="1326"/>
                    <a:pt x="3482" y="1574"/>
                    <a:pt x="3206" y="1660"/>
                  </a:cubicBezTo>
                  <a:lnTo>
                    <a:pt x="935" y="2328"/>
                  </a:lnTo>
                  <a:cubicBezTo>
                    <a:pt x="372" y="2490"/>
                    <a:pt x="0" y="2996"/>
                    <a:pt x="0" y="3577"/>
                  </a:cubicBezTo>
                  <a:lnTo>
                    <a:pt x="0" y="5209"/>
                  </a:lnTo>
                  <a:cubicBezTo>
                    <a:pt x="0" y="5571"/>
                    <a:pt x="286" y="5858"/>
                    <a:pt x="649" y="5858"/>
                  </a:cubicBezTo>
                  <a:lnTo>
                    <a:pt x="9760" y="5858"/>
                  </a:lnTo>
                  <a:cubicBezTo>
                    <a:pt x="10113" y="5858"/>
                    <a:pt x="10408" y="5571"/>
                    <a:pt x="10408" y="5209"/>
                  </a:cubicBezTo>
                  <a:lnTo>
                    <a:pt x="10408" y="3577"/>
                  </a:lnTo>
                  <a:cubicBezTo>
                    <a:pt x="10408" y="2996"/>
                    <a:pt x="10027" y="2490"/>
                    <a:pt x="9464" y="2328"/>
                  </a:cubicBezTo>
                  <a:lnTo>
                    <a:pt x="7184" y="1660"/>
                  </a:lnTo>
                  <a:cubicBezTo>
                    <a:pt x="6907" y="1574"/>
                    <a:pt x="6716" y="1317"/>
                    <a:pt x="6716" y="1030"/>
                  </a:cubicBezTo>
                  <a:lnTo>
                    <a:pt x="671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5" name="Google Shape;12885;p98"/>
            <p:cNvSpPr/>
            <p:nvPr/>
          </p:nvSpPr>
          <p:spPr>
            <a:xfrm>
              <a:off x="4902701" y="3123483"/>
              <a:ext cx="272560" cy="111182"/>
            </a:xfrm>
            <a:custGeom>
              <a:rect b="b" l="l" r="r" t="t"/>
              <a:pathLst>
                <a:path extrusionOk="0" h="4246" w="10409">
                  <a:moveTo>
                    <a:pt x="3320" y="0"/>
                  </a:moveTo>
                  <a:cubicBezTo>
                    <a:pt x="3282" y="19"/>
                    <a:pt x="3244" y="29"/>
                    <a:pt x="3206" y="48"/>
                  </a:cubicBezTo>
                  <a:lnTo>
                    <a:pt x="935" y="716"/>
                  </a:lnTo>
                  <a:cubicBezTo>
                    <a:pt x="372" y="878"/>
                    <a:pt x="0" y="1384"/>
                    <a:pt x="0" y="1965"/>
                  </a:cubicBezTo>
                  <a:lnTo>
                    <a:pt x="0" y="3597"/>
                  </a:lnTo>
                  <a:cubicBezTo>
                    <a:pt x="0" y="3959"/>
                    <a:pt x="286" y="4246"/>
                    <a:pt x="649" y="4246"/>
                  </a:cubicBezTo>
                  <a:lnTo>
                    <a:pt x="9760" y="4246"/>
                  </a:lnTo>
                  <a:cubicBezTo>
                    <a:pt x="10113" y="4246"/>
                    <a:pt x="10408" y="3959"/>
                    <a:pt x="10408" y="3597"/>
                  </a:cubicBezTo>
                  <a:lnTo>
                    <a:pt x="10408" y="1965"/>
                  </a:lnTo>
                  <a:cubicBezTo>
                    <a:pt x="10408" y="1384"/>
                    <a:pt x="10027" y="878"/>
                    <a:pt x="9464" y="716"/>
                  </a:cubicBezTo>
                  <a:lnTo>
                    <a:pt x="7184" y="48"/>
                  </a:lnTo>
                  <a:cubicBezTo>
                    <a:pt x="7146" y="29"/>
                    <a:pt x="7107" y="19"/>
                    <a:pt x="7069" y="0"/>
                  </a:cubicBezTo>
                  <a:lnTo>
                    <a:pt x="5200" y="344"/>
                  </a:lnTo>
                  <a:lnTo>
                    <a:pt x="33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6" name="Google Shape;12886;p98"/>
            <p:cNvSpPr/>
            <p:nvPr/>
          </p:nvSpPr>
          <p:spPr>
            <a:xfrm>
              <a:off x="4966644" y="3123483"/>
              <a:ext cx="143913" cy="43781"/>
            </a:xfrm>
            <a:custGeom>
              <a:rect b="b" l="l" r="r" t="t"/>
              <a:pathLst>
                <a:path extrusionOk="0" h="1672" w="5496">
                  <a:moveTo>
                    <a:pt x="878" y="0"/>
                  </a:moveTo>
                  <a:cubicBezTo>
                    <a:pt x="840" y="19"/>
                    <a:pt x="802" y="29"/>
                    <a:pt x="764" y="48"/>
                  </a:cubicBezTo>
                  <a:lnTo>
                    <a:pt x="0" y="267"/>
                  </a:lnTo>
                  <a:cubicBezTo>
                    <a:pt x="39" y="372"/>
                    <a:pt x="105" y="468"/>
                    <a:pt x="191" y="544"/>
                  </a:cubicBezTo>
                  <a:lnTo>
                    <a:pt x="1260" y="1460"/>
                  </a:lnTo>
                  <a:cubicBezTo>
                    <a:pt x="1423" y="1602"/>
                    <a:pt x="1624" y="1671"/>
                    <a:pt x="1823" y="1671"/>
                  </a:cubicBezTo>
                  <a:cubicBezTo>
                    <a:pt x="2077" y="1671"/>
                    <a:pt x="2329" y="1559"/>
                    <a:pt x="2500" y="1345"/>
                  </a:cubicBezTo>
                  <a:lnTo>
                    <a:pt x="2748" y="1031"/>
                  </a:lnTo>
                  <a:lnTo>
                    <a:pt x="2996" y="1345"/>
                  </a:lnTo>
                  <a:cubicBezTo>
                    <a:pt x="3167" y="1559"/>
                    <a:pt x="3419" y="1671"/>
                    <a:pt x="3675" y="1671"/>
                  </a:cubicBezTo>
                  <a:cubicBezTo>
                    <a:pt x="3875" y="1671"/>
                    <a:pt x="4078" y="1602"/>
                    <a:pt x="4246" y="1460"/>
                  </a:cubicBezTo>
                  <a:lnTo>
                    <a:pt x="5314" y="544"/>
                  </a:lnTo>
                  <a:cubicBezTo>
                    <a:pt x="5400" y="468"/>
                    <a:pt x="5457" y="372"/>
                    <a:pt x="5495" y="267"/>
                  </a:cubicBezTo>
                  <a:lnTo>
                    <a:pt x="4732" y="48"/>
                  </a:lnTo>
                  <a:cubicBezTo>
                    <a:pt x="4694" y="29"/>
                    <a:pt x="4656" y="19"/>
                    <a:pt x="4627" y="0"/>
                  </a:cubicBezTo>
                  <a:lnTo>
                    <a:pt x="2748" y="344"/>
                  </a:lnTo>
                  <a:lnTo>
                    <a:pt x="878"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7" name="Google Shape;12887;p98"/>
            <p:cNvSpPr/>
            <p:nvPr/>
          </p:nvSpPr>
          <p:spPr>
            <a:xfrm>
              <a:off x="4998878" y="3081273"/>
              <a:ext cx="79445" cy="22676"/>
            </a:xfrm>
            <a:custGeom>
              <a:rect b="b" l="l" r="r" t="t"/>
              <a:pathLst>
                <a:path extrusionOk="0" h="866" w="3034">
                  <a:moveTo>
                    <a:pt x="0" y="0"/>
                  </a:moveTo>
                  <a:lnTo>
                    <a:pt x="0" y="487"/>
                  </a:lnTo>
                  <a:cubicBezTo>
                    <a:pt x="472" y="739"/>
                    <a:pt x="995" y="866"/>
                    <a:pt x="1517" y="866"/>
                  </a:cubicBezTo>
                  <a:cubicBezTo>
                    <a:pt x="2039" y="866"/>
                    <a:pt x="2562" y="739"/>
                    <a:pt x="3034" y="487"/>
                  </a:cubicBezTo>
                  <a:lnTo>
                    <a:pt x="303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8" name="Google Shape;12888;p98"/>
            <p:cNvSpPr/>
            <p:nvPr/>
          </p:nvSpPr>
          <p:spPr>
            <a:xfrm>
              <a:off x="4942397" y="2933616"/>
              <a:ext cx="187904" cy="158917"/>
            </a:xfrm>
            <a:custGeom>
              <a:rect b="b" l="l" r="r" t="t"/>
              <a:pathLst>
                <a:path extrusionOk="0" h="6069" w="7176">
                  <a:moveTo>
                    <a:pt x="860" y="1"/>
                  </a:moveTo>
                  <a:lnTo>
                    <a:pt x="860" y="2386"/>
                  </a:lnTo>
                  <a:lnTo>
                    <a:pt x="755" y="2386"/>
                  </a:lnTo>
                  <a:cubicBezTo>
                    <a:pt x="745" y="2386"/>
                    <a:pt x="736" y="2385"/>
                    <a:pt x="727" y="2385"/>
                  </a:cubicBezTo>
                  <a:cubicBezTo>
                    <a:pt x="4" y="2385"/>
                    <a:pt x="1" y="3474"/>
                    <a:pt x="718" y="3474"/>
                  </a:cubicBezTo>
                  <a:cubicBezTo>
                    <a:pt x="730" y="3474"/>
                    <a:pt x="742" y="3474"/>
                    <a:pt x="755" y="3473"/>
                  </a:cubicBezTo>
                  <a:lnTo>
                    <a:pt x="869" y="3473"/>
                  </a:lnTo>
                  <a:cubicBezTo>
                    <a:pt x="993" y="4933"/>
                    <a:pt x="2214" y="6068"/>
                    <a:pt x="3684" y="6068"/>
                  </a:cubicBezTo>
                  <a:cubicBezTo>
                    <a:pt x="5153" y="6068"/>
                    <a:pt x="6374" y="4933"/>
                    <a:pt x="6488" y="3473"/>
                  </a:cubicBezTo>
                  <a:lnTo>
                    <a:pt x="6603" y="3473"/>
                  </a:lnTo>
                  <a:cubicBezTo>
                    <a:pt x="6609" y="3474"/>
                    <a:pt x="6615" y="3474"/>
                    <a:pt x="6621" y="3474"/>
                  </a:cubicBezTo>
                  <a:cubicBezTo>
                    <a:pt x="6927" y="3474"/>
                    <a:pt x="7175" y="3238"/>
                    <a:pt x="7175" y="2930"/>
                  </a:cubicBezTo>
                  <a:cubicBezTo>
                    <a:pt x="7175" y="2630"/>
                    <a:pt x="6927" y="2386"/>
                    <a:pt x="6620" y="2386"/>
                  </a:cubicBezTo>
                  <a:cubicBezTo>
                    <a:pt x="6614" y="2386"/>
                    <a:pt x="6609" y="2386"/>
                    <a:pt x="6603" y="2386"/>
                  </a:cubicBezTo>
                  <a:lnTo>
                    <a:pt x="6498" y="2386"/>
                  </a:lnTo>
                  <a:lnTo>
                    <a:pt x="6498"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89" name="Google Shape;12889;p98"/>
            <p:cNvSpPr/>
            <p:nvPr/>
          </p:nvSpPr>
          <p:spPr>
            <a:xfrm>
              <a:off x="4947163" y="2933616"/>
              <a:ext cx="142656" cy="159074"/>
            </a:xfrm>
            <a:custGeom>
              <a:rect b="b" l="l" r="r" t="t"/>
              <a:pathLst>
                <a:path extrusionOk="0" h="6075" w="5448">
                  <a:moveTo>
                    <a:pt x="678" y="1"/>
                  </a:moveTo>
                  <a:lnTo>
                    <a:pt x="678" y="2386"/>
                  </a:lnTo>
                  <a:lnTo>
                    <a:pt x="601" y="2386"/>
                  </a:lnTo>
                  <a:cubicBezTo>
                    <a:pt x="595" y="2386"/>
                    <a:pt x="589" y="2386"/>
                    <a:pt x="583" y="2386"/>
                  </a:cubicBezTo>
                  <a:cubicBezTo>
                    <a:pt x="304" y="2386"/>
                    <a:pt x="66" y="2593"/>
                    <a:pt x="29" y="2872"/>
                  </a:cubicBezTo>
                  <a:cubicBezTo>
                    <a:pt x="0" y="3197"/>
                    <a:pt x="248" y="3473"/>
                    <a:pt x="573" y="3473"/>
                  </a:cubicBezTo>
                  <a:lnTo>
                    <a:pt x="687" y="3473"/>
                  </a:lnTo>
                  <a:cubicBezTo>
                    <a:pt x="800" y="4963"/>
                    <a:pt x="2044" y="6075"/>
                    <a:pt x="3486" y="6075"/>
                  </a:cubicBezTo>
                  <a:cubicBezTo>
                    <a:pt x="3632" y="6075"/>
                    <a:pt x="3781" y="6063"/>
                    <a:pt x="3931" y="6040"/>
                  </a:cubicBezTo>
                  <a:cubicBezTo>
                    <a:pt x="2567" y="5820"/>
                    <a:pt x="1546" y="4637"/>
                    <a:pt x="1546" y="3254"/>
                  </a:cubicBezTo>
                  <a:lnTo>
                    <a:pt x="1546" y="1737"/>
                  </a:lnTo>
                  <a:cubicBezTo>
                    <a:pt x="1546" y="1260"/>
                    <a:pt x="1937" y="869"/>
                    <a:pt x="2414" y="869"/>
                  </a:cubicBezTo>
                  <a:lnTo>
                    <a:pt x="5018" y="869"/>
                  </a:lnTo>
                  <a:cubicBezTo>
                    <a:pt x="5257" y="869"/>
                    <a:pt x="5448" y="678"/>
                    <a:pt x="5448" y="440"/>
                  </a:cubicBezTo>
                  <a:lnTo>
                    <a:pt x="5448"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0" name="Google Shape;12890;p98"/>
            <p:cNvSpPr/>
            <p:nvPr/>
          </p:nvSpPr>
          <p:spPr>
            <a:xfrm>
              <a:off x="4976883" y="3106175"/>
              <a:ext cx="61980" cy="49725"/>
            </a:xfrm>
            <a:custGeom>
              <a:rect b="b" l="l" r="r" t="t"/>
              <a:pathLst>
                <a:path extrusionOk="0" h="1899" w="2367">
                  <a:moveTo>
                    <a:pt x="500" y="1"/>
                  </a:moveTo>
                  <a:cubicBezTo>
                    <a:pt x="420" y="1"/>
                    <a:pt x="345" y="46"/>
                    <a:pt x="306" y="117"/>
                  </a:cubicBezTo>
                  <a:lnTo>
                    <a:pt x="39" y="661"/>
                  </a:lnTo>
                  <a:cubicBezTo>
                    <a:pt x="1" y="738"/>
                    <a:pt x="20" y="823"/>
                    <a:pt x="77" y="871"/>
                  </a:cubicBezTo>
                  <a:lnTo>
                    <a:pt x="1155" y="1797"/>
                  </a:lnTo>
                  <a:cubicBezTo>
                    <a:pt x="1235" y="1864"/>
                    <a:pt x="1337" y="1898"/>
                    <a:pt x="1438" y="1898"/>
                  </a:cubicBezTo>
                  <a:cubicBezTo>
                    <a:pt x="1564" y="1898"/>
                    <a:pt x="1690" y="1845"/>
                    <a:pt x="1775" y="1739"/>
                  </a:cubicBezTo>
                  <a:lnTo>
                    <a:pt x="2367" y="1005"/>
                  </a:lnTo>
                  <a:lnTo>
                    <a:pt x="611" y="32"/>
                  </a:lnTo>
                  <a:cubicBezTo>
                    <a:pt x="575" y="10"/>
                    <a:pt x="537" y="1"/>
                    <a:pt x="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1" name="Google Shape;12891;p98"/>
            <p:cNvSpPr/>
            <p:nvPr/>
          </p:nvSpPr>
          <p:spPr>
            <a:xfrm>
              <a:off x="5038836" y="3106175"/>
              <a:ext cx="61718" cy="49725"/>
            </a:xfrm>
            <a:custGeom>
              <a:rect b="b" l="l" r="r" t="t"/>
              <a:pathLst>
                <a:path extrusionOk="0" h="1899" w="2357">
                  <a:moveTo>
                    <a:pt x="1861" y="1"/>
                  </a:moveTo>
                  <a:cubicBezTo>
                    <a:pt x="1825" y="1"/>
                    <a:pt x="1789" y="10"/>
                    <a:pt x="1756" y="32"/>
                  </a:cubicBezTo>
                  <a:lnTo>
                    <a:pt x="1" y="1005"/>
                  </a:lnTo>
                  <a:lnTo>
                    <a:pt x="582" y="1739"/>
                  </a:lnTo>
                  <a:cubicBezTo>
                    <a:pt x="667" y="1845"/>
                    <a:pt x="793" y="1898"/>
                    <a:pt x="921" y="1898"/>
                  </a:cubicBezTo>
                  <a:cubicBezTo>
                    <a:pt x="1024" y="1898"/>
                    <a:pt x="1127" y="1864"/>
                    <a:pt x="1212" y="1797"/>
                  </a:cubicBezTo>
                  <a:lnTo>
                    <a:pt x="2281" y="871"/>
                  </a:lnTo>
                  <a:cubicBezTo>
                    <a:pt x="2338" y="823"/>
                    <a:pt x="2357" y="738"/>
                    <a:pt x="2319" y="661"/>
                  </a:cubicBezTo>
                  <a:lnTo>
                    <a:pt x="2052" y="117"/>
                  </a:lnTo>
                  <a:cubicBezTo>
                    <a:pt x="2012" y="46"/>
                    <a:pt x="1938" y="1"/>
                    <a:pt x="186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2" name="Google Shape;12892;p98"/>
            <p:cNvSpPr/>
            <p:nvPr/>
          </p:nvSpPr>
          <p:spPr>
            <a:xfrm>
              <a:off x="4999114" y="2996512"/>
              <a:ext cx="11260" cy="17073"/>
            </a:xfrm>
            <a:custGeom>
              <a:rect b="b" l="l" r="r" t="t"/>
              <a:pathLst>
                <a:path extrusionOk="0" h="652" w="430">
                  <a:moveTo>
                    <a:pt x="215" y="1"/>
                  </a:moveTo>
                  <a:cubicBezTo>
                    <a:pt x="108" y="1"/>
                    <a:pt x="1" y="75"/>
                    <a:pt x="1" y="222"/>
                  </a:cubicBezTo>
                  <a:lnTo>
                    <a:pt x="1" y="442"/>
                  </a:lnTo>
                  <a:cubicBezTo>
                    <a:pt x="1" y="556"/>
                    <a:pt x="96" y="652"/>
                    <a:pt x="211" y="652"/>
                  </a:cubicBezTo>
                  <a:cubicBezTo>
                    <a:pt x="335" y="652"/>
                    <a:pt x="430" y="556"/>
                    <a:pt x="430" y="43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3" name="Google Shape;12893;p98"/>
            <p:cNvSpPr/>
            <p:nvPr/>
          </p:nvSpPr>
          <p:spPr>
            <a:xfrm>
              <a:off x="5067064" y="2996512"/>
              <a:ext cx="11521" cy="17073"/>
            </a:xfrm>
            <a:custGeom>
              <a:rect b="b" l="l" r="r" t="t"/>
              <a:pathLst>
                <a:path extrusionOk="0" h="652" w="440">
                  <a:moveTo>
                    <a:pt x="220" y="1"/>
                  </a:moveTo>
                  <a:cubicBezTo>
                    <a:pt x="110" y="1"/>
                    <a:pt x="1" y="75"/>
                    <a:pt x="1" y="222"/>
                  </a:cubicBezTo>
                  <a:lnTo>
                    <a:pt x="1" y="442"/>
                  </a:lnTo>
                  <a:cubicBezTo>
                    <a:pt x="1" y="556"/>
                    <a:pt x="96" y="652"/>
                    <a:pt x="220" y="652"/>
                  </a:cubicBezTo>
                  <a:cubicBezTo>
                    <a:pt x="344" y="652"/>
                    <a:pt x="439" y="556"/>
                    <a:pt x="439" y="43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4" name="Google Shape;12894;p98"/>
            <p:cNvSpPr/>
            <p:nvPr/>
          </p:nvSpPr>
          <p:spPr>
            <a:xfrm>
              <a:off x="4991363" y="2979099"/>
              <a:ext cx="26525" cy="11521"/>
            </a:xfrm>
            <a:custGeom>
              <a:rect b="b" l="l" r="r" t="t"/>
              <a:pathLst>
                <a:path extrusionOk="0" h="440" w="1013">
                  <a:moveTo>
                    <a:pt x="287" y="0"/>
                  </a:moveTo>
                  <a:cubicBezTo>
                    <a:pt x="1" y="0"/>
                    <a:pt x="1" y="430"/>
                    <a:pt x="287" y="439"/>
                  </a:cubicBezTo>
                  <a:lnTo>
                    <a:pt x="726" y="439"/>
                  </a:lnTo>
                  <a:cubicBezTo>
                    <a:pt x="1012" y="430"/>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5" name="Google Shape;12895;p98"/>
            <p:cNvSpPr/>
            <p:nvPr/>
          </p:nvSpPr>
          <p:spPr>
            <a:xfrm>
              <a:off x="5059575" y="2979099"/>
              <a:ext cx="26499" cy="11521"/>
            </a:xfrm>
            <a:custGeom>
              <a:rect b="b" l="l" r="r" t="t"/>
              <a:pathLst>
                <a:path extrusionOk="0" h="440" w="1012">
                  <a:moveTo>
                    <a:pt x="287" y="0"/>
                  </a:moveTo>
                  <a:cubicBezTo>
                    <a:pt x="0" y="0"/>
                    <a:pt x="0" y="439"/>
                    <a:pt x="287" y="439"/>
                  </a:cubicBezTo>
                  <a:lnTo>
                    <a:pt x="725" y="439"/>
                  </a:lnTo>
                  <a:cubicBezTo>
                    <a:pt x="1012" y="430"/>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6" name="Google Shape;12896;p98"/>
            <p:cNvSpPr/>
            <p:nvPr/>
          </p:nvSpPr>
          <p:spPr>
            <a:xfrm>
              <a:off x="5013097" y="3033538"/>
              <a:ext cx="51244" cy="22781"/>
            </a:xfrm>
            <a:custGeom>
              <a:rect b="b" l="l" r="r" t="t"/>
              <a:pathLst>
                <a:path extrusionOk="0" h="870" w="1957">
                  <a:moveTo>
                    <a:pt x="125" y="1"/>
                  </a:moveTo>
                  <a:cubicBezTo>
                    <a:pt x="58" y="1"/>
                    <a:pt x="1" y="58"/>
                    <a:pt x="10" y="125"/>
                  </a:cubicBezTo>
                  <a:cubicBezTo>
                    <a:pt x="87" y="545"/>
                    <a:pt x="487" y="869"/>
                    <a:pt x="984" y="869"/>
                  </a:cubicBezTo>
                  <a:cubicBezTo>
                    <a:pt x="1470" y="869"/>
                    <a:pt x="1871" y="545"/>
                    <a:pt x="1947" y="125"/>
                  </a:cubicBezTo>
                  <a:cubicBezTo>
                    <a:pt x="1957" y="58"/>
                    <a:pt x="1909" y="1"/>
                    <a:pt x="18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7" name="Google Shape;12897;p98"/>
            <p:cNvSpPr/>
            <p:nvPr/>
          </p:nvSpPr>
          <p:spPr>
            <a:xfrm>
              <a:off x="5033102" y="3172188"/>
              <a:ext cx="11260" cy="11260"/>
            </a:xfrm>
            <a:custGeom>
              <a:rect b="b" l="l" r="r" t="t"/>
              <a:pathLst>
                <a:path extrusionOk="0" h="430" w="430">
                  <a:moveTo>
                    <a:pt x="220" y="1"/>
                  </a:moveTo>
                  <a:cubicBezTo>
                    <a:pt x="95" y="1"/>
                    <a:pt x="0" y="96"/>
                    <a:pt x="0" y="220"/>
                  </a:cubicBezTo>
                  <a:cubicBezTo>
                    <a:pt x="0" y="334"/>
                    <a:pt x="95" y="430"/>
                    <a:pt x="220" y="430"/>
                  </a:cubicBezTo>
                  <a:cubicBezTo>
                    <a:pt x="334" y="430"/>
                    <a:pt x="429" y="33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8" name="Google Shape;12898;p98"/>
            <p:cNvSpPr/>
            <p:nvPr/>
          </p:nvSpPr>
          <p:spPr>
            <a:xfrm>
              <a:off x="5033102" y="3206150"/>
              <a:ext cx="11260" cy="11521"/>
            </a:xfrm>
            <a:custGeom>
              <a:rect b="b" l="l" r="r" t="t"/>
              <a:pathLst>
                <a:path extrusionOk="0" h="440" w="430">
                  <a:moveTo>
                    <a:pt x="220" y="1"/>
                  </a:moveTo>
                  <a:cubicBezTo>
                    <a:pt x="95" y="1"/>
                    <a:pt x="0" y="96"/>
                    <a:pt x="0" y="220"/>
                  </a:cubicBezTo>
                  <a:cubicBezTo>
                    <a:pt x="0" y="344"/>
                    <a:pt x="95" y="440"/>
                    <a:pt x="220" y="440"/>
                  </a:cubicBezTo>
                  <a:cubicBezTo>
                    <a:pt x="334" y="440"/>
                    <a:pt x="429" y="344"/>
                    <a:pt x="429" y="220"/>
                  </a:cubicBezTo>
                  <a:cubicBezTo>
                    <a:pt x="429" y="96"/>
                    <a:pt x="334" y="1"/>
                    <a:pt x="22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99" name="Google Shape;12899;p98"/>
            <p:cNvSpPr/>
            <p:nvPr/>
          </p:nvSpPr>
          <p:spPr>
            <a:xfrm>
              <a:off x="4944413" y="2922383"/>
              <a:ext cx="188637" cy="76460"/>
            </a:xfrm>
            <a:custGeom>
              <a:rect b="b" l="l" r="r" t="t"/>
              <a:pathLst>
                <a:path extrusionOk="0" h="2920" w="7204">
                  <a:moveTo>
                    <a:pt x="1174" y="1"/>
                  </a:moveTo>
                  <a:cubicBezTo>
                    <a:pt x="516" y="1"/>
                    <a:pt x="0" y="583"/>
                    <a:pt x="105" y="1241"/>
                  </a:cubicBezTo>
                  <a:lnTo>
                    <a:pt x="353" y="2920"/>
                  </a:lnTo>
                  <a:lnTo>
                    <a:pt x="840" y="2863"/>
                  </a:lnTo>
                  <a:cubicBezTo>
                    <a:pt x="1050" y="2834"/>
                    <a:pt x="1212" y="2653"/>
                    <a:pt x="1222" y="2433"/>
                  </a:cubicBezTo>
                  <a:lnTo>
                    <a:pt x="1222" y="1298"/>
                  </a:lnTo>
                  <a:cubicBezTo>
                    <a:pt x="1222" y="1060"/>
                    <a:pt x="1412" y="869"/>
                    <a:pt x="1651" y="869"/>
                  </a:cubicBezTo>
                  <a:lnTo>
                    <a:pt x="5553" y="869"/>
                  </a:lnTo>
                  <a:cubicBezTo>
                    <a:pt x="5791" y="869"/>
                    <a:pt x="5991" y="1060"/>
                    <a:pt x="5991" y="1298"/>
                  </a:cubicBezTo>
                  <a:lnTo>
                    <a:pt x="5991" y="2433"/>
                  </a:lnTo>
                  <a:cubicBezTo>
                    <a:pt x="5991" y="2653"/>
                    <a:pt x="6154" y="2834"/>
                    <a:pt x="6373" y="2863"/>
                  </a:cubicBezTo>
                  <a:lnTo>
                    <a:pt x="6860" y="2920"/>
                  </a:lnTo>
                  <a:lnTo>
                    <a:pt x="7108" y="1241"/>
                  </a:lnTo>
                  <a:cubicBezTo>
                    <a:pt x="7203" y="583"/>
                    <a:pt x="6697" y="1"/>
                    <a:pt x="603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0" name="Google Shape;12900;p98"/>
            <p:cNvSpPr/>
            <p:nvPr/>
          </p:nvSpPr>
          <p:spPr>
            <a:xfrm>
              <a:off x="4976385" y="2879989"/>
              <a:ext cx="150668" cy="65148"/>
            </a:xfrm>
            <a:custGeom>
              <a:rect b="b" l="l" r="r" t="t"/>
              <a:pathLst>
                <a:path extrusionOk="0" h="2488" w="5754">
                  <a:moveTo>
                    <a:pt x="5093" y="0"/>
                  </a:moveTo>
                  <a:cubicBezTo>
                    <a:pt x="5059" y="0"/>
                    <a:pt x="5024" y="8"/>
                    <a:pt x="4990" y="26"/>
                  </a:cubicBezTo>
                  <a:cubicBezTo>
                    <a:pt x="4770" y="151"/>
                    <a:pt x="4351" y="313"/>
                    <a:pt x="3683" y="313"/>
                  </a:cubicBezTo>
                  <a:lnTo>
                    <a:pt x="1517" y="313"/>
                  </a:lnTo>
                  <a:cubicBezTo>
                    <a:pt x="678" y="313"/>
                    <a:pt x="1" y="1000"/>
                    <a:pt x="1" y="1839"/>
                  </a:cubicBezTo>
                  <a:cubicBezTo>
                    <a:pt x="1" y="2192"/>
                    <a:pt x="287" y="2488"/>
                    <a:pt x="649" y="2488"/>
                  </a:cubicBezTo>
                  <a:lnTo>
                    <a:pt x="4122" y="2488"/>
                  </a:lnTo>
                  <a:cubicBezTo>
                    <a:pt x="4933" y="2488"/>
                    <a:pt x="5753" y="1524"/>
                    <a:pt x="5305" y="151"/>
                  </a:cubicBezTo>
                  <a:cubicBezTo>
                    <a:pt x="5270" y="60"/>
                    <a:pt x="5184" y="0"/>
                    <a:pt x="5093"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1" name="Google Shape;12901;p98"/>
            <p:cNvSpPr/>
            <p:nvPr/>
          </p:nvSpPr>
          <p:spPr>
            <a:xfrm>
              <a:off x="4936427" y="3183421"/>
              <a:ext cx="17256" cy="51244"/>
            </a:xfrm>
            <a:custGeom>
              <a:rect b="b" l="l" r="r" t="t"/>
              <a:pathLst>
                <a:path extrusionOk="0" h="1957" w="659">
                  <a:moveTo>
                    <a:pt x="658" y="1"/>
                  </a:moveTo>
                  <a:cubicBezTo>
                    <a:pt x="296" y="1"/>
                    <a:pt x="0" y="297"/>
                    <a:pt x="0" y="659"/>
                  </a:cubicBezTo>
                  <a:lnTo>
                    <a:pt x="0" y="1957"/>
                  </a:lnTo>
                  <a:lnTo>
                    <a:pt x="658" y="1957"/>
                  </a:lnTo>
                  <a:lnTo>
                    <a:pt x="658"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2" name="Google Shape;12902;p98"/>
            <p:cNvSpPr/>
            <p:nvPr/>
          </p:nvSpPr>
          <p:spPr>
            <a:xfrm>
              <a:off x="5123781" y="3183421"/>
              <a:ext cx="16994" cy="51244"/>
            </a:xfrm>
            <a:custGeom>
              <a:rect b="b" l="l" r="r" t="t"/>
              <a:pathLst>
                <a:path extrusionOk="0" h="1957" w="649">
                  <a:moveTo>
                    <a:pt x="0" y="1"/>
                  </a:moveTo>
                  <a:lnTo>
                    <a:pt x="0" y="1957"/>
                  </a:lnTo>
                  <a:lnTo>
                    <a:pt x="649" y="1957"/>
                  </a:lnTo>
                  <a:lnTo>
                    <a:pt x="649" y="659"/>
                  </a:lnTo>
                  <a:cubicBezTo>
                    <a:pt x="649" y="297"/>
                    <a:pt x="363" y="1"/>
                    <a:pt x="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3" name="Google Shape;12903;p98"/>
            <p:cNvSpPr/>
            <p:nvPr/>
          </p:nvSpPr>
          <p:spPr>
            <a:xfrm>
              <a:off x="4953657" y="3127725"/>
              <a:ext cx="22755" cy="106940"/>
            </a:xfrm>
            <a:custGeom>
              <a:rect b="b" l="l" r="r" t="t"/>
              <a:pathLst>
                <a:path extrusionOk="0" h="4084" w="869">
                  <a:moveTo>
                    <a:pt x="869" y="0"/>
                  </a:moveTo>
                  <a:lnTo>
                    <a:pt x="0" y="258"/>
                  </a:lnTo>
                  <a:lnTo>
                    <a:pt x="0" y="4084"/>
                  </a:lnTo>
                  <a:lnTo>
                    <a:pt x="869" y="4084"/>
                  </a:lnTo>
                  <a:lnTo>
                    <a:pt x="86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4" name="Google Shape;12904;p98"/>
            <p:cNvSpPr/>
            <p:nvPr/>
          </p:nvSpPr>
          <p:spPr>
            <a:xfrm>
              <a:off x="5101288" y="3127725"/>
              <a:ext cx="22755" cy="106940"/>
            </a:xfrm>
            <a:custGeom>
              <a:rect b="b" l="l" r="r" t="t"/>
              <a:pathLst>
                <a:path extrusionOk="0" h="4084" w="869">
                  <a:moveTo>
                    <a:pt x="0" y="0"/>
                  </a:moveTo>
                  <a:lnTo>
                    <a:pt x="0" y="4084"/>
                  </a:lnTo>
                  <a:lnTo>
                    <a:pt x="869" y="4084"/>
                  </a:lnTo>
                  <a:lnTo>
                    <a:pt x="869" y="258"/>
                  </a:lnTo>
                  <a:lnTo>
                    <a:pt x="0"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5" name="Google Shape;12905;p98"/>
            <p:cNvSpPr/>
            <p:nvPr/>
          </p:nvSpPr>
          <p:spPr>
            <a:xfrm>
              <a:off x="4953657" y="3183421"/>
              <a:ext cx="11260" cy="51244"/>
            </a:xfrm>
            <a:custGeom>
              <a:rect b="b" l="l" r="r" t="t"/>
              <a:pathLst>
                <a:path extrusionOk="0" h="1957" w="430">
                  <a:moveTo>
                    <a:pt x="0" y="1"/>
                  </a:moveTo>
                  <a:lnTo>
                    <a:pt x="0" y="1957"/>
                  </a:lnTo>
                  <a:lnTo>
                    <a:pt x="430" y="1957"/>
                  </a:lnTo>
                  <a:lnTo>
                    <a:pt x="430" y="440"/>
                  </a:lnTo>
                  <a:cubicBezTo>
                    <a:pt x="430" y="201"/>
                    <a:pt x="239" y="1"/>
                    <a:pt x="0"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6" name="Google Shape;12906;p98"/>
            <p:cNvSpPr/>
            <p:nvPr/>
          </p:nvSpPr>
          <p:spPr>
            <a:xfrm>
              <a:off x="5112521" y="3183421"/>
              <a:ext cx="11286" cy="51244"/>
            </a:xfrm>
            <a:custGeom>
              <a:rect b="b" l="l" r="r" t="t"/>
              <a:pathLst>
                <a:path extrusionOk="0" h="1957" w="431">
                  <a:moveTo>
                    <a:pt x="430" y="1"/>
                  </a:moveTo>
                  <a:cubicBezTo>
                    <a:pt x="192" y="1"/>
                    <a:pt x="1" y="201"/>
                    <a:pt x="1" y="440"/>
                  </a:cubicBezTo>
                  <a:lnTo>
                    <a:pt x="1" y="1957"/>
                  </a:lnTo>
                  <a:lnTo>
                    <a:pt x="430" y="1957"/>
                  </a:lnTo>
                  <a:lnTo>
                    <a:pt x="43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07" name="Google Shape;12907;p98"/>
            <p:cNvSpPr/>
            <p:nvPr/>
          </p:nvSpPr>
          <p:spPr>
            <a:xfrm>
              <a:off x="5010112" y="2880172"/>
              <a:ext cx="110448" cy="44488"/>
            </a:xfrm>
            <a:custGeom>
              <a:rect b="b" l="l" r="r" t="t"/>
              <a:pathLst>
                <a:path extrusionOk="0" h="1699" w="4218">
                  <a:moveTo>
                    <a:pt x="3811" y="1"/>
                  </a:moveTo>
                  <a:cubicBezTo>
                    <a:pt x="3775" y="1"/>
                    <a:pt x="3738" y="10"/>
                    <a:pt x="3702" y="29"/>
                  </a:cubicBezTo>
                  <a:cubicBezTo>
                    <a:pt x="3482" y="153"/>
                    <a:pt x="3063" y="315"/>
                    <a:pt x="2395" y="315"/>
                  </a:cubicBezTo>
                  <a:lnTo>
                    <a:pt x="229" y="315"/>
                  </a:lnTo>
                  <a:lnTo>
                    <a:pt x="182" y="344"/>
                  </a:lnTo>
                  <a:cubicBezTo>
                    <a:pt x="67" y="563"/>
                    <a:pt x="0" y="811"/>
                    <a:pt x="0" y="1059"/>
                  </a:cubicBezTo>
                  <a:lnTo>
                    <a:pt x="0" y="1069"/>
                  </a:lnTo>
                  <a:cubicBezTo>
                    <a:pt x="10" y="1374"/>
                    <a:pt x="277" y="1613"/>
                    <a:pt x="582" y="1613"/>
                  </a:cubicBezTo>
                  <a:lnTo>
                    <a:pt x="3521" y="1613"/>
                  </a:lnTo>
                  <a:cubicBezTo>
                    <a:pt x="3673" y="1613"/>
                    <a:pt x="3826" y="1641"/>
                    <a:pt x="3959" y="1699"/>
                  </a:cubicBezTo>
                  <a:cubicBezTo>
                    <a:pt x="4160" y="1298"/>
                    <a:pt x="4217" y="764"/>
                    <a:pt x="4017" y="144"/>
                  </a:cubicBezTo>
                  <a:cubicBezTo>
                    <a:pt x="3983" y="55"/>
                    <a:pt x="3901" y="1"/>
                    <a:pt x="381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08" name="Google Shape;12908;p98"/>
          <p:cNvGrpSpPr/>
          <p:nvPr/>
        </p:nvGrpSpPr>
        <p:grpSpPr>
          <a:xfrm>
            <a:off x="5787713" y="4114507"/>
            <a:ext cx="274550" cy="354728"/>
            <a:chOff x="5803988" y="4268082"/>
            <a:chExt cx="274550" cy="354728"/>
          </a:xfrm>
        </p:grpSpPr>
        <p:sp>
          <p:nvSpPr>
            <p:cNvPr id="12909" name="Google Shape;12909;p98"/>
            <p:cNvSpPr/>
            <p:nvPr/>
          </p:nvSpPr>
          <p:spPr>
            <a:xfrm>
              <a:off x="5803988" y="4519877"/>
              <a:ext cx="274550" cy="102933"/>
            </a:xfrm>
            <a:custGeom>
              <a:rect b="b" l="l" r="r" t="t"/>
              <a:pathLst>
                <a:path extrusionOk="0" h="3931" w="10485">
                  <a:moveTo>
                    <a:pt x="3721" y="0"/>
                  </a:moveTo>
                  <a:lnTo>
                    <a:pt x="945" y="811"/>
                  </a:lnTo>
                  <a:cubicBezTo>
                    <a:pt x="382" y="973"/>
                    <a:pt x="0" y="1489"/>
                    <a:pt x="0" y="2070"/>
                  </a:cubicBezTo>
                  <a:lnTo>
                    <a:pt x="0" y="3272"/>
                  </a:lnTo>
                  <a:cubicBezTo>
                    <a:pt x="0" y="3635"/>
                    <a:pt x="296" y="3931"/>
                    <a:pt x="659" y="3931"/>
                  </a:cubicBezTo>
                  <a:lnTo>
                    <a:pt x="9836" y="3931"/>
                  </a:lnTo>
                  <a:cubicBezTo>
                    <a:pt x="10199" y="3931"/>
                    <a:pt x="10485" y="3635"/>
                    <a:pt x="10485" y="3272"/>
                  </a:cubicBezTo>
                  <a:lnTo>
                    <a:pt x="10485" y="2070"/>
                  </a:lnTo>
                  <a:cubicBezTo>
                    <a:pt x="10485" y="1489"/>
                    <a:pt x="10103" y="973"/>
                    <a:pt x="9540" y="811"/>
                  </a:cubicBezTo>
                  <a:lnTo>
                    <a:pt x="6774"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0" name="Google Shape;12910;p98"/>
            <p:cNvSpPr/>
            <p:nvPr/>
          </p:nvSpPr>
          <p:spPr>
            <a:xfrm>
              <a:off x="5870943" y="4519877"/>
              <a:ext cx="140666" cy="45745"/>
            </a:xfrm>
            <a:custGeom>
              <a:rect b="b" l="l" r="r" t="t"/>
              <a:pathLst>
                <a:path extrusionOk="0" h="1747" w="5372">
                  <a:moveTo>
                    <a:pt x="1164" y="0"/>
                  </a:moveTo>
                  <a:lnTo>
                    <a:pt x="0" y="344"/>
                  </a:lnTo>
                  <a:cubicBezTo>
                    <a:pt x="611" y="1221"/>
                    <a:pt x="1612" y="1746"/>
                    <a:pt x="2690" y="1746"/>
                  </a:cubicBezTo>
                  <a:cubicBezTo>
                    <a:pt x="3759" y="1746"/>
                    <a:pt x="4760" y="1221"/>
                    <a:pt x="5371" y="344"/>
                  </a:cubicBezTo>
                  <a:lnTo>
                    <a:pt x="421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1" name="Google Shape;12911;p98"/>
            <p:cNvSpPr/>
            <p:nvPr/>
          </p:nvSpPr>
          <p:spPr>
            <a:xfrm>
              <a:off x="5849707" y="4523124"/>
              <a:ext cx="39984" cy="99686"/>
            </a:xfrm>
            <a:custGeom>
              <a:rect b="b" l="l" r="r" t="t"/>
              <a:pathLst>
                <a:path extrusionOk="0" h="3807" w="1527">
                  <a:moveTo>
                    <a:pt x="1527" y="0"/>
                  </a:moveTo>
                  <a:lnTo>
                    <a:pt x="0" y="458"/>
                  </a:lnTo>
                  <a:lnTo>
                    <a:pt x="0" y="3807"/>
                  </a:lnTo>
                  <a:lnTo>
                    <a:pt x="1527" y="3807"/>
                  </a:lnTo>
                  <a:lnTo>
                    <a:pt x="1527"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2" name="Google Shape;12912;p98"/>
            <p:cNvSpPr/>
            <p:nvPr/>
          </p:nvSpPr>
          <p:spPr>
            <a:xfrm>
              <a:off x="5870943" y="4523360"/>
              <a:ext cx="18748" cy="25007"/>
            </a:xfrm>
            <a:custGeom>
              <a:rect b="b" l="l" r="r" t="t"/>
              <a:pathLst>
                <a:path extrusionOk="0" h="955" w="716">
                  <a:moveTo>
                    <a:pt x="716" y="1"/>
                  </a:moveTo>
                  <a:lnTo>
                    <a:pt x="0" y="211"/>
                  </a:lnTo>
                  <a:cubicBezTo>
                    <a:pt x="200" y="497"/>
                    <a:pt x="439" y="745"/>
                    <a:pt x="716" y="955"/>
                  </a:cubicBezTo>
                  <a:lnTo>
                    <a:pt x="71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3" name="Google Shape;12913;p98"/>
            <p:cNvSpPr/>
            <p:nvPr/>
          </p:nvSpPr>
          <p:spPr>
            <a:xfrm>
              <a:off x="5992835" y="4523124"/>
              <a:ext cx="39984" cy="99686"/>
            </a:xfrm>
            <a:custGeom>
              <a:rect b="b" l="l" r="r" t="t"/>
              <a:pathLst>
                <a:path extrusionOk="0" h="3807" w="1527">
                  <a:moveTo>
                    <a:pt x="1" y="0"/>
                  </a:moveTo>
                  <a:lnTo>
                    <a:pt x="1" y="3807"/>
                  </a:lnTo>
                  <a:lnTo>
                    <a:pt x="1527" y="3807"/>
                  </a:lnTo>
                  <a:lnTo>
                    <a:pt x="1527" y="458"/>
                  </a:lnTo>
                  <a:lnTo>
                    <a:pt x="1"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4" name="Google Shape;12914;p98"/>
            <p:cNvSpPr/>
            <p:nvPr/>
          </p:nvSpPr>
          <p:spPr>
            <a:xfrm>
              <a:off x="5992835" y="4523124"/>
              <a:ext cx="18775" cy="25007"/>
            </a:xfrm>
            <a:custGeom>
              <a:rect b="b" l="l" r="r" t="t"/>
              <a:pathLst>
                <a:path extrusionOk="0" h="955" w="717">
                  <a:moveTo>
                    <a:pt x="1" y="0"/>
                  </a:moveTo>
                  <a:lnTo>
                    <a:pt x="1" y="954"/>
                  </a:lnTo>
                  <a:cubicBezTo>
                    <a:pt x="277" y="744"/>
                    <a:pt x="516" y="496"/>
                    <a:pt x="716" y="220"/>
                  </a:cubicBezTo>
                  <a:lnTo>
                    <a:pt x="1" y="0"/>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5" name="Google Shape;12915;p98"/>
            <p:cNvSpPr/>
            <p:nvPr/>
          </p:nvSpPr>
          <p:spPr>
            <a:xfrm>
              <a:off x="5866924" y="4342500"/>
              <a:ext cx="157395" cy="36274"/>
            </a:xfrm>
            <a:custGeom>
              <a:rect b="b" l="l" r="r" t="t"/>
              <a:pathLst>
                <a:path extrusionOk="0" h="1308" w="5677">
                  <a:moveTo>
                    <a:pt x="0" y="1"/>
                  </a:moveTo>
                  <a:lnTo>
                    <a:pt x="0" y="1308"/>
                  </a:lnTo>
                  <a:lnTo>
                    <a:pt x="5677" y="1308"/>
                  </a:lnTo>
                  <a:lnTo>
                    <a:pt x="5677"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6" name="Google Shape;12916;p98"/>
            <p:cNvSpPr/>
            <p:nvPr/>
          </p:nvSpPr>
          <p:spPr>
            <a:xfrm>
              <a:off x="5844942" y="4376724"/>
              <a:ext cx="192643" cy="74470"/>
            </a:xfrm>
            <a:custGeom>
              <a:rect b="b" l="l" r="r" t="t"/>
              <a:pathLst>
                <a:path extrusionOk="0" h="2844" w="7357">
                  <a:moveTo>
                    <a:pt x="840" y="1"/>
                  </a:moveTo>
                  <a:lnTo>
                    <a:pt x="840" y="1098"/>
                  </a:lnTo>
                  <a:lnTo>
                    <a:pt x="735" y="1098"/>
                  </a:lnTo>
                  <a:cubicBezTo>
                    <a:pt x="1" y="1098"/>
                    <a:pt x="1" y="2186"/>
                    <a:pt x="735" y="2186"/>
                  </a:cubicBezTo>
                  <a:lnTo>
                    <a:pt x="840" y="2186"/>
                  </a:lnTo>
                  <a:lnTo>
                    <a:pt x="840" y="2844"/>
                  </a:lnTo>
                  <a:lnTo>
                    <a:pt x="6517" y="2844"/>
                  </a:lnTo>
                  <a:lnTo>
                    <a:pt x="6517" y="2186"/>
                  </a:lnTo>
                  <a:lnTo>
                    <a:pt x="6631" y="2186"/>
                  </a:lnTo>
                  <a:cubicBezTo>
                    <a:pt x="7356" y="2186"/>
                    <a:pt x="7356" y="1088"/>
                    <a:pt x="6631" y="1088"/>
                  </a:cubicBezTo>
                  <a:lnTo>
                    <a:pt x="6631" y="1098"/>
                  </a:lnTo>
                  <a:lnTo>
                    <a:pt x="6517" y="1098"/>
                  </a:lnTo>
                  <a:lnTo>
                    <a:pt x="6517"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7" name="Google Shape;12917;p98"/>
            <p:cNvSpPr/>
            <p:nvPr/>
          </p:nvSpPr>
          <p:spPr>
            <a:xfrm>
              <a:off x="5848948" y="4376724"/>
              <a:ext cx="166903" cy="74470"/>
            </a:xfrm>
            <a:custGeom>
              <a:rect b="b" l="l" r="r" t="t"/>
              <a:pathLst>
                <a:path extrusionOk="0" h="2844" w="6374">
                  <a:moveTo>
                    <a:pt x="687" y="1"/>
                  </a:moveTo>
                  <a:lnTo>
                    <a:pt x="687" y="1098"/>
                  </a:lnTo>
                  <a:lnTo>
                    <a:pt x="611" y="1098"/>
                  </a:lnTo>
                  <a:cubicBezTo>
                    <a:pt x="605" y="1098"/>
                    <a:pt x="599" y="1098"/>
                    <a:pt x="592" y="1098"/>
                  </a:cubicBezTo>
                  <a:cubicBezTo>
                    <a:pt x="314" y="1098"/>
                    <a:pt x="76" y="1305"/>
                    <a:pt x="39" y="1585"/>
                  </a:cubicBezTo>
                  <a:cubicBezTo>
                    <a:pt x="1" y="1909"/>
                    <a:pt x="258" y="2186"/>
                    <a:pt x="582" y="2186"/>
                  </a:cubicBezTo>
                  <a:lnTo>
                    <a:pt x="687" y="2186"/>
                  </a:lnTo>
                  <a:lnTo>
                    <a:pt x="687" y="2844"/>
                  </a:lnTo>
                  <a:lnTo>
                    <a:pt x="1565" y="2844"/>
                  </a:lnTo>
                  <a:lnTo>
                    <a:pt x="1565" y="1747"/>
                  </a:lnTo>
                  <a:cubicBezTo>
                    <a:pt x="1565" y="1022"/>
                    <a:pt x="2147" y="440"/>
                    <a:pt x="2872" y="440"/>
                  </a:cubicBezTo>
                  <a:lnTo>
                    <a:pt x="6373" y="440"/>
                  </a:lnTo>
                  <a:lnTo>
                    <a:pt x="6373"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8" name="Google Shape;12918;p98"/>
            <p:cNvSpPr/>
            <p:nvPr/>
          </p:nvSpPr>
          <p:spPr>
            <a:xfrm>
              <a:off x="5866937" y="4439699"/>
              <a:ext cx="148652" cy="114428"/>
            </a:xfrm>
            <a:custGeom>
              <a:rect b="b" l="l" r="r" t="t"/>
              <a:pathLst>
                <a:path extrusionOk="0" h="4370" w="5677">
                  <a:moveTo>
                    <a:pt x="0" y="0"/>
                  </a:moveTo>
                  <a:lnTo>
                    <a:pt x="0" y="1536"/>
                  </a:lnTo>
                  <a:cubicBezTo>
                    <a:pt x="0" y="3100"/>
                    <a:pt x="1269" y="4369"/>
                    <a:pt x="2843" y="4369"/>
                  </a:cubicBezTo>
                  <a:cubicBezTo>
                    <a:pt x="4408" y="4369"/>
                    <a:pt x="5677" y="3100"/>
                    <a:pt x="5677" y="1536"/>
                  </a:cubicBezTo>
                  <a:lnTo>
                    <a:pt x="567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19" name="Google Shape;12919;p98"/>
            <p:cNvSpPr/>
            <p:nvPr/>
          </p:nvSpPr>
          <p:spPr>
            <a:xfrm>
              <a:off x="5901161" y="4405396"/>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44" y="661"/>
                    <a:pt x="439" y="556"/>
                    <a:pt x="439" y="442"/>
                  </a:cubicBezTo>
                  <a:lnTo>
                    <a:pt x="439" y="222"/>
                  </a:lnTo>
                  <a:cubicBezTo>
                    <a:pt x="439"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0" name="Google Shape;12920;p98"/>
            <p:cNvSpPr/>
            <p:nvPr/>
          </p:nvSpPr>
          <p:spPr>
            <a:xfrm>
              <a:off x="5969844" y="4405396"/>
              <a:ext cx="11521" cy="17334"/>
            </a:xfrm>
            <a:custGeom>
              <a:rect b="b" l="l" r="r" t="t"/>
              <a:pathLst>
                <a:path extrusionOk="0" h="662" w="440">
                  <a:moveTo>
                    <a:pt x="220" y="1"/>
                  </a:moveTo>
                  <a:cubicBezTo>
                    <a:pt x="111" y="1"/>
                    <a:pt x="1" y="75"/>
                    <a:pt x="1" y="222"/>
                  </a:cubicBezTo>
                  <a:lnTo>
                    <a:pt x="1" y="442"/>
                  </a:lnTo>
                  <a:cubicBezTo>
                    <a:pt x="1" y="556"/>
                    <a:pt x="96" y="661"/>
                    <a:pt x="220" y="661"/>
                  </a:cubicBezTo>
                  <a:cubicBezTo>
                    <a:pt x="344" y="661"/>
                    <a:pt x="440" y="556"/>
                    <a:pt x="440" y="442"/>
                  </a:cubicBezTo>
                  <a:lnTo>
                    <a:pt x="440" y="222"/>
                  </a:lnTo>
                  <a:cubicBezTo>
                    <a:pt x="440" y="75"/>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1" name="Google Shape;12921;p98"/>
            <p:cNvSpPr/>
            <p:nvPr/>
          </p:nvSpPr>
          <p:spPr>
            <a:xfrm>
              <a:off x="5915877" y="4456745"/>
              <a:ext cx="50773" cy="17465"/>
            </a:xfrm>
            <a:custGeom>
              <a:rect b="b" l="l" r="r" t="t"/>
              <a:pathLst>
                <a:path extrusionOk="0" h="667" w="1939">
                  <a:moveTo>
                    <a:pt x="319" y="0"/>
                  </a:moveTo>
                  <a:cubicBezTo>
                    <a:pt x="147" y="0"/>
                    <a:pt x="1" y="224"/>
                    <a:pt x="163" y="379"/>
                  </a:cubicBezTo>
                  <a:cubicBezTo>
                    <a:pt x="374" y="562"/>
                    <a:pt x="645" y="666"/>
                    <a:pt x="936" y="666"/>
                  </a:cubicBezTo>
                  <a:cubicBezTo>
                    <a:pt x="949" y="666"/>
                    <a:pt x="962" y="666"/>
                    <a:pt x="974" y="666"/>
                  </a:cubicBezTo>
                  <a:cubicBezTo>
                    <a:pt x="986" y="666"/>
                    <a:pt x="998" y="666"/>
                    <a:pt x="1010" y="666"/>
                  </a:cubicBezTo>
                  <a:cubicBezTo>
                    <a:pt x="1285" y="666"/>
                    <a:pt x="1565" y="562"/>
                    <a:pt x="1776" y="379"/>
                  </a:cubicBezTo>
                  <a:cubicBezTo>
                    <a:pt x="1938" y="224"/>
                    <a:pt x="1792" y="0"/>
                    <a:pt x="1620" y="0"/>
                  </a:cubicBezTo>
                  <a:cubicBezTo>
                    <a:pt x="1570" y="0"/>
                    <a:pt x="1518" y="19"/>
                    <a:pt x="1470" y="64"/>
                  </a:cubicBezTo>
                  <a:cubicBezTo>
                    <a:pt x="1318" y="169"/>
                    <a:pt x="1141" y="222"/>
                    <a:pt x="966" y="222"/>
                  </a:cubicBezTo>
                  <a:cubicBezTo>
                    <a:pt x="791" y="222"/>
                    <a:pt x="617" y="169"/>
                    <a:pt x="469" y="64"/>
                  </a:cubicBezTo>
                  <a:cubicBezTo>
                    <a:pt x="421" y="19"/>
                    <a:pt x="369" y="0"/>
                    <a:pt x="319"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2" name="Google Shape;12922;p98"/>
            <p:cNvSpPr/>
            <p:nvPr/>
          </p:nvSpPr>
          <p:spPr>
            <a:xfrm>
              <a:off x="5884167" y="4268082"/>
              <a:ext cx="160147" cy="138492"/>
            </a:xfrm>
            <a:custGeom>
              <a:rect b="b" l="l" r="r" t="t"/>
              <a:pathLst>
                <a:path extrusionOk="0" h="5289" w="6116">
                  <a:moveTo>
                    <a:pt x="2176" y="0"/>
                  </a:moveTo>
                  <a:cubicBezTo>
                    <a:pt x="1413" y="0"/>
                    <a:pt x="668" y="191"/>
                    <a:pt x="1" y="553"/>
                  </a:cubicBezTo>
                  <a:cubicBezTo>
                    <a:pt x="2109" y="3635"/>
                    <a:pt x="4542" y="5018"/>
                    <a:pt x="5019" y="5247"/>
                  </a:cubicBezTo>
                  <a:cubicBezTo>
                    <a:pt x="5092" y="5276"/>
                    <a:pt x="5170" y="5289"/>
                    <a:pt x="5250" y="5289"/>
                  </a:cubicBezTo>
                  <a:cubicBezTo>
                    <a:pt x="5274" y="5289"/>
                    <a:pt x="5299" y="5287"/>
                    <a:pt x="5324" y="5285"/>
                  </a:cubicBezTo>
                  <a:cubicBezTo>
                    <a:pt x="5830" y="4732"/>
                    <a:pt x="6106" y="4026"/>
                    <a:pt x="6116" y="3282"/>
                  </a:cubicBezTo>
                  <a:cubicBezTo>
                    <a:pt x="6116" y="1469"/>
                    <a:pt x="4351" y="0"/>
                    <a:pt x="2176"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3" name="Google Shape;12923;p98"/>
            <p:cNvSpPr/>
            <p:nvPr/>
          </p:nvSpPr>
          <p:spPr>
            <a:xfrm>
              <a:off x="5838212" y="4268082"/>
              <a:ext cx="160147" cy="138492"/>
            </a:xfrm>
            <a:custGeom>
              <a:rect b="b" l="l" r="r" t="t"/>
              <a:pathLst>
                <a:path extrusionOk="0" h="5289" w="6116">
                  <a:moveTo>
                    <a:pt x="3940" y="0"/>
                  </a:moveTo>
                  <a:cubicBezTo>
                    <a:pt x="1765" y="0"/>
                    <a:pt x="0" y="1469"/>
                    <a:pt x="0" y="3282"/>
                  </a:cubicBezTo>
                  <a:cubicBezTo>
                    <a:pt x="10" y="4026"/>
                    <a:pt x="287" y="4732"/>
                    <a:pt x="792" y="5285"/>
                  </a:cubicBezTo>
                  <a:cubicBezTo>
                    <a:pt x="815" y="5287"/>
                    <a:pt x="838" y="5289"/>
                    <a:pt x="862" y="5289"/>
                  </a:cubicBezTo>
                  <a:cubicBezTo>
                    <a:pt x="941" y="5289"/>
                    <a:pt x="1025" y="5276"/>
                    <a:pt x="1097" y="5247"/>
                  </a:cubicBezTo>
                  <a:cubicBezTo>
                    <a:pt x="1574" y="5018"/>
                    <a:pt x="4007" y="3635"/>
                    <a:pt x="6115" y="553"/>
                  </a:cubicBezTo>
                  <a:cubicBezTo>
                    <a:pt x="5448" y="191"/>
                    <a:pt x="4704" y="0"/>
                    <a:pt x="3940"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4" name="Google Shape;12924;p98"/>
            <p:cNvSpPr/>
            <p:nvPr/>
          </p:nvSpPr>
          <p:spPr>
            <a:xfrm>
              <a:off x="5866701" y="4439699"/>
              <a:ext cx="86201" cy="114428"/>
            </a:xfrm>
            <a:custGeom>
              <a:rect b="b" l="l" r="r" t="t"/>
              <a:pathLst>
                <a:path extrusionOk="0" h="4370" w="3292">
                  <a:moveTo>
                    <a:pt x="9" y="0"/>
                  </a:moveTo>
                  <a:lnTo>
                    <a:pt x="9" y="1536"/>
                  </a:lnTo>
                  <a:cubicBezTo>
                    <a:pt x="1" y="3122"/>
                    <a:pt x="1292" y="4370"/>
                    <a:pt x="2823" y="4370"/>
                  </a:cubicBezTo>
                  <a:cubicBezTo>
                    <a:pt x="2977" y="4370"/>
                    <a:pt x="3133" y="4357"/>
                    <a:pt x="3291" y="4331"/>
                  </a:cubicBezTo>
                  <a:cubicBezTo>
                    <a:pt x="1908" y="4121"/>
                    <a:pt x="887" y="2929"/>
                    <a:pt x="878" y="1536"/>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5" name="Google Shape;12925;p98"/>
            <p:cNvSpPr/>
            <p:nvPr/>
          </p:nvSpPr>
          <p:spPr>
            <a:xfrm>
              <a:off x="5935620" y="4571331"/>
              <a:ext cx="11286" cy="11521"/>
            </a:xfrm>
            <a:custGeom>
              <a:rect b="b" l="l" r="r" t="t"/>
              <a:pathLst>
                <a:path extrusionOk="0" h="440" w="431">
                  <a:moveTo>
                    <a:pt x="220" y="1"/>
                  </a:moveTo>
                  <a:cubicBezTo>
                    <a:pt x="96" y="1"/>
                    <a:pt x="1" y="96"/>
                    <a:pt x="1" y="220"/>
                  </a:cubicBezTo>
                  <a:cubicBezTo>
                    <a:pt x="1" y="344"/>
                    <a:pt x="96" y="439"/>
                    <a:pt x="220" y="439"/>
                  </a:cubicBezTo>
                  <a:cubicBezTo>
                    <a:pt x="335" y="439"/>
                    <a:pt x="430" y="344"/>
                    <a:pt x="430" y="22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6" name="Google Shape;12926;p98"/>
            <p:cNvSpPr/>
            <p:nvPr/>
          </p:nvSpPr>
          <p:spPr>
            <a:xfrm>
              <a:off x="5935620" y="4600056"/>
              <a:ext cx="11286" cy="11260"/>
            </a:xfrm>
            <a:custGeom>
              <a:rect b="b" l="l" r="r" t="t"/>
              <a:pathLst>
                <a:path extrusionOk="0" h="430" w="431">
                  <a:moveTo>
                    <a:pt x="220" y="1"/>
                  </a:moveTo>
                  <a:cubicBezTo>
                    <a:pt x="96" y="1"/>
                    <a:pt x="1" y="96"/>
                    <a:pt x="1" y="210"/>
                  </a:cubicBezTo>
                  <a:cubicBezTo>
                    <a:pt x="1" y="335"/>
                    <a:pt x="96" y="430"/>
                    <a:pt x="220" y="430"/>
                  </a:cubicBezTo>
                  <a:cubicBezTo>
                    <a:pt x="335" y="430"/>
                    <a:pt x="430" y="335"/>
                    <a:pt x="430" y="210"/>
                  </a:cubicBezTo>
                  <a:cubicBezTo>
                    <a:pt x="430" y="96"/>
                    <a:pt x="335" y="1"/>
                    <a:pt x="2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7" name="Google Shape;12927;p98"/>
            <p:cNvSpPr/>
            <p:nvPr/>
          </p:nvSpPr>
          <p:spPr>
            <a:xfrm>
              <a:off x="5832713" y="4571331"/>
              <a:ext cx="17020" cy="51480"/>
            </a:xfrm>
            <a:custGeom>
              <a:rect b="b" l="l" r="r" t="t"/>
              <a:pathLst>
                <a:path extrusionOk="0" h="1966" w="650">
                  <a:moveTo>
                    <a:pt x="649" y="1"/>
                  </a:moveTo>
                  <a:cubicBezTo>
                    <a:pt x="287" y="1"/>
                    <a:pt x="0" y="296"/>
                    <a:pt x="0" y="659"/>
                  </a:cubicBezTo>
                  <a:lnTo>
                    <a:pt x="0" y="1966"/>
                  </a:lnTo>
                  <a:lnTo>
                    <a:pt x="649" y="1966"/>
                  </a:lnTo>
                  <a:lnTo>
                    <a:pt x="649"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8" name="Google Shape;12928;p98"/>
            <p:cNvSpPr/>
            <p:nvPr/>
          </p:nvSpPr>
          <p:spPr>
            <a:xfrm>
              <a:off x="5849707" y="4571331"/>
              <a:ext cx="11495" cy="51480"/>
            </a:xfrm>
            <a:custGeom>
              <a:rect b="b" l="l" r="r" t="t"/>
              <a:pathLst>
                <a:path extrusionOk="0" h="1966" w="439">
                  <a:moveTo>
                    <a:pt x="0" y="1"/>
                  </a:moveTo>
                  <a:lnTo>
                    <a:pt x="0" y="1966"/>
                  </a:lnTo>
                  <a:lnTo>
                    <a:pt x="439" y="1966"/>
                  </a:lnTo>
                  <a:lnTo>
                    <a:pt x="439" y="439"/>
                  </a:lnTo>
                  <a:cubicBezTo>
                    <a:pt x="439" y="191"/>
                    <a:pt x="239" y="1"/>
                    <a:pt x="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29" name="Google Shape;12929;p98"/>
            <p:cNvSpPr/>
            <p:nvPr/>
          </p:nvSpPr>
          <p:spPr>
            <a:xfrm>
              <a:off x="6032793" y="4571331"/>
              <a:ext cx="17282" cy="51480"/>
            </a:xfrm>
            <a:custGeom>
              <a:rect b="b" l="l" r="r" t="t"/>
              <a:pathLst>
                <a:path extrusionOk="0" h="1966" w="660">
                  <a:moveTo>
                    <a:pt x="1" y="1"/>
                  </a:moveTo>
                  <a:lnTo>
                    <a:pt x="1" y="1966"/>
                  </a:lnTo>
                  <a:lnTo>
                    <a:pt x="659" y="1966"/>
                  </a:lnTo>
                  <a:lnTo>
                    <a:pt x="659" y="659"/>
                  </a:lnTo>
                  <a:cubicBezTo>
                    <a:pt x="650" y="296"/>
                    <a:pt x="363" y="1"/>
                    <a:pt x="1"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0" name="Google Shape;12930;p98"/>
            <p:cNvSpPr/>
            <p:nvPr/>
          </p:nvSpPr>
          <p:spPr>
            <a:xfrm>
              <a:off x="6021324" y="4571331"/>
              <a:ext cx="11495" cy="51480"/>
            </a:xfrm>
            <a:custGeom>
              <a:rect b="b" l="l" r="r" t="t"/>
              <a:pathLst>
                <a:path extrusionOk="0" h="1966" w="439">
                  <a:moveTo>
                    <a:pt x="439" y="1"/>
                  </a:moveTo>
                  <a:cubicBezTo>
                    <a:pt x="191" y="1"/>
                    <a:pt x="0" y="191"/>
                    <a:pt x="0" y="439"/>
                  </a:cubicBezTo>
                  <a:lnTo>
                    <a:pt x="0" y="1966"/>
                  </a:lnTo>
                  <a:lnTo>
                    <a:pt x="439" y="1966"/>
                  </a:lnTo>
                  <a:lnTo>
                    <a:pt x="43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31" name="Google Shape;12931;p98"/>
          <p:cNvGrpSpPr/>
          <p:nvPr/>
        </p:nvGrpSpPr>
        <p:grpSpPr>
          <a:xfrm>
            <a:off x="5336074" y="4114507"/>
            <a:ext cx="274550" cy="354728"/>
            <a:chOff x="5352349" y="4268082"/>
            <a:chExt cx="274550" cy="354728"/>
          </a:xfrm>
        </p:grpSpPr>
        <p:sp>
          <p:nvSpPr>
            <p:cNvPr id="12932" name="Google Shape;12932;p98"/>
            <p:cNvSpPr/>
            <p:nvPr/>
          </p:nvSpPr>
          <p:spPr>
            <a:xfrm>
              <a:off x="5352349" y="4502647"/>
              <a:ext cx="274550" cy="120163"/>
            </a:xfrm>
            <a:custGeom>
              <a:rect b="b" l="l" r="r" t="t"/>
              <a:pathLst>
                <a:path extrusionOk="0" h="4589" w="10485">
                  <a:moveTo>
                    <a:pt x="5247" y="0"/>
                  </a:moveTo>
                  <a:lnTo>
                    <a:pt x="1097" y="1212"/>
                  </a:lnTo>
                  <a:cubicBezTo>
                    <a:pt x="449" y="1402"/>
                    <a:pt x="0" y="2003"/>
                    <a:pt x="0" y="2681"/>
                  </a:cubicBezTo>
                  <a:lnTo>
                    <a:pt x="0" y="3930"/>
                  </a:lnTo>
                  <a:cubicBezTo>
                    <a:pt x="0" y="4293"/>
                    <a:pt x="296" y="4589"/>
                    <a:pt x="658" y="4589"/>
                  </a:cubicBezTo>
                  <a:lnTo>
                    <a:pt x="9826" y="4589"/>
                  </a:lnTo>
                  <a:cubicBezTo>
                    <a:pt x="10189" y="4589"/>
                    <a:pt x="10485" y="4293"/>
                    <a:pt x="10485" y="3930"/>
                  </a:cubicBezTo>
                  <a:lnTo>
                    <a:pt x="10485" y="2681"/>
                  </a:lnTo>
                  <a:cubicBezTo>
                    <a:pt x="10485" y="2003"/>
                    <a:pt x="10036" y="1402"/>
                    <a:pt x="9387" y="1212"/>
                  </a:cubicBezTo>
                  <a:lnTo>
                    <a:pt x="5247"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3" name="Google Shape;12933;p98"/>
            <p:cNvSpPr/>
            <p:nvPr/>
          </p:nvSpPr>
          <p:spPr>
            <a:xfrm>
              <a:off x="5449522" y="4468424"/>
              <a:ext cx="80205" cy="154387"/>
            </a:xfrm>
            <a:custGeom>
              <a:rect b="b" l="l" r="r" t="t"/>
              <a:pathLst>
                <a:path extrusionOk="0" h="5896" w="3063">
                  <a:moveTo>
                    <a:pt x="0" y="0"/>
                  </a:moveTo>
                  <a:lnTo>
                    <a:pt x="0" y="5896"/>
                  </a:lnTo>
                  <a:lnTo>
                    <a:pt x="3062" y="5896"/>
                  </a:lnTo>
                  <a:lnTo>
                    <a:pt x="3062"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4" name="Google Shape;12934;p98"/>
            <p:cNvSpPr/>
            <p:nvPr/>
          </p:nvSpPr>
          <p:spPr>
            <a:xfrm>
              <a:off x="5449522" y="4468162"/>
              <a:ext cx="80205" cy="28882"/>
            </a:xfrm>
            <a:custGeom>
              <a:rect b="b" l="l" r="r" t="t"/>
              <a:pathLst>
                <a:path extrusionOk="0" h="1103" w="3063">
                  <a:moveTo>
                    <a:pt x="0" y="1"/>
                  </a:moveTo>
                  <a:lnTo>
                    <a:pt x="0" y="716"/>
                  </a:lnTo>
                  <a:cubicBezTo>
                    <a:pt x="477" y="974"/>
                    <a:pt x="1004" y="1102"/>
                    <a:pt x="1531" y="1102"/>
                  </a:cubicBezTo>
                  <a:cubicBezTo>
                    <a:pt x="2058" y="1102"/>
                    <a:pt x="2585" y="974"/>
                    <a:pt x="3062" y="716"/>
                  </a:cubicBezTo>
                  <a:lnTo>
                    <a:pt x="306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5" name="Google Shape;12935;p98"/>
            <p:cNvSpPr/>
            <p:nvPr/>
          </p:nvSpPr>
          <p:spPr>
            <a:xfrm>
              <a:off x="5529700" y="4456928"/>
              <a:ext cx="64729" cy="165882"/>
            </a:xfrm>
            <a:custGeom>
              <a:rect b="b" l="l" r="r" t="t"/>
              <a:pathLst>
                <a:path extrusionOk="0" h="6335" w="2472">
                  <a:moveTo>
                    <a:pt x="0" y="0"/>
                  </a:moveTo>
                  <a:lnTo>
                    <a:pt x="0" y="6335"/>
                  </a:lnTo>
                  <a:lnTo>
                    <a:pt x="878" y="6335"/>
                  </a:lnTo>
                  <a:lnTo>
                    <a:pt x="878" y="3940"/>
                  </a:lnTo>
                  <a:cubicBezTo>
                    <a:pt x="878" y="3797"/>
                    <a:pt x="926" y="3654"/>
                    <a:pt x="1021" y="3540"/>
                  </a:cubicBezTo>
                  <a:lnTo>
                    <a:pt x="2309" y="1927"/>
                  </a:lnTo>
                  <a:cubicBezTo>
                    <a:pt x="2471" y="1717"/>
                    <a:pt x="2424" y="1412"/>
                    <a:pt x="2195" y="1269"/>
                  </a:cubicBezTo>
                  <a:lnTo>
                    <a:pt x="0"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6" name="Google Shape;12936;p98"/>
            <p:cNvSpPr/>
            <p:nvPr/>
          </p:nvSpPr>
          <p:spPr>
            <a:xfrm>
              <a:off x="5384819" y="4456928"/>
              <a:ext cx="64965" cy="165882"/>
            </a:xfrm>
            <a:custGeom>
              <a:rect b="b" l="l" r="r" t="t"/>
              <a:pathLst>
                <a:path extrusionOk="0" h="6335" w="2481">
                  <a:moveTo>
                    <a:pt x="2481" y="0"/>
                  </a:moveTo>
                  <a:lnTo>
                    <a:pt x="287" y="1269"/>
                  </a:lnTo>
                  <a:cubicBezTo>
                    <a:pt x="58" y="1412"/>
                    <a:pt x="0" y="1717"/>
                    <a:pt x="172" y="1927"/>
                  </a:cubicBezTo>
                  <a:lnTo>
                    <a:pt x="1460" y="3540"/>
                  </a:lnTo>
                  <a:cubicBezTo>
                    <a:pt x="1546" y="3654"/>
                    <a:pt x="1603" y="3797"/>
                    <a:pt x="1603" y="3940"/>
                  </a:cubicBezTo>
                  <a:lnTo>
                    <a:pt x="1603" y="6335"/>
                  </a:lnTo>
                  <a:lnTo>
                    <a:pt x="2481" y="6335"/>
                  </a:lnTo>
                  <a:lnTo>
                    <a:pt x="2481" y="0"/>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7" name="Google Shape;12937;p98"/>
            <p:cNvSpPr/>
            <p:nvPr/>
          </p:nvSpPr>
          <p:spPr>
            <a:xfrm>
              <a:off x="5449522" y="4523622"/>
              <a:ext cx="80205" cy="99189"/>
            </a:xfrm>
            <a:custGeom>
              <a:rect b="b" l="l" r="r" t="t"/>
              <a:pathLst>
                <a:path extrusionOk="0" h="3788" w="3063">
                  <a:moveTo>
                    <a:pt x="0" y="0"/>
                  </a:moveTo>
                  <a:lnTo>
                    <a:pt x="0" y="3788"/>
                  </a:lnTo>
                  <a:lnTo>
                    <a:pt x="3062" y="3788"/>
                  </a:lnTo>
                  <a:lnTo>
                    <a:pt x="3062" y="0"/>
                  </a:lnTo>
                  <a:cubicBezTo>
                    <a:pt x="2690" y="458"/>
                    <a:pt x="2128" y="735"/>
                    <a:pt x="1536" y="735"/>
                  </a:cubicBezTo>
                  <a:cubicBezTo>
                    <a:pt x="935" y="735"/>
                    <a:pt x="372" y="458"/>
                    <a:pt x="0"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8" name="Google Shape;12938;p98"/>
            <p:cNvSpPr/>
            <p:nvPr/>
          </p:nvSpPr>
          <p:spPr>
            <a:xfrm>
              <a:off x="5449522" y="4523622"/>
              <a:ext cx="80205" cy="42053"/>
            </a:xfrm>
            <a:custGeom>
              <a:rect b="b" l="l" r="r" t="t"/>
              <a:pathLst>
                <a:path extrusionOk="0" h="1606" w="3063">
                  <a:moveTo>
                    <a:pt x="0" y="0"/>
                  </a:moveTo>
                  <a:lnTo>
                    <a:pt x="0" y="1155"/>
                  </a:lnTo>
                  <a:cubicBezTo>
                    <a:pt x="468" y="1455"/>
                    <a:pt x="999" y="1605"/>
                    <a:pt x="1531" y="1605"/>
                  </a:cubicBezTo>
                  <a:cubicBezTo>
                    <a:pt x="2063" y="1605"/>
                    <a:pt x="2595" y="1455"/>
                    <a:pt x="3062" y="1155"/>
                  </a:cubicBezTo>
                  <a:lnTo>
                    <a:pt x="3062" y="0"/>
                  </a:lnTo>
                  <a:cubicBezTo>
                    <a:pt x="2690" y="458"/>
                    <a:pt x="2128" y="735"/>
                    <a:pt x="1536" y="735"/>
                  </a:cubicBezTo>
                  <a:cubicBezTo>
                    <a:pt x="935" y="735"/>
                    <a:pt x="372" y="458"/>
                    <a:pt x="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39" name="Google Shape;12939;p98"/>
            <p:cNvSpPr/>
            <p:nvPr/>
          </p:nvSpPr>
          <p:spPr>
            <a:xfrm>
              <a:off x="5398042" y="4273817"/>
              <a:ext cx="183138" cy="125924"/>
            </a:xfrm>
            <a:custGeom>
              <a:rect b="b" l="l" r="r" t="t"/>
              <a:pathLst>
                <a:path extrusionOk="0" h="4809" w="6994">
                  <a:moveTo>
                    <a:pt x="3502" y="1"/>
                  </a:moveTo>
                  <a:cubicBezTo>
                    <a:pt x="1565" y="1"/>
                    <a:pt x="1" y="1565"/>
                    <a:pt x="1" y="3502"/>
                  </a:cubicBezTo>
                  <a:lnTo>
                    <a:pt x="1" y="4809"/>
                  </a:lnTo>
                  <a:lnTo>
                    <a:pt x="6994" y="4809"/>
                  </a:lnTo>
                  <a:lnTo>
                    <a:pt x="6994" y="3502"/>
                  </a:lnTo>
                  <a:cubicBezTo>
                    <a:pt x="6994" y="1565"/>
                    <a:pt x="5429" y="1"/>
                    <a:pt x="3502"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0" name="Google Shape;12940;p98"/>
            <p:cNvSpPr/>
            <p:nvPr/>
          </p:nvSpPr>
          <p:spPr>
            <a:xfrm>
              <a:off x="5397833" y="4273817"/>
              <a:ext cx="106154" cy="125924"/>
            </a:xfrm>
            <a:custGeom>
              <a:rect b="b" l="l" r="r" t="t"/>
              <a:pathLst>
                <a:path extrusionOk="0" h="4809" w="4054">
                  <a:moveTo>
                    <a:pt x="3478" y="0"/>
                  </a:moveTo>
                  <a:cubicBezTo>
                    <a:pt x="1591" y="0"/>
                    <a:pt x="0" y="1542"/>
                    <a:pt x="9" y="3502"/>
                  </a:cubicBezTo>
                  <a:lnTo>
                    <a:pt x="9" y="4809"/>
                  </a:lnTo>
                  <a:lnTo>
                    <a:pt x="1106" y="4809"/>
                  </a:lnTo>
                  <a:lnTo>
                    <a:pt x="1106" y="3502"/>
                  </a:lnTo>
                  <a:cubicBezTo>
                    <a:pt x="1106" y="1784"/>
                    <a:pt x="2356" y="315"/>
                    <a:pt x="4054" y="48"/>
                  </a:cubicBezTo>
                  <a:cubicBezTo>
                    <a:pt x="3860" y="16"/>
                    <a:pt x="3667" y="0"/>
                    <a:pt x="3478"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1" name="Google Shape;12941;p98"/>
            <p:cNvSpPr/>
            <p:nvPr/>
          </p:nvSpPr>
          <p:spPr>
            <a:xfrm>
              <a:off x="5363818" y="4348261"/>
              <a:ext cx="251585" cy="91438"/>
            </a:xfrm>
            <a:custGeom>
              <a:rect b="b" l="l" r="r" t="t"/>
              <a:pathLst>
                <a:path extrusionOk="0" h="3492" w="9608">
                  <a:moveTo>
                    <a:pt x="1747" y="0"/>
                  </a:moveTo>
                  <a:cubicBezTo>
                    <a:pt x="783" y="0"/>
                    <a:pt x="1" y="783"/>
                    <a:pt x="1" y="1746"/>
                  </a:cubicBezTo>
                  <a:cubicBezTo>
                    <a:pt x="1" y="2710"/>
                    <a:pt x="783" y="3492"/>
                    <a:pt x="1747" y="3492"/>
                  </a:cubicBezTo>
                  <a:lnTo>
                    <a:pt x="7862" y="3492"/>
                  </a:lnTo>
                  <a:cubicBezTo>
                    <a:pt x="8825" y="3492"/>
                    <a:pt x="9608" y="2710"/>
                    <a:pt x="9608" y="1746"/>
                  </a:cubicBezTo>
                  <a:cubicBezTo>
                    <a:pt x="9608" y="783"/>
                    <a:pt x="8825" y="0"/>
                    <a:pt x="7862"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2" name="Google Shape;12942;p98"/>
            <p:cNvSpPr/>
            <p:nvPr/>
          </p:nvSpPr>
          <p:spPr>
            <a:xfrm>
              <a:off x="5363818" y="4359494"/>
              <a:ext cx="251585" cy="91700"/>
            </a:xfrm>
            <a:custGeom>
              <a:rect b="b" l="l" r="r" t="t"/>
              <a:pathLst>
                <a:path extrusionOk="0" h="3502" w="9608">
                  <a:moveTo>
                    <a:pt x="1747" y="1"/>
                  </a:moveTo>
                  <a:cubicBezTo>
                    <a:pt x="783" y="1"/>
                    <a:pt x="1" y="783"/>
                    <a:pt x="1" y="1746"/>
                  </a:cubicBezTo>
                  <a:cubicBezTo>
                    <a:pt x="1" y="2720"/>
                    <a:pt x="783" y="3502"/>
                    <a:pt x="1747" y="3502"/>
                  </a:cubicBezTo>
                  <a:lnTo>
                    <a:pt x="7862" y="3502"/>
                  </a:lnTo>
                  <a:cubicBezTo>
                    <a:pt x="8825" y="3502"/>
                    <a:pt x="9608" y="2720"/>
                    <a:pt x="9608" y="1746"/>
                  </a:cubicBezTo>
                  <a:cubicBezTo>
                    <a:pt x="9608" y="783"/>
                    <a:pt x="8825" y="1"/>
                    <a:pt x="7862"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3" name="Google Shape;12943;p98"/>
            <p:cNvSpPr/>
            <p:nvPr/>
          </p:nvSpPr>
          <p:spPr>
            <a:xfrm>
              <a:off x="5394298" y="4359756"/>
              <a:ext cx="190627" cy="125924"/>
            </a:xfrm>
            <a:custGeom>
              <a:rect b="b" l="l" r="r" t="t"/>
              <a:pathLst>
                <a:path extrusionOk="0" h="4809" w="7280">
                  <a:moveTo>
                    <a:pt x="802" y="0"/>
                  </a:moveTo>
                  <a:lnTo>
                    <a:pt x="802" y="1088"/>
                  </a:lnTo>
                  <a:lnTo>
                    <a:pt x="583" y="1088"/>
                  </a:lnTo>
                  <a:cubicBezTo>
                    <a:pt x="1" y="1088"/>
                    <a:pt x="1" y="1965"/>
                    <a:pt x="583" y="1965"/>
                  </a:cubicBezTo>
                  <a:lnTo>
                    <a:pt x="802" y="1965"/>
                  </a:lnTo>
                  <a:cubicBezTo>
                    <a:pt x="802" y="3530"/>
                    <a:pt x="2071" y="4808"/>
                    <a:pt x="3645" y="4808"/>
                  </a:cubicBezTo>
                  <a:cubicBezTo>
                    <a:pt x="5210" y="4808"/>
                    <a:pt x="6488" y="3530"/>
                    <a:pt x="6488" y="1965"/>
                  </a:cubicBezTo>
                  <a:lnTo>
                    <a:pt x="6698" y="1965"/>
                  </a:lnTo>
                  <a:cubicBezTo>
                    <a:pt x="7280" y="1965"/>
                    <a:pt x="7280" y="1088"/>
                    <a:pt x="6698" y="1088"/>
                  </a:cubicBezTo>
                  <a:lnTo>
                    <a:pt x="6488" y="1088"/>
                  </a:lnTo>
                  <a:lnTo>
                    <a:pt x="648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4" name="Google Shape;12944;p98"/>
            <p:cNvSpPr/>
            <p:nvPr/>
          </p:nvSpPr>
          <p:spPr>
            <a:xfrm>
              <a:off x="5397047" y="4359756"/>
              <a:ext cx="144175" cy="125688"/>
            </a:xfrm>
            <a:custGeom>
              <a:rect b="b" l="l" r="r" t="t"/>
              <a:pathLst>
                <a:path extrusionOk="0" h="4800" w="5506">
                  <a:moveTo>
                    <a:pt x="697" y="0"/>
                  </a:moveTo>
                  <a:lnTo>
                    <a:pt x="697" y="1088"/>
                  </a:lnTo>
                  <a:lnTo>
                    <a:pt x="497" y="1088"/>
                  </a:lnTo>
                  <a:cubicBezTo>
                    <a:pt x="287" y="1088"/>
                    <a:pt x="96" y="1231"/>
                    <a:pt x="48" y="1450"/>
                  </a:cubicBezTo>
                  <a:cubicBezTo>
                    <a:pt x="1" y="1717"/>
                    <a:pt x="211" y="1956"/>
                    <a:pt x="478" y="1956"/>
                  </a:cubicBezTo>
                  <a:lnTo>
                    <a:pt x="697" y="1956"/>
                  </a:lnTo>
                  <a:cubicBezTo>
                    <a:pt x="680" y="3543"/>
                    <a:pt x="1972" y="4799"/>
                    <a:pt x="3504" y="4799"/>
                  </a:cubicBezTo>
                  <a:cubicBezTo>
                    <a:pt x="3657" y="4799"/>
                    <a:pt x="3813" y="4787"/>
                    <a:pt x="3969" y="4761"/>
                  </a:cubicBezTo>
                  <a:cubicBezTo>
                    <a:pt x="2586" y="4551"/>
                    <a:pt x="1565" y="3358"/>
                    <a:pt x="1565" y="1956"/>
                  </a:cubicBezTo>
                  <a:lnTo>
                    <a:pt x="1565" y="1736"/>
                  </a:lnTo>
                  <a:cubicBezTo>
                    <a:pt x="1565" y="1011"/>
                    <a:pt x="2157" y="430"/>
                    <a:pt x="2882" y="430"/>
                  </a:cubicBezTo>
                  <a:lnTo>
                    <a:pt x="5066" y="430"/>
                  </a:lnTo>
                  <a:cubicBezTo>
                    <a:pt x="5305" y="430"/>
                    <a:pt x="5496" y="239"/>
                    <a:pt x="550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5" name="Google Shape;12945;p98"/>
            <p:cNvSpPr/>
            <p:nvPr/>
          </p:nvSpPr>
          <p:spPr>
            <a:xfrm>
              <a:off x="5466752" y="4268082"/>
              <a:ext cx="45745" cy="65201"/>
            </a:xfrm>
            <a:custGeom>
              <a:rect b="b" l="l" r="r" t="t"/>
              <a:pathLst>
                <a:path extrusionOk="0" h="2490" w="1747">
                  <a:moveTo>
                    <a:pt x="220" y="0"/>
                  </a:moveTo>
                  <a:cubicBezTo>
                    <a:pt x="96" y="0"/>
                    <a:pt x="0" y="95"/>
                    <a:pt x="0" y="220"/>
                  </a:cubicBezTo>
                  <a:lnTo>
                    <a:pt x="0" y="1145"/>
                  </a:lnTo>
                  <a:cubicBezTo>
                    <a:pt x="0" y="1393"/>
                    <a:pt x="86" y="1631"/>
                    <a:pt x="239" y="1832"/>
                  </a:cubicBezTo>
                  <a:lnTo>
                    <a:pt x="706" y="2404"/>
                  </a:lnTo>
                  <a:cubicBezTo>
                    <a:pt x="749" y="2461"/>
                    <a:pt x="811" y="2490"/>
                    <a:pt x="875" y="2490"/>
                  </a:cubicBezTo>
                  <a:cubicBezTo>
                    <a:pt x="938" y="2490"/>
                    <a:pt x="1002" y="2461"/>
                    <a:pt x="1050" y="2404"/>
                  </a:cubicBezTo>
                  <a:lnTo>
                    <a:pt x="1508" y="1832"/>
                  </a:lnTo>
                  <a:cubicBezTo>
                    <a:pt x="1660" y="1631"/>
                    <a:pt x="1746" y="1393"/>
                    <a:pt x="1746" y="1145"/>
                  </a:cubicBezTo>
                  <a:lnTo>
                    <a:pt x="1746" y="220"/>
                  </a:lnTo>
                  <a:cubicBezTo>
                    <a:pt x="1746" y="105"/>
                    <a:pt x="1651" y="0"/>
                    <a:pt x="1527"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6" name="Google Shape;12946;p98"/>
            <p:cNvSpPr/>
            <p:nvPr/>
          </p:nvSpPr>
          <p:spPr>
            <a:xfrm>
              <a:off x="5466752" y="4268082"/>
              <a:ext cx="22755" cy="65201"/>
            </a:xfrm>
            <a:custGeom>
              <a:rect b="b" l="l" r="r" t="t"/>
              <a:pathLst>
                <a:path extrusionOk="0" h="2490" w="869">
                  <a:moveTo>
                    <a:pt x="220" y="0"/>
                  </a:moveTo>
                  <a:cubicBezTo>
                    <a:pt x="96" y="0"/>
                    <a:pt x="0" y="105"/>
                    <a:pt x="0" y="220"/>
                  </a:cubicBezTo>
                  <a:lnTo>
                    <a:pt x="0" y="1145"/>
                  </a:lnTo>
                  <a:cubicBezTo>
                    <a:pt x="0" y="1393"/>
                    <a:pt x="86" y="1631"/>
                    <a:pt x="239" y="1832"/>
                  </a:cubicBezTo>
                  <a:lnTo>
                    <a:pt x="706" y="2404"/>
                  </a:lnTo>
                  <a:cubicBezTo>
                    <a:pt x="745" y="2461"/>
                    <a:pt x="802" y="2490"/>
                    <a:pt x="869" y="2490"/>
                  </a:cubicBezTo>
                  <a:lnTo>
                    <a:pt x="86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7" name="Google Shape;12947;p98"/>
            <p:cNvSpPr/>
            <p:nvPr/>
          </p:nvSpPr>
          <p:spPr>
            <a:xfrm>
              <a:off x="5449522" y="4388350"/>
              <a:ext cx="11495" cy="17151"/>
            </a:xfrm>
            <a:custGeom>
              <a:rect b="b" l="l" r="r" t="t"/>
              <a:pathLst>
                <a:path extrusionOk="0" h="655" w="439">
                  <a:moveTo>
                    <a:pt x="220" y="1"/>
                  </a:moveTo>
                  <a:cubicBezTo>
                    <a:pt x="110" y="1"/>
                    <a:pt x="0" y="72"/>
                    <a:pt x="0" y="215"/>
                  </a:cubicBezTo>
                  <a:lnTo>
                    <a:pt x="0" y="435"/>
                  </a:lnTo>
                  <a:cubicBezTo>
                    <a:pt x="0" y="559"/>
                    <a:pt x="96"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8" name="Google Shape;12948;p98"/>
            <p:cNvSpPr/>
            <p:nvPr/>
          </p:nvSpPr>
          <p:spPr>
            <a:xfrm>
              <a:off x="5518205" y="4388350"/>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49" name="Google Shape;12949;p98"/>
            <p:cNvSpPr/>
            <p:nvPr/>
          </p:nvSpPr>
          <p:spPr>
            <a:xfrm>
              <a:off x="5442007" y="4371251"/>
              <a:ext cx="26525" cy="11260"/>
            </a:xfrm>
            <a:custGeom>
              <a:rect b="b" l="l" r="r" t="t"/>
              <a:pathLst>
                <a:path extrusionOk="0" h="430" w="1013">
                  <a:moveTo>
                    <a:pt x="287" y="0"/>
                  </a:moveTo>
                  <a:cubicBezTo>
                    <a:pt x="1" y="0"/>
                    <a:pt x="1" y="429"/>
                    <a:pt x="287" y="429"/>
                  </a:cubicBezTo>
                  <a:lnTo>
                    <a:pt x="726" y="429"/>
                  </a:lnTo>
                  <a:cubicBezTo>
                    <a:pt x="1012" y="429"/>
                    <a:pt x="1012" y="0"/>
                    <a:pt x="72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0" name="Google Shape;12950;p98"/>
            <p:cNvSpPr/>
            <p:nvPr/>
          </p:nvSpPr>
          <p:spPr>
            <a:xfrm>
              <a:off x="5464264" y="4428230"/>
              <a:ext cx="50720" cy="17256"/>
            </a:xfrm>
            <a:custGeom>
              <a:rect b="b" l="l" r="r" t="t"/>
              <a:pathLst>
                <a:path extrusionOk="0" h="659" w="1937">
                  <a:moveTo>
                    <a:pt x="315" y="1"/>
                  </a:moveTo>
                  <a:cubicBezTo>
                    <a:pt x="145" y="1"/>
                    <a:pt x="0" y="219"/>
                    <a:pt x="162" y="381"/>
                  </a:cubicBezTo>
                  <a:cubicBezTo>
                    <a:pt x="372" y="563"/>
                    <a:pt x="651" y="658"/>
                    <a:pt x="933" y="658"/>
                  </a:cubicBezTo>
                  <a:cubicBezTo>
                    <a:pt x="946" y="658"/>
                    <a:pt x="960" y="658"/>
                    <a:pt x="973" y="657"/>
                  </a:cubicBezTo>
                  <a:cubicBezTo>
                    <a:pt x="986" y="658"/>
                    <a:pt x="999" y="658"/>
                    <a:pt x="1012" y="658"/>
                  </a:cubicBezTo>
                  <a:cubicBezTo>
                    <a:pt x="1286" y="658"/>
                    <a:pt x="1565" y="563"/>
                    <a:pt x="1774" y="381"/>
                  </a:cubicBezTo>
                  <a:cubicBezTo>
                    <a:pt x="1936" y="219"/>
                    <a:pt x="1792" y="1"/>
                    <a:pt x="1621" y="1"/>
                  </a:cubicBezTo>
                  <a:cubicBezTo>
                    <a:pt x="1570" y="1"/>
                    <a:pt x="1517" y="20"/>
                    <a:pt x="1469" y="66"/>
                  </a:cubicBezTo>
                  <a:cubicBezTo>
                    <a:pt x="1317" y="171"/>
                    <a:pt x="1142" y="223"/>
                    <a:pt x="968" y="223"/>
                  </a:cubicBezTo>
                  <a:cubicBezTo>
                    <a:pt x="794" y="223"/>
                    <a:pt x="620" y="171"/>
                    <a:pt x="467" y="66"/>
                  </a:cubicBezTo>
                  <a:cubicBezTo>
                    <a:pt x="419" y="20"/>
                    <a:pt x="366" y="1"/>
                    <a:pt x="31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1" name="Google Shape;12951;p98"/>
            <p:cNvSpPr/>
            <p:nvPr/>
          </p:nvSpPr>
          <p:spPr>
            <a:xfrm>
              <a:off x="5510716" y="4371251"/>
              <a:ext cx="26499" cy="11260"/>
            </a:xfrm>
            <a:custGeom>
              <a:rect b="b" l="l" r="r" t="t"/>
              <a:pathLst>
                <a:path extrusionOk="0" h="430" w="1012">
                  <a:moveTo>
                    <a:pt x="287" y="0"/>
                  </a:moveTo>
                  <a:cubicBezTo>
                    <a:pt x="0" y="0"/>
                    <a:pt x="0" y="429"/>
                    <a:pt x="287" y="429"/>
                  </a:cubicBezTo>
                  <a:lnTo>
                    <a:pt x="725" y="429"/>
                  </a:lnTo>
                  <a:cubicBezTo>
                    <a:pt x="1012" y="429"/>
                    <a:pt x="1012" y="0"/>
                    <a:pt x="72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2" name="Google Shape;12952;p98"/>
            <p:cNvSpPr/>
            <p:nvPr/>
          </p:nvSpPr>
          <p:spPr>
            <a:xfrm>
              <a:off x="5403803" y="4359756"/>
              <a:ext cx="23017" cy="30244"/>
            </a:xfrm>
            <a:custGeom>
              <a:rect b="b" l="l" r="r" t="t"/>
              <a:pathLst>
                <a:path extrusionOk="0" h="1155" w="879">
                  <a:moveTo>
                    <a:pt x="220" y="0"/>
                  </a:moveTo>
                  <a:cubicBezTo>
                    <a:pt x="143" y="0"/>
                    <a:pt x="77" y="0"/>
                    <a:pt x="0" y="10"/>
                  </a:cubicBezTo>
                  <a:lnTo>
                    <a:pt x="0" y="1155"/>
                  </a:lnTo>
                  <a:lnTo>
                    <a:pt x="468" y="1116"/>
                  </a:lnTo>
                  <a:cubicBezTo>
                    <a:pt x="697" y="1097"/>
                    <a:pt x="878" y="916"/>
                    <a:pt x="878" y="687"/>
                  </a:cubicBezTo>
                  <a:lnTo>
                    <a:pt x="878"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3" name="Google Shape;12953;p98"/>
            <p:cNvSpPr/>
            <p:nvPr/>
          </p:nvSpPr>
          <p:spPr>
            <a:xfrm>
              <a:off x="5552429" y="4359756"/>
              <a:ext cx="23017" cy="30244"/>
            </a:xfrm>
            <a:custGeom>
              <a:rect b="b" l="l" r="r" t="t"/>
              <a:pathLst>
                <a:path extrusionOk="0" h="1155" w="879">
                  <a:moveTo>
                    <a:pt x="1" y="0"/>
                  </a:moveTo>
                  <a:lnTo>
                    <a:pt x="1" y="687"/>
                  </a:lnTo>
                  <a:cubicBezTo>
                    <a:pt x="1" y="916"/>
                    <a:pt x="182" y="1107"/>
                    <a:pt x="411" y="1116"/>
                  </a:cubicBezTo>
                  <a:lnTo>
                    <a:pt x="878" y="1155"/>
                  </a:lnTo>
                  <a:lnTo>
                    <a:pt x="878" y="10"/>
                  </a:lnTo>
                  <a:cubicBezTo>
                    <a:pt x="802" y="0"/>
                    <a:pt x="735" y="0"/>
                    <a:pt x="65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54" name="Google Shape;12954;p98"/>
          <p:cNvGrpSpPr/>
          <p:nvPr/>
        </p:nvGrpSpPr>
        <p:grpSpPr>
          <a:xfrm>
            <a:off x="7590551" y="2265715"/>
            <a:ext cx="274550" cy="354728"/>
            <a:chOff x="7606826" y="2419290"/>
            <a:chExt cx="274550" cy="354728"/>
          </a:xfrm>
        </p:grpSpPr>
        <p:sp>
          <p:nvSpPr>
            <p:cNvPr id="12955" name="Google Shape;12955;p98"/>
            <p:cNvSpPr/>
            <p:nvPr/>
          </p:nvSpPr>
          <p:spPr>
            <a:xfrm>
              <a:off x="7606826" y="2619370"/>
              <a:ext cx="274550" cy="154649"/>
            </a:xfrm>
            <a:custGeom>
              <a:rect b="b" l="l" r="r" t="t"/>
              <a:pathLst>
                <a:path extrusionOk="0" h="5906" w="10485">
                  <a:moveTo>
                    <a:pt x="3711" y="1"/>
                  </a:moveTo>
                  <a:lnTo>
                    <a:pt x="3711" y="1041"/>
                  </a:lnTo>
                  <a:cubicBezTo>
                    <a:pt x="3711" y="1336"/>
                    <a:pt x="3520" y="1584"/>
                    <a:pt x="3244" y="1670"/>
                  </a:cubicBezTo>
                  <a:lnTo>
                    <a:pt x="935" y="2348"/>
                  </a:lnTo>
                  <a:cubicBezTo>
                    <a:pt x="382" y="2510"/>
                    <a:pt x="0" y="3025"/>
                    <a:pt x="0" y="3607"/>
                  </a:cubicBezTo>
                  <a:lnTo>
                    <a:pt x="0" y="5248"/>
                  </a:lnTo>
                  <a:cubicBezTo>
                    <a:pt x="0" y="5610"/>
                    <a:pt x="286" y="5906"/>
                    <a:pt x="649" y="5906"/>
                  </a:cubicBezTo>
                  <a:lnTo>
                    <a:pt x="9826" y="5906"/>
                  </a:lnTo>
                  <a:cubicBezTo>
                    <a:pt x="10189" y="5906"/>
                    <a:pt x="10485" y="5610"/>
                    <a:pt x="10485" y="5248"/>
                  </a:cubicBezTo>
                  <a:lnTo>
                    <a:pt x="10485" y="3607"/>
                  </a:lnTo>
                  <a:cubicBezTo>
                    <a:pt x="10485" y="3025"/>
                    <a:pt x="10093" y="2510"/>
                    <a:pt x="9540" y="2348"/>
                  </a:cubicBezTo>
                  <a:lnTo>
                    <a:pt x="7241" y="1670"/>
                  </a:lnTo>
                  <a:cubicBezTo>
                    <a:pt x="6955" y="1584"/>
                    <a:pt x="6764" y="1336"/>
                    <a:pt x="6764" y="1041"/>
                  </a:cubicBezTo>
                  <a:lnTo>
                    <a:pt x="676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6" name="Google Shape;12956;p98"/>
            <p:cNvSpPr/>
            <p:nvPr/>
          </p:nvSpPr>
          <p:spPr>
            <a:xfrm>
              <a:off x="7606826" y="2667576"/>
              <a:ext cx="274550" cy="106442"/>
            </a:xfrm>
            <a:custGeom>
              <a:rect b="b" l="l" r="r" t="t"/>
              <a:pathLst>
                <a:path extrusionOk="0" h="4065" w="10485">
                  <a:moveTo>
                    <a:pt x="2671" y="1"/>
                  </a:moveTo>
                  <a:lnTo>
                    <a:pt x="935" y="507"/>
                  </a:lnTo>
                  <a:cubicBezTo>
                    <a:pt x="382" y="669"/>
                    <a:pt x="0" y="1184"/>
                    <a:pt x="0" y="1766"/>
                  </a:cubicBezTo>
                  <a:lnTo>
                    <a:pt x="0" y="3407"/>
                  </a:lnTo>
                  <a:cubicBezTo>
                    <a:pt x="0" y="3769"/>
                    <a:pt x="286" y="4065"/>
                    <a:pt x="649" y="4065"/>
                  </a:cubicBezTo>
                  <a:lnTo>
                    <a:pt x="9826" y="4065"/>
                  </a:lnTo>
                  <a:cubicBezTo>
                    <a:pt x="10189" y="4065"/>
                    <a:pt x="10485" y="3769"/>
                    <a:pt x="10485" y="3407"/>
                  </a:cubicBezTo>
                  <a:lnTo>
                    <a:pt x="10485" y="1766"/>
                  </a:lnTo>
                  <a:cubicBezTo>
                    <a:pt x="10485" y="1184"/>
                    <a:pt x="10093" y="669"/>
                    <a:pt x="9540" y="507"/>
                  </a:cubicBezTo>
                  <a:lnTo>
                    <a:pt x="7804" y="1"/>
                  </a:lnTo>
                  <a:cubicBezTo>
                    <a:pt x="7556" y="1213"/>
                    <a:pt x="6478" y="2090"/>
                    <a:pt x="5238" y="2090"/>
                  </a:cubicBezTo>
                  <a:cubicBezTo>
                    <a:pt x="3997" y="2090"/>
                    <a:pt x="2919" y="1213"/>
                    <a:pt x="2671"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7" name="Google Shape;12957;p98"/>
            <p:cNvSpPr/>
            <p:nvPr/>
          </p:nvSpPr>
          <p:spPr>
            <a:xfrm>
              <a:off x="7703998" y="2619370"/>
              <a:ext cx="79943" cy="22886"/>
            </a:xfrm>
            <a:custGeom>
              <a:rect b="b" l="l" r="r" t="t"/>
              <a:pathLst>
                <a:path extrusionOk="0" h="874" w="3053">
                  <a:moveTo>
                    <a:pt x="0" y="1"/>
                  </a:moveTo>
                  <a:lnTo>
                    <a:pt x="0" y="487"/>
                  </a:lnTo>
                  <a:cubicBezTo>
                    <a:pt x="477" y="745"/>
                    <a:pt x="1002" y="874"/>
                    <a:pt x="1527" y="874"/>
                  </a:cubicBezTo>
                  <a:cubicBezTo>
                    <a:pt x="2051" y="874"/>
                    <a:pt x="2576" y="745"/>
                    <a:pt x="3053" y="487"/>
                  </a:cubicBezTo>
                  <a:lnTo>
                    <a:pt x="3053"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8" name="Google Shape;12958;p98"/>
            <p:cNvSpPr/>
            <p:nvPr/>
          </p:nvSpPr>
          <p:spPr>
            <a:xfrm>
              <a:off x="7647543" y="2470744"/>
              <a:ext cx="192617" cy="160147"/>
            </a:xfrm>
            <a:custGeom>
              <a:rect b="b" l="l" r="r" t="t"/>
              <a:pathLst>
                <a:path extrusionOk="0" h="6116" w="7356">
                  <a:moveTo>
                    <a:pt x="840" y="1"/>
                  </a:moveTo>
                  <a:lnTo>
                    <a:pt x="840" y="2405"/>
                  </a:lnTo>
                  <a:lnTo>
                    <a:pt x="735" y="2405"/>
                  </a:lnTo>
                  <a:cubicBezTo>
                    <a:pt x="0" y="2405"/>
                    <a:pt x="0" y="3492"/>
                    <a:pt x="735" y="3492"/>
                  </a:cubicBezTo>
                  <a:lnTo>
                    <a:pt x="849" y="3492"/>
                  </a:lnTo>
                  <a:cubicBezTo>
                    <a:pt x="964" y="4971"/>
                    <a:pt x="2194" y="6116"/>
                    <a:pt x="3683" y="6116"/>
                  </a:cubicBezTo>
                  <a:cubicBezTo>
                    <a:pt x="5161" y="6116"/>
                    <a:pt x="6392" y="4971"/>
                    <a:pt x="6506" y="3492"/>
                  </a:cubicBezTo>
                  <a:lnTo>
                    <a:pt x="6630" y="3492"/>
                  </a:lnTo>
                  <a:cubicBezTo>
                    <a:pt x="7355" y="3492"/>
                    <a:pt x="7355" y="2405"/>
                    <a:pt x="6630" y="2405"/>
                  </a:cubicBezTo>
                  <a:lnTo>
                    <a:pt x="6525" y="2405"/>
                  </a:lnTo>
                  <a:lnTo>
                    <a:pt x="6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59" name="Google Shape;12959;p98"/>
            <p:cNvSpPr/>
            <p:nvPr/>
          </p:nvSpPr>
          <p:spPr>
            <a:xfrm>
              <a:off x="7651785" y="2470744"/>
              <a:ext cx="166379" cy="160121"/>
            </a:xfrm>
            <a:custGeom>
              <a:rect b="b" l="l" r="r" t="t"/>
              <a:pathLst>
                <a:path extrusionOk="0" h="6115" w="6354">
                  <a:moveTo>
                    <a:pt x="678" y="1"/>
                  </a:moveTo>
                  <a:lnTo>
                    <a:pt x="678" y="2405"/>
                  </a:lnTo>
                  <a:lnTo>
                    <a:pt x="601" y="2405"/>
                  </a:lnTo>
                  <a:cubicBezTo>
                    <a:pt x="595" y="2404"/>
                    <a:pt x="589" y="2404"/>
                    <a:pt x="583" y="2404"/>
                  </a:cubicBezTo>
                  <a:cubicBezTo>
                    <a:pt x="304" y="2404"/>
                    <a:pt x="66" y="2611"/>
                    <a:pt x="29" y="2891"/>
                  </a:cubicBezTo>
                  <a:cubicBezTo>
                    <a:pt x="0" y="3215"/>
                    <a:pt x="248" y="3492"/>
                    <a:pt x="573" y="3492"/>
                  </a:cubicBezTo>
                  <a:lnTo>
                    <a:pt x="687" y="3492"/>
                  </a:lnTo>
                  <a:cubicBezTo>
                    <a:pt x="800" y="4995"/>
                    <a:pt x="2046" y="6115"/>
                    <a:pt x="3499" y="6115"/>
                  </a:cubicBezTo>
                  <a:cubicBezTo>
                    <a:pt x="3650" y="6115"/>
                    <a:pt x="3804" y="6103"/>
                    <a:pt x="3959" y="6077"/>
                  </a:cubicBezTo>
                  <a:cubicBezTo>
                    <a:pt x="2576" y="5868"/>
                    <a:pt x="1555" y="4675"/>
                    <a:pt x="1555" y="3282"/>
                  </a:cubicBezTo>
                  <a:lnTo>
                    <a:pt x="1555" y="1527"/>
                  </a:lnTo>
                  <a:cubicBezTo>
                    <a:pt x="1555" y="1050"/>
                    <a:pt x="1946" y="659"/>
                    <a:pt x="2433" y="659"/>
                  </a:cubicBezTo>
                  <a:lnTo>
                    <a:pt x="3740" y="659"/>
                  </a:lnTo>
                  <a:cubicBezTo>
                    <a:pt x="3932" y="802"/>
                    <a:pt x="4163" y="875"/>
                    <a:pt x="4392" y="875"/>
                  </a:cubicBezTo>
                  <a:cubicBezTo>
                    <a:pt x="4562" y="875"/>
                    <a:pt x="4731" y="835"/>
                    <a:pt x="4885" y="754"/>
                  </a:cubicBezTo>
                  <a:cubicBezTo>
                    <a:pt x="5184" y="972"/>
                    <a:pt x="5547" y="1088"/>
                    <a:pt x="5914" y="1088"/>
                  </a:cubicBezTo>
                  <a:cubicBezTo>
                    <a:pt x="6061" y="1088"/>
                    <a:pt x="6209" y="1069"/>
                    <a:pt x="6354" y="1031"/>
                  </a:cubicBezTo>
                  <a:lnTo>
                    <a:pt x="635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0" name="Google Shape;12960;p98"/>
            <p:cNvSpPr/>
            <p:nvPr/>
          </p:nvSpPr>
          <p:spPr>
            <a:xfrm>
              <a:off x="7654770" y="2419290"/>
              <a:ext cx="174156" cy="114428"/>
            </a:xfrm>
            <a:custGeom>
              <a:rect b="b" l="l" r="r" t="t"/>
              <a:pathLst>
                <a:path extrusionOk="0" h="4370" w="6651">
                  <a:moveTo>
                    <a:pt x="1842" y="0"/>
                  </a:moveTo>
                  <a:cubicBezTo>
                    <a:pt x="812" y="0"/>
                    <a:pt x="1" y="897"/>
                    <a:pt x="106" y="1918"/>
                  </a:cubicBezTo>
                  <a:lnTo>
                    <a:pt x="344" y="4370"/>
                  </a:lnTo>
                  <a:lnTo>
                    <a:pt x="564" y="4370"/>
                  </a:lnTo>
                  <a:cubicBezTo>
                    <a:pt x="812" y="4370"/>
                    <a:pt x="1003" y="4169"/>
                    <a:pt x="1003" y="3931"/>
                  </a:cubicBezTo>
                  <a:lnTo>
                    <a:pt x="1003" y="2967"/>
                  </a:lnTo>
                  <a:cubicBezTo>
                    <a:pt x="1003" y="2481"/>
                    <a:pt x="1394" y="2090"/>
                    <a:pt x="1880" y="2090"/>
                  </a:cubicBezTo>
                  <a:lnTo>
                    <a:pt x="5811" y="2090"/>
                  </a:lnTo>
                  <a:lnTo>
                    <a:pt x="5811" y="3931"/>
                  </a:lnTo>
                  <a:cubicBezTo>
                    <a:pt x="5811" y="4169"/>
                    <a:pt x="6011" y="4370"/>
                    <a:pt x="6249" y="4370"/>
                  </a:cubicBezTo>
                  <a:lnTo>
                    <a:pt x="6469" y="4370"/>
                  </a:lnTo>
                  <a:lnTo>
                    <a:pt x="6650" y="2004"/>
                  </a:lnTo>
                  <a:lnTo>
                    <a:pt x="6631" y="2004"/>
                  </a:lnTo>
                  <a:lnTo>
                    <a:pt x="5811"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1" name="Google Shape;12961;p98"/>
            <p:cNvSpPr/>
            <p:nvPr/>
          </p:nvSpPr>
          <p:spPr>
            <a:xfrm>
              <a:off x="7654770" y="2419290"/>
              <a:ext cx="71983" cy="114428"/>
            </a:xfrm>
            <a:custGeom>
              <a:rect b="b" l="l" r="r" t="t"/>
              <a:pathLst>
                <a:path extrusionOk="0" h="4370" w="2749">
                  <a:moveTo>
                    <a:pt x="1842" y="0"/>
                  </a:moveTo>
                  <a:cubicBezTo>
                    <a:pt x="812" y="0"/>
                    <a:pt x="1" y="888"/>
                    <a:pt x="106" y="1918"/>
                  </a:cubicBezTo>
                  <a:lnTo>
                    <a:pt x="344" y="4370"/>
                  </a:lnTo>
                  <a:lnTo>
                    <a:pt x="564" y="4370"/>
                  </a:lnTo>
                  <a:cubicBezTo>
                    <a:pt x="812" y="4370"/>
                    <a:pt x="1003" y="4169"/>
                    <a:pt x="1003" y="3931"/>
                  </a:cubicBezTo>
                  <a:lnTo>
                    <a:pt x="1003" y="1756"/>
                  </a:lnTo>
                  <a:cubicBezTo>
                    <a:pt x="1003" y="783"/>
                    <a:pt x="1785" y="0"/>
                    <a:pt x="2748"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2" name="Google Shape;12962;p98"/>
            <p:cNvSpPr/>
            <p:nvPr/>
          </p:nvSpPr>
          <p:spPr>
            <a:xfrm>
              <a:off x="7703998" y="2533640"/>
              <a:ext cx="11495" cy="17308"/>
            </a:xfrm>
            <a:custGeom>
              <a:rect b="b" l="l" r="r" t="t"/>
              <a:pathLst>
                <a:path extrusionOk="0" h="661" w="439">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3" name="Google Shape;12963;p98"/>
            <p:cNvSpPr/>
            <p:nvPr/>
          </p:nvSpPr>
          <p:spPr>
            <a:xfrm>
              <a:off x="7772681" y="2533640"/>
              <a:ext cx="11260" cy="17308"/>
            </a:xfrm>
            <a:custGeom>
              <a:rect b="b" l="l" r="r" t="t"/>
              <a:pathLst>
                <a:path extrusionOk="0" h="661" w="430">
                  <a:moveTo>
                    <a:pt x="215" y="0"/>
                  </a:moveTo>
                  <a:cubicBezTo>
                    <a:pt x="108" y="0"/>
                    <a:pt x="1" y="74"/>
                    <a:pt x="1" y="222"/>
                  </a:cubicBezTo>
                  <a:lnTo>
                    <a:pt x="1" y="441"/>
                  </a:lnTo>
                  <a:cubicBezTo>
                    <a:pt x="1" y="556"/>
                    <a:pt x="96" y="661"/>
                    <a:pt x="220" y="661"/>
                  </a:cubicBezTo>
                  <a:cubicBezTo>
                    <a:pt x="335" y="661"/>
                    <a:pt x="430" y="556"/>
                    <a:pt x="430" y="441"/>
                  </a:cubicBezTo>
                  <a:lnTo>
                    <a:pt x="430" y="222"/>
                  </a:lnTo>
                  <a:cubicBezTo>
                    <a:pt x="430" y="74"/>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4" name="Google Shape;12964;p98"/>
            <p:cNvSpPr/>
            <p:nvPr/>
          </p:nvSpPr>
          <p:spPr>
            <a:xfrm>
              <a:off x="7718714" y="2573598"/>
              <a:ext cx="50720" cy="17334"/>
            </a:xfrm>
            <a:custGeom>
              <a:rect b="b" l="l" r="r" t="t"/>
              <a:pathLst>
                <a:path extrusionOk="0" h="662" w="1937">
                  <a:moveTo>
                    <a:pt x="314" y="0"/>
                  </a:moveTo>
                  <a:cubicBezTo>
                    <a:pt x="144" y="0"/>
                    <a:pt x="0" y="221"/>
                    <a:pt x="154" y="375"/>
                  </a:cubicBezTo>
                  <a:cubicBezTo>
                    <a:pt x="372" y="566"/>
                    <a:pt x="643" y="662"/>
                    <a:pt x="924" y="662"/>
                  </a:cubicBezTo>
                  <a:cubicBezTo>
                    <a:pt x="938" y="662"/>
                    <a:pt x="951" y="662"/>
                    <a:pt x="965" y="661"/>
                  </a:cubicBezTo>
                  <a:cubicBezTo>
                    <a:pt x="978" y="662"/>
                    <a:pt x="991" y="662"/>
                    <a:pt x="1005" y="662"/>
                  </a:cubicBezTo>
                  <a:cubicBezTo>
                    <a:pt x="1286" y="662"/>
                    <a:pt x="1557" y="566"/>
                    <a:pt x="1775" y="375"/>
                  </a:cubicBezTo>
                  <a:cubicBezTo>
                    <a:pt x="1936" y="221"/>
                    <a:pt x="1789" y="0"/>
                    <a:pt x="1621" y="0"/>
                  </a:cubicBezTo>
                  <a:cubicBezTo>
                    <a:pt x="1570" y="0"/>
                    <a:pt x="1517" y="21"/>
                    <a:pt x="1470" y="70"/>
                  </a:cubicBezTo>
                  <a:cubicBezTo>
                    <a:pt x="1318" y="170"/>
                    <a:pt x="1141" y="220"/>
                    <a:pt x="966" y="220"/>
                  </a:cubicBezTo>
                  <a:cubicBezTo>
                    <a:pt x="790" y="220"/>
                    <a:pt x="616" y="170"/>
                    <a:pt x="469" y="70"/>
                  </a:cubicBezTo>
                  <a:cubicBezTo>
                    <a:pt x="420" y="21"/>
                    <a:pt x="365" y="0"/>
                    <a:pt x="31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5" name="Google Shape;12965;p98"/>
            <p:cNvSpPr/>
            <p:nvPr/>
          </p:nvSpPr>
          <p:spPr>
            <a:xfrm>
              <a:off x="7696483" y="2516463"/>
              <a:ext cx="26525" cy="11521"/>
            </a:xfrm>
            <a:custGeom>
              <a:rect b="b" l="l" r="r" t="t"/>
              <a:pathLst>
                <a:path extrusionOk="0" h="440" w="1013">
                  <a:moveTo>
                    <a:pt x="287" y="0"/>
                  </a:moveTo>
                  <a:cubicBezTo>
                    <a:pt x="1" y="0"/>
                    <a:pt x="1" y="439"/>
                    <a:pt x="287" y="439"/>
                  </a:cubicBezTo>
                  <a:lnTo>
                    <a:pt x="726" y="439"/>
                  </a:lnTo>
                  <a:cubicBezTo>
                    <a:pt x="1012" y="439"/>
                    <a:pt x="101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6" name="Google Shape;12966;p98"/>
            <p:cNvSpPr/>
            <p:nvPr/>
          </p:nvSpPr>
          <p:spPr>
            <a:xfrm>
              <a:off x="7764931" y="2516463"/>
              <a:ext cx="26761" cy="11521"/>
            </a:xfrm>
            <a:custGeom>
              <a:rect b="b" l="l" r="r" t="t"/>
              <a:pathLst>
                <a:path extrusionOk="0" h="440" w="1022">
                  <a:moveTo>
                    <a:pt x="297" y="0"/>
                  </a:moveTo>
                  <a:cubicBezTo>
                    <a:pt x="1" y="0"/>
                    <a:pt x="1" y="439"/>
                    <a:pt x="297" y="439"/>
                  </a:cubicBezTo>
                  <a:lnTo>
                    <a:pt x="726" y="439"/>
                  </a:lnTo>
                  <a:cubicBezTo>
                    <a:pt x="1022" y="439"/>
                    <a:pt x="1022" y="0"/>
                    <a:pt x="726"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7" name="Google Shape;12967;p98"/>
            <p:cNvSpPr/>
            <p:nvPr/>
          </p:nvSpPr>
          <p:spPr>
            <a:xfrm>
              <a:off x="7772681" y="2419290"/>
              <a:ext cx="68474" cy="68709"/>
            </a:xfrm>
            <a:custGeom>
              <a:rect b="b" l="l" r="r" t="t"/>
              <a:pathLst>
                <a:path extrusionOk="0" h="2624" w="2615">
                  <a:moveTo>
                    <a:pt x="1308" y="0"/>
                  </a:moveTo>
                  <a:cubicBezTo>
                    <a:pt x="583" y="0"/>
                    <a:pt x="1" y="582"/>
                    <a:pt x="1" y="1307"/>
                  </a:cubicBezTo>
                  <a:cubicBezTo>
                    <a:pt x="1" y="2032"/>
                    <a:pt x="583" y="2624"/>
                    <a:pt x="1308" y="2624"/>
                  </a:cubicBezTo>
                  <a:cubicBezTo>
                    <a:pt x="2033" y="2624"/>
                    <a:pt x="2615" y="2032"/>
                    <a:pt x="2615" y="1307"/>
                  </a:cubicBezTo>
                  <a:cubicBezTo>
                    <a:pt x="2615" y="582"/>
                    <a:pt x="2033" y="0"/>
                    <a:pt x="1308"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8" name="Google Shape;12968;p98"/>
            <p:cNvSpPr/>
            <p:nvPr/>
          </p:nvSpPr>
          <p:spPr>
            <a:xfrm>
              <a:off x="7749717" y="2447753"/>
              <a:ext cx="34224" cy="34512"/>
            </a:xfrm>
            <a:custGeom>
              <a:rect b="b" l="l" r="r" t="t"/>
              <a:pathLst>
                <a:path extrusionOk="0" h="1318" w="1307">
                  <a:moveTo>
                    <a:pt x="658" y="1"/>
                  </a:moveTo>
                  <a:cubicBezTo>
                    <a:pt x="296" y="1"/>
                    <a:pt x="0" y="297"/>
                    <a:pt x="0" y="659"/>
                  </a:cubicBezTo>
                  <a:cubicBezTo>
                    <a:pt x="0" y="1022"/>
                    <a:pt x="296" y="1317"/>
                    <a:pt x="658" y="1317"/>
                  </a:cubicBezTo>
                  <a:cubicBezTo>
                    <a:pt x="1021" y="1317"/>
                    <a:pt x="1307" y="1022"/>
                    <a:pt x="1307" y="659"/>
                  </a:cubicBezTo>
                  <a:cubicBezTo>
                    <a:pt x="1307" y="297"/>
                    <a:pt x="1021" y="1"/>
                    <a:pt x="658"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69" name="Google Shape;12969;p98"/>
            <p:cNvSpPr/>
            <p:nvPr/>
          </p:nvSpPr>
          <p:spPr>
            <a:xfrm>
              <a:off x="7654770" y="2667576"/>
              <a:ext cx="178398" cy="77717"/>
            </a:xfrm>
            <a:custGeom>
              <a:rect b="b" l="l" r="r" t="t"/>
              <a:pathLst>
                <a:path extrusionOk="0" h="2968" w="6813">
                  <a:moveTo>
                    <a:pt x="840" y="1"/>
                  </a:moveTo>
                  <a:lnTo>
                    <a:pt x="1" y="249"/>
                  </a:lnTo>
                  <a:cubicBezTo>
                    <a:pt x="363" y="1833"/>
                    <a:pt x="1775" y="2968"/>
                    <a:pt x="3407" y="2968"/>
                  </a:cubicBezTo>
                  <a:cubicBezTo>
                    <a:pt x="5038" y="2968"/>
                    <a:pt x="6459" y="1833"/>
                    <a:pt x="6812" y="249"/>
                  </a:cubicBezTo>
                  <a:lnTo>
                    <a:pt x="5982" y="1"/>
                  </a:lnTo>
                  <a:cubicBezTo>
                    <a:pt x="5725" y="1213"/>
                    <a:pt x="4656" y="2090"/>
                    <a:pt x="3416" y="2090"/>
                  </a:cubicBezTo>
                  <a:cubicBezTo>
                    <a:pt x="2166" y="2090"/>
                    <a:pt x="1098" y="1213"/>
                    <a:pt x="84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70" name="Google Shape;12970;p98"/>
          <p:cNvGrpSpPr/>
          <p:nvPr/>
        </p:nvGrpSpPr>
        <p:grpSpPr>
          <a:xfrm>
            <a:off x="7139907" y="2265715"/>
            <a:ext cx="274550" cy="354728"/>
            <a:chOff x="7156182" y="2419290"/>
            <a:chExt cx="274550" cy="354728"/>
          </a:xfrm>
        </p:grpSpPr>
        <p:sp>
          <p:nvSpPr>
            <p:cNvPr id="12971" name="Google Shape;12971;p98"/>
            <p:cNvSpPr/>
            <p:nvPr/>
          </p:nvSpPr>
          <p:spPr>
            <a:xfrm>
              <a:off x="7156182" y="2602402"/>
              <a:ext cx="274550" cy="171616"/>
            </a:xfrm>
            <a:custGeom>
              <a:rect b="b" l="l" r="r" t="t"/>
              <a:pathLst>
                <a:path extrusionOk="0" h="6554" w="10485">
                  <a:moveTo>
                    <a:pt x="3711" y="0"/>
                  </a:moveTo>
                  <a:lnTo>
                    <a:pt x="3711" y="1250"/>
                  </a:lnTo>
                  <a:cubicBezTo>
                    <a:pt x="3711" y="1546"/>
                    <a:pt x="3520" y="1803"/>
                    <a:pt x="3244" y="1879"/>
                  </a:cubicBezTo>
                  <a:lnTo>
                    <a:pt x="935" y="2557"/>
                  </a:lnTo>
                  <a:cubicBezTo>
                    <a:pt x="382" y="2719"/>
                    <a:pt x="0" y="3234"/>
                    <a:pt x="0" y="3816"/>
                  </a:cubicBezTo>
                  <a:lnTo>
                    <a:pt x="0" y="5896"/>
                  </a:lnTo>
                  <a:cubicBezTo>
                    <a:pt x="0" y="6258"/>
                    <a:pt x="296" y="6554"/>
                    <a:pt x="658" y="6554"/>
                  </a:cubicBezTo>
                  <a:lnTo>
                    <a:pt x="9826" y="6554"/>
                  </a:lnTo>
                  <a:cubicBezTo>
                    <a:pt x="10189" y="6554"/>
                    <a:pt x="10484" y="6258"/>
                    <a:pt x="10484" y="5896"/>
                  </a:cubicBezTo>
                  <a:lnTo>
                    <a:pt x="10484" y="3826"/>
                  </a:lnTo>
                  <a:cubicBezTo>
                    <a:pt x="10484" y="3234"/>
                    <a:pt x="10103" y="2719"/>
                    <a:pt x="9540" y="2557"/>
                  </a:cubicBezTo>
                  <a:lnTo>
                    <a:pt x="7241" y="1879"/>
                  </a:lnTo>
                  <a:cubicBezTo>
                    <a:pt x="6955" y="1803"/>
                    <a:pt x="6764" y="1546"/>
                    <a:pt x="6764" y="1250"/>
                  </a:cubicBezTo>
                  <a:lnTo>
                    <a:pt x="6764"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2" name="Google Shape;12972;p98"/>
            <p:cNvSpPr/>
            <p:nvPr/>
          </p:nvSpPr>
          <p:spPr>
            <a:xfrm>
              <a:off x="7156182" y="2654353"/>
              <a:ext cx="274550" cy="119665"/>
            </a:xfrm>
            <a:custGeom>
              <a:rect b="b" l="l" r="r" t="t"/>
              <a:pathLst>
                <a:path extrusionOk="0" h="4570" w="10485">
                  <a:moveTo>
                    <a:pt x="2881" y="0"/>
                  </a:moveTo>
                  <a:lnTo>
                    <a:pt x="935" y="573"/>
                  </a:lnTo>
                  <a:cubicBezTo>
                    <a:pt x="382" y="735"/>
                    <a:pt x="0" y="1250"/>
                    <a:pt x="0" y="1832"/>
                  </a:cubicBezTo>
                  <a:lnTo>
                    <a:pt x="0" y="3912"/>
                  </a:lnTo>
                  <a:cubicBezTo>
                    <a:pt x="0" y="4274"/>
                    <a:pt x="286" y="4570"/>
                    <a:pt x="649" y="4570"/>
                  </a:cubicBezTo>
                  <a:lnTo>
                    <a:pt x="9826" y="4570"/>
                  </a:lnTo>
                  <a:cubicBezTo>
                    <a:pt x="10189" y="4570"/>
                    <a:pt x="10484" y="4274"/>
                    <a:pt x="10484" y="3912"/>
                  </a:cubicBezTo>
                  <a:lnTo>
                    <a:pt x="10484" y="1842"/>
                  </a:lnTo>
                  <a:cubicBezTo>
                    <a:pt x="10484" y="1250"/>
                    <a:pt x="10103" y="735"/>
                    <a:pt x="9540" y="573"/>
                  </a:cubicBezTo>
                  <a:lnTo>
                    <a:pt x="7594" y="0"/>
                  </a:lnTo>
                  <a:cubicBezTo>
                    <a:pt x="7374" y="1136"/>
                    <a:pt x="6392" y="1946"/>
                    <a:pt x="5238" y="1946"/>
                  </a:cubicBezTo>
                  <a:cubicBezTo>
                    <a:pt x="4093" y="1946"/>
                    <a:pt x="3101" y="1136"/>
                    <a:pt x="2881"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3" name="Google Shape;12973;p98"/>
            <p:cNvSpPr/>
            <p:nvPr/>
          </p:nvSpPr>
          <p:spPr>
            <a:xfrm>
              <a:off x="7253354" y="2602402"/>
              <a:ext cx="80205" cy="28620"/>
            </a:xfrm>
            <a:custGeom>
              <a:rect b="b" l="l" r="r" t="t"/>
              <a:pathLst>
                <a:path extrusionOk="0" h="1093" w="3063">
                  <a:moveTo>
                    <a:pt x="0" y="0"/>
                  </a:moveTo>
                  <a:lnTo>
                    <a:pt x="0" y="706"/>
                  </a:lnTo>
                  <a:cubicBezTo>
                    <a:pt x="477" y="964"/>
                    <a:pt x="1002" y="1092"/>
                    <a:pt x="1528" y="1092"/>
                  </a:cubicBezTo>
                  <a:cubicBezTo>
                    <a:pt x="2054" y="1092"/>
                    <a:pt x="2581" y="964"/>
                    <a:pt x="3062" y="706"/>
                  </a:cubicBezTo>
                  <a:lnTo>
                    <a:pt x="3062"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4" name="Google Shape;12974;p98"/>
            <p:cNvSpPr/>
            <p:nvPr/>
          </p:nvSpPr>
          <p:spPr>
            <a:xfrm>
              <a:off x="7197135" y="2487974"/>
              <a:ext cx="192381" cy="131423"/>
            </a:xfrm>
            <a:custGeom>
              <a:rect b="b" l="l" r="r" t="t"/>
              <a:pathLst>
                <a:path extrusionOk="0" h="5019" w="7347">
                  <a:moveTo>
                    <a:pt x="840" y="1"/>
                  </a:moveTo>
                  <a:lnTo>
                    <a:pt x="840" y="1308"/>
                  </a:lnTo>
                  <a:lnTo>
                    <a:pt x="726" y="1308"/>
                  </a:lnTo>
                  <a:cubicBezTo>
                    <a:pt x="1" y="1308"/>
                    <a:pt x="1" y="2405"/>
                    <a:pt x="726" y="2405"/>
                  </a:cubicBezTo>
                  <a:lnTo>
                    <a:pt x="850" y="2405"/>
                  </a:lnTo>
                  <a:cubicBezTo>
                    <a:pt x="955" y="3884"/>
                    <a:pt x="2195" y="5019"/>
                    <a:pt x="3674" y="5019"/>
                  </a:cubicBezTo>
                  <a:cubicBezTo>
                    <a:pt x="5152" y="5019"/>
                    <a:pt x="6392" y="3884"/>
                    <a:pt x="6507" y="2405"/>
                  </a:cubicBezTo>
                  <a:lnTo>
                    <a:pt x="6621" y="2405"/>
                  </a:lnTo>
                  <a:cubicBezTo>
                    <a:pt x="7346" y="2405"/>
                    <a:pt x="7346" y="1308"/>
                    <a:pt x="6621" y="1308"/>
                  </a:cubicBezTo>
                  <a:lnTo>
                    <a:pt x="6516" y="1308"/>
                  </a:lnTo>
                  <a:lnTo>
                    <a:pt x="6516" y="1"/>
                  </a:ln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5" name="Google Shape;12975;p98"/>
            <p:cNvSpPr/>
            <p:nvPr/>
          </p:nvSpPr>
          <p:spPr>
            <a:xfrm>
              <a:off x="7201141" y="2499469"/>
              <a:ext cx="155408" cy="120163"/>
            </a:xfrm>
            <a:custGeom>
              <a:rect b="b" l="l" r="r" t="t"/>
              <a:pathLst>
                <a:path extrusionOk="0" h="4589" w="5935">
                  <a:moveTo>
                    <a:pt x="687" y="1"/>
                  </a:moveTo>
                  <a:lnTo>
                    <a:pt x="687" y="878"/>
                  </a:lnTo>
                  <a:lnTo>
                    <a:pt x="601" y="878"/>
                  </a:lnTo>
                  <a:cubicBezTo>
                    <a:pt x="595" y="878"/>
                    <a:pt x="589" y="878"/>
                    <a:pt x="583" y="878"/>
                  </a:cubicBezTo>
                  <a:cubicBezTo>
                    <a:pt x="304" y="878"/>
                    <a:pt x="66" y="1085"/>
                    <a:pt x="29" y="1365"/>
                  </a:cubicBezTo>
                  <a:cubicBezTo>
                    <a:pt x="0" y="1689"/>
                    <a:pt x="248" y="1966"/>
                    <a:pt x="573" y="1966"/>
                  </a:cubicBezTo>
                  <a:lnTo>
                    <a:pt x="697" y="1966"/>
                  </a:lnTo>
                  <a:cubicBezTo>
                    <a:pt x="800" y="3469"/>
                    <a:pt x="2046" y="4589"/>
                    <a:pt x="3499" y="4589"/>
                  </a:cubicBezTo>
                  <a:cubicBezTo>
                    <a:pt x="3650" y="4589"/>
                    <a:pt x="3804" y="4576"/>
                    <a:pt x="3959" y="4551"/>
                  </a:cubicBezTo>
                  <a:cubicBezTo>
                    <a:pt x="2576" y="4341"/>
                    <a:pt x="1555" y="3149"/>
                    <a:pt x="1555" y="1746"/>
                  </a:cubicBezTo>
                  <a:cubicBezTo>
                    <a:pt x="1555" y="1269"/>
                    <a:pt x="1946" y="878"/>
                    <a:pt x="2433" y="878"/>
                  </a:cubicBezTo>
                  <a:lnTo>
                    <a:pt x="5486" y="878"/>
                  </a:lnTo>
                  <a:cubicBezTo>
                    <a:pt x="5734" y="878"/>
                    <a:pt x="5934" y="678"/>
                    <a:pt x="5934" y="430"/>
                  </a:cubicBezTo>
                  <a:lnTo>
                    <a:pt x="593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6" name="Google Shape;12976;p98"/>
            <p:cNvSpPr/>
            <p:nvPr/>
          </p:nvSpPr>
          <p:spPr>
            <a:xfrm>
              <a:off x="7253354" y="2522328"/>
              <a:ext cx="11495" cy="17125"/>
            </a:xfrm>
            <a:custGeom>
              <a:rect b="b" l="l" r="r" t="t"/>
              <a:pathLst>
                <a:path extrusionOk="0" h="654" w="439">
                  <a:moveTo>
                    <a:pt x="216" y="1"/>
                  </a:moveTo>
                  <a:cubicBezTo>
                    <a:pt x="107" y="1"/>
                    <a:pt x="0" y="72"/>
                    <a:pt x="0" y="215"/>
                  </a:cubicBezTo>
                  <a:lnTo>
                    <a:pt x="0" y="435"/>
                  </a:lnTo>
                  <a:cubicBezTo>
                    <a:pt x="0" y="559"/>
                    <a:pt x="96" y="654"/>
                    <a:pt x="220" y="654"/>
                  </a:cubicBezTo>
                  <a:cubicBezTo>
                    <a:pt x="334" y="654"/>
                    <a:pt x="439" y="559"/>
                    <a:pt x="439" y="435"/>
                  </a:cubicBezTo>
                  <a:lnTo>
                    <a:pt x="439" y="215"/>
                  </a:lnTo>
                  <a:cubicBezTo>
                    <a:pt x="434" y="72"/>
                    <a:pt x="324"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7" name="Google Shape;12977;p98"/>
            <p:cNvSpPr/>
            <p:nvPr/>
          </p:nvSpPr>
          <p:spPr>
            <a:xfrm>
              <a:off x="7322038" y="2522328"/>
              <a:ext cx="11260" cy="17125"/>
            </a:xfrm>
            <a:custGeom>
              <a:rect b="b" l="l" r="r" t="t"/>
              <a:pathLst>
                <a:path extrusionOk="0" h="654" w="430">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8" name="Google Shape;12978;p98"/>
            <p:cNvSpPr/>
            <p:nvPr/>
          </p:nvSpPr>
          <p:spPr>
            <a:xfrm>
              <a:off x="7197109" y="2657574"/>
              <a:ext cx="191439" cy="81750"/>
            </a:xfrm>
            <a:custGeom>
              <a:rect b="b" l="l" r="r" t="t"/>
              <a:pathLst>
                <a:path extrusionOk="0" h="3122" w="7311">
                  <a:moveTo>
                    <a:pt x="257" y="0"/>
                  </a:moveTo>
                  <a:cubicBezTo>
                    <a:pt x="130" y="0"/>
                    <a:pt x="1" y="102"/>
                    <a:pt x="40" y="268"/>
                  </a:cubicBezTo>
                  <a:cubicBezTo>
                    <a:pt x="59" y="335"/>
                    <a:pt x="78" y="402"/>
                    <a:pt x="97" y="459"/>
                  </a:cubicBezTo>
                  <a:cubicBezTo>
                    <a:pt x="116" y="555"/>
                    <a:pt x="202" y="621"/>
                    <a:pt x="307" y="621"/>
                  </a:cubicBezTo>
                  <a:cubicBezTo>
                    <a:pt x="326" y="621"/>
                    <a:pt x="345" y="621"/>
                    <a:pt x="364" y="612"/>
                  </a:cubicBezTo>
                  <a:cubicBezTo>
                    <a:pt x="479" y="574"/>
                    <a:pt x="545" y="450"/>
                    <a:pt x="517" y="335"/>
                  </a:cubicBezTo>
                  <a:cubicBezTo>
                    <a:pt x="498" y="288"/>
                    <a:pt x="479" y="230"/>
                    <a:pt x="469" y="173"/>
                  </a:cubicBezTo>
                  <a:cubicBezTo>
                    <a:pt x="441" y="53"/>
                    <a:pt x="350" y="0"/>
                    <a:pt x="257" y="0"/>
                  </a:cubicBezTo>
                  <a:close/>
                  <a:moveTo>
                    <a:pt x="7052" y="3"/>
                  </a:moveTo>
                  <a:cubicBezTo>
                    <a:pt x="6962" y="3"/>
                    <a:pt x="6875" y="55"/>
                    <a:pt x="6851" y="173"/>
                  </a:cubicBezTo>
                  <a:cubicBezTo>
                    <a:pt x="6813" y="307"/>
                    <a:pt x="6775" y="440"/>
                    <a:pt x="6727" y="564"/>
                  </a:cubicBezTo>
                  <a:cubicBezTo>
                    <a:pt x="6670" y="707"/>
                    <a:pt x="6785" y="860"/>
                    <a:pt x="6937" y="860"/>
                  </a:cubicBezTo>
                  <a:cubicBezTo>
                    <a:pt x="7023" y="860"/>
                    <a:pt x="7109" y="803"/>
                    <a:pt x="7138" y="717"/>
                  </a:cubicBezTo>
                  <a:cubicBezTo>
                    <a:pt x="7195" y="574"/>
                    <a:pt x="7233" y="421"/>
                    <a:pt x="7271" y="268"/>
                  </a:cubicBezTo>
                  <a:cubicBezTo>
                    <a:pt x="7310" y="106"/>
                    <a:pt x="7179" y="3"/>
                    <a:pt x="7052" y="3"/>
                  </a:cubicBezTo>
                  <a:close/>
                  <a:moveTo>
                    <a:pt x="656" y="976"/>
                  </a:moveTo>
                  <a:cubicBezTo>
                    <a:pt x="503" y="976"/>
                    <a:pt x="354" y="1140"/>
                    <a:pt x="460" y="1318"/>
                  </a:cubicBezTo>
                  <a:cubicBezTo>
                    <a:pt x="545" y="1451"/>
                    <a:pt x="631" y="1575"/>
                    <a:pt x="727" y="1699"/>
                  </a:cubicBezTo>
                  <a:cubicBezTo>
                    <a:pt x="765" y="1747"/>
                    <a:pt x="832" y="1785"/>
                    <a:pt x="898" y="1785"/>
                  </a:cubicBezTo>
                  <a:cubicBezTo>
                    <a:pt x="1080" y="1785"/>
                    <a:pt x="1185" y="1575"/>
                    <a:pt x="1070" y="1432"/>
                  </a:cubicBezTo>
                  <a:cubicBezTo>
                    <a:pt x="984" y="1318"/>
                    <a:pt x="908" y="1203"/>
                    <a:pt x="841" y="1089"/>
                  </a:cubicBezTo>
                  <a:cubicBezTo>
                    <a:pt x="794" y="1009"/>
                    <a:pt x="725" y="976"/>
                    <a:pt x="656" y="976"/>
                  </a:cubicBezTo>
                  <a:close/>
                  <a:moveTo>
                    <a:pt x="6523" y="1184"/>
                  </a:moveTo>
                  <a:cubicBezTo>
                    <a:pt x="6458" y="1184"/>
                    <a:pt x="6393" y="1215"/>
                    <a:pt x="6346" y="1289"/>
                  </a:cubicBezTo>
                  <a:cubicBezTo>
                    <a:pt x="6269" y="1404"/>
                    <a:pt x="6184" y="1509"/>
                    <a:pt x="6098" y="1604"/>
                  </a:cubicBezTo>
                  <a:cubicBezTo>
                    <a:pt x="5964" y="1747"/>
                    <a:pt x="6069" y="1976"/>
                    <a:pt x="6260" y="1976"/>
                  </a:cubicBezTo>
                  <a:cubicBezTo>
                    <a:pt x="6317" y="1967"/>
                    <a:pt x="6374" y="1947"/>
                    <a:pt x="6422" y="1900"/>
                  </a:cubicBezTo>
                  <a:cubicBezTo>
                    <a:pt x="6517" y="1785"/>
                    <a:pt x="6622" y="1661"/>
                    <a:pt x="6708" y="1537"/>
                  </a:cubicBezTo>
                  <a:cubicBezTo>
                    <a:pt x="6837" y="1368"/>
                    <a:pt x="6682" y="1184"/>
                    <a:pt x="6523" y="1184"/>
                  </a:cubicBezTo>
                  <a:close/>
                  <a:moveTo>
                    <a:pt x="1519" y="1958"/>
                  </a:moveTo>
                  <a:cubicBezTo>
                    <a:pt x="1336" y="1958"/>
                    <a:pt x="1190" y="2209"/>
                    <a:pt x="1375" y="2348"/>
                  </a:cubicBezTo>
                  <a:cubicBezTo>
                    <a:pt x="1499" y="2444"/>
                    <a:pt x="1633" y="2529"/>
                    <a:pt x="1767" y="2615"/>
                  </a:cubicBezTo>
                  <a:cubicBezTo>
                    <a:pt x="1795" y="2634"/>
                    <a:pt x="1833" y="2644"/>
                    <a:pt x="1871" y="2644"/>
                  </a:cubicBezTo>
                  <a:cubicBezTo>
                    <a:pt x="2100" y="2644"/>
                    <a:pt x="2177" y="2348"/>
                    <a:pt x="1986" y="2243"/>
                  </a:cubicBezTo>
                  <a:cubicBezTo>
                    <a:pt x="1871" y="2167"/>
                    <a:pt x="1757" y="2091"/>
                    <a:pt x="1652" y="2005"/>
                  </a:cubicBezTo>
                  <a:cubicBezTo>
                    <a:pt x="1608" y="1972"/>
                    <a:pt x="1563" y="1958"/>
                    <a:pt x="1519" y="1958"/>
                  </a:cubicBezTo>
                  <a:close/>
                  <a:moveTo>
                    <a:pt x="5576" y="2098"/>
                  </a:moveTo>
                  <a:cubicBezTo>
                    <a:pt x="5542" y="2098"/>
                    <a:pt x="5509" y="2110"/>
                    <a:pt x="5478" y="2138"/>
                  </a:cubicBezTo>
                  <a:cubicBezTo>
                    <a:pt x="5363" y="2215"/>
                    <a:pt x="5249" y="2291"/>
                    <a:pt x="5125" y="2348"/>
                  </a:cubicBezTo>
                  <a:cubicBezTo>
                    <a:pt x="4918" y="2452"/>
                    <a:pt x="4989" y="2759"/>
                    <a:pt x="5210" y="2759"/>
                  </a:cubicBezTo>
                  <a:cubicBezTo>
                    <a:pt x="5213" y="2759"/>
                    <a:pt x="5217" y="2759"/>
                    <a:pt x="5220" y="2758"/>
                  </a:cubicBezTo>
                  <a:cubicBezTo>
                    <a:pt x="5258" y="2758"/>
                    <a:pt x="5287" y="2758"/>
                    <a:pt x="5315" y="2739"/>
                  </a:cubicBezTo>
                  <a:cubicBezTo>
                    <a:pt x="5458" y="2673"/>
                    <a:pt x="5592" y="2587"/>
                    <a:pt x="5716" y="2501"/>
                  </a:cubicBezTo>
                  <a:cubicBezTo>
                    <a:pt x="5916" y="2413"/>
                    <a:pt x="5748" y="2098"/>
                    <a:pt x="5576" y="2098"/>
                  </a:cubicBezTo>
                  <a:close/>
                  <a:moveTo>
                    <a:pt x="2657" y="2556"/>
                  </a:moveTo>
                  <a:cubicBezTo>
                    <a:pt x="2426" y="2556"/>
                    <a:pt x="2355" y="2918"/>
                    <a:pt x="2616" y="2987"/>
                  </a:cubicBezTo>
                  <a:cubicBezTo>
                    <a:pt x="2759" y="3026"/>
                    <a:pt x="2911" y="3064"/>
                    <a:pt x="3064" y="3092"/>
                  </a:cubicBezTo>
                  <a:lnTo>
                    <a:pt x="3093" y="3092"/>
                  </a:lnTo>
                  <a:cubicBezTo>
                    <a:pt x="3369" y="3092"/>
                    <a:pt x="3398" y="2692"/>
                    <a:pt x="3131" y="2653"/>
                  </a:cubicBezTo>
                  <a:cubicBezTo>
                    <a:pt x="2997" y="2634"/>
                    <a:pt x="2864" y="2606"/>
                    <a:pt x="2730" y="2568"/>
                  </a:cubicBezTo>
                  <a:cubicBezTo>
                    <a:pt x="2704" y="2560"/>
                    <a:pt x="2680" y="2556"/>
                    <a:pt x="2657" y="2556"/>
                  </a:cubicBezTo>
                  <a:close/>
                  <a:moveTo>
                    <a:pt x="4410" y="2618"/>
                  </a:moveTo>
                  <a:cubicBezTo>
                    <a:pt x="4392" y="2618"/>
                    <a:pt x="4372" y="2620"/>
                    <a:pt x="4352" y="2625"/>
                  </a:cubicBezTo>
                  <a:cubicBezTo>
                    <a:pt x="4218" y="2653"/>
                    <a:pt x="4085" y="2673"/>
                    <a:pt x="3951" y="2682"/>
                  </a:cubicBezTo>
                  <a:cubicBezTo>
                    <a:pt x="3659" y="2692"/>
                    <a:pt x="3674" y="3121"/>
                    <a:pt x="3961" y="3121"/>
                  </a:cubicBezTo>
                  <a:cubicBezTo>
                    <a:pt x="3964" y="3121"/>
                    <a:pt x="3967" y="3121"/>
                    <a:pt x="3970" y="3121"/>
                  </a:cubicBezTo>
                  <a:lnTo>
                    <a:pt x="3989" y="3111"/>
                  </a:lnTo>
                  <a:cubicBezTo>
                    <a:pt x="4142" y="3102"/>
                    <a:pt x="4295" y="3083"/>
                    <a:pt x="4447" y="3045"/>
                  </a:cubicBezTo>
                  <a:cubicBezTo>
                    <a:pt x="4713" y="2991"/>
                    <a:pt x="4650" y="2618"/>
                    <a:pt x="4410" y="2618"/>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79" name="Google Shape;12979;p98"/>
            <p:cNvSpPr/>
            <p:nvPr/>
          </p:nvSpPr>
          <p:spPr>
            <a:xfrm>
              <a:off x="7159926" y="2476478"/>
              <a:ext cx="64729" cy="11521"/>
            </a:xfrm>
            <a:custGeom>
              <a:rect b="b" l="l" r="r" t="t"/>
              <a:pathLst>
                <a:path extrusionOk="0" h="440" w="2472">
                  <a:moveTo>
                    <a:pt x="286" y="1"/>
                  </a:moveTo>
                  <a:cubicBezTo>
                    <a:pt x="0" y="1"/>
                    <a:pt x="0" y="440"/>
                    <a:pt x="286" y="440"/>
                  </a:cubicBezTo>
                  <a:lnTo>
                    <a:pt x="2471" y="440"/>
                  </a:lnTo>
                  <a:lnTo>
                    <a:pt x="2471" y="1"/>
                  </a:ln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0" name="Google Shape;12980;p98"/>
            <p:cNvSpPr/>
            <p:nvPr/>
          </p:nvSpPr>
          <p:spPr>
            <a:xfrm>
              <a:off x="7285824" y="2562182"/>
              <a:ext cx="26499" cy="11495"/>
            </a:xfrm>
            <a:custGeom>
              <a:rect b="b" l="l" r="r" t="t"/>
              <a:pathLst>
                <a:path extrusionOk="0" h="439" w="1012">
                  <a:moveTo>
                    <a:pt x="287" y="0"/>
                  </a:moveTo>
                  <a:cubicBezTo>
                    <a:pt x="0" y="0"/>
                    <a:pt x="0" y="439"/>
                    <a:pt x="287" y="439"/>
                  </a:cubicBezTo>
                  <a:lnTo>
                    <a:pt x="725" y="439"/>
                  </a:lnTo>
                  <a:cubicBezTo>
                    <a:pt x="1012" y="439"/>
                    <a:pt x="1012" y="0"/>
                    <a:pt x="72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1" name="Google Shape;12981;p98"/>
            <p:cNvSpPr/>
            <p:nvPr/>
          </p:nvSpPr>
          <p:spPr>
            <a:xfrm>
              <a:off x="7220623" y="2654589"/>
              <a:ext cx="145405" cy="62242"/>
            </a:xfrm>
            <a:custGeom>
              <a:rect b="b" l="l" r="r" t="t"/>
              <a:pathLst>
                <a:path extrusionOk="0" h="2377" w="5553">
                  <a:moveTo>
                    <a:pt x="420" y="1"/>
                  </a:moveTo>
                  <a:lnTo>
                    <a:pt x="0" y="115"/>
                  </a:lnTo>
                  <a:cubicBezTo>
                    <a:pt x="277" y="1432"/>
                    <a:pt x="1431" y="2376"/>
                    <a:pt x="2777" y="2376"/>
                  </a:cubicBezTo>
                  <a:cubicBezTo>
                    <a:pt x="4122" y="2376"/>
                    <a:pt x="5276" y="1432"/>
                    <a:pt x="5553" y="115"/>
                  </a:cubicBezTo>
                  <a:lnTo>
                    <a:pt x="5133" y="1"/>
                  </a:lnTo>
                  <a:cubicBezTo>
                    <a:pt x="4913" y="1127"/>
                    <a:pt x="3931" y="1947"/>
                    <a:pt x="2777" y="1947"/>
                  </a:cubicBezTo>
                  <a:cubicBezTo>
                    <a:pt x="1632" y="1947"/>
                    <a:pt x="640" y="1127"/>
                    <a:pt x="42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2" name="Google Shape;12982;p98"/>
            <p:cNvSpPr/>
            <p:nvPr/>
          </p:nvSpPr>
          <p:spPr>
            <a:xfrm>
              <a:off x="7218869" y="2487974"/>
              <a:ext cx="148914" cy="22755"/>
            </a:xfrm>
            <a:custGeom>
              <a:rect b="b" l="l" r="r" t="t"/>
              <a:pathLst>
                <a:path extrusionOk="0" h="869" w="5687">
                  <a:moveTo>
                    <a:pt x="1" y="1"/>
                  </a:moveTo>
                  <a:lnTo>
                    <a:pt x="1" y="869"/>
                  </a:lnTo>
                  <a:lnTo>
                    <a:pt x="5686" y="869"/>
                  </a:lnTo>
                  <a:lnTo>
                    <a:pt x="5686"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3" name="Google Shape;12983;p98"/>
            <p:cNvSpPr/>
            <p:nvPr/>
          </p:nvSpPr>
          <p:spPr>
            <a:xfrm>
              <a:off x="7213370" y="2419290"/>
              <a:ext cx="159912" cy="68709"/>
            </a:xfrm>
            <a:custGeom>
              <a:rect b="b" l="l" r="r" t="t"/>
              <a:pathLst>
                <a:path extrusionOk="0" h="2624" w="6107">
                  <a:moveTo>
                    <a:pt x="2615" y="0"/>
                  </a:moveTo>
                  <a:cubicBezTo>
                    <a:pt x="1260" y="0"/>
                    <a:pt x="134" y="1031"/>
                    <a:pt x="10" y="2385"/>
                  </a:cubicBezTo>
                  <a:cubicBezTo>
                    <a:pt x="1" y="2509"/>
                    <a:pt x="96" y="2624"/>
                    <a:pt x="220" y="2624"/>
                  </a:cubicBezTo>
                  <a:lnTo>
                    <a:pt x="5877" y="2624"/>
                  </a:lnTo>
                  <a:cubicBezTo>
                    <a:pt x="6011" y="2624"/>
                    <a:pt x="6106" y="2509"/>
                    <a:pt x="6097" y="2385"/>
                  </a:cubicBezTo>
                  <a:cubicBezTo>
                    <a:pt x="6097" y="2318"/>
                    <a:pt x="6087" y="2252"/>
                    <a:pt x="6068" y="2185"/>
                  </a:cubicBezTo>
                  <a:cubicBezTo>
                    <a:pt x="6049" y="2061"/>
                    <a:pt x="5944" y="1966"/>
                    <a:pt x="5820" y="1966"/>
                  </a:cubicBezTo>
                  <a:lnTo>
                    <a:pt x="5343" y="1966"/>
                  </a:lnTo>
                  <a:cubicBezTo>
                    <a:pt x="5162" y="1966"/>
                    <a:pt x="5019" y="1822"/>
                    <a:pt x="5019" y="1641"/>
                  </a:cubicBezTo>
                  <a:cubicBezTo>
                    <a:pt x="5019" y="1460"/>
                    <a:pt x="5171" y="1307"/>
                    <a:pt x="5353" y="1307"/>
                  </a:cubicBezTo>
                  <a:lnTo>
                    <a:pt x="5553" y="1307"/>
                  </a:lnTo>
                  <a:cubicBezTo>
                    <a:pt x="5639" y="1298"/>
                    <a:pt x="5687" y="1202"/>
                    <a:pt x="5648" y="1126"/>
                  </a:cubicBezTo>
                  <a:cubicBezTo>
                    <a:pt x="5152" y="420"/>
                    <a:pt x="4351" y="0"/>
                    <a:pt x="3492"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4" name="Google Shape;12984;p98"/>
            <p:cNvSpPr/>
            <p:nvPr/>
          </p:nvSpPr>
          <p:spPr>
            <a:xfrm>
              <a:off x="7213370" y="2419290"/>
              <a:ext cx="100210" cy="68709"/>
            </a:xfrm>
            <a:custGeom>
              <a:rect b="b" l="l" r="r" t="t"/>
              <a:pathLst>
                <a:path extrusionOk="0" h="2624" w="3827">
                  <a:moveTo>
                    <a:pt x="2615" y="0"/>
                  </a:moveTo>
                  <a:cubicBezTo>
                    <a:pt x="1260" y="0"/>
                    <a:pt x="134" y="1031"/>
                    <a:pt x="10" y="2385"/>
                  </a:cubicBezTo>
                  <a:cubicBezTo>
                    <a:pt x="1" y="2509"/>
                    <a:pt x="96" y="2624"/>
                    <a:pt x="220" y="2624"/>
                  </a:cubicBezTo>
                  <a:lnTo>
                    <a:pt x="1766" y="2624"/>
                  </a:lnTo>
                  <a:cubicBezTo>
                    <a:pt x="1632" y="2624"/>
                    <a:pt x="1537" y="2509"/>
                    <a:pt x="1546" y="2376"/>
                  </a:cubicBezTo>
                  <a:cubicBezTo>
                    <a:pt x="1661" y="1155"/>
                    <a:pt x="2605" y="182"/>
                    <a:pt x="3826" y="29"/>
                  </a:cubicBezTo>
                  <a:cubicBezTo>
                    <a:pt x="3712" y="10"/>
                    <a:pt x="3607" y="0"/>
                    <a:pt x="3492"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5" name="Google Shape;12985;p98"/>
            <p:cNvSpPr/>
            <p:nvPr/>
          </p:nvSpPr>
          <p:spPr>
            <a:xfrm>
              <a:off x="7341781" y="2453514"/>
              <a:ext cx="23514" cy="17256"/>
            </a:xfrm>
            <a:custGeom>
              <a:rect b="b" l="l" r="r" t="t"/>
              <a:pathLst>
                <a:path extrusionOk="0" h="659" w="898">
                  <a:moveTo>
                    <a:pt x="439" y="0"/>
                  </a:moveTo>
                  <a:cubicBezTo>
                    <a:pt x="0" y="0"/>
                    <a:pt x="0" y="659"/>
                    <a:pt x="439" y="659"/>
                  </a:cubicBezTo>
                  <a:lnTo>
                    <a:pt x="897" y="659"/>
                  </a:lnTo>
                  <a:cubicBezTo>
                    <a:pt x="840" y="430"/>
                    <a:pt x="754" y="210"/>
                    <a:pt x="63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986" name="Google Shape;12986;p98"/>
          <p:cNvGrpSpPr/>
          <p:nvPr/>
        </p:nvGrpSpPr>
        <p:grpSpPr>
          <a:xfrm>
            <a:off x="6689001" y="2265715"/>
            <a:ext cx="274812" cy="354728"/>
            <a:chOff x="6705276" y="2419290"/>
            <a:chExt cx="274812" cy="354728"/>
          </a:xfrm>
        </p:grpSpPr>
        <p:sp>
          <p:nvSpPr>
            <p:cNvPr id="12987" name="Google Shape;12987;p98"/>
            <p:cNvSpPr/>
            <p:nvPr/>
          </p:nvSpPr>
          <p:spPr>
            <a:xfrm>
              <a:off x="6705538" y="2608136"/>
              <a:ext cx="274550" cy="165882"/>
            </a:xfrm>
            <a:custGeom>
              <a:rect b="b" l="l" r="r" t="t"/>
              <a:pathLst>
                <a:path extrusionOk="0" h="6335" w="10485">
                  <a:moveTo>
                    <a:pt x="3711" y="0"/>
                  </a:moveTo>
                  <a:lnTo>
                    <a:pt x="3711" y="1031"/>
                  </a:lnTo>
                  <a:cubicBezTo>
                    <a:pt x="3711" y="1327"/>
                    <a:pt x="3520" y="1584"/>
                    <a:pt x="3244" y="1660"/>
                  </a:cubicBezTo>
                  <a:lnTo>
                    <a:pt x="935" y="2338"/>
                  </a:lnTo>
                  <a:cubicBezTo>
                    <a:pt x="382" y="2500"/>
                    <a:pt x="0" y="3015"/>
                    <a:pt x="0" y="3597"/>
                  </a:cubicBezTo>
                  <a:lnTo>
                    <a:pt x="0" y="5238"/>
                  </a:lnTo>
                  <a:cubicBezTo>
                    <a:pt x="0" y="5600"/>
                    <a:pt x="286" y="6335"/>
                    <a:pt x="649" y="6335"/>
                  </a:cubicBezTo>
                  <a:lnTo>
                    <a:pt x="9836" y="6335"/>
                  </a:lnTo>
                  <a:cubicBezTo>
                    <a:pt x="10189" y="6335"/>
                    <a:pt x="10484" y="5600"/>
                    <a:pt x="10484" y="5238"/>
                  </a:cubicBezTo>
                  <a:lnTo>
                    <a:pt x="10484" y="3607"/>
                  </a:lnTo>
                  <a:cubicBezTo>
                    <a:pt x="10484" y="3015"/>
                    <a:pt x="10103" y="2500"/>
                    <a:pt x="9540" y="2338"/>
                  </a:cubicBezTo>
                  <a:lnTo>
                    <a:pt x="7241" y="1660"/>
                  </a:lnTo>
                  <a:cubicBezTo>
                    <a:pt x="6955" y="1584"/>
                    <a:pt x="6764" y="1327"/>
                    <a:pt x="6764" y="1031"/>
                  </a:cubicBezTo>
                  <a:lnTo>
                    <a:pt x="6764"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8" name="Google Shape;12988;p98"/>
            <p:cNvSpPr/>
            <p:nvPr/>
          </p:nvSpPr>
          <p:spPr>
            <a:xfrm>
              <a:off x="6705276" y="2651604"/>
              <a:ext cx="274812" cy="122415"/>
            </a:xfrm>
            <a:custGeom>
              <a:rect b="b" l="l" r="r" t="t"/>
              <a:pathLst>
                <a:path extrusionOk="0" h="4675" w="10495">
                  <a:moveTo>
                    <a:pt x="3244" y="0"/>
                  </a:moveTo>
                  <a:lnTo>
                    <a:pt x="945" y="678"/>
                  </a:lnTo>
                  <a:cubicBezTo>
                    <a:pt x="392" y="840"/>
                    <a:pt x="0" y="1355"/>
                    <a:pt x="0" y="1937"/>
                  </a:cubicBezTo>
                  <a:lnTo>
                    <a:pt x="0" y="4017"/>
                  </a:lnTo>
                  <a:cubicBezTo>
                    <a:pt x="0" y="4379"/>
                    <a:pt x="296" y="4675"/>
                    <a:pt x="659" y="4675"/>
                  </a:cubicBezTo>
                  <a:lnTo>
                    <a:pt x="9846" y="4675"/>
                  </a:lnTo>
                  <a:cubicBezTo>
                    <a:pt x="10199" y="4675"/>
                    <a:pt x="10494" y="4379"/>
                    <a:pt x="10494" y="4017"/>
                  </a:cubicBezTo>
                  <a:lnTo>
                    <a:pt x="10494" y="1947"/>
                  </a:lnTo>
                  <a:cubicBezTo>
                    <a:pt x="10494" y="1355"/>
                    <a:pt x="10113" y="840"/>
                    <a:pt x="9550" y="678"/>
                  </a:cubicBezTo>
                  <a:lnTo>
                    <a:pt x="7251" y="0"/>
                  </a:lnTo>
                  <a:lnTo>
                    <a:pt x="7251" y="0"/>
                  </a:lnTo>
                  <a:cubicBezTo>
                    <a:pt x="7308" y="29"/>
                    <a:pt x="7365" y="58"/>
                    <a:pt x="7432" y="86"/>
                  </a:cubicBezTo>
                  <a:lnTo>
                    <a:pt x="5247" y="735"/>
                  </a:lnTo>
                  <a:lnTo>
                    <a:pt x="3063" y="86"/>
                  </a:lnTo>
                  <a:cubicBezTo>
                    <a:pt x="3130" y="58"/>
                    <a:pt x="3187" y="29"/>
                    <a:pt x="3244"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89" name="Google Shape;12989;p98"/>
            <p:cNvSpPr/>
            <p:nvPr/>
          </p:nvSpPr>
          <p:spPr>
            <a:xfrm>
              <a:off x="6773959" y="2656343"/>
              <a:ext cx="137681" cy="117675"/>
            </a:xfrm>
            <a:custGeom>
              <a:rect b="b" l="l" r="r" t="t"/>
              <a:pathLst>
                <a:path extrusionOk="0" h="4494" w="5258">
                  <a:moveTo>
                    <a:pt x="774" y="1"/>
                  </a:moveTo>
                  <a:lnTo>
                    <a:pt x="516" y="268"/>
                  </a:lnTo>
                  <a:cubicBezTo>
                    <a:pt x="192" y="592"/>
                    <a:pt x="1" y="1041"/>
                    <a:pt x="11" y="1498"/>
                  </a:cubicBezTo>
                  <a:lnTo>
                    <a:pt x="11" y="4494"/>
                  </a:lnTo>
                  <a:lnTo>
                    <a:pt x="5257" y="4494"/>
                  </a:lnTo>
                  <a:lnTo>
                    <a:pt x="5257" y="1498"/>
                  </a:lnTo>
                  <a:cubicBezTo>
                    <a:pt x="5248" y="1031"/>
                    <a:pt x="5067" y="592"/>
                    <a:pt x="4733" y="268"/>
                  </a:cubicBezTo>
                  <a:lnTo>
                    <a:pt x="4475" y="1"/>
                  </a:lnTo>
                  <a:lnTo>
                    <a:pt x="2624" y="344"/>
                  </a:lnTo>
                  <a:lnTo>
                    <a:pt x="77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0" name="Google Shape;12990;p98"/>
            <p:cNvSpPr/>
            <p:nvPr/>
          </p:nvSpPr>
          <p:spPr>
            <a:xfrm>
              <a:off x="6780479" y="2656343"/>
              <a:ext cx="124405" cy="46321"/>
            </a:xfrm>
            <a:custGeom>
              <a:rect b="b" l="l" r="r" t="t"/>
              <a:pathLst>
                <a:path extrusionOk="0" h="1769" w="4751">
                  <a:moveTo>
                    <a:pt x="525" y="1"/>
                  </a:moveTo>
                  <a:lnTo>
                    <a:pt x="267" y="268"/>
                  </a:lnTo>
                  <a:cubicBezTo>
                    <a:pt x="162" y="373"/>
                    <a:pt x="67" y="487"/>
                    <a:pt x="0" y="621"/>
                  </a:cubicBezTo>
                  <a:lnTo>
                    <a:pt x="801" y="1546"/>
                  </a:lnTo>
                  <a:cubicBezTo>
                    <a:pt x="930" y="1694"/>
                    <a:pt x="1109" y="1768"/>
                    <a:pt x="1289" y="1768"/>
                  </a:cubicBezTo>
                  <a:cubicBezTo>
                    <a:pt x="1457" y="1768"/>
                    <a:pt x="1626" y="1704"/>
                    <a:pt x="1755" y="1575"/>
                  </a:cubicBezTo>
                  <a:lnTo>
                    <a:pt x="2375" y="964"/>
                  </a:lnTo>
                  <a:lnTo>
                    <a:pt x="2996" y="1575"/>
                  </a:lnTo>
                  <a:cubicBezTo>
                    <a:pt x="3125" y="1704"/>
                    <a:pt x="3293" y="1768"/>
                    <a:pt x="3462" y="1768"/>
                  </a:cubicBezTo>
                  <a:cubicBezTo>
                    <a:pt x="3642" y="1768"/>
                    <a:pt x="3821" y="1694"/>
                    <a:pt x="3950" y="1546"/>
                  </a:cubicBezTo>
                  <a:lnTo>
                    <a:pt x="4751" y="621"/>
                  </a:lnTo>
                  <a:cubicBezTo>
                    <a:pt x="4684" y="497"/>
                    <a:pt x="4589" y="373"/>
                    <a:pt x="4484" y="268"/>
                  </a:cubicBezTo>
                  <a:lnTo>
                    <a:pt x="4226" y="1"/>
                  </a:lnTo>
                  <a:lnTo>
                    <a:pt x="2375" y="344"/>
                  </a:lnTo>
                  <a:lnTo>
                    <a:pt x="525"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1" name="Google Shape;12991;p98"/>
            <p:cNvSpPr/>
            <p:nvPr/>
          </p:nvSpPr>
          <p:spPr>
            <a:xfrm>
              <a:off x="6825439" y="2693814"/>
              <a:ext cx="34486" cy="80205"/>
            </a:xfrm>
            <a:custGeom>
              <a:rect b="b" l="l" r="r" t="t"/>
              <a:pathLst>
                <a:path extrusionOk="0" h="3063" w="1317">
                  <a:moveTo>
                    <a:pt x="344" y="1"/>
                  </a:moveTo>
                  <a:lnTo>
                    <a:pt x="0" y="3063"/>
                  </a:lnTo>
                  <a:lnTo>
                    <a:pt x="1317" y="3063"/>
                  </a:lnTo>
                  <a:lnTo>
                    <a:pt x="973"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2" name="Google Shape;12992;p98"/>
            <p:cNvSpPr/>
            <p:nvPr/>
          </p:nvSpPr>
          <p:spPr>
            <a:xfrm>
              <a:off x="6819678" y="2665351"/>
              <a:ext cx="46007" cy="34250"/>
            </a:xfrm>
            <a:custGeom>
              <a:rect b="b" l="l" r="r" t="t"/>
              <a:pathLst>
                <a:path extrusionOk="0" h="1308" w="1757">
                  <a:moveTo>
                    <a:pt x="1" y="0"/>
                  </a:moveTo>
                  <a:lnTo>
                    <a:pt x="392" y="1154"/>
                  </a:lnTo>
                  <a:cubicBezTo>
                    <a:pt x="421" y="1250"/>
                    <a:pt x="506" y="1307"/>
                    <a:pt x="602" y="1307"/>
                  </a:cubicBezTo>
                  <a:lnTo>
                    <a:pt x="1155" y="1307"/>
                  </a:lnTo>
                  <a:cubicBezTo>
                    <a:pt x="1251" y="1307"/>
                    <a:pt x="1336" y="1250"/>
                    <a:pt x="1365" y="1154"/>
                  </a:cubicBezTo>
                  <a:lnTo>
                    <a:pt x="175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3" name="Google Shape;12993;p98"/>
            <p:cNvSpPr/>
            <p:nvPr/>
          </p:nvSpPr>
          <p:spPr>
            <a:xfrm>
              <a:off x="6802710" y="2608136"/>
              <a:ext cx="79943" cy="22886"/>
            </a:xfrm>
            <a:custGeom>
              <a:rect b="b" l="l" r="r" t="t"/>
              <a:pathLst>
                <a:path extrusionOk="0" h="874" w="3053">
                  <a:moveTo>
                    <a:pt x="0" y="0"/>
                  </a:moveTo>
                  <a:lnTo>
                    <a:pt x="0" y="487"/>
                  </a:lnTo>
                  <a:cubicBezTo>
                    <a:pt x="477" y="745"/>
                    <a:pt x="1002" y="873"/>
                    <a:pt x="1526" y="873"/>
                  </a:cubicBezTo>
                  <a:cubicBezTo>
                    <a:pt x="2051" y="873"/>
                    <a:pt x="2576" y="745"/>
                    <a:pt x="3053" y="487"/>
                  </a:cubicBezTo>
                  <a:lnTo>
                    <a:pt x="3053"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4" name="Google Shape;12994;p98"/>
            <p:cNvSpPr/>
            <p:nvPr/>
          </p:nvSpPr>
          <p:spPr>
            <a:xfrm>
              <a:off x="6722768" y="2447753"/>
              <a:ext cx="62713" cy="143180"/>
            </a:xfrm>
            <a:custGeom>
              <a:rect b="b" l="l" r="r" t="t"/>
              <a:pathLst>
                <a:path extrusionOk="0" h="5468" w="2395">
                  <a:moveTo>
                    <a:pt x="2395" y="1"/>
                  </a:moveTo>
                  <a:cubicBezTo>
                    <a:pt x="763" y="545"/>
                    <a:pt x="182" y="2453"/>
                    <a:pt x="38" y="3082"/>
                  </a:cubicBezTo>
                  <a:cubicBezTo>
                    <a:pt x="0" y="3206"/>
                    <a:pt x="29" y="3340"/>
                    <a:pt x="115" y="3445"/>
                  </a:cubicBezTo>
                  <a:lnTo>
                    <a:pt x="592" y="4084"/>
                  </a:lnTo>
                  <a:cubicBezTo>
                    <a:pt x="630" y="4132"/>
                    <a:pt x="649" y="4198"/>
                    <a:pt x="639" y="4256"/>
                  </a:cubicBezTo>
                  <a:cubicBezTo>
                    <a:pt x="620" y="4332"/>
                    <a:pt x="601" y="4408"/>
                    <a:pt x="573" y="4475"/>
                  </a:cubicBezTo>
                  <a:cubicBezTo>
                    <a:pt x="496" y="4685"/>
                    <a:pt x="592" y="4923"/>
                    <a:pt x="792" y="5019"/>
                  </a:cubicBezTo>
                  <a:cubicBezTo>
                    <a:pt x="1298" y="5267"/>
                    <a:pt x="1832" y="5410"/>
                    <a:pt x="2395" y="5467"/>
                  </a:cubicBezTo>
                  <a:lnTo>
                    <a:pt x="2395" y="1"/>
                  </a:ln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5" name="Google Shape;12995;p98"/>
            <p:cNvSpPr/>
            <p:nvPr/>
          </p:nvSpPr>
          <p:spPr>
            <a:xfrm>
              <a:off x="6900119" y="2447753"/>
              <a:ext cx="62477" cy="143180"/>
            </a:xfrm>
            <a:custGeom>
              <a:rect b="b" l="l" r="r" t="t"/>
              <a:pathLst>
                <a:path extrusionOk="0" h="5468" w="2386">
                  <a:moveTo>
                    <a:pt x="1" y="1"/>
                  </a:moveTo>
                  <a:lnTo>
                    <a:pt x="1" y="5467"/>
                  </a:lnTo>
                  <a:cubicBezTo>
                    <a:pt x="554" y="5410"/>
                    <a:pt x="1098" y="5267"/>
                    <a:pt x="1603" y="5019"/>
                  </a:cubicBezTo>
                  <a:cubicBezTo>
                    <a:pt x="1804" y="4923"/>
                    <a:pt x="1899" y="4685"/>
                    <a:pt x="1823" y="4475"/>
                  </a:cubicBezTo>
                  <a:cubicBezTo>
                    <a:pt x="1794" y="4408"/>
                    <a:pt x="1775" y="4332"/>
                    <a:pt x="1756" y="4256"/>
                  </a:cubicBezTo>
                  <a:cubicBezTo>
                    <a:pt x="1746" y="4198"/>
                    <a:pt x="1756" y="4132"/>
                    <a:pt x="1794" y="4084"/>
                  </a:cubicBezTo>
                  <a:lnTo>
                    <a:pt x="2281" y="3445"/>
                  </a:lnTo>
                  <a:cubicBezTo>
                    <a:pt x="2357" y="3340"/>
                    <a:pt x="2386" y="3206"/>
                    <a:pt x="2357" y="3082"/>
                  </a:cubicBezTo>
                  <a:cubicBezTo>
                    <a:pt x="2204" y="2453"/>
                    <a:pt x="1632" y="545"/>
                    <a:pt x="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6" name="Google Shape;12996;p98"/>
            <p:cNvSpPr/>
            <p:nvPr/>
          </p:nvSpPr>
          <p:spPr>
            <a:xfrm>
              <a:off x="6745732" y="2419290"/>
              <a:ext cx="193874" cy="200368"/>
            </a:xfrm>
            <a:custGeom>
              <a:rect b="b" l="l" r="r" t="t"/>
              <a:pathLst>
                <a:path extrusionOk="0" h="7652" w="7404">
                  <a:moveTo>
                    <a:pt x="3702" y="0"/>
                  </a:moveTo>
                  <a:cubicBezTo>
                    <a:pt x="2014" y="0"/>
                    <a:pt x="650" y="1374"/>
                    <a:pt x="650" y="3063"/>
                  </a:cubicBezTo>
                  <a:lnTo>
                    <a:pt x="650" y="3950"/>
                  </a:lnTo>
                  <a:cubicBezTo>
                    <a:pt x="1" y="4074"/>
                    <a:pt x="96" y="5028"/>
                    <a:pt x="755" y="5028"/>
                  </a:cubicBezTo>
                  <a:lnTo>
                    <a:pt x="879" y="5028"/>
                  </a:lnTo>
                  <a:cubicBezTo>
                    <a:pt x="984" y="6507"/>
                    <a:pt x="2224" y="7651"/>
                    <a:pt x="3702" y="7651"/>
                  </a:cubicBezTo>
                  <a:cubicBezTo>
                    <a:pt x="5181" y="7651"/>
                    <a:pt x="6421" y="6507"/>
                    <a:pt x="6536" y="5028"/>
                  </a:cubicBezTo>
                  <a:lnTo>
                    <a:pt x="6650" y="5028"/>
                  </a:lnTo>
                  <a:cubicBezTo>
                    <a:pt x="7309" y="5028"/>
                    <a:pt x="7404" y="4074"/>
                    <a:pt x="6765" y="3950"/>
                  </a:cubicBezTo>
                  <a:lnTo>
                    <a:pt x="6765" y="3940"/>
                  </a:lnTo>
                  <a:lnTo>
                    <a:pt x="6765" y="3063"/>
                  </a:lnTo>
                  <a:cubicBezTo>
                    <a:pt x="6765" y="1374"/>
                    <a:pt x="5391" y="0"/>
                    <a:pt x="370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7" name="Google Shape;12997;p98"/>
            <p:cNvSpPr/>
            <p:nvPr/>
          </p:nvSpPr>
          <p:spPr>
            <a:xfrm>
              <a:off x="6796950"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8" name="Google Shape;12998;p98"/>
            <p:cNvSpPr/>
            <p:nvPr/>
          </p:nvSpPr>
          <p:spPr>
            <a:xfrm>
              <a:off x="6859898" y="2516463"/>
              <a:ext cx="28515" cy="14271"/>
            </a:xfrm>
            <a:custGeom>
              <a:rect b="b" l="l" r="r" t="t"/>
              <a:pathLst>
                <a:path extrusionOk="0" h="545" w="1089">
                  <a:moveTo>
                    <a:pt x="1" y="0"/>
                  </a:moveTo>
                  <a:lnTo>
                    <a:pt x="1" y="544"/>
                  </a:lnTo>
                  <a:lnTo>
                    <a:pt x="1088" y="544"/>
                  </a:lnTo>
                  <a:lnTo>
                    <a:pt x="1088"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99" name="Google Shape;12999;p98"/>
            <p:cNvSpPr/>
            <p:nvPr/>
          </p:nvSpPr>
          <p:spPr>
            <a:xfrm>
              <a:off x="6745732" y="2419316"/>
              <a:ext cx="111443" cy="200237"/>
            </a:xfrm>
            <a:custGeom>
              <a:rect b="b" l="l" r="r" t="t"/>
              <a:pathLst>
                <a:path extrusionOk="0" h="7647" w="4256">
                  <a:moveTo>
                    <a:pt x="3676" y="1"/>
                  </a:moveTo>
                  <a:cubicBezTo>
                    <a:pt x="2034" y="1"/>
                    <a:pt x="641" y="1343"/>
                    <a:pt x="650" y="3052"/>
                  </a:cubicBezTo>
                  <a:lnTo>
                    <a:pt x="650" y="3939"/>
                  </a:lnTo>
                  <a:cubicBezTo>
                    <a:pt x="1" y="4073"/>
                    <a:pt x="96" y="5027"/>
                    <a:pt x="755" y="5027"/>
                  </a:cubicBezTo>
                  <a:lnTo>
                    <a:pt x="879" y="5027"/>
                  </a:lnTo>
                  <a:cubicBezTo>
                    <a:pt x="989" y="6529"/>
                    <a:pt x="2254" y="7646"/>
                    <a:pt x="3708" y="7646"/>
                  </a:cubicBezTo>
                  <a:cubicBezTo>
                    <a:pt x="3888" y="7646"/>
                    <a:pt x="4071" y="7629"/>
                    <a:pt x="4256" y="7593"/>
                  </a:cubicBezTo>
                  <a:cubicBezTo>
                    <a:pt x="2920" y="7335"/>
                    <a:pt x="1957" y="6162"/>
                    <a:pt x="1957" y="4807"/>
                  </a:cubicBezTo>
                  <a:lnTo>
                    <a:pt x="1957" y="2842"/>
                  </a:lnTo>
                  <a:cubicBezTo>
                    <a:pt x="1957" y="1478"/>
                    <a:pt x="2920" y="314"/>
                    <a:pt x="4256" y="57"/>
                  </a:cubicBezTo>
                  <a:cubicBezTo>
                    <a:pt x="4060" y="19"/>
                    <a:pt x="3866" y="1"/>
                    <a:pt x="3676"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0" name="Google Shape;13000;p98"/>
            <p:cNvSpPr/>
            <p:nvPr/>
          </p:nvSpPr>
          <p:spPr>
            <a:xfrm>
              <a:off x="6805434" y="2516594"/>
              <a:ext cx="11521" cy="17125"/>
            </a:xfrm>
            <a:custGeom>
              <a:rect b="b" l="l" r="r" t="t"/>
              <a:pathLst>
                <a:path extrusionOk="0" h="654" w="440">
                  <a:moveTo>
                    <a:pt x="220" y="0"/>
                  </a:moveTo>
                  <a:cubicBezTo>
                    <a:pt x="111" y="0"/>
                    <a:pt x="1" y="72"/>
                    <a:pt x="1" y="215"/>
                  </a:cubicBezTo>
                  <a:lnTo>
                    <a:pt x="1" y="434"/>
                  </a:lnTo>
                  <a:cubicBezTo>
                    <a:pt x="1" y="558"/>
                    <a:pt x="96" y="654"/>
                    <a:pt x="220" y="654"/>
                  </a:cubicBezTo>
                  <a:cubicBezTo>
                    <a:pt x="344"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1" name="Google Shape;13001;p98"/>
            <p:cNvSpPr/>
            <p:nvPr/>
          </p:nvSpPr>
          <p:spPr>
            <a:xfrm>
              <a:off x="6817400" y="2562103"/>
              <a:ext cx="50563" cy="17361"/>
            </a:xfrm>
            <a:custGeom>
              <a:rect b="b" l="l" r="r" t="t"/>
              <a:pathLst>
                <a:path extrusionOk="0" h="663" w="1931">
                  <a:moveTo>
                    <a:pt x="311" y="1"/>
                  </a:moveTo>
                  <a:cubicBezTo>
                    <a:pt x="145" y="1"/>
                    <a:pt x="1" y="224"/>
                    <a:pt x="155" y="385"/>
                  </a:cubicBezTo>
                  <a:cubicBezTo>
                    <a:pt x="373" y="567"/>
                    <a:pt x="644" y="662"/>
                    <a:pt x="925" y="662"/>
                  </a:cubicBezTo>
                  <a:cubicBezTo>
                    <a:pt x="939" y="662"/>
                    <a:pt x="952" y="662"/>
                    <a:pt x="965" y="661"/>
                  </a:cubicBezTo>
                  <a:cubicBezTo>
                    <a:pt x="979" y="662"/>
                    <a:pt x="992" y="662"/>
                    <a:pt x="1006" y="662"/>
                  </a:cubicBezTo>
                  <a:cubicBezTo>
                    <a:pt x="1287" y="662"/>
                    <a:pt x="1558" y="567"/>
                    <a:pt x="1776" y="385"/>
                  </a:cubicBezTo>
                  <a:cubicBezTo>
                    <a:pt x="1930" y="224"/>
                    <a:pt x="1786" y="1"/>
                    <a:pt x="1620" y="1"/>
                  </a:cubicBezTo>
                  <a:cubicBezTo>
                    <a:pt x="1570" y="1"/>
                    <a:pt x="1518" y="21"/>
                    <a:pt x="1471" y="70"/>
                  </a:cubicBezTo>
                  <a:cubicBezTo>
                    <a:pt x="1318" y="175"/>
                    <a:pt x="1142" y="227"/>
                    <a:pt x="965" y="227"/>
                  </a:cubicBezTo>
                  <a:cubicBezTo>
                    <a:pt x="789" y="227"/>
                    <a:pt x="612" y="175"/>
                    <a:pt x="460" y="70"/>
                  </a:cubicBezTo>
                  <a:cubicBezTo>
                    <a:pt x="413" y="21"/>
                    <a:pt x="361" y="1"/>
                    <a:pt x="31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2" name="Google Shape;13002;p98"/>
            <p:cNvSpPr/>
            <p:nvPr/>
          </p:nvSpPr>
          <p:spPr>
            <a:xfrm>
              <a:off x="6794960" y="2493734"/>
              <a:ext cx="32496" cy="11260"/>
            </a:xfrm>
            <a:custGeom>
              <a:rect b="b" l="l" r="r" t="t"/>
              <a:pathLst>
                <a:path extrusionOk="0" h="430" w="1241">
                  <a:moveTo>
                    <a:pt x="296" y="0"/>
                  </a:moveTo>
                  <a:cubicBezTo>
                    <a:pt x="0" y="0"/>
                    <a:pt x="0" y="429"/>
                    <a:pt x="296" y="429"/>
                  </a:cubicBezTo>
                  <a:lnTo>
                    <a:pt x="954" y="429"/>
                  </a:lnTo>
                  <a:cubicBezTo>
                    <a:pt x="1241" y="429"/>
                    <a:pt x="1241" y="0"/>
                    <a:pt x="954"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3" name="Google Shape;13003;p98"/>
            <p:cNvSpPr/>
            <p:nvPr/>
          </p:nvSpPr>
          <p:spPr>
            <a:xfrm>
              <a:off x="6868409" y="2516594"/>
              <a:ext cx="11495" cy="17125"/>
            </a:xfrm>
            <a:custGeom>
              <a:rect b="b" l="l" r="r" t="t"/>
              <a:pathLst>
                <a:path extrusionOk="0" h="654" w="439">
                  <a:moveTo>
                    <a:pt x="219" y="0"/>
                  </a:moveTo>
                  <a:cubicBezTo>
                    <a:pt x="110" y="0"/>
                    <a:pt x="0" y="72"/>
                    <a:pt x="0" y="215"/>
                  </a:cubicBezTo>
                  <a:lnTo>
                    <a:pt x="0" y="434"/>
                  </a:lnTo>
                  <a:cubicBezTo>
                    <a:pt x="0" y="558"/>
                    <a:pt x="95" y="654"/>
                    <a:pt x="219" y="654"/>
                  </a:cubicBezTo>
                  <a:cubicBezTo>
                    <a:pt x="344"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4" name="Google Shape;13004;p98"/>
            <p:cNvSpPr/>
            <p:nvPr/>
          </p:nvSpPr>
          <p:spPr>
            <a:xfrm>
              <a:off x="6857908" y="2493734"/>
              <a:ext cx="32496" cy="11260"/>
            </a:xfrm>
            <a:custGeom>
              <a:rect b="b" l="l" r="r" t="t"/>
              <a:pathLst>
                <a:path extrusionOk="0" h="430" w="1241">
                  <a:moveTo>
                    <a:pt x="296" y="0"/>
                  </a:moveTo>
                  <a:cubicBezTo>
                    <a:pt x="0" y="0"/>
                    <a:pt x="0" y="429"/>
                    <a:pt x="296" y="429"/>
                  </a:cubicBezTo>
                  <a:lnTo>
                    <a:pt x="945" y="429"/>
                  </a:lnTo>
                  <a:cubicBezTo>
                    <a:pt x="1241" y="429"/>
                    <a:pt x="1241" y="0"/>
                    <a:pt x="945" y="0"/>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5" name="Google Shape;13005;p98"/>
            <p:cNvSpPr/>
            <p:nvPr/>
          </p:nvSpPr>
          <p:spPr>
            <a:xfrm>
              <a:off x="6754975" y="2516463"/>
              <a:ext cx="43755" cy="11521"/>
            </a:xfrm>
            <a:custGeom>
              <a:rect b="b" l="l" r="r" t="t"/>
              <a:pathLst>
                <a:path extrusionOk="0" h="440" w="1671">
                  <a:moveTo>
                    <a:pt x="297" y="0"/>
                  </a:moveTo>
                  <a:cubicBezTo>
                    <a:pt x="1" y="0"/>
                    <a:pt x="1" y="439"/>
                    <a:pt x="297"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6" name="Google Shape;13006;p98"/>
            <p:cNvSpPr/>
            <p:nvPr/>
          </p:nvSpPr>
          <p:spPr>
            <a:xfrm>
              <a:off x="6886633" y="2516463"/>
              <a:ext cx="43729" cy="11521"/>
            </a:xfrm>
            <a:custGeom>
              <a:rect b="b" l="l" r="r" t="t"/>
              <a:pathLst>
                <a:path extrusionOk="0" h="440" w="1670">
                  <a:moveTo>
                    <a:pt x="296" y="0"/>
                  </a:moveTo>
                  <a:cubicBezTo>
                    <a:pt x="0" y="0"/>
                    <a:pt x="0" y="439"/>
                    <a:pt x="296" y="439"/>
                  </a:cubicBezTo>
                  <a:lnTo>
                    <a:pt x="1384" y="439"/>
                  </a:lnTo>
                  <a:cubicBezTo>
                    <a:pt x="1670" y="439"/>
                    <a:pt x="1670" y="0"/>
                    <a:pt x="138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7" name="Google Shape;13007;p98"/>
            <p:cNvSpPr/>
            <p:nvPr/>
          </p:nvSpPr>
          <p:spPr>
            <a:xfrm>
              <a:off x="6825675" y="2516463"/>
              <a:ext cx="34250" cy="22990"/>
            </a:xfrm>
            <a:custGeom>
              <a:rect b="b" l="l" r="r" t="t"/>
              <a:pathLst>
                <a:path extrusionOk="0" h="878" w="1308">
                  <a:moveTo>
                    <a:pt x="649" y="0"/>
                  </a:moveTo>
                  <a:cubicBezTo>
                    <a:pt x="287" y="0"/>
                    <a:pt x="1" y="296"/>
                    <a:pt x="1" y="659"/>
                  </a:cubicBezTo>
                  <a:cubicBezTo>
                    <a:pt x="1" y="802"/>
                    <a:pt x="108" y="873"/>
                    <a:pt x="215" y="873"/>
                  </a:cubicBezTo>
                  <a:cubicBezTo>
                    <a:pt x="323" y="873"/>
                    <a:pt x="430" y="802"/>
                    <a:pt x="430" y="659"/>
                  </a:cubicBezTo>
                  <a:cubicBezTo>
                    <a:pt x="430" y="511"/>
                    <a:pt x="540" y="437"/>
                    <a:pt x="649" y="437"/>
                  </a:cubicBezTo>
                  <a:cubicBezTo>
                    <a:pt x="759" y="437"/>
                    <a:pt x="869" y="511"/>
                    <a:pt x="869" y="659"/>
                  </a:cubicBezTo>
                  <a:cubicBezTo>
                    <a:pt x="869" y="783"/>
                    <a:pt x="964" y="878"/>
                    <a:pt x="1088" y="878"/>
                  </a:cubicBezTo>
                  <a:cubicBezTo>
                    <a:pt x="1212" y="878"/>
                    <a:pt x="1308" y="783"/>
                    <a:pt x="1308" y="659"/>
                  </a:cubicBezTo>
                  <a:cubicBezTo>
                    <a:pt x="1308" y="296"/>
                    <a:pt x="1012" y="0"/>
                    <a:pt x="649"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8" name="Google Shape;13008;p98"/>
            <p:cNvSpPr/>
            <p:nvPr/>
          </p:nvSpPr>
          <p:spPr>
            <a:xfrm>
              <a:off x="6825439" y="2596641"/>
              <a:ext cx="34486" cy="34250"/>
            </a:xfrm>
            <a:custGeom>
              <a:rect b="b" l="l" r="r" t="t"/>
              <a:pathLst>
                <a:path extrusionOk="0" h="1308" w="1317">
                  <a:moveTo>
                    <a:pt x="220" y="1"/>
                  </a:moveTo>
                  <a:cubicBezTo>
                    <a:pt x="96" y="1"/>
                    <a:pt x="0" y="96"/>
                    <a:pt x="0" y="220"/>
                  </a:cubicBezTo>
                  <a:lnTo>
                    <a:pt x="0" y="649"/>
                  </a:lnTo>
                  <a:cubicBezTo>
                    <a:pt x="0" y="1012"/>
                    <a:pt x="296" y="1308"/>
                    <a:pt x="658" y="1308"/>
                  </a:cubicBezTo>
                  <a:cubicBezTo>
                    <a:pt x="1021" y="1308"/>
                    <a:pt x="1317" y="1012"/>
                    <a:pt x="1317" y="649"/>
                  </a:cubicBezTo>
                  <a:lnTo>
                    <a:pt x="1317" y="220"/>
                  </a:lnTo>
                  <a:cubicBezTo>
                    <a:pt x="1317" y="96"/>
                    <a:pt x="1212" y="1"/>
                    <a:pt x="1097"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09" name="Google Shape;13009;p98"/>
            <p:cNvSpPr/>
            <p:nvPr/>
          </p:nvSpPr>
          <p:spPr>
            <a:xfrm>
              <a:off x="6783726" y="2640868"/>
              <a:ext cx="58969" cy="50380"/>
            </a:xfrm>
            <a:custGeom>
              <a:rect b="b" l="l" r="r" t="t"/>
              <a:pathLst>
                <a:path extrusionOk="0" h="1924" w="2252">
                  <a:moveTo>
                    <a:pt x="582" y="0"/>
                  </a:moveTo>
                  <a:lnTo>
                    <a:pt x="0" y="697"/>
                  </a:lnTo>
                  <a:lnTo>
                    <a:pt x="1002" y="1851"/>
                  </a:lnTo>
                  <a:cubicBezTo>
                    <a:pt x="1046" y="1900"/>
                    <a:pt x="1105" y="1924"/>
                    <a:pt x="1165" y="1924"/>
                  </a:cubicBezTo>
                  <a:cubicBezTo>
                    <a:pt x="1222" y="1924"/>
                    <a:pt x="1280" y="1902"/>
                    <a:pt x="1326" y="1860"/>
                  </a:cubicBezTo>
                  <a:lnTo>
                    <a:pt x="2251" y="935"/>
                  </a:lnTo>
                  <a:lnTo>
                    <a:pt x="5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0" name="Google Shape;13010;p98"/>
            <p:cNvSpPr/>
            <p:nvPr/>
          </p:nvSpPr>
          <p:spPr>
            <a:xfrm>
              <a:off x="6842669" y="2640868"/>
              <a:ext cx="58969" cy="50380"/>
            </a:xfrm>
            <a:custGeom>
              <a:rect b="b" l="l" r="r" t="t"/>
              <a:pathLst>
                <a:path extrusionOk="0" h="1924" w="2252">
                  <a:moveTo>
                    <a:pt x="1679" y="0"/>
                  </a:moveTo>
                  <a:lnTo>
                    <a:pt x="0" y="935"/>
                  </a:lnTo>
                  <a:lnTo>
                    <a:pt x="926" y="1860"/>
                  </a:lnTo>
                  <a:cubicBezTo>
                    <a:pt x="972" y="1902"/>
                    <a:pt x="1030" y="1924"/>
                    <a:pt x="1087" y="1924"/>
                  </a:cubicBezTo>
                  <a:cubicBezTo>
                    <a:pt x="1147" y="1924"/>
                    <a:pt x="1206" y="1900"/>
                    <a:pt x="1250" y="1851"/>
                  </a:cubicBezTo>
                  <a:lnTo>
                    <a:pt x="2252" y="697"/>
                  </a:lnTo>
                  <a:lnTo>
                    <a:pt x="167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1" name="Google Shape;13011;p98"/>
            <p:cNvSpPr/>
            <p:nvPr/>
          </p:nvSpPr>
          <p:spPr>
            <a:xfrm>
              <a:off x="6734499" y="2625131"/>
              <a:ext cx="68238" cy="148888"/>
            </a:xfrm>
            <a:custGeom>
              <a:rect b="b" l="l" r="r" t="t"/>
              <a:pathLst>
                <a:path extrusionOk="0" h="5686" w="2606">
                  <a:moveTo>
                    <a:pt x="2605" y="0"/>
                  </a:moveTo>
                  <a:cubicBezTo>
                    <a:pt x="2605" y="0"/>
                    <a:pt x="1002" y="401"/>
                    <a:pt x="487" y="1965"/>
                  </a:cubicBezTo>
                  <a:cubicBezTo>
                    <a:pt x="439" y="2099"/>
                    <a:pt x="459" y="2242"/>
                    <a:pt x="535" y="2357"/>
                  </a:cubicBezTo>
                  <a:lnTo>
                    <a:pt x="859" y="2843"/>
                  </a:lnTo>
                  <a:lnTo>
                    <a:pt x="153" y="3549"/>
                  </a:lnTo>
                  <a:cubicBezTo>
                    <a:pt x="48" y="3654"/>
                    <a:pt x="1" y="3807"/>
                    <a:pt x="39" y="3950"/>
                  </a:cubicBezTo>
                  <a:lnTo>
                    <a:pt x="420" y="5686"/>
                  </a:lnTo>
                  <a:lnTo>
                    <a:pt x="1508" y="5676"/>
                  </a:lnTo>
                  <a:lnTo>
                    <a:pt x="1508" y="2690"/>
                  </a:lnTo>
                  <a:cubicBezTo>
                    <a:pt x="1508" y="2223"/>
                    <a:pt x="1699" y="1784"/>
                    <a:pt x="2023" y="1460"/>
                  </a:cubicBezTo>
                  <a:lnTo>
                    <a:pt x="2281" y="1193"/>
                  </a:lnTo>
                  <a:cubicBezTo>
                    <a:pt x="2491" y="992"/>
                    <a:pt x="2605" y="716"/>
                    <a:pt x="2605" y="420"/>
                  </a:cubicBezTo>
                  <a:lnTo>
                    <a:pt x="2605"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2" name="Google Shape;13012;p98"/>
            <p:cNvSpPr/>
            <p:nvPr/>
          </p:nvSpPr>
          <p:spPr>
            <a:xfrm>
              <a:off x="6882627" y="2625131"/>
              <a:ext cx="68238" cy="148888"/>
            </a:xfrm>
            <a:custGeom>
              <a:rect b="b" l="l" r="r" t="t"/>
              <a:pathLst>
                <a:path extrusionOk="0" h="5686" w="2606">
                  <a:moveTo>
                    <a:pt x="1" y="0"/>
                  </a:moveTo>
                  <a:lnTo>
                    <a:pt x="1" y="420"/>
                  </a:lnTo>
                  <a:cubicBezTo>
                    <a:pt x="1" y="716"/>
                    <a:pt x="115" y="992"/>
                    <a:pt x="325" y="1193"/>
                  </a:cubicBezTo>
                  <a:lnTo>
                    <a:pt x="583" y="1460"/>
                  </a:lnTo>
                  <a:cubicBezTo>
                    <a:pt x="907" y="1784"/>
                    <a:pt x="1098" y="2223"/>
                    <a:pt x="1098" y="2690"/>
                  </a:cubicBezTo>
                  <a:lnTo>
                    <a:pt x="1098" y="5676"/>
                  </a:lnTo>
                  <a:lnTo>
                    <a:pt x="2185" y="5686"/>
                  </a:lnTo>
                  <a:lnTo>
                    <a:pt x="2577" y="3950"/>
                  </a:lnTo>
                  <a:cubicBezTo>
                    <a:pt x="2605" y="3807"/>
                    <a:pt x="2558" y="3654"/>
                    <a:pt x="2453" y="3549"/>
                  </a:cubicBezTo>
                  <a:lnTo>
                    <a:pt x="1747" y="2843"/>
                  </a:lnTo>
                  <a:lnTo>
                    <a:pt x="2071" y="2357"/>
                  </a:lnTo>
                  <a:cubicBezTo>
                    <a:pt x="2147" y="2242"/>
                    <a:pt x="2166" y="2099"/>
                    <a:pt x="2128" y="1965"/>
                  </a:cubicBezTo>
                  <a:cubicBezTo>
                    <a:pt x="1604" y="401"/>
                    <a:pt x="1" y="0"/>
                    <a:pt x="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3" name="Google Shape;13013;p98"/>
            <p:cNvSpPr/>
            <p:nvPr/>
          </p:nvSpPr>
          <p:spPr>
            <a:xfrm>
              <a:off x="6785455" y="2510702"/>
              <a:ext cx="51506" cy="40246"/>
            </a:xfrm>
            <a:custGeom>
              <a:rect b="b" l="l" r="r" t="t"/>
              <a:pathLst>
                <a:path extrusionOk="0" h="1537" w="1967">
                  <a:moveTo>
                    <a:pt x="1527" y="440"/>
                  </a:moveTo>
                  <a:lnTo>
                    <a:pt x="1527" y="879"/>
                  </a:lnTo>
                  <a:cubicBezTo>
                    <a:pt x="1527" y="993"/>
                    <a:pt x="1432" y="1098"/>
                    <a:pt x="1317"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17" y="1537"/>
                  </a:lnTo>
                  <a:cubicBezTo>
                    <a:pt x="1670" y="1527"/>
                    <a:pt x="1966" y="1241"/>
                    <a:pt x="1966" y="879"/>
                  </a:cubicBezTo>
                  <a:lnTo>
                    <a:pt x="1966" y="220"/>
                  </a:lnTo>
                  <a:cubicBezTo>
                    <a:pt x="1966" y="96"/>
                    <a:pt x="1871" y="1"/>
                    <a:pt x="1747"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4" name="Google Shape;13014;p98"/>
            <p:cNvSpPr/>
            <p:nvPr/>
          </p:nvSpPr>
          <p:spPr>
            <a:xfrm>
              <a:off x="6848403" y="2510702"/>
              <a:ext cx="51506" cy="40246"/>
            </a:xfrm>
            <a:custGeom>
              <a:rect b="b" l="l" r="r" t="t"/>
              <a:pathLst>
                <a:path extrusionOk="0" h="1537" w="1967">
                  <a:moveTo>
                    <a:pt x="1527" y="440"/>
                  </a:moveTo>
                  <a:lnTo>
                    <a:pt x="1527" y="879"/>
                  </a:lnTo>
                  <a:cubicBezTo>
                    <a:pt x="1527" y="993"/>
                    <a:pt x="1432" y="1098"/>
                    <a:pt x="1308" y="1098"/>
                  </a:cubicBezTo>
                  <a:lnTo>
                    <a:pt x="659" y="1098"/>
                  </a:lnTo>
                  <a:cubicBezTo>
                    <a:pt x="535" y="1098"/>
                    <a:pt x="440" y="993"/>
                    <a:pt x="440" y="879"/>
                  </a:cubicBezTo>
                  <a:lnTo>
                    <a:pt x="440" y="440"/>
                  </a:lnTo>
                  <a:close/>
                  <a:moveTo>
                    <a:pt x="220" y="1"/>
                  </a:moveTo>
                  <a:cubicBezTo>
                    <a:pt x="96" y="1"/>
                    <a:pt x="1" y="96"/>
                    <a:pt x="1" y="220"/>
                  </a:cubicBezTo>
                  <a:lnTo>
                    <a:pt x="1" y="879"/>
                  </a:lnTo>
                  <a:cubicBezTo>
                    <a:pt x="1" y="1241"/>
                    <a:pt x="297" y="1537"/>
                    <a:pt x="659" y="1537"/>
                  </a:cubicBezTo>
                  <a:lnTo>
                    <a:pt x="1308" y="1537"/>
                  </a:lnTo>
                  <a:cubicBezTo>
                    <a:pt x="1670" y="1537"/>
                    <a:pt x="1966" y="1241"/>
                    <a:pt x="1966" y="879"/>
                  </a:cubicBezTo>
                  <a:lnTo>
                    <a:pt x="1966" y="220"/>
                  </a:lnTo>
                  <a:cubicBezTo>
                    <a:pt x="1966" y="96"/>
                    <a:pt x="1871" y="1"/>
                    <a:pt x="1756"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15" name="Google Shape;13015;p98"/>
          <p:cNvGrpSpPr/>
          <p:nvPr/>
        </p:nvGrpSpPr>
        <p:grpSpPr>
          <a:xfrm>
            <a:off x="4886661" y="2265715"/>
            <a:ext cx="274576" cy="354728"/>
            <a:chOff x="4902936" y="2419290"/>
            <a:chExt cx="274576" cy="354728"/>
          </a:xfrm>
        </p:grpSpPr>
        <p:sp>
          <p:nvSpPr>
            <p:cNvPr id="13016" name="Google Shape;13016;p98"/>
            <p:cNvSpPr/>
            <p:nvPr/>
          </p:nvSpPr>
          <p:spPr>
            <a:xfrm>
              <a:off x="4943418" y="2419290"/>
              <a:ext cx="193376" cy="131658"/>
            </a:xfrm>
            <a:custGeom>
              <a:rect b="b" l="l" r="r" t="t"/>
              <a:pathLst>
                <a:path extrusionOk="0" h="5028" w="7385">
                  <a:moveTo>
                    <a:pt x="3072" y="0"/>
                  </a:moveTo>
                  <a:cubicBezTo>
                    <a:pt x="1336" y="0"/>
                    <a:pt x="0" y="1546"/>
                    <a:pt x="267" y="3272"/>
                  </a:cubicBezTo>
                  <a:lnTo>
                    <a:pt x="534" y="5028"/>
                  </a:lnTo>
                  <a:lnTo>
                    <a:pt x="6850" y="5028"/>
                  </a:lnTo>
                  <a:lnTo>
                    <a:pt x="7127" y="3272"/>
                  </a:lnTo>
                  <a:cubicBezTo>
                    <a:pt x="7384" y="1546"/>
                    <a:pt x="6058" y="0"/>
                    <a:pt x="4312"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7" name="Google Shape;13017;p98"/>
            <p:cNvSpPr/>
            <p:nvPr/>
          </p:nvSpPr>
          <p:spPr>
            <a:xfrm>
              <a:off x="4902936" y="2613871"/>
              <a:ext cx="274576" cy="160147"/>
            </a:xfrm>
            <a:custGeom>
              <a:rect b="b" l="l" r="r" t="t"/>
              <a:pathLst>
                <a:path extrusionOk="0" h="6116" w="10486">
                  <a:moveTo>
                    <a:pt x="3712" y="1"/>
                  </a:moveTo>
                  <a:lnTo>
                    <a:pt x="3712" y="1031"/>
                  </a:lnTo>
                  <a:cubicBezTo>
                    <a:pt x="3712" y="1327"/>
                    <a:pt x="3521" y="1584"/>
                    <a:pt x="3244" y="1661"/>
                  </a:cubicBezTo>
                  <a:lnTo>
                    <a:pt x="945" y="2338"/>
                  </a:lnTo>
                  <a:cubicBezTo>
                    <a:pt x="382" y="2500"/>
                    <a:pt x="1" y="3015"/>
                    <a:pt x="1" y="3597"/>
                  </a:cubicBezTo>
                  <a:lnTo>
                    <a:pt x="1" y="5458"/>
                  </a:lnTo>
                  <a:cubicBezTo>
                    <a:pt x="1" y="5820"/>
                    <a:pt x="297" y="6116"/>
                    <a:pt x="659" y="6116"/>
                  </a:cubicBezTo>
                  <a:lnTo>
                    <a:pt x="9827" y="6116"/>
                  </a:lnTo>
                  <a:cubicBezTo>
                    <a:pt x="10189" y="6116"/>
                    <a:pt x="10485" y="5820"/>
                    <a:pt x="10485" y="5458"/>
                  </a:cubicBezTo>
                  <a:lnTo>
                    <a:pt x="10485" y="3597"/>
                  </a:lnTo>
                  <a:cubicBezTo>
                    <a:pt x="10485" y="3015"/>
                    <a:pt x="10104" y="2500"/>
                    <a:pt x="9541" y="2338"/>
                  </a:cubicBezTo>
                  <a:lnTo>
                    <a:pt x="7242" y="1661"/>
                  </a:lnTo>
                  <a:cubicBezTo>
                    <a:pt x="6965" y="1584"/>
                    <a:pt x="6774" y="1327"/>
                    <a:pt x="6774" y="1031"/>
                  </a:cubicBezTo>
                  <a:lnTo>
                    <a:pt x="677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8" name="Google Shape;13018;p98"/>
            <p:cNvSpPr/>
            <p:nvPr/>
          </p:nvSpPr>
          <p:spPr>
            <a:xfrm>
              <a:off x="4902936" y="2657338"/>
              <a:ext cx="274576" cy="116680"/>
            </a:xfrm>
            <a:custGeom>
              <a:rect b="b" l="l" r="r" t="t"/>
              <a:pathLst>
                <a:path extrusionOk="0" h="4456" w="10486">
                  <a:moveTo>
                    <a:pt x="7242" y="1"/>
                  </a:moveTo>
                  <a:lnTo>
                    <a:pt x="7242" y="1"/>
                  </a:lnTo>
                  <a:cubicBezTo>
                    <a:pt x="7299" y="29"/>
                    <a:pt x="7366" y="58"/>
                    <a:pt x="7423" y="87"/>
                  </a:cubicBezTo>
                  <a:lnTo>
                    <a:pt x="5238" y="735"/>
                  </a:lnTo>
                  <a:lnTo>
                    <a:pt x="3054" y="87"/>
                  </a:lnTo>
                  <a:cubicBezTo>
                    <a:pt x="3120" y="58"/>
                    <a:pt x="3178" y="29"/>
                    <a:pt x="3244" y="1"/>
                  </a:cubicBezTo>
                  <a:lnTo>
                    <a:pt x="3244" y="1"/>
                  </a:lnTo>
                  <a:lnTo>
                    <a:pt x="936" y="678"/>
                  </a:lnTo>
                  <a:cubicBezTo>
                    <a:pt x="382" y="840"/>
                    <a:pt x="1" y="1355"/>
                    <a:pt x="1" y="1937"/>
                  </a:cubicBezTo>
                  <a:lnTo>
                    <a:pt x="1" y="3798"/>
                  </a:lnTo>
                  <a:cubicBezTo>
                    <a:pt x="1" y="4160"/>
                    <a:pt x="297" y="4456"/>
                    <a:pt x="659" y="4456"/>
                  </a:cubicBezTo>
                  <a:lnTo>
                    <a:pt x="9827" y="4456"/>
                  </a:lnTo>
                  <a:cubicBezTo>
                    <a:pt x="10189" y="4456"/>
                    <a:pt x="10485" y="4160"/>
                    <a:pt x="10485" y="3798"/>
                  </a:cubicBezTo>
                  <a:lnTo>
                    <a:pt x="10485" y="1937"/>
                  </a:lnTo>
                  <a:cubicBezTo>
                    <a:pt x="10485" y="1355"/>
                    <a:pt x="10094" y="840"/>
                    <a:pt x="9541" y="678"/>
                  </a:cubicBezTo>
                  <a:lnTo>
                    <a:pt x="7242"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19" name="Google Shape;13019;p98"/>
            <p:cNvSpPr/>
            <p:nvPr/>
          </p:nvSpPr>
          <p:spPr>
            <a:xfrm>
              <a:off x="4971384" y="2662104"/>
              <a:ext cx="137681" cy="111915"/>
            </a:xfrm>
            <a:custGeom>
              <a:rect b="b" l="l" r="r" t="t"/>
              <a:pathLst>
                <a:path extrusionOk="0" h="4274" w="5258">
                  <a:moveTo>
                    <a:pt x="773" y="0"/>
                  </a:moveTo>
                  <a:lnTo>
                    <a:pt x="516" y="267"/>
                  </a:lnTo>
                  <a:cubicBezTo>
                    <a:pt x="192" y="592"/>
                    <a:pt x="1" y="1030"/>
                    <a:pt x="10" y="1498"/>
                  </a:cubicBezTo>
                  <a:lnTo>
                    <a:pt x="10" y="4274"/>
                  </a:lnTo>
                  <a:lnTo>
                    <a:pt x="5257" y="4274"/>
                  </a:lnTo>
                  <a:lnTo>
                    <a:pt x="5257" y="1498"/>
                  </a:lnTo>
                  <a:cubicBezTo>
                    <a:pt x="5248" y="1030"/>
                    <a:pt x="5066" y="592"/>
                    <a:pt x="4733" y="267"/>
                  </a:cubicBezTo>
                  <a:lnTo>
                    <a:pt x="4475" y="0"/>
                  </a:lnTo>
                  <a:lnTo>
                    <a:pt x="2624" y="334"/>
                  </a:lnTo>
                  <a:lnTo>
                    <a:pt x="773"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0" name="Google Shape;13020;p98"/>
            <p:cNvSpPr/>
            <p:nvPr/>
          </p:nvSpPr>
          <p:spPr>
            <a:xfrm>
              <a:off x="4977878" y="2662104"/>
              <a:ext cx="124431" cy="46217"/>
            </a:xfrm>
            <a:custGeom>
              <a:rect b="b" l="l" r="r" t="t"/>
              <a:pathLst>
                <a:path extrusionOk="0" h="1765" w="4752">
                  <a:moveTo>
                    <a:pt x="525" y="0"/>
                  </a:moveTo>
                  <a:lnTo>
                    <a:pt x="268" y="267"/>
                  </a:lnTo>
                  <a:cubicBezTo>
                    <a:pt x="163" y="372"/>
                    <a:pt x="68" y="487"/>
                    <a:pt x="1" y="620"/>
                  </a:cubicBezTo>
                  <a:lnTo>
                    <a:pt x="802" y="1546"/>
                  </a:lnTo>
                  <a:cubicBezTo>
                    <a:pt x="932" y="1690"/>
                    <a:pt x="1113" y="1764"/>
                    <a:pt x="1295" y="1764"/>
                  </a:cubicBezTo>
                  <a:cubicBezTo>
                    <a:pt x="1461" y="1764"/>
                    <a:pt x="1628" y="1702"/>
                    <a:pt x="1756" y="1574"/>
                  </a:cubicBezTo>
                  <a:lnTo>
                    <a:pt x="2376" y="954"/>
                  </a:lnTo>
                  <a:lnTo>
                    <a:pt x="2996" y="1574"/>
                  </a:lnTo>
                  <a:cubicBezTo>
                    <a:pt x="3124" y="1702"/>
                    <a:pt x="3289" y="1764"/>
                    <a:pt x="3454" y="1764"/>
                  </a:cubicBezTo>
                  <a:cubicBezTo>
                    <a:pt x="3635" y="1764"/>
                    <a:pt x="3816" y="1690"/>
                    <a:pt x="3950" y="1546"/>
                  </a:cubicBezTo>
                  <a:lnTo>
                    <a:pt x="4752" y="620"/>
                  </a:lnTo>
                  <a:cubicBezTo>
                    <a:pt x="4675" y="487"/>
                    <a:pt x="4589" y="372"/>
                    <a:pt x="4485" y="267"/>
                  </a:cubicBezTo>
                  <a:lnTo>
                    <a:pt x="4227" y="0"/>
                  </a:lnTo>
                  <a:lnTo>
                    <a:pt x="2376" y="334"/>
                  </a:lnTo>
                  <a:lnTo>
                    <a:pt x="52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1" name="Google Shape;13021;p98"/>
            <p:cNvSpPr/>
            <p:nvPr/>
          </p:nvSpPr>
          <p:spPr>
            <a:xfrm>
              <a:off x="5022837" y="2699574"/>
              <a:ext cx="34512" cy="74444"/>
            </a:xfrm>
            <a:custGeom>
              <a:rect b="b" l="l" r="r" t="t"/>
              <a:pathLst>
                <a:path extrusionOk="0" h="2843" w="1318">
                  <a:moveTo>
                    <a:pt x="344" y="0"/>
                  </a:moveTo>
                  <a:lnTo>
                    <a:pt x="1" y="2843"/>
                  </a:lnTo>
                  <a:lnTo>
                    <a:pt x="1317" y="2843"/>
                  </a:lnTo>
                  <a:lnTo>
                    <a:pt x="974"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2" name="Google Shape;13022;p98"/>
            <p:cNvSpPr/>
            <p:nvPr/>
          </p:nvSpPr>
          <p:spPr>
            <a:xfrm>
              <a:off x="5017103" y="2670823"/>
              <a:ext cx="45745" cy="34512"/>
            </a:xfrm>
            <a:custGeom>
              <a:rect b="b" l="l" r="r" t="t"/>
              <a:pathLst>
                <a:path extrusionOk="0" h="1318" w="1747">
                  <a:moveTo>
                    <a:pt x="1" y="1"/>
                  </a:moveTo>
                  <a:lnTo>
                    <a:pt x="392" y="1165"/>
                  </a:lnTo>
                  <a:cubicBezTo>
                    <a:pt x="420" y="1251"/>
                    <a:pt x="506" y="1317"/>
                    <a:pt x="602" y="1317"/>
                  </a:cubicBezTo>
                  <a:lnTo>
                    <a:pt x="1155" y="1317"/>
                  </a:lnTo>
                  <a:cubicBezTo>
                    <a:pt x="1250" y="1317"/>
                    <a:pt x="1336" y="1251"/>
                    <a:pt x="1365" y="1165"/>
                  </a:cubicBezTo>
                  <a:lnTo>
                    <a:pt x="1746"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3" name="Google Shape;13023;p98"/>
            <p:cNvSpPr/>
            <p:nvPr/>
          </p:nvSpPr>
          <p:spPr>
            <a:xfrm>
              <a:off x="5000109" y="2613635"/>
              <a:ext cx="79969" cy="22938"/>
            </a:xfrm>
            <a:custGeom>
              <a:rect b="b" l="l" r="r" t="t"/>
              <a:pathLst>
                <a:path extrusionOk="0" h="876" w="3054">
                  <a:moveTo>
                    <a:pt x="1" y="0"/>
                  </a:moveTo>
                  <a:lnTo>
                    <a:pt x="1" y="496"/>
                  </a:lnTo>
                  <a:cubicBezTo>
                    <a:pt x="478" y="749"/>
                    <a:pt x="1003" y="876"/>
                    <a:pt x="1527" y="876"/>
                  </a:cubicBezTo>
                  <a:cubicBezTo>
                    <a:pt x="2052" y="876"/>
                    <a:pt x="2577" y="749"/>
                    <a:pt x="3054" y="496"/>
                  </a:cubicBezTo>
                  <a:lnTo>
                    <a:pt x="305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4" name="Google Shape;13024;p98"/>
            <p:cNvSpPr/>
            <p:nvPr/>
          </p:nvSpPr>
          <p:spPr>
            <a:xfrm>
              <a:off x="4981125" y="2646602"/>
              <a:ext cx="58995" cy="50301"/>
            </a:xfrm>
            <a:custGeom>
              <a:rect b="b" l="l" r="r" t="t"/>
              <a:pathLst>
                <a:path extrusionOk="0" h="1921" w="2253">
                  <a:moveTo>
                    <a:pt x="583" y="1"/>
                  </a:moveTo>
                  <a:lnTo>
                    <a:pt x="1" y="697"/>
                  </a:lnTo>
                  <a:lnTo>
                    <a:pt x="1002" y="1851"/>
                  </a:lnTo>
                  <a:cubicBezTo>
                    <a:pt x="1048" y="1897"/>
                    <a:pt x="1109" y="1921"/>
                    <a:pt x="1171" y="1921"/>
                  </a:cubicBezTo>
                  <a:cubicBezTo>
                    <a:pt x="1226" y="1921"/>
                    <a:pt x="1282" y="1901"/>
                    <a:pt x="1327" y="1861"/>
                  </a:cubicBezTo>
                  <a:lnTo>
                    <a:pt x="2252" y="936"/>
                  </a:lnTo>
                  <a:lnTo>
                    <a:pt x="583"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5" name="Google Shape;13025;p98"/>
            <p:cNvSpPr/>
            <p:nvPr/>
          </p:nvSpPr>
          <p:spPr>
            <a:xfrm>
              <a:off x="5040093" y="2646602"/>
              <a:ext cx="58969" cy="50301"/>
            </a:xfrm>
            <a:custGeom>
              <a:rect b="b" l="l" r="r" t="t"/>
              <a:pathLst>
                <a:path extrusionOk="0" h="1921" w="2252">
                  <a:moveTo>
                    <a:pt x="1679" y="1"/>
                  </a:moveTo>
                  <a:lnTo>
                    <a:pt x="0" y="936"/>
                  </a:lnTo>
                  <a:lnTo>
                    <a:pt x="926" y="1861"/>
                  </a:lnTo>
                  <a:cubicBezTo>
                    <a:pt x="971" y="1901"/>
                    <a:pt x="1026" y="1921"/>
                    <a:pt x="1082" y="1921"/>
                  </a:cubicBezTo>
                  <a:cubicBezTo>
                    <a:pt x="1143" y="1921"/>
                    <a:pt x="1205" y="1897"/>
                    <a:pt x="1250" y="1851"/>
                  </a:cubicBezTo>
                  <a:lnTo>
                    <a:pt x="2252" y="697"/>
                  </a:lnTo>
                  <a:lnTo>
                    <a:pt x="1679"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6" name="Google Shape;13026;p98"/>
            <p:cNvSpPr/>
            <p:nvPr/>
          </p:nvSpPr>
          <p:spPr>
            <a:xfrm>
              <a:off x="4931923" y="2630865"/>
              <a:ext cx="68212" cy="143153"/>
            </a:xfrm>
            <a:custGeom>
              <a:rect b="b" l="l" r="r" t="t"/>
              <a:pathLst>
                <a:path extrusionOk="0" h="5467" w="2605">
                  <a:moveTo>
                    <a:pt x="2605" y="1"/>
                  </a:moveTo>
                  <a:cubicBezTo>
                    <a:pt x="2605" y="1"/>
                    <a:pt x="1002" y="401"/>
                    <a:pt x="477" y="1966"/>
                  </a:cubicBezTo>
                  <a:cubicBezTo>
                    <a:pt x="439" y="2099"/>
                    <a:pt x="458" y="2242"/>
                    <a:pt x="535" y="2357"/>
                  </a:cubicBezTo>
                  <a:lnTo>
                    <a:pt x="859" y="2843"/>
                  </a:lnTo>
                  <a:lnTo>
                    <a:pt x="153" y="3549"/>
                  </a:lnTo>
                  <a:cubicBezTo>
                    <a:pt x="48" y="3654"/>
                    <a:pt x="0" y="3807"/>
                    <a:pt x="29" y="3950"/>
                  </a:cubicBezTo>
                  <a:lnTo>
                    <a:pt x="420" y="5467"/>
                  </a:lnTo>
                  <a:lnTo>
                    <a:pt x="1508" y="5457"/>
                  </a:lnTo>
                  <a:lnTo>
                    <a:pt x="1508" y="2691"/>
                  </a:lnTo>
                  <a:cubicBezTo>
                    <a:pt x="1508" y="2223"/>
                    <a:pt x="1699" y="1785"/>
                    <a:pt x="2023" y="1451"/>
                  </a:cubicBezTo>
                  <a:lnTo>
                    <a:pt x="2280" y="1193"/>
                  </a:lnTo>
                  <a:cubicBezTo>
                    <a:pt x="2490" y="993"/>
                    <a:pt x="2605" y="707"/>
                    <a:pt x="2605" y="420"/>
                  </a:cubicBezTo>
                  <a:lnTo>
                    <a:pt x="2605"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7" name="Google Shape;13027;p98"/>
            <p:cNvSpPr/>
            <p:nvPr/>
          </p:nvSpPr>
          <p:spPr>
            <a:xfrm>
              <a:off x="5080052" y="2630865"/>
              <a:ext cx="68212" cy="143153"/>
            </a:xfrm>
            <a:custGeom>
              <a:rect b="b" l="l" r="r" t="t"/>
              <a:pathLst>
                <a:path extrusionOk="0" h="5467" w="2605">
                  <a:moveTo>
                    <a:pt x="1" y="1"/>
                  </a:moveTo>
                  <a:lnTo>
                    <a:pt x="1" y="420"/>
                  </a:lnTo>
                  <a:cubicBezTo>
                    <a:pt x="1" y="707"/>
                    <a:pt x="115" y="993"/>
                    <a:pt x="325" y="1193"/>
                  </a:cubicBezTo>
                  <a:lnTo>
                    <a:pt x="583" y="1451"/>
                  </a:lnTo>
                  <a:cubicBezTo>
                    <a:pt x="907" y="1785"/>
                    <a:pt x="1098" y="2223"/>
                    <a:pt x="1098" y="2691"/>
                  </a:cubicBezTo>
                  <a:lnTo>
                    <a:pt x="1098" y="5457"/>
                  </a:lnTo>
                  <a:lnTo>
                    <a:pt x="2185" y="5467"/>
                  </a:lnTo>
                  <a:lnTo>
                    <a:pt x="2576" y="3950"/>
                  </a:lnTo>
                  <a:cubicBezTo>
                    <a:pt x="2605" y="3807"/>
                    <a:pt x="2557" y="3654"/>
                    <a:pt x="2452" y="3549"/>
                  </a:cubicBezTo>
                  <a:lnTo>
                    <a:pt x="1746" y="2843"/>
                  </a:lnTo>
                  <a:lnTo>
                    <a:pt x="2071" y="2357"/>
                  </a:lnTo>
                  <a:cubicBezTo>
                    <a:pt x="2147" y="2242"/>
                    <a:pt x="2166" y="2099"/>
                    <a:pt x="2128" y="1966"/>
                  </a:cubicBezTo>
                  <a:cubicBezTo>
                    <a:pt x="1603" y="401"/>
                    <a:pt x="1" y="1"/>
                    <a:pt x="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8" name="Google Shape;13028;p98"/>
            <p:cNvSpPr/>
            <p:nvPr/>
          </p:nvSpPr>
          <p:spPr>
            <a:xfrm>
              <a:off x="4946403" y="2476478"/>
              <a:ext cx="187144" cy="148678"/>
            </a:xfrm>
            <a:custGeom>
              <a:rect b="b" l="l" r="r" t="t"/>
              <a:pathLst>
                <a:path extrusionOk="0" h="5678" w="7147">
                  <a:moveTo>
                    <a:pt x="2233" y="1"/>
                  </a:moveTo>
                  <a:cubicBezTo>
                    <a:pt x="1470" y="1"/>
                    <a:pt x="897" y="707"/>
                    <a:pt x="1060" y="1461"/>
                  </a:cubicBezTo>
                  <a:cubicBezTo>
                    <a:pt x="1117" y="1718"/>
                    <a:pt x="926" y="1966"/>
                    <a:pt x="659" y="1966"/>
                  </a:cubicBezTo>
                  <a:lnTo>
                    <a:pt x="649" y="1966"/>
                  </a:lnTo>
                  <a:cubicBezTo>
                    <a:pt x="392" y="1966"/>
                    <a:pt x="172" y="2128"/>
                    <a:pt x="106" y="2367"/>
                  </a:cubicBezTo>
                  <a:cubicBezTo>
                    <a:pt x="1" y="2710"/>
                    <a:pt x="268" y="3054"/>
                    <a:pt x="630" y="3063"/>
                  </a:cubicBezTo>
                  <a:lnTo>
                    <a:pt x="745" y="3063"/>
                  </a:lnTo>
                  <a:cubicBezTo>
                    <a:pt x="859" y="4532"/>
                    <a:pt x="2090" y="5677"/>
                    <a:pt x="3578" y="5677"/>
                  </a:cubicBezTo>
                  <a:cubicBezTo>
                    <a:pt x="5057" y="5677"/>
                    <a:pt x="6288" y="4532"/>
                    <a:pt x="6402" y="3063"/>
                  </a:cubicBezTo>
                  <a:lnTo>
                    <a:pt x="6526" y="3063"/>
                  </a:lnTo>
                  <a:cubicBezTo>
                    <a:pt x="6889" y="3054"/>
                    <a:pt x="7146" y="2710"/>
                    <a:pt x="7051" y="2367"/>
                  </a:cubicBezTo>
                  <a:cubicBezTo>
                    <a:pt x="6974" y="2128"/>
                    <a:pt x="6755" y="1966"/>
                    <a:pt x="6507" y="1966"/>
                  </a:cubicBezTo>
                  <a:lnTo>
                    <a:pt x="6497" y="1966"/>
                  </a:lnTo>
                  <a:cubicBezTo>
                    <a:pt x="6230" y="1966"/>
                    <a:pt x="6040" y="1718"/>
                    <a:pt x="6097" y="1461"/>
                  </a:cubicBezTo>
                  <a:cubicBezTo>
                    <a:pt x="6259" y="707"/>
                    <a:pt x="5687" y="1"/>
                    <a:pt x="492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29" name="Google Shape;13029;p98"/>
            <p:cNvSpPr/>
            <p:nvPr/>
          </p:nvSpPr>
          <p:spPr>
            <a:xfrm>
              <a:off x="4946665" y="2476478"/>
              <a:ext cx="127678" cy="148652"/>
            </a:xfrm>
            <a:custGeom>
              <a:rect b="b" l="l" r="r" t="t"/>
              <a:pathLst>
                <a:path extrusionOk="0" h="5677" w="4876">
                  <a:moveTo>
                    <a:pt x="2223" y="1"/>
                  </a:moveTo>
                  <a:cubicBezTo>
                    <a:pt x="1460" y="1"/>
                    <a:pt x="887" y="707"/>
                    <a:pt x="1059" y="1461"/>
                  </a:cubicBezTo>
                  <a:cubicBezTo>
                    <a:pt x="1107" y="1718"/>
                    <a:pt x="916" y="1966"/>
                    <a:pt x="649" y="1966"/>
                  </a:cubicBezTo>
                  <a:lnTo>
                    <a:pt x="639" y="1966"/>
                  </a:lnTo>
                  <a:cubicBezTo>
                    <a:pt x="632" y="1966"/>
                    <a:pt x="626" y="1966"/>
                    <a:pt x="619" y="1966"/>
                  </a:cubicBezTo>
                  <a:cubicBezTo>
                    <a:pt x="379" y="1966"/>
                    <a:pt x="161" y="2125"/>
                    <a:pt x="96" y="2357"/>
                  </a:cubicBezTo>
                  <a:cubicBezTo>
                    <a:pt x="0" y="2710"/>
                    <a:pt x="258" y="3054"/>
                    <a:pt x="620" y="3054"/>
                  </a:cubicBezTo>
                  <a:lnTo>
                    <a:pt x="744" y="3054"/>
                  </a:lnTo>
                  <a:cubicBezTo>
                    <a:pt x="848" y="4557"/>
                    <a:pt x="2094" y="5676"/>
                    <a:pt x="3546" y="5676"/>
                  </a:cubicBezTo>
                  <a:cubicBezTo>
                    <a:pt x="3698" y="5676"/>
                    <a:pt x="3852" y="5664"/>
                    <a:pt x="4007" y="5639"/>
                  </a:cubicBezTo>
                  <a:cubicBezTo>
                    <a:pt x="2624" y="5429"/>
                    <a:pt x="1603" y="4237"/>
                    <a:pt x="1603" y="2844"/>
                  </a:cubicBezTo>
                  <a:lnTo>
                    <a:pt x="1603" y="1527"/>
                  </a:lnTo>
                  <a:cubicBezTo>
                    <a:pt x="1603" y="926"/>
                    <a:pt x="2090" y="440"/>
                    <a:pt x="2700" y="430"/>
                  </a:cubicBezTo>
                  <a:lnTo>
                    <a:pt x="4446" y="430"/>
                  </a:lnTo>
                  <a:cubicBezTo>
                    <a:pt x="4684" y="430"/>
                    <a:pt x="4875" y="239"/>
                    <a:pt x="4875"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0" name="Google Shape;13030;p98"/>
            <p:cNvSpPr/>
            <p:nvPr/>
          </p:nvSpPr>
          <p:spPr>
            <a:xfrm>
              <a:off x="5005608" y="2419290"/>
              <a:ext cx="119430" cy="45981"/>
            </a:xfrm>
            <a:custGeom>
              <a:rect b="b" l="l" r="r" t="t"/>
              <a:pathLst>
                <a:path extrusionOk="0" h="1756" w="4561">
                  <a:moveTo>
                    <a:pt x="697" y="0"/>
                  </a:moveTo>
                  <a:cubicBezTo>
                    <a:pt x="468" y="0"/>
                    <a:pt x="230" y="29"/>
                    <a:pt x="10" y="86"/>
                  </a:cubicBezTo>
                  <a:lnTo>
                    <a:pt x="10" y="220"/>
                  </a:lnTo>
                  <a:cubicBezTo>
                    <a:pt x="1" y="1059"/>
                    <a:pt x="688" y="1746"/>
                    <a:pt x="1537" y="1756"/>
                  </a:cubicBezTo>
                  <a:lnTo>
                    <a:pt x="4561" y="1756"/>
                  </a:lnTo>
                  <a:cubicBezTo>
                    <a:pt x="4122" y="697"/>
                    <a:pt x="3082" y="0"/>
                    <a:pt x="193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1" name="Google Shape;13031;p98"/>
            <p:cNvSpPr/>
            <p:nvPr/>
          </p:nvSpPr>
          <p:spPr>
            <a:xfrm>
              <a:off x="5000109" y="2527879"/>
              <a:ext cx="11521" cy="17334"/>
            </a:xfrm>
            <a:custGeom>
              <a:rect b="b" l="l" r="r" t="t"/>
              <a:pathLst>
                <a:path extrusionOk="0" h="662" w="440">
                  <a:moveTo>
                    <a:pt x="217" y="1"/>
                  </a:moveTo>
                  <a:cubicBezTo>
                    <a:pt x="108" y="1"/>
                    <a:pt x="1" y="75"/>
                    <a:pt x="1" y="223"/>
                  </a:cubicBezTo>
                  <a:lnTo>
                    <a:pt x="1" y="442"/>
                  </a:lnTo>
                  <a:cubicBezTo>
                    <a:pt x="1" y="556"/>
                    <a:pt x="96" y="661"/>
                    <a:pt x="220" y="661"/>
                  </a:cubicBezTo>
                  <a:cubicBezTo>
                    <a:pt x="335" y="661"/>
                    <a:pt x="440" y="556"/>
                    <a:pt x="440" y="442"/>
                  </a:cubicBezTo>
                  <a:lnTo>
                    <a:pt x="440" y="223"/>
                  </a:lnTo>
                  <a:cubicBezTo>
                    <a:pt x="435" y="75"/>
                    <a:pt x="325" y="1"/>
                    <a:pt x="217"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2" name="Google Shape;13032;p98"/>
            <p:cNvSpPr/>
            <p:nvPr/>
          </p:nvSpPr>
          <p:spPr>
            <a:xfrm>
              <a:off x="5068818" y="2527879"/>
              <a:ext cx="11260" cy="17334"/>
            </a:xfrm>
            <a:custGeom>
              <a:rect b="b" l="l" r="r" t="t"/>
              <a:pathLst>
                <a:path extrusionOk="0" h="662" w="430">
                  <a:moveTo>
                    <a:pt x="215" y="1"/>
                  </a:moveTo>
                  <a:cubicBezTo>
                    <a:pt x="108" y="1"/>
                    <a:pt x="0" y="75"/>
                    <a:pt x="0" y="223"/>
                  </a:cubicBezTo>
                  <a:lnTo>
                    <a:pt x="0" y="442"/>
                  </a:lnTo>
                  <a:cubicBezTo>
                    <a:pt x="0" y="556"/>
                    <a:pt x="96" y="661"/>
                    <a:pt x="210" y="661"/>
                  </a:cubicBezTo>
                  <a:cubicBezTo>
                    <a:pt x="334" y="661"/>
                    <a:pt x="430" y="556"/>
                    <a:pt x="430" y="442"/>
                  </a:cubicBezTo>
                  <a:lnTo>
                    <a:pt x="430" y="223"/>
                  </a:lnTo>
                  <a:cubicBezTo>
                    <a:pt x="430" y="75"/>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3" name="Google Shape;13033;p98"/>
            <p:cNvSpPr/>
            <p:nvPr/>
          </p:nvSpPr>
          <p:spPr>
            <a:xfrm>
              <a:off x="5014825" y="2567864"/>
              <a:ext cx="50537" cy="17334"/>
            </a:xfrm>
            <a:custGeom>
              <a:rect b="b" l="l" r="r" t="t"/>
              <a:pathLst>
                <a:path extrusionOk="0" h="662" w="1930">
                  <a:moveTo>
                    <a:pt x="311" y="0"/>
                  </a:moveTo>
                  <a:cubicBezTo>
                    <a:pt x="145" y="0"/>
                    <a:pt x="1" y="223"/>
                    <a:pt x="154" y="384"/>
                  </a:cubicBezTo>
                  <a:cubicBezTo>
                    <a:pt x="373" y="566"/>
                    <a:pt x="644" y="661"/>
                    <a:pt x="925" y="661"/>
                  </a:cubicBezTo>
                  <a:cubicBezTo>
                    <a:pt x="938" y="661"/>
                    <a:pt x="952" y="661"/>
                    <a:pt x="965" y="661"/>
                  </a:cubicBezTo>
                  <a:cubicBezTo>
                    <a:pt x="979" y="661"/>
                    <a:pt x="992" y="661"/>
                    <a:pt x="1006" y="661"/>
                  </a:cubicBezTo>
                  <a:cubicBezTo>
                    <a:pt x="1287" y="661"/>
                    <a:pt x="1558" y="566"/>
                    <a:pt x="1776" y="384"/>
                  </a:cubicBezTo>
                  <a:cubicBezTo>
                    <a:pt x="1930" y="223"/>
                    <a:pt x="1786" y="0"/>
                    <a:pt x="1620" y="0"/>
                  </a:cubicBezTo>
                  <a:cubicBezTo>
                    <a:pt x="1570" y="0"/>
                    <a:pt x="1517" y="21"/>
                    <a:pt x="1471" y="69"/>
                  </a:cubicBezTo>
                  <a:cubicBezTo>
                    <a:pt x="1318" y="174"/>
                    <a:pt x="1142" y="227"/>
                    <a:pt x="965" y="227"/>
                  </a:cubicBezTo>
                  <a:cubicBezTo>
                    <a:pt x="789" y="227"/>
                    <a:pt x="612" y="174"/>
                    <a:pt x="460" y="69"/>
                  </a:cubicBezTo>
                  <a:cubicBezTo>
                    <a:pt x="413" y="21"/>
                    <a:pt x="361" y="0"/>
                    <a:pt x="31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4" name="Google Shape;13034;p98"/>
            <p:cNvSpPr/>
            <p:nvPr/>
          </p:nvSpPr>
          <p:spPr>
            <a:xfrm>
              <a:off x="4992384" y="2510702"/>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5" name="Google Shape;13035;p98"/>
            <p:cNvSpPr/>
            <p:nvPr/>
          </p:nvSpPr>
          <p:spPr>
            <a:xfrm>
              <a:off x="5061068" y="2510702"/>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36" name="Google Shape;13036;p98"/>
          <p:cNvGrpSpPr/>
          <p:nvPr/>
        </p:nvGrpSpPr>
        <p:grpSpPr>
          <a:xfrm>
            <a:off x="7591781" y="3192219"/>
            <a:ext cx="270334" cy="354754"/>
            <a:chOff x="7608056" y="3345794"/>
            <a:chExt cx="270334" cy="354754"/>
          </a:xfrm>
        </p:grpSpPr>
        <p:sp>
          <p:nvSpPr>
            <p:cNvPr id="13037" name="Google Shape;13037;p98"/>
            <p:cNvSpPr/>
            <p:nvPr/>
          </p:nvSpPr>
          <p:spPr>
            <a:xfrm>
              <a:off x="7636284" y="3351293"/>
              <a:ext cx="213879" cy="276068"/>
            </a:xfrm>
            <a:custGeom>
              <a:rect b="b" l="l" r="r" t="t"/>
              <a:pathLst>
                <a:path extrusionOk="0" h="10543" w="8168">
                  <a:moveTo>
                    <a:pt x="4084" y="1"/>
                  </a:moveTo>
                  <a:cubicBezTo>
                    <a:pt x="1823" y="1"/>
                    <a:pt x="1" y="1832"/>
                    <a:pt x="1" y="4084"/>
                  </a:cubicBezTo>
                  <a:lnTo>
                    <a:pt x="1" y="4694"/>
                  </a:lnTo>
                  <a:cubicBezTo>
                    <a:pt x="1" y="6221"/>
                    <a:pt x="669" y="7661"/>
                    <a:pt x="1833" y="8644"/>
                  </a:cubicBezTo>
                  <a:lnTo>
                    <a:pt x="4084" y="10542"/>
                  </a:lnTo>
                  <a:lnTo>
                    <a:pt x="6335" y="8644"/>
                  </a:lnTo>
                  <a:cubicBezTo>
                    <a:pt x="7499" y="7661"/>
                    <a:pt x="8167" y="6221"/>
                    <a:pt x="8167" y="4694"/>
                  </a:cubicBezTo>
                  <a:lnTo>
                    <a:pt x="8167" y="4084"/>
                  </a:lnTo>
                  <a:cubicBezTo>
                    <a:pt x="8167" y="1832"/>
                    <a:pt x="6335" y="1"/>
                    <a:pt x="4084"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8" name="Google Shape;13038;p98"/>
            <p:cNvSpPr/>
            <p:nvPr/>
          </p:nvSpPr>
          <p:spPr>
            <a:xfrm>
              <a:off x="7608056" y="3548387"/>
              <a:ext cx="270334" cy="151925"/>
            </a:xfrm>
            <a:custGeom>
              <a:rect b="b" l="l" r="r" t="t"/>
              <a:pathLst>
                <a:path extrusionOk="0" h="5802" w="10324">
                  <a:moveTo>
                    <a:pt x="3655" y="1"/>
                  </a:moveTo>
                  <a:lnTo>
                    <a:pt x="3655" y="1021"/>
                  </a:lnTo>
                  <a:cubicBezTo>
                    <a:pt x="3655" y="1308"/>
                    <a:pt x="3473" y="1565"/>
                    <a:pt x="3197" y="1642"/>
                  </a:cubicBezTo>
                  <a:lnTo>
                    <a:pt x="926" y="2309"/>
                  </a:lnTo>
                  <a:cubicBezTo>
                    <a:pt x="382" y="2471"/>
                    <a:pt x="1" y="2977"/>
                    <a:pt x="1" y="3549"/>
                  </a:cubicBezTo>
                  <a:lnTo>
                    <a:pt x="1" y="5162"/>
                  </a:lnTo>
                  <a:cubicBezTo>
                    <a:pt x="1" y="5509"/>
                    <a:pt x="287" y="5801"/>
                    <a:pt x="633" y="5801"/>
                  </a:cubicBezTo>
                  <a:cubicBezTo>
                    <a:pt x="638" y="5801"/>
                    <a:pt x="644" y="5801"/>
                    <a:pt x="650" y="5801"/>
                  </a:cubicBezTo>
                  <a:lnTo>
                    <a:pt x="9674" y="5801"/>
                  </a:lnTo>
                  <a:cubicBezTo>
                    <a:pt x="10037" y="5801"/>
                    <a:pt x="10323" y="5515"/>
                    <a:pt x="10323" y="5162"/>
                  </a:cubicBezTo>
                  <a:lnTo>
                    <a:pt x="10323" y="3549"/>
                  </a:lnTo>
                  <a:cubicBezTo>
                    <a:pt x="10323" y="2977"/>
                    <a:pt x="9941" y="2471"/>
                    <a:pt x="9398" y="2309"/>
                  </a:cubicBezTo>
                  <a:lnTo>
                    <a:pt x="7127" y="1642"/>
                  </a:lnTo>
                  <a:cubicBezTo>
                    <a:pt x="6851" y="1565"/>
                    <a:pt x="6669" y="1308"/>
                    <a:pt x="6669" y="1021"/>
                  </a:cubicBezTo>
                  <a:lnTo>
                    <a:pt x="6669"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39" name="Google Shape;13039;p98"/>
            <p:cNvSpPr/>
            <p:nvPr/>
          </p:nvSpPr>
          <p:spPr>
            <a:xfrm>
              <a:off x="7608056" y="3590100"/>
              <a:ext cx="270334" cy="110213"/>
            </a:xfrm>
            <a:custGeom>
              <a:rect b="b" l="l" r="r" t="t"/>
              <a:pathLst>
                <a:path extrusionOk="0" h="4209" w="10324">
                  <a:moveTo>
                    <a:pt x="3302" y="1"/>
                  </a:moveTo>
                  <a:cubicBezTo>
                    <a:pt x="3264" y="20"/>
                    <a:pt x="3235" y="39"/>
                    <a:pt x="3197" y="49"/>
                  </a:cubicBezTo>
                  <a:lnTo>
                    <a:pt x="926" y="716"/>
                  </a:lnTo>
                  <a:cubicBezTo>
                    <a:pt x="382" y="878"/>
                    <a:pt x="1" y="1384"/>
                    <a:pt x="1" y="1956"/>
                  </a:cubicBezTo>
                  <a:lnTo>
                    <a:pt x="1" y="3569"/>
                  </a:lnTo>
                  <a:cubicBezTo>
                    <a:pt x="1" y="3916"/>
                    <a:pt x="278" y="4208"/>
                    <a:pt x="633" y="4208"/>
                  </a:cubicBezTo>
                  <a:cubicBezTo>
                    <a:pt x="638" y="4208"/>
                    <a:pt x="644" y="4208"/>
                    <a:pt x="650" y="4208"/>
                  </a:cubicBezTo>
                  <a:lnTo>
                    <a:pt x="9674" y="4208"/>
                  </a:lnTo>
                  <a:cubicBezTo>
                    <a:pt x="10027" y="4208"/>
                    <a:pt x="10323" y="3922"/>
                    <a:pt x="10323" y="3569"/>
                  </a:cubicBezTo>
                  <a:lnTo>
                    <a:pt x="10323" y="1956"/>
                  </a:lnTo>
                  <a:cubicBezTo>
                    <a:pt x="10323" y="1384"/>
                    <a:pt x="9941" y="878"/>
                    <a:pt x="9398" y="716"/>
                  </a:cubicBezTo>
                  <a:lnTo>
                    <a:pt x="7127" y="49"/>
                  </a:lnTo>
                  <a:cubicBezTo>
                    <a:pt x="7089" y="39"/>
                    <a:pt x="7051" y="20"/>
                    <a:pt x="7022" y="1"/>
                  </a:cubicBezTo>
                  <a:lnTo>
                    <a:pt x="5162" y="1422"/>
                  </a:lnTo>
                  <a:lnTo>
                    <a:pt x="3302"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0" name="Google Shape;13040;p98"/>
            <p:cNvSpPr/>
            <p:nvPr/>
          </p:nvSpPr>
          <p:spPr>
            <a:xfrm>
              <a:off x="7703736" y="3548387"/>
              <a:ext cx="78974" cy="22441"/>
            </a:xfrm>
            <a:custGeom>
              <a:rect b="b" l="l" r="r" t="t"/>
              <a:pathLst>
                <a:path extrusionOk="0" h="857" w="3016">
                  <a:moveTo>
                    <a:pt x="1" y="1"/>
                  </a:moveTo>
                  <a:lnTo>
                    <a:pt x="1" y="478"/>
                  </a:lnTo>
                  <a:cubicBezTo>
                    <a:pt x="473" y="730"/>
                    <a:pt x="990" y="857"/>
                    <a:pt x="1508" y="857"/>
                  </a:cubicBezTo>
                  <a:cubicBezTo>
                    <a:pt x="2026" y="857"/>
                    <a:pt x="2543" y="730"/>
                    <a:pt x="3015" y="478"/>
                  </a:cubicBezTo>
                  <a:lnTo>
                    <a:pt x="3015"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1" name="Google Shape;13041;p98"/>
            <p:cNvSpPr/>
            <p:nvPr/>
          </p:nvSpPr>
          <p:spPr>
            <a:xfrm>
              <a:off x="7649795" y="3402013"/>
              <a:ext cx="187118" cy="157634"/>
            </a:xfrm>
            <a:custGeom>
              <a:rect b="b" l="l" r="r" t="t"/>
              <a:pathLst>
                <a:path extrusionOk="0" h="6020" w="7146">
                  <a:moveTo>
                    <a:pt x="773" y="0"/>
                  </a:moveTo>
                  <a:lnTo>
                    <a:pt x="773" y="2357"/>
                  </a:lnTo>
                  <a:lnTo>
                    <a:pt x="668" y="2357"/>
                  </a:lnTo>
                  <a:cubicBezTo>
                    <a:pt x="0" y="2404"/>
                    <a:pt x="0" y="3387"/>
                    <a:pt x="668" y="3435"/>
                  </a:cubicBezTo>
                  <a:lnTo>
                    <a:pt x="782" y="3435"/>
                  </a:lnTo>
                  <a:cubicBezTo>
                    <a:pt x="897" y="4894"/>
                    <a:pt x="2108" y="6020"/>
                    <a:pt x="3568" y="6020"/>
                  </a:cubicBezTo>
                  <a:cubicBezTo>
                    <a:pt x="5028" y="6020"/>
                    <a:pt x="6239" y="4894"/>
                    <a:pt x="6354" y="3435"/>
                  </a:cubicBezTo>
                  <a:lnTo>
                    <a:pt x="6468" y="3435"/>
                  </a:lnTo>
                  <a:cubicBezTo>
                    <a:pt x="7145" y="3387"/>
                    <a:pt x="7145" y="2404"/>
                    <a:pt x="6468" y="2357"/>
                  </a:cubicBezTo>
                  <a:lnTo>
                    <a:pt x="6468" y="2366"/>
                  </a:lnTo>
                  <a:lnTo>
                    <a:pt x="6363" y="2366"/>
                  </a:lnTo>
                  <a:lnTo>
                    <a:pt x="636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2" name="Google Shape;13042;p98"/>
            <p:cNvSpPr/>
            <p:nvPr/>
          </p:nvSpPr>
          <p:spPr>
            <a:xfrm>
              <a:off x="7652283" y="3402013"/>
              <a:ext cx="164154" cy="157581"/>
            </a:xfrm>
            <a:custGeom>
              <a:rect b="b" l="l" r="r" t="t"/>
              <a:pathLst>
                <a:path extrusionOk="0" h="6018" w="6269">
                  <a:moveTo>
                    <a:pt x="678" y="0"/>
                  </a:moveTo>
                  <a:lnTo>
                    <a:pt x="678" y="2357"/>
                  </a:lnTo>
                  <a:lnTo>
                    <a:pt x="601" y="2357"/>
                  </a:lnTo>
                  <a:cubicBezTo>
                    <a:pt x="315" y="2357"/>
                    <a:pt x="77" y="2557"/>
                    <a:pt x="39" y="2834"/>
                  </a:cubicBezTo>
                  <a:cubicBezTo>
                    <a:pt x="0" y="3158"/>
                    <a:pt x="248" y="3435"/>
                    <a:pt x="573" y="3435"/>
                  </a:cubicBezTo>
                  <a:lnTo>
                    <a:pt x="687" y="3435"/>
                  </a:lnTo>
                  <a:cubicBezTo>
                    <a:pt x="791" y="4914"/>
                    <a:pt x="2033" y="6017"/>
                    <a:pt x="3466" y="6017"/>
                  </a:cubicBezTo>
                  <a:cubicBezTo>
                    <a:pt x="3613" y="6017"/>
                    <a:pt x="3762" y="6006"/>
                    <a:pt x="3912" y="5982"/>
                  </a:cubicBezTo>
                  <a:cubicBezTo>
                    <a:pt x="2548" y="5762"/>
                    <a:pt x="1546" y="4598"/>
                    <a:pt x="1546" y="3215"/>
                  </a:cubicBezTo>
                  <a:lnTo>
                    <a:pt x="1546" y="1670"/>
                  </a:lnTo>
                  <a:cubicBezTo>
                    <a:pt x="1546" y="1428"/>
                    <a:pt x="1742" y="1237"/>
                    <a:pt x="1976" y="1237"/>
                  </a:cubicBezTo>
                  <a:cubicBezTo>
                    <a:pt x="2010" y="1237"/>
                    <a:pt x="2045" y="1242"/>
                    <a:pt x="2080" y="1250"/>
                  </a:cubicBezTo>
                  <a:cubicBezTo>
                    <a:pt x="2433" y="1345"/>
                    <a:pt x="2796" y="1412"/>
                    <a:pt x="3168" y="1460"/>
                  </a:cubicBezTo>
                  <a:lnTo>
                    <a:pt x="3244" y="1460"/>
                  </a:lnTo>
                  <a:cubicBezTo>
                    <a:pt x="3597" y="1460"/>
                    <a:pt x="3864" y="1145"/>
                    <a:pt x="3816" y="802"/>
                  </a:cubicBezTo>
                  <a:lnTo>
                    <a:pt x="3816" y="802"/>
                  </a:lnTo>
                  <a:cubicBezTo>
                    <a:pt x="4732" y="1031"/>
                    <a:pt x="5572" y="1479"/>
                    <a:pt x="6268" y="2109"/>
                  </a:cubicBezTo>
                  <a:lnTo>
                    <a:pt x="626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3" name="Google Shape;13043;p98"/>
            <p:cNvSpPr/>
            <p:nvPr/>
          </p:nvSpPr>
          <p:spPr>
            <a:xfrm>
              <a:off x="7703736" y="3464386"/>
              <a:ext cx="11260" cy="17073"/>
            </a:xfrm>
            <a:custGeom>
              <a:rect b="b" l="l" r="r" t="t"/>
              <a:pathLst>
                <a:path extrusionOk="0" h="652" w="430">
                  <a:moveTo>
                    <a:pt x="215" y="1"/>
                  </a:moveTo>
                  <a:cubicBezTo>
                    <a:pt x="108" y="1"/>
                    <a:pt x="1" y="75"/>
                    <a:pt x="1" y="223"/>
                  </a:cubicBezTo>
                  <a:lnTo>
                    <a:pt x="1" y="433"/>
                  </a:lnTo>
                  <a:cubicBezTo>
                    <a:pt x="1" y="547"/>
                    <a:pt x="96" y="652"/>
                    <a:pt x="220" y="652"/>
                  </a:cubicBezTo>
                  <a:cubicBezTo>
                    <a:pt x="335" y="652"/>
                    <a:pt x="430" y="547"/>
                    <a:pt x="430" y="433"/>
                  </a:cubicBezTo>
                  <a:lnTo>
                    <a:pt x="430" y="223"/>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4" name="Google Shape;13044;p98"/>
            <p:cNvSpPr/>
            <p:nvPr/>
          </p:nvSpPr>
          <p:spPr>
            <a:xfrm>
              <a:off x="7771425" y="3464386"/>
              <a:ext cx="11286" cy="17073"/>
            </a:xfrm>
            <a:custGeom>
              <a:rect b="b" l="l" r="r" t="t"/>
              <a:pathLst>
                <a:path extrusionOk="0" h="652" w="431">
                  <a:moveTo>
                    <a:pt x="216" y="1"/>
                  </a:moveTo>
                  <a:cubicBezTo>
                    <a:pt x="108" y="1"/>
                    <a:pt x="1" y="75"/>
                    <a:pt x="1" y="223"/>
                  </a:cubicBezTo>
                  <a:lnTo>
                    <a:pt x="1" y="433"/>
                  </a:lnTo>
                  <a:cubicBezTo>
                    <a:pt x="1" y="547"/>
                    <a:pt x="96" y="652"/>
                    <a:pt x="211" y="652"/>
                  </a:cubicBezTo>
                  <a:cubicBezTo>
                    <a:pt x="335" y="652"/>
                    <a:pt x="430" y="547"/>
                    <a:pt x="430" y="433"/>
                  </a:cubicBezTo>
                  <a:lnTo>
                    <a:pt x="430" y="223"/>
                  </a:lnTo>
                  <a:cubicBezTo>
                    <a:pt x="430" y="75"/>
                    <a:pt x="323" y="1"/>
                    <a:pt x="216"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5" name="Google Shape;13045;p98"/>
            <p:cNvSpPr/>
            <p:nvPr/>
          </p:nvSpPr>
          <p:spPr>
            <a:xfrm>
              <a:off x="7696247" y="3446973"/>
              <a:ext cx="26264" cy="11521"/>
            </a:xfrm>
            <a:custGeom>
              <a:rect b="b" l="l" r="r" t="t"/>
              <a:pathLst>
                <a:path extrusionOk="0" h="440" w="1003">
                  <a:moveTo>
                    <a:pt x="287" y="0"/>
                  </a:moveTo>
                  <a:cubicBezTo>
                    <a:pt x="0" y="0"/>
                    <a:pt x="0"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6" name="Google Shape;13046;p98"/>
            <p:cNvSpPr/>
            <p:nvPr/>
          </p:nvSpPr>
          <p:spPr>
            <a:xfrm>
              <a:off x="7763936" y="3446973"/>
              <a:ext cx="26264" cy="11521"/>
            </a:xfrm>
            <a:custGeom>
              <a:rect b="b" l="l" r="r" t="t"/>
              <a:pathLst>
                <a:path extrusionOk="0" h="440" w="1003">
                  <a:moveTo>
                    <a:pt x="287" y="0"/>
                  </a:moveTo>
                  <a:cubicBezTo>
                    <a:pt x="1" y="0"/>
                    <a:pt x="1" y="439"/>
                    <a:pt x="287" y="439"/>
                  </a:cubicBezTo>
                  <a:lnTo>
                    <a:pt x="716" y="439"/>
                  </a:lnTo>
                  <a:cubicBezTo>
                    <a:pt x="1002" y="439"/>
                    <a:pt x="1002" y="0"/>
                    <a:pt x="7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7" name="Google Shape;13047;p98"/>
            <p:cNvSpPr/>
            <p:nvPr/>
          </p:nvSpPr>
          <p:spPr>
            <a:xfrm>
              <a:off x="7718243" y="3503218"/>
              <a:ext cx="49961" cy="16994"/>
            </a:xfrm>
            <a:custGeom>
              <a:rect b="b" l="l" r="r" t="t"/>
              <a:pathLst>
                <a:path extrusionOk="0" h="649" w="1908">
                  <a:moveTo>
                    <a:pt x="310" y="0"/>
                  </a:moveTo>
                  <a:cubicBezTo>
                    <a:pt x="144" y="0"/>
                    <a:pt x="1" y="217"/>
                    <a:pt x="162" y="371"/>
                  </a:cubicBezTo>
                  <a:cubicBezTo>
                    <a:pt x="372" y="553"/>
                    <a:pt x="642" y="648"/>
                    <a:pt x="915" y="648"/>
                  </a:cubicBezTo>
                  <a:cubicBezTo>
                    <a:pt x="928" y="648"/>
                    <a:pt x="941" y="648"/>
                    <a:pt x="954" y="648"/>
                  </a:cubicBezTo>
                  <a:cubicBezTo>
                    <a:pt x="967" y="648"/>
                    <a:pt x="980" y="648"/>
                    <a:pt x="993" y="648"/>
                  </a:cubicBezTo>
                  <a:cubicBezTo>
                    <a:pt x="1266" y="648"/>
                    <a:pt x="1536" y="553"/>
                    <a:pt x="1746" y="371"/>
                  </a:cubicBezTo>
                  <a:cubicBezTo>
                    <a:pt x="1907" y="217"/>
                    <a:pt x="1764" y="0"/>
                    <a:pt x="1597" y="0"/>
                  </a:cubicBezTo>
                  <a:cubicBezTo>
                    <a:pt x="1548" y="0"/>
                    <a:pt x="1496" y="20"/>
                    <a:pt x="1450" y="66"/>
                  </a:cubicBezTo>
                  <a:cubicBezTo>
                    <a:pt x="1302" y="166"/>
                    <a:pt x="1128" y="216"/>
                    <a:pt x="954" y="216"/>
                  </a:cubicBezTo>
                  <a:cubicBezTo>
                    <a:pt x="780" y="216"/>
                    <a:pt x="606" y="166"/>
                    <a:pt x="458" y="66"/>
                  </a:cubicBezTo>
                  <a:cubicBezTo>
                    <a:pt x="412" y="20"/>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8" name="Google Shape;13048;p98"/>
            <p:cNvSpPr/>
            <p:nvPr/>
          </p:nvSpPr>
          <p:spPr>
            <a:xfrm>
              <a:off x="7658777" y="3402013"/>
              <a:ext cx="22519" cy="64729"/>
            </a:xfrm>
            <a:custGeom>
              <a:rect b="b" l="l" r="r" t="t"/>
              <a:pathLst>
                <a:path extrusionOk="0" h="2472" w="860">
                  <a:moveTo>
                    <a:pt x="0" y="0"/>
                  </a:moveTo>
                  <a:lnTo>
                    <a:pt x="0" y="2471"/>
                  </a:lnTo>
                  <a:lnTo>
                    <a:pt x="477" y="2414"/>
                  </a:lnTo>
                  <a:cubicBezTo>
                    <a:pt x="697" y="2385"/>
                    <a:pt x="859" y="2204"/>
                    <a:pt x="859" y="1985"/>
                  </a:cubicBez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49" name="Google Shape;13049;p98"/>
            <p:cNvSpPr/>
            <p:nvPr/>
          </p:nvSpPr>
          <p:spPr>
            <a:xfrm>
              <a:off x="7805151" y="3402013"/>
              <a:ext cx="22519" cy="64729"/>
            </a:xfrm>
            <a:custGeom>
              <a:rect b="b" l="l" r="r" t="t"/>
              <a:pathLst>
                <a:path extrusionOk="0" h="2472" w="860">
                  <a:moveTo>
                    <a:pt x="1" y="0"/>
                  </a:moveTo>
                  <a:lnTo>
                    <a:pt x="1" y="1985"/>
                  </a:lnTo>
                  <a:cubicBezTo>
                    <a:pt x="1" y="2204"/>
                    <a:pt x="163" y="2385"/>
                    <a:pt x="382" y="2414"/>
                  </a:cubicBezTo>
                  <a:lnTo>
                    <a:pt x="859" y="2471"/>
                  </a:lnTo>
                  <a:lnTo>
                    <a:pt x="859"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0" name="Google Shape;13050;p98"/>
            <p:cNvSpPr/>
            <p:nvPr/>
          </p:nvSpPr>
          <p:spPr>
            <a:xfrm>
              <a:off x="7652021" y="3351345"/>
              <a:ext cx="183635" cy="101388"/>
            </a:xfrm>
            <a:custGeom>
              <a:rect b="b" l="l" r="r" t="t"/>
              <a:pathLst>
                <a:path extrusionOk="0" h="3872" w="7013">
                  <a:moveTo>
                    <a:pt x="3481" y="1"/>
                  </a:moveTo>
                  <a:cubicBezTo>
                    <a:pt x="2139" y="1"/>
                    <a:pt x="797" y="650"/>
                    <a:pt x="1" y="1954"/>
                  </a:cubicBezTo>
                  <a:lnTo>
                    <a:pt x="1" y="2021"/>
                  </a:lnTo>
                  <a:cubicBezTo>
                    <a:pt x="1022" y="2489"/>
                    <a:pt x="2109" y="2813"/>
                    <a:pt x="3225" y="2985"/>
                  </a:cubicBezTo>
                  <a:cubicBezTo>
                    <a:pt x="3230" y="2985"/>
                    <a:pt x="3234" y="2985"/>
                    <a:pt x="3239" y="2985"/>
                  </a:cubicBezTo>
                  <a:cubicBezTo>
                    <a:pt x="3346" y="2985"/>
                    <a:pt x="3424" y="2876"/>
                    <a:pt x="3388" y="2775"/>
                  </a:cubicBezTo>
                  <a:lnTo>
                    <a:pt x="3244" y="2431"/>
                  </a:lnTo>
                  <a:cubicBezTo>
                    <a:pt x="3200" y="2325"/>
                    <a:pt x="3279" y="2219"/>
                    <a:pt x="3389" y="2219"/>
                  </a:cubicBezTo>
                  <a:cubicBezTo>
                    <a:pt x="3398" y="2219"/>
                    <a:pt x="3407" y="2220"/>
                    <a:pt x="3416" y="2221"/>
                  </a:cubicBezTo>
                  <a:cubicBezTo>
                    <a:pt x="4017" y="2326"/>
                    <a:pt x="5525" y="2698"/>
                    <a:pt x="6698" y="3872"/>
                  </a:cubicBezTo>
                  <a:lnTo>
                    <a:pt x="7013" y="2040"/>
                  </a:lnTo>
                  <a:cubicBezTo>
                    <a:pt x="6230" y="683"/>
                    <a:pt x="4856" y="1"/>
                    <a:pt x="348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1" name="Google Shape;13051;p98"/>
            <p:cNvSpPr/>
            <p:nvPr/>
          </p:nvSpPr>
          <p:spPr>
            <a:xfrm>
              <a:off x="7652021" y="3351293"/>
              <a:ext cx="183635" cy="84970"/>
            </a:xfrm>
            <a:custGeom>
              <a:rect b="b" l="l" r="r" t="t"/>
              <a:pathLst>
                <a:path extrusionOk="0" h="3245" w="7013">
                  <a:moveTo>
                    <a:pt x="3483" y="1"/>
                  </a:moveTo>
                  <a:cubicBezTo>
                    <a:pt x="2062" y="1"/>
                    <a:pt x="745" y="745"/>
                    <a:pt x="1" y="1956"/>
                  </a:cubicBezTo>
                  <a:lnTo>
                    <a:pt x="1" y="2023"/>
                  </a:lnTo>
                  <a:cubicBezTo>
                    <a:pt x="163" y="2099"/>
                    <a:pt x="363" y="2176"/>
                    <a:pt x="573" y="2262"/>
                  </a:cubicBezTo>
                  <a:cubicBezTo>
                    <a:pt x="1260" y="1162"/>
                    <a:pt x="2369" y="646"/>
                    <a:pt x="3469" y="646"/>
                  </a:cubicBezTo>
                  <a:cubicBezTo>
                    <a:pt x="4938" y="646"/>
                    <a:pt x="6393" y="1565"/>
                    <a:pt x="6812" y="3244"/>
                  </a:cubicBezTo>
                  <a:lnTo>
                    <a:pt x="7013" y="2042"/>
                  </a:lnTo>
                  <a:cubicBezTo>
                    <a:pt x="6288" y="783"/>
                    <a:pt x="4943" y="1"/>
                    <a:pt x="3483"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2" name="Google Shape;13052;p98"/>
            <p:cNvSpPr/>
            <p:nvPr/>
          </p:nvSpPr>
          <p:spPr>
            <a:xfrm>
              <a:off x="7630549" y="3345794"/>
              <a:ext cx="225086" cy="354493"/>
            </a:xfrm>
            <a:custGeom>
              <a:rect b="b" l="l" r="r" t="t"/>
              <a:pathLst>
                <a:path extrusionOk="0" h="13538" w="8596">
                  <a:moveTo>
                    <a:pt x="4303" y="430"/>
                  </a:moveTo>
                  <a:cubicBezTo>
                    <a:pt x="6440" y="430"/>
                    <a:pt x="8176" y="2157"/>
                    <a:pt x="8176" y="4294"/>
                  </a:cubicBezTo>
                  <a:lnTo>
                    <a:pt x="8176" y="4904"/>
                  </a:lnTo>
                  <a:cubicBezTo>
                    <a:pt x="8176" y="6364"/>
                    <a:pt x="7527" y="7747"/>
                    <a:pt x="6411" y="8682"/>
                  </a:cubicBezTo>
                  <a:lnTo>
                    <a:pt x="4303" y="10466"/>
                  </a:lnTo>
                  <a:lnTo>
                    <a:pt x="2195" y="8682"/>
                  </a:lnTo>
                  <a:cubicBezTo>
                    <a:pt x="1078" y="7747"/>
                    <a:pt x="430" y="6364"/>
                    <a:pt x="430" y="4904"/>
                  </a:cubicBezTo>
                  <a:lnTo>
                    <a:pt x="430" y="4294"/>
                  </a:lnTo>
                  <a:cubicBezTo>
                    <a:pt x="430" y="2157"/>
                    <a:pt x="2166" y="430"/>
                    <a:pt x="4303" y="430"/>
                  </a:cubicBezTo>
                  <a:close/>
                  <a:moveTo>
                    <a:pt x="4303" y="1"/>
                  </a:moveTo>
                  <a:cubicBezTo>
                    <a:pt x="1928" y="1"/>
                    <a:pt x="10" y="1918"/>
                    <a:pt x="0" y="4294"/>
                  </a:cubicBezTo>
                  <a:lnTo>
                    <a:pt x="0" y="4904"/>
                  </a:lnTo>
                  <a:cubicBezTo>
                    <a:pt x="0" y="6488"/>
                    <a:pt x="697" y="7995"/>
                    <a:pt x="1908" y="9016"/>
                  </a:cubicBezTo>
                  <a:lnTo>
                    <a:pt x="4093" y="10848"/>
                  </a:lnTo>
                  <a:lnTo>
                    <a:pt x="4093" y="13538"/>
                  </a:lnTo>
                  <a:lnTo>
                    <a:pt x="4522" y="13538"/>
                  </a:lnTo>
                  <a:lnTo>
                    <a:pt x="4522" y="10848"/>
                  </a:lnTo>
                  <a:lnTo>
                    <a:pt x="6688" y="9016"/>
                  </a:lnTo>
                  <a:cubicBezTo>
                    <a:pt x="7900" y="7995"/>
                    <a:pt x="8596" y="6488"/>
                    <a:pt x="8596" y="4904"/>
                  </a:cubicBezTo>
                  <a:lnTo>
                    <a:pt x="8596" y="4294"/>
                  </a:lnTo>
                  <a:cubicBezTo>
                    <a:pt x="8596" y="1928"/>
                    <a:pt x="6678" y="1"/>
                    <a:pt x="4303"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3" name="Google Shape;13053;p98"/>
            <p:cNvSpPr/>
            <p:nvPr/>
          </p:nvSpPr>
          <p:spPr>
            <a:xfrm>
              <a:off x="7731964" y="3627335"/>
              <a:ext cx="22519" cy="33752"/>
            </a:xfrm>
            <a:custGeom>
              <a:rect b="b" l="l" r="r" t="t"/>
              <a:pathLst>
                <a:path extrusionOk="0" h="1289" w="860">
                  <a:moveTo>
                    <a:pt x="430" y="0"/>
                  </a:moveTo>
                  <a:cubicBezTo>
                    <a:pt x="191" y="0"/>
                    <a:pt x="1" y="191"/>
                    <a:pt x="1" y="430"/>
                  </a:cubicBezTo>
                  <a:lnTo>
                    <a:pt x="1" y="859"/>
                  </a:lnTo>
                  <a:cubicBezTo>
                    <a:pt x="1" y="1097"/>
                    <a:pt x="191" y="1288"/>
                    <a:pt x="430" y="1288"/>
                  </a:cubicBezTo>
                  <a:cubicBezTo>
                    <a:pt x="668" y="1288"/>
                    <a:pt x="859" y="1097"/>
                    <a:pt x="859" y="859"/>
                  </a:cubicBezTo>
                  <a:lnTo>
                    <a:pt x="859" y="430"/>
                  </a:lnTo>
                  <a:cubicBezTo>
                    <a:pt x="859" y="191"/>
                    <a:pt x="668"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4" name="Google Shape;13054;p98"/>
            <p:cNvSpPr/>
            <p:nvPr/>
          </p:nvSpPr>
          <p:spPr>
            <a:xfrm>
              <a:off x="7611565" y="3617333"/>
              <a:ext cx="52972" cy="83216"/>
            </a:xfrm>
            <a:custGeom>
              <a:rect b="b" l="l" r="r" t="t"/>
              <a:pathLst>
                <a:path extrusionOk="0" h="3178" w="2023">
                  <a:moveTo>
                    <a:pt x="248" y="1"/>
                  </a:moveTo>
                  <a:cubicBezTo>
                    <a:pt x="144" y="106"/>
                    <a:pt x="58" y="230"/>
                    <a:pt x="0" y="363"/>
                  </a:cubicBezTo>
                  <a:lnTo>
                    <a:pt x="1374" y="1575"/>
                  </a:lnTo>
                  <a:cubicBezTo>
                    <a:pt x="1508" y="1699"/>
                    <a:pt x="1584" y="1870"/>
                    <a:pt x="1594" y="2052"/>
                  </a:cubicBezTo>
                  <a:lnTo>
                    <a:pt x="1594" y="3177"/>
                  </a:lnTo>
                  <a:lnTo>
                    <a:pt x="2023" y="3177"/>
                  </a:lnTo>
                  <a:lnTo>
                    <a:pt x="2023" y="2052"/>
                  </a:lnTo>
                  <a:cubicBezTo>
                    <a:pt x="2023" y="1746"/>
                    <a:pt x="1889" y="1451"/>
                    <a:pt x="1660" y="1250"/>
                  </a:cubicBezTo>
                  <a:lnTo>
                    <a:pt x="248"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5" name="Google Shape;13055;p98"/>
            <p:cNvSpPr/>
            <p:nvPr/>
          </p:nvSpPr>
          <p:spPr>
            <a:xfrm>
              <a:off x="7821909" y="3617333"/>
              <a:ext cx="52972" cy="82954"/>
            </a:xfrm>
            <a:custGeom>
              <a:rect b="b" l="l" r="r" t="t"/>
              <a:pathLst>
                <a:path extrusionOk="0" h="3168" w="2023">
                  <a:moveTo>
                    <a:pt x="1774" y="1"/>
                  </a:moveTo>
                  <a:lnTo>
                    <a:pt x="363" y="1250"/>
                  </a:lnTo>
                  <a:cubicBezTo>
                    <a:pt x="134" y="1451"/>
                    <a:pt x="0" y="1746"/>
                    <a:pt x="0" y="2052"/>
                  </a:cubicBezTo>
                  <a:lnTo>
                    <a:pt x="0" y="3168"/>
                  </a:lnTo>
                  <a:lnTo>
                    <a:pt x="429" y="3168"/>
                  </a:lnTo>
                  <a:lnTo>
                    <a:pt x="429" y="2052"/>
                  </a:lnTo>
                  <a:cubicBezTo>
                    <a:pt x="439" y="1870"/>
                    <a:pt x="515" y="1699"/>
                    <a:pt x="649" y="1575"/>
                  </a:cubicBezTo>
                  <a:lnTo>
                    <a:pt x="2023" y="354"/>
                  </a:lnTo>
                  <a:cubicBezTo>
                    <a:pt x="1956" y="220"/>
                    <a:pt x="1879" y="106"/>
                    <a:pt x="1774"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56" name="Google Shape;13056;p98"/>
          <p:cNvGrpSpPr/>
          <p:nvPr/>
        </p:nvGrpSpPr>
        <p:grpSpPr>
          <a:xfrm>
            <a:off x="6696490" y="4114507"/>
            <a:ext cx="263316" cy="354728"/>
            <a:chOff x="6712765" y="4268082"/>
            <a:chExt cx="263316" cy="354728"/>
          </a:xfrm>
        </p:grpSpPr>
        <p:sp>
          <p:nvSpPr>
            <p:cNvPr id="13057" name="Google Shape;13057;p98"/>
            <p:cNvSpPr/>
            <p:nvPr/>
          </p:nvSpPr>
          <p:spPr>
            <a:xfrm>
              <a:off x="6907372" y="4411209"/>
              <a:ext cx="36004" cy="131658"/>
            </a:xfrm>
            <a:custGeom>
              <a:rect b="b" l="l" r="r" t="t"/>
              <a:pathLst>
                <a:path extrusionOk="0" h="5028" w="1375">
                  <a:moveTo>
                    <a:pt x="0" y="0"/>
                  </a:moveTo>
                  <a:lnTo>
                    <a:pt x="0" y="1632"/>
                  </a:lnTo>
                  <a:cubicBezTo>
                    <a:pt x="0" y="1842"/>
                    <a:pt x="67" y="2042"/>
                    <a:pt x="201" y="2204"/>
                  </a:cubicBezTo>
                  <a:cubicBezTo>
                    <a:pt x="277" y="2300"/>
                    <a:pt x="277" y="2433"/>
                    <a:pt x="201" y="2529"/>
                  </a:cubicBezTo>
                  <a:cubicBezTo>
                    <a:pt x="67" y="2691"/>
                    <a:pt x="0" y="2891"/>
                    <a:pt x="0" y="3101"/>
                  </a:cubicBezTo>
                  <a:cubicBezTo>
                    <a:pt x="0" y="3311"/>
                    <a:pt x="77" y="3511"/>
                    <a:pt x="210" y="3683"/>
                  </a:cubicBezTo>
                  <a:cubicBezTo>
                    <a:pt x="286" y="3788"/>
                    <a:pt x="286" y="3931"/>
                    <a:pt x="210" y="4036"/>
                  </a:cubicBezTo>
                  <a:cubicBezTo>
                    <a:pt x="77" y="4274"/>
                    <a:pt x="0" y="4541"/>
                    <a:pt x="0" y="4809"/>
                  </a:cubicBezTo>
                  <a:lnTo>
                    <a:pt x="868" y="5028"/>
                  </a:lnTo>
                  <a:cubicBezTo>
                    <a:pt x="868" y="5028"/>
                    <a:pt x="1307" y="4589"/>
                    <a:pt x="1307" y="4074"/>
                  </a:cubicBezTo>
                  <a:cubicBezTo>
                    <a:pt x="1307" y="3845"/>
                    <a:pt x="1231" y="3626"/>
                    <a:pt x="1097" y="3444"/>
                  </a:cubicBezTo>
                  <a:cubicBezTo>
                    <a:pt x="1012" y="3339"/>
                    <a:pt x="1012" y="3177"/>
                    <a:pt x="1097" y="3072"/>
                  </a:cubicBezTo>
                  <a:cubicBezTo>
                    <a:pt x="1374" y="2710"/>
                    <a:pt x="1374" y="2204"/>
                    <a:pt x="1107" y="1842"/>
                  </a:cubicBezTo>
                  <a:cubicBezTo>
                    <a:pt x="1040" y="1737"/>
                    <a:pt x="1040" y="1603"/>
                    <a:pt x="1107" y="1498"/>
                  </a:cubicBezTo>
                  <a:cubicBezTo>
                    <a:pt x="1240" y="1327"/>
                    <a:pt x="1307" y="1107"/>
                    <a:pt x="1307" y="888"/>
                  </a:cubicBezTo>
                  <a:cubicBezTo>
                    <a:pt x="1317" y="516"/>
                    <a:pt x="1107" y="163"/>
                    <a:pt x="76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8" name="Google Shape;13058;p98"/>
            <p:cNvSpPr/>
            <p:nvPr/>
          </p:nvSpPr>
          <p:spPr>
            <a:xfrm>
              <a:off x="6745496" y="4411209"/>
              <a:ext cx="36240" cy="131658"/>
            </a:xfrm>
            <a:custGeom>
              <a:rect b="b" l="l" r="r" t="t"/>
              <a:pathLst>
                <a:path extrusionOk="0" h="5028" w="1384">
                  <a:moveTo>
                    <a:pt x="621" y="0"/>
                  </a:moveTo>
                  <a:cubicBezTo>
                    <a:pt x="277" y="163"/>
                    <a:pt x="58" y="516"/>
                    <a:pt x="67" y="888"/>
                  </a:cubicBezTo>
                  <a:cubicBezTo>
                    <a:pt x="67" y="1107"/>
                    <a:pt x="144" y="1327"/>
                    <a:pt x="268" y="1498"/>
                  </a:cubicBezTo>
                  <a:cubicBezTo>
                    <a:pt x="344" y="1603"/>
                    <a:pt x="344" y="1737"/>
                    <a:pt x="268" y="1842"/>
                  </a:cubicBezTo>
                  <a:cubicBezTo>
                    <a:pt x="0" y="2204"/>
                    <a:pt x="10" y="2710"/>
                    <a:pt x="287" y="3072"/>
                  </a:cubicBezTo>
                  <a:cubicBezTo>
                    <a:pt x="372" y="3177"/>
                    <a:pt x="372" y="3339"/>
                    <a:pt x="287" y="3444"/>
                  </a:cubicBezTo>
                  <a:cubicBezTo>
                    <a:pt x="144" y="3626"/>
                    <a:pt x="67" y="3845"/>
                    <a:pt x="77" y="4074"/>
                  </a:cubicBezTo>
                  <a:cubicBezTo>
                    <a:pt x="77" y="4589"/>
                    <a:pt x="506" y="5028"/>
                    <a:pt x="506" y="5028"/>
                  </a:cubicBezTo>
                  <a:lnTo>
                    <a:pt x="1384" y="4809"/>
                  </a:lnTo>
                  <a:cubicBezTo>
                    <a:pt x="1374" y="4541"/>
                    <a:pt x="1307" y="4274"/>
                    <a:pt x="1174" y="4036"/>
                  </a:cubicBezTo>
                  <a:cubicBezTo>
                    <a:pt x="1088" y="3931"/>
                    <a:pt x="1088" y="3788"/>
                    <a:pt x="1174" y="3683"/>
                  </a:cubicBezTo>
                  <a:cubicBezTo>
                    <a:pt x="1307" y="3511"/>
                    <a:pt x="1384" y="3311"/>
                    <a:pt x="1374" y="3101"/>
                  </a:cubicBezTo>
                  <a:cubicBezTo>
                    <a:pt x="1374" y="2891"/>
                    <a:pt x="1307" y="2691"/>
                    <a:pt x="1183" y="2529"/>
                  </a:cubicBezTo>
                  <a:cubicBezTo>
                    <a:pt x="1107" y="2433"/>
                    <a:pt x="1107" y="2300"/>
                    <a:pt x="1183" y="2204"/>
                  </a:cubicBezTo>
                  <a:cubicBezTo>
                    <a:pt x="1307" y="2042"/>
                    <a:pt x="1374" y="1842"/>
                    <a:pt x="1374" y="1632"/>
                  </a:cubicBezTo>
                  <a:lnTo>
                    <a:pt x="1374"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59" name="Google Shape;13059;p98"/>
            <p:cNvSpPr/>
            <p:nvPr/>
          </p:nvSpPr>
          <p:spPr>
            <a:xfrm>
              <a:off x="6752985" y="4268082"/>
              <a:ext cx="183138" cy="134669"/>
            </a:xfrm>
            <a:custGeom>
              <a:rect b="b" l="l" r="r" t="t"/>
              <a:pathLst>
                <a:path extrusionOk="0" h="5143" w="6994">
                  <a:moveTo>
                    <a:pt x="3492" y="0"/>
                  </a:moveTo>
                  <a:cubicBezTo>
                    <a:pt x="1565" y="0"/>
                    <a:pt x="1" y="1565"/>
                    <a:pt x="1" y="3501"/>
                  </a:cubicBezTo>
                  <a:lnTo>
                    <a:pt x="1" y="5142"/>
                  </a:lnTo>
                  <a:lnTo>
                    <a:pt x="6993" y="5142"/>
                  </a:lnTo>
                  <a:lnTo>
                    <a:pt x="6993" y="3501"/>
                  </a:lnTo>
                  <a:cubicBezTo>
                    <a:pt x="6993" y="1565"/>
                    <a:pt x="5429" y="0"/>
                    <a:pt x="3492"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0" name="Google Shape;13060;p98"/>
            <p:cNvSpPr/>
            <p:nvPr/>
          </p:nvSpPr>
          <p:spPr>
            <a:xfrm>
              <a:off x="6712765" y="4456928"/>
              <a:ext cx="263316" cy="165882"/>
            </a:xfrm>
            <a:custGeom>
              <a:rect b="b" l="l" r="r" t="t"/>
              <a:pathLst>
                <a:path extrusionOk="0" h="6335" w="10056">
                  <a:moveTo>
                    <a:pt x="3721" y="0"/>
                  </a:moveTo>
                  <a:lnTo>
                    <a:pt x="3721" y="1784"/>
                  </a:lnTo>
                  <a:cubicBezTo>
                    <a:pt x="3721" y="2156"/>
                    <a:pt x="3483" y="2481"/>
                    <a:pt x="3130" y="2605"/>
                  </a:cubicBezTo>
                  <a:lnTo>
                    <a:pt x="878" y="3406"/>
                  </a:lnTo>
                  <a:cubicBezTo>
                    <a:pt x="354" y="3587"/>
                    <a:pt x="1" y="4083"/>
                    <a:pt x="1" y="4637"/>
                  </a:cubicBezTo>
                  <a:lnTo>
                    <a:pt x="1" y="5676"/>
                  </a:lnTo>
                  <a:cubicBezTo>
                    <a:pt x="1" y="6039"/>
                    <a:pt x="296" y="6335"/>
                    <a:pt x="659" y="6335"/>
                  </a:cubicBezTo>
                  <a:lnTo>
                    <a:pt x="9398" y="6335"/>
                  </a:lnTo>
                  <a:cubicBezTo>
                    <a:pt x="9760" y="6335"/>
                    <a:pt x="10056" y="6039"/>
                    <a:pt x="10056" y="5676"/>
                  </a:cubicBezTo>
                  <a:lnTo>
                    <a:pt x="10056" y="4637"/>
                  </a:lnTo>
                  <a:cubicBezTo>
                    <a:pt x="10056" y="4083"/>
                    <a:pt x="9703" y="3587"/>
                    <a:pt x="9178" y="3406"/>
                  </a:cubicBezTo>
                  <a:lnTo>
                    <a:pt x="6927" y="2605"/>
                  </a:lnTo>
                  <a:cubicBezTo>
                    <a:pt x="6574" y="2481"/>
                    <a:pt x="6345" y="2156"/>
                    <a:pt x="6345" y="1784"/>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1" name="Google Shape;13061;p98"/>
            <p:cNvSpPr/>
            <p:nvPr/>
          </p:nvSpPr>
          <p:spPr>
            <a:xfrm>
              <a:off x="6713027" y="4529854"/>
              <a:ext cx="263055" cy="92957"/>
            </a:xfrm>
            <a:custGeom>
              <a:rect b="b" l="l" r="r" t="t"/>
              <a:pathLst>
                <a:path extrusionOk="0" h="3550" w="10046">
                  <a:moveTo>
                    <a:pt x="2624" y="1"/>
                  </a:moveTo>
                  <a:lnTo>
                    <a:pt x="868" y="621"/>
                  </a:lnTo>
                  <a:cubicBezTo>
                    <a:pt x="344" y="802"/>
                    <a:pt x="0" y="1298"/>
                    <a:pt x="0" y="1852"/>
                  </a:cubicBezTo>
                  <a:lnTo>
                    <a:pt x="0" y="2891"/>
                  </a:lnTo>
                  <a:cubicBezTo>
                    <a:pt x="0" y="3254"/>
                    <a:pt x="286" y="3550"/>
                    <a:pt x="649" y="3550"/>
                  </a:cubicBezTo>
                  <a:lnTo>
                    <a:pt x="9388" y="3550"/>
                  </a:lnTo>
                  <a:cubicBezTo>
                    <a:pt x="9750" y="3550"/>
                    <a:pt x="10046" y="3254"/>
                    <a:pt x="10046" y="2891"/>
                  </a:cubicBezTo>
                  <a:lnTo>
                    <a:pt x="10046" y="1852"/>
                  </a:lnTo>
                  <a:cubicBezTo>
                    <a:pt x="10046" y="1298"/>
                    <a:pt x="9693" y="802"/>
                    <a:pt x="9168" y="621"/>
                  </a:cubicBezTo>
                  <a:lnTo>
                    <a:pt x="7413" y="1"/>
                  </a:lnTo>
                  <a:cubicBezTo>
                    <a:pt x="7327" y="1260"/>
                    <a:pt x="6278" y="2233"/>
                    <a:pt x="5018" y="2233"/>
                  </a:cubicBezTo>
                  <a:cubicBezTo>
                    <a:pt x="3759" y="2233"/>
                    <a:pt x="2719" y="1260"/>
                    <a:pt x="262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2" name="Google Shape;13062;p98"/>
            <p:cNvSpPr/>
            <p:nvPr/>
          </p:nvSpPr>
          <p:spPr>
            <a:xfrm>
              <a:off x="6810199" y="4468424"/>
              <a:ext cx="68709" cy="28620"/>
            </a:xfrm>
            <a:custGeom>
              <a:rect b="b" l="l" r="r" t="t"/>
              <a:pathLst>
                <a:path extrusionOk="0" h="1093" w="2624">
                  <a:moveTo>
                    <a:pt x="0" y="0"/>
                  </a:moveTo>
                  <a:lnTo>
                    <a:pt x="0" y="821"/>
                  </a:lnTo>
                  <a:cubicBezTo>
                    <a:pt x="420" y="1002"/>
                    <a:pt x="866" y="1092"/>
                    <a:pt x="1312" y="1092"/>
                  </a:cubicBezTo>
                  <a:cubicBezTo>
                    <a:pt x="1758" y="1092"/>
                    <a:pt x="2204" y="1002"/>
                    <a:pt x="2624" y="82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3" name="Google Shape;13063;p98"/>
            <p:cNvSpPr/>
            <p:nvPr/>
          </p:nvSpPr>
          <p:spPr>
            <a:xfrm>
              <a:off x="6752226" y="4336399"/>
              <a:ext cx="184630" cy="149019"/>
            </a:xfrm>
            <a:custGeom>
              <a:rect b="b" l="l" r="r" t="t"/>
              <a:pathLst>
                <a:path extrusionOk="0" h="5691" w="7051">
                  <a:moveTo>
                    <a:pt x="3521" y="0"/>
                  </a:moveTo>
                  <a:cubicBezTo>
                    <a:pt x="3452" y="0"/>
                    <a:pt x="3383" y="34"/>
                    <a:pt x="3340" y="100"/>
                  </a:cubicBezTo>
                  <a:cubicBezTo>
                    <a:pt x="2529" y="1360"/>
                    <a:pt x="1451" y="1789"/>
                    <a:pt x="955" y="1923"/>
                  </a:cubicBezTo>
                  <a:cubicBezTo>
                    <a:pt x="869" y="1951"/>
                    <a:pt x="573" y="1980"/>
                    <a:pt x="573" y="1980"/>
                  </a:cubicBezTo>
                  <a:cubicBezTo>
                    <a:pt x="249" y="1980"/>
                    <a:pt x="1" y="2266"/>
                    <a:pt x="30" y="2581"/>
                  </a:cubicBezTo>
                  <a:cubicBezTo>
                    <a:pt x="68" y="2867"/>
                    <a:pt x="316" y="3077"/>
                    <a:pt x="602" y="3077"/>
                  </a:cubicBezTo>
                  <a:lnTo>
                    <a:pt x="697" y="3077"/>
                  </a:lnTo>
                  <a:cubicBezTo>
                    <a:pt x="812" y="4556"/>
                    <a:pt x="2043" y="5691"/>
                    <a:pt x="3521" y="5691"/>
                  </a:cubicBezTo>
                  <a:cubicBezTo>
                    <a:pt x="5009" y="5691"/>
                    <a:pt x="6240" y="4556"/>
                    <a:pt x="6355" y="3077"/>
                  </a:cubicBezTo>
                  <a:lnTo>
                    <a:pt x="6440" y="3077"/>
                  </a:lnTo>
                  <a:cubicBezTo>
                    <a:pt x="6727" y="3077"/>
                    <a:pt x="6975" y="2867"/>
                    <a:pt x="7013" y="2581"/>
                  </a:cubicBezTo>
                  <a:cubicBezTo>
                    <a:pt x="7051" y="2266"/>
                    <a:pt x="6793" y="1980"/>
                    <a:pt x="6469" y="1980"/>
                  </a:cubicBezTo>
                  <a:cubicBezTo>
                    <a:pt x="6469" y="1980"/>
                    <a:pt x="6183" y="1951"/>
                    <a:pt x="6087" y="1923"/>
                  </a:cubicBezTo>
                  <a:cubicBezTo>
                    <a:pt x="5591" y="1789"/>
                    <a:pt x="4523" y="1360"/>
                    <a:pt x="3702" y="100"/>
                  </a:cubicBezTo>
                  <a:cubicBezTo>
                    <a:pt x="3660" y="34"/>
                    <a:pt x="3590" y="0"/>
                    <a:pt x="35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4" name="Google Shape;13064;p98"/>
            <p:cNvSpPr/>
            <p:nvPr/>
          </p:nvSpPr>
          <p:spPr>
            <a:xfrm>
              <a:off x="6752226" y="4336451"/>
              <a:ext cx="169417" cy="149202"/>
            </a:xfrm>
            <a:custGeom>
              <a:rect b="b" l="l" r="r" t="t"/>
              <a:pathLst>
                <a:path extrusionOk="0" h="5698" w="6470">
                  <a:moveTo>
                    <a:pt x="3521" y="1"/>
                  </a:moveTo>
                  <a:cubicBezTo>
                    <a:pt x="3452" y="1"/>
                    <a:pt x="3383" y="36"/>
                    <a:pt x="3340" y="108"/>
                  </a:cubicBezTo>
                  <a:cubicBezTo>
                    <a:pt x="2901" y="785"/>
                    <a:pt x="2281" y="1339"/>
                    <a:pt x="1556" y="1692"/>
                  </a:cubicBezTo>
                  <a:cubicBezTo>
                    <a:pt x="1365" y="1787"/>
                    <a:pt x="1165" y="1863"/>
                    <a:pt x="955" y="1921"/>
                  </a:cubicBezTo>
                  <a:cubicBezTo>
                    <a:pt x="869" y="1949"/>
                    <a:pt x="573" y="1978"/>
                    <a:pt x="573" y="1978"/>
                  </a:cubicBezTo>
                  <a:cubicBezTo>
                    <a:pt x="249" y="1978"/>
                    <a:pt x="1" y="2264"/>
                    <a:pt x="30" y="2579"/>
                  </a:cubicBezTo>
                  <a:cubicBezTo>
                    <a:pt x="68" y="2865"/>
                    <a:pt x="316" y="3075"/>
                    <a:pt x="612" y="3075"/>
                  </a:cubicBezTo>
                  <a:lnTo>
                    <a:pt x="697" y="3075"/>
                  </a:lnTo>
                  <a:cubicBezTo>
                    <a:pt x="801" y="4570"/>
                    <a:pt x="2056" y="5697"/>
                    <a:pt x="3504" y="5697"/>
                  </a:cubicBezTo>
                  <a:cubicBezTo>
                    <a:pt x="3654" y="5697"/>
                    <a:pt x="3807" y="5685"/>
                    <a:pt x="3960" y="5660"/>
                  </a:cubicBezTo>
                  <a:cubicBezTo>
                    <a:pt x="2710" y="5460"/>
                    <a:pt x="1737" y="4458"/>
                    <a:pt x="1575" y="3199"/>
                  </a:cubicBezTo>
                  <a:cubicBezTo>
                    <a:pt x="1556" y="3018"/>
                    <a:pt x="1556" y="2827"/>
                    <a:pt x="1575" y="2636"/>
                  </a:cubicBezTo>
                  <a:cubicBezTo>
                    <a:pt x="1594" y="2483"/>
                    <a:pt x="1642" y="2340"/>
                    <a:pt x="1728" y="2207"/>
                  </a:cubicBezTo>
                  <a:cubicBezTo>
                    <a:pt x="1804" y="2102"/>
                    <a:pt x="1909" y="2006"/>
                    <a:pt x="2033" y="1940"/>
                  </a:cubicBezTo>
                  <a:cubicBezTo>
                    <a:pt x="2615" y="1606"/>
                    <a:pt x="3121" y="1148"/>
                    <a:pt x="3521" y="604"/>
                  </a:cubicBezTo>
                  <a:cubicBezTo>
                    <a:pt x="3970" y="1234"/>
                    <a:pt x="4580" y="1739"/>
                    <a:pt x="5286" y="2083"/>
                  </a:cubicBezTo>
                  <a:cubicBezTo>
                    <a:pt x="5445" y="2158"/>
                    <a:pt x="5616" y="2196"/>
                    <a:pt x="5786" y="2196"/>
                  </a:cubicBezTo>
                  <a:cubicBezTo>
                    <a:pt x="6025" y="2196"/>
                    <a:pt x="6263" y="2122"/>
                    <a:pt x="6469" y="1978"/>
                  </a:cubicBezTo>
                  <a:cubicBezTo>
                    <a:pt x="6469" y="1978"/>
                    <a:pt x="6183" y="1949"/>
                    <a:pt x="6087" y="1921"/>
                  </a:cubicBezTo>
                  <a:cubicBezTo>
                    <a:pt x="5591" y="1787"/>
                    <a:pt x="4523" y="1358"/>
                    <a:pt x="3702" y="108"/>
                  </a:cubicBezTo>
                  <a:cubicBezTo>
                    <a:pt x="3660" y="36"/>
                    <a:pt x="3590" y="1"/>
                    <a:pt x="3521"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5" name="Google Shape;13065;p98"/>
            <p:cNvSpPr/>
            <p:nvPr/>
          </p:nvSpPr>
          <p:spPr>
            <a:xfrm>
              <a:off x="6804439" y="4388847"/>
              <a:ext cx="11521" cy="17151"/>
            </a:xfrm>
            <a:custGeom>
              <a:rect b="b" l="l" r="r" t="t"/>
              <a:pathLst>
                <a:path extrusionOk="0" h="655" w="440">
                  <a:moveTo>
                    <a:pt x="220" y="1"/>
                  </a:moveTo>
                  <a:cubicBezTo>
                    <a:pt x="111" y="1"/>
                    <a:pt x="1" y="72"/>
                    <a:pt x="1" y="215"/>
                  </a:cubicBezTo>
                  <a:lnTo>
                    <a:pt x="1" y="435"/>
                  </a:lnTo>
                  <a:cubicBezTo>
                    <a:pt x="1" y="559"/>
                    <a:pt x="96" y="654"/>
                    <a:pt x="220" y="654"/>
                  </a:cubicBezTo>
                  <a:cubicBezTo>
                    <a:pt x="344" y="654"/>
                    <a:pt x="440" y="55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6" name="Google Shape;13066;p98"/>
            <p:cNvSpPr/>
            <p:nvPr/>
          </p:nvSpPr>
          <p:spPr>
            <a:xfrm>
              <a:off x="6873148" y="4388847"/>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7" name="Google Shape;13067;p98"/>
            <p:cNvSpPr/>
            <p:nvPr/>
          </p:nvSpPr>
          <p:spPr>
            <a:xfrm>
              <a:off x="6878883" y="4496887"/>
              <a:ext cx="26" cy="26"/>
            </a:xfrm>
            <a:custGeom>
              <a:rect b="b" l="l" r="r" t="t"/>
              <a:pathLst>
                <a:path extrusionOk="0" h="1" w="1">
                  <a:moveTo>
                    <a:pt x="1" y="1"/>
                  </a:moveTo>
                  <a:lnTo>
                    <a:pt x="1" y="1"/>
                  </a:lnTo>
                  <a:lnTo>
                    <a:pt x="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8" name="Google Shape;13068;p98"/>
            <p:cNvSpPr/>
            <p:nvPr/>
          </p:nvSpPr>
          <p:spPr>
            <a:xfrm>
              <a:off x="6810199" y="4496887"/>
              <a:ext cx="26" cy="26"/>
            </a:xfrm>
            <a:custGeom>
              <a:rect b="b" l="l" r="r" t="t"/>
              <a:pathLst>
                <a:path extrusionOk="0" h="1" w="1">
                  <a:moveTo>
                    <a:pt x="0" y="1"/>
                  </a:moveTo>
                  <a:lnTo>
                    <a:pt x="0" y="1"/>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69" name="Google Shape;13069;p98"/>
            <p:cNvSpPr/>
            <p:nvPr/>
          </p:nvSpPr>
          <p:spPr>
            <a:xfrm>
              <a:off x="6841909" y="4269810"/>
              <a:ext cx="94214" cy="101467"/>
            </a:xfrm>
            <a:custGeom>
              <a:rect b="b" l="l" r="r" t="t"/>
              <a:pathLst>
                <a:path extrusionOk="0" h="3875" w="3598">
                  <a:moveTo>
                    <a:pt x="735" y="1"/>
                  </a:moveTo>
                  <a:cubicBezTo>
                    <a:pt x="1" y="1861"/>
                    <a:pt x="1375" y="3874"/>
                    <a:pt x="3378" y="3874"/>
                  </a:cubicBezTo>
                  <a:cubicBezTo>
                    <a:pt x="3454" y="3874"/>
                    <a:pt x="3521" y="3874"/>
                    <a:pt x="3597" y="3865"/>
                  </a:cubicBezTo>
                  <a:lnTo>
                    <a:pt x="3597" y="3435"/>
                  </a:lnTo>
                  <a:cubicBezTo>
                    <a:pt x="3597" y="1747"/>
                    <a:pt x="2386" y="306"/>
                    <a:pt x="735"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0" name="Google Shape;13070;p98"/>
            <p:cNvSpPr/>
            <p:nvPr/>
          </p:nvSpPr>
          <p:spPr>
            <a:xfrm>
              <a:off x="6818683" y="4426187"/>
              <a:ext cx="51480" cy="22755"/>
            </a:xfrm>
            <a:custGeom>
              <a:rect b="b" l="l" r="r" t="t"/>
              <a:pathLst>
                <a:path extrusionOk="0" h="869" w="1966">
                  <a:moveTo>
                    <a:pt x="125" y="1"/>
                  </a:moveTo>
                  <a:cubicBezTo>
                    <a:pt x="58" y="1"/>
                    <a:pt x="1" y="58"/>
                    <a:pt x="10" y="125"/>
                  </a:cubicBezTo>
                  <a:cubicBezTo>
                    <a:pt x="86" y="545"/>
                    <a:pt x="487" y="869"/>
                    <a:pt x="983" y="869"/>
                  </a:cubicBezTo>
                  <a:cubicBezTo>
                    <a:pt x="1479" y="869"/>
                    <a:pt x="1890" y="545"/>
                    <a:pt x="1956" y="125"/>
                  </a:cubicBezTo>
                  <a:cubicBezTo>
                    <a:pt x="1966" y="58"/>
                    <a:pt x="1918" y="1"/>
                    <a:pt x="185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1" name="Google Shape;13071;p98"/>
            <p:cNvSpPr/>
            <p:nvPr/>
          </p:nvSpPr>
          <p:spPr>
            <a:xfrm>
              <a:off x="6754242" y="4529854"/>
              <a:ext cx="180624" cy="87222"/>
            </a:xfrm>
            <a:custGeom>
              <a:rect b="b" l="l" r="r" t="t"/>
              <a:pathLst>
                <a:path extrusionOk="0" h="3331" w="6898">
                  <a:moveTo>
                    <a:pt x="1050" y="1"/>
                  </a:moveTo>
                  <a:lnTo>
                    <a:pt x="0" y="373"/>
                  </a:lnTo>
                  <a:cubicBezTo>
                    <a:pt x="258" y="2071"/>
                    <a:pt x="1727" y="3330"/>
                    <a:pt x="3444" y="3330"/>
                  </a:cubicBezTo>
                  <a:cubicBezTo>
                    <a:pt x="5171" y="3330"/>
                    <a:pt x="6631" y="2071"/>
                    <a:pt x="6898" y="373"/>
                  </a:cubicBezTo>
                  <a:lnTo>
                    <a:pt x="5839" y="1"/>
                  </a:lnTo>
                  <a:cubicBezTo>
                    <a:pt x="5753" y="1260"/>
                    <a:pt x="4704" y="2233"/>
                    <a:pt x="3444" y="2233"/>
                  </a:cubicBezTo>
                  <a:cubicBezTo>
                    <a:pt x="2185" y="2233"/>
                    <a:pt x="1145" y="1260"/>
                    <a:pt x="105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2" name="Google Shape;13072;p98"/>
            <p:cNvSpPr/>
            <p:nvPr/>
          </p:nvSpPr>
          <p:spPr>
            <a:xfrm>
              <a:off x="6764978" y="4525874"/>
              <a:ext cx="158891" cy="79707"/>
            </a:xfrm>
            <a:custGeom>
              <a:rect b="b" l="l" r="r" t="t"/>
              <a:pathLst>
                <a:path extrusionOk="0" h="3044" w="6068">
                  <a:moveTo>
                    <a:pt x="1069" y="0"/>
                  </a:moveTo>
                  <a:lnTo>
                    <a:pt x="1" y="372"/>
                  </a:lnTo>
                  <a:cubicBezTo>
                    <a:pt x="201" y="1899"/>
                    <a:pt x="1498" y="3043"/>
                    <a:pt x="3034" y="3043"/>
                  </a:cubicBezTo>
                  <a:cubicBezTo>
                    <a:pt x="4570" y="3043"/>
                    <a:pt x="5868" y="1899"/>
                    <a:pt x="6068" y="372"/>
                  </a:cubicBezTo>
                  <a:lnTo>
                    <a:pt x="4999" y="0"/>
                  </a:lnTo>
                  <a:cubicBezTo>
                    <a:pt x="4999" y="1088"/>
                    <a:pt x="4122" y="1965"/>
                    <a:pt x="3034" y="1965"/>
                  </a:cubicBezTo>
                  <a:cubicBezTo>
                    <a:pt x="1947" y="1965"/>
                    <a:pt x="1069" y="1088"/>
                    <a:pt x="1069"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73" name="Google Shape;13073;p98"/>
          <p:cNvGrpSpPr/>
          <p:nvPr/>
        </p:nvGrpSpPr>
        <p:grpSpPr>
          <a:xfrm>
            <a:off x="5343066" y="2265584"/>
            <a:ext cx="262819" cy="354859"/>
            <a:chOff x="5359341" y="2419159"/>
            <a:chExt cx="262819" cy="354859"/>
          </a:xfrm>
        </p:grpSpPr>
        <p:sp>
          <p:nvSpPr>
            <p:cNvPr id="13074" name="Google Shape;13074;p98"/>
            <p:cNvSpPr/>
            <p:nvPr/>
          </p:nvSpPr>
          <p:spPr>
            <a:xfrm>
              <a:off x="5359341" y="2636364"/>
              <a:ext cx="262819" cy="137655"/>
            </a:xfrm>
            <a:custGeom>
              <a:rect b="b" l="l" r="r" t="t"/>
              <a:pathLst>
                <a:path extrusionOk="0" h="5257" w="10037">
                  <a:moveTo>
                    <a:pt x="4360" y="0"/>
                  </a:moveTo>
                  <a:lnTo>
                    <a:pt x="1021" y="1174"/>
                  </a:lnTo>
                  <a:cubicBezTo>
                    <a:pt x="410" y="1393"/>
                    <a:pt x="0" y="1966"/>
                    <a:pt x="0" y="2614"/>
                  </a:cubicBezTo>
                  <a:lnTo>
                    <a:pt x="0" y="4599"/>
                  </a:lnTo>
                  <a:cubicBezTo>
                    <a:pt x="0" y="4961"/>
                    <a:pt x="296" y="5257"/>
                    <a:pt x="659" y="5257"/>
                  </a:cubicBezTo>
                  <a:lnTo>
                    <a:pt x="9378" y="5257"/>
                  </a:lnTo>
                  <a:cubicBezTo>
                    <a:pt x="9741" y="5257"/>
                    <a:pt x="10036" y="4961"/>
                    <a:pt x="10036" y="4599"/>
                  </a:cubicBezTo>
                  <a:lnTo>
                    <a:pt x="10036" y="2614"/>
                  </a:lnTo>
                  <a:cubicBezTo>
                    <a:pt x="10036" y="1966"/>
                    <a:pt x="9626" y="1393"/>
                    <a:pt x="9016" y="1174"/>
                  </a:cubicBezTo>
                  <a:lnTo>
                    <a:pt x="5677"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5" name="Google Shape;13075;p98"/>
            <p:cNvSpPr/>
            <p:nvPr/>
          </p:nvSpPr>
          <p:spPr>
            <a:xfrm>
              <a:off x="5400556" y="2636364"/>
              <a:ext cx="180388" cy="102698"/>
            </a:xfrm>
            <a:custGeom>
              <a:rect b="b" l="l" r="r" t="t"/>
              <a:pathLst>
                <a:path extrusionOk="0" h="3922" w="6889">
                  <a:moveTo>
                    <a:pt x="2786" y="0"/>
                  </a:moveTo>
                  <a:lnTo>
                    <a:pt x="0" y="983"/>
                  </a:lnTo>
                  <a:cubicBezTo>
                    <a:pt x="267" y="2672"/>
                    <a:pt x="1727" y="3921"/>
                    <a:pt x="3444" y="3921"/>
                  </a:cubicBezTo>
                  <a:cubicBezTo>
                    <a:pt x="5152" y="3921"/>
                    <a:pt x="6612" y="2672"/>
                    <a:pt x="6879" y="983"/>
                  </a:cubicBezTo>
                  <a:lnTo>
                    <a:pt x="6888" y="983"/>
                  </a:lnTo>
                  <a:lnTo>
                    <a:pt x="410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6" name="Google Shape;13076;p98"/>
            <p:cNvSpPr/>
            <p:nvPr/>
          </p:nvSpPr>
          <p:spPr>
            <a:xfrm>
              <a:off x="5359341" y="2636364"/>
              <a:ext cx="131423" cy="137655"/>
            </a:xfrm>
            <a:custGeom>
              <a:rect b="b" l="l" r="r" t="t"/>
              <a:pathLst>
                <a:path extrusionOk="0" h="5257" w="5019">
                  <a:moveTo>
                    <a:pt x="4360" y="0"/>
                  </a:moveTo>
                  <a:lnTo>
                    <a:pt x="1021" y="1174"/>
                  </a:lnTo>
                  <a:cubicBezTo>
                    <a:pt x="410" y="1393"/>
                    <a:pt x="0" y="1966"/>
                    <a:pt x="0" y="2614"/>
                  </a:cubicBezTo>
                  <a:lnTo>
                    <a:pt x="0" y="4599"/>
                  </a:lnTo>
                  <a:cubicBezTo>
                    <a:pt x="0" y="4961"/>
                    <a:pt x="296" y="5257"/>
                    <a:pt x="659" y="5257"/>
                  </a:cubicBezTo>
                  <a:lnTo>
                    <a:pt x="5018" y="5257"/>
                  </a:lnTo>
                  <a:lnTo>
                    <a:pt x="5018"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7" name="Google Shape;13077;p98"/>
            <p:cNvSpPr/>
            <p:nvPr/>
          </p:nvSpPr>
          <p:spPr>
            <a:xfrm>
              <a:off x="5400556" y="2636364"/>
              <a:ext cx="90207" cy="102698"/>
            </a:xfrm>
            <a:custGeom>
              <a:rect b="b" l="l" r="r" t="t"/>
              <a:pathLst>
                <a:path extrusionOk="0" h="3922" w="3445">
                  <a:moveTo>
                    <a:pt x="2786" y="0"/>
                  </a:moveTo>
                  <a:lnTo>
                    <a:pt x="0" y="983"/>
                  </a:lnTo>
                  <a:cubicBezTo>
                    <a:pt x="257" y="2675"/>
                    <a:pt x="1706" y="3921"/>
                    <a:pt x="3425" y="3921"/>
                  </a:cubicBezTo>
                  <a:cubicBezTo>
                    <a:pt x="3431" y="3921"/>
                    <a:pt x="3438" y="3921"/>
                    <a:pt x="3444" y="3921"/>
                  </a:cubicBezTo>
                  <a:lnTo>
                    <a:pt x="3444"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8" name="Google Shape;13078;p98"/>
            <p:cNvSpPr/>
            <p:nvPr/>
          </p:nvSpPr>
          <p:spPr>
            <a:xfrm>
              <a:off x="5411056" y="2636364"/>
              <a:ext cx="159388" cy="91464"/>
            </a:xfrm>
            <a:custGeom>
              <a:rect b="b" l="l" r="r" t="t"/>
              <a:pathLst>
                <a:path extrusionOk="0" h="3493" w="6087">
                  <a:moveTo>
                    <a:pt x="3043" y="0"/>
                  </a:moveTo>
                  <a:cubicBezTo>
                    <a:pt x="2065" y="0"/>
                    <a:pt x="1088" y="163"/>
                    <a:pt x="153" y="487"/>
                  </a:cubicBezTo>
                  <a:cubicBezTo>
                    <a:pt x="57" y="516"/>
                    <a:pt x="0" y="611"/>
                    <a:pt x="10" y="706"/>
                  </a:cubicBezTo>
                  <a:cubicBezTo>
                    <a:pt x="143" y="2281"/>
                    <a:pt x="1460" y="3483"/>
                    <a:pt x="3043" y="3492"/>
                  </a:cubicBezTo>
                  <a:cubicBezTo>
                    <a:pt x="4627" y="3492"/>
                    <a:pt x="5943" y="2281"/>
                    <a:pt x="6087" y="706"/>
                  </a:cubicBezTo>
                  <a:cubicBezTo>
                    <a:pt x="6087" y="611"/>
                    <a:pt x="6029" y="516"/>
                    <a:pt x="5934" y="487"/>
                  </a:cubicBezTo>
                  <a:cubicBezTo>
                    <a:pt x="4999" y="163"/>
                    <a:pt x="4021" y="0"/>
                    <a:pt x="3043"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79" name="Google Shape;13079;p98"/>
            <p:cNvSpPr/>
            <p:nvPr/>
          </p:nvSpPr>
          <p:spPr>
            <a:xfrm>
              <a:off x="5456513" y="2619134"/>
              <a:ext cx="68709" cy="62975"/>
            </a:xfrm>
            <a:custGeom>
              <a:rect b="b" l="l" r="r" t="t"/>
              <a:pathLst>
                <a:path extrusionOk="0" h="2405" w="2624">
                  <a:moveTo>
                    <a:pt x="0" y="0"/>
                  </a:moveTo>
                  <a:lnTo>
                    <a:pt x="0" y="1088"/>
                  </a:lnTo>
                  <a:cubicBezTo>
                    <a:pt x="0" y="1813"/>
                    <a:pt x="582" y="2404"/>
                    <a:pt x="1307" y="2404"/>
                  </a:cubicBezTo>
                  <a:cubicBezTo>
                    <a:pt x="2032" y="2404"/>
                    <a:pt x="2624" y="1813"/>
                    <a:pt x="2624" y="1088"/>
                  </a:cubicBezTo>
                  <a:lnTo>
                    <a:pt x="262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0" name="Google Shape;13080;p98"/>
            <p:cNvSpPr/>
            <p:nvPr/>
          </p:nvSpPr>
          <p:spPr>
            <a:xfrm>
              <a:off x="5456513" y="2619134"/>
              <a:ext cx="68709" cy="28620"/>
            </a:xfrm>
            <a:custGeom>
              <a:rect b="b" l="l" r="r" t="t"/>
              <a:pathLst>
                <a:path extrusionOk="0" h="1093" w="2624">
                  <a:moveTo>
                    <a:pt x="0" y="0"/>
                  </a:moveTo>
                  <a:lnTo>
                    <a:pt x="0" y="821"/>
                  </a:lnTo>
                  <a:cubicBezTo>
                    <a:pt x="415" y="1002"/>
                    <a:pt x="861" y="1093"/>
                    <a:pt x="1308" y="1093"/>
                  </a:cubicBezTo>
                  <a:cubicBezTo>
                    <a:pt x="1756" y="1093"/>
                    <a:pt x="2204" y="1002"/>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1" name="Google Shape;13081;p98"/>
            <p:cNvSpPr/>
            <p:nvPr/>
          </p:nvSpPr>
          <p:spPr>
            <a:xfrm>
              <a:off x="5360833" y="2482082"/>
              <a:ext cx="92957" cy="131711"/>
            </a:xfrm>
            <a:custGeom>
              <a:rect b="b" l="l" r="r" t="t"/>
              <a:pathLst>
                <a:path extrusionOk="0" h="5030" w="3550">
                  <a:moveTo>
                    <a:pt x="1684" y="0"/>
                  </a:moveTo>
                  <a:cubicBezTo>
                    <a:pt x="1160" y="0"/>
                    <a:pt x="709" y="489"/>
                    <a:pt x="840" y="1065"/>
                  </a:cubicBezTo>
                  <a:cubicBezTo>
                    <a:pt x="869" y="1237"/>
                    <a:pt x="792" y="1409"/>
                    <a:pt x="640" y="1504"/>
                  </a:cubicBezTo>
                  <a:cubicBezTo>
                    <a:pt x="67" y="1886"/>
                    <a:pt x="0" y="2697"/>
                    <a:pt x="497" y="3183"/>
                  </a:cubicBezTo>
                  <a:cubicBezTo>
                    <a:pt x="592" y="3279"/>
                    <a:pt x="630" y="3422"/>
                    <a:pt x="611" y="3555"/>
                  </a:cubicBezTo>
                  <a:cubicBezTo>
                    <a:pt x="510" y="4389"/>
                    <a:pt x="1179" y="5030"/>
                    <a:pt x="1917" y="5030"/>
                  </a:cubicBezTo>
                  <a:cubicBezTo>
                    <a:pt x="2150" y="5030"/>
                    <a:pt x="2390" y="4966"/>
                    <a:pt x="2614" y="4824"/>
                  </a:cubicBezTo>
                  <a:cubicBezTo>
                    <a:pt x="3549" y="4242"/>
                    <a:pt x="3387" y="2830"/>
                    <a:pt x="2338" y="2477"/>
                  </a:cubicBezTo>
                  <a:cubicBezTo>
                    <a:pt x="2338" y="2449"/>
                    <a:pt x="2347" y="2429"/>
                    <a:pt x="2347" y="2401"/>
                  </a:cubicBezTo>
                  <a:cubicBezTo>
                    <a:pt x="2347" y="2124"/>
                    <a:pt x="2242" y="1867"/>
                    <a:pt x="2052" y="1666"/>
                  </a:cubicBezTo>
                  <a:cubicBezTo>
                    <a:pt x="2719" y="1361"/>
                    <a:pt x="2729" y="417"/>
                    <a:pt x="2071" y="92"/>
                  </a:cubicBezTo>
                  <a:cubicBezTo>
                    <a:pt x="1942" y="29"/>
                    <a:pt x="1811" y="0"/>
                    <a:pt x="168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2" name="Google Shape;13082;p98"/>
            <p:cNvSpPr/>
            <p:nvPr/>
          </p:nvSpPr>
          <p:spPr>
            <a:xfrm>
              <a:off x="5527946" y="2482082"/>
              <a:ext cx="92957" cy="131711"/>
            </a:xfrm>
            <a:custGeom>
              <a:rect b="b" l="l" r="r" t="t"/>
              <a:pathLst>
                <a:path extrusionOk="0" h="5030" w="3550">
                  <a:moveTo>
                    <a:pt x="1857" y="0"/>
                  </a:moveTo>
                  <a:cubicBezTo>
                    <a:pt x="1730" y="0"/>
                    <a:pt x="1598" y="29"/>
                    <a:pt x="1470" y="92"/>
                  </a:cubicBezTo>
                  <a:cubicBezTo>
                    <a:pt x="812" y="417"/>
                    <a:pt x="821" y="1361"/>
                    <a:pt x="1489" y="1666"/>
                  </a:cubicBezTo>
                  <a:cubicBezTo>
                    <a:pt x="1298" y="1867"/>
                    <a:pt x="1193" y="2124"/>
                    <a:pt x="1193" y="2401"/>
                  </a:cubicBezTo>
                  <a:cubicBezTo>
                    <a:pt x="1193" y="2429"/>
                    <a:pt x="1203" y="2449"/>
                    <a:pt x="1203" y="2477"/>
                  </a:cubicBezTo>
                  <a:cubicBezTo>
                    <a:pt x="153" y="2830"/>
                    <a:pt x="1" y="4242"/>
                    <a:pt x="936" y="4824"/>
                  </a:cubicBezTo>
                  <a:cubicBezTo>
                    <a:pt x="1160" y="4966"/>
                    <a:pt x="1399" y="5030"/>
                    <a:pt x="1631" y="5030"/>
                  </a:cubicBezTo>
                  <a:cubicBezTo>
                    <a:pt x="2367" y="5030"/>
                    <a:pt x="3031" y="4389"/>
                    <a:pt x="2929" y="3555"/>
                  </a:cubicBezTo>
                  <a:cubicBezTo>
                    <a:pt x="2910" y="3422"/>
                    <a:pt x="2949" y="3279"/>
                    <a:pt x="3053" y="3183"/>
                  </a:cubicBezTo>
                  <a:cubicBezTo>
                    <a:pt x="3550" y="2697"/>
                    <a:pt x="3473" y="1886"/>
                    <a:pt x="2901" y="1504"/>
                  </a:cubicBezTo>
                  <a:cubicBezTo>
                    <a:pt x="2748" y="1409"/>
                    <a:pt x="2672" y="1237"/>
                    <a:pt x="2701" y="1065"/>
                  </a:cubicBezTo>
                  <a:cubicBezTo>
                    <a:pt x="2831" y="489"/>
                    <a:pt x="2381" y="0"/>
                    <a:pt x="185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3" name="Google Shape;13083;p98"/>
            <p:cNvSpPr/>
            <p:nvPr/>
          </p:nvSpPr>
          <p:spPr>
            <a:xfrm>
              <a:off x="5394560" y="2442019"/>
              <a:ext cx="192381" cy="194109"/>
            </a:xfrm>
            <a:custGeom>
              <a:rect b="b" l="l" r="r" t="t"/>
              <a:pathLst>
                <a:path extrusionOk="0" h="7413" w="7347">
                  <a:moveTo>
                    <a:pt x="3673" y="0"/>
                  </a:moveTo>
                  <a:cubicBezTo>
                    <a:pt x="2109" y="0"/>
                    <a:pt x="840" y="1269"/>
                    <a:pt x="840" y="2843"/>
                  </a:cubicBezTo>
                  <a:lnTo>
                    <a:pt x="840" y="3273"/>
                  </a:lnTo>
                  <a:lnTo>
                    <a:pt x="735" y="3273"/>
                  </a:lnTo>
                  <a:cubicBezTo>
                    <a:pt x="0" y="3273"/>
                    <a:pt x="0" y="4370"/>
                    <a:pt x="735" y="4370"/>
                  </a:cubicBezTo>
                  <a:lnTo>
                    <a:pt x="840" y="4370"/>
                  </a:lnTo>
                  <a:lnTo>
                    <a:pt x="840" y="4580"/>
                  </a:lnTo>
                  <a:cubicBezTo>
                    <a:pt x="840" y="6144"/>
                    <a:pt x="2109" y="7413"/>
                    <a:pt x="3673" y="7413"/>
                  </a:cubicBezTo>
                  <a:cubicBezTo>
                    <a:pt x="5238" y="7413"/>
                    <a:pt x="6507" y="6144"/>
                    <a:pt x="6507" y="4580"/>
                  </a:cubicBezTo>
                  <a:lnTo>
                    <a:pt x="6507" y="4360"/>
                  </a:lnTo>
                  <a:lnTo>
                    <a:pt x="6621" y="4360"/>
                  </a:lnTo>
                  <a:cubicBezTo>
                    <a:pt x="7346" y="4360"/>
                    <a:pt x="7346" y="3273"/>
                    <a:pt x="6621" y="3273"/>
                  </a:cubicBezTo>
                  <a:lnTo>
                    <a:pt x="6507" y="3273"/>
                  </a:lnTo>
                  <a:lnTo>
                    <a:pt x="6507" y="2843"/>
                  </a:lnTo>
                  <a:cubicBezTo>
                    <a:pt x="6507" y="1269"/>
                    <a:pt x="5238" y="0"/>
                    <a:pt x="367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4" name="Google Shape;13084;p98"/>
            <p:cNvSpPr/>
            <p:nvPr/>
          </p:nvSpPr>
          <p:spPr>
            <a:xfrm>
              <a:off x="5394560" y="2462757"/>
              <a:ext cx="107699" cy="173397"/>
            </a:xfrm>
            <a:custGeom>
              <a:rect b="b" l="l" r="r" t="t"/>
              <a:pathLst>
                <a:path extrusionOk="0" h="6622" w="4113">
                  <a:moveTo>
                    <a:pt x="1708" y="0"/>
                  </a:moveTo>
                  <a:cubicBezTo>
                    <a:pt x="1155" y="534"/>
                    <a:pt x="840" y="1279"/>
                    <a:pt x="840" y="2051"/>
                  </a:cubicBezTo>
                  <a:lnTo>
                    <a:pt x="840" y="2481"/>
                  </a:lnTo>
                  <a:lnTo>
                    <a:pt x="725" y="2481"/>
                  </a:lnTo>
                  <a:cubicBezTo>
                    <a:pt x="0" y="2481"/>
                    <a:pt x="0" y="3578"/>
                    <a:pt x="725" y="3578"/>
                  </a:cubicBezTo>
                  <a:lnTo>
                    <a:pt x="840" y="3578"/>
                  </a:lnTo>
                  <a:lnTo>
                    <a:pt x="840" y="3788"/>
                  </a:lnTo>
                  <a:cubicBezTo>
                    <a:pt x="831" y="5374"/>
                    <a:pt x="2114" y="6622"/>
                    <a:pt x="3644" y="6622"/>
                  </a:cubicBezTo>
                  <a:cubicBezTo>
                    <a:pt x="3798" y="6622"/>
                    <a:pt x="3954" y="6609"/>
                    <a:pt x="4112" y="6583"/>
                  </a:cubicBezTo>
                  <a:cubicBezTo>
                    <a:pt x="2729" y="6373"/>
                    <a:pt x="1708" y="5180"/>
                    <a:pt x="1708" y="3788"/>
                  </a:cubicBezTo>
                  <a:lnTo>
                    <a:pt x="170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5" name="Google Shape;13085;p98"/>
            <p:cNvSpPr/>
            <p:nvPr/>
          </p:nvSpPr>
          <p:spPr>
            <a:xfrm>
              <a:off x="5450753" y="2528325"/>
              <a:ext cx="11521" cy="17125"/>
            </a:xfrm>
            <a:custGeom>
              <a:rect b="b" l="l" r="r" t="t"/>
              <a:pathLst>
                <a:path extrusionOk="0" h="654" w="440">
                  <a:moveTo>
                    <a:pt x="220" y="0"/>
                  </a:moveTo>
                  <a:cubicBezTo>
                    <a:pt x="111" y="0"/>
                    <a:pt x="1" y="72"/>
                    <a:pt x="1" y="215"/>
                  </a:cubicBezTo>
                  <a:lnTo>
                    <a:pt x="1" y="435"/>
                  </a:lnTo>
                  <a:cubicBezTo>
                    <a:pt x="1" y="559"/>
                    <a:pt x="9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6" name="Google Shape;13086;p98"/>
            <p:cNvSpPr/>
            <p:nvPr/>
          </p:nvSpPr>
          <p:spPr>
            <a:xfrm>
              <a:off x="5519200" y="2528325"/>
              <a:ext cx="11521" cy="17125"/>
            </a:xfrm>
            <a:custGeom>
              <a:rect b="b" l="l" r="r" t="t"/>
              <a:pathLst>
                <a:path extrusionOk="0" h="654" w="440">
                  <a:moveTo>
                    <a:pt x="220" y="0"/>
                  </a:moveTo>
                  <a:cubicBezTo>
                    <a:pt x="111" y="0"/>
                    <a:pt x="1" y="72"/>
                    <a:pt x="1" y="215"/>
                  </a:cubicBezTo>
                  <a:lnTo>
                    <a:pt x="1" y="435"/>
                  </a:lnTo>
                  <a:cubicBezTo>
                    <a:pt x="1" y="559"/>
                    <a:pt x="106" y="654"/>
                    <a:pt x="220" y="654"/>
                  </a:cubicBezTo>
                  <a:cubicBezTo>
                    <a:pt x="344" y="654"/>
                    <a:pt x="440" y="559"/>
                    <a:pt x="440" y="435"/>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7" name="Google Shape;13087;p98"/>
            <p:cNvSpPr/>
            <p:nvPr/>
          </p:nvSpPr>
          <p:spPr>
            <a:xfrm>
              <a:off x="5462248" y="2573415"/>
              <a:ext cx="56979" cy="28489"/>
            </a:xfrm>
            <a:custGeom>
              <a:rect b="b" l="l" r="r" t="t"/>
              <a:pathLst>
                <a:path extrusionOk="0" h="1088" w="2176">
                  <a:moveTo>
                    <a:pt x="144" y="0"/>
                  </a:moveTo>
                  <a:cubicBezTo>
                    <a:pt x="58" y="0"/>
                    <a:pt x="1" y="77"/>
                    <a:pt x="10" y="153"/>
                  </a:cubicBezTo>
                  <a:cubicBezTo>
                    <a:pt x="87" y="697"/>
                    <a:pt x="544" y="1088"/>
                    <a:pt x="1088" y="1088"/>
                  </a:cubicBezTo>
                  <a:cubicBezTo>
                    <a:pt x="1632" y="1088"/>
                    <a:pt x="2090" y="697"/>
                    <a:pt x="2166" y="153"/>
                  </a:cubicBezTo>
                  <a:cubicBezTo>
                    <a:pt x="2176" y="77"/>
                    <a:pt x="2119" y="0"/>
                    <a:pt x="20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8" name="Google Shape;13088;p98"/>
            <p:cNvSpPr/>
            <p:nvPr/>
          </p:nvSpPr>
          <p:spPr>
            <a:xfrm>
              <a:off x="5442766" y="2504680"/>
              <a:ext cx="28201" cy="17544"/>
            </a:xfrm>
            <a:custGeom>
              <a:rect b="b" l="l" r="r" t="t"/>
              <a:pathLst>
                <a:path extrusionOk="0" h="670" w="1077">
                  <a:moveTo>
                    <a:pt x="757" y="1"/>
                  </a:moveTo>
                  <a:cubicBezTo>
                    <a:pt x="723" y="1"/>
                    <a:pt x="687" y="10"/>
                    <a:pt x="649" y="31"/>
                  </a:cubicBezTo>
                  <a:lnTo>
                    <a:pt x="210" y="250"/>
                  </a:lnTo>
                  <a:cubicBezTo>
                    <a:pt x="1" y="355"/>
                    <a:pt x="77" y="670"/>
                    <a:pt x="306" y="670"/>
                  </a:cubicBezTo>
                  <a:cubicBezTo>
                    <a:pt x="344" y="660"/>
                    <a:pt x="373" y="660"/>
                    <a:pt x="401" y="641"/>
                  </a:cubicBezTo>
                  <a:lnTo>
                    <a:pt x="840" y="422"/>
                  </a:lnTo>
                  <a:cubicBezTo>
                    <a:pt x="1077" y="316"/>
                    <a:pt x="958" y="1"/>
                    <a:pt x="75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89" name="Google Shape;13089;p98"/>
            <p:cNvSpPr/>
            <p:nvPr/>
          </p:nvSpPr>
          <p:spPr>
            <a:xfrm>
              <a:off x="5511057" y="2504889"/>
              <a:ext cx="27651" cy="17334"/>
            </a:xfrm>
            <a:custGeom>
              <a:rect b="b" l="l" r="r" t="t"/>
              <a:pathLst>
                <a:path extrusionOk="0" h="662" w="1056">
                  <a:moveTo>
                    <a:pt x="320" y="1"/>
                  </a:moveTo>
                  <a:cubicBezTo>
                    <a:pt x="117" y="1"/>
                    <a:pt x="1" y="298"/>
                    <a:pt x="216" y="414"/>
                  </a:cubicBezTo>
                  <a:lnTo>
                    <a:pt x="655" y="633"/>
                  </a:lnTo>
                  <a:cubicBezTo>
                    <a:pt x="684" y="652"/>
                    <a:pt x="722" y="652"/>
                    <a:pt x="751" y="662"/>
                  </a:cubicBezTo>
                  <a:cubicBezTo>
                    <a:pt x="980" y="662"/>
                    <a:pt x="1056" y="347"/>
                    <a:pt x="846" y="242"/>
                  </a:cubicBezTo>
                  <a:lnTo>
                    <a:pt x="417" y="23"/>
                  </a:lnTo>
                  <a:cubicBezTo>
                    <a:pt x="383" y="8"/>
                    <a:pt x="351" y="1"/>
                    <a:pt x="320"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0" name="Google Shape;13090;p98"/>
            <p:cNvSpPr/>
            <p:nvPr/>
          </p:nvSpPr>
          <p:spPr>
            <a:xfrm>
              <a:off x="5470758" y="2536442"/>
              <a:ext cx="39984" cy="39984"/>
            </a:xfrm>
            <a:custGeom>
              <a:rect b="b" l="l" r="r" t="t"/>
              <a:pathLst>
                <a:path extrusionOk="0" h="1527" w="1527">
                  <a:moveTo>
                    <a:pt x="763" y="1"/>
                  </a:moveTo>
                  <a:cubicBezTo>
                    <a:pt x="344" y="1"/>
                    <a:pt x="0" y="344"/>
                    <a:pt x="0" y="764"/>
                  </a:cubicBezTo>
                  <a:cubicBezTo>
                    <a:pt x="0" y="1183"/>
                    <a:pt x="344" y="1527"/>
                    <a:pt x="763" y="1527"/>
                  </a:cubicBezTo>
                  <a:cubicBezTo>
                    <a:pt x="1183" y="1527"/>
                    <a:pt x="1526" y="1183"/>
                    <a:pt x="1526" y="764"/>
                  </a:cubicBezTo>
                  <a:cubicBezTo>
                    <a:pt x="1526" y="344"/>
                    <a:pt x="1183" y="1"/>
                    <a:pt x="763"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1" name="Google Shape;13091;p98"/>
            <p:cNvSpPr/>
            <p:nvPr/>
          </p:nvSpPr>
          <p:spPr>
            <a:xfrm>
              <a:off x="5466987" y="2538694"/>
              <a:ext cx="41503" cy="37549"/>
            </a:xfrm>
            <a:custGeom>
              <a:rect b="b" l="l" r="r" t="t"/>
              <a:pathLst>
                <a:path extrusionOk="0" h="1434" w="1585">
                  <a:moveTo>
                    <a:pt x="564" y="0"/>
                  </a:moveTo>
                  <a:cubicBezTo>
                    <a:pt x="106" y="239"/>
                    <a:pt x="1" y="849"/>
                    <a:pt x="373" y="1212"/>
                  </a:cubicBezTo>
                  <a:cubicBezTo>
                    <a:pt x="523" y="1362"/>
                    <a:pt x="715" y="1433"/>
                    <a:pt x="906" y="1433"/>
                  </a:cubicBezTo>
                  <a:cubicBezTo>
                    <a:pt x="1177" y="1433"/>
                    <a:pt x="1445" y="1290"/>
                    <a:pt x="1585" y="1021"/>
                  </a:cubicBezTo>
                  <a:lnTo>
                    <a:pt x="1585" y="1021"/>
                  </a:lnTo>
                  <a:cubicBezTo>
                    <a:pt x="1480" y="1078"/>
                    <a:pt x="1356" y="1107"/>
                    <a:pt x="1232" y="1107"/>
                  </a:cubicBezTo>
                  <a:cubicBezTo>
                    <a:pt x="812" y="1107"/>
                    <a:pt x="468" y="773"/>
                    <a:pt x="468" y="344"/>
                  </a:cubicBezTo>
                  <a:cubicBezTo>
                    <a:pt x="468" y="229"/>
                    <a:pt x="507" y="105"/>
                    <a:pt x="564"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2" name="Google Shape;13092;p98"/>
            <p:cNvSpPr/>
            <p:nvPr/>
          </p:nvSpPr>
          <p:spPr>
            <a:xfrm>
              <a:off x="5405060" y="2430655"/>
              <a:ext cx="171616" cy="100079"/>
            </a:xfrm>
            <a:custGeom>
              <a:rect b="b" l="l" r="r" t="t"/>
              <a:pathLst>
                <a:path extrusionOk="0" h="3822" w="6554">
                  <a:moveTo>
                    <a:pt x="3289" y="1"/>
                  </a:moveTo>
                  <a:cubicBezTo>
                    <a:pt x="3233" y="1"/>
                    <a:pt x="3176" y="2"/>
                    <a:pt x="3120" y="5"/>
                  </a:cubicBezTo>
                  <a:cubicBezTo>
                    <a:pt x="1355" y="91"/>
                    <a:pt x="0" y="1608"/>
                    <a:pt x="0" y="3363"/>
                  </a:cubicBezTo>
                  <a:lnTo>
                    <a:pt x="0" y="3821"/>
                  </a:lnTo>
                  <a:lnTo>
                    <a:pt x="525" y="3754"/>
                  </a:lnTo>
                  <a:cubicBezTo>
                    <a:pt x="725" y="3735"/>
                    <a:pt x="878" y="3564"/>
                    <a:pt x="878" y="3354"/>
                  </a:cubicBezTo>
                  <a:cubicBezTo>
                    <a:pt x="878" y="2037"/>
                    <a:pt x="1908" y="902"/>
                    <a:pt x="3234" y="873"/>
                  </a:cubicBezTo>
                  <a:cubicBezTo>
                    <a:pt x="3246" y="873"/>
                    <a:pt x="3258" y="873"/>
                    <a:pt x="3269" y="873"/>
                  </a:cubicBezTo>
                  <a:cubicBezTo>
                    <a:pt x="4598" y="873"/>
                    <a:pt x="5676" y="1944"/>
                    <a:pt x="5676" y="3277"/>
                  </a:cubicBezTo>
                  <a:lnTo>
                    <a:pt x="5676" y="3354"/>
                  </a:lnTo>
                  <a:cubicBezTo>
                    <a:pt x="5676" y="3564"/>
                    <a:pt x="5829" y="3735"/>
                    <a:pt x="6039" y="3754"/>
                  </a:cubicBezTo>
                  <a:lnTo>
                    <a:pt x="6554" y="3821"/>
                  </a:lnTo>
                  <a:lnTo>
                    <a:pt x="6554" y="3277"/>
                  </a:lnTo>
                  <a:cubicBezTo>
                    <a:pt x="6554" y="1464"/>
                    <a:pt x="5083" y="1"/>
                    <a:pt x="328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3" name="Google Shape;13093;p98"/>
            <p:cNvSpPr/>
            <p:nvPr/>
          </p:nvSpPr>
          <p:spPr>
            <a:xfrm>
              <a:off x="5456749" y="2419159"/>
              <a:ext cx="119692" cy="91307"/>
            </a:xfrm>
            <a:custGeom>
              <a:rect b="b" l="l" r="r" t="t"/>
              <a:pathLst>
                <a:path extrusionOk="0" h="3487" w="4571">
                  <a:moveTo>
                    <a:pt x="1192" y="0"/>
                  </a:moveTo>
                  <a:cubicBezTo>
                    <a:pt x="833" y="0"/>
                    <a:pt x="479" y="197"/>
                    <a:pt x="306" y="559"/>
                  </a:cubicBezTo>
                  <a:cubicBezTo>
                    <a:pt x="1" y="1179"/>
                    <a:pt x="421" y="1904"/>
                    <a:pt x="1107" y="1951"/>
                  </a:cubicBezTo>
                  <a:cubicBezTo>
                    <a:pt x="1088" y="2028"/>
                    <a:pt x="1079" y="2104"/>
                    <a:pt x="1079" y="2180"/>
                  </a:cubicBezTo>
                  <a:cubicBezTo>
                    <a:pt x="1079" y="2667"/>
                    <a:pt x="1470" y="3058"/>
                    <a:pt x="1947" y="3058"/>
                  </a:cubicBezTo>
                  <a:cubicBezTo>
                    <a:pt x="2081" y="3058"/>
                    <a:pt x="2214" y="3020"/>
                    <a:pt x="2329" y="2963"/>
                  </a:cubicBezTo>
                  <a:cubicBezTo>
                    <a:pt x="2538" y="3308"/>
                    <a:pt x="2899" y="3487"/>
                    <a:pt x="3263" y="3487"/>
                  </a:cubicBezTo>
                  <a:cubicBezTo>
                    <a:pt x="3563" y="3487"/>
                    <a:pt x="3864" y="3365"/>
                    <a:pt x="4084" y="3115"/>
                  </a:cubicBezTo>
                  <a:cubicBezTo>
                    <a:pt x="4570" y="2552"/>
                    <a:pt x="4370" y="1684"/>
                    <a:pt x="3693" y="1398"/>
                  </a:cubicBezTo>
                  <a:cubicBezTo>
                    <a:pt x="3624" y="701"/>
                    <a:pt x="3032" y="219"/>
                    <a:pt x="2382" y="219"/>
                  </a:cubicBezTo>
                  <a:cubicBezTo>
                    <a:pt x="2222" y="219"/>
                    <a:pt x="2059" y="248"/>
                    <a:pt x="1899" y="311"/>
                  </a:cubicBezTo>
                  <a:cubicBezTo>
                    <a:pt x="1705" y="100"/>
                    <a:pt x="1447" y="0"/>
                    <a:pt x="1192"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4" name="Google Shape;13094;p98"/>
            <p:cNvSpPr/>
            <p:nvPr/>
          </p:nvSpPr>
          <p:spPr>
            <a:xfrm>
              <a:off x="5410794" y="2646864"/>
              <a:ext cx="159650" cy="81697"/>
            </a:xfrm>
            <a:custGeom>
              <a:rect b="b" l="l" r="r" t="t"/>
              <a:pathLst>
                <a:path extrusionOk="0" h="3120" w="6097">
                  <a:moveTo>
                    <a:pt x="439" y="0"/>
                  </a:moveTo>
                  <a:cubicBezTo>
                    <a:pt x="344" y="29"/>
                    <a:pt x="249" y="57"/>
                    <a:pt x="163" y="86"/>
                  </a:cubicBezTo>
                  <a:cubicBezTo>
                    <a:pt x="67" y="115"/>
                    <a:pt x="0" y="210"/>
                    <a:pt x="10" y="305"/>
                  </a:cubicBezTo>
                  <a:cubicBezTo>
                    <a:pt x="134" y="1889"/>
                    <a:pt x="1460" y="3120"/>
                    <a:pt x="3053" y="3120"/>
                  </a:cubicBezTo>
                  <a:cubicBezTo>
                    <a:pt x="4646" y="3120"/>
                    <a:pt x="5972" y="1889"/>
                    <a:pt x="6097" y="305"/>
                  </a:cubicBezTo>
                  <a:cubicBezTo>
                    <a:pt x="6097" y="210"/>
                    <a:pt x="6039" y="115"/>
                    <a:pt x="5944" y="86"/>
                  </a:cubicBezTo>
                  <a:cubicBezTo>
                    <a:pt x="5848" y="57"/>
                    <a:pt x="5763" y="29"/>
                    <a:pt x="5667" y="0"/>
                  </a:cubicBezTo>
                  <a:lnTo>
                    <a:pt x="5667" y="38"/>
                  </a:lnTo>
                  <a:cubicBezTo>
                    <a:pt x="5581" y="1412"/>
                    <a:pt x="4437" y="2481"/>
                    <a:pt x="3053" y="2481"/>
                  </a:cubicBezTo>
                  <a:cubicBezTo>
                    <a:pt x="1670" y="2481"/>
                    <a:pt x="525" y="1412"/>
                    <a:pt x="439" y="38"/>
                  </a:cubicBezTo>
                  <a:lnTo>
                    <a:pt x="439" y="0"/>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95" name="Google Shape;13095;p98"/>
          <p:cNvGrpSpPr/>
          <p:nvPr/>
        </p:nvGrpSpPr>
        <p:grpSpPr>
          <a:xfrm>
            <a:off x="6693007" y="3636631"/>
            <a:ext cx="263316" cy="354493"/>
            <a:chOff x="6709282" y="3790206"/>
            <a:chExt cx="263316" cy="354493"/>
          </a:xfrm>
        </p:grpSpPr>
        <p:sp>
          <p:nvSpPr>
            <p:cNvPr id="13096" name="Google Shape;13096;p98"/>
            <p:cNvSpPr/>
            <p:nvPr/>
          </p:nvSpPr>
          <p:spPr>
            <a:xfrm>
              <a:off x="6743742" y="3790206"/>
              <a:ext cx="194371" cy="256822"/>
            </a:xfrm>
            <a:custGeom>
              <a:rect b="b" l="l" r="r" t="t"/>
              <a:pathLst>
                <a:path extrusionOk="0" h="9808" w="7423">
                  <a:moveTo>
                    <a:pt x="3712" y="0"/>
                  </a:moveTo>
                  <a:cubicBezTo>
                    <a:pt x="1661" y="0"/>
                    <a:pt x="1" y="1660"/>
                    <a:pt x="1" y="3711"/>
                  </a:cubicBezTo>
                  <a:lnTo>
                    <a:pt x="1" y="5381"/>
                  </a:lnTo>
                  <a:cubicBezTo>
                    <a:pt x="1" y="8310"/>
                    <a:pt x="1823" y="9807"/>
                    <a:pt x="1823" y="9807"/>
                  </a:cubicBezTo>
                  <a:lnTo>
                    <a:pt x="7423" y="9807"/>
                  </a:lnTo>
                  <a:lnTo>
                    <a:pt x="7423" y="3711"/>
                  </a:lnTo>
                  <a:cubicBezTo>
                    <a:pt x="7423" y="1660"/>
                    <a:pt x="5763" y="0"/>
                    <a:pt x="3712"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7" name="Google Shape;13097;p98"/>
            <p:cNvSpPr/>
            <p:nvPr/>
          </p:nvSpPr>
          <p:spPr>
            <a:xfrm>
              <a:off x="6743742" y="3790206"/>
              <a:ext cx="97199" cy="256822"/>
            </a:xfrm>
            <a:custGeom>
              <a:rect b="b" l="l" r="r" t="t"/>
              <a:pathLst>
                <a:path extrusionOk="0" h="9808" w="3712">
                  <a:moveTo>
                    <a:pt x="3712" y="0"/>
                  </a:moveTo>
                  <a:cubicBezTo>
                    <a:pt x="1661" y="0"/>
                    <a:pt x="1" y="1660"/>
                    <a:pt x="1" y="3711"/>
                  </a:cubicBezTo>
                  <a:lnTo>
                    <a:pt x="1" y="5381"/>
                  </a:lnTo>
                  <a:cubicBezTo>
                    <a:pt x="1" y="8310"/>
                    <a:pt x="1823" y="9807"/>
                    <a:pt x="1823" y="9807"/>
                  </a:cubicBezTo>
                  <a:lnTo>
                    <a:pt x="3712" y="9807"/>
                  </a:lnTo>
                  <a:lnTo>
                    <a:pt x="3712"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8" name="Google Shape;13098;p98"/>
            <p:cNvSpPr/>
            <p:nvPr/>
          </p:nvSpPr>
          <p:spPr>
            <a:xfrm>
              <a:off x="6709282" y="3990286"/>
              <a:ext cx="263316" cy="154413"/>
            </a:xfrm>
            <a:custGeom>
              <a:rect b="b" l="l" r="r" t="t"/>
              <a:pathLst>
                <a:path extrusionOk="0" h="5897" w="10056">
                  <a:moveTo>
                    <a:pt x="3721" y="1"/>
                  </a:moveTo>
                  <a:lnTo>
                    <a:pt x="3721" y="1346"/>
                  </a:lnTo>
                  <a:cubicBezTo>
                    <a:pt x="3721" y="1718"/>
                    <a:pt x="3482" y="2052"/>
                    <a:pt x="3139" y="2176"/>
                  </a:cubicBezTo>
                  <a:lnTo>
                    <a:pt x="878" y="2968"/>
                  </a:lnTo>
                  <a:cubicBezTo>
                    <a:pt x="353" y="3158"/>
                    <a:pt x="10" y="3655"/>
                    <a:pt x="0" y="4208"/>
                  </a:cubicBezTo>
                  <a:lnTo>
                    <a:pt x="0" y="5248"/>
                  </a:lnTo>
                  <a:cubicBezTo>
                    <a:pt x="0" y="5610"/>
                    <a:pt x="296" y="5896"/>
                    <a:pt x="658" y="5896"/>
                  </a:cubicBezTo>
                  <a:lnTo>
                    <a:pt x="9397" y="5896"/>
                  </a:lnTo>
                  <a:cubicBezTo>
                    <a:pt x="9759" y="5896"/>
                    <a:pt x="10055" y="5610"/>
                    <a:pt x="10055" y="5248"/>
                  </a:cubicBezTo>
                  <a:lnTo>
                    <a:pt x="10055" y="4208"/>
                  </a:lnTo>
                  <a:cubicBezTo>
                    <a:pt x="10055" y="3655"/>
                    <a:pt x="9702" y="3158"/>
                    <a:pt x="9178" y="2968"/>
                  </a:cubicBezTo>
                  <a:lnTo>
                    <a:pt x="6926" y="2176"/>
                  </a:lnTo>
                  <a:cubicBezTo>
                    <a:pt x="6573" y="2052"/>
                    <a:pt x="6344" y="1718"/>
                    <a:pt x="6344" y="1346"/>
                  </a:cubicBezTo>
                  <a:lnTo>
                    <a:pt x="634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099" name="Google Shape;13099;p98"/>
            <p:cNvSpPr/>
            <p:nvPr/>
          </p:nvSpPr>
          <p:spPr>
            <a:xfrm>
              <a:off x="6709518" y="4050747"/>
              <a:ext cx="263081" cy="93952"/>
            </a:xfrm>
            <a:custGeom>
              <a:rect b="b" l="l" r="r" t="t"/>
              <a:pathLst>
                <a:path extrusionOk="0" h="3588" w="10047">
                  <a:moveTo>
                    <a:pt x="2748" y="0"/>
                  </a:moveTo>
                  <a:lnTo>
                    <a:pt x="869" y="659"/>
                  </a:lnTo>
                  <a:cubicBezTo>
                    <a:pt x="354" y="849"/>
                    <a:pt x="1" y="1346"/>
                    <a:pt x="1" y="1899"/>
                  </a:cubicBezTo>
                  <a:lnTo>
                    <a:pt x="1" y="2939"/>
                  </a:lnTo>
                  <a:cubicBezTo>
                    <a:pt x="1" y="3301"/>
                    <a:pt x="296" y="3587"/>
                    <a:pt x="659" y="3587"/>
                  </a:cubicBezTo>
                  <a:lnTo>
                    <a:pt x="9388" y="3587"/>
                  </a:lnTo>
                  <a:cubicBezTo>
                    <a:pt x="9750" y="3587"/>
                    <a:pt x="10046" y="3301"/>
                    <a:pt x="10046" y="2939"/>
                  </a:cubicBezTo>
                  <a:lnTo>
                    <a:pt x="10046" y="1899"/>
                  </a:lnTo>
                  <a:cubicBezTo>
                    <a:pt x="10046" y="1346"/>
                    <a:pt x="9693" y="849"/>
                    <a:pt x="9169" y="659"/>
                  </a:cubicBezTo>
                  <a:lnTo>
                    <a:pt x="7299" y="0"/>
                  </a:lnTo>
                  <a:cubicBezTo>
                    <a:pt x="6965" y="973"/>
                    <a:pt x="6049" y="1622"/>
                    <a:pt x="5019" y="1622"/>
                  </a:cubicBezTo>
                  <a:cubicBezTo>
                    <a:pt x="3998" y="1622"/>
                    <a:pt x="3082" y="973"/>
                    <a:pt x="2748"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0" name="Google Shape;13100;p98"/>
            <p:cNvSpPr/>
            <p:nvPr/>
          </p:nvSpPr>
          <p:spPr>
            <a:xfrm>
              <a:off x="6760238" y="4050747"/>
              <a:ext cx="161902" cy="65463"/>
            </a:xfrm>
            <a:custGeom>
              <a:rect b="b" l="l" r="r" t="t"/>
              <a:pathLst>
                <a:path extrusionOk="0" h="2500" w="6183">
                  <a:moveTo>
                    <a:pt x="821" y="0"/>
                  </a:moveTo>
                  <a:lnTo>
                    <a:pt x="0" y="287"/>
                  </a:lnTo>
                  <a:cubicBezTo>
                    <a:pt x="449" y="1613"/>
                    <a:pt x="1689" y="2500"/>
                    <a:pt x="3082" y="2500"/>
                  </a:cubicBezTo>
                  <a:cubicBezTo>
                    <a:pt x="4484" y="2500"/>
                    <a:pt x="5734" y="1613"/>
                    <a:pt x="6182" y="287"/>
                  </a:cubicBezTo>
                  <a:lnTo>
                    <a:pt x="5362" y="0"/>
                  </a:lnTo>
                  <a:cubicBezTo>
                    <a:pt x="5028" y="973"/>
                    <a:pt x="4122" y="1622"/>
                    <a:pt x="3091" y="1622"/>
                  </a:cubicBezTo>
                  <a:cubicBezTo>
                    <a:pt x="2061" y="1622"/>
                    <a:pt x="1145" y="973"/>
                    <a:pt x="821"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1" name="Google Shape;13101;p98"/>
            <p:cNvSpPr/>
            <p:nvPr/>
          </p:nvSpPr>
          <p:spPr>
            <a:xfrm>
              <a:off x="6712267" y="4077220"/>
              <a:ext cx="48730" cy="67479"/>
            </a:xfrm>
            <a:custGeom>
              <a:rect b="b" l="l" r="r" t="t"/>
              <a:pathLst>
                <a:path extrusionOk="0" h="2577" w="1861">
                  <a:moveTo>
                    <a:pt x="239" y="1"/>
                  </a:moveTo>
                  <a:cubicBezTo>
                    <a:pt x="144" y="106"/>
                    <a:pt x="58" y="239"/>
                    <a:pt x="1" y="373"/>
                  </a:cubicBezTo>
                  <a:lnTo>
                    <a:pt x="1193" y="1393"/>
                  </a:lnTo>
                  <a:cubicBezTo>
                    <a:pt x="1336" y="1517"/>
                    <a:pt x="1422" y="1699"/>
                    <a:pt x="1422" y="1890"/>
                  </a:cubicBezTo>
                  <a:lnTo>
                    <a:pt x="1422" y="2576"/>
                  </a:lnTo>
                  <a:lnTo>
                    <a:pt x="1861" y="2576"/>
                  </a:lnTo>
                  <a:lnTo>
                    <a:pt x="1861" y="1890"/>
                  </a:lnTo>
                  <a:cubicBezTo>
                    <a:pt x="1861" y="1575"/>
                    <a:pt x="1718" y="1269"/>
                    <a:pt x="1479" y="1060"/>
                  </a:cubicBezTo>
                  <a:lnTo>
                    <a:pt x="239"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2" name="Google Shape;13102;p98"/>
            <p:cNvSpPr/>
            <p:nvPr/>
          </p:nvSpPr>
          <p:spPr>
            <a:xfrm>
              <a:off x="6806691" y="3990286"/>
              <a:ext cx="68736" cy="28515"/>
            </a:xfrm>
            <a:custGeom>
              <a:rect b="b" l="l" r="r" t="t"/>
              <a:pathLst>
                <a:path extrusionOk="0" h="1089" w="2625">
                  <a:moveTo>
                    <a:pt x="1" y="1"/>
                  </a:moveTo>
                  <a:lnTo>
                    <a:pt x="1" y="812"/>
                  </a:lnTo>
                  <a:lnTo>
                    <a:pt x="10" y="812"/>
                  </a:lnTo>
                  <a:cubicBezTo>
                    <a:pt x="373" y="974"/>
                    <a:pt x="764" y="1069"/>
                    <a:pt x="1155" y="1088"/>
                  </a:cubicBezTo>
                  <a:lnTo>
                    <a:pt x="1317" y="1088"/>
                  </a:lnTo>
                  <a:cubicBezTo>
                    <a:pt x="1766" y="1088"/>
                    <a:pt x="2214" y="993"/>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3" name="Google Shape;13103;p98"/>
            <p:cNvSpPr/>
            <p:nvPr/>
          </p:nvSpPr>
          <p:spPr>
            <a:xfrm>
              <a:off x="6748743" y="3858889"/>
              <a:ext cx="184369" cy="148652"/>
            </a:xfrm>
            <a:custGeom>
              <a:rect b="b" l="l" r="r" t="t"/>
              <a:pathLst>
                <a:path extrusionOk="0" h="5677" w="7041">
                  <a:moveTo>
                    <a:pt x="2214" y="1"/>
                  </a:moveTo>
                  <a:cubicBezTo>
                    <a:pt x="1613" y="1"/>
                    <a:pt x="1117" y="487"/>
                    <a:pt x="1117" y="1088"/>
                  </a:cubicBezTo>
                  <a:lnTo>
                    <a:pt x="1117" y="1451"/>
                  </a:lnTo>
                  <a:cubicBezTo>
                    <a:pt x="1117" y="1727"/>
                    <a:pt x="888" y="1966"/>
                    <a:pt x="601" y="1966"/>
                  </a:cubicBezTo>
                  <a:cubicBezTo>
                    <a:pt x="595" y="1966"/>
                    <a:pt x="589" y="1966"/>
                    <a:pt x="583" y="1966"/>
                  </a:cubicBezTo>
                  <a:cubicBezTo>
                    <a:pt x="304" y="1966"/>
                    <a:pt x="66" y="2173"/>
                    <a:pt x="29" y="2452"/>
                  </a:cubicBezTo>
                  <a:cubicBezTo>
                    <a:pt x="0" y="2777"/>
                    <a:pt x="248" y="3054"/>
                    <a:pt x="573" y="3054"/>
                  </a:cubicBezTo>
                  <a:lnTo>
                    <a:pt x="697" y="3054"/>
                  </a:lnTo>
                  <a:cubicBezTo>
                    <a:pt x="802" y="4532"/>
                    <a:pt x="2042" y="5677"/>
                    <a:pt x="3521" y="5677"/>
                  </a:cubicBezTo>
                  <a:cubicBezTo>
                    <a:pt x="4999" y="5677"/>
                    <a:pt x="6240" y="4532"/>
                    <a:pt x="6354" y="3054"/>
                  </a:cubicBezTo>
                  <a:lnTo>
                    <a:pt x="6469" y="3054"/>
                  </a:lnTo>
                  <a:cubicBezTo>
                    <a:pt x="6793" y="3054"/>
                    <a:pt x="7041" y="2777"/>
                    <a:pt x="7012" y="2452"/>
                  </a:cubicBezTo>
                  <a:cubicBezTo>
                    <a:pt x="6975" y="2173"/>
                    <a:pt x="6737" y="1966"/>
                    <a:pt x="6459" y="1966"/>
                  </a:cubicBezTo>
                  <a:cubicBezTo>
                    <a:pt x="6452" y="1966"/>
                    <a:pt x="6446" y="1966"/>
                    <a:pt x="6440" y="1966"/>
                  </a:cubicBezTo>
                  <a:cubicBezTo>
                    <a:pt x="6154" y="1966"/>
                    <a:pt x="5925" y="1727"/>
                    <a:pt x="5925" y="1451"/>
                  </a:cubicBezTo>
                  <a:lnTo>
                    <a:pt x="5925" y="1088"/>
                  </a:lnTo>
                  <a:cubicBezTo>
                    <a:pt x="5925" y="487"/>
                    <a:pt x="5438" y="1"/>
                    <a:pt x="4837"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4" name="Google Shape;13104;p98"/>
            <p:cNvSpPr/>
            <p:nvPr/>
          </p:nvSpPr>
          <p:spPr>
            <a:xfrm>
              <a:off x="6748743" y="3858889"/>
              <a:ext cx="183635" cy="148652"/>
            </a:xfrm>
            <a:custGeom>
              <a:rect b="b" l="l" r="r" t="t"/>
              <a:pathLst>
                <a:path extrusionOk="0" h="5677" w="7013">
                  <a:moveTo>
                    <a:pt x="2214" y="1"/>
                  </a:moveTo>
                  <a:cubicBezTo>
                    <a:pt x="1975" y="1"/>
                    <a:pt x="1746" y="77"/>
                    <a:pt x="1555" y="220"/>
                  </a:cubicBezTo>
                  <a:cubicBezTo>
                    <a:pt x="1288" y="430"/>
                    <a:pt x="1126" y="745"/>
                    <a:pt x="1126" y="1088"/>
                  </a:cubicBezTo>
                  <a:lnTo>
                    <a:pt x="1126" y="1470"/>
                  </a:lnTo>
                  <a:cubicBezTo>
                    <a:pt x="1117" y="1750"/>
                    <a:pt x="888" y="1966"/>
                    <a:pt x="619" y="1966"/>
                  </a:cubicBezTo>
                  <a:cubicBezTo>
                    <a:pt x="613" y="1966"/>
                    <a:pt x="607" y="1966"/>
                    <a:pt x="601" y="1966"/>
                  </a:cubicBezTo>
                  <a:cubicBezTo>
                    <a:pt x="315" y="1966"/>
                    <a:pt x="67" y="2176"/>
                    <a:pt x="29" y="2452"/>
                  </a:cubicBezTo>
                  <a:cubicBezTo>
                    <a:pt x="0" y="2777"/>
                    <a:pt x="248" y="3063"/>
                    <a:pt x="573" y="3063"/>
                  </a:cubicBezTo>
                  <a:lnTo>
                    <a:pt x="697" y="3063"/>
                  </a:lnTo>
                  <a:cubicBezTo>
                    <a:pt x="800" y="4557"/>
                    <a:pt x="2054" y="5676"/>
                    <a:pt x="3501" y="5676"/>
                  </a:cubicBezTo>
                  <a:cubicBezTo>
                    <a:pt x="3652" y="5676"/>
                    <a:pt x="3805" y="5664"/>
                    <a:pt x="3960" y="5639"/>
                  </a:cubicBezTo>
                  <a:cubicBezTo>
                    <a:pt x="2576" y="5429"/>
                    <a:pt x="1555" y="4236"/>
                    <a:pt x="1555" y="2844"/>
                  </a:cubicBezTo>
                  <a:lnTo>
                    <a:pt x="1555" y="1499"/>
                  </a:lnTo>
                  <a:cubicBezTo>
                    <a:pt x="1555" y="1117"/>
                    <a:pt x="1842" y="802"/>
                    <a:pt x="2214" y="745"/>
                  </a:cubicBezTo>
                  <a:lnTo>
                    <a:pt x="2223" y="745"/>
                  </a:lnTo>
                  <a:cubicBezTo>
                    <a:pt x="2258" y="740"/>
                    <a:pt x="2293" y="738"/>
                    <a:pt x="2329" y="738"/>
                  </a:cubicBezTo>
                  <a:cubicBezTo>
                    <a:pt x="2505" y="738"/>
                    <a:pt x="2680" y="797"/>
                    <a:pt x="2815" y="917"/>
                  </a:cubicBezTo>
                  <a:cubicBezTo>
                    <a:pt x="3912" y="1862"/>
                    <a:pt x="5318" y="2395"/>
                    <a:pt x="6764" y="2395"/>
                  </a:cubicBezTo>
                  <a:cubicBezTo>
                    <a:pt x="6777" y="2395"/>
                    <a:pt x="6790" y="2395"/>
                    <a:pt x="6802" y="2395"/>
                  </a:cubicBezTo>
                  <a:lnTo>
                    <a:pt x="7012" y="2395"/>
                  </a:lnTo>
                  <a:cubicBezTo>
                    <a:pt x="6947" y="2144"/>
                    <a:pt x="6719" y="1966"/>
                    <a:pt x="6460" y="1966"/>
                  </a:cubicBezTo>
                  <a:cubicBezTo>
                    <a:pt x="6453" y="1966"/>
                    <a:pt x="6447" y="1966"/>
                    <a:pt x="6440" y="1966"/>
                  </a:cubicBezTo>
                  <a:cubicBezTo>
                    <a:pt x="6154" y="1966"/>
                    <a:pt x="5925" y="1737"/>
                    <a:pt x="5934" y="1451"/>
                  </a:cubicBezTo>
                  <a:lnTo>
                    <a:pt x="5934" y="1098"/>
                  </a:lnTo>
                  <a:cubicBezTo>
                    <a:pt x="5934" y="487"/>
                    <a:pt x="5438"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5" name="Google Shape;13105;p98"/>
            <p:cNvSpPr/>
            <p:nvPr/>
          </p:nvSpPr>
          <p:spPr>
            <a:xfrm>
              <a:off x="6801192" y="3910238"/>
              <a:ext cx="11286" cy="17125"/>
            </a:xfrm>
            <a:custGeom>
              <a:rect b="b" l="l" r="r" t="t"/>
              <a:pathLst>
                <a:path extrusionOk="0" h="654" w="431">
                  <a:moveTo>
                    <a:pt x="215" y="0"/>
                  </a:moveTo>
                  <a:cubicBezTo>
                    <a:pt x="108" y="0"/>
                    <a:pt x="1" y="72"/>
                    <a:pt x="1" y="215"/>
                  </a:cubicBezTo>
                  <a:lnTo>
                    <a:pt x="1" y="434"/>
                  </a:lnTo>
                  <a:cubicBezTo>
                    <a:pt x="1" y="558"/>
                    <a:pt x="96" y="654"/>
                    <a:pt x="220" y="654"/>
                  </a:cubicBezTo>
                  <a:cubicBezTo>
                    <a:pt x="335" y="654"/>
                    <a:pt x="430" y="558"/>
                    <a:pt x="430" y="434"/>
                  </a:cubicBezTo>
                  <a:lnTo>
                    <a:pt x="430" y="215"/>
                  </a:lnTo>
                  <a:cubicBezTo>
                    <a:pt x="430" y="72"/>
                    <a:pt x="323"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6" name="Google Shape;13106;p98"/>
            <p:cNvSpPr/>
            <p:nvPr/>
          </p:nvSpPr>
          <p:spPr>
            <a:xfrm>
              <a:off x="6869639" y="3910238"/>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7" name="Google Shape;13107;p98"/>
            <p:cNvSpPr/>
            <p:nvPr/>
          </p:nvSpPr>
          <p:spPr>
            <a:xfrm>
              <a:off x="6815724" y="3950249"/>
              <a:ext cx="50668" cy="17361"/>
            </a:xfrm>
            <a:custGeom>
              <a:rect b="b" l="l" r="r" t="t"/>
              <a:pathLst>
                <a:path extrusionOk="0" h="663" w="1935">
                  <a:moveTo>
                    <a:pt x="312" y="1"/>
                  </a:moveTo>
                  <a:cubicBezTo>
                    <a:pt x="142" y="1"/>
                    <a:pt x="0" y="222"/>
                    <a:pt x="161" y="375"/>
                  </a:cubicBezTo>
                  <a:cubicBezTo>
                    <a:pt x="372" y="558"/>
                    <a:pt x="643" y="662"/>
                    <a:pt x="926" y="662"/>
                  </a:cubicBezTo>
                  <a:cubicBezTo>
                    <a:pt x="938" y="662"/>
                    <a:pt x="950" y="662"/>
                    <a:pt x="963" y="662"/>
                  </a:cubicBezTo>
                  <a:cubicBezTo>
                    <a:pt x="975" y="662"/>
                    <a:pt x="987" y="662"/>
                    <a:pt x="1000" y="662"/>
                  </a:cubicBezTo>
                  <a:cubicBezTo>
                    <a:pt x="1283" y="662"/>
                    <a:pt x="1563" y="558"/>
                    <a:pt x="1774" y="375"/>
                  </a:cubicBezTo>
                  <a:cubicBezTo>
                    <a:pt x="1935" y="222"/>
                    <a:pt x="1792" y="1"/>
                    <a:pt x="1623" y="1"/>
                  </a:cubicBezTo>
                  <a:cubicBezTo>
                    <a:pt x="1571" y="1"/>
                    <a:pt x="1517" y="21"/>
                    <a:pt x="1468" y="70"/>
                  </a:cubicBezTo>
                  <a:cubicBezTo>
                    <a:pt x="1316" y="170"/>
                    <a:pt x="1139" y="220"/>
                    <a:pt x="964" y="220"/>
                  </a:cubicBezTo>
                  <a:cubicBezTo>
                    <a:pt x="789" y="220"/>
                    <a:pt x="614" y="170"/>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8" name="Google Shape;13108;p98"/>
            <p:cNvSpPr/>
            <p:nvPr/>
          </p:nvSpPr>
          <p:spPr>
            <a:xfrm>
              <a:off x="6921093" y="4077220"/>
              <a:ext cx="48756" cy="67479"/>
            </a:xfrm>
            <a:custGeom>
              <a:rect b="b" l="l" r="r" t="t"/>
              <a:pathLst>
                <a:path extrusionOk="0" h="2577" w="1862">
                  <a:moveTo>
                    <a:pt x="1623" y="1"/>
                  </a:moveTo>
                  <a:lnTo>
                    <a:pt x="383" y="1060"/>
                  </a:lnTo>
                  <a:cubicBezTo>
                    <a:pt x="135" y="1269"/>
                    <a:pt x="1" y="1575"/>
                    <a:pt x="1" y="1890"/>
                  </a:cubicBezTo>
                  <a:lnTo>
                    <a:pt x="1" y="2576"/>
                  </a:lnTo>
                  <a:lnTo>
                    <a:pt x="430" y="2576"/>
                  </a:lnTo>
                  <a:lnTo>
                    <a:pt x="430" y="1890"/>
                  </a:lnTo>
                  <a:cubicBezTo>
                    <a:pt x="440" y="1699"/>
                    <a:pt x="516" y="1517"/>
                    <a:pt x="669" y="1393"/>
                  </a:cubicBezTo>
                  <a:lnTo>
                    <a:pt x="1861" y="373"/>
                  </a:lnTo>
                  <a:cubicBezTo>
                    <a:pt x="1795" y="239"/>
                    <a:pt x="1718" y="106"/>
                    <a:pt x="1623"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09" name="Google Shape;13109;p98"/>
            <p:cNvSpPr/>
            <p:nvPr/>
          </p:nvSpPr>
          <p:spPr>
            <a:xfrm>
              <a:off x="6787209" y="3887326"/>
              <a:ext cx="33569" cy="17308"/>
            </a:xfrm>
            <a:custGeom>
              <a:rect b="b" l="l" r="r" t="t"/>
              <a:pathLst>
                <a:path extrusionOk="0" h="661" w="1282">
                  <a:moveTo>
                    <a:pt x="971" y="0"/>
                  </a:moveTo>
                  <a:cubicBezTo>
                    <a:pt x="948" y="0"/>
                    <a:pt x="923" y="4"/>
                    <a:pt x="897" y="12"/>
                  </a:cubicBezTo>
                  <a:lnTo>
                    <a:pt x="239" y="231"/>
                  </a:lnTo>
                  <a:cubicBezTo>
                    <a:pt x="1" y="308"/>
                    <a:pt x="58" y="661"/>
                    <a:pt x="306" y="661"/>
                  </a:cubicBezTo>
                  <a:cubicBezTo>
                    <a:pt x="334" y="661"/>
                    <a:pt x="354" y="661"/>
                    <a:pt x="382" y="651"/>
                  </a:cubicBezTo>
                  <a:lnTo>
                    <a:pt x="1031" y="432"/>
                  </a:lnTo>
                  <a:cubicBezTo>
                    <a:pt x="1282" y="345"/>
                    <a:pt x="1195" y="0"/>
                    <a:pt x="97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0" name="Google Shape;13110;p98"/>
            <p:cNvSpPr/>
            <p:nvPr/>
          </p:nvSpPr>
          <p:spPr>
            <a:xfrm>
              <a:off x="6785455" y="3790206"/>
              <a:ext cx="152920" cy="120163"/>
            </a:xfrm>
            <a:custGeom>
              <a:rect b="b" l="l" r="r" t="t"/>
              <a:pathLst>
                <a:path extrusionOk="0" h="4589" w="5840">
                  <a:moveTo>
                    <a:pt x="2119" y="0"/>
                  </a:moveTo>
                  <a:cubicBezTo>
                    <a:pt x="1365" y="0"/>
                    <a:pt x="621" y="229"/>
                    <a:pt x="1" y="668"/>
                  </a:cubicBezTo>
                  <a:cubicBezTo>
                    <a:pt x="764" y="3005"/>
                    <a:pt x="2939" y="4589"/>
                    <a:pt x="5400" y="4589"/>
                  </a:cubicBezTo>
                  <a:cubicBezTo>
                    <a:pt x="5544" y="4589"/>
                    <a:pt x="5696" y="4579"/>
                    <a:pt x="5839" y="4570"/>
                  </a:cubicBezTo>
                  <a:lnTo>
                    <a:pt x="5839" y="3711"/>
                  </a:lnTo>
                  <a:cubicBezTo>
                    <a:pt x="5839" y="1660"/>
                    <a:pt x="4170" y="0"/>
                    <a:pt x="211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1" name="Google Shape;13111;p98"/>
            <p:cNvSpPr/>
            <p:nvPr/>
          </p:nvSpPr>
          <p:spPr>
            <a:xfrm>
              <a:off x="6875400" y="4007280"/>
              <a:ext cx="62975" cy="137419"/>
            </a:xfrm>
            <a:custGeom>
              <a:rect b="b" l="l" r="r" t="t"/>
              <a:pathLst>
                <a:path extrusionOk="0" h="5248" w="2405">
                  <a:moveTo>
                    <a:pt x="2404" y="0"/>
                  </a:moveTo>
                  <a:lnTo>
                    <a:pt x="0" y="10"/>
                  </a:lnTo>
                  <a:lnTo>
                    <a:pt x="0" y="888"/>
                  </a:lnTo>
                  <a:cubicBezTo>
                    <a:pt x="0" y="2815"/>
                    <a:pt x="1527" y="3511"/>
                    <a:pt x="1527" y="5247"/>
                  </a:cubicBezTo>
                  <a:lnTo>
                    <a:pt x="2404" y="5247"/>
                  </a:lnTo>
                  <a:lnTo>
                    <a:pt x="240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12" name="Google Shape;13112;p98"/>
          <p:cNvGrpSpPr/>
          <p:nvPr/>
        </p:nvGrpSpPr>
        <p:grpSpPr>
          <a:xfrm>
            <a:off x="6244354" y="2265715"/>
            <a:ext cx="263055" cy="354493"/>
            <a:chOff x="6260629" y="2419290"/>
            <a:chExt cx="263055" cy="354493"/>
          </a:xfrm>
        </p:grpSpPr>
        <p:sp>
          <p:nvSpPr>
            <p:cNvPr id="13113" name="Google Shape;13113;p98"/>
            <p:cNvSpPr/>
            <p:nvPr/>
          </p:nvSpPr>
          <p:spPr>
            <a:xfrm>
              <a:off x="6317581" y="2419290"/>
              <a:ext cx="148914" cy="57214"/>
            </a:xfrm>
            <a:custGeom>
              <a:rect b="b" l="l" r="r" t="t"/>
              <a:pathLst>
                <a:path extrusionOk="0" h="2185" w="5687">
                  <a:moveTo>
                    <a:pt x="2843" y="0"/>
                  </a:moveTo>
                  <a:cubicBezTo>
                    <a:pt x="1279" y="0"/>
                    <a:pt x="0" y="487"/>
                    <a:pt x="0" y="1088"/>
                  </a:cubicBezTo>
                  <a:lnTo>
                    <a:pt x="0" y="2185"/>
                  </a:lnTo>
                  <a:lnTo>
                    <a:pt x="5686" y="2185"/>
                  </a:lnTo>
                  <a:lnTo>
                    <a:pt x="5686" y="1088"/>
                  </a:lnTo>
                  <a:cubicBezTo>
                    <a:pt x="5686" y="487"/>
                    <a:pt x="4408" y="0"/>
                    <a:pt x="2843"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4" name="Google Shape;13114;p98"/>
            <p:cNvSpPr/>
            <p:nvPr/>
          </p:nvSpPr>
          <p:spPr>
            <a:xfrm>
              <a:off x="6271862" y="2453514"/>
              <a:ext cx="240352" cy="148914"/>
            </a:xfrm>
            <a:custGeom>
              <a:rect b="b" l="l" r="r" t="t"/>
              <a:pathLst>
                <a:path extrusionOk="0" h="5687" w="9179">
                  <a:moveTo>
                    <a:pt x="4589" y="0"/>
                  </a:moveTo>
                  <a:cubicBezTo>
                    <a:pt x="2052" y="0"/>
                    <a:pt x="1" y="1279"/>
                    <a:pt x="1" y="2843"/>
                  </a:cubicBezTo>
                  <a:cubicBezTo>
                    <a:pt x="1" y="4408"/>
                    <a:pt x="2052" y="5686"/>
                    <a:pt x="4589" y="5686"/>
                  </a:cubicBezTo>
                  <a:cubicBezTo>
                    <a:pt x="7127" y="5686"/>
                    <a:pt x="9178" y="4408"/>
                    <a:pt x="9178" y="2843"/>
                  </a:cubicBezTo>
                  <a:cubicBezTo>
                    <a:pt x="9178" y="1279"/>
                    <a:pt x="7127" y="0"/>
                    <a:pt x="458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5" name="Google Shape;13115;p98"/>
            <p:cNvSpPr/>
            <p:nvPr/>
          </p:nvSpPr>
          <p:spPr>
            <a:xfrm>
              <a:off x="6284614" y="2476478"/>
              <a:ext cx="214848" cy="232470"/>
            </a:xfrm>
            <a:custGeom>
              <a:rect b="b" l="l" r="r" t="t"/>
              <a:pathLst>
                <a:path extrusionOk="0" h="8878" w="8205">
                  <a:moveTo>
                    <a:pt x="4102" y="1"/>
                  </a:moveTo>
                  <a:cubicBezTo>
                    <a:pt x="2051" y="1"/>
                    <a:pt x="391" y="879"/>
                    <a:pt x="391" y="1966"/>
                  </a:cubicBezTo>
                  <a:lnTo>
                    <a:pt x="391" y="5458"/>
                  </a:lnTo>
                  <a:cubicBezTo>
                    <a:pt x="382" y="6040"/>
                    <a:pt x="277" y="6603"/>
                    <a:pt x="67" y="7146"/>
                  </a:cubicBezTo>
                  <a:cubicBezTo>
                    <a:pt x="0" y="7328"/>
                    <a:pt x="57" y="7537"/>
                    <a:pt x="220" y="7652"/>
                  </a:cubicBezTo>
                  <a:cubicBezTo>
                    <a:pt x="630" y="7948"/>
                    <a:pt x="1069" y="8196"/>
                    <a:pt x="1536" y="8377"/>
                  </a:cubicBezTo>
                  <a:cubicBezTo>
                    <a:pt x="2361" y="8711"/>
                    <a:pt x="3232" y="8878"/>
                    <a:pt x="4102" y="8878"/>
                  </a:cubicBezTo>
                  <a:cubicBezTo>
                    <a:pt x="4973" y="8878"/>
                    <a:pt x="5843" y="8711"/>
                    <a:pt x="6669" y="8377"/>
                  </a:cubicBezTo>
                  <a:cubicBezTo>
                    <a:pt x="7136" y="8196"/>
                    <a:pt x="7575" y="7948"/>
                    <a:pt x="7985" y="7652"/>
                  </a:cubicBezTo>
                  <a:cubicBezTo>
                    <a:pt x="8147" y="7537"/>
                    <a:pt x="8205" y="7328"/>
                    <a:pt x="8138" y="7146"/>
                  </a:cubicBezTo>
                  <a:cubicBezTo>
                    <a:pt x="7937" y="6603"/>
                    <a:pt x="7823" y="6030"/>
                    <a:pt x="7823" y="5458"/>
                  </a:cubicBezTo>
                  <a:lnTo>
                    <a:pt x="7823" y="1966"/>
                  </a:lnTo>
                  <a:cubicBezTo>
                    <a:pt x="7823" y="879"/>
                    <a:pt x="6163" y="1"/>
                    <a:pt x="410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6" name="Google Shape;13116;p98"/>
            <p:cNvSpPr/>
            <p:nvPr/>
          </p:nvSpPr>
          <p:spPr>
            <a:xfrm>
              <a:off x="6260629" y="2630865"/>
              <a:ext cx="263055" cy="142918"/>
            </a:xfrm>
            <a:custGeom>
              <a:rect b="b" l="l" r="r" t="t"/>
              <a:pathLst>
                <a:path extrusionOk="0" h="5458" w="10046">
                  <a:moveTo>
                    <a:pt x="3702" y="1"/>
                  </a:moveTo>
                  <a:lnTo>
                    <a:pt x="3702" y="1346"/>
                  </a:lnTo>
                  <a:cubicBezTo>
                    <a:pt x="3702" y="1718"/>
                    <a:pt x="3463" y="2052"/>
                    <a:pt x="3120" y="2176"/>
                  </a:cubicBezTo>
                  <a:lnTo>
                    <a:pt x="869" y="2977"/>
                  </a:lnTo>
                  <a:cubicBezTo>
                    <a:pt x="344" y="3158"/>
                    <a:pt x="0" y="3654"/>
                    <a:pt x="0" y="4208"/>
                  </a:cubicBezTo>
                  <a:lnTo>
                    <a:pt x="0" y="4809"/>
                  </a:lnTo>
                  <a:cubicBezTo>
                    <a:pt x="0" y="5162"/>
                    <a:pt x="287" y="5457"/>
                    <a:pt x="649" y="5457"/>
                  </a:cubicBezTo>
                  <a:lnTo>
                    <a:pt x="9388" y="5457"/>
                  </a:lnTo>
                  <a:cubicBezTo>
                    <a:pt x="9750" y="5457"/>
                    <a:pt x="10046" y="5162"/>
                    <a:pt x="10046" y="4809"/>
                  </a:cubicBezTo>
                  <a:lnTo>
                    <a:pt x="10046" y="4208"/>
                  </a:lnTo>
                  <a:cubicBezTo>
                    <a:pt x="10046" y="3654"/>
                    <a:pt x="9693" y="3158"/>
                    <a:pt x="9178" y="2977"/>
                  </a:cubicBezTo>
                  <a:lnTo>
                    <a:pt x="6907" y="2176"/>
                  </a:lnTo>
                  <a:cubicBezTo>
                    <a:pt x="6554" y="2052"/>
                    <a:pt x="6325" y="1718"/>
                    <a:pt x="6325" y="1346"/>
                  </a:cubicBezTo>
                  <a:lnTo>
                    <a:pt x="6325"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7" name="Google Shape;13117;p98"/>
            <p:cNvSpPr/>
            <p:nvPr/>
          </p:nvSpPr>
          <p:spPr>
            <a:xfrm>
              <a:off x="6357801" y="2630865"/>
              <a:ext cx="68709" cy="28515"/>
            </a:xfrm>
            <a:custGeom>
              <a:rect b="b" l="l" r="r" t="t"/>
              <a:pathLst>
                <a:path extrusionOk="0" h="1089" w="2624">
                  <a:moveTo>
                    <a:pt x="0" y="1"/>
                  </a:moveTo>
                  <a:lnTo>
                    <a:pt x="0" y="811"/>
                  </a:lnTo>
                  <a:cubicBezTo>
                    <a:pt x="363" y="974"/>
                    <a:pt x="754" y="1069"/>
                    <a:pt x="1155" y="1088"/>
                  </a:cubicBezTo>
                  <a:lnTo>
                    <a:pt x="1307" y="1088"/>
                  </a:lnTo>
                  <a:cubicBezTo>
                    <a:pt x="1756" y="1088"/>
                    <a:pt x="2204" y="993"/>
                    <a:pt x="2624" y="811"/>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8" name="Google Shape;13118;p98"/>
            <p:cNvSpPr/>
            <p:nvPr/>
          </p:nvSpPr>
          <p:spPr>
            <a:xfrm>
              <a:off x="6317581" y="2504156"/>
              <a:ext cx="148914" cy="143834"/>
            </a:xfrm>
            <a:custGeom>
              <a:rect b="b" l="l" r="r" t="t"/>
              <a:pathLst>
                <a:path extrusionOk="0" h="5493" w="5687">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79"/>
                  </a:lnTo>
                  <a:cubicBezTo>
                    <a:pt x="0" y="4105"/>
                    <a:pt x="1174" y="5422"/>
                    <a:pt x="2710" y="5488"/>
                  </a:cubicBezTo>
                  <a:cubicBezTo>
                    <a:pt x="2761" y="5491"/>
                    <a:pt x="2811" y="5492"/>
                    <a:pt x="2862" y="5492"/>
                  </a:cubicBezTo>
                  <a:cubicBezTo>
                    <a:pt x="4415" y="5492"/>
                    <a:pt x="5686" y="4226"/>
                    <a:pt x="5686" y="2655"/>
                  </a:cubicBezTo>
                  <a:lnTo>
                    <a:pt x="5686" y="1777"/>
                  </a:lnTo>
                  <a:cubicBezTo>
                    <a:pt x="5686" y="1300"/>
                    <a:pt x="5295" y="909"/>
                    <a:pt x="4809" y="909"/>
                  </a:cubicBezTo>
                  <a:lnTo>
                    <a:pt x="4465" y="909"/>
                  </a:lnTo>
                  <a:cubicBezTo>
                    <a:pt x="4408" y="909"/>
                    <a:pt x="4351" y="890"/>
                    <a:pt x="4313" y="842"/>
                  </a:cubicBezTo>
                  <a:lnTo>
                    <a:pt x="3502" y="41"/>
                  </a:lnTo>
                  <a:cubicBezTo>
                    <a:pt x="3477" y="13"/>
                    <a:pt x="3444" y="0"/>
                    <a:pt x="3412"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19" name="Google Shape;13119;p98"/>
            <p:cNvSpPr/>
            <p:nvPr/>
          </p:nvSpPr>
          <p:spPr>
            <a:xfrm>
              <a:off x="6317581" y="2504156"/>
              <a:ext cx="125924" cy="143913"/>
            </a:xfrm>
            <a:custGeom>
              <a:rect b="b" l="l" r="r" t="t"/>
              <a:pathLst>
                <a:path extrusionOk="0" h="5496" w="4809">
                  <a:moveTo>
                    <a:pt x="3412" y="0"/>
                  </a:moveTo>
                  <a:cubicBezTo>
                    <a:pt x="3347" y="0"/>
                    <a:pt x="3282" y="53"/>
                    <a:pt x="3282" y="136"/>
                  </a:cubicBezTo>
                  <a:lnTo>
                    <a:pt x="3282" y="690"/>
                  </a:lnTo>
                  <a:cubicBezTo>
                    <a:pt x="3282" y="814"/>
                    <a:pt x="3187" y="909"/>
                    <a:pt x="3063" y="909"/>
                  </a:cubicBezTo>
                  <a:lnTo>
                    <a:pt x="878" y="909"/>
                  </a:lnTo>
                  <a:cubicBezTo>
                    <a:pt x="392" y="909"/>
                    <a:pt x="0" y="1300"/>
                    <a:pt x="0" y="1777"/>
                  </a:cubicBezTo>
                  <a:lnTo>
                    <a:pt x="0" y="2569"/>
                  </a:lnTo>
                  <a:cubicBezTo>
                    <a:pt x="0" y="3847"/>
                    <a:pt x="821" y="5021"/>
                    <a:pt x="2052" y="5383"/>
                  </a:cubicBezTo>
                  <a:cubicBezTo>
                    <a:pt x="2309" y="5457"/>
                    <a:pt x="2575" y="5495"/>
                    <a:pt x="2841" y="5495"/>
                  </a:cubicBezTo>
                  <a:cubicBezTo>
                    <a:pt x="2989" y="5495"/>
                    <a:pt x="3136" y="5483"/>
                    <a:pt x="3282" y="5460"/>
                  </a:cubicBezTo>
                  <a:cubicBezTo>
                    <a:pt x="1899" y="5240"/>
                    <a:pt x="878" y="4000"/>
                    <a:pt x="878" y="2569"/>
                  </a:cubicBezTo>
                  <a:lnTo>
                    <a:pt x="878" y="2216"/>
                  </a:lnTo>
                  <a:cubicBezTo>
                    <a:pt x="878" y="1730"/>
                    <a:pt x="1269" y="1338"/>
                    <a:pt x="1756" y="1338"/>
                  </a:cubicBezTo>
                  <a:lnTo>
                    <a:pt x="4379" y="1338"/>
                  </a:lnTo>
                  <a:cubicBezTo>
                    <a:pt x="4608" y="1338"/>
                    <a:pt x="4809" y="1148"/>
                    <a:pt x="4809" y="909"/>
                  </a:cubicBezTo>
                  <a:lnTo>
                    <a:pt x="4465" y="909"/>
                  </a:lnTo>
                  <a:cubicBezTo>
                    <a:pt x="4408" y="909"/>
                    <a:pt x="4351" y="890"/>
                    <a:pt x="4313" y="842"/>
                  </a:cubicBezTo>
                  <a:lnTo>
                    <a:pt x="3502" y="41"/>
                  </a:lnTo>
                  <a:cubicBezTo>
                    <a:pt x="3477" y="13"/>
                    <a:pt x="3444" y="0"/>
                    <a:pt x="3412"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0" name="Google Shape;13120;p98"/>
            <p:cNvSpPr/>
            <p:nvPr/>
          </p:nvSpPr>
          <p:spPr>
            <a:xfrm>
              <a:off x="6352040" y="2556552"/>
              <a:ext cx="11521" cy="17125"/>
            </a:xfrm>
            <a:custGeom>
              <a:rect b="b" l="l" r="r" t="t"/>
              <a:pathLst>
                <a:path extrusionOk="0" h="654" w="440">
                  <a:moveTo>
                    <a:pt x="217" y="0"/>
                  </a:moveTo>
                  <a:cubicBezTo>
                    <a:pt x="108" y="0"/>
                    <a:pt x="1" y="72"/>
                    <a:pt x="1" y="215"/>
                  </a:cubicBezTo>
                  <a:lnTo>
                    <a:pt x="1" y="435"/>
                  </a:lnTo>
                  <a:cubicBezTo>
                    <a:pt x="1" y="559"/>
                    <a:pt x="96" y="654"/>
                    <a:pt x="220" y="654"/>
                  </a:cubicBezTo>
                  <a:cubicBezTo>
                    <a:pt x="335" y="654"/>
                    <a:pt x="440" y="559"/>
                    <a:pt x="440" y="435"/>
                  </a:cubicBezTo>
                  <a:lnTo>
                    <a:pt x="440" y="215"/>
                  </a:lnTo>
                  <a:cubicBezTo>
                    <a:pt x="435" y="72"/>
                    <a:pt x="325" y="0"/>
                    <a:pt x="217"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1" name="Google Shape;13121;p98"/>
            <p:cNvSpPr/>
            <p:nvPr/>
          </p:nvSpPr>
          <p:spPr>
            <a:xfrm>
              <a:off x="6420750" y="2556552"/>
              <a:ext cx="11260" cy="17125"/>
            </a:xfrm>
            <a:custGeom>
              <a:rect b="b" l="l" r="r" t="t"/>
              <a:pathLst>
                <a:path extrusionOk="0" h="654" w="430">
                  <a:moveTo>
                    <a:pt x="215" y="0"/>
                  </a:moveTo>
                  <a:cubicBezTo>
                    <a:pt x="108" y="0"/>
                    <a:pt x="0" y="72"/>
                    <a:pt x="0" y="215"/>
                  </a:cubicBezTo>
                  <a:lnTo>
                    <a:pt x="0" y="435"/>
                  </a:lnTo>
                  <a:cubicBezTo>
                    <a:pt x="0" y="559"/>
                    <a:pt x="96" y="654"/>
                    <a:pt x="210" y="654"/>
                  </a:cubicBezTo>
                  <a:cubicBezTo>
                    <a:pt x="334" y="654"/>
                    <a:pt x="430" y="559"/>
                    <a:pt x="430" y="435"/>
                  </a:cubicBezTo>
                  <a:lnTo>
                    <a:pt x="430" y="215"/>
                  </a:lnTo>
                  <a:cubicBezTo>
                    <a:pt x="430"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2" name="Google Shape;13122;p98"/>
            <p:cNvSpPr/>
            <p:nvPr/>
          </p:nvSpPr>
          <p:spPr>
            <a:xfrm>
              <a:off x="6366756" y="2596432"/>
              <a:ext cx="50563" cy="17282"/>
            </a:xfrm>
            <a:custGeom>
              <a:rect b="b" l="l" r="r" t="t"/>
              <a:pathLst>
                <a:path extrusionOk="0" h="660" w="1931">
                  <a:moveTo>
                    <a:pt x="313" y="1"/>
                  </a:moveTo>
                  <a:cubicBezTo>
                    <a:pt x="146" y="1"/>
                    <a:pt x="0" y="219"/>
                    <a:pt x="154" y="381"/>
                  </a:cubicBezTo>
                  <a:cubicBezTo>
                    <a:pt x="366" y="557"/>
                    <a:pt x="625" y="660"/>
                    <a:pt x="897" y="660"/>
                  </a:cubicBezTo>
                  <a:cubicBezTo>
                    <a:pt x="919" y="660"/>
                    <a:pt x="942" y="659"/>
                    <a:pt x="965" y="657"/>
                  </a:cubicBezTo>
                  <a:cubicBezTo>
                    <a:pt x="988" y="659"/>
                    <a:pt x="1011" y="660"/>
                    <a:pt x="1034" y="660"/>
                  </a:cubicBezTo>
                  <a:cubicBezTo>
                    <a:pt x="1305" y="660"/>
                    <a:pt x="1565" y="557"/>
                    <a:pt x="1776" y="381"/>
                  </a:cubicBezTo>
                  <a:cubicBezTo>
                    <a:pt x="1931" y="219"/>
                    <a:pt x="1785" y="1"/>
                    <a:pt x="1618" y="1"/>
                  </a:cubicBezTo>
                  <a:cubicBezTo>
                    <a:pt x="1568" y="1"/>
                    <a:pt x="1517" y="20"/>
                    <a:pt x="1471" y="66"/>
                  </a:cubicBezTo>
                  <a:cubicBezTo>
                    <a:pt x="1318" y="171"/>
                    <a:pt x="1142" y="223"/>
                    <a:pt x="965" y="223"/>
                  </a:cubicBezTo>
                  <a:cubicBezTo>
                    <a:pt x="789" y="223"/>
                    <a:pt x="612" y="171"/>
                    <a:pt x="460" y="66"/>
                  </a:cubicBezTo>
                  <a:cubicBezTo>
                    <a:pt x="414" y="20"/>
                    <a:pt x="362"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3" name="Google Shape;13123;p98"/>
            <p:cNvSpPr/>
            <p:nvPr/>
          </p:nvSpPr>
          <p:spPr>
            <a:xfrm>
              <a:off x="6344133" y="2537542"/>
              <a:ext cx="27468" cy="13930"/>
            </a:xfrm>
            <a:custGeom>
              <a:rect b="b" l="l" r="r" t="t"/>
              <a:pathLst>
                <a:path extrusionOk="0" h="532" w="1049">
                  <a:moveTo>
                    <a:pt x="745" y="1"/>
                  </a:moveTo>
                  <a:cubicBezTo>
                    <a:pt x="729" y="1"/>
                    <a:pt x="712" y="3"/>
                    <a:pt x="694" y="6"/>
                  </a:cubicBezTo>
                  <a:lnTo>
                    <a:pt x="255" y="102"/>
                  </a:lnTo>
                  <a:cubicBezTo>
                    <a:pt x="1" y="158"/>
                    <a:pt x="35" y="531"/>
                    <a:pt x="293" y="531"/>
                  </a:cubicBezTo>
                  <a:cubicBezTo>
                    <a:pt x="296" y="531"/>
                    <a:pt x="300" y="531"/>
                    <a:pt x="303" y="531"/>
                  </a:cubicBezTo>
                  <a:lnTo>
                    <a:pt x="351" y="531"/>
                  </a:lnTo>
                  <a:lnTo>
                    <a:pt x="780" y="436"/>
                  </a:lnTo>
                  <a:cubicBezTo>
                    <a:pt x="1048" y="373"/>
                    <a:pt x="981" y="1"/>
                    <a:pt x="74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4" name="Google Shape;13124;p98"/>
            <p:cNvSpPr/>
            <p:nvPr/>
          </p:nvSpPr>
          <p:spPr>
            <a:xfrm>
              <a:off x="6412554" y="2537751"/>
              <a:ext cx="27468" cy="13957"/>
            </a:xfrm>
            <a:custGeom>
              <a:rect b="b" l="l" r="r" t="t"/>
              <a:pathLst>
                <a:path extrusionOk="0" h="533" w="1049">
                  <a:moveTo>
                    <a:pt x="303" y="1"/>
                  </a:moveTo>
                  <a:cubicBezTo>
                    <a:pt x="63" y="1"/>
                    <a:pt x="0" y="374"/>
                    <a:pt x="266" y="428"/>
                  </a:cubicBezTo>
                  <a:lnTo>
                    <a:pt x="705" y="523"/>
                  </a:lnTo>
                  <a:cubicBezTo>
                    <a:pt x="709" y="528"/>
                    <a:pt x="717" y="530"/>
                    <a:pt x="725" y="530"/>
                  </a:cubicBezTo>
                  <a:cubicBezTo>
                    <a:pt x="733" y="530"/>
                    <a:pt x="743" y="528"/>
                    <a:pt x="752" y="523"/>
                  </a:cubicBezTo>
                  <a:lnTo>
                    <a:pt x="752" y="523"/>
                  </a:lnTo>
                  <a:lnTo>
                    <a:pt x="743" y="532"/>
                  </a:lnTo>
                  <a:cubicBezTo>
                    <a:pt x="1010" y="532"/>
                    <a:pt x="1048" y="151"/>
                    <a:pt x="790" y="103"/>
                  </a:cubicBezTo>
                  <a:lnTo>
                    <a:pt x="361" y="8"/>
                  </a:lnTo>
                  <a:cubicBezTo>
                    <a:pt x="341" y="3"/>
                    <a:pt x="321" y="1"/>
                    <a:pt x="30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5" name="Google Shape;13125;p98"/>
            <p:cNvSpPr/>
            <p:nvPr/>
          </p:nvSpPr>
          <p:spPr>
            <a:xfrm>
              <a:off x="6260629" y="2697061"/>
              <a:ext cx="263055" cy="76722"/>
            </a:xfrm>
            <a:custGeom>
              <a:rect b="b" l="l" r="r" t="t"/>
              <a:pathLst>
                <a:path extrusionOk="0" h="2930" w="10046">
                  <a:moveTo>
                    <a:pt x="2137" y="1"/>
                  </a:moveTo>
                  <a:lnTo>
                    <a:pt x="869" y="449"/>
                  </a:lnTo>
                  <a:cubicBezTo>
                    <a:pt x="344" y="630"/>
                    <a:pt x="0" y="1126"/>
                    <a:pt x="0" y="1680"/>
                  </a:cubicBezTo>
                  <a:lnTo>
                    <a:pt x="0" y="2281"/>
                  </a:lnTo>
                  <a:cubicBezTo>
                    <a:pt x="0" y="2634"/>
                    <a:pt x="287" y="2929"/>
                    <a:pt x="649" y="2929"/>
                  </a:cubicBezTo>
                  <a:lnTo>
                    <a:pt x="9388" y="2929"/>
                  </a:lnTo>
                  <a:cubicBezTo>
                    <a:pt x="9750" y="2929"/>
                    <a:pt x="10046" y="2634"/>
                    <a:pt x="10046" y="2281"/>
                  </a:cubicBezTo>
                  <a:lnTo>
                    <a:pt x="10046" y="1680"/>
                  </a:lnTo>
                  <a:cubicBezTo>
                    <a:pt x="10046" y="1126"/>
                    <a:pt x="9693" y="630"/>
                    <a:pt x="9178" y="449"/>
                  </a:cubicBezTo>
                  <a:lnTo>
                    <a:pt x="7909" y="1"/>
                  </a:lnTo>
                  <a:cubicBezTo>
                    <a:pt x="7489" y="1231"/>
                    <a:pt x="6325" y="2061"/>
                    <a:pt x="5028" y="2061"/>
                  </a:cubicBezTo>
                  <a:cubicBezTo>
                    <a:pt x="3721" y="2061"/>
                    <a:pt x="2557" y="1231"/>
                    <a:pt x="213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6" name="Google Shape;13126;p98"/>
            <p:cNvSpPr/>
            <p:nvPr/>
          </p:nvSpPr>
          <p:spPr>
            <a:xfrm>
              <a:off x="6305588" y="2697061"/>
              <a:ext cx="172900" cy="65489"/>
            </a:xfrm>
            <a:custGeom>
              <a:rect b="b" l="l" r="r" t="t"/>
              <a:pathLst>
                <a:path extrusionOk="0" h="2501" w="6603">
                  <a:moveTo>
                    <a:pt x="411" y="1"/>
                  </a:moveTo>
                  <a:lnTo>
                    <a:pt x="1" y="144"/>
                  </a:lnTo>
                  <a:cubicBezTo>
                    <a:pt x="487" y="1556"/>
                    <a:pt x="1813" y="2500"/>
                    <a:pt x="3301" y="2500"/>
                  </a:cubicBezTo>
                  <a:cubicBezTo>
                    <a:pt x="4790" y="2500"/>
                    <a:pt x="6116" y="1556"/>
                    <a:pt x="6602" y="144"/>
                  </a:cubicBezTo>
                  <a:lnTo>
                    <a:pt x="6192" y="1"/>
                  </a:lnTo>
                  <a:cubicBezTo>
                    <a:pt x="5772" y="1231"/>
                    <a:pt x="4608" y="2061"/>
                    <a:pt x="3301" y="2061"/>
                  </a:cubicBezTo>
                  <a:cubicBezTo>
                    <a:pt x="1994" y="2061"/>
                    <a:pt x="840" y="1231"/>
                    <a:pt x="411" y="1"/>
                  </a:cubicBezTo>
                  <a:close/>
                </a:path>
              </a:pathLst>
            </a:custGeom>
            <a:solidFill>
              <a:srgbClr val="BD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27" name="Google Shape;13127;p98"/>
            <p:cNvSpPr/>
            <p:nvPr/>
          </p:nvSpPr>
          <p:spPr>
            <a:xfrm>
              <a:off x="6294852" y="2476478"/>
              <a:ext cx="194371" cy="65227"/>
            </a:xfrm>
            <a:custGeom>
              <a:rect b="b" l="l" r="r" t="t"/>
              <a:pathLst>
                <a:path extrusionOk="0" h="2491" w="7423">
                  <a:moveTo>
                    <a:pt x="3711" y="1"/>
                  </a:moveTo>
                  <a:cubicBezTo>
                    <a:pt x="1660" y="1"/>
                    <a:pt x="0" y="879"/>
                    <a:pt x="0" y="1966"/>
                  </a:cubicBezTo>
                  <a:lnTo>
                    <a:pt x="0" y="2481"/>
                  </a:lnTo>
                  <a:cubicBezTo>
                    <a:pt x="0" y="1403"/>
                    <a:pt x="1670" y="526"/>
                    <a:pt x="3711" y="526"/>
                  </a:cubicBezTo>
                  <a:cubicBezTo>
                    <a:pt x="5762" y="526"/>
                    <a:pt x="7422" y="1403"/>
                    <a:pt x="7422" y="2491"/>
                  </a:cubicBezTo>
                  <a:lnTo>
                    <a:pt x="7422" y="1966"/>
                  </a:lnTo>
                  <a:cubicBezTo>
                    <a:pt x="7422" y="879"/>
                    <a:pt x="5762" y="1"/>
                    <a:pt x="371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28" name="Google Shape;13128;p98"/>
          <p:cNvGrpSpPr/>
          <p:nvPr/>
        </p:nvGrpSpPr>
        <p:grpSpPr>
          <a:xfrm>
            <a:off x="6244589" y="2726336"/>
            <a:ext cx="263343" cy="354754"/>
            <a:chOff x="6260864" y="2879911"/>
            <a:chExt cx="263343" cy="354754"/>
          </a:xfrm>
        </p:grpSpPr>
        <p:sp>
          <p:nvSpPr>
            <p:cNvPr id="13129" name="Google Shape;13129;p98"/>
            <p:cNvSpPr/>
            <p:nvPr/>
          </p:nvSpPr>
          <p:spPr>
            <a:xfrm>
              <a:off x="6290610" y="2960115"/>
              <a:ext cx="203850" cy="208354"/>
            </a:xfrm>
            <a:custGeom>
              <a:rect b="b" l="l" r="r" t="t"/>
              <a:pathLst>
                <a:path extrusionOk="0" h="7957" w="7785">
                  <a:moveTo>
                    <a:pt x="3892" y="0"/>
                  </a:moveTo>
                  <a:lnTo>
                    <a:pt x="611" y="439"/>
                  </a:lnTo>
                  <a:lnTo>
                    <a:pt x="611" y="2624"/>
                  </a:lnTo>
                  <a:cubicBezTo>
                    <a:pt x="582" y="3454"/>
                    <a:pt x="391" y="4284"/>
                    <a:pt x="48" y="5047"/>
                  </a:cubicBezTo>
                  <a:cubicBezTo>
                    <a:pt x="0" y="5152"/>
                    <a:pt x="48" y="5285"/>
                    <a:pt x="153" y="5333"/>
                  </a:cubicBezTo>
                  <a:lnTo>
                    <a:pt x="830" y="5676"/>
                  </a:lnTo>
                  <a:lnTo>
                    <a:pt x="115" y="6583"/>
                  </a:lnTo>
                  <a:cubicBezTo>
                    <a:pt x="29" y="6678"/>
                    <a:pt x="57" y="6831"/>
                    <a:pt x="162" y="6898"/>
                  </a:cubicBezTo>
                  <a:cubicBezTo>
                    <a:pt x="1307" y="7603"/>
                    <a:pt x="2600" y="7956"/>
                    <a:pt x="3892" y="7956"/>
                  </a:cubicBezTo>
                  <a:cubicBezTo>
                    <a:pt x="5185" y="7956"/>
                    <a:pt x="6478" y="7603"/>
                    <a:pt x="7623" y="6898"/>
                  </a:cubicBezTo>
                  <a:cubicBezTo>
                    <a:pt x="7728" y="6831"/>
                    <a:pt x="7756" y="6678"/>
                    <a:pt x="7670" y="6583"/>
                  </a:cubicBezTo>
                  <a:lnTo>
                    <a:pt x="6945" y="5676"/>
                  </a:lnTo>
                  <a:lnTo>
                    <a:pt x="7632" y="5333"/>
                  </a:lnTo>
                  <a:cubicBezTo>
                    <a:pt x="7737" y="5285"/>
                    <a:pt x="7785" y="5152"/>
                    <a:pt x="7728" y="5047"/>
                  </a:cubicBezTo>
                  <a:cubicBezTo>
                    <a:pt x="7394" y="4284"/>
                    <a:pt x="7203" y="3454"/>
                    <a:pt x="7165" y="2624"/>
                  </a:cubicBezTo>
                  <a:lnTo>
                    <a:pt x="7165" y="439"/>
                  </a:lnTo>
                  <a:lnTo>
                    <a:pt x="3892" y="0"/>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0" name="Google Shape;13130;p98"/>
            <p:cNvSpPr/>
            <p:nvPr/>
          </p:nvSpPr>
          <p:spPr>
            <a:xfrm>
              <a:off x="6260864" y="3086013"/>
              <a:ext cx="263081" cy="148652"/>
            </a:xfrm>
            <a:custGeom>
              <a:rect b="b" l="l" r="r" t="t"/>
              <a:pathLst>
                <a:path extrusionOk="0" h="5677" w="10047">
                  <a:moveTo>
                    <a:pt x="3712" y="0"/>
                  </a:moveTo>
                  <a:lnTo>
                    <a:pt x="3712"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46" y="5381"/>
                    <a:pt x="10046" y="5018"/>
                  </a:cubicBezTo>
                  <a:lnTo>
                    <a:pt x="10046" y="3978"/>
                  </a:lnTo>
                  <a:cubicBezTo>
                    <a:pt x="10046" y="3425"/>
                    <a:pt x="9703" y="2929"/>
                    <a:pt x="9178" y="2748"/>
                  </a:cubicBezTo>
                  <a:lnTo>
                    <a:pt x="6917" y="1946"/>
                  </a:lnTo>
                  <a:cubicBezTo>
                    <a:pt x="6574" y="1822"/>
                    <a:pt x="6335" y="1498"/>
                    <a:pt x="6335" y="1126"/>
                  </a:cubicBezTo>
                  <a:lnTo>
                    <a:pt x="633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1" name="Google Shape;13131;p98"/>
            <p:cNvSpPr/>
            <p:nvPr/>
          </p:nvSpPr>
          <p:spPr>
            <a:xfrm>
              <a:off x="6260864" y="3137204"/>
              <a:ext cx="263343" cy="97461"/>
            </a:xfrm>
            <a:custGeom>
              <a:rect b="b" l="l" r="r" t="t"/>
              <a:pathLst>
                <a:path extrusionOk="0" h="3722" w="10057">
                  <a:moveTo>
                    <a:pt x="3111" y="1"/>
                  </a:moveTo>
                  <a:lnTo>
                    <a:pt x="879" y="793"/>
                  </a:lnTo>
                  <a:cubicBezTo>
                    <a:pt x="354" y="974"/>
                    <a:pt x="1" y="1470"/>
                    <a:pt x="1" y="2023"/>
                  </a:cubicBezTo>
                  <a:lnTo>
                    <a:pt x="1" y="3063"/>
                  </a:lnTo>
                  <a:cubicBezTo>
                    <a:pt x="1" y="3426"/>
                    <a:pt x="297" y="3722"/>
                    <a:pt x="659" y="3722"/>
                  </a:cubicBezTo>
                  <a:lnTo>
                    <a:pt x="9398" y="3722"/>
                  </a:lnTo>
                  <a:cubicBezTo>
                    <a:pt x="9760" y="3722"/>
                    <a:pt x="10056" y="3426"/>
                    <a:pt x="10056" y="3063"/>
                  </a:cubicBezTo>
                  <a:lnTo>
                    <a:pt x="10056" y="2023"/>
                  </a:lnTo>
                  <a:cubicBezTo>
                    <a:pt x="10056" y="1470"/>
                    <a:pt x="9703" y="974"/>
                    <a:pt x="9178" y="793"/>
                  </a:cubicBezTo>
                  <a:lnTo>
                    <a:pt x="6946" y="1"/>
                  </a:lnTo>
                  <a:cubicBezTo>
                    <a:pt x="6746" y="898"/>
                    <a:pt x="5944" y="1537"/>
                    <a:pt x="5028" y="1537"/>
                  </a:cubicBezTo>
                  <a:cubicBezTo>
                    <a:pt x="4113" y="1537"/>
                    <a:pt x="3311" y="898"/>
                    <a:pt x="3111"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2" name="Google Shape;13132;p98"/>
            <p:cNvSpPr/>
            <p:nvPr/>
          </p:nvSpPr>
          <p:spPr>
            <a:xfrm>
              <a:off x="6320566" y="3137204"/>
              <a:ext cx="143677" cy="63237"/>
            </a:xfrm>
            <a:custGeom>
              <a:rect b="b" l="l" r="r" t="t"/>
              <a:pathLst>
                <a:path extrusionOk="0" h="2415" w="5487">
                  <a:moveTo>
                    <a:pt x="831" y="1"/>
                  </a:moveTo>
                  <a:lnTo>
                    <a:pt x="1" y="297"/>
                  </a:lnTo>
                  <a:cubicBezTo>
                    <a:pt x="335" y="1537"/>
                    <a:pt x="1461" y="2405"/>
                    <a:pt x="2748" y="2415"/>
                  </a:cubicBezTo>
                  <a:cubicBezTo>
                    <a:pt x="4036" y="2405"/>
                    <a:pt x="5162" y="1537"/>
                    <a:pt x="5486" y="297"/>
                  </a:cubicBezTo>
                  <a:lnTo>
                    <a:pt x="4666" y="1"/>
                  </a:lnTo>
                  <a:cubicBezTo>
                    <a:pt x="4466" y="898"/>
                    <a:pt x="3664" y="1537"/>
                    <a:pt x="2748" y="1537"/>
                  </a:cubicBezTo>
                  <a:cubicBezTo>
                    <a:pt x="1823" y="1537"/>
                    <a:pt x="1031" y="898"/>
                    <a:pt x="831"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3" name="Google Shape;13133;p98"/>
            <p:cNvSpPr/>
            <p:nvPr/>
          </p:nvSpPr>
          <p:spPr>
            <a:xfrm>
              <a:off x="6358299"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4" name="Google Shape;13134;p98"/>
            <p:cNvSpPr/>
            <p:nvPr/>
          </p:nvSpPr>
          <p:spPr>
            <a:xfrm>
              <a:off x="6379273" y="2879911"/>
              <a:ext cx="26525" cy="11521"/>
            </a:xfrm>
            <a:custGeom>
              <a:rect b="b" l="l" r="r" t="t"/>
              <a:pathLst>
                <a:path extrusionOk="0" h="440" w="1013">
                  <a:moveTo>
                    <a:pt x="287" y="1"/>
                  </a:moveTo>
                  <a:cubicBezTo>
                    <a:pt x="1" y="1"/>
                    <a:pt x="1" y="440"/>
                    <a:pt x="287" y="440"/>
                  </a:cubicBezTo>
                  <a:lnTo>
                    <a:pt x="726" y="440"/>
                  </a:lnTo>
                  <a:cubicBezTo>
                    <a:pt x="1012" y="440"/>
                    <a:pt x="1012" y="1"/>
                    <a:pt x="726"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5" name="Google Shape;13135;p98"/>
            <p:cNvSpPr/>
            <p:nvPr/>
          </p:nvSpPr>
          <p:spPr>
            <a:xfrm>
              <a:off x="6296109" y="2960115"/>
              <a:ext cx="170621" cy="137209"/>
            </a:xfrm>
            <a:custGeom>
              <a:rect b="b" l="l" r="r" t="t"/>
              <a:pathLst>
                <a:path extrusionOk="0" h="5240" w="6516">
                  <a:moveTo>
                    <a:pt x="840" y="0"/>
                  </a:moveTo>
                  <a:lnTo>
                    <a:pt x="840" y="1527"/>
                  </a:lnTo>
                  <a:lnTo>
                    <a:pt x="735" y="1527"/>
                  </a:lnTo>
                  <a:cubicBezTo>
                    <a:pt x="0" y="1527"/>
                    <a:pt x="0" y="2624"/>
                    <a:pt x="735" y="2624"/>
                  </a:cubicBezTo>
                  <a:lnTo>
                    <a:pt x="849" y="2624"/>
                  </a:lnTo>
                  <a:cubicBezTo>
                    <a:pt x="970" y="4104"/>
                    <a:pt x="2209" y="5240"/>
                    <a:pt x="3679" y="5240"/>
                  </a:cubicBezTo>
                  <a:cubicBezTo>
                    <a:pt x="3715" y="5240"/>
                    <a:pt x="3751" y="5239"/>
                    <a:pt x="3787" y="5238"/>
                  </a:cubicBezTo>
                  <a:cubicBezTo>
                    <a:pt x="5314" y="5180"/>
                    <a:pt x="6516" y="3931"/>
                    <a:pt x="6516" y="2404"/>
                  </a:cubicBezTo>
                  <a:lnTo>
                    <a:pt x="6516" y="0"/>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6" name="Google Shape;13136;p98"/>
            <p:cNvSpPr/>
            <p:nvPr/>
          </p:nvSpPr>
          <p:spPr>
            <a:xfrm>
              <a:off x="6300089" y="2960115"/>
              <a:ext cx="166903" cy="137393"/>
            </a:xfrm>
            <a:custGeom>
              <a:rect b="b" l="l" r="r" t="t"/>
              <a:pathLst>
                <a:path extrusionOk="0" h="5247" w="6374">
                  <a:moveTo>
                    <a:pt x="688" y="0"/>
                  </a:moveTo>
                  <a:lnTo>
                    <a:pt x="688" y="1527"/>
                  </a:lnTo>
                  <a:lnTo>
                    <a:pt x="611" y="1527"/>
                  </a:lnTo>
                  <a:cubicBezTo>
                    <a:pt x="605" y="1526"/>
                    <a:pt x="599" y="1526"/>
                    <a:pt x="593" y="1526"/>
                  </a:cubicBezTo>
                  <a:cubicBezTo>
                    <a:pt x="315" y="1526"/>
                    <a:pt x="76" y="1742"/>
                    <a:pt x="39" y="2023"/>
                  </a:cubicBezTo>
                  <a:cubicBezTo>
                    <a:pt x="1" y="2337"/>
                    <a:pt x="258" y="2624"/>
                    <a:pt x="583" y="2624"/>
                  </a:cubicBezTo>
                  <a:lnTo>
                    <a:pt x="697" y="2624"/>
                  </a:lnTo>
                  <a:cubicBezTo>
                    <a:pt x="801" y="4119"/>
                    <a:pt x="2056" y="5246"/>
                    <a:pt x="3511" y="5246"/>
                  </a:cubicBezTo>
                  <a:cubicBezTo>
                    <a:pt x="3662" y="5246"/>
                    <a:pt x="3815" y="5234"/>
                    <a:pt x="3969" y="5209"/>
                  </a:cubicBezTo>
                  <a:cubicBezTo>
                    <a:pt x="2586" y="4990"/>
                    <a:pt x="1565" y="3797"/>
                    <a:pt x="1565" y="2404"/>
                  </a:cubicBezTo>
                  <a:lnTo>
                    <a:pt x="1565" y="1784"/>
                  </a:lnTo>
                  <a:cubicBezTo>
                    <a:pt x="1565" y="1212"/>
                    <a:pt x="2014" y="735"/>
                    <a:pt x="2576" y="697"/>
                  </a:cubicBezTo>
                  <a:cubicBezTo>
                    <a:pt x="2767" y="678"/>
                    <a:pt x="2968" y="668"/>
                    <a:pt x="3168" y="668"/>
                  </a:cubicBezTo>
                  <a:cubicBezTo>
                    <a:pt x="4561" y="1307"/>
                    <a:pt x="5753" y="2280"/>
                    <a:pt x="6345" y="2795"/>
                  </a:cubicBezTo>
                  <a:cubicBezTo>
                    <a:pt x="6364" y="2671"/>
                    <a:pt x="6373" y="2538"/>
                    <a:pt x="6373" y="2404"/>
                  </a:cubicBezTo>
                  <a:lnTo>
                    <a:pt x="6373"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7" name="Google Shape;13137;p98"/>
            <p:cNvSpPr/>
            <p:nvPr/>
          </p:nvSpPr>
          <p:spPr>
            <a:xfrm>
              <a:off x="6352564" y="3000702"/>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58"/>
                    <a:pt x="429" y="434"/>
                  </a:cubicBezTo>
                  <a:lnTo>
                    <a:pt x="429" y="215"/>
                  </a:lnTo>
                  <a:cubicBezTo>
                    <a:pt x="429" y="72"/>
                    <a:pt x="322" y="0"/>
                    <a:pt x="2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8" name="Google Shape;13138;p98"/>
            <p:cNvSpPr/>
            <p:nvPr/>
          </p:nvSpPr>
          <p:spPr>
            <a:xfrm>
              <a:off x="6421012" y="3000702"/>
              <a:ext cx="11495" cy="17125"/>
            </a:xfrm>
            <a:custGeom>
              <a:rect b="b" l="l" r="r" t="t"/>
              <a:pathLst>
                <a:path extrusionOk="0" h="654" w="439">
                  <a:moveTo>
                    <a:pt x="219" y="0"/>
                  </a:moveTo>
                  <a:cubicBezTo>
                    <a:pt x="110" y="0"/>
                    <a:pt x="0" y="72"/>
                    <a:pt x="0" y="215"/>
                  </a:cubicBezTo>
                  <a:lnTo>
                    <a:pt x="0" y="434"/>
                  </a:lnTo>
                  <a:cubicBezTo>
                    <a:pt x="0" y="558"/>
                    <a:pt x="105" y="654"/>
                    <a:pt x="219" y="654"/>
                  </a:cubicBezTo>
                  <a:cubicBezTo>
                    <a:pt x="343" y="654"/>
                    <a:pt x="439" y="558"/>
                    <a:pt x="439" y="434"/>
                  </a:cubicBezTo>
                  <a:lnTo>
                    <a:pt x="439" y="215"/>
                  </a:lnTo>
                  <a:cubicBezTo>
                    <a:pt x="439" y="72"/>
                    <a:pt x="329" y="0"/>
                    <a:pt x="21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39" name="Google Shape;13139;p98"/>
            <p:cNvSpPr/>
            <p:nvPr/>
          </p:nvSpPr>
          <p:spPr>
            <a:xfrm>
              <a:off x="6344813" y="2983079"/>
              <a:ext cx="26761" cy="11286"/>
            </a:xfrm>
            <a:custGeom>
              <a:rect b="b" l="l" r="r" t="t"/>
              <a:pathLst>
                <a:path extrusionOk="0" h="431" w="1022">
                  <a:moveTo>
                    <a:pt x="735" y="1"/>
                  </a:moveTo>
                  <a:cubicBezTo>
                    <a:pt x="732" y="1"/>
                    <a:pt x="729" y="1"/>
                    <a:pt x="725" y="1"/>
                  </a:cubicBezTo>
                  <a:lnTo>
                    <a:pt x="296" y="1"/>
                  </a:lnTo>
                  <a:cubicBezTo>
                    <a:pt x="0" y="1"/>
                    <a:pt x="0" y="430"/>
                    <a:pt x="296" y="430"/>
                  </a:cubicBezTo>
                  <a:lnTo>
                    <a:pt x="725" y="430"/>
                  </a:lnTo>
                  <a:cubicBezTo>
                    <a:pt x="1018" y="430"/>
                    <a:pt x="1021"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0" name="Google Shape;13140;p98"/>
            <p:cNvSpPr/>
            <p:nvPr/>
          </p:nvSpPr>
          <p:spPr>
            <a:xfrm>
              <a:off x="6413497" y="2983079"/>
              <a:ext cx="26761" cy="11286"/>
            </a:xfrm>
            <a:custGeom>
              <a:rect b="b" l="l" r="r" t="t"/>
              <a:pathLst>
                <a:path extrusionOk="0" h="431" w="1022">
                  <a:moveTo>
                    <a:pt x="735" y="1"/>
                  </a:moveTo>
                  <a:cubicBezTo>
                    <a:pt x="732" y="1"/>
                    <a:pt x="729" y="1"/>
                    <a:pt x="726" y="1"/>
                  </a:cubicBezTo>
                  <a:lnTo>
                    <a:pt x="287" y="1"/>
                  </a:lnTo>
                  <a:cubicBezTo>
                    <a:pt x="1" y="1"/>
                    <a:pt x="1" y="430"/>
                    <a:pt x="287" y="430"/>
                  </a:cubicBezTo>
                  <a:lnTo>
                    <a:pt x="726" y="430"/>
                  </a:lnTo>
                  <a:cubicBezTo>
                    <a:pt x="1018" y="430"/>
                    <a:pt x="1022" y="1"/>
                    <a:pt x="735" y="1"/>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1" name="Google Shape;13141;p98"/>
            <p:cNvSpPr/>
            <p:nvPr/>
          </p:nvSpPr>
          <p:spPr>
            <a:xfrm>
              <a:off x="6366783" y="3037309"/>
              <a:ext cx="51506" cy="22990"/>
            </a:xfrm>
            <a:custGeom>
              <a:rect b="b" l="l" r="r" t="t"/>
              <a:pathLst>
                <a:path extrusionOk="0" h="878" w="1967">
                  <a:moveTo>
                    <a:pt x="115" y="0"/>
                  </a:moveTo>
                  <a:cubicBezTo>
                    <a:pt x="49" y="0"/>
                    <a:pt x="1" y="57"/>
                    <a:pt x="10" y="134"/>
                  </a:cubicBezTo>
                  <a:cubicBezTo>
                    <a:pt x="77" y="553"/>
                    <a:pt x="487" y="878"/>
                    <a:pt x="983" y="878"/>
                  </a:cubicBezTo>
                  <a:cubicBezTo>
                    <a:pt x="1480" y="878"/>
                    <a:pt x="1880" y="553"/>
                    <a:pt x="1957" y="134"/>
                  </a:cubicBezTo>
                  <a:cubicBezTo>
                    <a:pt x="1966" y="57"/>
                    <a:pt x="1918" y="0"/>
                    <a:pt x="18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2" name="Google Shape;13142;p98"/>
            <p:cNvSpPr/>
            <p:nvPr/>
          </p:nvSpPr>
          <p:spPr>
            <a:xfrm>
              <a:off x="6306583" y="2965850"/>
              <a:ext cx="23017" cy="37261"/>
            </a:xfrm>
            <a:custGeom>
              <a:rect b="b" l="l" r="r" t="t"/>
              <a:pathLst>
                <a:path extrusionOk="0" h="1423" w="879">
                  <a:moveTo>
                    <a:pt x="878" y="1"/>
                  </a:moveTo>
                  <a:lnTo>
                    <a:pt x="1" y="220"/>
                  </a:lnTo>
                  <a:lnTo>
                    <a:pt x="1" y="1422"/>
                  </a:lnTo>
                  <a:lnTo>
                    <a:pt x="306" y="1384"/>
                  </a:lnTo>
                  <a:cubicBezTo>
                    <a:pt x="630" y="1336"/>
                    <a:pt x="878" y="1060"/>
                    <a:pt x="878" y="735"/>
                  </a:cubicBezTo>
                  <a:lnTo>
                    <a:pt x="878" y="1"/>
                  </a:ln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3" name="Google Shape;13143;p98"/>
            <p:cNvSpPr/>
            <p:nvPr/>
          </p:nvSpPr>
          <p:spPr>
            <a:xfrm>
              <a:off x="6352564" y="2954355"/>
              <a:ext cx="125662" cy="74732"/>
            </a:xfrm>
            <a:custGeom>
              <a:rect b="b" l="l" r="r" t="t"/>
              <a:pathLst>
                <a:path extrusionOk="0" h="2854" w="4799">
                  <a:moveTo>
                    <a:pt x="0" y="1"/>
                  </a:moveTo>
                  <a:lnTo>
                    <a:pt x="0" y="1"/>
                  </a:lnTo>
                  <a:cubicBezTo>
                    <a:pt x="2147" y="535"/>
                    <a:pt x="4159" y="2252"/>
                    <a:pt x="4799" y="2853"/>
                  </a:cubicBezTo>
                  <a:lnTo>
                    <a:pt x="4799" y="659"/>
                  </a:lnTo>
                  <a:lnTo>
                    <a:pt x="0"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4" name="Google Shape;13144;p98"/>
            <p:cNvSpPr/>
            <p:nvPr/>
          </p:nvSpPr>
          <p:spPr>
            <a:xfrm>
              <a:off x="6306583" y="2885671"/>
              <a:ext cx="171643" cy="85965"/>
            </a:xfrm>
            <a:custGeom>
              <a:rect b="b" l="l" r="r" t="t"/>
              <a:pathLst>
                <a:path extrusionOk="0" h="3283" w="6555">
                  <a:moveTo>
                    <a:pt x="3282" y="0"/>
                  </a:moveTo>
                  <a:cubicBezTo>
                    <a:pt x="1470" y="0"/>
                    <a:pt x="1" y="1469"/>
                    <a:pt x="1" y="3282"/>
                  </a:cubicBezTo>
                  <a:cubicBezTo>
                    <a:pt x="1" y="3282"/>
                    <a:pt x="1241" y="2843"/>
                    <a:pt x="3282" y="2843"/>
                  </a:cubicBezTo>
                  <a:cubicBezTo>
                    <a:pt x="5324" y="2843"/>
                    <a:pt x="6555" y="3282"/>
                    <a:pt x="6555" y="3282"/>
                  </a:cubicBezTo>
                  <a:cubicBezTo>
                    <a:pt x="6555" y="1469"/>
                    <a:pt x="5086" y="0"/>
                    <a:pt x="3282"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5" name="Google Shape;13145;p98"/>
            <p:cNvSpPr/>
            <p:nvPr/>
          </p:nvSpPr>
          <p:spPr>
            <a:xfrm>
              <a:off x="6306583" y="2885619"/>
              <a:ext cx="171643" cy="86018"/>
            </a:xfrm>
            <a:custGeom>
              <a:rect b="b" l="l" r="r" t="t"/>
              <a:pathLst>
                <a:path extrusionOk="0" h="3285" w="6555">
                  <a:moveTo>
                    <a:pt x="3272" y="0"/>
                  </a:moveTo>
                  <a:cubicBezTo>
                    <a:pt x="1509" y="0"/>
                    <a:pt x="1" y="1435"/>
                    <a:pt x="1" y="3284"/>
                  </a:cubicBezTo>
                  <a:cubicBezTo>
                    <a:pt x="430" y="3141"/>
                    <a:pt x="869" y="3046"/>
                    <a:pt x="1317" y="2988"/>
                  </a:cubicBezTo>
                  <a:cubicBezTo>
                    <a:pt x="1966" y="2893"/>
                    <a:pt x="2624" y="2845"/>
                    <a:pt x="3282" y="2845"/>
                  </a:cubicBezTo>
                  <a:cubicBezTo>
                    <a:pt x="5324" y="2845"/>
                    <a:pt x="6555" y="3284"/>
                    <a:pt x="6555" y="3284"/>
                  </a:cubicBezTo>
                  <a:cubicBezTo>
                    <a:pt x="6555" y="3055"/>
                    <a:pt x="6536" y="2836"/>
                    <a:pt x="6488" y="2616"/>
                  </a:cubicBezTo>
                  <a:cubicBezTo>
                    <a:pt x="5481" y="2330"/>
                    <a:pt x="4437" y="2186"/>
                    <a:pt x="3384" y="2186"/>
                  </a:cubicBezTo>
                  <a:cubicBezTo>
                    <a:pt x="3350" y="2186"/>
                    <a:pt x="3316" y="2187"/>
                    <a:pt x="3282" y="2187"/>
                  </a:cubicBezTo>
                  <a:cubicBezTo>
                    <a:pt x="2910" y="2187"/>
                    <a:pt x="2557" y="2206"/>
                    <a:pt x="2204" y="2235"/>
                  </a:cubicBezTo>
                  <a:cubicBezTo>
                    <a:pt x="2196" y="2235"/>
                    <a:pt x="2188" y="2235"/>
                    <a:pt x="2180" y="2235"/>
                  </a:cubicBezTo>
                  <a:cubicBezTo>
                    <a:pt x="1840" y="2235"/>
                    <a:pt x="1617" y="1856"/>
                    <a:pt x="1804" y="1567"/>
                  </a:cubicBezTo>
                  <a:cubicBezTo>
                    <a:pt x="2281" y="794"/>
                    <a:pt x="3054" y="250"/>
                    <a:pt x="3941" y="69"/>
                  </a:cubicBezTo>
                  <a:cubicBezTo>
                    <a:pt x="3716" y="23"/>
                    <a:pt x="3492" y="0"/>
                    <a:pt x="327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6" name="Google Shape;13146;p98"/>
            <p:cNvSpPr/>
            <p:nvPr/>
          </p:nvSpPr>
          <p:spPr>
            <a:xfrm>
              <a:off x="6293857" y="2954355"/>
              <a:ext cx="197121" cy="26499"/>
            </a:xfrm>
            <a:custGeom>
              <a:rect b="b" l="l" r="r" t="t"/>
              <a:pathLst>
                <a:path extrusionOk="0" h="1012" w="7528">
                  <a:moveTo>
                    <a:pt x="3768" y="1"/>
                  </a:moveTo>
                  <a:cubicBezTo>
                    <a:pt x="2395" y="1"/>
                    <a:pt x="1097" y="211"/>
                    <a:pt x="172" y="583"/>
                  </a:cubicBezTo>
                  <a:cubicBezTo>
                    <a:pt x="57" y="630"/>
                    <a:pt x="0" y="764"/>
                    <a:pt x="57" y="878"/>
                  </a:cubicBezTo>
                  <a:cubicBezTo>
                    <a:pt x="93" y="956"/>
                    <a:pt x="169" y="1002"/>
                    <a:pt x="253" y="1002"/>
                  </a:cubicBezTo>
                  <a:cubicBezTo>
                    <a:pt x="283" y="1002"/>
                    <a:pt x="313" y="996"/>
                    <a:pt x="344" y="983"/>
                  </a:cubicBezTo>
                  <a:cubicBezTo>
                    <a:pt x="1212" y="630"/>
                    <a:pt x="2452" y="440"/>
                    <a:pt x="3768" y="440"/>
                  </a:cubicBezTo>
                  <a:cubicBezTo>
                    <a:pt x="5085" y="440"/>
                    <a:pt x="6316" y="640"/>
                    <a:pt x="7193" y="993"/>
                  </a:cubicBezTo>
                  <a:cubicBezTo>
                    <a:pt x="7221" y="1005"/>
                    <a:pt x="7250" y="1011"/>
                    <a:pt x="7279" y="1011"/>
                  </a:cubicBezTo>
                  <a:cubicBezTo>
                    <a:pt x="7358" y="1011"/>
                    <a:pt x="7435" y="965"/>
                    <a:pt x="7470" y="888"/>
                  </a:cubicBezTo>
                  <a:cubicBezTo>
                    <a:pt x="7527" y="773"/>
                    <a:pt x="7470" y="640"/>
                    <a:pt x="7365" y="592"/>
                  </a:cubicBezTo>
                  <a:cubicBezTo>
                    <a:pt x="6440" y="211"/>
                    <a:pt x="5142" y="1"/>
                    <a:pt x="3768"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47" name="Google Shape;13147;p98"/>
          <p:cNvGrpSpPr/>
          <p:nvPr/>
        </p:nvGrpSpPr>
        <p:grpSpPr>
          <a:xfrm>
            <a:off x="8046693" y="2265715"/>
            <a:ext cx="263316" cy="354728"/>
            <a:chOff x="8062968" y="2419290"/>
            <a:chExt cx="263316" cy="354728"/>
          </a:xfrm>
        </p:grpSpPr>
        <p:sp>
          <p:nvSpPr>
            <p:cNvPr id="13148" name="Google Shape;13148;p98"/>
            <p:cNvSpPr/>
            <p:nvPr/>
          </p:nvSpPr>
          <p:spPr>
            <a:xfrm>
              <a:off x="8080198" y="2436520"/>
              <a:ext cx="97434" cy="257320"/>
            </a:xfrm>
            <a:custGeom>
              <a:rect b="b" l="l" r="r" t="t"/>
              <a:pathLst>
                <a:path extrusionOk="0" h="9827" w="3721">
                  <a:moveTo>
                    <a:pt x="2404" y="1"/>
                  </a:moveTo>
                  <a:cubicBezTo>
                    <a:pt x="878" y="869"/>
                    <a:pt x="0" y="2338"/>
                    <a:pt x="0" y="3988"/>
                  </a:cubicBezTo>
                  <a:cubicBezTo>
                    <a:pt x="0" y="6946"/>
                    <a:pt x="1527" y="9827"/>
                    <a:pt x="1527" y="9827"/>
                  </a:cubicBezTo>
                  <a:lnTo>
                    <a:pt x="3721" y="9827"/>
                  </a:lnTo>
                  <a:lnTo>
                    <a:pt x="3721"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49" name="Google Shape;13149;p98"/>
            <p:cNvSpPr/>
            <p:nvPr/>
          </p:nvSpPr>
          <p:spPr>
            <a:xfrm>
              <a:off x="8131652" y="2419290"/>
              <a:ext cx="183138" cy="268815"/>
            </a:xfrm>
            <a:custGeom>
              <a:rect b="b" l="l" r="r" t="t"/>
              <a:pathLst>
                <a:path extrusionOk="0" h="10266" w="6994">
                  <a:moveTo>
                    <a:pt x="1966" y="0"/>
                  </a:moveTo>
                  <a:cubicBezTo>
                    <a:pt x="878" y="0"/>
                    <a:pt x="1" y="687"/>
                    <a:pt x="1" y="1527"/>
                  </a:cubicBezTo>
                  <a:cubicBezTo>
                    <a:pt x="1" y="2013"/>
                    <a:pt x="392" y="2404"/>
                    <a:pt x="878" y="2404"/>
                  </a:cubicBezTo>
                  <a:lnTo>
                    <a:pt x="1756" y="2404"/>
                  </a:lnTo>
                  <a:lnTo>
                    <a:pt x="1756" y="10265"/>
                  </a:lnTo>
                  <a:lnTo>
                    <a:pt x="5248" y="10265"/>
                  </a:lnTo>
                  <a:cubicBezTo>
                    <a:pt x="5248" y="10265"/>
                    <a:pt x="6993" y="7432"/>
                    <a:pt x="6993" y="4589"/>
                  </a:cubicBezTo>
                  <a:cubicBezTo>
                    <a:pt x="6993" y="2051"/>
                    <a:pt x="4942" y="0"/>
                    <a:pt x="240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0" name="Google Shape;13150;p98"/>
            <p:cNvSpPr/>
            <p:nvPr/>
          </p:nvSpPr>
          <p:spPr>
            <a:xfrm>
              <a:off x="8103188" y="2562182"/>
              <a:ext cx="22755" cy="45928"/>
            </a:xfrm>
            <a:custGeom>
              <a:rect b="b" l="l" r="r" t="t"/>
              <a:pathLst>
                <a:path extrusionOk="0" h="1754" w="869">
                  <a:moveTo>
                    <a:pt x="429" y="0"/>
                  </a:moveTo>
                  <a:cubicBezTo>
                    <a:pt x="429" y="0"/>
                    <a:pt x="0" y="878"/>
                    <a:pt x="0" y="1317"/>
                  </a:cubicBezTo>
                  <a:cubicBezTo>
                    <a:pt x="0" y="1608"/>
                    <a:pt x="217" y="1753"/>
                    <a:pt x="434" y="1753"/>
                  </a:cubicBezTo>
                  <a:cubicBezTo>
                    <a:pt x="651" y="1753"/>
                    <a:pt x="868" y="1608"/>
                    <a:pt x="868" y="1317"/>
                  </a:cubicBezTo>
                  <a:cubicBezTo>
                    <a:pt x="868" y="878"/>
                    <a:pt x="429" y="0"/>
                    <a:pt x="42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1" name="Google Shape;13151;p98"/>
            <p:cNvSpPr/>
            <p:nvPr/>
          </p:nvSpPr>
          <p:spPr>
            <a:xfrm>
              <a:off x="8103188"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2" name="Google Shape;13152;p98"/>
            <p:cNvSpPr/>
            <p:nvPr/>
          </p:nvSpPr>
          <p:spPr>
            <a:xfrm>
              <a:off x="8263310" y="2562182"/>
              <a:ext cx="22755" cy="45928"/>
            </a:xfrm>
            <a:custGeom>
              <a:rect b="b" l="l" r="r" t="t"/>
              <a:pathLst>
                <a:path extrusionOk="0" h="1754" w="869">
                  <a:moveTo>
                    <a:pt x="439" y="0"/>
                  </a:moveTo>
                  <a:cubicBezTo>
                    <a:pt x="439" y="0"/>
                    <a:pt x="0" y="878"/>
                    <a:pt x="0" y="1317"/>
                  </a:cubicBezTo>
                  <a:cubicBezTo>
                    <a:pt x="0" y="1608"/>
                    <a:pt x="217" y="1753"/>
                    <a:pt x="434" y="1753"/>
                  </a:cubicBezTo>
                  <a:cubicBezTo>
                    <a:pt x="651" y="1753"/>
                    <a:pt x="868" y="1608"/>
                    <a:pt x="868" y="1317"/>
                  </a:cubicBezTo>
                  <a:cubicBezTo>
                    <a:pt x="868" y="878"/>
                    <a:pt x="439" y="0"/>
                    <a:pt x="43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3" name="Google Shape;13153;p98"/>
            <p:cNvSpPr/>
            <p:nvPr/>
          </p:nvSpPr>
          <p:spPr>
            <a:xfrm>
              <a:off x="8263310" y="2562182"/>
              <a:ext cx="11495" cy="45981"/>
            </a:xfrm>
            <a:custGeom>
              <a:rect b="b" l="l" r="r" t="t"/>
              <a:pathLst>
                <a:path extrusionOk="0" h="1756" w="439">
                  <a:moveTo>
                    <a:pt x="439" y="0"/>
                  </a:moveTo>
                  <a:cubicBezTo>
                    <a:pt x="439" y="0"/>
                    <a:pt x="0" y="878"/>
                    <a:pt x="0" y="1317"/>
                  </a:cubicBezTo>
                  <a:cubicBezTo>
                    <a:pt x="0" y="1555"/>
                    <a:pt x="191" y="1755"/>
                    <a:pt x="439" y="1755"/>
                  </a:cubicBezTo>
                  <a:lnTo>
                    <a:pt x="439"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4" name="Google Shape;13154;p98"/>
            <p:cNvSpPr/>
            <p:nvPr/>
          </p:nvSpPr>
          <p:spPr>
            <a:xfrm>
              <a:off x="8062968" y="2625131"/>
              <a:ext cx="263316" cy="148888"/>
            </a:xfrm>
            <a:custGeom>
              <a:rect b="b" l="l" r="r" t="t"/>
              <a:pathLst>
                <a:path extrusionOk="0" h="5686" w="10056">
                  <a:moveTo>
                    <a:pt x="3711" y="0"/>
                  </a:moveTo>
                  <a:lnTo>
                    <a:pt x="3711" y="1135"/>
                  </a:lnTo>
                  <a:cubicBezTo>
                    <a:pt x="3711" y="1498"/>
                    <a:pt x="3482" y="1832"/>
                    <a:pt x="3129" y="1956"/>
                  </a:cubicBezTo>
                  <a:lnTo>
                    <a:pt x="878" y="2748"/>
                  </a:lnTo>
                  <a:cubicBezTo>
                    <a:pt x="353" y="2938"/>
                    <a:pt x="0" y="3435"/>
                    <a:pt x="0" y="3988"/>
                  </a:cubicBezTo>
                  <a:lnTo>
                    <a:pt x="0" y="5028"/>
                  </a:lnTo>
                  <a:cubicBezTo>
                    <a:pt x="0" y="5390"/>
                    <a:pt x="296" y="5686"/>
                    <a:pt x="658" y="5686"/>
                  </a:cubicBezTo>
                  <a:lnTo>
                    <a:pt x="9397" y="5686"/>
                  </a:lnTo>
                  <a:cubicBezTo>
                    <a:pt x="9759" y="5686"/>
                    <a:pt x="10055" y="5390"/>
                    <a:pt x="10055" y="5028"/>
                  </a:cubicBezTo>
                  <a:lnTo>
                    <a:pt x="10055" y="3988"/>
                  </a:lnTo>
                  <a:cubicBezTo>
                    <a:pt x="10046" y="3435"/>
                    <a:pt x="9702" y="2938"/>
                    <a:pt x="9178" y="2748"/>
                  </a:cubicBezTo>
                  <a:lnTo>
                    <a:pt x="6917"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5" name="Google Shape;13155;p98"/>
            <p:cNvSpPr/>
            <p:nvPr/>
          </p:nvSpPr>
          <p:spPr>
            <a:xfrm>
              <a:off x="8160376" y="2625131"/>
              <a:ext cx="68736" cy="22990"/>
            </a:xfrm>
            <a:custGeom>
              <a:rect b="b" l="l" r="r" t="t"/>
              <a:pathLst>
                <a:path extrusionOk="0" h="878" w="2625">
                  <a:moveTo>
                    <a:pt x="1" y="0"/>
                  </a:moveTo>
                  <a:lnTo>
                    <a:pt x="1" y="601"/>
                  </a:lnTo>
                  <a:cubicBezTo>
                    <a:pt x="411" y="782"/>
                    <a:pt x="859" y="878"/>
                    <a:pt x="1308" y="878"/>
                  </a:cubicBezTo>
                  <a:cubicBezTo>
                    <a:pt x="1756" y="878"/>
                    <a:pt x="2204" y="782"/>
                    <a:pt x="2624" y="60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6" name="Google Shape;13156;p98"/>
            <p:cNvSpPr/>
            <p:nvPr/>
          </p:nvSpPr>
          <p:spPr>
            <a:xfrm>
              <a:off x="8098187" y="2482239"/>
              <a:ext cx="192617" cy="154387"/>
            </a:xfrm>
            <a:custGeom>
              <a:rect b="b" l="l" r="r" t="t"/>
              <a:pathLst>
                <a:path extrusionOk="0" h="5896" w="7356">
                  <a:moveTo>
                    <a:pt x="2156" y="0"/>
                  </a:moveTo>
                  <a:cubicBezTo>
                    <a:pt x="1431" y="0"/>
                    <a:pt x="840" y="582"/>
                    <a:pt x="840" y="1307"/>
                  </a:cubicBezTo>
                  <a:lnTo>
                    <a:pt x="840" y="2185"/>
                  </a:lnTo>
                  <a:lnTo>
                    <a:pt x="735" y="2185"/>
                  </a:lnTo>
                  <a:cubicBezTo>
                    <a:pt x="0" y="2185"/>
                    <a:pt x="0" y="3273"/>
                    <a:pt x="735" y="3273"/>
                  </a:cubicBezTo>
                  <a:lnTo>
                    <a:pt x="849" y="3273"/>
                  </a:lnTo>
                  <a:cubicBezTo>
                    <a:pt x="964" y="4751"/>
                    <a:pt x="2194" y="5896"/>
                    <a:pt x="3683" y="5896"/>
                  </a:cubicBezTo>
                  <a:cubicBezTo>
                    <a:pt x="5161" y="5896"/>
                    <a:pt x="6392" y="4751"/>
                    <a:pt x="6506" y="3273"/>
                  </a:cubicBezTo>
                  <a:lnTo>
                    <a:pt x="6630" y="3273"/>
                  </a:lnTo>
                  <a:cubicBezTo>
                    <a:pt x="7356" y="3273"/>
                    <a:pt x="7356" y="2185"/>
                    <a:pt x="6630" y="2185"/>
                  </a:cubicBezTo>
                  <a:lnTo>
                    <a:pt x="6526" y="2185"/>
                  </a:lnTo>
                  <a:lnTo>
                    <a:pt x="6526" y="1307"/>
                  </a:lnTo>
                  <a:cubicBezTo>
                    <a:pt x="6526" y="582"/>
                    <a:pt x="5934" y="0"/>
                    <a:pt x="52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7" name="Google Shape;13157;p98"/>
            <p:cNvSpPr/>
            <p:nvPr/>
          </p:nvSpPr>
          <p:spPr>
            <a:xfrm>
              <a:off x="8154642" y="2539872"/>
              <a:ext cx="11521" cy="17334"/>
            </a:xfrm>
            <a:custGeom>
              <a:rect b="b" l="l" r="r" t="t"/>
              <a:pathLst>
                <a:path extrusionOk="0" h="662" w="440">
                  <a:moveTo>
                    <a:pt x="220" y="1"/>
                  </a:moveTo>
                  <a:cubicBezTo>
                    <a:pt x="110" y="1"/>
                    <a:pt x="0" y="75"/>
                    <a:pt x="0" y="222"/>
                  </a:cubicBezTo>
                  <a:lnTo>
                    <a:pt x="0" y="442"/>
                  </a:lnTo>
                  <a:cubicBezTo>
                    <a:pt x="0" y="556"/>
                    <a:pt x="96" y="661"/>
                    <a:pt x="220" y="661"/>
                  </a:cubicBezTo>
                  <a:cubicBezTo>
                    <a:pt x="334" y="652"/>
                    <a:pt x="439" y="556"/>
                    <a:pt x="439" y="442"/>
                  </a:cubicBezTo>
                  <a:lnTo>
                    <a:pt x="439" y="222"/>
                  </a:lnTo>
                  <a:cubicBezTo>
                    <a:pt x="439" y="75"/>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8" name="Google Shape;13158;p98"/>
            <p:cNvSpPr/>
            <p:nvPr/>
          </p:nvSpPr>
          <p:spPr>
            <a:xfrm>
              <a:off x="8223325" y="2539872"/>
              <a:ext cx="11286" cy="17334"/>
            </a:xfrm>
            <a:custGeom>
              <a:rect b="b" l="l" r="r" t="t"/>
              <a:pathLst>
                <a:path extrusionOk="0" h="662" w="431">
                  <a:moveTo>
                    <a:pt x="215" y="1"/>
                  </a:moveTo>
                  <a:cubicBezTo>
                    <a:pt x="108" y="1"/>
                    <a:pt x="1" y="75"/>
                    <a:pt x="1" y="222"/>
                  </a:cubicBezTo>
                  <a:lnTo>
                    <a:pt x="1" y="442"/>
                  </a:lnTo>
                  <a:cubicBezTo>
                    <a:pt x="1" y="556"/>
                    <a:pt x="96" y="661"/>
                    <a:pt x="220" y="661"/>
                  </a:cubicBezTo>
                  <a:cubicBezTo>
                    <a:pt x="335" y="652"/>
                    <a:pt x="430" y="556"/>
                    <a:pt x="430" y="442"/>
                  </a:cubicBezTo>
                  <a:lnTo>
                    <a:pt x="430" y="222"/>
                  </a:lnTo>
                  <a:cubicBezTo>
                    <a:pt x="430" y="75"/>
                    <a:pt x="323"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59" name="Google Shape;13159;p98"/>
            <p:cNvSpPr/>
            <p:nvPr/>
          </p:nvSpPr>
          <p:spPr>
            <a:xfrm>
              <a:off x="8169358" y="2585094"/>
              <a:ext cx="50720" cy="17334"/>
            </a:xfrm>
            <a:custGeom>
              <a:rect b="b" l="l" r="r" t="t"/>
              <a:pathLst>
                <a:path extrusionOk="0" h="662" w="1937">
                  <a:moveTo>
                    <a:pt x="310" y="0"/>
                  </a:moveTo>
                  <a:cubicBezTo>
                    <a:pt x="144" y="0"/>
                    <a:pt x="0" y="221"/>
                    <a:pt x="154" y="375"/>
                  </a:cubicBezTo>
                  <a:cubicBezTo>
                    <a:pt x="373" y="558"/>
                    <a:pt x="645" y="662"/>
                    <a:pt x="928" y="662"/>
                  </a:cubicBezTo>
                  <a:cubicBezTo>
                    <a:pt x="940" y="662"/>
                    <a:pt x="952" y="661"/>
                    <a:pt x="965" y="661"/>
                  </a:cubicBezTo>
                  <a:cubicBezTo>
                    <a:pt x="977" y="661"/>
                    <a:pt x="989" y="662"/>
                    <a:pt x="1002" y="662"/>
                  </a:cubicBezTo>
                  <a:cubicBezTo>
                    <a:pt x="1284" y="662"/>
                    <a:pt x="1556" y="558"/>
                    <a:pt x="1776" y="375"/>
                  </a:cubicBezTo>
                  <a:cubicBezTo>
                    <a:pt x="1936" y="221"/>
                    <a:pt x="1789" y="0"/>
                    <a:pt x="1621" y="0"/>
                  </a:cubicBezTo>
                  <a:cubicBezTo>
                    <a:pt x="1570" y="0"/>
                    <a:pt x="1517" y="21"/>
                    <a:pt x="1470" y="70"/>
                  </a:cubicBezTo>
                  <a:cubicBezTo>
                    <a:pt x="1318" y="170"/>
                    <a:pt x="1141" y="220"/>
                    <a:pt x="965" y="220"/>
                  </a:cubicBezTo>
                  <a:cubicBezTo>
                    <a:pt x="788" y="220"/>
                    <a:pt x="612" y="170"/>
                    <a:pt x="459" y="70"/>
                  </a:cubicBezTo>
                  <a:cubicBezTo>
                    <a:pt x="412" y="21"/>
                    <a:pt x="360" y="0"/>
                    <a:pt x="3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0" name="Google Shape;13160;p98"/>
            <p:cNvSpPr/>
            <p:nvPr/>
          </p:nvSpPr>
          <p:spPr>
            <a:xfrm>
              <a:off x="8146734" y="2519317"/>
              <a:ext cx="23017" cy="14664"/>
            </a:xfrm>
            <a:custGeom>
              <a:rect b="b" l="l" r="r" t="t"/>
              <a:pathLst>
                <a:path extrusionOk="0" h="560" w="879">
                  <a:moveTo>
                    <a:pt x="566" y="1"/>
                  </a:moveTo>
                  <a:cubicBezTo>
                    <a:pt x="534" y="1"/>
                    <a:pt x="500" y="8"/>
                    <a:pt x="464" y="25"/>
                  </a:cubicBezTo>
                  <a:lnTo>
                    <a:pt x="207" y="149"/>
                  </a:lnTo>
                  <a:cubicBezTo>
                    <a:pt x="0" y="243"/>
                    <a:pt x="62" y="559"/>
                    <a:pt x="292" y="559"/>
                  </a:cubicBezTo>
                  <a:cubicBezTo>
                    <a:pt x="295" y="559"/>
                    <a:pt x="299" y="559"/>
                    <a:pt x="302" y="559"/>
                  </a:cubicBezTo>
                  <a:cubicBezTo>
                    <a:pt x="331" y="559"/>
                    <a:pt x="369" y="550"/>
                    <a:pt x="398" y="540"/>
                  </a:cubicBezTo>
                  <a:lnTo>
                    <a:pt x="655" y="426"/>
                  </a:lnTo>
                  <a:cubicBezTo>
                    <a:pt x="878" y="310"/>
                    <a:pt x="772" y="1"/>
                    <a:pt x="56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1" name="Google Shape;13161;p98"/>
            <p:cNvSpPr/>
            <p:nvPr/>
          </p:nvSpPr>
          <p:spPr>
            <a:xfrm>
              <a:off x="8219476" y="2519317"/>
              <a:ext cx="23278" cy="14664"/>
            </a:xfrm>
            <a:custGeom>
              <a:rect b="b" l="l" r="r" t="t"/>
              <a:pathLst>
                <a:path extrusionOk="0" h="560" w="889">
                  <a:moveTo>
                    <a:pt x="313" y="1"/>
                  </a:moveTo>
                  <a:cubicBezTo>
                    <a:pt x="107" y="1"/>
                    <a:pt x="1" y="310"/>
                    <a:pt x="224" y="426"/>
                  </a:cubicBezTo>
                  <a:lnTo>
                    <a:pt x="491" y="540"/>
                  </a:lnTo>
                  <a:cubicBezTo>
                    <a:pt x="520" y="550"/>
                    <a:pt x="548" y="559"/>
                    <a:pt x="577" y="559"/>
                  </a:cubicBezTo>
                  <a:cubicBezTo>
                    <a:pt x="580" y="559"/>
                    <a:pt x="584" y="559"/>
                    <a:pt x="587" y="559"/>
                  </a:cubicBezTo>
                  <a:cubicBezTo>
                    <a:pt x="818" y="559"/>
                    <a:pt x="889" y="243"/>
                    <a:pt x="672" y="149"/>
                  </a:cubicBezTo>
                  <a:lnTo>
                    <a:pt x="415" y="25"/>
                  </a:lnTo>
                  <a:cubicBezTo>
                    <a:pt x="379" y="8"/>
                    <a:pt x="345" y="1"/>
                    <a:pt x="31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2" name="Google Shape;13162;p98"/>
            <p:cNvSpPr/>
            <p:nvPr/>
          </p:nvSpPr>
          <p:spPr>
            <a:xfrm>
              <a:off x="8062968" y="2692321"/>
              <a:ext cx="263316" cy="81697"/>
            </a:xfrm>
            <a:custGeom>
              <a:rect b="b" l="l" r="r" t="t"/>
              <a:pathLst>
                <a:path extrusionOk="0" h="3120" w="10056">
                  <a:moveTo>
                    <a:pt x="1393" y="0"/>
                  </a:moveTo>
                  <a:lnTo>
                    <a:pt x="878" y="182"/>
                  </a:lnTo>
                  <a:cubicBezTo>
                    <a:pt x="353" y="372"/>
                    <a:pt x="0" y="869"/>
                    <a:pt x="0" y="1422"/>
                  </a:cubicBezTo>
                  <a:lnTo>
                    <a:pt x="0" y="2462"/>
                  </a:lnTo>
                  <a:cubicBezTo>
                    <a:pt x="0" y="2824"/>
                    <a:pt x="296" y="3120"/>
                    <a:pt x="658" y="3120"/>
                  </a:cubicBezTo>
                  <a:lnTo>
                    <a:pt x="9397" y="3120"/>
                  </a:lnTo>
                  <a:cubicBezTo>
                    <a:pt x="9759" y="3120"/>
                    <a:pt x="10055" y="2824"/>
                    <a:pt x="10055" y="2462"/>
                  </a:cubicBezTo>
                  <a:lnTo>
                    <a:pt x="10055" y="1422"/>
                  </a:lnTo>
                  <a:cubicBezTo>
                    <a:pt x="10055" y="869"/>
                    <a:pt x="9702" y="372"/>
                    <a:pt x="9178" y="182"/>
                  </a:cubicBezTo>
                  <a:lnTo>
                    <a:pt x="8662" y="0"/>
                  </a:lnTo>
                  <a:cubicBezTo>
                    <a:pt x="7747" y="1202"/>
                    <a:pt x="6387" y="1803"/>
                    <a:pt x="5028" y="1803"/>
                  </a:cubicBezTo>
                  <a:cubicBezTo>
                    <a:pt x="3668" y="1803"/>
                    <a:pt x="2309" y="1202"/>
                    <a:pt x="1393" y="0"/>
                  </a:cubicBezTo>
                  <a:close/>
                </a:path>
              </a:pathLst>
            </a:custGeom>
            <a:solidFill>
              <a:srgbClr val="E1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3" name="Google Shape;13163;p98"/>
            <p:cNvSpPr/>
            <p:nvPr/>
          </p:nvSpPr>
          <p:spPr>
            <a:xfrm>
              <a:off x="8087949" y="2692557"/>
              <a:ext cx="213355" cy="58550"/>
            </a:xfrm>
            <a:custGeom>
              <a:rect b="b" l="l" r="r" t="t"/>
              <a:pathLst>
                <a:path extrusionOk="0" h="2236" w="8148">
                  <a:moveTo>
                    <a:pt x="439" y="1"/>
                  </a:moveTo>
                  <a:lnTo>
                    <a:pt x="0" y="154"/>
                  </a:lnTo>
                  <a:cubicBezTo>
                    <a:pt x="1002" y="1542"/>
                    <a:pt x="2538" y="2236"/>
                    <a:pt x="4074" y="2236"/>
                  </a:cubicBezTo>
                  <a:cubicBezTo>
                    <a:pt x="5610" y="2236"/>
                    <a:pt x="7146" y="1542"/>
                    <a:pt x="8147" y="154"/>
                  </a:cubicBezTo>
                  <a:lnTo>
                    <a:pt x="7708" y="1"/>
                  </a:lnTo>
                  <a:cubicBezTo>
                    <a:pt x="6850" y="1127"/>
                    <a:pt x="5505" y="1794"/>
                    <a:pt x="4074" y="1794"/>
                  </a:cubicBezTo>
                  <a:cubicBezTo>
                    <a:pt x="2652" y="1794"/>
                    <a:pt x="1307" y="1127"/>
                    <a:pt x="43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4" name="Google Shape;13164;p98"/>
            <p:cNvSpPr/>
            <p:nvPr/>
          </p:nvSpPr>
          <p:spPr>
            <a:xfrm>
              <a:off x="8102429" y="2482239"/>
              <a:ext cx="138152" cy="154387"/>
            </a:xfrm>
            <a:custGeom>
              <a:rect b="b" l="l" r="r" t="t"/>
              <a:pathLst>
                <a:path extrusionOk="0" h="5896" w="5276">
                  <a:moveTo>
                    <a:pt x="1994" y="0"/>
                  </a:moveTo>
                  <a:cubicBezTo>
                    <a:pt x="1269" y="0"/>
                    <a:pt x="678" y="582"/>
                    <a:pt x="678" y="1307"/>
                  </a:cubicBezTo>
                  <a:lnTo>
                    <a:pt x="678" y="2185"/>
                  </a:lnTo>
                  <a:lnTo>
                    <a:pt x="611" y="2185"/>
                  </a:lnTo>
                  <a:cubicBezTo>
                    <a:pt x="604" y="2185"/>
                    <a:pt x="598" y="2185"/>
                    <a:pt x="592" y="2185"/>
                  </a:cubicBezTo>
                  <a:cubicBezTo>
                    <a:pt x="304" y="2185"/>
                    <a:pt x="66" y="2392"/>
                    <a:pt x="29" y="2672"/>
                  </a:cubicBezTo>
                  <a:cubicBezTo>
                    <a:pt x="0" y="2996"/>
                    <a:pt x="248" y="3273"/>
                    <a:pt x="573" y="3273"/>
                  </a:cubicBezTo>
                  <a:lnTo>
                    <a:pt x="697" y="3273"/>
                  </a:lnTo>
                  <a:cubicBezTo>
                    <a:pt x="800" y="4776"/>
                    <a:pt x="2054" y="5895"/>
                    <a:pt x="3501" y="5895"/>
                  </a:cubicBezTo>
                  <a:cubicBezTo>
                    <a:pt x="3652" y="5895"/>
                    <a:pt x="3805" y="5883"/>
                    <a:pt x="3959" y="5858"/>
                  </a:cubicBezTo>
                  <a:cubicBezTo>
                    <a:pt x="2576" y="5648"/>
                    <a:pt x="1555" y="4455"/>
                    <a:pt x="1555" y="3053"/>
                  </a:cubicBezTo>
                  <a:lnTo>
                    <a:pt x="1555" y="1307"/>
                  </a:lnTo>
                  <a:cubicBezTo>
                    <a:pt x="1555" y="830"/>
                    <a:pt x="1947" y="439"/>
                    <a:pt x="2433" y="439"/>
                  </a:cubicBezTo>
                  <a:lnTo>
                    <a:pt x="4837" y="439"/>
                  </a:lnTo>
                  <a:cubicBezTo>
                    <a:pt x="5076" y="439"/>
                    <a:pt x="5276" y="239"/>
                    <a:pt x="5276"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65" name="Google Shape;13165;p98"/>
          <p:cNvGrpSpPr/>
          <p:nvPr/>
        </p:nvGrpSpPr>
        <p:grpSpPr>
          <a:xfrm>
            <a:off x="5793448" y="2265715"/>
            <a:ext cx="263316" cy="354728"/>
            <a:chOff x="5809723" y="2419290"/>
            <a:chExt cx="263316" cy="354728"/>
          </a:xfrm>
        </p:grpSpPr>
        <p:sp>
          <p:nvSpPr>
            <p:cNvPr id="13166" name="Google Shape;13166;p98"/>
            <p:cNvSpPr/>
            <p:nvPr/>
          </p:nvSpPr>
          <p:spPr>
            <a:xfrm>
              <a:off x="5815484" y="2419290"/>
              <a:ext cx="80205" cy="80205"/>
            </a:xfrm>
            <a:custGeom>
              <a:rect b="b" l="l" r="r" t="t"/>
              <a:pathLst>
                <a:path extrusionOk="0" h="3063" w="3063">
                  <a:moveTo>
                    <a:pt x="1536" y="0"/>
                  </a:moveTo>
                  <a:cubicBezTo>
                    <a:pt x="687" y="0"/>
                    <a:pt x="0" y="687"/>
                    <a:pt x="0" y="1527"/>
                  </a:cubicBezTo>
                  <a:cubicBezTo>
                    <a:pt x="0" y="2376"/>
                    <a:pt x="687" y="3063"/>
                    <a:pt x="1536" y="3063"/>
                  </a:cubicBezTo>
                  <a:cubicBezTo>
                    <a:pt x="2376" y="3063"/>
                    <a:pt x="3063" y="2376"/>
                    <a:pt x="3063" y="1527"/>
                  </a:cubicBezTo>
                  <a:cubicBezTo>
                    <a:pt x="3063" y="687"/>
                    <a:pt x="2376" y="0"/>
                    <a:pt x="1536"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7" name="Google Shape;13167;p98"/>
            <p:cNvSpPr/>
            <p:nvPr/>
          </p:nvSpPr>
          <p:spPr>
            <a:xfrm>
              <a:off x="5987100" y="2419290"/>
              <a:ext cx="80205" cy="80205"/>
            </a:xfrm>
            <a:custGeom>
              <a:rect b="b" l="l" r="r" t="t"/>
              <a:pathLst>
                <a:path extrusionOk="0" h="3063" w="3063">
                  <a:moveTo>
                    <a:pt x="1527" y="0"/>
                  </a:moveTo>
                  <a:cubicBezTo>
                    <a:pt x="687" y="0"/>
                    <a:pt x="0" y="687"/>
                    <a:pt x="0" y="1527"/>
                  </a:cubicBezTo>
                  <a:cubicBezTo>
                    <a:pt x="0" y="2376"/>
                    <a:pt x="687" y="3063"/>
                    <a:pt x="1527" y="3063"/>
                  </a:cubicBezTo>
                  <a:cubicBezTo>
                    <a:pt x="2376" y="3063"/>
                    <a:pt x="3062" y="2376"/>
                    <a:pt x="3062" y="1527"/>
                  </a:cubicBezTo>
                  <a:cubicBezTo>
                    <a:pt x="3062" y="687"/>
                    <a:pt x="2376" y="0"/>
                    <a:pt x="1527"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8" name="Google Shape;13168;p98"/>
            <p:cNvSpPr/>
            <p:nvPr/>
          </p:nvSpPr>
          <p:spPr>
            <a:xfrm>
              <a:off x="5823732" y="2424789"/>
              <a:ext cx="235325" cy="137419"/>
            </a:xfrm>
            <a:custGeom>
              <a:rect b="b" l="l" r="r" t="t"/>
              <a:pathLst>
                <a:path extrusionOk="0" h="5248" w="8987">
                  <a:moveTo>
                    <a:pt x="4493" y="0"/>
                  </a:moveTo>
                  <a:cubicBezTo>
                    <a:pt x="1794" y="0"/>
                    <a:pt x="0" y="2795"/>
                    <a:pt x="1116" y="5247"/>
                  </a:cubicBezTo>
                  <a:lnTo>
                    <a:pt x="7880" y="5247"/>
                  </a:lnTo>
                  <a:cubicBezTo>
                    <a:pt x="8987" y="2795"/>
                    <a:pt x="7193" y="0"/>
                    <a:pt x="4493"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69" name="Google Shape;13169;p98"/>
            <p:cNvSpPr/>
            <p:nvPr/>
          </p:nvSpPr>
          <p:spPr>
            <a:xfrm>
              <a:off x="5809723" y="2630865"/>
              <a:ext cx="263081" cy="143153"/>
            </a:xfrm>
            <a:custGeom>
              <a:rect b="b" l="l" r="r" t="t"/>
              <a:pathLst>
                <a:path extrusionOk="0" h="5467" w="10047">
                  <a:moveTo>
                    <a:pt x="3712" y="1"/>
                  </a:moveTo>
                  <a:lnTo>
                    <a:pt x="3712" y="1126"/>
                  </a:lnTo>
                  <a:cubicBezTo>
                    <a:pt x="3712" y="1498"/>
                    <a:pt x="3483" y="1832"/>
                    <a:pt x="3130" y="1956"/>
                  </a:cubicBezTo>
                  <a:lnTo>
                    <a:pt x="878" y="2748"/>
                  </a:lnTo>
                  <a:cubicBezTo>
                    <a:pt x="354" y="2939"/>
                    <a:pt x="1" y="3435"/>
                    <a:pt x="1" y="3988"/>
                  </a:cubicBezTo>
                  <a:lnTo>
                    <a:pt x="1" y="4809"/>
                  </a:lnTo>
                  <a:cubicBezTo>
                    <a:pt x="1" y="5171"/>
                    <a:pt x="297" y="5467"/>
                    <a:pt x="659" y="5467"/>
                  </a:cubicBezTo>
                  <a:lnTo>
                    <a:pt x="9398" y="5467"/>
                  </a:lnTo>
                  <a:cubicBezTo>
                    <a:pt x="9751" y="5467"/>
                    <a:pt x="10046" y="5171"/>
                    <a:pt x="10046" y="4809"/>
                  </a:cubicBezTo>
                  <a:lnTo>
                    <a:pt x="10046" y="3988"/>
                  </a:lnTo>
                  <a:cubicBezTo>
                    <a:pt x="10046" y="3435"/>
                    <a:pt x="9703" y="2939"/>
                    <a:pt x="9178" y="2748"/>
                  </a:cubicBezTo>
                  <a:lnTo>
                    <a:pt x="6927" y="1956"/>
                  </a:lnTo>
                  <a:cubicBezTo>
                    <a:pt x="6574" y="1832"/>
                    <a:pt x="6335" y="1498"/>
                    <a:pt x="6335" y="1126"/>
                  </a:cubicBezTo>
                  <a:lnTo>
                    <a:pt x="633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0" name="Google Shape;13170;p98"/>
            <p:cNvSpPr/>
            <p:nvPr/>
          </p:nvSpPr>
          <p:spPr>
            <a:xfrm>
              <a:off x="5809985" y="2694809"/>
              <a:ext cx="263055" cy="79210"/>
            </a:xfrm>
            <a:custGeom>
              <a:rect b="b" l="l" r="r" t="t"/>
              <a:pathLst>
                <a:path extrusionOk="0" h="3025" w="10046">
                  <a:moveTo>
                    <a:pt x="1737" y="1"/>
                  </a:moveTo>
                  <a:lnTo>
                    <a:pt x="868" y="306"/>
                  </a:lnTo>
                  <a:cubicBezTo>
                    <a:pt x="344" y="497"/>
                    <a:pt x="0" y="993"/>
                    <a:pt x="0" y="1546"/>
                  </a:cubicBezTo>
                  <a:lnTo>
                    <a:pt x="0" y="2367"/>
                  </a:lnTo>
                  <a:cubicBezTo>
                    <a:pt x="0" y="2729"/>
                    <a:pt x="287" y="3025"/>
                    <a:pt x="649" y="3025"/>
                  </a:cubicBezTo>
                  <a:lnTo>
                    <a:pt x="9388" y="3025"/>
                  </a:lnTo>
                  <a:cubicBezTo>
                    <a:pt x="9750" y="3025"/>
                    <a:pt x="10046" y="2729"/>
                    <a:pt x="10046" y="2367"/>
                  </a:cubicBezTo>
                  <a:lnTo>
                    <a:pt x="10046" y="1546"/>
                  </a:lnTo>
                  <a:cubicBezTo>
                    <a:pt x="10046" y="993"/>
                    <a:pt x="9693" y="497"/>
                    <a:pt x="9168" y="306"/>
                  </a:cubicBezTo>
                  <a:lnTo>
                    <a:pt x="8300" y="1"/>
                  </a:lnTo>
                  <a:cubicBezTo>
                    <a:pt x="7432" y="993"/>
                    <a:pt x="6225" y="1489"/>
                    <a:pt x="5018" y="1489"/>
                  </a:cubicBezTo>
                  <a:cubicBezTo>
                    <a:pt x="3812" y="1489"/>
                    <a:pt x="2605" y="993"/>
                    <a:pt x="1737"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1" name="Google Shape;13171;p98"/>
            <p:cNvSpPr/>
            <p:nvPr/>
          </p:nvSpPr>
          <p:spPr>
            <a:xfrm>
              <a:off x="5907157" y="2630865"/>
              <a:ext cx="68709" cy="23017"/>
            </a:xfrm>
            <a:custGeom>
              <a:rect b="b" l="l" r="r" t="t"/>
              <a:pathLst>
                <a:path extrusionOk="0" h="879" w="2624">
                  <a:moveTo>
                    <a:pt x="0" y="1"/>
                  </a:moveTo>
                  <a:lnTo>
                    <a:pt x="0" y="592"/>
                  </a:lnTo>
                  <a:cubicBezTo>
                    <a:pt x="415" y="783"/>
                    <a:pt x="861" y="878"/>
                    <a:pt x="1309" y="878"/>
                  </a:cubicBezTo>
                  <a:cubicBezTo>
                    <a:pt x="1756" y="878"/>
                    <a:pt x="2204" y="783"/>
                    <a:pt x="2624" y="59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2" name="Google Shape;13172;p98"/>
            <p:cNvSpPr/>
            <p:nvPr/>
          </p:nvSpPr>
          <p:spPr>
            <a:xfrm>
              <a:off x="5844942" y="2465009"/>
              <a:ext cx="192643" cy="177377"/>
            </a:xfrm>
            <a:custGeom>
              <a:rect b="b" l="l" r="r" t="t"/>
              <a:pathLst>
                <a:path extrusionOk="0" h="6774" w="7357">
                  <a:moveTo>
                    <a:pt x="3683" y="0"/>
                  </a:moveTo>
                  <a:cubicBezTo>
                    <a:pt x="2119" y="0"/>
                    <a:pt x="840" y="1269"/>
                    <a:pt x="840" y="2843"/>
                  </a:cubicBezTo>
                  <a:lnTo>
                    <a:pt x="840" y="3062"/>
                  </a:lnTo>
                  <a:lnTo>
                    <a:pt x="735" y="3062"/>
                  </a:lnTo>
                  <a:cubicBezTo>
                    <a:pt x="1" y="3062"/>
                    <a:pt x="1" y="4150"/>
                    <a:pt x="735" y="4150"/>
                  </a:cubicBezTo>
                  <a:lnTo>
                    <a:pt x="850" y="4150"/>
                  </a:lnTo>
                  <a:cubicBezTo>
                    <a:pt x="964" y="5629"/>
                    <a:pt x="2195" y="6773"/>
                    <a:pt x="3683" y="6773"/>
                  </a:cubicBezTo>
                  <a:cubicBezTo>
                    <a:pt x="5162" y="6773"/>
                    <a:pt x="6393" y="5629"/>
                    <a:pt x="6507" y="4150"/>
                  </a:cubicBezTo>
                  <a:lnTo>
                    <a:pt x="6631" y="4150"/>
                  </a:lnTo>
                  <a:cubicBezTo>
                    <a:pt x="7356" y="4150"/>
                    <a:pt x="7356" y="3062"/>
                    <a:pt x="6631" y="3062"/>
                  </a:cubicBezTo>
                  <a:lnTo>
                    <a:pt x="6526" y="3062"/>
                  </a:lnTo>
                  <a:lnTo>
                    <a:pt x="6526" y="2843"/>
                  </a:lnTo>
                  <a:cubicBezTo>
                    <a:pt x="6526" y="1269"/>
                    <a:pt x="5248" y="0"/>
                    <a:pt x="3683"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3" name="Google Shape;13173;p98"/>
            <p:cNvSpPr/>
            <p:nvPr/>
          </p:nvSpPr>
          <p:spPr>
            <a:xfrm>
              <a:off x="5845439" y="2464931"/>
              <a:ext cx="170150" cy="177430"/>
            </a:xfrm>
            <a:custGeom>
              <a:rect b="b" l="l" r="r" t="t"/>
              <a:pathLst>
                <a:path extrusionOk="0" h="6776" w="6498">
                  <a:moveTo>
                    <a:pt x="3657" y="0"/>
                  </a:moveTo>
                  <a:cubicBezTo>
                    <a:pt x="3615" y="0"/>
                    <a:pt x="3573" y="1"/>
                    <a:pt x="3531" y="3"/>
                  </a:cubicBezTo>
                  <a:cubicBezTo>
                    <a:pt x="2004" y="79"/>
                    <a:pt x="821" y="1281"/>
                    <a:pt x="821" y="2894"/>
                  </a:cubicBezTo>
                  <a:lnTo>
                    <a:pt x="821" y="3065"/>
                  </a:lnTo>
                  <a:lnTo>
                    <a:pt x="745" y="3065"/>
                  </a:lnTo>
                  <a:cubicBezTo>
                    <a:pt x="736" y="3065"/>
                    <a:pt x="727" y="3065"/>
                    <a:pt x="717" y="3065"/>
                  </a:cubicBezTo>
                  <a:cubicBezTo>
                    <a:pt x="19" y="3065"/>
                    <a:pt x="1" y="4134"/>
                    <a:pt x="716" y="4153"/>
                  </a:cubicBezTo>
                  <a:lnTo>
                    <a:pt x="841" y="4153"/>
                  </a:lnTo>
                  <a:cubicBezTo>
                    <a:pt x="944" y="5656"/>
                    <a:pt x="2190" y="6776"/>
                    <a:pt x="3642" y="6776"/>
                  </a:cubicBezTo>
                  <a:cubicBezTo>
                    <a:pt x="3794" y="6776"/>
                    <a:pt x="3948" y="6764"/>
                    <a:pt x="4103" y="6738"/>
                  </a:cubicBezTo>
                  <a:cubicBezTo>
                    <a:pt x="2720" y="6528"/>
                    <a:pt x="1699" y="5336"/>
                    <a:pt x="1699" y="3934"/>
                  </a:cubicBezTo>
                  <a:lnTo>
                    <a:pt x="1699" y="2846"/>
                  </a:lnTo>
                  <a:cubicBezTo>
                    <a:pt x="1699" y="2636"/>
                    <a:pt x="1718" y="2417"/>
                    <a:pt x="1766" y="2216"/>
                  </a:cubicBezTo>
                  <a:cubicBezTo>
                    <a:pt x="1869" y="1802"/>
                    <a:pt x="2237" y="1543"/>
                    <a:pt x="2624" y="1543"/>
                  </a:cubicBezTo>
                  <a:cubicBezTo>
                    <a:pt x="2772" y="1543"/>
                    <a:pt x="2923" y="1581"/>
                    <a:pt x="3063" y="1663"/>
                  </a:cubicBezTo>
                  <a:cubicBezTo>
                    <a:pt x="4113" y="2255"/>
                    <a:pt x="5286" y="2588"/>
                    <a:pt x="6498" y="2617"/>
                  </a:cubicBezTo>
                  <a:cubicBezTo>
                    <a:pt x="6377" y="1133"/>
                    <a:pt x="5129" y="0"/>
                    <a:pt x="365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4" name="Google Shape;13174;p98"/>
            <p:cNvSpPr/>
            <p:nvPr/>
          </p:nvSpPr>
          <p:spPr>
            <a:xfrm>
              <a:off x="5916086" y="2590723"/>
              <a:ext cx="50616" cy="17465"/>
            </a:xfrm>
            <a:custGeom>
              <a:rect b="b" l="l" r="r" t="t"/>
              <a:pathLst>
                <a:path extrusionOk="0" h="667" w="1933">
                  <a:moveTo>
                    <a:pt x="316" y="0"/>
                  </a:moveTo>
                  <a:cubicBezTo>
                    <a:pt x="148" y="0"/>
                    <a:pt x="0" y="224"/>
                    <a:pt x="155" y="379"/>
                  </a:cubicBezTo>
                  <a:cubicBezTo>
                    <a:pt x="375" y="562"/>
                    <a:pt x="647" y="666"/>
                    <a:pt x="929" y="666"/>
                  </a:cubicBezTo>
                  <a:cubicBezTo>
                    <a:pt x="942" y="666"/>
                    <a:pt x="954" y="666"/>
                    <a:pt x="966" y="665"/>
                  </a:cubicBezTo>
                  <a:cubicBezTo>
                    <a:pt x="979" y="666"/>
                    <a:pt x="991" y="666"/>
                    <a:pt x="1003" y="666"/>
                  </a:cubicBezTo>
                  <a:cubicBezTo>
                    <a:pt x="1286" y="666"/>
                    <a:pt x="1558" y="562"/>
                    <a:pt x="1777" y="379"/>
                  </a:cubicBezTo>
                  <a:cubicBezTo>
                    <a:pt x="1932" y="224"/>
                    <a:pt x="1784" y="0"/>
                    <a:pt x="1616" y="0"/>
                  </a:cubicBezTo>
                  <a:cubicBezTo>
                    <a:pt x="1568" y="0"/>
                    <a:pt x="1517" y="19"/>
                    <a:pt x="1472" y="64"/>
                  </a:cubicBezTo>
                  <a:cubicBezTo>
                    <a:pt x="1319" y="169"/>
                    <a:pt x="1143" y="222"/>
                    <a:pt x="966" y="222"/>
                  </a:cubicBezTo>
                  <a:cubicBezTo>
                    <a:pt x="790" y="222"/>
                    <a:pt x="613" y="169"/>
                    <a:pt x="461" y="64"/>
                  </a:cubicBezTo>
                  <a:cubicBezTo>
                    <a:pt x="416" y="19"/>
                    <a:pt x="365" y="0"/>
                    <a:pt x="316"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5" name="Google Shape;13175;p98"/>
            <p:cNvSpPr/>
            <p:nvPr/>
          </p:nvSpPr>
          <p:spPr>
            <a:xfrm>
              <a:off x="5901397" y="2545135"/>
              <a:ext cx="11521" cy="17073"/>
            </a:xfrm>
            <a:custGeom>
              <a:rect b="b" l="l" r="r" t="t"/>
              <a:pathLst>
                <a:path extrusionOk="0" h="652" w="440">
                  <a:moveTo>
                    <a:pt x="220" y="0"/>
                  </a:moveTo>
                  <a:cubicBezTo>
                    <a:pt x="111" y="0"/>
                    <a:pt x="1" y="74"/>
                    <a:pt x="1" y="222"/>
                  </a:cubicBezTo>
                  <a:lnTo>
                    <a:pt x="1" y="441"/>
                  </a:lnTo>
                  <a:cubicBezTo>
                    <a:pt x="1" y="556"/>
                    <a:pt x="96" y="651"/>
                    <a:pt x="220" y="651"/>
                  </a:cubicBezTo>
                  <a:cubicBezTo>
                    <a:pt x="335" y="65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6" name="Google Shape;13176;p98"/>
            <p:cNvSpPr/>
            <p:nvPr/>
          </p:nvSpPr>
          <p:spPr>
            <a:xfrm>
              <a:off x="5970106" y="2545135"/>
              <a:ext cx="11260" cy="17073"/>
            </a:xfrm>
            <a:custGeom>
              <a:rect b="b" l="l" r="r" t="t"/>
              <a:pathLst>
                <a:path extrusionOk="0" h="652" w="430">
                  <a:moveTo>
                    <a:pt x="215" y="0"/>
                  </a:moveTo>
                  <a:cubicBezTo>
                    <a:pt x="108" y="0"/>
                    <a:pt x="0" y="74"/>
                    <a:pt x="0" y="222"/>
                  </a:cubicBezTo>
                  <a:lnTo>
                    <a:pt x="0" y="441"/>
                  </a:lnTo>
                  <a:cubicBezTo>
                    <a:pt x="0" y="556"/>
                    <a:pt x="96" y="651"/>
                    <a:pt x="210" y="651"/>
                  </a:cubicBezTo>
                  <a:cubicBezTo>
                    <a:pt x="334" y="651"/>
                    <a:pt x="430" y="556"/>
                    <a:pt x="430" y="441"/>
                  </a:cubicBezTo>
                  <a:lnTo>
                    <a:pt x="430" y="222"/>
                  </a:lnTo>
                  <a:cubicBezTo>
                    <a:pt x="430" y="74"/>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7" name="Google Shape;13177;p98"/>
            <p:cNvSpPr/>
            <p:nvPr/>
          </p:nvSpPr>
          <p:spPr>
            <a:xfrm>
              <a:off x="5893672" y="2527958"/>
              <a:ext cx="21000" cy="11495"/>
            </a:xfrm>
            <a:custGeom>
              <a:rect b="b" l="l" r="r" t="t"/>
              <a:pathLst>
                <a:path extrusionOk="0" h="439" w="802">
                  <a:moveTo>
                    <a:pt x="296" y="0"/>
                  </a:moveTo>
                  <a:cubicBezTo>
                    <a:pt x="0" y="0"/>
                    <a:pt x="0" y="439"/>
                    <a:pt x="296" y="439"/>
                  </a:cubicBezTo>
                  <a:lnTo>
                    <a:pt x="515" y="439"/>
                  </a:lnTo>
                  <a:cubicBezTo>
                    <a:pt x="802" y="439"/>
                    <a:pt x="802" y="0"/>
                    <a:pt x="51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8" name="Google Shape;13178;p98"/>
            <p:cNvSpPr/>
            <p:nvPr/>
          </p:nvSpPr>
          <p:spPr>
            <a:xfrm>
              <a:off x="5968116" y="2527932"/>
              <a:ext cx="19246" cy="11521"/>
            </a:xfrm>
            <a:custGeom>
              <a:rect b="b" l="l" r="r" t="t"/>
              <a:pathLst>
                <a:path extrusionOk="0" h="440" w="735">
                  <a:moveTo>
                    <a:pt x="521" y="1"/>
                  </a:moveTo>
                  <a:cubicBezTo>
                    <a:pt x="516" y="1"/>
                    <a:pt x="511" y="1"/>
                    <a:pt x="506" y="1"/>
                  </a:cubicBezTo>
                  <a:lnTo>
                    <a:pt x="286" y="1"/>
                  </a:lnTo>
                  <a:cubicBezTo>
                    <a:pt x="0" y="1"/>
                    <a:pt x="0" y="440"/>
                    <a:pt x="286" y="440"/>
                  </a:cubicBezTo>
                  <a:lnTo>
                    <a:pt x="515" y="440"/>
                  </a:lnTo>
                  <a:cubicBezTo>
                    <a:pt x="639" y="440"/>
                    <a:pt x="735" y="335"/>
                    <a:pt x="735" y="211"/>
                  </a:cubicBezTo>
                  <a:cubicBezTo>
                    <a:pt x="735" y="101"/>
                    <a:pt x="638" y="1"/>
                    <a:pt x="521"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79" name="Google Shape;13179;p98"/>
            <p:cNvSpPr/>
            <p:nvPr/>
          </p:nvSpPr>
          <p:spPr>
            <a:xfrm>
              <a:off x="5875919" y="2425025"/>
              <a:ext cx="162661" cy="97199"/>
            </a:xfrm>
            <a:custGeom>
              <a:rect b="b" l="l" r="r" t="t"/>
              <a:pathLst>
                <a:path extrusionOk="0" h="3712" w="6212">
                  <a:moveTo>
                    <a:pt x="2500" y="1"/>
                  </a:moveTo>
                  <a:cubicBezTo>
                    <a:pt x="1575" y="1"/>
                    <a:pt x="688" y="344"/>
                    <a:pt x="1" y="964"/>
                  </a:cubicBezTo>
                  <a:cubicBezTo>
                    <a:pt x="1327" y="2701"/>
                    <a:pt x="3378" y="3712"/>
                    <a:pt x="5553" y="3712"/>
                  </a:cubicBezTo>
                  <a:cubicBezTo>
                    <a:pt x="5782" y="3712"/>
                    <a:pt x="6001" y="3702"/>
                    <a:pt x="6211" y="3683"/>
                  </a:cubicBezTo>
                  <a:cubicBezTo>
                    <a:pt x="6192" y="1642"/>
                    <a:pt x="4542" y="1"/>
                    <a:pt x="2500"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0" name="Google Shape;13180;p98"/>
            <p:cNvSpPr/>
            <p:nvPr/>
          </p:nvSpPr>
          <p:spPr>
            <a:xfrm>
              <a:off x="5843947" y="2694809"/>
              <a:ext cx="194869" cy="50485"/>
            </a:xfrm>
            <a:custGeom>
              <a:rect b="b" l="l" r="r" t="t"/>
              <a:pathLst>
                <a:path extrusionOk="0" h="1928" w="7442">
                  <a:moveTo>
                    <a:pt x="440" y="1"/>
                  </a:moveTo>
                  <a:lnTo>
                    <a:pt x="1" y="163"/>
                  </a:lnTo>
                  <a:cubicBezTo>
                    <a:pt x="907" y="1279"/>
                    <a:pt x="2281" y="1928"/>
                    <a:pt x="3721" y="1928"/>
                  </a:cubicBezTo>
                  <a:cubicBezTo>
                    <a:pt x="5162" y="1928"/>
                    <a:pt x="6536" y="1279"/>
                    <a:pt x="7442" y="163"/>
                  </a:cubicBezTo>
                  <a:lnTo>
                    <a:pt x="7003" y="1"/>
                  </a:lnTo>
                  <a:cubicBezTo>
                    <a:pt x="6135" y="993"/>
                    <a:pt x="4928" y="1489"/>
                    <a:pt x="3721" y="1489"/>
                  </a:cubicBezTo>
                  <a:cubicBezTo>
                    <a:pt x="2515" y="1489"/>
                    <a:pt x="1308" y="993"/>
                    <a:pt x="440" y="1"/>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1" name="Google Shape;13181;p98"/>
            <p:cNvSpPr/>
            <p:nvPr/>
          </p:nvSpPr>
          <p:spPr>
            <a:xfrm>
              <a:off x="5809723" y="2688577"/>
              <a:ext cx="85965" cy="85442"/>
            </a:xfrm>
            <a:custGeom>
              <a:rect b="b" l="l" r="r" t="t"/>
              <a:pathLst>
                <a:path extrusionOk="0" h="3263" w="3283">
                  <a:moveTo>
                    <a:pt x="2424" y="0"/>
                  </a:moveTo>
                  <a:lnTo>
                    <a:pt x="878" y="544"/>
                  </a:lnTo>
                  <a:cubicBezTo>
                    <a:pt x="354" y="735"/>
                    <a:pt x="1" y="1231"/>
                    <a:pt x="1" y="1784"/>
                  </a:cubicBezTo>
                  <a:lnTo>
                    <a:pt x="1" y="2605"/>
                  </a:lnTo>
                  <a:cubicBezTo>
                    <a:pt x="1" y="2967"/>
                    <a:pt x="297" y="3263"/>
                    <a:pt x="659" y="3263"/>
                  </a:cubicBezTo>
                  <a:lnTo>
                    <a:pt x="3283" y="3263"/>
                  </a:lnTo>
                  <a:lnTo>
                    <a:pt x="3283" y="1126"/>
                  </a:lnTo>
                  <a:cubicBezTo>
                    <a:pt x="3283" y="954"/>
                    <a:pt x="3216" y="783"/>
                    <a:pt x="3092" y="668"/>
                  </a:cubicBezTo>
                  <a:lnTo>
                    <a:pt x="2424"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2" name="Google Shape;13182;p98"/>
            <p:cNvSpPr/>
            <p:nvPr/>
          </p:nvSpPr>
          <p:spPr>
            <a:xfrm>
              <a:off x="5987100" y="2688577"/>
              <a:ext cx="85939" cy="85442"/>
            </a:xfrm>
            <a:custGeom>
              <a:rect b="b" l="l" r="r" t="t"/>
              <a:pathLst>
                <a:path extrusionOk="0" h="3263" w="3282">
                  <a:moveTo>
                    <a:pt x="859" y="0"/>
                  </a:moveTo>
                  <a:lnTo>
                    <a:pt x="191" y="668"/>
                  </a:lnTo>
                  <a:cubicBezTo>
                    <a:pt x="76" y="783"/>
                    <a:pt x="0" y="954"/>
                    <a:pt x="0" y="1126"/>
                  </a:cubicBezTo>
                  <a:lnTo>
                    <a:pt x="0" y="3263"/>
                  </a:lnTo>
                  <a:lnTo>
                    <a:pt x="2624" y="3263"/>
                  </a:lnTo>
                  <a:cubicBezTo>
                    <a:pt x="2986" y="3263"/>
                    <a:pt x="3282" y="2967"/>
                    <a:pt x="3282" y="2605"/>
                  </a:cubicBezTo>
                  <a:lnTo>
                    <a:pt x="3282" y="1784"/>
                  </a:lnTo>
                  <a:cubicBezTo>
                    <a:pt x="3282" y="1231"/>
                    <a:pt x="2929" y="735"/>
                    <a:pt x="2404" y="544"/>
                  </a:cubicBezTo>
                  <a:lnTo>
                    <a:pt x="859"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183" name="Google Shape;13183;p98"/>
          <p:cNvGrpSpPr/>
          <p:nvPr/>
        </p:nvGrpSpPr>
        <p:grpSpPr>
          <a:xfrm>
            <a:off x="7590551" y="1349424"/>
            <a:ext cx="263552" cy="354754"/>
            <a:chOff x="7606826" y="1502999"/>
            <a:chExt cx="263552" cy="354754"/>
          </a:xfrm>
        </p:grpSpPr>
        <p:sp>
          <p:nvSpPr>
            <p:cNvPr id="13184" name="Google Shape;13184;p98"/>
            <p:cNvSpPr/>
            <p:nvPr/>
          </p:nvSpPr>
          <p:spPr>
            <a:xfrm>
              <a:off x="7606826" y="1703340"/>
              <a:ext cx="263552" cy="154413"/>
            </a:xfrm>
            <a:custGeom>
              <a:rect b="b" l="l" r="r" t="t"/>
              <a:pathLst>
                <a:path extrusionOk="0" h="5897" w="10065">
                  <a:moveTo>
                    <a:pt x="3721" y="1"/>
                  </a:moveTo>
                  <a:lnTo>
                    <a:pt x="3721" y="1337"/>
                  </a:lnTo>
                  <a:cubicBezTo>
                    <a:pt x="3721" y="1709"/>
                    <a:pt x="3482" y="2042"/>
                    <a:pt x="3139" y="2166"/>
                  </a:cubicBezTo>
                  <a:lnTo>
                    <a:pt x="878" y="2968"/>
                  </a:lnTo>
                  <a:cubicBezTo>
                    <a:pt x="353" y="3149"/>
                    <a:pt x="0" y="3645"/>
                    <a:pt x="0" y="4198"/>
                  </a:cubicBezTo>
                  <a:lnTo>
                    <a:pt x="0" y="5248"/>
                  </a:lnTo>
                  <a:cubicBezTo>
                    <a:pt x="0" y="5601"/>
                    <a:pt x="296" y="5897"/>
                    <a:pt x="658" y="5897"/>
                  </a:cubicBezTo>
                  <a:lnTo>
                    <a:pt x="9407" y="5897"/>
                  </a:lnTo>
                  <a:cubicBezTo>
                    <a:pt x="9769" y="5897"/>
                    <a:pt x="10065" y="5601"/>
                    <a:pt x="10065" y="5248"/>
                  </a:cubicBezTo>
                  <a:lnTo>
                    <a:pt x="10065" y="4208"/>
                  </a:lnTo>
                  <a:cubicBezTo>
                    <a:pt x="10065" y="3645"/>
                    <a:pt x="9712" y="3149"/>
                    <a:pt x="9187" y="2958"/>
                  </a:cubicBezTo>
                  <a:lnTo>
                    <a:pt x="6926" y="2166"/>
                  </a:lnTo>
                  <a:cubicBezTo>
                    <a:pt x="6573" y="2042"/>
                    <a:pt x="6344" y="1709"/>
                    <a:pt x="6344" y="1337"/>
                  </a:cubicBezTo>
                  <a:lnTo>
                    <a:pt x="6344" y="1"/>
                  </a:lnTo>
                  <a:close/>
                </a:path>
              </a:pathLst>
            </a:custGeom>
            <a:solidFill>
              <a:srgbClr val="ACBD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5" name="Google Shape;13185;p98"/>
            <p:cNvSpPr/>
            <p:nvPr/>
          </p:nvSpPr>
          <p:spPr>
            <a:xfrm>
              <a:off x="7626543" y="1502999"/>
              <a:ext cx="223856" cy="240090"/>
            </a:xfrm>
            <a:custGeom>
              <a:rect b="b" l="l" r="r" t="t"/>
              <a:pathLst>
                <a:path extrusionOk="0" h="9169" w="8549">
                  <a:moveTo>
                    <a:pt x="4275" y="1"/>
                  </a:moveTo>
                  <a:cubicBezTo>
                    <a:pt x="2224" y="1"/>
                    <a:pt x="564" y="1670"/>
                    <a:pt x="564" y="3722"/>
                  </a:cubicBezTo>
                  <a:lnTo>
                    <a:pt x="564" y="5257"/>
                  </a:lnTo>
                  <a:cubicBezTo>
                    <a:pt x="564" y="6097"/>
                    <a:pt x="401" y="6927"/>
                    <a:pt x="87" y="7709"/>
                  </a:cubicBezTo>
                  <a:cubicBezTo>
                    <a:pt x="1" y="7929"/>
                    <a:pt x="106" y="8186"/>
                    <a:pt x="325" y="8282"/>
                  </a:cubicBezTo>
                  <a:cubicBezTo>
                    <a:pt x="878" y="8491"/>
                    <a:pt x="2968" y="9169"/>
                    <a:pt x="4275" y="9169"/>
                  </a:cubicBezTo>
                  <a:cubicBezTo>
                    <a:pt x="5591" y="9169"/>
                    <a:pt x="7680" y="8491"/>
                    <a:pt x="8224" y="8282"/>
                  </a:cubicBezTo>
                  <a:cubicBezTo>
                    <a:pt x="8444" y="8186"/>
                    <a:pt x="8549" y="7929"/>
                    <a:pt x="8463" y="7709"/>
                  </a:cubicBezTo>
                  <a:cubicBezTo>
                    <a:pt x="8148" y="6927"/>
                    <a:pt x="7986" y="6097"/>
                    <a:pt x="7995" y="5257"/>
                  </a:cubicBezTo>
                  <a:lnTo>
                    <a:pt x="7995" y="3722"/>
                  </a:lnTo>
                  <a:cubicBezTo>
                    <a:pt x="7995" y="1670"/>
                    <a:pt x="6326" y="10"/>
                    <a:pt x="427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6" name="Google Shape;13186;p98"/>
            <p:cNvSpPr/>
            <p:nvPr/>
          </p:nvSpPr>
          <p:spPr>
            <a:xfrm>
              <a:off x="7641049" y="1708839"/>
              <a:ext cx="194869" cy="102959"/>
            </a:xfrm>
            <a:custGeom>
              <a:rect b="b" l="l" r="r" t="t"/>
              <a:pathLst>
                <a:path extrusionOk="0" h="3932" w="7442">
                  <a:moveTo>
                    <a:pt x="1317" y="1"/>
                  </a:moveTo>
                  <a:cubicBezTo>
                    <a:pt x="592" y="1"/>
                    <a:pt x="0" y="583"/>
                    <a:pt x="0" y="1308"/>
                  </a:cubicBezTo>
                  <a:cubicBezTo>
                    <a:pt x="0" y="2758"/>
                    <a:pt x="1183" y="3931"/>
                    <a:pt x="2624" y="3931"/>
                  </a:cubicBezTo>
                  <a:lnTo>
                    <a:pt x="4818" y="3931"/>
                  </a:lnTo>
                  <a:cubicBezTo>
                    <a:pt x="6268" y="3931"/>
                    <a:pt x="7441" y="2758"/>
                    <a:pt x="7441" y="1308"/>
                  </a:cubicBezTo>
                  <a:cubicBezTo>
                    <a:pt x="7441" y="583"/>
                    <a:pt x="6850" y="1"/>
                    <a:pt x="6134"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7" name="Google Shape;13187;p98"/>
            <p:cNvSpPr/>
            <p:nvPr/>
          </p:nvSpPr>
          <p:spPr>
            <a:xfrm>
              <a:off x="7659431" y="1726069"/>
              <a:ext cx="158341" cy="65227"/>
            </a:xfrm>
            <a:custGeom>
              <a:rect b="b" l="l" r="r" t="t"/>
              <a:pathLst>
                <a:path extrusionOk="0" h="2491" w="6047">
                  <a:moveTo>
                    <a:pt x="651" y="1"/>
                  </a:moveTo>
                  <a:cubicBezTo>
                    <a:pt x="180" y="1"/>
                    <a:pt x="1" y="625"/>
                    <a:pt x="405" y="879"/>
                  </a:cubicBezTo>
                  <a:lnTo>
                    <a:pt x="2656" y="2377"/>
                  </a:lnTo>
                  <a:cubicBezTo>
                    <a:pt x="2766" y="2453"/>
                    <a:pt x="2892" y="2491"/>
                    <a:pt x="3019" y="2491"/>
                  </a:cubicBezTo>
                  <a:cubicBezTo>
                    <a:pt x="3145" y="2491"/>
                    <a:pt x="3272" y="2453"/>
                    <a:pt x="3381" y="2377"/>
                  </a:cubicBezTo>
                  <a:lnTo>
                    <a:pt x="5633" y="879"/>
                  </a:lnTo>
                  <a:cubicBezTo>
                    <a:pt x="6046" y="625"/>
                    <a:pt x="5858" y="1"/>
                    <a:pt x="5387" y="1"/>
                  </a:cubicBezTo>
                  <a:cubicBezTo>
                    <a:pt x="5380" y="1"/>
                    <a:pt x="5373" y="1"/>
                    <a:pt x="5366" y="1"/>
                  </a:cubicBezTo>
                  <a:lnTo>
                    <a:pt x="672" y="1"/>
                  </a:lnTo>
                  <a:cubicBezTo>
                    <a:pt x="665" y="1"/>
                    <a:pt x="658" y="1"/>
                    <a:pt x="651" y="1"/>
                  </a:cubicBezTo>
                  <a:close/>
                </a:path>
              </a:pathLst>
            </a:custGeom>
            <a:solidFill>
              <a:srgbClr val="697D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8" name="Google Shape;13188;p98"/>
            <p:cNvSpPr/>
            <p:nvPr/>
          </p:nvSpPr>
          <p:spPr>
            <a:xfrm>
              <a:off x="7692739" y="1502999"/>
              <a:ext cx="142420" cy="85468"/>
            </a:xfrm>
            <a:custGeom>
              <a:rect b="b" l="l" r="r" t="t"/>
              <a:pathLst>
                <a:path extrusionOk="0" h="3264" w="5439">
                  <a:moveTo>
                    <a:pt x="1747" y="1"/>
                  </a:moveTo>
                  <a:cubicBezTo>
                    <a:pt x="1136" y="1"/>
                    <a:pt x="535" y="154"/>
                    <a:pt x="1" y="440"/>
                  </a:cubicBezTo>
                  <a:lnTo>
                    <a:pt x="1" y="640"/>
                  </a:lnTo>
                  <a:cubicBezTo>
                    <a:pt x="1" y="2090"/>
                    <a:pt x="1174" y="3264"/>
                    <a:pt x="2624" y="3264"/>
                  </a:cubicBezTo>
                  <a:lnTo>
                    <a:pt x="5439" y="3264"/>
                  </a:lnTo>
                  <a:cubicBezTo>
                    <a:pt x="5210" y="1403"/>
                    <a:pt x="3626" y="1"/>
                    <a:pt x="1747"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89" name="Google Shape;13189;p98"/>
            <p:cNvSpPr/>
            <p:nvPr/>
          </p:nvSpPr>
          <p:spPr>
            <a:xfrm>
              <a:off x="7687266" y="1703340"/>
              <a:ext cx="102436" cy="87955"/>
            </a:xfrm>
            <a:custGeom>
              <a:rect b="b" l="l" r="r" t="t"/>
              <a:pathLst>
                <a:path extrusionOk="0" h="3359" w="3912">
                  <a:moveTo>
                    <a:pt x="649" y="1"/>
                  </a:moveTo>
                  <a:lnTo>
                    <a:pt x="649" y="1337"/>
                  </a:lnTo>
                  <a:cubicBezTo>
                    <a:pt x="649" y="1709"/>
                    <a:pt x="410" y="2042"/>
                    <a:pt x="57" y="2166"/>
                  </a:cubicBezTo>
                  <a:lnTo>
                    <a:pt x="0" y="2186"/>
                  </a:lnTo>
                  <a:lnTo>
                    <a:pt x="1593" y="3245"/>
                  </a:lnTo>
                  <a:cubicBezTo>
                    <a:pt x="1703" y="3321"/>
                    <a:pt x="1829" y="3359"/>
                    <a:pt x="1956" y="3359"/>
                  </a:cubicBezTo>
                  <a:cubicBezTo>
                    <a:pt x="2082" y="3359"/>
                    <a:pt x="2209" y="3321"/>
                    <a:pt x="2318" y="3245"/>
                  </a:cubicBezTo>
                  <a:lnTo>
                    <a:pt x="3911" y="2186"/>
                  </a:lnTo>
                  <a:lnTo>
                    <a:pt x="3854" y="2166"/>
                  </a:lnTo>
                  <a:cubicBezTo>
                    <a:pt x="3501" y="2042"/>
                    <a:pt x="3272" y="1709"/>
                    <a:pt x="3272" y="1337"/>
                  </a:cubicBezTo>
                  <a:lnTo>
                    <a:pt x="3272"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0" name="Google Shape;13190;p98"/>
            <p:cNvSpPr/>
            <p:nvPr/>
          </p:nvSpPr>
          <p:spPr>
            <a:xfrm>
              <a:off x="7704234" y="1703340"/>
              <a:ext cx="68736" cy="28254"/>
            </a:xfrm>
            <a:custGeom>
              <a:rect b="b" l="l" r="r" t="t"/>
              <a:pathLst>
                <a:path extrusionOk="0" h="1079" w="2625">
                  <a:moveTo>
                    <a:pt x="1" y="1"/>
                  </a:moveTo>
                  <a:lnTo>
                    <a:pt x="1" y="802"/>
                  </a:lnTo>
                  <a:cubicBezTo>
                    <a:pt x="363" y="964"/>
                    <a:pt x="754" y="1060"/>
                    <a:pt x="1155" y="1079"/>
                  </a:cubicBezTo>
                  <a:lnTo>
                    <a:pt x="1308" y="1079"/>
                  </a:lnTo>
                  <a:cubicBezTo>
                    <a:pt x="1766" y="1079"/>
                    <a:pt x="2214" y="984"/>
                    <a:pt x="2624" y="8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1" name="Google Shape;13191;p98"/>
            <p:cNvSpPr/>
            <p:nvPr/>
          </p:nvSpPr>
          <p:spPr>
            <a:xfrm>
              <a:off x="7664014" y="1576133"/>
              <a:ext cx="149176" cy="144070"/>
            </a:xfrm>
            <a:custGeom>
              <a:rect b="b" l="l" r="r" t="t"/>
              <a:pathLst>
                <a:path extrusionOk="0" h="5502" w="5697">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79"/>
                  </a:lnTo>
                  <a:cubicBezTo>
                    <a:pt x="1" y="4115"/>
                    <a:pt x="1184" y="5431"/>
                    <a:pt x="2710" y="5498"/>
                  </a:cubicBezTo>
                  <a:cubicBezTo>
                    <a:pt x="2756" y="5500"/>
                    <a:pt x="2802" y="5501"/>
                    <a:pt x="2847" y="5501"/>
                  </a:cubicBezTo>
                  <a:cubicBezTo>
                    <a:pt x="4407" y="5501"/>
                    <a:pt x="5687" y="4240"/>
                    <a:pt x="5687" y="2655"/>
                  </a:cubicBezTo>
                  <a:lnTo>
                    <a:pt x="5687" y="1787"/>
                  </a:lnTo>
                  <a:cubicBezTo>
                    <a:pt x="5696" y="1301"/>
                    <a:pt x="5295" y="909"/>
                    <a:pt x="4818" y="909"/>
                  </a:cubicBezTo>
                  <a:lnTo>
                    <a:pt x="4475" y="909"/>
                  </a:lnTo>
                  <a:cubicBezTo>
                    <a:pt x="4408" y="909"/>
                    <a:pt x="4361" y="890"/>
                    <a:pt x="4313" y="843"/>
                  </a:cubicBezTo>
                  <a:lnTo>
                    <a:pt x="3512" y="41"/>
                  </a:lnTo>
                  <a:cubicBezTo>
                    <a:pt x="3483" y="13"/>
                    <a:pt x="3449" y="0"/>
                    <a:pt x="3415"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2" name="Google Shape;13192;p98"/>
            <p:cNvSpPr/>
            <p:nvPr/>
          </p:nvSpPr>
          <p:spPr>
            <a:xfrm>
              <a:off x="7664014" y="1576133"/>
              <a:ext cx="126186" cy="144148"/>
            </a:xfrm>
            <a:custGeom>
              <a:rect b="b" l="l" r="r" t="t"/>
              <a:pathLst>
                <a:path extrusionOk="0" h="5505" w="4819">
                  <a:moveTo>
                    <a:pt x="3415" y="0"/>
                  </a:moveTo>
                  <a:cubicBezTo>
                    <a:pt x="3347" y="0"/>
                    <a:pt x="3283" y="53"/>
                    <a:pt x="3283" y="137"/>
                  </a:cubicBezTo>
                  <a:lnTo>
                    <a:pt x="3283" y="690"/>
                  </a:lnTo>
                  <a:cubicBezTo>
                    <a:pt x="3283" y="814"/>
                    <a:pt x="3187" y="909"/>
                    <a:pt x="3063" y="909"/>
                  </a:cubicBezTo>
                  <a:lnTo>
                    <a:pt x="878" y="909"/>
                  </a:lnTo>
                  <a:cubicBezTo>
                    <a:pt x="392" y="909"/>
                    <a:pt x="1" y="1301"/>
                    <a:pt x="1" y="1787"/>
                  </a:cubicBezTo>
                  <a:lnTo>
                    <a:pt x="1" y="2569"/>
                  </a:lnTo>
                  <a:cubicBezTo>
                    <a:pt x="1" y="3857"/>
                    <a:pt x="821" y="5031"/>
                    <a:pt x="2052" y="5393"/>
                  </a:cubicBezTo>
                  <a:cubicBezTo>
                    <a:pt x="2310" y="5467"/>
                    <a:pt x="2576" y="5505"/>
                    <a:pt x="2842" y="5505"/>
                  </a:cubicBezTo>
                  <a:cubicBezTo>
                    <a:pt x="2989" y="5505"/>
                    <a:pt x="3136" y="5493"/>
                    <a:pt x="3283" y="5469"/>
                  </a:cubicBezTo>
                  <a:cubicBezTo>
                    <a:pt x="1909" y="5250"/>
                    <a:pt x="878" y="4010"/>
                    <a:pt x="878" y="2579"/>
                  </a:cubicBezTo>
                  <a:lnTo>
                    <a:pt x="878" y="2226"/>
                  </a:lnTo>
                  <a:cubicBezTo>
                    <a:pt x="878" y="1739"/>
                    <a:pt x="1270" y="1348"/>
                    <a:pt x="1756" y="1348"/>
                  </a:cubicBezTo>
                  <a:lnTo>
                    <a:pt x="4380" y="1348"/>
                  </a:lnTo>
                  <a:cubicBezTo>
                    <a:pt x="4618" y="1348"/>
                    <a:pt x="4818" y="1148"/>
                    <a:pt x="4818" y="909"/>
                  </a:cubicBezTo>
                  <a:lnTo>
                    <a:pt x="4475" y="909"/>
                  </a:lnTo>
                  <a:cubicBezTo>
                    <a:pt x="4408" y="909"/>
                    <a:pt x="4361" y="890"/>
                    <a:pt x="4313" y="843"/>
                  </a:cubicBezTo>
                  <a:lnTo>
                    <a:pt x="3512" y="41"/>
                  </a:lnTo>
                  <a:cubicBezTo>
                    <a:pt x="3483" y="13"/>
                    <a:pt x="3449" y="0"/>
                    <a:pt x="3415"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3" name="Google Shape;13193;p98"/>
            <p:cNvSpPr/>
            <p:nvPr/>
          </p:nvSpPr>
          <p:spPr>
            <a:xfrm>
              <a:off x="7690749" y="1611431"/>
              <a:ext cx="26761" cy="11521"/>
            </a:xfrm>
            <a:custGeom>
              <a:rect b="b" l="l" r="r" t="t"/>
              <a:pathLst>
                <a:path extrusionOk="0" h="440" w="1022">
                  <a:moveTo>
                    <a:pt x="296" y="0"/>
                  </a:moveTo>
                  <a:cubicBezTo>
                    <a:pt x="1" y="0"/>
                    <a:pt x="1"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4" name="Google Shape;13194;p98"/>
            <p:cNvSpPr/>
            <p:nvPr/>
          </p:nvSpPr>
          <p:spPr>
            <a:xfrm>
              <a:off x="7759458" y="1611431"/>
              <a:ext cx="26735" cy="11521"/>
            </a:xfrm>
            <a:custGeom>
              <a:rect b="b" l="l" r="r" t="t"/>
              <a:pathLst>
                <a:path extrusionOk="0" h="440" w="1021">
                  <a:moveTo>
                    <a:pt x="296" y="0"/>
                  </a:moveTo>
                  <a:cubicBezTo>
                    <a:pt x="0" y="0"/>
                    <a:pt x="0" y="439"/>
                    <a:pt x="296" y="439"/>
                  </a:cubicBezTo>
                  <a:lnTo>
                    <a:pt x="735" y="439"/>
                  </a:lnTo>
                  <a:cubicBezTo>
                    <a:pt x="1021" y="439"/>
                    <a:pt x="1021" y="0"/>
                    <a:pt x="73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5" name="Google Shape;13195;p98"/>
            <p:cNvSpPr/>
            <p:nvPr/>
          </p:nvSpPr>
          <p:spPr>
            <a:xfrm>
              <a:off x="7698499" y="1629106"/>
              <a:ext cx="11521" cy="17308"/>
            </a:xfrm>
            <a:custGeom>
              <a:rect b="b" l="l" r="r" t="t"/>
              <a:pathLst>
                <a:path extrusionOk="0" h="661" w="440">
                  <a:moveTo>
                    <a:pt x="220" y="0"/>
                  </a:moveTo>
                  <a:cubicBezTo>
                    <a:pt x="110" y="0"/>
                    <a:pt x="0" y="74"/>
                    <a:pt x="0" y="222"/>
                  </a:cubicBezTo>
                  <a:lnTo>
                    <a:pt x="0" y="441"/>
                  </a:lnTo>
                  <a:cubicBezTo>
                    <a:pt x="0" y="556"/>
                    <a:pt x="96" y="661"/>
                    <a:pt x="220" y="661"/>
                  </a:cubicBezTo>
                  <a:cubicBezTo>
                    <a:pt x="334" y="661"/>
                    <a:pt x="439" y="556"/>
                    <a:pt x="439" y="441"/>
                  </a:cubicBezTo>
                  <a:lnTo>
                    <a:pt x="439" y="222"/>
                  </a:lnTo>
                  <a:cubicBezTo>
                    <a:pt x="439" y="74"/>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6" name="Google Shape;13196;p98"/>
            <p:cNvSpPr/>
            <p:nvPr/>
          </p:nvSpPr>
          <p:spPr>
            <a:xfrm>
              <a:off x="7767183" y="1629106"/>
              <a:ext cx="11521" cy="17308"/>
            </a:xfrm>
            <a:custGeom>
              <a:rect b="b" l="l" r="r" t="t"/>
              <a:pathLst>
                <a:path extrusionOk="0" h="661" w="440">
                  <a:moveTo>
                    <a:pt x="220" y="0"/>
                  </a:moveTo>
                  <a:cubicBezTo>
                    <a:pt x="111" y="0"/>
                    <a:pt x="1" y="74"/>
                    <a:pt x="1" y="222"/>
                  </a:cubicBezTo>
                  <a:lnTo>
                    <a:pt x="1" y="441"/>
                  </a:lnTo>
                  <a:cubicBezTo>
                    <a:pt x="1" y="556"/>
                    <a:pt x="96" y="661"/>
                    <a:pt x="220" y="661"/>
                  </a:cubicBezTo>
                  <a:cubicBezTo>
                    <a:pt x="344" y="661"/>
                    <a:pt x="440" y="556"/>
                    <a:pt x="440" y="441"/>
                  </a:cubicBezTo>
                  <a:lnTo>
                    <a:pt x="440" y="222"/>
                  </a:lnTo>
                  <a:cubicBezTo>
                    <a:pt x="440" y="74"/>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7" name="Google Shape;13197;p98"/>
            <p:cNvSpPr/>
            <p:nvPr/>
          </p:nvSpPr>
          <p:spPr>
            <a:xfrm>
              <a:off x="7610073" y="1789541"/>
              <a:ext cx="48233" cy="68212"/>
            </a:xfrm>
            <a:custGeom>
              <a:rect b="b" l="l" r="r" t="t"/>
              <a:pathLst>
                <a:path extrusionOk="0" h="2605" w="1842">
                  <a:moveTo>
                    <a:pt x="248" y="0"/>
                  </a:moveTo>
                  <a:cubicBezTo>
                    <a:pt x="143" y="105"/>
                    <a:pt x="67" y="229"/>
                    <a:pt x="0" y="363"/>
                  </a:cubicBezTo>
                  <a:lnTo>
                    <a:pt x="1193" y="1431"/>
                  </a:lnTo>
                  <a:cubicBezTo>
                    <a:pt x="1336" y="1555"/>
                    <a:pt x="1412" y="1736"/>
                    <a:pt x="1412" y="1927"/>
                  </a:cubicBezTo>
                  <a:lnTo>
                    <a:pt x="1412" y="2605"/>
                  </a:lnTo>
                  <a:lnTo>
                    <a:pt x="1841" y="2605"/>
                  </a:lnTo>
                  <a:lnTo>
                    <a:pt x="1841" y="1918"/>
                  </a:lnTo>
                  <a:cubicBezTo>
                    <a:pt x="1841" y="1612"/>
                    <a:pt x="1717" y="1317"/>
                    <a:pt x="1488" y="1107"/>
                  </a:cubicBezTo>
                  <a:lnTo>
                    <a:pt x="248"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8" name="Google Shape;13198;p98"/>
            <p:cNvSpPr/>
            <p:nvPr/>
          </p:nvSpPr>
          <p:spPr>
            <a:xfrm>
              <a:off x="7818662" y="1789541"/>
              <a:ext cx="48233" cy="68212"/>
            </a:xfrm>
            <a:custGeom>
              <a:rect b="b" l="l" r="r" t="t"/>
              <a:pathLst>
                <a:path extrusionOk="0" h="2605" w="1842">
                  <a:moveTo>
                    <a:pt x="1593" y="0"/>
                  </a:moveTo>
                  <a:lnTo>
                    <a:pt x="363" y="1107"/>
                  </a:lnTo>
                  <a:cubicBezTo>
                    <a:pt x="134" y="1317"/>
                    <a:pt x="0" y="1612"/>
                    <a:pt x="0" y="1918"/>
                  </a:cubicBezTo>
                  <a:lnTo>
                    <a:pt x="0" y="2605"/>
                  </a:lnTo>
                  <a:lnTo>
                    <a:pt x="429" y="2605"/>
                  </a:lnTo>
                  <a:lnTo>
                    <a:pt x="429" y="1927"/>
                  </a:lnTo>
                  <a:cubicBezTo>
                    <a:pt x="429" y="1736"/>
                    <a:pt x="515" y="1555"/>
                    <a:pt x="649" y="1431"/>
                  </a:cubicBezTo>
                  <a:lnTo>
                    <a:pt x="1841" y="363"/>
                  </a:lnTo>
                  <a:cubicBezTo>
                    <a:pt x="1784" y="229"/>
                    <a:pt x="1698" y="105"/>
                    <a:pt x="159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99" name="Google Shape;13199;p98"/>
            <p:cNvSpPr/>
            <p:nvPr/>
          </p:nvSpPr>
          <p:spPr>
            <a:xfrm>
              <a:off x="7712744" y="1666393"/>
              <a:ext cx="51480" cy="22990"/>
            </a:xfrm>
            <a:custGeom>
              <a:rect b="b" l="l" r="r" t="t"/>
              <a:pathLst>
                <a:path extrusionOk="0" h="878" w="1966">
                  <a:moveTo>
                    <a:pt x="124" y="0"/>
                  </a:moveTo>
                  <a:cubicBezTo>
                    <a:pt x="57" y="0"/>
                    <a:pt x="0" y="67"/>
                    <a:pt x="10" y="134"/>
                  </a:cubicBezTo>
                  <a:cubicBezTo>
                    <a:pt x="86" y="553"/>
                    <a:pt x="487" y="878"/>
                    <a:pt x="983" y="878"/>
                  </a:cubicBezTo>
                  <a:cubicBezTo>
                    <a:pt x="1479" y="878"/>
                    <a:pt x="1889" y="553"/>
                    <a:pt x="1956" y="134"/>
                  </a:cubicBezTo>
                  <a:cubicBezTo>
                    <a:pt x="1965" y="67"/>
                    <a:pt x="1918" y="0"/>
                    <a:pt x="18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0" name="Google Shape;13200;p98"/>
            <p:cNvSpPr/>
            <p:nvPr/>
          </p:nvSpPr>
          <p:spPr>
            <a:xfrm>
              <a:off x="7704234" y="1794778"/>
              <a:ext cx="11260" cy="62975"/>
            </a:xfrm>
            <a:custGeom>
              <a:rect b="b" l="l" r="r" t="t"/>
              <a:pathLst>
                <a:path extrusionOk="0" h="2405" w="430">
                  <a:moveTo>
                    <a:pt x="220" y="1"/>
                  </a:moveTo>
                  <a:cubicBezTo>
                    <a:pt x="96" y="1"/>
                    <a:pt x="1" y="96"/>
                    <a:pt x="1" y="220"/>
                  </a:cubicBezTo>
                  <a:lnTo>
                    <a:pt x="1" y="2405"/>
                  </a:lnTo>
                  <a:lnTo>
                    <a:pt x="430" y="2405"/>
                  </a:lnTo>
                  <a:lnTo>
                    <a:pt x="430" y="220"/>
                  </a:lnTo>
                  <a:cubicBezTo>
                    <a:pt x="430" y="96"/>
                    <a:pt x="335"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1" name="Google Shape;13201;p98"/>
            <p:cNvSpPr/>
            <p:nvPr/>
          </p:nvSpPr>
          <p:spPr>
            <a:xfrm>
              <a:off x="7761448" y="1794778"/>
              <a:ext cx="11521" cy="62975"/>
            </a:xfrm>
            <a:custGeom>
              <a:rect b="b" l="l" r="r" t="t"/>
              <a:pathLst>
                <a:path extrusionOk="0" h="2405" w="440">
                  <a:moveTo>
                    <a:pt x="220" y="1"/>
                  </a:moveTo>
                  <a:cubicBezTo>
                    <a:pt x="96" y="1"/>
                    <a:pt x="0" y="96"/>
                    <a:pt x="0" y="220"/>
                  </a:cubicBezTo>
                  <a:lnTo>
                    <a:pt x="0" y="2405"/>
                  </a:lnTo>
                  <a:lnTo>
                    <a:pt x="439" y="2405"/>
                  </a:lnTo>
                  <a:lnTo>
                    <a:pt x="439" y="220"/>
                  </a:lnTo>
                  <a:cubicBezTo>
                    <a:pt x="439" y="96"/>
                    <a:pt x="344" y="1"/>
                    <a:pt x="22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02" name="Google Shape;13202;p98"/>
          <p:cNvGrpSpPr/>
          <p:nvPr/>
        </p:nvGrpSpPr>
        <p:grpSpPr>
          <a:xfrm>
            <a:off x="8044180" y="3636500"/>
            <a:ext cx="264076" cy="354623"/>
            <a:chOff x="8060455" y="3790075"/>
            <a:chExt cx="264076" cy="354623"/>
          </a:xfrm>
        </p:grpSpPr>
        <p:sp>
          <p:nvSpPr>
            <p:cNvPr id="13203" name="Google Shape;13203;p98"/>
            <p:cNvSpPr/>
            <p:nvPr/>
          </p:nvSpPr>
          <p:spPr>
            <a:xfrm>
              <a:off x="8074202" y="3790075"/>
              <a:ext cx="237079" cy="113800"/>
            </a:xfrm>
            <a:custGeom>
              <a:rect b="b" l="l" r="r" t="t"/>
              <a:pathLst>
                <a:path extrusionOk="0" h="4346" w="9054">
                  <a:moveTo>
                    <a:pt x="4527" y="0"/>
                  </a:moveTo>
                  <a:cubicBezTo>
                    <a:pt x="4432" y="0"/>
                    <a:pt x="4336" y="15"/>
                    <a:pt x="4246" y="43"/>
                  </a:cubicBezTo>
                  <a:lnTo>
                    <a:pt x="1498" y="768"/>
                  </a:lnTo>
                  <a:cubicBezTo>
                    <a:pt x="1336" y="816"/>
                    <a:pt x="1193" y="921"/>
                    <a:pt x="1107" y="1074"/>
                  </a:cubicBezTo>
                  <a:lnTo>
                    <a:pt x="105" y="2743"/>
                  </a:lnTo>
                  <a:cubicBezTo>
                    <a:pt x="0" y="2915"/>
                    <a:pt x="29" y="3134"/>
                    <a:pt x="172" y="3277"/>
                  </a:cubicBezTo>
                  <a:lnTo>
                    <a:pt x="1241" y="4346"/>
                  </a:lnTo>
                  <a:lnTo>
                    <a:pt x="7814" y="4346"/>
                  </a:lnTo>
                  <a:lnTo>
                    <a:pt x="8892" y="3277"/>
                  </a:lnTo>
                  <a:cubicBezTo>
                    <a:pt x="9035" y="3134"/>
                    <a:pt x="9054" y="2915"/>
                    <a:pt x="8958" y="2743"/>
                  </a:cubicBezTo>
                  <a:lnTo>
                    <a:pt x="7957" y="1074"/>
                  </a:lnTo>
                  <a:cubicBezTo>
                    <a:pt x="7861" y="921"/>
                    <a:pt x="7718" y="816"/>
                    <a:pt x="7546" y="768"/>
                  </a:cubicBezTo>
                  <a:lnTo>
                    <a:pt x="4809" y="43"/>
                  </a:lnTo>
                  <a:cubicBezTo>
                    <a:pt x="4718" y="15"/>
                    <a:pt x="4622" y="0"/>
                    <a:pt x="452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4" name="Google Shape;13204;p98"/>
            <p:cNvSpPr/>
            <p:nvPr/>
          </p:nvSpPr>
          <p:spPr>
            <a:xfrm>
              <a:off x="8083681" y="3955564"/>
              <a:ext cx="80231" cy="126186"/>
            </a:xfrm>
            <a:custGeom>
              <a:rect b="b" l="l" r="r" t="t"/>
              <a:pathLst>
                <a:path extrusionOk="0" h="4819" w="3064">
                  <a:moveTo>
                    <a:pt x="879" y="1"/>
                  </a:moveTo>
                  <a:cubicBezTo>
                    <a:pt x="879" y="1374"/>
                    <a:pt x="1" y="1842"/>
                    <a:pt x="1" y="3912"/>
                  </a:cubicBezTo>
                  <a:lnTo>
                    <a:pt x="1" y="4818"/>
                  </a:lnTo>
                  <a:lnTo>
                    <a:pt x="3063" y="4818"/>
                  </a:lnTo>
                  <a:lnTo>
                    <a:pt x="3063"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5" name="Google Shape;13205;p98"/>
            <p:cNvSpPr/>
            <p:nvPr/>
          </p:nvSpPr>
          <p:spPr>
            <a:xfrm>
              <a:off x="8060716" y="4018513"/>
              <a:ext cx="263814" cy="126186"/>
            </a:xfrm>
            <a:custGeom>
              <a:rect b="b" l="l" r="r" t="t"/>
              <a:pathLst>
                <a:path extrusionOk="0" h="4819" w="10075">
                  <a:moveTo>
                    <a:pt x="3721" y="1"/>
                  </a:moveTo>
                  <a:lnTo>
                    <a:pt x="3721" y="697"/>
                  </a:lnTo>
                  <a:cubicBezTo>
                    <a:pt x="3721" y="1069"/>
                    <a:pt x="3492" y="1403"/>
                    <a:pt x="3139" y="1518"/>
                  </a:cubicBezTo>
                  <a:lnTo>
                    <a:pt x="878" y="2319"/>
                  </a:lnTo>
                  <a:cubicBezTo>
                    <a:pt x="353" y="2510"/>
                    <a:pt x="0" y="3006"/>
                    <a:pt x="0" y="3559"/>
                  </a:cubicBezTo>
                  <a:lnTo>
                    <a:pt x="0" y="4170"/>
                  </a:lnTo>
                  <a:cubicBezTo>
                    <a:pt x="0" y="4532"/>
                    <a:pt x="296" y="4818"/>
                    <a:pt x="658" y="4818"/>
                  </a:cubicBezTo>
                  <a:lnTo>
                    <a:pt x="9416" y="4818"/>
                  </a:lnTo>
                  <a:cubicBezTo>
                    <a:pt x="9779" y="4818"/>
                    <a:pt x="10074" y="4532"/>
                    <a:pt x="10074" y="4170"/>
                  </a:cubicBezTo>
                  <a:lnTo>
                    <a:pt x="10074" y="3559"/>
                  </a:lnTo>
                  <a:cubicBezTo>
                    <a:pt x="10074" y="3006"/>
                    <a:pt x="9721" y="2510"/>
                    <a:pt x="9197" y="2319"/>
                  </a:cubicBezTo>
                  <a:lnTo>
                    <a:pt x="6936" y="1527"/>
                  </a:lnTo>
                  <a:cubicBezTo>
                    <a:pt x="6583" y="1403"/>
                    <a:pt x="6344" y="1069"/>
                    <a:pt x="6344" y="697"/>
                  </a:cubicBezTo>
                  <a:lnTo>
                    <a:pt x="634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6" name="Google Shape;13206;p98"/>
            <p:cNvSpPr/>
            <p:nvPr/>
          </p:nvSpPr>
          <p:spPr>
            <a:xfrm>
              <a:off x="8060455" y="4057241"/>
              <a:ext cx="264076" cy="87458"/>
            </a:xfrm>
            <a:custGeom>
              <a:rect b="b" l="l" r="r" t="t"/>
              <a:pathLst>
                <a:path extrusionOk="0" h="3340" w="10085">
                  <a:moveTo>
                    <a:pt x="3235" y="0"/>
                  </a:moveTo>
                  <a:cubicBezTo>
                    <a:pt x="3206" y="19"/>
                    <a:pt x="3177" y="29"/>
                    <a:pt x="3149" y="48"/>
                  </a:cubicBezTo>
                  <a:lnTo>
                    <a:pt x="878" y="840"/>
                  </a:lnTo>
                  <a:cubicBezTo>
                    <a:pt x="354" y="1031"/>
                    <a:pt x="1" y="1527"/>
                    <a:pt x="1" y="2080"/>
                  </a:cubicBezTo>
                  <a:lnTo>
                    <a:pt x="1" y="2691"/>
                  </a:lnTo>
                  <a:cubicBezTo>
                    <a:pt x="1" y="3053"/>
                    <a:pt x="296" y="3339"/>
                    <a:pt x="659" y="3339"/>
                  </a:cubicBezTo>
                  <a:lnTo>
                    <a:pt x="9426" y="3339"/>
                  </a:lnTo>
                  <a:cubicBezTo>
                    <a:pt x="9789" y="3339"/>
                    <a:pt x="10084" y="3053"/>
                    <a:pt x="10084" y="2691"/>
                  </a:cubicBezTo>
                  <a:lnTo>
                    <a:pt x="10084" y="2080"/>
                  </a:lnTo>
                  <a:cubicBezTo>
                    <a:pt x="10084" y="1527"/>
                    <a:pt x="9731" y="1031"/>
                    <a:pt x="9207" y="840"/>
                  </a:cubicBezTo>
                  <a:lnTo>
                    <a:pt x="6946" y="48"/>
                  </a:lnTo>
                  <a:cubicBezTo>
                    <a:pt x="6908" y="29"/>
                    <a:pt x="6879" y="19"/>
                    <a:pt x="6850" y="0"/>
                  </a:cubicBezTo>
                  <a:lnTo>
                    <a:pt x="5047" y="1155"/>
                  </a:lnTo>
                  <a:lnTo>
                    <a:pt x="323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7" name="Google Shape;13207;p98"/>
            <p:cNvSpPr/>
            <p:nvPr/>
          </p:nvSpPr>
          <p:spPr>
            <a:xfrm>
              <a:off x="8125420" y="4057241"/>
              <a:ext cx="134408" cy="61142"/>
            </a:xfrm>
            <a:custGeom>
              <a:rect b="b" l="l" r="r" t="t"/>
              <a:pathLst>
                <a:path extrusionOk="0" h="2335" w="5133">
                  <a:moveTo>
                    <a:pt x="763" y="0"/>
                  </a:moveTo>
                  <a:cubicBezTo>
                    <a:pt x="725" y="10"/>
                    <a:pt x="696" y="29"/>
                    <a:pt x="668" y="39"/>
                  </a:cubicBezTo>
                  <a:lnTo>
                    <a:pt x="0" y="277"/>
                  </a:lnTo>
                  <a:cubicBezTo>
                    <a:pt x="10" y="315"/>
                    <a:pt x="19" y="344"/>
                    <a:pt x="38" y="372"/>
                  </a:cubicBezTo>
                  <a:lnTo>
                    <a:pt x="735" y="1947"/>
                  </a:lnTo>
                  <a:cubicBezTo>
                    <a:pt x="843" y="2194"/>
                    <a:pt x="1089" y="2334"/>
                    <a:pt x="1340" y="2334"/>
                  </a:cubicBezTo>
                  <a:cubicBezTo>
                    <a:pt x="1485" y="2334"/>
                    <a:pt x="1633" y="2287"/>
                    <a:pt x="1755" y="2185"/>
                  </a:cubicBezTo>
                  <a:lnTo>
                    <a:pt x="2566" y="1508"/>
                  </a:lnTo>
                  <a:lnTo>
                    <a:pt x="3377" y="2185"/>
                  </a:lnTo>
                  <a:cubicBezTo>
                    <a:pt x="3500" y="2287"/>
                    <a:pt x="3646" y="2334"/>
                    <a:pt x="3791" y="2334"/>
                  </a:cubicBezTo>
                  <a:cubicBezTo>
                    <a:pt x="4039" y="2334"/>
                    <a:pt x="4283" y="2194"/>
                    <a:pt x="4398" y="1947"/>
                  </a:cubicBezTo>
                  <a:lnTo>
                    <a:pt x="5094" y="372"/>
                  </a:lnTo>
                  <a:cubicBezTo>
                    <a:pt x="5104" y="344"/>
                    <a:pt x="5123" y="315"/>
                    <a:pt x="5133" y="277"/>
                  </a:cubicBezTo>
                  <a:lnTo>
                    <a:pt x="4465" y="39"/>
                  </a:lnTo>
                  <a:cubicBezTo>
                    <a:pt x="4436" y="29"/>
                    <a:pt x="4398" y="10"/>
                    <a:pt x="4369" y="0"/>
                  </a:cubicBezTo>
                  <a:lnTo>
                    <a:pt x="2566" y="1145"/>
                  </a:lnTo>
                  <a:lnTo>
                    <a:pt x="763"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8" name="Google Shape;13208;p98"/>
            <p:cNvSpPr/>
            <p:nvPr/>
          </p:nvSpPr>
          <p:spPr>
            <a:xfrm>
              <a:off x="8158386" y="4018513"/>
              <a:ext cx="68709" cy="23017"/>
            </a:xfrm>
            <a:custGeom>
              <a:rect b="b" l="l" r="r" t="t"/>
              <a:pathLst>
                <a:path extrusionOk="0" h="879" w="2624">
                  <a:moveTo>
                    <a:pt x="0" y="1"/>
                  </a:moveTo>
                  <a:lnTo>
                    <a:pt x="0" y="602"/>
                  </a:lnTo>
                  <a:cubicBezTo>
                    <a:pt x="411" y="783"/>
                    <a:pt x="859" y="878"/>
                    <a:pt x="1307" y="878"/>
                  </a:cubicBezTo>
                  <a:cubicBezTo>
                    <a:pt x="1756" y="878"/>
                    <a:pt x="2204" y="783"/>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09" name="Google Shape;13209;p98"/>
            <p:cNvSpPr/>
            <p:nvPr/>
          </p:nvSpPr>
          <p:spPr>
            <a:xfrm>
              <a:off x="8096171" y="3875386"/>
              <a:ext cx="188139" cy="154413"/>
            </a:xfrm>
            <a:custGeom>
              <a:rect b="b" l="l" r="r" t="t"/>
              <a:pathLst>
                <a:path extrusionOk="0" h="5897" w="7185">
                  <a:moveTo>
                    <a:pt x="2157" y="0"/>
                  </a:moveTo>
                  <a:cubicBezTo>
                    <a:pt x="1432" y="0"/>
                    <a:pt x="840" y="582"/>
                    <a:pt x="840" y="1307"/>
                  </a:cubicBezTo>
                  <a:lnTo>
                    <a:pt x="840" y="2185"/>
                  </a:lnTo>
                  <a:lnTo>
                    <a:pt x="726" y="2185"/>
                  </a:lnTo>
                  <a:cubicBezTo>
                    <a:pt x="1" y="2185"/>
                    <a:pt x="1" y="3282"/>
                    <a:pt x="726" y="3282"/>
                  </a:cubicBezTo>
                  <a:lnTo>
                    <a:pt x="850" y="3282"/>
                  </a:lnTo>
                  <a:cubicBezTo>
                    <a:pt x="964" y="4761"/>
                    <a:pt x="2195" y="5896"/>
                    <a:pt x="3683" y="5896"/>
                  </a:cubicBezTo>
                  <a:cubicBezTo>
                    <a:pt x="5162" y="5896"/>
                    <a:pt x="6402" y="4761"/>
                    <a:pt x="6517" y="3282"/>
                  </a:cubicBezTo>
                  <a:lnTo>
                    <a:pt x="6641" y="3282"/>
                  </a:lnTo>
                  <a:cubicBezTo>
                    <a:pt x="6936" y="3282"/>
                    <a:pt x="7184" y="3034"/>
                    <a:pt x="7184" y="2729"/>
                  </a:cubicBezTo>
                  <a:cubicBezTo>
                    <a:pt x="7184" y="2433"/>
                    <a:pt x="6936" y="2185"/>
                    <a:pt x="6641" y="2185"/>
                  </a:cubicBezTo>
                  <a:lnTo>
                    <a:pt x="6526" y="2185"/>
                  </a:lnTo>
                  <a:lnTo>
                    <a:pt x="6526" y="1307"/>
                  </a:lnTo>
                  <a:cubicBezTo>
                    <a:pt x="6526" y="582"/>
                    <a:pt x="5944" y="0"/>
                    <a:pt x="521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0" name="Google Shape;13210;p98"/>
            <p:cNvSpPr/>
            <p:nvPr/>
          </p:nvSpPr>
          <p:spPr>
            <a:xfrm>
              <a:off x="8152390" y="3933412"/>
              <a:ext cx="11521" cy="16942"/>
            </a:xfrm>
            <a:custGeom>
              <a:rect b="b" l="l" r="r" t="t"/>
              <a:pathLst>
                <a:path extrusionOk="0" h="647" w="440">
                  <a:moveTo>
                    <a:pt x="220" y="0"/>
                  </a:moveTo>
                  <a:cubicBezTo>
                    <a:pt x="115" y="0"/>
                    <a:pt x="10" y="69"/>
                    <a:pt x="0" y="208"/>
                  </a:cubicBezTo>
                  <a:lnTo>
                    <a:pt x="0" y="427"/>
                  </a:lnTo>
                  <a:cubicBezTo>
                    <a:pt x="0" y="541"/>
                    <a:pt x="105" y="646"/>
                    <a:pt x="220" y="646"/>
                  </a:cubicBezTo>
                  <a:cubicBezTo>
                    <a:pt x="34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1" name="Google Shape;13211;p98"/>
            <p:cNvSpPr/>
            <p:nvPr/>
          </p:nvSpPr>
          <p:spPr>
            <a:xfrm>
              <a:off x="8221335" y="3933412"/>
              <a:ext cx="11521" cy="16942"/>
            </a:xfrm>
            <a:custGeom>
              <a:rect b="b" l="l" r="r" t="t"/>
              <a:pathLst>
                <a:path extrusionOk="0" h="647" w="440">
                  <a:moveTo>
                    <a:pt x="220" y="0"/>
                  </a:moveTo>
                  <a:cubicBezTo>
                    <a:pt x="115" y="0"/>
                    <a:pt x="10" y="69"/>
                    <a:pt x="0" y="208"/>
                  </a:cubicBezTo>
                  <a:lnTo>
                    <a:pt x="0" y="427"/>
                  </a:lnTo>
                  <a:cubicBezTo>
                    <a:pt x="0" y="541"/>
                    <a:pt x="96" y="646"/>
                    <a:pt x="220" y="646"/>
                  </a:cubicBezTo>
                  <a:cubicBezTo>
                    <a:pt x="334" y="646"/>
                    <a:pt x="439" y="541"/>
                    <a:pt x="439" y="427"/>
                  </a:cubicBezTo>
                  <a:lnTo>
                    <a:pt x="439" y="208"/>
                  </a:lnTo>
                  <a:cubicBezTo>
                    <a:pt x="430" y="69"/>
                    <a:pt x="325"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2" name="Google Shape;13212;p98"/>
            <p:cNvSpPr/>
            <p:nvPr/>
          </p:nvSpPr>
          <p:spPr>
            <a:xfrm>
              <a:off x="8166792" y="3978136"/>
              <a:ext cx="50930" cy="17492"/>
            </a:xfrm>
            <a:custGeom>
              <a:rect b="b" l="l" r="r" t="t"/>
              <a:pathLst>
                <a:path extrusionOk="0" h="668" w="1945">
                  <a:moveTo>
                    <a:pt x="322" y="0"/>
                  </a:moveTo>
                  <a:cubicBezTo>
                    <a:pt x="149" y="0"/>
                    <a:pt x="0" y="228"/>
                    <a:pt x="175" y="388"/>
                  </a:cubicBezTo>
                  <a:cubicBezTo>
                    <a:pt x="387" y="564"/>
                    <a:pt x="646" y="667"/>
                    <a:pt x="917" y="667"/>
                  </a:cubicBezTo>
                  <a:cubicBezTo>
                    <a:pt x="940" y="667"/>
                    <a:pt x="963" y="667"/>
                    <a:pt x="986" y="665"/>
                  </a:cubicBezTo>
                  <a:cubicBezTo>
                    <a:pt x="1009" y="667"/>
                    <a:pt x="1032" y="667"/>
                    <a:pt x="1055" y="667"/>
                  </a:cubicBezTo>
                  <a:cubicBezTo>
                    <a:pt x="1326" y="667"/>
                    <a:pt x="1586" y="564"/>
                    <a:pt x="1797" y="388"/>
                  </a:cubicBezTo>
                  <a:cubicBezTo>
                    <a:pt x="1945" y="226"/>
                    <a:pt x="1807" y="12"/>
                    <a:pt x="1640" y="12"/>
                  </a:cubicBezTo>
                  <a:cubicBezTo>
                    <a:pt x="1591" y="12"/>
                    <a:pt x="1539" y="30"/>
                    <a:pt x="1492" y="74"/>
                  </a:cubicBezTo>
                  <a:cubicBezTo>
                    <a:pt x="1339" y="179"/>
                    <a:pt x="1163" y="231"/>
                    <a:pt x="986" y="231"/>
                  </a:cubicBezTo>
                  <a:cubicBezTo>
                    <a:pt x="810" y="231"/>
                    <a:pt x="633" y="179"/>
                    <a:pt x="481" y="74"/>
                  </a:cubicBezTo>
                  <a:cubicBezTo>
                    <a:pt x="431" y="22"/>
                    <a:pt x="376" y="0"/>
                    <a:pt x="322"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3" name="Google Shape;13213;p98"/>
            <p:cNvSpPr/>
            <p:nvPr/>
          </p:nvSpPr>
          <p:spPr>
            <a:xfrm>
              <a:off x="8099942" y="3880885"/>
              <a:ext cx="167375" cy="149124"/>
            </a:xfrm>
            <a:custGeom>
              <a:rect b="b" l="l" r="r" t="t"/>
              <a:pathLst>
                <a:path extrusionOk="0" h="5695" w="6392">
                  <a:moveTo>
                    <a:pt x="1278" y="0"/>
                  </a:moveTo>
                  <a:cubicBezTo>
                    <a:pt x="916" y="248"/>
                    <a:pt x="696" y="659"/>
                    <a:pt x="696" y="1097"/>
                  </a:cubicBezTo>
                  <a:lnTo>
                    <a:pt x="696" y="1975"/>
                  </a:lnTo>
                  <a:lnTo>
                    <a:pt x="611" y="1975"/>
                  </a:lnTo>
                  <a:cubicBezTo>
                    <a:pt x="604" y="1975"/>
                    <a:pt x="598" y="1975"/>
                    <a:pt x="592" y="1975"/>
                  </a:cubicBezTo>
                  <a:cubicBezTo>
                    <a:pt x="314" y="1975"/>
                    <a:pt x="75" y="2182"/>
                    <a:pt x="38" y="2462"/>
                  </a:cubicBezTo>
                  <a:cubicBezTo>
                    <a:pt x="0" y="2786"/>
                    <a:pt x="258" y="3072"/>
                    <a:pt x="582" y="3072"/>
                  </a:cubicBezTo>
                  <a:lnTo>
                    <a:pt x="706" y="3072"/>
                  </a:lnTo>
                  <a:cubicBezTo>
                    <a:pt x="810" y="4575"/>
                    <a:pt x="2063" y="5695"/>
                    <a:pt x="3517" y="5695"/>
                  </a:cubicBezTo>
                  <a:cubicBezTo>
                    <a:pt x="3669" y="5695"/>
                    <a:pt x="3823" y="5683"/>
                    <a:pt x="3978" y="5657"/>
                  </a:cubicBezTo>
                  <a:cubicBezTo>
                    <a:pt x="2595" y="5448"/>
                    <a:pt x="1565" y="4255"/>
                    <a:pt x="1565" y="2853"/>
                  </a:cubicBezTo>
                  <a:cubicBezTo>
                    <a:pt x="1565" y="2333"/>
                    <a:pt x="1986" y="1922"/>
                    <a:pt x="2496" y="1922"/>
                  </a:cubicBezTo>
                  <a:cubicBezTo>
                    <a:pt x="2529" y="1922"/>
                    <a:pt x="2562" y="1924"/>
                    <a:pt x="2595" y="1927"/>
                  </a:cubicBezTo>
                  <a:cubicBezTo>
                    <a:pt x="2910" y="1956"/>
                    <a:pt x="3225" y="1975"/>
                    <a:pt x="3539" y="1975"/>
                  </a:cubicBezTo>
                  <a:cubicBezTo>
                    <a:pt x="4579" y="1975"/>
                    <a:pt x="5657" y="1813"/>
                    <a:pt x="6392" y="1469"/>
                  </a:cubicBezTo>
                  <a:lnTo>
                    <a:pt x="6392" y="1097"/>
                  </a:lnTo>
                  <a:cubicBezTo>
                    <a:pt x="6392" y="659"/>
                    <a:pt x="6163" y="248"/>
                    <a:pt x="580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4" name="Google Shape;13214;p98"/>
            <p:cNvSpPr/>
            <p:nvPr/>
          </p:nvSpPr>
          <p:spPr>
            <a:xfrm>
              <a:off x="8255795" y="3892380"/>
              <a:ext cx="22781" cy="42970"/>
            </a:xfrm>
            <a:custGeom>
              <a:rect b="b" l="l" r="r" t="t"/>
              <a:pathLst>
                <a:path extrusionOk="0" h="1641" w="870">
                  <a:moveTo>
                    <a:pt x="1" y="0"/>
                  </a:moveTo>
                  <a:lnTo>
                    <a:pt x="1" y="1145"/>
                  </a:lnTo>
                  <a:cubicBezTo>
                    <a:pt x="1" y="1364"/>
                    <a:pt x="163" y="1555"/>
                    <a:pt x="383" y="1584"/>
                  </a:cubicBezTo>
                  <a:lnTo>
                    <a:pt x="869" y="1641"/>
                  </a:lnTo>
                  <a:lnTo>
                    <a:pt x="869"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5" name="Google Shape;13215;p98"/>
            <p:cNvSpPr/>
            <p:nvPr/>
          </p:nvSpPr>
          <p:spPr>
            <a:xfrm>
              <a:off x="8106435" y="3892380"/>
              <a:ext cx="22990" cy="42970"/>
            </a:xfrm>
            <a:custGeom>
              <a:rect b="b" l="l" r="r" t="t"/>
              <a:pathLst>
                <a:path extrusionOk="0" h="1641" w="878">
                  <a:moveTo>
                    <a:pt x="0" y="0"/>
                  </a:moveTo>
                  <a:lnTo>
                    <a:pt x="0" y="1641"/>
                  </a:lnTo>
                  <a:lnTo>
                    <a:pt x="496" y="1584"/>
                  </a:lnTo>
                  <a:cubicBezTo>
                    <a:pt x="716" y="1555"/>
                    <a:pt x="878" y="1364"/>
                    <a:pt x="878" y="1145"/>
                  </a:cubicBezTo>
                  <a:lnTo>
                    <a:pt x="878"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6" name="Google Shape;13216;p98"/>
            <p:cNvSpPr/>
            <p:nvPr/>
          </p:nvSpPr>
          <p:spPr>
            <a:xfrm>
              <a:off x="8106671" y="3892380"/>
              <a:ext cx="172140" cy="28751"/>
            </a:xfrm>
            <a:custGeom>
              <a:rect b="b" l="l" r="r" t="t"/>
              <a:pathLst>
                <a:path extrusionOk="0" h="1098" w="6574">
                  <a:moveTo>
                    <a:pt x="1" y="0"/>
                  </a:moveTo>
                  <a:cubicBezTo>
                    <a:pt x="1" y="611"/>
                    <a:pt x="1470" y="1097"/>
                    <a:pt x="3282" y="1097"/>
                  </a:cubicBezTo>
                  <a:cubicBezTo>
                    <a:pt x="5095" y="1097"/>
                    <a:pt x="6564" y="611"/>
                    <a:pt x="6574"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7" name="Google Shape;13217;p98"/>
            <p:cNvSpPr/>
            <p:nvPr/>
          </p:nvSpPr>
          <p:spPr>
            <a:xfrm>
              <a:off x="8178627" y="4110448"/>
              <a:ext cx="27992" cy="34250"/>
            </a:xfrm>
            <a:custGeom>
              <a:rect b="b" l="l" r="r" t="t"/>
              <a:pathLst>
                <a:path extrusionOk="0" h="1308" w="1069">
                  <a:moveTo>
                    <a:pt x="859" y="0"/>
                  </a:moveTo>
                  <a:lnTo>
                    <a:pt x="200" y="10"/>
                  </a:lnTo>
                  <a:lnTo>
                    <a:pt x="0" y="1307"/>
                  </a:lnTo>
                  <a:lnTo>
                    <a:pt x="1069" y="1307"/>
                  </a:lnTo>
                  <a:lnTo>
                    <a:pt x="859"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8" name="Google Shape;13218;p98"/>
            <p:cNvSpPr/>
            <p:nvPr/>
          </p:nvSpPr>
          <p:spPr>
            <a:xfrm>
              <a:off x="8171112" y="4081724"/>
              <a:ext cx="42760" cy="31736"/>
            </a:xfrm>
            <a:custGeom>
              <a:rect b="b" l="l" r="r" t="t"/>
              <a:pathLst>
                <a:path extrusionOk="0" h="1212" w="1633">
                  <a:moveTo>
                    <a:pt x="1" y="0"/>
                  </a:moveTo>
                  <a:lnTo>
                    <a:pt x="287" y="907"/>
                  </a:lnTo>
                  <a:cubicBezTo>
                    <a:pt x="344" y="1088"/>
                    <a:pt x="516" y="1212"/>
                    <a:pt x="707" y="1212"/>
                  </a:cubicBezTo>
                  <a:lnTo>
                    <a:pt x="936" y="1212"/>
                  </a:lnTo>
                  <a:cubicBezTo>
                    <a:pt x="1127" y="1212"/>
                    <a:pt x="1298" y="1088"/>
                    <a:pt x="1346" y="907"/>
                  </a:cubicBezTo>
                  <a:lnTo>
                    <a:pt x="1632" y="0"/>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19" name="Google Shape;13219;p98"/>
            <p:cNvSpPr/>
            <p:nvPr/>
          </p:nvSpPr>
          <p:spPr>
            <a:xfrm>
              <a:off x="8135894" y="4044017"/>
              <a:ext cx="56743" cy="62844"/>
            </a:xfrm>
            <a:custGeom>
              <a:rect b="b" l="l" r="r" t="t"/>
              <a:pathLst>
                <a:path extrusionOk="0" h="2400" w="2167">
                  <a:moveTo>
                    <a:pt x="635" y="1"/>
                  </a:moveTo>
                  <a:cubicBezTo>
                    <a:pt x="579" y="1"/>
                    <a:pt x="522" y="22"/>
                    <a:pt x="478" y="67"/>
                  </a:cubicBezTo>
                  <a:lnTo>
                    <a:pt x="87" y="458"/>
                  </a:lnTo>
                  <a:cubicBezTo>
                    <a:pt x="20" y="524"/>
                    <a:pt x="1" y="620"/>
                    <a:pt x="39" y="696"/>
                  </a:cubicBezTo>
                  <a:lnTo>
                    <a:pt x="735" y="2270"/>
                  </a:lnTo>
                  <a:cubicBezTo>
                    <a:pt x="771" y="2353"/>
                    <a:pt x="851" y="2400"/>
                    <a:pt x="934" y="2400"/>
                  </a:cubicBezTo>
                  <a:cubicBezTo>
                    <a:pt x="984" y="2400"/>
                    <a:pt x="1036" y="2383"/>
                    <a:pt x="1079" y="2347"/>
                  </a:cubicBezTo>
                  <a:lnTo>
                    <a:pt x="2166" y="1440"/>
                  </a:lnTo>
                  <a:lnTo>
                    <a:pt x="783" y="57"/>
                  </a:lnTo>
                  <a:cubicBezTo>
                    <a:pt x="741" y="20"/>
                    <a:pt x="688" y="1"/>
                    <a:pt x="635"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0" name="Google Shape;13220;p98"/>
            <p:cNvSpPr/>
            <p:nvPr/>
          </p:nvSpPr>
          <p:spPr>
            <a:xfrm>
              <a:off x="8192610" y="4044017"/>
              <a:ext cx="56717" cy="62844"/>
            </a:xfrm>
            <a:custGeom>
              <a:rect b="b" l="l" r="r" t="t"/>
              <a:pathLst>
                <a:path extrusionOk="0" h="2400" w="2166">
                  <a:moveTo>
                    <a:pt x="1531" y="1"/>
                  </a:moveTo>
                  <a:cubicBezTo>
                    <a:pt x="1478" y="1"/>
                    <a:pt x="1425" y="20"/>
                    <a:pt x="1384" y="57"/>
                  </a:cubicBezTo>
                  <a:lnTo>
                    <a:pt x="0" y="1440"/>
                  </a:lnTo>
                  <a:lnTo>
                    <a:pt x="1088" y="2347"/>
                  </a:lnTo>
                  <a:cubicBezTo>
                    <a:pt x="1131" y="2383"/>
                    <a:pt x="1182" y="2400"/>
                    <a:pt x="1233" y="2400"/>
                  </a:cubicBezTo>
                  <a:cubicBezTo>
                    <a:pt x="1316" y="2400"/>
                    <a:pt x="1396" y="2353"/>
                    <a:pt x="1431" y="2270"/>
                  </a:cubicBezTo>
                  <a:lnTo>
                    <a:pt x="2128" y="696"/>
                  </a:lnTo>
                  <a:cubicBezTo>
                    <a:pt x="2166" y="620"/>
                    <a:pt x="2147" y="524"/>
                    <a:pt x="2080" y="458"/>
                  </a:cubicBezTo>
                  <a:lnTo>
                    <a:pt x="1689" y="67"/>
                  </a:lnTo>
                  <a:cubicBezTo>
                    <a:pt x="1645" y="22"/>
                    <a:pt x="1588" y="1"/>
                    <a:pt x="1531"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1" name="Google Shape;13221;p98"/>
            <p:cNvSpPr/>
            <p:nvPr/>
          </p:nvSpPr>
          <p:spPr>
            <a:xfrm>
              <a:off x="8063963" y="4087956"/>
              <a:ext cx="48468" cy="56743"/>
            </a:xfrm>
            <a:custGeom>
              <a:rect b="b" l="l" r="r" t="t"/>
              <a:pathLst>
                <a:path extrusionOk="0" h="2167" w="1851">
                  <a:moveTo>
                    <a:pt x="239" y="1"/>
                  </a:moveTo>
                  <a:cubicBezTo>
                    <a:pt x="134" y="115"/>
                    <a:pt x="57" y="239"/>
                    <a:pt x="0" y="373"/>
                  </a:cubicBezTo>
                  <a:lnTo>
                    <a:pt x="1193" y="1413"/>
                  </a:lnTo>
                  <a:cubicBezTo>
                    <a:pt x="1336" y="1537"/>
                    <a:pt x="1412" y="1718"/>
                    <a:pt x="1412" y="1909"/>
                  </a:cubicBezTo>
                  <a:lnTo>
                    <a:pt x="1412" y="2166"/>
                  </a:lnTo>
                  <a:lnTo>
                    <a:pt x="1851" y="2166"/>
                  </a:lnTo>
                  <a:lnTo>
                    <a:pt x="1851" y="1909"/>
                  </a:lnTo>
                  <a:cubicBezTo>
                    <a:pt x="1851" y="1594"/>
                    <a:pt x="1708" y="1289"/>
                    <a:pt x="1469" y="1088"/>
                  </a:cubicBezTo>
                  <a:lnTo>
                    <a:pt x="239"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2" name="Google Shape;13222;p98"/>
            <p:cNvSpPr/>
            <p:nvPr/>
          </p:nvSpPr>
          <p:spPr>
            <a:xfrm>
              <a:off x="8272789" y="4087956"/>
              <a:ext cx="48495" cy="56743"/>
            </a:xfrm>
            <a:custGeom>
              <a:rect b="b" l="l" r="r" t="t"/>
              <a:pathLst>
                <a:path extrusionOk="0" h="2167" w="1852">
                  <a:moveTo>
                    <a:pt x="1613" y="1"/>
                  </a:moveTo>
                  <a:lnTo>
                    <a:pt x="382" y="1088"/>
                  </a:lnTo>
                  <a:cubicBezTo>
                    <a:pt x="144" y="1289"/>
                    <a:pt x="1" y="1594"/>
                    <a:pt x="1" y="1909"/>
                  </a:cubicBezTo>
                  <a:lnTo>
                    <a:pt x="1" y="2166"/>
                  </a:lnTo>
                  <a:lnTo>
                    <a:pt x="439" y="2166"/>
                  </a:lnTo>
                  <a:lnTo>
                    <a:pt x="439" y="1909"/>
                  </a:lnTo>
                  <a:cubicBezTo>
                    <a:pt x="439" y="1718"/>
                    <a:pt x="516" y="1537"/>
                    <a:pt x="659" y="1413"/>
                  </a:cubicBezTo>
                  <a:lnTo>
                    <a:pt x="1851" y="373"/>
                  </a:lnTo>
                  <a:cubicBezTo>
                    <a:pt x="1794" y="239"/>
                    <a:pt x="1718" y="115"/>
                    <a:pt x="161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3" name="Google Shape;13223;p98"/>
            <p:cNvSpPr/>
            <p:nvPr/>
          </p:nvSpPr>
          <p:spPr>
            <a:xfrm>
              <a:off x="8106671" y="3857894"/>
              <a:ext cx="171905" cy="34512"/>
            </a:xfrm>
            <a:custGeom>
              <a:rect b="b" l="l" r="r" t="t"/>
              <a:pathLst>
                <a:path extrusionOk="0" h="1318" w="6565">
                  <a:moveTo>
                    <a:pt x="220" y="1"/>
                  </a:moveTo>
                  <a:cubicBezTo>
                    <a:pt x="96" y="1"/>
                    <a:pt x="1" y="106"/>
                    <a:pt x="1" y="220"/>
                  </a:cubicBezTo>
                  <a:lnTo>
                    <a:pt x="1" y="1317"/>
                  </a:lnTo>
                  <a:lnTo>
                    <a:pt x="6564" y="1317"/>
                  </a:lnTo>
                  <a:lnTo>
                    <a:pt x="6564" y="220"/>
                  </a:lnTo>
                  <a:cubicBezTo>
                    <a:pt x="6564" y="106"/>
                    <a:pt x="6469" y="1"/>
                    <a:pt x="6345"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4" name="Google Shape;13224;p98"/>
            <p:cNvSpPr/>
            <p:nvPr/>
          </p:nvSpPr>
          <p:spPr>
            <a:xfrm>
              <a:off x="8175380" y="3823670"/>
              <a:ext cx="34486" cy="39984"/>
            </a:xfrm>
            <a:custGeom>
              <a:rect b="b" l="l" r="r" t="t"/>
              <a:pathLst>
                <a:path extrusionOk="0" h="1527" w="1317">
                  <a:moveTo>
                    <a:pt x="219" y="1"/>
                  </a:moveTo>
                  <a:cubicBezTo>
                    <a:pt x="95" y="1"/>
                    <a:pt x="0" y="96"/>
                    <a:pt x="0" y="220"/>
                  </a:cubicBezTo>
                  <a:lnTo>
                    <a:pt x="0" y="869"/>
                  </a:lnTo>
                  <a:cubicBezTo>
                    <a:pt x="0" y="1231"/>
                    <a:pt x="296" y="1527"/>
                    <a:pt x="658" y="1527"/>
                  </a:cubicBezTo>
                  <a:cubicBezTo>
                    <a:pt x="1021" y="1527"/>
                    <a:pt x="1317" y="1231"/>
                    <a:pt x="1317" y="869"/>
                  </a:cubicBezTo>
                  <a:lnTo>
                    <a:pt x="1317" y="220"/>
                  </a:lnTo>
                  <a:cubicBezTo>
                    <a:pt x="1317" y="96"/>
                    <a:pt x="1221" y="1"/>
                    <a:pt x="1097"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5" name="Google Shape;13225;p98"/>
            <p:cNvSpPr/>
            <p:nvPr/>
          </p:nvSpPr>
          <p:spPr>
            <a:xfrm>
              <a:off x="8175407" y="3823670"/>
              <a:ext cx="22964" cy="40115"/>
            </a:xfrm>
            <a:custGeom>
              <a:rect b="b" l="l" r="r" t="t"/>
              <a:pathLst>
                <a:path extrusionOk="0" h="1532" w="877">
                  <a:moveTo>
                    <a:pt x="228" y="1"/>
                  </a:moveTo>
                  <a:cubicBezTo>
                    <a:pt x="104" y="1"/>
                    <a:pt x="9" y="96"/>
                    <a:pt x="9" y="220"/>
                  </a:cubicBezTo>
                  <a:lnTo>
                    <a:pt x="9" y="869"/>
                  </a:lnTo>
                  <a:cubicBezTo>
                    <a:pt x="1" y="1245"/>
                    <a:pt x="309" y="1531"/>
                    <a:pt x="652" y="1531"/>
                  </a:cubicBezTo>
                  <a:cubicBezTo>
                    <a:pt x="726" y="1531"/>
                    <a:pt x="802" y="1518"/>
                    <a:pt x="877" y="1489"/>
                  </a:cubicBezTo>
                  <a:cubicBezTo>
                    <a:pt x="619" y="1393"/>
                    <a:pt x="447" y="1145"/>
                    <a:pt x="447" y="869"/>
                  </a:cubicBezTo>
                  <a:lnTo>
                    <a:pt x="447" y="220"/>
                  </a:lnTo>
                  <a:cubicBezTo>
                    <a:pt x="447" y="96"/>
                    <a:pt x="543" y="1"/>
                    <a:pt x="6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26" name="Google Shape;13226;p98"/>
          <p:cNvGrpSpPr/>
          <p:nvPr/>
        </p:nvGrpSpPr>
        <p:grpSpPr>
          <a:xfrm>
            <a:off x="7598275" y="2726336"/>
            <a:ext cx="263316" cy="354754"/>
            <a:chOff x="7614550" y="2879911"/>
            <a:chExt cx="263316" cy="354754"/>
          </a:xfrm>
        </p:grpSpPr>
        <p:sp>
          <p:nvSpPr>
            <p:cNvPr id="13227" name="Google Shape;13227;p98"/>
            <p:cNvSpPr/>
            <p:nvPr/>
          </p:nvSpPr>
          <p:spPr>
            <a:xfrm>
              <a:off x="7614550" y="3086013"/>
              <a:ext cx="263316" cy="148652"/>
            </a:xfrm>
            <a:custGeom>
              <a:rect b="b" l="l" r="r" t="t"/>
              <a:pathLst>
                <a:path extrusionOk="0" h="5677" w="10056">
                  <a:moveTo>
                    <a:pt x="3721" y="0"/>
                  </a:moveTo>
                  <a:lnTo>
                    <a:pt x="3721" y="1126"/>
                  </a:lnTo>
                  <a:cubicBezTo>
                    <a:pt x="3712" y="1498"/>
                    <a:pt x="3483" y="1822"/>
                    <a:pt x="3130" y="1946"/>
                  </a:cubicBezTo>
                  <a:lnTo>
                    <a:pt x="879" y="2748"/>
                  </a:lnTo>
                  <a:cubicBezTo>
                    <a:pt x="354" y="2929"/>
                    <a:pt x="1" y="3425"/>
                    <a:pt x="1" y="3978"/>
                  </a:cubicBezTo>
                  <a:lnTo>
                    <a:pt x="1" y="5018"/>
                  </a:lnTo>
                  <a:cubicBezTo>
                    <a:pt x="1" y="5381"/>
                    <a:pt x="297" y="5677"/>
                    <a:pt x="659" y="5677"/>
                  </a:cubicBezTo>
                  <a:lnTo>
                    <a:pt x="9398" y="5677"/>
                  </a:lnTo>
                  <a:cubicBezTo>
                    <a:pt x="9760" y="5677"/>
                    <a:pt x="10056" y="5381"/>
                    <a:pt x="10056" y="5018"/>
                  </a:cubicBezTo>
                  <a:lnTo>
                    <a:pt x="10056" y="3978"/>
                  </a:lnTo>
                  <a:cubicBezTo>
                    <a:pt x="10056" y="3425"/>
                    <a:pt x="9703" y="2929"/>
                    <a:pt x="9178" y="2748"/>
                  </a:cubicBezTo>
                  <a:lnTo>
                    <a:pt x="6927" y="1946"/>
                  </a:lnTo>
                  <a:cubicBezTo>
                    <a:pt x="6574" y="1822"/>
                    <a:pt x="6345" y="1498"/>
                    <a:pt x="6345" y="1126"/>
                  </a:cubicBezTo>
                  <a:lnTo>
                    <a:pt x="634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8" name="Google Shape;13228;p98"/>
            <p:cNvSpPr/>
            <p:nvPr/>
          </p:nvSpPr>
          <p:spPr>
            <a:xfrm>
              <a:off x="7614550" y="3137728"/>
              <a:ext cx="263081" cy="96937"/>
            </a:xfrm>
            <a:custGeom>
              <a:rect b="b" l="l" r="r" t="t"/>
              <a:pathLst>
                <a:path extrusionOk="0" h="3702" w="10047">
                  <a:moveTo>
                    <a:pt x="3063" y="0"/>
                  </a:moveTo>
                  <a:lnTo>
                    <a:pt x="879" y="773"/>
                  </a:lnTo>
                  <a:cubicBezTo>
                    <a:pt x="354" y="954"/>
                    <a:pt x="1" y="1450"/>
                    <a:pt x="1" y="2003"/>
                  </a:cubicBezTo>
                  <a:lnTo>
                    <a:pt x="1" y="3043"/>
                  </a:lnTo>
                  <a:cubicBezTo>
                    <a:pt x="1" y="3406"/>
                    <a:pt x="297" y="3702"/>
                    <a:pt x="659" y="3702"/>
                  </a:cubicBezTo>
                  <a:lnTo>
                    <a:pt x="9398" y="3702"/>
                  </a:lnTo>
                  <a:cubicBezTo>
                    <a:pt x="9760" y="3702"/>
                    <a:pt x="10046" y="3406"/>
                    <a:pt x="10046" y="3043"/>
                  </a:cubicBezTo>
                  <a:lnTo>
                    <a:pt x="10046" y="2003"/>
                  </a:lnTo>
                  <a:cubicBezTo>
                    <a:pt x="10046" y="1450"/>
                    <a:pt x="9703" y="954"/>
                    <a:pt x="9178" y="773"/>
                  </a:cubicBezTo>
                  <a:lnTo>
                    <a:pt x="6994" y="0"/>
                  </a:lnTo>
                  <a:cubicBezTo>
                    <a:pt x="6994" y="1088"/>
                    <a:pt x="6116" y="1965"/>
                    <a:pt x="5028" y="1965"/>
                  </a:cubicBezTo>
                  <a:cubicBezTo>
                    <a:pt x="3941" y="1965"/>
                    <a:pt x="3063" y="1088"/>
                    <a:pt x="3063"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29" name="Google Shape;13229;p98"/>
            <p:cNvSpPr/>
            <p:nvPr/>
          </p:nvSpPr>
          <p:spPr>
            <a:xfrm>
              <a:off x="7683495" y="3137728"/>
              <a:ext cx="125426" cy="62477"/>
            </a:xfrm>
            <a:custGeom>
              <a:rect b="b" l="l" r="r" t="t"/>
              <a:pathLst>
                <a:path extrusionOk="0" h="2386" w="4790">
                  <a:moveTo>
                    <a:pt x="430" y="0"/>
                  </a:moveTo>
                  <a:lnTo>
                    <a:pt x="1" y="153"/>
                  </a:lnTo>
                  <a:cubicBezTo>
                    <a:pt x="87" y="1412"/>
                    <a:pt x="1136" y="2385"/>
                    <a:pt x="2395" y="2385"/>
                  </a:cubicBezTo>
                  <a:cubicBezTo>
                    <a:pt x="3655" y="2385"/>
                    <a:pt x="4704" y="1412"/>
                    <a:pt x="4790" y="153"/>
                  </a:cubicBezTo>
                  <a:lnTo>
                    <a:pt x="4361" y="0"/>
                  </a:lnTo>
                  <a:cubicBezTo>
                    <a:pt x="4361" y="1088"/>
                    <a:pt x="3483" y="1965"/>
                    <a:pt x="2395" y="1965"/>
                  </a:cubicBezTo>
                  <a:cubicBezTo>
                    <a:pt x="1308" y="1965"/>
                    <a:pt x="430" y="1088"/>
                    <a:pt x="430" y="0"/>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0" name="Google Shape;13230;p98"/>
            <p:cNvSpPr/>
            <p:nvPr/>
          </p:nvSpPr>
          <p:spPr>
            <a:xfrm>
              <a:off x="7711985" y="3085751"/>
              <a:ext cx="68709" cy="23069"/>
            </a:xfrm>
            <a:custGeom>
              <a:rect b="b" l="l" r="r" t="t"/>
              <a:pathLst>
                <a:path extrusionOk="0" h="881" w="2624">
                  <a:moveTo>
                    <a:pt x="0" y="1"/>
                  </a:moveTo>
                  <a:lnTo>
                    <a:pt x="0" y="602"/>
                  </a:lnTo>
                  <a:cubicBezTo>
                    <a:pt x="415" y="788"/>
                    <a:pt x="861" y="881"/>
                    <a:pt x="1309" y="881"/>
                  </a:cubicBezTo>
                  <a:cubicBezTo>
                    <a:pt x="1756" y="881"/>
                    <a:pt x="2204" y="788"/>
                    <a:pt x="2624" y="602"/>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1" name="Google Shape;13231;p98"/>
            <p:cNvSpPr/>
            <p:nvPr/>
          </p:nvSpPr>
          <p:spPr>
            <a:xfrm>
              <a:off x="7780668" y="3023064"/>
              <a:ext cx="45745" cy="211601"/>
            </a:xfrm>
            <a:custGeom>
              <a:rect b="b" l="l" r="r" t="t"/>
              <a:pathLst>
                <a:path extrusionOk="0" h="8081" w="1747">
                  <a:moveTo>
                    <a:pt x="1" y="0"/>
                  </a:moveTo>
                  <a:lnTo>
                    <a:pt x="1" y="8081"/>
                  </a:lnTo>
                  <a:lnTo>
                    <a:pt x="1527" y="8081"/>
                  </a:lnTo>
                  <a:lnTo>
                    <a:pt x="1117" y="4179"/>
                  </a:lnTo>
                  <a:cubicBezTo>
                    <a:pt x="1098" y="4007"/>
                    <a:pt x="1089" y="3845"/>
                    <a:pt x="1089" y="3683"/>
                  </a:cubicBezTo>
                  <a:lnTo>
                    <a:pt x="1089" y="3520"/>
                  </a:lnTo>
                  <a:cubicBezTo>
                    <a:pt x="1089" y="3206"/>
                    <a:pt x="1117" y="2900"/>
                    <a:pt x="1184" y="2605"/>
                  </a:cubicBezTo>
                  <a:lnTo>
                    <a:pt x="1747"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2" name="Google Shape;13232;p98"/>
            <p:cNvSpPr/>
            <p:nvPr/>
          </p:nvSpPr>
          <p:spPr>
            <a:xfrm>
              <a:off x="7780668" y="3102981"/>
              <a:ext cx="29275" cy="23017"/>
            </a:xfrm>
            <a:custGeom>
              <a:rect b="b" l="l" r="r" t="t"/>
              <a:pathLst>
                <a:path extrusionOk="0" h="879" w="1118">
                  <a:moveTo>
                    <a:pt x="1" y="1"/>
                  </a:moveTo>
                  <a:lnTo>
                    <a:pt x="1" y="879"/>
                  </a:lnTo>
                  <a:lnTo>
                    <a:pt x="1098" y="879"/>
                  </a:lnTo>
                  <a:cubicBezTo>
                    <a:pt x="1089" y="793"/>
                    <a:pt x="1089" y="707"/>
                    <a:pt x="1089" y="631"/>
                  </a:cubicBezTo>
                  <a:lnTo>
                    <a:pt x="1089" y="468"/>
                  </a:lnTo>
                  <a:cubicBezTo>
                    <a:pt x="1089" y="316"/>
                    <a:pt x="1098" y="154"/>
                    <a:pt x="1117"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3" name="Google Shape;13233;p98"/>
            <p:cNvSpPr/>
            <p:nvPr/>
          </p:nvSpPr>
          <p:spPr>
            <a:xfrm>
              <a:off x="7666030" y="3023064"/>
              <a:ext cx="45719" cy="211601"/>
            </a:xfrm>
            <a:custGeom>
              <a:rect b="b" l="l" r="r" t="t"/>
              <a:pathLst>
                <a:path extrusionOk="0" h="8081" w="1746">
                  <a:moveTo>
                    <a:pt x="0" y="0"/>
                  </a:moveTo>
                  <a:lnTo>
                    <a:pt x="563" y="2605"/>
                  </a:lnTo>
                  <a:cubicBezTo>
                    <a:pt x="630" y="2900"/>
                    <a:pt x="658" y="3206"/>
                    <a:pt x="658" y="3520"/>
                  </a:cubicBezTo>
                  <a:lnTo>
                    <a:pt x="658" y="3683"/>
                  </a:lnTo>
                  <a:cubicBezTo>
                    <a:pt x="658" y="3845"/>
                    <a:pt x="649" y="4007"/>
                    <a:pt x="630" y="4179"/>
                  </a:cubicBezTo>
                  <a:lnTo>
                    <a:pt x="220" y="8081"/>
                  </a:lnTo>
                  <a:lnTo>
                    <a:pt x="1746" y="8081"/>
                  </a:lnTo>
                  <a:lnTo>
                    <a:pt x="1746" y="0"/>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4" name="Google Shape;13234;p98"/>
            <p:cNvSpPr/>
            <p:nvPr/>
          </p:nvSpPr>
          <p:spPr>
            <a:xfrm>
              <a:off x="7628559" y="2879911"/>
              <a:ext cx="235325" cy="137419"/>
            </a:xfrm>
            <a:custGeom>
              <a:rect b="b" l="l" r="r" t="t"/>
              <a:pathLst>
                <a:path extrusionOk="0" h="5248" w="8987">
                  <a:moveTo>
                    <a:pt x="4493" y="1"/>
                  </a:moveTo>
                  <a:cubicBezTo>
                    <a:pt x="1794" y="1"/>
                    <a:pt x="0" y="2787"/>
                    <a:pt x="1116" y="5248"/>
                  </a:cubicBezTo>
                  <a:lnTo>
                    <a:pt x="7871" y="5248"/>
                  </a:lnTo>
                  <a:cubicBezTo>
                    <a:pt x="8987" y="2787"/>
                    <a:pt x="7193" y="1"/>
                    <a:pt x="449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5" name="Google Shape;13235;p98"/>
            <p:cNvSpPr/>
            <p:nvPr/>
          </p:nvSpPr>
          <p:spPr>
            <a:xfrm>
              <a:off x="7650031" y="2920131"/>
              <a:ext cx="192381" cy="177142"/>
            </a:xfrm>
            <a:custGeom>
              <a:rect b="b" l="l" r="r" t="t"/>
              <a:pathLst>
                <a:path extrusionOk="0" h="6765" w="7347">
                  <a:moveTo>
                    <a:pt x="3673" y="1"/>
                  </a:moveTo>
                  <a:cubicBezTo>
                    <a:pt x="2109" y="1"/>
                    <a:pt x="831" y="1270"/>
                    <a:pt x="831" y="2834"/>
                  </a:cubicBezTo>
                  <a:lnTo>
                    <a:pt x="831" y="3054"/>
                  </a:lnTo>
                  <a:lnTo>
                    <a:pt x="726" y="3054"/>
                  </a:lnTo>
                  <a:cubicBezTo>
                    <a:pt x="1" y="3054"/>
                    <a:pt x="1" y="4151"/>
                    <a:pt x="726" y="4151"/>
                  </a:cubicBezTo>
                  <a:lnTo>
                    <a:pt x="840" y="4151"/>
                  </a:lnTo>
                  <a:cubicBezTo>
                    <a:pt x="955" y="5629"/>
                    <a:pt x="2185" y="6765"/>
                    <a:pt x="3673" y="6765"/>
                  </a:cubicBezTo>
                  <a:cubicBezTo>
                    <a:pt x="5152" y="6765"/>
                    <a:pt x="6383" y="5629"/>
                    <a:pt x="6497" y="4151"/>
                  </a:cubicBezTo>
                  <a:lnTo>
                    <a:pt x="6621" y="4151"/>
                  </a:lnTo>
                  <a:cubicBezTo>
                    <a:pt x="7346" y="4151"/>
                    <a:pt x="7346" y="3054"/>
                    <a:pt x="6621" y="3054"/>
                  </a:cubicBezTo>
                  <a:lnTo>
                    <a:pt x="6516" y="3054"/>
                  </a:lnTo>
                  <a:lnTo>
                    <a:pt x="6516" y="2834"/>
                  </a:lnTo>
                  <a:cubicBezTo>
                    <a:pt x="6516" y="1270"/>
                    <a:pt x="5238" y="1"/>
                    <a:pt x="367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6" name="Google Shape;13236;p98"/>
            <p:cNvSpPr/>
            <p:nvPr/>
          </p:nvSpPr>
          <p:spPr>
            <a:xfrm>
              <a:off x="7650188" y="2920052"/>
              <a:ext cx="170229" cy="177456"/>
            </a:xfrm>
            <a:custGeom>
              <a:rect b="b" l="l" r="r" t="t"/>
              <a:pathLst>
                <a:path extrusionOk="0" h="6777" w="6501">
                  <a:moveTo>
                    <a:pt x="3677" y="0"/>
                  </a:moveTo>
                  <a:cubicBezTo>
                    <a:pt x="3629" y="0"/>
                    <a:pt x="3582" y="1"/>
                    <a:pt x="3534" y="4"/>
                  </a:cubicBezTo>
                  <a:cubicBezTo>
                    <a:pt x="2007" y="71"/>
                    <a:pt x="825" y="1273"/>
                    <a:pt x="825" y="2894"/>
                  </a:cubicBezTo>
                  <a:lnTo>
                    <a:pt x="825" y="3057"/>
                  </a:lnTo>
                  <a:lnTo>
                    <a:pt x="748" y="3057"/>
                  </a:lnTo>
                  <a:cubicBezTo>
                    <a:pt x="742" y="3056"/>
                    <a:pt x="736" y="3056"/>
                    <a:pt x="729" y="3056"/>
                  </a:cubicBezTo>
                  <a:cubicBezTo>
                    <a:pt x="23" y="3056"/>
                    <a:pt x="1" y="4125"/>
                    <a:pt x="720" y="4154"/>
                  </a:cubicBezTo>
                  <a:lnTo>
                    <a:pt x="844" y="4154"/>
                  </a:lnTo>
                  <a:cubicBezTo>
                    <a:pt x="947" y="5649"/>
                    <a:pt x="2194" y="6776"/>
                    <a:pt x="3648" y="6776"/>
                  </a:cubicBezTo>
                  <a:cubicBezTo>
                    <a:pt x="3799" y="6776"/>
                    <a:pt x="3952" y="6764"/>
                    <a:pt x="4106" y="6739"/>
                  </a:cubicBezTo>
                  <a:cubicBezTo>
                    <a:pt x="2723" y="6520"/>
                    <a:pt x="1702" y="5327"/>
                    <a:pt x="1702" y="3934"/>
                  </a:cubicBezTo>
                  <a:lnTo>
                    <a:pt x="1702" y="2837"/>
                  </a:lnTo>
                  <a:cubicBezTo>
                    <a:pt x="1702" y="2627"/>
                    <a:pt x="1721" y="2417"/>
                    <a:pt x="1769" y="2208"/>
                  </a:cubicBezTo>
                  <a:cubicBezTo>
                    <a:pt x="1872" y="1796"/>
                    <a:pt x="2235" y="1538"/>
                    <a:pt x="2619" y="1538"/>
                  </a:cubicBezTo>
                  <a:cubicBezTo>
                    <a:pt x="2770" y="1538"/>
                    <a:pt x="2924" y="1578"/>
                    <a:pt x="3066" y="1664"/>
                  </a:cubicBezTo>
                  <a:cubicBezTo>
                    <a:pt x="4116" y="2255"/>
                    <a:pt x="5289" y="2580"/>
                    <a:pt x="6501" y="2618"/>
                  </a:cubicBezTo>
                  <a:cubicBezTo>
                    <a:pt x="6381" y="1130"/>
                    <a:pt x="5142" y="0"/>
                    <a:pt x="3677"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7" name="Google Shape;13237;p98"/>
            <p:cNvSpPr/>
            <p:nvPr/>
          </p:nvSpPr>
          <p:spPr>
            <a:xfrm>
              <a:off x="7720468" y="3037309"/>
              <a:ext cx="51506" cy="22755"/>
            </a:xfrm>
            <a:custGeom>
              <a:rect b="b" l="l" r="r" t="t"/>
              <a:pathLst>
                <a:path extrusionOk="0" h="869" w="1967">
                  <a:moveTo>
                    <a:pt x="144" y="0"/>
                  </a:moveTo>
                  <a:cubicBezTo>
                    <a:pt x="68" y="0"/>
                    <a:pt x="1" y="76"/>
                    <a:pt x="20" y="153"/>
                  </a:cubicBezTo>
                  <a:cubicBezTo>
                    <a:pt x="96" y="563"/>
                    <a:pt x="497" y="868"/>
                    <a:pt x="983" y="868"/>
                  </a:cubicBezTo>
                  <a:cubicBezTo>
                    <a:pt x="1470" y="868"/>
                    <a:pt x="1871" y="563"/>
                    <a:pt x="1957" y="153"/>
                  </a:cubicBezTo>
                  <a:cubicBezTo>
                    <a:pt x="1966" y="76"/>
                    <a:pt x="190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8" name="Google Shape;13238;p98"/>
            <p:cNvSpPr/>
            <p:nvPr/>
          </p:nvSpPr>
          <p:spPr>
            <a:xfrm>
              <a:off x="7706250" y="3000204"/>
              <a:ext cx="11260" cy="17125"/>
            </a:xfrm>
            <a:custGeom>
              <a:rect b="b" l="l" r="r" t="t"/>
              <a:pathLst>
                <a:path extrusionOk="0" h="654" w="430">
                  <a:moveTo>
                    <a:pt x="215" y="0"/>
                  </a:moveTo>
                  <a:cubicBezTo>
                    <a:pt x="107" y="0"/>
                    <a:pt x="0" y="72"/>
                    <a:pt x="0" y="215"/>
                  </a:cubicBezTo>
                  <a:lnTo>
                    <a:pt x="0" y="434"/>
                  </a:lnTo>
                  <a:cubicBezTo>
                    <a:pt x="0" y="558"/>
                    <a:pt x="95" y="654"/>
                    <a:pt x="219" y="654"/>
                  </a:cubicBezTo>
                  <a:cubicBezTo>
                    <a:pt x="334" y="654"/>
                    <a:pt x="429" y="549"/>
                    <a:pt x="429" y="434"/>
                  </a:cubicBezTo>
                  <a:lnTo>
                    <a:pt x="429" y="215"/>
                  </a:lnTo>
                  <a:cubicBezTo>
                    <a:pt x="429" y="72"/>
                    <a:pt x="322"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39" name="Google Shape;13239;p98"/>
            <p:cNvSpPr/>
            <p:nvPr/>
          </p:nvSpPr>
          <p:spPr>
            <a:xfrm>
              <a:off x="7774933" y="3000204"/>
              <a:ext cx="11260" cy="17125"/>
            </a:xfrm>
            <a:custGeom>
              <a:rect b="b" l="l" r="r" t="t"/>
              <a:pathLst>
                <a:path extrusionOk="0" h="654" w="430">
                  <a:moveTo>
                    <a:pt x="215" y="0"/>
                  </a:moveTo>
                  <a:cubicBezTo>
                    <a:pt x="108" y="0"/>
                    <a:pt x="1" y="72"/>
                    <a:pt x="1" y="215"/>
                  </a:cubicBezTo>
                  <a:lnTo>
                    <a:pt x="1" y="434"/>
                  </a:lnTo>
                  <a:cubicBezTo>
                    <a:pt x="1" y="558"/>
                    <a:pt x="96" y="654"/>
                    <a:pt x="220" y="654"/>
                  </a:cubicBezTo>
                  <a:cubicBezTo>
                    <a:pt x="334" y="654"/>
                    <a:pt x="430" y="558"/>
                    <a:pt x="430" y="434"/>
                  </a:cubicBezTo>
                  <a:lnTo>
                    <a:pt x="430" y="215"/>
                  </a:lnTo>
                  <a:cubicBezTo>
                    <a:pt x="430" y="72"/>
                    <a:pt x="323" y="0"/>
                    <a:pt x="21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0" name="Google Shape;13240;p98"/>
            <p:cNvSpPr/>
            <p:nvPr/>
          </p:nvSpPr>
          <p:spPr>
            <a:xfrm>
              <a:off x="7698237" y="2981535"/>
              <a:ext cx="27206" cy="12831"/>
            </a:xfrm>
            <a:custGeom>
              <a:rect b="b" l="l" r="r" t="t"/>
              <a:pathLst>
                <a:path extrusionOk="0" h="490" w="1039">
                  <a:moveTo>
                    <a:pt x="751" y="0"/>
                  </a:moveTo>
                  <a:cubicBezTo>
                    <a:pt x="740" y="0"/>
                    <a:pt x="728" y="1"/>
                    <a:pt x="716" y="3"/>
                  </a:cubicBezTo>
                  <a:lnTo>
                    <a:pt x="277" y="50"/>
                  </a:lnTo>
                  <a:cubicBezTo>
                    <a:pt x="1" y="79"/>
                    <a:pt x="20" y="489"/>
                    <a:pt x="306" y="489"/>
                  </a:cubicBezTo>
                  <a:lnTo>
                    <a:pt x="325" y="489"/>
                  </a:lnTo>
                  <a:lnTo>
                    <a:pt x="764" y="432"/>
                  </a:lnTo>
                  <a:cubicBezTo>
                    <a:pt x="1038" y="404"/>
                    <a:pt x="1006" y="0"/>
                    <a:pt x="75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1" name="Google Shape;13241;p98"/>
            <p:cNvSpPr/>
            <p:nvPr/>
          </p:nvSpPr>
          <p:spPr>
            <a:xfrm>
              <a:off x="7766921" y="2981561"/>
              <a:ext cx="27285" cy="12804"/>
            </a:xfrm>
            <a:custGeom>
              <a:rect b="b" l="l" r="r" t="t"/>
              <a:pathLst>
                <a:path extrusionOk="0" h="489" w="1042">
                  <a:moveTo>
                    <a:pt x="299" y="0"/>
                  </a:moveTo>
                  <a:cubicBezTo>
                    <a:pt x="37" y="0"/>
                    <a:pt x="1" y="404"/>
                    <a:pt x="278" y="440"/>
                  </a:cubicBezTo>
                  <a:lnTo>
                    <a:pt x="717" y="488"/>
                  </a:lnTo>
                  <a:lnTo>
                    <a:pt x="736" y="488"/>
                  </a:lnTo>
                  <a:cubicBezTo>
                    <a:pt x="1012" y="488"/>
                    <a:pt x="1041" y="78"/>
                    <a:pt x="764" y="49"/>
                  </a:cubicBezTo>
                  <a:lnTo>
                    <a:pt x="326" y="2"/>
                  </a:lnTo>
                  <a:cubicBezTo>
                    <a:pt x="316" y="1"/>
                    <a:pt x="307" y="0"/>
                    <a:pt x="29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2" name="Google Shape;13242;p98"/>
            <p:cNvSpPr/>
            <p:nvPr/>
          </p:nvSpPr>
          <p:spPr>
            <a:xfrm>
              <a:off x="7681008" y="2879911"/>
              <a:ext cx="162399" cy="97199"/>
            </a:xfrm>
            <a:custGeom>
              <a:rect b="b" l="l" r="r" t="t"/>
              <a:pathLst>
                <a:path extrusionOk="0" h="3712" w="6202">
                  <a:moveTo>
                    <a:pt x="2490" y="1"/>
                  </a:moveTo>
                  <a:cubicBezTo>
                    <a:pt x="1565" y="1"/>
                    <a:pt x="678" y="344"/>
                    <a:pt x="1" y="974"/>
                  </a:cubicBezTo>
                  <a:cubicBezTo>
                    <a:pt x="1317" y="2701"/>
                    <a:pt x="3368" y="3712"/>
                    <a:pt x="5553" y="3712"/>
                  </a:cubicBezTo>
                  <a:cubicBezTo>
                    <a:pt x="5772" y="3712"/>
                    <a:pt x="5992" y="3702"/>
                    <a:pt x="6201" y="3683"/>
                  </a:cubicBezTo>
                  <a:cubicBezTo>
                    <a:pt x="6182" y="1642"/>
                    <a:pt x="4532" y="1"/>
                    <a:pt x="249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3" name="Google Shape;13243;p98"/>
            <p:cNvSpPr/>
            <p:nvPr/>
          </p:nvSpPr>
          <p:spPr>
            <a:xfrm>
              <a:off x="7682762" y="3102981"/>
              <a:ext cx="29249" cy="23017"/>
            </a:xfrm>
            <a:custGeom>
              <a:rect b="b" l="l" r="r" t="t"/>
              <a:pathLst>
                <a:path extrusionOk="0" h="879" w="1117">
                  <a:moveTo>
                    <a:pt x="0" y="1"/>
                  </a:moveTo>
                  <a:cubicBezTo>
                    <a:pt x="10" y="154"/>
                    <a:pt x="19" y="316"/>
                    <a:pt x="19" y="468"/>
                  </a:cubicBezTo>
                  <a:lnTo>
                    <a:pt x="19" y="631"/>
                  </a:lnTo>
                  <a:cubicBezTo>
                    <a:pt x="19" y="707"/>
                    <a:pt x="19" y="793"/>
                    <a:pt x="19" y="879"/>
                  </a:cubicBezTo>
                  <a:lnTo>
                    <a:pt x="1116" y="879"/>
                  </a:lnTo>
                  <a:lnTo>
                    <a:pt x="1116" y="1"/>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4" name="Google Shape;13244;p98"/>
            <p:cNvSpPr/>
            <p:nvPr/>
          </p:nvSpPr>
          <p:spPr>
            <a:xfrm>
              <a:off x="7682762" y="3102981"/>
              <a:ext cx="29249" cy="11783"/>
            </a:xfrm>
            <a:custGeom>
              <a:rect b="b" l="l" r="r" t="t"/>
              <a:pathLst>
                <a:path extrusionOk="0" h="450" w="1117">
                  <a:moveTo>
                    <a:pt x="0" y="1"/>
                  </a:moveTo>
                  <a:cubicBezTo>
                    <a:pt x="10" y="154"/>
                    <a:pt x="19" y="297"/>
                    <a:pt x="19" y="449"/>
                  </a:cubicBezTo>
                  <a:lnTo>
                    <a:pt x="1116" y="449"/>
                  </a:lnTo>
                  <a:lnTo>
                    <a:pt x="1116" y="1"/>
                  </a:ln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5" name="Google Shape;13245;p98"/>
            <p:cNvSpPr/>
            <p:nvPr/>
          </p:nvSpPr>
          <p:spPr>
            <a:xfrm>
              <a:off x="7780432" y="3103242"/>
              <a:ext cx="29249" cy="11521"/>
            </a:xfrm>
            <a:custGeom>
              <a:rect b="b" l="l" r="r" t="t"/>
              <a:pathLst>
                <a:path extrusionOk="0" h="440" w="1117">
                  <a:moveTo>
                    <a:pt x="0" y="1"/>
                  </a:moveTo>
                  <a:lnTo>
                    <a:pt x="0" y="439"/>
                  </a:lnTo>
                  <a:lnTo>
                    <a:pt x="1098" y="439"/>
                  </a:lnTo>
                  <a:cubicBezTo>
                    <a:pt x="1098" y="287"/>
                    <a:pt x="1107" y="144"/>
                    <a:pt x="1117" y="1"/>
                  </a:cubicBezTo>
                  <a:close/>
                </a:path>
              </a:pathLst>
            </a:custGeom>
            <a:solidFill>
              <a:srgbClr val="A2B5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46" name="Google Shape;13246;p98"/>
          <p:cNvGrpSpPr/>
          <p:nvPr/>
        </p:nvGrpSpPr>
        <p:grpSpPr>
          <a:xfrm>
            <a:off x="4884409" y="4114612"/>
            <a:ext cx="274576" cy="354623"/>
            <a:chOff x="4900684" y="4268187"/>
            <a:chExt cx="274576" cy="354623"/>
          </a:xfrm>
        </p:grpSpPr>
        <p:sp>
          <p:nvSpPr>
            <p:cNvPr id="13247" name="Google Shape;13247;p98"/>
            <p:cNvSpPr/>
            <p:nvPr/>
          </p:nvSpPr>
          <p:spPr>
            <a:xfrm>
              <a:off x="4963633" y="4268187"/>
              <a:ext cx="148678" cy="57109"/>
            </a:xfrm>
            <a:custGeom>
              <a:rect b="b" l="l" r="r" t="t"/>
              <a:pathLst>
                <a:path extrusionOk="0" h="2181" w="5678">
                  <a:moveTo>
                    <a:pt x="2839" y="1"/>
                  </a:moveTo>
                  <a:cubicBezTo>
                    <a:pt x="2021" y="1"/>
                    <a:pt x="1203" y="139"/>
                    <a:pt x="421" y="416"/>
                  </a:cubicBezTo>
                  <a:cubicBezTo>
                    <a:pt x="173" y="511"/>
                    <a:pt x="1" y="759"/>
                    <a:pt x="1" y="1036"/>
                  </a:cubicBezTo>
                  <a:lnTo>
                    <a:pt x="1" y="2181"/>
                  </a:lnTo>
                  <a:lnTo>
                    <a:pt x="5677" y="2181"/>
                  </a:lnTo>
                  <a:lnTo>
                    <a:pt x="5677" y="1036"/>
                  </a:lnTo>
                  <a:cubicBezTo>
                    <a:pt x="5677" y="759"/>
                    <a:pt x="5515" y="511"/>
                    <a:pt x="5257" y="416"/>
                  </a:cubicBezTo>
                  <a:cubicBezTo>
                    <a:pt x="4475" y="139"/>
                    <a:pt x="3657" y="1"/>
                    <a:pt x="283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8" name="Google Shape;13248;p98"/>
            <p:cNvSpPr/>
            <p:nvPr/>
          </p:nvSpPr>
          <p:spPr>
            <a:xfrm>
              <a:off x="4935170" y="4302542"/>
              <a:ext cx="205866" cy="102959"/>
            </a:xfrm>
            <a:custGeom>
              <a:rect b="b" l="l" r="r" t="t"/>
              <a:pathLst>
                <a:path extrusionOk="0" h="3932" w="7862">
                  <a:moveTo>
                    <a:pt x="3931" y="1"/>
                  </a:moveTo>
                  <a:cubicBezTo>
                    <a:pt x="1756" y="1"/>
                    <a:pt x="0" y="878"/>
                    <a:pt x="0" y="1966"/>
                  </a:cubicBezTo>
                  <a:cubicBezTo>
                    <a:pt x="0" y="3053"/>
                    <a:pt x="1756" y="3931"/>
                    <a:pt x="3931" y="3931"/>
                  </a:cubicBezTo>
                  <a:cubicBezTo>
                    <a:pt x="6096" y="3931"/>
                    <a:pt x="7861" y="3053"/>
                    <a:pt x="7861" y="1966"/>
                  </a:cubicBezTo>
                  <a:cubicBezTo>
                    <a:pt x="7861" y="878"/>
                    <a:pt x="6096" y="1"/>
                    <a:pt x="393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49" name="Google Shape;13249;p98"/>
            <p:cNvSpPr/>
            <p:nvPr/>
          </p:nvSpPr>
          <p:spPr>
            <a:xfrm>
              <a:off x="4946403" y="4405475"/>
              <a:ext cx="17256" cy="22938"/>
            </a:xfrm>
            <a:custGeom>
              <a:rect b="b" l="l" r="r" t="t"/>
              <a:pathLst>
                <a:path extrusionOk="0" h="876" w="659">
                  <a:moveTo>
                    <a:pt x="335" y="0"/>
                  </a:moveTo>
                  <a:cubicBezTo>
                    <a:pt x="335" y="0"/>
                    <a:pt x="1" y="219"/>
                    <a:pt x="1" y="553"/>
                  </a:cubicBezTo>
                  <a:cubicBezTo>
                    <a:pt x="1" y="768"/>
                    <a:pt x="165" y="875"/>
                    <a:pt x="330" y="875"/>
                  </a:cubicBezTo>
                  <a:cubicBezTo>
                    <a:pt x="494" y="875"/>
                    <a:pt x="659" y="768"/>
                    <a:pt x="659" y="553"/>
                  </a:cubicBezTo>
                  <a:cubicBezTo>
                    <a:pt x="659" y="219"/>
                    <a:pt x="335" y="0"/>
                    <a:pt x="335"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0" name="Google Shape;13250;p98"/>
            <p:cNvSpPr/>
            <p:nvPr/>
          </p:nvSpPr>
          <p:spPr>
            <a:xfrm>
              <a:off x="5112285" y="4405475"/>
              <a:ext cx="17256" cy="22938"/>
            </a:xfrm>
            <a:custGeom>
              <a:rect b="b" l="l" r="r" t="t"/>
              <a:pathLst>
                <a:path extrusionOk="0" h="876" w="659">
                  <a:moveTo>
                    <a:pt x="334" y="0"/>
                  </a:moveTo>
                  <a:cubicBezTo>
                    <a:pt x="334" y="0"/>
                    <a:pt x="0" y="219"/>
                    <a:pt x="0" y="553"/>
                  </a:cubicBezTo>
                  <a:cubicBezTo>
                    <a:pt x="0" y="768"/>
                    <a:pt x="165" y="875"/>
                    <a:pt x="329" y="875"/>
                  </a:cubicBezTo>
                  <a:cubicBezTo>
                    <a:pt x="494" y="875"/>
                    <a:pt x="659" y="768"/>
                    <a:pt x="659" y="553"/>
                  </a:cubicBezTo>
                  <a:cubicBezTo>
                    <a:pt x="659" y="219"/>
                    <a:pt x="334" y="0"/>
                    <a:pt x="33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1" name="Google Shape;13251;p98"/>
            <p:cNvSpPr/>
            <p:nvPr/>
          </p:nvSpPr>
          <p:spPr>
            <a:xfrm>
              <a:off x="4900684" y="4468424"/>
              <a:ext cx="274576" cy="154387"/>
            </a:xfrm>
            <a:custGeom>
              <a:rect b="b" l="l" r="r" t="t"/>
              <a:pathLst>
                <a:path extrusionOk="0" h="5896" w="10486">
                  <a:moveTo>
                    <a:pt x="3712" y="0"/>
                  </a:moveTo>
                  <a:lnTo>
                    <a:pt x="3712" y="1040"/>
                  </a:lnTo>
                  <a:cubicBezTo>
                    <a:pt x="3712" y="1326"/>
                    <a:pt x="3521" y="1584"/>
                    <a:pt x="3244" y="1670"/>
                  </a:cubicBezTo>
                  <a:lnTo>
                    <a:pt x="945" y="2347"/>
                  </a:lnTo>
                  <a:cubicBezTo>
                    <a:pt x="383" y="2509"/>
                    <a:pt x="1" y="3015"/>
                    <a:pt x="1" y="3597"/>
                  </a:cubicBezTo>
                  <a:lnTo>
                    <a:pt x="1" y="5237"/>
                  </a:lnTo>
                  <a:cubicBezTo>
                    <a:pt x="1" y="5600"/>
                    <a:pt x="297" y="5896"/>
                    <a:pt x="659" y="5896"/>
                  </a:cubicBezTo>
                  <a:lnTo>
                    <a:pt x="9837" y="5896"/>
                  </a:lnTo>
                  <a:cubicBezTo>
                    <a:pt x="10190" y="5896"/>
                    <a:pt x="10485" y="5600"/>
                    <a:pt x="10485" y="5237"/>
                  </a:cubicBezTo>
                  <a:lnTo>
                    <a:pt x="10485" y="3597"/>
                  </a:lnTo>
                  <a:cubicBezTo>
                    <a:pt x="10485" y="3015"/>
                    <a:pt x="10104" y="2509"/>
                    <a:pt x="9550" y="2347"/>
                  </a:cubicBezTo>
                  <a:lnTo>
                    <a:pt x="7242" y="1670"/>
                  </a:lnTo>
                  <a:cubicBezTo>
                    <a:pt x="6965" y="1584"/>
                    <a:pt x="6774" y="1326"/>
                    <a:pt x="6774" y="1040"/>
                  </a:cubicBezTo>
                  <a:lnTo>
                    <a:pt x="677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2" name="Google Shape;13252;p98"/>
            <p:cNvSpPr/>
            <p:nvPr/>
          </p:nvSpPr>
          <p:spPr>
            <a:xfrm>
              <a:off x="4997857" y="4468424"/>
              <a:ext cx="80231" cy="22860"/>
            </a:xfrm>
            <a:custGeom>
              <a:rect b="b" l="l" r="r" t="t"/>
              <a:pathLst>
                <a:path extrusionOk="0" h="873" w="3064">
                  <a:moveTo>
                    <a:pt x="1" y="0"/>
                  </a:moveTo>
                  <a:lnTo>
                    <a:pt x="1" y="487"/>
                  </a:lnTo>
                  <a:cubicBezTo>
                    <a:pt x="478" y="744"/>
                    <a:pt x="1005" y="873"/>
                    <a:pt x="1532" y="873"/>
                  </a:cubicBezTo>
                  <a:cubicBezTo>
                    <a:pt x="2059" y="873"/>
                    <a:pt x="2586" y="744"/>
                    <a:pt x="3063" y="487"/>
                  </a:cubicBezTo>
                  <a:lnTo>
                    <a:pt x="3063"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3" name="Google Shape;13253;p98"/>
            <p:cNvSpPr/>
            <p:nvPr/>
          </p:nvSpPr>
          <p:spPr>
            <a:xfrm>
              <a:off x="4941664" y="4325270"/>
              <a:ext cx="192617" cy="154413"/>
            </a:xfrm>
            <a:custGeom>
              <a:rect b="b" l="l" r="r" t="t"/>
              <a:pathLst>
                <a:path extrusionOk="0" h="5897" w="7356">
                  <a:moveTo>
                    <a:pt x="3683" y="1"/>
                  </a:moveTo>
                  <a:cubicBezTo>
                    <a:pt x="2347" y="1"/>
                    <a:pt x="1279" y="392"/>
                    <a:pt x="1279" y="878"/>
                  </a:cubicBezTo>
                  <a:lnTo>
                    <a:pt x="1279" y="1756"/>
                  </a:lnTo>
                  <a:cubicBezTo>
                    <a:pt x="1279" y="1995"/>
                    <a:pt x="1078" y="2185"/>
                    <a:pt x="840" y="2185"/>
                  </a:cubicBezTo>
                  <a:lnTo>
                    <a:pt x="725" y="2185"/>
                  </a:lnTo>
                  <a:cubicBezTo>
                    <a:pt x="0" y="2185"/>
                    <a:pt x="0" y="3282"/>
                    <a:pt x="725" y="3282"/>
                  </a:cubicBezTo>
                  <a:lnTo>
                    <a:pt x="850" y="3282"/>
                  </a:lnTo>
                  <a:cubicBezTo>
                    <a:pt x="964" y="4761"/>
                    <a:pt x="2195" y="5896"/>
                    <a:pt x="3673" y="5896"/>
                  </a:cubicBezTo>
                  <a:cubicBezTo>
                    <a:pt x="5162" y="5896"/>
                    <a:pt x="6392" y="4761"/>
                    <a:pt x="6507" y="3282"/>
                  </a:cubicBezTo>
                  <a:lnTo>
                    <a:pt x="6621" y="3282"/>
                  </a:lnTo>
                  <a:cubicBezTo>
                    <a:pt x="7356" y="3282"/>
                    <a:pt x="7356" y="2185"/>
                    <a:pt x="6621" y="2185"/>
                  </a:cubicBezTo>
                  <a:lnTo>
                    <a:pt x="6516" y="2185"/>
                  </a:lnTo>
                  <a:cubicBezTo>
                    <a:pt x="6278" y="2185"/>
                    <a:pt x="6077" y="1995"/>
                    <a:pt x="6077" y="1756"/>
                  </a:cubicBezTo>
                  <a:lnTo>
                    <a:pt x="6077" y="878"/>
                  </a:lnTo>
                  <a:cubicBezTo>
                    <a:pt x="6077" y="401"/>
                    <a:pt x="5009" y="1"/>
                    <a:pt x="368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4" name="Google Shape;13254;p98"/>
            <p:cNvSpPr/>
            <p:nvPr/>
          </p:nvSpPr>
          <p:spPr>
            <a:xfrm>
              <a:off x="4945670" y="4325270"/>
              <a:ext cx="155382" cy="154622"/>
            </a:xfrm>
            <a:custGeom>
              <a:rect b="b" l="l" r="r" t="t"/>
              <a:pathLst>
                <a:path extrusionOk="0" h="5905" w="5934">
                  <a:moveTo>
                    <a:pt x="3530" y="1"/>
                  </a:moveTo>
                  <a:cubicBezTo>
                    <a:pt x="2252" y="1"/>
                    <a:pt x="1212" y="363"/>
                    <a:pt x="1135" y="821"/>
                  </a:cubicBezTo>
                  <a:cubicBezTo>
                    <a:pt x="1126" y="840"/>
                    <a:pt x="1126" y="859"/>
                    <a:pt x="1126" y="878"/>
                  </a:cubicBezTo>
                  <a:lnTo>
                    <a:pt x="1126" y="1756"/>
                  </a:lnTo>
                  <a:cubicBezTo>
                    <a:pt x="1126" y="1995"/>
                    <a:pt x="925" y="2185"/>
                    <a:pt x="687" y="2185"/>
                  </a:cubicBezTo>
                  <a:lnTo>
                    <a:pt x="611" y="2185"/>
                  </a:lnTo>
                  <a:cubicBezTo>
                    <a:pt x="324" y="2185"/>
                    <a:pt x="76" y="2395"/>
                    <a:pt x="38" y="2681"/>
                  </a:cubicBezTo>
                  <a:cubicBezTo>
                    <a:pt x="0" y="3006"/>
                    <a:pt x="258" y="3282"/>
                    <a:pt x="582" y="3282"/>
                  </a:cubicBezTo>
                  <a:lnTo>
                    <a:pt x="697" y="3282"/>
                  </a:lnTo>
                  <a:cubicBezTo>
                    <a:pt x="800" y="4778"/>
                    <a:pt x="2055" y="5905"/>
                    <a:pt x="3510" y="5905"/>
                  </a:cubicBezTo>
                  <a:cubicBezTo>
                    <a:pt x="3661" y="5905"/>
                    <a:pt x="3815" y="5893"/>
                    <a:pt x="3969" y="5868"/>
                  </a:cubicBezTo>
                  <a:cubicBezTo>
                    <a:pt x="2585" y="5648"/>
                    <a:pt x="1565" y="4465"/>
                    <a:pt x="1565" y="3063"/>
                  </a:cubicBezTo>
                  <a:lnTo>
                    <a:pt x="1565" y="1794"/>
                  </a:lnTo>
                  <a:cubicBezTo>
                    <a:pt x="1565" y="1136"/>
                    <a:pt x="2051" y="583"/>
                    <a:pt x="2700" y="497"/>
                  </a:cubicBezTo>
                  <a:cubicBezTo>
                    <a:pt x="2977" y="459"/>
                    <a:pt x="3253" y="440"/>
                    <a:pt x="3530" y="440"/>
                  </a:cubicBezTo>
                  <a:cubicBezTo>
                    <a:pt x="4856" y="440"/>
                    <a:pt x="5934" y="831"/>
                    <a:pt x="5934" y="1317"/>
                  </a:cubicBezTo>
                  <a:lnTo>
                    <a:pt x="5934" y="878"/>
                  </a:lnTo>
                  <a:cubicBezTo>
                    <a:pt x="5934" y="392"/>
                    <a:pt x="4856" y="1"/>
                    <a:pt x="3530"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5" name="Google Shape;13255;p98"/>
            <p:cNvSpPr/>
            <p:nvPr/>
          </p:nvSpPr>
          <p:spPr>
            <a:xfrm>
              <a:off x="4997857" y="4382615"/>
              <a:ext cx="11521" cy="17125"/>
            </a:xfrm>
            <a:custGeom>
              <a:rect b="b" l="l" r="r" t="t"/>
              <a:pathLst>
                <a:path extrusionOk="0" h="654" w="440">
                  <a:moveTo>
                    <a:pt x="220" y="0"/>
                  </a:moveTo>
                  <a:cubicBezTo>
                    <a:pt x="111" y="0"/>
                    <a:pt x="1" y="72"/>
                    <a:pt x="1" y="215"/>
                  </a:cubicBezTo>
                  <a:lnTo>
                    <a:pt x="1" y="434"/>
                  </a:lnTo>
                  <a:cubicBezTo>
                    <a:pt x="1" y="558"/>
                    <a:pt x="106" y="654"/>
                    <a:pt x="220" y="654"/>
                  </a:cubicBezTo>
                  <a:cubicBezTo>
                    <a:pt x="344"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6" name="Google Shape;13256;p98"/>
            <p:cNvSpPr/>
            <p:nvPr/>
          </p:nvSpPr>
          <p:spPr>
            <a:xfrm>
              <a:off x="5066566" y="4382615"/>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7" name="Google Shape;13257;p98"/>
            <p:cNvSpPr/>
            <p:nvPr/>
          </p:nvSpPr>
          <p:spPr>
            <a:xfrm>
              <a:off x="5012625" y="4422495"/>
              <a:ext cx="50694" cy="17230"/>
            </a:xfrm>
            <a:custGeom>
              <a:rect b="b" l="l" r="r" t="t"/>
              <a:pathLst>
                <a:path extrusionOk="0" h="658" w="1936">
                  <a:moveTo>
                    <a:pt x="315" y="0"/>
                  </a:moveTo>
                  <a:cubicBezTo>
                    <a:pt x="144" y="0"/>
                    <a:pt x="0" y="219"/>
                    <a:pt x="162" y="380"/>
                  </a:cubicBezTo>
                  <a:cubicBezTo>
                    <a:pt x="371" y="562"/>
                    <a:pt x="650" y="658"/>
                    <a:pt x="932" y="658"/>
                  </a:cubicBezTo>
                  <a:cubicBezTo>
                    <a:pt x="946" y="658"/>
                    <a:pt x="959" y="657"/>
                    <a:pt x="973" y="657"/>
                  </a:cubicBezTo>
                  <a:cubicBezTo>
                    <a:pt x="986" y="657"/>
                    <a:pt x="1000" y="658"/>
                    <a:pt x="1013" y="658"/>
                  </a:cubicBezTo>
                  <a:cubicBezTo>
                    <a:pt x="1295" y="658"/>
                    <a:pt x="1565" y="562"/>
                    <a:pt x="1774" y="380"/>
                  </a:cubicBezTo>
                  <a:cubicBezTo>
                    <a:pt x="1936" y="219"/>
                    <a:pt x="1792" y="0"/>
                    <a:pt x="1621" y="0"/>
                  </a:cubicBezTo>
                  <a:cubicBezTo>
                    <a:pt x="1570" y="0"/>
                    <a:pt x="1517" y="20"/>
                    <a:pt x="1469" y="66"/>
                  </a:cubicBezTo>
                  <a:cubicBezTo>
                    <a:pt x="1321" y="170"/>
                    <a:pt x="1147" y="223"/>
                    <a:pt x="972" y="223"/>
                  </a:cubicBezTo>
                  <a:cubicBezTo>
                    <a:pt x="796" y="223"/>
                    <a:pt x="620" y="170"/>
                    <a:pt x="467" y="66"/>
                  </a:cubicBezTo>
                  <a:cubicBezTo>
                    <a:pt x="419" y="20"/>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8" name="Google Shape;13258;p98"/>
            <p:cNvSpPr/>
            <p:nvPr/>
          </p:nvSpPr>
          <p:spPr>
            <a:xfrm>
              <a:off x="4990368" y="4365490"/>
              <a:ext cx="26761" cy="11260"/>
            </a:xfrm>
            <a:custGeom>
              <a:rect b="b" l="l" r="r" t="t"/>
              <a:pathLst>
                <a:path extrusionOk="0" h="430" w="1022">
                  <a:moveTo>
                    <a:pt x="287" y="1"/>
                  </a:moveTo>
                  <a:cubicBezTo>
                    <a:pt x="1" y="1"/>
                    <a:pt x="1" y="430"/>
                    <a:pt x="287" y="430"/>
                  </a:cubicBezTo>
                  <a:lnTo>
                    <a:pt x="726" y="430"/>
                  </a:lnTo>
                  <a:cubicBezTo>
                    <a:pt x="1022" y="430"/>
                    <a:pt x="1022"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59" name="Google Shape;13259;p98"/>
            <p:cNvSpPr/>
            <p:nvPr/>
          </p:nvSpPr>
          <p:spPr>
            <a:xfrm>
              <a:off x="5059077" y="4365490"/>
              <a:ext cx="26499" cy="11260"/>
            </a:xfrm>
            <a:custGeom>
              <a:rect b="b" l="l" r="r" t="t"/>
              <a:pathLst>
                <a:path extrusionOk="0" h="430" w="1012">
                  <a:moveTo>
                    <a:pt x="286" y="1"/>
                  </a:moveTo>
                  <a:cubicBezTo>
                    <a:pt x="0" y="1"/>
                    <a:pt x="0" y="430"/>
                    <a:pt x="286" y="430"/>
                  </a:cubicBezTo>
                  <a:lnTo>
                    <a:pt x="725" y="430"/>
                  </a:lnTo>
                  <a:cubicBezTo>
                    <a:pt x="1011" y="43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0" name="Google Shape;13260;p98"/>
            <p:cNvSpPr/>
            <p:nvPr/>
          </p:nvSpPr>
          <p:spPr>
            <a:xfrm>
              <a:off x="5009352" y="4451168"/>
              <a:ext cx="57240" cy="44384"/>
            </a:xfrm>
            <a:custGeom>
              <a:rect b="b" l="l" r="r" t="t"/>
              <a:pathLst>
                <a:path extrusionOk="0" h="1695" w="2186">
                  <a:moveTo>
                    <a:pt x="1098" y="1"/>
                  </a:moveTo>
                  <a:cubicBezTo>
                    <a:pt x="964" y="1"/>
                    <a:pt x="859" y="87"/>
                    <a:pt x="821" y="211"/>
                  </a:cubicBezTo>
                  <a:lnTo>
                    <a:pt x="783" y="373"/>
                  </a:lnTo>
                  <a:cubicBezTo>
                    <a:pt x="754" y="506"/>
                    <a:pt x="659" y="611"/>
                    <a:pt x="525" y="669"/>
                  </a:cubicBezTo>
                  <a:lnTo>
                    <a:pt x="1" y="879"/>
                  </a:lnTo>
                  <a:lnTo>
                    <a:pt x="630" y="1508"/>
                  </a:lnTo>
                  <a:cubicBezTo>
                    <a:pt x="759" y="1632"/>
                    <a:pt x="929" y="1694"/>
                    <a:pt x="1097" y="1694"/>
                  </a:cubicBezTo>
                  <a:cubicBezTo>
                    <a:pt x="1265" y="1694"/>
                    <a:pt x="1432" y="1632"/>
                    <a:pt x="1556" y="1508"/>
                  </a:cubicBezTo>
                  <a:lnTo>
                    <a:pt x="2185" y="879"/>
                  </a:lnTo>
                  <a:lnTo>
                    <a:pt x="1670" y="669"/>
                  </a:lnTo>
                  <a:cubicBezTo>
                    <a:pt x="1537" y="611"/>
                    <a:pt x="1441" y="506"/>
                    <a:pt x="1403" y="373"/>
                  </a:cubicBezTo>
                  <a:lnTo>
                    <a:pt x="1365" y="211"/>
                  </a:lnTo>
                  <a:cubicBezTo>
                    <a:pt x="1336" y="87"/>
                    <a:pt x="1222" y="1"/>
                    <a:pt x="1098"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1" name="Google Shape;13261;p98"/>
            <p:cNvSpPr/>
            <p:nvPr/>
          </p:nvSpPr>
          <p:spPr>
            <a:xfrm>
              <a:off x="4900684" y="4523622"/>
              <a:ext cx="274576" cy="99189"/>
            </a:xfrm>
            <a:custGeom>
              <a:rect b="b" l="l" r="r" t="t"/>
              <a:pathLst>
                <a:path extrusionOk="0" h="3788" w="10486">
                  <a:moveTo>
                    <a:pt x="1756" y="0"/>
                  </a:moveTo>
                  <a:lnTo>
                    <a:pt x="945" y="239"/>
                  </a:lnTo>
                  <a:cubicBezTo>
                    <a:pt x="383" y="401"/>
                    <a:pt x="1" y="907"/>
                    <a:pt x="1" y="1489"/>
                  </a:cubicBezTo>
                  <a:lnTo>
                    <a:pt x="1" y="3129"/>
                  </a:lnTo>
                  <a:cubicBezTo>
                    <a:pt x="1" y="3492"/>
                    <a:pt x="297" y="3788"/>
                    <a:pt x="659" y="3788"/>
                  </a:cubicBezTo>
                  <a:lnTo>
                    <a:pt x="9837" y="3788"/>
                  </a:lnTo>
                  <a:cubicBezTo>
                    <a:pt x="10190" y="3788"/>
                    <a:pt x="10485" y="3492"/>
                    <a:pt x="10485" y="3129"/>
                  </a:cubicBezTo>
                  <a:lnTo>
                    <a:pt x="10485" y="1489"/>
                  </a:lnTo>
                  <a:cubicBezTo>
                    <a:pt x="10485" y="907"/>
                    <a:pt x="10104" y="401"/>
                    <a:pt x="9550" y="239"/>
                  </a:cubicBezTo>
                  <a:lnTo>
                    <a:pt x="8730" y="0"/>
                  </a:lnTo>
                  <a:cubicBezTo>
                    <a:pt x="8348" y="449"/>
                    <a:pt x="7060" y="1908"/>
                    <a:pt x="5572" y="2738"/>
                  </a:cubicBezTo>
                  <a:cubicBezTo>
                    <a:pt x="5467" y="2796"/>
                    <a:pt x="5355" y="2824"/>
                    <a:pt x="5243" y="2824"/>
                  </a:cubicBezTo>
                  <a:cubicBezTo>
                    <a:pt x="5131" y="2824"/>
                    <a:pt x="5019" y="2796"/>
                    <a:pt x="4914" y="2738"/>
                  </a:cubicBezTo>
                  <a:cubicBezTo>
                    <a:pt x="3426" y="1908"/>
                    <a:pt x="2138" y="449"/>
                    <a:pt x="175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62" name="Google Shape;13262;p98"/>
          <p:cNvGrpSpPr/>
          <p:nvPr/>
        </p:nvGrpSpPr>
        <p:grpSpPr>
          <a:xfrm>
            <a:off x="7145379" y="3192219"/>
            <a:ext cx="263343" cy="354754"/>
            <a:chOff x="7161654" y="3345794"/>
            <a:chExt cx="263343" cy="354754"/>
          </a:xfrm>
        </p:grpSpPr>
        <p:sp>
          <p:nvSpPr>
            <p:cNvPr id="13263" name="Google Shape;13263;p98"/>
            <p:cNvSpPr/>
            <p:nvPr/>
          </p:nvSpPr>
          <p:spPr>
            <a:xfrm>
              <a:off x="7321802" y="3488686"/>
              <a:ext cx="68971" cy="125924"/>
            </a:xfrm>
            <a:custGeom>
              <a:rect b="b" l="l" r="r" t="t"/>
              <a:pathLst>
                <a:path extrusionOk="0" h="4809" w="2634">
                  <a:moveTo>
                    <a:pt x="0" y="1"/>
                  </a:moveTo>
                  <a:lnTo>
                    <a:pt x="0" y="4809"/>
                  </a:lnTo>
                  <a:lnTo>
                    <a:pt x="2633" y="4809"/>
                  </a:lnTo>
                  <a:cubicBezTo>
                    <a:pt x="2471" y="3635"/>
                    <a:pt x="1803" y="2758"/>
                    <a:pt x="1574" y="1699"/>
                  </a:cubicBezTo>
                  <a:cubicBezTo>
                    <a:pt x="1412" y="945"/>
                    <a:pt x="1536" y="1"/>
                    <a:pt x="1536"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4" name="Google Shape;13264;p98"/>
            <p:cNvSpPr/>
            <p:nvPr/>
          </p:nvSpPr>
          <p:spPr>
            <a:xfrm>
              <a:off x="7161654" y="3540139"/>
              <a:ext cx="263343" cy="160409"/>
            </a:xfrm>
            <a:custGeom>
              <a:rect b="b" l="l" r="r" t="t"/>
              <a:pathLst>
                <a:path extrusionOk="0" h="6126" w="10057">
                  <a:moveTo>
                    <a:pt x="3712" y="1"/>
                  </a:moveTo>
                  <a:lnTo>
                    <a:pt x="3712" y="1346"/>
                  </a:lnTo>
                  <a:cubicBezTo>
                    <a:pt x="3712" y="1718"/>
                    <a:pt x="3483" y="2052"/>
                    <a:pt x="3130" y="2176"/>
                  </a:cubicBezTo>
                  <a:lnTo>
                    <a:pt x="879" y="2968"/>
                  </a:lnTo>
                  <a:cubicBezTo>
                    <a:pt x="354" y="3159"/>
                    <a:pt x="1" y="3655"/>
                    <a:pt x="1" y="4208"/>
                  </a:cubicBezTo>
                  <a:lnTo>
                    <a:pt x="1" y="5467"/>
                  </a:lnTo>
                  <a:cubicBezTo>
                    <a:pt x="1" y="5830"/>
                    <a:pt x="297" y="6125"/>
                    <a:pt x="659" y="6125"/>
                  </a:cubicBezTo>
                  <a:lnTo>
                    <a:pt x="9398" y="6125"/>
                  </a:lnTo>
                  <a:cubicBezTo>
                    <a:pt x="9760" y="6125"/>
                    <a:pt x="10056" y="5830"/>
                    <a:pt x="10056" y="5467"/>
                  </a:cubicBezTo>
                  <a:lnTo>
                    <a:pt x="10056" y="4208"/>
                  </a:lnTo>
                  <a:cubicBezTo>
                    <a:pt x="10056" y="3655"/>
                    <a:pt x="9703" y="3159"/>
                    <a:pt x="9178" y="2968"/>
                  </a:cubicBezTo>
                  <a:lnTo>
                    <a:pt x="6917" y="2176"/>
                  </a:lnTo>
                  <a:cubicBezTo>
                    <a:pt x="6574" y="2052"/>
                    <a:pt x="6335" y="1718"/>
                    <a:pt x="6335" y="1355"/>
                  </a:cubicBezTo>
                  <a:lnTo>
                    <a:pt x="6335"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5" name="Google Shape;13265;p98"/>
            <p:cNvSpPr/>
            <p:nvPr/>
          </p:nvSpPr>
          <p:spPr>
            <a:xfrm>
              <a:off x="7224629" y="3597092"/>
              <a:ext cx="200368" cy="103457"/>
            </a:xfrm>
            <a:custGeom>
              <a:rect b="b" l="l" r="r" t="t"/>
              <a:pathLst>
                <a:path extrusionOk="0" h="3951" w="7652">
                  <a:moveTo>
                    <a:pt x="4512" y="1"/>
                  </a:moveTo>
                  <a:cubicBezTo>
                    <a:pt x="4207" y="583"/>
                    <a:pt x="3005" y="2596"/>
                    <a:pt x="0" y="3950"/>
                  </a:cubicBezTo>
                  <a:lnTo>
                    <a:pt x="6993" y="3950"/>
                  </a:lnTo>
                  <a:cubicBezTo>
                    <a:pt x="7355" y="3950"/>
                    <a:pt x="7651" y="3655"/>
                    <a:pt x="7651" y="3292"/>
                  </a:cubicBezTo>
                  <a:lnTo>
                    <a:pt x="7651" y="2033"/>
                  </a:lnTo>
                  <a:cubicBezTo>
                    <a:pt x="7642" y="1470"/>
                    <a:pt x="7298" y="984"/>
                    <a:pt x="6773" y="793"/>
                  </a:cubicBezTo>
                  <a:lnTo>
                    <a:pt x="4512" y="1"/>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6" name="Google Shape;13266;p98"/>
            <p:cNvSpPr/>
            <p:nvPr/>
          </p:nvSpPr>
          <p:spPr>
            <a:xfrm>
              <a:off x="7315806" y="3603088"/>
              <a:ext cx="54727" cy="97199"/>
            </a:xfrm>
            <a:custGeom>
              <a:rect b="b" l="l" r="r" t="t"/>
              <a:pathLst>
                <a:path extrusionOk="0" h="3712" w="2090">
                  <a:moveTo>
                    <a:pt x="1679" y="1"/>
                  </a:moveTo>
                  <a:cubicBezTo>
                    <a:pt x="1364" y="955"/>
                    <a:pt x="773" y="2643"/>
                    <a:pt x="0" y="3712"/>
                  </a:cubicBezTo>
                  <a:lnTo>
                    <a:pt x="525" y="3712"/>
                  </a:lnTo>
                  <a:cubicBezTo>
                    <a:pt x="1174" y="2729"/>
                    <a:pt x="1679" y="1394"/>
                    <a:pt x="2089" y="144"/>
                  </a:cubicBezTo>
                  <a:lnTo>
                    <a:pt x="1679"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7" name="Google Shape;13267;p98"/>
            <p:cNvSpPr/>
            <p:nvPr/>
          </p:nvSpPr>
          <p:spPr>
            <a:xfrm>
              <a:off x="7161654" y="3597092"/>
              <a:ext cx="200368" cy="103457"/>
            </a:xfrm>
            <a:custGeom>
              <a:rect b="b" l="l" r="r" t="t"/>
              <a:pathLst>
                <a:path extrusionOk="0" h="3951" w="7652">
                  <a:moveTo>
                    <a:pt x="3140" y="1"/>
                  </a:moveTo>
                  <a:lnTo>
                    <a:pt x="879" y="793"/>
                  </a:lnTo>
                  <a:cubicBezTo>
                    <a:pt x="354" y="984"/>
                    <a:pt x="1" y="1480"/>
                    <a:pt x="1" y="2033"/>
                  </a:cubicBezTo>
                  <a:lnTo>
                    <a:pt x="1" y="3292"/>
                  </a:lnTo>
                  <a:cubicBezTo>
                    <a:pt x="1" y="3655"/>
                    <a:pt x="297" y="3950"/>
                    <a:pt x="659" y="3950"/>
                  </a:cubicBezTo>
                  <a:lnTo>
                    <a:pt x="7652" y="3950"/>
                  </a:lnTo>
                  <a:cubicBezTo>
                    <a:pt x="4647" y="2596"/>
                    <a:pt x="3435" y="583"/>
                    <a:pt x="3149"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8" name="Google Shape;13268;p98"/>
            <p:cNvSpPr/>
            <p:nvPr/>
          </p:nvSpPr>
          <p:spPr>
            <a:xfrm>
              <a:off x="7258853" y="3540139"/>
              <a:ext cx="68709" cy="28646"/>
            </a:xfrm>
            <a:custGeom>
              <a:rect b="b" l="l" r="r" t="t"/>
              <a:pathLst>
                <a:path extrusionOk="0" h="1094" w="2624">
                  <a:moveTo>
                    <a:pt x="0" y="1"/>
                  </a:moveTo>
                  <a:lnTo>
                    <a:pt x="0" y="821"/>
                  </a:lnTo>
                  <a:cubicBezTo>
                    <a:pt x="420" y="1003"/>
                    <a:pt x="868" y="1093"/>
                    <a:pt x="1315" y="1093"/>
                  </a:cubicBezTo>
                  <a:cubicBezTo>
                    <a:pt x="1763" y="1093"/>
                    <a:pt x="2208" y="1003"/>
                    <a:pt x="2623" y="821"/>
                  </a:cubicBezTo>
                  <a:lnTo>
                    <a:pt x="2623"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69" name="Google Shape;13269;p98"/>
            <p:cNvSpPr/>
            <p:nvPr/>
          </p:nvSpPr>
          <p:spPr>
            <a:xfrm>
              <a:off x="7195878" y="3500181"/>
              <a:ext cx="46007" cy="45745"/>
            </a:xfrm>
            <a:custGeom>
              <a:rect b="b" l="l" r="r" t="t"/>
              <a:pathLst>
                <a:path extrusionOk="0" h="1747" w="1757">
                  <a:moveTo>
                    <a:pt x="879" y="0"/>
                  </a:moveTo>
                  <a:cubicBezTo>
                    <a:pt x="402" y="0"/>
                    <a:pt x="1" y="392"/>
                    <a:pt x="1" y="878"/>
                  </a:cubicBezTo>
                  <a:cubicBezTo>
                    <a:pt x="1" y="1355"/>
                    <a:pt x="402" y="1746"/>
                    <a:pt x="879" y="1746"/>
                  </a:cubicBezTo>
                  <a:cubicBezTo>
                    <a:pt x="1365" y="1746"/>
                    <a:pt x="1756" y="1355"/>
                    <a:pt x="1756" y="878"/>
                  </a:cubicBezTo>
                  <a:cubicBezTo>
                    <a:pt x="1756" y="392"/>
                    <a:pt x="1365" y="0"/>
                    <a:pt x="879"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0" name="Google Shape;13270;p98"/>
            <p:cNvSpPr/>
            <p:nvPr/>
          </p:nvSpPr>
          <p:spPr>
            <a:xfrm>
              <a:off x="7207373" y="3511676"/>
              <a:ext cx="23017" cy="22755"/>
            </a:xfrm>
            <a:custGeom>
              <a:rect b="b" l="l" r="r" t="t"/>
              <a:pathLst>
                <a:path extrusionOk="0" h="869" w="879">
                  <a:moveTo>
                    <a:pt x="440" y="0"/>
                  </a:moveTo>
                  <a:cubicBezTo>
                    <a:pt x="201" y="0"/>
                    <a:pt x="1" y="191"/>
                    <a:pt x="1" y="439"/>
                  </a:cubicBezTo>
                  <a:cubicBezTo>
                    <a:pt x="1" y="678"/>
                    <a:pt x="201" y="868"/>
                    <a:pt x="440" y="868"/>
                  </a:cubicBezTo>
                  <a:cubicBezTo>
                    <a:pt x="678" y="868"/>
                    <a:pt x="878" y="678"/>
                    <a:pt x="878" y="439"/>
                  </a:cubicBezTo>
                  <a:cubicBezTo>
                    <a:pt x="878" y="191"/>
                    <a:pt x="678" y="0"/>
                    <a:pt x="440"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1" name="Google Shape;13271;p98"/>
            <p:cNvSpPr/>
            <p:nvPr/>
          </p:nvSpPr>
          <p:spPr>
            <a:xfrm>
              <a:off x="7344766" y="3500181"/>
              <a:ext cx="45745" cy="45745"/>
            </a:xfrm>
            <a:custGeom>
              <a:rect b="b" l="l" r="r" t="t"/>
              <a:pathLst>
                <a:path extrusionOk="0" h="1747" w="1747">
                  <a:moveTo>
                    <a:pt x="878" y="0"/>
                  </a:moveTo>
                  <a:cubicBezTo>
                    <a:pt x="392" y="0"/>
                    <a:pt x="1" y="392"/>
                    <a:pt x="1" y="878"/>
                  </a:cubicBezTo>
                  <a:cubicBezTo>
                    <a:pt x="1" y="1355"/>
                    <a:pt x="392" y="1746"/>
                    <a:pt x="878" y="1746"/>
                  </a:cubicBezTo>
                  <a:cubicBezTo>
                    <a:pt x="1355" y="1746"/>
                    <a:pt x="1747" y="1355"/>
                    <a:pt x="1747" y="878"/>
                  </a:cubicBezTo>
                  <a:cubicBezTo>
                    <a:pt x="1747" y="392"/>
                    <a:pt x="1355" y="0"/>
                    <a:pt x="878"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2" name="Google Shape;13272;p98"/>
            <p:cNvSpPr/>
            <p:nvPr/>
          </p:nvSpPr>
          <p:spPr>
            <a:xfrm>
              <a:off x="7356261" y="3511676"/>
              <a:ext cx="22755" cy="22755"/>
            </a:xfrm>
            <a:custGeom>
              <a:rect b="b" l="l" r="r" t="t"/>
              <a:pathLst>
                <a:path extrusionOk="0" h="869" w="869">
                  <a:moveTo>
                    <a:pt x="439" y="0"/>
                  </a:moveTo>
                  <a:cubicBezTo>
                    <a:pt x="191" y="0"/>
                    <a:pt x="1" y="191"/>
                    <a:pt x="1" y="439"/>
                  </a:cubicBezTo>
                  <a:cubicBezTo>
                    <a:pt x="1" y="678"/>
                    <a:pt x="191" y="868"/>
                    <a:pt x="439" y="868"/>
                  </a:cubicBezTo>
                  <a:cubicBezTo>
                    <a:pt x="678" y="868"/>
                    <a:pt x="869" y="678"/>
                    <a:pt x="869" y="439"/>
                  </a:cubicBezTo>
                  <a:cubicBezTo>
                    <a:pt x="869" y="191"/>
                    <a:pt x="678" y="0"/>
                    <a:pt x="439"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3" name="Google Shape;13273;p98"/>
            <p:cNvSpPr/>
            <p:nvPr/>
          </p:nvSpPr>
          <p:spPr>
            <a:xfrm>
              <a:off x="7201639" y="3345794"/>
              <a:ext cx="183138" cy="134434"/>
            </a:xfrm>
            <a:custGeom>
              <a:rect b="b" l="l" r="r" t="t"/>
              <a:pathLst>
                <a:path extrusionOk="0" h="5134" w="6994">
                  <a:moveTo>
                    <a:pt x="3484" y="1"/>
                  </a:moveTo>
                  <a:cubicBezTo>
                    <a:pt x="1555" y="1"/>
                    <a:pt x="0" y="1571"/>
                    <a:pt x="0" y="3492"/>
                  </a:cubicBezTo>
                  <a:lnTo>
                    <a:pt x="0" y="5133"/>
                  </a:lnTo>
                  <a:lnTo>
                    <a:pt x="6993" y="5133"/>
                  </a:lnTo>
                  <a:lnTo>
                    <a:pt x="6993" y="3492"/>
                  </a:lnTo>
                  <a:cubicBezTo>
                    <a:pt x="6993" y="1571"/>
                    <a:pt x="5438" y="1"/>
                    <a:pt x="3519" y="1"/>
                  </a:cubicBezTo>
                  <a:cubicBezTo>
                    <a:pt x="3513" y="1"/>
                    <a:pt x="3507" y="1"/>
                    <a:pt x="3502" y="1"/>
                  </a:cubicBezTo>
                  <a:cubicBezTo>
                    <a:pt x="3496" y="1"/>
                    <a:pt x="3490" y="1"/>
                    <a:pt x="3484"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4" name="Google Shape;13274;p98"/>
            <p:cNvSpPr/>
            <p:nvPr/>
          </p:nvSpPr>
          <p:spPr>
            <a:xfrm>
              <a:off x="7200880" y="3414111"/>
              <a:ext cx="184866" cy="143311"/>
            </a:xfrm>
            <a:custGeom>
              <a:rect b="b" l="l" r="r" t="t"/>
              <a:pathLst>
                <a:path extrusionOk="0" h="5473" w="7060">
                  <a:moveTo>
                    <a:pt x="3531" y="1"/>
                  </a:moveTo>
                  <a:cubicBezTo>
                    <a:pt x="3461" y="1"/>
                    <a:pt x="3392" y="34"/>
                    <a:pt x="3349" y="101"/>
                  </a:cubicBezTo>
                  <a:cubicBezTo>
                    <a:pt x="2529" y="1351"/>
                    <a:pt x="1460" y="1780"/>
                    <a:pt x="964" y="1914"/>
                  </a:cubicBezTo>
                  <a:cubicBezTo>
                    <a:pt x="869" y="1942"/>
                    <a:pt x="583" y="1980"/>
                    <a:pt x="583" y="1980"/>
                  </a:cubicBezTo>
                  <a:cubicBezTo>
                    <a:pt x="258" y="1980"/>
                    <a:pt x="1" y="2257"/>
                    <a:pt x="39" y="2581"/>
                  </a:cubicBezTo>
                  <a:cubicBezTo>
                    <a:pt x="76" y="2861"/>
                    <a:pt x="314" y="3068"/>
                    <a:pt x="593" y="3068"/>
                  </a:cubicBezTo>
                  <a:cubicBezTo>
                    <a:pt x="599" y="3068"/>
                    <a:pt x="605" y="3068"/>
                    <a:pt x="611" y="3068"/>
                  </a:cubicBezTo>
                  <a:lnTo>
                    <a:pt x="726" y="3068"/>
                  </a:lnTo>
                  <a:cubicBezTo>
                    <a:pt x="945" y="4451"/>
                    <a:pt x="2138" y="5472"/>
                    <a:pt x="3531" y="5472"/>
                  </a:cubicBezTo>
                  <a:cubicBezTo>
                    <a:pt x="4933" y="5472"/>
                    <a:pt x="6116" y="4451"/>
                    <a:pt x="6335" y="3068"/>
                  </a:cubicBezTo>
                  <a:lnTo>
                    <a:pt x="6450" y="3068"/>
                  </a:lnTo>
                  <a:cubicBezTo>
                    <a:pt x="6456" y="3068"/>
                    <a:pt x="6463" y="3068"/>
                    <a:pt x="6469" y="3068"/>
                  </a:cubicBezTo>
                  <a:cubicBezTo>
                    <a:pt x="6756" y="3068"/>
                    <a:pt x="6994" y="2861"/>
                    <a:pt x="7032" y="2581"/>
                  </a:cubicBezTo>
                  <a:cubicBezTo>
                    <a:pt x="7060" y="2262"/>
                    <a:pt x="6811" y="1980"/>
                    <a:pt x="6494" y="1980"/>
                  </a:cubicBezTo>
                  <a:cubicBezTo>
                    <a:pt x="6489" y="1980"/>
                    <a:pt x="6484" y="1980"/>
                    <a:pt x="6478" y="1980"/>
                  </a:cubicBezTo>
                  <a:cubicBezTo>
                    <a:pt x="6478" y="1980"/>
                    <a:pt x="6183" y="1942"/>
                    <a:pt x="6097" y="1914"/>
                  </a:cubicBezTo>
                  <a:cubicBezTo>
                    <a:pt x="5601" y="1780"/>
                    <a:pt x="4523" y="1351"/>
                    <a:pt x="3712" y="101"/>
                  </a:cubicBezTo>
                  <a:cubicBezTo>
                    <a:pt x="3669" y="34"/>
                    <a:pt x="3600" y="1"/>
                    <a:pt x="3531"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5" name="Google Shape;13275;p98"/>
            <p:cNvSpPr/>
            <p:nvPr/>
          </p:nvSpPr>
          <p:spPr>
            <a:xfrm>
              <a:off x="7253223" y="3465905"/>
              <a:ext cx="11390" cy="17308"/>
            </a:xfrm>
            <a:custGeom>
              <a:rect b="b" l="l" r="r" t="t"/>
              <a:pathLst>
                <a:path extrusionOk="0" h="661" w="435">
                  <a:moveTo>
                    <a:pt x="216" y="0"/>
                  </a:moveTo>
                  <a:cubicBezTo>
                    <a:pt x="108" y="0"/>
                    <a:pt x="0" y="74"/>
                    <a:pt x="5" y="222"/>
                  </a:cubicBezTo>
                  <a:lnTo>
                    <a:pt x="5" y="441"/>
                  </a:lnTo>
                  <a:cubicBezTo>
                    <a:pt x="5" y="556"/>
                    <a:pt x="101" y="661"/>
                    <a:pt x="215" y="661"/>
                  </a:cubicBezTo>
                  <a:cubicBezTo>
                    <a:pt x="339" y="661"/>
                    <a:pt x="434" y="556"/>
                    <a:pt x="434" y="441"/>
                  </a:cubicBezTo>
                  <a:lnTo>
                    <a:pt x="434" y="222"/>
                  </a:lnTo>
                  <a:cubicBezTo>
                    <a:pt x="434" y="74"/>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6" name="Google Shape;13276;p98"/>
            <p:cNvSpPr/>
            <p:nvPr/>
          </p:nvSpPr>
          <p:spPr>
            <a:xfrm>
              <a:off x="7321802" y="3465905"/>
              <a:ext cx="11495" cy="17308"/>
            </a:xfrm>
            <a:custGeom>
              <a:rect b="b" l="l" r="r" t="t"/>
              <a:pathLst>
                <a:path extrusionOk="0" h="661" w="439">
                  <a:moveTo>
                    <a:pt x="219" y="0"/>
                  </a:moveTo>
                  <a:cubicBezTo>
                    <a:pt x="110" y="0"/>
                    <a:pt x="0" y="74"/>
                    <a:pt x="0" y="222"/>
                  </a:cubicBezTo>
                  <a:lnTo>
                    <a:pt x="0" y="441"/>
                  </a:lnTo>
                  <a:cubicBezTo>
                    <a:pt x="0" y="556"/>
                    <a:pt x="95" y="661"/>
                    <a:pt x="219" y="661"/>
                  </a:cubicBezTo>
                  <a:cubicBezTo>
                    <a:pt x="344" y="661"/>
                    <a:pt x="439" y="556"/>
                    <a:pt x="439" y="441"/>
                  </a:cubicBezTo>
                  <a:lnTo>
                    <a:pt x="439" y="222"/>
                  </a:lnTo>
                  <a:cubicBezTo>
                    <a:pt x="439" y="74"/>
                    <a:pt x="329" y="0"/>
                    <a:pt x="219"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7" name="Google Shape;13277;p98"/>
            <p:cNvSpPr/>
            <p:nvPr/>
          </p:nvSpPr>
          <p:spPr>
            <a:xfrm>
              <a:off x="7267573" y="3502930"/>
              <a:ext cx="51506" cy="23017"/>
            </a:xfrm>
            <a:custGeom>
              <a:rect b="b" l="l" r="r" t="t"/>
              <a:pathLst>
                <a:path extrusionOk="0" h="879" w="1967">
                  <a:moveTo>
                    <a:pt x="144" y="0"/>
                  </a:moveTo>
                  <a:cubicBezTo>
                    <a:pt x="58" y="0"/>
                    <a:pt x="1" y="77"/>
                    <a:pt x="10" y="163"/>
                  </a:cubicBezTo>
                  <a:cubicBezTo>
                    <a:pt x="96" y="563"/>
                    <a:pt x="497" y="878"/>
                    <a:pt x="984" y="878"/>
                  </a:cubicBezTo>
                  <a:cubicBezTo>
                    <a:pt x="1461" y="878"/>
                    <a:pt x="1861" y="563"/>
                    <a:pt x="1947" y="163"/>
                  </a:cubicBezTo>
                  <a:cubicBezTo>
                    <a:pt x="1966" y="77"/>
                    <a:pt x="1899" y="0"/>
                    <a:pt x="182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8" name="Google Shape;13278;p98"/>
            <p:cNvSpPr/>
            <p:nvPr/>
          </p:nvSpPr>
          <p:spPr>
            <a:xfrm>
              <a:off x="7201141" y="3414111"/>
              <a:ext cx="169626" cy="143311"/>
            </a:xfrm>
            <a:custGeom>
              <a:rect b="b" l="l" r="r" t="t"/>
              <a:pathLst>
                <a:path extrusionOk="0" h="5473" w="6478">
                  <a:moveTo>
                    <a:pt x="3516" y="1"/>
                  </a:moveTo>
                  <a:cubicBezTo>
                    <a:pt x="3444" y="1"/>
                    <a:pt x="3373" y="34"/>
                    <a:pt x="3330" y="101"/>
                  </a:cubicBezTo>
                  <a:cubicBezTo>
                    <a:pt x="2900" y="788"/>
                    <a:pt x="2280" y="1332"/>
                    <a:pt x="1546" y="1694"/>
                  </a:cubicBezTo>
                  <a:cubicBezTo>
                    <a:pt x="1355" y="1780"/>
                    <a:pt x="1155" y="1856"/>
                    <a:pt x="954" y="1914"/>
                  </a:cubicBezTo>
                  <a:cubicBezTo>
                    <a:pt x="868" y="1942"/>
                    <a:pt x="573" y="1980"/>
                    <a:pt x="573" y="1980"/>
                  </a:cubicBezTo>
                  <a:cubicBezTo>
                    <a:pt x="248" y="1980"/>
                    <a:pt x="0" y="2257"/>
                    <a:pt x="29" y="2581"/>
                  </a:cubicBezTo>
                  <a:cubicBezTo>
                    <a:pt x="66" y="2861"/>
                    <a:pt x="304" y="3068"/>
                    <a:pt x="583" y="3068"/>
                  </a:cubicBezTo>
                  <a:cubicBezTo>
                    <a:pt x="589" y="3068"/>
                    <a:pt x="595" y="3068"/>
                    <a:pt x="601" y="3068"/>
                  </a:cubicBezTo>
                  <a:lnTo>
                    <a:pt x="725" y="3068"/>
                  </a:lnTo>
                  <a:cubicBezTo>
                    <a:pt x="931" y="4467"/>
                    <a:pt x="2133" y="5472"/>
                    <a:pt x="3505" y="5472"/>
                  </a:cubicBezTo>
                  <a:cubicBezTo>
                    <a:pt x="3658" y="5472"/>
                    <a:pt x="3813" y="5460"/>
                    <a:pt x="3969" y="5434"/>
                  </a:cubicBezTo>
                  <a:cubicBezTo>
                    <a:pt x="2643" y="5234"/>
                    <a:pt x="1641" y="4127"/>
                    <a:pt x="1565" y="2791"/>
                  </a:cubicBezTo>
                  <a:cubicBezTo>
                    <a:pt x="1555" y="2686"/>
                    <a:pt x="1574" y="2581"/>
                    <a:pt x="1603" y="2486"/>
                  </a:cubicBezTo>
                  <a:cubicBezTo>
                    <a:pt x="1670" y="2248"/>
                    <a:pt x="1832" y="2057"/>
                    <a:pt x="2032" y="1933"/>
                  </a:cubicBezTo>
                  <a:cubicBezTo>
                    <a:pt x="2624" y="1599"/>
                    <a:pt x="3129" y="1151"/>
                    <a:pt x="3521" y="597"/>
                  </a:cubicBezTo>
                  <a:cubicBezTo>
                    <a:pt x="3978" y="1236"/>
                    <a:pt x="4589" y="1742"/>
                    <a:pt x="5295" y="2076"/>
                  </a:cubicBezTo>
                  <a:cubicBezTo>
                    <a:pt x="5457" y="2157"/>
                    <a:pt x="5631" y="2197"/>
                    <a:pt x="5804" y="2197"/>
                  </a:cubicBezTo>
                  <a:cubicBezTo>
                    <a:pt x="6040" y="2197"/>
                    <a:pt x="6275" y="2123"/>
                    <a:pt x="6478" y="1980"/>
                  </a:cubicBezTo>
                  <a:cubicBezTo>
                    <a:pt x="6478" y="1980"/>
                    <a:pt x="6173" y="1942"/>
                    <a:pt x="6087" y="1923"/>
                  </a:cubicBezTo>
                  <a:cubicBezTo>
                    <a:pt x="5591" y="1780"/>
                    <a:pt x="4513" y="1351"/>
                    <a:pt x="3702" y="101"/>
                  </a:cubicBezTo>
                  <a:cubicBezTo>
                    <a:pt x="3659" y="34"/>
                    <a:pt x="3587" y="1"/>
                    <a:pt x="35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79" name="Google Shape;13279;p98"/>
            <p:cNvSpPr/>
            <p:nvPr/>
          </p:nvSpPr>
          <p:spPr>
            <a:xfrm>
              <a:off x="7290563" y="3347313"/>
              <a:ext cx="94214" cy="101441"/>
            </a:xfrm>
            <a:custGeom>
              <a:rect b="b" l="l" r="r" t="t"/>
              <a:pathLst>
                <a:path extrusionOk="0" h="3874" w="3598">
                  <a:moveTo>
                    <a:pt x="735" y="0"/>
                  </a:moveTo>
                  <a:lnTo>
                    <a:pt x="735" y="0"/>
                  </a:lnTo>
                  <a:cubicBezTo>
                    <a:pt x="1" y="1860"/>
                    <a:pt x="1384" y="3873"/>
                    <a:pt x="3378" y="3873"/>
                  </a:cubicBezTo>
                  <a:cubicBezTo>
                    <a:pt x="3454" y="3873"/>
                    <a:pt x="3530" y="3873"/>
                    <a:pt x="3597" y="3864"/>
                  </a:cubicBezTo>
                  <a:lnTo>
                    <a:pt x="3597" y="3434"/>
                  </a:lnTo>
                  <a:cubicBezTo>
                    <a:pt x="3597" y="1755"/>
                    <a:pt x="2395" y="305"/>
                    <a:pt x="735"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0" name="Google Shape;13280;p98"/>
            <p:cNvSpPr/>
            <p:nvPr/>
          </p:nvSpPr>
          <p:spPr>
            <a:xfrm>
              <a:off x="7215884" y="3603088"/>
              <a:ext cx="54962" cy="97199"/>
            </a:xfrm>
            <a:custGeom>
              <a:rect b="b" l="l" r="r" t="t"/>
              <a:pathLst>
                <a:path extrusionOk="0" h="3712" w="2099">
                  <a:moveTo>
                    <a:pt x="410" y="1"/>
                  </a:moveTo>
                  <a:lnTo>
                    <a:pt x="0" y="144"/>
                  </a:lnTo>
                  <a:cubicBezTo>
                    <a:pt x="420" y="1394"/>
                    <a:pt x="916" y="2729"/>
                    <a:pt x="1565" y="3712"/>
                  </a:cubicBezTo>
                  <a:lnTo>
                    <a:pt x="2099" y="3712"/>
                  </a:lnTo>
                  <a:cubicBezTo>
                    <a:pt x="1317" y="2643"/>
                    <a:pt x="725" y="955"/>
                    <a:pt x="410" y="1"/>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1" name="Google Shape;13281;p98"/>
            <p:cNvSpPr/>
            <p:nvPr/>
          </p:nvSpPr>
          <p:spPr>
            <a:xfrm>
              <a:off x="7198392" y="3609346"/>
              <a:ext cx="34486" cy="90941"/>
            </a:xfrm>
            <a:custGeom>
              <a:rect b="b" l="l" r="r" t="t"/>
              <a:pathLst>
                <a:path extrusionOk="0" h="3473" w="1317">
                  <a:moveTo>
                    <a:pt x="411" y="0"/>
                  </a:moveTo>
                  <a:lnTo>
                    <a:pt x="0" y="143"/>
                  </a:lnTo>
                  <a:cubicBezTo>
                    <a:pt x="267" y="1250"/>
                    <a:pt x="554" y="2395"/>
                    <a:pt x="868" y="3473"/>
                  </a:cubicBezTo>
                  <a:lnTo>
                    <a:pt x="1317" y="3473"/>
                  </a:lnTo>
                  <a:cubicBezTo>
                    <a:pt x="992" y="2357"/>
                    <a:pt x="687" y="1155"/>
                    <a:pt x="411" y="0"/>
                  </a:cubicBezTo>
                  <a:close/>
                </a:path>
              </a:pathLst>
            </a:custGeom>
            <a:solidFill>
              <a:srgbClr val="ED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282" name="Google Shape;13282;p98"/>
          <p:cNvGrpSpPr/>
          <p:nvPr/>
        </p:nvGrpSpPr>
        <p:grpSpPr>
          <a:xfrm>
            <a:off x="6695495" y="3192219"/>
            <a:ext cx="263081" cy="354754"/>
            <a:chOff x="6711770" y="3345794"/>
            <a:chExt cx="263081" cy="354754"/>
          </a:xfrm>
        </p:grpSpPr>
        <p:sp>
          <p:nvSpPr>
            <p:cNvPr id="13283" name="Google Shape;13283;p98"/>
            <p:cNvSpPr/>
            <p:nvPr/>
          </p:nvSpPr>
          <p:spPr>
            <a:xfrm>
              <a:off x="6768984" y="3465957"/>
              <a:ext cx="148652" cy="148652"/>
            </a:xfrm>
            <a:custGeom>
              <a:rect b="b" l="l" r="r" t="t"/>
              <a:pathLst>
                <a:path extrusionOk="0" h="5677" w="5677">
                  <a:moveTo>
                    <a:pt x="0" y="0"/>
                  </a:moveTo>
                  <a:lnTo>
                    <a:pt x="0" y="5677"/>
                  </a:lnTo>
                  <a:lnTo>
                    <a:pt x="5676" y="5677"/>
                  </a:lnTo>
                  <a:lnTo>
                    <a:pt x="567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4" name="Google Shape;13284;p98"/>
            <p:cNvSpPr/>
            <p:nvPr/>
          </p:nvSpPr>
          <p:spPr>
            <a:xfrm>
              <a:off x="6711770" y="3545900"/>
              <a:ext cx="263081" cy="154649"/>
            </a:xfrm>
            <a:custGeom>
              <a:rect b="b" l="l" r="r" t="t"/>
              <a:pathLst>
                <a:path extrusionOk="0" h="5906" w="10047">
                  <a:moveTo>
                    <a:pt x="3712" y="0"/>
                  </a:moveTo>
                  <a:lnTo>
                    <a:pt x="3712" y="1135"/>
                  </a:lnTo>
                  <a:cubicBezTo>
                    <a:pt x="3712" y="1498"/>
                    <a:pt x="3473" y="1832"/>
                    <a:pt x="3130" y="1956"/>
                  </a:cubicBezTo>
                  <a:lnTo>
                    <a:pt x="869" y="2748"/>
                  </a:lnTo>
                  <a:cubicBezTo>
                    <a:pt x="353" y="2939"/>
                    <a:pt x="1" y="3435"/>
                    <a:pt x="1" y="3988"/>
                  </a:cubicBezTo>
                  <a:lnTo>
                    <a:pt x="1" y="5247"/>
                  </a:lnTo>
                  <a:cubicBezTo>
                    <a:pt x="1" y="5610"/>
                    <a:pt x="296" y="5905"/>
                    <a:pt x="649" y="5905"/>
                  </a:cubicBezTo>
                  <a:lnTo>
                    <a:pt x="9388" y="5905"/>
                  </a:lnTo>
                  <a:cubicBezTo>
                    <a:pt x="9750" y="5905"/>
                    <a:pt x="10046" y="5610"/>
                    <a:pt x="10046" y="5247"/>
                  </a:cubicBezTo>
                  <a:lnTo>
                    <a:pt x="10046" y="3988"/>
                  </a:lnTo>
                  <a:cubicBezTo>
                    <a:pt x="10046" y="3435"/>
                    <a:pt x="9693" y="2939"/>
                    <a:pt x="9178" y="2748"/>
                  </a:cubicBezTo>
                  <a:lnTo>
                    <a:pt x="6917" y="1956"/>
                  </a:lnTo>
                  <a:cubicBezTo>
                    <a:pt x="6574" y="1832"/>
                    <a:pt x="6335" y="1498"/>
                    <a:pt x="6335" y="1135"/>
                  </a:cubicBezTo>
                  <a:lnTo>
                    <a:pt x="6335" y="0"/>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5" name="Google Shape;13285;p98"/>
            <p:cNvSpPr/>
            <p:nvPr/>
          </p:nvSpPr>
          <p:spPr>
            <a:xfrm>
              <a:off x="6760474" y="3545900"/>
              <a:ext cx="165646" cy="143153"/>
            </a:xfrm>
            <a:custGeom>
              <a:rect b="b" l="l" r="r" t="t"/>
              <a:pathLst>
                <a:path extrusionOk="0" h="5467" w="6326">
                  <a:moveTo>
                    <a:pt x="1852" y="0"/>
                  </a:moveTo>
                  <a:lnTo>
                    <a:pt x="1852" y="1135"/>
                  </a:lnTo>
                  <a:cubicBezTo>
                    <a:pt x="1852" y="1498"/>
                    <a:pt x="1613" y="1832"/>
                    <a:pt x="1270" y="1956"/>
                  </a:cubicBezTo>
                  <a:lnTo>
                    <a:pt x="1" y="2404"/>
                  </a:lnTo>
                  <a:cubicBezTo>
                    <a:pt x="58" y="4112"/>
                    <a:pt x="1460" y="5467"/>
                    <a:pt x="3168" y="5467"/>
                  </a:cubicBezTo>
                  <a:cubicBezTo>
                    <a:pt x="4866" y="5467"/>
                    <a:pt x="6269" y="4112"/>
                    <a:pt x="6326" y="2404"/>
                  </a:cubicBezTo>
                  <a:lnTo>
                    <a:pt x="5057" y="1956"/>
                  </a:lnTo>
                  <a:cubicBezTo>
                    <a:pt x="4704" y="1832"/>
                    <a:pt x="4475" y="1498"/>
                    <a:pt x="4475" y="1135"/>
                  </a:cubicBezTo>
                  <a:lnTo>
                    <a:pt x="4475"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6" name="Google Shape;13286;p98"/>
            <p:cNvSpPr/>
            <p:nvPr/>
          </p:nvSpPr>
          <p:spPr>
            <a:xfrm>
              <a:off x="6771969" y="3545900"/>
              <a:ext cx="142918" cy="131658"/>
            </a:xfrm>
            <a:custGeom>
              <a:rect b="b" l="l" r="r" t="t"/>
              <a:pathLst>
                <a:path extrusionOk="0" h="5028" w="5458">
                  <a:moveTo>
                    <a:pt x="1413" y="0"/>
                  </a:moveTo>
                  <a:lnTo>
                    <a:pt x="1413" y="1135"/>
                  </a:lnTo>
                  <a:cubicBezTo>
                    <a:pt x="1413" y="1498"/>
                    <a:pt x="1184" y="1832"/>
                    <a:pt x="831" y="1956"/>
                  </a:cubicBezTo>
                  <a:lnTo>
                    <a:pt x="1" y="2252"/>
                  </a:lnTo>
                  <a:lnTo>
                    <a:pt x="1" y="2299"/>
                  </a:lnTo>
                  <a:cubicBezTo>
                    <a:pt x="1" y="3797"/>
                    <a:pt x="1222" y="5028"/>
                    <a:pt x="2729" y="5028"/>
                  </a:cubicBezTo>
                  <a:cubicBezTo>
                    <a:pt x="4236" y="5028"/>
                    <a:pt x="5457" y="3807"/>
                    <a:pt x="5457" y="2299"/>
                  </a:cubicBezTo>
                  <a:lnTo>
                    <a:pt x="5457" y="2252"/>
                  </a:lnTo>
                  <a:lnTo>
                    <a:pt x="4618" y="1956"/>
                  </a:lnTo>
                  <a:cubicBezTo>
                    <a:pt x="4275" y="1832"/>
                    <a:pt x="4036" y="1498"/>
                    <a:pt x="4036" y="1135"/>
                  </a:cubicBezTo>
                  <a:lnTo>
                    <a:pt x="403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7" name="Google Shape;13287;p98"/>
            <p:cNvSpPr/>
            <p:nvPr/>
          </p:nvSpPr>
          <p:spPr>
            <a:xfrm>
              <a:off x="6808942" y="3545900"/>
              <a:ext cx="68736" cy="28804"/>
            </a:xfrm>
            <a:custGeom>
              <a:rect b="b" l="l" r="r" t="t"/>
              <a:pathLst>
                <a:path extrusionOk="0" h="1100" w="2625">
                  <a:moveTo>
                    <a:pt x="1" y="0"/>
                  </a:moveTo>
                  <a:lnTo>
                    <a:pt x="1" y="821"/>
                  </a:lnTo>
                  <a:cubicBezTo>
                    <a:pt x="420" y="1007"/>
                    <a:pt x="866" y="1100"/>
                    <a:pt x="1312" y="1100"/>
                  </a:cubicBezTo>
                  <a:cubicBezTo>
                    <a:pt x="1758" y="1100"/>
                    <a:pt x="2204" y="1007"/>
                    <a:pt x="2624" y="821"/>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8" name="Google Shape;13288;p98"/>
            <p:cNvSpPr/>
            <p:nvPr/>
          </p:nvSpPr>
          <p:spPr>
            <a:xfrm>
              <a:off x="6768984" y="3414504"/>
              <a:ext cx="148652" cy="148652"/>
            </a:xfrm>
            <a:custGeom>
              <a:rect b="b" l="l" r="r" t="t"/>
              <a:pathLst>
                <a:path extrusionOk="0" h="5677" w="5677">
                  <a:moveTo>
                    <a:pt x="0" y="0"/>
                  </a:moveTo>
                  <a:lnTo>
                    <a:pt x="0" y="2834"/>
                  </a:lnTo>
                  <a:cubicBezTo>
                    <a:pt x="0" y="4408"/>
                    <a:pt x="1269" y="5676"/>
                    <a:pt x="2843" y="5676"/>
                  </a:cubicBezTo>
                  <a:cubicBezTo>
                    <a:pt x="4408" y="5676"/>
                    <a:pt x="5676" y="4408"/>
                    <a:pt x="5676" y="2834"/>
                  </a:cubicBezTo>
                  <a:lnTo>
                    <a:pt x="567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89" name="Google Shape;13289;p98"/>
            <p:cNvSpPr/>
            <p:nvPr/>
          </p:nvSpPr>
          <p:spPr>
            <a:xfrm>
              <a:off x="6803208" y="3466324"/>
              <a:ext cx="11495" cy="17151"/>
            </a:xfrm>
            <a:custGeom>
              <a:rect b="b" l="l" r="r" t="t"/>
              <a:pathLst>
                <a:path extrusionOk="0" h="655" w="439">
                  <a:moveTo>
                    <a:pt x="220" y="1"/>
                  </a:moveTo>
                  <a:cubicBezTo>
                    <a:pt x="110" y="1"/>
                    <a:pt x="0" y="72"/>
                    <a:pt x="0" y="215"/>
                  </a:cubicBezTo>
                  <a:lnTo>
                    <a:pt x="0" y="435"/>
                  </a:lnTo>
                  <a:cubicBezTo>
                    <a:pt x="0" y="559"/>
                    <a:pt x="105" y="654"/>
                    <a:pt x="220" y="654"/>
                  </a:cubicBezTo>
                  <a:cubicBezTo>
                    <a:pt x="344" y="654"/>
                    <a:pt x="439" y="559"/>
                    <a:pt x="439" y="435"/>
                  </a:cubicBezTo>
                  <a:lnTo>
                    <a:pt x="439" y="215"/>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0" name="Google Shape;13290;p98"/>
            <p:cNvSpPr/>
            <p:nvPr/>
          </p:nvSpPr>
          <p:spPr>
            <a:xfrm>
              <a:off x="6871891" y="3466324"/>
              <a:ext cx="11521" cy="17151"/>
            </a:xfrm>
            <a:custGeom>
              <a:rect b="b" l="l" r="r" t="t"/>
              <a:pathLst>
                <a:path extrusionOk="0" h="655" w="440">
                  <a:moveTo>
                    <a:pt x="220" y="1"/>
                  </a:moveTo>
                  <a:cubicBezTo>
                    <a:pt x="110" y="1"/>
                    <a:pt x="1" y="72"/>
                    <a:pt x="1" y="215"/>
                  </a:cubicBezTo>
                  <a:lnTo>
                    <a:pt x="1" y="435"/>
                  </a:lnTo>
                  <a:cubicBezTo>
                    <a:pt x="1" y="559"/>
                    <a:pt x="96" y="654"/>
                    <a:pt x="220" y="654"/>
                  </a:cubicBezTo>
                  <a:cubicBezTo>
                    <a:pt x="344" y="654"/>
                    <a:pt x="439" y="55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1" name="Google Shape;13291;p98"/>
            <p:cNvSpPr/>
            <p:nvPr/>
          </p:nvSpPr>
          <p:spPr>
            <a:xfrm>
              <a:off x="6817976" y="3506361"/>
              <a:ext cx="50668" cy="17334"/>
            </a:xfrm>
            <a:custGeom>
              <a:rect b="b" l="l" r="r" t="t"/>
              <a:pathLst>
                <a:path extrusionOk="0" h="662" w="1935">
                  <a:moveTo>
                    <a:pt x="312" y="1"/>
                  </a:moveTo>
                  <a:cubicBezTo>
                    <a:pt x="143" y="1"/>
                    <a:pt x="0" y="223"/>
                    <a:pt x="161" y="385"/>
                  </a:cubicBezTo>
                  <a:cubicBezTo>
                    <a:pt x="371" y="567"/>
                    <a:pt x="650" y="662"/>
                    <a:pt x="932" y="662"/>
                  </a:cubicBezTo>
                  <a:cubicBezTo>
                    <a:pt x="945" y="662"/>
                    <a:pt x="959" y="662"/>
                    <a:pt x="972" y="661"/>
                  </a:cubicBezTo>
                  <a:cubicBezTo>
                    <a:pt x="986" y="662"/>
                    <a:pt x="999" y="662"/>
                    <a:pt x="1012" y="662"/>
                  </a:cubicBezTo>
                  <a:cubicBezTo>
                    <a:pt x="1294" y="662"/>
                    <a:pt x="1564" y="567"/>
                    <a:pt x="1773" y="385"/>
                  </a:cubicBezTo>
                  <a:cubicBezTo>
                    <a:pt x="1935" y="223"/>
                    <a:pt x="1792" y="1"/>
                    <a:pt x="1622" y="1"/>
                  </a:cubicBezTo>
                  <a:cubicBezTo>
                    <a:pt x="1571" y="1"/>
                    <a:pt x="1517" y="21"/>
                    <a:pt x="1468" y="70"/>
                  </a:cubicBezTo>
                  <a:cubicBezTo>
                    <a:pt x="1320" y="175"/>
                    <a:pt x="1146" y="227"/>
                    <a:pt x="971" y="227"/>
                  </a:cubicBezTo>
                  <a:cubicBezTo>
                    <a:pt x="796" y="227"/>
                    <a:pt x="619" y="175"/>
                    <a:pt x="466" y="70"/>
                  </a:cubicBezTo>
                  <a:cubicBezTo>
                    <a:pt x="418" y="21"/>
                    <a:pt x="364" y="1"/>
                    <a:pt x="312"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2" name="Google Shape;13292;p98"/>
            <p:cNvSpPr/>
            <p:nvPr/>
          </p:nvSpPr>
          <p:spPr>
            <a:xfrm>
              <a:off x="6768748" y="3414504"/>
              <a:ext cx="148888" cy="148652"/>
            </a:xfrm>
            <a:custGeom>
              <a:rect b="b" l="l" r="r" t="t"/>
              <a:pathLst>
                <a:path extrusionOk="0" h="5677" w="5686">
                  <a:moveTo>
                    <a:pt x="9" y="0"/>
                  </a:moveTo>
                  <a:lnTo>
                    <a:pt x="9" y="2834"/>
                  </a:lnTo>
                  <a:cubicBezTo>
                    <a:pt x="0" y="4421"/>
                    <a:pt x="1293" y="5677"/>
                    <a:pt x="2825" y="5677"/>
                  </a:cubicBezTo>
                  <a:cubicBezTo>
                    <a:pt x="2979" y="5677"/>
                    <a:pt x="3134" y="5664"/>
                    <a:pt x="3291" y="5638"/>
                  </a:cubicBezTo>
                  <a:cubicBezTo>
                    <a:pt x="1908" y="5419"/>
                    <a:pt x="887" y="4236"/>
                    <a:pt x="887" y="2834"/>
                  </a:cubicBezTo>
                  <a:lnTo>
                    <a:pt x="887" y="2681"/>
                  </a:lnTo>
                  <a:cubicBezTo>
                    <a:pt x="887" y="2433"/>
                    <a:pt x="1030" y="2204"/>
                    <a:pt x="1259" y="2099"/>
                  </a:cubicBezTo>
                  <a:cubicBezTo>
                    <a:pt x="1879" y="1784"/>
                    <a:pt x="2423" y="1326"/>
                    <a:pt x="2852" y="773"/>
                  </a:cubicBezTo>
                  <a:cubicBezTo>
                    <a:pt x="3339" y="1393"/>
                    <a:pt x="4331" y="2395"/>
                    <a:pt x="5685" y="2395"/>
                  </a:cubicBezTo>
                  <a:lnTo>
                    <a:pt x="568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3" name="Google Shape;13293;p98"/>
            <p:cNvSpPr/>
            <p:nvPr/>
          </p:nvSpPr>
          <p:spPr>
            <a:xfrm>
              <a:off x="6745994" y="3345794"/>
              <a:ext cx="194633" cy="268318"/>
            </a:xfrm>
            <a:custGeom>
              <a:rect b="b" l="l" r="r" t="t"/>
              <a:pathLst>
                <a:path extrusionOk="0" h="10247" w="7433">
                  <a:moveTo>
                    <a:pt x="3712" y="1"/>
                  </a:moveTo>
                  <a:cubicBezTo>
                    <a:pt x="1670" y="1"/>
                    <a:pt x="0" y="1661"/>
                    <a:pt x="0" y="3712"/>
                  </a:cubicBezTo>
                  <a:lnTo>
                    <a:pt x="0" y="10237"/>
                  </a:lnTo>
                  <a:lnTo>
                    <a:pt x="878" y="9932"/>
                  </a:lnTo>
                  <a:lnTo>
                    <a:pt x="878" y="5009"/>
                  </a:lnTo>
                  <a:cubicBezTo>
                    <a:pt x="878" y="4790"/>
                    <a:pt x="1031" y="4599"/>
                    <a:pt x="1241" y="4561"/>
                  </a:cubicBezTo>
                  <a:cubicBezTo>
                    <a:pt x="2385" y="4380"/>
                    <a:pt x="3196" y="3397"/>
                    <a:pt x="3540" y="2901"/>
                  </a:cubicBezTo>
                  <a:cubicBezTo>
                    <a:pt x="3583" y="2839"/>
                    <a:pt x="3650" y="2808"/>
                    <a:pt x="3716" y="2808"/>
                  </a:cubicBezTo>
                  <a:cubicBezTo>
                    <a:pt x="3783" y="2808"/>
                    <a:pt x="3850" y="2839"/>
                    <a:pt x="3893" y="2901"/>
                  </a:cubicBezTo>
                  <a:cubicBezTo>
                    <a:pt x="4236" y="3397"/>
                    <a:pt x="5047" y="4380"/>
                    <a:pt x="6192" y="4561"/>
                  </a:cubicBezTo>
                  <a:cubicBezTo>
                    <a:pt x="6402" y="4599"/>
                    <a:pt x="6564" y="4790"/>
                    <a:pt x="6554" y="5009"/>
                  </a:cubicBezTo>
                  <a:lnTo>
                    <a:pt x="6554" y="9932"/>
                  </a:lnTo>
                  <a:lnTo>
                    <a:pt x="7432" y="10247"/>
                  </a:lnTo>
                  <a:lnTo>
                    <a:pt x="7432" y="3712"/>
                  </a:lnTo>
                  <a:cubicBezTo>
                    <a:pt x="7432" y="1661"/>
                    <a:pt x="5763" y="1"/>
                    <a:pt x="37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4" name="Google Shape;13294;p98"/>
            <p:cNvSpPr/>
            <p:nvPr/>
          </p:nvSpPr>
          <p:spPr>
            <a:xfrm>
              <a:off x="6771969" y="3592352"/>
              <a:ext cx="142918" cy="83713"/>
            </a:xfrm>
            <a:custGeom>
              <a:rect b="b" l="l" r="r" t="t"/>
              <a:pathLst>
                <a:path extrusionOk="0" h="3197" w="5458">
                  <a:moveTo>
                    <a:pt x="1126" y="1"/>
                  </a:moveTo>
                  <a:cubicBezTo>
                    <a:pt x="1041" y="87"/>
                    <a:pt x="945" y="144"/>
                    <a:pt x="831" y="182"/>
                  </a:cubicBezTo>
                  <a:lnTo>
                    <a:pt x="1" y="478"/>
                  </a:lnTo>
                  <a:lnTo>
                    <a:pt x="1" y="525"/>
                  </a:lnTo>
                  <a:cubicBezTo>
                    <a:pt x="29" y="2004"/>
                    <a:pt x="1241" y="3197"/>
                    <a:pt x="2729" y="3197"/>
                  </a:cubicBezTo>
                  <a:cubicBezTo>
                    <a:pt x="4217" y="3197"/>
                    <a:pt x="5429" y="2004"/>
                    <a:pt x="5457" y="525"/>
                  </a:cubicBezTo>
                  <a:cubicBezTo>
                    <a:pt x="5457" y="506"/>
                    <a:pt x="5457" y="487"/>
                    <a:pt x="5457" y="478"/>
                  </a:cubicBezTo>
                  <a:lnTo>
                    <a:pt x="4618" y="182"/>
                  </a:lnTo>
                  <a:cubicBezTo>
                    <a:pt x="4513" y="144"/>
                    <a:pt x="4408" y="87"/>
                    <a:pt x="4322" y="1"/>
                  </a:cubicBezTo>
                  <a:lnTo>
                    <a:pt x="2729" y="1069"/>
                  </a:lnTo>
                  <a:lnTo>
                    <a:pt x="1126"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5" name="Google Shape;13295;p98"/>
            <p:cNvSpPr/>
            <p:nvPr/>
          </p:nvSpPr>
          <p:spPr>
            <a:xfrm>
              <a:off x="6776211" y="3592352"/>
              <a:ext cx="134172" cy="64467"/>
            </a:xfrm>
            <a:custGeom>
              <a:rect b="b" l="l" r="r" t="t"/>
              <a:pathLst>
                <a:path extrusionOk="0" h="2462" w="5124">
                  <a:moveTo>
                    <a:pt x="964" y="1"/>
                  </a:moveTo>
                  <a:cubicBezTo>
                    <a:pt x="879" y="77"/>
                    <a:pt x="783" y="134"/>
                    <a:pt x="669" y="182"/>
                  </a:cubicBezTo>
                  <a:lnTo>
                    <a:pt x="1" y="420"/>
                  </a:lnTo>
                  <a:cubicBezTo>
                    <a:pt x="1" y="430"/>
                    <a:pt x="20" y="449"/>
                    <a:pt x="20" y="468"/>
                  </a:cubicBezTo>
                  <a:lnTo>
                    <a:pt x="735" y="2071"/>
                  </a:lnTo>
                  <a:cubicBezTo>
                    <a:pt x="849" y="2322"/>
                    <a:pt x="1091" y="2461"/>
                    <a:pt x="1338" y="2461"/>
                  </a:cubicBezTo>
                  <a:cubicBezTo>
                    <a:pt x="1484" y="2461"/>
                    <a:pt x="1632" y="2412"/>
                    <a:pt x="1756" y="2309"/>
                  </a:cubicBezTo>
                  <a:lnTo>
                    <a:pt x="2567" y="1642"/>
                  </a:lnTo>
                  <a:lnTo>
                    <a:pt x="3378" y="2309"/>
                  </a:lnTo>
                  <a:cubicBezTo>
                    <a:pt x="3502" y="2412"/>
                    <a:pt x="3650" y="2461"/>
                    <a:pt x="3796" y="2461"/>
                  </a:cubicBezTo>
                  <a:cubicBezTo>
                    <a:pt x="4042" y="2461"/>
                    <a:pt x="4281" y="2322"/>
                    <a:pt x="4389" y="2071"/>
                  </a:cubicBezTo>
                  <a:lnTo>
                    <a:pt x="5105" y="468"/>
                  </a:lnTo>
                  <a:cubicBezTo>
                    <a:pt x="5114" y="449"/>
                    <a:pt x="5114" y="430"/>
                    <a:pt x="5124" y="420"/>
                  </a:cubicBezTo>
                  <a:lnTo>
                    <a:pt x="4456" y="182"/>
                  </a:lnTo>
                  <a:cubicBezTo>
                    <a:pt x="4351" y="134"/>
                    <a:pt x="4246" y="77"/>
                    <a:pt x="4160" y="1"/>
                  </a:cubicBezTo>
                  <a:lnTo>
                    <a:pt x="2567" y="1069"/>
                  </a:lnTo>
                  <a:lnTo>
                    <a:pt x="96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6" name="Google Shape;13296;p98"/>
            <p:cNvSpPr/>
            <p:nvPr/>
          </p:nvSpPr>
          <p:spPr>
            <a:xfrm>
              <a:off x="6786450" y="3582664"/>
              <a:ext cx="57005" cy="62818"/>
            </a:xfrm>
            <a:custGeom>
              <a:rect b="b" l="l" r="r" t="t"/>
              <a:pathLst>
                <a:path extrusionOk="0" h="2399" w="2177">
                  <a:moveTo>
                    <a:pt x="645" y="1"/>
                  </a:moveTo>
                  <a:cubicBezTo>
                    <a:pt x="588" y="1"/>
                    <a:pt x="530" y="22"/>
                    <a:pt x="488" y="65"/>
                  </a:cubicBezTo>
                  <a:lnTo>
                    <a:pt x="68" y="495"/>
                  </a:lnTo>
                  <a:cubicBezTo>
                    <a:pt x="20" y="533"/>
                    <a:pt x="1" y="600"/>
                    <a:pt x="30" y="666"/>
                  </a:cubicBezTo>
                  <a:lnTo>
                    <a:pt x="745" y="2269"/>
                  </a:lnTo>
                  <a:cubicBezTo>
                    <a:pt x="781" y="2352"/>
                    <a:pt x="861" y="2398"/>
                    <a:pt x="944" y="2398"/>
                  </a:cubicBezTo>
                  <a:cubicBezTo>
                    <a:pt x="994" y="2398"/>
                    <a:pt x="1045" y="2381"/>
                    <a:pt x="1089" y="2345"/>
                  </a:cubicBezTo>
                  <a:lnTo>
                    <a:pt x="2176" y="1439"/>
                  </a:lnTo>
                  <a:lnTo>
                    <a:pt x="802" y="65"/>
                  </a:lnTo>
                  <a:cubicBezTo>
                    <a:pt x="759" y="22"/>
                    <a:pt x="702" y="1"/>
                    <a:pt x="64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7" name="Google Shape;13297;p98"/>
            <p:cNvSpPr/>
            <p:nvPr/>
          </p:nvSpPr>
          <p:spPr>
            <a:xfrm>
              <a:off x="6843428" y="3582664"/>
              <a:ext cx="56717" cy="62818"/>
            </a:xfrm>
            <a:custGeom>
              <a:rect b="b" l="l" r="r" t="t"/>
              <a:pathLst>
                <a:path extrusionOk="0" h="2399" w="2166">
                  <a:moveTo>
                    <a:pt x="1526" y="1"/>
                  </a:moveTo>
                  <a:cubicBezTo>
                    <a:pt x="1472" y="1"/>
                    <a:pt x="1417" y="22"/>
                    <a:pt x="1374" y="65"/>
                  </a:cubicBezTo>
                  <a:lnTo>
                    <a:pt x="0" y="1439"/>
                  </a:lnTo>
                  <a:lnTo>
                    <a:pt x="1088" y="2345"/>
                  </a:lnTo>
                  <a:cubicBezTo>
                    <a:pt x="1127" y="2381"/>
                    <a:pt x="1176" y="2398"/>
                    <a:pt x="1225" y="2398"/>
                  </a:cubicBezTo>
                  <a:cubicBezTo>
                    <a:pt x="1306" y="2398"/>
                    <a:pt x="1386" y="2352"/>
                    <a:pt x="1422" y="2269"/>
                  </a:cubicBezTo>
                  <a:lnTo>
                    <a:pt x="2137" y="666"/>
                  </a:lnTo>
                  <a:cubicBezTo>
                    <a:pt x="2166" y="600"/>
                    <a:pt x="2156" y="533"/>
                    <a:pt x="2108" y="485"/>
                  </a:cubicBezTo>
                  <a:lnTo>
                    <a:pt x="1679" y="65"/>
                  </a:lnTo>
                  <a:cubicBezTo>
                    <a:pt x="1636" y="22"/>
                    <a:pt x="1581" y="1"/>
                    <a:pt x="15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8" name="Google Shape;13298;p98"/>
            <p:cNvSpPr/>
            <p:nvPr/>
          </p:nvSpPr>
          <p:spPr>
            <a:xfrm>
              <a:off x="6714519" y="3627335"/>
              <a:ext cx="48730" cy="72951"/>
            </a:xfrm>
            <a:custGeom>
              <a:rect b="b" l="l" r="r" t="t"/>
              <a:pathLst>
                <a:path extrusionOk="0" h="2786" w="1861">
                  <a:moveTo>
                    <a:pt x="239" y="0"/>
                  </a:moveTo>
                  <a:cubicBezTo>
                    <a:pt x="134" y="115"/>
                    <a:pt x="58" y="239"/>
                    <a:pt x="0" y="372"/>
                  </a:cubicBezTo>
                  <a:lnTo>
                    <a:pt x="1193" y="1384"/>
                  </a:lnTo>
                  <a:cubicBezTo>
                    <a:pt x="1336" y="1508"/>
                    <a:pt x="1422" y="1689"/>
                    <a:pt x="1422" y="1880"/>
                  </a:cubicBezTo>
                  <a:lnTo>
                    <a:pt x="1422" y="2786"/>
                  </a:lnTo>
                  <a:lnTo>
                    <a:pt x="1861" y="2786"/>
                  </a:lnTo>
                  <a:lnTo>
                    <a:pt x="1861" y="1889"/>
                  </a:lnTo>
                  <a:cubicBezTo>
                    <a:pt x="1861" y="1565"/>
                    <a:pt x="1718" y="1260"/>
                    <a:pt x="1479" y="1050"/>
                  </a:cubicBezTo>
                  <a:lnTo>
                    <a:pt x="239"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99" name="Google Shape;13299;p98"/>
            <p:cNvSpPr/>
            <p:nvPr/>
          </p:nvSpPr>
          <p:spPr>
            <a:xfrm>
              <a:off x="6923345" y="3627335"/>
              <a:ext cx="48992" cy="72951"/>
            </a:xfrm>
            <a:custGeom>
              <a:rect b="b" l="l" r="r" t="t"/>
              <a:pathLst>
                <a:path extrusionOk="0" h="2786" w="1871">
                  <a:moveTo>
                    <a:pt x="1632" y="0"/>
                  </a:moveTo>
                  <a:lnTo>
                    <a:pt x="392" y="1050"/>
                  </a:lnTo>
                  <a:cubicBezTo>
                    <a:pt x="144" y="1260"/>
                    <a:pt x="1" y="1565"/>
                    <a:pt x="1" y="1889"/>
                  </a:cubicBezTo>
                  <a:lnTo>
                    <a:pt x="1" y="2786"/>
                  </a:lnTo>
                  <a:lnTo>
                    <a:pt x="440" y="2786"/>
                  </a:lnTo>
                  <a:lnTo>
                    <a:pt x="440" y="1889"/>
                  </a:lnTo>
                  <a:cubicBezTo>
                    <a:pt x="440" y="1689"/>
                    <a:pt x="526" y="1508"/>
                    <a:pt x="678" y="1384"/>
                  </a:cubicBezTo>
                  <a:lnTo>
                    <a:pt x="1871" y="372"/>
                  </a:lnTo>
                  <a:cubicBezTo>
                    <a:pt x="1813" y="239"/>
                    <a:pt x="1728" y="115"/>
                    <a:pt x="1632"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00" name="Google Shape;13300;p98"/>
          <p:cNvGrpSpPr/>
          <p:nvPr/>
        </p:nvGrpSpPr>
        <p:grpSpPr>
          <a:xfrm>
            <a:off x="7147134" y="2726676"/>
            <a:ext cx="263316" cy="354414"/>
            <a:chOff x="7163409" y="2880251"/>
            <a:chExt cx="263316" cy="354414"/>
          </a:xfrm>
        </p:grpSpPr>
        <p:sp>
          <p:nvSpPr>
            <p:cNvPr id="13301" name="Google Shape;13301;p98"/>
            <p:cNvSpPr/>
            <p:nvPr/>
          </p:nvSpPr>
          <p:spPr>
            <a:xfrm>
              <a:off x="7163409" y="3125474"/>
              <a:ext cx="263316" cy="109191"/>
            </a:xfrm>
            <a:custGeom>
              <a:rect b="b" l="l" r="r" t="t"/>
              <a:pathLst>
                <a:path extrusionOk="0" h="4170" w="10056">
                  <a:moveTo>
                    <a:pt x="3130" y="1"/>
                  </a:moveTo>
                  <a:lnTo>
                    <a:pt x="878" y="802"/>
                  </a:lnTo>
                  <a:cubicBezTo>
                    <a:pt x="354" y="983"/>
                    <a:pt x="1" y="1479"/>
                    <a:pt x="1" y="2033"/>
                  </a:cubicBezTo>
                  <a:lnTo>
                    <a:pt x="1" y="3511"/>
                  </a:lnTo>
                  <a:cubicBezTo>
                    <a:pt x="1" y="3874"/>
                    <a:pt x="296" y="4170"/>
                    <a:pt x="659" y="4170"/>
                  </a:cubicBezTo>
                  <a:lnTo>
                    <a:pt x="9398" y="4170"/>
                  </a:lnTo>
                  <a:cubicBezTo>
                    <a:pt x="9760" y="4170"/>
                    <a:pt x="10056" y="3874"/>
                    <a:pt x="10056" y="3511"/>
                  </a:cubicBezTo>
                  <a:lnTo>
                    <a:pt x="10056" y="2033"/>
                  </a:lnTo>
                  <a:cubicBezTo>
                    <a:pt x="10056" y="1479"/>
                    <a:pt x="9703" y="983"/>
                    <a:pt x="9178" y="802"/>
                  </a:cubicBezTo>
                  <a:lnTo>
                    <a:pt x="6917"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2" name="Google Shape;13302;p98"/>
            <p:cNvSpPr/>
            <p:nvPr/>
          </p:nvSpPr>
          <p:spPr>
            <a:xfrm>
              <a:off x="7197633" y="2920131"/>
              <a:ext cx="194633" cy="291544"/>
            </a:xfrm>
            <a:custGeom>
              <a:rect b="b" l="l" r="r" t="t"/>
              <a:pathLst>
                <a:path extrusionOk="0" h="11134" w="7433">
                  <a:moveTo>
                    <a:pt x="3712" y="1"/>
                  </a:moveTo>
                  <a:cubicBezTo>
                    <a:pt x="2405" y="1"/>
                    <a:pt x="1088" y="3054"/>
                    <a:pt x="1088" y="5458"/>
                  </a:cubicBezTo>
                  <a:lnTo>
                    <a:pt x="1088" y="6326"/>
                  </a:lnTo>
                  <a:cubicBezTo>
                    <a:pt x="1088" y="6736"/>
                    <a:pt x="897" y="7127"/>
                    <a:pt x="564" y="7375"/>
                  </a:cubicBezTo>
                  <a:cubicBezTo>
                    <a:pt x="201" y="7642"/>
                    <a:pt x="1" y="7957"/>
                    <a:pt x="1" y="8301"/>
                  </a:cubicBezTo>
                  <a:cubicBezTo>
                    <a:pt x="1" y="9264"/>
                    <a:pt x="936" y="11134"/>
                    <a:pt x="3712" y="11134"/>
                  </a:cubicBezTo>
                  <a:cubicBezTo>
                    <a:pt x="6488" y="11134"/>
                    <a:pt x="7423" y="9264"/>
                    <a:pt x="7423" y="8301"/>
                  </a:cubicBezTo>
                  <a:cubicBezTo>
                    <a:pt x="7432" y="7957"/>
                    <a:pt x="7222" y="7642"/>
                    <a:pt x="6869" y="7375"/>
                  </a:cubicBezTo>
                  <a:cubicBezTo>
                    <a:pt x="6536" y="7127"/>
                    <a:pt x="6335" y="6736"/>
                    <a:pt x="6335" y="6326"/>
                  </a:cubicBezTo>
                  <a:lnTo>
                    <a:pt x="6335" y="5458"/>
                  </a:lnTo>
                  <a:cubicBezTo>
                    <a:pt x="6335" y="3054"/>
                    <a:pt x="5028" y="1"/>
                    <a:pt x="3712"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3" name="Google Shape;13303;p98"/>
            <p:cNvSpPr/>
            <p:nvPr/>
          </p:nvSpPr>
          <p:spPr>
            <a:xfrm>
              <a:off x="7240105" y="3114240"/>
              <a:ext cx="147657" cy="96204"/>
            </a:xfrm>
            <a:custGeom>
              <a:rect b="b" l="l" r="r" t="t"/>
              <a:pathLst>
                <a:path extrusionOk="0" h="3674" w="5639">
                  <a:moveTo>
                    <a:pt x="5295" y="0"/>
                  </a:moveTo>
                  <a:cubicBezTo>
                    <a:pt x="5066" y="763"/>
                    <a:pt x="4656" y="1460"/>
                    <a:pt x="4084" y="2013"/>
                  </a:cubicBezTo>
                  <a:cubicBezTo>
                    <a:pt x="3212" y="2843"/>
                    <a:pt x="2009" y="3283"/>
                    <a:pt x="630" y="3283"/>
                  </a:cubicBezTo>
                  <a:cubicBezTo>
                    <a:pt x="424" y="3283"/>
                    <a:pt x="214" y="3273"/>
                    <a:pt x="1" y="3253"/>
                  </a:cubicBezTo>
                  <a:lnTo>
                    <a:pt x="1" y="3253"/>
                  </a:lnTo>
                  <a:cubicBezTo>
                    <a:pt x="439" y="3473"/>
                    <a:pt x="907" y="3616"/>
                    <a:pt x="1393" y="3673"/>
                  </a:cubicBezTo>
                  <a:cubicBezTo>
                    <a:pt x="2567" y="3540"/>
                    <a:pt x="3597" y="3082"/>
                    <a:pt x="4379" y="2338"/>
                  </a:cubicBezTo>
                  <a:cubicBezTo>
                    <a:pt x="4952" y="1784"/>
                    <a:pt x="5381" y="1107"/>
                    <a:pt x="5639" y="353"/>
                  </a:cubicBezTo>
                  <a:cubicBezTo>
                    <a:pt x="5543" y="220"/>
                    <a:pt x="5429" y="96"/>
                    <a:pt x="529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4" name="Google Shape;13304;p98"/>
            <p:cNvSpPr/>
            <p:nvPr/>
          </p:nvSpPr>
          <p:spPr>
            <a:xfrm>
              <a:off x="7220623" y="3000074"/>
              <a:ext cx="148652" cy="125924"/>
            </a:xfrm>
            <a:custGeom>
              <a:rect b="b" l="l" r="r" t="t"/>
              <a:pathLst>
                <a:path extrusionOk="0" h="4809" w="5677">
                  <a:moveTo>
                    <a:pt x="2843" y="1"/>
                  </a:moveTo>
                  <a:cubicBezTo>
                    <a:pt x="1279" y="1"/>
                    <a:pt x="0" y="1079"/>
                    <a:pt x="0" y="2405"/>
                  </a:cubicBezTo>
                  <a:cubicBezTo>
                    <a:pt x="0" y="3731"/>
                    <a:pt x="1279" y="4809"/>
                    <a:pt x="2843" y="4809"/>
                  </a:cubicBezTo>
                  <a:cubicBezTo>
                    <a:pt x="4408" y="4809"/>
                    <a:pt x="5677" y="3731"/>
                    <a:pt x="5677" y="2405"/>
                  </a:cubicBezTo>
                  <a:cubicBezTo>
                    <a:pt x="5677" y="1079"/>
                    <a:pt x="4408" y="1"/>
                    <a:pt x="2843"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5" name="Google Shape;13305;p98"/>
            <p:cNvSpPr/>
            <p:nvPr/>
          </p:nvSpPr>
          <p:spPr>
            <a:xfrm>
              <a:off x="7220623" y="2954355"/>
              <a:ext cx="148914" cy="142918"/>
            </a:xfrm>
            <a:custGeom>
              <a:rect b="b" l="l" r="r" t="t"/>
              <a:pathLst>
                <a:path extrusionOk="0" h="5458" w="5687">
                  <a:moveTo>
                    <a:pt x="0" y="1"/>
                  </a:moveTo>
                  <a:lnTo>
                    <a:pt x="0" y="2624"/>
                  </a:lnTo>
                  <a:cubicBezTo>
                    <a:pt x="0" y="4189"/>
                    <a:pt x="1269" y="5458"/>
                    <a:pt x="2843" y="5458"/>
                  </a:cubicBezTo>
                  <a:cubicBezTo>
                    <a:pt x="4408" y="5458"/>
                    <a:pt x="5686" y="4189"/>
                    <a:pt x="5686" y="2624"/>
                  </a:cubicBezTo>
                  <a:lnTo>
                    <a:pt x="5686"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6" name="Google Shape;13306;p98"/>
            <p:cNvSpPr/>
            <p:nvPr/>
          </p:nvSpPr>
          <p:spPr>
            <a:xfrm>
              <a:off x="7220387" y="2954355"/>
              <a:ext cx="148888" cy="143180"/>
            </a:xfrm>
            <a:custGeom>
              <a:rect b="b" l="l" r="r" t="t"/>
              <a:pathLst>
                <a:path extrusionOk="0" h="5468" w="5686">
                  <a:moveTo>
                    <a:pt x="9" y="1"/>
                  </a:moveTo>
                  <a:lnTo>
                    <a:pt x="9" y="2624"/>
                  </a:lnTo>
                  <a:cubicBezTo>
                    <a:pt x="1" y="4211"/>
                    <a:pt x="1293" y="5467"/>
                    <a:pt x="2819" y="5467"/>
                  </a:cubicBezTo>
                  <a:cubicBezTo>
                    <a:pt x="2971" y="5467"/>
                    <a:pt x="3126" y="5455"/>
                    <a:pt x="3282" y="5429"/>
                  </a:cubicBezTo>
                  <a:cubicBezTo>
                    <a:pt x="1898" y="5210"/>
                    <a:pt x="878" y="4017"/>
                    <a:pt x="887" y="2624"/>
                  </a:cubicBezTo>
                  <a:lnTo>
                    <a:pt x="887" y="2185"/>
                  </a:lnTo>
                  <a:cubicBezTo>
                    <a:pt x="887" y="1222"/>
                    <a:pt x="1669" y="440"/>
                    <a:pt x="2633" y="440"/>
                  </a:cubicBezTo>
                  <a:lnTo>
                    <a:pt x="5686" y="440"/>
                  </a:lnTo>
                  <a:lnTo>
                    <a:pt x="5686"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7" name="Google Shape;13307;p98"/>
            <p:cNvSpPr/>
            <p:nvPr/>
          </p:nvSpPr>
          <p:spPr>
            <a:xfrm>
              <a:off x="7269851" y="3045714"/>
              <a:ext cx="50747" cy="17361"/>
            </a:xfrm>
            <a:custGeom>
              <a:rect b="b" l="l" r="r" t="t"/>
              <a:pathLst>
                <a:path extrusionOk="0" h="663" w="1938">
                  <a:moveTo>
                    <a:pt x="313" y="1"/>
                  </a:moveTo>
                  <a:cubicBezTo>
                    <a:pt x="143" y="1"/>
                    <a:pt x="1" y="224"/>
                    <a:pt x="162" y="385"/>
                  </a:cubicBezTo>
                  <a:cubicBezTo>
                    <a:pt x="380" y="567"/>
                    <a:pt x="651" y="662"/>
                    <a:pt x="932" y="662"/>
                  </a:cubicBezTo>
                  <a:cubicBezTo>
                    <a:pt x="946" y="662"/>
                    <a:pt x="959" y="662"/>
                    <a:pt x="973" y="662"/>
                  </a:cubicBezTo>
                  <a:cubicBezTo>
                    <a:pt x="986" y="662"/>
                    <a:pt x="1000" y="662"/>
                    <a:pt x="1013" y="662"/>
                  </a:cubicBezTo>
                  <a:cubicBezTo>
                    <a:pt x="1295" y="662"/>
                    <a:pt x="1565" y="567"/>
                    <a:pt x="1784" y="385"/>
                  </a:cubicBezTo>
                  <a:cubicBezTo>
                    <a:pt x="1938" y="224"/>
                    <a:pt x="1793" y="1"/>
                    <a:pt x="1623" y="1"/>
                  </a:cubicBezTo>
                  <a:cubicBezTo>
                    <a:pt x="1572" y="1"/>
                    <a:pt x="1518" y="21"/>
                    <a:pt x="1469" y="70"/>
                  </a:cubicBezTo>
                  <a:cubicBezTo>
                    <a:pt x="1321" y="175"/>
                    <a:pt x="1147" y="228"/>
                    <a:pt x="972" y="228"/>
                  </a:cubicBezTo>
                  <a:cubicBezTo>
                    <a:pt x="796" y="228"/>
                    <a:pt x="620" y="175"/>
                    <a:pt x="467" y="70"/>
                  </a:cubicBezTo>
                  <a:cubicBezTo>
                    <a:pt x="418" y="21"/>
                    <a:pt x="365" y="1"/>
                    <a:pt x="313"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8" name="Google Shape;13308;p98"/>
            <p:cNvSpPr/>
            <p:nvPr/>
          </p:nvSpPr>
          <p:spPr>
            <a:xfrm>
              <a:off x="7255344" y="3005939"/>
              <a:ext cx="11260" cy="16889"/>
            </a:xfrm>
            <a:custGeom>
              <a:rect b="b" l="l" r="r" t="t"/>
              <a:pathLst>
                <a:path extrusionOk="0" h="645" w="430">
                  <a:moveTo>
                    <a:pt x="215" y="1"/>
                  </a:moveTo>
                  <a:cubicBezTo>
                    <a:pt x="108" y="1"/>
                    <a:pt x="0" y="72"/>
                    <a:pt x="0" y="215"/>
                  </a:cubicBezTo>
                  <a:lnTo>
                    <a:pt x="0" y="435"/>
                  </a:lnTo>
                  <a:cubicBezTo>
                    <a:pt x="0" y="549"/>
                    <a:pt x="96" y="645"/>
                    <a:pt x="210" y="645"/>
                  </a:cubicBezTo>
                  <a:cubicBezTo>
                    <a:pt x="334" y="645"/>
                    <a:pt x="430" y="549"/>
                    <a:pt x="430" y="435"/>
                  </a:cubicBezTo>
                  <a:lnTo>
                    <a:pt x="430" y="215"/>
                  </a:lnTo>
                  <a:cubicBezTo>
                    <a:pt x="430" y="72"/>
                    <a:pt x="322" y="1"/>
                    <a:pt x="215"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09" name="Google Shape;13309;p98"/>
            <p:cNvSpPr/>
            <p:nvPr/>
          </p:nvSpPr>
          <p:spPr>
            <a:xfrm>
              <a:off x="7323792"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44" y="645"/>
                    <a:pt x="439" y="549"/>
                    <a:pt x="439" y="435"/>
                  </a:cubicBezTo>
                  <a:lnTo>
                    <a:pt x="439" y="215"/>
                  </a:lnTo>
                  <a:cubicBezTo>
                    <a:pt x="439"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0" name="Google Shape;13310;p98"/>
            <p:cNvSpPr/>
            <p:nvPr/>
          </p:nvSpPr>
          <p:spPr>
            <a:xfrm>
              <a:off x="7247594" y="2988578"/>
              <a:ext cx="26761" cy="11521"/>
            </a:xfrm>
            <a:custGeom>
              <a:rect b="b" l="l" r="r" t="t"/>
              <a:pathLst>
                <a:path extrusionOk="0" h="440" w="1022">
                  <a:moveTo>
                    <a:pt x="296" y="1"/>
                  </a:moveTo>
                  <a:cubicBezTo>
                    <a:pt x="1" y="1"/>
                    <a:pt x="1" y="440"/>
                    <a:pt x="296" y="440"/>
                  </a:cubicBezTo>
                  <a:lnTo>
                    <a:pt x="726" y="440"/>
                  </a:lnTo>
                  <a:cubicBezTo>
                    <a:pt x="1021" y="440"/>
                    <a:pt x="1021" y="1"/>
                    <a:pt x="72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1" name="Google Shape;13311;p98"/>
            <p:cNvSpPr/>
            <p:nvPr/>
          </p:nvSpPr>
          <p:spPr>
            <a:xfrm>
              <a:off x="7316303"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2" name="Google Shape;13312;p98"/>
            <p:cNvSpPr/>
            <p:nvPr/>
          </p:nvSpPr>
          <p:spPr>
            <a:xfrm>
              <a:off x="7189646" y="2880251"/>
              <a:ext cx="208852" cy="285469"/>
            </a:xfrm>
            <a:custGeom>
              <a:rect b="b" l="l" r="r" t="t"/>
              <a:pathLst>
                <a:path extrusionOk="0" h="10902" w="7976">
                  <a:moveTo>
                    <a:pt x="4017" y="0"/>
                  </a:moveTo>
                  <a:cubicBezTo>
                    <a:pt x="2066" y="0"/>
                    <a:pt x="435" y="1515"/>
                    <a:pt x="315" y="3489"/>
                  </a:cubicBezTo>
                  <a:lnTo>
                    <a:pt x="124" y="6771"/>
                  </a:lnTo>
                  <a:cubicBezTo>
                    <a:pt x="0" y="8908"/>
                    <a:pt x="1613" y="10749"/>
                    <a:pt x="3750" y="10902"/>
                  </a:cubicBezTo>
                  <a:cubicBezTo>
                    <a:pt x="2414" y="10758"/>
                    <a:pt x="1393" y="9633"/>
                    <a:pt x="1393" y="8288"/>
                  </a:cubicBezTo>
                  <a:lnTo>
                    <a:pt x="1393" y="6981"/>
                  </a:lnTo>
                  <a:cubicBezTo>
                    <a:pt x="1393" y="4577"/>
                    <a:pt x="2710" y="1524"/>
                    <a:pt x="4017" y="1524"/>
                  </a:cubicBezTo>
                  <a:cubicBezTo>
                    <a:pt x="5333" y="1524"/>
                    <a:pt x="6640" y="4577"/>
                    <a:pt x="6640" y="6981"/>
                  </a:cubicBezTo>
                  <a:lnTo>
                    <a:pt x="6640" y="9098"/>
                  </a:lnTo>
                  <a:cubicBezTo>
                    <a:pt x="6640" y="9287"/>
                    <a:pt x="6795" y="9405"/>
                    <a:pt x="6951" y="9405"/>
                  </a:cubicBezTo>
                  <a:cubicBezTo>
                    <a:pt x="7041" y="9405"/>
                    <a:pt x="7131" y="9366"/>
                    <a:pt x="7194" y="9280"/>
                  </a:cubicBezTo>
                  <a:cubicBezTo>
                    <a:pt x="7718" y="8555"/>
                    <a:pt x="7976" y="7667"/>
                    <a:pt x="7928" y="6771"/>
                  </a:cubicBezTo>
                  <a:lnTo>
                    <a:pt x="7737" y="3584"/>
                  </a:lnTo>
                  <a:cubicBezTo>
                    <a:pt x="7613" y="1686"/>
                    <a:pt x="6135" y="112"/>
                    <a:pt x="4246" y="7"/>
                  </a:cubicBezTo>
                  <a:cubicBezTo>
                    <a:pt x="4169" y="2"/>
                    <a:pt x="4093" y="0"/>
                    <a:pt x="4017"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13" name="Google Shape;13313;p98"/>
          <p:cNvGrpSpPr/>
          <p:nvPr/>
        </p:nvGrpSpPr>
        <p:grpSpPr>
          <a:xfrm>
            <a:off x="6695757" y="2726597"/>
            <a:ext cx="263316" cy="354493"/>
            <a:chOff x="6712032" y="2880172"/>
            <a:chExt cx="263316" cy="354493"/>
          </a:xfrm>
        </p:grpSpPr>
        <p:sp>
          <p:nvSpPr>
            <p:cNvPr id="13314" name="Google Shape;13314;p98"/>
            <p:cNvSpPr/>
            <p:nvPr/>
          </p:nvSpPr>
          <p:spPr>
            <a:xfrm>
              <a:off x="6729995" y="2880172"/>
              <a:ext cx="227600" cy="209113"/>
            </a:xfrm>
            <a:custGeom>
              <a:rect b="b" l="l" r="r" t="t"/>
              <a:pathLst>
                <a:path extrusionOk="0" h="7986" w="8692">
                  <a:moveTo>
                    <a:pt x="4351" y="0"/>
                  </a:moveTo>
                  <a:cubicBezTo>
                    <a:pt x="2825" y="0"/>
                    <a:pt x="640" y="1078"/>
                    <a:pt x="640" y="3273"/>
                  </a:cubicBezTo>
                  <a:lnTo>
                    <a:pt x="640" y="5839"/>
                  </a:lnTo>
                  <a:cubicBezTo>
                    <a:pt x="640" y="6278"/>
                    <a:pt x="373" y="6449"/>
                    <a:pt x="182" y="6516"/>
                  </a:cubicBezTo>
                  <a:cubicBezTo>
                    <a:pt x="68" y="6545"/>
                    <a:pt x="1" y="6678"/>
                    <a:pt x="39" y="6793"/>
                  </a:cubicBezTo>
                  <a:cubicBezTo>
                    <a:pt x="139" y="7057"/>
                    <a:pt x="387" y="7425"/>
                    <a:pt x="981" y="7425"/>
                  </a:cubicBezTo>
                  <a:cubicBezTo>
                    <a:pt x="1010" y="7425"/>
                    <a:pt x="1039" y="7424"/>
                    <a:pt x="1069" y="7422"/>
                  </a:cubicBezTo>
                  <a:cubicBezTo>
                    <a:pt x="1338" y="7780"/>
                    <a:pt x="1751" y="7985"/>
                    <a:pt x="2186" y="7985"/>
                  </a:cubicBezTo>
                  <a:cubicBezTo>
                    <a:pt x="2262" y="7985"/>
                    <a:pt x="2338" y="7979"/>
                    <a:pt x="2415" y="7966"/>
                  </a:cubicBezTo>
                  <a:cubicBezTo>
                    <a:pt x="2806" y="7909"/>
                    <a:pt x="3206" y="7871"/>
                    <a:pt x="3607" y="7861"/>
                  </a:cubicBezTo>
                  <a:lnTo>
                    <a:pt x="5095" y="7861"/>
                  </a:lnTo>
                  <a:cubicBezTo>
                    <a:pt x="5486" y="7871"/>
                    <a:pt x="5887" y="7909"/>
                    <a:pt x="6288" y="7966"/>
                  </a:cubicBezTo>
                  <a:cubicBezTo>
                    <a:pt x="6363" y="7979"/>
                    <a:pt x="6438" y="7985"/>
                    <a:pt x="6513" y="7985"/>
                  </a:cubicBezTo>
                  <a:cubicBezTo>
                    <a:pt x="6942" y="7985"/>
                    <a:pt x="7355" y="7780"/>
                    <a:pt x="7623" y="7422"/>
                  </a:cubicBezTo>
                  <a:cubicBezTo>
                    <a:pt x="7654" y="7424"/>
                    <a:pt x="7684" y="7425"/>
                    <a:pt x="7712" y="7425"/>
                  </a:cubicBezTo>
                  <a:cubicBezTo>
                    <a:pt x="8314" y="7425"/>
                    <a:pt x="8554" y="7057"/>
                    <a:pt x="8654" y="6793"/>
                  </a:cubicBezTo>
                  <a:cubicBezTo>
                    <a:pt x="8692" y="6678"/>
                    <a:pt x="8635" y="6545"/>
                    <a:pt x="8511" y="6516"/>
                  </a:cubicBezTo>
                  <a:cubicBezTo>
                    <a:pt x="8320" y="6440"/>
                    <a:pt x="8062" y="6268"/>
                    <a:pt x="8062" y="5829"/>
                  </a:cubicBezTo>
                  <a:lnTo>
                    <a:pt x="8062" y="2834"/>
                  </a:lnTo>
                  <a:cubicBezTo>
                    <a:pt x="8062" y="1718"/>
                    <a:pt x="7232" y="792"/>
                    <a:pt x="6126" y="659"/>
                  </a:cubicBezTo>
                  <a:cubicBezTo>
                    <a:pt x="5992" y="649"/>
                    <a:pt x="5868" y="582"/>
                    <a:pt x="5792" y="477"/>
                  </a:cubicBezTo>
                  <a:cubicBezTo>
                    <a:pt x="5582" y="163"/>
                    <a:pt x="5095" y="0"/>
                    <a:pt x="4351"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5" name="Google Shape;13315;p98"/>
            <p:cNvSpPr/>
            <p:nvPr/>
          </p:nvSpPr>
          <p:spPr>
            <a:xfrm>
              <a:off x="6843926" y="2880172"/>
              <a:ext cx="113669" cy="209009"/>
            </a:xfrm>
            <a:custGeom>
              <a:rect b="b" l="l" r="r" t="t"/>
              <a:pathLst>
                <a:path extrusionOk="0" h="7982" w="4341">
                  <a:moveTo>
                    <a:pt x="0" y="0"/>
                  </a:moveTo>
                  <a:lnTo>
                    <a:pt x="0" y="7861"/>
                  </a:lnTo>
                  <a:lnTo>
                    <a:pt x="744" y="7861"/>
                  </a:lnTo>
                  <a:cubicBezTo>
                    <a:pt x="1145" y="7861"/>
                    <a:pt x="1546" y="7899"/>
                    <a:pt x="1937" y="7966"/>
                  </a:cubicBezTo>
                  <a:cubicBezTo>
                    <a:pt x="2007" y="7977"/>
                    <a:pt x="2077" y="7982"/>
                    <a:pt x="2147" y="7982"/>
                  </a:cubicBezTo>
                  <a:cubicBezTo>
                    <a:pt x="2588" y="7982"/>
                    <a:pt x="3009" y="7777"/>
                    <a:pt x="3272" y="7422"/>
                  </a:cubicBezTo>
                  <a:cubicBezTo>
                    <a:pt x="3296" y="7423"/>
                    <a:pt x="3318" y="7424"/>
                    <a:pt x="3341" y="7424"/>
                  </a:cubicBezTo>
                  <a:cubicBezTo>
                    <a:pt x="3959" y="7424"/>
                    <a:pt x="4211" y="7050"/>
                    <a:pt x="4303" y="6783"/>
                  </a:cubicBezTo>
                  <a:cubicBezTo>
                    <a:pt x="4341" y="6669"/>
                    <a:pt x="4284" y="6545"/>
                    <a:pt x="4160" y="6507"/>
                  </a:cubicBezTo>
                  <a:cubicBezTo>
                    <a:pt x="3969" y="6440"/>
                    <a:pt x="3711" y="6268"/>
                    <a:pt x="3711" y="5829"/>
                  </a:cubicBezTo>
                  <a:lnTo>
                    <a:pt x="3711" y="2834"/>
                  </a:lnTo>
                  <a:cubicBezTo>
                    <a:pt x="3711" y="1718"/>
                    <a:pt x="2881" y="792"/>
                    <a:pt x="1775" y="659"/>
                  </a:cubicBezTo>
                  <a:cubicBezTo>
                    <a:pt x="1641" y="649"/>
                    <a:pt x="1517" y="582"/>
                    <a:pt x="1441" y="477"/>
                  </a:cubicBezTo>
                  <a:cubicBezTo>
                    <a:pt x="1231" y="163"/>
                    <a:pt x="744" y="0"/>
                    <a:pt x="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6" name="Google Shape;13316;p98"/>
            <p:cNvSpPr/>
            <p:nvPr/>
          </p:nvSpPr>
          <p:spPr>
            <a:xfrm>
              <a:off x="6712032" y="3118980"/>
              <a:ext cx="263316" cy="115685"/>
            </a:xfrm>
            <a:custGeom>
              <a:rect b="b" l="l" r="r" t="t"/>
              <a:pathLst>
                <a:path extrusionOk="0" h="4418" w="10056">
                  <a:moveTo>
                    <a:pt x="6564" y="1"/>
                  </a:moveTo>
                  <a:lnTo>
                    <a:pt x="6564" y="373"/>
                  </a:lnTo>
                  <a:cubicBezTo>
                    <a:pt x="6564" y="1279"/>
                    <a:pt x="5829" y="2013"/>
                    <a:pt x="4923" y="2013"/>
                  </a:cubicBezTo>
                  <a:cubicBezTo>
                    <a:pt x="4016" y="2013"/>
                    <a:pt x="3282" y="1279"/>
                    <a:pt x="3282" y="373"/>
                  </a:cubicBezTo>
                  <a:lnTo>
                    <a:pt x="3282" y="182"/>
                  </a:lnTo>
                  <a:cubicBezTo>
                    <a:pt x="3234" y="210"/>
                    <a:pt x="3186" y="239"/>
                    <a:pt x="3139" y="258"/>
                  </a:cubicBezTo>
                  <a:lnTo>
                    <a:pt x="878" y="1050"/>
                  </a:lnTo>
                  <a:cubicBezTo>
                    <a:pt x="353" y="1231"/>
                    <a:pt x="0" y="1727"/>
                    <a:pt x="0" y="2290"/>
                  </a:cubicBezTo>
                  <a:lnTo>
                    <a:pt x="0" y="3759"/>
                  </a:lnTo>
                  <a:cubicBezTo>
                    <a:pt x="0" y="4122"/>
                    <a:pt x="296" y="4418"/>
                    <a:pt x="658" y="4418"/>
                  </a:cubicBezTo>
                  <a:lnTo>
                    <a:pt x="9397" y="4418"/>
                  </a:lnTo>
                  <a:cubicBezTo>
                    <a:pt x="9759" y="4418"/>
                    <a:pt x="10055" y="4122"/>
                    <a:pt x="10055" y="3759"/>
                  </a:cubicBezTo>
                  <a:lnTo>
                    <a:pt x="10055" y="2281"/>
                  </a:lnTo>
                  <a:cubicBezTo>
                    <a:pt x="10055" y="1727"/>
                    <a:pt x="9702" y="1231"/>
                    <a:pt x="9177" y="1050"/>
                  </a:cubicBezTo>
                  <a:lnTo>
                    <a:pt x="6926" y="258"/>
                  </a:lnTo>
                  <a:cubicBezTo>
                    <a:pt x="6783" y="201"/>
                    <a:pt x="6659" y="115"/>
                    <a:pt x="656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7" name="Google Shape;13317;p98"/>
            <p:cNvSpPr/>
            <p:nvPr/>
          </p:nvSpPr>
          <p:spPr>
            <a:xfrm>
              <a:off x="6768487" y="3118980"/>
              <a:ext cx="150407" cy="81802"/>
            </a:xfrm>
            <a:custGeom>
              <a:rect b="b" l="l" r="r" t="t"/>
              <a:pathLst>
                <a:path extrusionOk="0" h="3124" w="5744">
                  <a:moveTo>
                    <a:pt x="4398" y="1"/>
                  </a:moveTo>
                  <a:lnTo>
                    <a:pt x="4398" y="373"/>
                  </a:lnTo>
                  <a:cubicBezTo>
                    <a:pt x="4398" y="1279"/>
                    <a:pt x="3663" y="2013"/>
                    <a:pt x="2767" y="2013"/>
                  </a:cubicBezTo>
                  <a:cubicBezTo>
                    <a:pt x="1860" y="2013"/>
                    <a:pt x="1126" y="1279"/>
                    <a:pt x="1126" y="373"/>
                  </a:cubicBezTo>
                  <a:lnTo>
                    <a:pt x="1126" y="182"/>
                  </a:lnTo>
                  <a:cubicBezTo>
                    <a:pt x="1078" y="210"/>
                    <a:pt x="1030" y="230"/>
                    <a:pt x="973" y="249"/>
                  </a:cubicBezTo>
                  <a:lnTo>
                    <a:pt x="0" y="602"/>
                  </a:lnTo>
                  <a:cubicBezTo>
                    <a:pt x="10" y="1183"/>
                    <a:pt x="124" y="1775"/>
                    <a:pt x="353" y="2319"/>
                  </a:cubicBezTo>
                  <a:cubicBezTo>
                    <a:pt x="558" y="2816"/>
                    <a:pt x="1037" y="3124"/>
                    <a:pt x="1553" y="3124"/>
                  </a:cubicBezTo>
                  <a:cubicBezTo>
                    <a:pt x="1661" y="3124"/>
                    <a:pt x="1770" y="3110"/>
                    <a:pt x="1879" y="3082"/>
                  </a:cubicBezTo>
                  <a:lnTo>
                    <a:pt x="2872" y="2834"/>
                  </a:lnTo>
                  <a:lnTo>
                    <a:pt x="3864" y="3082"/>
                  </a:lnTo>
                  <a:cubicBezTo>
                    <a:pt x="3973" y="3110"/>
                    <a:pt x="4083" y="3124"/>
                    <a:pt x="4191" y="3124"/>
                  </a:cubicBezTo>
                  <a:cubicBezTo>
                    <a:pt x="4709" y="3124"/>
                    <a:pt x="5195" y="2816"/>
                    <a:pt x="5400" y="2319"/>
                  </a:cubicBezTo>
                  <a:cubicBezTo>
                    <a:pt x="5619" y="1775"/>
                    <a:pt x="5743" y="1183"/>
                    <a:pt x="5743" y="602"/>
                  </a:cubicBezTo>
                  <a:lnTo>
                    <a:pt x="4761" y="249"/>
                  </a:lnTo>
                  <a:cubicBezTo>
                    <a:pt x="4627" y="201"/>
                    <a:pt x="4503" y="115"/>
                    <a:pt x="439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8" name="Google Shape;13318;p98"/>
            <p:cNvSpPr/>
            <p:nvPr/>
          </p:nvSpPr>
          <p:spPr>
            <a:xfrm>
              <a:off x="6714755" y="3155953"/>
              <a:ext cx="48992" cy="78712"/>
            </a:xfrm>
            <a:custGeom>
              <a:rect b="b" l="l" r="r" t="t"/>
              <a:pathLst>
                <a:path extrusionOk="0" h="3006" w="1871">
                  <a:moveTo>
                    <a:pt x="239" y="0"/>
                  </a:moveTo>
                  <a:cubicBezTo>
                    <a:pt x="135" y="105"/>
                    <a:pt x="58" y="239"/>
                    <a:pt x="1" y="373"/>
                  </a:cubicBezTo>
                  <a:lnTo>
                    <a:pt x="1193" y="1393"/>
                  </a:lnTo>
                  <a:cubicBezTo>
                    <a:pt x="1337" y="1517"/>
                    <a:pt x="1422" y="1699"/>
                    <a:pt x="1422" y="1889"/>
                  </a:cubicBezTo>
                  <a:lnTo>
                    <a:pt x="1422" y="3006"/>
                  </a:lnTo>
                  <a:lnTo>
                    <a:pt x="1871" y="3006"/>
                  </a:lnTo>
                  <a:lnTo>
                    <a:pt x="1871" y="1889"/>
                  </a:lnTo>
                  <a:cubicBezTo>
                    <a:pt x="1871" y="1575"/>
                    <a:pt x="1728" y="1269"/>
                    <a:pt x="1480" y="1059"/>
                  </a:cubicBezTo>
                  <a:lnTo>
                    <a:pt x="239"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19" name="Google Shape;13319;p98"/>
            <p:cNvSpPr/>
            <p:nvPr/>
          </p:nvSpPr>
          <p:spPr>
            <a:xfrm>
              <a:off x="6923842" y="3155953"/>
              <a:ext cx="48992" cy="78712"/>
            </a:xfrm>
            <a:custGeom>
              <a:rect b="b" l="l" r="r" t="t"/>
              <a:pathLst>
                <a:path extrusionOk="0" h="3006" w="1871">
                  <a:moveTo>
                    <a:pt x="1632" y="0"/>
                  </a:moveTo>
                  <a:lnTo>
                    <a:pt x="383" y="1059"/>
                  </a:lnTo>
                  <a:cubicBezTo>
                    <a:pt x="144" y="1269"/>
                    <a:pt x="1" y="1575"/>
                    <a:pt x="1" y="1889"/>
                  </a:cubicBezTo>
                  <a:lnTo>
                    <a:pt x="1" y="3006"/>
                  </a:lnTo>
                  <a:lnTo>
                    <a:pt x="449" y="3006"/>
                  </a:lnTo>
                  <a:lnTo>
                    <a:pt x="449" y="1889"/>
                  </a:lnTo>
                  <a:cubicBezTo>
                    <a:pt x="440" y="1699"/>
                    <a:pt x="526" y="1517"/>
                    <a:pt x="678" y="1393"/>
                  </a:cubicBezTo>
                  <a:lnTo>
                    <a:pt x="1871" y="373"/>
                  </a:lnTo>
                  <a:cubicBezTo>
                    <a:pt x="1814" y="239"/>
                    <a:pt x="1728" y="105"/>
                    <a:pt x="1632"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0" name="Google Shape;13320;p98"/>
            <p:cNvSpPr/>
            <p:nvPr/>
          </p:nvSpPr>
          <p:spPr>
            <a:xfrm>
              <a:off x="6778961" y="3108741"/>
              <a:ext cx="129432" cy="80650"/>
            </a:xfrm>
            <a:custGeom>
              <a:rect b="b" l="l" r="r" t="t"/>
              <a:pathLst>
                <a:path extrusionOk="0" h="3080" w="4943">
                  <a:moveTo>
                    <a:pt x="1165" y="0"/>
                  </a:moveTo>
                  <a:lnTo>
                    <a:pt x="344" y="287"/>
                  </a:lnTo>
                  <a:cubicBezTo>
                    <a:pt x="172" y="344"/>
                    <a:pt x="58" y="496"/>
                    <a:pt x="48" y="678"/>
                  </a:cubicBezTo>
                  <a:cubicBezTo>
                    <a:pt x="1" y="1307"/>
                    <a:pt x="115" y="1947"/>
                    <a:pt x="354" y="2538"/>
                  </a:cubicBezTo>
                  <a:cubicBezTo>
                    <a:pt x="497" y="2871"/>
                    <a:pt x="818" y="3079"/>
                    <a:pt x="1163" y="3079"/>
                  </a:cubicBezTo>
                  <a:cubicBezTo>
                    <a:pt x="1233" y="3079"/>
                    <a:pt x="1304" y="3071"/>
                    <a:pt x="1375" y="3053"/>
                  </a:cubicBezTo>
                  <a:lnTo>
                    <a:pt x="2472" y="2777"/>
                  </a:lnTo>
                  <a:lnTo>
                    <a:pt x="3578" y="3053"/>
                  </a:lnTo>
                  <a:cubicBezTo>
                    <a:pt x="3649" y="3071"/>
                    <a:pt x="3720" y="3079"/>
                    <a:pt x="3789" y="3079"/>
                  </a:cubicBezTo>
                  <a:cubicBezTo>
                    <a:pt x="4135" y="3079"/>
                    <a:pt x="4456" y="2871"/>
                    <a:pt x="4599" y="2538"/>
                  </a:cubicBezTo>
                  <a:cubicBezTo>
                    <a:pt x="4838" y="1947"/>
                    <a:pt x="4942" y="1307"/>
                    <a:pt x="4904" y="678"/>
                  </a:cubicBezTo>
                  <a:cubicBezTo>
                    <a:pt x="4895" y="496"/>
                    <a:pt x="4780" y="344"/>
                    <a:pt x="4609" y="287"/>
                  </a:cubicBezTo>
                  <a:lnTo>
                    <a:pt x="3788" y="0"/>
                  </a:lnTo>
                  <a:lnTo>
                    <a:pt x="3788" y="649"/>
                  </a:lnTo>
                  <a:cubicBezTo>
                    <a:pt x="3788" y="1374"/>
                    <a:pt x="3206" y="1966"/>
                    <a:pt x="2481" y="1966"/>
                  </a:cubicBezTo>
                  <a:cubicBezTo>
                    <a:pt x="1756" y="1966"/>
                    <a:pt x="1165" y="1374"/>
                    <a:pt x="1165" y="649"/>
                  </a:cubicBezTo>
                  <a:lnTo>
                    <a:pt x="1165"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1" name="Google Shape;13321;p98"/>
            <p:cNvSpPr/>
            <p:nvPr/>
          </p:nvSpPr>
          <p:spPr>
            <a:xfrm>
              <a:off x="6878149" y="3108479"/>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2" name="Google Shape;13322;p98"/>
            <p:cNvSpPr/>
            <p:nvPr/>
          </p:nvSpPr>
          <p:spPr>
            <a:xfrm>
              <a:off x="6809440" y="3108479"/>
              <a:ext cx="26" cy="288"/>
            </a:xfrm>
            <a:custGeom>
              <a:rect b="b" l="l" r="r" t="t"/>
              <a:pathLst>
                <a:path extrusionOk="0" h="11" w="1">
                  <a:moveTo>
                    <a:pt x="1" y="1"/>
                  </a:moveTo>
                  <a:lnTo>
                    <a:pt x="1" y="10"/>
                  </a:lnTo>
                  <a:lnTo>
                    <a:pt x="1"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3" name="Google Shape;13323;p98"/>
            <p:cNvSpPr/>
            <p:nvPr/>
          </p:nvSpPr>
          <p:spPr>
            <a:xfrm>
              <a:off x="6797945" y="3108741"/>
              <a:ext cx="91464" cy="62975"/>
            </a:xfrm>
            <a:custGeom>
              <a:rect b="b" l="l" r="r" t="t"/>
              <a:pathLst>
                <a:path extrusionOk="0" h="2405" w="3493">
                  <a:moveTo>
                    <a:pt x="440" y="0"/>
                  </a:moveTo>
                  <a:lnTo>
                    <a:pt x="1" y="153"/>
                  </a:lnTo>
                  <a:lnTo>
                    <a:pt x="1" y="659"/>
                  </a:lnTo>
                  <a:cubicBezTo>
                    <a:pt x="1" y="1622"/>
                    <a:pt x="783" y="2404"/>
                    <a:pt x="1747" y="2404"/>
                  </a:cubicBezTo>
                  <a:cubicBezTo>
                    <a:pt x="2710" y="2404"/>
                    <a:pt x="3492" y="1622"/>
                    <a:pt x="3492" y="659"/>
                  </a:cubicBezTo>
                  <a:lnTo>
                    <a:pt x="3492" y="153"/>
                  </a:lnTo>
                  <a:lnTo>
                    <a:pt x="3063" y="0"/>
                  </a:lnTo>
                  <a:lnTo>
                    <a:pt x="3063" y="649"/>
                  </a:lnTo>
                  <a:cubicBezTo>
                    <a:pt x="3063" y="1374"/>
                    <a:pt x="2472" y="1966"/>
                    <a:pt x="1747" y="1966"/>
                  </a:cubicBezTo>
                  <a:cubicBezTo>
                    <a:pt x="1022" y="1966"/>
                    <a:pt x="440" y="1374"/>
                    <a:pt x="440" y="649"/>
                  </a:cubicBezTo>
                  <a:lnTo>
                    <a:pt x="440"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4" name="Google Shape;13324;p98"/>
            <p:cNvSpPr/>
            <p:nvPr/>
          </p:nvSpPr>
          <p:spPr>
            <a:xfrm>
              <a:off x="6809440" y="3080252"/>
              <a:ext cx="68736" cy="79969"/>
            </a:xfrm>
            <a:custGeom>
              <a:rect b="b" l="l" r="r" t="t"/>
              <a:pathLst>
                <a:path extrusionOk="0" h="3054" w="2625">
                  <a:moveTo>
                    <a:pt x="1" y="1"/>
                  </a:moveTo>
                  <a:lnTo>
                    <a:pt x="1" y="1747"/>
                  </a:lnTo>
                  <a:cubicBezTo>
                    <a:pt x="1" y="2472"/>
                    <a:pt x="583" y="3054"/>
                    <a:pt x="1308" y="3054"/>
                  </a:cubicBezTo>
                  <a:cubicBezTo>
                    <a:pt x="2033" y="3054"/>
                    <a:pt x="2624" y="2472"/>
                    <a:pt x="2624" y="1747"/>
                  </a:cubicBezTo>
                  <a:lnTo>
                    <a:pt x="2624"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5" name="Google Shape;13325;p98"/>
            <p:cNvSpPr/>
            <p:nvPr/>
          </p:nvSpPr>
          <p:spPr>
            <a:xfrm>
              <a:off x="6809440" y="3080252"/>
              <a:ext cx="68736" cy="28568"/>
            </a:xfrm>
            <a:custGeom>
              <a:rect b="b" l="l" r="r" t="t"/>
              <a:pathLst>
                <a:path extrusionOk="0" h="1091" w="2625">
                  <a:moveTo>
                    <a:pt x="1" y="1"/>
                  </a:moveTo>
                  <a:lnTo>
                    <a:pt x="1" y="812"/>
                  </a:lnTo>
                  <a:cubicBezTo>
                    <a:pt x="416" y="998"/>
                    <a:pt x="862" y="1091"/>
                    <a:pt x="1309" y="1091"/>
                  </a:cubicBezTo>
                  <a:cubicBezTo>
                    <a:pt x="1756" y="1091"/>
                    <a:pt x="2204" y="998"/>
                    <a:pt x="2624" y="812"/>
                  </a:cubicBezTo>
                  <a:lnTo>
                    <a:pt x="2624" y="1"/>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6" name="Google Shape;13326;p98"/>
            <p:cNvSpPr/>
            <p:nvPr/>
          </p:nvSpPr>
          <p:spPr>
            <a:xfrm>
              <a:off x="6747251" y="2920131"/>
              <a:ext cx="192617" cy="177142"/>
            </a:xfrm>
            <a:custGeom>
              <a:rect b="b" l="l" r="r" t="t"/>
              <a:pathLst>
                <a:path extrusionOk="0" h="6765" w="7356">
                  <a:moveTo>
                    <a:pt x="840" y="1"/>
                  </a:moveTo>
                  <a:lnTo>
                    <a:pt x="840" y="3054"/>
                  </a:lnTo>
                  <a:lnTo>
                    <a:pt x="735" y="3054"/>
                  </a:lnTo>
                  <a:cubicBezTo>
                    <a:pt x="0" y="3054"/>
                    <a:pt x="0" y="4151"/>
                    <a:pt x="735" y="4151"/>
                  </a:cubicBezTo>
                  <a:lnTo>
                    <a:pt x="849" y="4151"/>
                  </a:lnTo>
                  <a:cubicBezTo>
                    <a:pt x="964" y="5629"/>
                    <a:pt x="2194" y="6765"/>
                    <a:pt x="3683" y="6765"/>
                  </a:cubicBezTo>
                  <a:cubicBezTo>
                    <a:pt x="5161" y="6765"/>
                    <a:pt x="6392" y="5629"/>
                    <a:pt x="6506" y="4151"/>
                  </a:cubicBezTo>
                  <a:lnTo>
                    <a:pt x="6630" y="4151"/>
                  </a:lnTo>
                  <a:cubicBezTo>
                    <a:pt x="7355" y="4151"/>
                    <a:pt x="7355" y="3054"/>
                    <a:pt x="6630" y="3054"/>
                  </a:cubicBezTo>
                  <a:lnTo>
                    <a:pt x="6526" y="3054"/>
                  </a:lnTo>
                  <a:lnTo>
                    <a:pt x="6526" y="2615"/>
                  </a:lnTo>
                  <a:cubicBezTo>
                    <a:pt x="6526" y="1804"/>
                    <a:pt x="5428" y="1308"/>
                    <a:pt x="4780" y="220"/>
                  </a:cubicBezTo>
                  <a:lnTo>
                    <a:pt x="4780" y="1"/>
                  </a:ln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7" name="Google Shape;13327;p98"/>
            <p:cNvSpPr/>
            <p:nvPr/>
          </p:nvSpPr>
          <p:spPr>
            <a:xfrm>
              <a:off x="6751231" y="2920131"/>
              <a:ext cx="130689" cy="177377"/>
            </a:xfrm>
            <a:custGeom>
              <a:rect b="b" l="l" r="r" t="t"/>
              <a:pathLst>
                <a:path extrusionOk="0" h="6774" w="4991">
                  <a:moveTo>
                    <a:pt x="688" y="1"/>
                  </a:moveTo>
                  <a:lnTo>
                    <a:pt x="688" y="3054"/>
                  </a:lnTo>
                  <a:lnTo>
                    <a:pt x="611" y="3054"/>
                  </a:lnTo>
                  <a:cubicBezTo>
                    <a:pt x="605" y="3053"/>
                    <a:pt x="599" y="3053"/>
                    <a:pt x="593" y="3053"/>
                  </a:cubicBezTo>
                  <a:cubicBezTo>
                    <a:pt x="315" y="3053"/>
                    <a:pt x="76" y="3269"/>
                    <a:pt x="39" y="3550"/>
                  </a:cubicBezTo>
                  <a:cubicBezTo>
                    <a:pt x="1" y="3864"/>
                    <a:pt x="258" y="4151"/>
                    <a:pt x="583" y="4151"/>
                  </a:cubicBezTo>
                  <a:lnTo>
                    <a:pt x="697" y="4151"/>
                  </a:lnTo>
                  <a:cubicBezTo>
                    <a:pt x="810" y="5646"/>
                    <a:pt x="2057" y="6773"/>
                    <a:pt x="3511" y="6773"/>
                  </a:cubicBezTo>
                  <a:cubicBezTo>
                    <a:pt x="3662" y="6773"/>
                    <a:pt x="3815" y="6761"/>
                    <a:pt x="3969" y="6736"/>
                  </a:cubicBezTo>
                  <a:cubicBezTo>
                    <a:pt x="2586" y="6517"/>
                    <a:pt x="1565" y="5324"/>
                    <a:pt x="1565" y="3931"/>
                  </a:cubicBezTo>
                  <a:lnTo>
                    <a:pt x="1565" y="2691"/>
                  </a:lnTo>
                  <a:cubicBezTo>
                    <a:pt x="1565" y="2357"/>
                    <a:pt x="1766" y="2042"/>
                    <a:pt x="2071" y="1899"/>
                  </a:cubicBezTo>
                  <a:cubicBezTo>
                    <a:pt x="2472" y="1718"/>
                    <a:pt x="2882" y="1575"/>
                    <a:pt x="3311" y="1441"/>
                  </a:cubicBezTo>
                  <a:cubicBezTo>
                    <a:pt x="3960" y="1231"/>
                    <a:pt x="4570" y="1031"/>
                    <a:pt x="4990" y="726"/>
                  </a:cubicBezTo>
                  <a:cubicBezTo>
                    <a:pt x="4857" y="564"/>
                    <a:pt x="4733" y="392"/>
                    <a:pt x="4628" y="220"/>
                  </a:cubicBezTo>
                  <a:lnTo>
                    <a:pt x="4628" y="1"/>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8" name="Google Shape;13328;p98"/>
            <p:cNvSpPr/>
            <p:nvPr/>
          </p:nvSpPr>
          <p:spPr>
            <a:xfrm>
              <a:off x="6818474" y="3045714"/>
              <a:ext cx="50668" cy="17361"/>
            </a:xfrm>
            <a:custGeom>
              <a:rect b="b" l="l" r="r" t="t"/>
              <a:pathLst>
                <a:path extrusionOk="0" h="663" w="1935">
                  <a:moveTo>
                    <a:pt x="312" y="1"/>
                  </a:moveTo>
                  <a:cubicBezTo>
                    <a:pt x="143" y="1"/>
                    <a:pt x="0" y="224"/>
                    <a:pt x="161" y="385"/>
                  </a:cubicBezTo>
                  <a:cubicBezTo>
                    <a:pt x="371" y="567"/>
                    <a:pt x="641" y="662"/>
                    <a:pt x="922" y="662"/>
                  </a:cubicBezTo>
                  <a:cubicBezTo>
                    <a:pt x="936" y="662"/>
                    <a:pt x="949" y="662"/>
                    <a:pt x="963" y="662"/>
                  </a:cubicBezTo>
                  <a:cubicBezTo>
                    <a:pt x="976" y="662"/>
                    <a:pt x="990" y="662"/>
                    <a:pt x="1003" y="662"/>
                  </a:cubicBezTo>
                  <a:cubicBezTo>
                    <a:pt x="1284" y="662"/>
                    <a:pt x="1555" y="567"/>
                    <a:pt x="1774" y="385"/>
                  </a:cubicBezTo>
                  <a:cubicBezTo>
                    <a:pt x="1935" y="224"/>
                    <a:pt x="1792" y="1"/>
                    <a:pt x="1622" y="1"/>
                  </a:cubicBezTo>
                  <a:cubicBezTo>
                    <a:pt x="1571" y="1"/>
                    <a:pt x="1517" y="21"/>
                    <a:pt x="1468" y="70"/>
                  </a:cubicBezTo>
                  <a:cubicBezTo>
                    <a:pt x="1316" y="175"/>
                    <a:pt x="1139" y="228"/>
                    <a:pt x="964" y="228"/>
                  </a:cubicBezTo>
                  <a:cubicBezTo>
                    <a:pt x="789" y="228"/>
                    <a:pt x="614" y="175"/>
                    <a:pt x="467" y="70"/>
                  </a:cubicBezTo>
                  <a:cubicBezTo>
                    <a:pt x="418" y="21"/>
                    <a:pt x="364" y="1"/>
                    <a:pt x="312"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29" name="Google Shape;13329;p98"/>
            <p:cNvSpPr/>
            <p:nvPr/>
          </p:nvSpPr>
          <p:spPr>
            <a:xfrm>
              <a:off x="6803705" y="3005939"/>
              <a:ext cx="11521" cy="16889"/>
            </a:xfrm>
            <a:custGeom>
              <a:rect b="b" l="l" r="r" t="t"/>
              <a:pathLst>
                <a:path extrusionOk="0" h="645" w="440">
                  <a:moveTo>
                    <a:pt x="220" y="1"/>
                  </a:moveTo>
                  <a:cubicBezTo>
                    <a:pt x="110" y="1"/>
                    <a:pt x="0" y="72"/>
                    <a:pt x="0" y="215"/>
                  </a:cubicBezTo>
                  <a:lnTo>
                    <a:pt x="0" y="435"/>
                  </a:lnTo>
                  <a:cubicBezTo>
                    <a:pt x="0" y="549"/>
                    <a:pt x="96" y="645"/>
                    <a:pt x="220" y="645"/>
                  </a:cubicBezTo>
                  <a:cubicBezTo>
                    <a:pt x="334" y="645"/>
                    <a:pt x="439" y="549"/>
                    <a:pt x="439" y="435"/>
                  </a:cubicBezTo>
                  <a:lnTo>
                    <a:pt x="439" y="215"/>
                  </a:lnTo>
                  <a:cubicBezTo>
                    <a:pt x="439" y="72"/>
                    <a:pt x="329"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0" name="Google Shape;13330;p98"/>
            <p:cNvSpPr/>
            <p:nvPr/>
          </p:nvSpPr>
          <p:spPr>
            <a:xfrm>
              <a:off x="6872389" y="3005939"/>
              <a:ext cx="11521" cy="16889"/>
            </a:xfrm>
            <a:custGeom>
              <a:rect b="b" l="l" r="r" t="t"/>
              <a:pathLst>
                <a:path extrusionOk="0" h="645" w="440">
                  <a:moveTo>
                    <a:pt x="220" y="1"/>
                  </a:moveTo>
                  <a:cubicBezTo>
                    <a:pt x="110" y="1"/>
                    <a:pt x="1" y="72"/>
                    <a:pt x="1" y="215"/>
                  </a:cubicBezTo>
                  <a:lnTo>
                    <a:pt x="1" y="435"/>
                  </a:lnTo>
                  <a:cubicBezTo>
                    <a:pt x="1" y="549"/>
                    <a:pt x="96" y="645"/>
                    <a:pt x="220" y="645"/>
                  </a:cubicBezTo>
                  <a:cubicBezTo>
                    <a:pt x="335" y="645"/>
                    <a:pt x="430" y="549"/>
                    <a:pt x="440" y="43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1" name="Google Shape;13331;p98"/>
            <p:cNvSpPr/>
            <p:nvPr/>
          </p:nvSpPr>
          <p:spPr>
            <a:xfrm>
              <a:off x="6796217" y="2988578"/>
              <a:ext cx="26499" cy="11521"/>
            </a:xfrm>
            <a:custGeom>
              <a:rect b="b" l="l" r="r" t="t"/>
              <a:pathLst>
                <a:path extrusionOk="0" h="440" w="1012">
                  <a:moveTo>
                    <a:pt x="286" y="1"/>
                  </a:moveTo>
                  <a:cubicBezTo>
                    <a:pt x="0" y="1"/>
                    <a:pt x="0" y="440"/>
                    <a:pt x="286" y="440"/>
                  </a:cubicBezTo>
                  <a:lnTo>
                    <a:pt x="725" y="440"/>
                  </a:lnTo>
                  <a:cubicBezTo>
                    <a:pt x="1011" y="440"/>
                    <a:pt x="1011" y="1"/>
                    <a:pt x="72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2" name="Google Shape;13332;p98"/>
            <p:cNvSpPr/>
            <p:nvPr/>
          </p:nvSpPr>
          <p:spPr>
            <a:xfrm>
              <a:off x="6864900" y="2988578"/>
              <a:ext cx="26499" cy="11521"/>
            </a:xfrm>
            <a:custGeom>
              <a:rect b="b" l="l" r="r" t="t"/>
              <a:pathLst>
                <a:path extrusionOk="0" h="440" w="1012">
                  <a:moveTo>
                    <a:pt x="287" y="1"/>
                  </a:moveTo>
                  <a:cubicBezTo>
                    <a:pt x="1" y="1"/>
                    <a:pt x="1" y="440"/>
                    <a:pt x="287" y="440"/>
                  </a:cubicBezTo>
                  <a:lnTo>
                    <a:pt x="726" y="440"/>
                  </a:lnTo>
                  <a:cubicBezTo>
                    <a:pt x="1012" y="440"/>
                    <a:pt x="1012" y="1"/>
                    <a:pt x="726"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3" name="Google Shape;13333;p98"/>
            <p:cNvSpPr/>
            <p:nvPr/>
          </p:nvSpPr>
          <p:spPr>
            <a:xfrm>
              <a:off x="6746491" y="2880172"/>
              <a:ext cx="137419" cy="120189"/>
            </a:xfrm>
            <a:custGeom>
              <a:rect b="b" l="l" r="r" t="t"/>
              <a:pathLst>
                <a:path extrusionOk="0" h="4590" w="5248">
                  <a:moveTo>
                    <a:pt x="3712" y="0"/>
                  </a:moveTo>
                  <a:cubicBezTo>
                    <a:pt x="2185" y="0"/>
                    <a:pt x="1" y="1078"/>
                    <a:pt x="1" y="3273"/>
                  </a:cubicBezTo>
                  <a:lnTo>
                    <a:pt x="1" y="4589"/>
                  </a:lnTo>
                  <a:lnTo>
                    <a:pt x="878" y="4589"/>
                  </a:lnTo>
                  <a:cubicBezTo>
                    <a:pt x="993" y="4589"/>
                    <a:pt x="1088" y="4494"/>
                    <a:pt x="1088" y="4370"/>
                  </a:cubicBezTo>
                  <a:lnTo>
                    <a:pt x="1088" y="4150"/>
                  </a:lnTo>
                  <a:cubicBezTo>
                    <a:pt x="1088" y="2834"/>
                    <a:pt x="3855" y="2652"/>
                    <a:pt x="4895" y="1927"/>
                  </a:cubicBezTo>
                  <a:cubicBezTo>
                    <a:pt x="5114" y="1765"/>
                    <a:pt x="5248" y="1508"/>
                    <a:pt x="5248" y="1231"/>
                  </a:cubicBezTo>
                  <a:lnTo>
                    <a:pt x="5248" y="573"/>
                  </a:lnTo>
                  <a:cubicBezTo>
                    <a:pt x="5209" y="544"/>
                    <a:pt x="5181" y="516"/>
                    <a:pt x="5162" y="477"/>
                  </a:cubicBezTo>
                  <a:cubicBezTo>
                    <a:pt x="4942" y="163"/>
                    <a:pt x="4465" y="0"/>
                    <a:pt x="371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4" name="Google Shape;13334;p98"/>
            <p:cNvSpPr/>
            <p:nvPr/>
          </p:nvSpPr>
          <p:spPr>
            <a:xfrm>
              <a:off x="6762595" y="2940267"/>
              <a:ext cx="37628" cy="35612"/>
            </a:xfrm>
            <a:custGeom>
              <a:rect b="b" l="l" r="r" t="t"/>
              <a:pathLst>
                <a:path extrusionOk="0" h="1360" w="1437">
                  <a:moveTo>
                    <a:pt x="316" y="1"/>
                  </a:moveTo>
                  <a:cubicBezTo>
                    <a:pt x="151" y="1"/>
                    <a:pt x="0" y="219"/>
                    <a:pt x="158" y="377"/>
                  </a:cubicBezTo>
                  <a:lnTo>
                    <a:pt x="988" y="1283"/>
                  </a:lnTo>
                  <a:cubicBezTo>
                    <a:pt x="1026" y="1331"/>
                    <a:pt x="1093" y="1359"/>
                    <a:pt x="1150" y="1359"/>
                  </a:cubicBezTo>
                  <a:cubicBezTo>
                    <a:pt x="1341" y="1359"/>
                    <a:pt x="1437" y="1130"/>
                    <a:pt x="1313" y="987"/>
                  </a:cubicBezTo>
                  <a:lnTo>
                    <a:pt x="473" y="81"/>
                  </a:lnTo>
                  <a:cubicBezTo>
                    <a:pt x="426" y="24"/>
                    <a:pt x="370" y="1"/>
                    <a:pt x="3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35" name="Google Shape;13335;p98"/>
          <p:cNvGrpSpPr/>
          <p:nvPr/>
        </p:nvGrpSpPr>
        <p:grpSpPr>
          <a:xfrm>
            <a:off x="6245349" y="3192219"/>
            <a:ext cx="263316" cy="354754"/>
            <a:chOff x="6261624" y="3345794"/>
            <a:chExt cx="263316" cy="354754"/>
          </a:xfrm>
        </p:grpSpPr>
        <p:sp>
          <p:nvSpPr>
            <p:cNvPr id="13336" name="Google Shape;13336;p98"/>
            <p:cNvSpPr/>
            <p:nvPr/>
          </p:nvSpPr>
          <p:spPr>
            <a:xfrm>
              <a:off x="6267620" y="3345794"/>
              <a:ext cx="251585" cy="236922"/>
            </a:xfrm>
            <a:custGeom>
              <a:rect b="b" l="l" r="r" t="t"/>
              <a:pathLst>
                <a:path extrusionOk="0" h="9048" w="9608">
                  <a:moveTo>
                    <a:pt x="4809" y="1"/>
                  </a:moveTo>
                  <a:cubicBezTo>
                    <a:pt x="4389" y="1"/>
                    <a:pt x="4055" y="478"/>
                    <a:pt x="3673" y="583"/>
                  </a:cubicBezTo>
                  <a:cubicBezTo>
                    <a:pt x="3601" y="603"/>
                    <a:pt x="3523" y="610"/>
                    <a:pt x="3442" y="610"/>
                  </a:cubicBezTo>
                  <a:cubicBezTo>
                    <a:pt x="3225" y="610"/>
                    <a:pt x="2985" y="559"/>
                    <a:pt x="2766" y="559"/>
                  </a:cubicBezTo>
                  <a:cubicBezTo>
                    <a:pt x="2631" y="559"/>
                    <a:pt x="2504" y="578"/>
                    <a:pt x="2395" y="640"/>
                  </a:cubicBezTo>
                  <a:cubicBezTo>
                    <a:pt x="2052" y="840"/>
                    <a:pt x="1994" y="1432"/>
                    <a:pt x="1718" y="1718"/>
                  </a:cubicBezTo>
                  <a:cubicBezTo>
                    <a:pt x="1431" y="1995"/>
                    <a:pt x="840" y="2052"/>
                    <a:pt x="640" y="2405"/>
                  </a:cubicBezTo>
                  <a:cubicBezTo>
                    <a:pt x="439" y="2748"/>
                    <a:pt x="687" y="3283"/>
                    <a:pt x="582" y="3674"/>
                  </a:cubicBezTo>
                  <a:cubicBezTo>
                    <a:pt x="477" y="4065"/>
                    <a:pt x="0" y="4389"/>
                    <a:pt x="0" y="4799"/>
                  </a:cubicBezTo>
                  <a:cubicBezTo>
                    <a:pt x="0" y="5219"/>
                    <a:pt x="477" y="5553"/>
                    <a:pt x="582" y="5935"/>
                  </a:cubicBezTo>
                  <a:cubicBezTo>
                    <a:pt x="687" y="6316"/>
                    <a:pt x="439" y="6860"/>
                    <a:pt x="640" y="7203"/>
                  </a:cubicBezTo>
                  <a:cubicBezTo>
                    <a:pt x="840" y="7547"/>
                    <a:pt x="1431" y="7614"/>
                    <a:pt x="1718" y="7890"/>
                  </a:cubicBezTo>
                  <a:cubicBezTo>
                    <a:pt x="1994" y="8176"/>
                    <a:pt x="2052" y="8768"/>
                    <a:pt x="2395" y="8968"/>
                  </a:cubicBezTo>
                  <a:cubicBezTo>
                    <a:pt x="2500" y="9029"/>
                    <a:pt x="2622" y="9048"/>
                    <a:pt x="2753" y="9048"/>
                  </a:cubicBezTo>
                  <a:cubicBezTo>
                    <a:pt x="2970" y="9048"/>
                    <a:pt x="3211" y="8995"/>
                    <a:pt x="3429" y="8995"/>
                  </a:cubicBezTo>
                  <a:cubicBezTo>
                    <a:pt x="3450" y="8995"/>
                    <a:pt x="3471" y="8996"/>
                    <a:pt x="3492" y="8997"/>
                  </a:cubicBezTo>
                  <a:lnTo>
                    <a:pt x="6116" y="8997"/>
                  </a:lnTo>
                  <a:cubicBezTo>
                    <a:pt x="6136" y="8996"/>
                    <a:pt x="6157" y="8995"/>
                    <a:pt x="6179" y="8995"/>
                  </a:cubicBezTo>
                  <a:cubicBezTo>
                    <a:pt x="6397" y="8995"/>
                    <a:pt x="6637" y="9048"/>
                    <a:pt x="6855" y="9048"/>
                  </a:cubicBezTo>
                  <a:cubicBezTo>
                    <a:pt x="6986" y="9048"/>
                    <a:pt x="7108" y="9029"/>
                    <a:pt x="7213" y="8968"/>
                  </a:cubicBezTo>
                  <a:cubicBezTo>
                    <a:pt x="7556" y="8768"/>
                    <a:pt x="7613" y="8176"/>
                    <a:pt x="7890" y="7890"/>
                  </a:cubicBezTo>
                  <a:cubicBezTo>
                    <a:pt x="8176" y="7614"/>
                    <a:pt x="8768" y="7556"/>
                    <a:pt x="8968" y="7203"/>
                  </a:cubicBezTo>
                  <a:cubicBezTo>
                    <a:pt x="9168" y="6860"/>
                    <a:pt x="8920" y="6326"/>
                    <a:pt x="9025" y="5935"/>
                  </a:cubicBezTo>
                  <a:cubicBezTo>
                    <a:pt x="9130" y="5553"/>
                    <a:pt x="9607" y="5219"/>
                    <a:pt x="9607" y="4799"/>
                  </a:cubicBezTo>
                  <a:cubicBezTo>
                    <a:pt x="9607" y="4389"/>
                    <a:pt x="9130" y="4055"/>
                    <a:pt x="9025" y="3674"/>
                  </a:cubicBezTo>
                  <a:cubicBezTo>
                    <a:pt x="8920" y="3292"/>
                    <a:pt x="9168" y="2748"/>
                    <a:pt x="8968" y="2405"/>
                  </a:cubicBezTo>
                  <a:cubicBezTo>
                    <a:pt x="8768" y="2061"/>
                    <a:pt x="8176" y="1995"/>
                    <a:pt x="7890" y="1718"/>
                  </a:cubicBezTo>
                  <a:cubicBezTo>
                    <a:pt x="7613" y="1432"/>
                    <a:pt x="7556" y="840"/>
                    <a:pt x="7213" y="640"/>
                  </a:cubicBezTo>
                  <a:cubicBezTo>
                    <a:pt x="7104" y="578"/>
                    <a:pt x="6978" y="559"/>
                    <a:pt x="6844" y="559"/>
                  </a:cubicBezTo>
                  <a:cubicBezTo>
                    <a:pt x="6626" y="559"/>
                    <a:pt x="6388" y="610"/>
                    <a:pt x="6170" y="610"/>
                  </a:cubicBezTo>
                  <a:cubicBezTo>
                    <a:pt x="6088" y="610"/>
                    <a:pt x="6008" y="603"/>
                    <a:pt x="5934" y="583"/>
                  </a:cubicBezTo>
                  <a:cubicBezTo>
                    <a:pt x="5543" y="478"/>
                    <a:pt x="5219" y="1"/>
                    <a:pt x="480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7" name="Google Shape;13337;p98"/>
            <p:cNvSpPr/>
            <p:nvPr/>
          </p:nvSpPr>
          <p:spPr>
            <a:xfrm>
              <a:off x="6341802" y="3345794"/>
              <a:ext cx="177403" cy="205133"/>
            </a:xfrm>
            <a:custGeom>
              <a:rect b="b" l="l" r="r" t="t"/>
              <a:pathLst>
                <a:path extrusionOk="0" h="7834" w="6775">
                  <a:moveTo>
                    <a:pt x="1966" y="1"/>
                  </a:moveTo>
                  <a:cubicBezTo>
                    <a:pt x="1556" y="1"/>
                    <a:pt x="1222" y="478"/>
                    <a:pt x="840" y="583"/>
                  </a:cubicBezTo>
                  <a:cubicBezTo>
                    <a:pt x="764" y="604"/>
                    <a:pt x="681" y="612"/>
                    <a:pt x="595" y="612"/>
                  </a:cubicBezTo>
                  <a:cubicBezTo>
                    <a:pt x="411" y="612"/>
                    <a:pt x="211" y="577"/>
                    <a:pt x="29" y="564"/>
                  </a:cubicBezTo>
                  <a:cubicBezTo>
                    <a:pt x="10" y="735"/>
                    <a:pt x="1" y="917"/>
                    <a:pt x="1" y="1088"/>
                  </a:cubicBezTo>
                  <a:cubicBezTo>
                    <a:pt x="1" y="4236"/>
                    <a:pt x="2109" y="6994"/>
                    <a:pt x="5133" y="7833"/>
                  </a:cubicBezTo>
                  <a:cubicBezTo>
                    <a:pt x="5439" y="7604"/>
                    <a:pt x="5944" y="7528"/>
                    <a:pt x="6135" y="7203"/>
                  </a:cubicBezTo>
                  <a:cubicBezTo>
                    <a:pt x="6326" y="6860"/>
                    <a:pt x="6087" y="6326"/>
                    <a:pt x="6192" y="5935"/>
                  </a:cubicBezTo>
                  <a:cubicBezTo>
                    <a:pt x="6297" y="5543"/>
                    <a:pt x="6774" y="5219"/>
                    <a:pt x="6774" y="4809"/>
                  </a:cubicBezTo>
                  <a:cubicBezTo>
                    <a:pt x="6774" y="4399"/>
                    <a:pt x="6297" y="4055"/>
                    <a:pt x="6192" y="3674"/>
                  </a:cubicBezTo>
                  <a:cubicBezTo>
                    <a:pt x="6087" y="3292"/>
                    <a:pt x="6335" y="2748"/>
                    <a:pt x="6135" y="2405"/>
                  </a:cubicBezTo>
                  <a:cubicBezTo>
                    <a:pt x="5935" y="2061"/>
                    <a:pt x="5343" y="1995"/>
                    <a:pt x="5057" y="1718"/>
                  </a:cubicBezTo>
                  <a:cubicBezTo>
                    <a:pt x="4780" y="1432"/>
                    <a:pt x="4723" y="840"/>
                    <a:pt x="4370" y="640"/>
                  </a:cubicBezTo>
                  <a:cubicBezTo>
                    <a:pt x="4264" y="578"/>
                    <a:pt x="4140" y="559"/>
                    <a:pt x="4008" y="559"/>
                  </a:cubicBezTo>
                  <a:cubicBezTo>
                    <a:pt x="3792" y="559"/>
                    <a:pt x="3554" y="610"/>
                    <a:pt x="3337" y="610"/>
                  </a:cubicBezTo>
                  <a:cubicBezTo>
                    <a:pt x="3255" y="610"/>
                    <a:pt x="3175" y="603"/>
                    <a:pt x="3101" y="583"/>
                  </a:cubicBezTo>
                  <a:cubicBezTo>
                    <a:pt x="2710" y="478"/>
                    <a:pt x="2386" y="1"/>
                    <a:pt x="1966"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8" name="Google Shape;13338;p98"/>
            <p:cNvSpPr/>
            <p:nvPr/>
          </p:nvSpPr>
          <p:spPr>
            <a:xfrm>
              <a:off x="6261624" y="3574625"/>
              <a:ext cx="263316" cy="125662"/>
            </a:xfrm>
            <a:custGeom>
              <a:rect b="b" l="l" r="r" t="t"/>
              <a:pathLst>
                <a:path extrusionOk="0" h="4799" w="10056">
                  <a:moveTo>
                    <a:pt x="3721" y="0"/>
                  </a:moveTo>
                  <a:lnTo>
                    <a:pt x="3721" y="687"/>
                  </a:lnTo>
                  <a:cubicBezTo>
                    <a:pt x="3721" y="1059"/>
                    <a:pt x="3483" y="1393"/>
                    <a:pt x="3139" y="1517"/>
                  </a:cubicBezTo>
                  <a:lnTo>
                    <a:pt x="878" y="2309"/>
                  </a:lnTo>
                  <a:cubicBezTo>
                    <a:pt x="354" y="2490"/>
                    <a:pt x="10" y="2986"/>
                    <a:pt x="1" y="3549"/>
                  </a:cubicBezTo>
                  <a:lnTo>
                    <a:pt x="1" y="4150"/>
                  </a:lnTo>
                  <a:cubicBezTo>
                    <a:pt x="1" y="4513"/>
                    <a:pt x="296" y="4799"/>
                    <a:pt x="659" y="4799"/>
                  </a:cubicBezTo>
                  <a:lnTo>
                    <a:pt x="9397" y="4799"/>
                  </a:lnTo>
                  <a:cubicBezTo>
                    <a:pt x="9760" y="4799"/>
                    <a:pt x="10056" y="4513"/>
                    <a:pt x="10056" y="4150"/>
                  </a:cubicBezTo>
                  <a:lnTo>
                    <a:pt x="10056" y="3540"/>
                  </a:lnTo>
                  <a:cubicBezTo>
                    <a:pt x="10056" y="2986"/>
                    <a:pt x="9703" y="2490"/>
                    <a:pt x="9178" y="2309"/>
                  </a:cubicBezTo>
                  <a:lnTo>
                    <a:pt x="6927" y="1517"/>
                  </a:lnTo>
                  <a:cubicBezTo>
                    <a:pt x="6574" y="1393"/>
                    <a:pt x="6345" y="1059"/>
                    <a:pt x="6345" y="687"/>
                  </a:cubicBezTo>
                  <a:lnTo>
                    <a:pt x="6345"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39" name="Google Shape;13339;p98"/>
            <p:cNvSpPr/>
            <p:nvPr/>
          </p:nvSpPr>
          <p:spPr>
            <a:xfrm>
              <a:off x="6343818" y="3574625"/>
              <a:ext cx="99189" cy="62975"/>
            </a:xfrm>
            <a:custGeom>
              <a:rect b="b" l="l" r="r" t="t"/>
              <a:pathLst>
                <a:path extrusionOk="0" h="2405" w="3788">
                  <a:moveTo>
                    <a:pt x="582" y="0"/>
                  </a:moveTo>
                  <a:lnTo>
                    <a:pt x="582" y="687"/>
                  </a:lnTo>
                  <a:cubicBezTo>
                    <a:pt x="582" y="1059"/>
                    <a:pt x="344" y="1393"/>
                    <a:pt x="0" y="1517"/>
                  </a:cubicBezTo>
                  <a:lnTo>
                    <a:pt x="1889" y="2404"/>
                  </a:lnTo>
                  <a:lnTo>
                    <a:pt x="3788" y="1517"/>
                  </a:lnTo>
                  <a:cubicBezTo>
                    <a:pt x="3435" y="1384"/>
                    <a:pt x="3206" y="1059"/>
                    <a:pt x="3206" y="687"/>
                  </a:cubicBezTo>
                  <a:lnTo>
                    <a:pt x="3206"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0" name="Google Shape;13340;p98"/>
            <p:cNvSpPr/>
            <p:nvPr/>
          </p:nvSpPr>
          <p:spPr>
            <a:xfrm>
              <a:off x="6307840" y="3614347"/>
              <a:ext cx="171145" cy="85939"/>
            </a:xfrm>
            <a:custGeom>
              <a:rect b="b" l="l" r="r" t="t"/>
              <a:pathLst>
                <a:path extrusionOk="0" h="3282" w="6536">
                  <a:moveTo>
                    <a:pt x="1374" y="0"/>
                  </a:moveTo>
                  <a:lnTo>
                    <a:pt x="0" y="477"/>
                  </a:lnTo>
                  <a:cubicBezTo>
                    <a:pt x="105" y="1746"/>
                    <a:pt x="916" y="2834"/>
                    <a:pt x="2099" y="3282"/>
                  </a:cubicBezTo>
                  <a:lnTo>
                    <a:pt x="4437" y="3282"/>
                  </a:lnTo>
                  <a:cubicBezTo>
                    <a:pt x="5619" y="2834"/>
                    <a:pt x="6440" y="1746"/>
                    <a:pt x="6535" y="477"/>
                  </a:cubicBezTo>
                  <a:lnTo>
                    <a:pt x="5162" y="0"/>
                  </a:lnTo>
                  <a:lnTo>
                    <a:pt x="3263" y="887"/>
                  </a:lnTo>
                  <a:lnTo>
                    <a:pt x="137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1" name="Google Shape;13341;p98"/>
            <p:cNvSpPr/>
            <p:nvPr/>
          </p:nvSpPr>
          <p:spPr>
            <a:xfrm>
              <a:off x="6319073" y="3614347"/>
              <a:ext cx="148652" cy="80702"/>
            </a:xfrm>
            <a:custGeom>
              <a:rect b="b" l="l" r="r" t="t"/>
              <a:pathLst>
                <a:path extrusionOk="0" h="3082" w="5677">
                  <a:moveTo>
                    <a:pt x="945" y="0"/>
                  </a:moveTo>
                  <a:lnTo>
                    <a:pt x="1" y="325"/>
                  </a:lnTo>
                  <a:cubicBezTo>
                    <a:pt x="48" y="1860"/>
                    <a:pt x="1308" y="3082"/>
                    <a:pt x="2844" y="3082"/>
                  </a:cubicBezTo>
                  <a:cubicBezTo>
                    <a:pt x="4370" y="3082"/>
                    <a:pt x="5629" y="1860"/>
                    <a:pt x="5677" y="325"/>
                  </a:cubicBezTo>
                  <a:lnTo>
                    <a:pt x="4733" y="0"/>
                  </a:lnTo>
                  <a:lnTo>
                    <a:pt x="2834" y="887"/>
                  </a:lnTo>
                  <a:lnTo>
                    <a:pt x="945"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2" name="Google Shape;13342;p98"/>
            <p:cNvSpPr/>
            <p:nvPr/>
          </p:nvSpPr>
          <p:spPr>
            <a:xfrm>
              <a:off x="6359058" y="3574625"/>
              <a:ext cx="68709" cy="22755"/>
            </a:xfrm>
            <a:custGeom>
              <a:rect b="b" l="l" r="r" t="t"/>
              <a:pathLst>
                <a:path extrusionOk="0" h="869" w="2624">
                  <a:moveTo>
                    <a:pt x="0" y="0"/>
                  </a:moveTo>
                  <a:lnTo>
                    <a:pt x="0" y="592"/>
                  </a:lnTo>
                  <a:cubicBezTo>
                    <a:pt x="410" y="773"/>
                    <a:pt x="859" y="868"/>
                    <a:pt x="1317" y="868"/>
                  </a:cubicBezTo>
                  <a:cubicBezTo>
                    <a:pt x="1765" y="868"/>
                    <a:pt x="2213" y="773"/>
                    <a:pt x="2624" y="592"/>
                  </a:cubicBezTo>
                  <a:lnTo>
                    <a:pt x="2624"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3" name="Google Shape;13343;p98"/>
            <p:cNvSpPr/>
            <p:nvPr/>
          </p:nvSpPr>
          <p:spPr>
            <a:xfrm>
              <a:off x="6297104" y="3431471"/>
              <a:ext cx="192617" cy="154413"/>
            </a:xfrm>
            <a:custGeom>
              <a:rect b="b" l="l" r="r" t="t"/>
              <a:pathLst>
                <a:path extrusionOk="0" h="5897" w="7356">
                  <a:moveTo>
                    <a:pt x="3673" y="1"/>
                  </a:moveTo>
                  <a:cubicBezTo>
                    <a:pt x="2109" y="1"/>
                    <a:pt x="840" y="497"/>
                    <a:pt x="840" y="1098"/>
                  </a:cubicBezTo>
                  <a:lnTo>
                    <a:pt x="840" y="2186"/>
                  </a:lnTo>
                  <a:lnTo>
                    <a:pt x="725" y="2186"/>
                  </a:lnTo>
                  <a:cubicBezTo>
                    <a:pt x="0" y="2186"/>
                    <a:pt x="0" y="3283"/>
                    <a:pt x="725" y="3283"/>
                  </a:cubicBezTo>
                  <a:lnTo>
                    <a:pt x="849" y="3283"/>
                  </a:lnTo>
                  <a:cubicBezTo>
                    <a:pt x="964" y="4761"/>
                    <a:pt x="2194" y="5897"/>
                    <a:pt x="3673" y="5897"/>
                  </a:cubicBezTo>
                  <a:cubicBezTo>
                    <a:pt x="5161" y="5897"/>
                    <a:pt x="6392" y="4761"/>
                    <a:pt x="6506" y="3283"/>
                  </a:cubicBezTo>
                  <a:lnTo>
                    <a:pt x="6621" y="3283"/>
                  </a:lnTo>
                  <a:cubicBezTo>
                    <a:pt x="7356" y="3283"/>
                    <a:pt x="7356" y="2186"/>
                    <a:pt x="6621" y="2186"/>
                  </a:cubicBezTo>
                  <a:lnTo>
                    <a:pt x="6516" y="2186"/>
                  </a:lnTo>
                  <a:lnTo>
                    <a:pt x="6516" y="1098"/>
                  </a:lnTo>
                  <a:cubicBezTo>
                    <a:pt x="6516" y="497"/>
                    <a:pt x="5247" y="1"/>
                    <a:pt x="3673" y="1"/>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4" name="Google Shape;13344;p98"/>
            <p:cNvSpPr/>
            <p:nvPr/>
          </p:nvSpPr>
          <p:spPr>
            <a:xfrm>
              <a:off x="6301084" y="3431471"/>
              <a:ext cx="141661" cy="154465"/>
            </a:xfrm>
            <a:custGeom>
              <a:rect b="b" l="l" r="r" t="t"/>
              <a:pathLst>
                <a:path extrusionOk="0" h="5899" w="5410">
                  <a:moveTo>
                    <a:pt x="3608" y="0"/>
                  </a:moveTo>
                  <a:cubicBezTo>
                    <a:pt x="3579" y="0"/>
                    <a:pt x="3550" y="1"/>
                    <a:pt x="3521" y="1"/>
                  </a:cubicBezTo>
                  <a:cubicBezTo>
                    <a:pt x="3493" y="1"/>
                    <a:pt x="3465" y="0"/>
                    <a:pt x="3438" y="0"/>
                  </a:cubicBezTo>
                  <a:cubicBezTo>
                    <a:pt x="2798" y="0"/>
                    <a:pt x="2168" y="105"/>
                    <a:pt x="1556" y="306"/>
                  </a:cubicBezTo>
                  <a:cubicBezTo>
                    <a:pt x="1022" y="507"/>
                    <a:pt x="688" y="783"/>
                    <a:pt x="688" y="1098"/>
                  </a:cubicBezTo>
                  <a:lnTo>
                    <a:pt x="688" y="2186"/>
                  </a:lnTo>
                  <a:lnTo>
                    <a:pt x="611" y="2186"/>
                  </a:lnTo>
                  <a:cubicBezTo>
                    <a:pt x="605" y="2185"/>
                    <a:pt x="599" y="2185"/>
                    <a:pt x="593" y="2185"/>
                  </a:cubicBezTo>
                  <a:cubicBezTo>
                    <a:pt x="305" y="2185"/>
                    <a:pt x="67" y="2401"/>
                    <a:pt x="29" y="2672"/>
                  </a:cubicBezTo>
                  <a:cubicBezTo>
                    <a:pt x="1" y="2996"/>
                    <a:pt x="249" y="3283"/>
                    <a:pt x="573" y="3283"/>
                  </a:cubicBezTo>
                  <a:lnTo>
                    <a:pt x="697" y="3283"/>
                  </a:lnTo>
                  <a:cubicBezTo>
                    <a:pt x="801" y="4773"/>
                    <a:pt x="2048" y="5898"/>
                    <a:pt x="3491" y="5898"/>
                  </a:cubicBezTo>
                  <a:cubicBezTo>
                    <a:pt x="3645" y="5898"/>
                    <a:pt x="3802" y="5885"/>
                    <a:pt x="3960" y="5858"/>
                  </a:cubicBezTo>
                  <a:cubicBezTo>
                    <a:pt x="2577" y="5649"/>
                    <a:pt x="1556" y="4456"/>
                    <a:pt x="1556" y="3063"/>
                  </a:cubicBezTo>
                  <a:lnTo>
                    <a:pt x="1556" y="2176"/>
                  </a:lnTo>
                  <a:cubicBezTo>
                    <a:pt x="1556" y="1976"/>
                    <a:pt x="1708" y="1794"/>
                    <a:pt x="1909" y="1756"/>
                  </a:cubicBezTo>
                  <a:cubicBezTo>
                    <a:pt x="2920" y="1546"/>
                    <a:pt x="4294" y="1136"/>
                    <a:pt x="5315" y="354"/>
                  </a:cubicBezTo>
                  <a:lnTo>
                    <a:pt x="5410" y="278"/>
                  </a:lnTo>
                  <a:cubicBezTo>
                    <a:pt x="4827" y="96"/>
                    <a:pt x="4218" y="0"/>
                    <a:pt x="3608"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5" name="Google Shape;13345;p98"/>
            <p:cNvSpPr/>
            <p:nvPr/>
          </p:nvSpPr>
          <p:spPr>
            <a:xfrm>
              <a:off x="6353297" y="3483056"/>
              <a:ext cx="11521" cy="23383"/>
            </a:xfrm>
            <a:custGeom>
              <a:rect b="b" l="l" r="r" t="t"/>
              <a:pathLst>
                <a:path extrusionOk="0" h="893" w="440">
                  <a:moveTo>
                    <a:pt x="220" y="1"/>
                  </a:moveTo>
                  <a:cubicBezTo>
                    <a:pt x="110" y="1"/>
                    <a:pt x="1" y="73"/>
                    <a:pt x="1" y="216"/>
                  </a:cubicBezTo>
                  <a:lnTo>
                    <a:pt x="1" y="674"/>
                  </a:lnTo>
                  <a:cubicBezTo>
                    <a:pt x="1" y="798"/>
                    <a:pt x="96" y="893"/>
                    <a:pt x="220" y="893"/>
                  </a:cubicBezTo>
                  <a:cubicBezTo>
                    <a:pt x="344" y="893"/>
                    <a:pt x="440" y="798"/>
                    <a:pt x="440" y="674"/>
                  </a:cubicBezTo>
                  <a:lnTo>
                    <a:pt x="440" y="216"/>
                  </a:lnTo>
                  <a:cubicBezTo>
                    <a:pt x="440" y="73"/>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6" name="Google Shape;13346;p98"/>
            <p:cNvSpPr/>
            <p:nvPr/>
          </p:nvSpPr>
          <p:spPr>
            <a:xfrm>
              <a:off x="6422007" y="3483056"/>
              <a:ext cx="11521" cy="23383"/>
            </a:xfrm>
            <a:custGeom>
              <a:rect b="b" l="l" r="r" t="t"/>
              <a:pathLst>
                <a:path extrusionOk="0" h="893" w="440">
                  <a:moveTo>
                    <a:pt x="220" y="1"/>
                  </a:moveTo>
                  <a:cubicBezTo>
                    <a:pt x="110" y="1"/>
                    <a:pt x="0" y="73"/>
                    <a:pt x="0" y="216"/>
                  </a:cubicBezTo>
                  <a:lnTo>
                    <a:pt x="0" y="674"/>
                  </a:lnTo>
                  <a:cubicBezTo>
                    <a:pt x="0" y="798"/>
                    <a:pt x="96" y="893"/>
                    <a:pt x="220" y="893"/>
                  </a:cubicBezTo>
                  <a:cubicBezTo>
                    <a:pt x="344" y="893"/>
                    <a:pt x="439" y="798"/>
                    <a:pt x="439" y="674"/>
                  </a:cubicBezTo>
                  <a:lnTo>
                    <a:pt x="439" y="216"/>
                  </a:lnTo>
                  <a:cubicBezTo>
                    <a:pt x="439" y="73"/>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7" name="Google Shape;13347;p98"/>
            <p:cNvSpPr/>
            <p:nvPr/>
          </p:nvSpPr>
          <p:spPr>
            <a:xfrm>
              <a:off x="6368066" y="3540087"/>
              <a:ext cx="50694" cy="17334"/>
            </a:xfrm>
            <a:custGeom>
              <a:rect b="b" l="l" r="r" t="t"/>
              <a:pathLst>
                <a:path extrusionOk="0" h="662" w="1936">
                  <a:moveTo>
                    <a:pt x="313" y="0"/>
                  </a:moveTo>
                  <a:cubicBezTo>
                    <a:pt x="143" y="0"/>
                    <a:pt x="1" y="223"/>
                    <a:pt x="162" y="384"/>
                  </a:cubicBezTo>
                  <a:cubicBezTo>
                    <a:pt x="371" y="567"/>
                    <a:pt x="650" y="662"/>
                    <a:pt x="932" y="662"/>
                  </a:cubicBezTo>
                  <a:cubicBezTo>
                    <a:pt x="946" y="662"/>
                    <a:pt x="959" y="662"/>
                    <a:pt x="973" y="661"/>
                  </a:cubicBezTo>
                  <a:cubicBezTo>
                    <a:pt x="986" y="662"/>
                    <a:pt x="999" y="662"/>
                    <a:pt x="1012" y="662"/>
                  </a:cubicBezTo>
                  <a:cubicBezTo>
                    <a:pt x="1286" y="662"/>
                    <a:pt x="1565" y="567"/>
                    <a:pt x="1774" y="384"/>
                  </a:cubicBezTo>
                  <a:cubicBezTo>
                    <a:pt x="1935" y="223"/>
                    <a:pt x="1793" y="0"/>
                    <a:pt x="1623" y="0"/>
                  </a:cubicBezTo>
                  <a:cubicBezTo>
                    <a:pt x="1571" y="0"/>
                    <a:pt x="1517" y="21"/>
                    <a:pt x="1469" y="70"/>
                  </a:cubicBezTo>
                  <a:cubicBezTo>
                    <a:pt x="1316" y="175"/>
                    <a:pt x="1142" y="227"/>
                    <a:pt x="968" y="227"/>
                  </a:cubicBezTo>
                  <a:cubicBezTo>
                    <a:pt x="794" y="227"/>
                    <a:pt x="620" y="175"/>
                    <a:pt x="467" y="70"/>
                  </a:cubicBezTo>
                  <a:cubicBezTo>
                    <a:pt x="418" y="21"/>
                    <a:pt x="364" y="0"/>
                    <a:pt x="313"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8" name="Google Shape;13348;p98"/>
            <p:cNvSpPr/>
            <p:nvPr/>
          </p:nvSpPr>
          <p:spPr>
            <a:xfrm>
              <a:off x="6305850" y="3482951"/>
              <a:ext cx="38230" cy="11521"/>
            </a:xfrm>
            <a:custGeom>
              <a:rect b="b" l="l" r="r" t="t"/>
              <a:pathLst>
                <a:path extrusionOk="0" h="440" w="1460">
                  <a:moveTo>
                    <a:pt x="296" y="0"/>
                  </a:moveTo>
                  <a:cubicBezTo>
                    <a:pt x="0" y="0"/>
                    <a:pt x="0" y="439"/>
                    <a:pt x="296" y="439"/>
                  </a:cubicBezTo>
                  <a:lnTo>
                    <a:pt x="1164" y="439"/>
                  </a:lnTo>
                  <a:cubicBezTo>
                    <a:pt x="1460" y="439"/>
                    <a:pt x="1460"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49" name="Google Shape;13349;p98"/>
            <p:cNvSpPr/>
            <p:nvPr/>
          </p:nvSpPr>
          <p:spPr>
            <a:xfrm>
              <a:off x="6442981" y="3482951"/>
              <a:ext cx="37994" cy="11521"/>
            </a:xfrm>
            <a:custGeom>
              <a:rect b="b" l="l" r="r" t="t"/>
              <a:pathLst>
                <a:path extrusionOk="0" h="440" w="1451">
                  <a:moveTo>
                    <a:pt x="287" y="0"/>
                  </a:moveTo>
                  <a:cubicBezTo>
                    <a:pt x="1" y="0"/>
                    <a:pt x="1" y="439"/>
                    <a:pt x="287" y="439"/>
                  </a:cubicBezTo>
                  <a:lnTo>
                    <a:pt x="1164" y="439"/>
                  </a:lnTo>
                  <a:cubicBezTo>
                    <a:pt x="1451" y="439"/>
                    <a:pt x="1451" y="0"/>
                    <a:pt x="1164" y="0"/>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0" name="Google Shape;13350;p98"/>
            <p:cNvSpPr/>
            <p:nvPr/>
          </p:nvSpPr>
          <p:spPr>
            <a:xfrm>
              <a:off x="6374298" y="3488686"/>
              <a:ext cx="38230" cy="11521"/>
            </a:xfrm>
            <a:custGeom>
              <a:rect b="b" l="l" r="r" t="t"/>
              <a:pathLst>
                <a:path extrusionOk="0" h="440" w="1460">
                  <a:moveTo>
                    <a:pt x="296" y="1"/>
                  </a:moveTo>
                  <a:cubicBezTo>
                    <a:pt x="0" y="1"/>
                    <a:pt x="0" y="439"/>
                    <a:pt x="296" y="439"/>
                  </a:cubicBezTo>
                  <a:lnTo>
                    <a:pt x="1164" y="439"/>
                  </a:lnTo>
                  <a:cubicBezTo>
                    <a:pt x="1460" y="439"/>
                    <a:pt x="1460" y="1"/>
                    <a:pt x="116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1" name="Google Shape;13351;p98"/>
            <p:cNvSpPr/>
            <p:nvPr/>
          </p:nvSpPr>
          <p:spPr>
            <a:xfrm>
              <a:off x="6414492" y="3465957"/>
              <a:ext cx="26525" cy="11260"/>
            </a:xfrm>
            <a:custGeom>
              <a:rect b="b" l="l" r="r" t="t"/>
              <a:pathLst>
                <a:path extrusionOk="0" h="430" w="1013">
                  <a:moveTo>
                    <a:pt x="287" y="0"/>
                  </a:moveTo>
                  <a:cubicBezTo>
                    <a:pt x="1" y="0"/>
                    <a:pt x="1"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2" name="Google Shape;13352;p98"/>
            <p:cNvSpPr/>
            <p:nvPr/>
          </p:nvSpPr>
          <p:spPr>
            <a:xfrm>
              <a:off x="6345808" y="3465957"/>
              <a:ext cx="26499" cy="11260"/>
            </a:xfrm>
            <a:custGeom>
              <a:rect b="b" l="l" r="r" t="t"/>
              <a:pathLst>
                <a:path extrusionOk="0" h="430" w="1012">
                  <a:moveTo>
                    <a:pt x="287" y="0"/>
                  </a:moveTo>
                  <a:cubicBezTo>
                    <a:pt x="0" y="0"/>
                    <a:pt x="0" y="430"/>
                    <a:pt x="287" y="430"/>
                  </a:cubicBezTo>
                  <a:lnTo>
                    <a:pt x="726" y="430"/>
                  </a:lnTo>
                  <a:cubicBezTo>
                    <a:pt x="1012" y="430"/>
                    <a:pt x="1012" y="0"/>
                    <a:pt x="72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3" name="Google Shape;13353;p98"/>
            <p:cNvSpPr/>
            <p:nvPr/>
          </p:nvSpPr>
          <p:spPr>
            <a:xfrm>
              <a:off x="6313575" y="3431471"/>
              <a:ext cx="119953" cy="40246"/>
            </a:xfrm>
            <a:custGeom>
              <a:rect b="b" l="l" r="r" t="t"/>
              <a:pathLst>
                <a:path extrusionOk="0" h="1537" w="4581">
                  <a:moveTo>
                    <a:pt x="1" y="1"/>
                  </a:moveTo>
                  <a:lnTo>
                    <a:pt x="1" y="1537"/>
                  </a:lnTo>
                  <a:cubicBezTo>
                    <a:pt x="1" y="1537"/>
                    <a:pt x="2834" y="1317"/>
                    <a:pt x="458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4" name="Google Shape;13354;p98"/>
            <p:cNvSpPr/>
            <p:nvPr/>
          </p:nvSpPr>
          <p:spPr>
            <a:xfrm>
              <a:off x="6295847" y="3513352"/>
              <a:ext cx="23252" cy="32574"/>
            </a:xfrm>
            <a:custGeom>
              <a:rect b="b" l="l" r="r" t="t"/>
              <a:pathLst>
                <a:path extrusionOk="0" h="1244" w="888">
                  <a:moveTo>
                    <a:pt x="445" y="1"/>
                  </a:moveTo>
                  <a:cubicBezTo>
                    <a:pt x="406" y="1"/>
                    <a:pt x="368" y="17"/>
                    <a:pt x="344" y="51"/>
                  </a:cubicBezTo>
                  <a:cubicBezTo>
                    <a:pt x="220" y="213"/>
                    <a:pt x="20" y="499"/>
                    <a:pt x="10" y="785"/>
                  </a:cubicBezTo>
                  <a:cubicBezTo>
                    <a:pt x="1" y="1005"/>
                    <a:pt x="153" y="1196"/>
                    <a:pt x="363" y="1234"/>
                  </a:cubicBezTo>
                  <a:cubicBezTo>
                    <a:pt x="394" y="1240"/>
                    <a:pt x="425" y="1243"/>
                    <a:pt x="454" y="1243"/>
                  </a:cubicBezTo>
                  <a:cubicBezTo>
                    <a:pt x="692" y="1243"/>
                    <a:pt x="888" y="1050"/>
                    <a:pt x="888" y="804"/>
                  </a:cubicBezTo>
                  <a:cubicBezTo>
                    <a:pt x="888" y="518"/>
                    <a:pt x="687"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5" name="Google Shape;13355;p98"/>
            <p:cNvSpPr/>
            <p:nvPr/>
          </p:nvSpPr>
          <p:spPr>
            <a:xfrm>
              <a:off x="6467464" y="3513352"/>
              <a:ext cx="23252" cy="32574"/>
            </a:xfrm>
            <a:custGeom>
              <a:rect b="b" l="l" r="r" t="t"/>
              <a:pathLst>
                <a:path extrusionOk="0" h="1244" w="888">
                  <a:moveTo>
                    <a:pt x="445" y="1"/>
                  </a:moveTo>
                  <a:cubicBezTo>
                    <a:pt x="406" y="1"/>
                    <a:pt x="368" y="17"/>
                    <a:pt x="344" y="51"/>
                  </a:cubicBezTo>
                  <a:cubicBezTo>
                    <a:pt x="220" y="213"/>
                    <a:pt x="20" y="499"/>
                    <a:pt x="10" y="785"/>
                  </a:cubicBezTo>
                  <a:cubicBezTo>
                    <a:pt x="0" y="1005"/>
                    <a:pt x="153" y="1196"/>
                    <a:pt x="363" y="1234"/>
                  </a:cubicBezTo>
                  <a:cubicBezTo>
                    <a:pt x="394" y="1240"/>
                    <a:pt x="424" y="1243"/>
                    <a:pt x="454" y="1243"/>
                  </a:cubicBezTo>
                  <a:cubicBezTo>
                    <a:pt x="692" y="1243"/>
                    <a:pt x="888" y="1050"/>
                    <a:pt x="888" y="804"/>
                  </a:cubicBezTo>
                  <a:cubicBezTo>
                    <a:pt x="888" y="518"/>
                    <a:pt x="678" y="213"/>
                    <a:pt x="554" y="51"/>
                  </a:cubicBezTo>
                  <a:cubicBezTo>
                    <a:pt x="525" y="17"/>
                    <a:pt x="485" y="1"/>
                    <a:pt x="44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6" name="Google Shape;13356;p98"/>
            <p:cNvSpPr/>
            <p:nvPr/>
          </p:nvSpPr>
          <p:spPr>
            <a:xfrm>
              <a:off x="6319073" y="3408743"/>
              <a:ext cx="148652" cy="51506"/>
            </a:xfrm>
            <a:custGeom>
              <a:rect b="b" l="l" r="r" t="t"/>
              <a:pathLst>
                <a:path extrusionOk="0" h="1967" w="5677">
                  <a:moveTo>
                    <a:pt x="2844" y="1"/>
                  </a:moveTo>
                  <a:cubicBezTo>
                    <a:pt x="1270" y="1"/>
                    <a:pt x="1" y="487"/>
                    <a:pt x="1" y="1088"/>
                  </a:cubicBezTo>
                  <a:lnTo>
                    <a:pt x="1" y="1966"/>
                  </a:lnTo>
                  <a:cubicBezTo>
                    <a:pt x="1" y="1365"/>
                    <a:pt x="1270" y="869"/>
                    <a:pt x="2844" y="869"/>
                  </a:cubicBezTo>
                  <a:cubicBezTo>
                    <a:pt x="4408" y="869"/>
                    <a:pt x="5677" y="1365"/>
                    <a:pt x="5677" y="1966"/>
                  </a:cubicBezTo>
                  <a:lnTo>
                    <a:pt x="5677" y="1088"/>
                  </a:lnTo>
                  <a:cubicBezTo>
                    <a:pt x="5677" y="487"/>
                    <a:pt x="4408" y="1"/>
                    <a:pt x="2844"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7" name="Google Shape;13357;p98"/>
            <p:cNvSpPr/>
            <p:nvPr/>
          </p:nvSpPr>
          <p:spPr>
            <a:xfrm>
              <a:off x="6399016" y="3482951"/>
              <a:ext cx="57240" cy="45981"/>
            </a:xfrm>
            <a:custGeom>
              <a:rect b="b" l="l" r="r" t="t"/>
              <a:pathLst>
                <a:path extrusionOk="0" h="1756" w="2186">
                  <a:moveTo>
                    <a:pt x="1756" y="439"/>
                  </a:moveTo>
                  <a:lnTo>
                    <a:pt x="1756" y="658"/>
                  </a:lnTo>
                  <a:cubicBezTo>
                    <a:pt x="1756" y="1021"/>
                    <a:pt x="1460" y="1317"/>
                    <a:pt x="1098" y="1317"/>
                  </a:cubicBezTo>
                  <a:cubicBezTo>
                    <a:pt x="735" y="1317"/>
                    <a:pt x="439" y="1021"/>
                    <a:pt x="439" y="658"/>
                  </a:cubicBezTo>
                  <a:lnTo>
                    <a:pt x="439" y="439"/>
                  </a:lnTo>
                  <a:close/>
                  <a:moveTo>
                    <a:pt x="220" y="0"/>
                  </a:moveTo>
                  <a:cubicBezTo>
                    <a:pt x="105" y="0"/>
                    <a:pt x="1" y="105"/>
                    <a:pt x="1" y="220"/>
                  </a:cubicBezTo>
                  <a:lnTo>
                    <a:pt x="1" y="658"/>
                  </a:lnTo>
                  <a:cubicBezTo>
                    <a:pt x="1" y="1259"/>
                    <a:pt x="497" y="1746"/>
                    <a:pt x="1098" y="1756"/>
                  </a:cubicBezTo>
                  <a:cubicBezTo>
                    <a:pt x="1699" y="1746"/>
                    <a:pt x="2185" y="1259"/>
                    <a:pt x="2185" y="658"/>
                  </a:cubicBezTo>
                  <a:lnTo>
                    <a:pt x="2185" y="220"/>
                  </a:lnTo>
                  <a:cubicBezTo>
                    <a:pt x="2185" y="105"/>
                    <a:pt x="209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8" name="Google Shape;13358;p98"/>
            <p:cNvSpPr/>
            <p:nvPr/>
          </p:nvSpPr>
          <p:spPr>
            <a:xfrm>
              <a:off x="6330569" y="3482951"/>
              <a:ext cx="56979" cy="45981"/>
            </a:xfrm>
            <a:custGeom>
              <a:rect b="b" l="l" r="r" t="t"/>
              <a:pathLst>
                <a:path extrusionOk="0" h="1756" w="2176">
                  <a:moveTo>
                    <a:pt x="1746" y="439"/>
                  </a:moveTo>
                  <a:lnTo>
                    <a:pt x="1746" y="658"/>
                  </a:lnTo>
                  <a:cubicBezTo>
                    <a:pt x="1746" y="1021"/>
                    <a:pt x="1451" y="1317"/>
                    <a:pt x="1088" y="1317"/>
                  </a:cubicBezTo>
                  <a:cubicBezTo>
                    <a:pt x="726" y="1317"/>
                    <a:pt x="430" y="1021"/>
                    <a:pt x="430" y="658"/>
                  </a:cubicBezTo>
                  <a:lnTo>
                    <a:pt x="430" y="439"/>
                  </a:lnTo>
                  <a:close/>
                  <a:moveTo>
                    <a:pt x="210" y="0"/>
                  </a:moveTo>
                  <a:cubicBezTo>
                    <a:pt x="96" y="0"/>
                    <a:pt x="1" y="105"/>
                    <a:pt x="1" y="220"/>
                  </a:cubicBezTo>
                  <a:lnTo>
                    <a:pt x="1" y="658"/>
                  </a:lnTo>
                  <a:cubicBezTo>
                    <a:pt x="1" y="1259"/>
                    <a:pt x="487" y="1746"/>
                    <a:pt x="1088" y="1756"/>
                  </a:cubicBezTo>
                  <a:cubicBezTo>
                    <a:pt x="1689" y="1746"/>
                    <a:pt x="2176" y="1259"/>
                    <a:pt x="2176" y="658"/>
                  </a:cubicBezTo>
                  <a:lnTo>
                    <a:pt x="2176" y="220"/>
                  </a:lnTo>
                  <a:cubicBezTo>
                    <a:pt x="2176" y="105"/>
                    <a:pt x="2080" y="0"/>
                    <a:pt x="196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59" name="Google Shape;13359;p98"/>
            <p:cNvSpPr/>
            <p:nvPr/>
          </p:nvSpPr>
          <p:spPr>
            <a:xfrm>
              <a:off x="6326327" y="3614347"/>
              <a:ext cx="134172" cy="80467"/>
            </a:xfrm>
            <a:custGeom>
              <a:rect b="b" l="l" r="r" t="t"/>
              <a:pathLst>
                <a:path extrusionOk="0" h="3073" w="5124">
                  <a:moveTo>
                    <a:pt x="668" y="0"/>
                  </a:moveTo>
                  <a:lnTo>
                    <a:pt x="0" y="239"/>
                  </a:lnTo>
                  <a:cubicBezTo>
                    <a:pt x="0" y="248"/>
                    <a:pt x="10" y="258"/>
                    <a:pt x="19" y="277"/>
                  </a:cubicBezTo>
                  <a:lnTo>
                    <a:pt x="735" y="1889"/>
                  </a:lnTo>
                  <a:cubicBezTo>
                    <a:pt x="843" y="2141"/>
                    <a:pt x="1082" y="2279"/>
                    <a:pt x="1328" y="2279"/>
                  </a:cubicBezTo>
                  <a:cubicBezTo>
                    <a:pt x="1474" y="2279"/>
                    <a:pt x="1622" y="2231"/>
                    <a:pt x="1746" y="2128"/>
                  </a:cubicBezTo>
                  <a:lnTo>
                    <a:pt x="2347" y="1641"/>
                  </a:lnTo>
                  <a:lnTo>
                    <a:pt x="2347" y="3062"/>
                  </a:lnTo>
                  <a:cubicBezTo>
                    <a:pt x="2414" y="3062"/>
                    <a:pt x="2490" y="3072"/>
                    <a:pt x="2567" y="3072"/>
                  </a:cubicBezTo>
                  <a:cubicBezTo>
                    <a:pt x="2633" y="3072"/>
                    <a:pt x="2710" y="3072"/>
                    <a:pt x="2777" y="3062"/>
                  </a:cubicBezTo>
                  <a:lnTo>
                    <a:pt x="2777" y="1631"/>
                  </a:lnTo>
                  <a:lnTo>
                    <a:pt x="3378" y="2128"/>
                  </a:lnTo>
                  <a:cubicBezTo>
                    <a:pt x="3502" y="2231"/>
                    <a:pt x="3650" y="2279"/>
                    <a:pt x="3796" y="2279"/>
                  </a:cubicBezTo>
                  <a:cubicBezTo>
                    <a:pt x="4043" y="2279"/>
                    <a:pt x="4285" y="2141"/>
                    <a:pt x="4398" y="1889"/>
                  </a:cubicBezTo>
                  <a:lnTo>
                    <a:pt x="5114" y="267"/>
                  </a:lnTo>
                  <a:cubicBezTo>
                    <a:pt x="5114" y="258"/>
                    <a:pt x="5123" y="248"/>
                    <a:pt x="5123" y="229"/>
                  </a:cubicBezTo>
                  <a:lnTo>
                    <a:pt x="4456" y="0"/>
                  </a:lnTo>
                  <a:lnTo>
                    <a:pt x="2557" y="887"/>
                  </a:lnTo>
                  <a:lnTo>
                    <a:pt x="668"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0" name="Google Shape;13360;p98"/>
            <p:cNvSpPr/>
            <p:nvPr/>
          </p:nvSpPr>
          <p:spPr>
            <a:xfrm>
              <a:off x="6336565" y="3599893"/>
              <a:ext cx="56979" cy="62635"/>
            </a:xfrm>
            <a:custGeom>
              <a:rect b="b" l="l" r="r" t="t"/>
              <a:pathLst>
                <a:path extrusionOk="0" h="2392" w="2176">
                  <a:moveTo>
                    <a:pt x="646" y="0"/>
                  </a:moveTo>
                  <a:cubicBezTo>
                    <a:pt x="590" y="0"/>
                    <a:pt x="536" y="21"/>
                    <a:pt x="497" y="66"/>
                  </a:cubicBezTo>
                  <a:lnTo>
                    <a:pt x="58" y="495"/>
                  </a:lnTo>
                  <a:cubicBezTo>
                    <a:pt x="20" y="533"/>
                    <a:pt x="1" y="590"/>
                    <a:pt x="29" y="648"/>
                  </a:cubicBezTo>
                  <a:lnTo>
                    <a:pt x="745" y="2260"/>
                  </a:lnTo>
                  <a:cubicBezTo>
                    <a:pt x="781" y="2345"/>
                    <a:pt x="864" y="2392"/>
                    <a:pt x="947" y="2392"/>
                  </a:cubicBezTo>
                  <a:cubicBezTo>
                    <a:pt x="994" y="2392"/>
                    <a:pt x="1041" y="2377"/>
                    <a:pt x="1079" y="2346"/>
                  </a:cubicBezTo>
                  <a:lnTo>
                    <a:pt x="2176" y="1439"/>
                  </a:lnTo>
                  <a:lnTo>
                    <a:pt x="792" y="56"/>
                  </a:lnTo>
                  <a:cubicBezTo>
                    <a:pt x="751" y="19"/>
                    <a:pt x="698" y="0"/>
                    <a:pt x="646" y="0"/>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1" name="Google Shape;13361;p98"/>
            <p:cNvSpPr/>
            <p:nvPr/>
          </p:nvSpPr>
          <p:spPr>
            <a:xfrm>
              <a:off x="6393282" y="3599658"/>
              <a:ext cx="56717" cy="62870"/>
            </a:xfrm>
            <a:custGeom>
              <a:rect b="b" l="l" r="r" t="t"/>
              <a:pathLst>
                <a:path extrusionOk="0" h="2401" w="2166">
                  <a:moveTo>
                    <a:pt x="1532" y="1"/>
                  </a:moveTo>
                  <a:cubicBezTo>
                    <a:pt x="1476" y="1"/>
                    <a:pt x="1422" y="22"/>
                    <a:pt x="1383" y="65"/>
                  </a:cubicBezTo>
                  <a:lnTo>
                    <a:pt x="0" y="1448"/>
                  </a:lnTo>
                  <a:lnTo>
                    <a:pt x="1097" y="2355"/>
                  </a:lnTo>
                  <a:cubicBezTo>
                    <a:pt x="1135" y="2386"/>
                    <a:pt x="1182" y="2401"/>
                    <a:pt x="1228" y="2401"/>
                  </a:cubicBezTo>
                  <a:cubicBezTo>
                    <a:pt x="1311" y="2401"/>
                    <a:pt x="1395" y="2354"/>
                    <a:pt x="1431" y="2269"/>
                  </a:cubicBezTo>
                  <a:lnTo>
                    <a:pt x="2147" y="657"/>
                  </a:lnTo>
                  <a:cubicBezTo>
                    <a:pt x="2166" y="599"/>
                    <a:pt x="2156" y="542"/>
                    <a:pt x="2118" y="504"/>
                  </a:cubicBezTo>
                  <a:lnTo>
                    <a:pt x="1689" y="65"/>
                  </a:lnTo>
                  <a:cubicBezTo>
                    <a:pt x="1646" y="22"/>
                    <a:pt x="1588" y="1"/>
                    <a:pt x="1532"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2" name="Google Shape;13362;p98"/>
            <p:cNvSpPr/>
            <p:nvPr/>
          </p:nvSpPr>
          <p:spPr>
            <a:xfrm>
              <a:off x="6265132" y="3644067"/>
              <a:ext cx="48468" cy="56481"/>
            </a:xfrm>
            <a:custGeom>
              <a:rect b="b" l="l" r="r" t="t"/>
              <a:pathLst>
                <a:path extrusionOk="0" h="2157" w="1851">
                  <a:moveTo>
                    <a:pt x="239" y="0"/>
                  </a:moveTo>
                  <a:cubicBezTo>
                    <a:pt x="134" y="105"/>
                    <a:pt x="57" y="229"/>
                    <a:pt x="0" y="363"/>
                  </a:cubicBezTo>
                  <a:lnTo>
                    <a:pt x="1193" y="1403"/>
                  </a:lnTo>
                  <a:cubicBezTo>
                    <a:pt x="1326" y="1527"/>
                    <a:pt x="1412" y="1708"/>
                    <a:pt x="1412" y="1899"/>
                  </a:cubicBezTo>
                  <a:lnTo>
                    <a:pt x="1412" y="2156"/>
                  </a:lnTo>
                  <a:lnTo>
                    <a:pt x="1851" y="2156"/>
                  </a:lnTo>
                  <a:lnTo>
                    <a:pt x="1851" y="1899"/>
                  </a:lnTo>
                  <a:cubicBezTo>
                    <a:pt x="1851" y="1584"/>
                    <a:pt x="1708" y="1279"/>
                    <a:pt x="1469" y="1069"/>
                  </a:cubicBezTo>
                  <a:lnTo>
                    <a:pt x="239"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3" name="Google Shape;13363;p98"/>
            <p:cNvSpPr/>
            <p:nvPr/>
          </p:nvSpPr>
          <p:spPr>
            <a:xfrm>
              <a:off x="6473198" y="3644067"/>
              <a:ext cx="48495" cy="56481"/>
            </a:xfrm>
            <a:custGeom>
              <a:rect b="b" l="l" r="r" t="t"/>
              <a:pathLst>
                <a:path extrusionOk="0" h="2157" w="1852">
                  <a:moveTo>
                    <a:pt x="1613" y="0"/>
                  </a:moveTo>
                  <a:lnTo>
                    <a:pt x="382" y="1069"/>
                  </a:lnTo>
                  <a:cubicBezTo>
                    <a:pt x="144" y="1279"/>
                    <a:pt x="1" y="1584"/>
                    <a:pt x="1" y="1899"/>
                  </a:cubicBezTo>
                  <a:lnTo>
                    <a:pt x="1" y="2156"/>
                  </a:lnTo>
                  <a:lnTo>
                    <a:pt x="440" y="2156"/>
                  </a:lnTo>
                  <a:lnTo>
                    <a:pt x="440" y="1899"/>
                  </a:lnTo>
                  <a:cubicBezTo>
                    <a:pt x="440" y="1708"/>
                    <a:pt x="516" y="1527"/>
                    <a:pt x="659" y="1403"/>
                  </a:cubicBezTo>
                  <a:lnTo>
                    <a:pt x="1852" y="363"/>
                  </a:lnTo>
                  <a:cubicBezTo>
                    <a:pt x="1794" y="229"/>
                    <a:pt x="1718" y="105"/>
                    <a:pt x="161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364" name="Google Shape;13364;p98"/>
          <p:cNvSpPr/>
          <p:nvPr/>
        </p:nvSpPr>
        <p:spPr>
          <a:xfrm>
            <a:off x="5864147" y="3209475"/>
            <a:ext cx="125924" cy="11260"/>
          </a:xfrm>
          <a:custGeom>
            <a:rect b="b" l="l" r="r" t="t"/>
            <a:pathLst>
              <a:path extrusionOk="0" h="430" w="4809">
                <a:moveTo>
                  <a:pt x="1" y="0"/>
                </a:moveTo>
                <a:cubicBezTo>
                  <a:pt x="1" y="239"/>
                  <a:pt x="201" y="429"/>
                  <a:pt x="439" y="429"/>
                </a:cubicBezTo>
                <a:lnTo>
                  <a:pt x="4379" y="429"/>
                </a:lnTo>
                <a:cubicBezTo>
                  <a:pt x="4618" y="429"/>
                  <a:pt x="4809" y="239"/>
                  <a:pt x="4809"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3365" name="Google Shape;13365;p98"/>
          <p:cNvGrpSpPr/>
          <p:nvPr/>
        </p:nvGrpSpPr>
        <p:grpSpPr>
          <a:xfrm>
            <a:off x="5795464" y="3192219"/>
            <a:ext cx="263316" cy="354754"/>
            <a:chOff x="5811739" y="3345794"/>
            <a:chExt cx="263316" cy="354754"/>
          </a:xfrm>
        </p:grpSpPr>
        <p:sp>
          <p:nvSpPr>
            <p:cNvPr id="13366" name="Google Shape;13366;p98"/>
            <p:cNvSpPr/>
            <p:nvPr/>
          </p:nvSpPr>
          <p:spPr>
            <a:xfrm>
              <a:off x="5857694" y="3408743"/>
              <a:ext cx="171643" cy="57240"/>
            </a:xfrm>
            <a:custGeom>
              <a:rect b="b" l="l" r="r" t="t"/>
              <a:pathLst>
                <a:path extrusionOk="0" h="2186" w="6555">
                  <a:moveTo>
                    <a:pt x="0" y="1"/>
                  </a:moveTo>
                  <a:lnTo>
                    <a:pt x="0" y="2185"/>
                  </a:lnTo>
                  <a:lnTo>
                    <a:pt x="6554" y="2185"/>
                  </a:lnTo>
                  <a:lnTo>
                    <a:pt x="6554"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7" name="Google Shape;13367;p98"/>
            <p:cNvSpPr/>
            <p:nvPr/>
          </p:nvSpPr>
          <p:spPr>
            <a:xfrm>
              <a:off x="5854944" y="3528696"/>
              <a:ext cx="60723" cy="57371"/>
            </a:xfrm>
            <a:custGeom>
              <a:rect b="b" l="l" r="r" t="t"/>
              <a:pathLst>
                <a:path extrusionOk="0" h="2191" w="2319">
                  <a:moveTo>
                    <a:pt x="754" y="1"/>
                  </a:moveTo>
                  <a:cubicBezTo>
                    <a:pt x="630" y="1"/>
                    <a:pt x="505" y="36"/>
                    <a:pt x="392" y="113"/>
                  </a:cubicBezTo>
                  <a:cubicBezTo>
                    <a:pt x="29" y="352"/>
                    <a:pt x="1" y="877"/>
                    <a:pt x="334" y="1153"/>
                  </a:cubicBezTo>
                  <a:cubicBezTo>
                    <a:pt x="233" y="1732"/>
                    <a:pt x="692" y="2191"/>
                    <a:pt x="1198" y="2191"/>
                  </a:cubicBezTo>
                  <a:cubicBezTo>
                    <a:pt x="1359" y="2191"/>
                    <a:pt x="1525" y="2144"/>
                    <a:pt x="1680" y="2041"/>
                  </a:cubicBezTo>
                  <a:cubicBezTo>
                    <a:pt x="2319" y="1611"/>
                    <a:pt x="2137" y="619"/>
                    <a:pt x="1384" y="457"/>
                  </a:cubicBezTo>
                  <a:cubicBezTo>
                    <a:pt x="1292" y="174"/>
                    <a:pt x="1028" y="1"/>
                    <a:pt x="754"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8" name="Google Shape;13368;p98"/>
            <p:cNvSpPr/>
            <p:nvPr/>
          </p:nvSpPr>
          <p:spPr>
            <a:xfrm>
              <a:off x="5971101" y="3528696"/>
              <a:ext cx="60723" cy="57371"/>
            </a:xfrm>
            <a:custGeom>
              <a:rect b="b" l="l" r="r" t="t"/>
              <a:pathLst>
                <a:path extrusionOk="0" h="2191" w="2319">
                  <a:moveTo>
                    <a:pt x="1565" y="1"/>
                  </a:moveTo>
                  <a:cubicBezTo>
                    <a:pt x="1292" y="1"/>
                    <a:pt x="1030" y="174"/>
                    <a:pt x="945" y="457"/>
                  </a:cubicBezTo>
                  <a:cubicBezTo>
                    <a:pt x="191" y="619"/>
                    <a:pt x="1" y="1611"/>
                    <a:pt x="640" y="2041"/>
                  </a:cubicBezTo>
                  <a:cubicBezTo>
                    <a:pt x="794" y="2144"/>
                    <a:pt x="961" y="2191"/>
                    <a:pt x="1122" y="2191"/>
                  </a:cubicBezTo>
                  <a:cubicBezTo>
                    <a:pt x="1631" y="2191"/>
                    <a:pt x="2093" y="1732"/>
                    <a:pt x="1985" y="1153"/>
                  </a:cubicBezTo>
                  <a:cubicBezTo>
                    <a:pt x="2319" y="877"/>
                    <a:pt x="2290" y="352"/>
                    <a:pt x="1928" y="113"/>
                  </a:cubicBezTo>
                  <a:cubicBezTo>
                    <a:pt x="1815" y="36"/>
                    <a:pt x="1689" y="1"/>
                    <a:pt x="1565"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69" name="Google Shape;13369;p98"/>
            <p:cNvSpPr/>
            <p:nvPr/>
          </p:nvSpPr>
          <p:spPr>
            <a:xfrm>
              <a:off x="5811739" y="3563130"/>
              <a:ext cx="263316" cy="137157"/>
            </a:xfrm>
            <a:custGeom>
              <a:rect b="b" l="l" r="r" t="t"/>
              <a:pathLst>
                <a:path extrusionOk="0" h="5238" w="10056">
                  <a:moveTo>
                    <a:pt x="3721" y="0"/>
                  </a:moveTo>
                  <a:lnTo>
                    <a:pt x="3721" y="1126"/>
                  </a:lnTo>
                  <a:cubicBezTo>
                    <a:pt x="3721" y="1498"/>
                    <a:pt x="3482" y="1832"/>
                    <a:pt x="3139" y="1956"/>
                  </a:cubicBezTo>
                  <a:lnTo>
                    <a:pt x="878" y="2748"/>
                  </a:lnTo>
                  <a:cubicBezTo>
                    <a:pt x="353" y="2929"/>
                    <a:pt x="0" y="3425"/>
                    <a:pt x="0" y="3988"/>
                  </a:cubicBezTo>
                  <a:lnTo>
                    <a:pt x="0" y="4580"/>
                  </a:lnTo>
                  <a:cubicBezTo>
                    <a:pt x="0" y="4942"/>
                    <a:pt x="296" y="5238"/>
                    <a:pt x="658" y="5238"/>
                  </a:cubicBezTo>
                  <a:lnTo>
                    <a:pt x="9397" y="5238"/>
                  </a:lnTo>
                  <a:cubicBezTo>
                    <a:pt x="9759" y="5238"/>
                    <a:pt x="10055" y="4942"/>
                    <a:pt x="10055" y="4580"/>
                  </a:cubicBezTo>
                  <a:lnTo>
                    <a:pt x="10055" y="3988"/>
                  </a:lnTo>
                  <a:cubicBezTo>
                    <a:pt x="10055" y="3425"/>
                    <a:pt x="9702" y="2939"/>
                    <a:pt x="9178" y="2748"/>
                  </a:cubicBezTo>
                  <a:lnTo>
                    <a:pt x="6926" y="1956"/>
                  </a:lnTo>
                  <a:cubicBezTo>
                    <a:pt x="6573" y="1832"/>
                    <a:pt x="6344" y="1498"/>
                    <a:pt x="6344" y="1126"/>
                  </a:cubicBezTo>
                  <a:lnTo>
                    <a:pt x="6344"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0" name="Google Shape;13370;p98"/>
            <p:cNvSpPr/>
            <p:nvPr/>
          </p:nvSpPr>
          <p:spPr>
            <a:xfrm>
              <a:off x="5811975" y="3602355"/>
              <a:ext cx="263081" cy="97932"/>
            </a:xfrm>
            <a:custGeom>
              <a:rect b="b" l="l" r="r" t="t"/>
              <a:pathLst>
                <a:path extrusionOk="0" h="3740" w="10047">
                  <a:moveTo>
                    <a:pt x="3626" y="0"/>
                  </a:moveTo>
                  <a:cubicBezTo>
                    <a:pt x="3530" y="210"/>
                    <a:pt x="3349" y="372"/>
                    <a:pt x="3130" y="458"/>
                  </a:cubicBezTo>
                  <a:lnTo>
                    <a:pt x="869" y="1250"/>
                  </a:lnTo>
                  <a:cubicBezTo>
                    <a:pt x="344" y="1431"/>
                    <a:pt x="1" y="1927"/>
                    <a:pt x="1" y="2490"/>
                  </a:cubicBezTo>
                  <a:lnTo>
                    <a:pt x="1" y="3082"/>
                  </a:lnTo>
                  <a:cubicBezTo>
                    <a:pt x="1" y="3444"/>
                    <a:pt x="287" y="3740"/>
                    <a:pt x="649" y="3740"/>
                  </a:cubicBezTo>
                  <a:lnTo>
                    <a:pt x="9388" y="3740"/>
                  </a:lnTo>
                  <a:cubicBezTo>
                    <a:pt x="9750" y="3740"/>
                    <a:pt x="10046" y="3444"/>
                    <a:pt x="10046" y="3082"/>
                  </a:cubicBezTo>
                  <a:lnTo>
                    <a:pt x="10046" y="2490"/>
                  </a:lnTo>
                  <a:cubicBezTo>
                    <a:pt x="10046" y="1927"/>
                    <a:pt x="9693" y="1441"/>
                    <a:pt x="9169" y="1250"/>
                  </a:cubicBezTo>
                  <a:lnTo>
                    <a:pt x="6917" y="458"/>
                  </a:lnTo>
                  <a:cubicBezTo>
                    <a:pt x="6698" y="372"/>
                    <a:pt x="6516" y="210"/>
                    <a:pt x="6411" y="0"/>
                  </a:cubicBezTo>
                  <a:cubicBezTo>
                    <a:pt x="5963" y="167"/>
                    <a:pt x="5491" y="251"/>
                    <a:pt x="5019" y="251"/>
                  </a:cubicBezTo>
                  <a:cubicBezTo>
                    <a:pt x="4546" y="251"/>
                    <a:pt x="4074" y="167"/>
                    <a:pt x="3626"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1" name="Google Shape;13371;p98"/>
            <p:cNvSpPr/>
            <p:nvPr/>
          </p:nvSpPr>
          <p:spPr>
            <a:xfrm>
              <a:off x="5909147" y="3574625"/>
              <a:ext cx="68736" cy="22807"/>
            </a:xfrm>
            <a:custGeom>
              <a:rect b="b" l="l" r="r" t="t"/>
              <a:pathLst>
                <a:path extrusionOk="0" h="871" w="2625">
                  <a:moveTo>
                    <a:pt x="1" y="0"/>
                  </a:moveTo>
                  <a:lnTo>
                    <a:pt x="1" y="592"/>
                  </a:lnTo>
                  <a:cubicBezTo>
                    <a:pt x="416" y="778"/>
                    <a:pt x="862" y="871"/>
                    <a:pt x="1309" y="871"/>
                  </a:cubicBezTo>
                  <a:cubicBezTo>
                    <a:pt x="1756" y="871"/>
                    <a:pt x="2204" y="778"/>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2" name="Google Shape;13372;p98"/>
            <p:cNvSpPr/>
            <p:nvPr/>
          </p:nvSpPr>
          <p:spPr>
            <a:xfrm>
              <a:off x="5850938" y="3465957"/>
              <a:ext cx="184630" cy="119927"/>
            </a:xfrm>
            <a:custGeom>
              <a:rect b="b" l="l" r="r" t="t"/>
              <a:pathLst>
                <a:path extrusionOk="0" h="4580" w="7051">
                  <a:moveTo>
                    <a:pt x="697" y="0"/>
                  </a:moveTo>
                  <a:lnTo>
                    <a:pt x="697" y="869"/>
                  </a:lnTo>
                  <a:lnTo>
                    <a:pt x="611" y="869"/>
                  </a:lnTo>
                  <a:cubicBezTo>
                    <a:pt x="325" y="869"/>
                    <a:pt x="77" y="1078"/>
                    <a:pt x="39" y="1365"/>
                  </a:cubicBezTo>
                  <a:cubicBezTo>
                    <a:pt x="1" y="1679"/>
                    <a:pt x="258" y="1966"/>
                    <a:pt x="583" y="1966"/>
                  </a:cubicBezTo>
                  <a:lnTo>
                    <a:pt x="697" y="1966"/>
                  </a:lnTo>
                  <a:cubicBezTo>
                    <a:pt x="812" y="3444"/>
                    <a:pt x="2042" y="4580"/>
                    <a:pt x="3531" y="4580"/>
                  </a:cubicBezTo>
                  <a:cubicBezTo>
                    <a:pt x="5009" y="4580"/>
                    <a:pt x="6240" y="3444"/>
                    <a:pt x="6354" y="1966"/>
                  </a:cubicBezTo>
                  <a:lnTo>
                    <a:pt x="6478" y="1966"/>
                  </a:lnTo>
                  <a:cubicBezTo>
                    <a:pt x="6803" y="1966"/>
                    <a:pt x="7051" y="1679"/>
                    <a:pt x="7022" y="1365"/>
                  </a:cubicBezTo>
                  <a:cubicBezTo>
                    <a:pt x="6984" y="1078"/>
                    <a:pt x="6736" y="869"/>
                    <a:pt x="6459" y="869"/>
                  </a:cubicBezTo>
                  <a:lnTo>
                    <a:pt x="6374" y="869"/>
                  </a:ln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3" name="Google Shape;13373;p98"/>
            <p:cNvSpPr/>
            <p:nvPr/>
          </p:nvSpPr>
          <p:spPr>
            <a:xfrm>
              <a:off x="5918129" y="3534483"/>
              <a:ext cx="50773" cy="17439"/>
            </a:xfrm>
            <a:custGeom>
              <a:rect b="b" l="l" r="r" t="t"/>
              <a:pathLst>
                <a:path extrusionOk="0" h="666" w="1939">
                  <a:moveTo>
                    <a:pt x="319" y="0"/>
                  </a:moveTo>
                  <a:cubicBezTo>
                    <a:pt x="147" y="0"/>
                    <a:pt x="1" y="224"/>
                    <a:pt x="163" y="379"/>
                  </a:cubicBezTo>
                  <a:cubicBezTo>
                    <a:pt x="374" y="562"/>
                    <a:pt x="645" y="666"/>
                    <a:pt x="928" y="666"/>
                  </a:cubicBezTo>
                  <a:cubicBezTo>
                    <a:pt x="940" y="666"/>
                    <a:pt x="952" y="666"/>
                    <a:pt x="965" y="665"/>
                  </a:cubicBezTo>
                  <a:cubicBezTo>
                    <a:pt x="977" y="666"/>
                    <a:pt x="989" y="666"/>
                    <a:pt x="1002" y="666"/>
                  </a:cubicBezTo>
                  <a:cubicBezTo>
                    <a:pt x="1284" y="666"/>
                    <a:pt x="1556" y="562"/>
                    <a:pt x="1776" y="379"/>
                  </a:cubicBezTo>
                  <a:cubicBezTo>
                    <a:pt x="1938" y="224"/>
                    <a:pt x="1792" y="0"/>
                    <a:pt x="1620" y="0"/>
                  </a:cubicBezTo>
                  <a:cubicBezTo>
                    <a:pt x="1570" y="0"/>
                    <a:pt x="1518" y="19"/>
                    <a:pt x="1470" y="64"/>
                  </a:cubicBezTo>
                  <a:cubicBezTo>
                    <a:pt x="1318" y="169"/>
                    <a:pt x="1141" y="222"/>
                    <a:pt x="966" y="222"/>
                  </a:cubicBezTo>
                  <a:cubicBezTo>
                    <a:pt x="791" y="222"/>
                    <a:pt x="616" y="169"/>
                    <a:pt x="469" y="64"/>
                  </a:cubicBezTo>
                  <a:cubicBezTo>
                    <a:pt x="421" y="19"/>
                    <a:pt x="369" y="0"/>
                    <a:pt x="31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4" name="Google Shape;13374;p98"/>
            <p:cNvSpPr/>
            <p:nvPr/>
          </p:nvSpPr>
          <p:spPr>
            <a:xfrm>
              <a:off x="5903413" y="3488817"/>
              <a:ext cx="11521" cy="17125"/>
            </a:xfrm>
            <a:custGeom>
              <a:rect b="b" l="l" r="r" t="t"/>
              <a:pathLst>
                <a:path extrusionOk="0" h="654" w="440">
                  <a:moveTo>
                    <a:pt x="220" y="0"/>
                  </a:moveTo>
                  <a:cubicBezTo>
                    <a:pt x="110" y="0"/>
                    <a:pt x="0" y="72"/>
                    <a:pt x="0" y="215"/>
                  </a:cubicBezTo>
                  <a:lnTo>
                    <a:pt x="0" y="434"/>
                  </a:lnTo>
                  <a:cubicBezTo>
                    <a:pt x="0" y="558"/>
                    <a:pt x="96" y="654"/>
                    <a:pt x="220" y="654"/>
                  </a:cubicBezTo>
                  <a:cubicBezTo>
                    <a:pt x="344" y="654"/>
                    <a:pt x="439" y="558"/>
                    <a:pt x="439" y="434"/>
                  </a:cubicBezTo>
                  <a:lnTo>
                    <a:pt x="439" y="215"/>
                  </a:lnTo>
                  <a:cubicBezTo>
                    <a:pt x="439" y="72"/>
                    <a:pt x="329"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5" name="Google Shape;13375;p98"/>
            <p:cNvSpPr/>
            <p:nvPr/>
          </p:nvSpPr>
          <p:spPr>
            <a:xfrm>
              <a:off x="5972096" y="3488817"/>
              <a:ext cx="11521" cy="17125"/>
            </a:xfrm>
            <a:custGeom>
              <a:rect b="b" l="l" r="r" t="t"/>
              <a:pathLst>
                <a:path extrusionOk="0" h="654" w="440">
                  <a:moveTo>
                    <a:pt x="220" y="0"/>
                  </a:moveTo>
                  <a:cubicBezTo>
                    <a:pt x="110" y="0"/>
                    <a:pt x="1" y="72"/>
                    <a:pt x="1" y="215"/>
                  </a:cubicBezTo>
                  <a:lnTo>
                    <a:pt x="1" y="434"/>
                  </a:lnTo>
                  <a:cubicBezTo>
                    <a:pt x="1" y="558"/>
                    <a:pt x="96" y="654"/>
                    <a:pt x="220" y="654"/>
                  </a:cubicBezTo>
                  <a:cubicBezTo>
                    <a:pt x="335" y="654"/>
                    <a:pt x="440" y="558"/>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6" name="Google Shape;13376;p98"/>
            <p:cNvSpPr/>
            <p:nvPr/>
          </p:nvSpPr>
          <p:spPr>
            <a:xfrm>
              <a:off x="5847115" y="3465957"/>
              <a:ext cx="147998" cy="120163"/>
            </a:xfrm>
            <a:custGeom>
              <a:rect b="b" l="l" r="r" t="t"/>
              <a:pathLst>
                <a:path extrusionOk="0" h="4589" w="5652">
                  <a:moveTo>
                    <a:pt x="843" y="0"/>
                  </a:moveTo>
                  <a:lnTo>
                    <a:pt x="843" y="869"/>
                  </a:lnTo>
                  <a:lnTo>
                    <a:pt x="757" y="869"/>
                  </a:lnTo>
                  <a:cubicBezTo>
                    <a:pt x="751" y="868"/>
                    <a:pt x="745" y="868"/>
                    <a:pt x="739" y="868"/>
                  </a:cubicBezTo>
                  <a:cubicBezTo>
                    <a:pt x="32" y="868"/>
                    <a:pt x="1" y="1947"/>
                    <a:pt x="729" y="1966"/>
                  </a:cubicBezTo>
                  <a:lnTo>
                    <a:pt x="843" y="1966"/>
                  </a:lnTo>
                  <a:cubicBezTo>
                    <a:pt x="947" y="3461"/>
                    <a:pt x="2202" y="4588"/>
                    <a:pt x="3657" y="4588"/>
                  </a:cubicBezTo>
                  <a:cubicBezTo>
                    <a:pt x="3808" y="4588"/>
                    <a:pt x="3961" y="4576"/>
                    <a:pt x="4115" y="4551"/>
                  </a:cubicBezTo>
                  <a:cubicBezTo>
                    <a:pt x="2732" y="4332"/>
                    <a:pt x="1711" y="3149"/>
                    <a:pt x="1711" y="1746"/>
                  </a:cubicBezTo>
                  <a:lnTo>
                    <a:pt x="1711" y="1307"/>
                  </a:lnTo>
                  <a:cubicBezTo>
                    <a:pt x="1711" y="830"/>
                    <a:pt x="2103" y="439"/>
                    <a:pt x="2580" y="439"/>
                  </a:cubicBezTo>
                  <a:lnTo>
                    <a:pt x="5203" y="439"/>
                  </a:lnTo>
                  <a:cubicBezTo>
                    <a:pt x="5451" y="439"/>
                    <a:pt x="5651" y="239"/>
                    <a:pt x="5651"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7" name="Google Shape;13377;p98"/>
            <p:cNvSpPr/>
            <p:nvPr/>
          </p:nvSpPr>
          <p:spPr>
            <a:xfrm>
              <a:off x="5857694" y="3465957"/>
              <a:ext cx="23017" cy="25766"/>
            </a:xfrm>
            <a:custGeom>
              <a:rect b="b" l="l" r="r" t="t"/>
              <a:pathLst>
                <a:path extrusionOk="0" h="984" w="879">
                  <a:moveTo>
                    <a:pt x="0" y="0"/>
                  </a:moveTo>
                  <a:lnTo>
                    <a:pt x="0" y="983"/>
                  </a:lnTo>
                  <a:lnTo>
                    <a:pt x="296" y="945"/>
                  </a:lnTo>
                  <a:cubicBezTo>
                    <a:pt x="630" y="897"/>
                    <a:pt x="869" y="621"/>
                    <a:pt x="878" y="296"/>
                  </a:cubicBez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8" name="Google Shape;13378;p98"/>
            <p:cNvSpPr/>
            <p:nvPr/>
          </p:nvSpPr>
          <p:spPr>
            <a:xfrm>
              <a:off x="6006320" y="3465957"/>
              <a:ext cx="23017" cy="25766"/>
            </a:xfrm>
            <a:custGeom>
              <a:rect b="b" l="l" r="r" t="t"/>
              <a:pathLst>
                <a:path extrusionOk="0" h="984" w="879">
                  <a:moveTo>
                    <a:pt x="1" y="0"/>
                  </a:moveTo>
                  <a:lnTo>
                    <a:pt x="1" y="296"/>
                  </a:lnTo>
                  <a:cubicBezTo>
                    <a:pt x="1" y="621"/>
                    <a:pt x="249" y="897"/>
                    <a:pt x="573" y="945"/>
                  </a:cubicBezTo>
                  <a:lnTo>
                    <a:pt x="878" y="983"/>
                  </a:lnTo>
                  <a:lnTo>
                    <a:pt x="878"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79" name="Google Shape;13379;p98"/>
            <p:cNvSpPr/>
            <p:nvPr/>
          </p:nvSpPr>
          <p:spPr>
            <a:xfrm>
              <a:off x="5857694" y="3414504"/>
              <a:ext cx="23017" cy="51480"/>
            </a:xfrm>
            <a:custGeom>
              <a:rect b="b" l="l" r="r" t="t"/>
              <a:pathLst>
                <a:path extrusionOk="0" h="1966" w="879">
                  <a:moveTo>
                    <a:pt x="0" y="0"/>
                  </a:moveTo>
                  <a:lnTo>
                    <a:pt x="0" y="1965"/>
                  </a:lnTo>
                  <a:lnTo>
                    <a:pt x="878" y="1965"/>
                  </a:lnTo>
                  <a:lnTo>
                    <a:pt x="87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0" name="Google Shape;13380;p98"/>
            <p:cNvSpPr/>
            <p:nvPr/>
          </p:nvSpPr>
          <p:spPr>
            <a:xfrm>
              <a:off x="5840464" y="3362788"/>
              <a:ext cx="205866" cy="57240"/>
            </a:xfrm>
            <a:custGeom>
              <a:rect b="b" l="l" r="r" t="t"/>
              <a:pathLst>
                <a:path extrusionOk="0" h="2186" w="7862">
                  <a:moveTo>
                    <a:pt x="1088" y="0"/>
                  </a:moveTo>
                  <a:cubicBezTo>
                    <a:pt x="487" y="0"/>
                    <a:pt x="0" y="497"/>
                    <a:pt x="0" y="1098"/>
                  </a:cubicBezTo>
                  <a:cubicBezTo>
                    <a:pt x="0" y="1699"/>
                    <a:pt x="487" y="2185"/>
                    <a:pt x="1088" y="2185"/>
                  </a:cubicBezTo>
                  <a:lnTo>
                    <a:pt x="6774" y="2185"/>
                  </a:lnTo>
                  <a:cubicBezTo>
                    <a:pt x="7375" y="2185"/>
                    <a:pt x="7861" y="1699"/>
                    <a:pt x="7861" y="1098"/>
                  </a:cubicBezTo>
                  <a:cubicBezTo>
                    <a:pt x="7861" y="497"/>
                    <a:pt x="7375" y="0"/>
                    <a:pt x="677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1" name="Google Shape;13381;p98"/>
            <p:cNvSpPr/>
            <p:nvPr/>
          </p:nvSpPr>
          <p:spPr>
            <a:xfrm>
              <a:off x="5857694" y="3437232"/>
              <a:ext cx="171643" cy="11521"/>
            </a:xfrm>
            <a:custGeom>
              <a:rect b="b" l="l" r="r" t="t"/>
              <a:pathLst>
                <a:path extrusionOk="0" h="440" w="6555">
                  <a:moveTo>
                    <a:pt x="0" y="0"/>
                  </a:moveTo>
                  <a:lnTo>
                    <a:pt x="0" y="439"/>
                  </a:lnTo>
                  <a:lnTo>
                    <a:pt x="6554" y="439"/>
                  </a:lnTo>
                  <a:lnTo>
                    <a:pt x="655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2" name="Google Shape;13382;p98"/>
            <p:cNvSpPr/>
            <p:nvPr/>
          </p:nvSpPr>
          <p:spPr>
            <a:xfrm>
              <a:off x="5857694" y="3437232"/>
              <a:ext cx="23017" cy="11521"/>
            </a:xfrm>
            <a:custGeom>
              <a:rect b="b" l="l" r="r" t="t"/>
              <a:pathLst>
                <a:path extrusionOk="0" h="440" w="879">
                  <a:moveTo>
                    <a:pt x="0" y="0"/>
                  </a:moveTo>
                  <a:lnTo>
                    <a:pt x="0" y="439"/>
                  </a:lnTo>
                  <a:lnTo>
                    <a:pt x="878" y="439"/>
                  </a:lnTo>
                  <a:lnTo>
                    <a:pt x="87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3" name="Google Shape;13383;p98"/>
            <p:cNvSpPr/>
            <p:nvPr/>
          </p:nvSpPr>
          <p:spPr>
            <a:xfrm>
              <a:off x="5891918" y="3345794"/>
              <a:ext cx="103195" cy="74234"/>
            </a:xfrm>
            <a:custGeom>
              <a:rect b="b" l="l" r="r" t="t"/>
              <a:pathLst>
                <a:path extrusionOk="0" h="2835" w="3941">
                  <a:moveTo>
                    <a:pt x="1405" y="1"/>
                  </a:moveTo>
                  <a:cubicBezTo>
                    <a:pt x="630" y="1"/>
                    <a:pt x="0" y="636"/>
                    <a:pt x="0" y="1422"/>
                  </a:cubicBezTo>
                  <a:cubicBezTo>
                    <a:pt x="0" y="2204"/>
                    <a:pt x="640" y="2834"/>
                    <a:pt x="1422" y="2834"/>
                  </a:cubicBezTo>
                  <a:lnTo>
                    <a:pt x="2519" y="2834"/>
                  </a:lnTo>
                  <a:cubicBezTo>
                    <a:pt x="3301" y="2834"/>
                    <a:pt x="3931" y="2204"/>
                    <a:pt x="3940" y="1422"/>
                  </a:cubicBezTo>
                  <a:cubicBezTo>
                    <a:pt x="3940" y="636"/>
                    <a:pt x="3311" y="1"/>
                    <a:pt x="2536" y="1"/>
                  </a:cubicBezTo>
                  <a:cubicBezTo>
                    <a:pt x="2530" y="1"/>
                    <a:pt x="2525" y="1"/>
                    <a:pt x="2519" y="1"/>
                  </a:cubicBezTo>
                  <a:lnTo>
                    <a:pt x="1422" y="1"/>
                  </a:lnTo>
                  <a:cubicBezTo>
                    <a:pt x="1416" y="1"/>
                    <a:pt x="1410" y="1"/>
                    <a:pt x="1405" y="1"/>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4" name="Google Shape;13384;p98"/>
            <p:cNvSpPr/>
            <p:nvPr/>
          </p:nvSpPr>
          <p:spPr>
            <a:xfrm>
              <a:off x="5882674" y="3602355"/>
              <a:ext cx="121682" cy="98194"/>
            </a:xfrm>
            <a:custGeom>
              <a:rect b="b" l="l" r="r" t="t"/>
              <a:pathLst>
                <a:path extrusionOk="0" h="3750" w="4647">
                  <a:moveTo>
                    <a:pt x="926" y="0"/>
                  </a:moveTo>
                  <a:cubicBezTo>
                    <a:pt x="821" y="210"/>
                    <a:pt x="640" y="372"/>
                    <a:pt x="420" y="458"/>
                  </a:cubicBezTo>
                  <a:lnTo>
                    <a:pt x="0" y="611"/>
                  </a:lnTo>
                  <a:cubicBezTo>
                    <a:pt x="430" y="1174"/>
                    <a:pt x="1307" y="1565"/>
                    <a:pt x="2328" y="1565"/>
                  </a:cubicBezTo>
                  <a:cubicBezTo>
                    <a:pt x="2624" y="1565"/>
                    <a:pt x="2929" y="1527"/>
                    <a:pt x="3225" y="1450"/>
                  </a:cubicBezTo>
                  <a:lnTo>
                    <a:pt x="3444" y="1679"/>
                  </a:lnTo>
                  <a:cubicBezTo>
                    <a:pt x="3568" y="1803"/>
                    <a:pt x="3635" y="1965"/>
                    <a:pt x="3635" y="2147"/>
                  </a:cubicBezTo>
                  <a:lnTo>
                    <a:pt x="3635" y="3749"/>
                  </a:lnTo>
                  <a:lnTo>
                    <a:pt x="4074" y="3749"/>
                  </a:lnTo>
                  <a:lnTo>
                    <a:pt x="4074" y="2137"/>
                  </a:lnTo>
                  <a:cubicBezTo>
                    <a:pt x="4074" y="1851"/>
                    <a:pt x="3960" y="1574"/>
                    <a:pt x="3759" y="1364"/>
                  </a:cubicBezTo>
                  <a:lnTo>
                    <a:pt x="3692" y="1307"/>
                  </a:lnTo>
                  <a:cubicBezTo>
                    <a:pt x="4064" y="1155"/>
                    <a:pt x="4389" y="916"/>
                    <a:pt x="4646" y="611"/>
                  </a:cubicBezTo>
                  <a:lnTo>
                    <a:pt x="4208" y="458"/>
                  </a:lnTo>
                  <a:cubicBezTo>
                    <a:pt x="3988" y="372"/>
                    <a:pt x="3807" y="210"/>
                    <a:pt x="3711" y="0"/>
                  </a:cubicBezTo>
                  <a:cubicBezTo>
                    <a:pt x="3258" y="167"/>
                    <a:pt x="2786" y="251"/>
                    <a:pt x="2315" y="251"/>
                  </a:cubicBezTo>
                  <a:cubicBezTo>
                    <a:pt x="1844" y="251"/>
                    <a:pt x="1374" y="167"/>
                    <a:pt x="926"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5" name="Google Shape;13385;p98"/>
            <p:cNvSpPr/>
            <p:nvPr/>
          </p:nvSpPr>
          <p:spPr>
            <a:xfrm>
              <a:off x="5814489" y="3644827"/>
              <a:ext cx="48966" cy="55460"/>
            </a:xfrm>
            <a:custGeom>
              <a:rect b="b" l="l" r="r" t="t"/>
              <a:pathLst>
                <a:path extrusionOk="0" h="2118" w="1870">
                  <a:moveTo>
                    <a:pt x="229" y="0"/>
                  </a:moveTo>
                  <a:cubicBezTo>
                    <a:pt x="134" y="115"/>
                    <a:pt x="57" y="239"/>
                    <a:pt x="0" y="372"/>
                  </a:cubicBezTo>
                  <a:lnTo>
                    <a:pt x="1193" y="1374"/>
                  </a:lnTo>
                  <a:cubicBezTo>
                    <a:pt x="1345" y="1498"/>
                    <a:pt x="1431" y="1679"/>
                    <a:pt x="1431" y="1879"/>
                  </a:cubicBezTo>
                  <a:lnTo>
                    <a:pt x="1431" y="2118"/>
                  </a:lnTo>
                  <a:lnTo>
                    <a:pt x="1870" y="2118"/>
                  </a:lnTo>
                  <a:lnTo>
                    <a:pt x="1870" y="1879"/>
                  </a:lnTo>
                  <a:cubicBezTo>
                    <a:pt x="1870" y="1555"/>
                    <a:pt x="1727" y="1240"/>
                    <a:pt x="1479" y="1040"/>
                  </a:cubicBezTo>
                  <a:lnTo>
                    <a:pt x="229"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6" name="Google Shape;13386;p98"/>
            <p:cNvSpPr/>
            <p:nvPr/>
          </p:nvSpPr>
          <p:spPr>
            <a:xfrm>
              <a:off x="6023550" y="3644827"/>
              <a:ext cx="48992" cy="55460"/>
            </a:xfrm>
            <a:custGeom>
              <a:rect b="b" l="l" r="r" t="t"/>
              <a:pathLst>
                <a:path extrusionOk="0" h="2118" w="1871">
                  <a:moveTo>
                    <a:pt x="1632" y="0"/>
                  </a:moveTo>
                  <a:lnTo>
                    <a:pt x="392" y="1040"/>
                  </a:lnTo>
                  <a:cubicBezTo>
                    <a:pt x="144" y="1240"/>
                    <a:pt x="1" y="1555"/>
                    <a:pt x="1" y="1879"/>
                  </a:cubicBezTo>
                  <a:lnTo>
                    <a:pt x="1" y="2118"/>
                  </a:lnTo>
                  <a:lnTo>
                    <a:pt x="440" y="2118"/>
                  </a:lnTo>
                  <a:lnTo>
                    <a:pt x="440" y="1879"/>
                  </a:lnTo>
                  <a:cubicBezTo>
                    <a:pt x="440" y="1679"/>
                    <a:pt x="526" y="1498"/>
                    <a:pt x="678" y="1374"/>
                  </a:cubicBezTo>
                  <a:lnTo>
                    <a:pt x="1871" y="372"/>
                  </a:lnTo>
                  <a:cubicBezTo>
                    <a:pt x="1814" y="239"/>
                    <a:pt x="1737" y="115"/>
                    <a:pt x="1632"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387" name="Google Shape;13387;p98"/>
          <p:cNvGrpSpPr/>
          <p:nvPr/>
        </p:nvGrpSpPr>
        <p:grpSpPr>
          <a:xfrm>
            <a:off x="5347543" y="3192219"/>
            <a:ext cx="259074" cy="354493"/>
            <a:chOff x="5363818" y="3345794"/>
            <a:chExt cx="259074" cy="354493"/>
          </a:xfrm>
        </p:grpSpPr>
        <p:sp>
          <p:nvSpPr>
            <p:cNvPr id="13388" name="Google Shape;13388;p98"/>
            <p:cNvSpPr/>
            <p:nvPr/>
          </p:nvSpPr>
          <p:spPr>
            <a:xfrm>
              <a:off x="5397807" y="3514661"/>
              <a:ext cx="191360" cy="123934"/>
            </a:xfrm>
            <a:custGeom>
              <a:rect b="b" l="l" r="r" t="t"/>
              <a:pathLst>
                <a:path extrusionOk="0" h="4733" w="7308">
                  <a:moveTo>
                    <a:pt x="869" y="1"/>
                  </a:moveTo>
                  <a:cubicBezTo>
                    <a:pt x="869" y="1651"/>
                    <a:pt x="0" y="2596"/>
                    <a:pt x="430" y="4733"/>
                  </a:cubicBezTo>
                  <a:lnTo>
                    <a:pt x="6879" y="4733"/>
                  </a:lnTo>
                  <a:cubicBezTo>
                    <a:pt x="7308" y="2596"/>
                    <a:pt x="6449" y="1661"/>
                    <a:pt x="644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89" name="Google Shape;13389;p98"/>
            <p:cNvSpPr/>
            <p:nvPr/>
          </p:nvSpPr>
          <p:spPr>
            <a:xfrm>
              <a:off x="5397807" y="3514661"/>
              <a:ext cx="95706" cy="123934"/>
            </a:xfrm>
            <a:custGeom>
              <a:rect b="b" l="l" r="r" t="t"/>
              <a:pathLst>
                <a:path extrusionOk="0" h="4733" w="3655">
                  <a:moveTo>
                    <a:pt x="869" y="1"/>
                  </a:moveTo>
                  <a:cubicBezTo>
                    <a:pt x="869" y="1651"/>
                    <a:pt x="0" y="2596"/>
                    <a:pt x="430" y="4733"/>
                  </a:cubicBezTo>
                  <a:lnTo>
                    <a:pt x="3654" y="4733"/>
                  </a:lnTo>
                  <a:lnTo>
                    <a:pt x="365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0" name="Google Shape;13390;p98"/>
            <p:cNvSpPr/>
            <p:nvPr/>
          </p:nvSpPr>
          <p:spPr>
            <a:xfrm>
              <a:off x="5363818" y="3565382"/>
              <a:ext cx="259074" cy="134905"/>
            </a:xfrm>
            <a:custGeom>
              <a:rect b="b" l="l" r="r" t="t"/>
              <a:pathLst>
                <a:path extrusionOk="0" h="5152" w="9894">
                  <a:moveTo>
                    <a:pt x="3664" y="0"/>
                  </a:moveTo>
                  <a:lnTo>
                    <a:pt x="3664" y="1326"/>
                  </a:lnTo>
                  <a:cubicBezTo>
                    <a:pt x="3664" y="1689"/>
                    <a:pt x="3426" y="2013"/>
                    <a:pt x="3082" y="2137"/>
                  </a:cubicBezTo>
                  <a:lnTo>
                    <a:pt x="869" y="2920"/>
                  </a:lnTo>
                  <a:cubicBezTo>
                    <a:pt x="354" y="3101"/>
                    <a:pt x="1" y="3587"/>
                    <a:pt x="1" y="4131"/>
                  </a:cubicBezTo>
                  <a:lnTo>
                    <a:pt x="1" y="4513"/>
                  </a:lnTo>
                  <a:cubicBezTo>
                    <a:pt x="1" y="4866"/>
                    <a:pt x="297" y="5152"/>
                    <a:pt x="650" y="5152"/>
                  </a:cubicBezTo>
                  <a:lnTo>
                    <a:pt x="9245" y="5152"/>
                  </a:lnTo>
                  <a:cubicBezTo>
                    <a:pt x="9608" y="5152"/>
                    <a:pt x="9894" y="4866"/>
                    <a:pt x="9894" y="4513"/>
                  </a:cubicBezTo>
                  <a:lnTo>
                    <a:pt x="9894" y="4131"/>
                  </a:lnTo>
                  <a:cubicBezTo>
                    <a:pt x="9894" y="3587"/>
                    <a:pt x="9550" y="3101"/>
                    <a:pt x="9035" y="2920"/>
                  </a:cubicBezTo>
                  <a:lnTo>
                    <a:pt x="6812" y="2137"/>
                  </a:lnTo>
                  <a:cubicBezTo>
                    <a:pt x="6469" y="2013"/>
                    <a:pt x="6240" y="1689"/>
                    <a:pt x="6240" y="1326"/>
                  </a:cubicBezTo>
                  <a:lnTo>
                    <a:pt x="6240"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1" name="Google Shape;13391;p98"/>
            <p:cNvSpPr/>
            <p:nvPr/>
          </p:nvSpPr>
          <p:spPr>
            <a:xfrm>
              <a:off x="5364080" y="3621836"/>
              <a:ext cx="258813" cy="78450"/>
            </a:xfrm>
            <a:custGeom>
              <a:rect b="b" l="l" r="r" t="t"/>
              <a:pathLst>
                <a:path extrusionOk="0" h="2996" w="9884">
                  <a:moveTo>
                    <a:pt x="3025" y="0"/>
                  </a:moveTo>
                  <a:lnTo>
                    <a:pt x="859" y="764"/>
                  </a:lnTo>
                  <a:cubicBezTo>
                    <a:pt x="344" y="945"/>
                    <a:pt x="1" y="1431"/>
                    <a:pt x="1" y="1975"/>
                  </a:cubicBezTo>
                  <a:lnTo>
                    <a:pt x="1" y="2357"/>
                  </a:lnTo>
                  <a:cubicBezTo>
                    <a:pt x="1" y="2710"/>
                    <a:pt x="287" y="2996"/>
                    <a:pt x="640" y="2996"/>
                  </a:cubicBezTo>
                  <a:lnTo>
                    <a:pt x="9245" y="2996"/>
                  </a:lnTo>
                  <a:cubicBezTo>
                    <a:pt x="9598" y="2996"/>
                    <a:pt x="9884" y="2710"/>
                    <a:pt x="9884" y="2357"/>
                  </a:cubicBezTo>
                  <a:lnTo>
                    <a:pt x="9884" y="1975"/>
                  </a:lnTo>
                  <a:cubicBezTo>
                    <a:pt x="9884" y="1431"/>
                    <a:pt x="9540" y="945"/>
                    <a:pt x="9025" y="764"/>
                  </a:cubicBezTo>
                  <a:lnTo>
                    <a:pt x="6860" y="0"/>
                  </a:lnTo>
                  <a:cubicBezTo>
                    <a:pt x="6745" y="973"/>
                    <a:pt x="5925" y="1708"/>
                    <a:pt x="4942" y="1708"/>
                  </a:cubicBezTo>
                  <a:cubicBezTo>
                    <a:pt x="3960" y="1708"/>
                    <a:pt x="3139" y="973"/>
                    <a:pt x="3025"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2" name="Google Shape;13392;p98"/>
            <p:cNvSpPr/>
            <p:nvPr/>
          </p:nvSpPr>
          <p:spPr>
            <a:xfrm>
              <a:off x="5459760" y="3570880"/>
              <a:ext cx="67479" cy="28175"/>
            </a:xfrm>
            <a:custGeom>
              <a:rect b="b" l="l" r="r" t="t"/>
              <a:pathLst>
                <a:path extrusionOk="0" h="1076" w="2577">
                  <a:moveTo>
                    <a:pt x="0" y="0"/>
                  </a:moveTo>
                  <a:lnTo>
                    <a:pt x="0" y="811"/>
                  </a:lnTo>
                  <a:cubicBezTo>
                    <a:pt x="411" y="988"/>
                    <a:pt x="849" y="1076"/>
                    <a:pt x="1288" y="1076"/>
                  </a:cubicBezTo>
                  <a:cubicBezTo>
                    <a:pt x="1727" y="1076"/>
                    <a:pt x="2166" y="988"/>
                    <a:pt x="2576" y="811"/>
                  </a:cubicBezTo>
                  <a:lnTo>
                    <a:pt x="2576"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3" name="Google Shape;13393;p98"/>
            <p:cNvSpPr/>
            <p:nvPr/>
          </p:nvSpPr>
          <p:spPr>
            <a:xfrm>
              <a:off x="5420273" y="3435740"/>
              <a:ext cx="146427" cy="152135"/>
            </a:xfrm>
            <a:custGeom>
              <a:rect b="b" l="l" r="r" t="t"/>
              <a:pathLst>
                <a:path extrusionOk="0" h="5810" w="5592">
                  <a:moveTo>
                    <a:pt x="11" y="0"/>
                  </a:moveTo>
                  <a:lnTo>
                    <a:pt x="11" y="3015"/>
                  </a:lnTo>
                  <a:cubicBezTo>
                    <a:pt x="1" y="4551"/>
                    <a:pt x="1251" y="5810"/>
                    <a:pt x="2796" y="5810"/>
                  </a:cubicBezTo>
                  <a:cubicBezTo>
                    <a:pt x="4342" y="5810"/>
                    <a:pt x="5591" y="4560"/>
                    <a:pt x="5591" y="3015"/>
                  </a:cubicBezTo>
                  <a:lnTo>
                    <a:pt x="5591"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4" name="Google Shape;13394;p98"/>
            <p:cNvSpPr/>
            <p:nvPr/>
          </p:nvSpPr>
          <p:spPr>
            <a:xfrm>
              <a:off x="5420090" y="3435740"/>
              <a:ext cx="146610" cy="152109"/>
            </a:xfrm>
            <a:custGeom>
              <a:rect b="b" l="l" r="r" t="t"/>
              <a:pathLst>
                <a:path extrusionOk="0" h="5809" w="5599">
                  <a:moveTo>
                    <a:pt x="18" y="0"/>
                  </a:moveTo>
                  <a:lnTo>
                    <a:pt x="18" y="3015"/>
                  </a:lnTo>
                  <a:cubicBezTo>
                    <a:pt x="0" y="4578"/>
                    <a:pt x="1271" y="5809"/>
                    <a:pt x="2780" y="5809"/>
                  </a:cubicBezTo>
                  <a:cubicBezTo>
                    <a:pt x="2929" y="5809"/>
                    <a:pt x="3080" y="5797"/>
                    <a:pt x="3233" y="5772"/>
                  </a:cubicBezTo>
                  <a:cubicBezTo>
                    <a:pt x="1868" y="5562"/>
                    <a:pt x="867" y="4389"/>
                    <a:pt x="867" y="3015"/>
                  </a:cubicBezTo>
                  <a:lnTo>
                    <a:pt x="867" y="2280"/>
                  </a:lnTo>
                  <a:cubicBezTo>
                    <a:pt x="867" y="1889"/>
                    <a:pt x="1124" y="1555"/>
                    <a:pt x="1487" y="1450"/>
                  </a:cubicBezTo>
                  <a:cubicBezTo>
                    <a:pt x="2088" y="1288"/>
                    <a:pt x="2670" y="1069"/>
                    <a:pt x="3233" y="792"/>
                  </a:cubicBezTo>
                  <a:lnTo>
                    <a:pt x="3233" y="821"/>
                  </a:lnTo>
                  <a:cubicBezTo>
                    <a:pt x="3223" y="1164"/>
                    <a:pt x="3481" y="1450"/>
                    <a:pt x="3814" y="1498"/>
                  </a:cubicBezTo>
                  <a:lnTo>
                    <a:pt x="3919" y="1498"/>
                  </a:lnTo>
                  <a:cubicBezTo>
                    <a:pt x="4158" y="1479"/>
                    <a:pt x="5007" y="1326"/>
                    <a:pt x="5598" y="1183"/>
                  </a:cubicBezTo>
                  <a:lnTo>
                    <a:pt x="5598"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5" name="Google Shape;13395;p98"/>
            <p:cNvSpPr/>
            <p:nvPr/>
          </p:nvSpPr>
          <p:spPr>
            <a:xfrm>
              <a:off x="5527213" y="3598846"/>
              <a:ext cx="26" cy="288"/>
            </a:xfrm>
            <a:custGeom>
              <a:rect b="b" l="l" r="r" t="t"/>
              <a:pathLst>
                <a:path extrusionOk="0" h="11" w="1">
                  <a:moveTo>
                    <a:pt x="0" y="10"/>
                  </a:moveTo>
                  <a:lnTo>
                    <a:pt x="0" y="10"/>
                  </a:lnTo>
                  <a:lnTo>
                    <a:pt x="0"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6" name="Google Shape;13396;p98"/>
            <p:cNvSpPr/>
            <p:nvPr/>
          </p:nvSpPr>
          <p:spPr>
            <a:xfrm>
              <a:off x="5459760" y="3598846"/>
              <a:ext cx="26" cy="288"/>
            </a:xfrm>
            <a:custGeom>
              <a:rect b="b" l="l" r="r" t="t"/>
              <a:pathLst>
                <a:path extrusionOk="0" h="11" w="1">
                  <a:moveTo>
                    <a:pt x="0" y="1"/>
                  </a:moveTo>
                  <a:lnTo>
                    <a:pt x="0" y="10"/>
                  </a:lnTo>
                  <a:lnTo>
                    <a:pt x="0" y="1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7" name="Google Shape;13397;p98"/>
            <p:cNvSpPr/>
            <p:nvPr/>
          </p:nvSpPr>
          <p:spPr>
            <a:xfrm>
              <a:off x="5468506" y="3537180"/>
              <a:ext cx="50013" cy="16994"/>
            </a:xfrm>
            <a:custGeom>
              <a:rect b="b" l="l" r="r" t="t"/>
              <a:pathLst>
                <a:path extrusionOk="0" h="649" w="1910">
                  <a:moveTo>
                    <a:pt x="311" y="1"/>
                  </a:moveTo>
                  <a:cubicBezTo>
                    <a:pt x="145" y="1"/>
                    <a:pt x="1" y="217"/>
                    <a:pt x="162" y="371"/>
                  </a:cubicBezTo>
                  <a:cubicBezTo>
                    <a:pt x="372" y="554"/>
                    <a:pt x="642" y="649"/>
                    <a:pt x="915" y="649"/>
                  </a:cubicBezTo>
                  <a:cubicBezTo>
                    <a:pt x="928" y="649"/>
                    <a:pt x="941" y="648"/>
                    <a:pt x="954" y="648"/>
                  </a:cubicBezTo>
                  <a:cubicBezTo>
                    <a:pt x="968" y="648"/>
                    <a:pt x="981" y="649"/>
                    <a:pt x="994" y="649"/>
                  </a:cubicBezTo>
                  <a:cubicBezTo>
                    <a:pt x="1275" y="649"/>
                    <a:pt x="1537" y="554"/>
                    <a:pt x="1756" y="371"/>
                  </a:cubicBezTo>
                  <a:cubicBezTo>
                    <a:pt x="1910" y="217"/>
                    <a:pt x="1764" y="1"/>
                    <a:pt x="1598" y="1"/>
                  </a:cubicBezTo>
                  <a:cubicBezTo>
                    <a:pt x="1548" y="1"/>
                    <a:pt x="1496" y="20"/>
                    <a:pt x="1450" y="66"/>
                  </a:cubicBezTo>
                  <a:cubicBezTo>
                    <a:pt x="1302" y="166"/>
                    <a:pt x="1131" y="216"/>
                    <a:pt x="958" y="216"/>
                  </a:cubicBezTo>
                  <a:cubicBezTo>
                    <a:pt x="785" y="216"/>
                    <a:pt x="611" y="166"/>
                    <a:pt x="458" y="66"/>
                  </a:cubicBezTo>
                  <a:cubicBezTo>
                    <a:pt x="412" y="20"/>
                    <a:pt x="360" y="1"/>
                    <a:pt x="31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8" name="Google Shape;13398;p98"/>
            <p:cNvSpPr/>
            <p:nvPr/>
          </p:nvSpPr>
          <p:spPr>
            <a:xfrm>
              <a:off x="5454000" y="3497798"/>
              <a:ext cx="11521" cy="16889"/>
            </a:xfrm>
            <a:custGeom>
              <a:rect b="b" l="l" r="r" t="t"/>
              <a:pathLst>
                <a:path extrusionOk="0" h="645" w="440">
                  <a:moveTo>
                    <a:pt x="220" y="1"/>
                  </a:moveTo>
                  <a:cubicBezTo>
                    <a:pt x="111" y="1"/>
                    <a:pt x="1" y="72"/>
                    <a:pt x="1" y="215"/>
                  </a:cubicBezTo>
                  <a:lnTo>
                    <a:pt x="1" y="425"/>
                  </a:lnTo>
                  <a:cubicBezTo>
                    <a:pt x="1" y="549"/>
                    <a:pt x="96" y="645"/>
                    <a:pt x="220" y="645"/>
                  </a:cubicBezTo>
                  <a:cubicBezTo>
                    <a:pt x="335" y="645"/>
                    <a:pt x="440" y="549"/>
                    <a:pt x="440" y="425"/>
                  </a:cubicBezTo>
                  <a:lnTo>
                    <a:pt x="440" y="215"/>
                  </a:lnTo>
                  <a:cubicBezTo>
                    <a:pt x="440" y="72"/>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99" name="Google Shape;13399;p98"/>
            <p:cNvSpPr/>
            <p:nvPr/>
          </p:nvSpPr>
          <p:spPr>
            <a:xfrm>
              <a:off x="5521714" y="3497798"/>
              <a:ext cx="11260" cy="16889"/>
            </a:xfrm>
            <a:custGeom>
              <a:rect b="b" l="l" r="r" t="t"/>
              <a:pathLst>
                <a:path extrusionOk="0" h="645" w="430">
                  <a:moveTo>
                    <a:pt x="215" y="1"/>
                  </a:moveTo>
                  <a:cubicBezTo>
                    <a:pt x="108" y="1"/>
                    <a:pt x="0" y="72"/>
                    <a:pt x="0" y="215"/>
                  </a:cubicBezTo>
                  <a:lnTo>
                    <a:pt x="0" y="425"/>
                  </a:lnTo>
                  <a:cubicBezTo>
                    <a:pt x="0" y="549"/>
                    <a:pt x="96" y="645"/>
                    <a:pt x="210" y="645"/>
                  </a:cubicBezTo>
                  <a:cubicBezTo>
                    <a:pt x="334" y="645"/>
                    <a:pt x="430" y="549"/>
                    <a:pt x="430" y="425"/>
                  </a:cubicBezTo>
                  <a:lnTo>
                    <a:pt x="430" y="215"/>
                  </a:lnTo>
                  <a:cubicBezTo>
                    <a:pt x="430" y="72"/>
                    <a:pt x="322" y="1"/>
                    <a:pt x="21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0" name="Google Shape;13400;p98"/>
            <p:cNvSpPr/>
            <p:nvPr/>
          </p:nvSpPr>
          <p:spPr>
            <a:xfrm>
              <a:off x="5513963" y="3480935"/>
              <a:ext cx="26499" cy="11286"/>
            </a:xfrm>
            <a:custGeom>
              <a:rect b="b" l="l" r="r" t="t"/>
              <a:pathLst>
                <a:path extrusionOk="0" h="431" w="1012">
                  <a:moveTo>
                    <a:pt x="287" y="1"/>
                  </a:moveTo>
                  <a:cubicBezTo>
                    <a:pt x="0" y="1"/>
                    <a:pt x="0" y="430"/>
                    <a:pt x="287" y="430"/>
                  </a:cubicBezTo>
                  <a:lnTo>
                    <a:pt x="726" y="430"/>
                  </a:lnTo>
                  <a:cubicBezTo>
                    <a:pt x="1012" y="430"/>
                    <a:pt x="1012" y="1"/>
                    <a:pt x="72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1" name="Google Shape;13401;p98"/>
            <p:cNvSpPr/>
            <p:nvPr/>
          </p:nvSpPr>
          <p:spPr>
            <a:xfrm>
              <a:off x="5446511" y="3480935"/>
              <a:ext cx="26264" cy="11286"/>
            </a:xfrm>
            <a:custGeom>
              <a:rect b="b" l="l" r="r" t="t"/>
              <a:pathLst>
                <a:path extrusionOk="0" h="431" w="1003">
                  <a:moveTo>
                    <a:pt x="287" y="1"/>
                  </a:moveTo>
                  <a:cubicBezTo>
                    <a:pt x="1" y="1"/>
                    <a:pt x="1" y="430"/>
                    <a:pt x="287" y="430"/>
                  </a:cubicBezTo>
                  <a:lnTo>
                    <a:pt x="716" y="430"/>
                  </a:lnTo>
                  <a:cubicBezTo>
                    <a:pt x="1002" y="430"/>
                    <a:pt x="1002" y="1"/>
                    <a:pt x="716"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2" name="Google Shape;13402;p98"/>
            <p:cNvSpPr/>
            <p:nvPr/>
          </p:nvSpPr>
          <p:spPr>
            <a:xfrm>
              <a:off x="5386573" y="3345794"/>
              <a:ext cx="213853" cy="202620"/>
            </a:xfrm>
            <a:custGeom>
              <a:rect b="b" l="l" r="r" t="t"/>
              <a:pathLst>
                <a:path extrusionOk="0" h="7738" w="8167">
                  <a:moveTo>
                    <a:pt x="4083" y="1"/>
                  </a:moveTo>
                  <a:cubicBezTo>
                    <a:pt x="1832" y="1"/>
                    <a:pt x="0" y="1823"/>
                    <a:pt x="0" y="4084"/>
                  </a:cubicBezTo>
                  <a:lnTo>
                    <a:pt x="0" y="6879"/>
                  </a:lnTo>
                  <a:cubicBezTo>
                    <a:pt x="0" y="7356"/>
                    <a:pt x="382" y="7738"/>
                    <a:pt x="859" y="7738"/>
                  </a:cubicBezTo>
                  <a:lnTo>
                    <a:pt x="2576" y="7738"/>
                  </a:lnTo>
                  <a:cubicBezTo>
                    <a:pt x="2862" y="7738"/>
                    <a:pt x="2862" y="7308"/>
                    <a:pt x="2576" y="7308"/>
                  </a:cubicBezTo>
                  <a:lnTo>
                    <a:pt x="859" y="7308"/>
                  </a:lnTo>
                  <a:cubicBezTo>
                    <a:pt x="620" y="7308"/>
                    <a:pt x="429" y="7118"/>
                    <a:pt x="429" y="6879"/>
                  </a:cubicBezTo>
                  <a:lnTo>
                    <a:pt x="429" y="4084"/>
                  </a:lnTo>
                  <a:cubicBezTo>
                    <a:pt x="391" y="2042"/>
                    <a:pt x="2042" y="363"/>
                    <a:pt x="4083" y="363"/>
                  </a:cubicBezTo>
                  <a:cubicBezTo>
                    <a:pt x="6125" y="363"/>
                    <a:pt x="7775" y="2042"/>
                    <a:pt x="7737" y="4084"/>
                  </a:cubicBezTo>
                  <a:lnTo>
                    <a:pt x="7737" y="5801"/>
                  </a:lnTo>
                  <a:cubicBezTo>
                    <a:pt x="7737" y="5944"/>
                    <a:pt x="7844" y="6016"/>
                    <a:pt x="7952" y="6016"/>
                  </a:cubicBezTo>
                  <a:cubicBezTo>
                    <a:pt x="8059" y="6016"/>
                    <a:pt x="8166" y="5944"/>
                    <a:pt x="8166" y="5801"/>
                  </a:cubicBezTo>
                  <a:lnTo>
                    <a:pt x="8166" y="4084"/>
                  </a:lnTo>
                  <a:cubicBezTo>
                    <a:pt x="8166" y="1823"/>
                    <a:pt x="6344" y="1"/>
                    <a:pt x="40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3" name="Google Shape;13403;p98"/>
            <p:cNvSpPr/>
            <p:nvPr/>
          </p:nvSpPr>
          <p:spPr>
            <a:xfrm>
              <a:off x="5409040" y="3373917"/>
              <a:ext cx="169155" cy="112543"/>
            </a:xfrm>
            <a:custGeom>
              <a:rect b="b" l="l" r="r" t="t"/>
              <a:pathLst>
                <a:path extrusionOk="0" h="4298" w="6460">
                  <a:moveTo>
                    <a:pt x="3242" y="0"/>
                  </a:moveTo>
                  <a:cubicBezTo>
                    <a:pt x="3186" y="0"/>
                    <a:pt x="3129" y="2"/>
                    <a:pt x="3073" y="5"/>
                  </a:cubicBezTo>
                  <a:cubicBezTo>
                    <a:pt x="1336" y="81"/>
                    <a:pt x="1" y="1579"/>
                    <a:pt x="1" y="3315"/>
                  </a:cubicBezTo>
                  <a:lnTo>
                    <a:pt x="1" y="4298"/>
                  </a:lnTo>
                  <a:lnTo>
                    <a:pt x="440" y="4298"/>
                  </a:lnTo>
                  <a:lnTo>
                    <a:pt x="440" y="4107"/>
                  </a:lnTo>
                  <a:cubicBezTo>
                    <a:pt x="430" y="3907"/>
                    <a:pt x="564" y="3735"/>
                    <a:pt x="754" y="3687"/>
                  </a:cubicBezTo>
                  <a:cubicBezTo>
                    <a:pt x="1594" y="3468"/>
                    <a:pt x="2958" y="3067"/>
                    <a:pt x="3779" y="2581"/>
                  </a:cubicBezTo>
                  <a:cubicBezTo>
                    <a:pt x="3814" y="2559"/>
                    <a:pt x="3851" y="2550"/>
                    <a:pt x="3888" y="2550"/>
                  </a:cubicBezTo>
                  <a:cubicBezTo>
                    <a:pt x="4000" y="2550"/>
                    <a:pt x="4103" y="2640"/>
                    <a:pt x="4103" y="2762"/>
                  </a:cubicBezTo>
                  <a:lnTo>
                    <a:pt x="4103" y="3220"/>
                  </a:lnTo>
                  <a:cubicBezTo>
                    <a:pt x="4103" y="3338"/>
                    <a:pt x="4198" y="3430"/>
                    <a:pt x="4315" y="3430"/>
                  </a:cubicBezTo>
                  <a:cubicBezTo>
                    <a:pt x="4320" y="3430"/>
                    <a:pt x="4326" y="3430"/>
                    <a:pt x="4332" y="3430"/>
                  </a:cubicBezTo>
                  <a:cubicBezTo>
                    <a:pt x="4723" y="3401"/>
                    <a:pt x="5105" y="3334"/>
                    <a:pt x="5486" y="3229"/>
                  </a:cubicBezTo>
                  <a:cubicBezTo>
                    <a:pt x="5514" y="3221"/>
                    <a:pt x="5542" y="3217"/>
                    <a:pt x="5570" y="3217"/>
                  </a:cubicBezTo>
                  <a:cubicBezTo>
                    <a:pt x="5794" y="3217"/>
                    <a:pt x="6020" y="3474"/>
                    <a:pt x="6020" y="3754"/>
                  </a:cubicBezTo>
                  <a:lnTo>
                    <a:pt x="6020" y="4298"/>
                  </a:lnTo>
                  <a:lnTo>
                    <a:pt x="6459" y="4298"/>
                  </a:lnTo>
                  <a:lnTo>
                    <a:pt x="6459" y="3229"/>
                  </a:lnTo>
                  <a:cubicBezTo>
                    <a:pt x="6459" y="1436"/>
                    <a:pt x="5008" y="0"/>
                    <a:pt x="3242"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4" name="Google Shape;13404;p98"/>
            <p:cNvSpPr/>
            <p:nvPr/>
          </p:nvSpPr>
          <p:spPr>
            <a:xfrm>
              <a:off x="5454759" y="3373917"/>
              <a:ext cx="123410" cy="112543"/>
            </a:xfrm>
            <a:custGeom>
              <a:rect b="b" l="l" r="r" t="t"/>
              <a:pathLst>
                <a:path extrusionOk="0" h="4298" w="4713">
                  <a:moveTo>
                    <a:pt x="1495" y="0"/>
                  </a:moveTo>
                  <a:cubicBezTo>
                    <a:pt x="1439" y="0"/>
                    <a:pt x="1383" y="2"/>
                    <a:pt x="1327" y="5"/>
                  </a:cubicBezTo>
                  <a:cubicBezTo>
                    <a:pt x="859" y="24"/>
                    <a:pt x="411" y="157"/>
                    <a:pt x="1" y="377"/>
                  </a:cubicBezTo>
                  <a:cubicBezTo>
                    <a:pt x="105" y="1359"/>
                    <a:pt x="563" y="2266"/>
                    <a:pt x="1288" y="2953"/>
                  </a:cubicBezTo>
                  <a:cubicBezTo>
                    <a:pt x="1536" y="2838"/>
                    <a:pt x="1794" y="2724"/>
                    <a:pt x="2033" y="2581"/>
                  </a:cubicBezTo>
                  <a:cubicBezTo>
                    <a:pt x="2067" y="2560"/>
                    <a:pt x="2105" y="2550"/>
                    <a:pt x="2141" y="2550"/>
                  </a:cubicBezTo>
                  <a:cubicBezTo>
                    <a:pt x="2253" y="2550"/>
                    <a:pt x="2355" y="2642"/>
                    <a:pt x="2347" y="2771"/>
                  </a:cubicBezTo>
                  <a:lnTo>
                    <a:pt x="2347" y="3220"/>
                  </a:lnTo>
                  <a:cubicBezTo>
                    <a:pt x="2347" y="3338"/>
                    <a:pt x="2443" y="3430"/>
                    <a:pt x="2559" y="3430"/>
                  </a:cubicBezTo>
                  <a:cubicBezTo>
                    <a:pt x="2565" y="3430"/>
                    <a:pt x="2571" y="3430"/>
                    <a:pt x="2576" y="3430"/>
                  </a:cubicBezTo>
                  <a:cubicBezTo>
                    <a:pt x="2967" y="3401"/>
                    <a:pt x="3359" y="3334"/>
                    <a:pt x="3731" y="3229"/>
                  </a:cubicBezTo>
                  <a:cubicBezTo>
                    <a:pt x="3758" y="3221"/>
                    <a:pt x="3786" y="3217"/>
                    <a:pt x="3814" y="3217"/>
                  </a:cubicBezTo>
                  <a:cubicBezTo>
                    <a:pt x="4041" y="3217"/>
                    <a:pt x="4274" y="3474"/>
                    <a:pt x="4274" y="3754"/>
                  </a:cubicBezTo>
                  <a:lnTo>
                    <a:pt x="4274" y="4298"/>
                  </a:lnTo>
                  <a:lnTo>
                    <a:pt x="4704" y="4298"/>
                  </a:lnTo>
                  <a:lnTo>
                    <a:pt x="4704" y="3229"/>
                  </a:lnTo>
                  <a:cubicBezTo>
                    <a:pt x="4713" y="1445"/>
                    <a:pt x="3261" y="0"/>
                    <a:pt x="149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5" name="Google Shape;13405;p98"/>
            <p:cNvSpPr/>
            <p:nvPr/>
          </p:nvSpPr>
          <p:spPr>
            <a:xfrm>
              <a:off x="5369579" y="3647314"/>
              <a:ext cx="45483" cy="52972"/>
            </a:xfrm>
            <a:custGeom>
              <a:rect b="b" l="l" r="r" t="t"/>
              <a:pathLst>
                <a:path extrusionOk="0" h="2023" w="1737">
                  <a:moveTo>
                    <a:pt x="287" y="0"/>
                  </a:moveTo>
                  <a:cubicBezTo>
                    <a:pt x="172" y="86"/>
                    <a:pt x="77" y="191"/>
                    <a:pt x="0" y="315"/>
                  </a:cubicBezTo>
                  <a:lnTo>
                    <a:pt x="1088" y="1279"/>
                  </a:lnTo>
                  <a:cubicBezTo>
                    <a:pt x="1231" y="1403"/>
                    <a:pt x="1307" y="1584"/>
                    <a:pt x="1307" y="1765"/>
                  </a:cubicBezTo>
                  <a:lnTo>
                    <a:pt x="1307" y="2023"/>
                  </a:lnTo>
                  <a:lnTo>
                    <a:pt x="1737" y="2023"/>
                  </a:lnTo>
                  <a:lnTo>
                    <a:pt x="1737" y="1765"/>
                  </a:lnTo>
                  <a:cubicBezTo>
                    <a:pt x="1737" y="1460"/>
                    <a:pt x="1603" y="1164"/>
                    <a:pt x="1374" y="964"/>
                  </a:cubicBezTo>
                  <a:lnTo>
                    <a:pt x="287"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6" name="Google Shape;13406;p98"/>
            <p:cNvSpPr/>
            <p:nvPr/>
          </p:nvSpPr>
          <p:spPr>
            <a:xfrm>
              <a:off x="5572173" y="3647314"/>
              <a:ext cx="45745" cy="52972"/>
            </a:xfrm>
            <a:custGeom>
              <a:rect b="b" l="l" r="r" t="t"/>
              <a:pathLst>
                <a:path extrusionOk="0" h="2023" w="1747">
                  <a:moveTo>
                    <a:pt x="1460" y="0"/>
                  </a:moveTo>
                  <a:lnTo>
                    <a:pt x="363" y="964"/>
                  </a:lnTo>
                  <a:cubicBezTo>
                    <a:pt x="134" y="1164"/>
                    <a:pt x="0" y="1460"/>
                    <a:pt x="10" y="1765"/>
                  </a:cubicBezTo>
                  <a:lnTo>
                    <a:pt x="10" y="2023"/>
                  </a:lnTo>
                  <a:lnTo>
                    <a:pt x="430" y="2023"/>
                  </a:lnTo>
                  <a:lnTo>
                    <a:pt x="430" y="1765"/>
                  </a:lnTo>
                  <a:cubicBezTo>
                    <a:pt x="430" y="1584"/>
                    <a:pt x="506" y="1403"/>
                    <a:pt x="649" y="1279"/>
                  </a:cubicBezTo>
                  <a:lnTo>
                    <a:pt x="1746" y="315"/>
                  </a:lnTo>
                  <a:cubicBezTo>
                    <a:pt x="1660" y="191"/>
                    <a:pt x="1565" y="86"/>
                    <a:pt x="1460"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7" name="Google Shape;13407;p98"/>
            <p:cNvSpPr/>
            <p:nvPr/>
          </p:nvSpPr>
          <p:spPr>
            <a:xfrm>
              <a:off x="5432528" y="3621836"/>
              <a:ext cx="122179" cy="55984"/>
            </a:xfrm>
            <a:custGeom>
              <a:rect b="b" l="l" r="r" t="t"/>
              <a:pathLst>
                <a:path extrusionOk="0" h="2138" w="4666">
                  <a:moveTo>
                    <a:pt x="411" y="0"/>
                  </a:moveTo>
                  <a:lnTo>
                    <a:pt x="0" y="143"/>
                  </a:lnTo>
                  <a:cubicBezTo>
                    <a:pt x="172" y="1298"/>
                    <a:pt x="1164" y="2137"/>
                    <a:pt x="2328" y="2137"/>
                  </a:cubicBezTo>
                  <a:cubicBezTo>
                    <a:pt x="3492" y="2137"/>
                    <a:pt x="4484" y="1298"/>
                    <a:pt x="4665" y="143"/>
                  </a:cubicBezTo>
                  <a:lnTo>
                    <a:pt x="4246" y="0"/>
                  </a:lnTo>
                  <a:cubicBezTo>
                    <a:pt x="4131" y="973"/>
                    <a:pt x="3311" y="1708"/>
                    <a:pt x="2328" y="1708"/>
                  </a:cubicBezTo>
                  <a:cubicBezTo>
                    <a:pt x="1346" y="1708"/>
                    <a:pt x="525" y="973"/>
                    <a:pt x="411" y="0"/>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8" name="Google Shape;13408;p98"/>
            <p:cNvSpPr/>
            <p:nvPr/>
          </p:nvSpPr>
          <p:spPr>
            <a:xfrm>
              <a:off x="5392046" y="3475200"/>
              <a:ext cx="28254" cy="44986"/>
            </a:xfrm>
            <a:custGeom>
              <a:rect b="b" l="l" r="r" t="t"/>
              <a:pathLst>
                <a:path extrusionOk="0" h="1718" w="1079">
                  <a:moveTo>
                    <a:pt x="440" y="0"/>
                  </a:moveTo>
                  <a:cubicBezTo>
                    <a:pt x="201" y="0"/>
                    <a:pt x="1" y="191"/>
                    <a:pt x="1" y="430"/>
                  </a:cubicBezTo>
                  <a:lnTo>
                    <a:pt x="1" y="1288"/>
                  </a:lnTo>
                  <a:cubicBezTo>
                    <a:pt x="1" y="1527"/>
                    <a:pt x="201" y="1718"/>
                    <a:pt x="440" y="1718"/>
                  </a:cubicBezTo>
                  <a:lnTo>
                    <a:pt x="869" y="1718"/>
                  </a:lnTo>
                  <a:cubicBezTo>
                    <a:pt x="984" y="1718"/>
                    <a:pt x="1079" y="1622"/>
                    <a:pt x="1079" y="1508"/>
                  </a:cubicBezTo>
                  <a:lnTo>
                    <a:pt x="1079" y="220"/>
                  </a:lnTo>
                  <a:cubicBezTo>
                    <a:pt x="1079" y="96"/>
                    <a:pt x="984" y="0"/>
                    <a:pt x="8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09" name="Google Shape;13409;p98"/>
            <p:cNvSpPr/>
            <p:nvPr/>
          </p:nvSpPr>
          <p:spPr>
            <a:xfrm>
              <a:off x="5409040" y="3475200"/>
              <a:ext cx="11260" cy="44986"/>
            </a:xfrm>
            <a:custGeom>
              <a:rect b="b" l="l" r="r" t="t"/>
              <a:pathLst>
                <a:path extrusionOk="0" h="1718" w="430">
                  <a:moveTo>
                    <a:pt x="1" y="0"/>
                  </a:moveTo>
                  <a:lnTo>
                    <a:pt x="1" y="1718"/>
                  </a:lnTo>
                  <a:lnTo>
                    <a:pt x="220" y="1718"/>
                  </a:lnTo>
                  <a:cubicBezTo>
                    <a:pt x="335" y="1718"/>
                    <a:pt x="430" y="1622"/>
                    <a:pt x="430" y="1508"/>
                  </a:cubicBezTo>
                  <a:lnTo>
                    <a:pt x="430" y="220"/>
                  </a:lnTo>
                  <a:cubicBezTo>
                    <a:pt x="430" y="96"/>
                    <a:pt x="335" y="0"/>
                    <a:pt x="220"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0" name="Google Shape;13410;p98"/>
            <p:cNvSpPr/>
            <p:nvPr/>
          </p:nvSpPr>
          <p:spPr>
            <a:xfrm>
              <a:off x="5566674" y="3475200"/>
              <a:ext cx="28254" cy="44986"/>
            </a:xfrm>
            <a:custGeom>
              <a:rect b="b" l="l" r="r" t="t"/>
              <a:pathLst>
                <a:path extrusionOk="0" h="1718" w="1079">
                  <a:moveTo>
                    <a:pt x="220" y="0"/>
                  </a:moveTo>
                  <a:cubicBezTo>
                    <a:pt x="96" y="0"/>
                    <a:pt x="0" y="96"/>
                    <a:pt x="0" y="220"/>
                  </a:cubicBezTo>
                  <a:lnTo>
                    <a:pt x="0" y="1508"/>
                  </a:lnTo>
                  <a:cubicBezTo>
                    <a:pt x="0" y="1622"/>
                    <a:pt x="96" y="1718"/>
                    <a:pt x="220" y="1718"/>
                  </a:cubicBezTo>
                  <a:lnTo>
                    <a:pt x="649" y="1718"/>
                  </a:lnTo>
                  <a:cubicBezTo>
                    <a:pt x="878" y="1718"/>
                    <a:pt x="1078" y="1527"/>
                    <a:pt x="1078" y="1288"/>
                  </a:cubicBezTo>
                  <a:lnTo>
                    <a:pt x="1078" y="430"/>
                  </a:lnTo>
                  <a:cubicBezTo>
                    <a:pt x="1078" y="191"/>
                    <a:pt x="888" y="0"/>
                    <a:pt x="64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1" name="Google Shape;13411;p98"/>
            <p:cNvSpPr/>
            <p:nvPr/>
          </p:nvSpPr>
          <p:spPr>
            <a:xfrm>
              <a:off x="5566674" y="3475200"/>
              <a:ext cx="11260" cy="44986"/>
            </a:xfrm>
            <a:custGeom>
              <a:rect b="b" l="l" r="r" t="t"/>
              <a:pathLst>
                <a:path extrusionOk="0" h="1718" w="430">
                  <a:moveTo>
                    <a:pt x="220" y="0"/>
                  </a:moveTo>
                  <a:cubicBezTo>
                    <a:pt x="96" y="0"/>
                    <a:pt x="0" y="96"/>
                    <a:pt x="0" y="220"/>
                  </a:cubicBezTo>
                  <a:lnTo>
                    <a:pt x="0" y="1508"/>
                  </a:lnTo>
                  <a:cubicBezTo>
                    <a:pt x="0" y="1622"/>
                    <a:pt x="96" y="1718"/>
                    <a:pt x="220" y="1718"/>
                  </a:cubicBezTo>
                  <a:lnTo>
                    <a:pt x="430" y="1718"/>
                  </a:lnTo>
                  <a:lnTo>
                    <a:pt x="430" y="0"/>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2" name="Google Shape;13412;p98"/>
            <p:cNvSpPr/>
            <p:nvPr/>
          </p:nvSpPr>
          <p:spPr>
            <a:xfrm>
              <a:off x="5442766" y="3537154"/>
              <a:ext cx="17020" cy="11260"/>
            </a:xfrm>
            <a:custGeom>
              <a:rect b="b" l="l" r="r" t="t"/>
              <a:pathLst>
                <a:path extrusionOk="0" h="430" w="650">
                  <a:moveTo>
                    <a:pt x="1" y="0"/>
                  </a:moveTo>
                  <a:lnTo>
                    <a:pt x="1" y="430"/>
                  </a:lnTo>
                  <a:lnTo>
                    <a:pt x="430" y="430"/>
                  </a:lnTo>
                  <a:cubicBezTo>
                    <a:pt x="554" y="430"/>
                    <a:pt x="649" y="334"/>
                    <a:pt x="649" y="210"/>
                  </a:cubicBezTo>
                  <a:cubicBezTo>
                    <a:pt x="649" y="96"/>
                    <a:pt x="554" y="0"/>
                    <a:pt x="43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13" name="Google Shape;13413;p98"/>
          <p:cNvGrpSpPr/>
          <p:nvPr/>
        </p:nvGrpSpPr>
        <p:grpSpPr>
          <a:xfrm>
            <a:off x="4896664" y="3192088"/>
            <a:ext cx="261326" cy="354885"/>
            <a:chOff x="4912939" y="3345663"/>
            <a:chExt cx="261326" cy="354885"/>
          </a:xfrm>
        </p:grpSpPr>
        <p:sp>
          <p:nvSpPr>
            <p:cNvPr id="13414" name="Google Shape;13414;p98"/>
            <p:cNvSpPr/>
            <p:nvPr/>
          </p:nvSpPr>
          <p:spPr>
            <a:xfrm>
              <a:off x="4916683" y="3471692"/>
              <a:ext cx="253837" cy="40011"/>
            </a:xfrm>
            <a:custGeom>
              <a:rect b="b" l="l" r="r" t="t"/>
              <a:pathLst>
                <a:path extrusionOk="0" h="1528" w="9694">
                  <a:moveTo>
                    <a:pt x="2443" y="1"/>
                  </a:moveTo>
                  <a:lnTo>
                    <a:pt x="134" y="1241"/>
                  </a:lnTo>
                  <a:cubicBezTo>
                    <a:pt x="0" y="1317"/>
                    <a:pt x="48" y="1527"/>
                    <a:pt x="210" y="1527"/>
                  </a:cubicBezTo>
                  <a:lnTo>
                    <a:pt x="9483" y="1527"/>
                  </a:lnTo>
                  <a:cubicBezTo>
                    <a:pt x="9636" y="1527"/>
                    <a:pt x="9693" y="1317"/>
                    <a:pt x="9559" y="1241"/>
                  </a:cubicBezTo>
                  <a:lnTo>
                    <a:pt x="7251"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5" name="Google Shape;13415;p98"/>
            <p:cNvSpPr/>
            <p:nvPr/>
          </p:nvSpPr>
          <p:spPr>
            <a:xfrm>
              <a:off x="4912939" y="3586120"/>
              <a:ext cx="261326" cy="114428"/>
            </a:xfrm>
            <a:custGeom>
              <a:rect b="b" l="l" r="r" t="t"/>
              <a:pathLst>
                <a:path extrusionOk="0" h="4370" w="9980">
                  <a:moveTo>
                    <a:pt x="3673" y="0"/>
                  </a:moveTo>
                  <a:lnTo>
                    <a:pt x="3673" y="1345"/>
                  </a:lnTo>
                  <a:cubicBezTo>
                    <a:pt x="3673" y="1717"/>
                    <a:pt x="3444" y="2051"/>
                    <a:pt x="3091" y="2175"/>
                  </a:cubicBezTo>
                  <a:lnTo>
                    <a:pt x="993" y="2910"/>
                  </a:lnTo>
                  <a:cubicBezTo>
                    <a:pt x="716" y="3015"/>
                    <a:pt x="477" y="3186"/>
                    <a:pt x="296" y="3415"/>
                  </a:cubicBezTo>
                  <a:cubicBezTo>
                    <a:pt x="0" y="3807"/>
                    <a:pt x="277" y="4360"/>
                    <a:pt x="764" y="4369"/>
                  </a:cubicBezTo>
                  <a:lnTo>
                    <a:pt x="9216" y="4369"/>
                  </a:lnTo>
                  <a:cubicBezTo>
                    <a:pt x="9702" y="4360"/>
                    <a:pt x="9979" y="3807"/>
                    <a:pt x="9683" y="3415"/>
                  </a:cubicBezTo>
                  <a:cubicBezTo>
                    <a:pt x="9502" y="3186"/>
                    <a:pt x="9264" y="3005"/>
                    <a:pt x="8987" y="2910"/>
                  </a:cubicBezTo>
                  <a:lnTo>
                    <a:pt x="6888" y="2166"/>
                  </a:lnTo>
                  <a:cubicBezTo>
                    <a:pt x="6535" y="2042"/>
                    <a:pt x="6297" y="1708"/>
                    <a:pt x="6297" y="1345"/>
                  </a:cubicBezTo>
                  <a:lnTo>
                    <a:pt x="6297"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6" name="Google Shape;13416;p98"/>
            <p:cNvSpPr/>
            <p:nvPr/>
          </p:nvSpPr>
          <p:spPr>
            <a:xfrm>
              <a:off x="4912939" y="3630582"/>
              <a:ext cx="261326" cy="69966"/>
            </a:xfrm>
            <a:custGeom>
              <a:rect b="b" l="l" r="r" t="t"/>
              <a:pathLst>
                <a:path extrusionOk="0" h="2672" w="9980">
                  <a:moveTo>
                    <a:pt x="3597" y="0"/>
                  </a:moveTo>
                  <a:cubicBezTo>
                    <a:pt x="3502" y="220"/>
                    <a:pt x="3320" y="391"/>
                    <a:pt x="3091" y="468"/>
                  </a:cubicBezTo>
                  <a:lnTo>
                    <a:pt x="993" y="1212"/>
                  </a:lnTo>
                  <a:cubicBezTo>
                    <a:pt x="716" y="1307"/>
                    <a:pt x="477" y="1479"/>
                    <a:pt x="296" y="1717"/>
                  </a:cubicBezTo>
                  <a:cubicBezTo>
                    <a:pt x="0" y="2099"/>
                    <a:pt x="277" y="2662"/>
                    <a:pt x="764" y="2671"/>
                  </a:cubicBezTo>
                  <a:lnTo>
                    <a:pt x="9216" y="2671"/>
                  </a:lnTo>
                  <a:cubicBezTo>
                    <a:pt x="9702" y="2662"/>
                    <a:pt x="9979" y="2099"/>
                    <a:pt x="9683" y="1717"/>
                  </a:cubicBezTo>
                  <a:cubicBezTo>
                    <a:pt x="9502" y="1479"/>
                    <a:pt x="9264" y="1307"/>
                    <a:pt x="8987" y="1212"/>
                  </a:cubicBezTo>
                  <a:lnTo>
                    <a:pt x="6888" y="468"/>
                  </a:lnTo>
                  <a:cubicBezTo>
                    <a:pt x="6659" y="391"/>
                    <a:pt x="6478" y="220"/>
                    <a:pt x="6383" y="0"/>
                  </a:cubicBezTo>
                  <a:lnTo>
                    <a:pt x="4990" y="697"/>
                  </a:lnTo>
                  <a:lnTo>
                    <a:pt x="3597" y="0"/>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7" name="Google Shape;13417;p98"/>
            <p:cNvSpPr/>
            <p:nvPr/>
          </p:nvSpPr>
          <p:spPr>
            <a:xfrm>
              <a:off x="5037841" y="3654568"/>
              <a:ext cx="11521" cy="45719"/>
            </a:xfrm>
            <a:custGeom>
              <a:rect b="b" l="l" r="r" t="t"/>
              <a:pathLst>
                <a:path extrusionOk="0" h="1746" w="440">
                  <a:moveTo>
                    <a:pt x="0" y="0"/>
                  </a:moveTo>
                  <a:lnTo>
                    <a:pt x="0" y="1746"/>
                  </a:lnTo>
                  <a:lnTo>
                    <a:pt x="439" y="1746"/>
                  </a:lnTo>
                  <a:lnTo>
                    <a:pt x="439"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8" name="Google Shape;13418;p98"/>
            <p:cNvSpPr/>
            <p:nvPr/>
          </p:nvSpPr>
          <p:spPr>
            <a:xfrm>
              <a:off x="5009352" y="3586120"/>
              <a:ext cx="68736" cy="34171"/>
            </a:xfrm>
            <a:custGeom>
              <a:rect b="b" l="l" r="r" t="t"/>
              <a:pathLst>
                <a:path extrusionOk="0" h="1305" w="2625">
                  <a:moveTo>
                    <a:pt x="1" y="0"/>
                  </a:moveTo>
                  <a:lnTo>
                    <a:pt x="1" y="1040"/>
                  </a:lnTo>
                  <a:cubicBezTo>
                    <a:pt x="416" y="1217"/>
                    <a:pt x="862" y="1305"/>
                    <a:pt x="1309" y="1305"/>
                  </a:cubicBezTo>
                  <a:cubicBezTo>
                    <a:pt x="1756" y="1305"/>
                    <a:pt x="2205" y="1217"/>
                    <a:pt x="2624" y="1040"/>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19" name="Google Shape;13419;p98"/>
            <p:cNvSpPr/>
            <p:nvPr/>
          </p:nvSpPr>
          <p:spPr>
            <a:xfrm>
              <a:off x="4952164" y="3534405"/>
              <a:ext cx="57214" cy="165882"/>
            </a:xfrm>
            <a:custGeom>
              <a:rect b="b" l="l" r="r" t="t"/>
              <a:pathLst>
                <a:path extrusionOk="0" h="6335" w="2185">
                  <a:moveTo>
                    <a:pt x="220" y="0"/>
                  </a:moveTo>
                  <a:cubicBezTo>
                    <a:pt x="220" y="0"/>
                    <a:pt x="0" y="1975"/>
                    <a:pt x="220" y="3711"/>
                  </a:cubicBezTo>
                  <a:lnTo>
                    <a:pt x="220" y="6335"/>
                  </a:lnTo>
                  <a:lnTo>
                    <a:pt x="1746" y="6335"/>
                  </a:lnTo>
                  <a:cubicBezTo>
                    <a:pt x="1507" y="5486"/>
                    <a:pt x="1145" y="4675"/>
                    <a:pt x="649" y="3940"/>
                  </a:cubicBezTo>
                  <a:lnTo>
                    <a:pt x="649" y="3721"/>
                  </a:lnTo>
                  <a:cubicBezTo>
                    <a:pt x="649" y="3721"/>
                    <a:pt x="1880" y="2710"/>
                    <a:pt x="2118" y="2204"/>
                  </a:cubicBezTo>
                  <a:lnTo>
                    <a:pt x="2185" y="0"/>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0" name="Google Shape;13420;p98"/>
            <p:cNvSpPr/>
            <p:nvPr/>
          </p:nvSpPr>
          <p:spPr>
            <a:xfrm>
              <a:off x="4952164" y="3626078"/>
              <a:ext cx="28489" cy="22755"/>
            </a:xfrm>
            <a:custGeom>
              <a:rect b="b" l="l" r="r" t="t"/>
              <a:pathLst>
                <a:path extrusionOk="0" h="869" w="1088">
                  <a:moveTo>
                    <a:pt x="429" y="1"/>
                  </a:moveTo>
                  <a:cubicBezTo>
                    <a:pt x="191" y="1"/>
                    <a:pt x="0" y="191"/>
                    <a:pt x="0" y="439"/>
                  </a:cubicBezTo>
                  <a:cubicBezTo>
                    <a:pt x="0" y="678"/>
                    <a:pt x="191" y="869"/>
                    <a:pt x="429" y="869"/>
                  </a:cubicBezTo>
                  <a:lnTo>
                    <a:pt x="649" y="869"/>
                  </a:lnTo>
                  <a:cubicBezTo>
                    <a:pt x="897" y="869"/>
                    <a:pt x="1088" y="678"/>
                    <a:pt x="1088" y="439"/>
                  </a:cubicBezTo>
                  <a:cubicBezTo>
                    <a:pt x="1088" y="191"/>
                    <a:pt x="897" y="1"/>
                    <a:pt x="64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1" name="Google Shape;13421;p98"/>
            <p:cNvSpPr/>
            <p:nvPr/>
          </p:nvSpPr>
          <p:spPr>
            <a:xfrm>
              <a:off x="5077800" y="3534405"/>
              <a:ext cx="57240" cy="165882"/>
            </a:xfrm>
            <a:custGeom>
              <a:rect b="b" l="l" r="r" t="t"/>
              <a:pathLst>
                <a:path extrusionOk="0" h="6335" w="2186">
                  <a:moveTo>
                    <a:pt x="1" y="0"/>
                  </a:moveTo>
                  <a:lnTo>
                    <a:pt x="68" y="2204"/>
                  </a:lnTo>
                  <a:cubicBezTo>
                    <a:pt x="306" y="2710"/>
                    <a:pt x="1537" y="3721"/>
                    <a:pt x="1537" y="3721"/>
                  </a:cubicBezTo>
                  <a:lnTo>
                    <a:pt x="1537" y="3940"/>
                  </a:lnTo>
                  <a:cubicBezTo>
                    <a:pt x="1041" y="4675"/>
                    <a:pt x="678" y="5486"/>
                    <a:pt x="440" y="6335"/>
                  </a:cubicBezTo>
                  <a:lnTo>
                    <a:pt x="1966" y="6335"/>
                  </a:lnTo>
                  <a:lnTo>
                    <a:pt x="1966" y="3711"/>
                  </a:lnTo>
                  <a:cubicBezTo>
                    <a:pt x="2185" y="1975"/>
                    <a:pt x="1966" y="0"/>
                    <a:pt x="196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2" name="Google Shape;13422;p98"/>
            <p:cNvSpPr/>
            <p:nvPr/>
          </p:nvSpPr>
          <p:spPr>
            <a:xfrm>
              <a:off x="5032081" y="3637574"/>
              <a:ext cx="23017" cy="22755"/>
            </a:xfrm>
            <a:custGeom>
              <a:rect b="b" l="l" r="r" t="t"/>
              <a:pathLst>
                <a:path extrusionOk="0" h="869" w="879">
                  <a:moveTo>
                    <a:pt x="440" y="0"/>
                  </a:moveTo>
                  <a:cubicBezTo>
                    <a:pt x="201" y="0"/>
                    <a:pt x="1" y="191"/>
                    <a:pt x="1" y="430"/>
                  </a:cubicBezTo>
                  <a:cubicBezTo>
                    <a:pt x="1" y="678"/>
                    <a:pt x="201" y="869"/>
                    <a:pt x="440" y="869"/>
                  </a:cubicBezTo>
                  <a:cubicBezTo>
                    <a:pt x="678" y="869"/>
                    <a:pt x="879" y="678"/>
                    <a:pt x="879" y="430"/>
                  </a:cubicBezTo>
                  <a:cubicBezTo>
                    <a:pt x="879" y="191"/>
                    <a:pt x="678" y="0"/>
                    <a:pt x="44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3" name="Google Shape;13423;p98"/>
            <p:cNvSpPr/>
            <p:nvPr/>
          </p:nvSpPr>
          <p:spPr>
            <a:xfrm>
              <a:off x="5106525" y="3626078"/>
              <a:ext cx="28751" cy="22755"/>
            </a:xfrm>
            <a:custGeom>
              <a:rect b="b" l="l" r="r" t="t"/>
              <a:pathLst>
                <a:path extrusionOk="0" h="869" w="1098">
                  <a:moveTo>
                    <a:pt x="440" y="1"/>
                  </a:moveTo>
                  <a:cubicBezTo>
                    <a:pt x="201" y="1"/>
                    <a:pt x="1" y="191"/>
                    <a:pt x="1" y="439"/>
                  </a:cubicBezTo>
                  <a:cubicBezTo>
                    <a:pt x="1" y="678"/>
                    <a:pt x="201" y="869"/>
                    <a:pt x="440" y="869"/>
                  </a:cubicBezTo>
                  <a:lnTo>
                    <a:pt x="659" y="869"/>
                  </a:lnTo>
                  <a:cubicBezTo>
                    <a:pt x="898" y="869"/>
                    <a:pt x="1098" y="678"/>
                    <a:pt x="1098" y="439"/>
                  </a:cubicBezTo>
                  <a:cubicBezTo>
                    <a:pt x="1098" y="191"/>
                    <a:pt x="898" y="1"/>
                    <a:pt x="659"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4" name="Google Shape;13424;p98"/>
            <p:cNvSpPr/>
            <p:nvPr/>
          </p:nvSpPr>
          <p:spPr>
            <a:xfrm>
              <a:off x="5025351" y="3345663"/>
              <a:ext cx="65960" cy="57109"/>
            </a:xfrm>
            <a:custGeom>
              <a:rect b="b" l="l" r="r" t="t"/>
              <a:pathLst>
                <a:path extrusionOk="0" h="2181" w="2519">
                  <a:moveTo>
                    <a:pt x="893" y="1"/>
                  </a:moveTo>
                  <a:cubicBezTo>
                    <a:pt x="526" y="1"/>
                    <a:pt x="165" y="205"/>
                    <a:pt x="0" y="588"/>
                  </a:cubicBezTo>
                  <a:lnTo>
                    <a:pt x="1784" y="2181"/>
                  </a:lnTo>
                  <a:lnTo>
                    <a:pt x="2290" y="1809"/>
                  </a:lnTo>
                  <a:cubicBezTo>
                    <a:pt x="2481" y="1656"/>
                    <a:pt x="2519" y="1370"/>
                    <a:pt x="2357" y="1179"/>
                  </a:cubicBezTo>
                  <a:lnTo>
                    <a:pt x="1641" y="349"/>
                  </a:lnTo>
                  <a:cubicBezTo>
                    <a:pt x="1442" y="113"/>
                    <a:pt x="1166" y="1"/>
                    <a:pt x="893" y="1"/>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5" name="Google Shape;13425;p98"/>
            <p:cNvSpPr/>
            <p:nvPr/>
          </p:nvSpPr>
          <p:spPr>
            <a:xfrm>
              <a:off x="4986388" y="3345794"/>
              <a:ext cx="114428" cy="102959"/>
            </a:xfrm>
            <a:custGeom>
              <a:rect b="b" l="l" r="r" t="t"/>
              <a:pathLst>
                <a:path extrusionOk="0" h="3932" w="4370">
                  <a:moveTo>
                    <a:pt x="2362" y="1"/>
                  </a:moveTo>
                  <a:cubicBezTo>
                    <a:pt x="1980" y="1"/>
                    <a:pt x="1638" y="237"/>
                    <a:pt x="1488" y="583"/>
                  </a:cubicBezTo>
                  <a:lnTo>
                    <a:pt x="0" y="3931"/>
                  </a:lnTo>
                  <a:lnTo>
                    <a:pt x="4369" y="3931"/>
                  </a:lnTo>
                  <a:lnTo>
                    <a:pt x="2385" y="1"/>
                  </a:lnTo>
                  <a:cubicBezTo>
                    <a:pt x="2378" y="1"/>
                    <a:pt x="2370" y="1"/>
                    <a:pt x="2362" y="1"/>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6" name="Google Shape;13426;p98"/>
            <p:cNvSpPr/>
            <p:nvPr/>
          </p:nvSpPr>
          <p:spPr>
            <a:xfrm>
              <a:off x="4947163" y="3511676"/>
              <a:ext cx="192617" cy="97199"/>
            </a:xfrm>
            <a:custGeom>
              <a:rect b="b" l="l" r="r" t="t"/>
              <a:pathLst>
                <a:path extrusionOk="0" h="3712" w="7356">
                  <a:moveTo>
                    <a:pt x="725" y="0"/>
                  </a:moveTo>
                  <a:cubicBezTo>
                    <a:pt x="0" y="0"/>
                    <a:pt x="0" y="1088"/>
                    <a:pt x="725" y="1088"/>
                  </a:cubicBezTo>
                  <a:lnTo>
                    <a:pt x="849" y="1088"/>
                  </a:lnTo>
                  <a:cubicBezTo>
                    <a:pt x="964" y="2567"/>
                    <a:pt x="2195" y="3711"/>
                    <a:pt x="3673" y="3711"/>
                  </a:cubicBezTo>
                  <a:cubicBezTo>
                    <a:pt x="5161" y="3711"/>
                    <a:pt x="6392" y="2567"/>
                    <a:pt x="6507" y="1088"/>
                  </a:cubicBezTo>
                  <a:lnTo>
                    <a:pt x="6621" y="1088"/>
                  </a:lnTo>
                  <a:cubicBezTo>
                    <a:pt x="7356" y="1088"/>
                    <a:pt x="7356" y="0"/>
                    <a:pt x="6621"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7" name="Google Shape;13427;p98"/>
            <p:cNvSpPr/>
            <p:nvPr/>
          </p:nvSpPr>
          <p:spPr>
            <a:xfrm>
              <a:off x="4951143" y="3511650"/>
              <a:ext cx="149673" cy="97434"/>
            </a:xfrm>
            <a:custGeom>
              <a:rect b="b" l="l" r="r" t="t"/>
              <a:pathLst>
                <a:path extrusionOk="0" h="3721" w="5716">
                  <a:moveTo>
                    <a:pt x="593" y="1"/>
                  </a:moveTo>
                  <a:cubicBezTo>
                    <a:pt x="315" y="1"/>
                    <a:pt x="76" y="208"/>
                    <a:pt x="39" y="488"/>
                  </a:cubicBezTo>
                  <a:cubicBezTo>
                    <a:pt x="1" y="812"/>
                    <a:pt x="259" y="1089"/>
                    <a:pt x="583" y="1089"/>
                  </a:cubicBezTo>
                  <a:lnTo>
                    <a:pt x="697" y="1089"/>
                  </a:lnTo>
                  <a:cubicBezTo>
                    <a:pt x="801" y="2593"/>
                    <a:pt x="2056" y="3721"/>
                    <a:pt x="3511" y="3721"/>
                  </a:cubicBezTo>
                  <a:cubicBezTo>
                    <a:pt x="3662" y="3721"/>
                    <a:pt x="3815" y="3709"/>
                    <a:pt x="3970" y="3684"/>
                  </a:cubicBezTo>
                  <a:cubicBezTo>
                    <a:pt x="2586" y="3464"/>
                    <a:pt x="1566" y="2272"/>
                    <a:pt x="1566" y="879"/>
                  </a:cubicBezTo>
                  <a:cubicBezTo>
                    <a:pt x="1566" y="631"/>
                    <a:pt x="1756" y="440"/>
                    <a:pt x="2004" y="440"/>
                  </a:cubicBezTo>
                  <a:lnTo>
                    <a:pt x="5286" y="440"/>
                  </a:lnTo>
                  <a:cubicBezTo>
                    <a:pt x="5525" y="440"/>
                    <a:pt x="5715" y="240"/>
                    <a:pt x="5715" y="1"/>
                  </a:cubicBezTo>
                  <a:lnTo>
                    <a:pt x="612" y="1"/>
                  </a:lnTo>
                  <a:cubicBezTo>
                    <a:pt x="605" y="1"/>
                    <a:pt x="599" y="1"/>
                    <a:pt x="593"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8" name="Google Shape;13428;p98"/>
            <p:cNvSpPr/>
            <p:nvPr/>
          </p:nvSpPr>
          <p:spPr>
            <a:xfrm>
              <a:off x="5018124" y="3557317"/>
              <a:ext cx="50747" cy="17334"/>
            </a:xfrm>
            <a:custGeom>
              <a:rect b="b" l="l" r="r" t="t"/>
              <a:pathLst>
                <a:path extrusionOk="0" h="662" w="1938">
                  <a:moveTo>
                    <a:pt x="313" y="1"/>
                  </a:moveTo>
                  <a:cubicBezTo>
                    <a:pt x="143" y="1"/>
                    <a:pt x="1" y="221"/>
                    <a:pt x="162" y="375"/>
                  </a:cubicBezTo>
                  <a:cubicBezTo>
                    <a:pt x="381" y="558"/>
                    <a:pt x="653" y="662"/>
                    <a:pt x="936" y="662"/>
                  </a:cubicBezTo>
                  <a:cubicBezTo>
                    <a:pt x="948" y="662"/>
                    <a:pt x="960" y="662"/>
                    <a:pt x="973" y="661"/>
                  </a:cubicBezTo>
                  <a:cubicBezTo>
                    <a:pt x="985" y="662"/>
                    <a:pt x="998" y="662"/>
                    <a:pt x="1010" y="662"/>
                  </a:cubicBezTo>
                  <a:cubicBezTo>
                    <a:pt x="1292" y="662"/>
                    <a:pt x="1564" y="558"/>
                    <a:pt x="1784" y="375"/>
                  </a:cubicBezTo>
                  <a:cubicBezTo>
                    <a:pt x="1937" y="221"/>
                    <a:pt x="1794" y="1"/>
                    <a:pt x="1624" y="1"/>
                  </a:cubicBezTo>
                  <a:cubicBezTo>
                    <a:pt x="1572" y="1"/>
                    <a:pt x="1518" y="21"/>
                    <a:pt x="1469" y="70"/>
                  </a:cubicBezTo>
                  <a:cubicBezTo>
                    <a:pt x="1321" y="170"/>
                    <a:pt x="1147" y="220"/>
                    <a:pt x="972" y="220"/>
                  </a:cubicBezTo>
                  <a:cubicBezTo>
                    <a:pt x="796" y="220"/>
                    <a:pt x="620" y="170"/>
                    <a:pt x="467" y="70"/>
                  </a:cubicBezTo>
                  <a:cubicBezTo>
                    <a:pt x="418" y="21"/>
                    <a:pt x="364" y="1"/>
                    <a:pt x="313"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29" name="Google Shape;13429;p98"/>
            <p:cNvSpPr/>
            <p:nvPr/>
          </p:nvSpPr>
          <p:spPr>
            <a:xfrm>
              <a:off x="5003487" y="3517358"/>
              <a:ext cx="11390" cy="17073"/>
            </a:xfrm>
            <a:custGeom>
              <a:rect b="b" l="l" r="r" t="t"/>
              <a:pathLst>
                <a:path extrusionOk="0" h="652" w="435">
                  <a:moveTo>
                    <a:pt x="216" y="0"/>
                  </a:moveTo>
                  <a:cubicBezTo>
                    <a:pt x="108" y="0"/>
                    <a:pt x="1" y="74"/>
                    <a:pt x="5" y="222"/>
                  </a:cubicBezTo>
                  <a:lnTo>
                    <a:pt x="5" y="442"/>
                  </a:lnTo>
                  <a:cubicBezTo>
                    <a:pt x="5" y="556"/>
                    <a:pt x="101" y="651"/>
                    <a:pt x="215" y="651"/>
                  </a:cubicBezTo>
                  <a:cubicBezTo>
                    <a:pt x="339" y="651"/>
                    <a:pt x="435" y="556"/>
                    <a:pt x="435" y="442"/>
                  </a:cubicBezTo>
                  <a:lnTo>
                    <a:pt x="435" y="222"/>
                  </a:lnTo>
                  <a:cubicBezTo>
                    <a:pt x="435" y="74"/>
                    <a:pt x="325" y="0"/>
                    <a:pt x="216"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0" name="Google Shape;13430;p98"/>
            <p:cNvSpPr/>
            <p:nvPr/>
          </p:nvSpPr>
          <p:spPr>
            <a:xfrm>
              <a:off x="5072065" y="3517358"/>
              <a:ext cx="11521" cy="17073"/>
            </a:xfrm>
            <a:custGeom>
              <a:rect b="b" l="l" r="r" t="t"/>
              <a:pathLst>
                <a:path extrusionOk="0" h="652" w="440">
                  <a:moveTo>
                    <a:pt x="220" y="0"/>
                  </a:moveTo>
                  <a:cubicBezTo>
                    <a:pt x="110" y="0"/>
                    <a:pt x="0" y="74"/>
                    <a:pt x="0" y="222"/>
                  </a:cubicBezTo>
                  <a:lnTo>
                    <a:pt x="0" y="442"/>
                  </a:lnTo>
                  <a:cubicBezTo>
                    <a:pt x="0" y="556"/>
                    <a:pt x="96" y="651"/>
                    <a:pt x="220" y="651"/>
                  </a:cubicBezTo>
                  <a:cubicBezTo>
                    <a:pt x="344" y="651"/>
                    <a:pt x="439" y="556"/>
                    <a:pt x="439" y="442"/>
                  </a:cubicBezTo>
                  <a:lnTo>
                    <a:pt x="439" y="222"/>
                  </a:lnTo>
                  <a:cubicBezTo>
                    <a:pt x="439" y="74"/>
                    <a:pt x="329" y="0"/>
                    <a:pt x="22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1" name="Google Shape;13431;p98"/>
            <p:cNvSpPr/>
            <p:nvPr/>
          </p:nvSpPr>
          <p:spPr>
            <a:xfrm>
              <a:off x="4980627" y="3448727"/>
              <a:ext cx="125924" cy="22990"/>
            </a:xfrm>
            <a:custGeom>
              <a:rect b="b" l="l" r="r" t="t"/>
              <a:pathLst>
                <a:path extrusionOk="0" h="878" w="4809">
                  <a:moveTo>
                    <a:pt x="220" y="0"/>
                  </a:moveTo>
                  <a:cubicBezTo>
                    <a:pt x="96" y="0"/>
                    <a:pt x="1" y="96"/>
                    <a:pt x="1" y="220"/>
                  </a:cubicBezTo>
                  <a:lnTo>
                    <a:pt x="1" y="878"/>
                  </a:lnTo>
                  <a:lnTo>
                    <a:pt x="4809" y="878"/>
                  </a:lnTo>
                  <a:lnTo>
                    <a:pt x="4809" y="220"/>
                  </a:lnTo>
                  <a:cubicBezTo>
                    <a:pt x="4809" y="96"/>
                    <a:pt x="4713" y="0"/>
                    <a:pt x="458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2" name="Google Shape;13432;p98"/>
            <p:cNvSpPr/>
            <p:nvPr/>
          </p:nvSpPr>
          <p:spPr>
            <a:xfrm>
              <a:off x="4986388" y="3346789"/>
              <a:ext cx="55722" cy="101964"/>
            </a:xfrm>
            <a:custGeom>
              <a:rect b="b" l="l" r="r" t="t"/>
              <a:pathLst>
                <a:path extrusionOk="0" h="3894" w="2128">
                  <a:moveTo>
                    <a:pt x="2128" y="1"/>
                  </a:moveTo>
                  <a:cubicBezTo>
                    <a:pt x="1841" y="77"/>
                    <a:pt x="1612" y="278"/>
                    <a:pt x="1488" y="545"/>
                  </a:cubicBezTo>
                  <a:lnTo>
                    <a:pt x="0" y="3893"/>
                  </a:lnTo>
                  <a:lnTo>
                    <a:pt x="1097" y="3893"/>
                  </a:lnTo>
                  <a:lnTo>
                    <a:pt x="2128"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3" name="Google Shape;13433;p98"/>
            <p:cNvSpPr/>
            <p:nvPr/>
          </p:nvSpPr>
          <p:spPr>
            <a:xfrm>
              <a:off x="4980627" y="3448727"/>
              <a:ext cx="34250" cy="22990"/>
            </a:xfrm>
            <a:custGeom>
              <a:rect b="b" l="l" r="r" t="t"/>
              <a:pathLst>
                <a:path extrusionOk="0" h="878" w="1308">
                  <a:moveTo>
                    <a:pt x="220" y="0"/>
                  </a:moveTo>
                  <a:cubicBezTo>
                    <a:pt x="96" y="0"/>
                    <a:pt x="1" y="96"/>
                    <a:pt x="1" y="220"/>
                  </a:cubicBezTo>
                  <a:lnTo>
                    <a:pt x="1" y="878"/>
                  </a:lnTo>
                  <a:lnTo>
                    <a:pt x="1098" y="878"/>
                  </a:lnTo>
                  <a:lnTo>
                    <a:pt x="1098" y="220"/>
                  </a:lnTo>
                  <a:cubicBezTo>
                    <a:pt x="1098" y="96"/>
                    <a:pt x="1193" y="0"/>
                    <a:pt x="1308" y="0"/>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4" name="Google Shape;13434;p98"/>
            <p:cNvSpPr/>
            <p:nvPr/>
          </p:nvSpPr>
          <p:spPr>
            <a:xfrm>
              <a:off x="4916683" y="3471692"/>
              <a:ext cx="92695" cy="40011"/>
            </a:xfrm>
            <a:custGeom>
              <a:rect b="b" l="l" r="r" t="t"/>
              <a:pathLst>
                <a:path extrusionOk="0" h="1528" w="3540">
                  <a:moveTo>
                    <a:pt x="2443" y="1"/>
                  </a:moveTo>
                  <a:lnTo>
                    <a:pt x="134" y="1241"/>
                  </a:lnTo>
                  <a:cubicBezTo>
                    <a:pt x="0" y="1317"/>
                    <a:pt x="48" y="1527"/>
                    <a:pt x="210" y="1527"/>
                  </a:cubicBezTo>
                  <a:lnTo>
                    <a:pt x="2548" y="1527"/>
                  </a:lnTo>
                  <a:cubicBezTo>
                    <a:pt x="2471" y="1527"/>
                    <a:pt x="2443" y="1317"/>
                    <a:pt x="2509" y="1241"/>
                  </a:cubicBezTo>
                  <a:lnTo>
                    <a:pt x="3540"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35" name="Google Shape;13435;p98"/>
          <p:cNvGrpSpPr/>
          <p:nvPr/>
        </p:nvGrpSpPr>
        <p:grpSpPr>
          <a:xfrm>
            <a:off x="5793448" y="2726336"/>
            <a:ext cx="263081" cy="355016"/>
            <a:chOff x="5809723" y="2879911"/>
            <a:chExt cx="263081" cy="355016"/>
          </a:xfrm>
        </p:grpSpPr>
        <p:sp>
          <p:nvSpPr>
            <p:cNvPr id="13436" name="Google Shape;13436;p98"/>
            <p:cNvSpPr/>
            <p:nvPr/>
          </p:nvSpPr>
          <p:spPr>
            <a:xfrm>
              <a:off x="5809723" y="3136969"/>
              <a:ext cx="263081" cy="97696"/>
            </a:xfrm>
            <a:custGeom>
              <a:rect b="b" l="l" r="r" t="t"/>
              <a:pathLst>
                <a:path extrusionOk="0" h="3731" w="10047">
                  <a:moveTo>
                    <a:pt x="3130" y="0"/>
                  </a:moveTo>
                  <a:lnTo>
                    <a:pt x="878" y="802"/>
                  </a:lnTo>
                  <a:cubicBezTo>
                    <a:pt x="354" y="983"/>
                    <a:pt x="1" y="1479"/>
                    <a:pt x="1" y="2032"/>
                  </a:cubicBezTo>
                  <a:lnTo>
                    <a:pt x="1" y="3072"/>
                  </a:lnTo>
                  <a:cubicBezTo>
                    <a:pt x="1" y="3435"/>
                    <a:pt x="297" y="3731"/>
                    <a:pt x="659" y="3731"/>
                  </a:cubicBezTo>
                  <a:lnTo>
                    <a:pt x="9398" y="3731"/>
                  </a:lnTo>
                  <a:cubicBezTo>
                    <a:pt x="9751" y="3731"/>
                    <a:pt x="10046" y="3435"/>
                    <a:pt x="10046" y="3072"/>
                  </a:cubicBezTo>
                  <a:lnTo>
                    <a:pt x="10046" y="2032"/>
                  </a:lnTo>
                  <a:cubicBezTo>
                    <a:pt x="10046" y="1479"/>
                    <a:pt x="9693" y="983"/>
                    <a:pt x="9169" y="802"/>
                  </a:cubicBezTo>
                  <a:lnTo>
                    <a:pt x="6917" y="0"/>
                  </a:ln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7" name="Google Shape;13437;p98"/>
            <p:cNvSpPr/>
            <p:nvPr/>
          </p:nvSpPr>
          <p:spPr>
            <a:xfrm>
              <a:off x="5865942" y="3136969"/>
              <a:ext cx="150642" cy="75937"/>
            </a:xfrm>
            <a:custGeom>
              <a:rect b="b" l="l" r="r" t="t"/>
              <a:pathLst>
                <a:path extrusionOk="0" h="2900" w="5753">
                  <a:moveTo>
                    <a:pt x="983" y="0"/>
                  </a:moveTo>
                  <a:lnTo>
                    <a:pt x="0" y="353"/>
                  </a:lnTo>
                  <a:cubicBezTo>
                    <a:pt x="10" y="945"/>
                    <a:pt x="124" y="1536"/>
                    <a:pt x="353" y="2090"/>
                  </a:cubicBezTo>
                  <a:cubicBezTo>
                    <a:pt x="560" y="2591"/>
                    <a:pt x="1046" y="2900"/>
                    <a:pt x="1567" y="2900"/>
                  </a:cubicBezTo>
                  <a:cubicBezTo>
                    <a:pt x="1670" y="2900"/>
                    <a:pt x="1775" y="2888"/>
                    <a:pt x="1880" y="2862"/>
                  </a:cubicBezTo>
                  <a:lnTo>
                    <a:pt x="2767" y="2633"/>
                  </a:lnTo>
                  <a:cubicBezTo>
                    <a:pt x="2805" y="2629"/>
                    <a:pt x="2841" y="2626"/>
                    <a:pt x="2877" y="2626"/>
                  </a:cubicBezTo>
                  <a:cubicBezTo>
                    <a:pt x="2912" y="2626"/>
                    <a:pt x="2948" y="2629"/>
                    <a:pt x="2986" y="2633"/>
                  </a:cubicBezTo>
                  <a:lnTo>
                    <a:pt x="3873" y="2862"/>
                  </a:lnTo>
                  <a:cubicBezTo>
                    <a:pt x="3978" y="2888"/>
                    <a:pt x="4083" y="2900"/>
                    <a:pt x="4186" y="2900"/>
                  </a:cubicBezTo>
                  <a:cubicBezTo>
                    <a:pt x="4707" y="2900"/>
                    <a:pt x="5193" y="2591"/>
                    <a:pt x="5400" y="2090"/>
                  </a:cubicBezTo>
                  <a:cubicBezTo>
                    <a:pt x="5629" y="1536"/>
                    <a:pt x="5743" y="945"/>
                    <a:pt x="5753" y="353"/>
                  </a:cubicBezTo>
                  <a:lnTo>
                    <a:pt x="477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8" name="Google Shape;13438;p98"/>
            <p:cNvSpPr/>
            <p:nvPr/>
          </p:nvSpPr>
          <p:spPr>
            <a:xfrm>
              <a:off x="5876416" y="3120734"/>
              <a:ext cx="129432" cy="80650"/>
            </a:xfrm>
            <a:custGeom>
              <a:rect b="b" l="l" r="r" t="t"/>
              <a:pathLst>
                <a:path extrusionOk="0" h="3080" w="4943">
                  <a:moveTo>
                    <a:pt x="1165" y="0"/>
                  </a:moveTo>
                  <a:lnTo>
                    <a:pt x="335" y="287"/>
                  </a:lnTo>
                  <a:cubicBezTo>
                    <a:pt x="173" y="344"/>
                    <a:pt x="49" y="496"/>
                    <a:pt x="39" y="678"/>
                  </a:cubicBezTo>
                  <a:cubicBezTo>
                    <a:pt x="1" y="1307"/>
                    <a:pt x="106" y="1946"/>
                    <a:pt x="354" y="2538"/>
                  </a:cubicBezTo>
                  <a:cubicBezTo>
                    <a:pt x="489" y="2871"/>
                    <a:pt x="815" y="3079"/>
                    <a:pt x="1163" y="3079"/>
                  </a:cubicBezTo>
                  <a:cubicBezTo>
                    <a:pt x="1233" y="3079"/>
                    <a:pt x="1304" y="3071"/>
                    <a:pt x="1375" y="3053"/>
                  </a:cubicBezTo>
                  <a:lnTo>
                    <a:pt x="2262" y="2834"/>
                  </a:lnTo>
                  <a:cubicBezTo>
                    <a:pt x="2329" y="2815"/>
                    <a:pt x="2400" y="2805"/>
                    <a:pt x="2472" y="2805"/>
                  </a:cubicBezTo>
                  <a:cubicBezTo>
                    <a:pt x="2543" y="2805"/>
                    <a:pt x="2615" y="2815"/>
                    <a:pt x="2682" y="2834"/>
                  </a:cubicBezTo>
                  <a:lnTo>
                    <a:pt x="3569" y="3053"/>
                  </a:lnTo>
                  <a:cubicBezTo>
                    <a:pt x="3641" y="3071"/>
                    <a:pt x="3713" y="3079"/>
                    <a:pt x="3784" y="3079"/>
                  </a:cubicBezTo>
                  <a:cubicBezTo>
                    <a:pt x="4135" y="3079"/>
                    <a:pt x="4455" y="2871"/>
                    <a:pt x="4590" y="2538"/>
                  </a:cubicBezTo>
                  <a:cubicBezTo>
                    <a:pt x="4838" y="1946"/>
                    <a:pt x="4943" y="1317"/>
                    <a:pt x="4904" y="678"/>
                  </a:cubicBezTo>
                  <a:cubicBezTo>
                    <a:pt x="4895" y="496"/>
                    <a:pt x="4780" y="344"/>
                    <a:pt x="4609" y="287"/>
                  </a:cubicBezTo>
                  <a:lnTo>
                    <a:pt x="3788" y="0"/>
                  </a:ln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39" name="Google Shape;13439;p98"/>
            <p:cNvSpPr/>
            <p:nvPr/>
          </p:nvSpPr>
          <p:spPr>
            <a:xfrm>
              <a:off x="5895400" y="3120734"/>
              <a:ext cx="91726" cy="62477"/>
            </a:xfrm>
            <a:custGeom>
              <a:rect b="b" l="l" r="r" t="t"/>
              <a:pathLst>
                <a:path extrusionOk="0" h="2386" w="3503">
                  <a:moveTo>
                    <a:pt x="440" y="0"/>
                  </a:moveTo>
                  <a:lnTo>
                    <a:pt x="1" y="153"/>
                  </a:lnTo>
                  <a:lnTo>
                    <a:pt x="1" y="640"/>
                  </a:lnTo>
                  <a:cubicBezTo>
                    <a:pt x="1" y="1603"/>
                    <a:pt x="783" y="2385"/>
                    <a:pt x="1756" y="2385"/>
                  </a:cubicBezTo>
                  <a:cubicBezTo>
                    <a:pt x="2720" y="2385"/>
                    <a:pt x="3502" y="1603"/>
                    <a:pt x="3502" y="640"/>
                  </a:cubicBezTo>
                  <a:lnTo>
                    <a:pt x="3502" y="153"/>
                  </a:lnTo>
                  <a:lnTo>
                    <a:pt x="3063" y="0"/>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0" name="Google Shape;13440;p98"/>
            <p:cNvSpPr/>
            <p:nvPr/>
          </p:nvSpPr>
          <p:spPr>
            <a:xfrm>
              <a:off x="5906895" y="3091747"/>
              <a:ext cx="68736" cy="79969"/>
            </a:xfrm>
            <a:custGeom>
              <a:rect b="b" l="l" r="r" t="t"/>
              <a:pathLst>
                <a:path extrusionOk="0" h="3054" w="2625">
                  <a:moveTo>
                    <a:pt x="1" y="1"/>
                  </a:moveTo>
                  <a:lnTo>
                    <a:pt x="1" y="1747"/>
                  </a:lnTo>
                  <a:cubicBezTo>
                    <a:pt x="1" y="2462"/>
                    <a:pt x="592" y="3053"/>
                    <a:pt x="1317" y="3053"/>
                  </a:cubicBezTo>
                  <a:cubicBezTo>
                    <a:pt x="2033" y="3053"/>
                    <a:pt x="2624" y="2472"/>
                    <a:pt x="2624" y="1747"/>
                  </a:cubicBezTo>
                  <a:lnTo>
                    <a:pt x="2624" y="1"/>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1" name="Google Shape;13441;p98"/>
            <p:cNvSpPr/>
            <p:nvPr/>
          </p:nvSpPr>
          <p:spPr>
            <a:xfrm>
              <a:off x="5906895" y="3091747"/>
              <a:ext cx="68736" cy="28568"/>
            </a:xfrm>
            <a:custGeom>
              <a:rect b="b" l="l" r="r" t="t"/>
              <a:pathLst>
                <a:path extrusionOk="0" h="1091" w="2625">
                  <a:moveTo>
                    <a:pt x="1" y="1"/>
                  </a:moveTo>
                  <a:lnTo>
                    <a:pt x="1" y="812"/>
                  </a:lnTo>
                  <a:cubicBezTo>
                    <a:pt x="421" y="998"/>
                    <a:pt x="869" y="1091"/>
                    <a:pt x="1316" y="1091"/>
                  </a:cubicBezTo>
                  <a:cubicBezTo>
                    <a:pt x="1763" y="1091"/>
                    <a:pt x="2209" y="998"/>
                    <a:pt x="2624" y="812"/>
                  </a:cubicBezTo>
                  <a:lnTo>
                    <a:pt x="2624" y="1"/>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2" name="Google Shape;13442;p98"/>
            <p:cNvSpPr/>
            <p:nvPr/>
          </p:nvSpPr>
          <p:spPr>
            <a:xfrm>
              <a:off x="5906895" y="2879911"/>
              <a:ext cx="68736" cy="46007"/>
            </a:xfrm>
            <a:custGeom>
              <a:rect b="b" l="l" r="r" t="t"/>
              <a:pathLst>
                <a:path extrusionOk="0" h="1757" w="2625">
                  <a:moveTo>
                    <a:pt x="878" y="1"/>
                  </a:moveTo>
                  <a:cubicBezTo>
                    <a:pt x="392" y="1"/>
                    <a:pt x="1" y="392"/>
                    <a:pt x="1" y="879"/>
                  </a:cubicBezTo>
                  <a:cubicBezTo>
                    <a:pt x="1" y="1356"/>
                    <a:pt x="392" y="1756"/>
                    <a:pt x="878" y="1756"/>
                  </a:cubicBezTo>
                  <a:lnTo>
                    <a:pt x="1747" y="1756"/>
                  </a:lnTo>
                  <a:cubicBezTo>
                    <a:pt x="2233" y="1756"/>
                    <a:pt x="2624" y="1356"/>
                    <a:pt x="2624" y="879"/>
                  </a:cubicBezTo>
                  <a:cubicBezTo>
                    <a:pt x="2624" y="392"/>
                    <a:pt x="2233" y="1"/>
                    <a:pt x="1747"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3" name="Google Shape;13443;p98"/>
            <p:cNvSpPr/>
            <p:nvPr/>
          </p:nvSpPr>
          <p:spPr>
            <a:xfrm>
              <a:off x="5838212" y="2914134"/>
              <a:ext cx="206102" cy="137419"/>
            </a:xfrm>
            <a:custGeom>
              <a:rect b="b" l="l" r="r" t="t"/>
              <a:pathLst>
                <a:path extrusionOk="0" h="5248" w="7871">
                  <a:moveTo>
                    <a:pt x="2624" y="1"/>
                  </a:moveTo>
                  <a:cubicBezTo>
                    <a:pt x="1174" y="1"/>
                    <a:pt x="0" y="1174"/>
                    <a:pt x="0" y="2624"/>
                  </a:cubicBezTo>
                  <a:cubicBezTo>
                    <a:pt x="0" y="4074"/>
                    <a:pt x="1174" y="5248"/>
                    <a:pt x="2624" y="5248"/>
                  </a:cubicBezTo>
                  <a:lnTo>
                    <a:pt x="5247" y="5248"/>
                  </a:lnTo>
                  <a:cubicBezTo>
                    <a:pt x="6697" y="5248"/>
                    <a:pt x="7871" y="4074"/>
                    <a:pt x="7871" y="2624"/>
                  </a:cubicBezTo>
                  <a:cubicBezTo>
                    <a:pt x="7871" y="1174"/>
                    <a:pt x="6697" y="1"/>
                    <a:pt x="5247"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4" name="Google Shape;13444;p98"/>
            <p:cNvSpPr/>
            <p:nvPr/>
          </p:nvSpPr>
          <p:spPr>
            <a:xfrm>
              <a:off x="5861203" y="2948620"/>
              <a:ext cx="160147" cy="91438"/>
            </a:xfrm>
            <a:custGeom>
              <a:rect b="b" l="l" r="r" t="t"/>
              <a:pathLst>
                <a:path extrusionOk="0" h="3492" w="6116">
                  <a:moveTo>
                    <a:pt x="1746" y="0"/>
                  </a:moveTo>
                  <a:cubicBezTo>
                    <a:pt x="782" y="0"/>
                    <a:pt x="0" y="783"/>
                    <a:pt x="0" y="1746"/>
                  </a:cubicBezTo>
                  <a:cubicBezTo>
                    <a:pt x="0" y="2710"/>
                    <a:pt x="782" y="3492"/>
                    <a:pt x="1746" y="3492"/>
                  </a:cubicBezTo>
                  <a:lnTo>
                    <a:pt x="4369" y="3492"/>
                  </a:lnTo>
                  <a:cubicBezTo>
                    <a:pt x="5333" y="3492"/>
                    <a:pt x="6115" y="2710"/>
                    <a:pt x="6115" y="1746"/>
                  </a:cubicBezTo>
                  <a:cubicBezTo>
                    <a:pt x="6115" y="783"/>
                    <a:pt x="5333" y="0"/>
                    <a:pt x="4369"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5" name="Google Shape;13445;p98"/>
            <p:cNvSpPr/>
            <p:nvPr/>
          </p:nvSpPr>
          <p:spPr>
            <a:xfrm>
              <a:off x="5848712" y="2960115"/>
              <a:ext cx="184630" cy="148652"/>
            </a:xfrm>
            <a:custGeom>
              <a:rect b="b" l="l" r="r" t="t"/>
              <a:pathLst>
                <a:path extrusionOk="0" h="5677" w="7051">
                  <a:moveTo>
                    <a:pt x="2223" y="0"/>
                  </a:moveTo>
                  <a:cubicBezTo>
                    <a:pt x="1498" y="0"/>
                    <a:pt x="906" y="582"/>
                    <a:pt x="906" y="1307"/>
                  </a:cubicBezTo>
                  <a:lnTo>
                    <a:pt x="906" y="1670"/>
                  </a:lnTo>
                  <a:cubicBezTo>
                    <a:pt x="906" y="1832"/>
                    <a:pt x="773" y="1965"/>
                    <a:pt x="611" y="1965"/>
                  </a:cubicBezTo>
                  <a:cubicBezTo>
                    <a:pt x="604" y="1965"/>
                    <a:pt x="598" y="1965"/>
                    <a:pt x="592" y="1965"/>
                  </a:cubicBezTo>
                  <a:cubicBezTo>
                    <a:pt x="314" y="1965"/>
                    <a:pt x="75" y="2172"/>
                    <a:pt x="38" y="2452"/>
                  </a:cubicBezTo>
                  <a:cubicBezTo>
                    <a:pt x="0" y="2776"/>
                    <a:pt x="258" y="3062"/>
                    <a:pt x="582" y="3062"/>
                  </a:cubicBezTo>
                  <a:lnTo>
                    <a:pt x="696" y="3062"/>
                  </a:lnTo>
                  <a:cubicBezTo>
                    <a:pt x="811" y="4532"/>
                    <a:pt x="2042" y="5676"/>
                    <a:pt x="3530" y="5676"/>
                  </a:cubicBezTo>
                  <a:cubicBezTo>
                    <a:pt x="5008" y="5676"/>
                    <a:pt x="6239" y="4532"/>
                    <a:pt x="6354" y="3062"/>
                  </a:cubicBezTo>
                  <a:lnTo>
                    <a:pt x="6478" y="3062"/>
                  </a:lnTo>
                  <a:cubicBezTo>
                    <a:pt x="6802" y="3062"/>
                    <a:pt x="7050" y="2776"/>
                    <a:pt x="7021" y="2452"/>
                  </a:cubicBezTo>
                  <a:cubicBezTo>
                    <a:pt x="6983" y="2175"/>
                    <a:pt x="6735" y="1965"/>
                    <a:pt x="6449" y="1965"/>
                  </a:cubicBezTo>
                  <a:cubicBezTo>
                    <a:pt x="6287" y="1965"/>
                    <a:pt x="6153" y="1832"/>
                    <a:pt x="6153" y="1670"/>
                  </a:cubicBezTo>
                  <a:lnTo>
                    <a:pt x="6153" y="1307"/>
                  </a:lnTo>
                  <a:cubicBezTo>
                    <a:pt x="6153" y="582"/>
                    <a:pt x="5571" y="0"/>
                    <a:pt x="4846"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6" name="Google Shape;13446;p98"/>
            <p:cNvSpPr/>
            <p:nvPr/>
          </p:nvSpPr>
          <p:spPr>
            <a:xfrm>
              <a:off x="5848948" y="2960115"/>
              <a:ext cx="132418" cy="148626"/>
            </a:xfrm>
            <a:custGeom>
              <a:rect b="b" l="l" r="r" t="t"/>
              <a:pathLst>
                <a:path extrusionOk="0" h="5676" w="5057">
                  <a:moveTo>
                    <a:pt x="2214" y="0"/>
                  </a:moveTo>
                  <a:cubicBezTo>
                    <a:pt x="1489" y="0"/>
                    <a:pt x="897" y="582"/>
                    <a:pt x="897" y="1307"/>
                  </a:cubicBezTo>
                  <a:lnTo>
                    <a:pt x="897" y="1670"/>
                  </a:lnTo>
                  <a:cubicBezTo>
                    <a:pt x="897" y="1832"/>
                    <a:pt x="764" y="1965"/>
                    <a:pt x="602" y="1965"/>
                  </a:cubicBezTo>
                  <a:cubicBezTo>
                    <a:pt x="315" y="1965"/>
                    <a:pt x="67" y="2175"/>
                    <a:pt x="29" y="2452"/>
                  </a:cubicBezTo>
                  <a:cubicBezTo>
                    <a:pt x="1" y="2776"/>
                    <a:pt x="249" y="3062"/>
                    <a:pt x="573" y="3062"/>
                  </a:cubicBezTo>
                  <a:lnTo>
                    <a:pt x="697" y="3062"/>
                  </a:lnTo>
                  <a:cubicBezTo>
                    <a:pt x="801" y="4557"/>
                    <a:pt x="2046" y="5676"/>
                    <a:pt x="3499" y="5676"/>
                  </a:cubicBezTo>
                  <a:cubicBezTo>
                    <a:pt x="3650" y="5676"/>
                    <a:pt x="3804" y="5664"/>
                    <a:pt x="3960" y="5638"/>
                  </a:cubicBezTo>
                  <a:cubicBezTo>
                    <a:pt x="2576" y="5428"/>
                    <a:pt x="1556" y="4236"/>
                    <a:pt x="1556" y="2843"/>
                  </a:cubicBezTo>
                  <a:lnTo>
                    <a:pt x="1556" y="1527"/>
                  </a:lnTo>
                  <a:cubicBezTo>
                    <a:pt x="1556" y="926"/>
                    <a:pt x="2042" y="439"/>
                    <a:pt x="2653" y="439"/>
                  </a:cubicBezTo>
                  <a:lnTo>
                    <a:pt x="4627" y="439"/>
                  </a:lnTo>
                  <a:cubicBezTo>
                    <a:pt x="4856" y="439"/>
                    <a:pt x="5047" y="248"/>
                    <a:pt x="5057" y="19"/>
                  </a:cubicBezTo>
                  <a:cubicBezTo>
                    <a:pt x="4980" y="10"/>
                    <a:pt x="4914" y="0"/>
                    <a:pt x="4837"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7" name="Google Shape;13447;p98"/>
            <p:cNvSpPr/>
            <p:nvPr/>
          </p:nvSpPr>
          <p:spPr>
            <a:xfrm>
              <a:off x="5889666" y="3005808"/>
              <a:ext cx="34512" cy="22781"/>
            </a:xfrm>
            <a:custGeom>
              <a:rect b="b" l="l" r="r" t="t"/>
              <a:pathLst>
                <a:path extrusionOk="0" h="870" w="1318">
                  <a:moveTo>
                    <a:pt x="659" y="1"/>
                  </a:moveTo>
                  <a:cubicBezTo>
                    <a:pt x="296" y="1"/>
                    <a:pt x="1" y="287"/>
                    <a:pt x="1" y="650"/>
                  </a:cubicBezTo>
                  <a:cubicBezTo>
                    <a:pt x="1" y="726"/>
                    <a:pt x="20" y="802"/>
                    <a:pt x="48" y="869"/>
                  </a:cubicBezTo>
                  <a:cubicBezTo>
                    <a:pt x="134" y="612"/>
                    <a:pt x="382" y="440"/>
                    <a:pt x="659" y="440"/>
                  </a:cubicBezTo>
                  <a:cubicBezTo>
                    <a:pt x="935" y="440"/>
                    <a:pt x="1184" y="612"/>
                    <a:pt x="1279" y="869"/>
                  </a:cubicBezTo>
                  <a:cubicBezTo>
                    <a:pt x="1298" y="802"/>
                    <a:pt x="1317" y="726"/>
                    <a:pt x="1317" y="650"/>
                  </a:cubicBezTo>
                  <a:cubicBezTo>
                    <a:pt x="1317" y="287"/>
                    <a:pt x="1021" y="1"/>
                    <a:pt x="659"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8" name="Google Shape;13448;p98"/>
            <p:cNvSpPr/>
            <p:nvPr/>
          </p:nvSpPr>
          <p:spPr>
            <a:xfrm>
              <a:off x="5958375" y="3005808"/>
              <a:ext cx="34486" cy="22781"/>
            </a:xfrm>
            <a:custGeom>
              <a:rect b="b" l="l" r="r" t="t"/>
              <a:pathLst>
                <a:path extrusionOk="0" h="870" w="1317">
                  <a:moveTo>
                    <a:pt x="658" y="1"/>
                  </a:moveTo>
                  <a:cubicBezTo>
                    <a:pt x="296" y="1"/>
                    <a:pt x="0" y="287"/>
                    <a:pt x="0" y="650"/>
                  </a:cubicBezTo>
                  <a:cubicBezTo>
                    <a:pt x="0" y="726"/>
                    <a:pt x="19" y="802"/>
                    <a:pt x="38" y="869"/>
                  </a:cubicBezTo>
                  <a:cubicBezTo>
                    <a:pt x="134" y="612"/>
                    <a:pt x="382" y="440"/>
                    <a:pt x="658" y="440"/>
                  </a:cubicBezTo>
                  <a:cubicBezTo>
                    <a:pt x="935" y="440"/>
                    <a:pt x="1183" y="612"/>
                    <a:pt x="1269" y="869"/>
                  </a:cubicBezTo>
                  <a:cubicBezTo>
                    <a:pt x="1297" y="802"/>
                    <a:pt x="1307" y="726"/>
                    <a:pt x="1317" y="650"/>
                  </a:cubicBezTo>
                  <a:cubicBezTo>
                    <a:pt x="1317" y="287"/>
                    <a:pt x="1021" y="1"/>
                    <a:pt x="658"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49" name="Google Shape;13449;p98"/>
            <p:cNvSpPr/>
            <p:nvPr/>
          </p:nvSpPr>
          <p:spPr>
            <a:xfrm>
              <a:off x="5915929" y="3057707"/>
              <a:ext cx="50668" cy="17361"/>
            </a:xfrm>
            <a:custGeom>
              <a:rect b="b" l="l" r="r" t="t"/>
              <a:pathLst>
                <a:path extrusionOk="0" h="663" w="1935">
                  <a:moveTo>
                    <a:pt x="312" y="1"/>
                  </a:moveTo>
                  <a:cubicBezTo>
                    <a:pt x="143" y="1"/>
                    <a:pt x="0" y="222"/>
                    <a:pt x="161" y="375"/>
                  </a:cubicBezTo>
                  <a:cubicBezTo>
                    <a:pt x="372" y="558"/>
                    <a:pt x="652" y="662"/>
                    <a:pt x="935" y="662"/>
                  </a:cubicBezTo>
                  <a:cubicBezTo>
                    <a:pt x="948" y="662"/>
                    <a:pt x="960" y="662"/>
                    <a:pt x="972" y="662"/>
                  </a:cubicBezTo>
                  <a:cubicBezTo>
                    <a:pt x="984" y="662"/>
                    <a:pt x="996" y="662"/>
                    <a:pt x="1008" y="662"/>
                  </a:cubicBezTo>
                  <a:cubicBezTo>
                    <a:pt x="1283" y="662"/>
                    <a:pt x="1563" y="558"/>
                    <a:pt x="1774" y="375"/>
                  </a:cubicBezTo>
                  <a:cubicBezTo>
                    <a:pt x="1935" y="222"/>
                    <a:pt x="1793" y="1"/>
                    <a:pt x="1623" y="1"/>
                  </a:cubicBezTo>
                  <a:cubicBezTo>
                    <a:pt x="1571" y="1"/>
                    <a:pt x="1517" y="21"/>
                    <a:pt x="1468" y="70"/>
                  </a:cubicBezTo>
                  <a:cubicBezTo>
                    <a:pt x="1316" y="170"/>
                    <a:pt x="1142" y="220"/>
                    <a:pt x="968" y="220"/>
                  </a:cubicBezTo>
                  <a:cubicBezTo>
                    <a:pt x="793" y="220"/>
                    <a:pt x="619" y="170"/>
                    <a:pt x="467" y="70"/>
                  </a:cubicBezTo>
                  <a:cubicBezTo>
                    <a:pt x="418" y="21"/>
                    <a:pt x="364" y="1"/>
                    <a:pt x="31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0" name="Google Shape;13450;p98"/>
            <p:cNvSpPr/>
            <p:nvPr/>
          </p:nvSpPr>
          <p:spPr>
            <a:xfrm>
              <a:off x="5901161" y="3012197"/>
              <a:ext cx="11521" cy="16889"/>
            </a:xfrm>
            <a:custGeom>
              <a:rect b="b" l="l" r="r" t="t"/>
              <a:pathLst>
                <a:path extrusionOk="0" h="645" w="440">
                  <a:moveTo>
                    <a:pt x="220" y="0"/>
                  </a:moveTo>
                  <a:cubicBezTo>
                    <a:pt x="110" y="0"/>
                    <a:pt x="0" y="72"/>
                    <a:pt x="0" y="215"/>
                  </a:cubicBezTo>
                  <a:lnTo>
                    <a:pt x="0" y="425"/>
                  </a:lnTo>
                  <a:cubicBezTo>
                    <a:pt x="0" y="549"/>
                    <a:pt x="96" y="644"/>
                    <a:pt x="220" y="644"/>
                  </a:cubicBezTo>
                  <a:cubicBezTo>
                    <a:pt x="344" y="644"/>
                    <a:pt x="439" y="549"/>
                    <a:pt x="439" y="434"/>
                  </a:cubicBezTo>
                  <a:lnTo>
                    <a:pt x="439" y="215"/>
                  </a:lnTo>
                  <a:cubicBezTo>
                    <a:pt x="439"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1" name="Google Shape;13451;p98"/>
            <p:cNvSpPr/>
            <p:nvPr/>
          </p:nvSpPr>
          <p:spPr>
            <a:xfrm>
              <a:off x="5969844" y="3012197"/>
              <a:ext cx="11521" cy="16889"/>
            </a:xfrm>
            <a:custGeom>
              <a:rect b="b" l="l" r="r" t="t"/>
              <a:pathLst>
                <a:path extrusionOk="0" h="645" w="440">
                  <a:moveTo>
                    <a:pt x="220" y="0"/>
                  </a:moveTo>
                  <a:cubicBezTo>
                    <a:pt x="111" y="0"/>
                    <a:pt x="1" y="72"/>
                    <a:pt x="1" y="215"/>
                  </a:cubicBezTo>
                  <a:lnTo>
                    <a:pt x="1" y="425"/>
                  </a:lnTo>
                  <a:cubicBezTo>
                    <a:pt x="1" y="549"/>
                    <a:pt x="96" y="644"/>
                    <a:pt x="220" y="644"/>
                  </a:cubicBezTo>
                  <a:cubicBezTo>
                    <a:pt x="335" y="644"/>
                    <a:pt x="430" y="549"/>
                    <a:pt x="440" y="434"/>
                  </a:cubicBezTo>
                  <a:lnTo>
                    <a:pt x="440" y="215"/>
                  </a:lnTo>
                  <a:cubicBezTo>
                    <a:pt x="440" y="72"/>
                    <a:pt x="330" y="0"/>
                    <a:pt x="220"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2" name="Google Shape;13452;p98"/>
            <p:cNvSpPr/>
            <p:nvPr/>
          </p:nvSpPr>
          <p:spPr>
            <a:xfrm>
              <a:off x="5922135" y="3011569"/>
              <a:ext cx="38256" cy="11260"/>
            </a:xfrm>
            <a:custGeom>
              <a:rect b="b" l="l" r="r" t="t"/>
              <a:pathLst>
                <a:path extrusionOk="0" h="430" w="1461">
                  <a:moveTo>
                    <a:pt x="296" y="0"/>
                  </a:moveTo>
                  <a:cubicBezTo>
                    <a:pt x="1" y="0"/>
                    <a:pt x="1" y="430"/>
                    <a:pt x="296" y="430"/>
                  </a:cubicBezTo>
                  <a:lnTo>
                    <a:pt x="1165" y="430"/>
                  </a:lnTo>
                  <a:cubicBezTo>
                    <a:pt x="1460" y="430"/>
                    <a:pt x="1460" y="0"/>
                    <a:pt x="1165"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3" name="Google Shape;13453;p98"/>
            <p:cNvSpPr/>
            <p:nvPr/>
          </p:nvSpPr>
          <p:spPr>
            <a:xfrm>
              <a:off x="5933630" y="3211648"/>
              <a:ext cx="15266" cy="11521"/>
            </a:xfrm>
            <a:custGeom>
              <a:rect b="b" l="l" r="r" t="t"/>
              <a:pathLst>
                <a:path extrusionOk="0" h="440" w="583">
                  <a:moveTo>
                    <a:pt x="296" y="1"/>
                  </a:moveTo>
                  <a:cubicBezTo>
                    <a:pt x="1" y="1"/>
                    <a:pt x="1" y="440"/>
                    <a:pt x="296" y="440"/>
                  </a:cubicBezTo>
                  <a:cubicBezTo>
                    <a:pt x="583" y="440"/>
                    <a:pt x="583" y="1"/>
                    <a:pt x="296"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4" name="Google Shape;13454;p98"/>
            <p:cNvSpPr/>
            <p:nvPr/>
          </p:nvSpPr>
          <p:spPr>
            <a:xfrm>
              <a:off x="5868691" y="2994156"/>
              <a:ext cx="66955" cy="57398"/>
            </a:xfrm>
            <a:custGeom>
              <a:rect b="b" l="l" r="r" t="t"/>
              <a:pathLst>
                <a:path extrusionOk="0" h="2192" w="2557">
                  <a:moveTo>
                    <a:pt x="1460" y="446"/>
                  </a:moveTo>
                  <a:cubicBezTo>
                    <a:pt x="1822" y="446"/>
                    <a:pt x="2118" y="732"/>
                    <a:pt x="2118" y="1104"/>
                  </a:cubicBezTo>
                  <a:cubicBezTo>
                    <a:pt x="2118" y="1497"/>
                    <a:pt x="1796" y="1755"/>
                    <a:pt x="1461" y="1755"/>
                  </a:cubicBezTo>
                  <a:cubicBezTo>
                    <a:pt x="1300" y="1755"/>
                    <a:pt x="1135" y="1695"/>
                    <a:pt x="1002" y="1562"/>
                  </a:cubicBezTo>
                  <a:cubicBezTo>
                    <a:pt x="582" y="1152"/>
                    <a:pt x="878" y="446"/>
                    <a:pt x="1460" y="446"/>
                  </a:cubicBezTo>
                  <a:close/>
                  <a:moveTo>
                    <a:pt x="1452" y="0"/>
                  </a:moveTo>
                  <a:cubicBezTo>
                    <a:pt x="1183" y="0"/>
                    <a:pt x="909" y="100"/>
                    <a:pt x="687" y="322"/>
                  </a:cubicBezTo>
                  <a:cubicBezTo>
                    <a:pt x="0" y="1018"/>
                    <a:pt x="487" y="2192"/>
                    <a:pt x="1460" y="2192"/>
                  </a:cubicBezTo>
                  <a:cubicBezTo>
                    <a:pt x="2061" y="2192"/>
                    <a:pt x="2557" y="1705"/>
                    <a:pt x="2557" y="1095"/>
                  </a:cubicBezTo>
                  <a:cubicBezTo>
                    <a:pt x="2557" y="436"/>
                    <a:pt x="2015" y="0"/>
                    <a:pt x="1452"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5" name="Google Shape;13455;p98"/>
            <p:cNvSpPr/>
            <p:nvPr/>
          </p:nvSpPr>
          <p:spPr>
            <a:xfrm>
              <a:off x="5937375" y="2994156"/>
              <a:ext cx="66719" cy="57398"/>
            </a:xfrm>
            <a:custGeom>
              <a:rect b="b" l="l" r="r" t="t"/>
              <a:pathLst>
                <a:path extrusionOk="0" h="2192" w="2548">
                  <a:moveTo>
                    <a:pt x="1460" y="446"/>
                  </a:moveTo>
                  <a:cubicBezTo>
                    <a:pt x="1823" y="446"/>
                    <a:pt x="2119" y="732"/>
                    <a:pt x="2119" y="1104"/>
                  </a:cubicBezTo>
                  <a:cubicBezTo>
                    <a:pt x="2119" y="1497"/>
                    <a:pt x="1797" y="1755"/>
                    <a:pt x="1459" y="1755"/>
                  </a:cubicBezTo>
                  <a:cubicBezTo>
                    <a:pt x="1296" y="1755"/>
                    <a:pt x="1129" y="1695"/>
                    <a:pt x="993" y="1562"/>
                  </a:cubicBezTo>
                  <a:cubicBezTo>
                    <a:pt x="583" y="1152"/>
                    <a:pt x="878" y="446"/>
                    <a:pt x="1460" y="446"/>
                  </a:cubicBezTo>
                  <a:close/>
                  <a:moveTo>
                    <a:pt x="1450" y="0"/>
                  </a:moveTo>
                  <a:cubicBezTo>
                    <a:pt x="1182" y="0"/>
                    <a:pt x="910" y="100"/>
                    <a:pt x="688" y="322"/>
                  </a:cubicBezTo>
                  <a:cubicBezTo>
                    <a:pt x="1" y="1018"/>
                    <a:pt x="487" y="2192"/>
                    <a:pt x="1460" y="2192"/>
                  </a:cubicBezTo>
                  <a:cubicBezTo>
                    <a:pt x="2061" y="2192"/>
                    <a:pt x="2548" y="1705"/>
                    <a:pt x="2548" y="1095"/>
                  </a:cubicBezTo>
                  <a:cubicBezTo>
                    <a:pt x="2548" y="436"/>
                    <a:pt x="2010" y="0"/>
                    <a:pt x="1450"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6" name="Google Shape;13456;p98"/>
            <p:cNvSpPr/>
            <p:nvPr/>
          </p:nvSpPr>
          <p:spPr>
            <a:xfrm>
              <a:off x="5811477" y="3169202"/>
              <a:ext cx="49725" cy="65724"/>
            </a:xfrm>
            <a:custGeom>
              <a:rect b="b" l="l" r="r" t="t"/>
              <a:pathLst>
                <a:path extrusionOk="0" h="2510" w="1899">
                  <a:moveTo>
                    <a:pt x="220" y="0"/>
                  </a:moveTo>
                  <a:cubicBezTo>
                    <a:pt x="125" y="115"/>
                    <a:pt x="48" y="248"/>
                    <a:pt x="1" y="382"/>
                  </a:cubicBezTo>
                  <a:lnTo>
                    <a:pt x="1212" y="1336"/>
                  </a:lnTo>
                  <a:cubicBezTo>
                    <a:pt x="1365" y="1460"/>
                    <a:pt x="1460" y="1650"/>
                    <a:pt x="1460" y="1860"/>
                  </a:cubicBezTo>
                  <a:lnTo>
                    <a:pt x="1460" y="2509"/>
                  </a:lnTo>
                  <a:lnTo>
                    <a:pt x="1899" y="2509"/>
                  </a:lnTo>
                  <a:lnTo>
                    <a:pt x="1899" y="2500"/>
                  </a:lnTo>
                  <a:lnTo>
                    <a:pt x="1899" y="1851"/>
                  </a:lnTo>
                  <a:cubicBezTo>
                    <a:pt x="1899" y="1517"/>
                    <a:pt x="1746" y="1202"/>
                    <a:pt x="1479" y="992"/>
                  </a:cubicBezTo>
                  <a:lnTo>
                    <a:pt x="22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57" name="Google Shape;13457;p98"/>
            <p:cNvSpPr/>
            <p:nvPr/>
          </p:nvSpPr>
          <p:spPr>
            <a:xfrm>
              <a:off x="6021324" y="3169202"/>
              <a:ext cx="49725" cy="65724"/>
            </a:xfrm>
            <a:custGeom>
              <a:rect b="b" l="l" r="r" t="t"/>
              <a:pathLst>
                <a:path extrusionOk="0" h="2510" w="1899">
                  <a:moveTo>
                    <a:pt x="1679" y="0"/>
                  </a:moveTo>
                  <a:lnTo>
                    <a:pt x="420" y="992"/>
                  </a:lnTo>
                  <a:cubicBezTo>
                    <a:pt x="153" y="1202"/>
                    <a:pt x="0" y="1517"/>
                    <a:pt x="0" y="1851"/>
                  </a:cubicBezTo>
                  <a:lnTo>
                    <a:pt x="0" y="2500"/>
                  </a:lnTo>
                  <a:lnTo>
                    <a:pt x="0" y="2509"/>
                  </a:lnTo>
                  <a:lnTo>
                    <a:pt x="439" y="2509"/>
                  </a:lnTo>
                  <a:lnTo>
                    <a:pt x="439" y="1860"/>
                  </a:lnTo>
                  <a:cubicBezTo>
                    <a:pt x="439" y="1650"/>
                    <a:pt x="525" y="1460"/>
                    <a:pt x="687" y="1336"/>
                  </a:cubicBezTo>
                  <a:lnTo>
                    <a:pt x="1899" y="382"/>
                  </a:lnTo>
                  <a:cubicBezTo>
                    <a:pt x="1851" y="248"/>
                    <a:pt x="1775" y="115"/>
                    <a:pt x="1679" y="0"/>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58" name="Google Shape;13458;p98"/>
          <p:cNvGrpSpPr/>
          <p:nvPr/>
        </p:nvGrpSpPr>
        <p:grpSpPr>
          <a:xfrm>
            <a:off x="7599794" y="4114481"/>
            <a:ext cx="263316" cy="354754"/>
            <a:chOff x="7616069" y="4268056"/>
            <a:chExt cx="263316" cy="354754"/>
          </a:xfrm>
        </p:grpSpPr>
        <p:sp>
          <p:nvSpPr>
            <p:cNvPr id="13459" name="Google Shape;13459;p98"/>
            <p:cNvSpPr/>
            <p:nvPr/>
          </p:nvSpPr>
          <p:spPr>
            <a:xfrm>
              <a:off x="7616069" y="4513881"/>
              <a:ext cx="263316" cy="108930"/>
            </a:xfrm>
            <a:custGeom>
              <a:rect b="b" l="l" r="r" t="t"/>
              <a:pathLst>
                <a:path extrusionOk="0" h="4160" w="10056">
                  <a:moveTo>
                    <a:pt x="3129" y="0"/>
                  </a:moveTo>
                  <a:lnTo>
                    <a:pt x="878" y="792"/>
                  </a:lnTo>
                  <a:cubicBezTo>
                    <a:pt x="353" y="983"/>
                    <a:pt x="0" y="1469"/>
                    <a:pt x="0" y="2032"/>
                  </a:cubicBezTo>
                  <a:lnTo>
                    <a:pt x="0" y="3501"/>
                  </a:lnTo>
                  <a:cubicBezTo>
                    <a:pt x="0" y="3864"/>
                    <a:pt x="296" y="4160"/>
                    <a:pt x="658" y="4160"/>
                  </a:cubicBezTo>
                  <a:lnTo>
                    <a:pt x="9407" y="4160"/>
                  </a:lnTo>
                  <a:cubicBezTo>
                    <a:pt x="9759" y="4160"/>
                    <a:pt x="10055" y="3864"/>
                    <a:pt x="10055" y="3501"/>
                  </a:cubicBezTo>
                  <a:lnTo>
                    <a:pt x="10055" y="2032"/>
                  </a:lnTo>
                  <a:cubicBezTo>
                    <a:pt x="10055" y="1469"/>
                    <a:pt x="9702" y="973"/>
                    <a:pt x="9178" y="792"/>
                  </a:cubicBezTo>
                  <a:lnTo>
                    <a:pt x="6917" y="0"/>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0" name="Google Shape;13460;p98"/>
            <p:cNvSpPr/>
            <p:nvPr/>
          </p:nvSpPr>
          <p:spPr>
            <a:xfrm>
              <a:off x="7719238" y="4514116"/>
              <a:ext cx="57214" cy="108694"/>
            </a:xfrm>
            <a:custGeom>
              <a:rect b="b" l="l" r="r" t="t"/>
              <a:pathLst>
                <a:path extrusionOk="0" h="4151" w="2185">
                  <a:moveTo>
                    <a:pt x="0" y="1"/>
                  </a:moveTo>
                  <a:lnTo>
                    <a:pt x="0" y="4151"/>
                  </a:lnTo>
                  <a:lnTo>
                    <a:pt x="2185" y="4151"/>
                  </a:lnTo>
                  <a:lnTo>
                    <a:pt x="2185" y="1"/>
                  </a:ln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1" name="Google Shape;13461;p98"/>
            <p:cNvSpPr/>
            <p:nvPr/>
          </p:nvSpPr>
          <p:spPr>
            <a:xfrm>
              <a:off x="7719238" y="4514116"/>
              <a:ext cx="57214" cy="34433"/>
            </a:xfrm>
            <a:custGeom>
              <a:rect b="b" l="l" r="r" t="t"/>
              <a:pathLst>
                <a:path extrusionOk="0" h="1315" w="2185">
                  <a:moveTo>
                    <a:pt x="0" y="1"/>
                  </a:moveTo>
                  <a:lnTo>
                    <a:pt x="0" y="936"/>
                  </a:lnTo>
                  <a:cubicBezTo>
                    <a:pt x="315" y="1189"/>
                    <a:pt x="701" y="1315"/>
                    <a:pt x="1089" y="1315"/>
                  </a:cubicBezTo>
                  <a:cubicBezTo>
                    <a:pt x="1476" y="1315"/>
                    <a:pt x="1865" y="1189"/>
                    <a:pt x="2185" y="936"/>
                  </a:cubicBezTo>
                  <a:lnTo>
                    <a:pt x="2185" y="1"/>
                  </a:ln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2" name="Google Shape;13462;p98"/>
            <p:cNvSpPr/>
            <p:nvPr/>
          </p:nvSpPr>
          <p:spPr>
            <a:xfrm>
              <a:off x="7642542" y="4268082"/>
              <a:ext cx="210344" cy="208852"/>
            </a:xfrm>
            <a:custGeom>
              <a:rect b="b" l="l" r="r" t="t"/>
              <a:pathLst>
                <a:path extrusionOk="0" h="7976" w="8033">
                  <a:moveTo>
                    <a:pt x="4017" y="0"/>
                  </a:moveTo>
                  <a:cubicBezTo>
                    <a:pt x="1966" y="0"/>
                    <a:pt x="306" y="1670"/>
                    <a:pt x="306" y="3721"/>
                  </a:cubicBezTo>
                  <a:lnTo>
                    <a:pt x="306" y="5466"/>
                  </a:lnTo>
                  <a:cubicBezTo>
                    <a:pt x="315" y="5924"/>
                    <a:pt x="239" y="6382"/>
                    <a:pt x="86" y="6821"/>
                  </a:cubicBezTo>
                  <a:cubicBezTo>
                    <a:pt x="0" y="7050"/>
                    <a:pt x="124" y="7308"/>
                    <a:pt x="353" y="7384"/>
                  </a:cubicBezTo>
                  <a:cubicBezTo>
                    <a:pt x="1117" y="7651"/>
                    <a:pt x="1908" y="7842"/>
                    <a:pt x="2710" y="7975"/>
                  </a:cubicBezTo>
                  <a:lnTo>
                    <a:pt x="5333" y="7975"/>
                  </a:lnTo>
                  <a:cubicBezTo>
                    <a:pt x="6125" y="7842"/>
                    <a:pt x="6917" y="7651"/>
                    <a:pt x="7680" y="7384"/>
                  </a:cubicBezTo>
                  <a:cubicBezTo>
                    <a:pt x="7919" y="7308"/>
                    <a:pt x="8033" y="7050"/>
                    <a:pt x="7947" y="6821"/>
                  </a:cubicBezTo>
                  <a:cubicBezTo>
                    <a:pt x="7795" y="6392"/>
                    <a:pt x="7718" y="5924"/>
                    <a:pt x="7728" y="5466"/>
                  </a:cubicBezTo>
                  <a:lnTo>
                    <a:pt x="7728" y="3721"/>
                  </a:lnTo>
                  <a:cubicBezTo>
                    <a:pt x="7728" y="1670"/>
                    <a:pt x="6068" y="0"/>
                    <a:pt x="4017"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3" name="Google Shape;13463;p98"/>
            <p:cNvSpPr/>
            <p:nvPr/>
          </p:nvSpPr>
          <p:spPr>
            <a:xfrm>
              <a:off x="7713477" y="4462663"/>
              <a:ext cx="68736" cy="74470"/>
            </a:xfrm>
            <a:custGeom>
              <a:rect b="b" l="l" r="r" t="t"/>
              <a:pathLst>
                <a:path extrusionOk="0" h="2844" w="2625">
                  <a:moveTo>
                    <a:pt x="1" y="1"/>
                  </a:moveTo>
                  <a:lnTo>
                    <a:pt x="1" y="1527"/>
                  </a:lnTo>
                  <a:cubicBezTo>
                    <a:pt x="1" y="2252"/>
                    <a:pt x="583" y="2844"/>
                    <a:pt x="1308" y="2844"/>
                  </a:cubicBezTo>
                  <a:cubicBezTo>
                    <a:pt x="2033" y="2844"/>
                    <a:pt x="2615" y="2252"/>
                    <a:pt x="2624" y="1527"/>
                  </a:cubicBezTo>
                  <a:lnTo>
                    <a:pt x="2624"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4" name="Google Shape;13464;p98"/>
            <p:cNvSpPr/>
            <p:nvPr/>
          </p:nvSpPr>
          <p:spPr>
            <a:xfrm>
              <a:off x="7713477" y="4462663"/>
              <a:ext cx="68736" cy="28620"/>
            </a:xfrm>
            <a:custGeom>
              <a:rect b="b" l="l" r="r" t="t"/>
              <a:pathLst>
                <a:path extrusionOk="0" h="1093" w="2625">
                  <a:moveTo>
                    <a:pt x="1" y="1"/>
                  </a:moveTo>
                  <a:lnTo>
                    <a:pt x="1" y="821"/>
                  </a:lnTo>
                  <a:cubicBezTo>
                    <a:pt x="416" y="1002"/>
                    <a:pt x="862" y="1093"/>
                    <a:pt x="1309" y="1093"/>
                  </a:cubicBezTo>
                  <a:cubicBezTo>
                    <a:pt x="1756" y="1093"/>
                    <a:pt x="2204" y="1002"/>
                    <a:pt x="2624" y="821"/>
                  </a:cubicBezTo>
                  <a:lnTo>
                    <a:pt x="2624"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5" name="Google Shape;13465;p98"/>
            <p:cNvSpPr/>
            <p:nvPr/>
          </p:nvSpPr>
          <p:spPr>
            <a:xfrm>
              <a:off x="7673257" y="4319771"/>
              <a:ext cx="148914" cy="160147"/>
            </a:xfrm>
            <a:custGeom>
              <a:rect b="b" l="l" r="r" t="t"/>
              <a:pathLst>
                <a:path extrusionOk="0" h="6116" w="5687">
                  <a:moveTo>
                    <a:pt x="1" y="1"/>
                  </a:moveTo>
                  <a:lnTo>
                    <a:pt x="1" y="3273"/>
                  </a:lnTo>
                  <a:cubicBezTo>
                    <a:pt x="1" y="4838"/>
                    <a:pt x="1279" y="6116"/>
                    <a:pt x="2844" y="6116"/>
                  </a:cubicBezTo>
                  <a:cubicBezTo>
                    <a:pt x="4408" y="6116"/>
                    <a:pt x="5687" y="4838"/>
                    <a:pt x="5687" y="3273"/>
                  </a:cubicBezTo>
                  <a:lnTo>
                    <a:pt x="5687"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6" name="Google Shape;13466;p98"/>
            <p:cNvSpPr/>
            <p:nvPr/>
          </p:nvSpPr>
          <p:spPr>
            <a:xfrm>
              <a:off x="7673047" y="4319771"/>
              <a:ext cx="149124" cy="160174"/>
            </a:xfrm>
            <a:custGeom>
              <a:rect b="b" l="l" r="r" t="t"/>
              <a:pathLst>
                <a:path extrusionOk="0" h="6117" w="5695">
                  <a:moveTo>
                    <a:pt x="9" y="1"/>
                  </a:moveTo>
                  <a:lnTo>
                    <a:pt x="9" y="3273"/>
                  </a:lnTo>
                  <a:cubicBezTo>
                    <a:pt x="0" y="4860"/>
                    <a:pt x="1293" y="6116"/>
                    <a:pt x="2825" y="6116"/>
                  </a:cubicBezTo>
                  <a:cubicBezTo>
                    <a:pt x="2978" y="6116"/>
                    <a:pt x="3134" y="6104"/>
                    <a:pt x="3291" y="6078"/>
                  </a:cubicBezTo>
                  <a:cubicBezTo>
                    <a:pt x="1907" y="5858"/>
                    <a:pt x="886" y="4675"/>
                    <a:pt x="886" y="3273"/>
                  </a:cubicBezTo>
                  <a:lnTo>
                    <a:pt x="886" y="2042"/>
                  </a:lnTo>
                  <a:cubicBezTo>
                    <a:pt x="886" y="1747"/>
                    <a:pt x="1039" y="1460"/>
                    <a:pt x="1297" y="1308"/>
                  </a:cubicBezTo>
                  <a:cubicBezTo>
                    <a:pt x="1487" y="1184"/>
                    <a:pt x="1678" y="1041"/>
                    <a:pt x="1860" y="898"/>
                  </a:cubicBezTo>
                  <a:cubicBezTo>
                    <a:pt x="1898" y="869"/>
                    <a:pt x="1945" y="859"/>
                    <a:pt x="1984" y="859"/>
                  </a:cubicBezTo>
                  <a:cubicBezTo>
                    <a:pt x="2031" y="859"/>
                    <a:pt x="2079" y="869"/>
                    <a:pt x="2117" y="898"/>
                  </a:cubicBezTo>
                  <a:cubicBezTo>
                    <a:pt x="2709" y="1336"/>
                    <a:pt x="3901" y="2071"/>
                    <a:pt x="5695" y="2472"/>
                  </a:cubicBezTo>
                  <a:lnTo>
                    <a:pt x="569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7" name="Google Shape;13467;p98"/>
            <p:cNvSpPr/>
            <p:nvPr/>
          </p:nvSpPr>
          <p:spPr>
            <a:xfrm>
              <a:off x="7699992" y="4371251"/>
              <a:ext cx="26761" cy="11260"/>
            </a:xfrm>
            <a:custGeom>
              <a:rect b="b" l="l" r="r" t="t"/>
              <a:pathLst>
                <a:path extrusionOk="0" h="430" w="1022">
                  <a:moveTo>
                    <a:pt x="296" y="0"/>
                  </a:moveTo>
                  <a:cubicBezTo>
                    <a:pt x="1" y="0"/>
                    <a:pt x="1" y="429"/>
                    <a:pt x="296" y="429"/>
                  </a:cubicBezTo>
                  <a:lnTo>
                    <a:pt x="735" y="429"/>
                  </a:lnTo>
                  <a:cubicBezTo>
                    <a:pt x="1021" y="429"/>
                    <a:pt x="1021" y="0"/>
                    <a:pt x="73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8" name="Google Shape;13468;p98"/>
            <p:cNvSpPr/>
            <p:nvPr/>
          </p:nvSpPr>
          <p:spPr>
            <a:xfrm>
              <a:off x="7768701" y="4371251"/>
              <a:ext cx="26735" cy="11260"/>
            </a:xfrm>
            <a:custGeom>
              <a:rect b="b" l="l" r="r" t="t"/>
              <a:pathLst>
                <a:path extrusionOk="0" h="430" w="1021">
                  <a:moveTo>
                    <a:pt x="296" y="0"/>
                  </a:moveTo>
                  <a:cubicBezTo>
                    <a:pt x="0" y="0"/>
                    <a:pt x="0" y="429"/>
                    <a:pt x="296" y="429"/>
                  </a:cubicBezTo>
                  <a:lnTo>
                    <a:pt x="725" y="429"/>
                  </a:lnTo>
                  <a:cubicBezTo>
                    <a:pt x="1021" y="429"/>
                    <a:pt x="1021" y="0"/>
                    <a:pt x="725" y="0"/>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69" name="Google Shape;13469;p98"/>
            <p:cNvSpPr/>
            <p:nvPr/>
          </p:nvSpPr>
          <p:spPr>
            <a:xfrm>
              <a:off x="7814394" y="4571278"/>
              <a:ext cx="43991" cy="40115"/>
            </a:xfrm>
            <a:custGeom>
              <a:rect b="b" l="l" r="r" t="t"/>
              <a:pathLst>
                <a:path extrusionOk="0" h="1532" w="1680">
                  <a:moveTo>
                    <a:pt x="840" y="0"/>
                  </a:moveTo>
                  <a:cubicBezTo>
                    <a:pt x="731" y="0"/>
                    <a:pt x="621" y="74"/>
                    <a:pt x="621" y="222"/>
                  </a:cubicBezTo>
                  <a:lnTo>
                    <a:pt x="621" y="546"/>
                  </a:lnTo>
                  <a:lnTo>
                    <a:pt x="297" y="546"/>
                  </a:lnTo>
                  <a:cubicBezTo>
                    <a:pt x="1" y="546"/>
                    <a:pt x="1" y="985"/>
                    <a:pt x="297" y="985"/>
                  </a:cubicBezTo>
                  <a:lnTo>
                    <a:pt x="621" y="985"/>
                  </a:lnTo>
                  <a:lnTo>
                    <a:pt x="621" y="1309"/>
                  </a:lnTo>
                  <a:cubicBezTo>
                    <a:pt x="621" y="1457"/>
                    <a:pt x="731" y="1531"/>
                    <a:pt x="840" y="1531"/>
                  </a:cubicBezTo>
                  <a:cubicBezTo>
                    <a:pt x="950" y="1531"/>
                    <a:pt x="1060" y="1457"/>
                    <a:pt x="1060" y="1309"/>
                  </a:cubicBezTo>
                  <a:lnTo>
                    <a:pt x="1060" y="985"/>
                  </a:lnTo>
                  <a:lnTo>
                    <a:pt x="1384" y="985"/>
                  </a:lnTo>
                  <a:cubicBezTo>
                    <a:pt x="1680" y="985"/>
                    <a:pt x="1680" y="546"/>
                    <a:pt x="1384" y="546"/>
                  </a:cubicBezTo>
                  <a:lnTo>
                    <a:pt x="1060" y="546"/>
                  </a:lnTo>
                  <a:lnTo>
                    <a:pt x="1060" y="222"/>
                  </a:lnTo>
                  <a:cubicBezTo>
                    <a:pt x="1060" y="74"/>
                    <a:pt x="950" y="0"/>
                    <a:pt x="840" y="0"/>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0" name="Google Shape;13470;p98"/>
            <p:cNvSpPr/>
            <p:nvPr/>
          </p:nvSpPr>
          <p:spPr>
            <a:xfrm>
              <a:off x="7644794" y="4588560"/>
              <a:ext cx="57214" cy="34250"/>
            </a:xfrm>
            <a:custGeom>
              <a:rect b="b" l="l" r="r" t="t"/>
              <a:pathLst>
                <a:path extrusionOk="0" h="1308" w="2185">
                  <a:moveTo>
                    <a:pt x="220" y="1"/>
                  </a:moveTo>
                  <a:cubicBezTo>
                    <a:pt x="96" y="1"/>
                    <a:pt x="0" y="96"/>
                    <a:pt x="0" y="211"/>
                  </a:cubicBezTo>
                  <a:lnTo>
                    <a:pt x="0" y="1088"/>
                  </a:lnTo>
                  <a:cubicBezTo>
                    <a:pt x="0" y="1212"/>
                    <a:pt x="96" y="1308"/>
                    <a:pt x="220" y="1308"/>
                  </a:cubicBezTo>
                  <a:lnTo>
                    <a:pt x="1965" y="1308"/>
                  </a:lnTo>
                  <a:cubicBezTo>
                    <a:pt x="2089" y="1308"/>
                    <a:pt x="2185" y="1212"/>
                    <a:pt x="2185" y="1088"/>
                  </a:cubicBezTo>
                  <a:lnTo>
                    <a:pt x="2185" y="211"/>
                  </a:lnTo>
                  <a:cubicBezTo>
                    <a:pt x="2185" y="96"/>
                    <a:pt x="2089" y="1"/>
                    <a:pt x="1965" y="1"/>
                  </a:cubicBezTo>
                  <a:close/>
                </a:path>
              </a:pathLst>
            </a:custGeom>
            <a:solidFill>
              <a:srgbClr val="ACB9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1" name="Google Shape;13471;p98"/>
            <p:cNvSpPr/>
            <p:nvPr/>
          </p:nvSpPr>
          <p:spPr>
            <a:xfrm>
              <a:off x="7667653" y="4571278"/>
              <a:ext cx="11390" cy="28568"/>
            </a:xfrm>
            <a:custGeom>
              <a:rect b="b" l="l" r="r" t="t"/>
              <a:pathLst>
                <a:path extrusionOk="0" h="1091" w="435">
                  <a:moveTo>
                    <a:pt x="216" y="0"/>
                  </a:moveTo>
                  <a:cubicBezTo>
                    <a:pt x="107" y="0"/>
                    <a:pt x="0" y="74"/>
                    <a:pt x="5" y="222"/>
                  </a:cubicBezTo>
                  <a:lnTo>
                    <a:pt x="5" y="871"/>
                  </a:lnTo>
                  <a:cubicBezTo>
                    <a:pt x="5" y="995"/>
                    <a:pt x="100" y="1090"/>
                    <a:pt x="215" y="1090"/>
                  </a:cubicBezTo>
                  <a:cubicBezTo>
                    <a:pt x="339" y="1090"/>
                    <a:pt x="434" y="995"/>
                    <a:pt x="434" y="871"/>
                  </a:cubicBezTo>
                  <a:lnTo>
                    <a:pt x="434" y="222"/>
                  </a:lnTo>
                  <a:cubicBezTo>
                    <a:pt x="434" y="74"/>
                    <a:pt x="324" y="0"/>
                    <a:pt x="2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2" name="Google Shape;13472;p98"/>
            <p:cNvSpPr/>
            <p:nvPr/>
          </p:nvSpPr>
          <p:spPr>
            <a:xfrm>
              <a:off x="7707743" y="4388350"/>
              <a:ext cx="11521" cy="17151"/>
            </a:xfrm>
            <a:custGeom>
              <a:rect b="b" l="l" r="r" t="t"/>
              <a:pathLst>
                <a:path extrusionOk="0" h="655" w="440">
                  <a:moveTo>
                    <a:pt x="220" y="1"/>
                  </a:moveTo>
                  <a:cubicBezTo>
                    <a:pt x="110" y="1"/>
                    <a:pt x="0" y="72"/>
                    <a:pt x="0" y="215"/>
                  </a:cubicBezTo>
                  <a:lnTo>
                    <a:pt x="0" y="435"/>
                  </a:lnTo>
                  <a:cubicBezTo>
                    <a:pt x="0" y="559"/>
                    <a:pt x="96" y="654"/>
                    <a:pt x="220" y="654"/>
                  </a:cubicBezTo>
                  <a:cubicBezTo>
                    <a:pt x="334" y="654"/>
                    <a:pt x="439" y="559"/>
                    <a:pt x="439" y="435"/>
                  </a:cubicBezTo>
                  <a:lnTo>
                    <a:pt x="439" y="215"/>
                  </a:lnTo>
                  <a:cubicBezTo>
                    <a:pt x="439" y="72"/>
                    <a:pt x="329" y="1"/>
                    <a:pt x="220"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3" name="Google Shape;13473;p98"/>
            <p:cNvSpPr/>
            <p:nvPr/>
          </p:nvSpPr>
          <p:spPr>
            <a:xfrm>
              <a:off x="7776426" y="4388350"/>
              <a:ext cx="11286" cy="17151"/>
            </a:xfrm>
            <a:custGeom>
              <a:rect b="b" l="l" r="r" t="t"/>
              <a:pathLst>
                <a:path extrusionOk="0" h="655" w="431">
                  <a:moveTo>
                    <a:pt x="215" y="1"/>
                  </a:moveTo>
                  <a:cubicBezTo>
                    <a:pt x="108" y="1"/>
                    <a:pt x="1" y="72"/>
                    <a:pt x="1" y="215"/>
                  </a:cubicBezTo>
                  <a:lnTo>
                    <a:pt x="1" y="435"/>
                  </a:lnTo>
                  <a:cubicBezTo>
                    <a:pt x="1" y="559"/>
                    <a:pt x="96" y="654"/>
                    <a:pt x="220" y="654"/>
                  </a:cubicBezTo>
                  <a:cubicBezTo>
                    <a:pt x="335" y="654"/>
                    <a:pt x="430" y="559"/>
                    <a:pt x="430" y="435"/>
                  </a:cubicBezTo>
                  <a:lnTo>
                    <a:pt x="430" y="215"/>
                  </a:lnTo>
                  <a:cubicBezTo>
                    <a:pt x="430" y="72"/>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4" name="Google Shape;13474;p98"/>
            <p:cNvSpPr/>
            <p:nvPr/>
          </p:nvSpPr>
          <p:spPr>
            <a:xfrm>
              <a:off x="7721987" y="4425454"/>
              <a:ext cx="51480" cy="22886"/>
            </a:xfrm>
            <a:custGeom>
              <a:rect b="b" l="l" r="r" t="t"/>
              <a:pathLst>
                <a:path extrusionOk="0" h="874" w="1966">
                  <a:moveTo>
                    <a:pt x="229" y="0"/>
                  </a:moveTo>
                  <a:cubicBezTo>
                    <a:pt x="95" y="0"/>
                    <a:pt x="0" y="134"/>
                    <a:pt x="38" y="258"/>
                  </a:cubicBezTo>
                  <a:cubicBezTo>
                    <a:pt x="219" y="668"/>
                    <a:pt x="601" y="873"/>
                    <a:pt x="981" y="873"/>
                  </a:cubicBezTo>
                  <a:cubicBezTo>
                    <a:pt x="1362" y="873"/>
                    <a:pt x="1741" y="668"/>
                    <a:pt x="1918" y="258"/>
                  </a:cubicBezTo>
                  <a:cubicBezTo>
                    <a:pt x="1965" y="134"/>
                    <a:pt x="1870" y="0"/>
                    <a:pt x="173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5" name="Google Shape;13475;p98"/>
            <p:cNvSpPr/>
            <p:nvPr/>
          </p:nvSpPr>
          <p:spPr>
            <a:xfrm>
              <a:off x="7650528" y="4268056"/>
              <a:ext cx="194371" cy="108956"/>
            </a:xfrm>
            <a:custGeom>
              <a:rect b="b" l="l" r="r" t="t"/>
              <a:pathLst>
                <a:path extrusionOk="0" h="4161" w="7423">
                  <a:moveTo>
                    <a:pt x="3711" y="0"/>
                  </a:moveTo>
                  <a:cubicBezTo>
                    <a:pt x="3689" y="0"/>
                    <a:pt x="3667" y="1"/>
                    <a:pt x="3645" y="1"/>
                  </a:cubicBezTo>
                  <a:cubicBezTo>
                    <a:pt x="1622" y="39"/>
                    <a:pt x="1" y="1690"/>
                    <a:pt x="1" y="3712"/>
                  </a:cubicBezTo>
                  <a:lnTo>
                    <a:pt x="1" y="3855"/>
                  </a:lnTo>
                  <a:cubicBezTo>
                    <a:pt x="468" y="3674"/>
                    <a:pt x="1594" y="3216"/>
                    <a:pt x="2452" y="2529"/>
                  </a:cubicBezTo>
                  <a:cubicBezTo>
                    <a:pt x="2568" y="2437"/>
                    <a:pt x="2709" y="2392"/>
                    <a:pt x="2850" y="2392"/>
                  </a:cubicBezTo>
                  <a:cubicBezTo>
                    <a:pt x="2988" y="2392"/>
                    <a:pt x="3127" y="2435"/>
                    <a:pt x="3244" y="2520"/>
                  </a:cubicBezTo>
                  <a:cubicBezTo>
                    <a:pt x="3874" y="2997"/>
                    <a:pt x="5267" y="3846"/>
                    <a:pt x="7423" y="4160"/>
                  </a:cubicBezTo>
                  <a:lnTo>
                    <a:pt x="7423" y="3817"/>
                  </a:lnTo>
                  <a:cubicBezTo>
                    <a:pt x="7423" y="1759"/>
                    <a:pt x="5760" y="0"/>
                    <a:pt x="3711"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6" name="Google Shape;13476;p98"/>
            <p:cNvSpPr/>
            <p:nvPr/>
          </p:nvSpPr>
          <p:spPr>
            <a:xfrm>
              <a:off x="7747701" y="4492147"/>
              <a:ext cx="65724" cy="130663"/>
            </a:xfrm>
            <a:custGeom>
              <a:rect b="b" l="l" r="r" t="t"/>
              <a:pathLst>
                <a:path extrusionOk="0" h="4990" w="2510">
                  <a:moveTo>
                    <a:pt x="1308" y="0"/>
                  </a:moveTo>
                  <a:lnTo>
                    <a:pt x="1" y="4990"/>
                  </a:lnTo>
                  <a:lnTo>
                    <a:pt x="1088" y="4990"/>
                  </a:lnTo>
                  <a:lnTo>
                    <a:pt x="2300" y="2366"/>
                  </a:lnTo>
                  <a:cubicBezTo>
                    <a:pt x="2367" y="2223"/>
                    <a:pt x="2348" y="2061"/>
                    <a:pt x="2271" y="1937"/>
                  </a:cubicBezTo>
                  <a:lnTo>
                    <a:pt x="1966" y="1489"/>
                  </a:lnTo>
                  <a:lnTo>
                    <a:pt x="2395" y="916"/>
                  </a:lnTo>
                  <a:cubicBezTo>
                    <a:pt x="2510" y="764"/>
                    <a:pt x="2452" y="544"/>
                    <a:pt x="2281" y="458"/>
                  </a:cubicBezTo>
                  <a:lnTo>
                    <a:pt x="1308"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7" name="Google Shape;13477;p98"/>
            <p:cNvSpPr/>
            <p:nvPr/>
          </p:nvSpPr>
          <p:spPr>
            <a:xfrm>
              <a:off x="7682003" y="4492147"/>
              <a:ext cx="65724" cy="130663"/>
            </a:xfrm>
            <a:custGeom>
              <a:rect b="b" l="l" r="r" t="t"/>
              <a:pathLst>
                <a:path extrusionOk="0" h="4990" w="2510">
                  <a:moveTo>
                    <a:pt x="1203" y="0"/>
                  </a:moveTo>
                  <a:lnTo>
                    <a:pt x="230" y="458"/>
                  </a:lnTo>
                  <a:cubicBezTo>
                    <a:pt x="58" y="544"/>
                    <a:pt x="1" y="764"/>
                    <a:pt x="115" y="916"/>
                  </a:cubicBezTo>
                  <a:lnTo>
                    <a:pt x="544" y="1489"/>
                  </a:lnTo>
                  <a:lnTo>
                    <a:pt x="239" y="1937"/>
                  </a:lnTo>
                  <a:cubicBezTo>
                    <a:pt x="153" y="2071"/>
                    <a:pt x="144" y="2233"/>
                    <a:pt x="211" y="2366"/>
                  </a:cubicBezTo>
                  <a:lnTo>
                    <a:pt x="1422" y="4990"/>
                  </a:lnTo>
                  <a:lnTo>
                    <a:pt x="2510" y="4990"/>
                  </a:lnTo>
                  <a:lnTo>
                    <a:pt x="1203"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8" name="Google Shape;13478;p98"/>
            <p:cNvSpPr/>
            <p:nvPr/>
          </p:nvSpPr>
          <p:spPr>
            <a:xfrm>
              <a:off x="7715231" y="4268082"/>
              <a:ext cx="129668" cy="92931"/>
            </a:xfrm>
            <a:custGeom>
              <a:rect b="b" l="l" r="r" t="t"/>
              <a:pathLst>
                <a:path extrusionOk="0" h="3549" w="4952">
                  <a:moveTo>
                    <a:pt x="1248" y="1"/>
                  </a:moveTo>
                  <a:cubicBezTo>
                    <a:pt x="837" y="1"/>
                    <a:pt x="417" y="71"/>
                    <a:pt x="0" y="220"/>
                  </a:cubicBezTo>
                  <a:cubicBezTo>
                    <a:pt x="859" y="1336"/>
                    <a:pt x="2509" y="2986"/>
                    <a:pt x="4952" y="3549"/>
                  </a:cubicBezTo>
                  <a:cubicBezTo>
                    <a:pt x="4858" y="1501"/>
                    <a:pt x="3156" y="1"/>
                    <a:pt x="1248" y="1"/>
                  </a:cubicBezTo>
                  <a:close/>
                </a:path>
              </a:pathLst>
            </a:custGeom>
            <a:solidFill>
              <a:srgbClr val="788A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79" name="Google Shape;13479;p98"/>
            <p:cNvSpPr/>
            <p:nvPr/>
          </p:nvSpPr>
          <p:spPr>
            <a:xfrm>
              <a:off x="7644794" y="4605554"/>
              <a:ext cx="57214" cy="17256"/>
            </a:xfrm>
            <a:custGeom>
              <a:rect b="b" l="l" r="r" t="t"/>
              <a:pathLst>
                <a:path extrusionOk="0" h="659" w="2185">
                  <a:moveTo>
                    <a:pt x="0" y="0"/>
                  </a:moveTo>
                  <a:lnTo>
                    <a:pt x="0" y="439"/>
                  </a:lnTo>
                  <a:cubicBezTo>
                    <a:pt x="0" y="563"/>
                    <a:pt x="96" y="659"/>
                    <a:pt x="220" y="659"/>
                  </a:cubicBezTo>
                  <a:lnTo>
                    <a:pt x="1965" y="659"/>
                  </a:lnTo>
                  <a:cubicBezTo>
                    <a:pt x="2089" y="659"/>
                    <a:pt x="2185" y="563"/>
                    <a:pt x="2185" y="439"/>
                  </a:cubicBezTo>
                  <a:lnTo>
                    <a:pt x="2185" y="0"/>
                  </a:lnTo>
                  <a:cubicBezTo>
                    <a:pt x="2185" y="125"/>
                    <a:pt x="2089" y="220"/>
                    <a:pt x="1965" y="220"/>
                  </a:cubicBezTo>
                  <a:lnTo>
                    <a:pt x="220" y="220"/>
                  </a:lnTo>
                  <a:cubicBezTo>
                    <a:pt x="96" y="220"/>
                    <a:pt x="0" y="125"/>
                    <a:pt x="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80" name="Google Shape;13480;p98"/>
          <p:cNvGrpSpPr/>
          <p:nvPr/>
        </p:nvGrpSpPr>
        <p:grpSpPr>
          <a:xfrm>
            <a:off x="7148129" y="4114743"/>
            <a:ext cx="263316" cy="354493"/>
            <a:chOff x="7164404" y="4268318"/>
            <a:chExt cx="263316" cy="354493"/>
          </a:xfrm>
        </p:grpSpPr>
        <p:sp>
          <p:nvSpPr>
            <p:cNvPr id="13481" name="Google Shape;13481;p98"/>
            <p:cNvSpPr/>
            <p:nvPr/>
          </p:nvSpPr>
          <p:spPr>
            <a:xfrm>
              <a:off x="7170898" y="4268318"/>
              <a:ext cx="250590" cy="280049"/>
            </a:xfrm>
            <a:custGeom>
              <a:rect b="b" l="l" r="r" t="t"/>
              <a:pathLst>
                <a:path extrusionOk="0" h="10695" w="9570">
                  <a:moveTo>
                    <a:pt x="4780" y="1"/>
                  </a:moveTo>
                  <a:cubicBezTo>
                    <a:pt x="3016" y="1"/>
                    <a:pt x="1499" y="1260"/>
                    <a:pt x="1193" y="3006"/>
                  </a:cubicBezTo>
                  <a:lnTo>
                    <a:pt x="30" y="9531"/>
                  </a:lnTo>
                  <a:cubicBezTo>
                    <a:pt x="1" y="9703"/>
                    <a:pt x="77" y="9884"/>
                    <a:pt x="239" y="9979"/>
                  </a:cubicBezTo>
                  <a:lnTo>
                    <a:pt x="1508" y="10695"/>
                  </a:lnTo>
                  <a:lnTo>
                    <a:pt x="8062" y="10695"/>
                  </a:lnTo>
                  <a:lnTo>
                    <a:pt x="9341" y="9979"/>
                  </a:lnTo>
                  <a:cubicBezTo>
                    <a:pt x="9493" y="9884"/>
                    <a:pt x="9570" y="9703"/>
                    <a:pt x="9531" y="9531"/>
                  </a:cubicBezTo>
                  <a:lnTo>
                    <a:pt x="8377" y="3006"/>
                  </a:lnTo>
                  <a:cubicBezTo>
                    <a:pt x="8062" y="1260"/>
                    <a:pt x="6555" y="1"/>
                    <a:pt x="478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2" name="Google Shape;13482;p98"/>
            <p:cNvSpPr/>
            <p:nvPr/>
          </p:nvSpPr>
          <p:spPr>
            <a:xfrm>
              <a:off x="7164404" y="4474158"/>
              <a:ext cx="263316" cy="148652"/>
            </a:xfrm>
            <a:custGeom>
              <a:rect b="b" l="l" r="r" t="t"/>
              <a:pathLst>
                <a:path extrusionOk="0" h="5677" w="10056">
                  <a:moveTo>
                    <a:pt x="3712" y="1"/>
                  </a:moveTo>
                  <a:lnTo>
                    <a:pt x="3712" y="1126"/>
                  </a:lnTo>
                  <a:cubicBezTo>
                    <a:pt x="3712" y="1498"/>
                    <a:pt x="3483" y="1823"/>
                    <a:pt x="3130" y="1947"/>
                  </a:cubicBezTo>
                  <a:lnTo>
                    <a:pt x="879" y="2748"/>
                  </a:lnTo>
                  <a:cubicBezTo>
                    <a:pt x="354" y="2929"/>
                    <a:pt x="1" y="3425"/>
                    <a:pt x="1" y="3979"/>
                  </a:cubicBezTo>
                  <a:lnTo>
                    <a:pt x="1" y="5018"/>
                  </a:lnTo>
                  <a:cubicBezTo>
                    <a:pt x="1" y="5381"/>
                    <a:pt x="297" y="5677"/>
                    <a:pt x="659" y="5677"/>
                  </a:cubicBezTo>
                  <a:lnTo>
                    <a:pt x="9398" y="5677"/>
                  </a:lnTo>
                  <a:cubicBezTo>
                    <a:pt x="9760" y="5677"/>
                    <a:pt x="10056" y="5381"/>
                    <a:pt x="10056" y="5018"/>
                  </a:cubicBezTo>
                  <a:lnTo>
                    <a:pt x="10056" y="3979"/>
                  </a:lnTo>
                  <a:cubicBezTo>
                    <a:pt x="10056" y="3425"/>
                    <a:pt x="9703" y="2929"/>
                    <a:pt x="9178" y="2748"/>
                  </a:cubicBezTo>
                  <a:lnTo>
                    <a:pt x="6927" y="1947"/>
                  </a:lnTo>
                  <a:cubicBezTo>
                    <a:pt x="6574" y="1823"/>
                    <a:pt x="6345" y="1498"/>
                    <a:pt x="6335" y="1126"/>
                  </a:cubicBezTo>
                  <a:lnTo>
                    <a:pt x="6335" y="1"/>
                  </a:ln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3" name="Google Shape;13483;p98"/>
            <p:cNvSpPr/>
            <p:nvPr/>
          </p:nvSpPr>
          <p:spPr>
            <a:xfrm>
              <a:off x="7164666" y="4547607"/>
              <a:ext cx="263055" cy="75203"/>
            </a:xfrm>
            <a:custGeom>
              <a:rect b="b" l="l" r="r" t="t"/>
              <a:pathLst>
                <a:path extrusionOk="0" h="2872" w="10046">
                  <a:moveTo>
                    <a:pt x="745" y="0"/>
                  </a:moveTo>
                  <a:cubicBezTo>
                    <a:pt x="287" y="210"/>
                    <a:pt x="0" y="668"/>
                    <a:pt x="0" y="1183"/>
                  </a:cubicBezTo>
                  <a:lnTo>
                    <a:pt x="0" y="2213"/>
                  </a:lnTo>
                  <a:cubicBezTo>
                    <a:pt x="0" y="2576"/>
                    <a:pt x="287" y="2872"/>
                    <a:pt x="649" y="2872"/>
                  </a:cubicBezTo>
                  <a:lnTo>
                    <a:pt x="9388" y="2872"/>
                  </a:lnTo>
                  <a:cubicBezTo>
                    <a:pt x="9750" y="2872"/>
                    <a:pt x="10046" y="2576"/>
                    <a:pt x="10046" y="2213"/>
                  </a:cubicBezTo>
                  <a:lnTo>
                    <a:pt x="10046" y="1183"/>
                  </a:lnTo>
                  <a:cubicBezTo>
                    <a:pt x="10046" y="668"/>
                    <a:pt x="9750" y="210"/>
                    <a:pt x="9292" y="0"/>
                  </a:cubicBezTo>
                  <a:cubicBezTo>
                    <a:pt x="8405" y="802"/>
                    <a:pt x="6822" y="1345"/>
                    <a:pt x="5018" y="1345"/>
                  </a:cubicBezTo>
                  <a:cubicBezTo>
                    <a:pt x="3215" y="1345"/>
                    <a:pt x="1632" y="802"/>
                    <a:pt x="745" y="0"/>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4" name="Google Shape;13484;p98"/>
            <p:cNvSpPr/>
            <p:nvPr/>
          </p:nvSpPr>
          <p:spPr>
            <a:xfrm>
              <a:off x="7175166" y="4547607"/>
              <a:ext cx="242080" cy="46740"/>
            </a:xfrm>
            <a:custGeom>
              <a:rect b="b" l="l" r="r" t="t"/>
              <a:pathLst>
                <a:path extrusionOk="0" h="1785" w="9245">
                  <a:moveTo>
                    <a:pt x="344" y="0"/>
                  </a:moveTo>
                  <a:cubicBezTo>
                    <a:pt x="220" y="57"/>
                    <a:pt x="96" y="143"/>
                    <a:pt x="0" y="239"/>
                  </a:cubicBezTo>
                  <a:cubicBezTo>
                    <a:pt x="868" y="1164"/>
                    <a:pt x="2595" y="1784"/>
                    <a:pt x="4617" y="1784"/>
                  </a:cubicBezTo>
                  <a:cubicBezTo>
                    <a:pt x="6649" y="1784"/>
                    <a:pt x="8367" y="1164"/>
                    <a:pt x="9244" y="239"/>
                  </a:cubicBezTo>
                  <a:cubicBezTo>
                    <a:pt x="9139" y="143"/>
                    <a:pt x="9025" y="57"/>
                    <a:pt x="8891" y="0"/>
                  </a:cubicBezTo>
                  <a:cubicBezTo>
                    <a:pt x="8004" y="802"/>
                    <a:pt x="6421" y="1345"/>
                    <a:pt x="4617" y="1345"/>
                  </a:cubicBezTo>
                  <a:cubicBezTo>
                    <a:pt x="2814" y="1345"/>
                    <a:pt x="1231" y="802"/>
                    <a:pt x="344" y="0"/>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5" name="Google Shape;13485;p98"/>
            <p:cNvSpPr/>
            <p:nvPr/>
          </p:nvSpPr>
          <p:spPr>
            <a:xfrm>
              <a:off x="7261838" y="4474158"/>
              <a:ext cx="68709" cy="22833"/>
            </a:xfrm>
            <a:custGeom>
              <a:rect b="b" l="l" r="r" t="t"/>
              <a:pathLst>
                <a:path extrusionOk="0" h="872" w="2624">
                  <a:moveTo>
                    <a:pt x="0" y="1"/>
                  </a:moveTo>
                  <a:lnTo>
                    <a:pt x="0" y="592"/>
                  </a:lnTo>
                  <a:cubicBezTo>
                    <a:pt x="415" y="778"/>
                    <a:pt x="861" y="871"/>
                    <a:pt x="1309" y="871"/>
                  </a:cubicBezTo>
                  <a:cubicBezTo>
                    <a:pt x="1756" y="871"/>
                    <a:pt x="2204" y="778"/>
                    <a:pt x="2624" y="592"/>
                  </a:cubicBezTo>
                  <a:lnTo>
                    <a:pt x="2624" y="1"/>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6" name="Google Shape;13486;p98"/>
            <p:cNvSpPr/>
            <p:nvPr/>
          </p:nvSpPr>
          <p:spPr>
            <a:xfrm>
              <a:off x="7221618" y="4291046"/>
              <a:ext cx="148914" cy="194371"/>
            </a:xfrm>
            <a:custGeom>
              <a:rect b="b" l="l" r="r" t="t"/>
              <a:pathLst>
                <a:path extrusionOk="0" h="7423" w="5687">
                  <a:moveTo>
                    <a:pt x="2843" y="1"/>
                  </a:moveTo>
                  <a:cubicBezTo>
                    <a:pt x="1460" y="1"/>
                    <a:pt x="277" y="1002"/>
                    <a:pt x="48" y="2367"/>
                  </a:cubicBezTo>
                  <a:cubicBezTo>
                    <a:pt x="20" y="2538"/>
                    <a:pt x="1" y="2710"/>
                    <a:pt x="10" y="2872"/>
                  </a:cubicBezTo>
                  <a:lnTo>
                    <a:pt x="10" y="4589"/>
                  </a:lnTo>
                  <a:cubicBezTo>
                    <a:pt x="10" y="6154"/>
                    <a:pt x="1279" y="7423"/>
                    <a:pt x="2843" y="7423"/>
                  </a:cubicBezTo>
                  <a:cubicBezTo>
                    <a:pt x="4408" y="7423"/>
                    <a:pt x="5686" y="6154"/>
                    <a:pt x="5686" y="4580"/>
                  </a:cubicBezTo>
                  <a:lnTo>
                    <a:pt x="5686" y="2872"/>
                  </a:lnTo>
                  <a:cubicBezTo>
                    <a:pt x="5686" y="2710"/>
                    <a:pt x="5667" y="2538"/>
                    <a:pt x="5639" y="2367"/>
                  </a:cubicBezTo>
                  <a:cubicBezTo>
                    <a:pt x="5410" y="1002"/>
                    <a:pt x="4227" y="1"/>
                    <a:pt x="2843"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7" name="Google Shape;13487;p98"/>
            <p:cNvSpPr/>
            <p:nvPr/>
          </p:nvSpPr>
          <p:spPr>
            <a:xfrm>
              <a:off x="7221382" y="4291046"/>
              <a:ext cx="148888" cy="194397"/>
            </a:xfrm>
            <a:custGeom>
              <a:rect b="b" l="l" r="r" t="t"/>
              <a:pathLst>
                <a:path extrusionOk="0" h="7424" w="5686">
                  <a:moveTo>
                    <a:pt x="2850" y="0"/>
                  </a:moveTo>
                  <a:cubicBezTo>
                    <a:pt x="1511" y="0"/>
                    <a:pt x="349" y="946"/>
                    <a:pt x="76" y="2262"/>
                  </a:cubicBezTo>
                  <a:cubicBezTo>
                    <a:pt x="38" y="2462"/>
                    <a:pt x="10" y="2672"/>
                    <a:pt x="10" y="2872"/>
                  </a:cubicBezTo>
                  <a:lnTo>
                    <a:pt x="10" y="3044"/>
                  </a:lnTo>
                  <a:lnTo>
                    <a:pt x="10" y="4589"/>
                  </a:lnTo>
                  <a:cubicBezTo>
                    <a:pt x="1" y="6176"/>
                    <a:pt x="1292" y="7423"/>
                    <a:pt x="2823" y="7423"/>
                  </a:cubicBezTo>
                  <a:cubicBezTo>
                    <a:pt x="2977" y="7423"/>
                    <a:pt x="3134" y="7411"/>
                    <a:pt x="3291" y="7385"/>
                  </a:cubicBezTo>
                  <a:cubicBezTo>
                    <a:pt x="1908" y="7175"/>
                    <a:pt x="887" y="5982"/>
                    <a:pt x="887" y="4589"/>
                  </a:cubicBezTo>
                  <a:lnTo>
                    <a:pt x="887" y="3378"/>
                  </a:lnTo>
                  <a:cubicBezTo>
                    <a:pt x="887" y="2949"/>
                    <a:pt x="1193" y="2586"/>
                    <a:pt x="1612" y="2519"/>
                  </a:cubicBezTo>
                  <a:cubicBezTo>
                    <a:pt x="2022" y="2443"/>
                    <a:pt x="2442" y="2405"/>
                    <a:pt x="2852" y="2405"/>
                  </a:cubicBezTo>
                  <a:cubicBezTo>
                    <a:pt x="3835" y="2405"/>
                    <a:pt x="4770" y="2596"/>
                    <a:pt x="5476" y="2949"/>
                  </a:cubicBezTo>
                  <a:lnTo>
                    <a:pt x="5686" y="3044"/>
                  </a:lnTo>
                  <a:lnTo>
                    <a:pt x="5686" y="2882"/>
                  </a:lnTo>
                  <a:cubicBezTo>
                    <a:pt x="5686" y="2710"/>
                    <a:pt x="5676" y="2538"/>
                    <a:pt x="5648" y="2367"/>
                  </a:cubicBezTo>
                  <a:cubicBezTo>
                    <a:pt x="5428" y="1022"/>
                    <a:pt x="4274" y="29"/>
                    <a:pt x="2910" y="1"/>
                  </a:cubicBezTo>
                  <a:cubicBezTo>
                    <a:pt x="2890" y="0"/>
                    <a:pt x="2870" y="0"/>
                    <a:pt x="2850"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8" name="Google Shape;13488;p98"/>
            <p:cNvSpPr/>
            <p:nvPr/>
          </p:nvSpPr>
          <p:spPr>
            <a:xfrm>
              <a:off x="7270767" y="4433755"/>
              <a:ext cx="50799" cy="17465"/>
            </a:xfrm>
            <a:custGeom>
              <a:rect b="b" l="l" r="r" t="t"/>
              <a:pathLst>
                <a:path extrusionOk="0" h="667" w="1940">
                  <a:moveTo>
                    <a:pt x="321" y="1"/>
                  </a:moveTo>
                  <a:cubicBezTo>
                    <a:pt x="149" y="1"/>
                    <a:pt x="0" y="224"/>
                    <a:pt x="156" y="380"/>
                  </a:cubicBezTo>
                  <a:cubicBezTo>
                    <a:pt x="375" y="562"/>
                    <a:pt x="647" y="666"/>
                    <a:pt x="929" y="666"/>
                  </a:cubicBezTo>
                  <a:cubicBezTo>
                    <a:pt x="942" y="666"/>
                    <a:pt x="954" y="666"/>
                    <a:pt x="966" y="666"/>
                  </a:cubicBezTo>
                  <a:cubicBezTo>
                    <a:pt x="979" y="666"/>
                    <a:pt x="991" y="666"/>
                    <a:pt x="1004" y="666"/>
                  </a:cubicBezTo>
                  <a:cubicBezTo>
                    <a:pt x="1286" y="666"/>
                    <a:pt x="1558" y="562"/>
                    <a:pt x="1777" y="380"/>
                  </a:cubicBezTo>
                  <a:cubicBezTo>
                    <a:pt x="1940" y="224"/>
                    <a:pt x="1788" y="1"/>
                    <a:pt x="1618" y="1"/>
                  </a:cubicBezTo>
                  <a:cubicBezTo>
                    <a:pt x="1568" y="1"/>
                    <a:pt x="1517" y="20"/>
                    <a:pt x="1472" y="65"/>
                  </a:cubicBezTo>
                  <a:cubicBezTo>
                    <a:pt x="1319" y="170"/>
                    <a:pt x="1143" y="222"/>
                    <a:pt x="968" y="222"/>
                  </a:cubicBezTo>
                  <a:cubicBezTo>
                    <a:pt x="792" y="222"/>
                    <a:pt x="618" y="170"/>
                    <a:pt x="470" y="65"/>
                  </a:cubicBezTo>
                  <a:cubicBezTo>
                    <a:pt x="423" y="20"/>
                    <a:pt x="371" y="1"/>
                    <a:pt x="32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89" name="Google Shape;13489;p98"/>
            <p:cNvSpPr/>
            <p:nvPr/>
          </p:nvSpPr>
          <p:spPr>
            <a:xfrm>
              <a:off x="7256104" y="4394084"/>
              <a:ext cx="11495" cy="17151"/>
            </a:xfrm>
            <a:custGeom>
              <a:rect b="b" l="l" r="r" t="t"/>
              <a:pathLst>
                <a:path extrusionOk="0" h="655" w="439">
                  <a:moveTo>
                    <a:pt x="219" y="1"/>
                  </a:moveTo>
                  <a:cubicBezTo>
                    <a:pt x="110" y="1"/>
                    <a:pt x="0" y="73"/>
                    <a:pt x="0" y="216"/>
                  </a:cubicBezTo>
                  <a:lnTo>
                    <a:pt x="0" y="435"/>
                  </a:lnTo>
                  <a:cubicBezTo>
                    <a:pt x="0" y="559"/>
                    <a:pt x="95" y="654"/>
                    <a:pt x="219" y="654"/>
                  </a:cubicBezTo>
                  <a:cubicBezTo>
                    <a:pt x="334" y="654"/>
                    <a:pt x="439" y="559"/>
                    <a:pt x="439" y="435"/>
                  </a:cubicBezTo>
                  <a:lnTo>
                    <a:pt x="439" y="216"/>
                  </a:lnTo>
                  <a:cubicBezTo>
                    <a:pt x="439" y="73"/>
                    <a:pt x="329" y="1"/>
                    <a:pt x="219"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0" name="Google Shape;13490;p98"/>
            <p:cNvSpPr/>
            <p:nvPr/>
          </p:nvSpPr>
          <p:spPr>
            <a:xfrm>
              <a:off x="7324787" y="4394084"/>
              <a:ext cx="11260" cy="17151"/>
            </a:xfrm>
            <a:custGeom>
              <a:rect b="b" l="l" r="r" t="t"/>
              <a:pathLst>
                <a:path extrusionOk="0" h="655" w="430">
                  <a:moveTo>
                    <a:pt x="215" y="1"/>
                  </a:moveTo>
                  <a:cubicBezTo>
                    <a:pt x="108" y="1"/>
                    <a:pt x="1" y="73"/>
                    <a:pt x="1" y="216"/>
                  </a:cubicBezTo>
                  <a:lnTo>
                    <a:pt x="1" y="435"/>
                  </a:lnTo>
                  <a:cubicBezTo>
                    <a:pt x="1" y="559"/>
                    <a:pt x="96" y="654"/>
                    <a:pt x="210" y="654"/>
                  </a:cubicBezTo>
                  <a:cubicBezTo>
                    <a:pt x="334" y="654"/>
                    <a:pt x="430" y="559"/>
                    <a:pt x="430" y="435"/>
                  </a:cubicBezTo>
                  <a:lnTo>
                    <a:pt x="430" y="216"/>
                  </a:lnTo>
                  <a:cubicBezTo>
                    <a:pt x="430" y="73"/>
                    <a:pt x="323" y="1"/>
                    <a:pt x="215"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1" name="Google Shape;13491;p98"/>
            <p:cNvSpPr/>
            <p:nvPr/>
          </p:nvSpPr>
          <p:spPr>
            <a:xfrm>
              <a:off x="7248353" y="4376986"/>
              <a:ext cx="26761" cy="11260"/>
            </a:xfrm>
            <a:custGeom>
              <a:rect b="b" l="l" r="r" t="t"/>
              <a:pathLst>
                <a:path extrusionOk="0" h="430" w="1022">
                  <a:moveTo>
                    <a:pt x="744" y="0"/>
                  </a:moveTo>
                  <a:cubicBezTo>
                    <a:pt x="741" y="0"/>
                    <a:pt x="738" y="0"/>
                    <a:pt x="735" y="0"/>
                  </a:cubicBezTo>
                  <a:lnTo>
                    <a:pt x="296" y="0"/>
                  </a:lnTo>
                  <a:cubicBezTo>
                    <a:pt x="0" y="0"/>
                    <a:pt x="0" y="430"/>
                    <a:pt x="296" y="430"/>
                  </a:cubicBezTo>
                  <a:lnTo>
                    <a:pt x="735" y="430"/>
                  </a:lnTo>
                  <a:cubicBezTo>
                    <a:pt x="1018" y="430"/>
                    <a:pt x="1021" y="0"/>
                    <a:pt x="744"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2" name="Google Shape;13492;p98"/>
            <p:cNvSpPr/>
            <p:nvPr/>
          </p:nvSpPr>
          <p:spPr>
            <a:xfrm>
              <a:off x="7317036" y="4376986"/>
              <a:ext cx="26761" cy="11260"/>
            </a:xfrm>
            <a:custGeom>
              <a:rect b="b" l="l" r="r" t="t"/>
              <a:pathLst>
                <a:path extrusionOk="0" h="430" w="1022">
                  <a:moveTo>
                    <a:pt x="735" y="0"/>
                  </a:moveTo>
                  <a:cubicBezTo>
                    <a:pt x="732" y="0"/>
                    <a:pt x="729" y="0"/>
                    <a:pt x="726" y="0"/>
                  </a:cubicBezTo>
                  <a:lnTo>
                    <a:pt x="297" y="0"/>
                  </a:lnTo>
                  <a:cubicBezTo>
                    <a:pt x="1" y="0"/>
                    <a:pt x="1" y="430"/>
                    <a:pt x="297" y="430"/>
                  </a:cubicBezTo>
                  <a:lnTo>
                    <a:pt x="726" y="430"/>
                  </a:lnTo>
                  <a:cubicBezTo>
                    <a:pt x="1018" y="430"/>
                    <a:pt x="1022" y="0"/>
                    <a:pt x="735"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3" name="Google Shape;13493;p98"/>
            <p:cNvSpPr/>
            <p:nvPr/>
          </p:nvSpPr>
          <p:spPr>
            <a:xfrm>
              <a:off x="7266840" y="4580836"/>
              <a:ext cx="23750" cy="41975"/>
            </a:xfrm>
            <a:custGeom>
              <a:rect b="b" l="l" r="r" t="t"/>
              <a:pathLst>
                <a:path extrusionOk="0" h="1603" w="907">
                  <a:moveTo>
                    <a:pt x="0" y="0"/>
                  </a:moveTo>
                  <a:lnTo>
                    <a:pt x="458" y="1603"/>
                  </a:lnTo>
                  <a:lnTo>
                    <a:pt x="907" y="1603"/>
                  </a:lnTo>
                  <a:lnTo>
                    <a:pt x="468" y="57"/>
                  </a:lnTo>
                  <a:cubicBezTo>
                    <a:pt x="306" y="38"/>
                    <a:pt x="153" y="19"/>
                    <a:pt x="0"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4" name="Google Shape;13494;p98"/>
            <p:cNvSpPr/>
            <p:nvPr/>
          </p:nvSpPr>
          <p:spPr>
            <a:xfrm>
              <a:off x="7301797" y="4580836"/>
              <a:ext cx="24012" cy="41975"/>
            </a:xfrm>
            <a:custGeom>
              <a:rect b="b" l="l" r="r" t="t"/>
              <a:pathLst>
                <a:path extrusionOk="0" h="1603" w="917">
                  <a:moveTo>
                    <a:pt x="917" y="0"/>
                  </a:moveTo>
                  <a:lnTo>
                    <a:pt x="917" y="0"/>
                  </a:lnTo>
                  <a:cubicBezTo>
                    <a:pt x="764" y="19"/>
                    <a:pt x="602" y="38"/>
                    <a:pt x="449" y="57"/>
                  </a:cubicBezTo>
                  <a:lnTo>
                    <a:pt x="1" y="1603"/>
                  </a:lnTo>
                  <a:lnTo>
                    <a:pt x="459" y="1603"/>
                  </a:lnTo>
                  <a:lnTo>
                    <a:pt x="917"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5" name="Google Shape;13495;p98"/>
            <p:cNvSpPr/>
            <p:nvPr/>
          </p:nvSpPr>
          <p:spPr>
            <a:xfrm>
              <a:off x="7222377" y="4291046"/>
              <a:ext cx="147657" cy="66719"/>
            </a:xfrm>
            <a:custGeom>
              <a:rect b="b" l="l" r="r" t="t"/>
              <a:pathLst>
                <a:path extrusionOk="0" h="2548" w="5639">
                  <a:moveTo>
                    <a:pt x="2814" y="1"/>
                  </a:moveTo>
                  <a:cubicBezTo>
                    <a:pt x="1431" y="1"/>
                    <a:pt x="248" y="1002"/>
                    <a:pt x="19" y="2367"/>
                  </a:cubicBezTo>
                  <a:cubicBezTo>
                    <a:pt x="10" y="2433"/>
                    <a:pt x="0" y="2491"/>
                    <a:pt x="0" y="2548"/>
                  </a:cubicBezTo>
                  <a:cubicBezTo>
                    <a:pt x="735" y="2195"/>
                    <a:pt x="1727" y="1966"/>
                    <a:pt x="2814" y="1966"/>
                  </a:cubicBezTo>
                  <a:cubicBezTo>
                    <a:pt x="3902" y="1966"/>
                    <a:pt x="4894" y="2185"/>
                    <a:pt x="5638" y="2548"/>
                  </a:cubicBezTo>
                  <a:cubicBezTo>
                    <a:pt x="5629" y="2491"/>
                    <a:pt x="5629" y="2433"/>
                    <a:pt x="5610" y="2367"/>
                  </a:cubicBezTo>
                  <a:cubicBezTo>
                    <a:pt x="5381" y="1002"/>
                    <a:pt x="4198" y="1"/>
                    <a:pt x="2814"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6" name="Google Shape;13496;p98"/>
            <p:cNvSpPr/>
            <p:nvPr/>
          </p:nvSpPr>
          <p:spPr>
            <a:xfrm>
              <a:off x="7222377" y="4291099"/>
              <a:ext cx="85206" cy="66667"/>
            </a:xfrm>
            <a:custGeom>
              <a:rect b="b" l="l" r="r" t="t"/>
              <a:pathLst>
                <a:path extrusionOk="0" h="2546" w="3254">
                  <a:moveTo>
                    <a:pt x="2799" y="0"/>
                  </a:moveTo>
                  <a:cubicBezTo>
                    <a:pt x="1441" y="0"/>
                    <a:pt x="243" y="981"/>
                    <a:pt x="19" y="2365"/>
                  </a:cubicBezTo>
                  <a:cubicBezTo>
                    <a:pt x="10" y="2431"/>
                    <a:pt x="0" y="2489"/>
                    <a:pt x="0" y="2546"/>
                  </a:cubicBezTo>
                  <a:cubicBezTo>
                    <a:pt x="296" y="2403"/>
                    <a:pt x="601" y="2288"/>
                    <a:pt x="926" y="2202"/>
                  </a:cubicBezTo>
                  <a:cubicBezTo>
                    <a:pt x="1183" y="1077"/>
                    <a:pt x="2108" y="209"/>
                    <a:pt x="3253" y="37"/>
                  </a:cubicBezTo>
                  <a:cubicBezTo>
                    <a:pt x="3101" y="12"/>
                    <a:pt x="2949" y="0"/>
                    <a:pt x="279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497" name="Google Shape;13497;p98"/>
          <p:cNvGrpSpPr/>
          <p:nvPr/>
        </p:nvGrpSpPr>
        <p:grpSpPr>
          <a:xfrm>
            <a:off x="5342071" y="2726336"/>
            <a:ext cx="263316" cy="354754"/>
            <a:chOff x="5358346" y="2879911"/>
            <a:chExt cx="263316" cy="354754"/>
          </a:xfrm>
        </p:grpSpPr>
        <p:sp>
          <p:nvSpPr>
            <p:cNvPr id="13498" name="Google Shape;13498;p98"/>
            <p:cNvSpPr/>
            <p:nvPr/>
          </p:nvSpPr>
          <p:spPr>
            <a:xfrm>
              <a:off x="5392805" y="3120237"/>
              <a:ext cx="194371" cy="51480"/>
            </a:xfrm>
            <a:custGeom>
              <a:rect b="b" l="l" r="r" t="t"/>
              <a:pathLst>
                <a:path extrusionOk="0" h="1966" w="7423">
                  <a:moveTo>
                    <a:pt x="869" y="0"/>
                  </a:moveTo>
                  <a:cubicBezTo>
                    <a:pt x="392" y="0"/>
                    <a:pt x="1" y="391"/>
                    <a:pt x="1" y="878"/>
                  </a:cubicBezTo>
                  <a:lnTo>
                    <a:pt x="1" y="1965"/>
                  </a:lnTo>
                  <a:lnTo>
                    <a:pt x="7423" y="1965"/>
                  </a:lnTo>
                  <a:lnTo>
                    <a:pt x="7423" y="878"/>
                  </a:lnTo>
                  <a:cubicBezTo>
                    <a:pt x="7423" y="391"/>
                    <a:pt x="7032" y="0"/>
                    <a:pt x="6555" y="0"/>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99" name="Google Shape;13499;p98"/>
            <p:cNvSpPr/>
            <p:nvPr/>
          </p:nvSpPr>
          <p:spPr>
            <a:xfrm>
              <a:off x="5450020" y="2879911"/>
              <a:ext cx="79969" cy="46007"/>
            </a:xfrm>
            <a:custGeom>
              <a:rect b="b" l="l" r="r" t="t"/>
              <a:pathLst>
                <a:path extrusionOk="0" h="1757" w="3054">
                  <a:moveTo>
                    <a:pt x="868" y="1"/>
                  </a:moveTo>
                  <a:cubicBezTo>
                    <a:pt x="391" y="1"/>
                    <a:pt x="0" y="392"/>
                    <a:pt x="0" y="879"/>
                  </a:cubicBezTo>
                  <a:cubicBezTo>
                    <a:pt x="0" y="1356"/>
                    <a:pt x="391" y="1756"/>
                    <a:pt x="868" y="1756"/>
                  </a:cubicBezTo>
                  <a:lnTo>
                    <a:pt x="2185" y="1756"/>
                  </a:lnTo>
                  <a:cubicBezTo>
                    <a:pt x="2662" y="1756"/>
                    <a:pt x="3053" y="1356"/>
                    <a:pt x="3053" y="879"/>
                  </a:cubicBezTo>
                  <a:cubicBezTo>
                    <a:pt x="3053" y="392"/>
                    <a:pt x="2662" y="1"/>
                    <a:pt x="2185" y="1"/>
                  </a:cubicBezTo>
                  <a:close/>
                </a:path>
              </a:pathLst>
            </a:custGeom>
            <a:solidFill>
              <a:srgbClr val="F4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0" name="Google Shape;13500;p98"/>
            <p:cNvSpPr/>
            <p:nvPr/>
          </p:nvSpPr>
          <p:spPr>
            <a:xfrm>
              <a:off x="5358346" y="3091512"/>
              <a:ext cx="263316" cy="143153"/>
            </a:xfrm>
            <a:custGeom>
              <a:rect b="b" l="l" r="r" t="t"/>
              <a:pathLst>
                <a:path extrusionOk="0" h="5467" w="10056">
                  <a:moveTo>
                    <a:pt x="3711" y="0"/>
                  </a:moveTo>
                  <a:lnTo>
                    <a:pt x="3711" y="1135"/>
                  </a:lnTo>
                  <a:cubicBezTo>
                    <a:pt x="3711" y="1498"/>
                    <a:pt x="3482" y="1832"/>
                    <a:pt x="3129" y="1956"/>
                  </a:cubicBezTo>
                  <a:lnTo>
                    <a:pt x="878" y="2748"/>
                  </a:lnTo>
                  <a:cubicBezTo>
                    <a:pt x="353" y="2938"/>
                    <a:pt x="0" y="3435"/>
                    <a:pt x="0" y="3988"/>
                  </a:cubicBezTo>
                  <a:lnTo>
                    <a:pt x="0" y="4808"/>
                  </a:lnTo>
                  <a:cubicBezTo>
                    <a:pt x="0" y="5171"/>
                    <a:pt x="296" y="5467"/>
                    <a:pt x="658" y="5467"/>
                  </a:cubicBezTo>
                  <a:lnTo>
                    <a:pt x="9397" y="5467"/>
                  </a:lnTo>
                  <a:cubicBezTo>
                    <a:pt x="9759" y="5467"/>
                    <a:pt x="10055" y="5171"/>
                    <a:pt x="10055" y="4808"/>
                  </a:cubicBezTo>
                  <a:lnTo>
                    <a:pt x="10055" y="3988"/>
                  </a:lnTo>
                  <a:cubicBezTo>
                    <a:pt x="10046" y="3435"/>
                    <a:pt x="9702" y="2938"/>
                    <a:pt x="9178" y="2757"/>
                  </a:cubicBezTo>
                  <a:lnTo>
                    <a:pt x="6926" y="1956"/>
                  </a:lnTo>
                  <a:cubicBezTo>
                    <a:pt x="6573" y="1832"/>
                    <a:pt x="6335" y="1498"/>
                    <a:pt x="6335" y="1135"/>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1" name="Google Shape;13501;p98"/>
            <p:cNvSpPr/>
            <p:nvPr/>
          </p:nvSpPr>
          <p:spPr>
            <a:xfrm>
              <a:off x="5358346" y="3144955"/>
              <a:ext cx="263316" cy="89710"/>
            </a:xfrm>
            <a:custGeom>
              <a:rect b="b" l="l" r="r" t="t"/>
              <a:pathLst>
                <a:path extrusionOk="0" h="3426" w="10056">
                  <a:moveTo>
                    <a:pt x="2900" y="1"/>
                  </a:moveTo>
                  <a:lnTo>
                    <a:pt x="878" y="716"/>
                  </a:lnTo>
                  <a:cubicBezTo>
                    <a:pt x="353" y="897"/>
                    <a:pt x="0" y="1394"/>
                    <a:pt x="0" y="1947"/>
                  </a:cubicBezTo>
                  <a:lnTo>
                    <a:pt x="0" y="2767"/>
                  </a:lnTo>
                  <a:cubicBezTo>
                    <a:pt x="0" y="3130"/>
                    <a:pt x="296" y="3426"/>
                    <a:pt x="658" y="3426"/>
                  </a:cubicBezTo>
                  <a:lnTo>
                    <a:pt x="9397" y="3426"/>
                  </a:lnTo>
                  <a:cubicBezTo>
                    <a:pt x="9759" y="3426"/>
                    <a:pt x="10055" y="3130"/>
                    <a:pt x="10055" y="2767"/>
                  </a:cubicBezTo>
                  <a:lnTo>
                    <a:pt x="10055" y="1947"/>
                  </a:lnTo>
                  <a:cubicBezTo>
                    <a:pt x="10055" y="1394"/>
                    <a:pt x="9702" y="897"/>
                    <a:pt x="9178" y="716"/>
                  </a:cubicBezTo>
                  <a:lnTo>
                    <a:pt x="7155" y="1"/>
                  </a:lnTo>
                  <a:cubicBezTo>
                    <a:pt x="6917" y="983"/>
                    <a:pt x="6039" y="1680"/>
                    <a:pt x="5028" y="1680"/>
                  </a:cubicBezTo>
                  <a:cubicBezTo>
                    <a:pt x="4016" y="1680"/>
                    <a:pt x="3139" y="983"/>
                    <a:pt x="2900"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2" name="Google Shape;13502;p98"/>
            <p:cNvSpPr/>
            <p:nvPr/>
          </p:nvSpPr>
          <p:spPr>
            <a:xfrm>
              <a:off x="5423546" y="3144955"/>
              <a:ext cx="132915" cy="54988"/>
            </a:xfrm>
            <a:custGeom>
              <a:rect b="b" l="l" r="r" t="t"/>
              <a:pathLst>
                <a:path extrusionOk="0" h="2100" w="5076">
                  <a:moveTo>
                    <a:pt x="410" y="1"/>
                  </a:moveTo>
                  <a:lnTo>
                    <a:pt x="0" y="144"/>
                  </a:lnTo>
                  <a:cubicBezTo>
                    <a:pt x="305" y="1298"/>
                    <a:pt x="1345" y="2099"/>
                    <a:pt x="2538" y="2099"/>
                  </a:cubicBezTo>
                  <a:cubicBezTo>
                    <a:pt x="3730" y="2099"/>
                    <a:pt x="4770" y="1298"/>
                    <a:pt x="5075" y="144"/>
                  </a:cubicBezTo>
                  <a:lnTo>
                    <a:pt x="4665" y="1"/>
                  </a:lnTo>
                  <a:cubicBezTo>
                    <a:pt x="4427" y="983"/>
                    <a:pt x="3549" y="1680"/>
                    <a:pt x="2538" y="1680"/>
                  </a:cubicBezTo>
                  <a:cubicBezTo>
                    <a:pt x="1526" y="1680"/>
                    <a:pt x="649" y="983"/>
                    <a:pt x="410" y="1"/>
                  </a:cubicBezTo>
                  <a:close/>
                </a:path>
              </a:pathLst>
            </a:custGeom>
            <a:solidFill>
              <a:srgbClr val="82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3" name="Google Shape;13503;p98"/>
            <p:cNvSpPr/>
            <p:nvPr/>
          </p:nvSpPr>
          <p:spPr>
            <a:xfrm>
              <a:off x="5455754" y="3091512"/>
              <a:ext cx="68736" cy="34564"/>
            </a:xfrm>
            <a:custGeom>
              <a:rect b="b" l="l" r="r" t="t"/>
              <a:pathLst>
                <a:path extrusionOk="0" h="1320" w="2625">
                  <a:moveTo>
                    <a:pt x="1" y="0"/>
                  </a:moveTo>
                  <a:lnTo>
                    <a:pt x="1" y="1040"/>
                  </a:lnTo>
                  <a:cubicBezTo>
                    <a:pt x="416" y="1226"/>
                    <a:pt x="862" y="1319"/>
                    <a:pt x="1309" y="1319"/>
                  </a:cubicBezTo>
                  <a:cubicBezTo>
                    <a:pt x="1756" y="1319"/>
                    <a:pt x="2204" y="1226"/>
                    <a:pt x="2624" y="1040"/>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4" name="Google Shape;13504;p98"/>
            <p:cNvSpPr/>
            <p:nvPr/>
          </p:nvSpPr>
          <p:spPr>
            <a:xfrm>
              <a:off x="5397545" y="2994339"/>
              <a:ext cx="184630" cy="119927"/>
            </a:xfrm>
            <a:custGeom>
              <a:rect b="b" l="l" r="r" t="t"/>
              <a:pathLst>
                <a:path extrusionOk="0" h="4580" w="7051">
                  <a:moveTo>
                    <a:pt x="688" y="0"/>
                  </a:moveTo>
                  <a:lnTo>
                    <a:pt x="516" y="887"/>
                  </a:lnTo>
                  <a:cubicBezTo>
                    <a:pt x="268" y="916"/>
                    <a:pt x="68" y="1116"/>
                    <a:pt x="39" y="1364"/>
                  </a:cubicBezTo>
                  <a:cubicBezTo>
                    <a:pt x="1" y="1689"/>
                    <a:pt x="258" y="1965"/>
                    <a:pt x="583" y="1965"/>
                  </a:cubicBezTo>
                  <a:lnTo>
                    <a:pt x="697" y="1965"/>
                  </a:lnTo>
                  <a:cubicBezTo>
                    <a:pt x="812" y="3444"/>
                    <a:pt x="2042" y="4579"/>
                    <a:pt x="3531" y="4579"/>
                  </a:cubicBezTo>
                  <a:cubicBezTo>
                    <a:pt x="5009" y="4579"/>
                    <a:pt x="6240" y="3444"/>
                    <a:pt x="6354" y="1965"/>
                  </a:cubicBezTo>
                  <a:lnTo>
                    <a:pt x="6478" y="1965"/>
                  </a:lnTo>
                  <a:cubicBezTo>
                    <a:pt x="6803" y="1965"/>
                    <a:pt x="7051" y="1689"/>
                    <a:pt x="7022" y="1364"/>
                  </a:cubicBezTo>
                  <a:cubicBezTo>
                    <a:pt x="6984" y="1116"/>
                    <a:pt x="6793" y="926"/>
                    <a:pt x="6545" y="887"/>
                  </a:cubicBezTo>
                  <a:lnTo>
                    <a:pt x="6374"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5" name="Google Shape;13505;p98"/>
            <p:cNvSpPr/>
            <p:nvPr/>
          </p:nvSpPr>
          <p:spPr>
            <a:xfrm>
              <a:off x="5397807" y="2982844"/>
              <a:ext cx="143651" cy="131632"/>
            </a:xfrm>
            <a:custGeom>
              <a:rect b="b" l="l" r="r" t="t"/>
              <a:pathLst>
                <a:path extrusionOk="0" h="5027" w="5486">
                  <a:moveTo>
                    <a:pt x="678" y="0"/>
                  </a:moveTo>
                  <a:lnTo>
                    <a:pt x="496" y="1326"/>
                  </a:lnTo>
                  <a:cubicBezTo>
                    <a:pt x="248" y="1355"/>
                    <a:pt x="48" y="1555"/>
                    <a:pt x="29" y="1803"/>
                  </a:cubicBezTo>
                  <a:cubicBezTo>
                    <a:pt x="0" y="2128"/>
                    <a:pt x="248" y="2404"/>
                    <a:pt x="573" y="2404"/>
                  </a:cubicBezTo>
                  <a:lnTo>
                    <a:pt x="697" y="2404"/>
                  </a:lnTo>
                  <a:cubicBezTo>
                    <a:pt x="801" y="3900"/>
                    <a:pt x="2048" y="5027"/>
                    <a:pt x="3501" y="5027"/>
                  </a:cubicBezTo>
                  <a:cubicBezTo>
                    <a:pt x="3652" y="5027"/>
                    <a:pt x="3805" y="5015"/>
                    <a:pt x="3959" y="4990"/>
                  </a:cubicBezTo>
                  <a:cubicBezTo>
                    <a:pt x="2576" y="4770"/>
                    <a:pt x="1555" y="3587"/>
                    <a:pt x="1555" y="2185"/>
                  </a:cubicBezTo>
                  <a:cubicBezTo>
                    <a:pt x="1555" y="1698"/>
                    <a:pt x="1947" y="1307"/>
                    <a:pt x="2433" y="1307"/>
                  </a:cubicBezTo>
                  <a:lnTo>
                    <a:pt x="5057" y="1307"/>
                  </a:lnTo>
                  <a:cubicBezTo>
                    <a:pt x="5295" y="1307"/>
                    <a:pt x="5486" y="1116"/>
                    <a:pt x="5486" y="878"/>
                  </a:cubicBezTo>
                  <a:lnTo>
                    <a:pt x="5486"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6" name="Google Shape;13506;p98"/>
            <p:cNvSpPr/>
            <p:nvPr/>
          </p:nvSpPr>
          <p:spPr>
            <a:xfrm>
              <a:off x="5410035" y="3139613"/>
              <a:ext cx="28515" cy="95052"/>
            </a:xfrm>
            <a:custGeom>
              <a:rect b="b" l="l" r="r" t="t"/>
              <a:pathLst>
                <a:path extrusionOk="0" h="3630" w="1089">
                  <a:moveTo>
                    <a:pt x="916" y="1"/>
                  </a:moveTo>
                  <a:cubicBezTo>
                    <a:pt x="894" y="1"/>
                    <a:pt x="872" y="5"/>
                    <a:pt x="850" y="14"/>
                  </a:cubicBezTo>
                  <a:lnTo>
                    <a:pt x="211" y="262"/>
                  </a:lnTo>
                  <a:cubicBezTo>
                    <a:pt x="87" y="319"/>
                    <a:pt x="1" y="443"/>
                    <a:pt x="1" y="586"/>
                  </a:cubicBezTo>
                  <a:lnTo>
                    <a:pt x="1" y="3630"/>
                  </a:lnTo>
                  <a:lnTo>
                    <a:pt x="1088" y="3630"/>
                  </a:lnTo>
                  <a:lnTo>
                    <a:pt x="1088" y="176"/>
                  </a:lnTo>
                  <a:cubicBezTo>
                    <a:pt x="1088" y="76"/>
                    <a:pt x="1007" y="1"/>
                    <a:pt x="916"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7" name="Google Shape;13507;p98"/>
            <p:cNvSpPr/>
            <p:nvPr/>
          </p:nvSpPr>
          <p:spPr>
            <a:xfrm>
              <a:off x="5464709" y="3062970"/>
              <a:ext cx="50563" cy="17334"/>
            </a:xfrm>
            <a:custGeom>
              <a:rect b="b" l="l" r="r" t="t"/>
              <a:pathLst>
                <a:path extrusionOk="0" h="662" w="1931">
                  <a:moveTo>
                    <a:pt x="311" y="0"/>
                  </a:moveTo>
                  <a:cubicBezTo>
                    <a:pt x="145" y="0"/>
                    <a:pt x="1" y="223"/>
                    <a:pt x="155" y="384"/>
                  </a:cubicBezTo>
                  <a:cubicBezTo>
                    <a:pt x="373" y="566"/>
                    <a:pt x="644" y="662"/>
                    <a:pt x="925" y="662"/>
                  </a:cubicBezTo>
                  <a:cubicBezTo>
                    <a:pt x="939" y="662"/>
                    <a:pt x="952" y="661"/>
                    <a:pt x="966" y="661"/>
                  </a:cubicBezTo>
                  <a:cubicBezTo>
                    <a:pt x="979" y="661"/>
                    <a:pt x="993" y="662"/>
                    <a:pt x="1006" y="662"/>
                  </a:cubicBezTo>
                  <a:cubicBezTo>
                    <a:pt x="1287" y="662"/>
                    <a:pt x="1558" y="566"/>
                    <a:pt x="1777" y="384"/>
                  </a:cubicBezTo>
                  <a:cubicBezTo>
                    <a:pt x="1930" y="223"/>
                    <a:pt x="1786" y="0"/>
                    <a:pt x="1620" y="0"/>
                  </a:cubicBezTo>
                  <a:cubicBezTo>
                    <a:pt x="1570" y="0"/>
                    <a:pt x="1518" y="21"/>
                    <a:pt x="1471" y="69"/>
                  </a:cubicBezTo>
                  <a:cubicBezTo>
                    <a:pt x="1319" y="174"/>
                    <a:pt x="1142" y="227"/>
                    <a:pt x="966" y="227"/>
                  </a:cubicBezTo>
                  <a:cubicBezTo>
                    <a:pt x="789" y="227"/>
                    <a:pt x="613" y="174"/>
                    <a:pt x="460" y="69"/>
                  </a:cubicBezTo>
                  <a:cubicBezTo>
                    <a:pt x="413" y="21"/>
                    <a:pt x="361" y="0"/>
                    <a:pt x="311"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8" name="Google Shape;13508;p98"/>
            <p:cNvSpPr/>
            <p:nvPr/>
          </p:nvSpPr>
          <p:spPr>
            <a:xfrm>
              <a:off x="5450020" y="3022933"/>
              <a:ext cx="11521" cy="17125"/>
            </a:xfrm>
            <a:custGeom>
              <a:rect b="b" l="l" r="r" t="t"/>
              <a:pathLst>
                <a:path extrusionOk="0" h="654" w="440">
                  <a:moveTo>
                    <a:pt x="216" y="0"/>
                  </a:moveTo>
                  <a:cubicBezTo>
                    <a:pt x="108" y="0"/>
                    <a:pt x="0" y="72"/>
                    <a:pt x="0" y="215"/>
                  </a:cubicBezTo>
                  <a:lnTo>
                    <a:pt x="0" y="435"/>
                  </a:lnTo>
                  <a:cubicBezTo>
                    <a:pt x="0" y="559"/>
                    <a:pt x="96" y="654"/>
                    <a:pt x="220" y="654"/>
                  </a:cubicBezTo>
                  <a:cubicBezTo>
                    <a:pt x="334" y="654"/>
                    <a:pt x="439" y="559"/>
                    <a:pt x="439" y="435"/>
                  </a:cubicBezTo>
                  <a:lnTo>
                    <a:pt x="439" y="215"/>
                  </a:lnTo>
                  <a:cubicBezTo>
                    <a:pt x="434" y="72"/>
                    <a:pt x="325" y="0"/>
                    <a:pt x="216"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09" name="Google Shape;13509;p98"/>
            <p:cNvSpPr/>
            <p:nvPr/>
          </p:nvSpPr>
          <p:spPr>
            <a:xfrm>
              <a:off x="5518572" y="3022933"/>
              <a:ext cx="11417" cy="17125"/>
            </a:xfrm>
            <a:custGeom>
              <a:rect b="b" l="l" r="r" t="t"/>
              <a:pathLst>
                <a:path extrusionOk="0" h="654" w="436">
                  <a:moveTo>
                    <a:pt x="217" y="0"/>
                  </a:moveTo>
                  <a:cubicBezTo>
                    <a:pt x="108" y="0"/>
                    <a:pt x="1" y="72"/>
                    <a:pt x="6" y="215"/>
                  </a:cubicBezTo>
                  <a:lnTo>
                    <a:pt x="6" y="435"/>
                  </a:lnTo>
                  <a:cubicBezTo>
                    <a:pt x="6" y="559"/>
                    <a:pt x="101" y="654"/>
                    <a:pt x="216" y="654"/>
                  </a:cubicBezTo>
                  <a:cubicBezTo>
                    <a:pt x="340" y="654"/>
                    <a:pt x="435" y="559"/>
                    <a:pt x="435" y="435"/>
                  </a:cubicBezTo>
                  <a:lnTo>
                    <a:pt x="435" y="215"/>
                  </a:lnTo>
                  <a:cubicBezTo>
                    <a:pt x="435" y="72"/>
                    <a:pt x="325" y="0"/>
                    <a:pt x="217" y="0"/>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0" name="Google Shape;13510;p98"/>
            <p:cNvSpPr/>
            <p:nvPr/>
          </p:nvSpPr>
          <p:spPr>
            <a:xfrm>
              <a:off x="5398566" y="2920131"/>
              <a:ext cx="183112" cy="111443"/>
            </a:xfrm>
            <a:custGeom>
              <a:rect b="b" l="l" r="r" t="t"/>
              <a:pathLst>
                <a:path extrusionOk="0" h="4256" w="6993">
                  <a:moveTo>
                    <a:pt x="4167" y="1"/>
                  </a:moveTo>
                  <a:cubicBezTo>
                    <a:pt x="4162" y="1"/>
                    <a:pt x="4156" y="1"/>
                    <a:pt x="4150" y="1"/>
                  </a:cubicBezTo>
                  <a:lnTo>
                    <a:pt x="2833" y="1"/>
                  </a:lnTo>
                  <a:cubicBezTo>
                    <a:pt x="1269" y="1"/>
                    <a:pt x="0" y="1270"/>
                    <a:pt x="0" y="2834"/>
                  </a:cubicBezTo>
                  <a:lnTo>
                    <a:pt x="0" y="4256"/>
                  </a:lnTo>
                  <a:cubicBezTo>
                    <a:pt x="0" y="3950"/>
                    <a:pt x="248" y="3712"/>
                    <a:pt x="553" y="3712"/>
                  </a:cubicBezTo>
                  <a:cubicBezTo>
                    <a:pt x="611" y="3712"/>
                    <a:pt x="658" y="3664"/>
                    <a:pt x="658" y="3597"/>
                  </a:cubicBezTo>
                  <a:lnTo>
                    <a:pt x="658" y="3492"/>
                  </a:lnTo>
                  <a:cubicBezTo>
                    <a:pt x="658" y="3368"/>
                    <a:pt x="754" y="3273"/>
                    <a:pt x="878" y="3273"/>
                  </a:cubicBezTo>
                  <a:lnTo>
                    <a:pt x="3749" y="3273"/>
                  </a:lnTo>
                  <a:cubicBezTo>
                    <a:pt x="3864" y="3273"/>
                    <a:pt x="3978" y="3225"/>
                    <a:pt x="4064" y="3149"/>
                  </a:cubicBezTo>
                  <a:lnTo>
                    <a:pt x="4541" y="2672"/>
                  </a:lnTo>
                  <a:cubicBezTo>
                    <a:pt x="4584" y="2626"/>
                    <a:pt x="4639" y="2605"/>
                    <a:pt x="4694" y="2605"/>
                  </a:cubicBezTo>
                  <a:cubicBezTo>
                    <a:pt x="4788" y="2605"/>
                    <a:pt x="4880" y="2665"/>
                    <a:pt x="4904" y="2767"/>
                  </a:cubicBezTo>
                  <a:lnTo>
                    <a:pt x="4989" y="3101"/>
                  </a:lnTo>
                  <a:cubicBezTo>
                    <a:pt x="5008" y="3206"/>
                    <a:pt x="5094" y="3273"/>
                    <a:pt x="5199" y="3273"/>
                  </a:cubicBezTo>
                  <a:lnTo>
                    <a:pt x="6125" y="3273"/>
                  </a:lnTo>
                  <a:cubicBezTo>
                    <a:pt x="6239" y="3273"/>
                    <a:pt x="6344" y="3368"/>
                    <a:pt x="6344" y="3492"/>
                  </a:cubicBezTo>
                  <a:lnTo>
                    <a:pt x="6344" y="3597"/>
                  </a:lnTo>
                  <a:cubicBezTo>
                    <a:pt x="6335" y="3655"/>
                    <a:pt x="6382" y="3702"/>
                    <a:pt x="6449" y="3712"/>
                  </a:cubicBezTo>
                  <a:cubicBezTo>
                    <a:pt x="6455" y="3712"/>
                    <a:pt x="6460" y="3712"/>
                    <a:pt x="6466" y="3712"/>
                  </a:cubicBezTo>
                  <a:cubicBezTo>
                    <a:pt x="6754" y="3712"/>
                    <a:pt x="6993" y="3956"/>
                    <a:pt x="6993" y="4256"/>
                  </a:cubicBezTo>
                  <a:lnTo>
                    <a:pt x="6993" y="2834"/>
                  </a:lnTo>
                  <a:cubicBezTo>
                    <a:pt x="6993" y="1275"/>
                    <a:pt x="5724" y="1"/>
                    <a:pt x="4167" y="1"/>
                  </a:cubicBez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1" name="Google Shape;13511;p98"/>
            <p:cNvSpPr/>
            <p:nvPr/>
          </p:nvSpPr>
          <p:spPr>
            <a:xfrm>
              <a:off x="5455754" y="2921126"/>
              <a:ext cx="125924" cy="73239"/>
            </a:xfrm>
            <a:custGeom>
              <a:rect b="b" l="l" r="r" t="t"/>
              <a:pathLst>
                <a:path extrusionOk="0" h="2797" w="4809">
                  <a:moveTo>
                    <a:pt x="2405" y="1"/>
                  </a:moveTo>
                  <a:cubicBezTo>
                    <a:pt x="1489" y="135"/>
                    <a:pt x="707" y="707"/>
                    <a:pt x="296" y="1527"/>
                  </a:cubicBezTo>
                  <a:cubicBezTo>
                    <a:pt x="1" y="2109"/>
                    <a:pt x="430" y="2796"/>
                    <a:pt x="1079" y="2796"/>
                  </a:cubicBezTo>
                  <a:lnTo>
                    <a:pt x="2185" y="2796"/>
                  </a:lnTo>
                  <a:lnTo>
                    <a:pt x="2347" y="2634"/>
                  </a:lnTo>
                  <a:cubicBezTo>
                    <a:pt x="2393" y="2588"/>
                    <a:pt x="2449" y="2567"/>
                    <a:pt x="2503" y="2567"/>
                  </a:cubicBezTo>
                  <a:cubicBezTo>
                    <a:pt x="2597" y="2567"/>
                    <a:pt x="2686" y="2630"/>
                    <a:pt x="2710" y="2739"/>
                  </a:cubicBezTo>
                  <a:lnTo>
                    <a:pt x="2729" y="2796"/>
                  </a:lnTo>
                  <a:lnTo>
                    <a:pt x="4809" y="2796"/>
                  </a:lnTo>
                  <a:cubicBezTo>
                    <a:pt x="4799" y="1403"/>
                    <a:pt x="3778" y="211"/>
                    <a:pt x="2405" y="1"/>
                  </a:cubicBez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2" name="Google Shape;13512;p98"/>
            <p:cNvSpPr/>
            <p:nvPr/>
          </p:nvSpPr>
          <p:spPr>
            <a:xfrm>
              <a:off x="5410035" y="3144222"/>
              <a:ext cx="11286" cy="90443"/>
            </a:xfrm>
            <a:custGeom>
              <a:rect b="b" l="l" r="r" t="t"/>
              <a:pathLst>
                <a:path extrusionOk="0" h="3454" w="431">
                  <a:moveTo>
                    <a:pt x="430" y="0"/>
                  </a:moveTo>
                  <a:lnTo>
                    <a:pt x="211" y="86"/>
                  </a:lnTo>
                  <a:cubicBezTo>
                    <a:pt x="87" y="143"/>
                    <a:pt x="1" y="267"/>
                    <a:pt x="1" y="410"/>
                  </a:cubicBezTo>
                  <a:lnTo>
                    <a:pt x="1" y="3454"/>
                  </a:lnTo>
                  <a:lnTo>
                    <a:pt x="430" y="3454"/>
                  </a:lnTo>
                  <a:lnTo>
                    <a:pt x="43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3" name="Google Shape;13513;p98"/>
            <p:cNvSpPr/>
            <p:nvPr/>
          </p:nvSpPr>
          <p:spPr>
            <a:xfrm>
              <a:off x="5541431" y="3139613"/>
              <a:ext cx="28751" cy="95052"/>
            </a:xfrm>
            <a:custGeom>
              <a:rect b="b" l="l" r="r" t="t"/>
              <a:pathLst>
                <a:path extrusionOk="0" h="3630" w="1098">
                  <a:moveTo>
                    <a:pt x="178" y="1"/>
                  </a:moveTo>
                  <a:cubicBezTo>
                    <a:pt x="82" y="1"/>
                    <a:pt x="1" y="76"/>
                    <a:pt x="1" y="176"/>
                  </a:cubicBezTo>
                  <a:lnTo>
                    <a:pt x="1" y="3630"/>
                  </a:lnTo>
                  <a:lnTo>
                    <a:pt x="1098" y="3630"/>
                  </a:lnTo>
                  <a:lnTo>
                    <a:pt x="1098" y="586"/>
                  </a:lnTo>
                  <a:cubicBezTo>
                    <a:pt x="1098" y="443"/>
                    <a:pt x="1012" y="319"/>
                    <a:pt x="879" y="262"/>
                  </a:cubicBezTo>
                  <a:lnTo>
                    <a:pt x="249" y="14"/>
                  </a:lnTo>
                  <a:cubicBezTo>
                    <a:pt x="225" y="5"/>
                    <a:pt x="201" y="1"/>
                    <a:pt x="178"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4" name="Google Shape;13514;p98"/>
            <p:cNvSpPr/>
            <p:nvPr/>
          </p:nvSpPr>
          <p:spPr>
            <a:xfrm>
              <a:off x="5558687" y="3144222"/>
              <a:ext cx="11260" cy="90443"/>
            </a:xfrm>
            <a:custGeom>
              <a:rect b="b" l="l" r="r" t="t"/>
              <a:pathLst>
                <a:path extrusionOk="0" h="3454" w="430">
                  <a:moveTo>
                    <a:pt x="0" y="0"/>
                  </a:moveTo>
                  <a:lnTo>
                    <a:pt x="0" y="3454"/>
                  </a:lnTo>
                  <a:lnTo>
                    <a:pt x="429" y="3454"/>
                  </a:lnTo>
                  <a:lnTo>
                    <a:pt x="429" y="410"/>
                  </a:lnTo>
                  <a:cubicBezTo>
                    <a:pt x="429" y="267"/>
                    <a:pt x="344" y="143"/>
                    <a:pt x="220" y="86"/>
                  </a:cubicBezTo>
                  <a:lnTo>
                    <a:pt x="0" y="0"/>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5" name="Google Shape;13515;p98"/>
            <p:cNvSpPr/>
            <p:nvPr/>
          </p:nvSpPr>
          <p:spPr>
            <a:xfrm>
              <a:off x="5410035" y="3177425"/>
              <a:ext cx="28515" cy="17282"/>
            </a:xfrm>
            <a:custGeom>
              <a:rect b="b" l="l" r="r" t="t"/>
              <a:pathLst>
                <a:path extrusionOk="0" h="660" w="1089">
                  <a:moveTo>
                    <a:pt x="1" y="1"/>
                  </a:moveTo>
                  <a:lnTo>
                    <a:pt x="1" y="659"/>
                  </a:lnTo>
                  <a:lnTo>
                    <a:pt x="1088" y="659"/>
                  </a:lnTo>
                  <a:lnTo>
                    <a:pt x="108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6" name="Google Shape;13516;p98"/>
            <p:cNvSpPr/>
            <p:nvPr/>
          </p:nvSpPr>
          <p:spPr>
            <a:xfrm>
              <a:off x="5410035" y="3177425"/>
              <a:ext cx="11286" cy="17282"/>
            </a:xfrm>
            <a:custGeom>
              <a:rect b="b" l="l" r="r" t="t"/>
              <a:pathLst>
                <a:path extrusionOk="0" h="660" w="431">
                  <a:moveTo>
                    <a:pt x="1" y="1"/>
                  </a:moveTo>
                  <a:lnTo>
                    <a:pt x="1" y="659"/>
                  </a:lnTo>
                  <a:lnTo>
                    <a:pt x="430" y="659"/>
                  </a:lnTo>
                  <a:lnTo>
                    <a:pt x="430"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7" name="Google Shape;13517;p98"/>
            <p:cNvSpPr/>
            <p:nvPr/>
          </p:nvSpPr>
          <p:spPr>
            <a:xfrm>
              <a:off x="5541431" y="3177425"/>
              <a:ext cx="28751" cy="17282"/>
            </a:xfrm>
            <a:custGeom>
              <a:rect b="b" l="l" r="r" t="t"/>
              <a:pathLst>
                <a:path extrusionOk="0" h="660" w="1098">
                  <a:moveTo>
                    <a:pt x="1" y="1"/>
                  </a:moveTo>
                  <a:lnTo>
                    <a:pt x="1" y="659"/>
                  </a:lnTo>
                  <a:lnTo>
                    <a:pt x="1098" y="659"/>
                  </a:lnTo>
                  <a:lnTo>
                    <a:pt x="1098" y="1"/>
                  </a:ln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18" name="Google Shape;13518;p98"/>
            <p:cNvSpPr/>
            <p:nvPr/>
          </p:nvSpPr>
          <p:spPr>
            <a:xfrm>
              <a:off x="5558687" y="3177425"/>
              <a:ext cx="11495" cy="17282"/>
            </a:xfrm>
            <a:custGeom>
              <a:rect b="b" l="l" r="r" t="t"/>
              <a:pathLst>
                <a:path extrusionOk="0" h="660" w="439">
                  <a:moveTo>
                    <a:pt x="0" y="1"/>
                  </a:moveTo>
                  <a:lnTo>
                    <a:pt x="0" y="659"/>
                  </a:lnTo>
                  <a:lnTo>
                    <a:pt x="439" y="659"/>
                  </a:lnTo>
                  <a:lnTo>
                    <a:pt x="439" y="1"/>
                  </a:ln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19" name="Google Shape;13519;p98"/>
          <p:cNvGrpSpPr/>
          <p:nvPr/>
        </p:nvGrpSpPr>
        <p:grpSpPr>
          <a:xfrm>
            <a:off x="8045175" y="3192167"/>
            <a:ext cx="263316" cy="354807"/>
            <a:chOff x="8061450" y="3345742"/>
            <a:chExt cx="263316" cy="354807"/>
          </a:xfrm>
        </p:grpSpPr>
        <p:sp>
          <p:nvSpPr>
            <p:cNvPr id="13520" name="Google Shape;13520;p98"/>
            <p:cNvSpPr/>
            <p:nvPr/>
          </p:nvSpPr>
          <p:spPr>
            <a:xfrm>
              <a:off x="8075956" y="3345794"/>
              <a:ext cx="234591" cy="303039"/>
            </a:xfrm>
            <a:custGeom>
              <a:rect b="b" l="l" r="r" t="t"/>
              <a:pathLst>
                <a:path extrusionOk="0" h="11573" w="8959">
                  <a:moveTo>
                    <a:pt x="4502" y="1"/>
                  </a:moveTo>
                  <a:cubicBezTo>
                    <a:pt x="4496" y="1"/>
                    <a:pt x="4490" y="1"/>
                    <a:pt x="4484" y="1"/>
                  </a:cubicBezTo>
                  <a:cubicBezTo>
                    <a:pt x="2271" y="1"/>
                    <a:pt x="449" y="1718"/>
                    <a:pt x="325" y="3922"/>
                  </a:cubicBezTo>
                  <a:lnTo>
                    <a:pt x="124" y="7423"/>
                  </a:lnTo>
                  <a:cubicBezTo>
                    <a:pt x="0" y="9674"/>
                    <a:pt x="1794" y="11573"/>
                    <a:pt x="4055" y="11573"/>
                  </a:cubicBezTo>
                  <a:lnTo>
                    <a:pt x="4904" y="11573"/>
                  </a:lnTo>
                  <a:cubicBezTo>
                    <a:pt x="7165" y="11573"/>
                    <a:pt x="8958" y="9674"/>
                    <a:pt x="8834" y="7423"/>
                  </a:cubicBezTo>
                  <a:lnTo>
                    <a:pt x="8634" y="3922"/>
                  </a:lnTo>
                  <a:cubicBezTo>
                    <a:pt x="8510" y="1724"/>
                    <a:pt x="6698" y="1"/>
                    <a:pt x="4502"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1" name="Google Shape;13521;p98"/>
            <p:cNvSpPr/>
            <p:nvPr/>
          </p:nvSpPr>
          <p:spPr>
            <a:xfrm>
              <a:off x="8158884" y="3345742"/>
              <a:ext cx="151166" cy="301599"/>
            </a:xfrm>
            <a:custGeom>
              <a:rect b="b" l="l" r="r" t="t"/>
              <a:pathLst>
                <a:path extrusionOk="0" h="11518" w="5773">
                  <a:moveTo>
                    <a:pt x="1291" y="1"/>
                  </a:moveTo>
                  <a:cubicBezTo>
                    <a:pt x="853" y="1"/>
                    <a:pt x="417" y="70"/>
                    <a:pt x="0" y="213"/>
                  </a:cubicBezTo>
                  <a:lnTo>
                    <a:pt x="0" y="661"/>
                  </a:lnTo>
                  <a:cubicBezTo>
                    <a:pt x="0" y="1377"/>
                    <a:pt x="582" y="1968"/>
                    <a:pt x="1307" y="1968"/>
                  </a:cubicBezTo>
                  <a:lnTo>
                    <a:pt x="1966" y="1968"/>
                  </a:lnTo>
                  <a:cubicBezTo>
                    <a:pt x="2204" y="1968"/>
                    <a:pt x="2405" y="2159"/>
                    <a:pt x="2405" y="2407"/>
                  </a:cubicBezTo>
                  <a:lnTo>
                    <a:pt x="2405" y="11517"/>
                  </a:lnTo>
                  <a:cubicBezTo>
                    <a:pt x="4370" y="11174"/>
                    <a:pt x="5772" y="9419"/>
                    <a:pt x="5658" y="7425"/>
                  </a:cubicBezTo>
                  <a:lnTo>
                    <a:pt x="5467" y="4038"/>
                  </a:lnTo>
                  <a:cubicBezTo>
                    <a:pt x="5362" y="2206"/>
                    <a:pt x="4122" y="604"/>
                    <a:pt x="2347" y="136"/>
                  </a:cubicBezTo>
                  <a:cubicBezTo>
                    <a:pt x="2001" y="47"/>
                    <a:pt x="1646" y="1"/>
                    <a:pt x="1291"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2" name="Google Shape;13522;p98"/>
            <p:cNvSpPr/>
            <p:nvPr/>
          </p:nvSpPr>
          <p:spPr>
            <a:xfrm>
              <a:off x="8061450" y="3545900"/>
              <a:ext cx="263316" cy="154649"/>
            </a:xfrm>
            <a:custGeom>
              <a:rect b="b" l="l" r="r" t="t"/>
              <a:pathLst>
                <a:path extrusionOk="0" h="5906" w="10056">
                  <a:moveTo>
                    <a:pt x="3721" y="0"/>
                  </a:moveTo>
                  <a:lnTo>
                    <a:pt x="3721" y="1135"/>
                  </a:lnTo>
                  <a:cubicBezTo>
                    <a:pt x="3712" y="1498"/>
                    <a:pt x="3483" y="1832"/>
                    <a:pt x="3130" y="1956"/>
                  </a:cubicBezTo>
                  <a:lnTo>
                    <a:pt x="879" y="2748"/>
                  </a:lnTo>
                  <a:cubicBezTo>
                    <a:pt x="354" y="2939"/>
                    <a:pt x="1" y="3435"/>
                    <a:pt x="1" y="3988"/>
                  </a:cubicBezTo>
                  <a:lnTo>
                    <a:pt x="1" y="5247"/>
                  </a:lnTo>
                  <a:cubicBezTo>
                    <a:pt x="1" y="5610"/>
                    <a:pt x="297" y="5905"/>
                    <a:pt x="659" y="5905"/>
                  </a:cubicBezTo>
                  <a:lnTo>
                    <a:pt x="9398" y="5905"/>
                  </a:lnTo>
                  <a:cubicBezTo>
                    <a:pt x="9760" y="5905"/>
                    <a:pt x="10056" y="5610"/>
                    <a:pt x="10056" y="5247"/>
                  </a:cubicBezTo>
                  <a:lnTo>
                    <a:pt x="10056" y="3988"/>
                  </a:lnTo>
                  <a:cubicBezTo>
                    <a:pt x="10056" y="3435"/>
                    <a:pt x="9703" y="2939"/>
                    <a:pt x="9178" y="2748"/>
                  </a:cubicBezTo>
                  <a:lnTo>
                    <a:pt x="6927" y="1956"/>
                  </a:lnTo>
                  <a:cubicBezTo>
                    <a:pt x="6574" y="1832"/>
                    <a:pt x="6345" y="1498"/>
                    <a:pt x="6345" y="1135"/>
                  </a:cubicBezTo>
                  <a:lnTo>
                    <a:pt x="6345" y="0"/>
                  </a:ln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3" name="Google Shape;13523;p98"/>
            <p:cNvSpPr/>
            <p:nvPr/>
          </p:nvSpPr>
          <p:spPr>
            <a:xfrm>
              <a:off x="8061711" y="3604842"/>
              <a:ext cx="263055" cy="95706"/>
            </a:xfrm>
            <a:custGeom>
              <a:rect b="b" l="l" r="r" t="t"/>
              <a:pathLst>
                <a:path extrusionOk="0" h="3655" w="10046">
                  <a:moveTo>
                    <a:pt x="2290" y="1"/>
                  </a:moveTo>
                  <a:lnTo>
                    <a:pt x="869" y="497"/>
                  </a:lnTo>
                  <a:cubicBezTo>
                    <a:pt x="344" y="688"/>
                    <a:pt x="0" y="1184"/>
                    <a:pt x="0" y="1737"/>
                  </a:cubicBezTo>
                  <a:lnTo>
                    <a:pt x="0" y="2996"/>
                  </a:lnTo>
                  <a:cubicBezTo>
                    <a:pt x="0" y="3359"/>
                    <a:pt x="287" y="3654"/>
                    <a:pt x="649" y="3654"/>
                  </a:cubicBezTo>
                  <a:lnTo>
                    <a:pt x="9388" y="3654"/>
                  </a:lnTo>
                  <a:cubicBezTo>
                    <a:pt x="9750" y="3654"/>
                    <a:pt x="10046" y="3359"/>
                    <a:pt x="10046" y="2996"/>
                  </a:cubicBezTo>
                  <a:lnTo>
                    <a:pt x="10046" y="1737"/>
                  </a:lnTo>
                  <a:cubicBezTo>
                    <a:pt x="10046" y="1184"/>
                    <a:pt x="9693" y="688"/>
                    <a:pt x="9168" y="497"/>
                  </a:cubicBezTo>
                  <a:lnTo>
                    <a:pt x="7747" y="1"/>
                  </a:lnTo>
                  <a:cubicBezTo>
                    <a:pt x="7184" y="1122"/>
                    <a:pt x="6101" y="1682"/>
                    <a:pt x="5018" y="1682"/>
                  </a:cubicBezTo>
                  <a:cubicBezTo>
                    <a:pt x="3936" y="1682"/>
                    <a:pt x="2853" y="1122"/>
                    <a:pt x="229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4" name="Google Shape;13524;p98"/>
            <p:cNvSpPr/>
            <p:nvPr/>
          </p:nvSpPr>
          <p:spPr>
            <a:xfrm>
              <a:off x="8110913" y="3604842"/>
              <a:ext cx="164651" cy="55486"/>
            </a:xfrm>
            <a:custGeom>
              <a:rect b="b" l="l" r="r" t="t"/>
              <a:pathLst>
                <a:path extrusionOk="0" h="2119" w="6288">
                  <a:moveTo>
                    <a:pt x="411" y="1"/>
                  </a:moveTo>
                  <a:lnTo>
                    <a:pt x="1" y="144"/>
                  </a:lnTo>
                  <a:cubicBezTo>
                    <a:pt x="635" y="1460"/>
                    <a:pt x="1890" y="2119"/>
                    <a:pt x="3144" y="2119"/>
                  </a:cubicBezTo>
                  <a:cubicBezTo>
                    <a:pt x="4399" y="2119"/>
                    <a:pt x="5653" y="1460"/>
                    <a:pt x="6288" y="144"/>
                  </a:cubicBezTo>
                  <a:lnTo>
                    <a:pt x="5868" y="1"/>
                  </a:lnTo>
                  <a:cubicBezTo>
                    <a:pt x="5305" y="1122"/>
                    <a:pt x="4222" y="1682"/>
                    <a:pt x="3139" y="1682"/>
                  </a:cubicBezTo>
                  <a:cubicBezTo>
                    <a:pt x="2057" y="1682"/>
                    <a:pt x="974" y="1122"/>
                    <a:pt x="411"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5" name="Google Shape;13525;p98"/>
            <p:cNvSpPr/>
            <p:nvPr/>
          </p:nvSpPr>
          <p:spPr>
            <a:xfrm>
              <a:off x="8158884" y="3545900"/>
              <a:ext cx="68709" cy="23069"/>
            </a:xfrm>
            <a:custGeom>
              <a:rect b="b" l="l" r="r" t="t"/>
              <a:pathLst>
                <a:path extrusionOk="0" h="881" w="2624">
                  <a:moveTo>
                    <a:pt x="0" y="0"/>
                  </a:moveTo>
                  <a:lnTo>
                    <a:pt x="0" y="601"/>
                  </a:lnTo>
                  <a:cubicBezTo>
                    <a:pt x="415" y="787"/>
                    <a:pt x="864" y="880"/>
                    <a:pt x="1312" y="880"/>
                  </a:cubicBezTo>
                  <a:cubicBezTo>
                    <a:pt x="1761" y="880"/>
                    <a:pt x="2209" y="787"/>
                    <a:pt x="2624" y="601"/>
                  </a:cubicBezTo>
                  <a:lnTo>
                    <a:pt x="2624" y="0"/>
                  </a:ln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6" name="Google Shape;13526;p98"/>
            <p:cNvSpPr/>
            <p:nvPr/>
          </p:nvSpPr>
          <p:spPr>
            <a:xfrm>
              <a:off x="8100937" y="3408743"/>
              <a:ext cx="184630" cy="148678"/>
            </a:xfrm>
            <a:custGeom>
              <a:rect b="b" l="l" r="r" t="t"/>
              <a:pathLst>
                <a:path extrusionOk="0" h="5678" w="7051">
                  <a:moveTo>
                    <a:pt x="2433" y="1"/>
                  </a:moveTo>
                  <a:cubicBezTo>
                    <a:pt x="1584" y="1"/>
                    <a:pt x="897" y="688"/>
                    <a:pt x="906" y="1527"/>
                  </a:cubicBezTo>
                  <a:lnTo>
                    <a:pt x="906" y="1670"/>
                  </a:lnTo>
                  <a:cubicBezTo>
                    <a:pt x="906" y="1832"/>
                    <a:pt x="773" y="1966"/>
                    <a:pt x="601" y="1966"/>
                  </a:cubicBezTo>
                  <a:cubicBezTo>
                    <a:pt x="595" y="1966"/>
                    <a:pt x="589" y="1966"/>
                    <a:pt x="582" y="1966"/>
                  </a:cubicBezTo>
                  <a:cubicBezTo>
                    <a:pt x="304" y="1966"/>
                    <a:pt x="66" y="2173"/>
                    <a:pt x="29" y="2453"/>
                  </a:cubicBezTo>
                  <a:cubicBezTo>
                    <a:pt x="0" y="2777"/>
                    <a:pt x="248" y="3054"/>
                    <a:pt x="573" y="3054"/>
                  </a:cubicBezTo>
                  <a:lnTo>
                    <a:pt x="697" y="3054"/>
                  </a:lnTo>
                  <a:cubicBezTo>
                    <a:pt x="811" y="4532"/>
                    <a:pt x="2042" y="5677"/>
                    <a:pt x="3520" y="5677"/>
                  </a:cubicBezTo>
                  <a:cubicBezTo>
                    <a:pt x="5009" y="5677"/>
                    <a:pt x="6239" y="4532"/>
                    <a:pt x="6354" y="3054"/>
                  </a:cubicBezTo>
                  <a:lnTo>
                    <a:pt x="6468" y="3054"/>
                  </a:lnTo>
                  <a:cubicBezTo>
                    <a:pt x="6793" y="3054"/>
                    <a:pt x="7050" y="2777"/>
                    <a:pt x="7012" y="2453"/>
                  </a:cubicBezTo>
                  <a:cubicBezTo>
                    <a:pt x="6975" y="2173"/>
                    <a:pt x="6737" y="1966"/>
                    <a:pt x="6458" y="1966"/>
                  </a:cubicBezTo>
                  <a:cubicBezTo>
                    <a:pt x="6452" y="1966"/>
                    <a:pt x="6446" y="1966"/>
                    <a:pt x="6440" y="1966"/>
                  </a:cubicBezTo>
                  <a:cubicBezTo>
                    <a:pt x="6277" y="1966"/>
                    <a:pt x="6144" y="1832"/>
                    <a:pt x="6144" y="1670"/>
                  </a:cubicBezTo>
                  <a:lnTo>
                    <a:pt x="6144" y="1527"/>
                  </a:lnTo>
                  <a:cubicBezTo>
                    <a:pt x="6144" y="678"/>
                    <a:pt x="5457" y="1"/>
                    <a:pt x="4618" y="1"/>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7" name="Google Shape;13527;p98"/>
            <p:cNvSpPr/>
            <p:nvPr/>
          </p:nvSpPr>
          <p:spPr>
            <a:xfrm>
              <a:off x="8153149" y="3460642"/>
              <a:ext cx="11495" cy="17073"/>
            </a:xfrm>
            <a:custGeom>
              <a:rect b="b" l="l" r="r" t="t"/>
              <a:pathLst>
                <a:path extrusionOk="0" h="652" w="439">
                  <a:moveTo>
                    <a:pt x="219" y="1"/>
                  </a:moveTo>
                  <a:cubicBezTo>
                    <a:pt x="110" y="1"/>
                    <a:pt x="0" y="75"/>
                    <a:pt x="0" y="223"/>
                  </a:cubicBezTo>
                  <a:lnTo>
                    <a:pt x="0" y="432"/>
                  </a:lnTo>
                  <a:cubicBezTo>
                    <a:pt x="0" y="556"/>
                    <a:pt x="95" y="652"/>
                    <a:pt x="219" y="652"/>
                  </a:cubicBezTo>
                  <a:cubicBezTo>
                    <a:pt x="343" y="652"/>
                    <a:pt x="439" y="556"/>
                    <a:pt x="439" y="432"/>
                  </a:cubicBezTo>
                  <a:lnTo>
                    <a:pt x="439" y="223"/>
                  </a:lnTo>
                  <a:cubicBezTo>
                    <a:pt x="439" y="75"/>
                    <a:pt x="329" y="1"/>
                    <a:pt x="219"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8" name="Google Shape;13528;p98"/>
            <p:cNvSpPr/>
            <p:nvPr/>
          </p:nvSpPr>
          <p:spPr>
            <a:xfrm>
              <a:off x="8221833" y="3460642"/>
              <a:ext cx="11521" cy="17073"/>
            </a:xfrm>
            <a:custGeom>
              <a:rect b="b" l="l" r="r" t="t"/>
              <a:pathLst>
                <a:path extrusionOk="0" h="652" w="440">
                  <a:moveTo>
                    <a:pt x="220" y="1"/>
                  </a:moveTo>
                  <a:cubicBezTo>
                    <a:pt x="110" y="1"/>
                    <a:pt x="1" y="75"/>
                    <a:pt x="1" y="223"/>
                  </a:cubicBezTo>
                  <a:lnTo>
                    <a:pt x="1" y="432"/>
                  </a:lnTo>
                  <a:cubicBezTo>
                    <a:pt x="1" y="556"/>
                    <a:pt x="96" y="652"/>
                    <a:pt x="220" y="652"/>
                  </a:cubicBezTo>
                  <a:cubicBezTo>
                    <a:pt x="344" y="652"/>
                    <a:pt x="439" y="556"/>
                    <a:pt x="439" y="432"/>
                  </a:cubicBezTo>
                  <a:lnTo>
                    <a:pt x="439" y="223"/>
                  </a:lnTo>
                  <a:cubicBezTo>
                    <a:pt x="439" y="75"/>
                    <a:pt x="330" y="1"/>
                    <a:pt x="22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29" name="Google Shape;13529;p98"/>
            <p:cNvSpPr/>
            <p:nvPr/>
          </p:nvSpPr>
          <p:spPr>
            <a:xfrm>
              <a:off x="8167368" y="3500181"/>
              <a:ext cx="51480" cy="23017"/>
            </a:xfrm>
            <a:custGeom>
              <a:rect b="b" l="l" r="r" t="t"/>
              <a:pathLst>
                <a:path extrusionOk="0" h="879" w="1966">
                  <a:moveTo>
                    <a:pt x="173" y="0"/>
                  </a:moveTo>
                  <a:cubicBezTo>
                    <a:pt x="77" y="0"/>
                    <a:pt x="1" y="86"/>
                    <a:pt x="20" y="182"/>
                  </a:cubicBezTo>
                  <a:cubicBezTo>
                    <a:pt x="115" y="573"/>
                    <a:pt x="516" y="878"/>
                    <a:pt x="983" y="878"/>
                  </a:cubicBezTo>
                  <a:cubicBezTo>
                    <a:pt x="1460" y="878"/>
                    <a:pt x="1852" y="582"/>
                    <a:pt x="1947" y="182"/>
                  </a:cubicBezTo>
                  <a:cubicBezTo>
                    <a:pt x="1966" y="86"/>
                    <a:pt x="1890" y="0"/>
                    <a:pt x="179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0" name="Google Shape;13530;p98"/>
            <p:cNvSpPr/>
            <p:nvPr/>
          </p:nvSpPr>
          <p:spPr>
            <a:xfrm>
              <a:off x="8119659" y="3358494"/>
              <a:ext cx="63970" cy="28385"/>
            </a:xfrm>
            <a:custGeom>
              <a:rect b="b" l="l" r="r" t="t"/>
              <a:pathLst>
                <a:path extrusionOk="0" h="1084" w="2443">
                  <a:moveTo>
                    <a:pt x="704" y="1"/>
                  </a:moveTo>
                  <a:cubicBezTo>
                    <a:pt x="507" y="1"/>
                    <a:pt x="309" y="30"/>
                    <a:pt x="115" y="88"/>
                  </a:cubicBezTo>
                  <a:cubicBezTo>
                    <a:pt x="39" y="117"/>
                    <a:pt x="1" y="222"/>
                    <a:pt x="58" y="298"/>
                  </a:cubicBezTo>
                  <a:cubicBezTo>
                    <a:pt x="482" y="803"/>
                    <a:pt x="1103" y="1083"/>
                    <a:pt x="1744" y="1083"/>
                  </a:cubicBezTo>
                  <a:cubicBezTo>
                    <a:pt x="1938" y="1083"/>
                    <a:pt x="2135" y="1057"/>
                    <a:pt x="2328" y="1004"/>
                  </a:cubicBezTo>
                  <a:cubicBezTo>
                    <a:pt x="2414" y="966"/>
                    <a:pt x="2443" y="870"/>
                    <a:pt x="2395" y="794"/>
                  </a:cubicBezTo>
                  <a:cubicBezTo>
                    <a:pt x="2128" y="460"/>
                    <a:pt x="1766" y="222"/>
                    <a:pt x="1355" y="107"/>
                  </a:cubicBezTo>
                  <a:cubicBezTo>
                    <a:pt x="1144" y="37"/>
                    <a:pt x="924" y="1"/>
                    <a:pt x="704"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1" name="Google Shape;13531;p98"/>
            <p:cNvSpPr/>
            <p:nvPr/>
          </p:nvSpPr>
          <p:spPr>
            <a:xfrm>
              <a:off x="8202587" y="3358494"/>
              <a:ext cx="63996" cy="28385"/>
            </a:xfrm>
            <a:custGeom>
              <a:rect b="b" l="l" r="r" t="t"/>
              <a:pathLst>
                <a:path extrusionOk="0" h="1084" w="2444">
                  <a:moveTo>
                    <a:pt x="1740" y="1"/>
                  </a:moveTo>
                  <a:cubicBezTo>
                    <a:pt x="1519" y="1"/>
                    <a:pt x="1300" y="37"/>
                    <a:pt x="1088" y="107"/>
                  </a:cubicBezTo>
                  <a:cubicBezTo>
                    <a:pt x="678" y="222"/>
                    <a:pt x="316" y="460"/>
                    <a:pt x="58" y="794"/>
                  </a:cubicBezTo>
                  <a:cubicBezTo>
                    <a:pt x="1" y="870"/>
                    <a:pt x="39" y="966"/>
                    <a:pt x="115" y="1004"/>
                  </a:cubicBezTo>
                  <a:cubicBezTo>
                    <a:pt x="309" y="1057"/>
                    <a:pt x="505" y="1083"/>
                    <a:pt x="700" y="1083"/>
                  </a:cubicBezTo>
                  <a:cubicBezTo>
                    <a:pt x="1341" y="1083"/>
                    <a:pt x="1964" y="803"/>
                    <a:pt x="2395" y="298"/>
                  </a:cubicBezTo>
                  <a:cubicBezTo>
                    <a:pt x="2443" y="222"/>
                    <a:pt x="2415" y="117"/>
                    <a:pt x="2329" y="88"/>
                  </a:cubicBezTo>
                  <a:cubicBezTo>
                    <a:pt x="2135" y="30"/>
                    <a:pt x="1937" y="1"/>
                    <a:pt x="1740"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2" name="Google Shape;13532;p98"/>
            <p:cNvSpPr/>
            <p:nvPr/>
          </p:nvSpPr>
          <p:spPr>
            <a:xfrm>
              <a:off x="8100937" y="3408743"/>
              <a:ext cx="120922" cy="148652"/>
            </a:xfrm>
            <a:custGeom>
              <a:rect b="b" l="l" r="r" t="t"/>
              <a:pathLst>
                <a:path extrusionOk="0" h="5677" w="4618">
                  <a:moveTo>
                    <a:pt x="2433" y="1"/>
                  </a:moveTo>
                  <a:cubicBezTo>
                    <a:pt x="1584" y="1"/>
                    <a:pt x="897" y="678"/>
                    <a:pt x="906" y="1527"/>
                  </a:cubicBezTo>
                  <a:lnTo>
                    <a:pt x="906" y="1670"/>
                  </a:lnTo>
                  <a:cubicBezTo>
                    <a:pt x="897" y="1832"/>
                    <a:pt x="763" y="1966"/>
                    <a:pt x="601" y="1966"/>
                  </a:cubicBezTo>
                  <a:cubicBezTo>
                    <a:pt x="315" y="1966"/>
                    <a:pt x="67" y="2176"/>
                    <a:pt x="29" y="2453"/>
                  </a:cubicBezTo>
                  <a:cubicBezTo>
                    <a:pt x="0" y="2777"/>
                    <a:pt x="248" y="3054"/>
                    <a:pt x="573" y="3054"/>
                  </a:cubicBezTo>
                  <a:lnTo>
                    <a:pt x="697" y="3054"/>
                  </a:lnTo>
                  <a:cubicBezTo>
                    <a:pt x="800" y="4557"/>
                    <a:pt x="2054" y="5676"/>
                    <a:pt x="3501" y="5676"/>
                  </a:cubicBezTo>
                  <a:cubicBezTo>
                    <a:pt x="3652" y="5676"/>
                    <a:pt x="3805" y="5664"/>
                    <a:pt x="3959" y="5639"/>
                  </a:cubicBezTo>
                  <a:cubicBezTo>
                    <a:pt x="2576" y="5429"/>
                    <a:pt x="1555" y="4237"/>
                    <a:pt x="1555" y="2844"/>
                  </a:cubicBezTo>
                  <a:lnTo>
                    <a:pt x="1555" y="1308"/>
                  </a:lnTo>
                  <a:cubicBezTo>
                    <a:pt x="1555" y="821"/>
                    <a:pt x="1946" y="430"/>
                    <a:pt x="2433" y="430"/>
                  </a:cubicBezTo>
                  <a:lnTo>
                    <a:pt x="4179" y="430"/>
                  </a:lnTo>
                  <a:cubicBezTo>
                    <a:pt x="4417" y="430"/>
                    <a:pt x="4618" y="239"/>
                    <a:pt x="4618"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3" name="Google Shape;13533;p98"/>
            <p:cNvSpPr/>
            <p:nvPr/>
          </p:nvSpPr>
          <p:spPr>
            <a:xfrm>
              <a:off x="8145137" y="3440034"/>
              <a:ext cx="27704" cy="14454"/>
            </a:xfrm>
            <a:custGeom>
              <a:rect b="b" l="l" r="r" t="t"/>
              <a:pathLst>
                <a:path extrusionOk="0" h="552" w="1058">
                  <a:moveTo>
                    <a:pt x="747" y="1"/>
                  </a:moveTo>
                  <a:cubicBezTo>
                    <a:pt x="729" y="1"/>
                    <a:pt x="709" y="3"/>
                    <a:pt x="688" y="8"/>
                  </a:cubicBezTo>
                  <a:lnTo>
                    <a:pt x="249" y="122"/>
                  </a:lnTo>
                  <a:cubicBezTo>
                    <a:pt x="1" y="180"/>
                    <a:pt x="48" y="552"/>
                    <a:pt x="306" y="552"/>
                  </a:cubicBezTo>
                  <a:cubicBezTo>
                    <a:pt x="325" y="552"/>
                    <a:pt x="344" y="552"/>
                    <a:pt x="363" y="542"/>
                  </a:cubicBezTo>
                  <a:lnTo>
                    <a:pt x="793" y="437"/>
                  </a:lnTo>
                  <a:cubicBezTo>
                    <a:pt x="1058" y="366"/>
                    <a:pt x="987" y="1"/>
                    <a:pt x="747"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4" name="Google Shape;13534;p98"/>
            <p:cNvSpPr/>
            <p:nvPr/>
          </p:nvSpPr>
          <p:spPr>
            <a:xfrm>
              <a:off x="8213401" y="3440034"/>
              <a:ext cx="27704" cy="14454"/>
            </a:xfrm>
            <a:custGeom>
              <a:rect b="b" l="l" r="r" t="t"/>
              <a:pathLst>
                <a:path extrusionOk="0" h="552" w="1058">
                  <a:moveTo>
                    <a:pt x="310" y="1"/>
                  </a:moveTo>
                  <a:cubicBezTo>
                    <a:pt x="71" y="1"/>
                    <a:pt x="0" y="366"/>
                    <a:pt x="265" y="437"/>
                  </a:cubicBezTo>
                  <a:lnTo>
                    <a:pt x="704" y="542"/>
                  </a:lnTo>
                  <a:cubicBezTo>
                    <a:pt x="723" y="552"/>
                    <a:pt x="742" y="552"/>
                    <a:pt x="761" y="552"/>
                  </a:cubicBezTo>
                  <a:cubicBezTo>
                    <a:pt x="1019" y="552"/>
                    <a:pt x="1057" y="180"/>
                    <a:pt x="809" y="122"/>
                  </a:cubicBezTo>
                  <a:lnTo>
                    <a:pt x="370" y="8"/>
                  </a:lnTo>
                  <a:cubicBezTo>
                    <a:pt x="349" y="3"/>
                    <a:pt x="329" y="1"/>
                    <a:pt x="310" y="1"/>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5" name="Google Shape;13535;p98"/>
            <p:cNvSpPr/>
            <p:nvPr/>
          </p:nvSpPr>
          <p:spPr>
            <a:xfrm>
              <a:off x="8181613" y="3368523"/>
              <a:ext cx="23017" cy="23017"/>
            </a:xfrm>
            <a:custGeom>
              <a:rect b="b" l="l" r="r" t="t"/>
              <a:pathLst>
                <a:path extrusionOk="0" h="879" w="879">
                  <a:moveTo>
                    <a:pt x="439" y="1"/>
                  </a:moveTo>
                  <a:cubicBezTo>
                    <a:pt x="201" y="1"/>
                    <a:pt x="1" y="201"/>
                    <a:pt x="1" y="440"/>
                  </a:cubicBezTo>
                  <a:cubicBezTo>
                    <a:pt x="1" y="678"/>
                    <a:pt x="201" y="879"/>
                    <a:pt x="439" y="879"/>
                  </a:cubicBezTo>
                  <a:cubicBezTo>
                    <a:pt x="678" y="879"/>
                    <a:pt x="878" y="678"/>
                    <a:pt x="878" y="440"/>
                  </a:cubicBezTo>
                  <a:cubicBezTo>
                    <a:pt x="878" y="201"/>
                    <a:pt x="678" y="1"/>
                    <a:pt x="439"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36" name="Google Shape;13536;p98"/>
          <p:cNvGrpSpPr/>
          <p:nvPr/>
        </p:nvGrpSpPr>
        <p:grpSpPr>
          <a:xfrm>
            <a:off x="8049678" y="2726336"/>
            <a:ext cx="263081" cy="354754"/>
            <a:chOff x="8065953" y="2879911"/>
            <a:chExt cx="263081" cy="354754"/>
          </a:xfrm>
        </p:grpSpPr>
        <p:sp>
          <p:nvSpPr>
            <p:cNvPr id="13537" name="Google Shape;13537;p98"/>
            <p:cNvSpPr/>
            <p:nvPr/>
          </p:nvSpPr>
          <p:spPr>
            <a:xfrm>
              <a:off x="8065953" y="3074518"/>
              <a:ext cx="263081" cy="160147"/>
            </a:xfrm>
            <a:custGeom>
              <a:rect b="b" l="l" r="r" t="t"/>
              <a:pathLst>
                <a:path extrusionOk="0" h="6116" w="10047">
                  <a:moveTo>
                    <a:pt x="3712" y="0"/>
                  </a:moveTo>
                  <a:lnTo>
                    <a:pt x="3712" y="1126"/>
                  </a:lnTo>
                  <a:cubicBezTo>
                    <a:pt x="3712" y="1498"/>
                    <a:pt x="3473" y="1823"/>
                    <a:pt x="3130" y="1947"/>
                  </a:cubicBezTo>
                  <a:lnTo>
                    <a:pt x="869" y="2748"/>
                  </a:lnTo>
                  <a:cubicBezTo>
                    <a:pt x="344" y="2929"/>
                    <a:pt x="1" y="3425"/>
                    <a:pt x="1" y="3979"/>
                  </a:cubicBezTo>
                  <a:lnTo>
                    <a:pt x="1" y="5457"/>
                  </a:lnTo>
                  <a:cubicBezTo>
                    <a:pt x="1" y="5820"/>
                    <a:pt x="287" y="6116"/>
                    <a:pt x="649" y="6116"/>
                  </a:cubicBezTo>
                  <a:lnTo>
                    <a:pt x="9397" y="6116"/>
                  </a:lnTo>
                  <a:cubicBezTo>
                    <a:pt x="9750" y="6116"/>
                    <a:pt x="10046" y="5820"/>
                    <a:pt x="10046" y="5457"/>
                  </a:cubicBezTo>
                  <a:lnTo>
                    <a:pt x="10046" y="3979"/>
                  </a:lnTo>
                  <a:cubicBezTo>
                    <a:pt x="10046" y="3425"/>
                    <a:pt x="9693" y="2929"/>
                    <a:pt x="9178" y="2748"/>
                  </a:cubicBezTo>
                  <a:lnTo>
                    <a:pt x="6917" y="1947"/>
                  </a:lnTo>
                  <a:cubicBezTo>
                    <a:pt x="6564" y="1823"/>
                    <a:pt x="6335" y="1498"/>
                    <a:pt x="6335" y="1126"/>
                  </a:cubicBezTo>
                  <a:lnTo>
                    <a:pt x="6335"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8" name="Google Shape;13538;p98"/>
            <p:cNvSpPr/>
            <p:nvPr/>
          </p:nvSpPr>
          <p:spPr>
            <a:xfrm>
              <a:off x="8065953" y="3129715"/>
              <a:ext cx="263081" cy="104949"/>
            </a:xfrm>
            <a:custGeom>
              <a:rect b="b" l="l" r="r" t="t"/>
              <a:pathLst>
                <a:path extrusionOk="0" h="4008" w="10047">
                  <a:moveTo>
                    <a:pt x="2681" y="1"/>
                  </a:moveTo>
                  <a:lnTo>
                    <a:pt x="878" y="640"/>
                  </a:lnTo>
                  <a:cubicBezTo>
                    <a:pt x="354" y="821"/>
                    <a:pt x="1" y="1317"/>
                    <a:pt x="1" y="1871"/>
                  </a:cubicBezTo>
                  <a:lnTo>
                    <a:pt x="1" y="3349"/>
                  </a:lnTo>
                  <a:cubicBezTo>
                    <a:pt x="1" y="3712"/>
                    <a:pt x="296" y="4008"/>
                    <a:pt x="659" y="4008"/>
                  </a:cubicBezTo>
                  <a:lnTo>
                    <a:pt x="9397" y="4008"/>
                  </a:lnTo>
                  <a:cubicBezTo>
                    <a:pt x="9750" y="4008"/>
                    <a:pt x="10046" y="3712"/>
                    <a:pt x="10046" y="3349"/>
                  </a:cubicBezTo>
                  <a:lnTo>
                    <a:pt x="10046" y="1871"/>
                  </a:lnTo>
                  <a:cubicBezTo>
                    <a:pt x="10046" y="1317"/>
                    <a:pt x="9693" y="821"/>
                    <a:pt x="9178" y="640"/>
                  </a:cubicBezTo>
                  <a:lnTo>
                    <a:pt x="7365" y="1"/>
                  </a:lnTo>
                  <a:lnTo>
                    <a:pt x="7175" y="487"/>
                  </a:lnTo>
                  <a:cubicBezTo>
                    <a:pt x="6793" y="1432"/>
                    <a:pt x="5954" y="2042"/>
                    <a:pt x="5028" y="2042"/>
                  </a:cubicBezTo>
                  <a:cubicBezTo>
                    <a:pt x="4093" y="2042"/>
                    <a:pt x="3254" y="1432"/>
                    <a:pt x="2882" y="487"/>
                  </a:cubicBezTo>
                  <a:lnTo>
                    <a:pt x="2681" y="1"/>
                  </a:lnTo>
                  <a:close/>
                </a:path>
              </a:pathLst>
            </a:custGeom>
            <a:solidFill>
              <a:srgbClr val="F1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39" name="Google Shape;13539;p98"/>
            <p:cNvSpPr/>
            <p:nvPr/>
          </p:nvSpPr>
          <p:spPr>
            <a:xfrm>
              <a:off x="8163126" y="3074518"/>
              <a:ext cx="68736" cy="22755"/>
            </a:xfrm>
            <a:custGeom>
              <a:rect b="b" l="l" r="r" t="t"/>
              <a:pathLst>
                <a:path extrusionOk="0" h="869" w="2625">
                  <a:moveTo>
                    <a:pt x="1" y="0"/>
                  </a:moveTo>
                  <a:lnTo>
                    <a:pt x="1" y="592"/>
                  </a:lnTo>
                  <a:cubicBezTo>
                    <a:pt x="411" y="773"/>
                    <a:pt x="859" y="869"/>
                    <a:pt x="1317" y="869"/>
                  </a:cubicBezTo>
                  <a:cubicBezTo>
                    <a:pt x="1766" y="869"/>
                    <a:pt x="2214" y="773"/>
                    <a:pt x="2624" y="592"/>
                  </a:cubicBezTo>
                  <a:lnTo>
                    <a:pt x="262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0" name="Google Shape;13540;p98"/>
            <p:cNvSpPr/>
            <p:nvPr/>
          </p:nvSpPr>
          <p:spPr>
            <a:xfrm>
              <a:off x="8101172" y="2931390"/>
              <a:ext cx="192617" cy="154649"/>
            </a:xfrm>
            <a:custGeom>
              <a:rect b="b" l="l" r="r" t="t"/>
              <a:pathLst>
                <a:path extrusionOk="0" h="5906" w="7356">
                  <a:moveTo>
                    <a:pt x="840" y="0"/>
                  </a:moveTo>
                  <a:lnTo>
                    <a:pt x="840" y="2404"/>
                  </a:lnTo>
                  <a:lnTo>
                    <a:pt x="726" y="2404"/>
                  </a:lnTo>
                  <a:cubicBezTo>
                    <a:pt x="1" y="2404"/>
                    <a:pt x="1" y="3501"/>
                    <a:pt x="726" y="3501"/>
                  </a:cubicBezTo>
                  <a:lnTo>
                    <a:pt x="878" y="3501"/>
                  </a:lnTo>
                  <a:cubicBezTo>
                    <a:pt x="1088" y="4885"/>
                    <a:pt x="2281" y="5905"/>
                    <a:pt x="3674" y="5905"/>
                  </a:cubicBezTo>
                  <a:cubicBezTo>
                    <a:pt x="5076" y="5905"/>
                    <a:pt x="6268" y="4885"/>
                    <a:pt x="6478" y="3501"/>
                  </a:cubicBezTo>
                  <a:lnTo>
                    <a:pt x="6631" y="3501"/>
                  </a:lnTo>
                  <a:cubicBezTo>
                    <a:pt x="7356" y="3501"/>
                    <a:pt x="7356" y="2404"/>
                    <a:pt x="6631" y="2404"/>
                  </a:cubicBezTo>
                  <a:lnTo>
                    <a:pt x="6516" y="2404"/>
                  </a:lnTo>
                  <a:lnTo>
                    <a:pt x="6516" y="0"/>
                  </a:lnTo>
                  <a:close/>
                </a:path>
              </a:pathLst>
            </a:custGeom>
            <a:solidFill>
              <a:srgbClr val="ECF0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1" name="Google Shape;13541;p98"/>
            <p:cNvSpPr/>
            <p:nvPr/>
          </p:nvSpPr>
          <p:spPr>
            <a:xfrm>
              <a:off x="8208845" y="2988578"/>
              <a:ext cx="51742" cy="11521"/>
            </a:xfrm>
            <a:custGeom>
              <a:rect b="b" l="l" r="r" t="t"/>
              <a:pathLst>
                <a:path extrusionOk="0" h="440" w="1976">
                  <a:moveTo>
                    <a:pt x="0" y="1"/>
                  </a:moveTo>
                  <a:lnTo>
                    <a:pt x="0" y="440"/>
                  </a:lnTo>
                  <a:lnTo>
                    <a:pt x="1975" y="440"/>
                  </a:lnTo>
                  <a:lnTo>
                    <a:pt x="1975" y="1"/>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2" name="Google Shape;13542;p98"/>
            <p:cNvSpPr/>
            <p:nvPr/>
          </p:nvSpPr>
          <p:spPr>
            <a:xfrm>
              <a:off x="8176166" y="2988526"/>
              <a:ext cx="42682" cy="23828"/>
            </a:xfrm>
            <a:custGeom>
              <a:rect b="b" l="l" r="r" t="t"/>
              <a:pathLst>
                <a:path extrusionOk="0" h="910" w="1630">
                  <a:moveTo>
                    <a:pt x="819" y="0"/>
                  </a:moveTo>
                  <a:cubicBezTo>
                    <a:pt x="466" y="0"/>
                    <a:pt x="113" y="217"/>
                    <a:pt x="27" y="651"/>
                  </a:cubicBezTo>
                  <a:cubicBezTo>
                    <a:pt x="0" y="813"/>
                    <a:pt x="126" y="908"/>
                    <a:pt x="249" y="908"/>
                  </a:cubicBezTo>
                  <a:cubicBezTo>
                    <a:pt x="343" y="908"/>
                    <a:pt x="436" y="852"/>
                    <a:pt x="457" y="728"/>
                  </a:cubicBezTo>
                  <a:cubicBezTo>
                    <a:pt x="500" y="537"/>
                    <a:pt x="657" y="442"/>
                    <a:pt x="814" y="442"/>
                  </a:cubicBezTo>
                  <a:cubicBezTo>
                    <a:pt x="972" y="442"/>
                    <a:pt x="1129" y="537"/>
                    <a:pt x="1172" y="728"/>
                  </a:cubicBezTo>
                  <a:cubicBezTo>
                    <a:pt x="1191" y="833"/>
                    <a:pt x="1287" y="909"/>
                    <a:pt x="1392" y="909"/>
                  </a:cubicBezTo>
                  <a:cubicBezTo>
                    <a:pt x="1401" y="909"/>
                    <a:pt x="1420" y="909"/>
                    <a:pt x="1430" y="899"/>
                  </a:cubicBezTo>
                  <a:cubicBezTo>
                    <a:pt x="1554" y="880"/>
                    <a:pt x="1630" y="766"/>
                    <a:pt x="1611" y="651"/>
                  </a:cubicBezTo>
                  <a:cubicBezTo>
                    <a:pt x="1525" y="217"/>
                    <a:pt x="1172" y="0"/>
                    <a:pt x="819" y="0"/>
                  </a:cubicBezTo>
                  <a:close/>
                </a:path>
              </a:pathLst>
            </a:custGeom>
            <a:solidFill>
              <a:srgbClr val="F6F8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3" name="Google Shape;13543;p98"/>
            <p:cNvSpPr/>
            <p:nvPr/>
          </p:nvSpPr>
          <p:spPr>
            <a:xfrm>
              <a:off x="8105179" y="2931390"/>
              <a:ext cx="142158" cy="154596"/>
            </a:xfrm>
            <a:custGeom>
              <a:rect b="b" l="l" r="r" t="t"/>
              <a:pathLst>
                <a:path extrusionOk="0" h="5904" w="5429">
                  <a:moveTo>
                    <a:pt x="687" y="0"/>
                  </a:moveTo>
                  <a:lnTo>
                    <a:pt x="687" y="2404"/>
                  </a:lnTo>
                  <a:lnTo>
                    <a:pt x="611" y="2404"/>
                  </a:lnTo>
                  <a:cubicBezTo>
                    <a:pt x="325" y="2404"/>
                    <a:pt x="77" y="2614"/>
                    <a:pt x="39" y="2900"/>
                  </a:cubicBezTo>
                  <a:cubicBezTo>
                    <a:pt x="0" y="3215"/>
                    <a:pt x="258" y="3501"/>
                    <a:pt x="582" y="3501"/>
                  </a:cubicBezTo>
                  <a:lnTo>
                    <a:pt x="725" y="3501"/>
                  </a:lnTo>
                  <a:cubicBezTo>
                    <a:pt x="932" y="4904"/>
                    <a:pt x="2140" y="5903"/>
                    <a:pt x="3516" y="5903"/>
                  </a:cubicBezTo>
                  <a:cubicBezTo>
                    <a:pt x="3666" y="5903"/>
                    <a:pt x="3817" y="5891"/>
                    <a:pt x="3969" y="5867"/>
                  </a:cubicBezTo>
                  <a:cubicBezTo>
                    <a:pt x="2805" y="5686"/>
                    <a:pt x="1880" y="4818"/>
                    <a:pt x="1632" y="3673"/>
                  </a:cubicBezTo>
                  <a:cubicBezTo>
                    <a:pt x="1584" y="3482"/>
                    <a:pt x="1670" y="3301"/>
                    <a:pt x="1832" y="3205"/>
                  </a:cubicBezTo>
                  <a:cubicBezTo>
                    <a:pt x="2910" y="2595"/>
                    <a:pt x="3902" y="1832"/>
                    <a:pt x="4780" y="964"/>
                  </a:cubicBezTo>
                  <a:cubicBezTo>
                    <a:pt x="5047" y="677"/>
                    <a:pt x="5266" y="353"/>
                    <a:pt x="5429" y="0"/>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4" name="Google Shape;13544;p98"/>
            <p:cNvSpPr/>
            <p:nvPr/>
          </p:nvSpPr>
          <p:spPr>
            <a:xfrm>
              <a:off x="8172134" y="3034350"/>
              <a:ext cx="50720" cy="17230"/>
            </a:xfrm>
            <a:custGeom>
              <a:rect b="b" l="l" r="r" t="t"/>
              <a:pathLst>
                <a:path extrusionOk="0" h="658" w="1937">
                  <a:moveTo>
                    <a:pt x="315" y="0"/>
                  </a:moveTo>
                  <a:cubicBezTo>
                    <a:pt x="145" y="0"/>
                    <a:pt x="0" y="218"/>
                    <a:pt x="162" y="380"/>
                  </a:cubicBezTo>
                  <a:cubicBezTo>
                    <a:pt x="372" y="562"/>
                    <a:pt x="651" y="657"/>
                    <a:pt x="933" y="657"/>
                  </a:cubicBezTo>
                  <a:cubicBezTo>
                    <a:pt x="946" y="657"/>
                    <a:pt x="960" y="657"/>
                    <a:pt x="973" y="657"/>
                  </a:cubicBezTo>
                  <a:cubicBezTo>
                    <a:pt x="986" y="657"/>
                    <a:pt x="999" y="657"/>
                    <a:pt x="1012" y="657"/>
                  </a:cubicBezTo>
                  <a:cubicBezTo>
                    <a:pt x="1286" y="657"/>
                    <a:pt x="1565" y="562"/>
                    <a:pt x="1774" y="380"/>
                  </a:cubicBezTo>
                  <a:cubicBezTo>
                    <a:pt x="1936" y="218"/>
                    <a:pt x="1792" y="0"/>
                    <a:pt x="1621" y="0"/>
                  </a:cubicBezTo>
                  <a:cubicBezTo>
                    <a:pt x="1571" y="0"/>
                    <a:pt x="1517" y="19"/>
                    <a:pt x="1469" y="65"/>
                  </a:cubicBezTo>
                  <a:cubicBezTo>
                    <a:pt x="1317" y="170"/>
                    <a:pt x="1142" y="223"/>
                    <a:pt x="968" y="223"/>
                  </a:cubicBezTo>
                  <a:cubicBezTo>
                    <a:pt x="794" y="223"/>
                    <a:pt x="620" y="170"/>
                    <a:pt x="468" y="65"/>
                  </a:cubicBezTo>
                  <a:cubicBezTo>
                    <a:pt x="419" y="19"/>
                    <a:pt x="366" y="0"/>
                    <a:pt x="315"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5" name="Google Shape;13545;p98"/>
            <p:cNvSpPr/>
            <p:nvPr/>
          </p:nvSpPr>
          <p:spPr>
            <a:xfrm>
              <a:off x="8157391" y="2994444"/>
              <a:ext cx="11521" cy="17151"/>
            </a:xfrm>
            <a:custGeom>
              <a:rect b="b" l="l" r="r" t="t"/>
              <a:pathLst>
                <a:path extrusionOk="0" h="655" w="440">
                  <a:moveTo>
                    <a:pt x="220" y="1"/>
                  </a:moveTo>
                  <a:cubicBezTo>
                    <a:pt x="110" y="1"/>
                    <a:pt x="0" y="72"/>
                    <a:pt x="0" y="216"/>
                  </a:cubicBezTo>
                  <a:lnTo>
                    <a:pt x="0" y="435"/>
                  </a:lnTo>
                  <a:cubicBezTo>
                    <a:pt x="0" y="559"/>
                    <a:pt x="96" y="654"/>
                    <a:pt x="220" y="654"/>
                  </a:cubicBezTo>
                  <a:cubicBezTo>
                    <a:pt x="344" y="654"/>
                    <a:pt x="439" y="559"/>
                    <a:pt x="439" y="435"/>
                  </a:cubicBezTo>
                  <a:lnTo>
                    <a:pt x="439" y="216"/>
                  </a:lnTo>
                  <a:cubicBezTo>
                    <a:pt x="439" y="72"/>
                    <a:pt x="329"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6" name="Google Shape;13546;p98"/>
            <p:cNvSpPr/>
            <p:nvPr/>
          </p:nvSpPr>
          <p:spPr>
            <a:xfrm>
              <a:off x="8226075" y="2994444"/>
              <a:ext cx="11521" cy="17151"/>
            </a:xfrm>
            <a:custGeom>
              <a:rect b="b" l="l" r="r" t="t"/>
              <a:pathLst>
                <a:path extrusionOk="0" h="655" w="440">
                  <a:moveTo>
                    <a:pt x="220" y="1"/>
                  </a:moveTo>
                  <a:cubicBezTo>
                    <a:pt x="110" y="1"/>
                    <a:pt x="1" y="72"/>
                    <a:pt x="1" y="216"/>
                  </a:cubicBezTo>
                  <a:lnTo>
                    <a:pt x="1" y="435"/>
                  </a:lnTo>
                  <a:cubicBezTo>
                    <a:pt x="1" y="559"/>
                    <a:pt x="96" y="654"/>
                    <a:pt x="220" y="654"/>
                  </a:cubicBezTo>
                  <a:cubicBezTo>
                    <a:pt x="344" y="654"/>
                    <a:pt x="440" y="559"/>
                    <a:pt x="440" y="435"/>
                  </a:cubicBezTo>
                  <a:lnTo>
                    <a:pt x="440" y="216"/>
                  </a:lnTo>
                  <a:cubicBezTo>
                    <a:pt x="440" y="72"/>
                    <a:pt x="330" y="1"/>
                    <a:pt x="22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7" name="Google Shape;13547;p98"/>
            <p:cNvSpPr/>
            <p:nvPr/>
          </p:nvSpPr>
          <p:spPr>
            <a:xfrm>
              <a:off x="8128405" y="2977345"/>
              <a:ext cx="63734" cy="51480"/>
            </a:xfrm>
            <a:custGeom>
              <a:rect b="b" l="l" r="r" t="t"/>
              <a:pathLst>
                <a:path extrusionOk="0" h="1966" w="2434">
                  <a:moveTo>
                    <a:pt x="1956" y="430"/>
                  </a:moveTo>
                  <a:lnTo>
                    <a:pt x="1880" y="964"/>
                  </a:lnTo>
                  <a:cubicBezTo>
                    <a:pt x="1832" y="1288"/>
                    <a:pt x="1556" y="1527"/>
                    <a:pt x="1231" y="1527"/>
                  </a:cubicBezTo>
                  <a:lnTo>
                    <a:pt x="1021" y="1527"/>
                  </a:lnTo>
                  <a:cubicBezTo>
                    <a:pt x="802" y="1527"/>
                    <a:pt x="621" y="1365"/>
                    <a:pt x="592" y="1145"/>
                  </a:cubicBezTo>
                  <a:lnTo>
                    <a:pt x="487" y="430"/>
                  </a:lnTo>
                  <a:close/>
                  <a:moveTo>
                    <a:pt x="239" y="0"/>
                  </a:moveTo>
                  <a:cubicBezTo>
                    <a:pt x="105" y="0"/>
                    <a:pt x="1" y="115"/>
                    <a:pt x="20" y="248"/>
                  </a:cubicBezTo>
                  <a:lnTo>
                    <a:pt x="163" y="1212"/>
                  </a:lnTo>
                  <a:cubicBezTo>
                    <a:pt x="220" y="1641"/>
                    <a:pt x="592" y="1956"/>
                    <a:pt x="1021" y="1966"/>
                  </a:cubicBezTo>
                  <a:lnTo>
                    <a:pt x="1222" y="1966"/>
                  </a:lnTo>
                  <a:cubicBezTo>
                    <a:pt x="1765" y="1956"/>
                    <a:pt x="2223" y="1565"/>
                    <a:pt x="2309" y="1021"/>
                  </a:cubicBezTo>
                  <a:lnTo>
                    <a:pt x="2414" y="248"/>
                  </a:lnTo>
                  <a:cubicBezTo>
                    <a:pt x="2433" y="115"/>
                    <a:pt x="2338" y="0"/>
                    <a:pt x="220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8" name="Google Shape;13548;p98"/>
            <p:cNvSpPr/>
            <p:nvPr/>
          </p:nvSpPr>
          <p:spPr>
            <a:xfrm>
              <a:off x="8220340" y="2891406"/>
              <a:ext cx="62975" cy="105945"/>
            </a:xfrm>
            <a:custGeom>
              <a:rect b="b" l="l" r="r" t="t"/>
              <a:pathLst>
                <a:path extrusionOk="0" h="4046" w="2405">
                  <a:moveTo>
                    <a:pt x="0" y="1"/>
                  </a:moveTo>
                  <a:lnTo>
                    <a:pt x="0" y="1747"/>
                  </a:lnTo>
                  <a:cubicBezTo>
                    <a:pt x="1050" y="4046"/>
                    <a:pt x="2404" y="4046"/>
                    <a:pt x="2404" y="4046"/>
                  </a:cubicBezTo>
                  <a:lnTo>
                    <a:pt x="2404" y="1747"/>
                  </a:lnTo>
                  <a:cubicBezTo>
                    <a:pt x="2404" y="783"/>
                    <a:pt x="1622" y="1"/>
                    <a:pt x="659"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49" name="Google Shape;13549;p98"/>
            <p:cNvSpPr/>
            <p:nvPr/>
          </p:nvSpPr>
          <p:spPr>
            <a:xfrm>
              <a:off x="8101513" y="2879911"/>
              <a:ext cx="141085" cy="145143"/>
            </a:xfrm>
            <a:custGeom>
              <a:rect b="b" l="l" r="r" t="t"/>
              <a:pathLst>
                <a:path extrusionOk="0" h="5543" w="5388">
                  <a:moveTo>
                    <a:pt x="3670" y="1"/>
                  </a:moveTo>
                  <a:cubicBezTo>
                    <a:pt x="1867" y="1"/>
                    <a:pt x="121" y="1537"/>
                    <a:pt x="121" y="3502"/>
                  </a:cubicBezTo>
                  <a:cubicBezTo>
                    <a:pt x="131" y="4103"/>
                    <a:pt x="93" y="4704"/>
                    <a:pt x="16" y="5305"/>
                  </a:cubicBezTo>
                  <a:cubicBezTo>
                    <a:pt x="1" y="5437"/>
                    <a:pt x="105" y="5543"/>
                    <a:pt x="221" y="5543"/>
                  </a:cubicBezTo>
                  <a:cubicBezTo>
                    <a:pt x="248" y="5543"/>
                    <a:pt x="275" y="5537"/>
                    <a:pt x="303" y="5524"/>
                  </a:cubicBezTo>
                  <a:cubicBezTo>
                    <a:pt x="1905" y="4838"/>
                    <a:pt x="3365" y="3845"/>
                    <a:pt x="4605" y="2624"/>
                  </a:cubicBezTo>
                  <a:cubicBezTo>
                    <a:pt x="4863" y="2357"/>
                    <a:pt x="5072" y="2042"/>
                    <a:pt x="5216" y="1699"/>
                  </a:cubicBezTo>
                  <a:cubicBezTo>
                    <a:pt x="5387" y="1298"/>
                    <a:pt x="5340" y="831"/>
                    <a:pt x="5082" y="478"/>
                  </a:cubicBezTo>
                  <a:cubicBezTo>
                    <a:pt x="4929" y="278"/>
                    <a:pt x="4729" y="134"/>
                    <a:pt x="4491" y="68"/>
                  </a:cubicBezTo>
                  <a:cubicBezTo>
                    <a:pt x="4367" y="20"/>
                    <a:pt x="4233" y="1"/>
                    <a:pt x="409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0" name="Google Shape;13550;p98"/>
            <p:cNvSpPr/>
            <p:nvPr/>
          </p:nvSpPr>
          <p:spPr>
            <a:xfrm>
              <a:off x="8277528" y="3152706"/>
              <a:ext cx="46740" cy="81697"/>
            </a:xfrm>
            <a:custGeom>
              <a:rect b="b" l="l" r="r" t="t"/>
              <a:pathLst>
                <a:path extrusionOk="0" h="3120" w="1785">
                  <a:moveTo>
                    <a:pt x="1499" y="0"/>
                  </a:moveTo>
                  <a:lnTo>
                    <a:pt x="373" y="993"/>
                  </a:lnTo>
                  <a:cubicBezTo>
                    <a:pt x="134" y="1202"/>
                    <a:pt x="1" y="1498"/>
                    <a:pt x="1" y="1813"/>
                  </a:cubicBezTo>
                  <a:lnTo>
                    <a:pt x="1" y="3120"/>
                  </a:lnTo>
                  <a:lnTo>
                    <a:pt x="440" y="3120"/>
                  </a:lnTo>
                  <a:lnTo>
                    <a:pt x="440" y="1813"/>
                  </a:lnTo>
                  <a:cubicBezTo>
                    <a:pt x="440" y="1622"/>
                    <a:pt x="516" y="1441"/>
                    <a:pt x="659" y="1317"/>
                  </a:cubicBezTo>
                  <a:lnTo>
                    <a:pt x="1785" y="334"/>
                  </a:lnTo>
                  <a:cubicBezTo>
                    <a:pt x="1709" y="210"/>
                    <a:pt x="1613" y="96"/>
                    <a:pt x="1499"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1" name="Google Shape;13551;p98"/>
            <p:cNvSpPr/>
            <p:nvPr/>
          </p:nvSpPr>
          <p:spPr>
            <a:xfrm>
              <a:off x="8070693" y="3152706"/>
              <a:ext cx="46740" cy="81697"/>
            </a:xfrm>
            <a:custGeom>
              <a:rect b="b" l="l" r="r" t="t"/>
              <a:pathLst>
                <a:path extrusionOk="0" h="3120" w="1785">
                  <a:moveTo>
                    <a:pt x="287" y="0"/>
                  </a:moveTo>
                  <a:cubicBezTo>
                    <a:pt x="173" y="96"/>
                    <a:pt x="77" y="210"/>
                    <a:pt x="1" y="334"/>
                  </a:cubicBezTo>
                  <a:lnTo>
                    <a:pt x="1127" y="1317"/>
                  </a:lnTo>
                  <a:cubicBezTo>
                    <a:pt x="1270" y="1441"/>
                    <a:pt x="1346" y="1622"/>
                    <a:pt x="1346" y="1813"/>
                  </a:cubicBezTo>
                  <a:lnTo>
                    <a:pt x="1346" y="3120"/>
                  </a:lnTo>
                  <a:lnTo>
                    <a:pt x="1785" y="3120"/>
                  </a:lnTo>
                  <a:lnTo>
                    <a:pt x="1785" y="1813"/>
                  </a:lnTo>
                  <a:cubicBezTo>
                    <a:pt x="1785" y="1498"/>
                    <a:pt x="1651" y="1202"/>
                    <a:pt x="1413" y="993"/>
                  </a:cubicBezTo>
                  <a:lnTo>
                    <a:pt x="287"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2" name="Google Shape;13552;p98"/>
            <p:cNvSpPr/>
            <p:nvPr/>
          </p:nvSpPr>
          <p:spPr>
            <a:xfrm>
              <a:off x="8202849" y="2977345"/>
              <a:ext cx="63734" cy="51480"/>
            </a:xfrm>
            <a:custGeom>
              <a:rect b="b" l="l" r="r" t="t"/>
              <a:pathLst>
                <a:path extrusionOk="0" h="1966" w="2434">
                  <a:moveTo>
                    <a:pt x="487" y="430"/>
                  </a:moveTo>
                  <a:lnTo>
                    <a:pt x="1947" y="439"/>
                  </a:lnTo>
                  <a:lnTo>
                    <a:pt x="1842" y="1155"/>
                  </a:lnTo>
                  <a:cubicBezTo>
                    <a:pt x="1813" y="1365"/>
                    <a:pt x="1632" y="1527"/>
                    <a:pt x="1412" y="1527"/>
                  </a:cubicBezTo>
                  <a:lnTo>
                    <a:pt x="1212" y="1527"/>
                  </a:lnTo>
                  <a:cubicBezTo>
                    <a:pt x="878" y="1527"/>
                    <a:pt x="611" y="1288"/>
                    <a:pt x="563" y="964"/>
                  </a:cubicBezTo>
                  <a:lnTo>
                    <a:pt x="487" y="430"/>
                  </a:lnTo>
                  <a:close/>
                  <a:moveTo>
                    <a:pt x="229" y="0"/>
                  </a:moveTo>
                  <a:cubicBezTo>
                    <a:pt x="96" y="0"/>
                    <a:pt x="0" y="115"/>
                    <a:pt x="20" y="248"/>
                  </a:cubicBezTo>
                  <a:lnTo>
                    <a:pt x="124" y="1021"/>
                  </a:lnTo>
                  <a:cubicBezTo>
                    <a:pt x="210" y="1565"/>
                    <a:pt x="668" y="1956"/>
                    <a:pt x="1212" y="1966"/>
                  </a:cubicBezTo>
                  <a:lnTo>
                    <a:pt x="1412" y="1966"/>
                  </a:lnTo>
                  <a:cubicBezTo>
                    <a:pt x="1842" y="1956"/>
                    <a:pt x="2214" y="1641"/>
                    <a:pt x="2271" y="1212"/>
                  </a:cubicBezTo>
                  <a:lnTo>
                    <a:pt x="2414" y="248"/>
                  </a:lnTo>
                  <a:cubicBezTo>
                    <a:pt x="2433" y="115"/>
                    <a:pt x="2328" y="0"/>
                    <a:pt x="219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53" name="Google Shape;13553;p98"/>
          <p:cNvGrpSpPr/>
          <p:nvPr/>
        </p:nvGrpSpPr>
        <p:grpSpPr>
          <a:xfrm>
            <a:off x="8047924" y="4114743"/>
            <a:ext cx="270308" cy="354493"/>
            <a:chOff x="8064199" y="4268318"/>
            <a:chExt cx="270308" cy="354493"/>
          </a:xfrm>
        </p:grpSpPr>
        <p:sp>
          <p:nvSpPr>
            <p:cNvPr id="13554" name="Google Shape;13554;p98"/>
            <p:cNvSpPr/>
            <p:nvPr/>
          </p:nvSpPr>
          <p:spPr>
            <a:xfrm>
              <a:off x="8064199" y="4470911"/>
              <a:ext cx="270308" cy="151899"/>
            </a:xfrm>
            <a:custGeom>
              <a:rect b="b" l="l" r="r" t="t"/>
              <a:pathLst>
                <a:path extrusionOk="0" h="5801" w="10323">
                  <a:moveTo>
                    <a:pt x="3655" y="0"/>
                  </a:moveTo>
                  <a:lnTo>
                    <a:pt x="3655" y="1021"/>
                  </a:lnTo>
                  <a:cubicBezTo>
                    <a:pt x="3655" y="1307"/>
                    <a:pt x="3464" y="1555"/>
                    <a:pt x="3197" y="1641"/>
                  </a:cubicBezTo>
                  <a:lnTo>
                    <a:pt x="1079" y="2261"/>
                  </a:lnTo>
                  <a:cubicBezTo>
                    <a:pt x="440" y="2443"/>
                    <a:pt x="1" y="3034"/>
                    <a:pt x="1" y="3702"/>
                  </a:cubicBezTo>
                  <a:lnTo>
                    <a:pt x="1" y="5162"/>
                  </a:lnTo>
                  <a:cubicBezTo>
                    <a:pt x="1" y="5515"/>
                    <a:pt x="287" y="5801"/>
                    <a:pt x="650" y="5801"/>
                  </a:cubicBezTo>
                  <a:lnTo>
                    <a:pt x="9674" y="5801"/>
                  </a:lnTo>
                  <a:cubicBezTo>
                    <a:pt x="10027" y="5801"/>
                    <a:pt x="10323" y="5515"/>
                    <a:pt x="10323" y="5162"/>
                  </a:cubicBezTo>
                  <a:lnTo>
                    <a:pt x="10323" y="3702"/>
                  </a:lnTo>
                  <a:cubicBezTo>
                    <a:pt x="10323" y="3034"/>
                    <a:pt x="9884" y="2452"/>
                    <a:pt x="9245" y="2261"/>
                  </a:cubicBezTo>
                  <a:lnTo>
                    <a:pt x="7127" y="1641"/>
                  </a:lnTo>
                  <a:cubicBezTo>
                    <a:pt x="6850" y="1555"/>
                    <a:pt x="6669" y="1307"/>
                    <a:pt x="6669" y="1021"/>
                  </a:cubicBezTo>
                  <a:lnTo>
                    <a:pt x="6669" y="0"/>
                  </a:ln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5" name="Google Shape;13555;p98"/>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6" name="Google Shape;13556;p98"/>
            <p:cNvSpPr/>
            <p:nvPr/>
          </p:nvSpPr>
          <p:spPr>
            <a:xfrm>
              <a:off x="8159879" y="4470911"/>
              <a:ext cx="78974" cy="22441"/>
            </a:xfrm>
            <a:custGeom>
              <a:rect b="b" l="l" r="r" t="t"/>
              <a:pathLst>
                <a:path extrusionOk="0" h="857" w="3016">
                  <a:moveTo>
                    <a:pt x="1" y="0"/>
                  </a:moveTo>
                  <a:lnTo>
                    <a:pt x="1" y="477"/>
                  </a:lnTo>
                  <a:cubicBezTo>
                    <a:pt x="473" y="730"/>
                    <a:pt x="990" y="857"/>
                    <a:pt x="1508" y="857"/>
                  </a:cubicBezTo>
                  <a:cubicBezTo>
                    <a:pt x="2025" y="857"/>
                    <a:pt x="2543" y="730"/>
                    <a:pt x="3015" y="477"/>
                  </a:cubicBezTo>
                  <a:lnTo>
                    <a:pt x="301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7" name="Google Shape;13557;p98"/>
            <p:cNvSpPr/>
            <p:nvPr/>
          </p:nvSpPr>
          <p:spPr>
            <a:xfrm>
              <a:off x="8238827" y="4498877"/>
              <a:ext cx="95680" cy="123934"/>
            </a:xfrm>
            <a:custGeom>
              <a:rect b="b" l="l" r="r" t="t"/>
              <a:pathLst>
                <a:path extrusionOk="0" h="4733" w="3654">
                  <a:moveTo>
                    <a:pt x="0" y="1"/>
                  </a:moveTo>
                  <a:lnTo>
                    <a:pt x="0" y="4733"/>
                  </a:lnTo>
                  <a:lnTo>
                    <a:pt x="3005" y="4733"/>
                  </a:lnTo>
                  <a:cubicBezTo>
                    <a:pt x="3368" y="4733"/>
                    <a:pt x="3654" y="4447"/>
                    <a:pt x="3654" y="4084"/>
                  </a:cubicBezTo>
                  <a:lnTo>
                    <a:pt x="3654" y="2634"/>
                  </a:lnTo>
                  <a:cubicBezTo>
                    <a:pt x="3654" y="1966"/>
                    <a:pt x="3215" y="1375"/>
                    <a:pt x="2576" y="1193"/>
                  </a:cubicBezTo>
                  <a:lnTo>
                    <a:pt x="458" y="573"/>
                  </a:lnTo>
                  <a:cubicBezTo>
                    <a:pt x="201" y="497"/>
                    <a:pt x="19" y="268"/>
                    <a:pt x="0"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8" name="Google Shape;13558;p98"/>
            <p:cNvSpPr/>
            <p:nvPr/>
          </p:nvSpPr>
          <p:spPr>
            <a:xfrm>
              <a:off x="8238827" y="4497384"/>
              <a:ext cx="44226" cy="125426"/>
            </a:xfrm>
            <a:custGeom>
              <a:rect b="b" l="l" r="r" t="t"/>
              <a:pathLst>
                <a:path extrusionOk="0" h="4790" w="1689">
                  <a:moveTo>
                    <a:pt x="0" y="1"/>
                  </a:moveTo>
                  <a:lnTo>
                    <a:pt x="0" y="4790"/>
                  </a:lnTo>
                  <a:lnTo>
                    <a:pt x="1288" y="4790"/>
                  </a:lnTo>
                  <a:lnTo>
                    <a:pt x="1660" y="3120"/>
                  </a:lnTo>
                  <a:cubicBezTo>
                    <a:pt x="1689" y="2958"/>
                    <a:pt x="1632" y="2786"/>
                    <a:pt x="1498" y="2681"/>
                  </a:cubicBezTo>
                  <a:lnTo>
                    <a:pt x="1059" y="2357"/>
                  </a:lnTo>
                  <a:cubicBezTo>
                    <a:pt x="935" y="2262"/>
                    <a:pt x="868" y="2109"/>
                    <a:pt x="897" y="1956"/>
                  </a:cubicBezTo>
                  <a:lnTo>
                    <a:pt x="1050" y="878"/>
                  </a:lnTo>
                  <a:cubicBezTo>
                    <a:pt x="1059" y="754"/>
                    <a:pt x="1031" y="630"/>
                    <a:pt x="945" y="535"/>
                  </a:cubicBezTo>
                  <a:cubicBezTo>
                    <a:pt x="773" y="344"/>
                    <a:pt x="430" y="39"/>
                    <a:pt x="0"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59" name="Google Shape;13559;p98"/>
            <p:cNvSpPr/>
            <p:nvPr/>
          </p:nvSpPr>
          <p:spPr>
            <a:xfrm>
              <a:off x="8064199" y="4498877"/>
              <a:ext cx="95706" cy="123934"/>
            </a:xfrm>
            <a:custGeom>
              <a:rect b="b" l="l" r="r" t="t"/>
              <a:pathLst>
                <a:path extrusionOk="0" h="4733" w="3655">
                  <a:moveTo>
                    <a:pt x="3655" y="1"/>
                  </a:moveTo>
                  <a:cubicBezTo>
                    <a:pt x="3636" y="268"/>
                    <a:pt x="3454" y="497"/>
                    <a:pt x="3197" y="573"/>
                  </a:cubicBezTo>
                  <a:lnTo>
                    <a:pt x="1079" y="1193"/>
                  </a:lnTo>
                  <a:cubicBezTo>
                    <a:pt x="440" y="1375"/>
                    <a:pt x="1" y="1966"/>
                    <a:pt x="1" y="2634"/>
                  </a:cubicBezTo>
                  <a:lnTo>
                    <a:pt x="1" y="4084"/>
                  </a:lnTo>
                  <a:cubicBezTo>
                    <a:pt x="1" y="4447"/>
                    <a:pt x="287" y="4733"/>
                    <a:pt x="650" y="4733"/>
                  </a:cubicBezTo>
                  <a:lnTo>
                    <a:pt x="3655" y="4733"/>
                  </a:lnTo>
                  <a:lnTo>
                    <a:pt x="3655" y="1"/>
                  </a:ln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0" name="Google Shape;13560;p98"/>
            <p:cNvSpPr/>
            <p:nvPr/>
          </p:nvSpPr>
          <p:spPr>
            <a:xfrm>
              <a:off x="8115417" y="4497384"/>
              <a:ext cx="44488" cy="125426"/>
            </a:xfrm>
            <a:custGeom>
              <a:rect b="b" l="l" r="r" t="t"/>
              <a:pathLst>
                <a:path extrusionOk="0" h="4790" w="1699">
                  <a:moveTo>
                    <a:pt x="1699" y="1"/>
                  </a:moveTo>
                  <a:cubicBezTo>
                    <a:pt x="1260" y="39"/>
                    <a:pt x="926" y="344"/>
                    <a:pt x="754" y="535"/>
                  </a:cubicBezTo>
                  <a:cubicBezTo>
                    <a:pt x="668" y="630"/>
                    <a:pt x="630" y="754"/>
                    <a:pt x="649" y="878"/>
                  </a:cubicBezTo>
                  <a:lnTo>
                    <a:pt x="802" y="1956"/>
                  </a:lnTo>
                  <a:cubicBezTo>
                    <a:pt x="830" y="2109"/>
                    <a:pt x="764" y="2262"/>
                    <a:pt x="640" y="2357"/>
                  </a:cubicBezTo>
                  <a:lnTo>
                    <a:pt x="201" y="2681"/>
                  </a:lnTo>
                  <a:cubicBezTo>
                    <a:pt x="67" y="2786"/>
                    <a:pt x="0" y="2958"/>
                    <a:pt x="39" y="3120"/>
                  </a:cubicBezTo>
                  <a:lnTo>
                    <a:pt x="411" y="4790"/>
                  </a:lnTo>
                  <a:lnTo>
                    <a:pt x="1699" y="4790"/>
                  </a:lnTo>
                  <a:lnTo>
                    <a:pt x="1699" y="1"/>
                  </a:ln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1" name="Google Shape;13561;p98"/>
            <p:cNvSpPr/>
            <p:nvPr/>
          </p:nvSpPr>
          <p:spPr>
            <a:xfrm>
              <a:off x="8160141" y="4541113"/>
              <a:ext cx="78712" cy="81697"/>
            </a:xfrm>
            <a:custGeom>
              <a:rect b="b" l="l" r="r" t="t"/>
              <a:pathLst>
                <a:path extrusionOk="0" h="3120" w="3006">
                  <a:moveTo>
                    <a:pt x="0" y="0"/>
                  </a:moveTo>
                  <a:lnTo>
                    <a:pt x="0" y="3120"/>
                  </a:lnTo>
                  <a:lnTo>
                    <a:pt x="3005" y="3120"/>
                  </a:lnTo>
                  <a:lnTo>
                    <a:pt x="3005" y="0"/>
                  </a:lnTo>
                  <a:cubicBezTo>
                    <a:pt x="2585" y="353"/>
                    <a:pt x="2051" y="544"/>
                    <a:pt x="1507" y="544"/>
                  </a:cubicBezTo>
                  <a:cubicBezTo>
                    <a:pt x="954" y="544"/>
                    <a:pt x="420" y="353"/>
                    <a:pt x="0" y="0"/>
                  </a:cubicBez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2" name="Google Shape;13562;p98"/>
            <p:cNvSpPr/>
            <p:nvPr/>
          </p:nvSpPr>
          <p:spPr>
            <a:xfrm>
              <a:off x="8159879" y="4525114"/>
              <a:ext cx="78974" cy="41372"/>
            </a:xfrm>
            <a:custGeom>
              <a:rect b="b" l="l" r="r" t="t"/>
              <a:pathLst>
                <a:path extrusionOk="0" h="1580" w="3016">
                  <a:moveTo>
                    <a:pt x="1" y="1"/>
                  </a:moveTo>
                  <a:lnTo>
                    <a:pt x="1" y="1136"/>
                  </a:lnTo>
                  <a:cubicBezTo>
                    <a:pt x="459" y="1432"/>
                    <a:pt x="983" y="1580"/>
                    <a:pt x="1508" y="1580"/>
                  </a:cubicBezTo>
                  <a:cubicBezTo>
                    <a:pt x="2033" y="1580"/>
                    <a:pt x="2557" y="1432"/>
                    <a:pt x="3015" y="1136"/>
                  </a:cubicBezTo>
                  <a:lnTo>
                    <a:pt x="3015" y="1"/>
                  </a:lnTo>
                  <a:cubicBezTo>
                    <a:pt x="2629" y="482"/>
                    <a:pt x="2068" y="723"/>
                    <a:pt x="1508" y="723"/>
                  </a:cubicBezTo>
                  <a:cubicBezTo>
                    <a:pt x="947" y="723"/>
                    <a:pt x="387" y="482"/>
                    <a:pt x="1" y="1"/>
                  </a:cubicBezTo>
                  <a:close/>
                </a:path>
              </a:pathLst>
            </a:custGeom>
            <a:solidFill>
              <a:srgbClr val="909D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3" name="Google Shape;13563;p98"/>
            <p:cNvSpPr/>
            <p:nvPr/>
          </p:nvSpPr>
          <p:spPr>
            <a:xfrm>
              <a:off x="8075459" y="4268318"/>
              <a:ext cx="247815" cy="196885"/>
            </a:xfrm>
            <a:custGeom>
              <a:rect b="b" l="l" r="r" t="t"/>
              <a:pathLst>
                <a:path extrusionOk="0" h="7519" w="9464">
                  <a:moveTo>
                    <a:pt x="3768" y="1"/>
                  </a:moveTo>
                  <a:cubicBezTo>
                    <a:pt x="1689" y="1"/>
                    <a:pt x="0" y="1680"/>
                    <a:pt x="0" y="3759"/>
                  </a:cubicBezTo>
                  <a:cubicBezTo>
                    <a:pt x="0" y="5839"/>
                    <a:pt x="1689" y="7518"/>
                    <a:pt x="3768" y="7518"/>
                  </a:cubicBezTo>
                  <a:lnTo>
                    <a:pt x="5695" y="7518"/>
                  </a:lnTo>
                  <a:cubicBezTo>
                    <a:pt x="7775" y="7518"/>
                    <a:pt x="9464" y="5839"/>
                    <a:pt x="9464" y="3759"/>
                  </a:cubicBezTo>
                  <a:cubicBezTo>
                    <a:pt x="9464" y="1680"/>
                    <a:pt x="7775" y="1"/>
                    <a:pt x="5695" y="1"/>
                  </a:cubicBezTo>
                  <a:close/>
                </a:path>
              </a:pathLst>
            </a:custGeom>
            <a:solidFill>
              <a:srgbClr val="39516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4" name="Google Shape;13564;p98"/>
            <p:cNvSpPr/>
            <p:nvPr/>
          </p:nvSpPr>
          <p:spPr>
            <a:xfrm>
              <a:off x="8108164" y="4335770"/>
              <a:ext cx="181881" cy="146400"/>
            </a:xfrm>
            <a:custGeom>
              <a:rect b="b" l="l" r="r" t="t"/>
              <a:pathLst>
                <a:path extrusionOk="0" h="5591" w="6946">
                  <a:moveTo>
                    <a:pt x="1546" y="0"/>
                  </a:moveTo>
                  <a:cubicBezTo>
                    <a:pt x="1308" y="0"/>
                    <a:pt x="1117" y="191"/>
                    <a:pt x="1117" y="430"/>
                  </a:cubicBezTo>
                  <a:lnTo>
                    <a:pt x="1117" y="1508"/>
                  </a:lnTo>
                  <a:cubicBezTo>
                    <a:pt x="1117" y="1737"/>
                    <a:pt x="917" y="1937"/>
                    <a:pt x="678" y="1937"/>
                  </a:cubicBezTo>
                  <a:lnTo>
                    <a:pt x="602" y="1937"/>
                  </a:lnTo>
                  <a:cubicBezTo>
                    <a:pt x="596" y="1937"/>
                    <a:pt x="589" y="1937"/>
                    <a:pt x="583" y="1937"/>
                  </a:cubicBezTo>
                  <a:cubicBezTo>
                    <a:pt x="314" y="1937"/>
                    <a:pt x="76" y="2134"/>
                    <a:pt x="39" y="2414"/>
                  </a:cubicBezTo>
                  <a:cubicBezTo>
                    <a:pt x="1" y="2729"/>
                    <a:pt x="258" y="3005"/>
                    <a:pt x="573" y="3005"/>
                  </a:cubicBezTo>
                  <a:lnTo>
                    <a:pt x="697" y="3005"/>
                  </a:lnTo>
                  <a:cubicBezTo>
                    <a:pt x="802" y="4465"/>
                    <a:pt x="2014" y="5591"/>
                    <a:pt x="3473" y="5591"/>
                  </a:cubicBezTo>
                  <a:cubicBezTo>
                    <a:pt x="4943" y="5591"/>
                    <a:pt x="6154" y="4465"/>
                    <a:pt x="6259" y="3005"/>
                  </a:cubicBezTo>
                  <a:lnTo>
                    <a:pt x="6383" y="3005"/>
                  </a:lnTo>
                  <a:cubicBezTo>
                    <a:pt x="6698" y="3005"/>
                    <a:pt x="6946" y="2729"/>
                    <a:pt x="6917" y="2414"/>
                  </a:cubicBezTo>
                  <a:cubicBezTo>
                    <a:pt x="6871" y="2134"/>
                    <a:pt x="6642" y="1937"/>
                    <a:pt x="6373" y="1937"/>
                  </a:cubicBezTo>
                  <a:cubicBezTo>
                    <a:pt x="6367" y="1937"/>
                    <a:pt x="6361" y="1937"/>
                    <a:pt x="6354" y="1937"/>
                  </a:cubicBezTo>
                  <a:lnTo>
                    <a:pt x="6278" y="1937"/>
                  </a:lnTo>
                  <a:cubicBezTo>
                    <a:pt x="6040" y="1937"/>
                    <a:pt x="5839" y="1737"/>
                    <a:pt x="5839" y="1508"/>
                  </a:cubicBezTo>
                  <a:lnTo>
                    <a:pt x="5839" y="430"/>
                  </a:lnTo>
                  <a:cubicBezTo>
                    <a:pt x="5839" y="191"/>
                    <a:pt x="5648" y="0"/>
                    <a:pt x="5410" y="0"/>
                  </a:cubicBezTo>
                  <a:close/>
                </a:path>
              </a:pathLst>
            </a:custGeom>
            <a:solidFill>
              <a:srgbClr val="E0E7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5" name="Google Shape;13565;p98"/>
            <p:cNvSpPr/>
            <p:nvPr/>
          </p:nvSpPr>
          <p:spPr>
            <a:xfrm>
              <a:off x="8108425" y="4335770"/>
              <a:ext cx="141661" cy="146400"/>
            </a:xfrm>
            <a:custGeom>
              <a:rect b="b" l="l" r="r" t="t"/>
              <a:pathLst>
                <a:path extrusionOk="0" h="5591" w="5410">
                  <a:moveTo>
                    <a:pt x="1536" y="0"/>
                  </a:moveTo>
                  <a:cubicBezTo>
                    <a:pt x="1298" y="0"/>
                    <a:pt x="1107" y="191"/>
                    <a:pt x="1107" y="430"/>
                  </a:cubicBezTo>
                  <a:lnTo>
                    <a:pt x="1107" y="1498"/>
                  </a:lnTo>
                  <a:cubicBezTo>
                    <a:pt x="1107" y="1737"/>
                    <a:pt x="916" y="1937"/>
                    <a:pt x="678" y="1937"/>
                  </a:cubicBezTo>
                  <a:lnTo>
                    <a:pt x="601" y="1937"/>
                  </a:lnTo>
                  <a:cubicBezTo>
                    <a:pt x="595" y="1937"/>
                    <a:pt x="588" y="1937"/>
                    <a:pt x="582" y="1937"/>
                  </a:cubicBezTo>
                  <a:cubicBezTo>
                    <a:pt x="304" y="1937"/>
                    <a:pt x="76" y="2134"/>
                    <a:pt x="39" y="2414"/>
                  </a:cubicBezTo>
                  <a:cubicBezTo>
                    <a:pt x="0" y="2729"/>
                    <a:pt x="248" y="3005"/>
                    <a:pt x="573" y="3005"/>
                  </a:cubicBezTo>
                  <a:lnTo>
                    <a:pt x="687" y="3005"/>
                  </a:lnTo>
                  <a:cubicBezTo>
                    <a:pt x="791" y="4481"/>
                    <a:pt x="2027" y="5590"/>
                    <a:pt x="3455" y="5590"/>
                  </a:cubicBezTo>
                  <a:cubicBezTo>
                    <a:pt x="3606" y="5590"/>
                    <a:pt x="3758" y="5578"/>
                    <a:pt x="3912" y="5553"/>
                  </a:cubicBezTo>
                  <a:cubicBezTo>
                    <a:pt x="2548" y="5343"/>
                    <a:pt x="1546" y="4169"/>
                    <a:pt x="1546" y="2796"/>
                  </a:cubicBezTo>
                  <a:lnTo>
                    <a:pt x="1546" y="1288"/>
                  </a:lnTo>
                  <a:cubicBezTo>
                    <a:pt x="1546" y="811"/>
                    <a:pt x="1927" y="430"/>
                    <a:pt x="2404" y="430"/>
                  </a:cubicBezTo>
                  <a:lnTo>
                    <a:pt x="4980" y="430"/>
                  </a:lnTo>
                  <a:cubicBezTo>
                    <a:pt x="5219" y="430"/>
                    <a:pt x="5410" y="229"/>
                    <a:pt x="5410"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6" name="Google Shape;13566;p98"/>
            <p:cNvSpPr/>
            <p:nvPr/>
          </p:nvSpPr>
          <p:spPr>
            <a:xfrm>
              <a:off x="8174569" y="4431241"/>
              <a:ext cx="49830" cy="17230"/>
            </a:xfrm>
            <a:custGeom>
              <a:rect b="b" l="l" r="r" t="t"/>
              <a:pathLst>
                <a:path extrusionOk="0" h="658" w="1903">
                  <a:moveTo>
                    <a:pt x="309" y="0"/>
                  </a:moveTo>
                  <a:cubicBezTo>
                    <a:pt x="141" y="0"/>
                    <a:pt x="1" y="219"/>
                    <a:pt x="155" y="380"/>
                  </a:cubicBezTo>
                  <a:cubicBezTo>
                    <a:pt x="365" y="554"/>
                    <a:pt x="637" y="657"/>
                    <a:pt x="919" y="657"/>
                  </a:cubicBezTo>
                  <a:cubicBezTo>
                    <a:pt x="932" y="657"/>
                    <a:pt x="944" y="657"/>
                    <a:pt x="956" y="657"/>
                  </a:cubicBezTo>
                  <a:cubicBezTo>
                    <a:pt x="968" y="657"/>
                    <a:pt x="980" y="657"/>
                    <a:pt x="992" y="657"/>
                  </a:cubicBezTo>
                  <a:cubicBezTo>
                    <a:pt x="1267" y="657"/>
                    <a:pt x="1538" y="554"/>
                    <a:pt x="1748" y="380"/>
                  </a:cubicBezTo>
                  <a:cubicBezTo>
                    <a:pt x="1903" y="219"/>
                    <a:pt x="1762" y="0"/>
                    <a:pt x="1594" y="0"/>
                  </a:cubicBezTo>
                  <a:cubicBezTo>
                    <a:pt x="1544" y="0"/>
                    <a:pt x="1491" y="19"/>
                    <a:pt x="1443" y="65"/>
                  </a:cubicBezTo>
                  <a:cubicBezTo>
                    <a:pt x="1295" y="170"/>
                    <a:pt x="1123" y="223"/>
                    <a:pt x="952" y="223"/>
                  </a:cubicBezTo>
                  <a:cubicBezTo>
                    <a:pt x="780" y="223"/>
                    <a:pt x="608" y="170"/>
                    <a:pt x="460" y="65"/>
                  </a:cubicBezTo>
                  <a:cubicBezTo>
                    <a:pt x="412" y="19"/>
                    <a:pt x="360" y="0"/>
                    <a:pt x="309" y="0"/>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7" name="Google Shape;13567;p98"/>
            <p:cNvSpPr/>
            <p:nvPr/>
          </p:nvSpPr>
          <p:spPr>
            <a:xfrm>
              <a:off x="8134375" y="4380730"/>
              <a:ext cx="130218" cy="43572"/>
            </a:xfrm>
            <a:custGeom>
              <a:rect b="b" l="l" r="r" t="t"/>
              <a:pathLst>
                <a:path extrusionOk="0" h="1664" w="4973">
                  <a:moveTo>
                    <a:pt x="4001" y="0"/>
                  </a:moveTo>
                  <a:cubicBezTo>
                    <a:pt x="3994" y="0"/>
                    <a:pt x="3987" y="0"/>
                    <a:pt x="3980" y="1"/>
                  </a:cubicBezTo>
                  <a:lnTo>
                    <a:pt x="984" y="1"/>
                  </a:lnTo>
                  <a:cubicBezTo>
                    <a:pt x="603" y="1"/>
                    <a:pt x="269" y="239"/>
                    <a:pt x="154" y="611"/>
                  </a:cubicBezTo>
                  <a:cubicBezTo>
                    <a:pt x="0" y="1161"/>
                    <a:pt x="437" y="1664"/>
                    <a:pt x="957" y="1664"/>
                  </a:cubicBezTo>
                  <a:cubicBezTo>
                    <a:pt x="1050" y="1664"/>
                    <a:pt x="1146" y="1648"/>
                    <a:pt x="1242" y="1613"/>
                  </a:cubicBezTo>
                  <a:lnTo>
                    <a:pt x="1728" y="1432"/>
                  </a:lnTo>
                  <a:cubicBezTo>
                    <a:pt x="2053" y="1308"/>
                    <a:pt x="2272" y="993"/>
                    <a:pt x="2272" y="649"/>
                  </a:cubicBezTo>
                  <a:cubicBezTo>
                    <a:pt x="2272" y="535"/>
                    <a:pt x="2367" y="439"/>
                    <a:pt x="2482" y="439"/>
                  </a:cubicBezTo>
                  <a:cubicBezTo>
                    <a:pt x="2606" y="439"/>
                    <a:pt x="2701" y="535"/>
                    <a:pt x="2701" y="649"/>
                  </a:cubicBezTo>
                  <a:cubicBezTo>
                    <a:pt x="2701" y="993"/>
                    <a:pt x="2911" y="1308"/>
                    <a:pt x="3236" y="1432"/>
                  </a:cubicBezTo>
                  <a:lnTo>
                    <a:pt x="3732" y="1613"/>
                  </a:lnTo>
                  <a:cubicBezTo>
                    <a:pt x="3827" y="1648"/>
                    <a:pt x="3923" y="1664"/>
                    <a:pt x="4016" y="1664"/>
                  </a:cubicBezTo>
                  <a:cubicBezTo>
                    <a:pt x="4536" y="1664"/>
                    <a:pt x="4973" y="1161"/>
                    <a:pt x="4819" y="611"/>
                  </a:cubicBezTo>
                  <a:cubicBezTo>
                    <a:pt x="4707" y="246"/>
                    <a:pt x="4374" y="0"/>
                    <a:pt x="400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8" name="Google Shape;13568;p98"/>
            <p:cNvSpPr/>
            <p:nvPr/>
          </p:nvSpPr>
          <p:spPr>
            <a:xfrm>
              <a:off x="8148646" y="4391963"/>
              <a:ext cx="33752" cy="21000"/>
            </a:xfrm>
            <a:custGeom>
              <a:rect b="b" l="l" r="r" t="t"/>
              <a:pathLst>
                <a:path extrusionOk="0" h="802" w="1289">
                  <a:moveTo>
                    <a:pt x="401" y="1"/>
                  </a:moveTo>
                  <a:cubicBezTo>
                    <a:pt x="182" y="1"/>
                    <a:pt x="0" y="182"/>
                    <a:pt x="0" y="402"/>
                  </a:cubicBezTo>
                  <a:cubicBezTo>
                    <a:pt x="0" y="627"/>
                    <a:pt x="191" y="802"/>
                    <a:pt x="400" y="802"/>
                  </a:cubicBezTo>
                  <a:cubicBezTo>
                    <a:pt x="448" y="802"/>
                    <a:pt x="497" y="793"/>
                    <a:pt x="544" y="774"/>
                  </a:cubicBezTo>
                  <a:lnTo>
                    <a:pt x="1031" y="592"/>
                  </a:lnTo>
                  <a:cubicBezTo>
                    <a:pt x="1183" y="535"/>
                    <a:pt x="1288" y="392"/>
                    <a:pt x="1288" y="220"/>
                  </a:cubicBezTo>
                  <a:lnTo>
                    <a:pt x="1288" y="1"/>
                  </a:ln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69" name="Google Shape;13569;p98"/>
            <p:cNvSpPr/>
            <p:nvPr/>
          </p:nvSpPr>
          <p:spPr>
            <a:xfrm>
              <a:off x="8216334" y="4391963"/>
              <a:ext cx="33752" cy="21079"/>
            </a:xfrm>
            <a:custGeom>
              <a:rect b="b" l="l" r="r" t="t"/>
              <a:pathLst>
                <a:path extrusionOk="0" h="805" w="1289">
                  <a:moveTo>
                    <a:pt x="1" y="1"/>
                  </a:moveTo>
                  <a:lnTo>
                    <a:pt x="1" y="220"/>
                  </a:lnTo>
                  <a:cubicBezTo>
                    <a:pt x="1" y="392"/>
                    <a:pt x="106" y="535"/>
                    <a:pt x="258" y="592"/>
                  </a:cubicBezTo>
                  <a:lnTo>
                    <a:pt x="745" y="783"/>
                  </a:lnTo>
                  <a:cubicBezTo>
                    <a:pt x="791" y="797"/>
                    <a:pt x="838" y="805"/>
                    <a:pt x="886" y="805"/>
                  </a:cubicBezTo>
                  <a:cubicBezTo>
                    <a:pt x="966" y="805"/>
                    <a:pt x="1045" y="783"/>
                    <a:pt x="1117" y="735"/>
                  </a:cubicBezTo>
                  <a:cubicBezTo>
                    <a:pt x="1222" y="659"/>
                    <a:pt x="1289" y="535"/>
                    <a:pt x="1289" y="402"/>
                  </a:cubicBezTo>
                  <a:cubicBezTo>
                    <a:pt x="1289" y="182"/>
                    <a:pt x="1107" y="1"/>
                    <a:pt x="888" y="1"/>
                  </a:cubicBezTo>
                  <a:close/>
                </a:path>
              </a:pathLst>
            </a:custGeom>
            <a:solidFill>
              <a:srgbClr val="6F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0" name="Google Shape;13570;p98"/>
            <p:cNvSpPr/>
            <p:nvPr/>
          </p:nvSpPr>
          <p:spPr>
            <a:xfrm>
              <a:off x="8159879" y="4391963"/>
              <a:ext cx="11260" cy="11286"/>
            </a:xfrm>
            <a:custGeom>
              <a:rect b="b" l="l" r="r" t="t"/>
              <a:pathLst>
                <a:path extrusionOk="0" h="431" w="430">
                  <a:moveTo>
                    <a:pt x="1" y="1"/>
                  </a:moveTo>
                  <a:lnTo>
                    <a:pt x="1" y="220"/>
                  </a:lnTo>
                  <a:cubicBezTo>
                    <a:pt x="1" y="335"/>
                    <a:pt x="96" y="430"/>
                    <a:pt x="220" y="430"/>
                  </a:cubicBezTo>
                  <a:cubicBezTo>
                    <a:pt x="334"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71" name="Google Shape;13571;p98"/>
            <p:cNvSpPr/>
            <p:nvPr/>
          </p:nvSpPr>
          <p:spPr>
            <a:xfrm>
              <a:off x="8227567" y="4391963"/>
              <a:ext cx="11286" cy="11286"/>
            </a:xfrm>
            <a:custGeom>
              <a:rect b="b" l="l" r="r" t="t"/>
              <a:pathLst>
                <a:path extrusionOk="0" h="431" w="431">
                  <a:moveTo>
                    <a:pt x="1" y="1"/>
                  </a:moveTo>
                  <a:lnTo>
                    <a:pt x="1" y="220"/>
                  </a:lnTo>
                  <a:cubicBezTo>
                    <a:pt x="1" y="335"/>
                    <a:pt x="96" y="430"/>
                    <a:pt x="211" y="430"/>
                  </a:cubicBezTo>
                  <a:cubicBezTo>
                    <a:pt x="335" y="430"/>
                    <a:pt x="430" y="335"/>
                    <a:pt x="430" y="220"/>
                  </a:cubicBezTo>
                  <a:lnTo>
                    <a:pt x="430" y="1"/>
                  </a:lnTo>
                  <a:close/>
                </a:path>
              </a:pathLst>
            </a:custGeom>
            <a:solidFill>
              <a:srgbClr val="52667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572" name="Google Shape;13572;p98"/>
          <p:cNvSpPr txBox="1"/>
          <p:nvPr/>
        </p:nvSpPr>
        <p:spPr>
          <a:xfrm>
            <a:off x="849675"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Help &amp; Support Icons</a:t>
            </a:r>
            <a:endParaRPr sz="2400">
              <a:solidFill>
                <a:schemeClr val="lt1"/>
              </a:solidFill>
            </a:endParaRPr>
          </a:p>
        </p:txBody>
      </p:sp>
      <p:sp>
        <p:nvSpPr>
          <p:cNvPr id="13573" name="Google Shape;13573;p98"/>
          <p:cNvSpPr txBox="1"/>
          <p:nvPr/>
        </p:nvSpPr>
        <p:spPr>
          <a:xfrm>
            <a:off x="4858400" y="511013"/>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Avatar Icons</a:t>
            </a:r>
            <a:endParaRPr sz="2400">
              <a:solidFill>
                <a:schemeClr val="lt1"/>
              </a:solidFill>
            </a:endParaRPr>
          </a:p>
        </p:txBody>
      </p:sp>
    </p:spTree>
  </p:cSld>
  <p:clrMapOvr>
    <a:masterClrMapping/>
  </p:clrMapOvr>
</p:sld>
</file>

<file path=ppt/slides/slide5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3577" name="Shape 13577"/>
        <p:cNvGrpSpPr/>
        <p:nvPr/>
      </p:nvGrpSpPr>
      <p:grpSpPr>
        <a:xfrm>
          <a:off x="0" y="0"/>
          <a:ext cx="0" cy="0"/>
          <a:chOff x="0" y="0"/>
          <a:chExt cx="0" cy="0"/>
        </a:xfrm>
      </p:grpSpPr>
      <p:grpSp>
        <p:nvGrpSpPr>
          <p:cNvPr id="13578" name="Google Shape;13578;p99"/>
          <p:cNvGrpSpPr/>
          <p:nvPr/>
        </p:nvGrpSpPr>
        <p:grpSpPr>
          <a:xfrm>
            <a:off x="3507933" y="3164345"/>
            <a:ext cx="381482" cy="366926"/>
            <a:chOff x="3511608" y="3348218"/>
            <a:chExt cx="381482" cy="366926"/>
          </a:xfrm>
        </p:grpSpPr>
        <p:sp>
          <p:nvSpPr>
            <p:cNvPr id="13579" name="Google Shape;13579;p99"/>
            <p:cNvSpPr/>
            <p:nvPr/>
          </p:nvSpPr>
          <p:spPr>
            <a:xfrm>
              <a:off x="3628211" y="3373096"/>
              <a:ext cx="133197" cy="153581"/>
            </a:xfrm>
            <a:custGeom>
              <a:rect b="b" l="l" r="r" t="t"/>
              <a:pathLst>
                <a:path extrusionOk="0" h="5877" w="5097">
                  <a:moveTo>
                    <a:pt x="539" y="1"/>
                  </a:moveTo>
                  <a:cubicBezTo>
                    <a:pt x="241" y="1"/>
                    <a:pt x="0" y="241"/>
                    <a:pt x="0" y="549"/>
                  </a:cubicBezTo>
                  <a:lnTo>
                    <a:pt x="0" y="3818"/>
                  </a:lnTo>
                  <a:cubicBezTo>
                    <a:pt x="0" y="4953"/>
                    <a:pt x="923" y="5876"/>
                    <a:pt x="2058" y="5876"/>
                  </a:cubicBezTo>
                  <a:lnTo>
                    <a:pt x="3039" y="5876"/>
                  </a:lnTo>
                  <a:cubicBezTo>
                    <a:pt x="4174" y="5876"/>
                    <a:pt x="5097" y="4953"/>
                    <a:pt x="5097" y="3818"/>
                  </a:cubicBezTo>
                  <a:lnTo>
                    <a:pt x="5097" y="549"/>
                  </a:lnTo>
                  <a:cubicBezTo>
                    <a:pt x="5097" y="241"/>
                    <a:pt x="4856" y="1"/>
                    <a:pt x="4558"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0" name="Google Shape;13580;p99"/>
            <p:cNvSpPr/>
            <p:nvPr/>
          </p:nvSpPr>
          <p:spPr>
            <a:xfrm>
              <a:off x="3511608" y="3415561"/>
              <a:ext cx="381482" cy="73406"/>
            </a:xfrm>
            <a:custGeom>
              <a:rect b="b" l="l" r="r" t="t"/>
              <a:pathLst>
                <a:path extrusionOk="0" h="2809" w="14598">
                  <a:moveTo>
                    <a:pt x="1895" y="1"/>
                  </a:moveTo>
                  <a:cubicBezTo>
                    <a:pt x="472" y="39"/>
                    <a:pt x="0" y="1943"/>
                    <a:pt x="1260" y="2636"/>
                  </a:cubicBezTo>
                  <a:cubicBezTo>
                    <a:pt x="1452" y="2742"/>
                    <a:pt x="1674" y="2799"/>
                    <a:pt x="1895" y="2809"/>
                  </a:cubicBezTo>
                  <a:lnTo>
                    <a:pt x="11963" y="2809"/>
                  </a:lnTo>
                  <a:cubicBezTo>
                    <a:pt x="12155" y="2809"/>
                    <a:pt x="12347" y="2761"/>
                    <a:pt x="12520" y="2674"/>
                  </a:cubicBezTo>
                  <a:lnTo>
                    <a:pt x="13751" y="2020"/>
                  </a:lnTo>
                  <a:lnTo>
                    <a:pt x="14376" y="1693"/>
                  </a:lnTo>
                  <a:cubicBezTo>
                    <a:pt x="14597" y="1568"/>
                    <a:pt x="14597" y="1251"/>
                    <a:pt x="14376" y="1126"/>
                  </a:cubicBezTo>
                  <a:lnTo>
                    <a:pt x="13751" y="799"/>
                  </a:lnTo>
                  <a:lnTo>
                    <a:pt x="12520" y="145"/>
                  </a:lnTo>
                  <a:cubicBezTo>
                    <a:pt x="12347" y="49"/>
                    <a:pt x="12155" y="11"/>
                    <a:pt x="11963"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1" name="Google Shape;13581;p99"/>
            <p:cNvSpPr/>
            <p:nvPr/>
          </p:nvSpPr>
          <p:spPr>
            <a:xfrm>
              <a:off x="3525171" y="3415822"/>
              <a:ext cx="35958" cy="73145"/>
            </a:xfrm>
            <a:custGeom>
              <a:rect b="b" l="l" r="r" t="t"/>
              <a:pathLst>
                <a:path extrusionOk="0" h="2799" w="1376">
                  <a:moveTo>
                    <a:pt x="1376" y="1"/>
                  </a:moveTo>
                  <a:cubicBezTo>
                    <a:pt x="606" y="10"/>
                    <a:pt x="1" y="654"/>
                    <a:pt x="10" y="1424"/>
                  </a:cubicBezTo>
                  <a:cubicBezTo>
                    <a:pt x="29" y="2174"/>
                    <a:pt x="626" y="2780"/>
                    <a:pt x="1376" y="2799"/>
                  </a:cubicBezTo>
                  <a:lnTo>
                    <a:pt x="1376" y="1"/>
                  </a:ln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2" name="Google Shape;13582;p99"/>
            <p:cNvSpPr/>
            <p:nvPr/>
          </p:nvSpPr>
          <p:spPr>
            <a:xfrm>
              <a:off x="3530188" y="3415822"/>
              <a:ext cx="30941" cy="37709"/>
            </a:xfrm>
            <a:custGeom>
              <a:rect b="b" l="l" r="r" t="t"/>
              <a:pathLst>
                <a:path extrusionOk="0" h="1443" w="1184">
                  <a:moveTo>
                    <a:pt x="1184" y="1"/>
                  </a:moveTo>
                  <a:cubicBezTo>
                    <a:pt x="693" y="10"/>
                    <a:pt x="241" y="279"/>
                    <a:pt x="1" y="722"/>
                  </a:cubicBezTo>
                  <a:cubicBezTo>
                    <a:pt x="241" y="1145"/>
                    <a:pt x="693" y="1424"/>
                    <a:pt x="1184" y="1443"/>
                  </a:cubicBezTo>
                  <a:lnTo>
                    <a:pt x="1184" y="1"/>
                  </a:ln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3" name="Google Shape;13583;p99"/>
            <p:cNvSpPr/>
            <p:nvPr/>
          </p:nvSpPr>
          <p:spPr>
            <a:xfrm>
              <a:off x="3823447" y="3415561"/>
              <a:ext cx="69643" cy="73406"/>
            </a:xfrm>
            <a:custGeom>
              <a:rect b="b" l="l" r="r" t="t"/>
              <a:pathLst>
                <a:path extrusionOk="0" h="2809" w="2665">
                  <a:moveTo>
                    <a:pt x="1" y="1"/>
                  </a:moveTo>
                  <a:lnTo>
                    <a:pt x="1" y="2780"/>
                  </a:lnTo>
                  <a:lnTo>
                    <a:pt x="1" y="2809"/>
                  </a:lnTo>
                  <a:lnTo>
                    <a:pt x="30" y="2809"/>
                  </a:lnTo>
                  <a:cubicBezTo>
                    <a:pt x="222" y="2809"/>
                    <a:pt x="414" y="2761"/>
                    <a:pt x="587" y="2674"/>
                  </a:cubicBezTo>
                  <a:lnTo>
                    <a:pt x="1818" y="2020"/>
                  </a:lnTo>
                  <a:lnTo>
                    <a:pt x="2443" y="1693"/>
                  </a:lnTo>
                  <a:cubicBezTo>
                    <a:pt x="2664" y="1568"/>
                    <a:pt x="2664" y="1241"/>
                    <a:pt x="2434" y="1126"/>
                  </a:cubicBezTo>
                  <a:lnTo>
                    <a:pt x="1809" y="789"/>
                  </a:lnTo>
                  <a:lnTo>
                    <a:pt x="578" y="145"/>
                  </a:lnTo>
                  <a:cubicBezTo>
                    <a:pt x="405" y="49"/>
                    <a:pt x="222" y="1"/>
                    <a:pt x="20"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4" name="Google Shape;13584;p99"/>
            <p:cNvSpPr/>
            <p:nvPr/>
          </p:nvSpPr>
          <p:spPr>
            <a:xfrm>
              <a:off x="3561103" y="3415822"/>
              <a:ext cx="32953" cy="73145"/>
            </a:xfrm>
            <a:custGeom>
              <a:rect b="b" l="l" r="r" t="t"/>
              <a:pathLst>
                <a:path extrusionOk="0" h="2799" w="1261">
                  <a:moveTo>
                    <a:pt x="1" y="1"/>
                  </a:moveTo>
                  <a:lnTo>
                    <a:pt x="1" y="2799"/>
                  </a:lnTo>
                  <a:lnTo>
                    <a:pt x="1260" y="2799"/>
                  </a:lnTo>
                  <a:lnTo>
                    <a:pt x="1260"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5" name="Google Shape;13585;p99"/>
            <p:cNvSpPr/>
            <p:nvPr/>
          </p:nvSpPr>
          <p:spPr>
            <a:xfrm>
              <a:off x="3594030" y="3453270"/>
              <a:ext cx="229705" cy="35697"/>
            </a:xfrm>
            <a:custGeom>
              <a:rect b="b" l="l" r="r" t="t"/>
              <a:pathLst>
                <a:path extrusionOk="0" h="1366" w="8790">
                  <a:moveTo>
                    <a:pt x="0" y="0"/>
                  </a:moveTo>
                  <a:lnTo>
                    <a:pt x="0" y="1366"/>
                  </a:lnTo>
                  <a:lnTo>
                    <a:pt x="8789" y="1366"/>
                  </a:lnTo>
                  <a:lnTo>
                    <a:pt x="8789" y="1347"/>
                  </a:lnTo>
                  <a:lnTo>
                    <a:pt x="878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6" name="Google Shape;13586;p99"/>
            <p:cNvSpPr/>
            <p:nvPr/>
          </p:nvSpPr>
          <p:spPr>
            <a:xfrm>
              <a:off x="3628211" y="3348218"/>
              <a:ext cx="133197" cy="86472"/>
            </a:xfrm>
            <a:custGeom>
              <a:rect b="b" l="l" r="r" t="t"/>
              <a:pathLst>
                <a:path extrusionOk="0" h="3309" w="5097">
                  <a:moveTo>
                    <a:pt x="625" y="1"/>
                  </a:moveTo>
                  <a:cubicBezTo>
                    <a:pt x="279" y="1"/>
                    <a:pt x="0" y="289"/>
                    <a:pt x="0" y="636"/>
                  </a:cubicBezTo>
                  <a:lnTo>
                    <a:pt x="0" y="2674"/>
                  </a:lnTo>
                  <a:cubicBezTo>
                    <a:pt x="0" y="3020"/>
                    <a:pt x="279" y="3299"/>
                    <a:pt x="625" y="3309"/>
                  </a:cubicBezTo>
                  <a:lnTo>
                    <a:pt x="644" y="3309"/>
                  </a:lnTo>
                  <a:cubicBezTo>
                    <a:pt x="962" y="3299"/>
                    <a:pt x="1231" y="3059"/>
                    <a:pt x="1270" y="2741"/>
                  </a:cubicBezTo>
                  <a:cubicBezTo>
                    <a:pt x="1298" y="3059"/>
                    <a:pt x="1568" y="3299"/>
                    <a:pt x="1895" y="3309"/>
                  </a:cubicBezTo>
                  <a:lnTo>
                    <a:pt x="1923" y="3309"/>
                  </a:lnTo>
                  <a:cubicBezTo>
                    <a:pt x="2231" y="3299"/>
                    <a:pt x="2491" y="3078"/>
                    <a:pt x="2539" y="2770"/>
                  </a:cubicBezTo>
                  <a:cubicBezTo>
                    <a:pt x="2587" y="3078"/>
                    <a:pt x="2847" y="3299"/>
                    <a:pt x="3164" y="3309"/>
                  </a:cubicBezTo>
                  <a:lnTo>
                    <a:pt x="3222" y="3309"/>
                  </a:lnTo>
                  <a:cubicBezTo>
                    <a:pt x="3520" y="3299"/>
                    <a:pt x="3770" y="3097"/>
                    <a:pt x="3837" y="2809"/>
                  </a:cubicBezTo>
                  <a:cubicBezTo>
                    <a:pt x="3895" y="3097"/>
                    <a:pt x="4154" y="3299"/>
                    <a:pt x="4452" y="3309"/>
                  </a:cubicBezTo>
                  <a:lnTo>
                    <a:pt x="4472" y="3309"/>
                  </a:lnTo>
                  <a:cubicBezTo>
                    <a:pt x="4818" y="3299"/>
                    <a:pt x="5097" y="3020"/>
                    <a:pt x="5097" y="2674"/>
                  </a:cubicBezTo>
                  <a:lnTo>
                    <a:pt x="5097" y="636"/>
                  </a:lnTo>
                  <a:cubicBezTo>
                    <a:pt x="5097" y="289"/>
                    <a:pt x="4818" y="1"/>
                    <a:pt x="4472" y="1"/>
                  </a:cubicBezTo>
                  <a:lnTo>
                    <a:pt x="4452" y="1"/>
                  </a:lnTo>
                  <a:cubicBezTo>
                    <a:pt x="4154" y="1"/>
                    <a:pt x="3895" y="212"/>
                    <a:pt x="3837" y="501"/>
                  </a:cubicBezTo>
                  <a:cubicBezTo>
                    <a:pt x="3770" y="212"/>
                    <a:pt x="3520" y="1"/>
                    <a:pt x="3222" y="1"/>
                  </a:cubicBezTo>
                  <a:lnTo>
                    <a:pt x="3164" y="1"/>
                  </a:lnTo>
                  <a:cubicBezTo>
                    <a:pt x="2847" y="1"/>
                    <a:pt x="2587" y="232"/>
                    <a:pt x="2539" y="539"/>
                  </a:cubicBezTo>
                  <a:cubicBezTo>
                    <a:pt x="2491" y="232"/>
                    <a:pt x="2231" y="1"/>
                    <a:pt x="1923" y="1"/>
                  </a:cubicBezTo>
                  <a:lnTo>
                    <a:pt x="1895" y="1"/>
                  </a:lnTo>
                  <a:cubicBezTo>
                    <a:pt x="1568" y="1"/>
                    <a:pt x="1298" y="251"/>
                    <a:pt x="1270" y="568"/>
                  </a:cubicBezTo>
                  <a:cubicBezTo>
                    <a:pt x="1231" y="251"/>
                    <a:pt x="962" y="1"/>
                    <a:pt x="64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7" name="Google Shape;13587;p99"/>
            <p:cNvSpPr/>
            <p:nvPr/>
          </p:nvSpPr>
          <p:spPr>
            <a:xfrm>
              <a:off x="3683246" y="3368836"/>
              <a:ext cx="111586" cy="157840"/>
            </a:xfrm>
            <a:custGeom>
              <a:rect b="b" l="l" r="r" t="t"/>
              <a:pathLst>
                <a:path extrusionOk="0" h="6040" w="4270">
                  <a:moveTo>
                    <a:pt x="3404" y="0"/>
                  </a:moveTo>
                  <a:cubicBezTo>
                    <a:pt x="3173" y="0"/>
                    <a:pt x="2991" y="183"/>
                    <a:pt x="2991" y="414"/>
                  </a:cubicBezTo>
                  <a:lnTo>
                    <a:pt x="2991" y="1885"/>
                  </a:lnTo>
                  <a:cubicBezTo>
                    <a:pt x="2991" y="2010"/>
                    <a:pt x="2904" y="2106"/>
                    <a:pt x="2789" y="2126"/>
                  </a:cubicBezTo>
                  <a:cubicBezTo>
                    <a:pt x="1173" y="2433"/>
                    <a:pt x="0" y="3847"/>
                    <a:pt x="0" y="5491"/>
                  </a:cubicBezTo>
                  <a:cubicBezTo>
                    <a:pt x="0" y="5789"/>
                    <a:pt x="241" y="6039"/>
                    <a:pt x="548" y="6039"/>
                  </a:cubicBezTo>
                  <a:lnTo>
                    <a:pt x="1894" y="6039"/>
                  </a:lnTo>
                  <a:cubicBezTo>
                    <a:pt x="3202" y="6039"/>
                    <a:pt x="4260" y="4972"/>
                    <a:pt x="4270" y="3664"/>
                  </a:cubicBezTo>
                  <a:lnTo>
                    <a:pt x="4270" y="2626"/>
                  </a:lnTo>
                  <a:cubicBezTo>
                    <a:pt x="4270" y="2626"/>
                    <a:pt x="4260" y="2616"/>
                    <a:pt x="4260" y="2606"/>
                  </a:cubicBezTo>
                  <a:lnTo>
                    <a:pt x="4260" y="856"/>
                  </a:lnTo>
                  <a:cubicBezTo>
                    <a:pt x="4260" y="385"/>
                    <a:pt x="3875" y="0"/>
                    <a:pt x="340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8" name="Google Shape;13588;p99"/>
            <p:cNvSpPr/>
            <p:nvPr/>
          </p:nvSpPr>
          <p:spPr>
            <a:xfrm>
              <a:off x="3651574" y="3523122"/>
              <a:ext cx="114356" cy="192022"/>
            </a:xfrm>
            <a:custGeom>
              <a:rect b="b" l="l" r="r" t="t"/>
              <a:pathLst>
                <a:path extrusionOk="0" h="7348" w="4376">
                  <a:moveTo>
                    <a:pt x="549" y="1"/>
                  </a:moveTo>
                  <a:cubicBezTo>
                    <a:pt x="241" y="1"/>
                    <a:pt x="0" y="251"/>
                    <a:pt x="0" y="549"/>
                  </a:cubicBezTo>
                  <a:lnTo>
                    <a:pt x="0" y="6799"/>
                  </a:lnTo>
                  <a:cubicBezTo>
                    <a:pt x="0" y="7097"/>
                    <a:pt x="241" y="7338"/>
                    <a:pt x="549" y="7347"/>
                  </a:cubicBezTo>
                  <a:lnTo>
                    <a:pt x="3828" y="7347"/>
                  </a:lnTo>
                  <a:cubicBezTo>
                    <a:pt x="4126" y="7338"/>
                    <a:pt x="4366" y="7097"/>
                    <a:pt x="4376" y="6799"/>
                  </a:cubicBezTo>
                  <a:lnTo>
                    <a:pt x="4376" y="549"/>
                  </a:lnTo>
                  <a:cubicBezTo>
                    <a:pt x="4366" y="251"/>
                    <a:pt x="4126" y="1"/>
                    <a:pt x="382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89" name="Google Shape;13589;p99"/>
            <p:cNvSpPr/>
            <p:nvPr/>
          </p:nvSpPr>
          <p:spPr>
            <a:xfrm>
              <a:off x="3674701" y="3587461"/>
              <a:ext cx="91229" cy="127422"/>
            </a:xfrm>
            <a:custGeom>
              <a:rect b="b" l="l" r="r" t="t"/>
              <a:pathLst>
                <a:path extrusionOk="0" h="4876" w="3491">
                  <a:moveTo>
                    <a:pt x="548" y="0"/>
                  </a:moveTo>
                  <a:cubicBezTo>
                    <a:pt x="241" y="0"/>
                    <a:pt x="0" y="250"/>
                    <a:pt x="0" y="548"/>
                  </a:cubicBezTo>
                  <a:lnTo>
                    <a:pt x="0" y="4876"/>
                  </a:lnTo>
                  <a:lnTo>
                    <a:pt x="2943" y="4876"/>
                  </a:lnTo>
                  <a:cubicBezTo>
                    <a:pt x="3241" y="4876"/>
                    <a:pt x="3481" y="4635"/>
                    <a:pt x="3491" y="4328"/>
                  </a:cubicBezTo>
                  <a:lnTo>
                    <a:pt x="3491"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0" name="Google Shape;13590;p99"/>
            <p:cNvSpPr/>
            <p:nvPr/>
          </p:nvSpPr>
          <p:spPr>
            <a:xfrm>
              <a:off x="3626695" y="3503784"/>
              <a:ext cx="169391" cy="59321"/>
            </a:xfrm>
            <a:custGeom>
              <a:rect b="b" l="l" r="r" t="t"/>
              <a:pathLst>
                <a:path extrusionOk="0" h="2270" w="6482">
                  <a:moveTo>
                    <a:pt x="770" y="0"/>
                  </a:moveTo>
                  <a:cubicBezTo>
                    <a:pt x="347" y="10"/>
                    <a:pt x="0" y="346"/>
                    <a:pt x="0" y="779"/>
                  </a:cubicBezTo>
                  <a:lnTo>
                    <a:pt x="0" y="1500"/>
                  </a:lnTo>
                  <a:cubicBezTo>
                    <a:pt x="0" y="1923"/>
                    <a:pt x="347" y="2270"/>
                    <a:pt x="770" y="2270"/>
                  </a:cubicBezTo>
                  <a:lnTo>
                    <a:pt x="5712" y="2270"/>
                  </a:lnTo>
                  <a:cubicBezTo>
                    <a:pt x="6136" y="2270"/>
                    <a:pt x="6482" y="1923"/>
                    <a:pt x="6482" y="1500"/>
                  </a:cubicBezTo>
                  <a:lnTo>
                    <a:pt x="6482" y="779"/>
                  </a:lnTo>
                  <a:cubicBezTo>
                    <a:pt x="6482" y="346"/>
                    <a:pt x="6136" y="10"/>
                    <a:pt x="57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1" name="Google Shape;13591;p99"/>
            <p:cNvSpPr/>
            <p:nvPr/>
          </p:nvSpPr>
          <p:spPr>
            <a:xfrm>
              <a:off x="3862907" y="3436180"/>
              <a:ext cx="30183" cy="32195"/>
            </a:xfrm>
            <a:custGeom>
              <a:rect b="b" l="l" r="r" t="t"/>
              <a:pathLst>
                <a:path extrusionOk="0" h="1232" w="1155">
                  <a:moveTo>
                    <a:pt x="308" y="0"/>
                  </a:moveTo>
                  <a:cubicBezTo>
                    <a:pt x="1" y="356"/>
                    <a:pt x="1" y="885"/>
                    <a:pt x="308" y="1231"/>
                  </a:cubicBezTo>
                  <a:lnTo>
                    <a:pt x="924" y="904"/>
                  </a:lnTo>
                  <a:cubicBezTo>
                    <a:pt x="1154" y="779"/>
                    <a:pt x="1154" y="452"/>
                    <a:pt x="924" y="337"/>
                  </a:cubicBezTo>
                  <a:lnTo>
                    <a:pt x="308"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2" name="Google Shape;13592;p99"/>
            <p:cNvSpPr/>
            <p:nvPr/>
          </p:nvSpPr>
          <p:spPr>
            <a:xfrm>
              <a:off x="3561103" y="3453270"/>
              <a:ext cx="32953" cy="35697"/>
            </a:xfrm>
            <a:custGeom>
              <a:rect b="b" l="l" r="r" t="t"/>
              <a:pathLst>
                <a:path extrusionOk="0" h="1366" w="1261">
                  <a:moveTo>
                    <a:pt x="1" y="0"/>
                  </a:moveTo>
                  <a:lnTo>
                    <a:pt x="1" y="1366"/>
                  </a:lnTo>
                  <a:lnTo>
                    <a:pt x="1260" y="1366"/>
                  </a:lnTo>
                  <a:lnTo>
                    <a:pt x="126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93" name="Google Shape;13593;p99"/>
          <p:cNvGrpSpPr/>
          <p:nvPr/>
        </p:nvGrpSpPr>
        <p:grpSpPr>
          <a:xfrm>
            <a:off x="1846141" y="3623467"/>
            <a:ext cx="163616" cy="366665"/>
            <a:chOff x="1849816" y="3807339"/>
            <a:chExt cx="163616" cy="366665"/>
          </a:xfrm>
        </p:grpSpPr>
        <p:sp>
          <p:nvSpPr>
            <p:cNvPr id="13594" name="Google Shape;13594;p99"/>
            <p:cNvSpPr/>
            <p:nvPr/>
          </p:nvSpPr>
          <p:spPr>
            <a:xfrm>
              <a:off x="1849816" y="4128743"/>
              <a:ext cx="163616" cy="45261"/>
            </a:xfrm>
            <a:custGeom>
              <a:rect b="b" l="l" r="r" t="t"/>
              <a:pathLst>
                <a:path extrusionOk="0" h="1732" w="6261">
                  <a:moveTo>
                    <a:pt x="20" y="0"/>
                  </a:moveTo>
                  <a:lnTo>
                    <a:pt x="1" y="135"/>
                  </a:lnTo>
                  <a:lnTo>
                    <a:pt x="1" y="1327"/>
                  </a:lnTo>
                  <a:cubicBezTo>
                    <a:pt x="1" y="1548"/>
                    <a:pt x="183" y="1731"/>
                    <a:pt x="404" y="1731"/>
                  </a:cubicBezTo>
                  <a:lnTo>
                    <a:pt x="5876" y="1731"/>
                  </a:lnTo>
                  <a:cubicBezTo>
                    <a:pt x="6087" y="1721"/>
                    <a:pt x="6261" y="1539"/>
                    <a:pt x="6261" y="1327"/>
                  </a:cubicBezTo>
                  <a:lnTo>
                    <a:pt x="6261" y="125"/>
                  </a:lnTo>
                  <a:lnTo>
                    <a:pt x="6251"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5" name="Google Shape;13595;p99"/>
            <p:cNvSpPr/>
            <p:nvPr/>
          </p:nvSpPr>
          <p:spPr>
            <a:xfrm>
              <a:off x="1879712" y="4132010"/>
              <a:ext cx="133720" cy="41995"/>
            </a:xfrm>
            <a:custGeom>
              <a:rect b="b" l="l" r="r" t="t"/>
              <a:pathLst>
                <a:path extrusionOk="0" h="1607" w="5117">
                  <a:moveTo>
                    <a:pt x="5117" y="0"/>
                  </a:moveTo>
                  <a:lnTo>
                    <a:pt x="1" y="10"/>
                  </a:lnTo>
                  <a:lnTo>
                    <a:pt x="1" y="1202"/>
                  </a:lnTo>
                  <a:cubicBezTo>
                    <a:pt x="1" y="1423"/>
                    <a:pt x="184" y="1606"/>
                    <a:pt x="405" y="1606"/>
                  </a:cubicBezTo>
                  <a:lnTo>
                    <a:pt x="4732" y="1606"/>
                  </a:lnTo>
                  <a:cubicBezTo>
                    <a:pt x="4943" y="1596"/>
                    <a:pt x="5117" y="1414"/>
                    <a:pt x="5117" y="1202"/>
                  </a:cubicBezTo>
                  <a:lnTo>
                    <a:pt x="5117" y="0"/>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6" name="Google Shape;13596;p99"/>
            <p:cNvSpPr/>
            <p:nvPr/>
          </p:nvSpPr>
          <p:spPr>
            <a:xfrm>
              <a:off x="1863901" y="4145076"/>
              <a:ext cx="11315" cy="28667"/>
            </a:xfrm>
            <a:custGeom>
              <a:rect b="b" l="l" r="r" t="t"/>
              <a:pathLst>
                <a:path extrusionOk="0" h="1097" w="433">
                  <a:moveTo>
                    <a:pt x="216" y="0"/>
                  </a:moveTo>
                  <a:cubicBezTo>
                    <a:pt x="113" y="0"/>
                    <a:pt x="10" y="68"/>
                    <a:pt x="0" y="202"/>
                  </a:cubicBezTo>
                  <a:lnTo>
                    <a:pt x="0" y="1096"/>
                  </a:lnTo>
                  <a:lnTo>
                    <a:pt x="433" y="1096"/>
                  </a:lnTo>
                  <a:lnTo>
                    <a:pt x="433" y="202"/>
                  </a:lnTo>
                  <a:cubicBezTo>
                    <a:pt x="423" y="68"/>
                    <a:pt x="320" y="0"/>
                    <a:pt x="21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7" name="Google Shape;13597;p99"/>
            <p:cNvSpPr/>
            <p:nvPr/>
          </p:nvSpPr>
          <p:spPr>
            <a:xfrm>
              <a:off x="1889015" y="4145076"/>
              <a:ext cx="11080" cy="28667"/>
            </a:xfrm>
            <a:custGeom>
              <a:rect b="b" l="l" r="r" t="t"/>
              <a:pathLst>
                <a:path extrusionOk="0" h="1097" w="424">
                  <a:moveTo>
                    <a:pt x="212" y="0"/>
                  </a:moveTo>
                  <a:cubicBezTo>
                    <a:pt x="111" y="0"/>
                    <a:pt x="10" y="68"/>
                    <a:pt x="1" y="202"/>
                  </a:cubicBezTo>
                  <a:lnTo>
                    <a:pt x="1" y="1096"/>
                  </a:lnTo>
                  <a:lnTo>
                    <a:pt x="424" y="1096"/>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8" name="Google Shape;13598;p99"/>
            <p:cNvSpPr/>
            <p:nvPr/>
          </p:nvSpPr>
          <p:spPr>
            <a:xfrm>
              <a:off x="1913893" y="4145076"/>
              <a:ext cx="11342" cy="28667"/>
            </a:xfrm>
            <a:custGeom>
              <a:rect b="b" l="l" r="r" t="t"/>
              <a:pathLst>
                <a:path extrusionOk="0" h="1097" w="434">
                  <a:moveTo>
                    <a:pt x="213" y="0"/>
                  </a:moveTo>
                  <a:cubicBezTo>
                    <a:pt x="111" y="0"/>
                    <a:pt x="10" y="68"/>
                    <a:pt x="1" y="202"/>
                  </a:cubicBezTo>
                  <a:lnTo>
                    <a:pt x="1" y="1096"/>
                  </a:lnTo>
                  <a:lnTo>
                    <a:pt x="433" y="1096"/>
                  </a:lnTo>
                  <a:lnTo>
                    <a:pt x="433" y="202"/>
                  </a:lnTo>
                  <a:cubicBezTo>
                    <a:pt x="419" y="68"/>
                    <a:pt x="316"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599" name="Google Shape;13599;p99"/>
            <p:cNvSpPr/>
            <p:nvPr/>
          </p:nvSpPr>
          <p:spPr>
            <a:xfrm>
              <a:off x="1939032" y="4145076"/>
              <a:ext cx="11315" cy="28667"/>
            </a:xfrm>
            <a:custGeom>
              <a:rect b="b" l="l" r="r" t="t"/>
              <a:pathLst>
                <a:path extrusionOk="0" h="1097" w="433">
                  <a:moveTo>
                    <a:pt x="213" y="0"/>
                  </a:moveTo>
                  <a:cubicBezTo>
                    <a:pt x="111" y="0"/>
                    <a:pt x="10" y="68"/>
                    <a:pt x="0" y="202"/>
                  </a:cubicBezTo>
                  <a:lnTo>
                    <a:pt x="0" y="1096"/>
                  </a:lnTo>
                  <a:lnTo>
                    <a:pt x="433" y="1096"/>
                  </a:lnTo>
                  <a:lnTo>
                    <a:pt x="433" y="202"/>
                  </a:lnTo>
                  <a:cubicBezTo>
                    <a:pt x="419" y="68"/>
                    <a:pt x="315" y="0"/>
                    <a:pt x="21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0" name="Google Shape;13600;p99"/>
            <p:cNvSpPr/>
            <p:nvPr/>
          </p:nvSpPr>
          <p:spPr>
            <a:xfrm>
              <a:off x="1964146" y="4145076"/>
              <a:ext cx="11342" cy="28667"/>
            </a:xfrm>
            <a:custGeom>
              <a:rect b="b" l="l" r="r" t="t"/>
              <a:pathLst>
                <a:path extrusionOk="0" h="1097" w="434">
                  <a:moveTo>
                    <a:pt x="214" y="0"/>
                  </a:moveTo>
                  <a:cubicBezTo>
                    <a:pt x="111" y="0"/>
                    <a:pt x="10" y="68"/>
                    <a:pt x="1" y="202"/>
                  </a:cubicBezTo>
                  <a:lnTo>
                    <a:pt x="1" y="1096"/>
                  </a:lnTo>
                  <a:lnTo>
                    <a:pt x="434" y="1096"/>
                  </a:lnTo>
                  <a:lnTo>
                    <a:pt x="434" y="202"/>
                  </a:lnTo>
                  <a:cubicBezTo>
                    <a:pt x="419" y="68"/>
                    <a:pt x="316" y="0"/>
                    <a:pt x="214"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1" name="Google Shape;13601;p99"/>
            <p:cNvSpPr/>
            <p:nvPr/>
          </p:nvSpPr>
          <p:spPr>
            <a:xfrm>
              <a:off x="1989285" y="4145076"/>
              <a:ext cx="11342" cy="28667"/>
            </a:xfrm>
            <a:custGeom>
              <a:rect b="b" l="l" r="r" t="t"/>
              <a:pathLst>
                <a:path extrusionOk="0" h="1097" w="434">
                  <a:moveTo>
                    <a:pt x="212" y="0"/>
                  </a:moveTo>
                  <a:cubicBezTo>
                    <a:pt x="111" y="0"/>
                    <a:pt x="10" y="68"/>
                    <a:pt x="0" y="202"/>
                  </a:cubicBezTo>
                  <a:lnTo>
                    <a:pt x="0" y="1096"/>
                  </a:lnTo>
                  <a:lnTo>
                    <a:pt x="433" y="1096"/>
                  </a:lnTo>
                  <a:lnTo>
                    <a:pt x="433" y="202"/>
                  </a:lnTo>
                  <a:lnTo>
                    <a:pt x="424" y="202"/>
                  </a:lnTo>
                  <a:cubicBezTo>
                    <a:pt x="414" y="68"/>
                    <a:pt x="313" y="0"/>
                    <a:pt x="2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2" name="Google Shape;13602;p99"/>
            <p:cNvSpPr/>
            <p:nvPr/>
          </p:nvSpPr>
          <p:spPr>
            <a:xfrm>
              <a:off x="1901585" y="3850798"/>
              <a:ext cx="60079" cy="68389"/>
            </a:xfrm>
            <a:custGeom>
              <a:rect b="b" l="l" r="r" t="t"/>
              <a:pathLst>
                <a:path extrusionOk="0" h="2617" w="2299">
                  <a:moveTo>
                    <a:pt x="0" y="1"/>
                  </a:moveTo>
                  <a:lnTo>
                    <a:pt x="0" y="2616"/>
                  </a:lnTo>
                  <a:lnTo>
                    <a:pt x="2299" y="2616"/>
                  </a:lnTo>
                  <a:lnTo>
                    <a:pt x="229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3" name="Google Shape;13603;p99"/>
            <p:cNvSpPr/>
            <p:nvPr/>
          </p:nvSpPr>
          <p:spPr>
            <a:xfrm>
              <a:off x="1929468" y="3850798"/>
              <a:ext cx="32195" cy="68389"/>
            </a:xfrm>
            <a:custGeom>
              <a:rect b="b" l="l" r="r" t="t"/>
              <a:pathLst>
                <a:path extrusionOk="0" h="2617" w="1232">
                  <a:moveTo>
                    <a:pt x="1" y="1"/>
                  </a:moveTo>
                  <a:lnTo>
                    <a:pt x="1" y="2616"/>
                  </a:lnTo>
                  <a:lnTo>
                    <a:pt x="1232" y="2616"/>
                  </a:lnTo>
                  <a:lnTo>
                    <a:pt x="1232" y="1"/>
                  </a:ln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4" name="Google Shape;13604;p99"/>
            <p:cNvSpPr/>
            <p:nvPr/>
          </p:nvSpPr>
          <p:spPr>
            <a:xfrm>
              <a:off x="1850077" y="3886233"/>
              <a:ext cx="163354" cy="245802"/>
            </a:xfrm>
            <a:custGeom>
              <a:rect b="b" l="l" r="r" t="t"/>
              <a:pathLst>
                <a:path extrusionOk="0" h="9406" w="6251">
                  <a:moveTo>
                    <a:pt x="1481" y="1"/>
                  </a:moveTo>
                  <a:cubicBezTo>
                    <a:pt x="1298" y="1"/>
                    <a:pt x="1144" y="145"/>
                    <a:pt x="1116" y="328"/>
                  </a:cubicBezTo>
                  <a:lnTo>
                    <a:pt x="10" y="9271"/>
                  </a:lnTo>
                  <a:lnTo>
                    <a:pt x="0" y="9405"/>
                  </a:lnTo>
                  <a:lnTo>
                    <a:pt x="6251" y="9405"/>
                  </a:lnTo>
                  <a:lnTo>
                    <a:pt x="6241" y="9271"/>
                  </a:lnTo>
                  <a:lnTo>
                    <a:pt x="5125" y="328"/>
                  </a:lnTo>
                  <a:cubicBezTo>
                    <a:pt x="5097" y="145"/>
                    <a:pt x="4943" y="1"/>
                    <a:pt x="476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5" name="Google Shape;13605;p99"/>
            <p:cNvSpPr/>
            <p:nvPr/>
          </p:nvSpPr>
          <p:spPr>
            <a:xfrm>
              <a:off x="1887003" y="3807339"/>
              <a:ext cx="88981" cy="54042"/>
            </a:xfrm>
            <a:custGeom>
              <a:rect b="b" l="l" r="r" t="t"/>
              <a:pathLst>
                <a:path extrusionOk="0" h="2068" w="3405">
                  <a:moveTo>
                    <a:pt x="347" y="0"/>
                  </a:moveTo>
                  <a:cubicBezTo>
                    <a:pt x="164" y="0"/>
                    <a:pt x="10" y="154"/>
                    <a:pt x="1" y="347"/>
                  </a:cubicBezTo>
                  <a:lnTo>
                    <a:pt x="1" y="1722"/>
                  </a:lnTo>
                  <a:cubicBezTo>
                    <a:pt x="10" y="1914"/>
                    <a:pt x="164" y="2068"/>
                    <a:pt x="347" y="2068"/>
                  </a:cubicBezTo>
                  <a:lnTo>
                    <a:pt x="3059" y="2068"/>
                  </a:lnTo>
                  <a:cubicBezTo>
                    <a:pt x="3251" y="2068"/>
                    <a:pt x="3405" y="1914"/>
                    <a:pt x="3405" y="1722"/>
                  </a:cubicBezTo>
                  <a:lnTo>
                    <a:pt x="3405" y="347"/>
                  </a:lnTo>
                  <a:cubicBezTo>
                    <a:pt x="3405" y="154"/>
                    <a:pt x="3251" y="0"/>
                    <a:pt x="305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6" name="Google Shape;13606;p99"/>
            <p:cNvSpPr/>
            <p:nvPr/>
          </p:nvSpPr>
          <p:spPr>
            <a:xfrm>
              <a:off x="1879712" y="3886233"/>
              <a:ext cx="133720" cy="245802"/>
            </a:xfrm>
            <a:custGeom>
              <a:rect b="b" l="l" r="r" t="t"/>
              <a:pathLst>
                <a:path extrusionOk="0" h="9406" w="5117">
                  <a:moveTo>
                    <a:pt x="1482" y="1"/>
                  </a:moveTo>
                  <a:cubicBezTo>
                    <a:pt x="1299" y="1"/>
                    <a:pt x="1145" y="145"/>
                    <a:pt x="1126" y="328"/>
                  </a:cubicBezTo>
                  <a:lnTo>
                    <a:pt x="1" y="9405"/>
                  </a:lnTo>
                  <a:lnTo>
                    <a:pt x="5117" y="9405"/>
                  </a:lnTo>
                  <a:lnTo>
                    <a:pt x="3982" y="328"/>
                  </a:lnTo>
                  <a:cubicBezTo>
                    <a:pt x="3963" y="145"/>
                    <a:pt x="3809" y="1"/>
                    <a:pt x="362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07" name="Google Shape;13607;p99"/>
            <p:cNvSpPr/>
            <p:nvPr/>
          </p:nvSpPr>
          <p:spPr>
            <a:xfrm>
              <a:off x="1917160" y="3807339"/>
              <a:ext cx="58824" cy="54042"/>
            </a:xfrm>
            <a:custGeom>
              <a:rect b="b" l="l" r="r" t="t"/>
              <a:pathLst>
                <a:path extrusionOk="0" h="2068" w="2251">
                  <a:moveTo>
                    <a:pt x="347" y="0"/>
                  </a:moveTo>
                  <a:cubicBezTo>
                    <a:pt x="154" y="0"/>
                    <a:pt x="1" y="154"/>
                    <a:pt x="1" y="347"/>
                  </a:cubicBezTo>
                  <a:lnTo>
                    <a:pt x="1" y="1722"/>
                  </a:lnTo>
                  <a:cubicBezTo>
                    <a:pt x="1" y="1914"/>
                    <a:pt x="154" y="2068"/>
                    <a:pt x="347" y="2068"/>
                  </a:cubicBezTo>
                  <a:lnTo>
                    <a:pt x="1905" y="2068"/>
                  </a:lnTo>
                  <a:cubicBezTo>
                    <a:pt x="2097" y="2068"/>
                    <a:pt x="2251" y="1914"/>
                    <a:pt x="2251" y="1722"/>
                  </a:cubicBezTo>
                  <a:lnTo>
                    <a:pt x="2251" y="347"/>
                  </a:lnTo>
                  <a:cubicBezTo>
                    <a:pt x="2251" y="154"/>
                    <a:pt x="2097" y="0"/>
                    <a:pt x="1905"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08" name="Google Shape;13608;p99"/>
          <p:cNvGrpSpPr/>
          <p:nvPr/>
        </p:nvGrpSpPr>
        <p:grpSpPr>
          <a:xfrm>
            <a:off x="2271082" y="3623441"/>
            <a:ext cx="202292" cy="366430"/>
            <a:chOff x="2274757" y="3807313"/>
            <a:chExt cx="202292" cy="366430"/>
          </a:xfrm>
        </p:grpSpPr>
        <p:sp>
          <p:nvSpPr>
            <p:cNvPr id="13609" name="Google Shape;13609;p99"/>
            <p:cNvSpPr/>
            <p:nvPr/>
          </p:nvSpPr>
          <p:spPr>
            <a:xfrm>
              <a:off x="2322579" y="3811181"/>
              <a:ext cx="39904" cy="57988"/>
            </a:xfrm>
            <a:custGeom>
              <a:rect b="b" l="l" r="r" t="t"/>
              <a:pathLst>
                <a:path extrusionOk="0" h="2219" w="1527">
                  <a:moveTo>
                    <a:pt x="764" y="0"/>
                  </a:moveTo>
                  <a:cubicBezTo>
                    <a:pt x="372" y="0"/>
                    <a:pt x="0" y="311"/>
                    <a:pt x="7" y="767"/>
                  </a:cubicBezTo>
                  <a:lnTo>
                    <a:pt x="7" y="1873"/>
                  </a:lnTo>
                  <a:cubicBezTo>
                    <a:pt x="7" y="2065"/>
                    <a:pt x="151" y="2219"/>
                    <a:pt x="343" y="2219"/>
                  </a:cubicBezTo>
                  <a:lnTo>
                    <a:pt x="1190" y="2219"/>
                  </a:lnTo>
                  <a:cubicBezTo>
                    <a:pt x="1209" y="2219"/>
                    <a:pt x="1228" y="2209"/>
                    <a:pt x="1257" y="2209"/>
                  </a:cubicBezTo>
                  <a:cubicBezTo>
                    <a:pt x="1411" y="2180"/>
                    <a:pt x="1526" y="2036"/>
                    <a:pt x="1526" y="1873"/>
                  </a:cubicBezTo>
                  <a:lnTo>
                    <a:pt x="1526" y="767"/>
                  </a:lnTo>
                  <a:cubicBezTo>
                    <a:pt x="1526" y="565"/>
                    <a:pt x="1449" y="373"/>
                    <a:pt x="1305" y="228"/>
                  </a:cubicBezTo>
                  <a:cubicBezTo>
                    <a:pt x="1286" y="219"/>
                    <a:pt x="1276" y="200"/>
                    <a:pt x="1257" y="190"/>
                  </a:cubicBezTo>
                  <a:cubicBezTo>
                    <a:pt x="1108" y="59"/>
                    <a:pt x="934" y="0"/>
                    <a:pt x="7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0" name="Google Shape;13610;p99"/>
            <p:cNvSpPr/>
            <p:nvPr/>
          </p:nvSpPr>
          <p:spPr>
            <a:xfrm>
              <a:off x="2347379" y="3816120"/>
              <a:ext cx="16098" cy="52814"/>
            </a:xfrm>
            <a:custGeom>
              <a:rect b="b" l="l" r="r" t="t"/>
              <a:pathLst>
                <a:path extrusionOk="0" h="2021" w="616">
                  <a:moveTo>
                    <a:pt x="308" y="1"/>
                  </a:moveTo>
                  <a:cubicBezTo>
                    <a:pt x="135" y="136"/>
                    <a:pt x="39" y="347"/>
                    <a:pt x="39" y="578"/>
                  </a:cubicBezTo>
                  <a:lnTo>
                    <a:pt x="39" y="1684"/>
                  </a:lnTo>
                  <a:cubicBezTo>
                    <a:pt x="0" y="1857"/>
                    <a:pt x="125" y="2020"/>
                    <a:pt x="308" y="2020"/>
                  </a:cubicBezTo>
                  <a:cubicBezTo>
                    <a:pt x="481" y="2020"/>
                    <a:pt x="616" y="1857"/>
                    <a:pt x="577" y="1684"/>
                  </a:cubicBezTo>
                  <a:lnTo>
                    <a:pt x="577" y="578"/>
                  </a:lnTo>
                  <a:cubicBezTo>
                    <a:pt x="577" y="376"/>
                    <a:pt x="500" y="184"/>
                    <a:pt x="356" y="39"/>
                  </a:cubicBezTo>
                  <a:cubicBezTo>
                    <a:pt x="337" y="30"/>
                    <a:pt x="327" y="11"/>
                    <a:pt x="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1" name="Google Shape;13611;p99"/>
            <p:cNvSpPr/>
            <p:nvPr/>
          </p:nvSpPr>
          <p:spPr>
            <a:xfrm>
              <a:off x="2274757" y="3854587"/>
              <a:ext cx="135706" cy="319156"/>
            </a:xfrm>
            <a:custGeom>
              <a:rect b="b" l="l" r="r" t="t"/>
              <a:pathLst>
                <a:path extrusionOk="0" h="12213" w="5193">
                  <a:moveTo>
                    <a:pt x="2231" y="0"/>
                  </a:moveTo>
                  <a:cubicBezTo>
                    <a:pt x="1000" y="0"/>
                    <a:pt x="10" y="991"/>
                    <a:pt x="10" y="2221"/>
                  </a:cubicBezTo>
                  <a:lnTo>
                    <a:pt x="10" y="11424"/>
                  </a:lnTo>
                  <a:cubicBezTo>
                    <a:pt x="0" y="11847"/>
                    <a:pt x="337" y="12193"/>
                    <a:pt x="750" y="12212"/>
                  </a:cubicBezTo>
                  <a:lnTo>
                    <a:pt x="4443" y="12212"/>
                  </a:lnTo>
                  <a:cubicBezTo>
                    <a:pt x="4856" y="12193"/>
                    <a:pt x="5193" y="11847"/>
                    <a:pt x="5183" y="11424"/>
                  </a:cubicBezTo>
                  <a:lnTo>
                    <a:pt x="5183" y="2221"/>
                  </a:lnTo>
                  <a:cubicBezTo>
                    <a:pt x="5183" y="1029"/>
                    <a:pt x="4251" y="58"/>
                    <a:pt x="3068"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2" name="Google Shape;13612;p99"/>
            <p:cNvSpPr/>
            <p:nvPr/>
          </p:nvSpPr>
          <p:spPr>
            <a:xfrm>
              <a:off x="2297858" y="3854326"/>
              <a:ext cx="113859" cy="319418"/>
            </a:xfrm>
            <a:custGeom>
              <a:rect b="b" l="l" r="r" t="t"/>
              <a:pathLst>
                <a:path extrusionOk="0" h="12223" w="4357">
                  <a:moveTo>
                    <a:pt x="2184" y="1"/>
                  </a:moveTo>
                  <a:cubicBezTo>
                    <a:pt x="963" y="1"/>
                    <a:pt x="1" y="1020"/>
                    <a:pt x="59" y="2231"/>
                  </a:cubicBezTo>
                  <a:lnTo>
                    <a:pt x="59" y="11434"/>
                  </a:lnTo>
                  <a:cubicBezTo>
                    <a:pt x="59" y="11857"/>
                    <a:pt x="386" y="12203"/>
                    <a:pt x="799" y="12222"/>
                  </a:cubicBezTo>
                  <a:lnTo>
                    <a:pt x="3559" y="12222"/>
                  </a:lnTo>
                  <a:cubicBezTo>
                    <a:pt x="3972" y="12203"/>
                    <a:pt x="4309" y="11857"/>
                    <a:pt x="4299" y="11434"/>
                  </a:cubicBezTo>
                  <a:lnTo>
                    <a:pt x="4299" y="2231"/>
                  </a:lnTo>
                  <a:cubicBezTo>
                    <a:pt x="4357" y="1020"/>
                    <a:pt x="3395" y="1"/>
                    <a:pt x="2184"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3" name="Google Shape;13613;p99"/>
            <p:cNvSpPr/>
            <p:nvPr/>
          </p:nvSpPr>
          <p:spPr>
            <a:xfrm>
              <a:off x="2348372" y="3828193"/>
              <a:ext cx="12335" cy="12335"/>
            </a:xfrm>
            <a:custGeom>
              <a:rect b="b" l="l" r="r" t="t"/>
              <a:pathLst>
                <a:path extrusionOk="0" h="472" w="472">
                  <a:moveTo>
                    <a:pt x="232" y="0"/>
                  </a:moveTo>
                  <a:cubicBezTo>
                    <a:pt x="107" y="0"/>
                    <a:pt x="1" y="106"/>
                    <a:pt x="1" y="231"/>
                  </a:cubicBezTo>
                  <a:cubicBezTo>
                    <a:pt x="1" y="366"/>
                    <a:pt x="107" y="472"/>
                    <a:pt x="232" y="472"/>
                  </a:cubicBezTo>
                  <a:cubicBezTo>
                    <a:pt x="366" y="472"/>
                    <a:pt x="472" y="366"/>
                    <a:pt x="472" y="231"/>
                  </a:cubicBezTo>
                  <a:cubicBezTo>
                    <a:pt x="472" y="106"/>
                    <a:pt x="366" y="0"/>
                    <a:pt x="23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4" name="Google Shape;13614;p99"/>
            <p:cNvSpPr/>
            <p:nvPr/>
          </p:nvSpPr>
          <p:spPr>
            <a:xfrm>
              <a:off x="2377771" y="3838463"/>
              <a:ext cx="95985" cy="40270"/>
            </a:xfrm>
            <a:custGeom>
              <a:rect b="b" l="l" r="r" t="t"/>
              <a:pathLst>
                <a:path extrusionOk="0" h="1541" w="3673">
                  <a:moveTo>
                    <a:pt x="300" y="0"/>
                  </a:moveTo>
                  <a:cubicBezTo>
                    <a:pt x="54" y="0"/>
                    <a:pt x="1" y="369"/>
                    <a:pt x="260" y="425"/>
                  </a:cubicBezTo>
                  <a:cubicBezTo>
                    <a:pt x="260" y="425"/>
                    <a:pt x="472" y="463"/>
                    <a:pt x="780" y="531"/>
                  </a:cubicBezTo>
                  <a:lnTo>
                    <a:pt x="828" y="531"/>
                  </a:lnTo>
                  <a:cubicBezTo>
                    <a:pt x="1078" y="531"/>
                    <a:pt x="1116" y="175"/>
                    <a:pt x="876" y="117"/>
                  </a:cubicBezTo>
                  <a:cubicBezTo>
                    <a:pt x="549" y="40"/>
                    <a:pt x="337" y="2"/>
                    <a:pt x="328" y="2"/>
                  </a:cubicBezTo>
                  <a:cubicBezTo>
                    <a:pt x="318" y="1"/>
                    <a:pt x="309" y="0"/>
                    <a:pt x="300" y="0"/>
                  </a:cubicBezTo>
                  <a:close/>
                  <a:moveTo>
                    <a:pt x="1652" y="321"/>
                  </a:moveTo>
                  <a:cubicBezTo>
                    <a:pt x="1436" y="321"/>
                    <a:pt x="1358" y="644"/>
                    <a:pt x="1587" y="733"/>
                  </a:cubicBezTo>
                  <a:cubicBezTo>
                    <a:pt x="1770" y="781"/>
                    <a:pt x="1934" y="838"/>
                    <a:pt x="2087" y="896"/>
                  </a:cubicBezTo>
                  <a:cubicBezTo>
                    <a:pt x="2116" y="906"/>
                    <a:pt x="2136" y="906"/>
                    <a:pt x="2164" y="906"/>
                  </a:cubicBezTo>
                  <a:cubicBezTo>
                    <a:pt x="2395" y="906"/>
                    <a:pt x="2453" y="579"/>
                    <a:pt x="2232" y="492"/>
                  </a:cubicBezTo>
                  <a:cubicBezTo>
                    <a:pt x="2068" y="434"/>
                    <a:pt x="1895" y="377"/>
                    <a:pt x="1712" y="329"/>
                  </a:cubicBezTo>
                  <a:cubicBezTo>
                    <a:pt x="1691" y="323"/>
                    <a:pt x="1671" y="321"/>
                    <a:pt x="1652" y="321"/>
                  </a:cubicBezTo>
                  <a:close/>
                  <a:moveTo>
                    <a:pt x="2948" y="828"/>
                  </a:moveTo>
                  <a:cubicBezTo>
                    <a:pt x="2758" y="828"/>
                    <a:pt x="2646" y="1098"/>
                    <a:pt x="2838" y="1223"/>
                  </a:cubicBezTo>
                  <a:cubicBezTo>
                    <a:pt x="2991" y="1290"/>
                    <a:pt x="3126" y="1386"/>
                    <a:pt x="3261" y="1492"/>
                  </a:cubicBezTo>
                  <a:cubicBezTo>
                    <a:pt x="3289" y="1520"/>
                    <a:pt x="3335" y="1539"/>
                    <a:pt x="3390" y="1540"/>
                  </a:cubicBezTo>
                  <a:lnTo>
                    <a:pt x="3390" y="1540"/>
                  </a:lnTo>
                  <a:cubicBezTo>
                    <a:pt x="3589" y="1536"/>
                    <a:pt x="3673" y="1289"/>
                    <a:pt x="3520" y="1165"/>
                  </a:cubicBezTo>
                  <a:cubicBezTo>
                    <a:pt x="3376" y="1040"/>
                    <a:pt x="3213" y="934"/>
                    <a:pt x="3039" y="848"/>
                  </a:cubicBezTo>
                  <a:cubicBezTo>
                    <a:pt x="3008" y="834"/>
                    <a:pt x="2977" y="828"/>
                    <a:pt x="2948" y="828"/>
                  </a:cubicBezTo>
                  <a:close/>
                  <a:moveTo>
                    <a:pt x="3390" y="1540"/>
                  </a:moveTo>
                  <a:lnTo>
                    <a:pt x="3390" y="1540"/>
                  </a:lnTo>
                  <a:cubicBezTo>
                    <a:pt x="3389" y="1540"/>
                    <a:pt x="3387" y="1540"/>
                    <a:pt x="3386" y="1540"/>
                  </a:cubicBezTo>
                  <a:lnTo>
                    <a:pt x="3395" y="1540"/>
                  </a:lnTo>
                  <a:cubicBezTo>
                    <a:pt x="3394" y="1540"/>
                    <a:pt x="3392" y="1540"/>
                    <a:pt x="3390" y="154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5" name="Google Shape;13615;p99"/>
            <p:cNvSpPr/>
            <p:nvPr/>
          </p:nvSpPr>
          <p:spPr>
            <a:xfrm>
              <a:off x="2377274" y="3807313"/>
              <a:ext cx="99774" cy="27700"/>
            </a:xfrm>
            <a:custGeom>
              <a:rect b="b" l="l" r="r" t="t"/>
              <a:pathLst>
                <a:path extrusionOk="0" h="1060" w="3818">
                  <a:moveTo>
                    <a:pt x="3515" y="0"/>
                  </a:moveTo>
                  <a:cubicBezTo>
                    <a:pt x="3486" y="0"/>
                    <a:pt x="3456" y="7"/>
                    <a:pt x="3424" y="21"/>
                  </a:cubicBezTo>
                  <a:cubicBezTo>
                    <a:pt x="3280" y="97"/>
                    <a:pt x="3126" y="165"/>
                    <a:pt x="2972" y="213"/>
                  </a:cubicBezTo>
                  <a:cubicBezTo>
                    <a:pt x="2732" y="280"/>
                    <a:pt x="2789" y="626"/>
                    <a:pt x="3030" y="626"/>
                  </a:cubicBezTo>
                  <a:cubicBezTo>
                    <a:pt x="3049" y="626"/>
                    <a:pt x="3068" y="626"/>
                    <a:pt x="3097" y="617"/>
                  </a:cubicBezTo>
                  <a:cubicBezTo>
                    <a:pt x="3280" y="559"/>
                    <a:pt x="3453" y="482"/>
                    <a:pt x="3626" y="396"/>
                  </a:cubicBezTo>
                  <a:cubicBezTo>
                    <a:pt x="3818" y="270"/>
                    <a:pt x="3706" y="0"/>
                    <a:pt x="3515" y="0"/>
                  </a:cubicBezTo>
                  <a:close/>
                  <a:moveTo>
                    <a:pt x="2207" y="353"/>
                  </a:moveTo>
                  <a:cubicBezTo>
                    <a:pt x="2193" y="353"/>
                    <a:pt x="2179" y="355"/>
                    <a:pt x="2164" y="357"/>
                  </a:cubicBezTo>
                  <a:lnTo>
                    <a:pt x="1635" y="444"/>
                  </a:lnTo>
                  <a:cubicBezTo>
                    <a:pt x="1376" y="482"/>
                    <a:pt x="1405" y="857"/>
                    <a:pt x="1664" y="867"/>
                  </a:cubicBezTo>
                  <a:lnTo>
                    <a:pt x="1693" y="857"/>
                  </a:lnTo>
                  <a:lnTo>
                    <a:pt x="2222" y="780"/>
                  </a:lnTo>
                  <a:cubicBezTo>
                    <a:pt x="2505" y="753"/>
                    <a:pt x="2459" y="353"/>
                    <a:pt x="2207" y="353"/>
                  </a:cubicBezTo>
                  <a:close/>
                  <a:moveTo>
                    <a:pt x="832" y="555"/>
                  </a:moveTo>
                  <a:cubicBezTo>
                    <a:pt x="818" y="555"/>
                    <a:pt x="804" y="557"/>
                    <a:pt x="789" y="559"/>
                  </a:cubicBezTo>
                  <a:lnTo>
                    <a:pt x="260" y="636"/>
                  </a:lnTo>
                  <a:cubicBezTo>
                    <a:pt x="1" y="674"/>
                    <a:pt x="29" y="1059"/>
                    <a:pt x="289" y="1059"/>
                  </a:cubicBezTo>
                  <a:lnTo>
                    <a:pt x="318" y="1059"/>
                  </a:lnTo>
                  <a:lnTo>
                    <a:pt x="856" y="982"/>
                  </a:lnTo>
                  <a:cubicBezTo>
                    <a:pt x="1130" y="955"/>
                    <a:pt x="1084" y="555"/>
                    <a:pt x="832" y="555"/>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6" name="Google Shape;13616;p99"/>
            <p:cNvSpPr/>
            <p:nvPr/>
          </p:nvSpPr>
          <p:spPr>
            <a:xfrm>
              <a:off x="2274992" y="3936486"/>
              <a:ext cx="135236" cy="237257"/>
            </a:xfrm>
            <a:custGeom>
              <a:rect b="b" l="l" r="r" t="t"/>
              <a:pathLst>
                <a:path extrusionOk="0" h="9079" w="5175">
                  <a:moveTo>
                    <a:pt x="1" y="1"/>
                  </a:moveTo>
                  <a:lnTo>
                    <a:pt x="1" y="8328"/>
                  </a:lnTo>
                  <a:cubicBezTo>
                    <a:pt x="1" y="8732"/>
                    <a:pt x="328" y="9069"/>
                    <a:pt x="741" y="9078"/>
                  </a:cubicBezTo>
                  <a:lnTo>
                    <a:pt x="4434" y="9078"/>
                  </a:lnTo>
                  <a:cubicBezTo>
                    <a:pt x="4847" y="9069"/>
                    <a:pt x="5174" y="8732"/>
                    <a:pt x="5174" y="8328"/>
                  </a:cubicBezTo>
                  <a:lnTo>
                    <a:pt x="5174"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7" name="Google Shape;13617;p99"/>
            <p:cNvSpPr/>
            <p:nvPr/>
          </p:nvSpPr>
          <p:spPr>
            <a:xfrm>
              <a:off x="2299373" y="3936486"/>
              <a:ext cx="110854" cy="211882"/>
            </a:xfrm>
            <a:custGeom>
              <a:rect b="b" l="l" r="r" t="t"/>
              <a:pathLst>
                <a:path extrusionOk="0" h="8108" w="4242">
                  <a:moveTo>
                    <a:pt x="1" y="1"/>
                  </a:moveTo>
                  <a:lnTo>
                    <a:pt x="1" y="7357"/>
                  </a:lnTo>
                  <a:cubicBezTo>
                    <a:pt x="1" y="7761"/>
                    <a:pt x="337" y="8098"/>
                    <a:pt x="741" y="8107"/>
                  </a:cubicBezTo>
                  <a:lnTo>
                    <a:pt x="3501" y="8107"/>
                  </a:lnTo>
                  <a:cubicBezTo>
                    <a:pt x="3914" y="8098"/>
                    <a:pt x="4241" y="7761"/>
                    <a:pt x="4241" y="7348"/>
                  </a:cubicBezTo>
                  <a:lnTo>
                    <a:pt x="4241"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18" name="Google Shape;13618;p99"/>
            <p:cNvSpPr/>
            <p:nvPr/>
          </p:nvSpPr>
          <p:spPr>
            <a:xfrm>
              <a:off x="2351142" y="3991417"/>
              <a:ext cx="59086" cy="122274"/>
            </a:xfrm>
            <a:custGeom>
              <a:rect b="b" l="l" r="r" t="t"/>
              <a:pathLst>
                <a:path extrusionOk="0" h="4679" w="2261">
                  <a:moveTo>
                    <a:pt x="696" y="1"/>
                  </a:moveTo>
                  <a:cubicBezTo>
                    <a:pt x="674" y="1"/>
                    <a:pt x="654" y="5"/>
                    <a:pt x="635" y="5"/>
                  </a:cubicBezTo>
                  <a:cubicBezTo>
                    <a:pt x="270" y="53"/>
                    <a:pt x="1" y="370"/>
                    <a:pt x="10" y="726"/>
                  </a:cubicBezTo>
                  <a:lnTo>
                    <a:pt x="10" y="3957"/>
                  </a:lnTo>
                  <a:cubicBezTo>
                    <a:pt x="10" y="4361"/>
                    <a:pt x="327" y="4678"/>
                    <a:pt x="731" y="4678"/>
                  </a:cubicBezTo>
                  <a:lnTo>
                    <a:pt x="2260" y="4678"/>
                  </a:lnTo>
                  <a:lnTo>
                    <a:pt x="2260" y="5"/>
                  </a:lnTo>
                  <a:lnTo>
                    <a:pt x="731" y="5"/>
                  </a:lnTo>
                  <a:cubicBezTo>
                    <a:pt x="719" y="2"/>
                    <a:pt x="707" y="1"/>
                    <a:pt x="696"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19" name="Google Shape;13619;p99"/>
          <p:cNvGrpSpPr/>
          <p:nvPr/>
        </p:nvGrpSpPr>
        <p:grpSpPr>
          <a:xfrm>
            <a:off x="3969041" y="3164345"/>
            <a:ext cx="366404" cy="366665"/>
            <a:chOff x="3972716" y="3348218"/>
            <a:chExt cx="366404" cy="366665"/>
          </a:xfrm>
        </p:grpSpPr>
        <p:sp>
          <p:nvSpPr>
            <p:cNvPr id="13620" name="Google Shape;13620;p99"/>
            <p:cNvSpPr/>
            <p:nvPr/>
          </p:nvSpPr>
          <p:spPr>
            <a:xfrm>
              <a:off x="4069223" y="3397974"/>
              <a:ext cx="172919" cy="223929"/>
            </a:xfrm>
            <a:custGeom>
              <a:rect b="b" l="l" r="r" t="t"/>
              <a:pathLst>
                <a:path extrusionOk="0" h="8569" w="6617">
                  <a:moveTo>
                    <a:pt x="3025" y="1"/>
                  </a:moveTo>
                  <a:cubicBezTo>
                    <a:pt x="3014" y="1"/>
                    <a:pt x="3002" y="4"/>
                    <a:pt x="2991" y="10"/>
                  </a:cubicBezTo>
                  <a:cubicBezTo>
                    <a:pt x="2856" y="78"/>
                    <a:pt x="2751" y="203"/>
                    <a:pt x="2683" y="347"/>
                  </a:cubicBezTo>
                  <a:lnTo>
                    <a:pt x="779" y="4732"/>
                  </a:lnTo>
                  <a:cubicBezTo>
                    <a:pt x="0" y="6501"/>
                    <a:pt x="1260" y="8521"/>
                    <a:pt x="3183" y="8569"/>
                  </a:cubicBezTo>
                  <a:lnTo>
                    <a:pt x="3520" y="8569"/>
                  </a:lnTo>
                  <a:cubicBezTo>
                    <a:pt x="5414" y="8473"/>
                    <a:pt x="6616" y="6482"/>
                    <a:pt x="5856" y="4742"/>
                  </a:cubicBezTo>
                  <a:lnTo>
                    <a:pt x="3943" y="347"/>
                  </a:lnTo>
                  <a:cubicBezTo>
                    <a:pt x="3876" y="203"/>
                    <a:pt x="3770" y="87"/>
                    <a:pt x="3635" y="20"/>
                  </a:cubicBezTo>
                  <a:cubicBezTo>
                    <a:pt x="3624" y="13"/>
                    <a:pt x="3612" y="10"/>
                    <a:pt x="3600" y="10"/>
                  </a:cubicBezTo>
                  <a:cubicBezTo>
                    <a:pt x="3563" y="10"/>
                    <a:pt x="3529" y="41"/>
                    <a:pt x="3529" y="78"/>
                  </a:cubicBezTo>
                  <a:lnTo>
                    <a:pt x="3529" y="4597"/>
                  </a:lnTo>
                  <a:cubicBezTo>
                    <a:pt x="3529" y="4597"/>
                    <a:pt x="3529" y="4607"/>
                    <a:pt x="3529" y="4617"/>
                  </a:cubicBezTo>
                  <a:cubicBezTo>
                    <a:pt x="4068" y="4722"/>
                    <a:pt x="4443" y="5232"/>
                    <a:pt x="4395" y="5780"/>
                  </a:cubicBezTo>
                  <a:cubicBezTo>
                    <a:pt x="4337" y="6338"/>
                    <a:pt x="3866" y="6761"/>
                    <a:pt x="3318" y="6761"/>
                  </a:cubicBezTo>
                  <a:cubicBezTo>
                    <a:pt x="2760" y="6761"/>
                    <a:pt x="2289" y="6338"/>
                    <a:pt x="2241" y="5780"/>
                  </a:cubicBezTo>
                  <a:cubicBezTo>
                    <a:pt x="2183" y="5232"/>
                    <a:pt x="2558" y="4722"/>
                    <a:pt x="3097" y="4617"/>
                  </a:cubicBezTo>
                  <a:cubicBezTo>
                    <a:pt x="3097" y="4607"/>
                    <a:pt x="3097" y="4597"/>
                    <a:pt x="3097" y="4597"/>
                  </a:cubicBezTo>
                  <a:lnTo>
                    <a:pt x="3097" y="78"/>
                  </a:lnTo>
                  <a:cubicBezTo>
                    <a:pt x="3097" y="34"/>
                    <a:pt x="3063" y="1"/>
                    <a:pt x="302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1" name="Google Shape;13621;p99"/>
            <p:cNvSpPr/>
            <p:nvPr/>
          </p:nvSpPr>
          <p:spPr>
            <a:xfrm>
              <a:off x="4069223" y="3397974"/>
              <a:ext cx="99539" cy="223929"/>
            </a:xfrm>
            <a:custGeom>
              <a:rect b="b" l="l" r="r" t="t"/>
              <a:pathLst>
                <a:path extrusionOk="0" h="8569" w="3809">
                  <a:moveTo>
                    <a:pt x="3025" y="1"/>
                  </a:moveTo>
                  <a:cubicBezTo>
                    <a:pt x="3014" y="1"/>
                    <a:pt x="3002" y="4"/>
                    <a:pt x="2991" y="10"/>
                  </a:cubicBezTo>
                  <a:cubicBezTo>
                    <a:pt x="2856" y="87"/>
                    <a:pt x="2751" y="203"/>
                    <a:pt x="2683" y="347"/>
                  </a:cubicBezTo>
                  <a:lnTo>
                    <a:pt x="779" y="4732"/>
                  </a:lnTo>
                  <a:cubicBezTo>
                    <a:pt x="0" y="6501"/>
                    <a:pt x="1260" y="8521"/>
                    <a:pt x="3183" y="8569"/>
                  </a:cubicBezTo>
                  <a:lnTo>
                    <a:pt x="3520" y="8569"/>
                  </a:lnTo>
                  <a:cubicBezTo>
                    <a:pt x="3616" y="8569"/>
                    <a:pt x="3712" y="8559"/>
                    <a:pt x="3808" y="8540"/>
                  </a:cubicBezTo>
                  <a:cubicBezTo>
                    <a:pt x="2077" y="8271"/>
                    <a:pt x="1029" y="6395"/>
                    <a:pt x="1750" y="4732"/>
                  </a:cubicBezTo>
                  <a:lnTo>
                    <a:pt x="3097" y="1626"/>
                  </a:lnTo>
                  <a:lnTo>
                    <a:pt x="3097" y="78"/>
                  </a:lnTo>
                  <a:cubicBezTo>
                    <a:pt x="3097" y="34"/>
                    <a:pt x="3063" y="1"/>
                    <a:pt x="302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2" name="Google Shape;13622;p99"/>
            <p:cNvSpPr/>
            <p:nvPr/>
          </p:nvSpPr>
          <p:spPr>
            <a:xfrm>
              <a:off x="3987036" y="3361806"/>
              <a:ext cx="337763" cy="174173"/>
            </a:xfrm>
            <a:custGeom>
              <a:rect b="b" l="l" r="r" t="t"/>
              <a:pathLst>
                <a:path extrusionOk="0" h="6665" w="12925">
                  <a:moveTo>
                    <a:pt x="1655" y="0"/>
                  </a:moveTo>
                  <a:cubicBezTo>
                    <a:pt x="1395" y="19"/>
                    <a:pt x="1395" y="404"/>
                    <a:pt x="1655" y="433"/>
                  </a:cubicBezTo>
                  <a:lnTo>
                    <a:pt x="4136" y="433"/>
                  </a:lnTo>
                  <a:cubicBezTo>
                    <a:pt x="1645" y="1394"/>
                    <a:pt x="1" y="3789"/>
                    <a:pt x="1" y="6462"/>
                  </a:cubicBezTo>
                  <a:cubicBezTo>
                    <a:pt x="11" y="6597"/>
                    <a:pt x="111" y="6664"/>
                    <a:pt x="212" y="6664"/>
                  </a:cubicBezTo>
                  <a:cubicBezTo>
                    <a:pt x="313" y="6664"/>
                    <a:pt x="414" y="6597"/>
                    <a:pt x="424" y="6462"/>
                  </a:cubicBezTo>
                  <a:cubicBezTo>
                    <a:pt x="434" y="3135"/>
                    <a:pt x="3126" y="433"/>
                    <a:pt x="6463" y="433"/>
                  </a:cubicBezTo>
                  <a:cubicBezTo>
                    <a:pt x="9790" y="433"/>
                    <a:pt x="12492" y="3135"/>
                    <a:pt x="12492" y="6462"/>
                  </a:cubicBezTo>
                  <a:cubicBezTo>
                    <a:pt x="12502" y="6597"/>
                    <a:pt x="12605" y="6664"/>
                    <a:pt x="12708" y="6664"/>
                  </a:cubicBezTo>
                  <a:cubicBezTo>
                    <a:pt x="12812" y="6664"/>
                    <a:pt x="12915" y="6597"/>
                    <a:pt x="12925" y="6462"/>
                  </a:cubicBezTo>
                  <a:cubicBezTo>
                    <a:pt x="12925" y="4750"/>
                    <a:pt x="12252" y="3106"/>
                    <a:pt x="11030" y="1894"/>
                  </a:cubicBezTo>
                  <a:cubicBezTo>
                    <a:pt x="10396" y="1250"/>
                    <a:pt x="9627" y="750"/>
                    <a:pt x="8790" y="433"/>
                  </a:cubicBezTo>
                  <a:lnTo>
                    <a:pt x="11377" y="433"/>
                  </a:lnTo>
                  <a:cubicBezTo>
                    <a:pt x="11646" y="404"/>
                    <a:pt x="11646" y="19"/>
                    <a:pt x="1137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3" name="Google Shape;13623;p99"/>
            <p:cNvSpPr/>
            <p:nvPr/>
          </p:nvSpPr>
          <p:spPr>
            <a:xfrm>
              <a:off x="4136828" y="3348218"/>
              <a:ext cx="38206" cy="38232"/>
            </a:xfrm>
            <a:custGeom>
              <a:rect b="b" l="l" r="r" t="t"/>
              <a:pathLst>
                <a:path extrusionOk="0" h="1463" w="1462">
                  <a:moveTo>
                    <a:pt x="192" y="1"/>
                  </a:moveTo>
                  <a:cubicBezTo>
                    <a:pt x="87" y="1"/>
                    <a:pt x="0" y="87"/>
                    <a:pt x="0" y="193"/>
                  </a:cubicBezTo>
                  <a:lnTo>
                    <a:pt x="0" y="1270"/>
                  </a:lnTo>
                  <a:cubicBezTo>
                    <a:pt x="0" y="1376"/>
                    <a:pt x="87" y="1462"/>
                    <a:pt x="192" y="1462"/>
                  </a:cubicBezTo>
                  <a:lnTo>
                    <a:pt x="1269" y="1462"/>
                  </a:lnTo>
                  <a:cubicBezTo>
                    <a:pt x="1366" y="1462"/>
                    <a:pt x="1452" y="1376"/>
                    <a:pt x="1462" y="1280"/>
                  </a:cubicBezTo>
                  <a:lnTo>
                    <a:pt x="1462" y="193"/>
                  </a:lnTo>
                  <a:cubicBezTo>
                    <a:pt x="1462" y="87"/>
                    <a:pt x="1375" y="1"/>
                    <a:pt x="126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4" name="Google Shape;13624;p99"/>
            <p:cNvSpPr/>
            <p:nvPr/>
          </p:nvSpPr>
          <p:spPr>
            <a:xfrm>
              <a:off x="4300417" y="3531668"/>
              <a:ext cx="38702" cy="38467"/>
            </a:xfrm>
            <a:custGeom>
              <a:rect b="b" l="l" r="r" t="t"/>
              <a:pathLst>
                <a:path extrusionOk="0" h="1472" w="1481">
                  <a:moveTo>
                    <a:pt x="240" y="1"/>
                  </a:moveTo>
                  <a:cubicBezTo>
                    <a:pt x="106" y="1"/>
                    <a:pt x="0" y="106"/>
                    <a:pt x="0" y="241"/>
                  </a:cubicBezTo>
                  <a:lnTo>
                    <a:pt x="0" y="1231"/>
                  </a:lnTo>
                  <a:cubicBezTo>
                    <a:pt x="0" y="1366"/>
                    <a:pt x="106" y="1472"/>
                    <a:pt x="240" y="1472"/>
                  </a:cubicBezTo>
                  <a:lnTo>
                    <a:pt x="1231" y="1472"/>
                  </a:lnTo>
                  <a:cubicBezTo>
                    <a:pt x="1366" y="1472"/>
                    <a:pt x="1481" y="1366"/>
                    <a:pt x="1471" y="1231"/>
                  </a:cubicBezTo>
                  <a:lnTo>
                    <a:pt x="1471" y="241"/>
                  </a:lnTo>
                  <a:cubicBezTo>
                    <a:pt x="1471" y="106"/>
                    <a:pt x="1366" y="1"/>
                    <a:pt x="123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5" name="Google Shape;13625;p99"/>
            <p:cNvSpPr/>
            <p:nvPr/>
          </p:nvSpPr>
          <p:spPr>
            <a:xfrm>
              <a:off x="3972716" y="3531668"/>
              <a:ext cx="38493" cy="38467"/>
            </a:xfrm>
            <a:custGeom>
              <a:rect b="b" l="l" r="r" t="t"/>
              <a:pathLst>
                <a:path extrusionOk="0" h="1472" w="1473">
                  <a:moveTo>
                    <a:pt x="241" y="1"/>
                  </a:moveTo>
                  <a:cubicBezTo>
                    <a:pt x="107" y="1"/>
                    <a:pt x="1" y="106"/>
                    <a:pt x="1" y="241"/>
                  </a:cubicBezTo>
                  <a:lnTo>
                    <a:pt x="1" y="1231"/>
                  </a:lnTo>
                  <a:cubicBezTo>
                    <a:pt x="1" y="1366"/>
                    <a:pt x="107" y="1472"/>
                    <a:pt x="241" y="1472"/>
                  </a:cubicBezTo>
                  <a:lnTo>
                    <a:pt x="1232" y="1472"/>
                  </a:lnTo>
                  <a:cubicBezTo>
                    <a:pt x="1366" y="1472"/>
                    <a:pt x="1472" y="1366"/>
                    <a:pt x="1472" y="1231"/>
                  </a:cubicBezTo>
                  <a:lnTo>
                    <a:pt x="1472" y="241"/>
                  </a:lnTo>
                  <a:cubicBezTo>
                    <a:pt x="1472" y="106"/>
                    <a:pt x="1366" y="1"/>
                    <a:pt x="123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6" name="Google Shape;13626;p99"/>
            <p:cNvSpPr/>
            <p:nvPr/>
          </p:nvSpPr>
          <p:spPr>
            <a:xfrm>
              <a:off x="4096610" y="3639229"/>
              <a:ext cx="118380" cy="75654"/>
            </a:xfrm>
            <a:custGeom>
              <a:rect b="b" l="l" r="r" t="t"/>
              <a:pathLst>
                <a:path extrusionOk="0" h="2895" w="4530">
                  <a:moveTo>
                    <a:pt x="0" y="0"/>
                  </a:moveTo>
                  <a:lnTo>
                    <a:pt x="0" y="2654"/>
                  </a:lnTo>
                  <a:cubicBezTo>
                    <a:pt x="0" y="2789"/>
                    <a:pt x="106" y="2895"/>
                    <a:pt x="241" y="2895"/>
                  </a:cubicBezTo>
                  <a:lnTo>
                    <a:pt x="4289" y="2895"/>
                  </a:lnTo>
                  <a:cubicBezTo>
                    <a:pt x="4424" y="2895"/>
                    <a:pt x="4530" y="2789"/>
                    <a:pt x="4530" y="2654"/>
                  </a:cubicBezTo>
                  <a:lnTo>
                    <a:pt x="453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7" name="Google Shape;13627;p99"/>
            <p:cNvSpPr/>
            <p:nvPr/>
          </p:nvSpPr>
          <p:spPr>
            <a:xfrm>
              <a:off x="4075756" y="3612574"/>
              <a:ext cx="160088" cy="46281"/>
            </a:xfrm>
            <a:custGeom>
              <a:rect b="b" l="l" r="r" t="t"/>
              <a:pathLst>
                <a:path extrusionOk="0" h="1771" w="6126">
                  <a:moveTo>
                    <a:pt x="520" y="1"/>
                  </a:moveTo>
                  <a:cubicBezTo>
                    <a:pt x="231" y="1"/>
                    <a:pt x="0" y="232"/>
                    <a:pt x="0" y="511"/>
                  </a:cubicBezTo>
                  <a:lnTo>
                    <a:pt x="0" y="1261"/>
                  </a:lnTo>
                  <a:cubicBezTo>
                    <a:pt x="0" y="1539"/>
                    <a:pt x="231" y="1770"/>
                    <a:pt x="520" y="1770"/>
                  </a:cubicBezTo>
                  <a:lnTo>
                    <a:pt x="5616" y="1770"/>
                  </a:lnTo>
                  <a:cubicBezTo>
                    <a:pt x="5895" y="1770"/>
                    <a:pt x="6126" y="1539"/>
                    <a:pt x="6126" y="1261"/>
                  </a:cubicBezTo>
                  <a:lnTo>
                    <a:pt x="6126" y="511"/>
                  </a:lnTo>
                  <a:cubicBezTo>
                    <a:pt x="6126" y="222"/>
                    <a:pt x="5895" y="1"/>
                    <a:pt x="5616"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8" name="Google Shape;13628;p99"/>
            <p:cNvSpPr/>
            <p:nvPr/>
          </p:nvSpPr>
          <p:spPr>
            <a:xfrm>
              <a:off x="4127028" y="3639229"/>
              <a:ext cx="87962" cy="75654"/>
            </a:xfrm>
            <a:custGeom>
              <a:rect b="b" l="l" r="r" t="t"/>
              <a:pathLst>
                <a:path extrusionOk="0" h="2895" w="3366">
                  <a:moveTo>
                    <a:pt x="0" y="0"/>
                  </a:moveTo>
                  <a:lnTo>
                    <a:pt x="0" y="2654"/>
                  </a:lnTo>
                  <a:cubicBezTo>
                    <a:pt x="0" y="2789"/>
                    <a:pt x="106" y="2895"/>
                    <a:pt x="240" y="2895"/>
                  </a:cubicBezTo>
                  <a:lnTo>
                    <a:pt x="3125" y="2895"/>
                  </a:lnTo>
                  <a:cubicBezTo>
                    <a:pt x="3260" y="2895"/>
                    <a:pt x="3366" y="2789"/>
                    <a:pt x="3366" y="2654"/>
                  </a:cubicBezTo>
                  <a:lnTo>
                    <a:pt x="3366"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29" name="Google Shape;13629;p99"/>
            <p:cNvSpPr/>
            <p:nvPr/>
          </p:nvSpPr>
          <p:spPr>
            <a:xfrm>
              <a:off x="4106148" y="3612574"/>
              <a:ext cx="129696" cy="46281"/>
            </a:xfrm>
            <a:custGeom>
              <a:rect b="b" l="l" r="r" t="t"/>
              <a:pathLst>
                <a:path extrusionOk="0" h="1771" w="4963">
                  <a:moveTo>
                    <a:pt x="520" y="1"/>
                  </a:moveTo>
                  <a:cubicBezTo>
                    <a:pt x="232" y="1"/>
                    <a:pt x="1" y="232"/>
                    <a:pt x="1" y="511"/>
                  </a:cubicBezTo>
                  <a:lnTo>
                    <a:pt x="1" y="1261"/>
                  </a:lnTo>
                  <a:cubicBezTo>
                    <a:pt x="1" y="1539"/>
                    <a:pt x="232" y="1770"/>
                    <a:pt x="520" y="1770"/>
                  </a:cubicBezTo>
                  <a:lnTo>
                    <a:pt x="4453" y="1770"/>
                  </a:lnTo>
                  <a:cubicBezTo>
                    <a:pt x="4732" y="1770"/>
                    <a:pt x="4963" y="1539"/>
                    <a:pt x="4963" y="1261"/>
                  </a:cubicBezTo>
                  <a:lnTo>
                    <a:pt x="4963" y="511"/>
                  </a:lnTo>
                  <a:cubicBezTo>
                    <a:pt x="4963" y="222"/>
                    <a:pt x="4732" y="1"/>
                    <a:pt x="445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0" name="Google Shape;13630;p99"/>
            <p:cNvSpPr/>
            <p:nvPr/>
          </p:nvSpPr>
          <p:spPr>
            <a:xfrm>
              <a:off x="3996104" y="3348218"/>
              <a:ext cx="38206" cy="38232"/>
            </a:xfrm>
            <a:custGeom>
              <a:rect b="b" l="l" r="r" t="t"/>
              <a:pathLst>
                <a:path extrusionOk="0" h="1463" w="1462">
                  <a:moveTo>
                    <a:pt x="731" y="1"/>
                  </a:moveTo>
                  <a:cubicBezTo>
                    <a:pt x="327" y="1"/>
                    <a:pt x="0" y="328"/>
                    <a:pt x="0" y="732"/>
                  </a:cubicBezTo>
                  <a:cubicBezTo>
                    <a:pt x="0" y="1136"/>
                    <a:pt x="327" y="1462"/>
                    <a:pt x="731" y="1462"/>
                  </a:cubicBezTo>
                  <a:cubicBezTo>
                    <a:pt x="1135" y="1462"/>
                    <a:pt x="1462" y="1136"/>
                    <a:pt x="1462" y="732"/>
                  </a:cubicBezTo>
                  <a:cubicBezTo>
                    <a:pt x="1462" y="328"/>
                    <a:pt x="1135" y="1"/>
                    <a:pt x="73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1" name="Google Shape;13631;p99"/>
            <p:cNvSpPr/>
            <p:nvPr/>
          </p:nvSpPr>
          <p:spPr>
            <a:xfrm>
              <a:off x="4277551" y="3348218"/>
              <a:ext cx="37971" cy="38232"/>
            </a:xfrm>
            <a:custGeom>
              <a:rect b="b" l="l" r="r" t="t"/>
              <a:pathLst>
                <a:path extrusionOk="0" h="1463" w="1453">
                  <a:moveTo>
                    <a:pt x="721" y="1"/>
                  </a:moveTo>
                  <a:cubicBezTo>
                    <a:pt x="327" y="1"/>
                    <a:pt x="0" y="328"/>
                    <a:pt x="0" y="732"/>
                  </a:cubicBezTo>
                  <a:cubicBezTo>
                    <a:pt x="0" y="1136"/>
                    <a:pt x="327" y="1462"/>
                    <a:pt x="721" y="1462"/>
                  </a:cubicBezTo>
                  <a:cubicBezTo>
                    <a:pt x="1125" y="1462"/>
                    <a:pt x="1452" y="1136"/>
                    <a:pt x="1452" y="732"/>
                  </a:cubicBezTo>
                  <a:cubicBezTo>
                    <a:pt x="1452" y="328"/>
                    <a:pt x="1125" y="1"/>
                    <a:pt x="721" y="1"/>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32" name="Google Shape;13632;p99"/>
          <p:cNvGrpSpPr/>
          <p:nvPr/>
        </p:nvGrpSpPr>
        <p:grpSpPr>
          <a:xfrm>
            <a:off x="862853" y="3164476"/>
            <a:ext cx="317405" cy="366534"/>
            <a:chOff x="866528" y="3348348"/>
            <a:chExt cx="317405" cy="366534"/>
          </a:xfrm>
        </p:grpSpPr>
        <p:sp>
          <p:nvSpPr>
            <p:cNvPr id="13633" name="Google Shape;13633;p99"/>
            <p:cNvSpPr/>
            <p:nvPr/>
          </p:nvSpPr>
          <p:spPr>
            <a:xfrm>
              <a:off x="869795" y="3526650"/>
              <a:ext cx="314139" cy="188232"/>
            </a:xfrm>
            <a:custGeom>
              <a:rect b="b" l="l" r="r" t="t"/>
              <a:pathLst>
                <a:path extrusionOk="0" h="7203" w="12021">
                  <a:moveTo>
                    <a:pt x="6011" y="0"/>
                  </a:moveTo>
                  <a:cubicBezTo>
                    <a:pt x="5933" y="0"/>
                    <a:pt x="5856" y="19"/>
                    <a:pt x="5789" y="58"/>
                  </a:cubicBezTo>
                  <a:lnTo>
                    <a:pt x="827" y="2924"/>
                  </a:lnTo>
                  <a:lnTo>
                    <a:pt x="308" y="3222"/>
                  </a:lnTo>
                  <a:cubicBezTo>
                    <a:pt x="0" y="3395"/>
                    <a:pt x="0" y="3837"/>
                    <a:pt x="308" y="4010"/>
                  </a:cubicBezTo>
                  <a:lnTo>
                    <a:pt x="5789" y="7145"/>
                  </a:lnTo>
                  <a:cubicBezTo>
                    <a:pt x="5856" y="7183"/>
                    <a:pt x="5933" y="7203"/>
                    <a:pt x="6010" y="7203"/>
                  </a:cubicBezTo>
                  <a:cubicBezTo>
                    <a:pt x="6087" y="7203"/>
                    <a:pt x="6164" y="7183"/>
                    <a:pt x="6231" y="7145"/>
                  </a:cubicBezTo>
                  <a:lnTo>
                    <a:pt x="11712" y="4010"/>
                  </a:lnTo>
                  <a:cubicBezTo>
                    <a:pt x="12020" y="3837"/>
                    <a:pt x="12020" y="3395"/>
                    <a:pt x="11712" y="3222"/>
                  </a:cubicBezTo>
                  <a:lnTo>
                    <a:pt x="11203" y="2924"/>
                  </a:lnTo>
                  <a:lnTo>
                    <a:pt x="6241" y="58"/>
                  </a:lnTo>
                  <a:cubicBezTo>
                    <a:pt x="6169" y="19"/>
                    <a:pt x="6089" y="0"/>
                    <a:pt x="6011"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4" name="Google Shape;13634;p99"/>
            <p:cNvSpPr/>
            <p:nvPr/>
          </p:nvSpPr>
          <p:spPr>
            <a:xfrm>
              <a:off x="891145" y="3526650"/>
              <a:ext cx="271177" cy="152300"/>
            </a:xfrm>
            <a:custGeom>
              <a:rect b="b" l="l" r="r" t="t"/>
              <a:pathLst>
                <a:path extrusionOk="0" h="5828" w="10377">
                  <a:moveTo>
                    <a:pt x="5193" y="0"/>
                  </a:moveTo>
                  <a:cubicBezTo>
                    <a:pt x="5114" y="0"/>
                    <a:pt x="5034" y="19"/>
                    <a:pt x="4962" y="58"/>
                  </a:cubicBezTo>
                  <a:lnTo>
                    <a:pt x="0" y="2924"/>
                  </a:lnTo>
                  <a:lnTo>
                    <a:pt x="4972" y="5770"/>
                  </a:lnTo>
                  <a:cubicBezTo>
                    <a:pt x="5039" y="5808"/>
                    <a:pt x="5116" y="5828"/>
                    <a:pt x="5193" y="5828"/>
                  </a:cubicBezTo>
                  <a:cubicBezTo>
                    <a:pt x="5270" y="5828"/>
                    <a:pt x="5347" y="5808"/>
                    <a:pt x="5414" y="5770"/>
                  </a:cubicBezTo>
                  <a:lnTo>
                    <a:pt x="10376" y="2924"/>
                  </a:lnTo>
                  <a:lnTo>
                    <a:pt x="5424" y="58"/>
                  </a:lnTo>
                  <a:cubicBezTo>
                    <a:pt x="5352" y="19"/>
                    <a:pt x="5272" y="0"/>
                    <a:pt x="5193"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5" name="Google Shape;13635;p99"/>
            <p:cNvSpPr/>
            <p:nvPr/>
          </p:nvSpPr>
          <p:spPr>
            <a:xfrm>
              <a:off x="869795" y="3466911"/>
              <a:ext cx="314139" cy="188180"/>
            </a:xfrm>
            <a:custGeom>
              <a:rect b="b" l="l" r="r" t="t"/>
              <a:pathLst>
                <a:path extrusionOk="0" h="7201" w="12021">
                  <a:moveTo>
                    <a:pt x="6011" y="0"/>
                  </a:moveTo>
                  <a:cubicBezTo>
                    <a:pt x="5933" y="0"/>
                    <a:pt x="5856" y="22"/>
                    <a:pt x="5789" y="65"/>
                  </a:cubicBezTo>
                  <a:lnTo>
                    <a:pt x="827" y="2931"/>
                  </a:lnTo>
                  <a:lnTo>
                    <a:pt x="308" y="3229"/>
                  </a:lnTo>
                  <a:cubicBezTo>
                    <a:pt x="0" y="3402"/>
                    <a:pt x="0" y="3834"/>
                    <a:pt x="308" y="4008"/>
                  </a:cubicBezTo>
                  <a:lnTo>
                    <a:pt x="5789" y="7142"/>
                  </a:lnTo>
                  <a:cubicBezTo>
                    <a:pt x="5856" y="7181"/>
                    <a:pt x="5933" y="7200"/>
                    <a:pt x="6010" y="7200"/>
                  </a:cubicBezTo>
                  <a:cubicBezTo>
                    <a:pt x="6087" y="7200"/>
                    <a:pt x="6164" y="7181"/>
                    <a:pt x="6231" y="7142"/>
                  </a:cubicBezTo>
                  <a:lnTo>
                    <a:pt x="11712" y="4008"/>
                  </a:lnTo>
                  <a:cubicBezTo>
                    <a:pt x="12010" y="3834"/>
                    <a:pt x="12020" y="3402"/>
                    <a:pt x="11712" y="3229"/>
                  </a:cubicBezTo>
                  <a:lnTo>
                    <a:pt x="11203" y="2931"/>
                  </a:lnTo>
                  <a:lnTo>
                    <a:pt x="6241" y="65"/>
                  </a:lnTo>
                  <a:cubicBezTo>
                    <a:pt x="6169" y="22"/>
                    <a:pt x="6089" y="0"/>
                    <a:pt x="601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6" name="Google Shape;13636;p99"/>
            <p:cNvSpPr/>
            <p:nvPr/>
          </p:nvSpPr>
          <p:spPr>
            <a:xfrm>
              <a:off x="891145" y="3466833"/>
              <a:ext cx="271177" cy="152300"/>
            </a:xfrm>
            <a:custGeom>
              <a:rect b="b" l="l" r="r" t="t"/>
              <a:pathLst>
                <a:path extrusionOk="0" h="5828" w="10377">
                  <a:moveTo>
                    <a:pt x="5193" y="1"/>
                  </a:moveTo>
                  <a:cubicBezTo>
                    <a:pt x="5114" y="1"/>
                    <a:pt x="5034" y="20"/>
                    <a:pt x="4962" y="58"/>
                  </a:cubicBezTo>
                  <a:lnTo>
                    <a:pt x="0" y="2924"/>
                  </a:lnTo>
                  <a:lnTo>
                    <a:pt x="4972" y="5770"/>
                  </a:lnTo>
                  <a:cubicBezTo>
                    <a:pt x="5039" y="5809"/>
                    <a:pt x="5116" y="5828"/>
                    <a:pt x="5193" y="5828"/>
                  </a:cubicBezTo>
                  <a:cubicBezTo>
                    <a:pt x="5270" y="5828"/>
                    <a:pt x="5347" y="5809"/>
                    <a:pt x="5414" y="5770"/>
                  </a:cubicBezTo>
                  <a:lnTo>
                    <a:pt x="10376" y="2924"/>
                  </a:lnTo>
                  <a:lnTo>
                    <a:pt x="5424" y="58"/>
                  </a:lnTo>
                  <a:cubicBezTo>
                    <a:pt x="5352" y="20"/>
                    <a:pt x="5272" y="1"/>
                    <a:pt x="5193"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7" name="Google Shape;13637;p99"/>
            <p:cNvSpPr/>
            <p:nvPr/>
          </p:nvSpPr>
          <p:spPr>
            <a:xfrm>
              <a:off x="869795" y="3407094"/>
              <a:ext cx="313877" cy="188180"/>
            </a:xfrm>
            <a:custGeom>
              <a:rect b="b" l="l" r="r" t="t"/>
              <a:pathLst>
                <a:path extrusionOk="0" h="7201" w="12011">
                  <a:moveTo>
                    <a:pt x="6010" y="0"/>
                  </a:moveTo>
                  <a:cubicBezTo>
                    <a:pt x="5931" y="0"/>
                    <a:pt x="5851" y="22"/>
                    <a:pt x="5779" y="65"/>
                  </a:cubicBezTo>
                  <a:lnTo>
                    <a:pt x="731" y="2979"/>
                  </a:lnTo>
                  <a:lnTo>
                    <a:pt x="308" y="3229"/>
                  </a:lnTo>
                  <a:cubicBezTo>
                    <a:pt x="0" y="3402"/>
                    <a:pt x="0" y="3835"/>
                    <a:pt x="308" y="4008"/>
                  </a:cubicBezTo>
                  <a:lnTo>
                    <a:pt x="5789" y="7143"/>
                  </a:lnTo>
                  <a:cubicBezTo>
                    <a:pt x="5856" y="7181"/>
                    <a:pt x="5933" y="7200"/>
                    <a:pt x="6010" y="7200"/>
                  </a:cubicBezTo>
                  <a:cubicBezTo>
                    <a:pt x="6087" y="7200"/>
                    <a:pt x="6164" y="7181"/>
                    <a:pt x="6231" y="7143"/>
                  </a:cubicBezTo>
                  <a:lnTo>
                    <a:pt x="11712" y="4008"/>
                  </a:lnTo>
                  <a:cubicBezTo>
                    <a:pt x="12010" y="3835"/>
                    <a:pt x="12010" y="3402"/>
                    <a:pt x="11712" y="3229"/>
                  </a:cubicBezTo>
                  <a:lnTo>
                    <a:pt x="10789" y="2690"/>
                  </a:lnTo>
                  <a:lnTo>
                    <a:pt x="6241" y="65"/>
                  </a:lnTo>
                  <a:cubicBezTo>
                    <a:pt x="6169" y="22"/>
                    <a:pt x="6089" y="0"/>
                    <a:pt x="6010"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8" name="Google Shape;13638;p99"/>
            <p:cNvSpPr/>
            <p:nvPr/>
          </p:nvSpPr>
          <p:spPr>
            <a:xfrm>
              <a:off x="888872" y="3407094"/>
              <a:ext cx="262893" cy="156690"/>
            </a:xfrm>
            <a:custGeom>
              <a:rect b="b" l="l" r="r" t="t"/>
              <a:pathLst>
                <a:path extrusionOk="0" h="5996" w="10060">
                  <a:moveTo>
                    <a:pt x="5279" y="0"/>
                  </a:moveTo>
                  <a:cubicBezTo>
                    <a:pt x="5201" y="0"/>
                    <a:pt x="5121" y="22"/>
                    <a:pt x="5049" y="65"/>
                  </a:cubicBezTo>
                  <a:lnTo>
                    <a:pt x="1" y="2979"/>
                  </a:lnTo>
                  <a:lnTo>
                    <a:pt x="5213" y="5960"/>
                  </a:lnTo>
                  <a:cubicBezTo>
                    <a:pt x="5261" y="5984"/>
                    <a:pt x="5314" y="5996"/>
                    <a:pt x="5367" y="5996"/>
                  </a:cubicBezTo>
                  <a:cubicBezTo>
                    <a:pt x="5419" y="5996"/>
                    <a:pt x="5472" y="5984"/>
                    <a:pt x="5520" y="5960"/>
                  </a:cubicBezTo>
                  <a:lnTo>
                    <a:pt x="6347" y="5479"/>
                  </a:lnTo>
                  <a:lnTo>
                    <a:pt x="9626" y="3614"/>
                  </a:lnTo>
                  <a:cubicBezTo>
                    <a:pt x="9896" y="3460"/>
                    <a:pt x="10059" y="3171"/>
                    <a:pt x="10059" y="2873"/>
                  </a:cubicBezTo>
                  <a:lnTo>
                    <a:pt x="10059" y="2690"/>
                  </a:lnTo>
                  <a:lnTo>
                    <a:pt x="5501" y="65"/>
                  </a:lnTo>
                  <a:cubicBezTo>
                    <a:pt x="5434" y="22"/>
                    <a:pt x="5357" y="0"/>
                    <a:pt x="527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39" name="Google Shape;13639;p99"/>
            <p:cNvSpPr/>
            <p:nvPr/>
          </p:nvSpPr>
          <p:spPr>
            <a:xfrm>
              <a:off x="866528" y="3348348"/>
              <a:ext cx="282963" cy="189304"/>
            </a:xfrm>
            <a:custGeom>
              <a:rect b="b" l="l" r="r" t="t"/>
              <a:pathLst>
                <a:path extrusionOk="0" h="7244" w="10828">
                  <a:moveTo>
                    <a:pt x="6135" y="1"/>
                  </a:moveTo>
                  <a:cubicBezTo>
                    <a:pt x="6082" y="1"/>
                    <a:pt x="6029" y="15"/>
                    <a:pt x="5981" y="44"/>
                  </a:cubicBezTo>
                  <a:lnTo>
                    <a:pt x="212" y="3371"/>
                  </a:lnTo>
                  <a:cubicBezTo>
                    <a:pt x="0" y="3486"/>
                    <a:pt x="0" y="3785"/>
                    <a:pt x="212" y="3910"/>
                  </a:cubicBezTo>
                  <a:lnTo>
                    <a:pt x="5981" y="7208"/>
                  </a:lnTo>
                  <a:cubicBezTo>
                    <a:pt x="6029" y="7232"/>
                    <a:pt x="6082" y="7244"/>
                    <a:pt x="6135" y="7244"/>
                  </a:cubicBezTo>
                  <a:cubicBezTo>
                    <a:pt x="6188" y="7244"/>
                    <a:pt x="6241" y="7232"/>
                    <a:pt x="6289" y="7208"/>
                  </a:cubicBezTo>
                  <a:lnTo>
                    <a:pt x="7116" y="6727"/>
                  </a:lnTo>
                  <a:lnTo>
                    <a:pt x="10828" y="4602"/>
                  </a:lnTo>
                  <a:lnTo>
                    <a:pt x="10828" y="2659"/>
                  </a:lnTo>
                  <a:lnTo>
                    <a:pt x="7039" y="477"/>
                  </a:lnTo>
                  <a:lnTo>
                    <a:pt x="6289" y="44"/>
                  </a:lnTo>
                  <a:cubicBezTo>
                    <a:pt x="6241" y="15"/>
                    <a:pt x="6188" y="1"/>
                    <a:pt x="6135"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0" name="Google Shape;13640;p99"/>
            <p:cNvSpPr/>
            <p:nvPr/>
          </p:nvSpPr>
          <p:spPr>
            <a:xfrm>
              <a:off x="1102975" y="3417835"/>
              <a:ext cx="46516" cy="50775"/>
            </a:xfrm>
            <a:custGeom>
              <a:rect b="b" l="l" r="r" t="t"/>
              <a:pathLst>
                <a:path extrusionOk="0" h="1943" w="1780">
                  <a:moveTo>
                    <a:pt x="1780" y="0"/>
                  </a:moveTo>
                  <a:lnTo>
                    <a:pt x="164" y="789"/>
                  </a:lnTo>
                  <a:cubicBezTo>
                    <a:pt x="1" y="866"/>
                    <a:pt x="1" y="1087"/>
                    <a:pt x="164" y="1174"/>
                  </a:cubicBezTo>
                  <a:lnTo>
                    <a:pt x="1780" y="1943"/>
                  </a:lnTo>
                  <a:lnTo>
                    <a:pt x="178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41" name="Google Shape;13641;p99"/>
          <p:cNvGrpSpPr/>
          <p:nvPr/>
        </p:nvGrpSpPr>
        <p:grpSpPr>
          <a:xfrm>
            <a:off x="1313143" y="3164423"/>
            <a:ext cx="310872" cy="366848"/>
            <a:chOff x="1316818" y="3348296"/>
            <a:chExt cx="310872" cy="366848"/>
          </a:xfrm>
        </p:grpSpPr>
        <p:sp>
          <p:nvSpPr>
            <p:cNvPr id="13642" name="Google Shape;13642;p99"/>
            <p:cNvSpPr/>
            <p:nvPr/>
          </p:nvSpPr>
          <p:spPr>
            <a:xfrm>
              <a:off x="1324631" y="3348296"/>
              <a:ext cx="58824" cy="187919"/>
            </a:xfrm>
            <a:custGeom>
              <a:rect b="b" l="l" r="r" t="t"/>
              <a:pathLst>
                <a:path extrusionOk="0" h="7191" w="2251">
                  <a:moveTo>
                    <a:pt x="1126" y="0"/>
                  </a:moveTo>
                  <a:cubicBezTo>
                    <a:pt x="1082" y="0"/>
                    <a:pt x="1039" y="22"/>
                    <a:pt x="1019" y="65"/>
                  </a:cubicBezTo>
                  <a:lnTo>
                    <a:pt x="635" y="786"/>
                  </a:lnTo>
                  <a:lnTo>
                    <a:pt x="115" y="1777"/>
                  </a:lnTo>
                  <a:cubicBezTo>
                    <a:pt x="38" y="1911"/>
                    <a:pt x="0" y="2065"/>
                    <a:pt x="0" y="2219"/>
                  </a:cubicBezTo>
                  <a:lnTo>
                    <a:pt x="0" y="6469"/>
                  </a:lnTo>
                  <a:cubicBezTo>
                    <a:pt x="0" y="6864"/>
                    <a:pt x="327" y="7191"/>
                    <a:pt x="721" y="7191"/>
                  </a:cubicBezTo>
                  <a:lnTo>
                    <a:pt x="1529" y="7191"/>
                  </a:lnTo>
                  <a:cubicBezTo>
                    <a:pt x="1933" y="7191"/>
                    <a:pt x="2250" y="6864"/>
                    <a:pt x="2250" y="6469"/>
                  </a:cubicBezTo>
                  <a:lnTo>
                    <a:pt x="2250" y="2219"/>
                  </a:lnTo>
                  <a:cubicBezTo>
                    <a:pt x="2250" y="2065"/>
                    <a:pt x="2212" y="1911"/>
                    <a:pt x="2144" y="1777"/>
                  </a:cubicBezTo>
                  <a:lnTo>
                    <a:pt x="1625" y="786"/>
                  </a:lnTo>
                  <a:lnTo>
                    <a:pt x="1240" y="65"/>
                  </a:lnTo>
                  <a:cubicBezTo>
                    <a:pt x="1216" y="22"/>
                    <a:pt x="1171"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3" name="Google Shape;13643;p99"/>
            <p:cNvSpPr/>
            <p:nvPr/>
          </p:nvSpPr>
          <p:spPr>
            <a:xfrm>
              <a:off x="1341199" y="3348348"/>
              <a:ext cx="25923" cy="25479"/>
            </a:xfrm>
            <a:custGeom>
              <a:rect b="b" l="l" r="r" t="t"/>
              <a:pathLst>
                <a:path extrusionOk="0" h="975" w="992">
                  <a:moveTo>
                    <a:pt x="492" y="1"/>
                  </a:moveTo>
                  <a:cubicBezTo>
                    <a:pt x="448" y="1"/>
                    <a:pt x="405" y="25"/>
                    <a:pt x="385" y="73"/>
                  </a:cubicBezTo>
                  <a:lnTo>
                    <a:pt x="1" y="794"/>
                  </a:lnTo>
                  <a:cubicBezTo>
                    <a:pt x="140" y="914"/>
                    <a:pt x="316" y="974"/>
                    <a:pt x="492" y="974"/>
                  </a:cubicBezTo>
                  <a:cubicBezTo>
                    <a:pt x="669" y="974"/>
                    <a:pt x="847" y="914"/>
                    <a:pt x="991" y="794"/>
                  </a:cubicBezTo>
                  <a:lnTo>
                    <a:pt x="606" y="73"/>
                  </a:lnTo>
                  <a:cubicBezTo>
                    <a:pt x="582" y="25"/>
                    <a:pt x="537" y="1"/>
                    <a:pt x="492"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4" name="Google Shape;13644;p99"/>
            <p:cNvSpPr/>
            <p:nvPr/>
          </p:nvSpPr>
          <p:spPr>
            <a:xfrm>
              <a:off x="1324631" y="3400744"/>
              <a:ext cx="58824" cy="135471"/>
            </a:xfrm>
            <a:custGeom>
              <a:rect b="b" l="l" r="r" t="t"/>
              <a:pathLst>
                <a:path extrusionOk="0" h="5184" w="2251">
                  <a:moveTo>
                    <a:pt x="29" y="1"/>
                  </a:moveTo>
                  <a:cubicBezTo>
                    <a:pt x="10" y="68"/>
                    <a:pt x="0" y="145"/>
                    <a:pt x="0" y="212"/>
                  </a:cubicBezTo>
                  <a:lnTo>
                    <a:pt x="0" y="4462"/>
                  </a:lnTo>
                  <a:cubicBezTo>
                    <a:pt x="0" y="4857"/>
                    <a:pt x="327" y="5184"/>
                    <a:pt x="721" y="5184"/>
                  </a:cubicBezTo>
                  <a:lnTo>
                    <a:pt x="1529" y="5184"/>
                  </a:lnTo>
                  <a:cubicBezTo>
                    <a:pt x="1933" y="5184"/>
                    <a:pt x="2250" y="4857"/>
                    <a:pt x="2250" y="4462"/>
                  </a:cubicBezTo>
                  <a:lnTo>
                    <a:pt x="2250" y="212"/>
                  </a:lnTo>
                  <a:cubicBezTo>
                    <a:pt x="2250" y="145"/>
                    <a:pt x="2250" y="68"/>
                    <a:pt x="2231"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5" name="Google Shape;13645;p99"/>
            <p:cNvSpPr/>
            <p:nvPr/>
          </p:nvSpPr>
          <p:spPr>
            <a:xfrm>
              <a:off x="1354030" y="3400744"/>
              <a:ext cx="29425" cy="135471"/>
            </a:xfrm>
            <a:custGeom>
              <a:rect b="b" l="l" r="r" t="t"/>
              <a:pathLst>
                <a:path extrusionOk="0" h="5184" w="1126">
                  <a:moveTo>
                    <a:pt x="0" y="1"/>
                  </a:moveTo>
                  <a:lnTo>
                    <a:pt x="0" y="5184"/>
                  </a:lnTo>
                  <a:lnTo>
                    <a:pt x="404" y="5184"/>
                  </a:lnTo>
                  <a:cubicBezTo>
                    <a:pt x="808" y="5184"/>
                    <a:pt x="1125" y="4857"/>
                    <a:pt x="1125" y="4462"/>
                  </a:cubicBezTo>
                  <a:lnTo>
                    <a:pt x="1125" y="212"/>
                  </a:lnTo>
                  <a:cubicBezTo>
                    <a:pt x="1125" y="145"/>
                    <a:pt x="1125" y="68"/>
                    <a:pt x="1106"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6" name="Google Shape;13646;p99"/>
            <p:cNvSpPr/>
            <p:nvPr/>
          </p:nvSpPr>
          <p:spPr>
            <a:xfrm>
              <a:off x="1382671" y="3348296"/>
              <a:ext cx="59086" cy="187919"/>
            </a:xfrm>
            <a:custGeom>
              <a:rect b="b" l="l" r="r" t="t"/>
              <a:pathLst>
                <a:path extrusionOk="0" h="7191" w="2261">
                  <a:moveTo>
                    <a:pt x="1127" y="0"/>
                  </a:moveTo>
                  <a:cubicBezTo>
                    <a:pt x="1082" y="0"/>
                    <a:pt x="1039" y="22"/>
                    <a:pt x="1020" y="65"/>
                  </a:cubicBezTo>
                  <a:lnTo>
                    <a:pt x="635" y="786"/>
                  </a:lnTo>
                  <a:lnTo>
                    <a:pt x="116" y="1777"/>
                  </a:lnTo>
                  <a:cubicBezTo>
                    <a:pt x="39" y="1911"/>
                    <a:pt x="0" y="2065"/>
                    <a:pt x="0" y="2219"/>
                  </a:cubicBezTo>
                  <a:lnTo>
                    <a:pt x="0" y="6469"/>
                  </a:lnTo>
                  <a:cubicBezTo>
                    <a:pt x="0" y="6864"/>
                    <a:pt x="327" y="7191"/>
                    <a:pt x="722" y="7191"/>
                  </a:cubicBezTo>
                  <a:lnTo>
                    <a:pt x="1539" y="7191"/>
                  </a:lnTo>
                  <a:cubicBezTo>
                    <a:pt x="1933" y="7191"/>
                    <a:pt x="2260" y="6864"/>
                    <a:pt x="2260" y="6469"/>
                  </a:cubicBezTo>
                  <a:lnTo>
                    <a:pt x="2260" y="2219"/>
                  </a:lnTo>
                  <a:cubicBezTo>
                    <a:pt x="2260" y="2065"/>
                    <a:pt x="2222" y="1911"/>
                    <a:pt x="2145" y="1777"/>
                  </a:cubicBezTo>
                  <a:lnTo>
                    <a:pt x="1625" y="786"/>
                  </a:lnTo>
                  <a:lnTo>
                    <a:pt x="1241" y="65"/>
                  </a:lnTo>
                  <a:cubicBezTo>
                    <a:pt x="1217" y="22"/>
                    <a:pt x="1171"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7" name="Google Shape;13647;p99"/>
            <p:cNvSpPr/>
            <p:nvPr/>
          </p:nvSpPr>
          <p:spPr>
            <a:xfrm>
              <a:off x="1399240" y="3348348"/>
              <a:ext cx="25923" cy="25479"/>
            </a:xfrm>
            <a:custGeom>
              <a:rect b="b" l="l" r="r" t="t"/>
              <a:pathLst>
                <a:path extrusionOk="0" h="975" w="992">
                  <a:moveTo>
                    <a:pt x="493" y="1"/>
                  </a:moveTo>
                  <a:cubicBezTo>
                    <a:pt x="448" y="1"/>
                    <a:pt x="405" y="25"/>
                    <a:pt x="386" y="73"/>
                  </a:cubicBezTo>
                  <a:lnTo>
                    <a:pt x="1" y="794"/>
                  </a:lnTo>
                  <a:cubicBezTo>
                    <a:pt x="145" y="914"/>
                    <a:pt x="321" y="974"/>
                    <a:pt x="496" y="974"/>
                  </a:cubicBezTo>
                  <a:cubicBezTo>
                    <a:pt x="672" y="974"/>
                    <a:pt x="847" y="914"/>
                    <a:pt x="991" y="794"/>
                  </a:cubicBezTo>
                  <a:lnTo>
                    <a:pt x="607" y="73"/>
                  </a:lnTo>
                  <a:cubicBezTo>
                    <a:pt x="583" y="25"/>
                    <a:pt x="537" y="1"/>
                    <a:pt x="493"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8" name="Google Shape;13648;p99"/>
            <p:cNvSpPr/>
            <p:nvPr/>
          </p:nvSpPr>
          <p:spPr>
            <a:xfrm>
              <a:off x="1382671" y="3400744"/>
              <a:ext cx="59086" cy="135471"/>
            </a:xfrm>
            <a:custGeom>
              <a:rect b="b" l="l" r="r" t="t"/>
              <a:pathLst>
                <a:path extrusionOk="0" h="5184" w="2261">
                  <a:moveTo>
                    <a:pt x="29" y="1"/>
                  </a:moveTo>
                  <a:cubicBezTo>
                    <a:pt x="10" y="68"/>
                    <a:pt x="0" y="145"/>
                    <a:pt x="0" y="212"/>
                  </a:cubicBezTo>
                  <a:lnTo>
                    <a:pt x="0" y="4462"/>
                  </a:lnTo>
                  <a:cubicBezTo>
                    <a:pt x="0" y="4857"/>
                    <a:pt x="327" y="5184"/>
                    <a:pt x="722" y="5184"/>
                  </a:cubicBezTo>
                  <a:lnTo>
                    <a:pt x="1539" y="5184"/>
                  </a:lnTo>
                  <a:cubicBezTo>
                    <a:pt x="1933" y="5184"/>
                    <a:pt x="2260" y="4857"/>
                    <a:pt x="2260" y="4462"/>
                  </a:cubicBezTo>
                  <a:lnTo>
                    <a:pt x="2260" y="212"/>
                  </a:lnTo>
                  <a:cubicBezTo>
                    <a:pt x="2260" y="145"/>
                    <a:pt x="2250" y="68"/>
                    <a:pt x="223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49" name="Google Shape;13649;p99"/>
            <p:cNvSpPr/>
            <p:nvPr/>
          </p:nvSpPr>
          <p:spPr>
            <a:xfrm>
              <a:off x="1412332" y="3400744"/>
              <a:ext cx="29425" cy="135471"/>
            </a:xfrm>
            <a:custGeom>
              <a:rect b="b" l="l" r="r" t="t"/>
              <a:pathLst>
                <a:path extrusionOk="0" h="5184" w="1126">
                  <a:moveTo>
                    <a:pt x="0" y="1"/>
                  </a:moveTo>
                  <a:lnTo>
                    <a:pt x="0" y="5184"/>
                  </a:lnTo>
                  <a:lnTo>
                    <a:pt x="404" y="5184"/>
                  </a:lnTo>
                  <a:cubicBezTo>
                    <a:pt x="798" y="5184"/>
                    <a:pt x="1125" y="4857"/>
                    <a:pt x="1125" y="4462"/>
                  </a:cubicBezTo>
                  <a:lnTo>
                    <a:pt x="1125" y="212"/>
                  </a:lnTo>
                  <a:cubicBezTo>
                    <a:pt x="1125" y="145"/>
                    <a:pt x="1115" y="68"/>
                    <a:pt x="1096"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0" name="Google Shape;13650;p99"/>
            <p:cNvSpPr/>
            <p:nvPr/>
          </p:nvSpPr>
          <p:spPr>
            <a:xfrm>
              <a:off x="1441208" y="3348296"/>
              <a:ext cx="59086" cy="187919"/>
            </a:xfrm>
            <a:custGeom>
              <a:rect b="b" l="l" r="r" t="t"/>
              <a:pathLst>
                <a:path extrusionOk="0" h="7191" w="2261">
                  <a:moveTo>
                    <a:pt x="1127" y="0"/>
                  </a:moveTo>
                  <a:cubicBezTo>
                    <a:pt x="1083" y="0"/>
                    <a:pt x="1039" y="22"/>
                    <a:pt x="1020" y="65"/>
                  </a:cubicBezTo>
                  <a:lnTo>
                    <a:pt x="636" y="786"/>
                  </a:lnTo>
                  <a:lnTo>
                    <a:pt x="116" y="1777"/>
                  </a:lnTo>
                  <a:cubicBezTo>
                    <a:pt x="39" y="1911"/>
                    <a:pt x="1" y="2065"/>
                    <a:pt x="10" y="2219"/>
                  </a:cubicBezTo>
                  <a:lnTo>
                    <a:pt x="10" y="6469"/>
                  </a:lnTo>
                  <a:cubicBezTo>
                    <a:pt x="10" y="6864"/>
                    <a:pt x="328" y="7191"/>
                    <a:pt x="732" y="7191"/>
                  </a:cubicBezTo>
                  <a:lnTo>
                    <a:pt x="1530" y="7191"/>
                  </a:lnTo>
                  <a:cubicBezTo>
                    <a:pt x="1924" y="7191"/>
                    <a:pt x="2251" y="6864"/>
                    <a:pt x="2251" y="6469"/>
                  </a:cubicBezTo>
                  <a:lnTo>
                    <a:pt x="2251" y="2219"/>
                  </a:lnTo>
                  <a:lnTo>
                    <a:pt x="2261" y="2219"/>
                  </a:lnTo>
                  <a:cubicBezTo>
                    <a:pt x="2261" y="2065"/>
                    <a:pt x="2222" y="1911"/>
                    <a:pt x="2145" y="1777"/>
                  </a:cubicBezTo>
                  <a:lnTo>
                    <a:pt x="1626" y="786"/>
                  </a:lnTo>
                  <a:lnTo>
                    <a:pt x="1241" y="65"/>
                  </a:lnTo>
                  <a:cubicBezTo>
                    <a:pt x="1217" y="22"/>
                    <a:pt x="1172" y="0"/>
                    <a:pt x="1127"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1" name="Google Shape;13651;p99"/>
            <p:cNvSpPr/>
            <p:nvPr/>
          </p:nvSpPr>
          <p:spPr>
            <a:xfrm>
              <a:off x="1457802" y="3348348"/>
              <a:ext cx="25662" cy="25479"/>
            </a:xfrm>
            <a:custGeom>
              <a:rect b="b" l="l" r="r" t="t"/>
              <a:pathLst>
                <a:path extrusionOk="0" h="975" w="982">
                  <a:moveTo>
                    <a:pt x="491" y="1"/>
                  </a:moveTo>
                  <a:cubicBezTo>
                    <a:pt x="448" y="1"/>
                    <a:pt x="404" y="25"/>
                    <a:pt x="385" y="73"/>
                  </a:cubicBezTo>
                  <a:lnTo>
                    <a:pt x="1" y="794"/>
                  </a:lnTo>
                  <a:cubicBezTo>
                    <a:pt x="140" y="914"/>
                    <a:pt x="315" y="974"/>
                    <a:pt x="491" y="974"/>
                  </a:cubicBezTo>
                  <a:cubicBezTo>
                    <a:pt x="666" y="974"/>
                    <a:pt x="842" y="914"/>
                    <a:pt x="981" y="794"/>
                  </a:cubicBezTo>
                  <a:lnTo>
                    <a:pt x="597" y="73"/>
                  </a:lnTo>
                  <a:cubicBezTo>
                    <a:pt x="577" y="25"/>
                    <a:pt x="534" y="1"/>
                    <a:pt x="49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2" name="Google Shape;13652;p99"/>
            <p:cNvSpPr/>
            <p:nvPr/>
          </p:nvSpPr>
          <p:spPr>
            <a:xfrm>
              <a:off x="1441470" y="3400744"/>
              <a:ext cx="58589" cy="135471"/>
            </a:xfrm>
            <a:custGeom>
              <a:rect b="b" l="l" r="r" t="t"/>
              <a:pathLst>
                <a:path extrusionOk="0" h="5184" w="2242">
                  <a:moveTo>
                    <a:pt x="20" y="1"/>
                  </a:moveTo>
                  <a:cubicBezTo>
                    <a:pt x="0" y="68"/>
                    <a:pt x="0" y="145"/>
                    <a:pt x="0" y="212"/>
                  </a:cubicBezTo>
                  <a:lnTo>
                    <a:pt x="0" y="4462"/>
                  </a:lnTo>
                  <a:cubicBezTo>
                    <a:pt x="0" y="4857"/>
                    <a:pt x="318" y="5184"/>
                    <a:pt x="722" y="5184"/>
                  </a:cubicBezTo>
                  <a:lnTo>
                    <a:pt x="1520" y="5184"/>
                  </a:lnTo>
                  <a:cubicBezTo>
                    <a:pt x="1914" y="5184"/>
                    <a:pt x="2241" y="4857"/>
                    <a:pt x="2241" y="4462"/>
                  </a:cubicBezTo>
                  <a:lnTo>
                    <a:pt x="2241" y="212"/>
                  </a:lnTo>
                  <a:cubicBezTo>
                    <a:pt x="2241" y="145"/>
                    <a:pt x="2241" y="68"/>
                    <a:pt x="2222"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3" name="Google Shape;13653;p99"/>
            <p:cNvSpPr/>
            <p:nvPr/>
          </p:nvSpPr>
          <p:spPr>
            <a:xfrm>
              <a:off x="1470607" y="3400744"/>
              <a:ext cx="29451" cy="135471"/>
            </a:xfrm>
            <a:custGeom>
              <a:rect b="b" l="l" r="r" t="t"/>
              <a:pathLst>
                <a:path extrusionOk="0" h="5184" w="1127">
                  <a:moveTo>
                    <a:pt x="1" y="1"/>
                  </a:moveTo>
                  <a:lnTo>
                    <a:pt x="1" y="5184"/>
                  </a:lnTo>
                  <a:lnTo>
                    <a:pt x="405" y="5184"/>
                  </a:lnTo>
                  <a:cubicBezTo>
                    <a:pt x="799" y="5184"/>
                    <a:pt x="1126" y="4857"/>
                    <a:pt x="1126" y="4462"/>
                  </a:cubicBezTo>
                  <a:lnTo>
                    <a:pt x="1126" y="212"/>
                  </a:lnTo>
                  <a:cubicBezTo>
                    <a:pt x="1126" y="145"/>
                    <a:pt x="1116" y="68"/>
                    <a:pt x="1107"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4" name="Google Shape;13654;p99"/>
            <p:cNvSpPr/>
            <p:nvPr/>
          </p:nvSpPr>
          <p:spPr>
            <a:xfrm>
              <a:off x="1499771" y="3348296"/>
              <a:ext cx="58824" cy="187919"/>
            </a:xfrm>
            <a:custGeom>
              <a:rect b="b" l="l" r="r" t="t"/>
              <a:pathLst>
                <a:path extrusionOk="0" h="7191" w="2251">
                  <a:moveTo>
                    <a:pt x="1124" y="0"/>
                  </a:moveTo>
                  <a:cubicBezTo>
                    <a:pt x="1080" y="0"/>
                    <a:pt x="1034" y="22"/>
                    <a:pt x="1010" y="65"/>
                  </a:cubicBezTo>
                  <a:lnTo>
                    <a:pt x="635" y="786"/>
                  </a:lnTo>
                  <a:lnTo>
                    <a:pt x="106" y="1777"/>
                  </a:lnTo>
                  <a:cubicBezTo>
                    <a:pt x="39" y="1911"/>
                    <a:pt x="0" y="2065"/>
                    <a:pt x="0" y="2219"/>
                  </a:cubicBezTo>
                  <a:lnTo>
                    <a:pt x="0" y="6469"/>
                  </a:lnTo>
                  <a:cubicBezTo>
                    <a:pt x="0" y="6864"/>
                    <a:pt x="318" y="7191"/>
                    <a:pt x="722" y="7191"/>
                  </a:cubicBezTo>
                  <a:lnTo>
                    <a:pt x="1529" y="7191"/>
                  </a:lnTo>
                  <a:cubicBezTo>
                    <a:pt x="1924" y="7191"/>
                    <a:pt x="2251" y="6864"/>
                    <a:pt x="2251" y="6469"/>
                  </a:cubicBezTo>
                  <a:lnTo>
                    <a:pt x="2251" y="2219"/>
                  </a:lnTo>
                  <a:cubicBezTo>
                    <a:pt x="2251" y="2065"/>
                    <a:pt x="2212" y="1911"/>
                    <a:pt x="2135" y="1777"/>
                  </a:cubicBezTo>
                  <a:lnTo>
                    <a:pt x="1616" y="786"/>
                  </a:lnTo>
                  <a:lnTo>
                    <a:pt x="1231" y="65"/>
                  </a:lnTo>
                  <a:cubicBezTo>
                    <a:pt x="1212" y="22"/>
                    <a:pt x="1169" y="0"/>
                    <a:pt x="112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5" name="Google Shape;13655;p99"/>
            <p:cNvSpPr/>
            <p:nvPr/>
          </p:nvSpPr>
          <p:spPr>
            <a:xfrm>
              <a:off x="1516104" y="3348348"/>
              <a:ext cx="25897" cy="25479"/>
            </a:xfrm>
            <a:custGeom>
              <a:rect b="b" l="l" r="r" t="t"/>
              <a:pathLst>
                <a:path extrusionOk="0" h="975" w="991">
                  <a:moveTo>
                    <a:pt x="492" y="1"/>
                  </a:moveTo>
                  <a:cubicBezTo>
                    <a:pt x="448" y="1"/>
                    <a:pt x="404" y="25"/>
                    <a:pt x="385" y="73"/>
                  </a:cubicBezTo>
                  <a:lnTo>
                    <a:pt x="0" y="794"/>
                  </a:lnTo>
                  <a:cubicBezTo>
                    <a:pt x="140" y="914"/>
                    <a:pt x="315" y="974"/>
                    <a:pt x="492" y="974"/>
                  </a:cubicBezTo>
                  <a:cubicBezTo>
                    <a:pt x="669" y="974"/>
                    <a:pt x="847" y="914"/>
                    <a:pt x="991" y="794"/>
                  </a:cubicBezTo>
                  <a:lnTo>
                    <a:pt x="606" y="73"/>
                  </a:lnTo>
                  <a:cubicBezTo>
                    <a:pt x="582" y="25"/>
                    <a:pt x="537" y="1"/>
                    <a:pt x="49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6" name="Google Shape;13656;p99"/>
            <p:cNvSpPr/>
            <p:nvPr/>
          </p:nvSpPr>
          <p:spPr>
            <a:xfrm>
              <a:off x="1499771" y="3400744"/>
              <a:ext cx="58824" cy="135471"/>
            </a:xfrm>
            <a:custGeom>
              <a:rect b="b" l="l" r="r" t="t"/>
              <a:pathLst>
                <a:path extrusionOk="0" h="5184" w="2251">
                  <a:moveTo>
                    <a:pt x="29" y="1"/>
                  </a:moveTo>
                  <a:cubicBezTo>
                    <a:pt x="10" y="68"/>
                    <a:pt x="0" y="145"/>
                    <a:pt x="0" y="212"/>
                  </a:cubicBezTo>
                  <a:lnTo>
                    <a:pt x="0" y="4462"/>
                  </a:lnTo>
                  <a:cubicBezTo>
                    <a:pt x="0" y="4857"/>
                    <a:pt x="318" y="5184"/>
                    <a:pt x="722" y="5184"/>
                  </a:cubicBezTo>
                  <a:lnTo>
                    <a:pt x="1529" y="5184"/>
                  </a:lnTo>
                  <a:cubicBezTo>
                    <a:pt x="1924" y="5184"/>
                    <a:pt x="2251" y="4857"/>
                    <a:pt x="2251" y="4462"/>
                  </a:cubicBezTo>
                  <a:lnTo>
                    <a:pt x="2251" y="212"/>
                  </a:lnTo>
                  <a:cubicBezTo>
                    <a:pt x="2251" y="145"/>
                    <a:pt x="2241" y="68"/>
                    <a:pt x="223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7" name="Google Shape;13657;p99"/>
            <p:cNvSpPr/>
            <p:nvPr/>
          </p:nvSpPr>
          <p:spPr>
            <a:xfrm>
              <a:off x="1529432" y="3400744"/>
              <a:ext cx="29164" cy="135471"/>
            </a:xfrm>
            <a:custGeom>
              <a:rect b="b" l="l" r="r" t="t"/>
              <a:pathLst>
                <a:path extrusionOk="0" h="5184" w="1116">
                  <a:moveTo>
                    <a:pt x="0" y="1"/>
                  </a:moveTo>
                  <a:lnTo>
                    <a:pt x="0" y="5184"/>
                  </a:lnTo>
                  <a:lnTo>
                    <a:pt x="394" y="5184"/>
                  </a:lnTo>
                  <a:cubicBezTo>
                    <a:pt x="789" y="5184"/>
                    <a:pt x="1116" y="4857"/>
                    <a:pt x="1116" y="4462"/>
                  </a:cubicBezTo>
                  <a:lnTo>
                    <a:pt x="1116" y="212"/>
                  </a:lnTo>
                  <a:cubicBezTo>
                    <a:pt x="1116" y="145"/>
                    <a:pt x="1116" y="68"/>
                    <a:pt x="1096"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8" name="Google Shape;13658;p99"/>
            <p:cNvSpPr/>
            <p:nvPr/>
          </p:nvSpPr>
          <p:spPr>
            <a:xfrm>
              <a:off x="1558569" y="3348296"/>
              <a:ext cx="58824" cy="187919"/>
            </a:xfrm>
            <a:custGeom>
              <a:rect b="b" l="l" r="r" t="t"/>
              <a:pathLst>
                <a:path extrusionOk="0" h="7191" w="2251">
                  <a:moveTo>
                    <a:pt x="1126" y="0"/>
                  </a:moveTo>
                  <a:cubicBezTo>
                    <a:pt x="1082" y="0"/>
                    <a:pt x="1039" y="22"/>
                    <a:pt x="1020" y="65"/>
                  </a:cubicBezTo>
                  <a:lnTo>
                    <a:pt x="635" y="786"/>
                  </a:lnTo>
                  <a:lnTo>
                    <a:pt x="116" y="1777"/>
                  </a:lnTo>
                  <a:cubicBezTo>
                    <a:pt x="39" y="1911"/>
                    <a:pt x="1" y="2065"/>
                    <a:pt x="1" y="2219"/>
                  </a:cubicBezTo>
                  <a:lnTo>
                    <a:pt x="1" y="6469"/>
                  </a:lnTo>
                  <a:cubicBezTo>
                    <a:pt x="1" y="6864"/>
                    <a:pt x="327" y="7191"/>
                    <a:pt x="722" y="7191"/>
                  </a:cubicBezTo>
                  <a:lnTo>
                    <a:pt x="1530" y="7191"/>
                  </a:lnTo>
                  <a:cubicBezTo>
                    <a:pt x="1933" y="7191"/>
                    <a:pt x="2251" y="6864"/>
                    <a:pt x="2251" y="6469"/>
                  </a:cubicBezTo>
                  <a:lnTo>
                    <a:pt x="2251" y="2219"/>
                  </a:lnTo>
                  <a:cubicBezTo>
                    <a:pt x="2251" y="2065"/>
                    <a:pt x="2212" y="1911"/>
                    <a:pt x="2145" y="1777"/>
                  </a:cubicBezTo>
                  <a:lnTo>
                    <a:pt x="1616" y="786"/>
                  </a:lnTo>
                  <a:lnTo>
                    <a:pt x="1231" y="65"/>
                  </a:lnTo>
                  <a:cubicBezTo>
                    <a:pt x="1212" y="22"/>
                    <a:pt x="1169" y="0"/>
                    <a:pt x="1126"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59" name="Google Shape;13659;p99"/>
            <p:cNvSpPr/>
            <p:nvPr/>
          </p:nvSpPr>
          <p:spPr>
            <a:xfrm>
              <a:off x="1575163" y="3348348"/>
              <a:ext cx="25662" cy="25479"/>
            </a:xfrm>
            <a:custGeom>
              <a:rect b="b" l="l" r="r" t="t"/>
              <a:pathLst>
                <a:path extrusionOk="0" h="975" w="982">
                  <a:moveTo>
                    <a:pt x="492" y="1"/>
                  </a:moveTo>
                  <a:cubicBezTo>
                    <a:pt x="447" y="1"/>
                    <a:pt x="404" y="25"/>
                    <a:pt x="385" y="73"/>
                  </a:cubicBezTo>
                  <a:lnTo>
                    <a:pt x="0" y="794"/>
                  </a:lnTo>
                  <a:cubicBezTo>
                    <a:pt x="140" y="914"/>
                    <a:pt x="315" y="974"/>
                    <a:pt x="491" y="974"/>
                  </a:cubicBezTo>
                  <a:cubicBezTo>
                    <a:pt x="666" y="974"/>
                    <a:pt x="842" y="914"/>
                    <a:pt x="981" y="794"/>
                  </a:cubicBezTo>
                  <a:lnTo>
                    <a:pt x="606" y="73"/>
                  </a:lnTo>
                  <a:cubicBezTo>
                    <a:pt x="582" y="25"/>
                    <a:pt x="536" y="1"/>
                    <a:pt x="492"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0" name="Google Shape;13660;p99"/>
            <p:cNvSpPr/>
            <p:nvPr/>
          </p:nvSpPr>
          <p:spPr>
            <a:xfrm>
              <a:off x="1558569" y="3400744"/>
              <a:ext cx="58824" cy="135471"/>
            </a:xfrm>
            <a:custGeom>
              <a:rect b="b" l="l" r="r" t="t"/>
              <a:pathLst>
                <a:path extrusionOk="0" h="5184" w="2251">
                  <a:moveTo>
                    <a:pt x="29" y="1"/>
                  </a:moveTo>
                  <a:cubicBezTo>
                    <a:pt x="10" y="68"/>
                    <a:pt x="1" y="145"/>
                    <a:pt x="1" y="212"/>
                  </a:cubicBezTo>
                  <a:lnTo>
                    <a:pt x="1" y="4462"/>
                  </a:lnTo>
                  <a:cubicBezTo>
                    <a:pt x="1" y="4857"/>
                    <a:pt x="327" y="5184"/>
                    <a:pt x="722" y="5184"/>
                  </a:cubicBezTo>
                  <a:lnTo>
                    <a:pt x="1530" y="5184"/>
                  </a:lnTo>
                  <a:cubicBezTo>
                    <a:pt x="1933" y="5184"/>
                    <a:pt x="2251" y="4857"/>
                    <a:pt x="2251" y="4462"/>
                  </a:cubicBezTo>
                  <a:lnTo>
                    <a:pt x="2251" y="212"/>
                  </a:lnTo>
                  <a:cubicBezTo>
                    <a:pt x="2251" y="145"/>
                    <a:pt x="2241" y="68"/>
                    <a:pt x="2231"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1" name="Google Shape;13661;p99"/>
            <p:cNvSpPr/>
            <p:nvPr/>
          </p:nvSpPr>
          <p:spPr>
            <a:xfrm>
              <a:off x="1587968" y="3400744"/>
              <a:ext cx="29425" cy="135471"/>
            </a:xfrm>
            <a:custGeom>
              <a:rect b="b" l="l" r="r" t="t"/>
              <a:pathLst>
                <a:path extrusionOk="0" h="5184" w="1126">
                  <a:moveTo>
                    <a:pt x="1" y="1"/>
                  </a:moveTo>
                  <a:lnTo>
                    <a:pt x="1" y="5184"/>
                  </a:lnTo>
                  <a:lnTo>
                    <a:pt x="405" y="5184"/>
                  </a:lnTo>
                  <a:cubicBezTo>
                    <a:pt x="808" y="5184"/>
                    <a:pt x="1126" y="4857"/>
                    <a:pt x="1126" y="4462"/>
                  </a:cubicBezTo>
                  <a:lnTo>
                    <a:pt x="1126" y="212"/>
                  </a:lnTo>
                  <a:cubicBezTo>
                    <a:pt x="1126" y="145"/>
                    <a:pt x="1116" y="68"/>
                    <a:pt x="1106"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2" name="Google Shape;13662;p99"/>
            <p:cNvSpPr/>
            <p:nvPr/>
          </p:nvSpPr>
          <p:spPr>
            <a:xfrm>
              <a:off x="1316818" y="3475117"/>
              <a:ext cx="310872" cy="240027"/>
            </a:xfrm>
            <a:custGeom>
              <a:rect b="b" l="l" r="r" t="t"/>
              <a:pathLst>
                <a:path extrusionOk="0" h="9185" w="11896">
                  <a:moveTo>
                    <a:pt x="328" y="1"/>
                  </a:moveTo>
                  <a:cubicBezTo>
                    <a:pt x="145" y="1"/>
                    <a:pt x="1" y="145"/>
                    <a:pt x="1" y="338"/>
                  </a:cubicBezTo>
                  <a:lnTo>
                    <a:pt x="1" y="8223"/>
                  </a:lnTo>
                  <a:cubicBezTo>
                    <a:pt x="10" y="8755"/>
                    <a:pt x="453" y="9184"/>
                    <a:pt x="993" y="9184"/>
                  </a:cubicBezTo>
                  <a:cubicBezTo>
                    <a:pt x="999" y="9184"/>
                    <a:pt x="1005" y="9184"/>
                    <a:pt x="1011" y="9184"/>
                  </a:cubicBezTo>
                  <a:lnTo>
                    <a:pt x="10877" y="9184"/>
                  </a:lnTo>
                  <a:cubicBezTo>
                    <a:pt x="10883" y="9184"/>
                    <a:pt x="10889" y="9184"/>
                    <a:pt x="10895" y="9184"/>
                  </a:cubicBezTo>
                  <a:cubicBezTo>
                    <a:pt x="11435" y="9184"/>
                    <a:pt x="11886" y="8755"/>
                    <a:pt x="11896" y="8223"/>
                  </a:cubicBezTo>
                  <a:lnTo>
                    <a:pt x="11896" y="8050"/>
                  </a:lnTo>
                  <a:lnTo>
                    <a:pt x="11896" y="309"/>
                  </a:lnTo>
                  <a:cubicBezTo>
                    <a:pt x="11886" y="136"/>
                    <a:pt x="11742" y="1"/>
                    <a:pt x="11559" y="1"/>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3" name="Google Shape;13663;p99"/>
            <p:cNvSpPr/>
            <p:nvPr/>
          </p:nvSpPr>
          <p:spPr>
            <a:xfrm>
              <a:off x="1347994" y="3474882"/>
              <a:ext cx="279696" cy="210367"/>
            </a:xfrm>
            <a:custGeom>
              <a:rect b="b" l="l" r="r" t="t"/>
              <a:pathLst>
                <a:path extrusionOk="0" h="8050" w="10703">
                  <a:moveTo>
                    <a:pt x="0" y="0"/>
                  </a:moveTo>
                  <a:lnTo>
                    <a:pt x="0" y="7087"/>
                  </a:lnTo>
                  <a:cubicBezTo>
                    <a:pt x="10" y="7624"/>
                    <a:pt x="452" y="8050"/>
                    <a:pt x="984" y="8050"/>
                  </a:cubicBezTo>
                  <a:cubicBezTo>
                    <a:pt x="996" y="8050"/>
                    <a:pt x="1008" y="8049"/>
                    <a:pt x="1020" y="8049"/>
                  </a:cubicBezTo>
                  <a:lnTo>
                    <a:pt x="10703" y="8049"/>
                  </a:lnTo>
                  <a:lnTo>
                    <a:pt x="10703" y="337"/>
                  </a:lnTo>
                  <a:cubicBezTo>
                    <a:pt x="10703" y="337"/>
                    <a:pt x="10703" y="327"/>
                    <a:pt x="10703" y="308"/>
                  </a:cubicBezTo>
                  <a:cubicBezTo>
                    <a:pt x="10693" y="135"/>
                    <a:pt x="10549" y="0"/>
                    <a:pt x="1036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4" name="Google Shape;13664;p99"/>
            <p:cNvSpPr/>
            <p:nvPr/>
          </p:nvSpPr>
          <p:spPr>
            <a:xfrm>
              <a:off x="1316818" y="3581921"/>
              <a:ext cx="310872" cy="41002"/>
            </a:xfrm>
            <a:custGeom>
              <a:rect b="b" l="l" r="r" t="t"/>
              <a:pathLst>
                <a:path extrusionOk="0" h="1569" w="11896">
                  <a:moveTo>
                    <a:pt x="1" y="1"/>
                  </a:moveTo>
                  <a:lnTo>
                    <a:pt x="1" y="1568"/>
                  </a:lnTo>
                  <a:lnTo>
                    <a:pt x="11896" y="1568"/>
                  </a:lnTo>
                  <a:lnTo>
                    <a:pt x="11896"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5" name="Google Shape;13665;p99"/>
            <p:cNvSpPr/>
            <p:nvPr/>
          </p:nvSpPr>
          <p:spPr>
            <a:xfrm>
              <a:off x="1316818" y="3581921"/>
              <a:ext cx="31202" cy="41002"/>
            </a:xfrm>
            <a:custGeom>
              <a:rect b="b" l="l" r="r" t="t"/>
              <a:pathLst>
                <a:path extrusionOk="0" h="1569" w="1194">
                  <a:moveTo>
                    <a:pt x="1" y="1"/>
                  </a:moveTo>
                  <a:lnTo>
                    <a:pt x="1" y="1568"/>
                  </a:lnTo>
                  <a:lnTo>
                    <a:pt x="1193" y="1568"/>
                  </a:lnTo>
                  <a:lnTo>
                    <a:pt x="1193"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66" name="Google Shape;13666;p99"/>
          <p:cNvGrpSpPr/>
          <p:nvPr/>
        </p:nvGrpSpPr>
        <p:grpSpPr>
          <a:xfrm>
            <a:off x="3101573" y="3164371"/>
            <a:ext cx="305620" cy="366430"/>
            <a:chOff x="3105248" y="3348244"/>
            <a:chExt cx="305620" cy="366430"/>
          </a:xfrm>
        </p:grpSpPr>
        <p:sp>
          <p:nvSpPr>
            <p:cNvPr id="13667" name="Google Shape;13667;p99"/>
            <p:cNvSpPr/>
            <p:nvPr/>
          </p:nvSpPr>
          <p:spPr>
            <a:xfrm>
              <a:off x="3198750" y="3348244"/>
              <a:ext cx="99774" cy="238485"/>
            </a:xfrm>
            <a:custGeom>
              <a:rect b="b" l="l" r="r" t="t"/>
              <a:pathLst>
                <a:path extrusionOk="0" h="9126" w="3818">
                  <a:moveTo>
                    <a:pt x="1241" y="1"/>
                  </a:moveTo>
                  <a:cubicBezTo>
                    <a:pt x="1192" y="1"/>
                    <a:pt x="1143" y="13"/>
                    <a:pt x="1097" y="38"/>
                  </a:cubicBezTo>
                  <a:lnTo>
                    <a:pt x="1020" y="86"/>
                  </a:lnTo>
                  <a:cubicBezTo>
                    <a:pt x="327" y="490"/>
                    <a:pt x="0" y="1298"/>
                    <a:pt x="202" y="2077"/>
                  </a:cubicBezTo>
                  <a:lnTo>
                    <a:pt x="2106" y="9125"/>
                  </a:lnTo>
                  <a:lnTo>
                    <a:pt x="3818" y="8664"/>
                  </a:lnTo>
                  <a:lnTo>
                    <a:pt x="3587" y="7798"/>
                  </a:lnTo>
                  <a:lnTo>
                    <a:pt x="1597" y="394"/>
                  </a:lnTo>
                  <a:lnTo>
                    <a:pt x="1549" y="240"/>
                  </a:lnTo>
                  <a:cubicBezTo>
                    <a:pt x="1506" y="92"/>
                    <a:pt x="1376" y="1"/>
                    <a:pt x="1241"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8" name="Google Shape;13668;p99"/>
            <p:cNvSpPr/>
            <p:nvPr/>
          </p:nvSpPr>
          <p:spPr>
            <a:xfrm>
              <a:off x="3223366" y="3348244"/>
              <a:ext cx="69147" cy="208328"/>
            </a:xfrm>
            <a:custGeom>
              <a:rect b="b" l="l" r="r" t="t"/>
              <a:pathLst>
                <a:path extrusionOk="0" h="7972" w="2646">
                  <a:moveTo>
                    <a:pt x="289" y="1"/>
                  </a:moveTo>
                  <a:cubicBezTo>
                    <a:pt x="240" y="1"/>
                    <a:pt x="191" y="13"/>
                    <a:pt x="145" y="38"/>
                  </a:cubicBezTo>
                  <a:lnTo>
                    <a:pt x="68" y="86"/>
                  </a:lnTo>
                  <a:cubicBezTo>
                    <a:pt x="1" y="365"/>
                    <a:pt x="10" y="654"/>
                    <a:pt x="87" y="923"/>
                  </a:cubicBezTo>
                  <a:lnTo>
                    <a:pt x="1991" y="7972"/>
                  </a:lnTo>
                  <a:lnTo>
                    <a:pt x="2645" y="7798"/>
                  </a:lnTo>
                  <a:lnTo>
                    <a:pt x="645" y="404"/>
                  </a:lnTo>
                  <a:lnTo>
                    <a:pt x="597" y="240"/>
                  </a:lnTo>
                  <a:cubicBezTo>
                    <a:pt x="555" y="92"/>
                    <a:pt x="424" y="1"/>
                    <a:pt x="28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69" name="Google Shape;13669;p99"/>
            <p:cNvSpPr/>
            <p:nvPr/>
          </p:nvSpPr>
          <p:spPr>
            <a:xfrm>
              <a:off x="3224124" y="3348244"/>
              <a:ext cx="99277" cy="238485"/>
            </a:xfrm>
            <a:custGeom>
              <a:rect b="b" l="l" r="r" t="t"/>
              <a:pathLst>
                <a:path extrusionOk="0" h="9126" w="3799">
                  <a:moveTo>
                    <a:pt x="2580" y="1"/>
                  </a:moveTo>
                  <a:cubicBezTo>
                    <a:pt x="2442" y="1"/>
                    <a:pt x="2312" y="90"/>
                    <a:pt x="2270" y="231"/>
                  </a:cubicBezTo>
                  <a:lnTo>
                    <a:pt x="2222" y="394"/>
                  </a:lnTo>
                  <a:lnTo>
                    <a:pt x="1" y="8654"/>
                  </a:lnTo>
                  <a:lnTo>
                    <a:pt x="703" y="8847"/>
                  </a:lnTo>
                  <a:lnTo>
                    <a:pt x="1712" y="9125"/>
                  </a:lnTo>
                  <a:lnTo>
                    <a:pt x="3616" y="2077"/>
                  </a:lnTo>
                  <a:cubicBezTo>
                    <a:pt x="3799" y="1423"/>
                    <a:pt x="3587" y="731"/>
                    <a:pt x="3097" y="288"/>
                  </a:cubicBezTo>
                  <a:cubicBezTo>
                    <a:pt x="2982" y="192"/>
                    <a:pt x="2866" y="106"/>
                    <a:pt x="2732" y="38"/>
                  </a:cubicBezTo>
                  <a:cubicBezTo>
                    <a:pt x="2683" y="13"/>
                    <a:pt x="2631" y="1"/>
                    <a:pt x="2580"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0" name="Google Shape;13670;p99"/>
            <p:cNvSpPr/>
            <p:nvPr/>
          </p:nvSpPr>
          <p:spPr>
            <a:xfrm>
              <a:off x="3242469" y="3355770"/>
              <a:ext cx="80697" cy="230959"/>
            </a:xfrm>
            <a:custGeom>
              <a:rect b="b" l="l" r="r" t="t"/>
              <a:pathLst>
                <a:path extrusionOk="0" h="8838" w="3088">
                  <a:moveTo>
                    <a:pt x="2385" y="0"/>
                  </a:moveTo>
                  <a:cubicBezTo>
                    <a:pt x="2318" y="39"/>
                    <a:pt x="2280" y="106"/>
                    <a:pt x="2260" y="173"/>
                  </a:cubicBezTo>
                  <a:lnTo>
                    <a:pt x="2212" y="337"/>
                  </a:lnTo>
                  <a:lnTo>
                    <a:pt x="1" y="8559"/>
                  </a:lnTo>
                  <a:lnTo>
                    <a:pt x="1010" y="8837"/>
                  </a:lnTo>
                  <a:lnTo>
                    <a:pt x="2914" y="1789"/>
                  </a:lnTo>
                  <a:cubicBezTo>
                    <a:pt x="3087" y="1135"/>
                    <a:pt x="2885" y="443"/>
                    <a:pt x="2385"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1" name="Google Shape;13671;p99"/>
            <p:cNvSpPr/>
            <p:nvPr/>
          </p:nvSpPr>
          <p:spPr>
            <a:xfrm>
              <a:off x="3235675" y="3503000"/>
              <a:ext cx="175192" cy="211255"/>
            </a:xfrm>
            <a:custGeom>
              <a:rect b="b" l="l" r="r" t="t"/>
              <a:pathLst>
                <a:path extrusionOk="0" h="8084" w="6704">
                  <a:moveTo>
                    <a:pt x="3920" y="4201"/>
                  </a:moveTo>
                  <a:cubicBezTo>
                    <a:pt x="3946" y="4201"/>
                    <a:pt x="3974" y="4202"/>
                    <a:pt x="4001" y="4204"/>
                  </a:cubicBezTo>
                  <a:cubicBezTo>
                    <a:pt x="4771" y="4242"/>
                    <a:pt x="5367" y="4896"/>
                    <a:pt x="5319" y="5665"/>
                  </a:cubicBezTo>
                  <a:cubicBezTo>
                    <a:pt x="5275" y="6470"/>
                    <a:pt x="4609" y="6979"/>
                    <a:pt x="3923" y="6979"/>
                  </a:cubicBezTo>
                  <a:cubicBezTo>
                    <a:pt x="3560" y="6979"/>
                    <a:pt x="3191" y="6837"/>
                    <a:pt x="2905" y="6521"/>
                  </a:cubicBezTo>
                  <a:cubicBezTo>
                    <a:pt x="2096" y="5618"/>
                    <a:pt x="2740" y="4201"/>
                    <a:pt x="3920" y="4201"/>
                  </a:cubicBezTo>
                  <a:close/>
                  <a:moveTo>
                    <a:pt x="979" y="0"/>
                  </a:moveTo>
                  <a:cubicBezTo>
                    <a:pt x="904" y="0"/>
                    <a:pt x="827" y="10"/>
                    <a:pt x="751" y="30"/>
                  </a:cubicBezTo>
                  <a:cubicBezTo>
                    <a:pt x="280" y="165"/>
                    <a:pt x="1" y="646"/>
                    <a:pt x="126" y="1126"/>
                  </a:cubicBezTo>
                  <a:lnTo>
                    <a:pt x="1520" y="6290"/>
                  </a:lnTo>
                  <a:cubicBezTo>
                    <a:pt x="1848" y="7376"/>
                    <a:pt x="2844" y="8084"/>
                    <a:pt x="3927" y="8084"/>
                  </a:cubicBezTo>
                  <a:cubicBezTo>
                    <a:pt x="4149" y="8084"/>
                    <a:pt x="4374" y="8054"/>
                    <a:pt x="4597" y="7992"/>
                  </a:cubicBezTo>
                  <a:cubicBezTo>
                    <a:pt x="5924" y="7617"/>
                    <a:pt x="6703" y="6261"/>
                    <a:pt x="6357" y="4934"/>
                  </a:cubicBezTo>
                  <a:lnTo>
                    <a:pt x="6357" y="4934"/>
                  </a:lnTo>
                  <a:lnTo>
                    <a:pt x="6357" y="4944"/>
                  </a:lnTo>
                  <a:cubicBezTo>
                    <a:pt x="6044" y="3788"/>
                    <a:pt x="5011" y="3079"/>
                    <a:pt x="3925" y="3079"/>
                  </a:cubicBezTo>
                  <a:cubicBezTo>
                    <a:pt x="3476" y="3079"/>
                    <a:pt x="3017" y="3201"/>
                    <a:pt x="2597" y="3463"/>
                  </a:cubicBezTo>
                  <a:lnTo>
                    <a:pt x="1838" y="655"/>
                  </a:lnTo>
                  <a:cubicBezTo>
                    <a:pt x="1733" y="260"/>
                    <a:pt x="1371" y="0"/>
                    <a:pt x="979"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2" name="Google Shape;13672;p99"/>
            <p:cNvSpPr/>
            <p:nvPr/>
          </p:nvSpPr>
          <p:spPr>
            <a:xfrm>
              <a:off x="3105248" y="3502739"/>
              <a:ext cx="181725" cy="211935"/>
            </a:xfrm>
            <a:custGeom>
              <a:rect b="b" l="l" r="r" t="t"/>
              <a:pathLst>
                <a:path extrusionOk="0" h="8110" w="6954">
                  <a:moveTo>
                    <a:pt x="3007" y="4212"/>
                  </a:moveTo>
                  <a:cubicBezTo>
                    <a:pt x="3127" y="4212"/>
                    <a:pt x="3250" y="4228"/>
                    <a:pt x="3376" y="4262"/>
                  </a:cubicBezTo>
                  <a:cubicBezTo>
                    <a:pt x="4117" y="4454"/>
                    <a:pt x="4559" y="5214"/>
                    <a:pt x="4367" y="5964"/>
                  </a:cubicBezTo>
                  <a:cubicBezTo>
                    <a:pt x="4184" y="6630"/>
                    <a:pt x="3602" y="6990"/>
                    <a:pt x="3017" y="6990"/>
                  </a:cubicBezTo>
                  <a:cubicBezTo>
                    <a:pt x="2554" y="6990"/>
                    <a:pt x="2090" y="6766"/>
                    <a:pt x="1819" y="6291"/>
                  </a:cubicBezTo>
                  <a:cubicBezTo>
                    <a:pt x="1268" y="5336"/>
                    <a:pt x="1995" y="4212"/>
                    <a:pt x="3007" y="4212"/>
                  </a:cubicBezTo>
                  <a:close/>
                  <a:moveTo>
                    <a:pt x="5975" y="1"/>
                  </a:moveTo>
                  <a:cubicBezTo>
                    <a:pt x="5583" y="1"/>
                    <a:pt x="5222" y="261"/>
                    <a:pt x="5117" y="656"/>
                  </a:cubicBezTo>
                  <a:lnTo>
                    <a:pt x="4357" y="3473"/>
                  </a:lnTo>
                  <a:cubicBezTo>
                    <a:pt x="3918" y="3196"/>
                    <a:pt x="3458" y="3073"/>
                    <a:pt x="3015" y="3073"/>
                  </a:cubicBezTo>
                  <a:cubicBezTo>
                    <a:pt x="1397" y="3073"/>
                    <a:pt x="1" y="4710"/>
                    <a:pt x="665" y="6483"/>
                  </a:cubicBezTo>
                  <a:cubicBezTo>
                    <a:pt x="1039" y="7464"/>
                    <a:pt x="1976" y="8110"/>
                    <a:pt x="3026" y="8110"/>
                  </a:cubicBezTo>
                  <a:cubicBezTo>
                    <a:pt x="3056" y="8110"/>
                    <a:pt x="3086" y="8109"/>
                    <a:pt x="3117" y="8108"/>
                  </a:cubicBezTo>
                  <a:cubicBezTo>
                    <a:pt x="4194" y="8060"/>
                    <a:pt x="5127" y="7339"/>
                    <a:pt x="5434" y="6300"/>
                  </a:cubicBezTo>
                  <a:lnTo>
                    <a:pt x="6829" y="1127"/>
                  </a:lnTo>
                  <a:cubicBezTo>
                    <a:pt x="6954" y="656"/>
                    <a:pt x="6665" y="175"/>
                    <a:pt x="6204" y="40"/>
                  </a:cubicBezTo>
                  <a:lnTo>
                    <a:pt x="6204" y="31"/>
                  </a:lnTo>
                  <a:cubicBezTo>
                    <a:pt x="6127" y="10"/>
                    <a:pt x="6051" y="1"/>
                    <a:pt x="597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3" name="Google Shape;13673;p99"/>
            <p:cNvSpPr/>
            <p:nvPr/>
          </p:nvSpPr>
          <p:spPr>
            <a:xfrm>
              <a:off x="3253288" y="3522365"/>
              <a:ext cx="15836" cy="16124"/>
            </a:xfrm>
            <a:custGeom>
              <a:rect b="b" l="l" r="r" t="t"/>
              <a:pathLst>
                <a:path extrusionOk="0" h="617" w="606">
                  <a:moveTo>
                    <a:pt x="308" y="1"/>
                  </a:moveTo>
                  <a:cubicBezTo>
                    <a:pt x="135" y="1"/>
                    <a:pt x="0" y="145"/>
                    <a:pt x="0" y="308"/>
                  </a:cubicBezTo>
                  <a:cubicBezTo>
                    <a:pt x="0" y="472"/>
                    <a:pt x="135" y="616"/>
                    <a:pt x="308" y="616"/>
                  </a:cubicBezTo>
                  <a:cubicBezTo>
                    <a:pt x="471" y="616"/>
                    <a:pt x="606" y="472"/>
                    <a:pt x="606" y="308"/>
                  </a:cubicBezTo>
                  <a:cubicBezTo>
                    <a:pt x="606" y="145"/>
                    <a:pt x="471" y="1"/>
                    <a:pt x="308"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74" name="Google Shape;13674;p99"/>
          <p:cNvGrpSpPr/>
          <p:nvPr/>
        </p:nvGrpSpPr>
        <p:grpSpPr>
          <a:xfrm>
            <a:off x="2658313" y="3164345"/>
            <a:ext cx="304078" cy="366665"/>
            <a:chOff x="2661988" y="3348218"/>
            <a:chExt cx="304078" cy="366665"/>
          </a:xfrm>
        </p:grpSpPr>
        <p:sp>
          <p:nvSpPr>
            <p:cNvPr id="13675" name="Google Shape;13675;p99"/>
            <p:cNvSpPr/>
            <p:nvPr/>
          </p:nvSpPr>
          <p:spPr>
            <a:xfrm>
              <a:off x="2801954" y="3540971"/>
              <a:ext cx="24146" cy="173912"/>
            </a:xfrm>
            <a:custGeom>
              <a:rect b="b" l="l" r="r" t="t"/>
              <a:pathLst>
                <a:path extrusionOk="0" h="6655" w="924">
                  <a:moveTo>
                    <a:pt x="1" y="0"/>
                  </a:moveTo>
                  <a:lnTo>
                    <a:pt x="1" y="6193"/>
                  </a:lnTo>
                  <a:cubicBezTo>
                    <a:pt x="1" y="6501"/>
                    <a:pt x="231" y="6655"/>
                    <a:pt x="462" y="6655"/>
                  </a:cubicBezTo>
                  <a:cubicBezTo>
                    <a:pt x="693" y="6655"/>
                    <a:pt x="924" y="6501"/>
                    <a:pt x="924" y="6193"/>
                  </a:cubicBezTo>
                  <a:lnTo>
                    <a:pt x="924"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6" name="Google Shape;13676;p99"/>
            <p:cNvSpPr/>
            <p:nvPr/>
          </p:nvSpPr>
          <p:spPr>
            <a:xfrm>
              <a:off x="2801954" y="3540971"/>
              <a:ext cx="24146" cy="39721"/>
            </a:xfrm>
            <a:custGeom>
              <a:rect b="b" l="l" r="r" t="t"/>
              <a:pathLst>
                <a:path extrusionOk="0" h="1520" w="924">
                  <a:moveTo>
                    <a:pt x="1" y="0"/>
                  </a:moveTo>
                  <a:lnTo>
                    <a:pt x="1" y="1520"/>
                  </a:lnTo>
                  <a:lnTo>
                    <a:pt x="924" y="1520"/>
                  </a:lnTo>
                  <a:lnTo>
                    <a:pt x="924"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7" name="Google Shape;13677;p99"/>
            <p:cNvSpPr/>
            <p:nvPr/>
          </p:nvSpPr>
          <p:spPr>
            <a:xfrm>
              <a:off x="2809245" y="3348218"/>
              <a:ext cx="11080" cy="39669"/>
            </a:xfrm>
            <a:custGeom>
              <a:rect b="b" l="l" r="r" t="t"/>
              <a:pathLst>
                <a:path extrusionOk="0" h="1518" w="424">
                  <a:moveTo>
                    <a:pt x="212" y="1"/>
                  </a:moveTo>
                  <a:cubicBezTo>
                    <a:pt x="97" y="1"/>
                    <a:pt x="1" y="97"/>
                    <a:pt x="1" y="212"/>
                  </a:cubicBezTo>
                  <a:lnTo>
                    <a:pt x="1" y="1309"/>
                  </a:lnTo>
                  <a:cubicBezTo>
                    <a:pt x="1" y="1448"/>
                    <a:pt x="106" y="1518"/>
                    <a:pt x="212" y="1518"/>
                  </a:cubicBezTo>
                  <a:cubicBezTo>
                    <a:pt x="318" y="1518"/>
                    <a:pt x="424" y="1448"/>
                    <a:pt x="424" y="1309"/>
                  </a:cubicBezTo>
                  <a:lnTo>
                    <a:pt x="424" y="212"/>
                  </a:lnTo>
                  <a:cubicBezTo>
                    <a:pt x="424" y="97"/>
                    <a:pt x="327" y="1"/>
                    <a:pt x="212"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8" name="Google Shape;13678;p99"/>
            <p:cNvSpPr/>
            <p:nvPr/>
          </p:nvSpPr>
          <p:spPr>
            <a:xfrm>
              <a:off x="2852207" y="3359585"/>
              <a:ext cx="24173" cy="37579"/>
            </a:xfrm>
            <a:custGeom>
              <a:rect b="b" l="l" r="r" t="t"/>
              <a:pathLst>
                <a:path extrusionOk="0" h="1438" w="925">
                  <a:moveTo>
                    <a:pt x="681" y="1"/>
                  </a:moveTo>
                  <a:cubicBezTo>
                    <a:pt x="599" y="1"/>
                    <a:pt x="520" y="53"/>
                    <a:pt x="491" y="133"/>
                  </a:cubicBezTo>
                  <a:lnTo>
                    <a:pt x="68" y="1143"/>
                  </a:lnTo>
                  <a:cubicBezTo>
                    <a:pt x="0" y="1310"/>
                    <a:pt x="139" y="1438"/>
                    <a:pt x="276" y="1438"/>
                  </a:cubicBezTo>
                  <a:cubicBezTo>
                    <a:pt x="351" y="1438"/>
                    <a:pt x="425" y="1399"/>
                    <a:pt x="462" y="1306"/>
                  </a:cubicBezTo>
                  <a:lnTo>
                    <a:pt x="876" y="297"/>
                  </a:lnTo>
                  <a:cubicBezTo>
                    <a:pt x="924" y="191"/>
                    <a:pt x="876" y="56"/>
                    <a:pt x="761" y="18"/>
                  </a:cubicBezTo>
                  <a:cubicBezTo>
                    <a:pt x="735" y="6"/>
                    <a:pt x="708" y="1"/>
                    <a:pt x="681"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79" name="Google Shape;13679;p99"/>
            <p:cNvSpPr/>
            <p:nvPr/>
          </p:nvSpPr>
          <p:spPr>
            <a:xfrm>
              <a:off x="2889158" y="3390970"/>
              <a:ext cx="35540" cy="31411"/>
            </a:xfrm>
            <a:custGeom>
              <a:rect b="b" l="l" r="r" t="t"/>
              <a:pathLst>
                <a:path extrusionOk="0" h="1202" w="1360">
                  <a:moveTo>
                    <a:pt x="1057" y="1"/>
                  </a:moveTo>
                  <a:cubicBezTo>
                    <a:pt x="1008" y="1"/>
                    <a:pt x="958" y="20"/>
                    <a:pt x="914" y="67"/>
                  </a:cubicBezTo>
                  <a:lnTo>
                    <a:pt x="135" y="846"/>
                  </a:lnTo>
                  <a:cubicBezTo>
                    <a:pt x="0" y="971"/>
                    <a:pt x="97" y="1202"/>
                    <a:pt x="289" y="1202"/>
                  </a:cubicBezTo>
                  <a:cubicBezTo>
                    <a:pt x="347" y="1202"/>
                    <a:pt x="395" y="1182"/>
                    <a:pt x="433" y="1144"/>
                  </a:cubicBezTo>
                  <a:lnTo>
                    <a:pt x="1212" y="365"/>
                  </a:lnTo>
                  <a:cubicBezTo>
                    <a:pt x="1360" y="217"/>
                    <a:pt x="1218" y="1"/>
                    <a:pt x="1057"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0" name="Google Shape;13680;p99"/>
            <p:cNvSpPr/>
            <p:nvPr/>
          </p:nvSpPr>
          <p:spPr>
            <a:xfrm>
              <a:off x="2915290" y="3438479"/>
              <a:ext cx="40688" cy="22056"/>
            </a:xfrm>
            <a:custGeom>
              <a:rect b="b" l="l" r="r" t="t"/>
              <a:pathLst>
                <a:path extrusionOk="0" h="844" w="1557">
                  <a:moveTo>
                    <a:pt x="1255" y="0"/>
                  </a:moveTo>
                  <a:cubicBezTo>
                    <a:pt x="1226" y="0"/>
                    <a:pt x="1196" y="6"/>
                    <a:pt x="1164" y="18"/>
                  </a:cubicBezTo>
                  <a:lnTo>
                    <a:pt x="164" y="432"/>
                  </a:lnTo>
                  <a:cubicBezTo>
                    <a:pt x="58" y="480"/>
                    <a:pt x="1" y="595"/>
                    <a:pt x="49" y="711"/>
                  </a:cubicBezTo>
                  <a:cubicBezTo>
                    <a:pt x="78" y="791"/>
                    <a:pt x="156" y="843"/>
                    <a:pt x="239" y="843"/>
                  </a:cubicBezTo>
                  <a:cubicBezTo>
                    <a:pt x="265" y="843"/>
                    <a:pt x="292" y="838"/>
                    <a:pt x="318" y="826"/>
                  </a:cubicBezTo>
                  <a:lnTo>
                    <a:pt x="1328" y="412"/>
                  </a:lnTo>
                  <a:cubicBezTo>
                    <a:pt x="1556" y="311"/>
                    <a:pt x="1464" y="0"/>
                    <a:pt x="125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1" name="Google Shape;13681;p99"/>
            <p:cNvSpPr/>
            <p:nvPr/>
          </p:nvSpPr>
          <p:spPr>
            <a:xfrm>
              <a:off x="2922817" y="3493723"/>
              <a:ext cx="43249" cy="11080"/>
            </a:xfrm>
            <a:custGeom>
              <a:rect b="b" l="l" r="r" t="t"/>
              <a:pathLst>
                <a:path extrusionOk="0" h="424" w="1655">
                  <a:moveTo>
                    <a:pt x="289" y="1"/>
                  </a:moveTo>
                  <a:cubicBezTo>
                    <a:pt x="1" y="1"/>
                    <a:pt x="1" y="424"/>
                    <a:pt x="289" y="424"/>
                  </a:cubicBezTo>
                  <a:lnTo>
                    <a:pt x="1376" y="424"/>
                  </a:lnTo>
                  <a:cubicBezTo>
                    <a:pt x="1655" y="424"/>
                    <a:pt x="1655"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2" name="Google Shape;13682;p99"/>
            <p:cNvSpPr/>
            <p:nvPr/>
          </p:nvSpPr>
          <p:spPr>
            <a:xfrm>
              <a:off x="2912912" y="3538149"/>
              <a:ext cx="42570" cy="22160"/>
            </a:xfrm>
            <a:custGeom>
              <a:rect b="b" l="l" r="r" t="t"/>
              <a:pathLst>
                <a:path extrusionOk="0" h="848" w="1629">
                  <a:moveTo>
                    <a:pt x="297" y="1"/>
                  </a:moveTo>
                  <a:cubicBezTo>
                    <a:pt x="96" y="1"/>
                    <a:pt x="0" y="314"/>
                    <a:pt x="236" y="406"/>
                  </a:cubicBezTo>
                  <a:lnTo>
                    <a:pt x="1236" y="830"/>
                  </a:lnTo>
                  <a:cubicBezTo>
                    <a:pt x="1266" y="842"/>
                    <a:pt x="1295" y="847"/>
                    <a:pt x="1322" y="847"/>
                  </a:cubicBezTo>
                  <a:cubicBezTo>
                    <a:pt x="1528" y="847"/>
                    <a:pt x="1629" y="529"/>
                    <a:pt x="1399" y="435"/>
                  </a:cubicBezTo>
                  <a:lnTo>
                    <a:pt x="390" y="22"/>
                  </a:lnTo>
                  <a:cubicBezTo>
                    <a:pt x="357" y="7"/>
                    <a:pt x="326" y="1"/>
                    <a:pt x="297"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3" name="Google Shape;13683;p99"/>
            <p:cNvSpPr/>
            <p:nvPr/>
          </p:nvSpPr>
          <p:spPr>
            <a:xfrm>
              <a:off x="2887825" y="3575649"/>
              <a:ext cx="35880" cy="31411"/>
            </a:xfrm>
            <a:custGeom>
              <a:rect b="b" l="l" r="r" t="t"/>
              <a:pathLst>
                <a:path extrusionOk="0" h="1202" w="1373">
                  <a:moveTo>
                    <a:pt x="300" y="0"/>
                  </a:moveTo>
                  <a:cubicBezTo>
                    <a:pt x="140" y="0"/>
                    <a:pt x="0" y="211"/>
                    <a:pt x="148" y="366"/>
                  </a:cubicBezTo>
                  <a:lnTo>
                    <a:pt x="927" y="1135"/>
                  </a:lnTo>
                  <a:cubicBezTo>
                    <a:pt x="971" y="1182"/>
                    <a:pt x="1021" y="1201"/>
                    <a:pt x="1069" y="1201"/>
                  </a:cubicBezTo>
                  <a:cubicBezTo>
                    <a:pt x="1230" y="1201"/>
                    <a:pt x="1373" y="985"/>
                    <a:pt x="1225" y="837"/>
                  </a:cubicBezTo>
                  <a:lnTo>
                    <a:pt x="446" y="68"/>
                  </a:lnTo>
                  <a:cubicBezTo>
                    <a:pt x="401" y="20"/>
                    <a:pt x="350" y="0"/>
                    <a:pt x="300"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4" name="Google Shape;13684;p99"/>
            <p:cNvSpPr/>
            <p:nvPr/>
          </p:nvSpPr>
          <p:spPr>
            <a:xfrm>
              <a:off x="2850926" y="3600605"/>
              <a:ext cx="24721" cy="37552"/>
            </a:xfrm>
            <a:custGeom>
              <a:rect b="b" l="l" r="r" t="t"/>
              <a:pathLst>
                <a:path extrusionOk="0" h="1437" w="946">
                  <a:moveTo>
                    <a:pt x="270" y="1"/>
                  </a:moveTo>
                  <a:cubicBezTo>
                    <a:pt x="136" y="1"/>
                    <a:pt x="1" y="128"/>
                    <a:pt x="69" y="295"/>
                  </a:cubicBezTo>
                  <a:lnTo>
                    <a:pt x="483" y="1305"/>
                  </a:lnTo>
                  <a:cubicBezTo>
                    <a:pt x="520" y="1397"/>
                    <a:pt x="594" y="1436"/>
                    <a:pt x="669" y="1436"/>
                  </a:cubicBezTo>
                  <a:cubicBezTo>
                    <a:pt x="806" y="1436"/>
                    <a:pt x="945" y="1309"/>
                    <a:pt x="877" y="1142"/>
                  </a:cubicBezTo>
                  <a:lnTo>
                    <a:pt x="454" y="132"/>
                  </a:lnTo>
                  <a:cubicBezTo>
                    <a:pt x="416" y="40"/>
                    <a:pt x="343" y="1"/>
                    <a:pt x="270"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5" name="Google Shape;13685;p99"/>
            <p:cNvSpPr/>
            <p:nvPr/>
          </p:nvSpPr>
          <p:spPr>
            <a:xfrm>
              <a:off x="2751021" y="3600083"/>
              <a:ext cx="24068" cy="37317"/>
            </a:xfrm>
            <a:custGeom>
              <a:rect b="b" l="l" r="r" t="t"/>
              <a:pathLst>
                <a:path extrusionOk="0" h="1428" w="921">
                  <a:moveTo>
                    <a:pt x="682" y="0"/>
                  </a:moveTo>
                  <a:cubicBezTo>
                    <a:pt x="596" y="0"/>
                    <a:pt x="517" y="53"/>
                    <a:pt x="488" y="133"/>
                  </a:cubicBezTo>
                  <a:lnTo>
                    <a:pt x="75" y="1133"/>
                  </a:lnTo>
                  <a:cubicBezTo>
                    <a:pt x="0" y="1300"/>
                    <a:pt x="137" y="1427"/>
                    <a:pt x="273" y="1427"/>
                  </a:cubicBezTo>
                  <a:cubicBezTo>
                    <a:pt x="347" y="1427"/>
                    <a:pt x="422" y="1389"/>
                    <a:pt x="459" y="1296"/>
                  </a:cubicBezTo>
                  <a:lnTo>
                    <a:pt x="882" y="287"/>
                  </a:lnTo>
                  <a:cubicBezTo>
                    <a:pt x="921" y="181"/>
                    <a:pt x="873" y="56"/>
                    <a:pt x="767" y="17"/>
                  </a:cubicBezTo>
                  <a:cubicBezTo>
                    <a:pt x="739" y="6"/>
                    <a:pt x="710" y="0"/>
                    <a:pt x="68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6" name="Google Shape;13686;p99"/>
            <p:cNvSpPr/>
            <p:nvPr/>
          </p:nvSpPr>
          <p:spPr>
            <a:xfrm>
              <a:off x="2703147" y="3574525"/>
              <a:ext cx="36063" cy="31411"/>
            </a:xfrm>
            <a:custGeom>
              <a:rect b="b" l="l" r="r" t="t"/>
              <a:pathLst>
                <a:path extrusionOk="0" h="1202" w="1380">
                  <a:moveTo>
                    <a:pt x="1071" y="1"/>
                  </a:moveTo>
                  <a:cubicBezTo>
                    <a:pt x="1022" y="1"/>
                    <a:pt x="972" y="19"/>
                    <a:pt x="926" y="63"/>
                  </a:cubicBezTo>
                  <a:lnTo>
                    <a:pt x="926" y="72"/>
                  </a:lnTo>
                  <a:lnTo>
                    <a:pt x="156" y="841"/>
                  </a:lnTo>
                  <a:cubicBezTo>
                    <a:pt x="0" y="990"/>
                    <a:pt x="143" y="1202"/>
                    <a:pt x="309" y="1202"/>
                  </a:cubicBezTo>
                  <a:cubicBezTo>
                    <a:pt x="358" y="1202"/>
                    <a:pt x="409" y="1183"/>
                    <a:pt x="455" y="1140"/>
                  </a:cubicBezTo>
                  <a:lnTo>
                    <a:pt x="1224" y="370"/>
                  </a:lnTo>
                  <a:cubicBezTo>
                    <a:pt x="1380" y="214"/>
                    <a:pt x="1237" y="1"/>
                    <a:pt x="1071"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7" name="Google Shape;13687;p99"/>
            <p:cNvSpPr/>
            <p:nvPr/>
          </p:nvSpPr>
          <p:spPr>
            <a:xfrm>
              <a:off x="2671814" y="3536607"/>
              <a:ext cx="40714" cy="22186"/>
            </a:xfrm>
            <a:custGeom>
              <a:rect b="b" l="l" r="r" t="t"/>
              <a:pathLst>
                <a:path extrusionOk="0" h="849" w="1558">
                  <a:moveTo>
                    <a:pt x="1319" y="0"/>
                  </a:moveTo>
                  <a:cubicBezTo>
                    <a:pt x="1293" y="0"/>
                    <a:pt x="1266" y="5"/>
                    <a:pt x="1240" y="13"/>
                  </a:cubicBezTo>
                  <a:lnTo>
                    <a:pt x="230" y="437"/>
                  </a:lnTo>
                  <a:cubicBezTo>
                    <a:pt x="1" y="530"/>
                    <a:pt x="102" y="849"/>
                    <a:pt x="308" y="849"/>
                  </a:cubicBezTo>
                  <a:cubicBezTo>
                    <a:pt x="335" y="849"/>
                    <a:pt x="364" y="843"/>
                    <a:pt x="394" y="831"/>
                  </a:cubicBezTo>
                  <a:lnTo>
                    <a:pt x="1404" y="408"/>
                  </a:lnTo>
                  <a:cubicBezTo>
                    <a:pt x="1509" y="369"/>
                    <a:pt x="1557" y="244"/>
                    <a:pt x="1519" y="139"/>
                  </a:cubicBezTo>
                  <a:cubicBezTo>
                    <a:pt x="1489" y="49"/>
                    <a:pt x="1408" y="0"/>
                    <a:pt x="131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8" name="Google Shape;13688;p99"/>
            <p:cNvSpPr/>
            <p:nvPr/>
          </p:nvSpPr>
          <p:spPr>
            <a:xfrm>
              <a:off x="2661988" y="3492208"/>
              <a:ext cx="41498" cy="11080"/>
            </a:xfrm>
            <a:custGeom>
              <a:rect b="b" l="l" r="r" t="t"/>
              <a:pathLst>
                <a:path extrusionOk="0" h="424" w="1588">
                  <a:moveTo>
                    <a:pt x="279" y="1"/>
                  </a:moveTo>
                  <a:cubicBezTo>
                    <a:pt x="1" y="1"/>
                    <a:pt x="1" y="424"/>
                    <a:pt x="279" y="424"/>
                  </a:cubicBezTo>
                  <a:lnTo>
                    <a:pt x="1376" y="424"/>
                  </a:lnTo>
                  <a:cubicBezTo>
                    <a:pt x="1491" y="424"/>
                    <a:pt x="1587" y="328"/>
                    <a:pt x="1587" y="212"/>
                  </a:cubicBezTo>
                  <a:cubicBezTo>
                    <a:pt x="1587" y="97"/>
                    <a:pt x="1491" y="1"/>
                    <a:pt x="1376"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89" name="Google Shape;13689;p99"/>
            <p:cNvSpPr/>
            <p:nvPr/>
          </p:nvSpPr>
          <p:spPr>
            <a:xfrm>
              <a:off x="2672363" y="3436728"/>
              <a:ext cx="42570" cy="22134"/>
            </a:xfrm>
            <a:custGeom>
              <a:rect b="b" l="l" r="r" t="t"/>
              <a:pathLst>
                <a:path extrusionOk="0" h="847" w="1629">
                  <a:moveTo>
                    <a:pt x="312" y="0"/>
                  </a:moveTo>
                  <a:cubicBezTo>
                    <a:pt x="100" y="0"/>
                    <a:pt x="0" y="319"/>
                    <a:pt x="238" y="412"/>
                  </a:cubicBezTo>
                  <a:lnTo>
                    <a:pt x="1238" y="826"/>
                  </a:lnTo>
                  <a:cubicBezTo>
                    <a:pt x="1272" y="840"/>
                    <a:pt x="1304" y="847"/>
                    <a:pt x="1334" y="847"/>
                  </a:cubicBezTo>
                  <a:cubicBezTo>
                    <a:pt x="1540" y="847"/>
                    <a:pt x="1629" y="534"/>
                    <a:pt x="1402" y="441"/>
                  </a:cubicBezTo>
                  <a:lnTo>
                    <a:pt x="402" y="18"/>
                  </a:lnTo>
                  <a:cubicBezTo>
                    <a:pt x="370" y="6"/>
                    <a:pt x="340" y="0"/>
                    <a:pt x="312"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0" name="Google Shape;13690;p99"/>
            <p:cNvSpPr/>
            <p:nvPr/>
          </p:nvSpPr>
          <p:spPr>
            <a:xfrm>
              <a:off x="2704349" y="3390082"/>
              <a:ext cx="35932" cy="31411"/>
            </a:xfrm>
            <a:custGeom>
              <a:rect b="b" l="l" r="r" t="t"/>
              <a:pathLst>
                <a:path extrusionOk="0" h="1202" w="1375">
                  <a:moveTo>
                    <a:pt x="307" y="0"/>
                  </a:moveTo>
                  <a:cubicBezTo>
                    <a:pt x="145" y="0"/>
                    <a:pt x="0" y="214"/>
                    <a:pt x="149" y="370"/>
                  </a:cubicBezTo>
                  <a:lnTo>
                    <a:pt x="928" y="1139"/>
                  </a:lnTo>
                  <a:cubicBezTo>
                    <a:pt x="972" y="1183"/>
                    <a:pt x="1021" y="1202"/>
                    <a:pt x="1068" y="1202"/>
                  </a:cubicBezTo>
                  <a:cubicBezTo>
                    <a:pt x="1230" y="1202"/>
                    <a:pt x="1374" y="990"/>
                    <a:pt x="1226" y="841"/>
                  </a:cubicBezTo>
                  <a:lnTo>
                    <a:pt x="447" y="62"/>
                  </a:lnTo>
                  <a:cubicBezTo>
                    <a:pt x="403" y="19"/>
                    <a:pt x="354" y="0"/>
                    <a:pt x="307"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1" name="Google Shape;13691;p99"/>
            <p:cNvSpPr/>
            <p:nvPr/>
          </p:nvSpPr>
          <p:spPr>
            <a:xfrm>
              <a:off x="2752433" y="3358958"/>
              <a:ext cx="24669" cy="37526"/>
            </a:xfrm>
            <a:custGeom>
              <a:rect b="b" l="l" r="r" t="t"/>
              <a:pathLst>
                <a:path extrusionOk="0" h="1436" w="944">
                  <a:moveTo>
                    <a:pt x="269" y="0"/>
                  </a:moveTo>
                  <a:cubicBezTo>
                    <a:pt x="134" y="0"/>
                    <a:pt x="1" y="129"/>
                    <a:pt x="69" y="301"/>
                  </a:cubicBezTo>
                  <a:lnTo>
                    <a:pt x="482" y="1302"/>
                  </a:lnTo>
                  <a:cubicBezTo>
                    <a:pt x="520" y="1395"/>
                    <a:pt x="596" y="1435"/>
                    <a:pt x="672" y="1435"/>
                  </a:cubicBezTo>
                  <a:cubicBezTo>
                    <a:pt x="807" y="1435"/>
                    <a:pt x="944" y="1310"/>
                    <a:pt x="876" y="1138"/>
                  </a:cubicBezTo>
                  <a:lnTo>
                    <a:pt x="463" y="138"/>
                  </a:lnTo>
                  <a:cubicBezTo>
                    <a:pt x="421" y="41"/>
                    <a:pt x="345" y="0"/>
                    <a:pt x="269"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2" name="Google Shape;13692;p99"/>
            <p:cNvSpPr/>
            <p:nvPr/>
          </p:nvSpPr>
          <p:spPr>
            <a:xfrm>
              <a:off x="2727816" y="3415796"/>
              <a:ext cx="172422" cy="159591"/>
            </a:xfrm>
            <a:custGeom>
              <a:rect b="b" l="l" r="r" t="t"/>
              <a:pathLst>
                <a:path extrusionOk="0" h="6107" w="6598">
                  <a:moveTo>
                    <a:pt x="3300" y="1"/>
                  </a:moveTo>
                  <a:cubicBezTo>
                    <a:pt x="3160" y="1"/>
                    <a:pt x="3023" y="74"/>
                    <a:pt x="2953" y="213"/>
                  </a:cubicBezTo>
                  <a:lnTo>
                    <a:pt x="2290" y="1559"/>
                  </a:lnTo>
                  <a:lnTo>
                    <a:pt x="2270" y="1598"/>
                  </a:lnTo>
                  <a:cubicBezTo>
                    <a:pt x="2213" y="1713"/>
                    <a:pt x="2107" y="1800"/>
                    <a:pt x="1982" y="1819"/>
                  </a:cubicBezTo>
                  <a:lnTo>
                    <a:pt x="905" y="1973"/>
                  </a:lnTo>
                  <a:lnTo>
                    <a:pt x="443" y="2040"/>
                  </a:lnTo>
                  <a:cubicBezTo>
                    <a:pt x="126" y="2079"/>
                    <a:pt x="1" y="2473"/>
                    <a:pt x="232" y="2704"/>
                  </a:cubicBezTo>
                  <a:lnTo>
                    <a:pt x="1338" y="3781"/>
                  </a:lnTo>
                  <a:cubicBezTo>
                    <a:pt x="1424" y="3867"/>
                    <a:pt x="1472" y="4002"/>
                    <a:pt x="1443" y="4127"/>
                  </a:cubicBezTo>
                  <a:lnTo>
                    <a:pt x="1184" y="5646"/>
                  </a:lnTo>
                  <a:cubicBezTo>
                    <a:pt x="1146" y="5897"/>
                    <a:pt x="1343" y="6106"/>
                    <a:pt x="1569" y="6106"/>
                  </a:cubicBezTo>
                  <a:cubicBezTo>
                    <a:pt x="1629" y="6106"/>
                    <a:pt x="1691" y="6092"/>
                    <a:pt x="1751" y="6060"/>
                  </a:cubicBezTo>
                  <a:lnTo>
                    <a:pt x="2280" y="5781"/>
                  </a:lnTo>
                  <a:lnTo>
                    <a:pt x="3117" y="5338"/>
                  </a:lnTo>
                  <a:cubicBezTo>
                    <a:pt x="3175" y="5309"/>
                    <a:pt x="3234" y="5297"/>
                    <a:pt x="3297" y="5297"/>
                  </a:cubicBezTo>
                  <a:cubicBezTo>
                    <a:pt x="3317" y="5297"/>
                    <a:pt x="3337" y="5298"/>
                    <a:pt x="3357" y="5300"/>
                  </a:cubicBezTo>
                  <a:cubicBezTo>
                    <a:pt x="3395" y="5310"/>
                    <a:pt x="3434" y="5319"/>
                    <a:pt x="3472" y="5338"/>
                  </a:cubicBezTo>
                  <a:lnTo>
                    <a:pt x="4847" y="6060"/>
                  </a:lnTo>
                  <a:cubicBezTo>
                    <a:pt x="4906" y="6092"/>
                    <a:pt x="4966" y="6106"/>
                    <a:pt x="5025" y="6106"/>
                  </a:cubicBezTo>
                  <a:cubicBezTo>
                    <a:pt x="5250" y="6106"/>
                    <a:pt x="5451" y="5897"/>
                    <a:pt x="5405" y="5646"/>
                  </a:cubicBezTo>
                  <a:lnTo>
                    <a:pt x="5405" y="5627"/>
                  </a:lnTo>
                  <a:lnTo>
                    <a:pt x="5155" y="4127"/>
                  </a:lnTo>
                  <a:cubicBezTo>
                    <a:pt x="5126" y="4002"/>
                    <a:pt x="5174" y="3867"/>
                    <a:pt x="5261" y="3781"/>
                  </a:cubicBezTo>
                  <a:lnTo>
                    <a:pt x="6367" y="2704"/>
                  </a:lnTo>
                  <a:cubicBezTo>
                    <a:pt x="6598" y="2473"/>
                    <a:pt x="6473" y="2079"/>
                    <a:pt x="6146" y="2040"/>
                  </a:cubicBezTo>
                  <a:lnTo>
                    <a:pt x="4626" y="1819"/>
                  </a:lnTo>
                  <a:cubicBezTo>
                    <a:pt x="4501" y="1790"/>
                    <a:pt x="4386" y="1713"/>
                    <a:pt x="4328" y="1598"/>
                  </a:cubicBezTo>
                  <a:lnTo>
                    <a:pt x="3645" y="213"/>
                  </a:lnTo>
                  <a:cubicBezTo>
                    <a:pt x="3636" y="194"/>
                    <a:pt x="3626" y="165"/>
                    <a:pt x="3607" y="146"/>
                  </a:cubicBezTo>
                  <a:cubicBezTo>
                    <a:pt x="3526" y="48"/>
                    <a:pt x="3412" y="1"/>
                    <a:pt x="3300"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3" name="Google Shape;13693;p99"/>
            <p:cNvSpPr/>
            <p:nvPr/>
          </p:nvSpPr>
          <p:spPr>
            <a:xfrm>
              <a:off x="2727816" y="3467330"/>
              <a:ext cx="59582" cy="108058"/>
            </a:xfrm>
            <a:custGeom>
              <a:rect b="b" l="l" r="r" t="t"/>
              <a:pathLst>
                <a:path extrusionOk="0" h="4135" w="2280">
                  <a:moveTo>
                    <a:pt x="905" y="1"/>
                  </a:moveTo>
                  <a:lnTo>
                    <a:pt x="443" y="68"/>
                  </a:lnTo>
                  <a:cubicBezTo>
                    <a:pt x="126" y="107"/>
                    <a:pt x="1" y="501"/>
                    <a:pt x="232" y="732"/>
                  </a:cubicBezTo>
                  <a:lnTo>
                    <a:pt x="1338" y="1809"/>
                  </a:lnTo>
                  <a:cubicBezTo>
                    <a:pt x="1424" y="1895"/>
                    <a:pt x="1472" y="2030"/>
                    <a:pt x="1443" y="2155"/>
                  </a:cubicBezTo>
                  <a:lnTo>
                    <a:pt x="1184" y="3674"/>
                  </a:lnTo>
                  <a:cubicBezTo>
                    <a:pt x="1138" y="3925"/>
                    <a:pt x="1339" y="4134"/>
                    <a:pt x="1568" y="4134"/>
                  </a:cubicBezTo>
                  <a:cubicBezTo>
                    <a:pt x="1629" y="4134"/>
                    <a:pt x="1691" y="4120"/>
                    <a:pt x="1751" y="4088"/>
                  </a:cubicBezTo>
                  <a:lnTo>
                    <a:pt x="2280" y="3809"/>
                  </a:lnTo>
                  <a:cubicBezTo>
                    <a:pt x="2068" y="3770"/>
                    <a:pt x="1924" y="3568"/>
                    <a:pt x="1953" y="3357"/>
                  </a:cubicBezTo>
                  <a:lnTo>
                    <a:pt x="2222" y="1838"/>
                  </a:lnTo>
                  <a:cubicBezTo>
                    <a:pt x="2241" y="1703"/>
                    <a:pt x="2203" y="1578"/>
                    <a:pt x="2107" y="1491"/>
                  </a:cubicBezTo>
                  <a:lnTo>
                    <a:pt x="1001" y="405"/>
                  </a:lnTo>
                  <a:cubicBezTo>
                    <a:pt x="886" y="299"/>
                    <a:pt x="857" y="135"/>
                    <a:pt x="905"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694" name="Google Shape;13694;p99"/>
          <p:cNvGrpSpPr/>
          <p:nvPr/>
        </p:nvGrpSpPr>
        <p:grpSpPr>
          <a:xfrm>
            <a:off x="2209252" y="3165024"/>
            <a:ext cx="307606" cy="366482"/>
            <a:chOff x="2212927" y="3348897"/>
            <a:chExt cx="307606" cy="366482"/>
          </a:xfrm>
        </p:grpSpPr>
        <p:sp>
          <p:nvSpPr>
            <p:cNvPr id="13695" name="Google Shape;13695;p99"/>
            <p:cNvSpPr/>
            <p:nvPr/>
          </p:nvSpPr>
          <p:spPr>
            <a:xfrm>
              <a:off x="2234539" y="3408218"/>
              <a:ext cx="222936" cy="219905"/>
            </a:xfrm>
            <a:custGeom>
              <a:rect b="b" l="l" r="r" t="t"/>
              <a:pathLst>
                <a:path extrusionOk="0" h="8415" w="8531">
                  <a:moveTo>
                    <a:pt x="6511" y="1"/>
                  </a:moveTo>
                  <a:cubicBezTo>
                    <a:pt x="6417" y="1"/>
                    <a:pt x="6323" y="37"/>
                    <a:pt x="6251" y="109"/>
                  </a:cubicBezTo>
                  <a:lnTo>
                    <a:pt x="3664" y="2696"/>
                  </a:lnTo>
                  <a:lnTo>
                    <a:pt x="1482" y="4878"/>
                  </a:lnTo>
                  <a:cubicBezTo>
                    <a:pt x="1126" y="5234"/>
                    <a:pt x="982" y="5744"/>
                    <a:pt x="1097" y="6234"/>
                  </a:cubicBezTo>
                  <a:lnTo>
                    <a:pt x="318" y="7013"/>
                  </a:lnTo>
                  <a:cubicBezTo>
                    <a:pt x="1" y="7331"/>
                    <a:pt x="1" y="7859"/>
                    <a:pt x="318" y="8177"/>
                  </a:cubicBezTo>
                  <a:cubicBezTo>
                    <a:pt x="477" y="8335"/>
                    <a:pt x="686" y="8415"/>
                    <a:pt x="896" y="8415"/>
                  </a:cubicBezTo>
                  <a:cubicBezTo>
                    <a:pt x="1107" y="8415"/>
                    <a:pt x="1318" y="8335"/>
                    <a:pt x="1482" y="8177"/>
                  </a:cubicBezTo>
                  <a:lnTo>
                    <a:pt x="2260" y="7398"/>
                  </a:lnTo>
                  <a:cubicBezTo>
                    <a:pt x="2370" y="7424"/>
                    <a:pt x="2481" y="7437"/>
                    <a:pt x="2591" y="7437"/>
                  </a:cubicBezTo>
                  <a:cubicBezTo>
                    <a:pt x="2969" y="7437"/>
                    <a:pt x="3341" y="7288"/>
                    <a:pt x="3616" y="7013"/>
                  </a:cubicBezTo>
                  <a:lnTo>
                    <a:pt x="5799" y="4830"/>
                  </a:lnTo>
                  <a:lnTo>
                    <a:pt x="8386" y="2244"/>
                  </a:lnTo>
                  <a:cubicBezTo>
                    <a:pt x="8530" y="2099"/>
                    <a:pt x="8530" y="1859"/>
                    <a:pt x="8386" y="1715"/>
                  </a:cubicBezTo>
                  <a:lnTo>
                    <a:pt x="6770" y="109"/>
                  </a:lnTo>
                  <a:cubicBezTo>
                    <a:pt x="6698" y="37"/>
                    <a:pt x="6604" y="1"/>
                    <a:pt x="651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6" name="Google Shape;13696;p99"/>
            <p:cNvSpPr/>
            <p:nvPr/>
          </p:nvSpPr>
          <p:spPr>
            <a:xfrm>
              <a:off x="2330288" y="3408218"/>
              <a:ext cx="127187" cy="126246"/>
            </a:xfrm>
            <a:custGeom>
              <a:rect b="b" l="l" r="r" t="t"/>
              <a:pathLst>
                <a:path extrusionOk="0" h="4831" w="4867">
                  <a:moveTo>
                    <a:pt x="2847" y="1"/>
                  </a:moveTo>
                  <a:cubicBezTo>
                    <a:pt x="2753" y="1"/>
                    <a:pt x="2659" y="37"/>
                    <a:pt x="2587" y="109"/>
                  </a:cubicBezTo>
                  <a:lnTo>
                    <a:pt x="0" y="2696"/>
                  </a:lnTo>
                  <a:lnTo>
                    <a:pt x="2135" y="4830"/>
                  </a:lnTo>
                  <a:lnTo>
                    <a:pt x="4722" y="2244"/>
                  </a:lnTo>
                  <a:cubicBezTo>
                    <a:pt x="4866" y="2099"/>
                    <a:pt x="4866" y="1859"/>
                    <a:pt x="4722" y="1715"/>
                  </a:cubicBezTo>
                  <a:lnTo>
                    <a:pt x="3106" y="109"/>
                  </a:lnTo>
                  <a:cubicBezTo>
                    <a:pt x="3034" y="37"/>
                    <a:pt x="2940" y="1"/>
                    <a:pt x="2847"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7" name="Google Shape;13697;p99"/>
            <p:cNvSpPr/>
            <p:nvPr/>
          </p:nvSpPr>
          <p:spPr>
            <a:xfrm>
              <a:off x="2212927" y="3640797"/>
              <a:ext cx="53049" cy="74582"/>
            </a:xfrm>
            <a:custGeom>
              <a:rect b="b" l="l" r="r" t="t"/>
              <a:pathLst>
                <a:path extrusionOk="0" h="2854" w="2030">
                  <a:moveTo>
                    <a:pt x="1073" y="0"/>
                  </a:moveTo>
                  <a:cubicBezTo>
                    <a:pt x="1001" y="0"/>
                    <a:pt x="929" y="41"/>
                    <a:pt x="895" y="123"/>
                  </a:cubicBezTo>
                  <a:lnTo>
                    <a:pt x="251" y="1604"/>
                  </a:lnTo>
                  <a:cubicBezTo>
                    <a:pt x="1" y="2171"/>
                    <a:pt x="395" y="2815"/>
                    <a:pt x="1010" y="2854"/>
                  </a:cubicBezTo>
                  <a:lnTo>
                    <a:pt x="1135" y="2854"/>
                  </a:lnTo>
                  <a:cubicBezTo>
                    <a:pt x="1376" y="2844"/>
                    <a:pt x="1607" y="2729"/>
                    <a:pt x="1760" y="2537"/>
                  </a:cubicBezTo>
                  <a:cubicBezTo>
                    <a:pt x="1982" y="2277"/>
                    <a:pt x="2030" y="1912"/>
                    <a:pt x="1895" y="1604"/>
                  </a:cubicBezTo>
                  <a:lnTo>
                    <a:pt x="1395" y="450"/>
                  </a:lnTo>
                  <a:lnTo>
                    <a:pt x="1251" y="123"/>
                  </a:lnTo>
                  <a:cubicBezTo>
                    <a:pt x="1217" y="41"/>
                    <a:pt x="1145" y="0"/>
                    <a:pt x="1073"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8" name="Google Shape;13698;p99"/>
            <p:cNvSpPr/>
            <p:nvPr/>
          </p:nvSpPr>
          <p:spPr>
            <a:xfrm>
              <a:off x="2233284" y="3652295"/>
              <a:ext cx="32457" cy="54800"/>
            </a:xfrm>
            <a:custGeom>
              <a:rect b="b" l="l" r="r" t="t"/>
              <a:pathLst>
                <a:path extrusionOk="0" h="2097" w="1242">
                  <a:moveTo>
                    <a:pt x="606" y="0"/>
                  </a:moveTo>
                  <a:lnTo>
                    <a:pt x="241" y="846"/>
                  </a:lnTo>
                  <a:cubicBezTo>
                    <a:pt x="1" y="1404"/>
                    <a:pt x="376" y="2039"/>
                    <a:pt x="981" y="2097"/>
                  </a:cubicBezTo>
                  <a:cubicBezTo>
                    <a:pt x="1193" y="1827"/>
                    <a:pt x="1241" y="1472"/>
                    <a:pt x="1106" y="1164"/>
                  </a:cubicBezTo>
                  <a:lnTo>
                    <a:pt x="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699" name="Google Shape;13699;p99"/>
            <p:cNvSpPr/>
            <p:nvPr/>
          </p:nvSpPr>
          <p:spPr>
            <a:xfrm>
              <a:off x="2229756" y="3408218"/>
              <a:ext cx="201586" cy="219722"/>
            </a:xfrm>
            <a:custGeom>
              <a:rect b="b" l="l" r="r" t="t"/>
              <a:pathLst>
                <a:path extrusionOk="0" h="8408" w="7714">
                  <a:moveTo>
                    <a:pt x="7710" y="855"/>
                  </a:moveTo>
                  <a:lnTo>
                    <a:pt x="7713" y="859"/>
                  </a:lnTo>
                  <a:cubicBezTo>
                    <a:pt x="7712" y="858"/>
                    <a:pt x="7711" y="857"/>
                    <a:pt x="7710" y="855"/>
                  </a:cubicBezTo>
                  <a:close/>
                  <a:moveTo>
                    <a:pt x="6694" y="1"/>
                  </a:moveTo>
                  <a:cubicBezTo>
                    <a:pt x="6600" y="1"/>
                    <a:pt x="6506" y="37"/>
                    <a:pt x="6434" y="109"/>
                  </a:cubicBezTo>
                  <a:lnTo>
                    <a:pt x="3847" y="2696"/>
                  </a:lnTo>
                  <a:lnTo>
                    <a:pt x="1665" y="4878"/>
                  </a:lnTo>
                  <a:cubicBezTo>
                    <a:pt x="1309" y="5234"/>
                    <a:pt x="1155" y="5744"/>
                    <a:pt x="1270" y="6234"/>
                  </a:cubicBezTo>
                  <a:lnTo>
                    <a:pt x="501" y="7013"/>
                  </a:lnTo>
                  <a:cubicBezTo>
                    <a:pt x="1" y="7504"/>
                    <a:pt x="318" y="8359"/>
                    <a:pt x="1020" y="8407"/>
                  </a:cubicBezTo>
                  <a:cubicBezTo>
                    <a:pt x="1001" y="8167"/>
                    <a:pt x="1088" y="7936"/>
                    <a:pt x="1261" y="7773"/>
                  </a:cubicBezTo>
                  <a:lnTo>
                    <a:pt x="2040" y="6994"/>
                  </a:lnTo>
                  <a:cubicBezTo>
                    <a:pt x="1924" y="6504"/>
                    <a:pt x="2068" y="5984"/>
                    <a:pt x="2424" y="5628"/>
                  </a:cubicBezTo>
                  <a:lnTo>
                    <a:pt x="4607" y="3446"/>
                  </a:lnTo>
                  <a:lnTo>
                    <a:pt x="7194" y="859"/>
                  </a:lnTo>
                  <a:cubicBezTo>
                    <a:pt x="7266" y="787"/>
                    <a:pt x="7360" y="751"/>
                    <a:pt x="7453" y="751"/>
                  </a:cubicBezTo>
                  <a:cubicBezTo>
                    <a:pt x="7546" y="751"/>
                    <a:pt x="7638" y="786"/>
                    <a:pt x="7710" y="855"/>
                  </a:cubicBezTo>
                  <a:lnTo>
                    <a:pt x="7710" y="855"/>
                  </a:lnTo>
                  <a:lnTo>
                    <a:pt x="6953" y="109"/>
                  </a:lnTo>
                  <a:cubicBezTo>
                    <a:pt x="6881" y="37"/>
                    <a:pt x="6787" y="1"/>
                    <a:pt x="669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0" name="Google Shape;13700;p99"/>
            <p:cNvSpPr/>
            <p:nvPr/>
          </p:nvSpPr>
          <p:spPr>
            <a:xfrm>
              <a:off x="2330288" y="3408035"/>
              <a:ext cx="101054" cy="90236"/>
            </a:xfrm>
            <a:custGeom>
              <a:rect b="b" l="l" r="r" t="t"/>
              <a:pathLst>
                <a:path extrusionOk="0" h="3453" w="3867">
                  <a:moveTo>
                    <a:pt x="2852" y="0"/>
                  </a:moveTo>
                  <a:cubicBezTo>
                    <a:pt x="2755" y="0"/>
                    <a:pt x="2659" y="39"/>
                    <a:pt x="2587" y="116"/>
                  </a:cubicBezTo>
                  <a:lnTo>
                    <a:pt x="0" y="2693"/>
                  </a:lnTo>
                  <a:lnTo>
                    <a:pt x="760" y="3453"/>
                  </a:lnTo>
                  <a:lnTo>
                    <a:pt x="3347" y="866"/>
                  </a:lnTo>
                  <a:cubicBezTo>
                    <a:pt x="3419" y="794"/>
                    <a:pt x="3513" y="758"/>
                    <a:pt x="3606" y="758"/>
                  </a:cubicBezTo>
                  <a:cubicBezTo>
                    <a:pt x="3700" y="758"/>
                    <a:pt x="3794" y="794"/>
                    <a:pt x="3866" y="866"/>
                  </a:cubicBezTo>
                  <a:lnTo>
                    <a:pt x="3116" y="116"/>
                  </a:lnTo>
                  <a:cubicBezTo>
                    <a:pt x="3044" y="39"/>
                    <a:pt x="2948" y="0"/>
                    <a:pt x="2852"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1" name="Google Shape;13701;p99"/>
            <p:cNvSpPr/>
            <p:nvPr/>
          </p:nvSpPr>
          <p:spPr>
            <a:xfrm>
              <a:off x="2389086" y="3348897"/>
              <a:ext cx="131446" cy="126142"/>
            </a:xfrm>
            <a:custGeom>
              <a:rect b="b" l="l" r="r" t="t"/>
              <a:pathLst>
                <a:path extrusionOk="0" h="4827" w="5030">
                  <a:moveTo>
                    <a:pt x="2991" y="1"/>
                  </a:moveTo>
                  <a:cubicBezTo>
                    <a:pt x="2528" y="1"/>
                    <a:pt x="2072" y="183"/>
                    <a:pt x="1731" y="523"/>
                  </a:cubicBezTo>
                  <a:lnTo>
                    <a:pt x="126" y="2119"/>
                  </a:lnTo>
                  <a:cubicBezTo>
                    <a:pt x="1" y="2254"/>
                    <a:pt x="1" y="2465"/>
                    <a:pt x="126" y="2600"/>
                  </a:cubicBezTo>
                  <a:lnTo>
                    <a:pt x="2251" y="4725"/>
                  </a:lnTo>
                  <a:cubicBezTo>
                    <a:pt x="2318" y="4792"/>
                    <a:pt x="2407" y="4826"/>
                    <a:pt x="2495" y="4826"/>
                  </a:cubicBezTo>
                  <a:cubicBezTo>
                    <a:pt x="2582" y="4826"/>
                    <a:pt x="2669" y="4792"/>
                    <a:pt x="2731" y="4725"/>
                  </a:cubicBezTo>
                  <a:lnTo>
                    <a:pt x="4049" y="3417"/>
                  </a:lnTo>
                  <a:lnTo>
                    <a:pt x="4337" y="3129"/>
                  </a:lnTo>
                  <a:cubicBezTo>
                    <a:pt x="5020" y="2427"/>
                    <a:pt x="5030" y="1311"/>
                    <a:pt x="4337" y="619"/>
                  </a:cubicBezTo>
                  <a:lnTo>
                    <a:pt x="4241" y="523"/>
                  </a:lnTo>
                  <a:cubicBezTo>
                    <a:pt x="4078" y="359"/>
                    <a:pt x="3885" y="225"/>
                    <a:pt x="3674" y="138"/>
                  </a:cubicBezTo>
                  <a:cubicBezTo>
                    <a:pt x="3454" y="46"/>
                    <a:pt x="3222" y="1"/>
                    <a:pt x="2991"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2" name="Google Shape;13702;p99"/>
            <p:cNvSpPr/>
            <p:nvPr/>
          </p:nvSpPr>
          <p:spPr>
            <a:xfrm>
              <a:off x="2450158" y="3352738"/>
              <a:ext cx="70140" cy="85479"/>
            </a:xfrm>
            <a:custGeom>
              <a:rect b="b" l="l" r="r" t="t"/>
              <a:pathLst>
                <a:path extrusionOk="0" h="3271" w="2684">
                  <a:moveTo>
                    <a:pt x="1337" y="1"/>
                  </a:moveTo>
                  <a:lnTo>
                    <a:pt x="125" y="1203"/>
                  </a:lnTo>
                  <a:cubicBezTo>
                    <a:pt x="0" y="1338"/>
                    <a:pt x="0" y="1549"/>
                    <a:pt x="125" y="1684"/>
                  </a:cubicBezTo>
                  <a:lnTo>
                    <a:pt x="1712" y="3270"/>
                  </a:lnTo>
                  <a:lnTo>
                    <a:pt x="2000" y="2982"/>
                  </a:lnTo>
                  <a:cubicBezTo>
                    <a:pt x="2683" y="2280"/>
                    <a:pt x="2683" y="1164"/>
                    <a:pt x="1991" y="472"/>
                  </a:cubicBezTo>
                  <a:lnTo>
                    <a:pt x="1895" y="376"/>
                  </a:lnTo>
                  <a:cubicBezTo>
                    <a:pt x="1731" y="212"/>
                    <a:pt x="1539" y="87"/>
                    <a:pt x="1337"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3" name="Google Shape;13703;p99"/>
            <p:cNvSpPr/>
            <p:nvPr/>
          </p:nvSpPr>
          <p:spPr>
            <a:xfrm>
              <a:off x="2356159" y="3369908"/>
              <a:ext cx="139992" cy="137405"/>
            </a:xfrm>
            <a:custGeom>
              <a:rect b="b" l="l" r="r" t="t"/>
              <a:pathLst>
                <a:path extrusionOk="0" h="5258" w="5357">
                  <a:moveTo>
                    <a:pt x="1059" y="0"/>
                  </a:moveTo>
                  <a:cubicBezTo>
                    <a:pt x="926" y="0"/>
                    <a:pt x="794" y="51"/>
                    <a:pt x="693" y="152"/>
                  </a:cubicBezTo>
                  <a:lnTo>
                    <a:pt x="193" y="652"/>
                  </a:lnTo>
                  <a:cubicBezTo>
                    <a:pt x="1" y="854"/>
                    <a:pt x="1" y="1181"/>
                    <a:pt x="193" y="1383"/>
                  </a:cubicBezTo>
                  <a:lnTo>
                    <a:pt x="828" y="2008"/>
                  </a:lnTo>
                  <a:lnTo>
                    <a:pt x="3943" y="5114"/>
                  </a:lnTo>
                  <a:cubicBezTo>
                    <a:pt x="4040" y="5210"/>
                    <a:pt x="4169" y="5258"/>
                    <a:pt x="4300" y="5258"/>
                  </a:cubicBezTo>
                  <a:cubicBezTo>
                    <a:pt x="4431" y="5258"/>
                    <a:pt x="4564" y="5210"/>
                    <a:pt x="4665" y="5114"/>
                  </a:cubicBezTo>
                  <a:lnTo>
                    <a:pt x="5165" y="4614"/>
                  </a:lnTo>
                  <a:cubicBezTo>
                    <a:pt x="5357" y="4412"/>
                    <a:pt x="5357" y="4104"/>
                    <a:pt x="5165" y="3902"/>
                  </a:cubicBezTo>
                  <a:lnTo>
                    <a:pt x="2059" y="786"/>
                  </a:lnTo>
                  <a:lnTo>
                    <a:pt x="1424" y="152"/>
                  </a:lnTo>
                  <a:cubicBezTo>
                    <a:pt x="1323" y="51"/>
                    <a:pt x="1191" y="0"/>
                    <a:pt x="1059"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4" name="Google Shape;13704;p99"/>
            <p:cNvSpPr/>
            <p:nvPr/>
          </p:nvSpPr>
          <p:spPr>
            <a:xfrm>
              <a:off x="2372492" y="3386476"/>
              <a:ext cx="123659" cy="120837"/>
            </a:xfrm>
            <a:custGeom>
              <a:rect b="b" l="l" r="r" t="t"/>
              <a:pathLst>
                <a:path extrusionOk="0" h="4624" w="4732">
                  <a:moveTo>
                    <a:pt x="1060" y="1"/>
                  </a:moveTo>
                  <a:cubicBezTo>
                    <a:pt x="929" y="1"/>
                    <a:pt x="799" y="51"/>
                    <a:pt x="703" y="152"/>
                  </a:cubicBezTo>
                  <a:lnTo>
                    <a:pt x="203" y="652"/>
                  </a:lnTo>
                  <a:cubicBezTo>
                    <a:pt x="1" y="854"/>
                    <a:pt x="1" y="1172"/>
                    <a:pt x="203" y="1374"/>
                  </a:cubicBezTo>
                  <a:lnTo>
                    <a:pt x="3318" y="4480"/>
                  </a:lnTo>
                  <a:cubicBezTo>
                    <a:pt x="3415" y="4576"/>
                    <a:pt x="3544" y="4624"/>
                    <a:pt x="3675" y="4624"/>
                  </a:cubicBezTo>
                  <a:cubicBezTo>
                    <a:pt x="3806" y="4624"/>
                    <a:pt x="3939" y="4576"/>
                    <a:pt x="4040" y="4480"/>
                  </a:cubicBezTo>
                  <a:lnTo>
                    <a:pt x="4540" y="3980"/>
                  </a:lnTo>
                  <a:cubicBezTo>
                    <a:pt x="4732" y="3778"/>
                    <a:pt x="4732" y="3470"/>
                    <a:pt x="4540" y="3268"/>
                  </a:cubicBezTo>
                  <a:lnTo>
                    <a:pt x="1424" y="152"/>
                  </a:lnTo>
                  <a:cubicBezTo>
                    <a:pt x="1323" y="51"/>
                    <a:pt x="1191" y="1"/>
                    <a:pt x="106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05" name="Google Shape;13705;p99"/>
          <p:cNvGrpSpPr/>
          <p:nvPr/>
        </p:nvGrpSpPr>
        <p:grpSpPr>
          <a:xfrm>
            <a:off x="1760714" y="3164345"/>
            <a:ext cx="310114" cy="366665"/>
            <a:chOff x="1764389" y="3348218"/>
            <a:chExt cx="310114" cy="366665"/>
          </a:xfrm>
        </p:grpSpPr>
        <p:sp>
          <p:nvSpPr>
            <p:cNvPr id="13706" name="Google Shape;13706;p99"/>
            <p:cNvSpPr/>
            <p:nvPr/>
          </p:nvSpPr>
          <p:spPr>
            <a:xfrm>
              <a:off x="1782734" y="3556441"/>
              <a:ext cx="37918" cy="23598"/>
            </a:xfrm>
            <a:custGeom>
              <a:rect b="b" l="l" r="r" t="t"/>
              <a:pathLst>
                <a:path extrusionOk="0" h="903" w="1451">
                  <a:moveTo>
                    <a:pt x="1141" y="0"/>
                  </a:moveTo>
                  <a:cubicBezTo>
                    <a:pt x="1105" y="0"/>
                    <a:pt x="1067" y="10"/>
                    <a:pt x="1029" y="33"/>
                  </a:cubicBezTo>
                  <a:lnTo>
                    <a:pt x="1029" y="24"/>
                  </a:lnTo>
                  <a:lnTo>
                    <a:pt x="212" y="505"/>
                  </a:lnTo>
                  <a:cubicBezTo>
                    <a:pt x="1" y="618"/>
                    <a:pt x="118" y="902"/>
                    <a:pt x="310" y="902"/>
                  </a:cubicBezTo>
                  <a:cubicBezTo>
                    <a:pt x="346" y="902"/>
                    <a:pt x="384" y="893"/>
                    <a:pt x="423" y="870"/>
                  </a:cubicBezTo>
                  <a:lnTo>
                    <a:pt x="1241" y="399"/>
                  </a:lnTo>
                  <a:cubicBezTo>
                    <a:pt x="1451" y="278"/>
                    <a:pt x="1328" y="0"/>
                    <a:pt x="114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7" name="Google Shape;13707;p99"/>
            <p:cNvSpPr/>
            <p:nvPr/>
          </p:nvSpPr>
          <p:spPr>
            <a:xfrm>
              <a:off x="2016933" y="3558218"/>
              <a:ext cx="37971" cy="23833"/>
            </a:xfrm>
            <a:custGeom>
              <a:rect b="b" l="l" r="r" t="t"/>
              <a:pathLst>
                <a:path extrusionOk="0" h="912" w="1453">
                  <a:moveTo>
                    <a:pt x="314" y="0"/>
                  </a:moveTo>
                  <a:cubicBezTo>
                    <a:pt x="125" y="0"/>
                    <a:pt x="1" y="286"/>
                    <a:pt x="212" y="408"/>
                  </a:cubicBezTo>
                  <a:lnTo>
                    <a:pt x="1039" y="879"/>
                  </a:lnTo>
                  <a:cubicBezTo>
                    <a:pt x="1076" y="902"/>
                    <a:pt x="1113" y="911"/>
                    <a:pt x="1148" y="911"/>
                  </a:cubicBezTo>
                  <a:cubicBezTo>
                    <a:pt x="1334" y="911"/>
                    <a:pt x="1453" y="627"/>
                    <a:pt x="1250" y="514"/>
                  </a:cubicBezTo>
                  <a:lnTo>
                    <a:pt x="423" y="33"/>
                  </a:lnTo>
                  <a:cubicBezTo>
                    <a:pt x="386" y="10"/>
                    <a:pt x="348" y="0"/>
                    <a:pt x="314"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8" name="Google Shape;13708;p99"/>
            <p:cNvSpPr/>
            <p:nvPr/>
          </p:nvSpPr>
          <p:spPr>
            <a:xfrm>
              <a:off x="1915147" y="3348218"/>
              <a:ext cx="11080" cy="36089"/>
            </a:xfrm>
            <a:custGeom>
              <a:rect b="b" l="l" r="r" t="t"/>
              <a:pathLst>
                <a:path extrusionOk="0" h="1381" w="424">
                  <a:moveTo>
                    <a:pt x="212" y="1"/>
                  </a:moveTo>
                  <a:cubicBezTo>
                    <a:pt x="97" y="1"/>
                    <a:pt x="1" y="97"/>
                    <a:pt x="1" y="212"/>
                  </a:cubicBezTo>
                  <a:lnTo>
                    <a:pt x="1" y="1164"/>
                  </a:lnTo>
                  <a:cubicBezTo>
                    <a:pt x="1" y="1309"/>
                    <a:pt x="106" y="1381"/>
                    <a:pt x="212" y="1381"/>
                  </a:cubicBezTo>
                  <a:cubicBezTo>
                    <a:pt x="318" y="1381"/>
                    <a:pt x="424" y="1309"/>
                    <a:pt x="424" y="1164"/>
                  </a:cubicBezTo>
                  <a:lnTo>
                    <a:pt x="424" y="212"/>
                  </a:lnTo>
                  <a:cubicBezTo>
                    <a:pt x="424" y="97"/>
                    <a:pt x="328"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09" name="Google Shape;13709;p99"/>
            <p:cNvSpPr/>
            <p:nvPr/>
          </p:nvSpPr>
          <p:spPr>
            <a:xfrm>
              <a:off x="1839363" y="3367399"/>
              <a:ext cx="27126" cy="32796"/>
            </a:xfrm>
            <a:custGeom>
              <a:rect b="b" l="l" r="r" t="t"/>
              <a:pathLst>
                <a:path extrusionOk="0" h="1255" w="1038">
                  <a:moveTo>
                    <a:pt x="287" y="1"/>
                  </a:moveTo>
                  <a:cubicBezTo>
                    <a:pt x="142" y="1"/>
                    <a:pt x="1" y="154"/>
                    <a:pt x="93" y="325"/>
                  </a:cubicBezTo>
                  <a:lnTo>
                    <a:pt x="574" y="1142"/>
                  </a:lnTo>
                  <a:cubicBezTo>
                    <a:pt x="616" y="1221"/>
                    <a:pt x="683" y="1254"/>
                    <a:pt x="750" y="1254"/>
                  </a:cubicBezTo>
                  <a:cubicBezTo>
                    <a:pt x="894" y="1254"/>
                    <a:pt x="1038" y="1101"/>
                    <a:pt x="939" y="930"/>
                  </a:cubicBezTo>
                  <a:lnTo>
                    <a:pt x="468" y="113"/>
                  </a:lnTo>
                  <a:cubicBezTo>
                    <a:pt x="422" y="34"/>
                    <a:pt x="354" y="1"/>
                    <a:pt x="28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0" name="Google Shape;13710;p99"/>
            <p:cNvSpPr/>
            <p:nvPr/>
          </p:nvSpPr>
          <p:spPr>
            <a:xfrm>
              <a:off x="1783988" y="3420997"/>
              <a:ext cx="37971" cy="23754"/>
            </a:xfrm>
            <a:custGeom>
              <a:rect b="b" l="l" r="r" t="t"/>
              <a:pathLst>
                <a:path extrusionOk="0" h="909" w="1453">
                  <a:moveTo>
                    <a:pt x="310" y="1"/>
                  </a:moveTo>
                  <a:cubicBezTo>
                    <a:pt x="118" y="1"/>
                    <a:pt x="1" y="285"/>
                    <a:pt x="212" y="399"/>
                  </a:cubicBezTo>
                  <a:lnTo>
                    <a:pt x="1029" y="880"/>
                  </a:lnTo>
                  <a:cubicBezTo>
                    <a:pt x="1067" y="900"/>
                    <a:pt x="1104" y="909"/>
                    <a:pt x="1138" y="909"/>
                  </a:cubicBezTo>
                  <a:cubicBezTo>
                    <a:pt x="1332" y="909"/>
                    <a:pt x="1453" y="627"/>
                    <a:pt x="1241" y="505"/>
                  </a:cubicBezTo>
                  <a:lnTo>
                    <a:pt x="423" y="33"/>
                  </a:lnTo>
                  <a:cubicBezTo>
                    <a:pt x="384" y="11"/>
                    <a:pt x="346" y="1"/>
                    <a:pt x="31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1" name="Google Shape;13711;p99"/>
            <p:cNvSpPr/>
            <p:nvPr/>
          </p:nvSpPr>
          <p:spPr>
            <a:xfrm>
              <a:off x="1764389" y="3494716"/>
              <a:ext cx="37971" cy="11106"/>
            </a:xfrm>
            <a:custGeom>
              <a:rect b="b" l="l" r="r" t="t"/>
              <a:pathLst>
                <a:path extrusionOk="0" h="425" w="1453">
                  <a:moveTo>
                    <a:pt x="289" y="1"/>
                  </a:moveTo>
                  <a:cubicBezTo>
                    <a:pt x="0" y="1"/>
                    <a:pt x="0" y="424"/>
                    <a:pt x="289" y="424"/>
                  </a:cubicBezTo>
                  <a:lnTo>
                    <a:pt x="1231" y="424"/>
                  </a:lnTo>
                  <a:cubicBezTo>
                    <a:pt x="1356" y="424"/>
                    <a:pt x="1452" y="328"/>
                    <a:pt x="1452" y="213"/>
                  </a:cubicBezTo>
                  <a:cubicBezTo>
                    <a:pt x="1452" y="97"/>
                    <a:pt x="1356" y="1"/>
                    <a:pt x="123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2" name="Google Shape;13712;p99"/>
            <p:cNvSpPr/>
            <p:nvPr/>
          </p:nvSpPr>
          <p:spPr>
            <a:xfrm>
              <a:off x="2034756" y="3496990"/>
              <a:ext cx="39748" cy="11342"/>
            </a:xfrm>
            <a:custGeom>
              <a:rect b="b" l="l" r="r" t="t"/>
              <a:pathLst>
                <a:path extrusionOk="0" h="434" w="1521">
                  <a:moveTo>
                    <a:pt x="289" y="1"/>
                  </a:moveTo>
                  <a:cubicBezTo>
                    <a:pt x="1" y="10"/>
                    <a:pt x="1" y="433"/>
                    <a:pt x="289" y="433"/>
                  </a:cubicBezTo>
                  <a:lnTo>
                    <a:pt x="1241" y="433"/>
                  </a:lnTo>
                  <a:cubicBezTo>
                    <a:pt x="1520" y="433"/>
                    <a:pt x="1520" y="1"/>
                    <a:pt x="124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3" name="Google Shape;13713;p99"/>
            <p:cNvSpPr/>
            <p:nvPr/>
          </p:nvSpPr>
          <p:spPr>
            <a:xfrm>
              <a:off x="2018684" y="3423009"/>
              <a:ext cx="37448" cy="23754"/>
            </a:xfrm>
            <a:custGeom>
              <a:rect b="b" l="l" r="r" t="t"/>
              <a:pathLst>
                <a:path extrusionOk="0" h="909" w="1433">
                  <a:moveTo>
                    <a:pt x="1123" y="1"/>
                  </a:moveTo>
                  <a:cubicBezTo>
                    <a:pt x="1088" y="1"/>
                    <a:pt x="1049" y="11"/>
                    <a:pt x="1010" y="33"/>
                  </a:cubicBezTo>
                  <a:lnTo>
                    <a:pt x="193" y="504"/>
                  </a:lnTo>
                  <a:cubicBezTo>
                    <a:pt x="1" y="620"/>
                    <a:pt x="77" y="908"/>
                    <a:pt x="299" y="908"/>
                  </a:cubicBezTo>
                  <a:cubicBezTo>
                    <a:pt x="337" y="908"/>
                    <a:pt x="366" y="899"/>
                    <a:pt x="404" y="879"/>
                  </a:cubicBezTo>
                  <a:lnTo>
                    <a:pt x="1222" y="399"/>
                  </a:lnTo>
                  <a:cubicBezTo>
                    <a:pt x="1433" y="285"/>
                    <a:pt x="1315" y="1"/>
                    <a:pt x="112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4" name="Google Shape;13714;p99"/>
            <p:cNvSpPr/>
            <p:nvPr/>
          </p:nvSpPr>
          <p:spPr>
            <a:xfrm>
              <a:off x="1974573" y="3368627"/>
              <a:ext cx="26054" cy="32822"/>
            </a:xfrm>
            <a:custGeom>
              <a:rect b="b" l="l" r="r" t="t"/>
              <a:pathLst>
                <a:path extrusionOk="0" h="1256" w="997">
                  <a:moveTo>
                    <a:pt x="757" y="0"/>
                  </a:moveTo>
                  <a:cubicBezTo>
                    <a:pt x="683" y="0"/>
                    <a:pt x="612" y="39"/>
                    <a:pt x="573" y="105"/>
                  </a:cubicBezTo>
                  <a:lnTo>
                    <a:pt x="92" y="932"/>
                  </a:lnTo>
                  <a:cubicBezTo>
                    <a:pt x="0" y="1102"/>
                    <a:pt x="142" y="1255"/>
                    <a:pt x="286" y="1255"/>
                  </a:cubicBezTo>
                  <a:cubicBezTo>
                    <a:pt x="354" y="1255"/>
                    <a:pt x="422" y="1222"/>
                    <a:pt x="467" y="1143"/>
                  </a:cubicBezTo>
                  <a:lnTo>
                    <a:pt x="938" y="326"/>
                  </a:lnTo>
                  <a:cubicBezTo>
                    <a:pt x="996" y="220"/>
                    <a:pt x="967" y="85"/>
                    <a:pt x="862" y="28"/>
                  </a:cubicBezTo>
                  <a:cubicBezTo>
                    <a:pt x="828" y="9"/>
                    <a:pt x="792" y="0"/>
                    <a:pt x="757"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5" name="Google Shape;13715;p99"/>
            <p:cNvSpPr/>
            <p:nvPr/>
          </p:nvSpPr>
          <p:spPr>
            <a:xfrm>
              <a:off x="1820914" y="3408009"/>
              <a:ext cx="218651" cy="273450"/>
            </a:xfrm>
            <a:custGeom>
              <a:rect b="b" l="l" r="r" t="t"/>
              <a:pathLst>
                <a:path extrusionOk="0" h="10464" w="8367">
                  <a:moveTo>
                    <a:pt x="3813" y="0"/>
                  </a:moveTo>
                  <a:cubicBezTo>
                    <a:pt x="2378" y="0"/>
                    <a:pt x="1085" y="876"/>
                    <a:pt x="549" y="2213"/>
                  </a:cubicBezTo>
                  <a:cubicBezTo>
                    <a:pt x="1" y="3579"/>
                    <a:pt x="366" y="5136"/>
                    <a:pt x="1453" y="6127"/>
                  </a:cubicBezTo>
                  <a:cubicBezTo>
                    <a:pt x="1885" y="6521"/>
                    <a:pt x="2126" y="7088"/>
                    <a:pt x="2126" y="7675"/>
                  </a:cubicBezTo>
                  <a:lnTo>
                    <a:pt x="2126" y="9868"/>
                  </a:lnTo>
                  <a:cubicBezTo>
                    <a:pt x="2126" y="10194"/>
                    <a:pt x="2385" y="10464"/>
                    <a:pt x="2722" y="10464"/>
                  </a:cubicBezTo>
                  <a:lnTo>
                    <a:pt x="4905" y="10464"/>
                  </a:lnTo>
                  <a:cubicBezTo>
                    <a:pt x="5241" y="10464"/>
                    <a:pt x="5511" y="10194"/>
                    <a:pt x="5511" y="9868"/>
                  </a:cubicBezTo>
                  <a:lnTo>
                    <a:pt x="5511" y="7665"/>
                  </a:lnTo>
                  <a:cubicBezTo>
                    <a:pt x="5511" y="7069"/>
                    <a:pt x="5761" y="6502"/>
                    <a:pt x="6203" y="6108"/>
                  </a:cubicBezTo>
                  <a:cubicBezTo>
                    <a:pt x="8367" y="4108"/>
                    <a:pt x="7270" y="492"/>
                    <a:pt x="4357" y="40"/>
                  </a:cubicBezTo>
                  <a:cubicBezTo>
                    <a:pt x="4203" y="21"/>
                    <a:pt x="4049" y="1"/>
                    <a:pt x="3905" y="1"/>
                  </a:cubicBezTo>
                  <a:cubicBezTo>
                    <a:pt x="3874" y="1"/>
                    <a:pt x="3843" y="0"/>
                    <a:pt x="381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6" name="Google Shape;13716;p99"/>
            <p:cNvSpPr/>
            <p:nvPr/>
          </p:nvSpPr>
          <p:spPr>
            <a:xfrm>
              <a:off x="1829720" y="3409028"/>
              <a:ext cx="209844" cy="272431"/>
            </a:xfrm>
            <a:custGeom>
              <a:rect b="b" l="l" r="r" t="t"/>
              <a:pathLst>
                <a:path extrusionOk="0" h="10425" w="8030">
                  <a:moveTo>
                    <a:pt x="4020" y="1"/>
                  </a:moveTo>
                  <a:cubicBezTo>
                    <a:pt x="1096" y="453"/>
                    <a:pt x="0" y="4097"/>
                    <a:pt x="2202" y="6088"/>
                  </a:cubicBezTo>
                  <a:cubicBezTo>
                    <a:pt x="2625" y="6482"/>
                    <a:pt x="2875" y="7049"/>
                    <a:pt x="2866" y="7636"/>
                  </a:cubicBezTo>
                  <a:lnTo>
                    <a:pt x="2866" y="9829"/>
                  </a:lnTo>
                  <a:cubicBezTo>
                    <a:pt x="2866" y="10155"/>
                    <a:pt x="3135" y="10425"/>
                    <a:pt x="3472" y="10425"/>
                  </a:cubicBezTo>
                  <a:lnTo>
                    <a:pt x="4568" y="10425"/>
                  </a:lnTo>
                  <a:cubicBezTo>
                    <a:pt x="4904" y="10425"/>
                    <a:pt x="5174" y="10155"/>
                    <a:pt x="5174" y="9829"/>
                  </a:cubicBezTo>
                  <a:lnTo>
                    <a:pt x="5174" y="7626"/>
                  </a:lnTo>
                  <a:cubicBezTo>
                    <a:pt x="5174" y="7030"/>
                    <a:pt x="5424" y="6463"/>
                    <a:pt x="5866" y="6069"/>
                  </a:cubicBezTo>
                  <a:cubicBezTo>
                    <a:pt x="8030" y="4069"/>
                    <a:pt x="6933" y="453"/>
                    <a:pt x="4020"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7" name="Google Shape;13717;p99"/>
            <p:cNvSpPr/>
            <p:nvPr/>
          </p:nvSpPr>
          <p:spPr>
            <a:xfrm>
              <a:off x="1865652" y="3465579"/>
              <a:ext cx="110096" cy="161290"/>
            </a:xfrm>
            <a:custGeom>
              <a:rect b="b" l="l" r="r" t="t"/>
              <a:pathLst>
                <a:path extrusionOk="0" h="6172" w="4213">
                  <a:moveTo>
                    <a:pt x="885" y="424"/>
                  </a:moveTo>
                  <a:cubicBezTo>
                    <a:pt x="1106" y="424"/>
                    <a:pt x="1289" y="606"/>
                    <a:pt x="1289" y="828"/>
                  </a:cubicBezTo>
                  <a:lnTo>
                    <a:pt x="1289" y="1241"/>
                  </a:lnTo>
                  <a:lnTo>
                    <a:pt x="837" y="1241"/>
                  </a:lnTo>
                  <a:cubicBezTo>
                    <a:pt x="289" y="1241"/>
                    <a:pt x="289" y="424"/>
                    <a:pt x="837" y="424"/>
                  </a:cubicBezTo>
                  <a:close/>
                  <a:moveTo>
                    <a:pt x="3385" y="424"/>
                  </a:moveTo>
                  <a:cubicBezTo>
                    <a:pt x="3924" y="424"/>
                    <a:pt x="3924" y="1241"/>
                    <a:pt x="3385" y="1241"/>
                  </a:cubicBezTo>
                  <a:lnTo>
                    <a:pt x="2924" y="1241"/>
                  </a:lnTo>
                  <a:lnTo>
                    <a:pt x="2924" y="828"/>
                  </a:lnTo>
                  <a:cubicBezTo>
                    <a:pt x="2924" y="606"/>
                    <a:pt x="3106" y="424"/>
                    <a:pt x="3327" y="424"/>
                  </a:cubicBezTo>
                  <a:close/>
                  <a:moveTo>
                    <a:pt x="837" y="1"/>
                  </a:moveTo>
                  <a:cubicBezTo>
                    <a:pt x="375" y="1"/>
                    <a:pt x="0" y="376"/>
                    <a:pt x="0" y="837"/>
                  </a:cubicBezTo>
                  <a:cubicBezTo>
                    <a:pt x="0" y="1289"/>
                    <a:pt x="375" y="1664"/>
                    <a:pt x="837" y="1664"/>
                  </a:cubicBezTo>
                  <a:lnTo>
                    <a:pt x="1289" y="1664"/>
                  </a:lnTo>
                  <a:lnTo>
                    <a:pt x="1289" y="3395"/>
                  </a:lnTo>
                  <a:cubicBezTo>
                    <a:pt x="1289" y="3534"/>
                    <a:pt x="1395" y="3604"/>
                    <a:pt x="1500" y="3604"/>
                  </a:cubicBezTo>
                  <a:cubicBezTo>
                    <a:pt x="1606" y="3604"/>
                    <a:pt x="1712" y="3534"/>
                    <a:pt x="1712" y="3395"/>
                  </a:cubicBezTo>
                  <a:lnTo>
                    <a:pt x="1712" y="1664"/>
                  </a:lnTo>
                  <a:lnTo>
                    <a:pt x="2501" y="1664"/>
                  </a:lnTo>
                  <a:lnTo>
                    <a:pt x="2501" y="5962"/>
                  </a:lnTo>
                  <a:cubicBezTo>
                    <a:pt x="2501" y="6102"/>
                    <a:pt x="2606" y="6172"/>
                    <a:pt x="2712" y="6172"/>
                  </a:cubicBezTo>
                  <a:cubicBezTo>
                    <a:pt x="2818" y="6172"/>
                    <a:pt x="2924" y="6102"/>
                    <a:pt x="2924" y="5962"/>
                  </a:cubicBezTo>
                  <a:lnTo>
                    <a:pt x="2924" y="1664"/>
                  </a:lnTo>
                  <a:lnTo>
                    <a:pt x="3385" y="1664"/>
                  </a:lnTo>
                  <a:cubicBezTo>
                    <a:pt x="3847" y="1664"/>
                    <a:pt x="4212" y="1289"/>
                    <a:pt x="4212" y="837"/>
                  </a:cubicBezTo>
                  <a:cubicBezTo>
                    <a:pt x="4212" y="376"/>
                    <a:pt x="3847" y="1"/>
                    <a:pt x="3385" y="1"/>
                  </a:cubicBezTo>
                  <a:lnTo>
                    <a:pt x="3327" y="1"/>
                  </a:lnTo>
                  <a:cubicBezTo>
                    <a:pt x="2876" y="1"/>
                    <a:pt x="2501" y="376"/>
                    <a:pt x="2501" y="828"/>
                  </a:cubicBezTo>
                  <a:lnTo>
                    <a:pt x="2501" y="1241"/>
                  </a:lnTo>
                  <a:lnTo>
                    <a:pt x="1712" y="1241"/>
                  </a:lnTo>
                  <a:lnTo>
                    <a:pt x="1712" y="828"/>
                  </a:lnTo>
                  <a:cubicBezTo>
                    <a:pt x="1712" y="376"/>
                    <a:pt x="1337" y="1"/>
                    <a:pt x="875"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8" name="Google Shape;13718;p99"/>
            <p:cNvSpPr/>
            <p:nvPr/>
          </p:nvSpPr>
          <p:spPr>
            <a:xfrm>
              <a:off x="1899311" y="3570866"/>
              <a:ext cx="11080" cy="55950"/>
            </a:xfrm>
            <a:custGeom>
              <a:rect b="b" l="l" r="r" t="t"/>
              <a:pathLst>
                <a:path extrusionOk="0" h="2141" w="424">
                  <a:moveTo>
                    <a:pt x="212" y="1"/>
                  </a:moveTo>
                  <a:cubicBezTo>
                    <a:pt x="97" y="1"/>
                    <a:pt x="1" y="97"/>
                    <a:pt x="1" y="222"/>
                  </a:cubicBezTo>
                  <a:lnTo>
                    <a:pt x="1" y="1924"/>
                  </a:lnTo>
                  <a:cubicBezTo>
                    <a:pt x="1" y="2068"/>
                    <a:pt x="107" y="2140"/>
                    <a:pt x="212" y="2140"/>
                  </a:cubicBezTo>
                  <a:cubicBezTo>
                    <a:pt x="318" y="2140"/>
                    <a:pt x="424" y="2068"/>
                    <a:pt x="424" y="1924"/>
                  </a:cubicBezTo>
                  <a:lnTo>
                    <a:pt x="424" y="222"/>
                  </a:lnTo>
                  <a:cubicBezTo>
                    <a:pt x="424" y="97"/>
                    <a:pt x="328" y="1"/>
                    <a:pt x="21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19" name="Google Shape;13719;p99"/>
            <p:cNvSpPr/>
            <p:nvPr/>
          </p:nvSpPr>
          <p:spPr>
            <a:xfrm>
              <a:off x="1899311" y="3584429"/>
              <a:ext cx="5305" cy="42518"/>
            </a:xfrm>
            <a:custGeom>
              <a:rect b="b" l="l" r="r" t="t"/>
              <a:pathLst>
                <a:path extrusionOk="0" h="1627" w="203">
                  <a:moveTo>
                    <a:pt x="1" y="1"/>
                  </a:moveTo>
                  <a:lnTo>
                    <a:pt x="1" y="1405"/>
                  </a:lnTo>
                  <a:cubicBezTo>
                    <a:pt x="1" y="1520"/>
                    <a:pt x="87" y="1616"/>
                    <a:pt x="203" y="1626"/>
                  </a:cubicBezTo>
                  <a:lnTo>
                    <a:pt x="203" y="924"/>
                  </a:lnTo>
                  <a:cubicBezTo>
                    <a:pt x="203" y="607"/>
                    <a:pt x="136" y="289"/>
                    <a:pt x="1"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0" name="Google Shape;13720;p99"/>
            <p:cNvSpPr/>
            <p:nvPr/>
          </p:nvSpPr>
          <p:spPr>
            <a:xfrm>
              <a:off x="1891524" y="3678663"/>
              <a:ext cx="58328" cy="36220"/>
            </a:xfrm>
            <a:custGeom>
              <a:rect b="b" l="l" r="r" t="t"/>
              <a:pathLst>
                <a:path extrusionOk="0" h="1386" w="2232">
                  <a:moveTo>
                    <a:pt x="1" y="1"/>
                  </a:moveTo>
                  <a:lnTo>
                    <a:pt x="1" y="270"/>
                  </a:lnTo>
                  <a:cubicBezTo>
                    <a:pt x="1" y="886"/>
                    <a:pt x="501" y="1386"/>
                    <a:pt x="1116" y="1386"/>
                  </a:cubicBezTo>
                  <a:cubicBezTo>
                    <a:pt x="1732" y="1386"/>
                    <a:pt x="2232" y="886"/>
                    <a:pt x="2232" y="270"/>
                  </a:cubicBezTo>
                  <a:lnTo>
                    <a:pt x="223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1" name="Google Shape;13721;p99"/>
            <p:cNvSpPr/>
            <p:nvPr/>
          </p:nvSpPr>
          <p:spPr>
            <a:xfrm>
              <a:off x="1876210" y="3611842"/>
              <a:ext cx="88720" cy="34939"/>
            </a:xfrm>
            <a:custGeom>
              <a:rect b="b" l="l" r="r" t="t"/>
              <a:pathLst>
                <a:path extrusionOk="0" h="1337" w="3395">
                  <a:moveTo>
                    <a:pt x="0" y="0"/>
                  </a:moveTo>
                  <a:lnTo>
                    <a:pt x="0" y="1337"/>
                  </a:lnTo>
                  <a:lnTo>
                    <a:pt x="3395" y="1337"/>
                  </a:lnTo>
                  <a:lnTo>
                    <a:pt x="3395"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2" name="Google Shape;13722;p99"/>
            <p:cNvSpPr/>
            <p:nvPr/>
          </p:nvSpPr>
          <p:spPr>
            <a:xfrm>
              <a:off x="1876445" y="3646755"/>
              <a:ext cx="88485" cy="34965"/>
            </a:xfrm>
            <a:custGeom>
              <a:rect b="b" l="l" r="r" t="t"/>
              <a:pathLst>
                <a:path extrusionOk="0" h="1338" w="3386">
                  <a:moveTo>
                    <a:pt x="1" y="1"/>
                  </a:moveTo>
                  <a:lnTo>
                    <a:pt x="1" y="732"/>
                  </a:lnTo>
                  <a:cubicBezTo>
                    <a:pt x="1" y="1068"/>
                    <a:pt x="260" y="1337"/>
                    <a:pt x="597" y="1337"/>
                  </a:cubicBezTo>
                  <a:lnTo>
                    <a:pt x="2780" y="1337"/>
                  </a:lnTo>
                  <a:cubicBezTo>
                    <a:pt x="3116" y="1337"/>
                    <a:pt x="3386" y="1068"/>
                    <a:pt x="3386" y="732"/>
                  </a:cubicBezTo>
                  <a:lnTo>
                    <a:pt x="3386"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3" name="Google Shape;13723;p99"/>
            <p:cNvSpPr/>
            <p:nvPr/>
          </p:nvSpPr>
          <p:spPr>
            <a:xfrm>
              <a:off x="1920687" y="3678663"/>
              <a:ext cx="29164" cy="32195"/>
            </a:xfrm>
            <a:custGeom>
              <a:rect b="b" l="l" r="r" t="t"/>
              <a:pathLst>
                <a:path extrusionOk="0" h="1232" w="1116">
                  <a:moveTo>
                    <a:pt x="0" y="1"/>
                  </a:moveTo>
                  <a:lnTo>
                    <a:pt x="0" y="270"/>
                  </a:lnTo>
                  <a:cubicBezTo>
                    <a:pt x="0" y="664"/>
                    <a:pt x="212" y="1039"/>
                    <a:pt x="558" y="1232"/>
                  </a:cubicBezTo>
                  <a:cubicBezTo>
                    <a:pt x="895" y="1030"/>
                    <a:pt x="1106" y="664"/>
                    <a:pt x="1116" y="270"/>
                  </a:cubicBezTo>
                  <a:lnTo>
                    <a:pt x="1116"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4" name="Google Shape;13724;p99"/>
            <p:cNvSpPr/>
            <p:nvPr/>
          </p:nvSpPr>
          <p:spPr>
            <a:xfrm>
              <a:off x="1904590" y="3611842"/>
              <a:ext cx="60340" cy="34939"/>
            </a:xfrm>
            <a:custGeom>
              <a:rect b="b" l="l" r="r" t="t"/>
              <a:pathLst>
                <a:path extrusionOk="0" h="1337" w="2309">
                  <a:moveTo>
                    <a:pt x="1" y="0"/>
                  </a:moveTo>
                  <a:lnTo>
                    <a:pt x="1" y="1337"/>
                  </a:lnTo>
                  <a:lnTo>
                    <a:pt x="2309" y="1337"/>
                  </a:lnTo>
                  <a:lnTo>
                    <a:pt x="2309"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5" name="Google Shape;13725;p99"/>
            <p:cNvSpPr/>
            <p:nvPr/>
          </p:nvSpPr>
          <p:spPr>
            <a:xfrm>
              <a:off x="1904590" y="3646755"/>
              <a:ext cx="60340" cy="34965"/>
            </a:xfrm>
            <a:custGeom>
              <a:rect b="b" l="l" r="r" t="t"/>
              <a:pathLst>
                <a:path extrusionOk="0" h="1338" w="2309">
                  <a:moveTo>
                    <a:pt x="1" y="1"/>
                  </a:moveTo>
                  <a:lnTo>
                    <a:pt x="1" y="732"/>
                  </a:lnTo>
                  <a:cubicBezTo>
                    <a:pt x="1" y="1068"/>
                    <a:pt x="270" y="1337"/>
                    <a:pt x="607" y="1337"/>
                  </a:cubicBezTo>
                  <a:lnTo>
                    <a:pt x="1703" y="1337"/>
                  </a:lnTo>
                  <a:cubicBezTo>
                    <a:pt x="2039" y="1337"/>
                    <a:pt x="2309" y="1068"/>
                    <a:pt x="2309" y="732"/>
                  </a:cubicBez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26" name="Google Shape;13726;p99"/>
          <p:cNvGrpSpPr/>
          <p:nvPr/>
        </p:nvGrpSpPr>
        <p:grpSpPr>
          <a:xfrm>
            <a:off x="2773897" y="3623415"/>
            <a:ext cx="81716" cy="366717"/>
            <a:chOff x="2777572" y="3807287"/>
            <a:chExt cx="81716" cy="366717"/>
          </a:xfrm>
        </p:grpSpPr>
        <p:sp>
          <p:nvSpPr>
            <p:cNvPr id="13727" name="Google Shape;13727;p99"/>
            <p:cNvSpPr/>
            <p:nvPr/>
          </p:nvSpPr>
          <p:spPr>
            <a:xfrm>
              <a:off x="2777572" y="3941765"/>
              <a:ext cx="81455" cy="181464"/>
            </a:xfrm>
            <a:custGeom>
              <a:rect b="b" l="l" r="r" t="t"/>
              <a:pathLst>
                <a:path extrusionOk="0" h="6944" w="3117">
                  <a:moveTo>
                    <a:pt x="578" y="1"/>
                  </a:moveTo>
                  <a:cubicBezTo>
                    <a:pt x="261" y="1"/>
                    <a:pt x="1" y="261"/>
                    <a:pt x="1" y="578"/>
                  </a:cubicBezTo>
                  <a:lnTo>
                    <a:pt x="1" y="6944"/>
                  </a:lnTo>
                  <a:lnTo>
                    <a:pt x="3117" y="6944"/>
                  </a:lnTo>
                  <a:lnTo>
                    <a:pt x="3117" y="578"/>
                  </a:lnTo>
                  <a:cubicBezTo>
                    <a:pt x="3117" y="261"/>
                    <a:pt x="2857" y="1"/>
                    <a:pt x="254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8" name="Google Shape;13728;p99"/>
            <p:cNvSpPr/>
            <p:nvPr/>
          </p:nvSpPr>
          <p:spPr>
            <a:xfrm>
              <a:off x="2796440" y="3941765"/>
              <a:ext cx="62587" cy="181464"/>
            </a:xfrm>
            <a:custGeom>
              <a:rect b="b" l="l" r="r" t="t"/>
              <a:pathLst>
                <a:path extrusionOk="0" h="6944" w="2395">
                  <a:moveTo>
                    <a:pt x="577" y="1"/>
                  </a:moveTo>
                  <a:cubicBezTo>
                    <a:pt x="260" y="1"/>
                    <a:pt x="0" y="261"/>
                    <a:pt x="0" y="578"/>
                  </a:cubicBezTo>
                  <a:lnTo>
                    <a:pt x="0" y="6944"/>
                  </a:lnTo>
                  <a:lnTo>
                    <a:pt x="2395" y="6944"/>
                  </a:lnTo>
                  <a:lnTo>
                    <a:pt x="2395" y="578"/>
                  </a:lnTo>
                  <a:cubicBezTo>
                    <a:pt x="2395" y="261"/>
                    <a:pt x="2135" y="1"/>
                    <a:pt x="1818"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29" name="Google Shape;13729;p99"/>
            <p:cNvSpPr/>
            <p:nvPr/>
          </p:nvSpPr>
          <p:spPr>
            <a:xfrm>
              <a:off x="2796440" y="3807287"/>
              <a:ext cx="42988" cy="286282"/>
            </a:xfrm>
            <a:custGeom>
              <a:rect b="b" l="l" r="r" t="t"/>
              <a:pathLst>
                <a:path extrusionOk="0" h="10955" w="1645">
                  <a:moveTo>
                    <a:pt x="159" y="1"/>
                  </a:moveTo>
                  <a:cubicBezTo>
                    <a:pt x="76" y="1"/>
                    <a:pt x="0" y="62"/>
                    <a:pt x="0" y="156"/>
                  </a:cubicBezTo>
                  <a:lnTo>
                    <a:pt x="0" y="10359"/>
                  </a:lnTo>
                  <a:cubicBezTo>
                    <a:pt x="0" y="10686"/>
                    <a:pt x="269" y="10955"/>
                    <a:pt x="596" y="10955"/>
                  </a:cubicBezTo>
                  <a:lnTo>
                    <a:pt x="1058" y="10955"/>
                  </a:lnTo>
                  <a:cubicBezTo>
                    <a:pt x="1385" y="10955"/>
                    <a:pt x="1644" y="10686"/>
                    <a:pt x="1644" y="10359"/>
                  </a:cubicBezTo>
                  <a:lnTo>
                    <a:pt x="1644" y="906"/>
                  </a:lnTo>
                  <a:lnTo>
                    <a:pt x="789" y="368"/>
                  </a:lnTo>
                  <a:lnTo>
                    <a:pt x="241" y="22"/>
                  </a:lnTo>
                  <a:cubicBezTo>
                    <a:pt x="214" y="7"/>
                    <a:pt x="186" y="1"/>
                    <a:pt x="15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0" name="Google Shape;13730;p99"/>
            <p:cNvSpPr/>
            <p:nvPr/>
          </p:nvSpPr>
          <p:spPr>
            <a:xfrm>
              <a:off x="2817293" y="3816878"/>
              <a:ext cx="22631" cy="259104"/>
            </a:xfrm>
            <a:custGeom>
              <a:rect b="b" l="l" r="r" t="t"/>
              <a:pathLst>
                <a:path extrusionOk="0" h="9915" w="866">
                  <a:moveTo>
                    <a:pt x="0" y="1"/>
                  </a:moveTo>
                  <a:lnTo>
                    <a:pt x="0" y="9319"/>
                  </a:lnTo>
                  <a:cubicBezTo>
                    <a:pt x="0" y="9646"/>
                    <a:pt x="270" y="9915"/>
                    <a:pt x="596" y="9915"/>
                  </a:cubicBezTo>
                  <a:lnTo>
                    <a:pt x="866" y="9915"/>
                  </a:lnTo>
                  <a:lnTo>
                    <a:pt x="866" y="539"/>
                  </a:lnTo>
                  <a:lnTo>
                    <a:pt x="0"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1" name="Google Shape;13731;p99"/>
            <p:cNvSpPr/>
            <p:nvPr/>
          </p:nvSpPr>
          <p:spPr>
            <a:xfrm>
              <a:off x="2796936" y="3843533"/>
              <a:ext cx="42988" cy="40479"/>
            </a:xfrm>
            <a:custGeom>
              <a:rect b="b" l="l" r="r" t="t"/>
              <a:pathLst>
                <a:path extrusionOk="0" h="1549" w="1645">
                  <a:moveTo>
                    <a:pt x="0" y="0"/>
                  </a:moveTo>
                  <a:lnTo>
                    <a:pt x="0" y="510"/>
                  </a:lnTo>
                  <a:lnTo>
                    <a:pt x="1645" y="1548"/>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2" name="Google Shape;13732;p99"/>
            <p:cNvSpPr/>
            <p:nvPr/>
          </p:nvSpPr>
          <p:spPr>
            <a:xfrm>
              <a:off x="2796936" y="3888507"/>
              <a:ext cx="42988" cy="40218"/>
            </a:xfrm>
            <a:custGeom>
              <a:rect b="b" l="l" r="r" t="t"/>
              <a:pathLst>
                <a:path extrusionOk="0" h="1539" w="1645">
                  <a:moveTo>
                    <a:pt x="0" y="0"/>
                  </a:moveTo>
                  <a:lnTo>
                    <a:pt x="0" y="510"/>
                  </a:lnTo>
                  <a:lnTo>
                    <a:pt x="1645" y="1539"/>
                  </a:lnTo>
                  <a:lnTo>
                    <a:pt x="1645" y="1029"/>
                  </a:lnTo>
                  <a:lnTo>
                    <a:pt x="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3" name="Google Shape;13733;p99"/>
            <p:cNvSpPr/>
            <p:nvPr/>
          </p:nvSpPr>
          <p:spPr>
            <a:xfrm>
              <a:off x="2796936" y="3933220"/>
              <a:ext cx="42988" cy="40505"/>
            </a:xfrm>
            <a:custGeom>
              <a:rect b="b" l="l" r="r" t="t"/>
              <a:pathLst>
                <a:path extrusionOk="0" h="1550" w="1645">
                  <a:moveTo>
                    <a:pt x="0" y="1"/>
                  </a:moveTo>
                  <a:lnTo>
                    <a:pt x="0" y="520"/>
                  </a:lnTo>
                  <a:lnTo>
                    <a:pt x="1645" y="1549"/>
                  </a:lnTo>
                  <a:lnTo>
                    <a:pt x="1645" y="1039"/>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4" name="Google Shape;13734;p99"/>
            <p:cNvSpPr/>
            <p:nvPr/>
          </p:nvSpPr>
          <p:spPr>
            <a:xfrm>
              <a:off x="2796936" y="3978455"/>
              <a:ext cx="42988" cy="40244"/>
            </a:xfrm>
            <a:custGeom>
              <a:rect b="b" l="l" r="r" t="t"/>
              <a:pathLst>
                <a:path extrusionOk="0" h="1540" w="1645">
                  <a:moveTo>
                    <a:pt x="0" y="1"/>
                  </a:moveTo>
                  <a:lnTo>
                    <a:pt x="0" y="510"/>
                  </a:lnTo>
                  <a:lnTo>
                    <a:pt x="1645" y="1539"/>
                  </a:lnTo>
                  <a:lnTo>
                    <a:pt x="1645" y="1020"/>
                  </a:lnTo>
                  <a:lnTo>
                    <a:pt x="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5" name="Google Shape;13735;p99"/>
            <p:cNvSpPr/>
            <p:nvPr/>
          </p:nvSpPr>
          <p:spPr>
            <a:xfrm>
              <a:off x="2777572" y="4031739"/>
              <a:ext cx="81716" cy="34207"/>
            </a:xfrm>
            <a:custGeom>
              <a:rect b="b" l="l" r="r" t="t"/>
              <a:pathLst>
                <a:path extrusionOk="0" h="1309" w="3127">
                  <a:moveTo>
                    <a:pt x="645" y="0"/>
                  </a:moveTo>
                  <a:cubicBezTo>
                    <a:pt x="289" y="0"/>
                    <a:pt x="1" y="289"/>
                    <a:pt x="1" y="654"/>
                  </a:cubicBezTo>
                  <a:cubicBezTo>
                    <a:pt x="1" y="1010"/>
                    <a:pt x="289" y="1299"/>
                    <a:pt x="645" y="1308"/>
                  </a:cubicBezTo>
                  <a:lnTo>
                    <a:pt x="2482" y="1308"/>
                  </a:lnTo>
                  <a:cubicBezTo>
                    <a:pt x="2838" y="1299"/>
                    <a:pt x="3126" y="1010"/>
                    <a:pt x="3126" y="654"/>
                  </a:cubicBezTo>
                  <a:cubicBezTo>
                    <a:pt x="3126" y="289"/>
                    <a:pt x="2838" y="0"/>
                    <a:pt x="248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6" name="Google Shape;13736;p99"/>
            <p:cNvSpPr/>
            <p:nvPr/>
          </p:nvSpPr>
          <p:spPr>
            <a:xfrm>
              <a:off x="2777572" y="4114161"/>
              <a:ext cx="81455" cy="59843"/>
            </a:xfrm>
            <a:custGeom>
              <a:rect b="b" l="l" r="r" t="t"/>
              <a:pathLst>
                <a:path extrusionOk="0" h="2290" w="3117">
                  <a:moveTo>
                    <a:pt x="1" y="1"/>
                  </a:moveTo>
                  <a:lnTo>
                    <a:pt x="1" y="722"/>
                  </a:lnTo>
                  <a:cubicBezTo>
                    <a:pt x="1" y="1587"/>
                    <a:pt x="703" y="2289"/>
                    <a:pt x="1568" y="2289"/>
                  </a:cubicBezTo>
                  <a:cubicBezTo>
                    <a:pt x="1693" y="2289"/>
                    <a:pt x="1809" y="2270"/>
                    <a:pt x="1924" y="2241"/>
                  </a:cubicBezTo>
                  <a:lnTo>
                    <a:pt x="1991" y="2231"/>
                  </a:lnTo>
                  <a:lnTo>
                    <a:pt x="2049" y="2212"/>
                  </a:lnTo>
                  <a:lnTo>
                    <a:pt x="2078" y="2203"/>
                  </a:lnTo>
                  <a:lnTo>
                    <a:pt x="2145" y="2174"/>
                  </a:lnTo>
                  <a:lnTo>
                    <a:pt x="2174" y="2164"/>
                  </a:lnTo>
                  <a:lnTo>
                    <a:pt x="2203" y="2145"/>
                  </a:lnTo>
                  <a:lnTo>
                    <a:pt x="2232" y="2135"/>
                  </a:lnTo>
                  <a:lnTo>
                    <a:pt x="2261" y="2116"/>
                  </a:lnTo>
                  <a:lnTo>
                    <a:pt x="2290" y="2106"/>
                  </a:lnTo>
                  <a:cubicBezTo>
                    <a:pt x="2338" y="2078"/>
                    <a:pt x="2386" y="2049"/>
                    <a:pt x="2434" y="2020"/>
                  </a:cubicBezTo>
                  <a:lnTo>
                    <a:pt x="2453" y="2010"/>
                  </a:lnTo>
                  <a:lnTo>
                    <a:pt x="2482" y="1981"/>
                  </a:lnTo>
                  <a:lnTo>
                    <a:pt x="2511" y="1972"/>
                  </a:lnTo>
                  <a:lnTo>
                    <a:pt x="2530" y="1953"/>
                  </a:lnTo>
                  <a:cubicBezTo>
                    <a:pt x="2568" y="1914"/>
                    <a:pt x="2607" y="1885"/>
                    <a:pt x="2645" y="1856"/>
                  </a:cubicBezTo>
                  <a:lnTo>
                    <a:pt x="2665" y="1828"/>
                  </a:lnTo>
                  <a:lnTo>
                    <a:pt x="2693" y="1799"/>
                  </a:lnTo>
                  <a:lnTo>
                    <a:pt x="2722" y="1779"/>
                  </a:lnTo>
                  <a:lnTo>
                    <a:pt x="2761" y="1741"/>
                  </a:lnTo>
                  <a:lnTo>
                    <a:pt x="2780" y="1712"/>
                  </a:lnTo>
                  <a:cubicBezTo>
                    <a:pt x="2809" y="1683"/>
                    <a:pt x="2828" y="1654"/>
                    <a:pt x="2857" y="1616"/>
                  </a:cubicBezTo>
                  <a:lnTo>
                    <a:pt x="2876" y="1587"/>
                  </a:lnTo>
                  <a:lnTo>
                    <a:pt x="2915" y="1529"/>
                  </a:lnTo>
                  <a:lnTo>
                    <a:pt x="2934" y="1491"/>
                  </a:lnTo>
                  <a:lnTo>
                    <a:pt x="2953" y="1462"/>
                  </a:lnTo>
                  <a:lnTo>
                    <a:pt x="2963" y="1433"/>
                  </a:lnTo>
                  <a:cubicBezTo>
                    <a:pt x="3011" y="1337"/>
                    <a:pt x="3059" y="1241"/>
                    <a:pt x="3088" y="1135"/>
                  </a:cubicBezTo>
                  <a:cubicBezTo>
                    <a:pt x="3088" y="1116"/>
                    <a:pt x="3097" y="1097"/>
                    <a:pt x="3107" y="1068"/>
                  </a:cubicBezTo>
                  <a:lnTo>
                    <a:pt x="3107" y="1029"/>
                  </a:lnTo>
                  <a:cubicBezTo>
                    <a:pt x="3117" y="1020"/>
                    <a:pt x="3117" y="1010"/>
                    <a:pt x="3117" y="1001"/>
                  </a:cubicBezTo>
                  <a:lnTo>
                    <a:pt x="3117" y="962"/>
                  </a:lnTo>
                  <a:lnTo>
                    <a:pt x="3117" y="924"/>
                  </a:lnTo>
                  <a:lnTo>
                    <a:pt x="3117" y="895"/>
                  </a:lnTo>
                  <a:lnTo>
                    <a:pt x="3117" y="876"/>
                  </a:lnTo>
                  <a:lnTo>
                    <a:pt x="3117" y="837"/>
                  </a:lnTo>
                  <a:lnTo>
                    <a:pt x="3117" y="799"/>
                  </a:lnTo>
                  <a:lnTo>
                    <a:pt x="3117" y="760"/>
                  </a:lnTo>
                  <a:lnTo>
                    <a:pt x="3117" y="722"/>
                  </a:lnTo>
                  <a:lnTo>
                    <a:pt x="3117"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37" name="Google Shape;13737;p99"/>
            <p:cNvSpPr/>
            <p:nvPr/>
          </p:nvSpPr>
          <p:spPr>
            <a:xfrm>
              <a:off x="2796440" y="4114161"/>
              <a:ext cx="62587" cy="58589"/>
            </a:xfrm>
            <a:custGeom>
              <a:rect b="b" l="l" r="r" t="t"/>
              <a:pathLst>
                <a:path extrusionOk="0" h="2242" w="2395">
                  <a:moveTo>
                    <a:pt x="2395" y="1"/>
                  </a:moveTo>
                  <a:lnTo>
                    <a:pt x="0" y="10"/>
                  </a:lnTo>
                  <a:lnTo>
                    <a:pt x="0" y="731"/>
                  </a:lnTo>
                  <a:cubicBezTo>
                    <a:pt x="10" y="1453"/>
                    <a:pt x="500" y="2078"/>
                    <a:pt x="1202" y="2241"/>
                  </a:cubicBezTo>
                  <a:lnTo>
                    <a:pt x="1269" y="2231"/>
                  </a:lnTo>
                  <a:lnTo>
                    <a:pt x="1327" y="2212"/>
                  </a:lnTo>
                  <a:lnTo>
                    <a:pt x="1356" y="2203"/>
                  </a:lnTo>
                  <a:lnTo>
                    <a:pt x="1423" y="2174"/>
                  </a:lnTo>
                  <a:lnTo>
                    <a:pt x="1452" y="2164"/>
                  </a:lnTo>
                  <a:lnTo>
                    <a:pt x="1481" y="2145"/>
                  </a:lnTo>
                  <a:lnTo>
                    <a:pt x="1510" y="2135"/>
                  </a:lnTo>
                  <a:lnTo>
                    <a:pt x="1539" y="2116"/>
                  </a:lnTo>
                  <a:lnTo>
                    <a:pt x="1568" y="2106"/>
                  </a:lnTo>
                  <a:cubicBezTo>
                    <a:pt x="1616" y="2078"/>
                    <a:pt x="1664" y="2049"/>
                    <a:pt x="1712" y="2020"/>
                  </a:cubicBezTo>
                  <a:lnTo>
                    <a:pt x="1731" y="2010"/>
                  </a:lnTo>
                  <a:lnTo>
                    <a:pt x="1760" y="1981"/>
                  </a:lnTo>
                  <a:lnTo>
                    <a:pt x="1789" y="1972"/>
                  </a:lnTo>
                  <a:lnTo>
                    <a:pt x="1808" y="1953"/>
                  </a:lnTo>
                  <a:cubicBezTo>
                    <a:pt x="1846" y="1914"/>
                    <a:pt x="1885" y="1885"/>
                    <a:pt x="1923" y="1856"/>
                  </a:cubicBezTo>
                  <a:lnTo>
                    <a:pt x="1943" y="1828"/>
                  </a:lnTo>
                  <a:lnTo>
                    <a:pt x="1971" y="1799"/>
                  </a:lnTo>
                  <a:lnTo>
                    <a:pt x="2000" y="1779"/>
                  </a:lnTo>
                  <a:lnTo>
                    <a:pt x="2039" y="1741"/>
                  </a:lnTo>
                  <a:lnTo>
                    <a:pt x="2058" y="1712"/>
                  </a:lnTo>
                  <a:cubicBezTo>
                    <a:pt x="2087" y="1683"/>
                    <a:pt x="2106" y="1654"/>
                    <a:pt x="2135" y="1616"/>
                  </a:cubicBezTo>
                  <a:lnTo>
                    <a:pt x="2154" y="1587"/>
                  </a:lnTo>
                  <a:lnTo>
                    <a:pt x="2193" y="1529"/>
                  </a:lnTo>
                  <a:lnTo>
                    <a:pt x="2212" y="1491"/>
                  </a:lnTo>
                  <a:lnTo>
                    <a:pt x="2231" y="1462"/>
                  </a:lnTo>
                  <a:lnTo>
                    <a:pt x="2241" y="1433"/>
                  </a:lnTo>
                  <a:cubicBezTo>
                    <a:pt x="2289" y="1337"/>
                    <a:pt x="2337" y="1241"/>
                    <a:pt x="2366" y="1135"/>
                  </a:cubicBezTo>
                  <a:cubicBezTo>
                    <a:pt x="2366" y="1116"/>
                    <a:pt x="2375" y="1097"/>
                    <a:pt x="2385" y="1068"/>
                  </a:cubicBezTo>
                  <a:lnTo>
                    <a:pt x="2385" y="1029"/>
                  </a:lnTo>
                  <a:cubicBezTo>
                    <a:pt x="2395" y="1020"/>
                    <a:pt x="2395" y="1010"/>
                    <a:pt x="2395" y="1001"/>
                  </a:cubicBezTo>
                  <a:lnTo>
                    <a:pt x="2395" y="962"/>
                  </a:lnTo>
                  <a:lnTo>
                    <a:pt x="2395" y="924"/>
                  </a:lnTo>
                  <a:lnTo>
                    <a:pt x="2395" y="895"/>
                  </a:lnTo>
                  <a:lnTo>
                    <a:pt x="2395" y="876"/>
                  </a:lnTo>
                  <a:lnTo>
                    <a:pt x="2395" y="837"/>
                  </a:lnTo>
                  <a:lnTo>
                    <a:pt x="2395" y="799"/>
                  </a:lnTo>
                  <a:lnTo>
                    <a:pt x="2395" y="760"/>
                  </a:lnTo>
                  <a:lnTo>
                    <a:pt x="2395" y="722"/>
                  </a:lnTo>
                  <a:lnTo>
                    <a:pt x="2395"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38" name="Google Shape;13738;p99"/>
          <p:cNvGrpSpPr/>
          <p:nvPr/>
        </p:nvGrpSpPr>
        <p:grpSpPr>
          <a:xfrm>
            <a:off x="3930339" y="4145908"/>
            <a:ext cx="366665" cy="256334"/>
            <a:chOff x="3934014" y="4329780"/>
            <a:chExt cx="366665" cy="256334"/>
          </a:xfrm>
        </p:grpSpPr>
        <p:sp>
          <p:nvSpPr>
            <p:cNvPr id="13739" name="Google Shape;13739;p99"/>
            <p:cNvSpPr/>
            <p:nvPr/>
          </p:nvSpPr>
          <p:spPr>
            <a:xfrm>
              <a:off x="4086810" y="4338561"/>
              <a:ext cx="108842" cy="40479"/>
            </a:xfrm>
            <a:custGeom>
              <a:rect b="b" l="l" r="r" t="t"/>
              <a:pathLst>
                <a:path extrusionOk="0" h="1549" w="4165">
                  <a:moveTo>
                    <a:pt x="1212" y="1"/>
                  </a:moveTo>
                  <a:cubicBezTo>
                    <a:pt x="904" y="1"/>
                    <a:pt x="635" y="174"/>
                    <a:pt x="510" y="453"/>
                  </a:cubicBezTo>
                  <a:lnTo>
                    <a:pt x="0" y="1549"/>
                  </a:lnTo>
                  <a:lnTo>
                    <a:pt x="4164" y="1549"/>
                  </a:lnTo>
                  <a:lnTo>
                    <a:pt x="3645" y="453"/>
                  </a:lnTo>
                  <a:cubicBezTo>
                    <a:pt x="3520" y="174"/>
                    <a:pt x="3251" y="1"/>
                    <a:pt x="29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0" name="Google Shape;13740;p99"/>
            <p:cNvSpPr/>
            <p:nvPr/>
          </p:nvSpPr>
          <p:spPr>
            <a:xfrm>
              <a:off x="4220243" y="4352882"/>
              <a:ext cx="56812" cy="30941"/>
            </a:xfrm>
            <a:custGeom>
              <a:rect b="b" l="l" r="r" t="t"/>
              <a:pathLst>
                <a:path extrusionOk="0" h="1184" w="2174">
                  <a:moveTo>
                    <a:pt x="347" y="1"/>
                  </a:moveTo>
                  <a:cubicBezTo>
                    <a:pt x="154" y="1"/>
                    <a:pt x="1" y="155"/>
                    <a:pt x="1" y="347"/>
                  </a:cubicBezTo>
                  <a:lnTo>
                    <a:pt x="1" y="1183"/>
                  </a:lnTo>
                  <a:lnTo>
                    <a:pt x="2174" y="1183"/>
                  </a:lnTo>
                  <a:lnTo>
                    <a:pt x="2174" y="347"/>
                  </a:lnTo>
                  <a:cubicBezTo>
                    <a:pt x="2174" y="155"/>
                    <a:pt x="2020" y="1"/>
                    <a:pt x="1837"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1" name="Google Shape;13741;p99"/>
            <p:cNvSpPr/>
            <p:nvPr/>
          </p:nvSpPr>
          <p:spPr>
            <a:xfrm>
              <a:off x="3934014" y="4378518"/>
              <a:ext cx="366665" cy="207597"/>
            </a:xfrm>
            <a:custGeom>
              <a:rect b="b" l="l" r="r" t="t"/>
              <a:pathLst>
                <a:path extrusionOk="0" h="7944" w="14031">
                  <a:moveTo>
                    <a:pt x="857" y="1"/>
                  </a:moveTo>
                  <a:cubicBezTo>
                    <a:pt x="386" y="1"/>
                    <a:pt x="1" y="376"/>
                    <a:pt x="1" y="856"/>
                  </a:cubicBezTo>
                  <a:lnTo>
                    <a:pt x="1" y="7088"/>
                  </a:lnTo>
                  <a:cubicBezTo>
                    <a:pt x="1" y="7559"/>
                    <a:pt x="386" y="7943"/>
                    <a:pt x="857" y="7943"/>
                  </a:cubicBezTo>
                  <a:lnTo>
                    <a:pt x="13175" y="7943"/>
                  </a:lnTo>
                  <a:cubicBezTo>
                    <a:pt x="13646" y="7943"/>
                    <a:pt x="14031" y="7559"/>
                    <a:pt x="14031" y="7088"/>
                  </a:cubicBezTo>
                  <a:lnTo>
                    <a:pt x="14031" y="856"/>
                  </a:lnTo>
                  <a:cubicBezTo>
                    <a:pt x="14031" y="376"/>
                    <a:pt x="13646" y="1"/>
                    <a:pt x="1317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2" name="Google Shape;13742;p99"/>
            <p:cNvSpPr/>
            <p:nvPr/>
          </p:nvSpPr>
          <p:spPr>
            <a:xfrm>
              <a:off x="4248126" y="4413195"/>
              <a:ext cx="52552" cy="145009"/>
            </a:xfrm>
            <a:custGeom>
              <a:rect b="b" l="l" r="r" t="t"/>
              <a:pathLst>
                <a:path extrusionOk="0" h="5549" w="2011">
                  <a:moveTo>
                    <a:pt x="761" y="1"/>
                  </a:moveTo>
                  <a:cubicBezTo>
                    <a:pt x="338" y="29"/>
                    <a:pt x="11" y="376"/>
                    <a:pt x="1" y="799"/>
                  </a:cubicBezTo>
                  <a:lnTo>
                    <a:pt x="1" y="4751"/>
                  </a:lnTo>
                  <a:cubicBezTo>
                    <a:pt x="11" y="5184"/>
                    <a:pt x="366" y="5549"/>
                    <a:pt x="809" y="5549"/>
                  </a:cubicBezTo>
                  <a:lnTo>
                    <a:pt x="2011" y="5549"/>
                  </a:lnTo>
                  <a:lnTo>
                    <a:pt x="2011"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3" name="Google Shape;13743;p99"/>
            <p:cNvSpPr/>
            <p:nvPr/>
          </p:nvSpPr>
          <p:spPr>
            <a:xfrm>
              <a:off x="4024249" y="4393596"/>
              <a:ext cx="209086" cy="178485"/>
            </a:xfrm>
            <a:custGeom>
              <a:rect b="b" l="l" r="r" t="t"/>
              <a:pathLst>
                <a:path extrusionOk="0" h="6830" w="8001">
                  <a:moveTo>
                    <a:pt x="4595" y="0"/>
                  </a:moveTo>
                  <a:cubicBezTo>
                    <a:pt x="4589" y="0"/>
                    <a:pt x="4583" y="0"/>
                    <a:pt x="4577" y="1"/>
                  </a:cubicBezTo>
                  <a:cubicBezTo>
                    <a:pt x="1529" y="1"/>
                    <a:pt x="0" y="3674"/>
                    <a:pt x="2154" y="5828"/>
                  </a:cubicBezTo>
                  <a:cubicBezTo>
                    <a:pt x="2809" y="6483"/>
                    <a:pt x="3683" y="6829"/>
                    <a:pt x="4573" y="6829"/>
                  </a:cubicBezTo>
                  <a:cubicBezTo>
                    <a:pt x="5015" y="6829"/>
                    <a:pt x="5461" y="6744"/>
                    <a:pt x="5885" y="6568"/>
                  </a:cubicBezTo>
                  <a:cubicBezTo>
                    <a:pt x="7154" y="6039"/>
                    <a:pt x="7991" y="4799"/>
                    <a:pt x="7991" y="3414"/>
                  </a:cubicBezTo>
                  <a:cubicBezTo>
                    <a:pt x="8001" y="1526"/>
                    <a:pt x="6472" y="0"/>
                    <a:pt x="4595"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4" name="Google Shape;13744;p99"/>
            <p:cNvSpPr/>
            <p:nvPr/>
          </p:nvSpPr>
          <p:spPr>
            <a:xfrm>
              <a:off x="4044842" y="4408674"/>
              <a:ext cx="173154" cy="148197"/>
            </a:xfrm>
            <a:custGeom>
              <a:rect b="b" l="l" r="r" t="t"/>
              <a:pathLst>
                <a:path extrusionOk="0" h="5671" w="6626">
                  <a:moveTo>
                    <a:pt x="3807" y="0"/>
                  </a:moveTo>
                  <a:cubicBezTo>
                    <a:pt x="3801" y="0"/>
                    <a:pt x="3795" y="0"/>
                    <a:pt x="3789" y="0"/>
                  </a:cubicBezTo>
                  <a:cubicBezTo>
                    <a:pt x="1260" y="0"/>
                    <a:pt x="1" y="3049"/>
                    <a:pt x="1780" y="4837"/>
                  </a:cubicBezTo>
                  <a:cubicBezTo>
                    <a:pt x="2358" y="5413"/>
                    <a:pt x="3068" y="5670"/>
                    <a:pt x="3764" y="5670"/>
                  </a:cubicBezTo>
                  <a:cubicBezTo>
                    <a:pt x="5221" y="5670"/>
                    <a:pt x="6616" y="4542"/>
                    <a:pt x="6616" y="2837"/>
                  </a:cubicBezTo>
                  <a:cubicBezTo>
                    <a:pt x="6626" y="1276"/>
                    <a:pt x="5366" y="0"/>
                    <a:pt x="3807"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5" name="Google Shape;13745;p99"/>
            <p:cNvSpPr/>
            <p:nvPr/>
          </p:nvSpPr>
          <p:spPr>
            <a:xfrm>
              <a:off x="4084302" y="4427228"/>
              <a:ext cx="120628" cy="107666"/>
            </a:xfrm>
            <a:custGeom>
              <a:rect b="b" l="l" r="r" t="t"/>
              <a:pathLst>
                <a:path extrusionOk="0" h="4120" w="4616">
                  <a:moveTo>
                    <a:pt x="2297" y="1"/>
                  </a:moveTo>
                  <a:cubicBezTo>
                    <a:pt x="1700" y="1"/>
                    <a:pt x="1110" y="256"/>
                    <a:pt x="702" y="752"/>
                  </a:cubicBezTo>
                  <a:cubicBezTo>
                    <a:pt x="0" y="1618"/>
                    <a:pt x="106" y="2896"/>
                    <a:pt x="952" y="3627"/>
                  </a:cubicBezTo>
                  <a:cubicBezTo>
                    <a:pt x="1343" y="3957"/>
                    <a:pt x="1821" y="4120"/>
                    <a:pt x="2295" y="4120"/>
                  </a:cubicBezTo>
                  <a:cubicBezTo>
                    <a:pt x="2859" y="4120"/>
                    <a:pt x="3420" y="3889"/>
                    <a:pt x="3827" y="3435"/>
                  </a:cubicBezTo>
                  <a:lnTo>
                    <a:pt x="3837" y="3435"/>
                  </a:lnTo>
                  <a:cubicBezTo>
                    <a:pt x="3876" y="3387"/>
                    <a:pt x="3914" y="3339"/>
                    <a:pt x="3943" y="3291"/>
                  </a:cubicBezTo>
                  <a:lnTo>
                    <a:pt x="3952" y="3291"/>
                  </a:lnTo>
                  <a:cubicBezTo>
                    <a:pt x="4616" y="2396"/>
                    <a:pt x="4453" y="1127"/>
                    <a:pt x="3568" y="435"/>
                  </a:cubicBezTo>
                  <a:cubicBezTo>
                    <a:pt x="3190" y="143"/>
                    <a:pt x="2742" y="1"/>
                    <a:pt x="2297"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6" name="Google Shape;13746;p99"/>
            <p:cNvSpPr/>
            <p:nvPr/>
          </p:nvSpPr>
          <p:spPr>
            <a:xfrm>
              <a:off x="4085739" y="4428065"/>
              <a:ext cx="117936" cy="107823"/>
            </a:xfrm>
            <a:custGeom>
              <a:rect b="b" l="l" r="r" t="t"/>
              <a:pathLst>
                <a:path extrusionOk="0" h="4126" w="4513">
                  <a:moveTo>
                    <a:pt x="2221" y="1"/>
                  </a:moveTo>
                  <a:cubicBezTo>
                    <a:pt x="1073" y="1"/>
                    <a:pt x="1" y="988"/>
                    <a:pt x="166" y="2326"/>
                  </a:cubicBezTo>
                  <a:cubicBezTo>
                    <a:pt x="307" y="3459"/>
                    <a:pt x="1258" y="4126"/>
                    <a:pt x="2225" y="4126"/>
                  </a:cubicBezTo>
                  <a:cubicBezTo>
                    <a:pt x="2841" y="4126"/>
                    <a:pt x="3465" y="3854"/>
                    <a:pt x="3888" y="3259"/>
                  </a:cubicBezTo>
                  <a:cubicBezTo>
                    <a:pt x="4513" y="2384"/>
                    <a:pt x="4359" y="1191"/>
                    <a:pt x="3542" y="499"/>
                  </a:cubicBezTo>
                  <a:cubicBezTo>
                    <a:pt x="3137" y="154"/>
                    <a:pt x="2673" y="1"/>
                    <a:pt x="222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7" name="Google Shape;13747;p99"/>
            <p:cNvSpPr/>
            <p:nvPr/>
          </p:nvSpPr>
          <p:spPr>
            <a:xfrm>
              <a:off x="4135809" y="4456157"/>
              <a:ext cx="34207" cy="34207"/>
            </a:xfrm>
            <a:custGeom>
              <a:rect b="b" l="l" r="r" t="t"/>
              <a:pathLst>
                <a:path extrusionOk="0" h="1309" w="1309">
                  <a:moveTo>
                    <a:pt x="654" y="1"/>
                  </a:moveTo>
                  <a:cubicBezTo>
                    <a:pt x="299" y="1"/>
                    <a:pt x="1" y="299"/>
                    <a:pt x="1" y="655"/>
                  </a:cubicBezTo>
                  <a:cubicBezTo>
                    <a:pt x="1" y="1020"/>
                    <a:pt x="299" y="1309"/>
                    <a:pt x="654" y="1309"/>
                  </a:cubicBezTo>
                  <a:cubicBezTo>
                    <a:pt x="1020" y="1309"/>
                    <a:pt x="1308" y="1020"/>
                    <a:pt x="1308" y="655"/>
                  </a:cubicBezTo>
                  <a:cubicBezTo>
                    <a:pt x="1308" y="299"/>
                    <a:pt x="1020" y="1"/>
                    <a:pt x="654" y="1"/>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8" name="Google Shape;13748;p99"/>
            <p:cNvSpPr/>
            <p:nvPr/>
          </p:nvSpPr>
          <p:spPr>
            <a:xfrm>
              <a:off x="3966941" y="4329780"/>
              <a:ext cx="34965" cy="30680"/>
            </a:xfrm>
            <a:custGeom>
              <a:rect b="b" l="l" r="r" t="t"/>
              <a:pathLst>
                <a:path extrusionOk="0" h="1174" w="1338">
                  <a:moveTo>
                    <a:pt x="337" y="0"/>
                  </a:moveTo>
                  <a:cubicBezTo>
                    <a:pt x="154" y="0"/>
                    <a:pt x="1" y="154"/>
                    <a:pt x="1" y="346"/>
                  </a:cubicBezTo>
                  <a:lnTo>
                    <a:pt x="1" y="827"/>
                  </a:lnTo>
                  <a:cubicBezTo>
                    <a:pt x="1" y="1010"/>
                    <a:pt x="154" y="1164"/>
                    <a:pt x="337" y="1173"/>
                  </a:cubicBezTo>
                  <a:lnTo>
                    <a:pt x="1001" y="1173"/>
                  </a:lnTo>
                  <a:cubicBezTo>
                    <a:pt x="1183" y="1164"/>
                    <a:pt x="1337" y="1010"/>
                    <a:pt x="1337" y="827"/>
                  </a:cubicBezTo>
                  <a:lnTo>
                    <a:pt x="1337" y="346"/>
                  </a:lnTo>
                  <a:cubicBezTo>
                    <a:pt x="1337" y="154"/>
                    <a:pt x="1183" y="0"/>
                    <a:pt x="1001"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49" name="Google Shape;13749;p99"/>
            <p:cNvSpPr/>
            <p:nvPr/>
          </p:nvSpPr>
          <p:spPr>
            <a:xfrm>
              <a:off x="3934014" y="4351627"/>
              <a:ext cx="100793" cy="234487"/>
            </a:xfrm>
            <a:custGeom>
              <a:rect b="b" l="l" r="r" t="t"/>
              <a:pathLst>
                <a:path extrusionOk="0" h="8973" w="3857">
                  <a:moveTo>
                    <a:pt x="866" y="1"/>
                  </a:moveTo>
                  <a:cubicBezTo>
                    <a:pt x="386" y="1"/>
                    <a:pt x="1" y="385"/>
                    <a:pt x="1" y="856"/>
                  </a:cubicBezTo>
                  <a:lnTo>
                    <a:pt x="1" y="8117"/>
                  </a:lnTo>
                  <a:cubicBezTo>
                    <a:pt x="1" y="8588"/>
                    <a:pt x="386" y="8972"/>
                    <a:pt x="866" y="8972"/>
                  </a:cubicBezTo>
                  <a:lnTo>
                    <a:pt x="3001" y="8972"/>
                  </a:lnTo>
                  <a:cubicBezTo>
                    <a:pt x="3472" y="8972"/>
                    <a:pt x="3857" y="8588"/>
                    <a:pt x="3857" y="8117"/>
                  </a:cubicBezTo>
                  <a:lnTo>
                    <a:pt x="3857" y="856"/>
                  </a:lnTo>
                  <a:cubicBezTo>
                    <a:pt x="3857" y="395"/>
                    <a:pt x="3492" y="10"/>
                    <a:pt x="303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0" name="Google Shape;13750;p99"/>
            <p:cNvSpPr/>
            <p:nvPr/>
          </p:nvSpPr>
          <p:spPr>
            <a:xfrm>
              <a:off x="3934275" y="4351627"/>
              <a:ext cx="78920" cy="208354"/>
            </a:xfrm>
            <a:custGeom>
              <a:rect b="b" l="l" r="r" t="t"/>
              <a:pathLst>
                <a:path extrusionOk="0" h="7973" w="3020">
                  <a:moveTo>
                    <a:pt x="856" y="1"/>
                  </a:moveTo>
                  <a:cubicBezTo>
                    <a:pt x="385" y="1"/>
                    <a:pt x="1" y="385"/>
                    <a:pt x="1" y="856"/>
                  </a:cubicBezTo>
                  <a:lnTo>
                    <a:pt x="1" y="7972"/>
                  </a:lnTo>
                  <a:lnTo>
                    <a:pt x="2164" y="7972"/>
                  </a:lnTo>
                  <a:cubicBezTo>
                    <a:pt x="2635" y="7972"/>
                    <a:pt x="3020" y="7588"/>
                    <a:pt x="3020" y="7117"/>
                  </a:cubicBezTo>
                  <a:lnTo>
                    <a:pt x="3020" y="1"/>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1" name="Google Shape;13751;p99"/>
            <p:cNvSpPr/>
            <p:nvPr/>
          </p:nvSpPr>
          <p:spPr>
            <a:xfrm>
              <a:off x="4219982" y="4396863"/>
              <a:ext cx="22396" cy="22396"/>
            </a:xfrm>
            <a:custGeom>
              <a:rect b="b" l="l" r="r" t="t"/>
              <a:pathLst>
                <a:path extrusionOk="0" h="857" w="857">
                  <a:moveTo>
                    <a:pt x="424" y="1"/>
                  </a:moveTo>
                  <a:cubicBezTo>
                    <a:pt x="184" y="1"/>
                    <a:pt x="1" y="193"/>
                    <a:pt x="1" y="433"/>
                  </a:cubicBezTo>
                  <a:cubicBezTo>
                    <a:pt x="1" y="664"/>
                    <a:pt x="184" y="856"/>
                    <a:pt x="424" y="856"/>
                  </a:cubicBezTo>
                  <a:cubicBezTo>
                    <a:pt x="664" y="856"/>
                    <a:pt x="857" y="664"/>
                    <a:pt x="857" y="433"/>
                  </a:cubicBezTo>
                  <a:cubicBezTo>
                    <a:pt x="857" y="193"/>
                    <a:pt x="664" y="1"/>
                    <a:pt x="424"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52" name="Google Shape;13752;p99"/>
          <p:cNvGrpSpPr/>
          <p:nvPr/>
        </p:nvGrpSpPr>
        <p:grpSpPr>
          <a:xfrm>
            <a:off x="943995" y="3623467"/>
            <a:ext cx="194295" cy="366404"/>
            <a:chOff x="947670" y="3807339"/>
            <a:chExt cx="194295" cy="366404"/>
          </a:xfrm>
        </p:grpSpPr>
        <p:sp>
          <p:nvSpPr>
            <p:cNvPr id="13753" name="Google Shape;13753;p99"/>
            <p:cNvSpPr/>
            <p:nvPr/>
          </p:nvSpPr>
          <p:spPr>
            <a:xfrm>
              <a:off x="1031372" y="4028734"/>
              <a:ext cx="26916" cy="145009"/>
            </a:xfrm>
            <a:custGeom>
              <a:rect b="b" l="l" r="r" t="t"/>
              <a:pathLst>
                <a:path extrusionOk="0" h="5549" w="1030">
                  <a:moveTo>
                    <a:pt x="250" y="0"/>
                  </a:moveTo>
                  <a:cubicBezTo>
                    <a:pt x="116" y="0"/>
                    <a:pt x="0" y="106"/>
                    <a:pt x="0" y="250"/>
                  </a:cubicBezTo>
                  <a:lnTo>
                    <a:pt x="0" y="5048"/>
                  </a:lnTo>
                  <a:cubicBezTo>
                    <a:pt x="10" y="5327"/>
                    <a:pt x="231" y="5548"/>
                    <a:pt x="519" y="5548"/>
                  </a:cubicBezTo>
                  <a:cubicBezTo>
                    <a:pt x="798" y="5548"/>
                    <a:pt x="1019" y="5327"/>
                    <a:pt x="1029" y="5048"/>
                  </a:cubicBezTo>
                  <a:lnTo>
                    <a:pt x="1029" y="250"/>
                  </a:lnTo>
                  <a:cubicBezTo>
                    <a:pt x="1029" y="115"/>
                    <a:pt x="923" y="0"/>
                    <a:pt x="78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4" name="Google Shape;13754;p99"/>
            <p:cNvSpPr/>
            <p:nvPr/>
          </p:nvSpPr>
          <p:spPr>
            <a:xfrm>
              <a:off x="1035135" y="4035633"/>
              <a:ext cx="82945" cy="136725"/>
            </a:xfrm>
            <a:custGeom>
              <a:rect b="b" l="l" r="r" t="t"/>
              <a:pathLst>
                <a:path extrusionOk="0" h="5232" w="3174">
                  <a:moveTo>
                    <a:pt x="765" y="0"/>
                  </a:moveTo>
                  <a:cubicBezTo>
                    <a:pt x="728" y="0"/>
                    <a:pt x="690" y="8"/>
                    <a:pt x="654" y="25"/>
                  </a:cubicBezTo>
                  <a:lnTo>
                    <a:pt x="183" y="255"/>
                  </a:lnTo>
                  <a:cubicBezTo>
                    <a:pt x="58" y="313"/>
                    <a:pt x="0" y="457"/>
                    <a:pt x="58" y="582"/>
                  </a:cubicBezTo>
                  <a:lnTo>
                    <a:pt x="2126" y="4938"/>
                  </a:lnTo>
                  <a:cubicBezTo>
                    <a:pt x="2215" y="5124"/>
                    <a:pt x="2398" y="5231"/>
                    <a:pt x="2590" y="5231"/>
                  </a:cubicBezTo>
                  <a:cubicBezTo>
                    <a:pt x="2666" y="5231"/>
                    <a:pt x="2744" y="5214"/>
                    <a:pt x="2818" y="5179"/>
                  </a:cubicBezTo>
                  <a:cubicBezTo>
                    <a:pt x="3068" y="5054"/>
                    <a:pt x="3174" y="4746"/>
                    <a:pt x="3058" y="4496"/>
                  </a:cubicBezTo>
                  <a:lnTo>
                    <a:pt x="991" y="140"/>
                  </a:lnTo>
                  <a:cubicBezTo>
                    <a:pt x="949" y="50"/>
                    <a:pt x="859" y="0"/>
                    <a:pt x="765"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5" name="Google Shape;13755;p99"/>
            <p:cNvSpPr/>
            <p:nvPr/>
          </p:nvSpPr>
          <p:spPr>
            <a:xfrm>
              <a:off x="971555" y="4035633"/>
              <a:ext cx="82945" cy="136725"/>
            </a:xfrm>
            <a:custGeom>
              <a:rect b="b" l="l" r="r" t="t"/>
              <a:pathLst>
                <a:path extrusionOk="0" h="5232" w="3174">
                  <a:moveTo>
                    <a:pt x="2409" y="0"/>
                  </a:moveTo>
                  <a:cubicBezTo>
                    <a:pt x="2315" y="0"/>
                    <a:pt x="2225" y="50"/>
                    <a:pt x="2183" y="140"/>
                  </a:cubicBezTo>
                  <a:lnTo>
                    <a:pt x="126" y="4496"/>
                  </a:lnTo>
                  <a:cubicBezTo>
                    <a:pt x="1" y="4746"/>
                    <a:pt x="106" y="5054"/>
                    <a:pt x="366" y="5179"/>
                  </a:cubicBezTo>
                  <a:cubicBezTo>
                    <a:pt x="437" y="5214"/>
                    <a:pt x="513" y="5231"/>
                    <a:pt x="588" y="5231"/>
                  </a:cubicBezTo>
                  <a:cubicBezTo>
                    <a:pt x="776" y="5231"/>
                    <a:pt x="959" y="5124"/>
                    <a:pt x="1049" y="4938"/>
                  </a:cubicBezTo>
                  <a:lnTo>
                    <a:pt x="3116" y="582"/>
                  </a:lnTo>
                  <a:cubicBezTo>
                    <a:pt x="3174" y="457"/>
                    <a:pt x="3116" y="313"/>
                    <a:pt x="2991" y="255"/>
                  </a:cubicBezTo>
                  <a:lnTo>
                    <a:pt x="2520" y="25"/>
                  </a:lnTo>
                  <a:cubicBezTo>
                    <a:pt x="2484" y="8"/>
                    <a:pt x="2447" y="0"/>
                    <a:pt x="2409"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6" name="Google Shape;13756;p99"/>
            <p:cNvSpPr/>
            <p:nvPr/>
          </p:nvSpPr>
          <p:spPr>
            <a:xfrm>
              <a:off x="1029857" y="3807339"/>
              <a:ext cx="29922" cy="41734"/>
            </a:xfrm>
            <a:custGeom>
              <a:rect b="b" l="l" r="r" t="t"/>
              <a:pathLst>
                <a:path extrusionOk="0" h="1597" w="1145">
                  <a:moveTo>
                    <a:pt x="577" y="0"/>
                  </a:moveTo>
                  <a:cubicBezTo>
                    <a:pt x="260" y="0"/>
                    <a:pt x="0" y="250"/>
                    <a:pt x="0" y="568"/>
                  </a:cubicBezTo>
                  <a:lnTo>
                    <a:pt x="0" y="1222"/>
                  </a:lnTo>
                  <a:cubicBezTo>
                    <a:pt x="0" y="1424"/>
                    <a:pt x="164" y="1597"/>
                    <a:pt x="375" y="1597"/>
                  </a:cubicBezTo>
                  <a:lnTo>
                    <a:pt x="779" y="1597"/>
                  </a:lnTo>
                  <a:cubicBezTo>
                    <a:pt x="981" y="1597"/>
                    <a:pt x="1145" y="1424"/>
                    <a:pt x="1145" y="1222"/>
                  </a:cubicBezTo>
                  <a:lnTo>
                    <a:pt x="1145" y="568"/>
                  </a:lnTo>
                  <a:cubicBezTo>
                    <a:pt x="1145" y="250"/>
                    <a:pt x="895" y="0"/>
                    <a:pt x="577"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7" name="Google Shape;13757;p99"/>
            <p:cNvSpPr/>
            <p:nvPr/>
          </p:nvSpPr>
          <p:spPr>
            <a:xfrm>
              <a:off x="967034" y="3847531"/>
              <a:ext cx="155567" cy="188755"/>
            </a:xfrm>
            <a:custGeom>
              <a:rect b="b" l="l" r="r" t="t"/>
              <a:pathLst>
                <a:path extrusionOk="0" h="7223" w="5953">
                  <a:moveTo>
                    <a:pt x="347" y="1"/>
                  </a:moveTo>
                  <a:cubicBezTo>
                    <a:pt x="154" y="1"/>
                    <a:pt x="0" y="155"/>
                    <a:pt x="0" y="347"/>
                  </a:cubicBezTo>
                  <a:lnTo>
                    <a:pt x="0" y="6886"/>
                  </a:lnTo>
                  <a:cubicBezTo>
                    <a:pt x="0" y="7069"/>
                    <a:pt x="154" y="7223"/>
                    <a:pt x="337" y="7223"/>
                  </a:cubicBezTo>
                  <a:lnTo>
                    <a:pt x="5616" y="7223"/>
                  </a:lnTo>
                  <a:cubicBezTo>
                    <a:pt x="5799" y="7223"/>
                    <a:pt x="5953" y="7069"/>
                    <a:pt x="5953" y="6886"/>
                  </a:cubicBezTo>
                  <a:lnTo>
                    <a:pt x="5953" y="347"/>
                  </a:lnTo>
                  <a:cubicBezTo>
                    <a:pt x="5953" y="155"/>
                    <a:pt x="5799" y="1"/>
                    <a:pt x="561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8" name="Google Shape;13758;p99"/>
            <p:cNvSpPr/>
            <p:nvPr/>
          </p:nvSpPr>
          <p:spPr>
            <a:xfrm>
              <a:off x="990161" y="3847531"/>
              <a:ext cx="132440" cy="188755"/>
            </a:xfrm>
            <a:custGeom>
              <a:rect b="b" l="l" r="r" t="t"/>
              <a:pathLst>
                <a:path extrusionOk="0" h="7223" w="5068">
                  <a:moveTo>
                    <a:pt x="337" y="1"/>
                  </a:moveTo>
                  <a:cubicBezTo>
                    <a:pt x="154" y="1"/>
                    <a:pt x="0" y="155"/>
                    <a:pt x="0" y="347"/>
                  </a:cubicBezTo>
                  <a:lnTo>
                    <a:pt x="0" y="6886"/>
                  </a:lnTo>
                  <a:cubicBezTo>
                    <a:pt x="0" y="7069"/>
                    <a:pt x="154" y="7223"/>
                    <a:pt x="337" y="7223"/>
                  </a:cubicBezTo>
                  <a:lnTo>
                    <a:pt x="4731" y="7223"/>
                  </a:lnTo>
                  <a:cubicBezTo>
                    <a:pt x="4914" y="7223"/>
                    <a:pt x="5068" y="7069"/>
                    <a:pt x="5068" y="6886"/>
                  </a:cubicBezTo>
                  <a:lnTo>
                    <a:pt x="5068" y="347"/>
                  </a:lnTo>
                  <a:cubicBezTo>
                    <a:pt x="5068" y="155"/>
                    <a:pt x="4914" y="1"/>
                    <a:pt x="4731"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59" name="Google Shape;13759;p99"/>
            <p:cNvSpPr/>
            <p:nvPr/>
          </p:nvSpPr>
          <p:spPr>
            <a:xfrm>
              <a:off x="947670" y="3830963"/>
              <a:ext cx="194295" cy="31176"/>
            </a:xfrm>
            <a:custGeom>
              <a:rect b="b" l="l" r="r" t="t"/>
              <a:pathLst>
                <a:path extrusionOk="0" h="1193" w="7435">
                  <a:moveTo>
                    <a:pt x="357" y="0"/>
                  </a:moveTo>
                  <a:cubicBezTo>
                    <a:pt x="155" y="0"/>
                    <a:pt x="1" y="154"/>
                    <a:pt x="1" y="356"/>
                  </a:cubicBezTo>
                  <a:lnTo>
                    <a:pt x="1" y="837"/>
                  </a:lnTo>
                  <a:cubicBezTo>
                    <a:pt x="1" y="1029"/>
                    <a:pt x="155" y="1193"/>
                    <a:pt x="357" y="1193"/>
                  </a:cubicBezTo>
                  <a:lnTo>
                    <a:pt x="7078" y="1193"/>
                  </a:lnTo>
                  <a:cubicBezTo>
                    <a:pt x="7271" y="1193"/>
                    <a:pt x="7434" y="1029"/>
                    <a:pt x="7434" y="837"/>
                  </a:cubicBezTo>
                  <a:lnTo>
                    <a:pt x="7434" y="356"/>
                  </a:lnTo>
                  <a:cubicBezTo>
                    <a:pt x="7434" y="164"/>
                    <a:pt x="7280" y="0"/>
                    <a:pt x="7078"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0" name="Google Shape;13760;p99"/>
            <p:cNvSpPr/>
            <p:nvPr/>
          </p:nvSpPr>
          <p:spPr>
            <a:xfrm>
              <a:off x="947670" y="4021678"/>
              <a:ext cx="194295" cy="31437"/>
            </a:xfrm>
            <a:custGeom>
              <a:rect b="b" l="l" r="r" t="t"/>
              <a:pathLst>
                <a:path extrusionOk="0" h="1203" w="7435">
                  <a:moveTo>
                    <a:pt x="357" y="1"/>
                  </a:moveTo>
                  <a:cubicBezTo>
                    <a:pt x="155" y="1"/>
                    <a:pt x="1" y="164"/>
                    <a:pt x="1" y="366"/>
                  </a:cubicBezTo>
                  <a:lnTo>
                    <a:pt x="1" y="837"/>
                  </a:lnTo>
                  <a:cubicBezTo>
                    <a:pt x="1" y="1039"/>
                    <a:pt x="155" y="1203"/>
                    <a:pt x="357" y="1203"/>
                  </a:cubicBezTo>
                  <a:lnTo>
                    <a:pt x="7078" y="1203"/>
                  </a:lnTo>
                  <a:cubicBezTo>
                    <a:pt x="7271" y="1203"/>
                    <a:pt x="7434" y="1039"/>
                    <a:pt x="7434" y="837"/>
                  </a:cubicBezTo>
                  <a:lnTo>
                    <a:pt x="7434" y="366"/>
                  </a:lnTo>
                  <a:cubicBezTo>
                    <a:pt x="7434" y="164"/>
                    <a:pt x="7280" y="10"/>
                    <a:pt x="707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1" name="Google Shape;13761;p99"/>
            <p:cNvSpPr/>
            <p:nvPr/>
          </p:nvSpPr>
          <p:spPr>
            <a:xfrm>
              <a:off x="975083" y="3830963"/>
              <a:ext cx="166882" cy="31176"/>
            </a:xfrm>
            <a:custGeom>
              <a:rect b="b" l="l" r="r" t="t"/>
              <a:pathLst>
                <a:path extrusionOk="0" h="1193" w="6386">
                  <a:moveTo>
                    <a:pt x="366" y="0"/>
                  </a:moveTo>
                  <a:cubicBezTo>
                    <a:pt x="164" y="0"/>
                    <a:pt x="0" y="154"/>
                    <a:pt x="0" y="356"/>
                  </a:cubicBezTo>
                  <a:lnTo>
                    <a:pt x="0" y="837"/>
                  </a:lnTo>
                  <a:cubicBezTo>
                    <a:pt x="0" y="1029"/>
                    <a:pt x="164" y="1193"/>
                    <a:pt x="366" y="1193"/>
                  </a:cubicBezTo>
                  <a:lnTo>
                    <a:pt x="6029" y="1193"/>
                  </a:lnTo>
                  <a:cubicBezTo>
                    <a:pt x="6222" y="1193"/>
                    <a:pt x="6385" y="1029"/>
                    <a:pt x="6385" y="837"/>
                  </a:cubicBezTo>
                  <a:lnTo>
                    <a:pt x="6385" y="356"/>
                  </a:lnTo>
                  <a:cubicBezTo>
                    <a:pt x="6385" y="164"/>
                    <a:pt x="6231" y="0"/>
                    <a:pt x="602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2" name="Google Shape;13762;p99"/>
            <p:cNvSpPr/>
            <p:nvPr/>
          </p:nvSpPr>
          <p:spPr>
            <a:xfrm>
              <a:off x="975083" y="4021678"/>
              <a:ext cx="166882" cy="31437"/>
            </a:xfrm>
            <a:custGeom>
              <a:rect b="b" l="l" r="r" t="t"/>
              <a:pathLst>
                <a:path extrusionOk="0" h="1203" w="6386">
                  <a:moveTo>
                    <a:pt x="366" y="1"/>
                  </a:moveTo>
                  <a:cubicBezTo>
                    <a:pt x="164" y="1"/>
                    <a:pt x="0" y="164"/>
                    <a:pt x="0" y="366"/>
                  </a:cubicBezTo>
                  <a:lnTo>
                    <a:pt x="0" y="837"/>
                  </a:lnTo>
                  <a:cubicBezTo>
                    <a:pt x="0" y="1039"/>
                    <a:pt x="164" y="1203"/>
                    <a:pt x="366" y="1203"/>
                  </a:cubicBezTo>
                  <a:lnTo>
                    <a:pt x="6029" y="1203"/>
                  </a:lnTo>
                  <a:cubicBezTo>
                    <a:pt x="6222" y="1203"/>
                    <a:pt x="6385" y="1039"/>
                    <a:pt x="6385" y="837"/>
                  </a:cubicBezTo>
                  <a:lnTo>
                    <a:pt x="6385" y="366"/>
                  </a:lnTo>
                  <a:cubicBezTo>
                    <a:pt x="6385" y="164"/>
                    <a:pt x="6231" y="10"/>
                    <a:pt x="602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63" name="Google Shape;13763;p99"/>
          <p:cNvGrpSpPr/>
          <p:nvPr/>
        </p:nvGrpSpPr>
        <p:grpSpPr>
          <a:xfrm>
            <a:off x="3416704" y="4102685"/>
            <a:ext cx="368939" cy="342283"/>
            <a:chOff x="3420379" y="4286557"/>
            <a:chExt cx="368939" cy="342283"/>
          </a:xfrm>
        </p:grpSpPr>
        <p:sp>
          <p:nvSpPr>
            <p:cNvPr id="13764" name="Google Shape;13764;p99"/>
            <p:cNvSpPr/>
            <p:nvPr/>
          </p:nvSpPr>
          <p:spPr>
            <a:xfrm>
              <a:off x="3420379" y="4364589"/>
              <a:ext cx="368939" cy="186011"/>
            </a:xfrm>
            <a:custGeom>
              <a:rect b="b" l="l" r="r" t="t"/>
              <a:pathLst>
                <a:path extrusionOk="0" h="7118" w="14118">
                  <a:moveTo>
                    <a:pt x="6736" y="0"/>
                  </a:moveTo>
                  <a:cubicBezTo>
                    <a:pt x="3255" y="0"/>
                    <a:pt x="885" y="2333"/>
                    <a:pt x="145" y="3168"/>
                  </a:cubicBezTo>
                  <a:cubicBezTo>
                    <a:pt x="1" y="3332"/>
                    <a:pt x="10" y="3572"/>
                    <a:pt x="155" y="3726"/>
                  </a:cubicBezTo>
                  <a:cubicBezTo>
                    <a:pt x="2641" y="6265"/>
                    <a:pt x="5001" y="7118"/>
                    <a:pt x="7047" y="7118"/>
                  </a:cubicBezTo>
                  <a:cubicBezTo>
                    <a:pt x="7256" y="7118"/>
                    <a:pt x="7462" y="7109"/>
                    <a:pt x="7665" y="7092"/>
                  </a:cubicBezTo>
                  <a:cubicBezTo>
                    <a:pt x="10838" y="6832"/>
                    <a:pt x="13184" y="4611"/>
                    <a:pt x="13954" y="3774"/>
                  </a:cubicBezTo>
                  <a:cubicBezTo>
                    <a:pt x="14117" y="3611"/>
                    <a:pt x="14107" y="3341"/>
                    <a:pt x="13925" y="3188"/>
                  </a:cubicBezTo>
                  <a:cubicBezTo>
                    <a:pt x="11703" y="1226"/>
                    <a:pt x="9665" y="332"/>
                    <a:pt x="7867" y="82"/>
                  </a:cubicBezTo>
                  <a:cubicBezTo>
                    <a:pt x="7478" y="26"/>
                    <a:pt x="7101" y="0"/>
                    <a:pt x="673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5" name="Google Shape;13765;p99"/>
            <p:cNvSpPr/>
            <p:nvPr/>
          </p:nvSpPr>
          <p:spPr>
            <a:xfrm>
              <a:off x="3465379" y="4366706"/>
              <a:ext cx="323938" cy="183215"/>
            </a:xfrm>
            <a:custGeom>
              <a:rect b="b" l="l" r="r" t="t"/>
              <a:pathLst>
                <a:path extrusionOk="0" h="7011" w="12396">
                  <a:moveTo>
                    <a:pt x="6145" y="1"/>
                  </a:moveTo>
                  <a:cubicBezTo>
                    <a:pt x="2981" y="251"/>
                    <a:pt x="837" y="2366"/>
                    <a:pt x="135" y="3145"/>
                  </a:cubicBezTo>
                  <a:cubicBezTo>
                    <a:pt x="0" y="3309"/>
                    <a:pt x="0" y="3549"/>
                    <a:pt x="154" y="3712"/>
                  </a:cubicBezTo>
                  <a:cubicBezTo>
                    <a:pt x="2202" y="5799"/>
                    <a:pt x="4173" y="6741"/>
                    <a:pt x="5943" y="7011"/>
                  </a:cubicBezTo>
                  <a:cubicBezTo>
                    <a:pt x="9116" y="6751"/>
                    <a:pt x="11462" y="4530"/>
                    <a:pt x="12232" y="3693"/>
                  </a:cubicBezTo>
                  <a:cubicBezTo>
                    <a:pt x="12395" y="3530"/>
                    <a:pt x="12385" y="3260"/>
                    <a:pt x="12212" y="3107"/>
                  </a:cubicBezTo>
                  <a:cubicBezTo>
                    <a:pt x="9981" y="1145"/>
                    <a:pt x="7943" y="260"/>
                    <a:pt x="6145"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6" name="Google Shape;13766;p99"/>
            <p:cNvSpPr/>
            <p:nvPr/>
          </p:nvSpPr>
          <p:spPr>
            <a:xfrm>
              <a:off x="3497522" y="4366497"/>
              <a:ext cx="207597" cy="182144"/>
            </a:xfrm>
            <a:custGeom>
              <a:rect b="b" l="l" r="r" t="t"/>
              <a:pathLst>
                <a:path extrusionOk="0" h="6970" w="7944">
                  <a:moveTo>
                    <a:pt x="4113" y="1"/>
                  </a:moveTo>
                  <a:cubicBezTo>
                    <a:pt x="3808" y="1"/>
                    <a:pt x="3499" y="41"/>
                    <a:pt x="3193" y="124"/>
                  </a:cubicBezTo>
                  <a:cubicBezTo>
                    <a:pt x="3078" y="153"/>
                    <a:pt x="2972" y="191"/>
                    <a:pt x="2866" y="230"/>
                  </a:cubicBezTo>
                  <a:cubicBezTo>
                    <a:pt x="828" y="1009"/>
                    <a:pt x="1" y="3451"/>
                    <a:pt x="1145" y="5307"/>
                  </a:cubicBezTo>
                  <a:cubicBezTo>
                    <a:pt x="1812" y="6395"/>
                    <a:pt x="2957" y="6969"/>
                    <a:pt x="4116" y="6969"/>
                  </a:cubicBezTo>
                  <a:cubicBezTo>
                    <a:pt x="4944" y="6969"/>
                    <a:pt x="5780" y="6676"/>
                    <a:pt x="6453" y="6067"/>
                  </a:cubicBezTo>
                  <a:cubicBezTo>
                    <a:pt x="7646" y="4980"/>
                    <a:pt x="7944" y="3220"/>
                    <a:pt x="7165" y="1807"/>
                  </a:cubicBezTo>
                  <a:cubicBezTo>
                    <a:pt x="6539" y="671"/>
                    <a:pt x="5361" y="1"/>
                    <a:pt x="4113"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7" name="Google Shape;13767;p99"/>
            <p:cNvSpPr/>
            <p:nvPr/>
          </p:nvSpPr>
          <p:spPr>
            <a:xfrm>
              <a:off x="3533455" y="4366497"/>
              <a:ext cx="171664" cy="164504"/>
            </a:xfrm>
            <a:custGeom>
              <a:rect b="b" l="l" r="r" t="t"/>
              <a:pathLst>
                <a:path extrusionOk="0" h="6295" w="6569">
                  <a:moveTo>
                    <a:pt x="2738" y="1"/>
                  </a:moveTo>
                  <a:cubicBezTo>
                    <a:pt x="2433" y="1"/>
                    <a:pt x="2124" y="41"/>
                    <a:pt x="1818" y="124"/>
                  </a:cubicBezTo>
                  <a:cubicBezTo>
                    <a:pt x="1703" y="153"/>
                    <a:pt x="1597" y="191"/>
                    <a:pt x="1491" y="230"/>
                  </a:cubicBezTo>
                  <a:cubicBezTo>
                    <a:pt x="299" y="1316"/>
                    <a:pt x="1" y="3076"/>
                    <a:pt x="780" y="4480"/>
                  </a:cubicBezTo>
                  <a:cubicBezTo>
                    <a:pt x="1399" y="5618"/>
                    <a:pt x="2585" y="6295"/>
                    <a:pt x="3837" y="6295"/>
                  </a:cubicBezTo>
                  <a:cubicBezTo>
                    <a:pt x="4140" y="6295"/>
                    <a:pt x="4447" y="6255"/>
                    <a:pt x="4751" y="6172"/>
                  </a:cubicBezTo>
                  <a:cubicBezTo>
                    <a:pt x="4857" y="6144"/>
                    <a:pt x="4972" y="6105"/>
                    <a:pt x="5078" y="6067"/>
                  </a:cubicBezTo>
                  <a:cubicBezTo>
                    <a:pt x="6271" y="4980"/>
                    <a:pt x="6569" y="3220"/>
                    <a:pt x="5790" y="1807"/>
                  </a:cubicBezTo>
                  <a:cubicBezTo>
                    <a:pt x="5164" y="671"/>
                    <a:pt x="3986" y="1"/>
                    <a:pt x="273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8" name="Google Shape;13768;p99"/>
            <p:cNvSpPr/>
            <p:nvPr/>
          </p:nvSpPr>
          <p:spPr>
            <a:xfrm>
              <a:off x="3571922" y="4428483"/>
              <a:ext cx="64338" cy="58328"/>
            </a:xfrm>
            <a:custGeom>
              <a:rect b="b" l="l" r="r" t="t"/>
              <a:pathLst>
                <a:path extrusionOk="0" h="2232" w="2462">
                  <a:moveTo>
                    <a:pt x="1247" y="0"/>
                  </a:moveTo>
                  <a:cubicBezTo>
                    <a:pt x="826" y="0"/>
                    <a:pt x="428" y="242"/>
                    <a:pt x="241" y="646"/>
                  </a:cubicBezTo>
                  <a:cubicBezTo>
                    <a:pt x="0" y="1166"/>
                    <a:pt x="193" y="1781"/>
                    <a:pt x="673" y="2070"/>
                  </a:cubicBezTo>
                  <a:cubicBezTo>
                    <a:pt x="854" y="2179"/>
                    <a:pt x="1053" y="2232"/>
                    <a:pt x="1251" y="2232"/>
                  </a:cubicBezTo>
                  <a:cubicBezTo>
                    <a:pt x="1591" y="2232"/>
                    <a:pt x="1926" y="2077"/>
                    <a:pt x="2145" y="1791"/>
                  </a:cubicBezTo>
                  <a:cubicBezTo>
                    <a:pt x="2241" y="1666"/>
                    <a:pt x="2308" y="1512"/>
                    <a:pt x="2347" y="1358"/>
                  </a:cubicBezTo>
                  <a:cubicBezTo>
                    <a:pt x="2462" y="800"/>
                    <a:pt x="2145" y="243"/>
                    <a:pt x="1606" y="60"/>
                  </a:cubicBezTo>
                  <a:cubicBezTo>
                    <a:pt x="1487" y="20"/>
                    <a:pt x="1367" y="0"/>
                    <a:pt x="1247" y="0"/>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69" name="Google Shape;13769;p99"/>
            <p:cNvSpPr/>
            <p:nvPr/>
          </p:nvSpPr>
          <p:spPr>
            <a:xfrm>
              <a:off x="3627688" y="4396105"/>
              <a:ext cx="32718" cy="32692"/>
            </a:xfrm>
            <a:custGeom>
              <a:rect b="b" l="l" r="r" t="t"/>
              <a:pathLst>
                <a:path extrusionOk="0" h="1251" w="1252">
                  <a:moveTo>
                    <a:pt x="626" y="1"/>
                  </a:moveTo>
                  <a:cubicBezTo>
                    <a:pt x="280" y="1"/>
                    <a:pt x="1" y="280"/>
                    <a:pt x="1" y="626"/>
                  </a:cubicBezTo>
                  <a:cubicBezTo>
                    <a:pt x="1" y="972"/>
                    <a:pt x="280" y="1251"/>
                    <a:pt x="626" y="1251"/>
                  </a:cubicBezTo>
                  <a:cubicBezTo>
                    <a:pt x="972" y="1251"/>
                    <a:pt x="1251" y="972"/>
                    <a:pt x="1251" y="626"/>
                  </a:cubicBezTo>
                  <a:cubicBezTo>
                    <a:pt x="1251" y="280"/>
                    <a:pt x="972" y="1"/>
                    <a:pt x="626"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0" name="Google Shape;13770;p99"/>
            <p:cNvSpPr/>
            <p:nvPr/>
          </p:nvSpPr>
          <p:spPr>
            <a:xfrm>
              <a:off x="3598812" y="4286557"/>
              <a:ext cx="11838" cy="48763"/>
            </a:xfrm>
            <a:custGeom>
              <a:rect b="b" l="l" r="r" t="t"/>
              <a:pathLst>
                <a:path extrusionOk="0" h="1866" w="453">
                  <a:moveTo>
                    <a:pt x="221" y="0"/>
                  </a:moveTo>
                  <a:cubicBezTo>
                    <a:pt x="106" y="0"/>
                    <a:pt x="10" y="96"/>
                    <a:pt x="10" y="212"/>
                  </a:cubicBezTo>
                  <a:lnTo>
                    <a:pt x="10" y="1635"/>
                  </a:lnTo>
                  <a:cubicBezTo>
                    <a:pt x="0" y="1789"/>
                    <a:pt x="113" y="1866"/>
                    <a:pt x="226" y="1866"/>
                  </a:cubicBezTo>
                  <a:cubicBezTo>
                    <a:pt x="339" y="1866"/>
                    <a:pt x="452" y="1789"/>
                    <a:pt x="442" y="1635"/>
                  </a:cubicBezTo>
                  <a:lnTo>
                    <a:pt x="442" y="212"/>
                  </a:lnTo>
                  <a:cubicBezTo>
                    <a:pt x="442" y="96"/>
                    <a:pt x="346" y="0"/>
                    <a:pt x="22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1" name="Google Shape;13771;p99"/>
            <p:cNvSpPr/>
            <p:nvPr/>
          </p:nvSpPr>
          <p:spPr>
            <a:xfrm>
              <a:off x="3511817" y="4300982"/>
              <a:ext cx="27073" cy="46673"/>
            </a:xfrm>
            <a:custGeom>
              <a:rect b="b" l="l" r="r" t="t"/>
              <a:pathLst>
                <a:path extrusionOk="0" h="1786" w="1036">
                  <a:moveTo>
                    <a:pt x="283" y="1"/>
                  </a:moveTo>
                  <a:cubicBezTo>
                    <a:pt x="144" y="1"/>
                    <a:pt x="1" y="130"/>
                    <a:pt x="79" y="304"/>
                  </a:cubicBezTo>
                  <a:lnTo>
                    <a:pt x="560" y="1631"/>
                  </a:lnTo>
                  <a:cubicBezTo>
                    <a:pt x="592" y="1740"/>
                    <a:pt x="674" y="1786"/>
                    <a:pt x="757" y="1786"/>
                  </a:cubicBezTo>
                  <a:cubicBezTo>
                    <a:pt x="895" y="1786"/>
                    <a:pt x="1035" y="1660"/>
                    <a:pt x="964" y="1487"/>
                  </a:cubicBezTo>
                  <a:lnTo>
                    <a:pt x="483" y="160"/>
                  </a:lnTo>
                  <a:cubicBezTo>
                    <a:pt x="450" y="48"/>
                    <a:pt x="367" y="1"/>
                    <a:pt x="283"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2" name="Google Shape;13772;p99"/>
            <p:cNvSpPr/>
            <p:nvPr/>
          </p:nvSpPr>
          <p:spPr>
            <a:xfrm>
              <a:off x="3431590" y="4338665"/>
              <a:ext cx="39721" cy="39852"/>
            </a:xfrm>
            <a:custGeom>
              <a:rect b="b" l="l" r="r" t="t"/>
              <a:pathLst>
                <a:path extrusionOk="0" h="1525" w="1520">
                  <a:moveTo>
                    <a:pt x="302" y="1"/>
                  </a:moveTo>
                  <a:cubicBezTo>
                    <a:pt x="144" y="1"/>
                    <a:pt x="0" y="187"/>
                    <a:pt x="129" y="352"/>
                  </a:cubicBezTo>
                  <a:lnTo>
                    <a:pt x="1043" y="1439"/>
                  </a:lnTo>
                  <a:cubicBezTo>
                    <a:pt x="1091" y="1499"/>
                    <a:pt x="1149" y="1524"/>
                    <a:pt x="1207" y="1524"/>
                  </a:cubicBezTo>
                  <a:cubicBezTo>
                    <a:pt x="1369" y="1524"/>
                    <a:pt x="1519" y="1324"/>
                    <a:pt x="1370" y="1160"/>
                  </a:cubicBezTo>
                  <a:lnTo>
                    <a:pt x="456" y="74"/>
                  </a:lnTo>
                  <a:cubicBezTo>
                    <a:pt x="410" y="22"/>
                    <a:pt x="355" y="1"/>
                    <a:pt x="302"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3" name="Google Shape;13773;p99"/>
            <p:cNvSpPr/>
            <p:nvPr/>
          </p:nvSpPr>
          <p:spPr>
            <a:xfrm>
              <a:off x="3738281" y="4341514"/>
              <a:ext cx="38153" cy="39800"/>
            </a:xfrm>
            <a:custGeom>
              <a:rect b="b" l="l" r="r" t="t"/>
              <a:pathLst>
                <a:path extrusionOk="0" h="1523" w="1460">
                  <a:moveTo>
                    <a:pt x="1146" y="0"/>
                  </a:moveTo>
                  <a:cubicBezTo>
                    <a:pt x="1088" y="0"/>
                    <a:pt x="1029" y="26"/>
                    <a:pt x="981" y="90"/>
                  </a:cubicBezTo>
                  <a:lnTo>
                    <a:pt x="77" y="1167"/>
                  </a:lnTo>
                  <a:cubicBezTo>
                    <a:pt x="0" y="1263"/>
                    <a:pt x="10" y="1397"/>
                    <a:pt x="106" y="1474"/>
                  </a:cubicBezTo>
                  <a:cubicBezTo>
                    <a:pt x="143" y="1507"/>
                    <a:pt x="189" y="1522"/>
                    <a:pt x="235" y="1522"/>
                  </a:cubicBezTo>
                  <a:cubicBezTo>
                    <a:pt x="297" y="1522"/>
                    <a:pt x="360" y="1495"/>
                    <a:pt x="404" y="1445"/>
                  </a:cubicBezTo>
                  <a:lnTo>
                    <a:pt x="1317" y="368"/>
                  </a:lnTo>
                  <a:cubicBezTo>
                    <a:pt x="1459" y="205"/>
                    <a:pt x="1308" y="0"/>
                    <a:pt x="1146"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4" name="Google Shape;13774;p99"/>
            <p:cNvSpPr/>
            <p:nvPr/>
          </p:nvSpPr>
          <p:spPr>
            <a:xfrm>
              <a:off x="3670389" y="4301819"/>
              <a:ext cx="26185" cy="46333"/>
            </a:xfrm>
            <a:custGeom>
              <a:rect b="b" l="l" r="r" t="t"/>
              <a:pathLst>
                <a:path extrusionOk="0" h="1773" w="1002">
                  <a:moveTo>
                    <a:pt x="761" y="0"/>
                  </a:moveTo>
                  <a:cubicBezTo>
                    <a:pt x="674" y="0"/>
                    <a:pt x="590" y="56"/>
                    <a:pt x="559" y="147"/>
                  </a:cubicBezTo>
                  <a:lnTo>
                    <a:pt x="79" y="1474"/>
                  </a:lnTo>
                  <a:cubicBezTo>
                    <a:pt x="1" y="1648"/>
                    <a:pt x="143" y="1773"/>
                    <a:pt x="282" y="1773"/>
                  </a:cubicBezTo>
                  <a:cubicBezTo>
                    <a:pt x="367" y="1773"/>
                    <a:pt x="450" y="1727"/>
                    <a:pt x="482" y="1618"/>
                  </a:cubicBezTo>
                  <a:lnTo>
                    <a:pt x="963" y="291"/>
                  </a:lnTo>
                  <a:cubicBezTo>
                    <a:pt x="1002" y="176"/>
                    <a:pt x="944" y="51"/>
                    <a:pt x="829" y="12"/>
                  </a:cubicBezTo>
                  <a:cubicBezTo>
                    <a:pt x="807" y="4"/>
                    <a:pt x="784" y="0"/>
                    <a:pt x="761"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5" name="Google Shape;13775;p99"/>
            <p:cNvSpPr/>
            <p:nvPr/>
          </p:nvSpPr>
          <p:spPr>
            <a:xfrm>
              <a:off x="3597296" y="4581071"/>
              <a:ext cx="11342" cy="47770"/>
            </a:xfrm>
            <a:custGeom>
              <a:rect b="b" l="l" r="r" t="t"/>
              <a:pathLst>
                <a:path extrusionOk="0" h="1828" w="434">
                  <a:moveTo>
                    <a:pt x="212" y="0"/>
                  </a:moveTo>
                  <a:cubicBezTo>
                    <a:pt x="97" y="0"/>
                    <a:pt x="0" y="96"/>
                    <a:pt x="0" y="212"/>
                  </a:cubicBezTo>
                  <a:lnTo>
                    <a:pt x="0" y="1625"/>
                  </a:lnTo>
                  <a:cubicBezTo>
                    <a:pt x="10" y="1760"/>
                    <a:pt x="111" y="1827"/>
                    <a:pt x="213" y="1827"/>
                  </a:cubicBezTo>
                  <a:cubicBezTo>
                    <a:pt x="315" y="1827"/>
                    <a:pt x="419" y="1760"/>
                    <a:pt x="433" y="1625"/>
                  </a:cubicBezTo>
                  <a:lnTo>
                    <a:pt x="433" y="212"/>
                  </a:lnTo>
                  <a:cubicBezTo>
                    <a:pt x="433" y="96"/>
                    <a:pt x="337" y="0"/>
                    <a:pt x="21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6" name="Google Shape;13776;p99"/>
            <p:cNvSpPr/>
            <p:nvPr/>
          </p:nvSpPr>
          <p:spPr>
            <a:xfrm>
              <a:off x="3669161" y="4568553"/>
              <a:ext cx="26315" cy="46150"/>
            </a:xfrm>
            <a:custGeom>
              <a:rect b="b" l="l" r="r" t="t"/>
              <a:pathLst>
                <a:path extrusionOk="0" h="1766" w="1007">
                  <a:moveTo>
                    <a:pt x="260" y="0"/>
                  </a:moveTo>
                  <a:cubicBezTo>
                    <a:pt x="130" y="0"/>
                    <a:pt x="0" y="114"/>
                    <a:pt x="49" y="277"/>
                  </a:cubicBezTo>
                  <a:lnTo>
                    <a:pt x="529" y="1614"/>
                  </a:lnTo>
                  <a:cubicBezTo>
                    <a:pt x="562" y="1721"/>
                    <a:pt x="641" y="1765"/>
                    <a:pt x="723" y="1765"/>
                  </a:cubicBezTo>
                  <a:cubicBezTo>
                    <a:pt x="861" y="1765"/>
                    <a:pt x="1006" y="1636"/>
                    <a:pt x="933" y="1460"/>
                  </a:cubicBezTo>
                  <a:lnTo>
                    <a:pt x="453" y="133"/>
                  </a:lnTo>
                  <a:cubicBezTo>
                    <a:pt x="413" y="40"/>
                    <a:pt x="337" y="0"/>
                    <a:pt x="260"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7" name="Google Shape;13777;p99"/>
            <p:cNvSpPr/>
            <p:nvPr/>
          </p:nvSpPr>
          <p:spPr>
            <a:xfrm>
              <a:off x="3736922" y="4537586"/>
              <a:ext cx="39512" cy="39695"/>
            </a:xfrm>
            <a:custGeom>
              <a:rect b="b" l="l" r="r" t="t"/>
              <a:pathLst>
                <a:path extrusionOk="0" h="1519" w="1512">
                  <a:moveTo>
                    <a:pt x="299" y="0"/>
                  </a:moveTo>
                  <a:cubicBezTo>
                    <a:pt x="142" y="0"/>
                    <a:pt x="0" y="189"/>
                    <a:pt x="129" y="347"/>
                  </a:cubicBezTo>
                  <a:lnTo>
                    <a:pt x="1033" y="1433"/>
                  </a:lnTo>
                  <a:cubicBezTo>
                    <a:pt x="1080" y="1493"/>
                    <a:pt x="1139" y="1518"/>
                    <a:pt x="1197" y="1518"/>
                  </a:cubicBezTo>
                  <a:cubicBezTo>
                    <a:pt x="1359" y="1518"/>
                    <a:pt x="1512" y="1318"/>
                    <a:pt x="1369" y="1154"/>
                  </a:cubicBezTo>
                  <a:lnTo>
                    <a:pt x="456" y="77"/>
                  </a:lnTo>
                  <a:cubicBezTo>
                    <a:pt x="409" y="23"/>
                    <a:pt x="353" y="0"/>
                    <a:pt x="299"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8" name="Google Shape;13778;p99"/>
            <p:cNvSpPr/>
            <p:nvPr/>
          </p:nvSpPr>
          <p:spPr>
            <a:xfrm>
              <a:off x="3431068" y="4534476"/>
              <a:ext cx="38336" cy="39774"/>
            </a:xfrm>
            <a:custGeom>
              <a:rect b="b" l="l" r="r" t="t"/>
              <a:pathLst>
                <a:path extrusionOk="0" h="1522" w="1467">
                  <a:moveTo>
                    <a:pt x="1223" y="0"/>
                  </a:moveTo>
                  <a:cubicBezTo>
                    <a:pt x="1164" y="0"/>
                    <a:pt x="1105" y="24"/>
                    <a:pt x="1063" y="71"/>
                  </a:cubicBezTo>
                  <a:lnTo>
                    <a:pt x="149" y="1158"/>
                  </a:lnTo>
                  <a:cubicBezTo>
                    <a:pt x="0" y="1322"/>
                    <a:pt x="151" y="1522"/>
                    <a:pt x="313" y="1522"/>
                  </a:cubicBezTo>
                  <a:cubicBezTo>
                    <a:pt x="370" y="1522"/>
                    <a:pt x="429" y="1497"/>
                    <a:pt x="476" y="1437"/>
                  </a:cubicBezTo>
                  <a:lnTo>
                    <a:pt x="1390" y="350"/>
                  </a:lnTo>
                  <a:cubicBezTo>
                    <a:pt x="1467" y="264"/>
                    <a:pt x="1457" y="129"/>
                    <a:pt x="1361" y="52"/>
                  </a:cubicBezTo>
                  <a:cubicBezTo>
                    <a:pt x="1322" y="17"/>
                    <a:pt x="1272" y="0"/>
                    <a:pt x="1223"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79" name="Google Shape;13779;p99"/>
            <p:cNvSpPr/>
            <p:nvPr/>
          </p:nvSpPr>
          <p:spPr>
            <a:xfrm>
              <a:off x="3510223" y="4567926"/>
              <a:ext cx="26289" cy="46359"/>
            </a:xfrm>
            <a:custGeom>
              <a:rect b="b" l="l" r="r" t="t"/>
              <a:pathLst>
                <a:path extrusionOk="0" h="1774" w="1006">
                  <a:moveTo>
                    <a:pt x="760" y="1"/>
                  </a:moveTo>
                  <a:cubicBezTo>
                    <a:pt x="671" y="1"/>
                    <a:pt x="591" y="54"/>
                    <a:pt x="553" y="138"/>
                  </a:cubicBezTo>
                  <a:lnTo>
                    <a:pt x="73" y="1474"/>
                  </a:lnTo>
                  <a:cubicBezTo>
                    <a:pt x="1" y="1648"/>
                    <a:pt x="142" y="1773"/>
                    <a:pt x="279" y="1773"/>
                  </a:cubicBezTo>
                  <a:cubicBezTo>
                    <a:pt x="362" y="1773"/>
                    <a:pt x="444" y="1727"/>
                    <a:pt x="476" y="1619"/>
                  </a:cubicBezTo>
                  <a:lnTo>
                    <a:pt x="957" y="292"/>
                  </a:lnTo>
                  <a:cubicBezTo>
                    <a:pt x="1005" y="176"/>
                    <a:pt x="948" y="51"/>
                    <a:pt x="832" y="13"/>
                  </a:cubicBezTo>
                  <a:cubicBezTo>
                    <a:pt x="808" y="5"/>
                    <a:pt x="784" y="1"/>
                    <a:pt x="760"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780" name="Google Shape;13780;p99"/>
          <p:cNvGrpSpPr/>
          <p:nvPr/>
        </p:nvGrpSpPr>
        <p:grpSpPr>
          <a:xfrm>
            <a:off x="3961515" y="3658380"/>
            <a:ext cx="369801" cy="296813"/>
            <a:chOff x="3965190" y="3842252"/>
            <a:chExt cx="369801" cy="296813"/>
          </a:xfrm>
        </p:grpSpPr>
        <p:sp>
          <p:nvSpPr>
            <p:cNvPr id="13781" name="Google Shape;13781;p99"/>
            <p:cNvSpPr/>
            <p:nvPr/>
          </p:nvSpPr>
          <p:spPr>
            <a:xfrm>
              <a:off x="3965190" y="3869404"/>
              <a:ext cx="366665" cy="269661"/>
            </a:xfrm>
            <a:custGeom>
              <a:rect b="b" l="l" r="r" t="t"/>
              <a:pathLst>
                <a:path extrusionOk="0" h="10319" w="14031">
                  <a:moveTo>
                    <a:pt x="1193" y="0"/>
                  </a:moveTo>
                  <a:cubicBezTo>
                    <a:pt x="1077" y="0"/>
                    <a:pt x="972" y="10"/>
                    <a:pt x="866" y="49"/>
                  </a:cubicBezTo>
                  <a:lnTo>
                    <a:pt x="818" y="58"/>
                  </a:lnTo>
                  <a:cubicBezTo>
                    <a:pt x="327" y="222"/>
                    <a:pt x="0" y="674"/>
                    <a:pt x="0" y="1183"/>
                  </a:cubicBezTo>
                  <a:lnTo>
                    <a:pt x="0" y="9126"/>
                  </a:lnTo>
                  <a:cubicBezTo>
                    <a:pt x="0" y="9780"/>
                    <a:pt x="529" y="10309"/>
                    <a:pt x="1193" y="10318"/>
                  </a:cubicBezTo>
                  <a:lnTo>
                    <a:pt x="12838" y="10318"/>
                  </a:lnTo>
                  <a:cubicBezTo>
                    <a:pt x="13492" y="10318"/>
                    <a:pt x="14030" y="9780"/>
                    <a:pt x="14030" y="9126"/>
                  </a:cubicBezTo>
                  <a:lnTo>
                    <a:pt x="14030" y="1183"/>
                  </a:lnTo>
                  <a:cubicBezTo>
                    <a:pt x="14030" y="529"/>
                    <a:pt x="13492" y="0"/>
                    <a:pt x="12838"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2" name="Google Shape;13782;p99"/>
            <p:cNvSpPr/>
            <p:nvPr/>
          </p:nvSpPr>
          <p:spPr>
            <a:xfrm>
              <a:off x="3986043" y="3869404"/>
              <a:ext cx="348947" cy="245567"/>
            </a:xfrm>
            <a:custGeom>
              <a:rect b="b" l="l" r="r" t="t"/>
              <a:pathLst>
                <a:path extrusionOk="0" h="9397" w="13353">
                  <a:moveTo>
                    <a:pt x="385" y="0"/>
                  </a:moveTo>
                  <a:cubicBezTo>
                    <a:pt x="279" y="0"/>
                    <a:pt x="164" y="10"/>
                    <a:pt x="58" y="49"/>
                  </a:cubicBezTo>
                  <a:lnTo>
                    <a:pt x="20" y="58"/>
                  </a:lnTo>
                  <a:cubicBezTo>
                    <a:pt x="10" y="116"/>
                    <a:pt x="0" y="183"/>
                    <a:pt x="0" y="241"/>
                  </a:cubicBezTo>
                  <a:lnTo>
                    <a:pt x="0" y="8184"/>
                  </a:lnTo>
                  <a:cubicBezTo>
                    <a:pt x="0" y="8838"/>
                    <a:pt x="529" y="9367"/>
                    <a:pt x="1193" y="9367"/>
                  </a:cubicBezTo>
                  <a:lnTo>
                    <a:pt x="12847" y="9367"/>
                  </a:lnTo>
                  <a:cubicBezTo>
                    <a:pt x="12891" y="9387"/>
                    <a:pt x="12934" y="9397"/>
                    <a:pt x="12976" y="9397"/>
                  </a:cubicBezTo>
                  <a:cubicBezTo>
                    <a:pt x="13185" y="9397"/>
                    <a:pt x="13352" y="9161"/>
                    <a:pt x="13232" y="8953"/>
                  </a:cubicBezTo>
                  <a:lnTo>
                    <a:pt x="13232" y="1183"/>
                  </a:lnTo>
                  <a:cubicBezTo>
                    <a:pt x="13232" y="529"/>
                    <a:pt x="12694" y="0"/>
                    <a:pt x="12040"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3" name="Google Shape;13783;p99"/>
            <p:cNvSpPr/>
            <p:nvPr/>
          </p:nvSpPr>
          <p:spPr>
            <a:xfrm>
              <a:off x="4038047" y="3842252"/>
              <a:ext cx="21141" cy="53127"/>
            </a:xfrm>
            <a:custGeom>
              <a:rect b="b" l="l" r="r" t="t"/>
              <a:pathLst>
                <a:path extrusionOk="0" h="2033" w="809">
                  <a:moveTo>
                    <a:pt x="405" y="1"/>
                  </a:moveTo>
                  <a:cubicBezTo>
                    <a:pt x="203" y="1"/>
                    <a:pt x="1" y="136"/>
                    <a:pt x="1" y="405"/>
                  </a:cubicBezTo>
                  <a:lnTo>
                    <a:pt x="1" y="1636"/>
                  </a:lnTo>
                  <a:cubicBezTo>
                    <a:pt x="1" y="1900"/>
                    <a:pt x="203" y="2032"/>
                    <a:pt x="405" y="2032"/>
                  </a:cubicBezTo>
                  <a:cubicBezTo>
                    <a:pt x="607" y="2032"/>
                    <a:pt x="809" y="1900"/>
                    <a:pt x="809" y="1636"/>
                  </a:cubicBezTo>
                  <a:lnTo>
                    <a:pt x="809" y="405"/>
                  </a:lnTo>
                  <a:cubicBezTo>
                    <a:pt x="809" y="136"/>
                    <a:pt x="607" y="1"/>
                    <a:pt x="405"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4" name="Google Shape;13784;p99"/>
            <p:cNvSpPr/>
            <p:nvPr/>
          </p:nvSpPr>
          <p:spPr>
            <a:xfrm>
              <a:off x="4104659" y="3842252"/>
              <a:ext cx="21115" cy="53127"/>
            </a:xfrm>
            <a:custGeom>
              <a:rect b="b" l="l" r="r" t="t"/>
              <a:pathLst>
                <a:path extrusionOk="0" h="2033" w="808">
                  <a:moveTo>
                    <a:pt x="404" y="1"/>
                  </a:moveTo>
                  <a:cubicBezTo>
                    <a:pt x="202" y="1"/>
                    <a:pt x="0" y="136"/>
                    <a:pt x="0" y="405"/>
                  </a:cubicBezTo>
                  <a:lnTo>
                    <a:pt x="0" y="1636"/>
                  </a:lnTo>
                  <a:cubicBezTo>
                    <a:pt x="0" y="1900"/>
                    <a:pt x="202" y="2032"/>
                    <a:pt x="404" y="2032"/>
                  </a:cubicBezTo>
                  <a:cubicBezTo>
                    <a:pt x="606" y="2032"/>
                    <a:pt x="808"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5" name="Google Shape;13785;p99"/>
            <p:cNvSpPr/>
            <p:nvPr/>
          </p:nvSpPr>
          <p:spPr>
            <a:xfrm>
              <a:off x="4171244" y="3842252"/>
              <a:ext cx="21141" cy="53127"/>
            </a:xfrm>
            <a:custGeom>
              <a:rect b="b" l="l" r="r" t="t"/>
              <a:pathLst>
                <a:path extrusionOk="0" h="2033" w="809">
                  <a:moveTo>
                    <a:pt x="404" y="1"/>
                  </a:moveTo>
                  <a:cubicBezTo>
                    <a:pt x="202" y="1"/>
                    <a:pt x="0" y="136"/>
                    <a:pt x="0" y="405"/>
                  </a:cubicBezTo>
                  <a:lnTo>
                    <a:pt x="0" y="1636"/>
                  </a:lnTo>
                  <a:cubicBezTo>
                    <a:pt x="0" y="1900"/>
                    <a:pt x="200" y="2032"/>
                    <a:pt x="401" y="2032"/>
                  </a:cubicBezTo>
                  <a:cubicBezTo>
                    <a:pt x="601" y="2032"/>
                    <a:pt x="803" y="1900"/>
                    <a:pt x="808" y="1636"/>
                  </a:cubicBezTo>
                  <a:lnTo>
                    <a:pt x="808" y="405"/>
                  </a:lnTo>
                  <a:cubicBezTo>
                    <a:pt x="808" y="136"/>
                    <a:pt x="606" y="1"/>
                    <a:pt x="40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6" name="Google Shape;13786;p99"/>
            <p:cNvSpPr/>
            <p:nvPr/>
          </p:nvSpPr>
          <p:spPr>
            <a:xfrm>
              <a:off x="4238091" y="3842252"/>
              <a:ext cx="20880" cy="53127"/>
            </a:xfrm>
            <a:custGeom>
              <a:rect b="b" l="l" r="r" t="t"/>
              <a:pathLst>
                <a:path extrusionOk="0" h="2033" w="799">
                  <a:moveTo>
                    <a:pt x="399" y="1"/>
                  </a:moveTo>
                  <a:cubicBezTo>
                    <a:pt x="200" y="1"/>
                    <a:pt x="0" y="136"/>
                    <a:pt x="0" y="405"/>
                  </a:cubicBezTo>
                  <a:lnTo>
                    <a:pt x="0" y="1636"/>
                  </a:lnTo>
                  <a:cubicBezTo>
                    <a:pt x="0" y="1900"/>
                    <a:pt x="200" y="2032"/>
                    <a:pt x="399" y="2032"/>
                  </a:cubicBezTo>
                  <a:cubicBezTo>
                    <a:pt x="599" y="2032"/>
                    <a:pt x="798" y="1900"/>
                    <a:pt x="798" y="1636"/>
                  </a:cubicBezTo>
                  <a:lnTo>
                    <a:pt x="798" y="405"/>
                  </a:lnTo>
                  <a:cubicBezTo>
                    <a:pt x="798" y="136"/>
                    <a:pt x="599" y="1"/>
                    <a:pt x="39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7" name="Google Shape;13787;p99"/>
            <p:cNvSpPr/>
            <p:nvPr/>
          </p:nvSpPr>
          <p:spPr>
            <a:xfrm>
              <a:off x="4038047" y="3842252"/>
              <a:ext cx="21141" cy="29504"/>
            </a:xfrm>
            <a:custGeom>
              <a:rect b="b" l="l" r="r" t="t"/>
              <a:pathLst>
                <a:path extrusionOk="0" h="1129" w="809">
                  <a:moveTo>
                    <a:pt x="405" y="1"/>
                  </a:moveTo>
                  <a:cubicBezTo>
                    <a:pt x="203" y="1"/>
                    <a:pt x="1" y="136"/>
                    <a:pt x="1" y="405"/>
                  </a:cubicBezTo>
                  <a:lnTo>
                    <a:pt x="1" y="732"/>
                  </a:lnTo>
                  <a:cubicBezTo>
                    <a:pt x="1" y="996"/>
                    <a:pt x="203" y="1128"/>
                    <a:pt x="405" y="1128"/>
                  </a:cubicBezTo>
                  <a:cubicBezTo>
                    <a:pt x="607" y="1128"/>
                    <a:pt x="809" y="996"/>
                    <a:pt x="809" y="732"/>
                  </a:cubicBezTo>
                  <a:lnTo>
                    <a:pt x="809" y="405"/>
                  </a:lnTo>
                  <a:cubicBezTo>
                    <a:pt x="809" y="136"/>
                    <a:pt x="607" y="1"/>
                    <a:pt x="405"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8" name="Google Shape;13788;p99"/>
            <p:cNvSpPr/>
            <p:nvPr/>
          </p:nvSpPr>
          <p:spPr>
            <a:xfrm>
              <a:off x="4104659" y="3842252"/>
              <a:ext cx="21115" cy="29504"/>
            </a:xfrm>
            <a:custGeom>
              <a:rect b="b" l="l" r="r" t="t"/>
              <a:pathLst>
                <a:path extrusionOk="0" h="1129" w="808">
                  <a:moveTo>
                    <a:pt x="404" y="1"/>
                  </a:moveTo>
                  <a:cubicBezTo>
                    <a:pt x="202" y="1"/>
                    <a:pt x="0" y="136"/>
                    <a:pt x="0" y="405"/>
                  </a:cubicBezTo>
                  <a:lnTo>
                    <a:pt x="0" y="732"/>
                  </a:lnTo>
                  <a:cubicBezTo>
                    <a:pt x="0" y="996"/>
                    <a:pt x="202" y="1128"/>
                    <a:pt x="404" y="1128"/>
                  </a:cubicBezTo>
                  <a:cubicBezTo>
                    <a:pt x="606" y="1128"/>
                    <a:pt x="808"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89" name="Google Shape;13789;p99"/>
            <p:cNvSpPr/>
            <p:nvPr/>
          </p:nvSpPr>
          <p:spPr>
            <a:xfrm>
              <a:off x="4171244" y="3842252"/>
              <a:ext cx="21141" cy="29504"/>
            </a:xfrm>
            <a:custGeom>
              <a:rect b="b" l="l" r="r" t="t"/>
              <a:pathLst>
                <a:path extrusionOk="0" h="1129" w="809">
                  <a:moveTo>
                    <a:pt x="404" y="1"/>
                  </a:moveTo>
                  <a:cubicBezTo>
                    <a:pt x="202" y="1"/>
                    <a:pt x="0" y="136"/>
                    <a:pt x="0" y="405"/>
                  </a:cubicBezTo>
                  <a:lnTo>
                    <a:pt x="0" y="732"/>
                  </a:lnTo>
                  <a:cubicBezTo>
                    <a:pt x="0" y="996"/>
                    <a:pt x="200" y="1128"/>
                    <a:pt x="401" y="1128"/>
                  </a:cubicBezTo>
                  <a:cubicBezTo>
                    <a:pt x="601" y="1128"/>
                    <a:pt x="803" y="996"/>
                    <a:pt x="808" y="732"/>
                  </a:cubicBezTo>
                  <a:lnTo>
                    <a:pt x="808" y="405"/>
                  </a:lnTo>
                  <a:cubicBezTo>
                    <a:pt x="808" y="136"/>
                    <a:pt x="606" y="1"/>
                    <a:pt x="404"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0" name="Google Shape;13790;p99"/>
            <p:cNvSpPr/>
            <p:nvPr/>
          </p:nvSpPr>
          <p:spPr>
            <a:xfrm>
              <a:off x="4238091" y="3842252"/>
              <a:ext cx="20880" cy="29504"/>
            </a:xfrm>
            <a:custGeom>
              <a:rect b="b" l="l" r="r" t="t"/>
              <a:pathLst>
                <a:path extrusionOk="0" h="1129" w="799">
                  <a:moveTo>
                    <a:pt x="399" y="1"/>
                  </a:moveTo>
                  <a:cubicBezTo>
                    <a:pt x="200" y="1"/>
                    <a:pt x="0" y="136"/>
                    <a:pt x="0" y="405"/>
                  </a:cubicBezTo>
                  <a:lnTo>
                    <a:pt x="0" y="732"/>
                  </a:lnTo>
                  <a:cubicBezTo>
                    <a:pt x="0" y="996"/>
                    <a:pt x="200" y="1128"/>
                    <a:pt x="399" y="1128"/>
                  </a:cubicBezTo>
                  <a:cubicBezTo>
                    <a:pt x="599" y="1128"/>
                    <a:pt x="798" y="996"/>
                    <a:pt x="798" y="732"/>
                  </a:cubicBezTo>
                  <a:lnTo>
                    <a:pt x="798" y="405"/>
                  </a:lnTo>
                  <a:cubicBezTo>
                    <a:pt x="798" y="136"/>
                    <a:pt x="599" y="1"/>
                    <a:pt x="399"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1" name="Google Shape;13791;p99"/>
            <p:cNvSpPr/>
            <p:nvPr/>
          </p:nvSpPr>
          <p:spPr>
            <a:xfrm>
              <a:off x="3985547" y="3919657"/>
              <a:ext cx="167483" cy="163145"/>
            </a:xfrm>
            <a:custGeom>
              <a:rect b="b" l="l" r="r" t="t"/>
              <a:pathLst>
                <a:path extrusionOk="0" h="6243" w="6409">
                  <a:moveTo>
                    <a:pt x="226" y="1"/>
                  </a:moveTo>
                  <a:cubicBezTo>
                    <a:pt x="113" y="1"/>
                    <a:pt x="0" y="78"/>
                    <a:pt x="10" y="231"/>
                  </a:cubicBezTo>
                  <a:lnTo>
                    <a:pt x="10" y="1607"/>
                  </a:lnTo>
                  <a:cubicBezTo>
                    <a:pt x="19" y="2626"/>
                    <a:pt x="837" y="3443"/>
                    <a:pt x="1856" y="3453"/>
                  </a:cubicBezTo>
                  <a:lnTo>
                    <a:pt x="2606" y="3453"/>
                  </a:lnTo>
                  <a:cubicBezTo>
                    <a:pt x="3260" y="3453"/>
                    <a:pt x="3789" y="3972"/>
                    <a:pt x="3789" y="4626"/>
                  </a:cubicBezTo>
                  <a:cubicBezTo>
                    <a:pt x="3789" y="5520"/>
                    <a:pt x="4510" y="6241"/>
                    <a:pt x="5404" y="6241"/>
                  </a:cubicBezTo>
                  <a:lnTo>
                    <a:pt x="6106" y="6241"/>
                  </a:lnTo>
                  <a:cubicBezTo>
                    <a:pt x="6113" y="6242"/>
                    <a:pt x="6119" y="6242"/>
                    <a:pt x="6124" y="6242"/>
                  </a:cubicBezTo>
                  <a:cubicBezTo>
                    <a:pt x="6408" y="6242"/>
                    <a:pt x="6408" y="5808"/>
                    <a:pt x="6124" y="5808"/>
                  </a:cubicBezTo>
                  <a:cubicBezTo>
                    <a:pt x="6119" y="5808"/>
                    <a:pt x="6113" y="5808"/>
                    <a:pt x="6106" y="5809"/>
                  </a:cubicBezTo>
                  <a:lnTo>
                    <a:pt x="6106" y="5818"/>
                  </a:lnTo>
                  <a:lnTo>
                    <a:pt x="5404" y="5818"/>
                  </a:lnTo>
                  <a:cubicBezTo>
                    <a:pt x="4751" y="5818"/>
                    <a:pt x="4222" y="5290"/>
                    <a:pt x="4222" y="4636"/>
                  </a:cubicBezTo>
                  <a:cubicBezTo>
                    <a:pt x="4222" y="3741"/>
                    <a:pt x="3500" y="3020"/>
                    <a:pt x="2606" y="3020"/>
                  </a:cubicBezTo>
                  <a:lnTo>
                    <a:pt x="1856" y="3020"/>
                  </a:lnTo>
                  <a:cubicBezTo>
                    <a:pt x="1077" y="3020"/>
                    <a:pt x="443" y="2385"/>
                    <a:pt x="443" y="1607"/>
                  </a:cubicBezTo>
                  <a:lnTo>
                    <a:pt x="443" y="231"/>
                  </a:lnTo>
                  <a:cubicBezTo>
                    <a:pt x="452" y="78"/>
                    <a:pt x="339" y="1"/>
                    <a:pt x="22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2" name="Google Shape;13792;p99"/>
            <p:cNvSpPr/>
            <p:nvPr/>
          </p:nvSpPr>
          <p:spPr>
            <a:xfrm>
              <a:off x="4167116" y="3935990"/>
              <a:ext cx="147126" cy="143755"/>
            </a:xfrm>
            <a:custGeom>
              <a:rect b="b" l="l" r="r" t="t"/>
              <a:pathLst>
                <a:path extrusionOk="0" h="5501" w="5630">
                  <a:moveTo>
                    <a:pt x="4505" y="1"/>
                  </a:moveTo>
                  <a:cubicBezTo>
                    <a:pt x="4244" y="1"/>
                    <a:pt x="3983" y="99"/>
                    <a:pt x="3784" y="299"/>
                  </a:cubicBezTo>
                  <a:lnTo>
                    <a:pt x="3764" y="308"/>
                  </a:lnTo>
                  <a:lnTo>
                    <a:pt x="3120" y="953"/>
                  </a:lnTo>
                  <a:lnTo>
                    <a:pt x="755" y="3318"/>
                  </a:lnTo>
                  <a:cubicBezTo>
                    <a:pt x="658" y="3414"/>
                    <a:pt x="582" y="3539"/>
                    <a:pt x="543" y="3674"/>
                  </a:cubicBezTo>
                  <a:lnTo>
                    <a:pt x="245" y="4636"/>
                  </a:lnTo>
                  <a:lnTo>
                    <a:pt x="33" y="5347"/>
                  </a:lnTo>
                  <a:cubicBezTo>
                    <a:pt x="1" y="5420"/>
                    <a:pt x="58" y="5500"/>
                    <a:pt x="134" y="5500"/>
                  </a:cubicBezTo>
                  <a:cubicBezTo>
                    <a:pt x="148" y="5500"/>
                    <a:pt x="163" y="5497"/>
                    <a:pt x="178" y="5491"/>
                  </a:cubicBezTo>
                  <a:lnTo>
                    <a:pt x="880" y="5270"/>
                  </a:lnTo>
                  <a:lnTo>
                    <a:pt x="1841" y="4972"/>
                  </a:lnTo>
                  <a:cubicBezTo>
                    <a:pt x="1918" y="4953"/>
                    <a:pt x="1985" y="4924"/>
                    <a:pt x="2043" y="4886"/>
                  </a:cubicBezTo>
                  <a:cubicBezTo>
                    <a:pt x="2101" y="4847"/>
                    <a:pt x="2159" y="4809"/>
                    <a:pt x="2197" y="4761"/>
                  </a:cubicBezTo>
                  <a:lnTo>
                    <a:pt x="4563" y="2405"/>
                  </a:lnTo>
                  <a:lnTo>
                    <a:pt x="5226" y="1741"/>
                  </a:lnTo>
                  <a:cubicBezTo>
                    <a:pt x="5630" y="1337"/>
                    <a:pt x="5620" y="674"/>
                    <a:pt x="5207" y="280"/>
                  </a:cubicBezTo>
                  <a:cubicBezTo>
                    <a:pt x="5012" y="94"/>
                    <a:pt x="4759" y="1"/>
                    <a:pt x="4505"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3" name="Google Shape;13793;p99"/>
            <p:cNvSpPr/>
            <p:nvPr/>
          </p:nvSpPr>
          <p:spPr>
            <a:xfrm>
              <a:off x="4167298" y="4057114"/>
              <a:ext cx="22814" cy="22474"/>
            </a:xfrm>
            <a:custGeom>
              <a:rect b="b" l="l" r="r" t="t"/>
              <a:pathLst>
                <a:path extrusionOk="0" h="860" w="873">
                  <a:moveTo>
                    <a:pt x="238" y="1"/>
                  </a:moveTo>
                  <a:lnTo>
                    <a:pt x="26" y="712"/>
                  </a:lnTo>
                  <a:cubicBezTo>
                    <a:pt x="1" y="790"/>
                    <a:pt x="60" y="859"/>
                    <a:pt x="134" y="859"/>
                  </a:cubicBezTo>
                  <a:cubicBezTo>
                    <a:pt x="143" y="859"/>
                    <a:pt x="152" y="859"/>
                    <a:pt x="161" y="856"/>
                  </a:cubicBezTo>
                  <a:lnTo>
                    <a:pt x="873" y="635"/>
                  </a:lnTo>
                  <a:cubicBezTo>
                    <a:pt x="844" y="299"/>
                    <a:pt x="575" y="30"/>
                    <a:pt x="23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4" name="Google Shape;13794;p99"/>
            <p:cNvSpPr/>
            <p:nvPr/>
          </p:nvSpPr>
          <p:spPr>
            <a:xfrm>
              <a:off x="4183814" y="3960868"/>
              <a:ext cx="102544" cy="102570"/>
            </a:xfrm>
            <a:custGeom>
              <a:rect b="b" l="l" r="r" t="t"/>
              <a:pathLst>
                <a:path extrusionOk="0" h="3925" w="3924">
                  <a:moveTo>
                    <a:pt x="2472" y="1"/>
                  </a:moveTo>
                  <a:lnTo>
                    <a:pt x="116" y="2357"/>
                  </a:lnTo>
                  <a:cubicBezTo>
                    <a:pt x="68" y="2405"/>
                    <a:pt x="29" y="2453"/>
                    <a:pt x="0" y="2511"/>
                  </a:cubicBezTo>
                  <a:lnTo>
                    <a:pt x="673" y="3193"/>
                  </a:lnTo>
                  <a:lnTo>
                    <a:pt x="1395" y="3914"/>
                  </a:lnTo>
                  <a:lnTo>
                    <a:pt x="1404" y="3924"/>
                  </a:lnTo>
                  <a:cubicBezTo>
                    <a:pt x="1462" y="3895"/>
                    <a:pt x="1520" y="3847"/>
                    <a:pt x="1558" y="3809"/>
                  </a:cubicBezTo>
                  <a:lnTo>
                    <a:pt x="3924" y="1443"/>
                  </a:lnTo>
                  <a:lnTo>
                    <a:pt x="2472" y="1"/>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5" name="Google Shape;13795;p99"/>
            <p:cNvSpPr/>
            <p:nvPr/>
          </p:nvSpPr>
          <p:spPr>
            <a:xfrm>
              <a:off x="4265975" y="3936120"/>
              <a:ext cx="48267" cy="45392"/>
            </a:xfrm>
            <a:custGeom>
              <a:rect b="b" l="l" r="r" t="t"/>
              <a:pathLst>
                <a:path extrusionOk="0" h="1737" w="1847">
                  <a:moveTo>
                    <a:pt x="722" y="1"/>
                  </a:moveTo>
                  <a:cubicBezTo>
                    <a:pt x="461" y="1"/>
                    <a:pt x="200" y="99"/>
                    <a:pt x="1" y="294"/>
                  </a:cubicBezTo>
                  <a:lnTo>
                    <a:pt x="1443" y="1736"/>
                  </a:lnTo>
                  <a:cubicBezTo>
                    <a:pt x="1847" y="1332"/>
                    <a:pt x="1837" y="678"/>
                    <a:pt x="1424" y="284"/>
                  </a:cubicBezTo>
                  <a:cubicBezTo>
                    <a:pt x="1229" y="94"/>
                    <a:pt x="976" y="1"/>
                    <a:pt x="722"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6" name="Google Shape;13796;p99"/>
            <p:cNvSpPr/>
            <p:nvPr/>
          </p:nvSpPr>
          <p:spPr>
            <a:xfrm>
              <a:off x="4201401" y="3978455"/>
              <a:ext cx="84957" cy="84983"/>
            </a:xfrm>
            <a:custGeom>
              <a:rect b="b" l="l" r="r" t="t"/>
              <a:pathLst>
                <a:path extrusionOk="0" h="3252" w="3251">
                  <a:moveTo>
                    <a:pt x="2481" y="1"/>
                  </a:moveTo>
                  <a:lnTo>
                    <a:pt x="116" y="2366"/>
                  </a:lnTo>
                  <a:cubicBezTo>
                    <a:pt x="77" y="2405"/>
                    <a:pt x="29" y="2463"/>
                    <a:pt x="0" y="2520"/>
                  </a:cubicBezTo>
                  <a:lnTo>
                    <a:pt x="722" y="3241"/>
                  </a:lnTo>
                  <a:lnTo>
                    <a:pt x="731" y="3251"/>
                  </a:lnTo>
                  <a:cubicBezTo>
                    <a:pt x="789" y="3222"/>
                    <a:pt x="847" y="3174"/>
                    <a:pt x="885" y="3136"/>
                  </a:cubicBezTo>
                  <a:lnTo>
                    <a:pt x="3251" y="770"/>
                  </a:lnTo>
                  <a:lnTo>
                    <a:pt x="2481" y="1"/>
                  </a:ln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7" name="Google Shape;13797;p99"/>
            <p:cNvSpPr/>
            <p:nvPr/>
          </p:nvSpPr>
          <p:spPr>
            <a:xfrm>
              <a:off x="4265975" y="3936120"/>
              <a:ext cx="48032" cy="45392"/>
            </a:xfrm>
            <a:custGeom>
              <a:rect b="b" l="l" r="r" t="t"/>
              <a:pathLst>
                <a:path extrusionOk="0" h="1737" w="1838">
                  <a:moveTo>
                    <a:pt x="718" y="1"/>
                  </a:moveTo>
                  <a:cubicBezTo>
                    <a:pt x="459" y="1"/>
                    <a:pt x="200" y="99"/>
                    <a:pt x="1" y="294"/>
                  </a:cubicBezTo>
                  <a:lnTo>
                    <a:pt x="674" y="967"/>
                  </a:lnTo>
                  <a:lnTo>
                    <a:pt x="1443" y="1736"/>
                  </a:lnTo>
                  <a:cubicBezTo>
                    <a:pt x="1837" y="1332"/>
                    <a:pt x="1837" y="678"/>
                    <a:pt x="1424" y="284"/>
                  </a:cubicBezTo>
                  <a:cubicBezTo>
                    <a:pt x="1224" y="94"/>
                    <a:pt x="971" y="1"/>
                    <a:pt x="718" y="1"/>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8" name="Google Shape;13798;p99"/>
            <p:cNvSpPr/>
            <p:nvPr/>
          </p:nvSpPr>
          <p:spPr>
            <a:xfrm>
              <a:off x="4283562" y="3953734"/>
              <a:ext cx="29425" cy="27779"/>
            </a:xfrm>
            <a:custGeom>
              <a:rect b="b" l="l" r="r" t="t"/>
              <a:pathLst>
                <a:path extrusionOk="0" h="1063" w="1126">
                  <a:moveTo>
                    <a:pt x="728" y="1"/>
                  </a:moveTo>
                  <a:cubicBezTo>
                    <a:pt x="461" y="1"/>
                    <a:pt x="198" y="103"/>
                    <a:pt x="1" y="293"/>
                  </a:cubicBezTo>
                  <a:lnTo>
                    <a:pt x="770" y="1062"/>
                  </a:lnTo>
                  <a:cubicBezTo>
                    <a:pt x="1030" y="793"/>
                    <a:pt x="1126" y="408"/>
                    <a:pt x="1020" y="43"/>
                  </a:cubicBezTo>
                  <a:cubicBezTo>
                    <a:pt x="924" y="15"/>
                    <a:pt x="826" y="1"/>
                    <a:pt x="728"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99" name="Google Shape;13799;p99"/>
            <p:cNvSpPr/>
            <p:nvPr/>
          </p:nvSpPr>
          <p:spPr>
            <a:xfrm>
              <a:off x="4248649" y="3943777"/>
              <a:ext cx="55061" cy="55061"/>
            </a:xfrm>
            <a:custGeom>
              <a:rect b="b" l="l" r="r" t="t"/>
              <a:pathLst>
                <a:path extrusionOk="0" h="2107" w="2107">
                  <a:moveTo>
                    <a:pt x="664" y="1"/>
                  </a:moveTo>
                  <a:lnTo>
                    <a:pt x="644" y="10"/>
                  </a:lnTo>
                  <a:lnTo>
                    <a:pt x="0" y="664"/>
                  </a:lnTo>
                  <a:lnTo>
                    <a:pt x="1443" y="2107"/>
                  </a:lnTo>
                  <a:lnTo>
                    <a:pt x="2106" y="1443"/>
                  </a:lnTo>
                  <a:lnTo>
                    <a:pt x="664"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0" name="Google Shape;13800;p99"/>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1" name="Google Shape;13801;p99"/>
            <p:cNvSpPr/>
            <p:nvPr/>
          </p:nvSpPr>
          <p:spPr>
            <a:xfrm>
              <a:off x="4266236" y="3961364"/>
              <a:ext cx="37474" cy="37474"/>
            </a:xfrm>
            <a:custGeom>
              <a:rect b="b" l="l" r="r" t="t"/>
              <a:pathLst>
                <a:path extrusionOk="0" h="1434" w="1434">
                  <a:moveTo>
                    <a:pt x="664" y="1"/>
                  </a:moveTo>
                  <a:lnTo>
                    <a:pt x="654" y="20"/>
                  </a:lnTo>
                  <a:lnTo>
                    <a:pt x="0" y="664"/>
                  </a:lnTo>
                  <a:lnTo>
                    <a:pt x="770" y="1434"/>
                  </a:lnTo>
                  <a:lnTo>
                    <a:pt x="1433" y="770"/>
                  </a:lnTo>
                  <a:lnTo>
                    <a:pt x="664" y="1"/>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2" name="Google Shape;13802;p99"/>
          <p:cNvGrpSpPr/>
          <p:nvPr/>
        </p:nvGrpSpPr>
        <p:grpSpPr>
          <a:xfrm>
            <a:off x="3502915" y="3649939"/>
            <a:ext cx="396796" cy="313407"/>
            <a:chOff x="3506590" y="3833812"/>
            <a:chExt cx="396796" cy="313407"/>
          </a:xfrm>
        </p:grpSpPr>
        <p:sp>
          <p:nvSpPr>
            <p:cNvPr id="13803" name="Google Shape;13803;p99"/>
            <p:cNvSpPr/>
            <p:nvPr/>
          </p:nvSpPr>
          <p:spPr>
            <a:xfrm>
              <a:off x="3511608" y="3839404"/>
              <a:ext cx="370428" cy="302667"/>
            </a:xfrm>
            <a:custGeom>
              <a:rect b="b" l="l" r="r" t="t"/>
              <a:pathLst>
                <a:path extrusionOk="0" h="11582" w="14175">
                  <a:moveTo>
                    <a:pt x="9070" y="0"/>
                  </a:moveTo>
                  <a:cubicBezTo>
                    <a:pt x="8246" y="0"/>
                    <a:pt x="7449" y="615"/>
                    <a:pt x="7405" y="1581"/>
                  </a:cubicBezTo>
                  <a:cubicBezTo>
                    <a:pt x="7357" y="697"/>
                    <a:pt x="6626" y="4"/>
                    <a:pt x="5741" y="4"/>
                  </a:cubicBezTo>
                  <a:cubicBezTo>
                    <a:pt x="5501" y="4"/>
                    <a:pt x="5270" y="52"/>
                    <a:pt x="5049" y="148"/>
                  </a:cubicBezTo>
                  <a:cubicBezTo>
                    <a:pt x="4847" y="254"/>
                    <a:pt x="4655" y="389"/>
                    <a:pt x="4501" y="562"/>
                  </a:cubicBezTo>
                  <a:cubicBezTo>
                    <a:pt x="4364" y="531"/>
                    <a:pt x="4227" y="516"/>
                    <a:pt x="4092" y="516"/>
                  </a:cubicBezTo>
                  <a:cubicBezTo>
                    <a:pt x="3343" y="516"/>
                    <a:pt x="2652" y="973"/>
                    <a:pt x="2376" y="1706"/>
                  </a:cubicBezTo>
                  <a:cubicBezTo>
                    <a:pt x="2356" y="1754"/>
                    <a:pt x="2347" y="1802"/>
                    <a:pt x="2327" y="1850"/>
                  </a:cubicBezTo>
                  <a:cubicBezTo>
                    <a:pt x="2212" y="2264"/>
                    <a:pt x="2241" y="2716"/>
                    <a:pt x="2424" y="3110"/>
                  </a:cubicBezTo>
                  <a:lnTo>
                    <a:pt x="2376" y="3120"/>
                  </a:lnTo>
                  <a:cubicBezTo>
                    <a:pt x="298" y="3851"/>
                    <a:pt x="0" y="6678"/>
                    <a:pt x="1875" y="7822"/>
                  </a:cubicBezTo>
                  <a:cubicBezTo>
                    <a:pt x="1041" y="9049"/>
                    <a:pt x="1918" y="10707"/>
                    <a:pt x="3401" y="10707"/>
                  </a:cubicBezTo>
                  <a:cubicBezTo>
                    <a:pt x="3405" y="10707"/>
                    <a:pt x="3410" y="10707"/>
                    <a:pt x="3414" y="10707"/>
                  </a:cubicBezTo>
                  <a:cubicBezTo>
                    <a:pt x="3683" y="10697"/>
                    <a:pt x="3953" y="10640"/>
                    <a:pt x="4203" y="10515"/>
                  </a:cubicBezTo>
                  <a:cubicBezTo>
                    <a:pt x="4442" y="11163"/>
                    <a:pt x="5059" y="11581"/>
                    <a:pt x="5742" y="11581"/>
                  </a:cubicBezTo>
                  <a:cubicBezTo>
                    <a:pt x="5799" y="11581"/>
                    <a:pt x="5857" y="11578"/>
                    <a:pt x="5914" y="11572"/>
                  </a:cubicBezTo>
                  <a:cubicBezTo>
                    <a:pt x="6655" y="11505"/>
                    <a:pt x="7260" y="10938"/>
                    <a:pt x="7385" y="10207"/>
                  </a:cubicBezTo>
                  <a:cubicBezTo>
                    <a:pt x="7395" y="10159"/>
                    <a:pt x="7405" y="10101"/>
                    <a:pt x="7405" y="10053"/>
                  </a:cubicBezTo>
                  <a:cubicBezTo>
                    <a:pt x="7405" y="10082"/>
                    <a:pt x="7414" y="10120"/>
                    <a:pt x="7414" y="10159"/>
                  </a:cubicBezTo>
                  <a:cubicBezTo>
                    <a:pt x="7539" y="10966"/>
                    <a:pt x="8241" y="11572"/>
                    <a:pt x="9068" y="11572"/>
                  </a:cubicBezTo>
                  <a:cubicBezTo>
                    <a:pt x="9395" y="11572"/>
                    <a:pt x="9732" y="11466"/>
                    <a:pt x="10001" y="11274"/>
                  </a:cubicBezTo>
                  <a:cubicBezTo>
                    <a:pt x="10270" y="11091"/>
                    <a:pt x="10482" y="10832"/>
                    <a:pt x="10607" y="10524"/>
                  </a:cubicBezTo>
                  <a:cubicBezTo>
                    <a:pt x="10847" y="10640"/>
                    <a:pt x="11116" y="10707"/>
                    <a:pt x="11386" y="10707"/>
                  </a:cubicBezTo>
                  <a:cubicBezTo>
                    <a:pt x="11393" y="10707"/>
                    <a:pt x="11399" y="10707"/>
                    <a:pt x="11406" y="10707"/>
                  </a:cubicBezTo>
                  <a:cubicBezTo>
                    <a:pt x="12282" y="10707"/>
                    <a:pt x="13031" y="10094"/>
                    <a:pt x="13213" y="9245"/>
                  </a:cubicBezTo>
                  <a:cubicBezTo>
                    <a:pt x="13222" y="9207"/>
                    <a:pt x="13232" y="9168"/>
                    <a:pt x="13232" y="9130"/>
                  </a:cubicBezTo>
                  <a:cubicBezTo>
                    <a:pt x="13242" y="9062"/>
                    <a:pt x="13242" y="8995"/>
                    <a:pt x="13251" y="8928"/>
                  </a:cubicBezTo>
                  <a:cubicBezTo>
                    <a:pt x="13261" y="8534"/>
                    <a:pt x="13145" y="8149"/>
                    <a:pt x="12924" y="7822"/>
                  </a:cubicBezTo>
                  <a:cubicBezTo>
                    <a:pt x="13040" y="7755"/>
                    <a:pt x="13145" y="7678"/>
                    <a:pt x="13251" y="7582"/>
                  </a:cubicBezTo>
                  <a:cubicBezTo>
                    <a:pt x="13280" y="7562"/>
                    <a:pt x="13309" y="7534"/>
                    <a:pt x="13338" y="7505"/>
                  </a:cubicBezTo>
                  <a:cubicBezTo>
                    <a:pt x="13405" y="7447"/>
                    <a:pt x="13463" y="7389"/>
                    <a:pt x="13520" y="7322"/>
                  </a:cubicBezTo>
                  <a:cubicBezTo>
                    <a:pt x="13944" y="6851"/>
                    <a:pt x="14174" y="6226"/>
                    <a:pt x="14174" y="5591"/>
                  </a:cubicBezTo>
                  <a:cubicBezTo>
                    <a:pt x="14174" y="4466"/>
                    <a:pt x="13453" y="3466"/>
                    <a:pt x="12376" y="3110"/>
                  </a:cubicBezTo>
                  <a:cubicBezTo>
                    <a:pt x="12569" y="2687"/>
                    <a:pt x="12597" y="2216"/>
                    <a:pt x="12453" y="1783"/>
                  </a:cubicBezTo>
                  <a:cubicBezTo>
                    <a:pt x="12443" y="1754"/>
                    <a:pt x="12434" y="1725"/>
                    <a:pt x="12424" y="1706"/>
                  </a:cubicBezTo>
                  <a:cubicBezTo>
                    <a:pt x="12147" y="973"/>
                    <a:pt x="11457" y="516"/>
                    <a:pt x="10708" y="516"/>
                  </a:cubicBezTo>
                  <a:cubicBezTo>
                    <a:pt x="10573" y="516"/>
                    <a:pt x="10436" y="531"/>
                    <a:pt x="10299" y="562"/>
                  </a:cubicBezTo>
                  <a:cubicBezTo>
                    <a:pt x="9955" y="174"/>
                    <a:pt x="9509" y="0"/>
                    <a:pt x="9070"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4" name="Google Shape;13804;p99"/>
            <p:cNvSpPr/>
            <p:nvPr/>
          </p:nvSpPr>
          <p:spPr>
            <a:xfrm>
              <a:off x="3511347" y="3920676"/>
              <a:ext cx="346804" cy="221159"/>
            </a:xfrm>
            <a:custGeom>
              <a:rect b="b" l="l" r="r" t="t"/>
              <a:pathLst>
                <a:path extrusionOk="0" h="8463" w="13271">
                  <a:moveTo>
                    <a:pt x="2443" y="0"/>
                  </a:moveTo>
                  <a:cubicBezTo>
                    <a:pt x="328" y="702"/>
                    <a:pt x="1" y="3558"/>
                    <a:pt x="1895" y="4722"/>
                  </a:cubicBezTo>
                  <a:cubicBezTo>
                    <a:pt x="1017" y="6019"/>
                    <a:pt x="2050" y="7594"/>
                    <a:pt x="3404" y="7594"/>
                  </a:cubicBezTo>
                  <a:cubicBezTo>
                    <a:pt x="3665" y="7594"/>
                    <a:pt x="3939" y="7535"/>
                    <a:pt x="4213" y="7405"/>
                  </a:cubicBezTo>
                  <a:cubicBezTo>
                    <a:pt x="4494" y="8114"/>
                    <a:pt x="5121" y="8452"/>
                    <a:pt x="5747" y="8452"/>
                  </a:cubicBezTo>
                  <a:cubicBezTo>
                    <a:pt x="6487" y="8452"/>
                    <a:pt x="7224" y="7978"/>
                    <a:pt x="7386" y="7087"/>
                  </a:cubicBezTo>
                  <a:cubicBezTo>
                    <a:pt x="7395" y="7039"/>
                    <a:pt x="7405" y="6991"/>
                    <a:pt x="7405" y="6943"/>
                  </a:cubicBezTo>
                  <a:lnTo>
                    <a:pt x="7405" y="6933"/>
                  </a:lnTo>
                  <a:cubicBezTo>
                    <a:pt x="7405" y="6962"/>
                    <a:pt x="7415" y="7010"/>
                    <a:pt x="7415" y="7039"/>
                  </a:cubicBezTo>
                  <a:cubicBezTo>
                    <a:pt x="7540" y="7856"/>
                    <a:pt x="8251" y="8462"/>
                    <a:pt x="9078" y="8462"/>
                  </a:cubicBezTo>
                  <a:cubicBezTo>
                    <a:pt x="9415" y="8462"/>
                    <a:pt x="9742" y="8356"/>
                    <a:pt x="10021" y="8164"/>
                  </a:cubicBezTo>
                  <a:cubicBezTo>
                    <a:pt x="10290" y="7972"/>
                    <a:pt x="10501" y="7712"/>
                    <a:pt x="10617" y="7414"/>
                  </a:cubicBezTo>
                  <a:cubicBezTo>
                    <a:pt x="10867" y="7530"/>
                    <a:pt x="11126" y="7587"/>
                    <a:pt x="11405" y="7597"/>
                  </a:cubicBezTo>
                  <a:cubicBezTo>
                    <a:pt x="12280" y="7597"/>
                    <a:pt x="13040" y="6991"/>
                    <a:pt x="13223" y="6135"/>
                  </a:cubicBezTo>
                  <a:cubicBezTo>
                    <a:pt x="13232" y="6097"/>
                    <a:pt x="13242" y="6058"/>
                    <a:pt x="13242" y="6010"/>
                  </a:cubicBezTo>
                  <a:cubicBezTo>
                    <a:pt x="13252" y="5943"/>
                    <a:pt x="13261" y="5885"/>
                    <a:pt x="13261" y="5818"/>
                  </a:cubicBezTo>
                  <a:cubicBezTo>
                    <a:pt x="13271" y="5577"/>
                    <a:pt x="13232" y="5337"/>
                    <a:pt x="13146" y="5106"/>
                  </a:cubicBezTo>
                  <a:cubicBezTo>
                    <a:pt x="12867" y="5827"/>
                    <a:pt x="12175" y="6299"/>
                    <a:pt x="11405" y="6299"/>
                  </a:cubicBezTo>
                  <a:cubicBezTo>
                    <a:pt x="11175" y="6289"/>
                    <a:pt x="10944" y="6241"/>
                    <a:pt x="10732" y="6154"/>
                  </a:cubicBezTo>
                  <a:cubicBezTo>
                    <a:pt x="10716" y="6150"/>
                    <a:pt x="10700" y="6147"/>
                    <a:pt x="10684" y="6147"/>
                  </a:cubicBezTo>
                  <a:cubicBezTo>
                    <a:pt x="10635" y="6147"/>
                    <a:pt x="10591" y="6171"/>
                    <a:pt x="10569" y="6222"/>
                  </a:cubicBezTo>
                  <a:cubicBezTo>
                    <a:pt x="10444" y="6481"/>
                    <a:pt x="10251" y="6703"/>
                    <a:pt x="10021" y="6866"/>
                  </a:cubicBezTo>
                  <a:cubicBezTo>
                    <a:pt x="9742" y="7058"/>
                    <a:pt x="9415" y="7154"/>
                    <a:pt x="9078" y="7154"/>
                  </a:cubicBezTo>
                  <a:cubicBezTo>
                    <a:pt x="8251" y="7154"/>
                    <a:pt x="7559" y="6558"/>
                    <a:pt x="7434" y="5741"/>
                  </a:cubicBezTo>
                  <a:cubicBezTo>
                    <a:pt x="7424" y="5683"/>
                    <a:pt x="7415" y="5616"/>
                    <a:pt x="7415" y="5558"/>
                  </a:cubicBezTo>
                  <a:cubicBezTo>
                    <a:pt x="7415" y="5635"/>
                    <a:pt x="7405" y="5712"/>
                    <a:pt x="7386" y="5789"/>
                  </a:cubicBezTo>
                  <a:cubicBezTo>
                    <a:pt x="7232" y="6679"/>
                    <a:pt x="6489" y="7170"/>
                    <a:pt x="5740" y="7170"/>
                  </a:cubicBezTo>
                  <a:cubicBezTo>
                    <a:pt x="5177" y="7170"/>
                    <a:pt x="4611" y="6893"/>
                    <a:pt x="4289" y="6299"/>
                  </a:cubicBezTo>
                  <a:cubicBezTo>
                    <a:pt x="4238" y="6205"/>
                    <a:pt x="4150" y="6142"/>
                    <a:pt x="4050" y="6142"/>
                  </a:cubicBezTo>
                  <a:cubicBezTo>
                    <a:pt x="4037" y="6142"/>
                    <a:pt x="4024" y="6143"/>
                    <a:pt x="4011" y="6145"/>
                  </a:cubicBezTo>
                  <a:cubicBezTo>
                    <a:pt x="3948" y="6150"/>
                    <a:pt x="3888" y="6152"/>
                    <a:pt x="3832" y="6152"/>
                  </a:cubicBezTo>
                  <a:cubicBezTo>
                    <a:pt x="2760" y="6152"/>
                    <a:pt x="2848" y="5316"/>
                    <a:pt x="2866" y="4924"/>
                  </a:cubicBezTo>
                  <a:cubicBezTo>
                    <a:pt x="2876" y="4799"/>
                    <a:pt x="2818" y="4674"/>
                    <a:pt x="2712" y="4597"/>
                  </a:cubicBezTo>
                  <a:cubicBezTo>
                    <a:pt x="2068" y="4116"/>
                    <a:pt x="1760" y="3356"/>
                    <a:pt x="1760" y="2491"/>
                  </a:cubicBezTo>
                  <a:cubicBezTo>
                    <a:pt x="1760" y="1952"/>
                    <a:pt x="1924" y="1433"/>
                    <a:pt x="2232" y="991"/>
                  </a:cubicBezTo>
                  <a:cubicBezTo>
                    <a:pt x="2366" y="808"/>
                    <a:pt x="2520" y="635"/>
                    <a:pt x="2693" y="471"/>
                  </a:cubicBezTo>
                  <a:cubicBezTo>
                    <a:pt x="2809" y="356"/>
                    <a:pt x="2539" y="164"/>
                    <a:pt x="2453" y="19"/>
                  </a:cubicBezTo>
                  <a:lnTo>
                    <a:pt x="2443"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5" name="Google Shape;13805;p99"/>
            <p:cNvSpPr/>
            <p:nvPr/>
          </p:nvSpPr>
          <p:spPr>
            <a:xfrm>
              <a:off x="3506590" y="3833812"/>
              <a:ext cx="396796" cy="313407"/>
            </a:xfrm>
            <a:custGeom>
              <a:rect b="b" l="l" r="r" t="t"/>
              <a:pathLst>
                <a:path extrusionOk="0" h="11993" w="15184">
                  <a:moveTo>
                    <a:pt x="5938" y="0"/>
                  </a:moveTo>
                  <a:cubicBezTo>
                    <a:pt x="5471" y="0"/>
                    <a:pt x="5001" y="174"/>
                    <a:pt x="4635" y="536"/>
                  </a:cubicBezTo>
                  <a:lnTo>
                    <a:pt x="4625" y="545"/>
                  </a:lnTo>
                  <a:lnTo>
                    <a:pt x="4606" y="545"/>
                  </a:lnTo>
                  <a:cubicBezTo>
                    <a:pt x="4494" y="527"/>
                    <a:pt x="4383" y="518"/>
                    <a:pt x="4274" y="518"/>
                  </a:cubicBezTo>
                  <a:cubicBezTo>
                    <a:pt x="2931" y="518"/>
                    <a:pt x="1909" y="1837"/>
                    <a:pt x="2327" y="3180"/>
                  </a:cubicBezTo>
                  <a:lnTo>
                    <a:pt x="2337" y="3199"/>
                  </a:lnTo>
                  <a:lnTo>
                    <a:pt x="2317" y="3209"/>
                  </a:lnTo>
                  <a:cubicBezTo>
                    <a:pt x="308" y="4074"/>
                    <a:pt x="0" y="6796"/>
                    <a:pt x="1760" y="8094"/>
                  </a:cubicBezTo>
                  <a:lnTo>
                    <a:pt x="1779" y="8103"/>
                  </a:lnTo>
                  <a:lnTo>
                    <a:pt x="1769" y="8132"/>
                  </a:lnTo>
                  <a:cubicBezTo>
                    <a:pt x="1035" y="9560"/>
                    <a:pt x="2134" y="11132"/>
                    <a:pt x="3581" y="11132"/>
                  </a:cubicBezTo>
                  <a:cubicBezTo>
                    <a:pt x="3801" y="11132"/>
                    <a:pt x="4029" y="11096"/>
                    <a:pt x="4260" y="11017"/>
                  </a:cubicBezTo>
                  <a:lnTo>
                    <a:pt x="4279" y="11007"/>
                  </a:lnTo>
                  <a:lnTo>
                    <a:pt x="4298" y="11027"/>
                  </a:lnTo>
                  <a:cubicBezTo>
                    <a:pt x="4414" y="11248"/>
                    <a:pt x="4587" y="11440"/>
                    <a:pt x="4789" y="11594"/>
                  </a:cubicBezTo>
                  <a:cubicBezTo>
                    <a:pt x="4832" y="11628"/>
                    <a:pt x="4877" y="11642"/>
                    <a:pt x="4919" y="11642"/>
                  </a:cubicBezTo>
                  <a:cubicBezTo>
                    <a:pt x="5093" y="11642"/>
                    <a:pt x="5226" y="11399"/>
                    <a:pt x="5048" y="11267"/>
                  </a:cubicBezTo>
                  <a:cubicBezTo>
                    <a:pt x="4837" y="11104"/>
                    <a:pt x="4683" y="10892"/>
                    <a:pt x="4587" y="10652"/>
                  </a:cubicBezTo>
                  <a:cubicBezTo>
                    <a:pt x="4551" y="10566"/>
                    <a:pt x="4468" y="10518"/>
                    <a:pt x="4385" y="10518"/>
                  </a:cubicBezTo>
                  <a:cubicBezTo>
                    <a:pt x="4355" y="10518"/>
                    <a:pt x="4326" y="10524"/>
                    <a:pt x="4298" y="10536"/>
                  </a:cubicBezTo>
                  <a:cubicBezTo>
                    <a:pt x="4062" y="10650"/>
                    <a:pt x="3820" y="10702"/>
                    <a:pt x="3585" y="10702"/>
                  </a:cubicBezTo>
                  <a:cubicBezTo>
                    <a:pt x="2670" y="10702"/>
                    <a:pt x="1862" y="9913"/>
                    <a:pt x="1962" y="8911"/>
                  </a:cubicBezTo>
                  <a:cubicBezTo>
                    <a:pt x="2057" y="8081"/>
                    <a:pt x="2740" y="7459"/>
                    <a:pt x="3568" y="7459"/>
                  </a:cubicBezTo>
                  <a:cubicBezTo>
                    <a:pt x="3574" y="7459"/>
                    <a:pt x="3580" y="7459"/>
                    <a:pt x="3587" y="7459"/>
                  </a:cubicBezTo>
                  <a:cubicBezTo>
                    <a:pt x="3866" y="7459"/>
                    <a:pt x="3866" y="7026"/>
                    <a:pt x="3587" y="7026"/>
                  </a:cubicBezTo>
                  <a:cubicBezTo>
                    <a:pt x="2991" y="7026"/>
                    <a:pt x="2433" y="7286"/>
                    <a:pt x="2048" y="7738"/>
                  </a:cubicBezTo>
                  <a:lnTo>
                    <a:pt x="2029" y="7757"/>
                  </a:lnTo>
                  <a:lnTo>
                    <a:pt x="2010" y="7738"/>
                  </a:lnTo>
                  <a:cubicBezTo>
                    <a:pt x="510" y="6632"/>
                    <a:pt x="779" y="4324"/>
                    <a:pt x="2491" y="3593"/>
                  </a:cubicBezTo>
                  <a:lnTo>
                    <a:pt x="2510" y="3584"/>
                  </a:lnTo>
                  <a:lnTo>
                    <a:pt x="2519" y="3603"/>
                  </a:lnTo>
                  <a:cubicBezTo>
                    <a:pt x="2894" y="4228"/>
                    <a:pt x="3558" y="4603"/>
                    <a:pt x="4289" y="4613"/>
                  </a:cubicBezTo>
                  <a:cubicBezTo>
                    <a:pt x="4568" y="4613"/>
                    <a:pt x="4568" y="4190"/>
                    <a:pt x="4289" y="4190"/>
                  </a:cubicBezTo>
                  <a:cubicBezTo>
                    <a:pt x="4283" y="4190"/>
                    <a:pt x="4277" y="4190"/>
                    <a:pt x="4271" y="4190"/>
                  </a:cubicBezTo>
                  <a:cubicBezTo>
                    <a:pt x="3347" y="4190"/>
                    <a:pt x="2606" y="3434"/>
                    <a:pt x="2635" y="2516"/>
                  </a:cubicBezTo>
                  <a:cubicBezTo>
                    <a:pt x="2662" y="1625"/>
                    <a:pt x="3384" y="935"/>
                    <a:pt x="4255" y="935"/>
                  </a:cubicBezTo>
                  <a:cubicBezTo>
                    <a:pt x="4295" y="935"/>
                    <a:pt x="4335" y="936"/>
                    <a:pt x="4375" y="939"/>
                  </a:cubicBezTo>
                  <a:cubicBezTo>
                    <a:pt x="4914" y="968"/>
                    <a:pt x="5404" y="1257"/>
                    <a:pt x="5673" y="1718"/>
                  </a:cubicBezTo>
                  <a:cubicBezTo>
                    <a:pt x="5720" y="1785"/>
                    <a:pt x="5784" y="1813"/>
                    <a:pt x="5846" y="1813"/>
                  </a:cubicBezTo>
                  <a:cubicBezTo>
                    <a:pt x="5989" y="1813"/>
                    <a:pt x="6126" y="1665"/>
                    <a:pt x="6039" y="1497"/>
                  </a:cubicBezTo>
                  <a:cubicBezTo>
                    <a:pt x="5827" y="1151"/>
                    <a:pt x="5520" y="872"/>
                    <a:pt x="5154" y="699"/>
                  </a:cubicBezTo>
                  <a:lnTo>
                    <a:pt x="5106" y="680"/>
                  </a:lnTo>
                  <a:lnTo>
                    <a:pt x="5154" y="651"/>
                  </a:lnTo>
                  <a:cubicBezTo>
                    <a:pt x="5401" y="493"/>
                    <a:pt x="5668" y="421"/>
                    <a:pt x="5928" y="421"/>
                  </a:cubicBezTo>
                  <a:cubicBezTo>
                    <a:pt x="6680" y="421"/>
                    <a:pt x="7376" y="1022"/>
                    <a:pt x="7376" y="1872"/>
                  </a:cubicBezTo>
                  <a:lnTo>
                    <a:pt x="7376" y="4959"/>
                  </a:lnTo>
                  <a:lnTo>
                    <a:pt x="7347" y="4959"/>
                  </a:lnTo>
                  <a:cubicBezTo>
                    <a:pt x="6924" y="4940"/>
                    <a:pt x="6625" y="4786"/>
                    <a:pt x="6433" y="4459"/>
                  </a:cubicBezTo>
                  <a:cubicBezTo>
                    <a:pt x="6387" y="4387"/>
                    <a:pt x="6323" y="4357"/>
                    <a:pt x="6259" y="4357"/>
                  </a:cubicBezTo>
                  <a:cubicBezTo>
                    <a:pt x="6111" y="4357"/>
                    <a:pt x="5967" y="4519"/>
                    <a:pt x="6068" y="4680"/>
                  </a:cubicBezTo>
                  <a:cubicBezTo>
                    <a:pt x="6347" y="5132"/>
                    <a:pt x="6779" y="5363"/>
                    <a:pt x="7356" y="5382"/>
                  </a:cubicBezTo>
                  <a:lnTo>
                    <a:pt x="7376" y="5382"/>
                  </a:lnTo>
                  <a:lnTo>
                    <a:pt x="7376" y="8603"/>
                  </a:lnTo>
                  <a:lnTo>
                    <a:pt x="7327" y="8555"/>
                  </a:lnTo>
                  <a:cubicBezTo>
                    <a:pt x="7049" y="8286"/>
                    <a:pt x="6683" y="8142"/>
                    <a:pt x="6299" y="8142"/>
                  </a:cubicBezTo>
                  <a:lnTo>
                    <a:pt x="4991" y="8142"/>
                  </a:lnTo>
                  <a:cubicBezTo>
                    <a:pt x="4712" y="8142"/>
                    <a:pt x="4712" y="8565"/>
                    <a:pt x="4991" y="8565"/>
                  </a:cubicBezTo>
                  <a:lnTo>
                    <a:pt x="6299" y="8565"/>
                  </a:lnTo>
                  <a:cubicBezTo>
                    <a:pt x="6895" y="8565"/>
                    <a:pt x="7385" y="9046"/>
                    <a:pt x="7385" y="9642"/>
                  </a:cubicBezTo>
                  <a:lnTo>
                    <a:pt x="7385" y="10113"/>
                  </a:lnTo>
                  <a:cubicBezTo>
                    <a:pt x="7385" y="10927"/>
                    <a:pt x="6717" y="11565"/>
                    <a:pt x="5937" y="11565"/>
                  </a:cubicBezTo>
                  <a:cubicBezTo>
                    <a:pt x="5860" y="11565"/>
                    <a:pt x="5781" y="11559"/>
                    <a:pt x="5702" y="11546"/>
                  </a:cubicBezTo>
                  <a:lnTo>
                    <a:pt x="5664" y="11546"/>
                  </a:lnTo>
                  <a:cubicBezTo>
                    <a:pt x="5404" y="11546"/>
                    <a:pt x="5375" y="11931"/>
                    <a:pt x="5635" y="11969"/>
                  </a:cubicBezTo>
                  <a:cubicBezTo>
                    <a:pt x="5733" y="11985"/>
                    <a:pt x="5831" y="11992"/>
                    <a:pt x="5928" y="11992"/>
                  </a:cubicBezTo>
                  <a:cubicBezTo>
                    <a:pt x="6602" y="11992"/>
                    <a:pt x="7232" y="11623"/>
                    <a:pt x="7568" y="11027"/>
                  </a:cubicBezTo>
                  <a:lnTo>
                    <a:pt x="7587" y="10979"/>
                  </a:lnTo>
                  <a:lnTo>
                    <a:pt x="7616" y="11027"/>
                  </a:lnTo>
                  <a:cubicBezTo>
                    <a:pt x="7951" y="11630"/>
                    <a:pt x="8587" y="11993"/>
                    <a:pt x="9260" y="11993"/>
                  </a:cubicBezTo>
                  <a:cubicBezTo>
                    <a:pt x="9359" y="11993"/>
                    <a:pt x="9459" y="11985"/>
                    <a:pt x="9558" y="11969"/>
                  </a:cubicBezTo>
                  <a:cubicBezTo>
                    <a:pt x="9822" y="11924"/>
                    <a:pt x="9776" y="11552"/>
                    <a:pt x="9535" y="11552"/>
                  </a:cubicBezTo>
                  <a:cubicBezTo>
                    <a:pt x="9521" y="11552"/>
                    <a:pt x="9506" y="11553"/>
                    <a:pt x="9491" y="11555"/>
                  </a:cubicBezTo>
                  <a:cubicBezTo>
                    <a:pt x="9415" y="11567"/>
                    <a:pt x="9339" y="11573"/>
                    <a:pt x="9265" y="11573"/>
                  </a:cubicBezTo>
                  <a:cubicBezTo>
                    <a:pt x="8475" y="11573"/>
                    <a:pt x="7808" y="10940"/>
                    <a:pt x="7808" y="10123"/>
                  </a:cubicBezTo>
                  <a:lnTo>
                    <a:pt x="7808" y="8257"/>
                  </a:lnTo>
                  <a:cubicBezTo>
                    <a:pt x="7808" y="7661"/>
                    <a:pt x="8289" y="7180"/>
                    <a:pt x="8895" y="7180"/>
                  </a:cubicBezTo>
                  <a:lnTo>
                    <a:pt x="10789" y="7180"/>
                  </a:lnTo>
                  <a:cubicBezTo>
                    <a:pt x="11078" y="7180"/>
                    <a:pt x="11078" y="6757"/>
                    <a:pt x="10789" y="6757"/>
                  </a:cubicBezTo>
                  <a:lnTo>
                    <a:pt x="8895" y="6757"/>
                  </a:lnTo>
                  <a:cubicBezTo>
                    <a:pt x="8510" y="6757"/>
                    <a:pt x="8135" y="6901"/>
                    <a:pt x="7856" y="7171"/>
                  </a:cubicBezTo>
                  <a:lnTo>
                    <a:pt x="7808" y="7219"/>
                  </a:lnTo>
                  <a:lnTo>
                    <a:pt x="7808" y="6344"/>
                  </a:lnTo>
                  <a:lnTo>
                    <a:pt x="7837" y="6344"/>
                  </a:lnTo>
                  <a:cubicBezTo>
                    <a:pt x="8731" y="6305"/>
                    <a:pt x="9443" y="5565"/>
                    <a:pt x="9443" y="4670"/>
                  </a:cubicBezTo>
                  <a:cubicBezTo>
                    <a:pt x="9443" y="4531"/>
                    <a:pt x="9335" y="4461"/>
                    <a:pt x="9227" y="4461"/>
                  </a:cubicBezTo>
                  <a:cubicBezTo>
                    <a:pt x="9118" y="4461"/>
                    <a:pt x="9010" y="4531"/>
                    <a:pt x="9010" y="4670"/>
                  </a:cubicBezTo>
                  <a:cubicBezTo>
                    <a:pt x="9010" y="5334"/>
                    <a:pt x="8501" y="5872"/>
                    <a:pt x="7847" y="5920"/>
                  </a:cubicBezTo>
                  <a:lnTo>
                    <a:pt x="7818" y="5920"/>
                  </a:lnTo>
                  <a:lnTo>
                    <a:pt x="7818" y="1882"/>
                  </a:lnTo>
                  <a:cubicBezTo>
                    <a:pt x="7818" y="1031"/>
                    <a:pt x="8513" y="431"/>
                    <a:pt x="9265" y="431"/>
                  </a:cubicBezTo>
                  <a:cubicBezTo>
                    <a:pt x="9525" y="431"/>
                    <a:pt x="9792" y="502"/>
                    <a:pt x="10039" y="661"/>
                  </a:cubicBezTo>
                  <a:lnTo>
                    <a:pt x="10078" y="689"/>
                  </a:lnTo>
                  <a:lnTo>
                    <a:pt x="10039" y="709"/>
                  </a:lnTo>
                  <a:cubicBezTo>
                    <a:pt x="9664" y="882"/>
                    <a:pt x="9356" y="1161"/>
                    <a:pt x="9154" y="1507"/>
                  </a:cubicBezTo>
                  <a:cubicBezTo>
                    <a:pt x="9067" y="1669"/>
                    <a:pt x="9202" y="1821"/>
                    <a:pt x="9343" y="1821"/>
                  </a:cubicBezTo>
                  <a:cubicBezTo>
                    <a:pt x="9403" y="1821"/>
                    <a:pt x="9464" y="1794"/>
                    <a:pt x="9510" y="1728"/>
                  </a:cubicBezTo>
                  <a:cubicBezTo>
                    <a:pt x="9828" y="1201"/>
                    <a:pt x="10366" y="939"/>
                    <a:pt x="10903" y="939"/>
                  </a:cubicBezTo>
                  <a:cubicBezTo>
                    <a:pt x="11455" y="939"/>
                    <a:pt x="12006" y="1216"/>
                    <a:pt x="12318" y="1766"/>
                  </a:cubicBezTo>
                  <a:cubicBezTo>
                    <a:pt x="12934" y="2853"/>
                    <a:pt x="12145" y="4190"/>
                    <a:pt x="10905" y="4190"/>
                  </a:cubicBezTo>
                  <a:cubicBezTo>
                    <a:pt x="10616" y="4190"/>
                    <a:pt x="10616" y="4613"/>
                    <a:pt x="10905" y="4613"/>
                  </a:cubicBezTo>
                  <a:cubicBezTo>
                    <a:pt x="11626" y="4613"/>
                    <a:pt x="12299" y="4228"/>
                    <a:pt x="12664" y="3613"/>
                  </a:cubicBezTo>
                  <a:lnTo>
                    <a:pt x="12684" y="3584"/>
                  </a:lnTo>
                  <a:lnTo>
                    <a:pt x="12703" y="3593"/>
                  </a:lnTo>
                  <a:cubicBezTo>
                    <a:pt x="14414" y="4324"/>
                    <a:pt x="14674" y="6642"/>
                    <a:pt x="13184" y="7738"/>
                  </a:cubicBezTo>
                  <a:lnTo>
                    <a:pt x="13164" y="7757"/>
                  </a:lnTo>
                  <a:lnTo>
                    <a:pt x="13145" y="7738"/>
                  </a:lnTo>
                  <a:cubicBezTo>
                    <a:pt x="12761" y="7286"/>
                    <a:pt x="12193" y="7036"/>
                    <a:pt x="11607" y="7036"/>
                  </a:cubicBezTo>
                  <a:cubicBezTo>
                    <a:pt x="11318" y="7036"/>
                    <a:pt x="11318" y="7459"/>
                    <a:pt x="11607" y="7459"/>
                  </a:cubicBezTo>
                  <a:cubicBezTo>
                    <a:pt x="12376" y="7459"/>
                    <a:pt x="13039" y="8007"/>
                    <a:pt x="13193" y="8757"/>
                  </a:cubicBezTo>
                  <a:cubicBezTo>
                    <a:pt x="13328" y="9363"/>
                    <a:pt x="13087" y="9988"/>
                    <a:pt x="12597" y="10363"/>
                  </a:cubicBezTo>
                  <a:cubicBezTo>
                    <a:pt x="12305" y="10592"/>
                    <a:pt x="11952" y="10709"/>
                    <a:pt x="11596" y="10709"/>
                  </a:cubicBezTo>
                  <a:cubicBezTo>
                    <a:pt x="11354" y="10709"/>
                    <a:pt x="11111" y="10655"/>
                    <a:pt x="10885" y="10546"/>
                  </a:cubicBezTo>
                  <a:cubicBezTo>
                    <a:pt x="10852" y="10529"/>
                    <a:pt x="10818" y="10521"/>
                    <a:pt x="10785" y="10521"/>
                  </a:cubicBezTo>
                  <a:cubicBezTo>
                    <a:pt x="10704" y="10521"/>
                    <a:pt x="10631" y="10569"/>
                    <a:pt x="10597" y="10652"/>
                  </a:cubicBezTo>
                  <a:cubicBezTo>
                    <a:pt x="10501" y="10892"/>
                    <a:pt x="10337" y="11104"/>
                    <a:pt x="10135" y="11267"/>
                  </a:cubicBezTo>
                  <a:cubicBezTo>
                    <a:pt x="9957" y="11406"/>
                    <a:pt x="10091" y="11652"/>
                    <a:pt x="10265" y="11652"/>
                  </a:cubicBezTo>
                  <a:cubicBezTo>
                    <a:pt x="10307" y="11652"/>
                    <a:pt x="10352" y="11637"/>
                    <a:pt x="10395" y="11604"/>
                  </a:cubicBezTo>
                  <a:cubicBezTo>
                    <a:pt x="10597" y="11440"/>
                    <a:pt x="10760" y="11248"/>
                    <a:pt x="10885" y="11027"/>
                  </a:cubicBezTo>
                  <a:lnTo>
                    <a:pt x="10895" y="11007"/>
                  </a:lnTo>
                  <a:lnTo>
                    <a:pt x="10914" y="11017"/>
                  </a:lnTo>
                  <a:cubicBezTo>
                    <a:pt x="11134" y="11093"/>
                    <a:pt x="11363" y="11130"/>
                    <a:pt x="11592" y="11130"/>
                  </a:cubicBezTo>
                  <a:cubicBezTo>
                    <a:pt x="12031" y="11130"/>
                    <a:pt x="12467" y="10991"/>
                    <a:pt x="12828" y="10719"/>
                  </a:cubicBezTo>
                  <a:cubicBezTo>
                    <a:pt x="13376" y="10315"/>
                    <a:pt x="13684" y="9652"/>
                    <a:pt x="13645" y="8969"/>
                  </a:cubicBezTo>
                  <a:cubicBezTo>
                    <a:pt x="13626" y="8671"/>
                    <a:pt x="13549" y="8392"/>
                    <a:pt x="13405" y="8132"/>
                  </a:cubicBezTo>
                  <a:lnTo>
                    <a:pt x="13395" y="8103"/>
                  </a:lnTo>
                  <a:lnTo>
                    <a:pt x="13414" y="8094"/>
                  </a:lnTo>
                  <a:cubicBezTo>
                    <a:pt x="15184" y="6796"/>
                    <a:pt x="14876" y="4074"/>
                    <a:pt x="12866" y="3209"/>
                  </a:cubicBezTo>
                  <a:lnTo>
                    <a:pt x="12876" y="3209"/>
                  </a:lnTo>
                  <a:lnTo>
                    <a:pt x="12857" y="3199"/>
                  </a:lnTo>
                  <a:lnTo>
                    <a:pt x="12857" y="3170"/>
                  </a:lnTo>
                  <a:cubicBezTo>
                    <a:pt x="13276" y="1832"/>
                    <a:pt x="12255" y="511"/>
                    <a:pt x="10908" y="511"/>
                  </a:cubicBezTo>
                  <a:cubicBezTo>
                    <a:pt x="10803" y="511"/>
                    <a:pt x="10696" y="519"/>
                    <a:pt x="10587" y="536"/>
                  </a:cubicBezTo>
                  <a:lnTo>
                    <a:pt x="10568" y="536"/>
                  </a:lnTo>
                  <a:lnTo>
                    <a:pt x="10558" y="526"/>
                  </a:lnTo>
                  <a:cubicBezTo>
                    <a:pt x="10191" y="171"/>
                    <a:pt x="9726" y="1"/>
                    <a:pt x="9266" y="1"/>
                  </a:cubicBezTo>
                  <a:cubicBezTo>
                    <a:pt x="8616" y="1"/>
                    <a:pt x="7974" y="338"/>
                    <a:pt x="7626" y="968"/>
                  </a:cubicBezTo>
                  <a:lnTo>
                    <a:pt x="7597" y="1007"/>
                  </a:lnTo>
                  <a:lnTo>
                    <a:pt x="7577" y="968"/>
                  </a:lnTo>
                  <a:cubicBezTo>
                    <a:pt x="7231" y="336"/>
                    <a:pt x="6587" y="0"/>
                    <a:pt x="5938" y="0"/>
                  </a:cubicBezTo>
                  <a:close/>
                </a:path>
              </a:pathLst>
            </a:custGeom>
            <a:solidFill>
              <a:srgbClr val="6376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06" name="Google Shape;13806;p99"/>
          <p:cNvGrpSpPr/>
          <p:nvPr/>
        </p:nvGrpSpPr>
        <p:grpSpPr>
          <a:xfrm>
            <a:off x="2765613" y="1781491"/>
            <a:ext cx="104556" cy="366665"/>
            <a:chOff x="2769288" y="1965364"/>
            <a:chExt cx="104556" cy="366665"/>
          </a:xfrm>
        </p:grpSpPr>
        <p:sp>
          <p:nvSpPr>
            <p:cNvPr id="13807" name="Google Shape;13807;p99"/>
            <p:cNvSpPr/>
            <p:nvPr/>
          </p:nvSpPr>
          <p:spPr>
            <a:xfrm>
              <a:off x="2787372" y="1965364"/>
              <a:ext cx="68127" cy="69382"/>
            </a:xfrm>
            <a:custGeom>
              <a:rect b="b" l="l" r="r" t="t"/>
              <a:pathLst>
                <a:path extrusionOk="0" h="2655" w="2607">
                  <a:moveTo>
                    <a:pt x="549" y="1"/>
                  </a:moveTo>
                  <a:cubicBezTo>
                    <a:pt x="251" y="1"/>
                    <a:pt x="1" y="241"/>
                    <a:pt x="1" y="539"/>
                  </a:cubicBezTo>
                  <a:lnTo>
                    <a:pt x="1" y="2116"/>
                  </a:lnTo>
                  <a:cubicBezTo>
                    <a:pt x="1" y="2415"/>
                    <a:pt x="251" y="2655"/>
                    <a:pt x="549" y="2655"/>
                  </a:cubicBezTo>
                  <a:lnTo>
                    <a:pt x="2059" y="2655"/>
                  </a:lnTo>
                  <a:cubicBezTo>
                    <a:pt x="2357" y="2655"/>
                    <a:pt x="2607" y="2415"/>
                    <a:pt x="2607" y="2116"/>
                  </a:cubicBezTo>
                  <a:lnTo>
                    <a:pt x="2607" y="539"/>
                  </a:lnTo>
                  <a:cubicBezTo>
                    <a:pt x="2607" y="241"/>
                    <a:pt x="2357" y="1"/>
                    <a:pt x="2059" y="1"/>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8" name="Google Shape;13808;p99"/>
            <p:cNvSpPr/>
            <p:nvPr/>
          </p:nvSpPr>
          <p:spPr>
            <a:xfrm>
              <a:off x="2778853" y="2014624"/>
              <a:ext cx="85192" cy="55323"/>
            </a:xfrm>
            <a:custGeom>
              <a:rect b="b" l="l" r="r" t="t"/>
              <a:pathLst>
                <a:path extrusionOk="0" h="2117" w="3260">
                  <a:moveTo>
                    <a:pt x="548" y="1"/>
                  </a:moveTo>
                  <a:cubicBezTo>
                    <a:pt x="240" y="1"/>
                    <a:pt x="0" y="241"/>
                    <a:pt x="0" y="539"/>
                  </a:cubicBezTo>
                  <a:lnTo>
                    <a:pt x="0" y="1568"/>
                  </a:lnTo>
                  <a:cubicBezTo>
                    <a:pt x="0" y="1876"/>
                    <a:pt x="240" y="2116"/>
                    <a:pt x="548" y="2116"/>
                  </a:cubicBezTo>
                  <a:lnTo>
                    <a:pt x="2721" y="2116"/>
                  </a:lnTo>
                  <a:cubicBezTo>
                    <a:pt x="3019" y="2116"/>
                    <a:pt x="3260" y="1876"/>
                    <a:pt x="3260" y="1568"/>
                  </a:cubicBezTo>
                  <a:lnTo>
                    <a:pt x="3260" y="539"/>
                  </a:lnTo>
                  <a:cubicBezTo>
                    <a:pt x="3260" y="241"/>
                    <a:pt x="3019" y="1"/>
                    <a:pt x="2721"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09" name="Google Shape;13809;p99"/>
            <p:cNvSpPr/>
            <p:nvPr/>
          </p:nvSpPr>
          <p:spPr>
            <a:xfrm>
              <a:off x="2806239" y="2014624"/>
              <a:ext cx="30418" cy="32195"/>
            </a:xfrm>
            <a:custGeom>
              <a:rect b="b" l="l" r="r" t="t"/>
              <a:pathLst>
                <a:path extrusionOk="0" h="1232" w="1164">
                  <a:moveTo>
                    <a:pt x="0" y="1"/>
                  </a:moveTo>
                  <a:lnTo>
                    <a:pt x="0" y="1231"/>
                  </a:lnTo>
                  <a:lnTo>
                    <a:pt x="1164" y="1231"/>
                  </a:lnTo>
                  <a:lnTo>
                    <a:pt x="1164" y="1"/>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0" name="Google Shape;13810;p99"/>
            <p:cNvSpPr/>
            <p:nvPr/>
          </p:nvSpPr>
          <p:spPr>
            <a:xfrm>
              <a:off x="2769288" y="2046793"/>
              <a:ext cx="104556" cy="285236"/>
            </a:xfrm>
            <a:custGeom>
              <a:rect b="b" l="l" r="r" t="t"/>
              <a:pathLst>
                <a:path extrusionOk="0" h="10915" w="4001">
                  <a:moveTo>
                    <a:pt x="472" y="0"/>
                  </a:moveTo>
                  <a:cubicBezTo>
                    <a:pt x="212" y="0"/>
                    <a:pt x="1" y="212"/>
                    <a:pt x="1" y="472"/>
                  </a:cubicBezTo>
                  <a:lnTo>
                    <a:pt x="1" y="10367"/>
                  </a:lnTo>
                  <a:cubicBezTo>
                    <a:pt x="1" y="10665"/>
                    <a:pt x="231" y="10905"/>
                    <a:pt x="529" y="10915"/>
                  </a:cubicBezTo>
                  <a:lnTo>
                    <a:pt x="3462" y="10915"/>
                  </a:lnTo>
                  <a:cubicBezTo>
                    <a:pt x="3760" y="10905"/>
                    <a:pt x="3991" y="10665"/>
                    <a:pt x="4001" y="10367"/>
                  </a:cubicBezTo>
                  <a:lnTo>
                    <a:pt x="4001" y="472"/>
                  </a:lnTo>
                  <a:cubicBezTo>
                    <a:pt x="4001" y="212"/>
                    <a:pt x="3789" y="0"/>
                    <a:pt x="3520" y="0"/>
                  </a:cubicBezTo>
                  <a:close/>
                </a:path>
              </a:pathLst>
            </a:custGeom>
            <a:solidFill>
              <a:srgbClr val="C5D1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1" name="Google Shape;13811;p99"/>
            <p:cNvSpPr/>
            <p:nvPr/>
          </p:nvSpPr>
          <p:spPr>
            <a:xfrm>
              <a:off x="2793670" y="2046793"/>
              <a:ext cx="80175" cy="214626"/>
            </a:xfrm>
            <a:custGeom>
              <a:rect b="b" l="l" r="r" t="t"/>
              <a:pathLst>
                <a:path extrusionOk="0" h="8213" w="3068">
                  <a:moveTo>
                    <a:pt x="0" y="0"/>
                  </a:moveTo>
                  <a:lnTo>
                    <a:pt x="0" y="7674"/>
                  </a:lnTo>
                  <a:cubicBezTo>
                    <a:pt x="10" y="7963"/>
                    <a:pt x="241" y="8213"/>
                    <a:pt x="539" y="8213"/>
                  </a:cubicBezTo>
                  <a:lnTo>
                    <a:pt x="3068" y="8213"/>
                  </a:lnTo>
                  <a:lnTo>
                    <a:pt x="3068" y="472"/>
                  </a:lnTo>
                  <a:cubicBezTo>
                    <a:pt x="3068" y="212"/>
                    <a:pt x="2856" y="0"/>
                    <a:pt x="2587"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2" name="Google Shape;13812;p99"/>
            <p:cNvSpPr/>
            <p:nvPr/>
          </p:nvSpPr>
          <p:spPr>
            <a:xfrm>
              <a:off x="2769288" y="2287787"/>
              <a:ext cx="104556" cy="44007"/>
            </a:xfrm>
            <a:custGeom>
              <a:rect b="b" l="l" r="r" t="t"/>
              <a:pathLst>
                <a:path extrusionOk="0" h="1684" w="4001">
                  <a:moveTo>
                    <a:pt x="1" y="0"/>
                  </a:moveTo>
                  <a:lnTo>
                    <a:pt x="1" y="1145"/>
                  </a:lnTo>
                  <a:cubicBezTo>
                    <a:pt x="1" y="1443"/>
                    <a:pt x="231" y="1683"/>
                    <a:pt x="529" y="1683"/>
                  </a:cubicBezTo>
                  <a:lnTo>
                    <a:pt x="3462" y="1683"/>
                  </a:lnTo>
                  <a:cubicBezTo>
                    <a:pt x="3760" y="1683"/>
                    <a:pt x="3991" y="1443"/>
                    <a:pt x="4001" y="1145"/>
                  </a:cubicBezTo>
                  <a:lnTo>
                    <a:pt x="4001" y="0"/>
                  </a:ln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3" name="Google Shape;13813;p99"/>
            <p:cNvSpPr/>
            <p:nvPr/>
          </p:nvSpPr>
          <p:spPr>
            <a:xfrm>
              <a:off x="278337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14" y="1072"/>
                    <a:pt x="414" y="1053"/>
                    <a:pt x="414" y="1044"/>
                  </a:cubicBezTo>
                  <a:lnTo>
                    <a:pt x="414" y="217"/>
                  </a:lnTo>
                  <a:lnTo>
                    <a:pt x="423" y="217"/>
                  </a:lnTo>
                  <a:cubicBezTo>
                    <a:pt x="423" y="72"/>
                    <a:pt x="317"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4" name="Google Shape;13814;p99"/>
            <p:cNvSpPr/>
            <p:nvPr/>
          </p:nvSpPr>
          <p:spPr>
            <a:xfrm>
              <a:off x="2805220" y="2303492"/>
              <a:ext cx="11080" cy="28537"/>
            </a:xfrm>
            <a:custGeom>
              <a:rect b="b" l="l" r="r" t="t"/>
              <a:pathLst>
                <a:path extrusionOk="0" h="1092" w="424">
                  <a:moveTo>
                    <a:pt x="212" y="0"/>
                  </a:moveTo>
                  <a:cubicBezTo>
                    <a:pt x="106" y="0"/>
                    <a:pt x="1" y="72"/>
                    <a:pt x="1" y="217"/>
                  </a:cubicBezTo>
                  <a:lnTo>
                    <a:pt x="1" y="1044"/>
                  </a:lnTo>
                  <a:cubicBezTo>
                    <a:pt x="1" y="1053"/>
                    <a:pt x="1" y="1072"/>
                    <a:pt x="1" y="1092"/>
                  </a:cubicBezTo>
                  <a:lnTo>
                    <a:pt x="414" y="1092"/>
                  </a:lnTo>
                  <a:cubicBezTo>
                    <a:pt x="414" y="1072"/>
                    <a:pt x="414" y="1053"/>
                    <a:pt x="414" y="1044"/>
                  </a:cubicBezTo>
                  <a:lnTo>
                    <a:pt x="414" y="217"/>
                  </a:lnTo>
                  <a:lnTo>
                    <a:pt x="424" y="217"/>
                  </a:lnTo>
                  <a:cubicBezTo>
                    <a:pt x="424"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5" name="Google Shape;13815;p99"/>
            <p:cNvSpPr/>
            <p:nvPr/>
          </p:nvSpPr>
          <p:spPr>
            <a:xfrm>
              <a:off x="2827093" y="2303492"/>
              <a:ext cx="11080" cy="28537"/>
            </a:xfrm>
            <a:custGeom>
              <a:rect b="b" l="l" r="r" t="t"/>
              <a:pathLst>
                <a:path extrusionOk="0" h="1092" w="424">
                  <a:moveTo>
                    <a:pt x="212" y="0"/>
                  </a:moveTo>
                  <a:cubicBezTo>
                    <a:pt x="106" y="0"/>
                    <a:pt x="0" y="72"/>
                    <a:pt x="0" y="217"/>
                  </a:cubicBezTo>
                  <a:lnTo>
                    <a:pt x="0" y="1044"/>
                  </a:lnTo>
                  <a:cubicBezTo>
                    <a:pt x="0" y="1053"/>
                    <a:pt x="0" y="1072"/>
                    <a:pt x="0" y="1092"/>
                  </a:cubicBezTo>
                  <a:lnTo>
                    <a:pt x="414" y="1092"/>
                  </a:lnTo>
                  <a:cubicBezTo>
                    <a:pt x="423" y="1072"/>
                    <a:pt x="423" y="1053"/>
                    <a:pt x="414" y="1044"/>
                  </a:cubicBezTo>
                  <a:lnTo>
                    <a:pt x="414" y="217"/>
                  </a:lnTo>
                  <a:lnTo>
                    <a:pt x="423" y="217"/>
                  </a:lnTo>
                  <a:cubicBezTo>
                    <a:pt x="423" y="72"/>
                    <a:pt x="318" y="0"/>
                    <a:pt x="21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6" name="Google Shape;13816;p99"/>
            <p:cNvSpPr/>
            <p:nvPr/>
          </p:nvSpPr>
          <p:spPr>
            <a:xfrm>
              <a:off x="2848940" y="2303414"/>
              <a:ext cx="11342" cy="28380"/>
            </a:xfrm>
            <a:custGeom>
              <a:rect b="b" l="l" r="r" t="t"/>
              <a:pathLst>
                <a:path extrusionOk="0" h="1086" w="434">
                  <a:moveTo>
                    <a:pt x="217" y="1"/>
                  </a:moveTo>
                  <a:cubicBezTo>
                    <a:pt x="109" y="1"/>
                    <a:pt x="1" y="71"/>
                    <a:pt x="1" y="210"/>
                  </a:cubicBezTo>
                  <a:lnTo>
                    <a:pt x="1" y="1047"/>
                  </a:lnTo>
                  <a:cubicBezTo>
                    <a:pt x="1" y="1056"/>
                    <a:pt x="1" y="1075"/>
                    <a:pt x="1" y="1085"/>
                  </a:cubicBezTo>
                  <a:lnTo>
                    <a:pt x="424" y="1085"/>
                  </a:lnTo>
                  <a:cubicBezTo>
                    <a:pt x="424" y="1075"/>
                    <a:pt x="424" y="1056"/>
                    <a:pt x="424" y="1047"/>
                  </a:cubicBezTo>
                  <a:lnTo>
                    <a:pt x="424" y="220"/>
                  </a:lnTo>
                  <a:lnTo>
                    <a:pt x="434" y="210"/>
                  </a:lnTo>
                  <a:cubicBezTo>
                    <a:pt x="434" y="71"/>
                    <a:pt x="325" y="1"/>
                    <a:pt x="21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7" name="Google Shape;13817;p99"/>
            <p:cNvSpPr/>
            <p:nvPr/>
          </p:nvSpPr>
          <p:spPr>
            <a:xfrm>
              <a:off x="2818287" y="2046793"/>
              <a:ext cx="24146" cy="91046"/>
            </a:xfrm>
            <a:custGeom>
              <a:rect b="b" l="l" r="r" t="t"/>
              <a:pathLst>
                <a:path extrusionOk="0" h="3484" w="924">
                  <a:moveTo>
                    <a:pt x="1" y="0"/>
                  </a:moveTo>
                  <a:lnTo>
                    <a:pt x="1" y="3030"/>
                  </a:lnTo>
                  <a:cubicBezTo>
                    <a:pt x="1" y="3332"/>
                    <a:pt x="232" y="3484"/>
                    <a:pt x="462" y="3484"/>
                  </a:cubicBezTo>
                  <a:cubicBezTo>
                    <a:pt x="693" y="3484"/>
                    <a:pt x="924" y="3332"/>
                    <a:pt x="924" y="3030"/>
                  </a:cubicBezTo>
                  <a:lnTo>
                    <a:pt x="924" y="0"/>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18" name="Google Shape;13818;p99"/>
            <p:cNvSpPr/>
            <p:nvPr/>
          </p:nvSpPr>
          <p:spPr>
            <a:xfrm>
              <a:off x="2818287" y="2046793"/>
              <a:ext cx="24146" cy="67187"/>
            </a:xfrm>
            <a:custGeom>
              <a:rect b="b" l="l" r="r" t="t"/>
              <a:pathLst>
                <a:path extrusionOk="0" h="2571" w="924">
                  <a:moveTo>
                    <a:pt x="1" y="0"/>
                  </a:moveTo>
                  <a:lnTo>
                    <a:pt x="1" y="2116"/>
                  </a:lnTo>
                  <a:cubicBezTo>
                    <a:pt x="1" y="2419"/>
                    <a:pt x="232" y="2570"/>
                    <a:pt x="462" y="2570"/>
                  </a:cubicBezTo>
                  <a:cubicBezTo>
                    <a:pt x="693" y="2570"/>
                    <a:pt x="924" y="2419"/>
                    <a:pt x="924" y="2116"/>
                  </a:cubicBezTo>
                  <a:lnTo>
                    <a:pt x="924"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19" name="Google Shape;13819;p99"/>
          <p:cNvGrpSpPr/>
          <p:nvPr/>
        </p:nvGrpSpPr>
        <p:grpSpPr>
          <a:xfrm>
            <a:off x="3963004" y="1826988"/>
            <a:ext cx="367162" cy="275698"/>
            <a:chOff x="3966679" y="2010861"/>
            <a:chExt cx="367162" cy="275698"/>
          </a:xfrm>
        </p:grpSpPr>
        <p:sp>
          <p:nvSpPr>
            <p:cNvPr id="13820" name="Google Shape;13820;p99"/>
            <p:cNvSpPr/>
            <p:nvPr/>
          </p:nvSpPr>
          <p:spPr>
            <a:xfrm>
              <a:off x="3966679" y="2038509"/>
              <a:ext cx="367162" cy="248050"/>
            </a:xfrm>
            <a:custGeom>
              <a:rect b="b" l="l" r="r" t="t"/>
              <a:pathLst>
                <a:path extrusionOk="0" h="9492" w="14050">
                  <a:moveTo>
                    <a:pt x="20" y="0"/>
                  </a:moveTo>
                  <a:lnTo>
                    <a:pt x="11" y="8376"/>
                  </a:lnTo>
                  <a:cubicBezTo>
                    <a:pt x="1" y="8982"/>
                    <a:pt x="491" y="9472"/>
                    <a:pt x="1097" y="9472"/>
                  </a:cubicBezTo>
                  <a:lnTo>
                    <a:pt x="14031" y="9491"/>
                  </a:lnTo>
                  <a:lnTo>
                    <a:pt x="14050" y="19"/>
                  </a:lnTo>
                  <a:lnTo>
                    <a:pt x="20"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1" name="Google Shape;13821;p99"/>
            <p:cNvSpPr/>
            <p:nvPr/>
          </p:nvSpPr>
          <p:spPr>
            <a:xfrm>
              <a:off x="4067969" y="2068117"/>
              <a:ext cx="236473" cy="185018"/>
            </a:xfrm>
            <a:custGeom>
              <a:rect b="b" l="l" r="r" t="t"/>
              <a:pathLst>
                <a:path extrusionOk="0" h="7080" w="9049">
                  <a:moveTo>
                    <a:pt x="6751" y="435"/>
                  </a:moveTo>
                  <a:lnTo>
                    <a:pt x="6751" y="2012"/>
                  </a:lnTo>
                  <a:lnTo>
                    <a:pt x="3702" y="2012"/>
                  </a:lnTo>
                  <a:lnTo>
                    <a:pt x="3702" y="435"/>
                  </a:lnTo>
                  <a:close/>
                  <a:moveTo>
                    <a:pt x="3270" y="3723"/>
                  </a:moveTo>
                  <a:lnTo>
                    <a:pt x="3270" y="6637"/>
                  </a:lnTo>
                  <a:lnTo>
                    <a:pt x="2010" y="6637"/>
                  </a:lnTo>
                  <a:cubicBezTo>
                    <a:pt x="1135" y="6637"/>
                    <a:pt x="433" y="5925"/>
                    <a:pt x="433" y="5060"/>
                  </a:cubicBezTo>
                  <a:lnTo>
                    <a:pt x="433" y="3723"/>
                  </a:lnTo>
                  <a:close/>
                  <a:moveTo>
                    <a:pt x="8616" y="435"/>
                  </a:moveTo>
                  <a:lnTo>
                    <a:pt x="8607" y="6647"/>
                  </a:lnTo>
                  <a:lnTo>
                    <a:pt x="3693" y="6647"/>
                  </a:lnTo>
                  <a:lnTo>
                    <a:pt x="3702" y="2435"/>
                  </a:lnTo>
                  <a:lnTo>
                    <a:pt x="6953" y="2435"/>
                  </a:lnTo>
                  <a:cubicBezTo>
                    <a:pt x="7078" y="2435"/>
                    <a:pt x="7174" y="2339"/>
                    <a:pt x="7174" y="2223"/>
                  </a:cubicBezTo>
                  <a:lnTo>
                    <a:pt x="7174" y="435"/>
                  </a:lnTo>
                  <a:close/>
                  <a:moveTo>
                    <a:pt x="1661" y="1"/>
                  </a:moveTo>
                  <a:cubicBezTo>
                    <a:pt x="1653" y="1"/>
                    <a:pt x="1644" y="1"/>
                    <a:pt x="1635" y="2"/>
                  </a:cubicBezTo>
                  <a:lnTo>
                    <a:pt x="221" y="2"/>
                  </a:lnTo>
                  <a:cubicBezTo>
                    <a:pt x="106" y="2"/>
                    <a:pt x="10" y="98"/>
                    <a:pt x="10" y="213"/>
                  </a:cubicBezTo>
                  <a:lnTo>
                    <a:pt x="0" y="5060"/>
                  </a:lnTo>
                  <a:cubicBezTo>
                    <a:pt x="0" y="6166"/>
                    <a:pt x="904" y="7070"/>
                    <a:pt x="2010" y="7070"/>
                  </a:cubicBezTo>
                  <a:lnTo>
                    <a:pt x="3693" y="7070"/>
                  </a:lnTo>
                  <a:lnTo>
                    <a:pt x="8818" y="7079"/>
                  </a:lnTo>
                  <a:cubicBezTo>
                    <a:pt x="8943" y="7079"/>
                    <a:pt x="9039" y="6983"/>
                    <a:pt x="9039" y="6868"/>
                  </a:cubicBezTo>
                  <a:lnTo>
                    <a:pt x="9049" y="223"/>
                  </a:lnTo>
                  <a:cubicBezTo>
                    <a:pt x="9049" y="113"/>
                    <a:pt x="8961" y="11"/>
                    <a:pt x="8852" y="11"/>
                  </a:cubicBezTo>
                  <a:cubicBezTo>
                    <a:pt x="8847" y="11"/>
                    <a:pt x="8842" y="11"/>
                    <a:pt x="8837" y="11"/>
                  </a:cubicBezTo>
                  <a:lnTo>
                    <a:pt x="3702" y="2"/>
                  </a:lnTo>
                  <a:lnTo>
                    <a:pt x="2491" y="2"/>
                  </a:lnTo>
                  <a:cubicBezTo>
                    <a:pt x="2482" y="1"/>
                    <a:pt x="2473" y="1"/>
                    <a:pt x="2465" y="1"/>
                  </a:cubicBezTo>
                  <a:cubicBezTo>
                    <a:pt x="2192" y="1"/>
                    <a:pt x="2192" y="426"/>
                    <a:pt x="2465" y="426"/>
                  </a:cubicBezTo>
                  <a:cubicBezTo>
                    <a:pt x="2473" y="426"/>
                    <a:pt x="2482" y="426"/>
                    <a:pt x="2491" y="425"/>
                  </a:cubicBezTo>
                  <a:lnTo>
                    <a:pt x="3279" y="425"/>
                  </a:lnTo>
                  <a:lnTo>
                    <a:pt x="3279" y="3300"/>
                  </a:lnTo>
                  <a:lnTo>
                    <a:pt x="443" y="3300"/>
                  </a:lnTo>
                  <a:lnTo>
                    <a:pt x="443" y="425"/>
                  </a:lnTo>
                  <a:lnTo>
                    <a:pt x="1635" y="425"/>
                  </a:lnTo>
                  <a:cubicBezTo>
                    <a:pt x="1644" y="426"/>
                    <a:pt x="1653" y="426"/>
                    <a:pt x="1661" y="426"/>
                  </a:cubicBezTo>
                  <a:cubicBezTo>
                    <a:pt x="1934" y="426"/>
                    <a:pt x="1934" y="1"/>
                    <a:pt x="166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2" name="Google Shape;13822;p99"/>
            <p:cNvSpPr/>
            <p:nvPr/>
          </p:nvSpPr>
          <p:spPr>
            <a:xfrm>
              <a:off x="3966941" y="2010861"/>
              <a:ext cx="79443" cy="243764"/>
            </a:xfrm>
            <a:custGeom>
              <a:rect b="b" l="l" r="r" t="t"/>
              <a:pathLst>
                <a:path extrusionOk="0" h="9328" w="3040">
                  <a:moveTo>
                    <a:pt x="1068" y="0"/>
                  </a:moveTo>
                  <a:cubicBezTo>
                    <a:pt x="1001" y="0"/>
                    <a:pt x="933" y="10"/>
                    <a:pt x="866" y="20"/>
                  </a:cubicBezTo>
                  <a:cubicBezTo>
                    <a:pt x="376" y="116"/>
                    <a:pt x="10" y="548"/>
                    <a:pt x="10" y="1058"/>
                  </a:cubicBezTo>
                  <a:lnTo>
                    <a:pt x="10" y="1068"/>
                  </a:lnTo>
                  <a:lnTo>
                    <a:pt x="10" y="1097"/>
                  </a:lnTo>
                  <a:lnTo>
                    <a:pt x="1" y="9328"/>
                  </a:lnTo>
                  <a:cubicBezTo>
                    <a:pt x="67" y="8805"/>
                    <a:pt x="509" y="8405"/>
                    <a:pt x="1030" y="8405"/>
                  </a:cubicBezTo>
                  <a:cubicBezTo>
                    <a:pt x="1036" y="8405"/>
                    <a:pt x="1043" y="8405"/>
                    <a:pt x="1049" y="8405"/>
                  </a:cubicBezTo>
                  <a:lnTo>
                    <a:pt x="3020" y="8405"/>
                  </a:lnTo>
                  <a:lnTo>
                    <a:pt x="3039"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3" name="Google Shape;13823;p99"/>
            <p:cNvSpPr/>
            <p:nvPr/>
          </p:nvSpPr>
          <p:spPr>
            <a:xfrm>
              <a:off x="3966941" y="2011357"/>
              <a:ext cx="22657" cy="243032"/>
            </a:xfrm>
            <a:custGeom>
              <a:rect b="b" l="l" r="r" t="t"/>
              <a:pathLst>
                <a:path extrusionOk="0" h="9300" w="867">
                  <a:moveTo>
                    <a:pt x="866" y="1"/>
                  </a:moveTo>
                  <a:cubicBezTo>
                    <a:pt x="366" y="97"/>
                    <a:pt x="10" y="529"/>
                    <a:pt x="10" y="1030"/>
                  </a:cubicBezTo>
                  <a:lnTo>
                    <a:pt x="10" y="1049"/>
                  </a:lnTo>
                  <a:lnTo>
                    <a:pt x="10" y="1078"/>
                  </a:lnTo>
                  <a:lnTo>
                    <a:pt x="1" y="9299"/>
                  </a:lnTo>
                  <a:cubicBezTo>
                    <a:pt x="58" y="8847"/>
                    <a:pt x="404" y="8482"/>
                    <a:pt x="856" y="8395"/>
                  </a:cubicBezTo>
                  <a:lnTo>
                    <a:pt x="86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24" name="Google Shape;13824;p99"/>
          <p:cNvGrpSpPr/>
          <p:nvPr/>
        </p:nvGrpSpPr>
        <p:grpSpPr>
          <a:xfrm>
            <a:off x="1748902" y="1841622"/>
            <a:ext cx="366404" cy="246220"/>
            <a:chOff x="1752577" y="2025495"/>
            <a:chExt cx="366404" cy="246220"/>
          </a:xfrm>
        </p:grpSpPr>
        <p:sp>
          <p:nvSpPr>
            <p:cNvPr id="13825" name="Google Shape;13825;p99"/>
            <p:cNvSpPr/>
            <p:nvPr/>
          </p:nvSpPr>
          <p:spPr>
            <a:xfrm>
              <a:off x="1852090" y="2025495"/>
              <a:ext cx="80932" cy="72831"/>
            </a:xfrm>
            <a:custGeom>
              <a:rect b="b" l="l" r="r" t="t"/>
              <a:pathLst>
                <a:path extrusionOk="0" h="2787" w="3097">
                  <a:moveTo>
                    <a:pt x="814" y="0"/>
                  </a:moveTo>
                  <a:cubicBezTo>
                    <a:pt x="394" y="0"/>
                    <a:pt x="16" y="333"/>
                    <a:pt x="0" y="787"/>
                  </a:cubicBezTo>
                  <a:lnTo>
                    <a:pt x="0" y="1316"/>
                  </a:lnTo>
                  <a:cubicBezTo>
                    <a:pt x="798" y="1537"/>
                    <a:pt x="1481" y="2066"/>
                    <a:pt x="1904" y="2787"/>
                  </a:cubicBezTo>
                  <a:lnTo>
                    <a:pt x="2125" y="2787"/>
                  </a:lnTo>
                  <a:cubicBezTo>
                    <a:pt x="2702" y="2787"/>
                    <a:pt x="3096" y="2200"/>
                    <a:pt x="2885" y="1662"/>
                  </a:cubicBezTo>
                  <a:cubicBezTo>
                    <a:pt x="2568" y="892"/>
                    <a:pt x="1875" y="354"/>
                    <a:pt x="1106" y="56"/>
                  </a:cubicBezTo>
                  <a:cubicBezTo>
                    <a:pt x="1009" y="18"/>
                    <a:pt x="910" y="0"/>
                    <a:pt x="814"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6" name="Google Shape;13826;p99"/>
            <p:cNvSpPr/>
            <p:nvPr/>
          </p:nvSpPr>
          <p:spPr>
            <a:xfrm>
              <a:off x="1888257" y="2215400"/>
              <a:ext cx="205584" cy="56316"/>
            </a:xfrm>
            <a:custGeom>
              <a:rect b="b" l="l" r="r" t="t"/>
              <a:pathLst>
                <a:path extrusionOk="0" h="2155" w="7867">
                  <a:moveTo>
                    <a:pt x="1" y="1"/>
                  </a:moveTo>
                  <a:lnTo>
                    <a:pt x="1" y="2155"/>
                  </a:lnTo>
                  <a:lnTo>
                    <a:pt x="7867" y="2155"/>
                  </a:lnTo>
                  <a:lnTo>
                    <a:pt x="7867" y="1"/>
                  </a:ln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7" name="Google Shape;13827;p99"/>
            <p:cNvSpPr/>
            <p:nvPr/>
          </p:nvSpPr>
          <p:spPr>
            <a:xfrm>
              <a:off x="1930984" y="2215400"/>
              <a:ext cx="11080" cy="23519"/>
            </a:xfrm>
            <a:custGeom>
              <a:rect b="b" l="l" r="r" t="t"/>
              <a:pathLst>
                <a:path extrusionOk="0" h="900" w="424">
                  <a:moveTo>
                    <a:pt x="1" y="1"/>
                  </a:moveTo>
                  <a:lnTo>
                    <a:pt x="1" y="684"/>
                  </a:lnTo>
                  <a:cubicBezTo>
                    <a:pt x="1" y="828"/>
                    <a:pt x="106"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8" name="Google Shape;13828;p99"/>
            <p:cNvSpPr/>
            <p:nvPr/>
          </p:nvSpPr>
          <p:spPr>
            <a:xfrm>
              <a:off x="1948336" y="2215400"/>
              <a:ext cx="11315" cy="39120"/>
            </a:xfrm>
            <a:custGeom>
              <a:rect b="b" l="l" r="r" t="t"/>
              <a:pathLst>
                <a:path extrusionOk="0" h="1497" w="433">
                  <a:moveTo>
                    <a:pt x="0" y="1"/>
                  </a:moveTo>
                  <a:lnTo>
                    <a:pt x="0" y="1280"/>
                  </a:lnTo>
                  <a:cubicBezTo>
                    <a:pt x="0" y="1424"/>
                    <a:pt x="108" y="1496"/>
                    <a:pt x="216"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29" name="Google Shape;13829;p99"/>
            <p:cNvSpPr/>
            <p:nvPr/>
          </p:nvSpPr>
          <p:spPr>
            <a:xfrm>
              <a:off x="1965661"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0" name="Google Shape;13830;p99"/>
            <p:cNvSpPr/>
            <p:nvPr/>
          </p:nvSpPr>
          <p:spPr>
            <a:xfrm>
              <a:off x="1983013" y="2215400"/>
              <a:ext cx="11315" cy="23519"/>
            </a:xfrm>
            <a:custGeom>
              <a:rect b="b" l="l" r="r" t="t"/>
              <a:pathLst>
                <a:path extrusionOk="0" h="900" w="433">
                  <a:moveTo>
                    <a:pt x="0" y="1"/>
                  </a:moveTo>
                  <a:lnTo>
                    <a:pt x="0" y="684"/>
                  </a:lnTo>
                  <a:cubicBezTo>
                    <a:pt x="0" y="828"/>
                    <a:pt x="108" y="900"/>
                    <a:pt x="216"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1" name="Google Shape;13831;p99"/>
            <p:cNvSpPr/>
            <p:nvPr/>
          </p:nvSpPr>
          <p:spPr>
            <a:xfrm>
              <a:off x="2000601" y="2215400"/>
              <a:ext cx="11080" cy="23519"/>
            </a:xfrm>
            <a:custGeom>
              <a:rect b="b" l="l" r="r" t="t"/>
              <a:pathLst>
                <a:path extrusionOk="0" h="900" w="424">
                  <a:moveTo>
                    <a:pt x="0" y="1"/>
                  </a:moveTo>
                  <a:lnTo>
                    <a:pt x="0" y="684"/>
                  </a:lnTo>
                  <a:cubicBezTo>
                    <a:pt x="0" y="828"/>
                    <a:pt x="106" y="900"/>
                    <a:pt x="212" y="900"/>
                  </a:cubicBezTo>
                  <a:cubicBezTo>
                    <a:pt x="317" y="900"/>
                    <a:pt x="423" y="828"/>
                    <a:pt x="423" y="684"/>
                  </a:cubicBezTo>
                  <a:lnTo>
                    <a:pt x="42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2" name="Google Shape;13832;p99"/>
            <p:cNvSpPr/>
            <p:nvPr/>
          </p:nvSpPr>
          <p:spPr>
            <a:xfrm>
              <a:off x="2017926" y="2215400"/>
              <a:ext cx="11342" cy="39120"/>
            </a:xfrm>
            <a:custGeom>
              <a:rect b="b" l="l" r="r" t="t"/>
              <a:pathLst>
                <a:path extrusionOk="0" h="1497" w="434">
                  <a:moveTo>
                    <a:pt x="1" y="1"/>
                  </a:moveTo>
                  <a:lnTo>
                    <a:pt x="1" y="1280"/>
                  </a:lnTo>
                  <a:cubicBezTo>
                    <a:pt x="1" y="1424"/>
                    <a:pt x="109" y="1496"/>
                    <a:pt x="217" y="1496"/>
                  </a:cubicBezTo>
                  <a:cubicBezTo>
                    <a:pt x="325" y="1496"/>
                    <a:pt x="433" y="1424"/>
                    <a:pt x="433" y="1280"/>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3" name="Google Shape;13833;p99"/>
            <p:cNvSpPr/>
            <p:nvPr/>
          </p:nvSpPr>
          <p:spPr>
            <a:xfrm>
              <a:off x="2035278" y="2215400"/>
              <a:ext cx="11315" cy="23519"/>
            </a:xfrm>
            <a:custGeom>
              <a:rect b="b" l="l" r="r" t="t"/>
              <a:pathLst>
                <a:path extrusionOk="0" h="900" w="433">
                  <a:moveTo>
                    <a:pt x="0" y="1"/>
                  </a:moveTo>
                  <a:lnTo>
                    <a:pt x="0" y="684"/>
                  </a:lnTo>
                  <a:cubicBezTo>
                    <a:pt x="0" y="828"/>
                    <a:pt x="108"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4" name="Google Shape;13834;p99"/>
            <p:cNvSpPr/>
            <p:nvPr/>
          </p:nvSpPr>
          <p:spPr>
            <a:xfrm>
              <a:off x="2052604" y="2215400"/>
              <a:ext cx="11342" cy="23519"/>
            </a:xfrm>
            <a:custGeom>
              <a:rect b="b" l="l" r="r" t="t"/>
              <a:pathLst>
                <a:path extrusionOk="0" h="900" w="434">
                  <a:moveTo>
                    <a:pt x="1" y="1"/>
                  </a:moveTo>
                  <a:lnTo>
                    <a:pt x="1" y="684"/>
                  </a:lnTo>
                  <a:cubicBezTo>
                    <a:pt x="1" y="828"/>
                    <a:pt x="109" y="900"/>
                    <a:pt x="217" y="900"/>
                  </a:cubicBezTo>
                  <a:cubicBezTo>
                    <a:pt x="325" y="900"/>
                    <a:pt x="433" y="828"/>
                    <a:pt x="433" y="684"/>
                  </a:cubicBezTo>
                  <a:lnTo>
                    <a:pt x="433"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5" name="Google Shape;13835;p99"/>
            <p:cNvSpPr/>
            <p:nvPr/>
          </p:nvSpPr>
          <p:spPr>
            <a:xfrm>
              <a:off x="2070191" y="2215400"/>
              <a:ext cx="11080" cy="23519"/>
            </a:xfrm>
            <a:custGeom>
              <a:rect b="b" l="l" r="r" t="t"/>
              <a:pathLst>
                <a:path extrusionOk="0" h="900" w="424">
                  <a:moveTo>
                    <a:pt x="1" y="1"/>
                  </a:moveTo>
                  <a:lnTo>
                    <a:pt x="1" y="684"/>
                  </a:lnTo>
                  <a:cubicBezTo>
                    <a:pt x="1" y="828"/>
                    <a:pt x="107" y="900"/>
                    <a:pt x="212" y="900"/>
                  </a:cubicBezTo>
                  <a:cubicBezTo>
                    <a:pt x="318" y="900"/>
                    <a:pt x="424" y="828"/>
                    <a:pt x="424" y="684"/>
                  </a:cubicBezTo>
                  <a:lnTo>
                    <a:pt x="424" y="1"/>
                  </a:ln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6" name="Google Shape;13836;p99"/>
            <p:cNvSpPr/>
            <p:nvPr/>
          </p:nvSpPr>
          <p:spPr>
            <a:xfrm>
              <a:off x="2092822" y="2191776"/>
              <a:ext cx="26159" cy="79939"/>
            </a:xfrm>
            <a:custGeom>
              <a:rect b="b" l="l" r="r" t="t"/>
              <a:pathLst>
                <a:path extrusionOk="0" h="3059" w="1001">
                  <a:moveTo>
                    <a:pt x="212" y="1"/>
                  </a:moveTo>
                  <a:cubicBezTo>
                    <a:pt x="96" y="1"/>
                    <a:pt x="0" y="97"/>
                    <a:pt x="0" y="212"/>
                  </a:cubicBezTo>
                  <a:lnTo>
                    <a:pt x="0" y="3059"/>
                  </a:lnTo>
                  <a:lnTo>
                    <a:pt x="779" y="3059"/>
                  </a:lnTo>
                  <a:cubicBezTo>
                    <a:pt x="904" y="3059"/>
                    <a:pt x="1000" y="2963"/>
                    <a:pt x="1000" y="2847"/>
                  </a:cubicBezTo>
                  <a:lnTo>
                    <a:pt x="1000" y="212"/>
                  </a:lnTo>
                  <a:cubicBezTo>
                    <a:pt x="1000" y="97"/>
                    <a:pt x="904" y="1"/>
                    <a:pt x="779"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7" name="Google Shape;13837;p99"/>
            <p:cNvSpPr/>
            <p:nvPr/>
          </p:nvSpPr>
          <p:spPr>
            <a:xfrm>
              <a:off x="1752577" y="2044519"/>
              <a:ext cx="166359" cy="227196"/>
            </a:xfrm>
            <a:custGeom>
              <a:rect b="b" l="l" r="r" t="t"/>
              <a:pathLst>
                <a:path extrusionOk="0" h="8694" w="6366">
                  <a:moveTo>
                    <a:pt x="3183" y="1"/>
                  </a:moveTo>
                  <a:cubicBezTo>
                    <a:pt x="1423" y="1"/>
                    <a:pt x="0" y="1424"/>
                    <a:pt x="0" y="3184"/>
                  </a:cubicBezTo>
                  <a:lnTo>
                    <a:pt x="0" y="8155"/>
                  </a:lnTo>
                  <a:cubicBezTo>
                    <a:pt x="0" y="8453"/>
                    <a:pt x="241" y="8694"/>
                    <a:pt x="539" y="8694"/>
                  </a:cubicBezTo>
                  <a:lnTo>
                    <a:pt x="5818" y="8694"/>
                  </a:lnTo>
                  <a:cubicBezTo>
                    <a:pt x="6116" y="8694"/>
                    <a:pt x="6356" y="8453"/>
                    <a:pt x="6366" y="8155"/>
                  </a:cubicBezTo>
                  <a:lnTo>
                    <a:pt x="6366" y="3184"/>
                  </a:lnTo>
                  <a:cubicBezTo>
                    <a:pt x="6366" y="1424"/>
                    <a:pt x="4943" y="1"/>
                    <a:pt x="318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8" name="Google Shape;13838;p99"/>
            <p:cNvSpPr/>
            <p:nvPr/>
          </p:nvSpPr>
          <p:spPr>
            <a:xfrm>
              <a:off x="1774189" y="2044467"/>
              <a:ext cx="144748" cy="204147"/>
            </a:xfrm>
            <a:custGeom>
              <a:rect b="b" l="l" r="r" t="t"/>
              <a:pathLst>
                <a:path extrusionOk="0" h="7812" w="5539">
                  <a:moveTo>
                    <a:pt x="2335" y="0"/>
                  </a:moveTo>
                  <a:cubicBezTo>
                    <a:pt x="1706" y="0"/>
                    <a:pt x="1062" y="190"/>
                    <a:pt x="481" y="609"/>
                  </a:cubicBezTo>
                  <a:cubicBezTo>
                    <a:pt x="164" y="1118"/>
                    <a:pt x="0" y="1695"/>
                    <a:pt x="0" y="2292"/>
                  </a:cubicBezTo>
                  <a:lnTo>
                    <a:pt x="0" y="7263"/>
                  </a:lnTo>
                  <a:cubicBezTo>
                    <a:pt x="0" y="7561"/>
                    <a:pt x="250" y="7811"/>
                    <a:pt x="548" y="7811"/>
                  </a:cubicBezTo>
                  <a:lnTo>
                    <a:pt x="5539" y="7811"/>
                  </a:lnTo>
                  <a:lnTo>
                    <a:pt x="5539" y="3186"/>
                  </a:lnTo>
                  <a:lnTo>
                    <a:pt x="5529" y="3186"/>
                  </a:lnTo>
                  <a:cubicBezTo>
                    <a:pt x="5529" y="1306"/>
                    <a:pt x="3986" y="0"/>
                    <a:pt x="233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39" name="Google Shape;13839;p99"/>
            <p:cNvSpPr/>
            <p:nvPr/>
          </p:nvSpPr>
          <p:spPr>
            <a:xfrm>
              <a:off x="1780774" y="2090774"/>
              <a:ext cx="95880" cy="81978"/>
            </a:xfrm>
            <a:custGeom>
              <a:rect b="b" l="l" r="r" t="t"/>
              <a:pathLst>
                <a:path extrusionOk="0" h="3137" w="3669">
                  <a:moveTo>
                    <a:pt x="2092" y="0"/>
                  </a:moveTo>
                  <a:cubicBezTo>
                    <a:pt x="696" y="0"/>
                    <a:pt x="1" y="1686"/>
                    <a:pt x="989" y="2674"/>
                  </a:cubicBezTo>
                  <a:cubicBezTo>
                    <a:pt x="1309" y="2994"/>
                    <a:pt x="1702" y="3137"/>
                    <a:pt x="2088" y="3137"/>
                  </a:cubicBezTo>
                  <a:cubicBezTo>
                    <a:pt x="2895" y="3137"/>
                    <a:pt x="3668" y="2508"/>
                    <a:pt x="3662" y="1558"/>
                  </a:cubicBezTo>
                  <a:cubicBezTo>
                    <a:pt x="3662" y="702"/>
                    <a:pt x="2960" y="0"/>
                    <a:pt x="2104" y="0"/>
                  </a:cubicBezTo>
                  <a:cubicBezTo>
                    <a:pt x="2100" y="0"/>
                    <a:pt x="2096" y="0"/>
                    <a:pt x="2092"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0" name="Google Shape;13840;p99"/>
            <p:cNvSpPr/>
            <p:nvPr/>
          </p:nvSpPr>
          <p:spPr>
            <a:xfrm>
              <a:off x="1805443" y="2090565"/>
              <a:ext cx="71028" cy="61882"/>
            </a:xfrm>
            <a:custGeom>
              <a:rect b="b" l="l" r="r" t="t"/>
              <a:pathLst>
                <a:path extrusionOk="0" h="2368" w="2718">
                  <a:moveTo>
                    <a:pt x="1146" y="1"/>
                  </a:moveTo>
                  <a:cubicBezTo>
                    <a:pt x="931" y="1"/>
                    <a:pt x="711" y="46"/>
                    <a:pt x="497" y="143"/>
                  </a:cubicBezTo>
                  <a:cubicBezTo>
                    <a:pt x="1" y="1239"/>
                    <a:pt x="855" y="2368"/>
                    <a:pt x="1915" y="2368"/>
                  </a:cubicBezTo>
                  <a:cubicBezTo>
                    <a:pt x="2129" y="2368"/>
                    <a:pt x="2352" y="2322"/>
                    <a:pt x="2574" y="2220"/>
                  </a:cubicBezTo>
                  <a:cubicBezTo>
                    <a:pt x="2670" y="2018"/>
                    <a:pt x="2718" y="1797"/>
                    <a:pt x="2718" y="1566"/>
                  </a:cubicBezTo>
                  <a:cubicBezTo>
                    <a:pt x="2718" y="665"/>
                    <a:pt x="1973" y="1"/>
                    <a:pt x="114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41" name="Google Shape;13841;p99"/>
          <p:cNvGrpSpPr/>
          <p:nvPr/>
        </p:nvGrpSpPr>
        <p:grpSpPr>
          <a:xfrm>
            <a:off x="1305878" y="1885708"/>
            <a:ext cx="366404" cy="158363"/>
            <a:chOff x="1309553" y="2069580"/>
            <a:chExt cx="366404" cy="158363"/>
          </a:xfrm>
        </p:grpSpPr>
        <p:sp>
          <p:nvSpPr>
            <p:cNvPr id="13842" name="Google Shape;13842;p99"/>
            <p:cNvSpPr/>
            <p:nvPr/>
          </p:nvSpPr>
          <p:spPr>
            <a:xfrm>
              <a:off x="1477402" y="2100051"/>
              <a:ext cx="198555" cy="92770"/>
            </a:xfrm>
            <a:custGeom>
              <a:rect b="b" l="l" r="r" t="t"/>
              <a:pathLst>
                <a:path extrusionOk="0" h="3550" w="7598">
                  <a:moveTo>
                    <a:pt x="7439" y="0"/>
                  </a:moveTo>
                  <a:cubicBezTo>
                    <a:pt x="7434" y="0"/>
                    <a:pt x="7429" y="1"/>
                    <a:pt x="7424" y="1"/>
                  </a:cubicBezTo>
                  <a:lnTo>
                    <a:pt x="174" y="1"/>
                  </a:lnTo>
                  <a:cubicBezTo>
                    <a:pt x="78" y="1"/>
                    <a:pt x="1" y="78"/>
                    <a:pt x="1" y="174"/>
                  </a:cubicBezTo>
                  <a:lnTo>
                    <a:pt x="1" y="3376"/>
                  </a:lnTo>
                  <a:cubicBezTo>
                    <a:pt x="1" y="3472"/>
                    <a:pt x="78" y="3549"/>
                    <a:pt x="174" y="3549"/>
                  </a:cubicBezTo>
                  <a:lnTo>
                    <a:pt x="7424" y="3549"/>
                  </a:lnTo>
                  <a:cubicBezTo>
                    <a:pt x="7520" y="3549"/>
                    <a:pt x="7597" y="3472"/>
                    <a:pt x="7597" y="3376"/>
                  </a:cubicBezTo>
                  <a:lnTo>
                    <a:pt x="7597" y="174"/>
                  </a:lnTo>
                  <a:cubicBezTo>
                    <a:pt x="7597" y="83"/>
                    <a:pt x="7528" y="0"/>
                    <a:pt x="7439"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3" name="Google Shape;13843;p99"/>
            <p:cNvSpPr/>
            <p:nvPr/>
          </p:nvSpPr>
          <p:spPr>
            <a:xfrm>
              <a:off x="1477402" y="2150826"/>
              <a:ext cx="198555" cy="42230"/>
            </a:xfrm>
            <a:custGeom>
              <a:rect b="b" l="l" r="r" t="t"/>
              <a:pathLst>
                <a:path extrusionOk="0" h="1616" w="7598">
                  <a:moveTo>
                    <a:pt x="1" y="1"/>
                  </a:moveTo>
                  <a:lnTo>
                    <a:pt x="1" y="1443"/>
                  </a:lnTo>
                  <a:cubicBezTo>
                    <a:pt x="1" y="1529"/>
                    <a:pt x="78" y="1616"/>
                    <a:pt x="174" y="1616"/>
                  </a:cubicBezTo>
                  <a:lnTo>
                    <a:pt x="7424" y="1616"/>
                  </a:lnTo>
                  <a:cubicBezTo>
                    <a:pt x="7520" y="1616"/>
                    <a:pt x="7597" y="1529"/>
                    <a:pt x="7597" y="1443"/>
                  </a:cubicBezTo>
                  <a:lnTo>
                    <a:pt x="7597"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4" name="Google Shape;13844;p99"/>
            <p:cNvSpPr/>
            <p:nvPr/>
          </p:nvSpPr>
          <p:spPr>
            <a:xfrm>
              <a:off x="1477402" y="2171680"/>
              <a:ext cx="198555" cy="21376"/>
            </a:xfrm>
            <a:custGeom>
              <a:rect b="b" l="l" r="r" t="t"/>
              <a:pathLst>
                <a:path extrusionOk="0" h="818" w="7598">
                  <a:moveTo>
                    <a:pt x="1" y="1"/>
                  </a:moveTo>
                  <a:lnTo>
                    <a:pt x="1" y="645"/>
                  </a:lnTo>
                  <a:cubicBezTo>
                    <a:pt x="1" y="731"/>
                    <a:pt x="78" y="818"/>
                    <a:pt x="174" y="818"/>
                  </a:cubicBezTo>
                  <a:lnTo>
                    <a:pt x="7424" y="818"/>
                  </a:lnTo>
                  <a:cubicBezTo>
                    <a:pt x="7520" y="818"/>
                    <a:pt x="7597" y="731"/>
                    <a:pt x="7597" y="645"/>
                  </a:cubicBezTo>
                  <a:lnTo>
                    <a:pt x="7597"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5" name="Google Shape;13845;p99"/>
            <p:cNvSpPr/>
            <p:nvPr/>
          </p:nvSpPr>
          <p:spPr>
            <a:xfrm>
              <a:off x="1309553" y="2100077"/>
              <a:ext cx="105549" cy="92744"/>
            </a:xfrm>
            <a:custGeom>
              <a:rect b="b" l="l" r="r" t="t"/>
              <a:pathLst>
                <a:path extrusionOk="0" h="3549" w="4039">
                  <a:moveTo>
                    <a:pt x="173" y="0"/>
                  </a:moveTo>
                  <a:cubicBezTo>
                    <a:pt x="77" y="0"/>
                    <a:pt x="0" y="77"/>
                    <a:pt x="0" y="173"/>
                  </a:cubicBezTo>
                  <a:lnTo>
                    <a:pt x="0" y="3375"/>
                  </a:lnTo>
                  <a:cubicBezTo>
                    <a:pt x="0" y="3471"/>
                    <a:pt x="77" y="3548"/>
                    <a:pt x="173" y="3548"/>
                  </a:cubicBezTo>
                  <a:lnTo>
                    <a:pt x="3866" y="3548"/>
                  </a:lnTo>
                  <a:cubicBezTo>
                    <a:pt x="3962" y="3548"/>
                    <a:pt x="4039" y="3471"/>
                    <a:pt x="4039" y="3375"/>
                  </a:cubicBezTo>
                  <a:lnTo>
                    <a:pt x="4039" y="173"/>
                  </a:lnTo>
                  <a:cubicBezTo>
                    <a:pt x="4039" y="77"/>
                    <a:pt x="3962" y="0"/>
                    <a:pt x="386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6" name="Google Shape;13846;p99"/>
            <p:cNvSpPr/>
            <p:nvPr/>
          </p:nvSpPr>
          <p:spPr>
            <a:xfrm>
              <a:off x="1328891" y="2100077"/>
              <a:ext cx="86211" cy="71629"/>
            </a:xfrm>
            <a:custGeom>
              <a:rect b="b" l="l" r="r" t="t"/>
              <a:pathLst>
                <a:path extrusionOk="0" h="2741" w="3299">
                  <a:moveTo>
                    <a:pt x="0" y="0"/>
                  </a:moveTo>
                  <a:lnTo>
                    <a:pt x="0" y="2568"/>
                  </a:lnTo>
                  <a:cubicBezTo>
                    <a:pt x="0" y="2664"/>
                    <a:pt x="77" y="2741"/>
                    <a:pt x="174" y="2741"/>
                  </a:cubicBezTo>
                  <a:lnTo>
                    <a:pt x="3299" y="2741"/>
                  </a:lnTo>
                  <a:lnTo>
                    <a:pt x="3299" y="173"/>
                  </a:lnTo>
                  <a:cubicBezTo>
                    <a:pt x="3299" y="96"/>
                    <a:pt x="3260" y="29"/>
                    <a:pt x="3193"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7" name="Google Shape;13847;p99"/>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8" name="Google Shape;13848;p99"/>
            <p:cNvSpPr/>
            <p:nvPr/>
          </p:nvSpPr>
          <p:spPr>
            <a:xfrm>
              <a:off x="1309553" y="2150826"/>
              <a:ext cx="105549" cy="42230"/>
            </a:xfrm>
            <a:custGeom>
              <a:rect b="b" l="l" r="r" t="t"/>
              <a:pathLst>
                <a:path extrusionOk="0" h="1616" w="4039">
                  <a:moveTo>
                    <a:pt x="0" y="1"/>
                  </a:moveTo>
                  <a:lnTo>
                    <a:pt x="0" y="1443"/>
                  </a:lnTo>
                  <a:cubicBezTo>
                    <a:pt x="0" y="1529"/>
                    <a:pt x="77" y="1616"/>
                    <a:pt x="173" y="1616"/>
                  </a:cubicBezTo>
                  <a:lnTo>
                    <a:pt x="3866" y="1616"/>
                  </a:lnTo>
                  <a:cubicBezTo>
                    <a:pt x="3962" y="1616"/>
                    <a:pt x="4039" y="1529"/>
                    <a:pt x="4039" y="1443"/>
                  </a:cubicBezTo>
                  <a:lnTo>
                    <a:pt x="4039" y="799"/>
                  </a:lnTo>
                  <a:lnTo>
                    <a:pt x="914" y="799"/>
                  </a:lnTo>
                  <a:cubicBezTo>
                    <a:pt x="817" y="799"/>
                    <a:pt x="740" y="722"/>
                    <a:pt x="740" y="626"/>
                  </a:cubicBezTo>
                  <a:lnTo>
                    <a:pt x="740"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49" name="Google Shape;13849;p99"/>
            <p:cNvSpPr/>
            <p:nvPr/>
          </p:nvSpPr>
          <p:spPr>
            <a:xfrm>
              <a:off x="1339814" y="2100077"/>
              <a:ext cx="11838" cy="23885"/>
            </a:xfrm>
            <a:custGeom>
              <a:rect b="b" l="l" r="r" t="t"/>
              <a:pathLst>
                <a:path extrusionOk="0" h="914" w="453">
                  <a:moveTo>
                    <a:pt x="15" y="0"/>
                  </a:moveTo>
                  <a:lnTo>
                    <a:pt x="15" y="683"/>
                  </a:lnTo>
                  <a:cubicBezTo>
                    <a:pt x="1" y="837"/>
                    <a:pt x="114" y="914"/>
                    <a:pt x="227" y="914"/>
                  </a:cubicBezTo>
                  <a:cubicBezTo>
                    <a:pt x="340" y="914"/>
                    <a:pt x="453" y="837"/>
                    <a:pt x="438" y="683"/>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0" name="Google Shape;13850;p99"/>
            <p:cNvSpPr/>
            <p:nvPr/>
          </p:nvSpPr>
          <p:spPr>
            <a:xfrm>
              <a:off x="1357532" y="2100077"/>
              <a:ext cx="11080" cy="22944"/>
            </a:xfrm>
            <a:custGeom>
              <a:rect b="b" l="l" r="r" t="t"/>
              <a:pathLst>
                <a:path extrusionOk="0" h="878" w="424">
                  <a:moveTo>
                    <a:pt x="1" y="0"/>
                  </a:moveTo>
                  <a:lnTo>
                    <a:pt x="1" y="683"/>
                  </a:lnTo>
                  <a:cubicBezTo>
                    <a:pt x="10" y="813"/>
                    <a:pt x="111" y="878"/>
                    <a:pt x="212" y="878"/>
                  </a:cubicBezTo>
                  <a:cubicBezTo>
                    <a:pt x="313" y="878"/>
                    <a:pt x="414" y="813"/>
                    <a:pt x="424" y="683"/>
                  </a:cubicBezTo>
                  <a:lnTo>
                    <a:pt x="4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1" name="Google Shape;13851;p99"/>
            <p:cNvSpPr/>
            <p:nvPr/>
          </p:nvSpPr>
          <p:spPr>
            <a:xfrm>
              <a:off x="1374884" y="2100077"/>
              <a:ext cx="11080" cy="22944"/>
            </a:xfrm>
            <a:custGeom>
              <a:rect b="b" l="l" r="r" t="t"/>
              <a:pathLst>
                <a:path extrusionOk="0" h="878" w="424">
                  <a:moveTo>
                    <a:pt x="0" y="0"/>
                  </a:moveTo>
                  <a:lnTo>
                    <a:pt x="0" y="683"/>
                  </a:lnTo>
                  <a:cubicBezTo>
                    <a:pt x="10" y="813"/>
                    <a:pt x="111" y="878"/>
                    <a:pt x="212" y="878"/>
                  </a:cubicBezTo>
                  <a:cubicBezTo>
                    <a:pt x="313" y="878"/>
                    <a:pt x="414" y="813"/>
                    <a:pt x="423" y="683"/>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2" name="Google Shape;13852;p99"/>
            <p:cNvSpPr/>
            <p:nvPr/>
          </p:nvSpPr>
          <p:spPr>
            <a:xfrm>
              <a:off x="1391844" y="2100077"/>
              <a:ext cx="11838" cy="39225"/>
            </a:xfrm>
            <a:custGeom>
              <a:rect b="b" l="l" r="r" t="t"/>
              <a:pathLst>
                <a:path extrusionOk="0" h="1501" w="453">
                  <a:moveTo>
                    <a:pt x="15" y="0"/>
                  </a:moveTo>
                  <a:lnTo>
                    <a:pt x="15" y="1269"/>
                  </a:lnTo>
                  <a:cubicBezTo>
                    <a:pt x="0" y="1423"/>
                    <a:pt x="113" y="1500"/>
                    <a:pt x="226" y="1500"/>
                  </a:cubicBezTo>
                  <a:cubicBezTo>
                    <a:pt x="339" y="1500"/>
                    <a:pt x="452" y="1423"/>
                    <a:pt x="438" y="1269"/>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3" name="Google Shape;13853;p99"/>
            <p:cNvSpPr/>
            <p:nvPr/>
          </p:nvSpPr>
          <p:spPr>
            <a:xfrm>
              <a:off x="1322619" y="2100077"/>
              <a:ext cx="11315" cy="38467"/>
            </a:xfrm>
            <a:custGeom>
              <a:rect b="b" l="l" r="r" t="t"/>
              <a:pathLst>
                <a:path extrusionOk="0" h="1472" w="433">
                  <a:moveTo>
                    <a:pt x="0" y="0"/>
                  </a:moveTo>
                  <a:lnTo>
                    <a:pt x="0" y="1269"/>
                  </a:lnTo>
                  <a:cubicBezTo>
                    <a:pt x="10" y="1404"/>
                    <a:pt x="113" y="1471"/>
                    <a:pt x="216" y="1471"/>
                  </a:cubicBezTo>
                  <a:cubicBezTo>
                    <a:pt x="320" y="1471"/>
                    <a:pt x="423" y="1404"/>
                    <a:pt x="433" y="1269"/>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4" name="Google Shape;13854;p99"/>
            <p:cNvSpPr/>
            <p:nvPr/>
          </p:nvSpPr>
          <p:spPr>
            <a:xfrm>
              <a:off x="1513334"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5" name="Google Shape;13855;p99"/>
            <p:cNvSpPr/>
            <p:nvPr/>
          </p:nvSpPr>
          <p:spPr>
            <a:xfrm>
              <a:off x="1496008" y="2100077"/>
              <a:ext cx="11315" cy="22944"/>
            </a:xfrm>
            <a:custGeom>
              <a:rect b="b" l="l" r="r" t="t"/>
              <a:pathLst>
                <a:path extrusionOk="0" h="878" w="433">
                  <a:moveTo>
                    <a:pt x="0" y="0"/>
                  </a:moveTo>
                  <a:lnTo>
                    <a:pt x="0" y="683"/>
                  </a:lnTo>
                  <a:cubicBezTo>
                    <a:pt x="10" y="813"/>
                    <a:pt x="113" y="878"/>
                    <a:pt x="217" y="878"/>
                  </a:cubicBezTo>
                  <a:cubicBezTo>
                    <a:pt x="320" y="878"/>
                    <a:pt x="423" y="813"/>
                    <a:pt x="433" y="683"/>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6" name="Google Shape;13856;p99"/>
            <p:cNvSpPr/>
            <p:nvPr/>
          </p:nvSpPr>
          <p:spPr>
            <a:xfrm>
              <a:off x="1530921" y="2100077"/>
              <a:ext cx="11342" cy="38467"/>
            </a:xfrm>
            <a:custGeom>
              <a:rect b="b" l="l" r="r" t="t"/>
              <a:pathLst>
                <a:path extrusionOk="0" h="1472" w="434">
                  <a:moveTo>
                    <a:pt x="1" y="0"/>
                  </a:moveTo>
                  <a:lnTo>
                    <a:pt x="1" y="1269"/>
                  </a:lnTo>
                  <a:cubicBezTo>
                    <a:pt x="10" y="1404"/>
                    <a:pt x="114" y="1471"/>
                    <a:pt x="217" y="1471"/>
                  </a:cubicBezTo>
                  <a:cubicBezTo>
                    <a:pt x="321" y="1471"/>
                    <a:pt x="424" y="1404"/>
                    <a:pt x="434" y="1269"/>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7" name="Google Shape;13857;p99"/>
            <p:cNvSpPr/>
            <p:nvPr/>
          </p:nvSpPr>
          <p:spPr>
            <a:xfrm>
              <a:off x="1548012"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8" name="Google Shape;13858;p99"/>
            <p:cNvSpPr/>
            <p:nvPr/>
          </p:nvSpPr>
          <p:spPr>
            <a:xfrm>
              <a:off x="1565364" y="2100077"/>
              <a:ext cx="11838" cy="23885"/>
            </a:xfrm>
            <a:custGeom>
              <a:rect b="b" l="l" r="r" t="t"/>
              <a:pathLst>
                <a:path extrusionOk="0" h="914" w="453">
                  <a:moveTo>
                    <a:pt x="10" y="0"/>
                  </a:moveTo>
                  <a:lnTo>
                    <a:pt x="10" y="683"/>
                  </a:lnTo>
                  <a:cubicBezTo>
                    <a:pt x="0" y="837"/>
                    <a:pt x="113" y="914"/>
                    <a:pt x="226" y="914"/>
                  </a:cubicBezTo>
                  <a:cubicBezTo>
                    <a:pt x="339" y="914"/>
                    <a:pt x="452"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59" name="Google Shape;13859;p99"/>
            <p:cNvSpPr/>
            <p:nvPr/>
          </p:nvSpPr>
          <p:spPr>
            <a:xfrm>
              <a:off x="1582690"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0" name="Google Shape;13860;p99"/>
            <p:cNvSpPr/>
            <p:nvPr/>
          </p:nvSpPr>
          <p:spPr>
            <a:xfrm>
              <a:off x="1600042" y="2100077"/>
              <a:ext cx="11838" cy="39225"/>
            </a:xfrm>
            <a:custGeom>
              <a:rect b="b" l="l" r="r" t="t"/>
              <a:pathLst>
                <a:path extrusionOk="0" h="1501" w="453">
                  <a:moveTo>
                    <a:pt x="10" y="0"/>
                  </a:moveTo>
                  <a:lnTo>
                    <a:pt x="10" y="1269"/>
                  </a:lnTo>
                  <a:cubicBezTo>
                    <a:pt x="0" y="1423"/>
                    <a:pt x="113" y="1500"/>
                    <a:pt x="226" y="1500"/>
                  </a:cubicBezTo>
                  <a:cubicBezTo>
                    <a:pt x="339" y="1500"/>
                    <a:pt x="452" y="1423"/>
                    <a:pt x="443" y="1269"/>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1" name="Google Shape;13861;p99"/>
            <p:cNvSpPr/>
            <p:nvPr/>
          </p:nvSpPr>
          <p:spPr>
            <a:xfrm>
              <a:off x="1617367"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2" name="Google Shape;13862;p99"/>
            <p:cNvSpPr/>
            <p:nvPr/>
          </p:nvSpPr>
          <p:spPr>
            <a:xfrm>
              <a:off x="1634955" y="2100077"/>
              <a:ext cx="11342" cy="22944"/>
            </a:xfrm>
            <a:custGeom>
              <a:rect b="b" l="l" r="r" t="t"/>
              <a:pathLst>
                <a:path extrusionOk="0" h="878" w="434">
                  <a:moveTo>
                    <a:pt x="1" y="0"/>
                  </a:moveTo>
                  <a:lnTo>
                    <a:pt x="1" y="683"/>
                  </a:lnTo>
                  <a:cubicBezTo>
                    <a:pt x="10" y="813"/>
                    <a:pt x="114" y="878"/>
                    <a:pt x="217" y="878"/>
                  </a:cubicBezTo>
                  <a:cubicBezTo>
                    <a:pt x="321" y="878"/>
                    <a:pt x="424" y="813"/>
                    <a:pt x="434" y="683"/>
                  </a:cubicBezTo>
                  <a:lnTo>
                    <a:pt x="43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3" name="Google Shape;13863;p99"/>
            <p:cNvSpPr/>
            <p:nvPr/>
          </p:nvSpPr>
          <p:spPr>
            <a:xfrm>
              <a:off x="1652045" y="2100077"/>
              <a:ext cx="11838" cy="23885"/>
            </a:xfrm>
            <a:custGeom>
              <a:rect b="b" l="l" r="r" t="t"/>
              <a:pathLst>
                <a:path extrusionOk="0" h="914" w="453">
                  <a:moveTo>
                    <a:pt x="10" y="0"/>
                  </a:moveTo>
                  <a:lnTo>
                    <a:pt x="10" y="683"/>
                  </a:lnTo>
                  <a:cubicBezTo>
                    <a:pt x="1" y="837"/>
                    <a:pt x="114" y="914"/>
                    <a:pt x="227" y="914"/>
                  </a:cubicBezTo>
                  <a:cubicBezTo>
                    <a:pt x="340" y="914"/>
                    <a:pt x="453" y="837"/>
                    <a:pt x="443" y="683"/>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4" name="Google Shape;13864;p99"/>
            <p:cNvSpPr/>
            <p:nvPr/>
          </p:nvSpPr>
          <p:spPr>
            <a:xfrm>
              <a:off x="1386435" y="2069580"/>
              <a:ext cx="45000" cy="158363"/>
            </a:xfrm>
            <a:custGeom>
              <a:rect b="b" l="l" r="r" t="t"/>
              <a:pathLst>
                <a:path extrusionOk="0" h="6060" w="1722">
                  <a:moveTo>
                    <a:pt x="1478" y="0"/>
                  </a:moveTo>
                  <a:cubicBezTo>
                    <a:pt x="1403" y="0"/>
                    <a:pt x="1328" y="34"/>
                    <a:pt x="1280" y="109"/>
                  </a:cubicBezTo>
                  <a:lnTo>
                    <a:pt x="87" y="2408"/>
                  </a:lnTo>
                  <a:cubicBezTo>
                    <a:pt x="29" y="2504"/>
                    <a:pt x="1" y="2609"/>
                    <a:pt x="1" y="2725"/>
                  </a:cubicBezTo>
                  <a:lnTo>
                    <a:pt x="1" y="4465"/>
                  </a:lnTo>
                  <a:cubicBezTo>
                    <a:pt x="1" y="4629"/>
                    <a:pt x="58" y="4783"/>
                    <a:pt x="174" y="4917"/>
                  </a:cubicBezTo>
                  <a:lnTo>
                    <a:pt x="1029" y="5917"/>
                  </a:lnTo>
                  <a:cubicBezTo>
                    <a:pt x="1111" y="6014"/>
                    <a:pt x="1221" y="6060"/>
                    <a:pt x="1329" y="6060"/>
                  </a:cubicBezTo>
                  <a:cubicBezTo>
                    <a:pt x="1489" y="6060"/>
                    <a:pt x="1645" y="5961"/>
                    <a:pt x="1703" y="5783"/>
                  </a:cubicBezTo>
                  <a:cubicBezTo>
                    <a:pt x="1712" y="5744"/>
                    <a:pt x="1722" y="5706"/>
                    <a:pt x="1722" y="5667"/>
                  </a:cubicBezTo>
                  <a:lnTo>
                    <a:pt x="1722" y="225"/>
                  </a:lnTo>
                  <a:cubicBezTo>
                    <a:pt x="1710" y="84"/>
                    <a:pt x="1594" y="0"/>
                    <a:pt x="1478"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5" name="Google Shape;13865;p99"/>
            <p:cNvSpPr/>
            <p:nvPr/>
          </p:nvSpPr>
          <p:spPr>
            <a:xfrm>
              <a:off x="1405537" y="2084737"/>
              <a:ext cx="25897" cy="135967"/>
            </a:xfrm>
            <a:custGeom>
              <a:rect b="b" l="l" r="r" t="t"/>
              <a:pathLst>
                <a:path extrusionOk="0" h="5203" w="991">
                  <a:moveTo>
                    <a:pt x="991" y="0"/>
                  </a:moveTo>
                  <a:lnTo>
                    <a:pt x="77" y="1751"/>
                  </a:lnTo>
                  <a:cubicBezTo>
                    <a:pt x="29" y="1847"/>
                    <a:pt x="0" y="1962"/>
                    <a:pt x="0" y="2078"/>
                  </a:cubicBezTo>
                  <a:lnTo>
                    <a:pt x="0" y="3808"/>
                  </a:lnTo>
                  <a:cubicBezTo>
                    <a:pt x="0" y="3972"/>
                    <a:pt x="58" y="4126"/>
                    <a:pt x="173" y="4260"/>
                  </a:cubicBezTo>
                  <a:lnTo>
                    <a:pt x="972" y="5203"/>
                  </a:lnTo>
                  <a:cubicBezTo>
                    <a:pt x="981" y="5164"/>
                    <a:pt x="991" y="5126"/>
                    <a:pt x="991" y="5087"/>
                  </a:cubicBezTo>
                  <a:lnTo>
                    <a:pt x="99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6" name="Google Shape;13866;p99"/>
            <p:cNvSpPr/>
            <p:nvPr/>
          </p:nvSpPr>
          <p:spPr>
            <a:xfrm>
              <a:off x="1462062" y="2069737"/>
              <a:ext cx="45026" cy="158128"/>
            </a:xfrm>
            <a:custGeom>
              <a:rect b="b" l="l" r="r" t="t"/>
              <a:pathLst>
                <a:path extrusionOk="0" h="6051" w="1723">
                  <a:moveTo>
                    <a:pt x="239" y="1"/>
                  </a:moveTo>
                  <a:cubicBezTo>
                    <a:pt x="124" y="1"/>
                    <a:pt x="13" y="80"/>
                    <a:pt x="1" y="219"/>
                  </a:cubicBezTo>
                  <a:lnTo>
                    <a:pt x="1" y="5652"/>
                  </a:lnTo>
                  <a:cubicBezTo>
                    <a:pt x="1" y="5700"/>
                    <a:pt x="1" y="5738"/>
                    <a:pt x="20" y="5786"/>
                  </a:cubicBezTo>
                  <a:cubicBezTo>
                    <a:pt x="77" y="5957"/>
                    <a:pt x="231" y="6050"/>
                    <a:pt x="390" y="6050"/>
                  </a:cubicBezTo>
                  <a:cubicBezTo>
                    <a:pt x="499" y="6050"/>
                    <a:pt x="611" y="6006"/>
                    <a:pt x="693" y="5911"/>
                  </a:cubicBezTo>
                  <a:lnTo>
                    <a:pt x="1549" y="4902"/>
                  </a:lnTo>
                  <a:cubicBezTo>
                    <a:pt x="1655" y="4777"/>
                    <a:pt x="1713" y="4613"/>
                    <a:pt x="1722" y="4450"/>
                  </a:cubicBezTo>
                  <a:lnTo>
                    <a:pt x="1722" y="2719"/>
                  </a:lnTo>
                  <a:cubicBezTo>
                    <a:pt x="1713" y="2603"/>
                    <a:pt x="1693" y="2498"/>
                    <a:pt x="1636" y="2402"/>
                  </a:cubicBezTo>
                  <a:lnTo>
                    <a:pt x="443" y="113"/>
                  </a:lnTo>
                  <a:cubicBezTo>
                    <a:pt x="393" y="36"/>
                    <a:pt x="316" y="1"/>
                    <a:pt x="23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67" name="Google Shape;13867;p99"/>
            <p:cNvSpPr/>
            <p:nvPr/>
          </p:nvSpPr>
          <p:spPr>
            <a:xfrm>
              <a:off x="1462062" y="2084999"/>
              <a:ext cx="25923" cy="135967"/>
            </a:xfrm>
            <a:custGeom>
              <a:rect b="b" l="l" r="r" t="t"/>
              <a:pathLst>
                <a:path extrusionOk="0" h="5203" w="992">
                  <a:moveTo>
                    <a:pt x="1" y="0"/>
                  </a:moveTo>
                  <a:lnTo>
                    <a:pt x="1" y="5077"/>
                  </a:lnTo>
                  <a:cubicBezTo>
                    <a:pt x="1" y="5116"/>
                    <a:pt x="1" y="5164"/>
                    <a:pt x="20" y="5202"/>
                  </a:cubicBezTo>
                  <a:lnTo>
                    <a:pt x="828" y="4260"/>
                  </a:lnTo>
                  <a:cubicBezTo>
                    <a:pt x="934" y="4125"/>
                    <a:pt x="991" y="3972"/>
                    <a:pt x="991" y="3808"/>
                  </a:cubicBezTo>
                  <a:lnTo>
                    <a:pt x="991" y="2077"/>
                  </a:lnTo>
                  <a:cubicBezTo>
                    <a:pt x="991" y="1962"/>
                    <a:pt x="963" y="1846"/>
                    <a:pt x="915" y="1750"/>
                  </a:cubicBezTo>
                  <a:lnTo>
                    <a:pt x="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68" name="Google Shape;13868;p99"/>
          <p:cNvGrpSpPr/>
          <p:nvPr/>
        </p:nvGrpSpPr>
        <p:grpSpPr>
          <a:xfrm>
            <a:off x="862853" y="1904889"/>
            <a:ext cx="366639" cy="119635"/>
            <a:chOff x="866528" y="2088762"/>
            <a:chExt cx="366639" cy="119635"/>
          </a:xfrm>
        </p:grpSpPr>
        <p:sp>
          <p:nvSpPr>
            <p:cNvPr id="13869" name="Google Shape;13869;p99"/>
            <p:cNvSpPr/>
            <p:nvPr/>
          </p:nvSpPr>
          <p:spPr>
            <a:xfrm>
              <a:off x="866528" y="2088762"/>
              <a:ext cx="366639" cy="119635"/>
            </a:xfrm>
            <a:custGeom>
              <a:rect b="b" l="l" r="r" t="t"/>
              <a:pathLst>
                <a:path extrusionOk="0" h="4578" w="14030">
                  <a:moveTo>
                    <a:pt x="510" y="0"/>
                  </a:moveTo>
                  <a:cubicBezTo>
                    <a:pt x="231" y="10"/>
                    <a:pt x="0" y="241"/>
                    <a:pt x="0" y="529"/>
                  </a:cubicBezTo>
                  <a:lnTo>
                    <a:pt x="0" y="4058"/>
                  </a:lnTo>
                  <a:cubicBezTo>
                    <a:pt x="0" y="4347"/>
                    <a:pt x="231" y="4578"/>
                    <a:pt x="529" y="4578"/>
                  </a:cubicBezTo>
                  <a:lnTo>
                    <a:pt x="13501" y="4578"/>
                  </a:lnTo>
                  <a:cubicBezTo>
                    <a:pt x="13789" y="4578"/>
                    <a:pt x="14030" y="4347"/>
                    <a:pt x="14030" y="4058"/>
                  </a:cubicBezTo>
                  <a:lnTo>
                    <a:pt x="14030" y="529"/>
                  </a:lnTo>
                  <a:cubicBezTo>
                    <a:pt x="14030" y="250"/>
                    <a:pt x="13818" y="29"/>
                    <a:pt x="13549"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0" name="Google Shape;13870;p99"/>
            <p:cNvSpPr/>
            <p:nvPr/>
          </p:nvSpPr>
          <p:spPr>
            <a:xfrm>
              <a:off x="866528" y="2139511"/>
              <a:ext cx="366639" cy="68885"/>
            </a:xfrm>
            <a:custGeom>
              <a:rect b="b" l="l" r="r" t="t"/>
              <a:pathLst>
                <a:path extrusionOk="0" h="2636" w="14030">
                  <a:moveTo>
                    <a:pt x="0" y="1"/>
                  </a:moveTo>
                  <a:lnTo>
                    <a:pt x="0" y="2116"/>
                  </a:lnTo>
                  <a:cubicBezTo>
                    <a:pt x="0" y="2405"/>
                    <a:pt x="231" y="2636"/>
                    <a:pt x="529" y="2636"/>
                  </a:cubicBezTo>
                  <a:lnTo>
                    <a:pt x="13501" y="2636"/>
                  </a:lnTo>
                  <a:cubicBezTo>
                    <a:pt x="13789" y="2636"/>
                    <a:pt x="14030" y="2405"/>
                    <a:pt x="14030" y="2116"/>
                  </a:cubicBezTo>
                  <a:lnTo>
                    <a:pt x="14030" y="1"/>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1" name="Google Shape;13871;p99"/>
            <p:cNvSpPr/>
            <p:nvPr/>
          </p:nvSpPr>
          <p:spPr>
            <a:xfrm>
              <a:off x="866528" y="2164389"/>
              <a:ext cx="366639" cy="44007"/>
            </a:xfrm>
            <a:custGeom>
              <a:rect b="b" l="l" r="r" t="t"/>
              <a:pathLst>
                <a:path extrusionOk="0" h="1684" w="14030">
                  <a:moveTo>
                    <a:pt x="0" y="1"/>
                  </a:moveTo>
                  <a:lnTo>
                    <a:pt x="0" y="1164"/>
                  </a:lnTo>
                  <a:cubicBezTo>
                    <a:pt x="0" y="1453"/>
                    <a:pt x="231" y="1684"/>
                    <a:pt x="529" y="1684"/>
                  </a:cubicBezTo>
                  <a:lnTo>
                    <a:pt x="13501" y="1684"/>
                  </a:lnTo>
                  <a:cubicBezTo>
                    <a:pt x="13789" y="1684"/>
                    <a:pt x="14030" y="1453"/>
                    <a:pt x="14030" y="1164"/>
                  </a:cubicBezTo>
                  <a:lnTo>
                    <a:pt x="14030" y="1"/>
                  </a:lnTo>
                  <a:cubicBezTo>
                    <a:pt x="14030" y="289"/>
                    <a:pt x="13789" y="530"/>
                    <a:pt x="13511" y="530"/>
                  </a:cubicBezTo>
                  <a:lnTo>
                    <a:pt x="529" y="530"/>
                  </a:lnTo>
                  <a:cubicBezTo>
                    <a:pt x="231" y="530"/>
                    <a:pt x="0" y="289"/>
                    <a:pt x="0"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2" name="Google Shape;13872;p99"/>
            <p:cNvSpPr/>
            <p:nvPr/>
          </p:nvSpPr>
          <p:spPr>
            <a:xfrm>
              <a:off x="897940" y="2088762"/>
              <a:ext cx="11943" cy="36455"/>
            </a:xfrm>
            <a:custGeom>
              <a:rect b="b" l="l" r="r" t="t"/>
              <a:pathLst>
                <a:path extrusionOk="0" h="1395" w="457">
                  <a:moveTo>
                    <a:pt x="10" y="0"/>
                  </a:moveTo>
                  <a:lnTo>
                    <a:pt x="10" y="1164"/>
                  </a:lnTo>
                  <a:cubicBezTo>
                    <a:pt x="0" y="1318"/>
                    <a:pt x="115" y="1395"/>
                    <a:pt x="230" y="1395"/>
                  </a:cubicBezTo>
                  <a:cubicBezTo>
                    <a:pt x="344" y="1395"/>
                    <a:pt x="457" y="1318"/>
                    <a:pt x="442" y="1164"/>
                  </a:cubicBezTo>
                  <a:lnTo>
                    <a:pt x="442"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3" name="Google Shape;13873;p99"/>
            <p:cNvSpPr/>
            <p:nvPr/>
          </p:nvSpPr>
          <p:spPr>
            <a:xfrm>
              <a:off x="927443" y="2088762"/>
              <a:ext cx="11838" cy="26916"/>
            </a:xfrm>
            <a:custGeom>
              <a:rect b="b" l="l" r="r" t="t"/>
              <a:pathLst>
                <a:path extrusionOk="0" h="1030" w="453">
                  <a:moveTo>
                    <a:pt x="15" y="0"/>
                  </a:moveTo>
                  <a:lnTo>
                    <a:pt x="15" y="798"/>
                  </a:lnTo>
                  <a:cubicBezTo>
                    <a:pt x="1" y="952"/>
                    <a:pt x="114" y="1029"/>
                    <a:pt x="227" y="1029"/>
                  </a:cubicBezTo>
                  <a:cubicBezTo>
                    <a:pt x="340" y="1029"/>
                    <a:pt x="453"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4" name="Google Shape;13874;p99"/>
            <p:cNvSpPr/>
            <p:nvPr/>
          </p:nvSpPr>
          <p:spPr>
            <a:xfrm>
              <a:off x="956346" y="2088762"/>
              <a:ext cx="11838" cy="36455"/>
            </a:xfrm>
            <a:custGeom>
              <a:rect b="b" l="l" r="r" t="t"/>
              <a:pathLst>
                <a:path extrusionOk="0" h="1395" w="453">
                  <a:moveTo>
                    <a:pt x="15" y="0"/>
                  </a:moveTo>
                  <a:lnTo>
                    <a:pt x="15" y="1164"/>
                  </a:lnTo>
                  <a:cubicBezTo>
                    <a:pt x="1" y="1318"/>
                    <a:pt x="114" y="1395"/>
                    <a:pt x="227" y="1395"/>
                  </a:cubicBezTo>
                  <a:cubicBezTo>
                    <a:pt x="340" y="1395"/>
                    <a:pt x="453"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5" name="Google Shape;13875;p99"/>
            <p:cNvSpPr/>
            <p:nvPr/>
          </p:nvSpPr>
          <p:spPr>
            <a:xfrm>
              <a:off x="985876" y="2088762"/>
              <a:ext cx="11838" cy="26916"/>
            </a:xfrm>
            <a:custGeom>
              <a:rect b="b" l="l" r="r" t="t"/>
              <a:pathLst>
                <a:path extrusionOk="0" h="1030" w="453">
                  <a:moveTo>
                    <a:pt x="10" y="0"/>
                  </a:moveTo>
                  <a:lnTo>
                    <a:pt x="10" y="798"/>
                  </a:lnTo>
                  <a:cubicBezTo>
                    <a:pt x="1" y="952"/>
                    <a:pt x="114" y="1029"/>
                    <a:pt x="227" y="1029"/>
                  </a:cubicBezTo>
                  <a:cubicBezTo>
                    <a:pt x="340" y="1029"/>
                    <a:pt x="453"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6" name="Google Shape;13876;p99"/>
            <p:cNvSpPr/>
            <p:nvPr/>
          </p:nvSpPr>
          <p:spPr>
            <a:xfrm>
              <a:off x="1014647" y="2088762"/>
              <a:ext cx="11969" cy="36455"/>
            </a:xfrm>
            <a:custGeom>
              <a:rect b="b" l="l" r="r" t="t"/>
              <a:pathLst>
                <a:path extrusionOk="0" h="1395" w="458">
                  <a:moveTo>
                    <a:pt x="15" y="0"/>
                  </a:moveTo>
                  <a:lnTo>
                    <a:pt x="15" y="1164"/>
                  </a:lnTo>
                  <a:cubicBezTo>
                    <a:pt x="1" y="1318"/>
                    <a:pt x="114" y="1395"/>
                    <a:pt x="228" y="1395"/>
                  </a:cubicBezTo>
                  <a:cubicBezTo>
                    <a:pt x="342" y="1395"/>
                    <a:pt x="457" y="1318"/>
                    <a:pt x="448" y="1164"/>
                  </a:cubicBezTo>
                  <a:lnTo>
                    <a:pt x="44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7" name="Google Shape;13877;p99"/>
            <p:cNvSpPr/>
            <p:nvPr/>
          </p:nvSpPr>
          <p:spPr>
            <a:xfrm>
              <a:off x="1044439" y="2088762"/>
              <a:ext cx="11315" cy="26159"/>
            </a:xfrm>
            <a:custGeom>
              <a:rect b="b" l="l" r="r" t="t"/>
              <a:pathLst>
                <a:path extrusionOk="0" h="1001" w="433">
                  <a:moveTo>
                    <a:pt x="0" y="0"/>
                  </a:moveTo>
                  <a:lnTo>
                    <a:pt x="0" y="798"/>
                  </a:lnTo>
                  <a:cubicBezTo>
                    <a:pt x="10" y="933"/>
                    <a:pt x="113" y="1000"/>
                    <a:pt x="217" y="1000"/>
                  </a:cubicBezTo>
                  <a:cubicBezTo>
                    <a:pt x="320" y="1000"/>
                    <a:pt x="423" y="933"/>
                    <a:pt x="433" y="798"/>
                  </a:cubicBezTo>
                  <a:lnTo>
                    <a:pt x="43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8" name="Google Shape;13878;p99"/>
            <p:cNvSpPr/>
            <p:nvPr/>
          </p:nvSpPr>
          <p:spPr>
            <a:xfrm>
              <a:off x="1073080"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79" name="Google Shape;13879;p99"/>
            <p:cNvSpPr/>
            <p:nvPr/>
          </p:nvSpPr>
          <p:spPr>
            <a:xfrm>
              <a:off x="1102479" y="2088762"/>
              <a:ext cx="11838" cy="26916"/>
            </a:xfrm>
            <a:custGeom>
              <a:rect b="b" l="l" r="r" t="t"/>
              <a:pathLst>
                <a:path extrusionOk="0" h="1030" w="453">
                  <a:moveTo>
                    <a:pt x="10" y="0"/>
                  </a:moveTo>
                  <a:lnTo>
                    <a:pt x="10" y="798"/>
                  </a:lnTo>
                  <a:cubicBezTo>
                    <a:pt x="0" y="952"/>
                    <a:pt x="113" y="1029"/>
                    <a:pt x="226" y="1029"/>
                  </a:cubicBezTo>
                  <a:cubicBezTo>
                    <a:pt x="339" y="1029"/>
                    <a:pt x="452" y="952"/>
                    <a:pt x="443" y="798"/>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0" name="Google Shape;13880;p99"/>
            <p:cNvSpPr/>
            <p:nvPr/>
          </p:nvSpPr>
          <p:spPr>
            <a:xfrm>
              <a:off x="1131381" y="2088762"/>
              <a:ext cx="11838" cy="36455"/>
            </a:xfrm>
            <a:custGeom>
              <a:rect b="b" l="l" r="r" t="t"/>
              <a:pathLst>
                <a:path extrusionOk="0" h="1395" w="453">
                  <a:moveTo>
                    <a:pt x="10" y="0"/>
                  </a:moveTo>
                  <a:lnTo>
                    <a:pt x="10" y="1164"/>
                  </a:lnTo>
                  <a:cubicBezTo>
                    <a:pt x="0" y="1318"/>
                    <a:pt x="113" y="1395"/>
                    <a:pt x="226" y="1395"/>
                  </a:cubicBezTo>
                  <a:cubicBezTo>
                    <a:pt x="339" y="1395"/>
                    <a:pt x="452" y="1318"/>
                    <a:pt x="443" y="1164"/>
                  </a:cubicBezTo>
                  <a:lnTo>
                    <a:pt x="443"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1" name="Google Shape;13881;p99"/>
            <p:cNvSpPr/>
            <p:nvPr/>
          </p:nvSpPr>
          <p:spPr>
            <a:xfrm>
              <a:off x="1160911" y="2088762"/>
              <a:ext cx="11838" cy="26916"/>
            </a:xfrm>
            <a:custGeom>
              <a:rect b="b" l="l" r="r" t="t"/>
              <a:pathLst>
                <a:path extrusionOk="0" h="1030" w="453">
                  <a:moveTo>
                    <a:pt x="15" y="0"/>
                  </a:moveTo>
                  <a:lnTo>
                    <a:pt x="15" y="798"/>
                  </a:lnTo>
                  <a:cubicBezTo>
                    <a:pt x="0" y="952"/>
                    <a:pt x="113" y="1029"/>
                    <a:pt x="226" y="1029"/>
                  </a:cubicBezTo>
                  <a:cubicBezTo>
                    <a:pt x="339" y="1029"/>
                    <a:pt x="452" y="952"/>
                    <a:pt x="438" y="798"/>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2" name="Google Shape;13882;p99"/>
            <p:cNvSpPr/>
            <p:nvPr/>
          </p:nvSpPr>
          <p:spPr>
            <a:xfrm>
              <a:off x="1189814" y="2088762"/>
              <a:ext cx="11812" cy="36455"/>
            </a:xfrm>
            <a:custGeom>
              <a:rect b="b" l="l" r="r" t="t"/>
              <a:pathLst>
                <a:path extrusionOk="0" h="1395" w="452">
                  <a:moveTo>
                    <a:pt x="14" y="0"/>
                  </a:moveTo>
                  <a:lnTo>
                    <a:pt x="14" y="1164"/>
                  </a:lnTo>
                  <a:cubicBezTo>
                    <a:pt x="0" y="1318"/>
                    <a:pt x="113" y="1395"/>
                    <a:pt x="226" y="1395"/>
                  </a:cubicBezTo>
                  <a:cubicBezTo>
                    <a:pt x="339" y="1395"/>
                    <a:pt x="452" y="1318"/>
                    <a:pt x="438" y="1164"/>
                  </a:cubicBezTo>
                  <a:lnTo>
                    <a:pt x="438"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3" name="Google Shape;13883;p99"/>
          <p:cNvGrpSpPr/>
          <p:nvPr/>
        </p:nvGrpSpPr>
        <p:grpSpPr>
          <a:xfrm>
            <a:off x="2325594" y="1781439"/>
            <a:ext cx="98807" cy="366273"/>
            <a:chOff x="2329269" y="1965312"/>
            <a:chExt cx="98807" cy="366273"/>
          </a:xfrm>
        </p:grpSpPr>
        <p:sp>
          <p:nvSpPr>
            <p:cNvPr id="13884" name="Google Shape;13884;p99"/>
            <p:cNvSpPr/>
            <p:nvPr/>
          </p:nvSpPr>
          <p:spPr>
            <a:xfrm>
              <a:off x="2329269" y="1965312"/>
              <a:ext cx="98807" cy="312179"/>
            </a:xfrm>
            <a:custGeom>
              <a:rect b="b" l="l" r="r" t="t"/>
              <a:pathLst>
                <a:path extrusionOk="0" h="11946" w="3781">
                  <a:moveTo>
                    <a:pt x="1959" y="0"/>
                  </a:moveTo>
                  <a:cubicBezTo>
                    <a:pt x="1793" y="0"/>
                    <a:pt x="1629" y="68"/>
                    <a:pt x="1511" y="205"/>
                  </a:cubicBezTo>
                  <a:lnTo>
                    <a:pt x="895" y="897"/>
                  </a:lnTo>
                  <a:cubicBezTo>
                    <a:pt x="318" y="1551"/>
                    <a:pt x="1" y="2397"/>
                    <a:pt x="1" y="3272"/>
                  </a:cubicBezTo>
                  <a:lnTo>
                    <a:pt x="1" y="5676"/>
                  </a:lnTo>
                  <a:lnTo>
                    <a:pt x="261" y="5888"/>
                  </a:lnTo>
                  <a:cubicBezTo>
                    <a:pt x="530" y="6119"/>
                    <a:pt x="559" y="6523"/>
                    <a:pt x="309" y="6773"/>
                  </a:cubicBezTo>
                  <a:lnTo>
                    <a:pt x="1" y="7100"/>
                  </a:lnTo>
                  <a:lnTo>
                    <a:pt x="1" y="8590"/>
                  </a:lnTo>
                  <a:cubicBezTo>
                    <a:pt x="1" y="9071"/>
                    <a:pt x="145" y="9552"/>
                    <a:pt x="434" y="9946"/>
                  </a:cubicBezTo>
                  <a:lnTo>
                    <a:pt x="1857" y="11946"/>
                  </a:lnTo>
                  <a:lnTo>
                    <a:pt x="2328" y="11302"/>
                  </a:lnTo>
                  <a:lnTo>
                    <a:pt x="3328" y="9917"/>
                  </a:lnTo>
                  <a:cubicBezTo>
                    <a:pt x="3617" y="9523"/>
                    <a:pt x="3770" y="9042"/>
                    <a:pt x="3780" y="8542"/>
                  </a:cubicBezTo>
                  <a:lnTo>
                    <a:pt x="3780" y="5388"/>
                  </a:lnTo>
                  <a:lnTo>
                    <a:pt x="3280" y="4984"/>
                  </a:lnTo>
                  <a:cubicBezTo>
                    <a:pt x="3001" y="4753"/>
                    <a:pt x="2982" y="4349"/>
                    <a:pt x="3222" y="4099"/>
                  </a:cubicBezTo>
                  <a:lnTo>
                    <a:pt x="3770" y="3513"/>
                  </a:lnTo>
                  <a:lnTo>
                    <a:pt x="3770" y="3157"/>
                  </a:lnTo>
                  <a:cubicBezTo>
                    <a:pt x="3770" y="2330"/>
                    <a:pt x="3492" y="1532"/>
                    <a:pt x="2972" y="897"/>
                  </a:cubicBezTo>
                  <a:lnTo>
                    <a:pt x="2424" y="214"/>
                  </a:lnTo>
                  <a:cubicBezTo>
                    <a:pt x="2302" y="73"/>
                    <a:pt x="2130" y="0"/>
                    <a:pt x="1959"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5" name="Google Shape;13885;p99"/>
            <p:cNvSpPr/>
            <p:nvPr/>
          </p:nvSpPr>
          <p:spPr>
            <a:xfrm>
              <a:off x="2353415" y="1970904"/>
              <a:ext cx="74661" cy="289757"/>
            </a:xfrm>
            <a:custGeom>
              <a:rect b="b" l="l" r="r" t="t"/>
              <a:pathLst>
                <a:path extrusionOk="0" h="11088" w="2857">
                  <a:moveTo>
                    <a:pt x="1500" y="0"/>
                  </a:moveTo>
                  <a:lnTo>
                    <a:pt x="904" y="683"/>
                  </a:lnTo>
                  <a:cubicBezTo>
                    <a:pt x="327" y="1337"/>
                    <a:pt x="0" y="2183"/>
                    <a:pt x="10" y="3058"/>
                  </a:cubicBezTo>
                  <a:lnTo>
                    <a:pt x="10" y="5462"/>
                  </a:lnTo>
                  <a:lnTo>
                    <a:pt x="269" y="5674"/>
                  </a:lnTo>
                  <a:cubicBezTo>
                    <a:pt x="539" y="5905"/>
                    <a:pt x="558" y="6309"/>
                    <a:pt x="317" y="6559"/>
                  </a:cubicBezTo>
                  <a:lnTo>
                    <a:pt x="10" y="6886"/>
                  </a:lnTo>
                  <a:lnTo>
                    <a:pt x="10" y="8376"/>
                  </a:lnTo>
                  <a:cubicBezTo>
                    <a:pt x="0" y="8857"/>
                    <a:pt x="154" y="9338"/>
                    <a:pt x="442" y="9732"/>
                  </a:cubicBezTo>
                  <a:lnTo>
                    <a:pt x="1404" y="11088"/>
                  </a:lnTo>
                  <a:lnTo>
                    <a:pt x="2404" y="9703"/>
                  </a:lnTo>
                  <a:cubicBezTo>
                    <a:pt x="2693" y="9309"/>
                    <a:pt x="2846" y="8828"/>
                    <a:pt x="2856" y="8328"/>
                  </a:cubicBezTo>
                  <a:lnTo>
                    <a:pt x="2856" y="5174"/>
                  </a:lnTo>
                  <a:lnTo>
                    <a:pt x="2356" y="4770"/>
                  </a:lnTo>
                  <a:cubicBezTo>
                    <a:pt x="2077" y="4539"/>
                    <a:pt x="2058" y="4135"/>
                    <a:pt x="2298" y="3885"/>
                  </a:cubicBezTo>
                  <a:lnTo>
                    <a:pt x="2856" y="3299"/>
                  </a:lnTo>
                  <a:lnTo>
                    <a:pt x="2856" y="2943"/>
                  </a:lnTo>
                  <a:cubicBezTo>
                    <a:pt x="2856" y="2116"/>
                    <a:pt x="2577" y="1318"/>
                    <a:pt x="2058" y="683"/>
                  </a:cubicBezTo>
                  <a:lnTo>
                    <a:pt x="1500" y="0"/>
                  </a:ln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6" name="Google Shape;13886;p99"/>
            <p:cNvSpPr/>
            <p:nvPr/>
          </p:nvSpPr>
          <p:spPr>
            <a:xfrm>
              <a:off x="2337266" y="2001558"/>
              <a:ext cx="81246" cy="330027"/>
            </a:xfrm>
            <a:custGeom>
              <a:rect b="b" l="l" r="r" t="t"/>
              <a:pathLst>
                <a:path extrusionOk="0" h="12629" w="3109">
                  <a:moveTo>
                    <a:pt x="1583" y="1"/>
                  </a:moveTo>
                  <a:cubicBezTo>
                    <a:pt x="1471" y="1"/>
                    <a:pt x="1358" y="78"/>
                    <a:pt x="1368" y="231"/>
                  </a:cubicBezTo>
                  <a:lnTo>
                    <a:pt x="1368" y="1587"/>
                  </a:lnTo>
                  <a:lnTo>
                    <a:pt x="868" y="1145"/>
                  </a:lnTo>
                  <a:cubicBezTo>
                    <a:pt x="821" y="1098"/>
                    <a:pt x="770" y="1079"/>
                    <a:pt x="722" y="1079"/>
                  </a:cubicBezTo>
                  <a:cubicBezTo>
                    <a:pt x="550" y="1079"/>
                    <a:pt x="410" y="1320"/>
                    <a:pt x="589" y="1462"/>
                  </a:cubicBezTo>
                  <a:lnTo>
                    <a:pt x="1358" y="2145"/>
                  </a:lnTo>
                  <a:lnTo>
                    <a:pt x="1368" y="2155"/>
                  </a:lnTo>
                  <a:lnTo>
                    <a:pt x="1368" y="6174"/>
                  </a:lnTo>
                  <a:lnTo>
                    <a:pt x="935" y="5761"/>
                  </a:lnTo>
                  <a:cubicBezTo>
                    <a:pt x="888" y="5716"/>
                    <a:pt x="837" y="5697"/>
                    <a:pt x="788" y="5697"/>
                  </a:cubicBezTo>
                  <a:cubicBezTo>
                    <a:pt x="617" y="5697"/>
                    <a:pt x="475" y="5928"/>
                    <a:pt x="647" y="6078"/>
                  </a:cubicBezTo>
                  <a:lnTo>
                    <a:pt x="1368" y="6741"/>
                  </a:lnTo>
                  <a:lnTo>
                    <a:pt x="1368" y="11136"/>
                  </a:lnTo>
                  <a:lnTo>
                    <a:pt x="474" y="10280"/>
                  </a:lnTo>
                  <a:cubicBezTo>
                    <a:pt x="425" y="10225"/>
                    <a:pt x="370" y="10202"/>
                    <a:pt x="317" y="10202"/>
                  </a:cubicBezTo>
                  <a:cubicBezTo>
                    <a:pt x="147" y="10202"/>
                    <a:pt x="0" y="10432"/>
                    <a:pt x="176" y="10578"/>
                  </a:cubicBezTo>
                  <a:lnTo>
                    <a:pt x="1368" y="11732"/>
                  </a:lnTo>
                  <a:lnTo>
                    <a:pt x="1368" y="12434"/>
                  </a:lnTo>
                  <a:cubicBezTo>
                    <a:pt x="1378" y="12564"/>
                    <a:pt x="1479" y="12629"/>
                    <a:pt x="1580" y="12629"/>
                  </a:cubicBezTo>
                  <a:cubicBezTo>
                    <a:pt x="1681" y="12629"/>
                    <a:pt x="1782" y="12564"/>
                    <a:pt x="1791" y="12434"/>
                  </a:cubicBezTo>
                  <a:lnTo>
                    <a:pt x="1791" y="11723"/>
                  </a:lnTo>
                  <a:lnTo>
                    <a:pt x="3022" y="10482"/>
                  </a:lnTo>
                  <a:cubicBezTo>
                    <a:pt x="3109" y="10405"/>
                    <a:pt x="3109" y="10271"/>
                    <a:pt x="3022" y="10184"/>
                  </a:cubicBezTo>
                  <a:cubicBezTo>
                    <a:pt x="2979" y="10141"/>
                    <a:pt x="2924" y="10119"/>
                    <a:pt x="2869" y="10119"/>
                  </a:cubicBezTo>
                  <a:cubicBezTo>
                    <a:pt x="2815" y="10119"/>
                    <a:pt x="2762" y="10141"/>
                    <a:pt x="2724" y="10184"/>
                  </a:cubicBezTo>
                  <a:lnTo>
                    <a:pt x="1791" y="11126"/>
                  </a:lnTo>
                  <a:lnTo>
                    <a:pt x="1791" y="5011"/>
                  </a:lnTo>
                  <a:lnTo>
                    <a:pt x="2753" y="4309"/>
                  </a:lnTo>
                  <a:cubicBezTo>
                    <a:pt x="2920" y="4165"/>
                    <a:pt x="2790" y="3929"/>
                    <a:pt x="2615" y="3929"/>
                  </a:cubicBezTo>
                  <a:cubicBezTo>
                    <a:pt x="2579" y="3929"/>
                    <a:pt x="2541" y="3939"/>
                    <a:pt x="2503" y="3962"/>
                  </a:cubicBezTo>
                  <a:lnTo>
                    <a:pt x="1791" y="4491"/>
                  </a:lnTo>
                  <a:lnTo>
                    <a:pt x="1791" y="231"/>
                  </a:lnTo>
                  <a:cubicBezTo>
                    <a:pt x="1806" y="78"/>
                    <a:pt x="1695" y="1"/>
                    <a:pt x="1583"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87" name="Google Shape;13887;p99"/>
          <p:cNvGrpSpPr/>
          <p:nvPr/>
        </p:nvGrpSpPr>
        <p:grpSpPr>
          <a:xfrm>
            <a:off x="3204378" y="1781099"/>
            <a:ext cx="112344" cy="366926"/>
            <a:chOff x="3208053" y="1964972"/>
            <a:chExt cx="112344" cy="366926"/>
          </a:xfrm>
        </p:grpSpPr>
        <p:sp>
          <p:nvSpPr>
            <p:cNvPr id="13888" name="Google Shape;13888;p99"/>
            <p:cNvSpPr/>
            <p:nvPr/>
          </p:nvSpPr>
          <p:spPr>
            <a:xfrm>
              <a:off x="3226398" y="2093283"/>
              <a:ext cx="63607" cy="238616"/>
            </a:xfrm>
            <a:custGeom>
              <a:rect b="b" l="l" r="r" t="t"/>
              <a:pathLst>
                <a:path extrusionOk="0" h="9131" w="2434">
                  <a:moveTo>
                    <a:pt x="2010" y="0"/>
                  </a:moveTo>
                  <a:cubicBezTo>
                    <a:pt x="1808" y="106"/>
                    <a:pt x="1596" y="164"/>
                    <a:pt x="1375" y="174"/>
                  </a:cubicBezTo>
                  <a:lnTo>
                    <a:pt x="1096" y="174"/>
                  </a:lnTo>
                  <a:cubicBezTo>
                    <a:pt x="866" y="164"/>
                    <a:pt x="635" y="106"/>
                    <a:pt x="423" y="10"/>
                  </a:cubicBezTo>
                  <a:cubicBezTo>
                    <a:pt x="337" y="443"/>
                    <a:pt x="231" y="1097"/>
                    <a:pt x="144" y="1885"/>
                  </a:cubicBezTo>
                  <a:cubicBezTo>
                    <a:pt x="116" y="2260"/>
                    <a:pt x="87" y="2654"/>
                    <a:pt x="67" y="3078"/>
                  </a:cubicBezTo>
                  <a:cubicBezTo>
                    <a:pt x="0" y="4914"/>
                    <a:pt x="192" y="7145"/>
                    <a:pt x="1154" y="9088"/>
                  </a:cubicBezTo>
                  <a:cubicBezTo>
                    <a:pt x="1164" y="9116"/>
                    <a:pt x="1188" y="9131"/>
                    <a:pt x="1213" y="9131"/>
                  </a:cubicBezTo>
                  <a:cubicBezTo>
                    <a:pt x="1238" y="9131"/>
                    <a:pt x="1265" y="9116"/>
                    <a:pt x="1279" y="9088"/>
                  </a:cubicBezTo>
                  <a:cubicBezTo>
                    <a:pt x="2231" y="7145"/>
                    <a:pt x="2433" y="4914"/>
                    <a:pt x="2366" y="3078"/>
                  </a:cubicBezTo>
                  <a:cubicBezTo>
                    <a:pt x="2356" y="2654"/>
                    <a:pt x="2327" y="2260"/>
                    <a:pt x="2289" y="1885"/>
                  </a:cubicBezTo>
                  <a:cubicBezTo>
                    <a:pt x="2212" y="1097"/>
                    <a:pt x="2096" y="443"/>
                    <a:pt x="20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89" name="Google Shape;13889;p99"/>
            <p:cNvSpPr/>
            <p:nvPr/>
          </p:nvSpPr>
          <p:spPr>
            <a:xfrm>
              <a:off x="3226398" y="2093544"/>
              <a:ext cx="45497" cy="238355"/>
            </a:xfrm>
            <a:custGeom>
              <a:rect b="b" l="l" r="r" t="t"/>
              <a:pathLst>
                <a:path extrusionOk="0" h="9121" w="1741">
                  <a:moveTo>
                    <a:pt x="423" y="0"/>
                  </a:moveTo>
                  <a:cubicBezTo>
                    <a:pt x="337" y="433"/>
                    <a:pt x="231" y="1087"/>
                    <a:pt x="144" y="1875"/>
                  </a:cubicBezTo>
                  <a:cubicBezTo>
                    <a:pt x="116" y="2250"/>
                    <a:pt x="87" y="2644"/>
                    <a:pt x="67" y="3068"/>
                  </a:cubicBezTo>
                  <a:cubicBezTo>
                    <a:pt x="0" y="4904"/>
                    <a:pt x="192" y="7135"/>
                    <a:pt x="1154" y="9078"/>
                  </a:cubicBezTo>
                  <a:cubicBezTo>
                    <a:pt x="1164" y="9106"/>
                    <a:pt x="1188" y="9121"/>
                    <a:pt x="1213" y="9121"/>
                  </a:cubicBezTo>
                  <a:cubicBezTo>
                    <a:pt x="1238" y="9121"/>
                    <a:pt x="1265" y="9106"/>
                    <a:pt x="1279" y="9078"/>
                  </a:cubicBezTo>
                  <a:cubicBezTo>
                    <a:pt x="1452" y="8712"/>
                    <a:pt x="1616" y="8337"/>
                    <a:pt x="1741" y="7953"/>
                  </a:cubicBezTo>
                  <a:cubicBezTo>
                    <a:pt x="1183" y="6308"/>
                    <a:pt x="1068" y="4558"/>
                    <a:pt x="1135" y="3077"/>
                  </a:cubicBezTo>
                  <a:cubicBezTo>
                    <a:pt x="1144" y="2654"/>
                    <a:pt x="1173" y="2250"/>
                    <a:pt x="1212" y="1885"/>
                  </a:cubicBezTo>
                  <a:cubicBezTo>
                    <a:pt x="1279" y="1183"/>
                    <a:pt x="1375" y="587"/>
                    <a:pt x="1452" y="164"/>
                  </a:cubicBezTo>
                  <a:lnTo>
                    <a:pt x="1096" y="164"/>
                  </a:lnTo>
                  <a:cubicBezTo>
                    <a:pt x="866" y="154"/>
                    <a:pt x="635" y="96"/>
                    <a:pt x="42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0" name="Google Shape;13890;p99"/>
            <p:cNvSpPr/>
            <p:nvPr/>
          </p:nvSpPr>
          <p:spPr>
            <a:xfrm>
              <a:off x="3208053" y="1964972"/>
              <a:ext cx="112344" cy="147936"/>
            </a:xfrm>
            <a:custGeom>
              <a:rect b="b" l="l" r="r" t="t"/>
              <a:pathLst>
                <a:path extrusionOk="0" h="5661" w="4299">
                  <a:moveTo>
                    <a:pt x="3866" y="1"/>
                  </a:moveTo>
                  <a:cubicBezTo>
                    <a:pt x="3264" y="1"/>
                    <a:pt x="2669" y="173"/>
                    <a:pt x="2145" y="487"/>
                  </a:cubicBezTo>
                  <a:cubicBezTo>
                    <a:pt x="721" y="1333"/>
                    <a:pt x="202" y="3035"/>
                    <a:pt x="202" y="3035"/>
                  </a:cubicBezTo>
                  <a:cubicBezTo>
                    <a:pt x="144" y="3199"/>
                    <a:pt x="116" y="3362"/>
                    <a:pt x="96" y="3535"/>
                  </a:cubicBezTo>
                  <a:cubicBezTo>
                    <a:pt x="0" y="4632"/>
                    <a:pt x="731" y="5612"/>
                    <a:pt x="1798" y="5660"/>
                  </a:cubicBezTo>
                  <a:lnTo>
                    <a:pt x="2068" y="5660"/>
                  </a:lnTo>
                  <a:cubicBezTo>
                    <a:pt x="2606" y="5622"/>
                    <a:pt x="3097" y="5334"/>
                    <a:pt x="3385" y="4882"/>
                  </a:cubicBezTo>
                  <a:cubicBezTo>
                    <a:pt x="3654" y="4449"/>
                    <a:pt x="3741" y="3930"/>
                    <a:pt x="3625" y="3439"/>
                  </a:cubicBezTo>
                  <a:cubicBezTo>
                    <a:pt x="3606" y="3353"/>
                    <a:pt x="3577" y="3266"/>
                    <a:pt x="3539" y="3189"/>
                  </a:cubicBezTo>
                  <a:cubicBezTo>
                    <a:pt x="3443" y="2987"/>
                    <a:pt x="3366" y="2776"/>
                    <a:pt x="3318" y="2555"/>
                  </a:cubicBezTo>
                  <a:cubicBezTo>
                    <a:pt x="3270" y="2247"/>
                    <a:pt x="3298" y="1920"/>
                    <a:pt x="3395" y="1622"/>
                  </a:cubicBezTo>
                  <a:cubicBezTo>
                    <a:pt x="3500" y="1314"/>
                    <a:pt x="3664" y="1026"/>
                    <a:pt x="3856" y="756"/>
                  </a:cubicBezTo>
                  <a:cubicBezTo>
                    <a:pt x="3895" y="699"/>
                    <a:pt x="4039" y="487"/>
                    <a:pt x="4183" y="314"/>
                  </a:cubicBezTo>
                  <a:cubicBezTo>
                    <a:pt x="4299" y="199"/>
                    <a:pt x="4212" y="6"/>
                    <a:pt x="4049" y="6"/>
                  </a:cubicBezTo>
                  <a:cubicBezTo>
                    <a:pt x="3988" y="3"/>
                    <a:pt x="3927" y="1"/>
                    <a:pt x="3866"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1" name="Google Shape;13891;p99"/>
            <p:cNvSpPr/>
            <p:nvPr/>
          </p:nvSpPr>
          <p:spPr>
            <a:xfrm>
              <a:off x="3229900" y="1964972"/>
              <a:ext cx="90497" cy="130088"/>
            </a:xfrm>
            <a:custGeom>
              <a:rect b="b" l="l" r="r" t="t"/>
              <a:pathLst>
                <a:path extrusionOk="0" h="4978" w="3463">
                  <a:moveTo>
                    <a:pt x="3028" y="1"/>
                  </a:moveTo>
                  <a:cubicBezTo>
                    <a:pt x="2419" y="1"/>
                    <a:pt x="1824" y="173"/>
                    <a:pt x="1309" y="487"/>
                  </a:cubicBezTo>
                  <a:cubicBezTo>
                    <a:pt x="809" y="1026"/>
                    <a:pt x="434" y="1660"/>
                    <a:pt x="193" y="2353"/>
                  </a:cubicBezTo>
                  <a:cubicBezTo>
                    <a:pt x="145" y="2516"/>
                    <a:pt x="107" y="2680"/>
                    <a:pt x="97" y="2853"/>
                  </a:cubicBezTo>
                  <a:cubicBezTo>
                    <a:pt x="1" y="3949"/>
                    <a:pt x="722" y="4930"/>
                    <a:pt x="1789" y="4978"/>
                  </a:cubicBezTo>
                  <a:lnTo>
                    <a:pt x="2068" y="4978"/>
                  </a:lnTo>
                  <a:cubicBezTo>
                    <a:pt x="2232" y="4968"/>
                    <a:pt x="2395" y="4939"/>
                    <a:pt x="2549" y="4882"/>
                  </a:cubicBezTo>
                  <a:cubicBezTo>
                    <a:pt x="2818" y="4449"/>
                    <a:pt x="2905" y="3930"/>
                    <a:pt x="2789" y="3439"/>
                  </a:cubicBezTo>
                  <a:cubicBezTo>
                    <a:pt x="2770" y="3353"/>
                    <a:pt x="2741" y="3266"/>
                    <a:pt x="2703" y="3189"/>
                  </a:cubicBezTo>
                  <a:cubicBezTo>
                    <a:pt x="2607" y="2987"/>
                    <a:pt x="2530" y="2776"/>
                    <a:pt x="2482" y="2555"/>
                  </a:cubicBezTo>
                  <a:cubicBezTo>
                    <a:pt x="2434" y="2247"/>
                    <a:pt x="2462" y="1920"/>
                    <a:pt x="2559" y="1622"/>
                  </a:cubicBezTo>
                  <a:cubicBezTo>
                    <a:pt x="2664" y="1314"/>
                    <a:pt x="2828" y="1026"/>
                    <a:pt x="3020" y="756"/>
                  </a:cubicBezTo>
                  <a:cubicBezTo>
                    <a:pt x="3059" y="699"/>
                    <a:pt x="3203" y="487"/>
                    <a:pt x="3347" y="314"/>
                  </a:cubicBezTo>
                  <a:cubicBezTo>
                    <a:pt x="3463" y="199"/>
                    <a:pt x="3376" y="6"/>
                    <a:pt x="3213" y="6"/>
                  </a:cubicBezTo>
                  <a:cubicBezTo>
                    <a:pt x="3151" y="3"/>
                    <a:pt x="3089" y="1"/>
                    <a:pt x="3028"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2" name="Google Shape;13892;p99"/>
            <p:cNvSpPr/>
            <p:nvPr/>
          </p:nvSpPr>
          <p:spPr>
            <a:xfrm>
              <a:off x="3227887" y="2142542"/>
              <a:ext cx="60340" cy="31176"/>
            </a:xfrm>
            <a:custGeom>
              <a:rect b="b" l="l" r="r" t="t"/>
              <a:pathLst>
                <a:path extrusionOk="0" h="1193" w="2309">
                  <a:moveTo>
                    <a:pt x="87" y="0"/>
                  </a:moveTo>
                  <a:cubicBezTo>
                    <a:pt x="49" y="375"/>
                    <a:pt x="20" y="769"/>
                    <a:pt x="1" y="1193"/>
                  </a:cubicBezTo>
                  <a:lnTo>
                    <a:pt x="2309" y="1193"/>
                  </a:lnTo>
                  <a:cubicBezTo>
                    <a:pt x="2289" y="779"/>
                    <a:pt x="2261" y="375"/>
                    <a:pt x="2222" y="0"/>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3" name="Google Shape;13893;p99"/>
            <p:cNvSpPr/>
            <p:nvPr/>
          </p:nvSpPr>
          <p:spPr>
            <a:xfrm>
              <a:off x="3227887" y="2142542"/>
              <a:ext cx="29948" cy="31176"/>
            </a:xfrm>
            <a:custGeom>
              <a:rect b="b" l="l" r="r" t="t"/>
              <a:pathLst>
                <a:path extrusionOk="0" h="1193" w="1146">
                  <a:moveTo>
                    <a:pt x="87" y="0"/>
                  </a:moveTo>
                  <a:cubicBezTo>
                    <a:pt x="49" y="375"/>
                    <a:pt x="20" y="769"/>
                    <a:pt x="1" y="1193"/>
                  </a:cubicBezTo>
                  <a:lnTo>
                    <a:pt x="1068" y="1193"/>
                  </a:lnTo>
                  <a:cubicBezTo>
                    <a:pt x="1078" y="769"/>
                    <a:pt x="1107" y="375"/>
                    <a:pt x="1145"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894" name="Google Shape;13894;p99"/>
          <p:cNvGrpSpPr/>
          <p:nvPr/>
        </p:nvGrpSpPr>
        <p:grpSpPr>
          <a:xfrm>
            <a:off x="3221704" y="3623467"/>
            <a:ext cx="72413" cy="366404"/>
            <a:chOff x="3225379" y="3807339"/>
            <a:chExt cx="72413" cy="366404"/>
          </a:xfrm>
        </p:grpSpPr>
        <p:sp>
          <p:nvSpPr>
            <p:cNvPr id="13895" name="Google Shape;13895;p99"/>
            <p:cNvSpPr/>
            <p:nvPr/>
          </p:nvSpPr>
          <p:spPr>
            <a:xfrm>
              <a:off x="3225379" y="3807339"/>
              <a:ext cx="72413" cy="366404"/>
            </a:xfrm>
            <a:custGeom>
              <a:rect b="b" l="l" r="r" t="t"/>
              <a:pathLst>
                <a:path extrusionOk="0" h="14021" w="2771">
                  <a:moveTo>
                    <a:pt x="1390" y="0"/>
                  </a:moveTo>
                  <a:cubicBezTo>
                    <a:pt x="1354" y="0"/>
                    <a:pt x="1318" y="20"/>
                    <a:pt x="1299" y="58"/>
                  </a:cubicBezTo>
                  <a:lnTo>
                    <a:pt x="789" y="1020"/>
                  </a:lnTo>
                  <a:lnTo>
                    <a:pt x="145" y="2231"/>
                  </a:lnTo>
                  <a:cubicBezTo>
                    <a:pt x="49" y="2395"/>
                    <a:pt x="10" y="2587"/>
                    <a:pt x="10" y="2779"/>
                  </a:cubicBezTo>
                  <a:lnTo>
                    <a:pt x="10" y="12645"/>
                  </a:lnTo>
                  <a:cubicBezTo>
                    <a:pt x="1" y="13403"/>
                    <a:pt x="616" y="14021"/>
                    <a:pt x="1379" y="14021"/>
                  </a:cubicBezTo>
                  <a:cubicBezTo>
                    <a:pt x="1391" y="14021"/>
                    <a:pt x="1403" y="14021"/>
                    <a:pt x="1414" y="14020"/>
                  </a:cubicBezTo>
                  <a:cubicBezTo>
                    <a:pt x="1597" y="14020"/>
                    <a:pt x="1780" y="13982"/>
                    <a:pt x="1953" y="13905"/>
                  </a:cubicBezTo>
                  <a:cubicBezTo>
                    <a:pt x="2443" y="13674"/>
                    <a:pt x="2760" y="13184"/>
                    <a:pt x="2770" y="12645"/>
                  </a:cubicBezTo>
                  <a:lnTo>
                    <a:pt x="2770" y="12617"/>
                  </a:lnTo>
                  <a:lnTo>
                    <a:pt x="2770" y="2779"/>
                  </a:lnTo>
                  <a:cubicBezTo>
                    <a:pt x="2770" y="2693"/>
                    <a:pt x="2760" y="2606"/>
                    <a:pt x="2741" y="2529"/>
                  </a:cubicBezTo>
                  <a:lnTo>
                    <a:pt x="2741" y="2510"/>
                  </a:lnTo>
                  <a:cubicBezTo>
                    <a:pt x="2722" y="2404"/>
                    <a:pt x="2684" y="2318"/>
                    <a:pt x="2635" y="2222"/>
                  </a:cubicBezTo>
                  <a:lnTo>
                    <a:pt x="1991" y="1020"/>
                  </a:lnTo>
                  <a:lnTo>
                    <a:pt x="1482" y="58"/>
                  </a:lnTo>
                  <a:cubicBezTo>
                    <a:pt x="1462" y="20"/>
                    <a:pt x="1426" y="0"/>
                    <a:pt x="1390"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6" name="Google Shape;13896;p99"/>
            <p:cNvSpPr/>
            <p:nvPr/>
          </p:nvSpPr>
          <p:spPr>
            <a:xfrm>
              <a:off x="3225640" y="4104623"/>
              <a:ext cx="72152" cy="33188"/>
            </a:xfrm>
            <a:custGeom>
              <a:rect b="b" l="l" r="r" t="t"/>
              <a:pathLst>
                <a:path extrusionOk="0" h="1270" w="2761">
                  <a:moveTo>
                    <a:pt x="0" y="0"/>
                  </a:moveTo>
                  <a:lnTo>
                    <a:pt x="0" y="1269"/>
                  </a:lnTo>
                  <a:lnTo>
                    <a:pt x="2760" y="1269"/>
                  </a:lnTo>
                  <a:lnTo>
                    <a:pt x="2760" y="1241"/>
                  </a:lnTo>
                  <a:lnTo>
                    <a:pt x="2760"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7" name="Google Shape;13897;p99"/>
            <p:cNvSpPr/>
            <p:nvPr/>
          </p:nvSpPr>
          <p:spPr>
            <a:xfrm>
              <a:off x="3245997" y="3807339"/>
              <a:ext cx="31437" cy="32509"/>
            </a:xfrm>
            <a:custGeom>
              <a:rect b="b" l="l" r="r" t="t"/>
              <a:pathLst>
                <a:path extrusionOk="0" h="1244" w="1203">
                  <a:moveTo>
                    <a:pt x="601" y="0"/>
                  </a:moveTo>
                  <a:cubicBezTo>
                    <a:pt x="565" y="0"/>
                    <a:pt x="529" y="20"/>
                    <a:pt x="510" y="58"/>
                  </a:cubicBezTo>
                  <a:lnTo>
                    <a:pt x="0" y="1020"/>
                  </a:lnTo>
                  <a:cubicBezTo>
                    <a:pt x="173" y="1169"/>
                    <a:pt x="387" y="1243"/>
                    <a:pt x="601" y="1243"/>
                  </a:cubicBezTo>
                  <a:cubicBezTo>
                    <a:pt x="815" y="1243"/>
                    <a:pt x="1029" y="1169"/>
                    <a:pt x="1202" y="1020"/>
                  </a:cubicBezTo>
                  <a:lnTo>
                    <a:pt x="693" y="58"/>
                  </a:lnTo>
                  <a:cubicBezTo>
                    <a:pt x="673" y="20"/>
                    <a:pt x="637" y="0"/>
                    <a:pt x="601"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8" name="Google Shape;13898;p99"/>
            <p:cNvSpPr/>
            <p:nvPr/>
          </p:nvSpPr>
          <p:spPr>
            <a:xfrm>
              <a:off x="3225379" y="4137785"/>
              <a:ext cx="72413" cy="35958"/>
            </a:xfrm>
            <a:custGeom>
              <a:rect b="b" l="l" r="r" t="t"/>
              <a:pathLst>
                <a:path extrusionOk="0" h="1376" w="2771">
                  <a:moveTo>
                    <a:pt x="10" y="0"/>
                  </a:moveTo>
                  <a:cubicBezTo>
                    <a:pt x="1" y="758"/>
                    <a:pt x="616" y="1376"/>
                    <a:pt x="1379" y="1376"/>
                  </a:cubicBezTo>
                  <a:cubicBezTo>
                    <a:pt x="1391" y="1376"/>
                    <a:pt x="1403" y="1376"/>
                    <a:pt x="1414" y="1375"/>
                  </a:cubicBezTo>
                  <a:cubicBezTo>
                    <a:pt x="1597" y="1375"/>
                    <a:pt x="1780" y="1337"/>
                    <a:pt x="1953" y="1260"/>
                  </a:cubicBezTo>
                  <a:cubicBezTo>
                    <a:pt x="2443" y="1029"/>
                    <a:pt x="2760" y="539"/>
                    <a:pt x="2770"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99" name="Google Shape;13899;p99"/>
            <p:cNvSpPr/>
            <p:nvPr/>
          </p:nvSpPr>
          <p:spPr>
            <a:xfrm>
              <a:off x="3255039" y="4104623"/>
              <a:ext cx="42753" cy="33188"/>
            </a:xfrm>
            <a:custGeom>
              <a:rect b="b" l="l" r="r" t="t"/>
              <a:pathLst>
                <a:path extrusionOk="0" h="1270" w="1636">
                  <a:moveTo>
                    <a:pt x="0" y="0"/>
                  </a:moveTo>
                  <a:lnTo>
                    <a:pt x="0" y="1269"/>
                  </a:lnTo>
                  <a:lnTo>
                    <a:pt x="1635" y="1269"/>
                  </a:lnTo>
                  <a:lnTo>
                    <a:pt x="1635" y="1241"/>
                  </a:lnTo>
                  <a:lnTo>
                    <a:pt x="1635" y="0"/>
                  </a:ln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0" name="Google Shape;13900;p99"/>
            <p:cNvSpPr/>
            <p:nvPr/>
          </p:nvSpPr>
          <p:spPr>
            <a:xfrm>
              <a:off x="3255039" y="4137785"/>
              <a:ext cx="42753" cy="32953"/>
            </a:xfrm>
            <a:custGeom>
              <a:rect b="b" l="l" r="r" t="t"/>
              <a:pathLst>
                <a:path extrusionOk="0" h="1261" w="1636">
                  <a:moveTo>
                    <a:pt x="0" y="0"/>
                  </a:moveTo>
                  <a:cubicBezTo>
                    <a:pt x="0" y="539"/>
                    <a:pt x="318" y="1039"/>
                    <a:pt x="818" y="1260"/>
                  </a:cubicBezTo>
                  <a:cubicBezTo>
                    <a:pt x="1308" y="1029"/>
                    <a:pt x="1625" y="539"/>
                    <a:pt x="1635" y="0"/>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1" name="Google Shape;13901;p99"/>
            <p:cNvSpPr/>
            <p:nvPr/>
          </p:nvSpPr>
          <p:spPr>
            <a:xfrm>
              <a:off x="3225379" y="3872932"/>
              <a:ext cx="72413" cy="231717"/>
            </a:xfrm>
            <a:custGeom>
              <a:rect b="b" l="l" r="r" t="t"/>
              <a:pathLst>
                <a:path extrusionOk="0" h="8867" w="2771">
                  <a:moveTo>
                    <a:pt x="39" y="0"/>
                  </a:moveTo>
                  <a:cubicBezTo>
                    <a:pt x="20" y="87"/>
                    <a:pt x="1" y="173"/>
                    <a:pt x="10" y="269"/>
                  </a:cubicBezTo>
                  <a:lnTo>
                    <a:pt x="10" y="8866"/>
                  </a:lnTo>
                  <a:lnTo>
                    <a:pt x="2770" y="8866"/>
                  </a:lnTo>
                  <a:lnTo>
                    <a:pt x="2770" y="269"/>
                  </a:lnTo>
                  <a:cubicBezTo>
                    <a:pt x="2770" y="183"/>
                    <a:pt x="2760" y="106"/>
                    <a:pt x="2741" y="19"/>
                  </a:cubicBezTo>
                  <a:lnTo>
                    <a:pt x="2741"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2" name="Google Shape;13902;p99"/>
            <p:cNvSpPr/>
            <p:nvPr/>
          </p:nvSpPr>
          <p:spPr>
            <a:xfrm>
              <a:off x="3255039" y="3872932"/>
              <a:ext cx="42753" cy="231717"/>
            </a:xfrm>
            <a:custGeom>
              <a:rect b="b" l="l" r="r" t="t"/>
              <a:pathLst>
                <a:path extrusionOk="0" h="8867" w="1636">
                  <a:moveTo>
                    <a:pt x="0" y="0"/>
                  </a:moveTo>
                  <a:lnTo>
                    <a:pt x="0" y="8866"/>
                  </a:lnTo>
                  <a:lnTo>
                    <a:pt x="1635" y="8866"/>
                  </a:lnTo>
                  <a:lnTo>
                    <a:pt x="1635" y="269"/>
                  </a:lnTo>
                  <a:cubicBezTo>
                    <a:pt x="1635" y="183"/>
                    <a:pt x="1625" y="106"/>
                    <a:pt x="1606" y="19"/>
                  </a:cubicBezTo>
                  <a:lnTo>
                    <a:pt x="1606"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03" name="Google Shape;13903;p99"/>
          <p:cNvGrpSpPr/>
          <p:nvPr/>
        </p:nvGrpSpPr>
        <p:grpSpPr>
          <a:xfrm>
            <a:off x="3520241" y="1827223"/>
            <a:ext cx="366665" cy="275201"/>
            <a:chOff x="3523916" y="2011096"/>
            <a:chExt cx="366665" cy="275201"/>
          </a:xfrm>
        </p:grpSpPr>
        <p:sp>
          <p:nvSpPr>
            <p:cNvPr id="13904" name="Google Shape;13904;p99"/>
            <p:cNvSpPr/>
            <p:nvPr/>
          </p:nvSpPr>
          <p:spPr>
            <a:xfrm>
              <a:off x="3524178" y="2038744"/>
              <a:ext cx="366404" cy="247553"/>
            </a:xfrm>
            <a:custGeom>
              <a:rect b="b" l="l" r="r" t="t"/>
              <a:pathLst>
                <a:path extrusionOk="0" h="9473" w="14021">
                  <a:moveTo>
                    <a:pt x="0" y="1"/>
                  </a:moveTo>
                  <a:lnTo>
                    <a:pt x="0" y="8376"/>
                  </a:lnTo>
                  <a:lnTo>
                    <a:pt x="0" y="8405"/>
                  </a:lnTo>
                  <a:cubicBezTo>
                    <a:pt x="10" y="8982"/>
                    <a:pt x="481" y="9453"/>
                    <a:pt x="1058" y="9473"/>
                  </a:cubicBezTo>
                  <a:lnTo>
                    <a:pt x="14020" y="9473"/>
                  </a:lnTo>
                  <a:lnTo>
                    <a:pt x="14020" y="1"/>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5" name="Google Shape;13905;p99"/>
            <p:cNvSpPr/>
            <p:nvPr/>
          </p:nvSpPr>
          <p:spPr>
            <a:xfrm>
              <a:off x="3624945" y="2161123"/>
              <a:ext cx="244783" cy="74425"/>
            </a:xfrm>
            <a:custGeom>
              <a:rect b="b" l="l" r="r" t="t"/>
              <a:pathLst>
                <a:path extrusionOk="0" h="2848" w="9367">
                  <a:moveTo>
                    <a:pt x="193" y="1"/>
                  </a:moveTo>
                  <a:cubicBezTo>
                    <a:pt x="87" y="1"/>
                    <a:pt x="0" y="87"/>
                    <a:pt x="0" y="193"/>
                  </a:cubicBezTo>
                  <a:lnTo>
                    <a:pt x="0" y="2664"/>
                  </a:lnTo>
                  <a:cubicBezTo>
                    <a:pt x="0" y="2770"/>
                    <a:pt x="87" y="2847"/>
                    <a:pt x="193" y="2847"/>
                  </a:cubicBezTo>
                  <a:lnTo>
                    <a:pt x="9183" y="2847"/>
                  </a:lnTo>
                  <a:cubicBezTo>
                    <a:pt x="9280" y="2847"/>
                    <a:pt x="9366" y="2770"/>
                    <a:pt x="9366" y="2664"/>
                  </a:cubicBezTo>
                  <a:lnTo>
                    <a:pt x="9366" y="193"/>
                  </a:lnTo>
                  <a:cubicBezTo>
                    <a:pt x="9366" y="87"/>
                    <a:pt x="9280" y="1"/>
                    <a:pt x="9183" y="1"/>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6" name="Google Shape;13906;p99"/>
            <p:cNvSpPr/>
            <p:nvPr/>
          </p:nvSpPr>
          <p:spPr>
            <a:xfrm>
              <a:off x="3624945" y="2161123"/>
              <a:ext cx="244783" cy="47796"/>
            </a:xfrm>
            <a:custGeom>
              <a:rect b="b" l="l" r="r" t="t"/>
              <a:pathLst>
                <a:path extrusionOk="0" h="1829" w="9367">
                  <a:moveTo>
                    <a:pt x="193" y="1"/>
                  </a:moveTo>
                  <a:cubicBezTo>
                    <a:pt x="96" y="1"/>
                    <a:pt x="10" y="78"/>
                    <a:pt x="0" y="174"/>
                  </a:cubicBezTo>
                  <a:lnTo>
                    <a:pt x="0" y="1664"/>
                  </a:lnTo>
                  <a:cubicBezTo>
                    <a:pt x="9" y="1755"/>
                    <a:pt x="87" y="1829"/>
                    <a:pt x="176" y="1829"/>
                  </a:cubicBezTo>
                  <a:cubicBezTo>
                    <a:pt x="182" y="1829"/>
                    <a:pt x="187" y="1828"/>
                    <a:pt x="193" y="1828"/>
                  </a:cubicBezTo>
                  <a:lnTo>
                    <a:pt x="9183" y="1828"/>
                  </a:lnTo>
                  <a:cubicBezTo>
                    <a:pt x="9189" y="1828"/>
                    <a:pt x="9194" y="1829"/>
                    <a:pt x="9200" y="1829"/>
                  </a:cubicBezTo>
                  <a:cubicBezTo>
                    <a:pt x="9288" y="1829"/>
                    <a:pt x="9357" y="1755"/>
                    <a:pt x="9366" y="1664"/>
                  </a:cubicBezTo>
                  <a:lnTo>
                    <a:pt x="9366" y="174"/>
                  </a:lnTo>
                  <a:cubicBezTo>
                    <a:pt x="9357" y="78"/>
                    <a:pt x="9280" y="1"/>
                    <a:pt x="9183" y="1"/>
                  </a:cubicBezTo>
                  <a:close/>
                </a:path>
              </a:pathLst>
            </a:custGeom>
            <a:solidFill>
              <a:srgbClr val="C6D2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7" name="Google Shape;13907;p99"/>
            <p:cNvSpPr/>
            <p:nvPr/>
          </p:nvSpPr>
          <p:spPr>
            <a:xfrm>
              <a:off x="3652697" y="2161123"/>
              <a:ext cx="11969" cy="24146"/>
            </a:xfrm>
            <a:custGeom>
              <a:rect b="b" l="l" r="r" t="t"/>
              <a:pathLst>
                <a:path extrusionOk="0" h="924" w="458">
                  <a:moveTo>
                    <a:pt x="15" y="1"/>
                  </a:moveTo>
                  <a:cubicBezTo>
                    <a:pt x="15" y="10"/>
                    <a:pt x="15" y="20"/>
                    <a:pt x="15" y="30"/>
                  </a:cubicBezTo>
                  <a:lnTo>
                    <a:pt x="15" y="693"/>
                  </a:lnTo>
                  <a:cubicBezTo>
                    <a:pt x="1" y="847"/>
                    <a:pt x="114" y="924"/>
                    <a:pt x="228" y="924"/>
                  </a:cubicBezTo>
                  <a:cubicBezTo>
                    <a:pt x="342" y="924"/>
                    <a:pt x="458" y="847"/>
                    <a:pt x="448" y="693"/>
                  </a:cubicBezTo>
                  <a:lnTo>
                    <a:pt x="44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8" name="Google Shape;13908;p99"/>
            <p:cNvSpPr/>
            <p:nvPr/>
          </p:nvSpPr>
          <p:spPr>
            <a:xfrm>
              <a:off x="3670546" y="2161123"/>
              <a:ext cx="11838" cy="24146"/>
            </a:xfrm>
            <a:custGeom>
              <a:rect b="b" l="l" r="r" t="t"/>
              <a:pathLst>
                <a:path extrusionOk="0" h="924" w="453">
                  <a:moveTo>
                    <a:pt x="15" y="1"/>
                  </a:moveTo>
                  <a:cubicBezTo>
                    <a:pt x="5" y="10"/>
                    <a:pt x="5" y="20"/>
                    <a:pt x="15" y="30"/>
                  </a:cubicBezTo>
                  <a:lnTo>
                    <a:pt x="15" y="693"/>
                  </a:lnTo>
                  <a:cubicBezTo>
                    <a:pt x="0" y="847"/>
                    <a:pt x="113" y="924"/>
                    <a:pt x="226" y="924"/>
                  </a:cubicBezTo>
                  <a:cubicBezTo>
                    <a:pt x="339" y="924"/>
                    <a:pt x="452" y="847"/>
                    <a:pt x="438" y="693"/>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09" name="Google Shape;13909;p99"/>
            <p:cNvSpPr/>
            <p:nvPr/>
          </p:nvSpPr>
          <p:spPr>
            <a:xfrm>
              <a:off x="3688264" y="2161123"/>
              <a:ext cx="11838" cy="24146"/>
            </a:xfrm>
            <a:custGeom>
              <a:rect b="b" l="l" r="r" t="t"/>
              <a:pathLst>
                <a:path extrusionOk="0" h="924" w="453">
                  <a:moveTo>
                    <a:pt x="10" y="1"/>
                  </a:moveTo>
                  <a:cubicBezTo>
                    <a:pt x="10" y="10"/>
                    <a:pt x="10" y="20"/>
                    <a:pt x="10" y="30"/>
                  </a:cubicBezTo>
                  <a:lnTo>
                    <a:pt x="10" y="693"/>
                  </a:lnTo>
                  <a:cubicBezTo>
                    <a:pt x="0" y="847"/>
                    <a:pt x="113" y="924"/>
                    <a:pt x="226" y="924"/>
                  </a:cubicBezTo>
                  <a:cubicBezTo>
                    <a:pt x="339" y="924"/>
                    <a:pt x="452" y="847"/>
                    <a:pt x="443" y="693"/>
                  </a:cubicBezTo>
                  <a:lnTo>
                    <a:pt x="443" y="30"/>
                  </a:lnTo>
                  <a:cubicBezTo>
                    <a:pt x="443" y="20"/>
                    <a:pt x="443" y="10"/>
                    <a:pt x="44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0" name="Google Shape;13910;p99"/>
            <p:cNvSpPr/>
            <p:nvPr/>
          </p:nvSpPr>
          <p:spPr>
            <a:xfrm>
              <a:off x="3705981" y="2161123"/>
              <a:ext cx="11838" cy="40244"/>
            </a:xfrm>
            <a:custGeom>
              <a:rect b="b" l="l" r="r" t="t"/>
              <a:pathLst>
                <a:path extrusionOk="0" h="1540" w="453">
                  <a:moveTo>
                    <a:pt x="15" y="1"/>
                  </a:moveTo>
                  <a:cubicBezTo>
                    <a:pt x="15" y="10"/>
                    <a:pt x="15" y="20"/>
                    <a:pt x="15" y="30"/>
                  </a:cubicBezTo>
                  <a:lnTo>
                    <a:pt x="15" y="1309"/>
                  </a:lnTo>
                  <a:cubicBezTo>
                    <a:pt x="0" y="1462"/>
                    <a:pt x="113" y="1539"/>
                    <a:pt x="226" y="1539"/>
                  </a:cubicBezTo>
                  <a:cubicBezTo>
                    <a:pt x="339" y="1539"/>
                    <a:pt x="452" y="1462"/>
                    <a:pt x="438" y="1309"/>
                  </a:cubicBezTo>
                  <a:lnTo>
                    <a:pt x="438" y="30"/>
                  </a:lnTo>
                  <a:cubicBezTo>
                    <a:pt x="438" y="20"/>
                    <a:pt x="438" y="10"/>
                    <a:pt x="43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1" name="Google Shape;13911;p99"/>
            <p:cNvSpPr/>
            <p:nvPr/>
          </p:nvSpPr>
          <p:spPr>
            <a:xfrm>
              <a:off x="3634875" y="2161123"/>
              <a:ext cx="11943" cy="40244"/>
            </a:xfrm>
            <a:custGeom>
              <a:rect b="b" l="l" r="r" t="t"/>
              <a:pathLst>
                <a:path extrusionOk="0" h="1540" w="457">
                  <a:moveTo>
                    <a:pt x="14" y="1"/>
                  </a:moveTo>
                  <a:cubicBezTo>
                    <a:pt x="14" y="10"/>
                    <a:pt x="14" y="20"/>
                    <a:pt x="14" y="30"/>
                  </a:cubicBezTo>
                  <a:lnTo>
                    <a:pt x="14" y="1309"/>
                  </a:lnTo>
                  <a:cubicBezTo>
                    <a:pt x="0" y="1462"/>
                    <a:pt x="113" y="1539"/>
                    <a:pt x="227" y="1539"/>
                  </a:cubicBezTo>
                  <a:cubicBezTo>
                    <a:pt x="341" y="1539"/>
                    <a:pt x="457" y="1462"/>
                    <a:pt x="447" y="1309"/>
                  </a:cubicBezTo>
                  <a:lnTo>
                    <a:pt x="447" y="30"/>
                  </a:lnTo>
                  <a:cubicBezTo>
                    <a:pt x="447" y="20"/>
                    <a:pt x="447" y="10"/>
                    <a:pt x="447"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2" name="Google Shape;13912;p99"/>
            <p:cNvSpPr/>
            <p:nvPr/>
          </p:nvSpPr>
          <p:spPr>
            <a:xfrm>
              <a:off x="3723934" y="2161123"/>
              <a:ext cx="11342" cy="23415"/>
            </a:xfrm>
            <a:custGeom>
              <a:rect b="b" l="l" r="r" t="t"/>
              <a:pathLst>
                <a:path extrusionOk="0" h="896" w="434">
                  <a:moveTo>
                    <a:pt x="1" y="1"/>
                  </a:moveTo>
                  <a:cubicBezTo>
                    <a:pt x="1" y="10"/>
                    <a:pt x="1" y="20"/>
                    <a:pt x="1" y="30"/>
                  </a:cubicBezTo>
                  <a:lnTo>
                    <a:pt x="1" y="693"/>
                  </a:lnTo>
                  <a:cubicBezTo>
                    <a:pt x="11" y="828"/>
                    <a:pt x="114" y="895"/>
                    <a:pt x="217" y="895"/>
                  </a:cubicBezTo>
                  <a:cubicBezTo>
                    <a:pt x="321" y="895"/>
                    <a:pt x="424" y="828"/>
                    <a:pt x="434" y="693"/>
                  </a:cubicBezTo>
                  <a:lnTo>
                    <a:pt x="434" y="30"/>
                  </a:lnTo>
                  <a:cubicBezTo>
                    <a:pt x="434" y="20"/>
                    <a:pt x="434" y="10"/>
                    <a:pt x="43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3" name="Google Shape;13913;p99"/>
            <p:cNvSpPr/>
            <p:nvPr/>
          </p:nvSpPr>
          <p:spPr>
            <a:xfrm>
              <a:off x="3741783" y="2161123"/>
              <a:ext cx="11342" cy="23415"/>
            </a:xfrm>
            <a:custGeom>
              <a:rect b="b" l="l" r="r" t="t"/>
              <a:pathLst>
                <a:path extrusionOk="0" h="896" w="434">
                  <a:moveTo>
                    <a:pt x="1" y="1"/>
                  </a:moveTo>
                  <a:cubicBezTo>
                    <a:pt x="1" y="10"/>
                    <a:pt x="1" y="20"/>
                    <a:pt x="1" y="30"/>
                  </a:cubicBezTo>
                  <a:lnTo>
                    <a:pt x="1" y="693"/>
                  </a:lnTo>
                  <a:cubicBezTo>
                    <a:pt x="10" y="828"/>
                    <a:pt x="114" y="895"/>
                    <a:pt x="217" y="895"/>
                  </a:cubicBezTo>
                  <a:cubicBezTo>
                    <a:pt x="320" y="895"/>
                    <a:pt x="424" y="828"/>
                    <a:pt x="433" y="693"/>
                  </a:cubicBezTo>
                  <a:lnTo>
                    <a:pt x="433" y="30"/>
                  </a:lnTo>
                  <a:cubicBezTo>
                    <a:pt x="433"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4" name="Google Shape;13914;p99"/>
            <p:cNvSpPr/>
            <p:nvPr/>
          </p:nvSpPr>
          <p:spPr>
            <a:xfrm>
              <a:off x="3759631" y="2161123"/>
              <a:ext cx="11080" cy="23415"/>
            </a:xfrm>
            <a:custGeom>
              <a:rect b="b" l="l" r="r" t="t"/>
              <a:pathLst>
                <a:path extrusionOk="0" h="896" w="424">
                  <a:moveTo>
                    <a:pt x="0" y="1"/>
                  </a:moveTo>
                  <a:cubicBezTo>
                    <a:pt x="0" y="10"/>
                    <a:pt x="0" y="20"/>
                    <a:pt x="0" y="30"/>
                  </a:cubicBezTo>
                  <a:lnTo>
                    <a:pt x="0" y="693"/>
                  </a:lnTo>
                  <a:cubicBezTo>
                    <a:pt x="10" y="828"/>
                    <a:pt x="111" y="895"/>
                    <a:pt x="212" y="895"/>
                  </a:cubicBezTo>
                  <a:cubicBezTo>
                    <a:pt x="313" y="895"/>
                    <a:pt x="414" y="828"/>
                    <a:pt x="423" y="693"/>
                  </a:cubicBezTo>
                  <a:lnTo>
                    <a:pt x="42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5" name="Google Shape;13915;p99"/>
            <p:cNvSpPr/>
            <p:nvPr/>
          </p:nvSpPr>
          <p:spPr>
            <a:xfrm>
              <a:off x="3777219" y="2161123"/>
              <a:ext cx="11342" cy="39303"/>
            </a:xfrm>
            <a:custGeom>
              <a:rect b="b" l="l" r="r" t="t"/>
              <a:pathLst>
                <a:path extrusionOk="0" h="1504" w="434">
                  <a:moveTo>
                    <a:pt x="0" y="1"/>
                  </a:moveTo>
                  <a:cubicBezTo>
                    <a:pt x="0" y="10"/>
                    <a:pt x="0" y="20"/>
                    <a:pt x="0" y="30"/>
                  </a:cubicBezTo>
                  <a:lnTo>
                    <a:pt x="0" y="1309"/>
                  </a:lnTo>
                  <a:cubicBezTo>
                    <a:pt x="10" y="1438"/>
                    <a:pt x="113" y="1503"/>
                    <a:pt x="217" y="1503"/>
                  </a:cubicBezTo>
                  <a:cubicBezTo>
                    <a:pt x="320" y="1503"/>
                    <a:pt x="424" y="1438"/>
                    <a:pt x="433" y="1309"/>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6" name="Google Shape;13916;p99"/>
            <p:cNvSpPr/>
            <p:nvPr/>
          </p:nvSpPr>
          <p:spPr>
            <a:xfrm>
              <a:off x="3795067" y="2161123"/>
              <a:ext cx="11315" cy="23415"/>
            </a:xfrm>
            <a:custGeom>
              <a:rect b="b" l="l" r="r" t="t"/>
              <a:pathLst>
                <a:path extrusionOk="0" h="896" w="433">
                  <a:moveTo>
                    <a:pt x="0" y="1"/>
                  </a:moveTo>
                  <a:cubicBezTo>
                    <a:pt x="0" y="10"/>
                    <a:pt x="0" y="20"/>
                    <a:pt x="0" y="30"/>
                  </a:cubicBezTo>
                  <a:lnTo>
                    <a:pt x="0" y="693"/>
                  </a:lnTo>
                  <a:cubicBezTo>
                    <a:pt x="10" y="828"/>
                    <a:pt x="111" y="895"/>
                    <a:pt x="213" y="895"/>
                  </a:cubicBezTo>
                  <a:cubicBezTo>
                    <a:pt x="315" y="895"/>
                    <a:pt x="419" y="828"/>
                    <a:pt x="433" y="693"/>
                  </a:cubicBezTo>
                  <a:lnTo>
                    <a:pt x="433" y="30"/>
                  </a:lnTo>
                  <a:cubicBezTo>
                    <a:pt x="42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7" name="Google Shape;13917;p99"/>
            <p:cNvSpPr/>
            <p:nvPr/>
          </p:nvSpPr>
          <p:spPr>
            <a:xfrm>
              <a:off x="3812654" y="2161123"/>
              <a:ext cx="11342" cy="23415"/>
            </a:xfrm>
            <a:custGeom>
              <a:rect b="b" l="l" r="r" t="t"/>
              <a:pathLst>
                <a:path extrusionOk="0" h="896" w="434">
                  <a:moveTo>
                    <a:pt x="0" y="1"/>
                  </a:moveTo>
                  <a:cubicBezTo>
                    <a:pt x="0" y="10"/>
                    <a:pt x="0" y="20"/>
                    <a:pt x="0" y="30"/>
                  </a:cubicBezTo>
                  <a:lnTo>
                    <a:pt x="0" y="693"/>
                  </a:lnTo>
                  <a:cubicBezTo>
                    <a:pt x="15" y="828"/>
                    <a:pt x="118" y="895"/>
                    <a:pt x="220" y="895"/>
                  </a:cubicBezTo>
                  <a:cubicBezTo>
                    <a:pt x="322" y="895"/>
                    <a:pt x="423" y="828"/>
                    <a:pt x="433" y="693"/>
                  </a:cubicBezTo>
                  <a:lnTo>
                    <a:pt x="433" y="30"/>
                  </a:lnTo>
                  <a:cubicBezTo>
                    <a:pt x="433" y="20"/>
                    <a:pt x="433" y="10"/>
                    <a:pt x="43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8" name="Google Shape;13918;p99"/>
            <p:cNvSpPr/>
            <p:nvPr/>
          </p:nvSpPr>
          <p:spPr>
            <a:xfrm>
              <a:off x="3830503" y="2161123"/>
              <a:ext cx="11315" cy="23415"/>
            </a:xfrm>
            <a:custGeom>
              <a:rect b="b" l="l" r="r" t="t"/>
              <a:pathLst>
                <a:path extrusionOk="0" h="896" w="433">
                  <a:moveTo>
                    <a:pt x="0" y="1"/>
                  </a:moveTo>
                  <a:cubicBezTo>
                    <a:pt x="0" y="10"/>
                    <a:pt x="0" y="20"/>
                    <a:pt x="0" y="30"/>
                  </a:cubicBezTo>
                  <a:lnTo>
                    <a:pt x="0" y="693"/>
                  </a:lnTo>
                  <a:cubicBezTo>
                    <a:pt x="10" y="828"/>
                    <a:pt x="113" y="895"/>
                    <a:pt x="216" y="895"/>
                  </a:cubicBezTo>
                  <a:cubicBezTo>
                    <a:pt x="320" y="895"/>
                    <a:pt x="423" y="828"/>
                    <a:pt x="433" y="693"/>
                  </a:cubicBezTo>
                  <a:lnTo>
                    <a:pt x="433" y="30"/>
                  </a:lnTo>
                  <a:cubicBezTo>
                    <a:pt x="433" y="20"/>
                    <a:pt x="423" y="10"/>
                    <a:pt x="423"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19" name="Google Shape;13919;p99"/>
            <p:cNvSpPr/>
            <p:nvPr/>
          </p:nvSpPr>
          <p:spPr>
            <a:xfrm>
              <a:off x="3848325" y="2161123"/>
              <a:ext cx="11080" cy="39303"/>
            </a:xfrm>
            <a:custGeom>
              <a:rect b="b" l="l" r="r" t="t"/>
              <a:pathLst>
                <a:path extrusionOk="0" h="1504" w="424">
                  <a:moveTo>
                    <a:pt x="1" y="1"/>
                  </a:moveTo>
                  <a:cubicBezTo>
                    <a:pt x="1" y="10"/>
                    <a:pt x="1" y="20"/>
                    <a:pt x="1" y="30"/>
                  </a:cubicBezTo>
                  <a:lnTo>
                    <a:pt x="1" y="1309"/>
                  </a:lnTo>
                  <a:cubicBezTo>
                    <a:pt x="10" y="1438"/>
                    <a:pt x="111" y="1503"/>
                    <a:pt x="212" y="1503"/>
                  </a:cubicBezTo>
                  <a:cubicBezTo>
                    <a:pt x="313" y="1503"/>
                    <a:pt x="414" y="1438"/>
                    <a:pt x="424" y="1309"/>
                  </a:cubicBezTo>
                  <a:lnTo>
                    <a:pt x="424" y="30"/>
                  </a:lnTo>
                  <a:cubicBezTo>
                    <a:pt x="424" y="20"/>
                    <a:pt x="424" y="10"/>
                    <a:pt x="424"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0" name="Google Shape;13920;p99"/>
            <p:cNvSpPr/>
            <p:nvPr/>
          </p:nvSpPr>
          <p:spPr>
            <a:xfrm>
              <a:off x="3626173" y="2063857"/>
              <a:ext cx="212483" cy="74190"/>
            </a:xfrm>
            <a:custGeom>
              <a:rect b="b" l="l" r="r" t="t"/>
              <a:pathLst>
                <a:path extrusionOk="0" h="2839" w="8131">
                  <a:moveTo>
                    <a:pt x="273" y="0"/>
                  </a:moveTo>
                  <a:cubicBezTo>
                    <a:pt x="0" y="0"/>
                    <a:pt x="0" y="426"/>
                    <a:pt x="273" y="426"/>
                  </a:cubicBezTo>
                  <a:cubicBezTo>
                    <a:pt x="282" y="426"/>
                    <a:pt x="290" y="425"/>
                    <a:pt x="299" y="424"/>
                  </a:cubicBezTo>
                  <a:lnTo>
                    <a:pt x="3780" y="424"/>
                  </a:lnTo>
                  <a:cubicBezTo>
                    <a:pt x="3982" y="424"/>
                    <a:pt x="4155" y="598"/>
                    <a:pt x="4155" y="799"/>
                  </a:cubicBezTo>
                  <a:lnTo>
                    <a:pt x="4155" y="857"/>
                  </a:lnTo>
                  <a:cubicBezTo>
                    <a:pt x="4155" y="1069"/>
                    <a:pt x="3982" y="1232"/>
                    <a:pt x="3780" y="1232"/>
                  </a:cubicBezTo>
                  <a:lnTo>
                    <a:pt x="3521" y="1232"/>
                  </a:lnTo>
                  <a:cubicBezTo>
                    <a:pt x="3078" y="1232"/>
                    <a:pt x="2723" y="1588"/>
                    <a:pt x="2723" y="2030"/>
                  </a:cubicBezTo>
                  <a:cubicBezTo>
                    <a:pt x="2723" y="2473"/>
                    <a:pt x="3078" y="2838"/>
                    <a:pt x="3521" y="2838"/>
                  </a:cubicBezTo>
                  <a:lnTo>
                    <a:pt x="7829" y="2838"/>
                  </a:lnTo>
                  <a:cubicBezTo>
                    <a:pt x="7835" y="2838"/>
                    <a:pt x="7841" y="2839"/>
                    <a:pt x="7847" y="2839"/>
                  </a:cubicBezTo>
                  <a:cubicBezTo>
                    <a:pt x="8130" y="2839"/>
                    <a:pt x="8130" y="2405"/>
                    <a:pt x="7847" y="2405"/>
                  </a:cubicBezTo>
                  <a:cubicBezTo>
                    <a:pt x="7841" y="2405"/>
                    <a:pt x="7835" y="2405"/>
                    <a:pt x="7829" y="2405"/>
                  </a:cubicBezTo>
                  <a:lnTo>
                    <a:pt x="3521" y="2405"/>
                  </a:lnTo>
                  <a:cubicBezTo>
                    <a:pt x="3512" y="2406"/>
                    <a:pt x="3503" y="2406"/>
                    <a:pt x="3494" y="2406"/>
                  </a:cubicBezTo>
                  <a:cubicBezTo>
                    <a:pt x="3013" y="2406"/>
                    <a:pt x="3010" y="1664"/>
                    <a:pt x="3485" y="1664"/>
                  </a:cubicBezTo>
                  <a:cubicBezTo>
                    <a:pt x="3497" y="1664"/>
                    <a:pt x="3509" y="1664"/>
                    <a:pt x="3521" y="1665"/>
                  </a:cubicBezTo>
                  <a:lnTo>
                    <a:pt x="3780" y="1665"/>
                  </a:lnTo>
                  <a:cubicBezTo>
                    <a:pt x="4223" y="1655"/>
                    <a:pt x="4578" y="1300"/>
                    <a:pt x="4578" y="857"/>
                  </a:cubicBezTo>
                  <a:lnTo>
                    <a:pt x="4578" y="799"/>
                  </a:lnTo>
                  <a:cubicBezTo>
                    <a:pt x="4578" y="357"/>
                    <a:pt x="4223" y="1"/>
                    <a:pt x="3780" y="1"/>
                  </a:cubicBezTo>
                  <a:lnTo>
                    <a:pt x="299" y="1"/>
                  </a:lnTo>
                  <a:cubicBezTo>
                    <a:pt x="290" y="1"/>
                    <a:pt x="282" y="0"/>
                    <a:pt x="273"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1" name="Google Shape;13921;p99"/>
            <p:cNvSpPr/>
            <p:nvPr/>
          </p:nvSpPr>
          <p:spPr>
            <a:xfrm>
              <a:off x="3523916" y="2011096"/>
              <a:ext cx="79181" cy="243790"/>
            </a:xfrm>
            <a:custGeom>
              <a:rect b="b" l="l" r="r" t="t"/>
              <a:pathLst>
                <a:path extrusionOk="0" h="9329" w="3030">
                  <a:moveTo>
                    <a:pt x="1058" y="1"/>
                  </a:moveTo>
                  <a:cubicBezTo>
                    <a:pt x="472" y="1"/>
                    <a:pt x="1" y="472"/>
                    <a:pt x="1" y="1049"/>
                  </a:cubicBezTo>
                  <a:lnTo>
                    <a:pt x="1" y="1068"/>
                  </a:lnTo>
                  <a:lnTo>
                    <a:pt x="1" y="1097"/>
                  </a:lnTo>
                  <a:lnTo>
                    <a:pt x="1" y="9329"/>
                  </a:lnTo>
                  <a:lnTo>
                    <a:pt x="10" y="9329"/>
                  </a:lnTo>
                  <a:cubicBezTo>
                    <a:pt x="77" y="8800"/>
                    <a:pt x="529" y="8405"/>
                    <a:pt x="1058" y="8405"/>
                  </a:cubicBezTo>
                  <a:lnTo>
                    <a:pt x="2481" y="8405"/>
                  </a:lnTo>
                  <a:cubicBezTo>
                    <a:pt x="2780" y="8405"/>
                    <a:pt x="3030" y="8155"/>
                    <a:pt x="3030" y="7848"/>
                  </a:cubicBezTo>
                  <a:lnTo>
                    <a:pt x="3030" y="559"/>
                  </a:lnTo>
                  <a:cubicBezTo>
                    <a:pt x="3030" y="251"/>
                    <a:pt x="2780" y="1"/>
                    <a:pt x="248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2" name="Google Shape;13922;p99"/>
            <p:cNvSpPr/>
            <p:nvPr/>
          </p:nvSpPr>
          <p:spPr>
            <a:xfrm>
              <a:off x="3523916" y="2011096"/>
              <a:ext cx="27910" cy="243529"/>
            </a:xfrm>
            <a:custGeom>
              <a:rect b="b" l="l" r="r" t="t"/>
              <a:pathLst>
                <a:path extrusionOk="0" h="9319" w="1068">
                  <a:moveTo>
                    <a:pt x="1058" y="1"/>
                  </a:moveTo>
                  <a:cubicBezTo>
                    <a:pt x="472" y="1"/>
                    <a:pt x="1" y="472"/>
                    <a:pt x="1" y="1049"/>
                  </a:cubicBezTo>
                  <a:lnTo>
                    <a:pt x="1" y="1068"/>
                  </a:lnTo>
                  <a:lnTo>
                    <a:pt x="1" y="1097"/>
                  </a:lnTo>
                  <a:lnTo>
                    <a:pt x="1" y="9319"/>
                  </a:lnTo>
                  <a:lnTo>
                    <a:pt x="10" y="9319"/>
                  </a:lnTo>
                  <a:cubicBezTo>
                    <a:pt x="77" y="8790"/>
                    <a:pt x="529" y="8396"/>
                    <a:pt x="1058" y="8396"/>
                  </a:cubicBezTo>
                  <a:lnTo>
                    <a:pt x="1068" y="8396"/>
                  </a:lnTo>
                  <a:lnTo>
                    <a:pt x="1068" y="1"/>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3" name="Google Shape;13923;p99"/>
            <p:cNvSpPr/>
            <p:nvPr/>
          </p:nvSpPr>
          <p:spPr>
            <a:xfrm>
              <a:off x="3523916" y="2056331"/>
              <a:ext cx="26" cy="1542"/>
            </a:xfrm>
            <a:custGeom>
              <a:rect b="b" l="l" r="r" t="t"/>
              <a:pathLst>
                <a:path extrusionOk="0" h="59" w="1">
                  <a:moveTo>
                    <a:pt x="1" y="1"/>
                  </a:moveTo>
                  <a:lnTo>
                    <a:pt x="1" y="59"/>
                  </a:lnTo>
                  <a:lnTo>
                    <a:pt x="1" y="59"/>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24" name="Google Shape;13924;p99"/>
          <p:cNvGrpSpPr/>
          <p:nvPr/>
        </p:nvGrpSpPr>
        <p:grpSpPr>
          <a:xfrm>
            <a:off x="1739102" y="1316124"/>
            <a:ext cx="393791" cy="366744"/>
            <a:chOff x="1742777" y="1499997"/>
            <a:chExt cx="393791" cy="366744"/>
          </a:xfrm>
        </p:grpSpPr>
        <p:sp>
          <p:nvSpPr>
            <p:cNvPr id="13925" name="Google Shape;13925;p99"/>
            <p:cNvSpPr/>
            <p:nvPr/>
          </p:nvSpPr>
          <p:spPr>
            <a:xfrm>
              <a:off x="1760861" y="1591957"/>
              <a:ext cx="152823" cy="270654"/>
            </a:xfrm>
            <a:custGeom>
              <a:rect b="b" l="l" r="r" t="t"/>
              <a:pathLst>
                <a:path extrusionOk="0" h="10357" w="5848">
                  <a:moveTo>
                    <a:pt x="4770" y="0"/>
                  </a:moveTo>
                  <a:cubicBezTo>
                    <a:pt x="4770" y="693"/>
                    <a:pt x="4212" y="1251"/>
                    <a:pt x="3520" y="1251"/>
                  </a:cubicBezTo>
                  <a:lnTo>
                    <a:pt x="3462" y="1251"/>
                  </a:lnTo>
                  <a:cubicBezTo>
                    <a:pt x="2799" y="1212"/>
                    <a:pt x="2270" y="674"/>
                    <a:pt x="2270" y="10"/>
                  </a:cubicBezTo>
                  <a:lnTo>
                    <a:pt x="0" y="10"/>
                  </a:lnTo>
                  <a:lnTo>
                    <a:pt x="0" y="9799"/>
                  </a:lnTo>
                  <a:cubicBezTo>
                    <a:pt x="0" y="10107"/>
                    <a:pt x="250" y="10357"/>
                    <a:pt x="558" y="10357"/>
                  </a:cubicBezTo>
                  <a:lnTo>
                    <a:pt x="5280" y="10357"/>
                  </a:lnTo>
                  <a:cubicBezTo>
                    <a:pt x="5587" y="10357"/>
                    <a:pt x="5837" y="10107"/>
                    <a:pt x="5837" y="9799"/>
                  </a:cubicBezTo>
                  <a:lnTo>
                    <a:pt x="5837" y="10"/>
                  </a:lnTo>
                  <a:lnTo>
                    <a:pt x="5847" y="0"/>
                  </a:ln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6" name="Google Shape;13926;p99"/>
            <p:cNvSpPr/>
            <p:nvPr/>
          </p:nvSpPr>
          <p:spPr>
            <a:xfrm>
              <a:off x="1760861" y="1592218"/>
              <a:ext cx="152562" cy="115349"/>
            </a:xfrm>
            <a:custGeom>
              <a:rect b="b" l="l" r="r" t="t"/>
              <a:pathLst>
                <a:path extrusionOk="0" h="4414" w="5838">
                  <a:moveTo>
                    <a:pt x="0" y="0"/>
                  </a:moveTo>
                  <a:lnTo>
                    <a:pt x="0" y="2577"/>
                  </a:lnTo>
                  <a:cubicBezTo>
                    <a:pt x="606" y="3693"/>
                    <a:pt x="1760" y="4395"/>
                    <a:pt x="3030" y="4414"/>
                  </a:cubicBezTo>
                  <a:lnTo>
                    <a:pt x="5510" y="4414"/>
                  </a:lnTo>
                  <a:cubicBezTo>
                    <a:pt x="5616" y="4414"/>
                    <a:pt x="5732" y="4404"/>
                    <a:pt x="5837" y="4395"/>
                  </a:cubicBezTo>
                  <a:lnTo>
                    <a:pt x="5837" y="0"/>
                  </a:lnTo>
                  <a:lnTo>
                    <a:pt x="4770" y="0"/>
                  </a:lnTo>
                  <a:cubicBezTo>
                    <a:pt x="4760" y="683"/>
                    <a:pt x="4203" y="1241"/>
                    <a:pt x="3520" y="1241"/>
                  </a:cubicBezTo>
                  <a:lnTo>
                    <a:pt x="3462" y="1241"/>
                  </a:lnTo>
                  <a:cubicBezTo>
                    <a:pt x="2799" y="1212"/>
                    <a:pt x="2270" y="664"/>
                    <a:pt x="227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7" name="Google Shape;13927;p99"/>
            <p:cNvSpPr/>
            <p:nvPr/>
          </p:nvSpPr>
          <p:spPr>
            <a:xfrm>
              <a:off x="1851070" y="1499997"/>
              <a:ext cx="155070" cy="183947"/>
            </a:xfrm>
            <a:custGeom>
              <a:rect b="b" l="l" r="r" t="t"/>
              <a:pathLst>
                <a:path extrusionOk="0" h="7039" w="5934">
                  <a:moveTo>
                    <a:pt x="10" y="0"/>
                  </a:moveTo>
                  <a:lnTo>
                    <a:pt x="10" y="2269"/>
                  </a:lnTo>
                  <a:lnTo>
                    <a:pt x="68" y="2269"/>
                  </a:lnTo>
                  <a:cubicBezTo>
                    <a:pt x="760" y="2269"/>
                    <a:pt x="1318" y="2827"/>
                    <a:pt x="1318" y="3519"/>
                  </a:cubicBezTo>
                  <a:cubicBezTo>
                    <a:pt x="1318" y="4212"/>
                    <a:pt x="760" y="4770"/>
                    <a:pt x="68" y="4770"/>
                  </a:cubicBezTo>
                  <a:lnTo>
                    <a:pt x="1" y="4770"/>
                  </a:lnTo>
                  <a:lnTo>
                    <a:pt x="1" y="7039"/>
                  </a:lnTo>
                  <a:lnTo>
                    <a:pt x="2482" y="7039"/>
                  </a:lnTo>
                  <a:cubicBezTo>
                    <a:pt x="4395" y="7000"/>
                    <a:pt x="5934" y="5433"/>
                    <a:pt x="5934" y="3519"/>
                  </a:cubicBezTo>
                  <a:cubicBezTo>
                    <a:pt x="5934" y="1606"/>
                    <a:pt x="4405" y="38"/>
                    <a:pt x="2482"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8" name="Google Shape;13928;p99"/>
            <p:cNvSpPr/>
            <p:nvPr/>
          </p:nvSpPr>
          <p:spPr>
            <a:xfrm>
              <a:off x="1742777" y="1500049"/>
              <a:ext cx="211098" cy="183894"/>
            </a:xfrm>
            <a:custGeom>
              <a:rect b="b" l="l" r="r" t="t"/>
              <a:pathLst>
                <a:path extrusionOk="0" h="7037" w="8078">
                  <a:moveTo>
                    <a:pt x="4212" y="2267"/>
                  </a:moveTo>
                  <a:cubicBezTo>
                    <a:pt x="4904" y="2267"/>
                    <a:pt x="5462" y="2825"/>
                    <a:pt x="5462" y="3517"/>
                  </a:cubicBezTo>
                  <a:lnTo>
                    <a:pt x="5462" y="3527"/>
                  </a:lnTo>
                  <a:cubicBezTo>
                    <a:pt x="5462" y="4210"/>
                    <a:pt x="4895" y="4768"/>
                    <a:pt x="4212" y="4768"/>
                  </a:cubicBezTo>
                  <a:lnTo>
                    <a:pt x="4154" y="4768"/>
                  </a:lnTo>
                  <a:cubicBezTo>
                    <a:pt x="3491" y="4739"/>
                    <a:pt x="2962" y="4191"/>
                    <a:pt x="2962" y="3527"/>
                  </a:cubicBezTo>
                  <a:lnTo>
                    <a:pt x="2962" y="3517"/>
                  </a:lnTo>
                  <a:cubicBezTo>
                    <a:pt x="2962" y="2854"/>
                    <a:pt x="3481" y="2296"/>
                    <a:pt x="4145" y="2267"/>
                  </a:cubicBezTo>
                  <a:close/>
                  <a:moveTo>
                    <a:pt x="4221" y="0"/>
                  </a:moveTo>
                  <a:cubicBezTo>
                    <a:pt x="2879" y="0"/>
                    <a:pt x="1557" y="761"/>
                    <a:pt x="971" y="2142"/>
                  </a:cubicBezTo>
                  <a:cubicBezTo>
                    <a:pt x="0" y="4441"/>
                    <a:pt x="1654" y="6989"/>
                    <a:pt x="4145" y="7037"/>
                  </a:cubicBezTo>
                  <a:lnTo>
                    <a:pt x="4212" y="7037"/>
                  </a:lnTo>
                  <a:cubicBezTo>
                    <a:pt x="5068" y="7037"/>
                    <a:pt x="5895" y="6729"/>
                    <a:pt x="6529" y="6162"/>
                  </a:cubicBezTo>
                  <a:cubicBezTo>
                    <a:pt x="6568" y="6133"/>
                    <a:pt x="6597" y="6104"/>
                    <a:pt x="6635" y="6075"/>
                  </a:cubicBezTo>
                  <a:lnTo>
                    <a:pt x="6702" y="6008"/>
                  </a:lnTo>
                  <a:cubicBezTo>
                    <a:pt x="8078" y="4633"/>
                    <a:pt x="8068" y="2402"/>
                    <a:pt x="6693" y="1027"/>
                  </a:cubicBezTo>
                  <a:cubicBezTo>
                    <a:pt x="5995" y="329"/>
                    <a:pt x="5103" y="0"/>
                    <a:pt x="4221"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29" name="Google Shape;13929;p99"/>
            <p:cNvSpPr/>
            <p:nvPr/>
          </p:nvSpPr>
          <p:spPr>
            <a:xfrm>
              <a:off x="1760861" y="1755546"/>
              <a:ext cx="25662" cy="11080"/>
            </a:xfrm>
            <a:custGeom>
              <a:rect b="b" l="l" r="r" t="t"/>
              <a:pathLst>
                <a:path extrusionOk="0" h="424" w="982">
                  <a:moveTo>
                    <a:pt x="58" y="0"/>
                  </a:moveTo>
                  <a:cubicBezTo>
                    <a:pt x="39" y="0"/>
                    <a:pt x="20" y="0"/>
                    <a:pt x="0" y="10"/>
                  </a:cubicBezTo>
                  <a:lnTo>
                    <a:pt x="0" y="414"/>
                  </a:lnTo>
                  <a:cubicBezTo>
                    <a:pt x="20" y="424"/>
                    <a:pt x="39" y="424"/>
                    <a:pt x="58" y="424"/>
                  </a:cubicBezTo>
                  <a:lnTo>
                    <a:pt x="770" y="424"/>
                  </a:lnTo>
                  <a:cubicBezTo>
                    <a:pt x="885" y="424"/>
                    <a:pt x="981" y="327"/>
                    <a:pt x="981" y="212"/>
                  </a:cubicBezTo>
                  <a:cubicBezTo>
                    <a:pt x="981" y="97"/>
                    <a:pt x="885" y="0"/>
                    <a:pt x="770"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0" name="Google Shape;13930;p99"/>
            <p:cNvSpPr/>
            <p:nvPr/>
          </p:nvSpPr>
          <p:spPr>
            <a:xfrm>
              <a:off x="1791018" y="1755546"/>
              <a:ext cx="90732" cy="11080"/>
            </a:xfrm>
            <a:custGeom>
              <a:rect b="b" l="l" r="r" t="t"/>
              <a:pathLst>
                <a:path extrusionOk="0" h="424" w="3472">
                  <a:moveTo>
                    <a:pt x="279" y="0"/>
                  </a:moveTo>
                  <a:cubicBezTo>
                    <a:pt x="0" y="0"/>
                    <a:pt x="0" y="424"/>
                    <a:pt x="279" y="424"/>
                  </a:cubicBezTo>
                  <a:lnTo>
                    <a:pt x="1404" y="424"/>
                  </a:lnTo>
                  <a:cubicBezTo>
                    <a:pt x="1683" y="424"/>
                    <a:pt x="1683" y="0"/>
                    <a:pt x="1404" y="0"/>
                  </a:cubicBezTo>
                  <a:close/>
                  <a:moveTo>
                    <a:pt x="2068" y="0"/>
                  </a:moveTo>
                  <a:cubicBezTo>
                    <a:pt x="1789" y="0"/>
                    <a:pt x="1789" y="424"/>
                    <a:pt x="2068" y="424"/>
                  </a:cubicBezTo>
                  <a:lnTo>
                    <a:pt x="3183" y="424"/>
                  </a:lnTo>
                  <a:cubicBezTo>
                    <a:pt x="3472" y="424"/>
                    <a:pt x="3472" y="0"/>
                    <a:pt x="3183"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1" name="Google Shape;13931;p99"/>
            <p:cNvSpPr/>
            <p:nvPr/>
          </p:nvSpPr>
          <p:spPr>
            <a:xfrm>
              <a:off x="1884233" y="1755546"/>
              <a:ext cx="29190" cy="11080"/>
            </a:xfrm>
            <a:custGeom>
              <a:rect b="b" l="l" r="r" t="t"/>
              <a:pathLst>
                <a:path extrusionOk="0" h="424" w="1117">
                  <a:moveTo>
                    <a:pt x="289" y="0"/>
                  </a:moveTo>
                  <a:cubicBezTo>
                    <a:pt x="1" y="0"/>
                    <a:pt x="1" y="424"/>
                    <a:pt x="289" y="424"/>
                  </a:cubicBezTo>
                  <a:lnTo>
                    <a:pt x="991" y="424"/>
                  </a:lnTo>
                  <a:cubicBezTo>
                    <a:pt x="1039" y="424"/>
                    <a:pt x="1078" y="414"/>
                    <a:pt x="1116" y="385"/>
                  </a:cubicBezTo>
                  <a:lnTo>
                    <a:pt x="1116" y="39"/>
                  </a:lnTo>
                  <a:cubicBezTo>
                    <a:pt x="1078" y="10"/>
                    <a:pt x="1039" y="0"/>
                    <a:pt x="99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2" name="Google Shape;13932;p99"/>
            <p:cNvSpPr/>
            <p:nvPr/>
          </p:nvSpPr>
          <p:spPr>
            <a:xfrm>
              <a:off x="1851828" y="1733177"/>
              <a:ext cx="177440" cy="71211"/>
            </a:xfrm>
            <a:custGeom>
              <a:rect b="b" l="l" r="r" t="t"/>
              <a:pathLst>
                <a:path extrusionOk="0" h="2725" w="6790">
                  <a:moveTo>
                    <a:pt x="6453" y="1"/>
                  </a:moveTo>
                  <a:lnTo>
                    <a:pt x="5809" y="174"/>
                  </a:lnTo>
                  <a:lnTo>
                    <a:pt x="337" y="1645"/>
                  </a:lnTo>
                  <a:lnTo>
                    <a:pt x="212" y="1683"/>
                  </a:lnTo>
                  <a:cubicBezTo>
                    <a:pt x="68" y="1722"/>
                    <a:pt x="0" y="1885"/>
                    <a:pt x="68" y="2020"/>
                  </a:cubicBezTo>
                  <a:cubicBezTo>
                    <a:pt x="77" y="2039"/>
                    <a:pt x="87" y="2059"/>
                    <a:pt x="97" y="2078"/>
                  </a:cubicBezTo>
                  <a:cubicBezTo>
                    <a:pt x="345" y="2489"/>
                    <a:pt x="781" y="2725"/>
                    <a:pt x="1243" y="2725"/>
                  </a:cubicBezTo>
                  <a:cubicBezTo>
                    <a:pt x="1354" y="2725"/>
                    <a:pt x="1466" y="2711"/>
                    <a:pt x="1577" y="2684"/>
                  </a:cubicBezTo>
                  <a:lnTo>
                    <a:pt x="6789" y="1270"/>
                  </a:lnTo>
                  <a:lnTo>
                    <a:pt x="645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3" name="Google Shape;13933;p99"/>
            <p:cNvSpPr/>
            <p:nvPr/>
          </p:nvSpPr>
          <p:spPr>
            <a:xfrm>
              <a:off x="1851828" y="1737698"/>
              <a:ext cx="155332" cy="50619"/>
            </a:xfrm>
            <a:custGeom>
              <a:rect b="b" l="l" r="r" t="t"/>
              <a:pathLst>
                <a:path extrusionOk="0" h="1937" w="5944">
                  <a:moveTo>
                    <a:pt x="5809" y="1"/>
                  </a:moveTo>
                  <a:lnTo>
                    <a:pt x="337" y="1472"/>
                  </a:lnTo>
                  <a:lnTo>
                    <a:pt x="212" y="1510"/>
                  </a:lnTo>
                  <a:cubicBezTo>
                    <a:pt x="68" y="1549"/>
                    <a:pt x="0" y="1712"/>
                    <a:pt x="68" y="1847"/>
                  </a:cubicBezTo>
                  <a:cubicBezTo>
                    <a:pt x="77" y="1866"/>
                    <a:pt x="87" y="1886"/>
                    <a:pt x="97" y="1905"/>
                  </a:cubicBezTo>
                  <a:cubicBezTo>
                    <a:pt x="192" y="1926"/>
                    <a:pt x="287" y="1936"/>
                    <a:pt x="382" y="1936"/>
                  </a:cubicBezTo>
                  <a:cubicBezTo>
                    <a:pt x="497" y="1936"/>
                    <a:pt x="611" y="1922"/>
                    <a:pt x="722" y="1895"/>
                  </a:cubicBezTo>
                  <a:lnTo>
                    <a:pt x="5943" y="482"/>
                  </a:lnTo>
                  <a:lnTo>
                    <a:pt x="5809"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4" name="Google Shape;13934;p99"/>
            <p:cNvSpPr/>
            <p:nvPr/>
          </p:nvSpPr>
          <p:spPr>
            <a:xfrm>
              <a:off x="1851828" y="1716975"/>
              <a:ext cx="177440" cy="71263"/>
            </a:xfrm>
            <a:custGeom>
              <a:rect b="b" l="l" r="r" t="t"/>
              <a:pathLst>
                <a:path extrusionOk="0" h="2727" w="6790">
                  <a:moveTo>
                    <a:pt x="1243" y="1"/>
                  </a:moveTo>
                  <a:cubicBezTo>
                    <a:pt x="871" y="1"/>
                    <a:pt x="509" y="157"/>
                    <a:pt x="250" y="438"/>
                  </a:cubicBezTo>
                  <a:cubicBezTo>
                    <a:pt x="183" y="525"/>
                    <a:pt x="116" y="611"/>
                    <a:pt x="68" y="707"/>
                  </a:cubicBezTo>
                  <a:cubicBezTo>
                    <a:pt x="0" y="842"/>
                    <a:pt x="68" y="1005"/>
                    <a:pt x="212" y="1044"/>
                  </a:cubicBezTo>
                  <a:lnTo>
                    <a:pt x="337" y="1082"/>
                  </a:lnTo>
                  <a:lnTo>
                    <a:pt x="6453" y="2727"/>
                  </a:lnTo>
                  <a:lnTo>
                    <a:pt x="6587" y="2207"/>
                  </a:lnTo>
                  <a:lnTo>
                    <a:pt x="6789" y="1457"/>
                  </a:lnTo>
                  <a:lnTo>
                    <a:pt x="1577" y="44"/>
                  </a:lnTo>
                  <a:cubicBezTo>
                    <a:pt x="1467" y="15"/>
                    <a:pt x="1354" y="1"/>
                    <a:pt x="124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5" name="Google Shape;13935;p99"/>
            <p:cNvSpPr/>
            <p:nvPr/>
          </p:nvSpPr>
          <p:spPr>
            <a:xfrm>
              <a:off x="1858361" y="1716975"/>
              <a:ext cx="170907" cy="57701"/>
            </a:xfrm>
            <a:custGeom>
              <a:rect b="b" l="l" r="r" t="t"/>
              <a:pathLst>
                <a:path extrusionOk="0" h="2208" w="6540">
                  <a:moveTo>
                    <a:pt x="992" y="1"/>
                  </a:moveTo>
                  <a:cubicBezTo>
                    <a:pt x="617" y="1"/>
                    <a:pt x="252" y="157"/>
                    <a:pt x="0" y="438"/>
                  </a:cubicBezTo>
                  <a:cubicBezTo>
                    <a:pt x="29" y="486"/>
                    <a:pt x="77" y="525"/>
                    <a:pt x="135" y="534"/>
                  </a:cubicBezTo>
                  <a:lnTo>
                    <a:pt x="250" y="573"/>
                  </a:lnTo>
                  <a:lnTo>
                    <a:pt x="6337" y="2207"/>
                  </a:lnTo>
                  <a:lnTo>
                    <a:pt x="6539" y="1457"/>
                  </a:lnTo>
                  <a:lnTo>
                    <a:pt x="1327" y="44"/>
                  </a:lnTo>
                  <a:cubicBezTo>
                    <a:pt x="1217" y="15"/>
                    <a:pt x="1104" y="1"/>
                    <a:pt x="992"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6" name="Google Shape;13936;p99"/>
            <p:cNvSpPr/>
            <p:nvPr/>
          </p:nvSpPr>
          <p:spPr>
            <a:xfrm>
              <a:off x="1959965" y="1655041"/>
              <a:ext cx="169051" cy="122875"/>
            </a:xfrm>
            <a:custGeom>
              <a:rect b="b" l="l" r="r" t="t"/>
              <a:pathLst>
                <a:path extrusionOk="0" h="4702" w="6469">
                  <a:moveTo>
                    <a:pt x="4426" y="826"/>
                  </a:moveTo>
                  <a:cubicBezTo>
                    <a:pt x="4443" y="826"/>
                    <a:pt x="4461" y="826"/>
                    <a:pt x="4478" y="827"/>
                  </a:cubicBezTo>
                  <a:cubicBezTo>
                    <a:pt x="5402" y="875"/>
                    <a:pt x="5796" y="2010"/>
                    <a:pt x="5113" y="2625"/>
                  </a:cubicBezTo>
                  <a:cubicBezTo>
                    <a:pt x="4908" y="2807"/>
                    <a:pt x="4667" y="2889"/>
                    <a:pt x="4432" y="2889"/>
                  </a:cubicBezTo>
                  <a:cubicBezTo>
                    <a:pt x="3885" y="2889"/>
                    <a:pt x="3368" y="2447"/>
                    <a:pt x="3401" y="1808"/>
                  </a:cubicBezTo>
                  <a:cubicBezTo>
                    <a:pt x="3429" y="1258"/>
                    <a:pt x="3882" y="826"/>
                    <a:pt x="4426" y="826"/>
                  </a:cubicBezTo>
                  <a:close/>
                  <a:moveTo>
                    <a:pt x="4398" y="0"/>
                  </a:moveTo>
                  <a:cubicBezTo>
                    <a:pt x="4246" y="0"/>
                    <a:pt x="4093" y="19"/>
                    <a:pt x="3940" y="58"/>
                  </a:cubicBezTo>
                  <a:lnTo>
                    <a:pt x="3950" y="58"/>
                  </a:lnTo>
                  <a:cubicBezTo>
                    <a:pt x="2738" y="385"/>
                    <a:pt x="2190" y="1789"/>
                    <a:pt x="2853" y="2846"/>
                  </a:cubicBezTo>
                  <a:lnTo>
                    <a:pt x="776" y="3414"/>
                  </a:lnTo>
                  <a:cubicBezTo>
                    <a:pt x="0" y="3617"/>
                    <a:pt x="219" y="4701"/>
                    <a:pt x="914" y="4701"/>
                  </a:cubicBezTo>
                  <a:cubicBezTo>
                    <a:pt x="976" y="4701"/>
                    <a:pt x="1043" y="4693"/>
                    <a:pt x="1113" y="4673"/>
                  </a:cubicBezTo>
                  <a:lnTo>
                    <a:pt x="4950" y="3645"/>
                  </a:lnTo>
                  <a:cubicBezTo>
                    <a:pt x="5911" y="3346"/>
                    <a:pt x="6469" y="2337"/>
                    <a:pt x="6200" y="1366"/>
                  </a:cubicBezTo>
                  <a:cubicBezTo>
                    <a:pt x="5964" y="546"/>
                    <a:pt x="5215" y="0"/>
                    <a:pt x="439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7" name="Google Shape;13937;p99"/>
            <p:cNvSpPr/>
            <p:nvPr/>
          </p:nvSpPr>
          <p:spPr>
            <a:xfrm>
              <a:off x="1965400" y="1743630"/>
              <a:ext cx="171168" cy="123110"/>
            </a:xfrm>
            <a:custGeom>
              <a:rect b="b" l="l" r="r" t="t"/>
              <a:pathLst>
                <a:path extrusionOk="0" h="4711" w="6550">
                  <a:moveTo>
                    <a:pt x="4208" y="1813"/>
                  </a:moveTo>
                  <a:cubicBezTo>
                    <a:pt x="4298" y="1813"/>
                    <a:pt x="4390" y="1825"/>
                    <a:pt x="4482" y="1851"/>
                  </a:cubicBezTo>
                  <a:cubicBezTo>
                    <a:pt x="5367" y="2091"/>
                    <a:pt x="5521" y="3284"/>
                    <a:pt x="4722" y="3736"/>
                  </a:cubicBezTo>
                  <a:cubicBezTo>
                    <a:pt x="4555" y="3831"/>
                    <a:pt x="4380" y="3873"/>
                    <a:pt x="4212" y="3873"/>
                  </a:cubicBezTo>
                  <a:cubicBezTo>
                    <a:pt x="3580" y="3873"/>
                    <a:pt x="3032" y="3271"/>
                    <a:pt x="3222" y="2572"/>
                  </a:cubicBezTo>
                  <a:cubicBezTo>
                    <a:pt x="3350" y="2116"/>
                    <a:pt x="3758" y="1813"/>
                    <a:pt x="4208" y="1813"/>
                  </a:cubicBezTo>
                  <a:close/>
                  <a:moveTo>
                    <a:pt x="731" y="1"/>
                  </a:moveTo>
                  <a:cubicBezTo>
                    <a:pt x="439" y="1"/>
                    <a:pt x="177" y="196"/>
                    <a:pt x="97" y="485"/>
                  </a:cubicBezTo>
                  <a:cubicBezTo>
                    <a:pt x="1" y="832"/>
                    <a:pt x="212" y="1197"/>
                    <a:pt x="559" y="1293"/>
                  </a:cubicBezTo>
                  <a:lnTo>
                    <a:pt x="2645" y="1860"/>
                  </a:lnTo>
                  <a:cubicBezTo>
                    <a:pt x="1826" y="3161"/>
                    <a:pt x="2831" y="4710"/>
                    <a:pt x="4195" y="4710"/>
                  </a:cubicBezTo>
                  <a:cubicBezTo>
                    <a:pt x="4415" y="4710"/>
                    <a:pt x="4644" y="4670"/>
                    <a:pt x="4876" y="4582"/>
                  </a:cubicBezTo>
                  <a:cubicBezTo>
                    <a:pt x="6549" y="3947"/>
                    <a:pt x="6453" y="1553"/>
                    <a:pt x="4732" y="1062"/>
                  </a:cubicBezTo>
                  <a:lnTo>
                    <a:pt x="905" y="24"/>
                  </a:lnTo>
                  <a:cubicBezTo>
                    <a:pt x="847" y="8"/>
                    <a:pt x="788" y="1"/>
                    <a:pt x="731"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38" name="Google Shape;13938;p99"/>
            <p:cNvSpPr/>
            <p:nvPr/>
          </p:nvSpPr>
          <p:spPr>
            <a:xfrm>
              <a:off x="1981001" y="1755285"/>
              <a:ext cx="11838" cy="11838"/>
            </a:xfrm>
            <a:custGeom>
              <a:rect b="b" l="l" r="r" t="t"/>
              <a:pathLst>
                <a:path extrusionOk="0" h="453" w="453">
                  <a:moveTo>
                    <a:pt x="231" y="1"/>
                  </a:moveTo>
                  <a:cubicBezTo>
                    <a:pt x="106" y="1"/>
                    <a:pt x="0" y="107"/>
                    <a:pt x="0" y="232"/>
                  </a:cubicBezTo>
                  <a:cubicBezTo>
                    <a:pt x="0" y="347"/>
                    <a:pt x="106" y="453"/>
                    <a:pt x="231" y="453"/>
                  </a:cubicBezTo>
                  <a:cubicBezTo>
                    <a:pt x="356" y="453"/>
                    <a:pt x="452" y="347"/>
                    <a:pt x="452" y="232"/>
                  </a:cubicBezTo>
                  <a:cubicBezTo>
                    <a:pt x="452" y="107"/>
                    <a:pt x="356" y="1"/>
                    <a:pt x="23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39" name="Google Shape;13939;p99"/>
          <p:cNvGrpSpPr/>
          <p:nvPr/>
        </p:nvGrpSpPr>
        <p:grpSpPr>
          <a:xfrm>
            <a:off x="4010774" y="1316124"/>
            <a:ext cx="319914" cy="366639"/>
            <a:chOff x="4014449" y="1499997"/>
            <a:chExt cx="319914" cy="366639"/>
          </a:xfrm>
        </p:grpSpPr>
        <p:sp>
          <p:nvSpPr>
            <p:cNvPr id="13940" name="Google Shape;13940;p99"/>
            <p:cNvSpPr/>
            <p:nvPr/>
          </p:nvSpPr>
          <p:spPr>
            <a:xfrm>
              <a:off x="4014449" y="1499997"/>
              <a:ext cx="319914" cy="366639"/>
            </a:xfrm>
            <a:custGeom>
              <a:rect b="b" l="l" r="r" t="t"/>
              <a:pathLst>
                <a:path extrusionOk="0" h="14030" w="12242">
                  <a:moveTo>
                    <a:pt x="6121" y="0"/>
                  </a:moveTo>
                  <a:cubicBezTo>
                    <a:pt x="6010" y="0"/>
                    <a:pt x="5899" y="29"/>
                    <a:pt x="5799" y="87"/>
                  </a:cubicBezTo>
                  <a:lnTo>
                    <a:pt x="442" y="3183"/>
                  </a:lnTo>
                  <a:cubicBezTo>
                    <a:pt x="308" y="3260"/>
                    <a:pt x="202" y="3366"/>
                    <a:pt x="125" y="3500"/>
                  </a:cubicBezTo>
                  <a:cubicBezTo>
                    <a:pt x="48" y="3635"/>
                    <a:pt x="10" y="3779"/>
                    <a:pt x="10" y="3933"/>
                  </a:cubicBezTo>
                  <a:lnTo>
                    <a:pt x="10" y="10135"/>
                  </a:lnTo>
                  <a:cubicBezTo>
                    <a:pt x="0" y="10356"/>
                    <a:pt x="125" y="10558"/>
                    <a:pt x="317" y="10674"/>
                  </a:cubicBezTo>
                  <a:lnTo>
                    <a:pt x="6125" y="14030"/>
                  </a:lnTo>
                  <a:cubicBezTo>
                    <a:pt x="12107" y="10558"/>
                    <a:pt x="11953" y="10683"/>
                    <a:pt x="12049" y="10587"/>
                  </a:cubicBezTo>
                  <a:cubicBezTo>
                    <a:pt x="12174" y="10472"/>
                    <a:pt x="12241" y="10308"/>
                    <a:pt x="12241" y="10135"/>
                  </a:cubicBezTo>
                  <a:lnTo>
                    <a:pt x="12241" y="3875"/>
                  </a:lnTo>
                  <a:cubicBezTo>
                    <a:pt x="12241" y="3596"/>
                    <a:pt x="12087" y="3346"/>
                    <a:pt x="11857" y="3212"/>
                  </a:cubicBezTo>
                  <a:lnTo>
                    <a:pt x="6981" y="394"/>
                  </a:lnTo>
                  <a:lnTo>
                    <a:pt x="6443" y="87"/>
                  </a:lnTo>
                  <a:cubicBezTo>
                    <a:pt x="6342" y="29"/>
                    <a:pt x="6231" y="0"/>
                    <a:pt x="612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1" name="Google Shape;13941;p99"/>
            <p:cNvSpPr/>
            <p:nvPr/>
          </p:nvSpPr>
          <p:spPr>
            <a:xfrm>
              <a:off x="4014449" y="1591199"/>
              <a:ext cx="319914" cy="275437"/>
            </a:xfrm>
            <a:custGeom>
              <a:rect b="b" l="l" r="r" t="t"/>
              <a:pathLst>
                <a:path extrusionOk="0" h="10540" w="12242">
                  <a:moveTo>
                    <a:pt x="12135" y="1"/>
                  </a:moveTo>
                  <a:lnTo>
                    <a:pt x="6125" y="3443"/>
                  </a:lnTo>
                  <a:lnTo>
                    <a:pt x="875" y="433"/>
                  </a:lnTo>
                  <a:lnTo>
                    <a:pt x="125" y="10"/>
                  </a:lnTo>
                  <a:cubicBezTo>
                    <a:pt x="48" y="145"/>
                    <a:pt x="10" y="289"/>
                    <a:pt x="10" y="443"/>
                  </a:cubicBezTo>
                  <a:lnTo>
                    <a:pt x="10" y="6645"/>
                  </a:lnTo>
                  <a:cubicBezTo>
                    <a:pt x="0" y="6866"/>
                    <a:pt x="125" y="7068"/>
                    <a:pt x="317" y="7184"/>
                  </a:cubicBezTo>
                  <a:lnTo>
                    <a:pt x="6125" y="10540"/>
                  </a:lnTo>
                  <a:cubicBezTo>
                    <a:pt x="12107" y="7068"/>
                    <a:pt x="11953" y="7193"/>
                    <a:pt x="12049" y="7097"/>
                  </a:cubicBezTo>
                  <a:cubicBezTo>
                    <a:pt x="12174" y="6982"/>
                    <a:pt x="12241" y="6818"/>
                    <a:pt x="12241" y="6645"/>
                  </a:cubicBezTo>
                  <a:lnTo>
                    <a:pt x="12241" y="385"/>
                  </a:lnTo>
                  <a:cubicBezTo>
                    <a:pt x="12241" y="251"/>
                    <a:pt x="12203" y="116"/>
                    <a:pt x="12135"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2" name="Google Shape;13942;p99"/>
            <p:cNvSpPr/>
            <p:nvPr/>
          </p:nvSpPr>
          <p:spPr>
            <a:xfrm>
              <a:off x="4014685" y="1591199"/>
              <a:ext cx="159853" cy="248808"/>
            </a:xfrm>
            <a:custGeom>
              <a:rect b="b" l="l" r="r" t="t"/>
              <a:pathLst>
                <a:path extrusionOk="0" h="9521" w="6117">
                  <a:moveTo>
                    <a:pt x="116" y="1"/>
                  </a:moveTo>
                  <a:lnTo>
                    <a:pt x="116" y="10"/>
                  </a:lnTo>
                  <a:cubicBezTo>
                    <a:pt x="39" y="145"/>
                    <a:pt x="1" y="289"/>
                    <a:pt x="1" y="443"/>
                  </a:cubicBezTo>
                  <a:lnTo>
                    <a:pt x="1" y="5982"/>
                  </a:lnTo>
                  <a:lnTo>
                    <a:pt x="6116" y="9520"/>
                  </a:lnTo>
                  <a:lnTo>
                    <a:pt x="6116" y="3443"/>
                  </a:lnTo>
                  <a:lnTo>
                    <a:pt x="116" y="1"/>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3" name="Google Shape;13943;p99"/>
            <p:cNvSpPr/>
            <p:nvPr/>
          </p:nvSpPr>
          <p:spPr>
            <a:xfrm>
              <a:off x="4174511" y="1591460"/>
              <a:ext cx="159853" cy="275175"/>
            </a:xfrm>
            <a:custGeom>
              <a:rect b="b" l="l" r="r" t="t"/>
              <a:pathLst>
                <a:path extrusionOk="0" h="10530" w="6117">
                  <a:moveTo>
                    <a:pt x="6010" y="0"/>
                  </a:moveTo>
                  <a:lnTo>
                    <a:pt x="0" y="3433"/>
                  </a:lnTo>
                  <a:lnTo>
                    <a:pt x="0" y="10530"/>
                  </a:lnTo>
                  <a:lnTo>
                    <a:pt x="5809" y="7174"/>
                  </a:lnTo>
                  <a:cubicBezTo>
                    <a:pt x="6001" y="7058"/>
                    <a:pt x="6116" y="6856"/>
                    <a:pt x="6116" y="6635"/>
                  </a:cubicBezTo>
                  <a:lnTo>
                    <a:pt x="6116" y="375"/>
                  </a:lnTo>
                  <a:cubicBezTo>
                    <a:pt x="6116" y="241"/>
                    <a:pt x="6078" y="116"/>
                    <a:pt x="6010" y="0"/>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4" name="Google Shape;13944;p99"/>
            <p:cNvSpPr/>
            <p:nvPr/>
          </p:nvSpPr>
          <p:spPr>
            <a:xfrm>
              <a:off x="4174511" y="1591199"/>
              <a:ext cx="159853" cy="248808"/>
            </a:xfrm>
            <a:custGeom>
              <a:rect b="b" l="l" r="r" t="t"/>
              <a:pathLst>
                <a:path extrusionOk="0" h="9521" w="6117">
                  <a:moveTo>
                    <a:pt x="6010" y="1"/>
                  </a:moveTo>
                  <a:lnTo>
                    <a:pt x="0" y="3443"/>
                  </a:lnTo>
                  <a:lnTo>
                    <a:pt x="0" y="9520"/>
                  </a:lnTo>
                  <a:lnTo>
                    <a:pt x="5809" y="6164"/>
                  </a:lnTo>
                  <a:cubicBezTo>
                    <a:pt x="6001" y="6059"/>
                    <a:pt x="6116" y="5847"/>
                    <a:pt x="6116" y="5626"/>
                  </a:cubicBezTo>
                  <a:lnTo>
                    <a:pt x="6116" y="385"/>
                  </a:lnTo>
                  <a:cubicBezTo>
                    <a:pt x="6116" y="251"/>
                    <a:pt x="6078" y="116"/>
                    <a:pt x="601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45" name="Google Shape;13945;p99"/>
          <p:cNvGrpSpPr/>
          <p:nvPr/>
        </p:nvGrpSpPr>
        <p:grpSpPr>
          <a:xfrm>
            <a:off x="862592" y="1407588"/>
            <a:ext cx="367397" cy="183711"/>
            <a:chOff x="866267" y="1591460"/>
            <a:chExt cx="367397" cy="183711"/>
          </a:xfrm>
        </p:grpSpPr>
        <p:sp>
          <p:nvSpPr>
            <p:cNvPr id="13946" name="Google Shape;13946;p99"/>
            <p:cNvSpPr/>
            <p:nvPr/>
          </p:nvSpPr>
          <p:spPr>
            <a:xfrm>
              <a:off x="866267" y="1591460"/>
              <a:ext cx="367397" cy="183502"/>
            </a:xfrm>
            <a:custGeom>
              <a:rect b="b" l="l" r="r" t="t"/>
              <a:pathLst>
                <a:path extrusionOk="0" h="7022" w="14059">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45" y="7020"/>
                    <a:pt x="318" y="7020"/>
                  </a:cubicBezTo>
                  <a:lnTo>
                    <a:pt x="13732" y="7020"/>
                  </a:lnTo>
                  <a:cubicBezTo>
                    <a:pt x="13742" y="7021"/>
                    <a:pt x="13753" y="7022"/>
                    <a:pt x="13763" y="7022"/>
                  </a:cubicBezTo>
                  <a:cubicBezTo>
                    <a:pt x="13931" y="7022"/>
                    <a:pt x="14058" y="6875"/>
                    <a:pt x="14049" y="6703"/>
                  </a:cubicBezTo>
                  <a:cubicBezTo>
                    <a:pt x="14040" y="6424"/>
                    <a:pt x="14011" y="6154"/>
                    <a:pt x="13972" y="5885"/>
                  </a:cubicBezTo>
                  <a:cubicBezTo>
                    <a:pt x="13944" y="5741"/>
                    <a:pt x="13924" y="5597"/>
                    <a:pt x="13886" y="5462"/>
                  </a:cubicBezTo>
                  <a:cubicBezTo>
                    <a:pt x="13819" y="5154"/>
                    <a:pt x="13722" y="4847"/>
                    <a:pt x="13617" y="4549"/>
                  </a:cubicBezTo>
                  <a:cubicBezTo>
                    <a:pt x="13588" y="4481"/>
                    <a:pt x="13559" y="4424"/>
                    <a:pt x="13540" y="4356"/>
                  </a:cubicBezTo>
                  <a:cubicBezTo>
                    <a:pt x="13511" y="4289"/>
                    <a:pt x="13482" y="4222"/>
                    <a:pt x="13453" y="4154"/>
                  </a:cubicBezTo>
                  <a:cubicBezTo>
                    <a:pt x="13328" y="3866"/>
                    <a:pt x="13174" y="3587"/>
                    <a:pt x="13011" y="3318"/>
                  </a:cubicBezTo>
                  <a:cubicBezTo>
                    <a:pt x="12924" y="3193"/>
                    <a:pt x="12847" y="3068"/>
                    <a:pt x="12770" y="2952"/>
                  </a:cubicBezTo>
                  <a:cubicBezTo>
                    <a:pt x="12588" y="2693"/>
                    <a:pt x="12386" y="2452"/>
                    <a:pt x="12165" y="2222"/>
                  </a:cubicBezTo>
                  <a:cubicBezTo>
                    <a:pt x="12117" y="2164"/>
                    <a:pt x="12069" y="2116"/>
                    <a:pt x="12020" y="2068"/>
                  </a:cubicBezTo>
                  <a:cubicBezTo>
                    <a:pt x="11963" y="2010"/>
                    <a:pt x="11915" y="1962"/>
                    <a:pt x="11867" y="1914"/>
                  </a:cubicBezTo>
                  <a:cubicBezTo>
                    <a:pt x="11636" y="1693"/>
                    <a:pt x="11386" y="1491"/>
                    <a:pt x="11126" y="1308"/>
                  </a:cubicBezTo>
                  <a:cubicBezTo>
                    <a:pt x="11011" y="1231"/>
                    <a:pt x="10886" y="1154"/>
                    <a:pt x="10770" y="1068"/>
                  </a:cubicBezTo>
                  <a:cubicBezTo>
                    <a:pt x="10501" y="904"/>
                    <a:pt x="10213" y="750"/>
                    <a:pt x="9924" y="625"/>
                  </a:cubicBezTo>
                  <a:cubicBezTo>
                    <a:pt x="9866" y="587"/>
                    <a:pt x="9799" y="558"/>
                    <a:pt x="9732" y="539"/>
                  </a:cubicBezTo>
                  <a:lnTo>
                    <a:pt x="9530" y="452"/>
                  </a:lnTo>
                  <a:cubicBezTo>
                    <a:pt x="9232" y="346"/>
                    <a:pt x="8924" y="250"/>
                    <a:pt x="8616" y="183"/>
                  </a:cubicBezTo>
                  <a:cubicBezTo>
                    <a:pt x="8482" y="144"/>
                    <a:pt x="8337" y="116"/>
                    <a:pt x="8193" y="96"/>
                  </a:cubicBezTo>
                  <a:cubicBezTo>
                    <a:pt x="7886" y="39"/>
                    <a:pt x="7568" y="10"/>
                    <a:pt x="7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7" name="Google Shape;13947;p99"/>
            <p:cNvSpPr/>
            <p:nvPr/>
          </p:nvSpPr>
          <p:spPr>
            <a:xfrm>
              <a:off x="866267" y="1591460"/>
              <a:ext cx="199286" cy="183711"/>
            </a:xfrm>
            <a:custGeom>
              <a:rect b="b" l="l" r="r" t="t"/>
              <a:pathLst>
                <a:path extrusionOk="0" h="7030" w="7626">
                  <a:moveTo>
                    <a:pt x="6818" y="0"/>
                  </a:moveTo>
                  <a:cubicBezTo>
                    <a:pt x="6501" y="10"/>
                    <a:pt x="6183" y="39"/>
                    <a:pt x="5866" y="96"/>
                  </a:cubicBezTo>
                  <a:cubicBezTo>
                    <a:pt x="5732" y="116"/>
                    <a:pt x="5587" y="144"/>
                    <a:pt x="5443" y="183"/>
                  </a:cubicBezTo>
                  <a:cubicBezTo>
                    <a:pt x="5135" y="250"/>
                    <a:pt x="4837" y="346"/>
                    <a:pt x="4539" y="462"/>
                  </a:cubicBezTo>
                  <a:lnTo>
                    <a:pt x="4337" y="539"/>
                  </a:lnTo>
                  <a:cubicBezTo>
                    <a:pt x="4270" y="568"/>
                    <a:pt x="4203" y="596"/>
                    <a:pt x="4145" y="625"/>
                  </a:cubicBezTo>
                  <a:cubicBezTo>
                    <a:pt x="3847" y="750"/>
                    <a:pt x="3568" y="904"/>
                    <a:pt x="3299" y="1077"/>
                  </a:cubicBezTo>
                  <a:cubicBezTo>
                    <a:pt x="3174" y="1154"/>
                    <a:pt x="3058" y="1231"/>
                    <a:pt x="2943" y="1318"/>
                  </a:cubicBezTo>
                  <a:cubicBezTo>
                    <a:pt x="2683" y="1500"/>
                    <a:pt x="2433" y="1693"/>
                    <a:pt x="2202" y="1914"/>
                  </a:cubicBezTo>
                  <a:cubicBezTo>
                    <a:pt x="2154" y="1962"/>
                    <a:pt x="2097" y="2010"/>
                    <a:pt x="2049" y="2068"/>
                  </a:cubicBezTo>
                  <a:cubicBezTo>
                    <a:pt x="2001" y="2116"/>
                    <a:pt x="1952" y="2164"/>
                    <a:pt x="1904" y="2222"/>
                  </a:cubicBezTo>
                  <a:cubicBezTo>
                    <a:pt x="1683" y="2452"/>
                    <a:pt x="1481" y="2693"/>
                    <a:pt x="1299" y="2952"/>
                  </a:cubicBezTo>
                  <a:cubicBezTo>
                    <a:pt x="1212" y="3077"/>
                    <a:pt x="1135" y="3193"/>
                    <a:pt x="1058" y="3318"/>
                  </a:cubicBezTo>
                  <a:cubicBezTo>
                    <a:pt x="895" y="3587"/>
                    <a:pt x="741" y="3866"/>
                    <a:pt x="616" y="4154"/>
                  </a:cubicBezTo>
                  <a:cubicBezTo>
                    <a:pt x="587" y="4222"/>
                    <a:pt x="558" y="4289"/>
                    <a:pt x="529" y="4356"/>
                  </a:cubicBezTo>
                  <a:cubicBezTo>
                    <a:pt x="500" y="4424"/>
                    <a:pt x="472" y="4491"/>
                    <a:pt x="452" y="4558"/>
                  </a:cubicBezTo>
                  <a:cubicBezTo>
                    <a:pt x="337" y="4847"/>
                    <a:pt x="250" y="5154"/>
                    <a:pt x="173" y="5462"/>
                  </a:cubicBezTo>
                  <a:cubicBezTo>
                    <a:pt x="145" y="5606"/>
                    <a:pt x="116" y="5741"/>
                    <a:pt x="97" y="5885"/>
                  </a:cubicBezTo>
                  <a:cubicBezTo>
                    <a:pt x="48" y="6154"/>
                    <a:pt x="20" y="6433"/>
                    <a:pt x="10" y="6703"/>
                  </a:cubicBezTo>
                  <a:cubicBezTo>
                    <a:pt x="0" y="6876"/>
                    <a:pt x="135" y="7020"/>
                    <a:pt x="308" y="7030"/>
                  </a:cubicBezTo>
                  <a:lnTo>
                    <a:pt x="1510" y="7030"/>
                  </a:lnTo>
                  <a:cubicBezTo>
                    <a:pt x="1337" y="7030"/>
                    <a:pt x="1193" y="6885"/>
                    <a:pt x="1202" y="6703"/>
                  </a:cubicBezTo>
                  <a:cubicBezTo>
                    <a:pt x="1222" y="6433"/>
                    <a:pt x="1241" y="6164"/>
                    <a:pt x="1289" y="5885"/>
                  </a:cubicBezTo>
                  <a:cubicBezTo>
                    <a:pt x="1308" y="5751"/>
                    <a:pt x="1337" y="5606"/>
                    <a:pt x="1375" y="5472"/>
                  </a:cubicBezTo>
                  <a:cubicBezTo>
                    <a:pt x="1443" y="5154"/>
                    <a:pt x="1529" y="4856"/>
                    <a:pt x="1645" y="4558"/>
                  </a:cubicBezTo>
                  <a:cubicBezTo>
                    <a:pt x="1664" y="4491"/>
                    <a:pt x="1693" y="4424"/>
                    <a:pt x="1722" y="4356"/>
                  </a:cubicBezTo>
                  <a:cubicBezTo>
                    <a:pt x="1751" y="4289"/>
                    <a:pt x="1779" y="4231"/>
                    <a:pt x="1808" y="4164"/>
                  </a:cubicBezTo>
                  <a:cubicBezTo>
                    <a:pt x="1933" y="3875"/>
                    <a:pt x="2087" y="3587"/>
                    <a:pt x="2251" y="3318"/>
                  </a:cubicBezTo>
                  <a:cubicBezTo>
                    <a:pt x="2337" y="3193"/>
                    <a:pt x="2414" y="3077"/>
                    <a:pt x="2491" y="2962"/>
                  </a:cubicBezTo>
                  <a:cubicBezTo>
                    <a:pt x="2674" y="2702"/>
                    <a:pt x="2876" y="2452"/>
                    <a:pt x="3097" y="2222"/>
                  </a:cubicBezTo>
                  <a:cubicBezTo>
                    <a:pt x="3145" y="2173"/>
                    <a:pt x="3193" y="2116"/>
                    <a:pt x="3241" y="2068"/>
                  </a:cubicBezTo>
                  <a:cubicBezTo>
                    <a:pt x="3299" y="2020"/>
                    <a:pt x="3347" y="1972"/>
                    <a:pt x="3395" y="1923"/>
                  </a:cubicBezTo>
                  <a:cubicBezTo>
                    <a:pt x="3626" y="1702"/>
                    <a:pt x="3876" y="1500"/>
                    <a:pt x="4135" y="1318"/>
                  </a:cubicBezTo>
                  <a:cubicBezTo>
                    <a:pt x="4251" y="1241"/>
                    <a:pt x="4376" y="1154"/>
                    <a:pt x="4491" y="1077"/>
                  </a:cubicBezTo>
                  <a:cubicBezTo>
                    <a:pt x="4760" y="904"/>
                    <a:pt x="5039" y="760"/>
                    <a:pt x="5337" y="625"/>
                  </a:cubicBezTo>
                  <a:cubicBezTo>
                    <a:pt x="5395" y="596"/>
                    <a:pt x="5462" y="568"/>
                    <a:pt x="5530" y="539"/>
                  </a:cubicBezTo>
                  <a:lnTo>
                    <a:pt x="5732" y="462"/>
                  </a:lnTo>
                  <a:cubicBezTo>
                    <a:pt x="6030" y="346"/>
                    <a:pt x="6328" y="260"/>
                    <a:pt x="6645" y="183"/>
                  </a:cubicBezTo>
                  <a:cubicBezTo>
                    <a:pt x="6780" y="154"/>
                    <a:pt x="6924" y="125"/>
                    <a:pt x="7068" y="96"/>
                  </a:cubicBezTo>
                  <a:cubicBezTo>
                    <a:pt x="7251" y="68"/>
                    <a:pt x="7434" y="48"/>
                    <a:pt x="7626" y="29"/>
                  </a:cubicBezTo>
                  <a:cubicBezTo>
                    <a:pt x="7501" y="19"/>
                    <a:pt x="7366" y="10"/>
                    <a:pt x="7251"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8" name="Google Shape;13948;p99"/>
            <p:cNvSpPr/>
            <p:nvPr/>
          </p:nvSpPr>
          <p:spPr>
            <a:xfrm>
              <a:off x="1071564" y="1593969"/>
              <a:ext cx="19626" cy="47509"/>
            </a:xfrm>
            <a:custGeom>
              <a:rect b="b" l="l" r="r" t="t"/>
              <a:pathLst>
                <a:path extrusionOk="0" h="1818" w="751">
                  <a:moveTo>
                    <a:pt x="328" y="0"/>
                  </a:moveTo>
                  <a:lnTo>
                    <a:pt x="20" y="1558"/>
                  </a:lnTo>
                  <a:cubicBezTo>
                    <a:pt x="1" y="1674"/>
                    <a:pt x="78" y="1789"/>
                    <a:pt x="193" y="1818"/>
                  </a:cubicBezTo>
                  <a:lnTo>
                    <a:pt x="231" y="1818"/>
                  </a:lnTo>
                  <a:cubicBezTo>
                    <a:pt x="337" y="1818"/>
                    <a:pt x="424" y="1741"/>
                    <a:pt x="453" y="1645"/>
                  </a:cubicBezTo>
                  <a:lnTo>
                    <a:pt x="751" y="87"/>
                  </a:lnTo>
                  <a:cubicBezTo>
                    <a:pt x="616" y="58"/>
                    <a:pt x="472" y="29"/>
                    <a:pt x="328"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49" name="Google Shape;13949;p99"/>
            <p:cNvSpPr/>
            <p:nvPr/>
          </p:nvSpPr>
          <p:spPr>
            <a:xfrm>
              <a:off x="1122575" y="1619605"/>
              <a:ext cx="33946" cy="42988"/>
            </a:xfrm>
            <a:custGeom>
              <a:rect b="b" l="l" r="r" t="t"/>
              <a:pathLst>
                <a:path extrusionOk="0" h="1645" w="1299">
                  <a:moveTo>
                    <a:pt x="943" y="0"/>
                  </a:moveTo>
                  <a:lnTo>
                    <a:pt x="68" y="1318"/>
                  </a:lnTo>
                  <a:cubicBezTo>
                    <a:pt x="1" y="1414"/>
                    <a:pt x="20" y="1548"/>
                    <a:pt x="116" y="1616"/>
                  </a:cubicBezTo>
                  <a:cubicBezTo>
                    <a:pt x="155" y="1635"/>
                    <a:pt x="193" y="1645"/>
                    <a:pt x="241" y="1645"/>
                  </a:cubicBezTo>
                  <a:cubicBezTo>
                    <a:pt x="308" y="1645"/>
                    <a:pt x="376" y="1616"/>
                    <a:pt x="424" y="1558"/>
                  </a:cubicBezTo>
                  <a:lnTo>
                    <a:pt x="1299" y="241"/>
                  </a:lnTo>
                  <a:cubicBezTo>
                    <a:pt x="1184" y="154"/>
                    <a:pt x="1068" y="77"/>
                    <a:pt x="943"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0" name="Google Shape;13950;p99"/>
            <p:cNvSpPr/>
            <p:nvPr/>
          </p:nvSpPr>
          <p:spPr>
            <a:xfrm>
              <a:off x="1159866" y="1668839"/>
              <a:ext cx="45915" cy="33293"/>
            </a:xfrm>
            <a:custGeom>
              <a:rect b="b" l="l" r="r" t="t"/>
              <a:pathLst>
                <a:path extrusionOk="0" h="1274" w="1757">
                  <a:moveTo>
                    <a:pt x="1516" y="1"/>
                  </a:moveTo>
                  <a:lnTo>
                    <a:pt x="199" y="876"/>
                  </a:lnTo>
                  <a:cubicBezTo>
                    <a:pt x="1" y="1003"/>
                    <a:pt x="129" y="1273"/>
                    <a:pt x="315" y="1273"/>
                  </a:cubicBezTo>
                  <a:cubicBezTo>
                    <a:pt x="354" y="1273"/>
                    <a:pt x="397" y="1261"/>
                    <a:pt x="439" y="1232"/>
                  </a:cubicBezTo>
                  <a:lnTo>
                    <a:pt x="1757" y="357"/>
                  </a:lnTo>
                  <a:cubicBezTo>
                    <a:pt x="1680" y="232"/>
                    <a:pt x="1593" y="116"/>
                    <a:pt x="151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1" name="Google Shape;13951;p99"/>
            <p:cNvSpPr/>
            <p:nvPr/>
          </p:nvSpPr>
          <p:spPr>
            <a:xfrm>
              <a:off x="1181634" y="1734196"/>
              <a:ext cx="49286" cy="19103"/>
            </a:xfrm>
            <a:custGeom>
              <a:rect b="b" l="l" r="r" t="t"/>
              <a:pathLst>
                <a:path extrusionOk="0" h="731" w="1886">
                  <a:moveTo>
                    <a:pt x="1799" y="0"/>
                  </a:moveTo>
                  <a:lnTo>
                    <a:pt x="251" y="308"/>
                  </a:lnTo>
                  <a:cubicBezTo>
                    <a:pt x="1" y="356"/>
                    <a:pt x="39" y="731"/>
                    <a:pt x="289" y="731"/>
                  </a:cubicBezTo>
                  <a:lnTo>
                    <a:pt x="337" y="731"/>
                  </a:lnTo>
                  <a:lnTo>
                    <a:pt x="1885" y="423"/>
                  </a:lnTo>
                  <a:cubicBezTo>
                    <a:pt x="1866" y="279"/>
                    <a:pt x="1837" y="135"/>
                    <a:pt x="179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2" name="Google Shape;13952;p99"/>
            <p:cNvSpPr/>
            <p:nvPr/>
          </p:nvSpPr>
          <p:spPr>
            <a:xfrm>
              <a:off x="868776" y="1734196"/>
              <a:ext cx="48267" cy="19364"/>
            </a:xfrm>
            <a:custGeom>
              <a:rect b="b" l="l" r="r" t="t"/>
              <a:pathLst>
                <a:path extrusionOk="0" h="741" w="1847">
                  <a:moveTo>
                    <a:pt x="77" y="0"/>
                  </a:moveTo>
                  <a:cubicBezTo>
                    <a:pt x="49" y="144"/>
                    <a:pt x="20" y="279"/>
                    <a:pt x="1" y="423"/>
                  </a:cubicBezTo>
                  <a:lnTo>
                    <a:pt x="1568" y="741"/>
                  </a:lnTo>
                  <a:lnTo>
                    <a:pt x="1606" y="741"/>
                  </a:lnTo>
                  <a:cubicBezTo>
                    <a:pt x="1712" y="741"/>
                    <a:pt x="1799" y="664"/>
                    <a:pt x="1818" y="567"/>
                  </a:cubicBezTo>
                  <a:cubicBezTo>
                    <a:pt x="1847" y="452"/>
                    <a:pt x="1770" y="337"/>
                    <a:pt x="1655" y="317"/>
                  </a:cubicBezTo>
                  <a:lnTo>
                    <a:pt x="77"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3" name="Google Shape;13953;p99"/>
            <p:cNvSpPr/>
            <p:nvPr/>
          </p:nvSpPr>
          <p:spPr>
            <a:xfrm>
              <a:off x="894151" y="1668603"/>
              <a:ext cx="44007" cy="33659"/>
            </a:xfrm>
            <a:custGeom>
              <a:rect b="b" l="l" r="r" t="t"/>
              <a:pathLst>
                <a:path extrusionOk="0" h="1288" w="1684">
                  <a:moveTo>
                    <a:pt x="241" y="0"/>
                  </a:moveTo>
                  <a:cubicBezTo>
                    <a:pt x="155" y="125"/>
                    <a:pt x="68" y="241"/>
                    <a:pt x="1" y="366"/>
                  </a:cubicBezTo>
                  <a:lnTo>
                    <a:pt x="1318" y="1250"/>
                  </a:lnTo>
                  <a:cubicBezTo>
                    <a:pt x="1354" y="1275"/>
                    <a:pt x="1395" y="1287"/>
                    <a:pt x="1436" y="1287"/>
                  </a:cubicBezTo>
                  <a:cubicBezTo>
                    <a:pt x="1505" y="1287"/>
                    <a:pt x="1574" y="1253"/>
                    <a:pt x="1616" y="1193"/>
                  </a:cubicBezTo>
                  <a:cubicBezTo>
                    <a:pt x="1684" y="1097"/>
                    <a:pt x="1664" y="962"/>
                    <a:pt x="1559" y="895"/>
                  </a:cubicBezTo>
                  <a:lnTo>
                    <a:pt x="241"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4" name="Google Shape;13954;p99"/>
            <p:cNvSpPr/>
            <p:nvPr/>
          </p:nvSpPr>
          <p:spPr>
            <a:xfrm>
              <a:off x="942914" y="1619605"/>
              <a:ext cx="35462" cy="43328"/>
            </a:xfrm>
            <a:custGeom>
              <a:rect b="b" l="l" r="r" t="t"/>
              <a:pathLst>
                <a:path extrusionOk="0" h="1658" w="1357">
                  <a:moveTo>
                    <a:pt x="356" y="0"/>
                  </a:moveTo>
                  <a:lnTo>
                    <a:pt x="0" y="241"/>
                  </a:lnTo>
                  <a:lnTo>
                    <a:pt x="885" y="1558"/>
                  </a:lnTo>
                  <a:cubicBezTo>
                    <a:pt x="933" y="1628"/>
                    <a:pt x="997" y="1658"/>
                    <a:pt x="1060" y="1658"/>
                  </a:cubicBezTo>
                  <a:cubicBezTo>
                    <a:pt x="1212" y="1658"/>
                    <a:pt x="1356" y="1488"/>
                    <a:pt x="1241" y="1318"/>
                  </a:cubicBezTo>
                  <a:lnTo>
                    <a:pt x="35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5" name="Google Shape;13955;p99"/>
            <p:cNvSpPr/>
            <p:nvPr/>
          </p:nvSpPr>
          <p:spPr>
            <a:xfrm>
              <a:off x="1008506" y="1593708"/>
              <a:ext cx="19626" cy="47770"/>
            </a:xfrm>
            <a:custGeom>
              <a:rect b="b" l="l" r="r" t="t"/>
              <a:pathLst>
                <a:path extrusionOk="0" h="1828" w="751">
                  <a:moveTo>
                    <a:pt x="423" y="1"/>
                  </a:moveTo>
                  <a:cubicBezTo>
                    <a:pt x="279" y="30"/>
                    <a:pt x="135" y="58"/>
                    <a:pt x="0" y="87"/>
                  </a:cubicBezTo>
                  <a:lnTo>
                    <a:pt x="308" y="1655"/>
                  </a:lnTo>
                  <a:cubicBezTo>
                    <a:pt x="327" y="1751"/>
                    <a:pt x="414" y="1818"/>
                    <a:pt x="519" y="1828"/>
                  </a:cubicBezTo>
                  <a:lnTo>
                    <a:pt x="558" y="1828"/>
                  </a:lnTo>
                  <a:cubicBezTo>
                    <a:pt x="673" y="1799"/>
                    <a:pt x="750" y="1684"/>
                    <a:pt x="731" y="1568"/>
                  </a:cubicBezTo>
                  <a:lnTo>
                    <a:pt x="42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6" name="Google Shape;13956;p99"/>
            <p:cNvSpPr/>
            <p:nvPr/>
          </p:nvSpPr>
          <p:spPr>
            <a:xfrm>
              <a:off x="1043916" y="1591695"/>
              <a:ext cx="11838" cy="138999"/>
            </a:xfrm>
            <a:custGeom>
              <a:rect b="b" l="l" r="r" t="t"/>
              <a:pathLst>
                <a:path extrusionOk="0" h="5319" w="453">
                  <a:moveTo>
                    <a:pt x="11" y="1"/>
                  </a:moveTo>
                  <a:lnTo>
                    <a:pt x="11" y="5088"/>
                  </a:lnTo>
                  <a:cubicBezTo>
                    <a:pt x="1" y="5242"/>
                    <a:pt x="114" y="5319"/>
                    <a:pt x="227" y="5319"/>
                  </a:cubicBezTo>
                  <a:cubicBezTo>
                    <a:pt x="340" y="5319"/>
                    <a:pt x="453" y="5242"/>
                    <a:pt x="443" y="5088"/>
                  </a:cubicBezTo>
                  <a:lnTo>
                    <a:pt x="443"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7" name="Google Shape;13957;p99"/>
            <p:cNvSpPr/>
            <p:nvPr/>
          </p:nvSpPr>
          <p:spPr>
            <a:xfrm>
              <a:off x="1063777" y="1603507"/>
              <a:ext cx="61594" cy="128180"/>
            </a:xfrm>
            <a:custGeom>
              <a:rect b="b" l="l" r="r" t="t"/>
              <a:pathLst>
                <a:path extrusionOk="0" h="4905" w="2357">
                  <a:moveTo>
                    <a:pt x="1962" y="1"/>
                  </a:moveTo>
                  <a:lnTo>
                    <a:pt x="49" y="4597"/>
                  </a:lnTo>
                  <a:lnTo>
                    <a:pt x="49" y="4607"/>
                  </a:lnTo>
                  <a:cubicBezTo>
                    <a:pt x="1" y="4713"/>
                    <a:pt x="58" y="4847"/>
                    <a:pt x="164" y="4886"/>
                  </a:cubicBezTo>
                  <a:cubicBezTo>
                    <a:pt x="193" y="4895"/>
                    <a:pt x="222" y="4905"/>
                    <a:pt x="251" y="4905"/>
                  </a:cubicBezTo>
                  <a:cubicBezTo>
                    <a:pt x="337" y="4905"/>
                    <a:pt x="414" y="4847"/>
                    <a:pt x="443" y="4770"/>
                  </a:cubicBezTo>
                  <a:lnTo>
                    <a:pt x="453" y="4751"/>
                  </a:lnTo>
                  <a:lnTo>
                    <a:pt x="2357" y="164"/>
                  </a:lnTo>
                  <a:cubicBezTo>
                    <a:pt x="2289" y="135"/>
                    <a:pt x="2222" y="107"/>
                    <a:pt x="2164" y="78"/>
                  </a:cubicBezTo>
                  <a:lnTo>
                    <a:pt x="1962"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8" name="Google Shape;13958;p99"/>
            <p:cNvSpPr/>
            <p:nvPr/>
          </p:nvSpPr>
          <p:spPr>
            <a:xfrm>
              <a:off x="1081129" y="1641452"/>
              <a:ext cx="102805" cy="100662"/>
            </a:xfrm>
            <a:custGeom>
              <a:rect b="b" l="l" r="r" t="t"/>
              <a:pathLst>
                <a:path extrusionOk="0" h="3852" w="3934">
                  <a:moveTo>
                    <a:pt x="3625" y="1"/>
                  </a:moveTo>
                  <a:lnTo>
                    <a:pt x="144" y="3482"/>
                  </a:lnTo>
                  <a:lnTo>
                    <a:pt x="125" y="3501"/>
                  </a:lnTo>
                  <a:cubicBezTo>
                    <a:pt x="1" y="3662"/>
                    <a:pt x="138" y="3851"/>
                    <a:pt x="296" y="3851"/>
                  </a:cubicBezTo>
                  <a:cubicBezTo>
                    <a:pt x="345" y="3851"/>
                    <a:pt x="397" y="3833"/>
                    <a:pt x="442" y="3790"/>
                  </a:cubicBezTo>
                  <a:lnTo>
                    <a:pt x="3933" y="309"/>
                  </a:lnTo>
                  <a:cubicBezTo>
                    <a:pt x="3875" y="260"/>
                    <a:pt x="3827" y="212"/>
                    <a:pt x="3779" y="155"/>
                  </a:cubicBezTo>
                  <a:cubicBezTo>
                    <a:pt x="3731" y="97"/>
                    <a:pt x="3673" y="49"/>
                    <a:pt x="3625"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59" name="Google Shape;13959;p99"/>
            <p:cNvSpPr/>
            <p:nvPr/>
          </p:nvSpPr>
          <p:spPr>
            <a:xfrm>
              <a:off x="1091163" y="1700015"/>
              <a:ext cx="130453" cy="60758"/>
            </a:xfrm>
            <a:custGeom>
              <a:rect b="b" l="l" r="r" t="t"/>
              <a:pathLst>
                <a:path extrusionOk="0" h="2325" w="4992">
                  <a:moveTo>
                    <a:pt x="4828" y="0"/>
                  </a:moveTo>
                  <a:lnTo>
                    <a:pt x="308" y="1875"/>
                  </a:lnTo>
                  <a:lnTo>
                    <a:pt x="251" y="1904"/>
                  </a:lnTo>
                  <a:cubicBezTo>
                    <a:pt x="1" y="1988"/>
                    <a:pt x="98" y="2324"/>
                    <a:pt x="310" y="2324"/>
                  </a:cubicBezTo>
                  <a:cubicBezTo>
                    <a:pt x="342" y="2324"/>
                    <a:pt x="377" y="2316"/>
                    <a:pt x="414" y="2299"/>
                  </a:cubicBezTo>
                  <a:lnTo>
                    <a:pt x="501" y="2260"/>
                  </a:lnTo>
                  <a:lnTo>
                    <a:pt x="4991" y="404"/>
                  </a:lnTo>
                  <a:cubicBezTo>
                    <a:pt x="4963" y="337"/>
                    <a:pt x="4934" y="270"/>
                    <a:pt x="4915" y="202"/>
                  </a:cubicBezTo>
                  <a:cubicBezTo>
                    <a:pt x="4886" y="135"/>
                    <a:pt x="4857" y="68"/>
                    <a:pt x="4828"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0" name="Google Shape;13960;p99"/>
            <p:cNvSpPr/>
            <p:nvPr/>
          </p:nvSpPr>
          <p:spPr>
            <a:xfrm>
              <a:off x="878079" y="1700015"/>
              <a:ext cx="128441" cy="60784"/>
            </a:xfrm>
            <a:custGeom>
              <a:rect b="b" l="l" r="r" t="t"/>
              <a:pathLst>
                <a:path extrusionOk="0" h="2326" w="4915">
                  <a:moveTo>
                    <a:pt x="164" y="0"/>
                  </a:moveTo>
                  <a:cubicBezTo>
                    <a:pt x="135" y="68"/>
                    <a:pt x="106" y="135"/>
                    <a:pt x="77" y="202"/>
                  </a:cubicBezTo>
                  <a:cubicBezTo>
                    <a:pt x="48" y="270"/>
                    <a:pt x="20" y="337"/>
                    <a:pt x="0" y="404"/>
                  </a:cubicBezTo>
                  <a:lnTo>
                    <a:pt x="4510" y="2270"/>
                  </a:lnTo>
                  <a:lnTo>
                    <a:pt x="4597" y="2308"/>
                  </a:lnTo>
                  <a:cubicBezTo>
                    <a:pt x="4622" y="2320"/>
                    <a:pt x="4649" y="2325"/>
                    <a:pt x="4675" y="2325"/>
                  </a:cubicBezTo>
                  <a:cubicBezTo>
                    <a:pt x="4758" y="2325"/>
                    <a:pt x="4839" y="2271"/>
                    <a:pt x="4876" y="2183"/>
                  </a:cubicBezTo>
                  <a:cubicBezTo>
                    <a:pt x="4914" y="2077"/>
                    <a:pt x="4866" y="1952"/>
                    <a:pt x="4760" y="1904"/>
                  </a:cubicBezTo>
                  <a:lnTo>
                    <a:pt x="4703" y="1885"/>
                  </a:lnTo>
                  <a:lnTo>
                    <a:pt x="164"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1" name="Google Shape;13961;p99"/>
            <p:cNvSpPr/>
            <p:nvPr/>
          </p:nvSpPr>
          <p:spPr>
            <a:xfrm>
              <a:off x="974325" y="1603507"/>
              <a:ext cx="62849" cy="130715"/>
            </a:xfrm>
            <a:custGeom>
              <a:rect b="b" l="l" r="r" t="t"/>
              <a:pathLst>
                <a:path extrusionOk="0" h="5002" w="2405">
                  <a:moveTo>
                    <a:pt x="395" y="1"/>
                  </a:moveTo>
                  <a:lnTo>
                    <a:pt x="193" y="78"/>
                  </a:lnTo>
                  <a:cubicBezTo>
                    <a:pt x="125" y="107"/>
                    <a:pt x="58" y="135"/>
                    <a:pt x="0" y="164"/>
                  </a:cubicBezTo>
                  <a:lnTo>
                    <a:pt x="1904" y="4761"/>
                  </a:lnTo>
                  <a:lnTo>
                    <a:pt x="1952" y="4867"/>
                  </a:lnTo>
                  <a:cubicBezTo>
                    <a:pt x="1991" y="4943"/>
                    <a:pt x="2068" y="5001"/>
                    <a:pt x="2154" y="5001"/>
                  </a:cubicBezTo>
                  <a:cubicBezTo>
                    <a:pt x="2183" y="5001"/>
                    <a:pt x="2212" y="4992"/>
                    <a:pt x="2241" y="4982"/>
                  </a:cubicBezTo>
                  <a:cubicBezTo>
                    <a:pt x="2347" y="4943"/>
                    <a:pt x="2404" y="4818"/>
                    <a:pt x="2356" y="4703"/>
                  </a:cubicBezTo>
                  <a:lnTo>
                    <a:pt x="2318" y="4607"/>
                  </a:lnTo>
                  <a:lnTo>
                    <a:pt x="395"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2" name="Google Shape;13962;p99"/>
            <p:cNvSpPr/>
            <p:nvPr/>
          </p:nvSpPr>
          <p:spPr>
            <a:xfrm>
              <a:off x="916023" y="1641713"/>
              <a:ext cx="101290" cy="100793"/>
            </a:xfrm>
            <a:custGeom>
              <a:rect b="b" l="l" r="r" t="t"/>
              <a:pathLst>
                <a:path extrusionOk="0" h="3857" w="3876">
                  <a:moveTo>
                    <a:pt x="308" y="0"/>
                  </a:moveTo>
                  <a:cubicBezTo>
                    <a:pt x="250" y="49"/>
                    <a:pt x="202" y="97"/>
                    <a:pt x="154" y="154"/>
                  </a:cubicBezTo>
                  <a:cubicBezTo>
                    <a:pt x="97" y="202"/>
                    <a:pt x="48" y="250"/>
                    <a:pt x="0" y="308"/>
                  </a:cubicBezTo>
                  <a:lnTo>
                    <a:pt x="3491" y="3789"/>
                  </a:lnTo>
                  <a:cubicBezTo>
                    <a:pt x="3529" y="3828"/>
                    <a:pt x="3578" y="3856"/>
                    <a:pt x="3635" y="3856"/>
                  </a:cubicBezTo>
                  <a:cubicBezTo>
                    <a:pt x="3693" y="3856"/>
                    <a:pt x="3751" y="3828"/>
                    <a:pt x="3789" y="3789"/>
                  </a:cubicBezTo>
                  <a:cubicBezTo>
                    <a:pt x="3866" y="3712"/>
                    <a:pt x="3876" y="3587"/>
                    <a:pt x="3808" y="3501"/>
                  </a:cubicBezTo>
                  <a:lnTo>
                    <a:pt x="3789" y="3491"/>
                  </a:lnTo>
                  <a:lnTo>
                    <a:pt x="308"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3" name="Google Shape;13963;p99"/>
            <p:cNvSpPr/>
            <p:nvPr/>
          </p:nvSpPr>
          <p:spPr>
            <a:xfrm>
              <a:off x="992409" y="1721861"/>
              <a:ext cx="115375" cy="53049"/>
            </a:xfrm>
            <a:custGeom>
              <a:rect b="b" l="l" r="r" t="t"/>
              <a:pathLst>
                <a:path extrusionOk="0" h="2030" w="4415">
                  <a:moveTo>
                    <a:pt x="2203" y="1"/>
                  </a:moveTo>
                  <a:cubicBezTo>
                    <a:pt x="1058" y="1"/>
                    <a:pt x="106" y="876"/>
                    <a:pt x="1" y="2020"/>
                  </a:cubicBezTo>
                  <a:cubicBezTo>
                    <a:pt x="1" y="2020"/>
                    <a:pt x="1" y="2030"/>
                    <a:pt x="1" y="2030"/>
                  </a:cubicBezTo>
                  <a:lnTo>
                    <a:pt x="433" y="2030"/>
                  </a:lnTo>
                  <a:cubicBezTo>
                    <a:pt x="520" y="1116"/>
                    <a:pt x="1289" y="414"/>
                    <a:pt x="2203" y="414"/>
                  </a:cubicBezTo>
                  <a:cubicBezTo>
                    <a:pt x="3126" y="414"/>
                    <a:pt x="3895" y="1116"/>
                    <a:pt x="3982" y="2030"/>
                  </a:cubicBezTo>
                  <a:lnTo>
                    <a:pt x="4414" y="2030"/>
                  </a:lnTo>
                  <a:cubicBezTo>
                    <a:pt x="4414" y="2030"/>
                    <a:pt x="4405" y="2020"/>
                    <a:pt x="4405" y="2020"/>
                  </a:cubicBezTo>
                  <a:cubicBezTo>
                    <a:pt x="4309" y="876"/>
                    <a:pt x="3357" y="1"/>
                    <a:pt x="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64" name="Google Shape;13964;p99"/>
          <p:cNvGrpSpPr/>
          <p:nvPr/>
        </p:nvGrpSpPr>
        <p:grpSpPr>
          <a:xfrm>
            <a:off x="3114168" y="1316019"/>
            <a:ext cx="327440" cy="366744"/>
            <a:chOff x="3117843" y="1499892"/>
            <a:chExt cx="327440" cy="366744"/>
          </a:xfrm>
        </p:grpSpPr>
        <p:sp>
          <p:nvSpPr>
            <p:cNvPr id="13965" name="Google Shape;13965;p99"/>
            <p:cNvSpPr/>
            <p:nvPr/>
          </p:nvSpPr>
          <p:spPr>
            <a:xfrm>
              <a:off x="3117843" y="1499997"/>
              <a:ext cx="327440" cy="366404"/>
            </a:xfrm>
            <a:custGeom>
              <a:rect b="b" l="l" r="r" t="t"/>
              <a:pathLst>
                <a:path extrusionOk="0" h="14021" w="12530">
                  <a:moveTo>
                    <a:pt x="4202" y="0"/>
                  </a:moveTo>
                  <a:cubicBezTo>
                    <a:pt x="3414" y="0"/>
                    <a:pt x="2769" y="644"/>
                    <a:pt x="2769" y="1433"/>
                  </a:cubicBezTo>
                  <a:lnTo>
                    <a:pt x="2039" y="1433"/>
                  </a:lnTo>
                  <a:cubicBezTo>
                    <a:pt x="1702" y="1433"/>
                    <a:pt x="1423" y="1702"/>
                    <a:pt x="1423" y="2048"/>
                  </a:cubicBezTo>
                  <a:lnTo>
                    <a:pt x="1423" y="2779"/>
                  </a:lnTo>
                  <a:cubicBezTo>
                    <a:pt x="635" y="2779"/>
                    <a:pt x="0" y="3414"/>
                    <a:pt x="0" y="4202"/>
                  </a:cubicBezTo>
                  <a:cubicBezTo>
                    <a:pt x="0" y="4991"/>
                    <a:pt x="635" y="5635"/>
                    <a:pt x="1423" y="5635"/>
                  </a:cubicBezTo>
                  <a:lnTo>
                    <a:pt x="1423" y="11924"/>
                  </a:lnTo>
                  <a:cubicBezTo>
                    <a:pt x="1423" y="12260"/>
                    <a:pt x="1702" y="12539"/>
                    <a:pt x="2039" y="12539"/>
                  </a:cubicBezTo>
                  <a:lnTo>
                    <a:pt x="2769" y="12539"/>
                  </a:lnTo>
                  <a:lnTo>
                    <a:pt x="2769" y="12510"/>
                  </a:lnTo>
                  <a:lnTo>
                    <a:pt x="2769" y="12482"/>
                  </a:lnTo>
                  <a:cubicBezTo>
                    <a:pt x="2789" y="11699"/>
                    <a:pt x="3433" y="11078"/>
                    <a:pt x="4213" y="11078"/>
                  </a:cubicBezTo>
                  <a:cubicBezTo>
                    <a:pt x="4219" y="11078"/>
                    <a:pt x="4225" y="11078"/>
                    <a:pt x="4231" y="11078"/>
                  </a:cubicBezTo>
                  <a:cubicBezTo>
                    <a:pt x="5020" y="11097"/>
                    <a:pt x="5645" y="11751"/>
                    <a:pt x="5625" y="12539"/>
                  </a:cubicBezTo>
                  <a:lnTo>
                    <a:pt x="8328" y="12539"/>
                  </a:lnTo>
                  <a:cubicBezTo>
                    <a:pt x="8299" y="13337"/>
                    <a:pt x="8924" y="14001"/>
                    <a:pt x="9722" y="14020"/>
                  </a:cubicBezTo>
                  <a:cubicBezTo>
                    <a:pt x="9733" y="14020"/>
                    <a:pt x="9745" y="14021"/>
                    <a:pt x="9757" y="14021"/>
                  </a:cubicBezTo>
                  <a:cubicBezTo>
                    <a:pt x="10539" y="14021"/>
                    <a:pt x="11183" y="13383"/>
                    <a:pt x="11183" y="12597"/>
                  </a:cubicBezTo>
                  <a:lnTo>
                    <a:pt x="11183" y="12539"/>
                  </a:lnTo>
                  <a:lnTo>
                    <a:pt x="11664" y="12539"/>
                  </a:lnTo>
                  <a:cubicBezTo>
                    <a:pt x="12145" y="12530"/>
                    <a:pt x="12530" y="12135"/>
                    <a:pt x="12530" y="11664"/>
                  </a:cubicBezTo>
                  <a:lnTo>
                    <a:pt x="12530" y="11183"/>
                  </a:lnTo>
                  <a:cubicBezTo>
                    <a:pt x="11741" y="11174"/>
                    <a:pt x="11097" y="10539"/>
                    <a:pt x="11097" y="9751"/>
                  </a:cubicBezTo>
                  <a:cubicBezTo>
                    <a:pt x="11097" y="8962"/>
                    <a:pt x="11741" y="8327"/>
                    <a:pt x="12530" y="8318"/>
                  </a:cubicBezTo>
                  <a:lnTo>
                    <a:pt x="12530" y="2048"/>
                  </a:lnTo>
                  <a:cubicBezTo>
                    <a:pt x="12520" y="1702"/>
                    <a:pt x="12251" y="1433"/>
                    <a:pt x="11914" y="1433"/>
                  </a:cubicBezTo>
                  <a:lnTo>
                    <a:pt x="11174" y="1433"/>
                  </a:lnTo>
                  <a:cubicBezTo>
                    <a:pt x="11183" y="2221"/>
                    <a:pt x="10549" y="2866"/>
                    <a:pt x="9760" y="2875"/>
                  </a:cubicBezTo>
                  <a:cubicBezTo>
                    <a:pt x="8972" y="2875"/>
                    <a:pt x="8328" y="2241"/>
                    <a:pt x="8318" y="1452"/>
                  </a:cubicBezTo>
                  <a:lnTo>
                    <a:pt x="8318" y="1433"/>
                  </a:lnTo>
                  <a:lnTo>
                    <a:pt x="5625" y="1433"/>
                  </a:lnTo>
                  <a:cubicBezTo>
                    <a:pt x="5625" y="644"/>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6" name="Google Shape;13966;p99"/>
            <p:cNvSpPr/>
            <p:nvPr/>
          </p:nvSpPr>
          <p:spPr>
            <a:xfrm>
              <a:off x="3300013" y="1682427"/>
              <a:ext cx="145271" cy="184208"/>
            </a:xfrm>
            <a:custGeom>
              <a:rect b="b" l="l" r="r" t="t"/>
              <a:pathLst>
                <a:path extrusionOk="0" h="7049" w="5559">
                  <a:moveTo>
                    <a:pt x="1" y="0"/>
                  </a:moveTo>
                  <a:lnTo>
                    <a:pt x="1" y="1346"/>
                  </a:lnTo>
                  <a:cubicBezTo>
                    <a:pt x="789" y="1346"/>
                    <a:pt x="1433" y="1991"/>
                    <a:pt x="1433" y="2779"/>
                  </a:cubicBezTo>
                  <a:cubicBezTo>
                    <a:pt x="1433" y="3568"/>
                    <a:pt x="789" y="4212"/>
                    <a:pt x="1" y="4212"/>
                  </a:cubicBezTo>
                  <a:lnTo>
                    <a:pt x="1" y="5558"/>
                  </a:lnTo>
                  <a:lnTo>
                    <a:pt x="1357" y="5558"/>
                  </a:lnTo>
                  <a:lnTo>
                    <a:pt x="1357" y="5616"/>
                  </a:lnTo>
                  <a:cubicBezTo>
                    <a:pt x="1357" y="6405"/>
                    <a:pt x="1991" y="7049"/>
                    <a:pt x="2789" y="7049"/>
                  </a:cubicBezTo>
                  <a:cubicBezTo>
                    <a:pt x="3578" y="7049"/>
                    <a:pt x="4212" y="6405"/>
                    <a:pt x="4212" y="5616"/>
                  </a:cubicBezTo>
                  <a:lnTo>
                    <a:pt x="4212" y="5558"/>
                  </a:lnTo>
                  <a:lnTo>
                    <a:pt x="4693" y="5558"/>
                  </a:lnTo>
                  <a:cubicBezTo>
                    <a:pt x="5174" y="5549"/>
                    <a:pt x="5559" y="5154"/>
                    <a:pt x="5559" y="4683"/>
                  </a:cubicBezTo>
                  <a:lnTo>
                    <a:pt x="5559" y="4202"/>
                  </a:lnTo>
                  <a:cubicBezTo>
                    <a:pt x="4770" y="4193"/>
                    <a:pt x="4126" y="3558"/>
                    <a:pt x="4126" y="2770"/>
                  </a:cubicBezTo>
                  <a:cubicBezTo>
                    <a:pt x="4126" y="1981"/>
                    <a:pt x="4770" y="1346"/>
                    <a:pt x="5559" y="1337"/>
                  </a:cubicBezTo>
                  <a:lnTo>
                    <a:pt x="5559" y="0"/>
                  </a:lnTo>
                  <a:lnTo>
                    <a:pt x="4212" y="0"/>
                  </a:lnTo>
                  <a:cubicBezTo>
                    <a:pt x="4212" y="789"/>
                    <a:pt x="3568" y="1433"/>
                    <a:pt x="2780" y="1433"/>
                  </a:cubicBezTo>
                  <a:cubicBezTo>
                    <a:pt x="1991" y="1433"/>
                    <a:pt x="1347" y="789"/>
                    <a:pt x="134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7" name="Google Shape;13967;p99"/>
            <p:cNvSpPr/>
            <p:nvPr/>
          </p:nvSpPr>
          <p:spPr>
            <a:xfrm>
              <a:off x="3262826" y="1537183"/>
              <a:ext cx="182457" cy="182718"/>
            </a:xfrm>
            <a:custGeom>
              <a:rect b="b" l="l" r="r" t="t"/>
              <a:pathLst>
                <a:path extrusionOk="0" h="6992" w="6982">
                  <a:moveTo>
                    <a:pt x="1424" y="0"/>
                  </a:moveTo>
                  <a:lnTo>
                    <a:pt x="1424" y="1366"/>
                  </a:lnTo>
                  <a:cubicBezTo>
                    <a:pt x="635" y="1366"/>
                    <a:pt x="0" y="2000"/>
                    <a:pt x="0" y="2789"/>
                  </a:cubicBezTo>
                  <a:cubicBezTo>
                    <a:pt x="0" y="3577"/>
                    <a:pt x="635" y="4222"/>
                    <a:pt x="1424" y="4222"/>
                  </a:cubicBezTo>
                  <a:lnTo>
                    <a:pt x="1424" y="5558"/>
                  </a:lnTo>
                  <a:lnTo>
                    <a:pt x="2780" y="5558"/>
                  </a:lnTo>
                  <a:cubicBezTo>
                    <a:pt x="2780" y="6347"/>
                    <a:pt x="3414" y="6991"/>
                    <a:pt x="4212" y="6991"/>
                  </a:cubicBezTo>
                  <a:cubicBezTo>
                    <a:pt x="5001" y="6991"/>
                    <a:pt x="5635" y="6347"/>
                    <a:pt x="5635" y="5558"/>
                  </a:cubicBezTo>
                  <a:lnTo>
                    <a:pt x="6982" y="5558"/>
                  </a:lnTo>
                  <a:lnTo>
                    <a:pt x="6982" y="625"/>
                  </a:lnTo>
                  <a:cubicBezTo>
                    <a:pt x="6982" y="279"/>
                    <a:pt x="6703" y="0"/>
                    <a:pt x="6366" y="0"/>
                  </a:cubicBezTo>
                  <a:lnTo>
                    <a:pt x="5626" y="0"/>
                  </a:lnTo>
                  <a:lnTo>
                    <a:pt x="5626" y="29"/>
                  </a:lnTo>
                  <a:cubicBezTo>
                    <a:pt x="5626" y="818"/>
                    <a:pt x="4991" y="1452"/>
                    <a:pt x="4203" y="1452"/>
                  </a:cubicBezTo>
                  <a:cubicBezTo>
                    <a:pt x="3414" y="1452"/>
                    <a:pt x="2770" y="818"/>
                    <a:pt x="2770" y="29"/>
                  </a:cubicBezTo>
                  <a:lnTo>
                    <a:pt x="2770"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8" name="Google Shape;13968;p99"/>
            <p:cNvSpPr/>
            <p:nvPr/>
          </p:nvSpPr>
          <p:spPr>
            <a:xfrm>
              <a:off x="3155030" y="1682427"/>
              <a:ext cx="182457" cy="145271"/>
            </a:xfrm>
            <a:custGeom>
              <a:rect b="b" l="l" r="r" t="t"/>
              <a:pathLst>
                <a:path extrusionOk="0" h="5559" w="6982">
                  <a:moveTo>
                    <a:pt x="0" y="0"/>
                  </a:moveTo>
                  <a:lnTo>
                    <a:pt x="0" y="4933"/>
                  </a:lnTo>
                  <a:cubicBezTo>
                    <a:pt x="0" y="5279"/>
                    <a:pt x="279" y="5549"/>
                    <a:pt x="616" y="5558"/>
                  </a:cubicBezTo>
                  <a:lnTo>
                    <a:pt x="1346" y="5558"/>
                  </a:lnTo>
                  <a:lnTo>
                    <a:pt x="1346" y="5529"/>
                  </a:lnTo>
                  <a:lnTo>
                    <a:pt x="1346" y="5501"/>
                  </a:lnTo>
                  <a:cubicBezTo>
                    <a:pt x="1356" y="4718"/>
                    <a:pt x="1991" y="4087"/>
                    <a:pt x="2771" y="4087"/>
                  </a:cubicBezTo>
                  <a:cubicBezTo>
                    <a:pt x="2777" y="4087"/>
                    <a:pt x="2783" y="4087"/>
                    <a:pt x="2789" y="4087"/>
                  </a:cubicBezTo>
                  <a:cubicBezTo>
                    <a:pt x="3577" y="4097"/>
                    <a:pt x="4212" y="4741"/>
                    <a:pt x="4202" y="5529"/>
                  </a:cubicBezTo>
                  <a:lnTo>
                    <a:pt x="4202" y="5558"/>
                  </a:lnTo>
                  <a:lnTo>
                    <a:pt x="5549" y="5558"/>
                  </a:lnTo>
                  <a:lnTo>
                    <a:pt x="5549" y="4202"/>
                  </a:lnTo>
                  <a:cubicBezTo>
                    <a:pt x="6337" y="4202"/>
                    <a:pt x="6981" y="3568"/>
                    <a:pt x="6981" y="2779"/>
                  </a:cubicBezTo>
                  <a:cubicBezTo>
                    <a:pt x="6981" y="1991"/>
                    <a:pt x="6337" y="1356"/>
                    <a:pt x="5549" y="1346"/>
                  </a:cubicBezTo>
                  <a:lnTo>
                    <a:pt x="5549" y="0"/>
                  </a:lnTo>
                  <a:lnTo>
                    <a:pt x="4202" y="0"/>
                  </a:lnTo>
                  <a:cubicBezTo>
                    <a:pt x="4202" y="789"/>
                    <a:pt x="3568" y="1433"/>
                    <a:pt x="2779" y="1433"/>
                  </a:cubicBezTo>
                  <a:cubicBezTo>
                    <a:pt x="1991" y="1433"/>
                    <a:pt x="1346" y="789"/>
                    <a:pt x="134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69" name="Google Shape;13969;p99"/>
            <p:cNvSpPr/>
            <p:nvPr/>
          </p:nvSpPr>
          <p:spPr>
            <a:xfrm>
              <a:off x="3117843" y="1499997"/>
              <a:ext cx="182196" cy="219905"/>
            </a:xfrm>
            <a:custGeom>
              <a:rect b="b" l="l" r="r" t="t"/>
              <a:pathLst>
                <a:path extrusionOk="0" h="8415" w="6972">
                  <a:moveTo>
                    <a:pt x="4202" y="0"/>
                  </a:moveTo>
                  <a:cubicBezTo>
                    <a:pt x="3414" y="0"/>
                    <a:pt x="2769" y="635"/>
                    <a:pt x="2769" y="1423"/>
                  </a:cubicBezTo>
                  <a:lnTo>
                    <a:pt x="2039" y="1423"/>
                  </a:lnTo>
                  <a:cubicBezTo>
                    <a:pt x="1702" y="1423"/>
                    <a:pt x="1423" y="1702"/>
                    <a:pt x="1423" y="2048"/>
                  </a:cubicBezTo>
                  <a:lnTo>
                    <a:pt x="1423" y="2779"/>
                  </a:lnTo>
                  <a:cubicBezTo>
                    <a:pt x="635" y="2779"/>
                    <a:pt x="0" y="3414"/>
                    <a:pt x="0" y="4212"/>
                  </a:cubicBezTo>
                  <a:cubicBezTo>
                    <a:pt x="0" y="5000"/>
                    <a:pt x="635" y="5635"/>
                    <a:pt x="1423" y="5635"/>
                  </a:cubicBezTo>
                  <a:lnTo>
                    <a:pt x="1423" y="6981"/>
                  </a:lnTo>
                  <a:lnTo>
                    <a:pt x="2769" y="6981"/>
                  </a:lnTo>
                  <a:cubicBezTo>
                    <a:pt x="2769" y="7770"/>
                    <a:pt x="3414" y="8414"/>
                    <a:pt x="4202" y="8414"/>
                  </a:cubicBezTo>
                  <a:cubicBezTo>
                    <a:pt x="4991" y="8414"/>
                    <a:pt x="5625" y="7770"/>
                    <a:pt x="5625" y="6981"/>
                  </a:cubicBezTo>
                  <a:lnTo>
                    <a:pt x="6972" y="6981"/>
                  </a:lnTo>
                  <a:lnTo>
                    <a:pt x="6972" y="5635"/>
                  </a:lnTo>
                  <a:cubicBezTo>
                    <a:pt x="6183" y="5635"/>
                    <a:pt x="5548" y="4991"/>
                    <a:pt x="5548" y="4212"/>
                  </a:cubicBezTo>
                  <a:cubicBezTo>
                    <a:pt x="5548" y="3414"/>
                    <a:pt x="6183" y="2779"/>
                    <a:pt x="6972" y="2779"/>
                  </a:cubicBezTo>
                  <a:lnTo>
                    <a:pt x="6972" y="1423"/>
                  </a:lnTo>
                  <a:lnTo>
                    <a:pt x="5625" y="1423"/>
                  </a:lnTo>
                  <a:cubicBezTo>
                    <a:pt x="5625" y="635"/>
                    <a:pt x="4991" y="0"/>
                    <a:pt x="4202"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0" name="Google Shape;13970;p99"/>
            <p:cNvSpPr/>
            <p:nvPr/>
          </p:nvSpPr>
          <p:spPr>
            <a:xfrm>
              <a:off x="3155030" y="1682427"/>
              <a:ext cx="35200" cy="145271"/>
            </a:xfrm>
            <a:custGeom>
              <a:rect b="b" l="l" r="r" t="t"/>
              <a:pathLst>
                <a:path extrusionOk="0" h="5559" w="1347">
                  <a:moveTo>
                    <a:pt x="0" y="0"/>
                  </a:moveTo>
                  <a:lnTo>
                    <a:pt x="0" y="4933"/>
                  </a:lnTo>
                  <a:cubicBezTo>
                    <a:pt x="0" y="5279"/>
                    <a:pt x="279" y="5549"/>
                    <a:pt x="616" y="5558"/>
                  </a:cubicBezTo>
                  <a:lnTo>
                    <a:pt x="1346" y="5558"/>
                  </a:lnTo>
                  <a:lnTo>
                    <a:pt x="1346" y="5529"/>
                  </a:lnTo>
                  <a:cubicBezTo>
                    <a:pt x="1346" y="5520"/>
                    <a:pt x="1346" y="5510"/>
                    <a:pt x="1346" y="5501"/>
                  </a:cubicBezTo>
                  <a:cubicBezTo>
                    <a:pt x="1125" y="5395"/>
                    <a:pt x="981" y="5183"/>
                    <a:pt x="981" y="4943"/>
                  </a:cubicBezTo>
                  <a:lnTo>
                    <a:pt x="981"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1" name="Google Shape;13971;p99"/>
            <p:cNvSpPr/>
            <p:nvPr/>
          </p:nvSpPr>
          <p:spPr>
            <a:xfrm>
              <a:off x="3117843" y="1499892"/>
              <a:ext cx="122640" cy="182562"/>
            </a:xfrm>
            <a:custGeom>
              <a:rect b="b" l="l" r="r" t="t"/>
              <a:pathLst>
                <a:path extrusionOk="0" h="6986" w="4693">
                  <a:moveTo>
                    <a:pt x="4195" y="0"/>
                  </a:moveTo>
                  <a:cubicBezTo>
                    <a:pt x="3439" y="0"/>
                    <a:pt x="2769" y="613"/>
                    <a:pt x="2769" y="1427"/>
                  </a:cubicBezTo>
                  <a:lnTo>
                    <a:pt x="2039" y="1427"/>
                  </a:lnTo>
                  <a:cubicBezTo>
                    <a:pt x="1702" y="1427"/>
                    <a:pt x="1423" y="1706"/>
                    <a:pt x="1423" y="2052"/>
                  </a:cubicBezTo>
                  <a:lnTo>
                    <a:pt x="1423" y="2783"/>
                  </a:lnTo>
                  <a:cubicBezTo>
                    <a:pt x="635" y="2783"/>
                    <a:pt x="0" y="3418"/>
                    <a:pt x="0" y="4216"/>
                  </a:cubicBezTo>
                  <a:cubicBezTo>
                    <a:pt x="0" y="5004"/>
                    <a:pt x="635" y="5639"/>
                    <a:pt x="1423" y="5639"/>
                  </a:cubicBezTo>
                  <a:lnTo>
                    <a:pt x="1423" y="6985"/>
                  </a:lnTo>
                  <a:lnTo>
                    <a:pt x="2404" y="6985"/>
                  </a:lnTo>
                  <a:lnTo>
                    <a:pt x="2404" y="5639"/>
                  </a:lnTo>
                  <a:cubicBezTo>
                    <a:pt x="1616" y="5639"/>
                    <a:pt x="981" y="4995"/>
                    <a:pt x="981" y="4206"/>
                  </a:cubicBezTo>
                  <a:cubicBezTo>
                    <a:pt x="981" y="3418"/>
                    <a:pt x="1616" y="2783"/>
                    <a:pt x="2404" y="2783"/>
                  </a:cubicBezTo>
                  <a:lnTo>
                    <a:pt x="2404" y="2052"/>
                  </a:lnTo>
                  <a:cubicBezTo>
                    <a:pt x="2404" y="1712"/>
                    <a:pt x="2674" y="1437"/>
                    <a:pt x="3012" y="1437"/>
                  </a:cubicBezTo>
                  <a:cubicBezTo>
                    <a:pt x="3017" y="1437"/>
                    <a:pt x="3023" y="1437"/>
                    <a:pt x="3029" y="1437"/>
                  </a:cubicBezTo>
                  <a:lnTo>
                    <a:pt x="3760" y="1437"/>
                  </a:lnTo>
                  <a:cubicBezTo>
                    <a:pt x="3760" y="831"/>
                    <a:pt x="4135" y="302"/>
                    <a:pt x="4693" y="91"/>
                  </a:cubicBezTo>
                  <a:cubicBezTo>
                    <a:pt x="4527" y="29"/>
                    <a:pt x="4359" y="0"/>
                    <a:pt x="4195" y="0"/>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72" name="Google Shape;13972;p99"/>
          <p:cNvGrpSpPr/>
          <p:nvPr/>
        </p:nvGrpSpPr>
        <p:grpSpPr>
          <a:xfrm>
            <a:off x="2663330" y="1316124"/>
            <a:ext cx="336770" cy="366639"/>
            <a:chOff x="2667005" y="1499997"/>
            <a:chExt cx="336770" cy="366639"/>
          </a:xfrm>
        </p:grpSpPr>
        <p:sp>
          <p:nvSpPr>
            <p:cNvPr id="13973" name="Google Shape;13973;p99"/>
            <p:cNvSpPr/>
            <p:nvPr/>
          </p:nvSpPr>
          <p:spPr>
            <a:xfrm>
              <a:off x="2684593" y="1596974"/>
              <a:ext cx="229731" cy="252335"/>
            </a:xfrm>
            <a:custGeom>
              <a:rect b="b" l="l" r="r" t="t"/>
              <a:pathLst>
                <a:path extrusionOk="0" h="9656" w="8791">
                  <a:moveTo>
                    <a:pt x="1" y="1"/>
                  </a:moveTo>
                  <a:lnTo>
                    <a:pt x="1" y="9655"/>
                  </a:lnTo>
                  <a:lnTo>
                    <a:pt x="8790" y="9655"/>
                  </a:lnTo>
                  <a:lnTo>
                    <a:pt x="8790" y="905"/>
                  </a:lnTo>
                  <a:cubicBezTo>
                    <a:pt x="8790" y="405"/>
                    <a:pt x="8386" y="1"/>
                    <a:pt x="7886"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4" name="Google Shape;13974;p99"/>
            <p:cNvSpPr/>
            <p:nvPr/>
          </p:nvSpPr>
          <p:spPr>
            <a:xfrm>
              <a:off x="2717781" y="1638185"/>
              <a:ext cx="163119" cy="168137"/>
            </a:xfrm>
            <a:custGeom>
              <a:rect b="b" l="l" r="r" t="t"/>
              <a:pathLst>
                <a:path extrusionOk="0" h="6434" w="6242">
                  <a:moveTo>
                    <a:pt x="548" y="1"/>
                  </a:moveTo>
                  <a:cubicBezTo>
                    <a:pt x="250" y="1"/>
                    <a:pt x="0" y="251"/>
                    <a:pt x="10" y="549"/>
                  </a:cubicBezTo>
                  <a:lnTo>
                    <a:pt x="10" y="5895"/>
                  </a:lnTo>
                  <a:cubicBezTo>
                    <a:pt x="10" y="6194"/>
                    <a:pt x="250" y="6434"/>
                    <a:pt x="548" y="6434"/>
                  </a:cubicBezTo>
                  <a:lnTo>
                    <a:pt x="5703" y="6434"/>
                  </a:lnTo>
                  <a:cubicBezTo>
                    <a:pt x="6001" y="6434"/>
                    <a:pt x="6241" y="6194"/>
                    <a:pt x="6241" y="5895"/>
                  </a:cubicBezTo>
                  <a:lnTo>
                    <a:pt x="6241" y="549"/>
                  </a:lnTo>
                  <a:cubicBezTo>
                    <a:pt x="6241" y="251"/>
                    <a:pt x="6001" y="1"/>
                    <a:pt x="5703"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5" name="Google Shape;13975;p99"/>
            <p:cNvSpPr/>
            <p:nvPr/>
          </p:nvSpPr>
          <p:spPr>
            <a:xfrm>
              <a:off x="2740386" y="1638185"/>
              <a:ext cx="140514" cy="168137"/>
            </a:xfrm>
            <a:custGeom>
              <a:rect b="b" l="l" r="r" t="t"/>
              <a:pathLst>
                <a:path extrusionOk="0" h="6434" w="5377">
                  <a:moveTo>
                    <a:pt x="549" y="1"/>
                  </a:moveTo>
                  <a:cubicBezTo>
                    <a:pt x="241" y="1"/>
                    <a:pt x="1" y="251"/>
                    <a:pt x="1" y="549"/>
                  </a:cubicBezTo>
                  <a:lnTo>
                    <a:pt x="1" y="5895"/>
                  </a:lnTo>
                  <a:cubicBezTo>
                    <a:pt x="1" y="6194"/>
                    <a:pt x="241" y="6434"/>
                    <a:pt x="549" y="6434"/>
                  </a:cubicBezTo>
                  <a:lnTo>
                    <a:pt x="4838" y="6434"/>
                  </a:lnTo>
                  <a:cubicBezTo>
                    <a:pt x="5136" y="6434"/>
                    <a:pt x="5376" y="6194"/>
                    <a:pt x="5376" y="5895"/>
                  </a:cubicBezTo>
                  <a:lnTo>
                    <a:pt x="5376" y="549"/>
                  </a:lnTo>
                  <a:cubicBezTo>
                    <a:pt x="5376" y="251"/>
                    <a:pt x="5136" y="1"/>
                    <a:pt x="4838"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6" name="Google Shape;13976;p99"/>
            <p:cNvSpPr/>
            <p:nvPr/>
          </p:nvSpPr>
          <p:spPr>
            <a:xfrm>
              <a:off x="2725830" y="1719170"/>
              <a:ext cx="108581" cy="87152"/>
            </a:xfrm>
            <a:custGeom>
              <a:rect b="b" l="l" r="r" t="t"/>
              <a:pathLst>
                <a:path extrusionOk="0" h="3335" w="4155">
                  <a:moveTo>
                    <a:pt x="2059" y="1"/>
                  </a:moveTo>
                  <a:cubicBezTo>
                    <a:pt x="1832" y="1"/>
                    <a:pt x="1606" y="118"/>
                    <a:pt x="1491" y="354"/>
                  </a:cubicBezTo>
                  <a:lnTo>
                    <a:pt x="1039" y="1248"/>
                  </a:lnTo>
                  <a:lnTo>
                    <a:pt x="1019" y="1277"/>
                  </a:lnTo>
                  <a:lnTo>
                    <a:pt x="0" y="3287"/>
                  </a:lnTo>
                  <a:cubicBezTo>
                    <a:pt x="77" y="3316"/>
                    <a:pt x="154" y="3335"/>
                    <a:pt x="240" y="3335"/>
                  </a:cubicBezTo>
                  <a:lnTo>
                    <a:pt x="4154" y="3335"/>
                  </a:lnTo>
                  <a:lnTo>
                    <a:pt x="3106" y="1277"/>
                  </a:lnTo>
                  <a:lnTo>
                    <a:pt x="3087" y="1248"/>
                  </a:lnTo>
                  <a:lnTo>
                    <a:pt x="2635" y="354"/>
                  </a:lnTo>
                  <a:cubicBezTo>
                    <a:pt x="2515" y="118"/>
                    <a:pt x="2286" y="1"/>
                    <a:pt x="205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7" name="Google Shape;13977;p99"/>
            <p:cNvSpPr/>
            <p:nvPr/>
          </p:nvSpPr>
          <p:spPr>
            <a:xfrm>
              <a:off x="2725830" y="1776400"/>
              <a:ext cx="28903" cy="29922"/>
            </a:xfrm>
            <a:custGeom>
              <a:rect b="b" l="l" r="r" t="t"/>
              <a:pathLst>
                <a:path extrusionOk="0" h="1145" w="1106">
                  <a:moveTo>
                    <a:pt x="558" y="1"/>
                  </a:moveTo>
                  <a:lnTo>
                    <a:pt x="0" y="1097"/>
                  </a:lnTo>
                  <a:cubicBezTo>
                    <a:pt x="77" y="1126"/>
                    <a:pt x="163" y="1145"/>
                    <a:pt x="240" y="1145"/>
                  </a:cubicBezTo>
                  <a:lnTo>
                    <a:pt x="1106" y="1145"/>
                  </a:lnTo>
                  <a:cubicBezTo>
                    <a:pt x="798" y="1145"/>
                    <a:pt x="558" y="905"/>
                    <a:pt x="558" y="597"/>
                  </a:cubicBezTo>
                  <a:lnTo>
                    <a:pt x="558" y="1"/>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8" name="Google Shape;13978;p99"/>
            <p:cNvSpPr/>
            <p:nvPr/>
          </p:nvSpPr>
          <p:spPr>
            <a:xfrm>
              <a:off x="2799445" y="1662828"/>
              <a:ext cx="60340" cy="55244"/>
            </a:xfrm>
            <a:custGeom>
              <a:rect b="b" l="l" r="r" t="t"/>
              <a:pathLst>
                <a:path extrusionOk="0" h="2114" w="2309">
                  <a:moveTo>
                    <a:pt x="1193" y="0"/>
                  </a:moveTo>
                  <a:cubicBezTo>
                    <a:pt x="385" y="116"/>
                    <a:pt x="1" y="1048"/>
                    <a:pt x="491" y="1693"/>
                  </a:cubicBezTo>
                  <a:cubicBezTo>
                    <a:pt x="707" y="1977"/>
                    <a:pt x="1025" y="2113"/>
                    <a:pt x="1339" y="2113"/>
                  </a:cubicBezTo>
                  <a:cubicBezTo>
                    <a:pt x="1738" y="2113"/>
                    <a:pt x="2131" y="1895"/>
                    <a:pt x="2308" y="1481"/>
                  </a:cubicBezTo>
                  <a:lnTo>
                    <a:pt x="2308" y="1481"/>
                  </a:lnTo>
                  <a:cubicBezTo>
                    <a:pt x="2261" y="1487"/>
                    <a:pt x="2213" y="1490"/>
                    <a:pt x="2167" y="1490"/>
                  </a:cubicBezTo>
                  <a:cubicBezTo>
                    <a:pt x="1421" y="1490"/>
                    <a:pt x="885" y="715"/>
                    <a:pt x="1193"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79" name="Google Shape;13979;p99"/>
            <p:cNvSpPr/>
            <p:nvPr/>
          </p:nvSpPr>
          <p:spPr>
            <a:xfrm>
              <a:off x="2752955" y="1719170"/>
              <a:ext cx="53545" cy="46019"/>
            </a:xfrm>
            <a:custGeom>
              <a:rect b="b" l="l" r="r" t="t"/>
              <a:pathLst>
                <a:path extrusionOk="0" h="1761" w="2049">
                  <a:moveTo>
                    <a:pt x="1025" y="1"/>
                  </a:moveTo>
                  <a:cubicBezTo>
                    <a:pt x="799" y="1"/>
                    <a:pt x="573" y="118"/>
                    <a:pt x="453" y="354"/>
                  </a:cubicBezTo>
                  <a:lnTo>
                    <a:pt x="1" y="1248"/>
                  </a:lnTo>
                  <a:cubicBezTo>
                    <a:pt x="255" y="1590"/>
                    <a:pt x="640" y="1760"/>
                    <a:pt x="1025" y="1760"/>
                  </a:cubicBezTo>
                  <a:cubicBezTo>
                    <a:pt x="1409" y="1760"/>
                    <a:pt x="1794" y="1590"/>
                    <a:pt x="2049" y="1248"/>
                  </a:cubicBezTo>
                  <a:lnTo>
                    <a:pt x="1597" y="354"/>
                  </a:lnTo>
                  <a:cubicBezTo>
                    <a:pt x="1477" y="118"/>
                    <a:pt x="1251" y="1"/>
                    <a:pt x="1025" y="1"/>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0" name="Google Shape;13980;p99"/>
            <p:cNvSpPr/>
            <p:nvPr/>
          </p:nvSpPr>
          <p:spPr>
            <a:xfrm>
              <a:off x="2679079" y="1512044"/>
              <a:ext cx="312623" cy="342545"/>
            </a:xfrm>
            <a:custGeom>
              <a:rect b="b" l="l" r="r" t="t"/>
              <a:pathLst>
                <a:path extrusionOk="0" h="13108" w="11963">
                  <a:moveTo>
                    <a:pt x="11540" y="433"/>
                  </a:moveTo>
                  <a:lnTo>
                    <a:pt x="11540" y="12674"/>
                  </a:lnTo>
                  <a:lnTo>
                    <a:pt x="424" y="12674"/>
                  </a:lnTo>
                  <a:lnTo>
                    <a:pt x="424" y="433"/>
                  </a:lnTo>
                  <a:close/>
                  <a:moveTo>
                    <a:pt x="212" y="1"/>
                  </a:moveTo>
                  <a:cubicBezTo>
                    <a:pt x="97" y="1"/>
                    <a:pt x="0" y="97"/>
                    <a:pt x="0" y="212"/>
                  </a:cubicBezTo>
                  <a:lnTo>
                    <a:pt x="0" y="12896"/>
                  </a:lnTo>
                  <a:cubicBezTo>
                    <a:pt x="0" y="13011"/>
                    <a:pt x="97" y="13107"/>
                    <a:pt x="212" y="13107"/>
                  </a:cubicBezTo>
                  <a:lnTo>
                    <a:pt x="11751" y="13107"/>
                  </a:lnTo>
                  <a:cubicBezTo>
                    <a:pt x="11867" y="13107"/>
                    <a:pt x="11963" y="13011"/>
                    <a:pt x="11963" y="12896"/>
                  </a:cubicBezTo>
                  <a:lnTo>
                    <a:pt x="11963" y="212"/>
                  </a:lnTo>
                  <a:cubicBezTo>
                    <a:pt x="11963" y="97"/>
                    <a:pt x="11867" y="1"/>
                    <a:pt x="1175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1" name="Google Shape;13981;p99"/>
            <p:cNvSpPr/>
            <p:nvPr/>
          </p:nvSpPr>
          <p:spPr>
            <a:xfrm>
              <a:off x="2667005" y="1499997"/>
              <a:ext cx="35227" cy="35200"/>
            </a:xfrm>
            <a:custGeom>
              <a:rect b="b" l="l" r="r" t="t"/>
              <a:pathLst>
                <a:path extrusionOk="0" h="1347" w="1348">
                  <a:moveTo>
                    <a:pt x="203" y="0"/>
                  </a:moveTo>
                  <a:cubicBezTo>
                    <a:pt x="87" y="0"/>
                    <a:pt x="1" y="96"/>
                    <a:pt x="1" y="202"/>
                  </a:cubicBezTo>
                  <a:lnTo>
                    <a:pt x="1" y="1144"/>
                  </a:lnTo>
                  <a:cubicBezTo>
                    <a:pt x="1" y="1260"/>
                    <a:pt x="87" y="1346"/>
                    <a:pt x="203" y="1346"/>
                  </a:cubicBezTo>
                  <a:lnTo>
                    <a:pt x="1145" y="1346"/>
                  </a:lnTo>
                  <a:cubicBezTo>
                    <a:pt x="1251" y="1346"/>
                    <a:pt x="1347" y="1260"/>
                    <a:pt x="1347" y="1144"/>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2" name="Google Shape;13982;p99"/>
            <p:cNvSpPr/>
            <p:nvPr/>
          </p:nvSpPr>
          <p:spPr>
            <a:xfrm>
              <a:off x="2818051" y="1499997"/>
              <a:ext cx="35436" cy="35200"/>
            </a:xfrm>
            <a:custGeom>
              <a:rect b="b" l="l" r="r" t="t"/>
              <a:pathLst>
                <a:path extrusionOk="0" h="1347" w="1356">
                  <a:moveTo>
                    <a:pt x="212" y="0"/>
                  </a:moveTo>
                  <a:cubicBezTo>
                    <a:pt x="96" y="0"/>
                    <a:pt x="0" y="87"/>
                    <a:pt x="0" y="202"/>
                  </a:cubicBezTo>
                  <a:lnTo>
                    <a:pt x="0" y="1144"/>
                  </a:lnTo>
                  <a:cubicBezTo>
                    <a:pt x="0" y="1260"/>
                    <a:pt x="96" y="1346"/>
                    <a:pt x="212" y="1346"/>
                  </a:cubicBezTo>
                  <a:lnTo>
                    <a:pt x="1144" y="1346"/>
                  </a:lnTo>
                  <a:cubicBezTo>
                    <a:pt x="1260" y="1346"/>
                    <a:pt x="1356" y="1260"/>
                    <a:pt x="1356" y="1144"/>
                  </a:cubicBezTo>
                  <a:lnTo>
                    <a:pt x="1356" y="202"/>
                  </a:lnTo>
                  <a:cubicBezTo>
                    <a:pt x="1356" y="87"/>
                    <a:pt x="126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3" name="Google Shape;13983;p99"/>
            <p:cNvSpPr/>
            <p:nvPr/>
          </p:nvSpPr>
          <p:spPr>
            <a:xfrm>
              <a:off x="2968575" y="1499997"/>
              <a:ext cx="35200" cy="35200"/>
            </a:xfrm>
            <a:custGeom>
              <a:rect b="b" l="l" r="r" t="t"/>
              <a:pathLst>
                <a:path extrusionOk="0" h="1347" w="1347">
                  <a:moveTo>
                    <a:pt x="202" y="0"/>
                  </a:moveTo>
                  <a:cubicBezTo>
                    <a:pt x="87" y="0"/>
                    <a:pt x="0" y="87"/>
                    <a:pt x="0" y="202"/>
                  </a:cubicBezTo>
                  <a:lnTo>
                    <a:pt x="0" y="1144"/>
                  </a:lnTo>
                  <a:cubicBezTo>
                    <a:pt x="0" y="1260"/>
                    <a:pt x="87" y="1346"/>
                    <a:pt x="202" y="1346"/>
                  </a:cubicBezTo>
                  <a:lnTo>
                    <a:pt x="1144" y="1346"/>
                  </a:lnTo>
                  <a:cubicBezTo>
                    <a:pt x="1250" y="1346"/>
                    <a:pt x="1346" y="1260"/>
                    <a:pt x="1346" y="1144"/>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4" name="Google Shape;13984;p99"/>
            <p:cNvSpPr/>
            <p:nvPr/>
          </p:nvSpPr>
          <p:spPr>
            <a:xfrm>
              <a:off x="2667005" y="1831435"/>
              <a:ext cx="35227" cy="35200"/>
            </a:xfrm>
            <a:custGeom>
              <a:rect b="b" l="l" r="r" t="t"/>
              <a:pathLst>
                <a:path extrusionOk="0" h="1347" w="1348">
                  <a:moveTo>
                    <a:pt x="203" y="1"/>
                  </a:moveTo>
                  <a:cubicBezTo>
                    <a:pt x="87" y="1"/>
                    <a:pt x="1" y="87"/>
                    <a:pt x="1" y="202"/>
                  </a:cubicBezTo>
                  <a:lnTo>
                    <a:pt x="1" y="1145"/>
                  </a:lnTo>
                  <a:cubicBezTo>
                    <a:pt x="1" y="1251"/>
                    <a:pt x="87" y="1347"/>
                    <a:pt x="203" y="1347"/>
                  </a:cubicBezTo>
                  <a:lnTo>
                    <a:pt x="1145" y="1347"/>
                  </a:lnTo>
                  <a:cubicBezTo>
                    <a:pt x="1251" y="1347"/>
                    <a:pt x="1347" y="1251"/>
                    <a:pt x="1347" y="1145"/>
                  </a:cubicBezTo>
                  <a:lnTo>
                    <a:pt x="1347" y="202"/>
                  </a:lnTo>
                  <a:cubicBezTo>
                    <a:pt x="1347" y="87"/>
                    <a:pt x="1251" y="1"/>
                    <a:pt x="114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5" name="Google Shape;13985;p99"/>
            <p:cNvSpPr/>
            <p:nvPr/>
          </p:nvSpPr>
          <p:spPr>
            <a:xfrm>
              <a:off x="2818051" y="1831435"/>
              <a:ext cx="35436" cy="35200"/>
            </a:xfrm>
            <a:custGeom>
              <a:rect b="b" l="l" r="r" t="t"/>
              <a:pathLst>
                <a:path extrusionOk="0" h="1347" w="1356">
                  <a:moveTo>
                    <a:pt x="212" y="1"/>
                  </a:moveTo>
                  <a:cubicBezTo>
                    <a:pt x="96" y="1"/>
                    <a:pt x="0" y="87"/>
                    <a:pt x="0" y="202"/>
                  </a:cubicBezTo>
                  <a:lnTo>
                    <a:pt x="0" y="1145"/>
                  </a:lnTo>
                  <a:cubicBezTo>
                    <a:pt x="0" y="1251"/>
                    <a:pt x="96" y="1347"/>
                    <a:pt x="212" y="1347"/>
                  </a:cubicBezTo>
                  <a:lnTo>
                    <a:pt x="1144" y="1347"/>
                  </a:lnTo>
                  <a:cubicBezTo>
                    <a:pt x="1260" y="1347"/>
                    <a:pt x="1356" y="1251"/>
                    <a:pt x="1356" y="1145"/>
                  </a:cubicBezTo>
                  <a:lnTo>
                    <a:pt x="1356" y="202"/>
                  </a:lnTo>
                  <a:cubicBezTo>
                    <a:pt x="1356" y="87"/>
                    <a:pt x="126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6" name="Google Shape;13986;p99"/>
            <p:cNvSpPr/>
            <p:nvPr/>
          </p:nvSpPr>
          <p:spPr>
            <a:xfrm>
              <a:off x="2968575" y="1831435"/>
              <a:ext cx="35200" cy="35200"/>
            </a:xfrm>
            <a:custGeom>
              <a:rect b="b" l="l" r="r" t="t"/>
              <a:pathLst>
                <a:path extrusionOk="0" h="1347" w="1347">
                  <a:moveTo>
                    <a:pt x="202" y="1"/>
                  </a:moveTo>
                  <a:cubicBezTo>
                    <a:pt x="87" y="1"/>
                    <a:pt x="0" y="87"/>
                    <a:pt x="0" y="202"/>
                  </a:cubicBezTo>
                  <a:lnTo>
                    <a:pt x="0" y="1145"/>
                  </a:lnTo>
                  <a:cubicBezTo>
                    <a:pt x="0" y="1251"/>
                    <a:pt x="87" y="1347"/>
                    <a:pt x="202" y="1347"/>
                  </a:cubicBezTo>
                  <a:lnTo>
                    <a:pt x="1144" y="1347"/>
                  </a:lnTo>
                  <a:cubicBezTo>
                    <a:pt x="1250" y="1347"/>
                    <a:pt x="1346" y="1251"/>
                    <a:pt x="1346" y="1145"/>
                  </a:cubicBezTo>
                  <a:lnTo>
                    <a:pt x="1346" y="202"/>
                  </a:lnTo>
                  <a:cubicBezTo>
                    <a:pt x="1346" y="87"/>
                    <a:pt x="1250" y="1"/>
                    <a:pt x="1144"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7" name="Google Shape;13987;p99"/>
            <p:cNvSpPr/>
            <p:nvPr/>
          </p:nvSpPr>
          <p:spPr>
            <a:xfrm>
              <a:off x="2667005" y="1666095"/>
              <a:ext cx="35227" cy="35200"/>
            </a:xfrm>
            <a:custGeom>
              <a:rect b="b" l="l" r="r" t="t"/>
              <a:pathLst>
                <a:path extrusionOk="0" h="1347" w="1348">
                  <a:moveTo>
                    <a:pt x="203" y="0"/>
                  </a:moveTo>
                  <a:cubicBezTo>
                    <a:pt x="87" y="0"/>
                    <a:pt x="1" y="87"/>
                    <a:pt x="1" y="202"/>
                  </a:cubicBezTo>
                  <a:lnTo>
                    <a:pt x="1" y="1145"/>
                  </a:lnTo>
                  <a:cubicBezTo>
                    <a:pt x="1" y="1260"/>
                    <a:pt x="87" y="1346"/>
                    <a:pt x="203" y="1346"/>
                  </a:cubicBezTo>
                  <a:lnTo>
                    <a:pt x="1145" y="1346"/>
                  </a:lnTo>
                  <a:cubicBezTo>
                    <a:pt x="1251" y="1346"/>
                    <a:pt x="1347" y="1260"/>
                    <a:pt x="1347" y="1145"/>
                  </a:cubicBezTo>
                  <a:lnTo>
                    <a:pt x="1347" y="202"/>
                  </a:lnTo>
                  <a:cubicBezTo>
                    <a:pt x="1347" y="87"/>
                    <a:pt x="1251" y="0"/>
                    <a:pt x="1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8" name="Google Shape;13988;p99"/>
            <p:cNvSpPr/>
            <p:nvPr/>
          </p:nvSpPr>
          <p:spPr>
            <a:xfrm>
              <a:off x="2968575" y="1666095"/>
              <a:ext cx="35200" cy="35200"/>
            </a:xfrm>
            <a:custGeom>
              <a:rect b="b" l="l" r="r" t="t"/>
              <a:pathLst>
                <a:path extrusionOk="0" h="1347" w="1347">
                  <a:moveTo>
                    <a:pt x="202" y="0"/>
                  </a:moveTo>
                  <a:cubicBezTo>
                    <a:pt x="87" y="0"/>
                    <a:pt x="0" y="87"/>
                    <a:pt x="0" y="202"/>
                  </a:cubicBezTo>
                  <a:lnTo>
                    <a:pt x="0" y="1145"/>
                  </a:lnTo>
                  <a:cubicBezTo>
                    <a:pt x="0" y="1260"/>
                    <a:pt x="87" y="1346"/>
                    <a:pt x="202" y="1346"/>
                  </a:cubicBezTo>
                  <a:lnTo>
                    <a:pt x="1144" y="1346"/>
                  </a:lnTo>
                  <a:cubicBezTo>
                    <a:pt x="1250" y="1346"/>
                    <a:pt x="1346" y="1260"/>
                    <a:pt x="1346" y="1145"/>
                  </a:cubicBezTo>
                  <a:lnTo>
                    <a:pt x="1346" y="202"/>
                  </a:lnTo>
                  <a:cubicBezTo>
                    <a:pt x="1346" y="87"/>
                    <a:pt x="1250" y="0"/>
                    <a:pt x="1144"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89" name="Google Shape;13989;p99"/>
            <p:cNvSpPr/>
            <p:nvPr/>
          </p:nvSpPr>
          <p:spPr>
            <a:xfrm>
              <a:off x="2893182" y="1554901"/>
              <a:ext cx="68807" cy="64782"/>
            </a:xfrm>
            <a:custGeom>
              <a:rect b="b" l="l" r="r" t="t"/>
              <a:pathLst>
                <a:path extrusionOk="0" h="2479" w="2633">
                  <a:moveTo>
                    <a:pt x="2327" y="1"/>
                  </a:moveTo>
                  <a:cubicBezTo>
                    <a:pt x="2279" y="1"/>
                    <a:pt x="2229" y="19"/>
                    <a:pt x="2183" y="63"/>
                  </a:cubicBezTo>
                  <a:lnTo>
                    <a:pt x="125" y="2120"/>
                  </a:lnTo>
                  <a:cubicBezTo>
                    <a:pt x="0" y="2255"/>
                    <a:pt x="96" y="2476"/>
                    <a:pt x="279" y="2476"/>
                  </a:cubicBezTo>
                  <a:cubicBezTo>
                    <a:pt x="287" y="2477"/>
                    <a:pt x="294" y="2478"/>
                    <a:pt x="302" y="2478"/>
                  </a:cubicBezTo>
                  <a:cubicBezTo>
                    <a:pt x="352" y="2478"/>
                    <a:pt x="400" y="2452"/>
                    <a:pt x="433" y="2419"/>
                  </a:cubicBezTo>
                  <a:lnTo>
                    <a:pt x="2491" y="370"/>
                  </a:lnTo>
                  <a:cubicBezTo>
                    <a:pt x="2632" y="214"/>
                    <a:pt x="2492" y="1"/>
                    <a:pt x="2327" y="1"/>
                  </a:cubicBezTo>
                  <a:close/>
                </a:path>
              </a:pathLst>
            </a:custGeom>
            <a:solidFill>
              <a:srgbClr val="00000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0" name="Google Shape;13990;p99"/>
            <p:cNvSpPr/>
            <p:nvPr/>
          </p:nvSpPr>
          <p:spPr>
            <a:xfrm>
              <a:off x="2889184" y="1587462"/>
              <a:ext cx="38702" cy="37735"/>
            </a:xfrm>
            <a:custGeom>
              <a:rect b="b" l="l" r="r" t="t"/>
              <a:pathLst>
                <a:path extrusionOk="0" h="1444" w="1481">
                  <a:moveTo>
                    <a:pt x="251" y="0"/>
                  </a:moveTo>
                  <a:cubicBezTo>
                    <a:pt x="205" y="0"/>
                    <a:pt x="160" y="35"/>
                    <a:pt x="153" y="86"/>
                  </a:cubicBezTo>
                  <a:lnTo>
                    <a:pt x="86" y="672"/>
                  </a:lnTo>
                  <a:lnTo>
                    <a:pt x="9" y="1346"/>
                  </a:lnTo>
                  <a:cubicBezTo>
                    <a:pt x="0" y="1398"/>
                    <a:pt x="48" y="1443"/>
                    <a:pt x="100" y="1443"/>
                  </a:cubicBezTo>
                  <a:cubicBezTo>
                    <a:pt x="105" y="1443"/>
                    <a:pt x="110" y="1443"/>
                    <a:pt x="115" y="1442"/>
                  </a:cubicBezTo>
                  <a:lnTo>
                    <a:pt x="778" y="1365"/>
                  </a:lnTo>
                  <a:lnTo>
                    <a:pt x="1375" y="1298"/>
                  </a:lnTo>
                  <a:cubicBezTo>
                    <a:pt x="1451" y="1288"/>
                    <a:pt x="1480" y="1192"/>
                    <a:pt x="1423" y="1134"/>
                  </a:cubicBezTo>
                  <a:lnTo>
                    <a:pt x="317" y="28"/>
                  </a:lnTo>
                  <a:cubicBezTo>
                    <a:pt x="298" y="9"/>
                    <a:pt x="274" y="0"/>
                    <a:pt x="25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1" name="Google Shape;13991;p99"/>
            <p:cNvSpPr/>
            <p:nvPr/>
          </p:nvSpPr>
          <p:spPr>
            <a:xfrm>
              <a:off x="2923574" y="1552262"/>
              <a:ext cx="38728" cy="37814"/>
            </a:xfrm>
            <a:custGeom>
              <a:rect b="b" l="l" r="r" t="t"/>
              <a:pathLst>
                <a:path extrusionOk="0" h="1447" w="1482">
                  <a:moveTo>
                    <a:pt x="1366" y="0"/>
                  </a:moveTo>
                  <a:lnTo>
                    <a:pt x="703" y="77"/>
                  </a:lnTo>
                  <a:lnTo>
                    <a:pt x="107" y="154"/>
                  </a:lnTo>
                  <a:cubicBezTo>
                    <a:pt x="30" y="164"/>
                    <a:pt x="1" y="260"/>
                    <a:pt x="59" y="308"/>
                  </a:cubicBezTo>
                  <a:lnTo>
                    <a:pt x="1164" y="1423"/>
                  </a:lnTo>
                  <a:cubicBezTo>
                    <a:pt x="1184" y="1439"/>
                    <a:pt x="1207" y="1447"/>
                    <a:pt x="1230" y="1447"/>
                  </a:cubicBezTo>
                  <a:cubicBezTo>
                    <a:pt x="1277" y="1447"/>
                    <a:pt x="1321" y="1417"/>
                    <a:pt x="1328" y="1366"/>
                  </a:cubicBezTo>
                  <a:lnTo>
                    <a:pt x="1395" y="779"/>
                  </a:lnTo>
                  <a:lnTo>
                    <a:pt x="1472" y="106"/>
                  </a:lnTo>
                  <a:cubicBezTo>
                    <a:pt x="1482" y="48"/>
                    <a:pt x="1424" y="0"/>
                    <a:pt x="1366"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992" name="Google Shape;13992;p99"/>
          <p:cNvGrpSpPr/>
          <p:nvPr/>
        </p:nvGrpSpPr>
        <p:grpSpPr>
          <a:xfrm>
            <a:off x="3561191" y="1316124"/>
            <a:ext cx="326473" cy="366639"/>
            <a:chOff x="3564866" y="1499997"/>
            <a:chExt cx="326473" cy="366639"/>
          </a:xfrm>
        </p:grpSpPr>
        <p:sp>
          <p:nvSpPr>
            <p:cNvPr id="13993" name="Google Shape;13993;p99"/>
            <p:cNvSpPr/>
            <p:nvPr/>
          </p:nvSpPr>
          <p:spPr>
            <a:xfrm>
              <a:off x="3595284" y="1499997"/>
              <a:ext cx="263389" cy="366404"/>
            </a:xfrm>
            <a:custGeom>
              <a:rect b="b" l="l" r="r" t="t"/>
              <a:pathLst>
                <a:path extrusionOk="0" h="14021" w="10079">
                  <a:moveTo>
                    <a:pt x="1308" y="0"/>
                  </a:moveTo>
                  <a:cubicBezTo>
                    <a:pt x="587" y="0"/>
                    <a:pt x="0" y="587"/>
                    <a:pt x="0" y="1308"/>
                  </a:cubicBezTo>
                  <a:lnTo>
                    <a:pt x="0" y="14020"/>
                  </a:lnTo>
                  <a:lnTo>
                    <a:pt x="7789" y="14020"/>
                  </a:lnTo>
                  <a:cubicBezTo>
                    <a:pt x="8453" y="14020"/>
                    <a:pt x="8991" y="13482"/>
                    <a:pt x="8991" y="12818"/>
                  </a:cubicBezTo>
                  <a:lnTo>
                    <a:pt x="8991" y="1154"/>
                  </a:lnTo>
                  <a:cubicBezTo>
                    <a:pt x="8991" y="548"/>
                    <a:pt x="9472" y="38"/>
                    <a:pt x="1007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4" name="Google Shape;13994;p99"/>
            <p:cNvSpPr/>
            <p:nvPr/>
          </p:nvSpPr>
          <p:spPr>
            <a:xfrm>
              <a:off x="3623690" y="1499997"/>
              <a:ext cx="234983" cy="366404"/>
            </a:xfrm>
            <a:custGeom>
              <a:rect b="b" l="l" r="r" t="t"/>
              <a:pathLst>
                <a:path extrusionOk="0" h="14021" w="8992">
                  <a:moveTo>
                    <a:pt x="1308" y="0"/>
                  </a:moveTo>
                  <a:cubicBezTo>
                    <a:pt x="587" y="0"/>
                    <a:pt x="0" y="587"/>
                    <a:pt x="0" y="1308"/>
                  </a:cubicBezTo>
                  <a:lnTo>
                    <a:pt x="0" y="14020"/>
                  </a:lnTo>
                  <a:lnTo>
                    <a:pt x="6702" y="14020"/>
                  </a:lnTo>
                  <a:cubicBezTo>
                    <a:pt x="7366" y="14020"/>
                    <a:pt x="7904" y="13482"/>
                    <a:pt x="7904" y="12818"/>
                  </a:cubicBezTo>
                  <a:lnTo>
                    <a:pt x="7904" y="1154"/>
                  </a:lnTo>
                  <a:cubicBezTo>
                    <a:pt x="7904" y="548"/>
                    <a:pt x="8385" y="38"/>
                    <a:pt x="8991"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5" name="Google Shape;13995;p99"/>
            <p:cNvSpPr/>
            <p:nvPr/>
          </p:nvSpPr>
          <p:spPr>
            <a:xfrm>
              <a:off x="3830241" y="1499997"/>
              <a:ext cx="61098" cy="87204"/>
            </a:xfrm>
            <a:custGeom>
              <a:rect b="b" l="l" r="r" t="t"/>
              <a:pathLst>
                <a:path extrusionOk="0" h="3337" w="2338">
                  <a:moveTo>
                    <a:pt x="1164" y="0"/>
                  </a:moveTo>
                  <a:cubicBezTo>
                    <a:pt x="520" y="0"/>
                    <a:pt x="0" y="519"/>
                    <a:pt x="0" y="1164"/>
                  </a:cubicBezTo>
                  <a:lnTo>
                    <a:pt x="0" y="3337"/>
                  </a:lnTo>
                  <a:lnTo>
                    <a:pt x="1616" y="3337"/>
                  </a:lnTo>
                  <a:cubicBezTo>
                    <a:pt x="2010" y="3337"/>
                    <a:pt x="2337" y="3010"/>
                    <a:pt x="2337" y="2616"/>
                  </a:cubicBezTo>
                  <a:lnTo>
                    <a:pt x="2337" y="1164"/>
                  </a:lnTo>
                  <a:cubicBezTo>
                    <a:pt x="2337" y="519"/>
                    <a:pt x="1818" y="0"/>
                    <a:pt x="1174"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6" name="Google Shape;13996;p99"/>
            <p:cNvSpPr/>
            <p:nvPr/>
          </p:nvSpPr>
          <p:spPr>
            <a:xfrm>
              <a:off x="3564866" y="1779431"/>
              <a:ext cx="230724" cy="87204"/>
            </a:xfrm>
            <a:custGeom>
              <a:rect b="b" l="l" r="r" t="t"/>
              <a:pathLst>
                <a:path extrusionOk="0" h="3337" w="8829">
                  <a:moveTo>
                    <a:pt x="722" y="0"/>
                  </a:moveTo>
                  <a:cubicBezTo>
                    <a:pt x="318" y="0"/>
                    <a:pt x="1" y="317"/>
                    <a:pt x="1" y="721"/>
                  </a:cubicBezTo>
                  <a:lnTo>
                    <a:pt x="1" y="2173"/>
                  </a:lnTo>
                  <a:cubicBezTo>
                    <a:pt x="1" y="2241"/>
                    <a:pt x="1" y="2317"/>
                    <a:pt x="20" y="2394"/>
                  </a:cubicBezTo>
                  <a:cubicBezTo>
                    <a:pt x="126" y="2933"/>
                    <a:pt x="607" y="3327"/>
                    <a:pt x="1155" y="3337"/>
                  </a:cubicBezTo>
                  <a:lnTo>
                    <a:pt x="8828" y="3337"/>
                  </a:lnTo>
                  <a:lnTo>
                    <a:pt x="8828" y="3327"/>
                  </a:lnTo>
                  <a:cubicBezTo>
                    <a:pt x="8328" y="3260"/>
                    <a:pt x="7925" y="2885"/>
                    <a:pt x="7828" y="2385"/>
                  </a:cubicBezTo>
                  <a:cubicBezTo>
                    <a:pt x="7819" y="2317"/>
                    <a:pt x="7809" y="2241"/>
                    <a:pt x="7809" y="2173"/>
                  </a:cubicBezTo>
                  <a:lnTo>
                    <a:pt x="7809" y="721"/>
                  </a:lnTo>
                  <a:cubicBezTo>
                    <a:pt x="7809" y="317"/>
                    <a:pt x="7482" y="0"/>
                    <a:pt x="7088"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7" name="Google Shape;13997;p99"/>
            <p:cNvSpPr/>
            <p:nvPr/>
          </p:nvSpPr>
          <p:spPr>
            <a:xfrm>
              <a:off x="3565389" y="1841993"/>
              <a:ext cx="230201" cy="24643"/>
            </a:xfrm>
            <a:custGeom>
              <a:rect b="b" l="l" r="r" t="t"/>
              <a:pathLst>
                <a:path extrusionOk="0" h="943" w="8809">
                  <a:moveTo>
                    <a:pt x="0" y="0"/>
                  </a:moveTo>
                  <a:cubicBezTo>
                    <a:pt x="106" y="539"/>
                    <a:pt x="587" y="933"/>
                    <a:pt x="1135" y="943"/>
                  </a:cubicBezTo>
                  <a:lnTo>
                    <a:pt x="8808" y="943"/>
                  </a:lnTo>
                  <a:lnTo>
                    <a:pt x="8808" y="933"/>
                  </a:lnTo>
                  <a:cubicBezTo>
                    <a:pt x="8308" y="866"/>
                    <a:pt x="7905" y="491"/>
                    <a:pt x="7818"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8" name="Google Shape;13998;p99"/>
            <p:cNvSpPr/>
            <p:nvPr/>
          </p:nvSpPr>
          <p:spPr>
            <a:xfrm>
              <a:off x="3635659" y="1593708"/>
              <a:ext cx="153737" cy="11368"/>
            </a:xfrm>
            <a:custGeom>
              <a:rect b="b" l="l" r="r" t="t"/>
              <a:pathLst>
                <a:path extrusionOk="0" h="435" w="5883">
                  <a:moveTo>
                    <a:pt x="284" y="0"/>
                  </a:moveTo>
                  <a:cubicBezTo>
                    <a:pt x="0" y="0"/>
                    <a:pt x="0" y="434"/>
                    <a:pt x="284" y="434"/>
                  </a:cubicBezTo>
                  <a:cubicBezTo>
                    <a:pt x="290" y="434"/>
                    <a:pt x="296" y="434"/>
                    <a:pt x="302" y="433"/>
                  </a:cubicBezTo>
                  <a:lnTo>
                    <a:pt x="5581" y="433"/>
                  </a:lnTo>
                  <a:cubicBezTo>
                    <a:pt x="5587" y="434"/>
                    <a:pt x="5593" y="434"/>
                    <a:pt x="5599" y="434"/>
                  </a:cubicBezTo>
                  <a:cubicBezTo>
                    <a:pt x="5883" y="434"/>
                    <a:pt x="5883" y="0"/>
                    <a:pt x="5599" y="0"/>
                  </a:cubicBezTo>
                  <a:cubicBezTo>
                    <a:pt x="5593" y="0"/>
                    <a:pt x="5587" y="0"/>
                    <a:pt x="5581" y="1"/>
                  </a:cubicBezTo>
                  <a:lnTo>
                    <a:pt x="302" y="1"/>
                  </a:lnTo>
                  <a:cubicBezTo>
                    <a:pt x="296" y="0"/>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99" name="Google Shape;13999;p99"/>
            <p:cNvSpPr/>
            <p:nvPr/>
          </p:nvSpPr>
          <p:spPr>
            <a:xfrm>
              <a:off x="3635659" y="1639675"/>
              <a:ext cx="152901" cy="11368"/>
            </a:xfrm>
            <a:custGeom>
              <a:rect b="b" l="l" r="r" t="t"/>
              <a:pathLst>
                <a:path extrusionOk="0" h="435" w="5851">
                  <a:moveTo>
                    <a:pt x="284" y="1"/>
                  </a:moveTo>
                  <a:cubicBezTo>
                    <a:pt x="0" y="1"/>
                    <a:pt x="0" y="435"/>
                    <a:pt x="284" y="435"/>
                  </a:cubicBezTo>
                  <a:cubicBezTo>
                    <a:pt x="290" y="435"/>
                    <a:pt x="296" y="435"/>
                    <a:pt x="302" y="434"/>
                  </a:cubicBezTo>
                  <a:lnTo>
                    <a:pt x="5581" y="434"/>
                  </a:lnTo>
                  <a:cubicBezTo>
                    <a:pt x="5850" y="415"/>
                    <a:pt x="5850" y="21"/>
                    <a:pt x="5581" y="2"/>
                  </a:cubicBezTo>
                  <a:lnTo>
                    <a:pt x="302" y="2"/>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0" name="Google Shape;14000;p99"/>
            <p:cNvSpPr/>
            <p:nvPr/>
          </p:nvSpPr>
          <p:spPr>
            <a:xfrm>
              <a:off x="3635659" y="1685668"/>
              <a:ext cx="152901" cy="11368"/>
            </a:xfrm>
            <a:custGeom>
              <a:rect b="b" l="l" r="r" t="t"/>
              <a:pathLst>
                <a:path extrusionOk="0" h="435" w="5851">
                  <a:moveTo>
                    <a:pt x="284" y="1"/>
                  </a:moveTo>
                  <a:cubicBezTo>
                    <a:pt x="0" y="1"/>
                    <a:pt x="0" y="435"/>
                    <a:pt x="284" y="435"/>
                  </a:cubicBezTo>
                  <a:cubicBezTo>
                    <a:pt x="290" y="435"/>
                    <a:pt x="296" y="434"/>
                    <a:pt x="302" y="434"/>
                  </a:cubicBezTo>
                  <a:lnTo>
                    <a:pt x="5581" y="434"/>
                  </a:lnTo>
                  <a:cubicBezTo>
                    <a:pt x="5850" y="415"/>
                    <a:pt x="5850" y="20"/>
                    <a:pt x="5581" y="1"/>
                  </a:cubicBezTo>
                  <a:lnTo>
                    <a:pt x="302" y="1"/>
                  </a:lnTo>
                  <a:cubicBezTo>
                    <a:pt x="296" y="1"/>
                    <a:pt x="290" y="1"/>
                    <a:pt x="284"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1" name="Google Shape;14001;p99"/>
            <p:cNvSpPr/>
            <p:nvPr/>
          </p:nvSpPr>
          <p:spPr>
            <a:xfrm>
              <a:off x="3635659" y="1731661"/>
              <a:ext cx="152901" cy="11368"/>
            </a:xfrm>
            <a:custGeom>
              <a:rect b="b" l="l" r="r" t="t"/>
              <a:pathLst>
                <a:path extrusionOk="0" h="435" w="5851">
                  <a:moveTo>
                    <a:pt x="284" y="0"/>
                  </a:moveTo>
                  <a:cubicBezTo>
                    <a:pt x="0" y="0"/>
                    <a:pt x="0" y="434"/>
                    <a:pt x="284" y="434"/>
                  </a:cubicBezTo>
                  <a:cubicBezTo>
                    <a:pt x="290" y="434"/>
                    <a:pt x="296" y="434"/>
                    <a:pt x="302" y="434"/>
                  </a:cubicBezTo>
                  <a:lnTo>
                    <a:pt x="5581" y="434"/>
                  </a:lnTo>
                  <a:cubicBezTo>
                    <a:pt x="5850" y="414"/>
                    <a:pt x="5850" y="20"/>
                    <a:pt x="5581" y="1"/>
                  </a:cubicBezTo>
                  <a:lnTo>
                    <a:pt x="302" y="1"/>
                  </a:lnTo>
                  <a:cubicBezTo>
                    <a:pt x="296" y="1"/>
                    <a:pt x="290" y="0"/>
                    <a:pt x="284"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02" name="Google Shape;14002;p99"/>
          <p:cNvGrpSpPr/>
          <p:nvPr/>
        </p:nvGrpSpPr>
        <p:grpSpPr>
          <a:xfrm>
            <a:off x="1310399" y="1316124"/>
            <a:ext cx="364392" cy="366639"/>
            <a:chOff x="1314074" y="1499997"/>
            <a:chExt cx="364392" cy="366639"/>
          </a:xfrm>
        </p:grpSpPr>
        <p:sp>
          <p:nvSpPr>
            <p:cNvPr id="14003" name="Google Shape;14003;p99"/>
            <p:cNvSpPr/>
            <p:nvPr/>
          </p:nvSpPr>
          <p:spPr>
            <a:xfrm>
              <a:off x="1467602" y="1715093"/>
              <a:ext cx="57073" cy="132440"/>
            </a:xfrm>
            <a:custGeom>
              <a:rect b="b" l="l" r="r" t="t"/>
              <a:pathLst>
                <a:path extrusionOk="0" h="5068" w="2184">
                  <a:moveTo>
                    <a:pt x="1" y="0"/>
                  </a:moveTo>
                  <a:lnTo>
                    <a:pt x="1" y="5068"/>
                  </a:lnTo>
                  <a:lnTo>
                    <a:pt x="2183" y="5068"/>
                  </a:lnTo>
                  <a:lnTo>
                    <a:pt x="2183"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4" name="Google Shape;14004;p99"/>
            <p:cNvSpPr/>
            <p:nvPr/>
          </p:nvSpPr>
          <p:spPr>
            <a:xfrm>
              <a:off x="1494492" y="1756539"/>
              <a:ext cx="30183" cy="90993"/>
            </a:xfrm>
            <a:custGeom>
              <a:rect b="b" l="l" r="r" t="t"/>
              <a:pathLst>
                <a:path extrusionOk="0" h="3482" w="1155">
                  <a:moveTo>
                    <a:pt x="597" y="1"/>
                  </a:moveTo>
                  <a:cubicBezTo>
                    <a:pt x="270" y="1"/>
                    <a:pt x="0" y="270"/>
                    <a:pt x="0" y="607"/>
                  </a:cubicBezTo>
                  <a:lnTo>
                    <a:pt x="0" y="3482"/>
                  </a:lnTo>
                  <a:lnTo>
                    <a:pt x="1154" y="3482"/>
                  </a:lnTo>
                  <a:lnTo>
                    <a:pt x="1154" y="11"/>
                  </a:lnTo>
                  <a:lnTo>
                    <a:pt x="597"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5" name="Google Shape;14005;p99"/>
            <p:cNvSpPr/>
            <p:nvPr/>
          </p:nvSpPr>
          <p:spPr>
            <a:xfrm>
              <a:off x="1408307" y="1830677"/>
              <a:ext cx="175924" cy="35958"/>
            </a:xfrm>
            <a:custGeom>
              <a:rect b="b" l="l" r="r" t="t"/>
              <a:pathLst>
                <a:path extrusionOk="0" h="1376" w="6732">
                  <a:moveTo>
                    <a:pt x="644" y="1"/>
                  </a:moveTo>
                  <a:cubicBezTo>
                    <a:pt x="289" y="1"/>
                    <a:pt x="0" y="289"/>
                    <a:pt x="0" y="645"/>
                  </a:cubicBezTo>
                  <a:lnTo>
                    <a:pt x="0" y="732"/>
                  </a:lnTo>
                  <a:cubicBezTo>
                    <a:pt x="0" y="1087"/>
                    <a:pt x="289" y="1376"/>
                    <a:pt x="644" y="1376"/>
                  </a:cubicBezTo>
                  <a:lnTo>
                    <a:pt x="6087" y="1376"/>
                  </a:lnTo>
                  <a:cubicBezTo>
                    <a:pt x="6443" y="1376"/>
                    <a:pt x="6731" y="1087"/>
                    <a:pt x="6731" y="732"/>
                  </a:cubicBezTo>
                  <a:lnTo>
                    <a:pt x="6731" y="645"/>
                  </a:lnTo>
                  <a:cubicBezTo>
                    <a:pt x="6731" y="289"/>
                    <a:pt x="6443" y="1"/>
                    <a:pt x="608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6" name="Google Shape;14006;p99"/>
            <p:cNvSpPr/>
            <p:nvPr/>
          </p:nvSpPr>
          <p:spPr>
            <a:xfrm>
              <a:off x="1431670" y="1849780"/>
              <a:ext cx="152562" cy="16855"/>
            </a:xfrm>
            <a:custGeom>
              <a:rect b="b" l="l" r="r" t="t"/>
              <a:pathLst>
                <a:path extrusionOk="0" h="645" w="5838">
                  <a:moveTo>
                    <a:pt x="645" y="1"/>
                  </a:moveTo>
                  <a:cubicBezTo>
                    <a:pt x="289" y="1"/>
                    <a:pt x="0" y="289"/>
                    <a:pt x="0" y="645"/>
                  </a:cubicBezTo>
                  <a:lnTo>
                    <a:pt x="5193" y="645"/>
                  </a:lnTo>
                  <a:cubicBezTo>
                    <a:pt x="5549" y="645"/>
                    <a:pt x="5837" y="356"/>
                    <a:pt x="583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7" name="Google Shape;14007;p99"/>
            <p:cNvSpPr/>
            <p:nvPr/>
          </p:nvSpPr>
          <p:spPr>
            <a:xfrm>
              <a:off x="1314074" y="1499997"/>
              <a:ext cx="364392" cy="231952"/>
            </a:xfrm>
            <a:custGeom>
              <a:rect b="b" l="l" r="r" t="t"/>
              <a:pathLst>
                <a:path extrusionOk="0" h="8876" w="13944">
                  <a:moveTo>
                    <a:pt x="1414" y="0"/>
                  </a:moveTo>
                  <a:cubicBezTo>
                    <a:pt x="635" y="0"/>
                    <a:pt x="0" y="635"/>
                    <a:pt x="0" y="1414"/>
                  </a:cubicBezTo>
                  <a:lnTo>
                    <a:pt x="0" y="7462"/>
                  </a:lnTo>
                  <a:cubicBezTo>
                    <a:pt x="0" y="8241"/>
                    <a:pt x="635" y="8876"/>
                    <a:pt x="1414" y="8876"/>
                  </a:cubicBezTo>
                  <a:lnTo>
                    <a:pt x="12520" y="8876"/>
                  </a:lnTo>
                  <a:cubicBezTo>
                    <a:pt x="13309" y="8876"/>
                    <a:pt x="13943" y="8241"/>
                    <a:pt x="13943" y="7462"/>
                  </a:cubicBezTo>
                  <a:lnTo>
                    <a:pt x="13943" y="1414"/>
                  </a:lnTo>
                  <a:cubicBezTo>
                    <a:pt x="13943" y="635"/>
                    <a:pt x="13309" y="0"/>
                    <a:pt x="12520"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8" name="Google Shape;14008;p99"/>
            <p:cNvSpPr/>
            <p:nvPr/>
          </p:nvSpPr>
          <p:spPr>
            <a:xfrm>
              <a:off x="1335920" y="1520092"/>
              <a:ext cx="320672" cy="188990"/>
            </a:xfrm>
            <a:custGeom>
              <a:rect b="b" l="l" r="r" t="t"/>
              <a:pathLst>
                <a:path extrusionOk="0" h="7232" w="12271">
                  <a:moveTo>
                    <a:pt x="895" y="0"/>
                  </a:moveTo>
                  <a:cubicBezTo>
                    <a:pt x="405" y="0"/>
                    <a:pt x="1" y="395"/>
                    <a:pt x="1" y="895"/>
                  </a:cubicBezTo>
                  <a:lnTo>
                    <a:pt x="1" y="6337"/>
                  </a:lnTo>
                  <a:cubicBezTo>
                    <a:pt x="1" y="6837"/>
                    <a:pt x="405" y="7232"/>
                    <a:pt x="895" y="7232"/>
                  </a:cubicBezTo>
                  <a:lnTo>
                    <a:pt x="11377" y="7232"/>
                  </a:lnTo>
                  <a:cubicBezTo>
                    <a:pt x="11838" y="7232"/>
                    <a:pt x="12213" y="6895"/>
                    <a:pt x="12271" y="6443"/>
                  </a:cubicBezTo>
                  <a:cubicBezTo>
                    <a:pt x="12271" y="6405"/>
                    <a:pt x="12271" y="6376"/>
                    <a:pt x="12271" y="6337"/>
                  </a:cubicBezTo>
                  <a:lnTo>
                    <a:pt x="12271" y="895"/>
                  </a:lnTo>
                  <a:cubicBezTo>
                    <a:pt x="12271" y="404"/>
                    <a:pt x="11867" y="0"/>
                    <a:pt x="11377"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09" name="Google Shape;14009;p99"/>
            <p:cNvSpPr/>
            <p:nvPr/>
          </p:nvSpPr>
          <p:spPr>
            <a:xfrm>
              <a:off x="1359544" y="1520092"/>
              <a:ext cx="297048" cy="168398"/>
            </a:xfrm>
            <a:custGeom>
              <a:rect b="b" l="l" r="r" t="t"/>
              <a:pathLst>
                <a:path extrusionOk="0" h="6444" w="11367">
                  <a:moveTo>
                    <a:pt x="10480" y="0"/>
                  </a:moveTo>
                  <a:cubicBezTo>
                    <a:pt x="10475" y="0"/>
                    <a:pt x="10469" y="0"/>
                    <a:pt x="10463" y="0"/>
                  </a:cubicBezTo>
                  <a:lnTo>
                    <a:pt x="10" y="0"/>
                  </a:lnTo>
                  <a:cubicBezTo>
                    <a:pt x="1" y="29"/>
                    <a:pt x="1" y="68"/>
                    <a:pt x="10" y="96"/>
                  </a:cubicBezTo>
                  <a:lnTo>
                    <a:pt x="10" y="5549"/>
                  </a:lnTo>
                  <a:cubicBezTo>
                    <a:pt x="1" y="6039"/>
                    <a:pt x="414" y="6443"/>
                    <a:pt x="905" y="6443"/>
                  </a:cubicBezTo>
                  <a:lnTo>
                    <a:pt x="11367" y="6443"/>
                  </a:lnTo>
                  <a:cubicBezTo>
                    <a:pt x="11367" y="6405"/>
                    <a:pt x="11367" y="6376"/>
                    <a:pt x="11367" y="6337"/>
                  </a:cubicBezTo>
                  <a:lnTo>
                    <a:pt x="11367" y="895"/>
                  </a:lnTo>
                  <a:cubicBezTo>
                    <a:pt x="11367" y="400"/>
                    <a:pt x="10972" y="0"/>
                    <a:pt x="10480"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0" name="Google Shape;14010;p99"/>
            <p:cNvSpPr/>
            <p:nvPr/>
          </p:nvSpPr>
          <p:spPr>
            <a:xfrm>
              <a:off x="1482184" y="1540946"/>
              <a:ext cx="91751" cy="75418"/>
            </a:xfrm>
            <a:custGeom>
              <a:rect b="b" l="l" r="r" t="t"/>
              <a:pathLst>
                <a:path extrusionOk="0" h="2886" w="3511">
                  <a:moveTo>
                    <a:pt x="212" y="0"/>
                  </a:moveTo>
                  <a:cubicBezTo>
                    <a:pt x="96" y="0"/>
                    <a:pt x="0" y="97"/>
                    <a:pt x="0" y="212"/>
                  </a:cubicBezTo>
                  <a:lnTo>
                    <a:pt x="0" y="2683"/>
                  </a:lnTo>
                  <a:cubicBezTo>
                    <a:pt x="0" y="2799"/>
                    <a:pt x="96" y="2885"/>
                    <a:pt x="212" y="2885"/>
                  </a:cubicBezTo>
                  <a:lnTo>
                    <a:pt x="3318" y="2885"/>
                  </a:lnTo>
                  <a:cubicBezTo>
                    <a:pt x="3424" y="2885"/>
                    <a:pt x="3510" y="2789"/>
                    <a:pt x="3510" y="2683"/>
                  </a:cubicBezTo>
                  <a:lnTo>
                    <a:pt x="3510" y="212"/>
                  </a:lnTo>
                  <a:cubicBezTo>
                    <a:pt x="3510" y="97"/>
                    <a:pt x="3414" y="0"/>
                    <a:pt x="3299"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1" name="Google Shape;14011;p99"/>
            <p:cNvSpPr/>
            <p:nvPr/>
          </p:nvSpPr>
          <p:spPr>
            <a:xfrm>
              <a:off x="1482184" y="1540946"/>
              <a:ext cx="91751" cy="75418"/>
            </a:xfrm>
            <a:custGeom>
              <a:rect b="b" l="l" r="r" t="t"/>
              <a:pathLst>
                <a:path extrusionOk="0" h="2886" w="3511">
                  <a:moveTo>
                    <a:pt x="3260" y="0"/>
                  </a:moveTo>
                  <a:lnTo>
                    <a:pt x="1750" y="1164"/>
                  </a:lnTo>
                  <a:lnTo>
                    <a:pt x="1404" y="1443"/>
                  </a:lnTo>
                  <a:lnTo>
                    <a:pt x="0" y="2520"/>
                  </a:lnTo>
                  <a:lnTo>
                    <a:pt x="0" y="2683"/>
                  </a:lnTo>
                  <a:cubicBezTo>
                    <a:pt x="0" y="2799"/>
                    <a:pt x="96" y="2885"/>
                    <a:pt x="212" y="2885"/>
                  </a:cubicBezTo>
                  <a:lnTo>
                    <a:pt x="231" y="2885"/>
                  </a:lnTo>
                  <a:lnTo>
                    <a:pt x="1760" y="1702"/>
                  </a:lnTo>
                  <a:lnTo>
                    <a:pt x="2106" y="1433"/>
                  </a:lnTo>
                  <a:lnTo>
                    <a:pt x="3510" y="347"/>
                  </a:lnTo>
                  <a:lnTo>
                    <a:pt x="3510" y="212"/>
                  </a:lnTo>
                  <a:cubicBezTo>
                    <a:pt x="3510" y="97"/>
                    <a:pt x="3424" y="0"/>
                    <a:pt x="3299"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2" name="Google Shape;14012;p99"/>
            <p:cNvSpPr/>
            <p:nvPr/>
          </p:nvSpPr>
          <p:spPr>
            <a:xfrm>
              <a:off x="1482184" y="1540946"/>
              <a:ext cx="91751" cy="75418"/>
            </a:xfrm>
            <a:custGeom>
              <a:rect b="b" l="l" r="r" t="t"/>
              <a:pathLst>
                <a:path extrusionOk="0" h="2886" w="3511">
                  <a:moveTo>
                    <a:pt x="212" y="0"/>
                  </a:moveTo>
                  <a:cubicBezTo>
                    <a:pt x="96" y="0"/>
                    <a:pt x="0" y="97"/>
                    <a:pt x="0" y="212"/>
                  </a:cubicBezTo>
                  <a:lnTo>
                    <a:pt x="0" y="375"/>
                  </a:lnTo>
                  <a:lnTo>
                    <a:pt x="1404" y="1443"/>
                  </a:lnTo>
                  <a:lnTo>
                    <a:pt x="1760" y="1702"/>
                  </a:lnTo>
                  <a:lnTo>
                    <a:pt x="3318" y="2885"/>
                  </a:lnTo>
                  <a:cubicBezTo>
                    <a:pt x="3424" y="2885"/>
                    <a:pt x="3510" y="2789"/>
                    <a:pt x="3510" y="2683"/>
                  </a:cubicBezTo>
                  <a:lnTo>
                    <a:pt x="3510" y="2501"/>
                  </a:lnTo>
                  <a:lnTo>
                    <a:pt x="2106" y="1443"/>
                  </a:lnTo>
                  <a:lnTo>
                    <a:pt x="1750" y="1164"/>
                  </a:lnTo>
                  <a:lnTo>
                    <a:pt x="221" y="0"/>
                  </a:ln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3" name="Google Shape;14013;p99"/>
            <p:cNvSpPr/>
            <p:nvPr/>
          </p:nvSpPr>
          <p:spPr>
            <a:xfrm>
              <a:off x="1578587" y="1619866"/>
              <a:ext cx="60418" cy="58302"/>
            </a:xfrm>
            <a:custGeom>
              <a:rect b="b" l="l" r="r" t="t"/>
              <a:pathLst>
                <a:path extrusionOk="0" h="2231" w="2312">
                  <a:moveTo>
                    <a:pt x="241" y="1"/>
                  </a:moveTo>
                  <a:cubicBezTo>
                    <a:pt x="105" y="1"/>
                    <a:pt x="0" y="136"/>
                    <a:pt x="42" y="279"/>
                  </a:cubicBezTo>
                  <a:lnTo>
                    <a:pt x="562" y="2077"/>
                  </a:lnTo>
                  <a:cubicBezTo>
                    <a:pt x="594" y="2180"/>
                    <a:pt x="682" y="2231"/>
                    <a:pt x="771" y="2231"/>
                  </a:cubicBezTo>
                  <a:cubicBezTo>
                    <a:pt x="863" y="2231"/>
                    <a:pt x="955" y="2175"/>
                    <a:pt x="985" y="2067"/>
                  </a:cubicBezTo>
                  <a:lnTo>
                    <a:pt x="1177" y="1308"/>
                  </a:lnTo>
                  <a:cubicBezTo>
                    <a:pt x="1196" y="1231"/>
                    <a:pt x="1254" y="1163"/>
                    <a:pt x="1331" y="1144"/>
                  </a:cubicBezTo>
                  <a:lnTo>
                    <a:pt x="2100" y="952"/>
                  </a:lnTo>
                  <a:cubicBezTo>
                    <a:pt x="2312" y="894"/>
                    <a:pt x="2312" y="596"/>
                    <a:pt x="2110" y="538"/>
                  </a:cubicBezTo>
                  <a:lnTo>
                    <a:pt x="302" y="9"/>
                  </a:lnTo>
                  <a:cubicBezTo>
                    <a:pt x="281" y="3"/>
                    <a:pt x="261" y="1"/>
                    <a:pt x="241"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4" name="Google Shape;14014;p99"/>
            <p:cNvSpPr/>
            <p:nvPr/>
          </p:nvSpPr>
          <p:spPr>
            <a:xfrm>
              <a:off x="1359597" y="1542200"/>
              <a:ext cx="122248" cy="143781"/>
            </a:xfrm>
            <a:custGeom>
              <a:rect b="b" l="l" r="r" t="t"/>
              <a:pathLst>
                <a:path extrusionOk="0" h="5502" w="4678">
                  <a:moveTo>
                    <a:pt x="2361" y="1866"/>
                  </a:moveTo>
                  <a:cubicBezTo>
                    <a:pt x="2393" y="1866"/>
                    <a:pt x="2427" y="1885"/>
                    <a:pt x="2441" y="1924"/>
                  </a:cubicBezTo>
                  <a:lnTo>
                    <a:pt x="2845" y="3251"/>
                  </a:lnTo>
                  <a:cubicBezTo>
                    <a:pt x="2855" y="3308"/>
                    <a:pt x="2826" y="3356"/>
                    <a:pt x="2768" y="3356"/>
                  </a:cubicBezTo>
                  <a:lnTo>
                    <a:pt x="1951" y="3356"/>
                  </a:lnTo>
                  <a:cubicBezTo>
                    <a:pt x="1903" y="3356"/>
                    <a:pt x="1864" y="3308"/>
                    <a:pt x="1883" y="3260"/>
                  </a:cubicBezTo>
                  <a:lnTo>
                    <a:pt x="2287" y="1924"/>
                  </a:lnTo>
                  <a:cubicBezTo>
                    <a:pt x="2297" y="1885"/>
                    <a:pt x="2328" y="1866"/>
                    <a:pt x="2361" y="1866"/>
                  </a:cubicBezTo>
                  <a:close/>
                  <a:moveTo>
                    <a:pt x="2191" y="0"/>
                  </a:moveTo>
                  <a:cubicBezTo>
                    <a:pt x="1845" y="0"/>
                    <a:pt x="1537" y="222"/>
                    <a:pt x="1422" y="558"/>
                  </a:cubicBezTo>
                  <a:lnTo>
                    <a:pt x="114" y="4616"/>
                  </a:lnTo>
                  <a:cubicBezTo>
                    <a:pt x="1" y="5148"/>
                    <a:pt x="422" y="5502"/>
                    <a:pt x="840" y="5502"/>
                  </a:cubicBezTo>
                  <a:cubicBezTo>
                    <a:pt x="1095" y="5502"/>
                    <a:pt x="1348" y="5370"/>
                    <a:pt x="1480" y="5068"/>
                  </a:cubicBezTo>
                  <a:lnTo>
                    <a:pt x="1605" y="4703"/>
                  </a:lnTo>
                  <a:cubicBezTo>
                    <a:pt x="1691" y="4433"/>
                    <a:pt x="1941" y="4251"/>
                    <a:pt x="2230" y="4251"/>
                  </a:cubicBezTo>
                  <a:lnTo>
                    <a:pt x="2460" y="4251"/>
                  </a:lnTo>
                  <a:cubicBezTo>
                    <a:pt x="2749" y="4251"/>
                    <a:pt x="2999" y="4433"/>
                    <a:pt x="3085" y="4703"/>
                  </a:cubicBezTo>
                  <a:lnTo>
                    <a:pt x="3210" y="5068"/>
                  </a:lnTo>
                  <a:cubicBezTo>
                    <a:pt x="3348" y="5358"/>
                    <a:pt x="3599" y="5484"/>
                    <a:pt x="3849" y="5484"/>
                  </a:cubicBezTo>
                  <a:cubicBezTo>
                    <a:pt x="4264" y="5484"/>
                    <a:pt x="4678" y="5138"/>
                    <a:pt x="4576" y="4616"/>
                  </a:cubicBezTo>
                  <a:lnTo>
                    <a:pt x="3258" y="558"/>
                  </a:lnTo>
                  <a:cubicBezTo>
                    <a:pt x="3153" y="222"/>
                    <a:pt x="2845" y="0"/>
                    <a:pt x="249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15" name="Google Shape;14015;p99"/>
          <p:cNvGrpSpPr/>
          <p:nvPr/>
        </p:nvGrpSpPr>
        <p:grpSpPr>
          <a:xfrm>
            <a:off x="2216804" y="1316124"/>
            <a:ext cx="337005" cy="366639"/>
            <a:chOff x="2220479" y="1499997"/>
            <a:chExt cx="337005" cy="366639"/>
          </a:xfrm>
        </p:grpSpPr>
        <p:sp>
          <p:nvSpPr>
            <p:cNvPr id="14016" name="Google Shape;14016;p99"/>
            <p:cNvSpPr/>
            <p:nvPr/>
          </p:nvSpPr>
          <p:spPr>
            <a:xfrm>
              <a:off x="2249121" y="1517584"/>
              <a:ext cx="279722" cy="331073"/>
            </a:xfrm>
            <a:custGeom>
              <a:rect b="b" l="l" r="r" t="t"/>
              <a:pathLst>
                <a:path extrusionOk="0" h="12669" w="10704">
                  <a:moveTo>
                    <a:pt x="5405" y="4784"/>
                  </a:moveTo>
                  <a:cubicBezTo>
                    <a:pt x="5563" y="4784"/>
                    <a:pt x="5722" y="4875"/>
                    <a:pt x="5780" y="5058"/>
                  </a:cubicBezTo>
                  <a:lnTo>
                    <a:pt x="6424" y="7183"/>
                  </a:lnTo>
                  <a:cubicBezTo>
                    <a:pt x="6499" y="7419"/>
                    <a:pt x="6334" y="7655"/>
                    <a:pt x="6092" y="7655"/>
                  </a:cubicBezTo>
                  <a:cubicBezTo>
                    <a:pt x="6087" y="7655"/>
                    <a:pt x="6083" y="7655"/>
                    <a:pt x="6078" y="7654"/>
                  </a:cubicBezTo>
                  <a:lnTo>
                    <a:pt x="4731" y="7654"/>
                  </a:lnTo>
                  <a:cubicBezTo>
                    <a:pt x="4481" y="7654"/>
                    <a:pt x="4299" y="7414"/>
                    <a:pt x="4385" y="7183"/>
                  </a:cubicBezTo>
                  <a:lnTo>
                    <a:pt x="5030" y="5058"/>
                  </a:lnTo>
                  <a:cubicBezTo>
                    <a:pt x="5087" y="4875"/>
                    <a:pt x="5246" y="4784"/>
                    <a:pt x="5405" y="4784"/>
                  </a:cubicBezTo>
                  <a:close/>
                  <a:moveTo>
                    <a:pt x="5010" y="0"/>
                  </a:moveTo>
                  <a:cubicBezTo>
                    <a:pt x="4212" y="0"/>
                    <a:pt x="3501" y="519"/>
                    <a:pt x="3260" y="1269"/>
                  </a:cubicBezTo>
                  <a:lnTo>
                    <a:pt x="270" y="10539"/>
                  </a:lnTo>
                  <a:cubicBezTo>
                    <a:pt x="0" y="11395"/>
                    <a:pt x="472" y="12299"/>
                    <a:pt x="1327" y="12578"/>
                  </a:cubicBezTo>
                  <a:cubicBezTo>
                    <a:pt x="1497" y="12634"/>
                    <a:pt x="1669" y="12660"/>
                    <a:pt x="1838" y="12660"/>
                  </a:cubicBezTo>
                  <a:cubicBezTo>
                    <a:pt x="2514" y="12660"/>
                    <a:pt x="3147" y="12236"/>
                    <a:pt x="3385" y="11559"/>
                  </a:cubicBezTo>
                  <a:lnTo>
                    <a:pt x="3655" y="10751"/>
                  </a:lnTo>
                  <a:cubicBezTo>
                    <a:pt x="3856" y="10126"/>
                    <a:pt x="4433" y="9712"/>
                    <a:pt x="5087" y="9712"/>
                  </a:cubicBezTo>
                  <a:lnTo>
                    <a:pt x="5616" y="9712"/>
                  </a:lnTo>
                  <a:cubicBezTo>
                    <a:pt x="5741" y="9712"/>
                    <a:pt x="5857" y="9722"/>
                    <a:pt x="5982" y="9751"/>
                  </a:cubicBezTo>
                  <a:cubicBezTo>
                    <a:pt x="6482" y="9876"/>
                    <a:pt x="6895" y="10251"/>
                    <a:pt x="7059" y="10751"/>
                  </a:cubicBezTo>
                  <a:lnTo>
                    <a:pt x="7328" y="11559"/>
                  </a:lnTo>
                  <a:cubicBezTo>
                    <a:pt x="7559" y="12237"/>
                    <a:pt x="8193" y="12669"/>
                    <a:pt x="8877" y="12669"/>
                  </a:cubicBezTo>
                  <a:cubicBezTo>
                    <a:pt x="9045" y="12669"/>
                    <a:pt x="9216" y="12643"/>
                    <a:pt x="9386" y="12588"/>
                  </a:cubicBezTo>
                  <a:cubicBezTo>
                    <a:pt x="10232" y="12309"/>
                    <a:pt x="10703" y="11395"/>
                    <a:pt x="10443" y="10549"/>
                  </a:cubicBezTo>
                  <a:lnTo>
                    <a:pt x="10434" y="10539"/>
                  </a:lnTo>
                  <a:lnTo>
                    <a:pt x="7443" y="1269"/>
                  </a:lnTo>
                  <a:cubicBezTo>
                    <a:pt x="7193" y="519"/>
                    <a:pt x="6491" y="0"/>
                    <a:pt x="569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7" name="Google Shape;14017;p99"/>
            <p:cNvSpPr/>
            <p:nvPr/>
          </p:nvSpPr>
          <p:spPr>
            <a:xfrm>
              <a:off x="2281786" y="1520772"/>
              <a:ext cx="247057" cy="327884"/>
            </a:xfrm>
            <a:custGeom>
              <a:rect b="b" l="l" r="r" t="t"/>
              <a:pathLst>
                <a:path extrusionOk="0" h="12547" w="9454">
                  <a:moveTo>
                    <a:pt x="4155" y="4662"/>
                  </a:moveTo>
                  <a:cubicBezTo>
                    <a:pt x="4313" y="4662"/>
                    <a:pt x="4472" y="4753"/>
                    <a:pt x="4530" y="4936"/>
                  </a:cubicBezTo>
                  <a:lnTo>
                    <a:pt x="5174" y="7061"/>
                  </a:lnTo>
                  <a:cubicBezTo>
                    <a:pt x="5249" y="7297"/>
                    <a:pt x="5084" y="7533"/>
                    <a:pt x="4842" y="7533"/>
                  </a:cubicBezTo>
                  <a:cubicBezTo>
                    <a:pt x="4837" y="7533"/>
                    <a:pt x="4833" y="7533"/>
                    <a:pt x="4828" y="7532"/>
                  </a:cubicBezTo>
                  <a:lnTo>
                    <a:pt x="3481" y="7532"/>
                  </a:lnTo>
                  <a:cubicBezTo>
                    <a:pt x="3231" y="7532"/>
                    <a:pt x="3049" y="7292"/>
                    <a:pt x="3135" y="7061"/>
                  </a:cubicBezTo>
                  <a:lnTo>
                    <a:pt x="3780" y="4936"/>
                  </a:lnTo>
                  <a:cubicBezTo>
                    <a:pt x="3837" y="4753"/>
                    <a:pt x="3996" y="4662"/>
                    <a:pt x="4155" y="4662"/>
                  </a:cubicBezTo>
                  <a:close/>
                  <a:moveTo>
                    <a:pt x="4722" y="1"/>
                  </a:moveTo>
                  <a:cubicBezTo>
                    <a:pt x="4083" y="1"/>
                    <a:pt x="3443" y="383"/>
                    <a:pt x="3251" y="1147"/>
                  </a:cubicBezTo>
                  <a:lnTo>
                    <a:pt x="260" y="10417"/>
                  </a:lnTo>
                  <a:cubicBezTo>
                    <a:pt x="0" y="11235"/>
                    <a:pt x="404" y="12110"/>
                    <a:pt x="1202" y="12437"/>
                  </a:cubicBezTo>
                  <a:cubicBezTo>
                    <a:pt x="1645" y="12254"/>
                    <a:pt x="1981" y="11889"/>
                    <a:pt x="2135" y="11437"/>
                  </a:cubicBezTo>
                  <a:lnTo>
                    <a:pt x="2405" y="10629"/>
                  </a:lnTo>
                  <a:cubicBezTo>
                    <a:pt x="2606" y="10004"/>
                    <a:pt x="3183" y="9590"/>
                    <a:pt x="3837" y="9590"/>
                  </a:cubicBezTo>
                  <a:lnTo>
                    <a:pt x="4366" y="9590"/>
                  </a:lnTo>
                  <a:cubicBezTo>
                    <a:pt x="4491" y="9590"/>
                    <a:pt x="4607" y="9600"/>
                    <a:pt x="4722" y="9629"/>
                  </a:cubicBezTo>
                  <a:cubicBezTo>
                    <a:pt x="5232" y="9754"/>
                    <a:pt x="5645" y="10129"/>
                    <a:pt x="5809" y="10629"/>
                  </a:cubicBezTo>
                  <a:lnTo>
                    <a:pt x="6078" y="11437"/>
                  </a:lnTo>
                  <a:cubicBezTo>
                    <a:pt x="6309" y="12115"/>
                    <a:pt x="6943" y="12547"/>
                    <a:pt x="7627" y="12547"/>
                  </a:cubicBezTo>
                  <a:cubicBezTo>
                    <a:pt x="7795" y="12547"/>
                    <a:pt x="7966" y="12521"/>
                    <a:pt x="8136" y="12466"/>
                  </a:cubicBezTo>
                  <a:cubicBezTo>
                    <a:pt x="8982" y="12187"/>
                    <a:pt x="9453" y="11273"/>
                    <a:pt x="9193" y="10427"/>
                  </a:cubicBezTo>
                  <a:lnTo>
                    <a:pt x="9184" y="10417"/>
                  </a:lnTo>
                  <a:lnTo>
                    <a:pt x="6193" y="1147"/>
                  </a:lnTo>
                  <a:cubicBezTo>
                    <a:pt x="6001" y="383"/>
                    <a:pt x="5361" y="1"/>
                    <a:pt x="4722"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8" name="Google Shape;14018;p99"/>
            <p:cNvSpPr/>
            <p:nvPr/>
          </p:nvSpPr>
          <p:spPr>
            <a:xfrm>
              <a:off x="2232527" y="1512044"/>
              <a:ext cx="312884" cy="342545"/>
            </a:xfrm>
            <a:custGeom>
              <a:rect b="b" l="l" r="r" t="t"/>
              <a:pathLst>
                <a:path extrusionOk="0" h="13108" w="11973">
                  <a:moveTo>
                    <a:pt x="11540" y="424"/>
                  </a:moveTo>
                  <a:lnTo>
                    <a:pt x="11540" y="12674"/>
                  </a:lnTo>
                  <a:lnTo>
                    <a:pt x="433" y="12674"/>
                  </a:lnTo>
                  <a:lnTo>
                    <a:pt x="433" y="424"/>
                  </a:lnTo>
                  <a:close/>
                  <a:moveTo>
                    <a:pt x="212" y="1"/>
                  </a:moveTo>
                  <a:cubicBezTo>
                    <a:pt x="97" y="1"/>
                    <a:pt x="1" y="97"/>
                    <a:pt x="1" y="212"/>
                  </a:cubicBezTo>
                  <a:lnTo>
                    <a:pt x="1" y="12896"/>
                  </a:lnTo>
                  <a:cubicBezTo>
                    <a:pt x="1" y="13011"/>
                    <a:pt x="97" y="13107"/>
                    <a:pt x="212" y="13107"/>
                  </a:cubicBezTo>
                  <a:lnTo>
                    <a:pt x="11752" y="13107"/>
                  </a:lnTo>
                  <a:cubicBezTo>
                    <a:pt x="11877" y="13107"/>
                    <a:pt x="11973" y="13011"/>
                    <a:pt x="11973" y="12896"/>
                  </a:cubicBezTo>
                  <a:lnTo>
                    <a:pt x="11973" y="212"/>
                  </a:lnTo>
                  <a:cubicBezTo>
                    <a:pt x="11973" y="97"/>
                    <a:pt x="11877" y="1"/>
                    <a:pt x="1175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19" name="Google Shape;14019;p99"/>
            <p:cNvSpPr/>
            <p:nvPr/>
          </p:nvSpPr>
          <p:spPr>
            <a:xfrm>
              <a:off x="2220479"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0" y="1346"/>
                    <a:pt x="1356" y="1240"/>
                    <a:pt x="1356" y="1115"/>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0" name="Google Shape;14020;p99"/>
            <p:cNvSpPr/>
            <p:nvPr/>
          </p:nvSpPr>
          <p:spPr>
            <a:xfrm>
              <a:off x="2371760" y="1499997"/>
              <a:ext cx="35200" cy="35200"/>
            </a:xfrm>
            <a:custGeom>
              <a:rect b="b" l="l" r="r" t="t"/>
              <a:pathLst>
                <a:path extrusionOk="0" h="1347" w="1347">
                  <a:moveTo>
                    <a:pt x="231" y="0"/>
                  </a:moveTo>
                  <a:cubicBezTo>
                    <a:pt x="106" y="0"/>
                    <a:pt x="0" y="106"/>
                    <a:pt x="0" y="231"/>
                  </a:cubicBezTo>
                  <a:lnTo>
                    <a:pt x="0" y="1115"/>
                  </a:lnTo>
                  <a:cubicBezTo>
                    <a:pt x="0" y="1240"/>
                    <a:pt x="106" y="1346"/>
                    <a:pt x="231" y="1346"/>
                  </a:cubicBezTo>
                  <a:lnTo>
                    <a:pt x="1115" y="1346"/>
                  </a:lnTo>
                  <a:cubicBezTo>
                    <a:pt x="1241" y="1346"/>
                    <a:pt x="1346" y="1240"/>
                    <a:pt x="1346" y="1115"/>
                  </a:cubicBezTo>
                  <a:lnTo>
                    <a:pt x="1346" y="231"/>
                  </a:lnTo>
                  <a:cubicBezTo>
                    <a:pt x="1346" y="106"/>
                    <a:pt x="1241" y="0"/>
                    <a:pt x="11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1" name="Google Shape;14021;p99"/>
            <p:cNvSpPr/>
            <p:nvPr/>
          </p:nvSpPr>
          <p:spPr>
            <a:xfrm>
              <a:off x="2522022" y="1499997"/>
              <a:ext cx="35462" cy="35200"/>
            </a:xfrm>
            <a:custGeom>
              <a:rect b="b" l="l" r="r" t="t"/>
              <a:pathLst>
                <a:path extrusionOk="0" h="1347" w="1357">
                  <a:moveTo>
                    <a:pt x="241" y="0"/>
                  </a:moveTo>
                  <a:cubicBezTo>
                    <a:pt x="106" y="0"/>
                    <a:pt x="0" y="106"/>
                    <a:pt x="0" y="231"/>
                  </a:cubicBezTo>
                  <a:lnTo>
                    <a:pt x="0" y="1115"/>
                  </a:lnTo>
                  <a:cubicBezTo>
                    <a:pt x="0" y="1240"/>
                    <a:pt x="106" y="1346"/>
                    <a:pt x="241" y="1346"/>
                  </a:cubicBezTo>
                  <a:lnTo>
                    <a:pt x="1116" y="1346"/>
                  </a:lnTo>
                  <a:cubicBezTo>
                    <a:pt x="1251" y="1346"/>
                    <a:pt x="1356" y="1240"/>
                    <a:pt x="1356" y="1115"/>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2" name="Google Shape;14022;p99"/>
            <p:cNvSpPr/>
            <p:nvPr/>
          </p:nvSpPr>
          <p:spPr>
            <a:xfrm>
              <a:off x="2220479"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0" y="1357"/>
                    <a:pt x="1356" y="1251"/>
                    <a:pt x="1356" y="1116"/>
                  </a:cubicBezTo>
                  <a:lnTo>
                    <a:pt x="1356" y="241"/>
                  </a:lnTo>
                  <a:cubicBezTo>
                    <a:pt x="1356" y="107"/>
                    <a:pt x="1250"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3" name="Google Shape;14023;p99"/>
            <p:cNvSpPr/>
            <p:nvPr/>
          </p:nvSpPr>
          <p:spPr>
            <a:xfrm>
              <a:off x="2371760" y="1831435"/>
              <a:ext cx="35200" cy="35200"/>
            </a:xfrm>
            <a:custGeom>
              <a:rect b="b" l="l" r="r" t="t"/>
              <a:pathLst>
                <a:path extrusionOk="0" h="1347" w="1347">
                  <a:moveTo>
                    <a:pt x="240" y="1"/>
                  </a:moveTo>
                  <a:cubicBezTo>
                    <a:pt x="106" y="1"/>
                    <a:pt x="0" y="106"/>
                    <a:pt x="0" y="241"/>
                  </a:cubicBezTo>
                  <a:lnTo>
                    <a:pt x="0" y="1106"/>
                  </a:lnTo>
                  <a:cubicBezTo>
                    <a:pt x="0" y="1231"/>
                    <a:pt x="106" y="1347"/>
                    <a:pt x="240" y="1347"/>
                  </a:cubicBezTo>
                  <a:lnTo>
                    <a:pt x="1106" y="1347"/>
                  </a:lnTo>
                  <a:cubicBezTo>
                    <a:pt x="1241" y="1347"/>
                    <a:pt x="1346" y="1231"/>
                    <a:pt x="1346" y="1106"/>
                  </a:cubicBezTo>
                  <a:lnTo>
                    <a:pt x="1346" y="241"/>
                  </a:lnTo>
                  <a:cubicBezTo>
                    <a:pt x="1346" y="106"/>
                    <a:pt x="1241" y="1"/>
                    <a:pt x="110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4" name="Google Shape;14024;p99"/>
            <p:cNvSpPr/>
            <p:nvPr/>
          </p:nvSpPr>
          <p:spPr>
            <a:xfrm>
              <a:off x="2522022" y="1831174"/>
              <a:ext cx="35462" cy="35462"/>
            </a:xfrm>
            <a:custGeom>
              <a:rect b="b" l="l" r="r" t="t"/>
              <a:pathLst>
                <a:path extrusionOk="0" h="1357" w="1357">
                  <a:moveTo>
                    <a:pt x="241" y="1"/>
                  </a:moveTo>
                  <a:cubicBezTo>
                    <a:pt x="106" y="1"/>
                    <a:pt x="0" y="107"/>
                    <a:pt x="0" y="241"/>
                  </a:cubicBezTo>
                  <a:lnTo>
                    <a:pt x="0" y="1116"/>
                  </a:lnTo>
                  <a:cubicBezTo>
                    <a:pt x="0" y="1251"/>
                    <a:pt x="106" y="1357"/>
                    <a:pt x="241" y="1357"/>
                  </a:cubicBezTo>
                  <a:lnTo>
                    <a:pt x="1116" y="1357"/>
                  </a:lnTo>
                  <a:cubicBezTo>
                    <a:pt x="1251" y="1357"/>
                    <a:pt x="1356" y="1251"/>
                    <a:pt x="1356" y="1116"/>
                  </a:cubicBezTo>
                  <a:lnTo>
                    <a:pt x="1356" y="241"/>
                  </a:lnTo>
                  <a:cubicBezTo>
                    <a:pt x="1356" y="107"/>
                    <a:pt x="1251" y="1"/>
                    <a:pt x="1116"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5" name="Google Shape;14025;p99"/>
            <p:cNvSpPr/>
            <p:nvPr/>
          </p:nvSpPr>
          <p:spPr>
            <a:xfrm>
              <a:off x="2220479"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0" y="1346"/>
                    <a:pt x="1356" y="1241"/>
                    <a:pt x="1356" y="1116"/>
                  </a:cubicBezTo>
                  <a:lnTo>
                    <a:pt x="1356" y="231"/>
                  </a:lnTo>
                  <a:cubicBezTo>
                    <a:pt x="1356" y="106"/>
                    <a:pt x="1250"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6" name="Google Shape;14026;p99"/>
            <p:cNvSpPr/>
            <p:nvPr/>
          </p:nvSpPr>
          <p:spPr>
            <a:xfrm>
              <a:off x="2522022" y="1666095"/>
              <a:ext cx="35462" cy="35200"/>
            </a:xfrm>
            <a:custGeom>
              <a:rect b="b" l="l" r="r" t="t"/>
              <a:pathLst>
                <a:path extrusionOk="0" h="1347" w="1357">
                  <a:moveTo>
                    <a:pt x="241" y="0"/>
                  </a:moveTo>
                  <a:cubicBezTo>
                    <a:pt x="106" y="0"/>
                    <a:pt x="0" y="106"/>
                    <a:pt x="0" y="231"/>
                  </a:cubicBezTo>
                  <a:lnTo>
                    <a:pt x="0" y="1116"/>
                  </a:lnTo>
                  <a:cubicBezTo>
                    <a:pt x="0" y="1241"/>
                    <a:pt x="106" y="1346"/>
                    <a:pt x="241" y="1346"/>
                  </a:cubicBezTo>
                  <a:lnTo>
                    <a:pt x="1116" y="1346"/>
                  </a:lnTo>
                  <a:cubicBezTo>
                    <a:pt x="1251" y="1346"/>
                    <a:pt x="1356" y="1241"/>
                    <a:pt x="1356" y="1116"/>
                  </a:cubicBezTo>
                  <a:lnTo>
                    <a:pt x="1356" y="231"/>
                  </a:lnTo>
                  <a:cubicBezTo>
                    <a:pt x="1356" y="106"/>
                    <a:pt x="1251" y="0"/>
                    <a:pt x="1116"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27" name="Google Shape;14027;p99"/>
          <p:cNvGrpSpPr/>
          <p:nvPr/>
        </p:nvGrpSpPr>
        <p:grpSpPr>
          <a:xfrm>
            <a:off x="4101480" y="2242103"/>
            <a:ext cx="87230" cy="366430"/>
            <a:chOff x="4105155" y="2425976"/>
            <a:chExt cx="87230" cy="366430"/>
          </a:xfrm>
        </p:grpSpPr>
        <p:sp>
          <p:nvSpPr>
            <p:cNvPr id="14028" name="Google Shape;14028;p99"/>
            <p:cNvSpPr/>
            <p:nvPr/>
          </p:nvSpPr>
          <p:spPr>
            <a:xfrm>
              <a:off x="4105155" y="2425976"/>
              <a:ext cx="87230" cy="366430"/>
            </a:xfrm>
            <a:custGeom>
              <a:rect b="b" l="l" r="r" t="t"/>
              <a:pathLst>
                <a:path extrusionOk="0" h="14022" w="3338">
                  <a:moveTo>
                    <a:pt x="1670" y="1"/>
                  </a:moveTo>
                  <a:cubicBezTo>
                    <a:pt x="1448" y="1"/>
                    <a:pt x="1226" y="114"/>
                    <a:pt x="1106" y="338"/>
                  </a:cubicBezTo>
                  <a:lnTo>
                    <a:pt x="943" y="645"/>
                  </a:lnTo>
                  <a:lnTo>
                    <a:pt x="164" y="2857"/>
                  </a:lnTo>
                  <a:cubicBezTo>
                    <a:pt x="58" y="3059"/>
                    <a:pt x="0" y="3280"/>
                    <a:pt x="0" y="3511"/>
                  </a:cubicBezTo>
                  <a:lnTo>
                    <a:pt x="0" y="13031"/>
                  </a:lnTo>
                  <a:cubicBezTo>
                    <a:pt x="0" y="13579"/>
                    <a:pt x="452" y="14021"/>
                    <a:pt x="1000" y="14021"/>
                  </a:cubicBezTo>
                  <a:lnTo>
                    <a:pt x="2347" y="14021"/>
                  </a:lnTo>
                  <a:cubicBezTo>
                    <a:pt x="2895" y="14021"/>
                    <a:pt x="3337" y="13579"/>
                    <a:pt x="3337" y="13031"/>
                  </a:cubicBezTo>
                  <a:lnTo>
                    <a:pt x="3337" y="3511"/>
                  </a:lnTo>
                  <a:cubicBezTo>
                    <a:pt x="3337" y="3280"/>
                    <a:pt x="3279" y="3059"/>
                    <a:pt x="3174" y="2857"/>
                  </a:cubicBezTo>
                  <a:lnTo>
                    <a:pt x="2395" y="655"/>
                  </a:lnTo>
                  <a:lnTo>
                    <a:pt x="2231" y="338"/>
                  </a:lnTo>
                  <a:lnTo>
                    <a:pt x="2212" y="299"/>
                  </a:lnTo>
                  <a:cubicBezTo>
                    <a:pt x="2087" y="99"/>
                    <a:pt x="1878" y="1"/>
                    <a:pt x="1670"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29" name="Google Shape;14029;p99"/>
            <p:cNvSpPr/>
            <p:nvPr/>
          </p:nvSpPr>
          <p:spPr>
            <a:xfrm>
              <a:off x="4133561" y="2433789"/>
              <a:ext cx="58824" cy="358616"/>
            </a:xfrm>
            <a:custGeom>
              <a:rect b="b" l="l" r="r" t="t"/>
              <a:pathLst>
                <a:path extrusionOk="0" h="13723" w="2251">
                  <a:moveTo>
                    <a:pt x="1125" y="0"/>
                  </a:moveTo>
                  <a:cubicBezTo>
                    <a:pt x="1115" y="19"/>
                    <a:pt x="1115" y="29"/>
                    <a:pt x="1106" y="39"/>
                  </a:cubicBezTo>
                  <a:lnTo>
                    <a:pt x="942" y="346"/>
                  </a:lnTo>
                  <a:lnTo>
                    <a:pt x="164" y="2558"/>
                  </a:lnTo>
                  <a:cubicBezTo>
                    <a:pt x="58" y="2760"/>
                    <a:pt x="10" y="2981"/>
                    <a:pt x="0" y="3212"/>
                  </a:cubicBezTo>
                  <a:lnTo>
                    <a:pt x="0" y="12732"/>
                  </a:lnTo>
                  <a:cubicBezTo>
                    <a:pt x="0" y="13280"/>
                    <a:pt x="452" y="13722"/>
                    <a:pt x="1000" y="13722"/>
                  </a:cubicBezTo>
                  <a:lnTo>
                    <a:pt x="1260" y="13722"/>
                  </a:lnTo>
                  <a:cubicBezTo>
                    <a:pt x="1808" y="13722"/>
                    <a:pt x="2250" y="13280"/>
                    <a:pt x="2250" y="12732"/>
                  </a:cubicBezTo>
                  <a:lnTo>
                    <a:pt x="2250" y="3212"/>
                  </a:lnTo>
                  <a:cubicBezTo>
                    <a:pt x="2250" y="2981"/>
                    <a:pt x="2192" y="2760"/>
                    <a:pt x="2087" y="2558"/>
                  </a:cubicBezTo>
                  <a:lnTo>
                    <a:pt x="1308" y="356"/>
                  </a:lnTo>
                  <a:lnTo>
                    <a:pt x="1144" y="39"/>
                  </a:lnTo>
                  <a:lnTo>
                    <a:pt x="1125" y="0"/>
                  </a:ln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0" name="Google Shape;14030;p99"/>
            <p:cNvSpPr/>
            <p:nvPr/>
          </p:nvSpPr>
          <p:spPr>
            <a:xfrm>
              <a:off x="4105155" y="2509417"/>
              <a:ext cx="87230" cy="282989"/>
            </a:xfrm>
            <a:custGeom>
              <a:rect b="b" l="l" r="r" t="t"/>
              <a:pathLst>
                <a:path extrusionOk="0" h="10829" w="3338">
                  <a:moveTo>
                    <a:pt x="39" y="1"/>
                  </a:moveTo>
                  <a:cubicBezTo>
                    <a:pt x="20" y="106"/>
                    <a:pt x="0" y="212"/>
                    <a:pt x="0" y="318"/>
                  </a:cubicBezTo>
                  <a:lnTo>
                    <a:pt x="0" y="9838"/>
                  </a:lnTo>
                  <a:cubicBezTo>
                    <a:pt x="0" y="10386"/>
                    <a:pt x="452" y="10828"/>
                    <a:pt x="1000" y="10828"/>
                  </a:cubicBezTo>
                  <a:lnTo>
                    <a:pt x="2347" y="10828"/>
                  </a:lnTo>
                  <a:cubicBezTo>
                    <a:pt x="2895" y="10828"/>
                    <a:pt x="3337" y="10386"/>
                    <a:pt x="3337" y="9838"/>
                  </a:cubicBezTo>
                  <a:lnTo>
                    <a:pt x="3337" y="318"/>
                  </a:lnTo>
                  <a:cubicBezTo>
                    <a:pt x="3337" y="212"/>
                    <a:pt x="3328" y="106"/>
                    <a:pt x="3299"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1" name="Google Shape;14031;p99"/>
            <p:cNvSpPr/>
            <p:nvPr/>
          </p:nvSpPr>
          <p:spPr>
            <a:xfrm>
              <a:off x="4133561" y="2509417"/>
              <a:ext cx="58824" cy="282989"/>
            </a:xfrm>
            <a:custGeom>
              <a:rect b="b" l="l" r="r" t="t"/>
              <a:pathLst>
                <a:path extrusionOk="0" h="10829" w="2251">
                  <a:moveTo>
                    <a:pt x="39" y="1"/>
                  </a:moveTo>
                  <a:cubicBezTo>
                    <a:pt x="19" y="106"/>
                    <a:pt x="0" y="212"/>
                    <a:pt x="0" y="318"/>
                  </a:cubicBezTo>
                  <a:lnTo>
                    <a:pt x="0" y="9838"/>
                  </a:lnTo>
                  <a:cubicBezTo>
                    <a:pt x="0" y="10386"/>
                    <a:pt x="452" y="10828"/>
                    <a:pt x="1000" y="10828"/>
                  </a:cubicBezTo>
                  <a:lnTo>
                    <a:pt x="1260" y="10828"/>
                  </a:lnTo>
                  <a:cubicBezTo>
                    <a:pt x="1808" y="10828"/>
                    <a:pt x="2250" y="10386"/>
                    <a:pt x="2250" y="9838"/>
                  </a:cubicBezTo>
                  <a:lnTo>
                    <a:pt x="2250" y="318"/>
                  </a:lnTo>
                  <a:cubicBezTo>
                    <a:pt x="2250" y="212"/>
                    <a:pt x="2241" y="106"/>
                    <a:pt x="2212"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2" name="Google Shape;14032;p99"/>
            <p:cNvSpPr/>
            <p:nvPr/>
          </p:nvSpPr>
          <p:spPr>
            <a:xfrm>
              <a:off x="4105155" y="2552901"/>
              <a:ext cx="87230" cy="195262"/>
            </a:xfrm>
            <a:custGeom>
              <a:rect b="b" l="l" r="r" t="t"/>
              <a:pathLst>
                <a:path extrusionOk="0" h="7472" w="3338">
                  <a:moveTo>
                    <a:pt x="0" y="0"/>
                  </a:moveTo>
                  <a:lnTo>
                    <a:pt x="0" y="7472"/>
                  </a:lnTo>
                  <a:lnTo>
                    <a:pt x="3337" y="7472"/>
                  </a:lnTo>
                  <a:lnTo>
                    <a:pt x="3337"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3" name="Google Shape;14033;p99"/>
            <p:cNvSpPr/>
            <p:nvPr/>
          </p:nvSpPr>
          <p:spPr>
            <a:xfrm>
              <a:off x="4133561" y="2552901"/>
              <a:ext cx="58824" cy="195262"/>
            </a:xfrm>
            <a:custGeom>
              <a:rect b="b" l="l" r="r" t="t"/>
              <a:pathLst>
                <a:path extrusionOk="0" h="7472" w="2251">
                  <a:moveTo>
                    <a:pt x="0" y="0"/>
                  </a:moveTo>
                  <a:lnTo>
                    <a:pt x="0" y="7472"/>
                  </a:lnTo>
                  <a:lnTo>
                    <a:pt x="2250" y="7472"/>
                  </a:lnTo>
                  <a:lnTo>
                    <a:pt x="2250" y="0"/>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34" name="Google Shape;14034;p99"/>
          <p:cNvGrpSpPr/>
          <p:nvPr/>
        </p:nvGrpSpPr>
        <p:grpSpPr>
          <a:xfrm>
            <a:off x="1804434" y="2242129"/>
            <a:ext cx="267884" cy="366639"/>
            <a:chOff x="1808109" y="2426002"/>
            <a:chExt cx="267884" cy="366639"/>
          </a:xfrm>
        </p:grpSpPr>
        <p:sp>
          <p:nvSpPr>
            <p:cNvPr id="14035" name="Google Shape;14035;p99"/>
            <p:cNvSpPr/>
            <p:nvPr/>
          </p:nvSpPr>
          <p:spPr>
            <a:xfrm>
              <a:off x="1821671" y="2426002"/>
              <a:ext cx="244025" cy="159591"/>
            </a:xfrm>
            <a:custGeom>
              <a:rect b="b" l="l" r="r" t="t"/>
              <a:pathLst>
                <a:path extrusionOk="0" h="6107" w="9338">
                  <a:moveTo>
                    <a:pt x="645" y="0"/>
                  </a:moveTo>
                  <a:cubicBezTo>
                    <a:pt x="289" y="0"/>
                    <a:pt x="1" y="289"/>
                    <a:pt x="1" y="654"/>
                  </a:cubicBezTo>
                  <a:lnTo>
                    <a:pt x="1" y="6106"/>
                  </a:lnTo>
                  <a:lnTo>
                    <a:pt x="9338" y="6106"/>
                  </a:lnTo>
                  <a:lnTo>
                    <a:pt x="9338" y="654"/>
                  </a:lnTo>
                  <a:cubicBezTo>
                    <a:pt x="9328" y="289"/>
                    <a:pt x="9040" y="0"/>
                    <a:pt x="8684"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6" name="Google Shape;14036;p99"/>
            <p:cNvSpPr/>
            <p:nvPr/>
          </p:nvSpPr>
          <p:spPr>
            <a:xfrm>
              <a:off x="1808109" y="2585567"/>
              <a:ext cx="267649" cy="46516"/>
            </a:xfrm>
            <a:custGeom>
              <a:rect b="b" l="l" r="r" t="t"/>
              <a:pathLst>
                <a:path extrusionOk="0" h="1780" w="10242">
                  <a:moveTo>
                    <a:pt x="520" y="0"/>
                  </a:moveTo>
                  <a:lnTo>
                    <a:pt x="0" y="1779"/>
                  </a:lnTo>
                  <a:lnTo>
                    <a:pt x="10241" y="1779"/>
                  </a:lnTo>
                  <a:lnTo>
                    <a:pt x="9847"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7" name="Google Shape;14037;p99"/>
            <p:cNvSpPr/>
            <p:nvPr/>
          </p:nvSpPr>
          <p:spPr>
            <a:xfrm>
              <a:off x="1808109" y="2632056"/>
              <a:ext cx="267884" cy="59817"/>
            </a:xfrm>
            <a:custGeom>
              <a:rect b="b" l="l" r="r" t="t"/>
              <a:pathLst>
                <a:path extrusionOk="0" h="2289" w="10251">
                  <a:moveTo>
                    <a:pt x="0" y="0"/>
                  </a:moveTo>
                  <a:lnTo>
                    <a:pt x="0" y="1971"/>
                  </a:lnTo>
                  <a:cubicBezTo>
                    <a:pt x="0" y="2145"/>
                    <a:pt x="145" y="2289"/>
                    <a:pt x="318" y="2289"/>
                  </a:cubicBezTo>
                  <a:lnTo>
                    <a:pt x="9924" y="2289"/>
                  </a:lnTo>
                  <a:cubicBezTo>
                    <a:pt x="10107" y="2289"/>
                    <a:pt x="10251" y="2145"/>
                    <a:pt x="10251" y="1971"/>
                  </a:cubicBezTo>
                  <a:lnTo>
                    <a:pt x="10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8" name="Google Shape;14038;p99"/>
            <p:cNvSpPr/>
            <p:nvPr/>
          </p:nvSpPr>
          <p:spPr>
            <a:xfrm>
              <a:off x="1842525" y="2426002"/>
              <a:ext cx="223172" cy="159591"/>
            </a:xfrm>
            <a:custGeom>
              <a:rect b="b" l="l" r="r" t="t"/>
              <a:pathLst>
                <a:path extrusionOk="0" h="6107" w="8540">
                  <a:moveTo>
                    <a:pt x="655" y="0"/>
                  </a:moveTo>
                  <a:cubicBezTo>
                    <a:pt x="289" y="0"/>
                    <a:pt x="1" y="289"/>
                    <a:pt x="1" y="654"/>
                  </a:cubicBezTo>
                  <a:lnTo>
                    <a:pt x="1" y="6106"/>
                  </a:lnTo>
                  <a:lnTo>
                    <a:pt x="8540" y="6106"/>
                  </a:lnTo>
                  <a:lnTo>
                    <a:pt x="8540" y="654"/>
                  </a:lnTo>
                  <a:cubicBezTo>
                    <a:pt x="8530" y="289"/>
                    <a:pt x="8242" y="0"/>
                    <a:pt x="7886"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39" name="Google Shape;14039;p99"/>
            <p:cNvSpPr/>
            <p:nvPr/>
          </p:nvSpPr>
          <p:spPr>
            <a:xfrm>
              <a:off x="1829224" y="2585567"/>
              <a:ext cx="246534" cy="46516"/>
            </a:xfrm>
            <a:custGeom>
              <a:rect b="b" l="l" r="r" t="t"/>
              <a:pathLst>
                <a:path extrusionOk="0" h="1780" w="9434">
                  <a:moveTo>
                    <a:pt x="510" y="0"/>
                  </a:moveTo>
                  <a:lnTo>
                    <a:pt x="0" y="1779"/>
                  </a:lnTo>
                  <a:lnTo>
                    <a:pt x="9433" y="1779"/>
                  </a:lnTo>
                  <a:lnTo>
                    <a:pt x="9039"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0" name="Google Shape;14040;p99"/>
            <p:cNvSpPr/>
            <p:nvPr/>
          </p:nvSpPr>
          <p:spPr>
            <a:xfrm>
              <a:off x="1829224" y="2632056"/>
              <a:ext cx="246769" cy="59817"/>
            </a:xfrm>
            <a:custGeom>
              <a:rect b="b" l="l" r="r" t="t"/>
              <a:pathLst>
                <a:path extrusionOk="0" h="2289" w="9443">
                  <a:moveTo>
                    <a:pt x="0" y="0"/>
                  </a:moveTo>
                  <a:lnTo>
                    <a:pt x="0" y="1971"/>
                  </a:lnTo>
                  <a:cubicBezTo>
                    <a:pt x="0" y="2145"/>
                    <a:pt x="144" y="2289"/>
                    <a:pt x="317" y="2289"/>
                  </a:cubicBezTo>
                  <a:lnTo>
                    <a:pt x="9116" y="2289"/>
                  </a:lnTo>
                  <a:cubicBezTo>
                    <a:pt x="9299" y="2289"/>
                    <a:pt x="9443" y="2145"/>
                    <a:pt x="9443" y="1971"/>
                  </a:cubicBezTo>
                  <a:lnTo>
                    <a:pt x="9443"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1" name="Google Shape;14041;p99"/>
            <p:cNvSpPr/>
            <p:nvPr/>
          </p:nvSpPr>
          <p:spPr>
            <a:xfrm>
              <a:off x="2015156" y="2444843"/>
              <a:ext cx="27936" cy="24382"/>
            </a:xfrm>
            <a:custGeom>
              <a:rect b="b" l="l" r="r" t="t"/>
              <a:pathLst>
                <a:path extrusionOk="0" h="933" w="1069">
                  <a:moveTo>
                    <a:pt x="126" y="0"/>
                  </a:moveTo>
                  <a:cubicBezTo>
                    <a:pt x="59" y="0"/>
                    <a:pt x="1" y="58"/>
                    <a:pt x="1" y="135"/>
                  </a:cubicBezTo>
                  <a:lnTo>
                    <a:pt x="1" y="808"/>
                  </a:lnTo>
                  <a:cubicBezTo>
                    <a:pt x="1" y="875"/>
                    <a:pt x="59" y="933"/>
                    <a:pt x="126" y="933"/>
                  </a:cubicBezTo>
                  <a:lnTo>
                    <a:pt x="943" y="933"/>
                  </a:lnTo>
                  <a:cubicBezTo>
                    <a:pt x="1011" y="933"/>
                    <a:pt x="1068" y="875"/>
                    <a:pt x="1068" y="808"/>
                  </a:cubicBezTo>
                  <a:lnTo>
                    <a:pt x="1068" y="135"/>
                  </a:lnTo>
                  <a:cubicBezTo>
                    <a:pt x="1068" y="58"/>
                    <a:pt x="1011" y="0"/>
                    <a:pt x="943"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2" name="Google Shape;14042;p99"/>
            <p:cNvSpPr/>
            <p:nvPr/>
          </p:nvSpPr>
          <p:spPr>
            <a:xfrm>
              <a:off x="2027987" y="2444843"/>
              <a:ext cx="15105" cy="14843"/>
            </a:xfrm>
            <a:custGeom>
              <a:rect b="b" l="l" r="r" t="t"/>
              <a:pathLst>
                <a:path extrusionOk="0" h="568" w="578">
                  <a:moveTo>
                    <a:pt x="0" y="0"/>
                  </a:moveTo>
                  <a:lnTo>
                    <a:pt x="0" y="433"/>
                  </a:lnTo>
                  <a:cubicBezTo>
                    <a:pt x="0" y="510"/>
                    <a:pt x="48" y="568"/>
                    <a:pt x="125" y="568"/>
                  </a:cubicBezTo>
                  <a:lnTo>
                    <a:pt x="577" y="568"/>
                  </a:lnTo>
                  <a:lnTo>
                    <a:pt x="577" y="135"/>
                  </a:lnTo>
                  <a:cubicBezTo>
                    <a:pt x="577" y="58"/>
                    <a:pt x="520" y="0"/>
                    <a:pt x="452"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3" name="Google Shape;14043;p99"/>
            <p:cNvSpPr/>
            <p:nvPr/>
          </p:nvSpPr>
          <p:spPr>
            <a:xfrm>
              <a:off x="1842029" y="2542788"/>
              <a:ext cx="26420" cy="23441"/>
            </a:xfrm>
            <a:custGeom>
              <a:rect b="b" l="l" r="r" t="t"/>
              <a:pathLst>
                <a:path extrusionOk="0" h="897" w="1011">
                  <a:moveTo>
                    <a:pt x="553" y="1"/>
                  </a:moveTo>
                  <a:cubicBezTo>
                    <a:pt x="539" y="1"/>
                    <a:pt x="524" y="1"/>
                    <a:pt x="510" y="3"/>
                  </a:cubicBezTo>
                  <a:cubicBezTo>
                    <a:pt x="481" y="3"/>
                    <a:pt x="443" y="12"/>
                    <a:pt x="414" y="22"/>
                  </a:cubicBezTo>
                  <a:cubicBezTo>
                    <a:pt x="87" y="137"/>
                    <a:pt x="0" y="560"/>
                    <a:pt x="260" y="791"/>
                  </a:cubicBezTo>
                  <a:cubicBezTo>
                    <a:pt x="348" y="863"/>
                    <a:pt x="451" y="896"/>
                    <a:pt x="552" y="896"/>
                  </a:cubicBezTo>
                  <a:cubicBezTo>
                    <a:pt x="761" y="896"/>
                    <a:pt x="962" y="755"/>
                    <a:pt x="1001" y="522"/>
                  </a:cubicBezTo>
                  <a:cubicBezTo>
                    <a:pt x="1010" y="445"/>
                    <a:pt x="1001" y="378"/>
                    <a:pt x="981" y="310"/>
                  </a:cubicBezTo>
                  <a:cubicBezTo>
                    <a:pt x="919" y="122"/>
                    <a:pt x="747" y="1"/>
                    <a:pt x="55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4" name="Google Shape;14044;p99"/>
            <p:cNvSpPr/>
            <p:nvPr/>
          </p:nvSpPr>
          <p:spPr>
            <a:xfrm>
              <a:off x="2012648" y="2542788"/>
              <a:ext cx="27178" cy="23441"/>
            </a:xfrm>
            <a:custGeom>
              <a:rect b="b" l="l" r="r" t="t"/>
              <a:pathLst>
                <a:path extrusionOk="0" h="897" w="1040">
                  <a:moveTo>
                    <a:pt x="566" y="0"/>
                  </a:moveTo>
                  <a:cubicBezTo>
                    <a:pt x="551" y="0"/>
                    <a:pt x="535" y="1"/>
                    <a:pt x="520" y="3"/>
                  </a:cubicBezTo>
                  <a:cubicBezTo>
                    <a:pt x="183" y="31"/>
                    <a:pt x="1" y="416"/>
                    <a:pt x="193" y="704"/>
                  </a:cubicBezTo>
                  <a:cubicBezTo>
                    <a:pt x="282" y="834"/>
                    <a:pt x="421" y="897"/>
                    <a:pt x="559" y="897"/>
                  </a:cubicBezTo>
                  <a:cubicBezTo>
                    <a:pt x="720" y="897"/>
                    <a:pt x="880" y="812"/>
                    <a:pt x="962" y="647"/>
                  </a:cubicBezTo>
                  <a:cubicBezTo>
                    <a:pt x="982" y="608"/>
                    <a:pt x="1001" y="560"/>
                    <a:pt x="1010" y="522"/>
                  </a:cubicBezTo>
                  <a:cubicBezTo>
                    <a:pt x="1039" y="329"/>
                    <a:pt x="943" y="137"/>
                    <a:pt x="760" y="41"/>
                  </a:cubicBezTo>
                  <a:cubicBezTo>
                    <a:pt x="705" y="17"/>
                    <a:pt x="637" y="0"/>
                    <a:pt x="566"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5" name="Google Shape;14045;p99"/>
            <p:cNvSpPr/>
            <p:nvPr/>
          </p:nvSpPr>
          <p:spPr>
            <a:xfrm>
              <a:off x="1855095" y="2542788"/>
              <a:ext cx="13354" cy="13693"/>
            </a:xfrm>
            <a:custGeom>
              <a:rect b="b" l="l" r="r" t="t"/>
              <a:pathLst>
                <a:path extrusionOk="0" h="524" w="511">
                  <a:moveTo>
                    <a:pt x="61" y="1"/>
                  </a:moveTo>
                  <a:cubicBezTo>
                    <a:pt x="47" y="1"/>
                    <a:pt x="33" y="1"/>
                    <a:pt x="20" y="3"/>
                  </a:cubicBezTo>
                  <a:cubicBezTo>
                    <a:pt x="0" y="70"/>
                    <a:pt x="10" y="147"/>
                    <a:pt x="29" y="214"/>
                  </a:cubicBezTo>
                  <a:cubicBezTo>
                    <a:pt x="92" y="402"/>
                    <a:pt x="263" y="524"/>
                    <a:pt x="458" y="524"/>
                  </a:cubicBezTo>
                  <a:cubicBezTo>
                    <a:pt x="472" y="524"/>
                    <a:pt x="486" y="523"/>
                    <a:pt x="501" y="522"/>
                  </a:cubicBezTo>
                  <a:cubicBezTo>
                    <a:pt x="510" y="445"/>
                    <a:pt x="501" y="378"/>
                    <a:pt x="481" y="310"/>
                  </a:cubicBezTo>
                  <a:cubicBezTo>
                    <a:pt x="419" y="122"/>
                    <a:pt x="247" y="1"/>
                    <a:pt x="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6" name="Google Shape;14046;p99"/>
            <p:cNvSpPr/>
            <p:nvPr/>
          </p:nvSpPr>
          <p:spPr>
            <a:xfrm>
              <a:off x="2025479" y="2542788"/>
              <a:ext cx="14347" cy="13720"/>
            </a:xfrm>
            <a:custGeom>
              <a:rect b="b" l="l" r="r" t="t"/>
              <a:pathLst>
                <a:path extrusionOk="0" h="525" w="549">
                  <a:moveTo>
                    <a:pt x="79" y="0"/>
                  </a:moveTo>
                  <a:cubicBezTo>
                    <a:pt x="65" y="0"/>
                    <a:pt x="52" y="1"/>
                    <a:pt x="39" y="3"/>
                  </a:cubicBezTo>
                  <a:cubicBezTo>
                    <a:pt x="0" y="195"/>
                    <a:pt x="96" y="387"/>
                    <a:pt x="279" y="474"/>
                  </a:cubicBezTo>
                  <a:cubicBezTo>
                    <a:pt x="335" y="506"/>
                    <a:pt x="404" y="524"/>
                    <a:pt x="475" y="524"/>
                  </a:cubicBezTo>
                  <a:cubicBezTo>
                    <a:pt x="490" y="524"/>
                    <a:pt x="505" y="523"/>
                    <a:pt x="519" y="522"/>
                  </a:cubicBezTo>
                  <a:cubicBezTo>
                    <a:pt x="548" y="329"/>
                    <a:pt x="452" y="137"/>
                    <a:pt x="279" y="51"/>
                  </a:cubicBezTo>
                  <a:cubicBezTo>
                    <a:pt x="215" y="19"/>
                    <a:pt x="145" y="0"/>
                    <a:pt x="79"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7" name="Google Shape;14047;p99"/>
            <p:cNvSpPr/>
            <p:nvPr/>
          </p:nvSpPr>
          <p:spPr>
            <a:xfrm>
              <a:off x="1864633" y="2661691"/>
              <a:ext cx="154835" cy="130950"/>
            </a:xfrm>
            <a:custGeom>
              <a:rect b="b" l="l" r="r" t="t"/>
              <a:pathLst>
                <a:path extrusionOk="0" h="5011" w="5925">
                  <a:moveTo>
                    <a:pt x="1" y="1"/>
                  </a:moveTo>
                  <a:lnTo>
                    <a:pt x="1" y="4694"/>
                  </a:lnTo>
                  <a:cubicBezTo>
                    <a:pt x="1" y="4867"/>
                    <a:pt x="136" y="5011"/>
                    <a:pt x="318" y="5011"/>
                  </a:cubicBezTo>
                  <a:lnTo>
                    <a:pt x="5607" y="5011"/>
                  </a:lnTo>
                  <a:cubicBezTo>
                    <a:pt x="5780" y="5001"/>
                    <a:pt x="5924" y="4867"/>
                    <a:pt x="5924" y="4694"/>
                  </a:cubicBezTo>
                  <a:lnTo>
                    <a:pt x="5924" y="1"/>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8" name="Google Shape;14048;p99"/>
            <p:cNvSpPr/>
            <p:nvPr/>
          </p:nvSpPr>
          <p:spPr>
            <a:xfrm>
              <a:off x="1889276" y="2684818"/>
              <a:ext cx="105549" cy="84460"/>
            </a:xfrm>
            <a:custGeom>
              <a:rect b="b" l="l" r="r" t="t"/>
              <a:pathLst>
                <a:path extrusionOk="0" h="3232" w="4039">
                  <a:moveTo>
                    <a:pt x="231" y="1"/>
                  </a:moveTo>
                  <a:cubicBezTo>
                    <a:pt x="106" y="1"/>
                    <a:pt x="0" y="106"/>
                    <a:pt x="0" y="231"/>
                  </a:cubicBezTo>
                  <a:lnTo>
                    <a:pt x="0" y="3001"/>
                  </a:lnTo>
                  <a:cubicBezTo>
                    <a:pt x="0" y="3126"/>
                    <a:pt x="106" y="3232"/>
                    <a:pt x="231" y="3232"/>
                  </a:cubicBezTo>
                  <a:lnTo>
                    <a:pt x="3799" y="3232"/>
                  </a:lnTo>
                  <a:cubicBezTo>
                    <a:pt x="3933" y="3232"/>
                    <a:pt x="4039" y="3126"/>
                    <a:pt x="4039" y="3001"/>
                  </a:cubicBezTo>
                  <a:lnTo>
                    <a:pt x="4039" y="231"/>
                  </a:lnTo>
                  <a:cubicBezTo>
                    <a:pt x="4039" y="106"/>
                    <a:pt x="3933" y="1"/>
                    <a:pt x="3799"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49" name="Google Shape;14049;p99"/>
            <p:cNvSpPr/>
            <p:nvPr/>
          </p:nvSpPr>
          <p:spPr>
            <a:xfrm>
              <a:off x="1828466" y="2655915"/>
              <a:ext cx="227196" cy="11342"/>
            </a:xfrm>
            <a:custGeom>
              <a:rect b="b" l="l" r="r" t="t"/>
              <a:pathLst>
                <a:path extrusionOk="0" h="434" w="8694">
                  <a:moveTo>
                    <a:pt x="279" y="1"/>
                  </a:moveTo>
                  <a:cubicBezTo>
                    <a:pt x="0" y="1"/>
                    <a:pt x="0" y="433"/>
                    <a:pt x="279" y="433"/>
                  </a:cubicBezTo>
                  <a:lnTo>
                    <a:pt x="8405" y="433"/>
                  </a:lnTo>
                  <a:cubicBezTo>
                    <a:pt x="8693" y="433"/>
                    <a:pt x="8693" y="1"/>
                    <a:pt x="8405"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0" name="Google Shape;14050;p99"/>
            <p:cNvSpPr/>
            <p:nvPr/>
          </p:nvSpPr>
          <p:spPr>
            <a:xfrm>
              <a:off x="1821671" y="2482030"/>
              <a:ext cx="243790" cy="44007"/>
            </a:xfrm>
            <a:custGeom>
              <a:rect b="b" l="l" r="r" t="t"/>
              <a:pathLst>
                <a:path extrusionOk="0" h="1684" w="9329">
                  <a:moveTo>
                    <a:pt x="1" y="0"/>
                  </a:moveTo>
                  <a:lnTo>
                    <a:pt x="1" y="1683"/>
                  </a:lnTo>
                  <a:lnTo>
                    <a:pt x="9328" y="1683"/>
                  </a:lnTo>
                  <a:lnTo>
                    <a:pt x="9328" y="0"/>
                  </a:lnTo>
                  <a:close/>
                </a:path>
              </a:pathLst>
            </a:custGeom>
            <a:solidFill>
              <a:srgbClr val="97AC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1" name="Google Shape;14051;p99"/>
            <p:cNvSpPr/>
            <p:nvPr/>
          </p:nvSpPr>
          <p:spPr>
            <a:xfrm>
              <a:off x="1842525" y="2482030"/>
              <a:ext cx="223172" cy="44007"/>
            </a:xfrm>
            <a:custGeom>
              <a:rect b="b" l="l" r="r" t="t"/>
              <a:pathLst>
                <a:path extrusionOk="0" h="1684" w="8540">
                  <a:moveTo>
                    <a:pt x="1" y="0"/>
                  </a:moveTo>
                  <a:lnTo>
                    <a:pt x="1" y="1683"/>
                  </a:lnTo>
                  <a:lnTo>
                    <a:pt x="8540" y="1683"/>
                  </a:lnTo>
                  <a:lnTo>
                    <a:pt x="8540"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2" name="Google Shape;14052;p99"/>
            <p:cNvSpPr/>
            <p:nvPr/>
          </p:nvSpPr>
          <p:spPr>
            <a:xfrm>
              <a:off x="1884494" y="2447848"/>
              <a:ext cx="114878" cy="114878"/>
            </a:xfrm>
            <a:custGeom>
              <a:rect b="b" l="l" r="r" t="t"/>
              <a:pathLst>
                <a:path extrusionOk="0" h="4396" w="4396">
                  <a:moveTo>
                    <a:pt x="2203" y="1"/>
                  </a:moveTo>
                  <a:cubicBezTo>
                    <a:pt x="981" y="1"/>
                    <a:pt x="1" y="981"/>
                    <a:pt x="1" y="2203"/>
                  </a:cubicBezTo>
                  <a:cubicBezTo>
                    <a:pt x="1" y="3414"/>
                    <a:pt x="981" y="4395"/>
                    <a:pt x="2203" y="4395"/>
                  </a:cubicBezTo>
                  <a:cubicBezTo>
                    <a:pt x="3414" y="4395"/>
                    <a:pt x="4395" y="3414"/>
                    <a:pt x="4395" y="2203"/>
                  </a:cubicBezTo>
                  <a:cubicBezTo>
                    <a:pt x="4395" y="981"/>
                    <a:pt x="3414" y="1"/>
                    <a:pt x="2203"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3" name="Google Shape;14053;p99"/>
            <p:cNvSpPr/>
            <p:nvPr/>
          </p:nvSpPr>
          <p:spPr>
            <a:xfrm>
              <a:off x="1902342" y="2471054"/>
              <a:ext cx="78162" cy="69565"/>
            </a:xfrm>
            <a:custGeom>
              <a:rect b="b" l="l" r="r" t="t"/>
              <a:pathLst>
                <a:path extrusionOk="0" h="2662" w="2991">
                  <a:moveTo>
                    <a:pt x="1500" y="1"/>
                  </a:moveTo>
                  <a:cubicBezTo>
                    <a:pt x="1107" y="1"/>
                    <a:pt x="718" y="171"/>
                    <a:pt x="452" y="497"/>
                  </a:cubicBezTo>
                  <a:cubicBezTo>
                    <a:pt x="0" y="1074"/>
                    <a:pt x="87" y="1911"/>
                    <a:pt x="664" y="2372"/>
                  </a:cubicBezTo>
                  <a:cubicBezTo>
                    <a:pt x="907" y="2567"/>
                    <a:pt x="1201" y="2661"/>
                    <a:pt x="1493" y="2661"/>
                  </a:cubicBezTo>
                  <a:cubicBezTo>
                    <a:pt x="1881" y="2661"/>
                    <a:pt x="2266" y="2494"/>
                    <a:pt x="2529" y="2171"/>
                  </a:cubicBezTo>
                  <a:lnTo>
                    <a:pt x="2539" y="2161"/>
                  </a:lnTo>
                  <a:cubicBezTo>
                    <a:pt x="2991" y="1584"/>
                    <a:pt x="2895" y="747"/>
                    <a:pt x="2327" y="286"/>
                  </a:cubicBezTo>
                  <a:cubicBezTo>
                    <a:pt x="2082" y="94"/>
                    <a:pt x="1790" y="1"/>
                    <a:pt x="1500"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4" name="Google Shape;14054;p99"/>
            <p:cNvSpPr/>
            <p:nvPr/>
          </p:nvSpPr>
          <p:spPr>
            <a:xfrm>
              <a:off x="1912743" y="2470427"/>
              <a:ext cx="75680" cy="58641"/>
            </a:xfrm>
            <a:custGeom>
              <a:rect b="b" l="l" r="r" t="t"/>
              <a:pathLst>
                <a:path extrusionOk="0" h="2244" w="2896">
                  <a:moveTo>
                    <a:pt x="1152" y="1"/>
                  </a:moveTo>
                  <a:cubicBezTo>
                    <a:pt x="1025" y="1"/>
                    <a:pt x="892" y="19"/>
                    <a:pt x="756" y="60"/>
                  </a:cubicBezTo>
                  <a:cubicBezTo>
                    <a:pt x="1" y="953"/>
                    <a:pt x="694" y="2244"/>
                    <a:pt x="1747" y="2244"/>
                  </a:cubicBezTo>
                  <a:cubicBezTo>
                    <a:pt x="1874" y="2244"/>
                    <a:pt x="2006" y="2225"/>
                    <a:pt x="2141" y="2185"/>
                  </a:cubicBezTo>
                  <a:cubicBezTo>
                    <a:pt x="2896" y="1284"/>
                    <a:pt x="2204" y="1"/>
                    <a:pt x="1152"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5" name="Google Shape;14055;p99"/>
            <p:cNvSpPr/>
            <p:nvPr/>
          </p:nvSpPr>
          <p:spPr>
            <a:xfrm>
              <a:off x="1937020" y="2488563"/>
              <a:ext cx="22134" cy="22134"/>
            </a:xfrm>
            <a:custGeom>
              <a:rect b="b" l="l" r="r" t="t"/>
              <a:pathLst>
                <a:path extrusionOk="0" h="847" w="847">
                  <a:moveTo>
                    <a:pt x="423" y="0"/>
                  </a:moveTo>
                  <a:cubicBezTo>
                    <a:pt x="193" y="0"/>
                    <a:pt x="0" y="193"/>
                    <a:pt x="0" y="424"/>
                  </a:cubicBezTo>
                  <a:cubicBezTo>
                    <a:pt x="0" y="654"/>
                    <a:pt x="193" y="847"/>
                    <a:pt x="423" y="847"/>
                  </a:cubicBezTo>
                  <a:cubicBezTo>
                    <a:pt x="654" y="847"/>
                    <a:pt x="847" y="654"/>
                    <a:pt x="847" y="424"/>
                  </a:cubicBezTo>
                  <a:cubicBezTo>
                    <a:pt x="847" y="193"/>
                    <a:pt x="654" y="0"/>
                    <a:pt x="423" y="0"/>
                  </a:cubicBez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56" name="Google Shape;14056;p99"/>
          <p:cNvGrpSpPr/>
          <p:nvPr/>
        </p:nvGrpSpPr>
        <p:grpSpPr>
          <a:xfrm>
            <a:off x="3599893" y="2242129"/>
            <a:ext cx="207597" cy="366639"/>
            <a:chOff x="3603568" y="2426002"/>
            <a:chExt cx="207597" cy="366639"/>
          </a:xfrm>
        </p:grpSpPr>
        <p:sp>
          <p:nvSpPr>
            <p:cNvPr id="14057" name="Google Shape;14057;p99"/>
            <p:cNvSpPr/>
            <p:nvPr/>
          </p:nvSpPr>
          <p:spPr>
            <a:xfrm>
              <a:off x="3629465" y="2426002"/>
              <a:ext cx="155828" cy="203050"/>
            </a:xfrm>
            <a:custGeom>
              <a:rect b="b" l="l" r="r" t="t"/>
              <a:pathLst>
                <a:path extrusionOk="0" h="7770" w="5963">
                  <a:moveTo>
                    <a:pt x="1933" y="0"/>
                  </a:moveTo>
                  <a:cubicBezTo>
                    <a:pt x="866" y="0"/>
                    <a:pt x="0" y="865"/>
                    <a:pt x="0" y="1933"/>
                  </a:cubicBezTo>
                  <a:lnTo>
                    <a:pt x="0" y="7501"/>
                  </a:lnTo>
                  <a:cubicBezTo>
                    <a:pt x="0" y="7645"/>
                    <a:pt x="125" y="7770"/>
                    <a:pt x="279" y="7770"/>
                  </a:cubicBezTo>
                  <a:lnTo>
                    <a:pt x="5683" y="7770"/>
                  </a:lnTo>
                  <a:cubicBezTo>
                    <a:pt x="5837" y="7770"/>
                    <a:pt x="5962" y="7645"/>
                    <a:pt x="5962" y="7501"/>
                  </a:cubicBezTo>
                  <a:lnTo>
                    <a:pt x="5962" y="1933"/>
                  </a:lnTo>
                  <a:lnTo>
                    <a:pt x="5953" y="1933"/>
                  </a:lnTo>
                  <a:cubicBezTo>
                    <a:pt x="5953" y="865"/>
                    <a:pt x="5087" y="0"/>
                    <a:pt x="4029" y="0"/>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8" name="Google Shape;14058;p99"/>
            <p:cNvSpPr/>
            <p:nvPr/>
          </p:nvSpPr>
          <p:spPr>
            <a:xfrm>
              <a:off x="3657114" y="2451376"/>
              <a:ext cx="128180" cy="177675"/>
            </a:xfrm>
            <a:custGeom>
              <a:rect b="b" l="l" r="r" t="t"/>
              <a:pathLst>
                <a:path extrusionOk="0" h="6799" w="4905">
                  <a:moveTo>
                    <a:pt x="1394" y="0"/>
                  </a:moveTo>
                  <a:cubicBezTo>
                    <a:pt x="625" y="0"/>
                    <a:pt x="0" y="625"/>
                    <a:pt x="10" y="1395"/>
                  </a:cubicBezTo>
                  <a:lnTo>
                    <a:pt x="10" y="6799"/>
                  </a:lnTo>
                  <a:lnTo>
                    <a:pt x="4625" y="6799"/>
                  </a:lnTo>
                  <a:cubicBezTo>
                    <a:pt x="4779" y="6799"/>
                    <a:pt x="4904" y="6674"/>
                    <a:pt x="4904" y="6530"/>
                  </a:cubicBezTo>
                  <a:lnTo>
                    <a:pt x="4904" y="962"/>
                  </a:lnTo>
                  <a:cubicBezTo>
                    <a:pt x="4904" y="625"/>
                    <a:pt x="4818" y="298"/>
                    <a:pt x="4654"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59" name="Google Shape;14059;p99"/>
            <p:cNvSpPr/>
            <p:nvPr/>
          </p:nvSpPr>
          <p:spPr>
            <a:xfrm>
              <a:off x="3603568" y="2556403"/>
              <a:ext cx="207597" cy="236238"/>
            </a:xfrm>
            <a:custGeom>
              <a:rect b="b" l="l" r="r" t="t"/>
              <a:pathLst>
                <a:path extrusionOk="0" h="9040" w="7944">
                  <a:moveTo>
                    <a:pt x="405" y="1"/>
                  </a:moveTo>
                  <a:cubicBezTo>
                    <a:pt x="184" y="1"/>
                    <a:pt x="1" y="174"/>
                    <a:pt x="1" y="395"/>
                  </a:cubicBezTo>
                  <a:lnTo>
                    <a:pt x="1" y="8636"/>
                  </a:lnTo>
                  <a:cubicBezTo>
                    <a:pt x="1" y="8857"/>
                    <a:pt x="184" y="9040"/>
                    <a:pt x="405" y="9040"/>
                  </a:cubicBezTo>
                  <a:lnTo>
                    <a:pt x="7540" y="9040"/>
                  </a:lnTo>
                  <a:cubicBezTo>
                    <a:pt x="7761" y="9040"/>
                    <a:pt x="7944" y="8857"/>
                    <a:pt x="7944" y="8636"/>
                  </a:cubicBezTo>
                  <a:lnTo>
                    <a:pt x="7944" y="395"/>
                  </a:lnTo>
                  <a:cubicBezTo>
                    <a:pt x="7944" y="174"/>
                    <a:pt x="7761" y="1"/>
                    <a:pt x="7540"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0" name="Google Shape;14060;p99"/>
            <p:cNvSpPr/>
            <p:nvPr/>
          </p:nvSpPr>
          <p:spPr>
            <a:xfrm>
              <a:off x="3634979" y="2556403"/>
              <a:ext cx="176185" cy="206839"/>
            </a:xfrm>
            <a:custGeom>
              <a:rect b="b" l="l" r="r" t="t"/>
              <a:pathLst>
                <a:path extrusionOk="0" h="7915" w="6742">
                  <a:moveTo>
                    <a:pt x="1" y="1"/>
                  </a:moveTo>
                  <a:lnTo>
                    <a:pt x="1" y="7511"/>
                  </a:lnTo>
                  <a:cubicBezTo>
                    <a:pt x="1" y="7732"/>
                    <a:pt x="174" y="7915"/>
                    <a:pt x="395" y="7915"/>
                  </a:cubicBezTo>
                  <a:lnTo>
                    <a:pt x="6742" y="7915"/>
                  </a:lnTo>
                  <a:lnTo>
                    <a:pt x="6742" y="395"/>
                  </a:lnTo>
                  <a:cubicBezTo>
                    <a:pt x="6742" y="174"/>
                    <a:pt x="6559" y="1"/>
                    <a:pt x="6338" y="1"/>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1" name="Google Shape;14061;p99"/>
            <p:cNvSpPr/>
            <p:nvPr/>
          </p:nvSpPr>
          <p:spPr>
            <a:xfrm>
              <a:off x="3603568" y="2623511"/>
              <a:ext cx="207597" cy="101786"/>
            </a:xfrm>
            <a:custGeom>
              <a:rect b="b" l="l" r="r" t="t"/>
              <a:pathLst>
                <a:path extrusionOk="0" h="3895" w="7944">
                  <a:moveTo>
                    <a:pt x="1" y="0"/>
                  </a:moveTo>
                  <a:lnTo>
                    <a:pt x="1" y="3895"/>
                  </a:lnTo>
                  <a:lnTo>
                    <a:pt x="7944" y="3895"/>
                  </a:lnTo>
                  <a:lnTo>
                    <a:pt x="7944" y="0"/>
                  </a:lnTo>
                  <a:close/>
                </a:path>
              </a:pathLst>
            </a:custGeom>
            <a:solidFill>
              <a:srgbClr val="EC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2" name="Google Shape;14062;p99"/>
            <p:cNvSpPr/>
            <p:nvPr/>
          </p:nvSpPr>
          <p:spPr>
            <a:xfrm>
              <a:off x="3603568" y="2623511"/>
              <a:ext cx="31437" cy="101786"/>
            </a:xfrm>
            <a:custGeom>
              <a:rect b="b" l="l" r="r" t="t"/>
              <a:pathLst>
                <a:path extrusionOk="0" h="3895" w="1203">
                  <a:moveTo>
                    <a:pt x="1" y="0"/>
                  </a:moveTo>
                  <a:lnTo>
                    <a:pt x="1" y="3895"/>
                  </a:lnTo>
                  <a:lnTo>
                    <a:pt x="1203" y="3895"/>
                  </a:lnTo>
                  <a:lnTo>
                    <a:pt x="1203" y="0"/>
                  </a:ln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63" name="Google Shape;14063;p99"/>
          <p:cNvGrpSpPr/>
          <p:nvPr/>
        </p:nvGrpSpPr>
        <p:grpSpPr>
          <a:xfrm>
            <a:off x="2242440" y="2242129"/>
            <a:ext cx="274417" cy="366404"/>
            <a:chOff x="2246115" y="2426002"/>
            <a:chExt cx="274417" cy="366404"/>
          </a:xfrm>
        </p:grpSpPr>
        <p:sp>
          <p:nvSpPr>
            <p:cNvPr id="14064" name="Google Shape;14064;p99"/>
            <p:cNvSpPr/>
            <p:nvPr/>
          </p:nvSpPr>
          <p:spPr>
            <a:xfrm>
              <a:off x="2246115" y="2440819"/>
              <a:ext cx="274417" cy="148798"/>
            </a:xfrm>
            <a:custGeom>
              <a:rect b="b" l="l" r="r" t="t"/>
              <a:pathLst>
                <a:path extrusionOk="0" h="5694" w="10501">
                  <a:moveTo>
                    <a:pt x="3510" y="0"/>
                  </a:moveTo>
                  <a:cubicBezTo>
                    <a:pt x="1577" y="0"/>
                    <a:pt x="0" y="1443"/>
                    <a:pt x="0" y="3212"/>
                  </a:cubicBezTo>
                  <a:lnTo>
                    <a:pt x="0" y="4789"/>
                  </a:lnTo>
                  <a:cubicBezTo>
                    <a:pt x="19" y="5297"/>
                    <a:pt x="442" y="5694"/>
                    <a:pt x="945" y="5694"/>
                  </a:cubicBezTo>
                  <a:cubicBezTo>
                    <a:pt x="957" y="5694"/>
                    <a:pt x="969" y="5694"/>
                    <a:pt x="981" y="5693"/>
                  </a:cubicBezTo>
                  <a:lnTo>
                    <a:pt x="1635" y="5693"/>
                  </a:lnTo>
                  <a:cubicBezTo>
                    <a:pt x="1904" y="5674"/>
                    <a:pt x="1904" y="5289"/>
                    <a:pt x="1635" y="5270"/>
                  </a:cubicBezTo>
                  <a:lnTo>
                    <a:pt x="971" y="5270"/>
                  </a:lnTo>
                  <a:cubicBezTo>
                    <a:pt x="965" y="5270"/>
                    <a:pt x="959" y="5270"/>
                    <a:pt x="953" y="5270"/>
                  </a:cubicBezTo>
                  <a:cubicBezTo>
                    <a:pt x="682" y="5270"/>
                    <a:pt x="452" y="5062"/>
                    <a:pt x="433" y="4789"/>
                  </a:cubicBezTo>
                  <a:lnTo>
                    <a:pt x="433" y="3212"/>
                  </a:lnTo>
                  <a:cubicBezTo>
                    <a:pt x="433" y="1683"/>
                    <a:pt x="1808" y="433"/>
                    <a:pt x="3510" y="433"/>
                  </a:cubicBezTo>
                  <a:lnTo>
                    <a:pt x="6991" y="433"/>
                  </a:lnTo>
                  <a:cubicBezTo>
                    <a:pt x="8693" y="433"/>
                    <a:pt x="10068" y="1683"/>
                    <a:pt x="10068" y="3212"/>
                  </a:cubicBezTo>
                  <a:lnTo>
                    <a:pt x="10068" y="4789"/>
                  </a:lnTo>
                  <a:cubicBezTo>
                    <a:pt x="10050" y="5057"/>
                    <a:pt x="9828" y="5271"/>
                    <a:pt x="9563" y="5271"/>
                  </a:cubicBezTo>
                  <a:cubicBezTo>
                    <a:pt x="9552" y="5271"/>
                    <a:pt x="9541" y="5271"/>
                    <a:pt x="9530" y="5270"/>
                  </a:cubicBezTo>
                  <a:lnTo>
                    <a:pt x="8779" y="5270"/>
                  </a:lnTo>
                  <a:cubicBezTo>
                    <a:pt x="8510" y="5289"/>
                    <a:pt x="8510" y="5674"/>
                    <a:pt x="8779" y="5693"/>
                  </a:cubicBezTo>
                  <a:lnTo>
                    <a:pt x="9530" y="5693"/>
                  </a:lnTo>
                  <a:cubicBezTo>
                    <a:pt x="9541" y="5694"/>
                    <a:pt x="9553" y="5694"/>
                    <a:pt x="9565" y="5694"/>
                  </a:cubicBezTo>
                  <a:cubicBezTo>
                    <a:pt x="10068" y="5694"/>
                    <a:pt x="10482" y="5297"/>
                    <a:pt x="10501" y="4789"/>
                  </a:cubicBezTo>
                  <a:lnTo>
                    <a:pt x="10501" y="3212"/>
                  </a:lnTo>
                  <a:cubicBezTo>
                    <a:pt x="10501" y="1443"/>
                    <a:pt x="8933" y="0"/>
                    <a:pt x="6991"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5" name="Google Shape;14065;p99"/>
            <p:cNvSpPr/>
            <p:nvPr/>
          </p:nvSpPr>
          <p:spPr>
            <a:xfrm>
              <a:off x="2285053" y="2520471"/>
              <a:ext cx="196543" cy="271935"/>
            </a:xfrm>
            <a:custGeom>
              <a:rect b="b" l="l" r="r" t="t"/>
              <a:pathLst>
                <a:path extrusionOk="0" h="10406" w="7521">
                  <a:moveTo>
                    <a:pt x="626" y="1"/>
                  </a:moveTo>
                  <a:cubicBezTo>
                    <a:pt x="308" y="1"/>
                    <a:pt x="39" y="231"/>
                    <a:pt x="1" y="549"/>
                  </a:cubicBezTo>
                  <a:cubicBezTo>
                    <a:pt x="1" y="568"/>
                    <a:pt x="1" y="597"/>
                    <a:pt x="1" y="626"/>
                  </a:cubicBezTo>
                  <a:lnTo>
                    <a:pt x="1" y="9088"/>
                  </a:lnTo>
                  <a:cubicBezTo>
                    <a:pt x="10" y="9809"/>
                    <a:pt x="597" y="10405"/>
                    <a:pt x="1328" y="10405"/>
                  </a:cubicBezTo>
                  <a:lnTo>
                    <a:pt x="6203" y="10405"/>
                  </a:lnTo>
                  <a:cubicBezTo>
                    <a:pt x="6934" y="10405"/>
                    <a:pt x="7520" y="9819"/>
                    <a:pt x="7520" y="9088"/>
                  </a:cubicBezTo>
                  <a:lnTo>
                    <a:pt x="7520" y="626"/>
                  </a:lnTo>
                  <a:cubicBezTo>
                    <a:pt x="7520" y="597"/>
                    <a:pt x="7520" y="568"/>
                    <a:pt x="7520" y="549"/>
                  </a:cubicBezTo>
                  <a:cubicBezTo>
                    <a:pt x="7482" y="231"/>
                    <a:pt x="7213" y="1"/>
                    <a:pt x="6905" y="1"/>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6" name="Google Shape;14066;p99"/>
            <p:cNvSpPr/>
            <p:nvPr/>
          </p:nvSpPr>
          <p:spPr>
            <a:xfrm>
              <a:off x="2315471" y="2520732"/>
              <a:ext cx="166124" cy="245018"/>
            </a:xfrm>
            <a:custGeom>
              <a:rect b="b" l="l" r="r" t="t"/>
              <a:pathLst>
                <a:path extrusionOk="0" h="9376" w="6357">
                  <a:moveTo>
                    <a:pt x="0" y="0"/>
                  </a:moveTo>
                  <a:lnTo>
                    <a:pt x="0" y="8049"/>
                  </a:lnTo>
                  <a:cubicBezTo>
                    <a:pt x="0" y="8780"/>
                    <a:pt x="596" y="9366"/>
                    <a:pt x="1317" y="9376"/>
                  </a:cubicBezTo>
                  <a:lnTo>
                    <a:pt x="6193" y="9376"/>
                  </a:lnTo>
                  <a:cubicBezTo>
                    <a:pt x="6241" y="9376"/>
                    <a:pt x="6279" y="9366"/>
                    <a:pt x="6327" y="9366"/>
                  </a:cubicBezTo>
                  <a:cubicBezTo>
                    <a:pt x="6347" y="9270"/>
                    <a:pt x="6356" y="9174"/>
                    <a:pt x="6356" y="9078"/>
                  </a:cubicBezTo>
                  <a:lnTo>
                    <a:pt x="6356" y="616"/>
                  </a:lnTo>
                  <a:cubicBezTo>
                    <a:pt x="6356" y="596"/>
                    <a:pt x="6356" y="568"/>
                    <a:pt x="6356" y="548"/>
                  </a:cubicBezTo>
                  <a:cubicBezTo>
                    <a:pt x="6318" y="231"/>
                    <a:pt x="6049" y="0"/>
                    <a:pt x="574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7" name="Google Shape;14067;p99"/>
            <p:cNvSpPr/>
            <p:nvPr/>
          </p:nvSpPr>
          <p:spPr>
            <a:xfrm>
              <a:off x="2285053" y="2520471"/>
              <a:ext cx="196543" cy="166882"/>
            </a:xfrm>
            <a:custGeom>
              <a:rect b="b" l="l" r="r" t="t"/>
              <a:pathLst>
                <a:path extrusionOk="0" h="6386" w="7521">
                  <a:moveTo>
                    <a:pt x="626" y="1"/>
                  </a:moveTo>
                  <a:cubicBezTo>
                    <a:pt x="279" y="1"/>
                    <a:pt x="1" y="280"/>
                    <a:pt x="1" y="626"/>
                  </a:cubicBezTo>
                  <a:lnTo>
                    <a:pt x="1" y="1520"/>
                  </a:lnTo>
                  <a:lnTo>
                    <a:pt x="914" y="1520"/>
                  </a:lnTo>
                  <a:cubicBezTo>
                    <a:pt x="1231" y="1520"/>
                    <a:pt x="1491" y="1780"/>
                    <a:pt x="1491" y="2097"/>
                  </a:cubicBezTo>
                  <a:lnTo>
                    <a:pt x="1491" y="3693"/>
                  </a:lnTo>
                  <a:cubicBezTo>
                    <a:pt x="1491" y="4059"/>
                    <a:pt x="1770" y="4357"/>
                    <a:pt x="2126" y="4395"/>
                  </a:cubicBezTo>
                  <a:cubicBezTo>
                    <a:pt x="2142" y="4396"/>
                    <a:pt x="2159" y="4397"/>
                    <a:pt x="2175" y="4397"/>
                  </a:cubicBezTo>
                  <a:cubicBezTo>
                    <a:pt x="2548" y="4397"/>
                    <a:pt x="2856" y="4090"/>
                    <a:pt x="2856" y="3712"/>
                  </a:cubicBezTo>
                  <a:lnTo>
                    <a:pt x="2856" y="5703"/>
                  </a:lnTo>
                  <a:cubicBezTo>
                    <a:pt x="2856" y="6078"/>
                    <a:pt x="3164" y="6386"/>
                    <a:pt x="3539" y="6386"/>
                  </a:cubicBezTo>
                  <a:cubicBezTo>
                    <a:pt x="3914" y="6386"/>
                    <a:pt x="4222" y="6078"/>
                    <a:pt x="4222" y="5703"/>
                  </a:cubicBezTo>
                  <a:lnTo>
                    <a:pt x="4222" y="2097"/>
                  </a:lnTo>
                  <a:cubicBezTo>
                    <a:pt x="4222" y="1770"/>
                    <a:pt x="4482" y="1510"/>
                    <a:pt x="4799" y="1510"/>
                  </a:cubicBezTo>
                  <a:lnTo>
                    <a:pt x="4991" y="1510"/>
                  </a:lnTo>
                  <a:cubicBezTo>
                    <a:pt x="5318" y="1510"/>
                    <a:pt x="5578" y="1770"/>
                    <a:pt x="5578" y="2097"/>
                  </a:cubicBezTo>
                  <a:lnTo>
                    <a:pt x="5578" y="3693"/>
                  </a:lnTo>
                  <a:cubicBezTo>
                    <a:pt x="5578" y="4049"/>
                    <a:pt x="5847" y="4357"/>
                    <a:pt x="6212" y="4386"/>
                  </a:cubicBezTo>
                  <a:cubicBezTo>
                    <a:pt x="6230" y="4387"/>
                    <a:pt x="6247" y="4387"/>
                    <a:pt x="6264" y="4387"/>
                  </a:cubicBezTo>
                  <a:cubicBezTo>
                    <a:pt x="6635" y="4387"/>
                    <a:pt x="6943" y="4090"/>
                    <a:pt x="6943" y="3712"/>
                  </a:cubicBezTo>
                  <a:lnTo>
                    <a:pt x="6943" y="2097"/>
                  </a:lnTo>
                  <a:cubicBezTo>
                    <a:pt x="6943" y="1780"/>
                    <a:pt x="7203" y="1510"/>
                    <a:pt x="7520" y="1510"/>
                  </a:cubicBezTo>
                  <a:lnTo>
                    <a:pt x="7520" y="626"/>
                  </a:lnTo>
                  <a:cubicBezTo>
                    <a:pt x="7520" y="280"/>
                    <a:pt x="7241" y="1"/>
                    <a:pt x="690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8" name="Google Shape;14068;p99"/>
            <p:cNvSpPr/>
            <p:nvPr/>
          </p:nvSpPr>
          <p:spPr>
            <a:xfrm>
              <a:off x="2335306" y="2426002"/>
              <a:ext cx="96272" cy="40218"/>
            </a:xfrm>
            <a:custGeom>
              <a:rect b="b" l="l" r="r" t="t"/>
              <a:pathLst>
                <a:path extrusionOk="0" h="1539" w="3684">
                  <a:moveTo>
                    <a:pt x="337" y="0"/>
                  </a:moveTo>
                  <a:cubicBezTo>
                    <a:pt x="155" y="0"/>
                    <a:pt x="1" y="154"/>
                    <a:pt x="1" y="346"/>
                  </a:cubicBezTo>
                  <a:lnTo>
                    <a:pt x="1" y="1202"/>
                  </a:lnTo>
                  <a:cubicBezTo>
                    <a:pt x="1" y="1385"/>
                    <a:pt x="155" y="1539"/>
                    <a:pt x="337" y="1539"/>
                  </a:cubicBezTo>
                  <a:lnTo>
                    <a:pt x="3337" y="1539"/>
                  </a:lnTo>
                  <a:cubicBezTo>
                    <a:pt x="3520" y="1539"/>
                    <a:pt x="3674" y="1385"/>
                    <a:pt x="3684" y="1202"/>
                  </a:cubicBezTo>
                  <a:lnTo>
                    <a:pt x="3684" y="346"/>
                  </a:lnTo>
                  <a:cubicBezTo>
                    <a:pt x="3674" y="154"/>
                    <a:pt x="3520" y="0"/>
                    <a:pt x="333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69" name="Google Shape;14069;p99"/>
            <p:cNvSpPr/>
            <p:nvPr/>
          </p:nvSpPr>
          <p:spPr>
            <a:xfrm>
              <a:off x="2360680" y="2426002"/>
              <a:ext cx="70897" cy="19626"/>
            </a:xfrm>
            <a:custGeom>
              <a:rect b="b" l="l" r="r" t="t"/>
              <a:pathLst>
                <a:path extrusionOk="0" h="751" w="2713">
                  <a:moveTo>
                    <a:pt x="1" y="0"/>
                  </a:moveTo>
                  <a:lnTo>
                    <a:pt x="1" y="404"/>
                  </a:lnTo>
                  <a:cubicBezTo>
                    <a:pt x="1" y="587"/>
                    <a:pt x="155" y="740"/>
                    <a:pt x="347" y="750"/>
                  </a:cubicBezTo>
                  <a:lnTo>
                    <a:pt x="2713" y="750"/>
                  </a:lnTo>
                  <a:lnTo>
                    <a:pt x="2713" y="346"/>
                  </a:lnTo>
                  <a:cubicBezTo>
                    <a:pt x="2703" y="154"/>
                    <a:pt x="2549" y="10"/>
                    <a:pt x="2366"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0" name="Google Shape;14070;p99"/>
            <p:cNvSpPr/>
            <p:nvPr/>
          </p:nvSpPr>
          <p:spPr>
            <a:xfrm>
              <a:off x="2323990" y="2591603"/>
              <a:ext cx="71394" cy="95749"/>
            </a:xfrm>
            <a:custGeom>
              <a:rect b="b" l="l" r="r" t="t"/>
              <a:pathLst>
                <a:path extrusionOk="0" h="3664" w="2732">
                  <a:moveTo>
                    <a:pt x="11" y="0"/>
                  </a:moveTo>
                  <a:cubicBezTo>
                    <a:pt x="10" y="12"/>
                    <a:pt x="10" y="24"/>
                    <a:pt x="11" y="37"/>
                  </a:cubicBezTo>
                  <a:lnTo>
                    <a:pt x="11" y="37"/>
                  </a:lnTo>
                  <a:lnTo>
                    <a:pt x="11" y="0"/>
                  </a:lnTo>
                  <a:close/>
                  <a:moveTo>
                    <a:pt x="11" y="37"/>
                  </a:moveTo>
                  <a:lnTo>
                    <a:pt x="11" y="971"/>
                  </a:lnTo>
                  <a:cubicBezTo>
                    <a:pt x="1" y="1337"/>
                    <a:pt x="280" y="1635"/>
                    <a:pt x="636" y="1664"/>
                  </a:cubicBezTo>
                  <a:cubicBezTo>
                    <a:pt x="653" y="1665"/>
                    <a:pt x="670" y="1665"/>
                    <a:pt x="687" y="1665"/>
                  </a:cubicBezTo>
                  <a:cubicBezTo>
                    <a:pt x="1059" y="1665"/>
                    <a:pt x="1366" y="1368"/>
                    <a:pt x="1366" y="990"/>
                  </a:cubicBezTo>
                  <a:lnTo>
                    <a:pt x="1366" y="96"/>
                  </a:lnTo>
                  <a:cubicBezTo>
                    <a:pt x="1320" y="449"/>
                    <a:pt x="1023" y="703"/>
                    <a:pt x="674" y="703"/>
                  </a:cubicBezTo>
                  <a:cubicBezTo>
                    <a:pt x="661" y="703"/>
                    <a:pt x="648" y="703"/>
                    <a:pt x="636" y="702"/>
                  </a:cubicBezTo>
                  <a:cubicBezTo>
                    <a:pt x="292" y="665"/>
                    <a:pt x="20" y="385"/>
                    <a:pt x="11" y="37"/>
                  </a:cubicBezTo>
                  <a:close/>
                  <a:moveTo>
                    <a:pt x="1366" y="2010"/>
                  </a:moveTo>
                  <a:lnTo>
                    <a:pt x="1366" y="2981"/>
                  </a:lnTo>
                  <a:cubicBezTo>
                    <a:pt x="1366" y="3356"/>
                    <a:pt x="1674" y="3664"/>
                    <a:pt x="2049" y="3664"/>
                  </a:cubicBezTo>
                  <a:cubicBezTo>
                    <a:pt x="2424" y="3664"/>
                    <a:pt x="2732" y="3356"/>
                    <a:pt x="2732" y="2981"/>
                  </a:cubicBezTo>
                  <a:lnTo>
                    <a:pt x="2732" y="2010"/>
                  </a:lnTo>
                  <a:cubicBezTo>
                    <a:pt x="2732" y="2385"/>
                    <a:pt x="2424" y="2692"/>
                    <a:pt x="2049" y="2692"/>
                  </a:cubicBezTo>
                  <a:cubicBezTo>
                    <a:pt x="1665" y="2692"/>
                    <a:pt x="1366" y="2385"/>
                    <a:pt x="1366" y="201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1" name="Google Shape;14071;p99"/>
            <p:cNvSpPr/>
            <p:nvPr/>
          </p:nvSpPr>
          <p:spPr>
            <a:xfrm>
              <a:off x="2430794" y="2591838"/>
              <a:ext cx="35723" cy="43563"/>
            </a:xfrm>
            <a:custGeom>
              <a:rect b="b" l="l" r="r" t="t"/>
              <a:pathLst>
                <a:path extrusionOk="0" h="1667" w="1367">
                  <a:moveTo>
                    <a:pt x="1" y="1"/>
                  </a:moveTo>
                  <a:lnTo>
                    <a:pt x="1" y="962"/>
                  </a:lnTo>
                  <a:cubicBezTo>
                    <a:pt x="1" y="1328"/>
                    <a:pt x="270" y="1626"/>
                    <a:pt x="635" y="1664"/>
                  </a:cubicBezTo>
                  <a:cubicBezTo>
                    <a:pt x="652" y="1665"/>
                    <a:pt x="669" y="1666"/>
                    <a:pt x="685" y="1666"/>
                  </a:cubicBezTo>
                  <a:cubicBezTo>
                    <a:pt x="1058" y="1666"/>
                    <a:pt x="1366" y="1359"/>
                    <a:pt x="1366" y="981"/>
                  </a:cubicBezTo>
                  <a:lnTo>
                    <a:pt x="1366" y="10"/>
                  </a:lnTo>
                  <a:cubicBezTo>
                    <a:pt x="1366" y="193"/>
                    <a:pt x="1289" y="366"/>
                    <a:pt x="1164" y="491"/>
                  </a:cubicBezTo>
                  <a:cubicBezTo>
                    <a:pt x="1029" y="626"/>
                    <a:pt x="852" y="694"/>
                    <a:pt x="672" y="694"/>
                  </a:cubicBezTo>
                  <a:cubicBezTo>
                    <a:pt x="659" y="694"/>
                    <a:pt x="647" y="694"/>
                    <a:pt x="635" y="693"/>
                  </a:cubicBezTo>
                  <a:cubicBezTo>
                    <a:pt x="270" y="664"/>
                    <a:pt x="1" y="356"/>
                    <a:pt x="1" y="1"/>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2" name="Google Shape;14072;p99"/>
          <p:cNvGrpSpPr/>
          <p:nvPr/>
        </p:nvGrpSpPr>
        <p:grpSpPr>
          <a:xfrm>
            <a:off x="2692991" y="2242129"/>
            <a:ext cx="256099" cy="366639"/>
            <a:chOff x="2696666" y="2426002"/>
            <a:chExt cx="256099" cy="366639"/>
          </a:xfrm>
        </p:grpSpPr>
        <p:sp>
          <p:nvSpPr>
            <p:cNvPr id="14073" name="Google Shape;14073;p99"/>
            <p:cNvSpPr/>
            <p:nvPr/>
          </p:nvSpPr>
          <p:spPr>
            <a:xfrm>
              <a:off x="2724811" y="2426002"/>
              <a:ext cx="227954" cy="86446"/>
            </a:xfrm>
            <a:custGeom>
              <a:rect b="b" l="l" r="r" t="t"/>
              <a:pathLst>
                <a:path extrusionOk="0" h="3308" w="8723">
                  <a:moveTo>
                    <a:pt x="1414" y="0"/>
                  </a:moveTo>
                  <a:cubicBezTo>
                    <a:pt x="635" y="0"/>
                    <a:pt x="1" y="635"/>
                    <a:pt x="1" y="1423"/>
                  </a:cubicBezTo>
                  <a:lnTo>
                    <a:pt x="1" y="1894"/>
                  </a:lnTo>
                  <a:lnTo>
                    <a:pt x="1" y="1971"/>
                  </a:lnTo>
                  <a:lnTo>
                    <a:pt x="1" y="2019"/>
                  </a:lnTo>
                  <a:cubicBezTo>
                    <a:pt x="20" y="2241"/>
                    <a:pt x="87" y="2452"/>
                    <a:pt x="212" y="2635"/>
                  </a:cubicBezTo>
                  <a:lnTo>
                    <a:pt x="212" y="2644"/>
                  </a:lnTo>
                  <a:cubicBezTo>
                    <a:pt x="231" y="2693"/>
                    <a:pt x="270" y="2731"/>
                    <a:pt x="299" y="2769"/>
                  </a:cubicBezTo>
                  <a:cubicBezTo>
                    <a:pt x="568" y="3116"/>
                    <a:pt x="972" y="3308"/>
                    <a:pt x="1404" y="3308"/>
                  </a:cubicBezTo>
                  <a:lnTo>
                    <a:pt x="7299" y="3308"/>
                  </a:lnTo>
                  <a:cubicBezTo>
                    <a:pt x="7809" y="3308"/>
                    <a:pt x="8280" y="3029"/>
                    <a:pt x="8530" y="2587"/>
                  </a:cubicBezTo>
                  <a:cubicBezTo>
                    <a:pt x="8559" y="2539"/>
                    <a:pt x="8578" y="2491"/>
                    <a:pt x="8607" y="2443"/>
                  </a:cubicBezTo>
                  <a:cubicBezTo>
                    <a:pt x="8665" y="2289"/>
                    <a:pt x="8703" y="2135"/>
                    <a:pt x="8713" y="1971"/>
                  </a:cubicBezTo>
                  <a:lnTo>
                    <a:pt x="8713" y="1885"/>
                  </a:lnTo>
                  <a:lnTo>
                    <a:pt x="8713" y="1808"/>
                  </a:lnTo>
                  <a:cubicBezTo>
                    <a:pt x="8713" y="1769"/>
                    <a:pt x="8713" y="1721"/>
                    <a:pt x="8703" y="1683"/>
                  </a:cubicBezTo>
                  <a:lnTo>
                    <a:pt x="8703" y="1683"/>
                  </a:lnTo>
                  <a:lnTo>
                    <a:pt x="8713" y="1692"/>
                  </a:lnTo>
                  <a:lnTo>
                    <a:pt x="8722" y="1423"/>
                  </a:lnTo>
                  <a:cubicBezTo>
                    <a:pt x="8722" y="635"/>
                    <a:pt x="8088" y="0"/>
                    <a:pt x="7309" y="0"/>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4" name="Google Shape;14074;p99"/>
            <p:cNvSpPr/>
            <p:nvPr/>
          </p:nvSpPr>
          <p:spPr>
            <a:xfrm>
              <a:off x="2696666" y="2465436"/>
              <a:ext cx="147283" cy="184156"/>
            </a:xfrm>
            <a:custGeom>
              <a:rect b="b" l="l" r="r" t="t"/>
              <a:pathLst>
                <a:path extrusionOk="0" h="7047" w="5636">
                  <a:moveTo>
                    <a:pt x="962" y="1"/>
                  </a:moveTo>
                  <a:cubicBezTo>
                    <a:pt x="433" y="1"/>
                    <a:pt x="1" y="433"/>
                    <a:pt x="1" y="962"/>
                  </a:cubicBezTo>
                  <a:lnTo>
                    <a:pt x="1" y="2539"/>
                  </a:lnTo>
                  <a:cubicBezTo>
                    <a:pt x="1" y="2934"/>
                    <a:pt x="241" y="3289"/>
                    <a:pt x="606" y="3434"/>
                  </a:cubicBezTo>
                  <a:lnTo>
                    <a:pt x="626" y="3443"/>
                  </a:lnTo>
                  <a:lnTo>
                    <a:pt x="4732" y="4645"/>
                  </a:lnTo>
                  <a:cubicBezTo>
                    <a:pt x="5011" y="4761"/>
                    <a:pt x="5203" y="5040"/>
                    <a:pt x="5203" y="5347"/>
                  </a:cubicBezTo>
                  <a:lnTo>
                    <a:pt x="5203" y="6838"/>
                  </a:lnTo>
                  <a:cubicBezTo>
                    <a:pt x="5203" y="6977"/>
                    <a:pt x="5309" y="7047"/>
                    <a:pt x="5414" y="7047"/>
                  </a:cubicBezTo>
                  <a:cubicBezTo>
                    <a:pt x="5520" y="7047"/>
                    <a:pt x="5626" y="6977"/>
                    <a:pt x="5626" y="6838"/>
                  </a:cubicBezTo>
                  <a:lnTo>
                    <a:pt x="5626" y="5347"/>
                  </a:lnTo>
                  <a:cubicBezTo>
                    <a:pt x="5636" y="4857"/>
                    <a:pt x="5328" y="4424"/>
                    <a:pt x="4876" y="4241"/>
                  </a:cubicBezTo>
                  <a:lnTo>
                    <a:pt x="4857" y="4232"/>
                  </a:lnTo>
                  <a:lnTo>
                    <a:pt x="760" y="3030"/>
                  </a:lnTo>
                  <a:cubicBezTo>
                    <a:pt x="558" y="2953"/>
                    <a:pt x="433" y="2751"/>
                    <a:pt x="433" y="2539"/>
                  </a:cubicBezTo>
                  <a:lnTo>
                    <a:pt x="433" y="962"/>
                  </a:lnTo>
                  <a:cubicBezTo>
                    <a:pt x="433" y="674"/>
                    <a:pt x="674" y="433"/>
                    <a:pt x="972" y="433"/>
                  </a:cubicBezTo>
                  <a:lnTo>
                    <a:pt x="3010" y="433"/>
                  </a:lnTo>
                  <a:cubicBezTo>
                    <a:pt x="3299" y="433"/>
                    <a:pt x="3299" y="1"/>
                    <a:pt x="301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5" name="Google Shape;14075;p99"/>
            <p:cNvSpPr/>
            <p:nvPr/>
          </p:nvSpPr>
          <p:spPr>
            <a:xfrm>
              <a:off x="2813008" y="2631534"/>
              <a:ext cx="51795" cy="161107"/>
            </a:xfrm>
            <a:custGeom>
              <a:rect b="b" l="l" r="r" t="t"/>
              <a:pathLst>
                <a:path extrusionOk="0" h="6165" w="1982">
                  <a:moveTo>
                    <a:pt x="501" y="1"/>
                  </a:moveTo>
                  <a:cubicBezTo>
                    <a:pt x="222" y="1"/>
                    <a:pt x="1" y="232"/>
                    <a:pt x="1" y="501"/>
                  </a:cubicBezTo>
                  <a:lnTo>
                    <a:pt x="1" y="5665"/>
                  </a:lnTo>
                  <a:cubicBezTo>
                    <a:pt x="1" y="5934"/>
                    <a:pt x="222" y="6165"/>
                    <a:pt x="501" y="6165"/>
                  </a:cubicBezTo>
                  <a:lnTo>
                    <a:pt x="1482" y="6165"/>
                  </a:lnTo>
                  <a:cubicBezTo>
                    <a:pt x="1751" y="6165"/>
                    <a:pt x="1972" y="5934"/>
                    <a:pt x="1982" y="5665"/>
                  </a:cubicBezTo>
                  <a:lnTo>
                    <a:pt x="1982" y="501"/>
                  </a:lnTo>
                  <a:cubicBezTo>
                    <a:pt x="1972" y="232"/>
                    <a:pt x="1751" y="11"/>
                    <a:pt x="148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6" name="Google Shape;14076;p99"/>
            <p:cNvSpPr/>
            <p:nvPr/>
          </p:nvSpPr>
          <p:spPr>
            <a:xfrm>
              <a:off x="2836893" y="2631795"/>
              <a:ext cx="27910" cy="138999"/>
            </a:xfrm>
            <a:custGeom>
              <a:rect b="b" l="l" r="r" t="t"/>
              <a:pathLst>
                <a:path extrusionOk="0" h="5319" w="1068">
                  <a:moveTo>
                    <a:pt x="0" y="1"/>
                  </a:moveTo>
                  <a:lnTo>
                    <a:pt x="0" y="4818"/>
                  </a:lnTo>
                  <a:cubicBezTo>
                    <a:pt x="0" y="5097"/>
                    <a:pt x="221" y="5318"/>
                    <a:pt x="500" y="5318"/>
                  </a:cubicBezTo>
                  <a:lnTo>
                    <a:pt x="1068" y="5318"/>
                  </a:lnTo>
                  <a:lnTo>
                    <a:pt x="1068" y="491"/>
                  </a:lnTo>
                  <a:cubicBezTo>
                    <a:pt x="1058" y="222"/>
                    <a:pt x="837" y="1"/>
                    <a:pt x="568"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7" name="Google Shape;14077;p99"/>
            <p:cNvSpPr/>
            <p:nvPr/>
          </p:nvSpPr>
          <p:spPr>
            <a:xfrm>
              <a:off x="2725568" y="2436533"/>
              <a:ext cx="227196" cy="69826"/>
            </a:xfrm>
            <a:custGeom>
              <a:rect b="b" l="l" r="r" t="t"/>
              <a:pathLst>
                <a:path extrusionOk="0" h="2672" w="8694">
                  <a:moveTo>
                    <a:pt x="1424" y="1"/>
                  </a:moveTo>
                  <a:cubicBezTo>
                    <a:pt x="635" y="1"/>
                    <a:pt x="0" y="636"/>
                    <a:pt x="0" y="1414"/>
                  </a:cubicBezTo>
                  <a:lnTo>
                    <a:pt x="0" y="1491"/>
                  </a:lnTo>
                  <a:lnTo>
                    <a:pt x="0" y="1578"/>
                  </a:lnTo>
                  <a:lnTo>
                    <a:pt x="0" y="1616"/>
                  </a:lnTo>
                  <a:cubicBezTo>
                    <a:pt x="20" y="1838"/>
                    <a:pt x="97" y="2049"/>
                    <a:pt x="212" y="2241"/>
                  </a:cubicBezTo>
                  <a:cubicBezTo>
                    <a:pt x="241" y="2290"/>
                    <a:pt x="270" y="2328"/>
                    <a:pt x="308" y="2376"/>
                  </a:cubicBezTo>
                  <a:lnTo>
                    <a:pt x="664" y="1924"/>
                  </a:lnTo>
                  <a:cubicBezTo>
                    <a:pt x="760" y="1804"/>
                    <a:pt x="897" y="1744"/>
                    <a:pt x="1034" y="1744"/>
                  </a:cubicBezTo>
                  <a:cubicBezTo>
                    <a:pt x="1171" y="1744"/>
                    <a:pt x="1308" y="1804"/>
                    <a:pt x="1404" y="1924"/>
                  </a:cubicBezTo>
                  <a:lnTo>
                    <a:pt x="1885" y="2520"/>
                  </a:lnTo>
                  <a:cubicBezTo>
                    <a:pt x="1957" y="2621"/>
                    <a:pt x="2068" y="2672"/>
                    <a:pt x="2180" y="2672"/>
                  </a:cubicBezTo>
                  <a:cubicBezTo>
                    <a:pt x="2291" y="2672"/>
                    <a:pt x="2404" y="2621"/>
                    <a:pt x="2481" y="2520"/>
                  </a:cubicBezTo>
                  <a:lnTo>
                    <a:pt x="2962" y="1924"/>
                  </a:lnTo>
                  <a:cubicBezTo>
                    <a:pt x="3058" y="1804"/>
                    <a:pt x="3195" y="1744"/>
                    <a:pt x="3332" y="1744"/>
                  </a:cubicBezTo>
                  <a:cubicBezTo>
                    <a:pt x="3469" y="1744"/>
                    <a:pt x="3606" y="1804"/>
                    <a:pt x="3703" y="1924"/>
                  </a:cubicBezTo>
                  <a:lnTo>
                    <a:pt x="4183" y="2520"/>
                  </a:lnTo>
                  <a:cubicBezTo>
                    <a:pt x="4256" y="2621"/>
                    <a:pt x="4366" y="2672"/>
                    <a:pt x="4478" y="2672"/>
                  </a:cubicBezTo>
                  <a:cubicBezTo>
                    <a:pt x="4590" y="2672"/>
                    <a:pt x="4703" y="2621"/>
                    <a:pt x="4780" y="2520"/>
                  </a:cubicBezTo>
                  <a:lnTo>
                    <a:pt x="5260" y="1924"/>
                  </a:lnTo>
                  <a:cubicBezTo>
                    <a:pt x="5357" y="1804"/>
                    <a:pt x="5494" y="1744"/>
                    <a:pt x="5631" y="1744"/>
                  </a:cubicBezTo>
                  <a:cubicBezTo>
                    <a:pt x="5768" y="1744"/>
                    <a:pt x="5905" y="1804"/>
                    <a:pt x="6001" y="1924"/>
                  </a:cubicBezTo>
                  <a:lnTo>
                    <a:pt x="6482" y="2520"/>
                  </a:lnTo>
                  <a:cubicBezTo>
                    <a:pt x="6554" y="2621"/>
                    <a:pt x="6664" y="2672"/>
                    <a:pt x="6776" y="2672"/>
                  </a:cubicBezTo>
                  <a:cubicBezTo>
                    <a:pt x="6888" y="2672"/>
                    <a:pt x="7001" y="2621"/>
                    <a:pt x="7078" y="2520"/>
                  </a:cubicBezTo>
                  <a:lnTo>
                    <a:pt x="7559" y="1924"/>
                  </a:lnTo>
                  <a:cubicBezTo>
                    <a:pt x="7655" y="1804"/>
                    <a:pt x="7792" y="1744"/>
                    <a:pt x="7929" y="1744"/>
                  </a:cubicBezTo>
                  <a:cubicBezTo>
                    <a:pt x="8066" y="1744"/>
                    <a:pt x="8203" y="1804"/>
                    <a:pt x="8299" y="1924"/>
                  </a:cubicBezTo>
                  <a:lnTo>
                    <a:pt x="8511" y="2193"/>
                  </a:lnTo>
                  <a:cubicBezTo>
                    <a:pt x="8539" y="2145"/>
                    <a:pt x="8559" y="2097"/>
                    <a:pt x="8588" y="2040"/>
                  </a:cubicBezTo>
                  <a:cubicBezTo>
                    <a:pt x="8645" y="1895"/>
                    <a:pt x="8684" y="1732"/>
                    <a:pt x="8693" y="1578"/>
                  </a:cubicBezTo>
                  <a:lnTo>
                    <a:pt x="8693" y="1491"/>
                  </a:lnTo>
                  <a:lnTo>
                    <a:pt x="8693" y="1414"/>
                  </a:lnTo>
                  <a:cubicBezTo>
                    <a:pt x="8693" y="645"/>
                    <a:pt x="8078" y="20"/>
                    <a:pt x="7309"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78" name="Google Shape;14078;p99"/>
            <p:cNvSpPr/>
            <p:nvPr/>
          </p:nvSpPr>
          <p:spPr>
            <a:xfrm>
              <a:off x="2725307" y="2426002"/>
              <a:ext cx="227457" cy="52788"/>
            </a:xfrm>
            <a:custGeom>
              <a:rect b="b" l="l" r="r" t="t"/>
              <a:pathLst>
                <a:path extrusionOk="0" h="2020" w="8704">
                  <a:moveTo>
                    <a:pt x="1414" y="0"/>
                  </a:moveTo>
                  <a:cubicBezTo>
                    <a:pt x="635" y="0"/>
                    <a:pt x="1" y="635"/>
                    <a:pt x="1" y="1423"/>
                  </a:cubicBezTo>
                  <a:lnTo>
                    <a:pt x="1" y="1894"/>
                  </a:lnTo>
                  <a:cubicBezTo>
                    <a:pt x="1" y="1933"/>
                    <a:pt x="1" y="1981"/>
                    <a:pt x="1" y="2019"/>
                  </a:cubicBezTo>
                  <a:lnTo>
                    <a:pt x="674" y="1192"/>
                  </a:lnTo>
                  <a:cubicBezTo>
                    <a:pt x="765" y="1072"/>
                    <a:pt x="902" y="1012"/>
                    <a:pt x="1039" y="1012"/>
                  </a:cubicBezTo>
                  <a:cubicBezTo>
                    <a:pt x="1176" y="1012"/>
                    <a:pt x="1313" y="1072"/>
                    <a:pt x="1405" y="1192"/>
                  </a:cubicBezTo>
                  <a:lnTo>
                    <a:pt x="1886" y="1798"/>
                  </a:lnTo>
                  <a:cubicBezTo>
                    <a:pt x="1962" y="1894"/>
                    <a:pt x="2075" y="1942"/>
                    <a:pt x="2188" y="1942"/>
                  </a:cubicBezTo>
                  <a:cubicBezTo>
                    <a:pt x="2301" y="1942"/>
                    <a:pt x="2414" y="1894"/>
                    <a:pt x="2491" y="1798"/>
                  </a:cubicBezTo>
                  <a:lnTo>
                    <a:pt x="2972" y="1192"/>
                  </a:lnTo>
                  <a:cubicBezTo>
                    <a:pt x="3063" y="1072"/>
                    <a:pt x="3201" y="1012"/>
                    <a:pt x="3338" y="1012"/>
                  </a:cubicBezTo>
                  <a:cubicBezTo>
                    <a:pt x="3475" y="1012"/>
                    <a:pt x="3612" y="1072"/>
                    <a:pt x="3703" y="1192"/>
                  </a:cubicBezTo>
                  <a:lnTo>
                    <a:pt x="4184" y="1798"/>
                  </a:lnTo>
                  <a:cubicBezTo>
                    <a:pt x="4261" y="1894"/>
                    <a:pt x="4374" y="1942"/>
                    <a:pt x="4487" y="1942"/>
                  </a:cubicBezTo>
                  <a:cubicBezTo>
                    <a:pt x="4600" y="1942"/>
                    <a:pt x="4713" y="1894"/>
                    <a:pt x="4790" y="1798"/>
                  </a:cubicBezTo>
                  <a:lnTo>
                    <a:pt x="5270" y="1192"/>
                  </a:lnTo>
                  <a:cubicBezTo>
                    <a:pt x="5362" y="1072"/>
                    <a:pt x="5499" y="1012"/>
                    <a:pt x="5636" y="1012"/>
                  </a:cubicBezTo>
                  <a:cubicBezTo>
                    <a:pt x="5773" y="1012"/>
                    <a:pt x="5910" y="1072"/>
                    <a:pt x="6001" y="1192"/>
                  </a:cubicBezTo>
                  <a:lnTo>
                    <a:pt x="6482" y="1798"/>
                  </a:lnTo>
                  <a:cubicBezTo>
                    <a:pt x="6559" y="1894"/>
                    <a:pt x="6672" y="1942"/>
                    <a:pt x="6785" y="1942"/>
                  </a:cubicBezTo>
                  <a:cubicBezTo>
                    <a:pt x="6898" y="1942"/>
                    <a:pt x="7011" y="1894"/>
                    <a:pt x="7088" y="1798"/>
                  </a:cubicBezTo>
                  <a:lnTo>
                    <a:pt x="7569" y="1192"/>
                  </a:lnTo>
                  <a:cubicBezTo>
                    <a:pt x="7660" y="1072"/>
                    <a:pt x="7797" y="1012"/>
                    <a:pt x="7934" y="1012"/>
                  </a:cubicBezTo>
                  <a:cubicBezTo>
                    <a:pt x="8071" y="1012"/>
                    <a:pt x="8208" y="1072"/>
                    <a:pt x="8299" y="1192"/>
                  </a:cubicBezTo>
                  <a:lnTo>
                    <a:pt x="8703" y="1692"/>
                  </a:lnTo>
                  <a:lnTo>
                    <a:pt x="8703" y="1423"/>
                  </a:lnTo>
                  <a:cubicBezTo>
                    <a:pt x="8703" y="644"/>
                    <a:pt x="8078" y="10"/>
                    <a:pt x="7309"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79" name="Google Shape;14079;p99"/>
          <p:cNvGrpSpPr/>
          <p:nvPr/>
        </p:nvGrpSpPr>
        <p:grpSpPr>
          <a:xfrm>
            <a:off x="3145397" y="2242129"/>
            <a:ext cx="225863" cy="366430"/>
            <a:chOff x="3149072" y="2426002"/>
            <a:chExt cx="225863" cy="366430"/>
          </a:xfrm>
        </p:grpSpPr>
        <p:sp>
          <p:nvSpPr>
            <p:cNvPr id="14080" name="Google Shape;14080;p99"/>
            <p:cNvSpPr/>
            <p:nvPr/>
          </p:nvSpPr>
          <p:spPr>
            <a:xfrm>
              <a:off x="3236694" y="2606420"/>
              <a:ext cx="58824" cy="186011"/>
            </a:xfrm>
            <a:custGeom>
              <a:rect b="b" l="l" r="r" t="t"/>
              <a:pathLst>
                <a:path extrusionOk="0" h="7118" w="2251">
                  <a:moveTo>
                    <a:pt x="1130" y="5406"/>
                  </a:moveTo>
                  <a:cubicBezTo>
                    <a:pt x="1212" y="5406"/>
                    <a:pt x="1296" y="5429"/>
                    <a:pt x="1376" y="5481"/>
                  </a:cubicBezTo>
                  <a:cubicBezTo>
                    <a:pt x="1741" y="5732"/>
                    <a:pt x="1568" y="6299"/>
                    <a:pt x="1125" y="6299"/>
                  </a:cubicBezTo>
                  <a:cubicBezTo>
                    <a:pt x="952" y="6299"/>
                    <a:pt x="799" y="6203"/>
                    <a:pt x="722" y="6049"/>
                  </a:cubicBezTo>
                  <a:lnTo>
                    <a:pt x="712" y="6020"/>
                  </a:lnTo>
                  <a:cubicBezTo>
                    <a:pt x="584" y="5704"/>
                    <a:pt x="839" y="5406"/>
                    <a:pt x="1130" y="5406"/>
                  </a:cubicBezTo>
                  <a:close/>
                  <a:moveTo>
                    <a:pt x="347" y="0"/>
                  </a:moveTo>
                  <a:cubicBezTo>
                    <a:pt x="154" y="0"/>
                    <a:pt x="0" y="154"/>
                    <a:pt x="0" y="347"/>
                  </a:cubicBezTo>
                  <a:lnTo>
                    <a:pt x="0" y="6001"/>
                  </a:lnTo>
                  <a:cubicBezTo>
                    <a:pt x="0" y="6549"/>
                    <a:pt x="404" y="7020"/>
                    <a:pt x="952" y="7107"/>
                  </a:cubicBezTo>
                  <a:cubicBezTo>
                    <a:pt x="1007" y="7114"/>
                    <a:pt x="1061" y="7118"/>
                    <a:pt x="1114" y="7118"/>
                  </a:cubicBezTo>
                  <a:cubicBezTo>
                    <a:pt x="1608" y="7118"/>
                    <a:pt x="2045" y="6805"/>
                    <a:pt x="2193" y="6328"/>
                  </a:cubicBezTo>
                  <a:cubicBezTo>
                    <a:pt x="2231" y="6222"/>
                    <a:pt x="2251" y="6107"/>
                    <a:pt x="2251" y="6001"/>
                  </a:cubicBezTo>
                  <a:lnTo>
                    <a:pt x="2251" y="347"/>
                  </a:lnTo>
                  <a:cubicBezTo>
                    <a:pt x="2251" y="154"/>
                    <a:pt x="2087" y="0"/>
                    <a:pt x="1904"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1" name="Google Shape;14081;p99"/>
            <p:cNvSpPr/>
            <p:nvPr/>
          </p:nvSpPr>
          <p:spPr>
            <a:xfrm>
              <a:off x="3260056" y="2606420"/>
              <a:ext cx="35462" cy="165863"/>
            </a:xfrm>
            <a:custGeom>
              <a:rect b="b" l="l" r="r" t="t"/>
              <a:pathLst>
                <a:path extrusionOk="0" h="6347" w="1357">
                  <a:moveTo>
                    <a:pt x="1" y="0"/>
                  </a:moveTo>
                  <a:lnTo>
                    <a:pt x="1" y="5222"/>
                  </a:lnTo>
                  <a:cubicBezTo>
                    <a:pt x="1" y="5308"/>
                    <a:pt x="10" y="5385"/>
                    <a:pt x="30" y="5462"/>
                  </a:cubicBezTo>
                  <a:cubicBezTo>
                    <a:pt x="87" y="5433"/>
                    <a:pt x="155" y="5414"/>
                    <a:pt x="231" y="5414"/>
                  </a:cubicBezTo>
                  <a:cubicBezTo>
                    <a:pt x="635" y="5414"/>
                    <a:pt x="828" y="5905"/>
                    <a:pt x="539" y="6183"/>
                  </a:cubicBezTo>
                  <a:cubicBezTo>
                    <a:pt x="712" y="6289"/>
                    <a:pt x="914" y="6347"/>
                    <a:pt x="1126" y="6347"/>
                  </a:cubicBezTo>
                  <a:cubicBezTo>
                    <a:pt x="1183" y="6347"/>
                    <a:pt x="1241" y="6347"/>
                    <a:pt x="1299" y="6337"/>
                  </a:cubicBezTo>
                  <a:cubicBezTo>
                    <a:pt x="1337" y="6232"/>
                    <a:pt x="1357" y="6116"/>
                    <a:pt x="1357" y="6001"/>
                  </a:cubicBezTo>
                  <a:lnTo>
                    <a:pt x="1357" y="356"/>
                  </a:lnTo>
                  <a:cubicBezTo>
                    <a:pt x="1357" y="164"/>
                    <a:pt x="1203" y="0"/>
                    <a:pt x="1010"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2" name="Google Shape;14082;p99"/>
            <p:cNvSpPr/>
            <p:nvPr/>
          </p:nvSpPr>
          <p:spPr>
            <a:xfrm>
              <a:off x="3194464" y="2547857"/>
              <a:ext cx="143284" cy="88981"/>
            </a:xfrm>
            <a:custGeom>
              <a:rect b="b" l="l" r="r" t="t"/>
              <a:pathLst>
                <a:path extrusionOk="0" h="3405" w="5483">
                  <a:moveTo>
                    <a:pt x="1" y="1"/>
                  </a:moveTo>
                  <a:lnTo>
                    <a:pt x="1" y="2203"/>
                  </a:lnTo>
                  <a:cubicBezTo>
                    <a:pt x="1" y="2866"/>
                    <a:pt x="539" y="3405"/>
                    <a:pt x="1213" y="3405"/>
                  </a:cubicBezTo>
                  <a:lnTo>
                    <a:pt x="4270" y="3405"/>
                  </a:lnTo>
                  <a:cubicBezTo>
                    <a:pt x="4944" y="3405"/>
                    <a:pt x="5482" y="2866"/>
                    <a:pt x="5482" y="2203"/>
                  </a:cubicBezTo>
                  <a:lnTo>
                    <a:pt x="5482"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3" name="Google Shape;14083;p99"/>
            <p:cNvSpPr/>
            <p:nvPr/>
          </p:nvSpPr>
          <p:spPr>
            <a:xfrm>
              <a:off x="3214063" y="2547857"/>
              <a:ext cx="123685" cy="69382"/>
            </a:xfrm>
            <a:custGeom>
              <a:rect b="b" l="l" r="r" t="t"/>
              <a:pathLst>
                <a:path extrusionOk="0" h="2655" w="4733">
                  <a:moveTo>
                    <a:pt x="1" y="1"/>
                  </a:moveTo>
                  <a:lnTo>
                    <a:pt x="1" y="1770"/>
                  </a:lnTo>
                  <a:cubicBezTo>
                    <a:pt x="1" y="2261"/>
                    <a:pt x="395" y="2655"/>
                    <a:pt x="886" y="2655"/>
                  </a:cubicBezTo>
                  <a:lnTo>
                    <a:pt x="4646" y="2655"/>
                  </a:lnTo>
                  <a:cubicBezTo>
                    <a:pt x="4703" y="2511"/>
                    <a:pt x="4732" y="2357"/>
                    <a:pt x="4732" y="2203"/>
                  </a:cubicBezTo>
                  <a:lnTo>
                    <a:pt x="4732"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4" name="Google Shape;14084;p99"/>
            <p:cNvSpPr/>
            <p:nvPr/>
          </p:nvSpPr>
          <p:spPr>
            <a:xfrm>
              <a:off x="3179908" y="2426002"/>
              <a:ext cx="172396" cy="119635"/>
            </a:xfrm>
            <a:custGeom>
              <a:rect b="b" l="l" r="r" t="t"/>
              <a:pathLst>
                <a:path extrusionOk="0" h="4578" w="6597">
                  <a:moveTo>
                    <a:pt x="529" y="0"/>
                  </a:moveTo>
                  <a:cubicBezTo>
                    <a:pt x="231" y="0"/>
                    <a:pt x="0" y="240"/>
                    <a:pt x="0" y="529"/>
                  </a:cubicBezTo>
                  <a:lnTo>
                    <a:pt x="0" y="4577"/>
                  </a:lnTo>
                  <a:lnTo>
                    <a:pt x="6597" y="4577"/>
                  </a:lnTo>
                  <a:lnTo>
                    <a:pt x="6597" y="529"/>
                  </a:lnTo>
                  <a:cubicBezTo>
                    <a:pt x="6597" y="240"/>
                    <a:pt x="6356" y="0"/>
                    <a:pt x="6068"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5" name="Google Shape;14085;p99"/>
            <p:cNvSpPr/>
            <p:nvPr/>
          </p:nvSpPr>
          <p:spPr>
            <a:xfrm>
              <a:off x="3199246" y="2426002"/>
              <a:ext cx="153058" cy="85715"/>
            </a:xfrm>
            <a:custGeom>
              <a:rect b="b" l="l" r="r" t="t"/>
              <a:pathLst>
                <a:path extrusionOk="0" h="3280" w="5857">
                  <a:moveTo>
                    <a:pt x="1" y="0"/>
                  </a:moveTo>
                  <a:lnTo>
                    <a:pt x="1" y="2587"/>
                  </a:lnTo>
                  <a:cubicBezTo>
                    <a:pt x="1" y="2971"/>
                    <a:pt x="318" y="3279"/>
                    <a:pt x="703" y="3279"/>
                  </a:cubicBezTo>
                  <a:lnTo>
                    <a:pt x="5857" y="3279"/>
                  </a:lnTo>
                  <a:lnTo>
                    <a:pt x="5857" y="529"/>
                  </a:lnTo>
                  <a:cubicBezTo>
                    <a:pt x="5857" y="240"/>
                    <a:pt x="5616" y="0"/>
                    <a:pt x="5328" y="0"/>
                  </a:cubicBezTo>
                  <a:close/>
                </a:path>
              </a:pathLst>
            </a:custGeom>
            <a:solidFill>
              <a:srgbClr val="CBD6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6" name="Google Shape;14086;p99"/>
            <p:cNvSpPr/>
            <p:nvPr/>
          </p:nvSpPr>
          <p:spPr>
            <a:xfrm>
              <a:off x="3149072" y="2528755"/>
              <a:ext cx="225863" cy="41760"/>
            </a:xfrm>
            <a:custGeom>
              <a:rect b="b" l="l" r="r" t="t"/>
              <a:pathLst>
                <a:path extrusionOk="0" h="1598" w="8643">
                  <a:moveTo>
                    <a:pt x="7862" y="1"/>
                  </a:moveTo>
                  <a:cubicBezTo>
                    <a:pt x="7856" y="1"/>
                    <a:pt x="7850" y="1"/>
                    <a:pt x="7844" y="1"/>
                  </a:cubicBezTo>
                  <a:lnTo>
                    <a:pt x="1113" y="1"/>
                  </a:lnTo>
                  <a:cubicBezTo>
                    <a:pt x="1065" y="1"/>
                    <a:pt x="1026" y="1"/>
                    <a:pt x="988" y="11"/>
                  </a:cubicBezTo>
                  <a:cubicBezTo>
                    <a:pt x="959" y="11"/>
                    <a:pt x="940" y="11"/>
                    <a:pt x="911" y="20"/>
                  </a:cubicBezTo>
                  <a:cubicBezTo>
                    <a:pt x="863" y="30"/>
                    <a:pt x="805" y="49"/>
                    <a:pt x="767" y="78"/>
                  </a:cubicBezTo>
                  <a:cubicBezTo>
                    <a:pt x="1" y="442"/>
                    <a:pt x="264" y="1597"/>
                    <a:pt x="1102" y="1597"/>
                  </a:cubicBezTo>
                  <a:cubicBezTo>
                    <a:pt x="1106" y="1597"/>
                    <a:pt x="1109" y="1597"/>
                    <a:pt x="1113" y="1597"/>
                  </a:cubicBezTo>
                  <a:lnTo>
                    <a:pt x="7844" y="1597"/>
                  </a:lnTo>
                  <a:cubicBezTo>
                    <a:pt x="8200" y="1588"/>
                    <a:pt x="8508" y="1357"/>
                    <a:pt x="8613" y="1020"/>
                  </a:cubicBezTo>
                  <a:cubicBezTo>
                    <a:pt x="8623" y="982"/>
                    <a:pt x="8633" y="934"/>
                    <a:pt x="8642" y="886"/>
                  </a:cubicBezTo>
                  <a:cubicBezTo>
                    <a:pt x="8642" y="857"/>
                    <a:pt x="8642" y="828"/>
                    <a:pt x="8642" y="799"/>
                  </a:cubicBezTo>
                  <a:cubicBezTo>
                    <a:pt x="8642" y="780"/>
                    <a:pt x="8642" y="761"/>
                    <a:pt x="8642" y="751"/>
                  </a:cubicBezTo>
                  <a:cubicBezTo>
                    <a:pt x="8614" y="334"/>
                    <a:pt x="8277" y="1"/>
                    <a:pt x="78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7" name="Google Shape;14087;p99"/>
            <p:cNvSpPr/>
            <p:nvPr/>
          </p:nvSpPr>
          <p:spPr>
            <a:xfrm>
              <a:off x="3174864" y="2528519"/>
              <a:ext cx="200070" cy="20122"/>
            </a:xfrm>
            <a:custGeom>
              <a:rect b="b" l="l" r="r" t="t"/>
              <a:pathLst>
                <a:path extrusionOk="0" h="770" w="7656">
                  <a:moveTo>
                    <a:pt x="126" y="0"/>
                  </a:moveTo>
                  <a:cubicBezTo>
                    <a:pt x="87" y="0"/>
                    <a:pt x="49" y="10"/>
                    <a:pt x="1" y="10"/>
                  </a:cubicBezTo>
                  <a:cubicBezTo>
                    <a:pt x="30" y="433"/>
                    <a:pt x="376" y="770"/>
                    <a:pt x="799" y="770"/>
                  </a:cubicBezTo>
                  <a:lnTo>
                    <a:pt x="7530" y="770"/>
                  </a:lnTo>
                  <a:cubicBezTo>
                    <a:pt x="7569" y="770"/>
                    <a:pt x="7617" y="760"/>
                    <a:pt x="7655" y="760"/>
                  </a:cubicBezTo>
                  <a:cubicBezTo>
                    <a:pt x="7626" y="337"/>
                    <a:pt x="7280" y="0"/>
                    <a:pt x="6857"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8" name="Google Shape;14088;p99"/>
            <p:cNvSpPr/>
            <p:nvPr/>
          </p:nvSpPr>
          <p:spPr>
            <a:xfrm>
              <a:off x="3217095" y="2426002"/>
              <a:ext cx="110096" cy="85636"/>
            </a:xfrm>
            <a:custGeom>
              <a:rect b="b" l="l" r="r" t="t"/>
              <a:pathLst>
                <a:path extrusionOk="0" h="3277" w="4213">
                  <a:moveTo>
                    <a:pt x="0" y="0"/>
                  </a:moveTo>
                  <a:lnTo>
                    <a:pt x="0" y="1587"/>
                  </a:lnTo>
                  <a:cubicBezTo>
                    <a:pt x="0" y="1938"/>
                    <a:pt x="265" y="2113"/>
                    <a:pt x="529" y="2113"/>
                  </a:cubicBezTo>
                  <a:cubicBezTo>
                    <a:pt x="794" y="2113"/>
                    <a:pt x="1058" y="1938"/>
                    <a:pt x="1058" y="1587"/>
                  </a:cubicBezTo>
                  <a:lnTo>
                    <a:pt x="1058" y="596"/>
                  </a:lnTo>
                  <a:cubicBezTo>
                    <a:pt x="1092" y="914"/>
                    <a:pt x="1337" y="1072"/>
                    <a:pt x="1582" y="1072"/>
                  </a:cubicBezTo>
                  <a:cubicBezTo>
                    <a:pt x="1827" y="1072"/>
                    <a:pt x="2073" y="914"/>
                    <a:pt x="2106" y="596"/>
                  </a:cubicBezTo>
                  <a:lnTo>
                    <a:pt x="2106" y="2750"/>
                  </a:lnTo>
                  <a:cubicBezTo>
                    <a:pt x="2106" y="3101"/>
                    <a:pt x="2368" y="3277"/>
                    <a:pt x="2630" y="3277"/>
                  </a:cubicBezTo>
                  <a:cubicBezTo>
                    <a:pt x="2892" y="3277"/>
                    <a:pt x="3154" y="3101"/>
                    <a:pt x="3154" y="2750"/>
                  </a:cubicBezTo>
                  <a:lnTo>
                    <a:pt x="3154" y="1760"/>
                  </a:lnTo>
                  <a:cubicBezTo>
                    <a:pt x="3187" y="2083"/>
                    <a:pt x="3432" y="2238"/>
                    <a:pt x="3678" y="2238"/>
                  </a:cubicBezTo>
                  <a:cubicBezTo>
                    <a:pt x="3945" y="2238"/>
                    <a:pt x="4212" y="2057"/>
                    <a:pt x="4212" y="1712"/>
                  </a:cubicBezTo>
                  <a:lnTo>
                    <a:pt x="4212" y="0"/>
                  </a:ln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89" name="Google Shape;14089;p99"/>
            <p:cNvSpPr/>
            <p:nvPr/>
          </p:nvSpPr>
          <p:spPr>
            <a:xfrm>
              <a:off x="3217095" y="2426002"/>
              <a:ext cx="27674" cy="31620"/>
            </a:xfrm>
            <a:custGeom>
              <a:rect b="b" l="l" r="r" t="t"/>
              <a:pathLst>
                <a:path extrusionOk="0" h="1210" w="1059">
                  <a:moveTo>
                    <a:pt x="0" y="0"/>
                  </a:moveTo>
                  <a:lnTo>
                    <a:pt x="0" y="683"/>
                  </a:lnTo>
                  <a:cubicBezTo>
                    <a:pt x="0" y="1034"/>
                    <a:pt x="265" y="1209"/>
                    <a:pt x="529" y="1209"/>
                  </a:cubicBezTo>
                  <a:cubicBezTo>
                    <a:pt x="794" y="1209"/>
                    <a:pt x="1058" y="1034"/>
                    <a:pt x="1058" y="683"/>
                  </a:cubicBezTo>
                  <a:lnTo>
                    <a:pt x="1058"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0" name="Google Shape;14090;p99"/>
            <p:cNvSpPr/>
            <p:nvPr/>
          </p:nvSpPr>
          <p:spPr>
            <a:xfrm>
              <a:off x="3271868" y="2426002"/>
              <a:ext cx="55323" cy="61333"/>
            </a:xfrm>
            <a:custGeom>
              <a:rect b="b" l="l" r="r" t="t"/>
              <a:pathLst>
                <a:path extrusionOk="0" h="2347" w="2117">
                  <a:moveTo>
                    <a:pt x="1" y="0"/>
                  </a:moveTo>
                  <a:lnTo>
                    <a:pt x="1" y="1827"/>
                  </a:lnTo>
                  <a:cubicBezTo>
                    <a:pt x="1" y="2119"/>
                    <a:pt x="241" y="2347"/>
                    <a:pt x="531" y="2347"/>
                  </a:cubicBezTo>
                  <a:cubicBezTo>
                    <a:pt x="537" y="2347"/>
                    <a:pt x="543" y="2347"/>
                    <a:pt x="549" y="2346"/>
                  </a:cubicBezTo>
                  <a:cubicBezTo>
                    <a:pt x="837" y="2337"/>
                    <a:pt x="1058" y="2096"/>
                    <a:pt x="1058" y="1808"/>
                  </a:cubicBezTo>
                  <a:lnTo>
                    <a:pt x="1058" y="981"/>
                  </a:lnTo>
                  <a:cubicBezTo>
                    <a:pt x="1058" y="969"/>
                    <a:pt x="1069" y="961"/>
                    <a:pt x="1080" y="961"/>
                  </a:cubicBezTo>
                  <a:cubicBezTo>
                    <a:pt x="1087" y="961"/>
                    <a:pt x="1093" y="964"/>
                    <a:pt x="1097" y="971"/>
                  </a:cubicBezTo>
                  <a:cubicBezTo>
                    <a:pt x="1171" y="1166"/>
                    <a:pt x="1362" y="1299"/>
                    <a:pt x="1575" y="1299"/>
                  </a:cubicBezTo>
                  <a:cubicBezTo>
                    <a:pt x="1582" y="1299"/>
                    <a:pt x="1589" y="1299"/>
                    <a:pt x="1597" y="1298"/>
                  </a:cubicBezTo>
                  <a:cubicBezTo>
                    <a:pt x="1885" y="1289"/>
                    <a:pt x="2116" y="1048"/>
                    <a:pt x="2116" y="760"/>
                  </a:cubicBezTo>
                  <a:lnTo>
                    <a:pt x="2116" y="0"/>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91" name="Google Shape;14091;p99"/>
          <p:cNvGrpSpPr/>
          <p:nvPr/>
        </p:nvGrpSpPr>
        <p:grpSpPr>
          <a:xfrm>
            <a:off x="1357881" y="2242051"/>
            <a:ext cx="283224" cy="366482"/>
            <a:chOff x="1361556" y="2425923"/>
            <a:chExt cx="283224" cy="366482"/>
          </a:xfrm>
        </p:grpSpPr>
        <p:sp>
          <p:nvSpPr>
            <p:cNvPr id="14092" name="Google Shape;14092;p99"/>
            <p:cNvSpPr/>
            <p:nvPr/>
          </p:nvSpPr>
          <p:spPr>
            <a:xfrm>
              <a:off x="1361556" y="2425923"/>
              <a:ext cx="283224" cy="366482"/>
            </a:xfrm>
            <a:custGeom>
              <a:rect b="b" l="l" r="r" t="t"/>
              <a:pathLst>
                <a:path extrusionOk="0" h="14024" w="10838">
                  <a:moveTo>
                    <a:pt x="5753" y="1"/>
                  </a:moveTo>
                  <a:cubicBezTo>
                    <a:pt x="4965" y="1"/>
                    <a:pt x="4173" y="198"/>
                    <a:pt x="3453" y="599"/>
                  </a:cubicBezTo>
                  <a:cubicBezTo>
                    <a:pt x="1712" y="1570"/>
                    <a:pt x="760" y="3532"/>
                    <a:pt x="1097" y="5503"/>
                  </a:cubicBezTo>
                  <a:lnTo>
                    <a:pt x="222" y="8081"/>
                  </a:lnTo>
                  <a:cubicBezTo>
                    <a:pt x="1" y="8706"/>
                    <a:pt x="443" y="9379"/>
                    <a:pt x="1106" y="9417"/>
                  </a:cubicBezTo>
                  <a:lnTo>
                    <a:pt x="1491" y="9417"/>
                  </a:lnTo>
                  <a:cubicBezTo>
                    <a:pt x="1597" y="9417"/>
                    <a:pt x="1683" y="9504"/>
                    <a:pt x="1683" y="9619"/>
                  </a:cubicBezTo>
                  <a:lnTo>
                    <a:pt x="1683" y="11408"/>
                  </a:lnTo>
                  <a:cubicBezTo>
                    <a:pt x="1683" y="11937"/>
                    <a:pt x="2116" y="12369"/>
                    <a:pt x="2645" y="12369"/>
                  </a:cubicBezTo>
                  <a:lnTo>
                    <a:pt x="4010" y="12138"/>
                  </a:lnTo>
                  <a:cubicBezTo>
                    <a:pt x="4021" y="12137"/>
                    <a:pt x="4032" y="12136"/>
                    <a:pt x="4042" y="12136"/>
                  </a:cubicBezTo>
                  <a:cubicBezTo>
                    <a:pt x="4153" y="12136"/>
                    <a:pt x="4241" y="12226"/>
                    <a:pt x="4241" y="12340"/>
                  </a:cubicBezTo>
                  <a:lnTo>
                    <a:pt x="4241" y="13735"/>
                  </a:lnTo>
                  <a:cubicBezTo>
                    <a:pt x="4241" y="13889"/>
                    <a:pt x="4376" y="14023"/>
                    <a:pt x="4539" y="14023"/>
                  </a:cubicBezTo>
                  <a:lnTo>
                    <a:pt x="8915" y="14023"/>
                  </a:lnTo>
                  <a:cubicBezTo>
                    <a:pt x="9078" y="14023"/>
                    <a:pt x="9213" y="13898"/>
                    <a:pt x="9213" y="13735"/>
                  </a:cubicBezTo>
                  <a:lnTo>
                    <a:pt x="9213" y="9090"/>
                  </a:lnTo>
                  <a:cubicBezTo>
                    <a:pt x="9213" y="8792"/>
                    <a:pt x="9251" y="8484"/>
                    <a:pt x="9328" y="8196"/>
                  </a:cubicBezTo>
                  <a:cubicBezTo>
                    <a:pt x="9415" y="7907"/>
                    <a:pt x="9540" y="7629"/>
                    <a:pt x="9703" y="7369"/>
                  </a:cubicBezTo>
                  <a:cubicBezTo>
                    <a:pt x="9944" y="6994"/>
                    <a:pt x="10126" y="6580"/>
                    <a:pt x="10261" y="6148"/>
                  </a:cubicBezTo>
                  <a:lnTo>
                    <a:pt x="10261" y="6138"/>
                  </a:lnTo>
                  <a:cubicBezTo>
                    <a:pt x="10838" y="4292"/>
                    <a:pt x="10232" y="2282"/>
                    <a:pt x="8732" y="1061"/>
                  </a:cubicBezTo>
                  <a:cubicBezTo>
                    <a:pt x="7871" y="360"/>
                    <a:pt x="6816" y="1"/>
                    <a:pt x="5753" y="1"/>
                  </a:cubicBezTo>
                  <a:close/>
                </a:path>
              </a:pathLst>
            </a:custGeom>
            <a:solidFill>
              <a:srgbClr val="D9DE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3" name="Google Shape;14093;p99"/>
            <p:cNvSpPr/>
            <p:nvPr/>
          </p:nvSpPr>
          <p:spPr>
            <a:xfrm>
              <a:off x="1493499" y="2660698"/>
              <a:ext cx="36951" cy="22866"/>
            </a:xfrm>
            <a:custGeom>
              <a:rect b="b" l="l" r="r" t="t"/>
              <a:pathLst>
                <a:path extrusionOk="0" h="875" w="1414">
                  <a:moveTo>
                    <a:pt x="0" y="0"/>
                  </a:moveTo>
                  <a:lnTo>
                    <a:pt x="0" y="174"/>
                  </a:lnTo>
                  <a:cubicBezTo>
                    <a:pt x="0" y="582"/>
                    <a:pt x="337" y="874"/>
                    <a:pt x="706" y="874"/>
                  </a:cubicBezTo>
                  <a:cubicBezTo>
                    <a:pt x="823" y="874"/>
                    <a:pt x="944" y="844"/>
                    <a:pt x="1058" y="779"/>
                  </a:cubicBezTo>
                  <a:lnTo>
                    <a:pt x="1067" y="779"/>
                  </a:lnTo>
                  <a:cubicBezTo>
                    <a:pt x="1279" y="654"/>
                    <a:pt x="1414" y="424"/>
                    <a:pt x="1414" y="183"/>
                  </a:cubicBezTo>
                  <a:lnTo>
                    <a:pt x="1414" y="10"/>
                  </a:lnTo>
                  <a:lnTo>
                    <a:pt x="1414"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4" name="Google Shape;14094;p99"/>
            <p:cNvSpPr/>
            <p:nvPr/>
          </p:nvSpPr>
          <p:spPr>
            <a:xfrm>
              <a:off x="1512341" y="2660959"/>
              <a:ext cx="18110" cy="20122"/>
            </a:xfrm>
            <a:custGeom>
              <a:rect b="b" l="l" r="r" t="t"/>
              <a:pathLst>
                <a:path extrusionOk="0" h="770" w="693">
                  <a:moveTo>
                    <a:pt x="0" y="0"/>
                  </a:moveTo>
                  <a:lnTo>
                    <a:pt x="0" y="173"/>
                  </a:lnTo>
                  <a:cubicBezTo>
                    <a:pt x="0" y="414"/>
                    <a:pt x="135" y="644"/>
                    <a:pt x="346" y="769"/>
                  </a:cubicBezTo>
                  <a:cubicBezTo>
                    <a:pt x="558" y="644"/>
                    <a:pt x="693" y="414"/>
                    <a:pt x="693" y="173"/>
                  </a:cubicBezTo>
                  <a:lnTo>
                    <a:pt x="693"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5" name="Google Shape;14095;p99"/>
            <p:cNvSpPr/>
            <p:nvPr/>
          </p:nvSpPr>
          <p:spPr>
            <a:xfrm>
              <a:off x="1433290" y="2489556"/>
              <a:ext cx="153711" cy="173180"/>
            </a:xfrm>
            <a:custGeom>
              <a:rect b="b" l="l" r="r" t="t"/>
              <a:pathLst>
                <a:path extrusionOk="0" h="6627" w="5882">
                  <a:moveTo>
                    <a:pt x="3006" y="0"/>
                  </a:moveTo>
                  <a:cubicBezTo>
                    <a:pt x="978" y="0"/>
                    <a:pt x="1" y="2504"/>
                    <a:pt x="1515" y="3876"/>
                  </a:cubicBezTo>
                  <a:cubicBezTo>
                    <a:pt x="1785" y="4126"/>
                    <a:pt x="1939" y="4482"/>
                    <a:pt x="1939" y="4857"/>
                  </a:cubicBezTo>
                  <a:lnTo>
                    <a:pt x="1939" y="6251"/>
                  </a:lnTo>
                  <a:cubicBezTo>
                    <a:pt x="1939" y="6347"/>
                    <a:pt x="1977" y="6444"/>
                    <a:pt x="2044" y="6521"/>
                  </a:cubicBezTo>
                  <a:cubicBezTo>
                    <a:pt x="2064" y="6530"/>
                    <a:pt x="2073" y="6540"/>
                    <a:pt x="2092" y="6549"/>
                  </a:cubicBezTo>
                  <a:lnTo>
                    <a:pt x="2121" y="6569"/>
                  </a:lnTo>
                  <a:cubicBezTo>
                    <a:pt x="2179" y="6607"/>
                    <a:pt x="2246" y="6626"/>
                    <a:pt x="2314" y="6626"/>
                  </a:cubicBezTo>
                  <a:lnTo>
                    <a:pt x="3698" y="6626"/>
                  </a:lnTo>
                  <a:cubicBezTo>
                    <a:pt x="3775" y="6626"/>
                    <a:pt x="3843" y="6607"/>
                    <a:pt x="3900" y="6569"/>
                  </a:cubicBezTo>
                  <a:lnTo>
                    <a:pt x="3929" y="6549"/>
                  </a:lnTo>
                  <a:cubicBezTo>
                    <a:pt x="3948" y="6540"/>
                    <a:pt x="3958" y="6530"/>
                    <a:pt x="3968" y="6521"/>
                  </a:cubicBezTo>
                  <a:cubicBezTo>
                    <a:pt x="4045" y="6444"/>
                    <a:pt x="4083" y="6347"/>
                    <a:pt x="4083" y="6251"/>
                  </a:cubicBezTo>
                  <a:lnTo>
                    <a:pt x="4083" y="4847"/>
                  </a:lnTo>
                  <a:cubicBezTo>
                    <a:pt x="4083" y="4472"/>
                    <a:pt x="4246" y="4117"/>
                    <a:pt x="4525" y="3867"/>
                  </a:cubicBezTo>
                  <a:cubicBezTo>
                    <a:pt x="5881" y="2616"/>
                    <a:pt x="5218" y="357"/>
                    <a:pt x="3400" y="30"/>
                  </a:cubicBezTo>
                  <a:lnTo>
                    <a:pt x="3352" y="20"/>
                  </a:lnTo>
                  <a:cubicBezTo>
                    <a:pt x="3256" y="11"/>
                    <a:pt x="3160" y="1"/>
                    <a:pt x="3064" y="1"/>
                  </a:cubicBezTo>
                  <a:cubicBezTo>
                    <a:pt x="3044" y="0"/>
                    <a:pt x="3025" y="0"/>
                    <a:pt x="3006" y="0"/>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6" name="Google Shape;14096;p99"/>
            <p:cNvSpPr/>
            <p:nvPr/>
          </p:nvSpPr>
          <p:spPr>
            <a:xfrm>
              <a:off x="1457306" y="2490314"/>
              <a:ext cx="129434" cy="172422"/>
            </a:xfrm>
            <a:custGeom>
              <a:rect b="b" l="l" r="r" t="t"/>
              <a:pathLst>
                <a:path extrusionOk="0" h="6598" w="4953">
                  <a:moveTo>
                    <a:pt x="2472" y="1"/>
                  </a:moveTo>
                  <a:cubicBezTo>
                    <a:pt x="654" y="328"/>
                    <a:pt x="0" y="2607"/>
                    <a:pt x="1366" y="3847"/>
                  </a:cubicBezTo>
                  <a:cubicBezTo>
                    <a:pt x="1645" y="4097"/>
                    <a:pt x="1798" y="4453"/>
                    <a:pt x="1798" y="4828"/>
                  </a:cubicBezTo>
                  <a:lnTo>
                    <a:pt x="1798" y="6222"/>
                  </a:lnTo>
                  <a:cubicBezTo>
                    <a:pt x="1789" y="6428"/>
                    <a:pt x="1962" y="6598"/>
                    <a:pt x="2166" y="6598"/>
                  </a:cubicBezTo>
                  <a:cubicBezTo>
                    <a:pt x="2172" y="6598"/>
                    <a:pt x="2178" y="6598"/>
                    <a:pt x="2183" y="6597"/>
                  </a:cubicBezTo>
                  <a:lnTo>
                    <a:pt x="2779" y="6597"/>
                  </a:lnTo>
                  <a:cubicBezTo>
                    <a:pt x="2991" y="6597"/>
                    <a:pt x="3164" y="6424"/>
                    <a:pt x="3164" y="6222"/>
                  </a:cubicBezTo>
                  <a:lnTo>
                    <a:pt x="3164" y="4818"/>
                  </a:lnTo>
                  <a:cubicBezTo>
                    <a:pt x="3164" y="4443"/>
                    <a:pt x="3327" y="4088"/>
                    <a:pt x="3606" y="3838"/>
                  </a:cubicBezTo>
                  <a:lnTo>
                    <a:pt x="3597" y="3838"/>
                  </a:lnTo>
                  <a:cubicBezTo>
                    <a:pt x="4953" y="2587"/>
                    <a:pt x="4289" y="328"/>
                    <a:pt x="2472"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7" name="Google Shape;14097;p99"/>
            <p:cNvSpPr/>
            <p:nvPr/>
          </p:nvSpPr>
          <p:spPr>
            <a:xfrm>
              <a:off x="1469876" y="2523502"/>
              <a:ext cx="79417" cy="95253"/>
            </a:xfrm>
            <a:custGeom>
              <a:rect b="b" l="l" r="r" t="t"/>
              <a:pathLst>
                <a:path extrusionOk="0" h="3645" w="3039">
                  <a:moveTo>
                    <a:pt x="837" y="423"/>
                  </a:moveTo>
                  <a:cubicBezTo>
                    <a:pt x="933" y="423"/>
                    <a:pt x="1010" y="510"/>
                    <a:pt x="1010" y="606"/>
                  </a:cubicBezTo>
                  <a:lnTo>
                    <a:pt x="1010" y="779"/>
                  </a:lnTo>
                  <a:lnTo>
                    <a:pt x="1010" y="789"/>
                  </a:lnTo>
                  <a:lnTo>
                    <a:pt x="798" y="789"/>
                  </a:lnTo>
                  <a:cubicBezTo>
                    <a:pt x="558" y="789"/>
                    <a:pt x="558" y="423"/>
                    <a:pt x="798" y="423"/>
                  </a:cubicBezTo>
                  <a:close/>
                  <a:moveTo>
                    <a:pt x="2423" y="433"/>
                  </a:moveTo>
                  <a:cubicBezTo>
                    <a:pt x="2654" y="433"/>
                    <a:pt x="2654" y="789"/>
                    <a:pt x="2423" y="789"/>
                  </a:cubicBezTo>
                  <a:lnTo>
                    <a:pt x="2212" y="789"/>
                  </a:lnTo>
                  <a:lnTo>
                    <a:pt x="2212" y="606"/>
                  </a:lnTo>
                  <a:cubicBezTo>
                    <a:pt x="2212" y="510"/>
                    <a:pt x="2289" y="433"/>
                    <a:pt x="2385" y="433"/>
                  </a:cubicBezTo>
                  <a:close/>
                  <a:moveTo>
                    <a:pt x="817" y="0"/>
                  </a:moveTo>
                  <a:cubicBezTo>
                    <a:pt x="0" y="0"/>
                    <a:pt x="0" y="1221"/>
                    <a:pt x="817" y="1221"/>
                  </a:cubicBezTo>
                  <a:lnTo>
                    <a:pt x="1019" y="1221"/>
                  </a:lnTo>
                  <a:lnTo>
                    <a:pt x="1019" y="3635"/>
                  </a:lnTo>
                  <a:lnTo>
                    <a:pt x="1452" y="3635"/>
                  </a:lnTo>
                  <a:lnTo>
                    <a:pt x="1452" y="1221"/>
                  </a:lnTo>
                  <a:lnTo>
                    <a:pt x="1789" y="1221"/>
                  </a:lnTo>
                  <a:lnTo>
                    <a:pt x="1789" y="3645"/>
                  </a:lnTo>
                  <a:lnTo>
                    <a:pt x="2221" y="3645"/>
                  </a:lnTo>
                  <a:lnTo>
                    <a:pt x="2221" y="1221"/>
                  </a:lnTo>
                  <a:lnTo>
                    <a:pt x="2433" y="1221"/>
                  </a:lnTo>
                  <a:cubicBezTo>
                    <a:pt x="2760" y="1221"/>
                    <a:pt x="3039" y="952"/>
                    <a:pt x="3039" y="615"/>
                  </a:cubicBezTo>
                  <a:cubicBezTo>
                    <a:pt x="3039" y="279"/>
                    <a:pt x="2760" y="10"/>
                    <a:pt x="2433" y="10"/>
                  </a:cubicBezTo>
                  <a:lnTo>
                    <a:pt x="2414" y="0"/>
                  </a:lnTo>
                  <a:lnTo>
                    <a:pt x="2385" y="0"/>
                  </a:lnTo>
                  <a:cubicBezTo>
                    <a:pt x="2058" y="10"/>
                    <a:pt x="1789" y="269"/>
                    <a:pt x="1789" y="606"/>
                  </a:cubicBezTo>
                  <a:lnTo>
                    <a:pt x="1789" y="779"/>
                  </a:lnTo>
                  <a:lnTo>
                    <a:pt x="1442" y="779"/>
                  </a:lnTo>
                  <a:lnTo>
                    <a:pt x="1442" y="606"/>
                  </a:lnTo>
                  <a:cubicBezTo>
                    <a:pt x="1442" y="269"/>
                    <a:pt x="1173" y="10"/>
                    <a:pt x="84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8" name="Google Shape;14098;p99"/>
            <p:cNvSpPr/>
            <p:nvPr/>
          </p:nvSpPr>
          <p:spPr>
            <a:xfrm>
              <a:off x="1421086" y="2581412"/>
              <a:ext cx="30131" cy="19338"/>
            </a:xfrm>
            <a:custGeom>
              <a:rect b="b" l="l" r="r" t="t"/>
              <a:pathLst>
                <a:path extrusionOk="0" h="740" w="1153">
                  <a:moveTo>
                    <a:pt x="850" y="1"/>
                  </a:moveTo>
                  <a:cubicBezTo>
                    <a:pt x="819" y="1"/>
                    <a:pt x="786" y="8"/>
                    <a:pt x="752" y="25"/>
                  </a:cubicBezTo>
                  <a:lnTo>
                    <a:pt x="232" y="323"/>
                  </a:lnTo>
                  <a:cubicBezTo>
                    <a:pt x="0" y="435"/>
                    <a:pt x="121" y="739"/>
                    <a:pt x="317" y="739"/>
                  </a:cubicBezTo>
                  <a:cubicBezTo>
                    <a:pt x="357" y="739"/>
                    <a:pt x="400" y="727"/>
                    <a:pt x="444" y="698"/>
                  </a:cubicBezTo>
                  <a:lnTo>
                    <a:pt x="963" y="400"/>
                  </a:lnTo>
                  <a:cubicBezTo>
                    <a:pt x="1153" y="268"/>
                    <a:pt x="1038" y="1"/>
                    <a:pt x="850"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99" name="Google Shape;14099;p99"/>
            <p:cNvSpPr/>
            <p:nvPr/>
          </p:nvSpPr>
          <p:spPr>
            <a:xfrm>
              <a:off x="1569336" y="2582222"/>
              <a:ext cx="30157" cy="19312"/>
            </a:xfrm>
            <a:custGeom>
              <a:rect b="b" l="l" r="r" t="t"/>
              <a:pathLst>
                <a:path extrusionOk="0" h="739" w="1154">
                  <a:moveTo>
                    <a:pt x="321" y="0"/>
                  </a:moveTo>
                  <a:cubicBezTo>
                    <a:pt x="128" y="0"/>
                    <a:pt x="1" y="305"/>
                    <a:pt x="233" y="417"/>
                  </a:cubicBezTo>
                  <a:lnTo>
                    <a:pt x="752" y="715"/>
                  </a:lnTo>
                  <a:cubicBezTo>
                    <a:pt x="786" y="731"/>
                    <a:pt x="819" y="738"/>
                    <a:pt x="851" y="738"/>
                  </a:cubicBezTo>
                  <a:cubicBezTo>
                    <a:pt x="1039" y="738"/>
                    <a:pt x="1153" y="473"/>
                    <a:pt x="964" y="349"/>
                  </a:cubicBezTo>
                  <a:lnTo>
                    <a:pt x="444" y="42"/>
                  </a:lnTo>
                  <a:cubicBezTo>
                    <a:pt x="402" y="13"/>
                    <a:pt x="360" y="0"/>
                    <a:pt x="32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0" name="Google Shape;14100;p99"/>
            <p:cNvSpPr/>
            <p:nvPr/>
          </p:nvSpPr>
          <p:spPr>
            <a:xfrm>
              <a:off x="1506304" y="2449599"/>
              <a:ext cx="11342" cy="26498"/>
            </a:xfrm>
            <a:custGeom>
              <a:rect b="b" l="l" r="r" t="t"/>
              <a:pathLst>
                <a:path extrusionOk="0" h="1014" w="434">
                  <a:moveTo>
                    <a:pt x="212" y="1"/>
                  </a:moveTo>
                  <a:cubicBezTo>
                    <a:pt x="97" y="1"/>
                    <a:pt x="0" y="97"/>
                    <a:pt x="0" y="213"/>
                  </a:cubicBezTo>
                  <a:lnTo>
                    <a:pt x="0" y="818"/>
                  </a:lnTo>
                  <a:cubicBezTo>
                    <a:pt x="10" y="948"/>
                    <a:pt x="113" y="1013"/>
                    <a:pt x="217" y="1013"/>
                  </a:cubicBezTo>
                  <a:cubicBezTo>
                    <a:pt x="320" y="1013"/>
                    <a:pt x="424" y="948"/>
                    <a:pt x="433" y="818"/>
                  </a:cubicBezTo>
                  <a:lnTo>
                    <a:pt x="433" y="213"/>
                  </a:lnTo>
                  <a:cubicBezTo>
                    <a:pt x="433" y="97"/>
                    <a:pt x="337" y="1"/>
                    <a:pt x="21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1" name="Google Shape;14101;p99"/>
            <p:cNvSpPr/>
            <p:nvPr/>
          </p:nvSpPr>
          <p:spPr>
            <a:xfrm>
              <a:off x="1457228" y="2461176"/>
              <a:ext cx="23624" cy="25897"/>
            </a:xfrm>
            <a:custGeom>
              <a:rect b="b" l="l" r="r" t="t"/>
              <a:pathLst>
                <a:path extrusionOk="0" h="991" w="904">
                  <a:moveTo>
                    <a:pt x="302" y="1"/>
                  </a:moveTo>
                  <a:cubicBezTo>
                    <a:pt x="151" y="1"/>
                    <a:pt x="0" y="169"/>
                    <a:pt x="119" y="346"/>
                  </a:cubicBezTo>
                  <a:lnTo>
                    <a:pt x="417" y="866"/>
                  </a:lnTo>
                  <a:cubicBezTo>
                    <a:pt x="459" y="954"/>
                    <a:pt x="529" y="990"/>
                    <a:pt x="599" y="990"/>
                  </a:cubicBezTo>
                  <a:cubicBezTo>
                    <a:pt x="750" y="990"/>
                    <a:pt x="903" y="822"/>
                    <a:pt x="792" y="645"/>
                  </a:cubicBezTo>
                  <a:lnTo>
                    <a:pt x="484" y="125"/>
                  </a:lnTo>
                  <a:cubicBezTo>
                    <a:pt x="441" y="37"/>
                    <a:pt x="372" y="1"/>
                    <a:pt x="302"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2" name="Google Shape;14102;p99"/>
            <p:cNvSpPr/>
            <p:nvPr/>
          </p:nvSpPr>
          <p:spPr>
            <a:xfrm>
              <a:off x="1422680" y="2495723"/>
              <a:ext cx="29295" cy="18868"/>
            </a:xfrm>
            <a:custGeom>
              <a:rect b="b" l="l" r="r" t="t"/>
              <a:pathLst>
                <a:path extrusionOk="0" h="722" w="1121">
                  <a:moveTo>
                    <a:pt x="313" y="1"/>
                  </a:moveTo>
                  <a:cubicBezTo>
                    <a:pt x="123" y="1"/>
                    <a:pt x="1" y="268"/>
                    <a:pt x="191" y="400"/>
                  </a:cubicBezTo>
                  <a:lnTo>
                    <a:pt x="719" y="698"/>
                  </a:lnTo>
                  <a:cubicBezTo>
                    <a:pt x="752" y="714"/>
                    <a:pt x="784" y="721"/>
                    <a:pt x="815" y="721"/>
                  </a:cubicBezTo>
                  <a:cubicBezTo>
                    <a:pt x="999" y="721"/>
                    <a:pt x="1121" y="456"/>
                    <a:pt x="931" y="332"/>
                  </a:cubicBezTo>
                  <a:lnTo>
                    <a:pt x="412" y="25"/>
                  </a:lnTo>
                  <a:cubicBezTo>
                    <a:pt x="378" y="8"/>
                    <a:pt x="344" y="1"/>
                    <a:pt x="31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3" name="Google Shape;14103;p99"/>
            <p:cNvSpPr/>
            <p:nvPr/>
          </p:nvSpPr>
          <p:spPr>
            <a:xfrm>
              <a:off x="1410816" y="2542344"/>
              <a:ext cx="28171" cy="11315"/>
            </a:xfrm>
            <a:custGeom>
              <a:rect b="b" l="l" r="r" t="t"/>
              <a:pathLst>
                <a:path extrusionOk="0" h="433" w="1078">
                  <a:moveTo>
                    <a:pt x="260" y="0"/>
                  </a:moveTo>
                  <a:cubicBezTo>
                    <a:pt x="0" y="20"/>
                    <a:pt x="0" y="404"/>
                    <a:pt x="260" y="433"/>
                  </a:cubicBezTo>
                  <a:lnTo>
                    <a:pt x="866" y="433"/>
                  </a:lnTo>
                  <a:cubicBezTo>
                    <a:pt x="981" y="433"/>
                    <a:pt x="1077" y="337"/>
                    <a:pt x="1077" y="212"/>
                  </a:cubicBezTo>
                  <a:cubicBezTo>
                    <a:pt x="1077" y="96"/>
                    <a:pt x="981" y="0"/>
                    <a:pt x="866"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4" name="Google Shape;14104;p99"/>
            <p:cNvSpPr/>
            <p:nvPr/>
          </p:nvSpPr>
          <p:spPr>
            <a:xfrm>
              <a:off x="1581932" y="2543833"/>
              <a:ext cx="29687" cy="11342"/>
            </a:xfrm>
            <a:custGeom>
              <a:rect b="b" l="l" r="r" t="t"/>
              <a:pathLst>
                <a:path extrusionOk="0" h="434" w="1136">
                  <a:moveTo>
                    <a:pt x="270" y="1"/>
                  </a:moveTo>
                  <a:cubicBezTo>
                    <a:pt x="1" y="20"/>
                    <a:pt x="1" y="405"/>
                    <a:pt x="270" y="434"/>
                  </a:cubicBezTo>
                  <a:lnTo>
                    <a:pt x="876" y="434"/>
                  </a:lnTo>
                  <a:cubicBezTo>
                    <a:pt x="1136" y="405"/>
                    <a:pt x="1136" y="20"/>
                    <a:pt x="876"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5" name="Google Shape;14105;p99"/>
            <p:cNvSpPr/>
            <p:nvPr/>
          </p:nvSpPr>
          <p:spPr>
            <a:xfrm>
              <a:off x="1571139" y="2496742"/>
              <a:ext cx="30183" cy="19234"/>
            </a:xfrm>
            <a:custGeom>
              <a:rect b="b" l="l" r="r" t="t"/>
              <a:pathLst>
                <a:path extrusionOk="0" h="736" w="1155">
                  <a:moveTo>
                    <a:pt x="837" y="1"/>
                  </a:moveTo>
                  <a:cubicBezTo>
                    <a:pt x="797" y="1"/>
                    <a:pt x="755" y="14"/>
                    <a:pt x="712" y="43"/>
                  </a:cubicBezTo>
                  <a:lnTo>
                    <a:pt x="193" y="341"/>
                  </a:lnTo>
                  <a:cubicBezTo>
                    <a:pt x="0" y="447"/>
                    <a:pt x="77" y="736"/>
                    <a:pt x="298" y="736"/>
                  </a:cubicBezTo>
                  <a:cubicBezTo>
                    <a:pt x="337" y="736"/>
                    <a:pt x="375" y="726"/>
                    <a:pt x="404" y="707"/>
                  </a:cubicBezTo>
                  <a:lnTo>
                    <a:pt x="923" y="409"/>
                  </a:lnTo>
                  <a:cubicBezTo>
                    <a:pt x="1155" y="297"/>
                    <a:pt x="1029" y="1"/>
                    <a:pt x="837"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6" name="Google Shape;14106;p99"/>
            <p:cNvSpPr/>
            <p:nvPr/>
          </p:nvSpPr>
          <p:spPr>
            <a:xfrm>
              <a:off x="1542655" y="2462483"/>
              <a:ext cx="22213" cy="25349"/>
            </a:xfrm>
            <a:custGeom>
              <a:rect b="b" l="l" r="r" t="t"/>
              <a:pathLst>
                <a:path extrusionOk="0" h="970" w="850">
                  <a:moveTo>
                    <a:pt x="611" y="0"/>
                  </a:moveTo>
                  <a:cubicBezTo>
                    <a:pt x="536" y="0"/>
                    <a:pt x="466" y="39"/>
                    <a:pt x="427" y="104"/>
                  </a:cubicBezTo>
                  <a:lnTo>
                    <a:pt x="119" y="623"/>
                  </a:lnTo>
                  <a:cubicBezTo>
                    <a:pt x="1" y="801"/>
                    <a:pt x="156" y="969"/>
                    <a:pt x="310" y="969"/>
                  </a:cubicBezTo>
                  <a:cubicBezTo>
                    <a:pt x="381" y="969"/>
                    <a:pt x="452" y="933"/>
                    <a:pt x="494" y="845"/>
                  </a:cubicBezTo>
                  <a:lnTo>
                    <a:pt x="792" y="325"/>
                  </a:lnTo>
                  <a:cubicBezTo>
                    <a:pt x="850" y="220"/>
                    <a:pt x="821" y="85"/>
                    <a:pt x="715" y="27"/>
                  </a:cubicBezTo>
                  <a:cubicBezTo>
                    <a:pt x="681" y="9"/>
                    <a:pt x="646" y="0"/>
                    <a:pt x="611" y="0"/>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7" name="Google Shape;14107;p99"/>
            <p:cNvSpPr/>
            <p:nvPr/>
          </p:nvSpPr>
          <p:spPr>
            <a:xfrm>
              <a:off x="1496243" y="2594112"/>
              <a:ext cx="8075" cy="24382"/>
            </a:xfrm>
            <a:custGeom>
              <a:rect b="b" l="l" r="r" t="t"/>
              <a:pathLst>
                <a:path extrusionOk="0" h="933" w="309">
                  <a:moveTo>
                    <a:pt x="1" y="0"/>
                  </a:moveTo>
                  <a:lnTo>
                    <a:pt x="1" y="933"/>
                  </a:lnTo>
                  <a:lnTo>
                    <a:pt x="308" y="933"/>
                  </a:lnTo>
                  <a:lnTo>
                    <a:pt x="308" y="856"/>
                  </a:lnTo>
                  <a:cubicBezTo>
                    <a:pt x="308" y="539"/>
                    <a:pt x="203" y="241"/>
                    <a:pt x="1" y="0"/>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8" name="Google Shape;14108;p99"/>
            <p:cNvSpPr/>
            <p:nvPr/>
          </p:nvSpPr>
          <p:spPr>
            <a:xfrm>
              <a:off x="1483935" y="2618468"/>
              <a:ext cx="56054" cy="22160"/>
            </a:xfrm>
            <a:custGeom>
              <a:rect b="b" l="l" r="r" t="t"/>
              <a:pathLst>
                <a:path extrusionOk="0" h="848" w="2145">
                  <a:moveTo>
                    <a:pt x="1" y="1"/>
                  </a:moveTo>
                  <a:lnTo>
                    <a:pt x="1" y="847"/>
                  </a:lnTo>
                  <a:lnTo>
                    <a:pt x="2145" y="847"/>
                  </a:lnTo>
                  <a:lnTo>
                    <a:pt x="2145"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09" name="Google Shape;14109;p99"/>
            <p:cNvSpPr/>
            <p:nvPr/>
          </p:nvSpPr>
          <p:spPr>
            <a:xfrm>
              <a:off x="1483935" y="2640602"/>
              <a:ext cx="56054" cy="22134"/>
            </a:xfrm>
            <a:custGeom>
              <a:rect b="b" l="l" r="r" t="t"/>
              <a:pathLst>
                <a:path extrusionOk="0" h="847" w="2145">
                  <a:moveTo>
                    <a:pt x="1" y="0"/>
                  </a:moveTo>
                  <a:lnTo>
                    <a:pt x="1" y="471"/>
                  </a:lnTo>
                  <a:cubicBezTo>
                    <a:pt x="1" y="567"/>
                    <a:pt x="39" y="664"/>
                    <a:pt x="106" y="741"/>
                  </a:cubicBezTo>
                  <a:cubicBezTo>
                    <a:pt x="126" y="750"/>
                    <a:pt x="135" y="760"/>
                    <a:pt x="154" y="769"/>
                  </a:cubicBezTo>
                  <a:lnTo>
                    <a:pt x="183" y="789"/>
                  </a:lnTo>
                  <a:cubicBezTo>
                    <a:pt x="241" y="827"/>
                    <a:pt x="308" y="846"/>
                    <a:pt x="376" y="846"/>
                  </a:cubicBezTo>
                  <a:lnTo>
                    <a:pt x="1760" y="846"/>
                  </a:lnTo>
                  <a:cubicBezTo>
                    <a:pt x="1837" y="846"/>
                    <a:pt x="1905" y="827"/>
                    <a:pt x="1962" y="789"/>
                  </a:cubicBezTo>
                  <a:lnTo>
                    <a:pt x="1991" y="769"/>
                  </a:lnTo>
                  <a:cubicBezTo>
                    <a:pt x="2010" y="760"/>
                    <a:pt x="2020" y="750"/>
                    <a:pt x="2030" y="741"/>
                  </a:cubicBezTo>
                  <a:cubicBezTo>
                    <a:pt x="2107" y="664"/>
                    <a:pt x="2145" y="567"/>
                    <a:pt x="2145" y="471"/>
                  </a:cubicBezTo>
                  <a:lnTo>
                    <a:pt x="2145"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0" name="Google Shape;14110;p99"/>
            <p:cNvSpPr/>
            <p:nvPr/>
          </p:nvSpPr>
          <p:spPr>
            <a:xfrm>
              <a:off x="1504292" y="2618468"/>
              <a:ext cx="35697" cy="22160"/>
            </a:xfrm>
            <a:custGeom>
              <a:rect b="b" l="l" r="r" t="t"/>
              <a:pathLst>
                <a:path extrusionOk="0" h="848" w="1366">
                  <a:moveTo>
                    <a:pt x="0" y="1"/>
                  </a:moveTo>
                  <a:lnTo>
                    <a:pt x="0" y="847"/>
                  </a:lnTo>
                  <a:lnTo>
                    <a:pt x="1366" y="847"/>
                  </a:lnTo>
                  <a:lnTo>
                    <a:pt x="1366"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1" name="Google Shape;14111;p99"/>
            <p:cNvSpPr/>
            <p:nvPr/>
          </p:nvSpPr>
          <p:spPr>
            <a:xfrm>
              <a:off x="1504031" y="2640602"/>
              <a:ext cx="35958" cy="22134"/>
            </a:xfrm>
            <a:custGeom>
              <a:rect b="b" l="l" r="r" t="t"/>
              <a:pathLst>
                <a:path extrusionOk="0" h="847" w="1376">
                  <a:moveTo>
                    <a:pt x="10" y="0"/>
                  </a:moveTo>
                  <a:lnTo>
                    <a:pt x="10" y="471"/>
                  </a:lnTo>
                  <a:cubicBezTo>
                    <a:pt x="1" y="683"/>
                    <a:pt x="184" y="846"/>
                    <a:pt x="395" y="846"/>
                  </a:cubicBezTo>
                  <a:lnTo>
                    <a:pt x="991" y="846"/>
                  </a:lnTo>
                  <a:cubicBezTo>
                    <a:pt x="1068" y="846"/>
                    <a:pt x="1136" y="827"/>
                    <a:pt x="1193" y="789"/>
                  </a:cubicBezTo>
                  <a:lnTo>
                    <a:pt x="1222" y="769"/>
                  </a:lnTo>
                  <a:cubicBezTo>
                    <a:pt x="1241" y="760"/>
                    <a:pt x="1251" y="750"/>
                    <a:pt x="1261" y="741"/>
                  </a:cubicBezTo>
                  <a:cubicBezTo>
                    <a:pt x="1338" y="664"/>
                    <a:pt x="1376" y="567"/>
                    <a:pt x="1376" y="471"/>
                  </a:cubicBezTo>
                  <a:lnTo>
                    <a:pt x="1376"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12" name="Google Shape;14112;p99"/>
          <p:cNvGrpSpPr/>
          <p:nvPr/>
        </p:nvGrpSpPr>
        <p:grpSpPr>
          <a:xfrm>
            <a:off x="3970060" y="2707183"/>
            <a:ext cx="361883" cy="366979"/>
            <a:chOff x="3973735" y="2891056"/>
            <a:chExt cx="361883" cy="366979"/>
          </a:xfrm>
        </p:grpSpPr>
        <p:sp>
          <p:nvSpPr>
            <p:cNvPr id="14113" name="Google Shape;14113;p99"/>
            <p:cNvSpPr/>
            <p:nvPr/>
          </p:nvSpPr>
          <p:spPr>
            <a:xfrm>
              <a:off x="4148875" y="2891056"/>
              <a:ext cx="149661" cy="98598"/>
            </a:xfrm>
            <a:custGeom>
              <a:rect b="b" l="l" r="r" t="t"/>
              <a:pathLst>
                <a:path extrusionOk="0" h="3773" w="5727">
                  <a:moveTo>
                    <a:pt x="5505" y="1"/>
                  </a:moveTo>
                  <a:cubicBezTo>
                    <a:pt x="5393" y="1"/>
                    <a:pt x="5280" y="75"/>
                    <a:pt x="5289" y="224"/>
                  </a:cubicBezTo>
                  <a:lnTo>
                    <a:pt x="5289" y="715"/>
                  </a:lnTo>
                  <a:cubicBezTo>
                    <a:pt x="5289" y="1138"/>
                    <a:pt x="4953" y="1484"/>
                    <a:pt x="4530" y="1484"/>
                  </a:cubicBezTo>
                  <a:lnTo>
                    <a:pt x="1183" y="1484"/>
                  </a:lnTo>
                  <a:cubicBezTo>
                    <a:pt x="529" y="1484"/>
                    <a:pt x="1" y="2013"/>
                    <a:pt x="1" y="2667"/>
                  </a:cubicBezTo>
                  <a:lnTo>
                    <a:pt x="1" y="3561"/>
                  </a:lnTo>
                  <a:cubicBezTo>
                    <a:pt x="1" y="3677"/>
                    <a:pt x="87" y="3773"/>
                    <a:pt x="212" y="3773"/>
                  </a:cubicBezTo>
                  <a:cubicBezTo>
                    <a:pt x="328" y="3773"/>
                    <a:pt x="414" y="3677"/>
                    <a:pt x="414" y="3561"/>
                  </a:cubicBezTo>
                  <a:lnTo>
                    <a:pt x="414" y="2667"/>
                  </a:lnTo>
                  <a:cubicBezTo>
                    <a:pt x="414" y="2244"/>
                    <a:pt x="760" y="1898"/>
                    <a:pt x="1183" y="1898"/>
                  </a:cubicBezTo>
                  <a:lnTo>
                    <a:pt x="4530" y="1898"/>
                  </a:lnTo>
                  <a:cubicBezTo>
                    <a:pt x="5184" y="1898"/>
                    <a:pt x="5713" y="1369"/>
                    <a:pt x="5713" y="715"/>
                  </a:cubicBezTo>
                  <a:lnTo>
                    <a:pt x="5713" y="224"/>
                  </a:lnTo>
                  <a:cubicBezTo>
                    <a:pt x="5727" y="75"/>
                    <a:pt x="5616" y="1"/>
                    <a:pt x="5505" y="1"/>
                  </a:cubicBez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4" name="Google Shape;14114;p99"/>
            <p:cNvSpPr/>
            <p:nvPr/>
          </p:nvSpPr>
          <p:spPr>
            <a:xfrm>
              <a:off x="4231558" y="3066039"/>
              <a:ext cx="25139" cy="25139"/>
            </a:xfrm>
            <a:custGeom>
              <a:rect b="b" l="l" r="r" t="t"/>
              <a:pathLst>
                <a:path extrusionOk="0" fill="none" h="962" w="962">
                  <a:moveTo>
                    <a:pt x="962" y="962"/>
                  </a:moveTo>
                  <a:lnTo>
                    <a:pt x="0" y="0"/>
                  </a:lnTo>
                </a:path>
              </a:pathLst>
            </a:custGeom>
            <a:noFill/>
            <a:ln cap="rnd" cmpd="sng" w="45200">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5" name="Google Shape;14115;p99"/>
            <p:cNvSpPr/>
            <p:nvPr/>
          </p:nvSpPr>
          <p:spPr>
            <a:xfrm>
              <a:off x="3973735" y="2975307"/>
              <a:ext cx="359871" cy="282728"/>
            </a:xfrm>
            <a:custGeom>
              <a:rect b="b" l="l" r="r" t="t"/>
              <a:pathLst>
                <a:path extrusionOk="0" h="10819" w="13771">
                  <a:moveTo>
                    <a:pt x="721" y="1"/>
                  </a:moveTo>
                  <a:cubicBezTo>
                    <a:pt x="327" y="1"/>
                    <a:pt x="0" y="318"/>
                    <a:pt x="0" y="722"/>
                  </a:cubicBezTo>
                  <a:lnTo>
                    <a:pt x="0" y="10098"/>
                  </a:lnTo>
                  <a:cubicBezTo>
                    <a:pt x="0" y="10492"/>
                    <a:pt x="327" y="10819"/>
                    <a:pt x="721" y="10819"/>
                  </a:cubicBezTo>
                  <a:lnTo>
                    <a:pt x="13049" y="10819"/>
                  </a:lnTo>
                  <a:cubicBezTo>
                    <a:pt x="13453" y="10819"/>
                    <a:pt x="13770" y="10492"/>
                    <a:pt x="13770" y="10098"/>
                  </a:cubicBezTo>
                  <a:lnTo>
                    <a:pt x="13770" y="722"/>
                  </a:lnTo>
                  <a:cubicBezTo>
                    <a:pt x="13770" y="318"/>
                    <a:pt x="13453" y="1"/>
                    <a:pt x="13059"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6" name="Google Shape;14116;p99"/>
            <p:cNvSpPr/>
            <p:nvPr/>
          </p:nvSpPr>
          <p:spPr>
            <a:xfrm>
              <a:off x="3997855" y="2975307"/>
              <a:ext cx="337763" cy="282728"/>
            </a:xfrm>
            <a:custGeom>
              <a:rect b="b" l="l" r="r" t="t"/>
              <a:pathLst>
                <a:path extrusionOk="0" h="10819" w="12925">
                  <a:moveTo>
                    <a:pt x="722" y="1"/>
                  </a:moveTo>
                  <a:cubicBezTo>
                    <a:pt x="318" y="1"/>
                    <a:pt x="0" y="318"/>
                    <a:pt x="0" y="722"/>
                  </a:cubicBezTo>
                  <a:lnTo>
                    <a:pt x="0" y="10098"/>
                  </a:lnTo>
                  <a:cubicBezTo>
                    <a:pt x="0" y="10492"/>
                    <a:pt x="318" y="10819"/>
                    <a:pt x="722" y="10819"/>
                  </a:cubicBezTo>
                  <a:lnTo>
                    <a:pt x="12203" y="10819"/>
                  </a:lnTo>
                  <a:cubicBezTo>
                    <a:pt x="12607" y="10819"/>
                    <a:pt x="12924" y="10492"/>
                    <a:pt x="12924" y="10098"/>
                  </a:cubicBezTo>
                  <a:lnTo>
                    <a:pt x="12924" y="722"/>
                  </a:lnTo>
                  <a:cubicBezTo>
                    <a:pt x="12924" y="318"/>
                    <a:pt x="12607" y="1"/>
                    <a:pt x="1220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7" name="Google Shape;14117;p99"/>
            <p:cNvSpPr/>
            <p:nvPr/>
          </p:nvSpPr>
          <p:spPr>
            <a:xfrm>
              <a:off x="3973970" y="3219306"/>
              <a:ext cx="359635" cy="11080"/>
            </a:xfrm>
            <a:custGeom>
              <a:rect b="b" l="l" r="r" t="t"/>
              <a:pathLst>
                <a:path extrusionOk="0" h="424" w="13762">
                  <a:moveTo>
                    <a:pt x="1" y="1"/>
                  </a:moveTo>
                  <a:lnTo>
                    <a:pt x="1" y="424"/>
                  </a:lnTo>
                  <a:lnTo>
                    <a:pt x="13761" y="424"/>
                  </a:lnTo>
                  <a:lnTo>
                    <a:pt x="13761" y="1"/>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8" name="Google Shape;14118;p99"/>
            <p:cNvSpPr/>
            <p:nvPr/>
          </p:nvSpPr>
          <p:spPr>
            <a:xfrm>
              <a:off x="3973970" y="3040403"/>
              <a:ext cx="359635" cy="11080"/>
            </a:xfrm>
            <a:custGeom>
              <a:rect b="b" l="l" r="r" t="t"/>
              <a:pathLst>
                <a:path extrusionOk="0" h="424" w="13762">
                  <a:moveTo>
                    <a:pt x="1" y="0"/>
                  </a:moveTo>
                  <a:lnTo>
                    <a:pt x="1" y="423"/>
                  </a:lnTo>
                  <a:lnTo>
                    <a:pt x="13761" y="423"/>
                  </a:lnTo>
                  <a:lnTo>
                    <a:pt x="13761" y="0"/>
                  </a:ln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19" name="Google Shape;14119;p99"/>
            <p:cNvSpPr/>
            <p:nvPr/>
          </p:nvSpPr>
          <p:spPr>
            <a:xfrm>
              <a:off x="3998090" y="2999688"/>
              <a:ext cx="46281" cy="27674"/>
            </a:xfrm>
            <a:custGeom>
              <a:rect b="b" l="l" r="r" t="t"/>
              <a:pathLst>
                <a:path extrusionOk="0" h="1059" w="1771">
                  <a:moveTo>
                    <a:pt x="145" y="0"/>
                  </a:moveTo>
                  <a:cubicBezTo>
                    <a:pt x="59" y="0"/>
                    <a:pt x="1" y="68"/>
                    <a:pt x="1" y="145"/>
                  </a:cubicBezTo>
                  <a:lnTo>
                    <a:pt x="1" y="914"/>
                  </a:lnTo>
                  <a:cubicBezTo>
                    <a:pt x="1" y="991"/>
                    <a:pt x="59" y="1058"/>
                    <a:pt x="145" y="1058"/>
                  </a:cubicBezTo>
                  <a:lnTo>
                    <a:pt x="1626" y="1058"/>
                  </a:lnTo>
                  <a:cubicBezTo>
                    <a:pt x="1703" y="1058"/>
                    <a:pt x="1770" y="991"/>
                    <a:pt x="1770" y="914"/>
                  </a:cubicBezTo>
                  <a:lnTo>
                    <a:pt x="1770" y="145"/>
                  </a:lnTo>
                  <a:cubicBezTo>
                    <a:pt x="1770" y="68"/>
                    <a:pt x="1703" y="0"/>
                    <a:pt x="16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0" name="Google Shape;14120;p99"/>
            <p:cNvSpPr/>
            <p:nvPr/>
          </p:nvSpPr>
          <p:spPr>
            <a:xfrm>
              <a:off x="4262970" y="2999688"/>
              <a:ext cx="46255" cy="27674"/>
            </a:xfrm>
            <a:custGeom>
              <a:rect b="b" l="l" r="r" t="t"/>
              <a:pathLst>
                <a:path extrusionOk="0" h="1059" w="1770">
                  <a:moveTo>
                    <a:pt x="145" y="0"/>
                  </a:moveTo>
                  <a:cubicBezTo>
                    <a:pt x="58" y="0"/>
                    <a:pt x="0" y="68"/>
                    <a:pt x="0" y="145"/>
                  </a:cubicBezTo>
                  <a:lnTo>
                    <a:pt x="0" y="914"/>
                  </a:lnTo>
                  <a:cubicBezTo>
                    <a:pt x="0" y="991"/>
                    <a:pt x="58" y="1058"/>
                    <a:pt x="145" y="1058"/>
                  </a:cubicBezTo>
                  <a:lnTo>
                    <a:pt x="1625" y="1058"/>
                  </a:lnTo>
                  <a:cubicBezTo>
                    <a:pt x="1702" y="1058"/>
                    <a:pt x="1770" y="991"/>
                    <a:pt x="1770" y="914"/>
                  </a:cubicBezTo>
                  <a:lnTo>
                    <a:pt x="1770" y="145"/>
                  </a:lnTo>
                  <a:cubicBezTo>
                    <a:pt x="1770" y="68"/>
                    <a:pt x="1702" y="0"/>
                    <a:pt x="1625"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1" name="Google Shape;14121;p99"/>
            <p:cNvSpPr/>
            <p:nvPr/>
          </p:nvSpPr>
          <p:spPr>
            <a:xfrm>
              <a:off x="4019963" y="2999688"/>
              <a:ext cx="24408" cy="27674"/>
            </a:xfrm>
            <a:custGeom>
              <a:rect b="b" l="l" r="r" t="t"/>
              <a:pathLst>
                <a:path extrusionOk="0" h="1059" w="934">
                  <a:moveTo>
                    <a:pt x="154" y="0"/>
                  </a:moveTo>
                  <a:cubicBezTo>
                    <a:pt x="68" y="0"/>
                    <a:pt x="1" y="68"/>
                    <a:pt x="1" y="145"/>
                  </a:cubicBezTo>
                  <a:lnTo>
                    <a:pt x="1" y="914"/>
                  </a:lnTo>
                  <a:cubicBezTo>
                    <a:pt x="1" y="991"/>
                    <a:pt x="68" y="1058"/>
                    <a:pt x="154" y="1058"/>
                  </a:cubicBezTo>
                  <a:lnTo>
                    <a:pt x="789" y="1058"/>
                  </a:lnTo>
                  <a:cubicBezTo>
                    <a:pt x="866" y="1058"/>
                    <a:pt x="933" y="991"/>
                    <a:pt x="933" y="914"/>
                  </a:cubicBezTo>
                  <a:lnTo>
                    <a:pt x="933" y="145"/>
                  </a:lnTo>
                  <a:cubicBezTo>
                    <a:pt x="933"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2" name="Google Shape;14122;p99"/>
            <p:cNvSpPr/>
            <p:nvPr/>
          </p:nvSpPr>
          <p:spPr>
            <a:xfrm>
              <a:off x="4284816" y="2999688"/>
              <a:ext cx="24408" cy="27674"/>
            </a:xfrm>
            <a:custGeom>
              <a:rect b="b" l="l" r="r" t="t"/>
              <a:pathLst>
                <a:path extrusionOk="0" h="1059" w="934">
                  <a:moveTo>
                    <a:pt x="155" y="0"/>
                  </a:moveTo>
                  <a:cubicBezTo>
                    <a:pt x="68" y="0"/>
                    <a:pt x="1" y="68"/>
                    <a:pt x="1" y="145"/>
                  </a:cubicBezTo>
                  <a:lnTo>
                    <a:pt x="1" y="914"/>
                  </a:lnTo>
                  <a:cubicBezTo>
                    <a:pt x="1" y="991"/>
                    <a:pt x="68" y="1058"/>
                    <a:pt x="155" y="1058"/>
                  </a:cubicBezTo>
                  <a:lnTo>
                    <a:pt x="789" y="1058"/>
                  </a:lnTo>
                  <a:cubicBezTo>
                    <a:pt x="866" y="1058"/>
                    <a:pt x="934" y="991"/>
                    <a:pt x="934" y="914"/>
                  </a:cubicBezTo>
                  <a:lnTo>
                    <a:pt x="934" y="145"/>
                  </a:lnTo>
                  <a:cubicBezTo>
                    <a:pt x="934" y="68"/>
                    <a:pt x="866" y="0"/>
                    <a:pt x="78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3" name="Google Shape;14123;p99"/>
            <p:cNvSpPr/>
            <p:nvPr/>
          </p:nvSpPr>
          <p:spPr>
            <a:xfrm>
              <a:off x="4125434" y="3060838"/>
              <a:ext cx="138319" cy="134635"/>
            </a:xfrm>
            <a:custGeom>
              <a:rect b="b" l="l" r="r" t="t"/>
              <a:pathLst>
                <a:path extrusionOk="0" h="5152" w="5293">
                  <a:moveTo>
                    <a:pt x="4553" y="1"/>
                  </a:moveTo>
                  <a:cubicBezTo>
                    <a:pt x="4374" y="1"/>
                    <a:pt x="4195" y="70"/>
                    <a:pt x="4061" y="209"/>
                  </a:cubicBezTo>
                  <a:lnTo>
                    <a:pt x="3629" y="632"/>
                  </a:lnTo>
                  <a:lnTo>
                    <a:pt x="465" y="3757"/>
                  </a:lnTo>
                  <a:cubicBezTo>
                    <a:pt x="398" y="3824"/>
                    <a:pt x="350" y="3911"/>
                    <a:pt x="321" y="3997"/>
                  </a:cubicBezTo>
                  <a:lnTo>
                    <a:pt x="176" y="4469"/>
                  </a:lnTo>
                  <a:lnTo>
                    <a:pt x="128" y="4642"/>
                  </a:lnTo>
                  <a:lnTo>
                    <a:pt x="42" y="4921"/>
                  </a:lnTo>
                  <a:cubicBezTo>
                    <a:pt x="1" y="5036"/>
                    <a:pt x="94" y="5152"/>
                    <a:pt x="206" y="5152"/>
                  </a:cubicBezTo>
                  <a:cubicBezTo>
                    <a:pt x="225" y="5152"/>
                    <a:pt x="244" y="5149"/>
                    <a:pt x="263" y="5142"/>
                  </a:cubicBezTo>
                  <a:lnTo>
                    <a:pt x="542" y="5065"/>
                  </a:lnTo>
                  <a:lnTo>
                    <a:pt x="1176" y="4863"/>
                  </a:lnTo>
                  <a:cubicBezTo>
                    <a:pt x="1263" y="4834"/>
                    <a:pt x="1350" y="4786"/>
                    <a:pt x="1417" y="4719"/>
                  </a:cubicBezTo>
                  <a:lnTo>
                    <a:pt x="4581" y="1593"/>
                  </a:lnTo>
                  <a:lnTo>
                    <a:pt x="5023" y="1161"/>
                  </a:lnTo>
                  <a:cubicBezTo>
                    <a:pt x="5273" y="920"/>
                    <a:pt x="5292" y="526"/>
                    <a:pt x="5081" y="257"/>
                  </a:cubicBezTo>
                  <a:cubicBezTo>
                    <a:pt x="5061" y="228"/>
                    <a:pt x="5042" y="209"/>
                    <a:pt x="5023" y="189"/>
                  </a:cubicBezTo>
                  <a:cubicBezTo>
                    <a:pt x="4892" y="63"/>
                    <a:pt x="4722" y="1"/>
                    <a:pt x="455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4" name="Google Shape;14124;p99"/>
            <p:cNvSpPr/>
            <p:nvPr/>
          </p:nvSpPr>
          <p:spPr>
            <a:xfrm>
              <a:off x="4129772" y="3060865"/>
              <a:ext cx="128180" cy="116760"/>
            </a:xfrm>
            <a:custGeom>
              <a:rect b="b" l="l" r="r" t="t"/>
              <a:pathLst>
                <a:path extrusionOk="0" h="4468" w="4905">
                  <a:moveTo>
                    <a:pt x="4375" y="0"/>
                  </a:moveTo>
                  <a:cubicBezTo>
                    <a:pt x="4198" y="0"/>
                    <a:pt x="4021" y="68"/>
                    <a:pt x="3886" y="208"/>
                  </a:cubicBezTo>
                  <a:lnTo>
                    <a:pt x="3453" y="631"/>
                  </a:lnTo>
                  <a:lnTo>
                    <a:pt x="289" y="3756"/>
                  </a:lnTo>
                  <a:cubicBezTo>
                    <a:pt x="222" y="3833"/>
                    <a:pt x="174" y="3910"/>
                    <a:pt x="145" y="3996"/>
                  </a:cubicBezTo>
                  <a:lnTo>
                    <a:pt x="1" y="4468"/>
                  </a:lnTo>
                  <a:lnTo>
                    <a:pt x="270" y="4381"/>
                  </a:lnTo>
                  <a:lnTo>
                    <a:pt x="616" y="4275"/>
                  </a:lnTo>
                  <a:lnTo>
                    <a:pt x="914" y="4189"/>
                  </a:lnTo>
                  <a:cubicBezTo>
                    <a:pt x="1010" y="4160"/>
                    <a:pt x="1087" y="4112"/>
                    <a:pt x="1155" y="4044"/>
                  </a:cubicBezTo>
                  <a:lnTo>
                    <a:pt x="4030" y="1208"/>
                  </a:lnTo>
                  <a:lnTo>
                    <a:pt x="4318" y="919"/>
                  </a:lnTo>
                  <a:lnTo>
                    <a:pt x="4761" y="477"/>
                  </a:lnTo>
                  <a:cubicBezTo>
                    <a:pt x="4828" y="419"/>
                    <a:pt x="4876" y="342"/>
                    <a:pt x="4905" y="265"/>
                  </a:cubicBezTo>
                  <a:lnTo>
                    <a:pt x="4905" y="256"/>
                  </a:lnTo>
                  <a:cubicBezTo>
                    <a:pt x="4772" y="87"/>
                    <a:pt x="4574" y="0"/>
                    <a:pt x="4375"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5" name="Google Shape;14125;p99"/>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6" name="Google Shape;14126;p99"/>
            <p:cNvSpPr/>
            <p:nvPr/>
          </p:nvSpPr>
          <p:spPr>
            <a:xfrm>
              <a:off x="3973970" y="3219306"/>
              <a:ext cx="24146" cy="11080"/>
            </a:xfrm>
            <a:custGeom>
              <a:rect b="b" l="l" r="r" t="t"/>
              <a:pathLst>
                <a:path extrusionOk="0" h="424" w="924">
                  <a:moveTo>
                    <a:pt x="1" y="1"/>
                  </a:moveTo>
                  <a:lnTo>
                    <a:pt x="1" y="424"/>
                  </a:lnTo>
                  <a:lnTo>
                    <a:pt x="924" y="424"/>
                  </a:lnTo>
                  <a:lnTo>
                    <a:pt x="924" y="1"/>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7" name="Google Shape;14127;p99"/>
            <p:cNvSpPr/>
            <p:nvPr/>
          </p:nvSpPr>
          <p:spPr>
            <a:xfrm>
              <a:off x="3973970" y="3040403"/>
              <a:ext cx="24146" cy="11080"/>
            </a:xfrm>
            <a:custGeom>
              <a:rect b="b" l="l" r="r" t="t"/>
              <a:pathLst>
                <a:path extrusionOk="0" h="424" w="924">
                  <a:moveTo>
                    <a:pt x="1" y="0"/>
                  </a:moveTo>
                  <a:lnTo>
                    <a:pt x="1" y="423"/>
                  </a:lnTo>
                  <a:lnTo>
                    <a:pt x="924" y="423"/>
                  </a:lnTo>
                  <a:lnTo>
                    <a:pt x="924"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8" name="Google Shape;14128;p99"/>
            <p:cNvSpPr/>
            <p:nvPr/>
          </p:nvSpPr>
          <p:spPr>
            <a:xfrm>
              <a:off x="4135312" y="3077851"/>
              <a:ext cx="109835" cy="108319"/>
            </a:xfrm>
            <a:custGeom>
              <a:rect b="b" l="l" r="r" t="t"/>
              <a:pathLst>
                <a:path extrusionOk="0" h="4145" w="4203">
                  <a:moveTo>
                    <a:pt x="3241" y="0"/>
                  </a:moveTo>
                  <a:lnTo>
                    <a:pt x="87" y="3125"/>
                  </a:lnTo>
                  <a:cubicBezTo>
                    <a:pt x="48" y="3154"/>
                    <a:pt x="20" y="3183"/>
                    <a:pt x="0" y="3221"/>
                  </a:cubicBezTo>
                  <a:lnTo>
                    <a:pt x="414" y="3635"/>
                  </a:lnTo>
                  <a:lnTo>
                    <a:pt x="923" y="4145"/>
                  </a:lnTo>
                  <a:lnTo>
                    <a:pt x="943" y="4145"/>
                  </a:lnTo>
                  <a:cubicBezTo>
                    <a:pt x="972" y="4125"/>
                    <a:pt x="1010" y="4096"/>
                    <a:pt x="1039" y="4068"/>
                  </a:cubicBezTo>
                  <a:lnTo>
                    <a:pt x="4203" y="942"/>
                  </a:lnTo>
                  <a:lnTo>
                    <a:pt x="3241" y="0"/>
                  </a:lnTo>
                  <a:close/>
                </a:path>
              </a:pathLst>
            </a:custGeom>
            <a:solidFill>
              <a:srgbClr val="1D1D1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29" name="Google Shape;14129;p99"/>
            <p:cNvSpPr/>
            <p:nvPr/>
          </p:nvSpPr>
          <p:spPr>
            <a:xfrm>
              <a:off x="4135312" y="3077589"/>
              <a:ext cx="99774" cy="95253"/>
            </a:xfrm>
            <a:custGeom>
              <a:rect b="b" l="l" r="r" t="t"/>
              <a:pathLst>
                <a:path extrusionOk="0" h="3645" w="3818">
                  <a:moveTo>
                    <a:pt x="3241" y="0"/>
                  </a:moveTo>
                  <a:lnTo>
                    <a:pt x="77" y="3126"/>
                  </a:lnTo>
                  <a:cubicBezTo>
                    <a:pt x="48" y="3164"/>
                    <a:pt x="20" y="3193"/>
                    <a:pt x="0" y="3231"/>
                  </a:cubicBezTo>
                  <a:lnTo>
                    <a:pt x="404" y="3645"/>
                  </a:lnTo>
                  <a:lnTo>
                    <a:pt x="702" y="3549"/>
                  </a:lnTo>
                  <a:cubicBezTo>
                    <a:pt x="798" y="3520"/>
                    <a:pt x="875" y="3472"/>
                    <a:pt x="943" y="3414"/>
                  </a:cubicBezTo>
                  <a:lnTo>
                    <a:pt x="3818" y="577"/>
                  </a:lnTo>
                  <a:lnTo>
                    <a:pt x="3241"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30" name="Google Shape;14130;p99"/>
          <p:cNvGrpSpPr/>
          <p:nvPr/>
        </p:nvGrpSpPr>
        <p:grpSpPr>
          <a:xfrm>
            <a:off x="3524266" y="2732871"/>
            <a:ext cx="366665" cy="315654"/>
            <a:chOff x="3527941" y="2916744"/>
            <a:chExt cx="366665" cy="315654"/>
          </a:xfrm>
        </p:grpSpPr>
        <p:sp>
          <p:nvSpPr>
            <p:cNvPr id="14131" name="Google Shape;14131;p99"/>
            <p:cNvSpPr/>
            <p:nvPr/>
          </p:nvSpPr>
          <p:spPr>
            <a:xfrm>
              <a:off x="3527941" y="2916770"/>
              <a:ext cx="366665" cy="157840"/>
            </a:xfrm>
            <a:custGeom>
              <a:rect b="b" l="l" r="r" t="t"/>
              <a:pathLst>
                <a:path extrusionOk="0" h="6040" w="14031">
                  <a:moveTo>
                    <a:pt x="616" y="0"/>
                  </a:moveTo>
                  <a:cubicBezTo>
                    <a:pt x="279" y="0"/>
                    <a:pt x="0" y="279"/>
                    <a:pt x="0" y="616"/>
                  </a:cubicBezTo>
                  <a:lnTo>
                    <a:pt x="0" y="5424"/>
                  </a:lnTo>
                  <a:cubicBezTo>
                    <a:pt x="0" y="5760"/>
                    <a:pt x="279" y="6039"/>
                    <a:pt x="616" y="6039"/>
                  </a:cubicBezTo>
                  <a:lnTo>
                    <a:pt x="13415" y="6039"/>
                  </a:lnTo>
                  <a:cubicBezTo>
                    <a:pt x="13751" y="6039"/>
                    <a:pt x="14030" y="5760"/>
                    <a:pt x="14030" y="5424"/>
                  </a:cubicBezTo>
                  <a:lnTo>
                    <a:pt x="14030" y="616"/>
                  </a:lnTo>
                  <a:cubicBezTo>
                    <a:pt x="14030" y="279"/>
                    <a:pt x="13751" y="0"/>
                    <a:pt x="1341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2" name="Google Shape;14132;p99"/>
            <p:cNvSpPr/>
            <p:nvPr/>
          </p:nvSpPr>
          <p:spPr>
            <a:xfrm>
              <a:off x="3546521" y="2916744"/>
              <a:ext cx="348085" cy="139260"/>
            </a:xfrm>
            <a:custGeom>
              <a:rect b="b" l="l" r="r" t="t"/>
              <a:pathLst>
                <a:path extrusionOk="0" h="5329" w="13320">
                  <a:moveTo>
                    <a:pt x="12721" y="1"/>
                  </a:moveTo>
                  <a:cubicBezTo>
                    <a:pt x="12715" y="1"/>
                    <a:pt x="12709" y="1"/>
                    <a:pt x="12704" y="1"/>
                  </a:cubicBezTo>
                  <a:lnTo>
                    <a:pt x="1" y="1"/>
                  </a:lnTo>
                  <a:lnTo>
                    <a:pt x="1" y="4713"/>
                  </a:lnTo>
                  <a:cubicBezTo>
                    <a:pt x="1" y="5050"/>
                    <a:pt x="280" y="5328"/>
                    <a:pt x="616" y="5328"/>
                  </a:cubicBezTo>
                  <a:lnTo>
                    <a:pt x="13319" y="5328"/>
                  </a:lnTo>
                  <a:lnTo>
                    <a:pt x="13319" y="617"/>
                  </a:lnTo>
                  <a:cubicBezTo>
                    <a:pt x="13319" y="276"/>
                    <a:pt x="13050" y="1"/>
                    <a:pt x="12721" y="1"/>
                  </a:cubicBezTo>
                  <a:close/>
                </a:path>
              </a:pathLst>
            </a:custGeom>
            <a:solidFill>
              <a:srgbClr val="DFE5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3" name="Google Shape;14133;p99"/>
            <p:cNvSpPr/>
            <p:nvPr/>
          </p:nvSpPr>
          <p:spPr>
            <a:xfrm>
              <a:off x="3527941" y="3074584"/>
              <a:ext cx="366665" cy="157814"/>
            </a:xfrm>
            <a:custGeom>
              <a:rect b="b" l="l" r="r" t="t"/>
              <a:pathLst>
                <a:path extrusionOk="0" h="6039" w="14031">
                  <a:moveTo>
                    <a:pt x="616" y="0"/>
                  </a:moveTo>
                  <a:cubicBezTo>
                    <a:pt x="279" y="0"/>
                    <a:pt x="0" y="279"/>
                    <a:pt x="0" y="615"/>
                  </a:cubicBezTo>
                  <a:lnTo>
                    <a:pt x="0" y="5423"/>
                  </a:lnTo>
                  <a:cubicBezTo>
                    <a:pt x="0" y="5760"/>
                    <a:pt x="279" y="6039"/>
                    <a:pt x="616" y="6039"/>
                  </a:cubicBezTo>
                  <a:lnTo>
                    <a:pt x="13415" y="6039"/>
                  </a:lnTo>
                  <a:cubicBezTo>
                    <a:pt x="13751" y="6039"/>
                    <a:pt x="14030" y="5770"/>
                    <a:pt x="14030" y="5423"/>
                  </a:cubicBezTo>
                  <a:lnTo>
                    <a:pt x="14030" y="615"/>
                  </a:lnTo>
                  <a:cubicBezTo>
                    <a:pt x="14030" y="279"/>
                    <a:pt x="13751" y="0"/>
                    <a:pt x="13415" y="0"/>
                  </a:cubicBez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4" name="Google Shape;14134;p99"/>
            <p:cNvSpPr/>
            <p:nvPr/>
          </p:nvSpPr>
          <p:spPr>
            <a:xfrm>
              <a:off x="3547279" y="3093426"/>
              <a:ext cx="347327" cy="138973"/>
            </a:xfrm>
            <a:custGeom>
              <a:rect b="b" l="l" r="r" t="t"/>
              <a:pathLst>
                <a:path extrusionOk="0" h="5318" w="13291">
                  <a:moveTo>
                    <a:pt x="616" y="0"/>
                  </a:moveTo>
                  <a:cubicBezTo>
                    <a:pt x="280" y="0"/>
                    <a:pt x="1" y="269"/>
                    <a:pt x="1" y="616"/>
                  </a:cubicBezTo>
                  <a:lnTo>
                    <a:pt x="1" y="5318"/>
                  </a:lnTo>
                  <a:lnTo>
                    <a:pt x="12675" y="5318"/>
                  </a:lnTo>
                  <a:cubicBezTo>
                    <a:pt x="13011" y="5318"/>
                    <a:pt x="13290" y="5049"/>
                    <a:pt x="13290" y="4712"/>
                  </a:cubicBezTo>
                  <a:lnTo>
                    <a:pt x="13290" y="0"/>
                  </a:ln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5" name="Google Shape;14135;p99"/>
            <p:cNvSpPr/>
            <p:nvPr/>
          </p:nvSpPr>
          <p:spPr>
            <a:xfrm>
              <a:off x="3553812" y="3097424"/>
              <a:ext cx="45026" cy="44268"/>
            </a:xfrm>
            <a:custGeom>
              <a:rect b="b" l="l" r="r" t="t"/>
              <a:pathLst>
                <a:path extrusionOk="0" h="1694" w="1723">
                  <a:moveTo>
                    <a:pt x="858" y="1"/>
                  </a:moveTo>
                  <a:cubicBezTo>
                    <a:pt x="414" y="1"/>
                    <a:pt x="49" y="353"/>
                    <a:pt x="20" y="799"/>
                  </a:cubicBezTo>
                  <a:cubicBezTo>
                    <a:pt x="1" y="1251"/>
                    <a:pt x="328" y="1645"/>
                    <a:pt x="780" y="1693"/>
                  </a:cubicBezTo>
                  <a:lnTo>
                    <a:pt x="876" y="1693"/>
                  </a:lnTo>
                  <a:cubicBezTo>
                    <a:pt x="1345" y="1693"/>
                    <a:pt x="1720" y="1311"/>
                    <a:pt x="1722" y="842"/>
                  </a:cubicBezTo>
                  <a:lnTo>
                    <a:pt x="1722" y="842"/>
                  </a:lnTo>
                  <a:cubicBezTo>
                    <a:pt x="1722" y="844"/>
                    <a:pt x="1722" y="846"/>
                    <a:pt x="1722" y="847"/>
                  </a:cubicBezTo>
                  <a:lnTo>
                    <a:pt x="1722" y="838"/>
                  </a:lnTo>
                  <a:cubicBezTo>
                    <a:pt x="1722" y="839"/>
                    <a:pt x="1722" y="841"/>
                    <a:pt x="1722" y="842"/>
                  </a:cubicBezTo>
                  <a:lnTo>
                    <a:pt x="1722" y="842"/>
                  </a:lnTo>
                  <a:cubicBezTo>
                    <a:pt x="1720" y="374"/>
                    <a:pt x="1345" y="1"/>
                    <a:pt x="876" y="1"/>
                  </a:cubicBezTo>
                  <a:cubicBezTo>
                    <a:pt x="870" y="1"/>
                    <a:pt x="864" y="1"/>
                    <a:pt x="858" y="1"/>
                  </a:cubicBez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6" name="Google Shape;14136;p99"/>
            <p:cNvSpPr/>
            <p:nvPr/>
          </p:nvSpPr>
          <p:spPr>
            <a:xfrm>
              <a:off x="3554335" y="3165551"/>
              <a:ext cx="44504" cy="44504"/>
            </a:xfrm>
            <a:custGeom>
              <a:rect b="b" l="l" r="r" t="t"/>
              <a:pathLst>
                <a:path extrusionOk="0" h="1703" w="1703">
                  <a:moveTo>
                    <a:pt x="856" y="0"/>
                  </a:moveTo>
                  <a:cubicBezTo>
                    <a:pt x="385" y="0"/>
                    <a:pt x="0" y="375"/>
                    <a:pt x="0" y="846"/>
                  </a:cubicBezTo>
                  <a:cubicBezTo>
                    <a:pt x="0" y="1317"/>
                    <a:pt x="385" y="1702"/>
                    <a:pt x="856" y="1702"/>
                  </a:cubicBezTo>
                  <a:cubicBezTo>
                    <a:pt x="1327" y="1702"/>
                    <a:pt x="1702" y="1317"/>
                    <a:pt x="1702" y="846"/>
                  </a:cubicBezTo>
                  <a:cubicBezTo>
                    <a:pt x="1702" y="375"/>
                    <a:pt x="1327" y="0"/>
                    <a:pt x="856"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7" name="Google Shape;14137;p99"/>
            <p:cNvSpPr/>
            <p:nvPr/>
          </p:nvSpPr>
          <p:spPr>
            <a:xfrm>
              <a:off x="3620920" y="3097424"/>
              <a:ext cx="45261" cy="44268"/>
            </a:xfrm>
            <a:custGeom>
              <a:rect b="b" l="l" r="r" t="t"/>
              <a:pathLst>
                <a:path extrusionOk="0" h="1694" w="1732">
                  <a:moveTo>
                    <a:pt x="867" y="1"/>
                  </a:moveTo>
                  <a:cubicBezTo>
                    <a:pt x="423" y="1"/>
                    <a:pt x="58" y="353"/>
                    <a:pt x="29" y="799"/>
                  </a:cubicBezTo>
                  <a:cubicBezTo>
                    <a:pt x="0" y="1251"/>
                    <a:pt x="337" y="1645"/>
                    <a:pt x="789" y="1693"/>
                  </a:cubicBezTo>
                  <a:lnTo>
                    <a:pt x="885"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85" y="1"/>
                  </a:cubicBezTo>
                  <a:cubicBezTo>
                    <a:pt x="879" y="1"/>
                    <a:pt x="873" y="1"/>
                    <a:pt x="867" y="1"/>
                  </a:cubicBezTo>
                  <a:close/>
                </a:path>
              </a:pathLst>
            </a:custGeom>
            <a:solidFill>
              <a:srgbClr val="ABBCCA"/>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8" name="Google Shape;14138;p99"/>
            <p:cNvSpPr/>
            <p:nvPr/>
          </p:nvSpPr>
          <p:spPr>
            <a:xfrm>
              <a:off x="3621678"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39" name="Google Shape;14139;p99"/>
            <p:cNvSpPr/>
            <p:nvPr/>
          </p:nvSpPr>
          <p:spPr>
            <a:xfrm>
              <a:off x="3689021" y="3165551"/>
              <a:ext cx="44504" cy="44504"/>
            </a:xfrm>
            <a:custGeom>
              <a:rect b="b" l="l" r="r" t="t"/>
              <a:pathLst>
                <a:path extrusionOk="0" h="1703" w="1703">
                  <a:moveTo>
                    <a:pt x="856" y="0"/>
                  </a:moveTo>
                  <a:cubicBezTo>
                    <a:pt x="385" y="0"/>
                    <a:pt x="0" y="375"/>
                    <a:pt x="0" y="846"/>
                  </a:cubicBezTo>
                  <a:cubicBezTo>
                    <a:pt x="0" y="1317"/>
                    <a:pt x="385" y="1702"/>
                    <a:pt x="856" y="1702"/>
                  </a:cubicBezTo>
                  <a:cubicBezTo>
                    <a:pt x="1318" y="1702"/>
                    <a:pt x="1702" y="1317"/>
                    <a:pt x="1702" y="846"/>
                  </a:cubicBezTo>
                  <a:cubicBezTo>
                    <a:pt x="1702" y="375"/>
                    <a:pt x="1318" y="0"/>
                    <a:pt x="856"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0" name="Google Shape;14140;p99"/>
            <p:cNvSpPr/>
            <p:nvPr/>
          </p:nvSpPr>
          <p:spPr>
            <a:xfrm>
              <a:off x="3755607"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1" y="846"/>
                    <a:pt x="1731" y="847"/>
                  </a:cubicBezTo>
                  <a:lnTo>
                    <a:pt x="1731" y="838"/>
                  </a:lnTo>
                  <a:cubicBezTo>
                    <a:pt x="1731" y="839"/>
                    <a:pt x="1731" y="841"/>
                    <a:pt x="1731" y="842"/>
                  </a:cubicBezTo>
                  <a:lnTo>
                    <a:pt x="1731" y="842"/>
                  </a:lnTo>
                  <a:cubicBezTo>
                    <a:pt x="1729" y="374"/>
                    <a:pt x="1345" y="1"/>
                    <a:pt x="876" y="1"/>
                  </a:cubicBezTo>
                  <a:cubicBezTo>
                    <a:pt x="870" y="1"/>
                    <a:pt x="864" y="1"/>
                    <a:pt x="858" y="1"/>
                  </a:cubicBezTo>
                  <a:close/>
                </a:path>
              </a:pathLst>
            </a:custGeom>
            <a:solidFill>
              <a:srgbClr val="738A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1" name="Google Shape;14141;p99"/>
            <p:cNvSpPr/>
            <p:nvPr/>
          </p:nvSpPr>
          <p:spPr>
            <a:xfrm>
              <a:off x="3756365" y="3165551"/>
              <a:ext cx="44504" cy="44504"/>
            </a:xfrm>
            <a:custGeom>
              <a:rect b="b" l="l" r="r" t="t"/>
              <a:pathLst>
                <a:path extrusionOk="0" h="1703" w="1703">
                  <a:moveTo>
                    <a:pt x="847" y="0"/>
                  </a:moveTo>
                  <a:cubicBezTo>
                    <a:pt x="385" y="0"/>
                    <a:pt x="0" y="375"/>
                    <a:pt x="0" y="846"/>
                  </a:cubicBezTo>
                  <a:cubicBezTo>
                    <a:pt x="0" y="1317"/>
                    <a:pt x="385" y="1702"/>
                    <a:pt x="847" y="1702"/>
                  </a:cubicBezTo>
                  <a:cubicBezTo>
                    <a:pt x="1318" y="1702"/>
                    <a:pt x="1702" y="1317"/>
                    <a:pt x="1702" y="846"/>
                  </a:cubicBezTo>
                  <a:cubicBezTo>
                    <a:pt x="1702" y="375"/>
                    <a:pt x="1318" y="0"/>
                    <a:pt x="847" y="0"/>
                  </a:cubicBezTo>
                  <a:close/>
                </a:path>
              </a:pathLst>
            </a:custGeom>
            <a:solidFill>
              <a:srgbClr val="29435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2" name="Google Shape;14142;p99"/>
            <p:cNvSpPr/>
            <p:nvPr/>
          </p:nvSpPr>
          <p:spPr>
            <a:xfrm>
              <a:off x="3822950" y="3097424"/>
              <a:ext cx="45261" cy="44268"/>
            </a:xfrm>
            <a:custGeom>
              <a:rect b="b" l="l" r="r" t="t"/>
              <a:pathLst>
                <a:path extrusionOk="0" h="1694" w="1732">
                  <a:moveTo>
                    <a:pt x="858" y="1"/>
                  </a:moveTo>
                  <a:cubicBezTo>
                    <a:pt x="414" y="1"/>
                    <a:pt x="48" y="353"/>
                    <a:pt x="29" y="799"/>
                  </a:cubicBezTo>
                  <a:cubicBezTo>
                    <a:pt x="1" y="1251"/>
                    <a:pt x="337" y="1645"/>
                    <a:pt x="789" y="1693"/>
                  </a:cubicBezTo>
                  <a:lnTo>
                    <a:pt x="876" y="1693"/>
                  </a:lnTo>
                  <a:cubicBezTo>
                    <a:pt x="1345" y="1693"/>
                    <a:pt x="1729" y="1311"/>
                    <a:pt x="1731" y="842"/>
                  </a:cubicBezTo>
                  <a:lnTo>
                    <a:pt x="1731" y="842"/>
                  </a:lnTo>
                  <a:cubicBezTo>
                    <a:pt x="1731" y="844"/>
                    <a:pt x="1732" y="846"/>
                    <a:pt x="1732" y="847"/>
                  </a:cubicBezTo>
                  <a:lnTo>
                    <a:pt x="1732" y="838"/>
                  </a:lnTo>
                  <a:cubicBezTo>
                    <a:pt x="1732" y="839"/>
                    <a:pt x="1731" y="841"/>
                    <a:pt x="1731" y="842"/>
                  </a:cubicBezTo>
                  <a:lnTo>
                    <a:pt x="1731" y="842"/>
                  </a:lnTo>
                  <a:cubicBezTo>
                    <a:pt x="1729" y="374"/>
                    <a:pt x="1345" y="1"/>
                    <a:pt x="876" y="1"/>
                  </a:cubicBezTo>
                  <a:cubicBezTo>
                    <a:pt x="870" y="1"/>
                    <a:pt x="864" y="1"/>
                    <a:pt x="858" y="1"/>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3" name="Google Shape;14143;p99"/>
            <p:cNvSpPr/>
            <p:nvPr/>
          </p:nvSpPr>
          <p:spPr>
            <a:xfrm>
              <a:off x="3823708" y="3165551"/>
              <a:ext cx="44504" cy="44504"/>
            </a:xfrm>
            <a:custGeom>
              <a:rect b="b" l="l" r="r" t="t"/>
              <a:pathLst>
                <a:path extrusionOk="0" h="1703" w="1703">
                  <a:moveTo>
                    <a:pt x="847" y="0"/>
                  </a:moveTo>
                  <a:cubicBezTo>
                    <a:pt x="375" y="0"/>
                    <a:pt x="0" y="375"/>
                    <a:pt x="0" y="846"/>
                  </a:cubicBezTo>
                  <a:cubicBezTo>
                    <a:pt x="0" y="1317"/>
                    <a:pt x="375" y="1702"/>
                    <a:pt x="847" y="1702"/>
                  </a:cubicBezTo>
                  <a:cubicBezTo>
                    <a:pt x="1318" y="1702"/>
                    <a:pt x="1703" y="1317"/>
                    <a:pt x="1703" y="846"/>
                  </a:cubicBezTo>
                  <a:cubicBezTo>
                    <a:pt x="1703" y="375"/>
                    <a:pt x="1318" y="0"/>
                    <a:pt x="847" y="0"/>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4" name="Google Shape;14144;p99"/>
            <p:cNvSpPr/>
            <p:nvPr/>
          </p:nvSpPr>
          <p:spPr>
            <a:xfrm>
              <a:off x="3562514" y="3105185"/>
              <a:ext cx="40897" cy="36507"/>
            </a:xfrm>
            <a:custGeom>
              <a:rect b="b" l="l" r="r" t="t"/>
              <a:pathLst>
                <a:path extrusionOk="0" h="1397" w="1565">
                  <a:moveTo>
                    <a:pt x="1134" y="0"/>
                  </a:moveTo>
                  <a:cubicBezTo>
                    <a:pt x="1123" y="0"/>
                    <a:pt x="1112" y="1"/>
                    <a:pt x="1101" y="2"/>
                  </a:cubicBezTo>
                  <a:cubicBezTo>
                    <a:pt x="1093" y="2"/>
                    <a:pt x="1085" y="2"/>
                    <a:pt x="1077" y="2"/>
                  </a:cubicBezTo>
                  <a:cubicBezTo>
                    <a:pt x="343" y="2"/>
                    <a:pt x="0" y="902"/>
                    <a:pt x="543" y="1396"/>
                  </a:cubicBezTo>
                  <a:cubicBezTo>
                    <a:pt x="1014" y="1396"/>
                    <a:pt x="1389" y="1012"/>
                    <a:pt x="1389" y="541"/>
                  </a:cubicBezTo>
                  <a:cubicBezTo>
                    <a:pt x="1565" y="328"/>
                    <a:pt x="1403" y="0"/>
                    <a:pt x="1134" y="0"/>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5" name="Google Shape;14145;p99"/>
            <p:cNvSpPr/>
            <p:nvPr/>
          </p:nvSpPr>
          <p:spPr>
            <a:xfrm>
              <a:off x="3562436" y="3173313"/>
              <a:ext cx="41289" cy="36742"/>
            </a:xfrm>
            <a:custGeom>
              <a:rect b="b" l="l" r="r" t="t"/>
              <a:pathLst>
                <a:path extrusionOk="0" h="1406" w="1580">
                  <a:moveTo>
                    <a:pt x="1128" y="0"/>
                  </a:moveTo>
                  <a:cubicBezTo>
                    <a:pt x="1120" y="0"/>
                    <a:pt x="1112" y="1"/>
                    <a:pt x="1104" y="1"/>
                  </a:cubicBezTo>
                  <a:cubicBezTo>
                    <a:pt x="1100" y="1"/>
                    <a:pt x="1096" y="1"/>
                    <a:pt x="1092" y="1"/>
                  </a:cubicBezTo>
                  <a:cubicBezTo>
                    <a:pt x="359" y="1"/>
                    <a:pt x="1" y="908"/>
                    <a:pt x="546" y="1405"/>
                  </a:cubicBezTo>
                  <a:cubicBezTo>
                    <a:pt x="1017" y="1405"/>
                    <a:pt x="1392" y="1020"/>
                    <a:pt x="1392" y="549"/>
                  </a:cubicBezTo>
                  <a:cubicBezTo>
                    <a:pt x="1579" y="325"/>
                    <a:pt x="1412" y="0"/>
                    <a:pt x="1128"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6" name="Google Shape;14146;p99"/>
            <p:cNvSpPr/>
            <p:nvPr/>
          </p:nvSpPr>
          <p:spPr>
            <a:xfrm>
              <a:off x="3629622" y="3105185"/>
              <a:ext cx="41133" cy="36507"/>
            </a:xfrm>
            <a:custGeom>
              <a:rect b="b" l="l" r="r" t="t"/>
              <a:pathLst>
                <a:path extrusionOk="0" h="1397" w="1574">
                  <a:moveTo>
                    <a:pt x="1135" y="0"/>
                  </a:moveTo>
                  <a:cubicBezTo>
                    <a:pt x="1123" y="0"/>
                    <a:pt x="1112" y="1"/>
                    <a:pt x="1100" y="2"/>
                  </a:cubicBezTo>
                  <a:cubicBezTo>
                    <a:pt x="1092" y="2"/>
                    <a:pt x="1085" y="2"/>
                    <a:pt x="1077" y="2"/>
                  </a:cubicBezTo>
                  <a:cubicBezTo>
                    <a:pt x="352" y="2"/>
                    <a:pt x="0" y="902"/>
                    <a:pt x="552" y="1396"/>
                  </a:cubicBezTo>
                  <a:cubicBezTo>
                    <a:pt x="1014" y="1396"/>
                    <a:pt x="1398" y="1012"/>
                    <a:pt x="1398" y="541"/>
                  </a:cubicBezTo>
                  <a:cubicBezTo>
                    <a:pt x="1574" y="328"/>
                    <a:pt x="1412" y="0"/>
                    <a:pt x="1135" y="0"/>
                  </a:cubicBezTo>
                  <a:close/>
                </a:path>
              </a:pathLst>
            </a:custGeom>
            <a:solidFill>
              <a:srgbClr val="BAC8D3"/>
            </a:solidFill>
            <a:ln cap="flat" cmpd="sng" w="3125">
              <a:solidFill>
                <a:srgbClr val="ABBCCA"/>
              </a:solidFill>
              <a:prstDash val="solid"/>
              <a:miter lim="9616"/>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7" name="Google Shape;14147;p99"/>
            <p:cNvSpPr/>
            <p:nvPr/>
          </p:nvSpPr>
          <p:spPr>
            <a:xfrm>
              <a:off x="3629779" y="3173313"/>
              <a:ext cx="41289" cy="36742"/>
            </a:xfrm>
            <a:custGeom>
              <a:rect b="b" l="l" r="r" t="t"/>
              <a:pathLst>
                <a:path extrusionOk="0" h="1406" w="1580">
                  <a:moveTo>
                    <a:pt x="1128" y="0"/>
                  </a:moveTo>
                  <a:cubicBezTo>
                    <a:pt x="1120" y="0"/>
                    <a:pt x="1112" y="1"/>
                    <a:pt x="1104" y="1"/>
                  </a:cubicBezTo>
                  <a:cubicBezTo>
                    <a:pt x="1100" y="1"/>
                    <a:pt x="1096" y="1"/>
                    <a:pt x="1092" y="1"/>
                  </a:cubicBezTo>
                  <a:cubicBezTo>
                    <a:pt x="360" y="1"/>
                    <a:pt x="1" y="908"/>
                    <a:pt x="546" y="1405"/>
                  </a:cubicBezTo>
                  <a:cubicBezTo>
                    <a:pt x="1008" y="1405"/>
                    <a:pt x="1392" y="1020"/>
                    <a:pt x="1392" y="549"/>
                  </a:cubicBezTo>
                  <a:cubicBezTo>
                    <a:pt x="1579" y="325"/>
                    <a:pt x="1412" y="0"/>
                    <a:pt x="112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8" name="Google Shape;14148;p99"/>
            <p:cNvSpPr/>
            <p:nvPr/>
          </p:nvSpPr>
          <p:spPr>
            <a:xfrm>
              <a:off x="3696887" y="3173313"/>
              <a:ext cx="41263" cy="36742"/>
            </a:xfrm>
            <a:custGeom>
              <a:rect b="b" l="l" r="r" t="t"/>
              <a:pathLst>
                <a:path extrusionOk="0" h="1406" w="1579">
                  <a:moveTo>
                    <a:pt x="1137" y="0"/>
                  </a:moveTo>
                  <a:cubicBezTo>
                    <a:pt x="1129" y="0"/>
                    <a:pt x="1121" y="1"/>
                    <a:pt x="1113" y="1"/>
                  </a:cubicBezTo>
                  <a:cubicBezTo>
                    <a:pt x="1109" y="1"/>
                    <a:pt x="1105" y="1"/>
                    <a:pt x="1101" y="1"/>
                  </a:cubicBezTo>
                  <a:cubicBezTo>
                    <a:pt x="359" y="1"/>
                    <a:pt x="0" y="908"/>
                    <a:pt x="555" y="1405"/>
                  </a:cubicBezTo>
                  <a:cubicBezTo>
                    <a:pt x="1017" y="1405"/>
                    <a:pt x="1401" y="1020"/>
                    <a:pt x="1401" y="549"/>
                  </a:cubicBezTo>
                  <a:cubicBezTo>
                    <a:pt x="1579" y="325"/>
                    <a:pt x="1420" y="0"/>
                    <a:pt x="1137" y="0"/>
                  </a:cubicBezTo>
                  <a:close/>
                </a:path>
              </a:pathLst>
            </a:custGeom>
            <a:solidFill>
              <a:srgbClr val="7F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49" name="Google Shape;14149;p99"/>
            <p:cNvSpPr/>
            <p:nvPr/>
          </p:nvSpPr>
          <p:spPr>
            <a:xfrm>
              <a:off x="3764309"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8" y="1012"/>
                    <a:pt x="1398" y="541"/>
                  </a:cubicBezTo>
                  <a:lnTo>
                    <a:pt x="1389" y="541"/>
                  </a:lnTo>
                  <a:cubicBezTo>
                    <a:pt x="1574" y="328"/>
                    <a:pt x="1412" y="0"/>
                    <a:pt x="1135" y="0"/>
                  </a:cubicBez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0" name="Google Shape;14150;p99"/>
            <p:cNvSpPr/>
            <p:nvPr/>
          </p:nvSpPr>
          <p:spPr>
            <a:xfrm>
              <a:off x="3764231" y="3173313"/>
              <a:ext cx="41289" cy="36742"/>
            </a:xfrm>
            <a:custGeom>
              <a:rect b="b" l="l" r="r" t="t"/>
              <a:pathLst>
                <a:path extrusionOk="0" h="1406" w="1580">
                  <a:moveTo>
                    <a:pt x="1136" y="0"/>
                  </a:moveTo>
                  <a:cubicBezTo>
                    <a:pt x="1129" y="0"/>
                    <a:pt x="1121" y="1"/>
                    <a:pt x="1113" y="1"/>
                  </a:cubicBezTo>
                  <a:cubicBezTo>
                    <a:pt x="1109" y="1"/>
                    <a:pt x="1105" y="1"/>
                    <a:pt x="1101" y="1"/>
                  </a:cubicBezTo>
                  <a:cubicBezTo>
                    <a:pt x="359" y="1"/>
                    <a:pt x="0" y="908"/>
                    <a:pt x="546" y="1405"/>
                  </a:cubicBezTo>
                  <a:cubicBezTo>
                    <a:pt x="1017" y="1405"/>
                    <a:pt x="1401" y="1020"/>
                    <a:pt x="1401" y="549"/>
                  </a:cubicBezTo>
                  <a:cubicBezTo>
                    <a:pt x="1579" y="325"/>
                    <a:pt x="1411" y="0"/>
                    <a:pt x="1136" y="0"/>
                  </a:cubicBezTo>
                  <a:close/>
                </a:path>
              </a:pathLst>
            </a:custGeom>
            <a:solidFill>
              <a:srgbClr val="61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1" name="Google Shape;14151;p99"/>
            <p:cNvSpPr/>
            <p:nvPr/>
          </p:nvSpPr>
          <p:spPr>
            <a:xfrm>
              <a:off x="3831653" y="3105185"/>
              <a:ext cx="41133" cy="36507"/>
            </a:xfrm>
            <a:custGeom>
              <a:rect b="b" l="l" r="r" t="t"/>
              <a:pathLst>
                <a:path extrusionOk="0" h="1397" w="1574">
                  <a:moveTo>
                    <a:pt x="1135" y="0"/>
                  </a:moveTo>
                  <a:cubicBezTo>
                    <a:pt x="1124" y="0"/>
                    <a:pt x="1112" y="1"/>
                    <a:pt x="1100" y="2"/>
                  </a:cubicBezTo>
                  <a:cubicBezTo>
                    <a:pt x="1093" y="2"/>
                    <a:pt x="1085" y="2"/>
                    <a:pt x="1077" y="2"/>
                  </a:cubicBezTo>
                  <a:cubicBezTo>
                    <a:pt x="352" y="2"/>
                    <a:pt x="0" y="902"/>
                    <a:pt x="543" y="1396"/>
                  </a:cubicBezTo>
                  <a:cubicBezTo>
                    <a:pt x="1014" y="1396"/>
                    <a:pt x="1399" y="1012"/>
                    <a:pt x="1399" y="541"/>
                  </a:cubicBezTo>
                  <a:lnTo>
                    <a:pt x="1389" y="541"/>
                  </a:lnTo>
                  <a:cubicBezTo>
                    <a:pt x="1574" y="328"/>
                    <a:pt x="1412" y="0"/>
                    <a:pt x="1135"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2" name="Google Shape;14152;p99"/>
            <p:cNvSpPr/>
            <p:nvPr/>
          </p:nvSpPr>
          <p:spPr>
            <a:xfrm>
              <a:off x="3831574" y="3173313"/>
              <a:ext cx="41289" cy="36742"/>
            </a:xfrm>
            <a:custGeom>
              <a:rect b="b" l="l" r="r" t="t"/>
              <a:pathLst>
                <a:path extrusionOk="0" h="1406" w="1580">
                  <a:moveTo>
                    <a:pt x="1137" y="0"/>
                  </a:moveTo>
                  <a:cubicBezTo>
                    <a:pt x="1129" y="0"/>
                    <a:pt x="1121" y="1"/>
                    <a:pt x="1113" y="1"/>
                  </a:cubicBezTo>
                  <a:cubicBezTo>
                    <a:pt x="1109" y="1"/>
                    <a:pt x="1105" y="1"/>
                    <a:pt x="1101" y="1"/>
                  </a:cubicBezTo>
                  <a:cubicBezTo>
                    <a:pt x="359" y="1"/>
                    <a:pt x="0" y="908"/>
                    <a:pt x="546" y="1405"/>
                  </a:cubicBezTo>
                  <a:cubicBezTo>
                    <a:pt x="1017" y="1405"/>
                    <a:pt x="1402" y="1020"/>
                    <a:pt x="1402" y="549"/>
                  </a:cubicBezTo>
                  <a:cubicBezTo>
                    <a:pt x="1579" y="325"/>
                    <a:pt x="1411" y="0"/>
                    <a:pt x="1137" y="0"/>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3" name="Google Shape;14153;p99"/>
            <p:cNvSpPr/>
            <p:nvPr/>
          </p:nvSpPr>
          <p:spPr>
            <a:xfrm>
              <a:off x="3550310" y="2939375"/>
              <a:ext cx="101786" cy="65854"/>
            </a:xfrm>
            <a:custGeom>
              <a:rect b="b" l="l" r="r" t="t"/>
              <a:pathLst>
                <a:path extrusionOk="0" h="2520" w="3895">
                  <a:moveTo>
                    <a:pt x="1847" y="1"/>
                  </a:moveTo>
                  <a:cubicBezTo>
                    <a:pt x="1606" y="1"/>
                    <a:pt x="1423" y="193"/>
                    <a:pt x="1423" y="424"/>
                  </a:cubicBezTo>
                  <a:lnTo>
                    <a:pt x="1423" y="453"/>
                  </a:lnTo>
                  <a:lnTo>
                    <a:pt x="1423" y="481"/>
                  </a:lnTo>
                  <a:cubicBezTo>
                    <a:pt x="1433" y="674"/>
                    <a:pt x="1270" y="837"/>
                    <a:pt x="1068" y="837"/>
                  </a:cubicBezTo>
                  <a:cubicBezTo>
                    <a:pt x="837" y="837"/>
                    <a:pt x="644" y="1030"/>
                    <a:pt x="644" y="1260"/>
                  </a:cubicBezTo>
                  <a:cubicBezTo>
                    <a:pt x="644" y="1280"/>
                    <a:pt x="654" y="1308"/>
                    <a:pt x="654" y="1337"/>
                  </a:cubicBezTo>
                  <a:cubicBezTo>
                    <a:pt x="683" y="1481"/>
                    <a:pt x="568" y="1616"/>
                    <a:pt x="423" y="1616"/>
                  </a:cubicBezTo>
                  <a:cubicBezTo>
                    <a:pt x="193" y="1616"/>
                    <a:pt x="0" y="1808"/>
                    <a:pt x="0" y="2039"/>
                  </a:cubicBezTo>
                  <a:lnTo>
                    <a:pt x="0" y="2097"/>
                  </a:lnTo>
                  <a:cubicBezTo>
                    <a:pt x="0" y="2337"/>
                    <a:pt x="193" y="2520"/>
                    <a:pt x="423" y="2520"/>
                  </a:cubicBezTo>
                  <a:lnTo>
                    <a:pt x="1923" y="2520"/>
                  </a:lnTo>
                  <a:cubicBezTo>
                    <a:pt x="2154" y="2520"/>
                    <a:pt x="2337" y="2337"/>
                    <a:pt x="2337" y="2097"/>
                  </a:cubicBezTo>
                  <a:lnTo>
                    <a:pt x="2337" y="2030"/>
                  </a:lnTo>
                  <a:cubicBezTo>
                    <a:pt x="2337" y="1837"/>
                    <a:pt x="2491" y="1683"/>
                    <a:pt x="2683" y="1683"/>
                  </a:cubicBezTo>
                  <a:lnTo>
                    <a:pt x="3462" y="1683"/>
                  </a:lnTo>
                  <a:cubicBezTo>
                    <a:pt x="3702" y="1683"/>
                    <a:pt x="3885" y="1491"/>
                    <a:pt x="3885" y="1260"/>
                  </a:cubicBezTo>
                  <a:lnTo>
                    <a:pt x="3895" y="1260"/>
                  </a:lnTo>
                  <a:cubicBezTo>
                    <a:pt x="3895" y="1030"/>
                    <a:pt x="3702" y="847"/>
                    <a:pt x="3472" y="847"/>
                  </a:cubicBezTo>
                  <a:cubicBezTo>
                    <a:pt x="3318" y="847"/>
                    <a:pt x="3202" y="703"/>
                    <a:pt x="3231" y="549"/>
                  </a:cubicBezTo>
                  <a:cubicBezTo>
                    <a:pt x="3241" y="520"/>
                    <a:pt x="3241" y="481"/>
                    <a:pt x="3241" y="453"/>
                  </a:cubicBezTo>
                  <a:lnTo>
                    <a:pt x="3241" y="424"/>
                  </a:lnTo>
                  <a:cubicBezTo>
                    <a:pt x="3241" y="193"/>
                    <a:pt x="3058" y="1"/>
                    <a:pt x="2827" y="1"/>
                  </a:cubicBezTo>
                  <a:close/>
                </a:path>
              </a:pathLst>
            </a:custGeom>
            <a:solidFill>
              <a:srgbClr val="6177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4" name="Google Shape;14154;p99"/>
            <p:cNvSpPr/>
            <p:nvPr/>
          </p:nvSpPr>
          <p:spPr>
            <a:xfrm>
              <a:off x="3568655" y="2939375"/>
              <a:ext cx="83441" cy="65854"/>
            </a:xfrm>
            <a:custGeom>
              <a:rect b="b" l="l" r="r" t="t"/>
              <a:pathLst>
                <a:path extrusionOk="0" h="2520" w="3193">
                  <a:moveTo>
                    <a:pt x="1837" y="1"/>
                  </a:moveTo>
                  <a:cubicBezTo>
                    <a:pt x="1606" y="1"/>
                    <a:pt x="1423" y="193"/>
                    <a:pt x="1423" y="424"/>
                  </a:cubicBezTo>
                  <a:lnTo>
                    <a:pt x="1423" y="453"/>
                  </a:lnTo>
                  <a:lnTo>
                    <a:pt x="1423" y="481"/>
                  </a:lnTo>
                  <a:cubicBezTo>
                    <a:pt x="1423" y="674"/>
                    <a:pt x="1270" y="837"/>
                    <a:pt x="1068" y="837"/>
                  </a:cubicBezTo>
                  <a:cubicBezTo>
                    <a:pt x="808" y="837"/>
                    <a:pt x="606" y="1078"/>
                    <a:pt x="654" y="1337"/>
                  </a:cubicBezTo>
                  <a:cubicBezTo>
                    <a:pt x="683" y="1481"/>
                    <a:pt x="568" y="1616"/>
                    <a:pt x="423" y="1616"/>
                  </a:cubicBezTo>
                  <a:cubicBezTo>
                    <a:pt x="193" y="1616"/>
                    <a:pt x="0" y="1808"/>
                    <a:pt x="0" y="2039"/>
                  </a:cubicBezTo>
                  <a:lnTo>
                    <a:pt x="0" y="2097"/>
                  </a:lnTo>
                  <a:cubicBezTo>
                    <a:pt x="0" y="2337"/>
                    <a:pt x="193" y="2520"/>
                    <a:pt x="423" y="2520"/>
                  </a:cubicBezTo>
                  <a:lnTo>
                    <a:pt x="1221" y="2520"/>
                  </a:lnTo>
                  <a:cubicBezTo>
                    <a:pt x="1452" y="2520"/>
                    <a:pt x="1635" y="2337"/>
                    <a:pt x="1635" y="2097"/>
                  </a:cubicBezTo>
                  <a:lnTo>
                    <a:pt x="1635" y="2030"/>
                  </a:lnTo>
                  <a:cubicBezTo>
                    <a:pt x="1635" y="1837"/>
                    <a:pt x="1789" y="1683"/>
                    <a:pt x="1981" y="1683"/>
                  </a:cubicBezTo>
                  <a:lnTo>
                    <a:pt x="2760" y="1683"/>
                  </a:lnTo>
                  <a:cubicBezTo>
                    <a:pt x="3000" y="1683"/>
                    <a:pt x="3183" y="1491"/>
                    <a:pt x="3183" y="1260"/>
                  </a:cubicBezTo>
                  <a:lnTo>
                    <a:pt x="3193" y="1260"/>
                  </a:lnTo>
                  <a:cubicBezTo>
                    <a:pt x="3193" y="1030"/>
                    <a:pt x="3000" y="847"/>
                    <a:pt x="2770" y="847"/>
                  </a:cubicBezTo>
                  <a:cubicBezTo>
                    <a:pt x="2616" y="847"/>
                    <a:pt x="2500" y="703"/>
                    <a:pt x="2529" y="549"/>
                  </a:cubicBezTo>
                  <a:cubicBezTo>
                    <a:pt x="2539" y="520"/>
                    <a:pt x="2539" y="481"/>
                    <a:pt x="2539" y="453"/>
                  </a:cubicBezTo>
                  <a:lnTo>
                    <a:pt x="2539" y="424"/>
                  </a:lnTo>
                  <a:cubicBezTo>
                    <a:pt x="2539" y="193"/>
                    <a:pt x="2356" y="1"/>
                    <a:pt x="2125"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5" name="Google Shape;14155;p99"/>
            <p:cNvSpPr/>
            <p:nvPr/>
          </p:nvSpPr>
          <p:spPr>
            <a:xfrm>
              <a:off x="3633725" y="2986100"/>
              <a:ext cx="90993" cy="65880"/>
            </a:xfrm>
            <a:custGeom>
              <a:rect b="b" l="l" r="r" t="t"/>
              <a:pathLst>
                <a:path extrusionOk="0" h="2521" w="3482">
                  <a:moveTo>
                    <a:pt x="3066" y="1"/>
                  </a:moveTo>
                  <a:cubicBezTo>
                    <a:pt x="3061" y="1"/>
                    <a:pt x="3055" y="1"/>
                    <a:pt x="3049" y="1"/>
                  </a:cubicBezTo>
                  <a:lnTo>
                    <a:pt x="2107" y="1"/>
                  </a:lnTo>
                  <a:cubicBezTo>
                    <a:pt x="1876" y="1"/>
                    <a:pt x="1684" y="184"/>
                    <a:pt x="1684" y="415"/>
                  </a:cubicBezTo>
                  <a:lnTo>
                    <a:pt x="1684" y="482"/>
                  </a:lnTo>
                  <a:cubicBezTo>
                    <a:pt x="1693" y="674"/>
                    <a:pt x="1539" y="838"/>
                    <a:pt x="1347" y="838"/>
                  </a:cubicBezTo>
                  <a:lnTo>
                    <a:pt x="558" y="838"/>
                  </a:lnTo>
                  <a:cubicBezTo>
                    <a:pt x="1" y="838"/>
                    <a:pt x="1" y="1684"/>
                    <a:pt x="558" y="1684"/>
                  </a:cubicBezTo>
                  <a:cubicBezTo>
                    <a:pt x="563" y="1684"/>
                    <a:pt x="568" y="1684"/>
                    <a:pt x="573" y="1684"/>
                  </a:cubicBezTo>
                  <a:cubicBezTo>
                    <a:pt x="720" y="1684"/>
                    <a:pt x="827" y="1823"/>
                    <a:pt x="799" y="1972"/>
                  </a:cubicBezTo>
                  <a:cubicBezTo>
                    <a:pt x="789" y="2001"/>
                    <a:pt x="789" y="2040"/>
                    <a:pt x="789" y="2069"/>
                  </a:cubicBezTo>
                  <a:lnTo>
                    <a:pt x="789" y="2097"/>
                  </a:lnTo>
                  <a:cubicBezTo>
                    <a:pt x="789" y="2338"/>
                    <a:pt x="972" y="2521"/>
                    <a:pt x="1212" y="2521"/>
                  </a:cubicBezTo>
                  <a:lnTo>
                    <a:pt x="1645" y="2521"/>
                  </a:lnTo>
                  <a:cubicBezTo>
                    <a:pt x="1876" y="2521"/>
                    <a:pt x="2068" y="2338"/>
                    <a:pt x="2068" y="2097"/>
                  </a:cubicBezTo>
                  <a:lnTo>
                    <a:pt x="2068" y="2069"/>
                  </a:lnTo>
                  <a:lnTo>
                    <a:pt x="2068" y="2049"/>
                  </a:lnTo>
                  <a:cubicBezTo>
                    <a:pt x="2059" y="1847"/>
                    <a:pt x="2222" y="1684"/>
                    <a:pt x="2424" y="1684"/>
                  </a:cubicBezTo>
                  <a:cubicBezTo>
                    <a:pt x="2684" y="1684"/>
                    <a:pt x="2876" y="1444"/>
                    <a:pt x="2837" y="1194"/>
                  </a:cubicBezTo>
                  <a:cubicBezTo>
                    <a:pt x="2809" y="1049"/>
                    <a:pt x="2914" y="905"/>
                    <a:pt x="3068" y="905"/>
                  </a:cubicBezTo>
                  <a:cubicBezTo>
                    <a:pt x="3299" y="905"/>
                    <a:pt x="3482" y="722"/>
                    <a:pt x="3482" y="482"/>
                  </a:cubicBezTo>
                  <a:lnTo>
                    <a:pt x="3482" y="424"/>
                  </a:lnTo>
                  <a:cubicBezTo>
                    <a:pt x="3482" y="190"/>
                    <a:pt x="3299" y="1"/>
                    <a:pt x="30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6" name="Google Shape;14156;p99"/>
            <p:cNvSpPr/>
            <p:nvPr/>
          </p:nvSpPr>
          <p:spPr>
            <a:xfrm>
              <a:off x="3657610" y="2986100"/>
              <a:ext cx="67108" cy="63868"/>
            </a:xfrm>
            <a:custGeom>
              <a:rect b="b" l="l" r="r" t="t"/>
              <a:pathLst>
                <a:path extrusionOk="0" h="2444" w="2568">
                  <a:moveTo>
                    <a:pt x="2161" y="1"/>
                  </a:moveTo>
                  <a:cubicBezTo>
                    <a:pt x="2156" y="1"/>
                    <a:pt x="2150" y="1"/>
                    <a:pt x="2145" y="1"/>
                  </a:cubicBezTo>
                  <a:lnTo>
                    <a:pt x="2106" y="1"/>
                  </a:lnTo>
                  <a:cubicBezTo>
                    <a:pt x="1875" y="1"/>
                    <a:pt x="1693" y="184"/>
                    <a:pt x="1693" y="415"/>
                  </a:cubicBezTo>
                  <a:lnTo>
                    <a:pt x="1693" y="482"/>
                  </a:lnTo>
                  <a:cubicBezTo>
                    <a:pt x="1693" y="674"/>
                    <a:pt x="1539" y="838"/>
                    <a:pt x="1347" y="838"/>
                  </a:cubicBezTo>
                  <a:lnTo>
                    <a:pt x="568" y="838"/>
                  </a:lnTo>
                  <a:cubicBezTo>
                    <a:pt x="0" y="838"/>
                    <a:pt x="0" y="1684"/>
                    <a:pt x="568" y="1684"/>
                  </a:cubicBezTo>
                  <a:cubicBezTo>
                    <a:pt x="572" y="1684"/>
                    <a:pt x="577" y="1684"/>
                    <a:pt x="582" y="1684"/>
                  </a:cubicBezTo>
                  <a:cubicBezTo>
                    <a:pt x="729" y="1684"/>
                    <a:pt x="836" y="1823"/>
                    <a:pt x="808" y="1972"/>
                  </a:cubicBezTo>
                  <a:cubicBezTo>
                    <a:pt x="798" y="2001"/>
                    <a:pt x="789" y="2040"/>
                    <a:pt x="789" y="2069"/>
                  </a:cubicBezTo>
                  <a:lnTo>
                    <a:pt x="789" y="2097"/>
                  </a:lnTo>
                  <a:cubicBezTo>
                    <a:pt x="693" y="2242"/>
                    <a:pt x="798" y="2444"/>
                    <a:pt x="971" y="2444"/>
                  </a:cubicBezTo>
                  <a:cubicBezTo>
                    <a:pt x="1145" y="2444"/>
                    <a:pt x="1250" y="2242"/>
                    <a:pt x="1154" y="2097"/>
                  </a:cubicBezTo>
                  <a:lnTo>
                    <a:pt x="1154" y="2069"/>
                  </a:lnTo>
                  <a:lnTo>
                    <a:pt x="1154" y="2049"/>
                  </a:lnTo>
                  <a:cubicBezTo>
                    <a:pt x="1145" y="1847"/>
                    <a:pt x="1308" y="1684"/>
                    <a:pt x="1510" y="1684"/>
                  </a:cubicBezTo>
                  <a:cubicBezTo>
                    <a:pt x="1770" y="1684"/>
                    <a:pt x="1962" y="1444"/>
                    <a:pt x="1923" y="1194"/>
                  </a:cubicBezTo>
                  <a:cubicBezTo>
                    <a:pt x="1895" y="1049"/>
                    <a:pt x="2000" y="905"/>
                    <a:pt x="2154" y="905"/>
                  </a:cubicBezTo>
                  <a:cubicBezTo>
                    <a:pt x="2385" y="905"/>
                    <a:pt x="2568" y="722"/>
                    <a:pt x="2568" y="482"/>
                  </a:cubicBezTo>
                  <a:lnTo>
                    <a:pt x="2568" y="424"/>
                  </a:lnTo>
                  <a:cubicBezTo>
                    <a:pt x="2568" y="190"/>
                    <a:pt x="2385" y="1"/>
                    <a:pt x="216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7" name="Google Shape;14157;p99"/>
            <p:cNvSpPr/>
            <p:nvPr/>
          </p:nvSpPr>
          <p:spPr>
            <a:xfrm>
              <a:off x="3723438" y="2950298"/>
              <a:ext cx="126142" cy="143154"/>
            </a:xfrm>
            <a:custGeom>
              <a:rect b="b" l="l" r="r" t="t"/>
              <a:pathLst>
                <a:path extrusionOk="0" h="5478" w="4827">
                  <a:moveTo>
                    <a:pt x="4772" y="1"/>
                  </a:moveTo>
                  <a:cubicBezTo>
                    <a:pt x="4765" y="1"/>
                    <a:pt x="4758" y="2"/>
                    <a:pt x="4751" y="6"/>
                  </a:cubicBezTo>
                  <a:cubicBezTo>
                    <a:pt x="3289" y="640"/>
                    <a:pt x="2107" y="1785"/>
                    <a:pt x="1270" y="2842"/>
                  </a:cubicBezTo>
                  <a:cubicBezTo>
                    <a:pt x="1078" y="3083"/>
                    <a:pt x="905" y="3314"/>
                    <a:pt x="751" y="3544"/>
                  </a:cubicBezTo>
                  <a:cubicBezTo>
                    <a:pt x="414" y="4016"/>
                    <a:pt x="164" y="4439"/>
                    <a:pt x="1" y="4727"/>
                  </a:cubicBezTo>
                  <a:cubicBezTo>
                    <a:pt x="164" y="4766"/>
                    <a:pt x="308" y="4833"/>
                    <a:pt x="443" y="4929"/>
                  </a:cubicBezTo>
                  <a:lnTo>
                    <a:pt x="462" y="4948"/>
                  </a:lnTo>
                  <a:lnTo>
                    <a:pt x="510" y="4987"/>
                  </a:lnTo>
                  <a:lnTo>
                    <a:pt x="530" y="5006"/>
                  </a:lnTo>
                  <a:lnTo>
                    <a:pt x="549" y="5016"/>
                  </a:lnTo>
                  <a:lnTo>
                    <a:pt x="597" y="5064"/>
                  </a:lnTo>
                  <a:cubicBezTo>
                    <a:pt x="722" y="5179"/>
                    <a:pt x="818" y="5323"/>
                    <a:pt x="885" y="5477"/>
                  </a:cubicBezTo>
                  <a:cubicBezTo>
                    <a:pt x="1145" y="5275"/>
                    <a:pt x="1520" y="4968"/>
                    <a:pt x="1943" y="4564"/>
                  </a:cubicBezTo>
                  <a:cubicBezTo>
                    <a:pt x="2135" y="4371"/>
                    <a:pt x="2347" y="4169"/>
                    <a:pt x="2559" y="3939"/>
                  </a:cubicBezTo>
                  <a:cubicBezTo>
                    <a:pt x="3462" y="2948"/>
                    <a:pt x="4424" y="1612"/>
                    <a:pt x="4818" y="73"/>
                  </a:cubicBezTo>
                  <a:cubicBezTo>
                    <a:pt x="4826" y="34"/>
                    <a:pt x="4802" y="1"/>
                    <a:pt x="4772"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8" name="Google Shape;14158;p99"/>
            <p:cNvSpPr/>
            <p:nvPr/>
          </p:nvSpPr>
          <p:spPr>
            <a:xfrm>
              <a:off x="3743037" y="3024567"/>
              <a:ext cx="47274" cy="45000"/>
            </a:xfrm>
            <a:custGeom>
              <a:rect b="b" l="l" r="r" t="t"/>
              <a:pathLst>
                <a:path extrusionOk="0" h="1722" w="1809">
                  <a:moveTo>
                    <a:pt x="520" y="0"/>
                  </a:moveTo>
                  <a:cubicBezTo>
                    <a:pt x="328" y="241"/>
                    <a:pt x="155" y="472"/>
                    <a:pt x="1" y="702"/>
                  </a:cubicBezTo>
                  <a:lnTo>
                    <a:pt x="1193" y="1722"/>
                  </a:lnTo>
                  <a:cubicBezTo>
                    <a:pt x="1385" y="1529"/>
                    <a:pt x="1597" y="1318"/>
                    <a:pt x="1809" y="1097"/>
                  </a:cubicBezTo>
                  <a:lnTo>
                    <a:pt x="520" y="0"/>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59" name="Google Shape;14159;p99"/>
            <p:cNvSpPr/>
            <p:nvPr/>
          </p:nvSpPr>
          <p:spPr>
            <a:xfrm>
              <a:off x="3641016" y="3064392"/>
              <a:ext cx="117884" cy="81586"/>
            </a:xfrm>
            <a:custGeom>
              <a:rect b="b" l="l" r="r" t="t"/>
              <a:pathLst>
                <a:path extrusionOk="0" h="3122" w="4511">
                  <a:moveTo>
                    <a:pt x="3121" y="1"/>
                  </a:moveTo>
                  <a:cubicBezTo>
                    <a:pt x="2857" y="1"/>
                    <a:pt x="2592" y="82"/>
                    <a:pt x="2366" y="246"/>
                  </a:cubicBezTo>
                  <a:cubicBezTo>
                    <a:pt x="2183" y="371"/>
                    <a:pt x="2039" y="544"/>
                    <a:pt x="1943" y="736"/>
                  </a:cubicBezTo>
                  <a:cubicBezTo>
                    <a:pt x="1914" y="794"/>
                    <a:pt x="1895" y="852"/>
                    <a:pt x="1876" y="919"/>
                  </a:cubicBezTo>
                  <a:cubicBezTo>
                    <a:pt x="1828" y="1073"/>
                    <a:pt x="1770" y="1227"/>
                    <a:pt x="1693" y="1380"/>
                  </a:cubicBezTo>
                  <a:cubicBezTo>
                    <a:pt x="1568" y="1573"/>
                    <a:pt x="1405" y="1736"/>
                    <a:pt x="1203" y="1861"/>
                  </a:cubicBezTo>
                  <a:cubicBezTo>
                    <a:pt x="1087" y="1929"/>
                    <a:pt x="962" y="1986"/>
                    <a:pt x="828" y="2034"/>
                  </a:cubicBezTo>
                  <a:cubicBezTo>
                    <a:pt x="731" y="2063"/>
                    <a:pt x="635" y="2092"/>
                    <a:pt x="539" y="2121"/>
                  </a:cubicBezTo>
                  <a:cubicBezTo>
                    <a:pt x="491" y="2131"/>
                    <a:pt x="308" y="2179"/>
                    <a:pt x="145" y="2217"/>
                  </a:cubicBezTo>
                  <a:cubicBezTo>
                    <a:pt x="39" y="2236"/>
                    <a:pt x="1" y="2361"/>
                    <a:pt x="78" y="2438"/>
                  </a:cubicBezTo>
                  <a:cubicBezTo>
                    <a:pt x="637" y="2956"/>
                    <a:pt x="1256" y="3122"/>
                    <a:pt x="1821" y="3122"/>
                  </a:cubicBezTo>
                  <a:cubicBezTo>
                    <a:pt x="2830" y="3122"/>
                    <a:pt x="3664" y="2592"/>
                    <a:pt x="3664" y="2592"/>
                  </a:cubicBezTo>
                  <a:cubicBezTo>
                    <a:pt x="3770" y="2525"/>
                    <a:pt x="3866" y="2448"/>
                    <a:pt x="3953" y="2361"/>
                  </a:cubicBezTo>
                  <a:cubicBezTo>
                    <a:pt x="4357" y="1996"/>
                    <a:pt x="4511" y="1429"/>
                    <a:pt x="4357" y="909"/>
                  </a:cubicBezTo>
                  <a:cubicBezTo>
                    <a:pt x="4299" y="707"/>
                    <a:pt x="4184" y="525"/>
                    <a:pt x="4030" y="380"/>
                  </a:cubicBezTo>
                  <a:lnTo>
                    <a:pt x="3982" y="332"/>
                  </a:lnTo>
                  <a:lnTo>
                    <a:pt x="3962" y="323"/>
                  </a:lnTo>
                  <a:lnTo>
                    <a:pt x="3943" y="303"/>
                  </a:lnTo>
                  <a:lnTo>
                    <a:pt x="3895" y="265"/>
                  </a:lnTo>
                  <a:lnTo>
                    <a:pt x="3876" y="246"/>
                  </a:lnTo>
                  <a:cubicBezTo>
                    <a:pt x="3650" y="82"/>
                    <a:pt x="3385" y="1"/>
                    <a:pt x="3121"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0" name="Google Shape;14160;p99"/>
            <p:cNvSpPr/>
            <p:nvPr/>
          </p:nvSpPr>
          <p:spPr>
            <a:xfrm>
              <a:off x="3662628" y="3064210"/>
              <a:ext cx="92509" cy="58694"/>
            </a:xfrm>
            <a:custGeom>
              <a:rect b="b" l="l" r="r" t="t"/>
              <a:pathLst>
                <a:path extrusionOk="0" h="2246" w="3540">
                  <a:moveTo>
                    <a:pt x="2294" y="0"/>
                  </a:moveTo>
                  <a:cubicBezTo>
                    <a:pt x="2030" y="0"/>
                    <a:pt x="1765" y="84"/>
                    <a:pt x="1539" y="253"/>
                  </a:cubicBezTo>
                  <a:cubicBezTo>
                    <a:pt x="1356" y="378"/>
                    <a:pt x="1212" y="551"/>
                    <a:pt x="1116" y="743"/>
                  </a:cubicBezTo>
                  <a:cubicBezTo>
                    <a:pt x="1087" y="801"/>
                    <a:pt x="1058" y="859"/>
                    <a:pt x="1039" y="926"/>
                  </a:cubicBezTo>
                  <a:cubicBezTo>
                    <a:pt x="1001" y="1080"/>
                    <a:pt x="943" y="1234"/>
                    <a:pt x="866" y="1387"/>
                  </a:cubicBezTo>
                  <a:cubicBezTo>
                    <a:pt x="741" y="1580"/>
                    <a:pt x="578" y="1743"/>
                    <a:pt x="376" y="1868"/>
                  </a:cubicBezTo>
                  <a:cubicBezTo>
                    <a:pt x="260" y="1936"/>
                    <a:pt x="135" y="1993"/>
                    <a:pt x="1" y="2041"/>
                  </a:cubicBezTo>
                  <a:cubicBezTo>
                    <a:pt x="345" y="2190"/>
                    <a:pt x="692" y="2246"/>
                    <a:pt x="1021" y="2246"/>
                  </a:cubicBezTo>
                  <a:cubicBezTo>
                    <a:pt x="2033" y="2246"/>
                    <a:pt x="2866" y="1714"/>
                    <a:pt x="2866" y="1714"/>
                  </a:cubicBezTo>
                  <a:cubicBezTo>
                    <a:pt x="2972" y="1647"/>
                    <a:pt x="3068" y="1570"/>
                    <a:pt x="3155" y="1484"/>
                  </a:cubicBezTo>
                  <a:cubicBezTo>
                    <a:pt x="3328" y="1320"/>
                    <a:pt x="3453" y="1128"/>
                    <a:pt x="3539" y="907"/>
                  </a:cubicBezTo>
                  <a:cubicBezTo>
                    <a:pt x="3472" y="705"/>
                    <a:pt x="3357" y="522"/>
                    <a:pt x="3193" y="387"/>
                  </a:cubicBezTo>
                  <a:lnTo>
                    <a:pt x="3155" y="339"/>
                  </a:lnTo>
                  <a:lnTo>
                    <a:pt x="3135" y="320"/>
                  </a:lnTo>
                  <a:lnTo>
                    <a:pt x="3116" y="310"/>
                  </a:lnTo>
                  <a:lnTo>
                    <a:pt x="3068" y="272"/>
                  </a:lnTo>
                  <a:lnTo>
                    <a:pt x="3049" y="253"/>
                  </a:lnTo>
                  <a:cubicBezTo>
                    <a:pt x="2823" y="84"/>
                    <a:pt x="2558" y="0"/>
                    <a:pt x="2294"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61" name="Google Shape;14161;p99"/>
          <p:cNvGrpSpPr/>
          <p:nvPr/>
        </p:nvGrpSpPr>
        <p:grpSpPr>
          <a:xfrm>
            <a:off x="2637198" y="2707758"/>
            <a:ext cx="366404" cy="366404"/>
            <a:chOff x="2640873" y="2891631"/>
            <a:chExt cx="366404" cy="366404"/>
          </a:xfrm>
        </p:grpSpPr>
        <p:sp>
          <p:nvSpPr>
            <p:cNvPr id="14162" name="Google Shape;14162;p99"/>
            <p:cNvSpPr/>
            <p:nvPr/>
          </p:nvSpPr>
          <p:spPr>
            <a:xfrm>
              <a:off x="2696405" y="2945646"/>
              <a:ext cx="310872" cy="312388"/>
            </a:xfrm>
            <a:custGeom>
              <a:rect b="b" l="l" r="r" t="t"/>
              <a:pathLst>
                <a:path extrusionOk="0" h="11954" w="11896">
                  <a:moveTo>
                    <a:pt x="703" y="1"/>
                  </a:moveTo>
                  <a:cubicBezTo>
                    <a:pt x="318" y="1"/>
                    <a:pt x="1" y="318"/>
                    <a:pt x="1" y="703"/>
                  </a:cubicBezTo>
                  <a:lnTo>
                    <a:pt x="1" y="11425"/>
                  </a:lnTo>
                  <a:cubicBezTo>
                    <a:pt x="1" y="11713"/>
                    <a:pt x="232" y="11954"/>
                    <a:pt x="520" y="11954"/>
                  </a:cubicBezTo>
                  <a:lnTo>
                    <a:pt x="1790" y="11954"/>
                  </a:lnTo>
                  <a:cubicBezTo>
                    <a:pt x="2078" y="11954"/>
                    <a:pt x="2309" y="11713"/>
                    <a:pt x="2309" y="11425"/>
                  </a:cubicBezTo>
                  <a:lnTo>
                    <a:pt x="2309" y="2309"/>
                  </a:lnTo>
                  <a:lnTo>
                    <a:pt x="11377" y="2309"/>
                  </a:lnTo>
                  <a:cubicBezTo>
                    <a:pt x="11665" y="2309"/>
                    <a:pt x="11896" y="2078"/>
                    <a:pt x="11896" y="1790"/>
                  </a:cubicBezTo>
                  <a:lnTo>
                    <a:pt x="11896" y="520"/>
                  </a:lnTo>
                  <a:cubicBezTo>
                    <a:pt x="11896" y="232"/>
                    <a:pt x="11665" y="1"/>
                    <a:pt x="11377"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3" name="Google Shape;14163;p99"/>
            <p:cNvSpPr/>
            <p:nvPr/>
          </p:nvSpPr>
          <p:spPr>
            <a:xfrm>
              <a:off x="2696405" y="3118539"/>
              <a:ext cx="60340" cy="57073"/>
            </a:xfrm>
            <a:custGeom>
              <a:rect b="b" l="l" r="r" t="t"/>
              <a:pathLst>
                <a:path extrusionOk="0" h="2184" w="2309">
                  <a:moveTo>
                    <a:pt x="1" y="1"/>
                  </a:moveTo>
                  <a:lnTo>
                    <a:pt x="1" y="2184"/>
                  </a:lnTo>
                  <a:lnTo>
                    <a:pt x="2309" y="2184"/>
                  </a:lnTo>
                  <a:lnTo>
                    <a:pt x="2309"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4" name="Google Shape;14164;p99"/>
            <p:cNvSpPr/>
            <p:nvPr/>
          </p:nvSpPr>
          <p:spPr>
            <a:xfrm>
              <a:off x="2864776" y="2945646"/>
              <a:ext cx="26420" cy="60340"/>
            </a:xfrm>
            <a:custGeom>
              <a:rect b="b" l="l" r="r" t="t"/>
              <a:pathLst>
                <a:path extrusionOk="0" h="2309" w="1011">
                  <a:moveTo>
                    <a:pt x="1" y="1"/>
                  </a:moveTo>
                  <a:lnTo>
                    <a:pt x="1" y="2309"/>
                  </a:lnTo>
                  <a:lnTo>
                    <a:pt x="1010" y="2309"/>
                  </a:lnTo>
                  <a:lnTo>
                    <a:pt x="101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5" name="Google Shape;14165;p99"/>
            <p:cNvSpPr/>
            <p:nvPr/>
          </p:nvSpPr>
          <p:spPr>
            <a:xfrm>
              <a:off x="2640873" y="2891631"/>
              <a:ext cx="310872" cy="312127"/>
            </a:xfrm>
            <a:custGeom>
              <a:rect b="b" l="l" r="r" t="t"/>
              <a:pathLst>
                <a:path extrusionOk="0" h="11944" w="11896">
                  <a:moveTo>
                    <a:pt x="10099" y="0"/>
                  </a:moveTo>
                  <a:cubicBezTo>
                    <a:pt x="9810" y="0"/>
                    <a:pt x="9588" y="228"/>
                    <a:pt x="9578" y="520"/>
                  </a:cubicBezTo>
                  <a:lnTo>
                    <a:pt x="9578" y="9626"/>
                  </a:lnTo>
                  <a:lnTo>
                    <a:pt x="520" y="9626"/>
                  </a:lnTo>
                  <a:cubicBezTo>
                    <a:pt x="232" y="9626"/>
                    <a:pt x="1" y="9867"/>
                    <a:pt x="1" y="10155"/>
                  </a:cubicBezTo>
                  <a:lnTo>
                    <a:pt x="1" y="11415"/>
                  </a:lnTo>
                  <a:cubicBezTo>
                    <a:pt x="1" y="11703"/>
                    <a:pt x="232" y="11944"/>
                    <a:pt x="520" y="11944"/>
                  </a:cubicBezTo>
                  <a:lnTo>
                    <a:pt x="11194" y="11944"/>
                  </a:lnTo>
                  <a:cubicBezTo>
                    <a:pt x="11579" y="11944"/>
                    <a:pt x="11896" y="11626"/>
                    <a:pt x="11896" y="11242"/>
                  </a:cubicBezTo>
                  <a:lnTo>
                    <a:pt x="11896" y="520"/>
                  </a:lnTo>
                  <a:cubicBezTo>
                    <a:pt x="11896" y="231"/>
                    <a:pt x="11665" y="1"/>
                    <a:pt x="11377" y="1"/>
                  </a:cubicBezTo>
                  <a:lnTo>
                    <a:pt x="10117" y="1"/>
                  </a:lnTo>
                  <a:cubicBezTo>
                    <a:pt x="10111" y="0"/>
                    <a:pt x="10105" y="0"/>
                    <a:pt x="10099"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6" name="Google Shape;14166;p99"/>
            <p:cNvSpPr/>
            <p:nvPr/>
          </p:nvSpPr>
          <p:spPr>
            <a:xfrm>
              <a:off x="2821318" y="2972798"/>
              <a:ext cx="11080" cy="33188"/>
            </a:xfrm>
            <a:custGeom>
              <a:rect b="b" l="l" r="r" t="t"/>
              <a:pathLst>
                <a:path extrusionOk="0" h="1270" w="424">
                  <a:moveTo>
                    <a:pt x="212" y="1"/>
                  </a:moveTo>
                  <a:cubicBezTo>
                    <a:pt x="111" y="1"/>
                    <a:pt x="10" y="68"/>
                    <a:pt x="0" y="202"/>
                  </a:cubicBezTo>
                  <a:lnTo>
                    <a:pt x="0" y="1270"/>
                  </a:lnTo>
                  <a:lnTo>
                    <a:pt x="423" y="1270"/>
                  </a:lnTo>
                  <a:lnTo>
                    <a:pt x="423"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7" name="Google Shape;14167;p99"/>
            <p:cNvSpPr/>
            <p:nvPr/>
          </p:nvSpPr>
          <p:spPr>
            <a:xfrm>
              <a:off x="2855734" y="2982598"/>
              <a:ext cx="11342" cy="23389"/>
            </a:xfrm>
            <a:custGeom>
              <a:rect b="b" l="l" r="r" t="t"/>
              <a:pathLst>
                <a:path extrusionOk="0" h="895" w="434">
                  <a:moveTo>
                    <a:pt x="217" y="1"/>
                  </a:moveTo>
                  <a:cubicBezTo>
                    <a:pt x="113" y="1"/>
                    <a:pt x="10" y="68"/>
                    <a:pt x="1" y="202"/>
                  </a:cubicBezTo>
                  <a:lnTo>
                    <a:pt x="1" y="895"/>
                  </a:lnTo>
                  <a:lnTo>
                    <a:pt x="433" y="895"/>
                  </a:lnTo>
                  <a:lnTo>
                    <a:pt x="433" y="202"/>
                  </a:lnTo>
                  <a:cubicBezTo>
                    <a:pt x="424" y="68"/>
                    <a:pt x="320" y="1"/>
                    <a:pt x="21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8" name="Google Shape;14168;p99"/>
            <p:cNvSpPr/>
            <p:nvPr/>
          </p:nvSpPr>
          <p:spPr>
            <a:xfrm>
              <a:off x="2786379" y="2982598"/>
              <a:ext cx="11080" cy="23389"/>
            </a:xfrm>
            <a:custGeom>
              <a:rect b="b" l="l" r="r" t="t"/>
              <a:pathLst>
                <a:path extrusionOk="0" h="895" w="424">
                  <a:moveTo>
                    <a:pt x="212" y="1"/>
                  </a:moveTo>
                  <a:cubicBezTo>
                    <a:pt x="111" y="1"/>
                    <a:pt x="10" y="68"/>
                    <a:pt x="0" y="202"/>
                  </a:cubicBezTo>
                  <a:lnTo>
                    <a:pt x="0" y="895"/>
                  </a:lnTo>
                  <a:lnTo>
                    <a:pt x="424" y="895"/>
                  </a:lnTo>
                  <a:lnTo>
                    <a:pt x="424" y="202"/>
                  </a:lnTo>
                  <a:cubicBezTo>
                    <a:pt x="414" y="68"/>
                    <a:pt x="313" y="1"/>
                    <a:pt x="212"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69" name="Google Shape;14169;p99"/>
            <p:cNvSpPr/>
            <p:nvPr/>
          </p:nvSpPr>
          <p:spPr>
            <a:xfrm>
              <a:off x="2972468" y="2972040"/>
              <a:ext cx="11943" cy="33946"/>
            </a:xfrm>
            <a:custGeom>
              <a:rect b="b" l="l" r="r" t="t"/>
              <a:pathLst>
                <a:path extrusionOk="0" h="1299" w="457">
                  <a:moveTo>
                    <a:pt x="227" y="1"/>
                  </a:moveTo>
                  <a:cubicBezTo>
                    <a:pt x="113" y="1"/>
                    <a:pt x="0" y="78"/>
                    <a:pt x="15" y="231"/>
                  </a:cubicBezTo>
                  <a:lnTo>
                    <a:pt x="15" y="1299"/>
                  </a:lnTo>
                  <a:lnTo>
                    <a:pt x="447" y="1299"/>
                  </a:lnTo>
                  <a:lnTo>
                    <a:pt x="447" y="231"/>
                  </a:lnTo>
                  <a:cubicBezTo>
                    <a:pt x="457" y="78"/>
                    <a:pt x="342" y="1"/>
                    <a:pt x="227"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0" name="Google Shape;14170;p99"/>
            <p:cNvSpPr/>
            <p:nvPr/>
          </p:nvSpPr>
          <p:spPr>
            <a:xfrm>
              <a:off x="2811753" y="3143182"/>
              <a:ext cx="11342" cy="33241"/>
            </a:xfrm>
            <a:custGeom>
              <a:rect b="b" l="l" r="r" t="t"/>
              <a:pathLst>
                <a:path extrusionOk="0" h="1272" w="434">
                  <a:moveTo>
                    <a:pt x="1" y="0"/>
                  </a:moveTo>
                  <a:lnTo>
                    <a:pt x="1" y="1077"/>
                  </a:lnTo>
                  <a:cubicBezTo>
                    <a:pt x="10" y="1207"/>
                    <a:pt x="114" y="1272"/>
                    <a:pt x="217" y="1272"/>
                  </a:cubicBezTo>
                  <a:cubicBezTo>
                    <a:pt x="320" y="1272"/>
                    <a:pt x="424" y="1207"/>
                    <a:pt x="433" y="1077"/>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1" name="Google Shape;14171;p99"/>
            <p:cNvSpPr/>
            <p:nvPr/>
          </p:nvSpPr>
          <p:spPr>
            <a:xfrm>
              <a:off x="2777337" y="3143182"/>
              <a:ext cx="11080" cy="24957"/>
            </a:xfrm>
            <a:custGeom>
              <a:rect b="b" l="l" r="r" t="t"/>
              <a:pathLst>
                <a:path extrusionOk="0" h="955" w="424">
                  <a:moveTo>
                    <a:pt x="0" y="0"/>
                  </a:moveTo>
                  <a:lnTo>
                    <a:pt x="0" y="760"/>
                  </a:lnTo>
                  <a:cubicBezTo>
                    <a:pt x="10" y="890"/>
                    <a:pt x="111" y="955"/>
                    <a:pt x="212" y="955"/>
                  </a:cubicBezTo>
                  <a:cubicBezTo>
                    <a:pt x="313" y="955"/>
                    <a:pt x="414" y="890"/>
                    <a:pt x="423" y="760"/>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2" name="Google Shape;14172;p99"/>
            <p:cNvSpPr/>
            <p:nvPr/>
          </p:nvSpPr>
          <p:spPr>
            <a:xfrm>
              <a:off x="2846693" y="3143182"/>
              <a:ext cx="11342" cy="24957"/>
            </a:xfrm>
            <a:custGeom>
              <a:rect b="b" l="l" r="r" t="t"/>
              <a:pathLst>
                <a:path extrusionOk="0" h="955" w="434">
                  <a:moveTo>
                    <a:pt x="0" y="0"/>
                  </a:moveTo>
                  <a:lnTo>
                    <a:pt x="0" y="760"/>
                  </a:lnTo>
                  <a:cubicBezTo>
                    <a:pt x="10" y="890"/>
                    <a:pt x="113" y="955"/>
                    <a:pt x="217" y="955"/>
                  </a:cubicBezTo>
                  <a:cubicBezTo>
                    <a:pt x="320" y="955"/>
                    <a:pt x="423" y="890"/>
                    <a:pt x="433" y="760"/>
                  </a:cubicBezTo>
                  <a:lnTo>
                    <a:pt x="43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3" name="Google Shape;14173;p99"/>
            <p:cNvSpPr/>
            <p:nvPr/>
          </p:nvSpPr>
          <p:spPr>
            <a:xfrm>
              <a:off x="2742659" y="3143182"/>
              <a:ext cx="11080" cy="33241"/>
            </a:xfrm>
            <a:custGeom>
              <a:rect b="b" l="l" r="r" t="t"/>
              <a:pathLst>
                <a:path extrusionOk="0" h="1272" w="424">
                  <a:moveTo>
                    <a:pt x="0" y="0"/>
                  </a:moveTo>
                  <a:lnTo>
                    <a:pt x="0" y="1077"/>
                  </a:lnTo>
                  <a:cubicBezTo>
                    <a:pt x="10" y="1207"/>
                    <a:pt x="111" y="1272"/>
                    <a:pt x="212" y="1272"/>
                  </a:cubicBezTo>
                  <a:cubicBezTo>
                    <a:pt x="313" y="1272"/>
                    <a:pt x="414" y="1207"/>
                    <a:pt x="423" y="1077"/>
                  </a:cubicBezTo>
                  <a:lnTo>
                    <a:pt x="42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4" name="Google Shape;14174;p99"/>
            <p:cNvSpPr/>
            <p:nvPr/>
          </p:nvSpPr>
          <p:spPr>
            <a:xfrm>
              <a:off x="2707589" y="3143182"/>
              <a:ext cx="11838" cy="25897"/>
            </a:xfrm>
            <a:custGeom>
              <a:rect b="b" l="l" r="r" t="t"/>
              <a:pathLst>
                <a:path extrusionOk="0" h="991" w="453">
                  <a:moveTo>
                    <a:pt x="15" y="0"/>
                  </a:moveTo>
                  <a:lnTo>
                    <a:pt x="15" y="760"/>
                  </a:lnTo>
                  <a:cubicBezTo>
                    <a:pt x="1" y="914"/>
                    <a:pt x="114" y="991"/>
                    <a:pt x="227" y="991"/>
                  </a:cubicBezTo>
                  <a:cubicBezTo>
                    <a:pt x="340" y="991"/>
                    <a:pt x="453" y="914"/>
                    <a:pt x="438" y="760"/>
                  </a:cubicBezTo>
                  <a:lnTo>
                    <a:pt x="438"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5" name="Google Shape;14175;p99"/>
            <p:cNvSpPr/>
            <p:nvPr/>
          </p:nvSpPr>
          <p:spPr>
            <a:xfrm>
              <a:off x="2673042" y="3143182"/>
              <a:ext cx="11838" cy="34181"/>
            </a:xfrm>
            <a:custGeom>
              <a:rect b="b" l="l" r="r" t="t"/>
              <a:pathLst>
                <a:path extrusionOk="0" h="1308" w="453">
                  <a:moveTo>
                    <a:pt x="10" y="0"/>
                  </a:moveTo>
                  <a:lnTo>
                    <a:pt x="10" y="1077"/>
                  </a:lnTo>
                  <a:cubicBezTo>
                    <a:pt x="1" y="1231"/>
                    <a:pt x="114" y="1308"/>
                    <a:pt x="227" y="1308"/>
                  </a:cubicBezTo>
                  <a:cubicBezTo>
                    <a:pt x="340" y="1308"/>
                    <a:pt x="453" y="1231"/>
                    <a:pt x="443" y="1077"/>
                  </a:cubicBezTo>
                  <a:lnTo>
                    <a:pt x="443" y="0"/>
                  </a:ln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176" name="Google Shape;14176;p99"/>
          <p:cNvGrpSpPr/>
          <p:nvPr/>
        </p:nvGrpSpPr>
        <p:grpSpPr>
          <a:xfrm>
            <a:off x="2193416" y="2754248"/>
            <a:ext cx="366665" cy="273189"/>
            <a:chOff x="2197091" y="2938120"/>
            <a:chExt cx="366665" cy="273189"/>
          </a:xfrm>
        </p:grpSpPr>
        <p:sp>
          <p:nvSpPr>
            <p:cNvPr id="14177" name="Google Shape;14177;p99"/>
            <p:cNvSpPr/>
            <p:nvPr/>
          </p:nvSpPr>
          <p:spPr>
            <a:xfrm>
              <a:off x="2197091" y="2938120"/>
              <a:ext cx="366665" cy="273189"/>
            </a:xfrm>
            <a:custGeom>
              <a:rect b="b" l="l" r="r" t="t"/>
              <a:pathLst>
                <a:path extrusionOk="0" h="10454" w="14031">
                  <a:moveTo>
                    <a:pt x="732" y="1"/>
                  </a:moveTo>
                  <a:cubicBezTo>
                    <a:pt x="328" y="1"/>
                    <a:pt x="11" y="327"/>
                    <a:pt x="11" y="731"/>
                  </a:cubicBezTo>
                  <a:lnTo>
                    <a:pt x="11" y="9722"/>
                  </a:lnTo>
                  <a:cubicBezTo>
                    <a:pt x="1" y="10126"/>
                    <a:pt x="328" y="10453"/>
                    <a:pt x="732" y="10453"/>
                  </a:cubicBezTo>
                  <a:lnTo>
                    <a:pt x="13300" y="10453"/>
                  </a:lnTo>
                  <a:cubicBezTo>
                    <a:pt x="13704" y="10453"/>
                    <a:pt x="14031" y="10126"/>
                    <a:pt x="14031" y="9722"/>
                  </a:cubicBezTo>
                  <a:lnTo>
                    <a:pt x="14031" y="731"/>
                  </a:lnTo>
                  <a:cubicBezTo>
                    <a:pt x="14031" y="327"/>
                    <a:pt x="13704" y="1"/>
                    <a:pt x="13300" y="1"/>
                  </a:cubicBezTo>
                  <a:close/>
                </a:path>
              </a:pathLst>
            </a:custGeom>
            <a:solidFill>
              <a:srgbClr val="6E82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8" name="Google Shape;14178;p99"/>
            <p:cNvSpPr/>
            <p:nvPr/>
          </p:nvSpPr>
          <p:spPr>
            <a:xfrm>
              <a:off x="2218206" y="2938120"/>
              <a:ext cx="345550" cy="273189"/>
            </a:xfrm>
            <a:custGeom>
              <a:rect b="b" l="l" r="r" t="t"/>
              <a:pathLst>
                <a:path extrusionOk="0" h="10454" w="13223">
                  <a:moveTo>
                    <a:pt x="731" y="1"/>
                  </a:moveTo>
                  <a:cubicBezTo>
                    <a:pt x="328" y="1"/>
                    <a:pt x="1" y="327"/>
                    <a:pt x="1" y="731"/>
                  </a:cubicBezTo>
                  <a:lnTo>
                    <a:pt x="1" y="9722"/>
                  </a:lnTo>
                  <a:cubicBezTo>
                    <a:pt x="1" y="10126"/>
                    <a:pt x="328" y="10453"/>
                    <a:pt x="731" y="10453"/>
                  </a:cubicBezTo>
                  <a:lnTo>
                    <a:pt x="12492" y="10453"/>
                  </a:lnTo>
                  <a:cubicBezTo>
                    <a:pt x="12896" y="10453"/>
                    <a:pt x="13223" y="10126"/>
                    <a:pt x="13223" y="9722"/>
                  </a:cubicBezTo>
                  <a:lnTo>
                    <a:pt x="13223" y="731"/>
                  </a:lnTo>
                  <a:cubicBezTo>
                    <a:pt x="13223" y="327"/>
                    <a:pt x="12896" y="1"/>
                    <a:pt x="12492"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79" name="Google Shape;14179;p99"/>
            <p:cNvSpPr/>
            <p:nvPr/>
          </p:nvSpPr>
          <p:spPr>
            <a:xfrm>
              <a:off x="2197352" y="2938120"/>
              <a:ext cx="366404" cy="47274"/>
            </a:xfrm>
            <a:custGeom>
              <a:rect b="b" l="l" r="r" t="t"/>
              <a:pathLst>
                <a:path extrusionOk="0" h="1809" w="14021">
                  <a:moveTo>
                    <a:pt x="722" y="1"/>
                  </a:moveTo>
                  <a:cubicBezTo>
                    <a:pt x="318" y="1"/>
                    <a:pt x="1" y="327"/>
                    <a:pt x="1" y="731"/>
                  </a:cubicBezTo>
                  <a:lnTo>
                    <a:pt x="1" y="1808"/>
                  </a:lnTo>
                  <a:lnTo>
                    <a:pt x="14021" y="1808"/>
                  </a:lnTo>
                  <a:lnTo>
                    <a:pt x="14021" y="731"/>
                  </a:lnTo>
                  <a:cubicBezTo>
                    <a:pt x="14021" y="327"/>
                    <a:pt x="13694" y="1"/>
                    <a:pt x="13290" y="1"/>
                  </a:cubicBezTo>
                  <a:close/>
                </a:path>
              </a:pathLst>
            </a:custGeom>
            <a:solidFill>
              <a:srgbClr val="4E677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0" name="Google Shape;14180;p99"/>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1" name="Google Shape;14181;p99"/>
            <p:cNvSpPr/>
            <p:nvPr/>
          </p:nvSpPr>
          <p:spPr>
            <a:xfrm>
              <a:off x="2218206" y="2938120"/>
              <a:ext cx="345550" cy="47274"/>
            </a:xfrm>
            <a:custGeom>
              <a:rect b="b" l="l" r="r" t="t"/>
              <a:pathLst>
                <a:path extrusionOk="0" h="1809" w="13223">
                  <a:moveTo>
                    <a:pt x="731" y="1"/>
                  </a:moveTo>
                  <a:cubicBezTo>
                    <a:pt x="328" y="1"/>
                    <a:pt x="1" y="327"/>
                    <a:pt x="1" y="731"/>
                  </a:cubicBezTo>
                  <a:lnTo>
                    <a:pt x="1" y="1808"/>
                  </a:lnTo>
                  <a:lnTo>
                    <a:pt x="13223" y="1808"/>
                  </a:lnTo>
                  <a:lnTo>
                    <a:pt x="13223" y="731"/>
                  </a:lnTo>
                  <a:cubicBezTo>
                    <a:pt x="13223" y="327"/>
                    <a:pt x="12896" y="1"/>
                    <a:pt x="12501"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2" name="Google Shape;14182;p99"/>
            <p:cNvSpPr/>
            <p:nvPr/>
          </p:nvSpPr>
          <p:spPr>
            <a:xfrm>
              <a:off x="2215697" y="3003451"/>
              <a:ext cx="43746" cy="11342"/>
            </a:xfrm>
            <a:custGeom>
              <a:rect b="b" l="l" r="r" t="t"/>
              <a:pathLst>
                <a:path extrusionOk="0" h="434" w="1674">
                  <a:moveTo>
                    <a:pt x="270" y="1"/>
                  </a:moveTo>
                  <a:cubicBezTo>
                    <a:pt x="0" y="20"/>
                    <a:pt x="0" y="414"/>
                    <a:pt x="270" y="433"/>
                  </a:cubicBezTo>
                  <a:lnTo>
                    <a:pt x="1414" y="433"/>
                  </a:lnTo>
                  <a:cubicBezTo>
                    <a:pt x="1674" y="414"/>
                    <a:pt x="167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3" name="Google Shape;14183;p99"/>
            <p:cNvSpPr/>
            <p:nvPr/>
          </p:nvSpPr>
          <p:spPr>
            <a:xfrm>
              <a:off x="2271725" y="3003451"/>
              <a:ext cx="44007" cy="11342"/>
            </a:xfrm>
            <a:custGeom>
              <a:rect b="b" l="l" r="r" t="t"/>
              <a:pathLst>
                <a:path extrusionOk="0" h="434" w="1684">
                  <a:moveTo>
                    <a:pt x="270" y="1"/>
                  </a:moveTo>
                  <a:cubicBezTo>
                    <a:pt x="1" y="20"/>
                    <a:pt x="1" y="414"/>
                    <a:pt x="270" y="433"/>
                  </a:cubicBezTo>
                  <a:lnTo>
                    <a:pt x="1414" y="433"/>
                  </a:lnTo>
                  <a:cubicBezTo>
                    <a:pt x="1684" y="414"/>
                    <a:pt x="1684"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4" name="Google Shape;14184;p99"/>
            <p:cNvSpPr/>
            <p:nvPr/>
          </p:nvSpPr>
          <p:spPr>
            <a:xfrm>
              <a:off x="2326917" y="3003451"/>
              <a:ext cx="45967" cy="11342"/>
            </a:xfrm>
            <a:custGeom>
              <a:rect b="b" l="l" r="r" t="t"/>
              <a:pathLst>
                <a:path extrusionOk="0" h="434" w="1759">
                  <a:moveTo>
                    <a:pt x="284" y="0"/>
                  </a:moveTo>
                  <a:cubicBezTo>
                    <a:pt x="1" y="0"/>
                    <a:pt x="1" y="434"/>
                    <a:pt x="284" y="434"/>
                  </a:cubicBezTo>
                  <a:cubicBezTo>
                    <a:pt x="290" y="434"/>
                    <a:pt x="296" y="434"/>
                    <a:pt x="302" y="433"/>
                  </a:cubicBezTo>
                  <a:lnTo>
                    <a:pt x="1456" y="433"/>
                  </a:lnTo>
                  <a:cubicBezTo>
                    <a:pt x="1463" y="434"/>
                    <a:pt x="1469" y="434"/>
                    <a:pt x="1475" y="434"/>
                  </a:cubicBezTo>
                  <a:cubicBezTo>
                    <a:pt x="1758" y="434"/>
                    <a:pt x="1758" y="0"/>
                    <a:pt x="1475" y="0"/>
                  </a:cubicBezTo>
                  <a:cubicBezTo>
                    <a:pt x="1469" y="0"/>
                    <a:pt x="1463" y="0"/>
                    <a:pt x="145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5" name="Google Shape;14185;p99"/>
            <p:cNvSpPr/>
            <p:nvPr/>
          </p:nvSpPr>
          <p:spPr>
            <a:xfrm>
              <a:off x="2384069" y="3003451"/>
              <a:ext cx="43746" cy="11342"/>
            </a:xfrm>
            <a:custGeom>
              <a:rect b="b" l="l" r="r" t="t"/>
              <a:pathLst>
                <a:path extrusionOk="0" h="434" w="1674">
                  <a:moveTo>
                    <a:pt x="269" y="1"/>
                  </a:moveTo>
                  <a:cubicBezTo>
                    <a:pt x="0" y="20"/>
                    <a:pt x="0" y="414"/>
                    <a:pt x="269" y="433"/>
                  </a:cubicBezTo>
                  <a:lnTo>
                    <a:pt x="1414" y="433"/>
                  </a:lnTo>
                  <a:cubicBezTo>
                    <a:pt x="1673" y="414"/>
                    <a:pt x="1673" y="20"/>
                    <a:pt x="1414" y="1"/>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6" name="Google Shape;14186;p99"/>
            <p:cNvSpPr/>
            <p:nvPr/>
          </p:nvSpPr>
          <p:spPr>
            <a:xfrm>
              <a:off x="2439261" y="3003451"/>
              <a:ext cx="45680" cy="11342"/>
            </a:xfrm>
            <a:custGeom>
              <a:rect b="b" l="l" r="r" t="t"/>
              <a:pathLst>
                <a:path extrusionOk="0" h="434" w="1748">
                  <a:moveTo>
                    <a:pt x="284" y="0"/>
                  </a:moveTo>
                  <a:cubicBezTo>
                    <a:pt x="0" y="0"/>
                    <a:pt x="0" y="434"/>
                    <a:pt x="284" y="434"/>
                  </a:cubicBezTo>
                  <a:cubicBezTo>
                    <a:pt x="290" y="434"/>
                    <a:pt x="296" y="434"/>
                    <a:pt x="302" y="433"/>
                  </a:cubicBezTo>
                  <a:lnTo>
                    <a:pt x="1446" y="433"/>
                  </a:lnTo>
                  <a:cubicBezTo>
                    <a:pt x="1452" y="434"/>
                    <a:pt x="1458" y="434"/>
                    <a:pt x="1464" y="434"/>
                  </a:cubicBezTo>
                  <a:cubicBezTo>
                    <a:pt x="1748" y="434"/>
                    <a:pt x="1748" y="0"/>
                    <a:pt x="1464" y="0"/>
                  </a:cubicBezTo>
                  <a:cubicBezTo>
                    <a:pt x="1458" y="0"/>
                    <a:pt x="1452" y="0"/>
                    <a:pt x="1446"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7" name="Google Shape;14187;p99"/>
            <p:cNvSpPr/>
            <p:nvPr/>
          </p:nvSpPr>
          <p:spPr>
            <a:xfrm>
              <a:off x="2495289" y="3003451"/>
              <a:ext cx="45706" cy="11342"/>
            </a:xfrm>
            <a:custGeom>
              <a:rect b="b" l="l" r="r" t="t"/>
              <a:pathLst>
                <a:path extrusionOk="0" h="434" w="1749">
                  <a:moveTo>
                    <a:pt x="284" y="0"/>
                  </a:moveTo>
                  <a:cubicBezTo>
                    <a:pt x="1" y="0"/>
                    <a:pt x="1" y="434"/>
                    <a:pt x="284" y="434"/>
                  </a:cubicBezTo>
                  <a:cubicBezTo>
                    <a:pt x="290" y="434"/>
                    <a:pt x="296" y="434"/>
                    <a:pt x="302" y="433"/>
                  </a:cubicBezTo>
                  <a:lnTo>
                    <a:pt x="1447" y="433"/>
                  </a:lnTo>
                  <a:cubicBezTo>
                    <a:pt x="1453" y="434"/>
                    <a:pt x="1459" y="434"/>
                    <a:pt x="1465" y="434"/>
                  </a:cubicBezTo>
                  <a:cubicBezTo>
                    <a:pt x="1748" y="434"/>
                    <a:pt x="1748" y="0"/>
                    <a:pt x="1465" y="0"/>
                  </a:cubicBezTo>
                  <a:cubicBezTo>
                    <a:pt x="1459" y="0"/>
                    <a:pt x="1453" y="0"/>
                    <a:pt x="1447" y="1"/>
                  </a:cubicBezTo>
                  <a:lnTo>
                    <a:pt x="302" y="1"/>
                  </a:lnTo>
                  <a:cubicBezTo>
                    <a:pt x="296" y="0"/>
                    <a:pt x="290" y="0"/>
                    <a:pt x="284"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8" name="Google Shape;14188;p99"/>
            <p:cNvSpPr/>
            <p:nvPr/>
          </p:nvSpPr>
          <p:spPr>
            <a:xfrm>
              <a:off x="2219878" y="2957458"/>
              <a:ext cx="279043" cy="11368"/>
            </a:xfrm>
            <a:custGeom>
              <a:rect b="b" l="l" r="r" t="t"/>
              <a:pathLst>
                <a:path extrusionOk="0" h="435" w="10678">
                  <a:moveTo>
                    <a:pt x="284" y="0"/>
                  </a:moveTo>
                  <a:cubicBezTo>
                    <a:pt x="0" y="0"/>
                    <a:pt x="0" y="434"/>
                    <a:pt x="284" y="434"/>
                  </a:cubicBezTo>
                  <a:cubicBezTo>
                    <a:pt x="290" y="434"/>
                    <a:pt x="296" y="434"/>
                    <a:pt x="302" y="434"/>
                  </a:cubicBezTo>
                  <a:lnTo>
                    <a:pt x="10418" y="434"/>
                  </a:lnTo>
                  <a:cubicBezTo>
                    <a:pt x="10678" y="414"/>
                    <a:pt x="10678" y="20"/>
                    <a:pt x="10418" y="1"/>
                  </a:cubicBezTo>
                  <a:lnTo>
                    <a:pt x="302" y="1"/>
                  </a:lnTo>
                  <a:cubicBezTo>
                    <a:pt x="296" y="1"/>
                    <a:pt x="290" y="0"/>
                    <a:pt x="284"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89" name="Google Shape;14189;p99"/>
            <p:cNvSpPr/>
            <p:nvPr/>
          </p:nvSpPr>
          <p:spPr>
            <a:xfrm>
              <a:off x="2517711" y="2949932"/>
              <a:ext cx="34835" cy="26995"/>
            </a:xfrm>
            <a:custGeom>
              <a:rect b="b" l="l" r="r" t="t"/>
              <a:pathLst>
                <a:path extrusionOk="0" h="1033" w="1333">
                  <a:moveTo>
                    <a:pt x="991" y="0"/>
                  </a:moveTo>
                  <a:cubicBezTo>
                    <a:pt x="947" y="0"/>
                    <a:pt x="902" y="15"/>
                    <a:pt x="858" y="49"/>
                  </a:cubicBezTo>
                  <a:lnTo>
                    <a:pt x="665" y="222"/>
                  </a:lnTo>
                  <a:lnTo>
                    <a:pt x="473" y="49"/>
                  </a:lnTo>
                  <a:cubicBezTo>
                    <a:pt x="430" y="15"/>
                    <a:pt x="385" y="1"/>
                    <a:pt x="343" y="1"/>
                  </a:cubicBezTo>
                  <a:cubicBezTo>
                    <a:pt x="175" y="1"/>
                    <a:pt x="41" y="220"/>
                    <a:pt x="194" y="366"/>
                  </a:cubicBezTo>
                  <a:lnTo>
                    <a:pt x="348" y="500"/>
                  </a:lnTo>
                  <a:lnTo>
                    <a:pt x="194" y="635"/>
                  </a:lnTo>
                  <a:cubicBezTo>
                    <a:pt x="0" y="784"/>
                    <a:pt x="148" y="1032"/>
                    <a:pt x="323" y="1032"/>
                  </a:cubicBezTo>
                  <a:cubicBezTo>
                    <a:pt x="373" y="1032"/>
                    <a:pt x="426" y="1012"/>
                    <a:pt x="473" y="962"/>
                  </a:cubicBezTo>
                  <a:lnTo>
                    <a:pt x="665" y="789"/>
                  </a:lnTo>
                  <a:lnTo>
                    <a:pt x="858" y="962"/>
                  </a:lnTo>
                  <a:cubicBezTo>
                    <a:pt x="905" y="1012"/>
                    <a:pt x="958" y="1032"/>
                    <a:pt x="1008" y="1032"/>
                  </a:cubicBezTo>
                  <a:cubicBezTo>
                    <a:pt x="1183" y="1032"/>
                    <a:pt x="1333" y="784"/>
                    <a:pt x="1146" y="635"/>
                  </a:cubicBezTo>
                  <a:lnTo>
                    <a:pt x="992" y="500"/>
                  </a:lnTo>
                  <a:lnTo>
                    <a:pt x="1146" y="366"/>
                  </a:lnTo>
                  <a:cubicBezTo>
                    <a:pt x="1291" y="213"/>
                    <a:pt x="1158" y="0"/>
                    <a:pt x="991" y="0"/>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0" name="Google Shape;14190;p99"/>
            <p:cNvSpPr/>
            <p:nvPr/>
          </p:nvSpPr>
          <p:spPr>
            <a:xfrm>
              <a:off x="2222230" y="3037894"/>
              <a:ext cx="195027" cy="143494"/>
            </a:xfrm>
            <a:custGeom>
              <a:rect b="b" l="l" r="r" t="t"/>
              <a:pathLst>
                <a:path extrusionOk="0" h="5491" w="7463">
                  <a:moveTo>
                    <a:pt x="472" y="0"/>
                  </a:moveTo>
                  <a:cubicBezTo>
                    <a:pt x="212" y="0"/>
                    <a:pt x="0" y="212"/>
                    <a:pt x="0" y="462"/>
                  </a:cubicBezTo>
                  <a:lnTo>
                    <a:pt x="0" y="5020"/>
                  </a:lnTo>
                  <a:cubicBezTo>
                    <a:pt x="0" y="5279"/>
                    <a:pt x="212" y="5491"/>
                    <a:pt x="472" y="5491"/>
                  </a:cubicBezTo>
                  <a:lnTo>
                    <a:pt x="6991" y="5491"/>
                  </a:lnTo>
                  <a:cubicBezTo>
                    <a:pt x="7251" y="5491"/>
                    <a:pt x="7463" y="5279"/>
                    <a:pt x="7463" y="5020"/>
                  </a:cubicBezTo>
                  <a:lnTo>
                    <a:pt x="7463" y="462"/>
                  </a:lnTo>
                  <a:cubicBezTo>
                    <a:pt x="7463" y="212"/>
                    <a:pt x="7251" y="0"/>
                    <a:pt x="6991" y="0"/>
                  </a:cubicBezTo>
                  <a:close/>
                </a:path>
              </a:pathLst>
            </a:custGeom>
            <a:solidFill>
              <a:srgbClr val="566D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1" name="Google Shape;14191;p99"/>
            <p:cNvSpPr/>
            <p:nvPr/>
          </p:nvSpPr>
          <p:spPr>
            <a:xfrm>
              <a:off x="2447623" y="3032328"/>
              <a:ext cx="93554" cy="11132"/>
            </a:xfrm>
            <a:custGeom>
              <a:rect b="b" l="l" r="r" t="t"/>
              <a:pathLst>
                <a:path extrusionOk="0" h="426" w="3580">
                  <a:moveTo>
                    <a:pt x="273" y="0"/>
                  </a:moveTo>
                  <a:cubicBezTo>
                    <a:pt x="0" y="0"/>
                    <a:pt x="0" y="426"/>
                    <a:pt x="273" y="426"/>
                  </a:cubicBezTo>
                  <a:cubicBezTo>
                    <a:pt x="281" y="426"/>
                    <a:pt x="290" y="425"/>
                    <a:pt x="299" y="425"/>
                  </a:cubicBezTo>
                  <a:lnTo>
                    <a:pt x="3280" y="425"/>
                  </a:lnTo>
                  <a:cubicBezTo>
                    <a:pt x="3289" y="425"/>
                    <a:pt x="3298" y="426"/>
                    <a:pt x="3306" y="426"/>
                  </a:cubicBezTo>
                  <a:cubicBezTo>
                    <a:pt x="3579" y="426"/>
                    <a:pt x="3579" y="0"/>
                    <a:pt x="3306" y="0"/>
                  </a:cubicBezTo>
                  <a:cubicBezTo>
                    <a:pt x="3298" y="0"/>
                    <a:pt x="3289" y="1"/>
                    <a:pt x="3280" y="2"/>
                  </a:cubicBezTo>
                  <a:lnTo>
                    <a:pt x="299" y="2"/>
                  </a:lnTo>
                  <a:cubicBezTo>
                    <a:pt x="290" y="1"/>
                    <a:pt x="281" y="0"/>
                    <a:pt x="273" y="0"/>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2" name="Google Shape;14192;p99"/>
            <p:cNvSpPr/>
            <p:nvPr/>
          </p:nvSpPr>
          <p:spPr>
            <a:xfrm>
              <a:off x="2436229" y="3056187"/>
              <a:ext cx="105000" cy="11394"/>
            </a:xfrm>
            <a:custGeom>
              <a:rect b="b" l="l" r="r" t="t"/>
              <a:pathLst>
                <a:path extrusionOk="0" h="436" w="4018">
                  <a:moveTo>
                    <a:pt x="276" y="1"/>
                  </a:moveTo>
                  <a:cubicBezTo>
                    <a:pt x="1" y="1"/>
                    <a:pt x="3" y="435"/>
                    <a:pt x="285" y="435"/>
                  </a:cubicBezTo>
                  <a:cubicBezTo>
                    <a:pt x="290" y="435"/>
                    <a:pt x="296" y="435"/>
                    <a:pt x="302" y="435"/>
                  </a:cubicBezTo>
                  <a:lnTo>
                    <a:pt x="3716" y="435"/>
                  </a:lnTo>
                  <a:cubicBezTo>
                    <a:pt x="3722" y="435"/>
                    <a:pt x="3728" y="435"/>
                    <a:pt x="3734" y="435"/>
                  </a:cubicBezTo>
                  <a:cubicBezTo>
                    <a:pt x="4015" y="435"/>
                    <a:pt x="4018" y="1"/>
                    <a:pt x="3742" y="1"/>
                  </a:cubicBezTo>
                  <a:cubicBezTo>
                    <a:pt x="3734" y="1"/>
                    <a:pt x="3725" y="1"/>
                    <a:pt x="3716" y="2"/>
                  </a:cubicBezTo>
                  <a:lnTo>
                    <a:pt x="302" y="2"/>
                  </a:lnTo>
                  <a:cubicBezTo>
                    <a:pt x="293" y="1"/>
                    <a:pt x="285" y="1"/>
                    <a:pt x="276"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3" name="Google Shape;14193;p99"/>
            <p:cNvSpPr/>
            <p:nvPr/>
          </p:nvSpPr>
          <p:spPr>
            <a:xfrm>
              <a:off x="2437327" y="3080098"/>
              <a:ext cx="102805" cy="11080"/>
            </a:xfrm>
            <a:custGeom>
              <a:rect b="b" l="l" r="r" t="t"/>
              <a:pathLst>
                <a:path extrusionOk="0" h="424" w="3934">
                  <a:moveTo>
                    <a:pt x="260" y="1"/>
                  </a:moveTo>
                  <a:cubicBezTo>
                    <a:pt x="1" y="20"/>
                    <a:pt x="1" y="404"/>
                    <a:pt x="260" y="424"/>
                  </a:cubicBezTo>
                  <a:lnTo>
                    <a:pt x="3674" y="424"/>
                  </a:lnTo>
                  <a:cubicBezTo>
                    <a:pt x="3934" y="404"/>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4" name="Google Shape;14194;p99"/>
            <p:cNvSpPr/>
            <p:nvPr/>
          </p:nvSpPr>
          <p:spPr>
            <a:xfrm>
              <a:off x="2436229" y="3103957"/>
              <a:ext cx="105000" cy="11368"/>
            </a:xfrm>
            <a:custGeom>
              <a:rect b="b" l="l" r="r" t="t"/>
              <a:pathLst>
                <a:path extrusionOk="0" h="435" w="4018">
                  <a:moveTo>
                    <a:pt x="284" y="1"/>
                  </a:moveTo>
                  <a:cubicBezTo>
                    <a:pt x="1" y="1"/>
                    <a:pt x="1" y="434"/>
                    <a:pt x="284" y="434"/>
                  </a:cubicBezTo>
                  <a:cubicBezTo>
                    <a:pt x="290" y="434"/>
                    <a:pt x="296" y="434"/>
                    <a:pt x="302" y="434"/>
                  </a:cubicBezTo>
                  <a:lnTo>
                    <a:pt x="3716" y="434"/>
                  </a:lnTo>
                  <a:cubicBezTo>
                    <a:pt x="3722" y="434"/>
                    <a:pt x="3728" y="434"/>
                    <a:pt x="3734" y="434"/>
                  </a:cubicBezTo>
                  <a:cubicBezTo>
                    <a:pt x="4018" y="434"/>
                    <a:pt x="4018" y="1"/>
                    <a:pt x="3734" y="1"/>
                  </a:cubicBezTo>
                  <a:cubicBezTo>
                    <a:pt x="3728" y="1"/>
                    <a:pt x="3722" y="1"/>
                    <a:pt x="3716"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5" name="Google Shape;14195;p99"/>
            <p:cNvSpPr/>
            <p:nvPr/>
          </p:nvSpPr>
          <p:spPr>
            <a:xfrm>
              <a:off x="2436308" y="3128051"/>
              <a:ext cx="104870" cy="11159"/>
            </a:xfrm>
            <a:custGeom>
              <a:rect b="b" l="l" r="r" t="t"/>
              <a:pathLst>
                <a:path extrusionOk="0" h="427" w="4013">
                  <a:moveTo>
                    <a:pt x="273" y="1"/>
                  </a:moveTo>
                  <a:cubicBezTo>
                    <a:pt x="0" y="1"/>
                    <a:pt x="0" y="427"/>
                    <a:pt x="273" y="427"/>
                  </a:cubicBezTo>
                  <a:cubicBezTo>
                    <a:pt x="282" y="427"/>
                    <a:pt x="290" y="426"/>
                    <a:pt x="299" y="425"/>
                  </a:cubicBezTo>
                  <a:lnTo>
                    <a:pt x="3713" y="425"/>
                  </a:lnTo>
                  <a:cubicBezTo>
                    <a:pt x="3722" y="426"/>
                    <a:pt x="3731" y="427"/>
                    <a:pt x="3739" y="427"/>
                  </a:cubicBezTo>
                  <a:cubicBezTo>
                    <a:pt x="4012" y="427"/>
                    <a:pt x="4012" y="1"/>
                    <a:pt x="3739" y="1"/>
                  </a:cubicBezTo>
                  <a:cubicBezTo>
                    <a:pt x="3731" y="1"/>
                    <a:pt x="3722" y="1"/>
                    <a:pt x="3713" y="2"/>
                  </a:cubicBezTo>
                  <a:lnTo>
                    <a:pt x="299" y="2"/>
                  </a:lnTo>
                  <a:cubicBezTo>
                    <a:pt x="290" y="1"/>
                    <a:pt x="282" y="1"/>
                    <a:pt x="273"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6" name="Google Shape;14196;p99"/>
            <p:cNvSpPr/>
            <p:nvPr/>
          </p:nvSpPr>
          <p:spPr>
            <a:xfrm>
              <a:off x="2437327" y="3151962"/>
              <a:ext cx="102805" cy="11342"/>
            </a:xfrm>
            <a:custGeom>
              <a:rect b="b" l="l" r="r" t="t"/>
              <a:pathLst>
                <a:path extrusionOk="0" h="434" w="3934">
                  <a:moveTo>
                    <a:pt x="260" y="1"/>
                  </a:moveTo>
                  <a:cubicBezTo>
                    <a:pt x="1" y="20"/>
                    <a:pt x="1" y="405"/>
                    <a:pt x="260" y="433"/>
                  </a:cubicBezTo>
                  <a:lnTo>
                    <a:pt x="3674" y="433"/>
                  </a:lnTo>
                  <a:cubicBezTo>
                    <a:pt x="3934" y="405"/>
                    <a:pt x="3934" y="20"/>
                    <a:pt x="367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7" name="Google Shape;14197;p99"/>
            <p:cNvSpPr/>
            <p:nvPr/>
          </p:nvSpPr>
          <p:spPr>
            <a:xfrm>
              <a:off x="2436229" y="3175821"/>
              <a:ext cx="77012" cy="11368"/>
            </a:xfrm>
            <a:custGeom>
              <a:rect b="b" l="l" r="r" t="t"/>
              <a:pathLst>
                <a:path extrusionOk="0" h="435" w="2947">
                  <a:moveTo>
                    <a:pt x="284" y="1"/>
                  </a:moveTo>
                  <a:cubicBezTo>
                    <a:pt x="1" y="1"/>
                    <a:pt x="1" y="435"/>
                    <a:pt x="284" y="435"/>
                  </a:cubicBezTo>
                  <a:cubicBezTo>
                    <a:pt x="290" y="435"/>
                    <a:pt x="296" y="434"/>
                    <a:pt x="302" y="434"/>
                  </a:cubicBezTo>
                  <a:lnTo>
                    <a:pt x="2678" y="434"/>
                  </a:lnTo>
                  <a:cubicBezTo>
                    <a:pt x="2947" y="415"/>
                    <a:pt x="2947" y="20"/>
                    <a:pt x="2678" y="1"/>
                  </a:cubicBezTo>
                  <a:lnTo>
                    <a:pt x="302" y="1"/>
                  </a:lnTo>
                  <a:cubicBezTo>
                    <a:pt x="296" y="1"/>
                    <a:pt x="290" y="1"/>
                    <a:pt x="284" y="1"/>
                  </a:cubicBezTo>
                  <a:close/>
                </a:path>
              </a:pathLst>
            </a:custGeom>
            <a:solidFill>
              <a:srgbClr val="D4DC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8" name="Google Shape;14198;p99"/>
            <p:cNvSpPr/>
            <p:nvPr/>
          </p:nvSpPr>
          <p:spPr>
            <a:xfrm>
              <a:off x="2226255" y="3090525"/>
              <a:ext cx="111847" cy="90863"/>
            </a:xfrm>
            <a:custGeom>
              <a:rect b="b" l="l" r="r" t="t"/>
              <a:pathLst>
                <a:path extrusionOk="0" h="3477" w="4280">
                  <a:moveTo>
                    <a:pt x="2106" y="1"/>
                  </a:moveTo>
                  <a:cubicBezTo>
                    <a:pt x="1871" y="1"/>
                    <a:pt x="1635" y="121"/>
                    <a:pt x="1510" y="361"/>
                  </a:cubicBezTo>
                  <a:lnTo>
                    <a:pt x="1039" y="1294"/>
                  </a:lnTo>
                  <a:lnTo>
                    <a:pt x="1020" y="1332"/>
                  </a:lnTo>
                  <a:lnTo>
                    <a:pt x="0" y="3352"/>
                  </a:lnTo>
                  <a:cubicBezTo>
                    <a:pt x="87" y="3429"/>
                    <a:pt x="193" y="3477"/>
                    <a:pt x="318" y="3477"/>
                  </a:cubicBezTo>
                  <a:lnTo>
                    <a:pt x="4279" y="3477"/>
                  </a:lnTo>
                  <a:lnTo>
                    <a:pt x="3193" y="1332"/>
                  </a:lnTo>
                  <a:lnTo>
                    <a:pt x="3174" y="1294"/>
                  </a:lnTo>
                  <a:lnTo>
                    <a:pt x="2702" y="361"/>
                  </a:lnTo>
                  <a:cubicBezTo>
                    <a:pt x="2577" y="121"/>
                    <a:pt x="2342" y="1"/>
                    <a:pt x="2106" y="1"/>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199" name="Google Shape;14199;p99"/>
            <p:cNvSpPr/>
            <p:nvPr/>
          </p:nvSpPr>
          <p:spPr>
            <a:xfrm>
              <a:off x="2324513" y="3056474"/>
              <a:ext cx="68363" cy="62561"/>
            </a:xfrm>
            <a:custGeom>
              <a:rect b="b" l="l" r="r" t="t"/>
              <a:pathLst>
                <a:path extrusionOk="0" h="2394" w="2616">
                  <a:moveTo>
                    <a:pt x="1356" y="1"/>
                  </a:moveTo>
                  <a:lnTo>
                    <a:pt x="1356" y="1"/>
                  </a:lnTo>
                  <a:cubicBezTo>
                    <a:pt x="443" y="126"/>
                    <a:pt x="0" y="1183"/>
                    <a:pt x="558" y="1914"/>
                  </a:cubicBezTo>
                  <a:cubicBezTo>
                    <a:pt x="802" y="2239"/>
                    <a:pt x="1160" y="2393"/>
                    <a:pt x="1514" y="2393"/>
                  </a:cubicBezTo>
                  <a:cubicBezTo>
                    <a:pt x="1967" y="2393"/>
                    <a:pt x="2416" y="2140"/>
                    <a:pt x="2616" y="1664"/>
                  </a:cubicBezTo>
                  <a:lnTo>
                    <a:pt x="2616" y="1664"/>
                  </a:lnTo>
                  <a:cubicBezTo>
                    <a:pt x="2559" y="1672"/>
                    <a:pt x="2504" y="1676"/>
                    <a:pt x="2449" y="1676"/>
                  </a:cubicBezTo>
                  <a:cubicBezTo>
                    <a:pt x="1611" y="1676"/>
                    <a:pt x="1013" y="804"/>
                    <a:pt x="1356" y="1"/>
                  </a:cubicBezTo>
                  <a:close/>
                </a:path>
              </a:pathLst>
            </a:custGeom>
            <a:solidFill>
              <a:srgbClr val="CBD2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0" name="Google Shape;14200;p99"/>
            <p:cNvSpPr/>
            <p:nvPr/>
          </p:nvSpPr>
          <p:spPr>
            <a:xfrm>
              <a:off x="2253380" y="3090342"/>
              <a:ext cx="55819" cy="47953"/>
            </a:xfrm>
            <a:custGeom>
              <a:rect b="b" l="l" r="r" t="t"/>
              <a:pathLst>
                <a:path extrusionOk="0" h="1835" w="2136">
                  <a:moveTo>
                    <a:pt x="1068" y="0"/>
                  </a:moveTo>
                  <a:cubicBezTo>
                    <a:pt x="833" y="0"/>
                    <a:pt x="597" y="123"/>
                    <a:pt x="472" y="368"/>
                  </a:cubicBezTo>
                  <a:lnTo>
                    <a:pt x="1" y="1301"/>
                  </a:lnTo>
                  <a:cubicBezTo>
                    <a:pt x="265" y="1657"/>
                    <a:pt x="667" y="1835"/>
                    <a:pt x="1068" y="1835"/>
                  </a:cubicBezTo>
                  <a:cubicBezTo>
                    <a:pt x="1470" y="1835"/>
                    <a:pt x="1871" y="1657"/>
                    <a:pt x="2136" y="1301"/>
                  </a:cubicBezTo>
                  <a:lnTo>
                    <a:pt x="1664" y="368"/>
                  </a:lnTo>
                  <a:cubicBezTo>
                    <a:pt x="1539" y="123"/>
                    <a:pt x="1304" y="0"/>
                    <a:pt x="1068"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01" name="Google Shape;14201;p99"/>
          <p:cNvGrpSpPr/>
          <p:nvPr/>
        </p:nvGrpSpPr>
        <p:grpSpPr>
          <a:xfrm>
            <a:off x="1749895" y="2708254"/>
            <a:ext cx="366665" cy="365202"/>
            <a:chOff x="1753570" y="2892127"/>
            <a:chExt cx="366665" cy="365202"/>
          </a:xfrm>
        </p:grpSpPr>
        <p:sp>
          <p:nvSpPr>
            <p:cNvPr id="14202" name="Google Shape;14202;p99"/>
            <p:cNvSpPr/>
            <p:nvPr/>
          </p:nvSpPr>
          <p:spPr>
            <a:xfrm>
              <a:off x="1753570" y="3076335"/>
              <a:ext cx="365149" cy="104295"/>
            </a:xfrm>
            <a:custGeom>
              <a:rect b="b" l="l" r="r" t="t"/>
              <a:pathLst>
                <a:path extrusionOk="0" h="3991" w="13973">
                  <a:moveTo>
                    <a:pt x="212" y="0"/>
                  </a:moveTo>
                  <a:cubicBezTo>
                    <a:pt x="97" y="0"/>
                    <a:pt x="1" y="96"/>
                    <a:pt x="1" y="212"/>
                  </a:cubicBezTo>
                  <a:lnTo>
                    <a:pt x="1" y="3779"/>
                  </a:lnTo>
                  <a:cubicBezTo>
                    <a:pt x="1" y="3895"/>
                    <a:pt x="97" y="3991"/>
                    <a:pt x="212" y="3991"/>
                  </a:cubicBezTo>
                  <a:lnTo>
                    <a:pt x="13761" y="3991"/>
                  </a:lnTo>
                  <a:cubicBezTo>
                    <a:pt x="13838" y="3991"/>
                    <a:pt x="13896" y="3953"/>
                    <a:pt x="13934" y="3895"/>
                  </a:cubicBezTo>
                  <a:cubicBezTo>
                    <a:pt x="13963" y="3856"/>
                    <a:pt x="13973" y="3818"/>
                    <a:pt x="13973" y="3770"/>
                  </a:cubicBezTo>
                  <a:lnTo>
                    <a:pt x="13973" y="212"/>
                  </a:lnTo>
                  <a:cubicBezTo>
                    <a:pt x="13973" y="96"/>
                    <a:pt x="13877" y="0"/>
                    <a:pt x="13761"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3" name="Google Shape;14203;p99"/>
            <p:cNvSpPr/>
            <p:nvPr/>
          </p:nvSpPr>
          <p:spPr>
            <a:xfrm>
              <a:off x="1775939" y="3076335"/>
              <a:ext cx="342780" cy="104295"/>
            </a:xfrm>
            <a:custGeom>
              <a:rect b="b" l="l" r="r" t="t"/>
              <a:pathLst>
                <a:path extrusionOk="0" h="3991" w="13117">
                  <a:moveTo>
                    <a:pt x="212" y="0"/>
                  </a:moveTo>
                  <a:cubicBezTo>
                    <a:pt x="97" y="0"/>
                    <a:pt x="0" y="96"/>
                    <a:pt x="0" y="212"/>
                  </a:cubicBezTo>
                  <a:lnTo>
                    <a:pt x="0" y="3779"/>
                  </a:lnTo>
                  <a:cubicBezTo>
                    <a:pt x="0" y="3895"/>
                    <a:pt x="97" y="3991"/>
                    <a:pt x="212" y="3991"/>
                  </a:cubicBezTo>
                  <a:lnTo>
                    <a:pt x="12905" y="3991"/>
                  </a:lnTo>
                  <a:cubicBezTo>
                    <a:pt x="12982" y="3991"/>
                    <a:pt x="13040" y="3953"/>
                    <a:pt x="13078" y="3895"/>
                  </a:cubicBezTo>
                  <a:cubicBezTo>
                    <a:pt x="13107" y="3856"/>
                    <a:pt x="13117" y="3818"/>
                    <a:pt x="13117" y="3770"/>
                  </a:cubicBezTo>
                  <a:lnTo>
                    <a:pt x="13117" y="212"/>
                  </a:lnTo>
                  <a:cubicBezTo>
                    <a:pt x="13117" y="96"/>
                    <a:pt x="13021" y="0"/>
                    <a:pt x="12905"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4" name="Google Shape;14204;p99"/>
            <p:cNvSpPr/>
            <p:nvPr/>
          </p:nvSpPr>
          <p:spPr>
            <a:xfrm>
              <a:off x="2046934" y="3180578"/>
              <a:ext cx="70218" cy="76751"/>
            </a:xfrm>
            <a:custGeom>
              <a:rect b="b" l="l" r="r" t="t"/>
              <a:pathLst>
                <a:path extrusionOk="0" h="2937" w="2687">
                  <a:moveTo>
                    <a:pt x="329" y="0"/>
                  </a:moveTo>
                  <a:cubicBezTo>
                    <a:pt x="186" y="0"/>
                    <a:pt x="54" y="110"/>
                    <a:pt x="54" y="271"/>
                  </a:cubicBezTo>
                  <a:lnTo>
                    <a:pt x="6" y="2656"/>
                  </a:lnTo>
                  <a:cubicBezTo>
                    <a:pt x="0" y="2830"/>
                    <a:pt x="139" y="2936"/>
                    <a:pt x="283" y="2936"/>
                  </a:cubicBezTo>
                  <a:cubicBezTo>
                    <a:pt x="369" y="2936"/>
                    <a:pt x="458" y="2897"/>
                    <a:pt x="516" y="2810"/>
                  </a:cubicBezTo>
                  <a:lnTo>
                    <a:pt x="670" y="2550"/>
                  </a:lnTo>
                  <a:lnTo>
                    <a:pt x="1045" y="1954"/>
                  </a:lnTo>
                  <a:cubicBezTo>
                    <a:pt x="1102" y="1867"/>
                    <a:pt x="1199" y="1819"/>
                    <a:pt x="1295" y="1819"/>
                  </a:cubicBezTo>
                  <a:lnTo>
                    <a:pt x="2295" y="1877"/>
                  </a:lnTo>
                  <a:cubicBezTo>
                    <a:pt x="2298" y="1877"/>
                    <a:pt x="2302" y="1877"/>
                    <a:pt x="2306" y="1877"/>
                  </a:cubicBezTo>
                  <a:cubicBezTo>
                    <a:pt x="2577" y="1877"/>
                    <a:pt x="2686" y="1529"/>
                    <a:pt x="2468" y="1377"/>
                  </a:cubicBezTo>
                  <a:lnTo>
                    <a:pt x="747" y="223"/>
                  </a:lnTo>
                  <a:lnTo>
                    <a:pt x="487" y="50"/>
                  </a:lnTo>
                  <a:cubicBezTo>
                    <a:pt x="437" y="16"/>
                    <a:pt x="382" y="0"/>
                    <a:pt x="329"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5" name="Google Shape;14205;p99"/>
            <p:cNvSpPr/>
            <p:nvPr/>
          </p:nvSpPr>
          <p:spPr>
            <a:xfrm>
              <a:off x="2064416" y="3186405"/>
              <a:ext cx="52709" cy="60836"/>
            </a:xfrm>
            <a:custGeom>
              <a:rect b="b" l="l" r="r" t="t"/>
              <a:pathLst>
                <a:path extrusionOk="0" h="2328" w="2017">
                  <a:moveTo>
                    <a:pt x="78" y="0"/>
                  </a:moveTo>
                  <a:cubicBezTo>
                    <a:pt x="58" y="39"/>
                    <a:pt x="49" y="77"/>
                    <a:pt x="49" y="125"/>
                  </a:cubicBezTo>
                  <a:lnTo>
                    <a:pt x="1" y="2327"/>
                  </a:lnTo>
                  <a:lnTo>
                    <a:pt x="376" y="1731"/>
                  </a:lnTo>
                  <a:cubicBezTo>
                    <a:pt x="433" y="1644"/>
                    <a:pt x="530" y="1596"/>
                    <a:pt x="626" y="1596"/>
                  </a:cubicBezTo>
                  <a:lnTo>
                    <a:pt x="1626" y="1654"/>
                  </a:lnTo>
                  <a:cubicBezTo>
                    <a:pt x="1629" y="1654"/>
                    <a:pt x="1633" y="1654"/>
                    <a:pt x="1637" y="1654"/>
                  </a:cubicBezTo>
                  <a:cubicBezTo>
                    <a:pt x="1898" y="1654"/>
                    <a:pt x="2017" y="1315"/>
                    <a:pt x="1799" y="1154"/>
                  </a:cubicBezTo>
                  <a:lnTo>
                    <a:pt x="78"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6" name="Google Shape;14206;p99"/>
            <p:cNvSpPr/>
            <p:nvPr/>
          </p:nvSpPr>
          <p:spPr>
            <a:xfrm>
              <a:off x="1913658" y="2892650"/>
              <a:ext cx="206577" cy="160088"/>
            </a:xfrm>
            <a:custGeom>
              <a:rect b="b" l="l" r="r" t="t"/>
              <a:pathLst>
                <a:path extrusionOk="0" h="6126" w="7905">
                  <a:moveTo>
                    <a:pt x="385" y="0"/>
                  </a:moveTo>
                  <a:cubicBezTo>
                    <a:pt x="173" y="0"/>
                    <a:pt x="0" y="173"/>
                    <a:pt x="0" y="385"/>
                  </a:cubicBezTo>
                  <a:lnTo>
                    <a:pt x="0" y="5741"/>
                  </a:lnTo>
                  <a:cubicBezTo>
                    <a:pt x="0" y="5952"/>
                    <a:pt x="173" y="6125"/>
                    <a:pt x="385" y="6125"/>
                  </a:cubicBezTo>
                  <a:lnTo>
                    <a:pt x="7520" y="6125"/>
                  </a:lnTo>
                  <a:cubicBezTo>
                    <a:pt x="7731" y="6125"/>
                    <a:pt x="7904" y="5952"/>
                    <a:pt x="7904" y="5741"/>
                  </a:cubicBezTo>
                  <a:lnTo>
                    <a:pt x="7904" y="385"/>
                  </a:lnTo>
                  <a:cubicBezTo>
                    <a:pt x="7904" y="173"/>
                    <a:pt x="7731" y="0"/>
                    <a:pt x="7520"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7" name="Google Shape;14207;p99"/>
            <p:cNvSpPr/>
            <p:nvPr/>
          </p:nvSpPr>
          <p:spPr>
            <a:xfrm>
              <a:off x="1941045" y="2892650"/>
              <a:ext cx="179191" cy="160088"/>
            </a:xfrm>
            <a:custGeom>
              <a:rect b="b" l="l" r="r" t="t"/>
              <a:pathLst>
                <a:path extrusionOk="0" h="6126" w="6857">
                  <a:moveTo>
                    <a:pt x="394" y="0"/>
                  </a:moveTo>
                  <a:cubicBezTo>
                    <a:pt x="173" y="0"/>
                    <a:pt x="0" y="173"/>
                    <a:pt x="0" y="385"/>
                  </a:cubicBezTo>
                  <a:lnTo>
                    <a:pt x="0" y="5741"/>
                  </a:lnTo>
                  <a:cubicBezTo>
                    <a:pt x="0" y="5952"/>
                    <a:pt x="173" y="6125"/>
                    <a:pt x="394" y="6125"/>
                  </a:cubicBezTo>
                  <a:lnTo>
                    <a:pt x="6472" y="6125"/>
                  </a:lnTo>
                  <a:cubicBezTo>
                    <a:pt x="6683" y="6125"/>
                    <a:pt x="6856" y="5952"/>
                    <a:pt x="6856" y="5741"/>
                  </a:cubicBezTo>
                  <a:lnTo>
                    <a:pt x="6856" y="385"/>
                  </a:lnTo>
                  <a:cubicBezTo>
                    <a:pt x="6856" y="173"/>
                    <a:pt x="6683" y="0"/>
                    <a:pt x="6472"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8" name="Google Shape;14208;p99"/>
            <p:cNvSpPr/>
            <p:nvPr/>
          </p:nvSpPr>
          <p:spPr>
            <a:xfrm>
              <a:off x="1755086" y="2892127"/>
              <a:ext cx="132701" cy="160114"/>
            </a:xfrm>
            <a:custGeom>
              <a:rect b="b" l="l" r="r" t="t"/>
              <a:pathLst>
                <a:path extrusionOk="0" h="6127" w="5078">
                  <a:moveTo>
                    <a:pt x="164" y="1"/>
                  </a:moveTo>
                  <a:cubicBezTo>
                    <a:pt x="77" y="1"/>
                    <a:pt x="0" y="68"/>
                    <a:pt x="0" y="164"/>
                  </a:cubicBezTo>
                  <a:lnTo>
                    <a:pt x="0" y="5953"/>
                  </a:lnTo>
                  <a:cubicBezTo>
                    <a:pt x="0" y="6049"/>
                    <a:pt x="77" y="6126"/>
                    <a:pt x="164" y="6126"/>
                  </a:cubicBezTo>
                  <a:lnTo>
                    <a:pt x="4914" y="6126"/>
                  </a:lnTo>
                  <a:cubicBezTo>
                    <a:pt x="5001" y="6126"/>
                    <a:pt x="5078" y="6049"/>
                    <a:pt x="5078" y="5953"/>
                  </a:cubicBezTo>
                  <a:lnTo>
                    <a:pt x="5078" y="164"/>
                  </a:lnTo>
                  <a:cubicBezTo>
                    <a:pt x="5078" y="68"/>
                    <a:pt x="5001" y="1"/>
                    <a:pt x="4914"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09" name="Google Shape;14209;p99"/>
            <p:cNvSpPr/>
            <p:nvPr/>
          </p:nvSpPr>
          <p:spPr>
            <a:xfrm>
              <a:off x="1777455" y="2892127"/>
              <a:ext cx="110331" cy="160114"/>
            </a:xfrm>
            <a:custGeom>
              <a:rect b="b" l="l" r="r" t="t"/>
              <a:pathLst>
                <a:path extrusionOk="0" h="6127" w="4222">
                  <a:moveTo>
                    <a:pt x="164" y="1"/>
                  </a:moveTo>
                  <a:cubicBezTo>
                    <a:pt x="67" y="1"/>
                    <a:pt x="0" y="68"/>
                    <a:pt x="0" y="164"/>
                  </a:cubicBezTo>
                  <a:lnTo>
                    <a:pt x="0" y="5953"/>
                  </a:lnTo>
                  <a:cubicBezTo>
                    <a:pt x="0" y="6049"/>
                    <a:pt x="67" y="6126"/>
                    <a:pt x="164" y="6126"/>
                  </a:cubicBezTo>
                  <a:lnTo>
                    <a:pt x="4058" y="6126"/>
                  </a:lnTo>
                  <a:cubicBezTo>
                    <a:pt x="4145" y="6126"/>
                    <a:pt x="4222" y="6049"/>
                    <a:pt x="4222" y="5953"/>
                  </a:cubicBezTo>
                  <a:lnTo>
                    <a:pt x="4222" y="164"/>
                  </a:lnTo>
                  <a:cubicBezTo>
                    <a:pt x="4222" y="68"/>
                    <a:pt x="4145" y="1"/>
                    <a:pt x="4058"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0" name="Google Shape;14210;p99"/>
            <p:cNvSpPr/>
            <p:nvPr/>
          </p:nvSpPr>
          <p:spPr>
            <a:xfrm>
              <a:off x="1755086" y="2892127"/>
              <a:ext cx="132701" cy="159853"/>
            </a:xfrm>
            <a:custGeom>
              <a:rect b="b" l="l" r="r" t="t"/>
              <a:pathLst>
                <a:path extrusionOk="0" h="6117" w="5078">
                  <a:moveTo>
                    <a:pt x="164" y="1"/>
                  </a:moveTo>
                  <a:cubicBezTo>
                    <a:pt x="77" y="1"/>
                    <a:pt x="0" y="68"/>
                    <a:pt x="0" y="164"/>
                  </a:cubicBezTo>
                  <a:lnTo>
                    <a:pt x="0" y="328"/>
                  </a:lnTo>
                  <a:lnTo>
                    <a:pt x="2222" y="2982"/>
                  </a:lnTo>
                  <a:lnTo>
                    <a:pt x="0" y="5655"/>
                  </a:lnTo>
                  <a:lnTo>
                    <a:pt x="0" y="5953"/>
                  </a:lnTo>
                  <a:cubicBezTo>
                    <a:pt x="0" y="6040"/>
                    <a:pt x="77" y="6117"/>
                    <a:pt x="164" y="6117"/>
                  </a:cubicBezTo>
                  <a:lnTo>
                    <a:pt x="2500" y="3318"/>
                  </a:lnTo>
                  <a:lnTo>
                    <a:pt x="4847" y="6117"/>
                  </a:lnTo>
                  <a:lnTo>
                    <a:pt x="4904" y="6117"/>
                  </a:lnTo>
                  <a:cubicBezTo>
                    <a:pt x="5001" y="6117"/>
                    <a:pt x="5078" y="6040"/>
                    <a:pt x="5078" y="5953"/>
                  </a:cubicBezTo>
                  <a:lnTo>
                    <a:pt x="5078" y="5722"/>
                  </a:lnTo>
                  <a:lnTo>
                    <a:pt x="2779" y="2982"/>
                  </a:lnTo>
                  <a:lnTo>
                    <a:pt x="5078" y="222"/>
                  </a:lnTo>
                  <a:lnTo>
                    <a:pt x="5078" y="164"/>
                  </a:lnTo>
                  <a:cubicBezTo>
                    <a:pt x="5078" y="68"/>
                    <a:pt x="5001" y="1"/>
                    <a:pt x="4914" y="1"/>
                  </a:cubicBezTo>
                  <a:lnTo>
                    <a:pt x="4712" y="1"/>
                  </a:lnTo>
                  <a:lnTo>
                    <a:pt x="2500" y="2655"/>
                  </a:lnTo>
                  <a:lnTo>
                    <a:pt x="279" y="1"/>
                  </a:ln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1" name="Google Shape;14211;p99"/>
            <p:cNvSpPr/>
            <p:nvPr/>
          </p:nvSpPr>
          <p:spPr>
            <a:xfrm>
              <a:off x="1939268" y="2914496"/>
              <a:ext cx="72910" cy="11080"/>
            </a:xfrm>
            <a:custGeom>
              <a:rect b="b" l="l" r="r" t="t"/>
              <a:pathLst>
                <a:path extrusionOk="0" h="424" w="2790">
                  <a:moveTo>
                    <a:pt x="289" y="1"/>
                  </a:moveTo>
                  <a:cubicBezTo>
                    <a:pt x="1" y="1"/>
                    <a:pt x="1" y="424"/>
                    <a:pt x="289" y="424"/>
                  </a:cubicBezTo>
                  <a:lnTo>
                    <a:pt x="2501" y="424"/>
                  </a:lnTo>
                  <a:cubicBezTo>
                    <a:pt x="2789" y="424"/>
                    <a:pt x="2789"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2" name="Google Shape;14212;p99"/>
            <p:cNvSpPr/>
            <p:nvPr/>
          </p:nvSpPr>
          <p:spPr>
            <a:xfrm>
              <a:off x="2021690" y="2914496"/>
              <a:ext cx="72648" cy="11080"/>
            </a:xfrm>
            <a:custGeom>
              <a:rect b="b" l="l" r="r" t="t"/>
              <a:pathLst>
                <a:path extrusionOk="0" h="424" w="2780">
                  <a:moveTo>
                    <a:pt x="289" y="1"/>
                  </a:moveTo>
                  <a:cubicBezTo>
                    <a:pt x="1" y="1"/>
                    <a:pt x="1" y="424"/>
                    <a:pt x="289" y="424"/>
                  </a:cubicBezTo>
                  <a:lnTo>
                    <a:pt x="2501" y="424"/>
                  </a:lnTo>
                  <a:cubicBezTo>
                    <a:pt x="2780" y="424"/>
                    <a:pt x="2780" y="1"/>
                    <a:pt x="2501" y="1"/>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3" name="Google Shape;14213;p99"/>
            <p:cNvSpPr/>
            <p:nvPr/>
          </p:nvSpPr>
          <p:spPr>
            <a:xfrm>
              <a:off x="1939268" y="2949436"/>
              <a:ext cx="72910" cy="11315"/>
            </a:xfrm>
            <a:custGeom>
              <a:rect b="b" l="l" r="r" t="t"/>
              <a:pathLst>
                <a:path extrusionOk="0" h="433" w="2790">
                  <a:moveTo>
                    <a:pt x="289" y="0"/>
                  </a:moveTo>
                  <a:cubicBezTo>
                    <a:pt x="1" y="0"/>
                    <a:pt x="1" y="433"/>
                    <a:pt x="289" y="433"/>
                  </a:cubicBezTo>
                  <a:lnTo>
                    <a:pt x="2501" y="433"/>
                  </a:lnTo>
                  <a:cubicBezTo>
                    <a:pt x="2789" y="43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4" name="Google Shape;14214;p99"/>
            <p:cNvSpPr/>
            <p:nvPr/>
          </p:nvSpPr>
          <p:spPr>
            <a:xfrm>
              <a:off x="2021690" y="2949436"/>
              <a:ext cx="72648" cy="11315"/>
            </a:xfrm>
            <a:custGeom>
              <a:rect b="b" l="l" r="r" t="t"/>
              <a:pathLst>
                <a:path extrusionOk="0" h="433" w="2780">
                  <a:moveTo>
                    <a:pt x="289" y="0"/>
                  </a:moveTo>
                  <a:cubicBezTo>
                    <a:pt x="1" y="0"/>
                    <a:pt x="1" y="433"/>
                    <a:pt x="289" y="433"/>
                  </a:cubicBezTo>
                  <a:lnTo>
                    <a:pt x="2501" y="433"/>
                  </a:lnTo>
                  <a:cubicBezTo>
                    <a:pt x="2780" y="43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5" name="Google Shape;14215;p99"/>
            <p:cNvSpPr/>
            <p:nvPr/>
          </p:nvSpPr>
          <p:spPr>
            <a:xfrm>
              <a:off x="1939268" y="2984610"/>
              <a:ext cx="72910" cy="11080"/>
            </a:xfrm>
            <a:custGeom>
              <a:rect b="b" l="l" r="r" t="t"/>
              <a:pathLst>
                <a:path extrusionOk="0" h="424" w="2790">
                  <a:moveTo>
                    <a:pt x="280" y="0"/>
                  </a:moveTo>
                  <a:cubicBezTo>
                    <a:pt x="1" y="0"/>
                    <a:pt x="4" y="424"/>
                    <a:pt x="289" y="424"/>
                  </a:cubicBezTo>
                  <a:lnTo>
                    <a:pt x="2501" y="424"/>
                  </a:lnTo>
                  <a:cubicBezTo>
                    <a:pt x="2789" y="424"/>
                    <a:pt x="2789" y="0"/>
                    <a:pt x="2501" y="0"/>
                  </a:cubicBezTo>
                  <a:lnTo>
                    <a:pt x="289" y="0"/>
                  </a:lnTo>
                  <a:cubicBezTo>
                    <a:pt x="286" y="0"/>
                    <a:pt x="283" y="0"/>
                    <a:pt x="28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6" name="Google Shape;14216;p99"/>
            <p:cNvSpPr/>
            <p:nvPr/>
          </p:nvSpPr>
          <p:spPr>
            <a:xfrm>
              <a:off x="2021690" y="2984610"/>
              <a:ext cx="72648" cy="11080"/>
            </a:xfrm>
            <a:custGeom>
              <a:rect b="b" l="l" r="r" t="t"/>
              <a:pathLst>
                <a:path extrusionOk="0" h="424" w="2780">
                  <a:moveTo>
                    <a:pt x="2510" y="0"/>
                  </a:moveTo>
                  <a:cubicBezTo>
                    <a:pt x="2507" y="0"/>
                    <a:pt x="2504" y="0"/>
                    <a:pt x="2501" y="0"/>
                  </a:cubicBezTo>
                  <a:lnTo>
                    <a:pt x="289" y="0"/>
                  </a:lnTo>
                  <a:cubicBezTo>
                    <a:pt x="1" y="0"/>
                    <a:pt x="1" y="424"/>
                    <a:pt x="289" y="424"/>
                  </a:cubicBezTo>
                  <a:lnTo>
                    <a:pt x="2501" y="424"/>
                  </a:lnTo>
                  <a:cubicBezTo>
                    <a:pt x="2777" y="424"/>
                    <a:pt x="2780" y="0"/>
                    <a:pt x="2510"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7" name="Google Shape;14217;p99"/>
            <p:cNvSpPr/>
            <p:nvPr/>
          </p:nvSpPr>
          <p:spPr>
            <a:xfrm>
              <a:off x="1939268" y="3019549"/>
              <a:ext cx="72910" cy="11080"/>
            </a:xfrm>
            <a:custGeom>
              <a:rect b="b" l="l" r="r" t="t"/>
              <a:pathLst>
                <a:path extrusionOk="0" h="424" w="2790">
                  <a:moveTo>
                    <a:pt x="289" y="0"/>
                  </a:moveTo>
                  <a:cubicBezTo>
                    <a:pt x="1" y="0"/>
                    <a:pt x="1" y="423"/>
                    <a:pt x="289" y="423"/>
                  </a:cubicBezTo>
                  <a:lnTo>
                    <a:pt x="2501" y="423"/>
                  </a:lnTo>
                  <a:cubicBezTo>
                    <a:pt x="2789" y="423"/>
                    <a:pt x="2789"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8" name="Google Shape;14218;p99"/>
            <p:cNvSpPr/>
            <p:nvPr/>
          </p:nvSpPr>
          <p:spPr>
            <a:xfrm>
              <a:off x="2021690" y="3019549"/>
              <a:ext cx="72648" cy="11080"/>
            </a:xfrm>
            <a:custGeom>
              <a:rect b="b" l="l" r="r" t="t"/>
              <a:pathLst>
                <a:path extrusionOk="0" h="424" w="2780">
                  <a:moveTo>
                    <a:pt x="289" y="0"/>
                  </a:moveTo>
                  <a:cubicBezTo>
                    <a:pt x="1" y="0"/>
                    <a:pt x="1" y="423"/>
                    <a:pt x="289" y="423"/>
                  </a:cubicBezTo>
                  <a:lnTo>
                    <a:pt x="2501" y="423"/>
                  </a:lnTo>
                  <a:cubicBezTo>
                    <a:pt x="2780" y="423"/>
                    <a:pt x="2780" y="0"/>
                    <a:pt x="2501" y="0"/>
                  </a:cubicBezTo>
                  <a:close/>
                </a:path>
              </a:pathLst>
            </a:custGeom>
            <a:solidFill>
              <a:srgbClr val="A2B5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19" name="Google Shape;14219;p99"/>
            <p:cNvSpPr/>
            <p:nvPr/>
          </p:nvSpPr>
          <p:spPr>
            <a:xfrm>
              <a:off x="1753570" y="3076335"/>
              <a:ext cx="365149" cy="104295"/>
            </a:xfrm>
            <a:custGeom>
              <a:rect b="b" l="l" r="r" t="t"/>
              <a:pathLst>
                <a:path extrusionOk="0" h="3991" w="13973">
                  <a:moveTo>
                    <a:pt x="212" y="0"/>
                  </a:moveTo>
                  <a:cubicBezTo>
                    <a:pt x="97" y="0"/>
                    <a:pt x="1" y="96"/>
                    <a:pt x="1" y="212"/>
                  </a:cubicBezTo>
                  <a:lnTo>
                    <a:pt x="1" y="308"/>
                  </a:lnTo>
                  <a:lnTo>
                    <a:pt x="6184" y="1924"/>
                  </a:lnTo>
                  <a:lnTo>
                    <a:pt x="1" y="3683"/>
                  </a:lnTo>
                  <a:lnTo>
                    <a:pt x="1" y="3779"/>
                  </a:lnTo>
                  <a:cubicBezTo>
                    <a:pt x="1" y="3895"/>
                    <a:pt x="97" y="3991"/>
                    <a:pt x="212" y="3991"/>
                  </a:cubicBezTo>
                  <a:lnTo>
                    <a:pt x="510" y="3991"/>
                  </a:lnTo>
                  <a:lnTo>
                    <a:pt x="7059" y="2145"/>
                  </a:lnTo>
                  <a:lnTo>
                    <a:pt x="13665" y="3991"/>
                  </a:lnTo>
                  <a:lnTo>
                    <a:pt x="13761" y="3991"/>
                  </a:lnTo>
                  <a:cubicBezTo>
                    <a:pt x="13838" y="3991"/>
                    <a:pt x="13896" y="3953"/>
                    <a:pt x="13934" y="3895"/>
                  </a:cubicBezTo>
                  <a:cubicBezTo>
                    <a:pt x="13963" y="3856"/>
                    <a:pt x="13973" y="3818"/>
                    <a:pt x="13973" y="3770"/>
                  </a:cubicBezTo>
                  <a:lnTo>
                    <a:pt x="13973" y="3626"/>
                  </a:lnTo>
                  <a:lnTo>
                    <a:pt x="7924" y="1924"/>
                  </a:lnTo>
                  <a:lnTo>
                    <a:pt x="13973" y="337"/>
                  </a:lnTo>
                  <a:lnTo>
                    <a:pt x="13973" y="212"/>
                  </a:lnTo>
                  <a:cubicBezTo>
                    <a:pt x="13973" y="96"/>
                    <a:pt x="13877" y="0"/>
                    <a:pt x="13761" y="0"/>
                  </a:cubicBezTo>
                  <a:lnTo>
                    <a:pt x="13588" y="0"/>
                  </a:lnTo>
                  <a:lnTo>
                    <a:pt x="7059" y="1702"/>
                  </a:lnTo>
                  <a:lnTo>
                    <a:pt x="549" y="0"/>
                  </a:lnTo>
                  <a:close/>
                </a:path>
              </a:pathLst>
            </a:custGeom>
            <a:solidFill>
              <a:srgbClr val="8599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20" name="Google Shape;14220;p99"/>
          <p:cNvGrpSpPr/>
          <p:nvPr/>
        </p:nvGrpSpPr>
        <p:grpSpPr>
          <a:xfrm>
            <a:off x="1300076" y="3623467"/>
            <a:ext cx="367684" cy="366561"/>
            <a:chOff x="1303751" y="3807339"/>
            <a:chExt cx="367684" cy="366561"/>
          </a:xfrm>
        </p:grpSpPr>
        <p:sp>
          <p:nvSpPr>
            <p:cNvPr id="14221" name="Google Shape;14221;p99"/>
            <p:cNvSpPr/>
            <p:nvPr/>
          </p:nvSpPr>
          <p:spPr>
            <a:xfrm>
              <a:off x="1305006" y="4056356"/>
              <a:ext cx="366430" cy="117387"/>
            </a:xfrm>
            <a:custGeom>
              <a:rect b="b" l="l" r="r" t="t"/>
              <a:pathLst>
                <a:path extrusionOk="0" h="4492" w="14022">
                  <a:moveTo>
                    <a:pt x="2251" y="2030"/>
                  </a:moveTo>
                  <a:cubicBezTo>
                    <a:pt x="2847" y="2030"/>
                    <a:pt x="3155" y="2751"/>
                    <a:pt x="2732" y="3174"/>
                  </a:cubicBezTo>
                  <a:cubicBezTo>
                    <a:pt x="2595" y="3311"/>
                    <a:pt x="2425" y="3373"/>
                    <a:pt x="2259" y="3373"/>
                  </a:cubicBezTo>
                  <a:cubicBezTo>
                    <a:pt x="1912" y="3373"/>
                    <a:pt x="1578" y="3106"/>
                    <a:pt x="1578" y="2703"/>
                  </a:cubicBezTo>
                  <a:cubicBezTo>
                    <a:pt x="1578" y="2328"/>
                    <a:pt x="1886" y="2030"/>
                    <a:pt x="2251" y="2030"/>
                  </a:cubicBezTo>
                  <a:close/>
                  <a:moveTo>
                    <a:pt x="1934" y="1"/>
                  </a:moveTo>
                  <a:cubicBezTo>
                    <a:pt x="1568" y="1"/>
                    <a:pt x="1213" y="107"/>
                    <a:pt x="914" y="299"/>
                  </a:cubicBezTo>
                  <a:cubicBezTo>
                    <a:pt x="866" y="328"/>
                    <a:pt x="818" y="357"/>
                    <a:pt x="780" y="385"/>
                  </a:cubicBezTo>
                  <a:cubicBezTo>
                    <a:pt x="289" y="751"/>
                    <a:pt x="11" y="1328"/>
                    <a:pt x="1" y="1934"/>
                  </a:cubicBezTo>
                  <a:lnTo>
                    <a:pt x="1" y="2616"/>
                  </a:lnTo>
                  <a:cubicBezTo>
                    <a:pt x="39" y="3655"/>
                    <a:pt x="895" y="4491"/>
                    <a:pt x="1934" y="4491"/>
                  </a:cubicBezTo>
                  <a:lnTo>
                    <a:pt x="13223" y="4491"/>
                  </a:lnTo>
                  <a:cubicBezTo>
                    <a:pt x="13665" y="4491"/>
                    <a:pt x="14021" y="4136"/>
                    <a:pt x="14021" y="3693"/>
                  </a:cubicBezTo>
                  <a:lnTo>
                    <a:pt x="14021" y="809"/>
                  </a:lnTo>
                  <a:cubicBezTo>
                    <a:pt x="14021" y="366"/>
                    <a:pt x="13665" y="1"/>
                    <a:pt x="13223" y="1"/>
                  </a:cubicBezTo>
                  <a:close/>
                </a:path>
              </a:pathLst>
            </a:custGeom>
            <a:solidFill>
              <a:srgbClr val="CED7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2" name="Google Shape;14222;p99"/>
            <p:cNvSpPr/>
            <p:nvPr/>
          </p:nvSpPr>
          <p:spPr>
            <a:xfrm>
              <a:off x="1305267" y="4079980"/>
              <a:ext cx="366169" cy="93763"/>
            </a:xfrm>
            <a:custGeom>
              <a:rect b="b" l="l" r="r" t="t"/>
              <a:pathLst>
                <a:path extrusionOk="0" h="3588" w="14012">
                  <a:moveTo>
                    <a:pt x="2248" y="1125"/>
                  </a:moveTo>
                  <a:cubicBezTo>
                    <a:pt x="2405" y="1125"/>
                    <a:pt x="2564" y="1180"/>
                    <a:pt x="2693" y="1299"/>
                  </a:cubicBezTo>
                  <a:cubicBezTo>
                    <a:pt x="3145" y="1712"/>
                    <a:pt x="2857" y="2472"/>
                    <a:pt x="2241" y="2472"/>
                  </a:cubicBezTo>
                  <a:cubicBezTo>
                    <a:pt x="1770" y="2472"/>
                    <a:pt x="1443" y="2001"/>
                    <a:pt x="1616" y="1559"/>
                  </a:cubicBezTo>
                  <a:cubicBezTo>
                    <a:pt x="1725" y="1281"/>
                    <a:pt x="1984" y="1125"/>
                    <a:pt x="2248" y="1125"/>
                  </a:cubicBezTo>
                  <a:close/>
                  <a:moveTo>
                    <a:pt x="1770" y="1"/>
                  </a:moveTo>
                  <a:cubicBezTo>
                    <a:pt x="885" y="78"/>
                    <a:pt x="164" y="751"/>
                    <a:pt x="20" y="1635"/>
                  </a:cubicBezTo>
                  <a:cubicBezTo>
                    <a:pt x="1" y="1703"/>
                    <a:pt x="1" y="1780"/>
                    <a:pt x="10" y="1857"/>
                  </a:cubicBezTo>
                  <a:cubicBezTo>
                    <a:pt x="106" y="2837"/>
                    <a:pt x="943" y="3587"/>
                    <a:pt x="1933" y="3587"/>
                  </a:cubicBezTo>
                  <a:lnTo>
                    <a:pt x="13213" y="3587"/>
                  </a:lnTo>
                  <a:cubicBezTo>
                    <a:pt x="13655" y="3587"/>
                    <a:pt x="14011" y="3232"/>
                    <a:pt x="14011" y="2789"/>
                  </a:cubicBezTo>
                  <a:lnTo>
                    <a:pt x="14011" y="799"/>
                  </a:lnTo>
                  <a:cubicBezTo>
                    <a:pt x="14011" y="357"/>
                    <a:pt x="13655" y="1"/>
                    <a:pt x="13213"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3" name="Google Shape;14223;p99"/>
            <p:cNvSpPr/>
            <p:nvPr/>
          </p:nvSpPr>
          <p:spPr>
            <a:xfrm>
              <a:off x="1605556" y="4079980"/>
              <a:ext cx="39225" cy="70401"/>
            </a:xfrm>
            <a:custGeom>
              <a:rect b="b" l="l" r="r" t="t"/>
              <a:pathLst>
                <a:path extrusionOk="0" h="2694" w="1501">
                  <a:moveTo>
                    <a:pt x="337" y="1"/>
                  </a:moveTo>
                  <a:cubicBezTo>
                    <a:pt x="155" y="1"/>
                    <a:pt x="10" y="145"/>
                    <a:pt x="10" y="328"/>
                  </a:cubicBezTo>
                  <a:lnTo>
                    <a:pt x="10" y="2366"/>
                  </a:lnTo>
                  <a:cubicBezTo>
                    <a:pt x="1" y="2539"/>
                    <a:pt x="145" y="2684"/>
                    <a:pt x="328" y="2693"/>
                  </a:cubicBezTo>
                  <a:lnTo>
                    <a:pt x="1174" y="2693"/>
                  </a:lnTo>
                  <a:cubicBezTo>
                    <a:pt x="1347" y="2693"/>
                    <a:pt x="1501" y="2539"/>
                    <a:pt x="1501" y="2366"/>
                  </a:cubicBezTo>
                  <a:lnTo>
                    <a:pt x="1501" y="328"/>
                  </a:lnTo>
                  <a:cubicBezTo>
                    <a:pt x="1501" y="145"/>
                    <a:pt x="1347" y="1"/>
                    <a:pt x="1174" y="1"/>
                  </a:cubicBezTo>
                  <a:close/>
                </a:path>
              </a:pathLst>
            </a:custGeom>
            <a:solidFill>
              <a:srgbClr val="B2BF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4" name="Google Shape;14224;p99"/>
            <p:cNvSpPr/>
            <p:nvPr/>
          </p:nvSpPr>
          <p:spPr>
            <a:xfrm>
              <a:off x="1516104"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5" name="Google Shape;14225;p99"/>
            <p:cNvSpPr/>
            <p:nvPr/>
          </p:nvSpPr>
          <p:spPr>
            <a:xfrm>
              <a:off x="1427149" y="4079980"/>
              <a:ext cx="38728" cy="70401"/>
            </a:xfrm>
            <a:custGeom>
              <a:rect b="b" l="l" r="r" t="t"/>
              <a:pathLst>
                <a:path extrusionOk="0" h="2694" w="1482">
                  <a:moveTo>
                    <a:pt x="327" y="1"/>
                  </a:moveTo>
                  <a:cubicBezTo>
                    <a:pt x="145" y="1"/>
                    <a:pt x="0" y="145"/>
                    <a:pt x="0" y="328"/>
                  </a:cubicBezTo>
                  <a:lnTo>
                    <a:pt x="0" y="2366"/>
                  </a:lnTo>
                  <a:cubicBezTo>
                    <a:pt x="0" y="2539"/>
                    <a:pt x="145" y="2693"/>
                    <a:pt x="327" y="2693"/>
                  </a:cubicBezTo>
                  <a:lnTo>
                    <a:pt x="1154" y="2693"/>
                  </a:lnTo>
                  <a:cubicBezTo>
                    <a:pt x="1337" y="2693"/>
                    <a:pt x="1481" y="2539"/>
                    <a:pt x="1481" y="2366"/>
                  </a:cubicBezTo>
                  <a:lnTo>
                    <a:pt x="1481" y="328"/>
                  </a:lnTo>
                  <a:cubicBezTo>
                    <a:pt x="1481" y="145"/>
                    <a:pt x="1337" y="1"/>
                    <a:pt x="1154"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6" name="Google Shape;14226;p99"/>
            <p:cNvSpPr/>
            <p:nvPr/>
          </p:nvSpPr>
          <p:spPr>
            <a:xfrm>
              <a:off x="1575294"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7" name="Google Shape;14227;p99"/>
            <p:cNvSpPr/>
            <p:nvPr/>
          </p:nvSpPr>
          <p:spPr>
            <a:xfrm>
              <a:off x="1575294"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8" name="Google Shape;14228;p99"/>
            <p:cNvSpPr/>
            <p:nvPr/>
          </p:nvSpPr>
          <p:spPr>
            <a:xfrm>
              <a:off x="1485686" y="4079745"/>
              <a:ext cx="11838" cy="49260"/>
            </a:xfrm>
            <a:custGeom>
              <a:rect b="b" l="l" r="r" t="t"/>
              <a:pathLst>
                <a:path extrusionOk="0" h="1885" w="453">
                  <a:moveTo>
                    <a:pt x="232" y="0"/>
                  </a:moveTo>
                  <a:cubicBezTo>
                    <a:pt x="107" y="0"/>
                    <a:pt x="11" y="96"/>
                    <a:pt x="11" y="221"/>
                  </a:cubicBezTo>
                  <a:lnTo>
                    <a:pt x="11" y="1654"/>
                  </a:lnTo>
                  <a:cubicBezTo>
                    <a:pt x="1" y="1808"/>
                    <a:pt x="114" y="1885"/>
                    <a:pt x="227" y="1885"/>
                  </a:cubicBezTo>
                  <a:cubicBezTo>
                    <a:pt x="340" y="1885"/>
                    <a:pt x="453" y="1808"/>
                    <a:pt x="443" y="1654"/>
                  </a:cubicBezTo>
                  <a:lnTo>
                    <a:pt x="443" y="221"/>
                  </a:lnTo>
                  <a:cubicBezTo>
                    <a:pt x="443" y="96"/>
                    <a:pt x="347" y="0"/>
                    <a:pt x="23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29" name="Google Shape;14229;p99"/>
            <p:cNvSpPr/>
            <p:nvPr/>
          </p:nvSpPr>
          <p:spPr>
            <a:xfrm>
              <a:off x="1485686" y="4139536"/>
              <a:ext cx="11838" cy="19129"/>
            </a:xfrm>
            <a:custGeom>
              <a:rect b="b" l="l" r="r" t="t"/>
              <a:pathLst>
                <a:path extrusionOk="0" h="732" w="453">
                  <a:moveTo>
                    <a:pt x="232" y="1"/>
                  </a:moveTo>
                  <a:cubicBezTo>
                    <a:pt x="107" y="1"/>
                    <a:pt x="11" y="97"/>
                    <a:pt x="11" y="222"/>
                  </a:cubicBezTo>
                  <a:lnTo>
                    <a:pt x="11" y="501"/>
                  </a:lnTo>
                  <a:cubicBezTo>
                    <a:pt x="1" y="655"/>
                    <a:pt x="114" y="732"/>
                    <a:pt x="227" y="732"/>
                  </a:cubicBezTo>
                  <a:cubicBezTo>
                    <a:pt x="340" y="732"/>
                    <a:pt x="453" y="655"/>
                    <a:pt x="443" y="501"/>
                  </a:cubicBezTo>
                  <a:lnTo>
                    <a:pt x="443" y="222"/>
                  </a:lnTo>
                  <a:cubicBezTo>
                    <a:pt x="443" y="97"/>
                    <a:pt x="347" y="1"/>
                    <a:pt x="232"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0" name="Google Shape;14230;p99"/>
            <p:cNvSpPr/>
            <p:nvPr/>
          </p:nvSpPr>
          <p:spPr>
            <a:xfrm>
              <a:off x="1396626" y="4139536"/>
              <a:ext cx="11943" cy="19129"/>
            </a:xfrm>
            <a:custGeom>
              <a:rect b="b" l="l" r="r" t="t"/>
              <a:pathLst>
                <a:path extrusionOk="0" h="732" w="457">
                  <a:moveTo>
                    <a:pt x="226" y="1"/>
                  </a:moveTo>
                  <a:cubicBezTo>
                    <a:pt x="111" y="1"/>
                    <a:pt x="14" y="97"/>
                    <a:pt x="14" y="222"/>
                  </a:cubicBezTo>
                  <a:lnTo>
                    <a:pt x="14" y="501"/>
                  </a:lnTo>
                  <a:cubicBezTo>
                    <a:pt x="0" y="655"/>
                    <a:pt x="113" y="732"/>
                    <a:pt x="227" y="732"/>
                  </a:cubicBezTo>
                  <a:cubicBezTo>
                    <a:pt x="341" y="732"/>
                    <a:pt x="457" y="655"/>
                    <a:pt x="447" y="501"/>
                  </a:cubicBezTo>
                  <a:lnTo>
                    <a:pt x="447" y="222"/>
                  </a:lnTo>
                  <a:cubicBezTo>
                    <a:pt x="447" y="97"/>
                    <a:pt x="351" y="1"/>
                    <a:pt x="22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1" name="Google Shape;14231;p99"/>
            <p:cNvSpPr/>
            <p:nvPr/>
          </p:nvSpPr>
          <p:spPr>
            <a:xfrm>
              <a:off x="1396626" y="4079745"/>
              <a:ext cx="11943" cy="49260"/>
            </a:xfrm>
            <a:custGeom>
              <a:rect b="b" l="l" r="r" t="t"/>
              <a:pathLst>
                <a:path extrusionOk="0" h="1885" w="457">
                  <a:moveTo>
                    <a:pt x="226" y="0"/>
                  </a:moveTo>
                  <a:cubicBezTo>
                    <a:pt x="111" y="0"/>
                    <a:pt x="14" y="96"/>
                    <a:pt x="14" y="221"/>
                  </a:cubicBezTo>
                  <a:lnTo>
                    <a:pt x="14" y="1654"/>
                  </a:lnTo>
                  <a:cubicBezTo>
                    <a:pt x="0" y="1808"/>
                    <a:pt x="113" y="1885"/>
                    <a:pt x="227" y="1885"/>
                  </a:cubicBezTo>
                  <a:cubicBezTo>
                    <a:pt x="341" y="1885"/>
                    <a:pt x="457" y="1808"/>
                    <a:pt x="447" y="1654"/>
                  </a:cubicBezTo>
                  <a:lnTo>
                    <a:pt x="447" y="221"/>
                  </a:lnTo>
                  <a:cubicBezTo>
                    <a:pt x="447" y="96"/>
                    <a:pt x="351" y="0"/>
                    <a:pt x="22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2" name="Google Shape;14232;p99"/>
            <p:cNvSpPr/>
            <p:nvPr/>
          </p:nvSpPr>
          <p:spPr>
            <a:xfrm>
              <a:off x="1304274" y="3915110"/>
              <a:ext cx="353573" cy="258712"/>
            </a:xfrm>
            <a:custGeom>
              <a:rect b="b" l="l" r="r" t="t"/>
              <a:pathLst>
                <a:path extrusionOk="0" h="9900" w="13530">
                  <a:moveTo>
                    <a:pt x="2276" y="7436"/>
                  </a:moveTo>
                  <a:cubicBezTo>
                    <a:pt x="2616" y="7436"/>
                    <a:pt x="2952" y="7682"/>
                    <a:pt x="2952" y="8108"/>
                  </a:cubicBezTo>
                  <a:cubicBezTo>
                    <a:pt x="2952" y="8300"/>
                    <a:pt x="2875" y="8483"/>
                    <a:pt x="2731" y="8608"/>
                  </a:cubicBezTo>
                  <a:cubicBezTo>
                    <a:pt x="2593" y="8734"/>
                    <a:pt x="2436" y="8788"/>
                    <a:pt x="2285" y="8788"/>
                  </a:cubicBezTo>
                  <a:cubicBezTo>
                    <a:pt x="1846" y="8788"/>
                    <a:pt x="1449" y="8332"/>
                    <a:pt x="1664" y="7839"/>
                  </a:cubicBezTo>
                  <a:cubicBezTo>
                    <a:pt x="1788" y="7562"/>
                    <a:pt x="2033" y="7436"/>
                    <a:pt x="2276" y="7436"/>
                  </a:cubicBezTo>
                  <a:close/>
                  <a:moveTo>
                    <a:pt x="11170" y="1"/>
                  </a:moveTo>
                  <a:cubicBezTo>
                    <a:pt x="11034" y="1"/>
                    <a:pt x="10896" y="35"/>
                    <a:pt x="10770" y="107"/>
                  </a:cubicBezTo>
                  <a:lnTo>
                    <a:pt x="8530" y="1406"/>
                  </a:lnTo>
                  <a:cubicBezTo>
                    <a:pt x="8530" y="1406"/>
                    <a:pt x="923" y="5790"/>
                    <a:pt x="721" y="5944"/>
                  </a:cubicBezTo>
                  <a:cubicBezTo>
                    <a:pt x="250" y="6339"/>
                    <a:pt x="0" y="6925"/>
                    <a:pt x="39" y="7541"/>
                  </a:cubicBezTo>
                  <a:cubicBezTo>
                    <a:pt x="67" y="8137"/>
                    <a:pt x="327" y="8425"/>
                    <a:pt x="606" y="8935"/>
                  </a:cubicBezTo>
                  <a:cubicBezTo>
                    <a:pt x="954" y="9531"/>
                    <a:pt x="1599" y="9899"/>
                    <a:pt x="2292" y="9899"/>
                  </a:cubicBezTo>
                  <a:cubicBezTo>
                    <a:pt x="2326" y="9899"/>
                    <a:pt x="2360" y="9898"/>
                    <a:pt x="2395" y="9896"/>
                  </a:cubicBezTo>
                  <a:cubicBezTo>
                    <a:pt x="3068" y="9858"/>
                    <a:pt x="3404" y="9512"/>
                    <a:pt x="3981" y="9214"/>
                  </a:cubicBezTo>
                  <a:lnTo>
                    <a:pt x="13020" y="4002"/>
                  </a:lnTo>
                  <a:cubicBezTo>
                    <a:pt x="13405" y="3771"/>
                    <a:pt x="13530" y="3281"/>
                    <a:pt x="13309" y="2906"/>
                  </a:cubicBezTo>
                  <a:lnTo>
                    <a:pt x="11914" y="482"/>
                  </a:lnTo>
                  <a:lnTo>
                    <a:pt x="11866" y="396"/>
                  </a:lnTo>
                  <a:cubicBezTo>
                    <a:pt x="11718" y="144"/>
                    <a:pt x="11448" y="1"/>
                    <a:pt x="11170" y="1"/>
                  </a:cubicBezTo>
                  <a:close/>
                </a:path>
              </a:pathLst>
            </a:custGeom>
            <a:solidFill>
              <a:srgbClr val="C1CA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3" name="Google Shape;14233;p99"/>
            <p:cNvSpPr/>
            <p:nvPr/>
          </p:nvSpPr>
          <p:spPr>
            <a:xfrm>
              <a:off x="1307018" y="3927706"/>
              <a:ext cx="350829" cy="245776"/>
            </a:xfrm>
            <a:custGeom>
              <a:rect b="b" l="l" r="r" t="t"/>
              <a:pathLst>
                <a:path extrusionOk="0" h="9405" w="13425">
                  <a:moveTo>
                    <a:pt x="2171" y="6954"/>
                  </a:moveTo>
                  <a:cubicBezTo>
                    <a:pt x="2511" y="6954"/>
                    <a:pt x="2847" y="7200"/>
                    <a:pt x="2847" y="7626"/>
                  </a:cubicBezTo>
                  <a:cubicBezTo>
                    <a:pt x="2847" y="7818"/>
                    <a:pt x="2770" y="8001"/>
                    <a:pt x="2626" y="8126"/>
                  </a:cubicBezTo>
                  <a:cubicBezTo>
                    <a:pt x="2488" y="8252"/>
                    <a:pt x="2331" y="8306"/>
                    <a:pt x="2180" y="8306"/>
                  </a:cubicBezTo>
                  <a:cubicBezTo>
                    <a:pt x="1741" y="8306"/>
                    <a:pt x="1344" y="7850"/>
                    <a:pt x="1559" y="7357"/>
                  </a:cubicBezTo>
                  <a:cubicBezTo>
                    <a:pt x="1683" y="7080"/>
                    <a:pt x="1928" y="6954"/>
                    <a:pt x="2171" y="6954"/>
                  </a:cubicBezTo>
                  <a:close/>
                  <a:moveTo>
                    <a:pt x="11809" y="0"/>
                  </a:moveTo>
                  <a:lnTo>
                    <a:pt x="8848" y="1702"/>
                  </a:lnTo>
                  <a:lnTo>
                    <a:pt x="8780" y="1741"/>
                  </a:lnTo>
                  <a:lnTo>
                    <a:pt x="8425" y="1943"/>
                  </a:lnTo>
                  <a:lnTo>
                    <a:pt x="895" y="6289"/>
                  </a:lnTo>
                  <a:lnTo>
                    <a:pt x="837" y="6328"/>
                  </a:lnTo>
                  <a:cubicBezTo>
                    <a:pt x="424" y="6587"/>
                    <a:pt x="126" y="6982"/>
                    <a:pt x="1" y="7453"/>
                  </a:cubicBezTo>
                  <a:cubicBezTo>
                    <a:pt x="39" y="7607"/>
                    <a:pt x="107" y="7761"/>
                    <a:pt x="184" y="7895"/>
                  </a:cubicBezTo>
                  <a:lnTo>
                    <a:pt x="501" y="8443"/>
                  </a:lnTo>
                  <a:cubicBezTo>
                    <a:pt x="549" y="8520"/>
                    <a:pt x="607" y="8607"/>
                    <a:pt x="664" y="8674"/>
                  </a:cubicBezTo>
                  <a:cubicBezTo>
                    <a:pt x="1030" y="9136"/>
                    <a:pt x="1588" y="9405"/>
                    <a:pt x="2184" y="9405"/>
                  </a:cubicBezTo>
                  <a:lnTo>
                    <a:pt x="2290" y="9405"/>
                  </a:lnTo>
                  <a:cubicBezTo>
                    <a:pt x="2347" y="9405"/>
                    <a:pt x="2415" y="9395"/>
                    <a:pt x="2472" y="9386"/>
                  </a:cubicBezTo>
                  <a:cubicBezTo>
                    <a:pt x="2934" y="9318"/>
                    <a:pt x="3049" y="9213"/>
                    <a:pt x="4617" y="8309"/>
                  </a:cubicBezTo>
                  <a:lnTo>
                    <a:pt x="12906" y="3520"/>
                  </a:lnTo>
                  <a:cubicBezTo>
                    <a:pt x="13290" y="3299"/>
                    <a:pt x="13425" y="2808"/>
                    <a:pt x="13204" y="2424"/>
                  </a:cubicBezTo>
                  <a:lnTo>
                    <a:pt x="11809" y="0"/>
                  </a:ln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4" name="Google Shape;14234;p99"/>
            <p:cNvSpPr/>
            <p:nvPr/>
          </p:nvSpPr>
          <p:spPr>
            <a:xfrm>
              <a:off x="1560582" y="3944431"/>
              <a:ext cx="65122" cy="74060"/>
            </a:xfrm>
            <a:custGeom>
              <a:rect b="b" l="l" r="r" t="t"/>
              <a:pathLst>
                <a:path extrusionOk="0" h="2834" w="2492">
                  <a:moveTo>
                    <a:pt x="1095" y="1"/>
                  </a:moveTo>
                  <a:cubicBezTo>
                    <a:pt x="1040" y="1"/>
                    <a:pt x="984" y="15"/>
                    <a:pt x="933" y="43"/>
                  </a:cubicBezTo>
                  <a:lnTo>
                    <a:pt x="212" y="457"/>
                  </a:lnTo>
                  <a:cubicBezTo>
                    <a:pt x="58" y="553"/>
                    <a:pt x="0" y="755"/>
                    <a:pt x="97" y="909"/>
                  </a:cubicBezTo>
                  <a:lnTo>
                    <a:pt x="1106" y="2668"/>
                  </a:lnTo>
                  <a:cubicBezTo>
                    <a:pt x="1172" y="2773"/>
                    <a:pt x="1287" y="2834"/>
                    <a:pt x="1403" y="2834"/>
                  </a:cubicBezTo>
                  <a:cubicBezTo>
                    <a:pt x="1456" y="2834"/>
                    <a:pt x="1510" y="2821"/>
                    <a:pt x="1558" y="2793"/>
                  </a:cubicBezTo>
                  <a:lnTo>
                    <a:pt x="2279" y="2370"/>
                  </a:lnTo>
                  <a:cubicBezTo>
                    <a:pt x="2433" y="2284"/>
                    <a:pt x="2491" y="2082"/>
                    <a:pt x="2395" y="1928"/>
                  </a:cubicBezTo>
                  <a:lnTo>
                    <a:pt x="1385" y="168"/>
                  </a:lnTo>
                  <a:cubicBezTo>
                    <a:pt x="1321" y="58"/>
                    <a:pt x="1209" y="1"/>
                    <a:pt x="1095"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5" name="Google Shape;14235;p99"/>
            <p:cNvSpPr/>
            <p:nvPr/>
          </p:nvSpPr>
          <p:spPr>
            <a:xfrm>
              <a:off x="1533953" y="3971922"/>
              <a:ext cx="47326" cy="69565"/>
            </a:xfrm>
            <a:custGeom>
              <a:rect b="b" l="l" r="r" t="t"/>
              <a:pathLst>
                <a:path extrusionOk="0" h="2662" w="1811">
                  <a:moveTo>
                    <a:pt x="238" y="1"/>
                  </a:moveTo>
                  <a:cubicBezTo>
                    <a:pt x="216" y="1"/>
                    <a:pt x="195" y="4"/>
                    <a:pt x="173" y="10"/>
                  </a:cubicBezTo>
                  <a:cubicBezTo>
                    <a:pt x="144" y="20"/>
                    <a:pt x="116" y="39"/>
                    <a:pt x="96" y="59"/>
                  </a:cubicBezTo>
                  <a:cubicBezTo>
                    <a:pt x="19" y="126"/>
                    <a:pt x="0" y="232"/>
                    <a:pt x="48" y="318"/>
                  </a:cubicBezTo>
                  <a:lnTo>
                    <a:pt x="769" y="1559"/>
                  </a:lnTo>
                  <a:cubicBezTo>
                    <a:pt x="815" y="1638"/>
                    <a:pt x="883" y="1671"/>
                    <a:pt x="950" y="1671"/>
                  </a:cubicBezTo>
                  <a:cubicBezTo>
                    <a:pt x="1094" y="1671"/>
                    <a:pt x="1233" y="1518"/>
                    <a:pt x="1135" y="1347"/>
                  </a:cubicBezTo>
                  <a:lnTo>
                    <a:pt x="423" y="107"/>
                  </a:lnTo>
                  <a:cubicBezTo>
                    <a:pt x="386" y="39"/>
                    <a:pt x="313" y="1"/>
                    <a:pt x="238" y="1"/>
                  </a:cubicBezTo>
                  <a:close/>
                  <a:moveTo>
                    <a:pt x="1389" y="1978"/>
                  </a:moveTo>
                  <a:cubicBezTo>
                    <a:pt x="1240" y="1978"/>
                    <a:pt x="1093" y="2136"/>
                    <a:pt x="1193" y="2309"/>
                  </a:cubicBezTo>
                  <a:lnTo>
                    <a:pt x="1337" y="2549"/>
                  </a:lnTo>
                  <a:cubicBezTo>
                    <a:pt x="1383" y="2628"/>
                    <a:pt x="1451" y="2661"/>
                    <a:pt x="1520" y="2661"/>
                  </a:cubicBezTo>
                  <a:cubicBezTo>
                    <a:pt x="1667" y="2661"/>
                    <a:pt x="1810" y="2508"/>
                    <a:pt x="1712" y="2338"/>
                  </a:cubicBezTo>
                  <a:lnTo>
                    <a:pt x="1568" y="2088"/>
                  </a:lnTo>
                  <a:cubicBezTo>
                    <a:pt x="1523" y="2010"/>
                    <a:pt x="1456" y="1978"/>
                    <a:pt x="1389" y="1978"/>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6" name="Google Shape;14236;p99"/>
            <p:cNvSpPr/>
            <p:nvPr/>
          </p:nvSpPr>
          <p:spPr>
            <a:xfrm>
              <a:off x="1482942" y="3989169"/>
              <a:ext cx="65096" cy="74112"/>
            </a:xfrm>
            <a:custGeom>
              <a:rect b="b" l="l" r="r" t="t"/>
              <a:pathLst>
                <a:path extrusionOk="0" h="2836" w="2491">
                  <a:moveTo>
                    <a:pt x="1095" y="0"/>
                  </a:moveTo>
                  <a:cubicBezTo>
                    <a:pt x="1039" y="0"/>
                    <a:pt x="984" y="14"/>
                    <a:pt x="933" y="43"/>
                  </a:cubicBezTo>
                  <a:lnTo>
                    <a:pt x="212" y="466"/>
                  </a:lnTo>
                  <a:cubicBezTo>
                    <a:pt x="58" y="552"/>
                    <a:pt x="0" y="754"/>
                    <a:pt x="96" y="908"/>
                  </a:cubicBezTo>
                  <a:lnTo>
                    <a:pt x="1106" y="2678"/>
                  </a:lnTo>
                  <a:cubicBezTo>
                    <a:pt x="1170" y="2780"/>
                    <a:pt x="1281" y="2836"/>
                    <a:pt x="1394" y="2836"/>
                  </a:cubicBezTo>
                  <a:cubicBezTo>
                    <a:pt x="1450" y="2836"/>
                    <a:pt x="1507" y="2822"/>
                    <a:pt x="1558" y="2793"/>
                  </a:cubicBezTo>
                  <a:lnTo>
                    <a:pt x="2279" y="2379"/>
                  </a:lnTo>
                  <a:cubicBezTo>
                    <a:pt x="2433" y="2283"/>
                    <a:pt x="2491" y="2081"/>
                    <a:pt x="2395" y="1928"/>
                  </a:cubicBezTo>
                  <a:lnTo>
                    <a:pt x="1385" y="168"/>
                  </a:lnTo>
                  <a:cubicBezTo>
                    <a:pt x="1320" y="58"/>
                    <a:pt x="1208" y="0"/>
                    <a:pt x="1095"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7" name="Google Shape;14237;p99"/>
            <p:cNvSpPr/>
            <p:nvPr/>
          </p:nvSpPr>
          <p:spPr>
            <a:xfrm>
              <a:off x="1456548" y="4016922"/>
              <a:ext cx="45497" cy="69382"/>
            </a:xfrm>
            <a:custGeom>
              <a:rect b="b" l="l" r="r" t="t"/>
              <a:pathLst>
                <a:path extrusionOk="0" h="2655" w="1741">
                  <a:moveTo>
                    <a:pt x="221" y="0"/>
                  </a:moveTo>
                  <a:cubicBezTo>
                    <a:pt x="198" y="0"/>
                    <a:pt x="176" y="4"/>
                    <a:pt x="154" y="10"/>
                  </a:cubicBezTo>
                  <a:cubicBezTo>
                    <a:pt x="135" y="19"/>
                    <a:pt x="125" y="19"/>
                    <a:pt x="116" y="29"/>
                  </a:cubicBezTo>
                  <a:cubicBezTo>
                    <a:pt x="39" y="67"/>
                    <a:pt x="0" y="154"/>
                    <a:pt x="10" y="231"/>
                  </a:cubicBezTo>
                  <a:cubicBezTo>
                    <a:pt x="10" y="269"/>
                    <a:pt x="20" y="298"/>
                    <a:pt x="39" y="317"/>
                  </a:cubicBezTo>
                  <a:lnTo>
                    <a:pt x="49" y="356"/>
                  </a:lnTo>
                  <a:lnTo>
                    <a:pt x="558" y="1221"/>
                  </a:lnTo>
                  <a:lnTo>
                    <a:pt x="625" y="1346"/>
                  </a:lnTo>
                  <a:lnTo>
                    <a:pt x="722" y="1510"/>
                  </a:lnTo>
                  <a:lnTo>
                    <a:pt x="750" y="1558"/>
                  </a:lnTo>
                  <a:cubicBezTo>
                    <a:pt x="770" y="1596"/>
                    <a:pt x="799" y="1616"/>
                    <a:pt x="827" y="1635"/>
                  </a:cubicBezTo>
                  <a:cubicBezTo>
                    <a:pt x="866" y="1654"/>
                    <a:pt x="895" y="1664"/>
                    <a:pt x="933" y="1664"/>
                  </a:cubicBezTo>
                  <a:cubicBezTo>
                    <a:pt x="1106" y="1664"/>
                    <a:pt x="1202" y="1491"/>
                    <a:pt x="1126" y="1346"/>
                  </a:cubicBezTo>
                  <a:lnTo>
                    <a:pt x="1126" y="1337"/>
                  </a:lnTo>
                  <a:lnTo>
                    <a:pt x="876" y="914"/>
                  </a:lnTo>
                  <a:lnTo>
                    <a:pt x="808" y="789"/>
                  </a:lnTo>
                  <a:lnTo>
                    <a:pt x="481" y="231"/>
                  </a:lnTo>
                  <a:lnTo>
                    <a:pt x="404" y="106"/>
                  </a:lnTo>
                  <a:cubicBezTo>
                    <a:pt x="395" y="87"/>
                    <a:pt x="375" y="67"/>
                    <a:pt x="366" y="48"/>
                  </a:cubicBezTo>
                  <a:cubicBezTo>
                    <a:pt x="320" y="15"/>
                    <a:pt x="269" y="0"/>
                    <a:pt x="221" y="0"/>
                  </a:cubicBezTo>
                  <a:close/>
                  <a:moveTo>
                    <a:pt x="1375" y="1975"/>
                  </a:moveTo>
                  <a:cubicBezTo>
                    <a:pt x="1228" y="1975"/>
                    <a:pt x="1085" y="2128"/>
                    <a:pt x="1183" y="2298"/>
                  </a:cubicBezTo>
                  <a:lnTo>
                    <a:pt x="1251" y="2414"/>
                  </a:lnTo>
                  <a:lnTo>
                    <a:pt x="1260" y="2423"/>
                  </a:lnTo>
                  <a:lnTo>
                    <a:pt x="1260" y="2443"/>
                  </a:lnTo>
                  <a:lnTo>
                    <a:pt x="1327" y="2548"/>
                  </a:lnTo>
                  <a:cubicBezTo>
                    <a:pt x="1366" y="2616"/>
                    <a:pt x="1433" y="2654"/>
                    <a:pt x="1510" y="2654"/>
                  </a:cubicBezTo>
                  <a:cubicBezTo>
                    <a:pt x="1549" y="2654"/>
                    <a:pt x="1587" y="2645"/>
                    <a:pt x="1616" y="2625"/>
                  </a:cubicBezTo>
                  <a:cubicBezTo>
                    <a:pt x="1693" y="2577"/>
                    <a:pt x="1741" y="2500"/>
                    <a:pt x="1722" y="2414"/>
                  </a:cubicBezTo>
                  <a:cubicBezTo>
                    <a:pt x="1722" y="2385"/>
                    <a:pt x="1712" y="2356"/>
                    <a:pt x="1702" y="2337"/>
                  </a:cubicBezTo>
                  <a:lnTo>
                    <a:pt x="1558" y="2087"/>
                  </a:lnTo>
                  <a:cubicBezTo>
                    <a:pt x="1513" y="2008"/>
                    <a:pt x="1444" y="1975"/>
                    <a:pt x="1375" y="1975"/>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8" name="Google Shape;14238;p99"/>
            <p:cNvSpPr/>
            <p:nvPr/>
          </p:nvSpPr>
          <p:spPr>
            <a:xfrm>
              <a:off x="1405799" y="4033778"/>
              <a:ext cx="65096" cy="74112"/>
            </a:xfrm>
            <a:custGeom>
              <a:rect b="b" l="l" r="r" t="t"/>
              <a:pathLst>
                <a:path extrusionOk="0" h="2836" w="2491">
                  <a:moveTo>
                    <a:pt x="1103" y="0"/>
                  </a:moveTo>
                  <a:cubicBezTo>
                    <a:pt x="1046" y="0"/>
                    <a:pt x="987" y="15"/>
                    <a:pt x="933" y="47"/>
                  </a:cubicBezTo>
                  <a:lnTo>
                    <a:pt x="212" y="461"/>
                  </a:lnTo>
                  <a:cubicBezTo>
                    <a:pt x="58" y="547"/>
                    <a:pt x="0" y="749"/>
                    <a:pt x="96" y="903"/>
                  </a:cubicBezTo>
                  <a:lnTo>
                    <a:pt x="1115" y="2673"/>
                  </a:lnTo>
                  <a:cubicBezTo>
                    <a:pt x="1173" y="2775"/>
                    <a:pt x="1282" y="2835"/>
                    <a:pt x="1394" y="2835"/>
                  </a:cubicBezTo>
                  <a:cubicBezTo>
                    <a:pt x="1450" y="2835"/>
                    <a:pt x="1507" y="2820"/>
                    <a:pt x="1558" y="2788"/>
                  </a:cubicBezTo>
                  <a:lnTo>
                    <a:pt x="2279" y="2375"/>
                  </a:lnTo>
                  <a:cubicBezTo>
                    <a:pt x="2433" y="2288"/>
                    <a:pt x="2491" y="2086"/>
                    <a:pt x="2404" y="1923"/>
                  </a:cubicBezTo>
                  <a:lnTo>
                    <a:pt x="1385" y="163"/>
                  </a:lnTo>
                  <a:cubicBezTo>
                    <a:pt x="1327" y="60"/>
                    <a:pt x="1218" y="0"/>
                    <a:pt x="1103"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39" name="Google Shape;14239;p99"/>
            <p:cNvSpPr/>
            <p:nvPr/>
          </p:nvSpPr>
          <p:spPr>
            <a:xfrm>
              <a:off x="1379405" y="4061452"/>
              <a:ext cx="45261" cy="69330"/>
            </a:xfrm>
            <a:custGeom>
              <a:rect b="b" l="l" r="r" t="t"/>
              <a:pathLst>
                <a:path extrusionOk="0" h="2653" w="1732">
                  <a:moveTo>
                    <a:pt x="224" y="0"/>
                  </a:moveTo>
                  <a:cubicBezTo>
                    <a:pt x="190" y="0"/>
                    <a:pt x="156" y="9"/>
                    <a:pt x="125" y="27"/>
                  </a:cubicBezTo>
                  <a:cubicBezTo>
                    <a:pt x="106" y="37"/>
                    <a:pt x="96" y="46"/>
                    <a:pt x="87" y="56"/>
                  </a:cubicBezTo>
                  <a:cubicBezTo>
                    <a:pt x="29" y="104"/>
                    <a:pt x="0" y="190"/>
                    <a:pt x="20" y="277"/>
                  </a:cubicBezTo>
                  <a:cubicBezTo>
                    <a:pt x="29" y="287"/>
                    <a:pt x="29" y="306"/>
                    <a:pt x="39" y="325"/>
                  </a:cubicBezTo>
                  <a:lnTo>
                    <a:pt x="87" y="402"/>
                  </a:lnTo>
                  <a:lnTo>
                    <a:pt x="260" y="710"/>
                  </a:lnTo>
                  <a:lnTo>
                    <a:pt x="260" y="719"/>
                  </a:lnTo>
                  <a:lnTo>
                    <a:pt x="366" y="883"/>
                  </a:lnTo>
                  <a:lnTo>
                    <a:pt x="433" y="1008"/>
                  </a:lnTo>
                  <a:lnTo>
                    <a:pt x="472" y="1066"/>
                  </a:lnTo>
                  <a:lnTo>
                    <a:pt x="664" y="1412"/>
                  </a:lnTo>
                  <a:lnTo>
                    <a:pt x="741" y="1537"/>
                  </a:lnTo>
                  <a:lnTo>
                    <a:pt x="750" y="1566"/>
                  </a:lnTo>
                  <a:cubicBezTo>
                    <a:pt x="794" y="1628"/>
                    <a:pt x="867" y="1662"/>
                    <a:pt x="939" y="1662"/>
                  </a:cubicBezTo>
                  <a:cubicBezTo>
                    <a:pt x="977" y="1662"/>
                    <a:pt x="1015" y="1653"/>
                    <a:pt x="1048" y="1633"/>
                  </a:cubicBezTo>
                  <a:cubicBezTo>
                    <a:pt x="1068" y="1614"/>
                    <a:pt x="1087" y="1604"/>
                    <a:pt x="1097" y="1585"/>
                  </a:cubicBezTo>
                  <a:cubicBezTo>
                    <a:pt x="1145" y="1537"/>
                    <a:pt x="1164" y="1469"/>
                    <a:pt x="1154" y="1412"/>
                  </a:cubicBezTo>
                  <a:cubicBezTo>
                    <a:pt x="1154" y="1383"/>
                    <a:pt x="1145" y="1364"/>
                    <a:pt x="1125" y="1335"/>
                  </a:cubicBezTo>
                  <a:lnTo>
                    <a:pt x="1106" y="1287"/>
                  </a:lnTo>
                  <a:lnTo>
                    <a:pt x="1068" y="1239"/>
                  </a:lnTo>
                  <a:lnTo>
                    <a:pt x="1020" y="1152"/>
                  </a:lnTo>
                  <a:lnTo>
                    <a:pt x="866" y="883"/>
                  </a:lnTo>
                  <a:lnTo>
                    <a:pt x="808" y="787"/>
                  </a:lnTo>
                  <a:lnTo>
                    <a:pt x="789" y="758"/>
                  </a:lnTo>
                  <a:lnTo>
                    <a:pt x="779" y="739"/>
                  </a:lnTo>
                  <a:lnTo>
                    <a:pt x="760" y="710"/>
                  </a:lnTo>
                  <a:lnTo>
                    <a:pt x="635" y="479"/>
                  </a:lnTo>
                  <a:lnTo>
                    <a:pt x="558" y="364"/>
                  </a:lnTo>
                  <a:lnTo>
                    <a:pt x="414" y="114"/>
                  </a:lnTo>
                  <a:cubicBezTo>
                    <a:pt x="374" y="41"/>
                    <a:pt x="299" y="0"/>
                    <a:pt x="224" y="0"/>
                  </a:cubicBezTo>
                  <a:close/>
                  <a:moveTo>
                    <a:pt x="1378" y="1969"/>
                  </a:moveTo>
                  <a:cubicBezTo>
                    <a:pt x="1244" y="1969"/>
                    <a:pt x="1110" y="2099"/>
                    <a:pt x="1173" y="2258"/>
                  </a:cubicBezTo>
                  <a:cubicBezTo>
                    <a:pt x="1173" y="2277"/>
                    <a:pt x="1183" y="2287"/>
                    <a:pt x="1183" y="2296"/>
                  </a:cubicBezTo>
                  <a:lnTo>
                    <a:pt x="1327" y="2546"/>
                  </a:lnTo>
                  <a:cubicBezTo>
                    <a:pt x="1365" y="2616"/>
                    <a:pt x="1437" y="2653"/>
                    <a:pt x="1512" y="2653"/>
                  </a:cubicBezTo>
                  <a:cubicBezTo>
                    <a:pt x="1550" y="2653"/>
                    <a:pt x="1589" y="2643"/>
                    <a:pt x="1625" y="2623"/>
                  </a:cubicBezTo>
                  <a:lnTo>
                    <a:pt x="1635" y="2614"/>
                  </a:lnTo>
                  <a:cubicBezTo>
                    <a:pt x="1674" y="2585"/>
                    <a:pt x="1702" y="2546"/>
                    <a:pt x="1722" y="2508"/>
                  </a:cubicBezTo>
                  <a:cubicBezTo>
                    <a:pt x="1731" y="2460"/>
                    <a:pt x="1731" y="2412"/>
                    <a:pt x="1722" y="2373"/>
                  </a:cubicBezTo>
                  <a:cubicBezTo>
                    <a:pt x="1712" y="2354"/>
                    <a:pt x="1712" y="2344"/>
                    <a:pt x="1702" y="2325"/>
                  </a:cubicBezTo>
                  <a:lnTo>
                    <a:pt x="1654" y="2239"/>
                  </a:lnTo>
                  <a:lnTo>
                    <a:pt x="1558" y="2085"/>
                  </a:lnTo>
                  <a:cubicBezTo>
                    <a:pt x="1516" y="2003"/>
                    <a:pt x="1447" y="1969"/>
                    <a:pt x="1378" y="1969"/>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0" name="Google Shape;14240;p99"/>
            <p:cNvSpPr/>
            <p:nvPr/>
          </p:nvSpPr>
          <p:spPr>
            <a:xfrm>
              <a:off x="1305267" y="3823907"/>
              <a:ext cx="261612" cy="349993"/>
            </a:xfrm>
            <a:custGeom>
              <a:rect b="b" l="l" r="r" t="t"/>
              <a:pathLst>
                <a:path extrusionOk="0" h="13393" w="10011">
                  <a:moveTo>
                    <a:pt x="2234" y="10926"/>
                  </a:moveTo>
                  <a:cubicBezTo>
                    <a:pt x="2575" y="10926"/>
                    <a:pt x="2914" y="11172"/>
                    <a:pt x="2914" y="11598"/>
                  </a:cubicBezTo>
                  <a:cubicBezTo>
                    <a:pt x="2914" y="11790"/>
                    <a:pt x="2837" y="11973"/>
                    <a:pt x="2693" y="12098"/>
                  </a:cubicBezTo>
                  <a:cubicBezTo>
                    <a:pt x="2555" y="12224"/>
                    <a:pt x="2398" y="12278"/>
                    <a:pt x="2246" y="12278"/>
                  </a:cubicBezTo>
                  <a:cubicBezTo>
                    <a:pt x="1804" y="12278"/>
                    <a:pt x="1404" y="11822"/>
                    <a:pt x="1626" y="11329"/>
                  </a:cubicBezTo>
                  <a:cubicBezTo>
                    <a:pt x="1746" y="11052"/>
                    <a:pt x="1990" y="10926"/>
                    <a:pt x="2234" y="10926"/>
                  </a:cubicBezTo>
                  <a:close/>
                  <a:moveTo>
                    <a:pt x="6594" y="0"/>
                  </a:moveTo>
                  <a:cubicBezTo>
                    <a:pt x="6315" y="0"/>
                    <a:pt x="6044" y="146"/>
                    <a:pt x="5895" y="405"/>
                  </a:cubicBezTo>
                  <a:lnTo>
                    <a:pt x="4491" y="2847"/>
                  </a:lnTo>
                  <a:lnTo>
                    <a:pt x="3587" y="4405"/>
                  </a:lnTo>
                  <a:lnTo>
                    <a:pt x="3058" y="5328"/>
                  </a:lnTo>
                  <a:lnTo>
                    <a:pt x="2635" y="6059"/>
                  </a:lnTo>
                  <a:lnTo>
                    <a:pt x="2578" y="6155"/>
                  </a:lnTo>
                  <a:lnTo>
                    <a:pt x="2395" y="6473"/>
                  </a:lnTo>
                  <a:lnTo>
                    <a:pt x="251" y="10184"/>
                  </a:lnTo>
                  <a:cubicBezTo>
                    <a:pt x="106" y="10444"/>
                    <a:pt x="20" y="10732"/>
                    <a:pt x="1" y="11031"/>
                  </a:cubicBezTo>
                  <a:lnTo>
                    <a:pt x="1" y="11146"/>
                  </a:lnTo>
                  <a:cubicBezTo>
                    <a:pt x="1" y="11242"/>
                    <a:pt x="10" y="11338"/>
                    <a:pt x="20" y="11434"/>
                  </a:cubicBezTo>
                  <a:cubicBezTo>
                    <a:pt x="97" y="11925"/>
                    <a:pt x="347" y="12358"/>
                    <a:pt x="731" y="12665"/>
                  </a:cubicBezTo>
                  <a:cubicBezTo>
                    <a:pt x="799" y="12713"/>
                    <a:pt x="866" y="12761"/>
                    <a:pt x="943" y="12810"/>
                  </a:cubicBezTo>
                  <a:lnTo>
                    <a:pt x="962" y="12819"/>
                  </a:lnTo>
                  <a:lnTo>
                    <a:pt x="1510" y="13136"/>
                  </a:lnTo>
                  <a:cubicBezTo>
                    <a:pt x="1814" y="13310"/>
                    <a:pt x="2144" y="13393"/>
                    <a:pt x="2469" y="13393"/>
                  </a:cubicBezTo>
                  <a:cubicBezTo>
                    <a:pt x="3136" y="13393"/>
                    <a:pt x="3783" y="13048"/>
                    <a:pt x="4145" y="12435"/>
                  </a:cubicBezTo>
                  <a:lnTo>
                    <a:pt x="7588" y="6463"/>
                  </a:lnTo>
                  <a:lnTo>
                    <a:pt x="8492" y="4905"/>
                  </a:lnTo>
                  <a:lnTo>
                    <a:pt x="9790" y="2655"/>
                  </a:lnTo>
                  <a:cubicBezTo>
                    <a:pt x="10011" y="2270"/>
                    <a:pt x="9886" y="1780"/>
                    <a:pt x="9492" y="1559"/>
                  </a:cubicBezTo>
                  <a:lnTo>
                    <a:pt x="7126" y="184"/>
                  </a:lnTo>
                  <a:lnTo>
                    <a:pt x="6991" y="107"/>
                  </a:lnTo>
                  <a:cubicBezTo>
                    <a:pt x="6866" y="35"/>
                    <a:pt x="6729" y="0"/>
                    <a:pt x="6594" y="0"/>
                  </a:cubicBezTo>
                  <a:close/>
                </a:path>
              </a:pathLst>
            </a:custGeom>
            <a:solidFill>
              <a:srgbClr val="CFD6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1" name="Google Shape;14241;p99"/>
            <p:cNvSpPr/>
            <p:nvPr/>
          </p:nvSpPr>
          <p:spPr>
            <a:xfrm>
              <a:off x="1320345" y="3828690"/>
              <a:ext cx="246299" cy="344792"/>
            </a:xfrm>
            <a:custGeom>
              <a:rect b="b" l="l" r="r" t="t"/>
              <a:pathLst>
                <a:path extrusionOk="0" h="13194" w="9425">
                  <a:moveTo>
                    <a:pt x="1657" y="10743"/>
                  </a:moveTo>
                  <a:cubicBezTo>
                    <a:pt x="1998" y="10743"/>
                    <a:pt x="2337" y="10989"/>
                    <a:pt x="2337" y="11415"/>
                  </a:cubicBezTo>
                  <a:cubicBezTo>
                    <a:pt x="2337" y="11607"/>
                    <a:pt x="2260" y="11790"/>
                    <a:pt x="2116" y="11915"/>
                  </a:cubicBezTo>
                  <a:cubicBezTo>
                    <a:pt x="1978" y="12041"/>
                    <a:pt x="1821" y="12095"/>
                    <a:pt x="1669" y="12095"/>
                  </a:cubicBezTo>
                  <a:cubicBezTo>
                    <a:pt x="1227" y="12095"/>
                    <a:pt x="827" y="11639"/>
                    <a:pt x="1049" y="11146"/>
                  </a:cubicBezTo>
                  <a:cubicBezTo>
                    <a:pt x="1169" y="10869"/>
                    <a:pt x="1413" y="10743"/>
                    <a:pt x="1657" y="10743"/>
                  </a:cubicBezTo>
                  <a:close/>
                  <a:moveTo>
                    <a:pt x="6549" y="1"/>
                  </a:moveTo>
                  <a:lnTo>
                    <a:pt x="5924" y="1068"/>
                  </a:lnTo>
                  <a:lnTo>
                    <a:pt x="5376" y="1982"/>
                  </a:lnTo>
                  <a:lnTo>
                    <a:pt x="4587" y="3328"/>
                  </a:lnTo>
                  <a:lnTo>
                    <a:pt x="4135" y="4107"/>
                  </a:lnTo>
                  <a:lnTo>
                    <a:pt x="3914" y="4501"/>
                  </a:lnTo>
                  <a:lnTo>
                    <a:pt x="3683" y="4886"/>
                  </a:lnTo>
                  <a:lnTo>
                    <a:pt x="3155" y="5809"/>
                  </a:lnTo>
                  <a:lnTo>
                    <a:pt x="3126" y="5857"/>
                  </a:lnTo>
                  <a:lnTo>
                    <a:pt x="2885" y="6280"/>
                  </a:lnTo>
                  <a:lnTo>
                    <a:pt x="1481" y="8713"/>
                  </a:lnTo>
                  <a:cubicBezTo>
                    <a:pt x="1481" y="8713"/>
                    <a:pt x="337" y="10684"/>
                    <a:pt x="327" y="10713"/>
                  </a:cubicBezTo>
                  <a:cubicBezTo>
                    <a:pt x="1" y="11309"/>
                    <a:pt x="20" y="12030"/>
                    <a:pt x="366" y="12617"/>
                  </a:cubicBezTo>
                  <a:lnTo>
                    <a:pt x="385" y="12627"/>
                  </a:lnTo>
                  <a:lnTo>
                    <a:pt x="933" y="12944"/>
                  </a:lnTo>
                  <a:cubicBezTo>
                    <a:pt x="1193" y="13088"/>
                    <a:pt x="1481" y="13184"/>
                    <a:pt x="1780" y="13194"/>
                  </a:cubicBezTo>
                  <a:lnTo>
                    <a:pt x="1895" y="13194"/>
                  </a:lnTo>
                  <a:cubicBezTo>
                    <a:pt x="1953" y="13194"/>
                    <a:pt x="2010" y="13194"/>
                    <a:pt x="2078" y="13184"/>
                  </a:cubicBezTo>
                  <a:cubicBezTo>
                    <a:pt x="2578" y="13146"/>
                    <a:pt x="3049" y="12896"/>
                    <a:pt x="3376" y="12511"/>
                  </a:cubicBezTo>
                  <a:cubicBezTo>
                    <a:pt x="3568" y="12290"/>
                    <a:pt x="3597" y="12175"/>
                    <a:pt x="4501" y="10626"/>
                  </a:cubicBezTo>
                  <a:lnTo>
                    <a:pt x="7020" y="6261"/>
                  </a:lnTo>
                  <a:lnTo>
                    <a:pt x="7030" y="6251"/>
                  </a:lnTo>
                  <a:lnTo>
                    <a:pt x="7915" y="4703"/>
                  </a:lnTo>
                  <a:lnTo>
                    <a:pt x="9213" y="2462"/>
                  </a:lnTo>
                  <a:cubicBezTo>
                    <a:pt x="9424" y="2078"/>
                    <a:pt x="9299" y="1587"/>
                    <a:pt x="8915" y="1376"/>
                  </a:cubicBezTo>
                  <a:lnTo>
                    <a:pt x="6549" y="1"/>
                  </a:ln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2" name="Google Shape;14242;p99"/>
            <p:cNvSpPr/>
            <p:nvPr/>
          </p:nvSpPr>
          <p:spPr>
            <a:xfrm>
              <a:off x="1460076" y="3854979"/>
              <a:ext cx="76647" cy="62561"/>
            </a:xfrm>
            <a:custGeom>
              <a:rect b="b" l="l" r="r" t="t"/>
              <a:pathLst>
                <a:path extrusionOk="0" h="2394" w="2933">
                  <a:moveTo>
                    <a:pt x="793" y="0"/>
                  </a:moveTo>
                  <a:cubicBezTo>
                    <a:pt x="678" y="0"/>
                    <a:pt x="568" y="58"/>
                    <a:pt x="510" y="168"/>
                  </a:cubicBezTo>
                  <a:lnTo>
                    <a:pt x="96" y="889"/>
                  </a:lnTo>
                  <a:cubicBezTo>
                    <a:pt x="0" y="1043"/>
                    <a:pt x="58" y="1245"/>
                    <a:pt x="212" y="1331"/>
                  </a:cubicBezTo>
                  <a:lnTo>
                    <a:pt x="1981" y="2351"/>
                  </a:lnTo>
                  <a:cubicBezTo>
                    <a:pt x="2032" y="2380"/>
                    <a:pt x="2089" y="2393"/>
                    <a:pt x="2145" y="2393"/>
                  </a:cubicBezTo>
                  <a:cubicBezTo>
                    <a:pt x="2257" y="2393"/>
                    <a:pt x="2366" y="2338"/>
                    <a:pt x="2423" y="2235"/>
                  </a:cubicBezTo>
                  <a:lnTo>
                    <a:pt x="2837" y="1514"/>
                  </a:lnTo>
                  <a:cubicBezTo>
                    <a:pt x="2933" y="1351"/>
                    <a:pt x="2875" y="1149"/>
                    <a:pt x="2721" y="1062"/>
                  </a:cubicBezTo>
                  <a:lnTo>
                    <a:pt x="962" y="43"/>
                  </a:lnTo>
                  <a:cubicBezTo>
                    <a:pt x="908" y="14"/>
                    <a:pt x="850" y="0"/>
                    <a:pt x="793" y="0"/>
                  </a:cubicBezTo>
                  <a:close/>
                </a:path>
              </a:pathLst>
            </a:custGeom>
            <a:solidFill>
              <a:srgbClr val="9EAE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3" name="Google Shape;14243;p99"/>
            <p:cNvSpPr/>
            <p:nvPr/>
          </p:nvSpPr>
          <p:spPr>
            <a:xfrm>
              <a:off x="1414579" y="3932514"/>
              <a:ext cx="76673" cy="62535"/>
            </a:xfrm>
            <a:custGeom>
              <a:rect b="b" l="l" r="r" t="t"/>
              <a:pathLst>
                <a:path extrusionOk="0" h="2393" w="2934">
                  <a:moveTo>
                    <a:pt x="789" y="0"/>
                  </a:moveTo>
                  <a:cubicBezTo>
                    <a:pt x="677" y="0"/>
                    <a:pt x="568" y="60"/>
                    <a:pt x="510" y="163"/>
                  </a:cubicBezTo>
                  <a:lnTo>
                    <a:pt x="97" y="884"/>
                  </a:lnTo>
                  <a:cubicBezTo>
                    <a:pt x="1" y="1038"/>
                    <a:pt x="58" y="1240"/>
                    <a:pt x="212" y="1336"/>
                  </a:cubicBezTo>
                  <a:lnTo>
                    <a:pt x="1972" y="2345"/>
                  </a:lnTo>
                  <a:cubicBezTo>
                    <a:pt x="2026" y="2377"/>
                    <a:pt x="2085" y="2392"/>
                    <a:pt x="2142" y="2392"/>
                  </a:cubicBezTo>
                  <a:cubicBezTo>
                    <a:pt x="2257" y="2392"/>
                    <a:pt x="2366" y="2333"/>
                    <a:pt x="2424" y="2230"/>
                  </a:cubicBezTo>
                  <a:lnTo>
                    <a:pt x="2837" y="1509"/>
                  </a:lnTo>
                  <a:cubicBezTo>
                    <a:pt x="2933" y="1355"/>
                    <a:pt x="2876" y="1153"/>
                    <a:pt x="2722" y="1057"/>
                  </a:cubicBezTo>
                  <a:lnTo>
                    <a:pt x="953" y="47"/>
                  </a:lnTo>
                  <a:cubicBezTo>
                    <a:pt x="901" y="15"/>
                    <a:pt x="845" y="0"/>
                    <a:pt x="789" y="0"/>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4" name="Google Shape;14244;p99"/>
            <p:cNvSpPr/>
            <p:nvPr/>
          </p:nvSpPr>
          <p:spPr>
            <a:xfrm>
              <a:off x="1370102" y="4009527"/>
              <a:ext cx="76673" cy="62535"/>
            </a:xfrm>
            <a:custGeom>
              <a:rect b="b" l="l" r="r" t="t"/>
              <a:pathLst>
                <a:path extrusionOk="0" h="2393" w="2934">
                  <a:moveTo>
                    <a:pt x="791" y="0"/>
                  </a:moveTo>
                  <a:cubicBezTo>
                    <a:pt x="678" y="0"/>
                    <a:pt x="568" y="58"/>
                    <a:pt x="510" y="168"/>
                  </a:cubicBezTo>
                  <a:lnTo>
                    <a:pt x="97" y="889"/>
                  </a:lnTo>
                  <a:cubicBezTo>
                    <a:pt x="1" y="1043"/>
                    <a:pt x="58" y="1245"/>
                    <a:pt x="212" y="1331"/>
                  </a:cubicBezTo>
                  <a:lnTo>
                    <a:pt x="1972" y="2351"/>
                  </a:lnTo>
                  <a:cubicBezTo>
                    <a:pt x="2026" y="2379"/>
                    <a:pt x="2084" y="2393"/>
                    <a:pt x="2140" y="2393"/>
                  </a:cubicBezTo>
                  <a:cubicBezTo>
                    <a:pt x="2256" y="2393"/>
                    <a:pt x="2366" y="2335"/>
                    <a:pt x="2424" y="2226"/>
                  </a:cubicBezTo>
                  <a:lnTo>
                    <a:pt x="2837" y="1504"/>
                  </a:lnTo>
                  <a:cubicBezTo>
                    <a:pt x="2933" y="1350"/>
                    <a:pt x="2876" y="1149"/>
                    <a:pt x="2722" y="1062"/>
                  </a:cubicBezTo>
                  <a:lnTo>
                    <a:pt x="953" y="43"/>
                  </a:lnTo>
                  <a:cubicBezTo>
                    <a:pt x="902" y="14"/>
                    <a:pt x="846" y="0"/>
                    <a:pt x="791" y="0"/>
                  </a:cubicBezTo>
                  <a:close/>
                </a:path>
              </a:pathLst>
            </a:custGeom>
            <a:solidFill>
              <a:srgbClr val="72869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5" name="Google Shape;14245;p99"/>
            <p:cNvSpPr/>
            <p:nvPr/>
          </p:nvSpPr>
          <p:spPr>
            <a:xfrm>
              <a:off x="1442254" y="3903481"/>
              <a:ext cx="48972" cy="30131"/>
            </a:xfrm>
            <a:custGeom>
              <a:rect b="b" l="l" r="r" t="t"/>
              <a:pathLst>
                <a:path extrusionOk="0" h="1153" w="1874">
                  <a:moveTo>
                    <a:pt x="313" y="1"/>
                  </a:moveTo>
                  <a:cubicBezTo>
                    <a:pt x="124" y="1"/>
                    <a:pt x="0" y="286"/>
                    <a:pt x="211" y="408"/>
                  </a:cubicBezTo>
                  <a:lnTo>
                    <a:pt x="1451" y="1120"/>
                  </a:lnTo>
                  <a:cubicBezTo>
                    <a:pt x="1489" y="1142"/>
                    <a:pt x="1526" y="1152"/>
                    <a:pt x="1561" y="1152"/>
                  </a:cubicBezTo>
                  <a:cubicBezTo>
                    <a:pt x="1750" y="1152"/>
                    <a:pt x="1874" y="868"/>
                    <a:pt x="1663" y="754"/>
                  </a:cubicBezTo>
                  <a:lnTo>
                    <a:pt x="422" y="33"/>
                  </a:lnTo>
                  <a:cubicBezTo>
                    <a:pt x="385" y="11"/>
                    <a:pt x="348" y="1"/>
                    <a:pt x="31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6" name="Google Shape;14246;p99"/>
            <p:cNvSpPr/>
            <p:nvPr/>
          </p:nvSpPr>
          <p:spPr>
            <a:xfrm>
              <a:off x="1494022" y="3933612"/>
              <a:ext cx="23101" cy="15078"/>
            </a:xfrm>
            <a:custGeom>
              <a:rect b="b" l="l" r="r" t="t"/>
              <a:pathLst>
                <a:path extrusionOk="0" h="577" w="884">
                  <a:moveTo>
                    <a:pt x="310" y="1"/>
                  </a:moveTo>
                  <a:cubicBezTo>
                    <a:pt x="123" y="1"/>
                    <a:pt x="1" y="278"/>
                    <a:pt x="211" y="399"/>
                  </a:cubicBezTo>
                  <a:lnTo>
                    <a:pt x="461" y="544"/>
                  </a:lnTo>
                  <a:cubicBezTo>
                    <a:pt x="498" y="566"/>
                    <a:pt x="536" y="576"/>
                    <a:pt x="571" y="576"/>
                  </a:cubicBezTo>
                  <a:cubicBezTo>
                    <a:pt x="759" y="576"/>
                    <a:pt x="883" y="290"/>
                    <a:pt x="672" y="169"/>
                  </a:cubicBezTo>
                  <a:lnTo>
                    <a:pt x="422" y="34"/>
                  </a:lnTo>
                  <a:cubicBezTo>
                    <a:pt x="384" y="11"/>
                    <a:pt x="346" y="1"/>
                    <a:pt x="310"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7" name="Google Shape;14247;p99"/>
            <p:cNvSpPr/>
            <p:nvPr/>
          </p:nvSpPr>
          <p:spPr>
            <a:xfrm>
              <a:off x="1397462" y="3981147"/>
              <a:ext cx="48816" cy="30131"/>
            </a:xfrm>
            <a:custGeom>
              <a:rect b="b" l="l" r="r" t="t"/>
              <a:pathLst>
                <a:path extrusionOk="0" h="1153" w="1868">
                  <a:moveTo>
                    <a:pt x="312" y="0"/>
                  </a:moveTo>
                  <a:cubicBezTo>
                    <a:pt x="120" y="0"/>
                    <a:pt x="1" y="286"/>
                    <a:pt x="204" y="407"/>
                  </a:cubicBezTo>
                  <a:lnTo>
                    <a:pt x="1444" y="1119"/>
                  </a:lnTo>
                  <a:cubicBezTo>
                    <a:pt x="1484" y="1142"/>
                    <a:pt x="1523" y="1152"/>
                    <a:pt x="1559" y="1152"/>
                  </a:cubicBezTo>
                  <a:cubicBezTo>
                    <a:pt x="1750" y="1152"/>
                    <a:pt x="1867" y="875"/>
                    <a:pt x="1665" y="754"/>
                  </a:cubicBezTo>
                  <a:lnTo>
                    <a:pt x="425" y="32"/>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8" name="Google Shape;14248;p99"/>
            <p:cNvSpPr/>
            <p:nvPr/>
          </p:nvSpPr>
          <p:spPr>
            <a:xfrm>
              <a:off x="1449022" y="4011042"/>
              <a:ext cx="23101" cy="15288"/>
            </a:xfrm>
            <a:custGeom>
              <a:rect b="b" l="l" r="r" t="t"/>
              <a:pathLst>
                <a:path extrusionOk="0" h="585" w="884">
                  <a:moveTo>
                    <a:pt x="319" y="0"/>
                  </a:moveTo>
                  <a:cubicBezTo>
                    <a:pt x="125" y="0"/>
                    <a:pt x="1" y="286"/>
                    <a:pt x="212" y="408"/>
                  </a:cubicBezTo>
                  <a:lnTo>
                    <a:pt x="462" y="552"/>
                  </a:lnTo>
                  <a:cubicBezTo>
                    <a:pt x="501" y="575"/>
                    <a:pt x="539" y="584"/>
                    <a:pt x="575" y="584"/>
                  </a:cubicBezTo>
                  <a:cubicBezTo>
                    <a:pt x="766" y="584"/>
                    <a:pt x="884" y="299"/>
                    <a:pt x="673" y="177"/>
                  </a:cubicBezTo>
                  <a:lnTo>
                    <a:pt x="683" y="177"/>
                  </a:lnTo>
                  <a:lnTo>
                    <a:pt x="433" y="33"/>
                  </a:lnTo>
                  <a:cubicBezTo>
                    <a:pt x="394" y="10"/>
                    <a:pt x="355" y="0"/>
                    <a:pt x="319"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49" name="Google Shape;14249;p99"/>
            <p:cNvSpPr/>
            <p:nvPr/>
          </p:nvSpPr>
          <p:spPr>
            <a:xfrm>
              <a:off x="1404806" y="4088185"/>
              <a:ext cx="22918" cy="15209"/>
            </a:xfrm>
            <a:custGeom>
              <a:rect b="b" l="l" r="r" t="t"/>
              <a:pathLst>
                <a:path extrusionOk="0" h="582" w="877">
                  <a:moveTo>
                    <a:pt x="310" y="0"/>
                  </a:moveTo>
                  <a:cubicBezTo>
                    <a:pt x="118" y="0"/>
                    <a:pt x="0" y="286"/>
                    <a:pt x="211" y="408"/>
                  </a:cubicBezTo>
                  <a:lnTo>
                    <a:pt x="451" y="552"/>
                  </a:lnTo>
                  <a:cubicBezTo>
                    <a:pt x="489" y="573"/>
                    <a:pt x="526" y="581"/>
                    <a:pt x="561" y="581"/>
                  </a:cubicBezTo>
                  <a:cubicBezTo>
                    <a:pt x="755" y="581"/>
                    <a:pt x="877" y="300"/>
                    <a:pt x="673" y="177"/>
                  </a:cubicBezTo>
                  <a:lnTo>
                    <a:pt x="423" y="33"/>
                  </a:lnTo>
                  <a:cubicBezTo>
                    <a:pt x="383" y="10"/>
                    <a:pt x="345" y="0"/>
                    <a:pt x="31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0" name="Google Shape;14250;p99"/>
            <p:cNvSpPr/>
            <p:nvPr/>
          </p:nvSpPr>
          <p:spPr>
            <a:xfrm>
              <a:off x="1352985" y="4058290"/>
              <a:ext cx="48816" cy="30105"/>
            </a:xfrm>
            <a:custGeom>
              <a:rect b="b" l="l" r="r" t="t"/>
              <a:pathLst>
                <a:path extrusionOk="0" h="1152" w="1868">
                  <a:moveTo>
                    <a:pt x="312" y="0"/>
                  </a:moveTo>
                  <a:cubicBezTo>
                    <a:pt x="120" y="0"/>
                    <a:pt x="1" y="286"/>
                    <a:pt x="204" y="408"/>
                  </a:cubicBezTo>
                  <a:lnTo>
                    <a:pt x="1444" y="1119"/>
                  </a:lnTo>
                  <a:cubicBezTo>
                    <a:pt x="1483" y="1142"/>
                    <a:pt x="1521" y="1152"/>
                    <a:pt x="1557" y="1152"/>
                  </a:cubicBezTo>
                  <a:cubicBezTo>
                    <a:pt x="1749" y="1152"/>
                    <a:pt x="1868" y="866"/>
                    <a:pt x="1665" y="744"/>
                  </a:cubicBezTo>
                  <a:lnTo>
                    <a:pt x="425" y="33"/>
                  </a:lnTo>
                  <a:cubicBezTo>
                    <a:pt x="386" y="10"/>
                    <a:pt x="347" y="0"/>
                    <a:pt x="312"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1" name="Google Shape;14251;p99"/>
            <p:cNvSpPr/>
            <p:nvPr/>
          </p:nvSpPr>
          <p:spPr>
            <a:xfrm>
              <a:off x="1303751" y="3807339"/>
              <a:ext cx="118903" cy="366404"/>
            </a:xfrm>
            <a:custGeom>
              <a:rect b="b" l="l" r="r" t="t"/>
              <a:pathLst>
                <a:path extrusionOk="0" h="14021" w="4550">
                  <a:moveTo>
                    <a:pt x="2299" y="11559"/>
                  </a:moveTo>
                  <a:cubicBezTo>
                    <a:pt x="2905" y="11559"/>
                    <a:pt x="3203" y="12280"/>
                    <a:pt x="2780" y="12703"/>
                  </a:cubicBezTo>
                  <a:cubicBezTo>
                    <a:pt x="2643" y="12840"/>
                    <a:pt x="2473" y="12902"/>
                    <a:pt x="2307" y="12902"/>
                  </a:cubicBezTo>
                  <a:cubicBezTo>
                    <a:pt x="1960" y="12902"/>
                    <a:pt x="1626" y="12635"/>
                    <a:pt x="1626" y="12232"/>
                  </a:cubicBezTo>
                  <a:cubicBezTo>
                    <a:pt x="1626" y="11857"/>
                    <a:pt x="1934" y="11559"/>
                    <a:pt x="2299" y="11559"/>
                  </a:cubicBezTo>
                  <a:close/>
                  <a:moveTo>
                    <a:pt x="857" y="0"/>
                  </a:moveTo>
                  <a:cubicBezTo>
                    <a:pt x="414" y="0"/>
                    <a:pt x="59" y="356"/>
                    <a:pt x="59" y="798"/>
                  </a:cubicBezTo>
                  <a:cubicBezTo>
                    <a:pt x="59" y="12703"/>
                    <a:pt x="1" y="12299"/>
                    <a:pt x="193" y="12799"/>
                  </a:cubicBezTo>
                  <a:cubicBezTo>
                    <a:pt x="482" y="13530"/>
                    <a:pt x="1193" y="14020"/>
                    <a:pt x="1991" y="14020"/>
                  </a:cubicBezTo>
                  <a:lnTo>
                    <a:pt x="2761" y="14020"/>
                  </a:lnTo>
                  <a:cubicBezTo>
                    <a:pt x="3588" y="13953"/>
                    <a:pt x="4290" y="13376"/>
                    <a:pt x="4492" y="12568"/>
                  </a:cubicBezTo>
                  <a:cubicBezTo>
                    <a:pt x="4530" y="12415"/>
                    <a:pt x="4549" y="12261"/>
                    <a:pt x="4549" y="12107"/>
                  </a:cubicBezTo>
                  <a:lnTo>
                    <a:pt x="4549" y="12097"/>
                  </a:lnTo>
                  <a:lnTo>
                    <a:pt x="4549" y="808"/>
                  </a:lnTo>
                  <a:cubicBezTo>
                    <a:pt x="4549" y="356"/>
                    <a:pt x="4193" y="0"/>
                    <a:pt x="3742" y="0"/>
                  </a:cubicBezTo>
                  <a:close/>
                </a:path>
              </a:pathLst>
            </a:custGeom>
            <a:solidFill>
              <a:srgbClr val="E2E6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2" name="Google Shape;14252;p99"/>
            <p:cNvSpPr/>
            <p:nvPr/>
          </p:nvSpPr>
          <p:spPr>
            <a:xfrm>
              <a:off x="1326879" y="3807339"/>
              <a:ext cx="95776" cy="366142"/>
            </a:xfrm>
            <a:custGeom>
              <a:rect b="b" l="l" r="r" t="t"/>
              <a:pathLst>
                <a:path extrusionOk="0" h="14011" w="3665">
                  <a:moveTo>
                    <a:pt x="1428" y="11557"/>
                  </a:moveTo>
                  <a:cubicBezTo>
                    <a:pt x="1989" y="11557"/>
                    <a:pt x="2353" y="12295"/>
                    <a:pt x="1866" y="12732"/>
                  </a:cubicBezTo>
                  <a:cubicBezTo>
                    <a:pt x="1741" y="12838"/>
                    <a:pt x="1587" y="12905"/>
                    <a:pt x="1414" y="12905"/>
                  </a:cubicBezTo>
                  <a:cubicBezTo>
                    <a:pt x="674" y="12905"/>
                    <a:pt x="481" y="11876"/>
                    <a:pt x="1174" y="11607"/>
                  </a:cubicBezTo>
                  <a:cubicBezTo>
                    <a:pt x="1261" y="11573"/>
                    <a:pt x="1347" y="11557"/>
                    <a:pt x="1428" y="11557"/>
                  </a:cubicBezTo>
                  <a:close/>
                  <a:moveTo>
                    <a:pt x="876" y="0"/>
                  </a:moveTo>
                  <a:cubicBezTo>
                    <a:pt x="433" y="0"/>
                    <a:pt x="77" y="356"/>
                    <a:pt x="77" y="798"/>
                  </a:cubicBezTo>
                  <a:cubicBezTo>
                    <a:pt x="77" y="12857"/>
                    <a:pt x="1" y="12338"/>
                    <a:pt x="241" y="12886"/>
                  </a:cubicBezTo>
                  <a:cubicBezTo>
                    <a:pt x="529" y="13511"/>
                    <a:pt x="1135" y="13944"/>
                    <a:pt x="1828" y="14011"/>
                  </a:cubicBezTo>
                  <a:lnTo>
                    <a:pt x="1866" y="14011"/>
                  </a:lnTo>
                  <a:cubicBezTo>
                    <a:pt x="2876" y="13934"/>
                    <a:pt x="3655" y="13097"/>
                    <a:pt x="3664" y="12088"/>
                  </a:cubicBezTo>
                  <a:lnTo>
                    <a:pt x="3664" y="808"/>
                  </a:lnTo>
                  <a:cubicBezTo>
                    <a:pt x="3664" y="356"/>
                    <a:pt x="3299" y="0"/>
                    <a:pt x="2857" y="0"/>
                  </a:cubicBezTo>
                  <a:close/>
                </a:path>
              </a:pathLst>
            </a:custGeom>
            <a:solidFill>
              <a:srgbClr val="F7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3" name="Google Shape;14253;p99"/>
            <p:cNvSpPr/>
            <p:nvPr/>
          </p:nvSpPr>
          <p:spPr>
            <a:xfrm>
              <a:off x="1328891" y="3834230"/>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AC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4" name="Google Shape;14254;p99"/>
            <p:cNvSpPr/>
            <p:nvPr/>
          </p:nvSpPr>
          <p:spPr>
            <a:xfrm>
              <a:off x="1328891" y="3923943"/>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5" name="Google Shape;14255;p99"/>
            <p:cNvSpPr/>
            <p:nvPr/>
          </p:nvSpPr>
          <p:spPr>
            <a:xfrm>
              <a:off x="1328891" y="4012898"/>
              <a:ext cx="70140" cy="38964"/>
            </a:xfrm>
            <a:custGeom>
              <a:rect b="b" l="l" r="r" t="t"/>
              <a:pathLst>
                <a:path extrusionOk="0" h="1491" w="2684">
                  <a:moveTo>
                    <a:pt x="327" y="0"/>
                  </a:moveTo>
                  <a:cubicBezTo>
                    <a:pt x="145" y="0"/>
                    <a:pt x="0" y="154"/>
                    <a:pt x="0" y="327"/>
                  </a:cubicBezTo>
                  <a:lnTo>
                    <a:pt x="0" y="1164"/>
                  </a:lnTo>
                  <a:cubicBezTo>
                    <a:pt x="0" y="1346"/>
                    <a:pt x="145" y="1491"/>
                    <a:pt x="327" y="1491"/>
                  </a:cubicBezTo>
                  <a:lnTo>
                    <a:pt x="2356" y="1491"/>
                  </a:lnTo>
                  <a:cubicBezTo>
                    <a:pt x="2539" y="1491"/>
                    <a:pt x="2683" y="1346"/>
                    <a:pt x="2683" y="1164"/>
                  </a:cubicBezTo>
                  <a:lnTo>
                    <a:pt x="2683" y="327"/>
                  </a:lnTo>
                  <a:cubicBezTo>
                    <a:pt x="2683" y="154"/>
                    <a:pt x="2539" y="0"/>
                    <a:pt x="235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6" name="Google Shape;14256;p99"/>
            <p:cNvSpPr/>
            <p:nvPr/>
          </p:nvSpPr>
          <p:spPr>
            <a:xfrm>
              <a:off x="1387192" y="3891983"/>
              <a:ext cx="22474" cy="11394"/>
            </a:xfrm>
            <a:custGeom>
              <a:rect b="b" l="l" r="r" t="t"/>
              <a:pathLst>
                <a:path extrusionOk="0" h="436" w="860">
                  <a:moveTo>
                    <a:pt x="584" y="1"/>
                  </a:moveTo>
                  <a:cubicBezTo>
                    <a:pt x="576" y="1"/>
                    <a:pt x="567" y="1"/>
                    <a:pt x="558" y="2"/>
                  </a:cubicBezTo>
                  <a:lnTo>
                    <a:pt x="270" y="2"/>
                  </a:lnTo>
                  <a:cubicBezTo>
                    <a:pt x="0" y="21"/>
                    <a:pt x="0" y="406"/>
                    <a:pt x="270" y="435"/>
                  </a:cubicBezTo>
                  <a:lnTo>
                    <a:pt x="558" y="435"/>
                  </a:lnTo>
                  <a:cubicBezTo>
                    <a:pt x="564" y="435"/>
                    <a:pt x="570" y="435"/>
                    <a:pt x="576" y="435"/>
                  </a:cubicBezTo>
                  <a:cubicBezTo>
                    <a:pt x="857" y="435"/>
                    <a:pt x="860" y="1"/>
                    <a:pt x="584"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7" name="Google Shape;14257;p99"/>
            <p:cNvSpPr/>
            <p:nvPr/>
          </p:nvSpPr>
          <p:spPr>
            <a:xfrm>
              <a:off x="1327375" y="3891983"/>
              <a:ext cx="52396" cy="11394"/>
            </a:xfrm>
            <a:custGeom>
              <a:rect b="b" l="l" r="r" t="t"/>
              <a:pathLst>
                <a:path extrusionOk="0" h="436" w="2005">
                  <a:moveTo>
                    <a:pt x="1729" y="1"/>
                  </a:moveTo>
                  <a:cubicBezTo>
                    <a:pt x="1721" y="1"/>
                    <a:pt x="1712" y="1"/>
                    <a:pt x="1703" y="2"/>
                  </a:cubicBezTo>
                  <a:lnTo>
                    <a:pt x="270" y="2"/>
                  </a:lnTo>
                  <a:cubicBezTo>
                    <a:pt x="1" y="21"/>
                    <a:pt x="1" y="406"/>
                    <a:pt x="270" y="435"/>
                  </a:cubicBezTo>
                  <a:lnTo>
                    <a:pt x="1703" y="435"/>
                  </a:lnTo>
                  <a:cubicBezTo>
                    <a:pt x="1709" y="435"/>
                    <a:pt x="1715" y="435"/>
                    <a:pt x="1721" y="435"/>
                  </a:cubicBezTo>
                  <a:cubicBezTo>
                    <a:pt x="2002" y="435"/>
                    <a:pt x="2005" y="1"/>
                    <a:pt x="1729"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8" name="Google Shape;14258;p99"/>
            <p:cNvSpPr/>
            <p:nvPr/>
          </p:nvSpPr>
          <p:spPr>
            <a:xfrm>
              <a:off x="1326539" y="3981695"/>
              <a:ext cx="53232" cy="11394"/>
            </a:xfrm>
            <a:custGeom>
              <a:rect b="b" l="l" r="r" t="t"/>
              <a:pathLst>
                <a:path extrusionOk="0" h="436" w="2037">
                  <a:moveTo>
                    <a:pt x="276" y="1"/>
                  </a:moveTo>
                  <a:cubicBezTo>
                    <a:pt x="0" y="1"/>
                    <a:pt x="3" y="435"/>
                    <a:pt x="284" y="435"/>
                  </a:cubicBezTo>
                  <a:cubicBezTo>
                    <a:pt x="290" y="435"/>
                    <a:pt x="296" y="435"/>
                    <a:pt x="302" y="435"/>
                  </a:cubicBezTo>
                  <a:lnTo>
                    <a:pt x="1735" y="435"/>
                  </a:lnTo>
                  <a:cubicBezTo>
                    <a:pt x="1741" y="435"/>
                    <a:pt x="1747" y="435"/>
                    <a:pt x="1753" y="435"/>
                  </a:cubicBezTo>
                  <a:cubicBezTo>
                    <a:pt x="2034" y="435"/>
                    <a:pt x="2037" y="1"/>
                    <a:pt x="1761" y="1"/>
                  </a:cubicBezTo>
                  <a:cubicBezTo>
                    <a:pt x="1753" y="1"/>
                    <a:pt x="1744" y="1"/>
                    <a:pt x="1735" y="2"/>
                  </a:cubicBezTo>
                  <a:lnTo>
                    <a:pt x="302" y="2"/>
                  </a:lnTo>
                  <a:cubicBezTo>
                    <a:pt x="293" y="1"/>
                    <a:pt x="284" y="1"/>
                    <a:pt x="276"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59" name="Google Shape;14259;p99"/>
            <p:cNvSpPr/>
            <p:nvPr/>
          </p:nvSpPr>
          <p:spPr>
            <a:xfrm>
              <a:off x="1386330" y="3981695"/>
              <a:ext cx="23336" cy="11394"/>
            </a:xfrm>
            <a:custGeom>
              <a:rect b="b" l="l" r="r" t="t"/>
              <a:pathLst>
                <a:path extrusionOk="0" h="436" w="893">
                  <a:moveTo>
                    <a:pt x="277" y="1"/>
                  </a:moveTo>
                  <a:cubicBezTo>
                    <a:pt x="1" y="1"/>
                    <a:pt x="4" y="435"/>
                    <a:pt x="285" y="435"/>
                  </a:cubicBezTo>
                  <a:cubicBezTo>
                    <a:pt x="291" y="435"/>
                    <a:pt x="297" y="435"/>
                    <a:pt x="303" y="435"/>
                  </a:cubicBezTo>
                  <a:lnTo>
                    <a:pt x="591" y="435"/>
                  </a:lnTo>
                  <a:cubicBezTo>
                    <a:pt x="597" y="435"/>
                    <a:pt x="603" y="435"/>
                    <a:pt x="609" y="435"/>
                  </a:cubicBezTo>
                  <a:cubicBezTo>
                    <a:pt x="890" y="435"/>
                    <a:pt x="893" y="1"/>
                    <a:pt x="617" y="1"/>
                  </a:cubicBezTo>
                  <a:cubicBezTo>
                    <a:pt x="609" y="1"/>
                    <a:pt x="600" y="1"/>
                    <a:pt x="591" y="2"/>
                  </a:cubicBezTo>
                  <a:lnTo>
                    <a:pt x="303" y="2"/>
                  </a:lnTo>
                  <a:cubicBezTo>
                    <a:pt x="294" y="1"/>
                    <a:pt x="285" y="1"/>
                    <a:pt x="277"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0" name="Google Shape;14260;p99"/>
            <p:cNvSpPr/>
            <p:nvPr/>
          </p:nvSpPr>
          <p:spPr>
            <a:xfrm>
              <a:off x="1327375" y="4070677"/>
              <a:ext cx="52396" cy="11368"/>
            </a:xfrm>
            <a:custGeom>
              <a:rect b="b" l="l" r="r" t="t"/>
              <a:pathLst>
                <a:path extrusionOk="0" h="435" w="2005">
                  <a:moveTo>
                    <a:pt x="1721" y="0"/>
                  </a:moveTo>
                  <a:cubicBezTo>
                    <a:pt x="1715" y="0"/>
                    <a:pt x="1709" y="1"/>
                    <a:pt x="1703" y="1"/>
                  </a:cubicBezTo>
                  <a:lnTo>
                    <a:pt x="270" y="1"/>
                  </a:lnTo>
                  <a:cubicBezTo>
                    <a:pt x="1" y="20"/>
                    <a:pt x="1" y="414"/>
                    <a:pt x="270" y="434"/>
                  </a:cubicBezTo>
                  <a:lnTo>
                    <a:pt x="1703" y="434"/>
                  </a:lnTo>
                  <a:cubicBezTo>
                    <a:pt x="1709" y="434"/>
                    <a:pt x="1715" y="434"/>
                    <a:pt x="1721" y="434"/>
                  </a:cubicBezTo>
                  <a:cubicBezTo>
                    <a:pt x="2005" y="434"/>
                    <a:pt x="2005" y="0"/>
                    <a:pt x="1721"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1" name="Google Shape;14261;p99"/>
            <p:cNvSpPr/>
            <p:nvPr/>
          </p:nvSpPr>
          <p:spPr>
            <a:xfrm>
              <a:off x="1387192" y="4070677"/>
              <a:ext cx="22474" cy="11368"/>
            </a:xfrm>
            <a:custGeom>
              <a:rect b="b" l="l" r="r" t="t"/>
              <a:pathLst>
                <a:path extrusionOk="0" h="435" w="860">
                  <a:moveTo>
                    <a:pt x="576" y="0"/>
                  </a:moveTo>
                  <a:cubicBezTo>
                    <a:pt x="570" y="0"/>
                    <a:pt x="564" y="1"/>
                    <a:pt x="558" y="1"/>
                  </a:cubicBezTo>
                  <a:lnTo>
                    <a:pt x="270" y="1"/>
                  </a:lnTo>
                  <a:cubicBezTo>
                    <a:pt x="0" y="20"/>
                    <a:pt x="0" y="414"/>
                    <a:pt x="270" y="434"/>
                  </a:cubicBezTo>
                  <a:lnTo>
                    <a:pt x="558" y="434"/>
                  </a:lnTo>
                  <a:cubicBezTo>
                    <a:pt x="564" y="434"/>
                    <a:pt x="570" y="434"/>
                    <a:pt x="576" y="434"/>
                  </a:cubicBezTo>
                  <a:cubicBezTo>
                    <a:pt x="860" y="434"/>
                    <a:pt x="860" y="0"/>
                    <a:pt x="576"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262" name="Google Shape;14262;p99"/>
          <p:cNvSpPr/>
          <p:nvPr/>
        </p:nvSpPr>
        <p:spPr>
          <a:xfrm>
            <a:off x="1317690" y="2722078"/>
            <a:ext cx="30157" cy="28667"/>
          </a:xfrm>
          <a:custGeom>
            <a:rect b="b" l="l" r="r" t="t"/>
            <a:pathLst>
              <a:path extrusionOk="0" h="1097" w="1154">
                <a:moveTo>
                  <a:pt x="856" y="1"/>
                </a:moveTo>
                <a:lnTo>
                  <a:pt x="125" y="731"/>
                </a:lnTo>
                <a:cubicBezTo>
                  <a:pt x="0" y="866"/>
                  <a:pt x="87" y="1087"/>
                  <a:pt x="269" y="1097"/>
                </a:cubicBezTo>
                <a:cubicBezTo>
                  <a:pt x="423" y="1097"/>
                  <a:pt x="414" y="1030"/>
                  <a:pt x="1154" y="299"/>
                </a:cubicBezTo>
                <a:lnTo>
                  <a:pt x="85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263" name="Google Shape;14263;p99"/>
          <p:cNvGrpSpPr/>
          <p:nvPr/>
        </p:nvGrpSpPr>
        <p:grpSpPr>
          <a:xfrm>
            <a:off x="1306374" y="2707549"/>
            <a:ext cx="384749" cy="366613"/>
            <a:chOff x="1310049" y="2891421"/>
            <a:chExt cx="384749" cy="366613"/>
          </a:xfrm>
        </p:grpSpPr>
        <p:sp>
          <p:nvSpPr>
            <p:cNvPr id="14264" name="Google Shape;14264;p99"/>
            <p:cNvSpPr/>
            <p:nvPr/>
          </p:nvSpPr>
          <p:spPr>
            <a:xfrm>
              <a:off x="1310049" y="2891421"/>
              <a:ext cx="384749" cy="366613"/>
            </a:xfrm>
            <a:custGeom>
              <a:rect b="b" l="l" r="r" t="t"/>
              <a:pathLst>
                <a:path extrusionOk="0" h="14029" w="14723">
                  <a:moveTo>
                    <a:pt x="2761" y="5861"/>
                  </a:moveTo>
                  <a:cubicBezTo>
                    <a:pt x="2829" y="5861"/>
                    <a:pt x="2897" y="5886"/>
                    <a:pt x="2952" y="5942"/>
                  </a:cubicBezTo>
                  <a:lnTo>
                    <a:pt x="8126" y="11105"/>
                  </a:lnTo>
                  <a:cubicBezTo>
                    <a:pt x="8309" y="11288"/>
                    <a:pt x="8184" y="11586"/>
                    <a:pt x="7924" y="11596"/>
                  </a:cubicBezTo>
                  <a:lnTo>
                    <a:pt x="2760" y="11596"/>
                  </a:lnTo>
                  <a:cubicBezTo>
                    <a:pt x="2606" y="11596"/>
                    <a:pt x="2472" y="11461"/>
                    <a:pt x="2472" y="11307"/>
                  </a:cubicBezTo>
                  <a:lnTo>
                    <a:pt x="2472" y="6144"/>
                  </a:lnTo>
                  <a:cubicBezTo>
                    <a:pt x="2478" y="5974"/>
                    <a:pt x="2618" y="5861"/>
                    <a:pt x="2761" y="5861"/>
                  </a:cubicBezTo>
                  <a:close/>
                  <a:moveTo>
                    <a:pt x="512" y="1"/>
                  </a:moveTo>
                  <a:cubicBezTo>
                    <a:pt x="245" y="1"/>
                    <a:pt x="0" y="217"/>
                    <a:pt x="0" y="509"/>
                  </a:cubicBezTo>
                  <a:lnTo>
                    <a:pt x="0" y="13509"/>
                  </a:lnTo>
                  <a:cubicBezTo>
                    <a:pt x="0" y="13798"/>
                    <a:pt x="231" y="14029"/>
                    <a:pt x="520" y="14029"/>
                  </a:cubicBezTo>
                  <a:lnTo>
                    <a:pt x="13511" y="14029"/>
                  </a:lnTo>
                  <a:cubicBezTo>
                    <a:pt x="13905" y="14029"/>
                    <a:pt x="14155" y="13596"/>
                    <a:pt x="13953" y="13250"/>
                  </a:cubicBezTo>
                  <a:cubicBezTo>
                    <a:pt x="13905" y="13163"/>
                    <a:pt x="14722" y="13990"/>
                    <a:pt x="875" y="153"/>
                  </a:cubicBezTo>
                  <a:cubicBezTo>
                    <a:pt x="837" y="114"/>
                    <a:pt x="798" y="76"/>
                    <a:pt x="741" y="57"/>
                  </a:cubicBezTo>
                  <a:cubicBezTo>
                    <a:pt x="666" y="18"/>
                    <a:pt x="588" y="1"/>
                    <a:pt x="512" y="1"/>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5" name="Google Shape;14265;p99"/>
            <p:cNvSpPr/>
            <p:nvPr/>
          </p:nvSpPr>
          <p:spPr>
            <a:xfrm>
              <a:off x="1342218" y="2904697"/>
              <a:ext cx="324932" cy="324696"/>
            </a:xfrm>
            <a:custGeom>
              <a:rect b="b" l="l" r="r" t="t"/>
              <a:pathLst>
                <a:path extrusionOk="0" h="12425" w="12434">
                  <a:moveTo>
                    <a:pt x="1530" y="5353"/>
                  </a:moveTo>
                  <a:cubicBezTo>
                    <a:pt x="1598" y="5353"/>
                    <a:pt x="1666" y="5378"/>
                    <a:pt x="1721" y="5434"/>
                  </a:cubicBezTo>
                  <a:lnTo>
                    <a:pt x="6895" y="10597"/>
                  </a:lnTo>
                  <a:cubicBezTo>
                    <a:pt x="7068" y="10780"/>
                    <a:pt x="6953" y="11078"/>
                    <a:pt x="6693" y="11088"/>
                  </a:cubicBezTo>
                  <a:lnTo>
                    <a:pt x="1529" y="11088"/>
                  </a:lnTo>
                  <a:cubicBezTo>
                    <a:pt x="1375" y="11088"/>
                    <a:pt x="1241" y="10953"/>
                    <a:pt x="1241" y="10799"/>
                  </a:cubicBezTo>
                  <a:lnTo>
                    <a:pt x="1241" y="5636"/>
                  </a:lnTo>
                  <a:cubicBezTo>
                    <a:pt x="1247" y="5466"/>
                    <a:pt x="1387" y="5353"/>
                    <a:pt x="1530" y="5353"/>
                  </a:cubicBezTo>
                  <a:close/>
                  <a:moveTo>
                    <a:pt x="0" y="1"/>
                  </a:moveTo>
                  <a:lnTo>
                    <a:pt x="0" y="11915"/>
                  </a:lnTo>
                  <a:cubicBezTo>
                    <a:pt x="0" y="12203"/>
                    <a:pt x="231" y="12424"/>
                    <a:pt x="519" y="12424"/>
                  </a:cubicBezTo>
                  <a:lnTo>
                    <a:pt x="12434" y="12424"/>
                  </a:lnTo>
                  <a:lnTo>
                    <a:pt x="2337" y="2328"/>
                  </a:lnTo>
                  <a:lnTo>
                    <a:pt x="58" y="58"/>
                  </a:lnTo>
                  <a:lnTo>
                    <a:pt x="0"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6" name="Google Shape;14266;p99"/>
            <p:cNvSpPr/>
            <p:nvPr/>
          </p:nvSpPr>
          <p:spPr>
            <a:xfrm>
              <a:off x="1355546" y="2931848"/>
              <a:ext cx="22134" cy="19573"/>
            </a:xfrm>
            <a:custGeom>
              <a:rect b="b" l="l" r="r" t="t"/>
              <a:pathLst>
                <a:path extrusionOk="0" h="749" w="847">
                  <a:moveTo>
                    <a:pt x="538" y="0"/>
                  </a:moveTo>
                  <a:lnTo>
                    <a:pt x="163" y="385"/>
                  </a:lnTo>
                  <a:cubicBezTo>
                    <a:pt x="1" y="533"/>
                    <a:pt x="145" y="749"/>
                    <a:pt x="312" y="749"/>
                  </a:cubicBezTo>
                  <a:cubicBezTo>
                    <a:pt x="363" y="749"/>
                    <a:pt x="415" y="729"/>
                    <a:pt x="461" y="683"/>
                  </a:cubicBezTo>
                  <a:lnTo>
                    <a:pt x="846" y="308"/>
                  </a:lnTo>
                  <a:lnTo>
                    <a:pt x="538"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7" name="Google Shape;14267;p99"/>
            <p:cNvSpPr/>
            <p:nvPr/>
          </p:nvSpPr>
          <p:spPr>
            <a:xfrm>
              <a:off x="1372610" y="2957720"/>
              <a:ext cx="30680" cy="28667"/>
            </a:xfrm>
            <a:custGeom>
              <a:rect b="b" l="l" r="r" t="t"/>
              <a:pathLst>
                <a:path extrusionOk="0" h="1097" w="1174">
                  <a:moveTo>
                    <a:pt x="866" y="1"/>
                  </a:moveTo>
                  <a:lnTo>
                    <a:pt x="135" y="731"/>
                  </a:lnTo>
                  <a:cubicBezTo>
                    <a:pt x="1" y="866"/>
                    <a:pt x="97" y="1097"/>
                    <a:pt x="289" y="1097"/>
                  </a:cubicBezTo>
                  <a:cubicBezTo>
                    <a:pt x="433" y="1097"/>
                    <a:pt x="424" y="1029"/>
                    <a:pt x="117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8" name="Google Shape;14268;p99"/>
            <p:cNvSpPr/>
            <p:nvPr/>
          </p:nvSpPr>
          <p:spPr>
            <a:xfrm>
              <a:off x="1407001" y="2983356"/>
              <a:ext cx="21925" cy="19599"/>
            </a:xfrm>
            <a:custGeom>
              <a:rect b="b" l="l" r="r" t="t"/>
              <a:pathLst>
                <a:path extrusionOk="0" h="750" w="839">
                  <a:moveTo>
                    <a:pt x="541" y="0"/>
                  </a:moveTo>
                  <a:lnTo>
                    <a:pt x="156" y="375"/>
                  </a:lnTo>
                  <a:cubicBezTo>
                    <a:pt x="0" y="531"/>
                    <a:pt x="141" y="749"/>
                    <a:pt x="311" y="749"/>
                  </a:cubicBezTo>
                  <a:cubicBezTo>
                    <a:pt x="362" y="749"/>
                    <a:pt x="415" y="730"/>
                    <a:pt x="464" y="683"/>
                  </a:cubicBezTo>
                  <a:lnTo>
                    <a:pt x="839" y="308"/>
                  </a:lnTo>
                  <a:lnTo>
                    <a:pt x="541"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69" name="Google Shape;14269;p99"/>
            <p:cNvSpPr/>
            <p:nvPr/>
          </p:nvSpPr>
          <p:spPr>
            <a:xfrm>
              <a:off x="1424379" y="3009227"/>
              <a:ext cx="30444" cy="28693"/>
            </a:xfrm>
            <a:custGeom>
              <a:rect b="b" l="l" r="r" t="t"/>
              <a:pathLst>
                <a:path extrusionOk="0" h="1098" w="1165">
                  <a:moveTo>
                    <a:pt x="866" y="1"/>
                  </a:moveTo>
                  <a:lnTo>
                    <a:pt x="126" y="732"/>
                  </a:lnTo>
                  <a:cubicBezTo>
                    <a:pt x="1" y="866"/>
                    <a:pt x="97" y="1087"/>
                    <a:pt x="279" y="1097"/>
                  </a:cubicBezTo>
                  <a:cubicBezTo>
                    <a:pt x="424" y="1097"/>
                    <a:pt x="41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0" name="Google Shape;14270;p99"/>
            <p:cNvSpPr/>
            <p:nvPr/>
          </p:nvSpPr>
          <p:spPr>
            <a:xfrm>
              <a:off x="1458769" y="3035124"/>
              <a:ext cx="21925" cy="19338"/>
            </a:xfrm>
            <a:custGeom>
              <a:rect b="b" l="l" r="r" t="t"/>
              <a:pathLst>
                <a:path extrusionOk="0" h="740" w="839">
                  <a:moveTo>
                    <a:pt x="540" y="0"/>
                  </a:moveTo>
                  <a:lnTo>
                    <a:pt x="156" y="375"/>
                  </a:lnTo>
                  <a:cubicBezTo>
                    <a:pt x="1" y="523"/>
                    <a:pt x="141" y="739"/>
                    <a:pt x="306" y="739"/>
                  </a:cubicBezTo>
                  <a:cubicBezTo>
                    <a:pt x="356" y="739"/>
                    <a:pt x="407" y="720"/>
                    <a:pt x="454" y="673"/>
                  </a:cubicBezTo>
                  <a:lnTo>
                    <a:pt x="839" y="298"/>
                  </a:lnTo>
                  <a:lnTo>
                    <a:pt x="540"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1" name="Google Shape;14271;p99"/>
            <p:cNvSpPr/>
            <p:nvPr/>
          </p:nvSpPr>
          <p:spPr>
            <a:xfrm>
              <a:off x="1475886" y="3060995"/>
              <a:ext cx="30444" cy="28667"/>
            </a:xfrm>
            <a:custGeom>
              <a:rect b="b" l="l" r="r" t="t"/>
              <a:pathLst>
                <a:path extrusionOk="0" h="1097" w="1165">
                  <a:moveTo>
                    <a:pt x="866" y="1"/>
                  </a:moveTo>
                  <a:lnTo>
                    <a:pt x="136" y="732"/>
                  </a:lnTo>
                  <a:cubicBezTo>
                    <a:pt x="1" y="866"/>
                    <a:pt x="97" y="1087"/>
                    <a:pt x="289" y="1097"/>
                  </a:cubicBezTo>
                  <a:cubicBezTo>
                    <a:pt x="434" y="1097"/>
                    <a:pt x="424" y="1030"/>
                    <a:pt x="1164" y="299"/>
                  </a:cubicBezTo>
                  <a:lnTo>
                    <a:pt x="866"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2" name="Google Shape;14272;p99"/>
            <p:cNvSpPr/>
            <p:nvPr/>
          </p:nvSpPr>
          <p:spPr>
            <a:xfrm>
              <a:off x="1510276" y="3086631"/>
              <a:ext cx="21925" cy="19599"/>
            </a:xfrm>
            <a:custGeom>
              <a:rect b="b" l="l" r="r" t="t"/>
              <a:pathLst>
                <a:path extrusionOk="0" h="750" w="839">
                  <a:moveTo>
                    <a:pt x="541" y="1"/>
                  </a:moveTo>
                  <a:lnTo>
                    <a:pt x="156" y="376"/>
                  </a:lnTo>
                  <a:cubicBezTo>
                    <a:pt x="1" y="531"/>
                    <a:pt x="142" y="749"/>
                    <a:pt x="307" y="749"/>
                  </a:cubicBezTo>
                  <a:cubicBezTo>
                    <a:pt x="356" y="749"/>
                    <a:pt x="408" y="730"/>
                    <a:pt x="454" y="683"/>
                  </a:cubicBezTo>
                  <a:lnTo>
                    <a:pt x="839" y="308"/>
                  </a:lnTo>
                  <a:lnTo>
                    <a:pt x="541"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3" name="Google Shape;14273;p99"/>
            <p:cNvSpPr/>
            <p:nvPr/>
          </p:nvSpPr>
          <p:spPr>
            <a:xfrm>
              <a:off x="1527655" y="3112267"/>
              <a:ext cx="30444" cy="28667"/>
            </a:xfrm>
            <a:custGeom>
              <a:rect b="b" l="l" r="r" t="t"/>
              <a:pathLst>
                <a:path extrusionOk="0" h="1097" w="1165">
                  <a:moveTo>
                    <a:pt x="857" y="0"/>
                  </a:moveTo>
                  <a:lnTo>
                    <a:pt x="126" y="741"/>
                  </a:lnTo>
                  <a:cubicBezTo>
                    <a:pt x="1" y="875"/>
                    <a:pt x="97" y="1097"/>
                    <a:pt x="280" y="1097"/>
                  </a:cubicBezTo>
                  <a:cubicBezTo>
                    <a:pt x="424" y="1097"/>
                    <a:pt x="414" y="1029"/>
                    <a:pt x="1164" y="299"/>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4" name="Google Shape;14274;p99"/>
            <p:cNvSpPr/>
            <p:nvPr/>
          </p:nvSpPr>
          <p:spPr>
            <a:xfrm>
              <a:off x="1578639" y="3164036"/>
              <a:ext cx="31228" cy="28876"/>
            </a:xfrm>
            <a:custGeom>
              <a:rect b="b" l="l" r="r" t="t"/>
              <a:pathLst>
                <a:path extrusionOk="0" h="1105" w="1195">
                  <a:moveTo>
                    <a:pt x="887" y="0"/>
                  </a:moveTo>
                  <a:lnTo>
                    <a:pt x="156" y="731"/>
                  </a:lnTo>
                  <a:cubicBezTo>
                    <a:pt x="0" y="887"/>
                    <a:pt x="141" y="1105"/>
                    <a:pt x="306" y="1105"/>
                  </a:cubicBezTo>
                  <a:cubicBezTo>
                    <a:pt x="356" y="1105"/>
                    <a:pt x="407" y="1085"/>
                    <a:pt x="454" y="1039"/>
                  </a:cubicBezTo>
                  <a:lnTo>
                    <a:pt x="1194" y="308"/>
                  </a:lnTo>
                  <a:lnTo>
                    <a:pt x="88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5" name="Google Shape;14275;p99"/>
            <p:cNvSpPr/>
            <p:nvPr/>
          </p:nvSpPr>
          <p:spPr>
            <a:xfrm>
              <a:off x="1614101" y="3189907"/>
              <a:ext cx="21403" cy="19390"/>
            </a:xfrm>
            <a:custGeom>
              <a:rect b="b" l="l" r="r" t="t"/>
              <a:pathLst>
                <a:path extrusionOk="0" h="742" w="819">
                  <a:moveTo>
                    <a:pt x="520" y="1"/>
                  </a:moveTo>
                  <a:lnTo>
                    <a:pt x="135" y="376"/>
                  </a:lnTo>
                  <a:cubicBezTo>
                    <a:pt x="1" y="510"/>
                    <a:pt x="97" y="741"/>
                    <a:pt x="289" y="741"/>
                  </a:cubicBezTo>
                  <a:cubicBezTo>
                    <a:pt x="424" y="741"/>
                    <a:pt x="453" y="664"/>
                    <a:pt x="818" y="299"/>
                  </a:cubicBez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6" name="Google Shape;14276;p99"/>
            <p:cNvSpPr/>
            <p:nvPr/>
          </p:nvSpPr>
          <p:spPr>
            <a:xfrm>
              <a:off x="1630930" y="3215804"/>
              <a:ext cx="30444" cy="28406"/>
            </a:xfrm>
            <a:custGeom>
              <a:rect b="b" l="l" r="r" t="t"/>
              <a:pathLst>
                <a:path extrusionOk="0" h="1087" w="1165">
                  <a:moveTo>
                    <a:pt x="857" y="0"/>
                  </a:moveTo>
                  <a:lnTo>
                    <a:pt x="126" y="731"/>
                  </a:lnTo>
                  <a:cubicBezTo>
                    <a:pt x="1" y="866"/>
                    <a:pt x="97" y="1087"/>
                    <a:pt x="280" y="1087"/>
                  </a:cubicBezTo>
                  <a:cubicBezTo>
                    <a:pt x="424" y="1087"/>
                    <a:pt x="414" y="1020"/>
                    <a:pt x="1165" y="298"/>
                  </a:cubicBezTo>
                  <a:lnTo>
                    <a:pt x="857" y="0"/>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77" name="Google Shape;14277;p99"/>
            <p:cNvSpPr/>
            <p:nvPr/>
          </p:nvSpPr>
          <p:spPr>
            <a:xfrm>
              <a:off x="1562332" y="3138138"/>
              <a:ext cx="21403" cy="19286"/>
            </a:xfrm>
            <a:custGeom>
              <a:rect b="b" l="l" r="r" t="t"/>
              <a:pathLst>
                <a:path extrusionOk="0" h="738" w="819">
                  <a:moveTo>
                    <a:pt x="520" y="1"/>
                  </a:moveTo>
                  <a:lnTo>
                    <a:pt x="135" y="376"/>
                  </a:lnTo>
                  <a:cubicBezTo>
                    <a:pt x="0" y="533"/>
                    <a:pt x="140" y="738"/>
                    <a:pt x="304" y="738"/>
                  </a:cubicBezTo>
                  <a:cubicBezTo>
                    <a:pt x="351" y="738"/>
                    <a:pt x="399" y="722"/>
                    <a:pt x="443" y="684"/>
                  </a:cubicBezTo>
                  <a:lnTo>
                    <a:pt x="818" y="309"/>
                  </a:lnTo>
                  <a:lnTo>
                    <a:pt x="520" y="1"/>
                  </a:ln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78" name="Google Shape;14278;p99"/>
          <p:cNvGrpSpPr/>
          <p:nvPr/>
        </p:nvGrpSpPr>
        <p:grpSpPr>
          <a:xfrm>
            <a:off x="845998" y="2707470"/>
            <a:ext cx="383468" cy="366665"/>
            <a:chOff x="849673" y="2891343"/>
            <a:chExt cx="383468" cy="366665"/>
          </a:xfrm>
        </p:grpSpPr>
        <p:sp>
          <p:nvSpPr>
            <p:cNvPr id="14279" name="Google Shape;14279;p99"/>
            <p:cNvSpPr/>
            <p:nvPr/>
          </p:nvSpPr>
          <p:spPr>
            <a:xfrm>
              <a:off x="849673" y="2976561"/>
              <a:ext cx="322188" cy="281447"/>
            </a:xfrm>
            <a:custGeom>
              <a:rect b="b" l="l" r="r" t="t"/>
              <a:pathLst>
                <a:path extrusionOk="0" h="10770" w="12329">
                  <a:moveTo>
                    <a:pt x="9525" y="7316"/>
                  </a:moveTo>
                  <a:cubicBezTo>
                    <a:pt x="9710" y="7316"/>
                    <a:pt x="9896" y="7370"/>
                    <a:pt x="10059" y="7482"/>
                  </a:cubicBezTo>
                  <a:cubicBezTo>
                    <a:pt x="10761" y="7963"/>
                    <a:pt x="10530" y="9040"/>
                    <a:pt x="9703" y="9203"/>
                  </a:cubicBezTo>
                  <a:cubicBezTo>
                    <a:pt x="9641" y="9215"/>
                    <a:pt x="9581" y="9220"/>
                    <a:pt x="9522" y="9220"/>
                  </a:cubicBezTo>
                  <a:cubicBezTo>
                    <a:pt x="8790" y="9220"/>
                    <a:pt x="8297" y="8382"/>
                    <a:pt x="8742" y="7732"/>
                  </a:cubicBezTo>
                  <a:cubicBezTo>
                    <a:pt x="8921" y="7462"/>
                    <a:pt x="9221" y="7316"/>
                    <a:pt x="9525" y="7316"/>
                  </a:cubicBezTo>
                  <a:close/>
                  <a:moveTo>
                    <a:pt x="5338" y="1"/>
                  </a:moveTo>
                  <a:cubicBezTo>
                    <a:pt x="3781" y="1"/>
                    <a:pt x="2332" y="778"/>
                    <a:pt x="1453" y="2059"/>
                  </a:cubicBezTo>
                  <a:cubicBezTo>
                    <a:pt x="1" y="4213"/>
                    <a:pt x="558" y="7145"/>
                    <a:pt x="2703" y="8607"/>
                  </a:cubicBezTo>
                  <a:cubicBezTo>
                    <a:pt x="2703" y="8607"/>
                    <a:pt x="5578" y="10769"/>
                    <a:pt x="8408" y="10769"/>
                  </a:cubicBezTo>
                  <a:cubicBezTo>
                    <a:pt x="9657" y="10769"/>
                    <a:pt x="10896" y="10349"/>
                    <a:pt x="11877" y="9136"/>
                  </a:cubicBezTo>
                  <a:lnTo>
                    <a:pt x="11896" y="9117"/>
                  </a:lnTo>
                  <a:cubicBezTo>
                    <a:pt x="11973" y="9001"/>
                    <a:pt x="12030" y="8876"/>
                    <a:pt x="12078" y="8751"/>
                  </a:cubicBezTo>
                  <a:cubicBezTo>
                    <a:pt x="12328" y="7972"/>
                    <a:pt x="11953" y="7126"/>
                    <a:pt x="11213" y="6799"/>
                  </a:cubicBezTo>
                  <a:cubicBezTo>
                    <a:pt x="11040" y="6732"/>
                    <a:pt x="10876" y="6636"/>
                    <a:pt x="10723" y="6530"/>
                  </a:cubicBezTo>
                  <a:cubicBezTo>
                    <a:pt x="10723" y="6530"/>
                    <a:pt x="9348" y="5751"/>
                    <a:pt x="9405" y="4097"/>
                  </a:cubicBezTo>
                  <a:cubicBezTo>
                    <a:pt x="9405" y="4030"/>
                    <a:pt x="9405" y="3963"/>
                    <a:pt x="9415" y="3886"/>
                  </a:cubicBezTo>
                  <a:cubicBezTo>
                    <a:pt x="9501" y="3068"/>
                    <a:pt x="9290" y="2251"/>
                    <a:pt x="8809" y="1587"/>
                  </a:cubicBezTo>
                  <a:cubicBezTo>
                    <a:pt x="8588" y="1289"/>
                    <a:pt x="8309" y="1020"/>
                    <a:pt x="8001" y="809"/>
                  </a:cubicBezTo>
                  <a:cubicBezTo>
                    <a:pt x="7222" y="280"/>
                    <a:pt x="6309" y="1"/>
                    <a:pt x="5366" y="1"/>
                  </a:cubicBezTo>
                  <a:cubicBezTo>
                    <a:pt x="5357" y="1"/>
                    <a:pt x="5347" y="1"/>
                    <a:pt x="5338" y="1"/>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0" name="Google Shape;14280;p99"/>
            <p:cNvSpPr/>
            <p:nvPr/>
          </p:nvSpPr>
          <p:spPr>
            <a:xfrm>
              <a:off x="867260" y="2976561"/>
              <a:ext cx="304600" cy="258947"/>
            </a:xfrm>
            <a:custGeom>
              <a:rect b="b" l="l" r="r" t="t"/>
              <a:pathLst>
                <a:path extrusionOk="0" h="9909" w="11656">
                  <a:moveTo>
                    <a:pt x="8856" y="7317"/>
                  </a:moveTo>
                  <a:cubicBezTo>
                    <a:pt x="9033" y="7317"/>
                    <a:pt x="9216" y="7368"/>
                    <a:pt x="9386" y="7482"/>
                  </a:cubicBezTo>
                  <a:cubicBezTo>
                    <a:pt x="9819" y="7771"/>
                    <a:pt x="9934" y="8367"/>
                    <a:pt x="9636" y="8799"/>
                  </a:cubicBezTo>
                  <a:cubicBezTo>
                    <a:pt x="9445" y="9084"/>
                    <a:pt x="9152" y="9216"/>
                    <a:pt x="8861" y="9216"/>
                  </a:cubicBezTo>
                  <a:cubicBezTo>
                    <a:pt x="8436" y="9216"/>
                    <a:pt x="8016" y="8935"/>
                    <a:pt x="7924" y="8444"/>
                  </a:cubicBezTo>
                  <a:cubicBezTo>
                    <a:pt x="7801" y="7817"/>
                    <a:pt x="8301" y="7317"/>
                    <a:pt x="8856" y="7317"/>
                  </a:cubicBezTo>
                  <a:close/>
                  <a:moveTo>
                    <a:pt x="4693" y="1"/>
                  </a:moveTo>
                  <a:cubicBezTo>
                    <a:pt x="3376" y="1"/>
                    <a:pt x="2116" y="549"/>
                    <a:pt x="1222" y="1510"/>
                  </a:cubicBezTo>
                  <a:cubicBezTo>
                    <a:pt x="1" y="3655"/>
                    <a:pt x="636" y="6367"/>
                    <a:pt x="2664" y="7751"/>
                  </a:cubicBezTo>
                  <a:cubicBezTo>
                    <a:pt x="2664" y="7751"/>
                    <a:pt x="5536" y="9909"/>
                    <a:pt x="8365" y="9909"/>
                  </a:cubicBezTo>
                  <a:cubicBezTo>
                    <a:pt x="9434" y="9909"/>
                    <a:pt x="10496" y="9601"/>
                    <a:pt x="11396" y="8751"/>
                  </a:cubicBezTo>
                  <a:cubicBezTo>
                    <a:pt x="11655" y="7972"/>
                    <a:pt x="11280" y="7126"/>
                    <a:pt x="10540" y="6799"/>
                  </a:cubicBezTo>
                  <a:cubicBezTo>
                    <a:pt x="10367" y="6732"/>
                    <a:pt x="10203" y="6636"/>
                    <a:pt x="10050" y="6530"/>
                  </a:cubicBezTo>
                  <a:cubicBezTo>
                    <a:pt x="10050" y="6530"/>
                    <a:pt x="8675" y="5751"/>
                    <a:pt x="8732" y="4097"/>
                  </a:cubicBezTo>
                  <a:cubicBezTo>
                    <a:pt x="8732" y="4030"/>
                    <a:pt x="8732" y="3963"/>
                    <a:pt x="8742" y="3886"/>
                  </a:cubicBezTo>
                  <a:cubicBezTo>
                    <a:pt x="8828" y="3068"/>
                    <a:pt x="8617" y="2251"/>
                    <a:pt x="8136" y="1587"/>
                  </a:cubicBezTo>
                  <a:cubicBezTo>
                    <a:pt x="7915" y="1289"/>
                    <a:pt x="7636" y="1020"/>
                    <a:pt x="7328" y="809"/>
                  </a:cubicBezTo>
                  <a:cubicBezTo>
                    <a:pt x="6549" y="280"/>
                    <a:pt x="5636" y="1"/>
                    <a:pt x="4693" y="1"/>
                  </a:cubicBezTo>
                  <a:close/>
                </a:path>
              </a:pathLst>
            </a:custGeom>
            <a:solidFill>
              <a:srgbClr val="EA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1" name="Google Shape;14281;p99"/>
            <p:cNvSpPr/>
            <p:nvPr/>
          </p:nvSpPr>
          <p:spPr>
            <a:xfrm>
              <a:off x="947173" y="3018948"/>
              <a:ext cx="81952" cy="50122"/>
            </a:xfrm>
            <a:custGeom>
              <a:rect b="b" l="l" r="r" t="t"/>
              <a:pathLst>
                <a:path extrusionOk="0" h="1918" w="3136">
                  <a:moveTo>
                    <a:pt x="2688" y="0"/>
                  </a:moveTo>
                  <a:cubicBezTo>
                    <a:pt x="2671" y="0"/>
                    <a:pt x="2654" y="1"/>
                    <a:pt x="2636" y="4"/>
                  </a:cubicBezTo>
                  <a:lnTo>
                    <a:pt x="1607" y="52"/>
                  </a:lnTo>
                  <a:lnTo>
                    <a:pt x="1001" y="90"/>
                  </a:lnTo>
                  <a:cubicBezTo>
                    <a:pt x="760" y="100"/>
                    <a:pt x="558" y="302"/>
                    <a:pt x="558" y="552"/>
                  </a:cubicBezTo>
                  <a:lnTo>
                    <a:pt x="558" y="571"/>
                  </a:lnTo>
                  <a:cubicBezTo>
                    <a:pt x="568" y="677"/>
                    <a:pt x="607" y="783"/>
                    <a:pt x="683" y="860"/>
                  </a:cubicBezTo>
                  <a:cubicBezTo>
                    <a:pt x="712" y="908"/>
                    <a:pt x="683" y="975"/>
                    <a:pt x="626" y="975"/>
                  </a:cubicBezTo>
                  <a:lnTo>
                    <a:pt x="462" y="985"/>
                  </a:lnTo>
                  <a:cubicBezTo>
                    <a:pt x="203" y="1004"/>
                    <a:pt x="1" y="1225"/>
                    <a:pt x="10" y="1485"/>
                  </a:cubicBezTo>
                  <a:cubicBezTo>
                    <a:pt x="29" y="1729"/>
                    <a:pt x="231" y="1918"/>
                    <a:pt x="482" y="1918"/>
                  </a:cubicBezTo>
                  <a:cubicBezTo>
                    <a:pt x="488" y="1918"/>
                    <a:pt x="495" y="1918"/>
                    <a:pt x="501" y="1917"/>
                  </a:cubicBezTo>
                  <a:lnTo>
                    <a:pt x="1010" y="1889"/>
                  </a:lnTo>
                  <a:lnTo>
                    <a:pt x="1126" y="1889"/>
                  </a:lnTo>
                  <a:lnTo>
                    <a:pt x="2126" y="1841"/>
                  </a:lnTo>
                  <a:cubicBezTo>
                    <a:pt x="2376" y="1831"/>
                    <a:pt x="2568" y="1629"/>
                    <a:pt x="2578" y="1389"/>
                  </a:cubicBezTo>
                  <a:cubicBezTo>
                    <a:pt x="2587" y="1273"/>
                    <a:pt x="2549" y="1167"/>
                    <a:pt x="2482" y="1081"/>
                  </a:cubicBezTo>
                  <a:cubicBezTo>
                    <a:pt x="2434" y="1023"/>
                    <a:pt x="2472" y="937"/>
                    <a:pt x="2539" y="937"/>
                  </a:cubicBezTo>
                  <a:lnTo>
                    <a:pt x="2693" y="927"/>
                  </a:lnTo>
                  <a:cubicBezTo>
                    <a:pt x="2943" y="917"/>
                    <a:pt x="3136" y="715"/>
                    <a:pt x="3136" y="465"/>
                  </a:cubicBezTo>
                  <a:cubicBezTo>
                    <a:pt x="3136" y="456"/>
                    <a:pt x="3136" y="446"/>
                    <a:pt x="3126" y="437"/>
                  </a:cubicBezTo>
                  <a:cubicBezTo>
                    <a:pt x="3116" y="254"/>
                    <a:pt x="2991" y="90"/>
                    <a:pt x="2818" y="23"/>
                  </a:cubicBezTo>
                  <a:cubicBezTo>
                    <a:pt x="2776" y="9"/>
                    <a:pt x="2734" y="0"/>
                    <a:pt x="2688" y="0"/>
                  </a:cubicBezTo>
                  <a:close/>
                </a:path>
              </a:pathLst>
            </a:custGeom>
            <a:solidFill>
              <a:srgbClr val="B8C6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2" name="Google Shape;14282;p99"/>
            <p:cNvSpPr/>
            <p:nvPr/>
          </p:nvSpPr>
          <p:spPr>
            <a:xfrm>
              <a:off x="967792" y="3018791"/>
              <a:ext cx="61333" cy="49521"/>
            </a:xfrm>
            <a:custGeom>
              <a:rect b="b" l="l" r="r" t="t"/>
              <a:pathLst>
                <a:path extrusionOk="0" h="1895" w="2347">
                  <a:moveTo>
                    <a:pt x="1856" y="0"/>
                  </a:moveTo>
                  <a:lnTo>
                    <a:pt x="827" y="58"/>
                  </a:lnTo>
                  <a:cubicBezTo>
                    <a:pt x="673" y="144"/>
                    <a:pt x="587" y="308"/>
                    <a:pt x="587" y="481"/>
                  </a:cubicBezTo>
                  <a:lnTo>
                    <a:pt x="587" y="510"/>
                  </a:lnTo>
                  <a:cubicBezTo>
                    <a:pt x="587" y="616"/>
                    <a:pt x="635" y="721"/>
                    <a:pt x="702" y="808"/>
                  </a:cubicBezTo>
                  <a:cubicBezTo>
                    <a:pt x="750" y="856"/>
                    <a:pt x="712" y="933"/>
                    <a:pt x="645" y="933"/>
                  </a:cubicBezTo>
                  <a:lnTo>
                    <a:pt x="481" y="943"/>
                  </a:lnTo>
                  <a:cubicBezTo>
                    <a:pt x="212" y="962"/>
                    <a:pt x="0" y="1193"/>
                    <a:pt x="10" y="1462"/>
                  </a:cubicBezTo>
                  <a:cubicBezTo>
                    <a:pt x="29" y="1664"/>
                    <a:pt x="154" y="1827"/>
                    <a:pt x="337" y="1895"/>
                  </a:cubicBezTo>
                  <a:lnTo>
                    <a:pt x="1337" y="1847"/>
                  </a:lnTo>
                  <a:cubicBezTo>
                    <a:pt x="1587" y="1837"/>
                    <a:pt x="1779" y="1635"/>
                    <a:pt x="1789" y="1395"/>
                  </a:cubicBezTo>
                  <a:cubicBezTo>
                    <a:pt x="1798" y="1279"/>
                    <a:pt x="1760" y="1173"/>
                    <a:pt x="1693" y="1087"/>
                  </a:cubicBezTo>
                  <a:cubicBezTo>
                    <a:pt x="1645" y="1029"/>
                    <a:pt x="1683" y="943"/>
                    <a:pt x="1750" y="943"/>
                  </a:cubicBezTo>
                  <a:lnTo>
                    <a:pt x="1904" y="933"/>
                  </a:lnTo>
                  <a:cubicBezTo>
                    <a:pt x="2154" y="923"/>
                    <a:pt x="2347" y="721"/>
                    <a:pt x="2347" y="471"/>
                  </a:cubicBezTo>
                  <a:cubicBezTo>
                    <a:pt x="2347" y="462"/>
                    <a:pt x="2347" y="452"/>
                    <a:pt x="2347" y="443"/>
                  </a:cubicBezTo>
                  <a:cubicBezTo>
                    <a:pt x="2337" y="260"/>
                    <a:pt x="2212" y="96"/>
                    <a:pt x="2039" y="29"/>
                  </a:cubicBezTo>
                  <a:cubicBezTo>
                    <a:pt x="1981" y="10"/>
                    <a:pt x="1923" y="0"/>
                    <a:pt x="1856"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3" name="Google Shape;14283;p99"/>
            <p:cNvSpPr/>
            <p:nvPr/>
          </p:nvSpPr>
          <p:spPr>
            <a:xfrm>
              <a:off x="992174" y="3104663"/>
              <a:ext cx="65357" cy="72831"/>
            </a:xfrm>
            <a:custGeom>
              <a:rect b="b" l="l" r="r" t="t"/>
              <a:pathLst>
                <a:path extrusionOk="0" h="2787" w="2501">
                  <a:moveTo>
                    <a:pt x="2031" y="1"/>
                  </a:moveTo>
                  <a:cubicBezTo>
                    <a:pt x="1953" y="1"/>
                    <a:pt x="1873" y="20"/>
                    <a:pt x="1798" y="61"/>
                  </a:cubicBezTo>
                  <a:lnTo>
                    <a:pt x="952" y="541"/>
                  </a:lnTo>
                  <a:lnTo>
                    <a:pt x="375" y="868"/>
                  </a:lnTo>
                  <a:cubicBezTo>
                    <a:pt x="231" y="945"/>
                    <a:pt x="135" y="1109"/>
                    <a:pt x="135" y="1272"/>
                  </a:cubicBezTo>
                  <a:cubicBezTo>
                    <a:pt x="135" y="1416"/>
                    <a:pt x="202" y="1551"/>
                    <a:pt x="317" y="1638"/>
                  </a:cubicBezTo>
                  <a:cubicBezTo>
                    <a:pt x="414" y="1705"/>
                    <a:pt x="404" y="1859"/>
                    <a:pt x="298" y="1917"/>
                  </a:cubicBezTo>
                  <a:lnTo>
                    <a:pt x="288" y="1917"/>
                  </a:lnTo>
                  <a:cubicBezTo>
                    <a:pt x="87" y="2032"/>
                    <a:pt x="0" y="2272"/>
                    <a:pt x="77" y="2484"/>
                  </a:cubicBezTo>
                  <a:cubicBezTo>
                    <a:pt x="145" y="2674"/>
                    <a:pt x="322" y="2787"/>
                    <a:pt x="509" y="2787"/>
                  </a:cubicBezTo>
                  <a:cubicBezTo>
                    <a:pt x="587" y="2787"/>
                    <a:pt x="667" y="2767"/>
                    <a:pt x="740" y="2724"/>
                  </a:cubicBezTo>
                  <a:lnTo>
                    <a:pt x="1183" y="2474"/>
                  </a:lnTo>
                  <a:lnTo>
                    <a:pt x="2154" y="1926"/>
                  </a:lnTo>
                  <a:cubicBezTo>
                    <a:pt x="2356" y="1811"/>
                    <a:pt x="2452" y="1570"/>
                    <a:pt x="2366" y="1349"/>
                  </a:cubicBezTo>
                  <a:cubicBezTo>
                    <a:pt x="2317" y="1224"/>
                    <a:pt x="2221" y="1128"/>
                    <a:pt x="2096" y="1080"/>
                  </a:cubicBezTo>
                  <a:cubicBezTo>
                    <a:pt x="2048" y="1061"/>
                    <a:pt x="2039" y="993"/>
                    <a:pt x="2087" y="965"/>
                  </a:cubicBezTo>
                  <a:lnTo>
                    <a:pt x="2260" y="868"/>
                  </a:lnTo>
                  <a:cubicBezTo>
                    <a:pt x="2404" y="791"/>
                    <a:pt x="2491" y="628"/>
                    <a:pt x="2500" y="465"/>
                  </a:cubicBezTo>
                  <a:cubicBezTo>
                    <a:pt x="2491" y="388"/>
                    <a:pt x="2471" y="301"/>
                    <a:pt x="2433" y="234"/>
                  </a:cubicBezTo>
                  <a:cubicBezTo>
                    <a:pt x="2348" y="84"/>
                    <a:pt x="2194" y="1"/>
                    <a:pt x="203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4" name="Google Shape;14284;p99"/>
            <p:cNvSpPr/>
            <p:nvPr/>
          </p:nvSpPr>
          <p:spPr>
            <a:xfrm>
              <a:off x="1009499" y="3104427"/>
              <a:ext cx="48032" cy="64913"/>
            </a:xfrm>
            <a:custGeom>
              <a:rect b="b" l="l" r="r" t="t"/>
              <a:pathLst>
                <a:path extrusionOk="0" h="2484" w="1838">
                  <a:moveTo>
                    <a:pt x="1368" y="0"/>
                  </a:moveTo>
                  <a:cubicBezTo>
                    <a:pt x="1290" y="0"/>
                    <a:pt x="1210" y="19"/>
                    <a:pt x="1135" y="60"/>
                  </a:cubicBezTo>
                  <a:lnTo>
                    <a:pt x="289" y="541"/>
                  </a:lnTo>
                  <a:cubicBezTo>
                    <a:pt x="202" y="637"/>
                    <a:pt x="145" y="762"/>
                    <a:pt x="154" y="887"/>
                  </a:cubicBezTo>
                  <a:cubicBezTo>
                    <a:pt x="145" y="974"/>
                    <a:pt x="174" y="1060"/>
                    <a:pt x="212" y="1127"/>
                  </a:cubicBezTo>
                  <a:cubicBezTo>
                    <a:pt x="241" y="1185"/>
                    <a:pt x="279" y="1233"/>
                    <a:pt x="337" y="1272"/>
                  </a:cubicBezTo>
                  <a:cubicBezTo>
                    <a:pt x="433" y="1349"/>
                    <a:pt x="424" y="1502"/>
                    <a:pt x="308" y="1570"/>
                  </a:cubicBezTo>
                  <a:cubicBezTo>
                    <a:pt x="97" y="1695"/>
                    <a:pt x="1" y="1945"/>
                    <a:pt x="77" y="2166"/>
                  </a:cubicBezTo>
                  <a:cubicBezTo>
                    <a:pt x="145" y="2358"/>
                    <a:pt x="318" y="2474"/>
                    <a:pt x="520" y="2483"/>
                  </a:cubicBezTo>
                  <a:lnTo>
                    <a:pt x="1491" y="1935"/>
                  </a:lnTo>
                  <a:cubicBezTo>
                    <a:pt x="1693" y="1820"/>
                    <a:pt x="1789" y="1579"/>
                    <a:pt x="1703" y="1358"/>
                  </a:cubicBezTo>
                  <a:cubicBezTo>
                    <a:pt x="1654" y="1233"/>
                    <a:pt x="1558" y="1127"/>
                    <a:pt x="1433" y="1089"/>
                  </a:cubicBezTo>
                  <a:cubicBezTo>
                    <a:pt x="1385" y="1060"/>
                    <a:pt x="1376" y="993"/>
                    <a:pt x="1424" y="964"/>
                  </a:cubicBezTo>
                  <a:lnTo>
                    <a:pt x="1597" y="868"/>
                  </a:lnTo>
                  <a:cubicBezTo>
                    <a:pt x="1741" y="791"/>
                    <a:pt x="1828" y="637"/>
                    <a:pt x="1837" y="464"/>
                  </a:cubicBezTo>
                  <a:cubicBezTo>
                    <a:pt x="1828" y="387"/>
                    <a:pt x="1808" y="310"/>
                    <a:pt x="1770" y="233"/>
                  </a:cubicBezTo>
                  <a:cubicBezTo>
                    <a:pt x="1685" y="84"/>
                    <a:pt x="1531" y="0"/>
                    <a:pt x="136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5" name="Google Shape;14285;p99"/>
            <p:cNvSpPr/>
            <p:nvPr/>
          </p:nvSpPr>
          <p:spPr>
            <a:xfrm>
              <a:off x="897417" y="3078400"/>
              <a:ext cx="69147" cy="70584"/>
            </a:xfrm>
            <a:custGeom>
              <a:rect b="b" l="l" r="r" t="t"/>
              <a:pathLst>
                <a:path extrusionOk="0" h="2701" w="2646">
                  <a:moveTo>
                    <a:pt x="518" y="1"/>
                  </a:moveTo>
                  <a:cubicBezTo>
                    <a:pt x="490" y="1"/>
                    <a:pt x="462" y="3"/>
                    <a:pt x="433" y="8"/>
                  </a:cubicBezTo>
                  <a:cubicBezTo>
                    <a:pt x="155" y="75"/>
                    <a:pt x="1" y="364"/>
                    <a:pt x="97" y="633"/>
                  </a:cubicBezTo>
                  <a:lnTo>
                    <a:pt x="280" y="1104"/>
                  </a:lnTo>
                  <a:lnTo>
                    <a:pt x="385" y="1354"/>
                  </a:lnTo>
                  <a:lnTo>
                    <a:pt x="693" y="2152"/>
                  </a:lnTo>
                  <a:cubicBezTo>
                    <a:pt x="767" y="2342"/>
                    <a:pt x="947" y="2461"/>
                    <a:pt x="1142" y="2461"/>
                  </a:cubicBezTo>
                  <a:cubicBezTo>
                    <a:pt x="1175" y="2461"/>
                    <a:pt x="1208" y="2457"/>
                    <a:pt x="1241" y="2450"/>
                  </a:cubicBezTo>
                  <a:cubicBezTo>
                    <a:pt x="1366" y="2421"/>
                    <a:pt x="1472" y="2335"/>
                    <a:pt x="1539" y="2220"/>
                  </a:cubicBezTo>
                  <a:cubicBezTo>
                    <a:pt x="1552" y="2198"/>
                    <a:pt x="1573" y="2188"/>
                    <a:pt x="1595" y="2188"/>
                  </a:cubicBezTo>
                  <a:cubicBezTo>
                    <a:pt x="1621" y="2188"/>
                    <a:pt x="1648" y="2203"/>
                    <a:pt x="1664" y="2229"/>
                  </a:cubicBezTo>
                  <a:lnTo>
                    <a:pt x="1732" y="2402"/>
                  </a:lnTo>
                  <a:cubicBezTo>
                    <a:pt x="1799" y="2585"/>
                    <a:pt x="1972" y="2700"/>
                    <a:pt x="2164" y="2700"/>
                  </a:cubicBezTo>
                  <a:cubicBezTo>
                    <a:pt x="2222" y="2700"/>
                    <a:pt x="2280" y="2691"/>
                    <a:pt x="2328" y="2672"/>
                  </a:cubicBezTo>
                  <a:cubicBezTo>
                    <a:pt x="2530" y="2595"/>
                    <a:pt x="2645" y="2393"/>
                    <a:pt x="2626" y="2181"/>
                  </a:cubicBezTo>
                  <a:cubicBezTo>
                    <a:pt x="2616" y="2143"/>
                    <a:pt x="2607" y="2104"/>
                    <a:pt x="2597" y="2075"/>
                  </a:cubicBezTo>
                  <a:lnTo>
                    <a:pt x="2193" y="1037"/>
                  </a:lnTo>
                  <a:lnTo>
                    <a:pt x="2001" y="546"/>
                  </a:lnTo>
                  <a:cubicBezTo>
                    <a:pt x="1934" y="364"/>
                    <a:pt x="1761" y="239"/>
                    <a:pt x="1568" y="239"/>
                  </a:cubicBezTo>
                  <a:cubicBezTo>
                    <a:pt x="1405" y="239"/>
                    <a:pt x="1251" y="325"/>
                    <a:pt x="1164" y="469"/>
                  </a:cubicBezTo>
                  <a:cubicBezTo>
                    <a:pt x="1151" y="496"/>
                    <a:pt x="1128" y="508"/>
                    <a:pt x="1104" y="508"/>
                  </a:cubicBezTo>
                  <a:cubicBezTo>
                    <a:pt x="1077" y="508"/>
                    <a:pt x="1050" y="491"/>
                    <a:pt x="1039" y="460"/>
                  </a:cubicBezTo>
                  <a:lnTo>
                    <a:pt x="972" y="306"/>
                  </a:lnTo>
                  <a:cubicBezTo>
                    <a:pt x="896" y="113"/>
                    <a:pt x="711" y="1"/>
                    <a:pt x="518" y="1"/>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6" name="Google Shape;14286;p99"/>
            <p:cNvSpPr/>
            <p:nvPr/>
          </p:nvSpPr>
          <p:spPr>
            <a:xfrm>
              <a:off x="904708" y="3094915"/>
              <a:ext cx="61856" cy="54068"/>
            </a:xfrm>
            <a:custGeom>
              <a:rect b="b" l="l" r="r" t="t"/>
              <a:pathLst>
                <a:path extrusionOk="0" h="2069" w="2367">
                  <a:moveTo>
                    <a:pt x="479" y="1"/>
                  </a:moveTo>
                  <a:cubicBezTo>
                    <a:pt x="448" y="1"/>
                    <a:pt x="417" y="4"/>
                    <a:pt x="385" y="11"/>
                  </a:cubicBezTo>
                  <a:cubicBezTo>
                    <a:pt x="164" y="59"/>
                    <a:pt x="1" y="251"/>
                    <a:pt x="1" y="472"/>
                  </a:cubicBezTo>
                  <a:lnTo>
                    <a:pt x="106" y="722"/>
                  </a:lnTo>
                  <a:lnTo>
                    <a:pt x="414" y="1520"/>
                  </a:lnTo>
                  <a:cubicBezTo>
                    <a:pt x="488" y="1710"/>
                    <a:pt x="668" y="1829"/>
                    <a:pt x="863" y="1829"/>
                  </a:cubicBezTo>
                  <a:cubicBezTo>
                    <a:pt x="896" y="1829"/>
                    <a:pt x="929" y="1825"/>
                    <a:pt x="962" y="1818"/>
                  </a:cubicBezTo>
                  <a:cubicBezTo>
                    <a:pt x="1087" y="1789"/>
                    <a:pt x="1193" y="1703"/>
                    <a:pt x="1260" y="1588"/>
                  </a:cubicBezTo>
                  <a:cubicBezTo>
                    <a:pt x="1273" y="1566"/>
                    <a:pt x="1294" y="1556"/>
                    <a:pt x="1316" y="1556"/>
                  </a:cubicBezTo>
                  <a:cubicBezTo>
                    <a:pt x="1342" y="1556"/>
                    <a:pt x="1369" y="1571"/>
                    <a:pt x="1385" y="1597"/>
                  </a:cubicBezTo>
                  <a:lnTo>
                    <a:pt x="1453" y="1770"/>
                  </a:lnTo>
                  <a:cubicBezTo>
                    <a:pt x="1520" y="1953"/>
                    <a:pt x="1693" y="2068"/>
                    <a:pt x="1885" y="2068"/>
                  </a:cubicBezTo>
                  <a:cubicBezTo>
                    <a:pt x="1943" y="2068"/>
                    <a:pt x="2001" y="2059"/>
                    <a:pt x="2049" y="2040"/>
                  </a:cubicBezTo>
                  <a:cubicBezTo>
                    <a:pt x="2251" y="1963"/>
                    <a:pt x="2366" y="1761"/>
                    <a:pt x="2347" y="1549"/>
                  </a:cubicBezTo>
                  <a:cubicBezTo>
                    <a:pt x="2337" y="1511"/>
                    <a:pt x="2328" y="1472"/>
                    <a:pt x="2318" y="1443"/>
                  </a:cubicBezTo>
                  <a:lnTo>
                    <a:pt x="1914" y="405"/>
                  </a:lnTo>
                  <a:cubicBezTo>
                    <a:pt x="1818" y="309"/>
                    <a:pt x="1693" y="251"/>
                    <a:pt x="1558" y="251"/>
                  </a:cubicBezTo>
                  <a:cubicBezTo>
                    <a:pt x="1395" y="251"/>
                    <a:pt x="1231" y="347"/>
                    <a:pt x="1145" y="491"/>
                  </a:cubicBezTo>
                  <a:cubicBezTo>
                    <a:pt x="1132" y="518"/>
                    <a:pt x="1106" y="530"/>
                    <a:pt x="1081" y="530"/>
                  </a:cubicBezTo>
                  <a:cubicBezTo>
                    <a:pt x="1051" y="530"/>
                    <a:pt x="1021" y="513"/>
                    <a:pt x="1010" y="482"/>
                  </a:cubicBezTo>
                  <a:lnTo>
                    <a:pt x="943" y="318"/>
                  </a:lnTo>
                  <a:cubicBezTo>
                    <a:pt x="860" y="127"/>
                    <a:pt x="677" y="1"/>
                    <a:pt x="479" y="1"/>
                  </a:cubicBezTo>
                  <a:close/>
                </a:path>
              </a:pathLst>
            </a:custGeom>
            <a:solidFill>
              <a:srgbClr val="7C91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7" name="Google Shape;14287;p99"/>
            <p:cNvSpPr/>
            <p:nvPr/>
          </p:nvSpPr>
          <p:spPr>
            <a:xfrm>
              <a:off x="1107261" y="2891343"/>
              <a:ext cx="125880" cy="143049"/>
            </a:xfrm>
            <a:custGeom>
              <a:rect b="b" l="l" r="r" t="t"/>
              <a:pathLst>
                <a:path extrusionOk="0" h="5474" w="4817">
                  <a:moveTo>
                    <a:pt x="4756" y="0"/>
                  </a:moveTo>
                  <a:cubicBezTo>
                    <a:pt x="4751" y="0"/>
                    <a:pt x="4746" y="1"/>
                    <a:pt x="4741" y="2"/>
                  </a:cubicBezTo>
                  <a:cubicBezTo>
                    <a:pt x="3279" y="627"/>
                    <a:pt x="2106" y="1781"/>
                    <a:pt x="1269" y="2829"/>
                  </a:cubicBezTo>
                  <a:cubicBezTo>
                    <a:pt x="1077" y="3079"/>
                    <a:pt x="904" y="3310"/>
                    <a:pt x="741" y="3531"/>
                  </a:cubicBezTo>
                  <a:cubicBezTo>
                    <a:pt x="414" y="4012"/>
                    <a:pt x="164" y="4435"/>
                    <a:pt x="0" y="4714"/>
                  </a:cubicBezTo>
                  <a:cubicBezTo>
                    <a:pt x="164" y="4752"/>
                    <a:pt x="308" y="4829"/>
                    <a:pt x="442" y="4925"/>
                  </a:cubicBezTo>
                  <a:lnTo>
                    <a:pt x="462" y="4945"/>
                  </a:lnTo>
                  <a:lnTo>
                    <a:pt x="510" y="4983"/>
                  </a:lnTo>
                  <a:lnTo>
                    <a:pt x="529" y="5002"/>
                  </a:lnTo>
                  <a:lnTo>
                    <a:pt x="548" y="5012"/>
                  </a:lnTo>
                  <a:lnTo>
                    <a:pt x="587" y="5060"/>
                  </a:lnTo>
                  <a:cubicBezTo>
                    <a:pt x="712" y="5175"/>
                    <a:pt x="818" y="5310"/>
                    <a:pt x="885" y="5473"/>
                  </a:cubicBezTo>
                  <a:cubicBezTo>
                    <a:pt x="1144" y="5272"/>
                    <a:pt x="1519" y="4964"/>
                    <a:pt x="1933" y="4560"/>
                  </a:cubicBezTo>
                  <a:cubicBezTo>
                    <a:pt x="2135" y="4368"/>
                    <a:pt x="2337" y="4156"/>
                    <a:pt x="2548" y="3935"/>
                  </a:cubicBezTo>
                  <a:cubicBezTo>
                    <a:pt x="3462" y="2944"/>
                    <a:pt x="4424" y="1608"/>
                    <a:pt x="4808" y="69"/>
                  </a:cubicBezTo>
                  <a:cubicBezTo>
                    <a:pt x="4817" y="27"/>
                    <a:pt x="4788" y="0"/>
                    <a:pt x="4756"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8" name="Google Shape;14288;p99"/>
            <p:cNvSpPr/>
            <p:nvPr/>
          </p:nvSpPr>
          <p:spPr>
            <a:xfrm>
              <a:off x="1126599" y="2965507"/>
              <a:ext cx="47274" cy="45000"/>
            </a:xfrm>
            <a:custGeom>
              <a:rect b="b" l="l" r="r" t="t"/>
              <a:pathLst>
                <a:path extrusionOk="0" h="1722" w="1809">
                  <a:moveTo>
                    <a:pt x="529" y="1"/>
                  </a:moveTo>
                  <a:cubicBezTo>
                    <a:pt x="337" y="241"/>
                    <a:pt x="164" y="472"/>
                    <a:pt x="1" y="703"/>
                  </a:cubicBezTo>
                  <a:lnTo>
                    <a:pt x="1193" y="1722"/>
                  </a:lnTo>
                  <a:cubicBezTo>
                    <a:pt x="1395" y="1530"/>
                    <a:pt x="1597" y="1318"/>
                    <a:pt x="1808" y="1097"/>
                  </a:cubicBezTo>
                  <a:lnTo>
                    <a:pt x="529" y="1"/>
                  </a:lnTo>
                  <a:close/>
                </a:path>
              </a:pathLst>
            </a:custGeom>
            <a:solidFill>
              <a:srgbClr val="B8C2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89" name="Google Shape;14289;p99"/>
            <p:cNvSpPr/>
            <p:nvPr/>
          </p:nvSpPr>
          <p:spPr>
            <a:xfrm>
              <a:off x="1024578" y="3005411"/>
              <a:ext cx="119635" cy="81507"/>
            </a:xfrm>
            <a:custGeom>
              <a:rect b="b" l="l" r="r" t="t"/>
              <a:pathLst>
                <a:path extrusionOk="0" h="3119" w="4578">
                  <a:moveTo>
                    <a:pt x="3126" y="0"/>
                  </a:moveTo>
                  <a:cubicBezTo>
                    <a:pt x="2861" y="0"/>
                    <a:pt x="2597" y="84"/>
                    <a:pt x="2376" y="253"/>
                  </a:cubicBezTo>
                  <a:cubicBezTo>
                    <a:pt x="2193" y="378"/>
                    <a:pt x="2049" y="541"/>
                    <a:pt x="1953" y="743"/>
                  </a:cubicBezTo>
                  <a:cubicBezTo>
                    <a:pt x="1924" y="801"/>
                    <a:pt x="1895" y="858"/>
                    <a:pt x="1876" y="916"/>
                  </a:cubicBezTo>
                  <a:cubicBezTo>
                    <a:pt x="1837" y="1080"/>
                    <a:pt x="1779" y="1233"/>
                    <a:pt x="1703" y="1378"/>
                  </a:cubicBezTo>
                  <a:cubicBezTo>
                    <a:pt x="1578" y="1580"/>
                    <a:pt x="1404" y="1743"/>
                    <a:pt x="1212" y="1858"/>
                  </a:cubicBezTo>
                  <a:cubicBezTo>
                    <a:pt x="1010" y="1974"/>
                    <a:pt x="789" y="2060"/>
                    <a:pt x="568" y="2118"/>
                  </a:cubicBezTo>
                  <a:lnTo>
                    <a:pt x="539" y="2118"/>
                  </a:lnTo>
                  <a:cubicBezTo>
                    <a:pt x="491" y="2128"/>
                    <a:pt x="308" y="2176"/>
                    <a:pt x="145" y="2205"/>
                  </a:cubicBezTo>
                  <a:cubicBezTo>
                    <a:pt x="39" y="2234"/>
                    <a:pt x="0" y="2359"/>
                    <a:pt x="87" y="2435"/>
                  </a:cubicBezTo>
                  <a:cubicBezTo>
                    <a:pt x="646" y="2953"/>
                    <a:pt x="1266" y="3119"/>
                    <a:pt x="1831" y="3119"/>
                  </a:cubicBezTo>
                  <a:cubicBezTo>
                    <a:pt x="2840" y="3119"/>
                    <a:pt x="3674" y="2589"/>
                    <a:pt x="3674" y="2589"/>
                  </a:cubicBezTo>
                  <a:cubicBezTo>
                    <a:pt x="3780" y="2522"/>
                    <a:pt x="3876" y="2445"/>
                    <a:pt x="3962" y="2359"/>
                  </a:cubicBezTo>
                  <a:cubicBezTo>
                    <a:pt x="4472" y="1858"/>
                    <a:pt x="4578" y="1099"/>
                    <a:pt x="4203" y="570"/>
                  </a:cubicBezTo>
                  <a:cubicBezTo>
                    <a:pt x="4145" y="503"/>
                    <a:pt x="4097" y="435"/>
                    <a:pt x="4030" y="378"/>
                  </a:cubicBezTo>
                  <a:lnTo>
                    <a:pt x="3982" y="339"/>
                  </a:lnTo>
                  <a:lnTo>
                    <a:pt x="3962" y="320"/>
                  </a:lnTo>
                  <a:lnTo>
                    <a:pt x="3943" y="301"/>
                  </a:lnTo>
                  <a:lnTo>
                    <a:pt x="3895" y="262"/>
                  </a:lnTo>
                  <a:lnTo>
                    <a:pt x="3876" y="253"/>
                  </a:lnTo>
                  <a:cubicBezTo>
                    <a:pt x="3655" y="84"/>
                    <a:pt x="3390" y="0"/>
                    <a:pt x="3126"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0" name="Google Shape;14290;p99"/>
            <p:cNvSpPr/>
            <p:nvPr/>
          </p:nvSpPr>
          <p:spPr>
            <a:xfrm>
              <a:off x="1039395" y="3005150"/>
              <a:ext cx="95018" cy="60863"/>
            </a:xfrm>
            <a:custGeom>
              <a:rect b="b" l="l" r="r" t="t"/>
              <a:pathLst>
                <a:path extrusionOk="0" h="2329" w="3636">
                  <a:moveTo>
                    <a:pt x="2554" y="1"/>
                  </a:moveTo>
                  <a:cubicBezTo>
                    <a:pt x="2289" y="1"/>
                    <a:pt x="2025" y="85"/>
                    <a:pt x="1799" y="253"/>
                  </a:cubicBezTo>
                  <a:cubicBezTo>
                    <a:pt x="1626" y="378"/>
                    <a:pt x="1472" y="551"/>
                    <a:pt x="1376" y="743"/>
                  </a:cubicBezTo>
                  <a:cubicBezTo>
                    <a:pt x="1347" y="801"/>
                    <a:pt x="1328" y="859"/>
                    <a:pt x="1309" y="926"/>
                  </a:cubicBezTo>
                  <a:cubicBezTo>
                    <a:pt x="1261" y="1080"/>
                    <a:pt x="1203" y="1234"/>
                    <a:pt x="1126" y="1388"/>
                  </a:cubicBezTo>
                  <a:cubicBezTo>
                    <a:pt x="1011" y="1580"/>
                    <a:pt x="837" y="1743"/>
                    <a:pt x="635" y="1868"/>
                  </a:cubicBezTo>
                  <a:cubicBezTo>
                    <a:pt x="434" y="1984"/>
                    <a:pt x="222" y="2070"/>
                    <a:pt x="1" y="2119"/>
                  </a:cubicBezTo>
                  <a:cubicBezTo>
                    <a:pt x="349" y="2271"/>
                    <a:pt x="702" y="2329"/>
                    <a:pt x="1035" y="2329"/>
                  </a:cubicBezTo>
                  <a:cubicBezTo>
                    <a:pt x="2044" y="2329"/>
                    <a:pt x="2876" y="1801"/>
                    <a:pt x="2876" y="1801"/>
                  </a:cubicBezTo>
                  <a:cubicBezTo>
                    <a:pt x="2982" y="1734"/>
                    <a:pt x="3078" y="1657"/>
                    <a:pt x="3165" y="1570"/>
                  </a:cubicBezTo>
                  <a:cubicBezTo>
                    <a:pt x="3443" y="1301"/>
                    <a:pt x="3607" y="945"/>
                    <a:pt x="3636" y="570"/>
                  </a:cubicBezTo>
                  <a:cubicBezTo>
                    <a:pt x="3578" y="503"/>
                    <a:pt x="3520" y="436"/>
                    <a:pt x="3463" y="378"/>
                  </a:cubicBezTo>
                  <a:lnTo>
                    <a:pt x="3415" y="340"/>
                  </a:lnTo>
                  <a:lnTo>
                    <a:pt x="3395" y="320"/>
                  </a:lnTo>
                  <a:lnTo>
                    <a:pt x="3376" y="311"/>
                  </a:lnTo>
                  <a:lnTo>
                    <a:pt x="3328" y="272"/>
                  </a:lnTo>
                  <a:lnTo>
                    <a:pt x="3309" y="253"/>
                  </a:lnTo>
                  <a:cubicBezTo>
                    <a:pt x="3083" y="85"/>
                    <a:pt x="2818" y="1"/>
                    <a:pt x="2554" y="1"/>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291" name="Google Shape;14291;p99"/>
          <p:cNvGrpSpPr/>
          <p:nvPr/>
        </p:nvGrpSpPr>
        <p:grpSpPr>
          <a:xfrm>
            <a:off x="916582" y="2242129"/>
            <a:ext cx="278024" cy="366508"/>
            <a:chOff x="920257" y="2426002"/>
            <a:chExt cx="278024" cy="366508"/>
          </a:xfrm>
        </p:grpSpPr>
        <p:sp>
          <p:nvSpPr>
            <p:cNvPr id="14292" name="Google Shape;14292;p99"/>
            <p:cNvSpPr/>
            <p:nvPr/>
          </p:nvSpPr>
          <p:spPr>
            <a:xfrm>
              <a:off x="1039918" y="2426002"/>
              <a:ext cx="38964" cy="92483"/>
            </a:xfrm>
            <a:custGeom>
              <a:rect b="b" l="l" r="r" t="t"/>
              <a:pathLst>
                <a:path extrusionOk="0" h="3539" w="1491">
                  <a:moveTo>
                    <a:pt x="750" y="0"/>
                  </a:moveTo>
                  <a:cubicBezTo>
                    <a:pt x="337" y="0"/>
                    <a:pt x="0" y="337"/>
                    <a:pt x="0" y="750"/>
                  </a:cubicBezTo>
                  <a:lnTo>
                    <a:pt x="0" y="2798"/>
                  </a:lnTo>
                  <a:cubicBezTo>
                    <a:pt x="0" y="3212"/>
                    <a:pt x="337" y="3539"/>
                    <a:pt x="740" y="3539"/>
                  </a:cubicBezTo>
                  <a:cubicBezTo>
                    <a:pt x="1154" y="3539"/>
                    <a:pt x="1491" y="3212"/>
                    <a:pt x="1491" y="2798"/>
                  </a:cubicBezTo>
                  <a:lnTo>
                    <a:pt x="1491" y="750"/>
                  </a:lnTo>
                  <a:cubicBezTo>
                    <a:pt x="1491" y="490"/>
                    <a:pt x="1366" y="260"/>
                    <a:pt x="1164" y="125"/>
                  </a:cubicBezTo>
                  <a:cubicBezTo>
                    <a:pt x="1039" y="39"/>
                    <a:pt x="894" y="0"/>
                    <a:pt x="750"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3" name="Google Shape;14293;p99"/>
            <p:cNvSpPr/>
            <p:nvPr/>
          </p:nvSpPr>
          <p:spPr>
            <a:xfrm>
              <a:off x="1061529" y="2429268"/>
              <a:ext cx="17352" cy="85950"/>
            </a:xfrm>
            <a:custGeom>
              <a:rect b="b" l="l" r="r" t="t"/>
              <a:pathLst>
                <a:path extrusionOk="0" h="3289" w="664">
                  <a:moveTo>
                    <a:pt x="327" y="0"/>
                  </a:moveTo>
                  <a:cubicBezTo>
                    <a:pt x="125" y="135"/>
                    <a:pt x="0" y="375"/>
                    <a:pt x="0" y="625"/>
                  </a:cubicBezTo>
                  <a:lnTo>
                    <a:pt x="0" y="2673"/>
                  </a:lnTo>
                  <a:cubicBezTo>
                    <a:pt x="0" y="2923"/>
                    <a:pt x="125" y="3154"/>
                    <a:pt x="327" y="3289"/>
                  </a:cubicBezTo>
                  <a:cubicBezTo>
                    <a:pt x="539" y="3154"/>
                    <a:pt x="664" y="2923"/>
                    <a:pt x="664" y="2673"/>
                  </a:cubicBezTo>
                  <a:lnTo>
                    <a:pt x="664" y="625"/>
                  </a:lnTo>
                  <a:cubicBezTo>
                    <a:pt x="664" y="375"/>
                    <a:pt x="539" y="144"/>
                    <a:pt x="327" y="0"/>
                  </a:cubicBez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4" name="Google Shape;14294;p99"/>
            <p:cNvSpPr/>
            <p:nvPr/>
          </p:nvSpPr>
          <p:spPr>
            <a:xfrm>
              <a:off x="920257" y="2748398"/>
              <a:ext cx="27204" cy="44112"/>
            </a:xfrm>
            <a:custGeom>
              <a:rect b="b" l="l" r="r" t="t"/>
              <a:pathLst>
                <a:path extrusionOk="0" h="1688" w="1041">
                  <a:moveTo>
                    <a:pt x="801" y="1"/>
                  </a:moveTo>
                  <a:cubicBezTo>
                    <a:pt x="721" y="1"/>
                    <a:pt x="646" y="48"/>
                    <a:pt x="617" y="125"/>
                  </a:cubicBezTo>
                  <a:lnTo>
                    <a:pt x="69" y="1395"/>
                  </a:lnTo>
                  <a:cubicBezTo>
                    <a:pt x="0" y="1557"/>
                    <a:pt x="139" y="1687"/>
                    <a:pt x="276" y="1687"/>
                  </a:cubicBezTo>
                  <a:cubicBezTo>
                    <a:pt x="349" y="1687"/>
                    <a:pt x="423" y="1649"/>
                    <a:pt x="463" y="1558"/>
                  </a:cubicBezTo>
                  <a:lnTo>
                    <a:pt x="1002" y="289"/>
                  </a:lnTo>
                  <a:cubicBezTo>
                    <a:pt x="1040" y="183"/>
                    <a:pt x="992" y="58"/>
                    <a:pt x="887" y="20"/>
                  </a:cubicBezTo>
                  <a:cubicBezTo>
                    <a:pt x="859" y="7"/>
                    <a:pt x="829" y="1"/>
                    <a:pt x="801"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5" name="Google Shape;14295;p99"/>
            <p:cNvSpPr/>
            <p:nvPr/>
          </p:nvSpPr>
          <p:spPr>
            <a:xfrm>
              <a:off x="930083" y="2483023"/>
              <a:ext cx="136229" cy="283485"/>
            </a:xfrm>
            <a:custGeom>
              <a:rect b="b" l="l" r="r" t="t"/>
              <a:pathLst>
                <a:path extrusionOk="0" h="10848" w="5213">
                  <a:moveTo>
                    <a:pt x="4530" y="1"/>
                  </a:moveTo>
                  <a:lnTo>
                    <a:pt x="1" y="10848"/>
                  </a:lnTo>
                  <a:lnTo>
                    <a:pt x="636" y="10473"/>
                  </a:lnTo>
                  <a:cubicBezTo>
                    <a:pt x="924" y="10319"/>
                    <a:pt x="1145" y="10069"/>
                    <a:pt x="1270" y="9771"/>
                  </a:cubicBezTo>
                  <a:lnTo>
                    <a:pt x="5213" y="289"/>
                  </a:lnTo>
                  <a:lnTo>
                    <a:pt x="4530"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6" name="Google Shape;14296;p99"/>
            <p:cNvSpPr/>
            <p:nvPr/>
          </p:nvSpPr>
          <p:spPr>
            <a:xfrm>
              <a:off x="945161" y="2690097"/>
              <a:ext cx="38728" cy="38728"/>
            </a:xfrm>
            <a:custGeom>
              <a:rect b="b" l="l" r="r" t="t"/>
              <a:pathLst>
                <a:path extrusionOk="0" h="1482" w="1482">
                  <a:moveTo>
                    <a:pt x="741" y="0"/>
                  </a:moveTo>
                  <a:cubicBezTo>
                    <a:pt x="337" y="0"/>
                    <a:pt x="1" y="327"/>
                    <a:pt x="1" y="741"/>
                  </a:cubicBezTo>
                  <a:cubicBezTo>
                    <a:pt x="1" y="1145"/>
                    <a:pt x="337" y="1481"/>
                    <a:pt x="741" y="1481"/>
                  </a:cubicBezTo>
                  <a:cubicBezTo>
                    <a:pt x="1155" y="1481"/>
                    <a:pt x="1482" y="1145"/>
                    <a:pt x="1482" y="741"/>
                  </a:cubicBezTo>
                  <a:cubicBezTo>
                    <a:pt x="1482" y="327"/>
                    <a:pt x="1155"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7" name="Google Shape;14297;p99"/>
            <p:cNvSpPr/>
            <p:nvPr/>
          </p:nvSpPr>
          <p:spPr>
            <a:xfrm>
              <a:off x="956215" y="2701151"/>
              <a:ext cx="16620" cy="16620"/>
            </a:xfrm>
            <a:custGeom>
              <a:rect b="b" l="l" r="r" t="t"/>
              <a:pathLst>
                <a:path extrusionOk="0" h="636" w="636">
                  <a:moveTo>
                    <a:pt x="318" y="1"/>
                  </a:moveTo>
                  <a:cubicBezTo>
                    <a:pt x="145" y="1"/>
                    <a:pt x="1" y="135"/>
                    <a:pt x="1" y="318"/>
                  </a:cubicBezTo>
                  <a:cubicBezTo>
                    <a:pt x="1" y="491"/>
                    <a:pt x="145" y="635"/>
                    <a:pt x="318" y="635"/>
                  </a:cubicBezTo>
                  <a:cubicBezTo>
                    <a:pt x="501" y="635"/>
                    <a:pt x="636" y="491"/>
                    <a:pt x="636" y="318"/>
                  </a:cubicBezTo>
                  <a:cubicBezTo>
                    <a:pt x="636" y="135"/>
                    <a:pt x="50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8" name="Google Shape;14298;p99"/>
            <p:cNvSpPr/>
            <p:nvPr/>
          </p:nvSpPr>
          <p:spPr>
            <a:xfrm>
              <a:off x="1170841" y="2748398"/>
              <a:ext cx="27439" cy="44112"/>
            </a:xfrm>
            <a:custGeom>
              <a:rect b="b" l="l" r="r" t="t"/>
              <a:pathLst>
                <a:path extrusionOk="0" h="1688" w="1050">
                  <a:moveTo>
                    <a:pt x="244" y="1"/>
                  </a:moveTo>
                  <a:cubicBezTo>
                    <a:pt x="215" y="1"/>
                    <a:pt x="184" y="7"/>
                    <a:pt x="154" y="20"/>
                  </a:cubicBezTo>
                  <a:cubicBezTo>
                    <a:pt x="58" y="68"/>
                    <a:pt x="0" y="183"/>
                    <a:pt x="48" y="289"/>
                  </a:cubicBezTo>
                  <a:lnTo>
                    <a:pt x="587" y="1558"/>
                  </a:lnTo>
                  <a:cubicBezTo>
                    <a:pt x="624" y="1649"/>
                    <a:pt x="696" y="1687"/>
                    <a:pt x="770" y="1687"/>
                  </a:cubicBezTo>
                  <a:cubicBezTo>
                    <a:pt x="907" y="1687"/>
                    <a:pt x="1050" y="1557"/>
                    <a:pt x="981" y="1395"/>
                  </a:cubicBezTo>
                  <a:lnTo>
                    <a:pt x="433" y="125"/>
                  </a:lnTo>
                  <a:cubicBezTo>
                    <a:pt x="397" y="48"/>
                    <a:pt x="325" y="1"/>
                    <a:pt x="244"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99" name="Google Shape;14299;p99"/>
            <p:cNvSpPr/>
            <p:nvPr/>
          </p:nvSpPr>
          <p:spPr>
            <a:xfrm>
              <a:off x="1052226" y="2483023"/>
              <a:ext cx="136229" cy="283485"/>
            </a:xfrm>
            <a:custGeom>
              <a:rect b="b" l="l" r="r" t="t"/>
              <a:pathLst>
                <a:path extrusionOk="0" h="10848" w="5213">
                  <a:moveTo>
                    <a:pt x="683" y="1"/>
                  </a:moveTo>
                  <a:lnTo>
                    <a:pt x="0" y="289"/>
                  </a:lnTo>
                  <a:lnTo>
                    <a:pt x="3943" y="9771"/>
                  </a:lnTo>
                  <a:cubicBezTo>
                    <a:pt x="4068" y="10069"/>
                    <a:pt x="4289" y="10319"/>
                    <a:pt x="4577" y="10473"/>
                  </a:cubicBezTo>
                  <a:lnTo>
                    <a:pt x="5212" y="10848"/>
                  </a:lnTo>
                  <a:lnTo>
                    <a:pt x="5212" y="10848"/>
                  </a:lnTo>
                  <a:lnTo>
                    <a:pt x="683" y="1"/>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0" name="Google Shape;14300;p99"/>
            <p:cNvSpPr/>
            <p:nvPr/>
          </p:nvSpPr>
          <p:spPr>
            <a:xfrm>
              <a:off x="1134648" y="2690097"/>
              <a:ext cx="38728" cy="38728"/>
            </a:xfrm>
            <a:custGeom>
              <a:rect b="b" l="l" r="r" t="t"/>
              <a:pathLst>
                <a:path extrusionOk="0" h="1482" w="1482">
                  <a:moveTo>
                    <a:pt x="741" y="0"/>
                  </a:moveTo>
                  <a:cubicBezTo>
                    <a:pt x="337" y="0"/>
                    <a:pt x="0" y="327"/>
                    <a:pt x="0" y="741"/>
                  </a:cubicBezTo>
                  <a:cubicBezTo>
                    <a:pt x="0" y="1154"/>
                    <a:pt x="337" y="1481"/>
                    <a:pt x="741" y="1481"/>
                  </a:cubicBezTo>
                  <a:cubicBezTo>
                    <a:pt x="1154" y="1481"/>
                    <a:pt x="1481" y="1154"/>
                    <a:pt x="1481" y="741"/>
                  </a:cubicBezTo>
                  <a:cubicBezTo>
                    <a:pt x="1481" y="327"/>
                    <a:pt x="1154" y="0"/>
                    <a:pt x="741"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1" name="Google Shape;14301;p99"/>
            <p:cNvSpPr/>
            <p:nvPr/>
          </p:nvSpPr>
          <p:spPr>
            <a:xfrm>
              <a:off x="1145702" y="2701151"/>
              <a:ext cx="16620" cy="16620"/>
            </a:xfrm>
            <a:custGeom>
              <a:rect b="b" l="l" r="r" t="t"/>
              <a:pathLst>
                <a:path extrusionOk="0" h="636" w="636">
                  <a:moveTo>
                    <a:pt x="318" y="1"/>
                  </a:moveTo>
                  <a:cubicBezTo>
                    <a:pt x="145" y="1"/>
                    <a:pt x="0" y="145"/>
                    <a:pt x="0" y="318"/>
                  </a:cubicBezTo>
                  <a:cubicBezTo>
                    <a:pt x="0" y="491"/>
                    <a:pt x="145" y="635"/>
                    <a:pt x="318" y="635"/>
                  </a:cubicBezTo>
                  <a:cubicBezTo>
                    <a:pt x="491" y="635"/>
                    <a:pt x="635" y="491"/>
                    <a:pt x="635" y="318"/>
                  </a:cubicBezTo>
                  <a:cubicBezTo>
                    <a:pt x="635" y="145"/>
                    <a:pt x="491" y="1"/>
                    <a:pt x="31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2" name="Google Shape;14302;p99"/>
            <p:cNvSpPr/>
            <p:nvPr/>
          </p:nvSpPr>
          <p:spPr>
            <a:xfrm>
              <a:off x="1015536" y="2472883"/>
              <a:ext cx="87727" cy="76960"/>
            </a:xfrm>
            <a:custGeom>
              <a:rect b="b" l="l" r="r" t="t"/>
              <a:pathLst>
                <a:path extrusionOk="0" h="2945" w="3357">
                  <a:moveTo>
                    <a:pt x="1683" y="0"/>
                  </a:moveTo>
                  <a:cubicBezTo>
                    <a:pt x="1435" y="0"/>
                    <a:pt x="1184" y="63"/>
                    <a:pt x="952" y="197"/>
                  </a:cubicBezTo>
                  <a:cubicBezTo>
                    <a:pt x="250" y="591"/>
                    <a:pt x="0" y="1475"/>
                    <a:pt x="395" y="2177"/>
                  </a:cubicBezTo>
                  <a:cubicBezTo>
                    <a:pt x="660" y="2669"/>
                    <a:pt x="1160" y="2945"/>
                    <a:pt x="1678" y="2945"/>
                  </a:cubicBezTo>
                  <a:cubicBezTo>
                    <a:pt x="1910" y="2945"/>
                    <a:pt x="2146" y="2890"/>
                    <a:pt x="2366" y="2774"/>
                  </a:cubicBezTo>
                  <a:cubicBezTo>
                    <a:pt x="2395" y="2754"/>
                    <a:pt x="2424" y="2745"/>
                    <a:pt x="2452" y="2726"/>
                  </a:cubicBezTo>
                  <a:cubicBezTo>
                    <a:pt x="3135" y="2302"/>
                    <a:pt x="3356" y="1408"/>
                    <a:pt x="2952" y="725"/>
                  </a:cubicBezTo>
                  <a:cubicBezTo>
                    <a:pt x="2675" y="261"/>
                    <a:pt x="2186" y="0"/>
                    <a:pt x="168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3" name="Google Shape;14303;p99"/>
            <p:cNvSpPr/>
            <p:nvPr/>
          </p:nvSpPr>
          <p:spPr>
            <a:xfrm>
              <a:off x="1027844" y="2472727"/>
              <a:ext cx="83702" cy="72648"/>
            </a:xfrm>
            <a:custGeom>
              <a:rect b="b" l="l" r="r" t="t"/>
              <a:pathLst>
                <a:path extrusionOk="0" h="2780" w="3203">
                  <a:moveTo>
                    <a:pt x="1308" y="1"/>
                  </a:moveTo>
                  <a:cubicBezTo>
                    <a:pt x="1279" y="10"/>
                    <a:pt x="1251" y="29"/>
                    <a:pt x="1222" y="49"/>
                  </a:cubicBezTo>
                  <a:cubicBezTo>
                    <a:pt x="0" y="808"/>
                    <a:pt x="462" y="2684"/>
                    <a:pt x="1895" y="2780"/>
                  </a:cubicBezTo>
                  <a:cubicBezTo>
                    <a:pt x="1924" y="2760"/>
                    <a:pt x="1953" y="2751"/>
                    <a:pt x="1981" y="2732"/>
                  </a:cubicBezTo>
                  <a:cubicBezTo>
                    <a:pt x="3203" y="1972"/>
                    <a:pt x="2741" y="97"/>
                    <a:pt x="1308" y="1"/>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4" name="Google Shape;14304;p99"/>
            <p:cNvSpPr/>
            <p:nvPr/>
          </p:nvSpPr>
          <p:spPr>
            <a:xfrm>
              <a:off x="1047182" y="2499120"/>
              <a:ext cx="24408" cy="24146"/>
            </a:xfrm>
            <a:custGeom>
              <a:rect b="b" l="l" r="r" t="t"/>
              <a:pathLst>
                <a:path extrusionOk="0" h="924" w="934">
                  <a:moveTo>
                    <a:pt x="472" y="0"/>
                  </a:moveTo>
                  <a:cubicBezTo>
                    <a:pt x="212" y="0"/>
                    <a:pt x="1" y="212"/>
                    <a:pt x="1" y="462"/>
                  </a:cubicBezTo>
                  <a:cubicBezTo>
                    <a:pt x="1" y="722"/>
                    <a:pt x="212" y="923"/>
                    <a:pt x="472" y="923"/>
                  </a:cubicBezTo>
                  <a:cubicBezTo>
                    <a:pt x="722" y="923"/>
                    <a:pt x="934" y="722"/>
                    <a:pt x="934" y="462"/>
                  </a:cubicBezTo>
                  <a:cubicBezTo>
                    <a:pt x="934" y="212"/>
                    <a:pt x="722" y="0"/>
                    <a:pt x="472" y="0"/>
                  </a:cubicBez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05" name="Google Shape;14305;p99"/>
          <p:cNvGrpSpPr/>
          <p:nvPr/>
        </p:nvGrpSpPr>
        <p:grpSpPr>
          <a:xfrm>
            <a:off x="862853" y="4090611"/>
            <a:ext cx="349810" cy="366665"/>
            <a:chOff x="866528" y="4274484"/>
            <a:chExt cx="349810" cy="366665"/>
          </a:xfrm>
        </p:grpSpPr>
        <p:sp>
          <p:nvSpPr>
            <p:cNvPr id="14306" name="Google Shape;14306;p99"/>
            <p:cNvSpPr/>
            <p:nvPr/>
          </p:nvSpPr>
          <p:spPr>
            <a:xfrm>
              <a:off x="1041407" y="4370991"/>
              <a:ext cx="174931" cy="270158"/>
            </a:xfrm>
            <a:custGeom>
              <a:rect b="b" l="l" r="r" t="t"/>
              <a:pathLst>
                <a:path extrusionOk="0" h="10338" w="6694">
                  <a:moveTo>
                    <a:pt x="6655" y="0"/>
                  </a:moveTo>
                  <a:lnTo>
                    <a:pt x="4222" y="1346"/>
                  </a:lnTo>
                  <a:lnTo>
                    <a:pt x="1" y="3683"/>
                  </a:lnTo>
                  <a:lnTo>
                    <a:pt x="1" y="10337"/>
                  </a:lnTo>
                  <a:cubicBezTo>
                    <a:pt x="49" y="10337"/>
                    <a:pt x="97" y="10328"/>
                    <a:pt x="135" y="10308"/>
                  </a:cubicBezTo>
                  <a:lnTo>
                    <a:pt x="6549" y="6760"/>
                  </a:lnTo>
                  <a:cubicBezTo>
                    <a:pt x="6636" y="6702"/>
                    <a:pt x="6694" y="6616"/>
                    <a:pt x="6694" y="6520"/>
                  </a:cubicBezTo>
                  <a:lnTo>
                    <a:pt x="6694" y="144"/>
                  </a:lnTo>
                  <a:cubicBezTo>
                    <a:pt x="6694" y="96"/>
                    <a:pt x="6674" y="48"/>
                    <a:pt x="6655"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7" name="Google Shape;14307;p99"/>
            <p:cNvSpPr/>
            <p:nvPr/>
          </p:nvSpPr>
          <p:spPr>
            <a:xfrm>
              <a:off x="1041407" y="4516471"/>
              <a:ext cx="173938" cy="124678"/>
            </a:xfrm>
            <a:custGeom>
              <a:rect b="b" l="l" r="r" t="t"/>
              <a:pathLst>
                <a:path extrusionOk="0" h="4771" w="6656">
                  <a:moveTo>
                    <a:pt x="4222" y="1"/>
                  </a:moveTo>
                  <a:lnTo>
                    <a:pt x="2414" y="1001"/>
                  </a:lnTo>
                  <a:lnTo>
                    <a:pt x="1" y="2337"/>
                  </a:lnTo>
                  <a:lnTo>
                    <a:pt x="1" y="4770"/>
                  </a:lnTo>
                  <a:cubicBezTo>
                    <a:pt x="49" y="4770"/>
                    <a:pt x="97" y="4761"/>
                    <a:pt x="135" y="4741"/>
                  </a:cubicBezTo>
                  <a:lnTo>
                    <a:pt x="6549" y="1184"/>
                  </a:lnTo>
                  <a:cubicBezTo>
                    <a:pt x="6588" y="1155"/>
                    <a:pt x="6626" y="1126"/>
                    <a:pt x="6655" y="1087"/>
                  </a:cubicBezTo>
                  <a:lnTo>
                    <a:pt x="4222" y="1"/>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8" name="Google Shape;14308;p99"/>
            <p:cNvSpPr/>
            <p:nvPr/>
          </p:nvSpPr>
          <p:spPr>
            <a:xfrm>
              <a:off x="866528" y="4370991"/>
              <a:ext cx="174905" cy="270158"/>
            </a:xfrm>
            <a:custGeom>
              <a:rect b="b" l="l" r="r" t="t"/>
              <a:pathLst>
                <a:path extrusionOk="0" h="10338" w="6693">
                  <a:moveTo>
                    <a:pt x="38" y="0"/>
                  </a:moveTo>
                  <a:cubicBezTo>
                    <a:pt x="10" y="48"/>
                    <a:pt x="0" y="96"/>
                    <a:pt x="0" y="144"/>
                  </a:cubicBezTo>
                  <a:lnTo>
                    <a:pt x="0" y="6501"/>
                  </a:lnTo>
                  <a:cubicBezTo>
                    <a:pt x="0" y="6558"/>
                    <a:pt x="19" y="6606"/>
                    <a:pt x="38" y="6654"/>
                  </a:cubicBezTo>
                  <a:cubicBezTo>
                    <a:pt x="67" y="6693"/>
                    <a:pt x="96" y="6722"/>
                    <a:pt x="144" y="6751"/>
                  </a:cubicBezTo>
                  <a:lnTo>
                    <a:pt x="6558" y="10308"/>
                  </a:lnTo>
                  <a:cubicBezTo>
                    <a:pt x="6597" y="10328"/>
                    <a:pt x="6645" y="10337"/>
                    <a:pt x="6693" y="10337"/>
                  </a:cubicBezTo>
                  <a:lnTo>
                    <a:pt x="6693" y="3683"/>
                  </a:lnTo>
                  <a:lnTo>
                    <a:pt x="2471" y="1346"/>
                  </a:lnTo>
                  <a:lnTo>
                    <a:pt x="38" y="0"/>
                  </a:lnTo>
                  <a:close/>
                </a:path>
              </a:pathLst>
            </a:custGeom>
            <a:solidFill>
              <a:srgbClr val="BBC8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09" name="Google Shape;14309;p99"/>
            <p:cNvSpPr/>
            <p:nvPr/>
          </p:nvSpPr>
          <p:spPr>
            <a:xfrm>
              <a:off x="866528" y="4370991"/>
              <a:ext cx="64600" cy="173650"/>
            </a:xfrm>
            <a:custGeom>
              <a:rect b="b" l="l" r="r" t="t"/>
              <a:pathLst>
                <a:path extrusionOk="0" h="6645" w="2472">
                  <a:moveTo>
                    <a:pt x="38" y="0"/>
                  </a:moveTo>
                  <a:cubicBezTo>
                    <a:pt x="10" y="48"/>
                    <a:pt x="0" y="96"/>
                    <a:pt x="0" y="144"/>
                  </a:cubicBezTo>
                  <a:lnTo>
                    <a:pt x="0" y="6501"/>
                  </a:lnTo>
                  <a:cubicBezTo>
                    <a:pt x="0" y="6558"/>
                    <a:pt x="19" y="6606"/>
                    <a:pt x="38" y="6645"/>
                  </a:cubicBezTo>
                  <a:lnTo>
                    <a:pt x="2471" y="5568"/>
                  </a:lnTo>
                  <a:lnTo>
                    <a:pt x="2471" y="1346"/>
                  </a:lnTo>
                  <a:lnTo>
                    <a:pt x="38" y="0"/>
                  </a:ln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0" name="Google Shape;14310;p99"/>
            <p:cNvSpPr/>
            <p:nvPr/>
          </p:nvSpPr>
          <p:spPr>
            <a:xfrm>
              <a:off x="867522" y="4274536"/>
              <a:ext cx="347824" cy="192701"/>
            </a:xfrm>
            <a:custGeom>
              <a:rect b="b" l="l" r="r" t="t"/>
              <a:pathLst>
                <a:path extrusionOk="0" h="7374" w="13310">
                  <a:moveTo>
                    <a:pt x="6655" y="1"/>
                  </a:moveTo>
                  <a:cubicBezTo>
                    <a:pt x="6609" y="1"/>
                    <a:pt x="6563" y="13"/>
                    <a:pt x="6520" y="37"/>
                  </a:cubicBezTo>
                  <a:lnTo>
                    <a:pt x="106" y="3595"/>
                  </a:lnTo>
                  <a:cubicBezTo>
                    <a:pt x="58" y="3614"/>
                    <a:pt x="29" y="3653"/>
                    <a:pt x="0" y="3691"/>
                  </a:cubicBezTo>
                  <a:lnTo>
                    <a:pt x="2433" y="5037"/>
                  </a:lnTo>
                  <a:lnTo>
                    <a:pt x="6655" y="7374"/>
                  </a:lnTo>
                  <a:lnTo>
                    <a:pt x="10876" y="5037"/>
                  </a:lnTo>
                  <a:lnTo>
                    <a:pt x="13309" y="3691"/>
                  </a:lnTo>
                  <a:cubicBezTo>
                    <a:pt x="13280" y="3653"/>
                    <a:pt x="13242" y="3614"/>
                    <a:pt x="13203" y="3595"/>
                  </a:cubicBezTo>
                  <a:lnTo>
                    <a:pt x="6789" y="37"/>
                  </a:lnTo>
                  <a:cubicBezTo>
                    <a:pt x="6746" y="13"/>
                    <a:pt x="6700" y="1"/>
                    <a:pt x="6655"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1" name="Google Shape;14311;p99"/>
            <p:cNvSpPr/>
            <p:nvPr/>
          </p:nvSpPr>
          <p:spPr>
            <a:xfrm>
              <a:off x="1041407" y="4274484"/>
              <a:ext cx="173938" cy="131708"/>
            </a:xfrm>
            <a:custGeom>
              <a:rect b="b" l="l" r="r" t="t"/>
              <a:pathLst>
                <a:path extrusionOk="0" h="5040" w="6656">
                  <a:moveTo>
                    <a:pt x="1" y="1"/>
                  </a:moveTo>
                  <a:lnTo>
                    <a:pt x="1" y="2703"/>
                  </a:lnTo>
                  <a:lnTo>
                    <a:pt x="4222" y="5039"/>
                  </a:lnTo>
                  <a:lnTo>
                    <a:pt x="6655" y="3693"/>
                  </a:lnTo>
                  <a:cubicBezTo>
                    <a:pt x="6626" y="3655"/>
                    <a:pt x="6588" y="3616"/>
                    <a:pt x="6549" y="3597"/>
                  </a:cubicBezTo>
                  <a:lnTo>
                    <a:pt x="135" y="39"/>
                  </a:lnTo>
                  <a:cubicBezTo>
                    <a:pt x="97" y="20"/>
                    <a:pt x="49" y="1"/>
                    <a:pt x="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2" name="Google Shape;14312;p99"/>
            <p:cNvSpPr/>
            <p:nvPr/>
          </p:nvSpPr>
          <p:spPr>
            <a:xfrm>
              <a:off x="1041407" y="4405669"/>
              <a:ext cx="112866" cy="173650"/>
            </a:xfrm>
            <a:custGeom>
              <a:rect b="b" l="l" r="r" t="t"/>
              <a:pathLst>
                <a:path extrusionOk="0" h="6645" w="4319">
                  <a:moveTo>
                    <a:pt x="4280" y="0"/>
                  </a:moveTo>
                  <a:lnTo>
                    <a:pt x="1" y="2366"/>
                  </a:lnTo>
                  <a:lnTo>
                    <a:pt x="1" y="6645"/>
                  </a:lnTo>
                  <a:cubicBezTo>
                    <a:pt x="49" y="6645"/>
                    <a:pt x="97" y="6626"/>
                    <a:pt x="135" y="6606"/>
                  </a:cubicBezTo>
                  <a:lnTo>
                    <a:pt x="4165" y="4375"/>
                  </a:lnTo>
                  <a:cubicBezTo>
                    <a:pt x="4261" y="4318"/>
                    <a:pt x="4318" y="4222"/>
                    <a:pt x="4318" y="4116"/>
                  </a:cubicBezTo>
                  <a:lnTo>
                    <a:pt x="4318" y="144"/>
                  </a:lnTo>
                  <a:cubicBezTo>
                    <a:pt x="4318" y="96"/>
                    <a:pt x="4299" y="39"/>
                    <a:pt x="4280"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3" name="Google Shape;14313;p99"/>
            <p:cNvSpPr/>
            <p:nvPr/>
          </p:nvSpPr>
          <p:spPr>
            <a:xfrm>
              <a:off x="928593" y="4405669"/>
              <a:ext cx="112840" cy="173415"/>
            </a:xfrm>
            <a:custGeom>
              <a:rect b="b" l="l" r="r" t="t"/>
              <a:pathLst>
                <a:path extrusionOk="0" h="6636" w="4318">
                  <a:moveTo>
                    <a:pt x="39" y="0"/>
                  </a:moveTo>
                  <a:cubicBezTo>
                    <a:pt x="10" y="39"/>
                    <a:pt x="0" y="96"/>
                    <a:pt x="0" y="144"/>
                  </a:cubicBezTo>
                  <a:lnTo>
                    <a:pt x="0" y="4116"/>
                  </a:lnTo>
                  <a:cubicBezTo>
                    <a:pt x="0" y="4222"/>
                    <a:pt x="58" y="4318"/>
                    <a:pt x="154" y="4375"/>
                  </a:cubicBezTo>
                  <a:lnTo>
                    <a:pt x="4183" y="6606"/>
                  </a:lnTo>
                  <a:cubicBezTo>
                    <a:pt x="4222" y="6626"/>
                    <a:pt x="4270" y="6635"/>
                    <a:pt x="4318" y="6635"/>
                  </a:cubicBezTo>
                  <a:lnTo>
                    <a:pt x="4318" y="2366"/>
                  </a:lnTo>
                  <a:lnTo>
                    <a:pt x="39" y="0"/>
                  </a:ln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4" name="Google Shape;14314;p99"/>
            <p:cNvSpPr/>
            <p:nvPr/>
          </p:nvSpPr>
          <p:spPr>
            <a:xfrm>
              <a:off x="929848" y="4343657"/>
              <a:ext cx="223407" cy="123842"/>
            </a:xfrm>
            <a:custGeom>
              <a:rect b="b" l="l" r="r" t="t"/>
              <a:pathLst>
                <a:path extrusionOk="0" h="4739" w="8549">
                  <a:moveTo>
                    <a:pt x="4266" y="0"/>
                  </a:moveTo>
                  <a:cubicBezTo>
                    <a:pt x="4219" y="0"/>
                    <a:pt x="4174" y="12"/>
                    <a:pt x="4135" y="36"/>
                  </a:cubicBezTo>
                  <a:lnTo>
                    <a:pt x="106" y="2267"/>
                  </a:lnTo>
                  <a:cubicBezTo>
                    <a:pt x="58" y="2287"/>
                    <a:pt x="19" y="2325"/>
                    <a:pt x="0" y="2373"/>
                  </a:cubicBezTo>
                  <a:lnTo>
                    <a:pt x="4270" y="4739"/>
                  </a:lnTo>
                  <a:lnTo>
                    <a:pt x="8549" y="2373"/>
                  </a:lnTo>
                  <a:cubicBezTo>
                    <a:pt x="8520" y="2325"/>
                    <a:pt x="8482" y="2287"/>
                    <a:pt x="8434" y="2267"/>
                  </a:cubicBezTo>
                  <a:lnTo>
                    <a:pt x="7260" y="1613"/>
                  </a:lnTo>
                  <a:lnTo>
                    <a:pt x="4404" y="36"/>
                  </a:lnTo>
                  <a:cubicBezTo>
                    <a:pt x="4361" y="12"/>
                    <a:pt x="4313" y="0"/>
                    <a:pt x="4266"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5" name="Google Shape;14315;p99"/>
            <p:cNvSpPr/>
            <p:nvPr/>
          </p:nvSpPr>
          <p:spPr>
            <a:xfrm>
              <a:off x="1112017" y="4497290"/>
              <a:ext cx="29896" cy="18972"/>
            </a:xfrm>
            <a:custGeom>
              <a:rect b="b" l="l" r="r" t="t"/>
              <a:pathLst>
                <a:path extrusionOk="0" h="726" w="1144">
                  <a:moveTo>
                    <a:pt x="827" y="1"/>
                  </a:moveTo>
                  <a:cubicBezTo>
                    <a:pt x="791" y="1"/>
                    <a:pt x="752" y="11"/>
                    <a:pt x="712" y="33"/>
                  </a:cubicBezTo>
                  <a:lnTo>
                    <a:pt x="203" y="321"/>
                  </a:lnTo>
                  <a:cubicBezTo>
                    <a:pt x="1" y="427"/>
                    <a:pt x="78" y="725"/>
                    <a:pt x="309" y="725"/>
                  </a:cubicBezTo>
                  <a:cubicBezTo>
                    <a:pt x="347" y="725"/>
                    <a:pt x="386" y="716"/>
                    <a:pt x="414" y="696"/>
                  </a:cubicBezTo>
                  <a:lnTo>
                    <a:pt x="924" y="417"/>
                  </a:lnTo>
                  <a:cubicBezTo>
                    <a:pt x="1144" y="295"/>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6" name="Google Shape;14316;p99"/>
            <p:cNvSpPr/>
            <p:nvPr/>
          </p:nvSpPr>
          <p:spPr>
            <a:xfrm>
              <a:off x="1112017" y="4481218"/>
              <a:ext cx="29896" cy="18946"/>
            </a:xfrm>
            <a:custGeom>
              <a:rect b="b" l="l" r="r" t="t"/>
              <a:pathLst>
                <a:path extrusionOk="0" h="725" w="1144">
                  <a:moveTo>
                    <a:pt x="827" y="1"/>
                  </a:moveTo>
                  <a:cubicBezTo>
                    <a:pt x="791" y="1"/>
                    <a:pt x="752" y="10"/>
                    <a:pt x="712" y="32"/>
                  </a:cubicBezTo>
                  <a:lnTo>
                    <a:pt x="203" y="311"/>
                  </a:lnTo>
                  <a:cubicBezTo>
                    <a:pt x="1" y="427"/>
                    <a:pt x="78" y="725"/>
                    <a:pt x="309" y="725"/>
                  </a:cubicBezTo>
                  <a:cubicBezTo>
                    <a:pt x="347" y="725"/>
                    <a:pt x="386" y="715"/>
                    <a:pt x="414" y="696"/>
                  </a:cubicBezTo>
                  <a:lnTo>
                    <a:pt x="924" y="407"/>
                  </a:lnTo>
                  <a:cubicBezTo>
                    <a:pt x="1144" y="293"/>
                    <a:pt x="1026" y="1"/>
                    <a:pt x="827"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17" name="Google Shape;14317;p99"/>
          <p:cNvGrpSpPr/>
          <p:nvPr/>
        </p:nvGrpSpPr>
        <p:grpSpPr>
          <a:xfrm>
            <a:off x="1385033" y="4090611"/>
            <a:ext cx="330210" cy="366665"/>
            <a:chOff x="1388708" y="4274484"/>
            <a:chExt cx="330210" cy="366665"/>
          </a:xfrm>
        </p:grpSpPr>
        <p:sp>
          <p:nvSpPr>
            <p:cNvPr id="14318" name="Google Shape;14318;p99"/>
            <p:cNvSpPr/>
            <p:nvPr/>
          </p:nvSpPr>
          <p:spPr>
            <a:xfrm>
              <a:off x="1490965" y="4274484"/>
              <a:ext cx="227954" cy="366665"/>
            </a:xfrm>
            <a:custGeom>
              <a:rect b="b" l="l" r="r" t="t"/>
              <a:pathLst>
                <a:path extrusionOk="0" h="14031" w="8723">
                  <a:moveTo>
                    <a:pt x="289" y="1"/>
                  </a:moveTo>
                  <a:cubicBezTo>
                    <a:pt x="126" y="1"/>
                    <a:pt x="1" y="126"/>
                    <a:pt x="1" y="289"/>
                  </a:cubicBezTo>
                  <a:lnTo>
                    <a:pt x="1" y="14030"/>
                  </a:lnTo>
                  <a:lnTo>
                    <a:pt x="6963" y="14030"/>
                  </a:lnTo>
                  <a:cubicBezTo>
                    <a:pt x="7934" y="14030"/>
                    <a:pt x="8723" y="13242"/>
                    <a:pt x="8723" y="12271"/>
                  </a:cubicBezTo>
                  <a:lnTo>
                    <a:pt x="8723" y="289"/>
                  </a:lnTo>
                  <a:cubicBezTo>
                    <a:pt x="8723" y="126"/>
                    <a:pt x="8598" y="1"/>
                    <a:pt x="8444"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19" name="Google Shape;14319;p99"/>
            <p:cNvSpPr/>
            <p:nvPr/>
          </p:nvSpPr>
          <p:spPr>
            <a:xfrm>
              <a:off x="1651810" y="4274484"/>
              <a:ext cx="67108" cy="366665"/>
            </a:xfrm>
            <a:custGeom>
              <a:rect b="b" l="l" r="r" t="t"/>
              <a:pathLst>
                <a:path extrusionOk="0" h="14031" w="2568">
                  <a:moveTo>
                    <a:pt x="1481" y="1"/>
                  </a:moveTo>
                  <a:cubicBezTo>
                    <a:pt x="1635" y="1"/>
                    <a:pt x="1760" y="126"/>
                    <a:pt x="1760" y="289"/>
                  </a:cubicBezTo>
                  <a:lnTo>
                    <a:pt x="1760" y="12271"/>
                  </a:lnTo>
                  <a:cubicBezTo>
                    <a:pt x="1760" y="13242"/>
                    <a:pt x="971" y="14030"/>
                    <a:pt x="0" y="14030"/>
                  </a:cubicBezTo>
                  <a:lnTo>
                    <a:pt x="808" y="14030"/>
                  </a:lnTo>
                  <a:cubicBezTo>
                    <a:pt x="1779" y="14030"/>
                    <a:pt x="2568" y="13242"/>
                    <a:pt x="2568" y="12271"/>
                  </a:cubicBezTo>
                  <a:lnTo>
                    <a:pt x="2568" y="289"/>
                  </a:lnTo>
                  <a:cubicBezTo>
                    <a:pt x="2568" y="126"/>
                    <a:pt x="2443" y="1"/>
                    <a:pt x="228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0" name="Google Shape;14320;p99"/>
            <p:cNvSpPr/>
            <p:nvPr/>
          </p:nvSpPr>
          <p:spPr>
            <a:xfrm>
              <a:off x="1395973" y="4576288"/>
              <a:ext cx="273947" cy="64861"/>
            </a:xfrm>
            <a:custGeom>
              <a:rect b="b" l="l" r="r" t="t"/>
              <a:pathLst>
                <a:path extrusionOk="0" h="2482" w="10483">
                  <a:moveTo>
                    <a:pt x="280" y="0"/>
                  </a:moveTo>
                  <a:cubicBezTo>
                    <a:pt x="126" y="0"/>
                    <a:pt x="1" y="125"/>
                    <a:pt x="1" y="289"/>
                  </a:cubicBezTo>
                  <a:lnTo>
                    <a:pt x="1" y="722"/>
                  </a:lnTo>
                  <a:cubicBezTo>
                    <a:pt x="1" y="1693"/>
                    <a:pt x="789" y="2481"/>
                    <a:pt x="1761" y="2481"/>
                  </a:cubicBezTo>
                  <a:lnTo>
                    <a:pt x="10482" y="2481"/>
                  </a:lnTo>
                  <a:cubicBezTo>
                    <a:pt x="9511" y="2481"/>
                    <a:pt x="8723" y="1693"/>
                    <a:pt x="8723" y="722"/>
                  </a:cubicBezTo>
                  <a:lnTo>
                    <a:pt x="8723" y="289"/>
                  </a:lnTo>
                  <a:cubicBezTo>
                    <a:pt x="8723" y="125"/>
                    <a:pt x="8598" y="0"/>
                    <a:pt x="8444"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1" name="Google Shape;14321;p99"/>
            <p:cNvSpPr/>
            <p:nvPr/>
          </p:nvSpPr>
          <p:spPr>
            <a:xfrm>
              <a:off x="1523395" y="4385547"/>
              <a:ext cx="31437" cy="26916"/>
            </a:xfrm>
            <a:custGeom>
              <a:rect b="b" l="l" r="r" t="t"/>
              <a:pathLst>
                <a:path extrusionOk="0" h="1030" w="1203">
                  <a:moveTo>
                    <a:pt x="683" y="1"/>
                  </a:moveTo>
                  <a:cubicBezTo>
                    <a:pt x="231" y="1"/>
                    <a:pt x="0" y="559"/>
                    <a:pt x="327" y="876"/>
                  </a:cubicBezTo>
                  <a:cubicBezTo>
                    <a:pt x="430" y="982"/>
                    <a:pt x="559" y="1029"/>
                    <a:pt x="685" y="1029"/>
                  </a:cubicBezTo>
                  <a:cubicBezTo>
                    <a:pt x="948" y="1029"/>
                    <a:pt x="1202" y="825"/>
                    <a:pt x="1202" y="520"/>
                  </a:cubicBezTo>
                  <a:cubicBezTo>
                    <a:pt x="1202" y="23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2" name="Google Shape;14322;p99"/>
            <p:cNvSpPr/>
            <p:nvPr/>
          </p:nvSpPr>
          <p:spPr>
            <a:xfrm>
              <a:off x="1569623" y="4394589"/>
              <a:ext cx="41734" cy="11106"/>
            </a:xfrm>
            <a:custGeom>
              <a:rect b="b" l="l" r="r" t="t"/>
              <a:pathLst>
                <a:path extrusionOk="0" h="425"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3" name="Google Shape;14323;p99"/>
            <p:cNvSpPr/>
            <p:nvPr/>
          </p:nvSpPr>
          <p:spPr>
            <a:xfrm>
              <a:off x="1569623" y="4407917"/>
              <a:ext cx="109103" cy="11080"/>
            </a:xfrm>
            <a:custGeom>
              <a:rect b="b" l="l" r="r" t="t"/>
              <a:pathLst>
                <a:path extrusionOk="0" h="424" w="4175">
                  <a:moveTo>
                    <a:pt x="280" y="1"/>
                  </a:moveTo>
                  <a:cubicBezTo>
                    <a:pt x="1" y="1"/>
                    <a:pt x="1" y="424"/>
                    <a:pt x="280" y="424"/>
                  </a:cubicBezTo>
                  <a:lnTo>
                    <a:pt x="3895" y="424"/>
                  </a:lnTo>
                  <a:cubicBezTo>
                    <a:pt x="4174" y="424"/>
                    <a:pt x="4174" y="1"/>
                    <a:pt x="3895"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4" name="Google Shape;14324;p99"/>
            <p:cNvSpPr/>
            <p:nvPr/>
          </p:nvSpPr>
          <p:spPr>
            <a:xfrm>
              <a:off x="1569623" y="4379014"/>
              <a:ext cx="14608" cy="11080"/>
            </a:xfrm>
            <a:custGeom>
              <a:rect b="b" l="l" r="r" t="t"/>
              <a:pathLst>
                <a:path extrusionOk="0" h="424" w="559">
                  <a:moveTo>
                    <a:pt x="280" y="1"/>
                  </a:moveTo>
                  <a:cubicBezTo>
                    <a:pt x="1" y="1"/>
                    <a:pt x="1" y="424"/>
                    <a:pt x="280" y="424"/>
                  </a:cubicBezTo>
                  <a:cubicBezTo>
                    <a:pt x="558" y="424"/>
                    <a:pt x="558" y="1"/>
                    <a:pt x="280"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5" name="Google Shape;14325;p99"/>
            <p:cNvSpPr/>
            <p:nvPr/>
          </p:nvSpPr>
          <p:spPr>
            <a:xfrm>
              <a:off x="1523395" y="4444110"/>
              <a:ext cx="31437" cy="26786"/>
            </a:xfrm>
            <a:custGeom>
              <a:rect b="b" l="l" r="r" t="t"/>
              <a:pathLst>
                <a:path extrusionOk="0" h="1025" w="1203">
                  <a:moveTo>
                    <a:pt x="683" y="0"/>
                  </a:moveTo>
                  <a:cubicBezTo>
                    <a:pt x="231" y="0"/>
                    <a:pt x="0" y="548"/>
                    <a:pt x="327" y="875"/>
                  </a:cubicBezTo>
                  <a:cubicBezTo>
                    <a:pt x="430" y="978"/>
                    <a:pt x="558" y="1024"/>
                    <a:pt x="684" y="1024"/>
                  </a:cubicBezTo>
                  <a:cubicBezTo>
                    <a:pt x="947" y="1024"/>
                    <a:pt x="1202" y="822"/>
                    <a:pt x="1202" y="510"/>
                  </a:cubicBezTo>
                  <a:cubicBezTo>
                    <a:pt x="1202" y="231"/>
                    <a:pt x="972" y="0"/>
                    <a:pt x="683" y="0"/>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6" name="Google Shape;14326;p99"/>
            <p:cNvSpPr/>
            <p:nvPr/>
          </p:nvSpPr>
          <p:spPr>
            <a:xfrm>
              <a:off x="1569623" y="4453152"/>
              <a:ext cx="41734" cy="11080"/>
            </a:xfrm>
            <a:custGeom>
              <a:rect b="b" l="l" r="r" t="t"/>
              <a:pathLst>
                <a:path extrusionOk="0" h="424" w="1597">
                  <a:moveTo>
                    <a:pt x="280" y="1"/>
                  </a:moveTo>
                  <a:cubicBezTo>
                    <a:pt x="1" y="1"/>
                    <a:pt x="1" y="424"/>
                    <a:pt x="280" y="424"/>
                  </a:cubicBezTo>
                  <a:lnTo>
                    <a:pt x="1318" y="424"/>
                  </a:lnTo>
                  <a:cubicBezTo>
                    <a:pt x="1597" y="424"/>
                    <a:pt x="1597" y="1"/>
                    <a:pt x="1318"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7" name="Google Shape;14327;p99"/>
            <p:cNvSpPr/>
            <p:nvPr/>
          </p:nvSpPr>
          <p:spPr>
            <a:xfrm>
              <a:off x="1569623" y="4466480"/>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8" name="Google Shape;14328;p99"/>
            <p:cNvSpPr/>
            <p:nvPr/>
          </p:nvSpPr>
          <p:spPr>
            <a:xfrm>
              <a:off x="1569623" y="4437577"/>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29" name="Google Shape;14329;p99"/>
            <p:cNvSpPr/>
            <p:nvPr/>
          </p:nvSpPr>
          <p:spPr>
            <a:xfrm>
              <a:off x="1523395" y="4502647"/>
              <a:ext cx="31437" cy="26655"/>
            </a:xfrm>
            <a:custGeom>
              <a:rect b="b" l="l" r="r" t="t"/>
              <a:pathLst>
                <a:path extrusionOk="0" h="1020" w="1203">
                  <a:moveTo>
                    <a:pt x="683" y="1"/>
                  </a:moveTo>
                  <a:cubicBezTo>
                    <a:pt x="231" y="1"/>
                    <a:pt x="0" y="549"/>
                    <a:pt x="327" y="866"/>
                  </a:cubicBezTo>
                  <a:cubicBezTo>
                    <a:pt x="430" y="973"/>
                    <a:pt x="559" y="1020"/>
                    <a:pt x="685" y="1020"/>
                  </a:cubicBezTo>
                  <a:cubicBezTo>
                    <a:pt x="948" y="1020"/>
                    <a:pt x="1202" y="816"/>
                    <a:pt x="1202" y="511"/>
                  </a:cubicBezTo>
                  <a:cubicBezTo>
                    <a:pt x="1202" y="222"/>
                    <a:pt x="972" y="1"/>
                    <a:pt x="683"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0" name="Google Shape;14330;p99"/>
            <p:cNvSpPr/>
            <p:nvPr/>
          </p:nvSpPr>
          <p:spPr>
            <a:xfrm>
              <a:off x="1569623" y="4511689"/>
              <a:ext cx="41734" cy="11106"/>
            </a:xfrm>
            <a:custGeom>
              <a:rect b="b" l="l" r="r" t="t"/>
              <a:pathLst>
                <a:path extrusionOk="0" h="425" w="1597">
                  <a:moveTo>
                    <a:pt x="1327" y="1"/>
                  </a:moveTo>
                  <a:cubicBezTo>
                    <a:pt x="1324" y="1"/>
                    <a:pt x="1321" y="1"/>
                    <a:pt x="1318" y="1"/>
                  </a:cubicBezTo>
                  <a:lnTo>
                    <a:pt x="280" y="1"/>
                  </a:lnTo>
                  <a:cubicBezTo>
                    <a:pt x="1" y="1"/>
                    <a:pt x="1" y="424"/>
                    <a:pt x="280" y="424"/>
                  </a:cubicBezTo>
                  <a:lnTo>
                    <a:pt x="1318" y="424"/>
                  </a:lnTo>
                  <a:cubicBezTo>
                    <a:pt x="1594" y="415"/>
                    <a:pt x="1597" y="1"/>
                    <a:pt x="1327" y="1"/>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1" name="Google Shape;14331;p99"/>
            <p:cNvSpPr/>
            <p:nvPr/>
          </p:nvSpPr>
          <p:spPr>
            <a:xfrm>
              <a:off x="1569623" y="4524781"/>
              <a:ext cx="109103" cy="11080"/>
            </a:xfrm>
            <a:custGeom>
              <a:rect b="b" l="l" r="r" t="t"/>
              <a:pathLst>
                <a:path extrusionOk="0" h="424" w="4175">
                  <a:moveTo>
                    <a:pt x="280" y="0"/>
                  </a:moveTo>
                  <a:cubicBezTo>
                    <a:pt x="1" y="0"/>
                    <a:pt x="1" y="423"/>
                    <a:pt x="280" y="423"/>
                  </a:cubicBezTo>
                  <a:lnTo>
                    <a:pt x="3895" y="423"/>
                  </a:lnTo>
                  <a:cubicBezTo>
                    <a:pt x="4174" y="423"/>
                    <a:pt x="4174" y="0"/>
                    <a:pt x="3895"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2" name="Google Shape;14332;p99"/>
            <p:cNvSpPr/>
            <p:nvPr/>
          </p:nvSpPr>
          <p:spPr>
            <a:xfrm>
              <a:off x="1569623" y="4495879"/>
              <a:ext cx="14608" cy="11080"/>
            </a:xfrm>
            <a:custGeom>
              <a:rect b="b" l="l" r="r" t="t"/>
              <a:pathLst>
                <a:path extrusionOk="0" h="424" w="559">
                  <a:moveTo>
                    <a:pt x="280" y="0"/>
                  </a:moveTo>
                  <a:cubicBezTo>
                    <a:pt x="1" y="0"/>
                    <a:pt x="1" y="423"/>
                    <a:pt x="280" y="423"/>
                  </a:cubicBezTo>
                  <a:cubicBezTo>
                    <a:pt x="558" y="423"/>
                    <a:pt x="558" y="0"/>
                    <a:pt x="280"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3" name="Google Shape;14333;p99"/>
            <p:cNvSpPr/>
            <p:nvPr/>
          </p:nvSpPr>
          <p:spPr>
            <a:xfrm>
              <a:off x="1530425" y="4309423"/>
              <a:ext cx="149295" cy="32169"/>
            </a:xfrm>
            <a:custGeom>
              <a:rect b="b" l="l" r="r" t="t"/>
              <a:pathLst>
                <a:path extrusionOk="0" h="1231" w="5713">
                  <a:moveTo>
                    <a:pt x="279" y="0"/>
                  </a:moveTo>
                  <a:cubicBezTo>
                    <a:pt x="126" y="0"/>
                    <a:pt x="1" y="125"/>
                    <a:pt x="1" y="279"/>
                  </a:cubicBezTo>
                  <a:lnTo>
                    <a:pt x="1" y="943"/>
                  </a:lnTo>
                  <a:cubicBezTo>
                    <a:pt x="1" y="1106"/>
                    <a:pt x="126" y="1231"/>
                    <a:pt x="279" y="1231"/>
                  </a:cubicBezTo>
                  <a:lnTo>
                    <a:pt x="5424" y="1231"/>
                  </a:lnTo>
                  <a:cubicBezTo>
                    <a:pt x="5587" y="1231"/>
                    <a:pt x="5712" y="1106"/>
                    <a:pt x="5712" y="943"/>
                  </a:cubicBezTo>
                  <a:lnTo>
                    <a:pt x="5712" y="279"/>
                  </a:lnTo>
                  <a:cubicBezTo>
                    <a:pt x="5712" y="125"/>
                    <a:pt x="5587" y="0"/>
                    <a:pt x="5424"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4" name="Google Shape;14334;p99"/>
            <p:cNvSpPr/>
            <p:nvPr/>
          </p:nvSpPr>
          <p:spPr>
            <a:xfrm>
              <a:off x="1490965" y="4463448"/>
              <a:ext cx="29634" cy="29451"/>
            </a:xfrm>
            <a:custGeom>
              <a:rect b="b" l="l" r="r" t="t"/>
              <a:pathLst>
                <a:path extrusionOk="0" h="1127" w="1134">
                  <a:moveTo>
                    <a:pt x="732" y="1"/>
                  </a:moveTo>
                  <a:lnTo>
                    <a:pt x="1" y="655"/>
                  </a:lnTo>
                  <a:lnTo>
                    <a:pt x="914" y="1107"/>
                  </a:lnTo>
                  <a:cubicBezTo>
                    <a:pt x="936" y="1121"/>
                    <a:pt x="959" y="1127"/>
                    <a:pt x="981" y="1127"/>
                  </a:cubicBezTo>
                  <a:cubicBezTo>
                    <a:pt x="1064" y="1127"/>
                    <a:pt x="1133" y="1037"/>
                    <a:pt x="1087" y="953"/>
                  </a:cubicBezTo>
                  <a:lnTo>
                    <a:pt x="732" y="1"/>
                  </a:ln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5" name="Google Shape;14335;p99"/>
            <p:cNvSpPr/>
            <p:nvPr/>
          </p:nvSpPr>
          <p:spPr>
            <a:xfrm>
              <a:off x="1388708" y="4350242"/>
              <a:ext cx="122640" cy="130689"/>
            </a:xfrm>
            <a:custGeom>
              <a:rect b="b" l="l" r="r" t="t"/>
              <a:pathLst>
                <a:path extrusionOk="0" h="5001" w="4693">
                  <a:moveTo>
                    <a:pt x="811" y="1"/>
                  </a:moveTo>
                  <a:cubicBezTo>
                    <a:pt x="763" y="1"/>
                    <a:pt x="714" y="18"/>
                    <a:pt x="673" y="54"/>
                  </a:cubicBezTo>
                  <a:lnTo>
                    <a:pt x="87" y="573"/>
                  </a:lnTo>
                  <a:cubicBezTo>
                    <a:pt x="0" y="650"/>
                    <a:pt x="0" y="784"/>
                    <a:pt x="77" y="871"/>
                  </a:cubicBezTo>
                  <a:lnTo>
                    <a:pt x="3722" y="4929"/>
                  </a:lnTo>
                  <a:cubicBezTo>
                    <a:pt x="3763" y="4976"/>
                    <a:pt x="3822" y="5000"/>
                    <a:pt x="3881" y="5000"/>
                  </a:cubicBezTo>
                  <a:cubicBezTo>
                    <a:pt x="3931" y="5000"/>
                    <a:pt x="3980" y="4983"/>
                    <a:pt x="4020" y="4948"/>
                  </a:cubicBezTo>
                  <a:lnTo>
                    <a:pt x="4597" y="4419"/>
                  </a:lnTo>
                  <a:cubicBezTo>
                    <a:pt x="4683" y="4342"/>
                    <a:pt x="4693" y="4217"/>
                    <a:pt x="4616" y="4131"/>
                  </a:cubicBezTo>
                  <a:lnTo>
                    <a:pt x="962" y="63"/>
                  </a:lnTo>
                  <a:cubicBezTo>
                    <a:pt x="921" y="22"/>
                    <a:pt x="866" y="1"/>
                    <a:pt x="811" y="1"/>
                  </a:cubicBezTo>
                  <a:close/>
                </a:path>
              </a:pathLst>
            </a:custGeom>
            <a:solidFill>
              <a:srgbClr val="D3D9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6" name="Google Shape;14336;p99"/>
            <p:cNvSpPr/>
            <p:nvPr/>
          </p:nvSpPr>
          <p:spPr>
            <a:xfrm>
              <a:off x="1388708" y="4358422"/>
              <a:ext cx="112605" cy="122509"/>
            </a:xfrm>
            <a:custGeom>
              <a:rect b="b" l="l" r="r" t="t"/>
              <a:pathLst>
                <a:path extrusionOk="0" h="4688" w="4309">
                  <a:moveTo>
                    <a:pt x="385" y="0"/>
                  </a:moveTo>
                  <a:lnTo>
                    <a:pt x="87" y="260"/>
                  </a:lnTo>
                  <a:cubicBezTo>
                    <a:pt x="0" y="337"/>
                    <a:pt x="0" y="471"/>
                    <a:pt x="77" y="558"/>
                  </a:cubicBezTo>
                  <a:lnTo>
                    <a:pt x="3722" y="4616"/>
                  </a:lnTo>
                  <a:cubicBezTo>
                    <a:pt x="3763" y="4663"/>
                    <a:pt x="3822" y="4687"/>
                    <a:pt x="3881" y="4687"/>
                  </a:cubicBezTo>
                  <a:cubicBezTo>
                    <a:pt x="3931" y="4687"/>
                    <a:pt x="3980" y="4670"/>
                    <a:pt x="4020" y="4635"/>
                  </a:cubicBezTo>
                  <a:lnTo>
                    <a:pt x="4308" y="4376"/>
                  </a:lnTo>
                  <a:lnTo>
                    <a:pt x="385" y="0"/>
                  </a:ln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37" name="Google Shape;14337;p99"/>
            <p:cNvSpPr/>
            <p:nvPr/>
          </p:nvSpPr>
          <p:spPr>
            <a:xfrm>
              <a:off x="1388708" y="4350242"/>
              <a:ext cx="35697" cy="34338"/>
            </a:xfrm>
            <a:custGeom>
              <a:rect b="b" l="l" r="r" t="t"/>
              <a:pathLst>
                <a:path extrusionOk="0" h="1314" w="1366">
                  <a:moveTo>
                    <a:pt x="811" y="1"/>
                  </a:moveTo>
                  <a:cubicBezTo>
                    <a:pt x="763" y="1"/>
                    <a:pt x="714" y="18"/>
                    <a:pt x="673" y="54"/>
                  </a:cubicBezTo>
                  <a:lnTo>
                    <a:pt x="87" y="573"/>
                  </a:lnTo>
                  <a:cubicBezTo>
                    <a:pt x="0" y="650"/>
                    <a:pt x="0" y="784"/>
                    <a:pt x="77" y="871"/>
                  </a:cubicBezTo>
                  <a:lnTo>
                    <a:pt x="471" y="1313"/>
                  </a:lnTo>
                  <a:lnTo>
                    <a:pt x="1366" y="506"/>
                  </a:lnTo>
                  <a:lnTo>
                    <a:pt x="962" y="63"/>
                  </a:lnTo>
                  <a:cubicBezTo>
                    <a:pt x="921" y="22"/>
                    <a:pt x="866" y="1"/>
                    <a:pt x="811" y="1"/>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38" name="Google Shape;14338;p99"/>
          <p:cNvGrpSpPr/>
          <p:nvPr/>
        </p:nvGrpSpPr>
        <p:grpSpPr>
          <a:xfrm>
            <a:off x="1871019" y="4109453"/>
            <a:ext cx="375446" cy="328982"/>
            <a:chOff x="1874694" y="4293326"/>
            <a:chExt cx="375446" cy="328982"/>
          </a:xfrm>
        </p:grpSpPr>
        <p:sp>
          <p:nvSpPr>
            <p:cNvPr id="14339" name="Google Shape;14339;p99"/>
            <p:cNvSpPr/>
            <p:nvPr/>
          </p:nvSpPr>
          <p:spPr>
            <a:xfrm>
              <a:off x="1874694" y="4396105"/>
              <a:ext cx="230959" cy="221996"/>
            </a:xfrm>
            <a:custGeom>
              <a:rect b="b" l="l" r="r" t="t"/>
              <a:pathLst>
                <a:path extrusionOk="0" h="8495" w="8838">
                  <a:moveTo>
                    <a:pt x="4587" y="1"/>
                  </a:moveTo>
                  <a:cubicBezTo>
                    <a:pt x="2866" y="1"/>
                    <a:pt x="1318" y="1039"/>
                    <a:pt x="654" y="2626"/>
                  </a:cubicBezTo>
                  <a:cubicBezTo>
                    <a:pt x="1" y="4212"/>
                    <a:pt x="366" y="6040"/>
                    <a:pt x="1578" y="7251"/>
                  </a:cubicBezTo>
                  <a:cubicBezTo>
                    <a:pt x="2389" y="8063"/>
                    <a:pt x="3477" y="8495"/>
                    <a:pt x="4584" y="8495"/>
                  </a:cubicBezTo>
                  <a:cubicBezTo>
                    <a:pt x="5129" y="8495"/>
                    <a:pt x="5679" y="8390"/>
                    <a:pt x="6203" y="8174"/>
                  </a:cubicBezTo>
                  <a:cubicBezTo>
                    <a:pt x="7790" y="7520"/>
                    <a:pt x="8828" y="5972"/>
                    <a:pt x="8828" y="4251"/>
                  </a:cubicBezTo>
                  <a:cubicBezTo>
                    <a:pt x="8838" y="1905"/>
                    <a:pt x="6934" y="1"/>
                    <a:pt x="4587"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0" name="Google Shape;14340;p99"/>
            <p:cNvSpPr/>
            <p:nvPr/>
          </p:nvSpPr>
          <p:spPr>
            <a:xfrm>
              <a:off x="2019181" y="4396105"/>
              <a:ext cx="230959" cy="221996"/>
            </a:xfrm>
            <a:custGeom>
              <a:rect b="b" l="l" r="r" t="t"/>
              <a:pathLst>
                <a:path extrusionOk="0" h="8495" w="8838">
                  <a:moveTo>
                    <a:pt x="4588" y="1"/>
                  </a:moveTo>
                  <a:cubicBezTo>
                    <a:pt x="2866" y="1"/>
                    <a:pt x="1318" y="1039"/>
                    <a:pt x="664" y="2626"/>
                  </a:cubicBezTo>
                  <a:cubicBezTo>
                    <a:pt x="1" y="4212"/>
                    <a:pt x="366" y="6040"/>
                    <a:pt x="1578" y="7251"/>
                  </a:cubicBezTo>
                  <a:cubicBezTo>
                    <a:pt x="2390" y="8063"/>
                    <a:pt x="3478" y="8495"/>
                    <a:pt x="4585" y="8495"/>
                  </a:cubicBezTo>
                  <a:cubicBezTo>
                    <a:pt x="5130" y="8495"/>
                    <a:pt x="5679" y="8390"/>
                    <a:pt x="6203" y="8174"/>
                  </a:cubicBezTo>
                  <a:cubicBezTo>
                    <a:pt x="7799" y="7520"/>
                    <a:pt x="8828" y="5972"/>
                    <a:pt x="8838" y="4251"/>
                  </a:cubicBezTo>
                  <a:cubicBezTo>
                    <a:pt x="8838" y="1905"/>
                    <a:pt x="6934" y="1"/>
                    <a:pt x="4588"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1" name="Google Shape;14341;p99"/>
            <p:cNvSpPr/>
            <p:nvPr/>
          </p:nvSpPr>
          <p:spPr>
            <a:xfrm>
              <a:off x="2033266" y="4540853"/>
              <a:ext cx="67108" cy="50775"/>
            </a:xfrm>
            <a:custGeom>
              <a:rect b="b" l="l" r="r" t="t"/>
              <a:pathLst>
                <a:path extrusionOk="0" h="1943" w="2568">
                  <a:moveTo>
                    <a:pt x="0" y="1"/>
                  </a:moveTo>
                  <a:lnTo>
                    <a:pt x="0" y="1"/>
                  </a:lnTo>
                  <a:cubicBezTo>
                    <a:pt x="241" y="751"/>
                    <a:pt x="683" y="1424"/>
                    <a:pt x="1279" y="1943"/>
                  </a:cubicBezTo>
                  <a:cubicBezTo>
                    <a:pt x="1885" y="1424"/>
                    <a:pt x="2327" y="751"/>
                    <a:pt x="2568" y="1"/>
                  </a:cubicBezTo>
                  <a:lnTo>
                    <a:pt x="2568" y="1"/>
                  </a:lnTo>
                  <a:cubicBezTo>
                    <a:pt x="2149" y="130"/>
                    <a:pt x="1717" y="195"/>
                    <a:pt x="1284" y="195"/>
                  </a:cubicBezTo>
                  <a:cubicBezTo>
                    <a:pt x="851" y="195"/>
                    <a:pt x="419" y="130"/>
                    <a:pt x="0" y="1"/>
                  </a:cubicBezTo>
                  <a:close/>
                </a:path>
              </a:pathLst>
            </a:custGeom>
            <a:solidFill>
              <a:srgbClr val="96AB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2" name="Google Shape;14342;p99"/>
            <p:cNvSpPr/>
            <p:nvPr/>
          </p:nvSpPr>
          <p:spPr>
            <a:xfrm>
              <a:off x="1947055" y="4323979"/>
              <a:ext cx="230724" cy="221996"/>
            </a:xfrm>
            <a:custGeom>
              <a:rect b="b" l="l" r="r" t="t"/>
              <a:pathLst>
                <a:path extrusionOk="0" h="8495" w="8829">
                  <a:moveTo>
                    <a:pt x="4596" y="1"/>
                  </a:moveTo>
                  <a:cubicBezTo>
                    <a:pt x="4590" y="1"/>
                    <a:pt x="4584" y="1"/>
                    <a:pt x="4578" y="1"/>
                  </a:cubicBezTo>
                  <a:cubicBezTo>
                    <a:pt x="2857" y="1"/>
                    <a:pt x="1309" y="1030"/>
                    <a:pt x="655" y="2616"/>
                  </a:cubicBezTo>
                  <a:cubicBezTo>
                    <a:pt x="1" y="4203"/>
                    <a:pt x="357" y="6030"/>
                    <a:pt x="1578" y="7242"/>
                  </a:cubicBezTo>
                  <a:cubicBezTo>
                    <a:pt x="2390" y="8061"/>
                    <a:pt x="3480" y="8495"/>
                    <a:pt x="4587" y="8495"/>
                  </a:cubicBezTo>
                  <a:cubicBezTo>
                    <a:pt x="5132" y="8495"/>
                    <a:pt x="5681" y="8390"/>
                    <a:pt x="6203" y="8175"/>
                  </a:cubicBezTo>
                  <a:cubicBezTo>
                    <a:pt x="7790" y="7511"/>
                    <a:pt x="8828" y="5963"/>
                    <a:pt x="8828" y="4251"/>
                  </a:cubicBezTo>
                  <a:cubicBezTo>
                    <a:pt x="8828" y="1911"/>
                    <a:pt x="6934" y="1"/>
                    <a:pt x="4596"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3" name="Google Shape;14343;p99"/>
            <p:cNvSpPr/>
            <p:nvPr/>
          </p:nvSpPr>
          <p:spPr>
            <a:xfrm>
              <a:off x="2019677" y="4422995"/>
              <a:ext cx="85741" cy="122980"/>
            </a:xfrm>
            <a:custGeom>
              <a:rect b="b" l="l" r="r" t="t"/>
              <a:pathLst>
                <a:path extrusionOk="0" h="4706" w="3281">
                  <a:moveTo>
                    <a:pt x="1799" y="1"/>
                  </a:moveTo>
                  <a:cubicBezTo>
                    <a:pt x="511" y="1116"/>
                    <a:pt x="1" y="2885"/>
                    <a:pt x="520" y="4511"/>
                  </a:cubicBezTo>
                  <a:cubicBezTo>
                    <a:pt x="939" y="4640"/>
                    <a:pt x="1371" y="4705"/>
                    <a:pt x="1804" y="4705"/>
                  </a:cubicBezTo>
                  <a:cubicBezTo>
                    <a:pt x="2237" y="4705"/>
                    <a:pt x="2669" y="4640"/>
                    <a:pt x="3088" y="4511"/>
                  </a:cubicBezTo>
                  <a:cubicBezTo>
                    <a:pt x="3213" y="4097"/>
                    <a:pt x="3280" y="3664"/>
                    <a:pt x="3280" y="3222"/>
                  </a:cubicBezTo>
                  <a:cubicBezTo>
                    <a:pt x="3280" y="1981"/>
                    <a:pt x="2742" y="808"/>
                    <a:pt x="1799" y="1"/>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4" name="Google Shape;14344;p99"/>
            <p:cNvSpPr/>
            <p:nvPr/>
          </p:nvSpPr>
          <p:spPr>
            <a:xfrm>
              <a:off x="1942534" y="4396261"/>
              <a:ext cx="124182" cy="144617"/>
            </a:xfrm>
            <a:custGeom>
              <a:rect b="b" l="l" r="r" t="t"/>
              <a:pathLst>
                <a:path extrusionOk="0" h="5534" w="4752">
                  <a:moveTo>
                    <a:pt x="1979" y="0"/>
                  </a:moveTo>
                  <a:cubicBezTo>
                    <a:pt x="1552" y="0"/>
                    <a:pt x="1122" y="65"/>
                    <a:pt x="703" y="197"/>
                  </a:cubicBezTo>
                  <a:cubicBezTo>
                    <a:pt x="1" y="2437"/>
                    <a:pt x="1232" y="4822"/>
                    <a:pt x="3472" y="5534"/>
                  </a:cubicBezTo>
                  <a:cubicBezTo>
                    <a:pt x="3338" y="5120"/>
                    <a:pt x="3270" y="4687"/>
                    <a:pt x="3270" y="4245"/>
                  </a:cubicBezTo>
                  <a:cubicBezTo>
                    <a:pt x="3270" y="3004"/>
                    <a:pt x="3809" y="1831"/>
                    <a:pt x="4751" y="1024"/>
                  </a:cubicBezTo>
                  <a:cubicBezTo>
                    <a:pt x="3969" y="356"/>
                    <a:pt x="2983" y="0"/>
                    <a:pt x="1979" y="0"/>
                  </a:cubicBezTo>
                  <a:close/>
                </a:path>
              </a:pathLst>
            </a:custGeom>
            <a:solidFill>
              <a:srgbClr val="8A9D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5" name="Google Shape;14345;p99"/>
            <p:cNvSpPr/>
            <p:nvPr/>
          </p:nvSpPr>
          <p:spPr>
            <a:xfrm>
              <a:off x="2066690" y="4396261"/>
              <a:ext cx="111089" cy="144617"/>
            </a:xfrm>
            <a:custGeom>
              <a:rect b="b" l="l" r="r" t="t"/>
              <a:pathLst>
                <a:path extrusionOk="0" h="5534" w="4251">
                  <a:moveTo>
                    <a:pt x="2777" y="0"/>
                  </a:moveTo>
                  <a:cubicBezTo>
                    <a:pt x="1773" y="0"/>
                    <a:pt x="783" y="356"/>
                    <a:pt x="0" y="1024"/>
                  </a:cubicBezTo>
                  <a:cubicBezTo>
                    <a:pt x="1298" y="2129"/>
                    <a:pt x="1798" y="3908"/>
                    <a:pt x="1289" y="5534"/>
                  </a:cubicBezTo>
                  <a:cubicBezTo>
                    <a:pt x="3048" y="4966"/>
                    <a:pt x="4250" y="3331"/>
                    <a:pt x="4250" y="1485"/>
                  </a:cubicBezTo>
                  <a:cubicBezTo>
                    <a:pt x="4250" y="1043"/>
                    <a:pt x="4183" y="610"/>
                    <a:pt x="4049" y="197"/>
                  </a:cubicBezTo>
                  <a:cubicBezTo>
                    <a:pt x="3632" y="65"/>
                    <a:pt x="3203" y="0"/>
                    <a:pt x="2777"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6" name="Google Shape;14346;p99"/>
            <p:cNvSpPr/>
            <p:nvPr/>
          </p:nvSpPr>
          <p:spPr>
            <a:xfrm>
              <a:off x="2012412" y="4293326"/>
              <a:ext cx="94992" cy="81246"/>
            </a:xfrm>
            <a:custGeom>
              <a:rect b="b" l="l" r="r" t="t"/>
              <a:pathLst>
                <a:path extrusionOk="0" h="3109" w="3635">
                  <a:moveTo>
                    <a:pt x="2077" y="1"/>
                  </a:moveTo>
                  <a:cubicBezTo>
                    <a:pt x="692" y="1"/>
                    <a:pt x="0" y="1674"/>
                    <a:pt x="981" y="2655"/>
                  </a:cubicBezTo>
                  <a:cubicBezTo>
                    <a:pt x="1297" y="2968"/>
                    <a:pt x="1686" y="3108"/>
                    <a:pt x="2067" y="3108"/>
                  </a:cubicBezTo>
                  <a:cubicBezTo>
                    <a:pt x="2867" y="3108"/>
                    <a:pt x="3635" y="2490"/>
                    <a:pt x="3635" y="1559"/>
                  </a:cubicBezTo>
                  <a:cubicBezTo>
                    <a:pt x="3625" y="703"/>
                    <a:pt x="2933" y="1"/>
                    <a:pt x="2077" y="1"/>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7" name="Google Shape;14347;p99"/>
            <p:cNvSpPr/>
            <p:nvPr/>
          </p:nvSpPr>
          <p:spPr>
            <a:xfrm>
              <a:off x="2058641" y="4293326"/>
              <a:ext cx="48763" cy="81194"/>
            </a:xfrm>
            <a:custGeom>
              <a:rect b="b" l="l" r="r" t="t"/>
              <a:pathLst>
                <a:path extrusionOk="0" h="3107" w="1866">
                  <a:moveTo>
                    <a:pt x="308" y="1"/>
                  </a:moveTo>
                  <a:cubicBezTo>
                    <a:pt x="202" y="1"/>
                    <a:pt x="97" y="10"/>
                    <a:pt x="0" y="30"/>
                  </a:cubicBezTo>
                  <a:cubicBezTo>
                    <a:pt x="722" y="183"/>
                    <a:pt x="1241" y="818"/>
                    <a:pt x="1241" y="1559"/>
                  </a:cubicBezTo>
                  <a:cubicBezTo>
                    <a:pt x="1241" y="2289"/>
                    <a:pt x="722" y="2934"/>
                    <a:pt x="0" y="3078"/>
                  </a:cubicBezTo>
                  <a:cubicBezTo>
                    <a:pt x="97" y="3097"/>
                    <a:pt x="202" y="3107"/>
                    <a:pt x="308" y="3107"/>
                  </a:cubicBezTo>
                  <a:cubicBezTo>
                    <a:pt x="1164" y="3107"/>
                    <a:pt x="1856" y="2414"/>
                    <a:pt x="1866" y="1559"/>
                  </a:cubicBezTo>
                  <a:cubicBezTo>
                    <a:pt x="1866" y="693"/>
                    <a:pt x="1164" y="1"/>
                    <a:pt x="308"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8" name="Google Shape;14348;p99"/>
            <p:cNvSpPr/>
            <p:nvPr/>
          </p:nvSpPr>
          <p:spPr>
            <a:xfrm>
              <a:off x="2061150" y="4305529"/>
              <a:ext cx="23389" cy="34077"/>
            </a:xfrm>
            <a:custGeom>
              <a:rect b="b" l="l" r="r" t="t"/>
              <a:pathLst>
                <a:path extrusionOk="0" h="1304" w="895">
                  <a:moveTo>
                    <a:pt x="212" y="0"/>
                  </a:moveTo>
                  <a:cubicBezTo>
                    <a:pt x="106" y="0"/>
                    <a:pt x="1" y="72"/>
                    <a:pt x="1" y="216"/>
                  </a:cubicBezTo>
                  <a:lnTo>
                    <a:pt x="1" y="1092"/>
                  </a:lnTo>
                  <a:cubicBezTo>
                    <a:pt x="1" y="1207"/>
                    <a:pt x="97" y="1303"/>
                    <a:pt x="212" y="1303"/>
                  </a:cubicBezTo>
                  <a:lnTo>
                    <a:pt x="616" y="1303"/>
                  </a:lnTo>
                  <a:cubicBezTo>
                    <a:pt x="895" y="1303"/>
                    <a:pt x="895" y="880"/>
                    <a:pt x="616" y="880"/>
                  </a:cubicBezTo>
                  <a:lnTo>
                    <a:pt x="424" y="880"/>
                  </a:lnTo>
                  <a:lnTo>
                    <a:pt x="424" y="216"/>
                  </a:lnTo>
                  <a:cubicBezTo>
                    <a:pt x="424" y="72"/>
                    <a:pt x="318" y="0"/>
                    <a:pt x="212"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49" name="Google Shape;14349;p99"/>
            <p:cNvSpPr/>
            <p:nvPr/>
          </p:nvSpPr>
          <p:spPr>
            <a:xfrm>
              <a:off x="2046332" y="4459816"/>
              <a:ext cx="35723" cy="61647"/>
            </a:xfrm>
            <a:custGeom>
              <a:rect b="b" l="l" r="r" t="t"/>
              <a:pathLst>
                <a:path extrusionOk="0" h="2359" w="1367">
                  <a:moveTo>
                    <a:pt x="779" y="0"/>
                  </a:moveTo>
                  <a:cubicBezTo>
                    <a:pt x="673" y="0"/>
                    <a:pt x="568" y="72"/>
                    <a:pt x="568" y="217"/>
                  </a:cubicBezTo>
                  <a:lnTo>
                    <a:pt x="568" y="294"/>
                  </a:lnTo>
                  <a:cubicBezTo>
                    <a:pt x="0" y="524"/>
                    <a:pt x="164" y="1380"/>
                    <a:pt x="779" y="1380"/>
                  </a:cubicBezTo>
                  <a:cubicBezTo>
                    <a:pt x="895" y="1380"/>
                    <a:pt x="962" y="1505"/>
                    <a:pt x="904" y="1601"/>
                  </a:cubicBezTo>
                  <a:cubicBezTo>
                    <a:pt x="877" y="1647"/>
                    <a:pt x="830" y="1669"/>
                    <a:pt x="783" y="1669"/>
                  </a:cubicBezTo>
                  <a:cubicBezTo>
                    <a:pt x="731" y="1669"/>
                    <a:pt x="679" y="1642"/>
                    <a:pt x="654" y="1592"/>
                  </a:cubicBezTo>
                  <a:cubicBezTo>
                    <a:pt x="611" y="1503"/>
                    <a:pt x="538" y="1466"/>
                    <a:pt x="466" y="1466"/>
                  </a:cubicBezTo>
                  <a:cubicBezTo>
                    <a:pt x="326" y="1466"/>
                    <a:pt x="187" y="1604"/>
                    <a:pt x="270" y="1774"/>
                  </a:cubicBezTo>
                  <a:cubicBezTo>
                    <a:pt x="337" y="1900"/>
                    <a:pt x="443" y="1996"/>
                    <a:pt x="568" y="2053"/>
                  </a:cubicBezTo>
                  <a:lnTo>
                    <a:pt x="568" y="2150"/>
                  </a:lnTo>
                  <a:cubicBezTo>
                    <a:pt x="568" y="2289"/>
                    <a:pt x="673" y="2359"/>
                    <a:pt x="779" y="2359"/>
                  </a:cubicBezTo>
                  <a:cubicBezTo>
                    <a:pt x="885" y="2359"/>
                    <a:pt x="991" y="2289"/>
                    <a:pt x="991" y="2150"/>
                  </a:cubicBezTo>
                  <a:lnTo>
                    <a:pt x="991" y="2053"/>
                  </a:lnTo>
                  <a:cubicBezTo>
                    <a:pt x="1202" y="1967"/>
                    <a:pt x="1347" y="1755"/>
                    <a:pt x="1347" y="1534"/>
                  </a:cubicBezTo>
                  <a:cubicBezTo>
                    <a:pt x="1347" y="1217"/>
                    <a:pt x="1096" y="967"/>
                    <a:pt x="779" y="967"/>
                  </a:cubicBezTo>
                  <a:cubicBezTo>
                    <a:pt x="621" y="959"/>
                    <a:pt x="729" y="704"/>
                    <a:pt x="837" y="704"/>
                  </a:cubicBezTo>
                  <a:cubicBezTo>
                    <a:pt x="860" y="704"/>
                    <a:pt x="884" y="716"/>
                    <a:pt x="904" y="746"/>
                  </a:cubicBezTo>
                  <a:cubicBezTo>
                    <a:pt x="948" y="812"/>
                    <a:pt x="1009" y="839"/>
                    <a:pt x="1069" y="839"/>
                  </a:cubicBezTo>
                  <a:cubicBezTo>
                    <a:pt x="1219" y="839"/>
                    <a:pt x="1367" y="670"/>
                    <a:pt x="1250" y="505"/>
                  </a:cubicBezTo>
                  <a:cubicBezTo>
                    <a:pt x="1193" y="409"/>
                    <a:pt x="1096" y="332"/>
                    <a:pt x="991" y="294"/>
                  </a:cubicBezTo>
                  <a:lnTo>
                    <a:pt x="991" y="217"/>
                  </a:lnTo>
                  <a:cubicBezTo>
                    <a:pt x="991" y="72"/>
                    <a:pt x="885" y="0"/>
                    <a:pt x="77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0" name="Google Shape;14350;p99"/>
            <p:cNvSpPr/>
            <p:nvPr/>
          </p:nvSpPr>
          <p:spPr>
            <a:xfrm>
              <a:off x="2182770" y="4521436"/>
              <a:ext cx="25662" cy="22709"/>
            </a:xfrm>
            <a:custGeom>
              <a:rect b="b" l="l" r="r" t="t"/>
              <a:pathLst>
                <a:path extrusionOk="0" h="869" w="982">
                  <a:moveTo>
                    <a:pt x="491" y="1"/>
                  </a:moveTo>
                  <a:cubicBezTo>
                    <a:pt x="441" y="1"/>
                    <a:pt x="390" y="27"/>
                    <a:pt x="366" y="80"/>
                  </a:cubicBezTo>
                  <a:lnTo>
                    <a:pt x="1" y="869"/>
                  </a:lnTo>
                  <a:lnTo>
                    <a:pt x="982" y="869"/>
                  </a:lnTo>
                  <a:lnTo>
                    <a:pt x="616" y="80"/>
                  </a:lnTo>
                  <a:cubicBezTo>
                    <a:pt x="592" y="27"/>
                    <a:pt x="542" y="1"/>
                    <a:pt x="491" y="1"/>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1" name="Google Shape;14351;p99"/>
            <p:cNvSpPr/>
            <p:nvPr/>
          </p:nvSpPr>
          <p:spPr>
            <a:xfrm>
              <a:off x="2178746" y="4542603"/>
              <a:ext cx="33711" cy="79704"/>
            </a:xfrm>
            <a:custGeom>
              <a:rect b="b" l="l" r="r" t="t"/>
              <a:pathLst>
                <a:path extrusionOk="0" h="3050" w="1290">
                  <a:moveTo>
                    <a:pt x="280" y="1"/>
                  </a:moveTo>
                  <a:cubicBezTo>
                    <a:pt x="126" y="1"/>
                    <a:pt x="1" y="126"/>
                    <a:pt x="1" y="289"/>
                  </a:cubicBezTo>
                  <a:lnTo>
                    <a:pt x="1" y="2770"/>
                  </a:lnTo>
                  <a:cubicBezTo>
                    <a:pt x="1" y="2924"/>
                    <a:pt x="126" y="3049"/>
                    <a:pt x="280" y="3049"/>
                  </a:cubicBezTo>
                  <a:lnTo>
                    <a:pt x="1001" y="3049"/>
                  </a:lnTo>
                  <a:cubicBezTo>
                    <a:pt x="1155" y="3049"/>
                    <a:pt x="1289" y="2924"/>
                    <a:pt x="1289" y="2770"/>
                  </a:cubicBezTo>
                  <a:lnTo>
                    <a:pt x="1289" y="289"/>
                  </a:lnTo>
                  <a:cubicBezTo>
                    <a:pt x="1289" y="126"/>
                    <a:pt x="1155" y="1"/>
                    <a:pt x="1001"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2" name="Google Shape;14352;p99"/>
            <p:cNvSpPr/>
            <p:nvPr/>
          </p:nvSpPr>
          <p:spPr>
            <a:xfrm>
              <a:off x="2195601" y="4542603"/>
              <a:ext cx="16855" cy="79704"/>
            </a:xfrm>
            <a:custGeom>
              <a:rect b="b" l="l" r="r" t="t"/>
              <a:pathLst>
                <a:path extrusionOk="0" h="3050" w="645">
                  <a:moveTo>
                    <a:pt x="0" y="1"/>
                  </a:moveTo>
                  <a:lnTo>
                    <a:pt x="0" y="3049"/>
                  </a:lnTo>
                  <a:lnTo>
                    <a:pt x="356" y="3049"/>
                  </a:lnTo>
                  <a:cubicBezTo>
                    <a:pt x="510" y="3049"/>
                    <a:pt x="644" y="2924"/>
                    <a:pt x="644" y="2770"/>
                  </a:cubicBezTo>
                  <a:lnTo>
                    <a:pt x="644" y="289"/>
                  </a:lnTo>
                  <a:cubicBezTo>
                    <a:pt x="635" y="126"/>
                    <a:pt x="510" y="1"/>
                    <a:pt x="356"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3" name="Google Shape;14353;p99"/>
            <p:cNvSpPr/>
            <p:nvPr/>
          </p:nvSpPr>
          <p:spPr>
            <a:xfrm>
              <a:off x="2178746" y="4602917"/>
              <a:ext cx="33711" cy="19390"/>
            </a:xfrm>
            <a:custGeom>
              <a:rect b="b" l="l" r="r" t="t"/>
              <a:pathLst>
                <a:path extrusionOk="0" h="742" w="1290">
                  <a:moveTo>
                    <a:pt x="1" y="1"/>
                  </a:moveTo>
                  <a:lnTo>
                    <a:pt x="1" y="462"/>
                  </a:lnTo>
                  <a:cubicBezTo>
                    <a:pt x="1" y="616"/>
                    <a:pt x="126" y="741"/>
                    <a:pt x="280" y="741"/>
                  </a:cubicBezTo>
                  <a:lnTo>
                    <a:pt x="1001" y="741"/>
                  </a:lnTo>
                  <a:cubicBezTo>
                    <a:pt x="1155" y="741"/>
                    <a:pt x="1289" y="616"/>
                    <a:pt x="1289" y="462"/>
                  </a:cubicBezTo>
                  <a:lnTo>
                    <a:pt x="1289" y="1"/>
                  </a:ln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4" name="Google Shape;14354;p99"/>
            <p:cNvSpPr/>
            <p:nvPr/>
          </p:nvSpPr>
          <p:spPr>
            <a:xfrm>
              <a:off x="1911881" y="4515974"/>
              <a:ext cx="80958" cy="78920"/>
            </a:xfrm>
            <a:custGeom>
              <a:rect b="b" l="l" r="r" t="t"/>
              <a:pathLst>
                <a:path extrusionOk="0" h="3020" w="3098">
                  <a:moveTo>
                    <a:pt x="1539" y="1"/>
                  </a:moveTo>
                  <a:cubicBezTo>
                    <a:pt x="558" y="10"/>
                    <a:pt x="1" y="1145"/>
                    <a:pt x="607" y="1924"/>
                  </a:cubicBezTo>
                  <a:cubicBezTo>
                    <a:pt x="847" y="2241"/>
                    <a:pt x="1001" y="2626"/>
                    <a:pt x="1049" y="3020"/>
                  </a:cubicBezTo>
                  <a:lnTo>
                    <a:pt x="2039" y="3020"/>
                  </a:lnTo>
                  <a:cubicBezTo>
                    <a:pt x="2087" y="2626"/>
                    <a:pt x="2251" y="2241"/>
                    <a:pt x="2501" y="1914"/>
                  </a:cubicBezTo>
                  <a:cubicBezTo>
                    <a:pt x="3097" y="1135"/>
                    <a:pt x="2530" y="1"/>
                    <a:pt x="1539"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5" name="Google Shape;14355;p99"/>
            <p:cNvSpPr/>
            <p:nvPr/>
          </p:nvSpPr>
          <p:spPr>
            <a:xfrm>
              <a:off x="1945566" y="4516157"/>
              <a:ext cx="37971" cy="78737"/>
            </a:xfrm>
            <a:custGeom>
              <a:rect b="b" l="l" r="r" t="t"/>
              <a:pathLst>
                <a:path extrusionOk="0" h="3013" w="1453">
                  <a:moveTo>
                    <a:pt x="269" y="1"/>
                  </a:moveTo>
                  <a:cubicBezTo>
                    <a:pt x="181" y="1"/>
                    <a:pt x="91" y="11"/>
                    <a:pt x="0" y="32"/>
                  </a:cubicBezTo>
                  <a:cubicBezTo>
                    <a:pt x="846" y="215"/>
                    <a:pt x="1202" y="1224"/>
                    <a:pt x="683" y="1917"/>
                  </a:cubicBezTo>
                  <a:cubicBezTo>
                    <a:pt x="433" y="2234"/>
                    <a:pt x="279" y="2619"/>
                    <a:pt x="231" y="3013"/>
                  </a:cubicBezTo>
                  <a:lnTo>
                    <a:pt x="750" y="3013"/>
                  </a:lnTo>
                  <a:cubicBezTo>
                    <a:pt x="808" y="2619"/>
                    <a:pt x="962" y="2234"/>
                    <a:pt x="1212" y="1917"/>
                  </a:cubicBezTo>
                  <a:cubicBezTo>
                    <a:pt x="1366" y="1705"/>
                    <a:pt x="1452" y="1455"/>
                    <a:pt x="1452" y="1196"/>
                  </a:cubicBezTo>
                  <a:cubicBezTo>
                    <a:pt x="1452" y="520"/>
                    <a:pt x="904" y="1"/>
                    <a:pt x="269" y="1"/>
                  </a:cubicBezTo>
                  <a:close/>
                </a:path>
              </a:pathLst>
            </a:custGeom>
            <a:solidFill>
              <a:srgbClr val="A2AF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6" name="Google Shape;14356;p99"/>
            <p:cNvSpPr/>
            <p:nvPr/>
          </p:nvSpPr>
          <p:spPr>
            <a:xfrm>
              <a:off x="1907099" y="4489581"/>
              <a:ext cx="19390" cy="15366"/>
            </a:xfrm>
            <a:custGeom>
              <a:rect b="b" l="l" r="r" t="t"/>
              <a:pathLst>
                <a:path extrusionOk="0" h="588" w="742">
                  <a:moveTo>
                    <a:pt x="303" y="1"/>
                  </a:moveTo>
                  <a:cubicBezTo>
                    <a:pt x="139" y="1"/>
                    <a:pt x="0" y="212"/>
                    <a:pt x="155" y="366"/>
                  </a:cubicBezTo>
                  <a:lnTo>
                    <a:pt x="318" y="520"/>
                  </a:lnTo>
                  <a:cubicBezTo>
                    <a:pt x="357" y="559"/>
                    <a:pt x="405" y="587"/>
                    <a:pt x="463" y="587"/>
                  </a:cubicBezTo>
                  <a:cubicBezTo>
                    <a:pt x="655" y="578"/>
                    <a:pt x="741" y="357"/>
                    <a:pt x="616" y="222"/>
                  </a:cubicBezTo>
                  <a:lnTo>
                    <a:pt x="453" y="68"/>
                  </a:lnTo>
                  <a:cubicBezTo>
                    <a:pt x="406" y="21"/>
                    <a:pt x="353" y="1"/>
                    <a:pt x="303"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7" name="Google Shape;14357;p99"/>
            <p:cNvSpPr/>
            <p:nvPr/>
          </p:nvSpPr>
          <p:spPr>
            <a:xfrm>
              <a:off x="1897769" y="4504006"/>
              <a:ext cx="20932" cy="12753"/>
            </a:xfrm>
            <a:custGeom>
              <a:rect b="b" l="l" r="r" t="t"/>
              <a:pathLst>
                <a:path extrusionOk="0" h="488" w="801">
                  <a:moveTo>
                    <a:pt x="295" y="1"/>
                  </a:moveTo>
                  <a:cubicBezTo>
                    <a:pt x="68" y="1"/>
                    <a:pt x="1" y="340"/>
                    <a:pt x="243" y="420"/>
                  </a:cubicBezTo>
                  <a:lnTo>
                    <a:pt x="454" y="478"/>
                  </a:lnTo>
                  <a:cubicBezTo>
                    <a:pt x="473" y="478"/>
                    <a:pt x="493" y="478"/>
                    <a:pt x="512" y="487"/>
                  </a:cubicBezTo>
                  <a:cubicBezTo>
                    <a:pt x="762" y="478"/>
                    <a:pt x="800" y="132"/>
                    <a:pt x="570" y="64"/>
                  </a:cubicBezTo>
                  <a:lnTo>
                    <a:pt x="348" y="7"/>
                  </a:lnTo>
                  <a:cubicBezTo>
                    <a:pt x="330" y="3"/>
                    <a:pt x="312" y="1"/>
                    <a:pt x="295"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8" name="Google Shape;14358;p99"/>
            <p:cNvSpPr/>
            <p:nvPr/>
          </p:nvSpPr>
          <p:spPr>
            <a:xfrm>
              <a:off x="1922909" y="4479859"/>
              <a:ext cx="14373" cy="16803"/>
            </a:xfrm>
            <a:custGeom>
              <a:rect b="b" l="l" r="r" t="t"/>
              <a:pathLst>
                <a:path extrusionOk="0" h="643" w="550">
                  <a:moveTo>
                    <a:pt x="254" y="0"/>
                  </a:moveTo>
                  <a:cubicBezTo>
                    <a:pt x="128" y="0"/>
                    <a:pt x="0" y="106"/>
                    <a:pt x="40" y="267"/>
                  </a:cubicBezTo>
                  <a:lnTo>
                    <a:pt x="108" y="488"/>
                  </a:lnTo>
                  <a:cubicBezTo>
                    <a:pt x="127" y="575"/>
                    <a:pt x="213" y="642"/>
                    <a:pt x="310" y="642"/>
                  </a:cubicBezTo>
                  <a:cubicBezTo>
                    <a:pt x="444" y="642"/>
                    <a:pt x="550" y="507"/>
                    <a:pt x="511" y="373"/>
                  </a:cubicBezTo>
                  <a:lnTo>
                    <a:pt x="454" y="161"/>
                  </a:lnTo>
                  <a:cubicBezTo>
                    <a:pt x="423" y="49"/>
                    <a:pt x="339" y="0"/>
                    <a:pt x="254" y="0"/>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59" name="Google Shape;14359;p99"/>
            <p:cNvSpPr/>
            <p:nvPr/>
          </p:nvSpPr>
          <p:spPr>
            <a:xfrm>
              <a:off x="1934773" y="4594111"/>
              <a:ext cx="34939" cy="28197"/>
            </a:xfrm>
            <a:custGeom>
              <a:rect b="b" l="l" r="r" t="t"/>
              <a:pathLst>
                <a:path extrusionOk="0" h="1079" w="1337">
                  <a:moveTo>
                    <a:pt x="168" y="0"/>
                  </a:moveTo>
                  <a:cubicBezTo>
                    <a:pt x="78" y="0"/>
                    <a:pt x="0" y="83"/>
                    <a:pt x="9" y="184"/>
                  </a:cubicBezTo>
                  <a:lnTo>
                    <a:pt x="9" y="905"/>
                  </a:lnTo>
                  <a:cubicBezTo>
                    <a:pt x="9" y="1001"/>
                    <a:pt x="86" y="1078"/>
                    <a:pt x="182" y="1078"/>
                  </a:cubicBezTo>
                  <a:lnTo>
                    <a:pt x="1154" y="1078"/>
                  </a:lnTo>
                  <a:cubicBezTo>
                    <a:pt x="1259" y="1078"/>
                    <a:pt x="1336" y="992"/>
                    <a:pt x="1336" y="895"/>
                  </a:cubicBezTo>
                  <a:lnTo>
                    <a:pt x="1336" y="174"/>
                  </a:lnTo>
                  <a:cubicBezTo>
                    <a:pt x="1336" y="78"/>
                    <a:pt x="1259" y="1"/>
                    <a:pt x="1154" y="1"/>
                  </a:cubicBezTo>
                  <a:lnTo>
                    <a:pt x="182" y="1"/>
                  </a:lnTo>
                  <a:cubicBezTo>
                    <a:pt x="178" y="1"/>
                    <a:pt x="173" y="0"/>
                    <a:pt x="16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0" name="Google Shape;14360;p99"/>
            <p:cNvSpPr/>
            <p:nvPr/>
          </p:nvSpPr>
          <p:spPr>
            <a:xfrm>
              <a:off x="1929729" y="4602682"/>
              <a:ext cx="45497" cy="11080"/>
            </a:xfrm>
            <a:custGeom>
              <a:rect b="b" l="l" r="r" t="t"/>
              <a:pathLst>
                <a:path extrusionOk="0" h="424" w="1741">
                  <a:moveTo>
                    <a:pt x="289" y="0"/>
                  </a:moveTo>
                  <a:cubicBezTo>
                    <a:pt x="0" y="0"/>
                    <a:pt x="0" y="423"/>
                    <a:pt x="289" y="423"/>
                  </a:cubicBezTo>
                  <a:lnTo>
                    <a:pt x="1462" y="423"/>
                  </a:lnTo>
                  <a:cubicBezTo>
                    <a:pt x="1741" y="423"/>
                    <a:pt x="1741" y="0"/>
                    <a:pt x="1462"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61" name="Google Shape;14361;p99"/>
          <p:cNvGrpSpPr/>
          <p:nvPr/>
        </p:nvGrpSpPr>
        <p:grpSpPr>
          <a:xfrm>
            <a:off x="2392441" y="4109218"/>
            <a:ext cx="366665" cy="329714"/>
            <a:chOff x="2396116" y="4293090"/>
            <a:chExt cx="366665" cy="329714"/>
          </a:xfrm>
        </p:grpSpPr>
        <p:sp>
          <p:nvSpPr>
            <p:cNvPr id="14362" name="Google Shape;14362;p99"/>
            <p:cNvSpPr/>
            <p:nvPr/>
          </p:nvSpPr>
          <p:spPr>
            <a:xfrm>
              <a:off x="2497144" y="4300878"/>
              <a:ext cx="143755" cy="54539"/>
            </a:xfrm>
            <a:custGeom>
              <a:rect b="b" l="l" r="r" t="t"/>
              <a:pathLst>
                <a:path extrusionOk="0" h="2087" w="5501">
                  <a:moveTo>
                    <a:pt x="279" y="0"/>
                  </a:moveTo>
                  <a:cubicBezTo>
                    <a:pt x="125" y="0"/>
                    <a:pt x="0" y="125"/>
                    <a:pt x="0" y="279"/>
                  </a:cubicBezTo>
                  <a:lnTo>
                    <a:pt x="0" y="1798"/>
                  </a:lnTo>
                  <a:cubicBezTo>
                    <a:pt x="0" y="1952"/>
                    <a:pt x="125" y="2077"/>
                    <a:pt x="279" y="2087"/>
                  </a:cubicBezTo>
                  <a:lnTo>
                    <a:pt x="5126" y="2087"/>
                  </a:lnTo>
                  <a:cubicBezTo>
                    <a:pt x="5357" y="2087"/>
                    <a:pt x="5501" y="1827"/>
                    <a:pt x="5366" y="1645"/>
                  </a:cubicBezTo>
                  <a:lnTo>
                    <a:pt x="4385" y="125"/>
                  </a:lnTo>
                  <a:cubicBezTo>
                    <a:pt x="4337" y="48"/>
                    <a:pt x="4241" y="0"/>
                    <a:pt x="4145" y="0"/>
                  </a:cubicBezTo>
                  <a:close/>
                </a:path>
              </a:pathLst>
            </a:custGeom>
            <a:solidFill>
              <a:srgbClr val="7082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3" name="Google Shape;14363;p99"/>
            <p:cNvSpPr/>
            <p:nvPr/>
          </p:nvSpPr>
          <p:spPr>
            <a:xfrm>
              <a:off x="2410959" y="4293090"/>
              <a:ext cx="143494" cy="54303"/>
            </a:xfrm>
            <a:custGeom>
              <a:rect b="b" l="l" r="r" t="t"/>
              <a:pathLst>
                <a:path extrusionOk="0" h="2078" w="5491">
                  <a:moveTo>
                    <a:pt x="279" y="0"/>
                  </a:moveTo>
                  <a:cubicBezTo>
                    <a:pt x="125" y="0"/>
                    <a:pt x="0" y="125"/>
                    <a:pt x="0" y="279"/>
                  </a:cubicBezTo>
                  <a:lnTo>
                    <a:pt x="0" y="1798"/>
                  </a:lnTo>
                  <a:cubicBezTo>
                    <a:pt x="0" y="1952"/>
                    <a:pt x="125" y="2077"/>
                    <a:pt x="279" y="2077"/>
                  </a:cubicBezTo>
                  <a:lnTo>
                    <a:pt x="5125" y="2077"/>
                  </a:lnTo>
                  <a:cubicBezTo>
                    <a:pt x="5347" y="2077"/>
                    <a:pt x="5491" y="1837"/>
                    <a:pt x="5366" y="1644"/>
                  </a:cubicBezTo>
                  <a:lnTo>
                    <a:pt x="4385" y="125"/>
                  </a:lnTo>
                  <a:cubicBezTo>
                    <a:pt x="4337" y="48"/>
                    <a:pt x="4241" y="0"/>
                    <a:pt x="4145"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4" name="Google Shape;14364;p99"/>
            <p:cNvSpPr/>
            <p:nvPr/>
          </p:nvSpPr>
          <p:spPr>
            <a:xfrm>
              <a:off x="2396116" y="4323979"/>
              <a:ext cx="366665" cy="251081"/>
            </a:xfrm>
            <a:custGeom>
              <a:rect b="b" l="l" r="r" t="t"/>
              <a:pathLst>
                <a:path extrusionOk="0" h="9608" w="14031">
                  <a:moveTo>
                    <a:pt x="264" y="0"/>
                  </a:moveTo>
                  <a:cubicBezTo>
                    <a:pt x="117" y="0"/>
                    <a:pt x="1" y="131"/>
                    <a:pt x="1" y="280"/>
                  </a:cubicBezTo>
                  <a:lnTo>
                    <a:pt x="1" y="9319"/>
                  </a:lnTo>
                  <a:cubicBezTo>
                    <a:pt x="1" y="9473"/>
                    <a:pt x="126" y="9607"/>
                    <a:pt x="280" y="9607"/>
                  </a:cubicBezTo>
                  <a:lnTo>
                    <a:pt x="13742" y="9607"/>
                  </a:lnTo>
                  <a:cubicBezTo>
                    <a:pt x="13896" y="9607"/>
                    <a:pt x="14031" y="9473"/>
                    <a:pt x="14031" y="9319"/>
                  </a:cubicBezTo>
                  <a:lnTo>
                    <a:pt x="14031" y="280"/>
                  </a:lnTo>
                  <a:cubicBezTo>
                    <a:pt x="14031" y="126"/>
                    <a:pt x="13896" y="1"/>
                    <a:pt x="13742" y="1"/>
                  </a:cubicBezTo>
                  <a:lnTo>
                    <a:pt x="280" y="1"/>
                  </a:lnTo>
                  <a:cubicBezTo>
                    <a:pt x="274" y="1"/>
                    <a:pt x="269" y="0"/>
                    <a:pt x="264" y="0"/>
                  </a:cubicBezTo>
                  <a:close/>
                </a:path>
              </a:pathLst>
            </a:custGeom>
            <a:solidFill>
              <a:srgbClr val="BCCA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5" name="Google Shape;14365;p99"/>
            <p:cNvSpPr/>
            <p:nvPr/>
          </p:nvSpPr>
          <p:spPr>
            <a:xfrm>
              <a:off x="2407928" y="4391819"/>
              <a:ext cx="340533" cy="182980"/>
            </a:xfrm>
            <a:custGeom>
              <a:rect b="b" l="l" r="r" t="t"/>
              <a:pathLst>
                <a:path extrusionOk="0" h="7002" w="13031">
                  <a:moveTo>
                    <a:pt x="4243" y="1"/>
                  </a:moveTo>
                  <a:cubicBezTo>
                    <a:pt x="3905" y="1"/>
                    <a:pt x="3636" y="276"/>
                    <a:pt x="3645" y="617"/>
                  </a:cubicBezTo>
                  <a:lnTo>
                    <a:pt x="3645" y="6011"/>
                  </a:lnTo>
                  <a:lnTo>
                    <a:pt x="626" y="6011"/>
                  </a:lnTo>
                  <a:cubicBezTo>
                    <a:pt x="280" y="6011"/>
                    <a:pt x="1" y="6290"/>
                    <a:pt x="1" y="6636"/>
                  </a:cubicBezTo>
                  <a:lnTo>
                    <a:pt x="1" y="7002"/>
                  </a:lnTo>
                  <a:lnTo>
                    <a:pt x="13030" y="7002"/>
                  </a:lnTo>
                  <a:lnTo>
                    <a:pt x="13030" y="617"/>
                  </a:lnTo>
                  <a:cubicBezTo>
                    <a:pt x="13030" y="280"/>
                    <a:pt x="12761" y="1"/>
                    <a:pt x="12415" y="1"/>
                  </a:cubicBezTo>
                  <a:lnTo>
                    <a:pt x="4261" y="1"/>
                  </a:lnTo>
                  <a:cubicBezTo>
                    <a:pt x="4255" y="1"/>
                    <a:pt x="4249" y="1"/>
                    <a:pt x="4243"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6" name="Google Shape;14366;p99"/>
            <p:cNvSpPr/>
            <p:nvPr/>
          </p:nvSpPr>
          <p:spPr>
            <a:xfrm>
              <a:off x="2728077" y="4323979"/>
              <a:ext cx="34704" cy="251081"/>
            </a:xfrm>
            <a:custGeom>
              <a:rect b="b" l="l" r="r" t="t"/>
              <a:pathLst>
                <a:path extrusionOk="0" h="9608" w="1328">
                  <a:moveTo>
                    <a:pt x="1" y="1"/>
                  </a:moveTo>
                  <a:cubicBezTo>
                    <a:pt x="164" y="1"/>
                    <a:pt x="289" y="126"/>
                    <a:pt x="289" y="280"/>
                  </a:cubicBezTo>
                  <a:lnTo>
                    <a:pt x="289" y="9319"/>
                  </a:lnTo>
                  <a:cubicBezTo>
                    <a:pt x="289" y="9473"/>
                    <a:pt x="164" y="9607"/>
                    <a:pt x="1" y="9607"/>
                  </a:cubicBezTo>
                  <a:lnTo>
                    <a:pt x="1039" y="9607"/>
                  </a:lnTo>
                  <a:cubicBezTo>
                    <a:pt x="1193" y="9607"/>
                    <a:pt x="1328" y="9473"/>
                    <a:pt x="1328" y="9319"/>
                  </a:cubicBezTo>
                  <a:lnTo>
                    <a:pt x="1328" y="280"/>
                  </a:lnTo>
                  <a:cubicBezTo>
                    <a:pt x="1328" y="126"/>
                    <a:pt x="1193" y="1"/>
                    <a:pt x="1039"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7" name="Google Shape;14367;p99"/>
            <p:cNvSpPr/>
            <p:nvPr/>
          </p:nvSpPr>
          <p:spPr>
            <a:xfrm>
              <a:off x="2511726" y="4400626"/>
              <a:ext cx="227928" cy="222179"/>
            </a:xfrm>
            <a:custGeom>
              <a:rect b="b" l="l" r="r" t="t"/>
              <a:pathLst>
                <a:path extrusionOk="0" h="8502" w="8722">
                  <a:moveTo>
                    <a:pt x="289" y="1"/>
                  </a:moveTo>
                  <a:cubicBezTo>
                    <a:pt x="125" y="1"/>
                    <a:pt x="0" y="126"/>
                    <a:pt x="0" y="280"/>
                  </a:cubicBezTo>
                  <a:lnTo>
                    <a:pt x="0" y="8501"/>
                  </a:lnTo>
                  <a:lnTo>
                    <a:pt x="6962" y="8501"/>
                  </a:lnTo>
                  <a:cubicBezTo>
                    <a:pt x="7933" y="8501"/>
                    <a:pt x="8722" y="7703"/>
                    <a:pt x="8722" y="6732"/>
                  </a:cubicBezTo>
                  <a:lnTo>
                    <a:pt x="8722" y="280"/>
                  </a:lnTo>
                  <a:cubicBezTo>
                    <a:pt x="8722" y="126"/>
                    <a:pt x="8597" y="1"/>
                    <a:pt x="844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8" name="Google Shape;14368;p99"/>
            <p:cNvSpPr/>
            <p:nvPr/>
          </p:nvSpPr>
          <p:spPr>
            <a:xfrm>
              <a:off x="2679340" y="4400626"/>
              <a:ext cx="60314" cy="222179"/>
            </a:xfrm>
            <a:custGeom>
              <a:rect b="b" l="l" r="r" t="t"/>
              <a:pathLst>
                <a:path extrusionOk="0" h="8502" w="2308">
                  <a:moveTo>
                    <a:pt x="1481" y="1"/>
                  </a:moveTo>
                  <a:cubicBezTo>
                    <a:pt x="1635" y="1"/>
                    <a:pt x="1760" y="126"/>
                    <a:pt x="1760" y="280"/>
                  </a:cubicBezTo>
                  <a:lnTo>
                    <a:pt x="1760" y="6732"/>
                  </a:lnTo>
                  <a:cubicBezTo>
                    <a:pt x="1760" y="7703"/>
                    <a:pt x="971" y="8501"/>
                    <a:pt x="0" y="8501"/>
                  </a:cubicBezTo>
                  <a:lnTo>
                    <a:pt x="548" y="8501"/>
                  </a:lnTo>
                  <a:cubicBezTo>
                    <a:pt x="1519" y="8492"/>
                    <a:pt x="2308" y="7703"/>
                    <a:pt x="2308" y="6732"/>
                  </a:cubicBezTo>
                  <a:lnTo>
                    <a:pt x="2308" y="280"/>
                  </a:lnTo>
                  <a:cubicBezTo>
                    <a:pt x="2308" y="126"/>
                    <a:pt x="2183" y="1"/>
                    <a:pt x="2029" y="1"/>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69" name="Google Shape;14369;p99"/>
            <p:cNvSpPr/>
            <p:nvPr/>
          </p:nvSpPr>
          <p:spPr>
            <a:xfrm>
              <a:off x="2416735" y="4557943"/>
              <a:ext cx="273921" cy="64861"/>
            </a:xfrm>
            <a:custGeom>
              <a:rect b="b" l="l" r="r" t="t"/>
              <a:pathLst>
                <a:path extrusionOk="0" h="2482" w="10482">
                  <a:moveTo>
                    <a:pt x="289" y="0"/>
                  </a:moveTo>
                  <a:cubicBezTo>
                    <a:pt x="125" y="0"/>
                    <a:pt x="0" y="125"/>
                    <a:pt x="0" y="279"/>
                  </a:cubicBezTo>
                  <a:lnTo>
                    <a:pt x="0" y="712"/>
                  </a:lnTo>
                  <a:cubicBezTo>
                    <a:pt x="0" y="1683"/>
                    <a:pt x="789" y="2481"/>
                    <a:pt x="1760" y="2481"/>
                  </a:cubicBezTo>
                  <a:lnTo>
                    <a:pt x="10482" y="2481"/>
                  </a:lnTo>
                  <a:cubicBezTo>
                    <a:pt x="9511" y="2472"/>
                    <a:pt x="8722" y="1683"/>
                    <a:pt x="8722" y="712"/>
                  </a:cubicBezTo>
                  <a:lnTo>
                    <a:pt x="8722" y="279"/>
                  </a:lnTo>
                  <a:cubicBezTo>
                    <a:pt x="8722" y="125"/>
                    <a:pt x="8597" y="0"/>
                    <a:pt x="8443"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0" name="Google Shape;14370;p99"/>
            <p:cNvSpPr/>
            <p:nvPr/>
          </p:nvSpPr>
          <p:spPr>
            <a:xfrm>
              <a:off x="2537336" y="4482290"/>
              <a:ext cx="25923" cy="11106"/>
            </a:xfrm>
            <a:custGeom>
              <a:rect b="b" l="l" r="r" t="t"/>
              <a:pathLst>
                <a:path extrusionOk="0" h="425" w="992">
                  <a:moveTo>
                    <a:pt x="289" y="1"/>
                  </a:moveTo>
                  <a:cubicBezTo>
                    <a:pt x="1" y="1"/>
                    <a:pt x="1" y="424"/>
                    <a:pt x="289" y="424"/>
                  </a:cubicBezTo>
                  <a:lnTo>
                    <a:pt x="713" y="424"/>
                  </a:lnTo>
                  <a:cubicBezTo>
                    <a:pt x="991" y="424"/>
                    <a:pt x="991" y="1"/>
                    <a:pt x="71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1" name="Google Shape;14371;p99"/>
            <p:cNvSpPr/>
            <p:nvPr/>
          </p:nvSpPr>
          <p:spPr>
            <a:xfrm>
              <a:off x="2566239" y="4482290"/>
              <a:ext cx="149791" cy="11106"/>
            </a:xfrm>
            <a:custGeom>
              <a:rect b="b" l="l" r="r" t="t"/>
              <a:pathLst>
                <a:path extrusionOk="0" h="425" w="5732">
                  <a:moveTo>
                    <a:pt x="280" y="1"/>
                  </a:moveTo>
                  <a:cubicBezTo>
                    <a:pt x="1" y="1"/>
                    <a:pt x="1" y="424"/>
                    <a:pt x="280" y="424"/>
                  </a:cubicBezTo>
                  <a:lnTo>
                    <a:pt x="5453" y="424"/>
                  </a:lnTo>
                  <a:cubicBezTo>
                    <a:pt x="5732" y="424"/>
                    <a:pt x="5732" y="1"/>
                    <a:pt x="5453"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2" name="Google Shape;14372;p99"/>
            <p:cNvSpPr/>
            <p:nvPr/>
          </p:nvSpPr>
          <p:spPr>
            <a:xfrm>
              <a:off x="2537336" y="4500635"/>
              <a:ext cx="178694" cy="11106"/>
            </a:xfrm>
            <a:custGeom>
              <a:rect b="b" l="l" r="r" t="t"/>
              <a:pathLst>
                <a:path extrusionOk="0" h="425"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3" name="Google Shape;14373;p99"/>
            <p:cNvSpPr/>
            <p:nvPr/>
          </p:nvSpPr>
          <p:spPr>
            <a:xfrm>
              <a:off x="2537336" y="4519241"/>
              <a:ext cx="178694" cy="11080"/>
            </a:xfrm>
            <a:custGeom>
              <a:rect b="b" l="l" r="r" t="t"/>
              <a:pathLst>
                <a:path extrusionOk="0" h="424" w="6838">
                  <a:moveTo>
                    <a:pt x="289" y="1"/>
                  </a:moveTo>
                  <a:cubicBezTo>
                    <a:pt x="1" y="1"/>
                    <a:pt x="1" y="424"/>
                    <a:pt x="289" y="424"/>
                  </a:cubicBezTo>
                  <a:lnTo>
                    <a:pt x="6559" y="424"/>
                  </a:lnTo>
                  <a:cubicBezTo>
                    <a:pt x="6838" y="424"/>
                    <a:pt x="6838" y="1"/>
                    <a:pt x="6559" y="1"/>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4" name="Google Shape;14374;p99"/>
            <p:cNvSpPr/>
            <p:nvPr/>
          </p:nvSpPr>
          <p:spPr>
            <a:xfrm>
              <a:off x="2648660" y="4443352"/>
              <a:ext cx="60105" cy="20122"/>
            </a:xfrm>
            <a:custGeom>
              <a:rect b="b" l="l" r="r" t="t"/>
              <a:pathLst>
                <a:path extrusionOk="0" h="770" w="2300">
                  <a:moveTo>
                    <a:pt x="289" y="0"/>
                  </a:moveTo>
                  <a:cubicBezTo>
                    <a:pt x="126" y="0"/>
                    <a:pt x="1" y="135"/>
                    <a:pt x="1" y="289"/>
                  </a:cubicBezTo>
                  <a:lnTo>
                    <a:pt x="1" y="491"/>
                  </a:lnTo>
                  <a:cubicBezTo>
                    <a:pt x="1" y="645"/>
                    <a:pt x="126" y="770"/>
                    <a:pt x="289" y="770"/>
                  </a:cubicBezTo>
                  <a:lnTo>
                    <a:pt x="2011" y="770"/>
                  </a:lnTo>
                  <a:cubicBezTo>
                    <a:pt x="2165" y="770"/>
                    <a:pt x="2299" y="645"/>
                    <a:pt x="2299" y="491"/>
                  </a:cubicBezTo>
                  <a:lnTo>
                    <a:pt x="2299" y="289"/>
                  </a:lnTo>
                  <a:cubicBezTo>
                    <a:pt x="2299" y="135"/>
                    <a:pt x="2165" y="0"/>
                    <a:pt x="2011" y="0"/>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375" name="Google Shape;14375;p99"/>
          <p:cNvGrpSpPr/>
          <p:nvPr/>
        </p:nvGrpSpPr>
        <p:grpSpPr>
          <a:xfrm>
            <a:off x="2905082" y="4105951"/>
            <a:ext cx="367162" cy="336116"/>
            <a:chOff x="2908757" y="4289824"/>
            <a:chExt cx="367162" cy="336116"/>
          </a:xfrm>
        </p:grpSpPr>
        <p:sp>
          <p:nvSpPr>
            <p:cNvPr id="14376" name="Google Shape;14376;p99"/>
            <p:cNvSpPr/>
            <p:nvPr/>
          </p:nvSpPr>
          <p:spPr>
            <a:xfrm>
              <a:off x="2908757" y="4289824"/>
              <a:ext cx="337501" cy="276926"/>
            </a:xfrm>
            <a:custGeom>
              <a:rect b="b" l="l" r="r" t="t"/>
              <a:pathLst>
                <a:path extrusionOk="0" h="10597" w="12915">
                  <a:moveTo>
                    <a:pt x="577" y="0"/>
                  </a:moveTo>
                  <a:cubicBezTo>
                    <a:pt x="260" y="0"/>
                    <a:pt x="0" y="260"/>
                    <a:pt x="0" y="577"/>
                  </a:cubicBezTo>
                  <a:lnTo>
                    <a:pt x="0" y="10308"/>
                  </a:lnTo>
                  <a:cubicBezTo>
                    <a:pt x="0" y="10462"/>
                    <a:pt x="126" y="10587"/>
                    <a:pt x="279" y="10597"/>
                  </a:cubicBezTo>
                  <a:lnTo>
                    <a:pt x="12636" y="10597"/>
                  </a:lnTo>
                  <a:cubicBezTo>
                    <a:pt x="12790" y="10597"/>
                    <a:pt x="12915" y="10462"/>
                    <a:pt x="12915" y="10308"/>
                  </a:cubicBezTo>
                  <a:lnTo>
                    <a:pt x="12915" y="577"/>
                  </a:lnTo>
                  <a:cubicBezTo>
                    <a:pt x="12915" y="260"/>
                    <a:pt x="12655" y="0"/>
                    <a:pt x="12338"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7" name="Google Shape;14377;p99"/>
            <p:cNvSpPr/>
            <p:nvPr/>
          </p:nvSpPr>
          <p:spPr>
            <a:xfrm>
              <a:off x="2941423" y="4303413"/>
              <a:ext cx="304836" cy="263337"/>
            </a:xfrm>
            <a:custGeom>
              <a:rect b="b" l="l" r="r" t="t"/>
              <a:pathLst>
                <a:path extrusionOk="0" h="10077" w="11665">
                  <a:moveTo>
                    <a:pt x="4776" y="1"/>
                  </a:moveTo>
                  <a:cubicBezTo>
                    <a:pt x="3660" y="1"/>
                    <a:pt x="2548" y="429"/>
                    <a:pt x="1703" y="1269"/>
                  </a:cubicBezTo>
                  <a:cubicBezTo>
                    <a:pt x="126" y="2855"/>
                    <a:pt x="1" y="5384"/>
                    <a:pt x="1433" y="7106"/>
                  </a:cubicBezTo>
                  <a:cubicBezTo>
                    <a:pt x="2284" y="8134"/>
                    <a:pt x="3522" y="8675"/>
                    <a:pt x="4775" y="8675"/>
                  </a:cubicBezTo>
                  <a:cubicBezTo>
                    <a:pt x="5619" y="8675"/>
                    <a:pt x="6470" y="8430"/>
                    <a:pt x="7213" y="7923"/>
                  </a:cubicBezTo>
                  <a:lnTo>
                    <a:pt x="7992" y="8692"/>
                  </a:lnTo>
                  <a:cubicBezTo>
                    <a:pt x="7857" y="8923"/>
                    <a:pt x="7895" y="9221"/>
                    <a:pt x="8088" y="9413"/>
                  </a:cubicBezTo>
                  <a:lnTo>
                    <a:pt x="8751" y="10077"/>
                  </a:lnTo>
                  <a:lnTo>
                    <a:pt x="11386" y="10077"/>
                  </a:lnTo>
                  <a:cubicBezTo>
                    <a:pt x="11540" y="10077"/>
                    <a:pt x="11665" y="9952"/>
                    <a:pt x="11665" y="9798"/>
                  </a:cubicBezTo>
                  <a:lnTo>
                    <a:pt x="11665" y="9462"/>
                  </a:lnTo>
                  <a:lnTo>
                    <a:pt x="9847" y="7654"/>
                  </a:lnTo>
                  <a:cubicBezTo>
                    <a:pt x="9732" y="7538"/>
                    <a:pt x="9577" y="7478"/>
                    <a:pt x="9423" y="7478"/>
                  </a:cubicBezTo>
                  <a:cubicBezTo>
                    <a:pt x="9320" y="7478"/>
                    <a:pt x="9218" y="7504"/>
                    <a:pt x="9126" y="7558"/>
                  </a:cubicBezTo>
                  <a:lnTo>
                    <a:pt x="8357" y="6788"/>
                  </a:lnTo>
                  <a:cubicBezTo>
                    <a:pt x="9617" y="4932"/>
                    <a:pt x="9261" y="2432"/>
                    <a:pt x="7540" y="999"/>
                  </a:cubicBezTo>
                  <a:cubicBezTo>
                    <a:pt x="6735" y="330"/>
                    <a:pt x="5755" y="1"/>
                    <a:pt x="477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8" name="Google Shape;14378;p99"/>
            <p:cNvSpPr/>
            <p:nvPr/>
          </p:nvSpPr>
          <p:spPr>
            <a:xfrm>
              <a:off x="3215082" y="4289824"/>
              <a:ext cx="31176" cy="276926"/>
            </a:xfrm>
            <a:custGeom>
              <a:rect b="b" l="l" r="r" t="t"/>
              <a:pathLst>
                <a:path extrusionOk="0" h="10597" w="1193">
                  <a:moveTo>
                    <a:pt x="0" y="0"/>
                  </a:moveTo>
                  <a:cubicBezTo>
                    <a:pt x="318" y="0"/>
                    <a:pt x="577" y="260"/>
                    <a:pt x="577" y="577"/>
                  </a:cubicBezTo>
                  <a:lnTo>
                    <a:pt x="577" y="10308"/>
                  </a:lnTo>
                  <a:cubicBezTo>
                    <a:pt x="577" y="10462"/>
                    <a:pt x="443" y="10597"/>
                    <a:pt x="289" y="10597"/>
                  </a:cubicBezTo>
                  <a:lnTo>
                    <a:pt x="914" y="10597"/>
                  </a:lnTo>
                  <a:cubicBezTo>
                    <a:pt x="1068" y="10597"/>
                    <a:pt x="1193" y="10462"/>
                    <a:pt x="1193" y="10308"/>
                  </a:cubicBezTo>
                  <a:lnTo>
                    <a:pt x="1193" y="577"/>
                  </a:lnTo>
                  <a:cubicBezTo>
                    <a:pt x="1193" y="260"/>
                    <a:pt x="933" y="0"/>
                    <a:pt x="616"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79" name="Google Shape;14379;p99"/>
            <p:cNvSpPr/>
            <p:nvPr/>
          </p:nvSpPr>
          <p:spPr>
            <a:xfrm>
              <a:off x="2908757" y="4289824"/>
              <a:ext cx="337501" cy="40714"/>
            </a:xfrm>
            <a:custGeom>
              <a:rect b="b" l="l" r="r" t="t"/>
              <a:pathLst>
                <a:path extrusionOk="0" h="1558" w="12915">
                  <a:moveTo>
                    <a:pt x="577" y="0"/>
                  </a:moveTo>
                  <a:cubicBezTo>
                    <a:pt x="260" y="0"/>
                    <a:pt x="0" y="260"/>
                    <a:pt x="0" y="577"/>
                  </a:cubicBezTo>
                  <a:lnTo>
                    <a:pt x="0" y="1558"/>
                  </a:lnTo>
                  <a:lnTo>
                    <a:pt x="12915" y="1558"/>
                  </a:lnTo>
                  <a:lnTo>
                    <a:pt x="12915" y="577"/>
                  </a:lnTo>
                  <a:cubicBezTo>
                    <a:pt x="12915" y="260"/>
                    <a:pt x="12655" y="0"/>
                    <a:pt x="12338"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0" name="Google Shape;14380;p99"/>
            <p:cNvSpPr/>
            <p:nvPr/>
          </p:nvSpPr>
          <p:spPr>
            <a:xfrm>
              <a:off x="2992198" y="4303204"/>
              <a:ext cx="147779" cy="27335"/>
            </a:xfrm>
            <a:custGeom>
              <a:rect b="b" l="l" r="r" t="t"/>
              <a:pathLst>
                <a:path extrusionOk="0" h="1046" w="5655">
                  <a:moveTo>
                    <a:pt x="2827" y="0"/>
                  </a:moveTo>
                  <a:cubicBezTo>
                    <a:pt x="1820" y="0"/>
                    <a:pt x="813" y="349"/>
                    <a:pt x="0" y="1046"/>
                  </a:cubicBezTo>
                  <a:lnTo>
                    <a:pt x="5654" y="1046"/>
                  </a:lnTo>
                  <a:cubicBezTo>
                    <a:pt x="4842" y="349"/>
                    <a:pt x="3834" y="0"/>
                    <a:pt x="2827"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1" name="Google Shape;14381;p99"/>
            <p:cNvSpPr/>
            <p:nvPr/>
          </p:nvSpPr>
          <p:spPr>
            <a:xfrm>
              <a:off x="3215082" y="4289824"/>
              <a:ext cx="31176" cy="40714"/>
            </a:xfrm>
            <a:custGeom>
              <a:rect b="b" l="l" r="r" t="t"/>
              <a:pathLst>
                <a:path extrusionOk="0" h="1558" w="1193">
                  <a:moveTo>
                    <a:pt x="0" y="0"/>
                  </a:moveTo>
                  <a:cubicBezTo>
                    <a:pt x="318" y="0"/>
                    <a:pt x="577" y="260"/>
                    <a:pt x="577" y="577"/>
                  </a:cubicBezTo>
                  <a:lnTo>
                    <a:pt x="577" y="1558"/>
                  </a:lnTo>
                  <a:lnTo>
                    <a:pt x="1193" y="1558"/>
                  </a:lnTo>
                  <a:lnTo>
                    <a:pt x="1193" y="577"/>
                  </a:lnTo>
                  <a:cubicBezTo>
                    <a:pt x="1193" y="260"/>
                    <a:pt x="933" y="0"/>
                    <a:pt x="616" y="0"/>
                  </a:cubicBezTo>
                  <a:close/>
                </a:path>
              </a:pathLst>
            </a:custGeom>
            <a:solidFill>
              <a:srgbClr val="7087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2" name="Google Shape;14382;p99"/>
            <p:cNvSpPr/>
            <p:nvPr/>
          </p:nvSpPr>
          <p:spPr>
            <a:xfrm>
              <a:off x="3123854" y="4474502"/>
              <a:ext cx="64626" cy="64364"/>
            </a:xfrm>
            <a:custGeom>
              <a:rect b="b" l="l" r="r" t="t"/>
              <a:pathLst>
                <a:path extrusionOk="0" h="2463" w="2473">
                  <a:moveTo>
                    <a:pt x="664" y="1"/>
                  </a:moveTo>
                  <a:lnTo>
                    <a:pt x="1" y="655"/>
                  </a:lnTo>
                  <a:lnTo>
                    <a:pt x="1818" y="2463"/>
                  </a:lnTo>
                  <a:lnTo>
                    <a:pt x="2472" y="1809"/>
                  </a:lnTo>
                  <a:lnTo>
                    <a:pt x="664" y="1"/>
                  </a:ln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3" name="Google Shape;14383;p99"/>
            <p:cNvSpPr/>
            <p:nvPr/>
          </p:nvSpPr>
          <p:spPr>
            <a:xfrm>
              <a:off x="2953235" y="4312167"/>
              <a:ext cx="217396" cy="209008"/>
            </a:xfrm>
            <a:custGeom>
              <a:rect b="b" l="l" r="r" t="t"/>
              <a:pathLst>
                <a:path extrusionOk="0" h="7998" w="8319">
                  <a:moveTo>
                    <a:pt x="4318" y="1"/>
                  </a:moveTo>
                  <a:cubicBezTo>
                    <a:pt x="2703" y="1"/>
                    <a:pt x="1241" y="972"/>
                    <a:pt x="626" y="2463"/>
                  </a:cubicBezTo>
                  <a:cubicBezTo>
                    <a:pt x="1" y="3963"/>
                    <a:pt x="347" y="5684"/>
                    <a:pt x="1491" y="6828"/>
                  </a:cubicBezTo>
                  <a:cubicBezTo>
                    <a:pt x="2256" y="7593"/>
                    <a:pt x="3279" y="7997"/>
                    <a:pt x="4318" y="7997"/>
                  </a:cubicBezTo>
                  <a:cubicBezTo>
                    <a:pt x="4833" y="7997"/>
                    <a:pt x="5353" y="7898"/>
                    <a:pt x="5847" y="7694"/>
                  </a:cubicBezTo>
                  <a:cubicBezTo>
                    <a:pt x="7347" y="7078"/>
                    <a:pt x="8318" y="5617"/>
                    <a:pt x="8318" y="4001"/>
                  </a:cubicBezTo>
                  <a:cubicBezTo>
                    <a:pt x="8318" y="1790"/>
                    <a:pt x="6530" y="1"/>
                    <a:pt x="4318"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4" name="Google Shape;14384;p99"/>
            <p:cNvSpPr/>
            <p:nvPr/>
          </p:nvSpPr>
          <p:spPr>
            <a:xfrm>
              <a:off x="2951484" y="4331035"/>
              <a:ext cx="200306" cy="171194"/>
            </a:xfrm>
            <a:custGeom>
              <a:rect b="b" l="l" r="r" t="t"/>
              <a:pathLst>
                <a:path extrusionOk="0" h="6551" w="7665">
                  <a:moveTo>
                    <a:pt x="4385" y="0"/>
                  </a:moveTo>
                  <a:cubicBezTo>
                    <a:pt x="1462" y="0"/>
                    <a:pt x="0" y="3529"/>
                    <a:pt x="2068" y="5597"/>
                  </a:cubicBezTo>
                  <a:cubicBezTo>
                    <a:pt x="2690" y="6219"/>
                    <a:pt x="3527" y="6550"/>
                    <a:pt x="4378" y="6550"/>
                  </a:cubicBezTo>
                  <a:cubicBezTo>
                    <a:pt x="4802" y="6550"/>
                    <a:pt x="5229" y="6468"/>
                    <a:pt x="5635" y="6299"/>
                  </a:cubicBezTo>
                  <a:cubicBezTo>
                    <a:pt x="6866" y="5799"/>
                    <a:pt x="7664" y="4597"/>
                    <a:pt x="7664" y="3279"/>
                  </a:cubicBezTo>
                  <a:cubicBezTo>
                    <a:pt x="7664" y="1462"/>
                    <a:pt x="6193" y="0"/>
                    <a:pt x="4385" y="0"/>
                  </a:cubicBezTo>
                  <a:close/>
                </a:path>
              </a:pathLst>
            </a:custGeom>
            <a:solidFill>
              <a:srgbClr val="AAB6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5" name="Google Shape;14385;p99"/>
            <p:cNvSpPr/>
            <p:nvPr/>
          </p:nvSpPr>
          <p:spPr>
            <a:xfrm>
              <a:off x="3156284" y="4507560"/>
              <a:ext cx="119635" cy="118380"/>
            </a:xfrm>
            <a:custGeom>
              <a:rect b="b" l="l" r="r" t="t"/>
              <a:pathLst>
                <a:path extrusionOk="0" h="4530" w="4578">
                  <a:moveTo>
                    <a:pt x="1202" y="0"/>
                  </a:moveTo>
                  <a:cubicBezTo>
                    <a:pt x="1135" y="0"/>
                    <a:pt x="1068" y="24"/>
                    <a:pt x="1020" y="73"/>
                  </a:cubicBezTo>
                  <a:lnTo>
                    <a:pt x="106" y="996"/>
                  </a:lnTo>
                  <a:cubicBezTo>
                    <a:pt x="0" y="1092"/>
                    <a:pt x="0" y="1255"/>
                    <a:pt x="106" y="1361"/>
                  </a:cubicBezTo>
                  <a:lnTo>
                    <a:pt x="3193" y="4457"/>
                  </a:lnTo>
                  <a:cubicBezTo>
                    <a:pt x="3246" y="4505"/>
                    <a:pt x="3313" y="4530"/>
                    <a:pt x="3379" y="4530"/>
                  </a:cubicBezTo>
                  <a:cubicBezTo>
                    <a:pt x="3445" y="4530"/>
                    <a:pt x="3510" y="4505"/>
                    <a:pt x="3558" y="4457"/>
                  </a:cubicBezTo>
                  <a:lnTo>
                    <a:pt x="4481" y="3534"/>
                  </a:lnTo>
                  <a:cubicBezTo>
                    <a:pt x="4578" y="3438"/>
                    <a:pt x="4578" y="3265"/>
                    <a:pt x="4481" y="3169"/>
                  </a:cubicBezTo>
                  <a:lnTo>
                    <a:pt x="1385" y="73"/>
                  </a:lnTo>
                  <a:cubicBezTo>
                    <a:pt x="1337" y="24"/>
                    <a:pt x="1270" y="0"/>
                    <a:pt x="1202"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6" name="Google Shape;14386;p99"/>
            <p:cNvSpPr/>
            <p:nvPr/>
          </p:nvSpPr>
          <p:spPr>
            <a:xfrm>
              <a:off x="3173375" y="4507560"/>
              <a:ext cx="102544" cy="101917"/>
            </a:xfrm>
            <a:custGeom>
              <a:rect b="b" l="l" r="r" t="t"/>
              <a:pathLst>
                <a:path extrusionOk="0" h="3900" w="3924">
                  <a:moveTo>
                    <a:pt x="548" y="0"/>
                  </a:moveTo>
                  <a:cubicBezTo>
                    <a:pt x="481" y="0"/>
                    <a:pt x="414" y="24"/>
                    <a:pt x="366" y="73"/>
                  </a:cubicBezTo>
                  <a:lnTo>
                    <a:pt x="0" y="438"/>
                  </a:lnTo>
                  <a:cubicBezTo>
                    <a:pt x="53" y="385"/>
                    <a:pt x="120" y="359"/>
                    <a:pt x="188" y="359"/>
                  </a:cubicBezTo>
                  <a:cubicBezTo>
                    <a:pt x="255" y="359"/>
                    <a:pt x="322" y="385"/>
                    <a:pt x="375" y="438"/>
                  </a:cubicBezTo>
                  <a:lnTo>
                    <a:pt x="3462" y="3525"/>
                  </a:lnTo>
                  <a:cubicBezTo>
                    <a:pt x="3568" y="3630"/>
                    <a:pt x="3568" y="3794"/>
                    <a:pt x="3462" y="3900"/>
                  </a:cubicBezTo>
                  <a:lnTo>
                    <a:pt x="3827" y="3534"/>
                  </a:lnTo>
                  <a:cubicBezTo>
                    <a:pt x="3924" y="3438"/>
                    <a:pt x="3924" y="3265"/>
                    <a:pt x="3827" y="3169"/>
                  </a:cubicBezTo>
                  <a:lnTo>
                    <a:pt x="731" y="73"/>
                  </a:lnTo>
                  <a:cubicBezTo>
                    <a:pt x="683" y="24"/>
                    <a:pt x="616" y="0"/>
                    <a:pt x="548"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7" name="Google Shape;14387;p99"/>
            <p:cNvSpPr/>
            <p:nvPr/>
          </p:nvSpPr>
          <p:spPr>
            <a:xfrm>
              <a:off x="3226136" y="4579189"/>
              <a:ext cx="45366" cy="41342"/>
            </a:xfrm>
            <a:custGeom>
              <a:rect b="b" l="l" r="r" t="t"/>
              <a:pathLst>
                <a:path extrusionOk="0" h="1582" w="1736">
                  <a:moveTo>
                    <a:pt x="1425" y="0"/>
                  </a:moveTo>
                  <a:cubicBezTo>
                    <a:pt x="1376" y="0"/>
                    <a:pt x="1325" y="19"/>
                    <a:pt x="1279" y="62"/>
                  </a:cubicBezTo>
                  <a:lnTo>
                    <a:pt x="135" y="1216"/>
                  </a:lnTo>
                  <a:cubicBezTo>
                    <a:pt x="1" y="1351"/>
                    <a:pt x="97" y="1582"/>
                    <a:pt x="279" y="1582"/>
                  </a:cubicBezTo>
                  <a:cubicBezTo>
                    <a:pt x="337" y="1582"/>
                    <a:pt x="395" y="1563"/>
                    <a:pt x="433" y="1524"/>
                  </a:cubicBezTo>
                  <a:lnTo>
                    <a:pt x="1587" y="370"/>
                  </a:lnTo>
                  <a:cubicBezTo>
                    <a:pt x="1736" y="214"/>
                    <a:pt x="1591" y="0"/>
                    <a:pt x="142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8" name="Google Shape;14388;p99"/>
            <p:cNvSpPr/>
            <p:nvPr/>
          </p:nvSpPr>
          <p:spPr>
            <a:xfrm>
              <a:off x="2936144" y="4305137"/>
              <a:ext cx="12335" cy="11080"/>
            </a:xfrm>
            <a:custGeom>
              <a:rect b="b" l="l" r="r" t="t"/>
              <a:pathLst>
                <a:path extrusionOk="0" h="424" w="472">
                  <a:moveTo>
                    <a:pt x="260" y="1"/>
                  </a:moveTo>
                  <a:cubicBezTo>
                    <a:pt x="1" y="20"/>
                    <a:pt x="1" y="405"/>
                    <a:pt x="260" y="424"/>
                  </a:cubicBezTo>
                  <a:cubicBezTo>
                    <a:pt x="385" y="424"/>
                    <a:pt x="472" y="328"/>
                    <a:pt x="472" y="212"/>
                  </a:cubicBezTo>
                  <a:cubicBezTo>
                    <a:pt x="472" y="87"/>
                    <a:pt x="376" y="1"/>
                    <a:pt x="260"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89" name="Google Shape;14389;p99"/>
            <p:cNvSpPr/>
            <p:nvPr/>
          </p:nvSpPr>
          <p:spPr>
            <a:xfrm>
              <a:off x="2950465" y="4305137"/>
              <a:ext cx="12596" cy="11080"/>
            </a:xfrm>
            <a:custGeom>
              <a:rect b="b" l="l" r="r" t="t"/>
              <a:pathLst>
                <a:path extrusionOk="0" h="424" w="482">
                  <a:moveTo>
                    <a:pt x="270" y="1"/>
                  </a:moveTo>
                  <a:cubicBezTo>
                    <a:pt x="1" y="20"/>
                    <a:pt x="1" y="405"/>
                    <a:pt x="270" y="424"/>
                  </a:cubicBezTo>
                  <a:cubicBezTo>
                    <a:pt x="385" y="424"/>
                    <a:pt x="482" y="328"/>
                    <a:pt x="482" y="212"/>
                  </a:cubicBezTo>
                  <a:cubicBezTo>
                    <a:pt x="472" y="87"/>
                    <a:pt x="385" y="1"/>
                    <a:pt x="270" y="1"/>
                  </a:cubicBezTo>
                  <a:close/>
                </a:path>
              </a:pathLst>
            </a:custGeom>
            <a:solidFill>
              <a:srgbClr val="D1DA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0" name="Google Shape;14390;p99"/>
            <p:cNvSpPr/>
            <p:nvPr/>
          </p:nvSpPr>
          <p:spPr>
            <a:xfrm>
              <a:off x="2964785" y="4305137"/>
              <a:ext cx="12596" cy="11080"/>
            </a:xfrm>
            <a:custGeom>
              <a:rect b="b" l="l" r="r" t="t"/>
              <a:pathLst>
                <a:path extrusionOk="0" h="424" w="482">
                  <a:moveTo>
                    <a:pt x="270" y="1"/>
                  </a:moveTo>
                  <a:cubicBezTo>
                    <a:pt x="1" y="20"/>
                    <a:pt x="1" y="405"/>
                    <a:pt x="270" y="424"/>
                  </a:cubicBezTo>
                  <a:cubicBezTo>
                    <a:pt x="386" y="424"/>
                    <a:pt x="482" y="328"/>
                    <a:pt x="482" y="212"/>
                  </a:cubicBezTo>
                  <a:cubicBezTo>
                    <a:pt x="482" y="87"/>
                    <a:pt x="386" y="1"/>
                    <a:pt x="270" y="1"/>
                  </a:cubicBezTo>
                  <a:close/>
                </a:path>
              </a:pathLst>
            </a:custGeom>
            <a:solidFill>
              <a:srgbClr val="CED5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1" name="Google Shape;14391;p99"/>
            <p:cNvSpPr/>
            <p:nvPr/>
          </p:nvSpPr>
          <p:spPr>
            <a:xfrm>
              <a:off x="3013549" y="4428143"/>
              <a:ext cx="13092" cy="11211"/>
            </a:xfrm>
            <a:custGeom>
              <a:rect b="b" l="l" r="r" t="t"/>
              <a:pathLst>
                <a:path extrusionOk="0" h="429" w="501">
                  <a:moveTo>
                    <a:pt x="279" y="0"/>
                  </a:moveTo>
                  <a:cubicBezTo>
                    <a:pt x="227" y="0"/>
                    <a:pt x="176" y="20"/>
                    <a:pt x="135" y="63"/>
                  </a:cubicBezTo>
                  <a:cubicBezTo>
                    <a:pt x="0" y="198"/>
                    <a:pt x="97" y="429"/>
                    <a:pt x="279" y="429"/>
                  </a:cubicBezTo>
                  <a:cubicBezTo>
                    <a:pt x="404" y="429"/>
                    <a:pt x="500" y="323"/>
                    <a:pt x="491" y="207"/>
                  </a:cubicBezTo>
                  <a:cubicBezTo>
                    <a:pt x="491" y="84"/>
                    <a:pt x="386" y="0"/>
                    <a:pt x="279"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2" name="Google Shape;14392;p99"/>
            <p:cNvSpPr/>
            <p:nvPr/>
          </p:nvSpPr>
          <p:spPr>
            <a:xfrm>
              <a:off x="3013549" y="4446488"/>
              <a:ext cx="13092" cy="11211"/>
            </a:xfrm>
            <a:custGeom>
              <a:rect b="b" l="l" r="r" t="t"/>
              <a:pathLst>
                <a:path extrusionOk="0" h="429" w="501">
                  <a:moveTo>
                    <a:pt x="277" y="0"/>
                  </a:moveTo>
                  <a:cubicBezTo>
                    <a:pt x="226" y="0"/>
                    <a:pt x="175" y="20"/>
                    <a:pt x="135" y="63"/>
                  </a:cubicBezTo>
                  <a:cubicBezTo>
                    <a:pt x="0" y="198"/>
                    <a:pt x="97" y="429"/>
                    <a:pt x="279" y="429"/>
                  </a:cubicBezTo>
                  <a:cubicBezTo>
                    <a:pt x="404" y="429"/>
                    <a:pt x="500" y="332"/>
                    <a:pt x="491" y="217"/>
                  </a:cubicBezTo>
                  <a:cubicBezTo>
                    <a:pt x="491" y="87"/>
                    <a:pt x="385" y="0"/>
                    <a:pt x="27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3" name="Google Shape;14393;p99"/>
            <p:cNvSpPr/>
            <p:nvPr/>
          </p:nvSpPr>
          <p:spPr>
            <a:xfrm>
              <a:off x="3029124" y="4428143"/>
              <a:ext cx="13092" cy="11211"/>
            </a:xfrm>
            <a:custGeom>
              <a:rect b="b" l="l" r="r" t="t"/>
              <a:pathLst>
                <a:path extrusionOk="0" h="429" w="501">
                  <a:moveTo>
                    <a:pt x="286" y="0"/>
                  </a:moveTo>
                  <a:cubicBezTo>
                    <a:pt x="233" y="0"/>
                    <a:pt x="179" y="20"/>
                    <a:pt x="135" y="63"/>
                  </a:cubicBezTo>
                  <a:cubicBezTo>
                    <a:pt x="1" y="198"/>
                    <a:pt x="97" y="429"/>
                    <a:pt x="289" y="429"/>
                  </a:cubicBezTo>
                  <a:cubicBezTo>
                    <a:pt x="404" y="429"/>
                    <a:pt x="501" y="323"/>
                    <a:pt x="501" y="207"/>
                  </a:cubicBezTo>
                  <a:cubicBezTo>
                    <a:pt x="501" y="84"/>
                    <a:pt x="395" y="0"/>
                    <a:pt x="286"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4" name="Google Shape;14394;p99"/>
            <p:cNvSpPr/>
            <p:nvPr/>
          </p:nvSpPr>
          <p:spPr>
            <a:xfrm>
              <a:off x="3029124" y="4446488"/>
              <a:ext cx="13092" cy="11211"/>
            </a:xfrm>
            <a:custGeom>
              <a:rect b="b" l="l" r="r" t="t"/>
              <a:pathLst>
                <a:path extrusionOk="0" h="429" w="501">
                  <a:moveTo>
                    <a:pt x="284" y="0"/>
                  </a:moveTo>
                  <a:cubicBezTo>
                    <a:pt x="232" y="0"/>
                    <a:pt x="179" y="20"/>
                    <a:pt x="135" y="63"/>
                  </a:cubicBezTo>
                  <a:cubicBezTo>
                    <a:pt x="1" y="198"/>
                    <a:pt x="97" y="429"/>
                    <a:pt x="289" y="429"/>
                  </a:cubicBezTo>
                  <a:cubicBezTo>
                    <a:pt x="404" y="429"/>
                    <a:pt x="501" y="332"/>
                    <a:pt x="501" y="217"/>
                  </a:cubicBezTo>
                  <a:cubicBezTo>
                    <a:pt x="501" y="87"/>
                    <a:pt x="394" y="0"/>
                    <a:pt x="284"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5" name="Google Shape;14395;p99"/>
            <p:cNvSpPr/>
            <p:nvPr/>
          </p:nvSpPr>
          <p:spPr>
            <a:xfrm>
              <a:off x="3019063" y="4367803"/>
              <a:ext cx="72805" cy="70950"/>
            </a:xfrm>
            <a:custGeom>
              <a:rect b="b" l="l" r="r" t="t"/>
              <a:pathLst>
                <a:path extrusionOk="0" h="2715" w="2786">
                  <a:moveTo>
                    <a:pt x="2545" y="0"/>
                  </a:moveTo>
                  <a:cubicBezTo>
                    <a:pt x="2527" y="0"/>
                    <a:pt x="2510" y="2"/>
                    <a:pt x="2491" y="7"/>
                  </a:cubicBezTo>
                  <a:lnTo>
                    <a:pt x="222" y="555"/>
                  </a:lnTo>
                  <a:cubicBezTo>
                    <a:pt x="59" y="593"/>
                    <a:pt x="1" y="805"/>
                    <a:pt x="126" y="920"/>
                  </a:cubicBezTo>
                  <a:lnTo>
                    <a:pt x="1924" y="2661"/>
                  </a:lnTo>
                  <a:cubicBezTo>
                    <a:pt x="1964" y="2697"/>
                    <a:pt x="2014" y="2714"/>
                    <a:pt x="2064" y="2714"/>
                  </a:cubicBezTo>
                  <a:cubicBezTo>
                    <a:pt x="2159" y="2714"/>
                    <a:pt x="2255" y="2652"/>
                    <a:pt x="2280" y="2545"/>
                  </a:cubicBezTo>
                  <a:lnTo>
                    <a:pt x="2751" y="257"/>
                  </a:lnTo>
                  <a:cubicBezTo>
                    <a:pt x="2785" y="121"/>
                    <a:pt x="2677" y="0"/>
                    <a:pt x="2545"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6" name="Google Shape;14396;p99"/>
            <p:cNvSpPr/>
            <p:nvPr/>
          </p:nvSpPr>
          <p:spPr>
            <a:xfrm>
              <a:off x="3048827" y="4396261"/>
              <a:ext cx="72805" cy="70819"/>
            </a:xfrm>
            <a:custGeom>
              <a:rect b="b" l="l" r="r" t="t"/>
              <a:pathLst>
                <a:path extrusionOk="0" h="2710" w="2786">
                  <a:moveTo>
                    <a:pt x="253" y="0"/>
                  </a:moveTo>
                  <a:cubicBezTo>
                    <a:pt x="116" y="0"/>
                    <a:pt x="0" y="124"/>
                    <a:pt x="35" y="264"/>
                  </a:cubicBezTo>
                  <a:lnTo>
                    <a:pt x="545" y="2543"/>
                  </a:lnTo>
                  <a:cubicBezTo>
                    <a:pt x="569" y="2648"/>
                    <a:pt x="661" y="2709"/>
                    <a:pt x="755" y="2709"/>
                  </a:cubicBezTo>
                  <a:cubicBezTo>
                    <a:pt x="807" y="2709"/>
                    <a:pt x="859" y="2690"/>
                    <a:pt x="901" y="2649"/>
                  </a:cubicBezTo>
                  <a:lnTo>
                    <a:pt x="2679" y="879"/>
                  </a:lnTo>
                  <a:cubicBezTo>
                    <a:pt x="2785" y="754"/>
                    <a:pt x="2728" y="562"/>
                    <a:pt x="2574" y="524"/>
                  </a:cubicBezTo>
                  <a:lnTo>
                    <a:pt x="295" y="4"/>
                  </a:lnTo>
                  <a:cubicBezTo>
                    <a:pt x="281" y="2"/>
                    <a:pt x="267" y="0"/>
                    <a:pt x="253" y="0"/>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7" name="Google Shape;14397;p99"/>
            <p:cNvSpPr/>
            <p:nvPr/>
          </p:nvSpPr>
          <p:spPr>
            <a:xfrm>
              <a:off x="3048827" y="4396209"/>
              <a:ext cx="36612" cy="42465"/>
            </a:xfrm>
            <a:custGeom>
              <a:rect b="b" l="l" r="r" t="t"/>
              <a:pathLst>
                <a:path extrusionOk="0" h="1625" w="1401">
                  <a:moveTo>
                    <a:pt x="241" y="0"/>
                  </a:moveTo>
                  <a:cubicBezTo>
                    <a:pt x="103" y="0"/>
                    <a:pt x="1" y="129"/>
                    <a:pt x="35" y="266"/>
                  </a:cubicBezTo>
                  <a:lnTo>
                    <a:pt x="199" y="997"/>
                  </a:lnTo>
                  <a:lnTo>
                    <a:pt x="785" y="1564"/>
                  </a:lnTo>
                  <a:cubicBezTo>
                    <a:pt x="830" y="1605"/>
                    <a:pt x="885" y="1625"/>
                    <a:pt x="938" y="1625"/>
                  </a:cubicBezTo>
                  <a:cubicBezTo>
                    <a:pt x="1034" y="1625"/>
                    <a:pt x="1126" y="1563"/>
                    <a:pt x="1151" y="1458"/>
                  </a:cubicBezTo>
                  <a:lnTo>
                    <a:pt x="1401" y="256"/>
                  </a:lnTo>
                  <a:lnTo>
                    <a:pt x="295" y="6"/>
                  </a:lnTo>
                  <a:cubicBezTo>
                    <a:pt x="277" y="2"/>
                    <a:pt x="259" y="0"/>
                    <a:pt x="241" y="0"/>
                  </a:cubicBezTo>
                  <a:close/>
                </a:path>
              </a:pathLst>
            </a:custGeom>
            <a:solidFill>
              <a:srgbClr val="7689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8" name="Google Shape;14398;p99"/>
            <p:cNvSpPr/>
            <p:nvPr/>
          </p:nvSpPr>
          <p:spPr>
            <a:xfrm>
              <a:off x="2934393" y="4503405"/>
              <a:ext cx="18110" cy="11080"/>
            </a:xfrm>
            <a:custGeom>
              <a:rect b="b" l="l" r="r" t="t"/>
              <a:pathLst>
                <a:path extrusionOk="0" h="424" w="693">
                  <a:moveTo>
                    <a:pt x="289" y="1"/>
                  </a:moveTo>
                  <a:cubicBezTo>
                    <a:pt x="0" y="1"/>
                    <a:pt x="0" y="424"/>
                    <a:pt x="289" y="424"/>
                  </a:cubicBezTo>
                  <a:lnTo>
                    <a:pt x="404" y="424"/>
                  </a:lnTo>
                  <a:cubicBezTo>
                    <a:pt x="693" y="424"/>
                    <a:pt x="693" y="1"/>
                    <a:pt x="404"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99" name="Google Shape;14399;p99"/>
            <p:cNvSpPr/>
            <p:nvPr/>
          </p:nvSpPr>
          <p:spPr>
            <a:xfrm>
              <a:off x="2950726" y="4503405"/>
              <a:ext cx="33685" cy="11080"/>
            </a:xfrm>
            <a:custGeom>
              <a:rect b="b" l="l" r="r" t="t"/>
              <a:pathLst>
                <a:path extrusionOk="0" h="424" w="1289">
                  <a:moveTo>
                    <a:pt x="289" y="1"/>
                  </a:moveTo>
                  <a:cubicBezTo>
                    <a:pt x="0" y="1"/>
                    <a:pt x="0" y="424"/>
                    <a:pt x="289" y="424"/>
                  </a:cubicBezTo>
                  <a:lnTo>
                    <a:pt x="1010" y="424"/>
                  </a:lnTo>
                  <a:cubicBezTo>
                    <a:pt x="1289" y="424"/>
                    <a:pt x="1289" y="1"/>
                    <a:pt x="1010"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0" name="Google Shape;14400;p99"/>
            <p:cNvSpPr/>
            <p:nvPr/>
          </p:nvSpPr>
          <p:spPr>
            <a:xfrm>
              <a:off x="2934628" y="4517987"/>
              <a:ext cx="49782" cy="11080"/>
            </a:xfrm>
            <a:custGeom>
              <a:rect b="b" l="l" r="r" t="t"/>
              <a:pathLst>
                <a:path extrusionOk="0" h="424" w="1905">
                  <a:moveTo>
                    <a:pt x="280" y="0"/>
                  </a:moveTo>
                  <a:cubicBezTo>
                    <a:pt x="1" y="0"/>
                    <a:pt x="1" y="424"/>
                    <a:pt x="280" y="424"/>
                  </a:cubicBezTo>
                  <a:lnTo>
                    <a:pt x="1626" y="424"/>
                  </a:lnTo>
                  <a:cubicBezTo>
                    <a:pt x="1905" y="424"/>
                    <a:pt x="1905" y="0"/>
                    <a:pt x="1626" y="0"/>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1" name="Google Shape;14401;p99"/>
            <p:cNvSpPr/>
            <p:nvPr/>
          </p:nvSpPr>
          <p:spPr>
            <a:xfrm>
              <a:off x="2934628" y="4532804"/>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2" name="Google Shape;14402;p99"/>
            <p:cNvSpPr/>
            <p:nvPr/>
          </p:nvSpPr>
          <p:spPr>
            <a:xfrm>
              <a:off x="3210797" y="4348491"/>
              <a:ext cx="11106" cy="125044"/>
            </a:xfrm>
            <a:custGeom>
              <a:rect b="b" l="l" r="r" t="t"/>
              <a:pathLst>
                <a:path extrusionOk="0" h="4785" w="425">
                  <a:moveTo>
                    <a:pt x="213" y="0"/>
                  </a:moveTo>
                  <a:cubicBezTo>
                    <a:pt x="107" y="0"/>
                    <a:pt x="1" y="73"/>
                    <a:pt x="1" y="217"/>
                  </a:cubicBezTo>
                  <a:lnTo>
                    <a:pt x="1" y="4573"/>
                  </a:lnTo>
                  <a:cubicBezTo>
                    <a:pt x="1" y="4698"/>
                    <a:pt x="97" y="4784"/>
                    <a:pt x="213" y="4784"/>
                  </a:cubicBezTo>
                  <a:cubicBezTo>
                    <a:pt x="328" y="4784"/>
                    <a:pt x="424" y="4688"/>
                    <a:pt x="424" y="4573"/>
                  </a:cubicBezTo>
                  <a:lnTo>
                    <a:pt x="424" y="217"/>
                  </a:lnTo>
                  <a:cubicBezTo>
                    <a:pt x="424" y="73"/>
                    <a:pt x="318" y="0"/>
                    <a:pt x="213"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03" name="Google Shape;14403;p99"/>
          <p:cNvGrpSpPr/>
          <p:nvPr/>
        </p:nvGrpSpPr>
        <p:grpSpPr>
          <a:xfrm>
            <a:off x="3078733" y="2735667"/>
            <a:ext cx="368651" cy="310350"/>
            <a:chOff x="3082408" y="2919540"/>
            <a:chExt cx="368651" cy="310350"/>
          </a:xfrm>
        </p:grpSpPr>
        <p:sp>
          <p:nvSpPr>
            <p:cNvPr id="14404" name="Google Shape;14404;p99"/>
            <p:cNvSpPr/>
            <p:nvPr/>
          </p:nvSpPr>
          <p:spPr>
            <a:xfrm>
              <a:off x="3329909" y="3060629"/>
              <a:ext cx="81455" cy="169260"/>
            </a:xfrm>
            <a:custGeom>
              <a:rect b="b" l="l" r="r" t="t"/>
              <a:pathLst>
                <a:path extrusionOk="0" h="6477" w="3117">
                  <a:moveTo>
                    <a:pt x="213" y="0"/>
                  </a:moveTo>
                  <a:cubicBezTo>
                    <a:pt x="107" y="0"/>
                    <a:pt x="1" y="72"/>
                    <a:pt x="1" y="217"/>
                  </a:cubicBezTo>
                  <a:lnTo>
                    <a:pt x="1" y="1880"/>
                  </a:lnTo>
                  <a:cubicBezTo>
                    <a:pt x="1" y="2630"/>
                    <a:pt x="607" y="3246"/>
                    <a:pt x="1357" y="3246"/>
                  </a:cubicBezTo>
                  <a:lnTo>
                    <a:pt x="1559" y="3246"/>
                  </a:lnTo>
                  <a:cubicBezTo>
                    <a:pt x="2184" y="3246"/>
                    <a:pt x="2693" y="3755"/>
                    <a:pt x="2693" y="4380"/>
                  </a:cubicBezTo>
                  <a:lnTo>
                    <a:pt x="2693" y="6265"/>
                  </a:lnTo>
                  <a:cubicBezTo>
                    <a:pt x="2693" y="6381"/>
                    <a:pt x="2790" y="6477"/>
                    <a:pt x="2905" y="6477"/>
                  </a:cubicBezTo>
                  <a:cubicBezTo>
                    <a:pt x="3020" y="6477"/>
                    <a:pt x="3117" y="6390"/>
                    <a:pt x="3117" y="6275"/>
                  </a:cubicBezTo>
                  <a:lnTo>
                    <a:pt x="3117" y="4380"/>
                  </a:lnTo>
                  <a:cubicBezTo>
                    <a:pt x="3117" y="3515"/>
                    <a:pt x="2415" y="2823"/>
                    <a:pt x="1559" y="2823"/>
                  </a:cubicBezTo>
                  <a:lnTo>
                    <a:pt x="1357" y="2823"/>
                  </a:lnTo>
                  <a:cubicBezTo>
                    <a:pt x="838" y="2823"/>
                    <a:pt x="424" y="2400"/>
                    <a:pt x="424" y="1880"/>
                  </a:cubicBezTo>
                  <a:lnTo>
                    <a:pt x="424" y="217"/>
                  </a:lnTo>
                  <a:cubicBezTo>
                    <a:pt x="424" y="72"/>
                    <a:pt x="318" y="0"/>
                    <a:pt x="213"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5" name="Google Shape;14405;p99"/>
            <p:cNvSpPr/>
            <p:nvPr/>
          </p:nvSpPr>
          <p:spPr>
            <a:xfrm>
              <a:off x="3082408" y="3016283"/>
              <a:ext cx="76908" cy="11080"/>
            </a:xfrm>
            <a:custGeom>
              <a:rect b="b" l="l" r="r" t="t"/>
              <a:pathLst>
                <a:path extrusionOk="0" h="424" w="2943">
                  <a:moveTo>
                    <a:pt x="289" y="0"/>
                  </a:moveTo>
                  <a:cubicBezTo>
                    <a:pt x="0" y="0"/>
                    <a:pt x="0" y="423"/>
                    <a:pt x="289" y="423"/>
                  </a:cubicBezTo>
                  <a:lnTo>
                    <a:pt x="2664" y="423"/>
                  </a:lnTo>
                  <a:cubicBezTo>
                    <a:pt x="2943" y="423"/>
                    <a:pt x="2943" y="0"/>
                    <a:pt x="2664" y="0"/>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6" name="Google Shape;14406;p99"/>
            <p:cNvSpPr/>
            <p:nvPr/>
          </p:nvSpPr>
          <p:spPr>
            <a:xfrm>
              <a:off x="3300510" y="3029584"/>
              <a:ext cx="66377" cy="53049"/>
            </a:xfrm>
            <a:custGeom>
              <a:rect b="b" l="l" r="r" t="t"/>
              <a:pathLst>
                <a:path extrusionOk="0" h="2030" w="2540">
                  <a:moveTo>
                    <a:pt x="1" y="1"/>
                  </a:moveTo>
                  <a:lnTo>
                    <a:pt x="1" y="1203"/>
                  </a:lnTo>
                  <a:cubicBezTo>
                    <a:pt x="1" y="1655"/>
                    <a:pt x="376" y="2030"/>
                    <a:pt x="837" y="2030"/>
                  </a:cubicBezTo>
                  <a:lnTo>
                    <a:pt x="1713" y="2030"/>
                  </a:lnTo>
                  <a:cubicBezTo>
                    <a:pt x="2136" y="2030"/>
                    <a:pt x="2491" y="1712"/>
                    <a:pt x="2540" y="1289"/>
                  </a:cubicBezTo>
                  <a:cubicBezTo>
                    <a:pt x="2540" y="1260"/>
                    <a:pt x="2540" y="1232"/>
                    <a:pt x="2540" y="1203"/>
                  </a:cubicBezTo>
                  <a:lnTo>
                    <a:pt x="2540" y="1"/>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7" name="Google Shape;14407;p99"/>
            <p:cNvSpPr/>
            <p:nvPr/>
          </p:nvSpPr>
          <p:spPr>
            <a:xfrm>
              <a:off x="3319612" y="3029349"/>
              <a:ext cx="47274" cy="34129"/>
            </a:xfrm>
            <a:custGeom>
              <a:rect b="b" l="l" r="r" t="t"/>
              <a:pathLst>
                <a:path extrusionOk="0" h="1306" w="1809">
                  <a:moveTo>
                    <a:pt x="1" y="0"/>
                  </a:moveTo>
                  <a:lnTo>
                    <a:pt x="1" y="471"/>
                  </a:lnTo>
                  <a:cubicBezTo>
                    <a:pt x="1" y="933"/>
                    <a:pt x="376" y="1298"/>
                    <a:pt x="837" y="1298"/>
                  </a:cubicBezTo>
                  <a:lnTo>
                    <a:pt x="1712" y="1298"/>
                  </a:lnTo>
                  <a:cubicBezTo>
                    <a:pt x="1727" y="1303"/>
                    <a:pt x="1744" y="1305"/>
                    <a:pt x="1760" y="1305"/>
                  </a:cubicBezTo>
                  <a:cubicBezTo>
                    <a:pt x="1777" y="1305"/>
                    <a:pt x="1794" y="1303"/>
                    <a:pt x="1809" y="1298"/>
                  </a:cubicBezTo>
                  <a:cubicBezTo>
                    <a:pt x="1809" y="1269"/>
                    <a:pt x="1809" y="1241"/>
                    <a:pt x="1809" y="1212"/>
                  </a:cubicBezTo>
                  <a:lnTo>
                    <a:pt x="1809" y="10"/>
                  </a:lnTo>
                  <a:lnTo>
                    <a:pt x="1809" y="0"/>
                  </a:lnTo>
                  <a:close/>
                </a:path>
              </a:pathLst>
            </a:custGeom>
            <a:solidFill>
              <a:srgbClr val="526A7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8" name="Google Shape;14408;p99"/>
            <p:cNvSpPr/>
            <p:nvPr/>
          </p:nvSpPr>
          <p:spPr>
            <a:xfrm>
              <a:off x="3174368" y="2919540"/>
              <a:ext cx="96533" cy="101237"/>
            </a:xfrm>
            <a:custGeom>
              <a:rect b="b" l="l" r="r" t="t"/>
              <a:pathLst>
                <a:path extrusionOk="0" h="3874" w="3694">
                  <a:moveTo>
                    <a:pt x="1251" y="0"/>
                  </a:moveTo>
                  <a:cubicBezTo>
                    <a:pt x="1171" y="0"/>
                    <a:pt x="1094" y="47"/>
                    <a:pt x="1058" y="125"/>
                  </a:cubicBezTo>
                  <a:lnTo>
                    <a:pt x="299" y="1914"/>
                  </a:lnTo>
                  <a:cubicBezTo>
                    <a:pt x="1" y="2625"/>
                    <a:pt x="328" y="3452"/>
                    <a:pt x="1049" y="3760"/>
                  </a:cubicBezTo>
                  <a:cubicBezTo>
                    <a:pt x="1228" y="3837"/>
                    <a:pt x="1415" y="3874"/>
                    <a:pt x="1599" y="3874"/>
                  </a:cubicBezTo>
                  <a:cubicBezTo>
                    <a:pt x="2144" y="3874"/>
                    <a:pt x="2665" y="3552"/>
                    <a:pt x="2895" y="3019"/>
                  </a:cubicBezTo>
                  <a:lnTo>
                    <a:pt x="3655" y="1231"/>
                  </a:lnTo>
                  <a:cubicBezTo>
                    <a:pt x="3693" y="1125"/>
                    <a:pt x="3645" y="1000"/>
                    <a:pt x="3549" y="952"/>
                  </a:cubicBezTo>
                  <a:lnTo>
                    <a:pt x="1808" y="211"/>
                  </a:lnTo>
                  <a:lnTo>
                    <a:pt x="1337" y="19"/>
                  </a:lnTo>
                  <a:cubicBezTo>
                    <a:pt x="1309" y="6"/>
                    <a:pt x="1280" y="0"/>
                    <a:pt x="1251" y="0"/>
                  </a:cubicBezTo>
                  <a:close/>
                </a:path>
              </a:pathLst>
            </a:custGeom>
            <a:solidFill>
              <a:srgbClr val="E5EA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09" name="Google Shape;14409;p99"/>
            <p:cNvSpPr/>
            <p:nvPr/>
          </p:nvSpPr>
          <p:spPr>
            <a:xfrm>
              <a:off x="3196999" y="2925054"/>
              <a:ext cx="73903" cy="90784"/>
            </a:xfrm>
            <a:custGeom>
              <a:rect b="b" l="l" r="r" t="t"/>
              <a:pathLst>
                <a:path extrusionOk="0" h="3474" w="2828">
                  <a:moveTo>
                    <a:pt x="942" y="0"/>
                  </a:moveTo>
                  <a:lnTo>
                    <a:pt x="298" y="1510"/>
                  </a:lnTo>
                  <a:cubicBezTo>
                    <a:pt x="0" y="2231"/>
                    <a:pt x="327" y="3058"/>
                    <a:pt x="1048" y="3366"/>
                  </a:cubicBezTo>
                  <a:cubicBezTo>
                    <a:pt x="1159" y="3440"/>
                    <a:pt x="1280" y="3474"/>
                    <a:pt x="1398" y="3474"/>
                  </a:cubicBezTo>
                  <a:cubicBezTo>
                    <a:pt x="1738" y="3474"/>
                    <a:pt x="2050" y="3194"/>
                    <a:pt x="2029" y="2808"/>
                  </a:cubicBezTo>
                  <a:lnTo>
                    <a:pt x="2789" y="1020"/>
                  </a:lnTo>
                  <a:cubicBezTo>
                    <a:pt x="2827" y="914"/>
                    <a:pt x="2779" y="789"/>
                    <a:pt x="2683" y="741"/>
                  </a:cubicBezTo>
                  <a:lnTo>
                    <a:pt x="942" y="0"/>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0" name="Google Shape;14410;p99"/>
            <p:cNvSpPr/>
            <p:nvPr/>
          </p:nvSpPr>
          <p:spPr>
            <a:xfrm>
              <a:off x="3122364" y="2998931"/>
              <a:ext cx="328695" cy="46019"/>
            </a:xfrm>
            <a:custGeom>
              <a:rect b="b" l="l" r="r" t="t"/>
              <a:pathLst>
                <a:path extrusionOk="0" h="1761" w="12578">
                  <a:moveTo>
                    <a:pt x="1779" y="1"/>
                  </a:moveTo>
                  <a:cubicBezTo>
                    <a:pt x="1510" y="10"/>
                    <a:pt x="1241" y="78"/>
                    <a:pt x="991" y="193"/>
                  </a:cubicBezTo>
                  <a:lnTo>
                    <a:pt x="269" y="529"/>
                  </a:lnTo>
                  <a:cubicBezTo>
                    <a:pt x="0" y="731"/>
                    <a:pt x="19" y="1135"/>
                    <a:pt x="298" y="1318"/>
                  </a:cubicBezTo>
                  <a:lnTo>
                    <a:pt x="1029" y="1616"/>
                  </a:lnTo>
                  <a:cubicBezTo>
                    <a:pt x="1260" y="1703"/>
                    <a:pt x="1519" y="1751"/>
                    <a:pt x="1769" y="1760"/>
                  </a:cubicBezTo>
                  <a:lnTo>
                    <a:pt x="11693" y="1760"/>
                  </a:lnTo>
                  <a:cubicBezTo>
                    <a:pt x="12184" y="1751"/>
                    <a:pt x="12568" y="1366"/>
                    <a:pt x="12568" y="876"/>
                  </a:cubicBezTo>
                  <a:lnTo>
                    <a:pt x="12578" y="885"/>
                  </a:lnTo>
                  <a:cubicBezTo>
                    <a:pt x="12568" y="395"/>
                    <a:pt x="12184" y="10"/>
                    <a:pt x="11693" y="1"/>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1" name="Google Shape;14411;p99"/>
            <p:cNvSpPr/>
            <p:nvPr/>
          </p:nvSpPr>
          <p:spPr>
            <a:xfrm>
              <a:off x="3122364" y="3008992"/>
              <a:ext cx="328459" cy="35697"/>
            </a:xfrm>
            <a:custGeom>
              <a:rect b="b" l="l" r="r" t="t"/>
              <a:pathLst>
                <a:path extrusionOk="0" h="1366" w="12569">
                  <a:moveTo>
                    <a:pt x="12414" y="0"/>
                  </a:moveTo>
                  <a:cubicBezTo>
                    <a:pt x="12251" y="241"/>
                    <a:pt x="11982" y="385"/>
                    <a:pt x="11693" y="385"/>
                  </a:cubicBezTo>
                  <a:lnTo>
                    <a:pt x="1769" y="385"/>
                  </a:lnTo>
                  <a:cubicBezTo>
                    <a:pt x="1510" y="385"/>
                    <a:pt x="1260" y="337"/>
                    <a:pt x="1029" y="241"/>
                  </a:cubicBezTo>
                  <a:lnTo>
                    <a:pt x="510" y="29"/>
                  </a:lnTo>
                  <a:lnTo>
                    <a:pt x="269" y="144"/>
                  </a:lnTo>
                  <a:cubicBezTo>
                    <a:pt x="250" y="154"/>
                    <a:pt x="241" y="173"/>
                    <a:pt x="221" y="183"/>
                  </a:cubicBezTo>
                  <a:lnTo>
                    <a:pt x="202" y="202"/>
                  </a:lnTo>
                  <a:cubicBezTo>
                    <a:pt x="0" y="423"/>
                    <a:pt x="48" y="770"/>
                    <a:pt x="298" y="933"/>
                  </a:cubicBezTo>
                  <a:lnTo>
                    <a:pt x="1029" y="1231"/>
                  </a:lnTo>
                  <a:lnTo>
                    <a:pt x="1077" y="1250"/>
                  </a:lnTo>
                  <a:cubicBezTo>
                    <a:pt x="1221" y="1298"/>
                    <a:pt x="1375" y="1337"/>
                    <a:pt x="1529" y="1356"/>
                  </a:cubicBezTo>
                  <a:lnTo>
                    <a:pt x="1577" y="1356"/>
                  </a:lnTo>
                  <a:cubicBezTo>
                    <a:pt x="1644" y="1366"/>
                    <a:pt x="1702" y="1366"/>
                    <a:pt x="1769" y="1366"/>
                  </a:cubicBezTo>
                  <a:lnTo>
                    <a:pt x="11693" y="1366"/>
                  </a:lnTo>
                  <a:cubicBezTo>
                    <a:pt x="12184" y="1366"/>
                    <a:pt x="12568" y="981"/>
                    <a:pt x="12568" y="491"/>
                  </a:cubicBezTo>
                  <a:cubicBezTo>
                    <a:pt x="12568" y="318"/>
                    <a:pt x="12520" y="144"/>
                    <a:pt x="12414"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2" name="Google Shape;14412;p99"/>
            <p:cNvSpPr/>
            <p:nvPr/>
          </p:nvSpPr>
          <p:spPr>
            <a:xfrm>
              <a:off x="3122599" y="2998931"/>
              <a:ext cx="46516" cy="46019"/>
            </a:xfrm>
            <a:custGeom>
              <a:rect b="b" l="l" r="r" t="t"/>
              <a:pathLst>
                <a:path extrusionOk="0" h="1761" w="1780">
                  <a:moveTo>
                    <a:pt x="1780" y="1"/>
                  </a:moveTo>
                  <a:cubicBezTo>
                    <a:pt x="1501" y="10"/>
                    <a:pt x="1232" y="78"/>
                    <a:pt x="982" y="193"/>
                  </a:cubicBezTo>
                  <a:lnTo>
                    <a:pt x="270" y="529"/>
                  </a:lnTo>
                  <a:cubicBezTo>
                    <a:pt x="1" y="731"/>
                    <a:pt x="10" y="1135"/>
                    <a:pt x="289" y="1318"/>
                  </a:cubicBezTo>
                  <a:lnTo>
                    <a:pt x="1020" y="1616"/>
                  </a:lnTo>
                  <a:cubicBezTo>
                    <a:pt x="1260" y="1703"/>
                    <a:pt x="1510" y="1751"/>
                    <a:pt x="1760" y="1760"/>
                  </a:cubicBezTo>
                  <a:lnTo>
                    <a:pt x="1780" y="1760"/>
                  </a:lnTo>
                  <a:lnTo>
                    <a:pt x="1780" y="1"/>
                  </a:lnTo>
                  <a:close/>
                </a:path>
              </a:pathLst>
            </a:custGeom>
            <a:solidFill>
              <a:srgbClr val="D9E0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3" name="Google Shape;14413;p99"/>
            <p:cNvSpPr/>
            <p:nvPr/>
          </p:nvSpPr>
          <p:spPr>
            <a:xfrm>
              <a:off x="3122599" y="3009749"/>
              <a:ext cx="46516" cy="34939"/>
            </a:xfrm>
            <a:custGeom>
              <a:rect b="b" l="l" r="r" t="t"/>
              <a:pathLst>
                <a:path extrusionOk="0" h="1337" w="1780">
                  <a:moveTo>
                    <a:pt x="510" y="0"/>
                  </a:moveTo>
                  <a:lnTo>
                    <a:pt x="270" y="115"/>
                  </a:lnTo>
                  <a:cubicBezTo>
                    <a:pt x="1" y="317"/>
                    <a:pt x="10" y="721"/>
                    <a:pt x="289" y="904"/>
                  </a:cubicBezTo>
                  <a:cubicBezTo>
                    <a:pt x="1039" y="1202"/>
                    <a:pt x="1270" y="1337"/>
                    <a:pt x="1760" y="1337"/>
                  </a:cubicBezTo>
                  <a:lnTo>
                    <a:pt x="1780" y="1337"/>
                  </a:lnTo>
                  <a:lnTo>
                    <a:pt x="1780" y="356"/>
                  </a:lnTo>
                  <a:lnTo>
                    <a:pt x="1760" y="356"/>
                  </a:lnTo>
                  <a:cubicBezTo>
                    <a:pt x="1510" y="356"/>
                    <a:pt x="1260" y="308"/>
                    <a:pt x="1020" y="212"/>
                  </a:cubicBezTo>
                  <a:lnTo>
                    <a:pt x="510" y="0"/>
                  </a:ln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4" name="Google Shape;14414;p99"/>
            <p:cNvSpPr/>
            <p:nvPr/>
          </p:nvSpPr>
          <p:spPr>
            <a:xfrm>
              <a:off x="3408829" y="2998931"/>
              <a:ext cx="41995" cy="46019"/>
            </a:xfrm>
            <a:custGeom>
              <a:rect b="b" l="l" r="r" t="t"/>
              <a:pathLst>
                <a:path extrusionOk="0" h="1761" w="1607">
                  <a:moveTo>
                    <a:pt x="0" y="1"/>
                  </a:moveTo>
                  <a:lnTo>
                    <a:pt x="0" y="1760"/>
                  </a:lnTo>
                  <a:lnTo>
                    <a:pt x="731" y="1760"/>
                  </a:lnTo>
                  <a:cubicBezTo>
                    <a:pt x="1220" y="1751"/>
                    <a:pt x="1604" y="1369"/>
                    <a:pt x="1606" y="880"/>
                  </a:cubicBezTo>
                  <a:lnTo>
                    <a:pt x="1606" y="880"/>
                  </a:lnTo>
                  <a:cubicBezTo>
                    <a:pt x="1606" y="882"/>
                    <a:pt x="1606" y="884"/>
                    <a:pt x="1606" y="885"/>
                  </a:cubicBezTo>
                  <a:lnTo>
                    <a:pt x="1606" y="876"/>
                  </a:lnTo>
                  <a:cubicBezTo>
                    <a:pt x="1606" y="877"/>
                    <a:pt x="1606" y="879"/>
                    <a:pt x="1606" y="880"/>
                  </a:cubicBezTo>
                  <a:cubicBezTo>
                    <a:pt x="1604" y="392"/>
                    <a:pt x="1220" y="10"/>
                    <a:pt x="731" y="1"/>
                  </a:cubicBezTo>
                  <a:close/>
                </a:path>
              </a:pathLst>
            </a:custGeom>
            <a:solidFill>
              <a:srgbClr val="768C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5" name="Google Shape;14415;p99"/>
            <p:cNvSpPr/>
            <p:nvPr/>
          </p:nvSpPr>
          <p:spPr>
            <a:xfrm>
              <a:off x="3408829" y="3008992"/>
              <a:ext cx="41995" cy="35697"/>
            </a:xfrm>
            <a:custGeom>
              <a:rect b="b" l="l" r="r" t="t"/>
              <a:pathLst>
                <a:path extrusionOk="0" h="1366" w="1607">
                  <a:moveTo>
                    <a:pt x="1452" y="0"/>
                  </a:moveTo>
                  <a:cubicBezTo>
                    <a:pt x="1289" y="241"/>
                    <a:pt x="1020" y="385"/>
                    <a:pt x="731" y="385"/>
                  </a:cubicBezTo>
                  <a:lnTo>
                    <a:pt x="0" y="385"/>
                  </a:lnTo>
                  <a:lnTo>
                    <a:pt x="0" y="1366"/>
                  </a:lnTo>
                  <a:lnTo>
                    <a:pt x="731" y="1366"/>
                  </a:lnTo>
                  <a:cubicBezTo>
                    <a:pt x="1222" y="1366"/>
                    <a:pt x="1606" y="981"/>
                    <a:pt x="1606" y="491"/>
                  </a:cubicBezTo>
                  <a:cubicBezTo>
                    <a:pt x="1606" y="318"/>
                    <a:pt x="1558" y="144"/>
                    <a:pt x="145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16" name="Google Shape;14416;p99"/>
          <p:cNvGrpSpPr/>
          <p:nvPr/>
        </p:nvGrpSpPr>
        <p:grpSpPr>
          <a:xfrm>
            <a:off x="7067667" y="2240152"/>
            <a:ext cx="366169" cy="360498"/>
            <a:chOff x="7069130" y="2424800"/>
            <a:chExt cx="366169" cy="360498"/>
          </a:xfrm>
        </p:grpSpPr>
        <p:sp>
          <p:nvSpPr>
            <p:cNvPr id="14417" name="Google Shape;14417;p99"/>
            <p:cNvSpPr/>
            <p:nvPr/>
          </p:nvSpPr>
          <p:spPr>
            <a:xfrm>
              <a:off x="7158581" y="2546420"/>
              <a:ext cx="110070" cy="151934"/>
            </a:xfrm>
            <a:custGeom>
              <a:rect b="b" l="l" r="r" t="t"/>
              <a:pathLst>
                <a:path extrusionOk="0" h="5814" w="4212">
                  <a:moveTo>
                    <a:pt x="3841" y="0"/>
                  </a:moveTo>
                  <a:cubicBezTo>
                    <a:pt x="3764" y="0"/>
                    <a:pt x="3687" y="34"/>
                    <a:pt x="3626" y="114"/>
                  </a:cubicBezTo>
                  <a:lnTo>
                    <a:pt x="78" y="5383"/>
                  </a:lnTo>
                  <a:cubicBezTo>
                    <a:pt x="1" y="5498"/>
                    <a:pt x="10" y="5643"/>
                    <a:pt x="107" y="5729"/>
                  </a:cubicBezTo>
                  <a:lnTo>
                    <a:pt x="107" y="5739"/>
                  </a:lnTo>
                  <a:cubicBezTo>
                    <a:pt x="161" y="5789"/>
                    <a:pt x="230" y="5814"/>
                    <a:pt x="299" y="5814"/>
                  </a:cubicBezTo>
                  <a:cubicBezTo>
                    <a:pt x="387" y="5814"/>
                    <a:pt x="475" y="5772"/>
                    <a:pt x="530" y="5691"/>
                  </a:cubicBezTo>
                  <a:lnTo>
                    <a:pt x="4088" y="421"/>
                  </a:lnTo>
                  <a:cubicBezTo>
                    <a:pt x="4211" y="208"/>
                    <a:pt x="4031" y="0"/>
                    <a:pt x="3841"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8" name="Google Shape;14418;p99"/>
            <p:cNvSpPr/>
            <p:nvPr/>
          </p:nvSpPr>
          <p:spPr>
            <a:xfrm>
              <a:off x="7158085" y="2590663"/>
              <a:ext cx="156194" cy="107640"/>
            </a:xfrm>
            <a:custGeom>
              <a:rect b="b" l="l" r="r" t="t"/>
              <a:pathLst>
                <a:path extrusionOk="0" h="4119" w="5977">
                  <a:moveTo>
                    <a:pt x="5566" y="1"/>
                  </a:moveTo>
                  <a:cubicBezTo>
                    <a:pt x="5511" y="1"/>
                    <a:pt x="5453" y="20"/>
                    <a:pt x="5395" y="65"/>
                  </a:cubicBezTo>
                  <a:lnTo>
                    <a:pt x="164" y="3623"/>
                  </a:lnTo>
                  <a:cubicBezTo>
                    <a:pt x="20" y="3719"/>
                    <a:pt x="1" y="3921"/>
                    <a:pt x="126" y="4036"/>
                  </a:cubicBezTo>
                  <a:cubicBezTo>
                    <a:pt x="181" y="4091"/>
                    <a:pt x="252" y="4118"/>
                    <a:pt x="322" y="4118"/>
                  </a:cubicBezTo>
                  <a:cubicBezTo>
                    <a:pt x="375" y="4118"/>
                    <a:pt x="427" y="4103"/>
                    <a:pt x="472" y="4075"/>
                  </a:cubicBezTo>
                  <a:lnTo>
                    <a:pt x="5703" y="517"/>
                  </a:lnTo>
                  <a:cubicBezTo>
                    <a:pt x="5976" y="360"/>
                    <a:pt x="5805" y="1"/>
                    <a:pt x="5566"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19" name="Google Shape;14419;p99"/>
            <p:cNvSpPr/>
            <p:nvPr/>
          </p:nvSpPr>
          <p:spPr>
            <a:xfrm>
              <a:off x="7157327" y="2654321"/>
              <a:ext cx="167535" cy="44007"/>
            </a:xfrm>
            <a:custGeom>
              <a:rect b="b" l="l" r="r" t="t"/>
              <a:pathLst>
                <a:path extrusionOk="0" h="1684" w="6411">
                  <a:moveTo>
                    <a:pt x="6033" y="1"/>
                  </a:moveTo>
                  <a:cubicBezTo>
                    <a:pt x="6005" y="1"/>
                    <a:pt x="5975" y="5"/>
                    <a:pt x="5943" y="14"/>
                  </a:cubicBezTo>
                  <a:lnTo>
                    <a:pt x="299" y="1139"/>
                  </a:lnTo>
                  <a:cubicBezTo>
                    <a:pt x="78" y="1187"/>
                    <a:pt x="1" y="1446"/>
                    <a:pt x="155" y="1600"/>
                  </a:cubicBezTo>
                  <a:cubicBezTo>
                    <a:pt x="208" y="1654"/>
                    <a:pt x="274" y="1683"/>
                    <a:pt x="347" y="1683"/>
                  </a:cubicBezTo>
                  <a:cubicBezTo>
                    <a:pt x="366" y="1683"/>
                    <a:pt x="385" y="1681"/>
                    <a:pt x="405" y="1677"/>
                  </a:cubicBezTo>
                  <a:lnTo>
                    <a:pt x="6049" y="552"/>
                  </a:lnTo>
                  <a:cubicBezTo>
                    <a:pt x="6411" y="499"/>
                    <a:pt x="6344" y="1"/>
                    <a:pt x="603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0" name="Google Shape;14420;p99"/>
            <p:cNvSpPr/>
            <p:nvPr/>
          </p:nvSpPr>
          <p:spPr>
            <a:xfrm>
              <a:off x="7156674" y="2683929"/>
              <a:ext cx="152065" cy="38180"/>
            </a:xfrm>
            <a:custGeom>
              <a:rect b="b" l="l" r="r" t="t"/>
              <a:pathLst>
                <a:path extrusionOk="0" h="1461" w="5819">
                  <a:moveTo>
                    <a:pt x="369" y="1"/>
                  </a:moveTo>
                  <a:cubicBezTo>
                    <a:pt x="139" y="1"/>
                    <a:pt x="0" y="297"/>
                    <a:pt x="180" y="467"/>
                  </a:cubicBezTo>
                  <a:cubicBezTo>
                    <a:pt x="218" y="506"/>
                    <a:pt x="266" y="535"/>
                    <a:pt x="324" y="544"/>
                  </a:cubicBezTo>
                  <a:lnTo>
                    <a:pt x="5401" y="1458"/>
                  </a:lnTo>
                  <a:cubicBezTo>
                    <a:pt x="5417" y="1460"/>
                    <a:pt x="5432" y="1461"/>
                    <a:pt x="5446" y="1461"/>
                  </a:cubicBezTo>
                  <a:cubicBezTo>
                    <a:pt x="5754" y="1461"/>
                    <a:pt x="5819" y="993"/>
                    <a:pt x="5497" y="919"/>
                  </a:cubicBezTo>
                  <a:lnTo>
                    <a:pt x="420" y="6"/>
                  </a:lnTo>
                  <a:cubicBezTo>
                    <a:pt x="403" y="2"/>
                    <a:pt x="385" y="1"/>
                    <a:pt x="36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1" name="Google Shape;14421;p99"/>
            <p:cNvSpPr/>
            <p:nvPr/>
          </p:nvSpPr>
          <p:spPr>
            <a:xfrm>
              <a:off x="7158843" y="2536830"/>
              <a:ext cx="44817" cy="161447"/>
            </a:xfrm>
            <a:custGeom>
              <a:rect b="b" l="l" r="r" t="t"/>
              <a:pathLst>
                <a:path extrusionOk="0" h="6178" w="1715">
                  <a:moveTo>
                    <a:pt x="1412" y="0"/>
                  </a:moveTo>
                  <a:cubicBezTo>
                    <a:pt x="1301" y="0"/>
                    <a:pt x="1191" y="63"/>
                    <a:pt x="1154" y="202"/>
                  </a:cubicBezTo>
                  <a:lnTo>
                    <a:pt x="20" y="5856"/>
                  </a:lnTo>
                  <a:cubicBezTo>
                    <a:pt x="0" y="5942"/>
                    <a:pt x="29" y="6039"/>
                    <a:pt x="97" y="6096"/>
                  </a:cubicBezTo>
                  <a:cubicBezTo>
                    <a:pt x="152" y="6152"/>
                    <a:pt x="222" y="6177"/>
                    <a:pt x="292" y="6177"/>
                  </a:cubicBezTo>
                  <a:cubicBezTo>
                    <a:pt x="415" y="6177"/>
                    <a:pt x="534" y="6097"/>
                    <a:pt x="558" y="5962"/>
                  </a:cubicBezTo>
                  <a:lnTo>
                    <a:pt x="1693" y="307"/>
                  </a:lnTo>
                  <a:cubicBezTo>
                    <a:pt x="1715" y="114"/>
                    <a:pt x="1562" y="0"/>
                    <a:pt x="1412"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2" name="Google Shape;14422;p99"/>
            <p:cNvSpPr/>
            <p:nvPr/>
          </p:nvSpPr>
          <p:spPr>
            <a:xfrm>
              <a:off x="7134905" y="2551621"/>
              <a:ext cx="39408" cy="146682"/>
            </a:xfrm>
            <a:custGeom>
              <a:rect b="b" l="l" r="r" t="t"/>
              <a:pathLst>
                <a:path extrusionOk="0" h="5613" w="1508">
                  <a:moveTo>
                    <a:pt x="300" y="0"/>
                  </a:moveTo>
                  <a:cubicBezTo>
                    <a:pt x="151" y="0"/>
                    <a:pt x="0" y="113"/>
                    <a:pt x="22" y="309"/>
                  </a:cubicBezTo>
                  <a:lnTo>
                    <a:pt x="936" y="5386"/>
                  </a:lnTo>
                  <a:cubicBezTo>
                    <a:pt x="945" y="5444"/>
                    <a:pt x="974" y="5492"/>
                    <a:pt x="1013" y="5530"/>
                  </a:cubicBezTo>
                  <a:cubicBezTo>
                    <a:pt x="1070" y="5587"/>
                    <a:pt x="1138" y="5612"/>
                    <a:pt x="1204" y="5612"/>
                  </a:cubicBezTo>
                  <a:cubicBezTo>
                    <a:pt x="1361" y="5612"/>
                    <a:pt x="1508" y="5472"/>
                    <a:pt x="1474" y="5290"/>
                  </a:cubicBezTo>
                  <a:lnTo>
                    <a:pt x="561" y="213"/>
                  </a:lnTo>
                  <a:cubicBezTo>
                    <a:pt x="527" y="67"/>
                    <a:pt x="414" y="0"/>
                    <a:pt x="300"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3" name="Google Shape;14423;p99"/>
            <p:cNvSpPr/>
            <p:nvPr/>
          </p:nvSpPr>
          <p:spPr>
            <a:xfrm>
              <a:off x="7247536" y="2513467"/>
              <a:ext cx="162126" cy="133642"/>
            </a:xfrm>
            <a:custGeom>
              <a:rect b="b" l="l" r="r" t="t"/>
              <a:pathLst>
                <a:path extrusionOk="0" h="5114" w="6204">
                  <a:moveTo>
                    <a:pt x="4131" y="0"/>
                  </a:moveTo>
                  <a:cubicBezTo>
                    <a:pt x="3881" y="0"/>
                    <a:pt x="3632" y="95"/>
                    <a:pt x="3443" y="288"/>
                  </a:cubicBezTo>
                  <a:lnTo>
                    <a:pt x="97" y="3634"/>
                  </a:lnTo>
                  <a:cubicBezTo>
                    <a:pt x="11" y="3721"/>
                    <a:pt x="1" y="3865"/>
                    <a:pt x="87" y="3952"/>
                  </a:cubicBezTo>
                  <a:cubicBezTo>
                    <a:pt x="357" y="4259"/>
                    <a:pt x="587" y="4606"/>
                    <a:pt x="770" y="4981"/>
                  </a:cubicBezTo>
                  <a:cubicBezTo>
                    <a:pt x="807" y="5061"/>
                    <a:pt x="892" y="5113"/>
                    <a:pt x="982" y="5113"/>
                  </a:cubicBezTo>
                  <a:cubicBezTo>
                    <a:pt x="1011" y="5113"/>
                    <a:pt x="1040" y="5108"/>
                    <a:pt x="1068" y="5096"/>
                  </a:cubicBezTo>
                  <a:lnTo>
                    <a:pt x="5444" y="3278"/>
                  </a:lnTo>
                  <a:cubicBezTo>
                    <a:pt x="5982" y="3057"/>
                    <a:pt x="6203" y="2413"/>
                    <a:pt x="5924" y="1903"/>
                  </a:cubicBezTo>
                  <a:cubicBezTo>
                    <a:pt x="5790" y="1653"/>
                    <a:pt x="5636" y="1413"/>
                    <a:pt x="5482" y="1173"/>
                  </a:cubicBezTo>
                  <a:cubicBezTo>
                    <a:pt x="5299" y="894"/>
                    <a:pt x="5107" y="624"/>
                    <a:pt x="4895" y="365"/>
                  </a:cubicBezTo>
                  <a:cubicBezTo>
                    <a:pt x="4701" y="124"/>
                    <a:pt x="4415" y="0"/>
                    <a:pt x="4131"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4" name="Google Shape;14424;p99"/>
            <p:cNvSpPr/>
            <p:nvPr/>
          </p:nvSpPr>
          <p:spPr>
            <a:xfrm>
              <a:off x="7258852" y="2544094"/>
              <a:ext cx="150811" cy="103014"/>
            </a:xfrm>
            <a:custGeom>
              <a:rect b="b" l="l" r="r" t="t"/>
              <a:pathLst>
                <a:path extrusionOk="0" h="3942" w="5771">
                  <a:moveTo>
                    <a:pt x="5049" y="1"/>
                  </a:moveTo>
                  <a:lnTo>
                    <a:pt x="1" y="3232"/>
                  </a:lnTo>
                  <a:cubicBezTo>
                    <a:pt x="126" y="3414"/>
                    <a:pt x="241" y="3607"/>
                    <a:pt x="337" y="3809"/>
                  </a:cubicBezTo>
                  <a:cubicBezTo>
                    <a:pt x="374" y="3889"/>
                    <a:pt x="459" y="3941"/>
                    <a:pt x="549" y="3941"/>
                  </a:cubicBezTo>
                  <a:cubicBezTo>
                    <a:pt x="578" y="3941"/>
                    <a:pt x="607" y="3936"/>
                    <a:pt x="635" y="3924"/>
                  </a:cubicBezTo>
                  <a:lnTo>
                    <a:pt x="5011" y="2106"/>
                  </a:lnTo>
                  <a:cubicBezTo>
                    <a:pt x="5549" y="1885"/>
                    <a:pt x="5770" y="1241"/>
                    <a:pt x="5491" y="731"/>
                  </a:cubicBezTo>
                  <a:cubicBezTo>
                    <a:pt x="5357" y="481"/>
                    <a:pt x="5203" y="241"/>
                    <a:pt x="504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5" name="Google Shape;14425;p99"/>
            <p:cNvSpPr/>
            <p:nvPr/>
          </p:nvSpPr>
          <p:spPr>
            <a:xfrm>
              <a:off x="7270925" y="2597065"/>
              <a:ext cx="164373" cy="94312"/>
            </a:xfrm>
            <a:custGeom>
              <a:rect b="b" l="l" r="r" t="t"/>
              <a:pathLst>
                <a:path extrusionOk="0" h="3609" w="6290">
                  <a:moveTo>
                    <a:pt x="4928" y="1"/>
                  </a:moveTo>
                  <a:cubicBezTo>
                    <a:pt x="4802" y="1"/>
                    <a:pt x="4673" y="26"/>
                    <a:pt x="4549" y="79"/>
                  </a:cubicBezTo>
                  <a:lnTo>
                    <a:pt x="173" y="1897"/>
                  </a:lnTo>
                  <a:cubicBezTo>
                    <a:pt x="58" y="1935"/>
                    <a:pt x="0" y="2070"/>
                    <a:pt x="48" y="2185"/>
                  </a:cubicBezTo>
                  <a:cubicBezTo>
                    <a:pt x="183" y="2570"/>
                    <a:pt x="260" y="2974"/>
                    <a:pt x="289" y="3387"/>
                  </a:cubicBezTo>
                  <a:cubicBezTo>
                    <a:pt x="289" y="3512"/>
                    <a:pt x="394" y="3609"/>
                    <a:pt x="519" y="3609"/>
                  </a:cubicBezTo>
                  <a:lnTo>
                    <a:pt x="5251" y="3609"/>
                  </a:lnTo>
                  <a:cubicBezTo>
                    <a:pt x="5828" y="3609"/>
                    <a:pt x="6289" y="3099"/>
                    <a:pt x="6222" y="2522"/>
                  </a:cubicBezTo>
                  <a:cubicBezTo>
                    <a:pt x="6154" y="1907"/>
                    <a:pt x="6039" y="1291"/>
                    <a:pt x="5866" y="705"/>
                  </a:cubicBezTo>
                  <a:cubicBezTo>
                    <a:pt x="5733" y="276"/>
                    <a:pt x="5345" y="1"/>
                    <a:pt x="4928"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6" name="Google Shape;14426;p99"/>
            <p:cNvSpPr/>
            <p:nvPr/>
          </p:nvSpPr>
          <p:spPr>
            <a:xfrm>
              <a:off x="7276204" y="2637074"/>
              <a:ext cx="158833" cy="54042"/>
            </a:xfrm>
            <a:custGeom>
              <a:rect b="b" l="l" r="r" t="t"/>
              <a:pathLst>
                <a:path extrusionOk="0" h="2068" w="6078">
                  <a:moveTo>
                    <a:pt x="5866" y="1"/>
                  </a:moveTo>
                  <a:lnTo>
                    <a:pt x="0" y="1231"/>
                  </a:lnTo>
                  <a:cubicBezTo>
                    <a:pt x="48" y="1433"/>
                    <a:pt x="67" y="1645"/>
                    <a:pt x="77" y="1856"/>
                  </a:cubicBezTo>
                  <a:cubicBezTo>
                    <a:pt x="87" y="1972"/>
                    <a:pt x="192" y="2068"/>
                    <a:pt x="317" y="2068"/>
                  </a:cubicBezTo>
                  <a:lnTo>
                    <a:pt x="5049" y="2068"/>
                  </a:lnTo>
                  <a:cubicBezTo>
                    <a:pt x="5626" y="2068"/>
                    <a:pt x="6077" y="1568"/>
                    <a:pt x="6020" y="991"/>
                  </a:cubicBezTo>
                  <a:cubicBezTo>
                    <a:pt x="5981" y="654"/>
                    <a:pt x="5933" y="327"/>
                    <a:pt x="5866"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7" name="Google Shape;14427;p99"/>
            <p:cNvSpPr/>
            <p:nvPr/>
          </p:nvSpPr>
          <p:spPr>
            <a:xfrm>
              <a:off x="7210611" y="2452735"/>
              <a:ext cx="137718" cy="157422"/>
            </a:xfrm>
            <a:custGeom>
              <a:rect b="b" l="l" r="r" t="t"/>
              <a:pathLst>
                <a:path extrusionOk="0" h="6024" w="5270">
                  <a:moveTo>
                    <a:pt x="2770" y="0"/>
                  </a:moveTo>
                  <a:cubicBezTo>
                    <a:pt x="2388" y="0"/>
                    <a:pt x="2022" y="222"/>
                    <a:pt x="1866" y="602"/>
                  </a:cubicBezTo>
                  <a:lnTo>
                    <a:pt x="58" y="4977"/>
                  </a:lnTo>
                  <a:cubicBezTo>
                    <a:pt x="0" y="5093"/>
                    <a:pt x="58" y="5227"/>
                    <a:pt x="164" y="5276"/>
                  </a:cubicBezTo>
                  <a:cubicBezTo>
                    <a:pt x="539" y="5458"/>
                    <a:pt x="885" y="5689"/>
                    <a:pt x="1183" y="5958"/>
                  </a:cubicBezTo>
                  <a:cubicBezTo>
                    <a:pt x="1231" y="6002"/>
                    <a:pt x="1291" y="6023"/>
                    <a:pt x="1350" y="6023"/>
                  </a:cubicBezTo>
                  <a:cubicBezTo>
                    <a:pt x="1409" y="6023"/>
                    <a:pt x="1467" y="6002"/>
                    <a:pt x="1510" y="5958"/>
                  </a:cubicBezTo>
                  <a:lnTo>
                    <a:pt x="4856" y="2612"/>
                  </a:lnTo>
                  <a:cubicBezTo>
                    <a:pt x="5270" y="2198"/>
                    <a:pt x="5231" y="1516"/>
                    <a:pt x="4780" y="1150"/>
                  </a:cubicBezTo>
                  <a:cubicBezTo>
                    <a:pt x="4529" y="948"/>
                    <a:pt x="4270" y="756"/>
                    <a:pt x="3991" y="583"/>
                  </a:cubicBezTo>
                  <a:cubicBezTo>
                    <a:pt x="3751" y="419"/>
                    <a:pt x="3501" y="266"/>
                    <a:pt x="3241" y="121"/>
                  </a:cubicBezTo>
                  <a:cubicBezTo>
                    <a:pt x="3091" y="39"/>
                    <a:pt x="2929" y="0"/>
                    <a:pt x="2770"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8" name="Google Shape;14428;p99"/>
            <p:cNvSpPr/>
            <p:nvPr/>
          </p:nvSpPr>
          <p:spPr>
            <a:xfrm>
              <a:off x="7228695" y="2467944"/>
              <a:ext cx="119635" cy="142239"/>
            </a:xfrm>
            <a:custGeom>
              <a:rect b="b" l="l" r="r" t="t"/>
              <a:pathLst>
                <a:path extrusionOk="0" h="5443" w="4578">
                  <a:moveTo>
                    <a:pt x="3299" y="1"/>
                  </a:moveTo>
                  <a:lnTo>
                    <a:pt x="1" y="5001"/>
                  </a:lnTo>
                  <a:cubicBezTo>
                    <a:pt x="174" y="5117"/>
                    <a:pt x="337" y="5242"/>
                    <a:pt x="501" y="5386"/>
                  </a:cubicBezTo>
                  <a:cubicBezTo>
                    <a:pt x="543" y="5423"/>
                    <a:pt x="598" y="5442"/>
                    <a:pt x="654" y="5442"/>
                  </a:cubicBezTo>
                  <a:cubicBezTo>
                    <a:pt x="714" y="5442"/>
                    <a:pt x="774" y="5421"/>
                    <a:pt x="818" y="5376"/>
                  </a:cubicBezTo>
                  <a:lnTo>
                    <a:pt x="4164" y="2030"/>
                  </a:lnTo>
                  <a:cubicBezTo>
                    <a:pt x="4578" y="1616"/>
                    <a:pt x="4539" y="934"/>
                    <a:pt x="4088" y="568"/>
                  </a:cubicBezTo>
                  <a:cubicBezTo>
                    <a:pt x="3837" y="366"/>
                    <a:pt x="3578" y="174"/>
                    <a:pt x="3299"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29" name="Google Shape;14429;p99"/>
            <p:cNvSpPr/>
            <p:nvPr/>
          </p:nvSpPr>
          <p:spPr>
            <a:xfrm>
              <a:off x="7270925" y="2691351"/>
              <a:ext cx="164112" cy="93946"/>
            </a:xfrm>
            <a:custGeom>
              <a:rect b="b" l="l" r="r" t="t"/>
              <a:pathLst>
                <a:path extrusionOk="0" h="3595" w="6280">
                  <a:moveTo>
                    <a:pt x="519" y="1"/>
                  </a:moveTo>
                  <a:cubicBezTo>
                    <a:pt x="394" y="1"/>
                    <a:pt x="289" y="97"/>
                    <a:pt x="289" y="222"/>
                  </a:cubicBezTo>
                  <a:cubicBezTo>
                    <a:pt x="260" y="626"/>
                    <a:pt x="183" y="1029"/>
                    <a:pt x="48" y="1424"/>
                  </a:cubicBezTo>
                  <a:cubicBezTo>
                    <a:pt x="0" y="1539"/>
                    <a:pt x="58" y="1664"/>
                    <a:pt x="173" y="1712"/>
                  </a:cubicBezTo>
                  <a:lnTo>
                    <a:pt x="4549" y="3520"/>
                  </a:lnTo>
                  <a:cubicBezTo>
                    <a:pt x="4672" y="3571"/>
                    <a:pt x="4799" y="3595"/>
                    <a:pt x="4924" y="3595"/>
                  </a:cubicBezTo>
                  <a:cubicBezTo>
                    <a:pt x="5342" y="3595"/>
                    <a:pt x="5733" y="3325"/>
                    <a:pt x="5866" y="2895"/>
                  </a:cubicBezTo>
                  <a:cubicBezTo>
                    <a:pt x="6039" y="2299"/>
                    <a:pt x="6154" y="1693"/>
                    <a:pt x="6222" y="1078"/>
                  </a:cubicBezTo>
                  <a:cubicBezTo>
                    <a:pt x="6279" y="501"/>
                    <a:pt x="5828" y="1"/>
                    <a:pt x="5251"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0" name="Google Shape;14430;p99"/>
            <p:cNvSpPr/>
            <p:nvPr/>
          </p:nvSpPr>
          <p:spPr>
            <a:xfrm>
              <a:off x="7270925" y="2710950"/>
              <a:ext cx="159591" cy="74347"/>
            </a:xfrm>
            <a:custGeom>
              <a:rect b="b" l="l" r="r" t="t"/>
              <a:pathLst>
                <a:path extrusionOk="0" h="2845" w="6107">
                  <a:moveTo>
                    <a:pt x="221" y="1"/>
                  </a:moveTo>
                  <a:cubicBezTo>
                    <a:pt x="183" y="231"/>
                    <a:pt x="125" y="453"/>
                    <a:pt x="48" y="674"/>
                  </a:cubicBezTo>
                  <a:cubicBezTo>
                    <a:pt x="0" y="789"/>
                    <a:pt x="58" y="914"/>
                    <a:pt x="173" y="962"/>
                  </a:cubicBezTo>
                  <a:lnTo>
                    <a:pt x="4549" y="2770"/>
                  </a:lnTo>
                  <a:cubicBezTo>
                    <a:pt x="4672" y="2821"/>
                    <a:pt x="4799" y="2845"/>
                    <a:pt x="4924" y="2845"/>
                  </a:cubicBezTo>
                  <a:cubicBezTo>
                    <a:pt x="5342" y="2845"/>
                    <a:pt x="5733" y="2575"/>
                    <a:pt x="5866" y="2145"/>
                  </a:cubicBezTo>
                  <a:cubicBezTo>
                    <a:pt x="5953" y="1828"/>
                    <a:pt x="6039" y="1501"/>
                    <a:pt x="6106" y="1174"/>
                  </a:cubicBezTo>
                  <a:lnTo>
                    <a:pt x="221"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1" name="Google Shape;14431;p99"/>
            <p:cNvSpPr/>
            <p:nvPr/>
          </p:nvSpPr>
          <p:spPr>
            <a:xfrm>
              <a:off x="7069130" y="2424852"/>
              <a:ext cx="98023" cy="161812"/>
            </a:xfrm>
            <a:custGeom>
              <a:rect b="b" l="l" r="r" t="t"/>
              <a:pathLst>
                <a:path extrusionOk="0" h="6192" w="3751">
                  <a:moveTo>
                    <a:pt x="2773" y="1"/>
                  </a:moveTo>
                  <a:cubicBezTo>
                    <a:pt x="2740" y="1"/>
                    <a:pt x="2707" y="2"/>
                    <a:pt x="2674" y="6"/>
                  </a:cubicBezTo>
                  <a:cubicBezTo>
                    <a:pt x="2049" y="63"/>
                    <a:pt x="1443" y="188"/>
                    <a:pt x="856" y="361"/>
                  </a:cubicBezTo>
                  <a:cubicBezTo>
                    <a:pt x="299" y="525"/>
                    <a:pt x="1" y="1140"/>
                    <a:pt x="222" y="1679"/>
                  </a:cubicBezTo>
                  <a:lnTo>
                    <a:pt x="2039" y="6054"/>
                  </a:lnTo>
                  <a:cubicBezTo>
                    <a:pt x="2077" y="6138"/>
                    <a:pt x="2163" y="6191"/>
                    <a:pt x="2254" y="6191"/>
                  </a:cubicBezTo>
                  <a:cubicBezTo>
                    <a:pt x="2278" y="6191"/>
                    <a:pt x="2303" y="6187"/>
                    <a:pt x="2328" y="6179"/>
                  </a:cubicBezTo>
                  <a:cubicBezTo>
                    <a:pt x="2712" y="6044"/>
                    <a:pt x="3116" y="5958"/>
                    <a:pt x="3530" y="5939"/>
                  </a:cubicBezTo>
                  <a:cubicBezTo>
                    <a:pt x="3655" y="5939"/>
                    <a:pt x="3751" y="5833"/>
                    <a:pt x="3751" y="5708"/>
                  </a:cubicBezTo>
                  <a:lnTo>
                    <a:pt x="3751" y="977"/>
                  </a:lnTo>
                  <a:cubicBezTo>
                    <a:pt x="3751" y="433"/>
                    <a:pt x="3307" y="1"/>
                    <a:pt x="2773"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2" name="Google Shape;14432;p99"/>
            <p:cNvSpPr/>
            <p:nvPr/>
          </p:nvSpPr>
          <p:spPr>
            <a:xfrm>
              <a:off x="7116612" y="2424800"/>
              <a:ext cx="50540" cy="157265"/>
            </a:xfrm>
            <a:custGeom>
              <a:rect b="b" l="l" r="r" t="t"/>
              <a:pathLst>
                <a:path extrusionOk="0" h="6018" w="1934">
                  <a:moveTo>
                    <a:pt x="971" y="1"/>
                  </a:moveTo>
                  <a:cubicBezTo>
                    <a:pt x="933" y="1"/>
                    <a:pt x="895" y="3"/>
                    <a:pt x="857" y="8"/>
                  </a:cubicBezTo>
                  <a:cubicBezTo>
                    <a:pt x="559" y="36"/>
                    <a:pt x="280" y="75"/>
                    <a:pt x="1" y="133"/>
                  </a:cubicBezTo>
                  <a:lnTo>
                    <a:pt x="1126" y="6018"/>
                  </a:lnTo>
                  <a:cubicBezTo>
                    <a:pt x="1318" y="5979"/>
                    <a:pt x="1520" y="5960"/>
                    <a:pt x="1722" y="5950"/>
                  </a:cubicBezTo>
                  <a:cubicBezTo>
                    <a:pt x="1838" y="5941"/>
                    <a:pt x="1934" y="5835"/>
                    <a:pt x="1934" y="5720"/>
                  </a:cubicBezTo>
                  <a:lnTo>
                    <a:pt x="1934" y="979"/>
                  </a:lnTo>
                  <a:cubicBezTo>
                    <a:pt x="1934" y="431"/>
                    <a:pt x="1498" y="1"/>
                    <a:pt x="97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3" name="Google Shape;14433;p99"/>
            <p:cNvSpPr/>
            <p:nvPr/>
          </p:nvSpPr>
          <p:spPr>
            <a:xfrm>
              <a:off x="7167388" y="2424800"/>
              <a:ext cx="97788" cy="161865"/>
            </a:xfrm>
            <a:custGeom>
              <a:rect b="b" l="l" r="r" t="t"/>
              <a:pathLst>
                <a:path extrusionOk="0" h="6194" w="3742">
                  <a:moveTo>
                    <a:pt x="964" y="1"/>
                  </a:moveTo>
                  <a:cubicBezTo>
                    <a:pt x="436" y="1"/>
                    <a:pt x="0" y="431"/>
                    <a:pt x="0" y="979"/>
                  </a:cubicBezTo>
                  <a:lnTo>
                    <a:pt x="0" y="5710"/>
                  </a:lnTo>
                  <a:cubicBezTo>
                    <a:pt x="0" y="5835"/>
                    <a:pt x="97" y="5931"/>
                    <a:pt x="212" y="5941"/>
                  </a:cubicBezTo>
                  <a:cubicBezTo>
                    <a:pt x="625" y="5960"/>
                    <a:pt x="1029" y="6046"/>
                    <a:pt x="1414" y="6181"/>
                  </a:cubicBezTo>
                  <a:cubicBezTo>
                    <a:pt x="1440" y="6189"/>
                    <a:pt x="1467" y="6193"/>
                    <a:pt x="1492" y="6193"/>
                  </a:cubicBezTo>
                  <a:cubicBezTo>
                    <a:pt x="1588" y="6193"/>
                    <a:pt x="1674" y="6140"/>
                    <a:pt x="1712" y="6056"/>
                  </a:cubicBezTo>
                  <a:lnTo>
                    <a:pt x="3520" y="1681"/>
                  </a:lnTo>
                  <a:cubicBezTo>
                    <a:pt x="3741" y="1142"/>
                    <a:pt x="3453" y="527"/>
                    <a:pt x="2895" y="363"/>
                  </a:cubicBezTo>
                  <a:cubicBezTo>
                    <a:pt x="2606" y="277"/>
                    <a:pt x="2308" y="210"/>
                    <a:pt x="2001" y="142"/>
                  </a:cubicBezTo>
                  <a:cubicBezTo>
                    <a:pt x="1702" y="85"/>
                    <a:pt x="1395" y="36"/>
                    <a:pt x="1077" y="8"/>
                  </a:cubicBezTo>
                  <a:cubicBezTo>
                    <a:pt x="1039" y="3"/>
                    <a:pt x="1001" y="1"/>
                    <a:pt x="96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4" name="Google Shape;14434;p99"/>
            <p:cNvSpPr/>
            <p:nvPr/>
          </p:nvSpPr>
          <p:spPr>
            <a:xfrm>
              <a:off x="7188242" y="2428510"/>
              <a:ext cx="76934" cy="158154"/>
            </a:xfrm>
            <a:custGeom>
              <a:rect b="b" l="l" r="r" t="t"/>
              <a:pathLst>
                <a:path extrusionOk="0" h="6052" w="2944">
                  <a:moveTo>
                    <a:pt x="1203" y="0"/>
                  </a:moveTo>
                  <a:lnTo>
                    <a:pt x="1" y="5876"/>
                  </a:lnTo>
                  <a:cubicBezTo>
                    <a:pt x="212" y="5914"/>
                    <a:pt x="414" y="5972"/>
                    <a:pt x="616" y="6039"/>
                  </a:cubicBezTo>
                  <a:cubicBezTo>
                    <a:pt x="640" y="6047"/>
                    <a:pt x="665" y="6051"/>
                    <a:pt x="690" y="6051"/>
                  </a:cubicBezTo>
                  <a:cubicBezTo>
                    <a:pt x="781" y="6051"/>
                    <a:pt x="866" y="5998"/>
                    <a:pt x="904" y="5914"/>
                  </a:cubicBezTo>
                  <a:lnTo>
                    <a:pt x="2722" y="1539"/>
                  </a:lnTo>
                  <a:cubicBezTo>
                    <a:pt x="2943" y="1000"/>
                    <a:pt x="2655" y="385"/>
                    <a:pt x="2097" y="221"/>
                  </a:cubicBezTo>
                  <a:cubicBezTo>
                    <a:pt x="1808" y="135"/>
                    <a:pt x="1510" y="68"/>
                    <a:pt x="1203"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5" name="Google Shape;14435;p99"/>
            <p:cNvSpPr/>
            <p:nvPr/>
          </p:nvSpPr>
          <p:spPr>
            <a:xfrm>
              <a:off x="7140001" y="2665219"/>
              <a:ext cx="53545" cy="53545"/>
            </a:xfrm>
            <a:custGeom>
              <a:rect b="b" l="l" r="r" t="t"/>
              <a:pathLst>
                <a:path extrusionOk="0" h="2049" w="2049">
                  <a:moveTo>
                    <a:pt x="1020" y="1"/>
                  </a:moveTo>
                  <a:cubicBezTo>
                    <a:pt x="462" y="1"/>
                    <a:pt x="0" y="462"/>
                    <a:pt x="0" y="1020"/>
                  </a:cubicBezTo>
                  <a:cubicBezTo>
                    <a:pt x="0" y="1587"/>
                    <a:pt x="462" y="2049"/>
                    <a:pt x="1020" y="2049"/>
                  </a:cubicBezTo>
                  <a:cubicBezTo>
                    <a:pt x="1587" y="2049"/>
                    <a:pt x="2048" y="1587"/>
                    <a:pt x="2048" y="1020"/>
                  </a:cubicBezTo>
                  <a:cubicBezTo>
                    <a:pt x="2048" y="462"/>
                    <a:pt x="1587" y="1"/>
                    <a:pt x="1020"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6" name="Google Shape;14436;p99"/>
            <p:cNvSpPr/>
            <p:nvPr/>
          </p:nvSpPr>
          <p:spPr>
            <a:xfrm>
              <a:off x="7140001" y="2692109"/>
              <a:ext cx="53545" cy="26655"/>
            </a:xfrm>
            <a:custGeom>
              <a:rect b="b" l="l" r="r" t="t"/>
              <a:pathLst>
                <a:path extrusionOk="0" h="1020" w="2049">
                  <a:moveTo>
                    <a:pt x="0" y="0"/>
                  </a:moveTo>
                  <a:cubicBezTo>
                    <a:pt x="0" y="558"/>
                    <a:pt x="462" y="1020"/>
                    <a:pt x="1020" y="1020"/>
                  </a:cubicBezTo>
                  <a:cubicBezTo>
                    <a:pt x="1587" y="1020"/>
                    <a:pt x="2048" y="558"/>
                    <a:pt x="2048"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37" name="Google Shape;14437;p99"/>
          <p:cNvGrpSpPr/>
          <p:nvPr/>
        </p:nvGrpSpPr>
        <p:grpSpPr>
          <a:xfrm>
            <a:off x="4884192" y="2240073"/>
            <a:ext cx="281473" cy="360629"/>
            <a:chOff x="4885655" y="2424721"/>
            <a:chExt cx="281473" cy="360629"/>
          </a:xfrm>
        </p:grpSpPr>
        <p:sp>
          <p:nvSpPr>
            <p:cNvPr id="14438" name="Google Shape;14438;p99"/>
            <p:cNvSpPr/>
            <p:nvPr/>
          </p:nvSpPr>
          <p:spPr>
            <a:xfrm>
              <a:off x="4885655" y="2588833"/>
              <a:ext cx="80697" cy="196516"/>
            </a:xfrm>
            <a:custGeom>
              <a:rect b="b" l="l" r="r" t="t"/>
              <a:pathLst>
                <a:path extrusionOk="0" h="7520" w="3088">
                  <a:moveTo>
                    <a:pt x="1549" y="0"/>
                  </a:moveTo>
                  <a:cubicBezTo>
                    <a:pt x="693" y="0"/>
                    <a:pt x="1" y="183"/>
                    <a:pt x="1" y="4077"/>
                  </a:cubicBezTo>
                  <a:cubicBezTo>
                    <a:pt x="1" y="5981"/>
                    <a:pt x="482" y="7520"/>
                    <a:pt x="1549" y="7520"/>
                  </a:cubicBezTo>
                  <a:cubicBezTo>
                    <a:pt x="2664" y="7520"/>
                    <a:pt x="3088" y="5981"/>
                    <a:pt x="3088" y="4077"/>
                  </a:cubicBezTo>
                  <a:cubicBezTo>
                    <a:pt x="3088" y="183"/>
                    <a:pt x="2395" y="0"/>
                    <a:pt x="1549" y="0"/>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39" name="Google Shape;14439;p99"/>
            <p:cNvSpPr/>
            <p:nvPr/>
          </p:nvSpPr>
          <p:spPr>
            <a:xfrm>
              <a:off x="4926134" y="2588833"/>
              <a:ext cx="40218" cy="196516"/>
            </a:xfrm>
            <a:custGeom>
              <a:rect b="b" l="l" r="r" t="t"/>
              <a:pathLst>
                <a:path extrusionOk="0" h="7520" w="1539">
                  <a:moveTo>
                    <a:pt x="0" y="0"/>
                  </a:moveTo>
                  <a:lnTo>
                    <a:pt x="0" y="7520"/>
                  </a:lnTo>
                  <a:cubicBezTo>
                    <a:pt x="1125" y="7520"/>
                    <a:pt x="1539" y="5981"/>
                    <a:pt x="1539" y="4077"/>
                  </a:cubicBezTo>
                  <a:cubicBezTo>
                    <a:pt x="1539" y="183"/>
                    <a:pt x="846" y="0"/>
                    <a:pt x="0" y="0"/>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0" name="Google Shape;14440;p99"/>
            <p:cNvSpPr/>
            <p:nvPr/>
          </p:nvSpPr>
          <p:spPr>
            <a:xfrm>
              <a:off x="4893442" y="2424721"/>
              <a:ext cx="197039" cy="217396"/>
            </a:xfrm>
            <a:custGeom>
              <a:rect b="b" l="l" r="r" t="t"/>
              <a:pathLst>
                <a:path extrusionOk="0" h="8319" w="7540">
                  <a:moveTo>
                    <a:pt x="1" y="1"/>
                  </a:moveTo>
                  <a:cubicBezTo>
                    <a:pt x="1126" y="1491"/>
                    <a:pt x="4472" y="5934"/>
                    <a:pt x="4847" y="6434"/>
                  </a:cubicBezTo>
                  <a:cubicBezTo>
                    <a:pt x="5299" y="7050"/>
                    <a:pt x="7540" y="8319"/>
                    <a:pt x="7540" y="8319"/>
                  </a:cubicBezTo>
                  <a:cubicBezTo>
                    <a:pt x="7540" y="8319"/>
                    <a:pt x="6646" y="3857"/>
                    <a:pt x="6376" y="3857"/>
                  </a:cubicBezTo>
                  <a:cubicBezTo>
                    <a:pt x="6107" y="3857"/>
                    <a:pt x="5530" y="3722"/>
                    <a:pt x="5155" y="2742"/>
                  </a:cubicBezTo>
                  <a:cubicBezTo>
                    <a:pt x="4972" y="2270"/>
                    <a:pt x="4367" y="1107"/>
                    <a:pt x="3770"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1" name="Google Shape;14441;p99"/>
            <p:cNvSpPr/>
            <p:nvPr/>
          </p:nvSpPr>
          <p:spPr>
            <a:xfrm>
              <a:off x="4949000" y="2424721"/>
              <a:ext cx="117858" cy="116133"/>
            </a:xfrm>
            <a:custGeom>
              <a:rect b="b" l="l" r="r" t="t"/>
              <a:pathLst>
                <a:path extrusionOk="0" h="4444" w="4510">
                  <a:moveTo>
                    <a:pt x="0" y="1"/>
                  </a:moveTo>
                  <a:cubicBezTo>
                    <a:pt x="1462" y="2751"/>
                    <a:pt x="1673" y="2482"/>
                    <a:pt x="2914" y="3905"/>
                  </a:cubicBezTo>
                  <a:cubicBezTo>
                    <a:pt x="3183" y="4213"/>
                    <a:pt x="3818" y="4367"/>
                    <a:pt x="4510" y="4444"/>
                  </a:cubicBezTo>
                  <a:cubicBezTo>
                    <a:pt x="4406" y="4095"/>
                    <a:pt x="4312" y="3866"/>
                    <a:pt x="4254" y="3866"/>
                  </a:cubicBezTo>
                  <a:cubicBezTo>
                    <a:pt x="4253" y="3866"/>
                    <a:pt x="4252" y="3866"/>
                    <a:pt x="4250" y="3867"/>
                  </a:cubicBezTo>
                  <a:cubicBezTo>
                    <a:pt x="3981" y="3867"/>
                    <a:pt x="3404" y="3722"/>
                    <a:pt x="3029" y="2742"/>
                  </a:cubicBezTo>
                  <a:cubicBezTo>
                    <a:pt x="2846" y="2280"/>
                    <a:pt x="2241" y="1107"/>
                    <a:pt x="1644"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2" name="Google Shape;14442;p99"/>
            <p:cNvSpPr/>
            <p:nvPr/>
          </p:nvSpPr>
          <p:spPr>
            <a:xfrm>
              <a:off x="4888921" y="2424721"/>
              <a:ext cx="83964" cy="298825"/>
            </a:xfrm>
            <a:custGeom>
              <a:rect b="b" l="l" r="r" t="t"/>
              <a:pathLst>
                <a:path extrusionOk="0" h="11435" w="3213">
                  <a:moveTo>
                    <a:pt x="107" y="1"/>
                  </a:moveTo>
                  <a:cubicBezTo>
                    <a:pt x="212" y="1357"/>
                    <a:pt x="664" y="3213"/>
                    <a:pt x="87" y="6386"/>
                  </a:cubicBezTo>
                  <a:cubicBezTo>
                    <a:pt x="1" y="6838"/>
                    <a:pt x="20" y="7867"/>
                    <a:pt x="20" y="8617"/>
                  </a:cubicBezTo>
                  <a:cubicBezTo>
                    <a:pt x="20" y="10175"/>
                    <a:pt x="20" y="11434"/>
                    <a:pt x="1280" y="11434"/>
                  </a:cubicBezTo>
                  <a:cubicBezTo>
                    <a:pt x="2549" y="11434"/>
                    <a:pt x="2549" y="10175"/>
                    <a:pt x="2549" y="8617"/>
                  </a:cubicBezTo>
                  <a:cubicBezTo>
                    <a:pt x="2549" y="7425"/>
                    <a:pt x="2222" y="5723"/>
                    <a:pt x="2357" y="4886"/>
                  </a:cubicBezTo>
                  <a:cubicBezTo>
                    <a:pt x="2376" y="4780"/>
                    <a:pt x="2953" y="1674"/>
                    <a:pt x="3213"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3" name="Google Shape;14443;p99"/>
            <p:cNvSpPr/>
            <p:nvPr/>
          </p:nvSpPr>
          <p:spPr>
            <a:xfrm>
              <a:off x="4906770" y="2424721"/>
              <a:ext cx="66115" cy="298851"/>
            </a:xfrm>
            <a:custGeom>
              <a:rect b="b" l="l" r="r" t="t"/>
              <a:pathLst>
                <a:path extrusionOk="0" h="11436" w="2530">
                  <a:moveTo>
                    <a:pt x="1087" y="1"/>
                  </a:moveTo>
                  <a:cubicBezTo>
                    <a:pt x="828" y="1684"/>
                    <a:pt x="1001" y="4780"/>
                    <a:pt x="981" y="4886"/>
                  </a:cubicBezTo>
                  <a:cubicBezTo>
                    <a:pt x="847" y="5713"/>
                    <a:pt x="1385" y="7934"/>
                    <a:pt x="1385" y="9127"/>
                  </a:cubicBezTo>
                  <a:cubicBezTo>
                    <a:pt x="1385" y="10319"/>
                    <a:pt x="828" y="11031"/>
                    <a:pt x="1" y="11309"/>
                  </a:cubicBezTo>
                  <a:cubicBezTo>
                    <a:pt x="168" y="11389"/>
                    <a:pt x="351" y="11436"/>
                    <a:pt x="543" y="11436"/>
                  </a:cubicBezTo>
                  <a:cubicBezTo>
                    <a:pt x="561" y="11436"/>
                    <a:pt x="579" y="11435"/>
                    <a:pt x="597" y="11434"/>
                  </a:cubicBezTo>
                  <a:cubicBezTo>
                    <a:pt x="1856" y="11434"/>
                    <a:pt x="1856" y="10175"/>
                    <a:pt x="1856" y="8617"/>
                  </a:cubicBezTo>
                  <a:cubicBezTo>
                    <a:pt x="1866" y="7425"/>
                    <a:pt x="1539" y="5723"/>
                    <a:pt x="1674" y="4886"/>
                  </a:cubicBezTo>
                  <a:cubicBezTo>
                    <a:pt x="1693" y="4780"/>
                    <a:pt x="2270" y="1674"/>
                    <a:pt x="2530"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4" name="Google Shape;14444;p99"/>
            <p:cNvSpPr/>
            <p:nvPr/>
          </p:nvSpPr>
          <p:spPr>
            <a:xfrm>
              <a:off x="4889183" y="2583293"/>
              <a:ext cx="66115" cy="82448"/>
            </a:xfrm>
            <a:custGeom>
              <a:rect b="b" l="l" r="r" t="t"/>
              <a:pathLst>
                <a:path extrusionOk="0" h="3155" w="2530">
                  <a:moveTo>
                    <a:pt x="135" y="433"/>
                  </a:moveTo>
                  <a:lnTo>
                    <a:pt x="135" y="433"/>
                  </a:lnTo>
                  <a:cubicBezTo>
                    <a:pt x="520" y="510"/>
                    <a:pt x="914" y="549"/>
                    <a:pt x="1308" y="549"/>
                  </a:cubicBezTo>
                  <a:cubicBezTo>
                    <a:pt x="1664" y="549"/>
                    <a:pt x="2020" y="510"/>
                    <a:pt x="2366" y="433"/>
                  </a:cubicBezTo>
                  <a:lnTo>
                    <a:pt x="2366" y="433"/>
                  </a:lnTo>
                  <a:lnTo>
                    <a:pt x="2356" y="453"/>
                  </a:lnTo>
                  <a:cubicBezTo>
                    <a:pt x="2049" y="982"/>
                    <a:pt x="1664" y="1462"/>
                    <a:pt x="1222" y="1885"/>
                  </a:cubicBezTo>
                  <a:cubicBezTo>
                    <a:pt x="1058" y="1741"/>
                    <a:pt x="904" y="1578"/>
                    <a:pt x="770" y="1405"/>
                  </a:cubicBezTo>
                  <a:cubicBezTo>
                    <a:pt x="520" y="1107"/>
                    <a:pt x="308" y="780"/>
                    <a:pt x="135" y="433"/>
                  </a:cubicBezTo>
                  <a:close/>
                  <a:moveTo>
                    <a:pt x="125" y="1"/>
                  </a:moveTo>
                  <a:cubicBezTo>
                    <a:pt x="106" y="106"/>
                    <a:pt x="87" y="212"/>
                    <a:pt x="68" y="328"/>
                  </a:cubicBezTo>
                  <a:cubicBezTo>
                    <a:pt x="39" y="578"/>
                    <a:pt x="20" y="837"/>
                    <a:pt x="10" y="1087"/>
                  </a:cubicBezTo>
                  <a:cubicBezTo>
                    <a:pt x="260" y="1491"/>
                    <a:pt x="558" y="1847"/>
                    <a:pt x="895" y="2174"/>
                  </a:cubicBezTo>
                  <a:cubicBezTo>
                    <a:pt x="625" y="2395"/>
                    <a:pt x="327" y="2568"/>
                    <a:pt x="0" y="2703"/>
                  </a:cubicBezTo>
                  <a:cubicBezTo>
                    <a:pt x="10" y="2857"/>
                    <a:pt x="10" y="3001"/>
                    <a:pt x="10" y="3155"/>
                  </a:cubicBezTo>
                  <a:cubicBezTo>
                    <a:pt x="452" y="2991"/>
                    <a:pt x="866" y="2751"/>
                    <a:pt x="1231" y="2453"/>
                  </a:cubicBezTo>
                  <a:cubicBezTo>
                    <a:pt x="1616" y="2751"/>
                    <a:pt x="2058" y="2962"/>
                    <a:pt x="2529" y="3078"/>
                  </a:cubicBezTo>
                  <a:lnTo>
                    <a:pt x="2529" y="2635"/>
                  </a:lnTo>
                  <a:cubicBezTo>
                    <a:pt x="2183" y="2539"/>
                    <a:pt x="1847" y="2376"/>
                    <a:pt x="1558" y="2155"/>
                  </a:cubicBezTo>
                  <a:cubicBezTo>
                    <a:pt x="1693" y="2030"/>
                    <a:pt x="1818" y="1895"/>
                    <a:pt x="1943" y="1751"/>
                  </a:cubicBezTo>
                  <a:cubicBezTo>
                    <a:pt x="2126" y="1549"/>
                    <a:pt x="2289" y="1328"/>
                    <a:pt x="2443" y="1107"/>
                  </a:cubicBezTo>
                  <a:cubicBezTo>
                    <a:pt x="2404" y="731"/>
                    <a:pt x="2366" y="347"/>
                    <a:pt x="2337" y="1"/>
                  </a:cubicBezTo>
                  <a:cubicBezTo>
                    <a:pt x="1998" y="86"/>
                    <a:pt x="1645" y="116"/>
                    <a:pt x="1318" y="116"/>
                  </a:cubicBezTo>
                  <a:cubicBezTo>
                    <a:pt x="801" y="116"/>
                    <a:pt x="349" y="42"/>
                    <a:pt x="125"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5" name="Google Shape;14445;p99"/>
            <p:cNvSpPr/>
            <p:nvPr/>
          </p:nvSpPr>
          <p:spPr>
            <a:xfrm>
              <a:off x="5000246" y="2503641"/>
              <a:ext cx="38728" cy="71891"/>
            </a:xfrm>
            <a:custGeom>
              <a:rect b="b" l="l" r="r" t="t"/>
              <a:pathLst>
                <a:path extrusionOk="0" h="2751" w="1482">
                  <a:moveTo>
                    <a:pt x="1193" y="0"/>
                  </a:moveTo>
                  <a:cubicBezTo>
                    <a:pt x="1184" y="10"/>
                    <a:pt x="1174" y="29"/>
                    <a:pt x="1174" y="39"/>
                  </a:cubicBezTo>
                  <a:cubicBezTo>
                    <a:pt x="1174" y="39"/>
                    <a:pt x="1010" y="520"/>
                    <a:pt x="770" y="1068"/>
                  </a:cubicBezTo>
                  <a:cubicBezTo>
                    <a:pt x="491" y="1674"/>
                    <a:pt x="232" y="2135"/>
                    <a:pt x="1" y="2404"/>
                  </a:cubicBezTo>
                  <a:lnTo>
                    <a:pt x="260" y="2751"/>
                  </a:lnTo>
                  <a:cubicBezTo>
                    <a:pt x="799" y="2183"/>
                    <a:pt x="1289" y="972"/>
                    <a:pt x="1482" y="433"/>
                  </a:cubicBezTo>
                  <a:cubicBezTo>
                    <a:pt x="1366" y="298"/>
                    <a:pt x="1270" y="154"/>
                    <a:pt x="119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6" name="Google Shape;14446;p99"/>
            <p:cNvSpPr/>
            <p:nvPr/>
          </p:nvSpPr>
          <p:spPr>
            <a:xfrm>
              <a:off x="5019087" y="2553528"/>
              <a:ext cx="51690" cy="47143"/>
            </a:xfrm>
            <a:custGeom>
              <a:rect b="b" l="l" r="r" t="t"/>
              <a:pathLst>
                <a:path extrusionOk="0" h="1804" w="1978">
                  <a:moveTo>
                    <a:pt x="1705" y="0"/>
                  </a:moveTo>
                  <a:cubicBezTo>
                    <a:pt x="1633" y="0"/>
                    <a:pt x="1561" y="36"/>
                    <a:pt x="1520" y="120"/>
                  </a:cubicBezTo>
                  <a:cubicBezTo>
                    <a:pt x="1520" y="130"/>
                    <a:pt x="1039" y="1178"/>
                    <a:pt x="1" y="1447"/>
                  </a:cubicBezTo>
                  <a:lnTo>
                    <a:pt x="39" y="1505"/>
                  </a:lnTo>
                  <a:cubicBezTo>
                    <a:pt x="126" y="1611"/>
                    <a:pt x="222" y="1717"/>
                    <a:pt x="328" y="1803"/>
                  </a:cubicBezTo>
                  <a:cubicBezTo>
                    <a:pt x="1414" y="1399"/>
                    <a:pt x="1886" y="342"/>
                    <a:pt x="1915" y="293"/>
                  </a:cubicBezTo>
                  <a:cubicBezTo>
                    <a:pt x="1977" y="125"/>
                    <a:pt x="1840" y="0"/>
                    <a:pt x="170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7" name="Google Shape;14447;p99"/>
            <p:cNvSpPr/>
            <p:nvPr/>
          </p:nvSpPr>
          <p:spPr>
            <a:xfrm>
              <a:off x="5056039" y="2522222"/>
              <a:ext cx="111089" cy="160506"/>
            </a:xfrm>
            <a:custGeom>
              <a:rect b="b" l="l" r="r" t="t"/>
              <a:pathLst>
                <a:path extrusionOk="0" h="6142" w="4251">
                  <a:moveTo>
                    <a:pt x="1347" y="1"/>
                  </a:moveTo>
                  <a:lnTo>
                    <a:pt x="183" y="20"/>
                  </a:lnTo>
                  <a:cubicBezTo>
                    <a:pt x="97" y="20"/>
                    <a:pt x="29" y="88"/>
                    <a:pt x="29" y="164"/>
                  </a:cubicBezTo>
                  <a:cubicBezTo>
                    <a:pt x="0" y="1491"/>
                    <a:pt x="174" y="2809"/>
                    <a:pt x="539" y="4088"/>
                  </a:cubicBezTo>
                  <a:cubicBezTo>
                    <a:pt x="568" y="4165"/>
                    <a:pt x="616" y="4232"/>
                    <a:pt x="683" y="4280"/>
                  </a:cubicBezTo>
                  <a:lnTo>
                    <a:pt x="3068" y="6011"/>
                  </a:lnTo>
                  <a:cubicBezTo>
                    <a:pt x="3191" y="6098"/>
                    <a:pt x="3335" y="6141"/>
                    <a:pt x="3478" y="6141"/>
                  </a:cubicBezTo>
                  <a:cubicBezTo>
                    <a:pt x="3604" y="6141"/>
                    <a:pt x="3729" y="6107"/>
                    <a:pt x="3837" y="6040"/>
                  </a:cubicBezTo>
                  <a:cubicBezTo>
                    <a:pt x="4174" y="5819"/>
                    <a:pt x="4251" y="5357"/>
                    <a:pt x="4001" y="5049"/>
                  </a:cubicBezTo>
                  <a:cubicBezTo>
                    <a:pt x="3568" y="4511"/>
                    <a:pt x="2818" y="3722"/>
                    <a:pt x="2222" y="2818"/>
                  </a:cubicBezTo>
                  <a:cubicBezTo>
                    <a:pt x="1674" y="1982"/>
                    <a:pt x="1606" y="943"/>
                    <a:pt x="1674" y="366"/>
                  </a:cubicBezTo>
                  <a:cubicBezTo>
                    <a:pt x="1693" y="174"/>
                    <a:pt x="1539" y="1"/>
                    <a:pt x="1347" y="1"/>
                  </a:cubicBezTo>
                  <a:close/>
                </a:path>
              </a:pathLst>
            </a:custGeom>
            <a:solidFill>
              <a:srgbClr val="BFC8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48" name="Google Shape;14448;p99"/>
            <p:cNvSpPr/>
            <p:nvPr/>
          </p:nvSpPr>
          <p:spPr>
            <a:xfrm>
              <a:off x="5056535" y="2522483"/>
              <a:ext cx="109103" cy="149791"/>
            </a:xfrm>
            <a:custGeom>
              <a:rect b="b" l="l" r="r" t="t"/>
              <a:pathLst>
                <a:path extrusionOk="0" h="5732" w="4175">
                  <a:moveTo>
                    <a:pt x="1328" y="1"/>
                  </a:moveTo>
                  <a:lnTo>
                    <a:pt x="164" y="10"/>
                  </a:lnTo>
                  <a:cubicBezTo>
                    <a:pt x="78" y="10"/>
                    <a:pt x="10" y="78"/>
                    <a:pt x="10" y="164"/>
                  </a:cubicBezTo>
                  <a:cubicBezTo>
                    <a:pt x="1" y="328"/>
                    <a:pt x="1" y="491"/>
                    <a:pt x="10" y="654"/>
                  </a:cubicBezTo>
                  <a:cubicBezTo>
                    <a:pt x="10" y="654"/>
                    <a:pt x="170" y="611"/>
                    <a:pt x="367" y="611"/>
                  </a:cubicBezTo>
                  <a:cubicBezTo>
                    <a:pt x="660" y="611"/>
                    <a:pt x="1038" y="707"/>
                    <a:pt x="1107" y="1183"/>
                  </a:cubicBezTo>
                  <a:cubicBezTo>
                    <a:pt x="1222" y="1982"/>
                    <a:pt x="1530" y="4001"/>
                    <a:pt x="4078" y="5732"/>
                  </a:cubicBezTo>
                  <a:cubicBezTo>
                    <a:pt x="4174" y="5501"/>
                    <a:pt x="4136" y="5241"/>
                    <a:pt x="3982" y="5049"/>
                  </a:cubicBezTo>
                  <a:cubicBezTo>
                    <a:pt x="3549" y="4511"/>
                    <a:pt x="2799" y="3722"/>
                    <a:pt x="2203" y="2818"/>
                  </a:cubicBezTo>
                  <a:cubicBezTo>
                    <a:pt x="1655" y="1972"/>
                    <a:pt x="1587" y="933"/>
                    <a:pt x="1655" y="356"/>
                  </a:cubicBezTo>
                  <a:cubicBezTo>
                    <a:pt x="1674" y="164"/>
                    <a:pt x="1520" y="1"/>
                    <a:pt x="1328"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49" name="Google Shape;14449;p99"/>
          <p:cNvGrpSpPr/>
          <p:nvPr/>
        </p:nvGrpSpPr>
        <p:grpSpPr>
          <a:xfrm>
            <a:off x="6624146" y="2262129"/>
            <a:ext cx="364130" cy="316726"/>
            <a:chOff x="6625609" y="2446777"/>
            <a:chExt cx="364130" cy="316726"/>
          </a:xfrm>
        </p:grpSpPr>
        <p:sp>
          <p:nvSpPr>
            <p:cNvPr id="14450" name="Google Shape;14450;p99"/>
            <p:cNvSpPr/>
            <p:nvPr/>
          </p:nvSpPr>
          <p:spPr>
            <a:xfrm>
              <a:off x="6657255" y="2495096"/>
              <a:ext cx="265140" cy="240497"/>
            </a:xfrm>
            <a:custGeom>
              <a:rect b="b" l="l" r="r" t="t"/>
              <a:pathLst>
                <a:path extrusionOk="0" h="9203" w="10146">
                  <a:moveTo>
                    <a:pt x="1232" y="0"/>
                  </a:moveTo>
                  <a:lnTo>
                    <a:pt x="1" y="808"/>
                  </a:lnTo>
                  <a:lnTo>
                    <a:pt x="1376" y="9203"/>
                  </a:lnTo>
                  <a:lnTo>
                    <a:pt x="10146" y="9203"/>
                  </a:lnTo>
                  <a:lnTo>
                    <a:pt x="1232"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1" name="Google Shape;14451;p99"/>
            <p:cNvSpPr/>
            <p:nvPr/>
          </p:nvSpPr>
          <p:spPr>
            <a:xfrm>
              <a:off x="6693187" y="2495096"/>
              <a:ext cx="264905" cy="240497"/>
            </a:xfrm>
            <a:custGeom>
              <a:rect b="b" l="l" r="r" t="t"/>
              <a:pathLst>
                <a:path extrusionOk="0" h="9203" w="10137">
                  <a:moveTo>
                    <a:pt x="8905" y="0"/>
                  </a:moveTo>
                  <a:lnTo>
                    <a:pt x="1" y="9203"/>
                  </a:lnTo>
                  <a:lnTo>
                    <a:pt x="8771" y="9203"/>
                  </a:lnTo>
                  <a:lnTo>
                    <a:pt x="10136" y="808"/>
                  </a:lnTo>
                  <a:lnTo>
                    <a:pt x="890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2" name="Google Shape;14452;p99"/>
            <p:cNvSpPr/>
            <p:nvPr/>
          </p:nvSpPr>
          <p:spPr>
            <a:xfrm>
              <a:off x="6693187" y="2617213"/>
              <a:ext cx="229208" cy="118380"/>
            </a:xfrm>
            <a:custGeom>
              <a:rect b="b" l="l" r="r" t="t"/>
              <a:pathLst>
                <a:path extrusionOk="0" h="4530" w="8771">
                  <a:moveTo>
                    <a:pt x="4386" y="1"/>
                  </a:moveTo>
                  <a:lnTo>
                    <a:pt x="1" y="4530"/>
                  </a:lnTo>
                  <a:lnTo>
                    <a:pt x="8771" y="4530"/>
                  </a:lnTo>
                  <a:lnTo>
                    <a:pt x="4386" y="1"/>
                  </a:lnTo>
                  <a:close/>
                </a:path>
              </a:pathLst>
            </a:custGeom>
            <a:solidFill>
              <a:srgbClr val="D7DF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3" name="Google Shape;14453;p99"/>
            <p:cNvSpPr/>
            <p:nvPr/>
          </p:nvSpPr>
          <p:spPr>
            <a:xfrm>
              <a:off x="6693187" y="2707945"/>
              <a:ext cx="229208" cy="55558"/>
            </a:xfrm>
            <a:custGeom>
              <a:rect b="b" l="l" r="r" t="t"/>
              <a:pathLst>
                <a:path extrusionOk="0" h="2126" w="8771">
                  <a:moveTo>
                    <a:pt x="4386" y="0"/>
                  </a:moveTo>
                  <a:cubicBezTo>
                    <a:pt x="1963" y="0"/>
                    <a:pt x="1" y="481"/>
                    <a:pt x="1" y="1058"/>
                  </a:cubicBezTo>
                  <a:cubicBezTo>
                    <a:pt x="1" y="1645"/>
                    <a:pt x="1963" y="2125"/>
                    <a:pt x="4386" y="2125"/>
                  </a:cubicBezTo>
                  <a:cubicBezTo>
                    <a:pt x="6809" y="2125"/>
                    <a:pt x="8771" y="1645"/>
                    <a:pt x="8771" y="1058"/>
                  </a:cubicBezTo>
                  <a:cubicBezTo>
                    <a:pt x="8771" y="481"/>
                    <a:pt x="6809" y="0"/>
                    <a:pt x="4386"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4" name="Google Shape;14454;p99"/>
            <p:cNvSpPr/>
            <p:nvPr/>
          </p:nvSpPr>
          <p:spPr>
            <a:xfrm>
              <a:off x="6625609" y="2446777"/>
              <a:ext cx="61829" cy="67187"/>
            </a:xfrm>
            <a:custGeom>
              <a:rect b="b" l="l" r="r" t="t"/>
              <a:pathLst>
                <a:path extrusionOk="0" h="2571" w="2366">
                  <a:moveTo>
                    <a:pt x="935" y="1"/>
                  </a:moveTo>
                  <a:cubicBezTo>
                    <a:pt x="846" y="1"/>
                    <a:pt x="755" y="27"/>
                    <a:pt x="673" y="80"/>
                  </a:cubicBezTo>
                  <a:lnTo>
                    <a:pt x="279" y="340"/>
                  </a:lnTo>
                  <a:cubicBezTo>
                    <a:pt x="58" y="474"/>
                    <a:pt x="0" y="772"/>
                    <a:pt x="144" y="984"/>
                  </a:cubicBezTo>
                  <a:lnTo>
                    <a:pt x="1193" y="2571"/>
                  </a:lnTo>
                  <a:lnTo>
                    <a:pt x="2366" y="1801"/>
                  </a:lnTo>
                  <a:lnTo>
                    <a:pt x="1318" y="215"/>
                  </a:lnTo>
                  <a:cubicBezTo>
                    <a:pt x="1233" y="75"/>
                    <a:pt x="1087" y="1"/>
                    <a:pt x="9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5" name="Google Shape;14455;p99"/>
            <p:cNvSpPr/>
            <p:nvPr/>
          </p:nvSpPr>
          <p:spPr>
            <a:xfrm>
              <a:off x="6635409" y="2446777"/>
              <a:ext cx="52030" cy="56629"/>
            </a:xfrm>
            <a:custGeom>
              <a:rect b="b" l="l" r="r" t="t"/>
              <a:pathLst>
                <a:path extrusionOk="0" h="2167" w="1991">
                  <a:moveTo>
                    <a:pt x="561" y="1"/>
                  </a:moveTo>
                  <a:cubicBezTo>
                    <a:pt x="471" y="1"/>
                    <a:pt x="380" y="27"/>
                    <a:pt x="298" y="80"/>
                  </a:cubicBezTo>
                  <a:lnTo>
                    <a:pt x="0" y="272"/>
                  </a:lnTo>
                  <a:cubicBezTo>
                    <a:pt x="135" y="292"/>
                    <a:pt x="241" y="369"/>
                    <a:pt x="318" y="474"/>
                  </a:cubicBezTo>
                  <a:lnTo>
                    <a:pt x="1423" y="2167"/>
                  </a:lnTo>
                  <a:lnTo>
                    <a:pt x="1991" y="1801"/>
                  </a:lnTo>
                  <a:lnTo>
                    <a:pt x="952" y="215"/>
                  </a:lnTo>
                  <a:cubicBezTo>
                    <a:pt x="861" y="75"/>
                    <a:pt x="713" y="1"/>
                    <a:pt x="561"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6" name="Google Shape;14456;p99"/>
            <p:cNvSpPr/>
            <p:nvPr/>
          </p:nvSpPr>
          <p:spPr>
            <a:xfrm>
              <a:off x="6632769" y="2475862"/>
              <a:ext cx="72256" cy="50462"/>
            </a:xfrm>
            <a:custGeom>
              <a:rect b="b" l="l" r="r" t="t"/>
              <a:pathLst>
                <a:path extrusionOk="0" h="1931" w="2765">
                  <a:moveTo>
                    <a:pt x="2551" y="0"/>
                  </a:moveTo>
                  <a:cubicBezTo>
                    <a:pt x="2536" y="0"/>
                    <a:pt x="2520" y="2"/>
                    <a:pt x="2505" y="6"/>
                  </a:cubicBezTo>
                  <a:lnTo>
                    <a:pt x="1784" y="111"/>
                  </a:lnTo>
                  <a:cubicBezTo>
                    <a:pt x="1755" y="121"/>
                    <a:pt x="1726" y="131"/>
                    <a:pt x="1707" y="140"/>
                  </a:cubicBezTo>
                  <a:lnTo>
                    <a:pt x="553" y="900"/>
                  </a:lnTo>
                  <a:cubicBezTo>
                    <a:pt x="524" y="919"/>
                    <a:pt x="505" y="938"/>
                    <a:pt x="496" y="967"/>
                  </a:cubicBezTo>
                  <a:lnTo>
                    <a:pt x="101" y="1583"/>
                  </a:lnTo>
                  <a:cubicBezTo>
                    <a:pt x="0" y="1744"/>
                    <a:pt x="140" y="1901"/>
                    <a:pt x="282" y="1901"/>
                  </a:cubicBezTo>
                  <a:cubicBezTo>
                    <a:pt x="343" y="1901"/>
                    <a:pt x="404" y="1873"/>
                    <a:pt x="447" y="1804"/>
                  </a:cubicBezTo>
                  <a:lnTo>
                    <a:pt x="553" y="1640"/>
                  </a:lnTo>
                  <a:lnTo>
                    <a:pt x="611" y="1871"/>
                  </a:lnTo>
                  <a:cubicBezTo>
                    <a:pt x="618" y="1906"/>
                    <a:pt x="650" y="1931"/>
                    <a:pt x="686" y="1931"/>
                  </a:cubicBezTo>
                  <a:cubicBezTo>
                    <a:pt x="699" y="1931"/>
                    <a:pt x="713" y="1927"/>
                    <a:pt x="726" y="1919"/>
                  </a:cubicBezTo>
                  <a:lnTo>
                    <a:pt x="2573" y="708"/>
                  </a:lnTo>
                  <a:cubicBezTo>
                    <a:pt x="2611" y="679"/>
                    <a:pt x="2611" y="611"/>
                    <a:pt x="2573" y="583"/>
                  </a:cubicBezTo>
                  <a:lnTo>
                    <a:pt x="2380" y="438"/>
                  </a:lnTo>
                  <a:lnTo>
                    <a:pt x="2563" y="410"/>
                  </a:lnTo>
                  <a:cubicBezTo>
                    <a:pt x="2678" y="400"/>
                    <a:pt x="2765" y="294"/>
                    <a:pt x="2746" y="179"/>
                  </a:cubicBezTo>
                  <a:cubicBezTo>
                    <a:pt x="2737" y="79"/>
                    <a:pt x="2649" y="0"/>
                    <a:pt x="25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7" name="Google Shape;14457;p99"/>
            <p:cNvSpPr/>
            <p:nvPr/>
          </p:nvSpPr>
          <p:spPr>
            <a:xfrm>
              <a:off x="6663057" y="2475941"/>
              <a:ext cx="43667" cy="33998"/>
            </a:xfrm>
            <a:custGeom>
              <a:rect b="b" l="l" r="r" t="t"/>
              <a:pathLst>
                <a:path extrusionOk="0" h="1301" w="1671">
                  <a:moveTo>
                    <a:pt x="1392" y="0"/>
                  </a:moveTo>
                  <a:cubicBezTo>
                    <a:pt x="1380" y="0"/>
                    <a:pt x="1368" y="1"/>
                    <a:pt x="1356" y="3"/>
                  </a:cubicBezTo>
                  <a:lnTo>
                    <a:pt x="635" y="108"/>
                  </a:lnTo>
                  <a:cubicBezTo>
                    <a:pt x="606" y="118"/>
                    <a:pt x="577" y="128"/>
                    <a:pt x="548" y="137"/>
                  </a:cubicBezTo>
                  <a:lnTo>
                    <a:pt x="0" y="503"/>
                  </a:lnTo>
                  <a:lnTo>
                    <a:pt x="529" y="1301"/>
                  </a:lnTo>
                  <a:lnTo>
                    <a:pt x="1423" y="705"/>
                  </a:lnTo>
                  <a:cubicBezTo>
                    <a:pt x="1471" y="676"/>
                    <a:pt x="1471" y="608"/>
                    <a:pt x="1423" y="580"/>
                  </a:cubicBezTo>
                  <a:lnTo>
                    <a:pt x="1231" y="435"/>
                  </a:lnTo>
                  <a:lnTo>
                    <a:pt x="1414" y="407"/>
                  </a:lnTo>
                  <a:cubicBezTo>
                    <a:pt x="1670" y="361"/>
                    <a:pt x="1630" y="0"/>
                    <a:pt x="1392"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8" name="Google Shape;14458;p99"/>
            <p:cNvSpPr/>
            <p:nvPr/>
          </p:nvSpPr>
          <p:spPr>
            <a:xfrm>
              <a:off x="6927910" y="2446777"/>
              <a:ext cx="61829" cy="67187"/>
            </a:xfrm>
            <a:custGeom>
              <a:rect b="b" l="l" r="r" t="t"/>
              <a:pathLst>
                <a:path extrusionOk="0" h="2571" w="2366">
                  <a:moveTo>
                    <a:pt x="1435" y="1"/>
                  </a:moveTo>
                  <a:cubicBezTo>
                    <a:pt x="1283" y="1"/>
                    <a:pt x="1133" y="75"/>
                    <a:pt x="1048" y="215"/>
                  </a:cubicBezTo>
                  <a:lnTo>
                    <a:pt x="0" y="1801"/>
                  </a:lnTo>
                  <a:lnTo>
                    <a:pt x="1183" y="2571"/>
                  </a:lnTo>
                  <a:lnTo>
                    <a:pt x="2222" y="984"/>
                  </a:lnTo>
                  <a:cubicBezTo>
                    <a:pt x="2366" y="772"/>
                    <a:pt x="2308" y="474"/>
                    <a:pt x="2087" y="340"/>
                  </a:cubicBezTo>
                  <a:lnTo>
                    <a:pt x="1693" y="80"/>
                  </a:lnTo>
                  <a:cubicBezTo>
                    <a:pt x="1614" y="27"/>
                    <a:pt x="1524" y="1"/>
                    <a:pt x="1435"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59" name="Google Shape;14459;p99"/>
            <p:cNvSpPr/>
            <p:nvPr/>
          </p:nvSpPr>
          <p:spPr>
            <a:xfrm>
              <a:off x="6927910" y="2446777"/>
              <a:ext cx="52030" cy="56629"/>
            </a:xfrm>
            <a:custGeom>
              <a:rect b="b" l="l" r="r" t="t"/>
              <a:pathLst>
                <a:path extrusionOk="0" h="2167" w="1991">
                  <a:moveTo>
                    <a:pt x="1435" y="1"/>
                  </a:moveTo>
                  <a:cubicBezTo>
                    <a:pt x="1283" y="1"/>
                    <a:pt x="1133" y="75"/>
                    <a:pt x="1048" y="215"/>
                  </a:cubicBezTo>
                  <a:lnTo>
                    <a:pt x="0" y="1801"/>
                  </a:lnTo>
                  <a:lnTo>
                    <a:pt x="568" y="2167"/>
                  </a:lnTo>
                  <a:lnTo>
                    <a:pt x="1673" y="474"/>
                  </a:lnTo>
                  <a:cubicBezTo>
                    <a:pt x="1750" y="369"/>
                    <a:pt x="1866" y="292"/>
                    <a:pt x="1991" y="272"/>
                  </a:cubicBezTo>
                  <a:lnTo>
                    <a:pt x="1693" y="80"/>
                  </a:lnTo>
                  <a:cubicBezTo>
                    <a:pt x="1614" y="27"/>
                    <a:pt x="1524" y="1"/>
                    <a:pt x="1435"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0" name="Google Shape;14460;p99"/>
            <p:cNvSpPr/>
            <p:nvPr/>
          </p:nvSpPr>
          <p:spPr>
            <a:xfrm>
              <a:off x="6910322" y="2475862"/>
              <a:ext cx="72256" cy="50462"/>
            </a:xfrm>
            <a:custGeom>
              <a:rect b="b" l="l" r="r" t="t"/>
              <a:pathLst>
                <a:path extrusionOk="0" h="1931" w="2765">
                  <a:moveTo>
                    <a:pt x="215" y="0"/>
                  </a:moveTo>
                  <a:cubicBezTo>
                    <a:pt x="118" y="0"/>
                    <a:pt x="36" y="79"/>
                    <a:pt x="19" y="179"/>
                  </a:cubicBezTo>
                  <a:cubicBezTo>
                    <a:pt x="0" y="294"/>
                    <a:pt x="87" y="400"/>
                    <a:pt x="202" y="410"/>
                  </a:cubicBezTo>
                  <a:lnTo>
                    <a:pt x="385" y="438"/>
                  </a:lnTo>
                  <a:lnTo>
                    <a:pt x="202" y="583"/>
                  </a:lnTo>
                  <a:cubicBezTo>
                    <a:pt x="154" y="611"/>
                    <a:pt x="154" y="679"/>
                    <a:pt x="202" y="708"/>
                  </a:cubicBezTo>
                  <a:lnTo>
                    <a:pt x="2039" y="1919"/>
                  </a:lnTo>
                  <a:cubicBezTo>
                    <a:pt x="2052" y="1927"/>
                    <a:pt x="2066" y="1931"/>
                    <a:pt x="2079" y="1931"/>
                  </a:cubicBezTo>
                  <a:cubicBezTo>
                    <a:pt x="2115" y="1931"/>
                    <a:pt x="2147" y="1906"/>
                    <a:pt x="2154" y="1871"/>
                  </a:cubicBezTo>
                  <a:lnTo>
                    <a:pt x="2212" y="1640"/>
                  </a:lnTo>
                  <a:lnTo>
                    <a:pt x="2318" y="1804"/>
                  </a:lnTo>
                  <a:cubicBezTo>
                    <a:pt x="2361" y="1873"/>
                    <a:pt x="2422" y="1901"/>
                    <a:pt x="2483" y="1901"/>
                  </a:cubicBezTo>
                  <a:cubicBezTo>
                    <a:pt x="2625" y="1901"/>
                    <a:pt x="2765" y="1744"/>
                    <a:pt x="2664" y="1583"/>
                  </a:cubicBezTo>
                  <a:lnTo>
                    <a:pt x="2279" y="967"/>
                  </a:lnTo>
                  <a:cubicBezTo>
                    <a:pt x="2260" y="938"/>
                    <a:pt x="2241" y="919"/>
                    <a:pt x="2212" y="900"/>
                  </a:cubicBezTo>
                  <a:lnTo>
                    <a:pt x="1058" y="140"/>
                  </a:lnTo>
                  <a:cubicBezTo>
                    <a:pt x="1039" y="131"/>
                    <a:pt x="1010" y="121"/>
                    <a:pt x="981" y="111"/>
                  </a:cubicBezTo>
                  <a:lnTo>
                    <a:pt x="260" y="6"/>
                  </a:lnTo>
                  <a:cubicBezTo>
                    <a:pt x="245" y="2"/>
                    <a:pt x="230" y="0"/>
                    <a:pt x="215" y="0"/>
                  </a:cubicBezTo>
                  <a:close/>
                </a:path>
              </a:pathLst>
            </a:custGeom>
            <a:solidFill>
              <a:srgbClr val="C0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1" name="Google Shape;14461;p99"/>
            <p:cNvSpPr/>
            <p:nvPr/>
          </p:nvSpPr>
          <p:spPr>
            <a:xfrm>
              <a:off x="6908624" y="2475941"/>
              <a:ext cx="43694" cy="33998"/>
            </a:xfrm>
            <a:custGeom>
              <a:rect b="b" l="l" r="r" t="t"/>
              <a:pathLst>
                <a:path extrusionOk="0" h="1301" w="1672">
                  <a:moveTo>
                    <a:pt x="280" y="0"/>
                  </a:moveTo>
                  <a:cubicBezTo>
                    <a:pt x="50" y="0"/>
                    <a:pt x="1" y="361"/>
                    <a:pt x="258" y="407"/>
                  </a:cubicBezTo>
                  <a:lnTo>
                    <a:pt x="440" y="435"/>
                  </a:lnTo>
                  <a:lnTo>
                    <a:pt x="248" y="580"/>
                  </a:lnTo>
                  <a:cubicBezTo>
                    <a:pt x="200" y="608"/>
                    <a:pt x="200" y="676"/>
                    <a:pt x="248" y="705"/>
                  </a:cubicBezTo>
                  <a:lnTo>
                    <a:pt x="1152" y="1301"/>
                  </a:lnTo>
                  <a:lnTo>
                    <a:pt x="1671" y="503"/>
                  </a:lnTo>
                  <a:lnTo>
                    <a:pt x="1123" y="137"/>
                  </a:lnTo>
                  <a:cubicBezTo>
                    <a:pt x="1094" y="128"/>
                    <a:pt x="1075" y="118"/>
                    <a:pt x="1036" y="108"/>
                  </a:cubicBezTo>
                  <a:lnTo>
                    <a:pt x="315" y="3"/>
                  </a:lnTo>
                  <a:cubicBezTo>
                    <a:pt x="303" y="1"/>
                    <a:pt x="292" y="0"/>
                    <a:pt x="28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62" name="Google Shape;14462;p99"/>
          <p:cNvGrpSpPr/>
          <p:nvPr/>
        </p:nvGrpSpPr>
        <p:grpSpPr>
          <a:xfrm>
            <a:off x="5756181" y="1827703"/>
            <a:ext cx="360628" cy="298825"/>
            <a:chOff x="5757644" y="2012350"/>
            <a:chExt cx="360628" cy="298825"/>
          </a:xfrm>
        </p:grpSpPr>
        <p:sp>
          <p:nvSpPr>
            <p:cNvPr id="14463" name="Google Shape;14463;p99"/>
            <p:cNvSpPr/>
            <p:nvPr/>
          </p:nvSpPr>
          <p:spPr>
            <a:xfrm>
              <a:off x="5768698" y="2012350"/>
              <a:ext cx="338259" cy="164164"/>
            </a:xfrm>
            <a:custGeom>
              <a:rect b="b" l="l" r="r" t="t"/>
              <a:pathLst>
                <a:path extrusionOk="0" h="6282" w="12944">
                  <a:moveTo>
                    <a:pt x="111" y="0"/>
                  </a:moveTo>
                  <a:cubicBezTo>
                    <a:pt x="50" y="0"/>
                    <a:pt x="1" y="54"/>
                    <a:pt x="1" y="116"/>
                  </a:cubicBezTo>
                  <a:lnTo>
                    <a:pt x="1" y="6165"/>
                  </a:lnTo>
                  <a:cubicBezTo>
                    <a:pt x="1" y="6235"/>
                    <a:pt x="49" y="6282"/>
                    <a:pt x="109" y="6282"/>
                  </a:cubicBezTo>
                  <a:cubicBezTo>
                    <a:pt x="114" y="6282"/>
                    <a:pt x="120" y="6281"/>
                    <a:pt x="126" y="6280"/>
                  </a:cubicBezTo>
                  <a:cubicBezTo>
                    <a:pt x="2231" y="5953"/>
                    <a:pt x="4354" y="5790"/>
                    <a:pt x="6476" y="5790"/>
                  </a:cubicBezTo>
                  <a:cubicBezTo>
                    <a:pt x="8597" y="5790"/>
                    <a:pt x="10718" y="5953"/>
                    <a:pt x="12819" y="6280"/>
                  </a:cubicBezTo>
                  <a:cubicBezTo>
                    <a:pt x="12824" y="6281"/>
                    <a:pt x="12830" y="6282"/>
                    <a:pt x="12836" y="6282"/>
                  </a:cubicBezTo>
                  <a:cubicBezTo>
                    <a:pt x="12895" y="6282"/>
                    <a:pt x="12944" y="6235"/>
                    <a:pt x="12944" y="6165"/>
                  </a:cubicBezTo>
                  <a:lnTo>
                    <a:pt x="12944" y="116"/>
                  </a:lnTo>
                  <a:cubicBezTo>
                    <a:pt x="12944" y="54"/>
                    <a:pt x="12894" y="0"/>
                    <a:pt x="12833" y="0"/>
                  </a:cubicBezTo>
                  <a:cubicBezTo>
                    <a:pt x="12829" y="0"/>
                    <a:pt x="12824" y="0"/>
                    <a:pt x="12819" y="1"/>
                  </a:cubicBezTo>
                  <a:cubicBezTo>
                    <a:pt x="10722" y="328"/>
                    <a:pt x="8597" y="491"/>
                    <a:pt x="6472" y="501"/>
                  </a:cubicBezTo>
                  <a:cubicBezTo>
                    <a:pt x="4347" y="491"/>
                    <a:pt x="2231" y="328"/>
                    <a:pt x="126" y="1"/>
                  </a:cubicBezTo>
                  <a:cubicBezTo>
                    <a:pt x="121" y="0"/>
                    <a:pt x="116" y="0"/>
                    <a:pt x="111" y="0"/>
                  </a:cubicBezTo>
                  <a:close/>
                </a:path>
              </a:pathLst>
            </a:custGeom>
            <a:solidFill>
              <a:srgbClr val="DEE5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4" name="Google Shape;14464;p99"/>
            <p:cNvSpPr/>
            <p:nvPr/>
          </p:nvSpPr>
          <p:spPr>
            <a:xfrm>
              <a:off x="5790571" y="2037934"/>
              <a:ext cx="294775" cy="113180"/>
            </a:xfrm>
            <a:custGeom>
              <a:rect b="b" l="l" r="r" t="t"/>
              <a:pathLst>
                <a:path extrusionOk="0" h="4331" w="11280">
                  <a:moveTo>
                    <a:pt x="182" y="0"/>
                  </a:moveTo>
                  <a:cubicBezTo>
                    <a:pt x="80" y="0"/>
                    <a:pt x="0" y="90"/>
                    <a:pt x="0" y="195"/>
                  </a:cubicBezTo>
                  <a:lnTo>
                    <a:pt x="0" y="4138"/>
                  </a:lnTo>
                  <a:cubicBezTo>
                    <a:pt x="0" y="4247"/>
                    <a:pt x="87" y="4331"/>
                    <a:pt x="194" y="4331"/>
                  </a:cubicBezTo>
                  <a:cubicBezTo>
                    <a:pt x="200" y="4331"/>
                    <a:pt x="206" y="4331"/>
                    <a:pt x="212" y="4330"/>
                  </a:cubicBezTo>
                  <a:cubicBezTo>
                    <a:pt x="2015" y="4095"/>
                    <a:pt x="3827" y="3977"/>
                    <a:pt x="5639" y="3977"/>
                  </a:cubicBezTo>
                  <a:cubicBezTo>
                    <a:pt x="7450" y="3977"/>
                    <a:pt x="9260" y="4095"/>
                    <a:pt x="11059" y="4330"/>
                  </a:cubicBezTo>
                  <a:cubicBezTo>
                    <a:pt x="11064" y="4331"/>
                    <a:pt x="11070" y="4331"/>
                    <a:pt x="11076" y="4331"/>
                  </a:cubicBezTo>
                  <a:cubicBezTo>
                    <a:pt x="11184" y="4331"/>
                    <a:pt x="11280" y="4247"/>
                    <a:pt x="11280" y="4138"/>
                  </a:cubicBezTo>
                  <a:lnTo>
                    <a:pt x="11280" y="195"/>
                  </a:lnTo>
                  <a:cubicBezTo>
                    <a:pt x="11280" y="90"/>
                    <a:pt x="11191" y="0"/>
                    <a:pt x="11088" y="0"/>
                  </a:cubicBezTo>
                  <a:cubicBezTo>
                    <a:pt x="11078" y="0"/>
                    <a:pt x="11069" y="1"/>
                    <a:pt x="11059" y="3"/>
                  </a:cubicBezTo>
                  <a:cubicBezTo>
                    <a:pt x="9260" y="234"/>
                    <a:pt x="7453" y="349"/>
                    <a:pt x="5635" y="349"/>
                  </a:cubicBezTo>
                  <a:cubicBezTo>
                    <a:pt x="3827" y="349"/>
                    <a:pt x="2010" y="234"/>
                    <a:pt x="212" y="3"/>
                  </a:cubicBezTo>
                  <a:cubicBezTo>
                    <a:pt x="202" y="1"/>
                    <a:pt x="192" y="0"/>
                    <a:pt x="182" y="0"/>
                  </a:cubicBezTo>
                  <a:close/>
                </a:path>
              </a:pathLst>
            </a:custGeom>
            <a:solidFill>
              <a:srgbClr val="F4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5" name="Google Shape;14465;p99"/>
            <p:cNvSpPr/>
            <p:nvPr/>
          </p:nvSpPr>
          <p:spPr>
            <a:xfrm>
              <a:off x="5871738"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6" name="Google Shape;14466;p99"/>
            <p:cNvSpPr/>
            <p:nvPr/>
          </p:nvSpPr>
          <p:spPr>
            <a:xfrm>
              <a:off x="5805649" y="2201837"/>
              <a:ext cx="66115" cy="55819"/>
            </a:xfrm>
            <a:custGeom>
              <a:rect b="b" l="l" r="r" t="t"/>
              <a:pathLst>
                <a:path extrusionOk="0" h="2136" w="2530">
                  <a:moveTo>
                    <a:pt x="692" y="1"/>
                  </a:moveTo>
                  <a:cubicBezTo>
                    <a:pt x="308" y="1"/>
                    <a:pt x="0" y="308"/>
                    <a:pt x="0" y="693"/>
                  </a:cubicBezTo>
                  <a:lnTo>
                    <a:pt x="0" y="2135"/>
                  </a:lnTo>
                  <a:lnTo>
                    <a:pt x="2529" y="2135"/>
                  </a:lnTo>
                  <a:lnTo>
                    <a:pt x="2529" y="693"/>
                  </a:lnTo>
                  <a:cubicBezTo>
                    <a:pt x="2529" y="308"/>
                    <a:pt x="2221"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7" name="Google Shape;14467;p99"/>
            <p:cNvSpPr/>
            <p:nvPr/>
          </p:nvSpPr>
          <p:spPr>
            <a:xfrm>
              <a:off x="5937828" y="2201837"/>
              <a:ext cx="66350" cy="55819"/>
            </a:xfrm>
            <a:custGeom>
              <a:rect b="b" l="l" r="r" t="t"/>
              <a:pathLst>
                <a:path extrusionOk="0" h="2136" w="2539">
                  <a:moveTo>
                    <a:pt x="702" y="1"/>
                  </a:moveTo>
                  <a:cubicBezTo>
                    <a:pt x="317" y="1"/>
                    <a:pt x="0" y="308"/>
                    <a:pt x="10" y="693"/>
                  </a:cubicBezTo>
                  <a:lnTo>
                    <a:pt x="10" y="2135"/>
                  </a:lnTo>
                  <a:lnTo>
                    <a:pt x="2539" y="2135"/>
                  </a:lnTo>
                  <a:lnTo>
                    <a:pt x="2539" y="693"/>
                  </a:lnTo>
                  <a:cubicBezTo>
                    <a:pt x="2539" y="308"/>
                    <a:pt x="2231" y="1"/>
                    <a:pt x="184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8" name="Google Shape;14468;p99"/>
            <p:cNvSpPr/>
            <p:nvPr/>
          </p:nvSpPr>
          <p:spPr>
            <a:xfrm>
              <a:off x="6004152" y="2201837"/>
              <a:ext cx="66115" cy="55819"/>
            </a:xfrm>
            <a:custGeom>
              <a:rect b="b" l="l" r="r" t="t"/>
              <a:pathLst>
                <a:path extrusionOk="0" h="2136" w="2530">
                  <a:moveTo>
                    <a:pt x="693" y="1"/>
                  </a:moveTo>
                  <a:cubicBezTo>
                    <a:pt x="308" y="1"/>
                    <a:pt x="1" y="308"/>
                    <a:pt x="1" y="693"/>
                  </a:cubicBezTo>
                  <a:lnTo>
                    <a:pt x="1" y="2135"/>
                  </a:lnTo>
                  <a:lnTo>
                    <a:pt x="2530" y="2135"/>
                  </a:lnTo>
                  <a:lnTo>
                    <a:pt x="2530" y="693"/>
                  </a:lnTo>
                  <a:cubicBezTo>
                    <a:pt x="2530" y="308"/>
                    <a:pt x="2222" y="1"/>
                    <a:pt x="1837"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69" name="Google Shape;14469;p99"/>
            <p:cNvSpPr/>
            <p:nvPr/>
          </p:nvSpPr>
          <p:spPr>
            <a:xfrm>
              <a:off x="6020485" y="2201837"/>
              <a:ext cx="49782" cy="55558"/>
            </a:xfrm>
            <a:custGeom>
              <a:rect b="b" l="l" r="r" t="t"/>
              <a:pathLst>
                <a:path extrusionOk="0" h="2126" w="1905">
                  <a:moveTo>
                    <a:pt x="1" y="1"/>
                  </a:moveTo>
                  <a:cubicBezTo>
                    <a:pt x="357" y="39"/>
                    <a:pt x="635"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0" name="Google Shape;14470;p99"/>
            <p:cNvSpPr/>
            <p:nvPr/>
          </p:nvSpPr>
          <p:spPr>
            <a:xfrm>
              <a:off x="5954396"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1" name="Google Shape;14471;p99"/>
            <p:cNvSpPr/>
            <p:nvPr/>
          </p:nvSpPr>
          <p:spPr>
            <a:xfrm>
              <a:off x="5888071" y="2201837"/>
              <a:ext cx="49782" cy="55558"/>
            </a:xfrm>
            <a:custGeom>
              <a:rect b="b" l="l" r="r" t="t"/>
              <a:pathLst>
                <a:path extrusionOk="0" h="2126" w="1905">
                  <a:moveTo>
                    <a:pt x="0" y="1"/>
                  </a:moveTo>
                  <a:cubicBezTo>
                    <a:pt x="356" y="39"/>
                    <a:pt x="625" y="337"/>
                    <a:pt x="625" y="693"/>
                  </a:cubicBezTo>
                  <a:lnTo>
                    <a:pt x="625" y="2126"/>
                  </a:lnTo>
                  <a:lnTo>
                    <a:pt x="1904" y="2126"/>
                  </a:lnTo>
                  <a:lnTo>
                    <a:pt x="1904" y="693"/>
                  </a:lnTo>
                  <a:cubicBezTo>
                    <a:pt x="1904" y="308"/>
                    <a:pt x="158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2" name="Google Shape;14472;p99"/>
            <p:cNvSpPr/>
            <p:nvPr/>
          </p:nvSpPr>
          <p:spPr>
            <a:xfrm>
              <a:off x="5822217" y="2201837"/>
              <a:ext cx="49782" cy="55558"/>
            </a:xfrm>
            <a:custGeom>
              <a:rect b="b" l="l" r="r" t="t"/>
              <a:pathLst>
                <a:path extrusionOk="0" h="2126" w="1905">
                  <a:moveTo>
                    <a:pt x="1" y="1"/>
                  </a:moveTo>
                  <a:cubicBezTo>
                    <a:pt x="357" y="39"/>
                    <a:pt x="626" y="337"/>
                    <a:pt x="635" y="693"/>
                  </a:cubicBezTo>
                  <a:lnTo>
                    <a:pt x="635" y="2126"/>
                  </a:lnTo>
                  <a:lnTo>
                    <a:pt x="1905" y="2126"/>
                  </a:lnTo>
                  <a:lnTo>
                    <a:pt x="1905" y="693"/>
                  </a:lnTo>
                  <a:cubicBezTo>
                    <a:pt x="1905" y="308"/>
                    <a:pt x="1597" y="1"/>
                    <a:pt x="1212"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3" name="Google Shape;14473;p99"/>
            <p:cNvSpPr/>
            <p:nvPr/>
          </p:nvSpPr>
          <p:spPr>
            <a:xfrm>
              <a:off x="5772461" y="2240539"/>
              <a:ext cx="66115" cy="55819"/>
            </a:xfrm>
            <a:custGeom>
              <a:rect b="b" l="l" r="r" t="t"/>
              <a:pathLst>
                <a:path extrusionOk="0" h="2136" w="2530">
                  <a:moveTo>
                    <a:pt x="693" y="0"/>
                  </a:moveTo>
                  <a:cubicBezTo>
                    <a:pt x="309" y="0"/>
                    <a:pt x="1" y="318"/>
                    <a:pt x="1" y="702"/>
                  </a:cubicBezTo>
                  <a:lnTo>
                    <a:pt x="1" y="2135"/>
                  </a:lnTo>
                  <a:lnTo>
                    <a:pt x="2530" y="2135"/>
                  </a:lnTo>
                  <a:lnTo>
                    <a:pt x="2530" y="702"/>
                  </a:lnTo>
                  <a:cubicBezTo>
                    <a:pt x="2530"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4" name="Google Shape;14474;p99"/>
            <p:cNvSpPr/>
            <p:nvPr/>
          </p:nvSpPr>
          <p:spPr>
            <a:xfrm>
              <a:off x="5838550" y="2240539"/>
              <a:ext cx="66377" cy="55819"/>
            </a:xfrm>
            <a:custGeom>
              <a:rect b="b" l="l" r="r" t="t"/>
              <a:pathLst>
                <a:path extrusionOk="0" h="2136" w="2540">
                  <a:moveTo>
                    <a:pt x="703" y="0"/>
                  </a:moveTo>
                  <a:cubicBezTo>
                    <a:pt x="318" y="0"/>
                    <a:pt x="1" y="318"/>
                    <a:pt x="1" y="702"/>
                  </a:cubicBezTo>
                  <a:lnTo>
                    <a:pt x="1" y="2135"/>
                  </a:lnTo>
                  <a:lnTo>
                    <a:pt x="2539" y="2135"/>
                  </a:lnTo>
                  <a:lnTo>
                    <a:pt x="2539" y="702"/>
                  </a:lnTo>
                  <a:cubicBezTo>
                    <a:pt x="2539" y="318"/>
                    <a:pt x="2232" y="0"/>
                    <a:pt x="184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5" name="Google Shape;14475;p99"/>
            <p:cNvSpPr/>
            <p:nvPr/>
          </p:nvSpPr>
          <p:spPr>
            <a:xfrm>
              <a:off x="5904901" y="2240539"/>
              <a:ext cx="66115" cy="55819"/>
            </a:xfrm>
            <a:custGeom>
              <a:rect b="b" l="l" r="r" t="t"/>
              <a:pathLst>
                <a:path extrusionOk="0" h="2136" w="2530">
                  <a:moveTo>
                    <a:pt x="693" y="0"/>
                  </a:moveTo>
                  <a:cubicBezTo>
                    <a:pt x="308" y="0"/>
                    <a:pt x="0" y="318"/>
                    <a:pt x="0" y="702"/>
                  </a:cubicBezTo>
                  <a:lnTo>
                    <a:pt x="0" y="2135"/>
                  </a:lnTo>
                  <a:lnTo>
                    <a:pt x="2529" y="2135"/>
                  </a:lnTo>
                  <a:lnTo>
                    <a:pt x="2529" y="702"/>
                  </a:lnTo>
                  <a:cubicBezTo>
                    <a:pt x="252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6" name="Google Shape;14476;p99"/>
            <p:cNvSpPr/>
            <p:nvPr/>
          </p:nvSpPr>
          <p:spPr>
            <a:xfrm>
              <a:off x="5970990" y="2240539"/>
              <a:ext cx="66377" cy="55819"/>
            </a:xfrm>
            <a:custGeom>
              <a:rect b="b" l="l" r="r" t="t"/>
              <a:pathLst>
                <a:path extrusionOk="0" h="2136" w="2540">
                  <a:moveTo>
                    <a:pt x="702" y="0"/>
                  </a:moveTo>
                  <a:cubicBezTo>
                    <a:pt x="318" y="0"/>
                    <a:pt x="0" y="318"/>
                    <a:pt x="0" y="702"/>
                  </a:cubicBezTo>
                  <a:lnTo>
                    <a:pt x="0" y="2135"/>
                  </a:lnTo>
                  <a:lnTo>
                    <a:pt x="2539" y="2135"/>
                  </a:lnTo>
                  <a:lnTo>
                    <a:pt x="2539" y="702"/>
                  </a:lnTo>
                  <a:cubicBezTo>
                    <a:pt x="2539" y="318"/>
                    <a:pt x="2222"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7" name="Google Shape;14477;p99"/>
            <p:cNvSpPr/>
            <p:nvPr/>
          </p:nvSpPr>
          <p:spPr>
            <a:xfrm>
              <a:off x="6037340" y="2240539"/>
              <a:ext cx="66115" cy="55819"/>
            </a:xfrm>
            <a:custGeom>
              <a:rect b="b" l="l" r="r" t="t"/>
              <a:pathLst>
                <a:path extrusionOk="0" h="2136" w="2530">
                  <a:moveTo>
                    <a:pt x="692" y="0"/>
                  </a:moveTo>
                  <a:cubicBezTo>
                    <a:pt x="308" y="0"/>
                    <a:pt x="0" y="318"/>
                    <a:pt x="0" y="702"/>
                  </a:cubicBezTo>
                  <a:lnTo>
                    <a:pt x="0" y="2135"/>
                  </a:lnTo>
                  <a:lnTo>
                    <a:pt x="2529" y="2135"/>
                  </a:lnTo>
                  <a:lnTo>
                    <a:pt x="2529" y="702"/>
                  </a:lnTo>
                  <a:cubicBezTo>
                    <a:pt x="2529" y="318"/>
                    <a:pt x="2221" y="0"/>
                    <a:pt x="183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8" name="Google Shape;14478;p99"/>
            <p:cNvSpPr/>
            <p:nvPr/>
          </p:nvSpPr>
          <p:spPr>
            <a:xfrm>
              <a:off x="6053673" y="2240539"/>
              <a:ext cx="49782" cy="55819"/>
            </a:xfrm>
            <a:custGeom>
              <a:rect b="b" l="l" r="r" t="t"/>
              <a:pathLst>
                <a:path extrusionOk="0" h="2136" w="1905">
                  <a:moveTo>
                    <a:pt x="0" y="0"/>
                  </a:moveTo>
                  <a:cubicBezTo>
                    <a:pt x="356" y="39"/>
                    <a:pt x="635" y="337"/>
                    <a:pt x="635" y="693"/>
                  </a:cubicBezTo>
                  <a:lnTo>
                    <a:pt x="635" y="2135"/>
                  </a:lnTo>
                  <a:lnTo>
                    <a:pt x="1904" y="2135"/>
                  </a:lnTo>
                  <a:lnTo>
                    <a:pt x="1904" y="702"/>
                  </a:lnTo>
                  <a:cubicBezTo>
                    <a:pt x="1904" y="318"/>
                    <a:pt x="1596"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79" name="Google Shape;14479;p99"/>
            <p:cNvSpPr/>
            <p:nvPr/>
          </p:nvSpPr>
          <p:spPr>
            <a:xfrm>
              <a:off x="5987584" y="2240539"/>
              <a:ext cx="49782" cy="55819"/>
            </a:xfrm>
            <a:custGeom>
              <a:rect b="b" l="l" r="r" t="t"/>
              <a:pathLst>
                <a:path extrusionOk="0" h="2136" w="1905">
                  <a:moveTo>
                    <a:pt x="0" y="0"/>
                  </a:moveTo>
                  <a:cubicBezTo>
                    <a:pt x="356" y="39"/>
                    <a:pt x="625" y="337"/>
                    <a:pt x="625" y="693"/>
                  </a:cubicBezTo>
                  <a:lnTo>
                    <a:pt x="625"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0" name="Google Shape;14480;p99"/>
            <p:cNvSpPr/>
            <p:nvPr/>
          </p:nvSpPr>
          <p:spPr>
            <a:xfrm>
              <a:off x="5921233" y="2240539"/>
              <a:ext cx="49782" cy="55819"/>
            </a:xfrm>
            <a:custGeom>
              <a:rect b="b" l="l" r="r" t="t"/>
              <a:pathLst>
                <a:path extrusionOk="0" h="2136" w="1905">
                  <a:moveTo>
                    <a:pt x="0" y="0"/>
                  </a:moveTo>
                  <a:cubicBezTo>
                    <a:pt x="356" y="39"/>
                    <a:pt x="626" y="337"/>
                    <a:pt x="626" y="693"/>
                  </a:cubicBezTo>
                  <a:lnTo>
                    <a:pt x="626" y="2135"/>
                  </a:lnTo>
                  <a:lnTo>
                    <a:pt x="1904" y="2135"/>
                  </a:lnTo>
                  <a:lnTo>
                    <a:pt x="1904" y="702"/>
                  </a:lnTo>
                  <a:cubicBezTo>
                    <a:pt x="1904" y="318"/>
                    <a:pt x="1587" y="0"/>
                    <a:pt x="120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1" name="Google Shape;14481;p99"/>
            <p:cNvSpPr/>
            <p:nvPr/>
          </p:nvSpPr>
          <p:spPr>
            <a:xfrm>
              <a:off x="5854883" y="2240539"/>
              <a:ext cx="49782" cy="55819"/>
            </a:xfrm>
            <a:custGeom>
              <a:rect b="b" l="l" r="r" t="t"/>
              <a:pathLst>
                <a:path extrusionOk="0" h="2136" w="1905">
                  <a:moveTo>
                    <a:pt x="1" y="0"/>
                  </a:moveTo>
                  <a:cubicBezTo>
                    <a:pt x="357" y="39"/>
                    <a:pt x="636" y="337"/>
                    <a:pt x="636" y="693"/>
                  </a:cubicBezTo>
                  <a:lnTo>
                    <a:pt x="636" y="2135"/>
                  </a:lnTo>
                  <a:lnTo>
                    <a:pt x="1905" y="2135"/>
                  </a:lnTo>
                  <a:lnTo>
                    <a:pt x="1905" y="702"/>
                  </a:lnTo>
                  <a:cubicBezTo>
                    <a:pt x="1905" y="318"/>
                    <a:pt x="1597" y="0"/>
                    <a:pt x="1212"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2" name="Google Shape;14482;p99"/>
            <p:cNvSpPr/>
            <p:nvPr/>
          </p:nvSpPr>
          <p:spPr>
            <a:xfrm>
              <a:off x="5788794" y="2240539"/>
              <a:ext cx="49782" cy="55819"/>
            </a:xfrm>
            <a:custGeom>
              <a:rect b="b" l="l" r="r" t="t"/>
              <a:pathLst>
                <a:path extrusionOk="0" h="2136" w="1905">
                  <a:moveTo>
                    <a:pt x="1" y="0"/>
                  </a:moveTo>
                  <a:cubicBezTo>
                    <a:pt x="357" y="39"/>
                    <a:pt x="626" y="337"/>
                    <a:pt x="626" y="693"/>
                  </a:cubicBezTo>
                  <a:lnTo>
                    <a:pt x="626" y="2135"/>
                  </a:lnTo>
                  <a:lnTo>
                    <a:pt x="1905" y="2135"/>
                  </a:lnTo>
                  <a:lnTo>
                    <a:pt x="1905" y="702"/>
                  </a:lnTo>
                  <a:cubicBezTo>
                    <a:pt x="1905" y="318"/>
                    <a:pt x="1587" y="0"/>
                    <a:pt x="1203" y="0"/>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3" name="Google Shape;14483;p99"/>
            <p:cNvSpPr/>
            <p:nvPr/>
          </p:nvSpPr>
          <p:spPr>
            <a:xfrm>
              <a:off x="5757644" y="2292308"/>
              <a:ext cx="360628" cy="18868"/>
            </a:xfrm>
            <a:custGeom>
              <a:rect b="b" l="l" r="r" t="t"/>
              <a:pathLst>
                <a:path extrusionOk="0" h="722" w="13800">
                  <a:moveTo>
                    <a:pt x="49" y="0"/>
                  </a:moveTo>
                  <a:cubicBezTo>
                    <a:pt x="20" y="0"/>
                    <a:pt x="0" y="20"/>
                    <a:pt x="0" y="48"/>
                  </a:cubicBez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4" name="Google Shape;14484;p99"/>
            <p:cNvSpPr/>
            <p:nvPr/>
          </p:nvSpPr>
          <p:spPr>
            <a:xfrm>
              <a:off x="5757644" y="2292308"/>
              <a:ext cx="360628" cy="18868"/>
            </a:xfrm>
            <a:custGeom>
              <a:rect b="b" l="l" r="r" t="t"/>
              <a:pathLst>
                <a:path extrusionOk="0" h="722" w="13800">
                  <a:moveTo>
                    <a:pt x="12347" y="0"/>
                  </a:moveTo>
                  <a:lnTo>
                    <a:pt x="12347" y="443"/>
                  </a:lnTo>
                  <a:cubicBezTo>
                    <a:pt x="12347" y="472"/>
                    <a:pt x="12328" y="491"/>
                    <a:pt x="12299" y="491"/>
                  </a:cubicBezTo>
                  <a:lnTo>
                    <a:pt x="0" y="491"/>
                  </a:lnTo>
                  <a:lnTo>
                    <a:pt x="0" y="673"/>
                  </a:lnTo>
                  <a:cubicBezTo>
                    <a:pt x="0" y="702"/>
                    <a:pt x="20" y="722"/>
                    <a:pt x="49" y="722"/>
                  </a:cubicBezTo>
                  <a:lnTo>
                    <a:pt x="13742" y="722"/>
                  </a:lnTo>
                  <a:cubicBezTo>
                    <a:pt x="13771" y="722"/>
                    <a:pt x="13799" y="702"/>
                    <a:pt x="13799" y="673"/>
                  </a:cubicBezTo>
                  <a:lnTo>
                    <a:pt x="13799" y="48"/>
                  </a:lnTo>
                  <a:cubicBezTo>
                    <a:pt x="13799" y="20"/>
                    <a:pt x="13771" y="0"/>
                    <a:pt x="13742"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485" name="Google Shape;14485;p99"/>
          <p:cNvGrpSpPr/>
          <p:nvPr/>
        </p:nvGrpSpPr>
        <p:grpSpPr>
          <a:xfrm>
            <a:off x="5316162" y="1798826"/>
            <a:ext cx="360628" cy="356839"/>
            <a:chOff x="5317625" y="1983474"/>
            <a:chExt cx="360628" cy="356839"/>
          </a:xfrm>
        </p:grpSpPr>
        <p:sp>
          <p:nvSpPr>
            <p:cNvPr id="14486" name="Google Shape;14486;p99"/>
            <p:cNvSpPr/>
            <p:nvPr/>
          </p:nvSpPr>
          <p:spPr>
            <a:xfrm>
              <a:off x="5642295" y="2050817"/>
              <a:ext cx="22134" cy="199051"/>
            </a:xfrm>
            <a:custGeom>
              <a:rect b="b" l="l" r="r" t="t"/>
              <a:pathLst>
                <a:path extrusionOk="0" h="7617" w="847">
                  <a:moveTo>
                    <a:pt x="1" y="0"/>
                  </a:moveTo>
                  <a:lnTo>
                    <a:pt x="1" y="7616"/>
                  </a:lnTo>
                  <a:lnTo>
                    <a:pt x="847" y="7616"/>
                  </a:lnTo>
                  <a:lnTo>
                    <a:pt x="84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7" name="Google Shape;14487;p99"/>
            <p:cNvSpPr/>
            <p:nvPr/>
          </p:nvSpPr>
          <p:spPr>
            <a:xfrm>
              <a:off x="5653349" y="2050817"/>
              <a:ext cx="10845" cy="199051"/>
            </a:xfrm>
            <a:custGeom>
              <a:rect b="b" l="l" r="r" t="t"/>
              <a:pathLst>
                <a:path extrusionOk="0" h="7617" w="415">
                  <a:moveTo>
                    <a:pt x="1" y="0"/>
                  </a:moveTo>
                  <a:lnTo>
                    <a:pt x="1" y="7616"/>
                  </a:lnTo>
                  <a:lnTo>
                    <a:pt x="414" y="7616"/>
                  </a:lnTo>
                  <a:lnTo>
                    <a:pt x="414"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8" name="Google Shape;14488;p99"/>
            <p:cNvSpPr/>
            <p:nvPr/>
          </p:nvSpPr>
          <p:spPr>
            <a:xfrm>
              <a:off x="5635762" y="2216419"/>
              <a:ext cx="35200" cy="123894"/>
            </a:xfrm>
            <a:custGeom>
              <a:rect b="b" l="l" r="r" t="t"/>
              <a:pathLst>
                <a:path extrusionOk="0" h="4741" w="1347">
                  <a:moveTo>
                    <a:pt x="260" y="0"/>
                  </a:moveTo>
                  <a:lnTo>
                    <a:pt x="20" y="4356"/>
                  </a:lnTo>
                  <a:cubicBezTo>
                    <a:pt x="1" y="4568"/>
                    <a:pt x="174" y="4741"/>
                    <a:pt x="376" y="4741"/>
                  </a:cubicBezTo>
                  <a:lnTo>
                    <a:pt x="972" y="4741"/>
                  </a:lnTo>
                  <a:cubicBezTo>
                    <a:pt x="1183" y="4741"/>
                    <a:pt x="1347" y="4568"/>
                    <a:pt x="1337" y="4356"/>
                  </a:cubicBezTo>
                  <a:lnTo>
                    <a:pt x="1097" y="0"/>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89" name="Google Shape;14489;p99"/>
            <p:cNvSpPr/>
            <p:nvPr/>
          </p:nvSpPr>
          <p:spPr>
            <a:xfrm>
              <a:off x="5630980" y="2036732"/>
              <a:ext cx="47274" cy="36220"/>
            </a:xfrm>
            <a:custGeom>
              <a:rect b="b" l="l" r="r" t="t"/>
              <a:pathLst>
                <a:path extrusionOk="0" h="1386" w="1809">
                  <a:moveTo>
                    <a:pt x="1" y="1"/>
                  </a:moveTo>
                  <a:lnTo>
                    <a:pt x="1" y="1386"/>
                  </a:lnTo>
                  <a:lnTo>
                    <a:pt x="1155" y="1386"/>
                  </a:lnTo>
                  <a:cubicBezTo>
                    <a:pt x="1511" y="1386"/>
                    <a:pt x="1809" y="1097"/>
                    <a:pt x="1809" y="741"/>
                  </a:cubicBezTo>
                  <a:lnTo>
                    <a:pt x="1809" y="655"/>
                  </a:lnTo>
                  <a:cubicBezTo>
                    <a:pt x="1809" y="299"/>
                    <a:pt x="1520" y="1"/>
                    <a:pt x="1155"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0" name="Google Shape;14490;p99"/>
            <p:cNvSpPr/>
            <p:nvPr/>
          </p:nvSpPr>
          <p:spPr>
            <a:xfrm>
              <a:off x="5461380" y="1986740"/>
              <a:ext cx="48267" cy="48267"/>
            </a:xfrm>
            <a:custGeom>
              <a:rect b="b" l="l" r="r" t="t"/>
              <a:pathLst>
                <a:path extrusionOk="0" h="1847" w="1847">
                  <a:moveTo>
                    <a:pt x="923" y="0"/>
                  </a:moveTo>
                  <a:cubicBezTo>
                    <a:pt x="414" y="0"/>
                    <a:pt x="0" y="414"/>
                    <a:pt x="0" y="923"/>
                  </a:cubicBezTo>
                  <a:cubicBezTo>
                    <a:pt x="0" y="1433"/>
                    <a:pt x="414" y="1847"/>
                    <a:pt x="923" y="1847"/>
                  </a:cubicBezTo>
                  <a:cubicBezTo>
                    <a:pt x="1433" y="1847"/>
                    <a:pt x="1846" y="1433"/>
                    <a:pt x="1846" y="923"/>
                  </a:cubicBezTo>
                  <a:cubicBezTo>
                    <a:pt x="1846" y="414"/>
                    <a:pt x="1433" y="0"/>
                    <a:pt x="923"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1" name="Google Shape;14491;p99"/>
            <p:cNvSpPr/>
            <p:nvPr/>
          </p:nvSpPr>
          <p:spPr>
            <a:xfrm>
              <a:off x="5471937" y="1997298"/>
              <a:ext cx="27152" cy="27152"/>
            </a:xfrm>
            <a:custGeom>
              <a:rect b="b" l="l" r="r" t="t"/>
              <a:pathLst>
                <a:path extrusionOk="0" h="1039" w="1039">
                  <a:moveTo>
                    <a:pt x="519" y="0"/>
                  </a:moveTo>
                  <a:cubicBezTo>
                    <a:pt x="231" y="0"/>
                    <a:pt x="0" y="231"/>
                    <a:pt x="0" y="519"/>
                  </a:cubicBezTo>
                  <a:cubicBezTo>
                    <a:pt x="0" y="808"/>
                    <a:pt x="231" y="1039"/>
                    <a:pt x="519" y="1039"/>
                  </a:cubicBezTo>
                  <a:cubicBezTo>
                    <a:pt x="808" y="1039"/>
                    <a:pt x="1039" y="808"/>
                    <a:pt x="1039" y="519"/>
                  </a:cubicBezTo>
                  <a:cubicBezTo>
                    <a:pt x="1039" y="231"/>
                    <a:pt x="808" y="0"/>
                    <a:pt x="519"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2" name="Google Shape;14492;p99"/>
            <p:cNvSpPr/>
            <p:nvPr/>
          </p:nvSpPr>
          <p:spPr>
            <a:xfrm>
              <a:off x="5416380" y="2011932"/>
              <a:ext cx="138241" cy="62248"/>
            </a:xfrm>
            <a:custGeom>
              <a:rect b="b" l="l" r="r" t="t"/>
              <a:pathLst>
                <a:path extrusionOk="0" h="2382" w="5290">
                  <a:moveTo>
                    <a:pt x="2642" y="0"/>
                  </a:moveTo>
                  <a:cubicBezTo>
                    <a:pt x="2448" y="0"/>
                    <a:pt x="2256" y="41"/>
                    <a:pt x="2078" y="123"/>
                  </a:cubicBezTo>
                  <a:lnTo>
                    <a:pt x="299" y="950"/>
                  </a:lnTo>
                  <a:cubicBezTo>
                    <a:pt x="87" y="1056"/>
                    <a:pt x="1" y="1306"/>
                    <a:pt x="97" y="1517"/>
                  </a:cubicBezTo>
                  <a:lnTo>
                    <a:pt x="386" y="2133"/>
                  </a:lnTo>
                  <a:cubicBezTo>
                    <a:pt x="456" y="2288"/>
                    <a:pt x="610" y="2382"/>
                    <a:pt x="775" y="2382"/>
                  </a:cubicBezTo>
                  <a:cubicBezTo>
                    <a:pt x="834" y="2382"/>
                    <a:pt x="894" y="2370"/>
                    <a:pt x="953" y="2344"/>
                  </a:cubicBezTo>
                  <a:lnTo>
                    <a:pt x="2078" y="1815"/>
                  </a:lnTo>
                  <a:cubicBezTo>
                    <a:pt x="2256" y="1734"/>
                    <a:pt x="2451" y="1693"/>
                    <a:pt x="2645" y="1693"/>
                  </a:cubicBezTo>
                  <a:cubicBezTo>
                    <a:pt x="2840" y="1693"/>
                    <a:pt x="3035" y="1734"/>
                    <a:pt x="3213" y="1815"/>
                  </a:cubicBezTo>
                  <a:lnTo>
                    <a:pt x="4338" y="2344"/>
                  </a:lnTo>
                  <a:cubicBezTo>
                    <a:pt x="4394" y="2370"/>
                    <a:pt x="4453" y="2382"/>
                    <a:pt x="4511" y="2382"/>
                  </a:cubicBezTo>
                  <a:cubicBezTo>
                    <a:pt x="4675" y="2382"/>
                    <a:pt x="4834" y="2288"/>
                    <a:pt x="4905" y="2133"/>
                  </a:cubicBezTo>
                  <a:lnTo>
                    <a:pt x="5194" y="1517"/>
                  </a:lnTo>
                  <a:cubicBezTo>
                    <a:pt x="5290" y="1306"/>
                    <a:pt x="5194" y="1056"/>
                    <a:pt x="4982" y="950"/>
                  </a:cubicBezTo>
                  <a:lnTo>
                    <a:pt x="3213" y="123"/>
                  </a:lnTo>
                  <a:cubicBezTo>
                    <a:pt x="3030" y="41"/>
                    <a:pt x="2835" y="0"/>
                    <a:pt x="2642" y="0"/>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3" name="Google Shape;14493;p99"/>
            <p:cNvSpPr/>
            <p:nvPr/>
          </p:nvSpPr>
          <p:spPr>
            <a:xfrm>
              <a:off x="5428949" y="2022908"/>
              <a:ext cx="113363" cy="40505"/>
            </a:xfrm>
            <a:custGeom>
              <a:rect b="b" l="l" r="r" t="t"/>
              <a:pathLst>
                <a:path extrusionOk="0" h="1550" w="4338">
                  <a:moveTo>
                    <a:pt x="2164" y="1"/>
                  </a:moveTo>
                  <a:cubicBezTo>
                    <a:pt x="2030" y="1"/>
                    <a:pt x="1895" y="30"/>
                    <a:pt x="1770" y="87"/>
                  </a:cubicBezTo>
                  <a:lnTo>
                    <a:pt x="1" y="914"/>
                  </a:lnTo>
                  <a:cubicBezTo>
                    <a:pt x="1" y="914"/>
                    <a:pt x="1" y="924"/>
                    <a:pt x="1" y="924"/>
                  </a:cubicBezTo>
                  <a:lnTo>
                    <a:pt x="289" y="1540"/>
                  </a:lnTo>
                  <a:cubicBezTo>
                    <a:pt x="289" y="1540"/>
                    <a:pt x="289" y="1549"/>
                    <a:pt x="299" y="1549"/>
                  </a:cubicBezTo>
                  <a:lnTo>
                    <a:pt x="1424" y="1020"/>
                  </a:lnTo>
                  <a:cubicBezTo>
                    <a:pt x="1659" y="910"/>
                    <a:pt x="1914" y="854"/>
                    <a:pt x="2169" y="854"/>
                  </a:cubicBezTo>
                  <a:cubicBezTo>
                    <a:pt x="2424" y="854"/>
                    <a:pt x="2679" y="910"/>
                    <a:pt x="2914" y="1020"/>
                  </a:cubicBezTo>
                  <a:lnTo>
                    <a:pt x="4039" y="1549"/>
                  </a:lnTo>
                  <a:cubicBezTo>
                    <a:pt x="4039" y="1540"/>
                    <a:pt x="4049" y="1540"/>
                    <a:pt x="4049" y="1540"/>
                  </a:cubicBezTo>
                  <a:lnTo>
                    <a:pt x="4328" y="924"/>
                  </a:lnTo>
                  <a:cubicBezTo>
                    <a:pt x="4338" y="914"/>
                    <a:pt x="4338" y="905"/>
                    <a:pt x="4328" y="905"/>
                  </a:cubicBezTo>
                  <a:lnTo>
                    <a:pt x="2559" y="87"/>
                  </a:lnTo>
                  <a:cubicBezTo>
                    <a:pt x="2434" y="30"/>
                    <a:pt x="2299" y="1"/>
                    <a:pt x="2164"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4" name="Google Shape;14494;p99"/>
            <p:cNvSpPr/>
            <p:nvPr/>
          </p:nvSpPr>
          <p:spPr>
            <a:xfrm>
              <a:off x="5317625" y="1983474"/>
              <a:ext cx="143023" cy="142997"/>
            </a:xfrm>
            <a:custGeom>
              <a:rect b="b" l="l" r="r" t="t"/>
              <a:pathLst>
                <a:path extrusionOk="0" h="5472" w="5473">
                  <a:moveTo>
                    <a:pt x="2741" y="0"/>
                  </a:moveTo>
                  <a:cubicBezTo>
                    <a:pt x="1232" y="0"/>
                    <a:pt x="1" y="1221"/>
                    <a:pt x="1" y="2731"/>
                  </a:cubicBezTo>
                  <a:cubicBezTo>
                    <a:pt x="1" y="4241"/>
                    <a:pt x="1232" y="5472"/>
                    <a:pt x="2741" y="5472"/>
                  </a:cubicBezTo>
                  <a:cubicBezTo>
                    <a:pt x="4251" y="5472"/>
                    <a:pt x="5472" y="4241"/>
                    <a:pt x="5472" y="2731"/>
                  </a:cubicBezTo>
                  <a:cubicBezTo>
                    <a:pt x="5472" y="1221"/>
                    <a:pt x="4251" y="0"/>
                    <a:pt x="274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5" name="Google Shape;14495;p99"/>
            <p:cNvSpPr/>
            <p:nvPr/>
          </p:nvSpPr>
          <p:spPr>
            <a:xfrm>
              <a:off x="5338740" y="2004328"/>
              <a:ext cx="129696" cy="122744"/>
            </a:xfrm>
            <a:custGeom>
              <a:rect b="b" l="l" r="r" t="t"/>
              <a:pathLst>
                <a:path extrusionOk="0" h="4697" w="4963">
                  <a:moveTo>
                    <a:pt x="3866" y="0"/>
                  </a:moveTo>
                  <a:lnTo>
                    <a:pt x="1" y="3876"/>
                  </a:lnTo>
                  <a:cubicBezTo>
                    <a:pt x="533" y="4423"/>
                    <a:pt x="1241" y="4697"/>
                    <a:pt x="1950" y="4697"/>
                  </a:cubicBezTo>
                  <a:cubicBezTo>
                    <a:pt x="2650" y="4697"/>
                    <a:pt x="3350" y="4430"/>
                    <a:pt x="3885" y="3895"/>
                  </a:cubicBezTo>
                  <a:cubicBezTo>
                    <a:pt x="4962" y="2818"/>
                    <a:pt x="4953" y="1068"/>
                    <a:pt x="386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6" name="Google Shape;14496;p99"/>
            <p:cNvSpPr/>
            <p:nvPr/>
          </p:nvSpPr>
          <p:spPr>
            <a:xfrm>
              <a:off x="5318383" y="2001897"/>
              <a:ext cx="123659" cy="105993"/>
            </a:xfrm>
            <a:custGeom>
              <a:rect b="b" l="l" r="r" t="t"/>
              <a:pathLst>
                <a:path extrusionOk="0" h="4056" w="4732">
                  <a:moveTo>
                    <a:pt x="2690" y="1"/>
                  </a:moveTo>
                  <a:cubicBezTo>
                    <a:pt x="2194" y="1"/>
                    <a:pt x="1689" y="184"/>
                    <a:pt x="1280" y="593"/>
                  </a:cubicBezTo>
                  <a:cubicBezTo>
                    <a:pt x="1" y="1872"/>
                    <a:pt x="905" y="4055"/>
                    <a:pt x="2712" y="4055"/>
                  </a:cubicBezTo>
                  <a:cubicBezTo>
                    <a:pt x="3828" y="4055"/>
                    <a:pt x="4732" y="3151"/>
                    <a:pt x="4732" y="2026"/>
                  </a:cubicBezTo>
                  <a:cubicBezTo>
                    <a:pt x="4732" y="808"/>
                    <a:pt x="3730" y="1"/>
                    <a:pt x="2690"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7" name="Google Shape;14497;p99"/>
            <p:cNvSpPr/>
            <p:nvPr/>
          </p:nvSpPr>
          <p:spPr>
            <a:xfrm>
              <a:off x="5328940" y="2009842"/>
              <a:ext cx="120392" cy="90131"/>
            </a:xfrm>
            <a:custGeom>
              <a:rect b="b" l="l" r="r" t="t"/>
              <a:pathLst>
                <a:path extrusionOk="0" h="3449" w="4607">
                  <a:moveTo>
                    <a:pt x="2308" y="1"/>
                  </a:moveTo>
                  <a:cubicBezTo>
                    <a:pt x="770" y="1"/>
                    <a:pt x="0" y="1857"/>
                    <a:pt x="1087" y="2943"/>
                  </a:cubicBezTo>
                  <a:cubicBezTo>
                    <a:pt x="1424" y="3280"/>
                    <a:pt x="1864" y="3448"/>
                    <a:pt x="2304" y="3448"/>
                  </a:cubicBezTo>
                  <a:cubicBezTo>
                    <a:pt x="2743" y="3448"/>
                    <a:pt x="3183" y="3280"/>
                    <a:pt x="3520" y="2943"/>
                  </a:cubicBezTo>
                  <a:cubicBezTo>
                    <a:pt x="4607" y="1857"/>
                    <a:pt x="3837" y="1"/>
                    <a:pt x="2308"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8" name="Google Shape;14498;p99"/>
            <p:cNvSpPr/>
            <p:nvPr/>
          </p:nvSpPr>
          <p:spPr>
            <a:xfrm>
              <a:off x="5357346" y="2023169"/>
              <a:ext cx="80932" cy="76255"/>
            </a:xfrm>
            <a:custGeom>
              <a:rect b="b" l="l" r="r" t="t"/>
              <a:pathLst>
                <a:path extrusionOk="0" h="2918" w="3097">
                  <a:moveTo>
                    <a:pt x="2433" y="1"/>
                  </a:moveTo>
                  <a:lnTo>
                    <a:pt x="0" y="2433"/>
                  </a:lnTo>
                  <a:cubicBezTo>
                    <a:pt x="333" y="2757"/>
                    <a:pt x="765" y="2918"/>
                    <a:pt x="1197" y="2918"/>
                  </a:cubicBezTo>
                  <a:cubicBezTo>
                    <a:pt x="1640" y="2918"/>
                    <a:pt x="2083" y="2750"/>
                    <a:pt x="2423" y="2414"/>
                  </a:cubicBezTo>
                  <a:cubicBezTo>
                    <a:pt x="3087" y="1751"/>
                    <a:pt x="3096"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99" name="Google Shape;14499;p99"/>
            <p:cNvSpPr/>
            <p:nvPr/>
          </p:nvSpPr>
          <p:spPr>
            <a:xfrm>
              <a:off x="5510378" y="1983474"/>
              <a:ext cx="142997" cy="142997"/>
            </a:xfrm>
            <a:custGeom>
              <a:rect b="b" l="l" r="r" t="t"/>
              <a:pathLst>
                <a:path extrusionOk="0" h="5472" w="5472">
                  <a:moveTo>
                    <a:pt x="2731" y="0"/>
                  </a:moveTo>
                  <a:cubicBezTo>
                    <a:pt x="1222" y="0"/>
                    <a:pt x="0" y="1221"/>
                    <a:pt x="0" y="2731"/>
                  </a:cubicBezTo>
                  <a:cubicBezTo>
                    <a:pt x="0" y="4241"/>
                    <a:pt x="1222" y="5472"/>
                    <a:pt x="2731" y="5472"/>
                  </a:cubicBezTo>
                  <a:cubicBezTo>
                    <a:pt x="4251" y="5472"/>
                    <a:pt x="5472" y="4241"/>
                    <a:pt x="5472" y="2731"/>
                  </a:cubicBezTo>
                  <a:cubicBezTo>
                    <a:pt x="5472" y="1221"/>
                    <a:pt x="4251" y="0"/>
                    <a:pt x="273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0" name="Google Shape;14500;p99"/>
            <p:cNvSpPr/>
            <p:nvPr/>
          </p:nvSpPr>
          <p:spPr>
            <a:xfrm>
              <a:off x="5531232" y="2004328"/>
              <a:ext cx="129199" cy="122169"/>
            </a:xfrm>
            <a:custGeom>
              <a:rect b="b" l="l" r="r" t="t"/>
              <a:pathLst>
                <a:path extrusionOk="0" h="4675" w="4944">
                  <a:moveTo>
                    <a:pt x="3876" y="0"/>
                  </a:moveTo>
                  <a:lnTo>
                    <a:pt x="0" y="3876"/>
                  </a:lnTo>
                  <a:cubicBezTo>
                    <a:pt x="533" y="4408"/>
                    <a:pt x="1231" y="4675"/>
                    <a:pt x="1929" y="4675"/>
                  </a:cubicBezTo>
                  <a:cubicBezTo>
                    <a:pt x="2630" y="4675"/>
                    <a:pt x="3331" y="4406"/>
                    <a:pt x="3866" y="3866"/>
                  </a:cubicBezTo>
                  <a:cubicBezTo>
                    <a:pt x="4943" y="2799"/>
                    <a:pt x="4943" y="1068"/>
                    <a:pt x="3876" y="0"/>
                  </a:cubicBez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1" name="Google Shape;14501;p99"/>
            <p:cNvSpPr/>
            <p:nvPr/>
          </p:nvSpPr>
          <p:spPr>
            <a:xfrm>
              <a:off x="5511136" y="2001897"/>
              <a:ext cx="123659" cy="105993"/>
            </a:xfrm>
            <a:custGeom>
              <a:rect b="b" l="l" r="r" t="t"/>
              <a:pathLst>
                <a:path extrusionOk="0" h="4056" w="4732">
                  <a:moveTo>
                    <a:pt x="2686" y="1"/>
                  </a:moveTo>
                  <a:cubicBezTo>
                    <a:pt x="2189" y="1"/>
                    <a:pt x="1682" y="184"/>
                    <a:pt x="1269" y="593"/>
                  </a:cubicBezTo>
                  <a:cubicBezTo>
                    <a:pt x="0" y="1872"/>
                    <a:pt x="904" y="4055"/>
                    <a:pt x="2702" y="4055"/>
                  </a:cubicBezTo>
                  <a:cubicBezTo>
                    <a:pt x="3827" y="4055"/>
                    <a:pt x="4731" y="3151"/>
                    <a:pt x="4731" y="2026"/>
                  </a:cubicBezTo>
                  <a:cubicBezTo>
                    <a:pt x="4731" y="808"/>
                    <a:pt x="3730" y="1"/>
                    <a:pt x="2686" y="1"/>
                  </a:cubicBezTo>
                  <a:close/>
                </a:path>
              </a:pathLst>
            </a:custGeom>
            <a:solidFill>
              <a:srgbClr val="BDCA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2" name="Google Shape;14502;p99"/>
            <p:cNvSpPr/>
            <p:nvPr/>
          </p:nvSpPr>
          <p:spPr>
            <a:xfrm>
              <a:off x="5521668" y="2009842"/>
              <a:ext cx="120157" cy="90131"/>
            </a:xfrm>
            <a:custGeom>
              <a:rect b="b" l="l" r="r" t="t"/>
              <a:pathLst>
                <a:path extrusionOk="0" h="3449" w="4598">
                  <a:moveTo>
                    <a:pt x="2299" y="1"/>
                  </a:moveTo>
                  <a:cubicBezTo>
                    <a:pt x="770" y="1"/>
                    <a:pt x="1" y="1857"/>
                    <a:pt x="1088" y="2943"/>
                  </a:cubicBezTo>
                  <a:cubicBezTo>
                    <a:pt x="1419" y="3280"/>
                    <a:pt x="1859" y="3448"/>
                    <a:pt x="2300" y="3448"/>
                  </a:cubicBezTo>
                  <a:cubicBezTo>
                    <a:pt x="2742" y="3448"/>
                    <a:pt x="3184" y="3280"/>
                    <a:pt x="3520" y="2943"/>
                  </a:cubicBezTo>
                  <a:cubicBezTo>
                    <a:pt x="4597" y="1857"/>
                    <a:pt x="3838" y="1"/>
                    <a:pt x="2299"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3" name="Google Shape;14503;p99"/>
            <p:cNvSpPr/>
            <p:nvPr/>
          </p:nvSpPr>
          <p:spPr>
            <a:xfrm>
              <a:off x="5550074" y="2023169"/>
              <a:ext cx="80697" cy="76255"/>
            </a:xfrm>
            <a:custGeom>
              <a:rect b="b" l="l" r="r" t="t"/>
              <a:pathLst>
                <a:path extrusionOk="0" h="2918" w="3088">
                  <a:moveTo>
                    <a:pt x="2433" y="1"/>
                  </a:moveTo>
                  <a:lnTo>
                    <a:pt x="1" y="2433"/>
                  </a:lnTo>
                  <a:cubicBezTo>
                    <a:pt x="333" y="2757"/>
                    <a:pt x="765" y="2918"/>
                    <a:pt x="1197" y="2918"/>
                  </a:cubicBezTo>
                  <a:cubicBezTo>
                    <a:pt x="1638" y="2918"/>
                    <a:pt x="2079" y="2750"/>
                    <a:pt x="2414" y="2414"/>
                  </a:cubicBezTo>
                  <a:cubicBezTo>
                    <a:pt x="3078" y="1751"/>
                    <a:pt x="3087" y="674"/>
                    <a:pt x="2433"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4" name="Google Shape;14504;p99"/>
            <p:cNvSpPr/>
            <p:nvPr/>
          </p:nvSpPr>
          <p:spPr>
            <a:xfrm>
              <a:off x="5653349" y="2216419"/>
              <a:ext cx="17378" cy="123894"/>
            </a:xfrm>
            <a:custGeom>
              <a:rect b="b" l="l" r="r" t="t"/>
              <a:pathLst>
                <a:path extrusionOk="0" h="4741" w="665">
                  <a:moveTo>
                    <a:pt x="1" y="0"/>
                  </a:moveTo>
                  <a:lnTo>
                    <a:pt x="1" y="4741"/>
                  </a:lnTo>
                  <a:lnTo>
                    <a:pt x="299" y="4741"/>
                  </a:lnTo>
                  <a:cubicBezTo>
                    <a:pt x="501" y="4741"/>
                    <a:pt x="664" y="4568"/>
                    <a:pt x="655" y="4356"/>
                  </a:cubicBezTo>
                  <a:lnTo>
                    <a:pt x="424" y="0"/>
                  </a:ln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05" name="Google Shape;14505;p99"/>
          <p:cNvGrpSpPr/>
          <p:nvPr/>
        </p:nvGrpSpPr>
        <p:grpSpPr>
          <a:xfrm>
            <a:off x="6180364" y="2279037"/>
            <a:ext cx="360629" cy="282989"/>
            <a:chOff x="6181827" y="2463685"/>
            <a:chExt cx="360629" cy="282989"/>
          </a:xfrm>
        </p:grpSpPr>
        <p:sp>
          <p:nvSpPr>
            <p:cNvPr id="14506" name="Google Shape;14506;p99"/>
            <p:cNvSpPr/>
            <p:nvPr/>
          </p:nvSpPr>
          <p:spPr>
            <a:xfrm>
              <a:off x="6274545" y="2463685"/>
              <a:ext cx="255837" cy="32430"/>
            </a:xfrm>
            <a:custGeom>
              <a:rect b="b" l="l" r="r" t="t"/>
              <a:pathLst>
                <a:path extrusionOk="0" h="1241" w="9790">
                  <a:moveTo>
                    <a:pt x="1" y="0"/>
                  </a:moveTo>
                  <a:cubicBezTo>
                    <a:pt x="645" y="0"/>
                    <a:pt x="1174" y="520"/>
                    <a:pt x="1174" y="1241"/>
                  </a:cubicBezTo>
                  <a:lnTo>
                    <a:pt x="9790" y="1241"/>
                  </a:lnTo>
                  <a:cubicBezTo>
                    <a:pt x="9780" y="520"/>
                    <a:pt x="9261" y="0"/>
                    <a:pt x="861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7" name="Google Shape;14507;p99"/>
            <p:cNvSpPr/>
            <p:nvPr/>
          </p:nvSpPr>
          <p:spPr>
            <a:xfrm>
              <a:off x="6243891" y="2463685"/>
              <a:ext cx="255837" cy="282989"/>
            </a:xfrm>
            <a:custGeom>
              <a:rect b="b" l="l" r="r" t="t"/>
              <a:pathLst>
                <a:path extrusionOk="0" h="10829" w="9790">
                  <a:moveTo>
                    <a:pt x="1174" y="0"/>
                  </a:moveTo>
                  <a:cubicBezTo>
                    <a:pt x="520" y="0"/>
                    <a:pt x="0" y="520"/>
                    <a:pt x="0" y="1174"/>
                  </a:cubicBezTo>
                  <a:lnTo>
                    <a:pt x="0" y="10828"/>
                  </a:lnTo>
                  <a:lnTo>
                    <a:pt x="7434" y="10828"/>
                  </a:lnTo>
                  <a:cubicBezTo>
                    <a:pt x="8088" y="10828"/>
                    <a:pt x="8607" y="10299"/>
                    <a:pt x="8607" y="9645"/>
                  </a:cubicBezTo>
                  <a:lnTo>
                    <a:pt x="8607" y="1174"/>
                  </a:lnTo>
                  <a:cubicBezTo>
                    <a:pt x="8607" y="520"/>
                    <a:pt x="9136" y="0"/>
                    <a:pt x="979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8" name="Google Shape;14508;p99"/>
            <p:cNvSpPr/>
            <p:nvPr/>
          </p:nvSpPr>
          <p:spPr>
            <a:xfrm>
              <a:off x="6400190" y="2463685"/>
              <a:ext cx="99277" cy="282989"/>
            </a:xfrm>
            <a:custGeom>
              <a:rect b="b" l="l" r="r" t="t"/>
              <a:pathLst>
                <a:path extrusionOk="0" h="10829" w="3799">
                  <a:moveTo>
                    <a:pt x="2347" y="0"/>
                  </a:moveTo>
                  <a:cubicBezTo>
                    <a:pt x="1693" y="0"/>
                    <a:pt x="1174" y="520"/>
                    <a:pt x="1174" y="1174"/>
                  </a:cubicBezTo>
                  <a:lnTo>
                    <a:pt x="1174" y="9645"/>
                  </a:lnTo>
                  <a:cubicBezTo>
                    <a:pt x="1174" y="10299"/>
                    <a:pt x="645" y="10828"/>
                    <a:pt x="1" y="10828"/>
                  </a:cubicBezTo>
                  <a:lnTo>
                    <a:pt x="1453" y="10828"/>
                  </a:lnTo>
                  <a:cubicBezTo>
                    <a:pt x="2097" y="10828"/>
                    <a:pt x="2626" y="10299"/>
                    <a:pt x="2626" y="9645"/>
                  </a:cubicBezTo>
                  <a:lnTo>
                    <a:pt x="2626" y="1174"/>
                  </a:lnTo>
                  <a:cubicBezTo>
                    <a:pt x="2626" y="520"/>
                    <a:pt x="3155" y="0"/>
                    <a:pt x="3799"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09" name="Google Shape;14509;p99"/>
            <p:cNvSpPr/>
            <p:nvPr/>
          </p:nvSpPr>
          <p:spPr>
            <a:xfrm>
              <a:off x="6181827" y="2713982"/>
              <a:ext cx="255576" cy="32692"/>
            </a:xfrm>
            <a:custGeom>
              <a:rect b="b" l="l" r="r" t="t"/>
              <a:pathLst>
                <a:path extrusionOk="0" h="1251" w="9780">
                  <a:moveTo>
                    <a:pt x="0" y="0"/>
                  </a:moveTo>
                  <a:cubicBezTo>
                    <a:pt x="0" y="721"/>
                    <a:pt x="529" y="1250"/>
                    <a:pt x="1173" y="1250"/>
                  </a:cubicBezTo>
                  <a:lnTo>
                    <a:pt x="9780" y="1250"/>
                  </a:lnTo>
                  <a:cubicBezTo>
                    <a:pt x="9136" y="1250"/>
                    <a:pt x="8616" y="731"/>
                    <a:pt x="8607"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0" name="Google Shape;14510;p99"/>
            <p:cNvSpPr/>
            <p:nvPr/>
          </p:nvSpPr>
          <p:spPr>
            <a:xfrm>
              <a:off x="6386131" y="2558598"/>
              <a:ext cx="156325" cy="97344"/>
            </a:xfrm>
            <a:custGeom>
              <a:rect b="b" l="l" r="r" t="t"/>
              <a:pathLst>
                <a:path extrusionOk="0" h="3725" w="5982">
                  <a:moveTo>
                    <a:pt x="5756" y="1"/>
                  </a:moveTo>
                  <a:cubicBezTo>
                    <a:pt x="4145" y="1"/>
                    <a:pt x="2045" y="398"/>
                    <a:pt x="971" y="1619"/>
                  </a:cubicBezTo>
                  <a:cubicBezTo>
                    <a:pt x="462" y="2205"/>
                    <a:pt x="241" y="2975"/>
                    <a:pt x="0" y="3725"/>
                  </a:cubicBezTo>
                  <a:cubicBezTo>
                    <a:pt x="673" y="3388"/>
                    <a:pt x="1116" y="3340"/>
                    <a:pt x="2058" y="3052"/>
                  </a:cubicBezTo>
                  <a:cubicBezTo>
                    <a:pt x="2664" y="2869"/>
                    <a:pt x="3923" y="2032"/>
                    <a:pt x="4510" y="1407"/>
                  </a:cubicBezTo>
                  <a:cubicBezTo>
                    <a:pt x="4962" y="907"/>
                    <a:pt x="5452" y="436"/>
                    <a:pt x="5981" y="3"/>
                  </a:cubicBezTo>
                  <a:cubicBezTo>
                    <a:pt x="5907" y="2"/>
                    <a:pt x="5832" y="1"/>
                    <a:pt x="5756" y="1"/>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1" name="Google Shape;14511;p99"/>
            <p:cNvSpPr/>
            <p:nvPr/>
          </p:nvSpPr>
          <p:spPr>
            <a:xfrm>
              <a:off x="6386131" y="2558650"/>
              <a:ext cx="156325" cy="97291"/>
            </a:xfrm>
            <a:custGeom>
              <a:rect b="b" l="l" r="r" t="t"/>
              <a:pathLst>
                <a:path extrusionOk="0" h="3723" w="5982">
                  <a:moveTo>
                    <a:pt x="5950" y="1"/>
                  </a:moveTo>
                  <a:cubicBezTo>
                    <a:pt x="4295" y="1"/>
                    <a:pt x="239" y="2977"/>
                    <a:pt x="0" y="3723"/>
                  </a:cubicBezTo>
                  <a:cubicBezTo>
                    <a:pt x="673" y="3386"/>
                    <a:pt x="1116" y="3338"/>
                    <a:pt x="2058" y="3050"/>
                  </a:cubicBezTo>
                  <a:cubicBezTo>
                    <a:pt x="2664" y="2867"/>
                    <a:pt x="3923" y="2030"/>
                    <a:pt x="4510" y="1405"/>
                  </a:cubicBezTo>
                  <a:cubicBezTo>
                    <a:pt x="4962" y="896"/>
                    <a:pt x="5452" y="434"/>
                    <a:pt x="5981" y="1"/>
                  </a:cubicBezTo>
                  <a:cubicBezTo>
                    <a:pt x="5971" y="1"/>
                    <a:pt x="5960" y="1"/>
                    <a:pt x="595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2" name="Google Shape;14512;p99"/>
            <p:cNvSpPr/>
            <p:nvPr/>
          </p:nvSpPr>
          <p:spPr>
            <a:xfrm>
              <a:off x="6358718" y="2580941"/>
              <a:ext cx="122927" cy="112187"/>
            </a:xfrm>
            <a:custGeom>
              <a:rect b="b" l="l" r="r" t="t"/>
              <a:pathLst>
                <a:path extrusionOk="0" h="4293" w="4704">
                  <a:moveTo>
                    <a:pt x="4636" y="0"/>
                  </a:moveTo>
                  <a:cubicBezTo>
                    <a:pt x="4453" y="0"/>
                    <a:pt x="1729" y="1752"/>
                    <a:pt x="876" y="2774"/>
                  </a:cubicBezTo>
                  <a:cubicBezTo>
                    <a:pt x="645" y="3033"/>
                    <a:pt x="424" y="3302"/>
                    <a:pt x="232" y="3591"/>
                  </a:cubicBezTo>
                  <a:cubicBezTo>
                    <a:pt x="193" y="3649"/>
                    <a:pt x="1" y="4293"/>
                    <a:pt x="1" y="4293"/>
                  </a:cubicBezTo>
                  <a:cubicBezTo>
                    <a:pt x="1" y="4293"/>
                    <a:pt x="549" y="3870"/>
                    <a:pt x="568" y="3812"/>
                  </a:cubicBezTo>
                  <a:cubicBezTo>
                    <a:pt x="751" y="3514"/>
                    <a:pt x="943" y="3226"/>
                    <a:pt x="1165" y="2956"/>
                  </a:cubicBezTo>
                  <a:cubicBezTo>
                    <a:pt x="2001" y="1956"/>
                    <a:pt x="4703" y="110"/>
                    <a:pt x="4646" y="4"/>
                  </a:cubicBezTo>
                  <a:cubicBezTo>
                    <a:pt x="4644" y="2"/>
                    <a:pt x="4641" y="0"/>
                    <a:pt x="4636"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3" name="Google Shape;14513;p99"/>
            <p:cNvSpPr/>
            <p:nvPr/>
          </p:nvSpPr>
          <p:spPr>
            <a:xfrm>
              <a:off x="6277576" y="2518955"/>
              <a:ext cx="168868" cy="10584"/>
            </a:xfrm>
            <a:custGeom>
              <a:rect b="b" l="l" r="r" t="t"/>
              <a:pathLst>
                <a:path extrusionOk="0" h="405" w="6462">
                  <a:moveTo>
                    <a:pt x="6202" y="1"/>
                  </a:moveTo>
                  <a:cubicBezTo>
                    <a:pt x="6199" y="1"/>
                    <a:pt x="6196" y="1"/>
                    <a:pt x="6193" y="1"/>
                  </a:cubicBezTo>
                  <a:lnTo>
                    <a:pt x="269" y="1"/>
                  </a:lnTo>
                  <a:cubicBezTo>
                    <a:pt x="0" y="1"/>
                    <a:pt x="0" y="405"/>
                    <a:pt x="269" y="405"/>
                  </a:cubicBezTo>
                  <a:lnTo>
                    <a:pt x="6193" y="405"/>
                  </a:lnTo>
                  <a:cubicBezTo>
                    <a:pt x="6459" y="395"/>
                    <a:pt x="6462" y="1"/>
                    <a:pt x="6202" y="1"/>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4" name="Google Shape;14514;p99"/>
            <p:cNvSpPr/>
            <p:nvPr/>
          </p:nvSpPr>
          <p:spPr>
            <a:xfrm>
              <a:off x="6277576" y="2680794"/>
              <a:ext cx="69382" cy="10584"/>
            </a:xfrm>
            <a:custGeom>
              <a:rect b="b" l="l" r="r" t="t"/>
              <a:pathLst>
                <a:path extrusionOk="0" h="405" w="2655">
                  <a:moveTo>
                    <a:pt x="269" y="1"/>
                  </a:moveTo>
                  <a:cubicBezTo>
                    <a:pt x="0" y="1"/>
                    <a:pt x="0" y="405"/>
                    <a:pt x="269" y="405"/>
                  </a:cubicBezTo>
                  <a:lnTo>
                    <a:pt x="2385" y="405"/>
                  </a:lnTo>
                  <a:cubicBezTo>
                    <a:pt x="2654" y="405"/>
                    <a:pt x="2654" y="1"/>
                    <a:pt x="2385"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5" name="Google Shape;14515;p99"/>
            <p:cNvSpPr/>
            <p:nvPr/>
          </p:nvSpPr>
          <p:spPr>
            <a:xfrm>
              <a:off x="6277576" y="2626778"/>
              <a:ext cx="91490" cy="10584"/>
            </a:xfrm>
            <a:custGeom>
              <a:rect b="b" l="l" r="r" t="t"/>
              <a:pathLst>
                <a:path extrusionOk="0" h="405" w="3501">
                  <a:moveTo>
                    <a:pt x="269" y="0"/>
                  </a:moveTo>
                  <a:cubicBezTo>
                    <a:pt x="0" y="0"/>
                    <a:pt x="0" y="404"/>
                    <a:pt x="269" y="404"/>
                  </a:cubicBezTo>
                  <a:lnTo>
                    <a:pt x="3231" y="404"/>
                  </a:lnTo>
                  <a:cubicBezTo>
                    <a:pt x="3500" y="404"/>
                    <a:pt x="3500" y="0"/>
                    <a:pt x="3231" y="0"/>
                  </a:cubicBezTo>
                  <a:close/>
                </a:path>
              </a:pathLst>
            </a:custGeom>
            <a:solidFill>
              <a:srgbClr val="A3B6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6" name="Google Shape;14516;p99"/>
            <p:cNvSpPr/>
            <p:nvPr/>
          </p:nvSpPr>
          <p:spPr>
            <a:xfrm>
              <a:off x="6277576" y="2572736"/>
              <a:ext cx="129173" cy="10584"/>
            </a:xfrm>
            <a:custGeom>
              <a:rect b="b" l="l" r="r" t="t"/>
              <a:pathLst>
                <a:path extrusionOk="0" h="405" w="4943">
                  <a:moveTo>
                    <a:pt x="269" y="1"/>
                  </a:moveTo>
                  <a:cubicBezTo>
                    <a:pt x="0" y="1"/>
                    <a:pt x="0" y="405"/>
                    <a:pt x="269" y="405"/>
                  </a:cubicBezTo>
                  <a:lnTo>
                    <a:pt x="4673" y="405"/>
                  </a:lnTo>
                  <a:cubicBezTo>
                    <a:pt x="4943" y="405"/>
                    <a:pt x="4943" y="1"/>
                    <a:pt x="4673"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17" name="Google Shape;14517;p99"/>
          <p:cNvGrpSpPr/>
          <p:nvPr/>
        </p:nvGrpSpPr>
        <p:grpSpPr>
          <a:xfrm>
            <a:off x="5344830" y="3156044"/>
            <a:ext cx="291247" cy="360629"/>
            <a:chOff x="5346292" y="3340691"/>
            <a:chExt cx="291247" cy="360628"/>
          </a:xfrm>
        </p:grpSpPr>
        <p:sp>
          <p:nvSpPr>
            <p:cNvPr id="14518" name="Google Shape;14518;p99"/>
            <p:cNvSpPr/>
            <p:nvPr/>
          </p:nvSpPr>
          <p:spPr>
            <a:xfrm>
              <a:off x="5479202" y="3340691"/>
              <a:ext cx="25166" cy="31934"/>
            </a:xfrm>
            <a:custGeom>
              <a:rect b="b" l="l" r="r" t="t"/>
              <a:pathLst>
                <a:path extrusionOk="0" h="1222" w="963">
                  <a:moveTo>
                    <a:pt x="116" y="0"/>
                  </a:moveTo>
                  <a:cubicBezTo>
                    <a:pt x="59" y="0"/>
                    <a:pt x="1" y="48"/>
                    <a:pt x="1" y="106"/>
                  </a:cubicBezTo>
                  <a:lnTo>
                    <a:pt x="1" y="1222"/>
                  </a:lnTo>
                  <a:lnTo>
                    <a:pt x="962" y="1222"/>
                  </a:lnTo>
                  <a:lnTo>
                    <a:pt x="962" y="106"/>
                  </a:lnTo>
                  <a:cubicBezTo>
                    <a:pt x="962" y="48"/>
                    <a:pt x="914" y="0"/>
                    <a:pt x="85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19" name="Google Shape;14519;p99"/>
            <p:cNvSpPr/>
            <p:nvPr/>
          </p:nvSpPr>
          <p:spPr>
            <a:xfrm>
              <a:off x="5492033" y="3340691"/>
              <a:ext cx="12596" cy="31934"/>
            </a:xfrm>
            <a:custGeom>
              <a:rect b="b" l="l" r="r" t="t"/>
              <a:pathLst>
                <a:path extrusionOk="0" h="1222" w="482">
                  <a:moveTo>
                    <a:pt x="0" y="0"/>
                  </a:moveTo>
                  <a:lnTo>
                    <a:pt x="0" y="1222"/>
                  </a:lnTo>
                  <a:lnTo>
                    <a:pt x="481" y="1222"/>
                  </a:lnTo>
                  <a:lnTo>
                    <a:pt x="481" y="116"/>
                  </a:lnTo>
                  <a:cubicBezTo>
                    <a:pt x="481" y="48"/>
                    <a:pt x="433" y="0"/>
                    <a:pt x="366"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0" name="Google Shape;14520;p99"/>
            <p:cNvSpPr/>
            <p:nvPr/>
          </p:nvSpPr>
          <p:spPr>
            <a:xfrm>
              <a:off x="5427199" y="3605048"/>
              <a:ext cx="132204" cy="11342"/>
            </a:xfrm>
            <a:custGeom>
              <a:rect b="b" l="l" r="r" t="t"/>
              <a:pathLst>
                <a:path extrusionOk="0" h="434" w="5059">
                  <a:moveTo>
                    <a:pt x="0" y="0"/>
                  </a:moveTo>
                  <a:lnTo>
                    <a:pt x="0" y="433"/>
                  </a:lnTo>
                  <a:lnTo>
                    <a:pt x="5058" y="433"/>
                  </a:lnTo>
                  <a:lnTo>
                    <a:pt x="5058"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1" name="Google Shape;14521;p99"/>
            <p:cNvSpPr/>
            <p:nvPr/>
          </p:nvSpPr>
          <p:spPr>
            <a:xfrm>
              <a:off x="5480718" y="3463566"/>
              <a:ext cx="22396" cy="205323"/>
            </a:xfrm>
            <a:custGeom>
              <a:rect b="b" l="l" r="r" t="t"/>
              <a:pathLst>
                <a:path extrusionOk="0" h="7857" w="857">
                  <a:moveTo>
                    <a:pt x="1" y="1"/>
                  </a:moveTo>
                  <a:lnTo>
                    <a:pt x="1" y="7636"/>
                  </a:lnTo>
                  <a:cubicBezTo>
                    <a:pt x="1" y="7761"/>
                    <a:pt x="106" y="7857"/>
                    <a:pt x="222" y="7857"/>
                  </a:cubicBezTo>
                  <a:lnTo>
                    <a:pt x="635" y="7857"/>
                  </a:lnTo>
                  <a:cubicBezTo>
                    <a:pt x="760" y="7857"/>
                    <a:pt x="856" y="7761"/>
                    <a:pt x="856" y="7636"/>
                  </a:cubicBezTo>
                  <a:lnTo>
                    <a:pt x="856" y="1"/>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2" name="Google Shape;14522;p99"/>
            <p:cNvSpPr/>
            <p:nvPr/>
          </p:nvSpPr>
          <p:spPr>
            <a:xfrm>
              <a:off x="5486493" y="3463566"/>
              <a:ext cx="16620" cy="205323"/>
            </a:xfrm>
            <a:custGeom>
              <a:rect b="b" l="l" r="r" t="t"/>
              <a:pathLst>
                <a:path extrusionOk="0" h="7857" w="636">
                  <a:moveTo>
                    <a:pt x="212" y="1"/>
                  </a:moveTo>
                  <a:lnTo>
                    <a:pt x="212" y="7636"/>
                  </a:lnTo>
                  <a:cubicBezTo>
                    <a:pt x="212" y="7761"/>
                    <a:pt x="116" y="7857"/>
                    <a:pt x="1" y="7857"/>
                  </a:cubicBezTo>
                  <a:lnTo>
                    <a:pt x="414" y="7857"/>
                  </a:lnTo>
                  <a:cubicBezTo>
                    <a:pt x="539" y="7857"/>
                    <a:pt x="635" y="7761"/>
                    <a:pt x="635" y="7636"/>
                  </a:cubicBezTo>
                  <a:lnTo>
                    <a:pt x="635" y="1"/>
                  </a:ln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3" name="Google Shape;14523;p99"/>
            <p:cNvSpPr/>
            <p:nvPr/>
          </p:nvSpPr>
          <p:spPr>
            <a:xfrm>
              <a:off x="5502068" y="3448488"/>
              <a:ext cx="96795" cy="252832"/>
            </a:xfrm>
            <a:custGeom>
              <a:rect b="b" l="l" r="r" t="t"/>
              <a:pathLst>
                <a:path extrusionOk="0" h="9675" w="3704">
                  <a:moveTo>
                    <a:pt x="1" y="1"/>
                  </a:moveTo>
                  <a:lnTo>
                    <a:pt x="2780" y="9521"/>
                  </a:lnTo>
                  <a:cubicBezTo>
                    <a:pt x="2809" y="9617"/>
                    <a:pt x="2895" y="9674"/>
                    <a:pt x="2992" y="9674"/>
                  </a:cubicBezTo>
                  <a:lnTo>
                    <a:pt x="3453" y="9674"/>
                  </a:lnTo>
                  <a:cubicBezTo>
                    <a:pt x="3597" y="9674"/>
                    <a:pt x="3703" y="9540"/>
                    <a:pt x="3655" y="9396"/>
                  </a:cubicBezTo>
                  <a:lnTo>
                    <a:pt x="914"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4" name="Google Shape;14524;p99"/>
            <p:cNvSpPr/>
            <p:nvPr/>
          </p:nvSpPr>
          <p:spPr>
            <a:xfrm>
              <a:off x="5514141" y="3448488"/>
              <a:ext cx="84722" cy="252832"/>
            </a:xfrm>
            <a:custGeom>
              <a:rect b="b" l="l" r="r" t="t"/>
              <a:pathLst>
                <a:path extrusionOk="0" h="9675" w="3242">
                  <a:moveTo>
                    <a:pt x="1" y="1"/>
                  </a:moveTo>
                  <a:lnTo>
                    <a:pt x="2741" y="9396"/>
                  </a:lnTo>
                  <a:cubicBezTo>
                    <a:pt x="2780" y="9540"/>
                    <a:pt x="2674" y="9674"/>
                    <a:pt x="2530" y="9674"/>
                  </a:cubicBezTo>
                  <a:lnTo>
                    <a:pt x="2991" y="9674"/>
                  </a:lnTo>
                  <a:cubicBezTo>
                    <a:pt x="3135" y="9674"/>
                    <a:pt x="3241" y="9540"/>
                    <a:pt x="3193" y="9396"/>
                  </a:cubicBezTo>
                  <a:lnTo>
                    <a:pt x="452"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5" name="Google Shape;14525;p99"/>
            <p:cNvSpPr/>
            <p:nvPr/>
          </p:nvSpPr>
          <p:spPr>
            <a:xfrm>
              <a:off x="5385230" y="3448488"/>
              <a:ext cx="96533" cy="252832"/>
            </a:xfrm>
            <a:custGeom>
              <a:rect b="b" l="l" r="r" t="t"/>
              <a:pathLst>
                <a:path extrusionOk="0" h="9675" w="3694">
                  <a:moveTo>
                    <a:pt x="2780" y="1"/>
                  </a:moveTo>
                  <a:lnTo>
                    <a:pt x="39" y="9396"/>
                  </a:lnTo>
                  <a:cubicBezTo>
                    <a:pt x="0" y="9540"/>
                    <a:pt x="106" y="9674"/>
                    <a:pt x="251" y="9674"/>
                  </a:cubicBezTo>
                  <a:lnTo>
                    <a:pt x="702" y="9674"/>
                  </a:lnTo>
                  <a:cubicBezTo>
                    <a:pt x="799" y="9674"/>
                    <a:pt x="885" y="9617"/>
                    <a:pt x="914" y="9521"/>
                  </a:cubicBezTo>
                  <a:lnTo>
                    <a:pt x="3693" y="1"/>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6" name="Google Shape;14526;p99"/>
            <p:cNvSpPr/>
            <p:nvPr/>
          </p:nvSpPr>
          <p:spPr>
            <a:xfrm>
              <a:off x="5391502" y="3448488"/>
              <a:ext cx="90262" cy="252832"/>
            </a:xfrm>
            <a:custGeom>
              <a:rect b="b" l="l" r="r" t="t"/>
              <a:pathLst>
                <a:path extrusionOk="0" h="9675" w="3454">
                  <a:moveTo>
                    <a:pt x="2972" y="1"/>
                  </a:moveTo>
                  <a:lnTo>
                    <a:pt x="203" y="9521"/>
                  </a:lnTo>
                  <a:cubicBezTo>
                    <a:pt x="174" y="9607"/>
                    <a:pt x="87" y="9674"/>
                    <a:pt x="1" y="9674"/>
                  </a:cubicBezTo>
                  <a:lnTo>
                    <a:pt x="462" y="9674"/>
                  </a:lnTo>
                  <a:cubicBezTo>
                    <a:pt x="559" y="9674"/>
                    <a:pt x="645" y="9607"/>
                    <a:pt x="674" y="9521"/>
                  </a:cubicBezTo>
                  <a:lnTo>
                    <a:pt x="3453" y="1"/>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7" name="Google Shape;14527;p99"/>
            <p:cNvSpPr/>
            <p:nvPr/>
          </p:nvSpPr>
          <p:spPr>
            <a:xfrm>
              <a:off x="5490518" y="3549751"/>
              <a:ext cx="3031" cy="2300"/>
            </a:xfrm>
            <a:custGeom>
              <a:rect b="b" l="l" r="r" t="t"/>
              <a:pathLst>
                <a:path extrusionOk="0" h="88" w="116">
                  <a:moveTo>
                    <a:pt x="58" y="1"/>
                  </a:moveTo>
                  <a:cubicBezTo>
                    <a:pt x="1" y="1"/>
                    <a:pt x="1" y="87"/>
                    <a:pt x="58" y="87"/>
                  </a:cubicBezTo>
                  <a:cubicBezTo>
                    <a:pt x="116" y="87"/>
                    <a:pt x="116" y="1"/>
                    <a:pt x="58"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8" name="Google Shape;14528;p99"/>
            <p:cNvSpPr/>
            <p:nvPr/>
          </p:nvSpPr>
          <p:spPr>
            <a:xfrm>
              <a:off x="5360352" y="3373357"/>
              <a:ext cx="263128" cy="180210"/>
            </a:xfrm>
            <a:custGeom>
              <a:rect b="b" l="l" r="r" t="t"/>
              <a:pathLst>
                <a:path extrusionOk="0" h="6896" w="10069">
                  <a:moveTo>
                    <a:pt x="202" y="0"/>
                  </a:moveTo>
                  <a:cubicBezTo>
                    <a:pt x="97" y="0"/>
                    <a:pt x="1" y="87"/>
                    <a:pt x="1" y="202"/>
                  </a:cubicBezTo>
                  <a:lnTo>
                    <a:pt x="1" y="6703"/>
                  </a:lnTo>
                  <a:cubicBezTo>
                    <a:pt x="1" y="6809"/>
                    <a:pt x="97" y="6895"/>
                    <a:pt x="202" y="6895"/>
                  </a:cubicBezTo>
                  <a:lnTo>
                    <a:pt x="9867" y="6895"/>
                  </a:lnTo>
                  <a:cubicBezTo>
                    <a:pt x="9871" y="6896"/>
                    <a:pt x="9876" y="6896"/>
                    <a:pt x="9881" y="6896"/>
                  </a:cubicBezTo>
                  <a:cubicBezTo>
                    <a:pt x="9981" y="6896"/>
                    <a:pt x="10068" y="6804"/>
                    <a:pt x="10068" y="6703"/>
                  </a:cubicBezTo>
                  <a:lnTo>
                    <a:pt x="10068" y="202"/>
                  </a:lnTo>
                  <a:cubicBezTo>
                    <a:pt x="10068" y="87"/>
                    <a:pt x="9972" y="0"/>
                    <a:pt x="9867"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29" name="Google Shape;14529;p99"/>
            <p:cNvSpPr/>
            <p:nvPr/>
          </p:nvSpPr>
          <p:spPr>
            <a:xfrm>
              <a:off x="5579237" y="3373357"/>
              <a:ext cx="44242" cy="180210"/>
            </a:xfrm>
            <a:custGeom>
              <a:rect b="b" l="l" r="r" t="t"/>
              <a:pathLst>
                <a:path extrusionOk="0" h="6896" w="1693">
                  <a:moveTo>
                    <a:pt x="0" y="0"/>
                  </a:moveTo>
                  <a:cubicBezTo>
                    <a:pt x="106" y="0"/>
                    <a:pt x="202" y="87"/>
                    <a:pt x="202" y="202"/>
                  </a:cubicBezTo>
                  <a:lnTo>
                    <a:pt x="202" y="6693"/>
                  </a:lnTo>
                  <a:cubicBezTo>
                    <a:pt x="202" y="6809"/>
                    <a:pt x="106" y="6895"/>
                    <a:pt x="0" y="6895"/>
                  </a:cubicBezTo>
                  <a:lnTo>
                    <a:pt x="1491" y="6895"/>
                  </a:lnTo>
                  <a:cubicBezTo>
                    <a:pt x="1596" y="6895"/>
                    <a:pt x="1692" y="6809"/>
                    <a:pt x="1692" y="6693"/>
                  </a:cubicBezTo>
                  <a:lnTo>
                    <a:pt x="1692" y="202"/>
                  </a:lnTo>
                  <a:cubicBezTo>
                    <a:pt x="1692" y="87"/>
                    <a:pt x="1596" y="0"/>
                    <a:pt x="1491" y="0"/>
                  </a:cubicBezTo>
                  <a:close/>
                </a:path>
              </a:pathLst>
            </a:custGeom>
            <a:solidFill>
              <a:srgbClr val="ABBC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0" name="Google Shape;14530;p99"/>
            <p:cNvSpPr/>
            <p:nvPr/>
          </p:nvSpPr>
          <p:spPr>
            <a:xfrm>
              <a:off x="5459603" y="3362303"/>
              <a:ext cx="64364" cy="22134"/>
            </a:xfrm>
            <a:custGeom>
              <a:rect b="b" l="l" r="r" t="t"/>
              <a:pathLst>
                <a:path extrusionOk="0" h="847" w="2463">
                  <a:moveTo>
                    <a:pt x="97" y="0"/>
                  </a:moveTo>
                  <a:cubicBezTo>
                    <a:pt x="39" y="0"/>
                    <a:pt x="1" y="48"/>
                    <a:pt x="1" y="97"/>
                  </a:cubicBezTo>
                  <a:lnTo>
                    <a:pt x="1" y="750"/>
                  </a:lnTo>
                  <a:cubicBezTo>
                    <a:pt x="1" y="808"/>
                    <a:pt x="39" y="847"/>
                    <a:pt x="97" y="847"/>
                  </a:cubicBezTo>
                  <a:lnTo>
                    <a:pt x="2376" y="847"/>
                  </a:lnTo>
                  <a:cubicBezTo>
                    <a:pt x="2424" y="847"/>
                    <a:pt x="2463" y="808"/>
                    <a:pt x="2463" y="750"/>
                  </a:cubicBezTo>
                  <a:lnTo>
                    <a:pt x="2463" y="97"/>
                  </a:lnTo>
                  <a:cubicBezTo>
                    <a:pt x="2463" y="48"/>
                    <a:pt x="2424" y="0"/>
                    <a:pt x="2376"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1" name="Google Shape;14531;p99"/>
            <p:cNvSpPr/>
            <p:nvPr/>
          </p:nvSpPr>
          <p:spPr>
            <a:xfrm>
              <a:off x="5385988" y="3413314"/>
              <a:ext cx="215123" cy="108842"/>
            </a:xfrm>
            <a:custGeom>
              <a:rect b="b" l="l" r="r" t="t"/>
              <a:pathLst>
                <a:path extrusionOk="0" h="4165" w="8232">
                  <a:moveTo>
                    <a:pt x="5289" y="0"/>
                  </a:moveTo>
                  <a:lnTo>
                    <a:pt x="2751" y="3260"/>
                  </a:lnTo>
                  <a:lnTo>
                    <a:pt x="1779" y="1876"/>
                  </a:lnTo>
                  <a:lnTo>
                    <a:pt x="0" y="4164"/>
                  </a:lnTo>
                  <a:lnTo>
                    <a:pt x="8232" y="4164"/>
                  </a:lnTo>
                  <a:lnTo>
                    <a:pt x="528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2" name="Google Shape;14532;p99"/>
            <p:cNvSpPr/>
            <p:nvPr/>
          </p:nvSpPr>
          <p:spPr>
            <a:xfrm>
              <a:off x="5432477" y="3462312"/>
              <a:ext cx="41995" cy="59843"/>
            </a:xfrm>
            <a:custGeom>
              <a:rect b="b" l="l" r="r" t="t"/>
              <a:pathLst>
                <a:path extrusionOk="0" h="2290" w="1607">
                  <a:moveTo>
                    <a:pt x="0" y="1"/>
                  </a:moveTo>
                  <a:lnTo>
                    <a:pt x="683" y="2289"/>
                  </a:lnTo>
                  <a:lnTo>
                    <a:pt x="1606" y="2289"/>
                  </a:lnTo>
                  <a:lnTo>
                    <a:pt x="0" y="1"/>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3" name="Google Shape;14533;p99"/>
            <p:cNvSpPr/>
            <p:nvPr/>
          </p:nvSpPr>
          <p:spPr>
            <a:xfrm>
              <a:off x="5524202" y="3413314"/>
              <a:ext cx="76908" cy="108842"/>
            </a:xfrm>
            <a:custGeom>
              <a:rect b="b" l="l" r="r" t="t"/>
              <a:pathLst>
                <a:path extrusionOk="0" h="4165" w="2943">
                  <a:moveTo>
                    <a:pt x="0" y="0"/>
                  </a:moveTo>
                  <a:lnTo>
                    <a:pt x="1346" y="4164"/>
                  </a:lnTo>
                  <a:lnTo>
                    <a:pt x="2943" y="4164"/>
                  </a:lnTo>
                  <a:lnTo>
                    <a:pt x="0" y="0"/>
                  </a:ln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4" name="Google Shape;14534;p99"/>
            <p:cNvSpPr/>
            <p:nvPr/>
          </p:nvSpPr>
          <p:spPr>
            <a:xfrm>
              <a:off x="5360352" y="3522129"/>
              <a:ext cx="263128" cy="31437"/>
            </a:xfrm>
            <a:custGeom>
              <a:rect b="b" l="l" r="r" t="t"/>
              <a:pathLst>
                <a:path extrusionOk="0" h="1203" w="10069">
                  <a:moveTo>
                    <a:pt x="1" y="0"/>
                  </a:moveTo>
                  <a:lnTo>
                    <a:pt x="1" y="1010"/>
                  </a:lnTo>
                  <a:cubicBezTo>
                    <a:pt x="1" y="1116"/>
                    <a:pt x="97" y="1202"/>
                    <a:pt x="202" y="1202"/>
                  </a:cubicBezTo>
                  <a:lnTo>
                    <a:pt x="9867" y="1202"/>
                  </a:lnTo>
                  <a:cubicBezTo>
                    <a:pt x="9972" y="1202"/>
                    <a:pt x="10068" y="1116"/>
                    <a:pt x="10068" y="1010"/>
                  </a:cubicBezTo>
                  <a:lnTo>
                    <a:pt x="10068"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5" name="Google Shape;14535;p99"/>
            <p:cNvSpPr/>
            <p:nvPr/>
          </p:nvSpPr>
          <p:spPr>
            <a:xfrm>
              <a:off x="5360613" y="3522129"/>
              <a:ext cx="262867" cy="31437"/>
            </a:xfrm>
            <a:custGeom>
              <a:rect b="b" l="l" r="r" t="t"/>
              <a:pathLst>
                <a:path extrusionOk="0" h="1203" w="10059">
                  <a:moveTo>
                    <a:pt x="8568" y="0"/>
                  </a:moveTo>
                  <a:lnTo>
                    <a:pt x="8568" y="346"/>
                  </a:lnTo>
                  <a:cubicBezTo>
                    <a:pt x="8568" y="462"/>
                    <a:pt x="8472" y="558"/>
                    <a:pt x="8356" y="558"/>
                  </a:cubicBezTo>
                  <a:lnTo>
                    <a:pt x="202" y="558"/>
                  </a:lnTo>
                  <a:cubicBezTo>
                    <a:pt x="87" y="519"/>
                    <a:pt x="10" y="423"/>
                    <a:pt x="0" y="308"/>
                  </a:cubicBezTo>
                  <a:lnTo>
                    <a:pt x="0" y="1010"/>
                  </a:lnTo>
                  <a:cubicBezTo>
                    <a:pt x="0" y="1116"/>
                    <a:pt x="87" y="1202"/>
                    <a:pt x="202" y="1202"/>
                  </a:cubicBezTo>
                  <a:lnTo>
                    <a:pt x="9857" y="1202"/>
                  </a:lnTo>
                  <a:cubicBezTo>
                    <a:pt x="9972" y="1202"/>
                    <a:pt x="10058" y="1116"/>
                    <a:pt x="10058" y="1010"/>
                  </a:cubicBezTo>
                  <a:lnTo>
                    <a:pt x="10058"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6" name="Google Shape;14536;p99"/>
            <p:cNvSpPr/>
            <p:nvPr/>
          </p:nvSpPr>
          <p:spPr>
            <a:xfrm>
              <a:off x="5346292" y="3545753"/>
              <a:ext cx="291247" cy="21873"/>
            </a:xfrm>
            <a:custGeom>
              <a:rect b="b" l="l" r="r" t="t"/>
              <a:pathLst>
                <a:path extrusionOk="0" h="837" w="11145">
                  <a:moveTo>
                    <a:pt x="154" y="0"/>
                  </a:moveTo>
                  <a:cubicBezTo>
                    <a:pt x="67" y="0"/>
                    <a:pt x="0" y="67"/>
                    <a:pt x="0" y="144"/>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7" name="Google Shape;14537;p99"/>
            <p:cNvSpPr/>
            <p:nvPr/>
          </p:nvSpPr>
          <p:spPr>
            <a:xfrm>
              <a:off x="5346292" y="3545753"/>
              <a:ext cx="291247" cy="21873"/>
            </a:xfrm>
            <a:custGeom>
              <a:rect b="b" l="l" r="r" t="t"/>
              <a:pathLst>
                <a:path extrusionOk="0" h="837" w="11145">
                  <a:moveTo>
                    <a:pt x="9655" y="0"/>
                  </a:moveTo>
                  <a:lnTo>
                    <a:pt x="9655" y="231"/>
                  </a:lnTo>
                  <a:cubicBezTo>
                    <a:pt x="9655" y="385"/>
                    <a:pt x="9529" y="519"/>
                    <a:pt x="9366" y="519"/>
                  </a:cubicBezTo>
                  <a:lnTo>
                    <a:pt x="154" y="519"/>
                  </a:lnTo>
                  <a:cubicBezTo>
                    <a:pt x="67" y="519"/>
                    <a:pt x="0" y="452"/>
                    <a:pt x="0" y="365"/>
                  </a:cubicBezTo>
                  <a:lnTo>
                    <a:pt x="0" y="692"/>
                  </a:lnTo>
                  <a:cubicBezTo>
                    <a:pt x="0" y="769"/>
                    <a:pt x="67" y="837"/>
                    <a:pt x="154" y="837"/>
                  </a:cubicBezTo>
                  <a:lnTo>
                    <a:pt x="11001" y="837"/>
                  </a:lnTo>
                  <a:cubicBezTo>
                    <a:pt x="11078" y="837"/>
                    <a:pt x="11145" y="769"/>
                    <a:pt x="11145" y="692"/>
                  </a:cubicBezTo>
                  <a:lnTo>
                    <a:pt x="11145" y="144"/>
                  </a:lnTo>
                  <a:cubicBezTo>
                    <a:pt x="11145" y="67"/>
                    <a:pt x="11078" y="0"/>
                    <a:pt x="11001"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8" name="Google Shape;14538;p99"/>
            <p:cNvSpPr/>
            <p:nvPr/>
          </p:nvSpPr>
          <p:spPr>
            <a:xfrm>
              <a:off x="5490256" y="3413314"/>
              <a:ext cx="69147" cy="51533"/>
            </a:xfrm>
            <a:custGeom>
              <a:rect b="b" l="l" r="r" t="t"/>
              <a:pathLst>
                <a:path extrusionOk="0" h="1972" w="2646">
                  <a:moveTo>
                    <a:pt x="1299" y="0"/>
                  </a:moveTo>
                  <a:lnTo>
                    <a:pt x="1" y="1674"/>
                  </a:lnTo>
                  <a:lnTo>
                    <a:pt x="1" y="1674"/>
                  </a:lnTo>
                  <a:lnTo>
                    <a:pt x="866" y="1395"/>
                  </a:lnTo>
                  <a:lnTo>
                    <a:pt x="1299" y="1972"/>
                  </a:lnTo>
                  <a:lnTo>
                    <a:pt x="1597" y="1347"/>
                  </a:lnTo>
                  <a:lnTo>
                    <a:pt x="2645" y="1895"/>
                  </a:lnTo>
                  <a:lnTo>
                    <a:pt x="129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39" name="Google Shape;14539;p99"/>
            <p:cNvSpPr/>
            <p:nvPr/>
          </p:nvSpPr>
          <p:spPr>
            <a:xfrm>
              <a:off x="5524202" y="3413314"/>
              <a:ext cx="35200" cy="49521"/>
            </a:xfrm>
            <a:custGeom>
              <a:rect b="b" l="l" r="r" t="t"/>
              <a:pathLst>
                <a:path extrusionOk="0" h="1895" w="1347">
                  <a:moveTo>
                    <a:pt x="0" y="0"/>
                  </a:moveTo>
                  <a:lnTo>
                    <a:pt x="462" y="1433"/>
                  </a:lnTo>
                  <a:lnTo>
                    <a:pt x="1346" y="1895"/>
                  </a:lnTo>
                  <a:lnTo>
                    <a:pt x="0"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0" name="Google Shape;14540;p99"/>
            <p:cNvSpPr/>
            <p:nvPr/>
          </p:nvSpPr>
          <p:spPr>
            <a:xfrm>
              <a:off x="5406580" y="3462312"/>
              <a:ext cx="42491" cy="39721"/>
            </a:xfrm>
            <a:custGeom>
              <a:rect b="b" l="l" r="r" t="t"/>
              <a:pathLst>
                <a:path extrusionOk="0" h="1520" w="1626">
                  <a:moveTo>
                    <a:pt x="991" y="1"/>
                  </a:moveTo>
                  <a:lnTo>
                    <a:pt x="1" y="1270"/>
                  </a:lnTo>
                  <a:lnTo>
                    <a:pt x="722" y="1145"/>
                  </a:lnTo>
                  <a:lnTo>
                    <a:pt x="982" y="1520"/>
                  </a:lnTo>
                  <a:lnTo>
                    <a:pt x="1626" y="904"/>
                  </a:lnTo>
                  <a:lnTo>
                    <a:pt x="991"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1" name="Google Shape;14541;p99"/>
            <p:cNvSpPr/>
            <p:nvPr/>
          </p:nvSpPr>
          <p:spPr>
            <a:xfrm>
              <a:off x="5432477" y="3462312"/>
              <a:ext cx="16594" cy="30680"/>
            </a:xfrm>
            <a:custGeom>
              <a:rect b="b" l="l" r="r" t="t"/>
              <a:pathLst>
                <a:path extrusionOk="0" h="1174" w="635">
                  <a:moveTo>
                    <a:pt x="0" y="1"/>
                  </a:moveTo>
                  <a:lnTo>
                    <a:pt x="346" y="1174"/>
                  </a:lnTo>
                  <a:lnTo>
                    <a:pt x="635" y="904"/>
                  </a:lnTo>
                  <a:lnTo>
                    <a:pt x="0" y="1"/>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2" name="Google Shape;14542;p99"/>
            <p:cNvSpPr/>
            <p:nvPr/>
          </p:nvSpPr>
          <p:spPr>
            <a:xfrm>
              <a:off x="5491772" y="3362303"/>
              <a:ext cx="32195" cy="22134"/>
            </a:xfrm>
            <a:custGeom>
              <a:rect b="b" l="l" r="r" t="t"/>
              <a:pathLst>
                <a:path extrusionOk="0" h="847" w="1232">
                  <a:moveTo>
                    <a:pt x="1" y="0"/>
                  </a:moveTo>
                  <a:lnTo>
                    <a:pt x="1" y="847"/>
                  </a:lnTo>
                  <a:lnTo>
                    <a:pt x="1145" y="847"/>
                  </a:lnTo>
                  <a:cubicBezTo>
                    <a:pt x="1193" y="847"/>
                    <a:pt x="1232" y="808"/>
                    <a:pt x="1232" y="760"/>
                  </a:cubicBezTo>
                  <a:lnTo>
                    <a:pt x="1232" y="97"/>
                  </a:lnTo>
                  <a:cubicBezTo>
                    <a:pt x="1232" y="48"/>
                    <a:pt x="1193" y="0"/>
                    <a:pt x="1145"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43" name="Google Shape;14543;p99"/>
          <p:cNvGrpSpPr/>
          <p:nvPr/>
        </p:nvGrpSpPr>
        <p:grpSpPr>
          <a:xfrm>
            <a:off x="7967801" y="1797049"/>
            <a:ext cx="337763" cy="360393"/>
            <a:chOff x="7969264" y="1981697"/>
            <a:chExt cx="337763" cy="360393"/>
          </a:xfrm>
        </p:grpSpPr>
        <p:sp>
          <p:nvSpPr>
            <p:cNvPr id="14544" name="Google Shape;14544;p99"/>
            <p:cNvSpPr/>
            <p:nvPr/>
          </p:nvSpPr>
          <p:spPr>
            <a:xfrm>
              <a:off x="8035353" y="2032159"/>
              <a:ext cx="271673" cy="247109"/>
            </a:xfrm>
            <a:custGeom>
              <a:rect b="b" l="l" r="r" t="t"/>
              <a:pathLst>
                <a:path extrusionOk="0" h="9456" w="10396">
                  <a:moveTo>
                    <a:pt x="8028" y="1"/>
                  </a:moveTo>
                  <a:cubicBezTo>
                    <a:pt x="7879" y="1"/>
                    <a:pt x="7729" y="49"/>
                    <a:pt x="7606" y="147"/>
                  </a:cubicBezTo>
                  <a:lnTo>
                    <a:pt x="3318" y="3416"/>
                  </a:lnTo>
                  <a:cubicBezTo>
                    <a:pt x="3291" y="3438"/>
                    <a:pt x="3261" y="3447"/>
                    <a:pt x="3231" y="3447"/>
                  </a:cubicBezTo>
                  <a:cubicBezTo>
                    <a:pt x="3154" y="3447"/>
                    <a:pt x="3083" y="3382"/>
                    <a:pt x="3097" y="3291"/>
                  </a:cubicBezTo>
                  <a:lnTo>
                    <a:pt x="3298" y="1926"/>
                  </a:lnTo>
                  <a:cubicBezTo>
                    <a:pt x="3347" y="1551"/>
                    <a:pt x="3087" y="1205"/>
                    <a:pt x="2712" y="1157"/>
                  </a:cubicBezTo>
                  <a:cubicBezTo>
                    <a:pt x="2682" y="1153"/>
                    <a:pt x="2652" y="1151"/>
                    <a:pt x="2622" y="1151"/>
                  </a:cubicBezTo>
                  <a:cubicBezTo>
                    <a:pt x="2283" y="1151"/>
                    <a:pt x="1987" y="1398"/>
                    <a:pt x="1943" y="1743"/>
                  </a:cubicBezTo>
                  <a:lnTo>
                    <a:pt x="664" y="5205"/>
                  </a:lnTo>
                  <a:cubicBezTo>
                    <a:pt x="635" y="5320"/>
                    <a:pt x="394" y="5609"/>
                    <a:pt x="0" y="5917"/>
                  </a:cubicBezTo>
                  <a:lnTo>
                    <a:pt x="2702" y="9455"/>
                  </a:lnTo>
                  <a:lnTo>
                    <a:pt x="3395" y="8936"/>
                  </a:lnTo>
                  <a:cubicBezTo>
                    <a:pt x="3712" y="8696"/>
                    <a:pt x="4683" y="8455"/>
                    <a:pt x="5077" y="8436"/>
                  </a:cubicBezTo>
                  <a:cubicBezTo>
                    <a:pt x="5472" y="8417"/>
                    <a:pt x="5856" y="8273"/>
                    <a:pt x="6174" y="8042"/>
                  </a:cubicBezTo>
                  <a:lnTo>
                    <a:pt x="10039" y="5157"/>
                  </a:lnTo>
                  <a:cubicBezTo>
                    <a:pt x="10337" y="4926"/>
                    <a:pt x="10395" y="4493"/>
                    <a:pt x="10164" y="4195"/>
                  </a:cubicBezTo>
                  <a:cubicBezTo>
                    <a:pt x="10029" y="4021"/>
                    <a:pt x="9828" y="3929"/>
                    <a:pt x="9625" y="3929"/>
                  </a:cubicBezTo>
                  <a:cubicBezTo>
                    <a:pt x="9486" y="3929"/>
                    <a:pt x="9346" y="3972"/>
                    <a:pt x="9225" y="4061"/>
                  </a:cubicBezTo>
                  <a:lnTo>
                    <a:pt x="9225" y="4061"/>
                  </a:lnTo>
                  <a:lnTo>
                    <a:pt x="9962" y="3503"/>
                  </a:lnTo>
                  <a:cubicBezTo>
                    <a:pt x="10260" y="3272"/>
                    <a:pt x="10318" y="2839"/>
                    <a:pt x="10087" y="2541"/>
                  </a:cubicBezTo>
                  <a:cubicBezTo>
                    <a:pt x="9952" y="2367"/>
                    <a:pt x="9748" y="2275"/>
                    <a:pt x="9542" y="2275"/>
                  </a:cubicBezTo>
                  <a:cubicBezTo>
                    <a:pt x="9402" y="2275"/>
                    <a:pt x="9261" y="2317"/>
                    <a:pt x="9140" y="2405"/>
                  </a:cubicBezTo>
                  <a:lnTo>
                    <a:pt x="9140" y="2405"/>
                  </a:lnTo>
                  <a:lnTo>
                    <a:pt x="9905" y="1830"/>
                  </a:lnTo>
                  <a:cubicBezTo>
                    <a:pt x="10203" y="1599"/>
                    <a:pt x="10260" y="1166"/>
                    <a:pt x="10030" y="868"/>
                  </a:cubicBezTo>
                  <a:cubicBezTo>
                    <a:pt x="9895" y="694"/>
                    <a:pt x="9693" y="601"/>
                    <a:pt x="9490" y="601"/>
                  </a:cubicBezTo>
                  <a:cubicBezTo>
                    <a:pt x="9346" y="601"/>
                    <a:pt x="9201" y="648"/>
                    <a:pt x="9078" y="743"/>
                  </a:cubicBezTo>
                  <a:lnTo>
                    <a:pt x="8448" y="1220"/>
                  </a:lnTo>
                  <a:lnTo>
                    <a:pt x="8448" y="1220"/>
                  </a:lnTo>
                  <a:cubicBezTo>
                    <a:pt x="8751" y="988"/>
                    <a:pt x="8798" y="549"/>
                    <a:pt x="8568" y="253"/>
                  </a:cubicBezTo>
                  <a:cubicBezTo>
                    <a:pt x="8430" y="87"/>
                    <a:pt x="8229" y="1"/>
                    <a:pt x="802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5" name="Google Shape;14545;p99"/>
            <p:cNvSpPr/>
            <p:nvPr/>
          </p:nvSpPr>
          <p:spPr>
            <a:xfrm>
              <a:off x="8229596" y="2136244"/>
              <a:ext cx="77431" cy="76934"/>
            </a:xfrm>
            <a:custGeom>
              <a:rect b="b" l="l" r="r" t="t"/>
              <a:pathLst>
                <a:path extrusionOk="0" h="2944" w="2963">
                  <a:moveTo>
                    <a:pt x="2452" y="1"/>
                  </a:moveTo>
                  <a:lnTo>
                    <a:pt x="2452" y="1"/>
                  </a:lnTo>
                  <a:cubicBezTo>
                    <a:pt x="2481" y="241"/>
                    <a:pt x="2385" y="482"/>
                    <a:pt x="2193" y="626"/>
                  </a:cubicBezTo>
                  <a:lnTo>
                    <a:pt x="366" y="2001"/>
                  </a:lnTo>
                  <a:cubicBezTo>
                    <a:pt x="58" y="2222"/>
                    <a:pt x="0" y="2645"/>
                    <a:pt x="231" y="2943"/>
                  </a:cubicBezTo>
                  <a:lnTo>
                    <a:pt x="2606" y="1174"/>
                  </a:lnTo>
                  <a:cubicBezTo>
                    <a:pt x="2904" y="943"/>
                    <a:pt x="2962" y="510"/>
                    <a:pt x="2731" y="212"/>
                  </a:cubicBezTo>
                  <a:cubicBezTo>
                    <a:pt x="2664" y="116"/>
                    <a:pt x="2568" y="49"/>
                    <a:pt x="245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6" name="Google Shape;14546;p99"/>
            <p:cNvSpPr/>
            <p:nvPr/>
          </p:nvSpPr>
          <p:spPr>
            <a:xfrm>
              <a:off x="8208480" y="2092786"/>
              <a:ext cx="96533" cy="92744"/>
            </a:xfrm>
            <a:custGeom>
              <a:rect b="b" l="l" r="r" t="t"/>
              <a:pathLst>
                <a:path extrusionOk="0" h="3549" w="3694">
                  <a:moveTo>
                    <a:pt x="3184" y="0"/>
                  </a:moveTo>
                  <a:cubicBezTo>
                    <a:pt x="3212" y="241"/>
                    <a:pt x="3116" y="481"/>
                    <a:pt x="2924" y="625"/>
                  </a:cubicBezTo>
                  <a:lnTo>
                    <a:pt x="2174" y="1202"/>
                  </a:lnTo>
                  <a:lnTo>
                    <a:pt x="356" y="2587"/>
                  </a:lnTo>
                  <a:cubicBezTo>
                    <a:pt x="58" y="2818"/>
                    <a:pt x="1" y="3250"/>
                    <a:pt x="231" y="3549"/>
                  </a:cubicBezTo>
                  <a:lnTo>
                    <a:pt x="2587" y="1750"/>
                  </a:lnTo>
                  <a:lnTo>
                    <a:pt x="3337" y="1173"/>
                  </a:lnTo>
                  <a:cubicBezTo>
                    <a:pt x="3635" y="952"/>
                    <a:pt x="3693" y="519"/>
                    <a:pt x="3462" y="212"/>
                  </a:cubicBezTo>
                  <a:cubicBezTo>
                    <a:pt x="3385" y="116"/>
                    <a:pt x="3289" y="48"/>
                    <a:pt x="3184"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7" name="Google Shape;14547;p99"/>
            <p:cNvSpPr/>
            <p:nvPr/>
          </p:nvSpPr>
          <p:spPr>
            <a:xfrm>
              <a:off x="8186634" y="2049302"/>
              <a:ext cx="116865" cy="108084"/>
            </a:xfrm>
            <a:custGeom>
              <a:rect b="b" l="l" r="r" t="t"/>
              <a:pathLst>
                <a:path extrusionOk="0" h="4136" w="4472">
                  <a:moveTo>
                    <a:pt x="3962" y="1"/>
                  </a:moveTo>
                  <a:lnTo>
                    <a:pt x="3962" y="1"/>
                  </a:lnTo>
                  <a:cubicBezTo>
                    <a:pt x="3991" y="241"/>
                    <a:pt x="3895" y="472"/>
                    <a:pt x="3702" y="626"/>
                  </a:cubicBezTo>
                  <a:lnTo>
                    <a:pt x="365" y="3174"/>
                  </a:lnTo>
                  <a:cubicBezTo>
                    <a:pt x="58" y="3405"/>
                    <a:pt x="0" y="3837"/>
                    <a:pt x="231" y="4136"/>
                  </a:cubicBezTo>
                  <a:lnTo>
                    <a:pt x="4116" y="1164"/>
                  </a:lnTo>
                  <a:cubicBezTo>
                    <a:pt x="4414" y="933"/>
                    <a:pt x="4471" y="510"/>
                    <a:pt x="4241" y="212"/>
                  </a:cubicBezTo>
                  <a:cubicBezTo>
                    <a:pt x="4173" y="116"/>
                    <a:pt x="4077" y="39"/>
                    <a:pt x="396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8" name="Google Shape;14548;p99"/>
            <p:cNvSpPr/>
            <p:nvPr/>
          </p:nvSpPr>
          <p:spPr>
            <a:xfrm>
              <a:off x="8165257" y="2033465"/>
              <a:ext cx="100297" cy="95514"/>
            </a:xfrm>
            <a:custGeom>
              <a:rect b="b" l="l" r="r" t="t"/>
              <a:pathLst>
                <a:path extrusionOk="0" h="3655" w="3838">
                  <a:moveTo>
                    <a:pt x="3328" y="1"/>
                  </a:moveTo>
                  <a:cubicBezTo>
                    <a:pt x="3357" y="241"/>
                    <a:pt x="3260" y="482"/>
                    <a:pt x="3068" y="626"/>
                  </a:cubicBezTo>
                  <a:lnTo>
                    <a:pt x="356" y="2693"/>
                  </a:lnTo>
                  <a:cubicBezTo>
                    <a:pt x="58" y="2924"/>
                    <a:pt x="1" y="3357"/>
                    <a:pt x="231" y="3655"/>
                  </a:cubicBezTo>
                  <a:lnTo>
                    <a:pt x="3472" y="1174"/>
                  </a:lnTo>
                  <a:cubicBezTo>
                    <a:pt x="3780" y="943"/>
                    <a:pt x="3837" y="501"/>
                    <a:pt x="3597" y="203"/>
                  </a:cubicBezTo>
                  <a:cubicBezTo>
                    <a:pt x="3520" y="116"/>
                    <a:pt x="3434" y="49"/>
                    <a:pt x="3328" y="1"/>
                  </a:cubicBezTo>
                  <a:close/>
                </a:path>
              </a:pathLst>
            </a:custGeom>
            <a:solidFill>
              <a:srgbClr val="D0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49" name="Google Shape;14549;p99"/>
            <p:cNvSpPr/>
            <p:nvPr/>
          </p:nvSpPr>
          <p:spPr>
            <a:xfrm>
              <a:off x="8079830" y="1981697"/>
              <a:ext cx="205820" cy="288529"/>
            </a:xfrm>
            <a:custGeom>
              <a:rect b="b" l="l" r="r" t="t"/>
              <a:pathLst>
                <a:path extrusionOk="0" h="11041" w="7876">
                  <a:moveTo>
                    <a:pt x="4479" y="1"/>
                  </a:moveTo>
                  <a:cubicBezTo>
                    <a:pt x="4473" y="1"/>
                    <a:pt x="4468" y="1"/>
                    <a:pt x="4462" y="1"/>
                  </a:cubicBezTo>
                  <a:cubicBezTo>
                    <a:pt x="4087" y="1"/>
                    <a:pt x="3779" y="299"/>
                    <a:pt x="3789" y="684"/>
                  </a:cubicBezTo>
                  <a:lnTo>
                    <a:pt x="3789" y="1472"/>
                  </a:lnTo>
                  <a:cubicBezTo>
                    <a:pt x="3779" y="1093"/>
                    <a:pt x="3472" y="789"/>
                    <a:pt x="3104" y="789"/>
                  </a:cubicBezTo>
                  <a:cubicBezTo>
                    <a:pt x="3098" y="789"/>
                    <a:pt x="3093" y="789"/>
                    <a:pt x="3087" y="789"/>
                  </a:cubicBezTo>
                  <a:cubicBezTo>
                    <a:pt x="2712" y="809"/>
                    <a:pt x="2414" y="1116"/>
                    <a:pt x="2423" y="1491"/>
                  </a:cubicBezTo>
                  <a:lnTo>
                    <a:pt x="2433" y="6876"/>
                  </a:lnTo>
                  <a:cubicBezTo>
                    <a:pt x="2433" y="6962"/>
                    <a:pt x="2360" y="7021"/>
                    <a:pt x="2286" y="7021"/>
                  </a:cubicBezTo>
                  <a:cubicBezTo>
                    <a:pt x="2253" y="7021"/>
                    <a:pt x="2220" y="7009"/>
                    <a:pt x="2193" y="6982"/>
                  </a:cubicBezTo>
                  <a:lnTo>
                    <a:pt x="1231" y="5992"/>
                  </a:lnTo>
                  <a:cubicBezTo>
                    <a:pt x="1096" y="5862"/>
                    <a:pt x="921" y="5797"/>
                    <a:pt x="747" y="5797"/>
                  </a:cubicBezTo>
                  <a:cubicBezTo>
                    <a:pt x="572" y="5797"/>
                    <a:pt x="399" y="5862"/>
                    <a:pt x="269" y="5992"/>
                  </a:cubicBezTo>
                  <a:cubicBezTo>
                    <a:pt x="0" y="6261"/>
                    <a:pt x="0" y="6684"/>
                    <a:pt x="269" y="6953"/>
                  </a:cubicBezTo>
                  <a:lnTo>
                    <a:pt x="2241" y="10079"/>
                  </a:lnTo>
                  <a:cubicBezTo>
                    <a:pt x="2318" y="10175"/>
                    <a:pt x="2404" y="10530"/>
                    <a:pt x="2404" y="11040"/>
                  </a:cubicBezTo>
                  <a:lnTo>
                    <a:pt x="6856" y="11031"/>
                  </a:lnTo>
                  <a:lnTo>
                    <a:pt x="6856" y="10165"/>
                  </a:lnTo>
                  <a:cubicBezTo>
                    <a:pt x="6866" y="9771"/>
                    <a:pt x="7251" y="8848"/>
                    <a:pt x="7481" y="8530"/>
                  </a:cubicBezTo>
                  <a:cubicBezTo>
                    <a:pt x="7703" y="8194"/>
                    <a:pt x="7828" y="7809"/>
                    <a:pt x="7828" y="7415"/>
                  </a:cubicBezTo>
                  <a:lnTo>
                    <a:pt x="7876" y="2588"/>
                  </a:lnTo>
                  <a:cubicBezTo>
                    <a:pt x="7876" y="2213"/>
                    <a:pt x="7568" y="1905"/>
                    <a:pt x="7193" y="1905"/>
                  </a:cubicBezTo>
                  <a:cubicBezTo>
                    <a:pt x="6818" y="1905"/>
                    <a:pt x="6510" y="2213"/>
                    <a:pt x="6510" y="2588"/>
                  </a:cubicBezTo>
                  <a:lnTo>
                    <a:pt x="6510" y="1645"/>
                  </a:lnTo>
                  <a:cubicBezTo>
                    <a:pt x="6510" y="1270"/>
                    <a:pt x="6203" y="963"/>
                    <a:pt x="5828" y="963"/>
                  </a:cubicBezTo>
                  <a:cubicBezTo>
                    <a:pt x="5452" y="972"/>
                    <a:pt x="5145" y="1270"/>
                    <a:pt x="5145" y="1655"/>
                  </a:cubicBezTo>
                  <a:lnTo>
                    <a:pt x="5145" y="674"/>
                  </a:lnTo>
                  <a:cubicBezTo>
                    <a:pt x="5145" y="305"/>
                    <a:pt x="4846" y="1"/>
                    <a:pt x="4479"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0" name="Google Shape;14550;p99"/>
            <p:cNvSpPr/>
            <p:nvPr/>
          </p:nvSpPr>
          <p:spPr>
            <a:xfrm>
              <a:off x="8258995" y="2031453"/>
              <a:ext cx="26655" cy="95279"/>
            </a:xfrm>
            <a:custGeom>
              <a:rect b="b" l="l" r="r" t="t"/>
              <a:pathLst>
                <a:path extrusionOk="0" h="3646" w="1020">
                  <a:moveTo>
                    <a:pt x="337" y="1"/>
                  </a:moveTo>
                  <a:cubicBezTo>
                    <a:pt x="222" y="1"/>
                    <a:pt x="106" y="30"/>
                    <a:pt x="0" y="97"/>
                  </a:cubicBezTo>
                  <a:cubicBezTo>
                    <a:pt x="212" y="212"/>
                    <a:pt x="347" y="443"/>
                    <a:pt x="347" y="684"/>
                  </a:cubicBezTo>
                  <a:lnTo>
                    <a:pt x="327" y="2963"/>
                  </a:lnTo>
                  <a:cubicBezTo>
                    <a:pt x="318" y="3338"/>
                    <a:pt x="625" y="3645"/>
                    <a:pt x="1001" y="3645"/>
                  </a:cubicBezTo>
                  <a:lnTo>
                    <a:pt x="1020" y="674"/>
                  </a:lnTo>
                  <a:cubicBezTo>
                    <a:pt x="1020" y="299"/>
                    <a:pt x="712" y="1"/>
                    <a:pt x="33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1" name="Google Shape;14551;p99"/>
            <p:cNvSpPr/>
            <p:nvPr/>
          </p:nvSpPr>
          <p:spPr>
            <a:xfrm>
              <a:off x="8223298" y="2006836"/>
              <a:ext cx="26916" cy="120131"/>
            </a:xfrm>
            <a:custGeom>
              <a:rect b="b" l="l" r="r" t="t"/>
              <a:pathLst>
                <a:path extrusionOk="0" h="4597" w="1030">
                  <a:moveTo>
                    <a:pt x="347" y="1"/>
                  </a:moveTo>
                  <a:cubicBezTo>
                    <a:pt x="222" y="1"/>
                    <a:pt x="107" y="39"/>
                    <a:pt x="1" y="97"/>
                  </a:cubicBezTo>
                  <a:cubicBezTo>
                    <a:pt x="213" y="222"/>
                    <a:pt x="338" y="443"/>
                    <a:pt x="338" y="683"/>
                  </a:cubicBezTo>
                  <a:lnTo>
                    <a:pt x="338" y="1626"/>
                  </a:lnTo>
                  <a:lnTo>
                    <a:pt x="338" y="3924"/>
                  </a:lnTo>
                  <a:cubicBezTo>
                    <a:pt x="338" y="4289"/>
                    <a:pt x="645" y="4597"/>
                    <a:pt x="1011" y="4597"/>
                  </a:cubicBezTo>
                  <a:lnTo>
                    <a:pt x="1030" y="4597"/>
                  </a:lnTo>
                  <a:lnTo>
                    <a:pt x="1030" y="1626"/>
                  </a:lnTo>
                  <a:lnTo>
                    <a:pt x="1030" y="683"/>
                  </a:lnTo>
                  <a:cubicBezTo>
                    <a:pt x="1020" y="308"/>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2" name="Google Shape;14552;p99"/>
            <p:cNvSpPr/>
            <p:nvPr/>
          </p:nvSpPr>
          <p:spPr>
            <a:xfrm>
              <a:off x="8187627" y="1981697"/>
              <a:ext cx="26916" cy="145271"/>
            </a:xfrm>
            <a:custGeom>
              <a:rect b="b" l="l" r="r" t="t"/>
              <a:pathLst>
                <a:path extrusionOk="0" h="5559" w="1030">
                  <a:moveTo>
                    <a:pt x="347" y="1"/>
                  </a:moveTo>
                  <a:cubicBezTo>
                    <a:pt x="222" y="1"/>
                    <a:pt x="106" y="30"/>
                    <a:pt x="0" y="87"/>
                  </a:cubicBezTo>
                  <a:cubicBezTo>
                    <a:pt x="212" y="212"/>
                    <a:pt x="337" y="434"/>
                    <a:pt x="337" y="684"/>
                  </a:cubicBezTo>
                  <a:lnTo>
                    <a:pt x="337" y="4886"/>
                  </a:lnTo>
                  <a:cubicBezTo>
                    <a:pt x="337" y="5261"/>
                    <a:pt x="645" y="5559"/>
                    <a:pt x="1010" y="5559"/>
                  </a:cubicBezTo>
                  <a:lnTo>
                    <a:pt x="1029" y="5559"/>
                  </a:lnTo>
                  <a:lnTo>
                    <a:pt x="1020" y="684"/>
                  </a:lnTo>
                  <a:cubicBezTo>
                    <a:pt x="1020" y="299"/>
                    <a:pt x="722" y="1"/>
                    <a:pt x="347"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3" name="Google Shape;14553;p99"/>
            <p:cNvSpPr/>
            <p:nvPr/>
          </p:nvSpPr>
          <p:spPr>
            <a:xfrm>
              <a:off x="8152191" y="2002315"/>
              <a:ext cx="26655" cy="124652"/>
            </a:xfrm>
            <a:custGeom>
              <a:rect b="b" l="l" r="r" t="t"/>
              <a:pathLst>
                <a:path extrusionOk="0" h="4770" w="1020">
                  <a:moveTo>
                    <a:pt x="335" y="0"/>
                  </a:moveTo>
                  <a:cubicBezTo>
                    <a:pt x="330" y="0"/>
                    <a:pt x="324" y="0"/>
                    <a:pt x="318" y="0"/>
                  </a:cubicBezTo>
                  <a:cubicBezTo>
                    <a:pt x="203" y="10"/>
                    <a:pt x="97" y="39"/>
                    <a:pt x="1" y="97"/>
                  </a:cubicBezTo>
                  <a:cubicBezTo>
                    <a:pt x="203" y="222"/>
                    <a:pt x="337" y="443"/>
                    <a:pt x="337" y="683"/>
                  </a:cubicBezTo>
                  <a:lnTo>
                    <a:pt x="337" y="4097"/>
                  </a:lnTo>
                  <a:cubicBezTo>
                    <a:pt x="337" y="4472"/>
                    <a:pt x="635" y="4770"/>
                    <a:pt x="1010" y="4770"/>
                  </a:cubicBezTo>
                  <a:lnTo>
                    <a:pt x="1020" y="4770"/>
                  </a:lnTo>
                  <a:lnTo>
                    <a:pt x="1020" y="683"/>
                  </a:lnTo>
                  <a:cubicBezTo>
                    <a:pt x="1020" y="304"/>
                    <a:pt x="712" y="0"/>
                    <a:pt x="33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4" name="Google Shape;14554;p99"/>
            <p:cNvSpPr/>
            <p:nvPr/>
          </p:nvSpPr>
          <p:spPr>
            <a:xfrm>
              <a:off x="8013741" y="2173823"/>
              <a:ext cx="106072" cy="122588"/>
            </a:xfrm>
            <a:custGeom>
              <a:rect b="b" l="l" r="r" t="t"/>
              <a:pathLst>
                <a:path extrusionOk="0" h="4691" w="4059">
                  <a:moveTo>
                    <a:pt x="1017" y="0"/>
                  </a:moveTo>
                  <a:cubicBezTo>
                    <a:pt x="980" y="0"/>
                    <a:pt x="944" y="11"/>
                    <a:pt x="914" y="34"/>
                  </a:cubicBezTo>
                  <a:lnTo>
                    <a:pt x="96" y="659"/>
                  </a:lnTo>
                  <a:cubicBezTo>
                    <a:pt x="19" y="717"/>
                    <a:pt x="0" y="832"/>
                    <a:pt x="68" y="919"/>
                  </a:cubicBezTo>
                  <a:lnTo>
                    <a:pt x="2895" y="4621"/>
                  </a:lnTo>
                  <a:cubicBezTo>
                    <a:pt x="2928" y="4666"/>
                    <a:pt x="2981" y="4691"/>
                    <a:pt x="3037" y="4691"/>
                  </a:cubicBezTo>
                  <a:cubicBezTo>
                    <a:pt x="3077" y="4691"/>
                    <a:pt x="3118" y="4678"/>
                    <a:pt x="3154" y="4650"/>
                  </a:cubicBezTo>
                  <a:lnTo>
                    <a:pt x="3962" y="4034"/>
                  </a:lnTo>
                  <a:cubicBezTo>
                    <a:pt x="4049" y="3967"/>
                    <a:pt x="4058" y="3852"/>
                    <a:pt x="4000" y="3775"/>
                  </a:cubicBezTo>
                  <a:lnTo>
                    <a:pt x="1173" y="72"/>
                  </a:lnTo>
                  <a:cubicBezTo>
                    <a:pt x="1133" y="26"/>
                    <a:pt x="1074" y="0"/>
                    <a:pt x="1017" y="0"/>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5" name="Google Shape;14555;p99"/>
            <p:cNvSpPr/>
            <p:nvPr/>
          </p:nvSpPr>
          <p:spPr>
            <a:xfrm>
              <a:off x="8053436" y="2226977"/>
              <a:ext cx="66377" cy="69539"/>
            </a:xfrm>
            <a:custGeom>
              <a:rect b="b" l="l" r="r" t="t"/>
              <a:pathLst>
                <a:path extrusionOk="0" h="2661" w="2540">
                  <a:moveTo>
                    <a:pt x="1145" y="0"/>
                  </a:moveTo>
                  <a:lnTo>
                    <a:pt x="1" y="789"/>
                  </a:lnTo>
                  <a:lnTo>
                    <a:pt x="1376" y="2596"/>
                  </a:lnTo>
                  <a:cubicBezTo>
                    <a:pt x="1413" y="2639"/>
                    <a:pt x="1461" y="2661"/>
                    <a:pt x="1512" y="2661"/>
                  </a:cubicBezTo>
                  <a:cubicBezTo>
                    <a:pt x="1553" y="2661"/>
                    <a:pt x="1596" y="2646"/>
                    <a:pt x="1635" y="2616"/>
                  </a:cubicBezTo>
                  <a:lnTo>
                    <a:pt x="2443" y="2000"/>
                  </a:lnTo>
                  <a:cubicBezTo>
                    <a:pt x="2530" y="1933"/>
                    <a:pt x="2539" y="1818"/>
                    <a:pt x="2481" y="1741"/>
                  </a:cubicBezTo>
                  <a:lnTo>
                    <a:pt x="1145"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6" name="Google Shape;14556;p99"/>
            <p:cNvSpPr/>
            <p:nvPr/>
          </p:nvSpPr>
          <p:spPr>
            <a:xfrm>
              <a:off x="7969264" y="2183388"/>
              <a:ext cx="135471" cy="149896"/>
            </a:xfrm>
            <a:custGeom>
              <a:rect b="b" l="l" r="r" t="t"/>
              <a:pathLst>
                <a:path extrusionOk="0" h="5736" w="5184">
                  <a:moveTo>
                    <a:pt x="1887" y="0"/>
                  </a:moveTo>
                  <a:cubicBezTo>
                    <a:pt x="1850" y="0"/>
                    <a:pt x="1812" y="11"/>
                    <a:pt x="1779" y="33"/>
                  </a:cubicBezTo>
                  <a:lnTo>
                    <a:pt x="116" y="1168"/>
                  </a:lnTo>
                  <a:cubicBezTo>
                    <a:pt x="19" y="1226"/>
                    <a:pt x="0" y="1360"/>
                    <a:pt x="67" y="1447"/>
                  </a:cubicBezTo>
                  <a:lnTo>
                    <a:pt x="3279" y="5659"/>
                  </a:lnTo>
                  <a:cubicBezTo>
                    <a:pt x="3318" y="5708"/>
                    <a:pt x="3378" y="5736"/>
                    <a:pt x="3439" y="5736"/>
                  </a:cubicBezTo>
                  <a:cubicBezTo>
                    <a:pt x="3485" y="5736"/>
                    <a:pt x="3531" y="5721"/>
                    <a:pt x="3568" y="5688"/>
                  </a:cubicBezTo>
                  <a:lnTo>
                    <a:pt x="5097" y="4380"/>
                  </a:lnTo>
                  <a:cubicBezTo>
                    <a:pt x="5174" y="4313"/>
                    <a:pt x="5183" y="4197"/>
                    <a:pt x="5125" y="4111"/>
                  </a:cubicBezTo>
                  <a:lnTo>
                    <a:pt x="2048" y="82"/>
                  </a:lnTo>
                  <a:cubicBezTo>
                    <a:pt x="2007" y="28"/>
                    <a:pt x="1947" y="0"/>
                    <a:pt x="1887"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7" name="Google Shape;14557;p99"/>
            <p:cNvSpPr/>
            <p:nvPr/>
          </p:nvSpPr>
          <p:spPr>
            <a:xfrm>
              <a:off x="8033340" y="2260635"/>
              <a:ext cx="71394" cy="72544"/>
            </a:xfrm>
            <a:custGeom>
              <a:rect b="b" l="l" r="r" t="t"/>
              <a:pathLst>
                <a:path extrusionOk="0" h="2776" w="2732">
                  <a:moveTo>
                    <a:pt x="1789" y="1"/>
                  </a:moveTo>
                  <a:cubicBezTo>
                    <a:pt x="1837" y="87"/>
                    <a:pt x="1818" y="193"/>
                    <a:pt x="1750" y="251"/>
                  </a:cubicBezTo>
                  <a:lnTo>
                    <a:pt x="202" y="1578"/>
                  </a:lnTo>
                  <a:cubicBezTo>
                    <a:pt x="166" y="1608"/>
                    <a:pt x="123" y="1623"/>
                    <a:pt x="79" y="1623"/>
                  </a:cubicBezTo>
                  <a:cubicBezTo>
                    <a:pt x="52" y="1623"/>
                    <a:pt x="25" y="1617"/>
                    <a:pt x="0" y="1607"/>
                  </a:cubicBezTo>
                  <a:lnTo>
                    <a:pt x="0" y="1607"/>
                  </a:lnTo>
                  <a:lnTo>
                    <a:pt x="827" y="2703"/>
                  </a:lnTo>
                  <a:cubicBezTo>
                    <a:pt x="865" y="2751"/>
                    <a:pt x="924" y="2776"/>
                    <a:pt x="984" y="2776"/>
                  </a:cubicBezTo>
                  <a:cubicBezTo>
                    <a:pt x="1031" y="2776"/>
                    <a:pt x="1078" y="2761"/>
                    <a:pt x="1116" y="2732"/>
                  </a:cubicBezTo>
                  <a:lnTo>
                    <a:pt x="2645" y="1424"/>
                  </a:lnTo>
                  <a:cubicBezTo>
                    <a:pt x="2722" y="1357"/>
                    <a:pt x="2731" y="1232"/>
                    <a:pt x="2673" y="1155"/>
                  </a:cubicBezTo>
                  <a:lnTo>
                    <a:pt x="1789" y="1"/>
                  </a:ln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8" name="Google Shape;14558;p99"/>
            <p:cNvSpPr/>
            <p:nvPr/>
          </p:nvSpPr>
          <p:spPr>
            <a:xfrm>
              <a:off x="8134604" y="2256114"/>
              <a:ext cx="131211" cy="36455"/>
            </a:xfrm>
            <a:custGeom>
              <a:rect b="b" l="l" r="r" t="t"/>
              <a:pathLst>
                <a:path extrusionOk="0" h="1395" w="5021">
                  <a:moveTo>
                    <a:pt x="4837" y="1"/>
                  </a:moveTo>
                  <a:lnTo>
                    <a:pt x="183" y="10"/>
                  </a:lnTo>
                  <a:cubicBezTo>
                    <a:pt x="77" y="10"/>
                    <a:pt x="1" y="87"/>
                    <a:pt x="1" y="193"/>
                  </a:cubicBezTo>
                  <a:lnTo>
                    <a:pt x="1" y="1212"/>
                  </a:lnTo>
                  <a:cubicBezTo>
                    <a:pt x="1" y="1318"/>
                    <a:pt x="77" y="1395"/>
                    <a:pt x="183" y="1395"/>
                  </a:cubicBezTo>
                  <a:lnTo>
                    <a:pt x="4837" y="1385"/>
                  </a:lnTo>
                  <a:cubicBezTo>
                    <a:pt x="4943" y="1385"/>
                    <a:pt x="5020" y="1308"/>
                    <a:pt x="5020" y="1203"/>
                  </a:cubicBezTo>
                  <a:lnTo>
                    <a:pt x="5020" y="183"/>
                  </a:lnTo>
                  <a:cubicBezTo>
                    <a:pt x="5020" y="78"/>
                    <a:pt x="4943" y="1"/>
                    <a:pt x="4837" y="1"/>
                  </a:cubicBezTo>
                  <a:close/>
                </a:path>
              </a:pathLst>
            </a:custGeom>
            <a:solidFill>
              <a:srgbClr val="F2F4F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59" name="Google Shape;14559;p99"/>
            <p:cNvSpPr/>
            <p:nvPr/>
          </p:nvSpPr>
          <p:spPr>
            <a:xfrm>
              <a:off x="8200196" y="2256114"/>
              <a:ext cx="65619" cy="36455"/>
            </a:xfrm>
            <a:custGeom>
              <a:rect b="b" l="l" r="r" t="t"/>
              <a:pathLst>
                <a:path extrusionOk="0" h="1395" w="2511">
                  <a:moveTo>
                    <a:pt x="0" y="1"/>
                  </a:moveTo>
                  <a:lnTo>
                    <a:pt x="0" y="1395"/>
                  </a:lnTo>
                  <a:lnTo>
                    <a:pt x="2327" y="1395"/>
                  </a:lnTo>
                  <a:cubicBezTo>
                    <a:pt x="2433" y="1395"/>
                    <a:pt x="2510" y="1308"/>
                    <a:pt x="2510" y="1212"/>
                  </a:cubicBezTo>
                  <a:lnTo>
                    <a:pt x="2510" y="183"/>
                  </a:lnTo>
                  <a:cubicBezTo>
                    <a:pt x="2510" y="78"/>
                    <a:pt x="2433" y="1"/>
                    <a:pt x="2327"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0" name="Google Shape;14560;p99"/>
            <p:cNvSpPr/>
            <p:nvPr/>
          </p:nvSpPr>
          <p:spPr>
            <a:xfrm>
              <a:off x="8125562" y="2279242"/>
              <a:ext cx="149034" cy="62849"/>
            </a:xfrm>
            <a:custGeom>
              <a:rect b="b" l="l" r="r" t="t"/>
              <a:pathLst>
                <a:path extrusionOk="0" h="2405" w="5703">
                  <a:moveTo>
                    <a:pt x="5376" y="0"/>
                  </a:moveTo>
                  <a:lnTo>
                    <a:pt x="308" y="10"/>
                  </a:lnTo>
                  <a:cubicBezTo>
                    <a:pt x="202" y="10"/>
                    <a:pt x="116" y="87"/>
                    <a:pt x="116" y="193"/>
                  </a:cubicBezTo>
                  <a:lnTo>
                    <a:pt x="0" y="2202"/>
                  </a:lnTo>
                  <a:cubicBezTo>
                    <a:pt x="0" y="2312"/>
                    <a:pt x="88" y="2405"/>
                    <a:pt x="196" y="2405"/>
                  </a:cubicBezTo>
                  <a:cubicBezTo>
                    <a:pt x="201" y="2405"/>
                    <a:pt x="207" y="2405"/>
                    <a:pt x="212" y="2404"/>
                  </a:cubicBezTo>
                  <a:lnTo>
                    <a:pt x="5501" y="2395"/>
                  </a:lnTo>
                  <a:cubicBezTo>
                    <a:pt x="5616" y="2395"/>
                    <a:pt x="5703" y="2299"/>
                    <a:pt x="5693" y="2193"/>
                  </a:cubicBezTo>
                  <a:lnTo>
                    <a:pt x="5578" y="183"/>
                  </a:lnTo>
                  <a:cubicBezTo>
                    <a:pt x="5568" y="77"/>
                    <a:pt x="5481" y="0"/>
                    <a:pt x="5376" y="0"/>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1" name="Google Shape;14561;p99"/>
            <p:cNvSpPr/>
            <p:nvPr/>
          </p:nvSpPr>
          <p:spPr>
            <a:xfrm>
              <a:off x="8131076" y="2279242"/>
              <a:ext cx="143520" cy="62587"/>
            </a:xfrm>
            <a:custGeom>
              <a:rect b="b" l="l" r="r" t="t"/>
              <a:pathLst>
                <a:path extrusionOk="0" h="2395" w="5492">
                  <a:moveTo>
                    <a:pt x="3636" y="0"/>
                  </a:moveTo>
                  <a:cubicBezTo>
                    <a:pt x="3732" y="10"/>
                    <a:pt x="3799" y="87"/>
                    <a:pt x="3809" y="183"/>
                  </a:cubicBezTo>
                  <a:lnTo>
                    <a:pt x="3924" y="2183"/>
                  </a:lnTo>
                  <a:cubicBezTo>
                    <a:pt x="3932" y="2280"/>
                    <a:pt x="3865" y="2364"/>
                    <a:pt x="3781" y="2388"/>
                  </a:cubicBezTo>
                  <a:lnTo>
                    <a:pt x="3781" y="2388"/>
                  </a:lnTo>
                  <a:lnTo>
                    <a:pt x="5290" y="2385"/>
                  </a:lnTo>
                  <a:cubicBezTo>
                    <a:pt x="5295" y="2386"/>
                    <a:pt x="5300" y="2386"/>
                    <a:pt x="5306" y="2386"/>
                  </a:cubicBezTo>
                  <a:cubicBezTo>
                    <a:pt x="5413" y="2386"/>
                    <a:pt x="5492" y="2294"/>
                    <a:pt x="5492" y="2193"/>
                  </a:cubicBezTo>
                  <a:lnTo>
                    <a:pt x="5376" y="183"/>
                  </a:lnTo>
                  <a:cubicBezTo>
                    <a:pt x="5367" y="77"/>
                    <a:pt x="5280" y="0"/>
                    <a:pt x="5174" y="0"/>
                  </a:cubicBezTo>
                  <a:close/>
                  <a:moveTo>
                    <a:pt x="3781" y="2388"/>
                  </a:moveTo>
                  <a:lnTo>
                    <a:pt x="1" y="2395"/>
                  </a:lnTo>
                  <a:lnTo>
                    <a:pt x="3732" y="2395"/>
                  </a:lnTo>
                  <a:cubicBezTo>
                    <a:pt x="3749" y="2395"/>
                    <a:pt x="3765" y="2392"/>
                    <a:pt x="3781" y="2388"/>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62" name="Google Shape;14562;p99"/>
          <p:cNvGrpSpPr/>
          <p:nvPr/>
        </p:nvGrpSpPr>
        <p:grpSpPr>
          <a:xfrm>
            <a:off x="5734570" y="2245352"/>
            <a:ext cx="360890" cy="350332"/>
            <a:chOff x="5736032" y="2430000"/>
            <a:chExt cx="360890" cy="350332"/>
          </a:xfrm>
        </p:grpSpPr>
        <p:sp>
          <p:nvSpPr>
            <p:cNvPr id="14563" name="Google Shape;14563;p99"/>
            <p:cNvSpPr/>
            <p:nvPr/>
          </p:nvSpPr>
          <p:spPr>
            <a:xfrm>
              <a:off x="6072018" y="2447613"/>
              <a:ext cx="18868" cy="332719"/>
            </a:xfrm>
            <a:custGeom>
              <a:rect b="b" l="l" r="r" t="t"/>
              <a:pathLst>
                <a:path extrusionOk="0" h="12732" w="722">
                  <a:moveTo>
                    <a:pt x="366" y="0"/>
                  </a:moveTo>
                  <a:cubicBezTo>
                    <a:pt x="164" y="0"/>
                    <a:pt x="0" y="154"/>
                    <a:pt x="0" y="356"/>
                  </a:cubicBezTo>
                  <a:lnTo>
                    <a:pt x="0" y="12366"/>
                  </a:lnTo>
                  <a:cubicBezTo>
                    <a:pt x="0" y="12568"/>
                    <a:pt x="164" y="12732"/>
                    <a:pt x="366" y="12732"/>
                  </a:cubicBezTo>
                  <a:cubicBezTo>
                    <a:pt x="567" y="12732"/>
                    <a:pt x="721" y="12568"/>
                    <a:pt x="721" y="12366"/>
                  </a:cubicBezTo>
                  <a:lnTo>
                    <a:pt x="721" y="356"/>
                  </a:lnTo>
                  <a:cubicBezTo>
                    <a:pt x="721" y="154"/>
                    <a:pt x="567" y="0"/>
                    <a:pt x="366"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4" name="Google Shape;14564;p99"/>
            <p:cNvSpPr/>
            <p:nvPr/>
          </p:nvSpPr>
          <p:spPr>
            <a:xfrm>
              <a:off x="6076774" y="2447613"/>
              <a:ext cx="14112" cy="332432"/>
            </a:xfrm>
            <a:custGeom>
              <a:rect b="b" l="l" r="r" t="t"/>
              <a:pathLst>
                <a:path extrusionOk="0" h="12721" w="540">
                  <a:moveTo>
                    <a:pt x="184" y="0"/>
                  </a:moveTo>
                  <a:cubicBezTo>
                    <a:pt x="116" y="0"/>
                    <a:pt x="59" y="19"/>
                    <a:pt x="1" y="48"/>
                  </a:cubicBezTo>
                  <a:cubicBezTo>
                    <a:pt x="107" y="115"/>
                    <a:pt x="174" y="231"/>
                    <a:pt x="184" y="356"/>
                  </a:cubicBezTo>
                  <a:lnTo>
                    <a:pt x="184" y="12366"/>
                  </a:lnTo>
                  <a:cubicBezTo>
                    <a:pt x="174" y="12501"/>
                    <a:pt x="107" y="12616"/>
                    <a:pt x="1" y="12674"/>
                  </a:cubicBezTo>
                  <a:cubicBezTo>
                    <a:pt x="58" y="12706"/>
                    <a:pt x="118" y="12721"/>
                    <a:pt x="176" y="12721"/>
                  </a:cubicBezTo>
                  <a:cubicBezTo>
                    <a:pt x="363" y="12721"/>
                    <a:pt x="532" y="12571"/>
                    <a:pt x="539" y="12366"/>
                  </a:cubicBezTo>
                  <a:lnTo>
                    <a:pt x="539" y="356"/>
                  </a:lnTo>
                  <a:cubicBezTo>
                    <a:pt x="530" y="164"/>
                    <a:pt x="376" y="0"/>
                    <a:pt x="18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5" name="Google Shape;14565;p99"/>
            <p:cNvSpPr/>
            <p:nvPr/>
          </p:nvSpPr>
          <p:spPr>
            <a:xfrm>
              <a:off x="5979535" y="2638328"/>
              <a:ext cx="18606" cy="137117"/>
            </a:xfrm>
            <a:custGeom>
              <a:rect b="b" l="l" r="r" t="t"/>
              <a:pathLst>
                <a:path extrusionOk="0" h="5247" w="712">
                  <a:moveTo>
                    <a:pt x="0" y="1"/>
                  </a:moveTo>
                  <a:lnTo>
                    <a:pt x="0" y="4943"/>
                  </a:lnTo>
                  <a:cubicBezTo>
                    <a:pt x="29" y="5145"/>
                    <a:pt x="190" y="5246"/>
                    <a:pt x="353" y="5246"/>
                  </a:cubicBezTo>
                  <a:cubicBezTo>
                    <a:pt x="515" y="5246"/>
                    <a:pt x="678" y="5145"/>
                    <a:pt x="712" y="4943"/>
                  </a:cubicBezTo>
                  <a:lnTo>
                    <a:pt x="712" y="1"/>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6" name="Google Shape;14566;p99"/>
            <p:cNvSpPr/>
            <p:nvPr/>
          </p:nvSpPr>
          <p:spPr>
            <a:xfrm>
              <a:off x="5984056" y="2638328"/>
              <a:ext cx="14085" cy="138345"/>
            </a:xfrm>
            <a:custGeom>
              <a:rect b="b" l="l" r="r" t="t"/>
              <a:pathLst>
                <a:path extrusionOk="0" h="5294" w="539">
                  <a:moveTo>
                    <a:pt x="183" y="1"/>
                  </a:moveTo>
                  <a:lnTo>
                    <a:pt x="183" y="4943"/>
                  </a:lnTo>
                  <a:cubicBezTo>
                    <a:pt x="183" y="5068"/>
                    <a:pt x="116" y="5184"/>
                    <a:pt x="0" y="5251"/>
                  </a:cubicBezTo>
                  <a:cubicBezTo>
                    <a:pt x="57" y="5280"/>
                    <a:pt x="116" y="5294"/>
                    <a:pt x="173" y="5294"/>
                  </a:cubicBezTo>
                  <a:cubicBezTo>
                    <a:pt x="361" y="5294"/>
                    <a:pt x="532" y="5149"/>
                    <a:pt x="539" y="4943"/>
                  </a:cubicBezTo>
                  <a:lnTo>
                    <a:pt x="539"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7" name="Google Shape;14567;p99"/>
            <p:cNvSpPr/>
            <p:nvPr/>
          </p:nvSpPr>
          <p:spPr>
            <a:xfrm>
              <a:off x="5736032" y="2430000"/>
              <a:ext cx="360629" cy="122405"/>
            </a:xfrm>
            <a:custGeom>
              <a:rect b="b" l="l" r="r" t="t"/>
              <a:pathLst>
                <a:path extrusionOk="0" h="4684" w="13800">
                  <a:moveTo>
                    <a:pt x="231" y="1"/>
                  </a:moveTo>
                  <a:cubicBezTo>
                    <a:pt x="164" y="1"/>
                    <a:pt x="106" y="39"/>
                    <a:pt x="58" y="87"/>
                  </a:cubicBezTo>
                  <a:cubicBezTo>
                    <a:pt x="20" y="145"/>
                    <a:pt x="0" y="212"/>
                    <a:pt x="10" y="280"/>
                  </a:cubicBezTo>
                  <a:cubicBezTo>
                    <a:pt x="125" y="1145"/>
                    <a:pt x="606" y="3261"/>
                    <a:pt x="2347" y="4242"/>
                  </a:cubicBezTo>
                  <a:cubicBezTo>
                    <a:pt x="2847" y="4530"/>
                    <a:pt x="3405" y="4674"/>
                    <a:pt x="3972" y="4684"/>
                  </a:cubicBezTo>
                  <a:cubicBezTo>
                    <a:pt x="4049" y="4684"/>
                    <a:pt x="4126" y="4674"/>
                    <a:pt x="4203" y="4674"/>
                  </a:cubicBezTo>
                  <a:cubicBezTo>
                    <a:pt x="5357" y="4588"/>
                    <a:pt x="6309" y="3934"/>
                    <a:pt x="6780" y="3549"/>
                  </a:cubicBezTo>
                  <a:cubicBezTo>
                    <a:pt x="6818" y="3520"/>
                    <a:pt x="6862" y="3506"/>
                    <a:pt x="6904" y="3506"/>
                  </a:cubicBezTo>
                  <a:cubicBezTo>
                    <a:pt x="6946" y="3506"/>
                    <a:pt x="6987" y="3520"/>
                    <a:pt x="7020" y="3549"/>
                  </a:cubicBezTo>
                  <a:cubicBezTo>
                    <a:pt x="7491" y="3934"/>
                    <a:pt x="8453" y="4588"/>
                    <a:pt x="9607" y="4674"/>
                  </a:cubicBezTo>
                  <a:cubicBezTo>
                    <a:pt x="9681" y="4684"/>
                    <a:pt x="9754" y="4684"/>
                    <a:pt x="9828" y="4684"/>
                  </a:cubicBezTo>
                  <a:lnTo>
                    <a:pt x="9828" y="4684"/>
                  </a:lnTo>
                  <a:cubicBezTo>
                    <a:pt x="10395" y="4674"/>
                    <a:pt x="10953" y="4530"/>
                    <a:pt x="11453" y="4242"/>
                  </a:cubicBezTo>
                  <a:cubicBezTo>
                    <a:pt x="13194" y="3261"/>
                    <a:pt x="13674" y="1145"/>
                    <a:pt x="13790" y="280"/>
                  </a:cubicBezTo>
                  <a:cubicBezTo>
                    <a:pt x="13799" y="212"/>
                    <a:pt x="13780" y="145"/>
                    <a:pt x="13742" y="87"/>
                  </a:cubicBezTo>
                  <a:cubicBezTo>
                    <a:pt x="13694" y="39"/>
                    <a:pt x="13636" y="1"/>
                    <a:pt x="13569" y="1"/>
                  </a:cubicBezTo>
                  <a:lnTo>
                    <a:pt x="13549" y="1"/>
                  </a:lnTo>
                  <a:cubicBezTo>
                    <a:pt x="13482" y="1"/>
                    <a:pt x="13424" y="20"/>
                    <a:pt x="13386" y="68"/>
                  </a:cubicBezTo>
                  <a:cubicBezTo>
                    <a:pt x="13069" y="357"/>
                    <a:pt x="12280" y="876"/>
                    <a:pt x="10626" y="963"/>
                  </a:cubicBezTo>
                  <a:cubicBezTo>
                    <a:pt x="9559" y="1030"/>
                    <a:pt x="8540" y="1405"/>
                    <a:pt x="7684" y="2059"/>
                  </a:cubicBezTo>
                  <a:lnTo>
                    <a:pt x="7568" y="2145"/>
                  </a:lnTo>
                  <a:cubicBezTo>
                    <a:pt x="7371" y="2299"/>
                    <a:pt x="7136" y="2376"/>
                    <a:pt x="6900" y="2376"/>
                  </a:cubicBezTo>
                  <a:cubicBezTo>
                    <a:pt x="6664" y="2376"/>
                    <a:pt x="6429" y="2299"/>
                    <a:pt x="6232" y="2145"/>
                  </a:cubicBezTo>
                  <a:lnTo>
                    <a:pt x="6116" y="2059"/>
                  </a:lnTo>
                  <a:cubicBezTo>
                    <a:pt x="5260" y="1405"/>
                    <a:pt x="4241" y="1030"/>
                    <a:pt x="3174" y="963"/>
                  </a:cubicBezTo>
                  <a:cubicBezTo>
                    <a:pt x="1520" y="876"/>
                    <a:pt x="741" y="366"/>
                    <a:pt x="424" y="68"/>
                  </a:cubicBezTo>
                  <a:cubicBezTo>
                    <a:pt x="375" y="20"/>
                    <a:pt x="318" y="1"/>
                    <a:pt x="250" y="1"/>
                  </a:cubicBezTo>
                  <a:close/>
                  <a:moveTo>
                    <a:pt x="9828" y="4684"/>
                  </a:moveTo>
                  <a:cubicBezTo>
                    <a:pt x="9828" y="4684"/>
                    <a:pt x="9828" y="4684"/>
                    <a:pt x="9828" y="4684"/>
                  </a:cubicBezTo>
                  <a:lnTo>
                    <a:pt x="9838" y="4684"/>
                  </a:lnTo>
                  <a:cubicBezTo>
                    <a:pt x="9834" y="4684"/>
                    <a:pt x="9831" y="4684"/>
                    <a:pt x="9828" y="4684"/>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8" name="Google Shape;14568;p99"/>
            <p:cNvSpPr/>
            <p:nvPr/>
          </p:nvSpPr>
          <p:spPr>
            <a:xfrm>
              <a:off x="5972505" y="2430000"/>
              <a:ext cx="124417" cy="122405"/>
            </a:xfrm>
            <a:custGeom>
              <a:rect b="b" l="l" r="r" t="t"/>
              <a:pathLst>
                <a:path extrusionOk="0" h="4684" w="4761">
                  <a:moveTo>
                    <a:pt x="4510" y="1"/>
                  </a:moveTo>
                  <a:cubicBezTo>
                    <a:pt x="4443" y="1"/>
                    <a:pt x="4385" y="20"/>
                    <a:pt x="4337" y="68"/>
                  </a:cubicBezTo>
                  <a:cubicBezTo>
                    <a:pt x="3991" y="366"/>
                    <a:pt x="3577" y="587"/>
                    <a:pt x="3135" y="703"/>
                  </a:cubicBezTo>
                  <a:cubicBezTo>
                    <a:pt x="2933" y="1713"/>
                    <a:pt x="2375" y="3395"/>
                    <a:pt x="866" y="4242"/>
                  </a:cubicBezTo>
                  <a:cubicBezTo>
                    <a:pt x="596" y="4395"/>
                    <a:pt x="308" y="4511"/>
                    <a:pt x="0" y="4588"/>
                  </a:cubicBezTo>
                  <a:cubicBezTo>
                    <a:pt x="183" y="4626"/>
                    <a:pt x="366" y="4655"/>
                    <a:pt x="558" y="4674"/>
                  </a:cubicBezTo>
                  <a:cubicBezTo>
                    <a:pt x="635" y="4674"/>
                    <a:pt x="712" y="4684"/>
                    <a:pt x="779" y="4684"/>
                  </a:cubicBezTo>
                  <a:cubicBezTo>
                    <a:pt x="1356" y="4674"/>
                    <a:pt x="1914" y="4530"/>
                    <a:pt x="2404" y="4251"/>
                  </a:cubicBezTo>
                  <a:cubicBezTo>
                    <a:pt x="4154" y="3261"/>
                    <a:pt x="4625" y="1145"/>
                    <a:pt x="4750" y="280"/>
                  </a:cubicBezTo>
                  <a:cubicBezTo>
                    <a:pt x="4760" y="212"/>
                    <a:pt x="4741" y="145"/>
                    <a:pt x="4693" y="87"/>
                  </a:cubicBezTo>
                  <a:cubicBezTo>
                    <a:pt x="4654" y="39"/>
                    <a:pt x="4587" y="1"/>
                    <a:pt x="4520"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69" name="Google Shape;14569;p99"/>
            <p:cNvSpPr/>
            <p:nvPr/>
          </p:nvSpPr>
          <p:spPr>
            <a:xfrm>
              <a:off x="5750353" y="2455139"/>
              <a:ext cx="156325" cy="84722"/>
            </a:xfrm>
            <a:custGeom>
              <a:rect b="b" l="l" r="r" t="t"/>
              <a:pathLst>
                <a:path extrusionOk="0" h="3242" w="5982">
                  <a:moveTo>
                    <a:pt x="289" y="1"/>
                  </a:moveTo>
                  <a:cubicBezTo>
                    <a:pt x="116" y="10"/>
                    <a:pt x="1" y="193"/>
                    <a:pt x="78" y="347"/>
                  </a:cubicBezTo>
                  <a:lnTo>
                    <a:pt x="404" y="1058"/>
                  </a:lnTo>
                  <a:cubicBezTo>
                    <a:pt x="789" y="1885"/>
                    <a:pt x="1328" y="2491"/>
                    <a:pt x="1991" y="2866"/>
                  </a:cubicBezTo>
                  <a:cubicBezTo>
                    <a:pt x="2414" y="3106"/>
                    <a:pt x="2895" y="3241"/>
                    <a:pt x="3385" y="3241"/>
                  </a:cubicBezTo>
                  <a:cubicBezTo>
                    <a:pt x="3453" y="3241"/>
                    <a:pt x="3520" y="3241"/>
                    <a:pt x="3578" y="3222"/>
                  </a:cubicBezTo>
                  <a:cubicBezTo>
                    <a:pt x="4318" y="3174"/>
                    <a:pt x="4982" y="2847"/>
                    <a:pt x="5405" y="2568"/>
                  </a:cubicBezTo>
                  <a:lnTo>
                    <a:pt x="5828" y="2299"/>
                  </a:lnTo>
                  <a:cubicBezTo>
                    <a:pt x="5972" y="2212"/>
                    <a:pt x="5982" y="2010"/>
                    <a:pt x="5847" y="1914"/>
                  </a:cubicBezTo>
                  <a:lnTo>
                    <a:pt x="5462" y="1587"/>
                  </a:lnTo>
                  <a:cubicBezTo>
                    <a:pt x="4645" y="904"/>
                    <a:pt x="3626" y="491"/>
                    <a:pt x="2568" y="424"/>
                  </a:cubicBezTo>
                  <a:cubicBezTo>
                    <a:pt x="2078" y="404"/>
                    <a:pt x="1587" y="327"/>
                    <a:pt x="1116" y="212"/>
                  </a:cubicBezTo>
                  <a:lnTo>
                    <a:pt x="356" y="10"/>
                  </a:lnTo>
                  <a:cubicBezTo>
                    <a:pt x="337" y="10"/>
                    <a:pt x="318" y="10"/>
                    <a:pt x="289"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0" name="Google Shape;14570;p99"/>
            <p:cNvSpPr/>
            <p:nvPr/>
          </p:nvSpPr>
          <p:spPr>
            <a:xfrm>
              <a:off x="5763184" y="2465697"/>
              <a:ext cx="131185" cy="64600"/>
            </a:xfrm>
            <a:custGeom>
              <a:rect b="b" l="l" r="r" t="t"/>
              <a:pathLst>
                <a:path extrusionOk="0" h="2472" w="5020">
                  <a:moveTo>
                    <a:pt x="0" y="0"/>
                  </a:moveTo>
                  <a:lnTo>
                    <a:pt x="240" y="500"/>
                  </a:lnTo>
                  <a:cubicBezTo>
                    <a:pt x="587" y="1250"/>
                    <a:pt x="1067" y="1808"/>
                    <a:pt x="1673" y="2145"/>
                  </a:cubicBezTo>
                  <a:cubicBezTo>
                    <a:pt x="2039" y="2356"/>
                    <a:pt x="2462" y="2472"/>
                    <a:pt x="2894" y="2472"/>
                  </a:cubicBezTo>
                  <a:cubicBezTo>
                    <a:pt x="2952" y="2472"/>
                    <a:pt x="3010" y="2472"/>
                    <a:pt x="3068" y="2462"/>
                  </a:cubicBezTo>
                  <a:cubicBezTo>
                    <a:pt x="3731" y="2414"/>
                    <a:pt x="4337" y="2106"/>
                    <a:pt x="4721" y="1856"/>
                  </a:cubicBezTo>
                  <a:lnTo>
                    <a:pt x="5020" y="1674"/>
                  </a:lnTo>
                  <a:lnTo>
                    <a:pt x="4750" y="1443"/>
                  </a:lnTo>
                  <a:cubicBezTo>
                    <a:pt x="3991" y="808"/>
                    <a:pt x="3048" y="433"/>
                    <a:pt x="2058" y="366"/>
                  </a:cubicBezTo>
                  <a:cubicBezTo>
                    <a:pt x="1539" y="347"/>
                    <a:pt x="1029" y="270"/>
                    <a:pt x="539" y="145"/>
                  </a:cubicBezTo>
                  <a:lnTo>
                    <a:pt x="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1" name="Google Shape;14571;p99"/>
            <p:cNvSpPr/>
            <p:nvPr/>
          </p:nvSpPr>
          <p:spPr>
            <a:xfrm>
              <a:off x="5926016" y="2455375"/>
              <a:ext cx="156298" cy="84486"/>
            </a:xfrm>
            <a:custGeom>
              <a:rect b="b" l="l" r="r" t="t"/>
              <a:pathLst>
                <a:path extrusionOk="0" h="3233" w="5981">
                  <a:moveTo>
                    <a:pt x="5695" y="1"/>
                  </a:moveTo>
                  <a:cubicBezTo>
                    <a:pt x="5673" y="1"/>
                    <a:pt x="5649" y="4"/>
                    <a:pt x="5626" y="11"/>
                  </a:cubicBezTo>
                  <a:lnTo>
                    <a:pt x="4866" y="203"/>
                  </a:lnTo>
                  <a:cubicBezTo>
                    <a:pt x="4395" y="328"/>
                    <a:pt x="3904" y="395"/>
                    <a:pt x="3414" y="424"/>
                  </a:cubicBezTo>
                  <a:cubicBezTo>
                    <a:pt x="2356" y="492"/>
                    <a:pt x="1337" y="895"/>
                    <a:pt x="519" y="1588"/>
                  </a:cubicBezTo>
                  <a:lnTo>
                    <a:pt x="135" y="1905"/>
                  </a:lnTo>
                  <a:cubicBezTo>
                    <a:pt x="0" y="2011"/>
                    <a:pt x="19" y="2203"/>
                    <a:pt x="154" y="2299"/>
                  </a:cubicBezTo>
                  <a:lnTo>
                    <a:pt x="577" y="2569"/>
                  </a:lnTo>
                  <a:cubicBezTo>
                    <a:pt x="1000" y="2838"/>
                    <a:pt x="1664" y="3174"/>
                    <a:pt x="2404" y="3222"/>
                  </a:cubicBezTo>
                  <a:cubicBezTo>
                    <a:pt x="2472" y="3232"/>
                    <a:pt x="2539" y="3232"/>
                    <a:pt x="2597" y="3232"/>
                  </a:cubicBezTo>
                  <a:cubicBezTo>
                    <a:pt x="3087" y="3232"/>
                    <a:pt x="3568" y="3097"/>
                    <a:pt x="3991" y="2857"/>
                  </a:cubicBezTo>
                  <a:cubicBezTo>
                    <a:pt x="4654" y="2482"/>
                    <a:pt x="5193" y="1876"/>
                    <a:pt x="5577" y="1059"/>
                  </a:cubicBezTo>
                  <a:lnTo>
                    <a:pt x="5904" y="347"/>
                  </a:lnTo>
                  <a:cubicBezTo>
                    <a:pt x="5981" y="178"/>
                    <a:pt x="5863" y="1"/>
                    <a:pt x="5695"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2" name="Google Shape;14572;p99"/>
            <p:cNvSpPr/>
            <p:nvPr/>
          </p:nvSpPr>
          <p:spPr>
            <a:xfrm>
              <a:off x="5938324" y="2465697"/>
              <a:ext cx="131185" cy="64600"/>
            </a:xfrm>
            <a:custGeom>
              <a:rect b="b" l="l" r="r" t="t"/>
              <a:pathLst>
                <a:path extrusionOk="0" h="2472" w="5020">
                  <a:moveTo>
                    <a:pt x="5020" y="0"/>
                  </a:moveTo>
                  <a:lnTo>
                    <a:pt x="4491" y="145"/>
                  </a:lnTo>
                  <a:cubicBezTo>
                    <a:pt x="3991" y="270"/>
                    <a:pt x="3481" y="347"/>
                    <a:pt x="2962" y="366"/>
                  </a:cubicBezTo>
                  <a:cubicBezTo>
                    <a:pt x="1972" y="433"/>
                    <a:pt x="1029" y="808"/>
                    <a:pt x="270" y="1443"/>
                  </a:cubicBezTo>
                  <a:lnTo>
                    <a:pt x="0" y="1674"/>
                  </a:lnTo>
                  <a:lnTo>
                    <a:pt x="298" y="1856"/>
                  </a:lnTo>
                  <a:cubicBezTo>
                    <a:pt x="683" y="2106"/>
                    <a:pt x="1289" y="2414"/>
                    <a:pt x="1952" y="2462"/>
                  </a:cubicBezTo>
                  <a:cubicBezTo>
                    <a:pt x="2010" y="2472"/>
                    <a:pt x="2068" y="2472"/>
                    <a:pt x="2126" y="2472"/>
                  </a:cubicBezTo>
                  <a:cubicBezTo>
                    <a:pt x="2558" y="2472"/>
                    <a:pt x="2981" y="2356"/>
                    <a:pt x="3347" y="2145"/>
                  </a:cubicBezTo>
                  <a:cubicBezTo>
                    <a:pt x="3953" y="1808"/>
                    <a:pt x="4433" y="1250"/>
                    <a:pt x="4789" y="500"/>
                  </a:cubicBezTo>
                  <a:lnTo>
                    <a:pt x="5020" y="0"/>
                  </a:ln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3" name="Google Shape;14573;p99"/>
            <p:cNvSpPr/>
            <p:nvPr/>
          </p:nvSpPr>
          <p:spPr>
            <a:xfrm>
              <a:off x="6000389" y="2465932"/>
              <a:ext cx="69382" cy="64129"/>
            </a:xfrm>
            <a:custGeom>
              <a:rect b="b" l="l" r="r" t="t"/>
              <a:pathLst>
                <a:path extrusionOk="0" h="2454" w="2655">
                  <a:moveTo>
                    <a:pt x="2655" y="1"/>
                  </a:moveTo>
                  <a:lnTo>
                    <a:pt x="2116" y="136"/>
                  </a:lnTo>
                  <a:cubicBezTo>
                    <a:pt x="1780" y="222"/>
                    <a:pt x="1433" y="289"/>
                    <a:pt x="1087" y="328"/>
                  </a:cubicBezTo>
                  <a:cubicBezTo>
                    <a:pt x="1020" y="818"/>
                    <a:pt x="789" y="1790"/>
                    <a:pt x="1" y="2453"/>
                  </a:cubicBezTo>
                  <a:cubicBezTo>
                    <a:pt x="347" y="2424"/>
                    <a:pt x="683" y="2309"/>
                    <a:pt x="981" y="2136"/>
                  </a:cubicBezTo>
                  <a:cubicBezTo>
                    <a:pt x="1587" y="1799"/>
                    <a:pt x="2068" y="1251"/>
                    <a:pt x="2414" y="491"/>
                  </a:cubicBezTo>
                  <a:lnTo>
                    <a:pt x="2655" y="1"/>
                  </a:ln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4" name="Google Shape;14574;p99"/>
            <p:cNvSpPr/>
            <p:nvPr/>
          </p:nvSpPr>
          <p:spPr>
            <a:xfrm>
              <a:off x="5816703" y="2491333"/>
              <a:ext cx="77666" cy="38964"/>
            </a:xfrm>
            <a:custGeom>
              <a:rect b="b" l="l" r="r" t="t"/>
              <a:pathLst>
                <a:path extrusionOk="0" h="1491" w="2972">
                  <a:moveTo>
                    <a:pt x="2020" y="0"/>
                  </a:moveTo>
                  <a:cubicBezTo>
                    <a:pt x="1645" y="414"/>
                    <a:pt x="866" y="1173"/>
                    <a:pt x="0" y="1337"/>
                  </a:cubicBezTo>
                  <a:cubicBezTo>
                    <a:pt x="269" y="1443"/>
                    <a:pt x="558" y="1491"/>
                    <a:pt x="846" y="1491"/>
                  </a:cubicBezTo>
                  <a:cubicBezTo>
                    <a:pt x="904" y="1491"/>
                    <a:pt x="962" y="1491"/>
                    <a:pt x="1020" y="1481"/>
                  </a:cubicBezTo>
                  <a:cubicBezTo>
                    <a:pt x="1683" y="1443"/>
                    <a:pt x="2289" y="1135"/>
                    <a:pt x="2673" y="885"/>
                  </a:cubicBezTo>
                  <a:lnTo>
                    <a:pt x="2972" y="693"/>
                  </a:lnTo>
                  <a:lnTo>
                    <a:pt x="2702" y="471"/>
                  </a:lnTo>
                  <a:cubicBezTo>
                    <a:pt x="2481" y="298"/>
                    <a:pt x="2260" y="135"/>
                    <a:pt x="2020" y="0"/>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5" name="Google Shape;14575;p99"/>
            <p:cNvSpPr/>
            <p:nvPr/>
          </p:nvSpPr>
          <p:spPr>
            <a:xfrm>
              <a:off x="5828751" y="2603990"/>
              <a:ext cx="175192" cy="72831"/>
            </a:xfrm>
            <a:custGeom>
              <a:rect b="b" l="l" r="r" t="t"/>
              <a:pathLst>
                <a:path extrusionOk="0" h="2787" w="6704">
                  <a:moveTo>
                    <a:pt x="2494" y="1"/>
                  </a:moveTo>
                  <a:cubicBezTo>
                    <a:pt x="2150" y="1"/>
                    <a:pt x="1772" y="116"/>
                    <a:pt x="1453" y="430"/>
                  </a:cubicBezTo>
                  <a:cubicBezTo>
                    <a:pt x="703" y="1180"/>
                    <a:pt x="1" y="1286"/>
                    <a:pt x="1" y="1286"/>
                  </a:cubicBezTo>
                  <a:cubicBezTo>
                    <a:pt x="559" y="1565"/>
                    <a:pt x="1068" y="1930"/>
                    <a:pt x="1520" y="2353"/>
                  </a:cubicBezTo>
                  <a:cubicBezTo>
                    <a:pt x="1930" y="2763"/>
                    <a:pt x="3062" y="2786"/>
                    <a:pt x="3309" y="2786"/>
                  </a:cubicBezTo>
                  <a:cubicBezTo>
                    <a:pt x="3340" y="2786"/>
                    <a:pt x="3357" y="2786"/>
                    <a:pt x="3357" y="2786"/>
                  </a:cubicBezTo>
                  <a:cubicBezTo>
                    <a:pt x="3357" y="2786"/>
                    <a:pt x="3374" y="2786"/>
                    <a:pt x="3404" y="2786"/>
                  </a:cubicBezTo>
                  <a:cubicBezTo>
                    <a:pt x="3649" y="2786"/>
                    <a:pt x="4774" y="2763"/>
                    <a:pt x="5184" y="2353"/>
                  </a:cubicBezTo>
                  <a:cubicBezTo>
                    <a:pt x="5636" y="1930"/>
                    <a:pt x="6145" y="1565"/>
                    <a:pt x="6703" y="1286"/>
                  </a:cubicBezTo>
                  <a:cubicBezTo>
                    <a:pt x="6703" y="1286"/>
                    <a:pt x="6001" y="1180"/>
                    <a:pt x="5251" y="430"/>
                  </a:cubicBezTo>
                  <a:cubicBezTo>
                    <a:pt x="4934" y="118"/>
                    <a:pt x="4558" y="4"/>
                    <a:pt x="4217" y="4"/>
                  </a:cubicBezTo>
                  <a:cubicBezTo>
                    <a:pt x="3854" y="4"/>
                    <a:pt x="3530" y="132"/>
                    <a:pt x="3357" y="286"/>
                  </a:cubicBezTo>
                  <a:cubicBezTo>
                    <a:pt x="3179" y="128"/>
                    <a:pt x="2855" y="1"/>
                    <a:pt x="249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6" name="Google Shape;14576;p99"/>
            <p:cNvSpPr/>
            <p:nvPr/>
          </p:nvSpPr>
          <p:spPr>
            <a:xfrm>
              <a:off x="5828751" y="2636316"/>
              <a:ext cx="175192" cy="40505"/>
            </a:xfrm>
            <a:custGeom>
              <a:rect b="b" l="l" r="r" t="t"/>
              <a:pathLst>
                <a:path extrusionOk="0" h="1550" w="6704">
                  <a:moveTo>
                    <a:pt x="3357" y="1"/>
                  </a:moveTo>
                  <a:lnTo>
                    <a:pt x="3241" y="49"/>
                  </a:lnTo>
                  <a:cubicBezTo>
                    <a:pt x="2860" y="193"/>
                    <a:pt x="2373" y="241"/>
                    <a:pt x="1893" y="241"/>
                  </a:cubicBezTo>
                  <a:cubicBezTo>
                    <a:pt x="933" y="241"/>
                    <a:pt x="1" y="49"/>
                    <a:pt x="1" y="49"/>
                  </a:cubicBezTo>
                  <a:lnTo>
                    <a:pt x="1" y="49"/>
                  </a:lnTo>
                  <a:cubicBezTo>
                    <a:pt x="559" y="328"/>
                    <a:pt x="1068" y="693"/>
                    <a:pt x="1520" y="1116"/>
                  </a:cubicBezTo>
                  <a:cubicBezTo>
                    <a:pt x="1930" y="1526"/>
                    <a:pt x="3062" y="1549"/>
                    <a:pt x="3309" y="1549"/>
                  </a:cubicBezTo>
                  <a:cubicBezTo>
                    <a:pt x="3340" y="1549"/>
                    <a:pt x="3357" y="1549"/>
                    <a:pt x="3357" y="1549"/>
                  </a:cubicBezTo>
                  <a:cubicBezTo>
                    <a:pt x="3357" y="1549"/>
                    <a:pt x="3374" y="1549"/>
                    <a:pt x="3404" y="1549"/>
                  </a:cubicBezTo>
                  <a:cubicBezTo>
                    <a:pt x="3649" y="1549"/>
                    <a:pt x="4774" y="1526"/>
                    <a:pt x="5184" y="1116"/>
                  </a:cubicBezTo>
                  <a:cubicBezTo>
                    <a:pt x="5636" y="693"/>
                    <a:pt x="6145" y="328"/>
                    <a:pt x="6703" y="49"/>
                  </a:cubicBezTo>
                  <a:lnTo>
                    <a:pt x="6703" y="49"/>
                  </a:lnTo>
                  <a:cubicBezTo>
                    <a:pt x="6703" y="49"/>
                    <a:pt x="5776" y="241"/>
                    <a:pt x="4816" y="241"/>
                  </a:cubicBezTo>
                  <a:cubicBezTo>
                    <a:pt x="4335" y="241"/>
                    <a:pt x="3847" y="193"/>
                    <a:pt x="3463" y="49"/>
                  </a:cubicBezTo>
                  <a:lnTo>
                    <a:pt x="3357"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7" name="Google Shape;14577;p99"/>
            <p:cNvSpPr/>
            <p:nvPr/>
          </p:nvSpPr>
          <p:spPr>
            <a:xfrm>
              <a:off x="5872993" y="2648624"/>
              <a:ext cx="86472" cy="16620"/>
            </a:xfrm>
            <a:custGeom>
              <a:rect b="b" l="l" r="r" t="t"/>
              <a:pathLst>
                <a:path extrusionOk="0" h="636" w="3309">
                  <a:moveTo>
                    <a:pt x="1654" y="1"/>
                  </a:moveTo>
                  <a:cubicBezTo>
                    <a:pt x="1212" y="145"/>
                    <a:pt x="754" y="213"/>
                    <a:pt x="286" y="213"/>
                  </a:cubicBezTo>
                  <a:cubicBezTo>
                    <a:pt x="255" y="213"/>
                    <a:pt x="224" y="213"/>
                    <a:pt x="193" y="212"/>
                  </a:cubicBezTo>
                  <a:lnTo>
                    <a:pt x="0" y="212"/>
                  </a:lnTo>
                  <a:cubicBezTo>
                    <a:pt x="48" y="251"/>
                    <a:pt x="96" y="289"/>
                    <a:pt x="135" y="337"/>
                  </a:cubicBezTo>
                  <a:cubicBezTo>
                    <a:pt x="308" y="510"/>
                    <a:pt x="923" y="636"/>
                    <a:pt x="1596" y="636"/>
                  </a:cubicBezTo>
                  <a:lnTo>
                    <a:pt x="1721" y="636"/>
                  </a:lnTo>
                  <a:cubicBezTo>
                    <a:pt x="2395" y="636"/>
                    <a:pt x="3010" y="510"/>
                    <a:pt x="3173" y="337"/>
                  </a:cubicBezTo>
                  <a:cubicBezTo>
                    <a:pt x="3222" y="289"/>
                    <a:pt x="3270" y="251"/>
                    <a:pt x="3308" y="212"/>
                  </a:cubicBezTo>
                  <a:lnTo>
                    <a:pt x="3116" y="212"/>
                  </a:lnTo>
                  <a:cubicBezTo>
                    <a:pt x="3085" y="213"/>
                    <a:pt x="3055" y="213"/>
                    <a:pt x="3024" y="213"/>
                  </a:cubicBezTo>
                  <a:cubicBezTo>
                    <a:pt x="2563" y="213"/>
                    <a:pt x="2096" y="145"/>
                    <a:pt x="165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8" name="Google Shape;14578;p99"/>
            <p:cNvSpPr/>
            <p:nvPr/>
          </p:nvSpPr>
          <p:spPr>
            <a:xfrm>
              <a:off x="5920972" y="2616717"/>
              <a:ext cx="50540" cy="17404"/>
            </a:xfrm>
            <a:custGeom>
              <a:rect b="b" l="l" r="r" t="t"/>
              <a:pathLst>
                <a:path extrusionOk="0" h="666" w="1934">
                  <a:moveTo>
                    <a:pt x="828" y="1"/>
                  </a:moveTo>
                  <a:cubicBezTo>
                    <a:pt x="616" y="1"/>
                    <a:pt x="405" y="58"/>
                    <a:pt x="241" y="183"/>
                  </a:cubicBezTo>
                  <a:lnTo>
                    <a:pt x="1" y="395"/>
                  </a:lnTo>
                  <a:lnTo>
                    <a:pt x="232" y="491"/>
                  </a:lnTo>
                  <a:cubicBezTo>
                    <a:pt x="589" y="607"/>
                    <a:pt x="963" y="665"/>
                    <a:pt x="1345" y="665"/>
                  </a:cubicBezTo>
                  <a:cubicBezTo>
                    <a:pt x="1375" y="665"/>
                    <a:pt x="1404" y="665"/>
                    <a:pt x="1434" y="664"/>
                  </a:cubicBezTo>
                  <a:cubicBezTo>
                    <a:pt x="1607" y="664"/>
                    <a:pt x="1780" y="664"/>
                    <a:pt x="1934" y="645"/>
                  </a:cubicBezTo>
                  <a:cubicBezTo>
                    <a:pt x="1809" y="539"/>
                    <a:pt x="1684" y="433"/>
                    <a:pt x="1568" y="318"/>
                  </a:cubicBezTo>
                  <a:cubicBezTo>
                    <a:pt x="1376" y="116"/>
                    <a:pt x="1107" y="1"/>
                    <a:pt x="828"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79" name="Google Shape;14579;p99"/>
            <p:cNvSpPr/>
            <p:nvPr/>
          </p:nvSpPr>
          <p:spPr>
            <a:xfrm>
              <a:off x="5860920" y="2616717"/>
              <a:ext cx="50802" cy="17404"/>
            </a:xfrm>
            <a:custGeom>
              <a:rect b="b" l="l" r="r" t="t"/>
              <a:pathLst>
                <a:path extrusionOk="0" h="666" w="1944">
                  <a:moveTo>
                    <a:pt x="1116" y="1"/>
                  </a:moveTo>
                  <a:cubicBezTo>
                    <a:pt x="837" y="1"/>
                    <a:pt x="568" y="116"/>
                    <a:pt x="366" y="318"/>
                  </a:cubicBezTo>
                  <a:cubicBezTo>
                    <a:pt x="251" y="433"/>
                    <a:pt x="135" y="539"/>
                    <a:pt x="1" y="645"/>
                  </a:cubicBezTo>
                  <a:cubicBezTo>
                    <a:pt x="164" y="655"/>
                    <a:pt x="337" y="664"/>
                    <a:pt x="510" y="664"/>
                  </a:cubicBezTo>
                  <a:cubicBezTo>
                    <a:pt x="539" y="665"/>
                    <a:pt x="568" y="665"/>
                    <a:pt x="597" y="665"/>
                  </a:cubicBezTo>
                  <a:cubicBezTo>
                    <a:pt x="973" y="665"/>
                    <a:pt x="1355" y="607"/>
                    <a:pt x="1712" y="491"/>
                  </a:cubicBezTo>
                  <a:lnTo>
                    <a:pt x="1943" y="395"/>
                  </a:lnTo>
                  <a:lnTo>
                    <a:pt x="1703" y="183"/>
                  </a:lnTo>
                  <a:cubicBezTo>
                    <a:pt x="1530" y="58"/>
                    <a:pt x="1328" y="1"/>
                    <a:pt x="1116" y="1"/>
                  </a:cubicBezTo>
                  <a:close/>
                </a:path>
              </a:pathLst>
            </a:custGeom>
            <a:solidFill>
              <a:srgbClr val="7F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80" name="Google Shape;14580;p99"/>
          <p:cNvGrpSpPr/>
          <p:nvPr/>
        </p:nvGrpSpPr>
        <p:grpSpPr>
          <a:xfrm>
            <a:off x="4876405" y="1811344"/>
            <a:ext cx="360628" cy="331778"/>
            <a:chOff x="4877867" y="1995991"/>
            <a:chExt cx="360628" cy="331778"/>
          </a:xfrm>
        </p:grpSpPr>
        <p:sp>
          <p:nvSpPr>
            <p:cNvPr id="14581" name="Google Shape;14581;p99"/>
            <p:cNvSpPr/>
            <p:nvPr/>
          </p:nvSpPr>
          <p:spPr>
            <a:xfrm>
              <a:off x="5151527" y="2172699"/>
              <a:ext cx="17613" cy="155070"/>
            </a:xfrm>
            <a:custGeom>
              <a:rect b="b" l="l" r="r" t="t"/>
              <a:pathLst>
                <a:path extrusionOk="0" h="5934" w="674">
                  <a:moveTo>
                    <a:pt x="1" y="0"/>
                  </a:moveTo>
                  <a:lnTo>
                    <a:pt x="1" y="5597"/>
                  </a:lnTo>
                  <a:cubicBezTo>
                    <a:pt x="1" y="5779"/>
                    <a:pt x="145" y="5933"/>
                    <a:pt x="337" y="5933"/>
                  </a:cubicBezTo>
                  <a:cubicBezTo>
                    <a:pt x="520" y="5933"/>
                    <a:pt x="674" y="5779"/>
                    <a:pt x="674" y="5597"/>
                  </a:cubicBezTo>
                  <a:lnTo>
                    <a:pt x="674" y="0"/>
                  </a:ln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2" name="Google Shape;14582;p99"/>
            <p:cNvSpPr/>
            <p:nvPr/>
          </p:nvSpPr>
          <p:spPr>
            <a:xfrm>
              <a:off x="5155813" y="2172699"/>
              <a:ext cx="13328" cy="155070"/>
            </a:xfrm>
            <a:custGeom>
              <a:rect b="b" l="l" r="r" t="t"/>
              <a:pathLst>
                <a:path extrusionOk="0" h="5934" w="510">
                  <a:moveTo>
                    <a:pt x="173" y="0"/>
                  </a:moveTo>
                  <a:lnTo>
                    <a:pt x="173" y="5597"/>
                  </a:lnTo>
                  <a:cubicBezTo>
                    <a:pt x="173" y="5712"/>
                    <a:pt x="106" y="5827"/>
                    <a:pt x="0" y="5885"/>
                  </a:cubicBezTo>
                  <a:cubicBezTo>
                    <a:pt x="58" y="5914"/>
                    <a:pt x="115" y="5933"/>
                    <a:pt x="173" y="5933"/>
                  </a:cubicBezTo>
                  <a:cubicBezTo>
                    <a:pt x="356" y="5933"/>
                    <a:pt x="510" y="5779"/>
                    <a:pt x="510" y="5597"/>
                  </a:cubicBezTo>
                  <a:lnTo>
                    <a:pt x="510"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3" name="Google Shape;14583;p99"/>
            <p:cNvSpPr/>
            <p:nvPr/>
          </p:nvSpPr>
          <p:spPr>
            <a:xfrm>
              <a:off x="4941709" y="2135748"/>
              <a:ext cx="233206" cy="58877"/>
            </a:xfrm>
            <a:custGeom>
              <a:rect b="b" l="l" r="r" t="t"/>
              <a:pathLst>
                <a:path extrusionOk="0" h="2253" w="8924">
                  <a:moveTo>
                    <a:pt x="3260" y="1"/>
                  </a:moveTo>
                  <a:cubicBezTo>
                    <a:pt x="2173" y="1"/>
                    <a:pt x="1558" y="1376"/>
                    <a:pt x="741" y="1376"/>
                  </a:cubicBezTo>
                  <a:cubicBezTo>
                    <a:pt x="106" y="1376"/>
                    <a:pt x="193" y="914"/>
                    <a:pt x="269" y="703"/>
                  </a:cubicBezTo>
                  <a:cubicBezTo>
                    <a:pt x="276" y="688"/>
                    <a:pt x="263" y="680"/>
                    <a:pt x="251" y="680"/>
                  </a:cubicBezTo>
                  <a:cubicBezTo>
                    <a:pt x="247" y="680"/>
                    <a:pt x="243" y="681"/>
                    <a:pt x="241" y="683"/>
                  </a:cubicBezTo>
                  <a:cubicBezTo>
                    <a:pt x="58" y="895"/>
                    <a:pt x="0" y="1174"/>
                    <a:pt x="96" y="1433"/>
                  </a:cubicBezTo>
                  <a:cubicBezTo>
                    <a:pt x="262" y="1845"/>
                    <a:pt x="828" y="2253"/>
                    <a:pt x="1580" y="2253"/>
                  </a:cubicBezTo>
                  <a:cubicBezTo>
                    <a:pt x="1917" y="2253"/>
                    <a:pt x="2291" y="2171"/>
                    <a:pt x="2683" y="1972"/>
                  </a:cubicBezTo>
                  <a:cubicBezTo>
                    <a:pt x="3553" y="1533"/>
                    <a:pt x="4066" y="1458"/>
                    <a:pt x="4302" y="1458"/>
                  </a:cubicBezTo>
                  <a:cubicBezTo>
                    <a:pt x="4340" y="1458"/>
                    <a:pt x="4371" y="1460"/>
                    <a:pt x="4395" y="1462"/>
                  </a:cubicBezTo>
                  <a:lnTo>
                    <a:pt x="4529" y="1462"/>
                  </a:lnTo>
                  <a:cubicBezTo>
                    <a:pt x="4553" y="1460"/>
                    <a:pt x="4584" y="1458"/>
                    <a:pt x="4622" y="1458"/>
                  </a:cubicBezTo>
                  <a:cubicBezTo>
                    <a:pt x="4860" y="1458"/>
                    <a:pt x="5379" y="1533"/>
                    <a:pt x="6241" y="1972"/>
                  </a:cubicBezTo>
                  <a:cubicBezTo>
                    <a:pt x="6633" y="2171"/>
                    <a:pt x="7007" y="2253"/>
                    <a:pt x="7344" y="2253"/>
                  </a:cubicBezTo>
                  <a:cubicBezTo>
                    <a:pt x="8096" y="2253"/>
                    <a:pt x="8662" y="1845"/>
                    <a:pt x="8828" y="1433"/>
                  </a:cubicBezTo>
                  <a:cubicBezTo>
                    <a:pt x="8924" y="1174"/>
                    <a:pt x="8866" y="885"/>
                    <a:pt x="8674" y="683"/>
                  </a:cubicBezTo>
                  <a:cubicBezTo>
                    <a:pt x="8671" y="681"/>
                    <a:pt x="8668" y="680"/>
                    <a:pt x="8665" y="680"/>
                  </a:cubicBezTo>
                  <a:cubicBezTo>
                    <a:pt x="8655" y="680"/>
                    <a:pt x="8645" y="688"/>
                    <a:pt x="8645" y="703"/>
                  </a:cubicBezTo>
                  <a:cubicBezTo>
                    <a:pt x="8722" y="914"/>
                    <a:pt x="8808" y="1376"/>
                    <a:pt x="8174" y="1376"/>
                  </a:cubicBezTo>
                  <a:cubicBezTo>
                    <a:pt x="7356" y="1376"/>
                    <a:pt x="6741" y="1"/>
                    <a:pt x="5654" y="1"/>
                  </a:cubicBezTo>
                  <a:cubicBezTo>
                    <a:pt x="4779" y="1"/>
                    <a:pt x="4539" y="520"/>
                    <a:pt x="4481" y="722"/>
                  </a:cubicBezTo>
                  <a:cubicBezTo>
                    <a:pt x="4476" y="731"/>
                    <a:pt x="4467" y="736"/>
                    <a:pt x="4458" y="736"/>
                  </a:cubicBezTo>
                  <a:cubicBezTo>
                    <a:pt x="4450" y="736"/>
                    <a:pt x="4443" y="731"/>
                    <a:pt x="4443" y="722"/>
                  </a:cubicBezTo>
                  <a:cubicBezTo>
                    <a:pt x="4375" y="520"/>
                    <a:pt x="4145" y="1"/>
                    <a:pt x="3260"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4" name="Google Shape;14584;p99"/>
            <p:cNvSpPr/>
            <p:nvPr/>
          </p:nvSpPr>
          <p:spPr>
            <a:xfrm>
              <a:off x="5217119" y="2012873"/>
              <a:ext cx="17613" cy="314897"/>
            </a:xfrm>
            <a:custGeom>
              <a:rect b="b" l="l" r="r" t="t"/>
              <a:pathLst>
                <a:path extrusionOk="0" h="12050" w="674">
                  <a:moveTo>
                    <a:pt x="337" y="0"/>
                  </a:moveTo>
                  <a:cubicBezTo>
                    <a:pt x="145" y="0"/>
                    <a:pt x="0" y="145"/>
                    <a:pt x="0" y="337"/>
                  </a:cubicBezTo>
                  <a:lnTo>
                    <a:pt x="0" y="11713"/>
                  </a:lnTo>
                  <a:cubicBezTo>
                    <a:pt x="0" y="11895"/>
                    <a:pt x="145" y="12049"/>
                    <a:pt x="337" y="12049"/>
                  </a:cubicBezTo>
                  <a:cubicBezTo>
                    <a:pt x="520" y="12049"/>
                    <a:pt x="673" y="11895"/>
                    <a:pt x="673" y="11713"/>
                  </a:cubicBezTo>
                  <a:lnTo>
                    <a:pt x="673" y="337"/>
                  </a:lnTo>
                  <a:cubicBezTo>
                    <a:pt x="673" y="145"/>
                    <a:pt x="520" y="0"/>
                    <a:pt x="337" y="0"/>
                  </a:cubicBezTo>
                  <a:close/>
                </a:path>
              </a:pathLst>
            </a:custGeom>
            <a:solidFill>
              <a:srgbClr val="AD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5" name="Google Shape;14585;p99"/>
            <p:cNvSpPr/>
            <p:nvPr/>
          </p:nvSpPr>
          <p:spPr>
            <a:xfrm>
              <a:off x="5221379" y="2012873"/>
              <a:ext cx="13354" cy="314897"/>
            </a:xfrm>
            <a:custGeom>
              <a:rect b="b" l="l" r="r" t="t"/>
              <a:pathLst>
                <a:path extrusionOk="0" h="12050" w="511">
                  <a:moveTo>
                    <a:pt x="174" y="0"/>
                  </a:moveTo>
                  <a:cubicBezTo>
                    <a:pt x="107" y="0"/>
                    <a:pt x="49" y="10"/>
                    <a:pt x="1" y="39"/>
                  </a:cubicBezTo>
                  <a:cubicBezTo>
                    <a:pt x="107" y="106"/>
                    <a:pt x="164" y="212"/>
                    <a:pt x="164" y="337"/>
                  </a:cubicBezTo>
                  <a:lnTo>
                    <a:pt x="164" y="11713"/>
                  </a:lnTo>
                  <a:cubicBezTo>
                    <a:pt x="164" y="11828"/>
                    <a:pt x="107" y="11943"/>
                    <a:pt x="1" y="12001"/>
                  </a:cubicBezTo>
                  <a:cubicBezTo>
                    <a:pt x="55" y="12034"/>
                    <a:pt x="114" y="12049"/>
                    <a:pt x="171" y="12049"/>
                  </a:cubicBezTo>
                  <a:cubicBezTo>
                    <a:pt x="347" y="12049"/>
                    <a:pt x="510" y="11908"/>
                    <a:pt x="510" y="11713"/>
                  </a:cubicBezTo>
                  <a:lnTo>
                    <a:pt x="510" y="337"/>
                  </a:lnTo>
                  <a:cubicBezTo>
                    <a:pt x="510" y="145"/>
                    <a:pt x="357" y="0"/>
                    <a:pt x="174"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6" name="Google Shape;14586;p99"/>
            <p:cNvSpPr/>
            <p:nvPr/>
          </p:nvSpPr>
          <p:spPr>
            <a:xfrm>
              <a:off x="4877867" y="1995991"/>
              <a:ext cx="360393" cy="119478"/>
            </a:xfrm>
            <a:custGeom>
              <a:rect b="b" l="l" r="r" t="t"/>
              <a:pathLst>
                <a:path extrusionOk="0" h="4572" w="13791">
                  <a:moveTo>
                    <a:pt x="3397" y="1"/>
                  </a:moveTo>
                  <a:cubicBezTo>
                    <a:pt x="3358" y="1"/>
                    <a:pt x="3319" y="1"/>
                    <a:pt x="3280" y="2"/>
                  </a:cubicBezTo>
                  <a:cubicBezTo>
                    <a:pt x="2222" y="2"/>
                    <a:pt x="1174" y="60"/>
                    <a:pt x="135" y="175"/>
                  </a:cubicBezTo>
                  <a:cubicBezTo>
                    <a:pt x="58" y="185"/>
                    <a:pt x="1" y="252"/>
                    <a:pt x="1" y="329"/>
                  </a:cubicBezTo>
                  <a:lnTo>
                    <a:pt x="1" y="810"/>
                  </a:lnTo>
                  <a:cubicBezTo>
                    <a:pt x="1" y="839"/>
                    <a:pt x="10" y="877"/>
                    <a:pt x="30" y="896"/>
                  </a:cubicBezTo>
                  <a:cubicBezTo>
                    <a:pt x="78" y="973"/>
                    <a:pt x="193" y="1194"/>
                    <a:pt x="193" y="1646"/>
                  </a:cubicBezTo>
                  <a:cubicBezTo>
                    <a:pt x="193" y="2368"/>
                    <a:pt x="280" y="3281"/>
                    <a:pt x="780" y="3848"/>
                  </a:cubicBezTo>
                  <a:cubicBezTo>
                    <a:pt x="1058" y="4156"/>
                    <a:pt x="1434" y="4368"/>
                    <a:pt x="1837" y="4454"/>
                  </a:cubicBezTo>
                  <a:cubicBezTo>
                    <a:pt x="2201" y="4532"/>
                    <a:pt x="2572" y="4571"/>
                    <a:pt x="2944" y="4571"/>
                  </a:cubicBezTo>
                  <a:cubicBezTo>
                    <a:pt x="2986" y="4571"/>
                    <a:pt x="3027" y="4571"/>
                    <a:pt x="3068" y="4570"/>
                  </a:cubicBezTo>
                  <a:cubicBezTo>
                    <a:pt x="3578" y="4570"/>
                    <a:pt x="4097" y="4560"/>
                    <a:pt x="4559" y="4339"/>
                  </a:cubicBezTo>
                  <a:cubicBezTo>
                    <a:pt x="5116" y="4060"/>
                    <a:pt x="5482" y="3531"/>
                    <a:pt x="5761" y="2993"/>
                  </a:cubicBezTo>
                  <a:cubicBezTo>
                    <a:pt x="5905" y="2714"/>
                    <a:pt x="6030" y="2425"/>
                    <a:pt x="6117" y="2118"/>
                  </a:cubicBezTo>
                  <a:cubicBezTo>
                    <a:pt x="6203" y="1800"/>
                    <a:pt x="6492" y="1579"/>
                    <a:pt x="6818" y="1579"/>
                  </a:cubicBezTo>
                  <a:lnTo>
                    <a:pt x="6972" y="1579"/>
                  </a:lnTo>
                  <a:cubicBezTo>
                    <a:pt x="7299" y="1579"/>
                    <a:pt x="7588" y="1800"/>
                    <a:pt x="7674" y="2118"/>
                  </a:cubicBezTo>
                  <a:cubicBezTo>
                    <a:pt x="7761" y="2425"/>
                    <a:pt x="7886" y="2714"/>
                    <a:pt x="8030" y="2993"/>
                  </a:cubicBezTo>
                  <a:cubicBezTo>
                    <a:pt x="8309" y="3531"/>
                    <a:pt x="8674" y="4070"/>
                    <a:pt x="9232" y="4339"/>
                  </a:cubicBezTo>
                  <a:cubicBezTo>
                    <a:pt x="9637" y="4533"/>
                    <a:pt x="10087" y="4572"/>
                    <a:pt x="10536" y="4572"/>
                  </a:cubicBezTo>
                  <a:cubicBezTo>
                    <a:pt x="10598" y="4572"/>
                    <a:pt x="10660" y="4571"/>
                    <a:pt x="10723" y="4570"/>
                  </a:cubicBezTo>
                  <a:cubicBezTo>
                    <a:pt x="10764" y="4571"/>
                    <a:pt x="10805" y="4571"/>
                    <a:pt x="10847" y="4571"/>
                  </a:cubicBezTo>
                  <a:cubicBezTo>
                    <a:pt x="11219" y="4571"/>
                    <a:pt x="11590" y="4532"/>
                    <a:pt x="11953" y="4454"/>
                  </a:cubicBezTo>
                  <a:cubicBezTo>
                    <a:pt x="12357" y="4368"/>
                    <a:pt x="12732" y="4156"/>
                    <a:pt x="13011" y="3848"/>
                  </a:cubicBezTo>
                  <a:cubicBezTo>
                    <a:pt x="13511" y="3281"/>
                    <a:pt x="13598" y="2368"/>
                    <a:pt x="13598" y="1646"/>
                  </a:cubicBezTo>
                  <a:cubicBezTo>
                    <a:pt x="13598" y="1194"/>
                    <a:pt x="13713" y="973"/>
                    <a:pt x="13761" y="896"/>
                  </a:cubicBezTo>
                  <a:cubicBezTo>
                    <a:pt x="13780" y="877"/>
                    <a:pt x="13790" y="839"/>
                    <a:pt x="13790" y="810"/>
                  </a:cubicBezTo>
                  <a:lnTo>
                    <a:pt x="13790" y="329"/>
                  </a:lnTo>
                  <a:cubicBezTo>
                    <a:pt x="13790" y="252"/>
                    <a:pt x="13732" y="185"/>
                    <a:pt x="13655" y="175"/>
                  </a:cubicBezTo>
                  <a:cubicBezTo>
                    <a:pt x="12617" y="60"/>
                    <a:pt x="11569" y="2"/>
                    <a:pt x="10521" y="2"/>
                  </a:cubicBezTo>
                  <a:cubicBezTo>
                    <a:pt x="10481" y="1"/>
                    <a:pt x="10442" y="1"/>
                    <a:pt x="10403" y="1"/>
                  </a:cubicBezTo>
                  <a:cubicBezTo>
                    <a:pt x="9540" y="1"/>
                    <a:pt x="8697" y="202"/>
                    <a:pt x="7924" y="589"/>
                  </a:cubicBezTo>
                  <a:cubicBezTo>
                    <a:pt x="7751" y="675"/>
                    <a:pt x="7559" y="742"/>
                    <a:pt x="7367" y="791"/>
                  </a:cubicBezTo>
                  <a:cubicBezTo>
                    <a:pt x="7213" y="824"/>
                    <a:pt x="7054" y="841"/>
                    <a:pt x="6895" y="841"/>
                  </a:cubicBezTo>
                  <a:cubicBezTo>
                    <a:pt x="6737" y="841"/>
                    <a:pt x="6578" y="824"/>
                    <a:pt x="6424" y="791"/>
                  </a:cubicBezTo>
                  <a:cubicBezTo>
                    <a:pt x="6232" y="742"/>
                    <a:pt x="6049" y="675"/>
                    <a:pt x="5867" y="589"/>
                  </a:cubicBezTo>
                  <a:cubicBezTo>
                    <a:pt x="5103" y="202"/>
                    <a:pt x="4252" y="1"/>
                    <a:pt x="3397"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7" name="Google Shape;14587;p99"/>
            <p:cNvSpPr/>
            <p:nvPr/>
          </p:nvSpPr>
          <p:spPr>
            <a:xfrm>
              <a:off x="5138461" y="1997533"/>
              <a:ext cx="100035" cy="117675"/>
            </a:xfrm>
            <a:custGeom>
              <a:rect b="b" l="l" r="r" t="t"/>
              <a:pathLst>
                <a:path extrusionOk="0" h="4503" w="3828">
                  <a:moveTo>
                    <a:pt x="2366" y="1"/>
                  </a:moveTo>
                  <a:lnTo>
                    <a:pt x="2366" y="799"/>
                  </a:lnTo>
                  <a:cubicBezTo>
                    <a:pt x="2366" y="799"/>
                    <a:pt x="2174" y="991"/>
                    <a:pt x="2174" y="1578"/>
                  </a:cubicBezTo>
                  <a:cubicBezTo>
                    <a:pt x="2174" y="2299"/>
                    <a:pt x="2087" y="3222"/>
                    <a:pt x="1587" y="3789"/>
                  </a:cubicBezTo>
                  <a:cubicBezTo>
                    <a:pt x="1299" y="4088"/>
                    <a:pt x="933" y="4299"/>
                    <a:pt x="529" y="4386"/>
                  </a:cubicBezTo>
                  <a:cubicBezTo>
                    <a:pt x="356" y="4424"/>
                    <a:pt x="174" y="4453"/>
                    <a:pt x="1" y="4472"/>
                  </a:cubicBezTo>
                  <a:cubicBezTo>
                    <a:pt x="251" y="4491"/>
                    <a:pt x="501" y="4501"/>
                    <a:pt x="751" y="4501"/>
                  </a:cubicBezTo>
                  <a:cubicBezTo>
                    <a:pt x="792" y="4502"/>
                    <a:pt x="833" y="4502"/>
                    <a:pt x="875" y="4502"/>
                  </a:cubicBezTo>
                  <a:cubicBezTo>
                    <a:pt x="1247" y="4502"/>
                    <a:pt x="1618" y="4464"/>
                    <a:pt x="1981" y="4386"/>
                  </a:cubicBezTo>
                  <a:cubicBezTo>
                    <a:pt x="2385" y="4299"/>
                    <a:pt x="2760" y="4088"/>
                    <a:pt x="3039" y="3789"/>
                  </a:cubicBezTo>
                  <a:cubicBezTo>
                    <a:pt x="3539" y="3222"/>
                    <a:pt x="3626" y="2299"/>
                    <a:pt x="3626" y="1578"/>
                  </a:cubicBezTo>
                  <a:cubicBezTo>
                    <a:pt x="3626" y="1126"/>
                    <a:pt x="3741" y="914"/>
                    <a:pt x="3789" y="837"/>
                  </a:cubicBezTo>
                  <a:cubicBezTo>
                    <a:pt x="3808" y="808"/>
                    <a:pt x="3818" y="780"/>
                    <a:pt x="3818" y="741"/>
                  </a:cubicBezTo>
                  <a:lnTo>
                    <a:pt x="3818" y="260"/>
                  </a:lnTo>
                  <a:lnTo>
                    <a:pt x="3828" y="270"/>
                  </a:lnTo>
                  <a:cubicBezTo>
                    <a:pt x="3818" y="193"/>
                    <a:pt x="3760" y="126"/>
                    <a:pt x="3683" y="116"/>
                  </a:cubicBezTo>
                  <a:cubicBezTo>
                    <a:pt x="3472" y="97"/>
                    <a:pt x="3001" y="39"/>
                    <a:pt x="236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8" name="Google Shape;14588;p99"/>
            <p:cNvSpPr/>
            <p:nvPr/>
          </p:nvSpPr>
          <p:spPr>
            <a:xfrm>
              <a:off x="5085438" y="2010077"/>
              <a:ext cx="137222" cy="91568"/>
            </a:xfrm>
            <a:custGeom>
              <a:rect b="b" l="l" r="r" t="t"/>
              <a:pathLst>
                <a:path extrusionOk="0" h="3504" w="5251">
                  <a:moveTo>
                    <a:pt x="2461" y="0"/>
                  </a:moveTo>
                  <a:cubicBezTo>
                    <a:pt x="1683" y="0"/>
                    <a:pt x="918" y="182"/>
                    <a:pt x="222" y="521"/>
                  </a:cubicBezTo>
                  <a:lnTo>
                    <a:pt x="212" y="521"/>
                  </a:lnTo>
                  <a:cubicBezTo>
                    <a:pt x="126" y="569"/>
                    <a:pt x="49" y="655"/>
                    <a:pt x="29" y="761"/>
                  </a:cubicBezTo>
                  <a:cubicBezTo>
                    <a:pt x="1" y="867"/>
                    <a:pt x="20" y="982"/>
                    <a:pt x="77" y="1069"/>
                  </a:cubicBezTo>
                  <a:cubicBezTo>
                    <a:pt x="154" y="1175"/>
                    <a:pt x="212" y="1300"/>
                    <a:pt x="251" y="1434"/>
                  </a:cubicBezTo>
                  <a:cubicBezTo>
                    <a:pt x="328" y="1694"/>
                    <a:pt x="433" y="1954"/>
                    <a:pt x="558" y="2204"/>
                  </a:cubicBezTo>
                  <a:cubicBezTo>
                    <a:pt x="876" y="2800"/>
                    <a:pt x="1174" y="3146"/>
                    <a:pt x="1520" y="3319"/>
                  </a:cubicBezTo>
                  <a:cubicBezTo>
                    <a:pt x="1828" y="3463"/>
                    <a:pt x="2193" y="3492"/>
                    <a:pt x="2655" y="3492"/>
                  </a:cubicBezTo>
                  <a:lnTo>
                    <a:pt x="2780" y="3502"/>
                  </a:lnTo>
                  <a:cubicBezTo>
                    <a:pt x="2826" y="3503"/>
                    <a:pt x="2872" y="3504"/>
                    <a:pt x="2918" y="3504"/>
                  </a:cubicBezTo>
                  <a:cubicBezTo>
                    <a:pt x="3247" y="3504"/>
                    <a:pt x="3575" y="3473"/>
                    <a:pt x="3895" y="3406"/>
                  </a:cubicBezTo>
                  <a:cubicBezTo>
                    <a:pt x="4193" y="3338"/>
                    <a:pt x="4472" y="3194"/>
                    <a:pt x="4684" y="2973"/>
                  </a:cubicBezTo>
                  <a:cubicBezTo>
                    <a:pt x="4982" y="2627"/>
                    <a:pt x="5136" y="2002"/>
                    <a:pt x="5136" y="1107"/>
                  </a:cubicBezTo>
                  <a:cubicBezTo>
                    <a:pt x="5136" y="915"/>
                    <a:pt x="5155" y="732"/>
                    <a:pt x="5193" y="550"/>
                  </a:cubicBezTo>
                  <a:cubicBezTo>
                    <a:pt x="5251" y="328"/>
                    <a:pt x="5087" y="107"/>
                    <a:pt x="4857" y="88"/>
                  </a:cubicBezTo>
                  <a:cubicBezTo>
                    <a:pt x="4328" y="50"/>
                    <a:pt x="3510" y="2"/>
                    <a:pt x="2578" y="2"/>
                  </a:cubicBezTo>
                  <a:cubicBezTo>
                    <a:pt x="2539" y="1"/>
                    <a:pt x="2500" y="0"/>
                    <a:pt x="2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89" name="Google Shape;14589;p99"/>
            <p:cNvSpPr/>
            <p:nvPr/>
          </p:nvSpPr>
          <p:spPr>
            <a:xfrm>
              <a:off x="5089959" y="2014336"/>
              <a:ext cx="127683" cy="83023"/>
            </a:xfrm>
            <a:custGeom>
              <a:rect b="b" l="l" r="r" t="t"/>
              <a:pathLst>
                <a:path extrusionOk="0" h="3177" w="4886">
                  <a:moveTo>
                    <a:pt x="2286" y="1"/>
                  </a:moveTo>
                  <a:cubicBezTo>
                    <a:pt x="1538" y="1"/>
                    <a:pt x="802" y="173"/>
                    <a:pt x="126" y="502"/>
                  </a:cubicBezTo>
                  <a:cubicBezTo>
                    <a:pt x="68" y="531"/>
                    <a:pt x="30" y="579"/>
                    <a:pt x="10" y="637"/>
                  </a:cubicBezTo>
                  <a:cubicBezTo>
                    <a:pt x="1" y="694"/>
                    <a:pt x="10" y="762"/>
                    <a:pt x="49" y="810"/>
                  </a:cubicBezTo>
                  <a:cubicBezTo>
                    <a:pt x="126" y="935"/>
                    <a:pt x="193" y="1079"/>
                    <a:pt x="231" y="1223"/>
                  </a:cubicBezTo>
                  <a:cubicBezTo>
                    <a:pt x="308" y="1483"/>
                    <a:pt x="414" y="1733"/>
                    <a:pt x="539" y="1964"/>
                  </a:cubicBezTo>
                  <a:cubicBezTo>
                    <a:pt x="828" y="2521"/>
                    <a:pt x="1106" y="2848"/>
                    <a:pt x="1424" y="3002"/>
                  </a:cubicBezTo>
                  <a:cubicBezTo>
                    <a:pt x="1703" y="3137"/>
                    <a:pt x="2049" y="3166"/>
                    <a:pt x="2482" y="3166"/>
                  </a:cubicBezTo>
                  <a:lnTo>
                    <a:pt x="2607" y="3175"/>
                  </a:lnTo>
                  <a:cubicBezTo>
                    <a:pt x="2644" y="3176"/>
                    <a:pt x="2681" y="3177"/>
                    <a:pt x="2718" y="3177"/>
                  </a:cubicBezTo>
                  <a:cubicBezTo>
                    <a:pt x="3045" y="3177"/>
                    <a:pt x="3364" y="3140"/>
                    <a:pt x="3684" y="3079"/>
                  </a:cubicBezTo>
                  <a:cubicBezTo>
                    <a:pt x="3943" y="3021"/>
                    <a:pt x="4193" y="2887"/>
                    <a:pt x="4386" y="2694"/>
                  </a:cubicBezTo>
                  <a:cubicBezTo>
                    <a:pt x="4655" y="2387"/>
                    <a:pt x="4799" y="1791"/>
                    <a:pt x="4799" y="944"/>
                  </a:cubicBezTo>
                  <a:cubicBezTo>
                    <a:pt x="4789" y="742"/>
                    <a:pt x="4818" y="541"/>
                    <a:pt x="4857" y="348"/>
                  </a:cubicBezTo>
                  <a:cubicBezTo>
                    <a:pt x="4886" y="223"/>
                    <a:pt x="4799" y="98"/>
                    <a:pt x="4674" y="89"/>
                  </a:cubicBezTo>
                  <a:cubicBezTo>
                    <a:pt x="4145" y="50"/>
                    <a:pt x="3328" y="2"/>
                    <a:pt x="2405" y="2"/>
                  </a:cubicBezTo>
                  <a:cubicBezTo>
                    <a:pt x="2365" y="1"/>
                    <a:pt x="2326" y="1"/>
                    <a:pt x="2286" y="1"/>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0" name="Google Shape;14590;p99"/>
            <p:cNvSpPr/>
            <p:nvPr/>
          </p:nvSpPr>
          <p:spPr>
            <a:xfrm>
              <a:off x="4893704" y="2009815"/>
              <a:ext cx="136987" cy="91568"/>
            </a:xfrm>
            <a:custGeom>
              <a:rect b="b" l="l" r="r" t="t"/>
              <a:pathLst>
                <a:path extrusionOk="0" h="3504" w="5242">
                  <a:moveTo>
                    <a:pt x="2781" y="1"/>
                  </a:moveTo>
                  <a:cubicBezTo>
                    <a:pt x="2742" y="1"/>
                    <a:pt x="2703" y="1"/>
                    <a:pt x="2664" y="2"/>
                  </a:cubicBezTo>
                  <a:cubicBezTo>
                    <a:pt x="1731" y="2"/>
                    <a:pt x="914" y="50"/>
                    <a:pt x="385" y="98"/>
                  </a:cubicBezTo>
                  <a:cubicBezTo>
                    <a:pt x="154" y="108"/>
                    <a:pt x="1" y="329"/>
                    <a:pt x="49" y="550"/>
                  </a:cubicBezTo>
                  <a:cubicBezTo>
                    <a:pt x="87" y="733"/>
                    <a:pt x="106" y="925"/>
                    <a:pt x="106" y="1108"/>
                  </a:cubicBezTo>
                  <a:cubicBezTo>
                    <a:pt x="106" y="2002"/>
                    <a:pt x="260" y="2627"/>
                    <a:pt x="568" y="2973"/>
                  </a:cubicBezTo>
                  <a:cubicBezTo>
                    <a:pt x="779" y="3194"/>
                    <a:pt x="1049" y="3348"/>
                    <a:pt x="1356" y="3406"/>
                  </a:cubicBezTo>
                  <a:cubicBezTo>
                    <a:pt x="1677" y="3473"/>
                    <a:pt x="1997" y="3504"/>
                    <a:pt x="2324" y="3504"/>
                  </a:cubicBezTo>
                  <a:cubicBezTo>
                    <a:pt x="2370" y="3504"/>
                    <a:pt x="2416" y="3503"/>
                    <a:pt x="2462" y="3502"/>
                  </a:cubicBezTo>
                  <a:lnTo>
                    <a:pt x="2587" y="3502"/>
                  </a:lnTo>
                  <a:cubicBezTo>
                    <a:pt x="3049" y="3502"/>
                    <a:pt x="3414" y="3473"/>
                    <a:pt x="3722" y="3319"/>
                  </a:cubicBezTo>
                  <a:cubicBezTo>
                    <a:pt x="4068" y="3146"/>
                    <a:pt x="4366" y="2810"/>
                    <a:pt x="4684" y="2214"/>
                  </a:cubicBezTo>
                  <a:cubicBezTo>
                    <a:pt x="4809" y="1964"/>
                    <a:pt x="4914" y="1704"/>
                    <a:pt x="4991" y="1435"/>
                  </a:cubicBezTo>
                  <a:cubicBezTo>
                    <a:pt x="5030" y="1300"/>
                    <a:pt x="5087" y="1185"/>
                    <a:pt x="5164" y="1069"/>
                  </a:cubicBezTo>
                  <a:cubicBezTo>
                    <a:pt x="5222" y="983"/>
                    <a:pt x="5241" y="867"/>
                    <a:pt x="5222" y="762"/>
                  </a:cubicBezTo>
                  <a:cubicBezTo>
                    <a:pt x="5193" y="656"/>
                    <a:pt x="5126" y="569"/>
                    <a:pt x="5030" y="521"/>
                  </a:cubicBezTo>
                  <a:lnTo>
                    <a:pt x="5020" y="521"/>
                  </a:lnTo>
                  <a:cubicBezTo>
                    <a:pt x="4324" y="182"/>
                    <a:pt x="3559" y="1"/>
                    <a:pt x="278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1" name="Google Shape;14591;p99"/>
            <p:cNvSpPr/>
            <p:nvPr/>
          </p:nvSpPr>
          <p:spPr>
            <a:xfrm>
              <a:off x="4898721" y="2014101"/>
              <a:ext cx="127683" cy="83023"/>
            </a:xfrm>
            <a:custGeom>
              <a:rect b="b" l="l" r="r" t="t"/>
              <a:pathLst>
                <a:path extrusionOk="0" h="3177" w="4886">
                  <a:moveTo>
                    <a:pt x="2595" y="0"/>
                  </a:moveTo>
                  <a:cubicBezTo>
                    <a:pt x="2557" y="0"/>
                    <a:pt x="2520" y="0"/>
                    <a:pt x="2482" y="1"/>
                  </a:cubicBezTo>
                  <a:cubicBezTo>
                    <a:pt x="1559" y="1"/>
                    <a:pt x="732" y="49"/>
                    <a:pt x="212" y="98"/>
                  </a:cubicBezTo>
                  <a:cubicBezTo>
                    <a:pt x="87" y="107"/>
                    <a:pt x="1" y="223"/>
                    <a:pt x="30" y="348"/>
                  </a:cubicBezTo>
                  <a:cubicBezTo>
                    <a:pt x="68" y="550"/>
                    <a:pt x="87" y="742"/>
                    <a:pt x="87" y="953"/>
                  </a:cubicBezTo>
                  <a:cubicBezTo>
                    <a:pt x="87" y="1800"/>
                    <a:pt x="232" y="2386"/>
                    <a:pt x="501" y="2703"/>
                  </a:cubicBezTo>
                  <a:cubicBezTo>
                    <a:pt x="693" y="2896"/>
                    <a:pt x="943" y="3030"/>
                    <a:pt x="1203" y="3079"/>
                  </a:cubicBezTo>
                  <a:cubicBezTo>
                    <a:pt x="1515" y="3146"/>
                    <a:pt x="1827" y="3176"/>
                    <a:pt x="2145" y="3176"/>
                  </a:cubicBezTo>
                  <a:cubicBezTo>
                    <a:pt x="2190" y="3176"/>
                    <a:pt x="2235" y="3176"/>
                    <a:pt x="2280" y="3175"/>
                  </a:cubicBezTo>
                  <a:lnTo>
                    <a:pt x="2395" y="3175"/>
                  </a:lnTo>
                  <a:cubicBezTo>
                    <a:pt x="2838" y="3175"/>
                    <a:pt x="3184" y="3146"/>
                    <a:pt x="3463" y="3011"/>
                  </a:cubicBezTo>
                  <a:cubicBezTo>
                    <a:pt x="3780" y="2857"/>
                    <a:pt x="4059" y="2530"/>
                    <a:pt x="4347" y="1973"/>
                  </a:cubicBezTo>
                  <a:cubicBezTo>
                    <a:pt x="4472" y="1732"/>
                    <a:pt x="4578" y="1482"/>
                    <a:pt x="4655" y="1223"/>
                  </a:cubicBezTo>
                  <a:cubicBezTo>
                    <a:pt x="4693" y="1078"/>
                    <a:pt x="4761" y="934"/>
                    <a:pt x="4838" y="809"/>
                  </a:cubicBezTo>
                  <a:cubicBezTo>
                    <a:pt x="4876" y="761"/>
                    <a:pt x="4886" y="703"/>
                    <a:pt x="4876" y="646"/>
                  </a:cubicBezTo>
                  <a:cubicBezTo>
                    <a:pt x="4857" y="578"/>
                    <a:pt x="4818" y="530"/>
                    <a:pt x="4761" y="511"/>
                  </a:cubicBezTo>
                  <a:cubicBezTo>
                    <a:pt x="4083" y="181"/>
                    <a:pt x="3345" y="0"/>
                    <a:pt x="2595" y="0"/>
                  </a:cubicBezTo>
                  <a:close/>
                </a:path>
              </a:pathLst>
            </a:custGeom>
            <a:solidFill>
              <a:srgbClr val="E0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2" name="Google Shape;14592;p99"/>
            <p:cNvSpPr/>
            <p:nvPr/>
          </p:nvSpPr>
          <p:spPr>
            <a:xfrm>
              <a:off x="4940690" y="2017133"/>
              <a:ext cx="85479" cy="79939"/>
            </a:xfrm>
            <a:custGeom>
              <a:rect b="b" l="l" r="r" t="t"/>
              <a:pathLst>
                <a:path extrusionOk="0" h="3059" w="3271">
                  <a:moveTo>
                    <a:pt x="2010" y="1"/>
                  </a:moveTo>
                  <a:cubicBezTo>
                    <a:pt x="1943" y="222"/>
                    <a:pt x="1847" y="568"/>
                    <a:pt x="1684" y="1107"/>
                  </a:cubicBezTo>
                  <a:cubicBezTo>
                    <a:pt x="1607" y="1366"/>
                    <a:pt x="1510" y="1616"/>
                    <a:pt x="1385" y="1857"/>
                  </a:cubicBezTo>
                  <a:cubicBezTo>
                    <a:pt x="1087" y="2424"/>
                    <a:pt x="808" y="2741"/>
                    <a:pt x="491" y="2895"/>
                  </a:cubicBezTo>
                  <a:cubicBezTo>
                    <a:pt x="337" y="2972"/>
                    <a:pt x="174" y="3011"/>
                    <a:pt x="1" y="3030"/>
                  </a:cubicBezTo>
                  <a:cubicBezTo>
                    <a:pt x="212" y="3049"/>
                    <a:pt x="433" y="3059"/>
                    <a:pt x="664" y="3059"/>
                  </a:cubicBezTo>
                  <a:lnTo>
                    <a:pt x="789" y="3059"/>
                  </a:lnTo>
                  <a:cubicBezTo>
                    <a:pt x="1222" y="3059"/>
                    <a:pt x="1568" y="3030"/>
                    <a:pt x="1847" y="2895"/>
                  </a:cubicBezTo>
                  <a:cubicBezTo>
                    <a:pt x="2164" y="2741"/>
                    <a:pt x="2434" y="2414"/>
                    <a:pt x="2732" y="1857"/>
                  </a:cubicBezTo>
                  <a:cubicBezTo>
                    <a:pt x="2857" y="1616"/>
                    <a:pt x="2962" y="1366"/>
                    <a:pt x="3030" y="1107"/>
                  </a:cubicBezTo>
                  <a:cubicBezTo>
                    <a:pt x="3078" y="962"/>
                    <a:pt x="3136" y="828"/>
                    <a:pt x="3222" y="703"/>
                  </a:cubicBezTo>
                  <a:cubicBezTo>
                    <a:pt x="3261" y="655"/>
                    <a:pt x="3270" y="587"/>
                    <a:pt x="3261" y="530"/>
                  </a:cubicBezTo>
                  <a:cubicBezTo>
                    <a:pt x="3241" y="462"/>
                    <a:pt x="3203" y="414"/>
                    <a:pt x="3155" y="395"/>
                  </a:cubicBezTo>
                  <a:lnTo>
                    <a:pt x="3145" y="395"/>
                  </a:lnTo>
                  <a:cubicBezTo>
                    <a:pt x="2780" y="212"/>
                    <a:pt x="2405" y="78"/>
                    <a:pt x="20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3" name="Google Shape;14593;p99"/>
            <p:cNvSpPr/>
            <p:nvPr/>
          </p:nvSpPr>
          <p:spPr>
            <a:xfrm>
              <a:off x="5139715" y="2014624"/>
              <a:ext cx="77431" cy="82500"/>
            </a:xfrm>
            <a:custGeom>
              <a:rect b="b" l="l" r="r" t="t"/>
              <a:pathLst>
                <a:path extrusionOk="0" h="3157" w="2963">
                  <a:moveTo>
                    <a:pt x="1510" y="1"/>
                  </a:moveTo>
                  <a:cubicBezTo>
                    <a:pt x="1501" y="299"/>
                    <a:pt x="1501" y="760"/>
                    <a:pt x="1501" y="924"/>
                  </a:cubicBezTo>
                  <a:cubicBezTo>
                    <a:pt x="1501" y="1780"/>
                    <a:pt x="1366" y="2366"/>
                    <a:pt x="1087" y="2674"/>
                  </a:cubicBezTo>
                  <a:cubicBezTo>
                    <a:pt x="895" y="2876"/>
                    <a:pt x="655" y="3001"/>
                    <a:pt x="385" y="3059"/>
                  </a:cubicBezTo>
                  <a:cubicBezTo>
                    <a:pt x="260" y="3087"/>
                    <a:pt x="126" y="3116"/>
                    <a:pt x="1" y="3126"/>
                  </a:cubicBezTo>
                  <a:cubicBezTo>
                    <a:pt x="193" y="3145"/>
                    <a:pt x="385" y="3155"/>
                    <a:pt x="578" y="3155"/>
                  </a:cubicBezTo>
                  <a:lnTo>
                    <a:pt x="703" y="3155"/>
                  </a:lnTo>
                  <a:cubicBezTo>
                    <a:pt x="746" y="3156"/>
                    <a:pt x="790" y="3156"/>
                    <a:pt x="834" y="3156"/>
                  </a:cubicBezTo>
                  <a:cubicBezTo>
                    <a:pt x="1146" y="3156"/>
                    <a:pt x="1458" y="3126"/>
                    <a:pt x="1770" y="3059"/>
                  </a:cubicBezTo>
                  <a:cubicBezTo>
                    <a:pt x="2030" y="3010"/>
                    <a:pt x="2280" y="2876"/>
                    <a:pt x="2472" y="2683"/>
                  </a:cubicBezTo>
                  <a:cubicBezTo>
                    <a:pt x="2741" y="2366"/>
                    <a:pt x="2885" y="1780"/>
                    <a:pt x="2885" y="924"/>
                  </a:cubicBezTo>
                  <a:cubicBezTo>
                    <a:pt x="2885" y="722"/>
                    <a:pt x="2905" y="530"/>
                    <a:pt x="2943" y="328"/>
                  </a:cubicBezTo>
                  <a:cubicBezTo>
                    <a:pt x="2962" y="270"/>
                    <a:pt x="2953" y="212"/>
                    <a:pt x="2914" y="164"/>
                  </a:cubicBezTo>
                  <a:cubicBezTo>
                    <a:pt x="2885" y="106"/>
                    <a:pt x="2828" y="78"/>
                    <a:pt x="2770" y="78"/>
                  </a:cubicBezTo>
                  <a:cubicBezTo>
                    <a:pt x="2443" y="49"/>
                    <a:pt x="2010" y="20"/>
                    <a:pt x="151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4" name="Google Shape;14594;p99"/>
            <p:cNvSpPr/>
            <p:nvPr/>
          </p:nvSpPr>
          <p:spPr>
            <a:xfrm>
              <a:off x="4969096" y="2146802"/>
              <a:ext cx="177675" cy="36716"/>
            </a:xfrm>
            <a:custGeom>
              <a:rect b="b" l="l" r="r" t="t"/>
              <a:pathLst>
                <a:path extrusionOk="0" h="1405" w="6799">
                  <a:moveTo>
                    <a:pt x="4587" y="1"/>
                  </a:moveTo>
                  <a:cubicBezTo>
                    <a:pt x="4020" y="1"/>
                    <a:pt x="3856" y="260"/>
                    <a:pt x="3818" y="424"/>
                  </a:cubicBezTo>
                  <a:cubicBezTo>
                    <a:pt x="3789" y="501"/>
                    <a:pt x="3751" y="568"/>
                    <a:pt x="3693" y="616"/>
                  </a:cubicBezTo>
                  <a:cubicBezTo>
                    <a:pt x="4049" y="645"/>
                    <a:pt x="4587" y="770"/>
                    <a:pt x="5376" y="1174"/>
                  </a:cubicBezTo>
                  <a:cubicBezTo>
                    <a:pt x="5653" y="1327"/>
                    <a:pt x="5969" y="1404"/>
                    <a:pt x="6284" y="1405"/>
                  </a:cubicBezTo>
                  <a:lnTo>
                    <a:pt x="6284" y="1405"/>
                  </a:lnTo>
                  <a:cubicBezTo>
                    <a:pt x="6456" y="1404"/>
                    <a:pt x="6627" y="1375"/>
                    <a:pt x="6799" y="1318"/>
                  </a:cubicBezTo>
                  <a:cubicBezTo>
                    <a:pt x="6405" y="1212"/>
                    <a:pt x="6087" y="933"/>
                    <a:pt x="5770" y="655"/>
                  </a:cubicBezTo>
                  <a:cubicBezTo>
                    <a:pt x="5385" y="318"/>
                    <a:pt x="5020" y="1"/>
                    <a:pt x="4587" y="1"/>
                  </a:cubicBezTo>
                  <a:close/>
                  <a:moveTo>
                    <a:pt x="2212" y="1"/>
                  </a:moveTo>
                  <a:cubicBezTo>
                    <a:pt x="1779" y="1"/>
                    <a:pt x="1424" y="318"/>
                    <a:pt x="1029" y="655"/>
                  </a:cubicBezTo>
                  <a:cubicBezTo>
                    <a:pt x="722" y="933"/>
                    <a:pt x="395" y="1212"/>
                    <a:pt x="0" y="1318"/>
                  </a:cubicBezTo>
                  <a:cubicBezTo>
                    <a:pt x="173" y="1376"/>
                    <a:pt x="347" y="1405"/>
                    <a:pt x="520" y="1405"/>
                  </a:cubicBezTo>
                  <a:cubicBezTo>
                    <a:pt x="837" y="1405"/>
                    <a:pt x="1145" y="1318"/>
                    <a:pt x="1424" y="1174"/>
                  </a:cubicBezTo>
                  <a:cubicBezTo>
                    <a:pt x="2222" y="770"/>
                    <a:pt x="2760" y="645"/>
                    <a:pt x="3106" y="616"/>
                  </a:cubicBezTo>
                  <a:cubicBezTo>
                    <a:pt x="3049" y="568"/>
                    <a:pt x="3010" y="501"/>
                    <a:pt x="2981" y="424"/>
                  </a:cubicBezTo>
                  <a:cubicBezTo>
                    <a:pt x="2943" y="260"/>
                    <a:pt x="2779" y="1"/>
                    <a:pt x="2212" y="1"/>
                  </a:cubicBezTo>
                  <a:close/>
                  <a:moveTo>
                    <a:pt x="6284" y="1405"/>
                  </a:moveTo>
                  <a:cubicBezTo>
                    <a:pt x="6283" y="1405"/>
                    <a:pt x="6281" y="1405"/>
                    <a:pt x="6280" y="1405"/>
                  </a:cubicBezTo>
                  <a:lnTo>
                    <a:pt x="6289" y="1405"/>
                  </a:lnTo>
                  <a:cubicBezTo>
                    <a:pt x="6288" y="1405"/>
                    <a:pt x="6286" y="1405"/>
                    <a:pt x="6284" y="1405"/>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595" name="Google Shape;14595;p99"/>
          <p:cNvGrpSpPr/>
          <p:nvPr/>
        </p:nvGrpSpPr>
        <p:grpSpPr>
          <a:xfrm>
            <a:off x="7049427" y="2728856"/>
            <a:ext cx="363529" cy="339513"/>
            <a:chOff x="7050889" y="2913503"/>
            <a:chExt cx="363529" cy="339513"/>
          </a:xfrm>
        </p:grpSpPr>
        <p:sp>
          <p:nvSpPr>
            <p:cNvPr id="14596" name="Google Shape;14596;p99"/>
            <p:cNvSpPr/>
            <p:nvPr/>
          </p:nvSpPr>
          <p:spPr>
            <a:xfrm>
              <a:off x="7057814" y="2913503"/>
              <a:ext cx="217893" cy="268146"/>
            </a:xfrm>
            <a:custGeom>
              <a:rect b="b" l="l" r="r" t="t"/>
              <a:pathLst>
                <a:path extrusionOk="0" h="10261" w="8338">
                  <a:moveTo>
                    <a:pt x="8338" y="0"/>
                  </a:moveTo>
                  <a:lnTo>
                    <a:pt x="1818" y="1443"/>
                  </a:lnTo>
                  <a:lnTo>
                    <a:pt x="1818" y="3741"/>
                  </a:lnTo>
                  <a:lnTo>
                    <a:pt x="1818" y="8655"/>
                  </a:lnTo>
                  <a:cubicBezTo>
                    <a:pt x="1597" y="8558"/>
                    <a:pt x="1357" y="8510"/>
                    <a:pt x="1126" y="8501"/>
                  </a:cubicBezTo>
                  <a:cubicBezTo>
                    <a:pt x="501" y="8501"/>
                    <a:pt x="1" y="8895"/>
                    <a:pt x="1" y="9385"/>
                  </a:cubicBezTo>
                  <a:cubicBezTo>
                    <a:pt x="1" y="9866"/>
                    <a:pt x="501" y="10260"/>
                    <a:pt x="1126" y="10260"/>
                  </a:cubicBezTo>
                  <a:cubicBezTo>
                    <a:pt x="2251" y="10260"/>
                    <a:pt x="2578" y="9405"/>
                    <a:pt x="2578" y="9068"/>
                  </a:cubicBezTo>
                  <a:lnTo>
                    <a:pt x="2578" y="3577"/>
                  </a:lnTo>
                  <a:lnTo>
                    <a:pt x="7578" y="2462"/>
                  </a:lnTo>
                  <a:lnTo>
                    <a:pt x="7578" y="7154"/>
                  </a:lnTo>
                  <a:cubicBezTo>
                    <a:pt x="7357" y="7058"/>
                    <a:pt x="7126" y="7010"/>
                    <a:pt x="6886" y="7001"/>
                  </a:cubicBezTo>
                  <a:cubicBezTo>
                    <a:pt x="6270" y="7001"/>
                    <a:pt x="5770" y="7395"/>
                    <a:pt x="5770" y="7876"/>
                  </a:cubicBezTo>
                  <a:cubicBezTo>
                    <a:pt x="5770" y="8366"/>
                    <a:pt x="6270" y="8760"/>
                    <a:pt x="6886" y="8760"/>
                  </a:cubicBezTo>
                  <a:cubicBezTo>
                    <a:pt x="7886" y="8760"/>
                    <a:pt x="8338" y="8020"/>
                    <a:pt x="8338" y="7529"/>
                  </a:cubicBezTo>
                  <a:cubicBezTo>
                    <a:pt x="8338" y="7241"/>
                    <a:pt x="8338" y="2298"/>
                    <a:pt x="8338" y="2298"/>
                  </a:cubicBezTo>
                  <a:lnTo>
                    <a:pt x="8338"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7" name="Google Shape;14597;p99"/>
            <p:cNvSpPr/>
            <p:nvPr/>
          </p:nvSpPr>
          <p:spPr>
            <a:xfrm>
              <a:off x="7262118" y="2972223"/>
              <a:ext cx="152300" cy="280794"/>
            </a:xfrm>
            <a:custGeom>
              <a:rect b="b" l="l" r="r" t="t"/>
              <a:pathLst>
                <a:path extrusionOk="0" h="10745" w="5828">
                  <a:moveTo>
                    <a:pt x="2252" y="1"/>
                  </a:moveTo>
                  <a:cubicBezTo>
                    <a:pt x="2222" y="1"/>
                    <a:pt x="2193" y="25"/>
                    <a:pt x="2193" y="61"/>
                  </a:cubicBezTo>
                  <a:lnTo>
                    <a:pt x="2193" y="8946"/>
                  </a:lnTo>
                  <a:cubicBezTo>
                    <a:pt x="1905" y="8812"/>
                    <a:pt x="1597" y="8735"/>
                    <a:pt x="1280" y="8725"/>
                  </a:cubicBezTo>
                  <a:cubicBezTo>
                    <a:pt x="578" y="8725"/>
                    <a:pt x="1" y="9177"/>
                    <a:pt x="1" y="9735"/>
                  </a:cubicBezTo>
                  <a:cubicBezTo>
                    <a:pt x="1" y="10292"/>
                    <a:pt x="578" y="10744"/>
                    <a:pt x="1280" y="10744"/>
                  </a:cubicBezTo>
                  <a:cubicBezTo>
                    <a:pt x="2347" y="10744"/>
                    <a:pt x="2953" y="9725"/>
                    <a:pt x="2953" y="9167"/>
                  </a:cubicBezTo>
                  <a:lnTo>
                    <a:pt x="2953" y="3552"/>
                  </a:lnTo>
                  <a:cubicBezTo>
                    <a:pt x="4107" y="3994"/>
                    <a:pt x="5097" y="4802"/>
                    <a:pt x="5761" y="5859"/>
                  </a:cubicBezTo>
                  <a:cubicBezTo>
                    <a:pt x="5768" y="5871"/>
                    <a:pt x="5780" y="5876"/>
                    <a:pt x="5792" y="5876"/>
                  </a:cubicBezTo>
                  <a:cubicBezTo>
                    <a:pt x="5810" y="5876"/>
                    <a:pt x="5828" y="5864"/>
                    <a:pt x="5828" y="5840"/>
                  </a:cubicBezTo>
                  <a:cubicBezTo>
                    <a:pt x="5828" y="5282"/>
                    <a:pt x="5761" y="3167"/>
                    <a:pt x="4684" y="2715"/>
                  </a:cubicBezTo>
                  <a:cubicBezTo>
                    <a:pt x="4030" y="2446"/>
                    <a:pt x="3376" y="1676"/>
                    <a:pt x="2914" y="1003"/>
                  </a:cubicBezTo>
                  <a:cubicBezTo>
                    <a:pt x="2895" y="965"/>
                    <a:pt x="2876" y="936"/>
                    <a:pt x="2847" y="907"/>
                  </a:cubicBezTo>
                  <a:cubicBezTo>
                    <a:pt x="2607" y="551"/>
                    <a:pt x="2414" y="234"/>
                    <a:pt x="2299" y="32"/>
                  </a:cubicBezTo>
                  <a:cubicBezTo>
                    <a:pt x="2288" y="10"/>
                    <a:pt x="2270" y="1"/>
                    <a:pt x="2252" y="1"/>
                  </a:cubicBezTo>
                  <a:close/>
                </a:path>
              </a:pathLst>
            </a:custGeom>
            <a:solidFill>
              <a:srgbClr val="A1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8" name="Google Shape;14598;p99"/>
            <p:cNvSpPr/>
            <p:nvPr/>
          </p:nvSpPr>
          <p:spPr>
            <a:xfrm>
              <a:off x="7263373" y="3037136"/>
              <a:ext cx="151046" cy="214626"/>
            </a:xfrm>
            <a:custGeom>
              <a:rect b="b" l="l" r="r" t="t"/>
              <a:pathLst>
                <a:path extrusionOk="0" h="8213" w="5780">
                  <a:moveTo>
                    <a:pt x="2491" y="0"/>
                  </a:moveTo>
                  <a:lnTo>
                    <a:pt x="2491" y="6212"/>
                  </a:lnTo>
                  <a:cubicBezTo>
                    <a:pt x="2491" y="6760"/>
                    <a:pt x="1895" y="7780"/>
                    <a:pt x="828" y="7780"/>
                  </a:cubicBezTo>
                  <a:cubicBezTo>
                    <a:pt x="539" y="7780"/>
                    <a:pt x="251" y="7703"/>
                    <a:pt x="1" y="7539"/>
                  </a:cubicBezTo>
                  <a:lnTo>
                    <a:pt x="1" y="7539"/>
                  </a:lnTo>
                  <a:lnTo>
                    <a:pt x="20" y="7578"/>
                  </a:lnTo>
                  <a:lnTo>
                    <a:pt x="30" y="7616"/>
                  </a:lnTo>
                  <a:cubicBezTo>
                    <a:pt x="58" y="7664"/>
                    <a:pt x="87" y="7712"/>
                    <a:pt x="116" y="7760"/>
                  </a:cubicBezTo>
                  <a:lnTo>
                    <a:pt x="145" y="7789"/>
                  </a:lnTo>
                  <a:lnTo>
                    <a:pt x="164" y="7818"/>
                  </a:lnTo>
                  <a:cubicBezTo>
                    <a:pt x="193" y="7847"/>
                    <a:pt x="222" y="7876"/>
                    <a:pt x="260" y="7905"/>
                  </a:cubicBezTo>
                  <a:lnTo>
                    <a:pt x="289" y="7933"/>
                  </a:lnTo>
                  <a:lnTo>
                    <a:pt x="299" y="7943"/>
                  </a:lnTo>
                  <a:lnTo>
                    <a:pt x="328" y="7962"/>
                  </a:lnTo>
                  <a:lnTo>
                    <a:pt x="337" y="7972"/>
                  </a:lnTo>
                  <a:lnTo>
                    <a:pt x="366" y="7991"/>
                  </a:lnTo>
                  <a:lnTo>
                    <a:pt x="376" y="7991"/>
                  </a:lnTo>
                  <a:lnTo>
                    <a:pt x="433" y="8030"/>
                  </a:lnTo>
                  <a:lnTo>
                    <a:pt x="443" y="8039"/>
                  </a:lnTo>
                  <a:lnTo>
                    <a:pt x="472" y="8049"/>
                  </a:lnTo>
                  <a:lnTo>
                    <a:pt x="491" y="8068"/>
                  </a:lnTo>
                  <a:lnTo>
                    <a:pt x="520" y="8078"/>
                  </a:lnTo>
                  <a:lnTo>
                    <a:pt x="539" y="8087"/>
                  </a:lnTo>
                  <a:lnTo>
                    <a:pt x="558" y="8097"/>
                  </a:lnTo>
                  <a:lnTo>
                    <a:pt x="587" y="8107"/>
                  </a:lnTo>
                  <a:lnTo>
                    <a:pt x="616" y="8126"/>
                  </a:lnTo>
                  <a:lnTo>
                    <a:pt x="655" y="8135"/>
                  </a:lnTo>
                  <a:lnTo>
                    <a:pt x="683" y="8145"/>
                  </a:lnTo>
                  <a:lnTo>
                    <a:pt x="712" y="8164"/>
                  </a:lnTo>
                  <a:lnTo>
                    <a:pt x="732" y="8164"/>
                  </a:lnTo>
                  <a:lnTo>
                    <a:pt x="770" y="8174"/>
                  </a:lnTo>
                  <a:lnTo>
                    <a:pt x="789" y="8183"/>
                  </a:lnTo>
                  <a:lnTo>
                    <a:pt x="828" y="8193"/>
                  </a:lnTo>
                  <a:lnTo>
                    <a:pt x="847" y="8193"/>
                  </a:lnTo>
                  <a:lnTo>
                    <a:pt x="885" y="8203"/>
                  </a:lnTo>
                  <a:lnTo>
                    <a:pt x="905" y="8203"/>
                  </a:lnTo>
                  <a:lnTo>
                    <a:pt x="953" y="8212"/>
                  </a:lnTo>
                  <a:lnTo>
                    <a:pt x="1222" y="8212"/>
                  </a:lnTo>
                  <a:cubicBezTo>
                    <a:pt x="2280" y="8212"/>
                    <a:pt x="2886" y="7193"/>
                    <a:pt x="2886" y="6635"/>
                  </a:cubicBezTo>
                  <a:lnTo>
                    <a:pt x="2886" y="1068"/>
                  </a:lnTo>
                  <a:cubicBezTo>
                    <a:pt x="4049" y="1510"/>
                    <a:pt x="5040" y="2318"/>
                    <a:pt x="5713" y="3375"/>
                  </a:cubicBezTo>
                  <a:cubicBezTo>
                    <a:pt x="5719" y="3382"/>
                    <a:pt x="5729" y="3385"/>
                    <a:pt x="5738" y="3385"/>
                  </a:cubicBezTo>
                  <a:cubicBezTo>
                    <a:pt x="5755" y="3385"/>
                    <a:pt x="5774" y="3375"/>
                    <a:pt x="5780" y="3356"/>
                  </a:cubicBezTo>
                  <a:cubicBezTo>
                    <a:pt x="5780" y="3260"/>
                    <a:pt x="5780" y="3116"/>
                    <a:pt x="5770" y="2933"/>
                  </a:cubicBezTo>
                  <a:cubicBezTo>
                    <a:pt x="5482" y="2029"/>
                    <a:pt x="4809" y="827"/>
                    <a:pt x="2491"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99" name="Google Shape;14599;p99"/>
            <p:cNvSpPr/>
            <p:nvPr/>
          </p:nvSpPr>
          <p:spPr>
            <a:xfrm>
              <a:off x="7105323" y="2913739"/>
              <a:ext cx="170384" cy="97788"/>
            </a:xfrm>
            <a:custGeom>
              <a:rect b="b" l="l" r="r" t="t"/>
              <a:pathLst>
                <a:path extrusionOk="0" h="3742" w="6520">
                  <a:moveTo>
                    <a:pt x="6520" y="1"/>
                  </a:moveTo>
                  <a:lnTo>
                    <a:pt x="0" y="1443"/>
                  </a:lnTo>
                  <a:lnTo>
                    <a:pt x="0" y="3741"/>
                  </a:lnTo>
                  <a:lnTo>
                    <a:pt x="6520" y="2289"/>
                  </a:lnTo>
                  <a:lnTo>
                    <a:pt x="6520" y="1"/>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0" name="Google Shape;14600;p99"/>
            <p:cNvSpPr/>
            <p:nvPr/>
          </p:nvSpPr>
          <p:spPr>
            <a:xfrm>
              <a:off x="7082196" y="2913503"/>
              <a:ext cx="193511" cy="267884"/>
            </a:xfrm>
            <a:custGeom>
              <a:rect b="b" l="l" r="r" t="t"/>
              <a:pathLst>
                <a:path extrusionOk="0" h="10251" w="7405">
                  <a:moveTo>
                    <a:pt x="7405" y="0"/>
                  </a:moveTo>
                  <a:lnTo>
                    <a:pt x="885" y="1443"/>
                  </a:lnTo>
                  <a:lnTo>
                    <a:pt x="885" y="3741"/>
                  </a:lnTo>
                  <a:lnTo>
                    <a:pt x="1231" y="3664"/>
                  </a:lnTo>
                  <a:lnTo>
                    <a:pt x="1231" y="9058"/>
                  </a:lnTo>
                  <a:cubicBezTo>
                    <a:pt x="1231" y="9376"/>
                    <a:pt x="953" y="10135"/>
                    <a:pt x="1" y="10241"/>
                  </a:cubicBezTo>
                  <a:cubicBezTo>
                    <a:pt x="68" y="10251"/>
                    <a:pt x="126" y="10251"/>
                    <a:pt x="193" y="10251"/>
                  </a:cubicBezTo>
                  <a:cubicBezTo>
                    <a:pt x="1318" y="10251"/>
                    <a:pt x="1645" y="9395"/>
                    <a:pt x="1645" y="9058"/>
                  </a:cubicBezTo>
                  <a:lnTo>
                    <a:pt x="1645" y="3577"/>
                  </a:lnTo>
                  <a:lnTo>
                    <a:pt x="6241" y="2558"/>
                  </a:lnTo>
                  <a:lnTo>
                    <a:pt x="6991" y="2395"/>
                  </a:lnTo>
                  <a:lnTo>
                    <a:pt x="6991" y="7529"/>
                  </a:lnTo>
                  <a:cubicBezTo>
                    <a:pt x="6991" y="7981"/>
                    <a:pt x="6607" y="8645"/>
                    <a:pt x="5761" y="8751"/>
                  </a:cubicBezTo>
                  <a:cubicBezTo>
                    <a:pt x="5828" y="8751"/>
                    <a:pt x="5886" y="8760"/>
                    <a:pt x="5953" y="8760"/>
                  </a:cubicBezTo>
                  <a:cubicBezTo>
                    <a:pt x="6953" y="8760"/>
                    <a:pt x="7405" y="8020"/>
                    <a:pt x="7405" y="7529"/>
                  </a:cubicBezTo>
                  <a:lnTo>
                    <a:pt x="7405" y="2298"/>
                  </a:lnTo>
                  <a:lnTo>
                    <a:pt x="7405"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1" name="Google Shape;14601;p99"/>
            <p:cNvSpPr/>
            <p:nvPr/>
          </p:nvSpPr>
          <p:spPr>
            <a:xfrm>
              <a:off x="7354601" y="3215961"/>
              <a:ext cx="50775" cy="17195"/>
            </a:xfrm>
            <a:custGeom>
              <a:rect b="b" l="l" r="r" t="t"/>
              <a:pathLst>
                <a:path extrusionOk="0" h="658" w="1943">
                  <a:moveTo>
                    <a:pt x="1689" y="0"/>
                  </a:moveTo>
                  <a:cubicBezTo>
                    <a:pt x="1664" y="0"/>
                    <a:pt x="1639" y="5"/>
                    <a:pt x="1616" y="13"/>
                  </a:cubicBezTo>
                  <a:cubicBezTo>
                    <a:pt x="1424" y="90"/>
                    <a:pt x="1000" y="215"/>
                    <a:pt x="202" y="254"/>
                  </a:cubicBezTo>
                  <a:cubicBezTo>
                    <a:pt x="96" y="254"/>
                    <a:pt x="0" y="340"/>
                    <a:pt x="0" y="456"/>
                  </a:cubicBezTo>
                  <a:cubicBezTo>
                    <a:pt x="0" y="571"/>
                    <a:pt x="96" y="658"/>
                    <a:pt x="202" y="658"/>
                  </a:cubicBezTo>
                  <a:lnTo>
                    <a:pt x="212" y="658"/>
                  </a:lnTo>
                  <a:cubicBezTo>
                    <a:pt x="1039" y="619"/>
                    <a:pt x="1510" y="504"/>
                    <a:pt x="1760" y="408"/>
                  </a:cubicBezTo>
                  <a:cubicBezTo>
                    <a:pt x="1904" y="350"/>
                    <a:pt x="1943" y="187"/>
                    <a:pt x="1847" y="71"/>
                  </a:cubicBezTo>
                  <a:cubicBezTo>
                    <a:pt x="1806" y="24"/>
                    <a:pt x="1747" y="0"/>
                    <a:pt x="168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2" name="Google Shape;14602;p99"/>
            <p:cNvSpPr/>
            <p:nvPr/>
          </p:nvSpPr>
          <p:spPr>
            <a:xfrm>
              <a:off x="7050889" y="3195813"/>
              <a:ext cx="197431" cy="26786"/>
            </a:xfrm>
            <a:custGeom>
              <a:rect b="b" l="l" r="r" t="t"/>
              <a:pathLst>
                <a:path extrusionOk="0" h="1025" w="7555">
                  <a:moveTo>
                    <a:pt x="2504" y="0"/>
                  </a:moveTo>
                  <a:cubicBezTo>
                    <a:pt x="1357" y="0"/>
                    <a:pt x="655" y="173"/>
                    <a:pt x="227" y="371"/>
                  </a:cubicBezTo>
                  <a:cubicBezTo>
                    <a:pt x="1" y="463"/>
                    <a:pt x="111" y="767"/>
                    <a:pt x="308" y="767"/>
                  </a:cubicBezTo>
                  <a:cubicBezTo>
                    <a:pt x="337" y="767"/>
                    <a:pt x="368" y="761"/>
                    <a:pt x="400" y="746"/>
                  </a:cubicBezTo>
                  <a:cubicBezTo>
                    <a:pt x="927" y="505"/>
                    <a:pt x="1669" y="416"/>
                    <a:pt x="2477" y="416"/>
                  </a:cubicBezTo>
                  <a:cubicBezTo>
                    <a:pt x="3826" y="416"/>
                    <a:pt x="5360" y="663"/>
                    <a:pt x="6382" y="861"/>
                  </a:cubicBezTo>
                  <a:cubicBezTo>
                    <a:pt x="6670" y="919"/>
                    <a:pt x="6959" y="977"/>
                    <a:pt x="7237" y="1025"/>
                  </a:cubicBezTo>
                  <a:lnTo>
                    <a:pt x="7276" y="1025"/>
                  </a:lnTo>
                  <a:cubicBezTo>
                    <a:pt x="7526" y="1025"/>
                    <a:pt x="7555" y="669"/>
                    <a:pt x="7305" y="621"/>
                  </a:cubicBezTo>
                  <a:cubicBezTo>
                    <a:pt x="7035" y="573"/>
                    <a:pt x="6747" y="515"/>
                    <a:pt x="6459" y="458"/>
                  </a:cubicBezTo>
                  <a:cubicBezTo>
                    <a:pt x="4755" y="123"/>
                    <a:pt x="3471" y="0"/>
                    <a:pt x="2504"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3" name="Google Shape;14603;p99"/>
            <p:cNvSpPr/>
            <p:nvPr/>
          </p:nvSpPr>
          <p:spPr>
            <a:xfrm>
              <a:off x="7357371" y="3166361"/>
              <a:ext cx="47509" cy="16803"/>
            </a:xfrm>
            <a:custGeom>
              <a:rect b="b" l="l" r="r" t="t"/>
              <a:pathLst>
                <a:path extrusionOk="0" h="643" w="1818">
                  <a:moveTo>
                    <a:pt x="1579" y="0"/>
                  </a:moveTo>
                  <a:cubicBezTo>
                    <a:pt x="1553" y="0"/>
                    <a:pt x="1526" y="6"/>
                    <a:pt x="1500" y="17"/>
                  </a:cubicBezTo>
                  <a:cubicBezTo>
                    <a:pt x="1096" y="152"/>
                    <a:pt x="673" y="219"/>
                    <a:pt x="250" y="238"/>
                  </a:cubicBezTo>
                  <a:cubicBezTo>
                    <a:pt x="0" y="257"/>
                    <a:pt x="10" y="633"/>
                    <a:pt x="269" y="642"/>
                  </a:cubicBezTo>
                  <a:lnTo>
                    <a:pt x="279" y="642"/>
                  </a:lnTo>
                  <a:cubicBezTo>
                    <a:pt x="741" y="623"/>
                    <a:pt x="1202" y="546"/>
                    <a:pt x="1644" y="392"/>
                  </a:cubicBezTo>
                  <a:cubicBezTo>
                    <a:pt x="1769" y="344"/>
                    <a:pt x="1818" y="190"/>
                    <a:pt x="1741" y="84"/>
                  </a:cubicBezTo>
                  <a:cubicBezTo>
                    <a:pt x="1700" y="30"/>
                    <a:pt x="1641" y="0"/>
                    <a:pt x="1579" y="0"/>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4" name="Google Shape;14604;p99"/>
            <p:cNvSpPr/>
            <p:nvPr/>
          </p:nvSpPr>
          <p:spPr>
            <a:xfrm>
              <a:off x="7145855" y="3147938"/>
              <a:ext cx="145872" cy="31464"/>
            </a:xfrm>
            <a:custGeom>
              <a:rect b="b" l="l" r="r" t="t"/>
              <a:pathLst>
                <a:path extrusionOk="0" h="1204" w="5582">
                  <a:moveTo>
                    <a:pt x="286" y="1"/>
                  </a:moveTo>
                  <a:cubicBezTo>
                    <a:pt x="35" y="1"/>
                    <a:pt x="1" y="376"/>
                    <a:pt x="257" y="414"/>
                  </a:cubicBezTo>
                  <a:cubicBezTo>
                    <a:pt x="1007" y="482"/>
                    <a:pt x="1844" y="616"/>
                    <a:pt x="2748" y="789"/>
                  </a:cubicBezTo>
                  <a:cubicBezTo>
                    <a:pt x="3652" y="962"/>
                    <a:pt x="4498" y="1107"/>
                    <a:pt x="5277" y="1203"/>
                  </a:cubicBezTo>
                  <a:lnTo>
                    <a:pt x="5296" y="1203"/>
                  </a:lnTo>
                  <a:cubicBezTo>
                    <a:pt x="5299" y="1203"/>
                    <a:pt x="5302" y="1203"/>
                    <a:pt x="5305" y="1203"/>
                  </a:cubicBezTo>
                  <a:cubicBezTo>
                    <a:pt x="5556" y="1203"/>
                    <a:pt x="5581" y="818"/>
                    <a:pt x="5325" y="799"/>
                  </a:cubicBezTo>
                  <a:cubicBezTo>
                    <a:pt x="4555" y="703"/>
                    <a:pt x="3719" y="559"/>
                    <a:pt x="2825" y="386"/>
                  </a:cubicBezTo>
                  <a:cubicBezTo>
                    <a:pt x="1911" y="203"/>
                    <a:pt x="1055" y="78"/>
                    <a:pt x="296" y="1"/>
                  </a:cubicBezTo>
                  <a:cubicBezTo>
                    <a:pt x="292" y="1"/>
                    <a:pt x="289" y="1"/>
                    <a:pt x="286" y="1"/>
                  </a:cubicBezTo>
                  <a:close/>
                </a:path>
              </a:pathLst>
            </a:custGeom>
            <a:solidFill>
              <a:srgbClr val="8C9E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05" name="Google Shape;14605;p99"/>
          <p:cNvGrpSpPr/>
          <p:nvPr/>
        </p:nvGrpSpPr>
        <p:grpSpPr>
          <a:xfrm>
            <a:off x="7509437" y="1796814"/>
            <a:ext cx="372937" cy="360629"/>
            <a:chOff x="7510900" y="1981462"/>
            <a:chExt cx="372937" cy="360629"/>
          </a:xfrm>
        </p:grpSpPr>
        <p:sp>
          <p:nvSpPr>
            <p:cNvPr id="14606" name="Google Shape;14606;p99"/>
            <p:cNvSpPr/>
            <p:nvPr/>
          </p:nvSpPr>
          <p:spPr>
            <a:xfrm>
              <a:off x="7617207" y="2027455"/>
              <a:ext cx="160584" cy="264121"/>
            </a:xfrm>
            <a:custGeom>
              <a:rect b="b" l="l" r="r" t="t"/>
              <a:pathLst>
                <a:path extrusionOk="0" h="10107" w="6145">
                  <a:moveTo>
                    <a:pt x="0" y="0"/>
                  </a:moveTo>
                  <a:lnTo>
                    <a:pt x="0" y="10106"/>
                  </a:lnTo>
                  <a:lnTo>
                    <a:pt x="6145" y="10106"/>
                  </a:lnTo>
                  <a:lnTo>
                    <a:pt x="6145"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7" name="Google Shape;14607;p99"/>
            <p:cNvSpPr/>
            <p:nvPr/>
          </p:nvSpPr>
          <p:spPr>
            <a:xfrm>
              <a:off x="7739585" y="2027455"/>
              <a:ext cx="38206" cy="264121"/>
            </a:xfrm>
            <a:custGeom>
              <a:rect b="b" l="l" r="r" t="t"/>
              <a:pathLst>
                <a:path extrusionOk="0" h="10107" w="1462">
                  <a:moveTo>
                    <a:pt x="0" y="0"/>
                  </a:moveTo>
                  <a:lnTo>
                    <a:pt x="0" y="10106"/>
                  </a:lnTo>
                  <a:lnTo>
                    <a:pt x="1462" y="10106"/>
                  </a:lnTo>
                  <a:lnTo>
                    <a:pt x="1462"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8" name="Google Shape;14608;p99"/>
            <p:cNvSpPr/>
            <p:nvPr/>
          </p:nvSpPr>
          <p:spPr>
            <a:xfrm>
              <a:off x="7576231" y="2011619"/>
              <a:ext cx="243529" cy="64861"/>
            </a:xfrm>
            <a:custGeom>
              <a:rect b="b" l="l" r="r" t="t"/>
              <a:pathLst>
                <a:path extrusionOk="0" h="2482" w="9319">
                  <a:moveTo>
                    <a:pt x="1" y="0"/>
                  </a:moveTo>
                  <a:lnTo>
                    <a:pt x="626" y="1741"/>
                  </a:lnTo>
                  <a:cubicBezTo>
                    <a:pt x="789" y="2183"/>
                    <a:pt x="1203" y="2481"/>
                    <a:pt x="1674" y="2481"/>
                  </a:cubicBezTo>
                  <a:lnTo>
                    <a:pt x="7655" y="2481"/>
                  </a:lnTo>
                  <a:cubicBezTo>
                    <a:pt x="8117" y="2472"/>
                    <a:pt x="8530" y="2183"/>
                    <a:pt x="8694" y="1741"/>
                  </a:cubicBezTo>
                  <a:lnTo>
                    <a:pt x="9319" y="0"/>
                  </a:ln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09" name="Google Shape;14609;p99"/>
            <p:cNvSpPr/>
            <p:nvPr/>
          </p:nvSpPr>
          <p:spPr>
            <a:xfrm>
              <a:off x="7576231" y="2011619"/>
              <a:ext cx="243529" cy="63842"/>
            </a:xfrm>
            <a:custGeom>
              <a:rect b="b" l="l" r="r" t="t"/>
              <a:pathLst>
                <a:path extrusionOk="0" h="2443" w="9319">
                  <a:moveTo>
                    <a:pt x="1" y="0"/>
                  </a:moveTo>
                  <a:lnTo>
                    <a:pt x="635" y="1741"/>
                  </a:lnTo>
                  <a:cubicBezTo>
                    <a:pt x="751" y="2077"/>
                    <a:pt x="1020" y="2327"/>
                    <a:pt x="1357" y="2433"/>
                  </a:cubicBezTo>
                  <a:cubicBezTo>
                    <a:pt x="1732" y="2116"/>
                    <a:pt x="2010" y="1693"/>
                    <a:pt x="2135" y="1221"/>
                  </a:cubicBezTo>
                  <a:lnTo>
                    <a:pt x="7126" y="1221"/>
                  </a:lnTo>
                  <a:cubicBezTo>
                    <a:pt x="7261" y="1702"/>
                    <a:pt x="7540" y="2125"/>
                    <a:pt x="7924" y="2443"/>
                  </a:cubicBezTo>
                  <a:cubicBezTo>
                    <a:pt x="8280" y="2356"/>
                    <a:pt x="8569" y="2087"/>
                    <a:pt x="8694" y="1741"/>
                  </a:cubicBezTo>
                  <a:lnTo>
                    <a:pt x="9319" y="0"/>
                  </a:ln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0" name="Google Shape;14610;p99"/>
            <p:cNvSpPr/>
            <p:nvPr/>
          </p:nvSpPr>
          <p:spPr>
            <a:xfrm>
              <a:off x="7510900" y="1981462"/>
              <a:ext cx="372937" cy="92169"/>
            </a:xfrm>
            <a:custGeom>
              <a:rect b="b" l="l" r="r" t="t"/>
              <a:pathLst>
                <a:path extrusionOk="0" h="3527" w="14271">
                  <a:moveTo>
                    <a:pt x="2347" y="0"/>
                  </a:moveTo>
                  <a:cubicBezTo>
                    <a:pt x="779" y="0"/>
                    <a:pt x="1" y="1895"/>
                    <a:pt x="1106" y="3010"/>
                  </a:cubicBezTo>
                  <a:cubicBezTo>
                    <a:pt x="1463" y="3367"/>
                    <a:pt x="1902" y="3526"/>
                    <a:pt x="2332" y="3526"/>
                  </a:cubicBezTo>
                  <a:cubicBezTo>
                    <a:pt x="3237" y="3526"/>
                    <a:pt x="4107" y="2822"/>
                    <a:pt x="4107" y="1760"/>
                  </a:cubicBezTo>
                  <a:lnTo>
                    <a:pt x="10165" y="1760"/>
                  </a:lnTo>
                  <a:cubicBezTo>
                    <a:pt x="10165" y="2824"/>
                    <a:pt x="11034" y="3525"/>
                    <a:pt x="11938" y="3525"/>
                  </a:cubicBezTo>
                  <a:cubicBezTo>
                    <a:pt x="12365" y="3525"/>
                    <a:pt x="12800" y="3369"/>
                    <a:pt x="13155" y="3020"/>
                  </a:cubicBezTo>
                  <a:cubicBezTo>
                    <a:pt x="14271" y="1924"/>
                    <a:pt x="13511" y="29"/>
                    <a:pt x="11953" y="10"/>
                  </a:cubicBezTo>
                  <a:lnTo>
                    <a:pt x="11953"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1" name="Google Shape;14611;p99"/>
            <p:cNvSpPr/>
            <p:nvPr/>
          </p:nvSpPr>
          <p:spPr>
            <a:xfrm>
              <a:off x="7785056" y="1981462"/>
              <a:ext cx="88746" cy="91986"/>
            </a:xfrm>
            <a:custGeom>
              <a:rect b="b" l="l" r="r" t="t"/>
              <a:pathLst>
                <a:path extrusionOk="0" h="3520" w="3396">
                  <a:moveTo>
                    <a:pt x="1" y="0"/>
                  </a:moveTo>
                  <a:cubicBezTo>
                    <a:pt x="828" y="20"/>
                    <a:pt x="1530" y="596"/>
                    <a:pt x="1703" y="1404"/>
                  </a:cubicBezTo>
                  <a:cubicBezTo>
                    <a:pt x="1866" y="2202"/>
                    <a:pt x="1453" y="3020"/>
                    <a:pt x="703" y="3366"/>
                  </a:cubicBezTo>
                  <a:cubicBezTo>
                    <a:pt x="939" y="3471"/>
                    <a:pt x="1183" y="3520"/>
                    <a:pt x="1423" y="3520"/>
                  </a:cubicBezTo>
                  <a:cubicBezTo>
                    <a:pt x="2219" y="3520"/>
                    <a:pt x="2960" y="2980"/>
                    <a:pt x="3145" y="2145"/>
                  </a:cubicBezTo>
                  <a:cubicBezTo>
                    <a:pt x="3395" y="1058"/>
                    <a:pt x="2578" y="20"/>
                    <a:pt x="146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2" name="Google Shape;14612;p99"/>
            <p:cNvSpPr/>
            <p:nvPr/>
          </p:nvSpPr>
          <p:spPr>
            <a:xfrm>
              <a:off x="7553365" y="2027455"/>
              <a:ext cx="64861" cy="46124"/>
            </a:xfrm>
            <a:custGeom>
              <a:rect b="b" l="l" r="r" t="t"/>
              <a:pathLst>
                <a:path extrusionOk="0" h="1765" w="2482">
                  <a:moveTo>
                    <a:pt x="1030" y="0"/>
                  </a:moveTo>
                  <a:cubicBezTo>
                    <a:pt x="1030" y="692"/>
                    <a:pt x="626" y="1317"/>
                    <a:pt x="1" y="1606"/>
                  </a:cubicBezTo>
                  <a:cubicBezTo>
                    <a:pt x="240" y="1715"/>
                    <a:pt x="486" y="1765"/>
                    <a:pt x="725" y="1765"/>
                  </a:cubicBezTo>
                  <a:cubicBezTo>
                    <a:pt x="1650" y="1765"/>
                    <a:pt x="2482" y="1016"/>
                    <a:pt x="2482"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3" name="Google Shape;14613;p99"/>
            <p:cNvSpPr/>
            <p:nvPr/>
          </p:nvSpPr>
          <p:spPr>
            <a:xfrm>
              <a:off x="7584280" y="2275478"/>
              <a:ext cx="226438" cy="40479"/>
            </a:xfrm>
            <a:custGeom>
              <a:rect b="b" l="l" r="r" t="t"/>
              <a:pathLst>
                <a:path extrusionOk="0" h="1549" w="8665">
                  <a:moveTo>
                    <a:pt x="500" y="0"/>
                  </a:moveTo>
                  <a:cubicBezTo>
                    <a:pt x="222" y="0"/>
                    <a:pt x="0" y="221"/>
                    <a:pt x="0" y="500"/>
                  </a:cubicBezTo>
                  <a:lnTo>
                    <a:pt x="0" y="1548"/>
                  </a:lnTo>
                  <a:lnTo>
                    <a:pt x="8664" y="1548"/>
                  </a:lnTo>
                  <a:lnTo>
                    <a:pt x="8664" y="500"/>
                  </a:lnTo>
                  <a:cubicBezTo>
                    <a:pt x="8664" y="221"/>
                    <a:pt x="8434" y="0"/>
                    <a:pt x="8164"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4" name="Google Shape;14614;p99"/>
            <p:cNvSpPr/>
            <p:nvPr/>
          </p:nvSpPr>
          <p:spPr>
            <a:xfrm>
              <a:off x="7584018" y="2275478"/>
              <a:ext cx="226438" cy="40479"/>
            </a:xfrm>
            <a:custGeom>
              <a:rect b="b" l="l" r="r" t="t"/>
              <a:pathLst>
                <a:path extrusionOk="0" h="1549" w="8665">
                  <a:moveTo>
                    <a:pt x="7213" y="0"/>
                  </a:moveTo>
                  <a:lnTo>
                    <a:pt x="7213" y="490"/>
                  </a:lnTo>
                  <a:cubicBezTo>
                    <a:pt x="7213" y="721"/>
                    <a:pt x="7011" y="923"/>
                    <a:pt x="6770" y="923"/>
                  </a:cubicBezTo>
                  <a:lnTo>
                    <a:pt x="1" y="923"/>
                  </a:lnTo>
                  <a:lnTo>
                    <a:pt x="1" y="1548"/>
                  </a:lnTo>
                  <a:lnTo>
                    <a:pt x="8665" y="1548"/>
                  </a:lnTo>
                  <a:lnTo>
                    <a:pt x="8665" y="500"/>
                  </a:lnTo>
                  <a:cubicBezTo>
                    <a:pt x="8665" y="231"/>
                    <a:pt x="8444" y="0"/>
                    <a:pt x="817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5" name="Google Shape;14615;p99"/>
            <p:cNvSpPr/>
            <p:nvPr/>
          </p:nvSpPr>
          <p:spPr>
            <a:xfrm>
              <a:off x="7549837" y="2308876"/>
              <a:ext cx="295062" cy="33214"/>
            </a:xfrm>
            <a:custGeom>
              <a:rect b="b" l="l" r="r" t="t"/>
              <a:pathLst>
                <a:path extrusionOk="0" h="1271" w="11291">
                  <a:moveTo>
                    <a:pt x="780" y="1"/>
                  </a:moveTo>
                  <a:cubicBezTo>
                    <a:pt x="357" y="1"/>
                    <a:pt x="1" y="347"/>
                    <a:pt x="1" y="780"/>
                  </a:cubicBezTo>
                  <a:lnTo>
                    <a:pt x="1" y="1270"/>
                  </a:lnTo>
                  <a:lnTo>
                    <a:pt x="11290" y="1270"/>
                  </a:lnTo>
                  <a:lnTo>
                    <a:pt x="11290" y="780"/>
                  </a:lnTo>
                  <a:cubicBezTo>
                    <a:pt x="11290" y="347"/>
                    <a:pt x="10944" y="1"/>
                    <a:pt x="10511"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6" name="Google Shape;14616;p99"/>
            <p:cNvSpPr/>
            <p:nvPr/>
          </p:nvSpPr>
          <p:spPr>
            <a:xfrm>
              <a:off x="7549837" y="2308641"/>
              <a:ext cx="295062" cy="33450"/>
            </a:xfrm>
            <a:custGeom>
              <a:rect b="b" l="l" r="r" t="t"/>
              <a:pathLst>
                <a:path extrusionOk="0" h="1280" w="11291">
                  <a:moveTo>
                    <a:pt x="9675" y="0"/>
                  </a:moveTo>
                  <a:cubicBezTo>
                    <a:pt x="9771" y="135"/>
                    <a:pt x="9829" y="308"/>
                    <a:pt x="9829" y="481"/>
                  </a:cubicBezTo>
                  <a:lnTo>
                    <a:pt x="9829" y="664"/>
                  </a:lnTo>
                  <a:cubicBezTo>
                    <a:pt x="9829" y="818"/>
                    <a:pt x="9704" y="952"/>
                    <a:pt x="9540" y="952"/>
                  </a:cubicBezTo>
                  <a:lnTo>
                    <a:pt x="1" y="952"/>
                  </a:lnTo>
                  <a:lnTo>
                    <a:pt x="1" y="1279"/>
                  </a:lnTo>
                  <a:lnTo>
                    <a:pt x="11290" y="1279"/>
                  </a:lnTo>
                  <a:lnTo>
                    <a:pt x="11290" y="789"/>
                  </a:lnTo>
                  <a:cubicBezTo>
                    <a:pt x="11290" y="356"/>
                    <a:pt x="10944" y="10"/>
                    <a:pt x="10511" y="0"/>
                  </a:cubicBez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7" name="Google Shape;14617;p99"/>
            <p:cNvSpPr/>
            <p:nvPr/>
          </p:nvSpPr>
          <p:spPr>
            <a:xfrm>
              <a:off x="7550098" y="2006078"/>
              <a:ext cx="42988" cy="42753"/>
            </a:xfrm>
            <a:custGeom>
              <a:rect b="b" l="l" r="r" t="t"/>
              <a:pathLst>
                <a:path extrusionOk="0" h="1636" w="1645">
                  <a:moveTo>
                    <a:pt x="818" y="1"/>
                  </a:moveTo>
                  <a:cubicBezTo>
                    <a:pt x="366" y="1"/>
                    <a:pt x="1" y="366"/>
                    <a:pt x="1" y="818"/>
                  </a:cubicBezTo>
                  <a:cubicBezTo>
                    <a:pt x="1" y="1270"/>
                    <a:pt x="366" y="1635"/>
                    <a:pt x="818" y="1635"/>
                  </a:cubicBezTo>
                  <a:cubicBezTo>
                    <a:pt x="1270" y="1635"/>
                    <a:pt x="1645" y="1270"/>
                    <a:pt x="1645" y="818"/>
                  </a:cubicBezTo>
                  <a:cubicBezTo>
                    <a:pt x="1645"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8" name="Google Shape;14618;p99"/>
            <p:cNvSpPr/>
            <p:nvPr/>
          </p:nvSpPr>
          <p:spPr>
            <a:xfrm>
              <a:off x="7801885" y="2006078"/>
              <a:ext cx="42753" cy="42753"/>
            </a:xfrm>
            <a:custGeom>
              <a:rect b="b" l="l" r="r" t="t"/>
              <a:pathLst>
                <a:path extrusionOk="0" h="1636" w="1636">
                  <a:moveTo>
                    <a:pt x="818" y="1"/>
                  </a:moveTo>
                  <a:cubicBezTo>
                    <a:pt x="366" y="1"/>
                    <a:pt x="1" y="366"/>
                    <a:pt x="1" y="818"/>
                  </a:cubicBezTo>
                  <a:cubicBezTo>
                    <a:pt x="1" y="1270"/>
                    <a:pt x="366" y="1635"/>
                    <a:pt x="818" y="1635"/>
                  </a:cubicBezTo>
                  <a:cubicBezTo>
                    <a:pt x="1270" y="1635"/>
                    <a:pt x="1636" y="1270"/>
                    <a:pt x="1636" y="818"/>
                  </a:cubicBezTo>
                  <a:cubicBezTo>
                    <a:pt x="1636" y="366"/>
                    <a:pt x="1270" y="1"/>
                    <a:pt x="81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19" name="Google Shape;14619;p99"/>
            <p:cNvSpPr/>
            <p:nvPr/>
          </p:nvSpPr>
          <p:spPr>
            <a:xfrm>
              <a:off x="7642816" y="2097804"/>
              <a:ext cx="20906" cy="153319"/>
            </a:xfrm>
            <a:custGeom>
              <a:rect b="b" l="l" r="r" t="t"/>
              <a:pathLst>
                <a:path extrusionOk="0" h="5867" w="800">
                  <a:moveTo>
                    <a:pt x="395" y="1"/>
                  </a:moveTo>
                  <a:cubicBezTo>
                    <a:pt x="184" y="1"/>
                    <a:pt x="1" y="183"/>
                    <a:pt x="1" y="404"/>
                  </a:cubicBezTo>
                  <a:lnTo>
                    <a:pt x="1" y="5472"/>
                  </a:lnTo>
                  <a:cubicBezTo>
                    <a:pt x="1" y="5684"/>
                    <a:pt x="18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0" name="Google Shape;14620;p99"/>
            <p:cNvSpPr/>
            <p:nvPr/>
          </p:nvSpPr>
          <p:spPr>
            <a:xfrm>
              <a:off x="7687059" y="2097804"/>
              <a:ext cx="20880" cy="153319"/>
            </a:xfrm>
            <a:custGeom>
              <a:rect b="b" l="l" r="r" t="t"/>
              <a:pathLst>
                <a:path extrusionOk="0" h="5867" w="799">
                  <a:moveTo>
                    <a:pt x="395" y="1"/>
                  </a:moveTo>
                  <a:cubicBezTo>
                    <a:pt x="173" y="1"/>
                    <a:pt x="0" y="183"/>
                    <a:pt x="0" y="404"/>
                  </a:cubicBezTo>
                  <a:lnTo>
                    <a:pt x="0" y="5472"/>
                  </a:lnTo>
                  <a:cubicBezTo>
                    <a:pt x="0" y="5684"/>
                    <a:pt x="173" y="5866"/>
                    <a:pt x="395" y="5866"/>
                  </a:cubicBezTo>
                  <a:cubicBezTo>
                    <a:pt x="616" y="5866"/>
                    <a:pt x="798" y="5684"/>
                    <a:pt x="798" y="5472"/>
                  </a:cubicBezTo>
                  <a:lnTo>
                    <a:pt x="798" y="404"/>
                  </a:lnTo>
                  <a:cubicBezTo>
                    <a:pt x="798"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1" name="Google Shape;14621;p99"/>
            <p:cNvSpPr/>
            <p:nvPr/>
          </p:nvSpPr>
          <p:spPr>
            <a:xfrm>
              <a:off x="7731275" y="2097804"/>
              <a:ext cx="20880" cy="153319"/>
            </a:xfrm>
            <a:custGeom>
              <a:rect b="b" l="l" r="r" t="t"/>
              <a:pathLst>
                <a:path extrusionOk="0" h="5867" w="799">
                  <a:moveTo>
                    <a:pt x="395" y="1"/>
                  </a:moveTo>
                  <a:cubicBezTo>
                    <a:pt x="174" y="1"/>
                    <a:pt x="1" y="183"/>
                    <a:pt x="1" y="404"/>
                  </a:cubicBezTo>
                  <a:lnTo>
                    <a:pt x="1" y="5472"/>
                  </a:lnTo>
                  <a:cubicBezTo>
                    <a:pt x="1" y="5684"/>
                    <a:pt x="174" y="5866"/>
                    <a:pt x="395" y="5866"/>
                  </a:cubicBezTo>
                  <a:cubicBezTo>
                    <a:pt x="616" y="5866"/>
                    <a:pt x="799" y="5684"/>
                    <a:pt x="799" y="5472"/>
                  </a:cubicBezTo>
                  <a:lnTo>
                    <a:pt x="799" y="404"/>
                  </a:lnTo>
                  <a:cubicBezTo>
                    <a:pt x="799" y="183"/>
                    <a:pt x="616" y="1"/>
                    <a:pt x="395"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22" name="Google Shape;14622;p99"/>
          <p:cNvGrpSpPr/>
          <p:nvPr/>
        </p:nvGrpSpPr>
        <p:grpSpPr>
          <a:xfrm>
            <a:off x="6598014" y="2733612"/>
            <a:ext cx="360629" cy="329975"/>
            <a:chOff x="6599476" y="2918260"/>
            <a:chExt cx="360629" cy="329975"/>
          </a:xfrm>
        </p:grpSpPr>
        <p:sp>
          <p:nvSpPr>
            <p:cNvPr id="14623" name="Google Shape;14623;p99"/>
            <p:cNvSpPr/>
            <p:nvPr/>
          </p:nvSpPr>
          <p:spPr>
            <a:xfrm>
              <a:off x="6604990" y="2918521"/>
              <a:ext cx="349313" cy="329714"/>
            </a:xfrm>
            <a:custGeom>
              <a:rect b="b" l="l" r="r" t="t"/>
              <a:pathLst>
                <a:path extrusionOk="0" h="12617" w="13367">
                  <a:moveTo>
                    <a:pt x="1" y="0"/>
                  </a:moveTo>
                  <a:lnTo>
                    <a:pt x="1" y="12617"/>
                  </a:lnTo>
                  <a:lnTo>
                    <a:pt x="13367" y="12617"/>
                  </a:lnTo>
                  <a:lnTo>
                    <a:pt x="1336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4" name="Google Shape;14624;p99"/>
            <p:cNvSpPr/>
            <p:nvPr/>
          </p:nvSpPr>
          <p:spPr>
            <a:xfrm>
              <a:off x="6604990" y="2918521"/>
              <a:ext cx="349078" cy="329714"/>
            </a:xfrm>
            <a:custGeom>
              <a:rect b="b" l="l" r="r" t="t"/>
              <a:pathLst>
                <a:path extrusionOk="0" h="12617" w="13358">
                  <a:moveTo>
                    <a:pt x="5645" y="0"/>
                  </a:moveTo>
                  <a:cubicBezTo>
                    <a:pt x="5645" y="5780"/>
                    <a:pt x="1" y="12617"/>
                    <a:pt x="1" y="12617"/>
                  </a:cubicBezTo>
                  <a:lnTo>
                    <a:pt x="13357" y="12617"/>
                  </a:lnTo>
                  <a:cubicBezTo>
                    <a:pt x="13357" y="12617"/>
                    <a:pt x="7722" y="5780"/>
                    <a:pt x="7722" y="0"/>
                  </a:cubicBezTo>
                  <a:close/>
                </a:path>
              </a:pathLst>
            </a:custGeom>
            <a:solidFill>
              <a:srgbClr val="4D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5" name="Google Shape;14625;p99"/>
            <p:cNvSpPr/>
            <p:nvPr/>
          </p:nvSpPr>
          <p:spPr>
            <a:xfrm>
              <a:off x="6604990" y="3145926"/>
              <a:ext cx="349313" cy="102309"/>
            </a:xfrm>
            <a:custGeom>
              <a:rect b="b" l="l" r="r" t="t"/>
              <a:pathLst>
                <a:path extrusionOk="0" h="3915" w="13367">
                  <a:moveTo>
                    <a:pt x="1" y="1"/>
                  </a:moveTo>
                  <a:lnTo>
                    <a:pt x="1" y="3915"/>
                  </a:lnTo>
                  <a:lnTo>
                    <a:pt x="13367" y="3915"/>
                  </a:lnTo>
                  <a:lnTo>
                    <a:pt x="13367"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6" name="Google Shape;14626;p99"/>
            <p:cNvSpPr/>
            <p:nvPr/>
          </p:nvSpPr>
          <p:spPr>
            <a:xfrm>
              <a:off x="6604990" y="3145926"/>
              <a:ext cx="277449" cy="29687"/>
            </a:xfrm>
            <a:custGeom>
              <a:rect b="b" l="l" r="r" t="t"/>
              <a:pathLst>
                <a:path extrusionOk="0" h="1136" w="10617">
                  <a:moveTo>
                    <a:pt x="1" y="1"/>
                  </a:moveTo>
                  <a:lnTo>
                    <a:pt x="1" y="1136"/>
                  </a:lnTo>
                  <a:lnTo>
                    <a:pt x="8963" y="1136"/>
                  </a:lnTo>
                  <a:cubicBezTo>
                    <a:pt x="9694" y="1136"/>
                    <a:pt x="10357" y="684"/>
                    <a:pt x="10617"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7" name="Google Shape;14627;p99"/>
            <p:cNvSpPr/>
            <p:nvPr/>
          </p:nvSpPr>
          <p:spPr>
            <a:xfrm>
              <a:off x="6604990" y="2918260"/>
              <a:ext cx="150811" cy="329975"/>
            </a:xfrm>
            <a:custGeom>
              <a:rect b="b" l="l" r="r" t="t"/>
              <a:pathLst>
                <a:path extrusionOk="0" h="12627" w="5771">
                  <a:moveTo>
                    <a:pt x="1" y="1"/>
                  </a:moveTo>
                  <a:lnTo>
                    <a:pt x="1" y="12627"/>
                  </a:lnTo>
                  <a:lnTo>
                    <a:pt x="1943" y="12627"/>
                  </a:lnTo>
                  <a:cubicBezTo>
                    <a:pt x="2068" y="12627"/>
                    <a:pt x="2184" y="12550"/>
                    <a:pt x="2241" y="12444"/>
                  </a:cubicBezTo>
                  <a:cubicBezTo>
                    <a:pt x="2943" y="11165"/>
                    <a:pt x="1212" y="6444"/>
                    <a:pt x="1212" y="6444"/>
                  </a:cubicBezTo>
                  <a:cubicBezTo>
                    <a:pt x="1212" y="6444"/>
                    <a:pt x="5770" y="2328"/>
                    <a:pt x="4549" y="1"/>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8" name="Google Shape;14628;p99"/>
            <p:cNvSpPr/>
            <p:nvPr/>
          </p:nvSpPr>
          <p:spPr>
            <a:xfrm>
              <a:off x="6604990" y="2918521"/>
              <a:ext cx="54800" cy="329714"/>
            </a:xfrm>
            <a:custGeom>
              <a:rect b="b" l="l" r="r" t="t"/>
              <a:pathLst>
                <a:path extrusionOk="0" h="12617" w="2097">
                  <a:moveTo>
                    <a:pt x="1" y="0"/>
                  </a:moveTo>
                  <a:lnTo>
                    <a:pt x="1" y="12617"/>
                  </a:lnTo>
                  <a:lnTo>
                    <a:pt x="953" y="12617"/>
                  </a:lnTo>
                  <a:cubicBezTo>
                    <a:pt x="1078" y="12617"/>
                    <a:pt x="1193" y="12549"/>
                    <a:pt x="1251" y="12444"/>
                  </a:cubicBezTo>
                  <a:cubicBezTo>
                    <a:pt x="1953" y="11165"/>
                    <a:pt x="385" y="6443"/>
                    <a:pt x="385" y="6443"/>
                  </a:cubicBezTo>
                  <a:cubicBezTo>
                    <a:pt x="385" y="6443"/>
                    <a:pt x="2097" y="2414"/>
                    <a:pt x="1376"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29" name="Google Shape;14629;p99"/>
            <p:cNvSpPr/>
            <p:nvPr/>
          </p:nvSpPr>
          <p:spPr>
            <a:xfrm>
              <a:off x="6615051" y="2918521"/>
              <a:ext cx="140750" cy="329714"/>
            </a:xfrm>
            <a:custGeom>
              <a:rect b="b" l="l" r="r" t="t"/>
              <a:pathLst>
                <a:path extrusionOk="0" h="12617" w="5386">
                  <a:moveTo>
                    <a:pt x="3183" y="0"/>
                  </a:moveTo>
                  <a:cubicBezTo>
                    <a:pt x="2876" y="3741"/>
                    <a:pt x="0" y="6443"/>
                    <a:pt x="0" y="6443"/>
                  </a:cubicBezTo>
                  <a:cubicBezTo>
                    <a:pt x="0" y="6443"/>
                    <a:pt x="1568" y="11165"/>
                    <a:pt x="866" y="12434"/>
                  </a:cubicBezTo>
                  <a:cubicBezTo>
                    <a:pt x="808" y="12549"/>
                    <a:pt x="693" y="12617"/>
                    <a:pt x="568" y="12617"/>
                  </a:cubicBezTo>
                  <a:lnTo>
                    <a:pt x="1558" y="12617"/>
                  </a:lnTo>
                  <a:cubicBezTo>
                    <a:pt x="1683" y="12617"/>
                    <a:pt x="1799" y="12549"/>
                    <a:pt x="1856" y="12434"/>
                  </a:cubicBezTo>
                  <a:cubicBezTo>
                    <a:pt x="2558" y="11155"/>
                    <a:pt x="827" y="6443"/>
                    <a:pt x="827" y="6443"/>
                  </a:cubicBezTo>
                  <a:cubicBezTo>
                    <a:pt x="827" y="6443"/>
                    <a:pt x="5385" y="2328"/>
                    <a:pt x="416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0" name="Google Shape;14630;p99"/>
            <p:cNvSpPr/>
            <p:nvPr/>
          </p:nvSpPr>
          <p:spPr>
            <a:xfrm>
              <a:off x="6599476" y="3080359"/>
              <a:ext cx="46516" cy="21638"/>
            </a:xfrm>
            <a:custGeom>
              <a:rect b="b" l="l" r="r" t="t"/>
              <a:pathLst>
                <a:path extrusionOk="0" h="828" w="1780">
                  <a:moveTo>
                    <a:pt x="192" y="0"/>
                  </a:moveTo>
                  <a:cubicBezTo>
                    <a:pt x="87" y="0"/>
                    <a:pt x="0" y="87"/>
                    <a:pt x="0" y="202"/>
                  </a:cubicBezTo>
                  <a:lnTo>
                    <a:pt x="0" y="625"/>
                  </a:lnTo>
                  <a:cubicBezTo>
                    <a:pt x="0" y="741"/>
                    <a:pt x="87" y="827"/>
                    <a:pt x="192" y="827"/>
                  </a:cubicBezTo>
                  <a:lnTo>
                    <a:pt x="1577" y="827"/>
                  </a:lnTo>
                  <a:cubicBezTo>
                    <a:pt x="1693" y="827"/>
                    <a:pt x="1779" y="741"/>
                    <a:pt x="1779" y="625"/>
                  </a:cubicBezTo>
                  <a:lnTo>
                    <a:pt x="1779" y="202"/>
                  </a:lnTo>
                  <a:cubicBezTo>
                    <a:pt x="1779" y="87"/>
                    <a:pt x="1693" y="0"/>
                    <a:pt x="157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1" name="Google Shape;14631;p99"/>
            <p:cNvSpPr/>
            <p:nvPr/>
          </p:nvSpPr>
          <p:spPr>
            <a:xfrm>
              <a:off x="6803519" y="2918260"/>
              <a:ext cx="150785" cy="329975"/>
            </a:xfrm>
            <a:custGeom>
              <a:rect b="b" l="l" r="r" t="t"/>
              <a:pathLst>
                <a:path extrusionOk="0" h="12627" w="5770">
                  <a:moveTo>
                    <a:pt x="1222" y="1"/>
                  </a:moveTo>
                  <a:cubicBezTo>
                    <a:pt x="0" y="2328"/>
                    <a:pt x="4558" y="6444"/>
                    <a:pt x="4558" y="6444"/>
                  </a:cubicBezTo>
                  <a:cubicBezTo>
                    <a:pt x="4558" y="6444"/>
                    <a:pt x="2827" y="11165"/>
                    <a:pt x="3529" y="12444"/>
                  </a:cubicBezTo>
                  <a:cubicBezTo>
                    <a:pt x="3587" y="12550"/>
                    <a:pt x="3703" y="12627"/>
                    <a:pt x="3828" y="12627"/>
                  </a:cubicBezTo>
                  <a:lnTo>
                    <a:pt x="5770" y="12627"/>
                  </a:lnTo>
                  <a:lnTo>
                    <a:pt x="5770" y="1"/>
                  </a:ln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2" name="Google Shape;14632;p99"/>
            <p:cNvSpPr/>
            <p:nvPr/>
          </p:nvSpPr>
          <p:spPr>
            <a:xfrm>
              <a:off x="6899765" y="2918521"/>
              <a:ext cx="54539" cy="329714"/>
            </a:xfrm>
            <a:custGeom>
              <a:rect b="b" l="l" r="r" t="t"/>
              <a:pathLst>
                <a:path extrusionOk="0" h="12617" w="2087">
                  <a:moveTo>
                    <a:pt x="712" y="0"/>
                  </a:moveTo>
                  <a:cubicBezTo>
                    <a:pt x="0" y="2414"/>
                    <a:pt x="1702" y="6443"/>
                    <a:pt x="1702" y="6443"/>
                  </a:cubicBezTo>
                  <a:cubicBezTo>
                    <a:pt x="1702" y="6443"/>
                    <a:pt x="135" y="11165"/>
                    <a:pt x="837" y="12444"/>
                  </a:cubicBezTo>
                  <a:cubicBezTo>
                    <a:pt x="895" y="12549"/>
                    <a:pt x="1010" y="12617"/>
                    <a:pt x="1135" y="12617"/>
                  </a:cubicBezTo>
                  <a:lnTo>
                    <a:pt x="2087" y="12617"/>
                  </a:lnTo>
                  <a:lnTo>
                    <a:pt x="2087"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3" name="Google Shape;14633;p99"/>
            <p:cNvSpPr/>
            <p:nvPr/>
          </p:nvSpPr>
          <p:spPr>
            <a:xfrm>
              <a:off x="6803519" y="2918521"/>
              <a:ext cx="140750" cy="329714"/>
            </a:xfrm>
            <a:custGeom>
              <a:rect b="b" l="l" r="r" t="t"/>
              <a:pathLst>
                <a:path extrusionOk="0" h="12617" w="5386">
                  <a:moveTo>
                    <a:pt x="1222" y="0"/>
                  </a:moveTo>
                  <a:cubicBezTo>
                    <a:pt x="0" y="2328"/>
                    <a:pt x="4558" y="6443"/>
                    <a:pt x="4558" y="6443"/>
                  </a:cubicBezTo>
                  <a:cubicBezTo>
                    <a:pt x="4558" y="6443"/>
                    <a:pt x="2827" y="11155"/>
                    <a:pt x="3529" y="12434"/>
                  </a:cubicBezTo>
                  <a:cubicBezTo>
                    <a:pt x="3587" y="12549"/>
                    <a:pt x="3703" y="12617"/>
                    <a:pt x="3828" y="12617"/>
                  </a:cubicBezTo>
                  <a:lnTo>
                    <a:pt x="4828" y="12617"/>
                  </a:lnTo>
                  <a:cubicBezTo>
                    <a:pt x="4703" y="12617"/>
                    <a:pt x="4587" y="12549"/>
                    <a:pt x="4520" y="12434"/>
                  </a:cubicBezTo>
                  <a:cubicBezTo>
                    <a:pt x="3828" y="11165"/>
                    <a:pt x="5385" y="6443"/>
                    <a:pt x="5385" y="6443"/>
                  </a:cubicBezTo>
                  <a:cubicBezTo>
                    <a:pt x="5385" y="6443"/>
                    <a:pt x="2510" y="3741"/>
                    <a:pt x="2202"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4" name="Google Shape;14634;p99"/>
            <p:cNvSpPr/>
            <p:nvPr/>
          </p:nvSpPr>
          <p:spPr>
            <a:xfrm>
              <a:off x="6913328" y="3080359"/>
              <a:ext cx="46777" cy="21638"/>
            </a:xfrm>
            <a:custGeom>
              <a:rect b="b" l="l" r="r" t="t"/>
              <a:pathLst>
                <a:path extrusionOk="0" h="828" w="1790">
                  <a:moveTo>
                    <a:pt x="203" y="0"/>
                  </a:moveTo>
                  <a:cubicBezTo>
                    <a:pt x="87" y="0"/>
                    <a:pt x="1" y="87"/>
                    <a:pt x="1" y="202"/>
                  </a:cubicBezTo>
                  <a:lnTo>
                    <a:pt x="1" y="625"/>
                  </a:lnTo>
                  <a:cubicBezTo>
                    <a:pt x="1" y="741"/>
                    <a:pt x="87" y="827"/>
                    <a:pt x="203" y="827"/>
                  </a:cubicBezTo>
                  <a:lnTo>
                    <a:pt x="1587" y="827"/>
                  </a:lnTo>
                  <a:cubicBezTo>
                    <a:pt x="1693" y="827"/>
                    <a:pt x="1789" y="741"/>
                    <a:pt x="1789" y="625"/>
                  </a:cubicBezTo>
                  <a:lnTo>
                    <a:pt x="1789" y="202"/>
                  </a:lnTo>
                  <a:cubicBezTo>
                    <a:pt x="1789" y="87"/>
                    <a:pt x="1693" y="0"/>
                    <a:pt x="158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5" name="Google Shape;14635;p99"/>
            <p:cNvSpPr/>
            <p:nvPr/>
          </p:nvSpPr>
          <p:spPr>
            <a:xfrm>
              <a:off x="6913328" y="3085873"/>
              <a:ext cx="46777" cy="16124"/>
            </a:xfrm>
            <a:custGeom>
              <a:rect b="b" l="l" r="r" t="t"/>
              <a:pathLst>
                <a:path extrusionOk="0" h="617" w="1790">
                  <a:moveTo>
                    <a:pt x="1" y="1"/>
                  </a:moveTo>
                  <a:lnTo>
                    <a:pt x="1" y="414"/>
                  </a:lnTo>
                  <a:cubicBezTo>
                    <a:pt x="1" y="520"/>
                    <a:pt x="97" y="616"/>
                    <a:pt x="203" y="616"/>
                  </a:cubicBezTo>
                  <a:lnTo>
                    <a:pt x="1587" y="616"/>
                  </a:lnTo>
                  <a:cubicBezTo>
                    <a:pt x="1693" y="616"/>
                    <a:pt x="1789" y="520"/>
                    <a:pt x="1789" y="414"/>
                  </a:cubicBezTo>
                  <a:lnTo>
                    <a:pt x="1789" y="1"/>
                  </a:lnTo>
                  <a:cubicBezTo>
                    <a:pt x="1789" y="107"/>
                    <a:pt x="1693" y="203"/>
                    <a:pt x="1587" y="203"/>
                  </a:cubicBezTo>
                  <a:lnTo>
                    <a:pt x="203" y="203"/>
                  </a:lnTo>
                  <a:cubicBezTo>
                    <a:pt x="97" y="203"/>
                    <a:pt x="1" y="107"/>
                    <a:pt x="1"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6" name="Google Shape;14636;p99"/>
            <p:cNvSpPr/>
            <p:nvPr/>
          </p:nvSpPr>
          <p:spPr>
            <a:xfrm>
              <a:off x="6881420" y="3101971"/>
              <a:ext cx="58066" cy="146264"/>
            </a:xfrm>
            <a:custGeom>
              <a:rect b="b" l="l" r="r" t="t"/>
              <a:pathLst>
                <a:path extrusionOk="0" h="5597" w="2222">
                  <a:moveTo>
                    <a:pt x="1385" y="0"/>
                  </a:moveTo>
                  <a:cubicBezTo>
                    <a:pt x="943" y="1298"/>
                    <a:pt x="0" y="4424"/>
                    <a:pt x="548" y="5424"/>
                  </a:cubicBezTo>
                  <a:cubicBezTo>
                    <a:pt x="606" y="5529"/>
                    <a:pt x="722" y="5597"/>
                    <a:pt x="847" y="5597"/>
                  </a:cubicBezTo>
                  <a:lnTo>
                    <a:pt x="1837" y="5597"/>
                  </a:lnTo>
                  <a:cubicBezTo>
                    <a:pt x="1712" y="5597"/>
                    <a:pt x="1597" y="5529"/>
                    <a:pt x="1539" y="5424"/>
                  </a:cubicBezTo>
                  <a:cubicBezTo>
                    <a:pt x="991" y="4414"/>
                    <a:pt x="1837" y="1298"/>
                    <a:pt x="2222"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7" name="Google Shape;14637;p99"/>
            <p:cNvSpPr/>
            <p:nvPr/>
          </p:nvSpPr>
          <p:spPr>
            <a:xfrm>
              <a:off x="6599476" y="3085873"/>
              <a:ext cx="46516" cy="16124"/>
            </a:xfrm>
            <a:custGeom>
              <a:rect b="b" l="l" r="r" t="t"/>
              <a:pathLst>
                <a:path extrusionOk="0" h="617" w="1780">
                  <a:moveTo>
                    <a:pt x="0" y="1"/>
                  </a:moveTo>
                  <a:lnTo>
                    <a:pt x="0" y="414"/>
                  </a:lnTo>
                  <a:cubicBezTo>
                    <a:pt x="0" y="520"/>
                    <a:pt x="87" y="616"/>
                    <a:pt x="192" y="616"/>
                  </a:cubicBezTo>
                  <a:lnTo>
                    <a:pt x="1577" y="616"/>
                  </a:lnTo>
                  <a:cubicBezTo>
                    <a:pt x="1693" y="616"/>
                    <a:pt x="1779" y="520"/>
                    <a:pt x="1779" y="414"/>
                  </a:cubicBezTo>
                  <a:lnTo>
                    <a:pt x="1779" y="1"/>
                  </a:lnTo>
                  <a:cubicBezTo>
                    <a:pt x="1779" y="107"/>
                    <a:pt x="1693" y="203"/>
                    <a:pt x="1577" y="203"/>
                  </a:cubicBezTo>
                  <a:lnTo>
                    <a:pt x="192" y="203"/>
                  </a:lnTo>
                  <a:cubicBezTo>
                    <a:pt x="87" y="203"/>
                    <a:pt x="0" y="107"/>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8" name="Google Shape;14638;p99"/>
            <p:cNvSpPr/>
            <p:nvPr/>
          </p:nvSpPr>
          <p:spPr>
            <a:xfrm>
              <a:off x="6619834" y="3101971"/>
              <a:ext cx="58302" cy="146264"/>
            </a:xfrm>
            <a:custGeom>
              <a:rect b="b" l="l" r="r" t="t"/>
              <a:pathLst>
                <a:path extrusionOk="0" h="5597" w="2231">
                  <a:moveTo>
                    <a:pt x="0" y="0"/>
                  </a:moveTo>
                  <a:cubicBezTo>
                    <a:pt x="394" y="1298"/>
                    <a:pt x="1231" y="4424"/>
                    <a:pt x="683" y="5424"/>
                  </a:cubicBezTo>
                  <a:cubicBezTo>
                    <a:pt x="625" y="5529"/>
                    <a:pt x="510" y="5597"/>
                    <a:pt x="385" y="5597"/>
                  </a:cubicBezTo>
                  <a:lnTo>
                    <a:pt x="1375" y="5597"/>
                  </a:lnTo>
                  <a:cubicBezTo>
                    <a:pt x="1500" y="5597"/>
                    <a:pt x="1616" y="5529"/>
                    <a:pt x="1673" y="5424"/>
                  </a:cubicBezTo>
                  <a:cubicBezTo>
                    <a:pt x="2231" y="4414"/>
                    <a:pt x="1279" y="1298"/>
                    <a:pt x="846"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39" name="Google Shape;14639;p99"/>
            <p:cNvSpPr/>
            <p:nvPr/>
          </p:nvSpPr>
          <p:spPr>
            <a:xfrm>
              <a:off x="6604990" y="2918521"/>
              <a:ext cx="349313" cy="53807"/>
            </a:xfrm>
            <a:custGeom>
              <a:rect b="b" l="l" r="r" t="t"/>
              <a:pathLst>
                <a:path extrusionOk="0" h="2059" w="13367">
                  <a:moveTo>
                    <a:pt x="1" y="0"/>
                  </a:moveTo>
                  <a:cubicBezTo>
                    <a:pt x="1" y="933"/>
                    <a:pt x="3001" y="2058"/>
                    <a:pt x="6684" y="2058"/>
                  </a:cubicBezTo>
                  <a:cubicBezTo>
                    <a:pt x="10376" y="2058"/>
                    <a:pt x="13367" y="933"/>
                    <a:pt x="13367"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0" name="Google Shape;14640;p99"/>
            <p:cNvSpPr/>
            <p:nvPr/>
          </p:nvSpPr>
          <p:spPr>
            <a:xfrm>
              <a:off x="6717073"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1" name="Google Shape;14641;p99"/>
            <p:cNvSpPr/>
            <p:nvPr/>
          </p:nvSpPr>
          <p:spPr>
            <a:xfrm>
              <a:off x="6654250" y="3195447"/>
              <a:ext cx="62849" cy="52788"/>
            </a:xfrm>
            <a:custGeom>
              <a:rect b="b" l="l" r="r" t="t"/>
              <a:pathLst>
                <a:path extrusionOk="0" h="2020" w="2405">
                  <a:moveTo>
                    <a:pt x="1758" y="0"/>
                  </a:moveTo>
                  <a:cubicBezTo>
                    <a:pt x="1752" y="0"/>
                    <a:pt x="1747" y="0"/>
                    <a:pt x="1741" y="0"/>
                  </a:cubicBezTo>
                  <a:lnTo>
                    <a:pt x="654" y="0"/>
                  </a:lnTo>
                  <a:cubicBezTo>
                    <a:pt x="289" y="0"/>
                    <a:pt x="0" y="289"/>
                    <a:pt x="0" y="654"/>
                  </a:cubicBezTo>
                  <a:lnTo>
                    <a:pt x="0" y="2020"/>
                  </a:lnTo>
                  <a:lnTo>
                    <a:pt x="2404" y="2020"/>
                  </a:lnTo>
                  <a:lnTo>
                    <a:pt x="2404" y="654"/>
                  </a:lnTo>
                  <a:cubicBezTo>
                    <a:pt x="2404" y="295"/>
                    <a:pt x="2116"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2" name="Google Shape;14642;p99"/>
            <p:cNvSpPr/>
            <p:nvPr/>
          </p:nvSpPr>
          <p:spPr>
            <a:xfrm>
              <a:off x="6669825"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3" name="Google Shape;14643;p99"/>
            <p:cNvSpPr/>
            <p:nvPr/>
          </p:nvSpPr>
          <p:spPr>
            <a:xfrm>
              <a:off x="6732648" y="3195447"/>
              <a:ext cx="47274" cy="52552"/>
            </a:xfrm>
            <a:custGeom>
              <a:rect b="b" l="l" r="r" t="t"/>
              <a:pathLst>
                <a:path extrusionOk="0" h="2011" w="1809">
                  <a:moveTo>
                    <a:pt x="1" y="0"/>
                  </a:moveTo>
                  <a:cubicBezTo>
                    <a:pt x="337" y="29"/>
                    <a:pt x="606" y="318"/>
                    <a:pt x="606" y="654"/>
                  </a:cubicBezTo>
                  <a:lnTo>
                    <a:pt x="606" y="2010"/>
                  </a:lnTo>
                  <a:lnTo>
                    <a:pt x="1808" y="2010"/>
                  </a:lnTo>
                  <a:lnTo>
                    <a:pt x="1808" y="654"/>
                  </a:lnTo>
                  <a:cubicBezTo>
                    <a:pt x="1808" y="289"/>
                    <a:pt x="1510" y="0"/>
                    <a:pt x="114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4" name="Google Shape;14644;p99"/>
            <p:cNvSpPr/>
            <p:nvPr/>
          </p:nvSpPr>
          <p:spPr>
            <a:xfrm>
              <a:off x="6779634" y="3195447"/>
              <a:ext cx="62849" cy="52788"/>
            </a:xfrm>
            <a:custGeom>
              <a:rect b="b" l="l" r="r" t="t"/>
              <a:pathLst>
                <a:path extrusionOk="0" h="2020" w="2405">
                  <a:moveTo>
                    <a:pt x="1759" y="0"/>
                  </a:moveTo>
                  <a:cubicBezTo>
                    <a:pt x="1753" y="0"/>
                    <a:pt x="1747" y="0"/>
                    <a:pt x="1741" y="0"/>
                  </a:cubicBezTo>
                  <a:lnTo>
                    <a:pt x="655" y="0"/>
                  </a:lnTo>
                  <a:cubicBezTo>
                    <a:pt x="289" y="0"/>
                    <a:pt x="1" y="289"/>
                    <a:pt x="1" y="654"/>
                  </a:cubicBezTo>
                  <a:lnTo>
                    <a:pt x="1" y="2020"/>
                  </a:lnTo>
                  <a:lnTo>
                    <a:pt x="2405" y="2020"/>
                  </a:lnTo>
                  <a:lnTo>
                    <a:pt x="2405" y="654"/>
                  </a:lnTo>
                  <a:cubicBezTo>
                    <a:pt x="2405" y="295"/>
                    <a:pt x="2116" y="0"/>
                    <a:pt x="1759"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5" name="Google Shape;14645;p99"/>
            <p:cNvSpPr/>
            <p:nvPr/>
          </p:nvSpPr>
          <p:spPr>
            <a:xfrm>
              <a:off x="6842221" y="3195447"/>
              <a:ext cx="62849" cy="52788"/>
            </a:xfrm>
            <a:custGeom>
              <a:rect b="b" l="l" r="r" t="t"/>
              <a:pathLst>
                <a:path extrusionOk="0" h="2020" w="2405">
                  <a:moveTo>
                    <a:pt x="1758" y="0"/>
                  </a:moveTo>
                  <a:cubicBezTo>
                    <a:pt x="1752" y="0"/>
                    <a:pt x="1746" y="0"/>
                    <a:pt x="1741" y="0"/>
                  </a:cubicBezTo>
                  <a:lnTo>
                    <a:pt x="664" y="0"/>
                  </a:lnTo>
                  <a:cubicBezTo>
                    <a:pt x="298" y="0"/>
                    <a:pt x="0" y="289"/>
                    <a:pt x="0" y="654"/>
                  </a:cubicBezTo>
                  <a:lnTo>
                    <a:pt x="0" y="2020"/>
                  </a:lnTo>
                  <a:lnTo>
                    <a:pt x="2404" y="2020"/>
                  </a:lnTo>
                  <a:lnTo>
                    <a:pt x="2404" y="654"/>
                  </a:lnTo>
                  <a:cubicBezTo>
                    <a:pt x="2404" y="295"/>
                    <a:pt x="2115" y="0"/>
                    <a:pt x="1758" y="0"/>
                  </a:cubicBezTo>
                  <a:close/>
                </a:path>
              </a:pathLst>
            </a:custGeom>
            <a:solidFill>
              <a:srgbClr val="4C65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6" name="Google Shape;14646;p99"/>
            <p:cNvSpPr/>
            <p:nvPr/>
          </p:nvSpPr>
          <p:spPr>
            <a:xfrm>
              <a:off x="6795235" y="3195447"/>
              <a:ext cx="47248" cy="52552"/>
            </a:xfrm>
            <a:custGeom>
              <a:rect b="b" l="l" r="r" t="t"/>
              <a:pathLst>
                <a:path extrusionOk="0" h="2011" w="1808">
                  <a:moveTo>
                    <a:pt x="0" y="0"/>
                  </a:moveTo>
                  <a:cubicBezTo>
                    <a:pt x="337" y="29"/>
                    <a:pt x="606" y="318"/>
                    <a:pt x="606" y="654"/>
                  </a:cubicBezTo>
                  <a:lnTo>
                    <a:pt x="606" y="2010"/>
                  </a:lnTo>
                  <a:lnTo>
                    <a:pt x="1808" y="2010"/>
                  </a:lnTo>
                  <a:lnTo>
                    <a:pt x="1808" y="654"/>
                  </a:lnTo>
                  <a:cubicBezTo>
                    <a:pt x="1808" y="289"/>
                    <a:pt x="1510" y="0"/>
                    <a:pt x="1144"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47" name="Google Shape;14647;p99"/>
            <p:cNvSpPr/>
            <p:nvPr/>
          </p:nvSpPr>
          <p:spPr>
            <a:xfrm>
              <a:off x="6858057" y="3195447"/>
              <a:ext cx="47012" cy="52552"/>
            </a:xfrm>
            <a:custGeom>
              <a:rect b="b" l="l" r="r" t="t"/>
              <a:pathLst>
                <a:path extrusionOk="0" h="2011" w="1799">
                  <a:moveTo>
                    <a:pt x="0" y="0"/>
                  </a:moveTo>
                  <a:cubicBezTo>
                    <a:pt x="337" y="29"/>
                    <a:pt x="596" y="318"/>
                    <a:pt x="596" y="654"/>
                  </a:cubicBezTo>
                  <a:lnTo>
                    <a:pt x="596" y="2010"/>
                  </a:lnTo>
                  <a:lnTo>
                    <a:pt x="1798" y="2010"/>
                  </a:lnTo>
                  <a:lnTo>
                    <a:pt x="1798" y="654"/>
                  </a:lnTo>
                  <a:cubicBezTo>
                    <a:pt x="1798" y="289"/>
                    <a:pt x="1500" y="0"/>
                    <a:pt x="1135" y="0"/>
                  </a:cubicBezTo>
                  <a:close/>
                </a:path>
              </a:pathLst>
            </a:custGeom>
            <a:solidFill>
              <a:srgbClr val="47607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48" name="Google Shape;14648;p99"/>
          <p:cNvGrpSpPr/>
          <p:nvPr/>
        </p:nvGrpSpPr>
        <p:grpSpPr>
          <a:xfrm>
            <a:off x="5289037" y="2296886"/>
            <a:ext cx="360628" cy="247292"/>
            <a:chOff x="5290499" y="2481533"/>
            <a:chExt cx="360628" cy="247292"/>
          </a:xfrm>
        </p:grpSpPr>
        <p:sp>
          <p:nvSpPr>
            <p:cNvPr id="14649" name="Google Shape;14649;p99"/>
            <p:cNvSpPr/>
            <p:nvPr/>
          </p:nvSpPr>
          <p:spPr>
            <a:xfrm>
              <a:off x="5540013" y="2624008"/>
              <a:ext cx="76673" cy="48763"/>
            </a:xfrm>
            <a:custGeom>
              <a:rect b="b" l="l" r="r" t="t"/>
              <a:pathLst>
                <a:path extrusionOk="0" h="1866" w="2934">
                  <a:moveTo>
                    <a:pt x="1" y="0"/>
                  </a:moveTo>
                  <a:lnTo>
                    <a:pt x="1" y="1866"/>
                  </a:lnTo>
                  <a:lnTo>
                    <a:pt x="2934" y="1866"/>
                  </a:lnTo>
                  <a:lnTo>
                    <a:pt x="2934" y="0"/>
                  </a:ln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0" name="Google Shape;14650;p99"/>
            <p:cNvSpPr/>
            <p:nvPr/>
          </p:nvSpPr>
          <p:spPr>
            <a:xfrm>
              <a:off x="5540013" y="2648389"/>
              <a:ext cx="76673" cy="24382"/>
            </a:xfrm>
            <a:custGeom>
              <a:rect b="b" l="l" r="r" t="t"/>
              <a:pathLst>
                <a:path extrusionOk="0" h="933" w="2934">
                  <a:moveTo>
                    <a:pt x="1" y="0"/>
                  </a:moveTo>
                  <a:lnTo>
                    <a:pt x="1" y="933"/>
                  </a:lnTo>
                  <a:lnTo>
                    <a:pt x="2934" y="933"/>
                  </a:lnTo>
                  <a:lnTo>
                    <a:pt x="2934" y="0"/>
                  </a:ln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1" name="Google Shape;14651;p99"/>
            <p:cNvSpPr/>
            <p:nvPr/>
          </p:nvSpPr>
          <p:spPr>
            <a:xfrm>
              <a:off x="5597582" y="2591290"/>
              <a:ext cx="53545" cy="114121"/>
            </a:xfrm>
            <a:custGeom>
              <a:rect b="b" l="l" r="r" t="t"/>
              <a:pathLst>
                <a:path extrusionOk="0" h="4367" w="2049">
                  <a:moveTo>
                    <a:pt x="1827" y="1"/>
                  </a:moveTo>
                  <a:cubicBezTo>
                    <a:pt x="1805" y="1"/>
                    <a:pt x="1782" y="4"/>
                    <a:pt x="1760" y="12"/>
                  </a:cubicBezTo>
                  <a:lnTo>
                    <a:pt x="164" y="445"/>
                  </a:lnTo>
                  <a:cubicBezTo>
                    <a:pt x="67" y="474"/>
                    <a:pt x="0" y="560"/>
                    <a:pt x="0" y="666"/>
                  </a:cubicBezTo>
                  <a:lnTo>
                    <a:pt x="0" y="3705"/>
                  </a:lnTo>
                  <a:cubicBezTo>
                    <a:pt x="0" y="3801"/>
                    <a:pt x="67" y="3887"/>
                    <a:pt x="164" y="3916"/>
                  </a:cubicBezTo>
                  <a:lnTo>
                    <a:pt x="1760" y="4358"/>
                  </a:lnTo>
                  <a:cubicBezTo>
                    <a:pt x="1780" y="4364"/>
                    <a:pt x="1800" y="4366"/>
                    <a:pt x="1819" y="4366"/>
                  </a:cubicBezTo>
                  <a:cubicBezTo>
                    <a:pt x="1939" y="4366"/>
                    <a:pt x="2040" y="4270"/>
                    <a:pt x="2048" y="4137"/>
                  </a:cubicBezTo>
                  <a:lnTo>
                    <a:pt x="2048" y="224"/>
                  </a:lnTo>
                  <a:cubicBezTo>
                    <a:pt x="2048" y="102"/>
                    <a:pt x="1946" y="1"/>
                    <a:pt x="182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2" name="Google Shape;14652;p99"/>
            <p:cNvSpPr/>
            <p:nvPr/>
          </p:nvSpPr>
          <p:spPr>
            <a:xfrm>
              <a:off x="5317886" y="2567980"/>
              <a:ext cx="246037" cy="160584"/>
            </a:xfrm>
            <a:custGeom>
              <a:rect b="b" l="l" r="r" t="t"/>
              <a:pathLst>
                <a:path extrusionOk="0" h="6145" w="9415">
                  <a:moveTo>
                    <a:pt x="318" y="0"/>
                  </a:moveTo>
                  <a:cubicBezTo>
                    <a:pt x="145" y="0"/>
                    <a:pt x="0" y="144"/>
                    <a:pt x="0" y="317"/>
                  </a:cubicBezTo>
                  <a:lnTo>
                    <a:pt x="0" y="5827"/>
                  </a:lnTo>
                  <a:cubicBezTo>
                    <a:pt x="0" y="6001"/>
                    <a:pt x="145" y="6145"/>
                    <a:pt x="318" y="6145"/>
                  </a:cubicBezTo>
                  <a:lnTo>
                    <a:pt x="9097" y="6145"/>
                  </a:lnTo>
                  <a:cubicBezTo>
                    <a:pt x="9270" y="6145"/>
                    <a:pt x="9414" y="6001"/>
                    <a:pt x="9414" y="5827"/>
                  </a:cubicBezTo>
                  <a:lnTo>
                    <a:pt x="9414" y="317"/>
                  </a:lnTo>
                  <a:cubicBezTo>
                    <a:pt x="9414" y="144"/>
                    <a:pt x="9270" y="0"/>
                    <a:pt x="9097"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3" name="Google Shape;14653;p99"/>
            <p:cNvSpPr/>
            <p:nvPr/>
          </p:nvSpPr>
          <p:spPr>
            <a:xfrm>
              <a:off x="5317886" y="2567980"/>
              <a:ext cx="246037" cy="160846"/>
            </a:xfrm>
            <a:custGeom>
              <a:rect b="b" l="l" r="r" t="t"/>
              <a:pathLst>
                <a:path extrusionOk="0" h="6155" w="9415">
                  <a:moveTo>
                    <a:pt x="7645" y="0"/>
                  </a:moveTo>
                  <a:cubicBezTo>
                    <a:pt x="7818" y="0"/>
                    <a:pt x="7962" y="144"/>
                    <a:pt x="7962" y="317"/>
                  </a:cubicBezTo>
                  <a:lnTo>
                    <a:pt x="7962" y="5308"/>
                  </a:lnTo>
                  <a:cubicBezTo>
                    <a:pt x="7962" y="5539"/>
                    <a:pt x="7770" y="5731"/>
                    <a:pt x="7530" y="5731"/>
                  </a:cubicBezTo>
                  <a:lnTo>
                    <a:pt x="308" y="5731"/>
                  </a:lnTo>
                  <a:cubicBezTo>
                    <a:pt x="154" y="5731"/>
                    <a:pt x="29" y="5625"/>
                    <a:pt x="0" y="5472"/>
                  </a:cubicBezTo>
                  <a:lnTo>
                    <a:pt x="0" y="5837"/>
                  </a:lnTo>
                  <a:cubicBezTo>
                    <a:pt x="0" y="6010"/>
                    <a:pt x="145" y="6154"/>
                    <a:pt x="318" y="6154"/>
                  </a:cubicBezTo>
                  <a:lnTo>
                    <a:pt x="9088" y="6154"/>
                  </a:lnTo>
                  <a:cubicBezTo>
                    <a:pt x="9270" y="6154"/>
                    <a:pt x="9405" y="6010"/>
                    <a:pt x="9405" y="5837"/>
                  </a:cubicBezTo>
                  <a:lnTo>
                    <a:pt x="9405" y="317"/>
                  </a:lnTo>
                  <a:cubicBezTo>
                    <a:pt x="9405" y="308"/>
                    <a:pt x="9414" y="298"/>
                    <a:pt x="9414" y="289"/>
                  </a:cubicBezTo>
                  <a:cubicBezTo>
                    <a:pt x="9395" y="125"/>
                    <a:pt x="9261" y="0"/>
                    <a:pt x="9097"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4" name="Google Shape;14654;p99"/>
            <p:cNvSpPr/>
            <p:nvPr/>
          </p:nvSpPr>
          <p:spPr>
            <a:xfrm>
              <a:off x="5290499" y="2481533"/>
              <a:ext cx="146760" cy="147021"/>
            </a:xfrm>
            <a:custGeom>
              <a:rect b="b" l="l" r="r" t="t"/>
              <a:pathLst>
                <a:path extrusionOk="0" h="5626" w="5616">
                  <a:moveTo>
                    <a:pt x="2808" y="0"/>
                  </a:moveTo>
                  <a:cubicBezTo>
                    <a:pt x="1250" y="0"/>
                    <a:pt x="0" y="1260"/>
                    <a:pt x="0" y="2818"/>
                  </a:cubicBezTo>
                  <a:cubicBezTo>
                    <a:pt x="0" y="4366"/>
                    <a:pt x="1250" y="5626"/>
                    <a:pt x="2808" y="5626"/>
                  </a:cubicBezTo>
                  <a:cubicBezTo>
                    <a:pt x="4356" y="5626"/>
                    <a:pt x="5616" y="4366"/>
                    <a:pt x="5616" y="2818"/>
                  </a:cubicBezTo>
                  <a:cubicBezTo>
                    <a:pt x="5616" y="1260"/>
                    <a:pt x="4356" y="0"/>
                    <a:pt x="2808"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5" name="Google Shape;14655;p99"/>
            <p:cNvSpPr/>
            <p:nvPr/>
          </p:nvSpPr>
          <p:spPr>
            <a:xfrm>
              <a:off x="5311850" y="2503145"/>
              <a:ext cx="132701" cy="125279"/>
            </a:xfrm>
            <a:custGeom>
              <a:rect b="b" l="l" r="r" t="t"/>
              <a:pathLst>
                <a:path extrusionOk="0" h="4794" w="5078">
                  <a:moveTo>
                    <a:pt x="3982" y="0"/>
                  </a:moveTo>
                  <a:lnTo>
                    <a:pt x="1" y="3972"/>
                  </a:lnTo>
                  <a:cubicBezTo>
                    <a:pt x="549" y="4520"/>
                    <a:pt x="1268" y="4794"/>
                    <a:pt x="1986" y="4794"/>
                  </a:cubicBezTo>
                  <a:cubicBezTo>
                    <a:pt x="2705" y="4794"/>
                    <a:pt x="3424" y="4520"/>
                    <a:pt x="3972" y="3972"/>
                  </a:cubicBezTo>
                  <a:cubicBezTo>
                    <a:pt x="5078" y="2875"/>
                    <a:pt x="5078" y="1096"/>
                    <a:pt x="3982" y="0"/>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6" name="Google Shape;14656;p99"/>
            <p:cNvSpPr/>
            <p:nvPr/>
          </p:nvSpPr>
          <p:spPr>
            <a:xfrm>
              <a:off x="5476693" y="2650401"/>
              <a:ext cx="53807" cy="53781"/>
            </a:xfrm>
            <a:custGeom>
              <a:rect b="b" l="l" r="r" t="t"/>
              <a:pathLst>
                <a:path extrusionOk="0" h="2058" w="2059">
                  <a:moveTo>
                    <a:pt x="97" y="0"/>
                  </a:moveTo>
                  <a:cubicBezTo>
                    <a:pt x="39" y="0"/>
                    <a:pt x="1" y="39"/>
                    <a:pt x="1" y="96"/>
                  </a:cubicBezTo>
                  <a:lnTo>
                    <a:pt x="1" y="1962"/>
                  </a:lnTo>
                  <a:cubicBezTo>
                    <a:pt x="1" y="2010"/>
                    <a:pt x="39" y="2058"/>
                    <a:pt x="97" y="2058"/>
                  </a:cubicBezTo>
                  <a:lnTo>
                    <a:pt x="1962" y="2058"/>
                  </a:lnTo>
                  <a:cubicBezTo>
                    <a:pt x="2010" y="2058"/>
                    <a:pt x="2059" y="2010"/>
                    <a:pt x="2059" y="1962"/>
                  </a:cubicBezTo>
                  <a:lnTo>
                    <a:pt x="2059" y="96"/>
                  </a:lnTo>
                  <a:cubicBezTo>
                    <a:pt x="2059" y="39"/>
                    <a:pt x="2010" y="0"/>
                    <a:pt x="1962" y="0"/>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7" name="Google Shape;14657;p99"/>
            <p:cNvSpPr/>
            <p:nvPr/>
          </p:nvSpPr>
          <p:spPr>
            <a:xfrm>
              <a:off x="5330953" y="2530401"/>
              <a:ext cx="57570" cy="49155"/>
            </a:xfrm>
            <a:custGeom>
              <a:rect b="b" l="l" r="r" t="t"/>
              <a:pathLst>
                <a:path extrusionOk="0" h="1881" w="2203">
                  <a:moveTo>
                    <a:pt x="1251" y="0"/>
                  </a:moveTo>
                  <a:cubicBezTo>
                    <a:pt x="1020" y="0"/>
                    <a:pt x="786" y="85"/>
                    <a:pt x="597" y="275"/>
                  </a:cubicBezTo>
                  <a:cubicBezTo>
                    <a:pt x="0" y="871"/>
                    <a:pt x="424" y="1880"/>
                    <a:pt x="1260" y="1880"/>
                  </a:cubicBezTo>
                  <a:cubicBezTo>
                    <a:pt x="1779" y="1880"/>
                    <a:pt x="2202" y="1467"/>
                    <a:pt x="2202" y="948"/>
                  </a:cubicBezTo>
                  <a:cubicBezTo>
                    <a:pt x="2202" y="375"/>
                    <a:pt x="1735" y="0"/>
                    <a:pt x="1251"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8" name="Google Shape;14658;p99"/>
            <p:cNvSpPr/>
            <p:nvPr/>
          </p:nvSpPr>
          <p:spPr>
            <a:xfrm>
              <a:off x="5456598" y="2498624"/>
              <a:ext cx="112866" cy="112840"/>
            </a:xfrm>
            <a:custGeom>
              <a:rect b="b" l="l" r="r" t="t"/>
              <a:pathLst>
                <a:path extrusionOk="0" h="4318" w="4319">
                  <a:moveTo>
                    <a:pt x="2164" y="0"/>
                  </a:moveTo>
                  <a:cubicBezTo>
                    <a:pt x="972" y="0"/>
                    <a:pt x="0" y="971"/>
                    <a:pt x="0" y="2164"/>
                  </a:cubicBezTo>
                  <a:cubicBezTo>
                    <a:pt x="0" y="3356"/>
                    <a:pt x="972" y="4318"/>
                    <a:pt x="2164" y="4318"/>
                  </a:cubicBezTo>
                  <a:cubicBezTo>
                    <a:pt x="3356" y="4318"/>
                    <a:pt x="4318" y="3356"/>
                    <a:pt x="4318" y="2164"/>
                  </a:cubicBezTo>
                  <a:cubicBezTo>
                    <a:pt x="4318" y="971"/>
                    <a:pt x="3356" y="0"/>
                    <a:pt x="2164"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59" name="Google Shape;14659;p99"/>
            <p:cNvSpPr/>
            <p:nvPr/>
          </p:nvSpPr>
          <p:spPr>
            <a:xfrm>
              <a:off x="5473427" y="2515192"/>
              <a:ext cx="101551" cy="96272"/>
            </a:xfrm>
            <a:custGeom>
              <a:rect b="b" l="l" r="r" t="t"/>
              <a:pathLst>
                <a:path extrusionOk="0" h="3684" w="3886">
                  <a:moveTo>
                    <a:pt x="3049" y="1"/>
                  </a:moveTo>
                  <a:lnTo>
                    <a:pt x="1" y="3049"/>
                  </a:lnTo>
                  <a:cubicBezTo>
                    <a:pt x="419" y="3472"/>
                    <a:pt x="970" y="3684"/>
                    <a:pt x="1521" y="3684"/>
                  </a:cubicBezTo>
                  <a:cubicBezTo>
                    <a:pt x="2073" y="3684"/>
                    <a:pt x="2626" y="3472"/>
                    <a:pt x="3049" y="3049"/>
                  </a:cubicBezTo>
                  <a:cubicBezTo>
                    <a:pt x="3886" y="2203"/>
                    <a:pt x="3886" y="847"/>
                    <a:pt x="3049" y="1"/>
                  </a:cubicBezTo>
                  <a:close/>
                </a:path>
              </a:pathLst>
            </a:custGeom>
            <a:solidFill>
              <a:srgbClr val="27415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0" name="Google Shape;14660;p99"/>
            <p:cNvSpPr/>
            <p:nvPr/>
          </p:nvSpPr>
          <p:spPr>
            <a:xfrm>
              <a:off x="5493026" y="2539992"/>
              <a:ext cx="35200" cy="30261"/>
            </a:xfrm>
            <a:custGeom>
              <a:rect b="b" l="l" r="r" t="t"/>
              <a:pathLst>
                <a:path extrusionOk="0" h="1158" w="1347">
                  <a:moveTo>
                    <a:pt x="761" y="1"/>
                  </a:moveTo>
                  <a:cubicBezTo>
                    <a:pt x="619" y="1"/>
                    <a:pt x="474" y="52"/>
                    <a:pt x="357" y="167"/>
                  </a:cubicBezTo>
                  <a:cubicBezTo>
                    <a:pt x="1" y="533"/>
                    <a:pt x="251" y="1158"/>
                    <a:pt x="770" y="1158"/>
                  </a:cubicBezTo>
                  <a:cubicBezTo>
                    <a:pt x="1087" y="1148"/>
                    <a:pt x="1347" y="898"/>
                    <a:pt x="1347" y="581"/>
                  </a:cubicBezTo>
                  <a:cubicBezTo>
                    <a:pt x="1347" y="229"/>
                    <a:pt x="1060" y="1"/>
                    <a:pt x="761"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1" name="Google Shape;14661;p99"/>
            <p:cNvSpPr/>
            <p:nvPr/>
          </p:nvSpPr>
          <p:spPr>
            <a:xfrm>
              <a:off x="5384890" y="2509782"/>
              <a:ext cx="26603" cy="22160"/>
            </a:xfrm>
            <a:custGeom>
              <a:rect b="b" l="l" r="r" t="t"/>
              <a:pathLst>
                <a:path extrusionOk="0" h="848" w="1018">
                  <a:moveTo>
                    <a:pt x="718" y="0"/>
                  </a:moveTo>
                  <a:cubicBezTo>
                    <a:pt x="669" y="0"/>
                    <a:pt x="618" y="19"/>
                    <a:pt x="571" y="63"/>
                  </a:cubicBezTo>
                  <a:lnTo>
                    <a:pt x="148" y="487"/>
                  </a:lnTo>
                  <a:cubicBezTo>
                    <a:pt x="0" y="642"/>
                    <a:pt x="136" y="848"/>
                    <a:pt x="299" y="848"/>
                  </a:cubicBezTo>
                  <a:cubicBezTo>
                    <a:pt x="348" y="848"/>
                    <a:pt x="399" y="829"/>
                    <a:pt x="446" y="785"/>
                  </a:cubicBezTo>
                  <a:lnTo>
                    <a:pt x="869" y="362"/>
                  </a:lnTo>
                  <a:cubicBezTo>
                    <a:pt x="1017" y="206"/>
                    <a:pt x="881" y="0"/>
                    <a:pt x="7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2" name="Google Shape;14662;p99"/>
            <p:cNvSpPr/>
            <p:nvPr/>
          </p:nvSpPr>
          <p:spPr>
            <a:xfrm>
              <a:off x="5316109" y="2578276"/>
              <a:ext cx="26760" cy="22134"/>
            </a:xfrm>
            <a:custGeom>
              <a:rect b="b" l="l" r="r" t="t"/>
              <a:pathLst>
                <a:path extrusionOk="0" h="847" w="1024">
                  <a:moveTo>
                    <a:pt x="724" y="0"/>
                  </a:moveTo>
                  <a:cubicBezTo>
                    <a:pt x="675" y="0"/>
                    <a:pt x="623" y="20"/>
                    <a:pt x="578" y="68"/>
                  </a:cubicBezTo>
                  <a:lnTo>
                    <a:pt x="155" y="491"/>
                  </a:lnTo>
                  <a:cubicBezTo>
                    <a:pt x="1" y="638"/>
                    <a:pt x="138" y="847"/>
                    <a:pt x="302" y="847"/>
                  </a:cubicBezTo>
                  <a:cubicBezTo>
                    <a:pt x="353" y="847"/>
                    <a:pt x="405" y="827"/>
                    <a:pt x="453" y="779"/>
                  </a:cubicBezTo>
                  <a:lnTo>
                    <a:pt x="876" y="356"/>
                  </a:lnTo>
                  <a:cubicBezTo>
                    <a:pt x="1023" y="209"/>
                    <a:pt x="884" y="0"/>
                    <a:pt x="72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3" name="Google Shape;14663;p99"/>
            <p:cNvSpPr/>
            <p:nvPr/>
          </p:nvSpPr>
          <p:spPr>
            <a:xfrm>
              <a:off x="5384916" y="2578276"/>
              <a:ext cx="26551" cy="22134"/>
            </a:xfrm>
            <a:custGeom>
              <a:rect b="b" l="l" r="r" t="t"/>
              <a:pathLst>
                <a:path extrusionOk="0" h="847" w="1016">
                  <a:moveTo>
                    <a:pt x="296" y="0"/>
                  </a:moveTo>
                  <a:cubicBezTo>
                    <a:pt x="134" y="0"/>
                    <a:pt x="0" y="209"/>
                    <a:pt x="147" y="356"/>
                  </a:cubicBezTo>
                  <a:lnTo>
                    <a:pt x="570" y="779"/>
                  </a:lnTo>
                  <a:cubicBezTo>
                    <a:pt x="618" y="827"/>
                    <a:pt x="670" y="847"/>
                    <a:pt x="720" y="847"/>
                  </a:cubicBezTo>
                  <a:cubicBezTo>
                    <a:pt x="881" y="847"/>
                    <a:pt x="1015" y="638"/>
                    <a:pt x="868" y="491"/>
                  </a:cubicBezTo>
                  <a:lnTo>
                    <a:pt x="445" y="68"/>
                  </a:lnTo>
                  <a:cubicBezTo>
                    <a:pt x="398" y="20"/>
                    <a:pt x="345" y="0"/>
                    <a:pt x="2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4" name="Google Shape;14664;p99"/>
            <p:cNvSpPr/>
            <p:nvPr/>
          </p:nvSpPr>
          <p:spPr>
            <a:xfrm>
              <a:off x="5316083" y="2509782"/>
              <a:ext cx="26786" cy="22160"/>
            </a:xfrm>
            <a:custGeom>
              <a:rect b="b" l="l" r="r" t="t"/>
              <a:pathLst>
                <a:path extrusionOk="0" h="848" w="1025">
                  <a:moveTo>
                    <a:pt x="306" y="0"/>
                  </a:moveTo>
                  <a:cubicBezTo>
                    <a:pt x="141" y="0"/>
                    <a:pt x="1" y="206"/>
                    <a:pt x="156" y="362"/>
                  </a:cubicBezTo>
                  <a:lnTo>
                    <a:pt x="579" y="785"/>
                  </a:lnTo>
                  <a:cubicBezTo>
                    <a:pt x="624" y="829"/>
                    <a:pt x="674" y="848"/>
                    <a:pt x="722" y="848"/>
                  </a:cubicBezTo>
                  <a:cubicBezTo>
                    <a:pt x="883" y="848"/>
                    <a:pt x="1025" y="642"/>
                    <a:pt x="877" y="487"/>
                  </a:cubicBezTo>
                  <a:lnTo>
                    <a:pt x="454" y="63"/>
                  </a:lnTo>
                  <a:cubicBezTo>
                    <a:pt x="407" y="19"/>
                    <a:pt x="355" y="0"/>
                    <a:pt x="3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5" name="Google Shape;14665;p99"/>
            <p:cNvSpPr/>
            <p:nvPr/>
          </p:nvSpPr>
          <p:spPr>
            <a:xfrm>
              <a:off x="5528802" y="2520340"/>
              <a:ext cx="21324" cy="17012"/>
            </a:xfrm>
            <a:custGeom>
              <a:rect b="b" l="l" r="r" t="t"/>
              <a:pathLst>
                <a:path extrusionOk="0" h="651" w="816">
                  <a:moveTo>
                    <a:pt x="515" y="0"/>
                  </a:moveTo>
                  <a:cubicBezTo>
                    <a:pt x="467" y="0"/>
                    <a:pt x="417" y="19"/>
                    <a:pt x="372" y="63"/>
                  </a:cubicBezTo>
                  <a:lnTo>
                    <a:pt x="141" y="294"/>
                  </a:lnTo>
                  <a:cubicBezTo>
                    <a:pt x="0" y="417"/>
                    <a:pt x="90" y="650"/>
                    <a:pt x="275" y="650"/>
                  </a:cubicBezTo>
                  <a:cubicBezTo>
                    <a:pt x="278" y="650"/>
                    <a:pt x="282" y="650"/>
                    <a:pt x="286" y="650"/>
                  </a:cubicBezTo>
                  <a:cubicBezTo>
                    <a:pt x="343" y="650"/>
                    <a:pt x="392" y="631"/>
                    <a:pt x="440" y="592"/>
                  </a:cubicBezTo>
                  <a:lnTo>
                    <a:pt x="661" y="361"/>
                  </a:lnTo>
                  <a:cubicBezTo>
                    <a:pt x="816" y="206"/>
                    <a:pt x="676" y="0"/>
                    <a:pt x="51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6" name="Google Shape;14666;p99"/>
            <p:cNvSpPr/>
            <p:nvPr/>
          </p:nvSpPr>
          <p:spPr>
            <a:xfrm>
              <a:off x="5476119" y="2572736"/>
              <a:ext cx="21533" cy="17117"/>
            </a:xfrm>
            <a:custGeom>
              <a:rect b="b" l="l" r="r" t="t"/>
              <a:pathLst>
                <a:path extrusionOk="0" h="655" w="824">
                  <a:moveTo>
                    <a:pt x="524" y="1"/>
                  </a:moveTo>
                  <a:cubicBezTo>
                    <a:pt x="475" y="1"/>
                    <a:pt x="424" y="21"/>
                    <a:pt x="379" y="68"/>
                  </a:cubicBezTo>
                  <a:lnTo>
                    <a:pt x="148" y="299"/>
                  </a:lnTo>
                  <a:cubicBezTo>
                    <a:pt x="1" y="446"/>
                    <a:pt x="135" y="655"/>
                    <a:pt x="296" y="655"/>
                  </a:cubicBezTo>
                  <a:cubicBezTo>
                    <a:pt x="346" y="655"/>
                    <a:pt x="398" y="635"/>
                    <a:pt x="446" y="587"/>
                  </a:cubicBezTo>
                  <a:lnTo>
                    <a:pt x="677" y="357"/>
                  </a:lnTo>
                  <a:cubicBezTo>
                    <a:pt x="824" y="210"/>
                    <a:pt x="684" y="1"/>
                    <a:pt x="5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7" name="Google Shape;14667;p99"/>
            <p:cNvSpPr/>
            <p:nvPr/>
          </p:nvSpPr>
          <p:spPr>
            <a:xfrm>
              <a:off x="5528462" y="2572736"/>
              <a:ext cx="21664" cy="17117"/>
            </a:xfrm>
            <a:custGeom>
              <a:rect b="b" l="l" r="r" t="t"/>
              <a:pathLst>
                <a:path extrusionOk="0" h="655" w="829">
                  <a:moveTo>
                    <a:pt x="302" y="1"/>
                  </a:moveTo>
                  <a:cubicBezTo>
                    <a:pt x="138" y="1"/>
                    <a:pt x="0" y="210"/>
                    <a:pt x="154" y="357"/>
                  </a:cubicBezTo>
                  <a:lnTo>
                    <a:pt x="385" y="587"/>
                  </a:lnTo>
                  <a:cubicBezTo>
                    <a:pt x="431" y="635"/>
                    <a:pt x="482" y="655"/>
                    <a:pt x="531" y="655"/>
                  </a:cubicBezTo>
                  <a:cubicBezTo>
                    <a:pt x="690" y="655"/>
                    <a:pt x="828" y="446"/>
                    <a:pt x="674" y="299"/>
                  </a:cubicBezTo>
                  <a:lnTo>
                    <a:pt x="453" y="68"/>
                  </a:lnTo>
                  <a:cubicBezTo>
                    <a:pt x="405" y="21"/>
                    <a:pt x="352" y="1"/>
                    <a:pt x="3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8" name="Google Shape;14668;p99"/>
            <p:cNvSpPr/>
            <p:nvPr/>
          </p:nvSpPr>
          <p:spPr>
            <a:xfrm>
              <a:off x="5476092" y="2520340"/>
              <a:ext cx="21612" cy="17117"/>
            </a:xfrm>
            <a:custGeom>
              <a:rect b="b" l="l" r="r" t="t"/>
              <a:pathLst>
                <a:path extrusionOk="0" h="655" w="827">
                  <a:moveTo>
                    <a:pt x="300" y="0"/>
                  </a:moveTo>
                  <a:cubicBezTo>
                    <a:pt x="137" y="0"/>
                    <a:pt x="1" y="206"/>
                    <a:pt x="149" y="361"/>
                  </a:cubicBezTo>
                  <a:lnTo>
                    <a:pt x="380" y="592"/>
                  </a:lnTo>
                  <a:cubicBezTo>
                    <a:pt x="425" y="636"/>
                    <a:pt x="476" y="654"/>
                    <a:pt x="524" y="654"/>
                  </a:cubicBezTo>
                  <a:cubicBezTo>
                    <a:pt x="688" y="654"/>
                    <a:pt x="826" y="443"/>
                    <a:pt x="678" y="294"/>
                  </a:cubicBezTo>
                  <a:lnTo>
                    <a:pt x="447" y="63"/>
                  </a:lnTo>
                  <a:cubicBezTo>
                    <a:pt x="400" y="19"/>
                    <a:pt x="349" y="0"/>
                    <a:pt x="3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69" name="Google Shape;14669;p99"/>
            <p:cNvSpPr/>
            <p:nvPr/>
          </p:nvSpPr>
          <p:spPr>
            <a:xfrm>
              <a:off x="5339994" y="2645123"/>
              <a:ext cx="104556" cy="10819"/>
            </a:xfrm>
            <a:custGeom>
              <a:rect b="b" l="l" r="r" t="t"/>
              <a:pathLst>
                <a:path extrusionOk="0" h="414" w="4001">
                  <a:moveTo>
                    <a:pt x="279" y="0"/>
                  </a:moveTo>
                  <a:cubicBezTo>
                    <a:pt x="1" y="0"/>
                    <a:pt x="1" y="414"/>
                    <a:pt x="279" y="414"/>
                  </a:cubicBezTo>
                  <a:lnTo>
                    <a:pt x="3722" y="414"/>
                  </a:lnTo>
                  <a:cubicBezTo>
                    <a:pt x="4001" y="41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0" name="Google Shape;14670;p99"/>
            <p:cNvSpPr/>
            <p:nvPr/>
          </p:nvSpPr>
          <p:spPr>
            <a:xfrm>
              <a:off x="5339994" y="2698642"/>
              <a:ext cx="104556" cy="11080"/>
            </a:xfrm>
            <a:custGeom>
              <a:rect b="b" l="l" r="r" t="t"/>
              <a:pathLst>
                <a:path extrusionOk="0" h="424" w="4001">
                  <a:moveTo>
                    <a:pt x="279" y="0"/>
                  </a:moveTo>
                  <a:cubicBezTo>
                    <a:pt x="1" y="0"/>
                    <a:pt x="1" y="424"/>
                    <a:pt x="279" y="424"/>
                  </a:cubicBezTo>
                  <a:lnTo>
                    <a:pt x="3722" y="424"/>
                  </a:lnTo>
                  <a:cubicBezTo>
                    <a:pt x="4001" y="424"/>
                    <a:pt x="4001" y="0"/>
                    <a:pt x="372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1" name="Google Shape;14671;p99"/>
            <p:cNvSpPr/>
            <p:nvPr/>
          </p:nvSpPr>
          <p:spPr>
            <a:xfrm>
              <a:off x="5339994" y="2671752"/>
              <a:ext cx="104556" cy="11080"/>
            </a:xfrm>
            <a:custGeom>
              <a:rect b="b" l="l" r="r" t="t"/>
              <a:pathLst>
                <a:path extrusionOk="0" h="424" w="4001">
                  <a:moveTo>
                    <a:pt x="279" y="1"/>
                  </a:moveTo>
                  <a:cubicBezTo>
                    <a:pt x="1" y="1"/>
                    <a:pt x="1" y="424"/>
                    <a:pt x="279" y="424"/>
                  </a:cubicBezTo>
                  <a:lnTo>
                    <a:pt x="3722" y="424"/>
                  </a:lnTo>
                  <a:cubicBezTo>
                    <a:pt x="4001" y="424"/>
                    <a:pt x="4001" y="1"/>
                    <a:pt x="372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2" name="Google Shape;14672;p99"/>
            <p:cNvSpPr/>
            <p:nvPr/>
          </p:nvSpPr>
          <p:spPr>
            <a:xfrm>
              <a:off x="5503584" y="2650401"/>
              <a:ext cx="26916" cy="53781"/>
            </a:xfrm>
            <a:custGeom>
              <a:rect b="b" l="l" r="r" t="t"/>
              <a:pathLst>
                <a:path extrusionOk="0" h="2058" w="1030">
                  <a:moveTo>
                    <a:pt x="1" y="0"/>
                  </a:moveTo>
                  <a:lnTo>
                    <a:pt x="1" y="2058"/>
                  </a:lnTo>
                  <a:lnTo>
                    <a:pt x="933" y="2058"/>
                  </a:lnTo>
                  <a:cubicBezTo>
                    <a:pt x="981" y="2058"/>
                    <a:pt x="1030" y="2020"/>
                    <a:pt x="1030" y="1962"/>
                  </a:cubicBezTo>
                  <a:lnTo>
                    <a:pt x="1030" y="96"/>
                  </a:lnTo>
                  <a:cubicBezTo>
                    <a:pt x="1030" y="39"/>
                    <a:pt x="981" y="0"/>
                    <a:pt x="93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3" name="Google Shape;14673;p99"/>
            <p:cNvSpPr/>
            <p:nvPr/>
          </p:nvSpPr>
          <p:spPr>
            <a:xfrm>
              <a:off x="5597582" y="2648128"/>
              <a:ext cx="53545" cy="57282"/>
            </a:xfrm>
            <a:custGeom>
              <a:rect b="b" l="l" r="r" t="t"/>
              <a:pathLst>
                <a:path extrusionOk="0" h="2192" w="2049">
                  <a:moveTo>
                    <a:pt x="2048" y="1"/>
                  </a:moveTo>
                  <a:lnTo>
                    <a:pt x="0" y="10"/>
                  </a:lnTo>
                  <a:lnTo>
                    <a:pt x="0" y="1530"/>
                  </a:lnTo>
                  <a:cubicBezTo>
                    <a:pt x="0" y="1626"/>
                    <a:pt x="67" y="1712"/>
                    <a:pt x="164" y="1741"/>
                  </a:cubicBezTo>
                  <a:lnTo>
                    <a:pt x="1760" y="2183"/>
                  </a:lnTo>
                  <a:cubicBezTo>
                    <a:pt x="1780" y="2189"/>
                    <a:pt x="1800" y="2191"/>
                    <a:pt x="1820" y="2191"/>
                  </a:cubicBezTo>
                  <a:cubicBezTo>
                    <a:pt x="1942" y="2191"/>
                    <a:pt x="2048" y="2095"/>
                    <a:pt x="2048" y="1962"/>
                  </a:cubicBezTo>
                  <a:lnTo>
                    <a:pt x="2048"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4" name="Google Shape;14674;p99"/>
            <p:cNvSpPr/>
            <p:nvPr/>
          </p:nvSpPr>
          <p:spPr>
            <a:xfrm>
              <a:off x="5363879" y="2530532"/>
              <a:ext cx="23650" cy="49025"/>
            </a:xfrm>
            <a:custGeom>
              <a:rect b="b" l="l" r="r" t="t"/>
              <a:pathLst>
                <a:path extrusionOk="0" h="1876" w="905">
                  <a:moveTo>
                    <a:pt x="0" y="0"/>
                  </a:moveTo>
                  <a:lnTo>
                    <a:pt x="0" y="1875"/>
                  </a:lnTo>
                  <a:cubicBezTo>
                    <a:pt x="510" y="1856"/>
                    <a:pt x="904" y="1443"/>
                    <a:pt x="904" y="943"/>
                  </a:cubicBezTo>
                  <a:cubicBezTo>
                    <a:pt x="904" y="433"/>
                    <a:pt x="510" y="20"/>
                    <a:pt x="0" y="0"/>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5" name="Google Shape;14675;p99"/>
            <p:cNvSpPr/>
            <p:nvPr/>
          </p:nvSpPr>
          <p:spPr>
            <a:xfrm>
              <a:off x="5513148" y="2540070"/>
              <a:ext cx="15078" cy="29948"/>
            </a:xfrm>
            <a:custGeom>
              <a:rect b="b" l="l" r="r" t="t"/>
              <a:pathLst>
                <a:path extrusionOk="0" h="1146" w="577">
                  <a:moveTo>
                    <a:pt x="0" y="1"/>
                  </a:moveTo>
                  <a:lnTo>
                    <a:pt x="0" y="1145"/>
                  </a:lnTo>
                  <a:cubicBezTo>
                    <a:pt x="317" y="1145"/>
                    <a:pt x="577" y="895"/>
                    <a:pt x="577" y="578"/>
                  </a:cubicBezTo>
                  <a:cubicBezTo>
                    <a:pt x="577" y="251"/>
                    <a:pt x="317" y="1"/>
                    <a:pt x="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76" name="Google Shape;14676;p99"/>
          <p:cNvGrpSpPr/>
          <p:nvPr/>
        </p:nvGrpSpPr>
        <p:grpSpPr>
          <a:xfrm>
            <a:off x="6200460" y="1796866"/>
            <a:ext cx="351325" cy="360576"/>
            <a:chOff x="6201923" y="1981514"/>
            <a:chExt cx="351325" cy="360576"/>
          </a:xfrm>
        </p:grpSpPr>
        <p:sp>
          <p:nvSpPr>
            <p:cNvPr id="14677" name="Google Shape;14677;p99"/>
            <p:cNvSpPr/>
            <p:nvPr/>
          </p:nvSpPr>
          <p:spPr>
            <a:xfrm>
              <a:off x="6201923" y="2195304"/>
              <a:ext cx="351325" cy="146786"/>
            </a:xfrm>
            <a:custGeom>
              <a:rect b="b" l="l" r="r" t="t"/>
              <a:pathLst>
                <a:path extrusionOk="0" h="5617" w="13444">
                  <a:moveTo>
                    <a:pt x="6732" y="1"/>
                  </a:moveTo>
                  <a:cubicBezTo>
                    <a:pt x="5328" y="1"/>
                    <a:pt x="3934" y="68"/>
                    <a:pt x="2539" y="202"/>
                  </a:cubicBezTo>
                  <a:lnTo>
                    <a:pt x="1" y="443"/>
                  </a:lnTo>
                  <a:cubicBezTo>
                    <a:pt x="1" y="597"/>
                    <a:pt x="49" y="741"/>
                    <a:pt x="145" y="866"/>
                  </a:cubicBezTo>
                  <a:cubicBezTo>
                    <a:pt x="337" y="1154"/>
                    <a:pt x="453" y="1481"/>
                    <a:pt x="472" y="1828"/>
                  </a:cubicBezTo>
                  <a:lnTo>
                    <a:pt x="472" y="1885"/>
                  </a:lnTo>
                  <a:cubicBezTo>
                    <a:pt x="472" y="2299"/>
                    <a:pt x="751" y="2683"/>
                    <a:pt x="1183" y="2933"/>
                  </a:cubicBezTo>
                  <a:cubicBezTo>
                    <a:pt x="1433" y="3058"/>
                    <a:pt x="1606" y="3308"/>
                    <a:pt x="1645" y="3587"/>
                  </a:cubicBezTo>
                  <a:cubicBezTo>
                    <a:pt x="1674" y="4020"/>
                    <a:pt x="2116" y="4357"/>
                    <a:pt x="2664" y="4357"/>
                  </a:cubicBezTo>
                  <a:cubicBezTo>
                    <a:pt x="3020" y="4366"/>
                    <a:pt x="3357" y="4539"/>
                    <a:pt x="3568" y="4818"/>
                  </a:cubicBezTo>
                  <a:cubicBezTo>
                    <a:pt x="3773" y="5114"/>
                    <a:pt x="4169" y="5290"/>
                    <a:pt x="4587" y="5290"/>
                  </a:cubicBezTo>
                  <a:cubicBezTo>
                    <a:pt x="4699" y="5290"/>
                    <a:pt x="4812" y="5277"/>
                    <a:pt x="4924" y="5251"/>
                  </a:cubicBezTo>
                  <a:cubicBezTo>
                    <a:pt x="5033" y="5222"/>
                    <a:pt x="5145" y="5207"/>
                    <a:pt x="5257" y="5207"/>
                  </a:cubicBezTo>
                  <a:cubicBezTo>
                    <a:pt x="5513" y="5207"/>
                    <a:pt x="5771" y="5281"/>
                    <a:pt x="5991" y="5414"/>
                  </a:cubicBezTo>
                  <a:cubicBezTo>
                    <a:pt x="6213" y="5549"/>
                    <a:pt x="6465" y="5616"/>
                    <a:pt x="6719" y="5616"/>
                  </a:cubicBezTo>
                  <a:cubicBezTo>
                    <a:pt x="6972" y="5616"/>
                    <a:pt x="7227" y="5549"/>
                    <a:pt x="7453" y="5414"/>
                  </a:cubicBezTo>
                  <a:cubicBezTo>
                    <a:pt x="7674" y="5281"/>
                    <a:pt x="7927" y="5207"/>
                    <a:pt x="8183" y="5207"/>
                  </a:cubicBezTo>
                  <a:cubicBezTo>
                    <a:pt x="8296" y="5207"/>
                    <a:pt x="8409" y="5222"/>
                    <a:pt x="8520" y="5251"/>
                  </a:cubicBezTo>
                  <a:cubicBezTo>
                    <a:pt x="8632" y="5277"/>
                    <a:pt x="8746" y="5290"/>
                    <a:pt x="8858" y="5290"/>
                  </a:cubicBezTo>
                  <a:cubicBezTo>
                    <a:pt x="9275" y="5290"/>
                    <a:pt x="9670" y="5114"/>
                    <a:pt x="9867" y="4818"/>
                  </a:cubicBezTo>
                  <a:cubicBezTo>
                    <a:pt x="10088" y="4539"/>
                    <a:pt x="10415" y="4366"/>
                    <a:pt x="10780" y="4357"/>
                  </a:cubicBezTo>
                  <a:cubicBezTo>
                    <a:pt x="11328" y="4357"/>
                    <a:pt x="11771" y="4020"/>
                    <a:pt x="11799" y="3587"/>
                  </a:cubicBezTo>
                  <a:cubicBezTo>
                    <a:pt x="11828" y="3308"/>
                    <a:pt x="12001" y="3058"/>
                    <a:pt x="12261" y="2933"/>
                  </a:cubicBezTo>
                  <a:cubicBezTo>
                    <a:pt x="12694" y="2683"/>
                    <a:pt x="12963" y="2299"/>
                    <a:pt x="12963" y="1885"/>
                  </a:cubicBezTo>
                  <a:lnTo>
                    <a:pt x="12963" y="1828"/>
                  </a:lnTo>
                  <a:cubicBezTo>
                    <a:pt x="12992" y="1481"/>
                    <a:pt x="13107" y="1145"/>
                    <a:pt x="13300" y="866"/>
                  </a:cubicBezTo>
                  <a:cubicBezTo>
                    <a:pt x="13396" y="741"/>
                    <a:pt x="13444" y="587"/>
                    <a:pt x="13444" y="433"/>
                  </a:cubicBezTo>
                  <a:lnTo>
                    <a:pt x="10924" y="202"/>
                  </a:lnTo>
                  <a:cubicBezTo>
                    <a:pt x="9530" y="68"/>
                    <a:pt x="8126" y="1"/>
                    <a:pt x="6732"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8" name="Google Shape;14678;p99"/>
            <p:cNvSpPr/>
            <p:nvPr/>
          </p:nvSpPr>
          <p:spPr>
            <a:xfrm>
              <a:off x="6231583" y="2195304"/>
              <a:ext cx="292527" cy="117126"/>
            </a:xfrm>
            <a:custGeom>
              <a:rect b="b" l="l" r="r" t="t"/>
              <a:pathLst>
                <a:path extrusionOk="0" h="4482" w="11194">
                  <a:moveTo>
                    <a:pt x="5597" y="1"/>
                  </a:moveTo>
                  <a:cubicBezTo>
                    <a:pt x="4193" y="1"/>
                    <a:pt x="2799" y="68"/>
                    <a:pt x="1404" y="202"/>
                  </a:cubicBezTo>
                  <a:lnTo>
                    <a:pt x="0" y="327"/>
                  </a:lnTo>
                  <a:cubicBezTo>
                    <a:pt x="173" y="2645"/>
                    <a:pt x="2616" y="4482"/>
                    <a:pt x="5597" y="4482"/>
                  </a:cubicBezTo>
                  <a:cubicBezTo>
                    <a:pt x="8578" y="4482"/>
                    <a:pt x="11011" y="2645"/>
                    <a:pt x="11193" y="337"/>
                  </a:cubicBezTo>
                  <a:lnTo>
                    <a:pt x="9789" y="202"/>
                  </a:lnTo>
                  <a:cubicBezTo>
                    <a:pt x="8395" y="68"/>
                    <a:pt x="6991" y="1"/>
                    <a:pt x="5597"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79" name="Google Shape;14679;p99"/>
            <p:cNvSpPr/>
            <p:nvPr/>
          </p:nvSpPr>
          <p:spPr>
            <a:xfrm>
              <a:off x="6377820" y="2195304"/>
              <a:ext cx="146290" cy="116891"/>
            </a:xfrm>
            <a:custGeom>
              <a:rect b="b" l="l" r="r" t="t"/>
              <a:pathLst>
                <a:path extrusionOk="0" h="4473" w="5598">
                  <a:moveTo>
                    <a:pt x="1" y="1"/>
                  </a:moveTo>
                  <a:lnTo>
                    <a:pt x="1" y="4472"/>
                  </a:lnTo>
                  <a:cubicBezTo>
                    <a:pt x="9" y="4472"/>
                    <a:pt x="16" y="4472"/>
                    <a:pt x="24" y="4472"/>
                  </a:cubicBezTo>
                  <a:cubicBezTo>
                    <a:pt x="2994" y="4472"/>
                    <a:pt x="5415" y="2639"/>
                    <a:pt x="5597" y="337"/>
                  </a:cubicBezTo>
                  <a:lnTo>
                    <a:pt x="4193" y="202"/>
                  </a:lnTo>
                  <a:cubicBezTo>
                    <a:pt x="2799" y="68"/>
                    <a:pt x="1395" y="1"/>
                    <a:pt x="1"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0" name="Google Shape;14680;p99"/>
            <p:cNvSpPr/>
            <p:nvPr/>
          </p:nvSpPr>
          <p:spPr>
            <a:xfrm>
              <a:off x="6280843" y="2023666"/>
              <a:ext cx="194008" cy="226961"/>
            </a:xfrm>
            <a:custGeom>
              <a:rect b="b" l="l" r="r" t="t"/>
              <a:pathLst>
                <a:path extrusionOk="0" h="8685" w="7424">
                  <a:moveTo>
                    <a:pt x="933" y="1"/>
                  </a:moveTo>
                  <a:cubicBezTo>
                    <a:pt x="892" y="1"/>
                    <a:pt x="851" y="20"/>
                    <a:pt x="827" y="58"/>
                  </a:cubicBezTo>
                  <a:lnTo>
                    <a:pt x="0" y="1270"/>
                  </a:lnTo>
                  <a:cubicBezTo>
                    <a:pt x="1048" y="5703"/>
                    <a:pt x="750" y="7271"/>
                    <a:pt x="664" y="7742"/>
                  </a:cubicBezTo>
                  <a:cubicBezTo>
                    <a:pt x="644" y="7771"/>
                    <a:pt x="635" y="7809"/>
                    <a:pt x="635" y="7847"/>
                  </a:cubicBezTo>
                  <a:cubicBezTo>
                    <a:pt x="635" y="8309"/>
                    <a:pt x="2010" y="8684"/>
                    <a:pt x="3702" y="8684"/>
                  </a:cubicBezTo>
                  <a:cubicBezTo>
                    <a:pt x="5404" y="8684"/>
                    <a:pt x="6779" y="8309"/>
                    <a:pt x="6779" y="7847"/>
                  </a:cubicBezTo>
                  <a:cubicBezTo>
                    <a:pt x="6779" y="7809"/>
                    <a:pt x="6770" y="7771"/>
                    <a:pt x="6750" y="7742"/>
                  </a:cubicBezTo>
                  <a:cubicBezTo>
                    <a:pt x="6664" y="7271"/>
                    <a:pt x="6366" y="5703"/>
                    <a:pt x="7424" y="1270"/>
                  </a:cubicBezTo>
                  <a:lnTo>
                    <a:pt x="6587" y="58"/>
                  </a:lnTo>
                  <a:cubicBezTo>
                    <a:pt x="6563" y="20"/>
                    <a:pt x="6522" y="1"/>
                    <a:pt x="6481" y="1"/>
                  </a:cubicBezTo>
                  <a:cubicBezTo>
                    <a:pt x="6440" y="1"/>
                    <a:pt x="6399" y="20"/>
                    <a:pt x="6375" y="58"/>
                  </a:cubicBezTo>
                  <a:cubicBezTo>
                    <a:pt x="6125" y="405"/>
                    <a:pt x="5375" y="1212"/>
                    <a:pt x="3712" y="1212"/>
                  </a:cubicBezTo>
                  <a:cubicBezTo>
                    <a:pt x="3702" y="1212"/>
                    <a:pt x="3692" y="1213"/>
                    <a:pt x="3682" y="1213"/>
                  </a:cubicBezTo>
                  <a:cubicBezTo>
                    <a:pt x="2030" y="1213"/>
                    <a:pt x="1287" y="412"/>
                    <a:pt x="1039" y="58"/>
                  </a:cubicBezTo>
                  <a:cubicBezTo>
                    <a:pt x="1015" y="20"/>
                    <a:pt x="974" y="1"/>
                    <a:pt x="933" y="1"/>
                  </a:cubicBezTo>
                  <a:close/>
                </a:path>
              </a:pathLst>
            </a:custGeom>
            <a:solidFill>
              <a:srgbClr val="AAB6C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1" name="Google Shape;14681;p99"/>
            <p:cNvSpPr/>
            <p:nvPr/>
          </p:nvSpPr>
          <p:spPr>
            <a:xfrm>
              <a:off x="6298169" y="2023927"/>
              <a:ext cx="176943" cy="226935"/>
            </a:xfrm>
            <a:custGeom>
              <a:rect b="b" l="l" r="r" t="t"/>
              <a:pathLst>
                <a:path extrusionOk="0" h="8684" w="6771">
                  <a:moveTo>
                    <a:pt x="5837" y="0"/>
                  </a:moveTo>
                  <a:cubicBezTo>
                    <a:pt x="5797" y="0"/>
                    <a:pt x="5756" y="20"/>
                    <a:pt x="5732" y="58"/>
                  </a:cubicBezTo>
                  <a:cubicBezTo>
                    <a:pt x="5539" y="327"/>
                    <a:pt x="5289" y="549"/>
                    <a:pt x="5010" y="722"/>
                  </a:cubicBezTo>
                  <a:lnTo>
                    <a:pt x="5386" y="1279"/>
                  </a:lnTo>
                  <a:cubicBezTo>
                    <a:pt x="4337" y="5703"/>
                    <a:pt x="4635" y="7270"/>
                    <a:pt x="4722" y="7741"/>
                  </a:cubicBezTo>
                  <a:cubicBezTo>
                    <a:pt x="4741" y="7770"/>
                    <a:pt x="4751" y="7809"/>
                    <a:pt x="4751" y="7847"/>
                  </a:cubicBezTo>
                  <a:cubicBezTo>
                    <a:pt x="4741" y="7934"/>
                    <a:pt x="4684" y="8001"/>
                    <a:pt x="4607" y="8011"/>
                  </a:cubicBezTo>
                  <a:cubicBezTo>
                    <a:pt x="4097" y="8087"/>
                    <a:pt x="3587" y="8126"/>
                    <a:pt x="3068" y="8126"/>
                  </a:cubicBezTo>
                  <a:cubicBezTo>
                    <a:pt x="1606" y="8126"/>
                    <a:pt x="376" y="7837"/>
                    <a:pt x="68" y="7462"/>
                  </a:cubicBezTo>
                  <a:cubicBezTo>
                    <a:pt x="58" y="7578"/>
                    <a:pt x="39" y="7674"/>
                    <a:pt x="20" y="7741"/>
                  </a:cubicBezTo>
                  <a:cubicBezTo>
                    <a:pt x="10" y="7770"/>
                    <a:pt x="1" y="7809"/>
                    <a:pt x="1" y="7847"/>
                  </a:cubicBezTo>
                  <a:cubicBezTo>
                    <a:pt x="1" y="8261"/>
                    <a:pt x="1097" y="8607"/>
                    <a:pt x="2539" y="8674"/>
                  </a:cubicBezTo>
                  <a:lnTo>
                    <a:pt x="2549" y="8674"/>
                  </a:lnTo>
                  <a:lnTo>
                    <a:pt x="2703" y="8684"/>
                  </a:lnTo>
                  <a:lnTo>
                    <a:pt x="3068" y="8684"/>
                  </a:lnTo>
                  <a:cubicBezTo>
                    <a:pt x="4760" y="8684"/>
                    <a:pt x="6136" y="8309"/>
                    <a:pt x="6136" y="7847"/>
                  </a:cubicBezTo>
                  <a:cubicBezTo>
                    <a:pt x="6136" y="7809"/>
                    <a:pt x="6126" y="7770"/>
                    <a:pt x="6116" y="7741"/>
                  </a:cubicBezTo>
                  <a:lnTo>
                    <a:pt x="6087" y="7703"/>
                  </a:lnTo>
                  <a:lnTo>
                    <a:pt x="6087" y="7674"/>
                  </a:lnTo>
                  <a:lnTo>
                    <a:pt x="6087" y="7655"/>
                  </a:lnTo>
                  <a:lnTo>
                    <a:pt x="6087" y="7616"/>
                  </a:lnTo>
                  <a:cubicBezTo>
                    <a:pt x="6078" y="7568"/>
                    <a:pt x="6068" y="7520"/>
                    <a:pt x="6059" y="7462"/>
                  </a:cubicBezTo>
                  <a:cubicBezTo>
                    <a:pt x="5962" y="6751"/>
                    <a:pt x="5876" y="5058"/>
                    <a:pt x="6770" y="1270"/>
                  </a:cubicBezTo>
                  <a:lnTo>
                    <a:pt x="5943" y="58"/>
                  </a:lnTo>
                  <a:cubicBezTo>
                    <a:pt x="5919" y="20"/>
                    <a:pt x="5878" y="0"/>
                    <a:pt x="5837" y="0"/>
                  </a:cubicBezTo>
                  <a:close/>
                </a:path>
              </a:pathLst>
            </a:custGeom>
            <a:solidFill>
              <a:srgbClr val="A3B0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2" name="Google Shape;14682;p99"/>
            <p:cNvSpPr/>
            <p:nvPr/>
          </p:nvSpPr>
          <p:spPr>
            <a:xfrm>
              <a:off x="6280843" y="1981514"/>
              <a:ext cx="193746" cy="103746"/>
            </a:xfrm>
            <a:custGeom>
              <a:rect b="b" l="l" r="r" t="t"/>
              <a:pathLst>
                <a:path extrusionOk="0" h="3970" w="7414">
                  <a:moveTo>
                    <a:pt x="942" y="1"/>
                  </a:moveTo>
                  <a:cubicBezTo>
                    <a:pt x="837" y="1"/>
                    <a:pt x="731" y="70"/>
                    <a:pt x="731" y="210"/>
                  </a:cubicBezTo>
                  <a:lnTo>
                    <a:pt x="731" y="1806"/>
                  </a:lnTo>
                  <a:lnTo>
                    <a:pt x="0" y="2893"/>
                  </a:lnTo>
                  <a:cubicBezTo>
                    <a:pt x="87" y="3268"/>
                    <a:pt x="173" y="3633"/>
                    <a:pt x="240" y="3970"/>
                  </a:cubicBezTo>
                  <a:lnTo>
                    <a:pt x="1029" y="2797"/>
                  </a:lnTo>
                  <a:cubicBezTo>
                    <a:pt x="1510" y="3181"/>
                    <a:pt x="2375" y="3624"/>
                    <a:pt x="3702" y="3633"/>
                  </a:cubicBezTo>
                  <a:cubicBezTo>
                    <a:pt x="5039" y="3633"/>
                    <a:pt x="5895" y="3181"/>
                    <a:pt x="6375" y="2797"/>
                  </a:cubicBezTo>
                  <a:lnTo>
                    <a:pt x="7174" y="3970"/>
                  </a:lnTo>
                  <a:cubicBezTo>
                    <a:pt x="7241" y="3633"/>
                    <a:pt x="7318" y="3268"/>
                    <a:pt x="7414" y="2893"/>
                  </a:cubicBezTo>
                  <a:lnTo>
                    <a:pt x="6683" y="1806"/>
                  </a:lnTo>
                  <a:lnTo>
                    <a:pt x="6683" y="210"/>
                  </a:lnTo>
                  <a:cubicBezTo>
                    <a:pt x="6683" y="70"/>
                    <a:pt x="6580" y="1"/>
                    <a:pt x="6476" y="1"/>
                  </a:cubicBezTo>
                  <a:cubicBezTo>
                    <a:pt x="6373" y="1"/>
                    <a:pt x="6270" y="70"/>
                    <a:pt x="6270" y="210"/>
                  </a:cubicBezTo>
                  <a:lnTo>
                    <a:pt x="6270" y="1806"/>
                  </a:lnTo>
                  <a:cubicBezTo>
                    <a:pt x="5943" y="2191"/>
                    <a:pt x="5183" y="2816"/>
                    <a:pt x="3712" y="2816"/>
                  </a:cubicBezTo>
                  <a:cubicBezTo>
                    <a:pt x="3701" y="2816"/>
                    <a:pt x="3690" y="2816"/>
                    <a:pt x="3679" y="2816"/>
                  </a:cubicBezTo>
                  <a:cubicBezTo>
                    <a:pt x="2220" y="2816"/>
                    <a:pt x="1478" y="2188"/>
                    <a:pt x="1154" y="1806"/>
                  </a:cubicBezTo>
                  <a:lnTo>
                    <a:pt x="1154" y="210"/>
                  </a:lnTo>
                  <a:cubicBezTo>
                    <a:pt x="1154" y="70"/>
                    <a:pt x="1048" y="1"/>
                    <a:pt x="942" y="1"/>
                  </a:cubicBezTo>
                  <a:close/>
                </a:path>
              </a:pathLst>
            </a:custGeom>
            <a:solidFill>
              <a:srgbClr val="96A4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3" name="Google Shape;14683;p99"/>
            <p:cNvSpPr/>
            <p:nvPr/>
          </p:nvSpPr>
          <p:spPr>
            <a:xfrm>
              <a:off x="6428335" y="2023666"/>
              <a:ext cx="46255" cy="61594"/>
            </a:xfrm>
            <a:custGeom>
              <a:rect b="b" l="l" r="r" t="t"/>
              <a:pathLst>
                <a:path extrusionOk="0" h="2357" w="1770">
                  <a:moveTo>
                    <a:pt x="837" y="1"/>
                  </a:moveTo>
                  <a:cubicBezTo>
                    <a:pt x="799" y="1"/>
                    <a:pt x="751" y="20"/>
                    <a:pt x="731" y="58"/>
                  </a:cubicBezTo>
                  <a:lnTo>
                    <a:pt x="703" y="87"/>
                  </a:lnTo>
                  <a:lnTo>
                    <a:pt x="693" y="97"/>
                  </a:lnTo>
                  <a:lnTo>
                    <a:pt x="674" y="126"/>
                  </a:lnTo>
                  <a:lnTo>
                    <a:pt x="664" y="135"/>
                  </a:lnTo>
                  <a:lnTo>
                    <a:pt x="645" y="164"/>
                  </a:lnTo>
                  <a:lnTo>
                    <a:pt x="635" y="174"/>
                  </a:lnTo>
                  <a:lnTo>
                    <a:pt x="616" y="203"/>
                  </a:lnTo>
                  <a:lnTo>
                    <a:pt x="597" y="222"/>
                  </a:lnTo>
                  <a:lnTo>
                    <a:pt x="578" y="241"/>
                  </a:lnTo>
                  <a:lnTo>
                    <a:pt x="558" y="260"/>
                  </a:lnTo>
                  <a:lnTo>
                    <a:pt x="539" y="280"/>
                  </a:lnTo>
                  <a:lnTo>
                    <a:pt x="520" y="309"/>
                  </a:lnTo>
                  <a:lnTo>
                    <a:pt x="501" y="328"/>
                  </a:lnTo>
                  <a:lnTo>
                    <a:pt x="472" y="347"/>
                  </a:lnTo>
                  <a:lnTo>
                    <a:pt x="453" y="376"/>
                  </a:lnTo>
                  <a:lnTo>
                    <a:pt x="424" y="395"/>
                  </a:lnTo>
                  <a:lnTo>
                    <a:pt x="405" y="414"/>
                  </a:lnTo>
                  <a:lnTo>
                    <a:pt x="376" y="443"/>
                  </a:lnTo>
                  <a:lnTo>
                    <a:pt x="356" y="462"/>
                  </a:lnTo>
                  <a:lnTo>
                    <a:pt x="328" y="491"/>
                  </a:lnTo>
                  <a:lnTo>
                    <a:pt x="299" y="510"/>
                  </a:lnTo>
                  <a:lnTo>
                    <a:pt x="270" y="539"/>
                  </a:lnTo>
                  <a:lnTo>
                    <a:pt x="241" y="559"/>
                  </a:lnTo>
                  <a:lnTo>
                    <a:pt x="203" y="578"/>
                  </a:lnTo>
                  <a:lnTo>
                    <a:pt x="174" y="607"/>
                  </a:lnTo>
                  <a:lnTo>
                    <a:pt x="145" y="626"/>
                  </a:lnTo>
                  <a:lnTo>
                    <a:pt x="106" y="645"/>
                  </a:lnTo>
                  <a:lnTo>
                    <a:pt x="78" y="674"/>
                  </a:lnTo>
                  <a:lnTo>
                    <a:pt x="39" y="693"/>
                  </a:lnTo>
                  <a:lnTo>
                    <a:pt x="1" y="722"/>
                  </a:lnTo>
                  <a:lnTo>
                    <a:pt x="385" y="1270"/>
                  </a:lnTo>
                  <a:lnTo>
                    <a:pt x="337" y="1453"/>
                  </a:lnTo>
                  <a:cubicBezTo>
                    <a:pt x="481" y="1376"/>
                    <a:pt x="616" y="1289"/>
                    <a:pt x="741" y="1193"/>
                  </a:cubicBezTo>
                  <a:lnTo>
                    <a:pt x="1530" y="2357"/>
                  </a:lnTo>
                  <a:cubicBezTo>
                    <a:pt x="1568" y="2193"/>
                    <a:pt x="1607" y="2011"/>
                    <a:pt x="1645" y="1837"/>
                  </a:cubicBezTo>
                  <a:lnTo>
                    <a:pt x="1645" y="1828"/>
                  </a:lnTo>
                  <a:lnTo>
                    <a:pt x="1664" y="1732"/>
                  </a:lnTo>
                  <a:lnTo>
                    <a:pt x="1683" y="1674"/>
                  </a:lnTo>
                  <a:lnTo>
                    <a:pt x="1703" y="1587"/>
                  </a:lnTo>
                  <a:lnTo>
                    <a:pt x="1722" y="1501"/>
                  </a:lnTo>
                  <a:lnTo>
                    <a:pt x="1732" y="1434"/>
                  </a:lnTo>
                  <a:lnTo>
                    <a:pt x="1770" y="1280"/>
                  </a:lnTo>
                  <a:lnTo>
                    <a:pt x="1501" y="866"/>
                  </a:lnTo>
                  <a:lnTo>
                    <a:pt x="943" y="58"/>
                  </a:lnTo>
                  <a:cubicBezTo>
                    <a:pt x="924" y="20"/>
                    <a:pt x="876" y="1"/>
                    <a:pt x="837" y="1"/>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684" name="Google Shape;14684;p99"/>
          <p:cNvGrpSpPr/>
          <p:nvPr/>
        </p:nvGrpSpPr>
        <p:grpSpPr>
          <a:xfrm>
            <a:off x="4892999" y="3156044"/>
            <a:ext cx="312884" cy="360785"/>
            <a:chOff x="4894461" y="3340691"/>
            <a:chExt cx="312884" cy="360785"/>
          </a:xfrm>
        </p:grpSpPr>
        <p:sp>
          <p:nvSpPr>
            <p:cNvPr id="14685" name="Google Shape;14685;p99"/>
            <p:cNvSpPr/>
            <p:nvPr/>
          </p:nvSpPr>
          <p:spPr>
            <a:xfrm>
              <a:off x="4894461" y="3503732"/>
              <a:ext cx="312884" cy="76202"/>
            </a:xfrm>
            <a:custGeom>
              <a:rect b="b" l="l" r="r" t="t"/>
              <a:pathLst>
                <a:path extrusionOk="0" h="2916" w="11973">
                  <a:moveTo>
                    <a:pt x="4758" y="0"/>
                  </a:moveTo>
                  <a:cubicBezTo>
                    <a:pt x="3833" y="0"/>
                    <a:pt x="2910" y="10"/>
                    <a:pt x="1991" y="69"/>
                  </a:cubicBezTo>
                  <a:cubicBezTo>
                    <a:pt x="1549" y="98"/>
                    <a:pt x="270" y="118"/>
                    <a:pt x="145" y="646"/>
                  </a:cubicBezTo>
                  <a:cubicBezTo>
                    <a:pt x="0" y="1223"/>
                    <a:pt x="1991" y="2916"/>
                    <a:pt x="5991" y="2916"/>
                  </a:cubicBezTo>
                  <a:cubicBezTo>
                    <a:pt x="9982" y="2916"/>
                    <a:pt x="11972" y="1223"/>
                    <a:pt x="11828" y="646"/>
                  </a:cubicBezTo>
                  <a:cubicBezTo>
                    <a:pt x="11703" y="118"/>
                    <a:pt x="10424" y="98"/>
                    <a:pt x="9982" y="69"/>
                  </a:cubicBezTo>
                  <a:cubicBezTo>
                    <a:pt x="9070" y="10"/>
                    <a:pt x="8144" y="0"/>
                    <a:pt x="7220" y="0"/>
                  </a:cubicBezTo>
                  <a:cubicBezTo>
                    <a:pt x="6810" y="0"/>
                    <a:pt x="6399" y="2"/>
                    <a:pt x="5991" y="2"/>
                  </a:cubicBezTo>
                  <a:cubicBezTo>
                    <a:pt x="5580" y="2"/>
                    <a:pt x="5169" y="0"/>
                    <a:pt x="475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6" name="Google Shape;14686;p99"/>
            <p:cNvSpPr/>
            <p:nvPr/>
          </p:nvSpPr>
          <p:spPr>
            <a:xfrm>
              <a:off x="4939200" y="3362042"/>
              <a:ext cx="223407" cy="178694"/>
            </a:xfrm>
            <a:custGeom>
              <a:rect b="b" l="l" r="r" t="t"/>
              <a:pathLst>
                <a:path extrusionOk="0" h="6838" w="8549">
                  <a:moveTo>
                    <a:pt x="0" y="1"/>
                  </a:moveTo>
                  <a:cubicBezTo>
                    <a:pt x="0" y="1"/>
                    <a:pt x="1212" y="2049"/>
                    <a:pt x="1115" y="6251"/>
                  </a:cubicBezTo>
                  <a:cubicBezTo>
                    <a:pt x="1115" y="6261"/>
                    <a:pt x="1115" y="6270"/>
                    <a:pt x="1115" y="6280"/>
                  </a:cubicBezTo>
                  <a:cubicBezTo>
                    <a:pt x="1115" y="6588"/>
                    <a:pt x="2529" y="6838"/>
                    <a:pt x="4279" y="6838"/>
                  </a:cubicBezTo>
                  <a:cubicBezTo>
                    <a:pt x="6020" y="6838"/>
                    <a:pt x="7443" y="6588"/>
                    <a:pt x="7443" y="6280"/>
                  </a:cubicBezTo>
                  <a:cubicBezTo>
                    <a:pt x="7337" y="2059"/>
                    <a:pt x="8549" y="1"/>
                    <a:pt x="8549"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7" name="Google Shape;14687;p99"/>
            <p:cNvSpPr/>
            <p:nvPr/>
          </p:nvSpPr>
          <p:spPr>
            <a:xfrm>
              <a:off x="5033173" y="3362042"/>
              <a:ext cx="129434" cy="178694"/>
            </a:xfrm>
            <a:custGeom>
              <a:rect b="b" l="l" r="r" t="t"/>
              <a:pathLst>
                <a:path extrusionOk="0" h="6838" w="4953">
                  <a:moveTo>
                    <a:pt x="3606" y="1"/>
                  </a:moveTo>
                  <a:cubicBezTo>
                    <a:pt x="3606" y="1"/>
                    <a:pt x="2385" y="2059"/>
                    <a:pt x="2491" y="6280"/>
                  </a:cubicBezTo>
                  <a:cubicBezTo>
                    <a:pt x="2491" y="6549"/>
                    <a:pt x="1424" y="6770"/>
                    <a:pt x="0" y="6828"/>
                  </a:cubicBezTo>
                  <a:cubicBezTo>
                    <a:pt x="222" y="6838"/>
                    <a:pt x="443" y="6838"/>
                    <a:pt x="674" y="6838"/>
                  </a:cubicBezTo>
                  <a:cubicBezTo>
                    <a:pt x="2424" y="6838"/>
                    <a:pt x="3837" y="6588"/>
                    <a:pt x="3837" y="6280"/>
                  </a:cubicBezTo>
                  <a:cubicBezTo>
                    <a:pt x="3741" y="2059"/>
                    <a:pt x="4953" y="1"/>
                    <a:pt x="4953" y="1"/>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8" name="Google Shape;14688;p99"/>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89" name="Google Shape;14689;p99"/>
            <p:cNvSpPr/>
            <p:nvPr/>
          </p:nvSpPr>
          <p:spPr>
            <a:xfrm>
              <a:off x="4968338" y="3499995"/>
              <a:ext cx="26" cy="6324"/>
            </a:xfrm>
            <a:custGeom>
              <a:rect b="b" l="l" r="r" t="t"/>
              <a:pathLst>
                <a:path extrusionOk="0" h="242" w="1">
                  <a:moveTo>
                    <a:pt x="0" y="1"/>
                  </a:moveTo>
                  <a:lnTo>
                    <a:pt x="0" y="1"/>
                  </a:lnTo>
                  <a:lnTo>
                    <a:pt x="0" y="241"/>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0" name="Google Shape;14690;p99"/>
            <p:cNvSpPr/>
            <p:nvPr/>
          </p:nvSpPr>
          <p:spPr>
            <a:xfrm>
              <a:off x="4968338" y="3499995"/>
              <a:ext cx="165366" cy="40741"/>
            </a:xfrm>
            <a:custGeom>
              <a:rect b="b" l="l" r="r" t="t"/>
              <a:pathLst>
                <a:path extrusionOk="0" h="1559" w="6328">
                  <a:moveTo>
                    <a:pt x="0" y="1"/>
                  </a:moveTo>
                  <a:cubicBezTo>
                    <a:pt x="0" y="309"/>
                    <a:pt x="0" y="636"/>
                    <a:pt x="0" y="972"/>
                  </a:cubicBezTo>
                  <a:cubicBezTo>
                    <a:pt x="0" y="982"/>
                    <a:pt x="0" y="991"/>
                    <a:pt x="0" y="991"/>
                  </a:cubicBezTo>
                  <a:cubicBezTo>
                    <a:pt x="0" y="1309"/>
                    <a:pt x="1414" y="1559"/>
                    <a:pt x="3164" y="1559"/>
                  </a:cubicBezTo>
                  <a:cubicBezTo>
                    <a:pt x="4905" y="1559"/>
                    <a:pt x="6328" y="1309"/>
                    <a:pt x="6328" y="991"/>
                  </a:cubicBezTo>
                  <a:cubicBezTo>
                    <a:pt x="6318" y="645"/>
                    <a:pt x="6318" y="318"/>
                    <a:pt x="6328" y="1"/>
                  </a:cubicBezTo>
                  <a:lnTo>
                    <a:pt x="6328" y="1"/>
                  </a:lnTo>
                  <a:cubicBezTo>
                    <a:pt x="5597" y="174"/>
                    <a:pt x="4453" y="280"/>
                    <a:pt x="3155" y="280"/>
                  </a:cubicBezTo>
                  <a:cubicBezTo>
                    <a:pt x="1866" y="280"/>
                    <a:pt x="722" y="164"/>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1" name="Google Shape;14691;p99"/>
            <p:cNvSpPr/>
            <p:nvPr/>
          </p:nvSpPr>
          <p:spPr>
            <a:xfrm>
              <a:off x="4968077" y="3499995"/>
              <a:ext cx="165393" cy="40741"/>
            </a:xfrm>
            <a:custGeom>
              <a:rect b="b" l="l" r="r" t="t"/>
              <a:pathLst>
                <a:path extrusionOk="0" h="1559" w="6329">
                  <a:moveTo>
                    <a:pt x="6319" y="1"/>
                  </a:moveTo>
                  <a:cubicBezTo>
                    <a:pt x="5876" y="97"/>
                    <a:pt x="5434" y="164"/>
                    <a:pt x="4982" y="203"/>
                  </a:cubicBezTo>
                  <a:lnTo>
                    <a:pt x="4982" y="309"/>
                  </a:lnTo>
                  <a:cubicBezTo>
                    <a:pt x="4972" y="684"/>
                    <a:pt x="4684" y="991"/>
                    <a:pt x="4309" y="1011"/>
                  </a:cubicBezTo>
                  <a:cubicBezTo>
                    <a:pt x="3953" y="1039"/>
                    <a:pt x="3568" y="1049"/>
                    <a:pt x="3165" y="1049"/>
                  </a:cubicBezTo>
                  <a:cubicBezTo>
                    <a:pt x="1491" y="1049"/>
                    <a:pt x="126" y="818"/>
                    <a:pt x="10" y="530"/>
                  </a:cubicBezTo>
                  <a:lnTo>
                    <a:pt x="10" y="751"/>
                  </a:lnTo>
                  <a:lnTo>
                    <a:pt x="10" y="972"/>
                  </a:lnTo>
                  <a:cubicBezTo>
                    <a:pt x="10" y="982"/>
                    <a:pt x="10" y="991"/>
                    <a:pt x="10" y="991"/>
                  </a:cubicBezTo>
                  <a:cubicBezTo>
                    <a:pt x="10" y="1001"/>
                    <a:pt x="10" y="1011"/>
                    <a:pt x="10" y="1011"/>
                  </a:cubicBezTo>
                  <a:lnTo>
                    <a:pt x="10" y="1020"/>
                  </a:lnTo>
                  <a:cubicBezTo>
                    <a:pt x="1" y="1020"/>
                    <a:pt x="1" y="1020"/>
                    <a:pt x="10" y="1030"/>
                  </a:cubicBezTo>
                  <a:cubicBezTo>
                    <a:pt x="87" y="1328"/>
                    <a:pt x="1472" y="1559"/>
                    <a:pt x="3165" y="1559"/>
                  </a:cubicBezTo>
                  <a:cubicBezTo>
                    <a:pt x="4915" y="1559"/>
                    <a:pt x="6328" y="1309"/>
                    <a:pt x="6328" y="1001"/>
                  </a:cubicBezTo>
                  <a:cubicBezTo>
                    <a:pt x="6319" y="655"/>
                    <a:pt x="6319" y="318"/>
                    <a:pt x="6328"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2" name="Google Shape;14692;p99"/>
            <p:cNvSpPr/>
            <p:nvPr/>
          </p:nvSpPr>
          <p:spPr>
            <a:xfrm>
              <a:off x="4939200" y="3340691"/>
              <a:ext cx="223407" cy="43484"/>
            </a:xfrm>
            <a:custGeom>
              <a:rect b="b" l="l" r="r" t="t"/>
              <a:pathLst>
                <a:path extrusionOk="0" h="1664" w="8549">
                  <a:moveTo>
                    <a:pt x="4270" y="0"/>
                  </a:moveTo>
                  <a:cubicBezTo>
                    <a:pt x="1914" y="0"/>
                    <a:pt x="0" y="375"/>
                    <a:pt x="0" y="837"/>
                  </a:cubicBezTo>
                  <a:cubicBezTo>
                    <a:pt x="0" y="1289"/>
                    <a:pt x="1914" y="1664"/>
                    <a:pt x="4270" y="1664"/>
                  </a:cubicBezTo>
                  <a:cubicBezTo>
                    <a:pt x="6635" y="1664"/>
                    <a:pt x="8549" y="1289"/>
                    <a:pt x="8549" y="837"/>
                  </a:cubicBezTo>
                  <a:cubicBezTo>
                    <a:pt x="8549" y="375"/>
                    <a:pt x="6635" y="0"/>
                    <a:pt x="427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3" name="Google Shape;14693;p99"/>
            <p:cNvSpPr/>
            <p:nvPr/>
          </p:nvSpPr>
          <p:spPr>
            <a:xfrm>
              <a:off x="4936927" y="3599847"/>
              <a:ext cx="113859" cy="101629"/>
            </a:xfrm>
            <a:custGeom>
              <a:rect b="b" l="l" r="r" t="t"/>
              <a:pathLst>
                <a:path extrusionOk="0" h="3889" w="4357">
                  <a:moveTo>
                    <a:pt x="1431" y="1"/>
                  </a:moveTo>
                  <a:cubicBezTo>
                    <a:pt x="1287" y="1"/>
                    <a:pt x="1152" y="23"/>
                    <a:pt x="1029" y="74"/>
                  </a:cubicBezTo>
                  <a:cubicBezTo>
                    <a:pt x="0" y="498"/>
                    <a:pt x="510" y="1757"/>
                    <a:pt x="597" y="1940"/>
                  </a:cubicBezTo>
                  <a:cubicBezTo>
                    <a:pt x="510" y="2123"/>
                    <a:pt x="0" y="3382"/>
                    <a:pt x="1029" y="3815"/>
                  </a:cubicBezTo>
                  <a:cubicBezTo>
                    <a:pt x="1152" y="3866"/>
                    <a:pt x="1286" y="3888"/>
                    <a:pt x="1429" y="3888"/>
                  </a:cubicBezTo>
                  <a:cubicBezTo>
                    <a:pt x="2611" y="3888"/>
                    <a:pt x="4357" y="2334"/>
                    <a:pt x="4357" y="2334"/>
                  </a:cubicBezTo>
                  <a:lnTo>
                    <a:pt x="4357" y="1546"/>
                  </a:lnTo>
                  <a:cubicBezTo>
                    <a:pt x="4357" y="1546"/>
                    <a:pt x="2613" y="1"/>
                    <a:pt x="1431"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4" name="Google Shape;14694;p99"/>
            <p:cNvSpPr/>
            <p:nvPr/>
          </p:nvSpPr>
          <p:spPr>
            <a:xfrm>
              <a:off x="5051021" y="3599847"/>
              <a:ext cx="113859" cy="101629"/>
            </a:xfrm>
            <a:custGeom>
              <a:rect b="b" l="l" r="r" t="t"/>
              <a:pathLst>
                <a:path extrusionOk="0" h="3889" w="4357">
                  <a:moveTo>
                    <a:pt x="2926" y="1"/>
                  </a:moveTo>
                  <a:cubicBezTo>
                    <a:pt x="1744" y="1"/>
                    <a:pt x="0" y="1546"/>
                    <a:pt x="0" y="1546"/>
                  </a:cubicBezTo>
                  <a:lnTo>
                    <a:pt x="0" y="2344"/>
                  </a:lnTo>
                  <a:cubicBezTo>
                    <a:pt x="0" y="2344"/>
                    <a:pt x="1744" y="3889"/>
                    <a:pt x="2926" y="3889"/>
                  </a:cubicBezTo>
                  <a:cubicBezTo>
                    <a:pt x="3069" y="3889"/>
                    <a:pt x="3205" y="3866"/>
                    <a:pt x="3327" y="3815"/>
                  </a:cubicBezTo>
                  <a:cubicBezTo>
                    <a:pt x="4356" y="3382"/>
                    <a:pt x="3847" y="2132"/>
                    <a:pt x="3760" y="1940"/>
                  </a:cubicBezTo>
                  <a:cubicBezTo>
                    <a:pt x="3847" y="1757"/>
                    <a:pt x="4356" y="498"/>
                    <a:pt x="3327" y="74"/>
                  </a:cubicBezTo>
                  <a:cubicBezTo>
                    <a:pt x="3205" y="23"/>
                    <a:pt x="3069" y="1"/>
                    <a:pt x="2926"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5" name="Google Shape;14695;p99"/>
            <p:cNvSpPr/>
            <p:nvPr/>
          </p:nvSpPr>
          <p:spPr>
            <a:xfrm>
              <a:off x="5059044" y="3628672"/>
              <a:ext cx="46437" cy="19364"/>
            </a:xfrm>
            <a:custGeom>
              <a:rect b="b" l="l" r="r" t="t"/>
              <a:pathLst>
                <a:path extrusionOk="0" h="741" w="1777">
                  <a:moveTo>
                    <a:pt x="1479" y="0"/>
                  </a:moveTo>
                  <a:cubicBezTo>
                    <a:pt x="1459" y="0"/>
                    <a:pt x="1437" y="3"/>
                    <a:pt x="1414" y="10"/>
                  </a:cubicBezTo>
                  <a:lnTo>
                    <a:pt x="241" y="327"/>
                  </a:lnTo>
                  <a:cubicBezTo>
                    <a:pt x="1" y="395"/>
                    <a:pt x="49" y="741"/>
                    <a:pt x="299" y="741"/>
                  </a:cubicBezTo>
                  <a:lnTo>
                    <a:pt x="347" y="741"/>
                  </a:lnTo>
                  <a:lnTo>
                    <a:pt x="1530" y="414"/>
                  </a:lnTo>
                  <a:cubicBezTo>
                    <a:pt x="1776" y="352"/>
                    <a:pt x="1700" y="0"/>
                    <a:pt x="147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6" name="Google Shape;14696;p99"/>
            <p:cNvSpPr/>
            <p:nvPr/>
          </p:nvSpPr>
          <p:spPr>
            <a:xfrm>
              <a:off x="5058913" y="3653053"/>
              <a:ext cx="46542" cy="19364"/>
            </a:xfrm>
            <a:custGeom>
              <a:rect b="b" l="l" r="r" t="t"/>
              <a:pathLst>
                <a:path extrusionOk="0" h="741" w="1781">
                  <a:moveTo>
                    <a:pt x="286" y="0"/>
                  </a:moveTo>
                  <a:cubicBezTo>
                    <a:pt x="67" y="0"/>
                    <a:pt x="0" y="343"/>
                    <a:pt x="246" y="414"/>
                  </a:cubicBezTo>
                  <a:lnTo>
                    <a:pt x="1419" y="731"/>
                  </a:lnTo>
                  <a:cubicBezTo>
                    <a:pt x="1443" y="738"/>
                    <a:pt x="1465" y="741"/>
                    <a:pt x="1486" y="741"/>
                  </a:cubicBezTo>
                  <a:cubicBezTo>
                    <a:pt x="1706" y="741"/>
                    <a:pt x="1781" y="397"/>
                    <a:pt x="1535" y="327"/>
                  </a:cubicBezTo>
                  <a:lnTo>
                    <a:pt x="352" y="10"/>
                  </a:lnTo>
                  <a:cubicBezTo>
                    <a:pt x="329" y="3"/>
                    <a:pt x="307" y="0"/>
                    <a:pt x="28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7" name="Google Shape;14697;p99"/>
            <p:cNvSpPr/>
            <p:nvPr/>
          </p:nvSpPr>
          <p:spPr>
            <a:xfrm>
              <a:off x="4996326" y="3628672"/>
              <a:ext cx="46568" cy="19364"/>
            </a:xfrm>
            <a:custGeom>
              <a:rect b="b" l="l" r="r" t="t"/>
              <a:pathLst>
                <a:path extrusionOk="0" h="741" w="1782">
                  <a:moveTo>
                    <a:pt x="294" y="0"/>
                  </a:moveTo>
                  <a:cubicBezTo>
                    <a:pt x="68" y="0"/>
                    <a:pt x="1" y="344"/>
                    <a:pt x="247" y="414"/>
                  </a:cubicBezTo>
                  <a:lnTo>
                    <a:pt x="1430" y="731"/>
                  </a:lnTo>
                  <a:cubicBezTo>
                    <a:pt x="1453" y="738"/>
                    <a:pt x="1475" y="741"/>
                    <a:pt x="1496" y="741"/>
                  </a:cubicBezTo>
                  <a:cubicBezTo>
                    <a:pt x="1714" y="741"/>
                    <a:pt x="1781" y="398"/>
                    <a:pt x="1535" y="327"/>
                  </a:cubicBezTo>
                  <a:lnTo>
                    <a:pt x="362" y="10"/>
                  </a:lnTo>
                  <a:cubicBezTo>
                    <a:pt x="338" y="3"/>
                    <a:pt x="315" y="0"/>
                    <a:pt x="294"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8" name="Google Shape;14698;p99"/>
            <p:cNvSpPr/>
            <p:nvPr/>
          </p:nvSpPr>
          <p:spPr>
            <a:xfrm>
              <a:off x="4996326" y="3653053"/>
              <a:ext cx="46568" cy="19364"/>
            </a:xfrm>
            <a:custGeom>
              <a:rect b="b" l="l" r="r" t="t"/>
              <a:pathLst>
                <a:path extrusionOk="0" h="741" w="1782">
                  <a:moveTo>
                    <a:pt x="1496" y="0"/>
                  </a:moveTo>
                  <a:cubicBezTo>
                    <a:pt x="1475" y="0"/>
                    <a:pt x="1453" y="3"/>
                    <a:pt x="1430" y="10"/>
                  </a:cubicBezTo>
                  <a:lnTo>
                    <a:pt x="247" y="327"/>
                  </a:lnTo>
                  <a:cubicBezTo>
                    <a:pt x="1" y="397"/>
                    <a:pt x="68" y="741"/>
                    <a:pt x="294" y="741"/>
                  </a:cubicBezTo>
                  <a:cubicBezTo>
                    <a:pt x="315" y="741"/>
                    <a:pt x="338" y="738"/>
                    <a:pt x="362" y="731"/>
                  </a:cubicBezTo>
                  <a:lnTo>
                    <a:pt x="1535" y="414"/>
                  </a:lnTo>
                  <a:cubicBezTo>
                    <a:pt x="1781" y="343"/>
                    <a:pt x="1714" y="0"/>
                    <a:pt x="149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99" name="Google Shape;14699;p99"/>
            <p:cNvSpPr/>
            <p:nvPr/>
          </p:nvSpPr>
          <p:spPr>
            <a:xfrm>
              <a:off x="5033434" y="3619630"/>
              <a:ext cx="34939" cy="61829"/>
            </a:xfrm>
            <a:custGeom>
              <a:rect b="b" l="l" r="r" t="t"/>
              <a:pathLst>
                <a:path extrusionOk="0" h="2366" w="1337">
                  <a:moveTo>
                    <a:pt x="404" y="0"/>
                  </a:moveTo>
                  <a:cubicBezTo>
                    <a:pt x="183" y="0"/>
                    <a:pt x="0" y="183"/>
                    <a:pt x="0" y="404"/>
                  </a:cubicBezTo>
                  <a:lnTo>
                    <a:pt x="0" y="1962"/>
                  </a:lnTo>
                  <a:cubicBezTo>
                    <a:pt x="0" y="2183"/>
                    <a:pt x="183" y="2366"/>
                    <a:pt x="404" y="2366"/>
                  </a:cubicBezTo>
                  <a:lnTo>
                    <a:pt x="933" y="2366"/>
                  </a:lnTo>
                  <a:cubicBezTo>
                    <a:pt x="1154" y="2366"/>
                    <a:pt x="1337" y="2183"/>
                    <a:pt x="1337" y="1962"/>
                  </a:cubicBezTo>
                  <a:lnTo>
                    <a:pt x="1337" y="404"/>
                  </a:lnTo>
                  <a:cubicBezTo>
                    <a:pt x="1337" y="183"/>
                    <a:pt x="1154" y="0"/>
                    <a:pt x="933"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0" name="Google Shape;14700;p99"/>
            <p:cNvSpPr/>
            <p:nvPr/>
          </p:nvSpPr>
          <p:spPr>
            <a:xfrm>
              <a:off x="5042215" y="3619682"/>
              <a:ext cx="26159" cy="61542"/>
            </a:xfrm>
            <a:custGeom>
              <a:rect b="b" l="l" r="r" t="t"/>
              <a:pathLst>
                <a:path extrusionOk="0" h="2355" w="1001">
                  <a:moveTo>
                    <a:pt x="34" y="1"/>
                  </a:moveTo>
                  <a:cubicBezTo>
                    <a:pt x="22" y="1"/>
                    <a:pt x="10" y="3"/>
                    <a:pt x="1" y="8"/>
                  </a:cubicBezTo>
                  <a:cubicBezTo>
                    <a:pt x="193" y="37"/>
                    <a:pt x="328" y="200"/>
                    <a:pt x="337" y="392"/>
                  </a:cubicBezTo>
                  <a:lnTo>
                    <a:pt x="337" y="1960"/>
                  </a:lnTo>
                  <a:cubicBezTo>
                    <a:pt x="328" y="2152"/>
                    <a:pt x="193" y="2316"/>
                    <a:pt x="1" y="2354"/>
                  </a:cubicBezTo>
                  <a:lnTo>
                    <a:pt x="597" y="2354"/>
                  </a:lnTo>
                  <a:cubicBezTo>
                    <a:pt x="818" y="2354"/>
                    <a:pt x="1001" y="2171"/>
                    <a:pt x="1001" y="1950"/>
                  </a:cubicBezTo>
                  <a:lnTo>
                    <a:pt x="1001" y="392"/>
                  </a:lnTo>
                  <a:cubicBezTo>
                    <a:pt x="991" y="171"/>
                    <a:pt x="818" y="8"/>
                    <a:pt x="597" y="8"/>
                  </a:cubicBezTo>
                  <a:lnTo>
                    <a:pt x="68" y="8"/>
                  </a:lnTo>
                  <a:cubicBezTo>
                    <a:pt x="58" y="3"/>
                    <a:pt x="46" y="1"/>
                    <a:pt x="3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01" name="Google Shape;14701;p99"/>
          <p:cNvGrpSpPr/>
          <p:nvPr/>
        </p:nvGrpSpPr>
        <p:grpSpPr>
          <a:xfrm>
            <a:off x="5337774" y="1316603"/>
            <a:ext cx="245541" cy="360628"/>
            <a:chOff x="5339237" y="1501251"/>
            <a:chExt cx="245541" cy="360628"/>
          </a:xfrm>
        </p:grpSpPr>
        <p:sp>
          <p:nvSpPr>
            <p:cNvPr id="14702" name="Google Shape;14702;p99"/>
            <p:cNvSpPr/>
            <p:nvPr/>
          </p:nvSpPr>
          <p:spPr>
            <a:xfrm>
              <a:off x="5349794" y="1654021"/>
              <a:ext cx="220402" cy="10845"/>
            </a:xfrm>
            <a:custGeom>
              <a:rect b="b" l="l" r="r" t="t"/>
              <a:pathLst>
                <a:path extrusionOk="0" h="415" w="8434">
                  <a:moveTo>
                    <a:pt x="1" y="1"/>
                  </a:moveTo>
                  <a:lnTo>
                    <a:pt x="1" y="414"/>
                  </a:lnTo>
                  <a:lnTo>
                    <a:pt x="8434" y="414"/>
                  </a:lnTo>
                  <a:lnTo>
                    <a:pt x="8434" y="1"/>
                  </a:ln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3" name="Google Shape;14703;p99"/>
            <p:cNvSpPr/>
            <p:nvPr/>
          </p:nvSpPr>
          <p:spPr>
            <a:xfrm>
              <a:off x="5349794" y="1659562"/>
              <a:ext cx="220402" cy="5305"/>
            </a:xfrm>
            <a:custGeom>
              <a:rect b="b" l="l" r="r" t="t"/>
              <a:pathLst>
                <a:path extrusionOk="0" h="203" w="8434">
                  <a:moveTo>
                    <a:pt x="1" y="0"/>
                  </a:moveTo>
                  <a:lnTo>
                    <a:pt x="1" y="202"/>
                  </a:lnTo>
                  <a:lnTo>
                    <a:pt x="8434" y="202"/>
                  </a:lnTo>
                  <a:lnTo>
                    <a:pt x="843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4" name="Google Shape;14704;p99"/>
            <p:cNvSpPr/>
            <p:nvPr/>
          </p:nvSpPr>
          <p:spPr>
            <a:xfrm>
              <a:off x="5447791" y="1779170"/>
              <a:ext cx="28432" cy="70636"/>
            </a:xfrm>
            <a:custGeom>
              <a:rect b="b" l="l" r="r" t="t"/>
              <a:pathLst>
                <a:path extrusionOk="0" h="2703" w="1088">
                  <a:moveTo>
                    <a:pt x="1" y="0"/>
                  </a:moveTo>
                  <a:lnTo>
                    <a:pt x="1" y="2703"/>
                  </a:lnTo>
                  <a:lnTo>
                    <a:pt x="1087" y="2703"/>
                  </a:lnTo>
                  <a:lnTo>
                    <a:pt x="108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5" name="Google Shape;14705;p99"/>
            <p:cNvSpPr/>
            <p:nvPr/>
          </p:nvSpPr>
          <p:spPr>
            <a:xfrm>
              <a:off x="5462112" y="1779170"/>
              <a:ext cx="14112" cy="70636"/>
            </a:xfrm>
            <a:custGeom>
              <a:rect b="b" l="l" r="r" t="t"/>
              <a:pathLst>
                <a:path extrusionOk="0" h="2703" w="540">
                  <a:moveTo>
                    <a:pt x="1" y="0"/>
                  </a:moveTo>
                  <a:lnTo>
                    <a:pt x="1" y="2703"/>
                  </a:lnTo>
                  <a:lnTo>
                    <a:pt x="539" y="2703"/>
                  </a:lnTo>
                  <a:lnTo>
                    <a:pt x="539"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6" name="Google Shape;14706;p99"/>
            <p:cNvSpPr/>
            <p:nvPr/>
          </p:nvSpPr>
          <p:spPr>
            <a:xfrm>
              <a:off x="5378958" y="1501251"/>
              <a:ext cx="166359" cy="249539"/>
            </a:xfrm>
            <a:custGeom>
              <a:rect b="b" l="l" r="r" t="t"/>
              <a:pathLst>
                <a:path extrusionOk="0" h="9549" w="6366">
                  <a:moveTo>
                    <a:pt x="1923" y="0"/>
                  </a:moveTo>
                  <a:cubicBezTo>
                    <a:pt x="856" y="0"/>
                    <a:pt x="0" y="866"/>
                    <a:pt x="0" y="1923"/>
                  </a:cubicBezTo>
                  <a:lnTo>
                    <a:pt x="0" y="7626"/>
                  </a:lnTo>
                  <a:cubicBezTo>
                    <a:pt x="0" y="8693"/>
                    <a:pt x="856" y="9549"/>
                    <a:pt x="1923" y="9549"/>
                  </a:cubicBezTo>
                  <a:lnTo>
                    <a:pt x="4433" y="9549"/>
                  </a:lnTo>
                  <a:cubicBezTo>
                    <a:pt x="5500" y="9549"/>
                    <a:pt x="6366" y="8693"/>
                    <a:pt x="6356" y="7626"/>
                  </a:cubicBezTo>
                  <a:lnTo>
                    <a:pt x="6356" y="1923"/>
                  </a:lnTo>
                  <a:cubicBezTo>
                    <a:pt x="6356" y="866"/>
                    <a:pt x="5500" y="0"/>
                    <a:pt x="4433" y="0"/>
                  </a:cubicBezTo>
                  <a:close/>
                </a:path>
              </a:pathLst>
            </a:custGeom>
            <a:solidFill>
              <a:srgbClr val="ED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7" name="Google Shape;14707;p99"/>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8" name="Google Shape;14708;p99"/>
            <p:cNvSpPr/>
            <p:nvPr/>
          </p:nvSpPr>
          <p:spPr>
            <a:xfrm>
              <a:off x="5446798" y="1611060"/>
              <a:ext cx="30418" cy="30183"/>
            </a:xfrm>
            <a:custGeom>
              <a:rect b="b" l="l" r="r" t="t"/>
              <a:pathLst>
                <a:path extrusionOk="0" h="1155" w="1164">
                  <a:moveTo>
                    <a:pt x="587" y="0"/>
                  </a:moveTo>
                  <a:cubicBezTo>
                    <a:pt x="260" y="0"/>
                    <a:pt x="0" y="250"/>
                    <a:pt x="0" y="577"/>
                  </a:cubicBezTo>
                  <a:cubicBezTo>
                    <a:pt x="0" y="895"/>
                    <a:pt x="260" y="1154"/>
                    <a:pt x="587" y="1154"/>
                  </a:cubicBezTo>
                  <a:cubicBezTo>
                    <a:pt x="904" y="1154"/>
                    <a:pt x="1164" y="895"/>
                    <a:pt x="1164" y="577"/>
                  </a:cubicBezTo>
                  <a:cubicBezTo>
                    <a:pt x="1164" y="250"/>
                    <a:pt x="904" y="0"/>
                    <a:pt x="587"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09" name="Google Shape;14709;p99"/>
            <p:cNvSpPr/>
            <p:nvPr/>
          </p:nvSpPr>
          <p:spPr>
            <a:xfrm>
              <a:off x="5356092" y="1836975"/>
              <a:ext cx="212091" cy="24904"/>
            </a:xfrm>
            <a:custGeom>
              <a:rect b="b" l="l" r="r" t="t"/>
              <a:pathLst>
                <a:path extrusionOk="0" h="953" w="8116">
                  <a:moveTo>
                    <a:pt x="952" y="0"/>
                  </a:moveTo>
                  <a:cubicBezTo>
                    <a:pt x="423" y="0"/>
                    <a:pt x="0" y="423"/>
                    <a:pt x="0" y="952"/>
                  </a:cubicBezTo>
                  <a:lnTo>
                    <a:pt x="8116" y="952"/>
                  </a:lnTo>
                  <a:cubicBezTo>
                    <a:pt x="8116" y="423"/>
                    <a:pt x="7683" y="0"/>
                    <a:pt x="7154"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0" name="Google Shape;14710;p99"/>
            <p:cNvSpPr/>
            <p:nvPr/>
          </p:nvSpPr>
          <p:spPr>
            <a:xfrm>
              <a:off x="5339237" y="1637192"/>
              <a:ext cx="245541" cy="155332"/>
            </a:xfrm>
            <a:custGeom>
              <a:rect b="b" l="l" r="r" t="t"/>
              <a:pathLst>
                <a:path extrusionOk="0" h="5944" w="9396">
                  <a:moveTo>
                    <a:pt x="395" y="0"/>
                  </a:moveTo>
                  <a:cubicBezTo>
                    <a:pt x="174" y="0"/>
                    <a:pt x="1" y="183"/>
                    <a:pt x="1" y="404"/>
                  </a:cubicBezTo>
                  <a:lnTo>
                    <a:pt x="1" y="2549"/>
                  </a:lnTo>
                  <a:cubicBezTo>
                    <a:pt x="1" y="4424"/>
                    <a:pt x="1520" y="5943"/>
                    <a:pt x="3395" y="5943"/>
                  </a:cubicBezTo>
                  <a:lnTo>
                    <a:pt x="6001" y="5943"/>
                  </a:lnTo>
                  <a:cubicBezTo>
                    <a:pt x="7876" y="5943"/>
                    <a:pt x="9396" y="4424"/>
                    <a:pt x="9396" y="2549"/>
                  </a:cubicBezTo>
                  <a:lnTo>
                    <a:pt x="9396" y="404"/>
                  </a:lnTo>
                  <a:cubicBezTo>
                    <a:pt x="9396" y="183"/>
                    <a:pt x="9223" y="0"/>
                    <a:pt x="9001" y="0"/>
                  </a:cubicBezTo>
                  <a:cubicBezTo>
                    <a:pt x="8780" y="0"/>
                    <a:pt x="8597" y="183"/>
                    <a:pt x="8597" y="404"/>
                  </a:cubicBezTo>
                  <a:lnTo>
                    <a:pt x="8597" y="2549"/>
                  </a:lnTo>
                  <a:cubicBezTo>
                    <a:pt x="8597" y="3981"/>
                    <a:pt x="7434" y="5145"/>
                    <a:pt x="6001" y="5145"/>
                  </a:cubicBezTo>
                  <a:lnTo>
                    <a:pt x="3395" y="5145"/>
                  </a:lnTo>
                  <a:cubicBezTo>
                    <a:pt x="1962" y="5145"/>
                    <a:pt x="799" y="3981"/>
                    <a:pt x="799" y="2549"/>
                  </a:cubicBezTo>
                  <a:lnTo>
                    <a:pt x="799" y="404"/>
                  </a:lnTo>
                  <a:cubicBezTo>
                    <a:pt x="799" y="183"/>
                    <a:pt x="616" y="0"/>
                    <a:pt x="395"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1" name="Google Shape;14711;p99"/>
            <p:cNvSpPr/>
            <p:nvPr/>
          </p:nvSpPr>
          <p:spPr>
            <a:xfrm>
              <a:off x="5378697" y="1609544"/>
              <a:ext cx="56577" cy="10845"/>
            </a:xfrm>
            <a:custGeom>
              <a:rect b="b" l="l" r="r" t="t"/>
              <a:pathLst>
                <a:path extrusionOk="0" h="415" w="2165">
                  <a:moveTo>
                    <a:pt x="0" y="1"/>
                  </a:moveTo>
                  <a:lnTo>
                    <a:pt x="0" y="414"/>
                  </a:lnTo>
                  <a:lnTo>
                    <a:pt x="1914" y="414"/>
                  </a:lnTo>
                  <a:cubicBezTo>
                    <a:pt x="2164" y="395"/>
                    <a:pt x="2164" y="20"/>
                    <a:pt x="1914"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2" name="Google Shape;14712;p99"/>
            <p:cNvSpPr/>
            <p:nvPr/>
          </p:nvSpPr>
          <p:spPr>
            <a:xfrm>
              <a:off x="5378697" y="1631913"/>
              <a:ext cx="55296" cy="10819"/>
            </a:xfrm>
            <a:custGeom>
              <a:rect b="b" l="l" r="r" t="t"/>
              <a:pathLst>
                <a:path extrusionOk="0" h="414" w="2116">
                  <a:moveTo>
                    <a:pt x="0" y="0"/>
                  </a:moveTo>
                  <a:lnTo>
                    <a:pt x="0" y="414"/>
                  </a:lnTo>
                  <a:lnTo>
                    <a:pt x="1914" y="414"/>
                  </a:lnTo>
                  <a:cubicBezTo>
                    <a:pt x="2020" y="414"/>
                    <a:pt x="2116" y="318"/>
                    <a:pt x="2116" y="202"/>
                  </a:cubicBezTo>
                  <a:cubicBezTo>
                    <a:pt x="2116" y="87"/>
                    <a:pt x="2020" y="0"/>
                    <a:pt x="1914"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3" name="Google Shape;14713;p99"/>
            <p:cNvSpPr/>
            <p:nvPr/>
          </p:nvSpPr>
          <p:spPr>
            <a:xfrm>
              <a:off x="5378697" y="1654021"/>
              <a:ext cx="71394" cy="10845"/>
            </a:xfrm>
            <a:custGeom>
              <a:rect b="b" l="l" r="r" t="t"/>
              <a:pathLst>
                <a:path extrusionOk="0" h="415" w="2732">
                  <a:moveTo>
                    <a:pt x="0" y="1"/>
                  </a:moveTo>
                  <a:lnTo>
                    <a:pt x="0" y="414"/>
                  </a:lnTo>
                  <a:lnTo>
                    <a:pt x="2529" y="414"/>
                  </a:lnTo>
                  <a:cubicBezTo>
                    <a:pt x="2645" y="414"/>
                    <a:pt x="2731" y="328"/>
                    <a:pt x="2731" y="212"/>
                  </a:cubicBezTo>
                  <a:cubicBezTo>
                    <a:pt x="2731" y="97"/>
                    <a:pt x="2645" y="1"/>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4" name="Google Shape;14714;p99"/>
            <p:cNvSpPr/>
            <p:nvPr/>
          </p:nvSpPr>
          <p:spPr>
            <a:xfrm>
              <a:off x="5378697" y="156480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5" name="Google Shape;14715;p99"/>
            <p:cNvSpPr/>
            <p:nvPr/>
          </p:nvSpPr>
          <p:spPr>
            <a:xfrm>
              <a:off x="5378697" y="1587175"/>
              <a:ext cx="72648" cy="10845"/>
            </a:xfrm>
            <a:custGeom>
              <a:rect b="b" l="l" r="r" t="t"/>
              <a:pathLst>
                <a:path extrusionOk="0" h="415" w="2780">
                  <a:moveTo>
                    <a:pt x="0" y="1"/>
                  </a:moveTo>
                  <a:lnTo>
                    <a:pt x="0" y="414"/>
                  </a:lnTo>
                  <a:lnTo>
                    <a:pt x="2529" y="414"/>
                  </a:lnTo>
                  <a:cubicBezTo>
                    <a:pt x="2780" y="395"/>
                    <a:pt x="2780" y="20"/>
                    <a:pt x="252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6" name="Google Shape;14716;p99"/>
            <p:cNvSpPr/>
            <p:nvPr/>
          </p:nvSpPr>
          <p:spPr>
            <a:xfrm>
              <a:off x="5378697" y="1676391"/>
              <a:ext cx="71394" cy="10819"/>
            </a:xfrm>
            <a:custGeom>
              <a:rect b="b" l="l" r="r" t="t"/>
              <a:pathLst>
                <a:path extrusionOk="0" h="414" w="2732">
                  <a:moveTo>
                    <a:pt x="0" y="0"/>
                  </a:moveTo>
                  <a:lnTo>
                    <a:pt x="0" y="414"/>
                  </a:lnTo>
                  <a:lnTo>
                    <a:pt x="2529" y="414"/>
                  </a:lnTo>
                  <a:cubicBezTo>
                    <a:pt x="2645" y="414"/>
                    <a:pt x="2731" y="327"/>
                    <a:pt x="2731" y="212"/>
                  </a:cubicBezTo>
                  <a:cubicBezTo>
                    <a:pt x="2731" y="97"/>
                    <a:pt x="2645" y="0"/>
                    <a:pt x="252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7" name="Google Shape;14717;p99"/>
            <p:cNvSpPr/>
            <p:nvPr/>
          </p:nvSpPr>
          <p:spPr>
            <a:xfrm>
              <a:off x="5473923" y="1654257"/>
              <a:ext cx="71394" cy="10610"/>
            </a:xfrm>
            <a:custGeom>
              <a:rect b="b" l="l" r="r" t="t"/>
              <a:pathLst>
                <a:path extrusionOk="0" h="406" w="2732">
                  <a:moveTo>
                    <a:pt x="187" y="1"/>
                  </a:moveTo>
                  <a:cubicBezTo>
                    <a:pt x="80" y="1"/>
                    <a:pt x="1" y="93"/>
                    <a:pt x="1" y="203"/>
                  </a:cubicBezTo>
                  <a:cubicBezTo>
                    <a:pt x="1" y="319"/>
                    <a:pt x="87" y="405"/>
                    <a:pt x="203" y="405"/>
                  </a:cubicBezTo>
                  <a:lnTo>
                    <a:pt x="2732" y="405"/>
                  </a:lnTo>
                  <a:lnTo>
                    <a:pt x="2732" y="1"/>
                  </a:lnTo>
                  <a:lnTo>
                    <a:pt x="203" y="1"/>
                  </a:lnTo>
                  <a:cubicBezTo>
                    <a:pt x="198" y="1"/>
                    <a:pt x="192" y="1"/>
                    <a:pt x="18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8" name="Google Shape;14718;p99"/>
            <p:cNvSpPr/>
            <p:nvPr/>
          </p:nvSpPr>
          <p:spPr>
            <a:xfrm>
              <a:off x="5490021" y="1631913"/>
              <a:ext cx="55296" cy="10819"/>
            </a:xfrm>
            <a:custGeom>
              <a:rect b="b" l="l" r="r" t="t"/>
              <a:pathLst>
                <a:path extrusionOk="0" h="414" w="2116">
                  <a:moveTo>
                    <a:pt x="212" y="0"/>
                  </a:moveTo>
                  <a:cubicBezTo>
                    <a:pt x="97" y="0"/>
                    <a:pt x="0" y="87"/>
                    <a:pt x="0" y="202"/>
                  </a:cubicBezTo>
                  <a:cubicBezTo>
                    <a:pt x="0" y="318"/>
                    <a:pt x="97" y="414"/>
                    <a:pt x="212" y="414"/>
                  </a:cubicBezTo>
                  <a:lnTo>
                    <a:pt x="2116" y="414"/>
                  </a:lnTo>
                  <a:lnTo>
                    <a:pt x="2116"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19" name="Google Shape;14719;p99"/>
            <p:cNvSpPr/>
            <p:nvPr/>
          </p:nvSpPr>
          <p:spPr>
            <a:xfrm>
              <a:off x="5472669" y="1676391"/>
              <a:ext cx="72648" cy="10819"/>
            </a:xfrm>
            <a:custGeom>
              <a:rect b="b" l="l" r="r" t="t"/>
              <a:pathLst>
                <a:path extrusionOk="0" h="414" w="2780">
                  <a:moveTo>
                    <a:pt x="251" y="0"/>
                  </a:moveTo>
                  <a:cubicBezTo>
                    <a:pt x="1" y="20"/>
                    <a:pt x="1" y="395"/>
                    <a:pt x="251" y="414"/>
                  </a:cubicBezTo>
                  <a:lnTo>
                    <a:pt x="2780" y="414"/>
                  </a:lnTo>
                  <a:lnTo>
                    <a:pt x="2780"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0" name="Google Shape;14720;p99"/>
            <p:cNvSpPr/>
            <p:nvPr/>
          </p:nvSpPr>
          <p:spPr>
            <a:xfrm>
              <a:off x="5473923" y="1587175"/>
              <a:ext cx="71394" cy="10845"/>
            </a:xfrm>
            <a:custGeom>
              <a:rect b="b" l="l" r="r" t="t"/>
              <a:pathLst>
                <a:path extrusionOk="0" h="415" w="2732">
                  <a:moveTo>
                    <a:pt x="203" y="1"/>
                  </a:moveTo>
                  <a:cubicBezTo>
                    <a:pt x="87" y="1"/>
                    <a:pt x="1" y="97"/>
                    <a:pt x="1" y="203"/>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1" name="Google Shape;14721;p99"/>
            <p:cNvSpPr/>
            <p:nvPr/>
          </p:nvSpPr>
          <p:spPr>
            <a:xfrm>
              <a:off x="5473923" y="1564805"/>
              <a:ext cx="71394" cy="10845"/>
            </a:xfrm>
            <a:custGeom>
              <a:rect b="b" l="l" r="r" t="t"/>
              <a:pathLst>
                <a:path extrusionOk="0" h="415" w="2732">
                  <a:moveTo>
                    <a:pt x="203" y="1"/>
                  </a:moveTo>
                  <a:cubicBezTo>
                    <a:pt x="87" y="1"/>
                    <a:pt x="1" y="97"/>
                    <a:pt x="1" y="212"/>
                  </a:cubicBezTo>
                  <a:cubicBezTo>
                    <a:pt x="1" y="318"/>
                    <a:pt x="87" y="414"/>
                    <a:pt x="203" y="414"/>
                  </a:cubicBezTo>
                  <a:lnTo>
                    <a:pt x="2732" y="414"/>
                  </a:lnTo>
                  <a:lnTo>
                    <a:pt x="2732"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2" name="Google Shape;14722;p99"/>
            <p:cNvSpPr/>
            <p:nvPr/>
          </p:nvSpPr>
          <p:spPr>
            <a:xfrm>
              <a:off x="5490021" y="1609544"/>
              <a:ext cx="55296" cy="10845"/>
            </a:xfrm>
            <a:custGeom>
              <a:rect b="b" l="l" r="r" t="t"/>
              <a:pathLst>
                <a:path extrusionOk="0" h="415" w="2116">
                  <a:moveTo>
                    <a:pt x="212" y="1"/>
                  </a:moveTo>
                  <a:cubicBezTo>
                    <a:pt x="97" y="1"/>
                    <a:pt x="0" y="87"/>
                    <a:pt x="0" y="203"/>
                  </a:cubicBezTo>
                  <a:cubicBezTo>
                    <a:pt x="0" y="318"/>
                    <a:pt x="97" y="414"/>
                    <a:pt x="212" y="414"/>
                  </a:cubicBezTo>
                  <a:lnTo>
                    <a:pt x="2116" y="414"/>
                  </a:lnTo>
                  <a:lnTo>
                    <a:pt x="2116" y="1"/>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3" name="Google Shape;14723;p99"/>
            <p:cNvSpPr/>
            <p:nvPr/>
          </p:nvSpPr>
          <p:spPr>
            <a:xfrm>
              <a:off x="5490021" y="1501251"/>
              <a:ext cx="10819" cy="39852"/>
            </a:xfrm>
            <a:custGeom>
              <a:rect b="b" l="l" r="r" t="t"/>
              <a:pathLst>
                <a:path extrusionOk="0" h="1525" w="414">
                  <a:moveTo>
                    <a:pt x="0" y="0"/>
                  </a:moveTo>
                  <a:lnTo>
                    <a:pt x="0" y="1337"/>
                  </a:lnTo>
                  <a:cubicBezTo>
                    <a:pt x="10" y="1462"/>
                    <a:pt x="109" y="1524"/>
                    <a:pt x="207" y="1524"/>
                  </a:cubicBezTo>
                  <a:cubicBezTo>
                    <a:pt x="306" y="1524"/>
                    <a:pt x="404" y="1462"/>
                    <a:pt x="414" y="1337"/>
                  </a:cubicBezTo>
                  <a:lnTo>
                    <a:pt x="414" y="10"/>
                  </a:lnTo>
                  <a:cubicBezTo>
                    <a:pt x="337" y="0"/>
                    <a:pt x="260" y="0"/>
                    <a:pt x="18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4" name="Google Shape;14724;p99"/>
            <p:cNvSpPr/>
            <p:nvPr/>
          </p:nvSpPr>
          <p:spPr>
            <a:xfrm>
              <a:off x="5423435" y="1501251"/>
              <a:ext cx="10558" cy="39852"/>
            </a:xfrm>
            <a:custGeom>
              <a:rect b="b" l="l" r="r" t="t"/>
              <a:pathLst>
                <a:path extrusionOk="0" h="1525" w="404">
                  <a:moveTo>
                    <a:pt x="221" y="0"/>
                  </a:moveTo>
                  <a:cubicBezTo>
                    <a:pt x="144" y="0"/>
                    <a:pt x="67" y="0"/>
                    <a:pt x="0" y="10"/>
                  </a:cubicBezTo>
                  <a:lnTo>
                    <a:pt x="0" y="1337"/>
                  </a:lnTo>
                  <a:cubicBezTo>
                    <a:pt x="10" y="1462"/>
                    <a:pt x="106" y="1524"/>
                    <a:pt x="202" y="1524"/>
                  </a:cubicBezTo>
                  <a:cubicBezTo>
                    <a:pt x="298" y="1524"/>
                    <a:pt x="394" y="1462"/>
                    <a:pt x="404" y="1337"/>
                  </a:cubicBezTo>
                  <a:lnTo>
                    <a:pt x="40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5" name="Google Shape;14725;p99"/>
            <p:cNvSpPr/>
            <p:nvPr/>
          </p:nvSpPr>
          <p:spPr>
            <a:xfrm>
              <a:off x="5467652" y="1501251"/>
              <a:ext cx="10845" cy="40479"/>
            </a:xfrm>
            <a:custGeom>
              <a:rect b="b" l="l" r="r" t="t"/>
              <a:pathLst>
                <a:path extrusionOk="0" h="1549" w="415">
                  <a:moveTo>
                    <a:pt x="1" y="0"/>
                  </a:moveTo>
                  <a:lnTo>
                    <a:pt x="1" y="1337"/>
                  </a:lnTo>
                  <a:cubicBezTo>
                    <a:pt x="1" y="1452"/>
                    <a:pt x="97" y="1539"/>
                    <a:pt x="212" y="1548"/>
                  </a:cubicBezTo>
                  <a:cubicBezTo>
                    <a:pt x="327"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6" name="Google Shape;14726;p99"/>
            <p:cNvSpPr/>
            <p:nvPr/>
          </p:nvSpPr>
          <p:spPr>
            <a:xfrm>
              <a:off x="5490021" y="1501486"/>
              <a:ext cx="10819" cy="24904"/>
            </a:xfrm>
            <a:custGeom>
              <a:rect b="b" l="l" r="r" t="t"/>
              <a:pathLst>
                <a:path extrusionOk="0" h="953" w="414">
                  <a:moveTo>
                    <a:pt x="0" y="1"/>
                  </a:moveTo>
                  <a:lnTo>
                    <a:pt x="0" y="453"/>
                  </a:lnTo>
                  <a:cubicBezTo>
                    <a:pt x="164" y="597"/>
                    <a:pt x="298" y="760"/>
                    <a:pt x="414" y="953"/>
                  </a:cubicBez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7" name="Google Shape;14727;p99"/>
            <p:cNvSpPr/>
            <p:nvPr/>
          </p:nvSpPr>
          <p:spPr>
            <a:xfrm>
              <a:off x="5467652" y="1501251"/>
              <a:ext cx="10845" cy="4782"/>
            </a:xfrm>
            <a:custGeom>
              <a:rect b="b" l="l" r="r" t="t"/>
              <a:pathLst>
                <a:path extrusionOk="0" h="183" w="415">
                  <a:moveTo>
                    <a:pt x="1" y="0"/>
                  </a:moveTo>
                  <a:lnTo>
                    <a:pt x="1" y="39"/>
                  </a:lnTo>
                  <a:cubicBezTo>
                    <a:pt x="145" y="77"/>
                    <a:pt x="279" y="115"/>
                    <a:pt x="414" y="183"/>
                  </a:cubicBezTo>
                  <a:lnTo>
                    <a:pt x="414"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8" name="Google Shape;14728;p99"/>
            <p:cNvSpPr/>
            <p:nvPr/>
          </p:nvSpPr>
          <p:spPr>
            <a:xfrm>
              <a:off x="5445544" y="1501251"/>
              <a:ext cx="10819" cy="40479"/>
            </a:xfrm>
            <a:custGeom>
              <a:rect b="b" l="l" r="r" t="t"/>
              <a:pathLst>
                <a:path extrusionOk="0" h="1549" w="414">
                  <a:moveTo>
                    <a:pt x="0" y="0"/>
                  </a:moveTo>
                  <a:lnTo>
                    <a:pt x="0" y="1337"/>
                  </a:lnTo>
                  <a:cubicBezTo>
                    <a:pt x="0" y="1452"/>
                    <a:pt x="87" y="1539"/>
                    <a:pt x="202" y="1548"/>
                  </a:cubicBezTo>
                  <a:cubicBezTo>
                    <a:pt x="318" y="1548"/>
                    <a:pt x="414" y="1452"/>
                    <a:pt x="414" y="1337"/>
                  </a:cubicBezTo>
                  <a:lnTo>
                    <a:pt x="414"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29" name="Google Shape;14729;p99"/>
            <p:cNvSpPr/>
            <p:nvPr/>
          </p:nvSpPr>
          <p:spPr>
            <a:xfrm>
              <a:off x="5490021" y="1710572"/>
              <a:ext cx="10819" cy="40218"/>
            </a:xfrm>
            <a:custGeom>
              <a:rect b="b" l="l" r="r" t="t"/>
              <a:pathLst>
                <a:path extrusionOk="0" h="1539" w="414">
                  <a:moveTo>
                    <a:pt x="202" y="0"/>
                  </a:moveTo>
                  <a:cubicBezTo>
                    <a:pt x="87" y="0"/>
                    <a:pt x="0" y="87"/>
                    <a:pt x="0" y="202"/>
                  </a:cubicBezTo>
                  <a:lnTo>
                    <a:pt x="0" y="1539"/>
                  </a:lnTo>
                  <a:lnTo>
                    <a:pt x="183" y="1539"/>
                  </a:lnTo>
                  <a:cubicBezTo>
                    <a:pt x="260" y="1539"/>
                    <a:pt x="337" y="1539"/>
                    <a:pt x="404" y="1529"/>
                  </a:cubicBezTo>
                  <a:lnTo>
                    <a:pt x="404" y="202"/>
                  </a:lnTo>
                  <a:cubicBezTo>
                    <a:pt x="414" y="87"/>
                    <a:pt x="318" y="0"/>
                    <a:pt x="202"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0" name="Google Shape;14730;p99"/>
            <p:cNvSpPr/>
            <p:nvPr/>
          </p:nvSpPr>
          <p:spPr>
            <a:xfrm>
              <a:off x="5457094" y="1501251"/>
              <a:ext cx="88223" cy="249539"/>
            </a:xfrm>
            <a:custGeom>
              <a:rect b="b" l="l" r="r" t="t"/>
              <a:pathLst>
                <a:path extrusionOk="0" h="9549" w="3376">
                  <a:moveTo>
                    <a:pt x="1" y="0"/>
                  </a:moveTo>
                  <a:cubicBezTo>
                    <a:pt x="1068" y="0"/>
                    <a:pt x="1924" y="866"/>
                    <a:pt x="1924" y="1923"/>
                  </a:cubicBezTo>
                  <a:lnTo>
                    <a:pt x="1924" y="7626"/>
                  </a:lnTo>
                  <a:cubicBezTo>
                    <a:pt x="1924" y="8683"/>
                    <a:pt x="1068" y="9549"/>
                    <a:pt x="1" y="9549"/>
                  </a:cubicBezTo>
                  <a:lnTo>
                    <a:pt x="1443" y="9549"/>
                  </a:lnTo>
                  <a:cubicBezTo>
                    <a:pt x="2510" y="9549"/>
                    <a:pt x="3366" y="8683"/>
                    <a:pt x="3366" y="7626"/>
                  </a:cubicBezTo>
                  <a:lnTo>
                    <a:pt x="3366" y="1923"/>
                  </a:lnTo>
                  <a:cubicBezTo>
                    <a:pt x="3376" y="866"/>
                    <a:pt x="2510" y="0"/>
                    <a:pt x="1443"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1" name="Google Shape;14731;p99"/>
            <p:cNvSpPr/>
            <p:nvPr/>
          </p:nvSpPr>
          <p:spPr>
            <a:xfrm>
              <a:off x="5490021" y="1725886"/>
              <a:ext cx="10819" cy="24904"/>
            </a:xfrm>
            <a:custGeom>
              <a:rect b="b" l="l" r="r" t="t"/>
              <a:pathLst>
                <a:path extrusionOk="0" h="953" w="414">
                  <a:moveTo>
                    <a:pt x="414" y="1"/>
                  </a:moveTo>
                  <a:cubicBezTo>
                    <a:pt x="298" y="184"/>
                    <a:pt x="164" y="347"/>
                    <a:pt x="0" y="491"/>
                  </a:cubicBezTo>
                  <a:lnTo>
                    <a:pt x="0" y="953"/>
                  </a:lnTo>
                  <a:lnTo>
                    <a:pt x="414" y="953"/>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2" name="Google Shape;14732;p99"/>
            <p:cNvSpPr/>
            <p:nvPr/>
          </p:nvSpPr>
          <p:spPr>
            <a:xfrm>
              <a:off x="5423174" y="1710938"/>
              <a:ext cx="10819" cy="39852"/>
            </a:xfrm>
            <a:custGeom>
              <a:rect b="b" l="l" r="r" t="t"/>
              <a:pathLst>
                <a:path extrusionOk="0" h="1525" w="414">
                  <a:moveTo>
                    <a:pt x="211" y="1"/>
                  </a:moveTo>
                  <a:cubicBezTo>
                    <a:pt x="114" y="1"/>
                    <a:pt x="15" y="63"/>
                    <a:pt x="1" y="188"/>
                  </a:cubicBezTo>
                  <a:lnTo>
                    <a:pt x="1" y="1515"/>
                  </a:lnTo>
                  <a:cubicBezTo>
                    <a:pt x="77" y="1525"/>
                    <a:pt x="154" y="1525"/>
                    <a:pt x="231" y="1525"/>
                  </a:cubicBezTo>
                  <a:lnTo>
                    <a:pt x="414" y="1525"/>
                  </a:lnTo>
                  <a:lnTo>
                    <a:pt x="414" y="188"/>
                  </a:lnTo>
                  <a:cubicBezTo>
                    <a:pt x="404" y="63"/>
                    <a:pt x="308" y="1"/>
                    <a:pt x="211"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3" name="Google Shape;14733;p99"/>
            <p:cNvSpPr/>
            <p:nvPr/>
          </p:nvSpPr>
          <p:spPr>
            <a:xfrm>
              <a:off x="5445544" y="1710938"/>
              <a:ext cx="10819" cy="39852"/>
            </a:xfrm>
            <a:custGeom>
              <a:rect b="b" l="l" r="r" t="t"/>
              <a:pathLst>
                <a:path extrusionOk="0" h="1525" w="414">
                  <a:moveTo>
                    <a:pt x="207" y="1"/>
                  </a:moveTo>
                  <a:cubicBezTo>
                    <a:pt x="109" y="1"/>
                    <a:pt x="10" y="63"/>
                    <a:pt x="0" y="188"/>
                  </a:cubicBezTo>
                  <a:lnTo>
                    <a:pt x="0" y="1525"/>
                  </a:lnTo>
                  <a:lnTo>
                    <a:pt x="414" y="1525"/>
                  </a:lnTo>
                  <a:lnTo>
                    <a:pt x="414" y="188"/>
                  </a:lnTo>
                  <a:cubicBezTo>
                    <a:pt x="404" y="63"/>
                    <a:pt x="306" y="1"/>
                    <a:pt x="207"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4" name="Google Shape;14734;p99"/>
            <p:cNvSpPr/>
            <p:nvPr/>
          </p:nvSpPr>
          <p:spPr>
            <a:xfrm>
              <a:off x="5467652" y="1710546"/>
              <a:ext cx="10845" cy="40244"/>
            </a:xfrm>
            <a:custGeom>
              <a:rect b="b" l="l" r="r" t="t"/>
              <a:pathLst>
                <a:path extrusionOk="0" h="1540" w="415">
                  <a:moveTo>
                    <a:pt x="196" y="1"/>
                  </a:moveTo>
                  <a:cubicBezTo>
                    <a:pt x="88" y="1"/>
                    <a:pt x="1" y="93"/>
                    <a:pt x="1" y="203"/>
                  </a:cubicBezTo>
                  <a:lnTo>
                    <a:pt x="1" y="1540"/>
                  </a:lnTo>
                  <a:lnTo>
                    <a:pt x="414" y="1540"/>
                  </a:lnTo>
                  <a:lnTo>
                    <a:pt x="414" y="203"/>
                  </a:lnTo>
                  <a:cubicBezTo>
                    <a:pt x="414" y="88"/>
                    <a:pt x="327" y="1"/>
                    <a:pt x="212" y="1"/>
                  </a:cubicBezTo>
                  <a:cubicBezTo>
                    <a:pt x="207" y="1"/>
                    <a:pt x="201" y="1"/>
                    <a:pt x="19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5" name="Google Shape;14735;p99"/>
            <p:cNvSpPr/>
            <p:nvPr/>
          </p:nvSpPr>
          <p:spPr>
            <a:xfrm>
              <a:off x="5467652" y="1746243"/>
              <a:ext cx="10845" cy="4547"/>
            </a:xfrm>
            <a:custGeom>
              <a:rect b="b" l="l" r="r" t="t"/>
              <a:pathLst>
                <a:path extrusionOk="0" h="174" w="415">
                  <a:moveTo>
                    <a:pt x="414" y="1"/>
                  </a:moveTo>
                  <a:cubicBezTo>
                    <a:pt x="279" y="58"/>
                    <a:pt x="145" y="106"/>
                    <a:pt x="1" y="135"/>
                  </a:cubicBezTo>
                  <a:lnTo>
                    <a:pt x="1" y="174"/>
                  </a:lnTo>
                  <a:lnTo>
                    <a:pt x="414" y="174"/>
                  </a:lnTo>
                  <a:lnTo>
                    <a:pt x="414"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6" name="Google Shape;14736;p99"/>
            <p:cNvSpPr/>
            <p:nvPr/>
          </p:nvSpPr>
          <p:spPr>
            <a:xfrm>
              <a:off x="5507608" y="1609544"/>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7" name="Google Shape;14737;p99"/>
            <p:cNvSpPr/>
            <p:nvPr/>
          </p:nvSpPr>
          <p:spPr>
            <a:xfrm>
              <a:off x="5507608" y="1654021"/>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8" name="Google Shape;14738;p99"/>
            <p:cNvSpPr/>
            <p:nvPr/>
          </p:nvSpPr>
          <p:spPr>
            <a:xfrm>
              <a:off x="5507608" y="1631913"/>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39" name="Google Shape;14739;p99"/>
            <p:cNvSpPr/>
            <p:nvPr/>
          </p:nvSpPr>
          <p:spPr>
            <a:xfrm>
              <a:off x="5507608" y="1676391"/>
              <a:ext cx="37709" cy="10819"/>
            </a:xfrm>
            <a:custGeom>
              <a:rect b="b" l="l" r="r" t="t"/>
              <a:pathLst>
                <a:path extrusionOk="0" h="414" w="1443">
                  <a:moveTo>
                    <a:pt x="0" y="0"/>
                  </a:moveTo>
                  <a:lnTo>
                    <a:pt x="0" y="414"/>
                  </a:lnTo>
                  <a:lnTo>
                    <a:pt x="1443" y="414"/>
                  </a:lnTo>
                  <a:lnTo>
                    <a:pt x="1443" y="0"/>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0" name="Google Shape;14740;p99"/>
            <p:cNvSpPr/>
            <p:nvPr/>
          </p:nvSpPr>
          <p:spPr>
            <a:xfrm>
              <a:off x="5507608" y="156480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1" name="Google Shape;14741;p99"/>
            <p:cNvSpPr/>
            <p:nvPr/>
          </p:nvSpPr>
          <p:spPr>
            <a:xfrm>
              <a:off x="5507608" y="1587175"/>
              <a:ext cx="37709" cy="10845"/>
            </a:xfrm>
            <a:custGeom>
              <a:rect b="b" l="l" r="r" t="t"/>
              <a:pathLst>
                <a:path extrusionOk="0" h="415" w="1443">
                  <a:moveTo>
                    <a:pt x="0" y="1"/>
                  </a:moveTo>
                  <a:lnTo>
                    <a:pt x="0" y="414"/>
                  </a:lnTo>
                  <a:lnTo>
                    <a:pt x="1443" y="414"/>
                  </a:lnTo>
                  <a:lnTo>
                    <a:pt x="1443" y="1"/>
                  </a:lnTo>
                  <a:close/>
                </a:path>
              </a:pathLst>
            </a:custGeom>
            <a:solidFill>
              <a:srgbClr val="AABA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2" name="Google Shape;14742;p99"/>
            <p:cNvSpPr/>
            <p:nvPr/>
          </p:nvSpPr>
          <p:spPr>
            <a:xfrm>
              <a:off x="5462112" y="1637192"/>
              <a:ext cx="122666" cy="155332"/>
            </a:xfrm>
            <a:custGeom>
              <a:rect b="b" l="l" r="r" t="t"/>
              <a:pathLst>
                <a:path extrusionOk="0" h="5944" w="4694">
                  <a:moveTo>
                    <a:pt x="4299" y="0"/>
                  </a:moveTo>
                  <a:cubicBezTo>
                    <a:pt x="4078" y="0"/>
                    <a:pt x="3895" y="183"/>
                    <a:pt x="3895" y="404"/>
                  </a:cubicBezTo>
                  <a:lnTo>
                    <a:pt x="3895" y="2549"/>
                  </a:lnTo>
                  <a:cubicBezTo>
                    <a:pt x="3895" y="3981"/>
                    <a:pt x="2732" y="5145"/>
                    <a:pt x="1299" y="5145"/>
                  </a:cubicBezTo>
                  <a:lnTo>
                    <a:pt x="1" y="5145"/>
                  </a:lnTo>
                  <a:lnTo>
                    <a:pt x="1" y="5943"/>
                  </a:lnTo>
                  <a:lnTo>
                    <a:pt x="1299" y="5943"/>
                  </a:lnTo>
                  <a:cubicBezTo>
                    <a:pt x="3174" y="5943"/>
                    <a:pt x="4694" y="4424"/>
                    <a:pt x="4694" y="2549"/>
                  </a:cubicBezTo>
                  <a:lnTo>
                    <a:pt x="4694" y="404"/>
                  </a:lnTo>
                  <a:cubicBezTo>
                    <a:pt x="4694" y="183"/>
                    <a:pt x="4521" y="0"/>
                    <a:pt x="4299" y="0"/>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3" name="Google Shape;14743;p99"/>
            <p:cNvSpPr/>
            <p:nvPr/>
          </p:nvSpPr>
          <p:spPr>
            <a:xfrm>
              <a:off x="5462112" y="1836975"/>
              <a:ext cx="106072" cy="24904"/>
            </a:xfrm>
            <a:custGeom>
              <a:rect b="b" l="l" r="r" t="t"/>
              <a:pathLst>
                <a:path extrusionOk="0" h="953" w="4059">
                  <a:moveTo>
                    <a:pt x="1" y="0"/>
                  </a:moveTo>
                  <a:lnTo>
                    <a:pt x="1" y="952"/>
                  </a:lnTo>
                  <a:lnTo>
                    <a:pt x="4059" y="952"/>
                  </a:lnTo>
                  <a:cubicBezTo>
                    <a:pt x="4059" y="423"/>
                    <a:pt x="3626" y="0"/>
                    <a:pt x="3097" y="0"/>
                  </a:cubicBezTo>
                  <a:close/>
                </a:path>
              </a:pathLst>
            </a:custGeom>
            <a:solidFill>
              <a:srgbClr val="798F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44" name="Google Shape;14744;p99"/>
          <p:cNvGrpSpPr/>
          <p:nvPr/>
        </p:nvGrpSpPr>
        <p:grpSpPr>
          <a:xfrm>
            <a:off x="7958001" y="2289568"/>
            <a:ext cx="370428" cy="261926"/>
            <a:chOff x="7959464" y="2474216"/>
            <a:chExt cx="370428" cy="261926"/>
          </a:xfrm>
        </p:grpSpPr>
        <p:sp>
          <p:nvSpPr>
            <p:cNvPr id="14745" name="Google Shape;14745;p99"/>
            <p:cNvSpPr/>
            <p:nvPr/>
          </p:nvSpPr>
          <p:spPr>
            <a:xfrm>
              <a:off x="8125301" y="2474216"/>
              <a:ext cx="204591" cy="234252"/>
            </a:xfrm>
            <a:custGeom>
              <a:rect b="b" l="l" r="r" t="t"/>
              <a:pathLst>
                <a:path extrusionOk="0" h="8964" w="7829">
                  <a:moveTo>
                    <a:pt x="2748" y="0"/>
                  </a:moveTo>
                  <a:cubicBezTo>
                    <a:pt x="1947" y="0"/>
                    <a:pt x="1256" y="559"/>
                    <a:pt x="1078" y="1338"/>
                  </a:cubicBezTo>
                  <a:lnTo>
                    <a:pt x="962" y="1905"/>
                  </a:lnTo>
                  <a:cubicBezTo>
                    <a:pt x="885" y="2232"/>
                    <a:pt x="751" y="2540"/>
                    <a:pt x="558" y="2819"/>
                  </a:cubicBezTo>
                  <a:cubicBezTo>
                    <a:pt x="145" y="3396"/>
                    <a:pt x="1" y="4127"/>
                    <a:pt x="145" y="4819"/>
                  </a:cubicBezTo>
                  <a:lnTo>
                    <a:pt x="578" y="7242"/>
                  </a:lnTo>
                  <a:cubicBezTo>
                    <a:pt x="693" y="7886"/>
                    <a:pt x="1155" y="8415"/>
                    <a:pt x="1770" y="8627"/>
                  </a:cubicBezTo>
                  <a:lnTo>
                    <a:pt x="2126" y="8742"/>
                  </a:lnTo>
                  <a:lnTo>
                    <a:pt x="2491" y="8867"/>
                  </a:lnTo>
                  <a:cubicBezTo>
                    <a:pt x="2680" y="8932"/>
                    <a:pt x="2874" y="8963"/>
                    <a:pt x="3068" y="8963"/>
                  </a:cubicBezTo>
                  <a:cubicBezTo>
                    <a:pt x="3507" y="8963"/>
                    <a:pt x="3940" y="8802"/>
                    <a:pt x="4280" y="8502"/>
                  </a:cubicBezTo>
                  <a:lnTo>
                    <a:pt x="6097" y="6848"/>
                  </a:lnTo>
                  <a:cubicBezTo>
                    <a:pt x="6645" y="6386"/>
                    <a:pt x="6972" y="5723"/>
                    <a:pt x="7001" y="5011"/>
                  </a:cubicBezTo>
                  <a:cubicBezTo>
                    <a:pt x="7020" y="4675"/>
                    <a:pt x="7097" y="4348"/>
                    <a:pt x="7232" y="4050"/>
                  </a:cubicBezTo>
                  <a:lnTo>
                    <a:pt x="7472" y="3530"/>
                  </a:lnTo>
                  <a:cubicBezTo>
                    <a:pt x="7828" y="2780"/>
                    <a:pt x="7597" y="1886"/>
                    <a:pt x="6934" y="1405"/>
                  </a:cubicBezTo>
                  <a:cubicBezTo>
                    <a:pt x="5732" y="530"/>
                    <a:pt x="4289" y="40"/>
                    <a:pt x="2809" y="1"/>
                  </a:cubicBezTo>
                  <a:cubicBezTo>
                    <a:pt x="2788" y="1"/>
                    <a:pt x="2768" y="0"/>
                    <a:pt x="274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6" name="Google Shape;14746;p99"/>
            <p:cNvSpPr/>
            <p:nvPr/>
          </p:nvSpPr>
          <p:spPr>
            <a:xfrm>
              <a:off x="8142653" y="2500375"/>
              <a:ext cx="187239" cy="208093"/>
            </a:xfrm>
            <a:custGeom>
              <a:rect b="b" l="l" r="r" t="t"/>
              <a:pathLst>
                <a:path extrusionOk="0" h="7963" w="7165">
                  <a:moveTo>
                    <a:pt x="5654" y="0"/>
                  </a:moveTo>
                  <a:lnTo>
                    <a:pt x="5654" y="0"/>
                  </a:lnTo>
                  <a:cubicBezTo>
                    <a:pt x="5856" y="462"/>
                    <a:pt x="5856" y="981"/>
                    <a:pt x="5645" y="1433"/>
                  </a:cubicBezTo>
                  <a:lnTo>
                    <a:pt x="5404" y="1952"/>
                  </a:lnTo>
                  <a:cubicBezTo>
                    <a:pt x="5260" y="2251"/>
                    <a:pt x="5174" y="2587"/>
                    <a:pt x="5164" y="2924"/>
                  </a:cubicBezTo>
                  <a:cubicBezTo>
                    <a:pt x="5126" y="3635"/>
                    <a:pt x="4799" y="4299"/>
                    <a:pt x="4251" y="4760"/>
                  </a:cubicBezTo>
                  <a:lnTo>
                    <a:pt x="2433" y="6405"/>
                  </a:lnTo>
                  <a:cubicBezTo>
                    <a:pt x="2095" y="6709"/>
                    <a:pt x="1666" y="6868"/>
                    <a:pt x="1230" y="6868"/>
                  </a:cubicBezTo>
                  <a:cubicBezTo>
                    <a:pt x="1034" y="6868"/>
                    <a:pt x="836" y="6836"/>
                    <a:pt x="644" y="6770"/>
                  </a:cubicBezTo>
                  <a:lnTo>
                    <a:pt x="289" y="6655"/>
                  </a:lnTo>
                  <a:lnTo>
                    <a:pt x="0" y="6559"/>
                  </a:lnTo>
                  <a:lnTo>
                    <a:pt x="0" y="6559"/>
                  </a:lnTo>
                  <a:cubicBezTo>
                    <a:pt x="193" y="7059"/>
                    <a:pt x="596" y="7453"/>
                    <a:pt x="1106" y="7626"/>
                  </a:cubicBezTo>
                  <a:lnTo>
                    <a:pt x="1462" y="7751"/>
                  </a:lnTo>
                  <a:lnTo>
                    <a:pt x="1827" y="7866"/>
                  </a:lnTo>
                  <a:cubicBezTo>
                    <a:pt x="2016" y="7931"/>
                    <a:pt x="2210" y="7962"/>
                    <a:pt x="2404" y="7962"/>
                  </a:cubicBezTo>
                  <a:cubicBezTo>
                    <a:pt x="2842" y="7962"/>
                    <a:pt x="3273" y="7801"/>
                    <a:pt x="3606" y="7501"/>
                  </a:cubicBezTo>
                  <a:lnTo>
                    <a:pt x="5433" y="5847"/>
                  </a:lnTo>
                  <a:cubicBezTo>
                    <a:pt x="5972" y="5385"/>
                    <a:pt x="6299" y="4722"/>
                    <a:pt x="6337" y="4010"/>
                  </a:cubicBezTo>
                  <a:cubicBezTo>
                    <a:pt x="6356" y="3674"/>
                    <a:pt x="6433" y="3347"/>
                    <a:pt x="6578" y="3039"/>
                  </a:cubicBezTo>
                  <a:lnTo>
                    <a:pt x="6818" y="2520"/>
                  </a:lnTo>
                  <a:cubicBezTo>
                    <a:pt x="7164" y="1779"/>
                    <a:pt x="6933" y="885"/>
                    <a:pt x="6270" y="404"/>
                  </a:cubicBezTo>
                  <a:cubicBezTo>
                    <a:pt x="6068" y="260"/>
                    <a:pt x="5866" y="125"/>
                    <a:pt x="5654"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7" name="Google Shape;14747;p99"/>
            <p:cNvSpPr/>
            <p:nvPr/>
          </p:nvSpPr>
          <p:spPr>
            <a:xfrm>
              <a:off x="8159743" y="2625053"/>
              <a:ext cx="76411" cy="48998"/>
            </a:xfrm>
            <a:custGeom>
              <a:rect b="b" l="l" r="r" t="t"/>
              <a:pathLst>
                <a:path extrusionOk="0" h="1875" w="2924">
                  <a:moveTo>
                    <a:pt x="1343" y="1"/>
                  </a:moveTo>
                  <a:cubicBezTo>
                    <a:pt x="752" y="1"/>
                    <a:pt x="199" y="371"/>
                    <a:pt x="0" y="961"/>
                  </a:cubicBezTo>
                  <a:cubicBezTo>
                    <a:pt x="206" y="911"/>
                    <a:pt x="414" y="886"/>
                    <a:pt x="619" y="886"/>
                  </a:cubicBezTo>
                  <a:cubicBezTo>
                    <a:pt x="1364" y="886"/>
                    <a:pt x="2082" y="1205"/>
                    <a:pt x="2587" y="1778"/>
                  </a:cubicBezTo>
                  <a:lnTo>
                    <a:pt x="2673" y="1874"/>
                  </a:lnTo>
                  <a:cubicBezTo>
                    <a:pt x="2923" y="1134"/>
                    <a:pt x="2529" y="336"/>
                    <a:pt x="1798" y="76"/>
                  </a:cubicBezTo>
                  <a:cubicBezTo>
                    <a:pt x="1648" y="25"/>
                    <a:pt x="1494" y="1"/>
                    <a:pt x="134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8" name="Google Shape;14748;p99"/>
            <p:cNvSpPr/>
            <p:nvPr/>
          </p:nvSpPr>
          <p:spPr>
            <a:xfrm>
              <a:off x="8196433" y="2565157"/>
              <a:ext cx="38206" cy="52082"/>
            </a:xfrm>
            <a:custGeom>
              <a:rect b="b" l="l" r="r" t="t"/>
              <a:pathLst>
                <a:path extrusionOk="0" h="1993" w="1462">
                  <a:moveTo>
                    <a:pt x="1178" y="1"/>
                  </a:moveTo>
                  <a:cubicBezTo>
                    <a:pt x="1128" y="1"/>
                    <a:pt x="1075" y="21"/>
                    <a:pt x="1029" y="70"/>
                  </a:cubicBezTo>
                  <a:lnTo>
                    <a:pt x="212" y="1050"/>
                  </a:lnTo>
                  <a:cubicBezTo>
                    <a:pt x="0" y="1300"/>
                    <a:pt x="115" y="1685"/>
                    <a:pt x="423" y="1791"/>
                  </a:cubicBezTo>
                  <a:lnTo>
                    <a:pt x="962" y="1974"/>
                  </a:lnTo>
                  <a:cubicBezTo>
                    <a:pt x="981" y="1983"/>
                    <a:pt x="1010" y="1993"/>
                    <a:pt x="1029" y="1993"/>
                  </a:cubicBezTo>
                  <a:cubicBezTo>
                    <a:pt x="1269" y="1983"/>
                    <a:pt x="1317" y="1656"/>
                    <a:pt x="1096" y="1579"/>
                  </a:cubicBezTo>
                  <a:lnTo>
                    <a:pt x="558" y="1397"/>
                  </a:lnTo>
                  <a:cubicBezTo>
                    <a:pt x="529" y="1387"/>
                    <a:pt x="519" y="1349"/>
                    <a:pt x="539" y="1320"/>
                  </a:cubicBezTo>
                  <a:lnTo>
                    <a:pt x="1346" y="339"/>
                  </a:lnTo>
                  <a:cubicBezTo>
                    <a:pt x="1461" y="181"/>
                    <a:pt x="1329" y="1"/>
                    <a:pt x="1178"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49" name="Google Shape;14749;p99"/>
            <p:cNvSpPr/>
            <p:nvPr/>
          </p:nvSpPr>
          <p:spPr>
            <a:xfrm>
              <a:off x="8161259" y="2530427"/>
              <a:ext cx="55532" cy="22082"/>
            </a:xfrm>
            <a:custGeom>
              <a:rect b="b" l="l" r="r" t="t"/>
              <a:pathLst>
                <a:path extrusionOk="0" h="845" w="2125">
                  <a:moveTo>
                    <a:pt x="1083" y="1"/>
                  </a:moveTo>
                  <a:cubicBezTo>
                    <a:pt x="1041" y="1"/>
                    <a:pt x="997" y="2"/>
                    <a:pt x="952" y="4"/>
                  </a:cubicBezTo>
                  <a:cubicBezTo>
                    <a:pt x="711" y="14"/>
                    <a:pt x="461" y="52"/>
                    <a:pt x="231" y="120"/>
                  </a:cubicBezTo>
                  <a:cubicBezTo>
                    <a:pt x="1" y="199"/>
                    <a:pt x="80" y="531"/>
                    <a:pt x="289" y="531"/>
                  </a:cubicBezTo>
                  <a:cubicBezTo>
                    <a:pt x="307" y="531"/>
                    <a:pt x="326" y="529"/>
                    <a:pt x="346" y="524"/>
                  </a:cubicBezTo>
                  <a:cubicBezTo>
                    <a:pt x="558" y="466"/>
                    <a:pt x="769" y="427"/>
                    <a:pt x="981" y="418"/>
                  </a:cubicBezTo>
                  <a:cubicBezTo>
                    <a:pt x="1007" y="417"/>
                    <a:pt x="1034" y="416"/>
                    <a:pt x="1062" y="416"/>
                  </a:cubicBezTo>
                  <a:cubicBezTo>
                    <a:pt x="1285" y="416"/>
                    <a:pt x="1534" y="455"/>
                    <a:pt x="1654" y="601"/>
                  </a:cubicBezTo>
                  <a:cubicBezTo>
                    <a:pt x="1631" y="738"/>
                    <a:pt x="1741" y="845"/>
                    <a:pt x="1860" y="845"/>
                  </a:cubicBezTo>
                  <a:cubicBezTo>
                    <a:pt x="1891" y="845"/>
                    <a:pt x="1922" y="838"/>
                    <a:pt x="1952" y="822"/>
                  </a:cubicBezTo>
                  <a:cubicBezTo>
                    <a:pt x="2077" y="754"/>
                    <a:pt x="2125" y="601"/>
                    <a:pt x="2058" y="476"/>
                  </a:cubicBezTo>
                  <a:cubicBezTo>
                    <a:pt x="1950" y="251"/>
                    <a:pt x="1690" y="1"/>
                    <a:pt x="1083"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0" name="Google Shape;14750;p99"/>
            <p:cNvSpPr/>
            <p:nvPr/>
          </p:nvSpPr>
          <p:spPr>
            <a:xfrm>
              <a:off x="8246686" y="2553450"/>
              <a:ext cx="50880" cy="32352"/>
            </a:xfrm>
            <a:custGeom>
              <a:rect b="b" l="l" r="r" t="t"/>
              <a:pathLst>
                <a:path extrusionOk="0" h="1238" w="1947">
                  <a:moveTo>
                    <a:pt x="516" y="0"/>
                  </a:moveTo>
                  <a:cubicBezTo>
                    <a:pt x="386" y="0"/>
                    <a:pt x="278" y="32"/>
                    <a:pt x="193" y="75"/>
                  </a:cubicBezTo>
                  <a:cubicBezTo>
                    <a:pt x="58" y="133"/>
                    <a:pt x="0" y="287"/>
                    <a:pt x="68" y="412"/>
                  </a:cubicBezTo>
                  <a:cubicBezTo>
                    <a:pt x="103" y="493"/>
                    <a:pt x="178" y="534"/>
                    <a:pt x="254" y="534"/>
                  </a:cubicBezTo>
                  <a:cubicBezTo>
                    <a:pt x="322" y="534"/>
                    <a:pt x="392" y="500"/>
                    <a:pt x="433" y="431"/>
                  </a:cubicBezTo>
                  <a:cubicBezTo>
                    <a:pt x="461" y="424"/>
                    <a:pt x="489" y="421"/>
                    <a:pt x="518" y="421"/>
                  </a:cubicBezTo>
                  <a:cubicBezTo>
                    <a:pt x="885" y="421"/>
                    <a:pt x="1359" y="948"/>
                    <a:pt x="1520" y="1162"/>
                  </a:cubicBezTo>
                  <a:cubicBezTo>
                    <a:pt x="1565" y="1215"/>
                    <a:pt x="1620" y="1237"/>
                    <a:pt x="1673" y="1237"/>
                  </a:cubicBezTo>
                  <a:cubicBezTo>
                    <a:pt x="1815" y="1237"/>
                    <a:pt x="1947" y="1082"/>
                    <a:pt x="1856" y="922"/>
                  </a:cubicBezTo>
                  <a:cubicBezTo>
                    <a:pt x="1702" y="720"/>
                    <a:pt x="1539" y="537"/>
                    <a:pt x="1346" y="383"/>
                  </a:cubicBezTo>
                  <a:cubicBezTo>
                    <a:pt x="1014" y="93"/>
                    <a:pt x="735" y="0"/>
                    <a:pt x="516" y="0"/>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1" name="Google Shape;14751;p99"/>
            <p:cNvSpPr/>
            <p:nvPr/>
          </p:nvSpPr>
          <p:spPr>
            <a:xfrm>
              <a:off x="7959464" y="2502126"/>
              <a:ext cx="203311" cy="233990"/>
            </a:xfrm>
            <a:custGeom>
              <a:rect b="b" l="l" r="r" t="t"/>
              <a:pathLst>
                <a:path extrusionOk="0" h="8954" w="7780">
                  <a:moveTo>
                    <a:pt x="5023" y="0"/>
                  </a:moveTo>
                  <a:cubicBezTo>
                    <a:pt x="3574" y="0"/>
                    <a:pt x="2157" y="441"/>
                    <a:pt x="952" y="1251"/>
                  </a:cubicBezTo>
                  <a:cubicBezTo>
                    <a:pt x="269" y="1703"/>
                    <a:pt x="0" y="2587"/>
                    <a:pt x="327" y="3347"/>
                  </a:cubicBezTo>
                  <a:lnTo>
                    <a:pt x="548" y="3876"/>
                  </a:lnTo>
                  <a:cubicBezTo>
                    <a:pt x="683" y="4184"/>
                    <a:pt x="750" y="4520"/>
                    <a:pt x="760" y="4857"/>
                  </a:cubicBezTo>
                  <a:cubicBezTo>
                    <a:pt x="769" y="5568"/>
                    <a:pt x="1068" y="6242"/>
                    <a:pt x="1596" y="6722"/>
                  </a:cubicBezTo>
                  <a:lnTo>
                    <a:pt x="3356" y="8444"/>
                  </a:lnTo>
                  <a:cubicBezTo>
                    <a:pt x="3699" y="8773"/>
                    <a:pt x="4149" y="8954"/>
                    <a:pt x="4610" y="8954"/>
                  </a:cubicBezTo>
                  <a:cubicBezTo>
                    <a:pt x="4782" y="8954"/>
                    <a:pt x="4956" y="8929"/>
                    <a:pt x="5125" y="8876"/>
                  </a:cubicBezTo>
                  <a:lnTo>
                    <a:pt x="5491" y="8771"/>
                  </a:lnTo>
                  <a:lnTo>
                    <a:pt x="5847" y="8665"/>
                  </a:lnTo>
                  <a:cubicBezTo>
                    <a:pt x="6472" y="8472"/>
                    <a:pt x="6943" y="7963"/>
                    <a:pt x="7087" y="7328"/>
                  </a:cubicBezTo>
                  <a:lnTo>
                    <a:pt x="7606" y="4924"/>
                  </a:lnTo>
                  <a:cubicBezTo>
                    <a:pt x="7779" y="4232"/>
                    <a:pt x="7664" y="3501"/>
                    <a:pt x="7270" y="2905"/>
                  </a:cubicBezTo>
                  <a:cubicBezTo>
                    <a:pt x="7087" y="2616"/>
                    <a:pt x="6962" y="2299"/>
                    <a:pt x="6904" y="1972"/>
                  </a:cubicBezTo>
                  <a:lnTo>
                    <a:pt x="6799" y="1405"/>
                  </a:lnTo>
                  <a:cubicBezTo>
                    <a:pt x="6654" y="587"/>
                    <a:pt x="5943" y="1"/>
                    <a:pt x="5116" y="1"/>
                  </a:cubicBezTo>
                  <a:cubicBezTo>
                    <a:pt x="5085" y="0"/>
                    <a:pt x="5054" y="0"/>
                    <a:pt x="5023"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2" name="Google Shape;14752;p99"/>
            <p:cNvSpPr/>
            <p:nvPr/>
          </p:nvSpPr>
          <p:spPr>
            <a:xfrm>
              <a:off x="8061485" y="2502073"/>
              <a:ext cx="101290" cy="234069"/>
            </a:xfrm>
            <a:custGeom>
              <a:rect b="b" l="l" r="r" t="t"/>
              <a:pathLst>
                <a:path extrusionOk="0" h="8957" w="3876">
                  <a:moveTo>
                    <a:pt x="1048" y="0"/>
                  </a:moveTo>
                  <a:cubicBezTo>
                    <a:pt x="773" y="0"/>
                    <a:pt x="494" y="20"/>
                    <a:pt x="221" y="60"/>
                  </a:cubicBezTo>
                  <a:cubicBezTo>
                    <a:pt x="856" y="233"/>
                    <a:pt x="1337" y="753"/>
                    <a:pt x="1462" y="1407"/>
                  </a:cubicBezTo>
                  <a:lnTo>
                    <a:pt x="1558" y="1974"/>
                  </a:lnTo>
                  <a:cubicBezTo>
                    <a:pt x="1625" y="2301"/>
                    <a:pt x="1750" y="2618"/>
                    <a:pt x="1933" y="2907"/>
                  </a:cubicBezTo>
                  <a:cubicBezTo>
                    <a:pt x="2318" y="3503"/>
                    <a:pt x="2433" y="4234"/>
                    <a:pt x="2260" y="4926"/>
                  </a:cubicBezTo>
                  <a:lnTo>
                    <a:pt x="1741" y="7330"/>
                  </a:lnTo>
                  <a:cubicBezTo>
                    <a:pt x="1596" y="7965"/>
                    <a:pt x="1125" y="8474"/>
                    <a:pt x="500" y="8667"/>
                  </a:cubicBezTo>
                  <a:lnTo>
                    <a:pt x="135" y="8773"/>
                  </a:lnTo>
                  <a:lnTo>
                    <a:pt x="0" y="8821"/>
                  </a:lnTo>
                  <a:cubicBezTo>
                    <a:pt x="222" y="8909"/>
                    <a:pt x="457" y="8957"/>
                    <a:pt x="693" y="8957"/>
                  </a:cubicBezTo>
                  <a:cubicBezTo>
                    <a:pt x="867" y="8957"/>
                    <a:pt x="1041" y="8931"/>
                    <a:pt x="1212" y="8878"/>
                  </a:cubicBezTo>
                  <a:lnTo>
                    <a:pt x="1568" y="8773"/>
                  </a:lnTo>
                  <a:lnTo>
                    <a:pt x="1933" y="8667"/>
                  </a:lnTo>
                  <a:cubicBezTo>
                    <a:pt x="2558" y="8484"/>
                    <a:pt x="3039" y="7965"/>
                    <a:pt x="3183" y="7330"/>
                  </a:cubicBezTo>
                  <a:lnTo>
                    <a:pt x="3702" y="4926"/>
                  </a:lnTo>
                  <a:cubicBezTo>
                    <a:pt x="3875" y="4234"/>
                    <a:pt x="3750" y="3503"/>
                    <a:pt x="3366" y="2897"/>
                  </a:cubicBezTo>
                  <a:cubicBezTo>
                    <a:pt x="3183" y="2618"/>
                    <a:pt x="3058" y="2301"/>
                    <a:pt x="3000" y="1974"/>
                  </a:cubicBezTo>
                  <a:lnTo>
                    <a:pt x="2895" y="1407"/>
                  </a:lnTo>
                  <a:cubicBezTo>
                    <a:pt x="2750" y="589"/>
                    <a:pt x="2039" y="3"/>
                    <a:pt x="1212" y="3"/>
                  </a:cubicBezTo>
                  <a:cubicBezTo>
                    <a:pt x="1157" y="1"/>
                    <a:pt x="1103" y="0"/>
                    <a:pt x="1048"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3" name="Google Shape;14753;p99"/>
            <p:cNvSpPr/>
            <p:nvPr/>
          </p:nvSpPr>
          <p:spPr>
            <a:xfrm>
              <a:off x="8045388" y="2647370"/>
              <a:ext cx="76438" cy="47561"/>
            </a:xfrm>
            <a:custGeom>
              <a:rect b="b" l="l" r="r" t="t"/>
              <a:pathLst>
                <a:path extrusionOk="0" h="1820" w="2925">
                  <a:moveTo>
                    <a:pt x="2703" y="1"/>
                  </a:moveTo>
                  <a:lnTo>
                    <a:pt x="2616" y="97"/>
                  </a:lnTo>
                  <a:cubicBezTo>
                    <a:pt x="2110" y="625"/>
                    <a:pt x="1413" y="914"/>
                    <a:pt x="702" y="914"/>
                  </a:cubicBezTo>
                  <a:cubicBezTo>
                    <a:pt x="468" y="914"/>
                    <a:pt x="232" y="882"/>
                    <a:pt x="1" y="818"/>
                  </a:cubicBezTo>
                  <a:lnTo>
                    <a:pt x="1" y="818"/>
                  </a:lnTo>
                  <a:cubicBezTo>
                    <a:pt x="182" y="1425"/>
                    <a:pt x="745" y="1819"/>
                    <a:pt x="1356" y="1819"/>
                  </a:cubicBezTo>
                  <a:cubicBezTo>
                    <a:pt x="1490" y="1819"/>
                    <a:pt x="1626" y="1800"/>
                    <a:pt x="1761" y="1761"/>
                  </a:cubicBezTo>
                  <a:cubicBezTo>
                    <a:pt x="2501" y="1530"/>
                    <a:pt x="2924" y="751"/>
                    <a:pt x="2703" y="1"/>
                  </a:cubicBezTo>
                  <a:close/>
                </a:path>
              </a:pathLst>
            </a:custGeom>
            <a:solidFill>
              <a:srgbClr val="ACB8C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4" name="Google Shape;14754;p99"/>
            <p:cNvSpPr/>
            <p:nvPr/>
          </p:nvSpPr>
          <p:spPr>
            <a:xfrm>
              <a:off x="8055449" y="2591002"/>
              <a:ext cx="36246" cy="51376"/>
            </a:xfrm>
            <a:custGeom>
              <a:rect b="b" l="l" r="r" t="t"/>
              <a:pathLst>
                <a:path extrusionOk="0" h="1966" w="1387">
                  <a:moveTo>
                    <a:pt x="321" y="1"/>
                  </a:moveTo>
                  <a:cubicBezTo>
                    <a:pt x="223" y="1"/>
                    <a:pt x="125" y="64"/>
                    <a:pt x="116" y="196"/>
                  </a:cubicBezTo>
                  <a:lnTo>
                    <a:pt x="20" y="1465"/>
                  </a:lnTo>
                  <a:cubicBezTo>
                    <a:pt x="0" y="1735"/>
                    <a:pt x="212" y="1965"/>
                    <a:pt x="481" y="1965"/>
                  </a:cubicBezTo>
                  <a:cubicBezTo>
                    <a:pt x="529" y="1965"/>
                    <a:pt x="577" y="1956"/>
                    <a:pt x="616" y="1946"/>
                  </a:cubicBezTo>
                  <a:lnTo>
                    <a:pt x="1164" y="1783"/>
                  </a:lnTo>
                  <a:cubicBezTo>
                    <a:pt x="1387" y="1694"/>
                    <a:pt x="1312" y="1382"/>
                    <a:pt x="1102" y="1382"/>
                  </a:cubicBezTo>
                  <a:cubicBezTo>
                    <a:pt x="1085" y="1382"/>
                    <a:pt x="1067" y="1384"/>
                    <a:pt x="1049" y="1388"/>
                  </a:cubicBezTo>
                  <a:lnTo>
                    <a:pt x="500" y="1552"/>
                  </a:lnTo>
                  <a:cubicBezTo>
                    <a:pt x="462" y="1552"/>
                    <a:pt x="433" y="1533"/>
                    <a:pt x="433" y="1494"/>
                  </a:cubicBezTo>
                  <a:lnTo>
                    <a:pt x="529" y="225"/>
                  </a:lnTo>
                  <a:cubicBezTo>
                    <a:pt x="539" y="78"/>
                    <a:pt x="430" y="1"/>
                    <a:pt x="32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5" name="Google Shape;14755;p99"/>
            <p:cNvSpPr/>
            <p:nvPr/>
          </p:nvSpPr>
          <p:spPr>
            <a:xfrm>
              <a:off x="7988758" y="2585854"/>
              <a:ext cx="54643" cy="23859"/>
            </a:xfrm>
            <a:custGeom>
              <a:rect b="b" l="l" r="r" t="t"/>
              <a:pathLst>
                <a:path extrusionOk="0" h="913" w="2091">
                  <a:moveTo>
                    <a:pt x="1494" y="1"/>
                  </a:moveTo>
                  <a:cubicBezTo>
                    <a:pt x="819" y="1"/>
                    <a:pt x="191" y="484"/>
                    <a:pt x="158" y="508"/>
                  </a:cubicBezTo>
                  <a:cubicBezTo>
                    <a:pt x="1" y="650"/>
                    <a:pt x="127" y="882"/>
                    <a:pt x="294" y="882"/>
                  </a:cubicBezTo>
                  <a:cubicBezTo>
                    <a:pt x="331" y="882"/>
                    <a:pt x="370" y="871"/>
                    <a:pt x="408" y="845"/>
                  </a:cubicBezTo>
                  <a:cubicBezTo>
                    <a:pt x="552" y="730"/>
                    <a:pt x="716" y="643"/>
                    <a:pt x="879" y="566"/>
                  </a:cubicBezTo>
                  <a:cubicBezTo>
                    <a:pt x="1081" y="470"/>
                    <a:pt x="1312" y="422"/>
                    <a:pt x="1543" y="422"/>
                  </a:cubicBezTo>
                  <a:lnTo>
                    <a:pt x="1447" y="605"/>
                  </a:lnTo>
                  <a:cubicBezTo>
                    <a:pt x="1379" y="749"/>
                    <a:pt x="1475" y="912"/>
                    <a:pt x="1639" y="912"/>
                  </a:cubicBezTo>
                  <a:cubicBezTo>
                    <a:pt x="1716" y="912"/>
                    <a:pt x="1783" y="864"/>
                    <a:pt x="1822" y="797"/>
                  </a:cubicBezTo>
                  <a:lnTo>
                    <a:pt x="2014" y="412"/>
                  </a:lnTo>
                  <a:cubicBezTo>
                    <a:pt x="2091" y="268"/>
                    <a:pt x="2014" y="95"/>
                    <a:pt x="1870" y="57"/>
                  </a:cubicBezTo>
                  <a:cubicBezTo>
                    <a:pt x="1745" y="18"/>
                    <a:pt x="1619" y="1"/>
                    <a:pt x="1494"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6" name="Google Shape;14756;p99"/>
            <p:cNvSpPr/>
            <p:nvPr/>
          </p:nvSpPr>
          <p:spPr>
            <a:xfrm>
              <a:off x="8075309" y="2560349"/>
              <a:ext cx="53284" cy="31019"/>
            </a:xfrm>
            <a:custGeom>
              <a:rect b="b" l="l" r="r" t="t"/>
              <a:pathLst>
                <a:path extrusionOk="0" h="1187" w="2039">
                  <a:moveTo>
                    <a:pt x="1642" y="1"/>
                  </a:moveTo>
                  <a:cubicBezTo>
                    <a:pt x="1321" y="1"/>
                    <a:pt x="522" y="51"/>
                    <a:pt x="96" y="561"/>
                  </a:cubicBezTo>
                  <a:cubicBezTo>
                    <a:pt x="0" y="686"/>
                    <a:pt x="29" y="869"/>
                    <a:pt x="173" y="946"/>
                  </a:cubicBezTo>
                  <a:lnTo>
                    <a:pt x="548" y="1158"/>
                  </a:lnTo>
                  <a:cubicBezTo>
                    <a:pt x="577" y="1177"/>
                    <a:pt x="616" y="1186"/>
                    <a:pt x="644" y="1186"/>
                  </a:cubicBezTo>
                  <a:lnTo>
                    <a:pt x="654" y="1186"/>
                  </a:lnTo>
                  <a:cubicBezTo>
                    <a:pt x="866" y="1186"/>
                    <a:pt x="942" y="908"/>
                    <a:pt x="760" y="792"/>
                  </a:cubicBezTo>
                  <a:lnTo>
                    <a:pt x="567" y="696"/>
                  </a:lnTo>
                  <a:cubicBezTo>
                    <a:pt x="902" y="443"/>
                    <a:pt x="1420" y="415"/>
                    <a:pt x="1643" y="415"/>
                  </a:cubicBezTo>
                  <a:cubicBezTo>
                    <a:pt x="1708" y="415"/>
                    <a:pt x="1748" y="417"/>
                    <a:pt x="1750" y="417"/>
                  </a:cubicBezTo>
                  <a:cubicBezTo>
                    <a:pt x="2010" y="417"/>
                    <a:pt x="2039" y="42"/>
                    <a:pt x="1779" y="4"/>
                  </a:cubicBezTo>
                  <a:cubicBezTo>
                    <a:pt x="1770" y="4"/>
                    <a:pt x="1720" y="1"/>
                    <a:pt x="1642" y="1"/>
                  </a:cubicBezTo>
                  <a:close/>
                </a:path>
              </a:pathLst>
            </a:custGeom>
            <a:solidFill>
              <a:srgbClr val="C3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57" name="Google Shape;14757;p99"/>
          <p:cNvGrpSpPr/>
          <p:nvPr/>
        </p:nvGrpSpPr>
        <p:grpSpPr>
          <a:xfrm>
            <a:off x="7517225" y="2273262"/>
            <a:ext cx="360629" cy="294461"/>
            <a:chOff x="7518687" y="2457909"/>
            <a:chExt cx="360629" cy="294461"/>
          </a:xfrm>
        </p:grpSpPr>
        <p:sp>
          <p:nvSpPr>
            <p:cNvPr id="14758" name="Google Shape;14758;p99"/>
            <p:cNvSpPr/>
            <p:nvPr/>
          </p:nvSpPr>
          <p:spPr>
            <a:xfrm>
              <a:off x="7671222" y="2457909"/>
              <a:ext cx="55558" cy="265376"/>
            </a:xfrm>
            <a:custGeom>
              <a:rect b="b" l="l" r="r" t="t"/>
              <a:pathLst>
                <a:path extrusionOk="0" h="10155" w="2126">
                  <a:moveTo>
                    <a:pt x="1068" y="0"/>
                  </a:moveTo>
                  <a:cubicBezTo>
                    <a:pt x="1068" y="0"/>
                    <a:pt x="1" y="2433"/>
                    <a:pt x="1" y="4645"/>
                  </a:cubicBezTo>
                  <a:cubicBezTo>
                    <a:pt x="1" y="6866"/>
                    <a:pt x="1068" y="10155"/>
                    <a:pt x="1068" y="10155"/>
                  </a:cubicBezTo>
                  <a:cubicBezTo>
                    <a:pt x="1068" y="10155"/>
                    <a:pt x="2126" y="6866"/>
                    <a:pt x="2126" y="4645"/>
                  </a:cubicBezTo>
                  <a:cubicBezTo>
                    <a:pt x="2126" y="2433"/>
                    <a:pt x="1068" y="0"/>
                    <a:pt x="106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59" name="Google Shape;14759;p99"/>
            <p:cNvSpPr/>
            <p:nvPr/>
          </p:nvSpPr>
          <p:spPr>
            <a:xfrm>
              <a:off x="7699106" y="2457909"/>
              <a:ext cx="27674" cy="265376"/>
            </a:xfrm>
            <a:custGeom>
              <a:rect b="b" l="l" r="r" t="t"/>
              <a:pathLst>
                <a:path extrusionOk="0" h="10155" w="1059">
                  <a:moveTo>
                    <a:pt x="1" y="0"/>
                  </a:moveTo>
                  <a:lnTo>
                    <a:pt x="1" y="10155"/>
                  </a:lnTo>
                  <a:cubicBezTo>
                    <a:pt x="1" y="10155"/>
                    <a:pt x="1059" y="6866"/>
                    <a:pt x="1059" y="4645"/>
                  </a:cubicBezTo>
                  <a:cubicBezTo>
                    <a:pt x="1059" y="2433"/>
                    <a:pt x="1" y="0"/>
                    <a:pt x="1"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0" name="Google Shape;14760;p99"/>
            <p:cNvSpPr/>
            <p:nvPr/>
          </p:nvSpPr>
          <p:spPr>
            <a:xfrm>
              <a:off x="7694088" y="2574251"/>
              <a:ext cx="9826" cy="149034"/>
            </a:xfrm>
            <a:custGeom>
              <a:rect b="b" l="l" r="r" t="t"/>
              <a:pathLst>
                <a:path extrusionOk="0" h="5703" w="376">
                  <a:moveTo>
                    <a:pt x="193" y="1"/>
                  </a:moveTo>
                  <a:cubicBezTo>
                    <a:pt x="106" y="1"/>
                    <a:pt x="39" y="3270"/>
                    <a:pt x="1" y="5078"/>
                  </a:cubicBezTo>
                  <a:cubicBezTo>
                    <a:pt x="116" y="5472"/>
                    <a:pt x="193" y="5703"/>
                    <a:pt x="193" y="5703"/>
                  </a:cubicBezTo>
                  <a:cubicBezTo>
                    <a:pt x="193" y="5703"/>
                    <a:pt x="260" y="5462"/>
                    <a:pt x="376" y="5078"/>
                  </a:cubicBezTo>
                  <a:cubicBezTo>
                    <a:pt x="347" y="3270"/>
                    <a:pt x="270" y="1"/>
                    <a:pt x="193" y="1"/>
                  </a:cubicBezTo>
                  <a:close/>
                </a:path>
              </a:pathLst>
            </a:custGeom>
            <a:solidFill>
              <a:srgbClr val="AFC0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1" name="Google Shape;14761;p99"/>
            <p:cNvSpPr/>
            <p:nvPr/>
          </p:nvSpPr>
          <p:spPr>
            <a:xfrm>
              <a:off x="7554384" y="2551516"/>
              <a:ext cx="148014" cy="171769"/>
            </a:xfrm>
            <a:custGeom>
              <a:rect b="b" l="l" r="r" t="t"/>
              <a:pathLst>
                <a:path extrusionOk="0" h="6573" w="5664">
                  <a:moveTo>
                    <a:pt x="669" y="0"/>
                  </a:moveTo>
                  <a:cubicBezTo>
                    <a:pt x="446" y="0"/>
                    <a:pt x="222" y="20"/>
                    <a:pt x="0" y="63"/>
                  </a:cubicBezTo>
                  <a:cubicBezTo>
                    <a:pt x="846" y="899"/>
                    <a:pt x="856" y="1919"/>
                    <a:pt x="1885" y="2515"/>
                  </a:cubicBezTo>
                  <a:cubicBezTo>
                    <a:pt x="4270" y="3900"/>
                    <a:pt x="5116" y="5352"/>
                    <a:pt x="5539" y="6573"/>
                  </a:cubicBezTo>
                  <a:cubicBezTo>
                    <a:pt x="5664" y="4861"/>
                    <a:pt x="5020" y="2409"/>
                    <a:pt x="3760" y="1265"/>
                  </a:cubicBezTo>
                  <a:cubicBezTo>
                    <a:pt x="2940" y="525"/>
                    <a:pt x="1810" y="0"/>
                    <a:pt x="669" y="0"/>
                  </a:cubicBezTo>
                  <a:close/>
                </a:path>
              </a:pathLst>
            </a:custGeom>
            <a:solidFill>
              <a:srgbClr val="C7D2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2" name="Google Shape;14762;p99"/>
            <p:cNvSpPr/>
            <p:nvPr/>
          </p:nvSpPr>
          <p:spPr>
            <a:xfrm>
              <a:off x="7554384" y="2553136"/>
              <a:ext cx="148014" cy="170149"/>
            </a:xfrm>
            <a:custGeom>
              <a:rect b="b" l="l" r="r" t="t"/>
              <a:pathLst>
                <a:path extrusionOk="0" h="6511" w="5664">
                  <a:moveTo>
                    <a:pt x="0" y="1"/>
                  </a:moveTo>
                  <a:cubicBezTo>
                    <a:pt x="846" y="837"/>
                    <a:pt x="856" y="1857"/>
                    <a:pt x="1885" y="2453"/>
                  </a:cubicBezTo>
                  <a:cubicBezTo>
                    <a:pt x="4270" y="3838"/>
                    <a:pt x="5116" y="5299"/>
                    <a:pt x="5539" y="6511"/>
                  </a:cubicBezTo>
                  <a:cubicBezTo>
                    <a:pt x="5664" y="4799"/>
                    <a:pt x="2837" y="433"/>
                    <a:pt x="0" y="1"/>
                  </a:cubicBezTo>
                  <a:close/>
                </a:path>
              </a:pathLst>
            </a:custGeom>
            <a:solidFill>
              <a:srgbClr val="B3C2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3" name="Google Shape;14763;p99"/>
            <p:cNvSpPr/>
            <p:nvPr/>
          </p:nvSpPr>
          <p:spPr>
            <a:xfrm>
              <a:off x="7695604" y="2551516"/>
              <a:ext cx="148041" cy="171769"/>
            </a:xfrm>
            <a:custGeom>
              <a:rect b="b" l="l" r="r" t="t"/>
              <a:pathLst>
                <a:path extrusionOk="0" h="6573" w="5665">
                  <a:moveTo>
                    <a:pt x="4995" y="0"/>
                  </a:moveTo>
                  <a:cubicBezTo>
                    <a:pt x="3854" y="0"/>
                    <a:pt x="2725" y="525"/>
                    <a:pt x="1904" y="1265"/>
                  </a:cubicBezTo>
                  <a:cubicBezTo>
                    <a:pt x="645" y="2409"/>
                    <a:pt x="0" y="4861"/>
                    <a:pt x="135" y="6573"/>
                  </a:cubicBezTo>
                  <a:cubicBezTo>
                    <a:pt x="548" y="5352"/>
                    <a:pt x="1395" y="3900"/>
                    <a:pt x="3779" y="2515"/>
                  </a:cubicBezTo>
                  <a:cubicBezTo>
                    <a:pt x="4808" y="1919"/>
                    <a:pt x="4818" y="899"/>
                    <a:pt x="5664" y="63"/>
                  </a:cubicBezTo>
                  <a:cubicBezTo>
                    <a:pt x="5442" y="20"/>
                    <a:pt x="5219" y="0"/>
                    <a:pt x="4995"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4" name="Google Shape;14764;p99"/>
            <p:cNvSpPr/>
            <p:nvPr/>
          </p:nvSpPr>
          <p:spPr>
            <a:xfrm>
              <a:off x="7695604" y="2553136"/>
              <a:ext cx="148041" cy="170149"/>
            </a:xfrm>
            <a:custGeom>
              <a:rect b="b" l="l" r="r" t="t"/>
              <a:pathLst>
                <a:path extrusionOk="0" h="6511" w="5665">
                  <a:moveTo>
                    <a:pt x="5664" y="1"/>
                  </a:moveTo>
                  <a:lnTo>
                    <a:pt x="5664" y="1"/>
                  </a:lnTo>
                  <a:cubicBezTo>
                    <a:pt x="2472" y="962"/>
                    <a:pt x="0" y="4799"/>
                    <a:pt x="135" y="6511"/>
                  </a:cubicBezTo>
                  <a:cubicBezTo>
                    <a:pt x="548" y="5299"/>
                    <a:pt x="1395" y="3838"/>
                    <a:pt x="3779" y="2453"/>
                  </a:cubicBezTo>
                  <a:cubicBezTo>
                    <a:pt x="4808" y="1857"/>
                    <a:pt x="4818" y="837"/>
                    <a:pt x="5664"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5" name="Google Shape;14765;p99"/>
            <p:cNvSpPr/>
            <p:nvPr/>
          </p:nvSpPr>
          <p:spPr>
            <a:xfrm>
              <a:off x="7518687" y="2588833"/>
              <a:ext cx="180445" cy="148772"/>
            </a:xfrm>
            <a:custGeom>
              <a:rect b="b" l="l" r="r" t="t"/>
              <a:pathLst>
                <a:path extrusionOk="0" h="5693" w="6905">
                  <a:moveTo>
                    <a:pt x="1" y="0"/>
                  </a:moveTo>
                  <a:lnTo>
                    <a:pt x="1" y="0"/>
                  </a:lnTo>
                  <a:cubicBezTo>
                    <a:pt x="1" y="0"/>
                    <a:pt x="106" y="1577"/>
                    <a:pt x="722" y="2270"/>
                  </a:cubicBezTo>
                  <a:cubicBezTo>
                    <a:pt x="722" y="2270"/>
                    <a:pt x="713" y="2269"/>
                    <a:pt x="698" y="2269"/>
                  </a:cubicBezTo>
                  <a:cubicBezTo>
                    <a:pt x="582" y="2269"/>
                    <a:pt x="94" y="2284"/>
                    <a:pt x="145" y="2539"/>
                  </a:cubicBezTo>
                  <a:cubicBezTo>
                    <a:pt x="193" y="2808"/>
                    <a:pt x="1106" y="3539"/>
                    <a:pt x="1193" y="3808"/>
                  </a:cubicBezTo>
                  <a:cubicBezTo>
                    <a:pt x="1193" y="3808"/>
                    <a:pt x="568" y="3943"/>
                    <a:pt x="722" y="4212"/>
                  </a:cubicBezTo>
                  <a:cubicBezTo>
                    <a:pt x="914" y="4558"/>
                    <a:pt x="1174" y="4866"/>
                    <a:pt x="1481" y="5116"/>
                  </a:cubicBezTo>
                  <a:cubicBezTo>
                    <a:pt x="1924" y="5471"/>
                    <a:pt x="2496" y="5692"/>
                    <a:pt x="3235" y="5692"/>
                  </a:cubicBezTo>
                  <a:cubicBezTo>
                    <a:pt x="3717" y="5692"/>
                    <a:pt x="4271" y="5598"/>
                    <a:pt x="4905" y="5385"/>
                  </a:cubicBezTo>
                  <a:cubicBezTo>
                    <a:pt x="5113" y="5313"/>
                    <a:pt x="5568" y="5294"/>
                    <a:pt x="5992" y="5294"/>
                  </a:cubicBezTo>
                  <a:cubicBezTo>
                    <a:pt x="6468" y="5294"/>
                    <a:pt x="6905" y="5318"/>
                    <a:pt x="6905" y="5318"/>
                  </a:cubicBezTo>
                  <a:cubicBezTo>
                    <a:pt x="6905" y="5318"/>
                    <a:pt x="6039" y="2260"/>
                    <a:pt x="3559" y="1741"/>
                  </a:cubicBezTo>
                  <a:lnTo>
                    <a:pt x="2049" y="1510"/>
                  </a:lnTo>
                  <a:cubicBezTo>
                    <a:pt x="1578" y="1423"/>
                    <a:pt x="1135" y="1183"/>
                    <a:pt x="808" y="837"/>
                  </a:cubicBezTo>
                  <a:lnTo>
                    <a:pt x="1"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6" name="Google Shape;14766;p99"/>
            <p:cNvSpPr/>
            <p:nvPr/>
          </p:nvSpPr>
          <p:spPr>
            <a:xfrm>
              <a:off x="7518687" y="2588833"/>
              <a:ext cx="180445" cy="138973"/>
            </a:xfrm>
            <a:custGeom>
              <a:rect b="b" l="l" r="r" t="t"/>
              <a:pathLst>
                <a:path extrusionOk="0" h="5318" w="6905">
                  <a:moveTo>
                    <a:pt x="1" y="0"/>
                  </a:moveTo>
                  <a:cubicBezTo>
                    <a:pt x="279" y="1760"/>
                    <a:pt x="2501" y="2135"/>
                    <a:pt x="2501" y="2135"/>
                  </a:cubicBezTo>
                  <a:cubicBezTo>
                    <a:pt x="4712" y="2597"/>
                    <a:pt x="5347" y="4837"/>
                    <a:pt x="5482" y="5308"/>
                  </a:cubicBezTo>
                  <a:cubicBezTo>
                    <a:pt x="5658" y="5297"/>
                    <a:pt x="5849" y="5293"/>
                    <a:pt x="6033" y="5293"/>
                  </a:cubicBezTo>
                  <a:cubicBezTo>
                    <a:pt x="6493" y="5293"/>
                    <a:pt x="6905" y="5318"/>
                    <a:pt x="6905" y="5318"/>
                  </a:cubicBezTo>
                  <a:cubicBezTo>
                    <a:pt x="6905" y="5318"/>
                    <a:pt x="6857" y="5174"/>
                    <a:pt x="6770" y="4933"/>
                  </a:cubicBezTo>
                  <a:lnTo>
                    <a:pt x="6732" y="4827"/>
                  </a:lnTo>
                  <a:cubicBezTo>
                    <a:pt x="6501" y="4270"/>
                    <a:pt x="6203" y="3731"/>
                    <a:pt x="5828" y="3250"/>
                  </a:cubicBezTo>
                  <a:cubicBezTo>
                    <a:pt x="5751" y="3154"/>
                    <a:pt x="5664" y="3049"/>
                    <a:pt x="5578" y="2943"/>
                  </a:cubicBezTo>
                  <a:cubicBezTo>
                    <a:pt x="5414" y="2770"/>
                    <a:pt x="5232" y="2597"/>
                    <a:pt x="5049" y="2452"/>
                  </a:cubicBezTo>
                  <a:cubicBezTo>
                    <a:pt x="4905" y="2337"/>
                    <a:pt x="4761" y="2241"/>
                    <a:pt x="4607" y="2145"/>
                  </a:cubicBezTo>
                  <a:cubicBezTo>
                    <a:pt x="4549" y="2106"/>
                    <a:pt x="4482" y="2077"/>
                    <a:pt x="4414" y="2039"/>
                  </a:cubicBezTo>
                  <a:cubicBezTo>
                    <a:pt x="4145" y="1904"/>
                    <a:pt x="3857" y="1798"/>
                    <a:pt x="3559" y="1741"/>
                  </a:cubicBezTo>
                  <a:lnTo>
                    <a:pt x="2049" y="1510"/>
                  </a:lnTo>
                  <a:cubicBezTo>
                    <a:pt x="1991" y="1500"/>
                    <a:pt x="1933" y="1491"/>
                    <a:pt x="1885" y="1471"/>
                  </a:cubicBezTo>
                  <a:cubicBezTo>
                    <a:pt x="1472" y="1366"/>
                    <a:pt x="1106" y="1145"/>
                    <a:pt x="818" y="837"/>
                  </a:cubicBezTo>
                  <a:lnTo>
                    <a:pt x="1"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7" name="Google Shape;14767;p99"/>
            <p:cNvSpPr/>
            <p:nvPr/>
          </p:nvSpPr>
          <p:spPr>
            <a:xfrm>
              <a:off x="7699106" y="2588833"/>
              <a:ext cx="180210" cy="148772"/>
            </a:xfrm>
            <a:custGeom>
              <a:rect b="b" l="l" r="r" t="t"/>
              <a:pathLst>
                <a:path extrusionOk="0" h="5693" w="6896">
                  <a:moveTo>
                    <a:pt x="6896" y="0"/>
                  </a:moveTo>
                  <a:lnTo>
                    <a:pt x="6088" y="837"/>
                  </a:lnTo>
                  <a:cubicBezTo>
                    <a:pt x="5761" y="1183"/>
                    <a:pt x="5328" y="1423"/>
                    <a:pt x="4857" y="1510"/>
                  </a:cubicBezTo>
                  <a:lnTo>
                    <a:pt x="3338" y="1741"/>
                  </a:lnTo>
                  <a:cubicBezTo>
                    <a:pt x="866" y="2260"/>
                    <a:pt x="1" y="5318"/>
                    <a:pt x="1" y="5318"/>
                  </a:cubicBezTo>
                  <a:cubicBezTo>
                    <a:pt x="1" y="5318"/>
                    <a:pt x="435" y="5294"/>
                    <a:pt x="909" y="5294"/>
                  </a:cubicBezTo>
                  <a:cubicBezTo>
                    <a:pt x="1330" y="5294"/>
                    <a:pt x="1783" y="5313"/>
                    <a:pt x="1991" y="5385"/>
                  </a:cubicBezTo>
                  <a:cubicBezTo>
                    <a:pt x="2626" y="5598"/>
                    <a:pt x="3179" y="5692"/>
                    <a:pt x="3662" y="5692"/>
                  </a:cubicBezTo>
                  <a:cubicBezTo>
                    <a:pt x="4402" y="5692"/>
                    <a:pt x="4976" y="5471"/>
                    <a:pt x="5424" y="5116"/>
                  </a:cubicBezTo>
                  <a:cubicBezTo>
                    <a:pt x="5732" y="4866"/>
                    <a:pt x="5982" y="4558"/>
                    <a:pt x="6174" y="4212"/>
                  </a:cubicBezTo>
                  <a:cubicBezTo>
                    <a:pt x="6328" y="3943"/>
                    <a:pt x="5703" y="3808"/>
                    <a:pt x="5703" y="3808"/>
                  </a:cubicBezTo>
                  <a:cubicBezTo>
                    <a:pt x="5790" y="3539"/>
                    <a:pt x="6703" y="2808"/>
                    <a:pt x="6751" y="2539"/>
                  </a:cubicBezTo>
                  <a:cubicBezTo>
                    <a:pt x="6802" y="2284"/>
                    <a:pt x="6314" y="2269"/>
                    <a:pt x="6199" y="2269"/>
                  </a:cubicBezTo>
                  <a:cubicBezTo>
                    <a:pt x="6183" y="2269"/>
                    <a:pt x="6174" y="2270"/>
                    <a:pt x="6174" y="2270"/>
                  </a:cubicBezTo>
                  <a:cubicBezTo>
                    <a:pt x="6790" y="1577"/>
                    <a:pt x="6896" y="0"/>
                    <a:pt x="6896"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8" name="Google Shape;14768;p99"/>
            <p:cNvSpPr/>
            <p:nvPr/>
          </p:nvSpPr>
          <p:spPr>
            <a:xfrm>
              <a:off x="7773244" y="2588833"/>
              <a:ext cx="106072" cy="148720"/>
            </a:xfrm>
            <a:custGeom>
              <a:rect b="b" l="l" r="r" t="t"/>
              <a:pathLst>
                <a:path extrusionOk="0" h="5691" w="4059">
                  <a:moveTo>
                    <a:pt x="4059" y="0"/>
                  </a:moveTo>
                  <a:lnTo>
                    <a:pt x="3251" y="837"/>
                  </a:lnTo>
                  <a:cubicBezTo>
                    <a:pt x="3049" y="1039"/>
                    <a:pt x="2828" y="1202"/>
                    <a:pt x="2578" y="1327"/>
                  </a:cubicBezTo>
                  <a:cubicBezTo>
                    <a:pt x="2568" y="2154"/>
                    <a:pt x="2510" y="3779"/>
                    <a:pt x="953" y="5116"/>
                  </a:cubicBezTo>
                  <a:cubicBezTo>
                    <a:pt x="683" y="5356"/>
                    <a:pt x="356" y="5520"/>
                    <a:pt x="1" y="5606"/>
                  </a:cubicBezTo>
                  <a:cubicBezTo>
                    <a:pt x="300" y="5664"/>
                    <a:pt x="578" y="5691"/>
                    <a:pt x="835" y="5691"/>
                  </a:cubicBezTo>
                  <a:cubicBezTo>
                    <a:pt x="1569" y="5691"/>
                    <a:pt x="2136" y="5472"/>
                    <a:pt x="2578" y="5116"/>
                  </a:cubicBezTo>
                  <a:cubicBezTo>
                    <a:pt x="2885" y="4866"/>
                    <a:pt x="3145" y="4558"/>
                    <a:pt x="3337" y="4212"/>
                  </a:cubicBezTo>
                  <a:cubicBezTo>
                    <a:pt x="3491" y="3943"/>
                    <a:pt x="2866" y="3808"/>
                    <a:pt x="2866" y="3808"/>
                  </a:cubicBezTo>
                  <a:cubicBezTo>
                    <a:pt x="2953" y="3539"/>
                    <a:pt x="3866" y="2808"/>
                    <a:pt x="3914" y="2539"/>
                  </a:cubicBezTo>
                  <a:cubicBezTo>
                    <a:pt x="3965" y="2284"/>
                    <a:pt x="3477" y="2269"/>
                    <a:pt x="3362" y="2269"/>
                  </a:cubicBezTo>
                  <a:cubicBezTo>
                    <a:pt x="3346" y="2269"/>
                    <a:pt x="3337" y="2270"/>
                    <a:pt x="3337" y="2270"/>
                  </a:cubicBezTo>
                  <a:cubicBezTo>
                    <a:pt x="3953" y="1577"/>
                    <a:pt x="4059" y="0"/>
                    <a:pt x="405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69" name="Google Shape;14769;p99"/>
            <p:cNvSpPr/>
            <p:nvPr/>
          </p:nvSpPr>
          <p:spPr>
            <a:xfrm>
              <a:off x="7693592" y="2625732"/>
              <a:ext cx="51298" cy="103093"/>
            </a:xfrm>
            <a:custGeom>
              <a:rect b="b" l="l" r="r" t="t"/>
              <a:pathLst>
                <a:path extrusionOk="0" h="3945" w="1963">
                  <a:moveTo>
                    <a:pt x="1861" y="0"/>
                  </a:moveTo>
                  <a:cubicBezTo>
                    <a:pt x="1727" y="0"/>
                    <a:pt x="0" y="2198"/>
                    <a:pt x="0" y="3733"/>
                  </a:cubicBezTo>
                  <a:cubicBezTo>
                    <a:pt x="0" y="3848"/>
                    <a:pt x="97" y="3944"/>
                    <a:pt x="212" y="3944"/>
                  </a:cubicBezTo>
                  <a:cubicBezTo>
                    <a:pt x="318" y="3944"/>
                    <a:pt x="414" y="3848"/>
                    <a:pt x="414" y="3733"/>
                  </a:cubicBezTo>
                  <a:cubicBezTo>
                    <a:pt x="414" y="2310"/>
                    <a:pt x="1962" y="69"/>
                    <a:pt x="1866" y="2"/>
                  </a:cubicBezTo>
                  <a:cubicBezTo>
                    <a:pt x="1865" y="1"/>
                    <a:pt x="1863" y="0"/>
                    <a:pt x="1861" y="0"/>
                  </a:cubicBezTo>
                  <a:close/>
                </a:path>
              </a:pathLst>
            </a:custGeom>
            <a:solidFill>
              <a:srgbClr val="6A7F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0" name="Google Shape;14770;p99"/>
            <p:cNvSpPr/>
            <p:nvPr/>
          </p:nvSpPr>
          <p:spPr>
            <a:xfrm>
              <a:off x="7653139" y="2625732"/>
              <a:ext cx="51272" cy="103093"/>
            </a:xfrm>
            <a:custGeom>
              <a:rect b="b" l="l" r="r" t="t"/>
              <a:pathLst>
                <a:path extrusionOk="0" h="3945" w="1962">
                  <a:moveTo>
                    <a:pt x="102" y="0"/>
                  </a:moveTo>
                  <a:cubicBezTo>
                    <a:pt x="100" y="0"/>
                    <a:pt x="98" y="1"/>
                    <a:pt x="96" y="2"/>
                  </a:cubicBezTo>
                  <a:cubicBezTo>
                    <a:pt x="0" y="69"/>
                    <a:pt x="1548" y="2310"/>
                    <a:pt x="1548" y="3733"/>
                  </a:cubicBezTo>
                  <a:cubicBezTo>
                    <a:pt x="1548" y="3848"/>
                    <a:pt x="1645" y="3944"/>
                    <a:pt x="1760" y="3944"/>
                  </a:cubicBezTo>
                  <a:cubicBezTo>
                    <a:pt x="1875" y="3944"/>
                    <a:pt x="1962" y="3848"/>
                    <a:pt x="1962" y="3733"/>
                  </a:cubicBezTo>
                  <a:cubicBezTo>
                    <a:pt x="1962" y="2189"/>
                    <a:pt x="244" y="0"/>
                    <a:pt x="102" y="0"/>
                  </a:cubicBezTo>
                  <a:close/>
                </a:path>
              </a:pathLst>
            </a:custGeom>
            <a:solidFill>
              <a:srgbClr val="8FA1B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1" name="Google Shape;14771;p99"/>
            <p:cNvSpPr/>
            <p:nvPr/>
          </p:nvSpPr>
          <p:spPr>
            <a:xfrm>
              <a:off x="7677494" y="2691168"/>
              <a:ext cx="43014" cy="61202"/>
            </a:xfrm>
            <a:custGeom>
              <a:rect b="b" l="l" r="r" t="t"/>
              <a:pathLst>
                <a:path extrusionOk="0" h="2342" w="1646">
                  <a:moveTo>
                    <a:pt x="823" y="0"/>
                  </a:moveTo>
                  <a:cubicBezTo>
                    <a:pt x="777" y="0"/>
                    <a:pt x="732" y="12"/>
                    <a:pt x="693" y="36"/>
                  </a:cubicBezTo>
                  <a:lnTo>
                    <a:pt x="174" y="306"/>
                  </a:lnTo>
                  <a:cubicBezTo>
                    <a:pt x="49" y="363"/>
                    <a:pt x="1" y="508"/>
                    <a:pt x="49" y="633"/>
                  </a:cubicBezTo>
                  <a:lnTo>
                    <a:pt x="732" y="2277"/>
                  </a:lnTo>
                  <a:cubicBezTo>
                    <a:pt x="751" y="2320"/>
                    <a:pt x="787" y="2342"/>
                    <a:pt x="823" y="2342"/>
                  </a:cubicBezTo>
                  <a:cubicBezTo>
                    <a:pt x="859" y="2342"/>
                    <a:pt x="895" y="2320"/>
                    <a:pt x="914" y="2277"/>
                  </a:cubicBezTo>
                  <a:lnTo>
                    <a:pt x="1597" y="633"/>
                  </a:lnTo>
                  <a:cubicBezTo>
                    <a:pt x="1645" y="508"/>
                    <a:pt x="1597" y="363"/>
                    <a:pt x="1472" y="306"/>
                  </a:cubicBezTo>
                  <a:lnTo>
                    <a:pt x="953" y="36"/>
                  </a:lnTo>
                  <a:cubicBezTo>
                    <a:pt x="914" y="12"/>
                    <a:pt x="869" y="0"/>
                    <a:pt x="82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2" name="Google Shape;14772;p99"/>
            <p:cNvSpPr/>
            <p:nvPr/>
          </p:nvSpPr>
          <p:spPr>
            <a:xfrm>
              <a:off x="7699106" y="2691351"/>
              <a:ext cx="21403" cy="60836"/>
            </a:xfrm>
            <a:custGeom>
              <a:rect b="b" l="l" r="r" t="t"/>
              <a:pathLst>
                <a:path extrusionOk="0" h="2328" w="819">
                  <a:moveTo>
                    <a:pt x="1" y="1"/>
                  </a:moveTo>
                  <a:lnTo>
                    <a:pt x="1" y="2328"/>
                  </a:lnTo>
                  <a:cubicBezTo>
                    <a:pt x="39" y="2328"/>
                    <a:pt x="68" y="2308"/>
                    <a:pt x="87" y="2270"/>
                  </a:cubicBezTo>
                  <a:lnTo>
                    <a:pt x="770" y="626"/>
                  </a:lnTo>
                  <a:cubicBezTo>
                    <a:pt x="818" y="501"/>
                    <a:pt x="770" y="356"/>
                    <a:pt x="645" y="299"/>
                  </a:cubicBezTo>
                  <a:lnTo>
                    <a:pt x="136" y="29"/>
                  </a:lnTo>
                  <a:cubicBezTo>
                    <a:pt x="87" y="10"/>
                    <a:pt x="39" y="1"/>
                    <a:pt x="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3" name="Google Shape;14773;p99"/>
            <p:cNvSpPr/>
            <p:nvPr/>
          </p:nvSpPr>
          <p:spPr>
            <a:xfrm>
              <a:off x="7575734" y="2657745"/>
              <a:ext cx="88981" cy="53493"/>
            </a:xfrm>
            <a:custGeom>
              <a:rect b="b" l="l" r="r" t="t"/>
              <a:pathLst>
                <a:path extrusionOk="0" h="2047" w="3405">
                  <a:moveTo>
                    <a:pt x="1328" y="0"/>
                  </a:moveTo>
                  <a:cubicBezTo>
                    <a:pt x="702" y="0"/>
                    <a:pt x="155" y="303"/>
                    <a:pt x="125" y="325"/>
                  </a:cubicBezTo>
                  <a:cubicBezTo>
                    <a:pt x="39" y="373"/>
                    <a:pt x="0" y="488"/>
                    <a:pt x="39" y="585"/>
                  </a:cubicBezTo>
                  <a:cubicBezTo>
                    <a:pt x="58" y="633"/>
                    <a:pt x="472" y="1546"/>
                    <a:pt x="1308" y="1883"/>
                  </a:cubicBezTo>
                  <a:cubicBezTo>
                    <a:pt x="1510" y="1969"/>
                    <a:pt x="1722" y="2008"/>
                    <a:pt x="1943" y="2008"/>
                  </a:cubicBezTo>
                  <a:cubicBezTo>
                    <a:pt x="2299" y="1998"/>
                    <a:pt x="2654" y="1921"/>
                    <a:pt x="2991" y="1777"/>
                  </a:cubicBezTo>
                  <a:cubicBezTo>
                    <a:pt x="2991" y="1777"/>
                    <a:pt x="3326" y="2046"/>
                    <a:pt x="3364" y="2046"/>
                  </a:cubicBezTo>
                  <a:cubicBezTo>
                    <a:pt x="3365" y="2046"/>
                    <a:pt x="3366" y="2046"/>
                    <a:pt x="3366" y="2046"/>
                  </a:cubicBezTo>
                  <a:cubicBezTo>
                    <a:pt x="3405" y="2027"/>
                    <a:pt x="3405" y="1912"/>
                    <a:pt x="3376" y="1787"/>
                  </a:cubicBezTo>
                  <a:cubicBezTo>
                    <a:pt x="3328" y="1537"/>
                    <a:pt x="3222" y="1306"/>
                    <a:pt x="3078" y="1094"/>
                  </a:cubicBezTo>
                  <a:cubicBezTo>
                    <a:pt x="2856" y="787"/>
                    <a:pt x="2472" y="325"/>
                    <a:pt x="1943" y="113"/>
                  </a:cubicBezTo>
                  <a:cubicBezTo>
                    <a:pt x="1739" y="32"/>
                    <a:pt x="1530" y="0"/>
                    <a:pt x="1328"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4" name="Google Shape;14774;p99"/>
            <p:cNvSpPr/>
            <p:nvPr/>
          </p:nvSpPr>
          <p:spPr>
            <a:xfrm>
              <a:off x="7581771" y="2663128"/>
              <a:ext cx="74661" cy="41446"/>
            </a:xfrm>
            <a:custGeom>
              <a:rect b="b" l="l" r="r" t="t"/>
              <a:pathLst>
                <a:path extrusionOk="0" h="1586" w="2857">
                  <a:moveTo>
                    <a:pt x="1100" y="1"/>
                  </a:moveTo>
                  <a:cubicBezTo>
                    <a:pt x="517" y="1"/>
                    <a:pt x="0" y="302"/>
                    <a:pt x="0" y="302"/>
                  </a:cubicBezTo>
                  <a:cubicBezTo>
                    <a:pt x="0" y="302"/>
                    <a:pt x="394" y="1177"/>
                    <a:pt x="1154" y="1484"/>
                  </a:cubicBezTo>
                  <a:cubicBezTo>
                    <a:pt x="1336" y="1558"/>
                    <a:pt x="1527" y="1586"/>
                    <a:pt x="1714" y="1586"/>
                  </a:cubicBezTo>
                  <a:cubicBezTo>
                    <a:pt x="2310" y="1586"/>
                    <a:pt x="2856" y="1302"/>
                    <a:pt x="2856" y="1302"/>
                  </a:cubicBezTo>
                  <a:cubicBezTo>
                    <a:pt x="2856" y="1302"/>
                    <a:pt x="2395" y="407"/>
                    <a:pt x="1635" y="100"/>
                  </a:cubicBezTo>
                  <a:cubicBezTo>
                    <a:pt x="1459" y="28"/>
                    <a:pt x="1276" y="1"/>
                    <a:pt x="110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5" name="Google Shape;14775;p99"/>
            <p:cNvSpPr/>
            <p:nvPr/>
          </p:nvSpPr>
          <p:spPr>
            <a:xfrm>
              <a:off x="7733287" y="2657745"/>
              <a:ext cx="88981" cy="53493"/>
            </a:xfrm>
            <a:custGeom>
              <a:rect b="b" l="l" r="r" t="t"/>
              <a:pathLst>
                <a:path extrusionOk="0" h="2047" w="3405">
                  <a:moveTo>
                    <a:pt x="2077" y="0"/>
                  </a:moveTo>
                  <a:cubicBezTo>
                    <a:pt x="1875" y="0"/>
                    <a:pt x="1666" y="32"/>
                    <a:pt x="1462" y="113"/>
                  </a:cubicBezTo>
                  <a:cubicBezTo>
                    <a:pt x="933" y="325"/>
                    <a:pt x="549" y="787"/>
                    <a:pt x="337" y="1094"/>
                  </a:cubicBezTo>
                  <a:cubicBezTo>
                    <a:pt x="183" y="1306"/>
                    <a:pt x="87" y="1537"/>
                    <a:pt x="30" y="1787"/>
                  </a:cubicBezTo>
                  <a:cubicBezTo>
                    <a:pt x="10" y="1912"/>
                    <a:pt x="1" y="2027"/>
                    <a:pt x="39" y="2046"/>
                  </a:cubicBezTo>
                  <a:cubicBezTo>
                    <a:pt x="40" y="2046"/>
                    <a:pt x="40" y="2046"/>
                    <a:pt x="41" y="2046"/>
                  </a:cubicBezTo>
                  <a:cubicBezTo>
                    <a:pt x="80" y="2046"/>
                    <a:pt x="414" y="1777"/>
                    <a:pt x="414" y="1777"/>
                  </a:cubicBezTo>
                  <a:cubicBezTo>
                    <a:pt x="751" y="1921"/>
                    <a:pt x="1107" y="1998"/>
                    <a:pt x="1462" y="2008"/>
                  </a:cubicBezTo>
                  <a:cubicBezTo>
                    <a:pt x="1684" y="2008"/>
                    <a:pt x="1905" y="1969"/>
                    <a:pt x="2107" y="1883"/>
                  </a:cubicBezTo>
                  <a:cubicBezTo>
                    <a:pt x="2934" y="1546"/>
                    <a:pt x="3347" y="633"/>
                    <a:pt x="3366" y="585"/>
                  </a:cubicBezTo>
                  <a:cubicBezTo>
                    <a:pt x="3405" y="488"/>
                    <a:pt x="3376" y="373"/>
                    <a:pt x="3280" y="325"/>
                  </a:cubicBezTo>
                  <a:cubicBezTo>
                    <a:pt x="3251" y="303"/>
                    <a:pt x="2704" y="0"/>
                    <a:pt x="20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6" name="Google Shape;14776;p99"/>
            <p:cNvSpPr/>
            <p:nvPr/>
          </p:nvSpPr>
          <p:spPr>
            <a:xfrm>
              <a:off x="7741597" y="2663128"/>
              <a:ext cx="74634" cy="41446"/>
            </a:xfrm>
            <a:custGeom>
              <a:rect b="b" l="l" r="r" t="t"/>
              <a:pathLst>
                <a:path extrusionOk="0" h="1586" w="2856">
                  <a:moveTo>
                    <a:pt x="1756" y="1"/>
                  </a:moveTo>
                  <a:cubicBezTo>
                    <a:pt x="1580" y="1"/>
                    <a:pt x="1397" y="28"/>
                    <a:pt x="1221" y="100"/>
                  </a:cubicBezTo>
                  <a:cubicBezTo>
                    <a:pt x="462" y="407"/>
                    <a:pt x="0" y="1302"/>
                    <a:pt x="0" y="1302"/>
                  </a:cubicBezTo>
                  <a:cubicBezTo>
                    <a:pt x="0" y="1302"/>
                    <a:pt x="552" y="1586"/>
                    <a:pt x="1150" y="1586"/>
                  </a:cubicBezTo>
                  <a:cubicBezTo>
                    <a:pt x="1338" y="1586"/>
                    <a:pt x="1530" y="1558"/>
                    <a:pt x="1712" y="1484"/>
                  </a:cubicBezTo>
                  <a:cubicBezTo>
                    <a:pt x="2471" y="1177"/>
                    <a:pt x="2856" y="302"/>
                    <a:pt x="2856" y="302"/>
                  </a:cubicBezTo>
                  <a:cubicBezTo>
                    <a:pt x="2856" y="302"/>
                    <a:pt x="2340" y="1"/>
                    <a:pt x="175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77" name="Google Shape;14777;p99"/>
          <p:cNvGrpSpPr/>
          <p:nvPr/>
        </p:nvGrpSpPr>
        <p:grpSpPr>
          <a:xfrm>
            <a:off x="7084758" y="1796919"/>
            <a:ext cx="343799" cy="360524"/>
            <a:chOff x="7086220" y="1981566"/>
            <a:chExt cx="343799" cy="360524"/>
          </a:xfrm>
        </p:grpSpPr>
        <p:sp>
          <p:nvSpPr>
            <p:cNvPr id="14778" name="Google Shape;14778;p99"/>
            <p:cNvSpPr/>
            <p:nvPr/>
          </p:nvSpPr>
          <p:spPr>
            <a:xfrm>
              <a:off x="7111098" y="2115156"/>
              <a:ext cx="222414" cy="226935"/>
            </a:xfrm>
            <a:custGeom>
              <a:rect b="b" l="l" r="r" t="t"/>
              <a:pathLst>
                <a:path extrusionOk="0" h="8684" w="8511">
                  <a:moveTo>
                    <a:pt x="1279" y="0"/>
                  </a:moveTo>
                  <a:cubicBezTo>
                    <a:pt x="1279" y="4116"/>
                    <a:pt x="0" y="7837"/>
                    <a:pt x="0" y="7837"/>
                  </a:cubicBezTo>
                  <a:cubicBezTo>
                    <a:pt x="0" y="7847"/>
                    <a:pt x="0" y="7856"/>
                    <a:pt x="0" y="7876"/>
                  </a:cubicBezTo>
                  <a:cubicBezTo>
                    <a:pt x="0" y="8318"/>
                    <a:pt x="1904" y="8683"/>
                    <a:pt x="4251" y="8683"/>
                  </a:cubicBezTo>
                  <a:cubicBezTo>
                    <a:pt x="6607" y="8683"/>
                    <a:pt x="8511" y="8328"/>
                    <a:pt x="8511" y="7876"/>
                  </a:cubicBezTo>
                  <a:cubicBezTo>
                    <a:pt x="8511" y="7856"/>
                    <a:pt x="8511" y="7847"/>
                    <a:pt x="8511" y="7837"/>
                  </a:cubicBezTo>
                  <a:lnTo>
                    <a:pt x="8501" y="7837"/>
                  </a:lnTo>
                  <a:cubicBezTo>
                    <a:pt x="8501" y="7837"/>
                    <a:pt x="7222" y="4116"/>
                    <a:pt x="7222"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79" name="Google Shape;14779;p99"/>
            <p:cNvSpPr/>
            <p:nvPr/>
          </p:nvSpPr>
          <p:spPr>
            <a:xfrm>
              <a:off x="7111098" y="2115156"/>
              <a:ext cx="222414" cy="226673"/>
            </a:xfrm>
            <a:custGeom>
              <a:rect b="b" l="l" r="r" t="t"/>
              <a:pathLst>
                <a:path extrusionOk="0" h="8674" w="8511">
                  <a:moveTo>
                    <a:pt x="5760" y="0"/>
                  </a:moveTo>
                  <a:cubicBezTo>
                    <a:pt x="5760" y="2356"/>
                    <a:pt x="6174" y="4587"/>
                    <a:pt x="6539" y="6058"/>
                  </a:cubicBezTo>
                  <a:cubicBezTo>
                    <a:pt x="6780" y="7049"/>
                    <a:pt x="6049" y="8001"/>
                    <a:pt x="5030" y="8029"/>
                  </a:cubicBezTo>
                  <a:cubicBezTo>
                    <a:pt x="4799" y="8039"/>
                    <a:pt x="4539" y="8039"/>
                    <a:pt x="4260" y="8039"/>
                  </a:cubicBezTo>
                  <a:cubicBezTo>
                    <a:pt x="2270" y="8039"/>
                    <a:pt x="597" y="7779"/>
                    <a:pt x="135" y="7424"/>
                  </a:cubicBezTo>
                  <a:cubicBezTo>
                    <a:pt x="58" y="7693"/>
                    <a:pt x="0" y="7837"/>
                    <a:pt x="0" y="7837"/>
                  </a:cubicBezTo>
                  <a:cubicBezTo>
                    <a:pt x="0" y="7847"/>
                    <a:pt x="0" y="7856"/>
                    <a:pt x="0" y="7876"/>
                  </a:cubicBezTo>
                  <a:cubicBezTo>
                    <a:pt x="0" y="8270"/>
                    <a:pt x="1520" y="8606"/>
                    <a:pt x="3520" y="8674"/>
                  </a:cubicBezTo>
                  <a:lnTo>
                    <a:pt x="4260" y="8674"/>
                  </a:lnTo>
                  <a:cubicBezTo>
                    <a:pt x="6607" y="8674"/>
                    <a:pt x="8511" y="8308"/>
                    <a:pt x="8511" y="7866"/>
                  </a:cubicBezTo>
                  <a:cubicBezTo>
                    <a:pt x="8511" y="7847"/>
                    <a:pt x="8511" y="7837"/>
                    <a:pt x="8511" y="7818"/>
                  </a:cubicBezTo>
                  <a:lnTo>
                    <a:pt x="8501" y="7837"/>
                  </a:lnTo>
                  <a:lnTo>
                    <a:pt x="8501" y="7827"/>
                  </a:lnTo>
                  <a:lnTo>
                    <a:pt x="8501" y="7818"/>
                  </a:lnTo>
                  <a:cubicBezTo>
                    <a:pt x="8491" y="7779"/>
                    <a:pt x="8443" y="7635"/>
                    <a:pt x="8386" y="7433"/>
                  </a:cubicBezTo>
                  <a:cubicBezTo>
                    <a:pt x="8059" y="6356"/>
                    <a:pt x="7232" y="3308"/>
                    <a:pt x="7232"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0" name="Google Shape;14780;p99"/>
            <p:cNvSpPr/>
            <p:nvPr/>
          </p:nvSpPr>
          <p:spPr>
            <a:xfrm>
              <a:off x="7140236" y="2115156"/>
              <a:ext cx="163616" cy="73641"/>
            </a:xfrm>
            <a:custGeom>
              <a:rect b="b" l="l" r="r" t="t"/>
              <a:pathLst>
                <a:path extrusionOk="0" h="2818" w="6261">
                  <a:moveTo>
                    <a:pt x="155" y="0"/>
                  </a:moveTo>
                  <a:cubicBezTo>
                    <a:pt x="155" y="865"/>
                    <a:pt x="107" y="1731"/>
                    <a:pt x="1" y="2596"/>
                  </a:cubicBezTo>
                  <a:cubicBezTo>
                    <a:pt x="1039" y="2741"/>
                    <a:pt x="2088" y="2818"/>
                    <a:pt x="3136" y="2818"/>
                  </a:cubicBezTo>
                  <a:cubicBezTo>
                    <a:pt x="4184" y="2818"/>
                    <a:pt x="5222" y="2741"/>
                    <a:pt x="6261" y="2596"/>
                  </a:cubicBezTo>
                  <a:cubicBezTo>
                    <a:pt x="6165" y="1731"/>
                    <a:pt x="6107" y="865"/>
                    <a:pt x="610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1" name="Google Shape;14781;p99"/>
            <p:cNvSpPr/>
            <p:nvPr/>
          </p:nvSpPr>
          <p:spPr>
            <a:xfrm>
              <a:off x="7261622" y="2115156"/>
              <a:ext cx="42230" cy="71891"/>
            </a:xfrm>
            <a:custGeom>
              <a:rect b="b" l="l" r="r" t="t"/>
              <a:pathLst>
                <a:path extrusionOk="0" h="2751" w="1616">
                  <a:moveTo>
                    <a:pt x="0" y="0"/>
                  </a:moveTo>
                  <a:cubicBezTo>
                    <a:pt x="0" y="923"/>
                    <a:pt x="58" y="1837"/>
                    <a:pt x="173" y="2750"/>
                  </a:cubicBezTo>
                  <a:cubicBezTo>
                    <a:pt x="683" y="2721"/>
                    <a:pt x="1174" y="2664"/>
                    <a:pt x="1616" y="2596"/>
                  </a:cubicBezTo>
                  <a:cubicBezTo>
                    <a:pt x="1587" y="2289"/>
                    <a:pt x="1558" y="1971"/>
                    <a:pt x="1529" y="1654"/>
                  </a:cubicBezTo>
                  <a:lnTo>
                    <a:pt x="1529" y="1644"/>
                  </a:lnTo>
                  <a:cubicBezTo>
                    <a:pt x="1520" y="1539"/>
                    <a:pt x="1510" y="1442"/>
                    <a:pt x="1510" y="1337"/>
                  </a:cubicBezTo>
                  <a:lnTo>
                    <a:pt x="1510" y="1317"/>
                  </a:lnTo>
                  <a:cubicBezTo>
                    <a:pt x="1501" y="1212"/>
                    <a:pt x="1501" y="1115"/>
                    <a:pt x="1491" y="1019"/>
                  </a:cubicBezTo>
                  <a:lnTo>
                    <a:pt x="1491" y="981"/>
                  </a:lnTo>
                  <a:cubicBezTo>
                    <a:pt x="1491" y="885"/>
                    <a:pt x="1481" y="779"/>
                    <a:pt x="1481" y="683"/>
                  </a:cubicBezTo>
                  <a:lnTo>
                    <a:pt x="1481" y="654"/>
                  </a:lnTo>
                  <a:cubicBezTo>
                    <a:pt x="1481" y="548"/>
                    <a:pt x="1481" y="452"/>
                    <a:pt x="1472" y="346"/>
                  </a:cubicBezTo>
                  <a:lnTo>
                    <a:pt x="1472" y="327"/>
                  </a:lnTo>
                  <a:lnTo>
                    <a:pt x="1472"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2" name="Google Shape;14782;p99"/>
            <p:cNvSpPr/>
            <p:nvPr/>
          </p:nvSpPr>
          <p:spPr>
            <a:xfrm>
              <a:off x="7086220" y="2087743"/>
              <a:ext cx="271909" cy="65619"/>
            </a:xfrm>
            <a:custGeom>
              <a:rect b="b" l="l" r="r" t="t"/>
              <a:pathLst>
                <a:path extrusionOk="0" h="2511" w="10405">
                  <a:moveTo>
                    <a:pt x="5203" y="1"/>
                  </a:moveTo>
                  <a:cubicBezTo>
                    <a:pt x="2327" y="1"/>
                    <a:pt x="0" y="568"/>
                    <a:pt x="0" y="1261"/>
                  </a:cubicBezTo>
                  <a:cubicBezTo>
                    <a:pt x="0" y="1953"/>
                    <a:pt x="2327" y="2511"/>
                    <a:pt x="5203" y="2511"/>
                  </a:cubicBezTo>
                  <a:cubicBezTo>
                    <a:pt x="8078" y="2511"/>
                    <a:pt x="10405" y="1953"/>
                    <a:pt x="10405" y="1261"/>
                  </a:cubicBezTo>
                  <a:cubicBezTo>
                    <a:pt x="10405" y="568"/>
                    <a:pt x="8078" y="1"/>
                    <a:pt x="5203" y="1"/>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3" name="Google Shape;14783;p99"/>
            <p:cNvSpPr/>
            <p:nvPr/>
          </p:nvSpPr>
          <p:spPr>
            <a:xfrm>
              <a:off x="7125916" y="2108622"/>
              <a:ext cx="192518" cy="23911"/>
            </a:xfrm>
            <a:custGeom>
              <a:rect b="b" l="l" r="r" t="t"/>
              <a:pathLst>
                <a:path extrusionOk="0" h="915" w="7367">
                  <a:moveTo>
                    <a:pt x="3684" y="0"/>
                  </a:moveTo>
                  <a:cubicBezTo>
                    <a:pt x="2652" y="0"/>
                    <a:pt x="1621" y="87"/>
                    <a:pt x="597" y="260"/>
                  </a:cubicBezTo>
                  <a:cubicBezTo>
                    <a:pt x="405" y="298"/>
                    <a:pt x="232" y="337"/>
                    <a:pt x="87" y="375"/>
                  </a:cubicBezTo>
                  <a:cubicBezTo>
                    <a:pt x="1" y="394"/>
                    <a:pt x="1" y="519"/>
                    <a:pt x="87" y="548"/>
                  </a:cubicBezTo>
                  <a:cubicBezTo>
                    <a:pt x="232" y="587"/>
                    <a:pt x="405" y="625"/>
                    <a:pt x="597" y="664"/>
                  </a:cubicBezTo>
                  <a:cubicBezTo>
                    <a:pt x="1565" y="828"/>
                    <a:pt x="2542" y="914"/>
                    <a:pt x="3528" y="914"/>
                  </a:cubicBezTo>
                  <a:cubicBezTo>
                    <a:pt x="3580" y="914"/>
                    <a:pt x="3632" y="914"/>
                    <a:pt x="3684" y="914"/>
                  </a:cubicBezTo>
                  <a:cubicBezTo>
                    <a:pt x="3736" y="914"/>
                    <a:pt x="3788" y="914"/>
                    <a:pt x="3840" y="914"/>
                  </a:cubicBezTo>
                  <a:cubicBezTo>
                    <a:pt x="4825" y="914"/>
                    <a:pt x="5802" y="828"/>
                    <a:pt x="6770" y="664"/>
                  </a:cubicBezTo>
                  <a:cubicBezTo>
                    <a:pt x="6963" y="625"/>
                    <a:pt x="7136" y="587"/>
                    <a:pt x="7280" y="548"/>
                  </a:cubicBezTo>
                  <a:cubicBezTo>
                    <a:pt x="7367" y="519"/>
                    <a:pt x="7367" y="394"/>
                    <a:pt x="7280" y="375"/>
                  </a:cubicBezTo>
                  <a:cubicBezTo>
                    <a:pt x="7136" y="337"/>
                    <a:pt x="6963" y="298"/>
                    <a:pt x="6770" y="260"/>
                  </a:cubicBezTo>
                  <a:cubicBezTo>
                    <a:pt x="5746" y="87"/>
                    <a:pt x="4715" y="0"/>
                    <a:pt x="3684" y="0"/>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4" name="Google Shape;14784;p99"/>
            <p:cNvSpPr/>
            <p:nvPr/>
          </p:nvSpPr>
          <p:spPr>
            <a:xfrm>
              <a:off x="7182701" y="1981566"/>
              <a:ext cx="247318" cy="90758"/>
            </a:xfrm>
            <a:custGeom>
              <a:rect b="b" l="l" r="r" t="t"/>
              <a:pathLst>
                <a:path extrusionOk="0" h="3473" w="9464">
                  <a:moveTo>
                    <a:pt x="8979" y="1"/>
                  </a:moveTo>
                  <a:cubicBezTo>
                    <a:pt x="8961" y="1"/>
                    <a:pt x="8943" y="2"/>
                    <a:pt x="8925" y="6"/>
                  </a:cubicBezTo>
                  <a:lnTo>
                    <a:pt x="203" y="2843"/>
                  </a:lnTo>
                  <a:cubicBezTo>
                    <a:pt x="68" y="2910"/>
                    <a:pt x="1" y="3073"/>
                    <a:pt x="49" y="3218"/>
                  </a:cubicBezTo>
                  <a:lnTo>
                    <a:pt x="59" y="3237"/>
                  </a:lnTo>
                  <a:cubicBezTo>
                    <a:pt x="84" y="3374"/>
                    <a:pt x="209" y="3472"/>
                    <a:pt x="344" y="3472"/>
                  </a:cubicBezTo>
                  <a:cubicBezTo>
                    <a:pt x="361" y="3472"/>
                    <a:pt x="378" y="3471"/>
                    <a:pt x="395" y="3468"/>
                  </a:cubicBezTo>
                  <a:lnTo>
                    <a:pt x="9242" y="1093"/>
                  </a:lnTo>
                  <a:cubicBezTo>
                    <a:pt x="9386" y="1035"/>
                    <a:pt x="9463" y="862"/>
                    <a:pt x="9405" y="718"/>
                  </a:cubicBezTo>
                  <a:lnTo>
                    <a:pt x="9261" y="237"/>
                  </a:lnTo>
                  <a:cubicBezTo>
                    <a:pt x="9236" y="93"/>
                    <a:pt x="9113" y="1"/>
                    <a:pt x="897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5" name="Google Shape;14785;p99"/>
            <p:cNvSpPr/>
            <p:nvPr/>
          </p:nvSpPr>
          <p:spPr>
            <a:xfrm>
              <a:off x="7184478" y="1993012"/>
              <a:ext cx="245541" cy="79312"/>
            </a:xfrm>
            <a:custGeom>
              <a:rect b="b" l="l" r="r" t="t"/>
              <a:pathLst>
                <a:path extrusionOk="0" h="3035" w="9396">
                  <a:moveTo>
                    <a:pt x="9251" y="1"/>
                  </a:moveTo>
                  <a:lnTo>
                    <a:pt x="0" y="2818"/>
                  </a:lnTo>
                  <a:cubicBezTo>
                    <a:pt x="34" y="2945"/>
                    <a:pt x="142" y="3035"/>
                    <a:pt x="273" y="3035"/>
                  </a:cubicBezTo>
                  <a:cubicBezTo>
                    <a:pt x="291" y="3035"/>
                    <a:pt x="309" y="3033"/>
                    <a:pt x="327" y="3030"/>
                  </a:cubicBezTo>
                  <a:lnTo>
                    <a:pt x="9174" y="655"/>
                  </a:lnTo>
                  <a:cubicBezTo>
                    <a:pt x="9318" y="587"/>
                    <a:pt x="9395" y="424"/>
                    <a:pt x="9337" y="270"/>
                  </a:cubicBezTo>
                  <a:lnTo>
                    <a:pt x="9251"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6" name="Google Shape;14786;p99"/>
            <p:cNvSpPr/>
            <p:nvPr/>
          </p:nvSpPr>
          <p:spPr>
            <a:xfrm>
              <a:off x="7182466" y="2042507"/>
              <a:ext cx="52291" cy="30000"/>
            </a:xfrm>
            <a:custGeom>
              <a:rect b="b" l="l" r="r" t="t"/>
              <a:pathLst>
                <a:path extrusionOk="0" h="1148" w="2001">
                  <a:moveTo>
                    <a:pt x="1789" y="1"/>
                  </a:moveTo>
                  <a:lnTo>
                    <a:pt x="212" y="520"/>
                  </a:lnTo>
                  <a:cubicBezTo>
                    <a:pt x="68" y="578"/>
                    <a:pt x="0" y="741"/>
                    <a:pt x="58" y="886"/>
                  </a:cubicBezTo>
                  <a:lnTo>
                    <a:pt x="68" y="915"/>
                  </a:lnTo>
                  <a:cubicBezTo>
                    <a:pt x="94" y="1055"/>
                    <a:pt x="217" y="1148"/>
                    <a:pt x="363" y="1148"/>
                  </a:cubicBezTo>
                  <a:cubicBezTo>
                    <a:pt x="377" y="1148"/>
                    <a:pt x="390" y="1147"/>
                    <a:pt x="404" y="1145"/>
                  </a:cubicBezTo>
                  <a:lnTo>
                    <a:pt x="2000" y="713"/>
                  </a:lnTo>
                  <a:lnTo>
                    <a:pt x="1789"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7" name="Google Shape;14787;p99"/>
            <p:cNvSpPr/>
            <p:nvPr/>
          </p:nvSpPr>
          <p:spPr>
            <a:xfrm>
              <a:off x="7184478" y="2052333"/>
              <a:ext cx="50279" cy="19103"/>
            </a:xfrm>
            <a:custGeom>
              <a:rect b="b" l="l" r="r" t="t"/>
              <a:pathLst>
                <a:path extrusionOk="0" h="731" w="1924">
                  <a:moveTo>
                    <a:pt x="1827" y="0"/>
                  </a:moveTo>
                  <a:lnTo>
                    <a:pt x="0" y="548"/>
                  </a:lnTo>
                  <a:lnTo>
                    <a:pt x="10" y="577"/>
                  </a:lnTo>
                  <a:lnTo>
                    <a:pt x="20" y="606"/>
                  </a:lnTo>
                  <a:lnTo>
                    <a:pt x="39" y="635"/>
                  </a:lnTo>
                  <a:lnTo>
                    <a:pt x="48" y="654"/>
                  </a:lnTo>
                  <a:lnTo>
                    <a:pt x="68" y="673"/>
                  </a:lnTo>
                  <a:lnTo>
                    <a:pt x="87" y="683"/>
                  </a:lnTo>
                  <a:lnTo>
                    <a:pt x="106" y="702"/>
                  </a:lnTo>
                  <a:lnTo>
                    <a:pt x="116" y="712"/>
                  </a:lnTo>
                  <a:lnTo>
                    <a:pt x="135" y="721"/>
                  </a:lnTo>
                  <a:lnTo>
                    <a:pt x="145" y="721"/>
                  </a:lnTo>
                  <a:lnTo>
                    <a:pt x="154" y="731"/>
                  </a:lnTo>
                  <a:lnTo>
                    <a:pt x="308" y="731"/>
                  </a:lnTo>
                  <a:lnTo>
                    <a:pt x="1923" y="327"/>
                  </a:lnTo>
                  <a:lnTo>
                    <a:pt x="1827" y="0"/>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8" name="Google Shape;14788;p99"/>
            <p:cNvSpPr/>
            <p:nvPr/>
          </p:nvSpPr>
          <p:spPr>
            <a:xfrm>
              <a:off x="7113607" y="2030460"/>
              <a:ext cx="37213" cy="33685"/>
            </a:xfrm>
            <a:custGeom>
              <a:rect b="b" l="l" r="r" t="t"/>
              <a:pathLst>
                <a:path extrusionOk="0" h="1289" w="1424">
                  <a:moveTo>
                    <a:pt x="712" y="0"/>
                  </a:moveTo>
                  <a:cubicBezTo>
                    <a:pt x="611" y="0"/>
                    <a:pt x="510" y="68"/>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2"/>
                  </a:lnTo>
                  <a:cubicBezTo>
                    <a:pt x="914" y="68"/>
                    <a:pt x="813" y="0"/>
                    <a:pt x="712"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89" name="Google Shape;14789;p99"/>
            <p:cNvSpPr/>
            <p:nvPr/>
          </p:nvSpPr>
          <p:spPr>
            <a:xfrm>
              <a:off x="7312371" y="2051314"/>
              <a:ext cx="37213" cy="33711"/>
            </a:xfrm>
            <a:custGeom>
              <a:rect b="b" l="l" r="r" t="t"/>
              <a:pathLst>
                <a:path extrusionOk="0" h="1290" w="1424">
                  <a:moveTo>
                    <a:pt x="712" y="1"/>
                  </a:moveTo>
                  <a:cubicBezTo>
                    <a:pt x="597" y="1"/>
                    <a:pt x="510" y="97"/>
                    <a:pt x="510" y="202"/>
                  </a:cubicBezTo>
                  <a:lnTo>
                    <a:pt x="510" y="443"/>
                  </a:lnTo>
                  <a:lnTo>
                    <a:pt x="270" y="443"/>
                  </a:lnTo>
                  <a:cubicBezTo>
                    <a:pt x="1" y="443"/>
                    <a:pt x="1" y="847"/>
                    <a:pt x="270" y="847"/>
                  </a:cubicBezTo>
                  <a:lnTo>
                    <a:pt x="510" y="847"/>
                  </a:lnTo>
                  <a:lnTo>
                    <a:pt x="510" y="1087"/>
                  </a:lnTo>
                  <a:cubicBezTo>
                    <a:pt x="510" y="1222"/>
                    <a:pt x="611" y="1289"/>
                    <a:pt x="712" y="1289"/>
                  </a:cubicBezTo>
                  <a:cubicBezTo>
                    <a:pt x="813" y="1289"/>
                    <a:pt x="914" y="1222"/>
                    <a:pt x="914" y="1087"/>
                  </a:cubicBezTo>
                  <a:lnTo>
                    <a:pt x="914" y="847"/>
                  </a:lnTo>
                  <a:lnTo>
                    <a:pt x="1155" y="847"/>
                  </a:lnTo>
                  <a:cubicBezTo>
                    <a:pt x="1424" y="847"/>
                    <a:pt x="1424" y="443"/>
                    <a:pt x="1155" y="443"/>
                  </a:cubicBezTo>
                  <a:lnTo>
                    <a:pt x="914" y="443"/>
                  </a:lnTo>
                  <a:lnTo>
                    <a:pt x="914" y="202"/>
                  </a:lnTo>
                  <a:cubicBezTo>
                    <a:pt x="914" y="97"/>
                    <a:pt x="828"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0" name="Google Shape;14790;p99"/>
            <p:cNvSpPr/>
            <p:nvPr/>
          </p:nvSpPr>
          <p:spPr>
            <a:xfrm>
              <a:off x="7235489" y="1982455"/>
              <a:ext cx="37213" cy="33711"/>
            </a:xfrm>
            <a:custGeom>
              <a:rect b="b" l="l" r="r" t="t"/>
              <a:pathLst>
                <a:path extrusionOk="0" h="1290" w="1424">
                  <a:moveTo>
                    <a:pt x="712" y="1"/>
                  </a:moveTo>
                  <a:cubicBezTo>
                    <a:pt x="611" y="1"/>
                    <a:pt x="510" y="68"/>
                    <a:pt x="510" y="203"/>
                  </a:cubicBezTo>
                  <a:lnTo>
                    <a:pt x="510" y="443"/>
                  </a:lnTo>
                  <a:lnTo>
                    <a:pt x="270" y="443"/>
                  </a:lnTo>
                  <a:cubicBezTo>
                    <a:pt x="0" y="443"/>
                    <a:pt x="0" y="847"/>
                    <a:pt x="270" y="847"/>
                  </a:cubicBezTo>
                  <a:lnTo>
                    <a:pt x="510" y="847"/>
                  </a:lnTo>
                  <a:lnTo>
                    <a:pt x="510" y="1087"/>
                  </a:lnTo>
                  <a:cubicBezTo>
                    <a:pt x="510" y="1222"/>
                    <a:pt x="611" y="1289"/>
                    <a:pt x="712" y="1289"/>
                  </a:cubicBezTo>
                  <a:cubicBezTo>
                    <a:pt x="813" y="1289"/>
                    <a:pt x="914" y="1222"/>
                    <a:pt x="914" y="1087"/>
                  </a:cubicBezTo>
                  <a:lnTo>
                    <a:pt x="914" y="847"/>
                  </a:lnTo>
                  <a:lnTo>
                    <a:pt x="1154" y="847"/>
                  </a:lnTo>
                  <a:cubicBezTo>
                    <a:pt x="1424" y="847"/>
                    <a:pt x="1424" y="443"/>
                    <a:pt x="1154" y="443"/>
                  </a:cubicBezTo>
                  <a:lnTo>
                    <a:pt x="914" y="443"/>
                  </a:lnTo>
                  <a:lnTo>
                    <a:pt x="914" y="203"/>
                  </a:lnTo>
                  <a:cubicBezTo>
                    <a:pt x="914" y="68"/>
                    <a:pt x="813" y="1"/>
                    <a:pt x="712"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1" name="Google Shape;14791;p99"/>
            <p:cNvSpPr/>
            <p:nvPr/>
          </p:nvSpPr>
          <p:spPr>
            <a:xfrm>
              <a:off x="7132213" y="2030460"/>
              <a:ext cx="18606" cy="33685"/>
            </a:xfrm>
            <a:custGeom>
              <a:rect b="b" l="l" r="r" t="t"/>
              <a:pathLst>
                <a:path extrusionOk="0" h="1289" w="712">
                  <a:moveTo>
                    <a:pt x="0" y="0"/>
                  </a:moveTo>
                  <a:lnTo>
                    <a:pt x="0" y="1289"/>
                  </a:lnTo>
                  <a:cubicBezTo>
                    <a:pt x="116" y="1289"/>
                    <a:pt x="202" y="1202"/>
                    <a:pt x="202" y="1087"/>
                  </a:cubicBezTo>
                  <a:lnTo>
                    <a:pt x="202" y="847"/>
                  </a:lnTo>
                  <a:lnTo>
                    <a:pt x="442" y="847"/>
                  </a:lnTo>
                  <a:cubicBezTo>
                    <a:pt x="712" y="847"/>
                    <a:pt x="712" y="443"/>
                    <a:pt x="442" y="443"/>
                  </a:cubicBezTo>
                  <a:lnTo>
                    <a:pt x="202" y="443"/>
                  </a:lnTo>
                  <a:lnTo>
                    <a:pt x="202" y="202"/>
                  </a:lnTo>
                  <a:cubicBezTo>
                    <a:pt x="202" y="87"/>
                    <a:pt x="116" y="0"/>
                    <a:pt x="0"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2" name="Google Shape;14792;p99"/>
            <p:cNvSpPr/>
            <p:nvPr/>
          </p:nvSpPr>
          <p:spPr>
            <a:xfrm>
              <a:off x="7254069" y="1982455"/>
              <a:ext cx="18632" cy="33711"/>
            </a:xfrm>
            <a:custGeom>
              <a:rect b="b" l="l" r="r" t="t"/>
              <a:pathLst>
                <a:path extrusionOk="0" h="1290" w="713">
                  <a:moveTo>
                    <a:pt x="1" y="1"/>
                  </a:moveTo>
                  <a:lnTo>
                    <a:pt x="1" y="1289"/>
                  </a:lnTo>
                  <a:cubicBezTo>
                    <a:pt x="116" y="1289"/>
                    <a:pt x="203" y="1203"/>
                    <a:pt x="203" y="1087"/>
                  </a:cubicBezTo>
                  <a:lnTo>
                    <a:pt x="203" y="847"/>
                  </a:lnTo>
                  <a:lnTo>
                    <a:pt x="443" y="847"/>
                  </a:lnTo>
                  <a:cubicBezTo>
                    <a:pt x="713" y="847"/>
                    <a:pt x="713" y="443"/>
                    <a:pt x="443" y="443"/>
                  </a:cubicBezTo>
                  <a:lnTo>
                    <a:pt x="203" y="443"/>
                  </a:lnTo>
                  <a:lnTo>
                    <a:pt x="203" y="203"/>
                  </a:lnTo>
                  <a:cubicBezTo>
                    <a:pt x="203" y="97"/>
                    <a:pt x="116" y="1"/>
                    <a:pt x="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3" name="Google Shape;14793;p99"/>
            <p:cNvSpPr/>
            <p:nvPr/>
          </p:nvSpPr>
          <p:spPr>
            <a:xfrm>
              <a:off x="7330977" y="2051314"/>
              <a:ext cx="18606" cy="33946"/>
            </a:xfrm>
            <a:custGeom>
              <a:rect b="b" l="l" r="r" t="t"/>
              <a:pathLst>
                <a:path extrusionOk="0" h="1299" w="712">
                  <a:moveTo>
                    <a:pt x="0" y="1"/>
                  </a:moveTo>
                  <a:lnTo>
                    <a:pt x="0" y="1299"/>
                  </a:lnTo>
                  <a:cubicBezTo>
                    <a:pt x="116" y="1299"/>
                    <a:pt x="202" y="1203"/>
                    <a:pt x="202" y="1097"/>
                  </a:cubicBezTo>
                  <a:lnTo>
                    <a:pt x="202" y="856"/>
                  </a:lnTo>
                  <a:lnTo>
                    <a:pt x="443" y="856"/>
                  </a:lnTo>
                  <a:cubicBezTo>
                    <a:pt x="712" y="856"/>
                    <a:pt x="712" y="443"/>
                    <a:pt x="443" y="443"/>
                  </a:cubicBezTo>
                  <a:lnTo>
                    <a:pt x="202" y="443"/>
                  </a:lnTo>
                  <a:lnTo>
                    <a:pt x="202" y="202"/>
                  </a:lnTo>
                  <a:cubicBezTo>
                    <a:pt x="202" y="97"/>
                    <a:pt x="106" y="1"/>
                    <a:pt x="0"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794" name="Google Shape;14794;p99"/>
          <p:cNvGrpSpPr/>
          <p:nvPr/>
        </p:nvGrpSpPr>
        <p:grpSpPr>
          <a:xfrm>
            <a:off x="6139650" y="2742915"/>
            <a:ext cx="368416" cy="311369"/>
            <a:chOff x="6141112" y="2927563"/>
            <a:chExt cx="368416" cy="311369"/>
          </a:xfrm>
        </p:grpSpPr>
        <p:sp>
          <p:nvSpPr>
            <p:cNvPr id="14795" name="Google Shape;14795;p99"/>
            <p:cNvSpPr/>
            <p:nvPr/>
          </p:nvSpPr>
          <p:spPr>
            <a:xfrm>
              <a:off x="6141112" y="3157163"/>
              <a:ext cx="368416" cy="81769"/>
            </a:xfrm>
            <a:custGeom>
              <a:rect b="b" l="l" r="r" t="t"/>
              <a:pathLst>
                <a:path extrusionOk="0" h="3129" w="14098">
                  <a:moveTo>
                    <a:pt x="5387" y="0"/>
                  </a:moveTo>
                  <a:cubicBezTo>
                    <a:pt x="4371" y="0"/>
                    <a:pt x="3355" y="12"/>
                    <a:pt x="2347" y="81"/>
                  </a:cubicBezTo>
                  <a:cubicBezTo>
                    <a:pt x="1818" y="119"/>
                    <a:pt x="318" y="129"/>
                    <a:pt x="164" y="783"/>
                  </a:cubicBezTo>
                  <a:cubicBezTo>
                    <a:pt x="1" y="1475"/>
                    <a:pt x="1491" y="2071"/>
                    <a:pt x="1991" y="2263"/>
                  </a:cubicBezTo>
                  <a:cubicBezTo>
                    <a:pt x="3597" y="2898"/>
                    <a:pt x="5357" y="3129"/>
                    <a:pt x="7049" y="3129"/>
                  </a:cubicBezTo>
                  <a:cubicBezTo>
                    <a:pt x="8741" y="3129"/>
                    <a:pt x="10511" y="2898"/>
                    <a:pt x="12107" y="2263"/>
                  </a:cubicBezTo>
                  <a:cubicBezTo>
                    <a:pt x="12617" y="2071"/>
                    <a:pt x="14098" y="1475"/>
                    <a:pt x="13934" y="783"/>
                  </a:cubicBezTo>
                  <a:cubicBezTo>
                    <a:pt x="13780" y="138"/>
                    <a:pt x="12280" y="119"/>
                    <a:pt x="11761" y="81"/>
                  </a:cubicBezTo>
                  <a:cubicBezTo>
                    <a:pt x="10747" y="12"/>
                    <a:pt x="9728" y="0"/>
                    <a:pt x="8711" y="0"/>
                  </a:cubicBezTo>
                  <a:cubicBezTo>
                    <a:pt x="8157" y="0"/>
                    <a:pt x="7602" y="4"/>
                    <a:pt x="7049" y="4"/>
                  </a:cubicBezTo>
                  <a:cubicBezTo>
                    <a:pt x="6496" y="4"/>
                    <a:pt x="5941" y="0"/>
                    <a:pt x="5387" y="0"/>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6" name="Google Shape;14796;p99"/>
            <p:cNvSpPr/>
            <p:nvPr/>
          </p:nvSpPr>
          <p:spPr>
            <a:xfrm>
              <a:off x="6192619" y="2953460"/>
              <a:ext cx="265402" cy="248781"/>
            </a:xfrm>
            <a:custGeom>
              <a:rect b="b" l="l" r="r" t="t"/>
              <a:pathLst>
                <a:path extrusionOk="0" h="9520" w="10156">
                  <a:moveTo>
                    <a:pt x="1" y="0"/>
                  </a:moveTo>
                  <a:cubicBezTo>
                    <a:pt x="1" y="0"/>
                    <a:pt x="1443" y="3683"/>
                    <a:pt x="1328" y="8808"/>
                  </a:cubicBezTo>
                  <a:cubicBezTo>
                    <a:pt x="1318" y="8818"/>
                    <a:pt x="1318" y="8828"/>
                    <a:pt x="1328" y="8837"/>
                  </a:cubicBezTo>
                  <a:cubicBezTo>
                    <a:pt x="1328" y="9212"/>
                    <a:pt x="3011" y="9520"/>
                    <a:pt x="5078" y="9520"/>
                  </a:cubicBezTo>
                  <a:cubicBezTo>
                    <a:pt x="7155" y="9520"/>
                    <a:pt x="8838" y="9212"/>
                    <a:pt x="8838" y="8837"/>
                  </a:cubicBezTo>
                  <a:cubicBezTo>
                    <a:pt x="8703" y="3702"/>
                    <a:pt x="10155" y="0"/>
                    <a:pt x="10155"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7" name="Google Shape;14797;p99"/>
            <p:cNvSpPr/>
            <p:nvPr/>
          </p:nvSpPr>
          <p:spPr>
            <a:xfrm>
              <a:off x="6306453" y="2953460"/>
              <a:ext cx="151568" cy="248781"/>
            </a:xfrm>
            <a:custGeom>
              <a:rect b="b" l="l" r="r" t="t"/>
              <a:pathLst>
                <a:path extrusionOk="0" h="9520" w="5800">
                  <a:moveTo>
                    <a:pt x="4357" y="0"/>
                  </a:moveTo>
                  <a:cubicBezTo>
                    <a:pt x="4357" y="0"/>
                    <a:pt x="2915" y="3702"/>
                    <a:pt x="3040" y="8837"/>
                  </a:cubicBezTo>
                  <a:cubicBezTo>
                    <a:pt x="3040" y="9164"/>
                    <a:pt x="1732" y="9443"/>
                    <a:pt x="1" y="9501"/>
                  </a:cubicBezTo>
                  <a:cubicBezTo>
                    <a:pt x="232" y="9510"/>
                    <a:pt x="482" y="9520"/>
                    <a:pt x="722" y="9520"/>
                  </a:cubicBezTo>
                  <a:cubicBezTo>
                    <a:pt x="2799" y="9520"/>
                    <a:pt x="4482" y="9212"/>
                    <a:pt x="4482" y="8837"/>
                  </a:cubicBezTo>
                  <a:cubicBezTo>
                    <a:pt x="4347" y="3702"/>
                    <a:pt x="5799" y="0"/>
                    <a:pt x="5799" y="0"/>
                  </a:cubicBezTo>
                  <a:close/>
                </a:path>
              </a:pathLst>
            </a:custGeom>
            <a:solidFill>
              <a:srgbClr val="2D476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8" name="Google Shape;14798;p99"/>
            <p:cNvSpPr/>
            <p:nvPr/>
          </p:nvSpPr>
          <p:spPr>
            <a:xfrm>
              <a:off x="6192619" y="2927563"/>
              <a:ext cx="265402" cy="52788"/>
            </a:xfrm>
            <a:custGeom>
              <a:rect b="b" l="l" r="r" t="t"/>
              <a:pathLst>
                <a:path extrusionOk="0" h="2020" w="10156">
                  <a:moveTo>
                    <a:pt x="5078" y="1"/>
                  </a:moveTo>
                  <a:cubicBezTo>
                    <a:pt x="2270" y="1"/>
                    <a:pt x="1" y="453"/>
                    <a:pt x="1" y="1010"/>
                  </a:cubicBezTo>
                  <a:cubicBezTo>
                    <a:pt x="1" y="1568"/>
                    <a:pt x="2270" y="2020"/>
                    <a:pt x="5078" y="2020"/>
                  </a:cubicBezTo>
                  <a:cubicBezTo>
                    <a:pt x="7886" y="2020"/>
                    <a:pt x="10155" y="1568"/>
                    <a:pt x="10155" y="1010"/>
                  </a:cubicBezTo>
                  <a:cubicBezTo>
                    <a:pt x="10155" y="453"/>
                    <a:pt x="7886" y="1"/>
                    <a:pt x="5078" y="1"/>
                  </a:cubicBezTo>
                  <a:close/>
                </a:path>
              </a:pathLst>
            </a:custGeom>
            <a:solidFill>
              <a:srgbClr val="39516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99" name="Google Shape;14799;p99"/>
            <p:cNvSpPr/>
            <p:nvPr/>
          </p:nvSpPr>
          <p:spPr>
            <a:xfrm>
              <a:off x="6227062" y="3142921"/>
              <a:ext cx="196778" cy="59321"/>
            </a:xfrm>
            <a:custGeom>
              <a:rect b="b" l="l" r="r" t="t"/>
              <a:pathLst>
                <a:path extrusionOk="0" h="2270" w="7530">
                  <a:moveTo>
                    <a:pt x="0" y="1"/>
                  </a:moveTo>
                  <a:cubicBezTo>
                    <a:pt x="10" y="501"/>
                    <a:pt x="19" y="1020"/>
                    <a:pt x="10" y="1558"/>
                  </a:cubicBezTo>
                  <a:cubicBezTo>
                    <a:pt x="10" y="1568"/>
                    <a:pt x="10" y="1578"/>
                    <a:pt x="10" y="1587"/>
                  </a:cubicBezTo>
                  <a:cubicBezTo>
                    <a:pt x="10" y="1962"/>
                    <a:pt x="1693" y="2270"/>
                    <a:pt x="3760" y="2270"/>
                  </a:cubicBezTo>
                  <a:cubicBezTo>
                    <a:pt x="5837" y="2270"/>
                    <a:pt x="7520" y="1962"/>
                    <a:pt x="7520" y="1587"/>
                  </a:cubicBezTo>
                  <a:cubicBezTo>
                    <a:pt x="7510" y="1039"/>
                    <a:pt x="7510" y="501"/>
                    <a:pt x="7530" y="1"/>
                  </a:cubicBezTo>
                  <a:lnTo>
                    <a:pt x="7530" y="1"/>
                  </a:lnTo>
                  <a:cubicBezTo>
                    <a:pt x="6385" y="205"/>
                    <a:pt x="5215" y="311"/>
                    <a:pt x="4052" y="311"/>
                  </a:cubicBezTo>
                  <a:cubicBezTo>
                    <a:pt x="3954" y="311"/>
                    <a:pt x="3857" y="310"/>
                    <a:pt x="3760" y="308"/>
                  </a:cubicBezTo>
                  <a:cubicBezTo>
                    <a:pt x="3663" y="310"/>
                    <a:pt x="3566" y="311"/>
                    <a:pt x="3469" y="311"/>
                  </a:cubicBezTo>
                  <a:cubicBezTo>
                    <a:pt x="2306" y="311"/>
                    <a:pt x="1145" y="205"/>
                    <a:pt x="0"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0" name="Google Shape;14800;p99"/>
            <p:cNvSpPr/>
            <p:nvPr/>
          </p:nvSpPr>
          <p:spPr>
            <a:xfrm>
              <a:off x="6227062" y="3142921"/>
              <a:ext cx="523" cy="18868"/>
            </a:xfrm>
            <a:custGeom>
              <a:rect b="b" l="l" r="r" t="t"/>
              <a:pathLst>
                <a:path extrusionOk="0" h="722" w="20">
                  <a:moveTo>
                    <a:pt x="0" y="1"/>
                  </a:moveTo>
                  <a:cubicBezTo>
                    <a:pt x="10" y="231"/>
                    <a:pt x="10" y="472"/>
                    <a:pt x="10" y="722"/>
                  </a:cubicBezTo>
                  <a:cubicBezTo>
                    <a:pt x="19" y="481"/>
                    <a:pt x="10" y="241"/>
                    <a:pt x="1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1" name="Google Shape;14801;p99"/>
            <p:cNvSpPr/>
            <p:nvPr/>
          </p:nvSpPr>
          <p:spPr>
            <a:xfrm>
              <a:off x="6226801" y="3142921"/>
              <a:ext cx="196778" cy="59321"/>
            </a:xfrm>
            <a:custGeom>
              <a:rect b="b" l="l" r="r" t="t"/>
              <a:pathLst>
                <a:path extrusionOk="0" h="2270" w="7530">
                  <a:moveTo>
                    <a:pt x="7530" y="1"/>
                  </a:moveTo>
                  <a:lnTo>
                    <a:pt x="7530" y="1"/>
                  </a:lnTo>
                  <a:cubicBezTo>
                    <a:pt x="7097" y="87"/>
                    <a:pt x="6607" y="154"/>
                    <a:pt x="6078" y="203"/>
                  </a:cubicBezTo>
                  <a:cubicBezTo>
                    <a:pt x="6078" y="366"/>
                    <a:pt x="6068" y="597"/>
                    <a:pt x="6068" y="828"/>
                  </a:cubicBezTo>
                  <a:cubicBezTo>
                    <a:pt x="6068" y="1289"/>
                    <a:pt x="5713" y="1674"/>
                    <a:pt x="5251" y="1712"/>
                  </a:cubicBezTo>
                  <a:cubicBezTo>
                    <a:pt x="4789" y="1751"/>
                    <a:pt x="4289" y="1770"/>
                    <a:pt x="3760" y="1770"/>
                  </a:cubicBezTo>
                  <a:cubicBezTo>
                    <a:pt x="1770" y="1770"/>
                    <a:pt x="154" y="1491"/>
                    <a:pt x="10" y="1135"/>
                  </a:cubicBezTo>
                  <a:cubicBezTo>
                    <a:pt x="10" y="1279"/>
                    <a:pt x="10" y="1414"/>
                    <a:pt x="10" y="1558"/>
                  </a:cubicBezTo>
                  <a:cubicBezTo>
                    <a:pt x="1" y="1568"/>
                    <a:pt x="1" y="1578"/>
                    <a:pt x="10" y="1587"/>
                  </a:cubicBezTo>
                  <a:cubicBezTo>
                    <a:pt x="10" y="1933"/>
                    <a:pt x="1405" y="2212"/>
                    <a:pt x="3212" y="2260"/>
                  </a:cubicBezTo>
                  <a:lnTo>
                    <a:pt x="3578" y="2270"/>
                  </a:lnTo>
                  <a:lnTo>
                    <a:pt x="3760" y="2270"/>
                  </a:lnTo>
                  <a:cubicBezTo>
                    <a:pt x="5838" y="2270"/>
                    <a:pt x="7520" y="1962"/>
                    <a:pt x="7520" y="1587"/>
                  </a:cubicBezTo>
                  <a:lnTo>
                    <a:pt x="7520" y="1356"/>
                  </a:lnTo>
                  <a:cubicBezTo>
                    <a:pt x="7520" y="1356"/>
                    <a:pt x="7520" y="1347"/>
                    <a:pt x="7520" y="1347"/>
                  </a:cubicBezTo>
                  <a:lnTo>
                    <a:pt x="7520" y="1126"/>
                  </a:lnTo>
                  <a:lnTo>
                    <a:pt x="7520" y="1049"/>
                  </a:lnTo>
                  <a:lnTo>
                    <a:pt x="7520" y="924"/>
                  </a:lnTo>
                  <a:lnTo>
                    <a:pt x="7520" y="818"/>
                  </a:lnTo>
                  <a:lnTo>
                    <a:pt x="7520" y="722"/>
                  </a:lnTo>
                  <a:lnTo>
                    <a:pt x="7520" y="414"/>
                  </a:lnTo>
                  <a:lnTo>
                    <a:pt x="7520" y="318"/>
                  </a:lnTo>
                  <a:cubicBezTo>
                    <a:pt x="7520" y="212"/>
                    <a:pt x="7520" y="106"/>
                    <a:pt x="753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02" name="Google Shape;14802;p99"/>
          <p:cNvGrpSpPr/>
          <p:nvPr/>
        </p:nvGrpSpPr>
        <p:grpSpPr>
          <a:xfrm>
            <a:off x="7519237" y="2718298"/>
            <a:ext cx="335489" cy="360629"/>
            <a:chOff x="7520699" y="2902946"/>
            <a:chExt cx="335489" cy="360629"/>
          </a:xfrm>
        </p:grpSpPr>
        <p:sp>
          <p:nvSpPr>
            <p:cNvPr id="14803" name="Google Shape;14803;p99"/>
            <p:cNvSpPr/>
            <p:nvPr/>
          </p:nvSpPr>
          <p:spPr>
            <a:xfrm>
              <a:off x="7520699" y="2946666"/>
              <a:ext cx="128441" cy="174173"/>
            </a:xfrm>
            <a:custGeom>
              <a:rect b="b" l="l" r="r" t="t"/>
              <a:pathLst>
                <a:path extrusionOk="0" h="6665" w="4915">
                  <a:moveTo>
                    <a:pt x="683" y="0"/>
                  </a:moveTo>
                  <a:cubicBezTo>
                    <a:pt x="299" y="0"/>
                    <a:pt x="1" y="299"/>
                    <a:pt x="1" y="683"/>
                  </a:cubicBezTo>
                  <a:lnTo>
                    <a:pt x="1" y="1001"/>
                  </a:lnTo>
                  <a:cubicBezTo>
                    <a:pt x="1" y="2741"/>
                    <a:pt x="981" y="4328"/>
                    <a:pt x="2530" y="5107"/>
                  </a:cubicBezTo>
                  <a:lnTo>
                    <a:pt x="4184" y="5934"/>
                  </a:lnTo>
                  <a:cubicBezTo>
                    <a:pt x="4337" y="6010"/>
                    <a:pt x="4280" y="6251"/>
                    <a:pt x="4107" y="6251"/>
                  </a:cubicBezTo>
                  <a:lnTo>
                    <a:pt x="3876" y="6251"/>
                  </a:lnTo>
                  <a:cubicBezTo>
                    <a:pt x="3597" y="6251"/>
                    <a:pt x="3597" y="6664"/>
                    <a:pt x="3876" y="6664"/>
                  </a:cubicBezTo>
                  <a:lnTo>
                    <a:pt x="4107" y="6664"/>
                  </a:lnTo>
                  <a:cubicBezTo>
                    <a:pt x="4722" y="6664"/>
                    <a:pt x="4914" y="5837"/>
                    <a:pt x="4366" y="5559"/>
                  </a:cubicBezTo>
                  <a:lnTo>
                    <a:pt x="2712" y="4732"/>
                  </a:lnTo>
                  <a:cubicBezTo>
                    <a:pt x="1299" y="4020"/>
                    <a:pt x="404" y="2578"/>
                    <a:pt x="404" y="1001"/>
                  </a:cubicBezTo>
                  <a:lnTo>
                    <a:pt x="404" y="683"/>
                  </a:lnTo>
                  <a:cubicBezTo>
                    <a:pt x="404" y="529"/>
                    <a:pt x="529" y="414"/>
                    <a:pt x="674" y="414"/>
                  </a:cubicBezTo>
                  <a:lnTo>
                    <a:pt x="3145" y="414"/>
                  </a:lnTo>
                  <a:cubicBezTo>
                    <a:pt x="3424" y="414"/>
                    <a:pt x="3424" y="0"/>
                    <a:pt x="3145"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4" name="Google Shape;14804;p99"/>
            <p:cNvSpPr/>
            <p:nvPr/>
          </p:nvSpPr>
          <p:spPr>
            <a:xfrm>
              <a:off x="7727512" y="2946404"/>
              <a:ext cx="128676" cy="174434"/>
            </a:xfrm>
            <a:custGeom>
              <a:rect b="b" l="l" r="r" t="t"/>
              <a:pathLst>
                <a:path extrusionOk="0" h="6675" w="4924">
                  <a:moveTo>
                    <a:pt x="1779" y="1"/>
                  </a:moveTo>
                  <a:cubicBezTo>
                    <a:pt x="1501" y="1"/>
                    <a:pt x="1501" y="424"/>
                    <a:pt x="1779" y="424"/>
                  </a:cubicBezTo>
                  <a:lnTo>
                    <a:pt x="4241" y="424"/>
                  </a:lnTo>
                  <a:cubicBezTo>
                    <a:pt x="4385" y="424"/>
                    <a:pt x="4510" y="539"/>
                    <a:pt x="4510" y="684"/>
                  </a:cubicBezTo>
                  <a:lnTo>
                    <a:pt x="4510" y="1011"/>
                  </a:lnTo>
                  <a:cubicBezTo>
                    <a:pt x="4510" y="2588"/>
                    <a:pt x="3616" y="4030"/>
                    <a:pt x="2203" y="4742"/>
                  </a:cubicBezTo>
                  <a:lnTo>
                    <a:pt x="549" y="5569"/>
                  </a:lnTo>
                  <a:cubicBezTo>
                    <a:pt x="1" y="5847"/>
                    <a:pt x="193" y="6674"/>
                    <a:pt x="818" y="6674"/>
                  </a:cubicBezTo>
                  <a:lnTo>
                    <a:pt x="1049" y="6674"/>
                  </a:lnTo>
                  <a:cubicBezTo>
                    <a:pt x="1328" y="6674"/>
                    <a:pt x="1328" y="6261"/>
                    <a:pt x="1049" y="6261"/>
                  </a:cubicBezTo>
                  <a:lnTo>
                    <a:pt x="818" y="6261"/>
                  </a:lnTo>
                  <a:cubicBezTo>
                    <a:pt x="635" y="6261"/>
                    <a:pt x="577" y="6020"/>
                    <a:pt x="741" y="5944"/>
                  </a:cubicBezTo>
                  <a:lnTo>
                    <a:pt x="2395" y="5117"/>
                  </a:lnTo>
                  <a:cubicBezTo>
                    <a:pt x="3943" y="4338"/>
                    <a:pt x="4924" y="2751"/>
                    <a:pt x="4924" y="1011"/>
                  </a:cubicBezTo>
                  <a:lnTo>
                    <a:pt x="4924" y="684"/>
                  </a:lnTo>
                  <a:cubicBezTo>
                    <a:pt x="4924" y="309"/>
                    <a:pt x="4616" y="1"/>
                    <a:pt x="42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5" name="Google Shape;14805;p99"/>
            <p:cNvSpPr/>
            <p:nvPr/>
          </p:nvSpPr>
          <p:spPr>
            <a:xfrm>
              <a:off x="7639315" y="3118800"/>
              <a:ext cx="98284" cy="97030"/>
            </a:xfrm>
            <a:custGeom>
              <a:rect b="b" l="l" r="r" t="t"/>
              <a:pathLst>
                <a:path extrusionOk="0" h="3713" w="3761">
                  <a:moveTo>
                    <a:pt x="1164" y="0"/>
                  </a:moveTo>
                  <a:lnTo>
                    <a:pt x="1164" y="904"/>
                  </a:lnTo>
                  <a:cubicBezTo>
                    <a:pt x="1164" y="1308"/>
                    <a:pt x="943" y="1674"/>
                    <a:pt x="577" y="1856"/>
                  </a:cubicBezTo>
                  <a:lnTo>
                    <a:pt x="443" y="1933"/>
                  </a:lnTo>
                  <a:cubicBezTo>
                    <a:pt x="164" y="2068"/>
                    <a:pt x="0" y="2347"/>
                    <a:pt x="0" y="2654"/>
                  </a:cubicBezTo>
                  <a:lnTo>
                    <a:pt x="0" y="3712"/>
                  </a:lnTo>
                  <a:lnTo>
                    <a:pt x="3760" y="3712"/>
                  </a:lnTo>
                  <a:lnTo>
                    <a:pt x="3760" y="2654"/>
                  </a:lnTo>
                  <a:cubicBezTo>
                    <a:pt x="3760" y="2347"/>
                    <a:pt x="3587" y="2068"/>
                    <a:pt x="3318" y="1933"/>
                  </a:cubicBezTo>
                  <a:lnTo>
                    <a:pt x="3174" y="1856"/>
                  </a:lnTo>
                  <a:cubicBezTo>
                    <a:pt x="2818" y="1674"/>
                    <a:pt x="2587" y="1308"/>
                    <a:pt x="2587" y="904"/>
                  </a:cubicBezTo>
                  <a:lnTo>
                    <a:pt x="2587" y="0"/>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6" name="Google Shape;14806;p99"/>
            <p:cNvSpPr/>
            <p:nvPr/>
          </p:nvSpPr>
          <p:spPr>
            <a:xfrm>
              <a:off x="7688313" y="3118800"/>
              <a:ext cx="49286" cy="96769"/>
            </a:xfrm>
            <a:custGeom>
              <a:rect b="b" l="l" r="r" t="t"/>
              <a:pathLst>
                <a:path extrusionOk="0" h="3703" w="1886">
                  <a:moveTo>
                    <a:pt x="0" y="0"/>
                  </a:moveTo>
                  <a:lnTo>
                    <a:pt x="0" y="3703"/>
                  </a:lnTo>
                  <a:lnTo>
                    <a:pt x="1885" y="3703"/>
                  </a:lnTo>
                  <a:lnTo>
                    <a:pt x="1885" y="2645"/>
                  </a:lnTo>
                  <a:cubicBezTo>
                    <a:pt x="1885" y="2337"/>
                    <a:pt x="1712" y="2068"/>
                    <a:pt x="1443" y="1933"/>
                  </a:cubicBezTo>
                  <a:lnTo>
                    <a:pt x="1299" y="1856"/>
                  </a:lnTo>
                  <a:cubicBezTo>
                    <a:pt x="943" y="1674"/>
                    <a:pt x="712" y="1308"/>
                    <a:pt x="712" y="904"/>
                  </a:cubicBezTo>
                  <a:lnTo>
                    <a:pt x="712" y="0"/>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7" name="Google Shape;14807;p99"/>
            <p:cNvSpPr/>
            <p:nvPr/>
          </p:nvSpPr>
          <p:spPr>
            <a:xfrm>
              <a:off x="7600351" y="2917502"/>
              <a:ext cx="175950" cy="221421"/>
            </a:xfrm>
            <a:custGeom>
              <a:rect b="b" l="l" r="r" t="t"/>
              <a:pathLst>
                <a:path extrusionOk="0" h="8473" w="6733">
                  <a:moveTo>
                    <a:pt x="1" y="1"/>
                  </a:moveTo>
                  <a:lnTo>
                    <a:pt x="328" y="4309"/>
                  </a:lnTo>
                  <a:cubicBezTo>
                    <a:pt x="462" y="6165"/>
                    <a:pt x="1645" y="7780"/>
                    <a:pt x="3366" y="8473"/>
                  </a:cubicBezTo>
                  <a:cubicBezTo>
                    <a:pt x="5097" y="7780"/>
                    <a:pt x="6280" y="6165"/>
                    <a:pt x="6415" y="4309"/>
                  </a:cubicBezTo>
                  <a:lnTo>
                    <a:pt x="67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8" name="Google Shape;14808;p99"/>
            <p:cNvSpPr/>
            <p:nvPr/>
          </p:nvSpPr>
          <p:spPr>
            <a:xfrm>
              <a:off x="7688313" y="2917502"/>
              <a:ext cx="87988" cy="221421"/>
            </a:xfrm>
            <a:custGeom>
              <a:rect b="b" l="l" r="r" t="t"/>
              <a:pathLst>
                <a:path extrusionOk="0" h="8473" w="3367">
                  <a:moveTo>
                    <a:pt x="2029" y="1"/>
                  </a:moveTo>
                  <a:lnTo>
                    <a:pt x="1712" y="4309"/>
                  </a:lnTo>
                  <a:cubicBezTo>
                    <a:pt x="1616" y="5636"/>
                    <a:pt x="981" y="7348"/>
                    <a:pt x="0" y="8473"/>
                  </a:cubicBezTo>
                  <a:cubicBezTo>
                    <a:pt x="1731" y="7780"/>
                    <a:pt x="2914" y="6165"/>
                    <a:pt x="3049" y="4309"/>
                  </a:cubicBezTo>
                  <a:lnTo>
                    <a:pt x="3366" y="1"/>
                  </a:ln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09" name="Google Shape;14809;p99"/>
            <p:cNvSpPr/>
            <p:nvPr/>
          </p:nvSpPr>
          <p:spPr>
            <a:xfrm>
              <a:off x="7585534" y="2902946"/>
              <a:ext cx="205820" cy="25139"/>
            </a:xfrm>
            <a:custGeom>
              <a:rect b="b" l="l" r="r" t="t"/>
              <a:pathLst>
                <a:path extrusionOk="0" h="962" w="7876">
                  <a:moveTo>
                    <a:pt x="260" y="0"/>
                  </a:moveTo>
                  <a:cubicBezTo>
                    <a:pt x="116" y="0"/>
                    <a:pt x="0" y="116"/>
                    <a:pt x="0" y="260"/>
                  </a:cubicBezTo>
                  <a:lnTo>
                    <a:pt x="0" y="702"/>
                  </a:lnTo>
                  <a:cubicBezTo>
                    <a:pt x="0" y="846"/>
                    <a:pt x="116" y="962"/>
                    <a:pt x="260" y="962"/>
                  </a:cubicBezTo>
                  <a:lnTo>
                    <a:pt x="7616" y="962"/>
                  </a:lnTo>
                  <a:cubicBezTo>
                    <a:pt x="7761" y="962"/>
                    <a:pt x="7876" y="846"/>
                    <a:pt x="7876" y="702"/>
                  </a:cubicBezTo>
                  <a:lnTo>
                    <a:pt x="7876" y="260"/>
                  </a:lnTo>
                  <a:cubicBezTo>
                    <a:pt x="7876" y="116"/>
                    <a:pt x="7761" y="0"/>
                    <a:pt x="7616"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0" name="Google Shape;14810;p99"/>
            <p:cNvSpPr/>
            <p:nvPr/>
          </p:nvSpPr>
          <p:spPr>
            <a:xfrm>
              <a:off x="7585534" y="2909218"/>
              <a:ext cx="205820" cy="18868"/>
            </a:xfrm>
            <a:custGeom>
              <a:rect b="b" l="l" r="r" t="t"/>
              <a:pathLst>
                <a:path extrusionOk="0" h="722" w="7876">
                  <a:moveTo>
                    <a:pt x="0" y="1"/>
                  </a:moveTo>
                  <a:lnTo>
                    <a:pt x="0" y="20"/>
                  </a:lnTo>
                  <a:lnTo>
                    <a:pt x="0" y="462"/>
                  </a:lnTo>
                  <a:cubicBezTo>
                    <a:pt x="0" y="597"/>
                    <a:pt x="116" y="722"/>
                    <a:pt x="260" y="722"/>
                  </a:cubicBezTo>
                  <a:lnTo>
                    <a:pt x="7616" y="722"/>
                  </a:lnTo>
                  <a:cubicBezTo>
                    <a:pt x="7761" y="722"/>
                    <a:pt x="7876" y="597"/>
                    <a:pt x="7876" y="462"/>
                  </a:cubicBezTo>
                  <a:lnTo>
                    <a:pt x="7876" y="20"/>
                  </a:lnTo>
                  <a:lnTo>
                    <a:pt x="7876" y="1"/>
                  </a:lnTo>
                  <a:cubicBezTo>
                    <a:pt x="7866" y="135"/>
                    <a:pt x="7751" y="241"/>
                    <a:pt x="7616" y="241"/>
                  </a:cubicBezTo>
                  <a:lnTo>
                    <a:pt x="260" y="241"/>
                  </a:lnTo>
                  <a:cubicBezTo>
                    <a:pt x="125" y="241"/>
                    <a:pt x="10" y="135"/>
                    <a:pt x="0" y="1"/>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1" name="Google Shape;14811;p99"/>
            <p:cNvSpPr/>
            <p:nvPr/>
          </p:nvSpPr>
          <p:spPr>
            <a:xfrm>
              <a:off x="7602625" y="3194689"/>
              <a:ext cx="171664" cy="49521"/>
            </a:xfrm>
            <a:custGeom>
              <a:rect b="b" l="l" r="r" t="t"/>
              <a:pathLst>
                <a:path extrusionOk="0" h="1895" w="6569">
                  <a:moveTo>
                    <a:pt x="712" y="0"/>
                  </a:moveTo>
                  <a:cubicBezTo>
                    <a:pt x="318" y="0"/>
                    <a:pt x="0" y="318"/>
                    <a:pt x="0" y="712"/>
                  </a:cubicBezTo>
                  <a:lnTo>
                    <a:pt x="0" y="1895"/>
                  </a:lnTo>
                  <a:lnTo>
                    <a:pt x="6568" y="1895"/>
                  </a:lnTo>
                  <a:lnTo>
                    <a:pt x="6568" y="712"/>
                  </a:lnTo>
                  <a:cubicBezTo>
                    <a:pt x="6568" y="318"/>
                    <a:pt x="6251" y="0"/>
                    <a:pt x="5857" y="0"/>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2" name="Google Shape;14812;p99"/>
            <p:cNvSpPr/>
            <p:nvPr/>
          </p:nvSpPr>
          <p:spPr>
            <a:xfrm>
              <a:off x="7602625" y="3194689"/>
              <a:ext cx="171664" cy="49521"/>
            </a:xfrm>
            <a:custGeom>
              <a:rect b="b" l="l" r="r" t="t"/>
              <a:pathLst>
                <a:path extrusionOk="0" h="1895" w="6569">
                  <a:moveTo>
                    <a:pt x="5116" y="0"/>
                  </a:moveTo>
                  <a:lnTo>
                    <a:pt x="5116" y="837"/>
                  </a:lnTo>
                  <a:cubicBezTo>
                    <a:pt x="5116" y="1135"/>
                    <a:pt x="4876" y="1366"/>
                    <a:pt x="4587" y="1366"/>
                  </a:cubicBezTo>
                  <a:lnTo>
                    <a:pt x="0" y="1366"/>
                  </a:lnTo>
                  <a:lnTo>
                    <a:pt x="0" y="1895"/>
                  </a:lnTo>
                  <a:lnTo>
                    <a:pt x="6568" y="1895"/>
                  </a:lnTo>
                  <a:lnTo>
                    <a:pt x="6568" y="712"/>
                  </a:lnTo>
                  <a:cubicBezTo>
                    <a:pt x="6568" y="318"/>
                    <a:pt x="6251" y="0"/>
                    <a:pt x="5857" y="0"/>
                  </a:cubicBezTo>
                  <a:close/>
                </a:path>
              </a:pathLst>
            </a:custGeom>
            <a:solidFill>
              <a:srgbClr val="AC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3" name="Google Shape;14813;p99"/>
            <p:cNvSpPr/>
            <p:nvPr/>
          </p:nvSpPr>
          <p:spPr>
            <a:xfrm>
              <a:off x="7585795" y="3240421"/>
              <a:ext cx="205323" cy="23153"/>
            </a:xfrm>
            <a:custGeom>
              <a:rect b="b" l="l" r="r" t="t"/>
              <a:pathLst>
                <a:path extrusionOk="0" h="886" w="7857">
                  <a:moveTo>
                    <a:pt x="77" y="1"/>
                  </a:moveTo>
                  <a:cubicBezTo>
                    <a:pt x="29" y="1"/>
                    <a:pt x="0" y="29"/>
                    <a:pt x="0" y="78"/>
                  </a:cubicBezTo>
                  <a:lnTo>
                    <a:pt x="0" y="808"/>
                  </a:lnTo>
                  <a:cubicBezTo>
                    <a:pt x="0" y="856"/>
                    <a:pt x="29" y="885"/>
                    <a:pt x="77" y="885"/>
                  </a:cubicBezTo>
                  <a:lnTo>
                    <a:pt x="7770" y="885"/>
                  </a:lnTo>
                  <a:cubicBezTo>
                    <a:pt x="7818" y="885"/>
                    <a:pt x="7856" y="856"/>
                    <a:pt x="7856" y="808"/>
                  </a:cubicBezTo>
                  <a:lnTo>
                    <a:pt x="7856" y="78"/>
                  </a:lnTo>
                  <a:cubicBezTo>
                    <a:pt x="7856" y="29"/>
                    <a:pt x="7818" y="1"/>
                    <a:pt x="7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4" name="Google Shape;14814;p99"/>
            <p:cNvSpPr/>
            <p:nvPr/>
          </p:nvSpPr>
          <p:spPr>
            <a:xfrm>
              <a:off x="7655647" y="3121806"/>
              <a:ext cx="65357" cy="23650"/>
            </a:xfrm>
            <a:custGeom>
              <a:rect b="b" l="l" r="r" t="t"/>
              <a:pathLst>
                <a:path extrusionOk="0" h="905" w="2501">
                  <a:moveTo>
                    <a:pt x="395" y="1"/>
                  </a:moveTo>
                  <a:cubicBezTo>
                    <a:pt x="173" y="1"/>
                    <a:pt x="0" y="174"/>
                    <a:pt x="0" y="395"/>
                  </a:cubicBezTo>
                  <a:lnTo>
                    <a:pt x="0" y="510"/>
                  </a:lnTo>
                  <a:cubicBezTo>
                    <a:pt x="0" y="732"/>
                    <a:pt x="173" y="905"/>
                    <a:pt x="395" y="905"/>
                  </a:cubicBezTo>
                  <a:lnTo>
                    <a:pt x="2116" y="905"/>
                  </a:lnTo>
                  <a:cubicBezTo>
                    <a:pt x="2327" y="905"/>
                    <a:pt x="2501" y="732"/>
                    <a:pt x="2501" y="510"/>
                  </a:cubicBezTo>
                  <a:lnTo>
                    <a:pt x="2501" y="395"/>
                  </a:lnTo>
                  <a:cubicBezTo>
                    <a:pt x="2501" y="174"/>
                    <a:pt x="2327" y="1"/>
                    <a:pt x="2116" y="1"/>
                  </a:cubicBezTo>
                  <a:close/>
                </a:path>
              </a:pathLst>
            </a:custGeom>
            <a:solidFill>
              <a:srgbClr val="A9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5" name="Google Shape;14815;p99"/>
            <p:cNvSpPr/>
            <p:nvPr/>
          </p:nvSpPr>
          <p:spPr>
            <a:xfrm>
              <a:off x="7655647" y="3127581"/>
              <a:ext cx="65357" cy="17639"/>
            </a:xfrm>
            <a:custGeom>
              <a:rect b="b" l="l" r="r" t="t"/>
              <a:pathLst>
                <a:path extrusionOk="0" h="675" w="2501">
                  <a:moveTo>
                    <a:pt x="39" y="1"/>
                  </a:moveTo>
                  <a:cubicBezTo>
                    <a:pt x="10" y="59"/>
                    <a:pt x="0" y="107"/>
                    <a:pt x="0" y="164"/>
                  </a:cubicBezTo>
                  <a:lnTo>
                    <a:pt x="0" y="289"/>
                  </a:lnTo>
                  <a:cubicBezTo>
                    <a:pt x="0" y="501"/>
                    <a:pt x="173" y="674"/>
                    <a:pt x="395" y="674"/>
                  </a:cubicBezTo>
                  <a:lnTo>
                    <a:pt x="2116" y="674"/>
                  </a:lnTo>
                  <a:cubicBezTo>
                    <a:pt x="2327" y="674"/>
                    <a:pt x="2501" y="501"/>
                    <a:pt x="2501" y="289"/>
                  </a:cubicBezTo>
                  <a:lnTo>
                    <a:pt x="2501" y="164"/>
                  </a:lnTo>
                  <a:cubicBezTo>
                    <a:pt x="2501" y="107"/>
                    <a:pt x="2491" y="59"/>
                    <a:pt x="2462" y="1"/>
                  </a:cubicBezTo>
                  <a:cubicBezTo>
                    <a:pt x="2404" y="145"/>
                    <a:pt x="2270" y="232"/>
                    <a:pt x="2116" y="232"/>
                  </a:cubicBezTo>
                  <a:lnTo>
                    <a:pt x="395" y="232"/>
                  </a:lnTo>
                  <a:cubicBezTo>
                    <a:pt x="241" y="232"/>
                    <a:pt x="97" y="145"/>
                    <a:pt x="39"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6" name="Google Shape;14816;p99"/>
            <p:cNvSpPr/>
            <p:nvPr/>
          </p:nvSpPr>
          <p:spPr>
            <a:xfrm>
              <a:off x="7634794" y="2953878"/>
              <a:ext cx="107065" cy="101081"/>
            </a:xfrm>
            <a:custGeom>
              <a:rect b="b" l="l" r="r" t="t"/>
              <a:pathLst>
                <a:path extrusionOk="0" h="3868" w="4097">
                  <a:moveTo>
                    <a:pt x="2052" y="1"/>
                  </a:moveTo>
                  <a:cubicBezTo>
                    <a:pt x="2024" y="1"/>
                    <a:pt x="1996" y="18"/>
                    <a:pt x="1981" y="51"/>
                  </a:cubicBezTo>
                  <a:lnTo>
                    <a:pt x="1500" y="1378"/>
                  </a:lnTo>
                  <a:lnTo>
                    <a:pt x="87" y="1426"/>
                  </a:lnTo>
                  <a:cubicBezTo>
                    <a:pt x="29" y="1436"/>
                    <a:pt x="0" y="1513"/>
                    <a:pt x="48" y="1551"/>
                  </a:cubicBezTo>
                  <a:lnTo>
                    <a:pt x="1164" y="2417"/>
                  </a:lnTo>
                  <a:lnTo>
                    <a:pt x="779" y="3782"/>
                  </a:lnTo>
                  <a:cubicBezTo>
                    <a:pt x="764" y="3828"/>
                    <a:pt x="803" y="3868"/>
                    <a:pt x="844" y="3868"/>
                  </a:cubicBezTo>
                  <a:cubicBezTo>
                    <a:pt x="855" y="3868"/>
                    <a:pt x="865" y="3865"/>
                    <a:pt x="875" y="3859"/>
                  </a:cubicBezTo>
                  <a:lnTo>
                    <a:pt x="2048" y="3061"/>
                  </a:lnTo>
                  <a:lnTo>
                    <a:pt x="3222" y="3859"/>
                  </a:lnTo>
                  <a:cubicBezTo>
                    <a:pt x="3231" y="3865"/>
                    <a:pt x="3243" y="3868"/>
                    <a:pt x="3254" y="3868"/>
                  </a:cubicBezTo>
                  <a:cubicBezTo>
                    <a:pt x="3297" y="3868"/>
                    <a:pt x="3343" y="3828"/>
                    <a:pt x="3327" y="3782"/>
                  </a:cubicBezTo>
                  <a:lnTo>
                    <a:pt x="2933" y="2417"/>
                  </a:lnTo>
                  <a:lnTo>
                    <a:pt x="4049" y="1551"/>
                  </a:lnTo>
                  <a:cubicBezTo>
                    <a:pt x="4097" y="1513"/>
                    <a:pt x="4068" y="1436"/>
                    <a:pt x="4010" y="1426"/>
                  </a:cubicBezTo>
                  <a:lnTo>
                    <a:pt x="2597" y="1378"/>
                  </a:lnTo>
                  <a:lnTo>
                    <a:pt x="2116" y="51"/>
                  </a:lnTo>
                  <a:cubicBezTo>
                    <a:pt x="2106" y="18"/>
                    <a:pt x="2080" y="1"/>
                    <a:pt x="205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17" name="Google Shape;14817;p99"/>
            <p:cNvSpPr/>
            <p:nvPr/>
          </p:nvSpPr>
          <p:spPr>
            <a:xfrm>
              <a:off x="7585795" y="3240160"/>
              <a:ext cx="205323" cy="23415"/>
            </a:xfrm>
            <a:custGeom>
              <a:rect b="b" l="l" r="r" t="t"/>
              <a:pathLst>
                <a:path extrusionOk="0" h="896" w="7857">
                  <a:moveTo>
                    <a:pt x="6395" y="1"/>
                  </a:moveTo>
                  <a:lnTo>
                    <a:pt x="6395" y="289"/>
                  </a:lnTo>
                  <a:cubicBezTo>
                    <a:pt x="6395" y="463"/>
                    <a:pt x="6260" y="597"/>
                    <a:pt x="6087" y="597"/>
                  </a:cubicBezTo>
                  <a:lnTo>
                    <a:pt x="77" y="597"/>
                  </a:lnTo>
                  <a:cubicBezTo>
                    <a:pt x="39" y="597"/>
                    <a:pt x="0" y="559"/>
                    <a:pt x="0" y="520"/>
                  </a:cubicBezTo>
                  <a:lnTo>
                    <a:pt x="0" y="809"/>
                  </a:lnTo>
                  <a:cubicBezTo>
                    <a:pt x="0" y="857"/>
                    <a:pt x="39" y="895"/>
                    <a:pt x="77" y="895"/>
                  </a:cubicBezTo>
                  <a:lnTo>
                    <a:pt x="7770" y="895"/>
                  </a:lnTo>
                  <a:cubicBezTo>
                    <a:pt x="7818" y="895"/>
                    <a:pt x="7856" y="857"/>
                    <a:pt x="7856" y="809"/>
                  </a:cubicBezTo>
                  <a:lnTo>
                    <a:pt x="7856" y="88"/>
                  </a:lnTo>
                  <a:cubicBezTo>
                    <a:pt x="7856" y="39"/>
                    <a:pt x="7818" y="1"/>
                    <a:pt x="7770" y="1"/>
                  </a:cubicBezTo>
                  <a:close/>
                </a:path>
              </a:pathLst>
            </a:custGeom>
            <a:solidFill>
              <a:srgbClr val="BFCC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18" name="Google Shape;14818;p99"/>
          <p:cNvGrpSpPr/>
          <p:nvPr/>
        </p:nvGrpSpPr>
        <p:grpSpPr>
          <a:xfrm>
            <a:off x="7986878" y="2718298"/>
            <a:ext cx="308886" cy="360628"/>
            <a:chOff x="7988340" y="2902946"/>
            <a:chExt cx="308886" cy="360628"/>
          </a:xfrm>
        </p:grpSpPr>
        <p:sp>
          <p:nvSpPr>
            <p:cNvPr id="14819" name="Google Shape;14819;p99"/>
            <p:cNvSpPr/>
            <p:nvPr/>
          </p:nvSpPr>
          <p:spPr>
            <a:xfrm>
              <a:off x="8048654" y="3170072"/>
              <a:ext cx="27413" cy="88223"/>
            </a:xfrm>
            <a:custGeom>
              <a:rect b="b" l="l" r="r" t="t"/>
              <a:pathLst>
                <a:path extrusionOk="0" h="3376" w="1049">
                  <a:moveTo>
                    <a:pt x="1" y="0"/>
                  </a:moveTo>
                  <a:lnTo>
                    <a:pt x="1"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0" name="Google Shape;14820;p99"/>
            <p:cNvSpPr/>
            <p:nvPr/>
          </p:nvSpPr>
          <p:spPr>
            <a:xfrm>
              <a:off x="8062478" y="3170072"/>
              <a:ext cx="13589" cy="88223"/>
            </a:xfrm>
            <a:custGeom>
              <a:rect b="b" l="l" r="r" t="t"/>
              <a:pathLst>
                <a:path extrusionOk="0" h="3376" w="520">
                  <a:moveTo>
                    <a:pt x="1" y="0"/>
                  </a:moveTo>
                  <a:lnTo>
                    <a:pt x="1"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1" name="Google Shape;14821;p99"/>
            <p:cNvSpPr/>
            <p:nvPr/>
          </p:nvSpPr>
          <p:spPr>
            <a:xfrm>
              <a:off x="8207984" y="3170072"/>
              <a:ext cx="27413" cy="88223"/>
            </a:xfrm>
            <a:custGeom>
              <a:rect b="b" l="l" r="r" t="t"/>
              <a:pathLst>
                <a:path extrusionOk="0" h="3376" w="1049">
                  <a:moveTo>
                    <a:pt x="0" y="0"/>
                  </a:moveTo>
                  <a:lnTo>
                    <a:pt x="0" y="3375"/>
                  </a:lnTo>
                  <a:lnTo>
                    <a:pt x="1049" y="3375"/>
                  </a:lnTo>
                  <a:lnTo>
                    <a:pt x="1049"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2" name="Google Shape;14822;p99"/>
            <p:cNvSpPr/>
            <p:nvPr/>
          </p:nvSpPr>
          <p:spPr>
            <a:xfrm>
              <a:off x="8221808" y="3170072"/>
              <a:ext cx="13589" cy="88223"/>
            </a:xfrm>
            <a:custGeom>
              <a:rect b="b" l="l" r="r" t="t"/>
              <a:pathLst>
                <a:path extrusionOk="0" h="3376" w="520">
                  <a:moveTo>
                    <a:pt x="0" y="0"/>
                  </a:moveTo>
                  <a:lnTo>
                    <a:pt x="0" y="3375"/>
                  </a:lnTo>
                  <a:lnTo>
                    <a:pt x="520" y="3375"/>
                  </a:lnTo>
                  <a:lnTo>
                    <a:pt x="520"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3" name="Google Shape;14823;p99"/>
            <p:cNvSpPr/>
            <p:nvPr/>
          </p:nvSpPr>
          <p:spPr>
            <a:xfrm>
              <a:off x="8021032" y="3149715"/>
              <a:ext cx="242248" cy="46516"/>
            </a:xfrm>
            <a:custGeom>
              <a:rect b="b" l="l" r="r" t="t"/>
              <a:pathLst>
                <a:path extrusionOk="0" h="1780" w="9270">
                  <a:moveTo>
                    <a:pt x="0" y="0"/>
                  </a:moveTo>
                  <a:lnTo>
                    <a:pt x="0" y="1395"/>
                  </a:lnTo>
                  <a:cubicBezTo>
                    <a:pt x="0" y="1606"/>
                    <a:pt x="164" y="1779"/>
                    <a:pt x="385" y="1779"/>
                  </a:cubicBezTo>
                  <a:lnTo>
                    <a:pt x="8876" y="1779"/>
                  </a:lnTo>
                  <a:cubicBezTo>
                    <a:pt x="9097" y="1779"/>
                    <a:pt x="9270" y="1606"/>
                    <a:pt x="9260" y="1395"/>
                  </a:cubicBezTo>
                  <a:lnTo>
                    <a:pt x="9260"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4" name="Google Shape;14824;p99"/>
            <p:cNvSpPr/>
            <p:nvPr/>
          </p:nvSpPr>
          <p:spPr>
            <a:xfrm>
              <a:off x="8028062" y="2902946"/>
              <a:ext cx="227954" cy="267153"/>
            </a:xfrm>
            <a:custGeom>
              <a:rect b="b" l="l" r="r" t="t"/>
              <a:pathLst>
                <a:path extrusionOk="0" h="10223" w="8723">
                  <a:moveTo>
                    <a:pt x="1481" y="0"/>
                  </a:moveTo>
                  <a:cubicBezTo>
                    <a:pt x="664" y="0"/>
                    <a:pt x="0" y="664"/>
                    <a:pt x="0" y="1491"/>
                  </a:cubicBezTo>
                  <a:lnTo>
                    <a:pt x="0" y="10222"/>
                  </a:lnTo>
                  <a:lnTo>
                    <a:pt x="8722" y="10222"/>
                  </a:lnTo>
                  <a:lnTo>
                    <a:pt x="8722" y="1491"/>
                  </a:lnTo>
                  <a:cubicBezTo>
                    <a:pt x="8722" y="664"/>
                    <a:pt x="8059" y="0"/>
                    <a:pt x="7241"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5" name="Google Shape;14825;p99"/>
            <p:cNvSpPr/>
            <p:nvPr/>
          </p:nvSpPr>
          <p:spPr>
            <a:xfrm>
              <a:off x="8179578" y="2902946"/>
              <a:ext cx="76438" cy="267153"/>
            </a:xfrm>
            <a:custGeom>
              <a:rect b="b" l="l" r="r" t="t"/>
              <a:pathLst>
                <a:path extrusionOk="0" h="10223" w="2925">
                  <a:moveTo>
                    <a:pt x="1" y="0"/>
                  </a:moveTo>
                  <a:cubicBezTo>
                    <a:pt x="818" y="0"/>
                    <a:pt x="1482" y="664"/>
                    <a:pt x="1482" y="1491"/>
                  </a:cubicBezTo>
                  <a:lnTo>
                    <a:pt x="1482" y="10222"/>
                  </a:lnTo>
                  <a:lnTo>
                    <a:pt x="2924" y="10222"/>
                  </a:lnTo>
                  <a:lnTo>
                    <a:pt x="2924" y="1491"/>
                  </a:lnTo>
                  <a:cubicBezTo>
                    <a:pt x="2924" y="664"/>
                    <a:pt x="2261" y="0"/>
                    <a:pt x="1443"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6" name="Google Shape;14826;p99"/>
            <p:cNvSpPr/>
            <p:nvPr/>
          </p:nvSpPr>
          <p:spPr>
            <a:xfrm>
              <a:off x="8001668" y="3072572"/>
              <a:ext cx="55558" cy="97526"/>
            </a:xfrm>
            <a:custGeom>
              <a:rect b="b" l="l" r="r" t="t"/>
              <a:pathLst>
                <a:path extrusionOk="0" h="3732" w="2126">
                  <a:moveTo>
                    <a:pt x="1" y="0"/>
                  </a:moveTo>
                  <a:lnTo>
                    <a:pt x="1" y="3125"/>
                  </a:lnTo>
                  <a:cubicBezTo>
                    <a:pt x="1" y="3462"/>
                    <a:pt x="270" y="3731"/>
                    <a:pt x="606" y="3731"/>
                  </a:cubicBezTo>
                  <a:lnTo>
                    <a:pt x="2126" y="3731"/>
                  </a:lnTo>
                  <a:lnTo>
                    <a:pt x="211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7" name="Google Shape;14827;p99"/>
            <p:cNvSpPr/>
            <p:nvPr/>
          </p:nvSpPr>
          <p:spPr>
            <a:xfrm>
              <a:off x="8029577" y="3072572"/>
              <a:ext cx="27648" cy="97526"/>
            </a:xfrm>
            <a:custGeom>
              <a:rect b="b" l="l" r="r" t="t"/>
              <a:pathLst>
                <a:path extrusionOk="0" h="3732" w="1058">
                  <a:moveTo>
                    <a:pt x="0" y="0"/>
                  </a:moveTo>
                  <a:lnTo>
                    <a:pt x="0" y="3731"/>
                  </a:lnTo>
                  <a:lnTo>
                    <a:pt x="1058" y="3731"/>
                  </a:lnTo>
                  <a:lnTo>
                    <a:pt x="1058"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8" name="Google Shape;14828;p99"/>
            <p:cNvSpPr/>
            <p:nvPr/>
          </p:nvSpPr>
          <p:spPr>
            <a:xfrm>
              <a:off x="8226826" y="3072572"/>
              <a:ext cx="55558" cy="97526"/>
            </a:xfrm>
            <a:custGeom>
              <a:rect b="b" l="l" r="r" t="t"/>
              <a:pathLst>
                <a:path extrusionOk="0" h="3732" w="2126">
                  <a:moveTo>
                    <a:pt x="1" y="0"/>
                  </a:moveTo>
                  <a:lnTo>
                    <a:pt x="1" y="3731"/>
                  </a:lnTo>
                  <a:lnTo>
                    <a:pt x="1530" y="3731"/>
                  </a:lnTo>
                  <a:cubicBezTo>
                    <a:pt x="1856" y="3731"/>
                    <a:pt x="2126" y="3462"/>
                    <a:pt x="2126" y="3125"/>
                  </a:cubicBezTo>
                  <a:lnTo>
                    <a:pt x="2126" y="0"/>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29" name="Google Shape;14829;p99"/>
            <p:cNvSpPr/>
            <p:nvPr/>
          </p:nvSpPr>
          <p:spPr>
            <a:xfrm>
              <a:off x="8238899" y="3072572"/>
              <a:ext cx="43249" cy="97526"/>
            </a:xfrm>
            <a:custGeom>
              <a:rect b="b" l="l" r="r" t="t"/>
              <a:pathLst>
                <a:path extrusionOk="0" h="3732" w="1655">
                  <a:moveTo>
                    <a:pt x="596" y="0"/>
                  </a:moveTo>
                  <a:lnTo>
                    <a:pt x="596" y="3125"/>
                  </a:lnTo>
                  <a:cubicBezTo>
                    <a:pt x="596" y="3462"/>
                    <a:pt x="327" y="3731"/>
                    <a:pt x="0" y="3731"/>
                  </a:cubicBezTo>
                  <a:lnTo>
                    <a:pt x="1058" y="3731"/>
                  </a:lnTo>
                  <a:cubicBezTo>
                    <a:pt x="1385" y="3731"/>
                    <a:pt x="1654" y="3462"/>
                    <a:pt x="1654" y="3125"/>
                  </a:cubicBezTo>
                  <a:lnTo>
                    <a:pt x="1654" y="0"/>
                  </a:ln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0" name="Google Shape;14830;p99"/>
            <p:cNvSpPr/>
            <p:nvPr/>
          </p:nvSpPr>
          <p:spPr>
            <a:xfrm>
              <a:off x="8057199" y="3109759"/>
              <a:ext cx="169652" cy="60340"/>
            </a:xfrm>
            <a:custGeom>
              <a:rect b="b" l="l" r="r" t="t"/>
              <a:pathLst>
                <a:path extrusionOk="0" h="2309" w="6492">
                  <a:moveTo>
                    <a:pt x="866" y="0"/>
                  </a:moveTo>
                  <a:cubicBezTo>
                    <a:pt x="395" y="0"/>
                    <a:pt x="1" y="385"/>
                    <a:pt x="1" y="866"/>
                  </a:cubicBezTo>
                  <a:lnTo>
                    <a:pt x="1" y="2308"/>
                  </a:lnTo>
                  <a:lnTo>
                    <a:pt x="6492" y="2308"/>
                  </a:lnTo>
                  <a:lnTo>
                    <a:pt x="6492" y="866"/>
                  </a:lnTo>
                  <a:cubicBezTo>
                    <a:pt x="6492" y="385"/>
                    <a:pt x="6107" y="0"/>
                    <a:pt x="5626"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1" name="Google Shape;14831;p99"/>
            <p:cNvSpPr/>
            <p:nvPr/>
          </p:nvSpPr>
          <p:spPr>
            <a:xfrm>
              <a:off x="8028297" y="3252729"/>
              <a:ext cx="68127" cy="10845"/>
            </a:xfrm>
            <a:custGeom>
              <a:rect b="b" l="l" r="r" t="t"/>
              <a:pathLst>
                <a:path extrusionOk="0" h="415" w="2607">
                  <a:moveTo>
                    <a:pt x="280" y="1"/>
                  </a:moveTo>
                  <a:cubicBezTo>
                    <a:pt x="1" y="1"/>
                    <a:pt x="1" y="414"/>
                    <a:pt x="280" y="414"/>
                  </a:cubicBezTo>
                  <a:lnTo>
                    <a:pt x="2328" y="414"/>
                  </a:lnTo>
                  <a:cubicBezTo>
                    <a:pt x="2607" y="414"/>
                    <a:pt x="260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2" name="Google Shape;14832;p99"/>
            <p:cNvSpPr/>
            <p:nvPr/>
          </p:nvSpPr>
          <p:spPr>
            <a:xfrm>
              <a:off x="8187627" y="3252729"/>
              <a:ext cx="67866" cy="10845"/>
            </a:xfrm>
            <a:custGeom>
              <a:rect b="b" l="l" r="r" t="t"/>
              <a:pathLst>
                <a:path extrusionOk="0" h="415" w="2597">
                  <a:moveTo>
                    <a:pt x="279" y="1"/>
                  </a:moveTo>
                  <a:cubicBezTo>
                    <a:pt x="0" y="1"/>
                    <a:pt x="0" y="414"/>
                    <a:pt x="279" y="414"/>
                  </a:cubicBezTo>
                  <a:lnTo>
                    <a:pt x="2328" y="414"/>
                  </a:lnTo>
                  <a:cubicBezTo>
                    <a:pt x="2597" y="414"/>
                    <a:pt x="2597" y="1"/>
                    <a:pt x="2328"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3" name="Google Shape;14833;p99"/>
            <p:cNvSpPr/>
            <p:nvPr/>
          </p:nvSpPr>
          <p:spPr>
            <a:xfrm>
              <a:off x="7988340" y="3054723"/>
              <a:ext cx="82213" cy="25897"/>
            </a:xfrm>
            <a:custGeom>
              <a:rect b="b" l="l" r="r" t="t"/>
              <a:pathLst>
                <a:path extrusionOk="0" h="991" w="3146">
                  <a:moveTo>
                    <a:pt x="213" y="0"/>
                  </a:moveTo>
                  <a:cubicBezTo>
                    <a:pt x="97" y="10"/>
                    <a:pt x="1" y="106"/>
                    <a:pt x="1" y="222"/>
                  </a:cubicBezTo>
                  <a:lnTo>
                    <a:pt x="1" y="779"/>
                  </a:lnTo>
                  <a:cubicBezTo>
                    <a:pt x="1" y="895"/>
                    <a:pt x="97" y="991"/>
                    <a:pt x="213" y="991"/>
                  </a:cubicBezTo>
                  <a:lnTo>
                    <a:pt x="2934" y="991"/>
                  </a:lnTo>
                  <a:cubicBezTo>
                    <a:pt x="3049" y="991"/>
                    <a:pt x="3145" y="895"/>
                    <a:pt x="3145" y="779"/>
                  </a:cubicBezTo>
                  <a:lnTo>
                    <a:pt x="3145" y="222"/>
                  </a:lnTo>
                  <a:cubicBezTo>
                    <a:pt x="3145" y="106"/>
                    <a:pt x="3049" y="0"/>
                    <a:pt x="2934"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4" name="Google Shape;14834;p99"/>
            <p:cNvSpPr/>
            <p:nvPr/>
          </p:nvSpPr>
          <p:spPr>
            <a:xfrm>
              <a:off x="7988340" y="3062014"/>
              <a:ext cx="82213" cy="18606"/>
            </a:xfrm>
            <a:custGeom>
              <a:rect b="b" l="l" r="r" t="t"/>
              <a:pathLst>
                <a:path extrusionOk="0" h="712" w="3146">
                  <a:moveTo>
                    <a:pt x="1" y="0"/>
                  </a:moveTo>
                  <a:lnTo>
                    <a:pt x="1" y="500"/>
                  </a:lnTo>
                  <a:cubicBezTo>
                    <a:pt x="1" y="616"/>
                    <a:pt x="97" y="712"/>
                    <a:pt x="213" y="712"/>
                  </a:cubicBezTo>
                  <a:lnTo>
                    <a:pt x="2934" y="712"/>
                  </a:lnTo>
                  <a:cubicBezTo>
                    <a:pt x="3049" y="712"/>
                    <a:pt x="3145" y="616"/>
                    <a:pt x="3145" y="500"/>
                  </a:cubicBezTo>
                  <a:lnTo>
                    <a:pt x="3145" y="0"/>
                  </a:lnTo>
                  <a:cubicBezTo>
                    <a:pt x="3145" y="125"/>
                    <a:pt x="3049" y="221"/>
                    <a:pt x="2934" y="221"/>
                  </a:cubicBezTo>
                  <a:lnTo>
                    <a:pt x="213" y="221"/>
                  </a:lnTo>
                  <a:cubicBezTo>
                    <a:pt x="97" y="221"/>
                    <a:pt x="1" y="125"/>
                    <a:pt x="1"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5" name="Google Shape;14835;p99"/>
            <p:cNvSpPr/>
            <p:nvPr/>
          </p:nvSpPr>
          <p:spPr>
            <a:xfrm>
              <a:off x="8214778" y="3054959"/>
              <a:ext cx="82448" cy="25662"/>
            </a:xfrm>
            <a:custGeom>
              <a:rect b="b" l="l" r="r" t="t"/>
              <a:pathLst>
                <a:path extrusionOk="0" h="982" w="3155">
                  <a:moveTo>
                    <a:pt x="221" y="1"/>
                  </a:moveTo>
                  <a:cubicBezTo>
                    <a:pt x="96" y="1"/>
                    <a:pt x="0" y="97"/>
                    <a:pt x="0" y="213"/>
                  </a:cubicBezTo>
                  <a:lnTo>
                    <a:pt x="0" y="770"/>
                  </a:lnTo>
                  <a:cubicBezTo>
                    <a:pt x="0" y="886"/>
                    <a:pt x="96" y="982"/>
                    <a:pt x="221" y="982"/>
                  </a:cubicBezTo>
                  <a:lnTo>
                    <a:pt x="2933" y="982"/>
                  </a:lnTo>
                  <a:cubicBezTo>
                    <a:pt x="3058" y="982"/>
                    <a:pt x="3154" y="886"/>
                    <a:pt x="3154" y="770"/>
                  </a:cubicBezTo>
                  <a:lnTo>
                    <a:pt x="3154" y="213"/>
                  </a:lnTo>
                  <a:cubicBezTo>
                    <a:pt x="3154" y="97"/>
                    <a:pt x="3058" y="1"/>
                    <a:pt x="2933"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6" name="Google Shape;14836;p99"/>
            <p:cNvSpPr/>
            <p:nvPr/>
          </p:nvSpPr>
          <p:spPr>
            <a:xfrm>
              <a:off x="8214778" y="3062250"/>
              <a:ext cx="82448" cy="18371"/>
            </a:xfrm>
            <a:custGeom>
              <a:rect b="b" l="l" r="r" t="t"/>
              <a:pathLst>
                <a:path extrusionOk="0" h="703" w="3155">
                  <a:moveTo>
                    <a:pt x="0" y="1"/>
                  </a:moveTo>
                  <a:lnTo>
                    <a:pt x="0" y="491"/>
                  </a:lnTo>
                  <a:cubicBezTo>
                    <a:pt x="0" y="607"/>
                    <a:pt x="96" y="703"/>
                    <a:pt x="221" y="703"/>
                  </a:cubicBezTo>
                  <a:lnTo>
                    <a:pt x="2933" y="703"/>
                  </a:lnTo>
                  <a:cubicBezTo>
                    <a:pt x="3058" y="703"/>
                    <a:pt x="3154" y="607"/>
                    <a:pt x="3154" y="491"/>
                  </a:cubicBezTo>
                  <a:lnTo>
                    <a:pt x="3154" y="1"/>
                  </a:lnTo>
                  <a:cubicBezTo>
                    <a:pt x="3154" y="116"/>
                    <a:pt x="3058" y="212"/>
                    <a:pt x="2933" y="212"/>
                  </a:cubicBezTo>
                  <a:lnTo>
                    <a:pt x="221" y="212"/>
                  </a:lnTo>
                  <a:cubicBezTo>
                    <a:pt x="96" y="212"/>
                    <a:pt x="0" y="116"/>
                    <a:pt x="0"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7" name="Google Shape;14837;p99"/>
            <p:cNvSpPr/>
            <p:nvPr/>
          </p:nvSpPr>
          <p:spPr>
            <a:xfrm>
              <a:off x="8057461" y="3109759"/>
              <a:ext cx="169130" cy="30183"/>
            </a:xfrm>
            <a:custGeom>
              <a:rect b="b" l="l" r="r" t="t"/>
              <a:pathLst>
                <a:path extrusionOk="0" h="1155" w="6472">
                  <a:moveTo>
                    <a:pt x="856" y="0"/>
                  </a:moveTo>
                  <a:cubicBezTo>
                    <a:pt x="433" y="0"/>
                    <a:pt x="68" y="308"/>
                    <a:pt x="0" y="731"/>
                  </a:cubicBezTo>
                  <a:cubicBezTo>
                    <a:pt x="750" y="991"/>
                    <a:pt x="1933" y="1154"/>
                    <a:pt x="3260" y="1154"/>
                  </a:cubicBezTo>
                  <a:cubicBezTo>
                    <a:pt x="4558" y="1154"/>
                    <a:pt x="5722" y="991"/>
                    <a:pt x="6472" y="750"/>
                  </a:cubicBezTo>
                  <a:cubicBezTo>
                    <a:pt x="6414" y="318"/>
                    <a:pt x="6049" y="0"/>
                    <a:pt x="5616" y="0"/>
                  </a:cubicBezTo>
                  <a:close/>
                </a:path>
              </a:pathLst>
            </a:custGeom>
            <a:solidFill>
              <a:srgbClr val="7A8C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8" name="Google Shape;14838;p99"/>
            <p:cNvSpPr/>
            <p:nvPr/>
          </p:nvSpPr>
          <p:spPr>
            <a:xfrm>
              <a:off x="8076564" y="2952937"/>
              <a:ext cx="34939" cy="31385"/>
            </a:xfrm>
            <a:custGeom>
              <a:rect b="b" l="l" r="r" t="t"/>
              <a:pathLst>
                <a:path extrusionOk="0" h="1201" w="1337">
                  <a:moveTo>
                    <a:pt x="669" y="1"/>
                  </a:moveTo>
                  <a:cubicBezTo>
                    <a:pt x="565" y="1"/>
                    <a:pt x="462" y="68"/>
                    <a:pt x="462" y="203"/>
                  </a:cubicBezTo>
                  <a:lnTo>
                    <a:pt x="462" y="395"/>
                  </a:lnTo>
                  <a:lnTo>
                    <a:pt x="279" y="395"/>
                  </a:lnTo>
                  <a:cubicBezTo>
                    <a:pt x="0" y="395"/>
                    <a:pt x="0" y="809"/>
                    <a:pt x="279" y="809"/>
                  </a:cubicBezTo>
                  <a:lnTo>
                    <a:pt x="462" y="809"/>
                  </a:lnTo>
                  <a:lnTo>
                    <a:pt x="462" y="991"/>
                  </a:lnTo>
                  <a:cubicBezTo>
                    <a:pt x="462" y="1131"/>
                    <a:pt x="565" y="1200"/>
                    <a:pt x="669" y="1200"/>
                  </a:cubicBezTo>
                  <a:cubicBezTo>
                    <a:pt x="772" y="1200"/>
                    <a:pt x="875" y="1131"/>
                    <a:pt x="875" y="991"/>
                  </a:cubicBezTo>
                  <a:lnTo>
                    <a:pt x="875" y="809"/>
                  </a:lnTo>
                  <a:lnTo>
                    <a:pt x="1068" y="809"/>
                  </a:lnTo>
                  <a:cubicBezTo>
                    <a:pt x="1337" y="809"/>
                    <a:pt x="1337" y="395"/>
                    <a:pt x="1068" y="395"/>
                  </a:cubicBezTo>
                  <a:lnTo>
                    <a:pt x="875" y="395"/>
                  </a:lnTo>
                  <a:lnTo>
                    <a:pt x="875" y="203"/>
                  </a:lnTo>
                  <a:cubicBezTo>
                    <a:pt x="875" y="68"/>
                    <a:pt x="772" y="1"/>
                    <a:pt x="669"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39" name="Google Shape;14839;p99"/>
            <p:cNvSpPr/>
            <p:nvPr/>
          </p:nvSpPr>
          <p:spPr>
            <a:xfrm>
              <a:off x="8173803" y="2952937"/>
              <a:ext cx="34965" cy="31202"/>
            </a:xfrm>
            <a:custGeom>
              <a:rect b="b" l="l" r="r" t="t"/>
              <a:pathLst>
                <a:path extrusionOk="0" h="1194" w="1338">
                  <a:moveTo>
                    <a:pt x="674" y="1"/>
                  </a:moveTo>
                  <a:cubicBezTo>
                    <a:pt x="573" y="1"/>
                    <a:pt x="472" y="68"/>
                    <a:pt x="472" y="203"/>
                  </a:cubicBezTo>
                  <a:lnTo>
                    <a:pt x="472" y="395"/>
                  </a:lnTo>
                  <a:lnTo>
                    <a:pt x="279" y="395"/>
                  </a:lnTo>
                  <a:cubicBezTo>
                    <a:pt x="1" y="395"/>
                    <a:pt x="1" y="799"/>
                    <a:pt x="279" y="799"/>
                  </a:cubicBezTo>
                  <a:lnTo>
                    <a:pt x="472" y="799"/>
                  </a:lnTo>
                  <a:lnTo>
                    <a:pt x="472" y="991"/>
                  </a:lnTo>
                  <a:cubicBezTo>
                    <a:pt x="472" y="1126"/>
                    <a:pt x="573" y="1193"/>
                    <a:pt x="674" y="1193"/>
                  </a:cubicBezTo>
                  <a:cubicBezTo>
                    <a:pt x="775" y="1193"/>
                    <a:pt x="876" y="1126"/>
                    <a:pt x="876" y="991"/>
                  </a:cubicBezTo>
                  <a:lnTo>
                    <a:pt x="876" y="799"/>
                  </a:lnTo>
                  <a:lnTo>
                    <a:pt x="1068" y="799"/>
                  </a:lnTo>
                  <a:cubicBezTo>
                    <a:pt x="1337" y="799"/>
                    <a:pt x="1337" y="395"/>
                    <a:pt x="1068" y="395"/>
                  </a:cubicBezTo>
                  <a:lnTo>
                    <a:pt x="876" y="395"/>
                  </a:lnTo>
                  <a:lnTo>
                    <a:pt x="876" y="203"/>
                  </a:lnTo>
                  <a:cubicBezTo>
                    <a:pt x="876" y="68"/>
                    <a:pt x="775" y="1"/>
                    <a:pt x="674" y="1"/>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0" name="Google Shape;14840;p99"/>
            <p:cNvSpPr/>
            <p:nvPr/>
          </p:nvSpPr>
          <p:spPr>
            <a:xfrm>
              <a:off x="8076564" y="3026579"/>
              <a:ext cx="34939" cy="31359"/>
            </a:xfrm>
            <a:custGeom>
              <a:rect b="b" l="l" r="r" t="t"/>
              <a:pathLst>
                <a:path extrusionOk="0" h="1200" w="1337">
                  <a:moveTo>
                    <a:pt x="669" y="0"/>
                  </a:moveTo>
                  <a:cubicBezTo>
                    <a:pt x="565" y="0"/>
                    <a:pt x="462" y="68"/>
                    <a:pt x="462" y="202"/>
                  </a:cubicBezTo>
                  <a:lnTo>
                    <a:pt x="462" y="395"/>
                  </a:lnTo>
                  <a:lnTo>
                    <a:pt x="279" y="395"/>
                  </a:lnTo>
                  <a:cubicBezTo>
                    <a:pt x="0" y="395"/>
                    <a:pt x="0" y="808"/>
                    <a:pt x="279" y="808"/>
                  </a:cubicBezTo>
                  <a:lnTo>
                    <a:pt x="462" y="808"/>
                  </a:lnTo>
                  <a:lnTo>
                    <a:pt x="462" y="991"/>
                  </a:lnTo>
                  <a:cubicBezTo>
                    <a:pt x="462" y="1130"/>
                    <a:pt x="565" y="1200"/>
                    <a:pt x="669" y="1200"/>
                  </a:cubicBezTo>
                  <a:cubicBezTo>
                    <a:pt x="772" y="1200"/>
                    <a:pt x="875" y="1130"/>
                    <a:pt x="875" y="991"/>
                  </a:cubicBezTo>
                  <a:lnTo>
                    <a:pt x="875" y="808"/>
                  </a:lnTo>
                  <a:lnTo>
                    <a:pt x="1068" y="808"/>
                  </a:lnTo>
                  <a:cubicBezTo>
                    <a:pt x="1337" y="808"/>
                    <a:pt x="1337" y="395"/>
                    <a:pt x="1068" y="395"/>
                  </a:cubicBezTo>
                  <a:lnTo>
                    <a:pt x="875" y="395"/>
                  </a:lnTo>
                  <a:lnTo>
                    <a:pt x="875" y="202"/>
                  </a:lnTo>
                  <a:cubicBezTo>
                    <a:pt x="875"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1" name="Google Shape;14841;p99"/>
            <p:cNvSpPr/>
            <p:nvPr/>
          </p:nvSpPr>
          <p:spPr>
            <a:xfrm>
              <a:off x="8173803" y="3026579"/>
              <a:ext cx="34965" cy="31359"/>
            </a:xfrm>
            <a:custGeom>
              <a:rect b="b" l="l" r="r" t="t"/>
              <a:pathLst>
                <a:path extrusionOk="0" h="1200" w="1338">
                  <a:moveTo>
                    <a:pt x="669" y="0"/>
                  </a:moveTo>
                  <a:cubicBezTo>
                    <a:pt x="566" y="0"/>
                    <a:pt x="462" y="68"/>
                    <a:pt x="462" y="202"/>
                  </a:cubicBezTo>
                  <a:lnTo>
                    <a:pt x="462" y="395"/>
                  </a:lnTo>
                  <a:lnTo>
                    <a:pt x="279" y="395"/>
                  </a:lnTo>
                  <a:cubicBezTo>
                    <a:pt x="1" y="395"/>
                    <a:pt x="1" y="808"/>
                    <a:pt x="279" y="808"/>
                  </a:cubicBezTo>
                  <a:lnTo>
                    <a:pt x="462" y="808"/>
                  </a:lnTo>
                  <a:lnTo>
                    <a:pt x="462" y="991"/>
                  </a:lnTo>
                  <a:cubicBezTo>
                    <a:pt x="462" y="1130"/>
                    <a:pt x="566" y="1200"/>
                    <a:pt x="669" y="1200"/>
                  </a:cubicBezTo>
                  <a:cubicBezTo>
                    <a:pt x="772" y="1200"/>
                    <a:pt x="876" y="1130"/>
                    <a:pt x="876" y="991"/>
                  </a:cubicBezTo>
                  <a:lnTo>
                    <a:pt x="876" y="808"/>
                  </a:lnTo>
                  <a:lnTo>
                    <a:pt x="1068" y="808"/>
                  </a:lnTo>
                  <a:cubicBezTo>
                    <a:pt x="1337" y="808"/>
                    <a:pt x="1337" y="395"/>
                    <a:pt x="1068" y="395"/>
                  </a:cubicBezTo>
                  <a:lnTo>
                    <a:pt x="876" y="395"/>
                  </a:lnTo>
                  <a:lnTo>
                    <a:pt x="876" y="202"/>
                  </a:lnTo>
                  <a:cubicBezTo>
                    <a:pt x="876" y="68"/>
                    <a:pt x="772" y="0"/>
                    <a:pt x="669" y="0"/>
                  </a:cubicBezTo>
                  <a:close/>
                </a:path>
              </a:pathLst>
            </a:custGeom>
            <a:solidFill>
              <a:srgbClr val="5F75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42" name="Google Shape;14842;p99"/>
          <p:cNvGrpSpPr/>
          <p:nvPr/>
        </p:nvGrpSpPr>
        <p:grpSpPr>
          <a:xfrm>
            <a:off x="5688577" y="2718351"/>
            <a:ext cx="362902" cy="360498"/>
            <a:chOff x="5690039" y="2902998"/>
            <a:chExt cx="362902" cy="360498"/>
          </a:xfrm>
        </p:grpSpPr>
        <p:sp>
          <p:nvSpPr>
            <p:cNvPr id="14843" name="Google Shape;14843;p99"/>
            <p:cNvSpPr/>
            <p:nvPr/>
          </p:nvSpPr>
          <p:spPr>
            <a:xfrm>
              <a:off x="5690039" y="2902998"/>
              <a:ext cx="361883" cy="360498"/>
            </a:xfrm>
            <a:custGeom>
              <a:rect b="b" l="l" r="r" t="t"/>
              <a:pathLst>
                <a:path extrusionOk="0" h="13795" w="13848">
                  <a:moveTo>
                    <a:pt x="8235" y="2316"/>
                  </a:moveTo>
                  <a:cubicBezTo>
                    <a:pt x="8286" y="2316"/>
                    <a:pt x="8339" y="2336"/>
                    <a:pt x="8386" y="2383"/>
                  </a:cubicBezTo>
                  <a:lnTo>
                    <a:pt x="8886" y="2883"/>
                  </a:lnTo>
                  <a:cubicBezTo>
                    <a:pt x="9040" y="3038"/>
                    <a:pt x="8902" y="3248"/>
                    <a:pt x="8738" y="3248"/>
                  </a:cubicBezTo>
                  <a:cubicBezTo>
                    <a:pt x="8688" y="3248"/>
                    <a:pt x="8635" y="3229"/>
                    <a:pt x="8588" y="3181"/>
                  </a:cubicBezTo>
                  <a:lnTo>
                    <a:pt x="8088" y="2681"/>
                  </a:lnTo>
                  <a:cubicBezTo>
                    <a:pt x="7933" y="2527"/>
                    <a:pt x="8072" y="2316"/>
                    <a:pt x="8235" y="2316"/>
                  </a:cubicBezTo>
                  <a:close/>
                  <a:moveTo>
                    <a:pt x="9514" y="3595"/>
                  </a:moveTo>
                  <a:cubicBezTo>
                    <a:pt x="9565" y="3595"/>
                    <a:pt x="9617" y="3615"/>
                    <a:pt x="9665" y="3662"/>
                  </a:cubicBezTo>
                  <a:lnTo>
                    <a:pt x="10165" y="4162"/>
                  </a:lnTo>
                  <a:cubicBezTo>
                    <a:pt x="10320" y="4310"/>
                    <a:pt x="10180" y="4526"/>
                    <a:pt x="10015" y="4526"/>
                  </a:cubicBezTo>
                  <a:cubicBezTo>
                    <a:pt x="9965" y="4526"/>
                    <a:pt x="9913" y="4507"/>
                    <a:pt x="9867" y="4460"/>
                  </a:cubicBezTo>
                  <a:lnTo>
                    <a:pt x="9367" y="3960"/>
                  </a:lnTo>
                  <a:cubicBezTo>
                    <a:pt x="9212" y="3806"/>
                    <a:pt x="9350" y="3595"/>
                    <a:pt x="9514" y="3595"/>
                  </a:cubicBezTo>
                  <a:close/>
                  <a:moveTo>
                    <a:pt x="10793" y="4874"/>
                  </a:moveTo>
                  <a:cubicBezTo>
                    <a:pt x="10844" y="4874"/>
                    <a:pt x="10896" y="4893"/>
                    <a:pt x="10944" y="4941"/>
                  </a:cubicBezTo>
                  <a:lnTo>
                    <a:pt x="11444" y="5441"/>
                  </a:lnTo>
                  <a:cubicBezTo>
                    <a:pt x="11600" y="5589"/>
                    <a:pt x="11452" y="5801"/>
                    <a:pt x="11288" y="5801"/>
                  </a:cubicBezTo>
                  <a:cubicBezTo>
                    <a:pt x="11239" y="5801"/>
                    <a:pt x="11189" y="5783"/>
                    <a:pt x="11146" y="5739"/>
                  </a:cubicBezTo>
                  <a:lnTo>
                    <a:pt x="10646" y="5239"/>
                  </a:lnTo>
                  <a:cubicBezTo>
                    <a:pt x="10491" y="5084"/>
                    <a:pt x="10629" y="4874"/>
                    <a:pt x="10793" y="4874"/>
                  </a:cubicBezTo>
                  <a:close/>
                  <a:moveTo>
                    <a:pt x="8727" y="1"/>
                  </a:moveTo>
                  <a:cubicBezTo>
                    <a:pt x="8670" y="1"/>
                    <a:pt x="8612" y="22"/>
                    <a:pt x="8569" y="66"/>
                  </a:cubicBezTo>
                  <a:lnTo>
                    <a:pt x="7319" y="1316"/>
                  </a:lnTo>
                  <a:lnTo>
                    <a:pt x="7607" y="1604"/>
                  </a:lnTo>
                  <a:cubicBezTo>
                    <a:pt x="7762" y="1759"/>
                    <a:pt x="7623" y="1969"/>
                    <a:pt x="7459" y="1969"/>
                  </a:cubicBezTo>
                  <a:cubicBezTo>
                    <a:pt x="7409" y="1969"/>
                    <a:pt x="7356" y="1950"/>
                    <a:pt x="7309" y="1902"/>
                  </a:cubicBezTo>
                  <a:lnTo>
                    <a:pt x="7020" y="1614"/>
                  </a:lnTo>
                  <a:lnTo>
                    <a:pt x="87" y="8547"/>
                  </a:lnTo>
                  <a:cubicBezTo>
                    <a:pt x="1" y="8633"/>
                    <a:pt x="1" y="8778"/>
                    <a:pt x="87" y="8864"/>
                  </a:cubicBezTo>
                  <a:lnTo>
                    <a:pt x="318" y="9095"/>
                  </a:lnTo>
                  <a:cubicBezTo>
                    <a:pt x="364" y="9135"/>
                    <a:pt x="420" y="9158"/>
                    <a:pt x="476" y="9158"/>
                  </a:cubicBezTo>
                  <a:cubicBezTo>
                    <a:pt x="514" y="9158"/>
                    <a:pt x="552" y="9147"/>
                    <a:pt x="587" y="9124"/>
                  </a:cubicBezTo>
                  <a:cubicBezTo>
                    <a:pt x="681" y="9075"/>
                    <a:pt x="775" y="9054"/>
                    <a:pt x="866" y="9054"/>
                  </a:cubicBezTo>
                  <a:cubicBezTo>
                    <a:pt x="1280" y="9054"/>
                    <a:pt x="1614" y="9504"/>
                    <a:pt x="1385" y="9922"/>
                  </a:cubicBezTo>
                  <a:cubicBezTo>
                    <a:pt x="1337" y="10009"/>
                    <a:pt x="1347" y="10124"/>
                    <a:pt x="1424" y="10191"/>
                  </a:cubicBezTo>
                  <a:lnTo>
                    <a:pt x="1972" y="10749"/>
                  </a:lnTo>
                  <a:cubicBezTo>
                    <a:pt x="2020" y="10791"/>
                    <a:pt x="2079" y="10814"/>
                    <a:pt x="2138" y="10814"/>
                  </a:cubicBezTo>
                  <a:cubicBezTo>
                    <a:pt x="2173" y="10814"/>
                    <a:pt x="2209" y="10806"/>
                    <a:pt x="2241" y="10787"/>
                  </a:cubicBezTo>
                  <a:cubicBezTo>
                    <a:pt x="2337" y="10736"/>
                    <a:pt x="2434" y="10713"/>
                    <a:pt x="2527" y="10713"/>
                  </a:cubicBezTo>
                  <a:cubicBezTo>
                    <a:pt x="2938" y="10713"/>
                    <a:pt x="3267" y="11160"/>
                    <a:pt x="3039" y="11576"/>
                  </a:cubicBezTo>
                  <a:cubicBezTo>
                    <a:pt x="2991" y="11663"/>
                    <a:pt x="3011" y="11778"/>
                    <a:pt x="3078" y="11845"/>
                  </a:cubicBezTo>
                  <a:lnTo>
                    <a:pt x="3636" y="12403"/>
                  </a:lnTo>
                  <a:cubicBezTo>
                    <a:pt x="3677" y="12445"/>
                    <a:pt x="3734" y="12468"/>
                    <a:pt x="3794" y="12468"/>
                  </a:cubicBezTo>
                  <a:cubicBezTo>
                    <a:pt x="3831" y="12468"/>
                    <a:pt x="3869" y="12460"/>
                    <a:pt x="3905" y="12441"/>
                  </a:cubicBezTo>
                  <a:cubicBezTo>
                    <a:pt x="3999" y="12390"/>
                    <a:pt x="4095" y="12367"/>
                    <a:pt x="4187" y="12367"/>
                  </a:cubicBezTo>
                  <a:cubicBezTo>
                    <a:pt x="4592" y="12367"/>
                    <a:pt x="4921" y="12814"/>
                    <a:pt x="4693"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13" y="6806"/>
                  </a:lnTo>
                  <a:lnTo>
                    <a:pt x="11915" y="6508"/>
                  </a:lnTo>
                  <a:cubicBezTo>
                    <a:pt x="11766" y="6360"/>
                    <a:pt x="11911" y="6148"/>
                    <a:pt x="12077" y="6148"/>
                  </a:cubicBezTo>
                  <a:cubicBezTo>
                    <a:pt x="12126" y="6148"/>
                    <a:pt x="12177" y="6166"/>
                    <a:pt x="12223" y="6210"/>
                  </a:cubicBezTo>
                  <a:lnTo>
                    <a:pt x="12511" y="6499"/>
                  </a:lnTo>
                  <a:lnTo>
                    <a:pt x="13761" y="5258"/>
                  </a:lnTo>
                  <a:cubicBezTo>
                    <a:pt x="13848" y="5172"/>
                    <a:pt x="13848" y="5027"/>
                    <a:pt x="13761" y="4941"/>
                  </a:cubicBezTo>
                  <a:lnTo>
                    <a:pt x="13530" y="4710"/>
                  </a:lnTo>
                  <a:cubicBezTo>
                    <a:pt x="13483" y="4668"/>
                    <a:pt x="13424" y="4645"/>
                    <a:pt x="13365" y="4645"/>
                  </a:cubicBezTo>
                  <a:cubicBezTo>
                    <a:pt x="13329" y="4645"/>
                    <a:pt x="13294" y="4654"/>
                    <a:pt x="13261" y="4672"/>
                  </a:cubicBezTo>
                  <a:cubicBezTo>
                    <a:pt x="13165" y="4723"/>
                    <a:pt x="13068" y="4746"/>
                    <a:pt x="12975" y="4746"/>
                  </a:cubicBezTo>
                  <a:cubicBezTo>
                    <a:pt x="12565" y="4746"/>
                    <a:pt x="12236" y="4297"/>
                    <a:pt x="12463" y="3874"/>
                  </a:cubicBezTo>
                  <a:cubicBezTo>
                    <a:pt x="12511" y="3787"/>
                    <a:pt x="12502" y="3681"/>
                    <a:pt x="12425" y="3604"/>
                  </a:cubicBezTo>
                  <a:lnTo>
                    <a:pt x="11877" y="3056"/>
                  </a:lnTo>
                  <a:cubicBezTo>
                    <a:pt x="11831" y="3010"/>
                    <a:pt x="11774" y="2988"/>
                    <a:pt x="11718" y="2988"/>
                  </a:cubicBezTo>
                  <a:cubicBezTo>
                    <a:pt x="11680" y="2988"/>
                    <a:pt x="11642" y="2998"/>
                    <a:pt x="11607" y="3018"/>
                  </a:cubicBezTo>
                  <a:cubicBezTo>
                    <a:pt x="11512" y="3069"/>
                    <a:pt x="11414" y="3092"/>
                    <a:pt x="11321" y="3092"/>
                  </a:cubicBezTo>
                  <a:cubicBezTo>
                    <a:pt x="10911" y="3092"/>
                    <a:pt x="10582" y="2643"/>
                    <a:pt x="10809" y="2220"/>
                  </a:cubicBezTo>
                  <a:cubicBezTo>
                    <a:pt x="10857" y="2133"/>
                    <a:pt x="10838" y="2027"/>
                    <a:pt x="10771" y="1950"/>
                  </a:cubicBezTo>
                  <a:lnTo>
                    <a:pt x="10223" y="1402"/>
                  </a:lnTo>
                  <a:cubicBezTo>
                    <a:pt x="10177" y="1356"/>
                    <a:pt x="10120" y="1334"/>
                    <a:pt x="10062" y="1334"/>
                  </a:cubicBezTo>
                  <a:cubicBezTo>
                    <a:pt x="10023" y="1334"/>
                    <a:pt x="9982" y="1344"/>
                    <a:pt x="9944" y="1364"/>
                  </a:cubicBezTo>
                  <a:cubicBezTo>
                    <a:pt x="9850" y="1415"/>
                    <a:pt x="9754" y="1438"/>
                    <a:pt x="9662" y="1438"/>
                  </a:cubicBezTo>
                  <a:cubicBezTo>
                    <a:pt x="9257" y="1438"/>
                    <a:pt x="8928" y="989"/>
                    <a:pt x="9155" y="566"/>
                  </a:cubicBezTo>
                  <a:cubicBezTo>
                    <a:pt x="9203" y="479"/>
                    <a:pt x="9184" y="373"/>
                    <a:pt x="9117" y="296"/>
                  </a:cubicBezTo>
                  <a:lnTo>
                    <a:pt x="8886" y="66"/>
                  </a:lnTo>
                  <a:cubicBezTo>
                    <a:pt x="8843" y="22"/>
                    <a:pt x="8785" y="1"/>
                    <a:pt x="8727"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4" name="Google Shape;14844;p99"/>
            <p:cNvSpPr/>
            <p:nvPr/>
          </p:nvSpPr>
          <p:spPr>
            <a:xfrm>
              <a:off x="5808158" y="2902998"/>
              <a:ext cx="244783" cy="360498"/>
            </a:xfrm>
            <a:custGeom>
              <a:rect b="b" l="l" r="r" t="t"/>
              <a:pathLst>
                <a:path extrusionOk="0" h="13795" w="9367">
                  <a:moveTo>
                    <a:pt x="4207" y="1"/>
                  </a:moveTo>
                  <a:cubicBezTo>
                    <a:pt x="4150" y="1"/>
                    <a:pt x="4092" y="22"/>
                    <a:pt x="4049" y="66"/>
                  </a:cubicBezTo>
                  <a:lnTo>
                    <a:pt x="2799" y="1316"/>
                  </a:lnTo>
                  <a:lnTo>
                    <a:pt x="3087" y="1604"/>
                  </a:lnTo>
                  <a:cubicBezTo>
                    <a:pt x="3174" y="1691"/>
                    <a:pt x="3174" y="1825"/>
                    <a:pt x="3087" y="1902"/>
                  </a:cubicBezTo>
                  <a:lnTo>
                    <a:pt x="3568" y="2383"/>
                  </a:lnTo>
                  <a:cubicBezTo>
                    <a:pt x="3611" y="2345"/>
                    <a:pt x="3666" y="2325"/>
                    <a:pt x="3722" y="2325"/>
                  </a:cubicBezTo>
                  <a:cubicBezTo>
                    <a:pt x="3777" y="2325"/>
                    <a:pt x="3832" y="2345"/>
                    <a:pt x="3876" y="2383"/>
                  </a:cubicBezTo>
                  <a:lnTo>
                    <a:pt x="4376" y="2883"/>
                  </a:lnTo>
                  <a:cubicBezTo>
                    <a:pt x="4452" y="2970"/>
                    <a:pt x="4452" y="3104"/>
                    <a:pt x="4376" y="3181"/>
                  </a:cubicBezTo>
                  <a:lnTo>
                    <a:pt x="4856" y="3662"/>
                  </a:lnTo>
                  <a:cubicBezTo>
                    <a:pt x="4895" y="3624"/>
                    <a:pt x="4948" y="3604"/>
                    <a:pt x="5002" y="3604"/>
                  </a:cubicBezTo>
                  <a:cubicBezTo>
                    <a:pt x="5056" y="3604"/>
                    <a:pt x="5111" y="3624"/>
                    <a:pt x="5154" y="3662"/>
                  </a:cubicBezTo>
                  <a:lnTo>
                    <a:pt x="5654" y="4162"/>
                  </a:lnTo>
                  <a:cubicBezTo>
                    <a:pt x="5731" y="4249"/>
                    <a:pt x="5731" y="4383"/>
                    <a:pt x="5654" y="4470"/>
                  </a:cubicBezTo>
                  <a:lnTo>
                    <a:pt x="6135" y="4951"/>
                  </a:lnTo>
                  <a:cubicBezTo>
                    <a:pt x="6174" y="4907"/>
                    <a:pt x="6227" y="4886"/>
                    <a:pt x="6281" y="4886"/>
                  </a:cubicBezTo>
                  <a:cubicBezTo>
                    <a:pt x="6335" y="4886"/>
                    <a:pt x="6390" y="4907"/>
                    <a:pt x="6433" y="4951"/>
                  </a:cubicBezTo>
                  <a:lnTo>
                    <a:pt x="6933" y="5451"/>
                  </a:lnTo>
                  <a:lnTo>
                    <a:pt x="6953" y="5470"/>
                  </a:lnTo>
                  <a:cubicBezTo>
                    <a:pt x="6972" y="5499"/>
                    <a:pt x="6991" y="5537"/>
                    <a:pt x="6991" y="5576"/>
                  </a:cubicBezTo>
                  <a:lnTo>
                    <a:pt x="6991" y="5585"/>
                  </a:lnTo>
                  <a:lnTo>
                    <a:pt x="6991" y="5604"/>
                  </a:lnTo>
                  <a:lnTo>
                    <a:pt x="6991" y="5624"/>
                  </a:lnTo>
                  <a:lnTo>
                    <a:pt x="6991" y="5633"/>
                  </a:lnTo>
                  <a:lnTo>
                    <a:pt x="6991" y="5643"/>
                  </a:lnTo>
                  <a:lnTo>
                    <a:pt x="6991" y="5652"/>
                  </a:lnTo>
                  <a:lnTo>
                    <a:pt x="6991" y="5662"/>
                  </a:lnTo>
                  <a:lnTo>
                    <a:pt x="6991" y="5672"/>
                  </a:lnTo>
                  <a:lnTo>
                    <a:pt x="6991" y="5681"/>
                  </a:lnTo>
                  <a:lnTo>
                    <a:pt x="6991" y="5691"/>
                  </a:lnTo>
                  <a:lnTo>
                    <a:pt x="6991" y="5701"/>
                  </a:lnTo>
                  <a:lnTo>
                    <a:pt x="6991" y="5710"/>
                  </a:lnTo>
                  <a:lnTo>
                    <a:pt x="6982" y="5720"/>
                  </a:lnTo>
                  <a:lnTo>
                    <a:pt x="6972" y="5739"/>
                  </a:lnTo>
                  <a:cubicBezTo>
                    <a:pt x="6929" y="5777"/>
                    <a:pt x="6871" y="5796"/>
                    <a:pt x="6815" y="5796"/>
                  </a:cubicBezTo>
                  <a:cubicBezTo>
                    <a:pt x="6771" y="5796"/>
                    <a:pt x="6727" y="5784"/>
                    <a:pt x="6693" y="5758"/>
                  </a:cubicBezTo>
                  <a:lnTo>
                    <a:pt x="0" y="12451"/>
                  </a:lnTo>
                  <a:cubicBezTo>
                    <a:pt x="270" y="12605"/>
                    <a:pt x="375" y="12951"/>
                    <a:pt x="221" y="13230"/>
                  </a:cubicBezTo>
                  <a:cubicBezTo>
                    <a:pt x="173" y="13316"/>
                    <a:pt x="183" y="13432"/>
                    <a:pt x="260" y="13499"/>
                  </a:cubicBezTo>
                  <a:lnTo>
                    <a:pt x="491" y="13730"/>
                  </a:lnTo>
                  <a:cubicBezTo>
                    <a:pt x="534" y="13773"/>
                    <a:pt x="592" y="13795"/>
                    <a:pt x="649" y="13795"/>
                  </a:cubicBezTo>
                  <a:cubicBezTo>
                    <a:pt x="707" y="13795"/>
                    <a:pt x="765" y="13773"/>
                    <a:pt x="808" y="13730"/>
                  </a:cubicBezTo>
                  <a:lnTo>
                    <a:pt x="7732" y="6797"/>
                  </a:lnTo>
                  <a:lnTo>
                    <a:pt x="7443" y="6508"/>
                  </a:lnTo>
                  <a:cubicBezTo>
                    <a:pt x="7366" y="6431"/>
                    <a:pt x="7366" y="6297"/>
                    <a:pt x="7443" y="6210"/>
                  </a:cubicBezTo>
                  <a:lnTo>
                    <a:pt x="7462" y="6191"/>
                  </a:lnTo>
                  <a:cubicBezTo>
                    <a:pt x="7482" y="6181"/>
                    <a:pt x="7491" y="6181"/>
                    <a:pt x="7510" y="6172"/>
                  </a:cubicBezTo>
                  <a:lnTo>
                    <a:pt x="7530" y="6162"/>
                  </a:lnTo>
                  <a:lnTo>
                    <a:pt x="7587" y="6162"/>
                  </a:lnTo>
                  <a:cubicBezTo>
                    <a:pt x="7626" y="6162"/>
                    <a:pt x="7655" y="6172"/>
                    <a:pt x="7683" y="6191"/>
                  </a:cubicBezTo>
                  <a:lnTo>
                    <a:pt x="7703" y="6201"/>
                  </a:lnTo>
                  <a:cubicBezTo>
                    <a:pt x="7722" y="6201"/>
                    <a:pt x="7732" y="6210"/>
                    <a:pt x="7741" y="6229"/>
                  </a:cubicBezTo>
                  <a:lnTo>
                    <a:pt x="8030" y="6518"/>
                  </a:lnTo>
                  <a:lnTo>
                    <a:pt x="9280" y="5268"/>
                  </a:lnTo>
                  <a:cubicBezTo>
                    <a:pt x="9366" y="5181"/>
                    <a:pt x="9366" y="5037"/>
                    <a:pt x="9280" y="4951"/>
                  </a:cubicBezTo>
                  <a:lnTo>
                    <a:pt x="9049" y="4720"/>
                  </a:lnTo>
                  <a:cubicBezTo>
                    <a:pt x="9001" y="4678"/>
                    <a:pt x="8942" y="4655"/>
                    <a:pt x="8883" y="4655"/>
                  </a:cubicBezTo>
                  <a:cubicBezTo>
                    <a:pt x="8848" y="4655"/>
                    <a:pt x="8812" y="4663"/>
                    <a:pt x="8780" y="4681"/>
                  </a:cubicBezTo>
                  <a:cubicBezTo>
                    <a:pt x="8689" y="4730"/>
                    <a:pt x="8592" y="4754"/>
                    <a:pt x="8495" y="4754"/>
                  </a:cubicBezTo>
                  <a:cubicBezTo>
                    <a:pt x="8345" y="4754"/>
                    <a:pt x="8199" y="4696"/>
                    <a:pt x="8087" y="4585"/>
                  </a:cubicBezTo>
                  <a:lnTo>
                    <a:pt x="8049" y="4556"/>
                  </a:lnTo>
                  <a:lnTo>
                    <a:pt x="8039" y="4537"/>
                  </a:lnTo>
                  <a:lnTo>
                    <a:pt x="8030" y="4518"/>
                  </a:lnTo>
                  <a:lnTo>
                    <a:pt x="8010" y="4499"/>
                  </a:lnTo>
                  <a:lnTo>
                    <a:pt x="8001" y="4489"/>
                  </a:lnTo>
                  <a:lnTo>
                    <a:pt x="7991" y="4460"/>
                  </a:lnTo>
                  <a:cubicBezTo>
                    <a:pt x="7885" y="4287"/>
                    <a:pt x="7885" y="4066"/>
                    <a:pt x="7982" y="3893"/>
                  </a:cubicBezTo>
                  <a:cubicBezTo>
                    <a:pt x="8030" y="3797"/>
                    <a:pt x="8020" y="3691"/>
                    <a:pt x="7943" y="3624"/>
                  </a:cubicBezTo>
                  <a:lnTo>
                    <a:pt x="7395" y="3066"/>
                  </a:lnTo>
                  <a:cubicBezTo>
                    <a:pt x="7347" y="3024"/>
                    <a:pt x="7288" y="3001"/>
                    <a:pt x="7229" y="3001"/>
                  </a:cubicBezTo>
                  <a:cubicBezTo>
                    <a:pt x="7194" y="3001"/>
                    <a:pt x="7158" y="3009"/>
                    <a:pt x="7126" y="3027"/>
                  </a:cubicBezTo>
                  <a:cubicBezTo>
                    <a:pt x="7030" y="3079"/>
                    <a:pt x="6933" y="3102"/>
                    <a:pt x="6840" y="3102"/>
                  </a:cubicBezTo>
                  <a:cubicBezTo>
                    <a:pt x="6429" y="3102"/>
                    <a:pt x="6100" y="2654"/>
                    <a:pt x="6328" y="2239"/>
                  </a:cubicBezTo>
                  <a:cubicBezTo>
                    <a:pt x="6376" y="2143"/>
                    <a:pt x="6356" y="2037"/>
                    <a:pt x="6289" y="1960"/>
                  </a:cubicBezTo>
                  <a:lnTo>
                    <a:pt x="5741" y="1412"/>
                  </a:lnTo>
                  <a:cubicBezTo>
                    <a:pt x="5695" y="1366"/>
                    <a:pt x="5639" y="1344"/>
                    <a:pt x="5581" y="1344"/>
                  </a:cubicBezTo>
                  <a:cubicBezTo>
                    <a:pt x="5541" y="1344"/>
                    <a:pt x="5501" y="1354"/>
                    <a:pt x="5462" y="1373"/>
                  </a:cubicBezTo>
                  <a:cubicBezTo>
                    <a:pt x="5368" y="1425"/>
                    <a:pt x="5273" y="1448"/>
                    <a:pt x="5181" y="1448"/>
                  </a:cubicBezTo>
                  <a:cubicBezTo>
                    <a:pt x="4775" y="1448"/>
                    <a:pt x="4446" y="999"/>
                    <a:pt x="4674" y="575"/>
                  </a:cubicBezTo>
                  <a:lnTo>
                    <a:pt x="4635" y="566"/>
                  </a:lnTo>
                  <a:cubicBezTo>
                    <a:pt x="4683" y="479"/>
                    <a:pt x="4664" y="373"/>
                    <a:pt x="4597" y="296"/>
                  </a:cubicBezTo>
                  <a:lnTo>
                    <a:pt x="4366" y="66"/>
                  </a:lnTo>
                  <a:cubicBezTo>
                    <a:pt x="4323" y="22"/>
                    <a:pt x="4265" y="1"/>
                    <a:pt x="420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5" name="Google Shape;14845;p99"/>
            <p:cNvSpPr/>
            <p:nvPr/>
          </p:nvSpPr>
          <p:spPr>
            <a:xfrm>
              <a:off x="5740292" y="2985551"/>
              <a:ext cx="228450" cy="228398"/>
            </a:xfrm>
            <a:custGeom>
              <a:rect b="b" l="l" r="r" t="t"/>
              <a:pathLst>
                <a:path extrusionOk="0" h="8740" w="8742">
                  <a:moveTo>
                    <a:pt x="5070" y="1"/>
                  </a:moveTo>
                  <a:cubicBezTo>
                    <a:pt x="5054" y="1"/>
                    <a:pt x="5040" y="8"/>
                    <a:pt x="5030" y="22"/>
                  </a:cubicBezTo>
                  <a:lnTo>
                    <a:pt x="20" y="5023"/>
                  </a:lnTo>
                  <a:cubicBezTo>
                    <a:pt x="1" y="5051"/>
                    <a:pt x="1" y="5090"/>
                    <a:pt x="20" y="5119"/>
                  </a:cubicBezTo>
                  <a:lnTo>
                    <a:pt x="3626" y="8725"/>
                  </a:lnTo>
                  <a:cubicBezTo>
                    <a:pt x="3641" y="8734"/>
                    <a:pt x="3657" y="8739"/>
                    <a:pt x="3673" y="8739"/>
                  </a:cubicBezTo>
                  <a:cubicBezTo>
                    <a:pt x="3689" y="8739"/>
                    <a:pt x="3703" y="8734"/>
                    <a:pt x="3713" y="8725"/>
                  </a:cubicBezTo>
                  <a:lnTo>
                    <a:pt x="8723" y="3715"/>
                  </a:lnTo>
                  <a:cubicBezTo>
                    <a:pt x="8742" y="3686"/>
                    <a:pt x="8742" y="3647"/>
                    <a:pt x="8723" y="3628"/>
                  </a:cubicBezTo>
                  <a:lnTo>
                    <a:pt x="5117" y="22"/>
                  </a:lnTo>
                  <a:cubicBezTo>
                    <a:pt x="5102" y="8"/>
                    <a:pt x="5085" y="1"/>
                    <a:pt x="50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6" name="Google Shape;14846;p99"/>
            <p:cNvSpPr/>
            <p:nvPr/>
          </p:nvSpPr>
          <p:spPr>
            <a:xfrm>
              <a:off x="5826007" y="2985551"/>
              <a:ext cx="142997" cy="228398"/>
            </a:xfrm>
            <a:custGeom>
              <a:rect b="b" l="l" r="r" t="t"/>
              <a:pathLst>
                <a:path extrusionOk="0" h="8740" w="5472">
                  <a:moveTo>
                    <a:pt x="1797" y="1"/>
                  </a:moveTo>
                  <a:cubicBezTo>
                    <a:pt x="1781" y="1"/>
                    <a:pt x="1765" y="8"/>
                    <a:pt x="1750" y="22"/>
                  </a:cubicBezTo>
                  <a:lnTo>
                    <a:pt x="875" y="897"/>
                  </a:lnTo>
                  <a:lnTo>
                    <a:pt x="4135" y="4157"/>
                  </a:lnTo>
                  <a:cubicBezTo>
                    <a:pt x="4154" y="4186"/>
                    <a:pt x="4154" y="4224"/>
                    <a:pt x="4135" y="4253"/>
                  </a:cubicBezTo>
                  <a:lnTo>
                    <a:pt x="0" y="8378"/>
                  </a:lnTo>
                  <a:lnTo>
                    <a:pt x="346" y="8725"/>
                  </a:lnTo>
                  <a:cubicBezTo>
                    <a:pt x="361" y="8734"/>
                    <a:pt x="377" y="8739"/>
                    <a:pt x="393" y="8739"/>
                  </a:cubicBezTo>
                  <a:cubicBezTo>
                    <a:pt x="409" y="8739"/>
                    <a:pt x="423" y="8734"/>
                    <a:pt x="433" y="8725"/>
                  </a:cubicBezTo>
                  <a:lnTo>
                    <a:pt x="5443" y="3715"/>
                  </a:lnTo>
                  <a:cubicBezTo>
                    <a:pt x="5472" y="3686"/>
                    <a:pt x="5472" y="3647"/>
                    <a:pt x="5443" y="3628"/>
                  </a:cubicBezTo>
                  <a:lnTo>
                    <a:pt x="1837" y="22"/>
                  </a:lnTo>
                  <a:cubicBezTo>
                    <a:pt x="1827" y="8"/>
                    <a:pt x="1813" y="1"/>
                    <a:pt x="1797"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7" name="Google Shape;14847;p99"/>
            <p:cNvSpPr/>
            <p:nvPr/>
          </p:nvSpPr>
          <p:spPr>
            <a:xfrm>
              <a:off x="5767940" y="3015028"/>
              <a:ext cx="116708" cy="112579"/>
            </a:xfrm>
            <a:custGeom>
              <a:rect b="b" l="l" r="r" t="t"/>
              <a:pathLst>
                <a:path extrusionOk="0" h="4308" w="4466">
                  <a:moveTo>
                    <a:pt x="4165" y="0"/>
                  </a:moveTo>
                  <a:cubicBezTo>
                    <a:pt x="4116" y="0"/>
                    <a:pt x="4065" y="20"/>
                    <a:pt x="4020" y="67"/>
                  </a:cubicBezTo>
                  <a:lnTo>
                    <a:pt x="135" y="3943"/>
                  </a:lnTo>
                  <a:cubicBezTo>
                    <a:pt x="1" y="4077"/>
                    <a:pt x="97" y="4308"/>
                    <a:pt x="289" y="4308"/>
                  </a:cubicBezTo>
                  <a:cubicBezTo>
                    <a:pt x="337" y="4308"/>
                    <a:pt x="395" y="4279"/>
                    <a:pt x="433" y="4241"/>
                  </a:cubicBezTo>
                  <a:lnTo>
                    <a:pt x="4318" y="365"/>
                  </a:lnTo>
                  <a:cubicBezTo>
                    <a:pt x="4465" y="211"/>
                    <a:pt x="4325" y="0"/>
                    <a:pt x="416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8" name="Google Shape;14848;p99"/>
            <p:cNvSpPr/>
            <p:nvPr/>
          </p:nvSpPr>
          <p:spPr>
            <a:xfrm>
              <a:off x="5796581" y="3043669"/>
              <a:ext cx="116917" cy="112605"/>
            </a:xfrm>
            <a:custGeom>
              <a:rect b="b" l="l" r="r" t="t"/>
              <a:pathLst>
                <a:path extrusionOk="0" h="4309" w="4474">
                  <a:moveTo>
                    <a:pt x="4167" y="0"/>
                  </a:moveTo>
                  <a:cubicBezTo>
                    <a:pt x="4117" y="0"/>
                    <a:pt x="4066" y="20"/>
                    <a:pt x="4020" y="68"/>
                  </a:cubicBezTo>
                  <a:lnTo>
                    <a:pt x="136" y="3943"/>
                  </a:lnTo>
                  <a:cubicBezTo>
                    <a:pt x="1" y="4077"/>
                    <a:pt x="97" y="4308"/>
                    <a:pt x="289" y="4308"/>
                  </a:cubicBezTo>
                  <a:cubicBezTo>
                    <a:pt x="347" y="4308"/>
                    <a:pt x="395" y="4289"/>
                    <a:pt x="434" y="4251"/>
                  </a:cubicBezTo>
                  <a:lnTo>
                    <a:pt x="4319" y="366"/>
                  </a:lnTo>
                  <a:cubicBezTo>
                    <a:pt x="4473" y="211"/>
                    <a:pt x="4329" y="0"/>
                    <a:pt x="41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49" name="Google Shape;14849;p99"/>
            <p:cNvSpPr/>
            <p:nvPr/>
          </p:nvSpPr>
          <p:spPr>
            <a:xfrm>
              <a:off x="5825249" y="3072311"/>
              <a:ext cx="116682" cy="112605"/>
            </a:xfrm>
            <a:custGeom>
              <a:rect b="b" l="l" r="r" t="t"/>
              <a:pathLst>
                <a:path extrusionOk="0" h="4309" w="4465">
                  <a:moveTo>
                    <a:pt x="4161" y="1"/>
                  </a:moveTo>
                  <a:cubicBezTo>
                    <a:pt x="4110" y="1"/>
                    <a:pt x="4057" y="20"/>
                    <a:pt x="4010" y="68"/>
                  </a:cubicBezTo>
                  <a:lnTo>
                    <a:pt x="135" y="3943"/>
                  </a:lnTo>
                  <a:cubicBezTo>
                    <a:pt x="0" y="4078"/>
                    <a:pt x="96" y="4308"/>
                    <a:pt x="289" y="4308"/>
                  </a:cubicBezTo>
                  <a:cubicBezTo>
                    <a:pt x="337" y="4308"/>
                    <a:pt x="394" y="4289"/>
                    <a:pt x="433" y="4251"/>
                  </a:cubicBezTo>
                  <a:lnTo>
                    <a:pt x="4318" y="366"/>
                  </a:lnTo>
                  <a:cubicBezTo>
                    <a:pt x="4465" y="211"/>
                    <a:pt x="4325" y="1"/>
                    <a:pt x="416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50" name="Google Shape;14850;p99"/>
          <p:cNvGrpSpPr/>
          <p:nvPr/>
        </p:nvGrpSpPr>
        <p:grpSpPr>
          <a:xfrm>
            <a:off x="4870473" y="1316342"/>
            <a:ext cx="258503" cy="360890"/>
            <a:chOff x="4871935" y="1500990"/>
            <a:chExt cx="258503" cy="360890"/>
          </a:xfrm>
        </p:grpSpPr>
        <p:sp>
          <p:nvSpPr>
            <p:cNvPr id="14851" name="Google Shape;14851;p99"/>
            <p:cNvSpPr/>
            <p:nvPr/>
          </p:nvSpPr>
          <p:spPr>
            <a:xfrm>
              <a:off x="4871935" y="1500990"/>
              <a:ext cx="258503" cy="147570"/>
            </a:xfrm>
            <a:custGeom>
              <a:rect b="b" l="l" r="r" t="t"/>
              <a:pathLst>
                <a:path extrusionOk="0" h="5647" w="9892">
                  <a:moveTo>
                    <a:pt x="4920" y="0"/>
                  </a:moveTo>
                  <a:cubicBezTo>
                    <a:pt x="4661" y="29"/>
                    <a:pt x="4430" y="154"/>
                    <a:pt x="4276" y="356"/>
                  </a:cubicBezTo>
                  <a:cubicBezTo>
                    <a:pt x="4190" y="337"/>
                    <a:pt x="4093" y="318"/>
                    <a:pt x="3997" y="318"/>
                  </a:cubicBezTo>
                  <a:cubicBezTo>
                    <a:pt x="3449" y="318"/>
                    <a:pt x="2997" y="731"/>
                    <a:pt x="2988" y="1241"/>
                  </a:cubicBezTo>
                  <a:lnTo>
                    <a:pt x="2988" y="1251"/>
                  </a:lnTo>
                  <a:cubicBezTo>
                    <a:pt x="2939" y="1251"/>
                    <a:pt x="2901" y="1241"/>
                    <a:pt x="2853" y="1241"/>
                  </a:cubicBezTo>
                  <a:cubicBezTo>
                    <a:pt x="2257" y="1241"/>
                    <a:pt x="1766" y="1683"/>
                    <a:pt x="1766" y="2231"/>
                  </a:cubicBezTo>
                  <a:cubicBezTo>
                    <a:pt x="1766" y="2376"/>
                    <a:pt x="1795" y="2510"/>
                    <a:pt x="1853" y="2635"/>
                  </a:cubicBezTo>
                  <a:lnTo>
                    <a:pt x="1766" y="2635"/>
                  </a:lnTo>
                  <a:cubicBezTo>
                    <a:pt x="1170" y="2635"/>
                    <a:pt x="689" y="3078"/>
                    <a:pt x="689" y="3626"/>
                  </a:cubicBezTo>
                  <a:cubicBezTo>
                    <a:pt x="680" y="3760"/>
                    <a:pt x="718" y="3895"/>
                    <a:pt x="776" y="4020"/>
                  </a:cubicBezTo>
                  <a:lnTo>
                    <a:pt x="641" y="4020"/>
                  </a:lnTo>
                  <a:cubicBezTo>
                    <a:pt x="638" y="4020"/>
                    <a:pt x="634" y="4020"/>
                    <a:pt x="631" y="4020"/>
                  </a:cubicBezTo>
                  <a:cubicBezTo>
                    <a:pt x="111" y="4020"/>
                    <a:pt x="0" y="4752"/>
                    <a:pt x="507" y="4905"/>
                  </a:cubicBezTo>
                  <a:cubicBezTo>
                    <a:pt x="478" y="4962"/>
                    <a:pt x="459" y="5039"/>
                    <a:pt x="459" y="5107"/>
                  </a:cubicBezTo>
                  <a:cubicBezTo>
                    <a:pt x="477" y="5403"/>
                    <a:pt x="719" y="5646"/>
                    <a:pt x="1020" y="5646"/>
                  </a:cubicBezTo>
                  <a:cubicBezTo>
                    <a:pt x="1032" y="5646"/>
                    <a:pt x="1043" y="5646"/>
                    <a:pt x="1055" y="5645"/>
                  </a:cubicBezTo>
                  <a:lnTo>
                    <a:pt x="8844" y="5645"/>
                  </a:lnTo>
                  <a:cubicBezTo>
                    <a:pt x="8855" y="5646"/>
                    <a:pt x="8867" y="5646"/>
                    <a:pt x="8878" y="5646"/>
                  </a:cubicBezTo>
                  <a:cubicBezTo>
                    <a:pt x="9180" y="5646"/>
                    <a:pt x="9421" y="5403"/>
                    <a:pt x="9430" y="5107"/>
                  </a:cubicBezTo>
                  <a:cubicBezTo>
                    <a:pt x="9430" y="5039"/>
                    <a:pt x="9421" y="4962"/>
                    <a:pt x="9392" y="4905"/>
                  </a:cubicBezTo>
                  <a:cubicBezTo>
                    <a:pt x="9892" y="4760"/>
                    <a:pt x="9786" y="4020"/>
                    <a:pt x="9267" y="4020"/>
                  </a:cubicBezTo>
                  <a:lnTo>
                    <a:pt x="9132" y="4020"/>
                  </a:lnTo>
                  <a:cubicBezTo>
                    <a:pt x="9190" y="3895"/>
                    <a:pt x="9219" y="3760"/>
                    <a:pt x="9219" y="3626"/>
                  </a:cubicBezTo>
                  <a:cubicBezTo>
                    <a:pt x="9219" y="3078"/>
                    <a:pt x="8728" y="2635"/>
                    <a:pt x="8142" y="2635"/>
                  </a:cubicBezTo>
                  <a:lnTo>
                    <a:pt x="8046" y="2635"/>
                  </a:lnTo>
                  <a:cubicBezTo>
                    <a:pt x="8103" y="2510"/>
                    <a:pt x="8132" y="2376"/>
                    <a:pt x="8132" y="2231"/>
                  </a:cubicBezTo>
                  <a:cubicBezTo>
                    <a:pt x="8132" y="1683"/>
                    <a:pt x="7651" y="1241"/>
                    <a:pt x="7055" y="1241"/>
                  </a:cubicBezTo>
                  <a:cubicBezTo>
                    <a:pt x="7007" y="1241"/>
                    <a:pt x="6959" y="1251"/>
                    <a:pt x="6911" y="1251"/>
                  </a:cubicBezTo>
                  <a:lnTo>
                    <a:pt x="6911" y="1241"/>
                  </a:lnTo>
                  <a:cubicBezTo>
                    <a:pt x="6911" y="731"/>
                    <a:pt x="6459" y="318"/>
                    <a:pt x="5901" y="318"/>
                  </a:cubicBezTo>
                  <a:cubicBezTo>
                    <a:pt x="5805" y="318"/>
                    <a:pt x="5718" y="337"/>
                    <a:pt x="5622" y="356"/>
                  </a:cubicBezTo>
                  <a:cubicBezTo>
                    <a:pt x="5468" y="154"/>
                    <a:pt x="5238" y="29"/>
                    <a:pt x="4988"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2" name="Google Shape;14852;p99"/>
            <p:cNvSpPr/>
            <p:nvPr/>
          </p:nvSpPr>
          <p:spPr>
            <a:xfrm>
              <a:off x="4984671" y="1500990"/>
              <a:ext cx="145271" cy="147544"/>
            </a:xfrm>
            <a:custGeom>
              <a:rect b="b" l="l" r="r" t="t"/>
              <a:pathLst>
                <a:path extrusionOk="0" h="5646" w="5559">
                  <a:moveTo>
                    <a:pt x="2943" y="5645"/>
                  </a:moveTo>
                  <a:cubicBezTo>
                    <a:pt x="2949" y="5645"/>
                    <a:pt x="2955" y="5645"/>
                    <a:pt x="2961" y="5645"/>
                  </a:cubicBezTo>
                  <a:cubicBezTo>
                    <a:pt x="2967" y="5645"/>
                    <a:pt x="2973" y="5645"/>
                    <a:pt x="2979" y="5645"/>
                  </a:cubicBezTo>
                  <a:close/>
                  <a:moveTo>
                    <a:pt x="606" y="0"/>
                  </a:moveTo>
                  <a:cubicBezTo>
                    <a:pt x="366" y="29"/>
                    <a:pt x="145" y="135"/>
                    <a:pt x="1" y="327"/>
                  </a:cubicBezTo>
                  <a:cubicBezTo>
                    <a:pt x="3068" y="1501"/>
                    <a:pt x="3385" y="4597"/>
                    <a:pt x="3491" y="4895"/>
                  </a:cubicBezTo>
                  <a:cubicBezTo>
                    <a:pt x="3520" y="4962"/>
                    <a:pt x="3530" y="5030"/>
                    <a:pt x="3530" y="5097"/>
                  </a:cubicBezTo>
                  <a:cubicBezTo>
                    <a:pt x="3520" y="5402"/>
                    <a:pt x="3271" y="5636"/>
                    <a:pt x="2979" y="5645"/>
                  </a:cubicBezTo>
                  <a:lnTo>
                    <a:pt x="4530" y="5645"/>
                  </a:lnTo>
                  <a:cubicBezTo>
                    <a:pt x="4536" y="5645"/>
                    <a:pt x="4542" y="5645"/>
                    <a:pt x="4548" y="5645"/>
                  </a:cubicBezTo>
                  <a:cubicBezTo>
                    <a:pt x="4857" y="5645"/>
                    <a:pt x="5107" y="5408"/>
                    <a:pt x="5116" y="5097"/>
                  </a:cubicBezTo>
                  <a:cubicBezTo>
                    <a:pt x="5116" y="5030"/>
                    <a:pt x="5107" y="4962"/>
                    <a:pt x="5078" y="4895"/>
                  </a:cubicBezTo>
                  <a:cubicBezTo>
                    <a:pt x="5559" y="4741"/>
                    <a:pt x="5453" y="4030"/>
                    <a:pt x="4953" y="4020"/>
                  </a:cubicBezTo>
                  <a:lnTo>
                    <a:pt x="4818" y="4020"/>
                  </a:lnTo>
                  <a:cubicBezTo>
                    <a:pt x="4876" y="3895"/>
                    <a:pt x="4905" y="3760"/>
                    <a:pt x="4905" y="3626"/>
                  </a:cubicBezTo>
                  <a:cubicBezTo>
                    <a:pt x="4905" y="3078"/>
                    <a:pt x="4414" y="2635"/>
                    <a:pt x="3828" y="2635"/>
                  </a:cubicBezTo>
                  <a:lnTo>
                    <a:pt x="3732" y="2635"/>
                  </a:lnTo>
                  <a:cubicBezTo>
                    <a:pt x="3789" y="2510"/>
                    <a:pt x="3818" y="2376"/>
                    <a:pt x="3818" y="2231"/>
                  </a:cubicBezTo>
                  <a:cubicBezTo>
                    <a:pt x="3818" y="1683"/>
                    <a:pt x="3337" y="1241"/>
                    <a:pt x="2741" y="1241"/>
                  </a:cubicBezTo>
                  <a:cubicBezTo>
                    <a:pt x="2693" y="1241"/>
                    <a:pt x="2645" y="1251"/>
                    <a:pt x="2597" y="1251"/>
                  </a:cubicBezTo>
                  <a:lnTo>
                    <a:pt x="2597" y="1241"/>
                  </a:lnTo>
                  <a:cubicBezTo>
                    <a:pt x="2597" y="731"/>
                    <a:pt x="2145" y="318"/>
                    <a:pt x="1587" y="318"/>
                  </a:cubicBezTo>
                  <a:cubicBezTo>
                    <a:pt x="1491" y="318"/>
                    <a:pt x="1404" y="337"/>
                    <a:pt x="1308" y="356"/>
                  </a:cubicBezTo>
                  <a:cubicBezTo>
                    <a:pt x="1154" y="154"/>
                    <a:pt x="924" y="29"/>
                    <a:pt x="674"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3" name="Google Shape;14853;p99"/>
            <p:cNvSpPr/>
            <p:nvPr/>
          </p:nvSpPr>
          <p:spPr>
            <a:xfrm>
              <a:off x="4882911" y="1623107"/>
              <a:ext cx="237205" cy="238773"/>
            </a:xfrm>
            <a:custGeom>
              <a:rect b="b" l="l" r="r" t="t"/>
              <a:pathLst>
                <a:path extrusionOk="0" h="9137" w="9077">
                  <a:moveTo>
                    <a:pt x="4529" y="1"/>
                  </a:moveTo>
                  <a:cubicBezTo>
                    <a:pt x="4052" y="1"/>
                    <a:pt x="3662" y="386"/>
                    <a:pt x="3644" y="856"/>
                  </a:cubicBezTo>
                  <a:lnTo>
                    <a:pt x="3644" y="856"/>
                  </a:lnTo>
                  <a:cubicBezTo>
                    <a:pt x="3625" y="391"/>
                    <a:pt x="3250" y="10"/>
                    <a:pt x="2777" y="10"/>
                  </a:cubicBezTo>
                  <a:cubicBezTo>
                    <a:pt x="2772" y="10"/>
                    <a:pt x="2766" y="10"/>
                    <a:pt x="2760" y="10"/>
                  </a:cubicBezTo>
                  <a:lnTo>
                    <a:pt x="2750" y="10"/>
                  </a:lnTo>
                  <a:cubicBezTo>
                    <a:pt x="2745" y="10"/>
                    <a:pt x="2739" y="10"/>
                    <a:pt x="2734" y="10"/>
                  </a:cubicBezTo>
                  <a:cubicBezTo>
                    <a:pt x="2221" y="10"/>
                    <a:pt x="1821" y="453"/>
                    <a:pt x="1863" y="966"/>
                  </a:cubicBezTo>
                  <a:lnTo>
                    <a:pt x="1863" y="966"/>
                  </a:lnTo>
                  <a:lnTo>
                    <a:pt x="1846" y="789"/>
                  </a:lnTo>
                  <a:cubicBezTo>
                    <a:pt x="1799" y="353"/>
                    <a:pt x="1424" y="10"/>
                    <a:pt x="989" y="10"/>
                  </a:cubicBezTo>
                  <a:cubicBezTo>
                    <a:pt x="983" y="10"/>
                    <a:pt x="977" y="10"/>
                    <a:pt x="971" y="10"/>
                  </a:cubicBezTo>
                  <a:cubicBezTo>
                    <a:pt x="966" y="10"/>
                    <a:pt x="961" y="10"/>
                    <a:pt x="956" y="10"/>
                  </a:cubicBezTo>
                  <a:cubicBezTo>
                    <a:pt x="406" y="10"/>
                    <a:pt x="1" y="516"/>
                    <a:pt x="96" y="1049"/>
                  </a:cubicBezTo>
                  <a:lnTo>
                    <a:pt x="1510" y="8655"/>
                  </a:lnTo>
                  <a:cubicBezTo>
                    <a:pt x="1558" y="8934"/>
                    <a:pt x="1808" y="9136"/>
                    <a:pt x="2087" y="9136"/>
                  </a:cubicBezTo>
                  <a:lnTo>
                    <a:pt x="6991" y="9136"/>
                  </a:lnTo>
                  <a:cubicBezTo>
                    <a:pt x="7279" y="9136"/>
                    <a:pt x="7520" y="8934"/>
                    <a:pt x="7568" y="8655"/>
                  </a:cubicBezTo>
                  <a:lnTo>
                    <a:pt x="8981" y="1049"/>
                  </a:lnTo>
                  <a:cubicBezTo>
                    <a:pt x="9077" y="506"/>
                    <a:pt x="8672" y="10"/>
                    <a:pt x="8122" y="10"/>
                  </a:cubicBezTo>
                  <a:cubicBezTo>
                    <a:pt x="8117" y="10"/>
                    <a:pt x="8112" y="10"/>
                    <a:pt x="8106" y="10"/>
                  </a:cubicBezTo>
                  <a:cubicBezTo>
                    <a:pt x="8100" y="10"/>
                    <a:pt x="8094" y="10"/>
                    <a:pt x="8088" y="10"/>
                  </a:cubicBezTo>
                  <a:cubicBezTo>
                    <a:pt x="7644" y="10"/>
                    <a:pt x="7279" y="353"/>
                    <a:pt x="7231" y="789"/>
                  </a:cubicBezTo>
                  <a:lnTo>
                    <a:pt x="7214" y="966"/>
                  </a:lnTo>
                  <a:lnTo>
                    <a:pt x="7214" y="966"/>
                  </a:lnTo>
                  <a:cubicBezTo>
                    <a:pt x="7256" y="453"/>
                    <a:pt x="6856" y="10"/>
                    <a:pt x="6344" y="10"/>
                  </a:cubicBezTo>
                  <a:cubicBezTo>
                    <a:pt x="6338" y="10"/>
                    <a:pt x="6333" y="10"/>
                    <a:pt x="6327" y="10"/>
                  </a:cubicBezTo>
                  <a:lnTo>
                    <a:pt x="6318" y="10"/>
                  </a:lnTo>
                  <a:cubicBezTo>
                    <a:pt x="6312" y="10"/>
                    <a:pt x="6306" y="10"/>
                    <a:pt x="6300" y="10"/>
                  </a:cubicBezTo>
                  <a:cubicBezTo>
                    <a:pt x="5828" y="10"/>
                    <a:pt x="5452" y="391"/>
                    <a:pt x="5433" y="856"/>
                  </a:cubicBezTo>
                  <a:lnTo>
                    <a:pt x="5433" y="856"/>
                  </a:lnTo>
                  <a:cubicBezTo>
                    <a:pt x="5415" y="386"/>
                    <a:pt x="5026" y="1"/>
                    <a:pt x="454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4" name="Google Shape;14854;p99"/>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5" name="Google Shape;14855;p99"/>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6" name="Google Shape;14856;p99"/>
            <p:cNvSpPr/>
            <p:nvPr/>
          </p:nvSpPr>
          <p:spPr>
            <a:xfrm>
              <a:off x="4919575" y="1623316"/>
              <a:ext cx="200828" cy="238564"/>
            </a:xfrm>
            <a:custGeom>
              <a:rect b="b" l="l" r="r" t="t"/>
              <a:pathLst>
                <a:path extrusionOk="0" h="9129" w="7685">
                  <a:moveTo>
                    <a:pt x="6697" y="1"/>
                  </a:moveTo>
                  <a:cubicBezTo>
                    <a:pt x="6391" y="1"/>
                    <a:pt x="6117" y="152"/>
                    <a:pt x="5963" y="406"/>
                  </a:cubicBezTo>
                  <a:cubicBezTo>
                    <a:pt x="6078" y="599"/>
                    <a:pt x="6117" y="820"/>
                    <a:pt x="6078" y="1041"/>
                  </a:cubicBezTo>
                  <a:lnTo>
                    <a:pt x="4896" y="7484"/>
                  </a:lnTo>
                  <a:cubicBezTo>
                    <a:pt x="4790" y="8032"/>
                    <a:pt x="4309" y="8426"/>
                    <a:pt x="3761" y="8426"/>
                  </a:cubicBezTo>
                  <a:lnTo>
                    <a:pt x="549" y="8426"/>
                  </a:lnTo>
                  <a:cubicBezTo>
                    <a:pt x="318" y="8426"/>
                    <a:pt x="107" y="8301"/>
                    <a:pt x="1" y="8090"/>
                  </a:cubicBezTo>
                  <a:lnTo>
                    <a:pt x="1" y="8090"/>
                  </a:lnTo>
                  <a:lnTo>
                    <a:pt x="97" y="8647"/>
                  </a:lnTo>
                  <a:cubicBezTo>
                    <a:pt x="155" y="8926"/>
                    <a:pt x="395" y="9128"/>
                    <a:pt x="684" y="9128"/>
                  </a:cubicBezTo>
                  <a:lnTo>
                    <a:pt x="5588" y="9128"/>
                  </a:lnTo>
                  <a:cubicBezTo>
                    <a:pt x="5867" y="9128"/>
                    <a:pt x="6107" y="8926"/>
                    <a:pt x="6165" y="8647"/>
                  </a:cubicBezTo>
                  <a:lnTo>
                    <a:pt x="6261" y="8090"/>
                  </a:lnTo>
                  <a:lnTo>
                    <a:pt x="7569" y="1060"/>
                  </a:lnTo>
                  <a:cubicBezTo>
                    <a:pt x="7684" y="531"/>
                    <a:pt x="7290" y="22"/>
                    <a:pt x="6751" y="2"/>
                  </a:cubicBezTo>
                  <a:cubicBezTo>
                    <a:pt x="6733" y="1"/>
                    <a:pt x="6715" y="1"/>
                    <a:pt x="6697" y="1"/>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7" name="Google Shape;14857;p99"/>
            <p:cNvSpPr/>
            <p:nvPr/>
          </p:nvSpPr>
          <p:spPr>
            <a:xfrm>
              <a:off x="5016840" y="1623107"/>
              <a:ext cx="56054" cy="238773"/>
            </a:xfrm>
            <a:custGeom>
              <a:rect b="b" l="l" r="r" t="t"/>
              <a:pathLst>
                <a:path extrusionOk="0" h="9137" w="2145">
                  <a:moveTo>
                    <a:pt x="1193" y="1"/>
                  </a:moveTo>
                  <a:cubicBezTo>
                    <a:pt x="712" y="1"/>
                    <a:pt x="327" y="385"/>
                    <a:pt x="308" y="857"/>
                  </a:cubicBezTo>
                  <a:lnTo>
                    <a:pt x="0" y="9136"/>
                  </a:lnTo>
                  <a:lnTo>
                    <a:pt x="1174" y="9136"/>
                  </a:lnTo>
                  <a:lnTo>
                    <a:pt x="2077" y="991"/>
                  </a:lnTo>
                  <a:cubicBezTo>
                    <a:pt x="2145" y="462"/>
                    <a:pt x="1731" y="1"/>
                    <a:pt x="1202"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8" name="Google Shape;14858;p99"/>
            <p:cNvSpPr/>
            <p:nvPr/>
          </p:nvSpPr>
          <p:spPr>
            <a:xfrm>
              <a:off x="5017101" y="1750529"/>
              <a:ext cx="42988" cy="111351"/>
            </a:xfrm>
            <a:custGeom>
              <a:rect b="b" l="l" r="r" t="t"/>
              <a:pathLst>
                <a:path extrusionOk="0" h="4261" w="1645">
                  <a:moveTo>
                    <a:pt x="1644" y="0"/>
                  </a:moveTo>
                  <a:lnTo>
                    <a:pt x="1164" y="2616"/>
                  </a:lnTo>
                  <a:cubicBezTo>
                    <a:pt x="1058" y="3164"/>
                    <a:pt x="577" y="3558"/>
                    <a:pt x="29" y="3558"/>
                  </a:cubicBezTo>
                  <a:lnTo>
                    <a:pt x="0" y="4260"/>
                  </a:lnTo>
                  <a:lnTo>
                    <a:pt x="1173" y="4260"/>
                  </a:lnTo>
                  <a:lnTo>
                    <a:pt x="1644"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59" name="Google Shape;14859;p99"/>
            <p:cNvSpPr/>
            <p:nvPr/>
          </p:nvSpPr>
          <p:spPr>
            <a:xfrm>
              <a:off x="4927624" y="1567836"/>
              <a:ext cx="34207" cy="32195"/>
            </a:xfrm>
            <a:custGeom>
              <a:rect b="b" l="l" r="r" t="t"/>
              <a:pathLst>
                <a:path extrusionOk="0" h="1232" w="1309">
                  <a:moveTo>
                    <a:pt x="1030" y="0"/>
                  </a:moveTo>
                  <a:cubicBezTo>
                    <a:pt x="462" y="0"/>
                    <a:pt x="1" y="452"/>
                    <a:pt x="1" y="1020"/>
                  </a:cubicBezTo>
                  <a:cubicBezTo>
                    <a:pt x="1" y="1135"/>
                    <a:pt x="97" y="1231"/>
                    <a:pt x="212" y="1231"/>
                  </a:cubicBezTo>
                  <a:cubicBezTo>
                    <a:pt x="328" y="1231"/>
                    <a:pt x="424" y="1135"/>
                    <a:pt x="424" y="1020"/>
                  </a:cubicBezTo>
                  <a:cubicBezTo>
                    <a:pt x="424" y="683"/>
                    <a:pt x="693" y="414"/>
                    <a:pt x="1030" y="414"/>
                  </a:cubicBezTo>
                  <a:cubicBezTo>
                    <a:pt x="1308" y="414"/>
                    <a:pt x="1308" y="0"/>
                    <a:pt x="103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0" name="Google Shape;14860;p99"/>
            <p:cNvSpPr/>
            <p:nvPr/>
          </p:nvSpPr>
          <p:spPr>
            <a:xfrm>
              <a:off x="5039967" y="1589187"/>
              <a:ext cx="33946" cy="32195"/>
            </a:xfrm>
            <a:custGeom>
              <a:rect b="b" l="l" r="r" t="t"/>
              <a:pathLst>
                <a:path extrusionOk="0" h="1232" w="1299">
                  <a:moveTo>
                    <a:pt x="279" y="1"/>
                  </a:moveTo>
                  <a:cubicBezTo>
                    <a:pt x="0" y="1"/>
                    <a:pt x="0" y="414"/>
                    <a:pt x="279" y="414"/>
                  </a:cubicBezTo>
                  <a:cubicBezTo>
                    <a:pt x="615" y="414"/>
                    <a:pt x="885" y="683"/>
                    <a:pt x="885" y="1020"/>
                  </a:cubicBezTo>
                  <a:cubicBezTo>
                    <a:pt x="885" y="1135"/>
                    <a:pt x="981" y="1232"/>
                    <a:pt x="1096" y="1232"/>
                  </a:cubicBezTo>
                  <a:cubicBezTo>
                    <a:pt x="1212" y="1232"/>
                    <a:pt x="1298" y="1135"/>
                    <a:pt x="1298" y="1020"/>
                  </a:cubicBezTo>
                  <a:cubicBezTo>
                    <a:pt x="1298" y="453"/>
                    <a:pt x="846" y="1"/>
                    <a:pt x="279" y="1"/>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1" name="Google Shape;14861;p99"/>
            <p:cNvSpPr/>
            <p:nvPr/>
          </p:nvSpPr>
          <p:spPr>
            <a:xfrm>
              <a:off x="4988146" y="1526469"/>
              <a:ext cx="39277" cy="27570"/>
            </a:xfrm>
            <a:custGeom>
              <a:rect b="b" l="l" r="r" t="t"/>
              <a:pathLst>
                <a:path extrusionOk="0" h="1055" w="1503">
                  <a:moveTo>
                    <a:pt x="481" y="0"/>
                  </a:moveTo>
                  <a:cubicBezTo>
                    <a:pt x="406" y="0"/>
                    <a:pt x="329" y="8"/>
                    <a:pt x="252" y="26"/>
                  </a:cubicBezTo>
                  <a:cubicBezTo>
                    <a:pt x="1" y="79"/>
                    <a:pt x="60" y="435"/>
                    <a:pt x="295" y="435"/>
                  </a:cubicBezTo>
                  <a:cubicBezTo>
                    <a:pt x="312" y="435"/>
                    <a:pt x="330" y="433"/>
                    <a:pt x="348" y="429"/>
                  </a:cubicBezTo>
                  <a:cubicBezTo>
                    <a:pt x="389" y="421"/>
                    <a:pt x="431" y="416"/>
                    <a:pt x="472" y="416"/>
                  </a:cubicBezTo>
                  <a:cubicBezTo>
                    <a:pt x="746" y="416"/>
                    <a:pt x="1003" y="606"/>
                    <a:pt x="1070" y="891"/>
                  </a:cubicBezTo>
                  <a:cubicBezTo>
                    <a:pt x="1089" y="987"/>
                    <a:pt x="1166" y="1054"/>
                    <a:pt x="1271" y="1054"/>
                  </a:cubicBezTo>
                  <a:cubicBezTo>
                    <a:pt x="1406" y="1054"/>
                    <a:pt x="1502" y="929"/>
                    <a:pt x="1473" y="804"/>
                  </a:cubicBezTo>
                  <a:cubicBezTo>
                    <a:pt x="1366" y="324"/>
                    <a:pt x="951" y="0"/>
                    <a:pt x="481"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2" name="Google Shape;14862;p99"/>
            <p:cNvSpPr/>
            <p:nvPr/>
          </p:nvSpPr>
          <p:spPr>
            <a:xfrm>
              <a:off x="4930132" y="1623107"/>
              <a:ext cx="56080" cy="238773"/>
            </a:xfrm>
            <a:custGeom>
              <a:rect b="b" l="l" r="r" t="t"/>
              <a:pathLst>
                <a:path extrusionOk="0" h="9137" w="2146">
                  <a:moveTo>
                    <a:pt x="934" y="1"/>
                  </a:moveTo>
                  <a:cubicBezTo>
                    <a:pt x="405" y="1"/>
                    <a:pt x="1" y="462"/>
                    <a:pt x="59" y="982"/>
                  </a:cubicBezTo>
                  <a:lnTo>
                    <a:pt x="962" y="9136"/>
                  </a:lnTo>
                  <a:lnTo>
                    <a:pt x="2145" y="9136"/>
                  </a:lnTo>
                  <a:lnTo>
                    <a:pt x="1838" y="857"/>
                  </a:lnTo>
                  <a:cubicBezTo>
                    <a:pt x="1818" y="376"/>
                    <a:pt x="1424" y="1"/>
                    <a:pt x="953"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3" name="Google Shape;14863;p99"/>
            <p:cNvSpPr/>
            <p:nvPr/>
          </p:nvSpPr>
          <p:spPr>
            <a:xfrm>
              <a:off x="4953260" y="1843508"/>
              <a:ext cx="32953" cy="18371"/>
            </a:xfrm>
            <a:custGeom>
              <a:rect b="b" l="l" r="r" t="t"/>
              <a:pathLst>
                <a:path extrusionOk="0" h="703" w="1261">
                  <a:moveTo>
                    <a:pt x="1" y="0"/>
                  </a:moveTo>
                  <a:lnTo>
                    <a:pt x="77" y="702"/>
                  </a:lnTo>
                  <a:lnTo>
                    <a:pt x="1260" y="702"/>
                  </a:lnTo>
                  <a:lnTo>
                    <a:pt x="1231" y="0"/>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4" name="Google Shape;14864;p99"/>
            <p:cNvSpPr/>
            <p:nvPr/>
          </p:nvSpPr>
          <p:spPr>
            <a:xfrm>
              <a:off x="4929636" y="1696748"/>
              <a:ext cx="143520" cy="99042"/>
            </a:xfrm>
            <a:custGeom>
              <a:rect b="b" l="l" r="r" t="t"/>
              <a:pathLst>
                <a:path extrusionOk="0" h="3790" w="5492">
                  <a:moveTo>
                    <a:pt x="2751" y="0"/>
                  </a:moveTo>
                  <a:cubicBezTo>
                    <a:pt x="1231" y="0"/>
                    <a:pt x="1" y="847"/>
                    <a:pt x="1" y="1895"/>
                  </a:cubicBezTo>
                  <a:cubicBezTo>
                    <a:pt x="1" y="2943"/>
                    <a:pt x="1231" y="3789"/>
                    <a:pt x="2751" y="3789"/>
                  </a:cubicBezTo>
                  <a:cubicBezTo>
                    <a:pt x="4261" y="3789"/>
                    <a:pt x="5491" y="2943"/>
                    <a:pt x="5491" y="1895"/>
                  </a:cubicBezTo>
                  <a:cubicBezTo>
                    <a:pt x="5491" y="847"/>
                    <a:pt x="4261" y="0"/>
                    <a:pt x="2751"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865" name="Google Shape;14865;p99"/>
          <p:cNvSpPr/>
          <p:nvPr/>
        </p:nvSpPr>
        <p:spPr>
          <a:xfrm>
            <a:off x="6341184" y="1664375"/>
            <a:ext cx="27413" cy="12857"/>
          </a:xfrm>
          <a:custGeom>
            <a:rect b="b" l="l" r="r" t="t"/>
            <a:pathLst>
              <a:path extrusionOk="0" h="492" w="1049">
                <a:moveTo>
                  <a:pt x="1" y="1"/>
                </a:moveTo>
                <a:lnTo>
                  <a:pt x="39" y="491"/>
                </a:lnTo>
                <a:lnTo>
                  <a:pt x="1049" y="491"/>
                </a:lnTo>
                <a:lnTo>
                  <a:pt x="1039"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866" name="Google Shape;14866;p99"/>
          <p:cNvGrpSpPr/>
          <p:nvPr/>
        </p:nvGrpSpPr>
        <p:grpSpPr>
          <a:xfrm>
            <a:off x="6264302" y="1316603"/>
            <a:ext cx="234983" cy="360628"/>
            <a:chOff x="6265764" y="1501251"/>
            <a:chExt cx="234983" cy="360628"/>
          </a:xfrm>
        </p:grpSpPr>
        <p:sp>
          <p:nvSpPr>
            <p:cNvPr id="14867" name="Google Shape;14867;p99"/>
            <p:cNvSpPr/>
            <p:nvPr/>
          </p:nvSpPr>
          <p:spPr>
            <a:xfrm>
              <a:off x="6347167" y="1501251"/>
              <a:ext cx="118642" cy="179687"/>
            </a:xfrm>
            <a:custGeom>
              <a:rect b="b" l="l" r="r" t="t"/>
              <a:pathLst>
                <a:path extrusionOk="0" h="6876" w="4540">
                  <a:moveTo>
                    <a:pt x="1905" y="0"/>
                  </a:moveTo>
                  <a:cubicBezTo>
                    <a:pt x="1808" y="0"/>
                    <a:pt x="1732" y="67"/>
                    <a:pt x="1712" y="154"/>
                  </a:cubicBezTo>
                  <a:lnTo>
                    <a:pt x="30" y="6616"/>
                  </a:lnTo>
                  <a:cubicBezTo>
                    <a:pt x="1" y="6751"/>
                    <a:pt x="97" y="6876"/>
                    <a:pt x="231" y="6876"/>
                  </a:cubicBezTo>
                  <a:cubicBezTo>
                    <a:pt x="328" y="6876"/>
                    <a:pt x="405" y="6808"/>
                    <a:pt x="433" y="6722"/>
                  </a:cubicBezTo>
                  <a:lnTo>
                    <a:pt x="2058" y="414"/>
                  </a:lnTo>
                  <a:lnTo>
                    <a:pt x="4270" y="414"/>
                  </a:lnTo>
                  <a:cubicBezTo>
                    <a:pt x="4539" y="414"/>
                    <a:pt x="4539" y="0"/>
                    <a:pt x="427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8" name="Google Shape;14868;p99"/>
            <p:cNvSpPr/>
            <p:nvPr/>
          </p:nvSpPr>
          <p:spPr>
            <a:xfrm>
              <a:off x="6288369" y="1614561"/>
              <a:ext cx="189487" cy="247318"/>
            </a:xfrm>
            <a:custGeom>
              <a:rect b="b" l="l" r="r" t="t"/>
              <a:pathLst>
                <a:path extrusionOk="0" h="9464" w="7251">
                  <a:moveTo>
                    <a:pt x="1" y="1"/>
                  </a:moveTo>
                  <a:lnTo>
                    <a:pt x="1029" y="8838"/>
                  </a:lnTo>
                  <a:cubicBezTo>
                    <a:pt x="1078" y="9194"/>
                    <a:pt x="1376" y="9463"/>
                    <a:pt x="1731" y="9463"/>
                  </a:cubicBezTo>
                  <a:lnTo>
                    <a:pt x="5520" y="9463"/>
                  </a:lnTo>
                  <a:cubicBezTo>
                    <a:pt x="5876" y="9463"/>
                    <a:pt x="6184" y="9194"/>
                    <a:pt x="6222" y="8838"/>
                  </a:cubicBezTo>
                  <a:lnTo>
                    <a:pt x="7251" y="1"/>
                  </a:ln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69" name="Google Shape;14869;p99"/>
            <p:cNvSpPr/>
            <p:nvPr/>
          </p:nvSpPr>
          <p:spPr>
            <a:xfrm>
              <a:off x="6314005" y="1614561"/>
              <a:ext cx="163851" cy="247318"/>
            </a:xfrm>
            <a:custGeom>
              <a:rect b="b" l="l" r="r" t="t"/>
              <a:pathLst>
                <a:path extrusionOk="0" h="9464" w="6270">
                  <a:moveTo>
                    <a:pt x="4828" y="1"/>
                  </a:moveTo>
                  <a:lnTo>
                    <a:pt x="3789" y="8838"/>
                  </a:lnTo>
                  <a:cubicBezTo>
                    <a:pt x="3779" y="8915"/>
                    <a:pt x="3712" y="8973"/>
                    <a:pt x="3635" y="8973"/>
                  </a:cubicBezTo>
                  <a:lnTo>
                    <a:pt x="702" y="8973"/>
                  </a:lnTo>
                  <a:cubicBezTo>
                    <a:pt x="375" y="8973"/>
                    <a:pt x="87" y="8751"/>
                    <a:pt x="0" y="8434"/>
                  </a:cubicBezTo>
                  <a:lnTo>
                    <a:pt x="0" y="8434"/>
                  </a:lnTo>
                  <a:lnTo>
                    <a:pt x="48" y="8838"/>
                  </a:lnTo>
                  <a:cubicBezTo>
                    <a:pt x="97" y="9194"/>
                    <a:pt x="395" y="9463"/>
                    <a:pt x="750" y="9463"/>
                  </a:cubicBezTo>
                  <a:lnTo>
                    <a:pt x="4539" y="9463"/>
                  </a:lnTo>
                  <a:cubicBezTo>
                    <a:pt x="4895" y="9463"/>
                    <a:pt x="5203" y="9194"/>
                    <a:pt x="5241" y="8838"/>
                  </a:cubicBezTo>
                  <a:lnTo>
                    <a:pt x="6270" y="1"/>
                  </a:ln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0" name="Google Shape;14870;p99"/>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1" name="Google Shape;14871;p99"/>
            <p:cNvSpPr/>
            <p:nvPr/>
          </p:nvSpPr>
          <p:spPr>
            <a:xfrm>
              <a:off x="6326313" y="1614561"/>
              <a:ext cx="43746" cy="247318"/>
            </a:xfrm>
            <a:custGeom>
              <a:rect b="b" l="l" r="r" t="t"/>
              <a:pathLst>
                <a:path extrusionOk="0" h="9464" w="1674">
                  <a:moveTo>
                    <a:pt x="1" y="1"/>
                  </a:moveTo>
                  <a:lnTo>
                    <a:pt x="664" y="9463"/>
                  </a:lnTo>
                  <a:lnTo>
                    <a:pt x="1674" y="9463"/>
                  </a:lnTo>
                  <a:lnTo>
                    <a:pt x="1453"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2" name="Google Shape;14872;p99"/>
            <p:cNvSpPr/>
            <p:nvPr/>
          </p:nvSpPr>
          <p:spPr>
            <a:xfrm>
              <a:off x="6396427" y="1614561"/>
              <a:ext cx="43746" cy="247318"/>
            </a:xfrm>
            <a:custGeom>
              <a:rect b="b" l="l" r="r" t="t"/>
              <a:pathLst>
                <a:path extrusionOk="0" h="9464" w="1674">
                  <a:moveTo>
                    <a:pt x="222" y="1"/>
                  </a:moveTo>
                  <a:lnTo>
                    <a:pt x="0" y="9463"/>
                  </a:lnTo>
                  <a:lnTo>
                    <a:pt x="1010" y="9463"/>
                  </a:lnTo>
                  <a:lnTo>
                    <a:pt x="1674"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3" name="Google Shape;14873;p99"/>
            <p:cNvSpPr/>
            <p:nvPr/>
          </p:nvSpPr>
          <p:spPr>
            <a:xfrm>
              <a:off x="6396427" y="1614561"/>
              <a:ext cx="43746" cy="247318"/>
            </a:xfrm>
            <a:custGeom>
              <a:rect b="b" l="l" r="r" t="t"/>
              <a:pathLst>
                <a:path extrusionOk="0" h="9464" w="1674">
                  <a:moveTo>
                    <a:pt x="1674" y="1"/>
                  </a:moveTo>
                  <a:lnTo>
                    <a:pt x="635" y="8838"/>
                  </a:lnTo>
                  <a:cubicBezTo>
                    <a:pt x="625" y="8915"/>
                    <a:pt x="558" y="8973"/>
                    <a:pt x="481" y="8973"/>
                  </a:cubicBezTo>
                  <a:lnTo>
                    <a:pt x="10" y="8973"/>
                  </a:lnTo>
                  <a:lnTo>
                    <a:pt x="0" y="9463"/>
                  </a:lnTo>
                  <a:lnTo>
                    <a:pt x="1010" y="9463"/>
                  </a:lnTo>
                  <a:lnTo>
                    <a:pt x="1674" y="1"/>
                  </a:ln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4" name="Google Shape;14874;p99"/>
            <p:cNvSpPr/>
            <p:nvPr/>
          </p:nvSpPr>
          <p:spPr>
            <a:xfrm>
              <a:off x="6299919" y="1575624"/>
              <a:ext cx="166647" cy="33450"/>
            </a:xfrm>
            <a:custGeom>
              <a:rect b="b" l="l" r="r" t="t"/>
              <a:pathLst>
                <a:path extrusionOk="0" h="1280" w="6377">
                  <a:moveTo>
                    <a:pt x="607" y="0"/>
                  </a:moveTo>
                  <a:cubicBezTo>
                    <a:pt x="443" y="0"/>
                    <a:pt x="309" y="97"/>
                    <a:pt x="270" y="250"/>
                  </a:cubicBezTo>
                  <a:lnTo>
                    <a:pt x="1" y="1279"/>
                  </a:lnTo>
                  <a:lnTo>
                    <a:pt x="6376" y="1279"/>
                  </a:lnTo>
                  <a:lnTo>
                    <a:pt x="6097" y="250"/>
                  </a:lnTo>
                  <a:cubicBezTo>
                    <a:pt x="6059" y="97"/>
                    <a:pt x="5924" y="0"/>
                    <a:pt x="5770"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5" name="Google Shape;14875;p99"/>
            <p:cNvSpPr/>
            <p:nvPr/>
          </p:nvSpPr>
          <p:spPr>
            <a:xfrm>
              <a:off x="6299919" y="1575624"/>
              <a:ext cx="166647" cy="33450"/>
            </a:xfrm>
            <a:custGeom>
              <a:rect b="b" l="l" r="r" t="t"/>
              <a:pathLst>
                <a:path extrusionOk="0" h="1280" w="6377">
                  <a:moveTo>
                    <a:pt x="4299" y="0"/>
                  </a:moveTo>
                  <a:cubicBezTo>
                    <a:pt x="4453" y="0"/>
                    <a:pt x="4588" y="97"/>
                    <a:pt x="4626" y="250"/>
                  </a:cubicBezTo>
                  <a:lnTo>
                    <a:pt x="4684" y="481"/>
                  </a:lnTo>
                  <a:cubicBezTo>
                    <a:pt x="4742" y="674"/>
                    <a:pt x="4588" y="866"/>
                    <a:pt x="4386" y="875"/>
                  </a:cubicBezTo>
                  <a:lnTo>
                    <a:pt x="107" y="875"/>
                  </a:lnTo>
                  <a:lnTo>
                    <a:pt x="1" y="1279"/>
                  </a:lnTo>
                  <a:lnTo>
                    <a:pt x="6376" y="1279"/>
                  </a:lnTo>
                  <a:lnTo>
                    <a:pt x="6107" y="250"/>
                  </a:lnTo>
                  <a:cubicBezTo>
                    <a:pt x="6059" y="97"/>
                    <a:pt x="5924" y="0"/>
                    <a:pt x="5770" y="0"/>
                  </a:cubicBezTo>
                  <a:close/>
                </a:path>
              </a:pathLst>
            </a:custGeom>
            <a:solidFill>
              <a:srgbClr val="E1E7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6" name="Google Shape;14876;p99"/>
            <p:cNvSpPr/>
            <p:nvPr/>
          </p:nvSpPr>
          <p:spPr>
            <a:xfrm>
              <a:off x="6265764" y="1605781"/>
              <a:ext cx="234983" cy="29425"/>
            </a:xfrm>
            <a:custGeom>
              <a:rect b="b" l="l" r="r" t="t"/>
              <a:pathLst>
                <a:path extrusionOk="0" h="1126" w="8992">
                  <a:moveTo>
                    <a:pt x="202" y="0"/>
                  </a:moveTo>
                  <a:cubicBezTo>
                    <a:pt x="87" y="0"/>
                    <a:pt x="0" y="87"/>
                    <a:pt x="0" y="193"/>
                  </a:cubicBezTo>
                  <a:lnTo>
                    <a:pt x="0" y="923"/>
                  </a:lnTo>
                  <a:cubicBezTo>
                    <a:pt x="0" y="1029"/>
                    <a:pt x="87" y="1116"/>
                    <a:pt x="202" y="1125"/>
                  </a:cubicBezTo>
                  <a:lnTo>
                    <a:pt x="8789" y="1125"/>
                  </a:lnTo>
                  <a:cubicBezTo>
                    <a:pt x="8895" y="1125"/>
                    <a:pt x="8991" y="1029"/>
                    <a:pt x="8991" y="923"/>
                  </a:cubicBezTo>
                  <a:lnTo>
                    <a:pt x="8991" y="193"/>
                  </a:lnTo>
                  <a:cubicBezTo>
                    <a:pt x="8991" y="87"/>
                    <a:pt x="8895" y="0"/>
                    <a:pt x="878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7" name="Google Shape;14877;p99"/>
            <p:cNvSpPr/>
            <p:nvPr/>
          </p:nvSpPr>
          <p:spPr>
            <a:xfrm>
              <a:off x="6265764" y="1605781"/>
              <a:ext cx="234983" cy="29425"/>
            </a:xfrm>
            <a:custGeom>
              <a:rect b="b" l="l" r="r" t="t"/>
              <a:pathLst>
                <a:path extrusionOk="0" h="1126" w="8992">
                  <a:moveTo>
                    <a:pt x="7558" y="0"/>
                  </a:moveTo>
                  <a:lnTo>
                    <a:pt x="7558" y="654"/>
                  </a:lnTo>
                  <a:cubicBezTo>
                    <a:pt x="7558" y="770"/>
                    <a:pt x="7472" y="856"/>
                    <a:pt x="7366" y="856"/>
                  </a:cubicBezTo>
                  <a:lnTo>
                    <a:pt x="0" y="856"/>
                  </a:lnTo>
                  <a:lnTo>
                    <a:pt x="0" y="923"/>
                  </a:lnTo>
                  <a:cubicBezTo>
                    <a:pt x="0" y="1029"/>
                    <a:pt x="87" y="1125"/>
                    <a:pt x="202" y="1125"/>
                  </a:cubicBezTo>
                  <a:lnTo>
                    <a:pt x="8789" y="1125"/>
                  </a:lnTo>
                  <a:cubicBezTo>
                    <a:pt x="8895" y="1125"/>
                    <a:pt x="8991" y="1029"/>
                    <a:pt x="8991" y="923"/>
                  </a:cubicBezTo>
                  <a:lnTo>
                    <a:pt x="8991" y="193"/>
                  </a:lnTo>
                  <a:cubicBezTo>
                    <a:pt x="8991" y="87"/>
                    <a:pt x="8895" y="0"/>
                    <a:pt x="8789" y="0"/>
                  </a:cubicBezTo>
                  <a:close/>
                </a:path>
              </a:pathLst>
            </a:custGeom>
            <a:solidFill>
              <a:srgbClr val="CC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78" name="Google Shape;14878;p99"/>
            <p:cNvSpPr/>
            <p:nvPr/>
          </p:nvSpPr>
          <p:spPr>
            <a:xfrm>
              <a:off x="6325817" y="1708795"/>
              <a:ext cx="113859" cy="78450"/>
            </a:xfrm>
            <a:custGeom>
              <a:rect b="b" l="l" r="r" t="t"/>
              <a:pathLst>
                <a:path extrusionOk="0" h="3002" w="4357">
                  <a:moveTo>
                    <a:pt x="2174" y="1"/>
                  </a:moveTo>
                  <a:cubicBezTo>
                    <a:pt x="972" y="1"/>
                    <a:pt x="0" y="674"/>
                    <a:pt x="0" y="1501"/>
                  </a:cubicBezTo>
                  <a:cubicBezTo>
                    <a:pt x="0" y="2328"/>
                    <a:pt x="972" y="3001"/>
                    <a:pt x="2174" y="3001"/>
                  </a:cubicBezTo>
                  <a:cubicBezTo>
                    <a:pt x="3376" y="3001"/>
                    <a:pt x="4356" y="2328"/>
                    <a:pt x="4356" y="1501"/>
                  </a:cubicBezTo>
                  <a:cubicBezTo>
                    <a:pt x="4356" y="674"/>
                    <a:pt x="3376" y="1"/>
                    <a:pt x="2174"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79" name="Google Shape;14879;p99"/>
          <p:cNvGrpSpPr/>
          <p:nvPr/>
        </p:nvGrpSpPr>
        <p:grpSpPr>
          <a:xfrm>
            <a:off x="6192176" y="3217351"/>
            <a:ext cx="360628" cy="238250"/>
            <a:chOff x="6193639" y="3401998"/>
            <a:chExt cx="360628" cy="238250"/>
          </a:xfrm>
        </p:grpSpPr>
        <p:sp>
          <p:nvSpPr>
            <p:cNvPr id="14880" name="Google Shape;14880;p99"/>
            <p:cNvSpPr/>
            <p:nvPr/>
          </p:nvSpPr>
          <p:spPr>
            <a:xfrm>
              <a:off x="6417542" y="3401998"/>
              <a:ext cx="136725" cy="145532"/>
            </a:xfrm>
            <a:custGeom>
              <a:rect b="b" l="l" r="r" t="t"/>
              <a:pathLst>
                <a:path extrusionOk="0" h="5569" w="5232">
                  <a:moveTo>
                    <a:pt x="654" y="1"/>
                  </a:moveTo>
                  <a:cubicBezTo>
                    <a:pt x="289" y="1"/>
                    <a:pt x="0" y="289"/>
                    <a:pt x="0" y="655"/>
                  </a:cubicBezTo>
                  <a:lnTo>
                    <a:pt x="0" y="2068"/>
                  </a:lnTo>
                  <a:cubicBezTo>
                    <a:pt x="0" y="2328"/>
                    <a:pt x="212" y="2539"/>
                    <a:pt x="471" y="2539"/>
                  </a:cubicBezTo>
                  <a:cubicBezTo>
                    <a:pt x="731" y="2539"/>
                    <a:pt x="943" y="2328"/>
                    <a:pt x="943" y="2068"/>
                  </a:cubicBezTo>
                  <a:lnTo>
                    <a:pt x="943" y="1482"/>
                  </a:lnTo>
                  <a:lnTo>
                    <a:pt x="3952" y="5568"/>
                  </a:lnTo>
                  <a:lnTo>
                    <a:pt x="5231" y="5568"/>
                  </a:lnTo>
                  <a:lnTo>
                    <a:pt x="5231" y="5030"/>
                  </a:lnTo>
                  <a:cubicBezTo>
                    <a:pt x="5231" y="4761"/>
                    <a:pt x="5125" y="4491"/>
                    <a:pt x="4943" y="4289"/>
                  </a:cubicBezTo>
                  <a:lnTo>
                    <a:pt x="1135" y="203"/>
                  </a:lnTo>
                  <a:cubicBezTo>
                    <a:pt x="1010" y="68"/>
                    <a:pt x="837" y="1"/>
                    <a:pt x="654"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1" name="Google Shape;14881;p99"/>
            <p:cNvSpPr/>
            <p:nvPr/>
          </p:nvSpPr>
          <p:spPr>
            <a:xfrm>
              <a:off x="6429850" y="3421781"/>
              <a:ext cx="118380" cy="125750"/>
            </a:xfrm>
            <a:custGeom>
              <a:rect b="b" l="l" r="r" t="t"/>
              <a:pathLst>
                <a:path extrusionOk="0" h="4812" w="4530">
                  <a:moveTo>
                    <a:pt x="244" y="1"/>
                  </a:moveTo>
                  <a:cubicBezTo>
                    <a:pt x="119" y="1"/>
                    <a:pt x="0" y="97"/>
                    <a:pt x="0" y="244"/>
                  </a:cubicBezTo>
                  <a:lnTo>
                    <a:pt x="0" y="1782"/>
                  </a:lnTo>
                  <a:cubicBezTo>
                    <a:pt x="260" y="1782"/>
                    <a:pt x="472" y="1571"/>
                    <a:pt x="472" y="1311"/>
                  </a:cubicBezTo>
                  <a:lnTo>
                    <a:pt x="472" y="725"/>
                  </a:lnTo>
                  <a:lnTo>
                    <a:pt x="3481" y="4811"/>
                  </a:lnTo>
                  <a:lnTo>
                    <a:pt x="4529" y="4811"/>
                  </a:lnTo>
                  <a:lnTo>
                    <a:pt x="423" y="80"/>
                  </a:lnTo>
                  <a:cubicBezTo>
                    <a:pt x="372" y="25"/>
                    <a:pt x="307" y="1"/>
                    <a:pt x="244"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2" name="Google Shape;14882;p99"/>
            <p:cNvSpPr/>
            <p:nvPr/>
          </p:nvSpPr>
          <p:spPr>
            <a:xfrm>
              <a:off x="6193639" y="3401998"/>
              <a:ext cx="136725" cy="145532"/>
            </a:xfrm>
            <a:custGeom>
              <a:rect b="b" l="l" r="r" t="t"/>
              <a:pathLst>
                <a:path extrusionOk="0" h="5569" w="5232">
                  <a:moveTo>
                    <a:pt x="4577" y="1"/>
                  </a:moveTo>
                  <a:cubicBezTo>
                    <a:pt x="4395" y="1"/>
                    <a:pt x="4222" y="68"/>
                    <a:pt x="4097" y="203"/>
                  </a:cubicBezTo>
                  <a:lnTo>
                    <a:pt x="289" y="4289"/>
                  </a:lnTo>
                  <a:cubicBezTo>
                    <a:pt x="106" y="4491"/>
                    <a:pt x="0" y="4761"/>
                    <a:pt x="0" y="5030"/>
                  </a:cubicBezTo>
                  <a:lnTo>
                    <a:pt x="0" y="5568"/>
                  </a:lnTo>
                  <a:lnTo>
                    <a:pt x="1279" y="5568"/>
                  </a:lnTo>
                  <a:lnTo>
                    <a:pt x="4289" y="1482"/>
                  </a:lnTo>
                  <a:lnTo>
                    <a:pt x="4289" y="2068"/>
                  </a:lnTo>
                  <a:cubicBezTo>
                    <a:pt x="4289" y="2328"/>
                    <a:pt x="4501" y="2539"/>
                    <a:pt x="4760" y="2539"/>
                  </a:cubicBezTo>
                  <a:cubicBezTo>
                    <a:pt x="5020" y="2539"/>
                    <a:pt x="5231" y="2328"/>
                    <a:pt x="5231" y="2068"/>
                  </a:cubicBezTo>
                  <a:lnTo>
                    <a:pt x="5231" y="655"/>
                  </a:lnTo>
                  <a:cubicBezTo>
                    <a:pt x="5231" y="289"/>
                    <a:pt x="4943" y="1"/>
                    <a:pt x="4577"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3" name="Google Shape;14883;p99"/>
            <p:cNvSpPr/>
            <p:nvPr/>
          </p:nvSpPr>
          <p:spPr>
            <a:xfrm>
              <a:off x="6199910" y="3421781"/>
              <a:ext cx="118380" cy="125750"/>
            </a:xfrm>
            <a:custGeom>
              <a:rect b="b" l="l" r="r" t="t"/>
              <a:pathLst>
                <a:path extrusionOk="0" h="4812" w="4530">
                  <a:moveTo>
                    <a:pt x="4280" y="1"/>
                  </a:moveTo>
                  <a:cubicBezTo>
                    <a:pt x="4218" y="1"/>
                    <a:pt x="4155" y="25"/>
                    <a:pt x="4107" y="80"/>
                  </a:cubicBezTo>
                  <a:lnTo>
                    <a:pt x="1" y="4811"/>
                  </a:lnTo>
                  <a:lnTo>
                    <a:pt x="1039" y="4811"/>
                  </a:lnTo>
                  <a:lnTo>
                    <a:pt x="4059" y="715"/>
                  </a:lnTo>
                  <a:lnTo>
                    <a:pt x="4059" y="1311"/>
                  </a:lnTo>
                  <a:cubicBezTo>
                    <a:pt x="4059" y="1571"/>
                    <a:pt x="4270" y="1773"/>
                    <a:pt x="4530" y="1782"/>
                  </a:cubicBezTo>
                  <a:lnTo>
                    <a:pt x="4530" y="244"/>
                  </a:lnTo>
                  <a:cubicBezTo>
                    <a:pt x="4523" y="97"/>
                    <a:pt x="4402" y="1"/>
                    <a:pt x="4280"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4" name="Google Shape;14884;p99"/>
            <p:cNvSpPr/>
            <p:nvPr/>
          </p:nvSpPr>
          <p:spPr>
            <a:xfrm>
              <a:off x="6193639" y="3522365"/>
              <a:ext cx="360628" cy="117884"/>
            </a:xfrm>
            <a:custGeom>
              <a:rect b="b" l="l" r="r" t="t"/>
              <a:pathLst>
                <a:path extrusionOk="0" h="4511" w="13800">
                  <a:moveTo>
                    <a:pt x="500" y="1"/>
                  </a:moveTo>
                  <a:cubicBezTo>
                    <a:pt x="221" y="1"/>
                    <a:pt x="0" y="222"/>
                    <a:pt x="0" y="491"/>
                  </a:cubicBezTo>
                  <a:lnTo>
                    <a:pt x="0" y="4020"/>
                  </a:lnTo>
                  <a:cubicBezTo>
                    <a:pt x="0" y="4290"/>
                    <a:pt x="221" y="4511"/>
                    <a:pt x="500" y="4511"/>
                  </a:cubicBezTo>
                  <a:lnTo>
                    <a:pt x="5279" y="4511"/>
                  </a:lnTo>
                  <a:cubicBezTo>
                    <a:pt x="5472" y="4511"/>
                    <a:pt x="5664" y="4434"/>
                    <a:pt x="5808" y="4309"/>
                  </a:cubicBezTo>
                  <a:lnTo>
                    <a:pt x="6905" y="3299"/>
                  </a:lnTo>
                  <a:lnTo>
                    <a:pt x="8001" y="4309"/>
                  </a:lnTo>
                  <a:cubicBezTo>
                    <a:pt x="8145" y="4434"/>
                    <a:pt x="8328" y="4511"/>
                    <a:pt x="8530" y="4511"/>
                  </a:cubicBezTo>
                  <a:lnTo>
                    <a:pt x="13309" y="4511"/>
                  </a:lnTo>
                  <a:cubicBezTo>
                    <a:pt x="13578" y="4511"/>
                    <a:pt x="13799" y="4290"/>
                    <a:pt x="13799" y="4020"/>
                  </a:cubicBezTo>
                  <a:lnTo>
                    <a:pt x="13799" y="491"/>
                  </a:lnTo>
                  <a:cubicBezTo>
                    <a:pt x="13799" y="222"/>
                    <a:pt x="13578" y="1"/>
                    <a:pt x="13309"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5" name="Google Shape;14885;p99"/>
            <p:cNvSpPr/>
            <p:nvPr/>
          </p:nvSpPr>
          <p:spPr>
            <a:xfrm>
              <a:off x="6219510" y="3548001"/>
              <a:ext cx="128938" cy="66377"/>
            </a:xfrm>
            <a:custGeom>
              <a:rect b="b" l="l" r="r" t="t"/>
              <a:pathLst>
                <a:path extrusionOk="0" h="2540" w="4934">
                  <a:moveTo>
                    <a:pt x="126" y="1"/>
                  </a:moveTo>
                  <a:cubicBezTo>
                    <a:pt x="58" y="1"/>
                    <a:pt x="1" y="58"/>
                    <a:pt x="1" y="126"/>
                  </a:cubicBezTo>
                  <a:lnTo>
                    <a:pt x="1" y="2424"/>
                  </a:lnTo>
                  <a:cubicBezTo>
                    <a:pt x="10" y="2491"/>
                    <a:pt x="58" y="2539"/>
                    <a:pt x="126" y="2539"/>
                  </a:cubicBezTo>
                  <a:lnTo>
                    <a:pt x="4174" y="2539"/>
                  </a:lnTo>
                  <a:cubicBezTo>
                    <a:pt x="4203" y="2539"/>
                    <a:pt x="4232" y="2530"/>
                    <a:pt x="4251" y="2510"/>
                  </a:cubicBezTo>
                  <a:lnTo>
                    <a:pt x="4895" y="1914"/>
                  </a:lnTo>
                  <a:cubicBezTo>
                    <a:pt x="4915" y="1895"/>
                    <a:pt x="4934" y="1866"/>
                    <a:pt x="4934" y="1828"/>
                  </a:cubicBezTo>
                  <a:lnTo>
                    <a:pt x="4934" y="126"/>
                  </a:lnTo>
                  <a:cubicBezTo>
                    <a:pt x="4934" y="58"/>
                    <a:pt x="4876" y="1"/>
                    <a:pt x="4809" y="1"/>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6" name="Google Shape;14886;p99"/>
            <p:cNvSpPr/>
            <p:nvPr/>
          </p:nvSpPr>
          <p:spPr>
            <a:xfrm>
              <a:off x="6306975" y="3548262"/>
              <a:ext cx="41237" cy="66350"/>
            </a:xfrm>
            <a:custGeom>
              <a:rect b="b" l="l" r="r" t="t"/>
              <a:pathLst>
                <a:path extrusionOk="0" h="2539" w="1578">
                  <a:moveTo>
                    <a:pt x="0" y="0"/>
                  </a:moveTo>
                  <a:cubicBezTo>
                    <a:pt x="67" y="0"/>
                    <a:pt x="125" y="48"/>
                    <a:pt x="125" y="116"/>
                  </a:cubicBezTo>
                  <a:lnTo>
                    <a:pt x="125" y="2423"/>
                  </a:lnTo>
                  <a:cubicBezTo>
                    <a:pt x="125" y="2491"/>
                    <a:pt x="67" y="2539"/>
                    <a:pt x="0" y="2539"/>
                  </a:cubicBezTo>
                  <a:lnTo>
                    <a:pt x="817" y="2539"/>
                  </a:lnTo>
                  <a:cubicBezTo>
                    <a:pt x="846" y="2539"/>
                    <a:pt x="875" y="2529"/>
                    <a:pt x="894" y="2510"/>
                  </a:cubicBezTo>
                  <a:lnTo>
                    <a:pt x="1539" y="1914"/>
                  </a:lnTo>
                  <a:cubicBezTo>
                    <a:pt x="1558" y="1895"/>
                    <a:pt x="1577" y="1866"/>
                    <a:pt x="1577" y="1837"/>
                  </a:cubicBezTo>
                  <a:lnTo>
                    <a:pt x="1577" y="116"/>
                  </a:lnTo>
                  <a:cubicBezTo>
                    <a:pt x="1568" y="48"/>
                    <a:pt x="1519" y="0"/>
                    <a:pt x="1462" y="0"/>
                  </a:cubicBezTo>
                  <a:close/>
                </a:path>
              </a:pathLst>
            </a:custGeom>
            <a:solidFill>
              <a:srgbClr val="889C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7" name="Google Shape;14887;p99"/>
            <p:cNvSpPr/>
            <p:nvPr/>
          </p:nvSpPr>
          <p:spPr>
            <a:xfrm>
              <a:off x="6394911" y="3522365"/>
              <a:ext cx="159356" cy="117884"/>
            </a:xfrm>
            <a:custGeom>
              <a:rect b="b" l="l" r="r" t="t"/>
              <a:pathLst>
                <a:path extrusionOk="0" h="4511" w="6098">
                  <a:moveTo>
                    <a:pt x="4645" y="1"/>
                  </a:moveTo>
                  <a:lnTo>
                    <a:pt x="4645" y="10"/>
                  </a:lnTo>
                  <a:lnTo>
                    <a:pt x="4645" y="3539"/>
                  </a:lnTo>
                  <a:cubicBezTo>
                    <a:pt x="4645" y="3809"/>
                    <a:pt x="4424" y="4030"/>
                    <a:pt x="4155" y="4030"/>
                  </a:cubicBezTo>
                  <a:lnTo>
                    <a:pt x="1" y="4030"/>
                  </a:lnTo>
                  <a:lnTo>
                    <a:pt x="299" y="4309"/>
                  </a:lnTo>
                  <a:cubicBezTo>
                    <a:pt x="443" y="4434"/>
                    <a:pt x="626" y="4511"/>
                    <a:pt x="828" y="4511"/>
                  </a:cubicBezTo>
                  <a:lnTo>
                    <a:pt x="5607" y="4511"/>
                  </a:lnTo>
                  <a:cubicBezTo>
                    <a:pt x="5876" y="4511"/>
                    <a:pt x="6097" y="4290"/>
                    <a:pt x="6097" y="4020"/>
                  </a:cubicBezTo>
                  <a:lnTo>
                    <a:pt x="6097" y="491"/>
                  </a:lnTo>
                  <a:cubicBezTo>
                    <a:pt x="6097" y="222"/>
                    <a:pt x="5876" y="1"/>
                    <a:pt x="560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8" name="Google Shape;14888;p99"/>
            <p:cNvSpPr/>
            <p:nvPr/>
          </p:nvSpPr>
          <p:spPr>
            <a:xfrm>
              <a:off x="6399955" y="3548001"/>
              <a:ext cx="128676" cy="66377"/>
            </a:xfrm>
            <a:custGeom>
              <a:rect b="b" l="l" r="r" t="t"/>
              <a:pathLst>
                <a:path extrusionOk="0" h="2540" w="4924">
                  <a:moveTo>
                    <a:pt x="115" y="1"/>
                  </a:moveTo>
                  <a:cubicBezTo>
                    <a:pt x="48" y="1"/>
                    <a:pt x="0" y="58"/>
                    <a:pt x="0" y="126"/>
                  </a:cubicBezTo>
                  <a:lnTo>
                    <a:pt x="0" y="1837"/>
                  </a:lnTo>
                  <a:cubicBezTo>
                    <a:pt x="0" y="1866"/>
                    <a:pt x="10" y="1895"/>
                    <a:pt x="38" y="1914"/>
                  </a:cubicBezTo>
                  <a:lnTo>
                    <a:pt x="683" y="2510"/>
                  </a:lnTo>
                  <a:cubicBezTo>
                    <a:pt x="702" y="2530"/>
                    <a:pt x="731" y="2539"/>
                    <a:pt x="760" y="2539"/>
                  </a:cubicBezTo>
                  <a:lnTo>
                    <a:pt x="4808" y="2539"/>
                  </a:lnTo>
                  <a:cubicBezTo>
                    <a:pt x="4875" y="2539"/>
                    <a:pt x="4923" y="2491"/>
                    <a:pt x="4923" y="2424"/>
                  </a:cubicBezTo>
                  <a:lnTo>
                    <a:pt x="4923" y="126"/>
                  </a:lnTo>
                  <a:cubicBezTo>
                    <a:pt x="4923" y="58"/>
                    <a:pt x="4875" y="1"/>
                    <a:pt x="4808" y="1"/>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89" name="Google Shape;14889;p99"/>
            <p:cNvSpPr/>
            <p:nvPr/>
          </p:nvSpPr>
          <p:spPr>
            <a:xfrm>
              <a:off x="6487394" y="3548262"/>
              <a:ext cx="41237" cy="66350"/>
            </a:xfrm>
            <a:custGeom>
              <a:rect b="b" l="l" r="r" t="t"/>
              <a:pathLst>
                <a:path extrusionOk="0" h="2539" w="1578">
                  <a:moveTo>
                    <a:pt x="0" y="0"/>
                  </a:moveTo>
                  <a:cubicBezTo>
                    <a:pt x="68" y="0"/>
                    <a:pt x="125" y="48"/>
                    <a:pt x="125" y="116"/>
                  </a:cubicBezTo>
                  <a:lnTo>
                    <a:pt x="125" y="2423"/>
                  </a:lnTo>
                  <a:cubicBezTo>
                    <a:pt x="125" y="2491"/>
                    <a:pt x="68" y="2539"/>
                    <a:pt x="0" y="2539"/>
                  </a:cubicBezTo>
                  <a:lnTo>
                    <a:pt x="1452" y="2539"/>
                  </a:lnTo>
                  <a:cubicBezTo>
                    <a:pt x="1520" y="2539"/>
                    <a:pt x="1577" y="2491"/>
                    <a:pt x="1577" y="2423"/>
                  </a:cubicBezTo>
                  <a:lnTo>
                    <a:pt x="1577" y="116"/>
                  </a:lnTo>
                  <a:cubicBezTo>
                    <a:pt x="1568" y="48"/>
                    <a:pt x="1520" y="0"/>
                    <a:pt x="1452" y="0"/>
                  </a:cubicBezTo>
                  <a:close/>
                </a:path>
              </a:pathLst>
            </a:custGeom>
            <a:solidFill>
              <a:srgbClr val="546C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0" name="Google Shape;14890;p99"/>
            <p:cNvSpPr/>
            <p:nvPr/>
          </p:nvSpPr>
          <p:spPr>
            <a:xfrm>
              <a:off x="6193874" y="3627652"/>
              <a:ext cx="159356" cy="12596"/>
            </a:xfrm>
            <a:custGeom>
              <a:rect b="b" l="l" r="r" t="t"/>
              <a:pathLst>
                <a:path extrusionOk="0" h="482" w="6098">
                  <a:moveTo>
                    <a:pt x="1" y="1"/>
                  </a:moveTo>
                  <a:lnTo>
                    <a:pt x="1" y="1"/>
                  </a:lnTo>
                  <a:cubicBezTo>
                    <a:pt x="10" y="270"/>
                    <a:pt x="232" y="482"/>
                    <a:pt x="491" y="482"/>
                  </a:cubicBezTo>
                  <a:lnTo>
                    <a:pt x="5280" y="482"/>
                  </a:lnTo>
                  <a:cubicBezTo>
                    <a:pt x="5472" y="482"/>
                    <a:pt x="5655" y="414"/>
                    <a:pt x="5799" y="280"/>
                  </a:cubicBezTo>
                  <a:lnTo>
                    <a:pt x="6097" y="10"/>
                  </a:lnTo>
                  <a:lnTo>
                    <a:pt x="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891" name="Google Shape;14891;p99"/>
          <p:cNvGrpSpPr/>
          <p:nvPr/>
        </p:nvGrpSpPr>
        <p:grpSpPr>
          <a:xfrm>
            <a:off x="5800162" y="1316603"/>
            <a:ext cx="246037" cy="360629"/>
            <a:chOff x="5801625" y="1501251"/>
            <a:chExt cx="246037" cy="360629"/>
          </a:xfrm>
        </p:grpSpPr>
        <p:sp>
          <p:nvSpPr>
            <p:cNvPr id="14892" name="Google Shape;14892;p99"/>
            <p:cNvSpPr/>
            <p:nvPr/>
          </p:nvSpPr>
          <p:spPr>
            <a:xfrm>
              <a:off x="5872470" y="1548054"/>
              <a:ext cx="10845" cy="307527"/>
            </a:xfrm>
            <a:custGeom>
              <a:rect b="b" l="l" r="r" t="t"/>
              <a:pathLst>
                <a:path extrusionOk="0" h="11768" w="415">
                  <a:moveTo>
                    <a:pt x="208" y="0"/>
                  </a:moveTo>
                  <a:cubicBezTo>
                    <a:pt x="104" y="0"/>
                    <a:pt x="1" y="70"/>
                    <a:pt x="1" y="209"/>
                  </a:cubicBezTo>
                  <a:lnTo>
                    <a:pt x="1" y="11556"/>
                  </a:lnTo>
                  <a:cubicBezTo>
                    <a:pt x="1" y="11672"/>
                    <a:pt x="88" y="11768"/>
                    <a:pt x="203" y="11768"/>
                  </a:cubicBezTo>
                  <a:cubicBezTo>
                    <a:pt x="328" y="11768"/>
                    <a:pt x="414" y="11672"/>
                    <a:pt x="414" y="11556"/>
                  </a:cubicBezTo>
                  <a:lnTo>
                    <a:pt x="414" y="209"/>
                  </a:lnTo>
                  <a:cubicBezTo>
                    <a:pt x="414" y="70"/>
                    <a:pt x="311" y="0"/>
                    <a:pt x="208" y="0"/>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3" name="Google Shape;14893;p99"/>
            <p:cNvSpPr/>
            <p:nvPr/>
          </p:nvSpPr>
          <p:spPr>
            <a:xfrm>
              <a:off x="5901634" y="1556077"/>
              <a:ext cx="11080" cy="244966"/>
            </a:xfrm>
            <a:custGeom>
              <a:rect b="b" l="l" r="r" t="t"/>
              <a:pathLst>
                <a:path extrusionOk="0" h="9374" w="424">
                  <a:moveTo>
                    <a:pt x="212" y="1"/>
                  </a:moveTo>
                  <a:cubicBezTo>
                    <a:pt x="106" y="1"/>
                    <a:pt x="0" y="70"/>
                    <a:pt x="0" y="210"/>
                  </a:cubicBezTo>
                  <a:lnTo>
                    <a:pt x="0" y="9162"/>
                  </a:lnTo>
                  <a:cubicBezTo>
                    <a:pt x="0" y="9278"/>
                    <a:pt x="97" y="9374"/>
                    <a:pt x="212" y="9374"/>
                  </a:cubicBezTo>
                  <a:cubicBezTo>
                    <a:pt x="327" y="9374"/>
                    <a:pt x="424" y="9278"/>
                    <a:pt x="424" y="9162"/>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4" name="Google Shape;14894;p99"/>
            <p:cNvSpPr/>
            <p:nvPr/>
          </p:nvSpPr>
          <p:spPr>
            <a:xfrm>
              <a:off x="5930772" y="1577688"/>
              <a:ext cx="11080" cy="178380"/>
            </a:xfrm>
            <a:custGeom>
              <a:rect b="b" l="l" r="r" t="t"/>
              <a:pathLst>
                <a:path extrusionOk="0" h="6826" w="424">
                  <a:moveTo>
                    <a:pt x="212" y="1"/>
                  </a:moveTo>
                  <a:cubicBezTo>
                    <a:pt x="107" y="1"/>
                    <a:pt x="1" y="70"/>
                    <a:pt x="1" y="210"/>
                  </a:cubicBezTo>
                  <a:lnTo>
                    <a:pt x="1" y="6624"/>
                  </a:lnTo>
                  <a:cubicBezTo>
                    <a:pt x="1" y="6739"/>
                    <a:pt x="97" y="6826"/>
                    <a:pt x="212" y="6826"/>
                  </a:cubicBezTo>
                  <a:cubicBezTo>
                    <a:pt x="328" y="6826"/>
                    <a:pt x="424" y="6739"/>
                    <a:pt x="424" y="6624"/>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5" name="Google Shape;14895;p99"/>
            <p:cNvSpPr/>
            <p:nvPr/>
          </p:nvSpPr>
          <p:spPr>
            <a:xfrm>
              <a:off x="5960171" y="1611870"/>
              <a:ext cx="10845" cy="107509"/>
            </a:xfrm>
            <a:custGeom>
              <a:rect b="b" l="l" r="r" t="t"/>
              <a:pathLst>
                <a:path extrusionOk="0" h="4114" w="415">
                  <a:moveTo>
                    <a:pt x="208" y="1"/>
                  </a:moveTo>
                  <a:cubicBezTo>
                    <a:pt x="104" y="1"/>
                    <a:pt x="1" y="70"/>
                    <a:pt x="1" y="210"/>
                  </a:cubicBezTo>
                  <a:lnTo>
                    <a:pt x="1" y="3912"/>
                  </a:lnTo>
                  <a:cubicBezTo>
                    <a:pt x="1" y="4027"/>
                    <a:pt x="97" y="4114"/>
                    <a:pt x="213" y="4114"/>
                  </a:cubicBezTo>
                  <a:cubicBezTo>
                    <a:pt x="318" y="4114"/>
                    <a:pt x="414" y="4027"/>
                    <a:pt x="414" y="3912"/>
                  </a:cubicBezTo>
                  <a:lnTo>
                    <a:pt x="414" y="210"/>
                  </a:lnTo>
                  <a:cubicBezTo>
                    <a:pt x="414" y="70"/>
                    <a:pt x="311" y="1"/>
                    <a:pt x="208"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6" name="Google Shape;14896;p99"/>
            <p:cNvSpPr/>
            <p:nvPr/>
          </p:nvSpPr>
          <p:spPr>
            <a:xfrm>
              <a:off x="5989335" y="1607845"/>
              <a:ext cx="11080" cy="67317"/>
            </a:xfrm>
            <a:custGeom>
              <a:rect b="b" l="l" r="r" t="t"/>
              <a:pathLst>
                <a:path extrusionOk="0" h="2576" w="424">
                  <a:moveTo>
                    <a:pt x="212" y="1"/>
                  </a:moveTo>
                  <a:cubicBezTo>
                    <a:pt x="106" y="1"/>
                    <a:pt x="0" y="70"/>
                    <a:pt x="0" y="210"/>
                  </a:cubicBezTo>
                  <a:lnTo>
                    <a:pt x="0" y="2373"/>
                  </a:lnTo>
                  <a:cubicBezTo>
                    <a:pt x="0" y="2489"/>
                    <a:pt x="97" y="2575"/>
                    <a:pt x="212" y="2575"/>
                  </a:cubicBezTo>
                  <a:cubicBezTo>
                    <a:pt x="327" y="2575"/>
                    <a:pt x="424" y="2489"/>
                    <a:pt x="424" y="2373"/>
                  </a:cubicBezTo>
                  <a:lnTo>
                    <a:pt x="424" y="210"/>
                  </a:lnTo>
                  <a:cubicBezTo>
                    <a:pt x="424" y="70"/>
                    <a:pt x="318" y="1"/>
                    <a:pt x="212" y="1"/>
                  </a:cubicBezTo>
                  <a:close/>
                </a:path>
              </a:pathLst>
            </a:custGeom>
            <a:solidFill>
              <a:srgbClr val="A7B8C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7" name="Google Shape;14897;p99"/>
            <p:cNvSpPr/>
            <p:nvPr/>
          </p:nvSpPr>
          <p:spPr>
            <a:xfrm>
              <a:off x="5839805" y="1522366"/>
              <a:ext cx="207858" cy="329452"/>
            </a:xfrm>
            <a:custGeom>
              <a:rect b="b" l="l" r="r" t="t"/>
              <a:pathLst>
                <a:path extrusionOk="0" h="12607" w="7954">
                  <a:moveTo>
                    <a:pt x="1413" y="1"/>
                  </a:moveTo>
                  <a:cubicBezTo>
                    <a:pt x="957" y="1"/>
                    <a:pt x="458" y="15"/>
                    <a:pt x="1" y="19"/>
                  </a:cubicBezTo>
                  <a:lnTo>
                    <a:pt x="1" y="1788"/>
                  </a:lnTo>
                  <a:cubicBezTo>
                    <a:pt x="335" y="1785"/>
                    <a:pt x="777" y="1745"/>
                    <a:pt x="1246" y="1745"/>
                  </a:cubicBezTo>
                  <a:cubicBezTo>
                    <a:pt x="2195" y="1745"/>
                    <a:pt x="3249" y="1909"/>
                    <a:pt x="3713" y="2875"/>
                  </a:cubicBezTo>
                  <a:cubicBezTo>
                    <a:pt x="3896" y="3262"/>
                    <a:pt x="4167" y="3928"/>
                    <a:pt x="4986" y="3928"/>
                  </a:cubicBezTo>
                  <a:cubicBezTo>
                    <a:pt x="5285" y="3928"/>
                    <a:pt x="5658" y="3839"/>
                    <a:pt x="6126" y="3615"/>
                  </a:cubicBezTo>
                  <a:cubicBezTo>
                    <a:pt x="6396" y="3490"/>
                    <a:pt x="6624" y="3420"/>
                    <a:pt x="6793" y="3420"/>
                  </a:cubicBezTo>
                  <a:cubicBezTo>
                    <a:pt x="6895" y="3420"/>
                    <a:pt x="6976" y="3446"/>
                    <a:pt x="7030" y="3500"/>
                  </a:cubicBezTo>
                  <a:cubicBezTo>
                    <a:pt x="7174" y="3644"/>
                    <a:pt x="7184" y="3923"/>
                    <a:pt x="6703" y="4481"/>
                  </a:cubicBezTo>
                  <a:cubicBezTo>
                    <a:pt x="6290" y="4962"/>
                    <a:pt x="1597" y="10664"/>
                    <a:pt x="1241" y="12606"/>
                  </a:cubicBezTo>
                  <a:lnTo>
                    <a:pt x="3251" y="12606"/>
                  </a:lnTo>
                  <a:cubicBezTo>
                    <a:pt x="3540" y="10866"/>
                    <a:pt x="4001" y="9452"/>
                    <a:pt x="7184" y="4991"/>
                  </a:cubicBezTo>
                  <a:cubicBezTo>
                    <a:pt x="7819" y="4096"/>
                    <a:pt x="7953" y="3654"/>
                    <a:pt x="7617" y="3125"/>
                  </a:cubicBezTo>
                  <a:cubicBezTo>
                    <a:pt x="7463" y="2885"/>
                    <a:pt x="7203" y="2721"/>
                    <a:pt x="6905" y="2683"/>
                  </a:cubicBezTo>
                  <a:cubicBezTo>
                    <a:pt x="6846" y="2678"/>
                    <a:pt x="6787" y="2675"/>
                    <a:pt x="6727" y="2675"/>
                  </a:cubicBezTo>
                  <a:cubicBezTo>
                    <a:pt x="6432" y="2675"/>
                    <a:pt x="6139" y="2736"/>
                    <a:pt x="5867" y="2856"/>
                  </a:cubicBezTo>
                  <a:cubicBezTo>
                    <a:pt x="5493" y="3008"/>
                    <a:pt x="5224" y="3081"/>
                    <a:pt x="5052" y="3081"/>
                  </a:cubicBezTo>
                  <a:cubicBezTo>
                    <a:pt x="4985" y="3081"/>
                    <a:pt x="4933" y="3070"/>
                    <a:pt x="4895" y="3048"/>
                  </a:cubicBezTo>
                  <a:cubicBezTo>
                    <a:pt x="4761" y="2971"/>
                    <a:pt x="4626" y="2654"/>
                    <a:pt x="4472" y="2260"/>
                  </a:cubicBezTo>
                  <a:cubicBezTo>
                    <a:pt x="4386" y="2038"/>
                    <a:pt x="4280" y="1798"/>
                    <a:pt x="4155" y="1529"/>
                  </a:cubicBezTo>
                  <a:cubicBezTo>
                    <a:pt x="3742" y="615"/>
                    <a:pt x="3136" y="250"/>
                    <a:pt x="2713" y="106"/>
                  </a:cubicBezTo>
                  <a:cubicBezTo>
                    <a:pt x="2449" y="21"/>
                    <a:pt x="1964" y="1"/>
                    <a:pt x="1413"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8" name="Google Shape;14898;p99"/>
            <p:cNvSpPr/>
            <p:nvPr/>
          </p:nvSpPr>
          <p:spPr>
            <a:xfrm>
              <a:off x="5839805" y="1542383"/>
              <a:ext cx="199809" cy="309435"/>
            </a:xfrm>
            <a:custGeom>
              <a:rect b="b" l="l" r="r" t="t"/>
              <a:pathLst>
                <a:path extrusionOk="0" h="11841" w="7646">
                  <a:moveTo>
                    <a:pt x="1071" y="1"/>
                  </a:moveTo>
                  <a:cubicBezTo>
                    <a:pt x="466" y="1"/>
                    <a:pt x="16" y="104"/>
                    <a:pt x="1" y="109"/>
                  </a:cubicBezTo>
                  <a:lnTo>
                    <a:pt x="1" y="1022"/>
                  </a:lnTo>
                  <a:cubicBezTo>
                    <a:pt x="338" y="1019"/>
                    <a:pt x="783" y="979"/>
                    <a:pt x="1252" y="979"/>
                  </a:cubicBezTo>
                  <a:cubicBezTo>
                    <a:pt x="2203" y="979"/>
                    <a:pt x="3256" y="1143"/>
                    <a:pt x="3713" y="2109"/>
                  </a:cubicBezTo>
                  <a:cubicBezTo>
                    <a:pt x="3903" y="2496"/>
                    <a:pt x="4176" y="3162"/>
                    <a:pt x="4992" y="3162"/>
                  </a:cubicBezTo>
                  <a:cubicBezTo>
                    <a:pt x="5290" y="3162"/>
                    <a:pt x="5661" y="3073"/>
                    <a:pt x="6126" y="2849"/>
                  </a:cubicBezTo>
                  <a:cubicBezTo>
                    <a:pt x="6402" y="2724"/>
                    <a:pt x="6629" y="2654"/>
                    <a:pt x="6798" y="2654"/>
                  </a:cubicBezTo>
                  <a:cubicBezTo>
                    <a:pt x="6900" y="2654"/>
                    <a:pt x="6982" y="2680"/>
                    <a:pt x="7040" y="2734"/>
                  </a:cubicBezTo>
                  <a:cubicBezTo>
                    <a:pt x="7184" y="2878"/>
                    <a:pt x="7184" y="3157"/>
                    <a:pt x="6713" y="3715"/>
                  </a:cubicBezTo>
                  <a:cubicBezTo>
                    <a:pt x="6299" y="4196"/>
                    <a:pt x="1597" y="9898"/>
                    <a:pt x="1251" y="11840"/>
                  </a:cubicBezTo>
                  <a:lnTo>
                    <a:pt x="2145" y="11840"/>
                  </a:lnTo>
                  <a:cubicBezTo>
                    <a:pt x="2145" y="11840"/>
                    <a:pt x="3290" y="8023"/>
                    <a:pt x="6896" y="4013"/>
                  </a:cubicBezTo>
                  <a:cubicBezTo>
                    <a:pt x="7444" y="3417"/>
                    <a:pt x="7646" y="2792"/>
                    <a:pt x="7338" y="2523"/>
                  </a:cubicBezTo>
                  <a:cubicBezTo>
                    <a:pt x="7197" y="2396"/>
                    <a:pt x="7030" y="2350"/>
                    <a:pt x="6845" y="2350"/>
                  </a:cubicBezTo>
                  <a:cubicBezTo>
                    <a:pt x="6326" y="2350"/>
                    <a:pt x="5667" y="2720"/>
                    <a:pt x="5049" y="2734"/>
                  </a:cubicBezTo>
                  <a:cubicBezTo>
                    <a:pt x="4963" y="2734"/>
                    <a:pt x="4867" y="2715"/>
                    <a:pt x="4780" y="2667"/>
                  </a:cubicBezTo>
                  <a:cubicBezTo>
                    <a:pt x="4443" y="2446"/>
                    <a:pt x="4184" y="2138"/>
                    <a:pt x="4030" y="1772"/>
                  </a:cubicBezTo>
                  <a:cubicBezTo>
                    <a:pt x="3742" y="1147"/>
                    <a:pt x="3338" y="638"/>
                    <a:pt x="2838" y="378"/>
                  </a:cubicBezTo>
                  <a:cubicBezTo>
                    <a:pt x="2256" y="81"/>
                    <a:pt x="1604" y="1"/>
                    <a:pt x="107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99" name="Google Shape;14899;p99"/>
            <p:cNvSpPr/>
            <p:nvPr/>
          </p:nvSpPr>
          <p:spPr>
            <a:xfrm>
              <a:off x="5826738" y="1530389"/>
              <a:ext cx="24146" cy="313381"/>
            </a:xfrm>
            <a:custGeom>
              <a:rect b="b" l="l" r="r" t="t"/>
              <a:pathLst>
                <a:path extrusionOk="0" h="11992" w="924">
                  <a:moveTo>
                    <a:pt x="1" y="1"/>
                  </a:moveTo>
                  <a:lnTo>
                    <a:pt x="1" y="11992"/>
                  </a:lnTo>
                  <a:lnTo>
                    <a:pt x="924" y="11992"/>
                  </a:lnTo>
                  <a:lnTo>
                    <a:pt x="924" y="1"/>
                  </a:ln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0" name="Google Shape;14900;p99"/>
            <p:cNvSpPr/>
            <p:nvPr/>
          </p:nvSpPr>
          <p:spPr>
            <a:xfrm>
              <a:off x="5838812" y="1530389"/>
              <a:ext cx="12073" cy="313381"/>
            </a:xfrm>
            <a:custGeom>
              <a:rect b="b" l="l" r="r" t="t"/>
              <a:pathLst>
                <a:path extrusionOk="0" h="11992" w="462">
                  <a:moveTo>
                    <a:pt x="0" y="1"/>
                  </a:moveTo>
                  <a:lnTo>
                    <a:pt x="0" y="11992"/>
                  </a:lnTo>
                  <a:lnTo>
                    <a:pt x="462" y="11992"/>
                  </a:lnTo>
                  <a:lnTo>
                    <a:pt x="462" y="1"/>
                  </a:lnTo>
                  <a:close/>
                </a:path>
              </a:pathLst>
            </a:custGeom>
            <a:solidFill>
              <a:srgbClr val="AA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1" name="Google Shape;14901;p99"/>
            <p:cNvSpPr/>
            <p:nvPr/>
          </p:nvSpPr>
          <p:spPr>
            <a:xfrm>
              <a:off x="5818951" y="1541443"/>
              <a:ext cx="39486" cy="17613"/>
            </a:xfrm>
            <a:custGeom>
              <a:rect b="b" l="l" r="r" t="t"/>
              <a:pathLst>
                <a:path extrusionOk="0" h="674" w="1511">
                  <a:moveTo>
                    <a:pt x="97" y="1"/>
                  </a:moveTo>
                  <a:cubicBezTo>
                    <a:pt x="49" y="1"/>
                    <a:pt x="1" y="49"/>
                    <a:pt x="1" y="97"/>
                  </a:cubicBezTo>
                  <a:lnTo>
                    <a:pt x="1" y="578"/>
                  </a:lnTo>
                  <a:cubicBezTo>
                    <a:pt x="1" y="635"/>
                    <a:pt x="49" y="674"/>
                    <a:pt x="97" y="674"/>
                  </a:cubicBezTo>
                  <a:lnTo>
                    <a:pt x="1414" y="674"/>
                  </a:lnTo>
                  <a:cubicBezTo>
                    <a:pt x="1472" y="674"/>
                    <a:pt x="1510" y="626"/>
                    <a:pt x="1510" y="578"/>
                  </a:cubicBezTo>
                  <a:lnTo>
                    <a:pt x="1510" y="97"/>
                  </a:lnTo>
                  <a:cubicBezTo>
                    <a:pt x="1510" y="4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2" name="Google Shape;14902;p99"/>
            <p:cNvSpPr/>
            <p:nvPr/>
          </p:nvSpPr>
          <p:spPr>
            <a:xfrm>
              <a:off x="5819447" y="1501251"/>
              <a:ext cx="38728" cy="40479"/>
            </a:xfrm>
            <a:custGeom>
              <a:rect b="b" l="l" r="r" t="t"/>
              <a:pathLst>
                <a:path extrusionOk="0" h="1549" w="1482">
                  <a:moveTo>
                    <a:pt x="30" y="0"/>
                  </a:moveTo>
                  <a:cubicBezTo>
                    <a:pt x="11" y="0"/>
                    <a:pt x="1" y="19"/>
                    <a:pt x="1" y="39"/>
                  </a:cubicBezTo>
                  <a:lnTo>
                    <a:pt x="241" y="1548"/>
                  </a:lnTo>
                  <a:lnTo>
                    <a:pt x="1232" y="1548"/>
                  </a:lnTo>
                  <a:lnTo>
                    <a:pt x="1472" y="39"/>
                  </a:lnTo>
                  <a:cubicBezTo>
                    <a:pt x="1482" y="19"/>
                    <a:pt x="1463" y="0"/>
                    <a:pt x="145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3" name="Google Shape;14903;p99"/>
            <p:cNvSpPr/>
            <p:nvPr/>
          </p:nvSpPr>
          <p:spPr>
            <a:xfrm>
              <a:off x="5818951" y="1780921"/>
              <a:ext cx="39486" cy="17378"/>
            </a:xfrm>
            <a:custGeom>
              <a:rect b="b" l="l" r="r" t="t"/>
              <a:pathLst>
                <a:path extrusionOk="0" h="665" w="1511">
                  <a:moveTo>
                    <a:pt x="97" y="1"/>
                  </a:moveTo>
                  <a:cubicBezTo>
                    <a:pt x="49" y="1"/>
                    <a:pt x="1" y="39"/>
                    <a:pt x="1" y="87"/>
                  </a:cubicBezTo>
                  <a:lnTo>
                    <a:pt x="1" y="568"/>
                  </a:lnTo>
                  <a:cubicBezTo>
                    <a:pt x="1" y="626"/>
                    <a:pt x="49" y="664"/>
                    <a:pt x="97" y="664"/>
                  </a:cubicBezTo>
                  <a:lnTo>
                    <a:pt x="1414" y="664"/>
                  </a:lnTo>
                  <a:cubicBezTo>
                    <a:pt x="1472" y="664"/>
                    <a:pt x="1510" y="626"/>
                    <a:pt x="1510" y="568"/>
                  </a:cubicBezTo>
                  <a:lnTo>
                    <a:pt x="1510" y="87"/>
                  </a:lnTo>
                  <a:cubicBezTo>
                    <a:pt x="1510" y="39"/>
                    <a:pt x="1472" y="1"/>
                    <a:pt x="141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4" name="Google Shape;14904;p99"/>
            <p:cNvSpPr/>
            <p:nvPr/>
          </p:nvSpPr>
          <p:spPr>
            <a:xfrm>
              <a:off x="5819447" y="1798508"/>
              <a:ext cx="38728" cy="40244"/>
            </a:xfrm>
            <a:custGeom>
              <a:rect b="b" l="l" r="r" t="t"/>
              <a:pathLst>
                <a:path extrusionOk="0" h="1540" w="1482">
                  <a:moveTo>
                    <a:pt x="241" y="1"/>
                  </a:moveTo>
                  <a:lnTo>
                    <a:pt x="1" y="1501"/>
                  </a:lnTo>
                  <a:cubicBezTo>
                    <a:pt x="1" y="1520"/>
                    <a:pt x="11" y="1539"/>
                    <a:pt x="30" y="1539"/>
                  </a:cubicBezTo>
                  <a:lnTo>
                    <a:pt x="1453" y="1539"/>
                  </a:lnTo>
                  <a:cubicBezTo>
                    <a:pt x="1463" y="1539"/>
                    <a:pt x="1482" y="1520"/>
                    <a:pt x="1472" y="1501"/>
                  </a:cubicBezTo>
                  <a:lnTo>
                    <a:pt x="1232" y="1"/>
                  </a:ln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5" name="Google Shape;14905;p99"/>
            <p:cNvSpPr/>
            <p:nvPr/>
          </p:nvSpPr>
          <p:spPr>
            <a:xfrm>
              <a:off x="5838812" y="1541704"/>
              <a:ext cx="19626" cy="17352"/>
            </a:xfrm>
            <a:custGeom>
              <a:rect b="b" l="l" r="r" t="t"/>
              <a:pathLst>
                <a:path extrusionOk="0" h="664" w="751">
                  <a:moveTo>
                    <a:pt x="0" y="0"/>
                  </a:moveTo>
                  <a:lnTo>
                    <a:pt x="0" y="664"/>
                  </a:lnTo>
                  <a:lnTo>
                    <a:pt x="654" y="664"/>
                  </a:lnTo>
                  <a:cubicBezTo>
                    <a:pt x="712" y="664"/>
                    <a:pt x="750" y="625"/>
                    <a:pt x="750" y="568"/>
                  </a:cubicBezTo>
                  <a:lnTo>
                    <a:pt x="750" y="87"/>
                  </a:lnTo>
                  <a:cubicBezTo>
                    <a:pt x="750" y="39"/>
                    <a:pt x="712" y="0"/>
                    <a:pt x="654"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6" name="Google Shape;14906;p99"/>
            <p:cNvSpPr/>
            <p:nvPr/>
          </p:nvSpPr>
          <p:spPr>
            <a:xfrm>
              <a:off x="5838812" y="1780921"/>
              <a:ext cx="19626" cy="17613"/>
            </a:xfrm>
            <a:custGeom>
              <a:rect b="b" l="l" r="r" t="t"/>
              <a:pathLst>
                <a:path extrusionOk="0" h="674" w="751">
                  <a:moveTo>
                    <a:pt x="0" y="1"/>
                  </a:moveTo>
                  <a:lnTo>
                    <a:pt x="0" y="674"/>
                  </a:lnTo>
                  <a:lnTo>
                    <a:pt x="654" y="674"/>
                  </a:lnTo>
                  <a:cubicBezTo>
                    <a:pt x="712" y="674"/>
                    <a:pt x="750" y="626"/>
                    <a:pt x="750" y="578"/>
                  </a:cubicBezTo>
                  <a:lnTo>
                    <a:pt x="750" y="97"/>
                  </a:lnTo>
                  <a:cubicBezTo>
                    <a:pt x="750" y="39"/>
                    <a:pt x="712" y="1"/>
                    <a:pt x="65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7" name="Google Shape;14907;p99"/>
            <p:cNvSpPr/>
            <p:nvPr/>
          </p:nvSpPr>
          <p:spPr>
            <a:xfrm>
              <a:off x="5838812" y="1501251"/>
              <a:ext cx="19364" cy="40479"/>
            </a:xfrm>
            <a:custGeom>
              <a:rect b="b" l="l" r="r" t="t"/>
              <a:pathLst>
                <a:path extrusionOk="0" h="1549" w="741">
                  <a:moveTo>
                    <a:pt x="0" y="0"/>
                  </a:moveTo>
                  <a:lnTo>
                    <a:pt x="0" y="1548"/>
                  </a:lnTo>
                  <a:lnTo>
                    <a:pt x="491" y="1548"/>
                  </a:lnTo>
                  <a:lnTo>
                    <a:pt x="731" y="39"/>
                  </a:lnTo>
                  <a:cubicBezTo>
                    <a:pt x="741" y="19"/>
                    <a:pt x="731" y="0"/>
                    <a:pt x="71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8" name="Google Shape;14908;p99"/>
            <p:cNvSpPr/>
            <p:nvPr/>
          </p:nvSpPr>
          <p:spPr>
            <a:xfrm>
              <a:off x="5838812" y="1798508"/>
              <a:ext cx="19364" cy="40244"/>
            </a:xfrm>
            <a:custGeom>
              <a:rect b="b" l="l" r="r" t="t"/>
              <a:pathLst>
                <a:path extrusionOk="0" h="1540" w="741">
                  <a:moveTo>
                    <a:pt x="0" y="1"/>
                  </a:moveTo>
                  <a:lnTo>
                    <a:pt x="0" y="1539"/>
                  </a:lnTo>
                  <a:lnTo>
                    <a:pt x="712" y="1539"/>
                  </a:lnTo>
                  <a:cubicBezTo>
                    <a:pt x="731" y="1539"/>
                    <a:pt x="741" y="1520"/>
                    <a:pt x="731" y="1501"/>
                  </a:cubicBezTo>
                  <a:lnTo>
                    <a:pt x="491" y="1"/>
                  </a:ln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09" name="Google Shape;14909;p99"/>
            <p:cNvSpPr/>
            <p:nvPr/>
          </p:nvSpPr>
          <p:spPr>
            <a:xfrm>
              <a:off x="5801625" y="1837210"/>
              <a:ext cx="141246" cy="24669"/>
            </a:xfrm>
            <a:custGeom>
              <a:rect b="b" l="l" r="r" t="t"/>
              <a:pathLst>
                <a:path extrusionOk="0" h="944" w="5405">
                  <a:moveTo>
                    <a:pt x="250" y="1"/>
                  </a:moveTo>
                  <a:cubicBezTo>
                    <a:pt x="106" y="1"/>
                    <a:pt x="0" y="116"/>
                    <a:pt x="0" y="251"/>
                  </a:cubicBezTo>
                  <a:lnTo>
                    <a:pt x="0" y="693"/>
                  </a:lnTo>
                  <a:cubicBezTo>
                    <a:pt x="0" y="828"/>
                    <a:pt x="106" y="943"/>
                    <a:pt x="250" y="943"/>
                  </a:cubicBezTo>
                  <a:lnTo>
                    <a:pt x="5154" y="943"/>
                  </a:lnTo>
                  <a:cubicBezTo>
                    <a:pt x="5289" y="943"/>
                    <a:pt x="5404" y="828"/>
                    <a:pt x="5404" y="693"/>
                  </a:cubicBezTo>
                  <a:lnTo>
                    <a:pt x="5404" y="251"/>
                  </a:lnTo>
                  <a:cubicBezTo>
                    <a:pt x="5404" y="116"/>
                    <a:pt x="5289" y="1"/>
                    <a:pt x="5154"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0" name="Google Shape;14910;p99"/>
            <p:cNvSpPr/>
            <p:nvPr/>
          </p:nvSpPr>
          <p:spPr>
            <a:xfrm>
              <a:off x="5801625" y="1843743"/>
              <a:ext cx="141246" cy="18136"/>
            </a:xfrm>
            <a:custGeom>
              <a:rect b="b" l="l" r="r" t="t"/>
              <a:pathLst>
                <a:path extrusionOk="0" h="694" w="5405">
                  <a:moveTo>
                    <a:pt x="0" y="1"/>
                  </a:moveTo>
                  <a:lnTo>
                    <a:pt x="0" y="10"/>
                  </a:lnTo>
                  <a:lnTo>
                    <a:pt x="0" y="443"/>
                  </a:lnTo>
                  <a:cubicBezTo>
                    <a:pt x="0" y="578"/>
                    <a:pt x="116" y="693"/>
                    <a:pt x="250" y="693"/>
                  </a:cubicBezTo>
                  <a:lnTo>
                    <a:pt x="5154" y="693"/>
                  </a:lnTo>
                  <a:cubicBezTo>
                    <a:pt x="5289" y="693"/>
                    <a:pt x="5404" y="578"/>
                    <a:pt x="5404" y="443"/>
                  </a:cubicBezTo>
                  <a:lnTo>
                    <a:pt x="5404" y="10"/>
                  </a:lnTo>
                  <a:cubicBezTo>
                    <a:pt x="5404" y="10"/>
                    <a:pt x="5404" y="1"/>
                    <a:pt x="5404" y="1"/>
                  </a:cubicBezTo>
                  <a:cubicBezTo>
                    <a:pt x="5404" y="135"/>
                    <a:pt x="5289" y="241"/>
                    <a:pt x="5154" y="241"/>
                  </a:cubicBezTo>
                  <a:lnTo>
                    <a:pt x="250" y="241"/>
                  </a:lnTo>
                  <a:cubicBezTo>
                    <a:pt x="116" y="241"/>
                    <a:pt x="10" y="135"/>
                    <a:pt x="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11" name="Google Shape;14911;p99"/>
          <p:cNvGrpSpPr/>
          <p:nvPr/>
        </p:nvGrpSpPr>
        <p:grpSpPr>
          <a:xfrm>
            <a:off x="6640218" y="1796814"/>
            <a:ext cx="352083" cy="360864"/>
            <a:chOff x="6641680" y="1981462"/>
            <a:chExt cx="352083" cy="360864"/>
          </a:xfrm>
        </p:grpSpPr>
        <p:sp>
          <p:nvSpPr>
            <p:cNvPr id="14912" name="Google Shape;14912;p99"/>
            <p:cNvSpPr/>
            <p:nvPr/>
          </p:nvSpPr>
          <p:spPr>
            <a:xfrm>
              <a:off x="6641680" y="1981462"/>
              <a:ext cx="351848" cy="351587"/>
            </a:xfrm>
            <a:custGeom>
              <a:rect b="b" l="l" r="r" t="t"/>
              <a:pathLst>
                <a:path extrusionOk="0" h="13454" w="13464">
                  <a:moveTo>
                    <a:pt x="5222" y="0"/>
                  </a:moveTo>
                  <a:cubicBezTo>
                    <a:pt x="2337" y="0"/>
                    <a:pt x="1" y="2347"/>
                    <a:pt x="1" y="5231"/>
                  </a:cubicBezTo>
                  <a:lnTo>
                    <a:pt x="1" y="13232"/>
                  </a:lnTo>
                  <a:cubicBezTo>
                    <a:pt x="1" y="13357"/>
                    <a:pt x="97" y="13453"/>
                    <a:pt x="222" y="13453"/>
                  </a:cubicBezTo>
                  <a:lnTo>
                    <a:pt x="13242" y="13453"/>
                  </a:lnTo>
                  <a:cubicBezTo>
                    <a:pt x="13367" y="13453"/>
                    <a:pt x="13463" y="13357"/>
                    <a:pt x="13463" y="13232"/>
                  </a:cubicBezTo>
                  <a:lnTo>
                    <a:pt x="13463" y="9155"/>
                  </a:lnTo>
                  <a:cubicBezTo>
                    <a:pt x="13463" y="8385"/>
                    <a:pt x="12838" y="7770"/>
                    <a:pt x="12078" y="7770"/>
                  </a:cubicBezTo>
                  <a:lnTo>
                    <a:pt x="11838" y="7770"/>
                  </a:lnTo>
                  <a:cubicBezTo>
                    <a:pt x="11069" y="7760"/>
                    <a:pt x="10453" y="7145"/>
                    <a:pt x="10453" y="6376"/>
                  </a:cubicBezTo>
                  <a:lnTo>
                    <a:pt x="10453" y="5231"/>
                  </a:lnTo>
                  <a:cubicBezTo>
                    <a:pt x="10453" y="2347"/>
                    <a:pt x="8107" y="0"/>
                    <a:pt x="5222" y="0"/>
                  </a:cubicBez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3" name="Google Shape;14913;p99"/>
            <p:cNvSpPr/>
            <p:nvPr/>
          </p:nvSpPr>
          <p:spPr>
            <a:xfrm>
              <a:off x="6759041" y="1981462"/>
              <a:ext cx="234722" cy="351587"/>
            </a:xfrm>
            <a:custGeom>
              <a:rect b="b" l="l" r="r" t="t"/>
              <a:pathLst>
                <a:path extrusionOk="0" h="13454" w="8982">
                  <a:moveTo>
                    <a:pt x="731" y="0"/>
                  </a:moveTo>
                  <a:cubicBezTo>
                    <a:pt x="491" y="0"/>
                    <a:pt x="241" y="20"/>
                    <a:pt x="0" y="58"/>
                  </a:cubicBezTo>
                  <a:cubicBezTo>
                    <a:pt x="2577" y="414"/>
                    <a:pt x="4501" y="2625"/>
                    <a:pt x="4501" y="5222"/>
                  </a:cubicBezTo>
                  <a:lnTo>
                    <a:pt x="4501" y="7732"/>
                  </a:lnTo>
                  <a:cubicBezTo>
                    <a:pt x="4501" y="8357"/>
                    <a:pt x="5010" y="8876"/>
                    <a:pt x="5645" y="8876"/>
                  </a:cubicBezTo>
                  <a:lnTo>
                    <a:pt x="6385" y="8876"/>
                  </a:lnTo>
                  <a:cubicBezTo>
                    <a:pt x="7010" y="8876"/>
                    <a:pt x="7530" y="9386"/>
                    <a:pt x="7530" y="10020"/>
                  </a:cubicBezTo>
                  <a:lnTo>
                    <a:pt x="7530" y="13222"/>
                  </a:lnTo>
                  <a:cubicBezTo>
                    <a:pt x="7530" y="13347"/>
                    <a:pt x="7424" y="13453"/>
                    <a:pt x="7299" y="13453"/>
                  </a:cubicBezTo>
                  <a:lnTo>
                    <a:pt x="8751" y="13453"/>
                  </a:lnTo>
                  <a:cubicBezTo>
                    <a:pt x="8876" y="13453"/>
                    <a:pt x="8982" y="13347"/>
                    <a:pt x="8982" y="13222"/>
                  </a:cubicBezTo>
                  <a:lnTo>
                    <a:pt x="8982" y="9155"/>
                  </a:lnTo>
                  <a:cubicBezTo>
                    <a:pt x="8982" y="8391"/>
                    <a:pt x="8366" y="7770"/>
                    <a:pt x="7605" y="7770"/>
                  </a:cubicBezTo>
                  <a:cubicBezTo>
                    <a:pt x="7599" y="7770"/>
                    <a:pt x="7593" y="7770"/>
                    <a:pt x="7587" y="7770"/>
                  </a:cubicBezTo>
                  <a:lnTo>
                    <a:pt x="7347" y="7770"/>
                  </a:lnTo>
                  <a:cubicBezTo>
                    <a:pt x="6578" y="7770"/>
                    <a:pt x="5953" y="7145"/>
                    <a:pt x="5953" y="6376"/>
                  </a:cubicBezTo>
                  <a:lnTo>
                    <a:pt x="5953" y="5231"/>
                  </a:lnTo>
                  <a:cubicBezTo>
                    <a:pt x="5953" y="2347"/>
                    <a:pt x="3616" y="10"/>
                    <a:pt x="73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4" name="Google Shape;14914;p99"/>
            <p:cNvSpPr/>
            <p:nvPr/>
          </p:nvSpPr>
          <p:spPr>
            <a:xfrm>
              <a:off x="6641680" y="2266410"/>
              <a:ext cx="352083" cy="66873"/>
            </a:xfrm>
            <a:custGeom>
              <a:rect b="b" l="l" r="r" t="t"/>
              <a:pathLst>
                <a:path extrusionOk="0" h="2559" w="13473">
                  <a:moveTo>
                    <a:pt x="1" y="1"/>
                  </a:moveTo>
                  <a:lnTo>
                    <a:pt x="1" y="2318"/>
                  </a:lnTo>
                  <a:cubicBezTo>
                    <a:pt x="1" y="2443"/>
                    <a:pt x="106" y="2549"/>
                    <a:pt x="231" y="2559"/>
                  </a:cubicBezTo>
                  <a:lnTo>
                    <a:pt x="13232" y="2559"/>
                  </a:lnTo>
                  <a:cubicBezTo>
                    <a:pt x="13367" y="2549"/>
                    <a:pt x="13463" y="2443"/>
                    <a:pt x="13473" y="2318"/>
                  </a:cubicBez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5" name="Google Shape;14915;p99"/>
            <p:cNvSpPr/>
            <p:nvPr/>
          </p:nvSpPr>
          <p:spPr>
            <a:xfrm>
              <a:off x="6641680" y="2266410"/>
              <a:ext cx="34469" cy="75915"/>
            </a:xfrm>
            <a:custGeom>
              <a:rect b="b" l="l" r="r" t="t"/>
              <a:pathLst>
                <a:path extrusionOk="0" h="2905" w="1319">
                  <a:moveTo>
                    <a:pt x="1" y="1"/>
                  </a:moveTo>
                  <a:lnTo>
                    <a:pt x="1" y="2665"/>
                  </a:lnTo>
                  <a:cubicBezTo>
                    <a:pt x="1" y="2790"/>
                    <a:pt x="106" y="2895"/>
                    <a:pt x="231" y="2905"/>
                  </a:cubicBezTo>
                  <a:lnTo>
                    <a:pt x="1318" y="2905"/>
                  </a:ln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6" name="Google Shape;14916;p99"/>
            <p:cNvSpPr/>
            <p:nvPr/>
          </p:nvSpPr>
          <p:spPr>
            <a:xfrm>
              <a:off x="6659032" y="2266410"/>
              <a:ext cx="17117" cy="75680"/>
            </a:xfrm>
            <a:custGeom>
              <a:rect b="b" l="l" r="r" t="t"/>
              <a:pathLst>
                <a:path extrusionOk="0" h="2896" w="655">
                  <a:moveTo>
                    <a:pt x="0" y="1"/>
                  </a:moveTo>
                  <a:lnTo>
                    <a:pt x="0" y="2895"/>
                  </a:lnTo>
                  <a:lnTo>
                    <a:pt x="654" y="2895"/>
                  </a:lnTo>
                  <a:lnTo>
                    <a:pt x="654"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7" name="Google Shape;14917;p99"/>
            <p:cNvSpPr/>
            <p:nvPr/>
          </p:nvSpPr>
          <p:spPr>
            <a:xfrm>
              <a:off x="6959060" y="2266410"/>
              <a:ext cx="34469" cy="75680"/>
            </a:xfrm>
            <a:custGeom>
              <a:rect b="b" l="l" r="r" t="t"/>
              <a:pathLst>
                <a:path extrusionOk="0" h="2896" w="1319">
                  <a:moveTo>
                    <a:pt x="1" y="1"/>
                  </a:moveTo>
                  <a:lnTo>
                    <a:pt x="1" y="2895"/>
                  </a:lnTo>
                  <a:lnTo>
                    <a:pt x="1087" y="2895"/>
                  </a:lnTo>
                  <a:cubicBezTo>
                    <a:pt x="1212" y="2895"/>
                    <a:pt x="1318" y="2790"/>
                    <a:pt x="1318" y="2665"/>
                  </a:cubicBezTo>
                  <a:lnTo>
                    <a:pt x="13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8" name="Google Shape;14918;p99"/>
            <p:cNvSpPr/>
            <p:nvPr/>
          </p:nvSpPr>
          <p:spPr>
            <a:xfrm>
              <a:off x="6970375" y="2266410"/>
              <a:ext cx="23389" cy="75915"/>
            </a:xfrm>
            <a:custGeom>
              <a:rect b="b" l="l" r="r" t="t"/>
              <a:pathLst>
                <a:path extrusionOk="0" h="2905" w="895">
                  <a:moveTo>
                    <a:pt x="231" y="1"/>
                  </a:moveTo>
                  <a:lnTo>
                    <a:pt x="231" y="2665"/>
                  </a:lnTo>
                  <a:cubicBezTo>
                    <a:pt x="231" y="2790"/>
                    <a:pt x="125" y="2895"/>
                    <a:pt x="0" y="2905"/>
                  </a:cubicBezTo>
                  <a:lnTo>
                    <a:pt x="654" y="2905"/>
                  </a:lnTo>
                  <a:cubicBezTo>
                    <a:pt x="779" y="2895"/>
                    <a:pt x="885" y="2790"/>
                    <a:pt x="895" y="2665"/>
                  </a:cubicBezTo>
                  <a:lnTo>
                    <a:pt x="895"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19" name="Google Shape;14919;p99"/>
            <p:cNvSpPr/>
            <p:nvPr/>
          </p:nvSpPr>
          <p:spPr>
            <a:xfrm>
              <a:off x="6676123"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0" name="Google Shape;14920;p99"/>
            <p:cNvSpPr/>
            <p:nvPr/>
          </p:nvSpPr>
          <p:spPr>
            <a:xfrm>
              <a:off x="6704503"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1" name="Google Shape;14921;p99"/>
            <p:cNvSpPr/>
            <p:nvPr/>
          </p:nvSpPr>
          <p:spPr>
            <a:xfrm>
              <a:off x="6732648" y="2259146"/>
              <a:ext cx="28432" cy="73903"/>
            </a:xfrm>
            <a:custGeom>
              <a:rect b="b" l="l" r="r" t="t"/>
              <a:pathLst>
                <a:path extrusionOk="0" h="2828" w="1088">
                  <a:moveTo>
                    <a:pt x="1" y="0"/>
                  </a:moveTo>
                  <a:lnTo>
                    <a:pt x="1"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2" name="Google Shape;14922;p99"/>
            <p:cNvSpPr/>
            <p:nvPr/>
          </p:nvSpPr>
          <p:spPr>
            <a:xfrm>
              <a:off x="6761054" y="2259146"/>
              <a:ext cx="28406" cy="73903"/>
            </a:xfrm>
            <a:custGeom>
              <a:rect b="b" l="l" r="r" t="t"/>
              <a:pathLst>
                <a:path extrusionOk="0" h="2828" w="1087">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3" name="Google Shape;14923;p99"/>
            <p:cNvSpPr/>
            <p:nvPr/>
          </p:nvSpPr>
          <p:spPr>
            <a:xfrm>
              <a:off x="6789433" y="2259146"/>
              <a:ext cx="28171" cy="73903"/>
            </a:xfrm>
            <a:custGeom>
              <a:rect b="b" l="l" r="r" t="t"/>
              <a:pathLst>
                <a:path extrusionOk="0" h="2828" w="1078">
                  <a:moveTo>
                    <a:pt x="1" y="0"/>
                  </a:moveTo>
                  <a:lnTo>
                    <a:pt x="1" y="2827"/>
                  </a:lnTo>
                  <a:lnTo>
                    <a:pt x="1078" y="2827"/>
                  </a:lnTo>
                  <a:lnTo>
                    <a:pt x="1078"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4" name="Google Shape;14924;p99"/>
            <p:cNvSpPr/>
            <p:nvPr/>
          </p:nvSpPr>
          <p:spPr>
            <a:xfrm>
              <a:off x="6817578" y="2259146"/>
              <a:ext cx="28432" cy="73903"/>
            </a:xfrm>
            <a:custGeom>
              <a:rect b="b" l="l" r="r" t="t"/>
              <a:pathLst>
                <a:path extrusionOk="0" h="2828" w="1088">
                  <a:moveTo>
                    <a:pt x="1" y="0"/>
                  </a:moveTo>
                  <a:lnTo>
                    <a:pt x="1"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5" name="Google Shape;14925;p99"/>
            <p:cNvSpPr/>
            <p:nvPr/>
          </p:nvSpPr>
          <p:spPr>
            <a:xfrm>
              <a:off x="6845984" y="2259146"/>
              <a:ext cx="28171" cy="73903"/>
            </a:xfrm>
            <a:custGeom>
              <a:rect b="b" l="l" r="r" t="t"/>
              <a:pathLst>
                <a:path extrusionOk="0" h="2828" w="1078">
                  <a:moveTo>
                    <a:pt x="0" y="0"/>
                  </a:moveTo>
                  <a:lnTo>
                    <a:pt x="0" y="2827"/>
                  </a:lnTo>
                  <a:lnTo>
                    <a:pt x="1077" y="2827"/>
                  </a:lnTo>
                  <a:lnTo>
                    <a:pt x="107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6" name="Google Shape;14926;p99"/>
            <p:cNvSpPr/>
            <p:nvPr/>
          </p:nvSpPr>
          <p:spPr>
            <a:xfrm>
              <a:off x="6874129" y="2259146"/>
              <a:ext cx="28432" cy="73903"/>
            </a:xfrm>
            <a:custGeom>
              <a:rect b="b" l="l" r="r" t="t"/>
              <a:pathLst>
                <a:path extrusionOk="0" h="2828" w="1088">
                  <a:moveTo>
                    <a:pt x="0" y="0"/>
                  </a:moveTo>
                  <a:lnTo>
                    <a:pt x="0" y="2827"/>
                  </a:lnTo>
                  <a:lnTo>
                    <a:pt x="1087" y="2827"/>
                  </a:lnTo>
                  <a:lnTo>
                    <a:pt x="1087"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7" name="Google Shape;14927;p99"/>
            <p:cNvSpPr/>
            <p:nvPr/>
          </p:nvSpPr>
          <p:spPr>
            <a:xfrm>
              <a:off x="6902535" y="2259146"/>
              <a:ext cx="28406" cy="73903"/>
            </a:xfrm>
            <a:custGeom>
              <a:rect b="b" l="l" r="r" t="t"/>
              <a:pathLst>
                <a:path extrusionOk="0" h="2828" w="1087">
                  <a:moveTo>
                    <a:pt x="0" y="0"/>
                  </a:moveTo>
                  <a:lnTo>
                    <a:pt x="0" y="2827"/>
                  </a:lnTo>
                  <a:lnTo>
                    <a:pt x="1087" y="2827"/>
                  </a:lnTo>
                  <a:lnTo>
                    <a:pt x="1087" y="0"/>
                  </a:lnTo>
                  <a:close/>
                </a:path>
              </a:pathLst>
            </a:custGeom>
            <a:solidFill>
              <a:srgbClr val="DDE4E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8" name="Google Shape;14928;p99"/>
            <p:cNvSpPr/>
            <p:nvPr/>
          </p:nvSpPr>
          <p:spPr>
            <a:xfrm>
              <a:off x="6930915" y="2259146"/>
              <a:ext cx="28171" cy="73903"/>
            </a:xfrm>
            <a:custGeom>
              <a:rect b="b" l="l" r="r" t="t"/>
              <a:pathLst>
                <a:path extrusionOk="0" h="2828" w="1078">
                  <a:moveTo>
                    <a:pt x="1" y="0"/>
                  </a:moveTo>
                  <a:lnTo>
                    <a:pt x="1" y="2827"/>
                  </a:lnTo>
                  <a:lnTo>
                    <a:pt x="1078" y="2827"/>
                  </a:lnTo>
                  <a:lnTo>
                    <a:pt x="1078" y="0"/>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29" name="Google Shape;14929;p99"/>
            <p:cNvSpPr/>
            <p:nvPr/>
          </p:nvSpPr>
          <p:spPr>
            <a:xfrm>
              <a:off x="6694207"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0" name="Google Shape;14930;p99"/>
            <p:cNvSpPr/>
            <p:nvPr/>
          </p:nvSpPr>
          <p:spPr>
            <a:xfrm>
              <a:off x="6699224" y="2259146"/>
              <a:ext cx="15601" cy="39068"/>
            </a:xfrm>
            <a:custGeom>
              <a:rect b="b" l="l" r="r" t="t"/>
              <a:pathLst>
                <a:path extrusionOk="0" h="1495" w="597">
                  <a:moveTo>
                    <a:pt x="203" y="0"/>
                  </a:moveTo>
                  <a:lnTo>
                    <a:pt x="203" y="1164"/>
                  </a:lnTo>
                  <a:cubicBezTo>
                    <a:pt x="203" y="1298"/>
                    <a:pt x="126" y="1414"/>
                    <a:pt x="1" y="1471"/>
                  </a:cubicBezTo>
                  <a:cubicBezTo>
                    <a:pt x="36" y="1485"/>
                    <a:pt x="66" y="1494"/>
                    <a:pt x="98" y="1494"/>
                  </a:cubicBezTo>
                  <a:cubicBezTo>
                    <a:pt x="110" y="1494"/>
                    <a:pt x="122" y="1493"/>
                    <a:pt x="135" y="1490"/>
                  </a:cubicBezTo>
                  <a:lnTo>
                    <a:pt x="270" y="1490"/>
                  </a:lnTo>
                  <a:cubicBezTo>
                    <a:pt x="45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1" name="Google Shape;14931;p99"/>
            <p:cNvSpPr/>
            <p:nvPr/>
          </p:nvSpPr>
          <p:spPr>
            <a:xfrm>
              <a:off x="6750757" y="2259146"/>
              <a:ext cx="20619" cy="38964"/>
            </a:xfrm>
            <a:custGeom>
              <a:rect b="b" l="l" r="r" t="t"/>
              <a:pathLst>
                <a:path extrusionOk="0" h="1491" w="789">
                  <a:moveTo>
                    <a:pt x="0" y="0"/>
                  </a:moveTo>
                  <a:lnTo>
                    <a:pt x="0" y="1164"/>
                  </a:lnTo>
                  <a:cubicBezTo>
                    <a:pt x="0" y="1346"/>
                    <a:pt x="144" y="1490"/>
                    <a:pt x="327" y="1490"/>
                  </a:cubicBezTo>
                  <a:lnTo>
                    <a:pt x="462" y="1490"/>
                  </a:lnTo>
                  <a:cubicBezTo>
                    <a:pt x="467" y="1491"/>
                    <a:pt x="472"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2" name="Google Shape;14932;p99"/>
            <p:cNvSpPr/>
            <p:nvPr/>
          </p:nvSpPr>
          <p:spPr>
            <a:xfrm>
              <a:off x="6807282" y="2259146"/>
              <a:ext cx="20645" cy="38964"/>
            </a:xfrm>
            <a:custGeom>
              <a:rect b="b" l="l" r="r" t="t"/>
              <a:pathLst>
                <a:path extrusionOk="0" h="1491" w="790">
                  <a:moveTo>
                    <a:pt x="1" y="0"/>
                  </a:moveTo>
                  <a:lnTo>
                    <a:pt x="1" y="1164"/>
                  </a:lnTo>
                  <a:cubicBezTo>
                    <a:pt x="1" y="1346"/>
                    <a:pt x="145" y="1490"/>
                    <a:pt x="328" y="1490"/>
                  </a:cubicBezTo>
                  <a:lnTo>
                    <a:pt x="462" y="1490"/>
                  </a:lnTo>
                  <a:cubicBezTo>
                    <a:pt x="468" y="1491"/>
                    <a:pt x="473" y="1491"/>
                    <a:pt x="478" y="1491"/>
                  </a:cubicBezTo>
                  <a:cubicBezTo>
                    <a:pt x="653"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3" name="Google Shape;14933;p99"/>
            <p:cNvSpPr/>
            <p:nvPr/>
          </p:nvSpPr>
          <p:spPr>
            <a:xfrm>
              <a:off x="6863833" y="2259146"/>
              <a:ext cx="20619" cy="38964"/>
            </a:xfrm>
            <a:custGeom>
              <a:rect b="b" l="l" r="r" t="t"/>
              <a:pathLst>
                <a:path extrusionOk="0" h="1491" w="789">
                  <a:moveTo>
                    <a:pt x="0" y="0"/>
                  </a:moveTo>
                  <a:lnTo>
                    <a:pt x="0" y="1164"/>
                  </a:lnTo>
                  <a:cubicBezTo>
                    <a:pt x="0" y="1346"/>
                    <a:pt x="154" y="1490"/>
                    <a:pt x="327" y="1490"/>
                  </a:cubicBezTo>
                  <a:lnTo>
                    <a:pt x="462" y="1490"/>
                  </a:lnTo>
                  <a:cubicBezTo>
                    <a:pt x="644" y="1490"/>
                    <a:pt x="789" y="1346"/>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4" name="Google Shape;14934;p99"/>
            <p:cNvSpPr/>
            <p:nvPr/>
          </p:nvSpPr>
          <p:spPr>
            <a:xfrm>
              <a:off x="6920619" y="2259146"/>
              <a:ext cx="20619" cy="38964"/>
            </a:xfrm>
            <a:custGeom>
              <a:rect b="b" l="l" r="r" t="t"/>
              <a:pathLst>
                <a:path extrusionOk="0" h="1491" w="789">
                  <a:moveTo>
                    <a:pt x="0" y="0"/>
                  </a:moveTo>
                  <a:lnTo>
                    <a:pt x="0" y="1164"/>
                  </a:lnTo>
                  <a:cubicBezTo>
                    <a:pt x="0" y="1346"/>
                    <a:pt x="145" y="1490"/>
                    <a:pt x="327" y="1490"/>
                  </a:cubicBezTo>
                  <a:lnTo>
                    <a:pt x="462" y="1490"/>
                  </a:lnTo>
                  <a:cubicBezTo>
                    <a:pt x="467" y="1491"/>
                    <a:pt x="472" y="1491"/>
                    <a:pt x="477" y="1491"/>
                  </a:cubicBezTo>
                  <a:cubicBezTo>
                    <a:pt x="644" y="1491"/>
                    <a:pt x="789" y="1341"/>
                    <a:pt x="789" y="1164"/>
                  </a:cubicBezTo>
                  <a:lnTo>
                    <a:pt x="789" y="0"/>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5" name="Google Shape;14935;p99"/>
            <p:cNvSpPr/>
            <p:nvPr/>
          </p:nvSpPr>
          <p:spPr>
            <a:xfrm>
              <a:off x="6755775" y="2259146"/>
              <a:ext cx="15601" cy="39068"/>
            </a:xfrm>
            <a:custGeom>
              <a:rect b="b" l="l" r="r" t="t"/>
              <a:pathLst>
                <a:path extrusionOk="0" h="1495" w="597">
                  <a:moveTo>
                    <a:pt x="202" y="0"/>
                  </a:moveTo>
                  <a:lnTo>
                    <a:pt x="202" y="1164"/>
                  </a:lnTo>
                  <a:cubicBezTo>
                    <a:pt x="202" y="1298"/>
                    <a:pt x="125" y="1414"/>
                    <a:pt x="0" y="1471"/>
                  </a:cubicBezTo>
                  <a:cubicBezTo>
                    <a:pt x="36" y="1485"/>
                    <a:pt x="66" y="1494"/>
                    <a:pt x="98" y="1494"/>
                  </a:cubicBezTo>
                  <a:cubicBezTo>
                    <a:pt x="110" y="1494"/>
                    <a:pt x="122" y="1493"/>
                    <a:pt x="135" y="1490"/>
                  </a:cubicBezTo>
                  <a:lnTo>
                    <a:pt x="270" y="1490"/>
                  </a:lnTo>
                  <a:cubicBezTo>
                    <a:pt x="452"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6" name="Google Shape;14936;p99"/>
            <p:cNvSpPr/>
            <p:nvPr/>
          </p:nvSpPr>
          <p:spPr>
            <a:xfrm>
              <a:off x="6812561" y="2259146"/>
              <a:ext cx="15366" cy="39068"/>
            </a:xfrm>
            <a:custGeom>
              <a:rect b="b" l="l" r="r" t="t"/>
              <a:pathLst>
                <a:path extrusionOk="0" h="1495" w="588">
                  <a:moveTo>
                    <a:pt x="193" y="0"/>
                  </a:moveTo>
                  <a:lnTo>
                    <a:pt x="193" y="1164"/>
                  </a:lnTo>
                  <a:cubicBezTo>
                    <a:pt x="193" y="1298"/>
                    <a:pt x="116" y="1414"/>
                    <a:pt x="1" y="1471"/>
                  </a:cubicBezTo>
                  <a:cubicBezTo>
                    <a:pt x="29" y="1485"/>
                    <a:pt x="57" y="1494"/>
                    <a:pt x="89" y="1494"/>
                  </a:cubicBezTo>
                  <a:cubicBezTo>
                    <a:pt x="100" y="1494"/>
                    <a:pt x="113" y="1493"/>
                    <a:pt x="126" y="1490"/>
                  </a:cubicBezTo>
                  <a:lnTo>
                    <a:pt x="260" y="1490"/>
                  </a:lnTo>
                  <a:cubicBezTo>
                    <a:pt x="266" y="1491"/>
                    <a:pt x="271" y="1491"/>
                    <a:pt x="276" y="1491"/>
                  </a:cubicBezTo>
                  <a:cubicBezTo>
                    <a:pt x="451" y="1491"/>
                    <a:pt x="587" y="1341"/>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7" name="Google Shape;14937;p99"/>
            <p:cNvSpPr/>
            <p:nvPr/>
          </p:nvSpPr>
          <p:spPr>
            <a:xfrm>
              <a:off x="6869111" y="2259146"/>
              <a:ext cx="15340" cy="39068"/>
            </a:xfrm>
            <a:custGeom>
              <a:rect b="b" l="l" r="r" t="t"/>
              <a:pathLst>
                <a:path extrusionOk="0" h="1495" w="587">
                  <a:moveTo>
                    <a:pt x="192" y="0"/>
                  </a:moveTo>
                  <a:lnTo>
                    <a:pt x="192" y="1164"/>
                  </a:lnTo>
                  <a:cubicBezTo>
                    <a:pt x="192" y="1298"/>
                    <a:pt x="116" y="1414"/>
                    <a:pt x="0" y="1471"/>
                  </a:cubicBezTo>
                  <a:cubicBezTo>
                    <a:pt x="28" y="1485"/>
                    <a:pt x="62" y="1494"/>
                    <a:pt x="93" y="1494"/>
                  </a:cubicBezTo>
                  <a:cubicBezTo>
                    <a:pt x="104" y="1494"/>
                    <a:pt x="115" y="1493"/>
                    <a:pt x="125" y="1490"/>
                  </a:cubicBezTo>
                  <a:lnTo>
                    <a:pt x="260" y="1490"/>
                  </a:lnTo>
                  <a:cubicBezTo>
                    <a:pt x="442" y="1490"/>
                    <a:pt x="587" y="1346"/>
                    <a:pt x="587" y="1164"/>
                  </a:cubicBezTo>
                  <a:lnTo>
                    <a:pt x="58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8" name="Google Shape;14938;p99"/>
            <p:cNvSpPr/>
            <p:nvPr/>
          </p:nvSpPr>
          <p:spPr>
            <a:xfrm>
              <a:off x="6925636" y="2259146"/>
              <a:ext cx="15601" cy="39068"/>
            </a:xfrm>
            <a:custGeom>
              <a:rect b="b" l="l" r="r" t="t"/>
              <a:pathLst>
                <a:path extrusionOk="0" h="1495" w="597">
                  <a:moveTo>
                    <a:pt x="203" y="0"/>
                  </a:moveTo>
                  <a:lnTo>
                    <a:pt x="203" y="1164"/>
                  </a:lnTo>
                  <a:cubicBezTo>
                    <a:pt x="203" y="1298"/>
                    <a:pt x="126" y="1414"/>
                    <a:pt x="1" y="1471"/>
                  </a:cubicBezTo>
                  <a:cubicBezTo>
                    <a:pt x="29" y="1485"/>
                    <a:pt x="62" y="1494"/>
                    <a:pt x="97" y="1494"/>
                  </a:cubicBezTo>
                  <a:cubicBezTo>
                    <a:pt x="110" y="1494"/>
                    <a:pt x="123" y="1493"/>
                    <a:pt x="135" y="1490"/>
                  </a:cubicBezTo>
                  <a:lnTo>
                    <a:pt x="270" y="1490"/>
                  </a:lnTo>
                  <a:cubicBezTo>
                    <a:pt x="443" y="1490"/>
                    <a:pt x="597" y="1346"/>
                    <a:pt x="597" y="1164"/>
                  </a:cubicBezTo>
                  <a:lnTo>
                    <a:pt x="597"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39" name="Google Shape;14939;p99"/>
            <p:cNvSpPr/>
            <p:nvPr/>
          </p:nvSpPr>
          <p:spPr>
            <a:xfrm>
              <a:off x="6641680" y="2239781"/>
              <a:ext cx="352083" cy="26655"/>
            </a:xfrm>
            <a:custGeom>
              <a:rect b="b" l="l" r="r" t="t"/>
              <a:pathLst>
                <a:path extrusionOk="0" h="1020" w="13473">
                  <a:moveTo>
                    <a:pt x="1" y="1"/>
                  </a:moveTo>
                  <a:lnTo>
                    <a:pt x="1" y="1020"/>
                  </a:lnTo>
                  <a:lnTo>
                    <a:pt x="13473" y="1020"/>
                  </a:lnTo>
                  <a:lnTo>
                    <a:pt x="1347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40" name="Google Shape;14940;p99"/>
          <p:cNvGrpSpPr/>
          <p:nvPr/>
        </p:nvGrpSpPr>
        <p:grpSpPr>
          <a:xfrm>
            <a:off x="7203870" y="1316603"/>
            <a:ext cx="198032" cy="360629"/>
            <a:chOff x="7205332" y="1501251"/>
            <a:chExt cx="198032" cy="360629"/>
          </a:xfrm>
        </p:grpSpPr>
        <p:sp>
          <p:nvSpPr>
            <p:cNvPr id="14941" name="Google Shape;14941;p99"/>
            <p:cNvSpPr/>
            <p:nvPr/>
          </p:nvSpPr>
          <p:spPr>
            <a:xfrm>
              <a:off x="7237005" y="1701766"/>
              <a:ext cx="38467" cy="10845"/>
            </a:xfrm>
            <a:custGeom>
              <a:rect b="b" l="l" r="r" t="t"/>
              <a:pathLst>
                <a:path extrusionOk="0" h="415" w="1472">
                  <a:moveTo>
                    <a:pt x="0" y="1"/>
                  </a:moveTo>
                  <a:lnTo>
                    <a:pt x="0" y="414"/>
                  </a:lnTo>
                  <a:lnTo>
                    <a:pt x="1192" y="414"/>
                  </a:lnTo>
                  <a:cubicBezTo>
                    <a:pt x="1471" y="41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2" name="Google Shape;14942;p99"/>
            <p:cNvSpPr/>
            <p:nvPr/>
          </p:nvSpPr>
          <p:spPr>
            <a:xfrm>
              <a:off x="7231465" y="1688778"/>
              <a:ext cx="11080" cy="36821"/>
            </a:xfrm>
            <a:custGeom>
              <a:rect b="b" l="l" r="r" t="t"/>
              <a:pathLst>
                <a:path extrusionOk="0" h="1409" w="424">
                  <a:moveTo>
                    <a:pt x="212" y="0"/>
                  </a:moveTo>
                  <a:cubicBezTo>
                    <a:pt x="106" y="0"/>
                    <a:pt x="0" y="70"/>
                    <a:pt x="0" y="209"/>
                  </a:cubicBezTo>
                  <a:lnTo>
                    <a:pt x="0" y="1200"/>
                  </a:lnTo>
                  <a:cubicBezTo>
                    <a:pt x="0" y="1339"/>
                    <a:pt x="106" y="1409"/>
                    <a:pt x="212" y="1409"/>
                  </a:cubicBezTo>
                  <a:cubicBezTo>
                    <a:pt x="318" y="1409"/>
                    <a:pt x="424" y="1339"/>
                    <a:pt x="424" y="1200"/>
                  </a:cubicBezTo>
                  <a:lnTo>
                    <a:pt x="424" y="91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3" name="Google Shape;14943;p99"/>
            <p:cNvSpPr/>
            <p:nvPr/>
          </p:nvSpPr>
          <p:spPr>
            <a:xfrm>
              <a:off x="7237005" y="1753273"/>
              <a:ext cx="38467" cy="10845"/>
            </a:xfrm>
            <a:custGeom>
              <a:rect b="b" l="l" r="r" t="t"/>
              <a:pathLst>
                <a:path extrusionOk="0" h="415" w="1472">
                  <a:moveTo>
                    <a:pt x="0" y="1"/>
                  </a:moveTo>
                  <a:lnTo>
                    <a:pt x="0" y="414"/>
                  </a:lnTo>
                  <a:lnTo>
                    <a:pt x="1192" y="414"/>
                  </a:lnTo>
                  <a:cubicBezTo>
                    <a:pt x="1196" y="415"/>
                    <a:pt x="1199" y="415"/>
                    <a:pt x="1202" y="415"/>
                  </a:cubicBezTo>
                  <a:cubicBezTo>
                    <a:pt x="1471" y="415"/>
                    <a:pt x="1468"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4" name="Google Shape;14944;p99"/>
            <p:cNvSpPr/>
            <p:nvPr/>
          </p:nvSpPr>
          <p:spPr>
            <a:xfrm>
              <a:off x="7231465" y="1740285"/>
              <a:ext cx="11080" cy="36899"/>
            </a:xfrm>
            <a:custGeom>
              <a:rect b="b" l="l" r="r" t="t"/>
              <a:pathLst>
                <a:path extrusionOk="0" h="1412" w="424">
                  <a:moveTo>
                    <a:pt x="212" y="0"/>
                  </a:moveTo>
                  <a:cubicBezTo>
                    <a:pt x="106" y="0"/>
                    <a:pt x="0" y="70"/>
                    <a:pt x="0" y="209"/>
                  </a:cubicBezTo>
                  <a:lnTo>
                    <a:pt x="0" y="1210"/>
                  </a:lnTo>
                  <a:cubicBezTo>
                    <a:pt x="0" y="1344"/>
                    <a:pt x="106" y="1411"/>
                    <a:pt x="212" y="1411"/>
                  </a:cubicBezTo>
                  <a:cubicBezTo>
                    <a:pt x="318" y="1411"/>
                    <a:pt x="424" y="1344"/>
                    <a:pt x="424" y="1210"/>
                  </a:cubicBezTo>
                  <a:lnTo>
                    <a:pt x="424" y="921"/>
                  </a:lnTo>
                  <a:lnTo>
                    <a:pt x="424" y="498"/>
                  </a:lnTo>
                  <a:lnTo>
                    <a:pt x="424" y="209"/>
                  </a:lnTo>
                  <a:cubicBezTo>
                    <a:pt x="424" y="70"/>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5" name="Google Shape;14945;p99"/>
            <p:cNvSpPr/>
            <p:nvPr/>
          </p:nvSpPr>
          <p:spPr>
            <a:xfrm>
              <a:off x="7237005" y="1649997"/>
              <a:ext cx="38467" cy="11080"/>
            </a:xfrm>
            <a:custGeom>
              <a:rect b="b" l="l" r="r" t="t"/>
              <a:pathLst>
                <a:path extrusionOk="0" h="424" w="1472">
                  <a:moveTo>
                    <a:pt x="0" y="1"/>
                  </a:moveTo>
                  <a:lnTo>
                    <a:pt x="0" y="424"/>
                  </a:lnTo>
                  <a:lnTo>
                    <a:pt x="1192" y="424"/>
                  </a:lnTo>
                  <a:cubicBezTo>
                    <a:pt x="1471" y="424"/>
                    <a:pt x="1471" y="1"/>
                    <a:pt x="1192"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6" name="Google Shape;14946;p99"/>
            <p:cNvSpPr/>
            <p:nvPr/>
          </p:nvSpPr>
          <p:spPr>
            <a:xfrm>
              <a:off x="7231465" y="1637192"/>
              <a:ext cx="11080" cy="36899"/>
            </a:xfrm>
            <a:custGeom>
              <a:rect b="b" l="l" r="r" t="t"/>
              <a:pathLst>
                <a:path extrusionOk="0" h="1412" w="424">
                  <a:moveTo>
                    <a:pt x="212" y="0"/>
                  </a:moveTo>
                  <a:cubicBezTo>
                    <a:pt x="106" y="0"/>
                    <a:pt x="0" y="68"/>
                    <a:pt x="0" y="202"/>
                  </a:cubicBezTo>
                  <a:lnTo>
                    <a:pt x="0" y="1202"/>
                  </a:lnTo>
                  <a:cubicBezTo>
                    <a:pt x="0" y="1342"/>
                    <a:pt x="106" y="1412"/>
                    <a:pt x="212" y="1412"/>
                  </a:cubicBezTo>
                  <a:cubicBezTo>
                    <a:pt x="318" y="1412"/>
                    <a:pt x="424" y="1342"/>
                    <a:pt x="424" y="1202"/>
                  </a:cubicBezTo>
                  <a:lnTo>
                    <a:pt x="424" y="914"/>
                  </a:lnTo>
                  <a:lnTo>
                    <a:pt x="424" y="491"/>
                  </a:lnTo>
                  <a:lnTo>
                    <a:pt x="424" y="202"/>
                  </a:lnTo>
                  <a:cubicBezTo>
                    <a:pt x="424" y="68"/>
                    <a:pt x="318" y="0"/>
                    <a:pt x="21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7" name="Google Shape;14947;p99"/>
            <p:cNvSpPr/>
            <p:nvPr/>
          </p:nvSpPr>
          <p:spPr>
            <a:xfrm>
              <a:off x="7273669" y="1594230"/>
              <a:ext cx="107091" cy="227170"/>
            </a:xfrm>
            <a:custGeom>
              <a:rect b="b" l="l" r="r" t="t"/>
              <a:pathLst>
                <a:path extrusionOk="0" h="8693" w="4098">
                  <a:moveTo>
                    <a:pt x="2040" y="1048"/>
                  </a:moveTo>
                  <a:cubicBezTo>
                    <a:pt x="2597" y="1048"/>
                    <a:pt x="3040" y="1490"/>
                    <a:pt x="3040" y="2048"/>
                  </a:cubicBezTo>
                  <a:lnTo>
                    <a:pt x="3040" y="6645"/>
                  </a:lnTo>
                  <a:cubicBezTo>
                    <a:pt x="3059" y="7212"/>
                    <a:pt x="2607" y="7683"/>
                    <a:pt x="2040" y="7683"/>
                  </a:cubicBezTo>
                  <a:cubicBezTo>
                    <a:pt x="1472" y="7683"/>
                    <a:pt x="1020" y="7212"/>
                    <a:pt x="1040" y="6645"/>
                  </a:cubicBezTo>
                  <a:lnTo>
                    <a:pt x="1040" y="2048"/>
                  </a:lnTo>
                  <a:cubicBezTo>
                    <a:pt x="1040" y="1490"/>
                    <a:pt x="1491" y="1048"/>
                    <a:pt x="2040" y="1048"/>
                  </a:cubicBezTo>
                  <a:close/>
                  <a:moveTo>
                    <a:pt x="2049" y="0"/>
                  </a:moveTo>
                  <a:cubicBezTo>
                    <a:pt x="914" y="0"/>
                    <a:pt x="1" y="914"/>
                    <a:pt x="1" y="2048"/>
                  </a:cubicBezTo>
                  <a:lnTo>
                    <a:pt x="1" y="6654"/>
                  </a:lnTo>
                  <a:cubicBezTo>
                    <a:pt x="1" y="7779"/>
                    <a:pt x="914" y="8693"/>
                    <a:pt x="2040" y="8693"/>
                  </a:cubicBezTo>
                  <a:cubicBezTo>
                    <a:pt x="2045" y="8693"/>
                    <a:pt x="2051" y="8693"/>
                    <a:pt x="2057" y="8693"/>
                  </a:cubicBezTo>
                  <a:cubicBezTo>
                    <a:pt x="3184" y="8693"/>
                    <a:pt x="4097" y="7774"/>
                    <a:pt x="4097" y="6645"/>
                  </a:cubicBezTo>
                  <a:lnTo>
                    <a:pt x="4097" y="2048"/>
                  </a:lnTo>
                  <a:cubicBezTo>
                    <a:pt x="4097" y="914"/>
                    <a:pt x="3174" y="0"/>
                    <a:pt x="204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8" name="Google Shape;14948;p99"/>
            <p:cNvSpPr/>
            <p:nvPr/>
          </p:nvSpPr>
          <p:spPr>
            <a:xfrm>
              <a:off x="7280724" y="1601495"/>
              <a:ext cx="92483" cy="212640"/>
            </a:xfrm>
            <a:custGeom>
              <a:rect b="b" l="l" r="r" t="t"/>
              <a:pathLst>
                <a:path extrusionOk="0" h="8137" w="3539">
                  <a:moveTo>
                    <a:pt x="1770" y="482"/>
                  </a:moveTo>
                  <a:lnTo>
                    <a:pt x="1770" y="491"/>
                  </a:lnTo>
                  <a:cubicBezTo>
                    <a:pt x="2481" y="491"/>
                    <a:pt x="3049" y="1059"/>
                    <a:pt x="3049" y="1770"/>
                  </a:cubicBezTo>
                  <a:lnTo>
                    <a:pt x="3049" y="6367"/>
                  </a:lnTo>
                  <a:cubicBezTo>
                    <a:pt x="3068" y="7088"/>
                    <a:pt x="2491" y="7684"/>
                    <a:pt x="1770" y="7684"/>
                  </a:cubicBezTo>
                  <a:cubicBezTo>
                    <a:pt x="1048" y="7684"/>
                    <a:pt x="471" y="7088"/>
                    <a:pt x="500" y="6367"/>
                  </a:cubicBezTo>
                  <a:lnTo>
                    <a:pt x="500" y="1770"/>
                  </a:lnTo>
                  <a:cubicBezTo>
                    <a:pt x="491" y="1059"/>
                    <a:pt x="1068" y="482"/>
                    <a:pt x="1770" y="482"/>
                  </a:cubicBezTo>
                  <a:close/>
                  <a:moveTo>
                    <a:pt x="1770" y="1"/>
                  </a:moveTo>
                  <a:cubicBezTo>
                    <a:pt x="789" y="1"/>
                    <a:pt x="0" y="789"/>
                    <a:pt x="0" y="1770"/>
                  </a:cubicBezTo>
                  <a:lnTo>
                    <a:pt x="0" y="6367"/>
                  </a:lnTo>
                  <a:cubicBezTo>
                    <a:pt x="0" y="7348"/>
                    <a:pt x="798" y="8136"/>
                    <a:pt x="1770" y="8136"/>
                  </a:cubicBezTo>
                  <a:cubicBezTo>
                    <a:pt x="2750" y="8136"/>
                    <a:pt x="3539" y="7348"/>
                    <a:pt x="3539" y="6367"/>
                  </a:cubicBezTo>
                  <a:lnTo>
                    <a:pt x="3539" y="1770"/>
                  </a:lnTo>
                  <a:cubicBezTo>
                    <a:pt x="3539" y="789"/>
                    <a:pt x="2750" y="1"/>
                    <a:pt x="1770"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49" name="Google Shape;14949;p99"/>
            <p:cNvSpPr/>
            <p:nvPr/>
          </p:nvSpPr>
          <p:spPr>
            <a:xfrm>
              <a:off x="7219156" y="1515807"/>
              <a:ext cx="136229" cy="332484"/>
            </a:xfrm>
            <a:custGeom>
              <a:rect b="b" l="l" r="r" t="t"/>
              <a:pathLst>
                <a:path extrusionOk="0" h="12723" w="5213">
                  <a:moveTo>
                    <a:pt x="0" y="1"/>
                  </a:moveTo>
                  <a:cubicBezTo>
                    <a:pt x="0" y="1"/>
                    <a:pt x="2020" y="1895"/>
                    <a:pt x="2068" y="3703"/>
                  </a:cubicBezTo>
                  <a:lnTo>
                    <a:pt x="2068" y="12723"/>
                  </a:lnTo>
                  <a:lnTo>
                    <a:pt x="3145" y="12723"/>
                  </a:lnTo>
                  <a:lnTo>
                    <a:pt x="3145" y="3703"/>
                  </a:lnTo>
                  <a:cubicBezTo>
                    <a:pt x="3183" y="1895"/>
                    <a:pt x="5212" y="1"/>
                    <a:pt x="5212"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0" name="Google Shape;14950;p99"/>
            <p:cNvSpPr/>
            <p:nvPr/>
          </p:nvSpPr>
          <p:spPr>
            <a:xfrm>
              <a:off x="7286996" y="1515807"/>
              <a:ext cx="68389" cy="332484"/>
            </a:xfrm>
            <a:custGeom>
              <a:rect b="b" l="l" r="r" t="t"/>
              <a:pathLst>
                <a:path extrusionOk="0" h="12723" w="2617">
                  <a:moveTo>
                    <a:pt x="943" y="1"/>
                  </a:moveTo>
                  <a:cubicBezTo>
                    <a:pt x="943" y="1"/>
                    <a:pt x="39" y="1895"/>
                    <a:pt x="1" y="3703"/>
                  </a:cubicBezTo>
                  <a:lnTo>
                    <a:pt x="1" y="12723"/>
                  </a:lnTo>
                  <a:lnTo>
                    <a:pt x="549" y="12723"/>
                  </a:lnTo>
                  <a:lnTo>
                    <a:pt x="549" y="3703"/>
                  </a:lnTo>
                  <a:cubicBezTo>
                    <a:pt x="597" y="1895"/>
                    <a:pt x="2616" y="1"/>
                    <a:pt x="261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1" name="Google Shape;14951;p99"/>
            <p:cNvSpPr/>
            <p:nvPr/>
          </p:nvSpPr>
          <p:spPr>
            <a:xfrm>
              <a:off x="7208599" y="1501251"/>
              <a:ext cx="157344" cy="25139"/>
            </a:xfrm>
            <a:custGeom>
              <a:rect b="b" l="l" r="r" t="t"/>
              <a:pathLst>
                <a:path extrusionOk="0" h="962" w="6021">
                  <a:moveTo>
                    <a:pt x="481" y="0"/>
                  </a:moveTo>
                  <a:cubicBezTo>
                    <a:pt x="212" y="0"/>
                    <a:pt x="0" y="212"/>
                    <a:pt x="0" y="481"/>
                  </a:cubicBezTo>
                  <a:cubicBezTo>
                    <a:pt x="0" y="750"/>
                    <a:pt x="212" y="962"/>
                    <a:pt x="481" y="962"/>
                  </a:cubicBezTo>
                  <a:lnTo>
                    <a:pt x="5539" y="962"/>
                  </a:lnTo>
                  <a:cubicBezTo>
                    <a:pt x="5809" y="962"/>
                    <a:pt x="6020" y="750"/>
                    <a:pt x="6020" y="481"/>
                  </a:cubicBezTo>
                  <a:cubicBezTo>
                    <a:pt x="6020" y="212"/>
                    <a:pt x="5809" y="0"/>
                    <a:pt x="5539"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2" name="Google Shape;14952;p99"/>
            <p:cNvSpPr/>
            <p:nvPr/>
          </p:nvSpPr>
          <p:spPr>
            <a:xfrm>
              <a:off x="7205332" y="1507523"/>
              <a:ext cx="163877" cy="18868"/>
            </a:xfrm>
            <a:custGeom>
              <a:rect b="b" l="l" r="r" t="t"/>
              <a:pathLst>
                <a:path extrusionOk="0" h="722" w="6271">
                  <a:moveTo>
                    <a:pt x="183" y="0"/>
                  </a:moveTo>
                  <a:cubicBezTo>
                    <a:pt x="0" y="327"/>
                    <a:pt x="231" y="722"/>
                    <a:pt x="606" y="722"/>
                  </a:cubicBezTo>
                  <a:lnTo>
                    <a:pt x="5664" y="722"/>
                  </a:lnTo>
                  <a:cubicBezTo>
                    <a:pt x="6039" y="722"/>
                    <a:pt x="6270" y="327"/>
                    <a:pt x="6087" y="0"/>
                  </a:cubicBezTo>
                  <a:lnTo>
                    <a:pt x="6087" y="0"/>
                  </a:lnTo>
                  <a:cubicBezTo>
                    <a:pt x="6001" y="154"/>
                    <a:pt x="5837" y="241"/>
                    <a:pt x="5664" y="241"/>
                  </a:cubicBezTo>
                  <a:lnTo>
                    <a:pt x="606" y="241"/>
                  </a:lnTo>
                  <a:cubicBezTo>
                    <a:pt x="433" y="241"/>
                    <a:pt x="270" y="154"/>
                    <a:pt x="18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3" name="Google Shape;14953;p99"/>
            <p:cNvSpPr/>
            <p:nvPr/>
          </p:nvSpPr>
          <p:spPr>
            <a:xfrm>
              <a:off x="7254592" y="1643725"/>
              <a:ext cx="145767" cy="23650"/>
            </a:xfrm>
            <a:custGeom>
              <a:rect b="b" l="l" r="r" t="t"/>
              <a:pathLst>
                <a:path extrusionOk="0" h="905" w="5578">
                  <a:moveTo>
                    <a:pt x="125" y="0"/>
                  </a:moveTo>
                  <a:cubicBezTo>
                    <a:pt x="58" y="0"/>
                    <a:pt x="10" y="48"/>
                    <a:pt x="0" y="116"/>
                  </a:cubicBezTo>
                  <a:lnTo>
                    <a:pt x="0" y="789"/>
                  </a:lnTo>
                  <a:cubicBezTo>
                    <a:pt x="0" y="856"/>
                    <a:pt x="58" y="904"/>
                    <a:pt x="125" y="904"/>
                  </a:cubicBezTo>
                  <a:lnTo>
                    <a:pt x="5116" y="904"/>
                  </a:lnTo>
                  <a:cubicBezTo>
                    <a:pt x="5366" y="904"/>
                    <a:pt x="5577" y="702"/>
                    <a:pt x="5577" y="452"/>
                  </a:cubicBezTo>
                  <a:cubicBezTo>
                    <a:pt x="5577" y="202"/>
                    <a:pt x="5366" y="0"/>
                    <a:pt x="5116"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4" name="Google Shape;14954;p99"/>
            <p:cNvSpPr/>
            <p:nvPr/>
          </p:nvSpPr>
          <p:spPr>
            <a:xfrm>
              <a:off x="7254592" y="1649501"/>
              <a:ext cx="148772" cy="18110"/>
            </a:xfrm>
            <a:custGeom>
              <a:rect b="b" l="l" r="r" t="t"/>
              <a:pathLst>
                <a:path extrusionOk="0" h="693" w="5693">
                  <a:moveTo>
                    <a:pt x="5510" y="1"/>
                  </a:moveTo>
                  <a:lnTo>
                    <a:pt x="5510" y="1"/>
                  </a:lnTo>
                  <a:cubicBezTo>
                    <a:pt x="5433" y="145"/>
                    <a:pt x="5279" y="231"/>
                    <a:pt x="5116" y="231"/>
                  </a:cubicBezTo>
                  <a:lnTo>
                    <a:pt x="125" y="231"/>
                  </a:lnTo>
                  <a:cubicBezTo>
                    <a:pt x="58" y="231"/>
                    <a:pt x="0" y="183"/>
                    <a:pt x="0" y="116"/>
                  </a:cubicBezTo>
                  <a:lnTo>
                    <a:pt x="0" y="568"/>
                  </a:lnTo>
                  <a:cubicBezTo>
                    <a:pt x="0" y="635"/>
                    <a:pt x="58" y="693"/>
                    <a:pt x="125" y="693"/>
                  </a:cubicBezTo>
                  <a:lnTo>
                    <a:pt x="5116" y="693"/>
                  </a:lnTo>
                  <a:cubicBezTo>
                    <a:pt x="5472" y="69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5" name="Google Shape;14955;p99"/>
            <p:cNvSpPr/>
            <p:nvPr/>
          </p:nvSpPr>
          <p:spPr>
            <a:xfrm>
              <a:off x="7254592" y="1695232"/>
              <a:ext cx="145506" cy="23911"/>
            </a:xfrm>
            <a:custGeom>
              <a:rect b="b" l="l" r="r" t="t"/>
              <a:pathLst>
                <a:path extrusionOk="0" h="915" w="5568">
                  <a:moveTo>
                    <a:pt x="125" y="1"/>
                  </a:moveTo>
                  <a:cubicBezTo>
                    <a:pt x="58" y="1"/>
                    <a:pt x="0" y="49"/>
                    <a:pt x="0" y="116"/>
                  </a:cubicBezTo>
                  <a:lnTo>
                    <a:pt x="0" y="799"/>
                  </a:lnTo>
                  <a:cubicBezTo>
                    <a:pt x="0" y="866"/>
                    <a:pt x="48" y="914"/>
                    <a:pt x="116" y="914"/>
                  </a:cubicBezTo>
                  <a:lnTo>
                    <a:pt x="5116" y="914"/>
                  </a:lnTo>
                  <a:cubicBezTo>
                    <a:pt x="5366" y="914"/>
                    <a:pt x="5568" y="712"/>
                    <a:pt x="5568" y="462"/>
                  </a:cubicBezTo>
                  <a:cubicBezTo>
                    <a:pt x="5568"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6" name="Google Shape;14956;p99"/>
            <p:cNvSpPr/>
            <p:nvPr/>
          </p:nvSpPr>
          <p:spPr>
            <a:xfrm>
              <a:off x="7254592" y="1701530"/>
              <a:ext cx="148537" cy="17613"/>
            </a:xfrm>
            <a:custGeom>
              <a:rect b="b" l="l" r="r" t="t"/>
              <a:pathLst>
                <a:path extrusionOk="0" h="674" w="5684">
                  <a:moveTo>
                    <a:pt x="5520" y="0"/>
                  </a:moveTo>
                  <a:cubicBezTo>
                    <a:pt x="5433" y="135"/>
                    <a:pt x="5279" y="231"/>
                    <a:pt x="5116" y="231"/>
                  </a:cubicBezTo>
                  <a:lnTo>
                    <a:pt x="125" y="231"/>
                  </a:lnTo>
                  <a:cubicBezTo>
                    <a:pt x="58" y="231"/>
                    <a:pt x="0" y="173"/>
                    <a:pt x="0" y="106"/>
                  </a:cubicBezTo>
                  <a:lnTo>
                    <a:pt x="0" y="548"/>
                  </a:lnTo>
                  <a:cubicBezTo>
                    <a:pt x="0" y="615"/>
                    <a:pt x="58" y="673"/>
                    <a:pt x="125" y="673"/>
                  </a:cubicBezTo>
                  <a:lnTo>
                    <a:pt x="5116" y="673"/>
                  </a:lnTo>
                  <a:cubicBezTo>
                    <a:pt x="5462" y="673"/>
                    <a:pt x="5683" y="298"/>
                    <a:pt x="5520"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7" name="Google Shape;14957;p99"/>
            <p:cNvSpPr/>
            <p:nvPr/>
          </p:nvSpPr>
          <p:spPr>
            <a:xfrm>
              <a:off x="7254592" y="1746740"/>
              <a:ext cx="145767" cy="23911"/>
            </a:xfrm>
            <a:custGeom>
              <a:rect b="b" l="l" r="r" t="t"/>
              <a:pathLst>
                <a:path extrusionOk="0" h="915" w="5578">
                  <a:moveTo>
                    <a:pt x="125" y="1"/>
                  </a:moveTo>
                  <a:cubicBezTo>
                    <a:pt x="58" y="1"/>
                    <a:pt x="10" y="59"/>
                    <a:pt x="0" y="126"/>
                  </a:cubicBezTo>
                  <a:lnTo>
                    <a:pt x="0" y="799"/>
                  </a:lnTo>
                  <a:cubicBezTo>
                    <a:pt x="0" y="866"/>
                    <a:pt x="58" y="914"/>
                    <a:pt x="125" y="914"/>
                  </a:cubicBezTo>
                  <a:lnTo>
                    <a:pt x="5116" y="914"/>
                  </a:lnTo>
                  <a:cubicBezTo>
                    <a:pt x="5366" y="914"/>
                    <a:pt x="5577" y="713"/>
                    <a:pt x="5577" y="463"/>
                  </a:cubicBezTo>
                  <a:cubicBezTo>
                    <a:pt x="5577" y="212"/>
                    <a:pt x="5366" y="1"/>
                    <a:pt x="5116" y="1"/>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8" name="Google Shape;14958;p99"/>
            <p:cNvSpPr/>
            <p:nvPr/>
          </p:nvSpPr>
          <p:spPr>
            <a:xfrm>
              <a:off x="7254592" y="1752776"/>
              <a:ext cx="148772" cy="17875"/>
            </a:xfrm>
            <a:custGeom>
              <a:rect b="b" l="l" r="r" t="t"/>
              <a:pathLst>
                <a:path extrusionOk="0" h="684" w="5693">
                  <a:moveTo>
                    <a:pt x="5510" y="1"/>
                  </a:moveTo>
                  <a:lnTo>
                    <a:pt x="5510" y="1"/>
                  </a:lnTo>
                  <a:cubicBezTo>
                    <a:pt x="5433" y="145"/>
                    <a:pt x="5279" y="232"/>
                    <a:pt x="5116" y="232"/>
                  </a:cubicBezTo>
                  <a:lnTo>
                    <a:pt x="125" y="232"/>
                  </a:lnTo>
                  <a:cubicBezTo>
                    <a:pt x="58" y="232"/>
                    <a:pt x="0" y="174"/>
                    <a:pt x="0" y="106"/>
                  </a:cubicBezTo>
                  <a:lnTo>
                    <a:pt x="0" y="568"/>
                  </a:lnTo>
                  <a:cubicBezTo>
                    <a:pt x="0" y="635"/>
                    <a:pt x="58" y="683"/>
                    <a:pt x="125" y="683"/>
                  </a:cubicBezTo>
                  <a:lnTo>
                    <a:pt x="5116" y="683"/>
                  </a:lnTo>
                  <a:cubicBezTo>
                    <a:pt x="5472" y="683"/>
                    <a:pt x="5693" y="308"/>
                    <a:pt x="551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59" name="Google Shape;14959;p99"/>
            <p:cNvSpPr/>
            <p:nvPr/>
          </p:nvSpPr>
          <p:spPr>
            <a:xfrm>
              <a:off x="7260864" y="1836714"/>
              <a:ext cx="52788" cy="25166"/>
            </a:xfrm>
            <a:custGeom>
              <a:rect b="b" l="l" r="r" t="t"/>
              <a:pathLst>
                <a:path extrusionOk="0" h="963" w="2020">
                  <a:moveTo>
                    <a:pt x="366" y="0"/>
                  </a:moveTo>
                  <a:cubicBezTo>
                    <a:pt x="318" y="0"/>
                    <a:pt x="279" y="29"/>
                    <a:pt x="260" y="77"/>
                  </a:cubicBezTo>
                  <a:lnTo>
                    <a:pt x="20" y="808"/>
                  </a:lnTo>
                  <a:cubicBezTo>
                    <a:pt x="1" y="885"/>
                    <a:pt x="49" y="962"/>
                    <a:pt x="126" y="962"/>
                  </a:cubicBezTo>
                  <a:lnTo>
                    <a:pt x="1895" y="962"/>
                  </a:lnTo>
                  <a:cubicBezTo>
                    <a:pt x="1972" y="962"/>
                    <a:pt x="2020" y="885"/>
                    <a:pt x="2001" y="808"/>
                  </a:cubicBezTo>
                  <a:lnTo>
                    <a:pt x="1760" y="77"/>
                  </a:lnTo>
                  <a:cubicBezTo>
                    <a:pt x="1741" y="39"/>
                    <a:pt x="1703" y="0"/>
                    <a:pt x="1655" y="0"/>
                  </a:cubicBezTo>
                  <a:close/>
                </a:path>
              </a:pathLst>
            </a:custGeom>
            <a:solidFill>
              <a:srgbClr val="AE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0" name="Google Shape;14960;p99"/>
            <p:cNvSpPr/>
            <p:nvPr/>
          </p:nvSpPr>
          <p:spPr>
            <a:xfrm>
              <a:off x="7287258" y="1836714"/>
              <a:ext cx="26394" cy="25166"/>
            </a:xfrm>
            <a:custGeom>
              <a:rect b="b" l="l" r="r" t="t"/>
              <a:pathLst>
                <a:path extrusionOk="0" h="963" w="1010">
                  <a:moveTo>
                    <a:pt x="0" y="0"/>
                  </a:moveTo>
                  <a:lnTo>
                    <a:pt x="0" y="962"/>
                  </a:lnTo>
                  <a:lnTo>
                    <a:pt x="885" y="962"/>
                  </a:lnTo>
                  <a:cubicBezTo>
                    <a:pt x="962" y="962"/>
                    <a:pt x="1010" y="885"/>
                    <a:pt x="991" y="808"/>
                  </a:cubicBezTo>
                  <a:lnTo>
                    <a:pt x="750" y="77"/>
                  </a:lnTo>
                  <a:cubicBezTo>
                    <a:pt x="731" y="39"/>
                    <a:pt x="693" y="0"/>
                    <a:pt x="645"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61" name="Google Shape;14961;p99"/>
          <p:cNvGrpSpPr/>
          <p:nvPr/>
        </p:nvGrpSpPr>
        <p:grpSpPr>
          <a:xfrm>
            <a:off x="7686851" y="1316603"/>
            <a:ext cx="153058" cy="360628"/>
            <a:chOff x="7688313" y="1501251"/>
            <a:chExt cx="153058" cy="360628"/>
          </a:xfrm>
        </p:grpSpPr>
        <p:sp>
          <p:nvSpPr>
            <p:cNvPr id="14962" name="Google Shape;14962;p99"/>
            <p:cNvSpPr/>
            <p:nvPr/>
          </p:nvSpPr>
          <p:spPr>
            <a:xfrm>
              <a:off x="7688313" y="1637192"/>
              <a:ext cx="153058" cy="211098"/>
            </a:xfrm>
            <a:custGeom>
              <a:rect b="b" l="l" r="r" t="t"/>
              <a:pathLst>
                <a:path extrusionOk="0" h="8078" w="5857">
                  <a:moveTo>
                    <a:pt x="2328" y="0"/>
                  </a:moveTo>
                  <a:cubicBezTo>
                    <a:pt x="1270" y="0"/>
                    <a:pt x="404" y="866"/>
                    <a:pt x="404" y="1924"/>
                  </a:cubicBezTo>
                  <a:lnTo>
                    <a:pt x="404" y="3183"/>
                  </a:lnTo>
                  <a:cubicBezTo>
                    <a:pt x="404" y="3327"/>
                    <a:pt x="500" y="3453"/>
                    <a:pt x="645" y="3481"/>
                  </a:cubicBezTo>
                  <a:cubicBezTo>
                    <a:pt x="895" y="3529"/>
                    <a:pt x="1077" y="3751"/>
                    <a:pt x="1077" y="4001"/>
                  </a:cubicBezTo>
                  <a:lnTo>
                    <a:pt x="1077" y="4241"/>
                  </a:lnTo>
                  <a:cubicBezTo>
                    <a:pt x="1077" y="4520"/>
                    <a:pt x="866" y="4751"/>
                    <a:pt x="597" y="4780"/>
                  </a:cubicBezTo>
                  <a:cubicBezTo>
                    <a:pt x="260" y="4818"/>
                    <a:pt x="0" y="5097"/>
                    <a:pt x="0" y="5433"/>
                  </a:cubicBezTo>
                  <a:lnTo>
                    <a:pt x="0" y="5847"/>
                  </a:lnTo>
                  <a:cubicBezTo>
                    <a:pt x="0" y="7078"/>
                    <a:pt x="1000" y="8078"/>
                    <a:pt x="2231" y="8078"/>
                  </a:cubicBezTo>
                  <a:lnTo>
                    <a:pt x="3616" y="8078"/>
                  </a:lnTo>
                  <a:cubicBezTo>
                    <a:pt x="4857" y="8078"/>
                    <a:pt x="5857" y="7078"/>
                    <a:pt x="5857" y="5847"/>
                  </a:cubicBezTo>
                  <a:lnTo>
                    <a:pt x="5857" y="5433"/>
                  </a:lnTo>
                  <a:cubicBezTo>
                    <a:pt x="5847" y="5097"/>
                    <a:pt x="5597" y="4808"/>
                    <a:pt x="5260" y="4780"/>
                  </a:cubicBezTo>
                  <a:cubicBezTo>
                    <a:pt x="4991" y="4751"/>
                    <a:pt x="4789" y="4520"/>
                    <a:pt x="4789" y="4251"/>
                  </a:cubicBezTo>
                  <a:lnTo>
                    <a:pt x="4789" y="4010"/>
                  </a:lnTo>
                  <a:cubicBezTo>
                    <a:pt x="4780" y="3751"/>
                    <a:pt x="4962" y="3529"/>
                    <a:pt x="5212" y="3481"/>
                  </a:cubicBezTo>
                  <a:cubicBezTo>
                    <a:pt x="5357" y="3453"/>
                    <a:pt x="5453" y="3327"/>
                    <a:pt x="5453" y="3183"/>
                  </a:cubicBezTo>
                  <a:lnTo>
                    <a:pt x="5453" y="1924"/>
                  </a:lnTo>
                  <a:cubicBezTo>
                    <a:pt x="5453" y="866"/>
                    <a:pt x="4597" y="0"/>
                    <a:pt x="3530"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3" name="Google Shape;14963;p99"/>
            <p:cNvSpPr/>
            <p:nvPr/>
          </p:nvSpPr>
          <p:spPr>
            <a:xfrm>
              <a:off x="7745857" y="1637192"/>
              <a:ext cx="95514" cy="211098"/>
            </a:xfrm>
            <a:custGeom>
              <a:rect b="b" l="l" r="r" t="t"/>
              <a:pathLst>
                <a:path extrusionOk="0" h="8078" w="3655">
                  <a:moveTo>
                    <a:pt x="1" y="0"/>
                  </a:moveTo>
                  <a:cubicBezTo>
                    <a:pt x="1010" y="68"/>
                    <a:pt x="1808" y="904"/>
                    <a:pt x="1799" y="1924"/>
                  </a:cubicBezTo>
                  <a:lnTo>
                    <a:pt x="1799" y="3183"/>
                  </a:lnTo>
                  <a:cubicBezTo>
                    <a:pt x="1799" y="3327"/>
                    <a:pt x="1703" y="3453"/>
                    <a:pt x="1558" y="3481"/>
                  </a:cubicBezTo>
                  <a:cubicBezTo>
                    <a:pt x="1308" y="3529"/>
                    <a:pt x="1135" y="3751"/>
                    <a:pt x="1135" y="4001"/>
                  </a:cubicBezTo>
                  <a:lnTo>
                    <a:pt x="1135" y="4241"/>
                  </a:lnTo>
                  <a:cubicBezTo>
                    <a:pt x="1135" y="4520"/>
                    <a:pt x="1337" y="4751"/>
                    <a:pt x="1616" y="4780"/>
                  </a:cubicBezTo>
                  <a:cubicBezTo>
                    <a:pt x="1953" y="4818"/>
                    <a:pt x="2203" y="5097"/>
                    <a:pt x="2203" y="5433"/>
                  </a:cubicBezTo>
                  <a:lnTo>
                    <a:pt x="2203" y="5847"/>
                  </a:lnTo>
                  <a:cubicBezTo>
                    <a:pt x="2203" y="7059"/>
                    <a:pt x="1222" y="8059"/>
                    <a:pt x="10" y="8078"/>
                  </a:cubicBezTo>
                  <a:lnTo>
                    <a:pt x="1424" y="8078"/>
                  </a:lnTo>
                  <a:cubicBezTo>
                    <a:pt x="2655" y="8078"/>
                    <a:pt x="3655" y="7078"/>
                    <a:pt x="3655" y="5847"/>
                  </a:cubicBezTo>
                  <a:lnTo>
                    <a:pt x="3655" y="5433"/>
                  </a:lnTo>
                  <a:cubicBezTo>
                    <a:pt x="3655" y="5097"/>
                    <a:pt x="3405" y="4808"/>
                    <a:pt x="3068" y="4780"/>
                  </a:cubicBezTo>
                  <a:cubicBezTo>
                    <a:pt x="2789" y="4751"/>
                    <a:pt x="2587" y="4520"/>
                    <a:pt x="2587" y="4241"/>
                  </a:cubicBezTo>
                  <a:lnTo>
                    <a:pt x="2587" y="4010"/>
                  </a:lnTo>
                  <a:cubicBezTo>
                    <a:pt x="2587" y="3751"/>
                    <a:pt x="2760" y="3529"/>
                    <a:pt x="3010" y="3481"/>
                  </a:cubicBezTo>
                  <a:cubicBezTo>
                    <a:pt x="3155" y="3453"/>
                    <a:pt x="3251" y="3327"/>
                    <a:pt x="3251" y="3183"/>
                  </a:cubicBezTo>
                  <a:lnTo>
                    <a:pt x="3251" y="1924"/>
                  </a:lnTo>
                  <a:cubicBezTo>
                    <a:pt x="3251" y="866"/>
                    <a:pt x="2395" y="0"/>
                    <a:pt x="132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4" name="Google Shape;14964;p99"/>
            <p:cNvSpPr/>
            <p:nvPr/>
          </p:nvSpPr>
          <p:spPr>
            <a:xfrm>
              <a:off x="7750143" y="1792210"/>
              <a:ext cx="29634" cy="69669"/>
            </a:xfrm>
            <a:custGeom>
              <a:rect b="b" l="l" r="r" t="t"/>
              <a:pathLst>
                <a:path extrusionOk="0" h="2666" w="1134">
                  <a:moveTo>
                    <a:pt x="101" y="0"/>
                  </a:moveTo>
                  <a:cubicBezTo>
                    <a:pt x="41" y="0"/>
                    <a:pt x="1" y="54"/>
                    <a:pt x="10" y="117"/>
                  </a:cubicBezTo>
                  <a:lnTo>
                    <a:pt x="154" y="2559"/>
                  </a:lnTo>
                  <a:cubicBezTo>
                    <a:pt x="154" y="2617"/>
                    <a:pt x="202" y="2665"/>
                    <a:pt x="260" y="2665"/>
                  </a:cubicBezTo>
                  <a:lnTo>
                    <a:pt x="875" y="2665"/>
                  </a:lnTo>
                  <a:cubicBezTo>
                    <a:pt x="933" y="2665"/>
                    <a:pt x="981" y="2617"/>
                    <a:pt x="981" y="2559"/>
                  </a:cubicBezTo>
                  <a:lnTo>
                    <a:pt x="1125" y="117"/>
                  </a:lnTo>
                  <a:cubicBezTo>
                    <a:pt x="1134" y="54"/>
                    <a:pt x="1085" y="0"/>
                    <a:pt x="1032" y="0"/>
                  </a:cubicBezTo>
                  <a:cubicBezTo>
                    <a:pt x="1028" y="0"/>
                    <a:pt x="1024" y="1"/>
                    <a:pt x="1019" y="1"/>
                  </a:cubicBezTo>
                  <a:lnTo>
                    <a:pt x="115" y="1"/>
                  </a:lnTo>
                  <a:cubicBezTo>
                    <a:pt x="110" y="1"/>
                    <a:pt x="106" y="0"/>
                    <a:pt x="101"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5" name="Google Shape;14965;p99"/>
            <p:cNvSpPr/>
            <p:nvPr/>
          </p:nvSpPr>
          <p:spPr>
            <a:xfrm>
              <a:off x="7766214" y="1504256"/>
              <a:ext cx="23389" cy="11080"/>
            </a:xfrm>
            <a:custGeom>
              <a:rect b="b" l="l" r="r" t="t"/>
              <a:pathLst>
                <a:path extrusionOk="0" h="424" w="895">
                  <a:moveTo>
                    <a:pt x="270" y="0"/>
                  </a:moveTo>
                  <a:cubicBezTo>
                    <a:pt x="0" y="0"/>
                    <a:pt x="0" y="424"/>
                    <a:pt x="270" y="424"/>
                  </a:cubicBezTo>
                  <a:lnTo>
                    <a:pt x="616" y="424"/>
                  </a:lnTo>
                  <a:cubicBezTo>
                    <a:pt x="895" y="424"/>
                    <a:pt x="895" y="0"/>
                    <a:pt x="616"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6" name="Google Shape;14966;p99"/>
            <p:cNvSpPr/>
            <p:nvPr/>
          </p:nvSpPr>
          <p:spPr>
            <a:xfrm>
              <a:off x="7741075" y="1503995"/>
              <a:ext cx="22657" cy="11080"/>
            </a:xfrm>
            <a:custGeom>
              <a:rect b="b" l="l" r="r" t="t"/>
              <a:pathLst>
                <a:path extrusionOk="0" h="424" w="867">
                  <a:moveTo>
                    <a:pt x="280" y="1"/>
                  </a:moveTo>
                  <a:cubicBezTo>
                    <a:pt x="1" y="1"/>
                    <a:pt x="1" y="424"/>
                    <a:pt x="280" y="424"/>
                  </a:cubicBezTo>
                  <a:lnTo>
                    <a:pt x="587" y="424"/>
                  </a:lnTo>
                  <a:cubicBezTo>
                    <a:pt x="866" y="424"/>
                    <a:pt x="866" y="1"/>
                    <a:pt x="587"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7" name="Google Shape;14967;p99"/>
            <p:cNvSpPr/>
            <p:nvPr/>
          </p:nvSpPr>
          <p:spPr>
            <a:xfrm>
              <a:off x="7765953" y="1529134"/>
              <a:ext cx="27178" cy="10819"/>
            </a:xfrm>
            <a:custGeom>
              <a:rect b="b" l="l" r="r" t="t"/>
              <a:pathLst>
                <a:path extrusionOk="0" h="414" w="1040">
                  <a:moveTo>
                    <a:pt x="280" y="0"/>
                  </a:moveTo>
                  <a:cubicBezTo>
                    <a:pt x="1" y="0"/>
                    <a:pt x="1" y="414"/>
                    <a:pt x="280" y="414"/>
                  </a:cubicBezTo>
                  <a:lnTo>
                    <a:pt x="760" y="414"/>
                  </a:lnTo>
                  <a:cubicBezTo>
                    <a:pt x="1039" y="414"/>
                    <a:pt x="1039" y="0"/>
                    <a:pt x="760"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8" name="Google Shape;14968;p99"/>
            <p:cNvSpPr/>
            <p:nvPr/>
          </p:nvSpPr>
          <p:spPr>
            <a:xfrm>
              <a:off x="7737573" y="1528873"/>
              <a:ext cx="26159" cy="10845"/>
            </a:xfrm>
            <a:custGeom>
              <a:rect b="b" l="l" r="r" t="t"/>
              <a:pathLst>
                <a:path extrusionOk="0" h="415" w="1001">
                  <a:moveTo>
                    <a:pt x="269" y="1"/>
                  </a:moveTo>
                  <a:cubicBezTo>
                    <a:pt x="0" y="1"/>
                    <a:pt x="0" y="414"/>
                    <a:pt x="269" y="414"/>
                  </a:cubicBezTo>
                  <a:lnTo>
                    <a:pt x="721" y="414"/>
                  </a:lnTo>
                  <a:cubicBezTo>
                    <a:pt x="1000" y="414"/>
                    <a:pt x="1000" y="1"/>
                    <a:pt x="721"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69" name="Google Shape;14969;p99"/>
            <p:cNvSpPr/>
            <p:nvPr/>
          </p:nvSpPr>
          <p:spPr>
            <a:xfrm>
              <a:off x="7751632" y="1523594"/>
              <a:ext cx="26420" cy="186482"/>
            </a:xfrm>
            <a:custGeom>
              <a:rect b="b" l="l" r="r" t="t"/>
              <a:pathLst>
                <a:path extrusionOk="0" h="7136" w="1011">
                  <a:moveTo>
                    <a:pt x="251" y="1"/>
                  </a:moveTo>
                  <a:lnTo>
                    <a:pt x="10" y="6896"/>
                  </a:lnTo>
                  <a:cubicBezTo>
                    <a:pt x="1" y="7030"/>
                    <a:pt x="106" y="7136"/>
                    <a:pt x="241" y="7136"/>
                  </a:cubicBezTo>
                  <a:lnTo>
                    <a:pt x="780" y="7136"/>
                  </a:lnTo>
                  <a:cubicBezTo>
                    <a:pt x="905" y="7136"/>
                    <a:pt x="1010" y="7030"/>
                    <a:pt x="1010" y="6896"/>
                  </a:cubicBezTo>
                  <a:lnTo>
                    <a:pt x="770"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0" name="Google Shape;14970;p99"/>
            <p:cNvSpPr/>
            <p:nvPr/>
          </p:nvSpPr>
          <p:spPr>
            <a:xfrm>
              <a:off x="7764960" y="1523594"/>
              <a:ext cx="13092" cy="186482"/>
            </a:xfrm>
            <a:custGeom>
              <a:rect b="b" l="l" r="r" t="t"/>
              <a:pathLst>
                <a:path extrusionOk="0" h="7136" w="501">
                  <a:moveTo>
                    <a:pt x="0" y="1"/>
                  </a:moveTo>
                  <a:lnTo>
                    <a:pt x="0" y="7136"/>
                  </a:lnTo>
                  <a:lnTo>
                    <a:pt x="270" y="7136"/>
                  </a:lnTo>
                  <a:cubicBezTo>
                    <a:pt x="395" y="7136"/>
                    <a:pt x="500" y="7021"/>
                    <a:pt x="500" y="6896"/>
                  </a:cubicBezTo>
                  <a:lnTo>
                    <a:pt x="260" y="1"/>
                  </a:ln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1" name="Google Shape;14971;p99"/>
            <p:cNvSpPr/>
            <p:nvPr/>
          </p:nvSpPr>
          <p:spPr>
            <a:xfrm>
              <a:off x="7749881" y="1501251"/>
              <a:ext cx="30418" cy="41498"/>
            </a:xfrm>
            <a:custGeom>
              <a:rect b="b" l="l" r="r" t="t"/>
              <a:pathLst>
                <a:path extrusionOk="0" h="1588" w="1164">
                  <a:moveTo>
                    <a:pt x="279" y="0"/>
                  </a:moveTo>
                  <a:cubicBezTo>
                    <a:pt x="241" y="0"/>
                    <a:pt x="202" y="29"/>
                    <a:pt x="202" y="77"/>
                  </a:cubicBezTo>
                  <a:lnTo>
                    <a:pt x="10" y="1500"/>
                  </a:lnTo>
                  <a:cubicBezTo>
                    <a:pt x="0" y="1548"/>
                    <a:pt x="39" y="1587"/>
                    <a:pt x="87" y="1587"/>
                  </a:cubicBezTo>
                  <a:lnTo>
                    <a:pt x="1068" y="1587"/>
                  </a:lnTo>
                  <a:cubicBezTo>
                    <a:pt x="1072" y="1588"/>
                    <a:pt x="1076" y="1588"/>
                    <a:pt x="1080" y="1588"/>
                  </a:cubicBezTo>
                  <a:cubicBezTo>
                    <a:pt x="1124" y="1588"/>
                    <a:pt x="1163" y="1544"/>
                    <a:pt x="1154" y="1500"/>
                  </a:cubicBezTo>
                  <a:lnTo>
                    <a:pt x="962" y="77"/>
                  </a:lnTo>
                  <a:cubicBezTo>
                    <a:pt x="952" y="29"/>
                    <a:pt x="923" y="0"/>
                    <a:pt x="87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2" name="Google Shape;14972;p99"/>
            <p:cNvSpPr/>
            <p:nvPr/>
          </p:nvSpPr>
          <p:spPr>
            <a:xfrm>
              <a:off x="7718967" y="1737201"/>
              <a:ext cx="24904" cy="60444"/>
            </a:xfrm>
            <a:custGeom>
              <a:rect b="b" l="l" r="r" t="t"/>
              <a:pathLst>
                <a:path extrusionOk="0" h="2313" w="953">
                  <a:moveTo>
                    <a:pt x="741" y="1"/>
                  </a:moveTo>
                  <a:cubicBezTo>
                    <a:pt x="626" y="1"/>
                    <a:pt x="539" y="97"/>
                    <a:pt x="539" y="212"/>
                  </a:cubicBezTo>
                  <a:lnTo>
                    <a:pt x="539" y="635"/>
                  </a:lnTo>
                  <a:cubicBezTo>
                    <a:pt x="529" y="779"/>
                    <a:pt x="472" y="914"/>
                    <a:pt x="376" y="1020"/>
                  </a:cubicBezTo>
                  <a:cubicBezTo>
                    <a:pt x="78" y="1299"/>
                    <a:pt x="1" y="1731"/>
                    <a:pt x="174" y="2097"/>
                  </a:cubicBezTo>
                  <a:lnTo>
                    <a:pt x="222" y="2193"/>
                  </a:lnTo>
                  <a:cubicBezTo>
                    <a:pt x="264" y="2277"/>
                    <a:pt x="334" y="2312"/>
                    <a:pt x="404" y="2312"/>
                  </a:cubicBezTo>
                  <a:cubicBezTo>
                    <a:pt x="543" y="2312"/>
                    <a:pt x="680" y="2176"/>
                    <a:pt x="597" y="2010"/>
                  </a:cubicBezTo>
                  <a:lnTo>
                    <a:pt x="549" y="1914"/>
                  </a:lnTo>
                  <a:cubicBezTo>
                    <a:pt x="453" y="1712"/>
                    <a:pt x="501" y="1472"/>
                    <a:pt x="664" y="1318"/>
                  </a:cubicBezTo>
                  <a:cubicBezTo>
                    <a:pt x="847" y="1135"/>
                    <a:pt x="953" y="895"/>
                    <a:pt x="953" y="635"/>
                  </a:cubicBezTo>
                  <a:lnTo>
                    <a:pt x="953" y="202"/>
                  </a:lnTo>
                  <a:cubicBezTo>
                    <a:pt x="953" y="97"/>
                    <a:pt x="856" y="1"/>
                    <a:pt x="741"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3" name="Google Shape;14973;p99"/>
            <p:cNvSpPr/>
            <p:nvPr/>
          </p:nvSpPr>
          <p:spPr>
            <a:xfrm>
              <a:off x="7786075" y="1737201"/>
              <a:ext cx="24904" cy="60444"/>
            </a:xfrm>
            <a:custGeom>
              <a:rect b="b" l="l" r="r" t="t"/>
              <a:pathLst>
                <a:path extrusionOk="0" h="2313" w="953">
                  <a:moveTo>
                    <a:pt x="207" y="1"/>
                  </a:moveTo>
                  <a:cubicBezTo>
                    <a:pt x="103" y="1"/>
                    <a:pt x="0" y="68"/>
                    <a:pt x="0" y="202"/>
                  </a:cubicBezTo>
                  <a:lnTo>
                    <a:pt x="0" y="635"/>
                  </a:lnTo>
                  <a:cubicBezTo>
                    <a:pt x="0" y="895"/>
                    <a:pt x="106" y="1135"/>
                    <a:pt x="289" y="1318"/>
                  </a:cubicBezTo>
                  <a:cubicBezTo>
                    <a:pt x="452" y="1472"/>
                    <a:pt x="500" y="1712"/>
                    <a:pt x="404" y="1914"/>
                  </a:cubicBezTo>
                  <a:lnTo>
                    <a:pt x="356" y="2010"/>
                  </a:lnTo>
                  <a:cubicBezTo>
                    <a:pt x="273" y="2176"/>
                    <a:pt x="410" y="2312"/>
                    <a:pt x="548" y="2312"/>
                  </a:cubicBezTo>
                  <a:cubicBezTo>
                    <a:pt x="618" y="2312"/>
                    <a:pt x="689" y="2277"/>
                    <a:pt x="731" y="2193"/>
                  </a:cubicBezTo>
                  <a:lnTo>
                    <a:pt x="779" y="2097"/>
                  </a:lnTo>
                  <a:cubicBezTo>
                    <a:pt x="952" y="1731"/>
                    <a:pt x="866" y="1299"/>
                    <a:pt x="577" y="1020"/>
                  </a:cubicBezTo>
                  <a:cubicBezTo>
                    <a:pt x="471" y="924"/>
                    <a:pt x="414" y="789"/>
                    <a:pt x="414" y="645"/>
                  </a:cubicBezTo>
                  <a:lnTo>
                    <a:pt x="414" y="202"/>
                  </a:lnTo>
                  <a:cubicBezTo>
                    <a:pt x="414" y="68"/>
                    <a:pt x="310" y="1"/>
                    <a:pt x="207" y="1"/>
                  </a:cubicBezTo>
                  <a:close/>
                </a:path>
              </a:pathLst>
            </a:custGeom>
            <a:solidFill>
              <a:srgbClr val="B9C7D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4" name="Google Shape;14974;p99"/>
            <p:cNvSpPr/>
            <p:nvPr/>
          </p:nvSpPr>
          <p:spPr>
            <a:xfrm>
              <a:off x="7764960" y="1792210"/>
              <a:ext cx="14608" cy="69669"/>
            </a:xfrm>
            <a:custGeom>
              <a:rect b="b" l="l" r="r" t="t"/>
              <a:pathLst>
                <a:path extrusionOk="0" h="2666" w="559">
                  <a:moveTo>
                    <a:pt x="465" y="0"/>
                  </a:moveTo>
                  <a:cubicBezTo>
                    <a:pt x="461" y="0"/>
                    <a:pt x="457" y="1"/>
                    <a:pt x="452" y="1"/>
                  </a:cubicBezTo>
                  <a:lnTo>
                    <a:pt x="0" y="1"/>
                  </a:lnTo>
                  <a:lnTo>
                    <a:pt x="0" y="2665"/>
                  </a:lnTo>
                  <a:lnTo>
                    <a:pt x="308" y="2665"/>
                  </a:lnTo>
                  <a:cubicBezTo>
                    <a:pt x="366" y="2665"/>
                    <a:pt x="414" y="2617"/>
                    <a:pt x="414" y="2559"/>
                  </a:cubicBezTo>
                  <a:lnTo>
                    <a:pt x="558" y="117"/>
                  </a:lnTo>
                  <a:cubicBezTo>
                    <a:pt x="558" y="54"/>
                    <a:pt x="517" y="0"/>
                    <a:pt x="465"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5" name="Google Shape;14975;p99"/>
            <p:cNvSpPr/>
            <p:nvPr/>
          </p:nvSpPr>
          <p:spPr>
            <a:xfrm>
              <a:off x="7751397" y="1814109"/>
              <a:ext cx="27152" cy="11080"/>
            </a:xfrm>
            <a:custGeom>
              <a:rect b="b" l="l" r="r" t="t"/>
              <a:pathLst>
                <a:path extrusionOk="0" h="424" w="1039">
                  <a:moveTo>
                    <a:pt x="0" y="0"/>
                  </a:moveTo>
                  <a:lnTo>
                    <a:pt x="29" y="423"/>
                  </a:lnTo>
                  <a:lnTo>
                    <a:pt x="1010" y="423"/>
                  </a:lnTo>
                  <a:lnTo>
                    <a:pt x="1039"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6" name="Google Shape;14976;p99"/>
            <p:cNvSpPr/>
            <p:nvPr/>
          </p:nvSpPr>
          <p:spPr>
            <a:xfrm>
              <a:off x="7764960" y="1814109"/>
              <a:ext cx="13589" cy="11080"/>
            </a:xfrm>
            <a:custGeom>
              <a:rect b="b" l="l" r="r" t="t"/>
              <a:pathLst>
                <a:path extrusionOk="0" h="424" w="520">
                  <a:moveTo>
                    <a:pt x="0" y="0"/>
                  </a:moveTo>
                  <a:lnTo>
                    <a:pt x="0" y="423"/>
                  </a:lnTo>
                  <a:lnTo>
                    <a:pt x="491" y="423"/>
                  </a:lnTo>
                  <a:lnTo>
                    <a:pt x="520" y="0"/>
                  </a:ln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77" name="Google Shape;14977;p99"/>
            <p:cNvSpPr/>
            <p:nvPr/>
          </p:nvSpPr>
          <p:spPr>
            <a:xfrm>
              <a:off x="7764960" y="1501251"/>
              <a:ext cx="15105" cy="41472"/>
            </a:xfrm>
            <a:custGeom>
              <a:rect b="b" l="l" r="r" t="t"/>
              <a:pathLst>
                <a:path extrusionOk="0" h="1587" w="578">
                  <a:moveTo>
                    <a:pt x="0" y="0"/>
                  </a:moveTo>
                  <a:lnTo>
                    <a:pt x="0" y="1587"/>
                  </a:lnTo>
                  <a:lnTo>
                    <a:pt x="491" y="1587"/>
                  </a:lnTo>
                  <a:cubicBezTo>
                    <a:pt x="539" y="1587"/>
                    <a:pt x="577" y="1548"/>
                    <a:pt x="568" y="1500"/>
                  </a:cubicBezTo>
                  <a:lnTo>
                    <a:pt x="375" y="77"/>
                  </a:lnTo>
                  <a:cubicBezTo>
                    <a:pt x="375" y="29"/>
                    <a:pt x="337" y="0"/>
                    <a:pt x="298" y="0"/>
                  </a:cubicBezTo>
                  <a:close/>
                </a:path>
              </a:pathLst>
            </a:custGeom>
            <a:solidFill>
              <a:srgbClr val="CA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978" name="Google Shape;14978;p99"/>
          <p:cNvGrpSpPr/>
          <p:nvPr/>
        </p:nvGrpSpPr>
        <p:grpSpPr>
          <a:xfrm>
            <a:off x="8148716" y="1316603"/>
            <a:ext cx="150811" cy="360628"/>
            <a:chOff x="8150179" y="1501251"/>
            <a:chExt cx="150811" cy="360628"/>
          </a:xfrm>
        </p:grpSpPr>
        <p:sp>
          <p:nvSpPr>
            <p:cNvPr id="14979" name="Google Shape;14979;p99"/>
            <p:cNvSpPr/>
            <p:nvPr/>
          </p:nvSpPr>
          <p:spPr>
            <a:xfrm>
              <a:off x="8150179" y="1656034"/>
              <a:ext cx="150549" cy="205846"/>
            </a:xfrm>
            <a:custGeom>
              <a:rect b="b" l="l" r="r" t="t"/>
              <a:pathLst>
                <a:path extrusionOk="0" h="7877" w="5761">
                  <a:moveTo>
                    <a:pt x="2886" y="1"/>
                  </a:moveTo>
                  <a:cubicBezTo>
                    <a:pt x="2799" y="1"/>
                    <a:pt x="2626" y="1"/>
                    <a:pt x="2549" y="10"/>
                  </a:cubicBezTo>
                  <a:cubicBezTo>
                    <a:pt x="1520" y="87"/>
                    <a:pt x="722" y="626"/>
                    <a:pt x="722" y="1693"/>
                  </a:cubicBezTo>
                  <a:cubicBezTo>
                    <a:pt x="722" y="1962"/>
                    <a:pt x="770" y="2241"/>
                    <a:pt x="885" y="2491"/>
                  </a:cubicBezTo>
                  <a:cubicBezTo>
                    <a:pt x="1058" y="2933"/>
                    <a:pt x="982" y="3433"/>
                    <a:pt x="674" y="3789"/>
                  </a:cubicBezTo>
                  <a:cubicBezTo>
                    <a:pt x="241" y="4299"/>
                    <a:pt x="1" y="4943"/>
                    <a:pt x="1" y="5607"/>
                  </a:cubicBezTo>
                  <a:cubicBezTo>
                    <a:pt x="1" y="7068"/>
                    <a:pt x="1116" y="7790"/>
                    <a:pt x="2549" y="7866"/>
                  </a:cubicBezTo>
                  <a:cubicBezTo>
                    <a:pt x="2626" y="7866"/>
                    <a:pt x="2799" y="7876"/>
                    <a:pt x="2886" y="7876"/>
                  </a:cubicBezTo>
                  <a:cubicBezTo>
                    <a:pt x="2962" y="7876"/>
                    <a:pt x="3136" y="7876"/>
                    <a:pt x="3222" y="7866"/>
                  </a:cubicBezTo>
                  <a:cubicBezTo>
                    <a:pt x="4645" y="7790"/>
                    <a:pt x="5761" y="7068"/>
                    <a:pt x="5761" y="5607"/>
                  </a:cubicBezTo>
                  <a:cubicBezTo>
                    <a:pt x="5761" y="4943"/>
                    <a:pt x="5530" y="4299"/>
                    <a:pt x="5097" y="3789"/>
                  </a:cubicBezTo>
                  <a:cubicBezTo>
                    <a:pt x="4780" y="3433"/>
                    <a:pt x="4703" y="2933"/>
                    <a:pt x="4886" y="2491"/>
                  </a:cubicBezTo>
                  <a:cubicBezTo>
                    <a:pt x="4991" y="2241"/>
                    <a:pt x="5049" y="1962"/>
                    <a:pt x="5049" y="1693"/>
                  </a:cubicBezTo>
                  <a:cubicBezTo>
                    <a:pt x="5049" y="626"/>
                    <a:pt x="4251" y="87"/>
                    <a:pt x="3222" y="10"/>
                  </a:cubicBezTo>
                  <a:cubicBezTo>
                    <a:pt x="3136" y="10"/>
                    <a:pt x="2972" y="1"/>
                    <a:pt x="2886" y="1"/>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0" name="Google Shape;14980;p99"/>
            <p:cNvSpPr/>
            <p:nvPr/>
          </p:nvSpPr>
          <p:spPr>
            <a:xfrm>
              <a:off x="8206468" y="1656034"/>
              <a:ext cx="94521" cy="205846"/>
            </a:xfrm>
            <a:custGeom>
              <a:rect b="b" l="l" r="r" t="t"/>
              <a:pathLst>
                <a:path extrusionOk="0" h="7877" w="3617">
                  <a:moveTo>
                    <a:pt x="732" y="1"/>
                  </a:moveTo>
                  <a:cubicBezTo>
                    <a:pt x="645" y="1"/>
                    <a:pt x="472" y="1"/>
                    <a:pt x="395" y="10"/>
                  </a:cubicBezTo>
                  <a:cubicBezTo>
                    <a:pt x="308" y="20"/>
                    <a:pt x="231" y="29"/>
                    <a:pt x="155" y="39"/>
                  </a:cubicBezTo>
                  <a:cubicBezTo>
                    <a:pt x="991" y="77"/>
                    <a:pt x="2135" y="327"/>
                    <a:pt x="2135" y="1049"/>
                  </a:cubicBezTo>
                  <a:cubicBezTo>
                    <a:pt x="2145" y="2010"/>
                    <a:pt x="1645" y="1962"/>
                    <a:pt x="1280" y="2491"/>
                  </a:cubicBezTo>
                  <a:cubicBezTo>
                    <a:pt x="1010" y="2885"/>
                    <a:pt x="1183" y="3433"/>
                    <a:pt x="1491" y="3789"/>
                  </a:cubicBezTo>
                  <a:cubicBezTo>
                    <a:pt x="1924" y="4299"/>
                    <a:pt x="2155" y="4943"/>
                    <a:pt x="2155" y="5607"/>
                  </a:cubicBezTo>
                  <a:cubicBezTo>
                    <a:pt x="2155" y="6934"/>
                    <a:pt x="1241" y="7655"/>
                    <a:pt x="1" y="7828"/>
                  </a:cubicBezTo>
                  <a:cubicBezTo>
                    <a:pt x="135" y="7847"/>
                    <a:pt x="260" y="7857"/>
                    <a:pt x="395" y="7866"/>
                  </a:cubicBezTo>
                  <a:cubicBezTo>
                    <a:pt x="481" y="7866"/>
                    <a:pt x="645" y="7876"/>
                    <a:pt x="732" y="7876"/>
                  </a:cubicBezTo>
                  <a:cubicBezTo>
                    <a:pt x="818" y="7876"/>
                    <a:pt x="982" y="7876"/>
                    <a:pt x="1068" y="7866"/>
                  </a:cubicBezTo>
                  <a:cubicBezTo>
                    <a:pt x="2491" y="7790"/>
                    <a:pt x="3616" y="7068"/>
                    <a:pt x="3616" y="5607"/>
                  </a:cubicBezTo>
                  <a:cubicBezTo>
                    <a:pt x="3616" y="4943"/>
                    <a:pt x="3376" y="4299"/>
                    <a:pt x="2943" y="3789"/>
                  </a:cubicBezTo>
                  <a:cubicBezTo>
                    <a:pt x="2626" y="3433"/>
                    <a:pt x="2549" y="2933"/>
                    <a:pt x="2732" y="2491"/>
                  </a:cubicBezTo>
                  <a:cubicBezTo>
                    <a:pt x="2837" y="2241"/>
                    <a:pt x="2895" y="1962"/>
                    <a:pt x="2895" y="1693"/>
                  </a:cubicBezTo>
                  <a:cubicBezTo>
                    <a:pt x="2895" y="626"/>
                    <a:pt x="2097" y="87"/>
                    <a:pt x="1068" y="10"/>
                  </a:cubicBezTo>
                  <a:cubicBezTo>
                    <a:pt x="982" y="10"/>
                    <a:pt x="818" y="1"/>
                    <a:pt x="732" y="1"/>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1" name="Google Shape;14981;p99"/>
            <p:cNvSpPr/>
            <p:nvPr/>
          </p:nvSpPr>
          <p:spPr>
            <a:xfrm>
              <a:off x="8209996" y="1513559"/>
              <a:ext cx="30941" cy="168894"/>
            </a:xfrm>
            <a:custGeom>
              <a:rect b="b" l="l" r="r" t="t"/>
              <a:pathLst>
                <a:path extrusionOk="0" h="6463" w="1184">
                  <a:moveTo>
                    <a:pt x="250" y="0"/>
                  </a:moveTo>
                  <a:lnTo>
                    <a:pt x="10" y="6347"/>
                  </a:lnTo>
                  <a:cubicBezTo>
                    <a:pt x="0" y="6414"/>
                    <a:pt x="58" y="6462"/>
                    <a:pt x="116" y="6462"/>
                  </a:cubicBezTo>
                  <a:lnTo>
                    <a:pt x="1068" y="6462"/>
                  </a:lnTo>
                  <a:cubicBezTo>
                    <a:pt x="1135" y="6462"/>
                    <a:pt x="1183" y="6405"/>
                    <a:pt x="1173" y="6347"/>
                  </a:cubicBezTo>
                  <a:lnTo>
                    <a:pt x="933" y="0"/>
                  </a:ln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2" name="Google Shape;14982;p99"/>
            <p:cNvSpPr/>
            <p:nvPr/>
          </p:nvSpPr>
          <p:spPr>
            <a:xfrm>
              <a:off x="8198419" y="1702785"/>
              <a:ext cx="54329" cy="54303"/>
            </a:xfrm>
            <a:custGeom>
              <a:rect b="b" l="l" r="r" t="t"/>
              <a:pathLst>
                <a:path extrusionOk="0" h="2078" w="2079">
                  <a:moveTo>
                    <a:pt x="1040" y="0"/>
                  </a:moveTo>
                  <a:cubicBezTo>
                    <a:pt x="463" y="0"/>
                    <a:pt x="1" y="471"/>
                    <a:pt x="1" y="1039"/>
                  </a:cubicBezTo>
                  <a:cubicBezTo>
                    <a:pt x="1" y="1616"/>
                    <a:pt x="463" y="2077"/>
                    <a:pt x="1040" y="2077"/>
                  </a:cubicBezTo>
                  <a:cubicBezTo>
                    <a:pt x="1607" y="2077"/>
                    <a:pt x="2078" y="1616"/>
                    <a:pt x="2078" y="1039"/>
                  </a:cubicBezTo>
                  <a:cubicBezTo>
                    <a:pt x="2078" y="471"/>
                    <a:pt x="1607" y="0"/>
                    <a:pt x="1040" y="0"/>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3" name="Google Shape;14983;p99"/>
            <p:cNvSpPr/>
            <p:nvPr/>
          </p:nvSpPr>
          <p:spPr>
            <a:xfrm>
              <a:off x="8189639" y="1809327"/>
              <a:ext cx="71629" cy="21141"/>
            </a:xfrm>
            <a:custGeom>
              <a:rect b="b" l="l" r="r" t="t"/>
              <a:pathLst>
                <a:path extrusionOk="0" h="809" w="2741">
                  <a:moveTo>
                    <a:pt x="106" y="0"/>
                  </a:moveTo>
                  <a:cubicBezTo>
                    <a:pt x="48" y="0"/>
                    <a:pt x="0" y="48"/>
                    <a:pt x="0" y="106"/>
                  </a:cubicBezTo>
                  <a:lnTo>
                    <a:pt x="0" y="702"/>
                  </a:lnTo>
                  <a:cubicBezTo>
                    <a:pt x="0" y="760"/>
                    <a:pt x="48" y="808"/>
                    <a:pt x="106" y="808"/>
                  </a:cubicBezTo>
                  <a:lnTo>
                    <a:pt x="2635" y="808"/>
                  </a:lnTo>
                  <a:cubicBezTo>
                    <a:pt x="2693" y="808"/>
                    <a:pt x="2741" y="760"/>
                    <a:pt x="2741" y="702"/>
                  </a:cubicBezTo>
                  <a:lnTo>
                    <a:pt x="2741" y="106"/>
                  </a:lnTo>
                  <a:cubicBezTo>
                    <a:pt x="2741" y="48"/>
                    <a:pt x="2693" y="0"/>
                    <a:pt x="2635" y="0"/>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4" name="Google Shape;14984;p99"/>
            <p:cNvSpPr/>
            <p:nvPr/>
          </p:nvSpPr>
          <p:spPr>
            <a:xfrm>
              <a:off x="8189639" y="1817114"/>
              <a:ext cx="71629" cy="13354"/>
            </a:xfrm>
            <a:custGeom>
              <a:rect b="b" l="l" r="r" t="t"/>
              <a:pathLst>
                <a:path extrusionOk="0" h="511" w="2741">
                  <a:moveTo>
                    <a:pt x="0" y="0"/>
                  </a:moveTo>
                  <a:lnTo>
                    <a:pt x="0" y="404"/>
                  </a:lnTo>
                  <a:cubicBezTo>
                    <a:pt x="0" y="462"/>
                    <a:pt x="48" y="510"/>
                    <a:pt x="106" y="510"/>
                  </a:cubicBezTo>
                  <a:lnTo>
                    <a:pt x="2635" y="510"/>
                  </a:lnTo>
                  <a:cubicBezTo>
                    <a:pt x="2693" y="510"/>
                    <a:pt x="2741" y="462"/>
                    <a:pt x="2741" y="404"/>
                  </a:cubicBezTo>
                  <a:lnTo>
                    <a:pt x="2741" y="10"/>
                  </a:lnTo>
                  <a:cubicBezTo>
                    <a:pt x="2741" y="58"/>
                    <a:pt x="2693" y="106"/>
                    <a:pt x="2635" y="106"/>
                  </a:cubicBezTo>
                  <a:lnTo>
                    <a:pt x="106" y="106"/>
                  </a:lnTo>
                  <a:cubicBezTo>
                    <a:pt x="48" y="106"/>
                    <a:pt x="0" y="58"/>
                    <a:pt x="0" y="0"/>
                  </a:cubicBez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5" name="Google Shape;14985;p99"/>
            <p:cNvSpPr/>
            <p:nvPr/>
          </p:nvSpPr>
          <p:spPr>
            <a:xfrm>
              <a:off x="8225571" y="1513559"/>
              <a:ext cx="15366" cy="168894"/>
            </a:xfrm>
            <a:custGeom>
              <a:rect b="b" l="l" r="r" t="t"/>
              <a:pathLst>
                <a:path extrusionOk="0" h="6463" w="588">
                  <a:moveTo>
                    <a:pt x="1" y="0"/>
                  </a:moveTo>
                  <a:lnTo>
                    <a:pt x="1" y="10"/>
                  </a:lnTo>
                  <a:lnTo>
                    <a:pt x="1" y="6462"/>
                  </a:lnTo>
                  <a:lnTo>
                    <a:pt x="472" y="6462"/>
                  </a:lnTo>
                  <a:cubicBezTo>
                    <a:pt x="539" y="6462"/>
                    <a:pt x="587" y="6414"/>
                    <a:pt x="587" y="6347"/>
                  </a:cubicBezTo>
                  <a:lnTo>
                    <a:pt x="347" y="0"/>
                  </a:lnTo>
                  <a:close/>
                </a:path>
              </a:pathLst>
            </a:custGeom>
            <a:solidFill>
              <a:srgbClr val="C1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6" name="Google Shape;14986;p99"/>
            <p:cNvSpPr/>
            <p:nvPr/>
          </p:nvSpPr>
          <p:spPr>
            <a:xfrm>
              <a:off x="8204456" y="1501251"/>
              <a:ext cx="41995" cy="50018"/>
            </a:xfrm>
            <a:custGeom>
              <a:rect b="b" l="l" r="r" t="t"/>
              <a:pathLst>
                <a:path extrusionOk="0" h="1914" w="1607">
                  <a:moveTo>
                    <a:pt x="193" y="0"/>
                  </a:moveTo>
                  <a:cubicBezTo>
                    <a:pt x="87" y="0"/>
                    <a:pt x="1" y="96"/>
                    <a:pt x="10" y="202"/>
                  </a:cubicBezTo>
                  <a:lnTo>
                    <a:pt x="155" y="1741"/>
                  </a:lnTo>
                  <a:cubicBezTo>
                    <a:pt x="164" y="1837"/>
                    <a:pt x="241" y="1914"/>
                    <a:pt x="337" y="1914"/>
                  </a:cubicBezTo>
                  <a:lnTo>
                    <a:pt x="1280" y="1914"/>
                  </a:lnTo>
                  <a:cubicBezTo>
                    <a:pt x="1376" y="1914"/>
                    <a:pt x="1453" y="1837"/>
                    <a:pt x="1462" y="1741"/>
                  </a:cubicBezTo>
                  <a:lnTo>
                    <a:pt x="1597" y="202"/>
                  </a:lnTo>
                  <a:cubicBezTo>
                    <a:pt x="1607" y="96"/>
                    <a:pt x="1520" y="0"/>
                    <a:pt x="1414" y="0"/>
                  </a:cubicBez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87" name="Google Shape;14987;p99"/>
            <p:cNvSpPr/>
            <p:nvPr/>
          </p:nvSpPr>
          <p:spPr>
            <a:xfrm>
              <a:off x="8225571" y="1501251"/>
              <a:ext cx="20880" cy="50018"/>
            </a:xfrm>
            <a:custGeom>
              <a:rect b="b" l="l" r="r" t="t"/>
              <a:pathLst>
                <a:path extrusionOk="0" h="1914" w="799">
                  <a:moveTo>
                    <a:pt x="1" y="0"/>
                  </a:moveTo>
                  <a:lnTo>
                    <a:pt x="1" y="1914"/>
                  </a:lnTo>
                  <a:lnTo>
                    <a:pt x="472" y="1914"/>
                  </a:lnTo>
                  <a:cubicBezTo>
                    <a:pt x="568" y="1914"/>
                    <a:pt x="645" y="1837"/>
                    <a:pt x="654" y="1741"/>
                  </a:cubicBezTo>
                  <a:lnTo>
                    <a:pt x="789" y="202"/>
                  </a:lnTo>
                  <a:cubicBezTo>
                    <a:pt x="799" y="96"/>
                    <a:pt x="712" y="0"/>
                    <a:pt x="606" y="0"/>
                  </a:cubicBezTo>
                  <a:close/>
                </a:path>
              </a:pathLst>
            </a:custGeom>
            <a:solidFill>
              <a:srgbClr val="A5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988" name="Google Shape;14988;p99"/>
          <p:cNvSpPr/>
          <p:nvPr/>
        </p:nvSpPr>
        <p:spPr>
          <a:xfrm>
            <a:off x="4946623" y="2722297"/>
            <a:ext cx="32744" cy="15889"/>
          </a:xfrm>
          <a:custGeom>
            <a:rect b="b" l="l" r="r" t="t"/>
            <a:pathLst>
              <a:path extrusionOk="0" h="608" w="1253">
                <a:moveTo>
                  <a:pt x="295" y="1"/>
                </a:moveTo>
                <a:cubicBezTo>
                  <a:pt x="75" y="1"/>
                  <a:pt x="0" y="336"/>
                  <a:pt x="237" y="415"/>
                </a:cubicBezTo>
                <a:lnTo>
                  <a:pt x="891" y="597"/>
                </a:lnTo>
                <a:cubicBezTo>
                  <a:pt x="915" y="604"/>
                  <a:pt x="937" y="607"/>
                  <a:pt x="958" y="607"/>
                </a:cubicBezTo>
                <a:cubicBezTo>
                  <a:pt x="1178" y="607"/>
                  <a:pt x="1253" y="272"/>
                  <a:pt x="1016" y="193"/>
                </a:cubicBezTo>
                <a:lnTo>
                  <a:pt x="362" y="11"/>
                </a:lnTo>
                <a:cubicBezTo>
                  <a:pt x="338" y="4"/>
                  <a:pt x="316" y="1"/>
                  <a:pt x="295" y="1"/>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989" name="Google Shape;14989;p99"/>
          <p:cNvGrpSpPr/>
          <p:nvPr/>
        </p:nvGrpSpPr>
        <p:grpSpPr>
          <a:xfrm>
            <a:off x="4876405" y="2718298"/>
            <a:ext cx="170149" cy="360629"/>
            <a:chOff x="4877867" y="2902946"/>
            <a:chExt cx="170149" cy="360629"/>
          </a:xfrm>
        </p:grpSpPr>
        <p:sp>
          <p:nvSpPr>
            <p:cNvPr id="14990" name="Google Shape;14990;p99"/>
            <p:cNvSpPr/>
            <p:nvPr/>
          </p:nvSpPr>
          <p:spPr>
            <a:xfrm>
              <a:off x="4942780" y="2925315"/>
              <a:ext cx="32692" cy="15915"/>
            </a:xfrm>
            <a:custGeom>
              <a:rect b="b" l="l" r="r" t="t"/>
              <a:pathLst>
                <a:path extrusionOk="0" h="609" w="1251">
                  <a:moveTo>
                    <a:pt x="297" y="0"/>
                  </a:moveTo>
                  <a:cubicBezTo>
                    <a:pt x="77" y="0"/>
                    <a:pt x="1" y="343"/>
                    <a:pt x="238" y="414"/>
                  </a:cubicBezTo>
                  <a:lnTo>
                    <a:pt x="892" y="596"/>
                  </a:lnTo>
                  <a:cubicBezTo>
                    <a:pt x="917" y="605"/>
                    <a:pt x="941" y="608"/>
                    <a:pt x="963" y="608"/>
                  </a:cubicBezTo>
                  <a:cubicBezTo>
                    <a:pt x="1172" y="608"/>
                    <a:pt x="1251" y="272"/>
                    <a:pt x="1007" y="202"/>
                  </a:cubicBezTo>
                  <a:lnTo>
                    <a:pt x="363" y="10"/>
                  </a:lnTo>
                  <a:cubicBezTo>
                    <a:pt x="340" y="3"/>
                    <a:pt x="318" y="0"/>
                    <a:pt x="297"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1" name="Google Shape;14991;p99"/>
            <p:cNvSpPr/>
            <p:nvPr/>
          </p:nvSpPr>
          <p:spPr>
            <a:xfrm>
              <a:off x="4937345" y="2943843"/>
              <a:ext cx="32927" cy="15915"/>
            </a:xfrm>
            <a:custGeom>
              <a:rect b="b" l="l" r="r" t="t"/>
              <a:pathLst>
                <a:path extrusionOk="0" h="609" w="1260">
                  <a:moveTo>
                    <a:pt x="296" y="0"/>
                  </a:moveTo>
                  <a:cubicBezTo>
                    <a:pt x="80" y="0"/>
                    <a:pt x="1" y="337"/>
                    <a:pt x="244" y="407"/>
                  </a:cubicBezTo>
                  <a:lnTo>
                    <a:pt x="898" y="599"/>
                  </a:lnTo>
                  <a:cubicBezTo>
                    <a:pt x="920" y="606"/>
                    <a:pt x="942" y="609"/>
                    <a:pt x="962" y="609"/>
                  </a:cubicBezTo>
                  <a:cubicBezTo>
                    <a:pt x="1176" y="609"/>
                    <a:pt x="1259" y="265"/>
                    <a:pt x="1013" y="195"/>
                  </a:cubicBezTo>
                  <a:lnTo>
                    <a:pt x="369" y="12"/>
                  </a:lnTo>
                  <a:cubicBezTo>
                    <a:pt x="343" y="4"/>
                    <a:pt x="319" y="0"/>
                    <a:pt x="296" y="0"/>
                  </a:cubicBez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2" name="Google Shape;14992;p99"/>
            <p:cNvSpPr/>
            <p:nvPr/>
          </p:nvSpPr>
          <p:spPr>
            <a:xfrm>
              <a:off x="4877867" y="3063164"/>
              <a:ext cx="170149" cy="200410"/>
            </a:xfrm>
            <a:custGeom>
              <a:rect b="b" l="l" r="r" t="t"/>
              <a:pathLst>
                <a:path extrusionOk="0" h="7669" w="6511">
                  <a:moveTo>
                    <a:pt x="1064" y="0"/>
                  </a:moveTo>
                  <a:cubicBezTo>
                    <a:pt x="676" y="0"/>
                    <a:pt x="586" y="1024"/>
                    <a:pt x="1357" y="2629"/>
                  </a:cubicBezTo>
                  <a:cubicBezTo>
                    <a:pt x="1693" y="3351"/>
                    <a:pt x="1366" y="3293"/>
                    <a:pt x="683" y="4245"/>
                  </a:cubicBezTo>
                  <a:cubicBezTo>
                    <a:pt x="1" y="5207"/>
                    <a:pt x="405" y="7534"/>
                    <a:pt x="2905" y="7659"/>
                  </a:cubicBezTo>
                  <a:cubicBezTo>
                    <a:pt x="2982" y="7659"/>
                    <a:pt x="3136" y="7668"/>
                    <a:pt x="3222" y="7668"/>
                  </a:cubicBezTo>
                  <a:cubicBezTo>
                    <a:pt x="3299" y="7668"/>
                    <a:pt x="3424" y="7668"/>
                    <a:pt x="3501" y="7659"/>
                  </a:cubicBezTo>
                  <a:cubicBezTo>
                    <a:pt x="6011" y="7534"/>
                    <a:pt x="6511" y="5168"/>
                    <a:pt x="5751" y="4255"/>
                  </a:cubicBezTo>
                  <a:cubicBezTo>
                    <a:pt x="5203" y="3610"/>
                    <a:pt x="4924" y="3428"/>
                    <a:pt x="4915" y="3101"/>
                  </a:cubicBezTo>
                  <a:cubicBezTo>
                    <a:pt x="4915" y="2908"/>
                    <a:pt x="5934" y="1677"/>
                    <a:pt x="5549" y="1004"/>
                  </a:cubicBezTo>
                  <a:cubicBezTo>
                    <a:pt x="5517" y="947"/>
                    <a:pt x="5476" y="922"/>
                    <a:pt x="5428" y="922"/>
                  </a:cubicBezTo>
                  <a:cubicBezTo>
                    <a:pt x="5128" y="922"/>
                    <a:pt x="4547" y="1898"/>
                    <a:pt x="4014" y="1898"/>
                  </a:cubicBezTo>
                  <a:cubicBezTo>
                    <a:pt x="3822" y="1898"/>
                    <a:pt x="3636" y="1771"/>
                    <a:pt x="3472" y="1427"/>
                  </a:cubicBezTo>
                  <a:lnTo>
                    <a:pt x="3472" y="1206"/>
                  </a:lnTo>
                  <a:lnTo>
                    <a:pt x="2780" y="1206"/>
                  </a:lnTo>
                  <a:cubicBezTo>
                    <a:pt x="1587" y="1206"/>
                    <a:pt x="1674" y="110"/>
                    <a:pt x="1107" y="4"/>
                  </a:cubicBezTo>
                  <a:cubicBezTo>
                    <a:pt x="1092" y="2"/>
                    <a:pt x="1078" y="0"/>
                    <a:pt x="106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3" name="Google Shape;14993;p99"/>
            <p:cNvSpPr/>
            <p:nvPr/>
          </p:nvSpPr>
          <p:spPr>
            <a:xfrm>
              <a:off x="4942963" y="3088905"/>
              <a:ext cx="105053" cy="174670"/>
            </a:xfrm>
            <a:custGeom>
              <a:rect b="b" l="l" r="r" t="t"/>
              <a:pathLst>
                <a:path extrusionOk="0" h="6684" w="4020">
                  <a:moveTo>
                    <a:pt x="3039" y="0"/>
                  </a:moveTo>
                  <a:cubicBezTo>
                    <a:pt x="3039" y="1029"/>
                    <a:pt x="991" y="1779"/>
                    <a:pt x="991" y="2270"/>
                  </a:cubicBezTo>
                  <a:cubicBezTo>
                    <a:pt x="991" y="2587"/>
                    <a:pt x="1279" y="2635"/>
                    <a:pt x="1827" y="3260"/>
                  </a:cubicBezTo>
                  <a:cubicBezTo>
                    <a:pt x="2539" y="4135"/>
                    <a:pt x="2145" y="6279"/>
                    <a:pt x="0" y="6626"/>
                  </a:cubicBezTo>
                  <a:cubicBezTo>
                    <a:pt x="135" y="6654"/>
                    <a:pt x="279" y="6664"/>
                    <a:pt x="414" y="6674"/>
                  </a:cubicBezTo>
                  <a:cubicBezTo>
                    <a:pt x="500" y="6674"/>
                    <a:pt x="645" y="6683"/>
                    <a:pt x="731" y="6683"/>
                  </a:cubicBezTo>
                  <a:cubicBezTo>
                    <a:pt x="808" y="6683"/>
                    <a:pt x="933" y="6683"/>
                    <a:pt x="1020" y="6674"/>
                  </a:cubicBezTo>
                  <a:cubicBezTo>
                    <a:pt x="3520" y="6549"/>
                    <a:pt x="4020" y="4183"/>
                    <a:pt x="3260" y="3270"/>
                  </a:cubicBezTo>
                  <a:cubicBezTo>
                    <a:pt x="2712" y="2625"/>
                    <a:pt x="2433" y="2443"/>
                    <a:pt x="2424" y="2116"/>
                  </a:cubicBezTo>
                  <a:cubicBezTo>
                    <a:pt x="2424" y="1923"/>
                    <a:pt x="3443" y="692"/>
                    <a:pt x="3058" y="19"/>
                  </a:cubicBezTo>
                  <a:cubicBezTo>
                    <a:pt x="3058" y="10"/>
                    <a:pt x="3049" y="0"/>
                    <a:pt x="3039"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4" name="Google Shape;14994;p99"/>
            <p:cNvSpPr/>
            <p:nvPr/>
          </p:nvSpPr>
          <p:spPr>
            <a:xfrm>
              <a:off x="4949496" y="2966761"/>
              <a:ext cx="25662" cy="161368"/>
            </a:xfrm>
            <a:custGeom>
              <a:rect b="b" l="l" r="r" t="t"/>
              <a:pathLst>
                <a:path extrusionOk="0" h="6175" w="982">
                  <a:moveTo>
                    <a:pt x="202" y="1"/>
                  </a:moveTo>
                  <a:lnTo>
                    <a:pt x="0" y="5982"/>
                  </a:lnTo>
                  <a:cubicBezTo>
                    <a:pt x="0" y="6088"/>
                    <a:pt x="77" y="6174"/>
                    <a:pt x="183" y="6174"/>
                  </a:cubicBezTo>
                  <a:lnTo>
                    <a:pt x="798" y="6174"/>
                  </a:lnTo>
                  <a:cubicBezTo>
                    <a:pt x="904" y="6165"/>
                    <a:pt x="981" y="6088"/>
                    <a:pt x="981" y="5982"/>
                  </a:cubicBezTo>
                  <a:lnTo>
                    <a:pt x="779" y="1"/>
                  </a:lnTo>
                  <a:close/>
                </a:path>
              </a:pathLst>
            </a:custGeom>
            <a:solidFill>
              <a:srgbClr val="B3C3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5" name="Google Shape;14995;p99"/>
            <p:cNvSpPr/>
            <p:nvPr/>
          </p:nvSpPr>
          <p:spPr>
            <a:xfrm>
              <a:off x="4962301" y="2967023"/>
              <a:ext cx="12857" cy="161107"/>
            </a:xfrm>
            <a:custGeom>
              <a:rect b="b" l="l" r="r" t="t"/>
              <a:pathLst>
                <a:path extrusionOk="0" h="6165" w="492">
                  <a:moveTo>
                    <a:pt x="1" y="0"/>
                  </a:moveTo>
                  <a:lnTo>
                    <a:pt x="1" y="6164"/>
                  </a:lnTo>
                  <a:lnTo>
                    <a:pt x="308" y="6164"/>
                  </a:lnTo>
                  <a:cubicBezTo>
                    <a:pt x="414" y="6164"/>
                    <a:pt x="491" y="6078"/>
                    <a:pt x="491" y="5982"/>
                  </a:cubicBezTo>
                  <a:lnTo>
                    <a:pt x="289" y="0"/>
                  </a:lnTo>
                  <a:close/>
                </a:path>
              </a:pathLst>
            </a:custGeom>
            <a:solidFill>
              <a:srgbClr val="98ADB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6" name="Google Shape;14996;p99"/>
            <p:cNvSpPr/>
            <p:nvPr/>
          </p:nvSpPr>
          <p:spPr>
            <a:xfrm>
              <a:off x="4948739" y="2902946"/>
              <a:ext cx="33685" cy="71394"/>
            </a:xfrm>
            <a:custGeom>
              <a:rect b="b" l="l" r="r" t="t"/>
              <a:pathLst>
                <a:path extrusionOk="0" h="2732" w="1289">
                  <a:moveTo>
                    <a:pt x="914" y="0"/>
                  </a:moveTo>
                  <a:cubicBezTo>
                    <a:pt x="818" y="0"/>
                    <a:pt x="731" y="68"/>
                    <a:pt x="702" y="154"/>
                  </a:cubicBezTo>
                  <a:lnTo>
                    <a:pt x="39" y="2452"/>
                  </a:lnTo>
                  <a:cubicBezTo>
                    <a:pt x="0" y="2587"/>
                    <a:pt x="106" y="2731"/>
                    <a:pt x="260" y="2731"/>
                  </a:cubicBezTo>
                  <a:lnTo>
                    <a:pt x="702" y="2731"/>
                  </a:lnTo>
                  <a:cubicBezTo>
                    <a:pt x="799" y="2731"/>
                    <a:pt x="885" y="2664"/>
                    <a:pt x="914" y="2577"/>
                  </a:cubicBezTo>
                  <a:cubicBezTo>
                    <a:pt x="962" y="2433"/>
                    <a:pt x="1049" y="2308"/>
                    <a:pt x="1154" y="2212"/>
                  </a:cubicBezTo>
                  <a:cubicBezTo>
                    <a:pt x="1241" y="2135"/>
                    <a:pt x="1289" y="2020"/>
                    <a:pt x="1270" y="1914"/>
                  </a:cubicBezTo>
                  <a:lnTo>
                    <a:pt x="1154" y="1221"/>
                  </a:lnTo>
                  <a:cubicBezTo>
                    <a:pt x="1116" y="952"/>
                    <a:pt x="1126" y="673"/>
                    <a:pt x="1193" y="414"/>
                  </a:cubicBezTo>
                  <a:lnTo>
                    <a:pt x="1212" y="327"/>
                  </a:lnTo>
                  <a:cubicBezTo>
                    <a:pt x="1251" y="164"/>
                    <a:pt x="1126" y="0"/>
                    <a:pt x="95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7" name="Google Shape;14997;p99"/>
            <p:cNvSpPr/>
            <p:nvPr/>
          </p:nvSpPr>
          <p:spPr>
            <a:xfrm>
              <a:off x="4937423" y="3148199"/>
              <a:ext cx="49782" cy="11080"/>
            </a:xfrm>
            <a:custGeom>
              <a:rect b="b" l="l" r="r" t="t"/>
              <a:pathLst>
                <a:path extrusionOk="0" h="424" w="1905">
                  <a:moveTo>
                    <a:pt x="280" y="1"/>
                  </a:moveTo>
                  <a:cubicBezTo>
                    <a:pt x="1" y="1"/>
                    <a:pt x="1" y="424"/>
                    <a:pt x="280" y="424"/>
                  </a:cubicBezTo>
                  <a:lnTo>
                    <a:pt x="1626" y="424"/>
                  </a:lnTo>
                  <a:cubicBezTo>
                    <a:pt x="1905" y="424"/>
                    <a:pt x="1905" y="1"/>
                    <a:pt x="1626"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8" name="Google Shape;14998;p99"/>
            <p:cNvSpPr/>
            <p:nvPr/>
          </p:nvSpPr>
          <p:spPr>
            <a:xfrm>
              <a:off x="4937423" y="3177102"/>
              <a:ext cx="49782" cy="11080"/>
            </a:xfrm>
            <a:custGeom>
              <a:rect b="b" l="l" r="r" t="t"/>
              <a:pathLst>
                <a:path extrusionOk="0" h="424" w="1905">
                  <a:moveTo>
                    <a:pt x="280" y="0"/>
                  </a:moveTo>
                  <a:cubicBezTo>
                    <a:pt x="1" y="0"/>
                    <a:pt x="1" y="423"/>
                    <a:pt x="280" y="423"/>
                  </a:cubicBezTo>
                  <a:lnTo>
                    <a:pt x="1626" y="423"/>
                  </a:lnTo>
                  <a:cubicBezTo>
                    <a:pt x="1905" y="423"/>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99" name="Google Shape;14999;p99"/>
            <p:cNvSpPr/>
            <p:nvPr/>
          </p:nvSpPr>
          <p:spPr>
            <a:xfrm>
              <a:off x="4937423" y="3205247"/>
              <a:ext cx="49782" cy="10819"/>
            </a:xfrm>
            <a:custGeom>
              <a:rect b="b" l="l" r="r" t="t"/>
              <a:pathLst>
                <a:path extrusionOk="0" h="414" w="1905">
                  <a:moveTo>
                    <a:pt x="280" y="0"/>
                  </a:moveTo>
                  <a:cubicBezTo>
                    <a:pt x="1" y="0"/>
                    <a:pt x="1" y="414"/>
                    <a:pt x="280" y="414"/>
                  </a:cubicBezTo>
                  <a:lnTo>
                    <a:pt x="1626" y="414"/>
                  </a:lnTo>
                  <a:cubicBezTo>
                    <a:pt x="1905" y="414"/>
                    <a:pt x="1905" y="0"/>
                    <a:pt x="1626"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0" name="Google Shape;15000;p99"/>
            <p:cNvSpPr/>
            <p:nvPr/>
          </p:nvSpPr>
          <p:spPr>
            <a:xfrm>
              <a:off x="4999253" y="3176841"/>
              <a:ext cx="11080" cy="11342"/>
            </a:xfrm>
            <a:custGeom>
              <a:rect b="b" l="l" r="r" t="t"/>
              <a:pathLst>
                <a:path extrusionOk="0" h="434" w="424">
                  <a:moveTo>
                    <a:pt x="212" y="1"/>
                  </a:moveTo>
                  <a:cubicBezTo>
                    <a:pt x="96" y="1"/>
                    <a:pt x="0" y="97"/>
                    <a:pt x="0" y="222"/>
                  </a:cubicBezTo>
                  <a:cubicBezTo>
                    <a:pt x="0" y="337"/>
                    <a:pt x="96" y="433"/>
                    <a:pt x="212" y="433"/>
                  </a:cubicBezTo>
                  <a:cubicBezTo>
                    <a:pt x="327" y="433"/>
                    <a:pt x="423" y="337"/>
                    <a:pt x="423" y="22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1" name="Google Shape;15001;p99"/>
            <p:cNvSpPr/>
            <p:nvPr/>
          </p:nvSpPr>
          <p:spPr>
            <a:xfrm>
              <a:off x="4999253" y="3204985"/>
              <a:ext cx="11080" cy="11342"/>
            </a:xfrm>
            <a:custGeom>
              <a:rect b="b" l="l" r="r" t="t"/>
              <a:pathLst>
                <a:path extrusionOk="0" h="434" w="424">
                  <a:moveTo>
                    <a:pt x="212" y="1"/>
                  </a:moveTo>
                  <a:cubicBezTo>
                    <a:pt x="96" y="1"/>
                    <a:pt x="0" y="97"/>
                    <a:pt x="0" y="212"/>
                  </a:cubicBezTo>
                  <a:cubicBezTo>
                    <a:pt x="0" y="337"/>
                    <a:pt x="96" y="433"/>
                    <a:pt x="212" y="433"/>
                  </a:cubicBezTo>
                  <a:cubicBezTo>
                    <a:pt x="327" y="433"/>
                    <a:pt x="423" y="337"/>
                    <a:pt x="423" y="212"/>
                  </a:cubicBezTo>
                  <a:cubicBezTo>
                    <a:pt x="423" y="97"/>
                    <a:pt x="327" y="1"/>
                    <a:pt x="212"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2" name="Google Shape;15002;p99"/>
            <p:cNvSpPr/>
            <p:nvPr/>
          </p:nvSpPr>
          <p:spPr>
            <a:xfrm>
              <a:off x="4957284" y="2914235"/>
              <a:ext cx="18110" cy="53572"/>
            </a:xfrm>
            <a:custGeom>
              <a:rect b="b" l="l" r="r" t="t"/>
              <a:pathLst>
                <a:path extrusionOk="0" h="2050" w="693">
                  <a:moveTo>
                    <a:pt x="577" y="1"/>
                  </a:moveTo>
                  <a:cubicBezTo>
                    <a:pt x="568" y="1"/>
                    <a:pt x="558" y="11"/>
                    <a:pt x="558" y="20"/>
                  </a:cubicBezTo>
                  <a:lnTo>
                    <a:pt x="29" y="1809"/>
                  </a:lnTo>
                  <a:cubicBezTo>
                    <a:pt x="0" y="1934"/>
                    <a:pt x="97" y="2049"/>
                    <a:pt x="222" y="2049"/>
                  </a:cubicBezTo>
                  <a:cubicBezTo>
                    <a:pt x="298" y="2049"/>
                    <a:pt x="366" y="2011"/>
                    <a:pt x="395" y="1943"/>
                  </a:cubicBezTo>
                  <a:cubicBezTo>
                    <a:pt x="462" y="1809"/>
                    <a:pt x="549" y="1693"/>
                    <a:pt x="664" y="1597"/>
                  </a:cubicBezTo>
                  <a:cubicBezTo>
                    <a:pt x="683" y="1578"/>
                    <a:pt x="693" y="1540"/>
                    <a:pt x="693" y="1511"/>
                  </a:cubicBezTo>
                  <a:lnTo>
                    <a:pt x="577" y="828"/>
                  </a:lnTo>
                  <a:cubicBezTo>
                    <a:pt x="539" y="559"/>
                    <a:pt x="539" y="289"/>
                    <a:pt x="597" y="30"/>
                  </a:cubicBezTo>
                  <a:cubicBezTo>
                    <a:pt x="597" y="11"/>
                    <a:pt x="587" y="1"/>
                    <a:pt x="577" y="1"/>
                  </a:cubicBezTo>
                  <a:close/>
                </a:path>
              </a:pathLst>
            </a:custGeom>
            <a:solidFill>
              <a:srgbClr val="D9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03" name="Google Shape;15003;p99"/>
          <p:cNvGrpSpPr/>
          <p:nvPr/>
        </p:nvGrpSpPr>
        <p:grpSpPr>
          <a:xfrm>
            <a:off x="6740227" y="1316028"/>
            <a:ext cx="207962" cy="361203"/>
            <a:chOff x="6741689" y="1500676"/>
            <a:chExt cx="207962" cy="361203"/>
          </a:xfrm>
        </p:grpSpPr>
        <p:sp>
          <p:nvSpPr>
            <p:cNvPr id="15004" name="Google Shape;15004;p99"/>
            <p:cNvSpPr/>
            <p:nvPr/>
          </p:nvSpPr>
          <p:spPr>
            <a:xfrm>
              <a:off x="6749242" y="1500676"/>
              <a:ext cx="184469" cy="361203"/>
            </a:xfrm>
            <a:custGeom>
              <a:rect b="b" l="l" r="r" t="t"/>
              <a:pathLst>
                <a:path extrusionOk="0" h="13822" w="7059">
                  <a:moveTo>
                    <a:pt x="1293" y="0"/>
                  </a:moveTo>
                  <a:cubicBezTo>
                    <a:pt x="1145" y="0"/>
                    <a:pt x="993" y="35"/>
                    <a:pt x="847" y="109"/>
                  </a:cubicBezTo>
                  <a:lnTo>
                    <a:pt x="0" y="522"/>
                  </a:lnTo>
                  <a:lnTo>
                    <a:pt x="991" y="551"/>
                  </a:lnTo>
                  <a:cubicBezTo>
                    <a:pt x="1279" y="589"/>
                    <a:pt x="1500" y="849"/>
                    <a:pt x="1481" y="1147"/>
                  </a:cubicBezTo>
                  <a:lnTo>
                    <a:pt x="991" y="11792"/>
                  </a:lnTo>
                  <a:cubicBezTo>
                    <a:pt x="933" y="12898"/>
                    <a:pt x="1818" y="13821"/>
                    <a:pt x="2924" y="13821"/>
                  </a:cubicBezTo>
                  <a:cubicBezTo>
                    <a:pt x="4001" y="13821"/>
                    <a:pt x="4876" y="12946"/>
                    <a:pt x="4876" y="11879"/>
                  </a:cubicBezTo>
                  <a:lnTo>
                    <a:pt x="4876" y="10388"/>
                  </a:lnTo>
                  <a:cubicBezTo>
                    <a:pt x="4876" y="9090"/>
                    <a:pt x="5501" y="7869"/>
                    <a:pt x="6558" y="7119"/>
                  </a:cubicBezTo>
                  <a:lnTo>
                    <a:pt x="7058" y="6753"/>
                  </a:lnTo>
                  <a:lnTo>
                    <a:pt x="4799" y="3811"/>
                  </a:lnTo>
                  <a:lnTo>
                    <a:pt x="3789" y="5494"/>
                  </a:lnTo>
                  <a:cubicBezTo>
                    <a:pt x="3414" y="6119"/>
                    <a:pt x="3222" y="6821"/>
                    <a:pt x="3222" y="7551"/>
                  </a:cubicBezTo>
                  <a:lnTo>
                    <a:pt x="3222" y="11398"/>
                  </a:lnTo>
                  <a:cubicBezTo>
                    <a:pt x="3222" y="11657"/>
                    <a:pt x="3010" y="11879"/>
                    <a:pt x="2741" y="11879"/>
                  </a:cubicBezTo>
                  <a:cubicBezTo>
                    <a:pt x="2481" y="11869"/>
                    <a:pt x="2270" y="11657"/>
                    <a:pt x="2270" y="11398"/>
                  </a:cubicBezTo>
                  <a:lnTo>
                    <a:pt x="2289" y="993"/>
                  </a:lnTo>
                  <a:lnTo>
                    <a:pt x="2289" y="955"/>
                  </a:lnTo>
                  <a:cubicBezTo>
                    <a:pt x="2259" y="397"/>
                    <a:pt x="1798" y="0"/>
                    <a:pt x="1293"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5" name="Google Shape;15005;p99"/>
            <p:cNvSpPr/>
            <p:nvPr/>
          </p:nvSpPr>
          <p:spPr>
            <a:xfrm>
              <a:off x="6775113" y="1501199"/>
              <a:ext cx="37735" cy="310167"/>
            </a:xfrm>
            <a:custGeom>
              <a:rect b="b" l="l" r="r" t="t"/>
              <a:pathLst>
                <a:path extrusionOk="0" h="11869" w="1444">
                  <a:moveTo>
                    <a:pt x="307" y="1"/>
                  </a:moveTo>
                  <a:cubicBezTo>
                    <a:pt x="206" y="1"/>
                    <a:pt x="103" y="17"/>
                    <a:pt x="1" y="50"/>
                  </a:cubicBezTo>
                  <a:cubicBezTo>
                    <a:pt x="366" y="175"/>
                    <a:pt x="885" y="502"/>
                    <a:pt x="905" y="944"/>
                  </a:cubicBezTo>
                  <a:cubicBezTo>
                    <a:pt x="905" y="954"/>
                    <a:pt x="664" y="11387"/>
                    <a:pt x="664" y="11387"/>
                  </a:cubicBezTo>
                  <a:cubicBezTo>
                    <a:pt x="664" y="11647"/>
                    <a:pt x="866" y="11859"/>
                    <a:pt x="1126" y="11868"/>
                  </a:cubicBezTo>
                  <a:cubicBezTo>
                    <a:pt x="1241" y="11868"/>
                    <a:pt x="1357" y="11830"/>
                    <a:pt x="1443" y="11753"/>
                  </a:cubicBezTo>
                  <a:cubicBezTo>
                    <a:pt x="1337" y="11657"/>
                    <a:pt x="1280" y="11532"/>
                    <a:pt x="1280" y="11387"/>
                  </a:cubicBezTo>
                  <a:lnTo>
                    <a:pt x="1289" y="983"/>
                  </a:lnTo>
                  <a:lnTo>
                    <a:pt x="1289" y="944"/>
                  </a:lnTo>
                  <a:cubicBezTo>
                    <a:pt x="1265" y="399"/>
                    <a:pt x="81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6" name="Google Shape;15006;p99"/>
            <p:cNvSpPr/>
            <p:nvPr/>
          </p:nvSpPr>
          <p:spPr>
            <a:xfrm>
              <a:off x="6773623" y="1645241"/>
              <a:ext cx="159330" cy="216638"/>
            </a:xfrm>
            <a:custGeom>
              <a:rect b="b" l="l" r="r" t="t"/>
              <a:pathLst>
                <a:path extrusionOk="0" h="8290" w="6097">
                  <a:moveTo>
                    <a:pt x="5183" y="0"/>
                  </a:moveTo>
                  <a:lnTo>
                    <a:pt x="4500" y="462"/>
                  </a:lnTo>
                  <a:cubicBezTo>
                    <a:pt x="3443" y="1221"/>
                    <a:pt x="3135" y="2433"/>
                    <a:pt x="3135" y="3731"/>
                  </a:cubicBezTo>
                  <a:lnTo>
                    <a:pt x="3135" y="6741"/>
                  </a:lnTo>
                  <a:cubicBezTo>
                    <a:pt x="3145" y="7289"/>
                    <a:pt x="2731" y="7741"/>
                    <a:pt x="2193" y="7808"/>
                  </a:cubicBezTo>
                  <a:cubicBezTo>
                    <a:pt x="2125" y="7808"/>
                    <a:pt x="2068" y="7818"/>
                    <a:pt x="2000" y="7818"/>
                  </a:cubicBezTo>
                  <a:cubicBezTo>
                    <a:pt x="1000" y="7808"/>
                    <a:pt x="173" y="7058"/>
                    <a:pt x="67" y="6068"/>
                  </a:cubicBezTo>
                  <a:lnTo>
                    <a:pt x="58" y="6260"/>
                  </a:lnTo>
                  <a:cubicBezTo>
                    <a:pt x="0" y="7366"/>
                    <a:pt x="885" y="8289"/>
                    <a:pt x="1991" y="8289"/>
                  </a:cubicBezTo>
                  <a:lnTo>
                    <a:pt x="2039" y="8289"/>
                  </a:lnTo>
                  <a:cubicBezTo>
                    <a:pt x="2356" y="8279"/>
                    <a:pt x="2664" y="8193"/>
                    <a:pt x="2943" y="8039"/>
                  </a:cubicBezTo>
                  <a:lnTo>
                    <a:pt x="3020" y="7991"/>
                  </a:lnTo>
                  <a:lnTo>
                    <a:pt x="3096" y="7943"/>
                  </a:lnTo>
                  <a:lnTo>
                    <a:pt x="3164" y="7895"/>
                  </a:lnTo>
                  <a:lnTo>
                    <a:pt x="3231" y="7837"/>
                  </a:lnTo>
                  <a:lnTo>
                    <a:pt x="3241" y="7837"/>
                  </a:lnTo>
                  <a:lnTo>
                    <a:pt x="3298" y="7779"/>
                  </a:lnTo>
                  <a:lnTo>
                    <a:pt x="3308" y="7779"/>
                  </a:lnTo>
                  <a:lnTo>
                    <a:pt x="3366" y="7722"/>
                  </a:lnTo>
                  <a:lnTo>
                    <a:pt x="3375" y="7712"/>
                  </a:lnTo>
                  <a:lnTo>
                    <a:pt x="3433" y="7654"/>
                  </a:lnTo>
                  <a:lnTo>
                    <a:pt x="3443" y="7645"/>
                  </a:lnTo>
                  <a:lnTo>
                    <a:pt x="3491" y="7587"/>
                  </a:lnTo>
                  <a:lnTo>
                    <a:pt x="3500" y="7568"/>
                  </a:lnTo>
                  <a:lnTo>
                    <a:pt x="3548" y="7510"/>
                  </a:lnTo>
                  <a:lnTo>
                    <a:pt x="3558" y="7501"/>
                  </a:lnTo>
                  <a:lnTo>
                    <a:pt x="3596" y="7443"/>
                  </a:lnTo>
                  <a:lnTo>
                    <a:pt x="3616" y="7414"/>
                  </a:lnTo>
                  <a:lnTo>
                    <a:pt x="3645" y="7356"/>
                  </a:lnTo>
                  <a:lnTo>
                    <a:pt x="3664" y="7337"/>
                  </a:lnTo>
                  <a:lnTo>
                    <a:pt x="3693" y="7279"/>
                  </a:lnTo>
                  <a:lnTo>
                    <a:pt x="3712" y="7251"/>
                  </a:lnTo>
                  <a:lnTo>
                    <a:pt x="3741" y="7202"/>
                  </a:lnTo>
                  <a:lnTo>
                    <a:pt x="3750" y="7164"/>
                  </a:lnTo>
                  <a:lnTo>
                    <a:pt x="3779" y="7116"/>
                  </a:lnTo>
                  <a:lnTo>
                    <a:pt x="3789" y="7077"/>
                  </a:lnTo>
                  <a:lnTo>
                    <a:pt x="3808" y="7029"/>
                  </a:lnTo>
                  <a:lnTo>
                    <a:pt x="3827" y="6991"/>
                  </a:lnTo>
                  <a:cubicBezTo>
                    <a:pt x="3827" y="6972"/>
                    <a:pt x="3837" y="6952"/>
                    <a:pt x="3837" y="6943"/>
                  </a:cubicBezTo>
                  <a:lnTo>
                    <a:pt x="3856" y="6895"/>
                  </a:lnTo>
                  <a:cubicBezTo>
                    <a:pt x="3856" y="6876"/>
                    <a:pt x="3866" y="6866"/>
                    <a:pt x="3866" y="6847"/>
                  </a:cubicBezTo>
                  <a:cubicBezTo>
                    <a:pt x="3866" y="6827"/>
                    <a:pt x="3875" y="6818"/>
                    <a:pt x="3875" y="6799"/>
                  </a:cubicBezTo>
                  <a:cubicBezTo>
                    <a:pt x="3875" y="6789"/>
                    <a:pt x="3885" y="6770"/>
                    <a:pt x="3885" y="6760"/>
                  </a:cubicBezTo>
                  <a:cubicBezTo>
                    <a:pt x="3895" y="6741"/>
                    <a:pt x="3895" y="6722"/>
                    <a:pt x="3895" y="6702"/>
                  </a:cubicBezTo>
                  <a:cubicBezTo>
                    <a:pt x="3895" y="6693"/>
                    <a:pt x="3895" y="6674"/>
                    <a:pt x="3904" y="6664"/>
                  </a:cubicBezTo>
                  <a:cubicBezTo>
                    <a:pt x="3914" y="6645"/>
                    <a:pt x="3904" y="6626"/>
                    <a:pt x="3914" y="6606"/>
                  </a:cubicBezTo>
                  <a:cubicBezTo>
                    <a:pt x="3914" y="6587"/>
                    <a:pt x="3914" y="6577"/>
                    <a:pt x="3914" y="6568"/>
                  </a:cubicBezTo>
                  <a:lnTo>
                    <a:pt x="3914" y="6500"/>
                  </a:lnTo>
                  <a:lnTo>
                    <a:pt x="3914" y="6472"/>
                  </a:lnTo>
                  <a:lnTo>
                    <a:pt x="3914" y="6366"/>
                  </a:lnTo>
                  <a:lnTo>
                    <a:pt x="3914" y="4856"/>
                  </a:lnTo>
                  <a:cubicBezTo>
                    <a:pt x="3914" y="3558"/>
                    <a:pt x="4539" y="2337"/>
                    <a:pt x="5597" y="1587"/>
                  </a:cubicBezTo>
                  <a:lnTo>
                    <a:pt x="6097" y="1221"/>
                  </a:lnTo>
                  <a:lnTo>
                    <a:pt x="5183"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7" name="Google Shape;15007;p99"/>
            <p:cNvSpPr/>
            <p:nvPr/>
          </p:nvSpPr>
          <p:spPr>
            <a:xfrm>
              <a:off x="6854530" y="1589082"/>
              <a:ext cx="93006" cy="108502"/>
            </a:xfrm>
            <a:custGeom>
              <a:rect b="b" l="l" r="r" t="t"/>
              <a:pathLst>
                <a:path extrusionOk="0" h="4152" w="3559">
                  <a:moveTo>
                    <a:pt x="563" y="0"/>
                  </a:moveTo>
                  <a:cubicBezTo>
                    <a:pt x="457" y="0"/>
                    <a:pt x="351" y="33"/>
                    <a:pt x="260" y="101"/>
                  </a:cubicBezTo>
                  <a:cubicBezTo>
                    <a:pt x="49" y="274"/>
                    <a:pt x="0" y="582"/>
                    <a:pt x="174" y="803"/>
                  </a:cubicBezTo>
                  <a:lnTo>
                    <a:pt x="2597" y="3957"/>
                  </a:lnTo>
                  <a:cubicBezTo>
                    <a:pt x="2697" y="4085"/>
                    <a:pt x="2842" y="4152"/>
                    <a:pt x="2990" y="4152"/>
                  </a:cubicBezTo>
                  <a:cubicBezTo>
                    <a:pt x="3097" y="4152"/>
                    <a:pt x="3206" y="4116"/>
                    <a:pt x="3299" y="4043"/>
                  </a:cubicBezTo>
                  <a:cubicBezTo>
                    <a:pt x="3520" y="3880"/>
                    <a:pt x="3558" y="3563"/>
                    <a:pt x="3385" y="3351"/>
                  </a:cubicBezTo>
                  <a:lnTo>
                    <a:pt x="962" y="197"/>
                  </a:lnTo>
                  <a:cubicBezTo>
                    <a:pt x="860" y="67"/>
                    <a:pt x="712" y="0"/>
                    <a:pt x="56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8" name="Google Shape;15008;p99"/>
            <p:cNvSpPr/>
            <p:nvPr/>
          </p:nvSpPr>
          <p:spPr>
            <a:xfrm>
              <a:off x="6857796" y="1589134"/>
              <a:ext cx="91856" cy="108398"/>
            </a:xfrm>
            <a:custGeom>
              <a:rect b="b" l="l" r="r" t="t"/>
              <a:pathLst>
                <a:path extrusionOk="0" h="4148" w="3515">
                  <a:moveTo>
                    <a:pt x="444" y="0"/>
                  </a:moveTo>
                  <a:cubicBezTo>
                    <a:pt x="337" y="0"/>
                    <a:pt x="228" y="36"/>
                    <a:pt x="135" y="108"/>
                  </a:cubicBezTo>
                  <a:cubicBezTo>
                    <a:pt x="77" y="147"/>
                    <a:pt x="29" y="205"/>
                    <a:pt x="0" y="272"/>
                  </a:cubicBezTo>
                  <a:cubicBezTo>
                    <a:pt x="154" y="272"/>
                    <a:pt x="289" y="339"/>
                    <a:pt x="385" y="464"/>
                  </a:cubicBezTo>
                  <a:lnTo>
                    <a:pt x="2808" y="3618"/>
                  </a:lnTo>
                  <a:cubicBezTo>
                    <a:pt x="2924" y="3772"/>
                    <a:pt x="2943" y="3974"/>
                    <a:pt x="2856" y="4147"/>
                  </a:cubicBezTo>
                  <a:cubicBezTo>
                    <a:pt x="2865" y="4148"/>
                    <a:pt x="2873" y="4148"/>
                    <a:pt x="2881" y="4148"/>
                  </a:cubicBezTo>
                  <a:cubicBezTo>
                    <a:pt x="3289" y="4148"/>
                    <a:pt x="3515" y="3679"/>
                    <a:pt x="3260" y="3349"/>
                  </a:cubicBezTo>
                  <a:lnTo>
                    <a:pt x="837" y="195"/>
                  </a:lnTo>
                  <a:cubicBezTo>
                    <a:pt x="737" y="67"/>
                    <a:pt x="592" y="0"/>
                    <a:pt x="44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09" name="Google Shape;15009;p99"/>
            <p:cNvSpPr/>
            <p:nvPr/>
          </p:nvSpPr>
          <p:spPr>
            <a:xfrm>
              <a:off x="6801245" y="1635441"/>
              <a:ext cx="31699" cy="11315"/>
            </a:xfrm>
            <a:custGeom>
              <a:rect b="b" l="l" r="r" t="t"/>
              <a:pathLst>
                <a:path extrusionOk="0" h="433" w="1213">
                  <a:moveTo>
                    <a:pt x="289" y="0"/>
                  </a:moveTo>
                  <a:cubicBezTo>
                    <a:pt x="1" y="0"/>
                    <a:pt x="1" y="433"/>
                    <a:pt x="289" y="433"/>
                  </a:cubicBezTo>
                  <a:lnTo>
                    <a:pt x="924" y="433"/>
                  </a:lnTo>
                  <a:cubicBezTo>
                    <a:pt x="1212" y="433"/>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0" name="Google Shape;15010;p99"/>
            <p:cNvSpPr/>
            <p:nvPr/>
          </p:nvSpPr>
          <p:spPr>
            <a:xfrm>
              <a:off x="6819852" y="1626765"/>
              <a:ext cx="11342" cy="28537"/>
            </a:xfrm>
            <a:custGeom>
              <a:rect b="b" l="l" r="r" t="t"/>
              <a:pathLst>
                <a:path extrusionOk="0" h="1092" w="434">
                  <a:moveTo>
                    <a:pt x="217" y="0"/>
                  </a:moveTo>
                  <a:cubicBezTo>
                    <a:pt x="109" y="0"/>
                    <a:pt x="0" y="72"/>
                    <a:pt x="0" y="217"/>
                  </a:cubicBezTo>
                  <a:lnTo>
                    <a:pt x="0" y="880"/>
                  </a:lnTo>
                  <a:cubicBezTo>
                    <a:pt x="0" y="996"/>
                    <a:pt x="97" y="1092"/>
                    <a:pt x="212" y="1092"/>
                  </a:cubicBezTo>
                  <a:cubicBezTo>
                    <a:pt x="337" y="1092"/>
                    <a:pt x="433" y="996"/>
                    <a:pt x="433" y="880"/>
                  </a:cubicBezTo>
                  <a:lnTo>
                    <a:pt x="433" y="217"/>
                  </a:lnTo>
                  <a:cubicBezTo>
                    <a:pt x="433" y="72"/>
                    <a:pt x="325" y="0"/>
                    <a:pt x="217"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1" name="Google Shape;15011;p99"/>
            <p:cNvSpPr/>
            <p:nvPr/>
          </p:nvSpPr>
          <p:spPr>
            <a:xfrm>
              <a:off x="6754756" y="1761583"/>
              <a:ext cx="29687" cy="11315"/>
            </a:xfrm>
            <a:custGeom>
              <a:rect b="b" l="l" r="r" t="t"/>
              <a:pathLst>
                <a:path extrusionOk="0" h="433" w="1136">
                  <a:moveTo>
                    <a:pt x="299" y="0"/>
                  </a:moveTo>
                  <a:cubicBezTo>
                    <a:pt x="1" y="0"/>
                    <a:pt x="1" y="433"/>
                    <a:pt x="299" y="433"/>
                  </a:cubicBezTo>
                  <a:lnTo>
                    <a:pt x="847" y="433"/>
                  </a:lnTo>
                  <a:cubicBezTo>
                    <a:pt x="1136" y="433"/>
                    <a:pt x="1136" y="0"/>
                    <a:pt x="847"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2" name="Google Shape;15012;p99"/>
            <p:cNvSpPr/>
            <p:nvPr/>
          </p:nvSpPr>
          <p:spPr>
            <a:xfrm>
              <a:off x="6756768" y="1752907"/>
              <a:ext cx="11342" cy="28537"/>
            </a:xfrm>
            <a:custGeom>
              <a:rect b="b" l="l" r="r" t="t"/>
              <a:pathLst>
                <a:path extrusionOk="0" h="1092" w="434">
                  <a:moveTo>
                    <a:pt x="217" y="1"/>
                  </a:moveTo>
                  <a:cubicBezTo>
                    <a:pt x="109" y="1"/>
                    <a:pt x="1" y="73"/>
                    <a:pt x="1" y="217"/>
                  </a:cubicBezTo>
                  <a:lnTo>
                    <a:pt x="1" y="880"/>
                  </a:lnTo>
                  <a:cubicBezTo>
                    <a:pt x="1" y="996"/>
                    <a:pt x="97" y="1092"/>
                    <a:pt x="222" y="1092"/>
                  </a:cubicBezTo>
                  <a:cubicBezTo>
                    <a:pt x="337" y="1092"/>
                    <a:pt x="434" y="996"/>
                    <a:pt x="434" y="880"/>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3" name="Google Shape;15013;p99"/>
            <p:cNvSpPr/>
            <p:nvPr/>
          </p:nvSpPr>
          <p:spPr>
            <a:xfrm>
              <a:off x="6754756" y="1717863"/>
              <a:ext cx="31699" cy="11577"/>
            </a:xfrm>
            <a:custGeom>
              <a:rect b="b" l="l" r="r" t="t"/>
              <a:pathLst>
                <a:path extrusionOk="0" h="443" w="1213">
                  <a:moveTo>
                    <a:pt x="299" y="0"/>
                  </a:moveTo>
                  <a:cubicBezTo>
                    <a:pt x="1" y="0"/>
                    <a:pt x="1" y="442"/>
                    <a:pt x="299" y="442"/>
                  </a:cubicBezTo>
                  <a:lnTo>
                    <a:pt x="924" y="442"/>
                  </a:lnTo>
                  <a:cubicBezTo>
                    <a:pt x="1212" y="442"/>
                    <a:pt x="1212" y="0"/>
                    <a:pt x="924" y="0"/>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4" name="Google Shape;15014;p99"/>
            <p:cNvSpPr/>
            <p:nvPr/>
          </p:nvSpPr>
          <p:spPr>
            <a:xfrm>
              <a:off x="6756768" y="1709422"/>
              <a:ext cx="11342" cy="28563"/>
            </a:xfrm>
            <a:custGeom>
              <a:rect b="b" l="l" r="r" t="t"/>
              <a:pathLst>
                <a:path extrusionOk="0" h="1093" w="434">
                  <a:moveTo>
                    <a:pt x="217" y="1"/>
                  </a:moveTo>
                  <a:cubicBezTo>
                    <a:pt x="109" y="1"/>
                    <a:pt x="1" y="73"/>
                    <a:pt x="1" y="217"/>
                  </a:cubicBezTo>
                  <a:lnTo>
                    <a:pt x="1" y="871"/>
                  </a:lnTo>
                  <a:cubicBezTo>
                    <a:pt x="1" y="996"/>
                    <a:pt x="97" y="1092"/>
                    <a:pt x="222" y="1092"/>
                  </a:cubicBezTo>
                  <a:cubicBezTo>
                    <a:pt x="337" y="1092"/>
                    <a:pt x="434" y="996"/>
                    <a:pt x="434" y="871"/>
                  </a:cubicBezTo>
                  <a:lnTo>
                    <a:pt x="434" y="217"/>
                  </a:lnTo>
                  <a:cubicBezTo>
                    <a:pt x="434"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5" name="Google Shape;15015;p99"/>
            <p:cNvSpPr/>
            <p:nvPr/>
          </p:nvSpPr>
          <p:spPr>
            <a:xfrm>
              <a:off x="6833414" y="1779431"/>
              <a:ext cx="43014" cy="11315"/>
            </a:xfrm>
            <a:custGeom>
              <a:rect b="b" l="l" r="r" t="t"/>
              <a:pathLst>
                <a:path extrusionOk="0" h="433" w="1646">
                  <a:moveTo>
                    <a:pt x="1" y="0"/>
                  </a:moveTo>
                  <a:lnTo>
                    <a:pt x="1" y="433"/>
                  </a:lnTo>
                  <a:lnTo>
                    <a:pt x="1645" y="433"/>
                  </a:lnTo>
                  <a:lnTo>
                    <a:pt x="1645"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6" name="Google Shape;15016;p99"/>
            <p:cNvSpPr/>
            <p:nvPr/>
          </p:nvSpPr>
          <p:spPr>
            <a:xfrm>
              <a:off x="6775871" y="1779431"/>
              <a:ext cx="32692" cy="11315"/>
            </a:xfrm>
            <a:custGeom>
              <a:rect b="b" l="l" r="r" t="t"/>
              <a:pathLst>
                <a:path extrusionOk="0" h="433" w="1251">
                  <a:moveTo>
                    <a:pt x="20" y="0"/>
                  </a:moveTo>
                  <a:lnTo>
                    <a:pt x="1" y="433"/>
                  </a:lnTo>
                  <a:lnTo>
                    <a:pt x="1251" y="433"/>
                  </a:lnTo>
                  <a:lnTo>
                    <a:pt x="1251"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7" name="Google Shape;15017;p99"/>
            <p:cNvSpPr/>
            <p:nvPr/>
          </p:nvSpPr>
          <p:spPr>
            <a:xfrm>
              <a:off x="6801245" y="1596974"/>
              <a:ext cx="31699" cy="11342"/>
            </a:xfrm>
            <a:custGeom>
              <a:rect b="b" l="l" r="r" t="t"/>
              <a:pathLst>
                <a:path extrusionOk="0" h="434" w="1213">
                  <a:moveTo>
                    <a:pt x="289" y="1"/>
                  </a:moveTo>
                  <a:cubicBezTo>
                    <a:pt x="1" y="1"/>
                    <a:pt x="1" y="434"/>
                    <a:pt x="289" y="434"/>
                  </a:cubicBezTo>
                  <a:lnTo>
                    <a:pt x="924" y="434"/>
                  </a:lnTo>
                  <a:cubicBezTo>
                    <a:pt x="1212" y="434"/>
                    <a:pt x="1212" y="1"/>
                    <a:pt x="924" y="1"/>
                  </a:cubicBez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8" name="Google Shape;15018;p99"/>
            <p:cNvSpPr/>
            <p:nvPr/>
          </p:nvSpPr>
          <p:spPr>
            <a:xfrm>
              <a:off x="6819852" y="1588560"/>
              <a:ext cx="11342" cy="28563"/>
            </a:xfrm>
            <a:custGeom>
              <a:rect b="b" l="l" r="r" t="t"/>
              <a:pathLst>
                <a:path extrusionOk="0" h="1093" w="434">
                  <a:moveTo>
                    <a:pt x="217" y="1"/>
                  </a:moveTo>
                  <a:cubicBezTo>
                    <a:pt x="109" y="1"/>
                    <a:pt x="0" y="73"/>
                    <a:pt x="0" y="217"/>
                  </a:cubicBezTo>
                  <a:lnTo>
                    <a:pt x="0" y="871"/>
                  </a:lnTo>
                  <a:cubicBezTo>
                    <a:pt x="0" y="986"/>
                    <a:pt x="97" y="1092"/>
                    <a:pt x="212" y="1092"/>
                  </a:cubicBezTo>
                  <a:cubicBezTo>
                    <a:pt x="327" y="1092"/>
                    <a:pt x="424" y="996"/>
                    <a:pt x="433" y="871"/>
                  </a:cubicBezTo>
                  <a:lnTo>
                    <a:pt x="433" y="217"/>
                  </a:lnTo>
                  <a:cubicBezTo>
                    <a:pt x="433" y="73"/>
                    <a:pt x="325" y="1"/>
                    <a:pt x="21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19" name="Google Shape;15019;p99"/>
            <p:cNvSpPr/>
            <p:nvPr/>
          </p:nvSpPr>
          <p:spPr>
            <a:xfrm>
              <a:off x="6789956" y="1657053"/>
              <a:ext cx="10558" cy="10558"/>
            </a:xfrm>
            <a:custGeom>
              <a:rect b="b" l="l" r="r" t="t"/>
              <a:pathLst>
                <a:path extrusionOk="0" h="404" w="404">
                  <a:moveTo>
                    <a:pt x="202" y="0"/>
                  </a:moveTo>
                  <a:cubicBezTo>
                    <a:pt x="87" y="0"/>
                    <a:pt x="0" y="87"/>
                    <a:pt x="0" y="202"/>
                  </a:cubicBezTo>
                  <a:cubicBezTo>
                    <a:pt x="0" y="317"/>
                    <a:pt x="87" y="404"/>
                    <a:pt x="202" y="404"/>
                  </a:cubicBezTo>
                  <a:cubicBezTo>
                    <a:pt x="317" y="404"/>
                    <a:pt x="404" y="317"/>
                    <a:pt x="404" y="202"/>
                  </a:cubicBezTo>
                  <a:cubicBezTo>
                    <a:pt x="40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0" name="Google Shape;15020;p99"/>
            <p:cNvSpPr/>
            <p:nvPr/>
          </p:nvSpPr>
          <p:spPr>
            <a:xfrm>
              <a:off x="6788702" y="1704536"/>
              <a:ext cx="10819" cy="10584"/>
            </a:xfrm>
            <a:custGeom>
              <a:rect b="b" l="l" r="r" t="t"/>
              <a:pathLst>
                <a:path extrusionOk="0" h="405" w="414">
                  <a:moveTo>
                    <a:pt x="202" y="0"/>
                  </a:moveTo>
                  <a:cubicBezTo>
                    <a:pt x="96" y="0"/>
                    <a:pt x="0" y="87"/>
                    <a:pt x="0" y="202"/>
                  </a:cubicBezTo>
                  <a:cubicBezTo>
                    <a:pt x="0" y="318"/>
                    <a:pt x="96" y="404"/>
                    <a:pt x="202" y="404"/>
                  </a:cubicBezTo>
                  <a:cubicBezTo>
                    <a:pt x="317" y="404"/>
                    <a:pt x="414" y="318"/>
                    <a:pt x="414" y="202"/>
                  </a:cubicBezTo>
                  <a:cubicBezTo>
                    <a:pt x="414" y="87"/>
                    <a:pt x="317" y="0"/>
                    <a:pt x="202"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1" name="Google Shape;15021;p99"/>
            <p:cNvSpPr/>
            <p:nvPr/>
          </p:nvSpPr>
          <p:spPr>
            <a:xfrm>
              <a:off x="6787683" y="1755050"/>
              <a:ext cx="10584" cy="10819"/>
            </a:xfrm>
            <a:custGeom>
              <a:rect b="b" l="l" r="r" t="t"/>
              <a:pathLst>
                <a:path extrusionOk="0" h="414" w="405">
                  <a:moveTo>
                    <a:pt x="203" y="0"/>
                  </a:moveTo>
                  <a:cubicBezTo>
                    <a:pt x="87" y="0"/>
                    <a:pt x="1" y="96"/>
                    <a:pt x="1" y="202"/>
                  </a:cubicBezTo>
                  <a:cubicBezTo>
                    <a:pt x="1" y="318"/>
                    <a:pt x="87" y="414"/>
                    <a:pt x="203" y="414"/>
                  </a:cubicBezTo>
                  <a:cubicBezTo>
                    <a:pt x="318" y="414"/>
                    <a:pt x="404" y="318"/>
                    <a:pt x="404" y="202"/>
                  </a:cubicBezTo>
                  <a:cubicBezTo>
                    <a:pt x="404" y="96"/>
                    <a:pt x="318" y="0"/>
                    <a:pt x="203"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2" name="Google Shape;15022;p99"/>
            <p:cNvSpPr/>
            <p:nvPr/>
          </p:nvSpPr>
          <p:spPr>
            <a:xfrm>
              <a:off x="6741689" y="1509509"/>
              <a:ext cx="42753" cy="11368"/>
            </a:xfrm>
            <a:custGeom>
              <a:rect b="b" l="l" r="r" t="t"/>
              <a:pathLst>
                <a:path extrusionOk="0" h="435" w="1636">
                  <a:moveTo>
                    <a:pt x="214" y="1"/>
                  </a:moveTo>
                  <a:cubicBezTo>
                    <a:pt x="98" y="1"/>
                    <a:pt x="10" y="93"/>
                    <a:pt x="1" y="203"/>
                  </a:cubicBezTo>
                  <a:cubicBezTo>
                    <a:pt x="1" y="328"/>
                    <a:pt x="97" y="434"/>
                    <a:pt x="222" y="434"/>
                  </a:cubicBezTo>
                  <a:lnTo>
                    <a:pt x="1636" y="434"/>
                  </a:lnTo>
                  <a:cubicBezTo>
                    <a:pt x="1636" y="194"/>
                    <a:pt x="1443" y="1"/>
                    <a:pt x="1203" y="1"/>
                  </a:cubicBezTo>
                  <a:lnTo>
                    <a:pt x="232" y="1"/>
                  </a:lnTo>
                  <a:cubicBezTo>
                    <a:pt x="226" y="1"/>
                    <a:pt x="220" y="1"/>
                    <a:pt x="214"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23" name="Google Shape;15023;p99"/>
          <p:cNvGrpSpPr/>
          <p:nvPr/>
        </p:nvGrpSpPr>
        <p:grpSpPr>
          <a:xfrm>
            <a:off x="5751164" y="3245757"/>
            <a:ext cx="360628" cy="181464"/>
            <a:chOff x="5752627" y="3430404"/>
            <a:chExt cx="360628" cy="181464"/>
          </a:xfrm>
        </p:grpSpPr>
        <p:sp>
          <p:nvSpPr>
            <p:cNvPr id="15024" name="Google Shape;15024;p99"/>
            <p:cNvSpPr/>
            <p:nvPr/>
          </p:nvSpPr>
          <p:spPr>
            <a:xfrm>
              <a:off x="5752627" y="3430404"/>
              <a:ext cx="360628" cy="181203"/>
            </a:xfrm>
            <a:custGeom>
              <a:rect b="b" l="l" r="r" t="t"/>
              <a:pathLst>
                <a:path extrusionOk="0" h="6934" w="13800">
                  <a:moveTo>
                    <a:pt x="269" y="0"/>
                  </a:moveTo>
                  <a:cubicBezTo>
                    <a:pt x="125" y="0"/>
                    <a:pt x="0" y="125"/>
                    <a:pt x="0" y="270"/>
                  </a:cubicBezTo>
                  <a:lnTo>
                    <a:pt x="0" y="6664"/>
                  </a:lnTo>
                  <a:cubicBezTo>
                    <a:pt x="0" y="6818"/>
                    <a:pt x="125" y="6933"/>
                    <a:pt x="269" y="6933"/>
                  </a:cubicBezTo>
                  <a:lnTo>
                    <a:pt x="13530" y="6933"/>
                  </a:lnTo>
                  <a:cubicBezTo>
                    <a:pt x="13684" y="6933"/>
                    <a:pt x="13799" y="6818"/>
                    <a:pt x="13799" y="6664"/>
                  </a:cubicBez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5" name="Google Shape;15025;p99"/>
            <p:cNvSpPr/>
            <p:nvPr/>
          </p:nvSpPr>
          <p:spPr>
            <a:xfrm>
              <a:off x="5752627" y="3430404"/>
              <a:ext cx="360628" cy="96507"/>
            </a:xfrm>
            <a:custGeom>
              <a:rect b="b" l="l" r="r" t="t"/>
              <a:pathLst>
                <a:path extrusionOk="0" h="3693" w="13800">
                  <a:moveTo>
                    <a:pt x="269" y="0"/>
                  </a:moveTo>
                  <a:cubicBezTo>
                    <a:pt x="125" y="0"/>
                    <a:pt x="0" y="125"/>
                    <a:pt x="0" y="270"/>
                  </a:cubicBezTo>
                  <a:lnTo>
                    <a:pt x="0" y="3693"/>
                  </a:lnTo>
                  <a:lnTo>
                    <a:pt x="13799" y="3693"/>
                  </a:lnTo>
                  <a:lnTo>
                    <a:pt x="13799" y="270"/>
                  </a:lnTo>
                  <a:cubicBezTo>
                    <a:pt x="13799" y="125"/>
                    <a:pt x="13684" y="0"/>
                    <a:pt x="13530"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6" name="Google Shape;15026;p99"/>
            <p:cNvSpPr/>
            <p:nvPr/>
          </p:nvSpPr>
          <p:spPr>
            <a:xfrm>
              <a:off x="5752627" y="3430404"/>
              <a:ext cx="360628" cy="96507"/>
            </a:xfrm>
            <a:custGeom>
              <a:rect b="b" l="l" r="r" t="t"/>
              <a:pathLst>
                <a:path extrusionOk="0" h="3693" w="13800">
                  <a:moveTo>
                    <a:pt x="12347" y="0"/>
                  </a:moveTo>
                  <a:lnTo>
                    <a:pt x="12347" y="2741"/>
                  </a:lnTo>
                  <a:cubicBezTo>
                    <a:pt x="12347" y="2972"/>
                    <a:pt x="12155" y="3154"/>
                    <a:pt x="11934" y="3154"/>
                  </a:cubicBezTo>
                  <a:lnTo>
                    <a:pt x="0" y="3154"/>
                  </a:lnTo>
                  <a:lnTo>
                    <a:pt x="0" y="3693"/>
                  </a:lnTo>
                  <a:lnTo>
                    <a:pt x="13799" y="3693"/>
                  </a:lnTo>
                  <a:lnTo>
                    <a:pt x="13799" y="270"/>
                  </a:lnTo>
                  <a:cubicBezTo>
                    <a:pt x="13799" y="125"/>
                    <a:pt x="13684" y="0"/>
                    <a:pt x="13530"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7" name="Google Shape;15027;p99"/>
            <p:cNvSpPr/>
            <p:nvPr/>
          </p:nvSpPr>
          <p:spPr>
            <a:xfrm>
              <a:off x="5788036" y="3526885"/>
              <a:ext cx="28929" cy="84722"/>
            </a:xfrm>
            <a:custGeom>
              <a:rect b="b" l="l" r="r" t="t"/>
              <a:pathLst>
                <a:path extrusionOk="0" h="3242" w="1107">
                  <a:moveTo>
                    <a:pt x="1" y="1"/>
                  </a:moveTo>
                  <a:lnTo>
                    <a:pt x="1" y="3241"/>
                  </a:lnTo>
                  <a:lnTo>
                    <a:pt x="1107" y="3241"/>
                  </a:lnTo>
                  <a:lnTo>
                    <a:pt x="1107"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8" name="Google Shape;15028;p99"/>
            <p:cNvSpPr/>
            <p:nvPr/>
          </p:nvSpPr>
          <p:spPr>
            <a:xfrm>
              <a:off x="5816939" y="3526885"/>
              <a:ext cx="29190" cy="84722"/>
            </a:xfrm>
            <a:custGeom>
              <a:rect b="b" l="l" r="r" t="t"/>
              <a:pathLst>
                <a:path extrusionOk="0" h="3242" w="1117">
                  <a:moveTo>
                    <a:pt x="1" y="1"/>
                  </a:moveTo>
                  <a:lnTo>
                    <a:pt x="1"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29" name="Google Shape;15029;p99"/>
            <p:cNvSpPr/>
            <p:nvPr/>
          </p:nvSpPr>
          <p:spPr>
            <a:xfrm>
              <a:off x="5846102"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0" name="Google Shape;15030;p99"/>
            <p:cNvSpPr/>
            <p:nvPr/>
          </p:nvSpPr>
          <p:spPr>
            <a:xfrm>
              <a:off x="5875005" y="3526885"/>
              <a:ext cx="28903" cy="84722"/>
            </a:xfrm>
            <a:custGeom>
              <a:rect b="b" l="l" r="r" t="t"/>
              <a:pathLst>
                <a:path extrusionOk="0" h="3242" w="1106">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1" name="Google Shape;15031;p99"/>
            <p:cNvSpPr/>
            <p:nvPr/>
          </p:nvSpPr>
          <p:spPr>
            <a:xfrm>
              <a:off x="5903881" y="3526885"/>
              <a:ext cx="29190" cy="84722"/>
            </a:xfrm>
            <a:custGeom>
              <a:rect b="b" l="l" r="r" t="t"/>
              <a:pathLst>
                <a:path extrusionOk="0" h="3242" w="1117">
                  <a:moveTo>
                    <a:pt x="1" y="1"/>
                  </a:moveTo>
                  <a:lnTo>
                    <a:pt x="1" y="3241"/>
                  </a:lnTo>
                  <a:lnTo>
                    <a:pt x="1116" y="3241"/>
                  </a:lnTo>
                  <a:lnTo>
                    <a:pt x="111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2" name="Google Shape;15032;p99"/>
            <p:cNvSpPr/>
            <p:nvPr/>
          </p:nvSpPr>
          <p:spPr>
            <a:xfrm>
              <a:off x="5933045"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3" name="Google Shape;15033;p99"/>
            <p:cNvSpPr/>
            <p:nvPr/>
          </p:nvSpPr>
          <p:spPr>
            <a:xfrm>
              <a:off x="5961948" y="3526885"/>
              <a:ext cx="28929" cy="84722"/>
            </a:xfrm>
            <a:custGeom>
              <a:rect b="b" l="l" r="r" t="t"/>
              <a:pathLst>
                <a:path extrusionOk="0" h="3242" w="1107">
                  <a:moveTo>
                    <a:pt x="0" y="1"/>
                  </a:moveTo>
                  <a:lnTo>
                    <a:pt x="0"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4" name="Google Shape;15034;p99"/>
            <p:cNvSpPr/>
            <p:nvPr/>
          </p:nvSpPr>
          <p:spPr>
            <a:xfrm>
              <a:off x="5990850" y="3526885"/>
              <a:ext cx="29164" cy="84722"/>
            </a:xfrm>
            <a:custGeom>
              <a:rect b="b" l="l" r="r" t="t"/>
              <a:pathLst>
                <a:path extrusionOk="0" h="3242" w="1116">
                  <a:moveTo>
                    <a:pt x="0" y="1"/>
                  </a:moveTo>
                  <a:lnTo>
                    <a:pt x="0" y="3241"/>
                  </a:lnTo>
                  <a:lnTo>
                    <a:pt x="1116" y="3241"/>
                  </a:lnTo>
                  <a:lnTo>
                    <a:pt x="111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5" name="Google Shape;15035;p99"/>
            <p:cNvSpPr/>
            <p:nvPr/>
          </p:nvSpPr>
          <p:spPr>
            <a:xfrm>
              <a:off x="6019988" y="3526885"/>
              <a:ext cx="28929" cy="84722"/>
            </a:xfrm>
            <a:custGeom>
              <a:rect b="b" l="l" r="r" t="t"/>
              <a:pathLst>
                <a:path extrusionOk="0" h="3242" w="1107">
                  <a:moveTo>
                    <a:pt x="1" y="1"/>
                  </a:moveTo>
                  <a:lnTo>
                    <a:pt x="1" y="3241"/>
                  </a:lnTo>
                  <a:lnTo>
                    <a:pt x="1106" y="3241"/>
                  </a:lnTo>
                  <a:lnTo>
                    <a:pt x="1106" y="1"/>
                  </a:ln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6" name="Google Shape;15036;p99"/>
            <p:cNvSpPr/>
            <p:nvPr/>
          </p:nvSpPr>
          <p:spPr>
            <a:xfrm>
              <a:off x="6048891" y="3526885"/>
              <a:ext cx="28929" cy="84722"/>
            </a:xfrm>
            <a:custGeom>
              <a:rect b="b" l="l" r="r" t="t"/>
              <a:pathLst>
                <a:path extrusionOk="0" h="3242" w="1107">
                  <a:moveTo>
                    <a:pt x="0" y="1"/>
                  </a:moveTo>
                  <a:lnTo>
                    <a:pt x="0" y="3241"/>
                  </a:lnTo>
                  <a:lnTo>
                    <a:pt x="1106" y="3241"/>
                  </a:lnTo>
                  <a:lnTo>
                    <a:pt x="1106" y="1"/>
                  </a:ln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7" name="Google Shape;15037;p99"/>
            <p:cNvSpPr/>
            <p:nvPr/>
          </p:nvSpPr>
          <p:spPr>
            <a:xfrm>
              <a:off x="5806381" y="3526885"/>
              <a:ext cx="21403" cy="48032"/>
            </a:xfrm>
            <a:custGeom>
              <a:rect b="b" l="l" r="r" t="t"/>
              <a:pathLst>
                <a:path extrusionOk="0" h="1838" w="819">
                  <a:moveTo>
                    <a:pt x="1" y="1"/>
                  </a:moveTo>
                  <a:lnTo>
                    <a:pt x="1" y="1626"/>
                  </a:lnTo>
                  <a:cubicBezTo>
                    <a:pt x="1" y="1741"/>
                    <a:pt x="88" y="1838"/>
                    <a:pt x="203" y="1838"/>
                  </a:cubicBezTo>
                  <a:lnTo>
                    <a:pt x="616" y="1838"/>
                  </a:lnTo>
                  <a:cubicBezTo>
                    <a:pt x="732" y="1838"/>
                    <a:pt x="818" y="1741"/>
                    <a:pt x="818" y="1626"/>
                  </a:cubicBezTo>
                  <a:lnTo>
                    <a:pt x="81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8" name="Google Shape;15038;p99"/>
            <p:cNvSpPr/>
            <p:nvPr/>
          </p:nvSpPr>
          <p:spPr>
            <a:xfrm>
              <a:off x="5864186" y="3526885"/>
              <a:ext cx="21638" cy="48032"/>
            </a:xfrm>
            <a:custGeom>
              <a:rect b="b" l="l" r="r" t="t"/>
              <a:pathLst>
                <a:path extrusionOk="0" h="1838" w="828">
                  <a:moveTo>
                    <a:pt x="1" y="1"/>
                  </a:moveTo>
                  <a:lnTo>
                    <a:pt x="1" y="1626"/>
                  </a:lnTo>
                  <a:cubicBezTo>
                    <a:pt x="1" y="1741"/>
                    <a:pt x="97" y="1838"/>
                    <a:pt x="212" y="1838"/>
                  </a:cubicBezTo>
                  <a:lnTo>
                    <a:pt x="626" y="1838"/>
                  </a:lnTo>
                  <a:cubicBezTo>
                    <a:pt x="731"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39" name="Google Shape;15039;p99"/>
            <p:cNvSpPr/>
            <p:nvPr/>
          </p:nvSpPr>
          <p:spPr>
            <a:xfrm>
              <a:off x="5922226" y="3526885"/>
              <a:ext cx="21638" cy="48032"/>
            </a:xfrm>
            <a:custGeom>
              <a:rect b="b" l="l" r="r" t="t"/>
              <a:pathLst>
                <a:path extrusionOk="0" h="1838" w="828">
                  <a:moveTo>
                    <a:pt x="1" y="1"/>
                  </a:moveTo>
                  <a:lnTo>
                    <a:pt x="1" y="1626"/>
                  </a:lnTo>
                  <a:cubicBezTo>
                    <a:pt x="1" y="1741"/>
                    <a:pt x="87" y="1838"/>
                    <a:pt x="203" y="1838"/>
                  </a:cubicBezTo>
                  <a:lnTo>
                    <a:pt x="61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0" name="Google Shape;15040;p99"/>
            <p:cNvSpPr/>
            <p:nvPr/>
          </p:nvSpPr>
          <p:spPr>
            <a:xfrm>
              <a:off x="5980293" y="3526885"/>
              <a:ext cx="21638" cy="48032"/>
            </a:xfrm>
            <a:custGeom>
              <a:rect b="b" l="l" r="r" t="t"/>
              <a:pathLst>
                <a:path extrusionOk="0" h="1838" w="828">
                  <a:moveTo>
                    <a:pt x="0" y="1"/>
                  </a:moveTo>
                  <a:lnTo>
                    <a:pt x="0" y="1626"/>
                  </a:lnTo>
                  <a:cubicBezTo>
                    <a:pt x="0" y="1741"/>
                    <a:pt x="96" y="1838"/>
                    <a:pt x="202" y="1838"/>
                  </a:cubicBezTo>
                  <a:lnTo>
                    <a:pt x="616" y="1838"/>
                  </a:lnTo>
                  <a:cubicBezTo>
                    <a:pt x="731" y="1838"/>
                    <a:pt x="827" y="1741"/>
                    <a:pt x="827" y="1626"/>
                  </a:cubicBezTo>
                  <a:lnTo>
                    <a:pt x="827"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1" name="Google Shape;15041;p99"/>
            <p:cNvSpPr/>
            <p:nvPr/>
          </p:nvSpPr>
          <p:spPr>
            <a:xfrm>
              <a:off x="6038072" y="3526885"/>
              <a:ext cx="21638" cy="48032"/>
            </a:xfrm>
            <a:custGeom>
              <a:rect b="b" l="l" r="r" t="t"/>
              <a:pathLst>
                <a:path extrusionOk="0" h="1838" w="828">
                  <a:moveTo>
                    <a:pt x="1" y="1"/>
                  </a:moveTo>
                  <a:lnTo>
                    <a:pt x="1" y="1626"/>
                  </a:lnTo>
                  <a:cubicBezTo>
                    <a:pt x="1" y="1741"/>
                    <a:pt x="97" y="1838"/>
                    <a:pt x="212" y="1838"/>
                  </a:cubicBezTo>
                  <a:lnTo>
                    <a:pt x="626" y="1838"/>
                  </a:lnTo>
                  <a:cubicBezTo>
                    <a:pt x="732" y="1838"/>
                    <a:pt x="828" y="1741"/>
                    <a:pt x="828" y="1626"/>
                  </a:cubicBezTo>
                  <a:lnTo>
                    <a:pt x="828" y="1"/>
                  </a:lnTo>
                  <a:close/>
                </a:path>
              </a:pathLst>
            </a:custGeom>
            <a:solidFill>
              <a:srgbClr val="30496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2" name="Google Shape;15042;p99"/>
            <p:cNvSpPr/>
            <p:nvPr/>
          </p:nvSpPr>
          <p:spPr>
            <a:xfrm>
              <a:off x="5926774" y="3454995"/>
              <a:ext cx="139234" cy="42282"/>
            </a:xfrm>
            <a:custGeom>
              <a:rect b="b" l="l" r="r" t="t"/>
              <a:pathLst>
                <a:path extrusionOk="0" h="1618" w="5328">
                  <a:moveTo>
                    <a:pt x="157" y="1"/>
                  </a:moveTo>
                  <a:cubicBezTo>
                    <a:pt x="68" y="1"/>
                    <a:pt x="0" y="74"/>
                    <a:pt x="0" y="165"/>
                  </a:cubicBezTo>
                  <a:lnTo>
                    <a:pt x="0" y="1454"/>
                  </a:lnTo>
                  <a:cubicBezTo>
                    <a:pt x="0" y="1540"/>
                    <a:pt x="77" y="1617"/>
                    <a:pt x="173" y="1617"/>
                  </a:cubicBezTo>
                  <a:lnTo>
                    <a:pt x="5164" y="1617"/>
                  </a:lnTo>
                  <a:cubicBezTo>
                    <a:pt x="5250" y="1617"/>
                    <a:pt x="5327" y="1540"/>
                    <a:pt x="5327" y="1454"/>
                  </a:cubicBezTo>
                  <a:lnTo>
                    <a:pt x="5327" y="165"/>
                  </a:lnTo>
                  <a:cubicBezTo>
                    <a:pt x="5327" y="69"/>
                    <a:pt x="5250" y="2"/>
                    <a:pt x="5164" y="2"/>
                  </a:cubicBezTo>
                  <a:lnTo>
                    <a:pt x="173" y="2"/>
                  </a:lnTo>
                  <a:cubicBezTo>
                    <a:pt x="168" y="1"/>
                    <a:pt x="162" y="1"/>
                    <a:pt x="157" y="1"/>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3" name="Google Shape;15043;p99"/>
            <p:cNvSpPr/>
            <p:nvPr/>
          </p:nvSpPr>
          <p:spPr>
            <a:xfrm>
              <a:off x="5926774" y="3471615"/>
              <a:ext cx="139234" cy="25662"/>
            </a:xfrm>
            <a:custGeom>
              <a:rect b="b" l="l" r="r" t="t"/>
              <a:pathLst>
                <a:path extrusionOk="0" h="982" w="5328">
                  <a:moveTo>
                    <a:pt x="0" y="0"/>
                  </a:moveTo>
                  <a:lnTo>
                    <a:pt x="0" y="818"/>
                  </a:lnTo>
                  <a:cubicBezTo>
                    <a:pt x="0" y="904"/>
                    <a:pt x="77" y="981"/>
                    <a:pt x="173" y="981"/>
                  </a:cubicBezTo>
                  <a:lnTo>
                    <a:pt x="5164" y="981"/>
                  </a:lnTo>
                  <a:cubicBezTo>
                    <a:pt x="5250" y="981"/>
                    <a:pt x="5327" y="904"/>
                    <a:pt x="5327" y="818"/>
                  </a:cubicBezTo>
                  <a:lnTo>
                    <a:pt x="5327" y="0"/>
                  </a:lnTo>
                  <a:cubicBezTo>
                    <a:pt x="5327" y="96"/>
                    <a:pt x="5250" y="173"/>
                    <a:pt x="5164" y="173"/>
                  </a:cubicBezTo>
                  <a:lnTo>
                    <a:pt x="173" y="173"/>
                  </a:lnTo>
                  <a:cubicBezTo>
                    <a:pt x="77" y="173"/>
                    <a:pt x="0" y="96"/>
                    <a:pt x="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4" name="Google Shape;15044;p99"/>
            <p:cNvSpPr/>
            <p:nvPr/>
          </p:nvSpPr>
          <p:spPr>
            <a:xfrm>
              <a:off x="5870981" y="3449559"/>
              <a:ext cx="10819" cy="53232"/>
            </a:xfrm>
            <a:custGeom>
              <a:rect b="b" l="l" r="r" t="t"/>
              <a:pathLst>
                <a:path extrusionOk="0" h="2037" w="414">
                  <a:moveTo>
                    <a:pt x="207" y="1"/>
                  </a:moveTo>
                  <a:cubicBezTo>
                    <a:pt x="104" y="1"/>
                    <a:pt x="0" y="70"/>
                    <a:pt x="0" y="210"/>
                  </a:cubicBezTo>
                  <a:lnTo>
                    <a:pt x="0" y="1825"/>
                  </a:lnTo>
                  <a:cubicBezTo>
                    <a:pt x="0" y="1941"/>
                    <a:pt x="87" y="2037"/>
                    <a:pt x="202" y="2037"/>
                  </a:cubicBezTo>
                  <a:cubicBezTo>
                    <a:pt x="318" y="2037"/>
                    <a:pt x="414" y="1941"/>
                    <a:pt x="414" y="1825"/>
                  </a:cubicBezTo>
                  <a:lnTo>
                    <a:pt x="414" y="210"/>
                  </a:lnTo>
                  <a:cubicBezTo>
                    <a:pt x="414" y="70"/>
                    <a:pt x="310"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5" name="Google Shape;15045;p99"/>
            <p:cNvSpPr/>
            <p:nvPr/>
          </p:nvSpPr>
          <p:spPr>
            <a:xfrm>
              <a:off x="5834787" y="3449559"/>
              <a:ext cx="10845" cy="53232"/>
            </a:xfrm>
            <a:custGeom>
              <a:rect b="b" l="l" r="r" t="t"/>
              <a:pathLst>
                <a:path extrusionOk="0" h="2037" w="415">
                  <a:moveTo>
                    <a:pt x="207" y="1"/>
                  </a:moveTo>
                  <a:cubicBezTo>
                    <a:pt x="104" y="1"/>
                    <a:pt x="1" y="70"/>
                    <a:pt x="1" y="210"/>
                  </a:cubicBezTo>
                  <a:lnTo>
                    <a:pt x="1" y="1825"/>
                  </a:lnTo>
                  <a:cubicBezTo>
                    <a:pt x="1" y="1941"/>
                    <a:pt x="97" y="2037"/>
                    <a:pt x="212" y="2037"/>
                  </a:cubicBezTo>
                  <a:cubicBezTo>
                    <a:pt x="328" y="2037"/>
                    <a:pt x="414" y="1941"/>
                    <a:pt x="414" y="1825"/>
                  </a:cubicBezTo>
                  <a:lnTo>
                    <a:pt x="414" y="210"/>
                  </a:lnTo>
                  <a:cubicBezTo>
                    <a:pt x="414" y="70"/>
                    <a:pt x="311" y="1"/>
                    <a:pt x="207"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6" name="Google Shape;15046;p99"/>
            <p:cNvSpPr/>
            <p:nvPr/>
          </p:nvSpPr>
          <p:spPr>
            <a:xfrm>
              <a:off x="5797601" y="3449559"/>
              <a:ext cx="11080" cy="53232"/>
            </a:xfrm>
            <a:custGeom>
              <a:rect b="b" l="l" r="r" t="t"/>
              <a:pathLst>
                <a:path extrusionOk="0" h="2037" w="424">
                  <a:moveTo>
                    <a:pt x="212" y="1"/>
                  </a:moveTo>
                  <a:cubicBezTo>
                    <a:pt x="106" y="1"/>
                    <a:pt x="0" y="70"/>
                    <a:pt x="0" y="210"/>
                  </a:cubicBezTo>
                  <a:lnTo>
                    <a:pt x="0" y="1825"/>
                  </a:lnTo>
                  <a:cubicBezTo>
                    <a:pt x="0" y="1941"/>
                    <a:pt x="97" y="2037"/>
                    <a:pt x="212" y="2037"/>
                  </a:cubicBezTo>
                  <a:cubicBezTo>
                    <a:pt x="327" y="2037"/>
                    <a:pt x="424" y="1941"/>
                    <a:pt x="424" y="1825"/>
                  </a:cubicBezTo>
                  <a:lnTo>
                    <a:pt x="424" y="210"/>
                  </a:lnTo>
                  <a:cubicBezTo>
                    <a:pt x="424" y="70"/>
                    <a:pt x="318" y="1"/>
                    <a:pt x="212" y="1"/>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7" name="Google Shape;15047;p99"/>
            <p:cNvSpPr/>
            <p:nvPr/>
          </p:nvSpPr>
          <p:spPr>
            <a:xfrm>
              <a:off x="6094361" y="3526885"/>
              <a:ext cx="18632" cy="84983"/>
            </a:xfrm>
            <a:custGeom>
              <a:rect b="b" l="l" r="r" t="t"/>
              <a:pathLst>
                <a:path extrusionOk="0" h="3252" w="713">
                  <a:moveTo>
                    <a:pt x="1" y="1"/>
                  </a:moveTo>
                  <a:lnTo>
                    <a:pt x="1" y="3241"/>
                  </a:lnTo>
                  <a:lnTo>
                    <a:pt x="1" y="3251"/>
                  </a:lnTo>
                  <a:lnTo>
                    <a:pt x="453" y="3251"/>
                  </a:lnTo>
                  <a:cubicBezTo>
                    <a:pt x="578" y="3251"/>
                    <a:pt x="684" y="3165"/>
                    <a:pt x="713" y="3049"/>
                  </a:cubicBezTo>
                  <a:lnTo>
                    <a:pt x="713"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8" name="Google Shape;15048;p99"/>
            <p:cNvSpPr/>
            <p:nvPr/>
          </p:nvSpPr>
          <p:spPr>
            <a:xfrm>
              <a:off x="5769456" y="3526885"/>
              <a:ext cx="18606" cy="84983"/>
            </a:xfrm>
            <a:custGeom>
              <a:rect b="b" l="l" r="r" t="t"/>
              <a:pathLst>
                <a:path extrusionOk="0" h="3252" w="712">
                  <a:moveTo>
                    <a:pt x="0" y="1"/>
                  </a:moveTo>
                  <a:lnTo>
                    <a:pt x="0" y="3251"/>
                  </a:lnTo>
                  <a:lnTo>
                    <a:pt x="712" y="3251"/>
                  </a:lnTo>
                  <a:lnTo>
                    <a:pt x="712"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49" name="Google Shape;15049;p99"/>
            <p:cNvSpPr/>
            <p:nvPr/>
          </p:nvSpPr>
          <p:spPr>
            <a:xfrm>
              <a:off x="5860684" y="3457530"/>
              <a:ext cx="31437" cy="10845"/>
            </a:xfrm>
            <a:custGeom>
              <a:rect b="b" l="l" r="r" t="t"/>
              <a:pathLst>
                <a:path extrusionOk="0" h="415" w="1203">
                  <a:moveTo>
                    <a:pt x="269" y="1"/>
                  </a:moveTo>
                  <a:cubicBezTo>
                    <a:pt x="0" y="1"/>
                    <a:pt x="0" y="414"/>
                    <a:pt x="269" y="414"/>
                  </a:cubicBezTo>
                  <a:lnTo>
                    <a:pt x="923" y="414"/>
                  </a:lnTo>
                  <a:cubicBezTo>
                    <a:pt x="1202" y="414"/>
                    <a:pt x="1202" y="1"/>
                    <a:pt x="92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0" name="Google Shape;15050;p99"/>
            <p:cNvSpPr/>
            <p:nvPr/>
          </p:nvSpPr>
          <p:spPr>
            <a:xfrm>
              <a:off x="5824491" y="3477652"/>
              <a:ext cx="31673" cy="11080"/>
            </a:xfrm>
            <a:custGeom>
              <a:rect b="b" l="l" r="r" t="t"/>
              <a:pathLst>
                <a:path extrusionOk="0" h="424" w="1212">
                  <a:moveTo>
                    <a:pt x="279" y="0"/>
                  </a:moveTo>
                  <a:cubicBezTo>
                    <a:pt x="0" y="0"/>
                    <a:pt x="0" y="423"/>
                    <a:pt x="279" y="423"/>
                  </a:cubicBezTo>
                  <a:lnTo>
                    <a:pt x="933" y="423"/>
                  </a:lnTo>
                  <a:cubicBezTo>
                    <a:pt x="1212" y="423"/>
                    <a:pt x="1212" y="0"/>
                    <a:pt x="933" y="0"/>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1" name="Google Shape;15051;p99"/>
            <p:cNvSpPr/>
            <p:nvPr/>
          </p:nvSpPr>
          <p:spPr>
            <a:xfrm>
              <a:off x="5787304" y="3457530"/>
              <a:ext cx="31673" cy="10845"/>
            </a:xfrm>
            <a:custGeom>
              <a:rect b="b" l="l" r="r" t="t"/>
              <a:pathLst>
                <a:path extrusionOk="0" h="415" w="1212">
                  <a:moveTo>
                    <a:pt x="279" y="1"/>
                  </a:moveTo>
                  <a:cubicBezTo>
                    <a:pt x="0" y="1"/>
                    <a:pt x="0" y="414"/>
                    <a:pt x="279" y="414"/>
                  </a:cubicBezTo>
                  <a:lnTo>
                    <a:pt x="933" y="414"/>
                  </a:lnTo>
                  <a:cubicBezTo>
                    <a:pt x="1212" y="414"/>
                    <a:pt x="1212" y="1"/>
                    <a:pt x="933" y="1"/>
                  </a:cubicBez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52" name="Google Shape;15052;p99"/>
          <p:cNvGrpSpPr/>
          <p:nvPr/>
        </p:nvGrpSpPr>
        <p:grpSpPr>
          <a:xfrm>
            <a:off x="5234237" y="2718351"/>
            <a:ext cx="361909" cy="360759"/>
            <a:chOff x="5235700" y="2902998"/>
            <a:chExt cx="361909" cy="360759"/>
          </a:xfrm>
        </p:grpSpPr>
        <p:sp>
          <p:nvSpPr>
            <p:cNvPr id="15053" name="Google Shape;15053;p99"/>
            <p:cNvSpPr/>
            <p:nvPr/>
          </p:nvSpPr>
          <p:spPr>
            <a:xfrm>
              <a:off x="5235700" y="2902998"/>
              <a:ext cx="361909" cy="360498"/>
            </a:xfrm>
            <a:custGeom>
              <a:rect b="b" l="l" r="r" t="t"/>
              <a:pathLst>
                <a:path extrusionOk="0" h="13795" w="13849">
                  <a:moveTo>
                    <a:pt x="8231" y="2325"/>
                  </a:moveTo>
                  <a:cubicBezTo>
                    <a:pt x="8280" y="2325"/>
                    <a:pt x="8331" y="2345"/>
                    <a:pt x="8377" y="2393"/>
                  </a:cubicBezTo>
                  <a:lnTo>
                    <a:pt x="8877" y="2893"/>
                  </a:lnTo>
                  <a:cubicBezTo>
                    <a:pt x="8963" y="2970"/>
                    <a:pt x="8963" y="3104"/>
                    <a:pt x="8886" y="3191"/>
                  </a:cubicBezTo>
                  <a:cubicBezTo>
                    <a:pt x="8843" y="3229"/>
                    <a:pt x="8788" y="3248"/>
                    <a:pt x="8732" y="3248"/>
                  </a:cubicBezTo>
                  <a:cubicBezTo>
                    <a:pt x="8677" y="3248"/>
                    <a:pt x="8622" y="3229"/>
                    <a:pt x="8578" y="3191"/>
                  </a:cubicBezTo>
                  <a:lnTo>
                    <a:pt x="8078" y="2691"/>
                  </a:lnTo>
                  <a:cubicBezTo>
                    <a:pt x="7931" y="2536"/>
                    <a:pt x="8071" y="2325"/>
                    <a:pt x="8231" y="2325"/>
                  </a:cubicBezTo>
                  <a:close/>
                  <a:moveTo>
                    <a:pt x="9510" y="3604"/>
                  </a:moveTo>
                  <a:cubicBezTo>
                    <a:pt x="9559" y="3604"/>
                    <a:pt x="9610" y="3624"/>
                    <a:pt x="9655" y="3672"/>
                  </a:cubicBezTo>
                  <a:lnTo>
                    <a:pt x="10155" y="4172"/>
                  </a:lnTo>
                  <a:cubicBezTo>
                    <a:pt x="10242" y="4249"/>
                    <a:pt x="10242" y="4383"/>
                    <a:pt x="10155" y="4470"/>
                  </a:cubicBezTo>
                  <a:cubicBezTo>
                    <a:pt x="10117" y="4508"/>
                    <a:pt x="10064" y="4527"/>
                    <a:pt x="10010" y="4527"/>
                  </a:cubicBezTo>
                  <a:cubicBezTo>
                    <a:pt x="9956" y="4527"/>
                    <a:pt x="9901" y="4508"/>
                    <a:pt x="9857" y="4470"/>
                  </a:cubicBezTo>
                  <a:lnTo>
                    <a:pt x="9357" y="3970"/>
                  </a:lnTo>
                  <a:cubicBezTo>
                    <a:pt x="9210" y="3815"/>
                    <a:pt x="9350" y="3604"/>
                    <a:pt x="9510" y="3604"/>
                  </a:cubicBezTo>
                  <a:close/>
                  <a:moveTo>
                    <a:pt x="10793" y="4879"/>
                  </a:moveTo>
                  <a:cubicBezTo>
                    <a:pt x="10841" y="4879"/>
                    <a:pt x="10891" y="4897"/>
                    <a:pt x="10934" y="4941"/>
                  </a:cubicBezTo>
                  <a:lnTo>
                    <a:pt x="11434" y="5441"/>
                  </a:lnTo>
                  <a:cubicBezTo>
                    <a:pt x="11521" y="5527"/>
                    <a:pt x="11521" y="5662"/>
                    <a:pt x="11434" y="5739"/>
                  </a:cubicBezTo>
                  <a:lnTo>
                    <a:pt x="11434" y="5749"/>
                  </a:lnTo>
                  <a:cubicBezTo>
                    <a:pt x="11396" y="5787"/>
                    <a:pt x="11343" y="5806"/>
                    <a:pt x="11289" y="5806"/>
                  </a:cubicBezTo>
                  <a:cubicBezTo>
                    <a:pt x="11235" y="5806"/>
                    <a:pt x="11180" y="5787"/>
                    <a:pt x="11136" y="5749"/>
                  </a:cubicBezTo>
                  <a:lnTo>
                    <a:pt x="10636" y="5249"/>
                  </a:lnTo>
                  <a:cubicBezTo>
                    <a:pt x="10480" y="5092"/>
                    <a:pt x="10629" y="4879"/>
                    <a:pt x="10793" y="4879"/>
                  </a:cubicBezTo>
                  <a:close/>
                  <a:moveTo>
                    <a:pt x="8728" y="1"/>
                  </a:moveTo>
                  <a:cubicBezTo>
                    <a:pt x="8670" y="1"/>
                    <a:pt x="8612" y="22"/>
                    <a:pt x="8569" y="66"/>
                  </a:cubicBezTo>
                  <a:lnTo>
                    <a:pt x="7319" y="1325"/>
                  </a:lnTo>
                  <a:lnTo>
                    <a:pt x="7607" y="1614"/>
                  </a:lnTo>
                  <a:cubicBezTo>
                    <a:pt x="7754" y="1768"/>
                    <a:pt x="7614" y="1979"/>
                    <a:pt x="7454" y="1979"/>
                  </a:cubicBezTo>
                  <a:cubicBezTo>
                    <a:pt x="7405" y="1979"/>
                    <a:pt x="7354" y="1959"/>
                    <a:pt x="7309" y="1912"/>
                  </a:cubicBezTo>
                  <a:lnTo>
                    <a:pt x="7021" y="1623"/>
                  </a:lnTo>
                  <a:lnTo>
                    <a:pt x="97" y="8547"/>
                  </a:lnTo>
                  <a:cubicBezTo>
                    <a:pt x="1" y="8633"/>
                    <a:pt x="1" y="8778"/>
                    <a:pt x="97" y="8864"/>
                  </a:cubicBezTo>
                  <a:lnTo>
                    <a:pt x="328" y="9095"/>
                  </a:lnTo>
                  <a:cubicBezTo>
                    <a:pt x="368" y="9135"/>
                    <a:pt x="421" y="9158"/>
                    <a:pt x="479" y="9158"/>
                  </a:cubicBezTo>
                  <a:cubicBezTo>
                    <a:pt x="518" y="9158"/>
                    <a:pt x="558" y="9147"/>
                    <a:pt x="597" y="9124"/>
                  </a:cubicBezTo>
                  <a:cubicBezTo>
                    <a:pt x="689" y="9075"/>
                    <a:pt x="782" y="9054"/>
                    <a:pt x="872" y="9054"/>
                  </a:cubicBezTo>
                  <a:cubicBezTo>
                    <a:pt x="1280" y="9054"/>
                    <a:pt x="1614" y="9504"/>
                    <a:pt x="1386" y="9922"/>
                  </a:cubicBezTo>
                  <a:cubicBezTo>
                    <a:pt x="1338" y="10009"/>
                    <a:pt x="1357" y="10124"/>
                    <a:pt x="1424" y="10191"/>
                  </a:cubicBezTo>
                  <a:lnTo>
                    <a:pt x="1982" y="10749"/>
                  </a:lnTo>
                  <a:cubicBezTo>
                    <a:pt x="2024" y="10791"/>
                    <a:pt x="2081" y="10814"/>
                    <a:pt x="2141" y="10814"/>
                  </a:cubicBezTo>
                  <a:cubicBezTo>
                    <a:pt x="2177" y="10814"/>
                    <a:pt x="2215" y="10806"/>
                    <a:pt x="2251" y="10787"/>
                  </a:cubicBezTo>
                  <a:cubicBezTo>
                    <a:pt x="2345" y="10736"/>
                    <a:pt x="2441" y="10713"/>
                    <a:pt x="2533" y="10713"/>
                  </a:cubicBezTo>
                  <a:cubicBezTo>
                    <a:pt x="2938" y="10713"/>
                    <a:pt x="3267" y="11160"/>
                    <a:pt x="3040" y="11576"/>
                  </a:cubicBezTo>
                  <a:cubicBezTo>
                    <a:pt x="2992" y="11663"/>
                    <a:pt x="3011" y="11778"/>
                    <a:pt x="3078" y="11845"/>
                  </a:cubicBezTo>
                  <a:lnTo>
                    <a:pt x="3636" y="12403"/>
                  </a:lnTo>
                  <a:cubicBezTo>
                    <a:pt x="3678" y="12445"/>
                    <a:pt x="3738" y="12468"/>
                    <a:pt x="3799" y="12468"/>
                  </a:cubicBezTo>
                  <a:cubicBezTo>
                    <a:pt x="3836" y="12468"/>
                    <a:pt x="3872" y="12460"/>
                    <a:pt x="3905" y="12441"/>
                  </a:cubicBezTo>
                  <a:cubicBezTo>
                    <a:pt x="3999" y="12390"/>
                    <a:pt x="4095" y="12367"/>
                    <a:pt x="4187" y="12367"/>
                  </a:cubicBezTo>
                  <a:cubicBezTo>
                    <a:pt x="4592" y="12367"/>
                    <a:pt x="4921" y="12814"/>
                    <a:pt x="4694" y="13230"/>
                  </a:cubicBezTo>
                  <a:cubicBezTo>
                    <a:pt x="4645" y="13326"/>
                    <a:pt x="4665" y="13432"/>
                    <a:pt x="4732" y="13499"/>
                  </a:cubicBezTo>
                  <a:lnTo>
                    <a:pt x="4963" y="13730"/>
                  </a:lnTo>
                  <a:cubicBezTo>
                    <a:pt x="5006" y="13773"/>
                    <a:pt x="5064" y="13795"/>
                    <a:pt x="5121" y="13795"/>
                  </a:cubicBezTo>
                  <a:cubicBezTo>
                    <a:pt x="5179" y="13795"/>
                    <a:pt x="5237" y="13773"/>
                    <a:pt x="5280" y="13730"/>
                  </a:cubicBezTo>
                  <a:lnTo>
                    <a:pt x="12204" y="6806"/>
                  </a:lnTo>
                  <a:lnTo>
                    <a:pt x="11915" y="6518"/>
                  </a:lnTo>
                  <a:cubicBezTo>
                    <a:pt x="11760" y="6370"/>
                    <a:pt x="11900" y="6154"/>
                    <a:pt x="12065" y="6154"/>
                  </a:cubicBezTo>
                  <a:cubicBezTo>
                    <a:pt x="12115" y="6154"/>
                    <a:pt x="12167" y="6173"/>
                    <a:pt x="12213" y="6220"/>
                  </a:cubicBezTo>
                  <a:lnTo>
                    <a:pt x="12502" y="6508"/>
                  </a:lnTo>
                  <a:lnTo>
                    <a:pt x="13761" y="5258"/>
                  </a:lnTo>
                  <a:cubicBezTo>
                    <a:pt x="13848" y="5162"/>
                    <a:pt x="13848" y="5027"/>
                    <a:pt x="13761" y="4941"/>
                  </a:cubicBezTo>
                  <a:lnTo>
                    <a:pt x="13531" y="4710"/>
                  </a:lnTo>
                  <a:cubicBezTo>
                    <a:pt x="13485" y="4664"/>
                    <a:pt x="13429" y="4642"/>
                    <a:pt x="13372" y="4642"/>
                  </a:cubicBezTo>
                  <a:cubicBezTo>
                    <a:pt x="13334" y="4642"/>
                    <a:pt x="13296" y="4652"/>
                    <a:pt x="13261" y="4672"/>
                  </a:cubicBezTo>
                  <a:cubicBezTo>
                    <a:pt x="13166" y="4723"/>
                    <a:pt x="13069" y="4746"/>
                    <a:pt x="12976" y="4746"/>
                  </a:cubicBezTo>
                  <a:cubicBezTo>
                    <a:pt x="12565" y="4746"/>
                    <a:pt x="12236" y="4297"/>
                    <a:pt x="12463" y="3874"/>
                  </a:cubicBezTo>
                  <a:cubicBezTo>
                    <a:pt x="12511" y="3787"/>
                    <a:pt x="12502" y="3681"/>
                    <a:pt x="12425" y="3604"/>
                  </a:cubicBezTo>
                  <a:lnTo>
                    <a:pt x="11877" y="3056"/>
                  </a:lnTo>
                  <a:cubicBezTo>
                    <a:pt x="11831" y="3010"/>
                    <a:pt x="11775" y="2988"/>
                    <a:pt x="11718" y="2988"/>
                  </a:cubicBezTo>
                  <a:cubicBezTo>
                    <a:pt x="11680" y="2988"/>
                    <a:pt x="11642" y="2998"/>
                    <a:pt x="11608" y="3018"/>
                  </a:cubicBezTo>
                  <a:cubicBezTo>
                    <a:pt x="11512" y="3069"/>
                    <a:pt x="11415" y="3092"/>
                    <a:pt x="11322" y="3092"/>
                  </a:cubicBezTo>
                  <a:cubicBezTo>
                    <a:pt x="10911" y="3092"/>
                    <a:pt x="10582" y="2643"/>
                    <a:pt x="10809" y="2220"/>
                  </a:cubicBezTo>
                  <a:cubicBezTo>
                    <a:pt x="10857" y="2133"/>
                    <a:pt x="10838" y="2027"/>
                    <a:pt x="10771" y="1950"/>
                  </a:cubicBezTo>
                  <a:lnTo>
                    <a:pt x="10223" y="1393"/>
                  </a:lnTo>
                  <a:cubicBezTo>
                    <a:pt x="10178" y="1353"/>
                    <a:pt x="10123" y="1334"/>
                    <a:pt x="10066" y="1334"/>
                  </a:cubicBezTo>
                  <a:cubicBezTo>
                    <a:pt x="10026" y="1334"/>
                    <a:pt x="9984" y="1344"/>
                    <a:pt x="9944" y="1364"/>
                  </a:cubicBezTo>
                  <a:cubicBezTo>
                    <a:pt x="9850" y="1415"/>
                    <a:pt x="9754" y="1438"/>
                    <a:pt x="9663" y="1438"/>
                  </a:cubicBezTo>
                  <a:cubicBezTo>
                    <a:pt x="9257" y="1438"/>
                    <a:pt x="8928" y="989"/>
                    <a:pt x="9155" y="566"/>
                  </a:cubicBezTo>
                  <a:cubicBezTo>
                    <a:pt x="9203" y="479"/>
                    <a:pt x="9184" y="373"/>
                    <a:pt x="9117" y="296"/>
                  </a:cubicBezTo>
                  <a:lnTo>
                    <a:pt x="8886" y="66"/>
                  </a:lnTo>
                  <a:cubicBezTo>
                    <a:pt x="8843" y="22"/>
                    <a:pt x="8785" y="1"/>
                    <a:pt x="87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4" name="Google Shape;15054;p99"/>
            <p:cNvSpPr/>
            <p:nvPr/>
          </p:nvSpPr>
          <p:spPr>
            <a:xfrm>
              <a:off x="5353061" y="2902998"/>
              <a:ext cx="244287" cy="360759"/>
            </a:xfrm>
            <a:custGeom>
              <a:rect b="b" l="l" r="r" t="t"/>
              <a:pathLst>
                <a:path extrusionOk="0" h="13805" w="9348">
                  <a:moveTo>
                    <a:pt x="4237" y="1"/>
                  </a:moveTo>
                  <a:cubicBezTo>
                    <a:pt x="4179" y="1"/>
                    <a:pt x="4121" y="22"/>
                    <a:pt x="4078" y="66"/>
                  </a:cubicBezTo>
                  <a:lnTo>
                    <a:pt x="2828" y="1325"/>
                  </a:lnTo>
                  <a:lnTo>
                    <a:pt x="3116" y="1614"/>
                  </a:lnTo>
                  <a:cubicBezTo>
                    <a:pt x="3193" y="1691"/>
                    <a:pt x="3193" y="1825"/>
                    <a:pt x="3116" y="1902"/>
                  </a:cubicBezTo>
                  <a:lnTo>
                    <a:pt x="3597" y="2383"/>
                  </a:lnTo>
                  <a:cubicBezTo>
                    <a:pt x="3638" y="2347"/>
                    <a:pt x="3689" y="2330"/>
                    <a:pt x="3740" y="2330"/>
                  </a:cubicBezTo>
                  <a:cubicBezTo>
                    <a:pt x="3797" y="2330"/>
                    <a:pt x="3854" y="2352"/>
                    <a:pt x="3895" y="2393"/>
                  </a:cubicBezTo>
                  <a:lnTo>
                    <a:pt x="4395" y="2893"/>
                  </a:lnTo>
                  <a:cubicBezTo>
                    <a:pt x="4472" y="2970"/>
                    <a:pt x="4482" y="3104"/>
                    <a:pt x="4405" y="3191"/>
                  </a:cubicBezTo>
                  <a:lnTo>
                    <a:pt x="4886" y="3672"/>
                  </a:lnTo>
                  <a:cubicBezTo>
                    <a:pt x="4923" y="3630"/>
                    <a:pt x="4974" y="3610"/>
                    <a:pt x="5025" y="3610"/>
                  </a:cubicBezTo>
                  <a:cubicBezTo>
                    <a:pt x="5080" y="3610"/>
                    <a:pt x="5134" y="3632"/>
                    <a:pt x="5174" y="3672"/>
                  </a:cubicBezTo>
                  <a:lnTo>
                    <a:pt x="5674" y="4172"/>
                  </a:lnTo>
                  <a:cubicBezTo>
                    <a:pt x="5751" y="4249"/>
                    <a:pt x="5761" y="4383"/>
                    <a:pt x="5684" y="4470"/>
                  </a:cubicBezTo>
                  <a:lnTo>
                    <a:pt x="6165" y="4951"/>
                  </a:lnTo>
                  <a:cubicBezTo>
                    <a:pt x="6203" y="4912"/>
                    <a:pt x="6256" y="4893"/>
                    <a:pt x="6309" y="4893"/>
                  </a:cubicBezTo>
                  <a:cubicBezTo>
                    <a:pt x="6362" y="4893"/>
                    <a:pt x="6415" y="4912"/>
                    <a:pt x="6453" y="4951"/>
                  </a:cubicBezTo>
                  <a:lnTo>
                    <a:pt x="6953" y="5451"/>
                  </a:lnTo>
                  <a:lnTo>
                    <a:pt x="6972" y="5479"/>
                  </a:lnTo>
                  <a:cubicBezTo>
                    <a:pt x="7001" y="5508"/>
                    <a:pt x="7011" y="5547"/>
                    <a:pt x="7020" y="5595"/>
                  </a:cubicBezTo>
                  <a:lnTo>
                    <a:pt x="7020" y="5604"/>
                  </a:lnTo>
                  <a:lnTo>
                    <a:pt x="7020" y="5614"/>
                  </a:lnTo>
                  <a:lnTo>
                    <a:pt x="7020" y="5633"/>
                  </a:lnTo>
                  <a:lnTo>
                    <a:pt x="7020" y="5652"/>
                  </a:lnTo>
                  <a:cubicBezTo>
                    <a:pt x="7011" y="5681"/>
                    <a:pt x="6991" y="5710"/>
                    <a:pt x="6972" y="5739"/>
                  </a:cubicBezTo>
                  <a:lnTo>
                    <a:pt x="6963" y="5749"/>
                  </a:lnTo>
                  <a:cubicBezTo>
                    <a:pt x="6920" y="5791"/>
                    <a:pt x="6866" y="5813"/>
                    <a:pt x="6812" y="5813"/>
                  </a:cubicBezTo>
                  <a:cubicBezTo>
                    <a:pt x="6768" y="5813"/>
                    <a:pt x="6723" y="5798"/>
                    <a:pt x="6684" y="5768"/>
                  </a:cubicBezTo>
                  <a:lnTo>
                    <a:pt x="1" y="12451"/>
                  </a:lnTo>
                  <a:cubicBezTo>
                    <a:pt x="270" y="12614"/>
                    <a:pt x="366" y="12961"/>
                    <a:pt x="222" y="13240"/>
                  </a:cubicBezTo>
                  <a:cubicBezTo>
                    <a:pt x="174" y="13326"/>
                    <a:pt x="183" y="13432"/>
                    <a:pt x="260" y="13509"/>
                  </a:cubicBezTo>
                  <a:lnTo>
                    <a:pt x="491" y="13740"/>
                  </a:lnTo>
                  <a:cubicBezTo>
                    <a:pt x="534" y="13783"/>
                    <a:pt x="590" y="13804"/>
                    <a:pt x="646" y="13804"/>
                  </a:cubicBezTo>
                  <a:cubicBezTo>
                    <a:pt x="703" y="13804"/>
                    <a:pt x="760" y="13783"/>
                    <a:pt x="808" y="13740"/>
                  </a:cubicBezTo>
                  <a:lnTo>
                    <a:pt x="7732" y="6816"/>
                  </a:lnTo>
                  <a:lnTo>
                    <a:pt x="7434" y="6528"/>
                  </a:lnTo>
                  <a:cubicBezTo>
                    <a:pt x="7357" y="6441"/>
                    <a:pt x="7357" y="6306"/>
                    <a:pt x="7434" y="6220"/>
                  </a:cubicBezTo>
                  <a:lnTo>
                    <a:pt x="7443" y="6220"/>
                  </a:lnTo>
                  <a:cubicBezTo>
                    <a:pt x="7472" y="6191"/>
                    <a:pt x="7501" y="6181"/>
                    <a:pt x="7530" y="6172"/>
                  </a:cubicBezTo>
                  <a:lnTo>
                    <a:pt x="7703" y="6172"/>
                  </a:lnTo>
                  <a:lnTo>
                    <a:pt x="7713" y="6181"/>
                  </a:lnTo>
                  <a:lnTo>
                    <a:pt x="7732" y="6191"/>
                  </a:lnTo>
                  <a:lnTo>
                    <a:pt x="8020" y="6479"/>
                  </a:lnTo>
                  <a:lnTo>
                    <a:pt x="9280" y="5229"/>
                  </a:lnTo>
                  <a:cubicBezTo>
                    <a:pt x="9347" y="5143"/>
                    <a:pt x="9338" y="5018"/>
                    <a:pt x="9270" y="4941"/>
                  </a:cubicBezTo>
                  <a:lnTo>
                    <a:pt x="9040" y="4710"/>
                  </a:lnTo>
                  <a:cubicBezTo>
                    <a:pt x="8992" y="4662"/>
                    <a:pt x="8934" y="4643"/>
                    <a:pt x="8876" y="4643"/>
                  </a:cubicBezTo>
                  <a:cubicBezTo>
                    <a:pt x="8838" y="4643"/>
                    <a:pt x="8799" y="4652"/>
                    <a:pt x="8770" y="4672"/>
                  </a:cubicBezTo>
                  <a:cubicBezTo>
                    <a:pt x="8680" y="4721"/>
                    <a:pt x="8581" y="4744"/>
                    <a:pt x="8483" y="4744"/>
                  </a:cubicBezTo>
                  <a:cubicBezTo>
                    <a:pt x="8330" y="4744"/>
                    <a:pt x="8180" y="4687"/>
                    <a:pt x="8068" y="4575"/>
                  </a:cubicBezTo>
                  <a:lnTo>
                    <a:pt x="8040" y="4537"/>
                  </a:lnTo>
                  <a:lnTo>
                    <a:pt x="8030" y="4527"/>
                  </a:lnTo>
                  <a:lnTo>
                    <a:pt x="8020" y="4508"/>
                  </a:lnTo>
                  <a:lnTo>
                    <a:pt x="8001" y="4489"/>
                  </a:lnTo>
                  <a:lnTo>
                    <a:pt x="7992" y="4470"/>
                  </a:lnTo>
                  <a:lnTo>
                    <a:pt x="7982" y="4450"/>
                  </a:lnTo>
                  <a:cubicBezTo>
                    <a:pt x="7876" y="4277"/>
                    <a:pt x="7876" y="4056"/>
                    <a:pt x="7972" y="3874"/>
                  </a:cubicBezTo>
                  <a:cubicBezTo>
                    <a:pt x="8020" y="3787"/>
                    <a:pt x="8011" y="3681"/>
                    <a:pt x="7934" y="3604"/>
                  </a:cubicBezTo>
                  <a:lnTo>
                    <a:pt x="7386" y="3056"/>
                  </a:lnTo>
                  <a:cubicBezTo>
                    <a:pt x="7340" y="3010"/>
                    <a:pt x="7284" y="2988"/>
                    <a:pt x="7227" y="2988"/>
                  </a:cubicBezTo>
                  <a:cubicBezTo>
                    <a:pt x="7189" y="2988"/>
                    <a:pt x="7151" y="2998"/>
                    <a:pt x="7117" y="3018"/>
                  </a:cubicBezTo>
                  <a:cubicBezTo>
                    <a:pt x="7021" y="3069"/>
                    <a:pt x="6924" y="3092"/>
                    <a:pt x="6831" y="3092"/>
                  </a:cubicBezTo>
                  <a:cubicBezTo>
                    <a:pt x="6420" y="3092"/>
                    <a:pt x="6091" y="2643"/>
                    <a:pt x="6318" y="2220"/>
                  </a:cubicBezTo>
                  <a:cubicBezTo>
                    <a:pt x="6366" y="2133"/>
                    <a:pt x="6347" y="2027"/>
                    <a:pt x="6280" y="1950"/>
                  </a:cubicBezTo>
                  <a:lnTo>
                    <a:pt x="5732" y="1402"/>
                  </a:lnTo>
                  <a:cubicBezTo>
                    <a:pt x="5686" y="1356"/>
                    <a:pt x="5630" y="1334"/>
                    <a:pt x="5571" y="1334"/>
                  </a:cubicBezTo>
                  <a:cubicBezTo>
                    <a:pt x="5532" y="1334"/>
                    <a:pt x="5492" y="1344"/>
                    <a:pt x="5453" y="1364"/>
                  </a:cubicBezTo>
                  <a:cubicBezTo>
                    <a:pt x="5359" y="1415"/>
                    <a:pt x="5263" y="1438"/>
                    <a:pt x="5172" y="1438"/>
                  </a:cubicBezTo>
                  <a:cubicBezTo>
                    <a:pt x="4766" y="1438"/>
                    <a:pt x="4437" y="989"/>
                    <a:pt x="4664" y="566"/>
                  </a:cubicBezTo>
                  <a:cubicBezTo>
                    <a:pt x="4712" y="479"/>
                    <a:pt x="4693" y="373"/>
                    <a:pt x="4626" y="296"/>
                  </a:cubicBezTo>
                  <a:lnTo>
                    <a:pt x="4395" y="66"/>
                  </a:lnTo>
                  <a:cubicBezTo>
                    <a:pt x="4352" y="22"/>
                    <a:pt x="4294" y="1"/>
                    <a:pt x="4237" y="1"/>
                  </a:cubicBezTo>
                  <a:close/>
                </a:path>
              </a:pathLst>
            </a:custGeom>
            <a:solidFill>
              <a:srgbClr val="8BA3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5" name="Google Shape;15055;p99"/>
            <p:cNvSpPr/>
            <p:nvPr/>
          </p:nvSpPr>
          <p:spPr>
            <a:xfrm>
              <a:off x="5294001" y="2977267"/>
              <a:ext cx="228712" cy="228372"/>
            </a:xfrm>
            <a:custGeom>
              <a:rect b="b" l="l" r="r" t="t"/>
              <a:pathLst>
                <a:path extrusionOk="0" h="8739" w="8752">
                  <a:moveTo>
                    <a:pt x="5079" y="0"/>
                  </a:moveTo>
                  <a:cubicBezTo>
                    <a:pt x="5064" y="0"/>
                    <a:pt x="5049" y="7"/>
                    <a:pt x="5040" y="22"/>
                  </a:cubicBezTo>
                  <a:lnTo>
                    <a:pt x="30" y="5032"/>
                  </a:lnTo>
                  <a:cubicBezTo>
                    <a:pt x="1" y="5051"/>
                    <a:pt x="1" y="5089"/>
                    <a:pt x="30" y="5118"/>
                  </a:cubicBezTo>
                  <a:lnTo>
                    <a:pt x="3636" y="8724"/>
                  </a:lnTo>
                  <a:cubicBezTo>
                    <a:pt x="3645" y="8734"/>
                    <a:pt x="3660" y="8739"/>
                    <a:pt x="3675" y="8739"/>
                  </a:cubicBezTo>
                  <a:cubicBezTo>
                    <a:pt x="3691" y="8739"/>
                    <a:pt x="3708" y="8734"/>
                    <a:pt x="3722" y="8724"/>
                  </a:cubicBezTo>
                  <a:lnTo>
                    <a:pt x="8732" y="3714"/>
                  </a:lnTo>
                  <a:cubicBezTo>
                    <a:pt x="8751" y="3686"/>
                    <a:pt x="8751" y="3647"/>
                    <a:pt x="8732" y="3628"/>
                  </a:cubicBezTo>
                  <a:lnTo>
                    <a:pt x="5126" y="22"/>
                  </a:lnTo>
                  <a:cubicBezTo>
                    <a:pt x="5112" y="7"/>
                    <a:pt x="5095" y="0"/>
                    <a:pt x="5079" y="0"/>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6" name="Google Shape;15056;p99"/>
            <p:cNvSpPr/>
            <p:nvPr/>
          </p:nvSpPr>
          <p:spPr>
            <a:xfrm>
              <a:off x="5374672" y="2977267"/>
              <a:ext cx="148041" cy="228372"/>
            </a:xfrm>
            <a:custGeom>
              <a:rect b="b" l="l" r="r" t="t"/>
              <a:pathLst>
                <a:path extrusionOk="0" h="8739" w="5665">
                  <a:moveTo>
                    <a:pt x="1992" y="0"/>
                  </a:moveTo>
                  <a:cubicBezTo>
                    <a:pt x="1977" y="0"/>
                    <a:pt x="1962" y="7"/>
                    <a:pt x="1953" y="22"/>
                  </a:cubicBezTo>
                  <a:lnTo>
                    <a:pt x="953" y="1022"/>
                  </a:lnTo>
                  <a:lnTo>
                    <a:pt x="4011" y="4089"/>
                  </a:lnTo>
                  <a:cubicBezTo>
                    <a:pt x="4030" y="4109"/>
                    <a:pt x="4030" y="4147"/>
                    <a:pt x="4011" y="4176"/>
                  </a:cubicBezTo>
                  <a:lnTo>
                    <a:pt x="1" y="8176"/>
                  </a:lnTo>
                  <a:lnTo>
                    <a:pt x="549" y="8724"/>
                  </a:lnTo>
                  <a:cubicBezTo>
                    <a:pt x="558" y="8734"/>
                    <a:pt x="573" y="8739"/>
                    <a:pt x="588" y="8739"/>
                  </a:cubicBezTo>
                  <a:cubicBezTo>
                    <a:pt x="604" y="8739"/>
                    <a:pt x="621" y="8734"/>
                    <a:pt x="635" y="8724"/>
                  </a:cubicBezTo>
                  <a:lnTo>
                    <a:pt x="5645" y="3714"/>
                  </a:lnTo>
                  <a:cubicBezTo>
                    <a:pt x="5664" y="3686"/>
                    <a:pt x="5664" y="3647"/>
                    <a:pt x="5645" y="3628"/>
                  </a:cubicBezTo>
                  <a:lnTo>
                    <a:pt x="2039" y="22"/>
                  </a:lnTo>
                  <a:cubicBezTo>
                    <a:pt x="2025" y="7"/>
                    <a:pt x="2008" y="0"/>
                    <a:pt x="199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7" name="Google Shape;15057;p99"/>
            <p:cNvSpPr/>
            <p:nvPr/>
          </p:nvSpPr>
          <p:spPr>
            <a:xfrm>
              <a:off x="5335473" y="3083783"/>
              <a:ext cx="73145" cy="71499"/>
            </a:xfrm>
            <a:custGeom>
              <a:rect b="b" l="l" r="r" t="t"/>
              <a:pathLst>
                <a:path extrusionOk="0" h="2736" w="2799">
                  <a:moveTo>
                    <a:pt x="1441" y="1"/>
                  </a:moveTo>
                  <a:cubicBezTo>
                    <a:pt x="1369" y="1"/>
                    <a:pt x="1280" y="42"/>
                    <a:pt x="1222" y="100"/>
                  </a:cubicBezTo>
                  <a:cubicBezTo>
                    <a:pt x="1174" y="129"/>
                    <a:pt x="1164" y="196"/>
                    <a:pt x="1183" y="254"/>
                  </a:cubicBezTo>
                  <a:lnTo>
                    <a:pt x="2289" y="2244"/>
                  </a:lnTo>
                  <a:lnTo>
                    <a:pt x="2289" y="2244"/>
                  </a:lnTo>
                  <a:lnTo>
                    <a:pt x="299" y="1148"/>
                  </a:lnTo>
                  <a:cubicBezTo>
                    <a:pt x="280" y="1139"/>
                    <a:pt x="261" y="1135"/>
                    <a:pt x="241" y="1135"/>
                  </a:cubicBezTo>
                  <a:cubicBezTo>
                    <a:pt x="201" y="1135"/>
                    <a:pt x="161" y="1154"/>
                    <a:pt x="135" y="1187"/>
                  </a:cubicBezTo>
                  <a:cubicBezTo>
                    <a:pt x="58" y="1264"/>
                    <a:pt x="1" y="1417"/>
                    <a:pt x="77" y="1485"/>
                  </a:cubicBezTo>
                  <a:cubicBezTo>
                    <a:pt x="87" y="1494"/>
                    <a:pt x="97" y="1504"/>
                    <a:pt x="106" y="1504"/>
                  </a:cubicBezTo>
                  <a:lnTo>
                    <a:pt x="2405" y="2725"/>
                  </a:lnTo>
                  <a:cubicBezTo>
                    <a:pt x="2429" y="2732"/>
                    <a:pt x="2454" y="2736"/>
                    <a:pt x="2479" y="2736"/>
                  </a:cubicBezTo>
                  <a:cubicBezTo>
                    <a:pt x="2555" y="2736"/>
                    <a:pt x="2633" y="2703"/>
                    <a:pt x="2683" y="2639"/>
                  </a:cubicBezTo>
                  <a:cubicBezTo>
                    <a:pt x="2770" y="2571"/>
                    <a:pt x="2799" y="2456"/>
                    <a:pt x="2760" y="2360"/>
                  </a:cubicBezTo>
                  <a:lnTo>
                    <a:pt x="1549" y="61"/>
                  </a:lnTo>
                  <a:cubicBezTo>
                    <a:pt x="1539" y="52"/>
                    <a:pt x="1529" y="42"/>
                    <a:pt x="1529" y="33"/>
                  </a:cubicBezTo>
                  <a:cubicBezTo>
                    <a:pt x="1507" y="11"/>
                    <a:pt x="1476" y="1"/>
                    <a:pt x="144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8" name="Google Shape;15058;p99"/>
            <p:cNvSpPr/>
            <p:nvPr/>
          </p:nvSpPr>
          <p:spPr>
            <a:xfrm>
              <a:off x="5380447" y="3068025"/>
              <a:ext cx="57831" cy="56237"/>
            </a:xfrm>
            <a:custGeom>
              <a:rect b="b" l="l" r="r" t="t"/>
              <a:pathLst>
                <a:path extrusionOk="0" h="2152" w="2213">
                  <a:moveTo>
                    <a:pt x="269" y="0"/>
                  </a:moveTo>
                  <a:cubicBezTo>
                    <a:pt x="215" y="0"/>
                    <a:pt x="159" y="38"/>
                    <a:pt x="116" y="88"/>
                  </a:cubicBezTo>
                  <a:cubicBezTo>
                    <a:pt x="39" y="164"/>
                    <a:pt x="1" y="261"/>
                    <a:pt x="58" y="328"/>
                  </a:cubicBezTo>
                  <a:lnTo>
                    <a:pt x="1857" y="2117"/>
                  </a:lnTo>
                  <a:cubicBezTo>
                    <a:pt x="1881" y="2141"/>
                    <a:pt x="1910" y="2151"/>
                    <a:pt x="1941" y="2151"/>
                  </a:cubicBezTo>
                  <a:cubicBezTo>
                    <a:pt x="1995" y="2151"/>
                    <a:pt x="2054" y="2118"/>
                    <a:pt x="2097" y="2068"/>
                  </a:cubicBezTo>
                  <a:cubicBezTo>
                    <a:pt x="2174" y="2001"/>
                    <a:pt x="2212" y="1895"/>
                    <a:pt x="2145" y="1828"/>
                  </a:cubicBezTo>
                  <a:lnTo>
                    <a:pt x="357" y="39"/>
                  </a:lnTo>
                  <a:cubicBezTo>
                    <a:pt x="329" y="12"/>
                    <a:pt x="299" y="0"/>
                    <a:pt x="26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59" name="Google Shape;15059;p99"/>
            <p:cNvSpPr/>
            <p:nvPr/>
          </p:nvSpPr>
          <p:spPr>
            <a:xfrm>
              <a:off x="5399289" y="3031309"/>
              <a:ext cx="58850" cy="74425"/>
            </a:xfrm>
            <a:custGeom>
              <a:rect b="b" l="l" r="r" t="t"/>
              <a:pathLst>
                <a:path extrusionOk="0" h="2848" w="2252">
                  <a:moveTo>
                    <a:pt x="1156" y="412"/>
                  </a:moveTo>
                  <a:cubicBezTo>
                    <a:pt x="1270" y="412"/>
                    <a:pt x="1389" y="467"/>
                    <a:pt x="1511" y="589"/>
                  </a:cubicBezTo>
                  <a:lnTo>
                    <a:pt x="1549" y="627"/>
                  </a:lnTo>
                  <a:cubicBezTo>
                    <a:pt x="1780" y="867"/>
                    <a:pt x="1780" y="1098"/>
                    <a:pt x="1578" y="1300"/>
                  </a:cubicBezTo>
                  <a:lnTo>
                    <a:pt x="1241" y="1637"/>
                  </a:lnTo>
                  <a:lnTo>
                    <a:pt x="501" y="906"/>
                  </a:lnTo>
                  <a:lnTo>
                    <a:pt x="838" y="560"/>
                  </a:lnTo>
                  <a:cubicBezTo>
                    <a:pt x="937" y="465"/>
                    <a:pt x="1044" y="412"/>
                    <a:pt x="1156" y="412"/>
                  </a:cubicBezTo>
                  <a:close/>
                  <a:moveTo>
                    <a:pt x="1195" y="1"/>
                  </a:moveTo>
                  <a:cubicBezTo>
                    <a:pt x="979" y="1"/>
                    <a:pt x="776" y="112"/>
                    <a:pt x="597" y="291"/>
                  </a:cubicBezTo>
                  <a:lnTo>
                    <a:pt x="68" y="819"/>
                  </a:lnTo>
                  <a:cubicBezTo>
                    <a:pt x="11" y="867"/>
                    <a:pt x="1" y="964"/>
                    <a:pt x="49" y="1021"/>
                  </a:cubicBezTo>
                  <a:lnTo>
                    <a:pt x="1847" y="2820"/>
                  </a:lnTo>
                  <a:cubicBezTo>
                    <a:pt x="1867" y="2839"/>
                    <a:pt x="1892" y="2848"/>
                    <a:pt x="1920" y="2848"/>
                  </a:cubicBezTo>
                  <a:cubicBezTo>
                    <a:pt x="1974" y="2848"/>
                    <a:pt x="2037" y="2816"/>
                    <a:pt x="2088" y="2771"/>
                  </a:cubicBezTo>
                  <a:cubicBezTo>
                    <a:pt x="2155" y="2695"/>
                    <a:pt x="2193" y="2589"/>
                    <a:pt x="2136" y="2531"/>
                  </a:cubicBezTo>
                  <a:lnTo>
                    <a:pt x="1463" y="1858"/>
                  </a:lnTo>
                  <a:lnTo>
                    <a:pt x="1799" y="1521"/>
                  </a:lnTo>
                  <a:cubicBezTo>
                    <a:pt x="2145" y="1175"/>
                    <a:pt x="2251" y="742"/>
                    <a:pt x="1809" y="310"/>
                  </a:cubicBezTo>
                  <a:lnTo>
                    <a:pt x="1790" y="291"/>
                  </a:lnTo>
                  <a:cubicBezTo>
                    <a:pt x="1587" y="88"/>
                    <a:pt x="1386" y="1"/>
                    <a:pt x="119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60" name="Google Shape;15060;p99"/>
          <p:cNvGrpSpPr/>
          <p:nvPr/>
        </p:nvGrpSpPr>
        <p:grpSpPr>
          <a:xfrm>
            <a:off x="6633450" y="3210321"/>
            <a:ext cx="360367" cy="252309"/>
            <a:chOff x="6634912" y="3394969"/>
            <a:chExt cx="360367" cy="252309"/>
          </a:xfrm>
        </p:grpSpPr>
        <p:sp>
          <p:nvSpPr>
            <p:cNvPr id="15061" name="Google Shape;15061;p99"/>
            <p:cNvSpPr/>
            <p:nvPr/>
          </p:nvSpPr>
          <p:spPr>
            <a:xfrm>
              <a:off x="6784913" y="3403749"/>
              <a:ext cx="106830" cy="39748"/>
            </a:xfrm>
            <a:custGeom>
              <a:rect b="b" l="l" r="r" t="t"/>
              <a:pathLst>
                <a:path extrusionOk="0" h="1521" w="4088">
                  <a:moveTo>
                    <a:pt x="1184" y="1"/>
                  </a:moveTo>
                  <a:cubicBezTo>
                    <a:pt x="895" y="1"/>
                    <a:pt x="626" y="174"/>
                    <a:pt x="501" y="443"/>
                  </a:cubicBezTo>
                  <a:lnTo>
                    <a:pt x="1" y="1520"/>
                  </a:lnTo>
                  <a:lnTo>
                    <a:pt x="4088" y="1520"/>
                  </a:lnTo>
                  <a:lnTo>
                    <a:pt x="3588" y="443"/>
                  </a:lnTo>
                  <a:cubicBezTo>
                    <a:pt x="3463" y="174"/>
                    <a:pt x="3193" y="1"/>
                    <a:pt x="2905"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2" name="Google Shape;15062;p99"/>
            <p:cNvSpPr/>
            <p:nvPr/>
          </p:nvSpPr>
          <p:spPr>
            <a:xfrm>
              <a:off x="6916333" y="3417835"/>
              <a:ext cx="56080" cy="30444"/>
            </a:xfrm>
            <a:custGeom>
              <a:rect b="b" l="l" r="r" t="t"/>
              <a:pathLst>
                <a:path extrusionOk="0" h="1165" w="2146">
                  <a:moveTo>
                    <a:pt x="338" y="0"/>
                  </a:moveTo>
                  <a:cubicBezTo>
                    <a:pt x="155" y="0"/>
                    <a:pt x="1" y="154"/>
                    <a:pt x="1" y="337"/>
                  </a:cubicBezTo>
                  <a:lnTo>
                    <a:pt x="1" y="1164"/>
                  </a:lnTo>
                  <a:lnTo>
                    <a:pt x="2145" y="1164"/>
                  </a:lnTo>
                  <a:lnTo>
                    <a:pt x="2145" y="337"/>
                  </a:lnTo>
                  <a:cubicBezTo>
                    <a:pt x="2145" y="154"/>
                    <a:pt x="1991" y="0"/>
                    <a:pt x="1809"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3" name="Google Shape;15063;p99"/>
            <p:cNvSpPr/>
            <p:nvPr/>
          </p:nvSpPr>
          <p:spPr>
            <a:xfrm>
              <a:off x="6634912" y="3442974"/>
              <a:ext cx="360367" cy="204304"/>
            </a:xfrm>
            <a:custGeom>
              <a:rect b="b" l="l" r="r" t="t"/>
              <a:pathLst>
                <a:path extrusionOk="0" h="7818" w="13790">
                  <a:moveTo>
                    <a:pt x="837" y="0"/>
                  </a:moveTo>
                  <a:cubicBezTo>
                    <a:pt x="375" y="0"/>
                    <a:pt x="0" y="375"/>
                    <a:pt x="0" y="837"/>
                  </a:cubicBezTo>
                  <a:lnTo>
                    <a:pt x="0" y="6972"/>
                  </a:lnTo>
                  <a:cubicBezTo>
                    <a:pt x="0" y="7433"/>
                    <a:pt x="375" y="7818"/>
                    <a:pt x="837" y="7818"/>
                  </a:cubicBezTo>
                  <a:lnTo>
                    <a:pt x="12953" y="7818"/>
                  </a:lnTo>
                  <a:cubicBezTo>
                    <a:pt x="13414" y="7818"/>
                    <a:pt x="13789" y="7433"/>
                    <a:pt x="13789" y="6972"/>
                  </a:cubicBezTo>
                  <a:lnTo>
                    <a:pt x="13789" y="837"/>
                  </a:lnTo>
                  <a:cubicBezTo>
                    <a:pt x="13789" y="375"/>
                    <a:pt x="13414" y="0"/>
                    <a:pt x="12953" y="0"/>
                  </a:cubicBezTo>
                  <a:close/>
                </a:path>
              </a:pathLst>
            </a:custGeom>
            <a:solidFill>
              <a:srgbClr val="6C7E8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4" name="Google Shape;15064;p99"/>
            <p:cNvSpPr/>
            <p:nvPr/>
          </p:nvSpPr>
          <p:spPr>
            <a:xfrm>
              <a:off x="6943981" y="3477129"/>
              <a:ext cx="51298" cy="142762"/>
            </a:xfrm>
            <a:custGeom>
              <a:rect b="b" l="l" r="r" t="t"/>
              <a:pathLst>
                <a:path extrusionOk="0" h="5463" w="1963">
                  <a:moveTo>
                    <a:pt x="741" y="1"/>
                  </a:moveTo>
                  <a:cubicBezTo>
                    <a:pt x="318" y="30"/>
                    <a:pt x="1" y="376"/>
                    <a:pt x="1" y="789"/>
                  </a:cubicBezTo>
                  <a:lnTo>
                    <a:pt x="1" y="4674"/>
                  </a:lnTo>
                  <a:cubicBezTo>
                    <a:pt x="1" y="5107"/>
                    <a:pt x="347" y="5453"/>
                    <a:pt x="789" y="5463"/>
                  </a:cubicBezTo>
                  <a:lnTo>
                    <a:pt x="1962" y="5463"/>
                  </a:lnTo>
                  <a:lnTo>
                    <a:pt x="1962" y="1"/>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5" name="Google Shape;15065;p99"/>
            <p:cNvSpPr/>
            <p:nvPr/>
          </p:nvSpPr>
          <p:spPr>
            <a:xfrm>
              <a:off x="6723344" y="3457530"/>
              <a:ext cx="205846" cy="176081"/>
            </a:xfrm>
            <a:custGeom>
              <a:rect b="b" l="l" r="r" t="t"/>
              <a:pathLst>
                <a:path extrusionOk="0" h="6738" w="7877">
                  <a:moveTo>
                    <a:pt x="4519" y="1"/>
                  </a:moveTo>
                  <a:cubicBezTo>
                    <a:pt x="4513" y="1"/>
                    <a:pt x="4507" y="1"/>
                    <a:pt x="4501" y="1"/>
                  </a:cubicBezTo>
                  <a:cubicBezTo>
                    <a:pt x="1501" y="1"/>
                    <a:pt x="1" y="3626"/>
                    <a:pt x="2126" y="5751"/>
                  </a:cubicBezTo>
                  <a:cubicBezTo>
                    <a:pt x="2770" y="6395"/>
                    <a:pt x="3629" y="6737"/>
                    <a:pt x="4505" y="6737"/>
                  </a:cubicBezTo>
                  <a:cubicBezTo>
                    <a:pt x="4937" y="6737"/>
                    <a:pt x="5373" y="6654"/>
                    <a:pt x="5790" y="6482"/>
                  </a:cubicBezTo>
                  <a:cubicBezTo>
                    <a:pt x="7049" y="5963"/>
                    <a:pt x="7867" y="4732"/>
                    <a:pt x="7867" y="3366"/>
                  </a:cubicBezTo>
                  <a:cubicBezTo>
                    <a:pt x="7876" y="1516"/>
                    <a:pt x="6376" y="1"/>
                    <a:pt x="4519" y="1"/>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6" name="Google Shape;15066;p99"/>
            <p:cNvSpPr/>
            <p:nvPr/>
          </p:nvSpPr>
          <p:spPr>
            <a:xfrm>
              <a:off x="6743702" y="3472870"/>
              <a:ext cx="170410" cy="145793"/>
            </a:xfrm>
            <a:custGeom>
              <a:rect b="b" l="l" r="r" t="t"/>
              <a:pathLst>
                <a:path extrusionOk="0" h="5579" w="6521">
                  <a:moveTo>
                    <a:pt x="3740" y="0"/>
                  </a:moveTo>
                  <a:cubicBezTo>
                    <a:pt x="3734" y="0"/>
                    <a:pt x="3728" y="0"/>
                    <a:pt x="3722" y="0"/>
                  </a:cubicBezTo>
                  <a:cubicBezTo>
                    <a:pt x="1241" y="0"/>
                    <a:pt x="1" y="3001"/>
                    <a:pt x="1751" y="4760"/>
                  </a:cubicBezTo>
                  <a:cubicBezTo>
                    <a:pt x="2319" y="5326"/>
                    <a:pt x="3017" y="5579"/>
                    <a:pt x="3701" y="5579"/>
                  </a:cubicBezTo>
                  <a:cubicBezTo>
                    <a:pt x="5136" y="5579"/>
                    <a:pt x="6511" y="4466"/>
                    <a:pt x="6511" y="2779"/>
                  </a:cubicBezTo>
                  <a:cubicBezTo>
                    <a:pt x="6520" y="1247"/>
                    <a:pt x="5280" y="0"/>
                    <a:pt x="3740" y="0"/>
                  </a:cubicBezTo>
                  <a:close/>
                </a:path>
              </a:pathLst>
            </a:custGeom>
            <a:solidFill>
              <a:srgbClr val="A5B7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7" name="Google Shape;15067;p99"/>
            <p:cNvSpPr/>
            <p:nvPr/>
          </p:nvSpPr>
          <p:spPr>
            <a:xfrm>
              <a:off x="6781411" y="3491816"/>
              <a:ext cx="119373" cy="106046"/>
            </a:xfrm>
            <a:custGeom>
              <a:rect b="b" l="l" r="r" t="t"/>
              <a:pathLst>
                <a:path extrusionOk="0" h="4058" w="4568">
                  <a:moveTo>
                    <a:pt x="2277" y="0"/>
                  </a:moveTo>
                  <a:cubicBezTo>
                    <a:pt x="1674" y="0"/>
                    <a:pt x="1079" y="267"/>
                    <a:pt x="683" y="776"/>
                  </a:cubicBezTo>
                  <a:cubicBezTo>
                    <a:pt x="0" y="1651"/>
                    <a:pt x="135" y="2901"/>
                    <a:pt x="991" y="3593"/>
                  </a:cubicBezTo>
                  <a:cubicBezTo>
                    <a:pt x="1366" y="3905"/>
                    <a:pt x="1823" y="4057"/>
                    <a:pt x="2279" y="4057"/>
                  </a:cubicBezTo>
                  <a:cubicBezTo>
                    <a:pt x="2849" y="4057"/>
                    <a:pt x="3417" y="3818"/>
                    <a:pt x="3818" y="3353"/>
                  </a:cubicBezTo>
                  <a:lnTo>
                    <a:pt x="3818" y="3343"/>
                  </a:lnTo>
                  <a:cubicBezTo>
                    <a:pt x="3856" y="3295"/>
                    <a:pt x="3895" y="3256"/>
                    <a:pt x="3924" y="3208"/>
                  </a:cubicBezTo>
                  <a:cubicBezTo>
                    <a:pt x="4568" y="2304"/>
                    <a:pt x="4375" y="1064"/>
                    <a:pt x="3491" y="400"/>
                  </a:cubicBezTo>
                  <a:cubicBezTo>
                    <a:pt x="3126" y="131"/>
                    <a:pt x="2700" y="0"/>
                    <a:pt x="227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8" name="Google Shape;15068;p99"/>
            <p:cNvSpPr/>
            <p:nvPr/>
          </p:nvSpPr>
          <p:spPr>
            <a:xfrm>
              <a:off x="6783867" y="3491711"/>
              <a:ext cx="116159" cy="106176"/>
            </a:xfrm>
            <a:custGeom>
              <a:rect b="b" l="l" r="r" t="t"/>
              <a:pathLst>
                <a:path extrusionOk="0" h="4063" w="4445">
                  <a:moveTo>
                    <a:pt x="2189" y="1"/>
                  </a:moveTo>
                  <a:cubicBezTo>
                    <a:pt x="1057" y="1"/>
                    <a:pt x="0" y="972"/>
                    <a:pt x="166" y="2289"/>
                  </a:cubicBezTo>
                  <a:cubicBezTo>
                    <a:pt x="307" y="3405"/>
                    <a:pt x="1245" y="4062"/>
                    <a:pt x="2196" y="4062"/>
                  </a:cubicBezTo>
                  <a:cubicBezTo>
                    <a:pt x="2803" y="4062"/>
                    <a:pt x="3414" y="3796"/>
                    <a:pt x="3830" y="3212"/>
                  </a:cubicBezTo>
                  <a:cubicBezTo>
                    <a:pt x="4445" y="2347"/>
                    <a:pt x="4291" y="1164"/>
                    <a:pt x="3493" y="491"/>
                  </a:cubicBezTo>
                  <a:cubicBezTo>
                    <a:pt x="3093" y="151"/>
                    <a:pt x="2635" y="1"/>
                    <a:pt x="2189" y="1"/>
                  </a:cubicBezTo>
                  <a:close/>
                </a:path>
              </a:pathLst>
            </a:custGeom>
            <a:solidFill>
              <a:srgbClr val="D2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69" name="Google Shape;15069;p99"/>
            <p:cNvSpPr/>
            <p:nvPr/>
          </p:nvSpPr>
          <p:spPr>
            <a:xfrm>
              <a:off x="6833414" y="3519595"/>
              <a:ext cx="33450" cy="33450"/>
            </a:xfrm>
            <a:custGeom>
              <a:rect b="b" l="l" r="r" t="t"/>
              <a:pathLst>
                <a:path extrusionOk="0" h="1280" w="1280">
                  <a:moveTo>
                    <a:pt x="645" y="1"/>
                  </a:moveTo>
                  <a:cubicBezTo>
                    <a:pt x="289" y="1"/>
                    <a:pt x="1" y="280"/>
                    <a:pt x="1" y="636"/>
                  </a:cubicBezTo>
                  <a:cubicBezTo>
                    <a:pt x="1" y="991"/>
                    <a:pt x="289" y="1280"/>
                    <a:pt x="645" y="1280"/>
                  </a:cubicBezTo>
                  <a:cubicBezTo>
                    <a:pt x="991" y="1280"/>
                    <a:pt x="1280" y="991"/>
                    <a:pt x="1280" y="636"/>
                  </a:cubicBezTo>
                  <a:cubicBezTo>
                    <a:pt x="1280" y="280"/>
                    <a:pt x="991" y="1"/>
                    <a:pt x="645"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0" name="Google Shape;15070;p99"/>
            <p:cNvSpPr/>
            <p:nvPr/>
          </p:nvSpPr>
          <p:spPr>
            <a:xfrm>
              <a:off x="6667055" y="3394969"/>
              <a:ext cx="34469" cy="30183"/>
            </a:xfrm>
            <a:custGeom>
              <a:rect b="b" l="l" r="r" t="t"/>
              <a:pathLst>
                <a:path extrusionOk="0" h="1155" w="1319">
                  <a:moveTo>
                    <a:pt x="337" y="0"/>
                  </a:moveTo>
                  <a:cubicBezTo>
                    <a:pt x="155" y="0"/>
                    <a:pt x="1" y="145"/>
                    <a:pt x="1" y="337"/>
                  </a:cubicBezTo>
                  <a:lnTo>
                    <a:pt x="1" y="818"/>
                  </a:lnTo>
                  <a:cubicBezTo>
                    <a:pt x="1" y="1001"/>
                    <a:pt x="155" y="1154"/>
                    <a:pt x="337" y="1154"/>
                  </a:cubicBezTo>
                  <a:lnTo>
                    <a:pt x="982" y="1154"/>
                  </a:lnTo>
                  <a:cubicBezTo>
                    <a:pt x="1164" y="1154"/>
                    <a:pt x="1318" y="1001"/>
                    <a:pt x="1318" y="818"/>
                  </a:cubicBezTo>
                  <a:lnTo>
                    <a:pt x="1318" y="337"/>
                  </a:lnTo>
                  <a:cubicBezTo>
                    <a:pt x="1318" y="145"/>
                    <a:pt x="1164" y="0"/>
                    <a:pt x="982"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1" name="Google Shape;15071;p99"/>
            <p:cNvSpPr/>
            <p:nvPr/>
          </p:nvSpPr>
          <p:spPr>
            <a:xfrm>
              <a:off x="6634912" y="3416580"/>
              <a:ext cx="99016" cy="230463"/>
            </a:xfrm>
            <a:custGeom>
              <a:rect b="b" l="l" r="r" t="t"/>
              <a:pathLst>
                <a:path extrusionOk="0" h="8819" w="3789">
                  <a:moveTo>
                    <a:pt x="846" y="0"/>
                  </a:moveTo>
                  <a:cubicBezTo>
                    <a:pt x="375" y="0"/>
                    <a:pt x="0" y="375"/>
                    <a:pt x="0" y="837"/>
                  </a:cubicBezTo>
                  <a:lnTo>
                    <a:pt x="0" y="7982"/>
                  </a:lnTo>
                  <a:cubicBezTo>
                    <a:pt x="0" y="8443"/>
                    <a:pt x="375" y="8818"/>
                    <a:pt x="846" y="8818"/>
                  </a:cubicBezTo>
                  <a:lnTo>
                    <a:pt x="2943" y="8818"/>
                  </a:lnTo>
                  <a:cubicBezTo>
                    <a:pt x="3414" y="8818"/>
                    <a:pt x="3789" y="8443"/>
                    <a:pt x="3789" y="7982"/>
                  </a:cubicBezTo>
                  <a:lnTo>
                    <a:pt x="3789" y="837"/>
                  </a:lnTo>
                  <a:cubicBezTo>
                    <a:pt x="3789" y="385"/>
                    <a:pt x="3423" y="10"/>
                    <a:pt x="2971" y="0"/>
                  </a:cubicBezTo>
                  <a:close/>
                </a:path>
              </a:pathLst>
            </a:custGeom>
            <a:solidFill>
              <a:srgbClr val="485E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2" name="Google Shape;15072;p99"/>
            <p:cNvSpPr/>
            <p:nvPr/>
          </p:nvSpPr>
          <p:spPr>
            <a:xfrm>
              <a:off x="6634912" y="3416580"/>
              <a:ext cx="77666" cy="204827"/>
            </a:xfrm>
            <a:custGeom>
              <a:rect b="b" l="l" r="r" t="t"/>
              <a:pathLst>
                <a:path extrusionOk="0" h="7838" w="2972">
                  <a:moveTo>
                    <a:pt x="837" y="0"/>
                  </a:moveTo>
                  <a:cubicBezTo>
                    <a:pt x="375" y="0"/>
                    <a:pt x="0" y="375"/>
                    <a:pt x="0" y="837"/>
                  </a:cubicBezTo>
                  <a:lnTo>
                    <a:pt x="0" y="7837"/>
                  </a:lnTo>
                  <a:lnTo>
                    <a:pt x="2125" y="7837"/>
                  </a:lnTo>
                  <a:cubicBezTo>
                    <a:pt x="2596" y="7837"/>
                    <a:pt x="2971" y="7462"/>
                    <a:pt x="2971" y="6991"/>
                  </a:cubicBezTo>
                  <a:lnTo>
                    <a:pt x="2971" y="0"/>
                  </a:lnTo>
                  <a:close/>
                </a:path>
              </a:pathLst>
            </a:custGeom>
            <a:solidFill>
              <a:srgbClr val="58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3" name="Google Shape;15073;p99"/>
            <p:cNvSpPr/>
            <p:nvPr/>
          </p:nvSpPr>
          <p:spPr>
            <a:xfrm>
              <a:off x="6915836" y="3461058"/>
              <a:ext cx="22134" cy="22134"/>
            </a:xfrm>
            <a:custGeom>
              <a:rect b="b" l="l" r="r" t="t"/>
              <a:pathLst>
                <a:path extrusionOk="0" h="847" w="847">
                  <a:moveTo>
                    <a:pt x="424" y="0"/>
                  </a:moveTo>
                  <a:cubicBezTo>
                    <a:pt x="193" y="0"/>
                    <a:pt x="1" y="193"/>
                    <a:pt x="1" y="424"/>
                  </a:cubicBezTo>
                  <a:cubicBezTo>
                    <a:pt x="1" y="654"/>
                    <a:pt x="193" y="847"/>
                    <a:pt x="424" y="847"/>
                  </a:cubicBezTo>
                  <a:cubicBezTo>
                    <a:pt x="655" y="847"/>
                    <a:pt x="847" y="654"/>
                    <a:pt x="847" y="424"/>
                  </a:cubicBezTo>
                  <a:cubicBezTo>
                    <a:pt x="847" y="193"/>
                    <a:pt x="655" y="0"/>
                    <a:pt x="424" y="0"/>
                  </a:cubicBez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74" name="Google Shape;15074;p99"/>
          <p:cNvGrpSpPr/>
          <p:nvPr/>
        </p:nvGrpSpPr>
        <p:grpSpPr>
          <a:xfrm>
            <a:off x="7057867" y="3156148"/>
            <a:ext cx="377170" cy="360655"/>
            <a:chOff x="7059330" y="3340796"/>
            <a:chExt cx="377170" cy="360655"/>
          </a:xfrm>
        </p:grpSpPr>
        <p:sp>
          <p:nvSpPr>
            <p:cNvPr id="15075" name="Google Shape;15075;p99"/>
            <p:cNvSpPr/>
            <p:nvPr/>
          </p:nvSpPr>
          <p:spPr>
            <a:xfrm>
              <a:off x="7059330" y="3424629"/>
              <a:ext cx="317144" cy="276822"/>
            </a:xfrm>
            <a:custGeom>
              <a:rect b="b" l="l" r="r" t="t"/>
              <a:pathLst>
                <a:path extrusionOk="0" h="10593" w="12136">
                  <a:moveTo>
                    <a:pt x="9372" y="7197"/>
                  </a:moveTo>
                  <a:cubicBezTo>
                    <a:pt x="9552" y="7197"/>
                    <a:pt x="9734" y="7249"/>
                    <a:pt x="9895" y="7356"/>
                  </a:cubicBezTo>
                  <a:cubicBezTo>
                    <a:pt x="10578" y="7828"/>
                    <a:pt x="10357" y="8895"/>
                    <a:pt x="9540" y="9049"/>
                  </a:cubicBezTo>
                  <a:cubicBezTo>
                    <a:pt x="9477" y="9061"/>
                    <a:pt x="9416" y="9066"/>
                    <a:pt x="9357" y="9066"/>
                  </a:cubicBezTo>
                  <a:cubicBezTo>
                    <a:pt x="8638" y="9066"/>
                    <a:pt x="8162" y="8246"/>
                    <a:pt x="8597" y="7606"/>
                  </a:cubicBezTo>
                  <a:cubicBezTo>
                    <a:pt x="8778" y="7341"/>
                    <a:pt x="9072" y="7197"/>
                    <a:pt x="9372" y="7197"/>
                  </a:cubicBezTo>
                  <a:close/>
                  <a:moveTo>
                    <a:pt x="5251" y="0"/>
                  </a:moveTo>
                  <a:cubicBezTo>
                    <a:pt x="3714" y="0"/>
                    <a:pt x="2293" y="758"/>
                    <a:pt x="1433" y="2029"/>
                  </a:cubicBezTo>
                  <a:cubicBezTo>
                    <a:pt x="0" y="4145"/>
                    <a:pt x="549" y="7029"/>
                    <a:pt x="2664" y="8472"/>
                  </a:cubicBezTo>
                  <a:cubicBezTo>
                    <a:pt x="2664" y="8472"/>
                    <a:pt x="5489" y="10593"/>
                    <a:pt x="8272" y="10593"/>
                  </a:cubicBezTo>
                  <a:cubicBezTo>
                    <a:pt x="9499" y="10593"/>
                    <a:pt x="10719" y="10180"/>
                    <a:pt x="11684" y="8991"/>
                  </a:cubicBezTo>
                  <a:lnTo>
                    <a:pt x="11694" y="8972"/>
                  </a:lnTo>
                  <a:cubicBezTo>
                    <a:pt x="11771" y="8856"/>
                    <a:pt x="11828" y="8741"/>
                    <a:pt x="11876" y="8616"/>
                  </a:cubicBezTo>
                  <a:cubicBezTo>
                    <a:pt x="12136" y="7847"/>
                    <a:pt x="11761" y="7010"/>
                    <a:pt x="11020" y="6693"/>
                  </a:cubicBezTo>
                  <a:cubicBezTo>
                    <a:pt x="10857" y="6616"/>
                    <a:pt x="10694" y="6529"/>
                    <a:pt x="10540" y="6424"/>
                  </a:cubicBezTo>
                  <a:cubicBezTo>
                    <a:pt x="10540" y="6424"/>
                    <a:pt x="9193" y="5654"/>
                    <a:pt x="9251" y="4029"/>
                  </a:cubicBezTo>
                  <a:cubicBezTo>
                    <a:pt x="9251" y="3962"/>
                    <a:pt x="9251" y="3895"/>
                    <a:pt x="9261" y="3827"/>
                  </a:cubicBezTo>
                  <a:cubicBezTo>
                    <a:pt x="9347" y="3020"/>
                    <a:pt x="9136" y="2212"/>
                    <a:pt x="8665" y="1568"/>
                  </a:cubicBezTo>
                  <a:cubicBezTo>
                    <a:pt x="8443" y="1260"/>
                    <a:pt x="8174" y="1000"/>
                    <a:pt x="7866" y="798"/>
                  </a:cubicBezTo>
                  <a:cubicBezTo>
                    <a:pt x="7107" y="279"/>
                    <a:pt x="6203" y="0"/>
                    <a:pt x="5280" y="0"/>
                  </a:cubicBezTo>
                  <a:cubicBezTo>
                    <a:pt x="5270" y="0"/>
                    <a:pt x="5260" y="0"/>
                    <a:pt x="5251" y="0"/>
                  </a:cubicBezTo>
                  <a:close/>
                </a:path>
              </a:pathLst>
            </a:custGeom>
            <a:solidFill>
              <a:srgbClr val="D9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6" name="Google Shape;15076;p99"/>
            <p:cNvSpPr/>
            <p:nvPr/>
          </p:nvSpPr>
          <p:spPr>
            <a:xfrm>
              <a:off x="7076917" y="3424629"/>
              <a:ext cx="299322" cy="254583"/>
            </a:xfrm>
            <a:custGeom>
              <a:rect b="b" l="l" r="r" t="t"/>
              <a:pathLst>
                <a:path extrusionOk="0" h="9742" w="11454">
                  <a:moveTo>
                    <a:pt x="8701" y="7195"/>
                  </a:moveTo>
                  <a:cubicBezTo>
                    <a:pt x="8876" y="7195"/>
                    <a:pt x="9055" y="7245"/>
                    <a:pt x="9222" y="7356"/>
                  </a:cubicBezTo>
                  <a:cubicBezTo>
                    <a:pt x="9645" y="7645"/>
                    <a:pt x="9761" y="8231"/>
                    <a:pt x="9472" y="8655"/>
                  </a:cubicBezTo>
                  <a:lnTo>
                    <a:pt x="9463" y="8655"/>
                  </a:lnTo>
                  <a:cubicBezTo>
                    <a:pt x="9275" y="8937"/>
                    <a:pt x="8986" y="9067"/>
                    <a:pt x="8699" y="9067"/>
                  </a:cubicBezTo>
                  <a:cubicBezTo>
                    <a:pt x="8283" y="9067"/>
                    <a:pt x="7871" y="8792"/>
                    <a:pt x="7780" y="8308"/>
                  </a:cubicBezTo>
                  <a:cubicBezTo>
                    <a:pt x="7656" y="7688"/>
                    <a:pt x="8152" y="7195"/>
                    <a:pt x="8701" y="7195"/>
                  </a:cubicBezTo>
                  <a:close/>
                  <a:moveTo>
                    <a:pt x="4607" y="0"/>
                  </a:moveTo>
                  <a:cubicBezTo>
                    <a:pt x="3309" y="0"/>
                    <a:pt x="2068" y="539"/>
                    <a:pt x="1193" y="1491"/>
                  </a:cubicBezTo>
                  <a:cubicBezTo>
                    <a:pt x="1" y="3587"/>
                    <a:pt x="616" y="6251"/>
                    <a:pt x="2607" y="7616"/>
                  </a:cubicBezTo>
                  <a:cubicBezTo>
                    <a:pt x="2607" y="7616"/>
                    <a:pt x="5435" y="9741"/>
                    <a:pt x="8218" y="9741"/>
                  </a:cubicBezTo>
                  <a:cubicBezTo>
                    <a:pt x="9272" y="9741"/>
                    <a:pt x="10319" y="9437"/>
                    <a:pt x="11203" y="8597"/>
                  </a:cubicBezTo>
                  <a:cubicBezTo>
                    <a:pt x="11453" y="7837"/>
                    <a:pt x="11088" y="7010"/>
                    <a:pt x="10347" y="6693"/>
                  </a:cubicBezTo>
                  <a:cubicBezTo>
                    <a:pt x="10184" y="6616"/>
                    <a:pt x="10021" y="6529"/>
                    <a:pt x="9867" y="6424"/>
                  </a:cubicBezTo>
                  <a:cubicBezTo>
                    <a:pt x="9867" y="6424"/>
                    <a:pt x="8520" y="5654"/>
                    <a:pt x="8578" y="4029"/>
                  </a:cubicBezTo>
                  <a:cubicBezTo>
                    <a:pt x="8578" y="3962"/>
                    <a:pt x="8578" y="3895"/>
                    <a:pt x="8588" y="3827"/>
                  </a:cubicBezTo>
                  <a:cubicBezTo>
                    <a:pt x="8674" y="3020"/>
                    <a:pt x="8463" y="2212"/>
                    <a:pt x="7992" y="1568"/>
                  </a:cubicBezTo>
                  <a:cubicBezTo>
                    <a:pt x="7770" y="1260"/>
                    <a:pt x="7501" y="1000"/>
                    <a:pt x="7193" y="798"/>
                  </a:cubicBezTo>
                  <a:cubicBezTo>
                    <a:pt x="6434" y="279"/>
                    <a:pt x="5530" y="0"/>
                    <a:pt x="4607" y="0"/>
                  </a:cubicBezTo>
                  <a:close/>
                </a:path>
              </a:pathLst>
            </a:custGeom>
            <a:solidFill>
              <a:srgbClr val="F5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7" name="Google Shape;15077;p99"/>
            <p:cNvSpPr/>
            <p:nvPr/>
          </p:nvSpPr>
          <p:spPr>
            <a:xfrm>
              <a:off x="7155079" y="3466232"/>
              <a:ext cx="80671" cy="49390"/>
            </a:xfrm>
            <a:custGeom>
              <a:rect b="b" l="l" r="r" t="t"/>
              <a:pathLst>
                <a:path extrusionOk="0" h="1890" w="3087">
                  <a:moveTo>
                    <a:pt x="2645" y="1"/>
                  </a:moveTo>
                  <a:cubicBezTo>
                    <a:pt x="2628" y="1"/>
                    <a:pt x="2612" y="2"/>
                    <a:pt x="2597" y="4"/>
                  </a:cubicBezTo>
                  <a:lnTo>
                    <a:pt x="1577" y="52"/>
                  </a:lnTo>
                  <a:lnTo>
                    <a:pt x="991" y="81"/>
                  </a:lnTo>
                  <a:cubicBezTo>
                    <a:pt x="741" y="101"/>
                    <a:pt x="558" y="302"/>
                    <a:pt x="558" y="543"/>
                  </a:cubicBezTo>
                  <a:lnTo>
                    <a:pt x="558" y="562"/>
                  </a:lnTo>
                  <a:cubicBezTo>
                    <a:pt x="558" y="668"/>
                    <a:pt x="606" y="774"/>
                    <a:pt x="673" y="841"/>
                  </a:cubicBezTo>
                  <a:cubicBezTo>
                    <a:pt x="712" y="889"/>
                    <a:pt x="673" y="956"/>
                    <a:pt x="616" y="966"/>
                  </a:cubicBezTo>
                  <a:lnTo>
                    <a:pt x="462" y="976"/>
                  </a:lnTo>
                  <a:cubicBezTo>
                    <a:pt x="202" y="985"/>
                    <a:pt x="0" y="1206"/>
                    <a:pt x="10" y="1456"/>
                  </a:cubicBezTo>
                  <a:cubicBezTo>
                    <a:pt x="29" y="1700"/>
                    <a:pt x="231" y="1889"/>
                    <a:pt x="473" y="1889"/>
                  </a:cubicBezTo>
                  <a:cubicBezTo>
                    <a:pt x="479" y="1889"/>
                    <a:pt x="485" y="1889"/>
                    <a:pt x="491" y="1889"/>
                  </a:cubicBezTo>
                  <a:lnTo>
                    <a:pt x="991" y="1860"/>
                  </a:lnTo>
                  <a:lnTo>
                    <a:pt x="1116" y="1860"/>
                  </a:lnTo>
                  <a:lnTo>
                    <a:pt x="2096" y="1812"/>
                  </a:lnTo>
                  <a:cubicBezTo>
                    <a:pt x="2337" y="1803"/>
                    <a:pt x="2529" y="1610"/>
                    <a:pt x="2539" y="1370"/>
                  </a:cubicBezTo>
                  <a:cubicBezTo>
                    <a:pt x="2548" y="1254"/>
                    <a:pt x="2510" y="1149"/>
                    <a:pt x="2443" y="1062"/>
                  </a:cubicBezTo>
                  <a:cubicBezTo>
                    <a:pt x="2395" y="1014"/>
                    <a:pt x="2433" y="928"/>
                    <a:pt x="2500" y="928"/>
                  </a:cubicBezTo>
                  <a:lnTo>
                    <a:pt x="2654" y="918"/>
                  </a:lnTo>
                  <a:cubicBezTo>
                    <a:pt x="2895" y="899"/>
                    <a:pt x="3087" y="706"/>
                    <a:pt x="3087" y="456"/>
                  </a:cubicBezTo>
                  <a:cubicBezTo>
                    <a:pt x="3087" y="447"/>
                    <a:pt x="3087" y="447"/>
                    <a:pt x="3077" y="437"/>
                  </a:cubicBezTo>
                  <a:cubicBezTo>
                    <a:pt x="3068" y="254"/>
                    <a:pt x="2952" y="91"/>
                    <a:pt x="2779" y="24"/>
                  </a:cubicBezTo>
                  <a:cubicBezTo>
                    <a:pt x="2737" y="10"/>
                    <a:pt x="2690" y="1"/>
                    <a:pt x="2645" y="1"/>
                  </a:cubicBezTo>
                  <a:close/>
                </a:path>
              </a:pathLst>
            </a:custGeom>
            <a:solidFill>
              <a:srgbClr val="BAC8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8" name="Google Shape;15078;p99"/>
            <p:cNvSpPr/>
            <p:nvPr/>
          </p:nvSpPr>
          <p:spPr>
            <a:xfrm>
              <a:off x="7175437" y="3466336"/>
              <a:ext cx="60575" cy="48528"/>
            </a:xfrm>
            <a:custGeom>
              <a:rect b="b" l="l" r="r" t="t"/>
              <a:pathLst>
                <a:path extrusionOk="0" h="1857" w="2318">
                  <a:moveTo>
                    <a:pt x="1837" y="0"/>
                  </a:moveTo>
                  <a:lnTo>
                    <a:pt x="817" y="48"/>
                  </a:lnTo>
                  <a:cubicBezTo>
                    <a:pt x="664" y="135"/>
                    <a:pt x="577" y="298"/>
                    <a:pt x="577" y="472"/>
                  </a:cubicBezTo>
                  <a:lnTo>
                    <a:pt x="577" y="491"/>
                  </a:lnTo>
                  <a:cubicBezTo>
                    <a:pt x="577" y="606"/>
                    <a:pt x="625" y="702"/>
                    <a:pt x="692" y="789"/>
                  </a:cubicBezTo>
                  <a:cubicBezTo>
                    <a:pt x="731" y="837"/>
                    <a:pt x="702" y="914"/>
                    <a:pt x="635" y="914"/>
                  </a:cubicBezTo>
                  <a:lnTo>
                    <a:pt x="471" y="924"/>
                  </a:lnTo>
                  <a:cubicBezTo>
                    <a:pt x="202" y="943"/>
                    <a:pt x="0" y="1164"/>
                    <a:pt x="10" y="1433"/>
                  </a:cubicBezTo>
                  <a:cubicBezTo>
                    <a:pt x="29" y="1625"/>
                    <a:pt x="154" y="1789"/>
                    <a:pt x="337" y="1856"/>
                  </a:cubicBezTo>
                  <a:lnTo>
                    <a:pt x="1317" y="1808"/>
                  </a:lnTo>
                  <a:cubicBezTo>
                    <a:pt x="1558" y="1799"/>
                    <a:pt x="1750" y="1606"/>
                    <a:pt x="1760" y="1366"/>
                  </a:cubicBezTo>
                  <a:cubicBezTo>
                    <a:pt x="1769" y="1250"/>
                    <a:pt x="1731" y="1145"/>
                    <a:pt x="1664" y="1058"/>
                  </a:cubicBezTo>
                  <a:cubicBezTo>
                    <a:pt x="1616" y="1010"/>
                    <a:pt x="1654" y="924"/>
                    <a:pt x="1721" y="924"/>
                  </a:cubicBezTo>
                  <a:lnTo>
                    <a:pt x="1875" y="914"/>
                  </a:lnTo>
                  <a:cubicBezTo>
                    <a:pt x="2116" y="895"/>
                    <a:pt x="2308" y="702"/>
                    <a:pt x="2308" y="452"/>
                  </a:cubicBezTo>
                  <a:cubicBezTo>
                    <a:pt x="2308" y="443"/>
                    <a:pt x="2308" y="443"/>
                    <a:pt x="2318" y="433"/>
                  </a:cubicBezTo>
                  <a:cubicBezTo>
                    <a:pt x="2298" y="250"/>
                    <a:pt x="2183" y="87"/>
                    <a:pt x="2010" y="29"/>
                  </a:cubicBezTo>
                  <a:cubicBezTo>
                    <a:pt x="1952" y="10"/>
                    <a:pt x="1894" y="0"/>
                    <a:pt x="1837" y="0"/>
                  </a:cubicBezTo>
                  <a:close/>
                </a:path>
              </a:pathLst>
            </a:custGeom>
            <a:solidFill>
              <a:srgbClr val="C7D2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79" name="Google Shape;15079;p99"/>
            <p:cNvSpPr/>
            <p:nvPr/>
          </p:nvSpPr>
          <p:spPr>
            <a:xfrm>
              <a:off x="7199296" y="3550457"/>
              <a:ext cx="64103" cy="71838"/>
            </a:xfrm>
            <a:custGeom>
              <a:rect b="b" l="l" r="r" t="t"/>
              <a:pathLst>
                <a:path extrusionOk="0" h="2749" w="2453">
                  <a:moveTo>
                    <a:pt x="1996" y="1"/>
                  </a:moveTo>
                  <a:cubicBezTo>
                    <a:pt x="1920" y="1"/>
                    <a:pt x="1842" y="20"/>
                    <a:pt x="1770" y="60"/>
                  </a:cubicBezTo>
                  <a:lnTo>
                    <a:pt x="943" y="532"/>
                  </a:lnTo>
                  <a:lnTo>
                    <a:pt x="366" y="849"/>
                  </a:lnTo>
                  <a:cubicBezTo>
                    <a:pt x="222" y="926"/>
                    <a:pt x="135" y="1080"/>
                    <a:pt x="135" y="1253"/>
                  </a:cubicBezTo>
                  <a:cubicBezTo>
                    <a:pt x="135" y="1387"/>
                    <a:pt x="203" y="1522"/>
                    <a:pt x="318" y="1609"/>
                  </a:cubicBezTo>
                  <a:cubicBezTo>
                    <a:pt x="404" y="1676"/>
                    <a:pt x="395" y="1830"/>
                    <a:pt x="299" y="1888"/>
                  </a:cubicBezTo>
                  <a:lnTo>
                    <a:pt x="289" y="1888"/>
                  </a:lnTo>
                  <a:cubicBezTo>
                    <a:pt x="97" y="2003"/>
                    <a:pt x="1" y="2234"/>
                    <a:pt x="78" y="2445"/>
                  </a:cubicBezTo>
                  <a:cubicBezTo>
                    <a:pt x="145" y="2635"/>
                    <a:pt x="318" y="2748"/>
                    <a:pt x="502" y="2748"/>
                  </a:cubicBezTo>
                  <a:cubicBezTo>
                    <a:pt x="579" y="2748"/>
                    <a:pt x="658" y="2728"/>
                    <a:pt x="731" y="2686"/>
                  </a:cubicBezTo>
                  <a:lnTo>
                    <a:pt x="1174" y="2445"/>
                  </a:lnTo>
                  <a:lnTo>
                    <a:pt x="2126" y="1897"/>
                  </a:lnTo>
                  <a:cubicBezTo>
                    <a:pt x="2328" y="1791"/>
                    <a:pt x="2414" y="1551"/>
                    <a:pt x="2337" y="1330"/>
                  </a:cubicBezTo>
                  <a:cubicBezTo>
                    <a:pt x="2289" y="1205"/>
                    <a:pt x="2193" y="1109"/>
                    <a:pt x="2068" y="1070"/>
                  </a:cubicBezTo>
                  <a:cubicBezTo>
                    <a:pt x="2020" y="1041"/>
                    <a:pt x="2010" y="974"/>
                    <a:pt x="2058" y="945"/>
                  </a:cubicBezTo>
                  <a:lnTo>
                    <a:pt x="2222" y="849"/>
                  </a:lnTo>
                  <a:cubicBezTo>
                    <a:pt x="2366" y="772"/>
                    <a:pt x="2453" y="618"/>
                    <a:pt x="2453" y="455"/>
                  </a:cubicBezTo>
                  <a:cubicBezTo>
                    <a:pt x="2453" y="378"/>
                    <a:pt x="2433" y="301"/>
                    <a:pt x="2395" y="234"/>
                  </a:cubicBezTo>
                  <a:cubicBezTo>
                    <a:pt x="2311" y="84"/>
                    <a:pt x="2156" y="1"/>
                    <a:pt x="1996" y="1"/>
                  </a:cubicBezTo>
                  <a:close/>
                </a:path>
              </a:pathLst>
            </a:custGeom>
            <a:solidFill>
              <a:srgbClr val="223D5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0" name="Google Shape;15080;p99"/>
            <p:cNvSpPr/>
            <p:nvPr/>
          </p:nvSpPr>
          <p:spPr>
            <a:xfrm>
              <a:off x="7216648" y="3550457"/>
              <a:ext cx="47012" cy="63920"/>
            </a:xfrm>
            <a:custGeom>
              <a:rect b="b" l="l" r="r" t="t"/>
              <a:pathLst>
                <a:path extrusionOk="0" h="2446" w="1799">
                  <a:moveTo>
                    <a:pt x="1335" y="1"/>
                  </a:moveTo>
                  <a:cubicBezTo>
                    <a:pt x="1260" y="1"/>
                    <a:pt x="1184" y="20"/>
                    <a:pt x="1116" y="60"/>
                  </a:cubicBezTo>
                  <a:lnTo>
                    <a:pt x="279" y="532"/>
                  </a:lnTo>
                  <a:cubicBezTo>
                    <a:pt x="192" y="618"/>
                    <a:pt x="135" y="743"/>
                    <a:pt x="135" y="868"/>
                  </a:cubicBezTo>
                  <a:cubicBezTo>
                    <a:pt x="135" y="955"/>
                    <a:pt x="164" y="1032"/>
                    <a:pt x="202" y="1109"/>
                  </a:cubicBezTo>
                  <a:cubicBezTo>
                    <a:pt x="231" y="1166"/>
                    <a:pt x="269" y="1214"/>
                    <a:pt x="317" y="1253"/>
                  </a:cubicBezTo>
                  <a:cubicBezTo>
                    <a:pt x="423" y="1330"/>
                    <a:pt x="414" y="1474"/>
                    <a:pt x="298" y="1541"/>
                  </a:cubicBezTo>
                  <a:cubicBezTo>
                    <a:pt x="87" y="1657"/>
                    <a:pt x="0" y="1907"/>
                    <a:pt x="67" y="2128"/>
                  </a:cubicBezTo>
                  <a:cubicBezTo>
                    <a:pt x="144" y="2311"/>
                    <a:pt x="308" y="2436"/>
                    <a:pt x="510" y="2445"/>
                  </a:cubicBezTo>
                  <a:lnTo>
                    <a:pt x="1462" y="1897"/>
                  </a:lnTo>
                  <a:cubicBezTo>
                    <a:pt x="1664" y="1791"/>
                    <a:pt x="1750" y="1551"/>
                    <a:pt x="1673" y="1330"/>
                  </a:cubicBezTo>
                  <a:cubicBezTo>
                    <a:pt x="1625" y="1205"/>
                    <a:pt x="1529" y="1109"/>
                    <a:pt x="1404" y="1070"/>
                  </a:cubicBezTo>
                  <a:cubicBezTo>
                    <a:pt x="1356" y="1041"/>
                    <a:pt x="1346" y="974"/>
                    <a:pt x="1394" y="945"/>
                  </a:cubicBezTo>
                  <a:lnTo>
                    <a:pt x="1558" y="849"/>
                  </a:lnTo>
                  <a:cubicBezTo>
                    <a:pt x="1702" y="772"/>
                    <a:pt x="1798" y="618"/>
                    <a:pt x="1798" y="455"/>
                  </a:cubicBezTo>
                  <a:cubicBezTo>
                    <a:pt x="1798" y="378"/>
                    <a:pt x="1769" y="301"/>
                    <a:pt x="1731" y="234"/>
                  </a:cubicBezTo>
                  <a:cubicBezTo>
                    <a:pt x="1647" y="84"/>
                    <a:pt x="1492" y="1"/>
                    <a:pt x="1335" y="1"/>
                  </a:cubicBezTo>
                  <a:close/>
                </a:path>
              </a:pathLst>
            </a:custGeom>
            <a:solidFill>
              <a:srgbClr val="51667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1" name="Google Shape;15081;p99"/>
            <p:cNvSpPr/>
            <p:nvPr/>
          </p:nvSpPr>
          <p:spPr>
            <a:xfrm>
              <a:off x="7106316" y="3524690"/>
              <a:ext cx="68127" cy="69565"/>
            </a:xfrm>
            <a:custGeom>
              <a:rect b="b" l="l" r="r" t="t"/>
              <a:pathLst>
                <a:path extrusionOk="0" h="2662" w="2607">
                  <a:moveTo>
                    <a:pt x="507" y="1"/>
                  </a:moveTo>
                  <a:cubicBezTo>
                    <a:pt x="480" y="1"/>
                    <a:pt x="452" y="3"/>
                    <a:pt x="424" y="8"/>
                  </a:cubicBezTo>
                  <a:cubicBezTo>
                    <a:pt x="155" y="75"/>
                    <a:pt x="1" y="364"/>
                    <a:pt x="97" y="623"/>
                  </a:cubicBezTo>
                  <a:lnTo>
                    <a:pt x="280" y="1085"/>
                  </a:lnTo>
                  <a:lnTo>
                    <a:pt x="376" y="1335"/>
                  </a:lnTo>
                  <a:lnTo>
                    <a:pt x="683" y="2114"/>
                  </a:lnTo>
                  <a:cubicBezTo>
                    <a:pt x="749" y="2303"/>
                    <a:pt x="921" y="2422"/>
                    <a:pt x="1114" y="2422"/>
                  </a:cubicBezTo>
                  <a:cubicBezTo>
                    <a:pt x="1146" y="2422"/>
                    <a:pt x="1179" y="2419"/>
                    <a:pt x="1212" y="2412"/>
                  </a:cubicBezTo>
                  <a:cubicBezTo>
                    <a:pt x="1337" y="2383"/>
                    <a:pt x="1443" y="2297"/>
                    <a:pt x="1510" y="2181"/>
                  </a:cubicBezTo>
                  <a:cubicBezTo>
                    <a:pt x="1523" y="2159"/>
                    <a:pt x="1544" y="2150"/>
                    <a:pt x="1565" y="2150"/>
                  </a:cubicBezTo>
                  <a:cubicBezTo>
                    <a:pt x="1590" y="2150"/>
                    <a:pt x="1615" y="2164"/>
                    <a:pt x="1626" y="2191"/>
                  </a:cubicBezTo>
                  <a:lnTo>
                    <a:pt x="1703" y="2373"/>
                  </a:lnTo>
                  <a:cubicBezTo>
                    <a:pt x="1770" y="2547"/>
                    <a:pt x="1934" y="2662"/>
                    <a:pt x="2126" y="2662"/>
                  </a:cubicBezTo>
                  <a:cubicBezTo>
                    <a:pt x="2184" y="2662"/>
                    <a:pt x="2241" y="2652"/>
                    <a:pt x="2289" y="2633"/>
                  </a:cubicBezTo>
                  <a:cubicBezTo>
                    <a:pt x="2491" y="2556"/>
                    <a:pt x="2607" y="2354"/>
                    <a:pt x="2578" y="2143"/>
                  </a:cubicBezTo>
                  <a:cubicBezTo>
                    <a:pt x="2578" y="2104"/>
                    <a:pt x="2568" y="2066"/>
                    <a:pt x="2559" y="2037"/>
                  </a:cubicBezTo>
                  <a:lnTo>
                    <a:pt x="2155" y="1018"/>
                  </a:lnTo>
                  <a:lnTo>
                    <a:pt x="1972" y="537"/>
                  </a:lnTo>
                  <a:cubicBezTo>
                    <a:pt x="1905" y="354"/>
                    <a:pt x="1732" y="239"/>
                    <a:pt x="1539" y="239"/>
                  </a:cubicBezTo>
                  <a:cubicBezTo>
                    <a:pt x="1376" y="239"/>
                    <a:pt x="1232" y="325"/>
                    <a:pt x="1145" y="469"/>
                  </a:cubicBezTo>
                  <a:cubicBezTo>
                    <a:pt x="1132" y="496"/>
                    <a:pt x="1108" y="508"/>
                    <a:pt x="1085" y="508"/>
                  </a:cubicBezTo>
                  <a:cubicBezTo>
                    <a:pt x="1058" y="508"/>
                    <a:pt x="1030" y="491"/>
                    <a:pt x="1020" y="460"/>
                  </a:cubicBezTo>
                  <a:lnTo>
                    <a:pt x="953" y="296"/>
                  </a:lnTo>
                  <a:cubicBezTo>
                    <a:pt x="877" y="119"/>
                    <a:pt x="704" y="1"/>
                    <a:pt x="507" y="1"/>
                  </a:cubicBez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2" name="Google Shape;15082;p99"/>
            <p:cNvSpPr/>
            <p:nvPr/>
          </p:nvSpPr>
          <p:spPr>
            <a:xfrm>
              <a:off x="7113607" y="3541049"/>
              <a:ext cx="60836" cy="53206"/>
            </a:xfrm>
            <a:custGeom>
              <a:rect b="b" l="l" r="r" t="t"/>
              <a:pathLst>
                <a:path extrusionOk="0" h="2036" w="2328">
                  <a:moveTo>
                    <a:pt x="459" y="0"/>
                  </a:moveTo>
                  <a:cubicBezTo>
                    <a:pt x="431" y="0"/>
                    <a:pt x="404" y="2"/>
                    <a:pt x="376" y="7"/>
                  </a:cubicBezTo>
                  <a:cubicBezTo>
                    <a:pt x="154" y="55"/>
                    <a:pt x="10" y="247"/>
                    <a:pt x="1" y="459"/>
                  </a:cubicBezTo>
                  <a:lnTo>
                    <a:pt x="97" y="709"/>
                  </a:lnTo>
                  <a:lnTo>
                    <a:pt x="404" y="1488"/>
                  </a:lnTo>
                  <a:cubicBezTo>
                    <a:pt x="470" y="1677"/>
                    <a:pt x="642" y="1796"/>
                    <a:pt x="835" y="1796"/>
                  </a:cubicBezTo>
                  <a:cubicBezTo>
                    <a:pt x="867" y="1796"/>
                    <a:pt x="900" y="1793"/>
                    <a:pt x="933" y="1786"/>
                  </a:cubicBezTo>
                  <a:cubicBezTo>
                    <a:pt x="1058" y="1757"/>
                    <a:pt x="1164" y="1671"/>
                    <a:pt x="1231" y="1555"/>
                  </a:cubicBezTo>
                  <a:cubicBezTo>
                    <a:pt x="1244" y="1533"/>
                    <a:pt x="1265" y="1524"/>
                    <a:pt x="1286" y="1524"/>
                  </a:cubicBezTo>
                  <a:cubicBezTo>
                    <a:pt x="1311" y="1524"/>
                    <a:pt x="1336" y="1538"/>
                    <a:pt x="1347" y="1565"/>
                  </a:cubicBezTo>
                  <a:lnTo>
                    <a:pt x="1424" y="1747"/>
                  </a:lnTo>
                  <a:cubicBezTo>
                    <a:pt x="1491" y="1921"/>
                    <a:pt x="1655" y="2036"/>
                    <a:pt x="1847" y="2036"/>
                  </a:cubicBezTo>
                  <a:cubicBezTo>
                    <a:pt x="1905" y="2036"/>
                    <a:pt x="1962" y="2026"/>
                    <a:pt x="2010" y="2007"/>
                  </a:cubicBezTo>
                  <a:cubicBezTo>
                    <a:pt x="2203" y="1930"/>
                    <a:pt x="2328" y="1728"/>
                    <a:pt x="2299" y="1517"/>
                  </a:cubicBezTo>
                  <a:cubicBezTo>
                    <a:pt x="2299" y="1478"/>
                    <a:pt x="2289" y="1449"/>
                    <a:pt x="2280" y="1411"/>
                  </a:cubicBezTo>
                  <a:lnTo>
                    <a:pt x="1876" y="392"/>
                  </a:lnTo>
                  <a:cubicBezTo>
                    <a:pt x="1789" y="295"/>
                    <a:pt x="1664" y="238"/>
                    <a:pt x="1530" y="238"/>
                  </a:cubicBezTo>
                  <a:cubicBezTo>
                    <a:pt x="1366" y="238"/>
                    <a:pt x="1203" y="334"/>
                    <a:pt x="1126" y="478"/>
                  </a:cubicBezTo>
                  <a:cubicBezTo>
                    <a:pt x="1111" y="507"/>
                    <a:pt x="1082" y="521"/>
                    <a:pt x="1055" y="521"/>
                  </a:cubicBezTo>
                  <a:cubicBezTo>
                    <a:pt x="1027" y="521"/>
                    <a:pt x="1001" y="507"/>
                    <a:pt x="991" y="478"/>
                  </a:cubicBezTo>
                  <a:lnTo>
                    <a:pt x="924" y="305"/>
                  </a:lnTo>
                  <a:cubicBezTo>
                    <a:pt x="848" y="119"/>
                    <a:pt x="660" y="0"/>
                    <a:pt x="459" y="0"/>
                  </a:cubicBezTo>
                  <a:close/>
                </a:path>
              </a:pathLst>
            </a:custGeom>
            <a:solidFill>
              <a:srgbClr val="8291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3" name="Google Shape;15083;p99"/>
            <p:cNvSpPr/>
            <p:nvPr/>
          </p:nvSpPr>
          <p:spPr>
            <a:xfrm>
              <a:off x="7312632" y="3340796"/>
              <a:ext cx="123868" cy="140645"/>
            </a:xfrm>
            <a:custGeom>
              <a:rect b="b" l="l" r="r" t="t"/>
              <a:pathLst>
                <a:path extrusionOk="0" h="5382" w="4740">
                  <a:moveTo>
                    <a:pt x="4685" y="1"/>
                  </a:moveTo>
                  <a:cubicBezTo>
                    <a:pt x="4678" y="1"/>
                    <a:pt x="4671" y="2"/>
                    <a:pt x="4664" y="6"/>
                  </a:cubicBezTo>
                  <a:cubicBezTo>
                    <a:pt x="3231" y="621"/>
                    <a:pt x="2078" y="1746"/>
                    <a:pt x="1251" y="2785"/>
                  </a:cubicBezTo>
                  <a:cubicBezTo>
                    <a:pt x="1058" y="3025"/>
                    <a:pt x="885" y="3256"/>
                    <a:pt x="731" y="3477"/>
                  </a:cubicBezTo>
                  <a:cubicBezTo>
                    <a:pt x="404" y="3949"/>
                    <a:pt x="164" y="4352"/>
                    <a:pt x="0" y="4641"/>
                  </a:cubicBezTo>
                  <a:cubicBezTo>
                    <a:pt x="154" y="4679"/>
                    <a:pt x="308" y="4747"/>
                    <a:pt x="433" y="4843"/>
                  </a:cubicBezTo>
                  <a:lnTo>
                    <a:pt x="452" y="4862"/>
                  </a:lnTo>
                  <a:lnTo>
                    <a:pt x="500" y="4901"/>
                  </a:lnTo>
                  <a:lnTo>
                    <a:pt x="520" y="4910"/>
                  </a:lnTo>
                  <a:lnTo>
                    <a:pt x="539" y="4929"/>
                  </a:lnTo>
                  <a:lnTo>
                    <a:pt x="587" y="4968"/>
                  </a:lnTo>
                  <a:cubicBezTo>
                    <a:pt x="702" y="5083"/>
                    <a:pt x="808" y="5227"/>
                    <a:pt x="876" y="5381"/>
                  </a:cubicBezTo>
                  <a:cubicBezTo>
                    <a:pt x="1126" y="5179"/>
                    <a:pt x="1491" y="4872"/>
                    <a:pt x="1904" y="4477"/>
                  </a:cubicBezTo>
                  <a:cubicBezTo>
                    <a:pt x="2097" y="4295"/>
                    <a:pt x="2299" y="4093"/>
                    <a:pt x="2510" y="3862"/>
                  </a:cubicBezTo>
                  <a:cubicBezTo>
                    <a:pt x="3405" y="2891"/>
                    <a:pt x="4347" y="1573"/>
                    <a:pt x="4732" y="64"/>
                  </a:cubicBezTo>
                  <a:cubicBezTo>
                    <a:pt x="4739" y="32"/>
                    <a:pt x="4715" y="1"/>
                    <a:pt x="4685" y="1"/>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4" name="Google Shape;15084;p99"/>
            <p:cNvSpPr/>
            <p:nvPr/>
          </p:nvSpPr>
          <p:spPr>
            <a:xfrm>
              <a:off x="7331735" y="3413575"/>
              <a:ext cx="46516" cy="44242"/>
            </a:xfrm>
            <a:custGeom>
              <a:rect b="b" l="l" r="r" t="t"/>
              <a:pathLst>
                <a:path extrusionOk="0" h="1693" w="1780">
                  <a:moveTo>
                    <a:pt x="520" y="0"/>
                  </a:moveTo>
                  <a:cubicBezTo>
                    <a:pt x="327" y="240"/>
                    <a:pt x="154" y="471"/>
                    <a:pt x="0" y="692"/>
                  </a:cubicBezTo>
                  <a:lnTo>
                    <a:pt x="1173" y="1692"/>
                  </a:lnTo>
                  <a:cubicBezTo>
                    <a:pt x="1366" y="1510"/>
                    <a:pt x="1568" y="1308"/>
                    <a:pt x="1779" y="1077"/>
                  </a:cubicBezTo>
                  <a:lnTo>
                    <a:pt x="520" y="0"/>
                  </a:lnTo>
                  <a:close/>
                </a:path>
              </a:pathLst>
            </a:custGeom>
            <a:solidFill>
              <a:srgbClr val="B6C4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5" name="Google Shape;15085;p99"/>
            <p:cNvSpPr/>
            <p:nvPr/>
          </p:nvSpPr>
          <p:spPr>
            <a:xfrm>
              <a:off x="7231465" y="3453140"/>
              <a:ext cx="117622" cy="80122"/>
            </a:xfrm>
            <a:custGeom>
              <a:rect b="b" l="l" r="r" t="t"/>
              <a:pathLst>
                <a:path extrusionOk="0" h="3066" w="4501">
                  <a:moveTo>
                    <a:pt x="3068" y="1"/>
                  </a:moveTo>
                  <a:cubicBezTo>
                    <a:pt x="2808" y="1"/>
                    <a:pt x="2549" y="82"/>
                    <a:pt x="2328" y="246"/>
                  </a:cubicBezTo>
                  <a:cubicBezTo>
                    <a:pt x="2145" y="371"/>
                    <a:pt x="2010" y="534"/>
                    <a:pt x="1904" y="727"/>
                  </a:cubicBezTo>
                  <a:cubicBezTo>
                    <a:pt x="1876" y="784"/>
                    <a:pt x="1856" y="842"/>
                    <a:pt x="1837" y="900"/>
                  </a:cubicBezTo>
                  <a:cubicBezTo>
                    <a:pt x="1799" y="1054"/>
                    <a:pt x="1741" y="1207"/>
                    <a:pt x="1664" y="1352"/>
                  </a:cubicBezTo>
                  <a:cubicBezTo>
                    <a:pt x="1549" y="1544"/>
                    <a:pt x="1385" y="1707"/>
                    <a:pt x="1183" y="1823"/>
                  </a:cubicBezTo>
                  <a:cubicBezTo>
                    <a:pt x="991" y="1938"/>
                    <a:pt x="779" y="2025"/>
                    <a:pt x="558" y="2073"/>
                  </a:cubicBezTo>
                  <a:lnTo>
                    <a:pt x="529" y="2073"/>
                  </a:lnTo>
                  <a:cubicBezTo>
                    <a:pt x="481" y="2092"/>
                    <a:pt x="299" y="2130"/>
                    <a:pt x="145" y="2169"/>
                  </a:cubicBezTo>
                  <a:cubicBezTo>
                    <a:pt x="39" y="2188"/>
                    <a:pt x="0" y="2313"/>
                    <a:pt x="77" y="2390"/>
                  </a:cubicBezTo>
                  <a:cubicBezTo>
                    <a:pt x="627" y="2901"/>
                    <a:pt x="1237" y="3065"/>
                    <a:pt x="1793" y="3065"/>
                  </a:cubicBezTo>
                  <a:cubicBezTo>
                    <a:pt x="2785" y="3065"/>
                    <a:pt x="3606" y="2544"/>
                    <a:pt x="3606" y="2544"/>
                  </a:cubicBezTo>
                  <a:cubicBezTo>
                    <a:pt x="3703" y="2477"/>
                    <a:pt x="3808" y="2400"/>
                    <a:pt x="3895" y="2313"/>
                  </a:cubicBezTo>
                  <a:cubicBezTo>
                    <a:pt x="4395" y="1823"/>
                    <a:pt x="4501" y="1073"/>
                    <a:pt x="4126" y="553"/>
                  </a:cubicBezTo>
                  <a:cubicBezTo>
                    <a:pt x="4068" y="486"/>
                    <a:pt x="4020" y="428"/>
                    <a:pt x="3962" y="371"/>
                  </a:cubicBezTo>
                  <a:lnTo>
                    <a:pt x="3914" y="332"/>
                  </a:lnTo>
                  <a:lnTo>
                    <a:pt x="3895" y="313"/>
                  </a:lnTo>
                  <a:lnTo>
                    <a:pt x="3876" y="294"/>
                  </a:lnTo>
                  <a:lnTo>
                    <a:pt x="3828" y="255"/>
                  </a:lnTo>
                  <a:lnTo>
                    <a:pt x="3808" y="246"/>
                  </a:lnTo>
                  <a:cubicBezTo>
                    <a:pt x="3587" y="82"/>
                    <a:pt x="3328" y="1"/>
                    <a:pt x="3068" y="1"/>
                  </a:cubicBezTo>
                  <a:close/>
                </a:path>
              </a:pathLst>
            </a:custGeom>
            <a:solidFill>
              <a:srgbClr val="BFCB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6" name="Google Shape;15086;p99"/>
            <p:cNvSpPr/>
            <p:nvPr/>
          </p:nvSpPr>
          <p:spPr>
            <a:xfrm>
              <a:off x="7245785" y="3452878"/>
              <a:ext cx="93502" cy="59713"/>
            </a:xfrm>
            <a:custGeom>
              <a:rect b="b" l="l" r="r" t="t"/>
              <a:pathLst>
                <a:path extrusionOk="0" h="2285" w="3578">
                  <a:moveTo>
                    <a:pt x="2520" y="1"/>
                  </a:moveTo>
                  <a:cubicBezTo>
                    <a:pt x="2260" y="1"/>
                    <a:pt x="2001" y="83"/>
                    <a:pt x="1780" y="246"/>
                  </a:cubicBezTo>
                  <a:cubicBezTo>
                    <a:pt x="1597" y="371"/>
                    <a:pt x="1462" y="535"/>
                    <a:pt x="1356" y="727"/>
                  </a:cubicBezTo>
                  <a:cubicBezTo>
                    <a:pt x="1328" y="785"/>
                    <a:pt x="1308" y="842"/>
                    <a:pt x="1289" y="900"/>
                  </a:cubicBezTo>
                  <a:cubicBezTo>
                    <a:pt x="1251" y="1054"/>
                    <a:pt x="1193" y="1208"/>
                    <a:pt x="1116" y="1352"/>
                  </a:cubicBezTo>
                  <a:cubicBezTo>
                    <a:pt x="1001" y="1544"/>
                    <a:pt x="837" y="1708"/>
                    <a:pt x="635" y="1823"/>
                  </a:cubicBezTo>
                  <a:cubicBezTo>
                    <a:pt x="443" y="1939"/>
                    <a:pt x="231" y="2025"/>
                    <a:pt x="1" y="2083"/>
                  </a:cubicBezTo>
                  <a:cubicBezTo>
                    <a:pt x="341" y="2229"/>
                    <a:pt x="685" y="2285"/>
                    <a:pt x="1011" y="2285"/>
                  </a:cubicBezTo>
                  <a:cubicBezTo>
                    <a:pt x="2008" y="2285"/>
                    <a:pt x="2828" y="1765"/>
                    <a:pt x="2828" y="1765"/>
                  </a:cubicBezTo>
                  <a:cubicBezTo>
                    <a:pt x="2933" y="1698"/>
                    <a:pt x="3030" y="1621"/>
                    <a:pt x="3116" y="1535"/>
                  </a:cubicBezTo>
                  <a:cubicBezTo>
                    <a:pt x="3385" y="1275"/>
                    <a:pt x="3549" y="929"/>
                    <a:pt x="3578" y="554"/>
                  </a:cubicBezTo>
                  <a:cubicBezTo>
                    <a:pt x="3530" y="487"/>
                    <a:pt x="3472" y="429"/>
                    <a:pt x="3405" y="371"/>
                  </a:cubicBezTo>
                  <a:lnTo>
                    <a:pt x="3366" y="333"/>
                  </a:lnTo>
                  <a:lnTo>
                    <a:pt x="3347" y="313"/>
                  </a:lnTo>
                  <a:lnTo>
                    <a:pt x="3328" y="294"/>
                  </a:lnTo>
                  <a:lnTo>
                    <a:pt x="3280" y="256"/>
                  </a:lnTo>
                  <a:lnTo>
                    <a:pt x="3260" y="246"/>
                  </a:lnTo>
                  <a:cubicBezTo>
                    <a:pt x="3039" y="83"/>
                    <a:pt x="2780" y="1"/>
                    <a:pt x="2520" y="1"/>
                  </a:cubicBezTo>
                  <a:close/>
                </a:path>
              </a:pathLst>
            </a:custGeom>
            <a:solidFill>
              <a:srgbClr val="CCD6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087" name="Google Shape;15087;p99"/>
          <p:cNvGrpSpPr/>
          <p:nvPr/>
        </p:nvGrpSpPr>
        <p:grpSpPr>
          <a:xfrm>
            <a:off x="7956486" y="3190983"/>
            <a:ext cx="360629" cy="291012"/>
            <a:chOff x="7957948" y="3375631"/>
            <a:chExt cx="360629" cy="291012"/>
          </a:xfrm>
        </p:grpSpPr>
        <p:sp>
          <p:nvSpPr>
            <p:cNvPr id="15088" name="Google Shape;15088;p99"/>
            <p:cNvSpPr/>
            <p:nvPr/>
          </p:nvSpPr>
          <p:spPr>
            <a:xfrm>
              <a:off x="7957948" y="3393714"/>
              <a:ext cx="360629" cy="261116"/>
            </a:xfrm>
            <a:custGeom>
              <a:rect b="b" l="l" r="r" t="t"/>
              <a:pathLst>
                <a:path extrusionOk="0" h="9992" w="13800">
                  <a:moveTo>
                    <a:pt x="385" y="0"/>
                  </a:moveTo>
                  <a:cubicBezTo>
                    <a:pt x="174" y="0"/>
                    <a:pt x="0" y="173"/>
                    <a:pt x="0" y="395"/>
                  </a:cubicBezTo>
                  <a:lnTo>
                    <a:pt x="0" y="9607"/>
                  </a:lnTo>
                  <a:cubicBezTo>
                    <a:pt x="0" y="9818"/>
                    <a:pt x="174" y="9991"/>
                    <a:pt x="385" y="9991"/>
                  </a:cubicBezTo>
                  <a:lnTo>
                    <a:pt x="13405" y="9991"/>
                  </a:lnTo>
                  <a:cubicBezTo>
                    <a:pt x="13626" y="9991"/>
                    <a:pt x="13799" y="9818"/>
                    <a:pt x="13799" y="9607"/>
                  </a:cubicBezTo>
                  <a:lnTo>
                    <a:pt x="13799" y="395"/>
                  </a:lnTo>
                  <a:cubicBezTo>
                    <a:pt x="13799" y="173"/>
                    <a:pt x="13626" y="0"/>
                    <a:pt x="13405" y="0"/>
                  </a:cubicBezTo>
                  <a:close/>
                </a:path>
              </a:pathLst>
            </a:custGeom>
            <a:solidFill>
              <a:srgbClr val="7B8E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89" name="Google Shape;15089;p99"/>
            <p:cNvSpPr/>
            <p:nvPr/>
          </p:nvSpPr>
          <p:spPr>
            <a:xfrm>
              <a:off x="8286643" y="3393714"/>
              <a:ext cx="31934" cy="261116"/>
            </a:xfrm>
            <a:custGeom>
              <a:rect b="b" l="l" r="r" t="t"/>
              <a:pathLst>
                <a:path extrusionOk="0" h="9992" w="1222">
                  <a:moveTo>
                    <a:pt x="0" y="0"/>
                  </a:moveTo>
                  <a:cubicBezTo>
                    <a:pt x="212" y="0"/>
                    <a:pt x="385" y="173"/>
                    <a:pt x="385" y="395"/>
                  </a:cubicBezTo>
                  <a:lnTo>
                    <a:pt x="385" y="9607"/>
                  </a:lnTo>
                  <a:cubicBezTo>
                    <a:pt x="385" y="9818"/>
                    <a:pt x="212" y="9991"/>
                    <a:pt x="0" y="9991"/>
                  </a:cubicBezTo>
                  <a:lnTo>
                    <a:pt x="827" y="9991"/>
                  </a:lnTo>
                  <a:cubicBezTo>
                    <a:pt x="1048" y="9991"/>
                    <a:pt x="1221" y="9818"/>
                    <a:pt x="1221" y="9607"/>
                  </a:cubicBezTo>
                  <a:lnTo>
                    <a:pt x="1221" y="395"/>
                  </a:lnTo>
                  <a:cubicBezTo>
                    <a:pt x="1221" y="173"/>
                    <a:pt x="1048" y="0"/>
                    <a:pt x="827" y="0"/>
                  </a:cubicBezTo>
                  <a:close/>
                </a:path>
              </a:pathLst>
            </a:custGeom>
            <a:solidFill>
              <a:srgbClr val="7084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0" name="Google Shape;15090;p99"/>
            <p:cNvSpPr/>
            <p:nvPr/>
          </p:nvSpPr>
          <p:spPr>
            <a:xfrm>
              <a:off x="7978541" y="3597757"/>
              <a:ext cx="159853" cy="33946"/>
            </a:xfrm>
            <a:custGeom>
              <a:rect b="b" l="l" r="r" t="t"/>
              <a:pathLst>
                <a:path extrusionOk="0" h="1299" w="6117">
                  <a:moveTo>
                    <a:pt x="1" y="1"/>
                  </a:moveTo>
                  <a:lnTo>
                    <a:pt x="1" y="1193"/>
                  </a:lnTo>
                  <a:cubicBezTo>
                    <a:pt x="1" y="1251"/>
                    <a:pt x="49" y="1299"/>
                    <a:pt x="116" y="1299"/>
                  </a:cubicBezTo>
                  <a:lnTo>
                    <a:pt x="6117" y="1299"/>
                  </a:lnTo>
                  <a:lnTo>
                    <a:pt x="6117" y="1"/>
                  </a:lnTo>
                  <a:close/>
                </a:path>
              </a:pathLst>
            </a:custGeom>
            <a:solidFill>
              <a:srgbClr val="DFE6E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1" name="Google Shape;15091;p99"/>
            <p:cNvSpPr/>
            <p:nvPr/>
          </p:nvSpPr>
          <p:spPr>
            <a:xfrm>
              <a:off x="8138367" y="3597757"/>
              <a:ext cx="159591" cy="33946"/>
            </a:xfrm>
            <a:custGeom>
              <a:rect b="b" l="l" r="r" t="t"/>
              <a:pathLst>
                <a:path extrusionOk="0" h="1299" w="6107">
                  <a:moveTo>
                    <a:pt x="1" y="1"/>
                  </a:moveTo>
                  <a:lnTo>
                    <a:pt x="1" y="1299"/>
                  </a:lnTo>
                  <a:lnTo>
                    <a:pt x="6001" y="1299"/>
                  </a:lnTo>
                  <a:cubicBezTo>
                    <a:pt x="6059" y="1299"/>
                    <a:pt x="6107" y="1251"/>
                    <a:pt x="6107" y="1193"/>
                  </a:cubicBezTo>
                  <a:lnTo>
                    <a:pt x="6107" y="1"/>
                  </a:lnTo>
                  <a:close/>
                </a:path>
              </a:pathLst>
            </a:custGeom>
            <a:solidFill>
              <a:srgbClr val="CED7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2" name="Google Shape;15092;p99"/>
            <p:cNvSpPr/>
            <p:nvPr/>
          </p:nvSpPr>
          <p:spPr>
            <a:xfrm>
              <a:off x="8122531" y="3631677"/>
              <a:ext cx="31202" cy="34965"/>
            </a:xfrm>
            <a:custGeom>
              <a:rect b="b" l="l" r="r" t="t"/>
              <a:pathLst>
                <a:path extrusionOk="0" h="1338" w="1194">
                  <a:moveTo>
                    <a:pt x="1" y="1"/>
                  </a:moveTo>
                  <a:lnTo>
                    <a:pt x="1" y="1107"/>
                  </a:lnTo>
                  <a:cubicBezTo>
                    <a:pt x="1" y="1232"/>
                    <a:pt x="97" y="1328"/>
                    <a:pt x="222" y="1337"/>
                  </a:cubicBezTo>
                  <a:lnTo>
                    <a:pt x="972" y="1337"/>
                  </a:lnTo>
                  <a:cubicBezTo>
                    <a:pt x="1097" y="1328"/>
                    <a:pt x="1193" y="1232"/>
                    <a:pt x="1193" y="1107"/>
                  </a:cubicBezTo>
                  <a:lnTo>
                    <a:pt x="1193" y="1"/>
                  </a:lnTo>
                  <a:close/>
                </a:path>
              </a:pathLst>
            </a:custGeom>
            <a:solidFill>
              <a:srgbClr val="657A8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3" name="Google Shape;15093;p99"/>
            <p:cNvSpPr/>
            <p:nvPr/>
          </p:nvSpPr>
          <p:spPr>
            <a:xfrm>
              <a:off x="7978541" y="3375631"/>
              <a:ext cx="159853" cy="234226"/>
            </a:xfrm>
            <a:custGeom>
              <a:rect b="b" l="l" r="r" t="t"/>
              <a:pathLst>
                <a:path extrusionOk="0" h="8963" w="6117">
                  <a:moveTo>
                    <a:pt x="116" y="0"/>
                  </a:moveTo>
                  <a:cubicBezTo>
                    <a:pt x="49" y="0"/>
                    <a:pt x="1" y="48"/>
                    <a:pt x="1" y="106"/>
                  </a:cubicBezTo>
                  <a:lnTo>
                    <a:pt x="1" y="8856"/>
                  </a:lnTo>
                  <a:cubicBezTo>
                    <a:pt x="1" y="8914"/>
                    <a:pt x="49" y="8962"/>
                    <a:pt x="116" y="8962"/>
                  </a:cubicBezTo>
                  <a:lnTo>
                    <a:pt x="6117" y="8962"/>
                  </a:lnTo>
                  <a:lnTo>
                    <a:pt x="6117" y="0"/>
                  </a:ln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4" name="Google Shape;15094;p99"/>
            <p:cNvSpPr/>
            <p:nvPr/>
          </p:nvSpPr>
          <p:spPr>
            <a:xfrm>
              <a:off x="8138367" y="3375631"/>
              <a:ext cx="159591" cy="234252"/>
            </a:xfrm>
            <a:custGeom>
              <a:rect b="b" l="l" r="r" t="t"/>
              <a:pathLst>
                <a:path extrusionOk="0" h="8964" w="6107">
                  <a:moveTo>
                    <a:pt x="1" y="0"/>
                  </a:moveTo>
                  <a:lnTo>
                    <a:pt x="1" y="8962"/>
                  </a:lnTo>
                  <a:lnTo>
                    <a:pt x="5992" y="8962"/>
                  </a:lnTo>
                  <a:cubicBezTo>
                    <a:pt x="5997" y="8963"/>
                    <a:pt x="6003" y="8963"/>
                    <a:pt x="6008" y="8963"/>
                  </a:cubicBezTo>
                  <a:cubicBezTo>
                    <a:pt x="6067" y="8963"/>
                    <a:pt x="6107" y="8918"/>
                    <a:pt x="6107" y="8856"/>
                  </a:cubicBezTo>
                  <a:lnTo>
                    <a:pt x="6107" y="106"/>
                  </a:lnTo>
                  <a:cubicBezTo>
                    <a:pt x="6107" y="48"/>
                    <a:pt x="6059" y="0"/>
                    <a:pt x="600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5" name="Google Shape;15095;p99"/>
            <p:cNvSpPr/>
            <p:nvPr/>
          </p:nvSpPr>
          <p:spPr>
            <a:xfrm>
              <a:off x="8033576" y="3407277"/>
              <a:ext cx="80958" cy="10584"/>
            </a:xfrm>
            <a:custGeom>
              <a:rect b="b" l="l" r="r" t="t"/>
              <a:pathLst>
                <a:path extrusionOk="0" h="405" w="3098">
                  <a:moveTo>
                    <a:pt x="270" y="1"/>
                  </a:moveTo>
                  <a:cubicBezTo>
                    <a:pt x="1" y="1"/>
                    <a:pt x="1" y="404"/>
                    <a:pt x="270" y="404"/>
                  </a:cubicBezTo>
                  <a:lnTo>
                    <a:pt x="2828" y="404"/>
                  </a:lnTo>
                  <a:cubicBezTo>
                    <a:pt x="3097" y="404"/>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6" name="Google Shape;15096;p99"/>
            <p:cNvSpPr/>
            <p:nvPr/>
          </p:nvSpPr>
          <p:spPr>
            <a:xfrm>
              <a:off x="8003184" y="3428889"/>
              <a:ext cx="111351" cy="10584"/>
            </a:xfrm>
            <a:custGeom>
              <a:rect b="b" l="l" r="r" t="t"/>
              <a:pathLst>
                <a:path extrusionOk="0" h="405" w="4261">
                  <a:moveTo>
                    <a:pt x="270" y="1"/>
                  </a:moveTo>
                  <a:cubicBezTo>
                    <a:pt x="0" y="1"/>
                    <a:pt x="0" y="404"/>
                    <a:pt x="270" y="404"/>
                  </a:cubicBezTo>
                  <a:lnTo>
                    <a:pt x="3991" y="404"/>
                  </a:lnTo>
                  <a:cubicBezTo>
                    <a:pt x="4260" y="404"/>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7" name="Google Shape;15097;p99"/>
            <p:cNvSpPr/>
            <p:nvPr/>
          </p:nvSpPr>
          <p:spPr>
            <a:xfrm>
              <a:off x="8003184" y="3450761"/>
              <a:ext cx="111351" cy="10584"/>
            </a:xfrm>
            <a:custGeom>
              <a:rect b="b" l="l" r="r" t="t"/>
              <a:pathLst>
                <a:path extrusionOk="0" h="405" w="4261">
                  <a:moveTo>
                    <a:pt x="4000" y="0"/>
                  </a:moveTo>
                  <a:cubicBezTo>
                    <a:pt x="3997" y="0"/>
                    <a:pt x="3994" y="0"/>
                    <a:pt x="3991" y="0"/>
                  </a:cubicBezTo>
                  <a:lnTo>
                    <a:pt x="270" y="0"/>
                  </a:lnTo>
                  <a:cubicBezTo>
                    <a:pt x="0" y="0"/>
                    <a:pt x="0" y="404"/>
                    <a:pt x="270" y="404"/>
                  </a:cubicBezTo>
                  <a:lnTo>
                    <a:pt x="3991" y="404"/>
                  </a:lnTo>
                  <a:cubicBezTo>
                    <a:pt x="4257" y="395"/>
                    <a:pt x="4260" y="0"/>
                    <a:pt x="4000"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8" name="Google Shape;15098;p99"/>
            <p:cNvSpPr/>
            <p:nvPr/>
          </p:nvSpPr>
          <p:spPr>
            <a:xfrm>
              <a:off x="8003184" y="3472608"/>
              <a:ext cx="88720" cy="10584"/>
            </a:xfrm>
            <a:custGeom>
              <a:rect b="b" l="l" r="r" t="t"/>
              <a:pathLst>
                <a:path extrusionOk="0" h="405" w="3395">
                  <a:moveTo>
                    <a:pt x="270" y="1"/>
                  </a:moveTo>
                  <a:cubicBezTo>
                    <a:pt x="0" y="1"/>
                    <a:pt x="0" y="405"/>
                    <a:pt x="270" y="405"/>
                  </a:cubicBezTo>
                  <a:lnTo>
                    <a:pt x="3126" y="405"/>
                  </a:lnTo>
                  <a:cubicBezTo>
                    <a:pt x="3395" y="405"/>
                    <a:pt x="3395" y="1"/>
                    <a:pt x="3126"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99" name="Google Shape;15099;p99"/>
            <p:cNvSpPr/>
            <p:nvPr/>
          </p:nvSpPr>
          <p:spPr>
            <a:xfrm>
              <a:off x="8033576" y="3515831"/>
              <a:ext cx="80958" cy="10584"/>
            </a:xfrm>
            <a:custGeom>
              <a:rect b="b" l="l" r="r" t="t"/>
              <a:pathLst>
                <a:path extrusionOk="0" h="405" w="3098">
                  <a:moveTo>
                    <a:pt x="270" y="1"/>
                  </a:moveTo>
                  <a:cubicBezTo>
                    <a:pt x="1" y="1"/>
                    <a:pt x="1" y="405"/>
                    <a:pt x="270" y="405"/>
                  </a:cubicBezTo>
                  <a:lnTo>
                    <a:pt x="2828" y="405"/>
                  </a:lnTo>
                  <a:cubicBezTo>
                    <a:pt x="3097" y="405"/>
                    <a:pt x="3097" y="1"/>
                    <a:pt x="2828"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0" name="Google Shape;15100;p99"/>
            <p:cNvSpPr/>
            <p:nvPr/>
          </p:nvSpPr>
          <p:spPr>
            <a:xfrm>
              <a:off x="8003184" y="3537443"/>
              <a:ext cx="111351" cy="10584"/>
            </a:xfrm>
            <a:custGeom>
              <a:rect b="b" l="l" r="r" t="t"/>
              <a:pathLst>
                <a:path extrusionOk="0" h="405" w="4261">
                  <a:moveTo>
                    <a:pt x="270" y="1"/>
                  </a:moveTo>
                  <a:cubicBezTo>
                    <a:pt x="0" y="1"/>
                    <a:pt x="0" y="405"/>
                    <a:pt x="270" y="405"/>
                  </a:cubicBezTo>
                  <a:lnTo>
                    <a:pt x="3991" y="405"/>
                  </a:lnTo>
                  <a:cubicBezTo>
                    <a:pt x="4260" y="405"/>
                    <a:pt x="4260" y="1"/>
                    <a:pt x="399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1" name="Google Shape;15101;p99"/>
            <p:cNvSpPr/>
            <p:nvPr/>
          </p:nvSpPr>
          <p:spPr>
            <a:xfrm>
              <a:off x="8003184" y="3559316"/>
              <a:ext cx="55296" cy="10584"/>
            </a:xfrm>
            <a:custGeom>
              <a:rect b="b" l="l" r="r" t="t"/>
              <a:pathLst>
                <a:path extrusionOk="0" h="405" w="2116">
                  <a:moveTo>
                    <a:pt x="270" y="0"/>
                  </a:moveTo>
                  <a:cubicBezTo>
                    <a:pt x="0" y="0"/>
                    <a:pt x="0" y="404"/>
                    <a:pt x="270" y="404"/>
                  </a:cubicBezTo>
                  <a:lnTo>
                    <a:pt x="1847" y="404"/>
                  </a:lnTo>
                  <a:cubicBezTo>
                    <a:pt x="2116" y="404"/>
                    <a:pt x="2116" y="0"/>
                    <a:pt x="1847"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2" name="Google Shape;15102;p99"/>
            <p:cNvSpPr/>
            <p:nvPr/>
          </p:nvSpPr>
          <p:spPr>
            <a:xfrm>
              <a:off x="8190632" y="3479664"/>
              <a:ext cx="81194" cy="10558"/>
            </a:xfrm>
            <a:custGeom>
              <a:rect b="b" l="l" r="r" t="t"/>
              <a:pathLst>
                <a:path extrusionOk="0" h="404" w="3107">
                  <a:moveTo>
                    <a:pt x="270" y="0"/>
                  </a:moveTo>
                  <a:cubicBezTo>
                    <a:pt x="1" y="0"/>
                    <a:pt x="1" y="404"/>
                    <a:pt x="270" y="404"/>
                  </a:cubicBezTo>
                  <a:lnTo>
                    <a:pt x="2838" y="404"/>
                  </a:lnTo>
                  <a:cubicBezTo>
                    <a:pt x="3107" y="404"/>
                    <a:pt x="3107" y="0"/>
                    <a:pt x="2838" y="0"/>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3" name="Google Shape;15103;p99"/>
            <p:cNvSpPr/>
            <p:nvPr/>
          </p:nvSpPr>
          <p:spPr>
            <a:xfrm>
              <a:off x="8160240" y="3501511"/>
              <a:ext cx="111586" cy="10584"/>
            </a:xfrm>
            <a:custGeom>
              <a:rect b="b" l="l" r="r" t="t"/>
              <a:pathLst>
                <a:path extrusionOk="0" h="405" w="4270">
                  <a:moveTo>
                    <a:pt x="270" y="1"/>
                  </a:moveTo>
                  <a:cubicBezTo>
                    <a:pt x="0" y="1"/>
                    <a:pt x="0" y="405"/>
                    <a:pt x="270" y="405"/>
                  </a:cubicBezTo>
                  <a:lnTo>
                    <a:pt x="4001" y="405"/>
                  </a:lnTo>
                  <a:cubicBezTo>
                    <a:pt x="4270" y="405"/>
                    <a:pt x="4270" y="1"/>
                    <a:pt x="4001"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4" name="Google Shape;15104;p99"/>
            <p:cNvSpPr/>
            <p:nvPr/>
          </p:nvSpPr>
          <p:spPr>
            <a:xfrm>
              <a:off x="8160475" y="3523122"/>
              <a:ext cx="55061" cy="10584"/>
            </a:xfrm>
            <a:custGeom>
              <a:rect b="b" l="l" r="r" t="t"/>
              <a:pathLst>
                <a:path extrusionOk="0" h="405" w="2107">
                  <a:moveTo>
                    <a:pt x="270" y="1"/>
                  </a:moveTo>
                  <a:cubicBezTo>
                    <a:pt x="1" y="1"/>
                    <a:pt x="1" y="404"/>
                    <a:pt x="270" y="404"/>
                  </a:cubicBezTo>
                  <a:lnTo>
                    <a:pt x="1847" y="404"/>
                  </a:lnTo>
                  <a:cubicBezTo>
                    <a:pt x="2107" y="404"/>
                    <a:pt x="2107" y="1"/>
                    <a:pt x="1847" y="1"/>
                  </a:cubicBezTo>
                  <a:close/>
                </a:path>
              </a:pathLst>
            </a:custGeom>
            <a:solidFill>
              <a:srgbClr val="6A82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5" name="Google Shape;15105;p99"/>
            <p:cNvSpPr/>
            <p:nvPr/>
          </p:nvSpPr>
          <p:spPr>
            <a:xfrm>
              <a:off x="8169778" y="3412556"/>
              <a:ext cx="97291" cy="36220"/>
            </a:xfrm>
            <a:custGeom>
              <a:rect b="b" l="l" r="r" t="t"/>
              <a:pathLst>
                <a:path extrusionOk="0" h="1386" w="3723">
                  <a:moveTo>
                    <a:pt x="107" y="1"/>
                  </a:moveTo>
                  <a:cubicBezTo>
                    <a:pt x="49" y="1"/>
                    <a:pt x="1" y="49"/>
                    <a:pt x="1" y="106"/>
                  </a:cubicBezTo>
                  <a:lnTo>
                    <a:pt x="1" y="1279"/>
                  </a:lnTo>
                  <a:cubicBezTo>
                    <a:pt x="1" y="1337"/>
                    <a:pt x="49" y="1385"/>
                    <a:pt x="107" y="1385"/>
                  </a:cubicBezTo>
                  <a:lnTo>
                    <a:pt x="3616" y="1385"/>
                  </a:lnTo>
                  <a:cubicBezTo>
                    <a:pt x="3674" y="1385"/>
                    <a:pt x="3722" y="1337"/>
                    <a:pt x="3722" y="1279"/>
                  </a:cubicBezTo>
                  <a:lnTo>
                    <a:pt x="3722" y="106"/>
                  </a:lnTo>
                  <a:cubicBezTo>
                    <a:pt x="3722" y="49"/>
                    <a:pt x="3674" y="1"/>
                    <a:pt x="3616" y="1"/>
                  </a:cubicBezTo>
                  <a:close/>
                </a:path>
              </a:pathLst>
            </a:custGeom>
            <a:solidFill>
              <a:srgbClr val="D5DD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06" name="Google Shape;15106;p99"/>
          <p:cNvGrpSpPr/>
          <p:nvPr/>
        </p:nvGrpSpPr>
        <p:grpSpPr>
          <a:xfrm>
            <a:off x="6197194" y="3683241"/>
            <a:ext cx="347562" cy="227954"/>
            <a:chOff x="6198656" y="3867888"/>
            <a:chExt cx="347562" cy="227954"/>
          </a:xfrm>
        </p:grpSpPr>
        <p:sp>
          <p:nvSpPr>
            <p:cNvPr id="15107" name="Google Shape;15107;p99"/>
            <p:cNvSpPr/>
            <p:nvPr/>
          </p:nvSpPr>
          <p:spPr>
            <a:xfrm>
              <a:off x="6198656" y="3867888"/>
              <a:ext cx="347562" cy="227954"/>
            </a:xfrm>
            <a:custGeom>
              <a:rect b="b" l="l" r="r" t="t"/>
              <a:pathLst>
                <a:path extrusionOk="0" h="8723" w="13300">
                  <a:moveTo>
                    <a:pt x="453" y="1"/>
                  </a:moveTo>
                  <a:cubicBezTo>
                    <a:pt x="203" y="1"/>
                    <a:pt x="1" y="212"/>
                    <a:pt x="1" y="462"/>
                  </a:cubicBezTo>
                  <a:lnTo>
                    <a:pt x="1" y="8261"/>
                  </a:lnTo>
                  <a:cubicBezTo>
                    <a:pt x="1" y="8521"/>
                    <a:pt x="203" y="8723"/>
                    <a:pt x="453" y="8723"/>
                  </a:cubicBezTo>
                  <a:lnTo>
                    <a:pt x="12848" y="8723"/>
                  </a:lnTo>
                  <a:cubicBezTo>
                    <a:pt x="13098" y="8723"/>
                    <a:pt x="13300" y="8521"/>
                    <a:pt x="13300" y="8261"/>
                  </a:cubicBezTo>
                  <a:lnTo>
                    <a:pt x="13300" y="462"/>
                  </a:lnTo>
                  <a:cubicBezTo>
                    <a:pt x="13300" y="212"/>
                    <a:pt x="13098" y="1"/>
                    <a:pt x="12848" y="1"/>
                  </a:cubicBez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8" name="Google Shape;15108;p99"/>
            <p:cNvSpPr/>
            <p:nvPr/>
          </p:nvSpPr>
          <p:spPr>
            <a:xfrm>
              <a:off x="6234353" y="3885998"/>
              <a:ext cx="275933" cy="191760"/>
            </a:xfrm>
            <a:custGeom>
              <a:rect b="b" l="l" r="r" t="t"/>
              <a:pathLst>
                <a:path extrusionOk="0" h="7338" w="10559">
                  <a:moveTo>
                    <a:pt x="231" y="0"/>
                  </a:moveTo>
                  <a:cubicBezTo>
                    <a:pt x="106" y="0"/>
                    <a:pt x="0" y="106"/>
                    <a:pt x="0" y="231"/>
                  </a:cubicBezTo>
                  <a:lnTo>
                    <a:pt x="0" y="7116"/>
                  </a:lnTo>
                  <a:cubicBezTo>
                    <a:pt x="0" y="7241"/>
                    <a:pt x="106" y="7337"/>
                    <a:pt x="231" y="7337"/>
                  </a:cubicBezTo>
                  <a:lnTo>
                    <a:pt x="10328" y="7337"/>
                  </a:lnTo>
                  <a:cubicBezTo>
                    <a:pt x="10462" y="7337"/>
                    <a:pt x="10558" y="7241"/>
                    <a:pt x="10558" y="7116"/>
                  </a:cubicBezTo>
                  <a:lnTo>
                    <a:pt x="10558" y="231"/>
                  </a:lnTo>
                  <a:cubicBezTo>
                    <a:pt x="10558" y="106"/>
                    <a:pt x="10462" y="0"/>
                    <a:pt x="10328"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09" name="Google Shape;15109;p99"/>
            <p:cNvSpPr/>
            <p:nvPr/>
          </p:nvSpPr>
          <p:spPr>
            <a:xfrm>
              <a:off x="6210468" y="3970119"/>
              <a:ext cx="12335" cy="23964"/>
            </a:xfrm>
            <a:custGeom>
              <a:rect b="b" l="l" r="r" t="t"/>
              <a:pathLst>
                <a:path extrusionOk="0" h="917" w="472">
                  <a:moveTo>
                    <a:pt x="231" y="0"/>
                  </a:moveTo>
                  <a:cubicBezTo>
                    <a:pt x="116" y="0"/>
                    <a:pt x="1" y="75"/>
                    <a:pt x="1" y="224"/>
                  </a:cubicBezTo>
                  <a:lnTo>
                    <a:pt x="1" y="685"/>
                  </a:lnTo>
                  <a:cubicBezTo>
                    <a:pt x="1" y="810"/>
                    <a:pt x="106" y="916"/>
                    <a:pt x="231" y="916"/>
                  </a:cubicBezTo>
                  <a:cubicBezTo>
                    <a:pt x="366" y="916"/>
                    <a:pt x="472" y="810"/>
                    <a:pt x="462" y="676"/>
                  </a:cubicBezTo>
                  <a:lnTo>
                    <a:pt x="462" y="224"/>
                  </a:lnTo>
                  <a:cubicBezTo>
                    <a:pt x="462" y="75"/>
                    <a:pt x="347"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0" name="Google Shape;15110;p99"/>
            <p:cNvSpPr/>
            <p:nvPr/>
          </p:nvSpPr>
          <p:spPr>
            <a:xfrm>
              <a:off x="6522333" y="3963899"/>
              <a:ext cx="12073" cy="35958"/>
            </a:xfrm>
            <a:custGeom>
              <a:rect b="b" l="l" r="r" t="t"/>
              <a:pathLst>
                <a:path extrusionOk="0" h="1376" w="462">
                  <a:moveTo>
                    <a:pt x="231" y="0"/>
                  </a:moveTo>
                  <a:cubicBezTo>
                    <a:pt x="115" y="0"/>
                    <a:pt x="0" y="77"/>
                    <a:pt x="0" y="231"/>
                  </a:cubicBezTo>
                  <a:lnTo>
                    <a:pt x="0" y="1144"/>
                  </a:lnTo>
                  <a:cubicBezTo>
                    <a:pt x="0" y="1279"/>
                    <a:pt x="106" y="1375"/>
                    <a:pt x="231" y="1375"/>
                  </a:cubicBezTo>
                  <a:cubicBezTo>
                    <a:pt x="356" y="1375"/>
                    <a:pt x="452" y="1279"/>
                    <a:pt x="462" y="1154"/>
                  </a:cubicBezTo>
                  <a:lnTo>
                    <a:pt x="462" y="231"/>
                  </a:lnTo>
                  <a:cubicBezTo>
                    <a:pt x="462" y="77"/>
                    <a:pt x="346" y="0"/>
                    <a:pt x="231" y="0"/>
                  </a:cubicBezTo>
                  <a:close/>
                </a:path>
              </a:pathLst>
            </a:custGeom>
            <a:solidFill>
              <a:srgbClr val="C0CD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1" name="Google Shape;15111;p99"/>
            <p:cNvSpPr/>
            <p:nvPr/>
          </p:nvSpPr>
          <p:spPr>
            <a:xfrm>
              <a:off x="6520321" y="3885998"/>
              <a:ext cx="16098" cy="12073"/>
            </a:xfrm>
            <a:custGeom>
              <a:rect b="b" l="l" r="r" t="t"/>
              <a:pathLst>
                <a:path extrusionOk="0" h="462" w="616">
                  <a:moveTo>
                    <a:pt x="308" y="0"/>
                  </a:moveTo>
                  <a:cubicBezTo>
                    <a:pt x="0" y="0"/>
                    <a:pt x="0" y="462"/>
                    <a:pt x="308" y="462"/>
                  </a:cubicBezTo>
                  <a:cubicBezTo>
                    <a:pt x="616" y="462"/>
                    <a:pt x="616" y="0"/>
                    <a:pt x="308" y="0"/>
                  </a:cubicBez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2" name="Google Shape;15112;p99"/>
            <p:cNvSpPr/>
            <p:nvPr/>
          </p:nvSpPr>
          <p:spPr>
            <a:xfrm>
              <a:off x="6210468" y="3940014"/>
              <a:ext cx="12099" cy="17875"/>
            </a:xfrm>
            <a:custGeom>
              <a:rect b="b" l="l" r="r" t="t"/>
              <a:pathLst>
                <a:path extrusionOk="0" h="684" w="463">
                  <a:moveTo>
                    <a:pt x="231" y="1"/>
                  </a:moveTo>
                  <a:cubicBezTo>
                    <a:pt x="116" y="1"/>
                    <a:pt x="1" y="78"/>
                    <a:pt x="1" y="231"/>
                  </a:cubicBezTo>
                  <a:lnTo>
                    <a:pt x="1" y="453"/>
                  </a:lnTo>
                  <a:cubicBezTo>
                    <a:pt x="1" y="587"/>
                    <a:pt x="106" y="683"/>
                    <a:pt x="231" y="683"/>
                  </a:cubicBezTo>
                  <a:cubicBezTo>
                    <a:pt x="356" y="683"/>
                    <a:pt x="462" y="587"/>
                    <a:pt x="462" y="453"/>
                  </a:cubicBezTo>
                  <a:lnTo>
                    <a:pt x="462" y="231"/>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3" name="Google Shape;15113;p99"/>
            <p:cNvSpPr/>
            <p:nvPr/>
          </p:nvSpPr>
          <p:spPr>
            <a:xfrm>
              <a:off x="6210468" y="4005842"/>
              <a:ext cx="12099" cy="18136"/>
            </a:xfrm>
            <a:custGeom>
              <a:rect b="b" l="l" r="r" t="t"/>
              <a:pathLst>
                <a:path extrusionOk="0" h="694" w="463">
                  <a:moveTo>
                    <a:pt x="231" y="1"/>
                  </a:moveTo>
                  <a:cubicBezTo>
                    <a:pt x="116" y="1"/>
                    <a:pt x="1" y="78"/>
                    <a:pt x="1" y="232"/>
                  </a:cubicBezTo>
                  <a:lnTo>
                    <a:pt x="1" y="463"/>
                  </a:lnTo>
                  <a:cubicBezTo>
                    <a:pt x="1" y="588"/>
                    <a:pt x="106" y="693"/>
                    <a:pt x="231" y="693"/>
                  </a:cubicBezTo>
                  <a:cubicBezTo>
                    <a:pt x="356" y="693"/>
                    <a:pt x="462" y="588"/>
                    <a:pt x="462" y="463"/>
                  </a:cubicBezTo>
                  <a:lnTo>
                    <a:pt x="462" y="232"/>
                  </a:lnTo>
                  <a:cubicBezTo>
                    <a:pt x="462" y="78"/>
                    <a:pt x="347" y="1"/>
                    <a:pt x="231"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4" name="Google Shape;15114;p99"/>
            <p:cNvSpPr/>
            <p:nvPr/>
          </p:nvSpPr>
          <p:spPr>
            <a:xfrm>
              <a:off x="6312489" y="3915894"/>
              <a:ext cx="119896" cy="95776"/>
            </a:xfrm>
            <a:custGeom>
              <a:rect b="b" l="l" r="r" t="t"/>
              <a:pathLst>
                <a:path extrusionOk="0" h="3665" w="4588">
                  <a:moveTo>
                    <a:pt x="1841" y="1063"/>
                  </a:moveTo>
                  <a:cubicBezTo>
                    <a:pt x="1875" y="1063"/>
                    <a:pt x="1910" y="1070"/>
                    <a:pt x="1943" y="1087"/>
                  </a:cubicBezTo>
                  <a:lnTo>
                    <a:pt x="3030" y="1635"/>
                  </a:lnTo>
                  <a:cubicBezTo>
                    <a:pt x="3193" y="1722"/>
                    <a:pt x="3203" y="1953"/>
                    <a:pt x="3039" y="2049"/>
                  </a:cubicBezTo>
                  <a:lnTo>
                    <a:pt x="3030" y="2049"/>
                  </a:lnTo>
                  <a:lnTo>
                    <a:pt x="1943" y="2597"/>
                  </a:lnTo>
                  <a:cubicBezTo>
                    <a:pt x="1910" y="2613"/>
                    <a:pt x="1875" y="2621"/>
                    <a:pt x="1841" y="2621"/>
                  </a:cubicBezTo>
                  <a:cubicBezTo>
                    <a:pt x="1719" y="2621"/>
                    <a:pt x="1607" y="2521"/>
                    <a:pt x="1607" y="2385"/>
                  </a:cubicBezTo>
                  <a:lnTo>
                    <a:pt x="1607" y="1299"/>
                  </a:lnTo>
                  <a:cubicBezTo>
                    <a:pt x="1607" y="1163"/>
                    <a:pt x="1719" y="1063"/>
                    <a:pt x="1841" y="1063"/>
                  </a:cubicBezTo>
                  <a:close/>
                  <a:moveTo>
                    <a:pt x="914" y="0"/>
                  </a:moveTo>
                  <a:cubicBezTo>
                    <a:pt x="414" y="0"/>
                    <a:pt x="1" y="414"/>
                    <a:pt x="1" y="924"/>
                  </a:cubicBezTo>
                  <a:lnTo>
                    <a:pt x="1" y="2751"/>
                  </a:lnTo>
                  <a:cubicBezTo>
                    <a:pt x="1" y="3260"/>
                    <a:pt x="414" y="3664"/>
                    <a:pt x="914" y="3664"/>
                  </a:cubicBezTo>
                  <a:lnTo>
                    <a:pt x="3674" y="3664"/>
                  </a:lnTo>
                  <a:cubicBezTo>
                    <a:pt x="4174" y="3664"/>
                    <a:pt x="4587" y="3260"/>
                    <a:pt x="4587" y="2751"/>
                  </a:cubicBezTo>
                  <a:lnTo>
                    <a:pt x="4587" y="924"/>
                  </a:lnTo>
                  <a:cubicBezTo>
                    <a:pt x="4587" y="414"/>
                    <a:pt x="4174" y="0"/>
                    <a:pt x="367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5" name="Google Shape;15115;p99"/>
            <p:cNvSpPr/>
            <p:nvPr/>
          </p:nvSpPr>
          <p:spPr>
            <a:xfrm>
              <a:off x="6252437" y="4035764"/>
              <a:ext cx="240001" cy="12073"/>
            </a:xfrm>
            <a:custGeom>
              <a:rect b="b" l="l" r="r" t="t"/>
              <a:pathLst>
                <a:path extrusionOk="0" h="462" w="9184">
                  <a:moveTo>
                    <a:pt x="231" y="0"/>
                  </a:moveTo>
                  <a:cubicBezTo>
                    <a:pt x="106" y="0"/>
                    <a:pt x="0" y="106"/>
                    <a:pt x="0" y="231"/>
                  </a:cubicBezTo>
                  <a:cubicBezTo>
                    <a:pt x="0" y="356"/>
                    <a:pt x="106" y="462"/>
                    <a:pt x="231" y="462"/>
                  </a:cubicBezTo>
                  <a:lnTo>
                    <a:pt x="8953" y="462"/>
                  </a:lnTo>
                  <a:cubicBezTo>
                    <a:pt x="9078" y="462"/>
                    <a:pt x="9184" y="356"/>
                    <a:pt x="9184" y="231"/>
                  </a:cubicBezTo>
                  <a:cubicBezTo>
                    <a:pt x="9184" y="106"/>
                    <a:pt x="9078" y="0"/>
                    <a:pt x="8953" y="0"/>
                  </a:cubicBezTo>
                  <a:close/>
                </a:path>
              </a:pathLst>
            </a:custGeom>
            <a:solidFill>
              <a:srgbClr val="8D9B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6" name="Google Shape;15116;p99"/>
            <p:cNvSpPr/>
            <p:nvPr/>
          </p:nvSpPr>
          <p:spPr>
            <a:xfrm>
              <a:off x="6252437" y="4035764"/>
              <a:ext cx="54042" cy="12073"/>
            </a:xfrm>
            <a:custGeom>
              <a:rect b="b" l="l" r="r" t="t"/>
              <a:pathLst>
                <a:path extrusionOk="0" h="462" w="2068">
                  <a:moveTo>
                    <a:pt x="231" y="0"/>
                  </a:moveTo>
                  <a:cubicBezTo>
                    <a:pt x="106" y="0"/>
                    <a:pt x="0" y="106"/>
                    <a:pt x="0" y="231"/>
                  </a:cubicBezTo>
                  <a:cubicBezTo>
                    <a:pt x="0" y="356"/>
                    <a:pt x="106" y="462"/>
                    <a:pt x="231" y="462"/>
                  </a:cubicBezTo>
                  <a:lnTo>
                    <a:pt x="2068" y="462"/>
                  </a:lnTo>
                  <a:lnTo>
                    <a:pt x="2068" y="0"/>
                  </a:lnTo>
                  <a:close/>
                </a:path>
              </a:pathLst>
            </a:custGeom>
            <a:solidFill>
              <a:srgbClr val="F5F7F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17" name="Google Shape;15117;p99"/>
            <p:cNvSpPr/>
            <p:nvPr/>
          </p:nvSpPr>
          <p:spPr>
            <a:xfrm>
              <a:off x="6294406" y="4029727"/>
              <a:ext cx="24146" cy="24146"/>
            </a:xfrm>
            <a:custGeom>
              <a:rect b="b" l="l" r="r" t="t"/>
              <a:pathLst>
                <a:path extrusionOk="0" h="924" w="924">
                  <a:moveTo>
                    <a:pt x="462" y="1"/>
                  </a:moveTo>
                  <a:cubicBezTo>
                    <a:pt x="212" y="1"/>
                    <a:pt x="0" y="212"/>
                    <a:pt x="0" y="462"/>
                  </a:cubicBezTo>
                  <a:cubicBezTo>
                    <a:pt x="0" y="722"/>
                    <a:pt x="212" y="924"/>
                    <a:pt x="462" y="924"/>
                  </a:cubicBezTo>
                  <a:cubicBezTo>
                    <a:pt x="712" y="924"/>
                    <a:pt x="923" y="722"/>
                    <a:pt x="923" y="462"/>
                  </a:cubicBezTo>
                  <a:cubicBezTo>
                    <a:pt x="923" y="212"/>
                    <a:pt x="712" y="1"/>
                    <a:pt x="4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18" name="Google Shape;15118;p99"/>
          <p:cNvGrpSpPr/>
          <p:nvPr/>
        </p:nvGrpSpPr>
        <p:grpSpPr>
          <a:xfrm>
            <a:off x="5705432" y="3634504"/>
            <a:ext cx="349392" cy="325454"/>
            <a:chOff x="5706895" y="3819151"/>
            <a:chExt cx="349392" cy="325454"/>
          </a:xfrm>
        </p:grpSpPr>
        <p:sp>
          <p:nvSpPr>
            <p:cNvPr id="15119" name="Google Shape;15119;p99"/>
            <p:cNvSpPr/>
            <p:nvPr/>
          </p:nvSpPr>
          <p:spPr>
            <a:xfrm>
              <a:off x="5761172" y="4052332"/>
              <a:ext cx="43484" cy="43511"/>
            </a:xfrm>
            <a:custGeom>
              <a:rect b="b" l="l" r="r" t="t"/>
              <a:pathLst>
                <a:path extrusionOk="0" h="1665" w="1664">
                  <a:moveTo>
                    <a:pt x="212" y="1"/>
                  </a:moveTo>
                  <a:cubicBezTo>
                    <a:pt x="96" y="1"/>
                    <a:pt x="0" y="97"/>
                    <a:pt x="0" y="213"/>
                  </a:cubicBezTo>
                  <a:lnTo>
                    <a:pt x="0" y="1453"/>
                  </a:lnTo>
                  <a:cubicBezTo>
                    <a:pt x="0" y="1568"/>
                    <a:pt x="96" y="1665"/>
                    <a:pt x="212" y="1665"/>
                  </a:cubicBezTo>
                  <a:lnTo>
                    <a:pt x="1462" y="1665"/>
                  </a:lnTo>
                  <a:cubicBezTo>
                    <a:pt x="1567" y="1665"/>
                    <a:pt x="1664" y="1568"/>
                    <a:pt x="1664" y="1453"/>
                  </a:cubicBezTo>
                  <a:lnTo>
                    <a:pt x="1664" y="213"/>
                  </a:lnTo>
                  <a:cubicBezTo>
                    <a:pt x="1664" y="97"/>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0" name="Google Shape;15120;p99"/>
            <p:cNvSpPr/>
            <p:nvPr/>
          </p:nvSpPr>
          <p:spPr>
            <a:xfrm>
              <a:off x="5903881" y="3938498"/>
              <a:ext cx="101316" cy="86995"/>
            </a:xfrm>
            <a:custGeom>
              <a:rect b="b" l="l" r="r" t="t"/>
              <a:pathLst>
                <a:path extrusionOk="0" h="3329" w="3877">
                  <a:moveTo>
                    <a:pt x="2213" y="1"/>
                  </a:moveTo>
                  <a:cubicBezTo>
                    <a:pt x="741" y="1"/>
                    <a:pt x="1" y="1789"/>
                    <a:pt x="1040" y="2838"/>
                  </a:cubicBezTo>
                  <a:cubicBezTo>
                    <a:pt x="1379" y="3177"/>
                    <a:pt x="1796" y="3329"/>
                    <a:pt x="2204" y="3329"/>
                  </a:cubicBezTo>
                  <a:cubicBezTo>
                    <a:pt x="3058" y="3329"/>
                    <a:pt x="3876" y="2666"/>
                    <a:pt x="3876" y="1664"/>
                  </a:cubicBezTo>
                  <a:cubicBezTo>
                    <a:pt x="3876" y="741"/>
                    <a:pt x="3136" y="1"/>
                    <a:pt x="2213" y="1"/>
                  </a:cubicBezTo>
                  <a:close/>
                </a:path>
              </a:pathLst>
            </a:custGeom>
            <a:solidFill>
              <a:srgbClr val="929F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1" name="Google Shape;15121;p99"/>
            <p:cNvSpPr/>
            <p:nvPr/>
          </p:nvSpPr>
          <p:spPr>
            <a:xfrm>
              <a:off x="5913942" y="3973699"/>
              <a:ext cx="95514" cy="51795"/>
            </a:xfrm>
            <a:custGeom>
              <a:rect b="b" l="l" r="r" t="t"/>
              <a:pathLst>
                <a:path extrusionOk="0" h="1982" w="3655">
                  <a:moveTo>
                    <a:pt x="203" y="0"/>
                  </a:moveTo>
                  <a:lnTo>
                    <a:pt x="203" y="0"/>
                  </a:lnTo>
                  <a:cubicBezTo>
                    <a:pt x="1" y="1029"/>
                    <a:pt x="789" y="1981"/>
                    <a:pt x="1828" y="1981"/>
                  </a:cubicBezTo>
                  <a:cubicBezTo>
                    <a:pt x="2876" y="1981"/>
                    <a:pt x="3655" y="1029"/>
                    <a:pt x="3462" y="0"/>
                  </a:cubicBezTo>
                  <a:lnTo>
                    <a:pt x="3462" y="0"/>
                  </a:lnTo>
                  <a:cubicBezTo>
                    <a:pt x="3309" y="789"/>
                    <a:pt x="2626" y="1346"/>
                    <a:pt x="1828" y="1356"/>
                  </a:cubicBezTo>
                  <a:cubicBezTo>
                    <a:pt x="1039" y="1346"/>
                    <a:pt x="356" y="789"/>
                    <a:pt x="203" y="0"/>
                  </a:cubicBezTo>
                  <a:close/>
                </a:path>
              </a:pathLst>
            </a:custGeom>
            <a:solidFill>
              <a:srgbClr val="C5D0D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2" name="Google Shape;15122;p99"/>
            <p:cNvSpPr/>
            <p:nvPr/>
          </p:nvSpPr>
          <p:spPr>
            <a:xfrm>
              <a:off x="5788297" y="3840998"/>
              <a:ext cx="146525" cy="281891"/>
            </a:xfrm>
            <a:custGeom>
              <a:rect b="b" l="l" r="r" t="t"/>
              <a:pathLst>
                <a:path extrusionOk="0" h="10787" w="5607">
                  <a:moveTo>
                    <a:pt x="5388" y="1"/>
                  </a:moveTo>
                  <a:cubicBezTo>
                    <a:pt x="5316" y="1"/>
                    <a:pt x="5250" y="37"/>
                    <a:pt x="5212" y="97"/>
                  </a:cubicBezTo>
                  <a:cubicBezTo>
                    <a:pt x="4818" y="732"/>
                    <a:pt x="4347" y="1309"/>
                    <a:pt x="3818" y="1828"/>
                  </a:cubicBezTo>
                  <a:cubicBezTo>
                    <a:pt x="3020" y="2607"/>
                    <a:pt x="1741" y="3530"/>
                    <a:pt x="212" y="3530"/>
                  </a:cubicBezTo>
                  <a:cubicBezTo>
                    <a:pt x="97" y="3530"/>
                    <a:pt x="1" y="3617"/>
                    <a:pt x="1" y="3732"/>
                  </a:cubicBezTo>
                  <a:lnTo>
                    <a:pt x="1" y="7049"/>
                  </a:lnTo>
                  <a:cubicBezTo>
                    <a:pt x="1" y="7165"/>
                    <a:pt x="97" y="7261"/>
                    <a:pt x="212" y="7261"/>
                  </a:cubicBezTo>
                  <a:cubicBezTo>
                    <a:pt x="1751" y="7261"/>
                    <a:pt x="3020" y="8184"/>
                    <a:pt x="3818" y="8963"/>
                  </a:cubicBezTo>
                  <a:cubicBezTo>
                    <a:pt x="4347" y="9473"/>
                    <a:pt x="4818" y="10059"/>
                    <a:pt x="5212" y="10684"/>
                  </a:cubicBezTo>
                  <a:cubicBezTo>
                    <a:pt x="5257" y="10755"/>
                    <a:pt x="5325" y="10787"/>
                    <a:pt x="5392" y="10787"/>
                  </a:cubicBezTo>
                  <a:cubicBezTo>
                    <a:pt x="5498" y="10787"/>
                    <a:pt x="5601" y="10708"/>
                    <a:pt x="5607" y="10579"/>
                  </a:cubicBezTo>
                  <a:lnTo>
                    <a:pt x="5607" y="212"/>
                  </a:lnTo>
                  <a:cubicBezTo>
                    <a:pt x="5607" y="116"/>
                    <a:pt x="5539" y="30"/>
                    <a:pt x="5453" y="11"/>
                  </a:cubicBezTo>
                  <a:cubicBezTo>
                    <a:pt x="5431" y="4"/>
                    <a:pt x="5410" y="1"/>
                    <a:pt x="5388" y="1"/>
                  </a:cubicBezTo>
                  <a:close/>
                </a:path>
              </a:pathLst>
            </a:custGeom>
            <a:solidFill>
              <a:srgbClr val="F9FA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3" name="Google Shape;15123;p99"/>
            <p:cNvSpPr/>
            <p:nvPr/>
          </p:nvSpPr>
          <p:spPr>
            <a:xfrm>
              <a:off x="5788297" y="4009135"/>
              <a:ext cx="146525" cy="113755"/>
            </a:xfrm>
            <a:custGeom>
              <a:rect b="b" l="l" r="r" t="t"/>
              <a:pathLst>
                <a:path extrusionOk="0" h="4353" w="5607">
                  <a:moveTo>
                    <a:pt x="1" y="0"/>
                  </a:moveTo>
                  <a:lnTo>
                    <a:pt x="1" y="615"/>
                  </a:lnTo>
                  <a:cubicBezTo>
                    <a:pt x="1" y="731"/>
                    <a:pt x="97" y="827"/>
                    <a:pt x="212" y="827"/>
                  </a:cubicBezTo>
                  <a:cubicBezTo>
                    <a:pt x="1751" y="827"/>
                    <a:pt x="3020" y="1750"/>
                    <a:pt x="3818" y="2529"/>
                  </a:cubicBezTo>
                  <a:cubicBezTo>
                    <a:pt x="4347" y="3039"/>
                    <a:pt x="4818" y="3625"/>
                    <a:pt x="5212" y="4250"/>
                  </a:cubicBezTo>
                  <a:cubicBezTo>
                    <a:pt x="5257" y="4321"/>
                    <a:pt x="5325" y="4353"/>
                    <a:pt x="5392" y="4353"/>
                  </a:cubicBezTo>
                  <a:cubicBezTo>
                    <a:pt x="5498" y="4353"/>
                    <a:pt x="5601" y="4274"/>
                    <a:pt x="5607" y="4145"/>
                  </a:cubicBezTo>
                  <a:lnTo>
                    <a:pt x="5607" y="3106"/>
                  </a:lnTo>
                  <a:cubicBezTo>
                    <a:pt x="5597" y="3193"/>
                    <a:pt x="5549" y="3279"/>
                    <a:pt x="5463" y="3308"/>
                  </a:cubicBezTo>
                  <a:cubicBezTo>
                    <a:pt x="5441" y="3314"/>
                    <a:pt x="5420" y="3317"/>
                    <a:pt x="5399" y="3317"/>
                  </a:cubicBezTo>
                  <a:cubicBezTo>
                    <a:pt x="5326" y="3317"/>
                    <a:pt x="5257" y="3279"/>
                    <a:pt x="5212" y="3212"/>
                  </a:cubicBezTo>
                  <a:cubicBezTo>
                    <a:pt x="5212" y="3202"/>
                    <a:pt x="4693" y="2750"/>
                    <a:pt x="3818" y="1904"/>
                  </a:cubicBezTo>
                  <a:cubicBezTo>
                    <a:pt x="3020" y="1125"/>
                    <a:pt x="1741" y="202"/>
                    <a:pt x="212" y="202"/>
                  </a:cubicBezTo>
                  <a:cubicBezTo>
                    <a:pt x="97" y="202"/>
                    <a:pt x="1" y="115"/>
                    <a:pt x="1" y="0"/>
                  </a:cubicBezTo>
                  <a:close/>
                </a:path>
              </a:pathLst>
            </a:custGeom>
            <a:solidFill>
              <a:srgbClr val="E5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4" name="Google Shape;15124;p99"/>
            <p:cNvSpPr/>
            <p:nvPr/>
          </p:nvSpPr>
          <p:spPr>
            <a:xfrm>
              <a:off x="5923742" y="3819151"/>
              <a:ext cx="43511" cy="325454"/>
            </a:xfrm>
            <a:custGeom>
              <a:rect b="b" l="l" r="r" t="t"/>
              <a:pathLst>
                <a:path extrusionOk="0" h="12454" w="1665">
                  <a:moveTo>
                    <a:pt x="212" y="0"/>
                  </a:moveTo>
                  <a:cubicBezTo>
                    <a:pt x="97" y="0"/>
                    <a:pt x="1" y="96"/>
                    <a:pt x="1" y="212"/>
                  </a:cubicBezTo>
                  <a:lnTo>
                    <a:pt x="1" y="12241"/>
                  </a:lnTo>
                  <a:cubicBezTo>
                    <a:pt x="1" y="12357"/>
                    <a:pt x="97" y="12453"/>
                    <a:pt x="212" y="12453"/>
                  </a:cubicBezTo>
                  <a:lnTo>
                    <a:pt x="1453" y="12453"/>
                  </a:lnTo>
                  <a:cubicBezTo>
                    <a:pt x="1568" y="12453"/>
                    <a:pt x="1664" y="12357"/>
                    <a:pt x="1664" y="12241"/>
                  </a:cubicBezTo>
                  <a:lnTo>
                    <a:pt x="1664" y="212"/>
                  </a:lnTo>
                  <a:cubicBezTo>
                    <a:pt x="1664" y="96"/>
                    <a:pt x="1568" y="0"/>
                    <a:pt x="1453" y="0"/>
                  </a:cubicBez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5" name="Google Shape;15125;p99"/>
            <p:cNvSpPr/>
            <p:nvPr/>
          </p:nvSpPr>
          <p:spPr>
            <a:xfrm>
              <a:off x="5923742" y="4117428"/>
              <a:ext cx="43511" cy="27178"/>
            </a:xfrm>
            <a:custGeom>
              <a:rect b="b" l="l" r="r" t="t"/>
              <a:pathLst>
                <a:path extrusionOk="0" h="1040" w="1665">
                  <a:moveTo>
                    <a:pt x="1" y="1"/>
                  </a:moveTo>
                  <a:lnTo>
                    <a:pt x="1" y="827"/>
                  </a:lnTo>
                  <a:cubicBezTo>
                    <a:pt x="1" y="943"/>
                    <a:pt x="97" y="1039"/>
                    <a:pt x="212" y="1039"/>
                  </a:cubicBezTo>
                  <a:lnTo>
                    <a:pt x="1453" y="1039"/>
                  </a:lnTo>
                  <a:cubicBezTo>
                    <a:pt x="1568" y="1039"/>
                    <a:pt x="1664" y="943"/>
                    <a:pt x="1664" y="827"/>
                  </a:cubicBezTo>
                  <a:lnTo>
                    <a:pt x="1664" y="1"/>
                  </a:lnTo>
                  <a:cubicBezTo>
                    <a:pt x="1664" y="116"/>
                    <a:pt x="1568" y="212"/>
                    <a:pt x="1453" y="212"/>
                  </a:cubicBezTo>
                  <a:lnTo>
                    <a:pt x="212" y="212"/>
                  </a:lnTo>
                  <a:cubicBezTo>
                    <a:pt x="97" y="212"/>
                    <a:pt x="1" y="116"/>
                    <a:pt x="1"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6" name="Google Shape;15126;p99"/>
            <p:cNvSpPr/>
            <p:nvPr/>
          </p:nvSpPr>
          <p:spPr>
            <a:xfrm>
              <a:off x="5706895" y="3933220"/>
              <a:ext cx="43484" cy="97291"/>
            </a:xfrm>
            <a:custGeom>
              <a:rect b="b" l="l" r="r" t="t"/>
              <a:pathLst>
                <a:path extrusionOk="0" h="3723" w="1664">
                  <a:moveTo>
                    <a:pt x="1039" y="1"/>
                  </a:moveTo>
                  <a:cubicBezTo>
                    <a:pt x="471" y="1"/>
                    <a:pt x="0" y="463"/>
                    <a:pt x="0" y="1030"/>
                  </a:cubicBezTo>
                  <a:lnTo>
                    <a:pt x="0" y="2693"/>
                  </a:lnTo>
                  <a:cubicBezTo>
                    <a:pt x="0" y="3261"/>
                    <a:pt x="471" y="3722"/>
                    <a:pt x="1039" y="3722"/>
                  </a:cubicBezTo>
                  <a:lnTo>
                    <a:pt x="1452" y="3722"/>
                  </a:lnTo>
                  <a:cubicBezTo>
                    <a:pt x="1567" y="3722"/>
                    <a:pt x="1664" y="3636"/>
                    <a:pt x="1664" y="3520"/>
                  </a:cubicBezTo>
                  <a:lnTo>
                    <a:pt x="1664" y="203"/>
                  </a:lnTo>
                  <a:cubicBezTo>
                    <a:pt x="1664" y="88"/>
                    <a:pt x="1567" y="1"/>
                    <a:pt x="1452" y="1"/>
                  </a:cubicBezTo>
                  <a:close/>
                </a:path>
              </a:pathLst>
            </a:custGeom>
            <a:solidFill>
              <a:srgbClr val="B3C2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7" name="Google Shape;15127;p99"/>
            <p:cNvSpPr/>
            <p:nvPr/>
          </p:nvSpPr>
          <p:spPr>
            <a:xfrm>
              <a:off x="5706895" y="3938002"/>
              <a:ext cx="43484" cy="92509"/>
            </a:xfrm>
            <a:custGeom>
              <a:rect b="b" l="l" r="r" t="t"/>
              <a:pathLst>
                <a:path extrusionOk="0" h="3540" w="1664">
                  <a:moveTo>
                    <a:pt x="442" y="1"/>
                  </a:moveTo>
                  <a:lnTo>
                    <a:pt x="442" y="1"/>
                  </a:lnTo>
                  <a:cubicBezTo>
                    <a:pt x="173" y="193"/>
                    <a:pt x="10" y="510"/>
                    <a:pt x="0" y="847"/>
                  </a:cubicBezTo>
                  <a:lnTo>
                    <a:pt x="0" y="2510"/>
                  </a:lnTo>
                  <a:cubicBezTo>
                    <a:pt x="0" y="3078"/>
                    <a:pt x="471" y="3539"/>
                    <a:pt x="1039" y="3539"/>
                  </a:cubicBezTo>
                  <a:lnTo>
                    <a:pt x="1452" y="3539"/>
                  </a:lnTo>
                  <a:cubicBezTo>
                    <a:pt x="1567" y="3539"/>
                    <a:pt x="1664" y="3453"/>
                    <a:pt x="1664" y="3337"/>
                  </a:cubicBezTo>
                  <a:lnTo>
                    <a:pt x="1664" y="2924"/>
                  </a:lnTo>
                  <a:lnTo>
                    <a:pt x="1039" y="2924"/>
                  </a:lnTo>
                  <a:cubicBezTo>
                    <a:pt x="692" y="2924"/>
                    <a:pt x="414" y="2645"/>
                    <a:pt x="414" y="2299"/>
                  </a:cubicBezTo>
                  <a:lnTo>
                    <a:pt x="414" y="231"/>
                  </a:lnTo>
                  <a:cubicBezTo>
                    <a:pt x="423" y="155"/>
                    <a:pt x="423" y="78"/>
                    <a:pt x="442"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8" name="Google Shape;15128;p99"/>
            <p:cNvSpPr/>
            <p:nvPr/>
          </p:nvSpPr>
          <p:spPr>
            <a:xfrm>
              <a:off x="5744839" y="3932985"/>
              <a:ext cx="54303" cy="97762"/>
            </a:xfrm>
            <a:custGeom>
              <a:rect b="b" l="l" r="r" t="t"/>
              <a:pathLst>
                <a:path extrusionOk="0" h="3741" w="2078">
                  <a:moveTo>
                    <a:pt x="0" y="0"/>
                  </a:moveTo>
                  <a:lnTo>
                    <a:pt x="0" y="3741"/>
                  </a:lnTo>
                  <a:lnTo>
                    <a:pt x="2077" y="3741"/>
                  </a:lnTo>
                  <a:lnTo>
                    <a:pt x="2077" y="0"/>
                  </a:lnTo>
                  <a:close/>
                </a:path>
              </a:pathLst>
            </a:custGeom>
            <a:solidFill>
              <a:srgbClr val="8B99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29" name="Google Shape;15129;p99"/>
            <p:cNvSpPr/>
            <p:nvPr/>
          </p:nvSpPr>
          <p:spPr>
            <a:xfrm>
              <a:off x="5744839" y="4014387"/>
              <a:ext cx="54303" cy="16359"/>
            </a:xfrm>
            <a:custGeom>
              <a:rect b="b" l="l" r="r" t="t"/>
              <a:pathLst>
                <a:path extrusionOk="0" h="626" w="2078">
                  <a:moveTo>
                    <a:pt x="0" y="1"/>
                  </a:moveTo>
                  <a:lnTo>
                    <a:pt x="0" y="626"/>
                  </a:lnTo>
                  <a:lnTo>
                    <a:pt x="2077" y="626"/>
                  </a:lnTo>
                  <a:lnTo>
                    <a:pt x="2077"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0" name="Google Shape;15130;p99"/>
            <p:cNvSpPr/>
            <p:nvPr/>
          </p:nvSpPr>
          <p:spPr>
            <a:xfrm>
              <a:off x="5744839" y="4030720"/>
              <a:ext cx="54539" cy="86734"/>
            </a:xfrm>
            <a:custGeom>
              <a:rect b="b" l="l" r="r" t="t"/>
              <a:pathLst>
                <a:path extrusionOk="0" h="3319" w="2087">
                  <a:moveTo>
                    <a:pt x="10" y="1"/>
                  </a:moveTo>
                  <a:lnTo>
                    <a:pt x="0" y="3117"/>
                  </a:lnTo>
                  <a:cubicBezTo>
                    <a:pt x="0" y="3222"/>
                    <a:pt x="96" y="3319"/>
                    <a:pt x="212" y="3319"/>
                  </a:cubicBezTo>
                  <a:lnTo>
                    <a:pt x="1039" y="3319"/>
                  </a:lnTo>
                  <a:cubicBezTo>
                    <a:pt x="1135" y="3319"/>
                    <a:pt x="1221" y="3261"/>
                    <a:pt x="1241" y="3165"/>
                  </a:cubicBezTo>
                  <a:lnTo>
                    <a:pt x="2087" y="1"/>
                  </a:lnTo>
                  <a:close/>
                </a:path>
              </a:pathLst>
            </a:custGeom>
            <a:solidFill>
              <a:srgbClr val="8795A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1" name="Google Shape;15131;p99"/>
            <p:cNvSpPr/>
            <p:nvPr/>
          </p:nvSpPr>
          <p:spPr>
            <a:xfrm>
              <a:off x="6025528" y="3976443"/>
              <a:ext cx="30758" cy="10871"/>
            </a:xfrm>
            <a:custGeom>
              <a:rect b="b" l="l" r="r" t="t"/>
              <a:pathLst>
                <a:path extrusionOk="0" h="416" w="1177">
                  <a:moveTo>
                    <a:pt x="903" y="0"/>
                  </a:moveTo>
                  <a:cubicBezTo>
                    <a:pt x="897" y="0"/>
                    <a:pt x="891" y="1"/>
                    <a:pt x="885" y="1"/>
                  </a:cubicBezTo>
                  <a:lnTo>
                    <a:pt x="260" y="1"/>
                  </a:lnTo>
                  <a:cubicBezTo>
                    <a:pt x="0" y="20"/>
                    <a:pt x="0" y="395"/>
                    <a:pt x="260" y="414"/>
                  </a:cubicBezTo>
                  <a:lnTo>
                    <a:pt x="885" y="414"/>
                  </a:lnTo>
                  <a:cubicBezTo>
                    <a:pt x="894" y="415"/>
                    <a:pt x="903" y="416"/>
                    <a:pt x="911" y="416"/>
                  </a:cubicBezTo>
                  <a:cubicBezTo>
                    <a:pt x="1177" y="416"/>
                    <a:pt x="1174" y="0"/>
                    <a:pt x="903"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2" name="Google Shape;15132;p99"/>
            <p:cNvSpPr/>
            <p:nvPr/>
          </p:nvSpPr>
          <p:spPr>
            <a:xfrm>
              <a:off x="6004675" y="3914718"/>
              <a:ext cx="26786" cy="22814"/>
            </a:xfrm>
            <a:custGeom>
              <a:rect b="b" l="l" r="r" t="t"/>
              <a:pathLst>
                <a:path extrusionOk="0" h="873" w="1025">
                  <a:moveTo>
                    <a:pt x="716" y="0"/>
                  </a:moveTo>
                  <a:cubicBezTo>
                    <a:pt x="665" y="0"/>
                    <a:pt x="613" y="22"/>
                    <a:pt x="567" y="74"/>
                  </a:cubicBezTo>
                  <a:lnTo>
                    <a:pt x="125" y="517"/>
                  </a:lnTo>
                  <a:cubicBezTo>
                    <a:pt x="0" y="651"/>
                    <a:pt x="87" y="872"/>
                    <a:pt x="269" y="872"/>
                  </a:cubicBezTo>
                  <a:cubicBezTo>
                    <a:pt x="327" y="872"/>
                    <a:pt x="375" y="853"/>
                    <a:pt x="413" y="815"/>
                  </a:cubicBezTo>
                  <a:lnTo>
                    <a:pt x="856" y="372"/>
                  </a:lnTo>
                  <a:cubicBezTo>
                    <a:pt x="1025" y="226"/>
                    <a:pt x="880" y="0"/>
                    <a:pt x="716" y="0"/>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3" name="Google Shape;15133;p99"/>
            <p:cNvSpPr/>
            <p:nvPr/>
          </p:nvSpPr>
          <p:spPr>
            <a:xfrm>
              <a:off x="6003368" y="4025886"/>
              <a:ext cx="26943" cy="22709"/>
            </a:xfrm>
            <a:custGeom>
              <a:rect b="b" l="l" r="r" t="t"/>
              <a:pathLst>
                <a:path extrusionOk="0" h="869" w="1031">
                  <a:moveTo>
                    <a:pt x="309" y="1"/>
                  </a:moveTo>
                  <a:cubicBezTo>
                    <a:pt x="145" y="1"/>
                    <a:pt x="0" y="223"/>
                    <a:pt x="175" y="369"/>
                  </a:cubicBezTo>
                  <a:lnTo>
                    <a:pt x="608" y="811"/>
                  </a:lnTo>
                  <a:cubicBezTo>
                    <a:pt x="646" y="849"/>
                    <a:pt x="704" y="869"/>
                    <a:pt x="762" y="869"/>
                  </a:cubicBezTo>
                  <a:cubicBezTo>
                    <a:pt x="944" y="869"/>
                    <a:pt x="1031" y="648"/>
                    <a:pt x="906" y="523"/>
                  </a:cubicBezTo>
                  <a:lnTo>
                    <a:pt x="463" y="80"/>
                  </a:lnTo>
                  <a:cubicBezTo>
                    <a:pt x="417" y="24"/>
                    <a:pt x="362" y="1"/>
                    <a:pt x="309" y="1"/>
                  </a:cubicBezTo>
                  <a:close/>
                </a:path>
              </a:pathLst>
            </a:custGeom>
            <a:solidFill>
              <a:srgbClr val="B6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4" name="Google Shape;15134;p99"/>
          <p:cNvGrpSpPr/>
          <p:nvPr/>
        </p:nvGrpSpPr>
        <p:grpSpPr>
          <a:xfrm>
            <a:off x="7647155" y="3156096"/>
            <a:ext cx="97265" cy="360393"/>
            <a:chOff x="7648618" y="3340744"/>
            <a:chExt cx="97265" cy="360393"/>
          </a:xfrm>
        </p:grpSpPr>
        <p:sp>
          <p:nvSpPr>
            <p:cNvPr id="15135" name="Google Shape;15135;p99"/>
            <p:cNvSpPr/>
            <p:nvPr/>
          </p:nvSpPr>
          <p:spPr>
            <a:xfrm>
              <a:off x="7648618" y="3340744"/>
              <a:ext cx="97265" cy="307057"/>
            </a:xfrm>
            <a:custGeom>
              <a:rect b="b" l="l" r="r" t="t"/>
              <a:pathLst>
                <a:path extrusionOk="0" h="11750" w="3722">
                  <a:moveTo>
                    <a:pt x="1928" y="1"/>
                  </a:moveTo>
                  <a:cubicBezTo>
                    <a:pt x="1764" y="1"/>
                    <a:pt x="1599" y="68"/>
                    <a:pt x="1481" y="200"/>
                  </a:cubicBezTo>
                  <a:lnTo>
                    <a:pt x="885" y="883"/>
                  </a:lnTo>
                  <a:cubicBezTo>
                    <a:pt x="317" y="1527"/>
                    <a:pt x="0" y="2364"/>
                    <a:pt x="0" y="3220"/>
                  </a:cubicBezTo>
                  <a:lnTo>
                    <a:pt x="0" y="5585"/>
                  </a:lnTo>
                  <a:lnTo>
                    <a:pt x="260" y="5797"/>
                  </a:lnTo>
                  <a:cubicBezTo>
                    <a:pt x="519" y="6008"/>
                    <a:pt x="548" y="6412"/>
                    <a:pt x="308" y="6662"/>
                  </a:cubicBezTo>
                  <a:lnTo>
                    <a:pt x="0" y="6980"/>
                  </a:lnTo>
                  <a:lnTo>
                    <a:pt x="0" y="8451"/>
                  </a:lnTo>
                  <a:cubicBezTo>
                    <a:pt x="0" y="8932"/>
                    <a:pt x="144" y="9393"/>
                    <a:pt x="423" y="9787"/>
                  </a:cubicBezTo>
                  <a:lnTo>
                    <a:pt x="1827" y="11749"/>
                  </a:lnTo>
                  <a:lnTo>
                    <a:pt x="2289" y="11115"/>
                  </a:lnTo>
                  <a:lnTo>
                    <a:pt x="3279" y="9759"/>
                  </a:lnTo>
                  <a:cubicBezTo>
                    <a:pt x="3558" y="9364"/>
                    <a:pt x="3712" y="8893"/>
                    <a:pt x="3722" y="8403"/>
                  </a:cubicBezTo>
                  <a:lnTo>
                    <a:pt x="3722" y="5306"/>
                  </a:lnTo>
                  <a:lnTo>
                    <a:pt x="3221" y="4903"/>
                  </a:lnTo>
                  <a:cubicBezTo>
                    <a:pt x="2952" y="4681"/>
                    <a:pt x="2933" y="4278"/>
                    <a:pt x="3173" y="4027"/>
                  </a:cubicBezTo>
                  <a:lnTo>
                    <a:pt x="3712" y="3470"/>
                  </a:lnTo>
                  <a:lnTo>
                    <a:pt x="3712" y="3114"/>
                  </a:lnTo>
                  <a:cubicBezTo>
                    <a:pt x="3712" y="2297"/>
                    <a:pt x="3433" y="1508"/>
                    <a:pt x="2923" y="883"/>
                  </a:cubicBezTo>
                  <a:lnTo>
                    <a:pt x="2385" y="220"/>
                  </a:lnTo>
                  <a:cubicBezTo>
                    <a:pt x="2267" y="73"/>
                    <a:pt x="2098" y="1"/>
                    <a:pt x="192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6" name="Google Shape;15136;p99"/>
            <p:cNvSpPr/>
            <p:nvPr/>
          </p:nvSpPr>
          <p:spPr>
            <a:xfrm>
              <a:off x="7672477" y="3346467"/>
              <a:ext cx="73406" cy="284740"/>
            </a:xfrm>
            <a:custGeom>
              <a:rect b="b" l="l" r="r" t="t"/>
              <a:pathLst>
                <a:path extrusionOk="0" h="10896" w="2809">
                  <a:moveTo>
                    <a:pt x="1472" y="1"/>
                  </a:moveTo>
                  <a:lnTo>
                    <a:pt x="885" y="664"/>
                  </a:lnTo>
                  <a:cubicBezTo>
                    <a:pt x="308" y="1308"/>
                    <a:pt x="1" y="2145"/>
                    <a:pt x="1" y="3001"/>
                  </a:cubicBezTo>
                  <a:lnTo>
                    <a:pt x="1" y="5366"/>
                  </a:lnTo>
                  <a:lnTo>
                    <a:pt x="260" y="5578"/>
                  </a:lnTo>
                  <a:cubicBezTo>
                    <a:pt x="520" y="5789"/>
                    <a:pt x="549" y="6193"/>
                    <a:pt x="308" y="6443"/>
                  </a:cubicBezTo>
                  <a:lnTo>
                    <a:pt x="1" y="6761"/>
                  </a:lnTo>
                  <a:lnTo>
                    <a:pt x="1" y="8232"/>
                  </a:lnTo>
                  <a:cubicBezTo>
                    <a:pt x="1" y="8713"/>
                    <a:pt x="145" y="9174"/>
                    <a:pt x="424" y="9559"/>
                  </a:cubicBezTo>
                  <a:lnTo>
                    <a:pt x="1376" y="10896"/>
                  </a:lnTo>
                  <a:lnTo>
                    <a:pt x="2366" y="9540"/>
                  </a:lnTo>
                  <a:cubicBezTo>
                    <a:pt x="2645" y="9145"/>
                    <a:pt x="2799" y="8674"/>
                    <a:pt x="2809" y="8184"/>
                  </a:cubicBezTo>
                  <a:lnTo>
                    <a:pt x="2809" y="5087"/>
                  </a:lnTo>
                  <a:lnTo>
                    <a:pt x="2308" y="4684"/>
                  </a:lnTo>
                  <a:cubicBezTo>
                    <a:pt x="2039" y="4462"/>
                    <a:pt x="2020" y="4059"/>
                    <a:pt x="2260" y="3808"/>
                  </a:cubicBezTo>
                  <a:lnTo>
                    <a:pt x="2799" y="3251"/>
                  </a:lnTo>
                  <a:lnTo>
                    <a:pt x="2799" y="2895"/>
                  </a:lnTo>
                  <a:cubicBezTo>
                    <a:pt x="2799" y="2078"/>
                    <a:pt x="2520" y="1289"/>
                    <a:pt x="2010" y="664"/>
                  </a:cubicBezTo>
                  <a:lnTo>
                    <a:pt x="1472" y="1"/>
                  </a:ln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37" name="Google Shape;15137;p99"/>
            <p:cNvSpPr/>
            <p:nvPr/>
          </p:nvSpPr>
          <p:spPr>
            <a:xfrm>
              <a:off x="7656562" y="3376571"/>
              <a:ext cx="80018" cy="324566"/>
            </a:xfrm>
            <a:custGeom>
              <a:rect b="b" l="l" r="r" t="t"/>
              <a:pathLst>
                <a:path extrusionOk="0" h="12420" w="3062">
                  <a:moveTo>
                    <a:pt x="1560" y="0"/>
                  </a:moveTo>
                  <a:cubicBezTo>
                    <a:pt x="1451" y="0"/>
                    <a:pt x="1340" y="75"/>
                    <a:pt x="1350" y="224"/>
                  </a:cubicBezTo>
                  <a:lnTo>
                    <a:pt x="1350" y="1560"/>
                  </a:lnTo>
                  <a:lnTo>
                    <a:pt x="860" y="1128"/>
                  </a:lnTo>
                  <a:cubicBezTo>
                    <a:pt x="815" y="1083"/>
                    <a:pt x="765" y="1064"/>
                    <a:pt x="717" y="1064"/>
                  </a:cubicBezTo>
                  <a:cubicBezTo>
                    <a:pt x="551" y="1064"/>
                    <a:pt x="409" y="1293"/>
                    <a:pt x="581" y="1435"/>
                  </a:cubicBezTo>
                  <a:lnTo>
                    <a:pt x="1340" y="2108"/>
                  </a:lnTo>
                  <a:lnTo>
                    <a:pt x="1350" y="2118"/>
                  </a:lnTo>
                  <a:lnTo>
                    <a:pt x="1350" y="6061"/>
                  </a:lnTo>
                  <a:lnTo>
                    <a:pt x="917" y="5666"/>
                  </a:lnTo>
                  <a:cubicBezTo>
                    <a:pt x="871" y="5618"/>
                    <a:pt x="819" y="5598"/>
                    <a:pt x="770" y="5598"/>
                  </a:cubicBezTo>
                  <a:cubicBezTo>
                    <a:pt x="603" y="5598"/>
                    <a:pt x="461" y="5826"/>
                    <a:pt x="638" y="5974"/>
                  </a:cubicBezTo>
                  <a:lnTo>
                    <a:pt x="1350" y="6628"/>
                  </a:lnTo>
                  <a:lnTo>
                    <a:pt x="1350" y="10955"/>
                  </a:lnTo>
                  <a:lnTo>
                    <a:pt x="465" y="10109"/>
                  </a:lnTo>
                  <a:cubicBezTo>
                    <a:pt x="418" y="10057"/>
                    <a:pt x="363" y="10035"/>
                    <a:pt x="311" y="10035"/>
                  </a:cubicBezTo>
                  <a:cubicBezTo>
                    <a:pt x="144" y="10035"/>
                    <a:pt x="1" y="10260"/>
                    <a:pt x="177" y="10407"/>
                  </a:cubicBezTo>
                  <a:lnTo>
                    <a:pt x="1350" y="11542"/>
                  </a:lnTo>
                  <a:lnTo>
                    <a:pt x="1350" y="12224"/>
                  </a:lnTo>
                  <a:cubicBezTo>
                    <a:pt x="1360" y="12354"/>
                    <a:pt x="1458" y="12419"/>
                    <a:pt x="1557" y="12419"/>
                  </a:cubicBezTo>
                  <a:cubicBezTo>
                    <a:pt x="1655" y="12419"/>
                    <a:pt x="1754" y="12354"/>
                    <a:pt x="1764" y="12224"/>
                  </a:cubicBezTo>
                  <a:lnTo>
                    <a:pt x="1764" y="11532"/>
                  </a:lnTo>
                  <a:lnTo>
                    <a:pt x="2975" y="10311"/>
                  </a:lnTo>
                  <a:cubicBezTo>
                    <a:pt x="3062" y="10234"/>
                    <a:pt x="3062" y="10090"/>
                    <a:pt x="2975" y="10013"/>
                  </a:cubicBezTo>
                  <a:cubicBezTo>
                    <a:pt x="2932" y="9969"/>
                    <a:pt x="2877" y="9948"/>
                    <a:pt x="2823" y="9948"/>
                  </a:cubicBezTo>
                  <a:cubicBezTo>
                    <a:pt x="2768" y="9948"/>
                    <a:pt x="2716" y="9969"/>
                    <a:pt x="2677" y="10013"/>
                  </a:cubicBezTo>
                  <a:lnTo>
                    <a:pt x="1764" y="10936"/>
                  </a:lnTo>
                  <a:lnTo>
                    <a:pt x="1764" y="4926"/>
                  </a:lnTo>
                  <a:lnTo>
                    <a:pt x="2706" y="4234"/>
                  </a:lnTo>
                  <a:cubicBezTo>
                    <a:pt x="2859" y="4096"/>
                    <a:pt x="2735" y="3870"/>
                    <a:pt x="2565" y="3870"/>
                  </a:cubicBezTo>
                  <a:cubicBezTo>
                    <a:pt x="2533" y="3870"/>
                    <a:pt x="2499" y="3879"/>
                    <a:pt x="2466" y="3897"/>
                  </a:cubicBezTo>
                  <a:lnTo>
                    <a:pt x="1764" y="4407"/>
                  </a:lnTo>
                  <a:lnTo>
                    <a:pt x="1764" y="224"/>
                  </a:lnTo>
                  <a:cubicBezTo>
                    <a:pt x="1778" y="75"/>
                    <a:pt x="1670" y="0"/>
                    <a:pt x="1560" y="0"/>
                  </a:cubicBezTo>
                  <a:close/>
                </a:path>
              </a:pathLst>
            </a:custGeom>
            <a:solidFill>
              <a:srgbClr val="B9C6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38" name="Google Shape;15138;p99"/>
          <p:cNvGrpSpPr/>
          <p:nvPr/>
        </p:nvGrpSpPr>
        <p:grpSpPr>
          <a:xfrm>
            <a:off x="7162894" y="3606019"/>
            <a:ext cx="385507" cy="382501"/>
            <a:chOff x="7164356" y="3790667"/>
            <a:chExt cx="385507" cy="382501"/>
          </a:xfrm>
        </p:grpSpPr>
        <p:sp>
          <p:nvSpPr>
            <p:cNvPr id="15139" name="Google Shape;15139;p99"/>
            <p:cNvSpPr/>
            <p:nvPr/>
          </p:nvSpPr>
          <p:spPr>
            <a:xfrm>
              <a:off x="7241526" y="3981983"/>
              <a:ext cx="114852" cy="114852"/>
            </a:xfrm>
            <a:custGeom>
              <a:rect b="b" l="l" r="r" t="t"/>
              <a:pathLst>
                <a:path extrusionOk="0" h="4395" w="4395">
                  <a:moveTo>
                    <a:pt x="1212" y="0"/>
                  </a:moveTo>
                  <a:lnTo>
                    <a:pt x="0" y="1202"/>
                  </a:lnTo>
                  <a:lnTo>
                    <a:pt x="3183" y="4395"/>
                  </a:lnTo>
                  <a:lnTo>
                    <a:pt x="4395" y="3183"/>
                  </a:lnTo>
                  <a:lnTo>
                    <a:pt x="1212" y="0"/>
                  </a:ln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0" name="Google Shape;15140;p99"/>
            <p:cNvSpPr/>
            <p:nvPr/>
          </p:nvSpPr>
          <p:spPr>
            <a:xfrm>
              <a:off x="7247536" y="3984988"/>
              <a:ext cx="56838" cy="56577"/>
            </a:xfrm>
            <a:custGeom>
              <a:rect b="b" l="l" r="r" t="t"/>
              <a:pathLst>
                <a:path extrusionOk="0" h="2165" w="2175">
                  <a:moveTo>
                    <a:pt x="1097" y="1"/>
                  </a:moveTo>
                  <a:lnTo>
                    <a:pt x="1" y="1328"/>
                  </a:lnTo>
                  <a:lnTo>
                    <a:pt x="847" y="2164"/>
                  </a:lnTo>
                  <a:lnTo>
                    <a:pt x="2174" y="1078"/>
                  </a:lnTo>
                  <a:lnTo>
                    <a:pt x="1097"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1" name="Google Shape;15141;p99"/>
            <p:cNvSpPr/>
            <p:nvPr/>
          </p:nvSpPr>
          <p:spPr>
            <a:xfrm>
              <a:off x="7296561" y="4033987"/>
              <a:ext cx="56812" cy="56838"/>
            </a:xfrm>
            <a:custGeom>
              <a:rect b="b" l="l" r="r" t="t"/>
              <a:pathLst>
                <a:path extrusionOk="0" h="2175" w="2174">
                  <a:moveTo>
                    <a:pt x="1096" y="1"/>
                  </a:moveTo>
                  <a:lnTo>
                    <a:pt x="0" y="1328"/>
                  </a:lnTo>
                  <a:lnTo>
                    <a:pt x="846" y="2174"/>
                  </a:lnTo>
                  <a:lnTo>
                    <a:pt x="2173" y="1078"/>
                  </a:lnTo>
                  <a:lnTo>
                    <a:pt x="1096" y="1"/>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2" name="Google Shape;15142;p99"/>
            <p:cNvSpPr/>
            <p:nvPr/>
          </p:nvSpPr>
          <p:spPr>
            <a:xfrm>
              <a:off x="7445307" y="3826468"/>
              <a:ext cx="68859" cy="64312"/>
            </a:xfrm>
            <a:custGeom>
              <a:rect b="b" l="l" r="r" t="t"/>
              <a:pathLst>
                <a:path extrusionOk="0" h="2461" w="2635">
                  <a:moveTo>
                    <a:pt x="2318" y="1"/>
                  </a:moveTo>
                  <a:cubicBezTo>
                    <a:pt x="2267" y="1"/>
                    <a:pt x="2213" y="20"/>
                    <a:pt x="2164" y="66"/>
                  </a:cubicBezTo>
                  <a:lnTo>
                    <a:pt x="145" y="2086"/>
                  </a:lnTo>
                  <a:cubicBezTo>
                    <a:pt x="1" y="2230"/>
                    <a:pt x="106" y="2461"/>
                    <a:pt x="299" y="2461"/>
                  </a:cubicBezTo>
                  <a:cubicBezTo>
                    <a:pt x="357" y="2461"/>
                    <a:pt x="414" y="2442"/>
                    <a:pt x="453" y="2403"/>
                  </a:cubicBezTo>
                  <a:lnTo>
                    <a:pt x="2472" y="374"/>
                  </a:lnTo>
                  <a:cubicBezTo>
                    <a:pt x="2635" y="219"/>
                    <a:pt x="2490" y="1"/>
                    <a:pt x="2318"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3" name="Google Shape;15143;p99"/>
            <p:cNvSpPr/>
            <p:nvPr/>
          </p:nvSpPr>
          <p:spPr>
            <a:xfrm>
              <a:off x="7423957" y="3793097"/>
              <a:ext cx="33789" cy="83363"/>
            </a:xfrm>
            <a:custGeom>
              <a:rect b="b" l="l" r="r" t="t"/>
              <a:pathLst>
                <a:path extrusionOk="0" h="3190" w="1293">
                  <a:moveTo>
                    <a:pt x="1029" y="1"/>
                  </a:moveTo>
                  <a:cubicBezTo>
                    <a:pt x="941" y="1"/>
                    <a:pt x="852" y="49"/>
                    <a:pt x="818" y="161"/>
                  </a:cubicBezTo>
                  <a:lnTo>
                    <a:pt x="39" y="2911"/>
                  </a:lnTo>
                  <a:cubicBezTo>
                    <a:pt x="0" y="3046"/>
                    <a:pt x="106" y="3190"/>
                    <a:pt x="250" y="3190"/>
                  </a:cubicBezTo>
                  <a:cubicBezTo>
                    <a:pt x="347" y="3190"/>
                    <a:pt x="433" y="3122"/>
                    <a:pt x="462" y="3026"/>
                  </a:cubicBezTo>
                  <a:lnTo>
                    <a:pt x="1241" y="276"/>
                  </a:lnTo>
                  <a:cubicBezTo>
                    <a:pt x="1293" y="109"/>
                    <a:pt x="1161" y="1"/>
                    <a:pt x="102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4" name="Google Shape;15144;p99"/>
            <p:cNvSpPr/>
            <p:nvPr/>
          </p:nvSpPr>
          <p:spPr>
            <a:xfrm>
              <a:off x="7378852" y="3790667"/>
              <a:ext cx="35331" cy="82788"/>
            </a:xfrm>
            <a:custGeom>
              <a:rect b="b" l="l" r="r" t="t"/>
              <a:pathLst>
                <a:path extrusionOk="0" h="3168" w="1352">
                  <a:moveTo>
                    <a:pt x="263" y="1"/>
                  </a:moveTo>
                  <a:cubicBezTo>
                    <a:pt x="132" y="1"/>
                    <a:pt x="1" y="113"/>
                    <a:pt x="53" y="283"/>
                  </a:cubicBezTo>
                  <a:lnTo>
                    <a:pt x="890" y="3013"/>
                  </a:lnTo>
                  <a:cubicBezTo>
                    <a:pt x="919" y="3110"/>
                    <a:pt x="1005" y="3167"/>
                    <a:pt x="1101" y="3167"/>
                  </a:cubicBezTo>
                  <a:cubicBezTo>
                    <a:pt x="1246" y="3167"/>
                    <a:pt x="1351" y="3023"/>
                    <a:pt x="1313" y="2888"/>
                  </a:cubicBezTo>
                  <a:lnTo>
                    <a:pt x="467" y="158"/>
                  </a:lnTo>
                  <a:cubicBezTo>
                    <a:pt x="433" y="48"/>
                    <a:pt x="348" y="1"/>
                    <a:pt x="263"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5" name="Google Shape;15145;p99"/>
            <p:cNvSpPr/>
            <p:nvPr/>
          </p:nvSpPr>
          <p:spPr>
            <a:xfrm>
              <a:off x="7459392" y="3881477"/>
              <a:ext cx="88354" cy="32169"/>
            </a:xfrm>
            <a:custGeom>
              <a:rect b="b" l="l" r="r" t="t"/>
              <a:pathLst>
                <a:path extrusionOk="0" h="1231" w="3381">
                  <a:moveTo>
                    <a:pt x="3066" y="0"/>
                  </a:moveTo>
                  <a:cubicBezTo>
                    <a:pt x="3046" y="0"/>
                    <a:pt x="3023" y="3"/>
                    <a:pt x="3000" y="10"/>
                  </a:cubicBezTo>
                  <a:lnTo>
                    <a:pt x="250" y="798"/>
                  </a:lnTo>
                  <a:cubicBezTo>
                    <a:pt x="0" y="866"/>
                    <a:pt x="48" y="1231"/>
                    <a:pt x="308" y="1231"/>
                  </a:cubicBezTo>
                  <a:cubicBezTo>
                    <a:pt x="337" y="1231"/>
                    <a:pt x="356" y="1221"/>
                    <a:pt x="375" y="1221"/>
                  </a:cubicBezTo>
                  <a:lnTo>
                    <a:pt x="3116" y="433"/>
                  </a:lnTo>
                  <a:cubicBezTo>
                    <a:pt x="3380" y="362"/>
                    <a:pt x="3297" y="0"/>
                    <a:pt x="3066"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6" name="Google Shape;15146;p99"/>
            <p:cNvSpPr/>
            <p:nvPr/>
          </p:nvSpPr>
          <p:spPr>
            <a:xfrm>
              <a:off x="7462084" y="3924883"/>
              <a:ext cx="87779" cy="33502"/>
            </a:xfrm>
            <a:custGeom>
              <a:rect b="b" l="l" r="r" t="t"/>
              <a:pathLst>
                <a:path extrusionOk="0" h="1282" w="3359">
                  <a:moveTo>
                    <a:pt x="313" y="0"/>
                  </a:moveTo>
                  <a:cubicBezTo>
                    <a:pt x="87" y="0"/>
                    <a:pt x="0" y="347"/>
                    <a:pt x="253" y="426"/>
                  </a:cubicBezTo>
                  <a:lnTo>
                    <a:pt x="2994" y="1272"/>
                  </a:lnTo>
                  <a:cubicBezTo>
                    <a:pt x="3013" y="1272"/>
                    <a:pt x="3032" y="1282"/>
                    <a:pt x="3051" y="1282"/>
                  </a:cubicBezTo>
                  <a:cubicBezTo>
                    <a:pt x="3311" y="1282"/>
                    <a:pt x="3359" y="916"/>
                    <a:pt x="3119" y="849"/>
                  </a:cubicBezTo>
                  <a:lnTo>
                    <a:pt x="388" y="12"/>
                  </a:lnTo>
                  <a:cubicBezTo>
                    <a:pt x="361" y="4"/>
                    <a:pt x="337" y="0"/>
                    <a:pt x="31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7" name="Google Shape;15147;p99"/>
            <p:cNvSpPr/>
            <p:nvPr/>
          </p:nvSpPr>
          <p:spPr>
            <a:xfrm>
              <a:off x="7325202" y="3850406"/>
              <a:ext cx="74399" cy="66167"/>
            </a:xfrm>
            <a:custGeom>
              <a:rect b="b" l="l" r="r" t="t"/>
              <a:pathLst>
                <a:path extrusionOk="0" h="2532" w="2847">
                  <a:moveTo>
                    <a:pt x="1139" y="1"/>
                  </a:moveTo>
                  <a:cubicBezTo>
                    <a:pt x="869" y="1"/>
                    <a:pt x="618" y="91"/>
                    <a:pt x="433" y="276"/>
                  </a:cubicBezTo>
                  <a:cubicBezTo>
                    <a:pt x="0" y="708"/>
                    <a:pt x="87" y="1506"/>
                    <a:pt x="635" y="2055"/>
                  </a:cubicBezTo>
                  <a:cubicBezTo>
                    <a:pt x="949" y="2369"/>
                    <a:pt x="1345" y="2531"/>
                    <a:pt x="1708" y="2531"/>
                  </a:cubicBezTo>
                  <a:cubicBezTo>
                    <a:pt x="1978" y="2531"/>
                    <a:pt x="2229" y="2441"/>
                    <a:pt x="2414" y="2256"/>
                  </a:cubicBezTo>
                  <a:cubicBezTo>
                    <a:pt x="2847" y="1824"/>
                    <a:pt x="2760" y="1026"/>
                    <a:pt x="2212" y="477"/>
                  </a:cubicBezTo>
                  <a:cubicBezTo>
                    <a:pt x="1898" y="163"/>
                    <a:pt x="1501" y="1"/>
                    <a:pt x="113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8" name="Google Shape;15148;p99"/>
            <p:cNvSpPr/>
            <p:nvPr/>
          </p:nvSpPr>
          <p:spPr>
            <a:xfrm>
              <a:off x="7309627" y="3852392"/>
              <a:ext cx="84460" cy="83885"/>
            </a:xfrm>
            <a:custGeom>
              <a:rect b="b" l="l" r="r" t="t"/>
              <a:pathLst>
                <a:path extrusionOk="0" h="3210" w="3232">
                  <a:moveTo>
                    <a:pt x="958" y="0"/>
                  </a:moveTo>
                  <a:cubicBezTo>
                    <a:pt x="899" y="0"/>
                    <a:pt x="841" y="22"/>
                    <a:pt x="798" y="65"/>
                  </a:cubicBezTo>
                  <a:lnTo>
                    <a:pt x="0" y="863"/>
                  </a:lnTo>
                  <a:lnTo>
                    <a:pt x="2346" y="3209"/>
                  </a:lnTo>
                  <a:lnTo>
                    <a:pt x="3145" y="2421"/>
                  </a:lnTo>
                  <a:cubicBezTo>
                    <a:pt x="3231" y="2325"/>
                    <a:pt x="3231" y="2180"/>
                    <a:pt x="3145" y="2084"/>
                  </a:cubicBezTo>
                  <a:lnTo>
                    <a:pt x="1125" y="65"/>
                  </a:lnTo>
                  <a:cubicBezTo>
                    <a:pt x="1077" y="22"/>
                    <a:pt x="1017"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49" name="Google Shape;15149;p99"/>
            <p:cNvSpPr/>
            <p:nvPr/>
          </p:nvSpPr>
          <p:spPr>
            <a:xfrm>
              <a:off x="7309627" y="3859604"/>
              <a:ext cx="76647" cy="76673"/>
            </a:xfrm>
            <a:custGeom>
              <a:rect b="b" l="l" r="r" t="t"/>
              <a:pathLst>
                <a:path extrusionOk="0" h="2934" w="2933">
                  <a:moveTo>
                    <a:pt x="577" y="0"/>
                  </a:moveTo>
                  <a:lnTo>
                    <a:pt x="0" y="587"/>
                  </a:lnTo>
                  <a:lnTo>
                    <a:pt x="2346" y="2933"/>
                  </a:lnTo>
                  <a:lnTo>
                    <a:pt x="2933" y="2347"/>
                  </a:lnTo>
                  <a:lnTo>
                    <a:pt x="577"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0" name="Google Shape;15150;p99"/>
            <p:cNvSpPr/>
            <p:nvPr/>
          </p:nvSpPr>
          <p:spPr>
            <a:xfrm>
              <a:off x="7187980" y="3869927"/>
              <a:ext cx="188755" cy="187971"/>
            </a:xfrm>
            <a:custGeom>
              <a:rect b="b" l="l" r="r" t="t"/>
              <a:pathLst>
                <a:path extrusionOk="0" h="7193" w="7223">
                  <a:moveTo>
                    <a:pt x="4814" y="1"/>
                  </a:moveTo>
                  <a:cubicBezTo>
                    <a:pt x="4748" y="1"/>
                    <a:pt x="4682" y="30"/>
                    <a:pt x="4636" y="86"/>
                  </a:cubicBezTo>
                  <a:lnTo>
                    <a:pt x="1" y="5702"/>
                  </a:lnTo>
                  <a:lnTo>
                    <a:pt x="1491" y="7193"/>
                  </a:lnTo>
                  <a:lnTo>
                    <a:pt x="7117" y="2567"/>
                  </a:lnTo>
                  <a:cubicBezTo>
                    <a:pt x="7223" y="2481"/>
                    <a:pt x="7223" y="2317"/>
                    <a:pt x="7126" y="2221"/>
                  </a:cubicBezTo>
                  <a:lnTo>
                    <a:pt x="4972" y="67"/>
                  </a:lnTo>
                  <a:cubicBezTo>
                    <a:pt x="4928" y="22"/>
                    <a:pt x="4871" y="1"/>
                    <a:pt x="4814"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1" name="Google Shape;15151;p99"/>
            <p:cNvSpPr/>
            <p:nvPr/>
          </p:nvSpPr>
          <p:spPr>
            <a:xfrm>
              <a:off x="7187980" y="3922924"/>
              <a:ext cx="188755" cy="134974"/>
            </a:xfrm>
            <a:custGeom>
              <a:rect b="b" l="l" r="r" t="t"/>
              <a:pathLst>
                <a:path extrusionOk="0" h="5165" w="7223">
                  <a:moveTo>
                    <a:pt x="6934" y="1"/>
                  </a:moveTo>
                  <a:lnTo>
                    <a:pt x="1809" y="4232"/>
                  </a:lnTo>
                  <a:lnTo>
                    <a:pt x="559" y="2991"/>
                  </a:lnTo>
                  <a:lnTo>
                    <a:pt x="1" y="3674"/>
                  </a:lnTo>
                  <a:lnTo>
                    <a:pt x="1491" y="5165"/>
                  </a:lnTo>
                  <a:lnTo>
                    <a:pt x="7107" y="539"/>
                  </a:lnTo>
                  <a:cubicBezTo>
                    <a:pt x="7213" y="453"/>
                    <a:pt x="7223" y="289"/>
                    <a:pt x="7126" y="193"/>
                  </a:cubicBezTo>
                  <a:lnTo>
                    <a:pt x="6934" y="1"/>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2" name="Google Shape;15152;p99"/>
            <p:cNvSpPr/>
            <p:nvPr/>
          </p:nvSpPr>
          <p:spPr>
            <a:xfrm>
              <a:off x="7164356" y="4005215"/>
              <a:ext cx="76934" cy="75680"/>
            </a:xfrm>
            <a:custGeom>
              <a:rect b="b" l="l" r="r" t="t"/>
              <a:pathLst>
                <a:path extrusionOk="0" h="2896" w="2944">
                  <a:moveTo>
                    <a:pt x="890" y="1"/>
                  </a:moveTo>
                  <a:cubicBezTo>
                    <a:pt x="830" y="1"/>
                    <a:pt x="770" y="25"/>
                    <a:pt x="722" y="73"/>
                  </a:cubicBezTo>
                  <a:lnTo>
                    <a:pt x="97" y="698"/>
                  </a:lnTo>
                  <a:cubicBezTo>
                    <a:pt x="1" y="794"/>
                    <a:pt x="1" y="939"/>
                    <a:pt x="97" y="1035"/>
                  </a:cubicBezTo>
                  <a:lnTo>
                    <a:pt x="1886" y="2823"/>
                  </a:lnTo>
                  <a:cubicBezTo>
                    <a:pt x="1934" y="2871"/>
                    <a:pt x="1994" y="2895"/>
                    <a:pt x="2054" y="2895"/>
                  </a:cubicBezTo>
                  <a:cubicBezTo>
                    <a:pt x="2114" y="2895"/>
                    <a:pt x="2174" y="2871"/>
                    <a:pt x="2222" y="2823"/>
                  </a:cubicBezTo>
                  <a:lnTo>
                    <a:pt x="2847" y="2198"/>
                  </a:lnTo>
                  <a:cubicBezTo>
                    <a:pt x="2944" y="2102"/>
                    <a:pt x="2944" y="1958"/>
                    <a:pt x="2847" y="1862"/>
                  </a:cubicBezTo>
                  <a:lnTo>
                    <a:pt x="1059" y="73"/>
                  </a:lnTo>
                  <a:cubicBezTo>
                    <a:pt x="1011" y="25"/>
                    <a:pt x="951" y="1"/>
                    <a:pt x="890"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3" name="Google Shape;15153;p99"/>
            <p:cNvSpPr/>
            <p:nvPr/>
          </p:nvSpPr>
          <p:spPr>
            <a:xfrm>
              <a:off x="7164356" y="4015406"/>
              <a:ext cx="66115" cy="65488"/>
            </a:xfrm>
            <a:custGeom>
              <a:rect b="b" l="l" r="r" t="t"/>
              <a:pathLst>
                <a:path extrusionOk="0" h="2506" w="2530">
                  <a:moveTo>
                    <a:pt x="405" y="0"/>
                  </a:moveTo>
                  <a:lnTo>
                    <a:pt x="97" y="308"/>
                  </a:lnTo>
                  <a:cubicBezTo>
                    <a:pt x="1" y="404"/>
                    <a:pt x="1" y="549"/>
                    <a:pt x="97" y="645"/>
                  </a:cubicBezTo>
                  <a:lnTo>
                    <a:pt x="1886" y="2433"/>
                  </a:lnTo>
                  <a:cubicBezTo>
                    <a:pt x="1929" y="2481"/>
                    <a:pt x="1989" y="2505"/>
                    <a:pt x="2049" y="2505"/>
                  </a:cubicBezTo>
                  <a:cubicBezTo>
                    <a:pt x="2109" y="2505"/>
                    <a:pt x="2169" y="2481"/>
                    <a:pt x="2213" y="243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4" name="Google Shape;15154;p99"/>
            <p:cNvSpPr/>
            <p:nvPr/>
          </p:nvSpPr>
          <p:spPr>
            <a:xfrm>
              <a:off x="7217379" y="3915580"/>
              <a:ext cx="86211" cy="94835"/>
            </a:xfrm>
            <a:custGeom>
              <a:rect b="b" l="l" r="r" t="t"/>
              <a:pathLst>
                <a:path extrusionOk="0" h="3629" w="3299">
                  <a:moveTo>
                    <a:pt x="2981" y="0"/>
                  </a:moveTo>
                  <a:cubicBezTo>
                    <a:pt x="2925" y="0"/>
                    <a:pt x="2867" y="24"/>
                    <a:pt x="2818" y="80"/>
                  </a:cubicBezTo>
                  <a:lnTo>
                    <a:pt x="126" y="3263"/>
                  </a:lnTo>
                  <a:cubicBezTo>
                    <a:pt x="1" y="3407"/>
                    <a:pt x="107" y="3628"/>
                    <a:pt x="289" y="3628"/>
                  </a:cubicBezTo>
                  <a:cubicBezTo>
                    <a:pt x="357" y="3628"/>
                    <a:pt x="414" y="3599"/>
                    <a:pt x="463" y="3551"/>
                  </a:cubicBezTo>
                  <a:lnTo>
                    <a:pt x="3155" y="368"/>
                  </a:lnTo>
                  <a:cubicBezTo>
                    <a:pt x="3299" y="203"/>
                    <a:pt x="3147" y="0"/>
                    <a:pt x="2981" y="0"/>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5" name="Google Shape;15155;p99"/>
            <p:cNvSpPr/>
            <p:nvPr/>
          </p:nvSpPr>
          <p:spPr>
            <a:xfrm>
              <a:off x="7417424" y="3942732"/>
              <a:ext cx="74661" cy="66220"/>
            </a:xfrm>
            <a:custGeom>
              <a:rect b="b" l="l" r="r" t="t"/>
              <a:pathLst>
                <a:path extrusionOk="0" h="2534" w="2857">
                  <a:moveTo>
                    <a:pt x="1130" y="1"/>
                  </a:moveTo>
                  <a:cubicBezTo>
                    <a:pt x="863" y="1"/>
                    <a:pt x="616" y="89"/>
                    <a:pt x="433" y="272"/>
                  </a:cubicBezTo>
                  <a:cubicBezTo>
                    <a:pt x="0" y="714"/>
                    <a:pt x="97" y="1502"/>
                    <a:pt x="645" y="2051"/>
                  </a:cubicBezTo>
                  <a:cubicBezTo>
                    <a:pt x="961" y="2367"/>
                    <a:pt x="1358" y="2533"/>
                    <a:pt x="1723" y="2533"/>
                  </a:cubicBezTo>
                  <a:cubicBezTo>
                    <a:pt x="1989" y="2533"/>
                    <a:pt x="2237" y="2445"/>
                    <a:pt x="2424" y="2262"/>
                  </a:cubicBezTo>
                  <a:cubicBezTo>
                    <a:pt x="2856" y="1820"/>
                    <a:pt x="2760" y="1031"/>
                    <a:pt x="2212" y="483"/>
                  </a:cubicBezTo>
                  <a:cubicBezTo>
                    <a:pt x="1895" y="166"/>
                    <a:pt x="1495" y="1"/>
                    <a:pt x="1130"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6" name="Google Shape;15156;p99"/>
            <p:cNvSpPr/>
            <p:nvPr/>
          </p:nvSpPr>
          <p:spPr>
            <a:xfrm>
              <a:off x="7402084" y="3944666"/>
              <a:ext cx="84460" cy="84094"/>
            </a:xfrm>
            <a:custGeom>
              <a:rect b="b" l="l" r="r" t="t"/>
              <a:pathLst>
                <a:path extrusionOk="0" h="3218" w="3232">
                  <a:moveTo>
                    <a:pt x="958" y="0"/>
                  </a:moveTo>
                  <a:cubicBezTo>
                    <a:pt x="897" y="0"/>
                    <a:pt x="837" y="25"/>
                    <a:pt x="789" y="73"/>
                  </a:cubicBezTo>
                  <a:lnTo>
                    <a:pt x="1" y="861"/>
                  </a:lnTo>
                  <a:lnTo>
                    <a:pt x="2347" y="3217"/>
                  </a:lnTo>
                  <a:lnTo>
                    <a:pt x="3136" y="2419"/>
                  </a:lnTo>
                  <a:cubicBezTo>
                    <a:pt x="3232" y="2332"/>
                    <a:pt x="3232" y="2179"/>
                    <a:pt x="3145" y="2092"/>
                  </a:cubicBezTo>
                  <a:lnTo>
                    <a:pt x="1126" y="73"/>
                  </a:lnTo>
                  <a:cubicBezTo>
                    <a:pt x="1078" y="25"/>
                    <a:pt x="1018" y="0"/>
                    <a:pt x="958" y="0"/>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7" name="Google Shape;15157;p99"/>
            <p:cNvSpPr/>
            <p:nvPr/>
          </p:nvSpPr>
          <p:spPr>
            <a:xfrm>
              <a:off x="7402084" y="3952087"/>
              <a:ext cx="76438" cy="76673"/>
            </a:xfrm>
            <a:custGeom>
              <a:rect b="b" l="l" r="r" t="t"/>
              <a:pathLst>
                <a:path extrusionOk="0" h="2934" w="2925">
                  <a:moveTo>
                    <a:pt x="578" y="0"/>
                  </a:moveTo>
                  <a:lnTo>
                    <a:pt x="1" y="577"/>
                  </a:lnTo>
                  <a:lnTo>
                    <a:pt x="2347" y="2933"/>
                  </a:lnTo>
                  <a:lnTo>
                    <a:pt x="2924" y="2346"/>
                  </a:lnTo>
                  <a:lnTo>
                    <a:pt x="578"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8" name="Google Shape;15158;p99"/>
            <p:cNvSpPr/>
            <p:nvPr/>
          </p:nvSpPr>
          <p:spPr>
            <a:xfrm>
              <a:off x="7280202" y="3962279"/>
              <a:ext cx="189016" cy="188102"/>
            </a:xfrm>
            <a:custGeom>
              <a:rect b="b" l="l" r="r" t="t"/>
              <a:pathLst>
                <a:path extrusionOk="0" h="7198" w="7233">
                  <a:moveTo>
                    <a:pt x="4806" y="1"/>
                  </a:moveTo>
                  <a:cubicBezTo>
                    <a:pt x="4742" y="1"/>
                    <a:pt x="4680" y="27"/>
                    <a:pt x="4636" y="81"/>
                  </a:cubicBezTo>
                  <a:lnTo>
                    <a:pt x="1" y="5707"/>
                  </a:lnTo>
                  <a:lnTo>
                    <a:pt x="1501" y="7197"/>
                  </a:lnTo>
                  <a:lnTo>
                    <a:pt x="7117" y="2562"/>
                  </a:lnTo>
                  <a:cubicBezTo>
                    <a:pt x="7223" y="2476"/>
                    <a:pt x="7232" y="2322"/>
                    <a:pt x="7136" y="2226"/>
                  </a:cubicBezTo>
                  <a:lnTo>
                    <a:pt x="4982" y="72"/>
                  </a:lnTo>
                  <a:cubicBezTo>
                    <a:pt x="4930" y="25"/>
                    <a:pt x="4867" y="1"/>
                    <a:pt x="4806" y="1"/>
                  </a:cubicBezTo>
                  <a:close/>
                </a:path>
              </a:pathLst>
            </a:custGeom>
            <a:solidFill>
              <a:srgbClr val="A9BA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59" name="Google Shape;15159;p99"/>
            <p:cNvSpPr/>
            <p:nvPr/>
          </p:nvSpPr>
          <p:spPr>
            <a:xfrm>
              <a:off x="7280202" y="4015406"/>
              <a:ext cx="188755" cy="134974"/>
            </a:xfrm>
            <a:custGeom>
              <a:rect b="b" l="l" r="r" t="t"/>
              <a:pathLst>
                <a:path extrusionOk="0" h="5165" w="7223">
                  <a:moveTo>
                    <a:pt x="6944" y="0"/>
                  </a:moveTo>
                  <a:lnTo>
                    <a:pt x="1809" y="4231"/>
                  </a:lnTo>
                  <a:lnTo>
                    <a:pt x="568" y="2991"/>
                  </a:lnTo>
                  <a:lnTo>
                    <a:pt x="1" y="3674"/>
                  </a:lnTo>
                  <a:lnTo>
                    <a:pt x="1501" y="5164"/>
                  </a:lnTo>
                  <a:lnTo>
                    <a:pt x="7117" y="529"/>
                  </a:lnTo>
                  <a:cubicBezTo>
                    <a:pt x="7223" y="443"/>
                    <a:pt x="7223" y="289"/>
                    <a:pt x="7126" y="193"/>
                  </a:cubicBezTo>
                  <a:lnTo>
                    <a:pt x="6944" y="0"/>
                  </a:ln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0" name="Google Shape;15160;p99"/>
            <p:cNvSpPr/>
            <p:nvPr/>
          </p:nvSpPr>
          <p:spPr>
            <a:xfrm>
              <a:off x="7256839" y="4097698"/>
              <a:ext cx="76673" cy="75471"/>
            </a:xfrm>
            <a:custGeom>
              <a:rect b="b" l="l" r="r" t="t"/>
              <a:pathLst>
                <a:path extrusionOk="0" h="2888" w="2934">
                  <a:moveTo>
                    <a:pt x="885" y="1"/>
                  </a:moveTo>
                  <a:cubicBezTo>
                    <a:pt x="825" y="1"/>
                    <a:pt x="765" y="25"/>
                    <a:pt x="722" y="73"/>
                  </a:cubicBezTo>
                  <a:lnTo>
                    <a:pt x="87" y="698"/>
                  </a:lnTo>
                  <a:cubicBezTo>
                    <a:pt x="1" y="784"/>
                    <a:pt x="1" y="938"/>
                    <a:pt x="87" y="1025"/>
                  </a:cubicBezTo>
                  <a:lnTo>
                    <a:pt x="1885" y="2823"/>
                  </a:lnTo>
                  <a:cubicBezTo>
                    <a:pt x="1929" y="2866"/>
                    <a:pt x="1989" y="2888"/>
                    <a:pt x="2049" y="2888"/>
                  </a:cubicBezTo>
                  <a:cubicBezTo>
                    <a:pt x="2109" y="2888"/>
                    <a:pt x="2169" y="2866"/>
                    <a:pt x="2212" y="2823"/>
                  </a:cubicBezTo>
                  <a:lnTo>
                    <a:pt x="2847" y="2188"/>
                  </a:lnTo>
                  <a:cubicBezTo>
                    <a:pt x="2934" y="2102"/>
                    <a:pt x="2934" y="1948"/>
                    <a:pt x="2847" y="1861"/>
                  </a:cubicBezTo>
                  <a:lnTo>
                    <a:pt x="1049" y="73"/>
                  </a:lnTo>
                  <a:cubicBezTo>
                    <a:pt x="1006" y="25"/>
                    <a:pt x="945" y="1"/>
                    <a:pt x="885" y="1"/>
                  </a:cubicBezTo>
                  <a:close/>
                </a:path>
              </a:pathLst>
            </a:custGeom>
            <a:solidFill>
              <a:srgbClr val="AABB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1" name="Google Shape;15161;p99"/>
            <p:cNvSpPr/>
            <p:nvPr/>
          </p:nvSpPr>
          <p:spPr>
            <a:xfrm>
              <a:off x="7256839" y="4107628"/>
              <a:ext cx="66115" cy="65540"/>
            </a:xfrm>
            <a:custGeom>
              <a:rect b="b" l="l" r="r" t="t"/>
              <a:pathLst>
                <a:path extrusionOk="0" h="2508" w="2530">
                  <a:moveTo>
                    <a:pt x="405" y="0"/>
                  </a:moveTo>
                  <a:lnTo>
                    <a:pt x="97" y="318"/>
                  </a:lnTo>
                  <a:cubicBezTo>
                    <a:pt x="1" y="404"/>
                    <a:pt x="1" y="558"/>
                    <a:pt x="97" y="645"/>
                  </a:cubicBezTo>
                  <a:lnTo>
                    <a:pt x="1885" y="2443"/>
                  </a:lnTo>
                  <a:cubicBezTo>
                    <a:pt x="1929" y="2486"/>
                    <a:pt x="1989" y="2508"/>
                    <a:pt x="2049" y="2508"/>
                  </a:cubicBezTo>
                  <a:cubicBezTo>
                    <a:pt x="2109" y="2508"/>
                    <a:pt x="2169" y="2486"/>
                    <a:pt x="2212" y="2443"/>
                  </a:cubicBezTo>
                  <a:lnTo>
                    <a:pt x="2530" y="2126"/>
                  </a:lnTo>
                  <a:lnTo>
                    <a:pt x="405" y="0"/>
                  </a:lnTo>
                  <a:close/>
                </a:path>
              </a:pathLst>
            </a:custGeom>
            <a:solidFill>
              <a:srgbClr val="7E8D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2" name="Google Shape;15162;p99"/>
            <p:cNvSpPr/>
            <p:nvPr/>
          </p:nvSpPr>
          <p:spPr>
            <a:xfrm>
              <a:off x="7309862" y="4008011"/>
              <a:ext cx="86002" cy="94626"/>
            </a:xfrm>
            <a:custGeom>
              <a:rect b="b" l="l" r="r" t="t"/>
              <a:pathLst>
                <a:path extrusionOk="0" h="3621" w="3291">
                  <a:moveTo>
                    <a:pt x="2979" y="1"/>
                  </a:moveTo>
                  <a:cubicBezTo>
                    <a:pt x="2923" y="1"/>
                    <a:pt x="2865" y="24"/>
                    <a:pt x="2818" y="81"/>
                  </a:cubicBezTo>
                  <a:lnTo>
                    <a:pt x="126" y="3264"/>
                  </a:lnTo>
                  <a:cubicBezTo>
                    <a:pt x="1" y="3409"/>
                    <a:pt x="106" y="3620"/>
                    <a:pt x="289" y="3620"/>
                  </a:cubicBezTo>
                  <a:cubicBezTo>
                    <a:pt x="356" y="3620"/>
                    <a:pt x="414" y="3591"/>
                    <a:pt x="453" y="3543"/>
                  </a:cubicBezTo>
                  <a:lnTo>
                    <a:pt x="3155" y="360"/>
                  </a:lnTo>
                  <a:cubicBezTo>
                    <a:pt x="3290" y="196"/>
                    <a:pt x="3140" y="1"/>
                    <a:pt x="297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63" name="Google Shape;15163;p99"/>
          <p:cNvGrpSpPr/>
          <p:nvPr/>
        </p:nvGrpSpPr>
        <p:grpSpPr>
          <a:xfrm>
            <a:off x="6668937" y="3641821"/>
            <a:ext cx="387911" cy="310846"/>
            <a:chOff x="6670400" y="3826468"/>
            <a:chExt cx="387911" cy="310846"/>
          </a:xfrm>
        </p:grpSpPr>
        <p:sp>
          <p:nvSpPr>
            <p:cNvPr id="15164" name="Google Shape;15164;p99"/>
            <p:cNvSpPr/>
            <p:nvPr/>
          </p:nvSpPr>
          <p:spPr>
            <a:xfrm>
              <a:off x="6732648" y="3971687"/>
              <a:ext cx="263625" cy="165628"/>
            </a:xfrm>
            <a:custGeom>
              <a:rect b="b" l="l" r="r" t="t"/>
              <a:pathLst>
                <a:path extrusionOk="0" h="6338" w="10088">
                  <a:moveTo>
                    <a:pt x="1" y="0"/>
                  </a:moveTo>
                  <a:lnTo>
                    <a:pt x="1" y="4856"/>
                  </a:lnTo>
                  <a:cubicBezTo>
                    <a:pt x="1" y="5202"/>
                    <a:pt x="414" y="5520"/>
                    <a:pt x="1097" y="5779"/>
                  </a:cubicBezTo>
                  <a:cubicBezTo>
                    <a:pt x="1232" y="5828"/>
                    <a:pt x="1366" y="5866"/>
                    <a:pt x="1520" y="5914"/>
                  </a:cubicBezTo>
                  <a:cubicBezTo>
                    <a:pt x="1655" y="5953"/>
                    <a:pt x="1799" y="5991"/>
                    <a:pt x="1943" y="6020"/>
                  </a:cubicBezTo>
                  <a:cubicBezTo>
                    <a:pt x="2039" y="6049"/>
                    <a:pt x="2145" y="6068"/>
                    <a:pt x="2260" y="6087"/>
                  </a:cubicBezTo>
                  <a:cubicBezTo>
                    <a:pt x="2914" y="6212"/>
                    <a:pt x="3578" y="6289"/>
                    <a:pt x="4251" y="6318"/>
                  </a:cubicBezTo>
                  <a:cubicBezTo>
                    <a:pt x="4443" y="6328"/>
                    <a:pt x="4636" y="6337"/>
                    <a:pt x="4828" y="6337"/>
                  </a:cubicBezTo>
                  <a:lnTo>
                    <a:pt x="5261" y="6337"/>
                  </a:lnTo>
                  <a:cubicBezTo>
                    <a:pt x="6232" y="6328"/>
                    <a:pt x="7193" y="6222"/>
                    <a:pt x="8145" y="6020"/>
                  </a:cubicBezTo>
                  <a:cubicBezTo>
                    <a:pt x="8290" y="5991"/>
                    <a:pt x="8434" y="5953"/>
                    <a:pt x="8569" y="5914"/>
                  </a:cubicBezTo>
                  <a:cubicBezTo>
                    <a:pt x="9511" y="5645"/>
                    <a:pt x="10088" y="5270"/>
                    <a:pt x="10088" y="4847"/>
                  </a:cubicBezTo>
                  <a:lnTo>
                    <a:pt x="10088" y="0"/>
                  </a:lnTo>
                  <a:close/>
                </a:path>
              </a:pathLst>
            </a:custGeom>
            <a:solidFill>
              <a:srgbClr val="BA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5" name="Google Shape;15165;p99"/>
            <p:cNvSpPr/>
            <p:nvPr/>
          </p:nvSpPr>
          <p:spPr>
            <a:xfrm>
              <a:off x="6980175" y="3971687"/>
              <a:ext cx="16098" cy="145271"/>
            </a:xfrm>
            <a:custGeom>
              <a:rect b="b" l="l" r="r" t="t"/>
              <a:pathLst>
                <a:path extrusionOk="0" h="5559" w="616">
                  <a:moveTo>
                    <a:pt x="0" y="0"/>
                  </a:moveTo>
                  <a:lnTo>
                    <a:pt x="0" y="5558"/>
                  </a:lnTo>
                  <a:cubicBezTo>
                    <a:pt x="395" y="5347"/>
                    <a:pt x="616" y="5106"/>
                    <a:pt x="616" y="4847"/>
                  </a:cubicBezTo>
                  <a:lnTo>
                    <a:pt x="616"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6" name="Google Shape;15166;p99"/>
            <p:cNvSpPr/>
            <p:nvPr/>
          </p:nvSpPr>
          <p:spPr>
            <a:xfrm>
              <a:off x="6858789" y="3989823"/>
              <a:ext cx="11342" cy="147492"/>
            </a:xfrm>
            <a:custGeom>
              <a:rect b="b" l="l" r="r" t="t"/>
              <a:pathLst>
                <a:path extrusionOk="0" h="5644" w="434">
                  <a:moveTo>
                    <a:pt x="214" y="1"/>
                  </a:moveTo>
                  <a:cubicBezTo>
                    <a:pt x="107" y="1"/>
                    <a:pt x="1" y="71"/>
                    <a:pt x="1" y="210"/>
                  </a:cubicBezTo>
                  <a:lnTo>
                    <a:pt x="1" y="5643"/>
                  </a:lnTo>
                  <a:lnTo>
                    <a:pt x="434" y="5643"/>
                  </a:lnTo>
                  <a:lnTo>
                    <a:pt x="434" y="210"/>
                  </a:lnTo>
                  <a:cubicBezTo>
                    <a:pt x="429" y="71"/>
                    <a:pt x="321" y="1"/>
                    <a:pt x="21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7" name="Google Shape;15167;p99"/>
            <p:cNvSpPr/>
            <p:nvPr/>
          </p:nvSpPr>
          <p:spPr>
            <a:xfrm>
              <a:off x="6772108" y="3989770"/>
              <a:ext cx="11342" cy="72910"/>
            </a:xfrm>
            <a:custGeom>
              <a:rect b="b" l="l" r="r" t="t"/>
              <a:pathLst>
                <a:path extrusionOk="0" h="2790" w="434">
                  <a:moveTo>
                    <a:pt x="222" y="1"/>
                  </a:moveTo>
                  <a:cubicBezTo>
                    <a:pt x="97" y="1"/>
                    <a:pt x="0" y="97"/>
                    <a:pt x="0" y="212"/>
                  </a:cubicBezTo>
                  <a:lnTo>
                    <a:pt x="0" y="2568"/>
                  </a:lnTo>
                  <a:cubicBezTo>
                    <a:pt x="0" y="2693"/>
                    <a:pt x="97" y="2789"/>
                    <a:pt x="222" y="2789"/>
                  </a:cubicBezTo>
                  <a:cubicBezTo>
                    <a:pt x="337" y="2789"/>
                    <a:pt x="433" y="2683"/>
                    <a:pt x="433" y="2568"/>
                  </a:cubicBezTo>
                  <a:lnTo>
                    <a:pt x="433" y="212"/>
                  </a:ln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8" name="Google Shape;15168;p99"/>
            <p:cNvSpPr/>
            <p:nvPr/>
          </p:nvSpPr>
          <p:spPr>
            <a:xfrm>
              <a:off x="6772108" y="4074701"/>
              <a:ext cx="11342" cy="54303"/>
            </a:xfrm>
            <a:custGeom>
              <a:rect b="b" l="l" r="r" t="t"/>
              <a:pathLst>
                <a:path extrusionOk="0" h="2078" w="434">
                  <a:moveTo>
                    <a:pt x="222" y="1"/>
                  </a:moveTo>
                  <a:cubicBezTo>
                    <a:pt x="97" y="1"/>
                    <a:pt x="10" y="97"/>
                    <a:pt x="0" y="212"/>
                  </a:cubicBezTo>
                  <a:lnTo>
                    <a:pt x="0" y="1972"/>
                  </a:lnTo>
                  <a:cubicBezTo>
                    <a:pt x="135" y="2011"/>
                    <a:pt x="279" y="2049"/>
                    <a:pt x="423" y="2078"/>
                  </a:cubicBezTo>
                  <a:cubicBezTo>
                    <a:pt x="433" y="2059"/>
                    <a:pt x="433" y="2049"/>
                    <a:pt x="433" y="2030"/>
                  </a:cubicBezTo>
                  <a:cubicBezTo>
                    <a:pt x="433" y="1414"/>
                    <a:pt x="433" y="818"/>
                    <a:pt x="433" y="212"/>
                  </a:cubicBezTo>
                  <a:cubicBezTo>
                    <a:pt x="433" y="97"/>
                    <a:pt x="337" y="1"/>
                    <a:pt x="222"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69" name="Google Shape;15169;p99"/>
            <p:cNvSpPr/>
            <p:nvPr/>
          </p:nvSpPr>
          <p:spPr>
            <a:xfrm>
              <a:off x="6945235" y="3989823"/>
              <a:ext cx="11342" cy="139182"/>
            </a:xfrm>
            <a:custGeom>
              <a:rect b="b" l="l" r="r" t="t"/>
              <a:pathLst>
                <a:path extrusionOk="0" h="5326" w="434">
                  <a:moveTo>
                    <a:pt x="217" y="1"/>
                  </a:moveTo>
                  <a:cubicBezTo>
                    <a:pt x="109" y="1"/>
                    <a:pt x="1" y="71"/>
                    <a:pt x="1" y="210"/>
                  </a:cubicBezTo>
                  <a:lnTo>
                    <a:pt x="1" y="5278"/>
                  </a:lnTo>
                  <a:cubicBezTo>
                    <a:pt x="1" y="5297"/>
                    <a:pt x="10" y="5307"/>
                    <a:pt x="10" y="5326"/>
                  </a:cubicBezTo>
                  <a:cubicBezTo>
                    <a:pt x="155" y="5297"/>
                    <a:pt x="299" y="5259"/>
                    <a:pt x="434" y="5220"/>
                  </a:cubicBezTo>
                  <a:lnTo>
                    <a:pt x="434" y="210"/>
                  </a:lnTo>
                  <a:cubicBezTo>
                    <a:pt x="434" y="71"/>
                    <a:pt x="325" y="1"/>
                    <a:pt x="217"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0" name="Google Shape;15170;p99"/>
            <p:cNvSpPr/>
            <p:nvPr/>
          </p:nvSpPr>
          <p:spPr>
            <a:xfrm>
              <a:off x="6732412" y="3961887"/>
              <a:ext cx="263860" cy="63084"/>
            </a:xfrm>
            <a:custGeom>
              <a:rect b="b" l="l" r="r" t="t"/>
              <a:pathLst>
                <a:path extrusionOk="0" h="2414" w="10097">
                  <a:moveTo>
                    <a:pt x="0" y="0"/>
                  </a:moveTo>
                  <a:lnTo>
                    <a:pt x="0" y="933"/>
                  </a:lnTo>
                  <a:cubicBezTo>
                    <a:pt x="0" y="1673"/>
                    <a:pt x="1846" y="2279"/>
                    <a:pt x="4250" y="2395"/>
                  </a:cubicBezTo>
                  <a:cubicBezTo>
                    <a:pt x="4510" y="2404"/>
                    <a:pt x="4779" y="2414"/>
                    <a:pt x="5048" y="2414"/>
                  </a:cubicBezTo>
                  <a:cubicBezTo>
                    <a:pt x="7837" y="2414"/>
                    <a:pt x="10097" y="1750"/>
                    <a:pt x="10097" y="933"/>
                  </a:cubicBezTo>
                  <a:lnTo>
                    <a:pt x="10097"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1" name="Google Shape;15171;p99"/>
            <p:cNvSpPr/>
            <p:nvPr/>
          </p:nvSpPr>
          <p:spPr>
            <a:xfrm>
              <a:off x="6980175" y="3961887"/>
              <a:ext cx="16098" cy="42727"/>
            </a:xfrm>
            <a:custGeom>
              <a:rect b="b" l="l" r="r" t="t"/>
              <a:pathLst>
                <a:path extrusionOk="0" h="1635" w="616">
                  <a:moveTo>
                    <a:pt x="0" y="0"/>
                  </a:moveTo>
                  <a:lnTo>
                    <a:pt x="0" y="1635"/>
                  </a:lnTo>
                  <a:cubicBezTo>
                    <a:pt x="395" y="1423"/>
                    <a:pt x="616" y="1183"/>
                    <a:pt x="616" y="933"/>
                  </a:cubicBezTo>
                  <a:lnTo>
                    <a:pt x="616" y="0"/>
                  </a:lnTo>
                  <a:close/>
                </a:path>
              </a:pathLst>
            </a:custGeom>
            <a:solidFill>
              <a:srgbClr val="B0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2" name="Google Shape;15172;p99"/>
            <p:cNvSpPr/>
            <p:nvPr/>
          </p:nvSpPr>
          <p:spPr>
            <a:xfrm>
              <a:off x="6732412" y="3922924"/>
              <a:ext cx="263860" cy="77692"/>
            </a:xfrm>
            <a:custGeom>
              <a:rect b="b" l="l" r="r" t="t"/>
              <a:pathLst>
                <a:path extrusionOk="0" h="2973" w="10097">
                  <a:moveTo>
                    <a:pt x="5048" y="1"/>
                  </a:moveTo>
                  <a:cubicBezTo>
                    <a:pt x="2260" y="1"/>
                    <a:pt x="0" y="664"/>
                    <a:pt x="0" y="1482"/>
                  </a:cubicBezTo>
                  <a:cubicBezTo>
                    <a:pt x="0" y="2309"/>
                    <a:pt x="2260" y="2972"/>
                    <a:pt x="5048" y="2972"/>
                  </a:cubicBezTo>
                  <a:cubicBezTo>
                    <a:pt x="7837" y="2972"/>
                    <a:pt x="10097" y="2309"/>
                    <a:pt x="10097" y="1482"/>
                  </a:cubicBezTo>
                  <a:cubicBezTo>
                    <a:pt x="10097" y="664"/>
                    <a:pt x="7837" y="1"/>
                    <a:pt x="5048"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3" name="Google Shape;15173;p99"/>
            <p:cNvSpPr/>
            <p:nvPr/>
          </p:nvSpPr>
          <p:spPr>
            <a:xfrm>
              <a:off x="6843475" y="3922924"/>
              <a:ext cx="152797" cy="77692"/>
            </a:xfrm>
            <a:custGeom>
              <a:rect b="b" l="l" r="r" t="t"/>
              <a:pathLst>
                <a:path extrusionOk="0" h="2973" w="5847">
                  <a:moveTo>
                    <a:pt x="798" y="1"/>
                  </a:moveTo>
                  <a:cubicBezTo>
                    <a:pt x="529" y="1"/>
                    <a:pt x="260" y="10"/>
                    <a:pt x="0" y="20"/>
                  </a:cubicBezTo>
                  <a:cubicBezTo>
                    <a:pt x="2404" y="135"/>
                    <a:pt x="4251" y="741"/>
                    <a:pt x="4251" y="1491"/>
                  </a:cubicBezTo>
                  <a:cubicBezTo>
                    <a:pt x="4251" y="2232"/>
                    <a:pt x="2414" y="2837"/>
                    <a:pt x="0" y="2953"/>
                  </a:cubicBezTo>
                  <a:cubicBezTo>
                    <a:pt x="260" y="2962"/>
                    <a:pt x="529" y="2972"/>
                    <a:pt x="798" y="2972"/>
                  </a:cubicBezTo>
                  <a:cubicBezTo>
                    <a:pt x="3587" y="2972"/>
                    <a:pt x="5847" y="2309"/>
                    <a:pt x="5847" y="1491"/>
                  </a:cubicBezTo>
                  <a:cubicBezTo>
                    <a:pt x="5847" y="664"/>
                    <a:pt x="3587" y="1"/>
                    <a:pt x="798" y="1"/>
                  </a:cubicBezTo>
                  <a:close/>
                </a:path>
              </a:pathLst>
            </a:custGeom>
            <a:solidFill>
              <a:srgbClr val="CAD5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4" name="Google Shape;15174;p99"/>
            <p:cNvSpPr/>
            <p:nvPr/>
          </p:nvSpPr>
          <p:spPr>
            <a:xfrm>
              <a:off x="6884190" y="3826678"/>
              <a:ext cx="131708" cy="127448"/>
            </a:xfrm>
            <a:custGeom>
              <a:rect b="b" l="l" r="r" t="t"/>
              <a:pathLst>
                <a:path extrusionOk="0" h="4877" w="5040">
                  <a:moveTo>
                    <a:pt x="4729" y="1"/>
                  </a:moveTo>
                  <a:cubicBezTo>
                    <a:pt x="4678" y="1"/>
                    <a:pt x="4625" y="21"/>
                    <a:pt x="4577" y="68"/>
                  </a:cubicBezTo>
                  <a:lnTo>
                    <a:pt x="135" y="4511"/>
                  </a:lnTo>
                  <a:cubicBezTo>
                    <a:pt x="0" y="4645"/>
                    <a:pt x="96" y="4866"/>
                    <a:pt x="279" y="4876"/>
                  </a:cubicBezTo>
                  <a:cubicBezTo>
                    <a:pt x="337" y="4876"/>
                    <a:pt x="394" y="4857"/>
                    <a:pt x="433" y="4818"/>
                  </a:cubicBezTo>
                  <a:lnTo>
                    <a:pt x="4885" y="366"/>
                  </a:lnTo>
                  <a:cubicBezTo>
                    <a:pt x="5040" y="212"/>
                    <a:pt x="4896" y="1"/>
                    <a:pt x="4729"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5" name="Google Shape;15175;p99"/>
            <p:cNvSpPr/>
            <p:nvPr/>
          </p:nvSpPr>
          <p:spPr>
            <a:xfrm>
              <a:off x="6878153" y="3942026"/>
              <a:ext cx="19861" cy="19887"/>
            </a:xfrm>
            <a:custGeom>
              <a:rect b="b" l="l" r="r" t="t"/>
              <a:pathLst>
                <a:path extrusionOk="0" h="761" w="760">
                  <a:moveTo>
                    <a:pt x="385" y="1"/>
                  </a:moveTo>
                  <a:cubicBezTo>
                    <a:pt x="173" y="1"/>
                    <a:pt x="0" y="174"/>
                    <a:pt x="0" y="376"/>
                  </a:cubicBezTo>
                  <a:cubicBezTo>
                    <a:pt x="0" y="587"/>
                    <a:pt x="173" y="760"/>
                    <a:pt x="385" y="760"/>
                  </a:cubicBezTo>
                  <a:cubicBezTo>
                    <a:pt x="587" y="760"/>
                    <a:pt x="760" y="587"/>
                    <a:pt x="760" y="376"/>
                  </a:cubicBezTo>
                  <a:cubicBezTo>
                    <a:pt x="760" y="174"/>
                    <a:pt x="587" y="1"/>
                    <a:pt x="38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6" name="Google Shape;15176;p99"/>
            <p:cNvSpPr/>
            <p:nvPr/>
          </p:nvSpPr>
          <p:spPr>
            <a:xfrm>
              <a:off x="6712996" y="3826468"/>
              <a:ext cx="131499" cy="127657"/>
            </a:xfrm>
            <a:custGeom>
              <a:rect b="b" l="l" r="r" t="t"/>
              <a:pathLst>
                <a:path extrusionOk="0" h="4885" w="5032">
                  <a:moveTo>
                    <a:pt x="307" y="1"/>
                  </a:moveTo>
                  <a:cubicBezTo>
                    <a:pt x="142" y="1"/>
                    <a:pt x="1" y="219"/>
                    <a:pt x="156" y="374"/>
                  </a:cubicBezTo>
                  <a:lnTo>
                    <a:pt x="4599" y="4817"/>
                  </a:lnTo>
                  <a:cubicBezTo>
                    <a:pt x="4638" y="4855"/>
                    <a:pt x="4695" y="4884"/>
                    <a:pt x="4753" y="4884"/>
                  </a:cubicBezTo>
                  <a:lnTo>
                    <a:pt x="4753" y="4874"/>
                  </a:lnTo>
                  <a:cubicBezTo>
                    <a:pt x="4936" y="4874"/>
                    <a:pt x="5032" y="4653"/>
                    <a:pt x="4907" y="4519"/>
                  </a:cubicBezTo>
                  <a:lnTo>
                    <a:pt x="455" y="66"/>
                  </a:lnTo>
                  <a:cubicBezTo>
                    <a:pt x="408" y="20"/>
                    <a:pt x="357" y="1"/>
                    <a:pt x="307" y="1"/>
                  </a:cubicBezTo>
                  <a:close/>
                </a:path>
              </a:pathLst>
            </a:custGeom>
            <a:solidFill>
              <a:srgbClr val="6E809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7" name="Google Shape;15177;p99"/>
            <p:cNvSpPr/>
            <p:nvPr/>
          </p:nvSpPr>
          <p:spPr>
            <a:xfrm>
              <a:off x="6830906" y="3942026"/>
              <a:ext cx="19626" cy="19887"/>
            </a:xfrm>
            <a:custGeom>
              <a:rect b="b" l="l" r="r" t="t"/>
              <a:pathLst>
                <a:path extrusionOk="0" h="761" w="751">
                  <a:moveTo>
                    <a:pt x="376" y="1"/>
                  </a:moveTo>
                  <a:cubicBezTo>
                    <a:pt x="164" y="1"/>
                    <a:pt x="1" y="174"/>
                    <a:pt x="1" y="376"/>
                  </a:cubicBezTo>
                  <a:cubicBezTo>
                    <a:pt x="1" y="587"/>
                    <a:pt x="164" y="760"/>
                    <a:pt x="376" y="760"/>
                  </a:cubicBezTo>
                  <a:cubicBezTo>
                    <a:pt x="587" y="760"/>
                    <a:pt x="751" y="587"/>
                    <a:pt x="751" y="376"/>
                  </a:cubicBezTo>
                  <a:cubicBezTo>
                    <a:pt x="751" y="174"/>
                    <a:pt x="587" y="1"/>
                    <a:pt x="37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8" name="Google Shape;15178;p99"/>
            <p:cNvSpPr/>
            <p:nvPr/>
          </p:nvSpPr>
          <p:spPr>
            <a:xfrm>
              <a:off x="6706933" y="3869822"/>
              <a:ext cx="45601" cy="58903"/>
            </a:xfrm>
            <a:custGeom>
              <a:rect b="b" l="l" r="r" t="t"/>
              <a:pathLst>
                <a:path extrusionOk="0" h="2254" w="1745">
                  <a:moveTo>
                    <a:pt x="303" y="0"/>
                  </a:moveTo>
                  <a:cubicBezTo>
                    <a:pt x="151" y="0"/>
                    <a:pt x="1" y="168"/>
                    <a:pt x="110" y="331"/>
                  </a:cubicBezTo>
                  <a:lnTo>
                    <a:pt x="1292" y="2148"/>
                  </a:lnTo>
                  <a:cubicBezTo>
                    <a:pt x="1331" y="2215"/>
                    <a:pt x="1398" y="2254"/>
                    <a:pt x="1465" y="2254"/>
                  </a:cubicBezTo>
                  <a:lnTo>
                    <a:pt x="1465" y="2244"/>
                  </a:lnTo>
                  <a:cubicBezTo>
                    <a:pt x="1639" y="2244"/>
                    <a:pt x="1744" y="2062"/>
                    <a:pt x="1648" y="1917"/>
                  </a:cubicBezTo>
                  <a:lnTo>
                    <a:pt x="475" y="100"/>
                  </a:lnTo>
                  <a:cubicBezTo>
                    <a:pt x="430" y="29"/>
                    <a:pt x="366" y="0"/>
                    <a:pt x="303"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79" name="Google Shape;15179;p99"/>
            <p:cNvSpPr/>
            <p:nvPr/>
          </p:nvSpPr>
          <p:spPr>
            <a:xfrm>
              <a:off x="6670400" y="3912653"/>
              <a:ext cx="65201" cy="31673"/>
            </a:xfrm>
            <a:custGeom>
              <a:rect b="b" l="l" r="r" t="t"/>
              <a:pathLst>
                <a:path extrusionOk="0" h="1212" w="2495">
                  <a:moveTo>
                    <a:pt x="312" y="1"/>
                  </a:moveTo>
                  <a:cubicBezTo>
                    <a:pt x="100" y="1"/>
                    <a:pt x="0" y="319"/>
                    <a:pt x="238" y="413"/>
                  </a:cubicBezTo>
                  <a:lnTo>
                    <a:pt x="2123" y="1201"/>
                  </a:lnTo>
                  <a:cubicBezTo>
                    <a:pt x="2142" y="1211"/>
                    <a:pt x="2171" y="1211"/>
                    <a:pt x="2200" y="1211"/>
                  </a:cubicBezTo>
                  <a:cubicBezTo>
                    <a:pt x="2203" y="1211"/>
                    <a:pt x="2207" y="1211"/>
                    <a:pt x="2210" y="1211"/>
                  </a:cubicBezTo>
                  <a:cubicBezTo>
                    <a:pt x="2442" y="1211"/>
                    <a:pt x="2495" y="892"/>
                    <a:pt x="2286" y="798"/>
                  </a:cubicBezTo>
                  <a:lnTo>
                    <a:pt x="402" y="19"/>
                  </a:lnTo>
                  <a:cubicBezTo>
                    <a:pt x="370" y="6"/>
                    <a:pt x="340" y="1"/>
                    <a:pt x="312"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0" name="Google Shape;15180;p99"/>
            <p:cNvSpPr/>
            <p:nvPr/>
          </p:nvSpPr>
          <p:spPr>
            <a:xfrm>
              <a:off x="6976412" y="3869822"/>
              <a:ext cx="45340" cy="58903"/>
            </a:xfrm>
            <a:custGeom>
              <a:rect b="b" l="l" r="r" t="t"/>
              <a:pathLst>
                <a:path extrusionOk="0" h="2254" w="1735">
                  <a:moveTo>
                    <a:pt x="1435" y="0"/>
                  </a:moveTo>
                  <a:cubicBezTo>
                    <a:pt x="1372" y="0"/>
                    <a:pt x="1308" y="29"/>
                    <a:pt x="1260" y="100"/>
                  </a:cubicBezTo>
                  <a:lnTo>
                    <a:pt x="87" y="1917"/>
                  </a:lnTo>
                  <a:cubicBezTo>
                    <a:pt x="0" y="2062"/>
                    <a:pt x="96" y="2254"/>
                    <a:pt x="269" y="2254"/>
                  </a:cubicBezTo>
                  <a:cubicBezTo>
                    <a:pt x="346" y="2254"/>
                    <a:pt x="414" y="2215"/>
                    <a:pt x="452" y="2148"/>
                  </a:cubicBezTo>
                  <a:lnTo>
                    <a:pt x="1625" y="340"/>
                  </a:lnTo>
                  <a:cubicBezTo>
                    <a:pt x="1734" y="170"/>
                    <a:pt x="1588" y="0"/>
                    <a:pt x="1435" y="0"/>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1" name="Google Shape;15181;p99"/>
            <p:cNvSpPr/>
            <p:nvPr/>
          </p:nvSpPr>
          <p:spPr>
            <a:xfrm>
              <a:off x="6993084" y="3912653"/>
              <a:ext cx="65227" cy="31673"/>
            </a:xfrm>
            <a:custGeom>
              <a:rect b="b" l="l" r="r" t="t"/>
              <a:pathLst>
                <a:path extrusionOk="0" h="1212" w="2496">
                  <a:moveTo>
                    <a:pt x="2189" y="1"/>
                  </a:moveTo>
                  <a:cubicBezTo>
                    <a:pt x="2162" y="1"/>
                    <a:pt x="2133" y="6"/>
                    <a:pt x="2103" y="19"/>
                  </a:cubicBezTo>
                  <a:lnTo>
                    <a:pt x="218" y="807"/>
                  </a:lnTo>
                  <a:cubicBezTo>
                    <a:pt x="0" y="892"/>
                    <a:pt x="62" y="1211"/>
                    <a:pt x="285" y="1211"/>
                  </a:cubicBezTo>
                  <a:cubicBezTo>
                    <a:pt x="288" y="1211"/>
                    <a:pt x="292" y="1211"/>
                    <a:pt x="295" y="1211"/>
                  </a:cubicBezTo>
                  <a:cubicBezTo>
                    <a:pt x="324" y="1211"/>
                    <a:pt x="353" y="1201"/>
                    <a:pt x="382" y="1192"/>
                  </a:cubicBezTo>
                  <a:lnTo>
                    <a:pt x="2266" y="413"/>
                  </a:lnTo>
                  <a:cubicBezTo>
                    <a:pt x="2496" y="319"/>
                    <a:pt x="2395" y="1"/>
                    <a:pt x="2189" y="1"/>
                  </a:cubicBezTo>
                  <a:close/>
                </a:path>
              </a:pathLst>
            </a:custGeom>
            <a:solidFill>
              <a:srgbClr val="C0CC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82" name="Google Shape;15182;p99"/>
          <p:cNvGrpSpPr/>
          <p:nvPr/>
        </p:nvGrpSpPr>
        <p:grpSpPr>
          <a:xfrm>
            <a:off x="7660718" y="3618798"/>
            <a:ext cx="302823" cy="360498"/>
            <a:chOff x="7662181" y="3803446"/>
            <a:chExt cx="302823" cy="360498"/>
          </a:xfrm>
        </p:grpSpPr>
        <p:sp>
          <p:nvSpPr>
            <p:cNvPr id="15183" name="Google Shape;15183;p99"/>
            <p:cNvSpPr/>
            <p:nvPr/>
          </p:nvSpPr>
          <p:spPr>
            <a:xfrm>
              <a:off x="7801388" y="4144161"/>
              <a:ext cx="22683" cy="19782"/>
            </a:xfrm>
            <a:custGeom>
              <a:rect b="b" l="l" r="r" t="t"/>
              <a:pathLst>
                <a:path extrusionOk="0" h="757" w="868">
                  <a:moveTo>
                    <a:pt x="567" y="1"/>
                  </a:moveTo>
                  <a:cubicBezTo>
                    <a:pt x="519" y="1"/>
                    <a:pt x="468" y="20"/>
                    <a:pt x="424" y="64"/>
                  </a:cubicBezTo>
                  <a:lnTo>
                    <a:pt x="87" y="401"/>
                  </a:lnTo>
                  <a:cubicBezTo>
                    <a:pt x="1" y="487"/>
                    <a:pt x="1" y="622"/>
                    <a:pt x="87" y="699"/>
                  </a:cubicBezTo>
                  <a:cubicBezTo>
                    <a:pt x="126" y="737"/>
                    <a:pt x="179" y="756"/>
                    <a:pt x="231" y="756"/>
                  </a:cubicBezTo>
                  <a:cubicBezTo>
                    <a:pt x="284" y="756"/>
                    <a:pt x="337" y="737"/>
                    <a:pt x="376" y="699"/>
                  </a:cubicBezTo>
                  <a:lnTo>
                    <a:pt x="712" y="362"/>
                  </a:lnTo>
                  <a:cubicBezTo>
                    <a:pt x="867" y="207"/>
                    <a:pt x="727" y="1"/>
                    <a:pt x="567" y="1"/>
                  </a:cubicBezTo>
                  <a:close/>
                </a:path>
              </a:pathLst>
            </a:custGeom>
            <a:solidFill>
              <a:srgbClr val="CDD8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4" name="Google Shape;15184;p99"/>
            <p:cNvSpPr/>
            <p:nvPr/>
          </p:nvSpPr>
          <p:spPr>
            <a:xfrm>
              <a:off x="7662181" y="4059283"/>
              <a:ext cx="199286" cy="89399"/>
            </a:xfrm>
            <a:custGeom>
              <a:rect b="b" l="l" r="r" t="t"/>
              <a:pathLst>
                <a:path extrusionOk="0" h="3421" w="7626">
                  <a:moveTo>
                    <a:pt x="5930" y="1"/>
                  </a:moveTo>
                  <a:cubicBezTo>
                    <a:pt x="5533" y="1"/>
                    <a:pt x="5137" y="152"/>
                    <a:pt x="4837" y="456"/>
                  </a:cubicBezTo>
                  <a:lnTo>
                    <a:pt x="2616" y="2677"/>
                  </a:lnTo>
                  <a:cubicBezTo>
                    <a:pt x="2400" y="2894"/>
                    <a:pt x="2113" y="3002"/>
                    <a:pt x="1826" y="3002"/>
                  </a:cubicBezTo>
                  <a:cubicBezTo>
                    <a:pt x="1539" y="3002"/>
                    <a:pt x="1250" y="2894"/>
                    <a:pt x="1029" y="2677"/>
                  </a:cubicBezTo>
                  <a:lnTo>
                    <a:pt x="895" y="2543"/>
                  </a:lnTo>
                  <a:cubicBezTo>
                    <a:pt x="462" y="2101"/>
                    <a:pt x="462" y="1389"/>
                    <a:pt x="895" y="956"/>
                  </a:cubicBezTo>
                  <a:lnTo>
                    <a:pt x="1193" y="658"/>
                  </a:lnTo>
                  <a:cubicBezTo>
                    <a:pt x="1340" y="511"/>
                    <a:pt x="1200" y="302"/>
                    <a:pt x="1040" y="302"/>
                  </a:cubicBezTo>
                  <a:cubicBezTo>
                    <a:pt x="991" y="302"/>
                    <a:pt x="940" y="322"/>
                    <a:pt x="895" y="370"/>
                  </a:cubicBezTo>
                  <a:lnTo>
                    <a:pt x="606" y="658"/>
                  </a:lnTo>
                  <a:cubicBezTo>
                    <a:pt x="0" y="1264"/>
                    <a:pt x="0" y="2235"/>
                    <a:pt x="606" y="2841"/>
                  </a:cubicBezTo>
                  <a:lnTo>
                    <a:pt x="731" y="2966"/>
                  </a:lnTo>
                  <a:cubicBezTo>
                    <a:pt x="1034" y="3269"/>
                    <a:pt x="1428" y="3420"/>
                    <a:pt x="1823" y="3420"/>
                  </a:cubicBezTo>
                  <a:cubicBezTo>
                    <a:pt x="2217" y="3420"/>
                    <a:pt x="2611" y="3269"/>
                    <a:pt x="2914" y="2966"/>
                  </a:cubicBezTo>
                  <a:lnTo>
                    <a:pt x="5135" y="754"/>
                  </a:lnTo>
                  <a:cubicBezTo>
                    <a:pt x="5352" y="533"/>
                    <a:pt x="5638" y="423"/>
                    <a:pt x="5925" y="423"/>
                  </a:cubicBezTo>
                  <a:cubicBezTo>
                    <a:pt x="6212" y="423"/>
                    <a:pt x="6501" y="533"/>
                    <a:pt x="6722" y="754"/>
                  </a:cubicBezTo>
                  <a:cubicBezTo>
                    <a:pt x="7164" y="1187"/>
                    <a:pt x="7164" y="1899"/>
                    <a:pt x="6722" y="2341"/>
                  </a:cubicBezTo>
                  <a:lnTo>
                    <a:pt x="6049" y="3014"/>
                  </a:lnTo>
                  <a:cubicBezTo>
                    <a:pt x="5902" y="3161"/>
                    <a:pt x="6036" y="3370"/>
                    <a:pt x="6197" y="3370"/>
                  </a:cubicBezTo>
                  <a:cubicBezTo>
                    <a:pt x="6247" y="3370"/>
                    <a:pt x="6299" y="3350"/>
                    <a:pt x="6347" y="3303"/>
                  </a:cubicBezTo>
                  <a:lnTo>
                    <a:pt x="7020" y="2639"/>
                  </a:lnTo>
                  <a:cubicBezTo>
                    <a:pt x="7626" y="2033"/>
                    <a:pt x="7626" y="1052"/>
                    <a:pt x="7020" y="447"/>
                  </a:cubicBezTo>
                  <a:cubicBezTo>
                    <a:pt x="6718" y="150"/>
                    <a:pt x="6324" y="1"/>
                    <a:pt x="5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5" name="Google Shape;15185;p99"/>
            <p:cNvSpPr/>
            <p:nvPr/>
          </p:nvSpPr>
          <p:spPr>
            <a:xfrm>
              <a:off x="7673731" y="4032497"/>
              <a:ext cx="55819" cy="55401"/>
            </a:xfrm>
            <a:custGeom>
              <a:rect b="b" l="l" r="r" t="t"/>
              <a:pathLst>
                <a:path extrusionOk="0" h="2120" w="2136">
                  <a:moveTo>
                    <a:pt x="1347" y="0"/>
                  </a:moveTo>
                  <a:lnTo>
                    <a:pt x="68" y="1472"/>
                  </a:lnTo>
                  <a:cubicBezTo>
                    <a:pt x="1" y="1539"/>
                    <a:pt x="10" y="1645"/>
                    <a:pt x="78" y="1722"/>
                  </a:cubicBezTo>
                  <a:lnTo>
                    <a:pt x="424" y="2068"/>
                  </a:lnTo>
                  <a:cubicBezTo>
                    <a:pt x="459" y="2103"/>
                    <a:pt x="504" y="2119"/>
                    <a:pt x="550" y="2119"/>
                  </a:cubicBezTo>
                  <a:cubicBezTo>
                    <a:pt x="593" y="2119"/>
                    <a:pt x="637" y="2105"/>
                    <a:pt x="674" y="2077"/>
                  </a:cubicBezTo>
                  <a:lnTo>
                    <a:pt x="2135" y="798"/>
                  </a:lnTo>
                  <a:lnTo>
                    <a:pt x="1347" y="0"/>
                  </a:ln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6" name="Google Shape;15186;p99"/>
            <p:cNvSpPr/>
            <p:nvPr/>
          </p:nvSpPr>
          <p:spPr>
            <a:xfrm>
              <a:off x="7680264" y="4043055"/>
              <a:ext cx="49286" cy="44948"/>
            </a:xfrm>
            <a:custGeom>
              <a:rect b="b" l="l" r="r" t="t"/>
              <a:pathLst>
                <a:path extrusionOk="0" h="1720" w="1886">
                  <a:moveTo>
                    <a:pt x="1491" y="0"/>
                  </a:moveTo>
                  <a:lnTo>
                    <a:pt x="1" y="1491"/>
                  </a:lnTo>
                  <a:lnTo>
                    <a:pt x="174" y="1664"/>
                  </a:lnTo>
                  <a:cubicBezTo>
                    <a:pt x="210" y="1700"/>
                    <a:pt x="257" y="1719"/>
                    <a:pt x="305" y="1719"/>
                  </a:cubicBezTo>
                  <a:cubicBezTo>
                    <a:pt x="346" y="1719"/>
                    <a:pt x="388" y="1705"/>
                    <a:pt x="424" y="1673"/>
                  </a:cubicBezTo>
                  <a:lnTo>
                    <a:pt x="1885" y="394"/>
                  </a:lnTo>
                  <a:lnTo>
                    <a:pt x="1491" y="0"/>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7" name="Google Shape;15187;p99"/>
            <p:cNvSpPr/>
            <p:nvPr/>
          </p:nvSpPr>
          <p:spPr>
            <a:xfrm>
              <a:off x="7693331" y="3857096"/>
              <a:ext cx="211882" cy="211072"/>
            </a:xfrm>
            <a:custGeom>
              <a:rect b="b" l="l" r="r" t="t"/>
              <a:pathLst>
                <a:path extrusionOk="0" h="8077" w="8108">
                  <a:moveTo>
                    <a:pt x="6126" y="0"/>
                  </a:moveTo>
                  <a:lnTo>
                    <a:pt x="97" y="6991"/>
                  </a:lnTo>
                  <a:cubicBezTo>
                    <a:pt x="1" y="7107"/>
                    <a:pt x="10" y="7270"/>
                    <a:pt x="116" y="7376"/>
                  </a:cubicBezTo>
                  <a:lnTo>
                    <a:pt x="732" y="7991"/>
                  </a:lnTo>
                  <a:cubicBezTo>
                    <a:pt x="788" y="8048"/>
                    <a:pt x="861" y="8077"/>
                    <a:pt x="935" y="8077"/>
                  </a:cubicBezTo>
                  <a:cubicBezTo>
                    <a:pt x="999" y="8077"/>
                    <a:pt x="1063" y="8055"/>
                    <a:pt x="1116" y="8010"/>
                  </a:cubicBezTo>
                  <a:lnTo>
                    <a:pt x="8107" y="1981"/>
                  </a:lnTo>
                  <a:lnTo>
                    <a:pt x="8049" y="1943"/>
                  </a:lnTo>
                  <a:cubicBezTo>
                    <a:pt x="7261" y="1491"/>
                    <a:pt x="6617" y="837"/>
                    <a:pt x="6165" y="58"/>
                  </a:cubicBezTo>
                  <a:lnTo>
                    <a:pt x="6126" y="0"/>
                  </a:lnTo>
                  <a:close/>
                </a:path>
              </a:pathLst>
            </a:custGeom>
            <a:solidFill>
              <a:srgbClr val="CBD5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8" name="Google Shape;15188;p99"/>
            <p:cNvSpPr/>
            <p:nvPr/>
          </p:nvSpPr>
          <p:spPr>
            <a:xfrm>
              <a:off x="7704385" y="3886495"/>
              <a:ext cx="200828" cy="181542"/>
            </a:xfrm>
            <a:custGeom>
              <a:rect b="b" l="l" r="r" t="t"/>
              <a:pathLst>
                <a:path extrusionOk="0" h="6947" w="7685">
                  <a:moveTo>
                    <a:pt x="6559" y="0"/>
                  </a:moveTo>
                  <a:lnTo>
                    <a:pt x="1" y="6559"/>
                  </a:lnTo>
                  <a:lnTo>
                    <a:pt x="309" y="6866"/>
                  </a:lnTo>
                  <a:cubicBezTo>
                    <a:pt x="363" y="6920"/>
                    <a:pt x="432" y="6947"/>
                    <a:pt x="502" y="6947"/>
                  </a:cubicBezTo>
                  <a:cubicBezTo>
                    <a:pt x="569" y="6947"/>
                    <a:pt x="637" y="6923"/>
                    <a:pt x="693" y="6876"/>
                  </a:cubicBezTo>
                  <a:lnTo>
                    <a:pt x="7684" y="847"/>
                  </a:lnTo>
                  <a:lnTo>
                    <a:pt x="7626" y="818"/>
                  </a:lnTo>
                  <a:cubicBezTo>
                    <a:pt x="7232" y="587"/>
                    <a:pt x="6876" y="318"/>
                    <a:pt x="6559"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89" name="Google Shape;15189;p99"/>
            <p:cNvSpPr/>
            <p:nvPr/>
          </p:nvSpPr>
          <p:spPr>
            <a:xfrm>
              <a:off x="7799376" y="3803446"/>
              <a:ext cx="165628" cy="138555"/>
            </a:xfrm>
            <a:custGeom>
              <a:rect b="b" l="l" r="r" t="t"/>
              <a:pathLst>
                <a:path extrusionOk="0" h="5302" w="6338">
                  <a:moveTo>
                    <a:pt x="3678" y="0"/>
                  </a:moveTo>
                  <a:cubicBezTo>
                    <a:pt x="3059" y="0"/>
                    <a:pt x="2438" y="236"/>
                    <a:pt x="1962" y="707"/>
                  </a:cubicBezTo>
                  <a:cubicBezTo>
                    <a:pt x="1" y="2669"/>
                    <a:pt x="953" y="3448"/>
                    <a:pt x="1799" y="4294"/>
                  </a:cubicBezTo>
                  <a:cubicBezTo>
                    <a:pt x="2297" y="4791"/>
                    <a:pt x="2749" y="5301"/>
                    <a:pt x="3398" y="5301"/>
                  </a:cubicBezTo>
                  <a:cubicBezTo>
                    <a:pt x="3903" y="5301"/>
                    <a:pt x="4527" y="4993"/>
                    <a:pt x="5386" y="4130"/>
                  </a:cubicBezTo>
                  <a:cubicBezTo>
                    <a:pt x="6338" y="3188"/>
                    <a:pt x="6338" y="1649"/>
                    <a:pt x="5386" y="707"/>
                  </a:cubicBezTo>
                  <a:cubicBezTo>
                    <a:pt x="4915" y="236"/>
                    <a:pt x="4297" y="0"/>
                    <a:pt x="3678"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0" name="Google Shape;15190;p99"/>
            <p:cNvSpPr/>
            <p:nvPr/>
          </p:nvSpPr>
          <p:spPr>
            <a:xfrm>
              <a:off x="7833296" y="3810606"/>
              <a:ext cx="131708" cy="131394"/>
            </a:xfrm>
            <a:custGeom>
              <a:rect b="b" l="l" r="r" t="t"/>
              <a:pathLst>
                <a:path extrusionOk="0" h="5028" w="5040">
                  <a:moveTo>
                    <a:pt x="3501" y="0"/>
                  </a:moveTo>
                  <a:lnTo>
                    <a:pt x="3501" y="0"/>
                  </a:lnTo>
                  <a:cubicBezTo>
                    <a:pt x="3982" y="933"/>
                    <a:pt x="3809" y="2077"/>
                    <a:pt x="3059" y="2827"/>
                  </a:cubicBezTo>
                  <a:cubicBezTo>
                    <a:pt x="2202" y="3689"/>
                    <a:pt x="1575" y="3999"/>
                    <a:pt x="1068" y="3999"/>
                  </a:cubicBezTo>
                  <a:cubicBezTo>
                    <a:pt x="652" y="3999"/>
                    <a:pt x="317" y="3792"/>
                    <a:pt x="1" y="3510"/>
                  </a:cubicBezTo>
                  <a:lnTo>
                    <a:pt x="1" y="3510"/>
                  </a:lnTo>
                  <a:cubicBezTo>
                    <a:pt x="155" y="3683"/>
                    <a:pt x="328" y="3856"/>
                    <a:pt x="501" y="4020"/>
                  </a:cubicBezTo>
                  <a:cubicBezTo>
                    <a:pt x="999" y="4517"/>
                    <a:pt x="1451" y="5027"/>
                    <a:pt x="2100" y="5027"/>
                  </a:cubicBezTo>
                  <a:cubicBezTo>
                    <a:pt x="2605" y="5027"/>
                    <a:pt x="3229" y="4719"/>
                    <a:pt x="4088" y="3856"/>
                  </a:cubicBezTo>
                  <a:cubicBezTo>
                    <a:pt x="5040" y="2914"/>
                    <a:pt x="5040" y="1375"/>
                    <a:pt x="4088" y="433"/>
                  </a:cubicBezTo>
                  <a:cubicBezTo>
                    <a:pt x="3915" y="260"/>
                    <a:pt x="3713" y="116"/>
                    <a:pt x="3501" y="0"/>
                  </a:cubicBez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1" name="Google Shape;15191;p99"/>
            <p:cNvSpPr/>
            <p:nvPr/>
          </p:nvSpPr>
          <p:spPr>
            <a:xfrm>
              <a:off x="7804158" y="3929457"/>
              <a:ext cx="28667" cy="28432"/>
            </a:xfrm>
            <a:custGeom>
              <a:rect b="b" l="l" r="r" t="t"/>
              <a:pathLst>
                <a:path extrusionOk="0" h="1088" w="1097">
                  <a:moveTo>
                    <a:pt x="549" y="1"/>
                  </a:moveTo>
                  <a:cubicBezTo>
                    <a:pt x="250" y="1"/>
                    <a:pt x="0" y="241"/>
                    <a:pt x="0" y="539"/>
                  </a:cubicBezTo>
                  <a:cubicBezTo>
                    <a:pt x="0" y="847"/>
                    <a:pt x="250" y="1087"/>
                    <a:pt x="549" y="1087"/>
                  </a:cubicBezTo>
                  <a:cubicBezTo>
                    <a:pt x="847" y="1087"/>
                    <a:pt x="1097" y="847"/>
                    <a:pt x="1097" y="539"/>
                  </a:cubicBezTo>
                  <a:cubicBezTo>
                    <a:pt x="1097" y="241"/>
                    <a:pt x="847" y="1"/>
                    <a:pt x="549" y="1"/>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2" name="Google Shape;15192;p99"/>
            <p:cNvSpPr/>
            <p:nvPr/>
          </p:nvSpPr>
          <p:spPr>
            <a:xfrm>
              <a:off x="7806929" y="4129710"/>
              <a:ext cx="29922" cy="28929"/>
            </a:xfrm>
            <a:custGeom>
              <a:rect b="b" l="l" r="r" t="t"/>
              <a:pathLst>
                <a:path extrusionOk="0" h="1107" w="1145">
                  <a:moveTo>
                    <a:pt x="581" y="0"/>
                  </a:moveTo>
                  <a:cubicBezTo>
                    <a:pt x="525" y="0"/>
                    <a:pt x="469" y="27"/>
                    <a:pt x="433" y="79"/>
                  </a:cubicBezTo>
                  <a:lnTo>
                    <a:pt x="58" y="579"/>
                  </a:lnTo>
                  <a:cubicBezTo>
                    <a:pt x="0" y="656"/>
                    <a:pt x="10" y="752"/>
                    <a:pt x="68" y="819"/>
                  </a:cubicBezTo>
                  <a:lnTo>
                    <a:pt x="298" y="1050"/>
                  </a:lnTo>
                  <a:cubicBezTo>
                    <a:pt x="336" y="1087"/>
                    <a:pt x="385" y="1107"/>
                    <a:pt x="435" y="1107"/>
                  </a:cubicBezTo>
                  <a:cubicBezTo>
                    <a:pt x="475" y="1107"/>
                    <a:pt x="514" y="1095"/>
                    <a:pt x="548" y="1069"/>
                  </a:cubicBezTo>
                  <a:lnTo>
                    <a:pt x="1048" y="694"/>
                  </a:lnTo>
                  <a:cubicBezTo>
                    <a:pt x="1135" y="617"/>
                    <a:pt x="1145" y="482"/>
                    <a:pt x="1068" y="406"/>
                  </a:cubicBezTo>
                  <a:lnTo>
                    <a:pt x="712" y="59"/>
                  </a:lnTo>
                  <a:cubicBezTo>
                    <a:pt x="676" y="20"/>
                    <a:pt x="629" y="0"/>
                    <a:pt x="581" y="0"/>
                  </a:cubicBezTo>
                  <a:close/>
                </a:path>
              </a:pathLst>
            </a:custGeom>
            <a:solidFill>
              <a:srgbClr val="41586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193" name="Google Shape;15193;p99"/>
          <p:cNvGrpSpPr/>
          <p:nvPr/>
        </p:nvGrpSpPr>
        <p:grpSpPr>
          <a:xfrm>
            <a:off x="5205099" y="3619347"/>
            <a:ext cx="363895" cy="355663"/>
            <a:chOff x="5206562" y="3803994"/>
            <a:chExt cx="363895" cy="355663"/>
          </a:xfrm>
        </p:grpSpPr>
        <p:sp>
          <p:nvSpPr>
            <p:cNvPr id="15194" name="Google Shape;15194;p99"/>
            <p:cNvSpPr/>
            <p:nvPr/>
          </p:nvSpPr>
          <p:spPr>
            <a:xfrm>
              <a:off x="5284724" y="3924701"/>
              <a:ext cx="212849" cy="192753"/>
            </a:xfrm>
            <a:custGeom>
              <a:rect b="b" l="l" r="r" t="t"/>
              <a:pathLst>
                <a:path extrusionOk="0" h="7376" w="8145">
                  <a:moveTo>
                    <a:pt x="0" y="0"/>
                  </a:moveTo>
                  <a:lnTo>
                    <a:pt x="0" y="7376"/>
                  </a:lnTo>
                  <a:lnTo>
                    <a:pt x="8145" y="7376"/>
                  </a:lnTo>
                  <a:lnTo>
                    <a:pt x="8145" y="0"/>
                  </a:lnTo>
                  <a:close/>
                </a:path>
              </a:pathLst>
            </a:custGeom>
            <a:solidFill>
              <a:srgbClr val="A7B8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5" name="Google Shape;15195;p99"/>
            <p:cNvSpPr/>
            <p:nvPr/>
          </p:nvSpPr>
          <p:spPr>
            <a:xfrm>
              <a:off x="5241240" y="3803994"/>
              <a:ext cx="294539" cy="96586"/>
            </a:xfrm>
            <a:custGeom>
              <a:rect b="b" l="l" r="r" t="t"/>
              <a:pathLst>
                <a:path extrusionOk="0" h="3696" w="11271">
                  <a:moveTo>
                    <a:pt x="5645" y="1"/>
                  </a:moveTo>
                  <a:cubicBezTo>
                    <a:pt x="5619" y="1"/>
                    <a:pt x="5592" y="8"/>
                    <a:pt x="5568" y="23"/>
                  </a:cubicBezTo>
                  <a:lnTo>
                    <a:pt x="1" y="3254"/>
                  </a:lnTo>
                  <a:lnTo>
                    <a:pt x="414" y="3696"/>
                  </a:lnTo>
                  <a:lnTo>
                    <a:pt x="10876" y="3696"/>
                  </a:lnTo>
                  <a:lnTo>
                    <a:pt x="11270" y="3273"/>
                  </a:lnTo>
                  <a:lnTo>
                    <a:pt x="5722" y="23"/>
                  </a:lnTo>
                  <a:cubicBezTo>
                    <a:pt x="5698" y="8"/>
                    <a:pt x="5672" y="1"/>
                    <a:pt x="5645" y="1"/>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6" name="Google Shape;15196;p99"/>
            <p:cNvSpPr/>
            <p:nvPr/>
          </p:nvSpPr>
          <p:spPr>
            <a:xfrm>
              <a:off x="5277172" y="3828820"/>
              <a:ext cx="222675" cy="73014"/>
            </a:xfrm>
            <a:custGeom>
              <a:rect b="b" l="l" r="r" t="t"/>
              <a:pathLst>
                <a:path extrusionOk="0" h="2794" w="8521">
                  <a:moveTo>
                    <a:pt x="4267" y="1"/>
                  </a:moveTo>
                  <a:cubicBezTo>
                    <a:pt x="4246" y="1"/>
                    <a:pt x="4227" y="5"/>
                    <a:pt x="4212" y="15"/>
                  </a:cubicBezTo>
                  <a:lnTo>
                    <a:pt x="1" y="2457"/>
                  </a:lnTo>
                  <a:lnTo>
                    <a:pt x="308" y="2794"/>
                  </a:lnTo>
                  <a:lnTo>
                    <a:pt x="8213" y="2794"/>
                  </a:lnTo>
                  <a:lnTo>
                    <a:pt x="8520" y="2467"/>
                  </a:lnTo>
                  <a:lnTo>
                    <a:pt x="4328" y="15"/>
                  </a:lnTo>
                  <a:cubicBezTo>
                    <a:pt x="4309" y="5"/>
                    <a:pt x="4287" y="1"/>
                    <a:pt x="4267" y="1"/>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7" name="Google Shape;15197;p99"/>
            <p:cNvSpPr/>
            <p:nvPr/>
          </p:nvSpPr>
          <p:spPr>
            <a:xfrm>
              <a:off x="5238731" y="3888507"/>
              <a:ext cx="299557" cy="36220"/>
            </a:xfrm>
            <a:custGeom>
              <a:rect b="b" l="l" r="r" t="t"/>
              <a:pathLst>
                <a:path extrusionOk="0" h="1386" w="11463">
                  <a:moveTo>
                    <a:pt x="193" y="0"/>
                  </a:moveTo>
                  <a:cubicBezTo>
                    <a:pt x="87" y="0"/>
                    <a:pt x="0" y="87"/>
                    <a:pt x="0" y="193"/>
                  </a:cubicBezTo>
                  <a:lnTo>
                    <a:pt x="0" y="1202"/>
                  </a:lnTo>
                  <a:cubicBezTo>
                    <a:pt x="0" y="1308"/>
                    <a:pt x="87" y="1385"/>
                    <a:pt x="193" y="1385"/>
                  </a:cubicBezTo>
                  <a:lnTo>
                    <a:pt x="11270" y="1385"/>
                  </a:lnTo>
                  <a:cubicBezTo>
                    <a:pt x="11376" y="1385"/>
                    <a:pt x="11463" y="1298"/>
                    <a:pt x="11463" y="1193"/>
                  </a:cubicBezTo>
                  <a:lnTo>
                    <a:pt x="11463" y="193"/>
                  </a:lnTo>
                  <a:cubicBezTo>
                    <a:pt x="11463" y="87"/>
                    <a:pt x="11376" y="0"/>
                    <a:pt x="11270" y="0"/>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8" name="Google Shape;15198;p99"/>
            <p:cNvSpPr/>
            <p:nvPr/>
          </p:nvSpPr>
          <p:spPr>
            <a:xfrm>
              <a:off x="5284724" y="3924701"/>
              <a:ext cx="212849" cy="186978"/>
            </a:xfrm>
            <a:custGeom>
              <a:rect b="b" l="l" r="r" t="t"/>
              <a:pathLst>
                <a:path extrusionOk="0" h="7155" w="8145">
                  <a:moveTo>
                    <a:pt x="0" y="0"/>
                  </a:moveTo>
                  <a:lnTo>
                    <a:pt x="0" y="1202"/>
                  </a:lnTo>
                  <a:lnTo>
                    <a:pt x="4712" y="1202"/>
                  </a:lnTo>
                  <a:cubicBezTo>
                    <a:pt x="6452" y="1202"/>
                    <a:pt x="7866" y="2616"/>
                    <a:pt x="7866" y="4356"/>
                  </a:cubicBezTo>
                  <a:lnTo>
                    <a:pt x="7866" y="7154"/>
                  </a:lnTo>
                  <a:lnTo>
                    <a:pt x="8145" y="7154"/>
                  </a:lnTo>
                  <a:lnTo>
                    <a:pt x="8145" y="0"/>
                  </a:lnTo>
                  <a:close/>
                </a:path>
              </a:pathLst>
            </a:custGeom>
            <a:solidFill>
              <a:srgbClr val="80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99" name="Google Shape;15199;p99"/>
            <p:cNvSpPr/>
            <p:nvPr/>
          </p:nvSpPr>
          <p:spPr>
            <a:xfrm>
              <a:off x="5245421" y="3924701"/>
              <a:ext cx="77012" cy="170645"/>
            </a:xfrm>
            <a:custGeom>
              <a:rect b="b" l="l" r="r" t="t"/>
              <a:pathLst>
                <a:path extrusionOk="0" h="6530" w="2947">
                  <a:moveTo>
                    <a:pt x="427" y="0"/>
                  </a:moveTo>
                  <a:cubicBezTo>
                    <a:pt x="216" y="0"/>
                    <a:pt x="33" y="163"/>
                    <a:pt x="14"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0" name="Google Shape;15200;p99"/>
            <p:cNvSpPr/>
            <p:nvPr/>
          </p:nvSpPr>
          <p:spPr>
            <a:xfrm>
              <a:off x="5262093" y="4095058"/>
              <a:ext cx="40479" cy="20880"/>
            </a:xfrm>
            <a:custGeom>
              <a:rect b="b" l="l" r="r" t="t"/>
              <a:pathLst>
                <a:path extrusionOk="0" h="799" w="1549">
                  <a:moveTo>
                    <a:pt x="145" y="1"/>
                  </a:moveTo>
                  <a:cubicBezTo>
                    <a:pt x="68" y="1"/>
                    <a:pt x="1" y="68"/>
                    <a:pt x="1" y="155"/>
                  </a:cubicBezTo>
                  <a:lnTo>
                    <a:pt x="1" y="799"/>
                  </a:lnTo>
                  <a:lnTo>
                    <a:pt x="1549" y="799"/>
                  </a:lnTo>
                  <a:lnTo>
                    <a:pt x="1549" y="155"/>
                  </a:lnTo>
                  <a:cubicBezTo>
                    <a:pt x="1549" y="68"/>
                    <a:pt x="1482" y="1"/>
                    <a:pt x="1405"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1" name="Google Shape;15201;p99"/>
            <p:cNvSpPr/>
            <p:nvPr/>
          </p:nvSpPr>
          <p:spPr>
            <a:xfrm>
              <a:off x="5353479" y="3924701"/>
              <a:ext cx="77012" cy="170645"/>
            </a:xfrm>
            <a:custGeom>
              <a:rect b="b" l="l" r="r" t="t"/>
              <a:pathLst>
                <a:path extrusionOk="0" h="6530" w="2947">
                  <a:moveTo>
                    <a:pt x="427" y="0"/>
                  </a:moveTo>
                  <a:cubicBezTo>
                    <a:pt x="215" y="0"/>
                    <a:pt x="33" y="163"/>
                    <a:pt x="13" y="385"/>
                  </a:cubicBezTo>
                  <a:cubicBezTo>
                    <a:pt x="1" y="636"/>
                    <a:pt x="204" y="806"/>
                    <a:pt x="415" y="806"/>
                  </a:cubicBezTo>
                  <a:cubicBezTo>
                    <a:pt x="518"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4" y="655"/>
                    <a:pt x="2076" y="655"/>
                  </a:cubicBezTo>
                  <a:cubicBezTo>
                    <a:pt x="2092" y="655"/>
                    <a:pt x="2107" y="661"/>
                    <a:pt x="2119" y="673"/>
                  </a:cubicBezTo>
                  <a:cubicBezTo>
                    <a:pt x="2190" y="752"/>
                    <a:pt x="2284" y="799"/>
                    <a:pt x="2388" y="799"/>
                  </a:cubicBezTo>
                  <a:cubicBezTo>
                    <a:pt x="2398" y="799"/>
                    <a:pt x="2408" y="799"/>
                    <a:pt x="2417" y="798"/>
                  </a:cubicBezTo>
                  <a:cubicBezTo>
                    <a:pt x="2946" y="798"/>
                    <a:pt x="2946"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2" name="Google Shape;15202;p99"/>
            <p:cNvSpPr/>
            <p:nvPr/>
          </p:nvSpPr>
          <p:spPr>
            <a:xfrm>
              <a:off x="5370151" y="4095058"/>
              <a:ext cx="40741" cy="20880"/>
            </a:xfrm>
            <a:custGeom>
              <a:rect b="b" l="l" r="r" t="t"/>
              <a:pathLst>
                <a:path extrusionOk="0" h="799" w="1559">
                  <a:moveTo>
                    <a:pt x="154" y="1"/>
                  </a:moveTo>
                  <a:cubicBezTo>
                    <a:pt x="68" y="1"/>
                    <a:pt x="1" y="68"/>
                    <a:pt x="1" y="155"/>
                  </a:cubicBezTo>
                  <a:lnTo>
                    <a:pt x="1" y="799"/>
                  </a:lnTo>
                  <a:lnTo>
                    <a:pt x="1558" y="799"/>
                  </a:lnTo>
                  <a:lnTo>
                    <a:pt x="1558" y="155"/>
                  </a:lnTo>
                  <a:cubicBezTo>
                    <a:pt x="1558" y="68"/>
                    <a:pt x="149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3" name="Google Shape;15203;p99"/>
            <p:cNvSpPr/>
            <p:nvPr/>
          </p:nvSpPr>
          <p:spPr>
            <a:xfrm>
              <a:off x="5462033" y="3924701"/>
              <a:ext cx="77012" cy="170645"/>
            </a:xfrm>
            <a:custGeom>
              <a:rect b="b" l="l" r="r" t="t"/>
              <a:pathLst>
                <a:path extrusionOk="0" h="6530" w="2947">
                  <a:moveTo>
                    <a:pt x="427" y="0"/>
                  </a:moveTo>
                  <a:cubicBezTo>
                    <a:pt x="206" y="0"/>
                    <a:pt x="23" y="163"/>
                    <a:pt x="14" y="385"/>
                  </a:cubicBezTo>
                  <a:cubicBezTo>
                    <a:pt x="1" y="636"/>
                    <a:pt x="204" y="806"/>
                    <a:pt x="415" y="806"/>
                  </a:cubicBezTo>
                  <a:cubicBezTo>
                    <a:pt x="519" y="806"/>
                    <a:pt x="624" y="765"/>
                    <a:pt x="706" y="673"/>
                  </a:cubicBezTo>
                  <a:cubicBezTo>
                    <a:pt x="718" y="661"/>
                    <a:pt x="734" y="655"/>
                    <a:pt x="749" y="655"/>
                  </a:cubicBezTo>
                  <a:cubicBezTo>
                    <a:pt x="781" y="655"/>
                    <a:pt x="812" y="679"/>
                    <a:pt x="812" y="712"/>
                  </a:cubicBezTo>
                  <a:lnTo>
                    <a:pt x="812" y="6529"/>
                  </a:lnTo>
                  <a:lnTo>
                    <a:pt x="2014" y="6529"/>
                  </a:lnTo>
                  <a:lnTo>
                    <a:pt x="2014" y="712"/>
                  </a:lnTo>
                  <a:cubicBezTo>
                    <a:pt x="2014" y="679"/>
                    <a:pt x="2045" y="655"/>
                    <a:pt x="2076" y="655"/>
                  </a:cubicBezTo>
                  <a:cubicBezTo>
                    <a:pt x="2092" y="655"/>
                    <a:pt x="2107" y="661"/>
                    <a:pt x="2120" y="673"/>
                  </a:cubicBezTo>
                  <a:cubicBezTo>
                    <a:pt x="2190" y="752"/>
                    <a:pt x="2285" y="799"/>
                    <a:pt x="2389" y="799"/>
                  </a:cubicBezTo>
                  <a:cubicBezTo>
                    <a:pt x="2398" y="799"/>
                    <a:pt x="2408" y="799"/>
                    <a:pt x="2418" y="798"/>
                  </a:cubicBezTo>
                  <a:cubicBezTo>
                    <a:pt x="2947" y="798"/>
                    <a:pt x="2937" y="0"/>
                    <a:pt x="2408" y="0"/>
                  </a:cubicBezTo>
                  <a:close/>
                </a:path>
              </a:pathLst>
            </a:custGeom>
            <a:solidFill>
              <a:srgbClr val="DAE1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4" name="Google Shape;15204;p99"/>
            <p:cNvSpPr/>
            <p:nvPr/>
          </p:nvSpPr>
          <p:spPr>
            <a:xfrm>
              <a:off x="5478470" y="4095058"/>
              <a:ext cx="40479" cy="20880"/>
            </a:xfrm>
            <a:custGeom>
              <a:rect b="b" l="l" r="r" t="t"/>
              <a:pathLst>
                <a:path extrusionOk="0" h="799" w="1549">
                  <a:moveTo>
                    <a:pt x="154" y="1"/>
                  </a:moveTo>
                  <a:cubicBezTo>
                    <a:pt x="67" y="1"/>
                    <a:pt x="0" y="68"/>
                    <a:pt x="0" y="155"/>
                  </a:cubicBezTo>
                  <a:lnTo>
                    <a:pt x="0" y="799"/>
                  </a:lnTo>
                  <a:lnTo>
                    <a:pt x="1548" y="799"/>
                  </a:lnTo>
                  <a:lnTo>
                    <a:pt x="1548" y="155"/>
                  </a:lnTo>
                  <a:cubicBezTo>
                    <a:pt x="1548" y="68"/>
                    <a:pt x="1481" y="1"/>
                    <a:pt x="1404"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5" name="Google Shape;15205;p99"/>
            <p:cNvSpPr/>
            <p:nvPr/>
          </p:nvSpPr>
          <p:spPr>
            <a:xfrm>
              <a:off x="5240247" y="4111652"/>
              <a:ext cx="296525" cy="25139"/>
            </a:xfrm>
            <a:custGeom>
              <a:rect b="b" l="l" r="r" t="t"/>
              <a:pathLst>
                <a:path extrusionOk="0" h="962" w="11347">
                  <a:moveTo>
                    <a:pt x="385" y="0"/>
                  </a:moveTo>
                  <a:cubicBezTo>
                    <a:pt x="173" y="0"/>
                    <a:pt x="0" y="173"/>
                    <a:pt x="0" y="385"/>
                  </a:cubicBezTo>
                  <a:lnTo>
                    <a:pt x="0" y="962"/>
                  </a:lnTo>
                  <a:lnTo>
                    <a:pt x="11347" y="962"/>
                  </a:lnTo>
                  <a:lnTo>
                    <a:pt x="11347" y="385"/>
                  </a:lnTo>
                  <a:cubicBezTo>
                    <a:pt x="11347" y="173"/>
                    <a:pt x="11174" y="0"/>
                    <a:pt x="10962" y="0"/>
                  </a:cubicBezTo>
                  <a:close/>
                </a:path>
              </a:pathLst>
            </a:custGeom>
            <a:solidFill>
              <a:srgbClr val="E9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6" name="Google Shape;15206;p99"/>
            <p:cNvSpPr/>
            <p:nvPr/>
          </p:nvSpPr>
          <p:spPr>
            <a:xfrm>
              <a:off x="5229166" y="4133003"/>
              <a:ext cx="318686" cy="21403"/>
            </a:xfrm>
            <a:custGeom>
              <a:rect b="b" l="l" r="r" t="t"/>
              <a:pathLst>
                <a:path extrusionOk="0" h="819" w="12195">
                  <a:moveTo>
                    <a:pt x="405" y="1"/>
                  </a:moveTo>
                  <a:cubicBezTo>
                    <a:pt x="184" y="1"/>
                    <a:pt x="1" y="183"/>
                    <a:pt x="1" y="395"/>
                  </a:cubicBezTo>
                  <a:lnTo>
                    <a:pt x="1" y="818"/>
                  </a:lnTo>
                  <a:lnTo>
                    <a:pt x="12194" y="818"/>
                  </a:lnTo>
                  <a:lnTo>
                    <a:pt x="12194" y="395"/>
                  </a:lnTo>
                  <a:cubicBezTo>
                    <a:pt x="12194" y="183"/>
                    <a:pt x="12011" y="1"/>
                    <a:pt x="11800" y="1"/>
                  </a:cubicBezTo>
                  <a:close/>
                </a:path>
              </a:pathLst>
            </a:custGeom>
            <a:solidFill>
              <a:srgbClr val="CFD9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07" name="Google Shape;15207;p99"/>
            <p:cNvSpPr/>
            <p:nvPr/>
          </p:nvSpPr>
          <p:spPr>
            <a:xfrm>
              <a:off x="5206562" y="4149100"/>
              <a:ext cx="363895" cy="10558"/>
            </a:xfrm>
            <a:custGeom>
              <a:rect b="b" l="l" r="r" t="t"/>
              <a:pathLst>
                <a:path extrusionOk="0" h="404" w="13925">
                  <a:moveTo>
                    <a:pt x="270" y="0"/>
                  </a:moveTo>
                  <a:cubicBezTo>
                    <a:pt x="0" y="0"/>
                    <a:pt x="0" y="404"/>
                    <a:pt x="270" y="404"/>
                  </a:cubicBezTo>
                  <a:lnTo>
                    <a:pt x="13665" y="404"/>
                  </a:lnTo>
                  <a:cubicBezTo>
                    <a:pt x="13925" y="404"/>
                    <a:pt x="13925" y="0"/>
                    <a:pt x="13665" y="0"/>
                  </a:cubicBezTo>
                  <a:close/>
                </a:path>
              </a:pathLst>
            </a:custGeom>
            <a:solidFill>
              <a:srgbClr val="65788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208" name="Google Shape;15208;p99"/>
          <p:cNvSpPr txBox="1"/>
          <p:nvPr/>
        </p:nvSpPr>
        <p:spPr>
          <a:xfrm>
            <a:off x="849675"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Creative Process Icons</a:t>
            </a:r>
            <a:endParaRPr sz="2400">
              <a:solidFill>
                <a:schemeClr val="lt1"/>
              </a:solidFill>
            </a:endParaRPr>
          </a:p>
        </p:txBody>
      </p:sp>
      <p:sp>
        <p:nvSpPr>
          <p:cNvPr id="15209" name="Google Shape;15209;p99"/>
          <p:cNvSpPr txBox="1"/>
          <p:nvPr/>
        </p:nvSpPr>
        <p:spPr>
          <a:xfrm>
            <a:off x="4858400" y="511025"/>
            <a:ext cx="3482100" cy="4824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 sz="2400">
                <a:solidFill>
                  <a:schemeClr val="lt1"/>
                </a:solidFill>
              </a:rPr>
              <a:t>Performing Arts Icons</a:t>
            </a:r>
            <a:endParaRPr sz="2400">
              <a:solidFill>
                <a:schemeClr val="lt1"/>
              </a:solidFill>
            </a:endParaRPr>
          </a:p>
        </p:txBody>
      </p:sp>
    </p:spTree>
  </p:cSld>
  <p:clrMapOvr>
    <a:masterClrMapping/>
  </p:clrMapOvr>
</p:sld>
</file>

<file path=ppt/slides/slide5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5213" name="Shape 15213"/>
        <p:cNvGrpSpPr/>
        <p:nvPr/>
      </p:nvGrpSpPr>
      <p:grpSpPr>
        <a:xfrm>
          <a:off x="0" y="0"/>
          <a:ext cx="0" cy="0"/>
          <a:chOff x="0" y="0"/>
          <a:chExt cx="0" cy="0"/>
        </a:xfrm>
      </p:grpSpPr>
      <p:grpSp>
        <p:nvGrpSpPr>
          <p:cNvPr id="15214" name="Google Shape;15214;p100"/>
          <p:cNvGrpSpPr/>
          <p:nvPr/>
        </p:nvGrpSpPr>
        <p:grpSpPr>
          <a:xfrm>
            <a:off x="4655438" y="1588417"/>
            <a:ext cx="369948" cy="370132"/>
            <a:chOff x="4682526" y="1512217"/>
            <a:chExt cx="369948" cy="370132"/>
          </a:xfrm>
        </p:grpSpPr>
        <p:sp>
          <p:nvSpPr>
            <p:cNvPr id="15215" name="Google Shape;15215;p100"/>
            <p:cNvSpPr/>
            <p:nvPr/>
          </p:nvSpPr>
          <p:spPr>
            <a:xfrm>
              <a:off x="4921192"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6" name="Google Shape;15216;p100"/>
            <p:cNvSpPr/>
            <p:nvPr/>
          </p:nvSpPr>
          <p:spPr>
            <a:xfrm>
              <a:off x="4945036"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7" name="Google Shape;15217;p100"/>
            <p:cNvSpPr/>
            <p:nvPr/>
          </p:nvSpPr>
          <p:spPr>
            <a:xfrm>
              <a:off x="4682526"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6" y="5004"/>
                    <a:pt x="5004" y="3885"/>
                    <a:pt x="5004" y="2502"/>
                  </a:cubicBezTo>
                  <a:cubicBezTo>
                    <a:pt x="5004" y="1119"/>
                    <a:pt x="3886" y="0"/>
                    <a:pt x="2502"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8" name="Google Shape;15218;p100"/>
            <p:cNvSpPr/>
            <p:nvPr/>
          </p:nvSpPr>
          <p:spPr>
            <a:xfrm>
              <a:off x="4706343"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19" name="Google Shape;15219;p100"/>
            <p:cNvSpPr/>
            <p:nvPr/>
          </p:nvSpPr>
          <p:spPr>
            <a:xfrm>
              <a:off x="4694434" y="1547942"/>
              <a:ext cx="346131" cy="320006"/>
            </a:xfrm>
            <a:custGeom>
              <a:rect b="b" l="l" r="r" t="t"/>
              <a:pathLst>
                <a:path extrusionOk="0" h="12200" w="13196">
                  <a:moveTo>
                    <a:pt x="6598" y="1"/>
                  </a:moveTo>
                  <a:cubicBezTo>
                    <a:pt x="2957" y="1"/>
                    <a:pt x="1" y="2754"/>
                    <a:pt x="1" y="6151"/>
                  </a:cubicBezTo>
                  <a:cubicBezTo>
                    <a:pt x="1" y="8097"/>
                    <a:pt x="977" y="9833"/>
                    <a:pt x="2496" y="10958"/>
                  </a:cubicBezTo>
                  <a:cubicBezTo>
                    <a:pt x="3621" y="11792"/>
                    <a:pt x="5011" y="12199"/>
                    <a:pt x="6408" y="12199"/>
                  </a:cubicBezTo>
                  <a:lnTo>
                    <a:pt x="6768" y="12199"/>
                  </a:lnTo>
                  <a:cubicBezTo>
                    <a:pt x="8171" y="12199"/>
                    <a:pt x="9568" y="11799"/>
                    <a:pt x="10694" y="10965"/>
                  </a:cubicBezTo>
                  <a:cubicBezTo>
                    <a:pt x="12219" y="9840"/>
                    <a:pt x="13196" y="8097"/>
                    <a:pt x="13196" y="6151"/>
                  </a:cubicBezTo>
                  <a:cubicBezTo>
                    <a:pt x="13196" y="2754"/>
                    <a:pt x="10246" y="1"/>
                    <a:pt x="6598"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0" name="Google Shape;15220;p100"/>
            <p:cNvSpPr/>
            <p:nvPr/>
          </p:nvSpPr>
          <p:spPr>
            <a:xfrm>
              <a:off x="4694434" y="1547942"/>
              <a:ext cx="174849" cy="320163"/>
            </a:xfrm>
            <a:custGeom>
              <a:rect b="b" l="l" r="r" t="t"/>
              <a:pathLst>
                <a:path extrusionOk="0" h="12206" w="6666">
                  <a:moveTo>
                    <a:pt x="6598" y="1"/>
                  </a:moveTo>
                  <a:cubicBezTo>
                    <a:pt x="2957" y="1"/>
                    <a:pt x="1" y="2754"/>
                    <a:pt x="1" y="6151"/>
                  </a:cubicBezTo>
                  <a:cubicBezTo>
                    <a:pt x="1" y="8097"/>
                    <a:pt x="977" y="9833"/>
                    <a:pt x="2496" y="10958"/>
                  </a:cubicBezTo>
                  <a:cubicBezTo>
                    <a:pt x="3621" y="11792"/>
                    <a:pt x="5011" y="12199"/>
                    <a:pt x="6408" y="12206"/>
                  </a:cubicBezTo>
                  <a:lnTo>
                    <a:pt x="6503" y="12206"/>
                  </a:lnTo>
                  <a:cubicBezTo>
                    <a:pt x="5710" y="11996"/>
                    <a:pt x="4964" y="11636"/>
                    <a:pt x="4313" y="11141"/>
                  </a:cubicBezTo>
                  <a:cubicBezTo>
                    <a:pt x="2794" y="9975"/>
                    <a:pt x="1818" y="8171"/>
                    <a:pt x="1818" y="6151"/>
                  </a:cubicBezTo>
                  <a:cubicBezTo>
                    <a:pt x="1818" y="3215"/>
                    <a:pt x="3872" y="747"/>
                    <a:pt x="6666"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1" name="Google Shape;15221;p100"/>
            <p:cNvSpPr/>
            <p:nvPr/>
          </p:nvSpPr>
          <p:spPr>
            <a:xfrm>
              <a:off x="4826397" y="1738975"/>
              <a:ext cx="82021" cy="143373"/>
            </a:xfrm>
            <a:custGeom>
              <a:rect b="b" l="l" r="r" t="t"/>
              <a:pathLst>
                <a:path extrusionOk="0" h="5466" w="3127">
                  <a:moveTo>
                    <a:pt x="1567" y="0"/>
                  </a:moveTo>
                  <a:cubicBezTo>
                    <a:pt x="699" y="0"/>
                    <a:pt x="1" y="726"/>
                    <a:pt x="41" y="1594"/>
                  </a:cubicBezTo>
                  <a:lnTo>
                    <a:pt x="143" y="4096"/>
                  </a:lnTo>
                  <a:cubicBezTo>
                    <a:pt x="177" y="4862"/>
                    <a:pt x="801" y="5465"/>
                    <a:pt x="1567" y="5465"/>
                  </a:cubicBezTo>
                  <a:cubicBezTo>
                    <a:pt x="2327" y="5465"/>
                    <a:pt x="2957" y="4862"/>
                    <a:pt x="2991" y="4096"/>
                  </a:cubicBezTo>
                  <a:lnTo>
                    <a:pt x="3093" y="1594"/>
                  </a:lnTo>
                  <a:cubicBezTo>
                    <a:pt x="3127" y="726"/>
                    <a:pt x="2435" y="0"/>
                    <a:pt x="1567"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2" name="Google Shape;15222;p100"/>
            <p:cNvSpPr/>
            <p:nvPr/>
          </p:nvSpPr>
          <p:spPr>
            <a:xfrm>
              <a:off x="4826397" y="1738975"/>
              <a:ext cx="82205" cy="101484"/>
            </a:xfrm>
            <a:custGeom>
              <a:rect b="b" l="l" r="r" t="t"/>
              <a:pathLst>
                <a:path extrusionOk="0" h="3869" w="3134">
                  <a:moveTo>
                    <a:pt x="1567" y="0"/>
                  </a:moveTo>
                  <a:cubicBezTo>
                    <a:pt x="699" y="0"/>
                    <a:pt x="1" y="726"/>
                    <a:pt x="41" y="1594"/>
                  </a:cubicBezTo>
                  <a:lnTo>
                    <a:pt x="130" y="3614"/>
                  </a:lnTo>
                  <a:cubicBezTo>
                    <a:pt x="594" y="3784"/>
                    <a:pt x="1081" y="3869"/>
                    <a:pt x="1568" y="3869"/>
                  </a:cubicBezTo>
                  <a:cubicBezTo>
                    <a:pt x="2055" y="3869"/>
                    <a:pt x="2544" y="3784"/>
                    <a:pt x="3011" y="3614"/>
                  </a:cubicBezTo>
                  <a:lnTo>
                    <a:pt x="3093" y="1594"/>
                  </a:lnTo>
                  <a:cubicBezTo>
                    <a:pt x="3133" y="726"/>
                    <a:pt x="2435" y="0"/>
                    <a:pt x="1567"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3" name="Google Shape;15223;p100"/>
            <p:cNvSpPr/>
            <p:nvPr/>
          </p:nvSpPr>
          <p:spPr>
            <a:xfrm>
              <a:off x="4766121" y="1685256"/>
              <a:ext cx="41811" cy="53745"/>
            </a:xfrm>
            <a:custGeom>
              <a:rect b="b" l="l" r="r" t="t"/>
              <a:pathLst>
                <a:path extrusionOk="0" h="2049" w="1594">
                  <a:moveTo>
                    <a:pt x="793" y="1"/>
                  </a:moveTo>
                  <a:cubicBezTo>
                    <a:pt x="353" y="1"/>
                    <a:pt x="0" y="360"/>
                    <a:pt x="0" y="801"/>
                  </a:cubicBezTo>
                  <a:lnTo>
                    <a:pt x="0" y="1255"/>
                  </a:lnTo>
                  <a:cubicBezTo>
                    <a:pt x="0" y="1689"/>
                    <a:pt x="353" y="2048"/>
                    <a:pt x="793" y="2048"/>
                  </a:cubicBezTo>
                  <a:cubicBezTo>
                    <a:pt x="1234" y="2048"/>
                    <a:pt x="1587" y="1689"/>
                    <a:pt x="1594" y="1255"/>
                  </a:cubicBezTo>
                  <a:lnTo>
                    <a:pt x="1594" y="801"/>
                  </a:lnTo>
                  <a:cubicBezTo>
                    <a:pt x="1587" y="360"/>
                    <a:pt x="1234" y="1"/>
                    <a:pt x="7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4" name="Google Shape;15224;p100"/>
            <p:cNvSpPr/>
            <p:nvPr/>
          </p:nvSpPr>
          <p:spPr>
            <a:xfrm>
              <a:off x="4783905" y="1685256"/>
              <a:ext cx="24027" cy="41811"/>
            </a:xfrm>
            <a:custGeom>
              <a:rect b="b" l="l" r="r" t="t"/>
              <a:pathLst>
                <a:path extrusionOk="0" h="1594" w="916">
                  <a:moveTo>
                    <a:pt x="115" y="1"/>
                  </a:moveTo>
                  <a:cubicBezTo>
                    <a:pt x="75" y="1"/>
                    <a:pt x="41" y="7"/>
                    <a:pt x="0" y="14"/>
                  </a:cubicBezTo>
                  <a:lnTo>
                    <a:pt x="0" y="1140"/>
                  </a:lnTo>
                  <a:cubicBezTo>
                    <a:pt x="0" y="1391"/>
                    <a:pt x="204" y="1594"/>
                    <a:pt x="455" y="1594"/>
                  </a:cubicBezTo>
                  <a:cubicBezTo>
                    <a:pt x="705" y="1594"/>
                    <a:pt x="916" y="1391"/>
                    <a:pt x="916" y="1140"/>
                  </a:cubicBezTo>
                  <a:lnTo>
                    <a:pt x="916" y="801"/>
                  </a:lnTo>
                  <a:cubicBezTo>
                    <a:pt x="916" y="360"/>
                    <a:pt x="556" y="1"/>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5" name="Google Shape;15225;p100"/>
            <p:cNvSpPr/>
            <p:nvPr/>
          </p:nvSpPr>
          <p:spPr>
            <a:xfrm>
              <a:off x="4778029" y="1691315"/>
              <a:ext cx="17810" cy="17810"/>
            </a:xfrm>
            <a:custGeom>
              <a:rect b="b" l="l" r="r" t="t"/>
              <a:pathLst>
                <a:path extrusionOk="0" h="679" w="679">
                  <a:moveTo>
                    <a:pt x="339" y="0"/>
                  </a:moveTo>
                  <a:cubicBezTo>
                    <a:pt x="150" y="0"/>
                    <a:pt x="0" y="149"/>
                    <a:pt x="0" y="339"/>
                  </a:cubicBezTo>
                  <a:cubicBezTo>
                    <a:pt x="0" y="529"/>
                    <a:pt x="150" y="678"/>
                    <a:pt x="339" y="678"/>
                  </a:cubicBezTo>
                  <a:cubicBezTo>
                    <a:pt x="529" y="678"/>
                    <a:pt x="679" y="529"/>
                    <a:pt x="679" y="339"/>
                  </a:cubicBezTo>
                  <a:cubicBezTo>
                    <a:pt x="679" y="149"/>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6" name="Google Shape;15226;p100"/>
            <p:cNvSpPr/>
            <p:nvPr/>
          </p:nvSpPr>
          <p:spPr>
            <a:xfrm>
              <a:off x="4927252" y="1685256"/>
              <a:ext cx="41811" cy="53745"/>
            </a:xfrm>
            <a:custGeom>
              <a:rect b="b" l="l" r="r" t="t"/>
              <a:pathLst>
                <a:path extrusionOk="0" h="2049" w="1594">
                  <a:moveTo>
                    <a:pt x="801" y="1"/>
                  </a:moveTo>
                  <a:cubicBezTo>
                    <a:pt x="360" y="1"/>
                    <a:pt x="0" y="360"/>
                    <a:pt x="0" y="801"/>
                  </a:cubicBezTo>
                  <a:lnTo>
                    <a:pt x="0" y="1255"/>
                  </a:lnTo>
                  <a:cubicBezTo>
                    <a:pt x="0" y="1689"/>
                    <a:pt x="360" y="2048"/>
                    <a:pt x="801" y="2048"/>
                  </a:cubicBezTo>
                  <a:cubicBezTo>
                    <a:pt x="1235" y="2048"/>
                    <a:pt x="1594" y="1689"/>
                    <a:pt x="1594" y="1255"/>
                  </a:cubicBezTo>
                  <a:lnTo>
                    <a:pt x="1594" y="801"/>
                  </a:lnTo>
                  <a:cubicBezTo>
                    <a:pt x="1594" y="360"/>
                    <a:pt x="1235" y="1"/>
                    <a:pt x="80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7" name="Google Shape;15227;p100"/>
            <p:cNvSpPr/>
            <p:nvPr/>
          </p:nvSpPr>
          <p:spPr>
            <a:xfrm>
              <a:off x="4945219" y="1685256"/>
              <a:ext cx="23843" cy="41811"/>
            </a:xfrm>
            <a:custGeom>
              <a:rect b="b" l="l" r="r" t="t"/>
              <a:pathLst>
                <a:path extrusionOk="0" h="1594" w="909">
                  <a:moveTo>
                    <a:pt x="116" y="1"/>
                  </a:moveTo>
                  <a:cubicBezTo>
                    <a:pt x="75" y="1"/>
                    <a:pt x="34" y="7"/>
                    <a:pt x="0" y="14"/>
                  </a:cubicBezTo>
                  <a:lnTo>
                    <a:pt x="0" y="1140"/>
                  </a:lnTo>
                  <a:cubicBezTo>
                    <a:pt x="0" y="1391"/>
                    <a:pt x="204" y="1594"/>
                    <a:pt x="455" y="1594"/>
                  </a:cubicBezTo>
                  <a:cubicBezTo>
                    <a:pt x="705" y="1594"/>
                    <a:pt x="909" y="1391"/>
                    <a:pt x="909" y="1140"/>
                  </a:cubicBezTo>
                  <a:lnTo>
                    <a:pt x="909" y="801"/>
                  </a:lnTo>
                  <a:cubicBezTo>
                    <a:pt x="909" y="360"/>
                    <a:pt x="550"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8" name="Google Shape;15228;p100"/>
            <p:cNvSpPr/>
            <p:nvPr/>
          </p:nvSpPr>
          <p:spPr>
            <a:xfrm>
              <a:off x="4939160" y="1691315"/>
              <a:ext cx="17810" cy="17810"/>
            </a:xfrm>
            <a:custGeom>
              <a:rect b="b" l="l" r="r" t="t"/>
              <a:pathLst>
                <a:path extrusionOk="0" h="679" w="679">
                  <a:moveTo>
                    <a:pt x="340" y="0"/>
                  </a:moveTo>
                  <a:cubicBezTo>
                    <a:pt x="150" y="0"/>
                    <a:pt x="1" y="149"/>
                    <a:pt x="1" y="339"/>
                  </a:cubicBezTo>
                  <a:cubicBezTo>
                    <a:pt x="1" y="529"/>
                    <a:pt x="150" y="678"/>
                    <a:pt x="340" y="678"/>
                  </a:cubicBezTo>
                  <a:cubicBezTo>
                    <a:pt x="530" y="678"/>
                    <a:pt x="679" y="529"/>
                    <a:pt x="679" y="339"/>
                  </a:cubicBezTo>
                  <a:cubicBezTo>
                    <a:pt x="679" y="149"/>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29" name="Google Shape;15229;p100"/>
            <p:cNvSpPr/>
            <p:nvPr/>
          </p:nvSpPr>
          <p:spPr>
            <a:xfrm>
              <a:off x="4810922" y="1739001"/>
              <a:ext cx="111005" cy="107412"/>
            </a:xfrm>
            <a:custGeom>
              <a:rect b="b" l="l" r="r" t="t"/>
              <a:pathLst>
                <a:path extrusionOk="0" h="4095" w="4232">
                  <a:moveTo>
                    <a:pt x="2156" y="1"/>
                  </a:moveTo>
                  <a:cubicBezTo>
                    <a:pt x="2026" y="1"/>
                    <a:pt x="1897" y="18"/>
                    <a:pt x="1771" y="53"/>
                  </a:cubicBezTo>
                  <a:cubicBezTo>
                    <a:pt x="1059" y="243"/>
                    <a:pt x="604" y="935"/>
                    <a:pt x="631" y="1667"/>
                  </a:cubicBezTo>
                  <a:lnTo>
                    <a:pt x="699" y="3362"/>
                  </a:lnTo>
                  <a:cubicBezTo>
                    <a:pt x="618" y="3328"/>
                    <a:pt x="543" y="3281"/>
                    <a:pt x="469" y="3234"/>
                  </a:cubicBezTo>
                  <a:cubicBezTo>
                    <a:pt x="421" y="3199"/>
                    <a:pt x="374" y="3184"/>
                    <a:pt x="329" y="3184"/>
                  </a:cubicBezTo>
                  <a:cubicBezTo>
                    <a:pt x="136" y="3184"/>
                    <a:pt x="1" y="3457"/>
                    <a:pt x="204" y="3600"/>
                  </a:cubicBezTo>
                  <a:cubicBezTo>
                    <a:pt x="638" y="3912"/>
                    <a:pt x="1364" y="4095"/>
                    <a:pt x="2150" y="4095"/>
                  </a:cubicBezTo>
                  <a:cubicBezTo>
                    <a:pt x="2937" y="4095"/>
                    <a:pt x="3669" y="3912"/>
                    <a:pt x="4103" y="3600"/>
                  </a:cubicBezTo>
                  <a:cubicBezTo>
                    <a:pt x="4205" y="3532"/>
                    <a:pt x="4232" y="3390"/>
                    <a:pt x="4164" y="3281"/>
                  </a:cubicBezTo>
                  <a:cubicBezTo>
                    <a:pt x="4119" y="3219"/>
                    <a:pt x="4048" y="3187"/>
                    <a:pt x="3977" y="3187"/>
                  </a:cubicBezTo>
                  <a:cubicBezTo>
                    <a:pt x="3931" y="3187"/>
                    <a:pt x="3885" y="3200"/>
                    <a:pt x="3846" y="3227"/>
                  </a:cubicBezTo>
                  <a:cubicBezTo>
                    <a:pt x="3493" y="3484"/>
                    <a:pt x="2842" y="3640"/>
                    <a:pt x="2157" y="3640"/>
                  </a:cubicBezTo>
                  <a:cubicBezTo>
                    <a:pt x="2022" y="3640"/>
                    <a:pt x="1886" y="3634"/>
                    <a:pt x="1750" y="3620"/>
                  </a:cubicBezTo>
                  <a:cubicBezTo>
                    <a:pt x="1642" y="3613"/>
                    <a:pt x="1554" y="3518"/>
                    <a:pt x="1554" y="3403"/>
                  </a:cubicBezTo>
                  <a:lnTo>
                    <a:pt x="1479" y="1593"/>
                  </a:lnTo>
                  <a:cubicBezTo>
                    <a:pt x="1445" y="887"/>
                    <a:pt x="1899" y="257"/>
                    <a:pt x="2578" y="60"/>
                  </a:cubicBezTo>
                  <a:cubicBezTo>
                    <a:pt x="2439" y="21"/>
                    <a:pt x="2297" y="1"/>
                    <a:pt x="215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30" name="Google Shape;15230;p100"/>
          <p:cNvGrpSpPr/>
          <p:nvPr/>
        </p:nvGrpSpPr>
        <p:grpSpPr>
          <a:xfrm>
            <a:off x="3565345" y="2056412"/>
            <a:ext cx="381542" cy="370079"/>
            <a:chOff x="3592433" y="1980212"/>
            <a:chExt cx="381542" cy="370079"/>
          </a:xfrm>
        </p:grpSpPr>
        <p:sp>
          <p:nvSpPr>
            <p:cNvPr id="15231" name="Google Shape;15231;p100"/>
            <p:cNvSpPr/>
            <p:nvPr/>
          </p:nvSpPr>
          <p:spPr>
            <a:xfrm>
              <a:off x="3790916" y="1980212"/>
              <a:ext cx="165800" cy="370079"/>
            </a:xfrm>
            <a:custGeom>
              <a:rect b="b" l="l" r="r" t="t"/>
              <a:pathLst>
                <a:path extrusionOk="0" h="14109" w="6321">
                  <a:moveTo>
                    <a:pt x="3366" y="0"/>
                  </a:moveTo>
                  <a:cubicBezTo>
                    <a:pt x="3080" y="0"/>
                    <a:pt x="2766" y="51"/>
                    <a:pt x="2422" y="167"/>
                  </a:cubicBezTo>
                  <a:cubicBezTo>
                    <a:pt x="1" y="981"/>
                    <a:pt x="801" y="4351"/>
                    <a:pt x="1479" y="6087"/>
                  </a:cubicBezTo>
                  <a:lnTo>
                    <a:pt x="2218" y="14108"/>
                  </a:lnTo>
                  <a:cubicBezTo>
                    <a:pt x="4720" y="14108"/>
                    <a:pt x="6320" y="12284"/>
                    <a:pt x="6320" y="9782"/>
                  </a:cubicBezTo>
                  <a:cubicBezTo>
                    <a:pt x="6320" y="7138"/>
                    <a:pt x="3757" y="5320"/>
                    <a:pt x="3588" y="3496"/>
                  </a:cubicBezTo>
                  <a:cubicBezTo>
                    <a:pt x="3492" y="2453"/>
                    <a:pt x="4090" y="1945"/>
                    <a:pt x="4879" y="1945"/>
                  </a:cubicBezTo>
                  <a:cubicBezTo>
                    <a:pt x="5095" y="1945"/>
                    <a:pt x="5326" y="1983"/>
                    <a:pt x="5561" y="2059"/>
                  </a:cubicBezTo>
                  <a:cubicBezTo>
                    <a:pt x="5580" y="2066"/>
                    <a:pt x="5598" y="2069"/>
                    <a:pt x="5617" y="2069"/>
                  </a:cubicBezTo>
                  <a:cubicBezTo>
                    <a:pt x="5723" y="2069"/>
                    <a:pt x="5811" y="1959"/>
                    <a:pt x="5764" y="1849"/>
                  </a:cubicBezTo>
                  <a:cubicBezTo>
                    <a:pt x="5494" y="1234"/>
                    <a:pt x="4777" y="0"/>
                    <a:pt x="336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2" name="Google Shape;15232;p100"/>
            <p:cNvSpPr/>
            <p:nvPr/>
          </p:nvSpPr>
          <p:spPr>
            <a:xfrm>
              <a:off x="3601509" y="2157448"/>
              <a:ext cx="11935" cy="19777"/>
            </a:xfrm>
            <a:custGeom>
              <a:rect b="b" l="l" r="r" t="t"/>
              <a:pathLst>
                <a:path extrusionOk="0" h="754" w="455">
                  <a:moveTo>
                    <a:pt x="228" y="1"/>
                  </a:moveTo>
                  <a:cubicBezTo>
                    <a:pt x="114" y="1"/>
                    <a:pt x="0" y="76"/>
                    <a:pt x="0" y="225"/>
                  </a:cubicBezTo>
                  <a:lnTo>
                    <a:pt x="0" y="523"/>
                  </a:lnTo>
                  <a:cubicBezTo>
                    <a:pt x="0" y="652"/>
                    <a:pt x="102" y="754"/>
                    <a:pt x="224" y="754"/>
                  </a:cubicBezTo>
                  <a:cubicBezTo>
                    <a:pt x="353" y="754"/>
                    <a:pt x="455" y="652"/>
                    <a:pt x="455" y="523"/>
                  </a:cubicBezTo>
                  <a:lnTo>
                    <a:pt x="455" y="225"/>
                  </a:lnTo>
                  <a:cubicBezTo>
                    <a:pt x="455" y="76"/>
                    <a:pt x="341" y="1"/>
                    <a:pt x="228" y="1"/>
                  </a:cubicBezTo>
                  <a:close/>
                </a:path>
              </a:pathLst>
            </a:custGeom>
            <a:solidFill>
              <a:srgbClr val="C7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3" name="Google Shape;15233;p100"/>
            <p:cNvSpPr/>
            <p:nvPr/>
          </p:nvSpPr>
          <p:spPr>
            <a:xfrm>
              <a:off x="3592433" y="2165291"/>
              <a:ext cx="29902" cy="35778"/>
            </a:xfrm>
            <a:custGeom>
              <a:rect b="b" l="l" r="r" t="t"/>
              <a:pathLst>
                <a:path extrusionOk="0" h="1364" w="1140">
                  <a:moveTo>
                    <a:pt x="570" y="0"/>
                  </a:moveTo>
                  <a:cubicBezTo>
                    <a:pt x="258" y="0"/>
                    <a:pt x="1" y="251"/>
                    <a:pt x="1" y="563"/>
                  </a:cubicBezTo>
                  <a:lnTo>
                    <a:pt x="1" y="794"/>
                  </a:lnTo>
                  <a:cubicBezTo>
                    <a:pt x="1" y="1106"/>
                    <a:pt x="258" y="1363"/>
                    <a:pt x="570" y="1363"/>
                  </a:cubicBezTo>
                  <a:cubicBezTo>
                    <a:pt x="889" y="1363"/>
                    <a:pt x="1140" y="1106"/>
                    <a:pt x="1140" y="794"/>
                  </a:cubicBezTo>
                  <a:lnTo>
                    <a:pt x="1140" y="563"/>
                  </a:lnTo>
                  <a:cubicBezTo>
                    <a:pt x="1140" y="251"/>
                    <a:pt x="889" y="0"/>
                    <a:pt x="57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4" name="Google Shape;15234;p100"/>
            <p:cNvSpPr/>
            <p:nvPr/>
          </p:nvSpPr>
          <p:spPr>
            <a:xfrm>
              <a:off x="3722088" y="2190551"/>
              <a:ext cx="61404" cy="80054"/>
            </a:xfrm>
            <a:custGeom>
              <a:rect b="b" l="l" r="r" t="t"/>
              <a:pathLst>
                <a:path extrusionOk="0" h="3052" w="2341">
                  <a:moveTo>
                    <a:pt x="1757" y="0"/>
                  </a:moveTo>
                  <a:lnTo>
                    <a:pt x="1" y="793"/>
                  </a:lnTo>
                  <a:cubicBezTo>
                    <a:pt x="1" y="793"/>
                    <a:pt x="448" y="2061"/>
                    <a:pt x="1337" y="3051"/>
                  </a:cubicBezTo>
                  <a:lnTo>
                    <a:pt x="2340" y="1648"/>
                  </a:lnTo>
                  <a:lnTo>
                    <a:pt x="1757"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5" name="Google Shape;15235;p100"/>
            <p:cNvSpPr/>
            <p:nvPr/>
          </p:nvSpPr>
          <p:spPr>
            <a:xfrm>
              <a:off x="3701471" y="2022364"/>
              <a:ext cx="15004" cy="26440"/>
            </a:xfrm>
            <a:custGeom>
              <a:rect b="b" l="l" r="r" t="t"/>
              <a:pathLst>
                <a:path extrusionOk="0" h="1008" w="572">
                  <a:moveTo>
                    <a:pt x="326" y="1"/>
                  </a:moveTo>
                  <a:cubicBezTo>
                    <a:pt x="229" y="1"/>
                    <a:pt x="133" y="57"/>
                    <a:pt x="109" y="181"/>
                  </a:cubicBezTo>
                  <a:lnTo>
                    <a:pt x="21" y="750"/>
                  </a:lnTo>
                  <a:cubicBezTo>
                    <a:pt x="0" y="872"/>
                    <a:pt x="88" y="988"/>
                    <a:pt x="210" y="1008"/>
                  </a:cubicBezTo>
                  <a:lnTo>
                    <a:pt x="244" y="1008"/>
                  </a:lnTo>
                  <a:cubicBezTo>
                    <a:pt x="360" y="1008"/>
                    <a:pt x="455" y="927"/>
                    <a:pt x="468" y="818"/>
                  </a:cubicBezTo>
                  <a:lnTo>
                    <a:pt x="556" y="249"/>
                  </a:lnTo>
                  <a:cubicBezTo>
                    <a:pt x="571" y="90"/>
                    <a:pt x="448"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6" name="Google Shape;15236;p100"/>
            <p:cNvSpPr/>
            <p:nvPr/>
          </p:nvSpPr>
          <p:spPr>
            <a:xfrm>
              <a:off x="3611109" y="2065040"/>
              <a:ext cx="319455" cy="285068"/>
            </a:xfrm>
            <a:custGeom>
              <a:rect b="b" l="l" r="r" t="t"/>
              <a:pathLst>
                <a:path extrusionOk="0" h="10868" w="12179">
                  <a:moveTo>
                    <a:pt x="3130" y="0"/>
                  </a:moveTo>
                  <a:cubicBezTo>
                    <a:pt x="2544" y="0"/>
                    <a:pt x="1974" y="212"/>
                    <a:pt x="1526" y="608"/>
                  </a:cubicBezTo>
                  <a:cubicBezTo>
                    <a:pt x="1011" y="1110"/>
                    <a:pt x="658" y="1754"/>
                    <a:pt x="509" y="2459"/>
                  </a:cubicBezTo>
                  <a:cubicBezTo>
                    <a:pt x="482" y="2595"/>
                    <a:pt x="536" y="2737"/>
                    <a:pt x="645" y="2826"/>
                  </a:cubicBezTo>
                  <a:cubicBezTo>
                    <a:pt x="835" y="2975"/>
                    <a:pt x="1058" y="3083"/>
                    <a:pt x="1296" y="3131"/>
                  </a:cubicBezTo>
                  <a:cubicBezTo>
                    <a:pt x="1465" y="3456"/>
                    <a:pt x="1703" y="3734"/>
                    <a:pt x="2001" y="3958"/>
                  </a:cubicBezTo>
                  <a:cubicBezTo>
                    <a:pt x="1450" y="3958"/>
                    <a:pt x="978" y="3875"/>
                    <a:pt x="672" y="3875"/>
                  </a:cubicBezTo>
                  <a:cubicBezTo>
                    <a:pt x="568" y="3875"/>
                    <a:pt x="483" y="3885"/>
                    <a:pt x="421" y="3910"/>
                  </a:cubicBezTo>
                  <a:cubicBezTo>
                    <a:pt x="190" y="4005"/>
                    <a:pt x="35" y="4222"/>
                    <a:pt x="14" y="4466"/>
                  </a:cubicBezTo>
                  <a:cubicBezTo>
                    <a:pt x="1" y="4602"/>
                    <a:pt x="96" y="4724"/>
                    <a:pt x="231" y="4744"/>
                  </a:cubicBezTo>
                  <a:cubicBezTo>
                    <a:pt x="597" y="4812"/>
                    <a:pt x="1418" y="4934"/>
                    <a:pt x="2279" y="5307"/>
                  </a:cubicBezTo>
                  <a:cubicBezTo>
                    <a:pt x="3022" y="5628"/>
                    <a:pt x="3583" y="5731"/>
                    <a:pt x="4009" y="5731"/>
                  </a:cubicBezTo>
                  <a:cubicBezTo>
                    <a:pt x="4473" y="5731"/>
                    <a:pt x="4776" y="5609"/>
                    <a:pt x="4978" y="5517"/>
                  </a:cubicBezTo>
                  <a:cubicBezTo>
                    <a:pt x="5187" y="5420"/>
                    <a:pt x="5394" y="5374"/>
                    <a:pt x="5575" y="5374"/>
                  </a:cubicBezTo>
                  <a:cubicBezTo>
                    <a:pt x="6088" y="5374"/>
                    <a:pt x="6397" y="5738"/>
                    <a:pt x="5981" y="6324"/>
                  </a:cubicBezTo>
                  <a:cubicBezTo>
                    <a:pt x="4754" y="8080"/>
                    <a:pt x="6117" y="9491"/>
                    <a:pt x="6903" y="9959"/>
                  </a:cubicBezTo>
                  <a:lnTo>
                    <a:pt x="5886" y="9959"/>
                  </a:lnTo>
                  <a:cubicBezTo>
                    <a:pt x="5493" y="9959"/>
                    <a:pt x="5147" y="10210"/>
                    <a:pt x="5018" y="10576"/>
                  </a:cubicBezTo>
                  <a:cubicBezTo>
                    <a:pt x="4979" y="10722"/>
                    <a:pt x="5081" y="10868"/>
                    <a:pt x="5232" y="10868"/>
                  </a:cubicBezTo>
                  <a:cubicBezTo>
                    <a:pt x="5235" y="10868"/>
                    <a:pt x="5239" y="10867"/>
                    <a:pt x="5242" y="10867"/>
                  </a:cubicBezTo>
                  <a:lnTo>
                    <a:pt x="8883" y="10867"/>
                  </a:lnTo>
                  <a:cubicBezTo>
                    <a:pt x="9351" y="10867"/>
                    <a:pt x="9785" y="10623"/>
                    <a:pt x="10029" y="10223"/>
                  </a:cubicBezTo>
                  <a:lnTo>
                    <a:pt x="10321" y="9735"/>
                  </a:lnTo>
                  <a:cubicBezTo>
                    <a:pt x="12179" y="5945"/>
                    <a:pt x="9297" y="1544"/>
                    <a:pt x="5045" y="1402"/>
                  </a:cubicBezTo>
                  <a:cubicBezTo>
                    <a:pt x="5032" y="1347"/>
                    <a:pt x="5018" y="1300"/>
                    <a:pt x="5005" y="1246"/>
                  </a:cubicBezTo>
                  <a:cubicBezTo>
                    <a:pt x="4815" y="649"/>
                    <a:pt x="4103" y="113"/>
                    <a:pt x="3479" y="25"/>
                  </a:cubicBezTo>
                  <a:cubicBezTo>
                    <a:pt x="3363" y="8"/>
                    <a:pt x="3246" y="0"/>
                    <a:pt x="3130"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7" name="Google Shape;15237;p100"/>
            <p:cNvSpPr/>
            <p:nvPr/>
          </p:nvSpPr>
          <p:spPr>
            <a:xfrm>
              <a:off x="3685628" y="2035636"/>
              <a:ext cx="34361" cy="50886"/>
            </a:xfrm>
            <a:custGeom>
              <a:rect b="b" l="l" r="r" t="t"/>
              <a:pathLst>
                <a:path extrusionOk="0" h="1940" w="1310">
                  <a:moveTo>
                    <a:pt x="863" y="1"/>
                  </a:moveTo>
                  <a:cubicBezTo>
                    <a:pt x="812" y="1"/>
                    <a:pt x="761" y="20"/>
                    <a:pt x="719" y="61"/>
                  </a:cubicBezTo>
                  <a:cubicBezTo>
                    <a:pt x="455" y="312"/>
                    <a:pt x="265" y="875"/>
                    <a:pt x="150" y="1139"/>
                  </a:cubicBezTo>
                  <a:cubicBezTo>
                    <a:pt x="1" y="1506"/>
                    <a:pt x="252" y="1912"/>
                    <a:pt x="652" y="1939"/>
                  </a:cubicBezTo>
                  <a:cubicBezTo>
                    <a:pt x="656" y="1940"/>
                    <a:pt x="660" y="1940"/>
                    <a:pt x="664" y="1940"/>
                  </a:cubicBezTo>
                  <a:cubicBezTo>
                    <a:pt x="1024" y="1940"/>
                    <a:pt x="1309" y="1651"/>
                    <a:pt x="1309" y="1295"/>
                  </a:cubicBezTo>
                  <a:cubicBezTo>
                    <a:pt x="1303" y="895"/>
                    <a:pt x="1181" y="299"/>
                    <a:pt x="1038" y="95"/>
                  </a:cubicBezTo>
                  <a:cubicBezTo>
                    <a:pt x="996" y="34"/>
                    <a:pt x="930" y="1"/>
                    <a:pt x="863" y="1"/>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8" name="Google Shape;15238;p100"/>
            <p:cNvSpPr/>
            <p:nvPr/>
          </p:nvSpPr>
          <p:spPr>
            <a:xfrm>
              <a:off x="3658244" y="2099480"/>
              <a:ext cx="17810" cy="17994"/>
            </a:xfrm>
            <a:custGeom>
              <a:rect b="b" l="l" r="r" t="t"/>
              <a:pathLst>
                <a:path extrusionOk="0" h="686" w="679">
                  <a:moveTo>
                    <a:pt x="340" y="0"/>
                  </a:moveTo>
                  <a:cubicBezTo>
                    <a:pt x="150" y="0"/>
                    <a:pt x="1" y="156"/>
                    <a:pt x="1" y="346"/>
                  </a:cubicBezTo>
                  <a:cubicBezTo>
                    <a:pt x="1" y="529"/>
                    <a:pt x="150" y="685"/>
                    <a:pt x="340" y="685"/>
                  </a:cubicBezTo>
                  <a:cubicBezTo>
                    <a:pt x="529" y="685"/>
                    <a:pt x="679" y="529"/>
                    <a:pt x="679" y="346"/>
                  </a:cubicBezTo>
                  <a:cubicBezTo>
                    <a:pt x="679" y="156"/>
                    <a:pt x="529" y="0"/>
                    <a:pt x="34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39" name="Google Shape;15239;p100"/>
            <p:cNvSpPr/>
            <p:nvPr/>
          </p:nvSpPr>
          <p:spPr>
            <a:xfrm>
              <a:off x="3645077" y="2133264"/>
              <a:ext cx="89497" cy="35594"/>
            </a:xfrm>
            <a:custGeom>
              <a:rect b="b" l="l" r="r" t="t"/>
              <a:pathLst>
                <a:path extrusionOk="0" h="1357" w="3412">
                  <a:moveTo>
                    <a:pt x="2788" y="0"/>
                  </a:moveTo>
                  <a:cubicBezTo>
                    <a:pt x="2216" y="0"/>
                    <a:pt x="1622" y="358"/>
                    <a:pt x="991" y="496"/>
                  </a:cubicBezTo>
                  <a:cubicBezTo>
                    <a:pt x="798" y="540"/>
                    <a:pt x="601" y="563"/>
                    <a:pt x="404" y="563"/>
                  </a:cubicBezTo>
                  <a:cubicBezTo>
                    <a:pt x="269" y="563"/>
                    <a:pt x="134" y="552"/>
                    <a:pt x="1" y="530"/>
                  </a:cubicBezTo>
                  <a:lnTo>
                    <a:pt x="1" y="530"/>
                  </a:lnTo>
                  <a:cubicBezTo>
                    <a:pt x="170" y="855"/>
                    <a:pt x="408" y="1140"/>
                    <a:pt x="706" y="1357"/>
                  </a:cubicBezTo>
                  <a:cubicBezTo>
                    <a:pt x="1486" y="1357"/>
                    <a:pt x="2428" y="1201"/>
                    <a:pt x="3303" y="414"/>
                  </a:cubicBezTo>
                  <a:cubicBezTo>
                    <a:pt x="3411" y="326"/>
                    <a:pt x="3391" y="157"/>
                    <a:pt x="3262" y="96"/>
                  </a:cubicBezTo>
                  <a:cubicBezTo>
                    <a:pt x="3106" y="28"/>
                    <a:pt x="2948" y="0"/>
                    <a:pt x="2788"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0" name="Google Shape;15240;p100"/>
            <p:cNvSpPr/>
            <p:nvPr/>
          </p:nvSpPr>
          <p:spPr>
            <a:xfrm>
              <a:off x="3623752" y="2119231"/>
              <a:ext cx="20459" cy="24394"/>
            </a:xfrm>
            <a:custGeom>
              <a:rect b="b" l="l" r="r" t="t"/>
              <a:pathLst>
                <a:path extrusionOk="0" h="930" w="780">
                  <a:moveTo>
                    <a:pt x="136" y="0"/>
                  </a:moveTo>
                  <a:cubicBezTo>
                    <a:pt x="88" y="122"/>
                    <a:pt x="54" y="258"/>
                    <a:pt x="27" y="387"/>
                  </a:cubicBezTo>
                  <a:cubicBezTo>
                    <a:pt x="0" y="529"/>
                    <a:pt x="54" y="671"/>
                    <a:pt x="163" y="760"/>
                  </a:cubicBezTo>
                  <a:cubicBezTo>
                    <a:pt x="244" y="827"/>
                    <a:pt x="339" y="882"/>
                    <a:pt x="427" y="929"/>
                  </a:cubicBezTo>
                  <a:cubicBezTo>
                    <a:pt x="780" y="407"/>
                    <a:pt x="414" y="109"/>
                    <a:pt x="13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1" name="Google Shape;15241;p100"/>
            <p:cNvSpPr/>
            <p:nvPr/>
          </p:nvSpPr>
          <p:spPr>
            <a:xfrm>
              <a:off x="3744856" y="2237660"/>
              <a:ext cx="88421" cy="88789"/>
            </a:xfrm>
            <a:custGeom>
              <a:rect b="b" l="l" r="r" t="t"/>
              <a:pathLst>
                <a:path extrusionOk="0" h="3385" w="3371">
                  <a:moveTo>
                    <a:pt x="719" y="1"/>
                  </a:moveTo>
                  <a:lnTo>
                    <a:pt x="719" y="1"/>
                  </a:lnTo>
                  <a:cubicBezTo>
                    <a:pt x="1" y="1249"/>
                    <a:pt x="570" y="2300"/>
                    <a:pt x="1214" y="2930"/>
                  </a:cubicBezTo>
                  <a:lnTo>
                    <a:pt x="1221" y="2930"/>
                  </a:lnTo>
                  <a:cubicBezTo>
                    <a:pt x="1397" y="3100"/>
                    <a:pt x="1587" y="3256"/>
                    <a:pt x="1798" y="3384"/>
                  </a:cubicBezTo>
                  <a:lnTo>
                    <a:pt x="3066" y="3384"/>
                  </a:lnTo>
                  <a:cubicBezTo>
                    <a:pt x="3371" y="3384"/>
                    <a:pt x="3371" y="2930"/>
                    <a:pt x="3066" y="2930"/>
                  </a:cubicBezTo>
                  <a:lnTo>
                    <a:pt x="3011" y="2930"/>
                  </a:lnTo>
                  <a:cubicBezTo>
                    <a:pt x="2999" y="2930"/>
                    <a:pt x="2988" y="2930"/>
                    <a:pt x="2976" y="2930"/>
                  </a:cubicBezTo>
                  <a:cubicBezTo>
                    <a:pt x="2561" y="2930"/>
                    <a:pt x="2154" y="2815"/>
                    <a:pt x="1798" y="2598"/>
                  </a:cubicBezTo>
                  <a:cubicBezTo>
                    <a:pt x="760" y="1927"/>
                    <a:pt x="618" y="618"/>
                    <a:pt x="71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2" name="Google Shape;15242;p100"/>
            <p:cNvSpPr/>
            <p:nvPr/>
          </p:nvSpPr>
          <p:spPr>
            <a:xfrm>
              <a:off x="3829159" y="1998626"/>
              <a:ext cx="144816" cy="333147"/>
            </a:xfrm>
            <a:custGeom>
              <a:rect b="b" l="l" r="r" t="t"/>
              <a:pathLst>
                <a:path extrusionOk="0" h="12701" w="5521">
                  <a:moveTo>
                    <a:pt x="2155" y="0"/>
                  </a:moveTo>
                  <a:cubicBezTo>
                    <a:pt x="1629" y="0"/>
                    <a:pt x="1147" y="218"/>
                    <a:pt x="848" y="665"/>
                  </a:cubicBezTo>
                  <a:cubicBezTo>
                    <a:pt x="1" y="1920"/>
                    <a:pt x="516" y="3764"/>
                    <a:pt x="1899" y="5215"/>
                  </a:cubicBezTo>
                  <a:cubicBezTo>
                    <a:pt x="2747" y="6097"/>
                    <a:pt x="5520" y="9989"/>
                    <a:pt x="3147" y="12701"/>
                  </a:cubicBezTo>
                  <a:cubicBezTo>
                    <a:pt x="4232" y="11948"/>
                    <a:pt x="4862" y="10646"/>
                    <a:pt x="4862" y="9080"/>
                  </a:cubicBezTo>
                  <a:cubicBezTo>
                    <a:pt x="4862" y="6436"/>
                    <a:pt x="2299" y="4618"/>
                    <a:pt x="2130" y="2794"/>
                  </a:cubicBezTo>
                  <a:cubicBezTo>
                    <a:pt x="2034" y="1751"/>
                    <a:pt x="2632" y="1243"/>
                    <a:pt x="3421" y="1243"/>
                  </a:cubicBezTo>
                  <a:cubicBezTo>
                    <a:pt x="3637" y="1243"/>
                    <a:pt x="3868" y="1281"/>
                    <a:pt x="4103" y="1357"/>
                  </a:cubicBezTo>
                  <a:cubicBezTo>
                    <a:pt x="4120" y="1362"/>
                    <a:pt x="4137" y="1365"/>
                    <a:pt x="4154" y="1365"/>
                  </a:cubicBezTo>
                  <a:cubicBezTo>
                    <a:pt x="4206" y="1365"/>
                    <a:pt x="4256" y="1342"/>
                    <a:pt x="4286" y="1296"/>
                  </a:cubicBezTo>
                  <a:cubicBezTo>
                    <a:pt x="3748" y="443"/>
                    <a:pt x="2906" y="0"/>
                    <a:pt x="2155" y="0"/>
                  </a:cubicBezTo>
                  <a:close/>
                </a:path>
              </a:pathLst>
            </a:custGeom>
            <a:solidFill>
              <a:srgbClr val="8C9C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43" name="Google Shape;15243;p100"/>
          <p:cNvGrpSpPr/>
          <p:nvPr/>
        </p:nvGrpSpPr>
        <p:grpSpPr>
          <a:xfrm>
            <a:off x="1371494" y="3049690"/>
            <a:ext cx="371391" cy="235126"/>
            <a:chOff x="1398582" y="2973490"/>
            <a:chExt cx="371391" cy="235126"/>
          </a:xfrm>
        </p:grpSpPr>
        <p:sp>
          <p:nvSpPr>
            <p:cNvPr id="15244" name="Google Shape;15244;p100"/>
            <p:cNvSpPr/>
            <p:nvPr/>
          </p:nvSpPr>
          <p:spPr>
            <a:xfrm>
              <a:off x="1398582" y="2973490"/>
              <a:ext cx="44302" cy="114704"/>
            </a:xfrm>
            <a:custGeom>
              <a:rect b="b" l="l" r="r" t="t"/>
              <a:pathLst>
                <a:path extrusionOk="0" h="4373" w="1689">
                  <a:moveTo>
                    <a:pt x="689" y="1"/>
                  </a:moveTo>
                  <a:cubicBezTo>
                    <a:pt x="633" y="1"/>
                    <a:pt x="574" y="24"/>
                    <a:pt x="523" y="81"/>
                  </a:cubicBezTo>
                  <a:cubicBezTo>
                    <a:pt x="509" y="101"/>
                    <a:pt x="0" y="616"/>
                    <a:pt x="0" y="1850"/>
                  </a:cubicBezTo>
                  <a:cubicBezTo>
                    <a:pt x="0" y="3315"/>
                    <a:pt x="1180" y="4285"/>
                    <a:pt x="1234" y="4325"/>
                  </a:cubicBezTo>
                  <a:cubicBezTo>
                    <a:pt x="1275" y="4352"/>
                    <a:pt x="1323" y="4373"/>
                    <a:pt x="1377" y="4373"/>
                  </a:cubicBezTo>
                  <a:cubicBezTo>
                    <a:pt x="1594" y="4373"/>
                    <a:pt x="1689" y="4101"/>
                    <a:pt x="1519" y="3966"/>
                  </a:cubicBezTo>
                  <a:cubicBezTo>
                    <a:pt x="1506" y="3952"/>
                    <a:pt x="455" y="3098"/>
                    <a:pt x="455" y="1844"/>
                  </a:cubicBezTo>
                  <a:cubicBezTo>
                    <a:pt x="455" y="826"/>
                    <a:pt x="848" y="406"/>
                    <a:pt x="848" y="406"/>
                  </a:cubicBezTo>
                  <a:cubicBezTo>
                    <a:pt x="1024" y="241"/>
                    <a:pt x="869" y="1"/>
                    <a:pt x="689"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5" name="Google Shape;15245;p100"/>
            <p:cNvSpPr/>
            <p:nvPr/>
          </p:nvSpPr>
          <p:spPr>
            <a:xfrm>
              <a:off x="1403907" y="2991903"/>
              <a:ext cx="38847" cy="96290"/>
            </a:xfrm>
            <a:custGeom>
              <a:rect b="b" l="l" r="r" t="t"/>
              <a:pathLst>
                <a:path extrusionOk="0" h="3671" w="1481">
                  <a:moveTo>
                    <a:pt x="1163" y="0"/>
                  </a:moveTo>
                  <a:cubicBezTo>
                    <a:pt x="1104" y="0"/>
                    <a:pt x="1042" y="25"/>
                    <a:pt x="991" y="84"/>
                  </a:cubicBezTo>
                  <a:cubicBezTo>
                    <a:pt x="950" y="138"/>
                    <a:pt x="1" y="1365"/>
                    <a:pt x="964" y="3535"/>
                  </a:cubicBezTo>
                  <a:cubicBezTo>
                    <a:pt x="998" y="3616"/>
                    <a:pt x="1079" y="3671"/>
                    <a:pt x="1174" y="3671"/>
                  </a:cubicBezTo>
                  <a:cubicBezTo>
                    <a:pt x="1337" y="3671"/>
                    <a:pt x="1452" y="3494"/>
                    <a:pt x="1384" y="3345"/>
                  </a:cubicBezTo>
                  <a:cubicBezTo>
                    <a:pt x="543" y="1453"/>
                    <a:pt x="1316" y="416"/>
                    <a:pt x="1350" y="369"/>
                  </a:cubicBezTo>
                  <a:cubicBezTo>
                    <a:pt x="1480" y="194"/>
                    <a:pt x="1330" y="0"/>
                    <a:pt x="1163"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6" name="Google Shape;15246;p100"/>
            <p:cNvSpPr/>
            <p:nvPr/>
          </p:nvSpPr>
          <p:spPr>
            <a:xfrm>
              <a:off x="1459226" y="3099210"/>
              <a:ext cx="280320" cy="80001"/>
            </a:xfrm>
            <a:custGeom>
              <a:rect b="b" l="l" r="r" t="t"/>
              <a:pathLst>
                <a:path extrusionOk="0" h="3050" w="10687">
                  <a:moveTo>
                    <a:pt x="1" y="0"/>
                  </a:moveTo>
                  <a:lnTo>
                    <a:pt x="1" y="2529"/>
                  </a:lnTo>
                  <a:cubicBezTo>
                    <a:pt x="1424" y="2882"/>
                    <a:pt x="3038" y="3050"/>
                    <a:pt x="4601" y="3050"/>
                  </a:cubicBezTo>
                  <a:cubicBezTo>
                    <a:pt x="6948" y="3050"/>
                    <a:pt x="9177" y="2671"/>
                    <a:pt x="10463" y="1966"/>
                  </a:cubicBezTo>
                  <a:cubicBezTo>
                    <a:pt x="10653" y="1865"/>
                    <a:pt x="10687" y="1600"/>
                    <a:pt x="10524" y="1458"/>
                  </a:cubicBezTo>
                  <a:lnTo>
                    <a:pt x="9683" y="705"/>
                  </a:lnTo>
                  <a:lnTo>
                    <a:pt x="1"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7" name="Google Shape;15247;p100"/>
            <p:cNvSpPr/>
            <p:nvPr/>
          </p:nvSpPr>
          <p:spPr>
            <a:xfrm>
              <a:off x="1459226" y="3099210"/>
              <a:ext cx="276071" cy="71870"/>
            </a:xfrm>
            <a:custGeom>
              <a:rect b="b" l="l" r="r" t="t"/>
              <a:pathLst>
                <a:path extrusionOk="0" h="2740" w="10525">
                  <a:moveTo>
                    <a:pt x="1" y="0"/>
                  </a:moveTo>
                  <a:lnTo>
                    <a:pt x="1" y="2522"/>
                  </a:lnTo>
                  <a:cubicBezTo>
                    <a:pt x="326" y="2611"/>
                    <a:pt x="665" y="2678"/>
                    <a:pt x="1011" y="2739"/>
                  </a:cubicBezTo>
                  <a:cubicBezTo>
                    <a:pt x="1377" y="2305"/>
                    <a:pt x="1703" y="1838"/>
                    <a:pt x="1981" y="1343"/>
                  </a:cubicBezTo>
                  <a:cubicBezTo>
                    <a:pt x="2057" y="1196"/>
                    <a:pt x="2209" y="1105"/>
                    <a:pt x="2372" y="1105"/>
                  </a:cubicBezTo>
                  <a:cubicBezTo>
                    <a:pt x="2397" y="1105"/>
                    <a:pt x="2423" y="1107"/>
                    <a:pt x="2448" y="1112"/>
                  </a:cubicBezTo>
                  <a:cubicBezTo>
                    <a:pt x="4238" y="1390"/>
                    <a:pt x="6273" y="1532"/>
                    <a:pt x="8524" y="1532"/>
                  </a:cubicBezTo>
                  <a:cubicBezTo>
                    <a:pt x="8623" y="1533"/>
                    <a:pt x="8721" y="1534"/>
                    <a:pt x="8817" y="1534"/>
                  </a:cubicBezTo>
                  <a:cubicBezTo>
                    <a:pt x="9441" y="1534"/>
                    <a:pt x="10011" y="1516"/>
                    <a:pt x="10504" y="1499"/>
                  </a:cubicBezTo>
                  <a:lnTo>
                    <a:pt x="10524" y="1451"/>
                  </a:lnTo>
                  <a:lnTo>
                    <a:pt x="9677" y="705"/>
                  </a:lnTo>
                  <a:lnTo>
                    <a:pt x="1" y="0"/>
                  </a:ln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8" name="Google Shape;15248;p100"/>
            <p:cNvSpPr/>
            <p:nvPr/>
          </p:nvSpPr>
          <p:spPr>
            <a:xfrm>
              <a:off x="1446609" y="3061780"/>
              <a:ext cx="323363" cy="65732"/>
            </a:xfrm>
            <a:custGeom>
              <a:rect b="b" l="l" r="r" t="t"/>
              <a:pathLst>
                <a:path extrusionOk="0" h="2506" w="12328">
                  <a:moveTo>
                    <a:pt x="4457" y="1"/>
                  </a:moveTo>
                  <a:cubicBezTo>
                    <a:pt x="3088" y="1"/>
                    <a:pt x="1594" y="188"/>
                    <a:pt x="0" y="661"/>
                  </a:cubicBezTo>
                  <a:lnTo>
                    <a:pt x="949" y="1664"/>
                  </a:lnTo>
                  <a:cubicBezTo>
                    <a:pt x="3625" y="2344"/>
                    <a:pt x="6667" y="2506"/>
                    <a:pt x="9020" y="2506"/>
                  </a:cubicBezTo>
                  <a:cubicBezTo>
                    <a:pt x="10328" y="2506"/>
                    <a:pt x="11424" y="2456"/>
                    <a:pt x="12124" y="2417"/>
                  </a:cubicBezTo>
                  <a:cubicBezTo>
                    <a:pt x="12280" y="2403"/>
                    <a:pt x="12327" y="2200"/>
                    <a:pt x="12192" y="2125"/>
                  </a:cubicBezTo>
                  <a:cubicBezTo>
                    <a:pt x="10769" y="1287"/>
                    <a:pt x="8040" y="1"/>
                    <a:pt x="4457"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49" name="Google Shape;15249;p100"/>
            <p:cNvSpPr/>
            <p:nvPr/>
          </p:nvSpPr>
          <p:spPr>
            <a:xfrm>
              <a:off x="1404615" y="3076076"/>
              <a:ext cx="72237" cy="102481"/>
            </a:xfrm>
            <a:custGeom>
              <a:rect b="b" l="l" r="r" t="t"/>
              <a:pathLst>
                <a:path extrusionOk="0" h="3907" w="2754">
                  <a:moveTo>
                    <a:pt x="1377" y="1"/>
                  </a:moveTo>
                  <a:cubicBezTo>
                    <a:pt x="611" y="1"/>
                    <a:pt x="1" y="468"/>
                    <a:pt x="1" y="1608"/>
                  </a:cubicBezTo>
                  <a:cubicBezTo>
                    <a:pt x="1" y="2754"/>
                    <a:pt x="686" y="3906"/>
                    <a:pt x="1377" y="3906"/>
                  </a:cubicBezTo>
                  <a:cubicBezTo>
                    <a:pt x="2062" y="3906"/>
                    <a:pt x="2754" y="2754"/>
                    <a:pt x="2754" y="1608"/>
                  </a:cubicBezTo>
                  <a:cubicBezTo>
                    <a:pt x="2754" y="475"/>
                    <a:pt x="2137" y="1"/>
                    <a:pt x="137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0" name="Google Shape;15250;p100"/>
            <p:cNvSpPr/>
            <p:nvPr/>
          </p:nvSpPr>
          <p:spPr>
            <a:xfrm>
              <a:off x="1650967" y="3040324"/>
              <a:ext cx="110455" cy="168292"/>
            </a:xfrm>
            <a:custGeom>
              <a:rect b="b" l="l" r="r" t="t"/>
              <a:pathLst>
                <a:path extrusionOk="0" h="6416" w="4211">
                  <a:moveTo>
                    <a:pt x="285" y="1"/>
                  </a:moveTo>
                  <a:lnTo>
                    <a:pt x="0" y="570"/>
                  </a:lnTo>
                  <a:lnTo>
                    <a:pt x="1973" y="5961"/>
                  </a:lnTo>
                  <a:cubicBezTo>
                    <a:pt x="2068" y="6232"/>
                    <a:pt x="2326" y="6415"/>
                    <a:pt x="2617" y="6415"/>
                  </a:cubicBezTo>
                  <a:lnTo>
                    <a:pt x="3906" y="6415"/>
                  </a:lnTo>
                  <a:cubicBezTo>
                    <a:pt x="4211" y="6415"/>
                    <a:pt x="4211" y="5954"/>
                    <a:pt x="3906" y="5954"/>
                  </a:cubicBezTo>
                  <a:lnTo>
                    <a:pt x="2617" y="5954"/>
                  </a:lnTo>
                  <a:cubicBezTo>
                    <a:pt x="2523" y="5954"/>
                    <a:pt x="2434" y="5893"/>
                    <a:pt x="2400" y="5805"/>
                  </a:cubicBezTo>
                  <a:lnTo>
                    <a:pt x="285" y="1"/>
                  </a:ln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1" name="Google Shape;15251;p100"/>
            <p:cNvSpPr/>
            <p:nvPr/>
          </p:nvSpPr>
          <p:spPr>
            <a:xfrm>
              <a:off x="1521312" y="3032953"/>
              <a:ext cx="138730" cy="154259"/>
            </a:xfrm>
            <a:custGeom>
              <a:rect b="b" l="l" r="r" t="t"/>
              <a:pathLst>
                <a:path extrusionOk="0" h="5881" w="5289">
                  <a:moveTo>
                    <a:pt x="4796" y="0"/>
                  </a:moveTo>
                  <a:cubicBezTo>
                    <a:pt x="4672" y="0"/>
                    <a:pt x="4548" y="49"/>
                    <a:pt x="4455" y="153"/>
                  </a:cubicBezTo>
                  <a:lnTo>
                    <a:pt x="115" y="5089"/>
                  </a:lnTo>
                  <a:cubicBezTo>
                    <a:pt x="0" y="5218"/>
                    <a:pt x="20" y="5415"/>
                    <a:pt x="170" y="5510"/>
                  </a:cubicBezTo>
                  <a:cubicBezTo>
                    <a:pt x="416" y="5674"/>
                    <a:pt x="807" y="5881"/>
                    <a:pt x="1210" y="5881"/>
                  </a:cubicBezTo>
                  <a:cubicBezTo>
                    <a:pt x="1472" y="5881"/>
                    <a:pt x="1738" y="5793"/>
                    <a:pt x="1973" y="5550"/>
                  </a:cubicBezTo>
                  <a:cubicBezTo>
                    <a:pt x="2251" y="5265"/>
                    <a:pt x="4048" y="2533"/>
                    <a:pt x="5174" y="790"/>
                  </a:cubicBezTo>
                  <a:cubicBezTo>
                    <a:pt x="5269" y="641"/>
                    <a:pt x="5289" y="465"/>
                    <a:pt x="5235" y="302"/>
                  </a:cubicBezTo>
                  <a:cubicBezTo>
                    <a:pt x="5162" y="108"/>
                    <a:pt x="4980" y="0"/>
                    <a:pt x="479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2" name="Google Shape;15252;p100"/>
            <p:cNvSpPr/>
            <p:nvPr/>
          </p:nvSpPr>
          <p:spPr>
            <a:xfrm>
              <a:off x="1428642" y="3100260"/>
              <a:ext cx="30086" cy="36145"/>
            </a:xfrm>
            <a:custGeom>
              <a:rect b="b" l="l" r="r" t="t"/>
              <a:pathLst>
                <a:path extrusionOk="0" h="1378" w="1147">
                  <a:moveTo>
                    <a:pt x="577" y="1"/>
                  </a:moveTo>
                  <a:cubicBezTo>
                    <a:pt x="258" y="1"/>
                    <a:pt x="0" y="258"/>
                    <a:pt x="0" y="570"/>
                  </a:cubicBezTo>
                  <a:lnTo>
                    <a:pt x="0" y="801"/>
                  </a:lnTo>
                  <a:cubicBezTo>
                    <a:pt x="0" y="1120"/>
                    <a:pt x="258" y="1377"/>
                    <a:pt x="577" y="1377"/>
                  </a:cubicBezTo>
                  <a:cubicBezTo>
                    <a:pt x="889" y="1377"/>
                    <a:pt x="1146" y="1120"/>
                    <a:pt x="1146" y="801"/>
                  </a:cubicBezTo>
                  <a:lnTo>
                    <a:pt x="1146" y="570"/>
                  </a:lnTo>
                  <a:cubicBezTo>
                    <a:pt x="1146" y="258"/>
                    <a:pt x="889" y="1"/>
                    <a:pt x="57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3" name="Google Shape;15253;p100"/>
            <p:cNvSpPr/>
            <p:nvPr/>
          </p:nvSpPr>
          <p:spPr>
            <a:xfrm>
              <a:off x="1446609" y="3100443"/>
              <a:ext cx="12118" cy="23948"/>
            </a:xfrm>
            <a:custGeom>
              <a:rect b="b" l="l" r="r" t="t"/>
              <a:pathLst>
                <a:path extrusionOk="0" h="913" w="462">
                  <a:moveTo>
                    <a:pt x="0" y="1"/>
                  </a:moveTo>
                  <a:lnTo>
                    <a:pt x="0" y="679"/>
                  </a:lnTo>
                  <a:cubicBezTo>
                    <a:pt x="0" y="835"/>
                    <a:pt x="115" y="913"/>
                    <a:pt x="231" y="913"/>
                  </a:cubicBezTo>
                  <a:cubicBezTo>
                    <a:pt x="346" y="913"/>
                    <a:pt x="461" y="835"/>
                    <a:pt x="461" y="679"/>
                  </a:cubicBezTo>
                  <a:lnTo>
                    <a:pt x="461" y="570"/>
                  </a:lnTo>
                  <a:cubicBezTo>
                    <a:pt x="461" y="292"/>
                    <a:pt x="265" y="5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4" name="Google Shape;15254;p100"/>
            <p:cNvSpPr/>
            <p:nvPr/>
          </p:nvSpPr>
          <p:spPr>
            <a:xfrm>
              <a:off x="1440734" y="3106319"/>
              <a:ext cx="11935" cy="11935"/>
            </a:xfrm>
            <a:custGeom>
              <a:rect b="b" l="l" r="r" t="t"/>
              <a:pathLst>
                <a:path extrusionOk="0" h="455" w="455">
                  <a:moveTo>
                    <a:pt x="231" y="0"/>
                  </a:moveTo>
                  <a:cubicBezTo>
                    <a:pt x="102" y="0"/>
                    <a:pt x="0" y="102"/>
                    <a:pt x="0" y="224"/>
                  </a:cubicBezTo>
                  <a:cubicBezTo>
                    <a:pt x="0" y="353"/>
                    <a:pt x="102" y="455"/>
                    <a:pt x="231" y="455"/>
                  </a:cubicBezTo>
                  <a:cubicBezTo>
                    <a:pt x="353" y="455"/>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5" name="Google Shape;15255;p100"/>
            <p:cNvSpPr/>
            <p:nvPr/>
          </p:nvSpPr>
          <p:spPr>
            <a:xfrm>
              <a:off x="1404615" y="3081584"/>
              <a:ext cx="56054" cy="96972"/>
            </a:xfrm>
            <a:custGeom>
              <a:rect b="b" l="l" r="r" t="t"/>
              <a:pathLst>
                <a:path extrusionOk="0" h="3697" w="2137">
                  <a:moveTo>
                    <a:pt x="604" y="1"/>
                  </a:moveTo>
                  <a:cubicBezTo>
                    <a:pt x="238" y="238"/>
                    <a:pt x="1" y="686"/>
                    <a:pt x="1" y="1398"/>
                  </a:cubicBezTo>
                  <a:cubicBezTo>
                    <a:pt x="1" y="2544"/>
                    <a:pt x="686" y="3696"/>
                    <a:pt x="1377" y="3696"/>
                  </a:cubicBezTo>
                  <a:cubicBezTo>
                    <a:pt x="1642" y="3696"/>
                    <a:pt x="1913" y="3513"/>
                    <a:pt x="2137" y="3235"/>
                  </a:cubicBezTo>
                  <a:cubicBezTo>
                    <a:pt x="1296" y="3201"/>
                    <a:pt x="455" y="1994"/>
                    <a:pt x="455" y="808"/>
                  </a:cubicBezTo>
                  <a:cubicBezTo>
                    <a:pt x="448" y="530"/>
                    <a:pt x="503" y="252"/>
                    <a:pt x="604" y="1"/>
                  </a:cubicBezTo>
                  <a:close/>
                </a:path>
              </a:pathLst>
            </a:custGeom>
            <a:solidFill>
              <a:srgbClr val="AFBE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6" name="Google Shape;15256;p100"/>
            <p:cNvSpPr/>
            <p:nvPr/>
          </p:nvSpPr>
          <p:spPr>
            <a:xfrm>
              <a:off x="1414582" y="3154005"/>
              <a:ext cx="76513" cy="54611"/>
            </a:xfrm>
            <a:custGeom>
              <a:rect b="b" l="l" r="r" t="t"/>
              <a:pathLst>
                <a:path extrusionOk="0" h="2082" w="2917">
                  <a:moveTo>
                    <a:pt x="2597" y="1"/>
                  </a:moveTo>
                  <a:cubicBezTo>
                    <a:pt x="2523" y="1"/>
                    <a:pt x="2448" y="38"/>
                    <a:pt x="2401" y="128"/>
                  </a:cubicBezTo>
                  <a:lnTo>
                    <a:pt x="1553" y="1620"/>
                  </a:lnTo>
                  <a:lnTo>
                    <a:pt x="306" y="1620"/>
                  </a:lnTo>
                  <a:cubicBezTo>
                    <a:pt x="1" y="1620"/>
                    <a:pt x="1" y="2081"/>
                    <a:pt x="306" y="2081"/>
                  </a:cubicBezTo>
                  <a:lnTo>
                    <a:pt x="1553" y="2081"/>
                  </a:lnTo>
                  <a:cubicBezTo>
                    <a:pt x="1716" y="2081"/>
                    <a:pt x="1865" y="1993"/>
                    <a:pt x="1947" y="1851"/>
                  </a:cubicBezTo>
                  <a:lnTo>
                    <a:pt x="2801" y="359"/>
                  </a:lnTo>
                  <a:cubicBezTo>
                    <a:pt x="2917" y="174"/>
                    <a:pt x="2757" y="1"/>
                    <a:pt x="25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7" name="Google Shape;15257;p100"/>
            <p:cNvSpPr/>
            <p:nvPr/>
          </p:nvSpPr>
          <p:spPr>
            <a:xfrm>
              <a:off x="1474702" y="3154372"/>
              <a:ext cx="32210" cy="54244"/>
            </a:xfrm>
            <a:custGeom>
              <a:rect b="b" l="l" r="r" t="t"/>
              <a:pathLst>
                <a:path extrusionOk="0" h="2068" w="1228">
                  <a:moveTo>
                    <a:pt x="997" y="1"/>
                  </a:moveTo>
                  <a:cubicBezTo>
                    <a:pt x="882" y="1"/>
                    <a:pt x="767" y="77"/>
                    <a:pt x="767" y="230"/>
                  </a:cubicBezTo>
                  <a:lnTo>
                    <a:pt x="767" y="1606"/>
                  </a:lnTo>
                  <a:lnTo>
                    <a:pt x="312" y="1606"/>
                  </a:lnTo>
                  <a:cubicBezTo>
                    <a:pt x="1" y="1606"/>
                    <a:pt x="1" y="2067"/>
                    <a:pt x="312" y="2067"/>
                  </a:cubicBezTo>
                  <a:lnTo>
                    <a:pt x="767" y="2067"/>
                  </a:lnTo>
                  <a:cubicBezTo>
                    <a:pt x="1024" y="2067"/>
                    <a:pt x="1228" y="1857"/>
                    <a:pt x="1228" y="1606"/>
                  </a:cubicBezTo>
                  <a:lnTo>
                    <a:pt x="1228" y="230"/>
                  </a:lnTo>
                  <a:cubicBezTo>
                    <a:pt x="1228" y="77"/>
                    <a:pt x="1113" y="1"/>
                    <a:pt x="997"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58" name="Google Shape;15258;p100"/>
            <p:cNvSpPr/>
            <p:nvPr/>
          </p:nvSpPr>
          <p:spPr>
            <a:xfrm>
              <a:off x="1469534" y="3061859"/>
              <a:ext cx="102664" cy="48027"/>
            </a:xfrm>
            <a:custGeom>
              <a:rect b="b" l="l" r="r" t="t"/>
              <a:pathLst>
                <a:path extrusionOk="0" h="1831" w="3914">
                  <a:moveTo>
                    <a:pt x="3405" y="0"/>
                  </a:moveTo>
                  <a:cubicBezTo>
                    <a:pt x="2998" y="604"/>
                    <a:pt x="1303" y="1227"/>
                    <a:pt x="1" y="1580"/>
                  </a:cubicBezTo>
                  <a:lnTo>
                    <a:pt x="75" y="1661"/>
                  </a:lnTo>
                  <a:cubicBezTo>
                    <a:pt x="320" y="1722"/>
                    <a:pt x="564" y="1777"/>
                    <a:pt x="808" y="1831"/>
                  </a:cubicBezTo>
                  <a:cubicBezTo>
                    <a:pt x="3242" y="1099"/>
                    <a:pt x="3791" y="312"/>
                    <a:pt x="391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59" name="Google Shape;15259;p100"/>
          <p:cNvGrpSpPr/>
          <p:nvPr/>
        </p:nvGrpSpPr>
        <p:grpSpPr>
          <a:xfrm>
            <a:off x="823707" y="1588417"/>
            <a:ext cx="370132" cy="370132"/>
            <a:chOff x="850795" y="1512217"/>
            <a:chExt cx="370132" cy="370132"/>
          </a:xfrm>
        </p:grpSpPr>
        <p:sp>
          <p:nvSpPr>
            <p:cNvPr id="15260" name="Google Shape;15260;p100"/>
            <p:cNvSpPr/>
            <p:nvPr/>
          </p:nvSpPr>
          <p:spPr>
            <a:xfrm>
              <a:off x="1089462" y="1512217"/>
              <a:ext cx="131465" cy="131281"/>
            </a:xfrm>
            <a:custGeom>
              <a:rect b="b" l="l" r="r" t="t"/>
              <a:pathLst>
                <a:path extrusionOk="0" h="5005" w="5012">
                  <a:moveTo>
                    <a:pt x="2503" y="0"/>
                  </a:moveTo>
                  <a:cubicBezTo>
                    <a:pt x="1126" y="0"/>
                    <a:pt x="1" y="1119"/>
                    <a:pt x="1" y="2502"/>
                  </a:cubicBezTo>
                  <a:cubicBezTo>
                    <a:pt x="1" y="3885"/>
                    <a:pt x="1126" y="5004"/>
                    <a:pt x="2503" y="5004"/>
                  </a:cubicBezTo>
                  <a:cubicBezTo>
                    <a:pt x="3886" y="5004"/>
                    <a:pt x="5012" y="3885"/>
                    <a:pt x="5012" y="2502"/>
                  </a:cubicBezTo>
                  <a:cubicBezTo>
                    <a:pt x="5012" y="1119"/>
                    <a:pt x="3886" y="0"/>
                    <a:pt x="250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1" name="Google Shape;15261;p100"/>
            <p:cNvSpPr/>
            <p:nvPr/>
          </p:nvSpPr>
          <p:spPr>
            <a:xfrm>
              <a:off x="1113488" y="1536034"/>
              <a:ext cx="83438" cy="83621"/>
            </a:xfrm>
            <a:custGeom>
              <a:rect b="b" l="l" r="r" t="t"/>
              <a:pathLst>
                <a:path extrusionOk="0" h="3188" w="3181">
                  <a:moveTo>
                    <a:pt x="1587" y="1"/>
                  </a:moveTo>
                  <a:cubicBezTo>
                    <a:pt x="712" y="1"/>
                    <a:pt x="0" y="713"/>
                    <a:pt x="0" y="1594"/>
                  </a:cubicBezTo>
                  <a:cubicBezTo>
                    <a:pt x="0" y="2476"/>
                    <a:pt x="712" y="3187"/>
                    <a:pt x="1587" y="3187"/>
                  </a:cubicBezTo>
                  <a:cubicBezTo>
                    <a:pt x="2468" y="3187"/>
                    <a:pt x="3180" y="2476"/>
                    <a:pt x="3180" y="1594"/>
                  </a:cubicBezTo>
                  <a:cubicBezTo>
                    <a:pt x="3180" y="713"/>
                    <a:pt x="2468" y="1"/>
                    <a:pt x="1587"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2" name="Google Shape;15262;p100"/>
            <p:cNvSpPr/>
            <p:nvPr/>
          </p:nvSpPr>
          <p:spPr>
            <a:xfrm>
              <a:off x="850795" y="1512217"/>
              <a:ext cx="131281" cy="131281"/>
            </a:xfrm>
            <a:custGeom>
              <a:rect b="b" l="l" r="r" t="t"/>
              <a:pathLst>
                <a:path extrusionOk="0" h="5005" w="5005">
                  <a:moveTo>
                    <a:pt x="2502" y="0"/>
                  </a:moveTo>
                  <a:cubicBezTo>
                    <a:pt x="1119" y="0"/>
                    <a:pt x="0" y="1119"/>
                    <a:pt x="0" y="2502"/>
                  </a:cubicBezTo>
                  <a:cubicBezTo>
                    <a:pt x="0" y="3885"/>
                    <a:pt x="1119" y="5004"/>
                    <a:pt x="2502" y="5004"/>
                  </a:cubicBezTo>
                  <a:cubicBezTo>
                    <a:pt x="3885" y="5004"/>
                    <a:pt x="5004" y="3885"/>
                    <a:pt x="5004" y="2502"/>
                  </a:cubicBezTo>
                  <a:cubicBezTo>
                    <a:pt x="5004" y="1119"/>
                    <a:pt x="3885" y="0"/>
                    <a:pt x="250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3" name="Google Shape;15263;p100"/>
            <p:cNvSpPr/>
            <p:nvPr/>
          </p:nvSpPr>
          <p:spPr>
            <a:xfrm>
              <a:off x="874612" y="1536034"/>
              <a:ext cx="83621" cy="83621"/>
            </a:xfrm>
            <a:custGeom>
              <a:rect b="b" l="l" r="r" t="t"/>
              <a:pathLst>
                <a:path extrusionOk="0" h="3188" w="3188">
                  <a:moveTo>
                    <a:pt x="1594" y="1"/>
                  </a:moveTo>
                  <a:cubicBezTo>
                    <a:pt x="713" y="1"/>
                    <a:pt x="1" y="713"/>
                    <a:pt x="1" y="1594"/>
                  </a:cubicBezTo>
                  <a:cubicBezTo>
                    <a:pt x="1" y="2476"/>
                    <a:pt x="713" y="3187"/>
                    <a:pt x="1594" y="3187"/>
                  </a:cubicBezTo>
                  <a:cubicBezTo>
                    <a:pt x="2476" y="3187"/>
                    <a:pt x="3188" y="2476"/>
                    <a:pt x="3188" y="1594"/>
                  </a:cubicBezTo>
                  <a:cubicBezTo>
                    <a:pt x="3188" y="713"/>
                    <a:pt x="2476" y="1"/>
                    <a:pt x="159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4" name="Google Shape;15264;p100"/>
            <p:cNvSpPr/>
            <p:nvPr/>
          </p:nvSpPr>
          <p:spPr>
            <a:xfrm>
              <a:off x="862703" y="1547942"/>
              <a:ext cx="346315" cy="334406"/>
            </a:xfrm>
            <a:custGeom>
              <a:rect b="b" l="l" r="r" t="t"/>
              <a:pathLst>
                <a:path extrusionOk="0" h="12749" w="13203">
                  <a:moveTo>
                    <a:pt x="6598" y="1"/>
                  </a:moveTo>
                  <a:cubicBezTo>
                    <a:pt x="2957" y="1"/>
                    <a:pt x="0" y="2856"/>
                    <a:pt x="0" y="6375"/>
                  </a:cubicBezTo>
                  <a:cubicBezTo>
                    <a:pt x="0" y="9894"/>
                    <a:pt x="2957" y="12748"/>
                    <a:pt x="6598" y="12748"/>
                  </a:cubicBezTo>
                  <a:cubicBezTo>
                    <a:pt x="10246" y="12748"/>
                    <a:pt x="13202" y="9894"/>
                    <a:pt x="13202" y="6375"/>
                  </a:cubicBezTo>
                  <a:cubicBezTo>
                    <a:pt x="13202" y="2856"/>
                    <a:pt x="10246" y="1"/>
                    <a:pt x="6598"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5" name="Google Shape;15265;p100"/>
            <p:cNvSpPr/>
            <p:nvPr/>
          </p:nvSpPr>
          <p:spPr>
            <a:xfrm>
              <a:off x="1058353" y="1661387"/>
              <a:ext cx="120789" cy="115202"/>
            </a:xfrm>
            <a:custGeom>
              <a:rect b="b" l="l" r="r" t="t"/>
              <a:pathLst>
                <a:path extrusionOk="0" h="4392" w="4605">
                  <a:moveTo>
                    <a:pt x="2016" y="1"/>
                  </a:moveTo>
                  <a:cubicBezTo>
                    <a:pt x="1720" y="1"/>
                    <a:pt x="1429" y="73"/>
                    <a:pt x="1166" y="226"/>
                  </a:cubicBezTo>
                  <a:cubicBezTo>
                    <a:pt x="244" y="761"/>
                    <a:pt x="0" y="2077"/>
                    <a:pt x="631" y="3162"/>
                  </a:cubicBezTo>
                  <a:cubicBezTo>
                    <a:pt x="1081" y="3940"/>
                    <a:pt x="1848" y="4391"/>
                    <a:pt x="2588" y="4391"/>
                  </a:cubicBezTo>
                  <a:cubicBezTo>
                    <a:pt x="2885" y="4391"/>
                    <a:pt x="3178" y="4319"/>
                    <a:pt x="3445" y="4165"/>
                  </a:cubicBezTo>
                  <a:cubicBezTo>
                    <a:pt x="4367" y="3636"/>
                    <a:pt x="4604" y="2321"/>
                    <a:pt x="3980" y="1229"/>
                  </a:cubicBezTo>
                  <a:cubicBezTo>
                    <a:pt x="3530" y="454"/>
                    <a:pt x="2757" y="1"/>
                    <a:pt x="201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6" name="Google Shape;15266;p100"/>
            <p:cNvSpPr/>
            <p:nvPr/>
          </p:nvSpPr>
          <p:spPr>
            <a:xfrm>
              <a:off x="862703" y="1552034"/>
              <a:ext cx="165249" cy="330131"/>
            </a:xfrm>
            <a:custGeom>
              <a:rect b="b" l="l" r="r" t="t"/>
              <a:pathLst>
                <a:path extrusionOk="0" h="12586" w="6300">
                  <a:moveTo>
                    <a:pt x="5167" y="1"/>
                  </a:moveTo>
                  <a:lnTo>
                    <a:pt x="5167" y="1"/>
                  </a:lnTo>
                  <a:cubicBezTo>
                    <a:pt x="2211" y="631"/>
                    <a:pt x="0" y="3174"/>
                    <a:pt x="0" y="6219"/>
                  </a:cubicBezTo>
                  <a:cubicBezTo>
                    <a:pt x="0" y="9636"/>
                    <a:pt x="2794" y="12430"/>
                    <a:pt x="6300" y="12586"/>
                  </a:cubicBezTo>
                  <a:cubicBezTo>
                    <a:pt x="3811" y="11569"/>
                    <a:pt x="2048" y="8999"/>
                    <a:pt x="2048" y="5995"/>
                  </a:cubicBezTo>
                  <a:cubicBezTo>
                    <a:pt x="2048" y="3459"/>
                    <a:pt x="3296" y="1242"/>
                    <a:pt x="5167"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7" name="Google Shape;15267;p100"/>
            <p:cNvSpPr/>
            <p:nvPr/>
          </p:nvSpPr>
          <p:spPr>
            <a:xfrm>
              <a:off x="108946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8" name="Google Shape;15268;p100"/>
            <p:cNvSpPr/>
            <p:nvPr/>
          </p:nvSpPr>
          <p:spPr>
            <a:xfrm>
              <a:off x="110742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69" name="Google Shape;15269;p100"/>
            <p:cNvSpPr/>
            <p:nvPr/>
          </p:nvSpPr>
          <p:spPr>
            <a:xfrm>
              <a:off x="1101554" y="1697164"/>
              <a:ext cx="11961" cy="11961"/>
            </a:xfrm>
            <a:custGeom>
              <a:rect b="b" l="l" r="r" t="t"/>
              <a:pathLst>
                <a:path extrusionOk="0" h="456" w="456">
                  <a:moveTo>
                    <a:pt x="224" y="1"/>
                  </a:moveTo>
                  <a:cubicBezTo>
                    <a:pt x="96" y="1"/>
                    <a:pt x="1" y="103"/>
                    <a:pt x="1" y="231"/>
                  </a:cubicBezTo>
                  <a:cubicBezTo>
                    <a:pt x="1" y="353"/>
                    <a:pt x="96" y="455"/>
                    <a:pt x="224" y="455"/>
                  </a:cubicBezTo>
                  <a:cubicBezTo>
                    <a:pt x="353" y="455"/>
                    <a:pt x="455" y="353"/>
                    <a:pt x="455" y="231"/>
                  </a:cubicBezTo>
                  <a:cubicBezTo>
                    <a:pt x="455"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0" name="Google Shape;15270;p100"/>
            <p:cNvSpPr/>
            <p:nvPr/>
          </p:nvSpPr>
          <p:spPr>
            <a:xfrm>
              <a:off x="976174" y="1780759"/>
              <a:ext cx="119373" cy="77562"/>
            </a:xfrm>
            <a:custGeom>
              <a:rect b="b" l="l" r="r" t="t"/>
              <a:pathLst>
                <a:path extrusionOk="0" h="2957" w="4551">
                  <a:moveTo>
                    <a:pt x="1390" y="1"/>
                  </a:moveTo>
                  <a:cubicBezTo>
                    <a:pt x="624" y="1"/>
                    <a:pt x="0" y="408"/>
                    <a:pt x="0" y="909"/>
                  </a:cubicBezTo>
                  <a:cubicBezTo>
                    <a:pt x="0" y="1214"/>
                    <a:pt x="224" y="1479"/>
                    <a:pt x="570" y="1648"/>
                  </a:cubicBezTo>
                  <a:cubicBezTo>
                    <a:pt x="604" y="2374"/>
                    <a:pt x="1356" y="2957"/>
                    <a:pt x="2272" y="2957"/>
                  </a:cubicBezTo>
                  <a:cubicBezTo>
                    <a:pt x="3194" y="2957"/>
                    <a:pt x="3940" y="2374"/>
                    <a:pt x="3981" y="1648"/>
                  </a:cubicBezTo>
                  <a:cubicBezTo>
                    <a:pt x="4326" y="1479"/>
                    <a:pt x="4550" y="1214"/>
                    <a:pt x="4550" y="909"/>
                  </a:cubicBezTo>
                  <a:cubicBezTo>
                    <a:pt x="4550" y="408"/>
                    <a:pt x="3926" y="1"/>
                    <a:pt x="3160" y="1"/>
                  </a:cubicBezTo>
                  <a:cubicBezTo>
                    <a:pt x="2848" y="1"/>
                    <a:pt x="2550" y="68"/>
                    <a:pt x="2272" y="211"/>
                  </a:cubicBezTo>
                  <a:cubicBezTo>
                    <a:pt x="2001" y="68"/>
                    <a:pt x="1696" y="1"/>
                    <a:pt x="139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1" name="Google Shape;15271;p100"/>
            <p:cNvSpPr/>
            <p:nvPr/>
          </p:nvSpPr>
          <p:spPr>
            <a:xfrm>
              <a:off x="1006050" y="1762976"/>
              <a:ext cx="59621" cy="41653"/>
            </a:xfrm>
            <a:custGeom>
              <a:rect b="b" l="l" r="r" t="t"/>
              <a:pathLst>
                <a:path extrusionOk="0" h="1588" w="2273">
                  <a:moveTo>
                    <a:pt x="1133" y="1"/>
                  </a:moveTo>
                  <a:cubicBezTo>
                    <a:pt x="509" y="1"/>
                    <a:pt x="1" y="306"/>
                    <a:pt x="1" y="679"/>
                  </a:cubicBezTo>
                  <a:cubicBezTo>
                    <a:pt x="1" y="1058"/>
                    <a:pt x="509" y="1587"/>
                    <a:pt x="1133" y="1587"/>
                  </a:cubicBezTo>
                  <a:cubicBezTo>
                    <a:pt x="1763" y="1587"/>
                    <a:pt x="2272" y="1058"/>
                    <a:pt x="2272" y="679"/>
                  </a:cubicBezTo>
                  <a:cubicBezTo>
                    <a:pt x="2272" y="306"/>
                    <a:pt x="1763" y="1"/>
                    <a:pt x="113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2" name="Google Shape;15272;p100"/>
            <p:cNvSpPr/>
            <p:nvPr/>
          </p:nvSpPr>
          <p:spPr>
            <a:xfrm>
              <a:off x="975282" y="1798360"/>
              <a:ext cx="121156" cy="33024"/>
            </a:xfrm>
            <a:custGeom>
              <a:rect b="b" l="l" r="r" t="t"/>
              <a:pathLst>
                <a:path extrusionOk="0" h="1259" w="4619">
                  <a:moveTo>
                    <a:pt x="254" y="0"/>
                  </a:moveTo>
                  <a:cubicBezTo>
                    <a:pt x="154" y="0"/>
                    <a:pt x="55" y="61"/>
                    <a:pt x="34" y="198"/>
                  </a:cubicBezTo>
                  <a:cubicBezTo>
                    <a:pt x="0" y="448"/>
                    <a:pt x="75" y="706"/>
                    <a:pt x="251" y="889"/>
                  </a:cubicBezTo>
                  <a:cubicBezTo>
                    <a:pt x="475" y="1133"/>
                    <a:pt x="855" y="1255"/>
                    <a:pt x="1370" y="1255"/>
                  </a:cubicBezTo>
                  <a:cubicBezTo>
                    <a:pt x="1553" y="1255"/>
                    <a:pt x="1730" y="1242"/>
                    <a:pt x="1913" y="1221"/>
                  </a:cubicBezTo>
                  <a:cubicBezTo>
                    <a:pt x="2045" y="1201"/>
                    <a:pt x="2177" y="1191"/>
                    <a:pt x="2309" y="1191"/>
                  </a:cubicBezTo>
                  <a:cubicBezTo>
                    <a:pt x="2441" y="1191"/>
                    <a:pt x="2574" y="1201"/>
                    <a:pt x="2706" y="1221"/>
                  </a:cubicBezTo>
                  <a:cubicBezTo>
                    <a:pt x="2899" y="1246"/>
                    <a:pt x="3078" y="1258"/>
                    <a:pt x="3243" y="1258"/>
                  </a:cubicBezTo>
                  <a:cubicBezTo>
                    <a:pt x="3762" y="1258"/>
                    <a:pt x="4141" y="1136"/>
                    <a:pt x="4367" y="889"/>
                  </a:cubicBezTo>
                  <a:cubicBezTo>
                    <a:pt x="4543" y="706"/>
                    <a:pt x="4618" y="448"/>
                    <a:pt x="4577" y="198"/>
                  </a:cubicBezTo>
                  <a:cubicBezTo>
                    <a:pt x="4553" y="88"/>
                    <a:pt x="4458" y="11"/>
                    <a:pt x="4350" y="11"/>
                  </a:cubicBezTo>
                  <a:cubicBezTo>
                    <a:pt x="4338" y="11"/>
                    <a:pt x="4326" y="12"/>
                    <a:pt x="4313" y="15"/>
                  </a:cubicBezTo>
                  <a:cubicBezTo>
                    <a:pt x="4191" y="42"/>
                    <a:pt x="4110" y="157"/>
                    <a:pt x="4130" y="279"/>
                  </a:cubicBezTo>
                  <a:cubicBezTo>
                    <a:pt x="4143" y="394"/>
                    <a:pt x="4110" y="503"/>
                    <a:pt x="4028" y="584"/>
                  </a:cubicBezTo>
                  <a:cubicBezTo>
                    <a:pt x="3944" y="674"/>
                    <a:pt x="3735" y="801"/>
                    <a:pt x="3245" y="801"/>
                  </a:cubicBezTo>
                  <a:cubicBezTo>
                    <a:pt x="3107" y="801"/>
                    <a:pt x="2946" y="791"/>
                    <a:pt x="2760" y="767"/>
                  </a:cubicBezTo>
                  <a:cubicBezTo>
                    <a:pt x="2686" y="754"/>
                    <a:pt x="2611" y="747"/>
                    <a:pt x="2536" y="747"/>
                  </a:cubicBezTo>
                  <a:lnTo>
                    <a:pt x="2536" y="170"/>
                  </a:lnTo>
                  <a:cubicBezTo>
                    <a:pt x="2536" y="42"/>
                    <a:pt x="2435" y="8"/>
                    <a:pt x="2306" y="8"/>
                  </a:cubicBezTo>
                  <a:cubicBezTo>
                    <a:pt x="2184" y="8"/>
                    <a:pt x="2082" y="42"/>
                    <a:pt x="2082" y="170"/>
                  </a:cubicBezTo>
                  <a:lnTo>
                    <a:pt x="2082" y="747"/>
                  </a:lnTo>
                  <a:cubicBezTo>
                    <a:pt x="2001" y="747"/>
                    <a:pt x="1926" y="754"/>
                    <a:pt x="1852" y="767"/>
                  </a:cubicBezTo>
                  <a:cubicBezTo>
                    <a:pt x="1667" y="791"/>
                    <a:pt x="1507" y="801"/>
                    <a:pt x="1370" y="801"/>
                  </a:cubicBezTo>
                  <a:cubicBezTo>
                    <a:pt x="883" y="801"/>
                    <a:pt x="674" y="674"/>
                    <a:pt x="584" y="584"/>
                  </a:cubicBezTo>
                  <a:cubicBezTo>
                    <a:pt x="509" y="503"/>
                    <a:pt x="468" y="394"/>
                    <a:pt x="482" y="286"/>
                  </a:cubicBezTo>
                  <a:cubicBezTo>
                    <a:pt x="524" y="108"/>
                    <a:pt x="388" y="0"/>
                    <a:pt x="254"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3" name="Google Shape;15273;p100"/>
            <p:cNvSpPr/>
            <p:nvPr/>
          </p:nvSpPr>
          <p:spPr>
            <a:xfrm>
              <a:off x="1006050" y="1765992"/>
              <a:ext cx="49470" cy="38820"/>
            </a:xfrm>
            <a:custGeom>
              <a:rect b="b" l="l" r="r" t="t"/>
              <a:pathLst>
                <a:path extrusionOk="0" h="1480" w="1886">
                  <a:moveTo>
                    <a:pt x="502" y="1"/>
                  </a:moveTo>
                  <a:cubicBezTo>
                    <a:pt x="197" y="123"/>
                    <a:pt x="1" y="333"/>
                    <a:pt x="1" y="564"/>
                  </a:cubicBezTo>
                  <a:cubicBezTo>
                    <a:pt x="1" y="943"/>
                    <a:pt x="509" y="1479"/>
                    <a:pt x="1133" y="1479"/>
                  </a:cubicBezTo>
                  <a:cubicBezTo>
                    <a:pt x="1411" y="1472"/>
                    <a:pt x="1675" y="1377"/>
                    <a:pt x="1886" y="1201"/>
                  </a:cubicBezTo>
                  <a:lnTo>
                    <a:pt x="1886" y="1201"/>
                  </a:lnTo>
                  <a:cubicBezTo>
                    <a:pt x="1791" y="1228"/>
                    <a:pt x="1689" y="1249"/>
                    <a:pt x="1594" y="1249"/>
                  </a:cubicBezTo>
                  <a:cubicBezTo>
                    <a:pt x="963" y="1249"/>
                    <a:pt x="455" y="638"/>
                    <a:pt x="455" y="211"/>
                  </a:cubicBezTo>
                  <a:cubicBezTo>
                    <a:pt x="455" y="136"/>
                    <a:pt x="468" y="62"/>
                    <a:pt x="50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4" name="Google Shape;15274;p100"/>
            <p:cNvSpPr/>
            <p:nvPr/>
          </p:nvSpPr>
          <p:spPr>
            <a:xfrm>
              <a:off x="892396" y="1661387"/>
              <a:ext cx="120789" cy="115202"/>
            </a:xfrm>
            <a:custGeom>
              <a:rect b="b" l="l" r="r" t="t"/>
              <a:pathLst>
                <a:path extrusionOk="0" h="4392" w="4605">
                  <a:moveTo>
                    <a:pt x="2593" y="1"/>
                  </a:moveTo>
                  <a:cubicBezTo>
                    <a:pt x="1851" y="1"/>
                    <a:pt x="1082" y="454"/>
                    <a:pt x="631" y="1229"/>
                  </a:cubicBezTo>
                  <a:cubicBezTo>
                    <a:pt x="1" y="2321"/>
                    <a:pt x="245" y="3636"/>
                    <a:pt x="1167" y="4165"/>
                  </a:cubicBezTo>
                  <a:cubicBezTo>
                    <a:pt x="1431" y="4319"/>
                    <a:pt x="1723" y="4391"/>
                    <a:pt x="2020" y="4391"/>
                  </a:cubicBezTo>
                  <a:cubicBezTo>
                    <a:pt x="2760" y="4391"/>
                    <a:pt x="3531" y="3940"/>
                    <a:pt x="3981" y="3162"/>
                  </a:cubicBezTo>
                  <a:cubicBezTo>
                    <a:pt x="4605" y="2077"/>
                    <a:pt x="4367" y="761"/>
                    <a:pt x="3445" y="226"/>
                  </a:cubicBezTo>
                  <a:cubicBezTo>
                    <a:pt x="3180" y="73"/>
                    <a:pt x="2889" y="1"/>
                    <a:pt x="259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5" name="Google Shape;15275;p100"/>
            <p:cNvSpPr/>
            <p:nvPr/>
          </p:nvSpPr>
          <p:spPr>
            <a:xfrm>
              <a:off x="946298" y="1691315"/>
              <a:ext cx="35778" cy="41811"/>
            </a:xfrm>
            <a:custGeom>
              <a:rect b="b" l="l" r="r" t="t"/>
              <a:pathLst>
                <a:path extrusionOk="0" h="1594" w="1364">
                  <a:moveTo>
                    <a:pt x="685" y="0"/>
                  </a:moveTo>
                  <a:cubicBezTo>
                    <a:pt x="305" y="0"/>
                    <a:pt x="0" y="305"/>
                    <a:pt x="7" y="685"/>
                  </a:cubicBezTo>
                  <a:lnTo>
                    <a:pt x="7" y="909"/>
                  </a:lnTo>
                  <a:cubicBezTo>
                    <a:pt x="0" y="1282"/>
                    <a:pt x="305" y="1587"/>
                    <a:pt x="685" y="1593"/>
                  </a:cubicBezTo>
                  <a:cubicBezTo>
                    <a:pt x="1058" y="1593"/>
                    <a:pt x="1363" y="1288"/>
                    <a:pt x="1363" y="909"/>
                  </a:cubicBezTo>
                  <a:lnTo>
                    <a:pt x="1363" y="678"/>
                  </a:lnTo>
                  <a:cubicBezTo>
                    <a:pt x="1363" y="305"/>
                    <a:pt x="1058" y="0"/>
                    <a:pt x="68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6" name="Google Shape;15276;p100"/>
            <p:cNvSpPr/>
            <p:nvPr/>
          </p:nvSpPr>
          <p:spPr>
            <a:xfrm>
              <a:off x="964266" y="1691315"/>
              <a:ext cx="17810" cy="29771"/>
            </a:xfrm>
            <a:custGeom>
              <a:rect b="b" l="l" r="r" t="t"/>
              <a:pathLst>
                <a:path extrusionOk="0" h="1135" w="679">
                  <a:moveTo>
                    <a:pt x="0" y="0"/>
                  </a:moveTo>
                  <a:lnTo>
                    <a:pt x="0" y="793"/>
                  </a:lnTo>
                  <a:cubicBezTo>
                    <a:pt x="0" y="1021"/>
                    <a:pt x="170" y="1134"/>
                    <a:pt x="339" y="1134"/>
                  </a:cubicBezTo>
                  <a:cubicBezTo>
                    <a:pt x="509" y="1134"/>
                    <a:pt x="678" y="1021"/>
                    <a:pt x="678" y="793"/>
                  </a:cubicBezTo>
                  <a:lnTo>
                    <a:pt x="678" y="685"/>
                  </a:lnTo>
                  <a:cubicBezTo>
                    <a:pt x="678" y="305"/>
                    <a:pt x="373" y="0"/>
                    <a:pt x="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77" name="Google Shape;15277;p100"/>
            <p:cNvSpPr/>
            <p:nvPr/>
          </p:nvSpPr>
          <p:spPr>
            <a:xfrm>
              <a:off x="958207" y="1697164"/>
              <a:ext cx="11935" cy="11961"/>
            </a:xfrm>
            <a:custGeom>
              <a:rect b="b" l="l" r="r" t="t"/>
              <a:pathLst>
                <a:path extrusionOk="0" h="456" w="455">
                  <a:moveTo>
                    <a:pt x="231" y="1"/>
                  </a:moveTo>
                  <a:cubicBezTo>
                    <a:pt x="102" y="1"/>
                    <a:pt x="1" y="103"/>
                    <a:pt x="1" y="231"/>
                  </a:cubicBezTo>
                  <a:cubicBezTo>
                    <a:pt x="1" y="353"/>
                    <a:pt x="102"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78" name="Google Shape;15278;p100"/>
          <p:cNvGrpSpPr/>
          <p:nvPr/>
        </p:nvGrpSpPr>
        <p:grpSpPr>
          <a:xfrm>
            <a:off x="8011409" y="2982279"/>
            <a:ext cx="236568" cy="370105"/>
            <a:chOff x="8038497" y="2906079"/>
            <a:chExt cx="236568" cy="370105"/>
          </a:xfrm>
        </p:grpSpPr>
        <p:sp>
          <p:nvSpPr>
            <p:cNvPr id="15279" name="Google Shape;15279;p100"/>
            <p:cNvSpPr/>
            <p:nvPr/>
          </p:nvSpPr>
          <p:spPr>
            <a:xfrm>
              <a:off x="8114616" y="3032508"/>
              <a:ext cx="55345" cy="237801"/>
            </a:xfrm>
            <a:custGeom>
              <a:rect b="b" l="l" r="r" t="t"/>
              <a:pathLst>
                <a:path extrusionOk="0" h="9066" w="2110">
                  <a:moveTo>
                    <a:pt x="1370" y="0"/>
                  </a:moveTo>
                  <a:cubicBezTo>
                    <a:pt x="0" y="3275"/>
                    <a:pt x="373" y="9066"/>
                    <a:pt x="373" y="9066"/>
                  </a:cubicBezTo>
                  <a:lnTo>
                    <a:pt x="1723" y="9066"/>
                  </a:lnTo>
                  <a:cubicBezTo>
                    <a:pt x="1723" y="9066"/>
                    <a:pt x="943" y="3696"/>
                    <a:pt x="2109" y="285"/>
                  </a:cubicBezTo>
                  <a:lnTo>
                    <a:pt x="1370" y="0"/>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0" name="Google Shape;15280;p100"/>
            <p:cNvSpPr/>
            <p:nvPr/>
          </p:nvSpPr>
          <p:spPr>
            <a:xfrm>
              <a:off x="8114800" y="2997123"/>
              <a:ext cx="83070" cy="273185"/>
            </a:xfrm>
            <a:custGeom>
              <a:rect b="b" l="l" r="r" t="t"/>
              <a:pathLst>
                <a:path extrusionOk="0" h="10415" w="3167">
                  <a:moveTo>
                    <a:pt x="1105" y="0"/>
                  </a:moveTo>
                  <a:cubicBezTo>
                    <a:pt x="848" y="454"/>
                    <a:pt x="949" y="1031"/>
                    <a:pt x="1356" y="1370"/>
                  </a:cubicBezTo>
                  <a:cubicBezTo>
                    <a:pt x="0" y="4651"/>
                    <a:pt x="366" y="10415"/>
                    <a:pt x="366" y="10415"/>
                  </a:cubicBezTo>
                  <a:lnTo>
                    <a:pt x="997" y="10415"/>
                  </a:lnTo>
                  <a:cubicBezTo>
                    <a:pt x="922" y="9357"/>
                    <a:pt x="692" y="4760"/>
                    <a:pt x="1594" y="1756"/>
                  </a:cubicBezTo>
                  <a:cubicBezTo>
                    <a:pt x="1622" y="1665"/>
                    <a:pt x="1708" y="1607"/>
                    <a:pt x="1803" y="1607"/>
                  </a:cubicBezTo>
                  <a:cubicBezTo>
                    <a:pt x="1821" y="1607"/>
                    <a:pt x="1840" y="1609"/>
                    <a:pt x="1858" y="1614"/>
                  </a:cubicBezTo>
                  <a:cubicBezTo>
                    <a:pt x="1926" y="1627"/>
                    <a:pt x="1994" y="1634"/>
                    <a:pt x="2068" y="1634"/>
                  </a:cubicBezTo>
                  <a:cubicBezTo>
                    <a:pt x="2665" y="1634"/>
                    <a:pt x="3146" y="1166"/>
                    <a:pt x="3167" y="570"/>
                  </a:cubicBezTo>
                  <a:cubicBezTo>
                    <a:pt x="2482" y="366"/>
                    <a:pt x="1797" y="170"/>
                    <a:pt x="110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1" name="Google Shape;15281;p100"/>
            <p:cNvSpPr/>
            <p:nvPr/>
          </p:nvSpPr>
          <p:spPr>
            <a:xfrm>
              <a:off x="8104649" y="3264433"/>
              <a:ext cx="74729" cy="11751"/>
            </a:xfrm>
            <a:custGeom>
              <a:rect b="b" l="l" r="r" t="t"/>
              <a:pathLst>
                <a:path extrusionOk="0" h="448" w="2849">
                  <a:moveTo>
                    <a:pt x="299" y="0"/>
                  </a:moveTo>
                  <a:cubicBezTo>
                    <a:pt x="1" y="0"/>
                    <a:pt x="1" y="448"/>
                    <a:pt x="299" y="448"/>
                  </a:cubicBezTo>
                  <a:lnTo>
                    <a:pt x="2550" y="448"/>
                  </a:lnTo>
                  <a:cubicBezTo>
                    <a:pt x="2849" y="448"/>
                    <a:pt x="2849" y="0"/>
                    <a:pt x="2550"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2" name="Google Shape;15282;p100"/>
            <p:cNvSpPr/>
            <p:nvPr/>
          </p:nvSpPr>
          <p:spPr>
            <a:xfrm>
              <a:off x="8139666" y="2906079"/>
              <a:ext cx="60355" cy="104763"/>
            </a:xfrm>
            <a:custGeom>
              <a:rect b="b" l="l" r="r" t="t"/>
              <a:pathLst>
                <a:path extrusionOk="0" h="3994" w="2301">
                  <a:moveTo>
                    <a:pt x="177" y="0"/>
                  </a:moveTo>
                  <a:cubicBezTo>
                    <a:pt x="75" y="0"/>
                    <a:pt x="1" y="107"/>
                    <a:pt x="49" y="203"/>
                  </a:cubicBezTo>
                  <a:cubicBezTo>
                    <a:pt x="327" y="833"/>
                    <a:pt x="1025" y="2508"/>
                    <a:pt x="1215" y="3993"/>
                  </a:cubicBezTo>
                  <a:cubicBezTo>
                    <a:pt x="2300" y="2644"/>
                    <a:pt x="2198" y="1871"/>
                    <a:pt x="1995" y="1444"/>
                  </a:cubicBezTo>
                  <a:cubicBezTo>
                    <a:pt x="1547" y="501"/>
                    <a:pt x="666" y="135"/>
                    <a:pt x="218" y="6"/>
                  </a:cubicBezTo>
                  <a:cubicBezTo>
                    <a:pt x="204" y="2"/>
                    <a:pt x="190" y="0"/>
                    <a:pt x="177"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3" name="Google Shape;15283;p100"/>
            <p:cNvSpPr/>
            <p:nvPr/>
          </p:nvSpPr>
          <p:spPr>
            <a:xfrm>
              <a:off x="8038497" y="2975169"/>
              <a:ext cx="133065" cy="50598"/>
            </a:xfrm>
            <a:custGeom>
              <a:rect b="b" l="l" r="r" t="t"/>
              <a:pathLst>
                <a:path extrusionOk="0" h="1929" w="5073">
                  <a:moveTo>
                    <a:pt x="2830" y="0"/>
                  </a:moveTo>
                  <a:cubicBezTo>
                    <a:pt x="2617" y="0"/>
                    <a:pt x="2416" y="22"/>
                    <a:pt x="2238" y="57"/>
                  </a:cubicBezTo>
                  <a:cubicBezTo>
                    <a:pt x="1051" y="288"/>
                    <a:pt x="333" y="1278"/>
                    <a:pt x="48" y="1766"/>
                  </a:cubicBezTo>
                  <a:cubicBezTo>
                    <a:pt x="0" y="1837"/>
                    <a:pt x="61" y="1928"/>
                    <a:pt x="140" y="1928"/>
                  </a:cubicBezTo>
                  <a:cubicBezTo>
                    <a:pt x="152" y="1928"/>
                    <a:pt x="164" y="1926"/>
                    <a:pt x="177" y="1922"/>
                  </a:cubicBezTo>
                  <a:cubicBezTo>
                    <a:pt x="732" y="1710"/>
                    <a:pt x="2087" y="1270"/>
                    <a:pt x="3776" y="1270"/>
                  </a:cubicBezTo>
                  <a:cubicBezTo>
                    <a:pt x="4190" y="1270"/>
                    <a:pt x="4625" y="1296"/>
                    <a:pt x="5072" y="1359"/>
                  </a:cubicBezTo>
                  <a:cubicBezTo>
                    <a:pt x="4545" y="298"/>
                    <a:pt x="3611" y="0"/>
                    <a:pt x="283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4" name="Google Shape;15284;p100"/>
            <p:cNvSpPr/>
            <p:nvPr/>
          </p:nvSpPr>
          <p:spPr>
            <a:xfrm>
              <a:off x="8171535" y="2996048"/>
              <a:ext cx="93221" cy="82152"/>
            </a:xfrm>
            <a:custGeom>
              <a:rect b="b" l="l" r="r" t="t"/>
              <a:pathLst>
                <a:path extrusionOk="0" h="3132" w="3554">
                  <a:moveTo>
                    <a:pt x="1261" y="0"/>
                  </a:moveTo>
                  <a:cubicBezTo>
                    <a:pt x="469" y="0"/>
                    <a:pt x="0" y="563"/>
                    <a:pt x="0" y="563"/>
                  </a:cubicBezTo>
                  <a:cubicBezTo>
                    <a:pt x="1736" y="1221"/>
                    <a:pt x="2835" y="2482"/>
                    <a:pt x="3282" y="3079"/>
                  </a:cubicBezTo>
                  <a:cubicBezTo>
                    <a:pt x="3313" y="3115"/>
                    <a:pt x="3354" y="3131"/>
                    <a:pt x="3394" y="3131"/>
                  </a:cubicBezTo>
                  <a:cubicBezTo>
                    <a:pt x="3466" y="3131"/>
                    <a:pt x="3535" y="3078"/>
                    <a:pt x="3540" y="2991"/>
                  </a:cubicBezTo>
                  <a:cubicBezTo>
                    <a:pt x="3553" y="2414"/>
                    <a:pt x="3499" y="1234"/>
                    <a:pt x="2740" y="617"/>
                  </a:cubicBezTo>
                  <a:cubicBezTo>
                    <a:pt x="2173" y="153"/>
                    <a:pt x="1673" y="0"/>
                    <a:pt x="126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5" name="Google Shape;15285;p100"/>
            <p:cNvSpPr/>
            <p:nvPr/>
          </p:nvSpPr>
          <p:spPr>
            <a:xfrm>
              <a:off x="8067297" y="2917646"/>
              <a:ext cx="207768" cy="93195"/>
            </a:xfrm>
            <a:custGeom>
              <a:rect b="b" l="l" r="r" t="t"/>
              <a:pathLst>
                <a:path extrusionOk="0" h="3553" w="7921">
                  <a:moveTo>
                    <a:pt x="1147" y="0"/>
                  </a:moveTo>
                  <a:cubicBezTo>
                    <a:pt x="773" y="0"/>
                    <a:pt x="433" y="58"/>
                    <a:pt x="163" y="128"/>
                  </a:cubicBezTo>
                  <a:cubicBezTo>
                    <a:pt x="14" y="175"/>
                    <a:pt x="1" y="379"/>
                    <a:pt x="150" y="447"/>
                  </a:cubicBezTo>
                  <a:cubicBezTo>
                    <a:pt x="957" y="799"/>
                    <a:pt x="2930" y="2189"/>
                    <a:pt x="3974" y="3552"/>
                  </a:cubicBezTo>
                  <a:cubicBezTo>
                    <a:pt x="5032" y="2799"/>
                    <a:pt x="7019" y="1938"/>
                    <a:pt x="7751" y="1816"/>
                  </a:cubicBezTo>
                  <a:cubicBezTo>
                    <a:pt x="7887" y="1796"/>
                    <a:pt x="7921" y="1620"/>
                    <a:pt x="7798" y="1552"/>
                  </a:cubicBezTo>
                  <a:cubicBezTo>
                    <a:pt x="7422" y="1341"/>
                    <a:pt x="6789" y="1060"/>
                    <a:pt x="6112" y="1060"/>
                  </a:cubicBezTo>
                  <a:cubicBezTo>
                    <a:pt x="5874" y="1060"/>
                    <a:pt x="5631" y="1094"/>
                    <a:pt x="5391" y="1179"/>
                  </a:cubicBezTo>
                  <a:cubicBezTo>
                    <a:pt x="4618" y="1450"/>
                    <a:pt x="4252" y="1952"/>
                    <a:pt x="4089" y="2427"/>
                  </a:cubicBezTo>
                  <a:cubicBezTo>
                    <a:pt x="4022" y="1823"/>
                    <a:pt x="3737" y="1091"/>
                    <a:pt x="2862" y="501"/>
                  </a:cubicBezTo>
                  <a:cubicBezTo>
                    <a:pt x="2294" y="121"/>
                    <a:pt x="1686" y="0"/>
                    <a:pt x="11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286" name="Google Shape;15286;p100"/>
          <p:cNvGrpSpPr/>
          <p:nvPr/>
        </p:nvGrpSpPr>
        <p:grpSpPr>
          <a:xfrm>
            <a:off x="6297042" y="1642503"/>
            <a:ext cx="370630" cy="261802"/>
            <a:chOff x="6324130" y="1566303"/>
            <a:chExt cx="370630" cy="261802"/>
          </a:xfrm>
        </p:grpSpPr>
        <p:sp>
          <p:nvSpPr>
            <p:cNvPr id="15287" name="Google Shape;15287;p100"/>
            <p:cNvSpPr/>
            <p:nvPr/>
          </p:nvSpPr>
          <p:spPr>
            <a:xfrm>
              <a:off x="6536147" y="1780418"/>
              <a:ext cx="57286" cy="47686"/>
            </a:xfrm>
            <a:custGeom>
              <a:rect b="b" l="l" r="r" t="t"/>
              <a:pathLst>
                <a:path extrusionOk="0" h="1818" w="2184">
                  <a:moveTo>
                    <a:pt x="814" y="0"/>
                  </a:moveTo>
                  <a:lnTo>
                    <a:pt x="814" y="1051"/>
                  </a:lnTo>
                  <a:lnTo>
                    <a:pt x="448" y="1092"/>
                  </a:lnTo>
                  <a:cubicBezTo>
                    <a:pt x="0" y="1153"/>
                    <a:pt x="41" y="1811"/>
                    <a:pt x="495" y="1817"/>
                  </a:cubicBezTo>
                  <a:lnTo>
                    <a:pt x="1722" y="1817"/>
                  </a:lnTo>
                  <a:cubicBezTo>
                    <a:pt x="1973" y="1817"/>
                    <a:pt x="2184" y="1614"/>
                    <a:pt x="2184" y="1363"/>
                  </a:cubicBezTo>
                  <a:lnTo>
                    <a:pt x="2184" y="0"/>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8" name="Google Shape;15288;p100"/>
            <p:cNvSpPr/>
            <p:nvPr/>
          </p:nvSpPr>
          <p:spPr>
            <a:xfrm>
              <a:off x="6404525" y="1787343"/>
              <a:ext cx="51253" cy="40761"/>
            </a:xfrm>
            <a:custGeom>
              <a:rect b="b" l="l" r="r" t="t"/>
              <a:pathLst>
                <a:path extrusionOk="0" h="1554" w="1954">
                  <a:moveTo>
                    <a:pt x="814" y="1"/>
                  </a:moveTo>
                  <a:lnTo>
                    <a:pt x="814" y="787"/>
                  </a:lnTo>
                  <a:lnTo>
                    <a:pt x="448" y="828"/>
                  </a:lnTo>
                  <a:cubicBezTo>
                    <a:pt x="0" y="889"/>
                    <a:pt x="41" y="1547"/>
                    <a:pt x="495" y="1553"/>
                  </a:cubicBezTo>
                  <a:lnTo>
                    <a:pt x="1499" y="1553"/>
                  </a:lnTo>
                  <a:cubicBezTo>
                    <a:pt x="1750" y="1553"/>
                    <a:pt x="1953" y="1350"/>
                    <a:pt x="1953" y="1099"/>
                  </a:cubicBezTo>
                  <a:lnTo>
                    <a:pt x="1953" y="1"/>
                  </a:ln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89" name="Google Shape;15289;p100"/>
            <p:cNvSpPr/>
            <p:nvPr/>
          </p:nvSpPr>
          <p:spPr>
            <a:xfrm>
              <a:off x="6566023" y="1780418"/>
              <a:ext cx="57286" cy="47686"/>
            </a:xfrm>
            <a:custGeom>
              <a:rect b="b" l="l" r="r" t="t"/>
              <a:pathLst>
                <a:path extrusionOk="0" h="1818" w="2184">
                  <a:moveTo>
                    <a:pt x="814" y="0"/>
                  </a:moveTo>
                  <a:lnTo>
                    <a:pt x="814" y="1051"/>
                  </a:lnTo>
                  <a:lnTo>
                    <a:pt x="448" y="1092"/>
                  </a:lnTo>
                  <a:cubicBezTo>
                    <a:pt x="0" y="1153"/>
                    <a:pt x="41" y="1811"/>
                    <a:pt x="495" y="1817"/>
                  </a:cubicBezTo>
                  <a:lnTo>
                    <a:pt x="1723" y="1817"/>
                  </a:lnTo>
                  <a:cubicBezTo>
                    <a:pt x="1980" y="1817"/>
                    <a:pt x="2184" y="1614"/>
                    <a:pt x="2184" y="1363"/>
                  </a:cubicBezTo>
                  <a:lnTo>
                    <a:pt x="2184" y="0"/>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0" name="Google Shape;15290;p100"/>
            <p:cNvSpPr/>
            <p:nvPr/>
          </p:nvSpPr>
          <p:spPr>
            <a:xfrm>
              <a:off x="6434401" y="1787343"/>
              <a:ext cx="51253" cy="40761"/>
            </a:xfrm>
            <a:custGeom>
              <a:rect b="b" l="l" r="r" t="t"/>
              <a:pathLst>
                <a:path extrusionOk="0" h="1554" w="1954">
                  <a:moveTo>
                    <a:pt x="814" y="1"/>
                  </a:moveTo>
                  <a:lnTo>
                    <a:pt x="814" y="787"/>
                  </a:lnTo>
                  <a:lnTo>
                    <a:pt x="448" y="828"/>
                  </a:lnTo>
                  <a:cubicBezTo>
                    <a:pt x="1" y="889"/>
                    <a:pt x="41" y="1547"/>
                    <a:pt x="496" y="1553"/>
                  </a:cubicBezTo>
                  <a:lnTo>
                    <a:pt x="1499" y="1553"/>
                  </a:lnTo>
                  <a:cubicBezTo>
                    <a:pt x="1750" y="1553"/>
                    <a:pt x="1953" y="1350"/>
                    <a:pt x="1953" y="1099"/>
                  </a:cubicBezTo>
                  <a:lnTo>
                    <a:pt x="1953" y="1"/>
                  </a:ln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1" name="Google Shape;15291;p100"/>
            <p:cNvSpPr/>
            <p:nvPr/>
          </p:nvSpPr>
          <p:spPr>
            <a:xfrm>
              <a:off x="6324314" y="1684889"/>
              <a:ext cx="362315" cy="112212"/>
            </a:xfrm>
            <a:custGeom>
              <a:rect b="b" l="l" r="r" t="t"/>
              <a:pathLst>
                <a:path extrusionOk="0" h="4278" w="13813">
                  <a:moveTo>
                    <a:pt x="3722" y="0"/>
                  </a:moveTo>
                  <a:cubicBezTo>
                    <a:pt x="2781" y="0"/>
                    <a:pt x="2161" y="766"/>
                    <a:pt x="678" y="903"/>
                  </a:cubicBezTo>
                  <a:cubicBezTo>
                    <a:pt x="245" y="943"/>
                    <a:pt x="89" y="1215"/>
                    <a:pt x="28" y="1398"/>
                  </a:cubicBezTo>
                  <a:cubicBezTo>
                    <a:pt x="0" y="1506"/>
                    <a:pt x="7" y="1615"/>
                    <a:pt x="61" y="1710"/>
                  </a:cubicBezTo>
                  <a:cubicBezTo>
                    <a:pt x="1015" y="3349"/>
                    <a:pt x="4230" y="4277"/>
                    <a:pt x="7360" y="4277"/>
                  </a:cubicBezTo>
                  <a:cubicBezTo>
                    <a:pt x="10106" y="4277"/>
                    <a:pt x="12786" y="3563"/>
                    <a:pt x="13813" y="1988"/>
                  </a:cubicBezTo>
                  <a:lnTo>
                    <a:pt x="12497" y="672"/>
                  </a:lnTo>
                  <a:lnTo>
                    <a:pt x="3994" y="21"/>
                  </a:lnTo>
                  <a:cubicBezTo>
                    <a:pt x="3900" y="7"/>
                    <a:pt x="3809" y="0"/>
                    <a:pt x="3722"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2" name="Google Shape;15292;p100"/>
            <p:cNvSpPr/>
            <p:nvPr/>
          </p:nvSpPr>
          <p:spPr>
            <a:xfrm>
              <a:off x="6324314" y="1715316"/>
              <a:ext cx="362315" cy="81785"/>
            </a:xfrm>
            <a:custGeom>
              <a:rect b="b" l="l" r="r" t="t"/>
              <a:pathLst>
                <a:path extrusionOk="0" h="3118" w="13813">
                  <a:moveTo>
                    <a:pt x="156" y="0"/>
                  </a:moveTo>
                  <a:cubicBezTo>
                    <a:pt x="95" y="75"/>
                    <a:pt x="55" y="150"/>
                    <a:pt x="28" y="238"/>
                  </a:cubicBezTo>
                  <a:cubicBezTo>
                    <a:pt x="0" y="346"/>
                    <a:pt x="7" y="455"/>
                    <a:pt x="61" y="550"/>
                  </a:cubicBezTo>
                  <a:cubicBezTo>
                    <a:pt x="1015" y="2189"/>
                    <a:pt x="4230" y="3117"/>
                    <a:pt x="7360" y="3117"/>
                  </a:cubicBezTo>
                  <a:cubicBezTo>
                    <a:pt x="10106" y="3117"/>
                    <a:pt x="12786" y="2403"/>
                    <a:pt x="13813" y="828"/>
                  </a:cubicBezTo>
                  <a:lnTo>
                    <a:pt x="13602" y="617"/>
                  </a:lnTo>
                  <a:cubicBezTo>
                    <a:pt x="11662" y="1981"/>
                    <a:pt x="9562" y="2467"/>
                    <a:pt x="7604" y="2467"/>
                  </a:cubicBezTo>
                  <a:cubicBezTo>
                    <a:pt x="4042" y="2467"/>
                    <a:pt x="953" y="858"/>
                    <a:pt x="156"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3" name="Google Shape;15293;p100"/>
            <p:cNvSpPr/>
            <p:nvPr/>
          </p:nvSpPr>
          <p:spPr>
            <a:xfrm>
              <a:off x="6324130" y="1684836"/>
              <a:ext cx="117405" cy="98258"/>
            </a:xfrm>
            <a:custGeom>
              <a:rect b="b" l="l" r="r" t="t"/>
              <a:pathLst>
                <a:path extrusionOk="0" h="3746" w="4476">
                  <a:moveTo>
                    <a:pt x="3739" y="1"/>
                  </a:moveTo>
                  <a:cubicBezTo>
                    <a:pt x="3677" y="1"/>
                    <a:pt x="3615" y="4"/>
                    <a:pt x="3554" y="10"/>
                  </a:cubicBezTo>
                  <a:lnTo>
                    <a:pt x="3276" y="57"/>
                  </a:lnTo>
                  <a:cubicBezTo>
                    <a:pt x="2557" y="240"/>
                    <a:pt x="1920" y="789"/>
                    <a:pt x="685" y="905"/>
                  </a:cubicBezTo>
                  <a:cubicBezTo>
                    <a:pt x="252" y="945"/>
                    <a:pt x="96" y="1217"/>
                    <a:pt x="35" y="1407"/>
                  </a:cubicBezTo>
                  <a:cubicBezTo>
                    <a:pt x="1" y="1508"/>
                    <a:pt x="14" y="1623"/>
                    <a:pt x="68" y="1712"/>
                  </a:cubicBezTo>
                  <a:cubicBezTo>
                    <a:pt x="597" y="2620"/>
                    <a:pt x="1818" y="3312"/>
                    <a:pt x="3337" y="3746"/>
                  </a:cubicBezTo>
                  <a:cubicBezTo>
                    <a:pt x="3994" y="3278"/>
                    <a:pt x="4381" y="2519"/>
                    <a:pt x="4381" y="1712"/>
                  </a:cubicBezTo>
                  <a:cubicBezTo>
                    <a:pt x="4381" y="1108"/>
                    <a:pt x="4116" y="661"/>
                    <a:pt x="4476" y="64"/>
                  </a:cubicBezTo>
                  <a:lnTo>
                    <a:pt x="4001" y="23"/>
                  </a:lnTo>
                  <a:cubicBezTo>
                    <a:pt x="3914" y="7"/>
                    <a:pt x="3826" y="1"/>
                    <a:pt x="3739"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4" name="Google Shape;15294;p100"/>
            <p:cNvSpPr/>
            <p:nvPr/>
          </p:nvSpPr>
          <p:spPr>
            <a:xfrm>
              <a:off x="6382833" y="1566303"/>
              <a:ext cx="311927" cy="177498"/>
            </a:xfrm>
            <a:custGeom>
              <a:rect b="b" l="l" r="r" t="t"/>
              <a:pathLst>
                <a:path extrusionOk="0" h="6767" w="11892">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7" y="4641"/>
                    <a:pt x="1578" y="4641"/>
                  </a:cubicBezTo>
                  <a:cubicBezTo>
                    <a:pt x="3613" y="4641"/>
                    <a:pt x="5668" y="6013"/>
                    <a:pt x="6279" y="6448"/>
                  </a:cubicBezTo>
                  <a:cubicBezTo>
                    <a:pt x="6297" y="6459"/>
                    <a:pt x="6317" y="6464"/>
                    <a:pt x="6338" y="6464"/>
                  </a:cubicBezTo>
                  <a:cubicBezTo>
                    <a:pt x="6381" y="6464"/>
                    <a:pt x="6424" y="6441"/>
                    <a:pt x="6442" y="6400"/>
                  </a:cubicBezTo>
                  <a:lnTo>
                    <a:pt x="6889" y="5424"/>
                  </a:lnTo>
                  <a:cubicBezTo>
                    <a:pt x="6889" y="5424"/>
                    <a:pt x="7873" y="5803"/>
                    <a:pt x="9296" y="6665"/>
                  </a:cubicBezTo>
                  <a:cubicBezTo>
                    <a:pt x="9314" y="6675"/>
                    <a:pt x="9333" y="6679"/>
                    <a:pt x="9352" y="6679"/>
                  </a:cubicBezTo>
                  <a:cubicBezTo>
                    <a:pt x="9397" y="6679"/>
                    <a:pt x="9440" y="6652"/>
                    <a:pt x="9459" y="6604"/>
                  </a:cubicBezTo>
                  <a:lnTo>
                    <a:pt x="9697" y="5858"/>
                  </a:lnTo>
                  <a:cubicBezTo>
                    <a:pt x="10422" y="6034"/>
                    <a:pt x="11100" y="6339"/>
                    <a:pt x="11717" y="6746"/>
                  </a:cubicBezTo>
                  <a:cubicBezTo>
                    <a:pt x="11737" y="6760"/>
                    <a:pt x="11758" y="6766"/>
                    <a:pt x="11779" y="6766"/>
                  </a:cubicBezTo>
                  <a:cubicBezTo>
                    <a:pt x="11838" y="6766"/>
                    <a:pt x="11892" y="6716"/>
                    <a:pt x="11887" y="6651"/>
                  </a:cubicBezTo>
                  <a:cubicBezTo>
                    <a:pt x="11853" y="6251"/>
                    <a:pt x="11717" y="5417"/>
                    <a:pt x="11215" y="4739"/>
                  </a:cubicBezTo>
                  <a:lnTo>
                    <a:pt x="11812" y="4149"/>
                  </a:lnTo>
                  <a:cubicBezTo>
                    <a:pt x="11860" y="4102"/>
                    <a:pt x="11860" y="4020"/>
                    <a:pt x="11805" y="3979"/>
                  </a:cubicBezTo>
                  <a:cubicBezTo>
                    <a:pt x="11500" y="3756"/>
                    <a:pt x="10578" y="3098"/>
                    <a:pt x="9771" y="2901"/>
                  </a:cubicBezTo>
                  <a:lnTo>
                    <a:pt x="10429" y="2488"/>
                  </a:lnTo>
                  <a:cubicBezTo>
                    <a:pt x="10503" y="2447"/>
                    <a:pt x="10497" y="2339"/>
                    <a:pt x="10422" y="2298"/>
                  </a:cubicBezTo>
                  <a:cubicBezTo>
                    <a:pt x="9541" y="1891"/>
                    <a:pt x="8598" y="1667"/>
                    <a:pt x="7628" y="1633"/>
                  </a:cubicBezTo>
                  <a:lnTo>
                    <a:pt x="8259" y="1044"/>
                  </a:lnTo>
                  <a:cubicBezTo>
                    <a:pt x="8327" y="989"/>
                    <a:pt x="8300" y="888"/>
                    <a:pt x="8218" y="860"/>
                  </a:cubicBezTo>
                  <a:cubicBezTo>
                    <a:pt x="7970" y="790"/>
                    <a:pt x="7490" y="679"/>
                    <a:pt x="6891" y="679"/>
                  </a:cubicBezTo>
                  <a:cubicBezTo>
                    <a:pt x="6392" y="679"/>
                    <a:pt x="5812" y="756"/>
                    <a:pt x="5215" y="996"/>
                  </a:cubicBezTo>
                  <a:lnTo>
                    <a:pt x="5465" y="142"/>
                  </a:lnTo>
                  <a:cubicBezTo>
                    <a:pt x="5483" y="71"/>
                    <a:pt x="5429" y="1"/>
                    <a:pt x="5358"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5" name="Google Shape;15295;p100"/>
            <p:cNvSpPr/>
            <p:nvPr/>
          </p:nvSpPr>
          <p:spPr>
            <a:xfrm>
              <a:off x="6382833" y="1566303"/>
              <a:ext cx="275520" cy="125904"/>
            </a:xfrm>
            <a:custGeom>
              <a:rect b="b" l="l" r="r" t="t"/>
              <a:pathLst>
                <a:path extrusionOk="0" h="4800" w="10504">
                  <a:moveTo>
                    <a:pt x="5358" y="1"/>
                  </a:moveTo>
                  <a:cubicBezTo>
                    <a:pt x="5346" y="1"/>
                    <a:pt x="5335" y="2"/>
                    <a:pt x="5323" y="6"/>
                  </a:cubicBezTo>
                  <a:cubicBezTo>
                    <a:pt x="4835" y="155"/>
                    <a:pt x="3485" y="650"/>
                    <a:pt x="2367" y="1796"/>
                  </a:cubicBezTo>
                  <a:lnTo>
                    <a:pt x="2204" y="1335"/>
                  </a:lnTo>
                  <a:cubicBezTo>
                    <a:pt x="2186" y="1289"/>
                    <a:pt x="2142" y="1262"/>
                    <a:pt x="2097" y="1262"/>
                  </a:cubicBezTo>
                  <a:cubicBezTo>
                    <a:pt x="2076" y="1262"/>
                    <a:pt x="2054" y="1268"/>
                    <a:pt x="2034" y="1281"/>
                  </a:cubicBezTo>
                  <a:cubicBezTo>
                    <a:pt x="1587" y="1586"/>
                    <a:pt x="0" y="2806"/>
                    <a:pt x="448" y="4800"/>
                  </a:cubicBezTo>
                  <a:cubicBezTo>
                    <a:pt x="817" y="4689"/>
                    <a:pt x="1199" y="4641"/>
                    <a:pt x="1581" y="4641"/>
                  </a:cubicBezTo>
                  <a:cubicBezTo>
                    <a:pt x="1970" y="4641"/>
                    <a:pt x="2360" y="4691"/>
                    <a:pt x="2740" y="4773"/>
                  </a:cubicBezTo>
                  <a:cubicBezTo>
                    <a:pt x="2740" y="4773"/>
                    <a:pt x="3363" y="3342"/>
                    <a:pt x="4821" y="2671"/>
                  </a:cubicBezTo>
                  <a:lnTo>
                    <a:pt x="5106" y="3444"/>
                  </a:lnTo>
                  <a:cubicBezTo>
                    <a:pt x="5106" y="3444"/>
                    <a:pt x="6353" y="2798"/>
                    <a:pt x="8360" y="2798"/>
                  </a:cubicBezTo>
                  <a:cubicBezTo>
                    <a:pt x="8794" y="2798"/>
                    <a:pt x="9264" y="2828"/>
                    <a:pt x="9764" y="2901"/>
                  </a:cubicBezTo>
                  <a:lnTo>
                    <a:pt x="10429" y="2495"/>
                  </a:lnTo>
                  <a:cubicBezTo>
                    <a:pt x="10503" y="2447"/>
                    <a:pt x="10497" y="2339"/>
                    <a:pt x="10415" y="2298"/>
                  </a:cubicBezTo>
                  <a:cubicBezTo>
                    <a:pt x="9541" y="1891"/>
                    <a:pt x="8591" y="1667"/>
                    <a:pt x="7628" y="1633"/>
                  </a:cubicBezTo>
                  <a:lnTo>
                    <a:pt x="8259" y="1050"/>
                  </a:lnTo>
                  <a:cubicBezTo>
                    <a:pt x="8320" y="989"/>
                    <a:pt x="8300" y="888"/>
                    <a:pt x="8212" y="860"/>
                  </a:cubicBezTo>
                  <a:cubicBezTo>
                    <a:pt x="7967" y="790"/>
                    <a:pt x="7488" y="679"/>
                    <a:pt x="6890" y="679"/>
                  </a:cubicBezTo>
                  <a:cubicBezTo>
                    <a:pt x="6392" y="679"/>
                    <a:pt x="5812" y="756"/>
                    <a:pt x="5215" y="996"/>
                  </a:cubicBezTo>
                  <a:lnTo>
                    <a:pt x="5465" y="142"/>
                  </a:lnTo>
                  <a:cubicBezTo>
                    <a:pt x="5483" y="71"/>
                    <a:pt x="5429" y="1"/>
                    <a:pt x="5358"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6" name="Google Shape;15296;p100"/>
            <p:cNvSpPr/>
            <p:nvPr/>
          </p:nvSpPr>
          <p:spPr>
            <a:xfrm>
              <a:off x="6389941" y="1714607"/>
              <a:ext cx="24027" cy="23843"/>
            </a:xfrm>
            <a:custGeom>
              <a:rect b="b" l="l" r="r" t="t"/>
              <a:pathLst>
                <a:path extrusionOk="0" h="909" w="916">
                  <a:moveTo>
                    <a:pt x="455" y="0"/>
                  </a:moveTo>
                  <a:cubicBezTo>
                    <a:pt x="204" y="0"/>
                    <a:pt x="0" y="204"/>
                    <a:pt x="0" y="455"/>
                  </a:cubicBezTo>
                  <a:cubicBezTo>
                    <a:pt x="0" y="705"/>
                    <a:pt x="204" y="909"/>
                    <a:pt x="455" y="909"/>
                  </a:cubicBezTo>
                  <a:cubicBezTo>
                    <a:pt x="712" y="909"/>
                    <a:pt x="916" y="705"/>
                    <a:pt x="916" y="455"/>
                  </a:cubicBezTo>
                  <a:cubicBezTo>
                    <a:pt x="916" y="204"/>
                    <a:pt x="712"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7" name="Google Shape;15297;p100"/>
            <p:cNvSpPr/>
            <p:nvPr/>
          </p:nvSpPr>
          <p:spPr>
            <a:xfrm>
              <a:off x="6456644" y="1601792"/>
              <a:ext cx="49365" cy="43830"/>
            </a:xfrm>
            <a:custGeom>
              <a:rect b="b" l="l" r="r" t="t"/>
              <a:pathLst>
                <a:path extrusionOk="0" h="1671" w="1882">
                  <a:moveTo>
                    <a:pt x="1547" y="0"/>
                  </a:moveTo>
                  <a:cubicBezTo>
                    <a:pt x="1506" y="0"/>
                    <a:pt x="1461" y="13"/>
                    <a:pt x="1417" y="43"/>
                  </a:cubicBezTo>
                  <a:cubicBezTo>
                    <a:pt x="916" y="389"/>
                    <a:pt x="475" y="816"/>
                    <a:pt x="115" y="1304"/>
                  </a:cubicBezTo>
                  <a:cubicBezTo>
                    <a:pt x="0" y="1453"/>
                    <a:pt x="109" y="1670"/>
                    <a:pt x="299" y="1670"/>
                  </a:cubicBezTo>
                  <a:cubicBezTo>
                    <a:pt x="366" y="1670"/>
                    <a:pt x="434" y="1637"/>
                    <a:pt x="482" y="1582"/>
                  </a:cubicBezTo>
                  <a:cubicBezTo>
                    <a:pt x="807" y="1135"/>
                    <a:pt x="1214" y="741"/>
                    <a:pt x="1675" y="423"/>
                  </a:cubicBezTo>
                  <a:cubicBezTo>
                    <a:pt x="1882" y="283"/>
                    <a:pt x="1743" y="0"/>
                    <a:pt x="1547"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8" name="Google Shape;15298;p100"/>
            <p:cNvSpPr/>
            <p:nvPr/>
          </p:nvSpPr>
          <p:spPr>
            <a:xfrm>
              <a:off x="6516763" y="1605753"/>
              <a:ext cx="49286" cy="26519"/>
            </a:xfrm>
            <a:custGeom>
              <a:rect b="b" l="l" r="r" t="t"/>
              <a:pathLst>
                <a:path extrusionOk="0" h="1011" w="1879">
                  <a:moveTo>
                    <a:pt x="1558" y="0"/>
                  </a:moveTo>
                  <a:cubicBezTo>
                    <a:pt x="1539" y="0"/>
                    <a:pt x="1519" y="3"/>
                    <a:pt x="1499" y="7"/>
                  </a:cubicBezTo>
                  <a:cubicBezTo>
                    <a:pt x="1031" y="123"/>
                    <a:pt x="583" y="319"/>
                    <a:pt x="183" y="597"/>
                  </a:cubicBezTo>
                  <a:cubicBezTo>
                    <a:pt x="0" y="726"/>
                    <a:pt x="88" y="1011"/>
                    <a:pt x="312" y="1011"/>
                  </a:cubicBezTo>
                  <a:cubicBezTo>
                    <a:pt x="359" y="1011"/>
                    <a:pt x="407" y="997"/>
                    <a:pt x="441" y="970"/>
                  </a:cubicBezTo>
                  <a:cubicBezTo>
                    <a:pt x="793" y="726"/>
                    <a:pt x="1187" y="550"/>
                    <a:pt x="1607" y="455"/>
                  </a:cubicBezTo>
                  <a:cubicBezTo>
                    <a:pt x="1878" y="392"/>
                    <a:pt x="1809" y="0"/>
                    <a:pt x="1558"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99" name="Google Shape;15299;p100"/>
            <p:cNvSpPr/>
            <p:nvPr/>
          </p:nvSpPr>
          <p:spPr>
            <a:xfrm>
              <a:off x="6575440" y="1631012"/>
              <a:ext cx="44145" cy="13194"/>
            </a:xfrm>
            <a:custGeom>
              <a:rect b="b" l="l" r="r" t="t"/>
              <a:pathLst>
                <a:path extrusionOk="0" h="503" w="1683">
                  <a:moveTo>
                    <a:pt x="1049" y="0"/>
                  </a:moveTo>
                  <a:cubicBezTo>
                    <a:pt x="784" y="0"/>
                    <a:pt x="521" y="17"/>
                    <a:pt x="258" y="48"/>
                  </a:cubicBezTo>
                  <a:cubicBezTo>
                    <a:pt x="1" y="102"/>
                    <a:pt x="21" y="475"/>
                    <a:pt x="285" y="502"/>
                  </a:cubicBezTo>
                  <a:lnTo>
                    <a:pt x="313" y="502"/>
                  </a:lnTo>
                  <a:cubicBezTo>
                    <a:pt x="557" y="471"/>
                    <a:pt x="801" y="457"/>
                    <a:pt x="1043" y="457"/>
                  </a:cubicBezTo>
                  <a:cubicBezTo>
                    <a:pt x="1171" y="457"/>
                    <a:pt x="1298" y="461"/>
                    <a:pt x="1425" y="468"/>
                  </a:cubicBezTo>
                  <a:cubicBezTo>
                    <a:pt x="1429" y="469"/>
                    <a:pt x="1434" y="469"/>
                    <a:pt x="1438" y="469"/>
                  </a:cubicBezTo>
                  <a:cubicBezTo>
                    <a:pt x="1561" y="469"/>
                    <a:pt x="1662" y="383"/>
                    <a:pt x="1669" y="265"/>
                  </a:cubicBezTo>
                  <a:cubicBezTo>
                    <a:pt x="1682" y="136"/>
                    <a:pt x="1587" y="28"/>
                    <a:pt x="1465" y="14"/>
                  </a:cubicBezTo>
                  <a:cubicBezTo>
                    <a:pt x="1326" y="5"/>
                    <a:pt x="1187" y="0"/>
                    <a:pt x="1049"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0" name="Google Shape;15300;p100"/>
            <p:cNvSpPr/>
            <p:nvPr/>
          </p:nvSpPr>
          <p:spPr>
            <a:xfrm>
              <a:off x="6632962" y="1667026"/>
              <a:ext cx="32499" cy="19856"/>
            </a:xfrm>
            <a:custGeom>
              <a:rect b="b" l="l" r="r" t="t"/>
              <a:pathLst>
                <a:path extrusionOk="0" h="757" w="1239">
                  <a:moveTo>
                    <a:pt x="330" y="1"/>
                  </a:moveTo>
                  <a:cubicBezTo>
                    <a:pt x="100" y="1"/>
                    <a:pt x="1" y="381"/>
                    <a:pt x="283" y="451"/>
                  </a:cubicBezTo>
                  <a:cubicBezTo>
                    <a:pt x="459" y="519"/>
                    <a:pt x="635" y="601"/>
                    <a:pt x="791" y="709"/>
                  </a:cubicBezTo>
                  <a:cubicBezTo>
                    <a:pt x="832" y="736"/>
                    <a:pt x="873" y="750"/>
                    <a:pt x="920" y="750"/>
                  </a:cubicBezTo>
                  <a:lnTo>
                    <a:pt x="927" y="757"/>
                  </a:lnTo>
                  <a:cubicBezTo>
                    <a:pt x="1151" y="757"/>
                    <a:pt x="1239" y="465"/>
                    <a:pt x="1056" y="336"/>
                  </a:cubicBezTo>
                  <a:cubicBezTo>
                    <a:pt x="866" y="214"/>
                    <a:pt x="662" y="106"/>
                    <a:pt x="445" y="31"/>
                  </a:cubicBezTo>
                  <a:cubicBezTo>
                    <a:pt x="404" y="10"/>
                    <a:pt x="365" y="1"/>
                    <a:pt x="330"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1" name="Google Shape;15301;p100"/>
            <p:cNvSpPr/>
            <p:nvPr/>
          </p:nvSpPr>
          <p:spPr>
            <a:xfrm>
              <a:off x="6428526" y="1678594"/>
              <a:ext cx="52067" cy="35568"/>
            </a:xfrm>
            <a:custGeom>
              <a:rect b="b" l="l" r="r" t="t"/>
              <a:pathLst>
                <a:path extrusionOk="0" h="1356" w="1985">
                  <a:moveTo>
                    <a:pt x="940" y="1"/>
                  </a:moveTo>
                  <a:cubicBezTo>
                    <a:pt x="878" y="1"/>
                    <a:pt x="813" y="8"/>
                    <a:pt x="747" y="24"/>
                  </a:cubicBezTo>
                  <a:cubicBezTo>
                    <a:pt x="265" y="132"/>
                    <a:pt x="1" y="648"/>
                    <a:pt x="191" y="1102"/>
                  </a:cubicBezTo>
                  <a:cubicBezTo>
                    <a:pt x="210" y="1145"/>
                    <a:pt x="250" y="1168"/>
                    <a:pt x="290" y="1168"/>
                  </a:cubicBezTo>
                  <a:cubicBezTo>
                    <a:pt x="320" y="1168"/>
                    <a:pt x="351" y="1155"/>
                    <a:pt x="374" y="1129"/>
                  </a:cubicBezTo>
                  <a:cubicBezTo>
                    <a:pt x="488" y="989"/>
                    <a:pt x="649" y="923"/>
                    <a:pt x="809" y="923"/>
                  </a:cubicBezTo>
                  <a:cubicBezTo>
                    <a:pt x="1030" y="923"/>
                    <a:pt x="1249" y="1049"/>
                    <a:pt x="1343" y="1285"/>
                  </a:cubicBezTo>
                  <a:cubicBezTo>
                    <a:pt x="1363" y="1331"/>
                    <a:pt x="1406" y="1356"/>
                    <a:pt x="1450" y="1356"/>
                  </a:cubicBezTo>
                  <a:cubicBezTo>
                    <a:pt x="1483" y="1356"/>
                    <a:pt x="1517" y="1342"/>
                    <a:pt x="1540" y="1312"/>
                  </a:cubicBezTo>
                  <a:cubicBezTo>
                    <a:pt x="1985" y="775"/>
                    <a:pt x="1580" y="1"/>
                    <a:pt x="940"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2" name="Google Shape;15302;p100"/>
            <p:cNvSpPr/>
            <p:nvPr/>
          </p:nvSpPr>
          <p:spPr>
            <a:xfrm>
              <a:off x="6324314" y="1715316"/>
              <a:ext cx="103713" cy="67778"/>
            </a:xfrm>
            <a:custGeom>
              <a:rect b="b" l="l" r="r" t="t"/>
              <a:pathLst>
                <a:path extrusionOk="0" h="2584" w="3954">
                  <a:moveTo>
                    <a:pt x="156" y="0"/>
                  </a:moveTo>
                  <a:cubicBezTo>
                    <a:pt x="95" y="75"/>
                    <a:pt x="55" y="156"/>
                    <a:pt x="28" y="238"/>
                  </a:cubicBezTo>
                  <a:cubicBezTo>
                    <a:pt x="0" y="346"/>
                    <a:pt x="7" y="455"/>
                    <a:pt x="61" y="550"/>
                  </a:cubicBezTo>
                  <a:cubicBezTo>
                    <a:pt x="590" y="1458"/>
                    <a:pt x="1818" y="2143"/>
                    <a:pt x="3330" y="2584"/>
                  </a:cubicBezTo>
                  <a:cubicBezTo>
                    <a:pt x="3574" y="2408"/>
                    <a:pt x="3784" y="2184"/>
                    <a:pt x="3954" y="1933"/>
                  </a:cubicBezTo>
                  <a:cubicBezTo>
                    <a:pt x="2082" y="1384"/>
                    <a:pt x="658" y="543"/>
                    <a:pt x="156"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3" name="Google Shape;15303;p100"/>
            <p:cNvSpPr/>
            <p:nvPr/>
          </p:nvSpPr>
          <p:spPr>
            <a:xfrm>
              <a:off x="6324130" y="1708024"/>
              <a:ext cx="24210" cy="30086"/>
            </a:xfrm>
            <a:custGeom>
              <a:rect b="b" l="l" r="r" t="t"/>
              <a:pathLst>
                <a:path extrusionOk="0" h="1147" w="923">
                  <a:moveTo>
                    <a:pt x="875" y="0"/>
                  </a:moveTo>
                  <a:cubicBezTo>
                    <a:pt x="814" y="7"/>
                    <a:pt x="753" y="14"/>
                    <a:pt x="685" y="21"/>
                  </a:cubicBezTo>
                  <a:cubicBezTo>
                    <a:pt x="252" y="61"/>
                    <a:pt x="96" y="333"/>
                    <a:pt x="35" y="516"/>
                  </a:cubicBezTo>
                  <a:cubicBezTo>
                    <a:pt x="1" y="624"/>
                    <a:pt x="14" y="733"/>
                    <a:pt x="68" y="828"/>
                  </a:cubicBezTo>
                  <a:cubicBezTo>
                    <a:pt x="136" y="943"/>
                    <a:pt x="211" y="1045"/>
                    <a:pt x="285" y="1146"/>
                  </a:cubicBezTo>
                  <a:cubicBezTo>
                    <a:pt x="665" y="1018"/>
                    <a:pt x="923" y="665"/>
                    <a:pt x="923" y="265"/>
                  </a:cubicBezTo>
                  <a:cubicBezTo>
                    <a:pt x="923" y="177"/>
                    <a:pt x="909" y="82"/>
                    <a:pt x="87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04" name="Google Shape;15304;p100"/>
          <p:cNvGrpSpPr/>
          <p:nvPr/>
        </p:nvGrpSpPr>
        <p:grpSpPr>
          <a:xfrm>
            <a:off x="5205192" y="2102787"/>
            <a:ext cx="370840" cy="353213"/>
            <a:chOff x="5232280" y="2026587"/>
            <a:chExt cx="370840" cy="353213"/>
          </a:xfrm>
        </p:grpSpPr>
        <p:sp>
          <p:nvSpPr>
            <p:cNvPr id="15305" name="Google Shape;15305;p100"/>
            <p:cNvSpPr/>
            <p:nvPr/>
          </p:nvSpPr>
          <p:spPr>
            <a:xfrm>
              <a:off x="5232280" y="2058561"/>
              <a:ext cx="370840" cy="321239"/>
            </a:xfrm>
            <a:custGeom>
              <a:rect b="b" l="l" r="r" t="t"/>
              <a:pathLst>
                <a:path extrusionOk="0" h="12247" w="14138">
                  <a:moveTo>
                    <a:pt x="4509" y="1"/>
                  </a:moveTo>
                  <a:lnTo>
                    <a:pt x="2414" y="62"/>
                  </a:lnTo>
                  <a:cubicBezTo>
                    <a:pt x="2197" y="69"/>
                    <a:pt x="1994" y="150"/>
                    <a:pt x="1838" y="292"/>
                  </a:cubicBezTo>
                  <a:cubicBezTo>
                    <a:pt x="1173" y="903"/>
                    <a:pt x="583" y="1594"/>
                    <a:pt x="82" y="2340"/>
                  </a:cubicBezTo>
                  <a:cubicBezTo>
                    <a:pt x="14" y="2442"/>
                    <a:pt x="0" y="2557"/>
                    <a:pt x="41" y="2666"/>
                  </a:cubicBezTo>
                  <a:lnTo>
                    <a:pt x="116" y="2889"/>
                  </a:lnTo>
                  <a:cubicBezTo>
                    <a:pt x="186" y="3076"/>
                    <a:pt x="361" y="3198"/>
                    <a:pt x="551" y="3198"/>
                  </a:cubicBezTo>
                  <a:cubicBezTo>
                    <a:pt x="582" y="3198"/>
                    <a:pt x="613" y="3194"/>
                    <a:pt x="644" y="3188"/>
                  </a:cubicBezTo>
                  <a:cubicBezTo>
                    <a:pt x="1519" y="3018"/>
                    <a:pt x="2251" y="3140"/>
                    <a:pt x="2807" y="2842"/>
                  </a:cubicBezTo>
                  <a:cubicBezTo>
                    <a:pt x="3391" y="3662"/>
                    <a:pt x="3404" y="6470"/>
                    <a:pt x="5316" y="7331"/>
                  </a:cubicBezTo>
                  <a:lnTo>
                    <a:pt x="5730" y="9087"/>
                  </a:lnTo>
                  <a:lnTo>
                    <a:pt x="5730" y="11108"/>
                  </a:lnTo>
                  <a:lnTo>
                    <a:pt x="5323" y="12050"/>
                  </a:lnTo>
                  <a:cubicBezTo>
                    <a:pt x="5282" y="12145"/>
                    <a:pt x="5350" y="12247"/>
                    <a:pt x="5452" y="12247"/>
                  </a:cubicBezTo>
                  <a:lnTo>
                    <a:pt x="6245" y="12247"/>
                  </a:lnTo>
                  <a:cubicBezTo>
                    <a:pt x="6320" y="12247"/>
                    <a:pt x="6381" y="12186"/>
                    <a:pt x="6388" y="12118"/>
                  </a:cubicBezTo>
                  <a:lnTo>
                    <a:pt x="6652" y="7758"/>
                  </a:lnTo>
                  <a:cubicBezTo>
                    <a:pt x="6920" y="7801"/>
                    <a:pt x="7242" y="7831"/>
                    <a:pt x="7614" y="7831"/>
                  </a:cubicBezTo>
                  <a:cubicBezTo>
                    <a:pt x="8542" y="7831"/>
                    <a:pt x="9782" y="7641"/>
                    <a:pt x="11263" y="6978"/>
                  </a:cubicBezTo>
                  <a:cubicBezTo>
                    <a:pt x="11575" y="7460"/>
                    <a:pt x="12171" y="8165"/>
                    <a:pt x="13297" y="8904"/>
                  </a:cubicBezTo>
                  <a:lnTo>
                    <a:pt x="12985" y="11108"/>
                  </a:lnTo>
                  <a:lnTo>
                    <a:pt x="12578" y="12050"/>
                  </a:lnTo>
                  <a:cubicBezTo>
                    <a:pt x="12538" y="12145"/>
                    <a:pt x="12605" y="12247"/>
                    <a:pt x="12707" y="12247"/>
                  </a:cubicBezTo>
                  <a:lnTo>
                    <a:pt x="13514" y="12247"/>
                  </a:lnTo>
                  <a:cubicBezTo>
                    <a:pt x="13582" y="12247"/>
                    <a:pt x="13643" y="12199"/>
                    <a:pt x="13650" y="12131"/>
                  </a:cubicBezTo>
                  <a:lnTo>
                    <a:pt x="14124" y="8938"/>
                  </a:lnTo>
                  <a:cubicBezTo>
                    <a:pt x="14138" y="8829"/>
                    <a:pt x="14111" y="8728"/>
                    <a:pt x="14043" y="8639"/>
                  </a:cubicBezTo>
                  <a:cubicBezTo>
                    <a:pt x="13894" y="8450"/>
                    <a:pt x="13623" y="8063"/>
                    <a:pt x="13541" y="7622"/>
                  </a:cubicBezTo>
                  <a:cubicBezTo>
                    <a:pt x="13372" y="6707"/>
                    <a:pt x="13894" y="6056"/>
                    <a:pt x="13894" y="5066"/>
                  </a:cubicBezTo>
                  <a:cubicBezTo>
                    <a:pt x="13894" y="4035"/>
                    <a:pt x="13277" y="3371"/>
                    <a:pt x="12321" y="3052"/>
                  </a:cubicBezTo>
                  <a:cubicBezTo>
                    <a:pt x="11807" y="2881"/>
                    <a:pt x="10990" y="2848"/>
                    <a:pt x="10078" y="2848"/>
                  </a:cubicBezTo>
                  <a:cubicBezTo>
                    <a:pt x="9489" y="2848"/>
                    <a:pt x="8861" y="2861"/>
                    <a:pt x="8249" y="2861"/>
                  </a:cubicBezTo>
                  <a:cubicBezTo>
                    <a:pt x="6952" y="2861"/>
                    <a:pt x="5728" y="2799"/>
                    <a:pt x="5106" y="2408"/>
                  </a:cubicBezTo>
                  <a:cubicBezTo>
                    <a:pt x="4970" y="2327"/>
                    <a:pt x="4876" y="2150"/>
                    <a:pt x="4794" y="1947"/>
                  </a:cubicBezTo>
                  <a:cubicBezTo>
                    <a:pt x="4699" y="1696"/>
                    <a:pt x="4638" y="1432"/>
                    <a:pt x="4618" y="1167"/>
                  </a:cubicBezTo>
                  <a:lnTo>
                    <a:pt x="45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6" name="Google Shape;15306;p100"/>
            <p:cNvSpPr/>
            <p:nvPr/>
          </p:nvSpPr>
          <p:spPr>
            <a:xfrm>
              <a:off x="5287048" y="2026587"/>
              <a:ext cx="105550" cy="71687"/>
            </a:xfrm>
            <a:custGeom>
              <a:rect b="b" l="l" r="r" t="t"/>
              <a:pathLst>
                <a:path extrusionOk="0" h="2733" w="4024">
                  <a:moveTo>
                    <a:pt x="1983" y="1"/>
                  </a:moveTo>
                  <a:cubicBezTo>
                    <a:pt x="934" y="1"/>
                    <a:pt x="274" y="884"/>
                    <a:pt x="55" y="1233"/>
                  </a:cubicBezTo>
                  <a:cubicBezTo>
                    <a:pt x="1" y="1322"/>
                    <a:pt x="14" y="1437"/>
                    <a:pt x="96" y="1505"/>
                  </a:cubicBezTo>
                  <a:cubicBezTo>
                    <a:pt x="353" y="1739"/>
                    <a:pt x="692" y="1867"/>
                    <a:pt x="1037" y="1867"/>
                  </a:cubicBezTo>
                  <a:cubicBezTo>
                    <a:pt x="1092" y="1867"/>
                    <a:pt x="1146" y="1864"/>
                    <a:pt x="1201" y="1857"/>
                  </a:cubicBezTo>
                  <a:cubicBezTo>
                    <a:pt x="1289" y="1851"/>
                    <a:pt x="1370" y="1796"/>
                    <a:pt x="1404" y="1715"/>
                  </a:cubicBezTo>
                  <a:cubicBezTo>
                    <a:pt x="1537" y="1420"/>
                    <a:pt x="1756" y="1292"/>
                    <a:pt x="1956" y="1292"/>
                  </a:cubicBezTo>
                  <a:cubicBezTo>
                    <a:pt x="2175" y="1292"/>
                    <a:pt x="2372" y="1444"/>
                    <a:pt x="2415" y="1695"/>
                  </a:cubicBezTo>
                  <a:cubicBezTo>
                    <a:pt x="2516" y="2284"/>
                    <a:pt x="1906" y="2332"/>
                    <a:pt x="1689" y="2352"/>
                  </a:cubicBezTo>
                  <a:cubicBezTo>
                    <a:pt x="1479" y="2366"/>
                    <a:pt x="1547" y="2576"/>
                    <a:pt x="1547" y="2576"/>
                  </a:cubicBezTo>
                  <a:cubicBezTo>
                    <a:pt x="1689" y="2678"/>
                    <a:pt x="1859" y="2732"/>
                    <a:pt x="2035" y="2732"/>
                  </a:cubicBezTo>
                  <a:cubicBezTo>
                    <a:pt x="2048" y="2732"/>
                    <a:pt x="2061" y="2732"/>
                    <a:pt x="2074" y="2732"/>
                  </a:cubicBezTo>
                  <a:cubicBezTo>
                    <a:pt x="3868" y="2732"/>
                    <a:pt x="4024" y="444"/>
                    <a:pt x="2462" y="60"/>
                  </a:cubicBezTo>
                  <a:cubicBezTo>
                    <a:pt x="2294" y="19"/>
                    <a:pt x="2135" y="1"/>
                    <a:pt x="1983" y="1"/>
                  </a:cubicBezTo>
                  <a:close/>
                </a:path>
              </a:pathLst>
            </a:custGeom>
            <a:solidFill>
              <a:srgbClr val="8E9E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7" name="Google Shape;15307;p100"/>
            <p:cNvSpPr/>
            <p:nvPr/>
          </p:nvSpPr>
          <p:spPr>
            <a:xfrm>
              <a:off x="5276740" y="2088621"/>
              <a:ext cx="15135" cy="11961"/>
            </a:xfrm>
            <a:custGeom>
              <a:rect b="b" l="l" r="r" t="t"/>
              <a:pathLst>
                <a:path extrusionOk="0" h="456" w="577">
                  <a:moveTo>
                    <a:pt x="285" y="1"/>
                  </a:moveTo>
                  <a:cubicBezTo>
                    <a:pt x="0" y="21"/>
                    <a:pt x="0" y="442"/>
                    <a:pt x="285" y="455"/>
                  </a:cubicBezTo>
                  <a:cubicBezTo>
                    <a:pt x="577" y="442"/>
                    <a:pt x="577" y="21"/>
                    <a:pt x="2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8" name="Google Shape;15308;p100"/>
            <p:cNvSpPr/>
            <p:nvPr/>
          </p:nvSpPr>
          <p:spPr>
            <a:xfrm>
              <a:off x="5370827" y="2355406"/>
              <a:ext cx="29902" cy="24394"/>
            </a:xfrm>
            <a:custGeom>
              <a:rect b="b" l="l" r="r" t="t"/>
              <a:pathLst>
                <a:path extrusionOk="0" h="930" w="1140">
                  <a:moveTo>
                    <a:pt x="360" y="1"/>
                  </a:moveTo>
                  <a:lnTo>
                    <a:pt x="41" y="733"/>
                  </a:lnTo>
                  <a:cubicBezTo>
                    <a:pt x="0" y="828"/>
                    <a:pt x="68" y="930"/>
                    <a:pt x="170" y="930"/>
                  </a:cubicBezTo>
                  <a:lnTo>
                    <a:pt x="963" y="930"/>
                  </a:lnTo>
                  <a:cubicBezTo>
                    <a:pt x="1038" y="930"/>
                    <a:pt x="1099" y="875"/>
                    <a:pt x="1106" y="801"/>
                  </a:cubicBezTo>
                  <a:lnTo>
                    <a:pt x="1140" y="258"/>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09" name="Google Shape;15309;p100"/>
            <p:cNvSpPr/>
            <p:nvPr/>
          </p:nvSpPr>
          <p:spPr>
            <a:xfrm>
              <a:off x="5561126" y="2355223"/>
              <a:ext cx="31345" cy="24578"/>
            </a:xfrm>
            <a:custGeom>
              <a:rect b="b" l="l" r="r" t="t"/>
              <a:pathLst>
                <a:path extrusionOk="0" h="937" w="1195">
                  <a:moveTo>
                    <a:pt x="360" y="1"/>
                  </a:moveTo>
                  <a:lnTo>
                    <a:pt x="41" y="740"/>
                  </a:lnTo>
                  <a:cubicBezTo>
                    <a:pt x="1" y="835"/>
                    <a:pt x="68" y="937"/>
                    <a:pt x="170" y="937"/>
                  </a:cubicBezTo>
                  <a:lnTo>
                    <a:pt x="977" y="937"/>
                  </a:lnTo>
                  <a:cubicBezTo>
                    <a:pt x="1045" y="937"/>
                    <a:pt x="1106" y="889"/>
                    <a:pt x="1113" y="821"/>
                  </a:cubicBezTo>
                  <a:lnTo>
                    <a:pt x="1194" y="292"/>
                  </a:lnTo>
                  <a:lnTo>
                    <a:pt x="360" y="1"/>
                  </a:lnTo>
                  <a:close/>
                </a:path>
              </a:pathLst>
            </a:custGeom>
            <a:solidFill>
              <a:srgbClr val="324B6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0" name="Google Shape;15310;p100"/>
            <p:cNvSpPr/>
            <p:nvPr/>
          </p:nvSpPr>
          <p:spPr>
            <a:xfrm>
              <a:off x="5232280" y="2095756"/>
              <a:ext cx="46978" cy="46689"/>
            </a:xfrm>
            <a:custGeom>
              <a:rect b="b" l="l" r="r" t="t"/>
              <a:pathLst>
                <a:path extrusionOk="0" h="1780" w="1791">
                  <a:moveTo>
                    <a:pt x="773" y="0"/>
                  </a:moveTo>
                  <a:cubicBezTo>
                    <a:pt x="448" y="400"/>
                    <a:pt x="204" y="739"/>
                    <a:pt x="82" y="929"/>
                  </a:cubicBezTo>
                  <a:cubicBezTo>
                    <a:pt x="14" y="1024"/>
                    <a:pt x="0" y="1146"/>
                    <a:pt x="41" y="1254"/>
                  </a:cubicBezTo>
                  <a:lnTo>
                    <a:pt x="116" y="1471"/>
                  </a:lnTo>
                  <a:cubicBezTo>
                    <a:pt x="186" y="1658"/>
                    <a:pt x="361" y="1780"/>
                    <a:pt x="551" y="1780"/>
                  </a:cubicBezTo>
                  <a:cubicBezTo>
                    <a:pt x="582" y="1780"/>
                    <a:pt x="613" y="1776"/>
                    <a:pt x="644" y="1770"/>
                  </a:cubicBezTo>
                  <a:cubicBezTo>
                    <a:pt x="1004" y="1709"/>
                    <a:pt x="1370" y="1668"/>
                    <a:pt x="1743" y="1655"/>
                  </a:cubicBezTo>
                  <a:cubicBezTo>
                    <a:pt x="1790" y="1438"/>
                    <a:pt x="1756" y="1214"/>
                    <a:pt x="1648" y="1017"/>
                  </a:cubicBezTo>
                  <a:cubicBezTo>
                    <a:pt x="1370" y="556"/>
                    <a:pt x="909" y="265"/>
                    <a:pt x="77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1" name="Google Shape;15311;p100"/>
            <p:cNvSpPr/>
            <p:nvPr/>
          </p:nvSpPr>
          <p:spPr>
            <a:xfrm>
              <a:off x="5232621" y="2121933"/>
              <a:ext cx="9469" cy="9574"/>
            </a:xfrm>
            <a:custGeom>
              <a:rect b="b" l="l" r="r" t="t"/>
              <a:pathLst>
                <a:path extrusionOk="0" h="365" w="361">
                  <a:moveTo>
                    <a:pt x="147" y="1"/>
                  </a:moveTo>
                  <a:cubicBezTo>
                    <a:pt x="109" y="1"/>
                    <a:pt x="69" y="7"/>
                    <a:pt x="28" y="19"/>
                  </a:cubicBezTo>
                  <a:cubicBezTo>
                    <a:pt x="1" y="94"/>
                    <a:pt x="1" y="175"/>
                    <a:pt x="28" y="250"/>
                  </a:cubicBezTo>
                  <a:lnTo>
                    <a:pt x="69" y="365"/>
                  </a:lnTo>
                  <a:cubicBezTo>
                    <a:pt x="82" y="365"/>
                    <a:pt x="103" y="365"/>
                    <a:pt x="123" y="358"/>
                  </a:cubicBezTo>
                  <a:cubicBezTo>
                    <a:pt x="265" y="311"/>
                    <a:pt x="360" y="195"/>
                    <a:pt x="326" y="101"/>
                  </a:cubicBezTo>
                  <a:cubicBezTo>
                    <a:pt x="307" y="34"/>
                    <a:pt x="235" y="1"/>
                    <a:pt x="147"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2" name="Google Shape;15312;p100"/>
            <p:cNvSpPr/>
            <p:nvPr/>
          </p:nvSpPr>
          <p:spPr>
            <a:xfrm>
              <a:off x="5305908" y="2118235"/>
              <a:ext cx="65654" cy="132802"/>
            </a:xfrm>
            <a:custGeom>
              <a:rect b="b" l="l" r="r" t="t"/>
              <a:pathLst>
                <a:path extrusionOk="0" h="5063" w="2503">
                  <a:moveTo>
                    <a:pt x="723" y="1"/>
                  </a:moveTo>
                  <a:cubicBezTo>
                    <a:pt x="683" y="1"/>
                    <a:pt x="647" y="9"/>
                    <a:pt x="617" y="25"/>
                  </a:cubicBezTo>
                  <a:cubicBezTo>
                    <a:pt x="434" y="126"/>
                    <a:pt x="367" y="377"/>
                    <a:pt x="0" y="567"/>
                  </a:cubicBezTo>
                  <a:cubicBezTo>
                    <a:pt x="584" y="1387"/>
                    <a:pt x="597" y="4188"/>
                    <a:pt x="2502" y="5063"/>
                  </a:cubicBezTo>
                  <a:cubicBezTo>
                    <a:pt x="956" y="3815"/>
                    <a:pt x="990" y="770"/>
                    <a:pt x="1031" y="418"/>
                  </a:cubicBezTo>
                  <a:cubicBezTo>
                    <a:pt x="1063" y="122"/>
                    <a:pt x="874" y="1"/>
                    <a:pt x="723" y="1"/>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3" name="Google Shape;15313;p100"/>
            <p:cNvSpPr/>
            <p:nvPr/>
          </p:nvSpPr>
          <p:spPr>
            <a:xfrm>
              <a:off x="5406762" y="2226302"/>
              <a:ext cx="120947" cy="37745"/>
            </a:xfrm>
            <a:custGeom>
              <a:rect b="b" l="l" r="r" t="t"/>
              <a:pathLst>
                <a:path extrusionOk="0" h="1439" w="4611">
                  <a:moveTo>
                    <a:pt x="4021" y="0"/>
                  </a:moveTo>
                  <a:cubicBezTo>
                    <a:pt x="3976" y="0"/>
                    <a:pt x="3930" y="7"/>
                    <a:pt x="3885" y="20"/>
                  </a:cubicBezTo>
                  <a:cubicBezTo>
                    <a:pt x="2825" y="359"/>
                    <a:pt x="1452" y="408"/>
                    <a:pt x="731" y="408"/>
                  </a:cubicBezTo>
                  <a:cubicBezTo>
                    <a:pt x="673" y="408"/>
                    <a:pt x="619" y="407"/>
                    <a:pt x="570" y="407"/>
                  </a:cubicBezTo>
                  <a:cubicBezTo>
                    <a:pt x="359" y="407"/>
                    <a:pt x="176" y="536"/>
                    <a:pt x="115" y="732"/>
                  </a:cubicBezTo>
                  <a:cubicBezTo>
                    <a:pt x="48" y="943"/>
                    <a:pt x="7" y="1153"/>
                    <a:pt x="0" y="1370"/>
                  </a:cubicBezTo>
                  <a:cubicBezTo>
                    <a:pt x="263" y="1410"/>
                    <a:pt x="579" y="1439"/>
                    <a:pt x="942" y="1439"/>
                  </a:cubicBezTo>
                  <a:cubicBezTo>
                    <a:pt x="1871" y="1439"/>
                    <a:pt x="3115" y="1251"/>
                    <a:pt x="4611" y="583"/>
                  </a:cubicBezTo>
                  <a:cubicBezTo>
                    <a:pt x="4543" y="488"/>
                    <a:pt x="4489" y="380"/>
                    <a:pt x="4441" y="271"/>
                  </a:cubicBezTo>
                  <a:cubicBezTo>
                    <a:pt x="4366" y="103"/>
                    <a:pt x="4199" y="0"/>
                    <a:pt x="4021"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4" name="Google Shape;15314;p100"/>
            <p:cNvSpPr/>
            <p:nvPr/>
          </p:nvSpPr>
          <p:spPr>
            <a:xfrm>
              <a:off x="5302524" y="2046207"/>
              <a:ext cx="73680" cy="48001"/>
            </a:xfrm>
            <a:custGeom>
              <a:rect b="b" l="l" r="r" t="t"/>
              <a:pathLst>
                <a:path extrusionOk="0" h="1830" w="2809">
                  <a:moveTo>
                    <a:pt x="1402" y="0"/>
                  </a:moveTo>
                  <a:cubicBezTo>
                    <a:pt x="775" y="0"/>
                    <a:pt x="271" y="420"/>
                    <a:pt x="1" y="1048"/>
                  </a:cubicBezTo>
                  <a:cubicBezTo>
                    <a:pt x="148" y="1094"/>
                    <a:pt x="303" y="1117"/>
                    <a:pt x="457" y="1117"/>
                  </a:cubicBezTo>
                  <a:cubicBezTo>
                    <a:pt x="509" y="1117"/>
                    <a:pt x="560" y="1114"/>
                    <a:pt x="611" y="1109"/>
                  </a:cubicBezTo>
                  <a:cubicBezTo>
                    <a:pt x="699" y="1096"/>
                    <a:pt x="780" y="1041"/>
                    <a:pt x="814" y="967"/>
                  </a:cubicBezTo>
                  <a:cubicBezTo>
                    <a:pt x="948" y="671"/>
                    <a:pt x="1167" y="542"/>
                    <a:pt x="1368" y="542"/>
                  </a:cubicBezTo>
                  <a:cubicBezTo>
                    <a:pt x="1586" y="542"/>
                    <a:pt x="1782" y="693"/>
                    <a:pt x="1825" y="947"/>
                  </a:cubicBezTo>
                  <a:cubicBezTo>
                    <a:pt x="1926" y="1536"/>
                    <a:pt x="1316" y="1584"/>
                    <a:pt x="1099" y="1604"/>
                  </a:cubicBezTo>
                  <a:cubicBezTo>
                    <a:pt x="889" y="1618"/>
                    <a:pt x="957" y="1828"/>
                    <a:pt x="957" y="1828"/>
                  </a:cubicBezTo>
                  <a:cubicBezTo>
                    <a:pt x="986" y="1829"/>
                    <a:pt x="1016" y="1829"/>
                    <a:pt x="1045" y="1829"/>
                  </a:cubicBezTo>
                  <a:cubicBezTo>
                    <a:pt x="2808" y="1829"/>
                    <a:pt x="2610" y="218"/>
                    <a:pt x="1703" y="31"/>
                  </a:cubicBezTo>
                  <a:cubicBezTo>
                    <a:pt x="1600" y="10"/>
                    <a:pt x="1500" y="0"/>
                    <a:pt x="1402"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15" name="Google Shape;15315;p100"/>
          <p:cNvGrpSpPr/>
          <p:nvPr/>
        </p:nvGrpSpPr>
        <p:grpSpPr>
          <a:xfrm>
            <a:off x="7941873" y="2511529"/>
            <a:ext cx="379548" cy="365331"/>
            <a:chOff x="7968961" y="2435329"/>
            <a:chExt cx="379548" cy="365331"/>
          </a:xfrm>
        </p:grpSpPr>
        <p:sp>
          <p:nvSpPr>
            <p:cNvPr id="15316" name="Google Shape;15316;p100"/>
            <p:cNvSpPr/>
            <p:nvPr/>
          </p:nvSpPr>
          <p:spPr>
            <a:xfrm>
              <a:off x="8154276" y="2638638"/>
              <a:ext cx="118297" cy="162023"/>
            </a:xfrm>
            <a:custGeom>
              <a:rect b="b" l="l" r="r" t="t"/>
              <a:pathLst>
                <a:path extrusionOk="0" h="6177" w="45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4089" y="5564"/>
                    <a:pt x="4510" y="4425"/>
                    <a:pt x="4076" y="3462"/>
                  </a:cubicBezTo>
                  <a:cubicBezTo>
                    <a:pt x="3459" y="2133"/>
                    <a:pt x="1594" y="1272"/>
                    <a:pt x="529" y="31"/>
                  </a:cubicBezTo>
                  <a:cubicBezTo>
                    <a:pt x="510" y="10"/>
                    <a:pt x="486" y="1"/>
                    <a:pt x="46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7" name="Google Shape;15317;p100"/>
            <p:cNvSpPr/>
            <p:nvPr/>
          </p:nvSpPr>
          <p:spPr>
            <a:xfrm>
              <a:off x="8154276" y="2638638"/>
              <a:ext cx="107805" cy="162023"/>
            </a:xfrm>
            <a:custGeom>
              <a:rect b="b" l="l" r="r" t="t"/>
              <a:pathLst>
                <a:path extrusionOk="0" h="6177" w="4110">
                  <a:moveTo>
                    <a:pt x="462" y="1"/>
                  </a:moveTo>
                  <a:cubicBezTo>
                    <a:pt x="409" y="1"/>
                    <a:pt x="355" y="47"/>
                    <a:pt x="360" y="113"/>
                  </a:cubicBezTo>
                  <a:cubicBezTo>
                    <a:pt x="590" y="1720"/>
                    <a:pt x="0" y="3700"/>
                    <a:pt x="590" y="5035"/>
                  </a:cubicBezTo>
                  <a:cubicBezTo>
                    <a:pt x="911" y="5752"/>
                    <a:pt x="1613" y="6176"/>
                    <a:pt x="2350" y="6176"/>
                  </a:cubicBezTo>
                  <a:cubicBezTo>
                    <a:pt x="2609" y="6176"/>
                    <a:pt x="2873" y="6123"/>
                    <a:pt x="3126" y="6012"/>
                  </a:cubicBezTo>
                  <a:lnTo>
                    <a:pt x="3133" y="6005"/>
                  </a:lnTo>
                  <a:cubicBezTo>
                    <a:pt x="3581" y="5802"/>
                    <a:pt x="3933" y="5429"/>
                    <a:pt x="4110" y="4968"/>
                  </a:cubicBezTo>
                  <a:lnTo>
                    <a:pt x="4110" y="4968"/>
                  </a:lnTo>
                  <a:cubicBezTo>
                    <a:pt x="4035" y="5022"/>
                    <a:pt x="3947" y="5069"/>
                    <a:pt x="3865" y="5103"/>
                  </a:cubicBezTo>
                  <a:lnTo>
                    <a:pt x="3852" y="5110"/>
                  </a:lnTo>
                  <a:cubicBezTo>
                    <a:pt x="3601" y="5221"/>
                    <a:pt x="3338" y="5274"/>
                    <a:pt x="3079" y="5274"/>
                  </a:cubicBezTo>
                  <a:cubicBezTo>
                    <a:pt x="2346" y="5274"/>
                    <a:pt x="1643" y="4850"/>
                    <a:pt x="1323" y="4134"/>
                  </a:cubicBezTo>
                  <a:cubicBezTo>
                    <a:pt x="902" y="3171"/>
                    <a:pt x="1079" y="1882"/>
                    <a:pt x="1133" y="635"/>
                  </a:cubicBezTo>
                  <a:cubicBezTo>
                    <a:pt x="923" y="452"/>
                    <a:pt x="719" y="248"/>
                    <a:pt x="529" y="31"/>
                  </a:cubicBezTo>
                  <a:cubicBezTo>
                    <a:pt x="510" y="10"/>
                    <a:pt x="486" y="1"/>
                    <a:pt x="462"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8" name="Google Shape;15318;p100"/>
            <p:cNvSpPr/>
            <p:nvPr/>
          </p:nvSpPr>
          <p:spPr>
            <a:xfrm>
              <a:off x="8145332" y="2435382"/>
              <a:ext cx="203178" cy="195886"/>
            </a:xfrm>
            <a:custGeom>
              <a:rect b="b" l="l" r="r" t="t"/>
              <a:pathLst>
                <a:path extrusionOk="0" h="7468" w="7746">
                  <a:moveTo>
                    <a:pt x="182" y="1"/>
                  </a:moveTo>
                  <a:cubicBezTo>
                    <a:pt x="83" y="1"/>
                    <a:pt x="1" y="106"/>
                    <a:pt x="57" y="206"/>
                  </a:cubicBezTo>
                  <a:cubicBezTo>
                    <a:pt x="1162" y="2241"/>
                    <a:pt x="1365" y="5163"/>
                    <a:pt x="2823" y="6655"/>
                  </a:cubicBezTo>
                  <a:cubicBezTo>
                    <a:pt x="3358" y="7196"/>
                    <a:pt x="4063" y="7468"/>
                    <a:pt x="4768" y="7468"/>
                  </a:cubicBezTo>
                  <a:cubicBezTo>
                    <a:pt x="5458" y="7468"/>
                    <a:pt x="6148" y="7208"/>
                    <a:pt x="6681" y="6689"/>
                  </a:cubicBezTo>
                  <a:lnTo>
                    <a:pt x="6695" y="6675"/>
                  </a:lnTo>
                  <a:cubicBezTo>
                    <a:pt x="7746" y="5604"/>
                    <a:pt x="7739" y="3881"/>
                    <a:pt x="6681" y="2817"/>
                  </a:cubicBezTo>
                  <a:cubicBezTo>
                    <a:pt x="5196" y="1346"/>
                    <a:pt x="2274" y="1135"/>
                    <a:pt x="247" y="17"/>
                  </a:cubicBezTo>
                  <a:cubicBezTo>
                    <a:pt x="225" y="6"/>
                    <a:pt x="203" y="1"/>
                    <a:pt x="182"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19" name="Google Shape;15319;p100"/>
            <p:cNvSpPr/>
            <p:nvPr/>
          </p:nvSpPr>
          <p:spPr>
            <a:xfrm>
              <a:off x="8145489" y="2435329"/>
              <a:ext cx="196095" cy="195886"/>
            </a:xfrm>
            <a:custGeom>
              <a:rect b="b" l="l" r="r" t="t"/>
              <a:pathLst>
                <a:path extrusionOk="0" h="7468" w="7476">
                  <a:moveTo>
                    <a:pt x="173" y="0"/>
                  </a:moveTo>
                  <a:cubicBezTo>
                    <a:pt x="77" y="0"/>
                    <a:pt x="1" y="109"/>
                    <a:pt x="51" y="208"/>
                  </a:cubicBezTo>
                  <a:cubicBezTo>
                    <a:pt x="1163" y="2243"/>
                    <a:pt x="1359" y="5165"/>
                    <a:pt x="2824" y="6657"/>
                  </a:cubicBezTo>
                  <a:cubicBezTo>
                    <a:pt x="3360" y="7196"/>
                    <a:pt x="4066" y="7467"/>
                    <a:pt x="4772" y="7467"/>
                  </a:cubicBezTo>
                  <a:cubicBezTo>
                    <a:pt x="5461" y="7467"/>
                    <a:pt x="6150" y="7209"/>
                    <a:pt x="6682" y="6691"/>
                  </a:cubicBezTo>
                  <a:lnTo>
                    <a:pt x="6696" y="6677"/>
                  </a:lnTo>
                  <a:cubicBezTo>
                    <a:pt x="7191" y="6182"/>
                    <a:pt x="7469" y="5511"/>
                    <a:pt x="7475" y="4806"/>
                  </a:cubicBezTo>
                  <a:lnTo>
                    <a:pt x="7475" y="4806"/>
                  </a:lnTo>
                  <a:cubicBezTo>
                    <a:pt x="7401" y="4914"/>
                    <a:pt x="7313" y="5016"/>
                    <a:pt x="7218" y="5111"/>
                  </a:cubicBezTo>
                  <a:lnTo>
                    <a:pt x="7204" y="5124"/>
                  </a:lnTo>
                  <a:cubicBezTo>
                    <a:pt x="6671" y="5641"/>
                    <a:pt x="5981" y="5898"/>
                    <a:pt x="5291" y="5898"/>
                  </a:cubicBezTo>
                  <a:cubicBezTo>
                    <a:pt x="4586" y="5898"/>
                    <a:pt x="3881" y="5629"/>
                    <a:pt x="3346" y="5090"/>
                  </a:cubicBezTo>
                  <a:cubicBezTo>
                    <a:pt x="2295" y="4019"/>
                    <a:pt x="1895" y="2209"/>
                    <a:pt x="1346" y="520"/>
                  </a:cubicBezTo>
                  <a:cubicBezTo>
                    <a:pt x="966" y="378"/>
                    <a:pt x="600" y="208"/>
                    <a:pt x="241" y="19"/>
                  </a:cubicBezTo>
                  <a:cubicBezTo>
                    <a:pt x="218" y="6"/>
                    <a:pt x="195" y="0"/>
                    <a:pt x="17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0" name="Google Shape;15320;p100"/>
            <p:cNvSpPr/>
            <p:nvPr/>
          </p:nvSpPr>
          <p:spPr>
            <a:xfrm>
              <a:off x="7968961" y="2488183"/>
              <a:ext cx="136606" cy="226968"/>
            </a:xfrm>
            <a:custGeom>
              <a:rect b="b" l="l" r="r" t="t"/>
              <a:pathLst>
                <a:path extrusionOk="0" h="8653" w="5208">
                  <a:moveTo>
                    <a:pt x="2251" y="1"/>
                  </a:moveTo>
                  <a:cubicBezTo>
                    <a:pt x="2194" y="1"/>
                    <a:pt x="2137" y="37"/>
                    <a:pt x="2122" y="106"/>
                  </a:cubicBezTo>
                  <a:cubicBezTo>
                    <a:pt x="1648" y="2187"/>
                    <a:pt x="0" y="4343"/>
                    <a:pt x="102" y="6262"/>
                  </a:cubicBezTo>
                  <a:cubicBezTo>
                    <a:pt x="181" y="7610"/>
                    <a:pt x="1299" y="8652"/>
                    <a:pt x="2634" y="8652"/>
                  </a:cubicBezTo>
                  <a:cubicBezTo>
                    <a:pt x="2676" y="8652"/>
                    <a:pt x="2718" y="8651"/>
                    <a:pt x="2760" y="8649"/>
                  </a:cubicBezTo>
                  <a:lnTo>
                    <a:pt x="2773" y="8649"/>
                  </a:lnTo>
                  <a:cubicBezTo>
                    <a:pt x="4157" y="8547"/>
                    <a:pt x="5208" y="7347"/>
                    <a:pt x="5119" y="5964"/>
                  </a:cubicBezTo>
                  <a:cubicBezTo>
                    <a:pt x="4991" y="4038"/>
                    <a:pt x="3092" y="2099"/>
                    <a:pt x="2373" y="85"/>
                  </a:cubicBezTo>
                  <a:cubicBezTo>
                    <a:pt x="2351" y="28"/>
                    <a:pt x="2301" y="1"/>
                    <a:pt x="2251" y="1"/>
                  </a:cubicBez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1" name="Google Shape;15321;p100"/>
            <p:cNvSpPr/>
            <p:nvPr/>
          </p:nvSpPr>
          <p:spPr>
            <a:xfrm>
              <a:off x="7968961" y="2488104"/>
              <a:ext cx="117038" cy="227047"/>
            </a:xfrm>
            <a:custGeom>
              <a:rect b="b" l="l" r="r" t="t"/>
              <a:pathLst>
                <a:path extrusionOk="0" h="8656" w="4462">
                  <a:moveTo>
                    <a:pt x="2247" y="1"/>
                  </a:moveTo>
                  <a:cubicBezTo>
                    <a:pt x="2191" y="1"/>
                    <a:pt x="2136" y="35"/>
                    <a:pt x="2122" y="102"/>
                  </a:cubicBezTo>
                  <a:cubicBezTo>
                    <a:pt x="1648" y="2190"/>
                    <a:pt x="0" y="4340"/>
                    <a:pt x="102" y="6265"/>
                  </a:cubicBezTo>
                  <a:cubicBezTo>
                    <a:pt x="181" y="7613"/>
                    <a:pt x="1299" y="8655"/>
                    <a:pt x="2634" y="8655"/>
                  </a:cubicBezTo>
                  <a:cubicBezTo>
                    <a:pt x="2676" y="8655"/>
                    <a:pt x="2718" y="8654"/>
                    <a:pt x="2760" y="8652"/>
                  </a:cubicBezTo>
                  <a:lnTo>
                    <a:pt x="2773" y="8652"/>
                  </a:lnTo>
                  <a:cubicBezTo>
                    <a:pt x="3417" y="8605"/>
                    <a:pt x="4028" y="8313"/>
                    <a:pt x="4462" y="7832"/>
                  </a:cubicBezTo>
                  <a:lnTo>
                    <a:pt x="4462" y="7832"/>
                  </a:lnTo>
                  <a:cubicBezTo>
                    <a:pt x="4340" y="7859"/>
                    <a:pt x="4218" y="7872"/>
                    <a:pt x="4096" y="7879"/>
                  </a:cubicBezTo>
                  <a:lnTo>
                    <a:pt x="4082" y="7879"/>
                  </a:lnTo>
                  <a:cubicBezTo>
                    <a:pt x="4040" y="7881"/>
                    <a:pt x="3998" y="7882"/>
                    <a:pt x="3956" y="7882"/>
                  </a:cubicBezTo>
                  <a:cubicBezTo>
                    <a:pt x="2621" y="7882"/>
                    <a:pt x="1503" y="6840"/>
                    <a:pt x="1424" y="5499"/>
                  </a:cubicBezTo>
                  <a:cubicBezTo>
                    <a:pt x="1356" y="4116"/>
                    <a:pt x="2183" y="2617"/>
                    <a:pt x="2828" y="1112"/>
                  </a:cubicBezTo>
                  <a:cubicBezTo>
                    <a:pt x="2651" y="780"/>
                    <a:pt x="2502" y="434"/>
                    <a:pt x="2373" y="88"/>
                  </a:cubicBezTo>
                  <a:cubicBezTo>
                    <a:pt x="2351" y="30"/>
                    <a:pt x="2298" y="1"/>
                    <a:pt x="2247" y="1"/>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22" name="Google Shape;15322;p100"/>
          <p:cNvGrpSpPr/>
          <p:nvPr/>
        </p:nvGrpSpPr>
        <p:grpSpPr>
          <a:xfrm>
            <a:off x="4109591" y="2191523"/>
            <a:ext cx="373305" cy="223217"/>
            <a:chOff x="4136679" y="2115323"/>
            <a:chExt cx="373305" cy="223217"/>
          </a:xfrm>
        </p:grpSpPr>
        <p:sp>
          <p:nvSpPr>
            <p:cNvPr id="15323" name="Google Shape;15323;p100"/>
            <p:cNvSpPr/>
            <p:nvPr/>
          </p:nvSpPr>
          <p:spPr>
            <a:xfrm>
              <a:off x="4453092" y="2115323"/>
              <a:ext cx="56893" cy="53903"/>
            </a:xfrm>
            <a:custGeom>
              <a:rect b="b" l="l" r="r" t="t"/>
              <a:pathLst>
                <a:path extrusionOk="0" h="2055" w="2169">
                  <a:moveTo>
                    <a:pt x="1265" y="452"/>
                  </a:moveTo>
                  <a:cubicBezTo>
                    <a:pt x="1293" y="452"/>
                    <a:pt x="1320" y="466"/>
                    <a:pt x="1343" y="488"/>
                  </a:cubicBezTo>
                  <a:cubicBezTo>
                    <a:pt x="1383" y="542"/>
                    <a:pt x="1397" y="617"/>
                    <a:pt x="1370" y="678"/>
                  </a:cubicBezTo>
                  <a:cubicBezTo>
                    <a:pt x="1329" y="773"/>
                    <a:pt x="1268" y="861"/>
                    <a:pt x="1194" y="936"/>
                  </a:cubicBezTo>
                  <a:lnTo>
                    <a:pt x="1180" y="922"/>
                  </a:lnTo>
                  <a:cubicBezTo>
                    <a:pt x="1099" y="827"/>
                    <a:pt x="1058" y="698"/>
                    <a:pt x="1078" y="569"/>
                  </a:cubicBezTo>
                  <a:cubicBezTo>
                    <a:pt x="1092" y="515"/>
                    <a:pt x="1133" y="475"/>
                    <a:pt x="1187" y="461"/>
                  </a:cubicBezTo>
                  <a:cubicBezTo>
                    <a:pt x="1207" y="454"/>
                    <a:pt x="1228" y="454"/>
                    <a:pt x="1248" y="454"/>
                  </a:cubicBezTo>
                  <a:cubicBezTo>
                    <a:pt x="1254" y="453"/>
                    <a:pt x="1259" y="452"/>
                    <a:pt x="1265" y="452"/>
                  </a:cubicBezTo>
                  <a:close/>
                  <a:moveTo>
                    <a:pt x="1242" y="1"/>
                  </a:moveTo>
                  <a:cubicBezTo>
                    <a:pt x="1176" y="1"/>
                    <a:pt x="1109" y="12"/>
                    <a:pt x="1044" y="34"/>
                  </a:cubicBezTo>
                  <a:cubicBezTo>
                    <a:pt x="848" y="102"/>
                    <a:pt x="699" y="251"/>
                    <a:pt x="644" y="447"/>
                  </a:cubicBezTo>
                  <a:cubicBezTo>
                    <a:pt x="590" y="719"/>
                    <a:pt x="658" y="1003"/>
                    <a:pt x="841" y="1207"/>
                  </a:cubicBezTo>
                  <a:lnTo>
                    <a:pt x="868" y="1234"/>
                  </a:lnTo>
                  <a:cubicBezTo>
                    <a:pt x="665" y="1390"/>
                    <a:pt x="448" y="1519"/>
                    <a:pt x="217" y="1627"/>
                  </a:cubicBezTo>
                  <a:cubicBezTo>
                    <a:pt x="0" y="1729"/>
                    <a:pt x="68" y="2054"/>
                    <a:pt x="312" y="2054"/>
                  </a:cubicBezTo>
                  <a:cubicBezTo>
                    <a:pt x="346" y="2054"/>
                    <a:pt x="380" y="2048"/>
                    <a:pt x="407" y="2034"/>
                  </a:cubicBezTo>
                  <a:cubicBezTo>
                    <a:pt x="685" y="1905"/>
                    <a:pt x="950" y="1743"/>
                    <a:pt x="1194" y="1546"/>
                  </a:cubicBezTo>
                  <a:cubicBezTo>
                    <a:pt x="1363" y="1688"/>
                    <a:pt x="1546" y="1817"/>
                    <a:pt x="1736" y="1926"/>
                  </a:cubicBezTo>
                  <a:cubicBezTo>
                    <a:pt x="1773" y="1944"/>
                    <a:pt x="1810" y="1953"/>
                    <a:pt x="1844" y="1953"/>
                  </a:cubicBezTo>
                  <a:cubicBezTo>
                    <a:pt x="2045" y="1953"/>
                    <a:pt x="2168" y="1666"/>
                    <a:pt x="1960" y="1532"/>
                  </a:cubicBezTo>
                  <a:cubicBezTo>
                    <a:pt x="1804" y="1444"/>
                    <a:pt x="1661" y="1349"/>
                    <a:pt x="1526" y="1241"/>
                  </a:cubicBezTo>
                  <a:cubicBezTo>
                    <a:pt x="1641" y="1119"/>
                    <a:pt x="1736" y="983"/>
                    <a:pt x="1797" y="827"/>
                  </a:cubicBezTo>
                  <a:cubicBezTo>
                    <a:pt x="1885" y="597"/>
                    <a:pt x="1831" y="346"/>
                    <a:pt x="1661" y="169"/>
                  </a:cubicBezTo>
                  <a:cubicBezTo>
                    <a:pt x="1547" y="60"/>
                    <a:pt x="1397" y="1"/>
                    <a:pt x="124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4" name="Google Shape;15324;p100"/>
            <p:cNvSpPr/>
            <p:nvPr/>
          </p:nvSpPr>
          <p:spPr>
            <a:xfrm>
              <a:off x="4136679" y="2131691"/>
              <a:ext cx="367823" cy="206850"/>
            </a:xfrm>
            <a:custGeom>
              <a:rect b="b" l="l" r="r" t="t"/>
              <a:pathLst>
                <a:path extrusionOk="0" h="7886" w="14023">
                  <a:moveTo>
                    <a:pt x="8857" y="0"/>
                  </a:moveTo>
                  <a:cubicBezTo>
                    <a:pt x="6600" y="0"/>
                    <a:pt x="4208" y="696"/>
                    <a:pt x="3120" y="1003"/>
                  </a:cubicBezTo>
                  <a:cubicBezTo>
                    <a:pt x="2848" y="1078"/>
                    <a:pt x="2265" y="1274"/>
                    <a:pt x="1933" y="1383"/>
                  </a:cubicBezTo>
                  <a:cubicBezTo>
                    <a:pt x="1784" y="1437"/>
                    <a:pt x="1668" y="1546"/>
                    <a:pt x="1607" y="1688"/>
                  </a:cubicBezTo>
                  <a:cubicBezTo>
                    <a:pt x="1309" y="2278"/>
                    <a:pt x="502" y="2712"/>
                    <a:pt x="150" y="2875"/>
                  </a:cubicBezTo>
                  <a:cubicBezTo>
                    <a:pt x="55" y="2922"/>
                    <a:pt x="0" y="3024"/>
                    <a:pt x="28" y="3126"/>
                  </a:cubicBezTo>
                  <a:lnTo>
                    <a:pt x="170" y="3702"/>
                  </a:lnTo>
                  <a:cubicBezTo>
                    <a:pt x="190" y="3790"/>
                    <a:pt x="265" y="3858"/>
                    <a:pt x="353" y="3871"/>
                  </a:cubicBezTo>
                  <a:cubicBezTo>
                    <a:pt x="421" y="3878"/>
                    <a:pt x="502" y="3885"/>
                    <a:pt x="590" y="3892"/>
                  </a:cubicBezTo>
                  <a:cubicBezTo>
                    <a:pt x="712" y="4658"/>
                    <a:pt x="3757" y="5038"/>
                    <a:pt x="3757" y="5038"/>
                  </a:cubicBezTo>
                  <a:lnTo>
                    <a:pt x="4306" y="6896"/>
                  </a:lnTo>
                  <a:lnTo>
                    <a:pt x="4089" y="7662"/>
                  </a:lnTo>
                  <a:cubicBezTo>
                    <a:pt x="4055" y="7770"/>
                    <a:pt x="4143" y="7886"/>
                    <a:pt x="4259" y="7886"/>
                  </a:cubicBezTo>
                  <a:lnTo>
                    <a:pt x="4760" y="7886"/>
                  </a:lnTo>
                  <a:cubicBezTo>
                    <a:pt x="4849" y="7886"/>
                    <a:pt x="4930" y="7818"/>
                    <a:pt x="4937" y="7730"/>
                  </a:cubicBezTo>
                  <a:lnTo>
                    <a:pt x="5120" y="6048"/>
                  </a:lnTo>
                  <a:cubicBezTo>
                    <a:pt x="5140" y="5804"/>
                    <a:pt x="5140" y="5567"/>
                    <a:pt x="5113" y="5322"/>
                  </a:cubicBezTo>
                  <a:lnTo>
                    <a:pt x="5113" y="5322"/>
                  </a:lnTo>
                  <a:cubicBezTo>
                    <a:pt x="5942" y="5556"/>
                    <a:pt x="7251" y="5684"/>
                    <a:pt x="8554" y="5684"/>
                  </a:cubicBezTo>
                  <a:cubicBezTo>
                    <a:pt x="9639" y="5684"/>
                    <a:pt x="10719" y="5595"/>
                    <a:pt x="11514" y="5404"/>
                  </a:cubicBezTo>
                  <a:lnTo>
                    <a:pt x="12016" y="5872"/>
                  </a:lnTo>
                  <a:lnTo>
                    <a:pt x="12185" y="7018"/>
                  </a:lnTo>
                  <a:lnTo>
                    <a:pt x="11778" y="7608"/>
                  </a:lnTo>
                  <a:cubicBezTo>
                    <a:pt x="11697" y="7723"/>
                    <a:pt x="11778" y="7886"/>
                    <a:pt x="11928" y="7886"/>
                  </a:cubicBezTo>
                  <a:lnTo>
                    <a:pt x="12402" y="7886"/>
                  </a:lnTo>
                  <a:cubicBezTo>
                    <a:pt x="12484" y="7886"/>
                    <a:pt x="12551" y="7831"/>
                    <a:pt x="12572" y="7757"/>
                  </a:cubicBezTo>
                  <a:lnTo>
                    <a:pt x="13168" y="5723"/>
                  </a:lnTo>
                  <a:cubicBezTo>
                    <a:pt x="13216" y="5567"/>
                    <a:pt x="13202" y="5397"/>
                    <a:pt x="13135" y="5255"/>
                  </a:cubicBezTo>
                  <a:lnTo>
                    <a:pt x="12924" y="4821"/>
                  </a:lnTo>
                  <a:cubicBezTo>
                    <a:pt x="13399" y="4238"/>
                    <a:pt x="14023" y="3037"/>
                    <a:pt x="13236" y="1824"/>
                  </a:cubicBezTo>
                  <a:cubicBezTo>
                    <a:pt x="12328" y="432"/>
                    <a:pt x="10634" y="0"/>
                    <a:pt x="8857"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5" name="Google Shape;15325;p100"/>
            <p:cNvSpPr/>
            <p:nvPr/>
          </p:nvSpPr>
          <p:spPr>
            <a:xfrm>
              <a:off x="4191998" y="2139481"/>
              <a:ext cx="33810" cy="38952"/>
            </a:xfrm>
            <a:custGeom>
              <a:rect b="b" l="l" r="r" t="t"/>
              <a:pathLst>
                <a:path extrusionOk="0" h="1485" w="1289">
                  <a:moveTo>
                    <a:pt x="407" y="0"/>
                  </a:moveTo>
                  <a:cubicBezTo>
                    <a:pt x="357" y="0"/>
                    <a:pt x="311" y="28"/>
                    <a:pt x="292" y="76"/>
                  </a:cubicBezTo>
                  <a:cubicBezTo>
                    <a:pt x="0" y="706"/>
                    <a:pt x="75" y="1174"/>
                    <a:pt x="143" y="1398"/>
                  </a:cubicBezTo>
                  <a:cubicBezTo>
                    <a:pt x="158" y="1449"/>
                    <a:pt x="208" y="1485"/>
                    <a:pt x="264" y="1485"/>
                  </a:cubicBezTo>
                  <a:cubicBezTo>
                    <a:pt x="282" y="1485"/>
                    <a:pt x="301" y="1481"/>
                    <a:pt x="319" y="1472"/>
                  </a:cubicBezTo>
                  <a:lnTo>
                    <a:pt x="1194" y="1079"/>
                  </a:lnTo>
                  <a:cubicBezTo>
                    <a:pt x="1261" y="1045"/>
                    <a:pt x="1289" y="964"/>
                    <a:pt x="1255" y="903"/>
                  </a:cubicBezTo>
                  <a:cubicBezTo>
                    <a:pt x="956" y="354"/>
                    <a:pt x="638" y="110"/>
                    <a:pt x="468" y="15"/>
                  </a:cubicBezTo>
                  <a:cubicBezTo>
                    <a:pt x="448" y="5"/>
                    <a:pt x="427" y="0"/>
                    <a:pt x="407"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6" name="Google Shape;15326;p100"/>
            <p:cNvSpPr/>
            <p:nvPr/>
          </p:nvSpPr>
          <p:spPr>
            <a:xfrm>
              <a:off x="4178123" y="2194275"/>
              <a:ext cx="15686" cy="11777"/>
            </a:xfrm>
            <a:custGeom>
              <a:rect b="b" l="l" r="r" t="t"/>
              <a:pathLst>
                <a:path extrusionOk="0" h="449" w="598">
                  <a:moveTo>
                    <a:pt x="299" y="1"/>
                  </a:moveTo>
                  <a:cubicBezTo>
                    <a:pt x="0" y="1"/>
                    <a:pt x="0" y="448"/>
                    <a:pt x="299" y="448"/>
                  </a:cubicBezTo>
                  <a:cubicBezTo>
                    <a:pt x="597" y="448"/>
                    <a:pt x="597"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7" name="Google Shape;15327;p100"/>
            <p:cNvSpPr/>
            <p:nvPr/>
          </p:nvSpPr>
          <p:spPr>
            <a:xfrm>
              <a:off x="4152339" y="2228637"/>
              <a:ext cx="29902" cy="15817"/>
            </a:xfrm>
            <a:custGeom>
              <a:rect b="b" l="l" r="r" t="t"/>
              <a:pathLst>
                <a:path extrusionOk="0" h="603" w="1140">
                  <a:moveTo>
                    <a:pt x="869" y="1"/>
                  </a:moveTo>
                  <a:cubicBezTo>
                    <a:pt x="839" y="1"/>
                    <a:pt x="809" y="7"/>
                    <a:pt x="780" y="19"/>
                  </a:cubicBezTo>
                  <a:cubicBezTo>
                    <a:pt x="529" y="114"/>
                    <a:pt x="265" y="175"/>
                    <a:pt x="0" y="196"/>
                  </a:cubicBezTo>
                  <a:cubicBezTo>
                    <a:pt x="20" y="345"/>
                    <a:pt x="156" y="481"/>
                    <a:pt x="360" y="603"/>
                  </a:cubicBezTo>
                  <a:cubicBezTo>
                    <a:pt x="563" y="569"/>
                    <a:pt x="766" y="508"/>
                    <a:pt x="963" y="433"/>
                  </a:cubicBezTo>
                  <a:cubicBezTo>
                    <a:pt x="1099" y="379"/>
                    <a:pt x="1139" y="209"/>
                    <a:pt x="1051" y="101"/>
                  </a:cubicBezTo>
                  <a:lnTo>
                    <a:pt x="1038" y="87"/>
                  </a:lnTo>
                  <a:cubicBezTo>
                    <a:pt x="995" y="31"/>
                    <a:pt x="934" y="1"/>
                    <a:pt x="869" y="1"/>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8" name="Google Shape;15328;p100"/>
            <p:cNvSpPr/>
            <p:nvPr/>
          </p:nvSpPr>
          <p:spPr>
            <a:xfrm>
              <a:off x="4136863" y="2204584"/>
              <a:ext cx="15502" cy="29194"/>
            </a:xfrm>
            <a:custGeom>
              <a:rect b="b" l="l" r="r" t="t"/>
              <a:pathLst>
                <a:path extrusionOk="0" h="1113" w="591">
                  <a:moveTo>
                    <a:pt x="332" y="1"/>
                  </a:moveTo>
                  <a:cubicBezTo>
                    <a:pt x="258" y="41"/>
                    <a:pt x="197" y="69"/>
                    <a:pt x="143" y="96"/>
                  </a:cubicBezTo>
                  <a:cubicBezTo>
                    <a:pt x="48" y="143"/>
                    <a:pt x="0" y="245"/>
                    <a:pt x="21" y="347"/>
                  </a:cubicBezTo>
                  <a:lnTo>
                    <a:pt x="163" y="923"/>
                  </a:lnTo>
                  <a:cubicBezTo>
                    <a:pt x="183" y="1011"/>
                    <a:pt x="258" y="1079"/>
                    <a:pt x="353" y="1092"/>
                  </a:cubicBezTo>
                  <a:cubicBezTo>
                    <a:pt x="414" y="1099"/>
                    <a:pt x="495" y="1106"/>
                    <a:pt x="590" y="1113"/>
                  </a:cubicBezTo>
                  <a:lnTo>
                    <a:pt x="332"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29" name="Google Shape;15329;p100"/>
            <p:cNvSpPr/>
            <p:nvPr/>
          </p:nvSpPr>
          <p:spPr>
            <a:xfrm>
              <a:off x="4269246" y="2253477"/>
              <a:ext cx="169629" cy="27410"/>
            </a:xfrm>
            <a:custGeom>
              <a:rect b="b" l="l" r="r" t="t"/>
              <a:pathLst>
                <a:path extrusionOk="0" h="1045" w="6467">
                  <a:moveTo>
                    <a:pt x="249" y="1"/>
                  </a:moveTo>
                  <a:cubicBezTo>
                    <a:pt x="112" y="1"/>
                    <a:pt x="1" y="117"/>
                    <a:pt x="18" y="259"/>
                  </a:cubicBezTo>
                  <a:lnTo>
                    <a:pt x="66" y="686"/>
                  </a:lnTo>
                  <a:cubicBezTo>
                    <a:pt x="891" y="916"/>
                    <a:pt x="2198" y="1044"/>
                    <a:pt x="3501" y="1044"/>
                  </a:cubicBezTo>
                  <a:cubicBezTo>
                    <a:pt x="4586" y="1044"/>
                    <a:pt x="5669" y="955"/>
                    <a:pt x="6467" y="761"/>
                  </a:cubicBezTo>
                  <a:lnTo>
                    <a:pt x="6141" y="476"/>
                  </a:lnTo>
                  <a:cubicBezTo>
                    <a:pt x="6040" y="392"/>
                    <a:pt x="5912" y="340"/>
                    <a:pt x="5778" y="340"/>
                  </a:cubicBezTo>
                  <a:cubicBezTo>
                    <a:pt x="5750" y="340"/>
                    <a:pt x="5722" y="343"/>
                    <a:pt x="5694" y="347"/>
                  </a:cubicBezTo>
                  <a:cubicBezTo>
                    <a:pt x="5116" y="416"/>
                    <a:pt x="4555" y="444"/>
                    <a:pt x="4024" y="444"/>
                  </a:cubicBezTo>
                  <a:cubicBezTo>
                    <a:pt x="2311" y="444"/>
                    <a:pt x="916" y="153"/>
                    <a:pt x="310" y="8"/>
                  </a:cubicBezTo>
                  <a:cubicBezTo>
                    <a:pt x="289" y="3"/>
                    <a:pt x="269" y="1"/>
                    <a:pt x="249"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0" name="Google Shape;15330;p100"/>
            <p:cNvSpPr/>
            <p:nvPr/>
          </p:nvSpPr>
          <p:spPr>
            <a:xfrm>
              <a:off x="4171355" y="2249044"/>
              <a:ext cx="63870" cy="14794"/>
            </a:xfrm>
            <a:custGeom>
              <a:rect b="b" l="l" r="r" t="t"/>
              <a:pathLst>
                <a:path extrusionOk="0" h="564" w="2435">
                  <a:moveTo>
                    <a:pt x="1" y="1"/>
                  </a:moveTo>
                  <a:lnTo>
                    <a:pt x="1" y="1"/>
                  </a:lnTo>
                  <a:cubicBezTo>
                    <a:pt x="936" y="374"/>
                    <a:pt x="2435" y="564"/>
                    <a:pt x="2435" y="564"/>
                  </a:cubicBezTo>
                  <a:lnTo>
                    <a:pt x="2354" y="272"/>
                  </a:lnTo>
                  <a:cubicBezTo>
                    <a:pt x="2310" y="110"/>
                    <a:pt x="2163" y="5"/>
                    <a:pt x="1997" y="5"/>
                  </a:cubicBezTo>
                  <a:cubicBezTo>
                    <a:pt x="1983" y="5"/>
                    <a:pt x="1968" y="6"/>
                    <a:pt x="1954" y="8"/>
                  </a:cubicBezTo>
                  <a:cubicBezTo>
                    <a:pt x="1638" y="48"/>
                    <a:pt x="1319" y="68"/>
                    <a:pt x="999" y="68"/>
                  </a:cubicBezTo>
                  <a:cubicBezTo>
                    <a:pt x="666" y="68"/>
                    <a:pt x="333" y="46"/>
                    <a:pt x="1"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1" name="Google Shape;15331;p100"/>
            <p:cNvSpPr/>
            <p:nvPr/>
          </p:nvSpPr>
          <p:spPr>
            <a:xfrm>
              <a:off x="4443492" y="2324822"/>
              <a:ext cx="25994" cy="13718"/>
            </a:xfrm>
            <a:custGeom>
              <a:rect b="b" l="l" r="r" t="t"/>
              <a:pathLst>
                <a:path extrusionOk="0" h="523" w="991">
                  <a:moveTo>
                    <a:pt x="251" y="0"/>
                  </a:moveTo>
                  <a:lnTo>
                    <a:pt x="81" y="245"/>
                  </a:lnTo>
                  <a:cubicBezTo>
                    <a:pt x="0" y="360"/>
                    <a:pt x="81" y="523"/>
                    <a:pt x="231" y="523"/>
                  </a:cubicBezTo>
                  <a:lnTo>
                    <a:pt x="705" y="523"/>
                  </a:lnTo>
                  <a:cubicBezTo>
                    <a:pt x="787" y="523"/>
                    <a:pt x="854" y="468"/>
                    <a:pt x="875" y="394"/>
                  </a:cubicBezTo>
                  <a:lnTo>
                    <a:pt x="990"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2" name="Google Shape;15332;p100"/>
            <p:cNvSpPr/>
            <p:nvPr/>
          </p:nvSpPr>
          <p:spPr>
            <a:xfrm>
              <a:off x="4243042" y="2324822"/>
              <a:ext cx="24210" cy="13718"/>
            </a:xfrm>
            <a:custGeom>
              <a:rect b="b" l="l" r="r" t="t"/>
              <a:pathLst>
                <a:path extrusionOk="0" h="523" w="923">
                  <a:moveTo>
                    <a:pt x="116" y="0"/>
                  </a:moveTo>
                  <a:lnTo>
                    <a:pt x="34" y="299"/>
                  </a:lnTo>
                  <a:cubicBezTo>
                    <a:pt x="0" y="414"/>
                    <a:pt x="88" y="523"/>
                    <a:pt x="210" y="523"/>
                  </a:cubicBezTo>
                  <a:lnTo>
                    <a:pt x="705" y="523"/>
                  </a:lnTo>
                  <a:cubicBezTo>
                    <a:pt x="800" y="523"/>
                    <a:pt x="875" y="455"/>
                    <a:pt x="889" y="367"/>
                  </a:cubicBezTo>
                  <a:lnTo>
                    <a:pt x="922" y="0"/>
                  </a:lnTo>
                  <a:close/>
                </a:path>
              </a:pathLst>
            </a:custGeom>
            <a:solidFill>
              <a:srgbClr val="50687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33" name="Google Shape;15333;p100"/>
          <p:cNvGrpSpPr/>
          <p:nvPr/>
        </p:nvGrpSpPr>
        <p:grpSpPr>
          <a:xfrm>
            <a:off x="7396735" y="2540277"/>
            <a:ext cx="372046" cy="307730"/>
            <a:chOff x="7423823" y="2464077"/>
            <a:chExt cx="372046" cy="307730"/>
          </a:xfrm>
        </p:grpSpPr>
        <p:sp>
          <p:nvSpPr>
            <p:cNvPr id="15334" name="Google Shape;15334;p100"/>
            <p:cNvSpPr/>
            <p:nvPr/>
          </p:nvSpPr>
          <p:spPr>
            <a:xfrm>
              <a:off x="7423823" y="2464077"/>
              <a:ext cx="212909" cy="149249"/>
            </a:xfrm>
            <a:custGeom>
              <a:rect b="b" l="l" r="r" t="t"/>
              <a:pathLst>
                <a:path extrusionOk="0" h="5690" w="8117">
                  <a:moveTo>
                    <a:pt x="5929" y="0"/>
                  </a:moveTo>
                  <a:cubicBezTo>
                    <a:pt x="5761" y="0"/>
                    <a:pt x="5579" y="11"/>
                    <a:pt x="5384" y="35"/>
                  </a:cubicBezTo>
                  <a:cubicBezTo>
                    <a:pt x="3133" y="319"/>
                    <a:pt x="0" y="3004"/>
                    <a:pt x="0" y="5690"/>
                  </a:cubicBezTo>
                  <a:lnTo>
                    <a:pt x="0" y="5690"/>
                  </a:lnTo>
                  <a:lnTo>
                    <a:pt x="8117" y="1479"/>
                  </a:lnTo>
                  <a:cubicBezTo>
                    <a:pt x="8117" y="1479"/>
                    <a:pt x="7898" y="0"/>
                    <a:pt x="5929"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5" name="Google Shape;15335;p100"/>
            <p:cNvSpPr/>
            <p:nvPr/>
          </p:nvSpPr>
          <p:spPr>
            <a:xfrm>
              <a:off x="7434840" y="2507645"/>
              <a:ext cx="359115" cy="258287"/>
            </a:xfrm>
            <a:custGeom>
              <a:rect b="b" l="l" r="r" t="t"/>
              <a:pathLst>
                <a:path extrusionOk="0" h="9847" w="13691">
                  <a:moveTo>
                    <a:pt x="4056" y="1"/>
                  </a:moveTo>
                  <a:lnTo>
                    <a:pt x="1" y="2883"/>
                  </a:lnTo>
                  <a:lnTo>
                    <a:pt x="1" y="7215"/>
                  </a:lnTo>
                  <a:lnTo>
                    <a:pt x="7636" y="9846"/>
                  </a:lnTo>
                  <a:lnTo>
                    <a:pt x="13691" y="9846"/>
                  </a:lnTo>
                  <a:lnTo>
                    <a:pt x="13684" y="8443"/>
                  </a:lnTo>
                  <a:cubicBezTo>
                    <a:pt x="13684" y="8226"/>
                    <a:pt x="13528" y="8043"/>
                    <a:pt x="13311" y="8002"/>
                  </a:cubicBezTo>
                  <a:cubicBezTo>
                    <a:pt x="9643" y="7385"/>
                    <a:pt x="4279" y="4646"/>
                    <a:pt x="5452" y="2069"/>
                  </a:cubicBezTo>
                  <a:cubicBezTo>
                    <a:pt x="5886" y="1126"/>
                    <a:pt x="7093" y="991"/>
                    <a:pt x="7093" y="991"/>
                  </a:cubicBezTo>
                  <a:lnTo>
                    <a:pt x="7093" y="1"/>
                  </a:lnTo>
                  <a:close/>
                </a:path>
              </a:pathLst>
            </a:custGeom>
            <a:solidFill>
              <a:srgbClr val="D5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6" name="Google Shape;15336;p100"/>
            <p:cNvSpPr/>
            <p:nvPr/>
          </p:nvSpPr>
          <p:spPr>
            <a:xfrm>
              <a:off x="7434656" y="2507645"/>
              <a:ext cx="302406" cy="223060"/>
            </a:xfrm>
            <a:custGeom>
              <a:rect b="b" l="l" r="r" t="t"/>
              <a:pathLst>
                <a:path extrusionOk="0" h="8504" w="11529">
                  <a:moveTo>
                    <a:pt x="4063" y="1"/>
                  </a:moveTo>
                  <a:lnTo>
                    <a:pt x="1" y="2883"/>
                  </a:lnTo>
                  <a:lnTo>
                    <a:pt x="1" y="6612"/>
                  </a:lnTo>
                  <a:lnTo>
                    <a:pt x="4076" y="5276"/>
                  </a:lnTo>
                  <a:cubicBezTo>
                    <a:pt x="4524" y="5846"/>
                    <a:pt x="5059" y="6347"/>
                    <a:pt x="5663" y="6754"/>
                  </a:cubicBezTo>
                  <a:cubicBezTo>
                    <a:pt x="5709" y="6790"/>
                    <a:pt x="5755" y="6805"/>
                    <a:pt x="5799" y="6805"/>
                  </a:cubicBezTo>
                  <a:cubicBezTo>
                    <a:pt x="5990" y="6805"/>
                    <a:pt x="6129" y="6520"/>
                    <a:pt x="5914" y="6388"/>
                  </a:cubicBezTo>
                  <a:cubicBezTo>
                    <a:pt x="4958" y="5724"/>
                    <a:pt x="4286" y="4944"/>
                    <a:pt x="3913" y="4130"/>
                  </a:cubicBezTo>
                  <a:cubicBezTo>
                    <a:pt x="3859" y="4015"/>
                    <a:pt x="3907" y="3886"/>
                    <a:pt x="4015" y="3825"/>
                  </a:cubicBezTo>
                  <a:cubicBezTo>
                    <a:pt x="4045" y="3810"/>
                    <a:pt x="4078" y="3803"/>
                    <a:pt x="4110" y="3803"/>
                  </a:cubicBezTo>
                  <a:cubicBezTo>
                    <a:pt x="4193" y="3803"/>
                    <a:pt x="4274" y="3851"/>
                    <a:pt x="4313" y="3934"/>
                  </a:cubicBezTo>
                  <a:cubicBezTo>
                    <a:pt x="5371" y="6117"/>
                    <a:pt x="8992" y="7799"/>
                    <a:pt x="11148" y="8490"/>
                  </a:cubicBezTo>
                  <a:cubicBezTo>
                    <a:pt x="11169" y="8497"/>
                    <a:pt x="11189" y="8504"/>
                    <a:pt x="11216" y="8504"/>
                  </a:cubicBezTo>
                  <a:cubicBezTo>
                    <a:pt x="11474" y="8504"/>
                    <a:pt x="11528" y="8144"/>
                    <a:pt x="11284" y="8063"/>
                  </a:cubicBezTo>
                  <a:lnTo>
                    <a:pt x="11291" y="8063"/>
                  </a:lnTo>
                  <a:cubicBezTo>
                    <a:pt x="8314" y="7107"/>
                    <a:pt x="4924" y="5147"/>
                    <a:pt x="4510" y="3120"/>
                  </a:cubicBezTo>
                  <a:cubicBezTo>
                    <a:pt x="4327" y="2238"/>
                    <a:pt x="4734" y="896"/>
                    <a:pt x="630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7" name="Google Shape;15337;p100"/>
            <p:cNvSpPr/>
            <p:nvPr/>
          </p:nvSpPr>
          <p:spPr>
            <a:xfrm>
              <a:off x="7434840" y="2507645"/>
              <a:ext cx="129865" cy="173433"/>
            </a:xfrm>
            <a:custGeom>
              <a:rect b="b" l="l" r="r" t="t"/>
              <a:pathLst>
                <a:path extrusionOk="0" h="6612" w="4951">
                  <a:moveTo>
                    <a:pt x="4056" y="1"/>
                  </a:moveTo>
                  <a:lnTo>
                    <a:pt x="1" y="2883"/>
                  </a:lnTo>
                  <a:lnTo>
                    <a:pt x="1" y="6612"/>
                  </a:lnTo>
                  <a:lnTo>
                    <a:pt x="2998" y="5629"/>
                  </a:lnTo>
                  <a:cubicBezTo>
                    <a:pt x="2896" y="5405"/>
                    <a:pt x="2801" y="5168"/>
                    <a:pt x="2713" y="4930"/>
                  </a:cubicBezTo>
                  <a:cubicBezTo>
                    <a:pt x="1370" y="1343"/>
                    <a:pt x="4951" y="1"/>
                    <a:pt x="4951"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8" name="Google Shape;15338;p100"/>
            <p:cNvSpPr/>
            <p:nvPr/>
          </p:nvSpPr>
          <p:spPr>
            <a:xfrm>
              <a:off x="7459915" y="2490045"/>
              <a:ext cx="205932" cy="82729"/>
            </a:xfrm>
            <a:custGeom>
              <a:rect b="b" l="l" r="r" t="t"/>
              <a:pathLst>
                <a:path extrusionOk="0" h="3154" w="7851">
                  <a:moveTo>
                    <a:pt x="5181" y="1"/>
                  </a:moveTo>
                  <a:cubicBezTo>
                    <a:pt x="1811" y="1"/>
                    <a:pt x="1" y="3154"/>
                    <a:pt x="1" y="3154"/>
                  </a:cubicBezTo>
                  <a:lnTo>
                    <a:pt x="659" y="3059"/>
                  </a:lnTo>
                  <a:cubicBezTo>
                    <a:pt x="659" y="3059"/>
                    <a:pt x="1465" y="1621"/>
                    <a:pt x="2923" y="1031"/>
                  </a:cubicBezTo>
                  <a:cubicBezTo>
                    <a:pt x="3340" y="862"/>
                    <a:pt x="3761" y="777"/>
                    <a:pt x="4165" y="777"/>
                  </a:cubicBezTo>
                  <a:cubicBezTo>
                    <a:pt x="4978" y="777"/>
                    <a:pt x="5718" y="1125"/>
                    <a:pt x="6198" y="1845"/>
                  </a:cubicBezTo>
                  <a:cubicBezTo>
                    <a:pt x="6346" y="2067"/>
                    <a:pt x="6531" y="2160"/>
                    <a:pt x="6713" y="2160"/>
                  </a:cubicBezTo>
                  <a:cubicBezTo>
                    <a:pt x="7301" y="2160"/>
                    <a:pt x="7851" y="1192"/>
                    <a:pt x="6944" y="529"/>
                  </a:cubicBezTo>
                  <a:cubicBezTo>
                    <a:pt x="6680" y="340"/>
                    <a:pt x="5914" y="1"/>
                    <a:pt x="5181"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39" name="Google Shape;15339;p100"/>
            <p:cNvSpPr/>
            <p:nvPr/>
          </p:nvSpPr>
          <p:spPr>
            <a:xfrm>
              <a:off x="7423823" y="2553469"/>
              <a:ext cx="102192" cy="177236"/>
            </a:xfrm>
            <a:custGeom>
              <a:rect b="b" l="l" r="r" t="t"/>
              <a:pathLst>
                <a:path extrusionOk="0" h="6757" w="3896">
                  <a:moveTo>
                    <a:pt x="2643" y="1"/>
                  </a:moveTo>
                  <a:cubicBezTo>
                    <a:pt x="2298" y="1"/>
                    <a:pt x="1882" y="67"/>
                    <a:pt x="1445" y="207"/>
                  </a:cubicBezTo>
                  <a:cubicBezTo>
                    <a:pt x="583" y="491"/>
                    <a:pt x="0" y="1292"/>
                    <a:pt x="0" y="2200"/>
                  </a:cubicBezTo>
                  <a:lnTo>
                    <a:pt x="0" y="5190"/>
                  </a:lnTo>
                  <a:cubicBezTo>
                    <a:pt x="0" y="6058"/>
                    <a:pt x="699" y="6757"/>
                    <a:pt x="1567" y="6757"/>
                  </a:cubicBezTo>
                  <a:lnTo>
                    <a:pt x="1024" y="3678"/>
                  </a:lnTo>
                  <a:cubicBezTo>
                    <a:pt x="50" y="2921"/>
                    <a:pt x="302" y="1044"/>
                    <a:pt x="1818" y="1044"/>
                  </a:cubicBezTo>
                  <a:cubicBezTo>
                    <a:pt x="2012" y="1044"/>
                    <a:pt x="2226" y="1075"/>
                    <a:pt x="2462" y="1142"/>
                  </a:cubicBezTo>
                  <a:cubicBezTo>
                    <a:pt x="2622" y="1189"/>
                    <a:pt x="2769" y="1210"/>
                    <a:pt x="2899" y="1210"/>
                  </a:cubicBezTo>
                  <a:cubicBezTo>
                    <a:pt x="3663" y="1210"/>
                    <a:pt x="3895" y="506"/>
                    <a:pt x="3357" y="152"/>
                  </a:cubicBezTo>
                  <a:cubicBezTo>
                    <a:pt x="3200" y="53"/>
                    <a:pt x="2950" y="1"/>
                    <a:pt x="264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0" name="Google Shape;15340;p100"/>
            <p:cNvSpPr/>
            <p:nvPr/>
          </p:nvSpPr>
          <p:spPr>
            <a:xfrm>
              <a:off x="7423823" y="2581456"/>
              <a:ext cx="41102" cy="149249"/>
            </a:xfrm>
            <a:custGeom>
              <a:rect b="b" l="l" r="r" t="t"/>
              <a:pathLst>
                <a:path extrusionOk="0" h="5690" w="1567">
                  <a:moveTo>
                    <a:pt x="1533" y="1"/>
                  </a:moveTo>
                  <a:cubicBezTo>
                    <a:pt x="990" y="62"/>
                    <a:pt x="0" y="360"/>
                    <a:pt x="0" y="2110"/>
                  </a:cubicBezTo>
                  <a:cubicBezTo>
                    <a:pt x="0" y="4476"/>
                    <a:pt x="1567" y="5690"/>
                    <a:pt x="1567" y="5690"/>
                  </a:cubicBezTo>
                  <a:lnTo>
                    <a:pt x="1024" y="2611"/>
                  </a:lnTo>
                  <a:cubicBezTo>
                    <a:pt x="109" y="1899"/>
                    <a:pt x="278" y="218"/>
                    <a:pt x="1540"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1" name="Google Shape;15341;p100"/>
            <p:cNvSpPr/>
            <p:nvPr/>
          </p:nvSpPr>
          <p:spPr>
            <a:xfrm>
              <a:off x="7445882" y="2660251"/>
              <a:ext cx="347915" cy="111556"/>
            </a:xfrm>
            <a:custGeom>
              <a:rect b="b" l="l" r="r" t="t"/>
              <a:pathLst>
                <a:path extrusionOk="0" h="4253" w="13264">
                  <a:moveTo>
                    <a:pt x="271" y="1"/>
                  </a:moveTo>
                  <a:cubicBezTo>
                    <a:pt x="271" y="1"/>
                    <a:pt x="0" y="1757"/>
                    <a:pt x="719" y="2686"/>
                  </a:cubicBezTo>
                  <a:cubicBezTo>
                    <a:pt x="1580" y="3805"/>
                    <a:pt x="2950" y="4252"/>
                    <a:pt x="3967" y="4252"/>
                  </a:cubicBezTo>
                  <a:lnTo>
                    <a:pt x="13039" y="4252"/>
                  </a:lnTo>
                  <a:cubicBezTo>
                    <a:pt x="13161" y="4252"/>
                    <a:pt x="13263" y="4157"/>
                    <a:pt x="13263" y="4028"/>
                  </a:cubicBezTo>
                  <a:cubicBezTo>
                    <a:pt x="13256" y="3906"/>
                    <a:pt x="13161" y="3805"/>
                    <a:pt x="13039" y="3805"/>
                  </a:cubicBezTo>
                  <a:cubicBezTo>
                    <a:pt x="5594" y="3730"/>
                    <a:pt x="2909" y="21"/>
                    <a:pt x="2909" y="21"/>
                  </a:cubicBezTo>
                  <a:lnTo>
                    <a:pt x="271" y="1"/>
                  </a:ln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2" name="Google Shape;15342;p100"/>
            <p:cNvSpPr/>
            <p:nvPr/>
          </p:nvSpPr>
          <p:spPr>
            <a:xfrm>
              <a:off x="7446040" y="2660251"/>
              <a:ext cx="349830" cy="111556"/>
            </a:xfrm>
            <a:custGeom>
              <a:rect b="b" l="l" r="r" t="t"/>
              <a:pathLst>
                <a:path extrusionOk="0" h="4253" w="13337">
                  <a:moveTo>
                    <a:pt x="272" y="1"/>
                  </a:moveTo>
                  <a:cubicBezTo>
                    <a:pt x="272" y="1"/>
                    <a:pt x="1" y="1750"/>
                    <a:pt x="720" y="2686"/>
                  </a:cubicBezTo>
                  <a:cubicBezTo>
                    <a:pt x="1574" y="3805"/>
                    <a:pt x="2951" y="4252"/>
                    <a:pt x="3961" y="4252"/>
                  </a:cubicBezTo>
                  <a:lnTo>
                    <a:pt x="13033" y="4252"/>
                  </a:lnTo>
                  <a:cubicBezTo>
                    <a:pt x="13036" y="4252"/>
                    <a:pt x="13038" y="4252"/>
                    <a:pt x="13040" y="4252"/>
                  </a:cubicBezTo>
                  <a:cubicBezTo>
                    <a:pt x="13332" y="4252"/>
                    <a:pt x="13336" y="3811"/>
                    <a:pt x="13040" y="3805"/>
                  </a:cubicBezTo>
                  <a:lnTo>
                    <a:pt x="6314" y="3805"/>
                  </a:lnTo>
                  <a:cubicBezTo>
                    <a:pt x="4497" y="3805"/>
                    <a:pt x="3195" y="3187"/>
                    <a:pt x="2361" y="2374"/>
                  </a:cubicBezTo>
                  <a:cubicBezTo>
                    <a:pt x="2051" y="2064"/>
                    <a:pt x="2270" y="1547"/>
                    <a:pt x="2698" y="1547"/>
                  </a:cubicBezTo>
                  <a:cubicBezTo>
                    <a:pt x="2701" y="1547"/>
                    <a:pt x="2704" y="1547"/>
                    <a:pt x="2706" y="1547"/>
                  </a:cubicBezTo>
                  <a:cubicBezTo>
                    <a:pt x="3120" y="1547"/>
                    <a:pt x="3513" y="1269"/>
                    <a:pt x="3703" y="841"/>
                  </a:cubicBezTo>
                  <a:cubicBezTo>
                    <a:pt x="3405" y="597"/>
                    <a:pt x="3134" y="319"/>
                    <a:pt x="2896" y="21"/>
                  </a:cubicBezTo>
                  <a:lnTo>
                    <a:pt x="272" y="1"/>
                  </a:ln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3" name="Google Shape;15343;p100"/>
            <p:cNvSpPr/>
            <p:nvPr/>
          </p:nvSpPr>
          <p:spPr>
            <a:xfrm>
              <a:off x="7433423" y="2624133"/>
              <a:ext cx="118533" cy="106572"/>
            </a:xfrm>
            <a:custGeom>
              <a:rect b="b" l="l" r="r" t="t"/>
              <a:pathLst>
                <a:path extrusionOk="0" h="4063" w="4519">
                  <a:moveTo>
                    <a:pt x="2572" y="0"/>
                  </a:moveTo>
                  <a:cubicBezTo>
                    <a:pt x="1620" y="0"/>
                    <a:pt x="606" y="422"/>
                    <a:pt x="326" y="1581"/>
                  </a:cubicBezTo>
                  <a:cubicBezTo>
                    <a:pt x="1" y="2903"/>
                    <a:pt x="1201" y="4063"/>
                    <a:pt x="1201" y="4063"/>
                  </a:cubicBezTo>
                  <a:cubicBezTo>
                    <a:pt x="1201" y="4063"/>
                    <a:pt x="557" y="2951"/>
                    <a:pt x="1045" y="2151"/>
                  </a:cubicBezTo>
                  <a:cubicBezTo>
                    <a:pt x="1207" y="1884"/>
                    <a:pt x="1451" y="1723"/>
                    <a:pt x="1746" y="1723"/>
                  </a:cubicBezTo>
                  <a:cubicBezTo>
                    <a:pt x="2045" y="1723"/>
                    <a:pt x="2396" y="1888"/>
                    <a:pt x="2767" y="2273"/>
                  </a:cubicBezTo>
                  <a:cubicBezTo>
                    <a:pt x="2902" y="2414"/>
                    <a:pt x="3050" y="2474"/>
                    <a:pt x="3191" y="2474"/>
                  </a:cubicBezTo>
                  <a:cubicBezTo>
                    <a:pt x="3639" y="2474"/>
                    <a:pt x="4023" y="1879"/>
                    <a:pt x="3750" y="1405"/>
                  </a:cubicBezTo>
                  <a:lnTo>
                    <a:pt x="3750" y="1405"/>
                  </a:lnTo>
                  <a:cubicBezTo>
                    <a:pt x="3801" y="1413"/>
                    <a:pt x="3852" y="1418"/>
                    <a:pt x="3902" y="1418"/>
                  </a:cubicBezTo>
                  <a:cubicBezTo>
                    <a:pt x="4167" y="1418"/>
                    <a:pt x="4408" y="1296"/>
                    <a:pt x="4442" y="1045"/>
                  </a:cubicBezTo>
                  <a:cubicBezTo>
                    <a:pt x="4519" y="473"/>
                    <a:pt x="3580" y="0"/>
                    <a:pt x="2572" y="0"/>
                  </a:cubicBezTo>
                  <a:close/>
                </a:path>
              </a:pathLst>
            </a:custGeom>
            <a:solidFill>
              <a:srgbClr val="F3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4" name="Google Shape;15344;p100"/>
            <p:cNvSpPr/>
            <p:nvPr/>
          </p:nvSpPr>
          <p:spPr>
            <a:xfrm>
              <a:off x="7439823" y="2642126"/>
              <a:ext cx="99149" cy="88579"/>
            </a:xfrm>
            <a:custGeom>
              <a:rect b="b" l="l" r="r" t="t"/>
              <a:pathLst>
                <a:path extrusionOk="0" h="3377" w="3780">
                  <a:moveTo>
                    <a:pt x="1956" y="0"/>
                  </a:moveTo>
                  <a:cubicBezTo>
                    <a:pt x="1403" y="0"/>
                    <a:pt x="869" y="220"/>
                    <a:pt x="591" y="692"/>
                  </a:cubicBezTo>
                  <a:cubicBezTo>
                    <a:pt x="1" y="1709"/>
                    <a:pt x="509" y="2780"/>
                    <a:pt x="957" y="3377"/>
                  </a:cubicBezTo>
                  <a:cubicBezTo>
                    <a:pt x="957" y="3377"/>
                    <a:pt x="313" y="2271"/>
                    <a:pt x="801" y="1465"/>
                  </a:cubicBezTo>
                  <a:cubicBezTo>
                    <a:pt x="963" y="1198"/>
                    <a:pt x="1207" y="1037"/>
                    <a:pt x="1502" y="1037"/>
                  </a:cubicBezTo>
                  <a:cubicBezTo>
                    <a:pt x="1801" y="1037"/>
                    <a:pt x="2152" y="1202"/>
                    <a:pt x="2523" y="1587"/>
                  </a:cubicBezTo>
                  <a:cubicBezTo>
                    <a:pt x="2658" y="1728"/>
                    <a:pt x="2806" y="1788"/>
                    <a:pt x="2947" y="1788"/>
                  </a:cubicBezTo>
                  <a:cubicBezTo>
                    <a:pt x="3395" y="1788"/>
                    <a:pt x="3779" y="1193"/>
                    <a:pt x="3506" y="719"/>
                  </a:cubicBezTo>
                  <a:cubicBezTo>
                    <a:pt x="3163" y="252"/>
                    <a:pt x="2549" y="0"/>
                    <a:pt x="1956"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5" name="Google Shape;15345;p100"/>
            <p:cNvSpPr/>
            <p:nvPr/>
          </p:nvSpPr>
          <p:spPr>
            <a:xfrm>
              <a:off x="7744196" y="2725669"/>
              <a:ext cx="26650" cy="14112"/>
            </a:xfrm>
            <a:custGeom>
              <a:rect b="b" l="l" r="r" t="t"/>
              <a:pathLst>
                <a:path extrusionOk="0" h="538" w="1016">
                  <a:moveTo>
                    <a:pt x="313" y="0"/>
                  </a:moveTo>
                  <a:cubicBezTo>
                    <a:pt x="72" y="0"/>
                    <a:pt x="1" y="374"/>
                    <a:pt x="270" y="443"/>
                  </a:cubicBezTo>
                  <a:cubicBezTo>
                    <a:pt x="405" y="476"/>
                    <a:pt x="534" y="510"/>
                    <a:pt x="663" y="538"/>
                  </a:cubicBezTo>
                  <a:lnTo>
                    <a:pt x="710" y="538"/>
                  </a:lnTo>
                  <a:cubicBezTo>
                    <a:pt x="975" y="538"/>
                    <a:pt x="1015" y="151"/>
                    <a:pt x="751" y="97"/>
                  </a:cubicBezTo>
                  <a:cubicBezTo>
                    <a:pt x="636" y="70"/>
                    <a:pt x="507" y="43"/>
                    <a:pt x="378" y="9"/>
                  </a:cubicBezTo>
                  <a:cubicBezTo>
                    <a:pt x="355" y="3"/>
                    <a:pt x="333" y="0"/>
                    <a:pt x="313"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6" name="Google Shape;15346;p100"/>
            <p:cNvSpPr/>
            <p:nvPr/>
          </p:nvSpPr>
          <p:spPr>
            <a:xfrm>
              <a:off x="7596679" y="2685694"/>
              <a:ext cx="24578" cy="16027"/>
            </a:xfrm>
            <a:custGeom>
              <a:rect b="b" l="l" r="r" t="t"/>
              <a:pathLst>
                <a:path extrusionOk="0" h="611" w="937">
                  <a:moveTo>
                    <a:pt x="322" y="0"/>
                  </a:moveTo>
                  <a:cubicBezTo>
                    <a:pt x="121" y="0"/>
                    <a:pt x="1" y="295"/>
                    <a:pt x="218" y="421"/>
                  </a:cubicBezTo>
                  <a:cubicBezTo>
                    <a:pt x="313" y="475"/>
                    <a:pt x="415" y="529"/>
                    <a:pt x="516" y="583"/>
                  </a:cubicBezTo>
                  <a:cubicBezTo>
                    <a:pt x="544" y="597"/>
                    <a:pt x="584" y="610"/>
                    <a:pt x="618" y="610"/>
                  </a:cubicBezTo>
                  <a:cubicBezTo>
                    <a:pt x="856" y="610"/>
                    <a:pt x="937" y="292"/>
                    <a:pt x="720" y="183"/>
                  </a:cubicBezTo>
                  <a:cubicBezTo>
                    <a:pt x="625" y="136"/>
                    <a:pt x="530" y="82"/>
                    <a:pt x="442" y="34"/>
                  </a:cubicBezTo>
                  <a:cubicBezTo>
                    <a:pt x="400" y="11"/>
                    <a:pt x="360" y="0"/>
                    <a:pt x="322" y="0"/>
                  </a:cubicBezTo>
                  <a:close/>
                </a:path>
              </a:pathLst>
            </a:custGeom>
            <a:solidFill>
              <a:srgbClr val="ADB9C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47" name="Google Shape;15347;p100"/>
          <p:cNvGrpSpPr/>
          <p:nvPr/>
        </p:nvGrpSpPr>
        <p:grpSpPr>
          <a:xfrm>
            <a:off x="3855423" y="3441356"/>
            <a:ext cx="295061" cy="370263"/>
            <a:chOff x="3882511" y="3365156"/>
            <a:chExt cx="295061" cy="370263"/>
          </a:xfrm>
        </p:grpSpPr>
        <p:sp>
          <p:nvSpPr>
            <p:cNvPr id="15348" name="Google Shape;15348;p100"/>
            <p:cNvSpPr/>
            <p:nvPr/>
          </p:nvSpPr>
          <p:spPr>
            <a:xfrm>
              <a:off x="3882511" y="3365156"/>
              <a:ext cx="295061" cy="282209"/>
            </a:xfrm>
            <a:custGeom>
              <a:rect b="b" l="l" r="r" t="t"/>
              <a:pathLst>
                <a:path extrusionOk="0" h="10759" w="11249">
                  <a:moveTo>
                    <a:pt x="5807" y="1"/>
                  </a:moveTo>
                  <a:cubicBezTo>
                    <a:pt x="4891" y="1"/>
                    <a:pt x="3981" y="502"/>
                    <a:pt x="3554" y="1469"/>
                  </a:cubicBezTo>
                  <a:cubicBezTo>
                    <a:pt x="964" y="2141"/>
                    <a:pt x="1" y="5321"/>
                    <a:pt x="1791" y="7314"/>
                  </a:cubicBezTo>
                  <a:cubicBezTo>
                    <a:pt x="1784" y="7416"/>
                    <a:pt x="1777" y="7518"/>
                    <a:pt x="1777" y="7619"/>
                  </a:cubicBezTo>
                  <a:cubicBezTo>
                    <a:pt x="1777" y="9355"/>
                    <a:pt x="3181" y="10759"/>
                    <a:pt x="4910" y="10759"/>
                  </a:cubicBezTo>
                  <a:cubicBezTo>
                    <a:pt x="5100" y="10759"/>
                    <a:pt x="5853" y="10738"/>
                    <a:pt x="6029" y="10705"/>
                  </a:cubicBezTo>
                  <a:lnTo>
                    <a:pt x="6110" y="9932"/>
                  </a:lnTo>
                  <a:cubicBezTo>
                    <a:pt x="6579" y="10183"/>
                    <a:pt x="7088" y="10304"/>
                    <a:pt x="7592" y="10304"/>
                  </a:cubicBezTo>
                  <a:cubicBezTo>
                    <a:pt x="8501" y="10304"/>
                    <a:pt x="9394" y="9909"/>
                    <a:pt x="10009" y="9172"/>
                  </a:cubicBezTo>
                  <a:cubicBezTo>
                    <a:pt x="10958" y="8019"/>
                    <a:pt x="10972" y="6358"/>
                    <a:pt x="10029" y="5199"/>
                  </a:cubicBezTo>
                  <a:cubicBezTo>
                    <a:pt x="11248" y="3492"/>
                    <a:pt x="10033" y="1130"/>
                    <a:pt x="7943" y="1130"/>
                  </a:cubicBezTo>
                  <a:cubicBezTo>
                    <a:pt x="7940" y="1130"/>
                    <a:pt x="7937" y="1130"/>
                    <a:pt x="7934" y="1130"/>
                  </a:cubicBezTo>
                  <a:lnTo>
                    <a:pt x="7873" y="1130"/>
                  </a:lnTo>
                  <a:cubicBezTo>
                    <a:pt x="7382" y="370"/>
                    <a:pt x="6592" y="1"/>
                    <a:pt x="580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49" name="Google Shape;15349;p100"/>
            <p:cNvSpPr/>
            <p:nvPr/>
          </p:nvSpPr>
          <p:spPr>
            <a:xfrm>
              <a:off x="3882511" y="3365314"/>
              <a:ext cx="166875" cy="282051"/>
            </a:xfrm>
            <a:custGeom>
              <a:rect b="b" l="l" r="r" t="t"/>
              <a:pathLst>
                <a:path extrusionOk="0" h="10753" w="6362">
                  <a:moveTo>
                    <a:pt x="6029" y="9573"/>
                  </a:moveTo>
                  <a:lnTo>
                    <a:pt x="6029" y="9575"/>
                  </a:lnTo>
                  <a:lnTo>
                    <a:pt x="6029" y="9575"/>
                  </a:lnTo>
                  <a:cubicBezTo>
                    <a:pt x="6031" y="9574"/>
                    <a:pt x="6033" y="9574"/>
                    <a:pt x="6036" y="9573"/>
                  </a:cubicBezTo>
                  <a:close/>
                  <a:moveTo>
                    <a:pt x="5794" y="1"/>
                  </a:moveTo>
                  <a:cubicBezTo>
                    <a:pt x="4840" y="1"/>
                    <a:pt x="3951" y="557"/>
                    <a:pt x="3554" y="1463"/>
                  </a:cubicBezTo>
                  <a:cubicBezTo>
                    <a:pt x="957" y="2135"/>
                    <a:pt x="1" y="5315"/>
                    <a:pt x="1791" y="7315"/>
                  </a:cubicBezTo>
                  <a:cubicBezTo>
                    <a:pt x="1777" y="7417"/>
                    <a:pt x="1771" y="7518"/>
                    <a:pt x="1771" y="7620"/>
                  </a:cubicBezTo>
                  <a:cubicBezTo>
                    <a:pt x="1771" y="9349"/>
                    <a:pt x="3174" y="10753"/>
                    <a:pt x="4910" y="10753"/>
                  </a:cubicBezTo>
                  <a:cubicBezTo>
                    <a:pt x="5100" y="10753"/>
                    <a:pt x="5846" y="10739"/>
                    <a:pt x="6029" y="10705"/>
                  </a:cubicBezTo>
                  <a:lnTo>
                    <a:pt x="6029" y="9575"/>
                  </a:lnTo>
                  <a:lnTo>
                    <a:pt x="6029" y="9575"/>
                  </a:lnTo>
                  <a:cubicBezTo>
                    <a:pt x="5884" y="9613"/>
                    <a:pt x="5737" y="9632"/>
                    <a:pt x="5591" y="9632"/>
                  </a:cubicBezTo>
                  <a:cubicBezTo>
                    <a:pt x="5335" y="9632"/>
                    <a:pt x="5081" y="9574"/>
                    <a:pt x="4849" y="9458"/>
                  </a:cubicBezTo>
                  <a:cubicBezTo>
                    <a:pt x="4266" y="9193"/>
                    <a:pt x="3866" y="8637"/>
                    <a:pt x="3798" y="8000"/>
                  </a:cubicBezTo>
                  <a:cubicBezTo>
                    <a:pt x="3778" y="7763"/>
                    <a:pt x="3798" y="7518"/>
                    <a:pt x="3873" y="7295"/>
                  </a:cubicBezTo>
                  <a:cubicBezTo>
                    <a:pt x="3900" y="7207"/>
                    <a:pt x="3866" y="7112"/>
                    <a:pt x="3798" y="7057"/>
                  </a:cubicBezTo>
                  <a:cubicBezTo>
                    <a:pt x="2381" y="5898"/>
                    <a:pt x="2672" y="3667"/>
                    <a:pt x="4334" y="2914"/>
                  </a:cubicBezTo>
                  <a:cubicBezTo>
                    <a:pt x="4422" y="2874"/>
                    <a:pt x="4483" y="2786"/>
                    <a:pt x="4469" y="2684"/>
                  </a:cubicBezTo>
                  <a:cubicBezTo>
                    <a:pt x="4463" y="2609"/>
                    <a:pt x="4463" y="2535"/>
                    <a:pt x="4463" y="2467"/>
                  </a:cubicBezTo>
                  <a:cubicBezTo>
                    <a:pt x="4463" y="1321"/>
                    <a:pt x="5249" y="331"/>
                    <a:pt x="6361" y="67"/>
                  </a:cubicBezTo>
                  <a:cubicBezTo>
                    <a:pt x="6172" y="22"/>
                    <a:pt x="5982" y="1"/>
                    <a:pt x="579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0" name="Google Shape;15350;p100"/>
            <p:cNvSpPr/>
            <p:nvPr/>
          </p:nvSpPr>
          <p:spPr>
            <a:xfrm>
              <a:off x="4023208" y="3614656"/>
              <a:ext cx="35227" cy="114887"/>
            </a:xfrm>
            <a:custGeom>
              <a:rect b="b" l="l" r="r" t="t"/>
              <a:pathLst>
                <a:path extrusionOk="0" h="4380" w="1343">
                  <a:moveTo>
                    <a:pt x="920" y="1"/>
                  </a:moveTo>
                  <a:cubicBezTo>
                    <a:pt x="896" y="1"/>
                    <a:pt x="872" y="5"/>
                    <a:pt x="848" y="13"/>
                  </a:cubicBezTo>
                  <a:cubicBezTo>
                    <a:pt x="645" y="87"/>
                    <a:pt x="434" y="128"/>
                    <a:pt x="224" y="128"/>
                  </a:cubicBezTo>
                  <a:lnTo>
                    <a:pt x="204" y="128"/>
                  </a:lnTo>
                  <a:lnTo>
                    <a:pt x="0" y="4379"/>
                  </a:lnTo>
                  <a:lnTo>
                    <a:pt x="1343" y="4379"/>
                  </a:lnTo>
                  <a:lnTo>
                    <a:pt x="1140" y="216"/>
                  </a:lnTo>
                  <a:cubicBezTo>
                    <a:pt x="1140" y="92"/>
                    <a:pt x="1036" y="1"/>
                    <a:pt x="92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1" name="Google Shape;15351;p100"/>
            <p:cNvSpPr/>
            <p:nvPr/>
          </p:nvSpPr>
          <p:spPr>
            <a:xfrm>
              <a:off x="4023208" y="3614656"/>
              <a:ext cx="30269" cy="114887"/>
            </a:xfrm>
            <a:custGeom>
              <a:rect b="b" l="l" r="r" t="t"/>
              <a:pathLst>
                <a:path extrusionOk="0" h="4380" w="1154">
                  <a:moveTo>
                    <a:pt x="920" y="1"/>
                  </a:moveTo>
                  <a:cubicBezTo>
                    <a:pt x="896" y="1"/>
                    <a:pt x="872" y="5"/>
                    <a:pt x="848" y="13"/>
                  </a:cubicBezTo>
                  <a:cubicBezTo>
                    <a:pt x="645" y="87"/>
                    <a:pt x="434" y="128"/>
                    <a:pt x="224" y="128"/>
                  </a:cubicBezTo>
                  <a:lnTo>
                    <a:pt x="204" y="128"/>
                  </a:lnTo>
                  <a:lnTo>
                    <a:pt x="0" y="4379"/>
                  </a:lnTo>
                  <a:lnTo>
                    <a:pt x="672" y="4379"/>
                  </a:lnTo>
                  <a:lnTo>
                    <a:pt x="672" y="738"/>
                  </a:lnTo>
                  <a:cubicBezTo>
                    <a:pt x="672" y="637"/>
                    <a:pt x="733" y="555"/>
                    <a:pt x="821" y="521"/>
                  </a:cubicBezTo>
                  <a:lnTo>
                    <a:pt x="1153" y="413"/>
                  </a:lnTo>
                  <a:lnTo>
                    <a:pt x="1146" y="216"/>
                  </a:lnTo>
                  <a:cubicBezTo>
                    <a:pt x="1141" y="92"/>
                    <a:pt x="1037" y="1"/>
                    <a:pt x="9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2" name="Google Shape;15352;p100"/>
            <p:cNvSpPr/>
            <p:nvPr/>
          </p:nvSpPr>
          <p:spPr>
            <a:xfrm>
              <a:off x="4003641" y="3723642"/>
              <a:ext cx="74362" cy="11777"/>
            </a:xfrm>
            <a:custGeom>
              <a:rect b="b" l="l" r="r" t="t"/>
              <a:pathLst>
                <a:path extrusionOk="0" h="449" w="2835">
                  <a:moveTo>
                    <a:pt x="299" y="1"/>
                  </a:moveTo>
                  <a:cubicBezTo>
                    <a:pt x="1" y="1"/>
                    <a:pt x="1" y="448"/>
                    <a:pt x="299" y="448"/>
                  </a:cubicBezTo>
                  <a:lnTo>
                    <a:pt x="2536" y="448"/>
                  </a:lnTo>
                  <a:cubicBezTo>
                    <a:pt x="2835" y="448"/>
                    <a:pt x="2835" y="1"/>
                    <a:pt x="2536"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53" name="Google Shape;15353;p100"/>
          <p:cNvGrpSpPr/>
          <p:nvPr/>
        </p:nvGrpSpPr>
        <p:grpSpPr>
          <a:xfrm>
            <a:off x="5202700" y="1588417"/>
            <a:ext cx="370132" cy="370132"/>
            <a:chOff x="5229788" y="1512217"/>
            <a:chExt cx="370132" cy="370132"/>
          </a:xfrm>
        </p:grpSpPr>
        <p:sp>
          <p:nvSpPr>
            <p:cNvPr id="15354" name="Google Shape;15354;p100"/>
            <p:cNvSpPr/>
            <p:nvPr/>
          </p:nvSpPr>
          <p:spPr>
            <a:xfrm>
              <a:off x="5468639" y="1512217"/>
              <a:ext cx="131281" cy="131281"/>
            </a:xfrm>
            <a:custGeom>
              <a:rect b="b" l="l" r="r" t="t"/>
              <a:pathLst>
                <a:path extrusionOk="0" h="5005" w="5005">
                  <a:moveTo>
                    <a:pt x="2503" y="0"/>
                  </a:moveTo>
                  <a:cubicBezTo>
                    <a:pt x="1120" y="0"/>
                    <a:pt x="1" y="1119"/>
                    <a:pt x="1" y="2502"/>
                  </a:cubicBezTo>
                  <a:cubicBezTo>
                    <a:pt x="1" y="3885"/>
                    <a:pt x="1120" y="5004"/>
                    <a:pt x="2503" y="5004"/>
                  </a:cubicBezTo>
                  <a:cubicBezTo>
                    <a:pt x="3886" y="5004"/>
                    <a:pt x="5005" y="3885"/>
                    <a:pt x="5005" y="2502"/>
                  </a:cubicBezTo>
                  <a:cubicBezTo>
                    <a:pt x="5005" y="1119"/>
                    <a:pt x="3886" y="0"/>
                    <a:pt x="2503"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5" name="Google Shape;15355;p100"/>
            <p:cNvSpPr/>
            <p:nvPr/>
          </p:nvSpPr>
          <p:spPr>
            <a:xfrm>
              <a:off x="5492482" y="1536034"/>
              <a:ext cx="83621" cy="83621"/>
            </a:xfrm>
            <a:custGeom>
              <a:rect b="b" l="l" r="r" t="t"/>
              <a:pathLst>
                <a:path extrusionOk="0" h="3188" w="3188">
                  <a:moveTo>
                    <a:pt x="1594" y="1"/>
                  </a:moveTo>
                  <a:cubicBezTo>
                    <a:pt x="712" y="1"/>
                    <a:pt x="0" y="713"/>
                    <a:pt x="0" y="1594"/>
                  </a:cubicBezTo>
                  <a:cubicBezTo>
                    <a:pt x="0" y="2476"/>
                    <a:pt x="712" y="3187"/>
                    <a:pt x="1594" y="3187"/>
                  </a:cubicBezTo>
                  <a:cubicBezTo>
                    <a:pt x="2475" y="3187"/>
                    <a:pt x="3187" y="2476"/>
                    <a:pt x="3187" y="1594"/>
                  </a:cubicBezTo>
                  <a:cubicBezTo>
                    <a:pt x="3187" y="713"/>
                    <a:pt x="2475" y="1"/>
                    <a:pt x="1594"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6" name="Google Shape;15356;p100"/>
            <p:cNvSpPr/>
            <p:nvPr/>
          </p:nvSpPr>
          <p:spPr>
            <a:xfrm>
              <a:off x="5229788" y="1512217"/>
              <a:ext cx="131465" cy="131281"/>
            </a:xfrm>
            <a:custGeom>
              <a:rect b="b" l="l" r="r" t="t"/>
              <a:pathLst>
                <a:path extrusionOk="0" h="5005" w="5012">
                  <a:moveTo>
                    <a:pt x="2502" y="0"/>
                  </a:moveTo>
                  <a:cubicBezTo>
                    <a:pt x="1126" y="0"/>
                    <a:pt x="0" y="1119"/>
                    <a:pt x="0" y="2502"/>
                  </a:cubicBezTo>
                  <a:cubicBezTo>
                    <a:pt x="0" y="3885"/>
                    <a:pt x="1126" y="5004"/>
                    <a:pt x="2502" y="5004"/>
                  </a:cubicBezTo>
                  <a:cubicBezTo>
                    <a:pt x="3886" y="5004"/>
                    <a:pt x="5011" y="3885"/>
                    <a:pt x="5011" y="2502"/>
                  </a:cubicBezTo>
                  <a:cubicBezTo>
                    <a:pt x="5011" y="1119"/>
                    <a:pt x="3886" y="0"/>
                    <a:pt x="2502"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7" name="Google Shape;15357;p100"/>
            <p:cNvSpPr/>
            <p:nvPr/>
          </p:nvSpPr>
          <p:spPr>
            <a:xfrm>
              <a:off x="5253789" y="1536034"/>
              <a:ext cx="83438" cy="83621"/>
            </a:xfrm>
            <a:custGeom>
              <a:rect b="b" l="l" r="r" t="t"/>
              <a:pathLst>
                <a:path extrusionOk="0" h="3188" w="3181">
                  <a:moveTo>
                    <a:pt x="1587" y="1"/>
                  </a:moveTo>
                  <a:cubicBezTo>
                    <a:pt x="713" y="1"/>
                    <a:pt x="1" y="713"/>
                    <a:pt x="1" y="1594"/>
                  </a:cubicBezTo>
                  <a:cubicBezTo>
                    <a:pt x="1" y="2476"/>
                    <a:pt x="713" y="3187"/>
                    <a:pt x="1587" y="3187"/>
                  </a:cubicBezTo>
                  <a:cubicBezTo>
                    <a:pt x="2469" y="3187"/>
                    <a:pt x="3181" y="2476"/>
                    <a:pt x="3181" y="1594"/>
                  </a:cubicBezTo>
                  <a:cubicBezTo>
                    <a:pt x="3181" y="713"/>
                    <a:pt x="2469" y="1"/>
                    <a:pt x="1587" y="1"/>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8" name="Google Shape;15358;p100"/>
            <p:cNvSpPr/>
            <p:nvPr/>
          </p:nvSpPr>
          <p:spPr>
            <a:xfrm>
              <a:off x="5241697" y="1547942"/>
              <a:ext cx="346315" cy="334406"/>
            </a:xfrm>
            <a:custGeom>
              <a:rect b="b" l="l" r="r" t="t"/>
              <a:pathLst>
                <a:path extrusionOk="0" h="12749" w="13203">
                  <a:moveTo>
                    <a:pt x="6605" y="1"/>
                  </a:moveTo>
                  <a:cubicBezTo>
                    <a:pt x="2957" y="1"/>
                    <a:pt x="1" y="2856"/>
                    <a:pt x="1" y="6375"/>
                  </a:cubicBezTo>
                  <a:cubicBezTo>
                    <a:pt x="1" y="9894"/>
                    <a:pt x="2957" y="12748"/>
                    <a:pt x="6605" y="12748"/>
                  </a:cubicBezTo>
                  <a:cubicBezTo>
                    <a:pt x="10246" y="12748"/>
                    <a:pt x="13203" y="9894"/>
                    <a:pt x="13203" y="6375"/>
                  </a:cubicBezTo>
                  <a:cubicBezTo>
                    <a:pt x="13203" y="2856"/>
                    <a:pt x="10246" y="1"/>
                    <a:pt x="6605"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59" name="Google Shape;15359;p100"/>
            <p:cNvSpPr/>
            <p:nvPr/>
          </p:nvSpPr>
          <p:spPr>
            <a:xfrm>
              <a:off x="5370119" y="1786819"/>
              <a:ext cx="89471" cy="71687"/>
            </a:xfrm>
            <a:custGeom>
              <a:rect b="b" l="l" r="r" t="t"/>
              <a:pathLst>
                <a:path extrusionOk="0" h="2733" w="3411">
                  <a:moveTo>
                    <a:pt x="1709" y="0"/>
                  </a:moveTo>
                  <a:cubicBezTo>
                    <a:pt x="766" y="0"/>
                    <a:pt x="0" y="610"/>
                    <a:pt x="0" y="1363"/>
                  </a:cubicBezTo>
                  <a:cubicBezTo>
                    <a:pt x="0" y="2116"/>
                    <a:pt x="766" y="2733"/>
                    <a:pt x="1709" y="2733"/>
                  </a:cubicBezTo>
                  <a:cubicBezTo>
                    <a:pt x="2651" y="2733"/>
                    <a:pt x="3411" y="2116"/>
                    <a:pt x="3411" y="1363"/>
                  </a:cubicBezTo>
                  <a:cubicBezTo>
                    <a:pt x="3411" y="610"/>
                    <a:pt x="2651" y="0"/>
                    <a:pt x="170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0" name="Google Shape;15360;p100"/>
            <p:cNvSpPr/>
            <p:nvPr/>
          </p:nvSpPr>
          <p:spPr>
            <a:xfrm>
              <a:off x="5241880" y="1552034"/>
              <a:ext cx="165065" cy="330131"/>
            </a:xfrm>
            <a:custGeom>
              <a:rect b="b" l="l" r="r" t="t"/>
              <a:pathLst>
                <a:path extrusionOk="0" h="12586" w="6293">
                  <a:moveTo>
                    <a:pt x="5160" y="1"/>
                  </a:moveTo>
                  <a:lnTo>
                    <a:pt x="5160" y="1"/>
                  </a:lnTo>
                  <a:cubicBezTo>
                    <a:pt x="2204" y="631"/>
                    <a:pt x="0" y="3174"/>
                    <a:pt x="0" y="6219"/>
                  </a:cubicBezTo>
                  <a:cubicBezTo>
                    <a:pt x="0" y="9643"/>
                    <a:pt x="2787" y="12430"/>
                    <a:pt x="6293" y="12586"/>
                  </a:cubicBezTo>
                  <a:cubicBezTo>
                    <a:pt x="3811" y="11569"/>
                    <a:pt x="2048" y="8999"/>
                    <a:pt x="2048" y="5995"/>
                  </a:cubicBezTo>
                  <a:cubicBezTo>
                    <a:pt x="2048" y="3459"/>
                    <a:pt x="3289" y="1242"/>
                    <a:pt x="5160"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1" name="Google Shape;15361;p100"/>
            <p:cNvSpPr/>
            <p:nvPr/>
          </p:nvSpPr>
          <p:spPr>
            <a:xfrm>
              <a:off x="5325292" y="1691315"/>
              <a:ext cx="35961" cy="41811"/>
            </a:xfrm>
            <a:custGeom>
              <a:rect b="b" l="l" r="r" t="t"/>
              <a:pathLst>
                <a:path extrusionOk="0" h="1594" w="1371">
                  <a:moveTo>
                    <a:pt x="685" y="0"/>
                  </a:moveTo>
                  <a:cubicBezTo>
                    <a:pt x="306" y="0"/>
                    <a:pt x="1" y="305"/>
                    <a:pt x="1" y="685"/>
                  </a:cubicBezTo>
                  <a:lnTo>
                    <a:pt x="1" y="909"/>
                  </a:lnTo>
                  <a:cubicBezTo>
                    <a:pt x="1" y="1288"/>
                    <a:pt x="306" y="1593"/>
                    <a:pt x="685" y="1593"/>
                  </a:cubicBezTo>
                  <a:cubicBezTo>
                    <a:pt x="1065" y="1593"/>
                    <a:pt x="1370" y="1288"/>
                    <a:pt x="1370" y="909"/>
                  </a:cubicBezTo>
                  <a:lnTo>
                    <a:pt x="1370" y="685"/>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2" name="Google Shape;15362;p100"/>
            <p:cNvSpPr/>
            <p:nvPr/>
          </p:nvSpPr>
          <p:spPr>
            <a:xfrm>
              <a:off x="5343259" y="1691315"/>
              <a:ext cx="17994" cy="29771"/>
            </a:xfrm>
            <a:custGeom>
              <a:rect b="b" l="l" r="r" t="t"/>
              <a:pathLst>
                <a:path extrusionOk="0" h="1135" w="686">
                  <a:moveTo>
                    <a:pt x="0" y="0"/>
                  </a:moveTo>
                  <a:lnTo>
                    <a:pt x="0" y="793"/>
                  </a:lnTo>
                  <a:cubicBezTo>
                    <a:pt x="0" y="1021"/>
                    <a:pt x="172" y="1134"/>
                    <a:pt x="343" y="1134"/>
                  </a:cubicBezTo>
                  <a:cubicBezTo>
                    <a:pt x="514" y="1134"/>
                    <a:pt x="685" y="1021"/>
                    <a:pt x="685" y="793"/>
                  </a:cubicBezTo>
                  <a:lnTo>
                    <a:pt x="685" y="685"/>
                  </a:lnTo>
                  <a:cubicBezTo>
                    <a:pt x="685" y="305"/>
                    <a:pt x="380"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3" name="Google Shape;15363;p100"/>
            <p:cNvSpPr/>
            <p:nvPr/>
          </p:nvSpPr>
          <p:spPr>
            <a:xfrm>
              <a:off x="5337200" y="1697164"/>
              <a:ext cx="11961" cy="11961"/>
            </a:xfrm>
            <a:custGeom>
              <a:rect b="b" l="l" r="r" t="t"/>
              <a:pathLst>
                <a:path extrusionOk="0" h="456" w="456">
                  <a:moveTo>
                    <a:pt x="231" y="1"/>
                  </a:moveTo>
                  <a:cubicBezTo>
                    <a:pt x="103" y="1"/>
                    <a:pt x="1" y="103"/>
                    <a:pt x="1" y="231"/>
                  </a:cubicBezTo>
                  <a:cubicBezTo>
                    <a:pt x="1" y="353"/>
                    <a:pt x="103" y="455"/>
                    <a:pt x="231" y="455"/>
                  </a:cubicBezTo>
                  <a:cubicBezTo>
                    <a:pt x="353" y="455"/>
                    <a:pt x="455" y="353"/>
                    <a:pt x="455" y="231"/>
                  </a:cubicBezTo>
                  <a:cubicBezTo>
                    <a:pt x="455"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4" name="Google Shape;15364;p100"/>
            <p:cNvSpPr/>
            <p:nvPr/>
          </p:nvSpPr>
          <p:spPr>
            <a:xfrm>
              <a:off x="5468639" y="1691315"/>
              <a:ext cx="35778" cy="41811"/>
            </a:xfrm>
            <a:custGeom>
              <a:rect b="b" l="l" r="r" t="t"/>
              <a:pathLst>
                <a:path extrusionOk="0" h="1594" w="1364">
                  <a:moveTo>
                    <a:pt x="679" y="0"/>
                  </a:moveTo>
                  <a:cubicBezTo>
                    <a:pt x="306" y="0"/>
                    <a:pt x="1" y="305"/>
                    <a:pt x="1" y="685"/>
                  </a:cubicBezTo>
                  <a:lnTo>
                    <a:pt x="1" y="909"/>
                  </a:lnTo>
                  <a:cubicBezTo>
                    <a:pt x="1" y="1288"/>
                    <a:pt x="306" y="1593"/>
                    <a:pt x="679" y="1593"/>
                  </a:cubicBezTo>
                  <a:cubicBezTo>
                    <a:pt x="1058" y="1593"/>
                    <a:pt x="1364" y="1288"/>
                    <a:pt x="1364" y="909"/>
                  </a:cubicBezTo>
                  <a:lnTo>
                    <a:pt x="1364" y="685"/>
                  </a:lnTo>
                  <a:cubicBezTo>
                    <a:pt x="1364"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5" name="Google Shape;15365;p100"/>
            <p:cNvSpPr/>
            <p:nvPr/>
          </p:nvSpPr>
          <p:spPr>
            <a:xfrm>
              <a:off x="5486423" y="1691315"/>
              <a:ext cx="17994" cy="29771"/>
            </a:xfrm>
            <a:custGeom>
              <a:rect b="b" l="l" r="r" t="t"/>
              <a:pathLst>
                <a:path extrusionOk="0" h="1135" w="686">
                  <a:moveTo>
                    <a:pt x="1" y="0"/>
                  </a:moveTo>
                  <a:lnTo>
                    <a:pt x="1" y="793"/>
                  </a:lnTo>
                  <a:cubicBezTo>
                    <a:pt x="1" y="1021"/>
                    <a:pt x="172" y="1134"/>
                    <a:pt x="343" y="1134"/>
                  </a:cubicBezTo>
                  <a:cubicBezTo>
                    <a:pt x="514" y="1134"/>
                    <a:pt x="686" y="1021"/>
                    <a:pt x="686" y="793"/>
                  </a:cubicBezTo>
                  <a:lnTo>
                    <a:pt x="686" y="685"/>
                  </a:lnTo>
                  <a:cubicBezTo>
                    <a:pt x="686" y="305"/>
                    <a:pt x="380"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6" name="Google Shape;15366;p100"/>
            <p:cNvSpPr/>
            <p:nvPr/>
          </p:nvSpPr>
          <p:spPr>
            <a:xfrm>
              <a:off x="5480573" y="1697164"/>
              <a:ext cx="11935" cy="11961"/>
            </a:xfrm>
            <a:custGeom>
              <a:rect b="b" l="l" r="r" t="t"/>
              <a:pathLst>
                <a:path extrusionOk="0" h="456" w="455">
                  <a:moveTo>
                    <a:pt x="224" y="1"/>
                  </a:moveTo>
                  <a:cubicBezTo>
                    <a:pt x="102" y="1"/>
                    <a:pt x="0" y="103"/>
                    <a:pt x="0" y="231"/>
                  </a:cubicBezTo>
                  <a:cubicBezTo>
                    <a:pt x="0" y="353"/>
                    <a:pt x="102" y="455"/>
                    <a:pt x="224" y="455"/>
                  </a:cubicBezTo>
                  <a:cubicBezTo>
                    <a:pt x="353" y="455"/>
                    <a:pt x="454" y="353"/>
                    <a:pt x="454" y="231"/>
                  </a:cubicBezTo>
                  <a:cubicBezTo>
                    <a:pt x="454" y="103"/>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7" name="Google Shape;15367;p100"/>
            <p:cNvSpPr/>
            <p:nvPr/>
          </p:nvSpPr>
          <p:spPr>
            <a:xfrm>
              <a:off x="5355168" y="1780759"/>
              <a:ext cx="119373" cy="47870"/>
            </a:xfrm>
            <a:custGeom>
              <a:rect b="b" l="l" r="r" t="t"/>
              <a:pathLst>
                <a:path extrusionOk="0" h="1825" w="4551">
                  <a:moveTo>
                    <a:pt x="1391" y="1"/>
                  </a:moveTo>
                  <a:cubicBezTo>
                    <a:pt x="624" y="1"/>
                    <a:pt x="1" y="408"/>
                    <a:pt x="1" y="909"/>
                  </a:cubicBezTo>
                  <a:cubicBezTo>
                    <a:pt x="1" y="1418"/>
                    <a:pt x="624" y="1825"/>
                    <a:pt x="1391" y="1825"/>
                  </a:cubicBezTo>
                  <a:cubicBezTo>
                    <a:pt x="1669" y="1686"/>
                    <a:pt x="1972" y="1616"/>
                    <a:pt x="2276" y="1616"/>
                  </a:cubicBezTo>
                  <a:cubicBezTo>
                    <a:pt x="2579" y="1616"/>
                    <a:pt x="2882" y="1686"/>
                    <a:pt x="3160" y="1825"/>
                  </a:cubicBezTo>
                  <a:cubicBezTo>
                    <a:pt x="3927" y="1825"/>
                    <a:pt x="4550" y="1418"/>
                    <a:pt x="4550" y="909"/>
                  </a:cubicBezTo>
                  <a:cubicBezTo>
                    <a:pt x="4550" y="408"/>
                    <a:pt x="3927" y="1"/>
                    <a:pt x="3160" y="1"/>
                  </a:cubicBezTo>
                  <a:cubicBezTo>
                    <a:pt x="2882" y="140"/>
                    <a:pt x="2579" y="209"/>
                    <a:pt x="2276" y="209"/>
                  </a:cubicBezTo>
                  <a:cubicBezTo>
                    <a:pt x="1972" y="209"/>
                    <a:pt x="1669" y="140"/>
                    <a:pt x="139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8" name="Google Shape;15368;p100"/>
            <p:cNvSpPr/>
            <p:nvPr/>
          </p:nvSpPr>
          <p:spPr>
            <a:xfrm>
              <a:off x="5385044" y="1762976"/>
              <a:ext cx="59804" cy="41653"/>
            </a:xfrm>
            <a:custGeom>
              <a:rect b="b" l="l" r="r" t="t"/>
              <a:pathLst>
                <a:path extrusionOk="0" h="1588" w="2280">
                  <a:moveTo>
                    <a:pt x="1140" y="1"/>
                  </a:moveTo>
                  <a:cubicBezTo>
                    <a:pt x="509" y="1"/>
                    <a:pt x="1" y="306"/>
                    <a:pt x="1" y="679"/>
                  </a:cubicBezTo>
                  <a:cubicBezTo>
                    <a:pt x="1" y="1058"/>
                    <a:pt x="509" y="1587"/>
                    <a:pt x="1140" y="1587"/>
                  </a:cubicBezTo>
                  <a:cubicBezTo>
                    <a:pt x="1771" y="1587"/>
                    <a:pt x="2279" y="1058"/>
                    <a:pt x="2279" y="679"/>
                  </a:cubicBezTo>
                  <a:cubicBezTo>
                    <a:pt x="2279" y="306"/>
                    <a:pt x="1771" y="1"/>
                    <a:pt x="114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69" name="Google Shape;15369;p100"/>
            <p:cNvSpPr/>
            <p:nvPr/>
          </p:nvSpPr>
          <p:spPr>
            <a:xfrm>
              <a:off x="5354276" y="1798543"/>
              <a:ext cx="121340" cy="32761"/>
            </a:xfrm>
            <a:custGeom>
              <a:rect b="b" l="l" r="r" t="t"/>
              <a:pathLst>
                <a:path extrusionOk="0" h="1249" w="4626">
                  <a:moveTo>
                    <a:pt x="2313" y="1"/>
                  </a:moveTo>
                  <a:cubicBezTo>
                    <a:pt x="2184" y="1"/>
                    <a:pt x="2082" y="1"/>
                    <a:pt x="2082" y="123"/>
                  </a:cubicBezTo>
                  <a:lnTo>
                    <a:pt x="2082" y="733"/>
                  </a:lnTo>
                  <a:cubicBezTo>
                    <a:pt x="2008" y="740"/>
                    <a:pt x="1933" y="747"/>
                    <a:pt x="1859" y="760"/>
                  </a:cubicBezTo>
                  <a:cubicBezTo>
                    <a:pt x="1672" y="784"/>
                    <a:pt x="1512" y="794"/>
                    <a:pt x="1374" y="794"/>
                  </a:cubicBezTo>
                  <a:cubicBezTo>
                    <a:pt x="884" y="794"/>
                    <a:pt x="675" y="667"/>
                    <a:pt x="591" y="577"/>
                  </a:cubicBezTo>
                  <a:cubicBezTo>
                    <a:pt x="509" y="496"/>
                    <a:pt x="475" y="387"/>
                    <a:pt x="489" y="272"/>
                  </a:cubicBezTo>
                  <a:cubicBezTo>
                    <a:pt x="520" y="105"/>
                    <a:pt x="388" y="4"/>
                    <a:pt x="259" y="4"/>
                  </a:cubicBezTo>
                  <a:cubicBezTo>
                    <a:pt x="162" y="4"/>
                    <a:pt x="67" y="60"/>
                    <a:pt x="41" y="184"/>
                  </a:cubicBezTo>
                  <a:cubicBezTo>
                    <a:pt x="1" y="441"/>
                    <a:pt x="82" y="699"/>
                    <a:pt x="252" y="882"/>
                  </a:cubicBezTo>
                  <a:cubicBezTo>
                    <a:pt x="482" y="1126"/>
                    <a:pt x="855" y="1248"/>
                    <a:pt x="1370" y="1248"/>
                  </a:cubicBezTo>
                  <a:cubicBezTo>
                    <a:pt x="1554" y="1248"/>
                    <a:pt x="1737" y="1235"/>
                    <a:pt x="1920" y="1208"/>
                  </a:cubicBezTo>
                  <a:cubicBezTo>
                    <a:pt x="2049" y="1191"/>
                    <a:pt x="2179" y="1182"/>
                    <a:pt x="2310" y="1182"/>
                  </a:cubicBezTo>
                  <a:cubicBezTo>
                    <a:pt x="2442" y="1182"/>
                    <a:pt x="2574" y="1191"/>
                    <a:pt x="2706" y="1208"/>
                  </a:cubicBezTo>
                  <a:cubicBezTo>
                    <a:pt x="2904" y="1234"/>
                    <a:pt x="3087" y="1247"/>
                    <a:pt x="3254" y="1247"/>
                  </a:cubicBezTo>
                  <a:cubicBezTo>
                    <a:pt x="3771" y="1247"/>
                    <a:pt x="4144" y="1123"/>
                    <a:pt x="4374" y="882"/>
                  </a:cubicBezTo>
                  <a:cubicBezTo>
                    <a:pt x="4544" y="692"/>
                    <a:pt x="4625" y="441"/>
                    <a:pt x="4584" y="191"/>
                  </a:cubicBezTo>
                  <a:cubicBezTo>
                    <a:pt x="4560" y="81"/>
                    <a:pt x="4465" y="4"/>
                    <a:pt x="4358" y="4"/>
                  </a:cubicBezTo>
                  <a:cubicBezTo>
                    <a:pt x="4345" y="4"/>
                    <a:pt x="4333" y="5"/>
                    <a:pt x="4320" y="8"/>
                  </a:cubicBezTo>
                  <a:cubicBezTo>
                    <a:pt x="4198" y="35"/>
                    <a:pt x="4117" y="150"/>
                    <a:pt x="4137" y="272"/>
                  </a:cubicBezTo>
                  <a:cubicBezTo>
                    <a:pt x="4151" y="387"/>
                    <a:pt x="4110" y="496"/>
                    <a:pt x="4035" y="577"/>
                  </a:cubicBezTo>
                  <a:cubicBezTo>
                    <a:pt x="3945" y="667"/>
                    <a:pt x="3736" y="794"/>
                    <a:pt x="3249" y="794"/>
                  </a:cubicBezTo>
                  <a:cubicBezTo>
                    <a:pt x="3111" y="794"/>
                    <a:pt x="2952" y="784"/>
                    <a:pt x="2767" y="760"/>
                  </a:cubicBezTo>
                  <a:cubicBezTo>
                    <a:pt x="2693" y="747"/>
                    <a:pt x="2611" y="740"/>
                    <a:pt x="2537" y="740"/>
                  </a:cubicBezTo>
                  <a:lnTo>
                    <a:pt x="2537" y="123"/>
                  </a:lnTo>
                  <a:cubicBezTo>
                    <a:pt x="2537" y="1"/>
                    <a:pt x="2435" y="1"/>
                    <a:pt x="2313"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0" name="Google Shape;15370;p100"/>
            <p:cNvSpPr/>
            <p:nvPr/>
          </p:nvSpPr>
          <p:spPr>
            <a:xfrm>
              <a:off x="5385044" y="1765992"/>
              <a:ext cx="49470" cy="38820"/>
            </a:xfrm>
            <a:custGeom>
              <a:rect b="b" l="l" r="r" t="t"/>
              <a:pathLst>
                <a:path extrusionOk="0" h="1480" w="1886">
                  <a:moveTo>
                    <a:pt x="503" y="1"/>
                  </a:moveTo>
                  <a:lnTo>
                    <a:pt x="503" y="1"/>
                  </a:lnTo>
                  <a:cubicBezTo>
                    <a:pt x="197" y="123"/>
                    <a:pt x="1" y="333"/>
                    <a:pt x="1" y="564"/>
                  </a:cubicBezTo>
                  <a:cubicBezTo>
                    <a:pt x="1" y="943"/>
                    <a:pt x="509" y="1479"/>
                    <a:pt x="1140" y="1479"/>
                  </a:cubicBezTo>
                  <a:cubicBezTo>
                    <a:pt x="1411" y="1472"/>
                    <a:pt x="1676" y="1377"/>
                    <a:pt x="1886" y="1201"/>
                  </a:cubicBezTo>
                  <a:lnTo>
                    <a:pt x="1886" y="1201"/>
                  </a:lnTo>
                  <a:cubicBezTo>
                    <a:pt x="1791" y="1228"/>
                    <a:pt x="1696" y="1249"/>
                    <a:pt x="1594" y="1249"/>
                  </a:cubicBezTo>
                  <a:cubicBezTo>
                    <a:pt x="964" y="1249"/>
                    <a:pt x="455" y="638"/>
                    <a:pt x="455" y="211"/>
                  </a:cubicBezTo>
                  <a:cubicBezTo>
                    <a:pt x="455" y="136"/>
                    <a:pt x="475" y="62"/>
                    <a:pt x="50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71" name="Google Shape;15371;p100"/>
          <p:cNvGrpSpPr/>
          <p:nvPr/>
        </p:nvGrpSpPr>
        <p:grpSpPr>
          <a:xfrm>
            <a:off x="6014781" y="3441592"/>
            <a:ext cx="373882" cy="370053"/>
            <a:chOff x="6041869" y="3365392"/>
            <a:chExt cx="373882" cy="370053"/>
          </a:xfrm>
        </p:grpSpPr>
        <p:sp>
          <p:nvSpPr>
            <p:cNvPr id="15372" name="Google Shape;15372;p100"/>
            <p:cNvSpPr/>
            <p:nvPr/>
          </p:nvSpPr>
          <p:spPr>
            <a:xfrm>
              <a:off x="6082080" y="3626355"/>
              <a:ext cx="70795" cy="68854"/>
            </a:xfrm>
            <a:custGeom>
              <a:rect b="b" l="l" r="r" t="t"/>
              <a:pathLst>
                <a:path extrusionOk="0" h="2625" w="2699">
                  <a:moveTo>
                    <a:pt x="299" y="1"/>
                  </a:moveTo>
                  <a:cubicBezTo>
                    <a:pt x="0" y="1"/>
                    <a:pt x="0" y="441"/>
                    <a:pt x="299" y="441"/>
                  </a:cubicBezTo>
                  <a:lnTo>
                    <a:pt x="2258" y="441"/>
                  </a:lnTo>
                  <a:lnTo>
                    <a:pt x="2258" y="2401"/>
                  </a:lnTo>
                  <a:cubicBezTo>
                    <a:pt x="2258" y="2523"/>
                    <a:pt x="2353" y="2625"/>
                    <a:pt x="2475" y="2625"/>
                  </a:cubicBezTo>
                  <a:cubicBezTo>
                    <a:pt x="2597" y="2625"/>
                    <a:pt x="2699" y="2523"/>
                    <a:pt x="2699" y="2401"/>
                  </a:cubicBezTo>
                  <a:lnTo>
                    <a:pt x="2699" y="224"/>
                  </a:lnTo>
                  <a:cubicBezTo>
                    <a:pt x="2699" y="102"/>
                    <a:pt x="2597" y="1"/>
                    <a:pt x="2475"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3" name="Google Shape;15373;p100"/>
            <p:cNvSpPr/>
            <p:nvPr/>
          </p:nvSpPr>
          <p:spPr>
            <a:xfrm>
              <a:off x="6304746" y="3405603"/>
              <a:ext cx="70821" cy="68723"/>
            </a:xfrm>
            <a:custGeom>
              <a:rect b="b" l="l" r="r" t="t"/>
              <a:pathLst>
                <a:path extrusionOk="0" h="2620" w="2700">
                  <a:moveTo>
                    <a:pt x="221" y="0"/>
                  </a:moveTo>
                  <a:cubicBezTo>
                    <a:pt x="111" y="0"/>
                    <a:pt x="1" y="73"/>
                    <a:pt x="1" y="219"/>
                  </a:cubicBezTo>
                  <a:lnTo>
                    <a:pt x="1" y="2402"/>
                  </a:lnTo>
                  <a:cubicBezTo>
                    <a:pt x="1" y="2524"/>
                    <a:pt x="102" y="2619"/>
                    <a:pt x="224" y="2619"/>
                  </a:cubicBezTo>
                  <a:lnTo>
                    <a:pt x="2408" y="2619"/>
                  </a:lnTo>
                  <a:cubicBezTo>
                    <a:pt x="2699" y="2619"/>
                    <a:pt x="2699" y="2179"/>
                    <a:pt x="2408" y="2179"/>
                  </a:cubicBezTo>
                  <a:lnTo>
                    <a:pt x="441" y="2179"/>
                  </a:lnTo>
                  <a:lnTo>
                    <a:pt x="441" y="219"/>
                  </a:lnTo>
                  <a:cubicBezTo>
                    <a:pt x="441" y="73"/>
                    <a:pt x="331" y="0"/>
                    <a:pt x="221"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4" name="Google Shape;15374;p100"/>
            <p:cNvSpPr/>
            <p:nvPr/>
          </p:nvSpPr>
          <p:spPr>
            <a:xfrm>
              <a:off x="6180128" y="3388344"/>
              <a:ext cx="97418" cy="52171"/>
            </a:xfrm>
            <a:custGeom>
              <a:rect b="b" l="l" r="r" t="t"/>
              <a:pathLst>
                <a:path extrusionOk="0" h="1989" w="3714">
                  <a:moveTo>
                    <a:pt x="314" y="0"/>
                  </a:moveTo>
                  <a:cubicBezTo>
                    <a:pt x="145" y="0"/>
                    <a:pt x="0" y="221"/>
                    <a:pt x="161" y="382"/>
                  </a:cubicBezTo>
                  <a:lnTo>
                    <a:pt x="1700" y="1928"/>
                  </a:lnTo>
                  <a:cubicBezTo>
                    <a:pt x="1741" y="1969"/>
                    <a:pt x="1795" y="1989"/>
                    <a:pt x="1856" y="1989"/>
                  </a:cubicBezTo>
                  <a:cubicBezTo>
                    <a:pt x="1917" y="1989"/>
                    <a:pt x="1971" y="1969"/>
                    <a:pt x="2012" y="1928"/>
                  </a:cubicBezTo>
                  <a:lnTo>
                    <a:pt x="3558" y="382"/>
                  </a:lnTo>
                  <a:cubicBezTo>
                    <a:pt x="3714" y="221"/>
                    <a:pt x="3567" y="0"/>
                    <a:pt x="3399" y="0"/>
                  </a:cubicBezTo>
                  <a:cubicBezTo>
                    <a:pt x="3347" y="0"/>
                    <a:pt x="3294" y="21"/>
                    <a:pt x="3246" y="70"/>
                  </a:cubicBezTo>
                  <a:lnTo>
                    <a:pt x="1856" y="1460"/>
                  </a:lnTo>
                  <a:lnTo>
                    <a:pt x="466" y="70"/>
                  </a:lnTo>
                  <a:cubicBezTo>
                    <a:pt x="419" y="21"/>
                    <a:pt x="365" y="0"/>
                    <a:pt x="314"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5" name="Google Shape;15375;p100"/>
            <p:cNvSpPr/>
            <p:nvPr/>
          </p:nvSpPr>
          <p:spPr>
            <a:xfrm>
              <a:off x="6180075" y="3660375"/>
              <a:ext cx="96946" cy="52093"/>
            </a:xfrm>
            <a:custGeom>
              <a:rect b="b" l="l" r="r" t="t"/>
              <a:pathLst>
                <a:path extrusionOk="0" h="1986" w="3696">
                  <a:moveTo>
                    <a:pt x="1858" y="0"/>
                  </a:moveTo>
                  <a:cubicBezTo>
                    <a:pt x="1802" y="0"/>
                    <a:pt x="1746" y="23"/>
                    <a:pt x="1702" y="67"/>
                  </a:cubicBezTo>
                  <a:lnTo>
                    <a:pt x="163" y="1606"/>
                  </a:lnTo>
                  <a:cubicBezTo>
                    <a:pt x="1" y="1763"/>
                    <a:pt x="149" y="1984"/>
                    <a:pt x="322" y="1984"/>
                  </a:cubicBezTo>
                  <a:cubicBezTo>
                    <a:pt x="373" y="1984"/>
                    <a:pt x="427" y="1964"/>
                    <a:pt x="475" y="1918"/>
                  </a:cubicBezTo>
                  <a:lnTo>
                    <a:pt x="1858" y="528"/>
                  </a:lnTo>
                  <a:lnTo>
                    <a:pt x="3248" y="1918"/>
                  </a:lnTo>
                  <a:cubicBezTo>
                    <a:pt x="3289" y="1958"/>
                    <a:pt x="3343" y="1979"/>
                    <a:pt x="3404" y="1979"/>
                  </a:cubicBezTo>
                  <a:lnTo>
                    <a:pt x="3404" y="1985"/>
                  </a:lnTo>
                  <a:cubicBezTo>
                    <a:pt x="3601" y="1985"/>
                    <a:pt x="3696" y="1748"/>
                    <a:pt x="3560" y="1606"/>
                  </a:cubicBezTo>
                  <a:lnTo>
                    <a:pt x="2014" y="67"/>
                  </a:lnTo>
                  <a:cubicBezTo>
                    <a:pt x="1970" y="23"/>
                    <a:pt x="1914" y="0"/>
                    <a:pt x="185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6" name="Google Shape;15376;p100"/>
            <p:cNvSpPr/>
            <p:nvPr/>
          </p:nvSpPr>
          <p:spPr>
            <a:xfrm>
              <a:off x="6338190" y="3503939"/>
              <a:ext cx="55109" cy="92749"/>
            </a:xfrm>
            <a:custGeom>
              <a:rect b="b" l="l" r="r" t="t"/>
              <a:pathLst>
                <a:path extrusionOk="0" h="3536" w="2101">
                  <a:moveTo>
                    <a:pt x="1784" y="1"/>
                  </a:moveTo>
                  <a:cubicBezTo>
                    <a:pt x="1732" y="1"/>
                    <a:pt x="1677" y="21"/>
                    <a:pt x="1628" y="70"/>
                  </a:cubicBezTo>
                  <a:lnTo>
                    <a:pt x="82" y="1616"/>
                  </a:lnTo>
                  <a:cubicBezTo>
                    <a:pt x="0" y="1698"/>
                    <a:pt x="0" y="1840"/>
                    <a:pt x="82" y="1928"/>
                  </a:cubicBezTo>
                  <a:lnTo>
                    <a:pt x="1628" y="3468"/>
                  </a:lnTo>
                  <a:cubicBezTo>
                    <a:pt x="1668" y="3508"/>
                    <a:pt x="1723" y="3535"/>
                    <a:pt x="1784" y="3535"/>
                  </a:cubicBezTo>
                  <a:cubicBezTo>
                    <a:pt x="1980" y="3535"/>
                    <a:pt x="2082" y="3298"/>
                    <a:pt x="1940" y="3156"/>
                  </a:cubicBezTo>
                  <a:lnTo>
                    <a:pt x="550" y="1772"/>
                  </a:lnTo>
                  <a:lnTo>
                    <a:pt x="1940" y="382"/>
                  </a:lnTo>
                  <a:cubicBezTo>
                    <a:pt x="2101" y="221"/>
                    <a:pt x="1955" y="1"/>
                    <a:pt x="178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7" name="Google Shape;15377;p100"/>
            <p:cNvSpPr/>
            <p:nvPr/>
          </p:nvSpPr>
          <p:spPr>
            <a:xfrm>
              <a:off x="6064506" y="3503939"/>
              <a:ext cx="55109" cy="92749"/>
            </a:xfrm>
            <a:custGeom>
              <a:rect b="b" l="l" r="r" t="t"/>
              <a:pathLst>
                <a:path extrusionOk="0" h="3536" w="2101">
                  <a:moveTo>
                    <a:pt x="314" y="1"/>
                  </a:moveTo>
                  <a:cubicBezTo>
                    <a:pt x="146" y="1"/>
                    <a:pt x="1" y="221"/>
                    <a:pt x="162" y="382"/>
                  </a:cubicBezTo>
                  <a:lnTo>
                    <a:pt x="1545" y="1772"/>
                  </a:lnTo>
                  <a:lnTo>
                    <a:pt x="155" y="3156"/>
                  </a:lnTo>
                  <a:cubicBezTo>
                    <a:pt x="19" y="3298"/>
                    <a:pt x="114" y="3535"/>
                    <a:pt x="311" y="3535"/>
                  </a:cubicBezTo>
                  <a:cubicBezTo>
                    <a:pt x="372" y="3535"/>
                    <a:pt x="426" y="3508"/>
                    <a:pt x="467" y="3468"/>
                  </a:cubicBezTo>
                  <a:lnTo>
                    <a:pt x="2013" y="1928"/>
                  </a:lnTo>
                  <a:cubicBezTo>
                    <a:pt x="2101" y="1840"/>
                    <a:pt x="2101" y="1698"/>
                    <a:pt x="2013" y="1616"/>
                  </a:cubicBezTo>
                  <a:lnTo>
                    <a:pt x="467" y="70"/>
                  </a:lnTo>
                  <a:cubicBezTo>
                    <a:pt x="419" y="21"/>
                    <a:pt x="366" y="1"/>
                    <a:pt x="314"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8" name="Google Shape;15378;p100"/>
            <p:cNvSpPr/>
            <p:nvPr/>
          </p:nvSpPr>
          <p:spPr>
            <a:xfrm>
              <a:off x="6304746" y="3626355"/>
              <a:ext cx="70821" cy="68854"/>
            </a:xfrm>
            <a:custGeom>
              <a:rect b="b" l="l" r="r" t="t"/>
              <a:pathLst>
                <a:path extrusionOk="0" h="2625" w="2700">
                  <a:moveTo>
                    <a:pt x="224" y="1"/>
                  </a:moveTo>
                  <a:cubicBezTo>
                    <a:pt x="102" y="1"/>
                    <a:pt x="7" y="102"/>
                    <a:pt x="7" y="224"/>
                  </a:cubicBezTo>
                  <a:lnTo>
                    <a:pt x="7" y="2401"/>
                  </a:lnTo>
                  <a:cubicBezTo>
                    <a:pt x="1" y="2523"/>
                    <a:pt x="102" y="2625"/>
                    <a:pt x="224" y="2625"/>
                  </a:cubicBezTo>
                  <a:cubicBezTo>
                    <a:pt x="346" y="2625"/>
                    <a:pt x="448" y="2523"/>
                    <a:pt x="448" y="2401"/>
                  </a:cubicBezTo>
                  <a:lnTo>
                    <a:pt x="448" y="441"/>
                  </a:lnTo>
                  <a:lnTo>
                    <a:pt x="2408" y="441"/>
                  </a:lnTo>
                  <a:cubicBezTo>
                    <a:pt x="2699" y="441"/>
                    <a:pt x="2699" y="1"/>
                    <a:pt x="2408" y="1"/>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79" name="Google Shape;15379;p100"/>
            <p:cNvSpPr/>
            <p:nvPr/>
          </p:nvSpPr>
          <p:spPr>
            <a:xfrm>
              <a:off x="6082080" y="3405603"/>
              <a:ext cx="70795" cy="68723"/>
            </a:xfrm>
            <a:custGeom>
              <a:rect b="b" l="l" r="r" t="t"/>
              <a:pathLst>
                <a:path extrusionOk="0" h="2620" w="2699">
                  <a:moveTo>
                    <a:pt x="2478" y="0"/>
                  </a:moveTo>
                  <a:cubicBezTo>
                    <a:pt x="2368" y="0"/>
                    <a:pt x="2258" y="73"/>
                    <a:pt x="2258" y="219"/>
                  </a:cubicBezTo>
                  <a:lnTo>
                    <a:pt x="2258" y="2179"/>
                  </a:lnTo>
                  <a:lnTo>
                    <a:pt x="299" y="2179"/>
                  </a:lnTo>
                  <a:cubicBezTo>
                    <a:pt x="0" y="2179"/>
                    <a:pt x="0" y="2619"/>
                    <a:pt x="299" y="2619"/>
                  </a:cubicBezTo>
                  <a:lnTo>
                    <a:pt x="2475" y="2619"/>
                  </a:lnTo>
                  <a:cubicBezTo>
                    <a:pt x="2597" y="2619"/>
                    <a:pt x="2699" y="2524"/>
                    <a:pt x="2699" y="2402"/>
                  </a:cubicBezTo>
                  <a:lnTo>
                    <a:pt x="2699" y="219"/>
                  </a:lnTo>
                  <a:cubicBezTo>
                    <a:pt x="2699" y="73"/>
                    <a:pt x="2589" y="0"/>
                    <a:pt x="2478" y="0"/>
                  </a:cubicBezTo>
                  <a:close/>
                </a:path>
              </a:pathLst>
            </a:custGeom>
            <a:solidFill>
              <a:srgbClr val="E6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0" name="Google Shape;15380;p100"/>
            <p:cNvSpPr/>
            <p:nvPr/>
          </p:nvSpPr>
          <p:spPr>
            <a:xfrm>
              <a:off x="6041869" y="3365392"/>
              <a:ext cx="373882" cy="370053"/>
            </a:xfrm>
            <a:custGeom>
              <a:rect b="b" l="l" r="r" t="t"/>
              <a:pathLst>
                <a:path extrusionOk="0" h="14108" w="14254">
                  <a:moveTo>
                    <a:pt x="7131" y="1"/>
                  </a:moveTo>
                  <a:cubicBezTo>
                    <a:pt x="7020" y="1"/>
                    <a:pt x="6910" y="74"/>
                    <a:pt x="6910" y="220"/>
                  </a:cubicBezTo>
                  <a:lnTo>
                    <a:pt x="6910" y="6519"/>
                  </a:lnTo>
                  <a:lnTo>
                    <a:pt x="2455" y="2064"/>
                  </a:lnTo>
                  <a:cubicBezTo>
                    <a:pt x="2406" y="2015"/>
                    <a:pt x="2351" y="1994"/>
                    <a:pt x="2299" y="1994"/>
                  </a:cubicBezTo>
                  <a:cubicBezTo>
                    <a:pt x="2128" y="1994"/>
                    <a:pt x="1982" y="2215"/>
                    <a:pt x="2143" y="2376"/>
                  </a:cubicBezTo>
                  <a:lnTo>
                    <a:pt x="6598" y="6831"/>
                  </a:lnTo>
                  <a:lnTo>
                    <a:pt x="292" y="6831"/>
                  </a:lnTo>
                  <a:cubicBezTo>
                    <a:pt x="1" y="6831"/>
                    <a:pt x="1" y="7271"/>
                    <a:pt x="292" y="7271"/>
                  </a:cubicBezTo>
                  <a:lnTo>
                    <a:pt x="6598" y="7271"/>
                  </a:lnTo>
                  <a:lnTo>
                    <a:pt x="2143" y="11726"/>
                  </a:lnTo>
                  <a:cubicBezTo>
                    <a:pt x="1982" y="11887"/>
                    <a:pt x="2128" y="12108"/>
                    <a:pt x="2299" y="12108"/>
                  </a:cubicBezTo>
                  <a:cubicBezTo>
                    <a:pt x="2351" y="12108"/>
                    <a:pt x="2406" y="12087"/>
                    <a:pt x="2455" y="12038"/>
                  </a:cubicBezTo>
                  <a:lnTo>
                    <a:pt x="6910" y="7583"/>
                  </a:lnTo>
                  <a:lnTo>
                    <a:pt x="6910" y="13889"/>
                  </a:lnTo>
                  <a:cubicBezTo>
                    <a:pt x="6910" y="14035"/>
                    <a:pt x="7020" y="14108"/>
                    <a:pt x="7131" y="14108"/>
                  </a:cubicBezTo>
                  <a:cubicBezTo>
                    <a:pt x="7241" y="14108"/>
                    <a:pt x="7351" y="14035"/>
                    <a:pt x="7351" y="13889"/>
                  </a:cubicBezTo>
                  <a:lnTo>
                    <a:pt x="7351" y="7583"/>
                  </a:lnTo>
                  <a:lnTo>
                    <a:pt x="11806" y="12038"/>
                  </a:lnTo>
                  <a:cubicBezTo>
                    <a:pt x="11853" y="12087"/>
                    <a:pt x="11907" y="12108"/>
                    <a:pt x="11958" y="12108"/>
                  </a:cubicBezTo>
                  <a:cubicBezTo>
                    <a:pt x="12127" y="12108"/>
                    <a:pt x="12274" y="11887"/>
                    <a:pt x="12118" y="11726"/>
                  </a:cubicBezTo>
                  <a:lnTo>
                    <a:pt x="7663" y="7271"/>
                  </a:lnTo>
                  <a:lnTo>
                    <a:pt x="13962" y="7271"/>
                  </a:lnTo>
                  <a:cubicBezTo>
                    <a:pt x="14254" y="7271"/>
                    <a:pt x="14254" y="6831"/>
                    <a:pt x="13962" y="6831"/>
                  </a:cubicBezTo>
                  <a:lnTo>
                    <a:pt x="7663" y="6831"/>
                  </a:lnTo>
                  <a:lnTo>
                    <a:pt x="12118" y="2376"/>
                  </a:lnTo>
                  <a:cubicBezTo>
                    <a:pt x="12274" y="2215"/>
                    <a:pt x="12127" y="1994"/>
                    <a:pt x="11958" y="1994"/>
                  </a:cubicBezTo>
                  <a:cubicBezTo>
                    <a:pt x="11907" y="1994"/>
                    <a:pt x="11853" y="2015"/>
                    <a:pt x="11806" y="2064"/>
                  </a:cubicBezTo>
                  <a:lnTo>
                    <a:pt x="7351" y="6519"/>
                  </a:lnTo>
                  <a:lnTo>
                    <a:pt x="7351" y="220"/>
                  </a:lnTo>
                  <a:cubicBezTo>
                    <a:pt x="7351" y="74"/>
                    <a:pt x="7241" y="1"/>
                    <a:pt x="7131" y="1"/>
                  </a:cubicBezTo>
                  <a:close/>
                </a:path>
              </a:pathLst>
            </a:custGeom>
            <a:solidFill>
              <a:srgbClr val="B5BF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1" name="Google Shape;15381;p100"/>
            <p:cNvSpPr/>
            <p:nvPr/>
          </p:nvSpPr>
          <p:spPr>
            <a:xfrm>
              <a:off x="6141832" y="3463755"/>
              <a:ext cx="173957" cy="173302"/>
            </a:xfrm>
            <a:custGeom>
              <a:rect b="b" l="l" r="r" t="t"/>
              <a:pathLst>
                <a:path extrusionOk="0" h="6607" w="6632">
                  <a:moveTo>
                    <a:pt x="3316" y="457"/>
                  </a:moveTo>
                  <a:lnTo>
                    <a:pt x="5330" y="1291"/>
                  </a:lnTo>
                  <a:lnTo>
                    <a:pt x="6164" y="3304"/>
                  </a:lnTo>
                  <a:lnTo>
                    <a:pt x="5330" y="5318"/>
                  </a:lnTo>
                  <a:lnTo>
                    <a:pt x="3316" y="6152"/>
                  </a:lnTo>
                  <a:lnTo>
                    <a:pt x="1302" y="5318"/>
                  </a:lnTo>
                  <a:lnTo>
                    <a:pt x="468" y="3304"/>
                  </a:lnTo>
                  <a:lnTo>
                    <a:pt x="1302" y="1291"/>
                  </a:lnTo>
                  <a:lnTo>
                    <a:pt x="3316" y="457"/>
                  </a:lnTo>
                  <a:close/>
                  <a:moveTo>
                    <a:pt x="3320" y="1"/>
                  </a:moveTo>
                  <a:cubicBezTo>
                    <a:pt x="3291" y="1"/>
                    <a:pt x="3262" y="6"/>
                    <a:pt x="3235" y="16"/>
                  </a:cubicBezTo>
                  <a:lnTo>
                    <a:pt x="1051" y="911"/>
                  </a:lnTo>
                  <a:cubicBezTo>
                    <a:pt x="997" y="938"/>
                    <a:pt x="957" y="979"/>
                    <a:pt x="929" y="1033"/>
                  </a:cubicBezTo>
                  <a:lnTo>
                    <a:pt x="28" y="3216"/>
                  </a:lnTo>
                  <a:cubicBezTo>
                    <a:pt x="0" y="3270"/>
                    <a:pt x="0" y="3332"/>
                    <a:pt x="28" y="3386"/>
                  </a:cubicBezTo>
                  <a:lnTo>
                    <a:pt x="929" y="5569"/>
                  </a:lnTo>
                  <a:cubicBezTo>
                    <a:pt x="950" y="5623"/>
                    <a:pt x="997" y="5664"/>
                    <a:pt x="1051" y="5691"/>
                  </a:cubicBezTo>
                  <a:lnTo>
                    <a:pt x="3235" y="6593"/>
                  </a:lnTo>
                  <a:cubicBezTo>
                    <a:pt x="3262" y="6607"/>
                    <a:pt x="3289" y="6607"/>
                    <a:pt x="3316" y="6607"/>
                  </a:cubicBezTo>
                  <a:cubicBezTo>
                    <a:pt x="3343" y="6607"/>
                    <a:pt x="3370" y="6600"/>
                    <a:pt x="3398" y="6593"/>
                  </a:cubicBezTo>
                  <a:lnTo>
                    <a:pt x="5588" y="5691"/>
                  </a:lnTo>
                  <a:cubicBezTo>
                    <a:pt x="5642" y="5671"/>
                    <a:pt x="5683" y="5630"/>
                    <a:pt x="5703" y="5576"/>
                  </a:cubicBezTo>
                  <a:lnTo>
                    <a:pt x="6612" y="3393"/>
                  </a:lnTo>
                  <a:cubicBezTo>
                    <a:pt x="6632" y="3338"/>
                    <a:pt x="6632" y="3277"/>
                    <a:pt x="6612" y="3223"/>
                  </a:cubicBezTo>
                  <a:lnTo>
                    <a:pt x="5703" y="1040"/>
                  </a:lnTo>
                  <a:cubicBezTo>
                    <a:pt x="5683" y="985"/>
                    <a:pt x="5642" y="945"/>
                    <a:pt x="5588" y="918"/>
                  </a:cubicBezTo>
                  <a:lnTo>
                    <a:pt x="3404" y="16"/>
                  </a:lnTo>
                  <a:cubicBezTo>
                    <a:pt x="3377" y="6"/>
                    <a:pt x="3348" y="1"/>
                    <a:pt x="33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82" name="Google Shape;15382;p100"/>
          <p:cNvGrpSpPr/>
          <p:nvPr/>
        </p:nvGrpSpPr>
        <p:grpSpPr>
          <a:xfrm>
            <a:off x="4657221" y="2163693"/>
            <a:ext cx="374748" cy="279140"/>
            <a:chOff x="4684309" y="2087493"/>
            <a:chExt cx="374748" cy="279140"/>
          </a:xfrm>
        </p:grpSpPr>
        <p:sp>
          <p:nvSpPr>
            <p:cNvPr id="15383" name="Google Shape;15383;p100"/>
            <p:cNvSpPr/>
            <p:nvPr/>
          </p:nvSpPr>
          <p:spPr>
            <a:xfrm>
              <a:off x="4994977" y="2140268"/>
              <a:ext cx="64080" cy="144029"/>
            </a:xfrm>
            <a:custGeom>
              <a:rect b="b" l="l" r="r" t="t"/>
              <a:pathLst>
                <a:path extrusionOk="0" h="5491" w="2443">
                  <a:moveTo>
                    <a:pt x="457" y="1"/>
                  </a:moveTo>
                  <a:cubicBezTo>
                    <a:pt x="394" y="1"/>
                    <a:pt x="332" y="7"/>
                    <a:pt x="273" y="19"/>
                  </a:cubicBezTo>
                  <a:cubicBezTo>
                    <a:pt x="0" y="76"/>
                    <a:pt x="66" y="465"/>
                    <a:pt x="314" y="465"/>
                  </a:cubicBezTo>
                  <a:cubicBezTo>
                    <a:pt x="331" y="465"/>
                    <a:pt x="349" y="463"/>
                    <a:pt x="368" y="459"/>
                  </a:cubicBezTo>
                  <a:cubicBezTo>
                    <a:pt x="399" y="452"/>
                    <a:pt x="432" y="448"/>
                    <a:pt x="469" y="448"/>
                  </a:cubicBezTo>
                  <a:cubicBezTo>
                    <a:pt x="705" y="448"/>
                    <a:pt x="1046" y="602"/>
                    <a:pt x="1311" y="914"/>
                  </a:cubicBezTo>
                  <a:cubicBezTo>
                    <a:pt x="1568" y="1219"/>
                    <a:pt x="1941" y="1910"/>
                    <a:pt x="1480" y="3097"/>
                  </a:cubicBezTo>
                  <a:cubicBezTo>
                    <a:pt x="999" y="4351"/>
                    <a:pt x="1860" y="5368"/>
                    <a:pt x="1900" y="5409"/>
                  </a:cubicBezTo>
                  <a:cubicBezTo>
                    <a:pt x="1941" y="5463"/>
                    <a:pt x="2002" y="5490"/>
                    <a:pt x="2070" y="5490"/>
                  </a:cubicBezTo>
                  <a:cubicBezTo>
                    <a:pt x="2260" y="5490"/>
                    <a:pt x="2368" y="5260"/>
                    <a:pt x="2239" y="5118"/>
                  </a:cubicBezTo>
                  <a:cubicBezTo>
                    <a:pt x="2233" y="5111"/>
                    <a:pt x="1514" y="4263"/>
                    <a:pt x="1900" y="3260"/>
                  </a:cubicBezTo>
                  <a:cubicBezTo>
                    <a:pt x="2443" y="1856"/>
                    <a:pt x="1975" y="1009"/>
                    <a:pt x="1650" y="622"/>
                  </a:cubicBezTo>
                  <a:cubicBezTo>
                    <a:pt x="1327" y="235"/>
                    <a:pt x="859" y="1"/>
                    <a:pt x="457"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4" name="Google Shape;15384;p100"/>
            <p:cNvSpPr/>
            <p:nvPr/>
          </p:nvSpPr>
          <p:spPr>
            <a:xfrm>
              <a:off x="4684309" y="2118707"/>
              <a:ext cx="342931" cy="247926"/>
            </a:xfrm>
            <a:custGeom>
              <a:rect b="b" l="l" r="r" t="t"/>
              <a:pathLst>
                <a:path extrusionOk="0" h="9452" w="13074">
                  <a:moveTo>
                    <a:pt x="3031" y="1"/>
                  </a:moveTo>
                  <a:cubicBezTo>
                    <a:pt x="2604" y="1"/>
                    <a:pt x="2185" y="174"/>
                    <a:pt x="1878" y="495"/>
                  </a:cubicBezTo>
                  <a:lnTo>
                    <a:pt x="149" y="2305"/>
                  </a:lnTo>
                  <a:cubicBezTo>
                    <a:pt x="41" y="2420"/>
                    <a:pt x="0" y="2576"/>
                    <a:pt x="41" y="2732"/>
                  </a:cubicBezTo>
                  <a:lnTo>
                    <a:pt x="142" y="3119"/>
                  </a:lnTo>
                  <a:cubicBezTo>
                    <a:pt x="197" y="3322"/>
                    <a:pt x="380" y="3458"/>
                    <a:pt x="590" y="3458"/>
                  </a:cubicBezTo>
                  <a:cubicBezTo>
                    <a:pt x="1126" y="3458"/>
                    <a:pt x="1661" y="3397"/>
                    <a:pt x="2183" y="3288"/>
                  </a:cubicBezTo>
                  <a:cubicBezTo>
                    <a:pt x="3167" y="4746"/>
                    <a:pt x="4645" y="5614"/>
                    <a:pt x="4645" y="5614"/>
                  </a:cubicBezTo>
                  <a:lnTo>
                    <a:pt x="4672" y="8557"/>
                  </a:lnTo>
                  <a:lnTo>
                    <a:pt x="4014" y="8720"/>
                  </a:lnTo>
                  <a:cubicBezTo>
                    <a:pt x="3865" y="8753"/>
                    <a:pt x="3743" y="8869"/>
                    <a:pt x="3696" y="9011"/>
                  </a:cubicBezTo>
                  <a:lnTo>
                    <a:pt x="3634" y="9208"/>
                  </a:lnTo>
                  <a:cubicBezTo>
                    <a:pt x="3594" y="9323"/>
                    <a:pt x="3682" y="9452"/>
                    <a:pt x="3811" y="9452"/>
                  </a:cubicBezTo>
                  <a:lnTo>
                    <a:pt x="4658" y="9452"/>
                  </a:lnTo>
                  <a:cubicBezTo>
                    <a:pt x="4808" y="9452"/>
                    <a:pt x="4950" y="9377"/>
                    <a:pt x="5031" y="9248"/>
                  </a:cubicBezTo>
                  <a:lnTo>
                    <a:pt x="5262" y="8903"/>
                  </a:lnTo>
                  <a:cubicBezTo>
                    <a:pt x="5316" y="8821"/>
                    <a:pt x="5357" y="8726"/>
                    <a:pt x="5370" y="8631"/>
                  </a:cubicBezTo>
                  <a:lnTo>
                    <a:pt x="5825" y="5960"/>
                  </a:lnTo>
                  <a:cubicBezTo>
                    <a:pt x="6427" y="6210"/>
                    <a:pt x="7097" y="6317"/>
                    <a:pt x="7782" y="6317"/>
                  </a:cubicBezTo>
                  <a:cubicBezTo>
                    <a:pt x="9009" y="6317"/>
                    <a:pt x="10284" y="5975"/>
                    <a:pt x="11310" y="5506"/>
                  </a:cubicBezTo>
                  <a:lnTo>
                    <a:pt x="12205" y="7208"/>
                  </a:lnTo>
                  <a:lnTo>
                    <a:pt x="12205" y="8509"/>
                  </a:lnTo>
                  <a:lnTo>
                    <a:pt x="11663" y="8706"/>
                  </a:lnTo>
                  <a:cubicBezTo>
                    <a:pt x="11527" y="8753"/>
                    <a:pt x="11425" y="8855"/>
                    <a:pt x="11378" y="8991"/>
                  </a:cubicBezTo>
                  <a:lnTo>
                    <a:pt x="11310" y="9201"/>
                  </a:lnTo>
                  <a:cubicBezTo>
                    <a:pt x="11269" y="9323"/>
                    <a:pt x="11358" y="9452"/>
                    <a:pt x="11486" y="9452"/>
                  </a:cubicBezTo>
                  <a:lnTo>
                    <a:pt x="12273" y="9452"/>
                  </a:lnTo>
                  <a:cubicBezTo>
                    <a:pt x="12456" y="9452"/>
                    <a:pt x="12612" y="9343"/>
                    <a:pt x="12687" y="9181"/>
                  </a:cubicBezTo>
                  <a:lnTo>
                    <a:pt x="12924" y="8625"/>
                  </a:lnTo>
                  <a:cubicBezTo>
                    <a:pt x="12985" y="8489"/>
                    <a:pt x="13019" y="8333"/>
                    <a:pt x="13019" y="8184"/>
                  </a:cubicBezTo>
                  <a:lnTo>
                    <a:pt x="13019" y="6713"/>
                  </a:lnTo>
                  <a:cubicBezTo>
                    <a:pt x="13019" y="6597"/>
                    <a:pt x="12999" y="6489"/>
                    <a:pt x="12951" y="6380"/>
                  </a:cubicBezTo>
                  <a:cubicBezTo>
                    <a:pt x="12829" y="6068"/>
                    <a:pt x="12571" y="5329"/>
                    <a:pt x="12571" y="4651"/>
                  </a:cubicBezTo>
                  <a:cubicBezTo>
                    <a:pt x="12571" y="3844"/>
                    <a:pt x="13073" y="3607"/>
                    <a:pt x="13019" y="2542"/>
                  </a:cubicBezTo>
                  <a:cubicBezTo>
                    <a:pt x="12992" y="2095"/>
                    <a:pt x="12626" y="881"/>
                    <a:pt x="11588" y="542"/>
                  </a:cubicBezTo>
                  <a:cubicBezTo>
                    <a:pt x="11304" y="450"/>
                    <a:pt x="11006" y="416"/>
                    <a:pt x="10687" y="416"/>
                  </a:cubicBezTo>
                  <a:cubicBezTo>
                    <a:pt x="9700" y="416"/>
                    <a:pt x="8513" y="747"/>
                    <a:pt x="6933" y="747"/>
                  </a:cubicBezTo>
                  <a:cubicBezTo>
                    <a:pt x="6267" y="747"/>
                    <a:pt x="5532" y="689"/>
                    <a:pt x="4713" y="522"/>
                  </a:cubicBezTo>
                  <a:lnTo>
                    <a:pt x="3587" y="101"/>
                  </a:lnTo>
                  <a:cubicBezTo>
                    <a:pt x="3406" y="34"/>
                    <a:pt x="3218" y="1"/>
                    <a:pt x="3031"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5" name="Google Shape;15385;p100"/>
            <p:cNvSpPr/>
            <p:nvPr/>
          </p:nvSpPr>
          <p:spPr>
            <a:xfrm>
              <a:off x="4716494" y="2087493"/>
              <a:ext cx="48762" cy="52198"/>
            </a:xfrm>
            <a:custGeom>
              <a:rect b="b" l="l" r="r" t="t"/>
              <a:pathLst>
                <a:path extrusionOk="0" h="1990" w="1859">
                  <a:moveTo>
                    <a:pt x="162" y="1"/>
                  </a:moveTo>
                  <a:cubicBezTo>
                    <a:pt x="115" y="1"/>
                    <a:pt x="69" y="32"/>
                    <a:pt x="61" y="91"/>
                  </a:cubicBezTo>
                  <a:cubicBezTo>
                    <a:pt x="0" y="654"/>
                    <a:pt x="89" y="1597"/>
                    <a:pt x="1255" y="1976"/>
                  </a:cubicBezTo>
                  <a:cubicBezTo>
                    <a:pt x="1281" y="1985"/>
                    <a:pt x="1309" y="1990"/>
                    <a:pt x="1337" y="1990"/>
                  </a:cubicBezTo>
                  <a:cubicBezTo>
                    <a:pt x="1395" y="1990"/>
                    <a:pt x="1453" y="1970"/>
                    <a:pt x="1499" y="1929"/>
                  </a:cubicBezTo>
                  <a:cubicBezTo>
                    <a:pt x="1648" y="1814"/>
                    <a:pt x="1763" y="1651"/>
                    <a:pt x="1824" y="1475"/>
                  </a:cubicBezTo>
                  <a:cubicBezTo>
                    <a:pt x="1858" y="1325"/>
                    <a:pt x="1770" y="1176"/>
                    <a:pt x="1621" y="1142"/>
                  </a:cubicBezTo>
                  <a:cubicBezTo>
                    <a:pt x="1112" y="1020"/>
                    <a:pt x="529" y="702"/>
                    <a:pt x="258" y="64"/>
                  </a:cubicBezTo>
                  <a:cubicBezTo>
                    <a:pt x="240" y="21"/>
                    <a:pt x="201" y="1"/>
                    <a:pt x="16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6" name="Google Shape;15386;p100"/>
            <p:cNvSpPr/>
            <p:nvPr/>
          </p:nvSpPr>
          <p:spPr>
            <a:xfrm>
              <a:off x="4759721" y="2118681"/>
              <a:ext cx="36827" cy="23948"/>
            </a:xfrm>
            <a:custGeom>
              <a:rect b="b" l="l" r="r" t="t"/>
              <a:pathLst>
                <a:path extrusionOk="0" h="913" w="1404">
                  <a:moveTo>
                    <a:pt x="193" y="0"/>
                  </a:moveTo>
                  <a:cubicBezTo>
                    <a:pt x="89" y="0"/>
                    <a:pt x="0" y="93"/>
                    <a:pt x="7" y="197"/>
                  </a:cubicBezTo>
                  <a:lnTo>
                    <a:pt x="27" y="530"/>
                  </a:lnTo>
                  <a:cubicBezTo>
                    <a:pt x="33" y="745"/>
                    <a:pt x="218" y="912"/>
                    <a:pt x="424" y="912"/>
                  </a:cubicBezTo>
                  <a:cubicBezTo>
                    <a:pt x="452" y="912"/>
                    <a:pt x="480" y="909"/>
                    <a:pt x="509" y="903"/>
                  </a:cubicBezTo>
                  <a:cubicBezTo>
                    <a:pt x="807" y="848"/>
                    <a:pt x="1173" y="713"/>
                    <a:pt x="1356" y="414"/>
                  </a:cubicBezTo>
                  <a:cubicBezTo>
                    <a:pt x="1404" y="340"/>
                    <a:pt x="1370" y="238"/>
                    <a:pt x="1288" y="204"/>
                  </a:cubicBezTo>
                  <a:cubicBezTo>
                    <a:pt x="936" y="75"/>
                    <a:pt x="570" y="8"/>
                    <a:pt x="203" y="1"/>
                  </a:cubicBezTo>
                  <a:cubicBezTo>
                    <a:pt x="200" y="1"/>
                    <a:pt x="196" y="0"/>
                    <a:pt x="19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7" name="Google Shape;15387;p100"/>
            <p:cNvSpPr/>
            <p:nvPr/>
          </p:nvSpPr>
          <p:spPr>
            <a:xfrm>
              <a:off x="4778554" y="2342973"/>
              <a:ext cx="43620" cy="23502"/>
            </a:xfrm>
            <a:custGeom>
              <a:rect b="b" l="l" r="r" t="t"/>
              <a:pathLst>
                <a:path extrusionOk="0" h="896" w="1663">
                  <a:moveTo>
                    <a:pt x="1079" y="0"/>
                  </a:moveTo>
                  <a:lnTo>
                    <a:pt x="428" y="163"/>
                  </a:lnTo>
                  <a:cubicBezTo>
                    <a:pt x="279" y="203"/>
                    <a:pt x="157" y="312"/>
                    <a:pt x="109" y="461"/>
                  </a:cubicBezTo>
                  <a:lnTo>
                    <a:pt x="41" y="651"/>
                  </a:lnTo>
                  <a:cubicBezTo>
                    <a:pt x="1" y="773"/>
                    <a:pt x="96" y="895"/>
                    <a:pt x="225" y="895"/>
                  </a:cubicBezTo>
                  <a:lnTo>
                    <a:pt x="1072" y="895"/>
                  </a:lnTo>
                  <a:cubicBezTo>
                    <a:pt x="1221" y="895"/>
                    <a:pt x="1357" y="821"/>
                    <a:pt x="1445" y="698"/>
                  </a:cubicBezTo>
                  <a:lnTo>
                    <a:pt x="1662" y="366"/>
                  </a:lnTo>
                  <a:lnTo>
                    <a:pt x="1079"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8" name="Google Shape;15388;p100"/>
            <p:cNvSpPr/>
            <p:nvPr/>
          </p:nvSpPr>
          <p:spPr>
            <a:xfrm>
              <a:off x="4979895" y="2341714"/>
              <a:ext cx="40211" cy="24761"/>
            </a:xfrm>
            <a:custGeom>
              <a:rect b="b" l="l" r="r" t="t"/>
              <a:pathLst>
                <a:path extrusionOk="0" h="944" w="1533">
                  <a:moveTo>
                    <a:pt x="943" y="1"/>
                  </a:moveTo>
                  <a:lnTo>
                    <a:pt x="394" y="204"/>
                  </a:lnTo>
                  <a:cubicBezTo>
                    <a:pt x="265" y="245"/>
                    <a:pt x="156" y="353"/>
                    <a:pt x="116" y="482"/>
                  </a:cubicBezTo>
                  <a:lnTo>
                    <a:pt x="41" y="699"/>
                  </a:lnTo>
                  <a:cubicBezTo>
                    <a:pt x="0" y="814"/>
                    <a:pt x="89" y="943"/>
                    <a:pt x="217" y="943"/>
                  </a:cubicBezTo>
                  <a:lnTo>
                    <a:pt x="1004" y="943"/>
                  </a:lnTo>
                  <a:cubicBezTo>
                    <a:pt x="1180" y="943"/>
                    <a:pt x="1343" y="835"/>
                    <a:pt x="1418" y="672"/>
                  </a:cubicBezTo>
                  <a:lnTo>
                    <a:pt x="1533" y="401"/>
                  </a:lnTo>
                  <a:lnTo>
                    <a:pt x="943"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89" name="Google Shape;15389;p100"/>
            <p:cNvSpPr/>
            <p:nvPr/>
          </p:nvSpPr>
          <p:spPr>
            <a:xfrm>
              <a:off x="4731969" y="2155140"/>
              <a:ext cx="11751" cy="11777"/>
            </a:xfrm>
            <a:custGeom>
              <a:rect b="b" l="l" r="r" t="t"/>
              <a:pathLst>
                <a:path extrusionOk="0" h="449" w="448">
                  <a:moveTo>
                    <a:pt x="224" y="1"/>
                  </a:moveTo>
                  <a:cubicBezTo>
                    <a:pt x="102" y="1"/>
                    <a:pt x="0" y="102"/>
                    <a:pt x="0" y="225"/>
                  </a:cubicBezTo>
                  <a:cubicBezTo>
                    <a:pt x="0" y="347"/>
                    <a:pt x="102" y="448"/>
                    <a:pt x="224" y="448"/>
                  </a:cubicBezTo>
                  <a:cubicBezTo>
                    <a:pt x="346" y="448"/>
                    <a:pt x="448" y="347"/>
                    <a:pt x="448" y="225"/>
                  </a:cubicBezTo>
                  <a:cubicBezTo>
                    <a:pt x="448" y="102"/>
                    <a:pt x="346" y="1"/>
                    <a:pt x="2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0" name="Google Shape;15390;p100"/>
            <p:cNvSpPr/>
            <p:nvPr/>
          </p:nvSpPr>
          <p:spPr>
            <a:xfrm>
              <a:off x="4741569" y="2191311"/>
              <a:ext cx="64578" cy="74493"/>
            </a:xfrm>
            <a:custGeom>
              <a:rect b="b" l="l" r="r" t="t"/>
              <a:pathLst>
                <a:path extrusionOk="0" h="2840" w="2462">
                  <a:moveTo>
                    <a:pt x="894" y="0"/>
                  </a:moveTo>
                  <a:cubicBezTo>
                    <a:pt x="834" y="0"/>
                    <a:pt x="773" y="22"/>
                    <a:pt x="726" y="66"/>
                  </a:cubicBezTo>
                  <a:cubicBezTo>
                    <a:pt x="523" y="269"/>
                    <a:pt x="272" y="419"/>
                    <a:pt x="0" y="514"/>
                  </a:cubicBezTo>
                  <a:cubicBezTo>
                    <a:pt x="984" y="1971"/>
                    <a:pt x="2462" y="2839"/>
                    <a:pt x="2462" y="2839"/>
                  </a:cubicBezTo>
                  <a:cubicBezTo>
                    <a:pt x="2462" y="2032"/>
                    <a:pt x="2340" y="1768"/>
                    <a:pt x="2184" y="1612"/>
                  </a:cubicBezTo>
                  <a:cubicBezTo>
                    <a:pt x="1763" y="1164"/>
                    <a:pt x="1404" y="670"/>
                    <a:pt x="1112" y="134"/>
                  </a:cubicBezTo>
                  <a:cubicBezTo>
                    <a:pt x="1068" y="46"/>
                    <a:pt x="981" y="0"/>
                    <a:pt x="89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1" name="Google Shape;15391;p100"/>
            <p:cNvSpPr/>
            <p:nvPr/>
          </p:nvSpPr>
          <p:spPr>
            <a:xfrm>
              <a:off x="4837073" y="2244716"/>
              <a:ext cx="143924" cy="39581"/>
            </a:xfrm>
            <a:custGeom>
              <a:rect b="b" l="l" r="r" t="t"/>
              <a:pathLst>
                <a:path extrusionOk="0" h="1509" w="5487">
                  <a:moveTo>
                    <a:pt x="4893" y="1"/>
                  </a:moveTo>
                  <a:cubicBezTo>
                    <a:pt x="4847" y="1"/>
                    <a:pt x="4800" y="8"/>
                    <a:pt x="4754" y="24"/>
                  </a:cubicBezTo>
                  <a:cubicBezTo>
                    <a:pt x="3840" y="314"/>
                    <a:pt x="2850" y="395"/>
                    <a:pt x="2026" y="395"/>
                  </a:cubicBezTo>
                  <a:cubicBezTo>
                    <a:pt x="1427" y="395"/>
                    <a:pt x="915" y="352"/>
                    <a:pt x="584" y="315"/>
                  </a:cubicBezTo>
                  <a:cubicBezTo>
                    <a:pt x="566" y="313"/>
                    <a:pt x="549" y="312"/>
                    <a:pt x="532" y="312"/>
                  </a:cubicBezTo>
                  <a:cubicBezTo>
                    <a:pt x="321" y="312"/>
                    <a:pt x="133" y="461"/>
                    <a:pt x="96" y="674"/>
                  </a:cubicBezTo>
                  <a:lnTo>
                    <a:pt x="1" y="1156"/>
                  </a:lnTo>
                  <a:cubicBezTo>
                    <a:pt x="601" y="1403"/>
                    <a:pt x="1269" y="1508"/>
                    <a:pt x="1952" y="1508"/>
                  </a:cubicBezTo>
                  <a:cubicBezTo>
                    <a:pt x="3180" y="1508"/>
                    <a:pt x="4458" y="1168"/>
                    <a:pt x="5486" y="702"/>
                  </a:cubicBezTo>
                  <a:lnTo>
                    <a:pt x="5303" y="274"/>
                  </a:lnTo>
                  <a:cubicBezTo>
                    <a:pt x="5233" y="108"/>
                    <a:pt x="5070" y="1"/>
                    <a:pt x="4893"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2" name="Google Shape;15392;p100"/>
            <p:cNvSpPr/>
            <p:nvPr/>
          </p:nvSpPr>
          <p:spPr>
            <a:xfrm>
              <a:off x="4684309" y="2161199"/>
              <a:ext cx="47503" cy="48237"/>
            </a:xfrm>
            <a:custGeom>
              <a:rect b="b" l="l" r="r" t="t"/>
              <a:pathLst>
                <a:path extrusionOk="0" h="1839" w="1811">
                  <a:moveTo>
                    <a:pt x="800" y="0"/>
                  </a:moveTo>
                  <a:lnTo>
                    <a:pt x="149" y="685"/>
                  </a:lnTo>
                  <a:cubicBezTo>
                    <a:pt x="41" y="800"/>
                    <a:pt x="0" y="963"/>
                    <a:pt x="41" y="1112"/>
                  </a:cubicBezTo>
                  <a:lnTo>
                    <a:pt x="142" y="1499"/>
                  </a:lnTo>
                  <a:cubicBezTo>
                    <a:pt x="195" y="1698"/>
                    <a:pt x="371" y="1838"/>
                    <a:pt x="576" y="1838"/>
                  </a:cubicBezTo>
                  <a:cubicBezTo>
                    <a:pt x="580" y="1838"/>
                    <a:pt x="585" y="1838"/>
                    <a:pt x="590" y="1838"/>
                  </a:cubicBezTo>
                  <a:cubicBezTo>
                    <a:pt x="963" y="1831"/>
                    <a:pt x="1336" y="1804"/>
                    <a:pt x="1709" y="1756"/>
                  </a:cubicBezTo>
                  <a:cubicBezTo>
                    <a:pt x="1810" y="1417"/>
                    <a:pt x="1634" y="1058"/>
                    <a:pt x="1390" y="828"/>
                  </a:cubicBezTo>
                  <a:cubicBezTo>
                    <a:pt x="1146" y="590"/>
                    <a:pt x="949" y="312"/>
                    <a:pt x="800"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3" name="Google Shape;15393;p100"/>
            <p:cNvSpPr/>
            <p:nvPr/>
          </p:nvSpPr>
          <p:spPr>
            <a:xfrm>
              <a:off x="4716494" y="2087913"/>
              <a:ext cx="44670" cy="51935"/>
            </a:xfrm>
            <a:custGeom>
              <a:rect b="b" l="l" r="r" t="t"/>
              <a:pathLst>
                <a:path extrusionOk="0" h="1980" w="1703">
                  <a:moveTo>
                    <a:pt x="116" y="1"/>
                  </a:moveTo>
                  <a:cubicBezTo>
                    <a:pt x="82" y="14"/>
                    <a:pt x="61" y="48"/>
                    <a:pt x="61" y="82"/>
                  </a:cubicBezTo>
                  <a:cubicBezTo>
                    <a:pt x="0" y="638"/>
                    <a:pt x="89" y="1587"/>
                    <a:pt x="1255" y="1967"/>
                  </a:cubicBezTo>
                  <a:cubicBezTo>
                    <a:pt x="1279" y="1975"/>
                    <a:pt x="1305" y="1979"/>
                    <a:pt x="1330" y="1979"/>
                  </a:cubicBezTo>
                  <a:cubicBezTo>
                    <a:pt x="1390" y="1979"/>
                    <a:pt x="1451" y="1958"/>
                    <a:pt x="1499" y="1920"/>
                  </a:cubicBezTo>
                  <a:cubicBezTo>
                    <a:pt x="1573" y="1852"/>
                    <a:pt x="1641" y="1784"/>
                    <a:pt x="1702" y="1696"/>
                  </a:cubicBezTo>
                  <a:lnTo>
                    <a:pt x="1689" y="1696"/>
                  </a:lnTo>
                  <a:cubicBezTo>
                    <a:pt x="461" y="1411"/>
                    <a:pt x="156" y="611"/>
                    <a:pt x="116"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4" name="Google Shape;15394;p100"/>
            <p:cNvSpPr/>
            <p:nvPr/>
          </p:nvSpPr>
          <p:spPr>
            <a:xfrm>
              <a:off x="4684309" y="2177200"/>
              <a:ext cx="10518" cy="17102"/>
            </a:xfrm>
            <a:custGeom>
              <a:rect b="b" l="l" r="r" t="t"/>
              <a:pathLst>
                <a:path extrusionOk="0" h="652" w="401">
                  <a:moveTo>
                    <a:pt x="224" y="1"/>
                  </a:moveTo>
                  <a:lnTo>
                    <a:pt x="149" y="75"/>
                  </a:lnTo>
                  <a:cubicBezTo>
                    <a:pt x="41" y="190"/>
                    <a:pt x="0" y="353"/>
                    <a:pt x="41" y="502"/>
                  </a:cubicBezTo>
                  <a:lnTo>
                    <a:pt x="81" y="652"/>
                  </a:lnTo>
                  <a:cubicBezTo>
                    <a:pt x="265" y="597"/>
                    <a:pt x="400" y="455"/>
                    <a:pt x="400" y="292"/>
                  </a:cubicBezTo>
                  <a:cubicBezTo>
                    <a:pt x="393" y="170"/>
                    <a:pt x="326" y="62"/>
                    <a:pt x="22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395" name="Google Shape;15395;p100"/>
          <p:cNvGrpSpPr/>
          <p:nvPr/>
        </p:nvGrpSpPr>
        <p:grpSpPr>
          <a:xfrm>
            <a:off x="7494022" y="2982331"/>
            <a:ext cx="175400" cy="370053"/>
            <a:chOff x="7521110" y="2906131"/>
            <a:chExt cx="175400" cy="370053"/>
          </a:xfrm>
        </p:grpSpPr>
        <p:sp>
          <p:nvSpPr>
            <p:cNvPr id="15396" name="Google Shape;15396;p100"/>
            <p:cNvSpPr/>
            <p:nvPr/>
          </p:nvSpPr>
          <p:spPr>
            <a:xfrm>
              <a:off x="7590646" y="3215698"/>
              <a:ext cx="36302" cy="54453"/>
            </a:xfrm>
            <a:custGeom>
              <a:rect b="b" l="l" r="r" t="t"/>
              <a:pathLst>
                <a:path extrusionOk="0" h="2076" w="1384">
                  <a:moveTo>
                    <a:pt x="1" y="0"/>
                  </a:moveTo>
                  <a:lnTo>
                    <a:pt x="1" y="2075"/>
                  </a:lnTo>
                  <a:lnTo>
                    <a:pt x="1384" y="2075"/>
                  </a:lnTo>
                  <a:lnTo>
                    <a:pt x="138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7" name="Google Shape;15397;p100"/>
            <p:cNvSpPr/>
            <p:nvPr/>
          </p:nvSpPr>
          <p:spPr>
            <a:xfrm>
              <a:off x="7608797" y="3233823"/>
              <a:ext cx="18151" cy="36329"/>
            </a:xfrm>
            <a:custGeom>
              <a:rect b="b" l="l" r="r" t="t"/>
              <a:pathLst>
                <a:path extrusionOk="0" h="1385" w="692">
                  <a:moveTo>
                    <a:pt x="231" y="1"/>
                  </a:moveTo>
                  <a:cubicBezTo>
                    <a:pt x="102" y="1"/>
                    <a:pt x="0" y="103"/>
                    <a:pt x="0" y="231"/>
                  </a:cubicBezTo>
                  <a:lnTo>
                    <a:pt x="0" y="1384"/>
                  </a:lnTo>
                  <a:lnTo>
                    <a:pt x="692" y="1384"/>
                  </a:lnTo>
                  <a:lnTo>
                    <a:pt x="692"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8" name="Google Shape;15398;p100"/>
            <p:cNvSpPr/>
            <p:nvPr/>
          </p:nvSpPr>
          <p:spPr>
            <a:xfrm>
              <a:off x="7570554" y="3264066"/>
              <a:ext cx="76513" cy="12118"/>
            </a:xfrm>
            <a:custGeom>
              <a:rect b="b" l="l" r="r" t="t"/>
              <a:pathLst>
                <a:path extrusionOk="0" h="462" w="2917">
                  <a:moveTo>
                    <a:pt x="306" y="1"/>
                  </a:moveTo>
                  <a:cubicBezTo>
                    <a:pt x="0" y="1"/>
                    <a:pt x="0" y="462"/>
                    <a:pt x="306" y="462"/>
                  </a:cubicBezTo>
                  <a:lnTo>
                    <a:pt x="2611" y="462"/>
                  </a:lnTo>
                  <a:cubicBezTo>
                    <a:pt x="2916" y="462"/>
                    <a:pt x="2916" y="1"/>
                    <a:pt x="26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99" name="Google Shape;15399;p100"/>
            <p:cNvSpPr/>
            <p:nvPr/>
          </p:nvSpPr>
          <p:spPr>
            <a:xfrm>
              <a:off x="7526094" y="3064351"/>
              <a:ext cx="165433" cy="109038"/>
            </a:xfrm>
            <a:custGeom>
              <a:rect b="b" l="l" r="r" t="t"/>
              <a:pathLst>
                <a:path extrusionOk="0" h="4157" w="6307">
                  <a:moveTo>
                    <a:pt x="1770" y="0"/>
                  </a:moveTo>
                  <a:lnTo>
                    <a:pt x="68" y="3831"/>
                  </a:lnTo>
                  <a:cubicBezTo>
                    <a:pt x="0" y="3987"/>
                    <a:pt x="109" y="4157"/>
                    <a:pt x="278" y="4157"/>
                  </a:cubicBezTo>
                  <a:lnTo>
                    <a:pt x="6028" y="4157"/>
                  </a:lnTo>
                  <a:cubicBezTo>
                    <a:pt x="6198" y="4157"/>
                    <a:pt x="6306" y="3987"/>
                    <a:pt x="6238" y="3831"/>
                  </a:cubicBezTo>
                  <a:lnTo>
                    <a:pt x="4536"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0" name="Google Shape;15400;p100"/>
            <p:cNvSpPr/>
            <p:nvPr/>
          </p:nvSpPr>
          <p:spPr>
            <a:xfrm>
              <a:off x="7521110" y="3173363"/>
              <a:ext cx="175400" cy="48394"/>
            </a:xfrm>
            <a:custGeom>
              <a:rect b="b" l="l" r="r" t="t"/>
              <a:pathLst>
                <a:path extrusionOk="0" h="1845" w="6687">
                  <a:moveTo>
                    <a:pt x="1004" y="1"/>
                  </a:moveTo>
                  <a:lnTo>
                    <a:pt x="95" y="1492"/>
                  </a:lnTo>
                  <a:cubicBezTo>
                    <a:pt x="0" y="1648"/>
                    <a:pt x="109" y="1845"/>
                    <a:pt x="292" y="1845"/>
                  </a:cubicBezTo>
                  <a:lnTo>
                    <a:pt x="6395" y="1845"/>
                  </a:lnTo>
                  <a:cubicBezTo>
                    <a:pt x="6578" y="1845"/>
                    <a:pt x="6686" y="1648"/>
                    <a:pt x="6591" y="1492"/>
                  </a:cubicBezTo>
                  <a:lnTo>
                    <a:pt x="5683"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1" name="Google Shape;15401;p100"/>
            <p:cNvSpPr/>
            <p:nvPr/>
          </p:nvSpPr>
          <p:spPr>
            <a:xfrm>
              <a:off x="7521110" y="3173363"/>
              <a:ext cx="156541" cy="48421"/>
            </a:xfrm>
            <a:custGeom>
              <a:rect b="b" l="l" r="r" t="t"/>
              <a:pathLst>
                <a:path extrusionOk="0" h="1846" w="5968">
                  <a:moveTo>
                    <a:pt x="1004" y="1"/>
                  </a:moveTo>
                  <a:lnTo>
                    <a:pt x="95" y="1499"/>
                  </a:lnTo>
                  <a:cubicBezTo>
                    <a:pt x="0" y="1648"/>
                    <a:pt x="116" y="1845"/>
                    <a:pt x="292" y="1845"/>
                  </a:cubicBezTo>
                  <a:lnTo>
                    <a:pt x="2484" y="1845"/>
                  </a:lnTo>
                  <a:cubicBezTo>
                    <a:pt x="2432" y="1838"/>
                    <a:pt x="2402" y="1643"/>
                    <a:pt x="2435" y="1492"/>
                  </a:cubicBezTo>
                  <a:lnTo>
                    <a:pt x="2577" y="651"/>
                  </a:lnTo>
                  <a:cubicBezTo>
                    <a:pt x="2591" y="543"/>
                    <a:pt x="2692" y="462"/>
                    <a:pt x="2801" y="462"/>
                  </a:cubicBezTo>
                  <a:lnTo>
                    <a:pt x="5967" y="462"/>
                  </a:lnTo>
                  <a:lnTo>
                    <a:pt x="5683" y="1"/>
                  </a:lnTo>
                  <a:close/>
                  <a:moveTo>
                    <a:pt x="2484" y="1845"/>
                  </a:moveTo>
                  <a:cubicBezTo>
                    <a:pt x="2484" y="1845"/>
                    <a:pt x="2485" y="1845"/>
                    <a:pt x="2486" y="1845"/>
                  </a:cubicBezTo>
                  <a:cubicBezTo>
                    <a:pt x="2487" y="1845"/>
                    <a:pt x="2488" y="1845"/>
                    <a:pt x="2489" y="184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2" name="Google Shape;15402;p100"/>
            <p:cNvSpPr/>
            <p:nvPr/>
          </p:nvSpPr>
          <p:spPr>
            <a:xfrm>
              <a:off x="7526094" y="3064351"/>
              <a:ext cx="135189" cy="109038"/>
            </a:xfrm>
            <a:custGeom>
              <a:rect b="b" l="l" r="r" t="t"/>
              <a:pathLst>
                <a:path extrusionOk="0" h="4157" w="5154">
                  <a:moveTo>
                    <a:pt x="1770" y="0"/>
                  </a:moveTo>
                  <a:lnTo>
                    <a:pt x="68" y="3831"/>
                  </a:lnTo>
                  <a:cubicBezTo>
                    <a:pt x="0" y="3987"/>
                    <a:pt x="109" y="4157"/>
                    <a:pt x="278" y="4157"/>
                  </a:cubicBezTo>
                  <a:lnTo>
                    <a:pt x="2346" y="4157"/>
                  </a:lnTo>
                  <a:cubicBezTo>
                    <a:pt x="2299" y="4157"/>
                    <a:pt x="2265" y="3980"/>
                    <a:pt x="2285" y="3831"/>
                  </a:cubicBezTo>
                  <a:lnTo>
                    <a:pt x="2563" y="1587"/>
                  </a:lnTo>
                  <a:cubicBezTo>
                    <a:pt x="2583" y="1476"/>
                    <a:pt x="2672" y="1390"/>
                    <a:pt x="2781" y="1390"/>
                  </a:cubicBezTo>
                  <a:cubicBezTo>
                    <a:pt x="2786" y="1390"/>
                    <a:pt x="2790" y="1390"/>
                    <a:pt x="2794" y="1390"/>
                  </a:cubicBezTo>
                  <a:lnTo>
                    <a:pt x="5154" y="1390"/>
                  </a:lnTo>
                  <a:lnTo>
                    <a:pt x="4536"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3" name="Google Shape;15403;p100"/>
            <p:cNvSpPr/>
            <p:nvPr/>
          </p:nvSpPr>
          <p:spPr>
            <a:xfrm>
              <a:off x="7537635" y="2906131"/>
              <a:ext cx="142140" cy="182587"/>
            </a:xfrm>
            <a:custGeom>
              <a:rect b="b" l="l" r="r" t="t"/>
              <a:pathLst>
                <a:path extrusionOk="0" h="6961" w="5419">
                  <a:moveTo>
                    <a:pt x="2713" y="1"/>
                  </a:moveTo>
                  <a:cubicBezTo>
                    <a:pt x="2623" y="1"/>
                    <a:pt x="2534" y="52"/>
                    <a:pt x="2496" y="153"/>
                  </a:cubicBezTo>
                  <a:lnTo>
                    <a:pt x="62" y="6649"/>
                  </a:lnTo>
                  <a:cubicBezTo>
                    <a:pt x="1" y="6798"/>
                    <a:pt x="116" y="6961"/>
                    <a:pt x="279" y="6961"/>
                  </a:cubicBezTo>
                  <a:lnTo>
                    <a:pt x="5147" y="6961"/>
                  </a:lnTo>
                  <a:cubicBezTo>
                    <a:pt x="5310" y="6961"/>
                    <a:pt x="5419" y="6798"/>
                    <a:pt x="5364" y="6649"/>
                  </a:cubicBezTo>
                  <a:lnTo>
                    <a:pt x="2930" y="153"/>
                  </a:lnTo>
                  <a:cubicBezTo>
                    <a:pt x="2893" y="52"/>
                    <a:pt x="2803" y="1"/>
                    <a:pt x="2713"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4" name="Google Shape;15404;p100"/>
            <p:cNvSpPr/>
            <p:nvPr/>
          </p:nvSpPr>
          <p:spPr>
            <a:xfrm>
              <a:off x="7537635" y="2906210"/>
              <a:ext cx="71188" cy="182508"/>
            </a:xfrm>
            <a:custGeom>
              <a:rect b="b" l="l" r="r" t="t"/>
              <a:pathLst>
                <a:path extrusionOk="0" h="6958" w="2714">
                  <a:moveTo>
                    <a:pt x="2699" y="1"/>
                  </a:moveTo>
                  <a:cubicBezTo>
                    <a:pt x="2610" y="1"/>
                    <a:pt x="2528" y="60"/>
                    <a:pt x="2496" y="150"/>
                  </a:cubicBezTo>
                  <a:lnTo>
                    <a:pt x="62" y="6646"/>
                  </a:lnTo>
                  <a:cubicBezTo>
                    <a:pt x="1" y="6795"/>
                    <a:pt x="116" y="6958"/>
                    <a:pt x="279" y="6958"/>
                  </a:cubicBezTo>
                  <a:lnTo>
                    <a:pt x="2028" y="6958"/>
                  </a:lnTo>
                  <a:cubicBezTo>
                    <a:pt x="1981" y="6958"/>
                    <a:pt x="1954" y="6795"/>
                    <a:pt x="1967" y="6646"/>
                  </a:cubicBezTo>
                  <a:lnTo>
                    <a:pt x="2652" y="150"/>
                  </a:lnTo>
                  <a:cubicBezTo>
                    <a:pt x="2666" y="49"/>
                    <a:pt x="2686" y="1"/>
                    <a:pt x="2713" y="1"/>
                  </a:cubicBezTo>
                  <a:cubicBezTo>
                    <a:pt x="2708" y="1"/>
                    <a:pt x="2704" y="1"/>
                    <a:pt x="26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05" name="Google Shape;15405;p100"/>
          <p:cNvGrpSpPr/>
          <p:nvPr/>
        </p:nvGrpSpPr>
        <p:grpSpPr>
          <a:xfrm>
            <a:off x="3559837" y="1599486"/>
            <a:ext cx="371023" cy="347915"/>
            <a:chOff x="3586925" y="1523286"/>
            <a:chExt cx="371023" cy="347915"/>
          </a:xfrm>
        </p:grpSpPr>
        <p:sp>
          <p:nvSpPr>
            <p:cNvPr id="15406" name="Google Shape;15406;p100"/>
            <p:cNvSpPr/>
            <p:nvPr/>
          </p:nvSpPr>
          <p:spPr>
            <a:xfrm>
              <a:off x="3732580" y="1530158"/>
              <a:ext cx="225211" cy="212935"/>
            </a:xfrm>
            <a:custGeom>
              <a:rect b="b" l="l" r="r" t="t"/>
              <a:pathLst>
                <a:path extrusionOk="0" h="8118" w="8586">
                  <a:moveTo>
                    <a:pt x="2543" y="0"/>
                  </a:moveTo>
                  <a:cubicBezTo>
                    <a:pt x="1781" y="0"/>
                    <a:pt x="990" y="157"/>
                    <a:pt x="177" y="503"/>
                  </a:cubicBezTo>
                  <a:cubicBezTo>
                    <a:pt x="48" y="557"/>
                    <a:pt x="1" y="713"/>
                    <a:pt x="75" y="828"/>
                  </a:cubicBezTo>
                  <a:lnTo>
                    <a:pt x="1079" y="2428"/>
                  </a:lnTo>
                  <a:lnTo>
                    <a:pt x="8585" y="8117"/>
                  </a:lnTo>
                  <a:lnTo>
                    <a:pt x="8585" y="3805"/>
                  </a:lnTo>
                  <a:cubicBezTo>
                    <a:pt x="8585" y="3649"/>
                    <a:pt x="8531" y="3500"/>
                    <a:pt x="8436" y="3378"/>
                  </a:cubicBezTo>
                  <a:cubicBezTo>
                    <a:pt x="6841" y="1402"/>
                    <a:pt x="4820" y="0"/>
                    <a:pt x="2543"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7" name="Google Shape;15407;p100"/>
            <p:cNvSpPr/>
            <p:nvPr/>
          </p:nvSpPr>
          <p:spPr>
            <a:xfrm>
              <a:off x="3732580" y="1530263"/>
              <a:ext cx="138573" cy="126560"/>
            </a:xfrm>
            <a:custGeom>
              <a:rect b="b" l="l" r="r" t="t"/>
              <a:pathLst>
                <a:path extrusionOk="0" h="4825" w="5283">
                  <a:moveTo>
                    <a:pt x="2537" y="0"/>
                  </a:moveTo>
                  <a:cubicBezTo>
                    <a:pt x="1777" y="0"/>
                    <a:pt x="988" y="156"/>
                    <a:pt x="177" y="499"/>
                  </a:cubicBezTo>
                  <a:cubicBezTo>
                    <a:pt x="55" y="553"/>
                    <a:pt x="1" y="709"/>
                    <a:pt x="75" y="824"/>
                  </a:cubicBezTo>
                  <a:lnTo>
                    <a:pt x="1079" y="2424"/>
                  </a:lnTo>
                  <a:lnTo>
                    <a:pt x="4239" y="4825"/>
                  </a:lnTo>
                  <a:cubicBezTo>
                    <a:pt x="4876" y="4696"/>
                    <a:pt x="5283" y="4364"/>
                    <a:pt x="5229" y="3713"/>
                  </a:cubicBezTo>
                  <a:cubicBezTo>
                    <a:pt x="5080" y="1970"/>
                    <a:pt x="4456" y="804"/>
                    <a:pt x="4049" y="207"/>
                  </a:cubicBezTo>
                  <a:cubicBezTo>
                    <a:pt x="3560" y="72"/>
                    <a:pt x="3055" y="0"/>
                    <a:pt x="253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8" name="Google Shape;15408;p100"/>
            <p:cNvSpPr/>
            <p:nvPr/>
          </p:nvSpPr>
          <p:spPr>
            <a:xfrm>
              <a:off x="3881094" y="1554185"/>
              <a:ext cx="38453" cy="145498"/>
            </a:xfrm>
            <a:custGeom>
              <a:rect b="b" l="l" r="r" t="t"/>
              <a:pathLst>
                <a:path extrusionOk="0" h="5547" w="1466">
                  <a:moveTo>
                    <a:pt x="28" y="0"/>
                  </a:moveTo>
                  <a:lnTo>
                    <a:pt x="28" y="0"/>
                  </a:lnTo>
                  <a:cubicBezTo>
                    <a:pt x="563" y="2211"/>
                    <a:pt x="421" y="3818"/>
                    <a:pt x="1" y="4984"/>
                  </a:cubicBezTo>
                  <a:lnTo>
                    <a:pt x="740" y="5547"/>
                  </a:lnTo>
                  <a:cubicBezTo>
                    <a:pt x="1228" y="4387"/>
                    <a:pt x="1465" y="2834"/>
                    <a:pt x="1113" y="766"/>
                  </a:cubicBezTo>
                  <a:cubicBezTo>
                    <a:pt x="767" y="482"/>
                    <a:pt x="407" y="231"/>
                    <a:pt x="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09" name="Google Shape;15409;p100"/>
            <p:cNvSpPr/>
            <p:nvPr/>
          </p:nvSpPr>
          <p:spPr>
            <a:xfrm>
              <a:off x="3910262" y="1590828"/>
              <a:ext cx="43070" cy="130730"/>
            </a:xfrm>
            <a:custGeom>
              <a:rect b="b" l="l" r="r" t="t"/>
              <a:pathLst>
                <a:path extrusionOk="0" h="4984" w="1642">
                  <a:moveTo>
                    <a:pt x="699" y="0"/>
                  </a:moveTo>
                  <a:cubicBezTo>
                    <a:pt x="855" y="1885"/>
                    <a:pt x="530" y="3329"/>
                    <a:pt x="1" y="4435"/>
                  </a:cubicBezTo>
                  <a:lnTo>
                    <a:pt x="733" y="4984"/>
                  </a:lnTo>
                  <a:cubicBezTo>
                    <a:pt x="1248" y="3980"/>
                    <a:pt x="1628" y="2685"/>
                    <a:pt x="1642" y="1044"/>
                  </a:cubicBezTo>
                  <a:cubicBezTo>
                    <a:pt x="1350" y="678"/>
                    <a:pt x="1031" y="332"/>
                    <a:pt x="69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0" name="Google Shape;15410;p100"/>
            <p:cNvSpPr/>
            <p:nvPr/>
          </p:nvSpPr>
          <p:spPr>
            <a:xfrm>
              <a:off x="3586925" y="1573569"/>
              <a:ext cx="370866" cy="297527"/>
            </a:xfrm>
            <a:custGeom>
              <a:rect b="b" l="l" r="r" t="t"/>
              <a:pathLst>
                <a:path extrusionOk="0" h="11343" w="14139">
                  <a:moveTo>
                    <a:pt x="8358" y="0"/>
                  </a:moveTo>
                  <a:cubicBezTo>
                    <a:pt x="7796" y="0"/>
                    <a:pt x="6845" y="161"/>
                    <a:pt x="5717" y="1004"/>
                  </a:cubicBezTo>
                  <a:cubicBezTo>
                    <a:pt x="4699" y="1763"/>
                    <a:pt x="1072" y="4984"/>
                    <a:pt x="184" y="5777"/>
                  </a:cubicBezTo>
                  <a:cubicBezTo>
                    <a:pt x="55" y="5893"/>
                    <a:pt x="0" y="6069"/>
                    <a:pt x="48" y="6232"/>
                  </a:cubicBezTo>
                  <a:cubicBezTo>
                    <a:pt x="184" y="6767"/>
                    <a:pt x="631" y="7927"/>
                    <a:pt x="1472" y="8015"/>
                  </a:cubicBezTo>
                  <a:cubicBezTo>
                    <a:pt x="1607" y="8008"/>
                    <a:pt x="1730" y="7967"/>
                    <a:pt x="1845" y="7900"/>
                  </a:cubicBezTo>
                  <a:lnTo>
                    <a:pt x="2631" y="8429"/>
                  </a:lnTo>
                  <a:cubicBezTo>
                    <a:pt x="2706" y="8486"/>
                    <a:pt x="2798" y="8514"/>
                    <a:pt x="2891" y="8514"/>
                  </a:cubicBezTo>
                  <a:cubicBezTo>
                    <a:pt x="2941" y="8514"/>
                    <a:pt x="2991" y="8506"/>
                    <a:pt x="3038" y="8490"/>
                  </a:cubicBezTo>
                  <a:cubicBezTo>
                    <a:pt x="4008" y="8151"/>
                    <a:pt x="6625" y="7100"/>
                    <a:pt x="8395" y="6428"/>
                  </a:cubicBezTo>
                  <a:cubicBezTo>
                    <a:pt x="8890" y="7520"/>
                    <a:pt x="9724" y="9419"/>
                    <a:pt x="10341" y="11046"/>
                  </a:cubicBezTo>
                  <a:cubicBezTo>
                    <a:pt x="10409" y="11228"/>
                    <a:pt x="10581" y="11343"/>
                    <a:pt x="10764" y="11343"/>
                  </a:cubicBezTo>
                  <a:cubicBezTo>
                    <a:pt x="10820" y="11343"/>
                    <a:pt x="10876" y="11332"/>
                    <a:pt x="10931" y="11310"/>
                  </a:cubicBezTo>
                  <a:cubicBezTo>
                    <a:pt x="11595" y="11059"/>
                    <a:pt x="12897" y="10463"/>
                    <a:pt x="13874" y="9473"/>
                  </a:cubicBezTo>
                  <a:cubicBezTo>
                    <a:pt x="14043" y="9303"/>
                    <a:pt x="14138" y="9073"/>
                    <a:pt x="14138" y="8835"/>
                  </a:cubicBezTo>
                  <a:lnTo>
                    <a:pt x="14138" y="5513"/>
                  </a:lnTo>
                  <a:cubicBezTo>
                    <a:pt x="14138" y="5228"/>
                    <a:pt x="14064" y="4950"/>
                    <a:pt x="13921" y="4713"/>
                  </a:cubicBezTo>
                  <a:cubicBezTo>
                    <a:pt x="11480" y="516"/>
                    <a:pt x="8903" y="61"/>
                    <a:pt x="8903" y="61"/>
                  </a:cubicBezTo>
                  <a:cubicBezTo>
                    <a:pt x="8903" y="61"/>
                    <a:pt x="8705" y="0"/>
                    <a:pt x="835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1" name="Google Shape;15411;p100"/>
            <p:cNvSpPr/>
            <p:nvPr/>
          </p:nvSpPr>
          <p:spPr>
            <a:xfrm>
              <a:off x="3586925" y="1687381"/>
              <a:ext cx="144973" cy="109536"/>
            </a:xfrm>
            <a:custGeom>
              <a:rect b="b" l="l" r="r" t="t"/>
              <a:pathLst>
                <a:path extrusionOk="0" h="4176" w="5527">
                  <a:moveTo>
                    <a:pt x="1804" y="1"/>
                  </a:moveTo>
                  <a:cubicBezTo>
                    <a:pt x="1092" y="631"/>
                    <a:pt x="482" y="1174"/>
                    <a:pt x="184" y="1438"/>
                  </a:cubicBezTo>
                  <a:cubicBezTo>
                    <a:pt x="55" y="1554"/>
                    <a:pt x="0" y="1730"/>
                    <a:pt x="48" y="1893"/>
                  </a:cubicBezTo>
                  <a:cubicBezTo>
                    <a:pt x="184" y="2428"/>
                    <a:pt x="631" y="3588"/>
                    <a:pt x="1472" y="3676"/>
                  </a:cubicBezTo>
                  <a:cubicBezTo>
                    <a:pt x="1607" y="3669"/>
                    <a:pt x="1730" y="3628"/>
                    <a:pt x="1845" y="3561"/>
                  </a:cubicBezTo>
                  <a:lnTo>
                    <a:pt x="2631" y="4090"/>
                  </a:lnTo>
                  <a:cubicBezTo>
                    <a:pt x="2706" y="4147"/>
                    <a:pt x="2798" y="4175"/>
                    <a:pt x="2891" y="4175"/>
                  </a:cubicBezTo>
                  <a:cubicBezTo>
                    <a:pt x="2941" y="4175"/>
                    <a:pt x="2991" y="4167"/>
                    <a:pt x="3038" y="4151"/>
                  </a:cubicBezTo>
                  <a:cubicBezTo>
                    <a:pt x="3540" y="3974"/>
                    <a:pt x="4482" y="3608"/>
                    <a:pt x="5527" y="3201"/>
                  </a:cubicBezTo>
                  <a:cubicBezTo>
                    <a:pt x="5472" y="2883"/>
                    <a:pt x="5154" y="1825"/>
                    <a:pt x="3160" y="1262"/>
                  </a:cubicBezTo>
                  <a:cubicBezTo>
                    <a:pt x="2136" y="977"/>
                    <a:pt x="1858" y="204"/>
                    <a:pt x="1804"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2" name="Google Shape;15412;p100"/>
            <p:cNvSpPr/>
            <p:nvPr/>
          </p:nvSpPr>
          <p:spPr>
            <a:xfrm>
              <a:off x="3601692" y="1735224"/>
              <a:ext cx="26886" cy="21377"/>
            </a:xfrm>
            <a:custGeom>
              <a:rect b="b" l="l" r="r" t="t"/>
              <a:pathLst>
                <a:path extrusionOk="0" h="815" w="1025">
                  <a:moveTo>
                    <a:pt x="609" y="1"/>
                  </a:moveTo>
                  <a:cubicBezTo>
                    <a:pt x="540" y="1"/>
                    <a:pt x="469" y="29"/>
                    <a:pt x="407" y="96"/>
                  </a:cubicBezTo>
                  <a:lnTo>
                    <a:pt x="177" y="326"/>
                  </a:lnTo>
                  <a:cubicBezTo>
                    <a:pt x="0" y="503"/>
                    <a:pt x="122" y="808"/>
                    <a:pt x="380" y="815"/>
                  </a:cubicBezTo>
                  <a:cubicBezTo>
                    <a:pt x="455" y="815"/>
                    <a:pt x="522" y="781"/>
                    <a:pt x="577" y="726"/>
                  </a:cubicBezTo>
                  <a:lnTo>
                    <a:pt x="807" y="503"/>
                  </a:lnTo>
                  <a:cubicBezTo>
                    <a:pt x="1025" y="295"/>
                    <a:pt x="830" y="1"/>
                    <a:pt x="60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3" name="Google Shape;15413;p100"/>
            <p:cNvSpPr/>
            <p:nvPr/>
          </p:nvSpPr>
          <p:spPr>
            <a:xfrm>
              <a:off x="3775807" y="1523286"/>
              <a:ext cx="44670" cy="70585"/>
            </a:xfrm>
            <a:custGeom>
              <a:rect b="b" l="l" r="r" t="t"/>
              <a:pathLst>
                <a:path extrusionOk="0" h="2691" w="1703">
                  <a:moveTo>
                    <a:pt x="444" y="1"/>
                  </a:moveTo>
                  <a:cubicBezTo>
                    <a:pt x="376" y="1"/>
                    <a:pt x="313" y="45"/>
                    <a:pt x="292" y="114"/>
                  </a:cubicBezTo>
                  <a:cubicBezTo>
                    <a:pt x="1" y="1138"/>
                    <a:pt x="190" y="2127"/>
                    <a:pt x="292" y="2521"/>
                  </a:cubicBezTo>
                  <a:cubicBezTo>
                    <a:pt x="319" y="2616"/>
                    <a:pt x="407" y="2690"/>
                    <a:pt x="509" y="2690"/>
                  </a:cubicBezTo>
                  <a:lnTo>
                    <a:pt x="1472" y="2690"/>
                  </a:lnTo>
                  <a:cubicBezTo>
                    <a:pt x="1601" y="2684"/>
                    <a:pt x="1702" y="2575"/>
                    <a:pt x="1696" y="2446"/>
                  </a:cubicBezTo>
                  <a:cubicBezTo>
                    <a:pt x="1628" y="690"/>
                    <a:pt x="855" y="161"/>
                    <a:pt x="502" y="12"/>
                  </a:cubicBezTo>
                  <a:cubicBezTo>
                    <a:pt x="483" y="4"/>
                    <a:pt x="463" y="1"/>
                    <a:pt x="4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4" name="Google Shape;15414;p100"/>
            <p:cNvSpPr/>
            <p:nvPr/>
          </p:nvSpPr>
          <p:spPr>
            <a:xfrm>
              <a:off x="3635477" y="1755054"/>
              <a:ext cx="49837" cy="33574"/>
            </a:xfrm>
            <a:custGeom>
              <a:rect b="b" l="l" r="r" t="t"/>
              <a:pathLst>
                <a:path extrusionOk="0" h="1280" w="1900">
                  <a:moveTo>
                    <a:pt x="1640" y="1"/>
                  </a:moveTo>
                  <a:cubicBezTo>
                    <a:pt x="1593" y="1"/>
                    <a:pt x="1546" y="15"/>
                    <a:pt x="1506" y="45"/>
                  </a:cubicBezTo>
                  <a:cubicBezTo>
                    <a:pt x="1024" y="391"/>
                    <a:pt x="523" y="709"/>
                    <a:pt x="1" y="987"/>
                  </a:cubicBezTo>
                  <a:lnTo>
                    <a:pt x="421" y="1279"/>
                  </a:lnTo>
                  <a:cubicBezTo>
                    <a:pt x="889" y="1015"/>
                    <a:pt x="1336" y="730"/>
                    <a:pt x="1770" y="411"/>
                  </a:cubicBezTo>
                  <a:cubicBezTo>
                    <a:pt x="1872" y="343"/>
                    <a:pt x="1899" y="201"/>
                    <a:pt x="1825" y="99"/>
                  </a:cubicBezTo>
                  <a:cubicBezTo>
                    <a:pt x="1780" y="34"/>
                    <a:pt x="1710" y="1"/>
                    <a:pt x="164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5" name="Google Shape;15415;p100"/>
            <p:cNvSpPr/>
            <p:nvPr/>
          </p:nvSpPr>
          <p:spPr>
            <a:xfrm>
              <a:off x="3656120" y="1655905"/>
              <a:ext cx="139098" cy="103189"/>
            </a:xfrm>
            <a:custGeom>
              <a:rect b="b" l="l" r="r" t="t"/>
              <a:pathLst>
                <a:path extrusionOk="0" h="3934" w="5303">
                  <a:moveTo>
                    <a:pt x="529" y="1"/>
                  </a:moveTo>
                  <a:lnTo>
                    <a:pt x="0" y="462"/>
                  </a:lnTo>
                  <a:cubicBezTo>
                    <a:pt x="475" y="1567"/>
                    <a:pt x="1668" y="1845"/>
                    <a:pt x="1844" y="1879"/>
                  </a:cubicBezTo>
                  <a:cubicBezTo>
                    <a:pt x="3750" y="2286"/>
                    <a:pt x="4048" y="3540"/>
                    <a:pt x="4089" y="3933"/>
                  </a:cubicBezTo>
                  <a:cubicBezTo>
                    <a:pt x="4509" y="3771"/>
                    <a:pt x="4916" y="3615"/>
                    <a:pt x="5303" y="3466"/>
                  </a:cubicBezTo>
                  <a:cubicBezTo>
                    <a:pt x="5262" y="2489"/>
                    <a:pt x="4645" y="1350"/>
                    <a:pt x="2814" y="1126"/>
                  </a:cubicBezTo>
                  <a:cubicBezTo>
                    <a:pt x="1105" y="909"/>
                    <a:pt x="631" y="204"/>
                    <a:pt x="52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6" name="Google Shape;15416;p100"/>
            <p:cNvSpPr/>
            <p:nvPr/>
          </p:nvSpPr>
          <p:spPr>
            <a:xfrm>
              <a:off x="3742915" y="1626737"/>
              <a:ext cx="35751" cy="41837"/>
            </a:xfrm>
            <a:custGeom>
              <a:rect b="b" l="l" r="r" t="t"/>
              <a:pathLst>
                <a:path extrusionOk="0" h="1595" w="1363">
                  <a:moveTo>
                    <a:pt x="685" y="1"/>
                  </a:moveTo>
                  <a:cubicBezTo>
                    <a:pt x="305" y="1"/>
                    <a:pt x="0" y="306"/>
                    <a:pt x="0" y="679"/>
                  </a:cubicBezTo>
                  <a:lnTo>
                    <a:pt x="0" y="909"/>
                  </a:lnTo>
                  <a:cubicBezTo>
                    <a:pt x="0" y="1282"/>
                    <a:pt x="305" y="1594"/>
                    <a:pt x="685" y="1594"/>
                  </a:cubicBezTo>
                  <a:cubicBezTo>
                    <a:pt x="1058" y="1594"/>
                    <a:pt x="1363" y="1282"/>
                    <a:pt x="1363" y="909"/>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7" name="Google Shape;15417;p100"/>
            <p:cNvSpPr/>
            <p:nvPr/>
          </p:nvSpPr>
          <p:spPr>
            <a:xfrm>
              <a:off x="3760856" y="1626737"/>
              <a:ext cx="17810" cy="29771"/>
            </a:xfrm>
            <a:custGeom>
              <a:rect b="b" l="l" r="r" t="t"/>
              <a:pathLst>
                <a:path extrusionOk="0" h="1135" w="679">
                  <a:moveTo>
                    <a:pt x="13" y="1"/>
                  </a:moveTo>
                  <a:cubicBezTo>
                    <a:pt x="9" y="1"/>
                    <a:pt x="5" y="1"/>
                    <a:pt x="1" y="1"/>
                  </a:cubicBezTo>
                  <a:lnTo>
                    <a:pt x="1" y="794"/>
                  </a:lnTo>
                  <a:cubicBezTo>
                    <a:pt x="1" y="1021"/>
                    <a:pt x="170" y="1135"/>
                    <a:pt x="340" y="1135"/>
                  </a:cubicBezTo>
                  <a:cubicBezTo>
                    <a:pt x="509" y="1135"/>
                    <a:pt x="679" y="1021"/>
                    <a:pt x="679" y="794"/>
                  </a:cubicBezTo>
                  <a:lnTo>
                    <a:pt x="679" y="679"/>
                  </a:lnTo>
                  <a:cubicBezTo>
                    <a:pt x="679" y="310"/>
                    <a:pt x="380"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8" name="Google Shape;15418;p100"/>
            <p:cNvSpPr/>
            <p:nvPr/>
          </p:nvSpPr>
          <p:spPr>
            <a:xfrm>
              <a:off x="3754823" y="1632612"/>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19" name="Google Shape;15419;p100"/>
            <p:cNvSpPr/>
            <p:nvPr/>
          </p:nvSpPr>
          <p:spPr>
            <a:xfrm>
              <a:off x="3807283" y="1622252"/>
              <a:ext cx="57654" cy="131150"/>
            </a:xfrm>
            <a:custGeom>
              <a:rect b="b" l="l" r="r" t="t"/>
              <a:pathLst>
                <a:path extrusionOk="0" h="5000" w="2198">
                  <a:moveTo>
                    <a:pt x="598" y="0"/>
                  </a:moveTo>
                  <a:cubicBezTo>
                    <a:pt x="553" y="0"/>
                    <a:pt x="508" y="14"/>
                    <a:pt x="469" y="43"/>
                  </a:cubicBezTo>
                  <a:cubicBezTo>
                    <a:pt x="367" y="117"/>
                    <a:pt x="340" y="260"/>
                    <a:pt x="414" y="362"/>
                  </a:cubicBezTo>
                  <a:cubicBezTo>
                    <a:pt x="428" y="375"/>
                    <a:pt x="1689" y="2179"/>
                    <a:pt x="1269" y="3474"/>
                  </a:cubicBezTo>
                  <a:cubicBezTo>
                    <a:pt x="1099" y="3982"/>
                    <a:pt x="679" y="4362"/>
                    <a:pt x="1" y="4586"/>
                  </a:cubicBezTo>
                  <a:lnTo>
                    <a:pt x="184" y="4999"/>
                  </a:lnTo>
                  <a:cubicBezTo>
                    <a:pt x="977" y="4721"/>
                    <a:pt x="1492" y="4260"/>
                    <a:pt x="1703" y="3616"/>
                  </a:cubicBezTo>
                  <a:cubicBezTo>
                    <a:pt x="2198" y="2104"/>
                    <a:pt x="841" y="178"/>
                    <a:pt x="787" y="97"/>
                  </a:cubicBezTo>
                  <a:cubicBezTo>
                    <a:pt x="741" y="35"/>
                    <a:pt x="670" y="0"/>
                    <a:pt x="598"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0" name="Google Shape;15420;p100"/>
            <p:cNvSpPr/>
            <p:nvPr/>
          </p:nvSpPr>
          <p:spPr>
            <a:xfrm>
              <a:off x="3801958" y="1653859"/>
              <a:ext cx="32027" cy="90467"/>
            </a:xfrm>
            <a:custGeom>
              <a:rect b="b" l="l" r="r" t="t"/>
              <a:pathLst>
                <a:path extrusionOk="0" h="3449" w="1221">
                  <a:moveTo>
                    <a:pt x="283" y="1"/>
                  </a:moveTo>
                  <a:cubicBezTo>
                    <a:pt x="209" y="1"/>
                    <a:pt x="140" y="73"/>
                    <a:pt x="170" y="153"/>
                  </a:cubicBezTo>
                  <a:cubicBezTo>
                    <a:pt x="522" y="1238"/>
                    <a:pt x="461" y="2411"/>
                    <a:pt x="0" y="3449"/>
                  </a:cubicBezTo>
                  <a:lnTo>
                    <a:pt x="204" y="3374"/>
                  </a:lnTo>
                  <a:lnTo>
                    <a:pt x="217" y="3374"/>
                  </a:lnTo>
                  <a:cubicBezTo>
                    <a:pt x="773" y="3177"/>
                    <a:pt x="1160" y="2662"/>
                    <a:pt x="1187" y="2065"/>
                  </a:cubicBezTo>
                  <a:cubicBezTo>
                    <a:pt x="1221" y="1299"/>
                    <a:pt x="916" y="560"/>
                    <a:pt x="360" y="31"/>
                  </a:cubicBezTo>
                  <a:cubicBezTo>
                    <a:pt x="336" y="10"/>
                    <a:pt x="310" y="1"/>
                    <a:pt x="28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1" name="Google Shape;15421;p100"/>
            <p:cNvSpPr/>
            <p:nvPr/>
          </p:nvSpPr>
          <p:spPr>
            <a:xfrm>
              <a:off x="3817434" y="1617845"/>
              <a:ext cx="96605" cy="162233"/>
            </a:xfrm>
            <a:custGeom>
              <a:rect b="b" l="l" r="r" t="t"/>
              <a:pathLst>
                <a:path extrusionOk="0" h="6185" w="3683">
                  <a:moveTo>
                    <a:pt x="2794" y="1"/>
                  </a:moveTo>
                  <a:lnTo>
                    <a:pt x="2794" y="1"/>
                  </a:lnTo>
                  <a:cubicBezTo>
                    <a:pt x="2882" y="3364"/>
                    <a:pt x="1316" y="4923"/>
                    <a:pt x="0" y="5629"/>
                  </a:cubicBezTo>
                  <a:cubicBezTo>
                    <a:pt x="82" y="5805"/>
                    <a:pt x="163" y="5995"/>
                    <a:pt x="251" y="6185"/>
                  </a:cubicBezTo>
                  <a:cubicBezTo>
                    <a:pt x="1343" y="5608"/>
                    <a:pt x="3431" y="4055"/>
                    <a:pt x="3682" y="943"/>
                  </a:cubicBezTo>
                  <a:lnTo>
                    <a:pt x="3641" y="896"/>
                  </a:lnTo>
                  <a:cubicBezTo>
                    <a:pt x="3587" y="828"/>
                    <a:pt x="3533" y="767"/>
                    <a:pt x="3479" y="706"/>
                  </a:cubicBezTo>
                  <a:lnTo>
                    <a:pt x="3411" y="638"/>
                  </a:lnTo>
                  <a:cubicBezTo>
                    <a:pt x="3363" y="577"/>
                    <a:pt x="3309" y="523"/>
                    <a:pt x="3262" y="469"/>
                  </a:cubicBezTo>
                  <a:lnTo>
                    <a:pt x="3187" y="387"/>
                  </a:lnTo>
                  <a:cubicBezTo>
                    <a:pt x="3140" y="340"/>
                    <a:pt x="3092" y="292"/>
                    <a:pt x="3045" y="245"/>
                  </a:cubicBezTo>
                  <a:lnTo>
                    <a:pt x="2963" y="163"/>
                  </a:lnTo>
                  <a:cubicBezTo>
                    <a:pt x="2916" y="123"/>
                    <a:pt x="2875" y="75"/>
                    <a:pt x="2828" y="35"/>
                  </a:cubicBezTo>
                  <a:lnTo>
                    <a:pt x="2794" y="1"/>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2" name="Google Shape;15422;p100"/>
            <p:cNvSpPr/>
            <p:nvPr/>
          </p:nvSpPr>
          <p:spPr>
            <a:xfrm>
              <a:off x="3830943" y="1657872"/>
              <a:ext cx="113130" cy="152265"/>
            </a:xfrm>
            <a:custGeom>
              <a:rect b="b" l="l" r="r" t="t"/>
              <a:pathLst>
                <a:path extrusionOk="0" h="5805" w="4313">
                  <a:moveTo>
                    <a:pt x="3621" y="0"/>
                  </a:moveTo>
                  <a:cubicBezTo>
                    <a:pt x="3099" y="2930"/>
                    <a:pt x="1302" y="4591"/>
                    <a:pt x="1" y="5289"/>
                  </a:cubicBezTo>
                  <a:cubicBezTo>
                    <a:pt x="75" y="5459"/>
                    <a:pt x="150" y="5628"/>
                    <a:pt x="224" y="5804"/>
                  </a:cubicBezTo>
                  <a:cubicBezTo>
                    <a:pt x="801" y="5513"/>
                    <a:pt x="1675" y="4998"/>
                    <a:pt x="2353" y="4333"/>
                  </a:cubicBezTo>
                  <a:cubicBezTo>
                    <a:pt x="3289" y="3411"/>
                    <a:pt x="3960" y="2265"/>
                    <a:pt x="4313" y="1004"/>
                  </a:cubicBezTo>
                  <a:lnTo>
                    <a:pt x="4306" y="990"/>
                  </a:lnTo>
                  <a:cubicBezTo>
                    <a:pt x="4191" y="807"/>
                    <a:pt x="4082" y="638"/>
                    <a:pt x="3967" y="482"/>
                  </a:cubicBezTo>
                  <a:cubicBezTo>
                    <a:pt x="3859" y="319"/>
                    <a:pt x="3743" y="163"/>
                    <a:pt x="3635" y="14"/>
                  </a:cubicBezTo>
                  <a:lnTo>
                    <a:pt x="3621"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3" name="Google Shape;15423;p100"/>
            <p:cNvSpPr/>
            <p:nvPr/>
          </p:nvSpPr>
          <p:spPr>
            <a:xfrm>
              <a:off x="3843743" y="1701624"/>
              <a:ext cx="114048" cy="138914"/>
            </a:xfrm>
            <a:custGeom>
              <a:rect b="b" l="l" r="r" t="t"/>
              <a:pathLst>
                <a:path extrusionOk="0" h="5296" w="4348">
                  <a:moveTo>
                    <a:pt x="4218" y="0"/>
                  </a:moveTo>
                  <a:cubicBezTo>
                    <a:pt x="3222" y="2645"/>
                    <a:pt x="1377" y="4170"/>
                    <a:pt x="1" y="4767"/>
                  </a:cubicBezTo>
                  <a:cubicBezTo>
                    <a:pt x="69" y="4943"/>
                    <a:pt x="143" y="5120"/>
                    <a:pt x="211" y="5296"/>
                  </a:cubicBezTo>
                  <a:cubicBezTo>
                    <a:pt x="774" y="5059"/>
                    <a:pt x="1628" y="4638"/>
                    <a:pt x="2340" y="4082"/>
                  </a:cubicBezTo>
                  <a:cubicBezTo>
                    <a:pt x="3140" y="3445"/>
                    <a:pt x="3818" y="2672"/>
                    <a:pt x="4347" y="1797"/>
                  </a:cubicBezTo>
                  <a:lnTo>
                    <a:pt x="4347" y="631"/>
                  </a:lnTo>
                  <a:cubicBezTo>
                    <a:pt x="4347" y="563"/>
                    <a:pt x="4340" y="502"/>
                    <a:pt x="4334" y="441"/>
                  </a:cubicBezTo>
                  <a:cubicBezTo>
                    <a:pt x="4334" y="421"/>
                    <a:pt x="4327" y="400"/>
                    <a:pt x="4327" y="373"/>
                  </a:cubicBezTo>
                  <a:cubicBezTo>
                    <a:pt x="4320" y="339"/>
                    <a:pt x="4306" y="299"/>
                    <a:pt x="4300" y="258"/>
                  </a:cubicBezTo>
                  <a:cubicBezTo>
                    <a:pt x="4293" y="231"/>
                    <a:pt x="4286" y="204"/>
                    <a:pt x="4279" y="183"/>
                  </a:cubicBezTo>
                  <a:cubicBezTo>
                    <a:pt x="4273" y="156"/>
                    <a:pt x="4259" y="116"/>
                    <a:pt x="4245" y="75"/>
                  </a:cubicBezTo>
                  <a:cubicBezTo>
                    <a:pt x="4232" y="41"/>
                    <a:pt x="4225" y="27"/>
                    <a:pt x="421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4" name="Google Shape;15424;p100"/>
            <p:cNvSpPr/>
            <p:nvPr/>
          </p:nvSpPr>
          <p:spPr>
            <a:xfrm>
              <a:off x="3856018" y="1769926"/>
              <a:ext cx="101930" cy="101274"/>
            </a:xfrm>
            <a:custGeom>
              <a:rect b="b" l="l" r="r" t="t"/>
              <a:pathLst>
                <a:path extrusionOk="0" h="3861" w="3886">
                  <a:moveTo>
                    <a:pt x="3886" y="0"/>
                  </a:moveTo>
                  <a:cubicBezTo>
                    <a:pt x="2991" y="1573"/>
                    <a:pt x="1519" y="2719"/>
                    <a:pt x="1" y="3350"/>
                  </a:cubicBezTo>
                  <a:lnTo>
                    <a:pt x="89" y="3567"/>
                  </a:lnTo>
                  <a:cubicBezTo>
                    <a:pt x="157" y="3750"/>
                    <a:pt x="330" y="3861"/>
                    <a:pt x="512" y="3861"/>
                  </a:cubicBezTo>
                  <a:cubicBezTo>
                    <a:pt x="565" y="3861"/>
                    <a:pt x="620" y="3851"/>
                    <a:pt x="672" y="3831"/>
                  </a:cubicBezTo>
                  <a:cubicBezTo>
                    <a:pt x="1343" y="3573"/>
                    <a:pt x="2638" y="2984"/>
                    <a:pt x="3621" y="1994"/>
                  </a:cubicBezTo>
                  <a:cubicBezTo>
                    <a:pt x="3791" y="1824"/>
                    <a:pt x="3886" y="1593"/>
                    <a:pt x="3886" y="1349"/>
                  </a:cubicBezTo>
                  <a:lnTo>
                    <a:pt x="3886"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25" name="Google Shape;15425;p100"/>
          <p:cNvGrpSpPr/>
          <p:nvPr/>
        </p:nvGrpSpPr>
        <p:grpSpPr>
          <a:xfrm>
            <a:off x="6848921" y="2551661"/>
            <a:ext cx="370158" cy="285120"/>
            <a:chOff x="6876009" y="2475461"/>
            <a:chExt cx="370158" cy="285120"/>
          </a:xfrm>
        </p:grpSpPr>
        <p:sp>
          <p:nvSpPr>
            <p:cNvPr id="15426" name="Google Shape;15426;p100"/>
            <p:cNvSpPr/>
            <p:nvPr/>
          </p:nvSpPr>
          <p:spPr>
            <a:xfrm>
              <a:off x="6876009" y="2510688"/>
              <a:ext cx="370158" cy="241001"/>
            </a:xfrm>
            <a:custGeom>
              <a:rect b="b" l="l" r="r" t="t"/>
              <a:pathLst>
                <a:path extrusionOk="0" h="9188" w="14112">
                  <a:moveTo>
                    <a:pt x="10470" y="0"/>
                  </a:moveTo>
                  <a:lnTo>
                    <a:pt x="10470" y="909"/>
                  </a:lnTo>
                  <a:lnTo>
                    <a:pt x="10809" y="909"/>
                  </a:lnTo>
                  <a:cubicBezTo>
                    <a:pt x="10818" y="909"/>
                    <a:pt x="10826" y="909"/>
                    <a:pt x="10834" y="909"/>
                  </a:cubicBezTo>
                  <a:cubicBezTo>
                    <a:pt x="11521" y="909"/>
                    <a:pt x="12091" y="1466"/>
                    <a:pt x="12091" y="2163"/>
                  </a:cubicBezTo>
                  <a:cubicBezTo>
                    <a:pt x="12091" y="2856"/>
                    <a:pt x="11528" y="3411"/>
                    <a:pt x="10846" y="3411"/>
                  </a:cubicBezTo>
                  <a:cubicBezTo>
                    <a:pt x="10834" y="3411"/>
                    <a:pt x="10822" y="3411"/>
                    <a:pt x="10809" y="3411"/>
                  </a:cubicBezTo>
                  <a:lnTo>
                    <a:pt x="910" y="3411"/>
                  </a:lnTo>
                  <a:cubicBezTo>
                    <a:pt x="408" y="3411"/>
                    <a:pt x="1" y="3818"/>
                    <a:pt x="1" y="4326"/>
                  </a:cubicBezTo>
                  <a:cubicBezTo>
                    <a:pt x="1" y="7082"/>
                    <a:pt x="2254" y="9187"/>
                    <a:pt x="4850" y="9187"/>
                  </a:cubicBezTo>
                  <a:cubicBezTo>
                    <a:pt x="5275" y="9187"/>
                    <a:pt x="5709" y="9131"/>
                    <a:pt x="6144" y="9012"/>
                  </a:cubicBezTo>
                  <a:lnTo>
                    <a:pt x="7900" y="8530"/>
                  </a:lnTo>
                  <a:lnTo>
                    <a:pt x="9521" y="8083"/>
                  </a:lnTo>
                  <a:lnTo>
                    <a:pt x="11033" y="7669"/>
                  </a:lnTo>
                  <a:cubicBezTo>
                    <a:pt x="12850" y="7174"/>
                    <a:pt x="14111" y="5520"/>
                    <a:pt x="14111" y="3641"/>
                  </a:cubicBezTo>
                  <a:cubicBezTo>
                    <a:pt x="14105" y="1627"/>
                    <a:pt x="12477" y="0"/>
                    <a:pt x="10470"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7" name="Google Shape;15427;p100"/>
            <p:cNvSpPr/>
            <p:nvPr/>
          </p:nvSpPr>
          <p:spPr>
            <a:xfrm>
              <a:off x="6876009" y="2600132"/>
              <a:ext cx="158324" cy="151452"/>
            </a:xfrm>
            <a:custGeom>
              <a:rect b="b" l="l" r="r" t="t"/>
              <a:pathLst>
                <a:path extrusionOk="0" h="5774" w="6036">
                  <a:moveTo>
                    <a:pt x="910" y="1"/>
                  </a:moveTo>
                  <a:cubicBezTo>
                    <a:pt x="408" y="1"/>
                    <a:pt x="1" y="408"/>
                    <a:pt x="1" y="916"/>
                  </a:cubicBezTo>
                  <a:cubicBezTo>
                    <a:pt x="1" y="3661"/>
                    <a:pt x="2247" y="5774"/>
                    <a:pt x="4854" y="5774"/>
                  </a:cubicBezTo>
                  <a:cubicBezTo>
                    <a:pt x="5242" y="5774"/>
                    <a:pt x="5638" y="5727"/>
                    <a:pt x="6036" y="5629"/>
                  </a:cubicBezTo>
                  <a:cubicBezTo>
                    <a:pt x="3873" y="5086"/>
                    <a:pt x="2361" y="3140"/>
                    <a:pt x="2361" y="916"/>
                  </a:cubicBezTo>
                  <a:cubicBezTo>
                    <a:pt x="2361" y="408"/>
                    <a:pt x="2767" y="1"/>
                    <a:pt x="326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8" name="Google Shape;15428;p100"/>
            <p:cNvSpPr/>
            <p:nvPr/>
          </p:nvSpPr>
          <p:spPr>
            <a:xfrm>
              <a:off x="6876193" y="2630008"/>
              <a:ext cx="222352" cy="121655"/>
            </a:xfrm>
            <a:custGeom>
              <a:rect b="b" l="l" r="r" t="t"/>
              <a:pathLst>
                <a:path extrusionOk="0" h="4638" w="8477">
                  <a:moveTo>
                    <a:pt x="1" y="1"/>
                  </a:moveTo>
                  <a:cubicBezTo>
                    <a:pt x="123" y="2664"/>
                    <a:pt x="2335" y="4637"/>
                    <a:pt x="4848" y="4637"/>
                  </a:cubicBezTo>
                  <a:cubicBezTo>
                    <a:pt x="5272" y="4637"/>
                    <a:pt x="5705" y="4581"/>
                    <a:pt x="6137" y="4463"/>
                  </a:cubicBezTo>
                  <a:lnTo>
                    <a:pt x="7893" y="3981"/>
                  </a:lnTo>
                  <a:lnTo>
                    <a:pt x="8477" y="3818"/>
                  </a:lnTo>
                  <a:cubicBezTo>
                    <a:pt x="4985" y="3120"/>
                    <a:pt x="4985" y="1"/>
                    <a:pt x="4985"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29" name="Google Shape;15429;p100"/>
            <p:cNvSpPr/>
            <p:nvPr/>
          </p:nvSpPr>
          <p:spPr>
            <a:xfrm>
              <a:off x="6904128" y="2629851"/>
              <a:ext cx="194417" cy="119347"/>
            </a:xfrm>
            <a:custGeom>
              <a:rect b="b" l="l" r="r" t="t"/>
              <a:pathLst>
                <a:path extrusionOk="0" h="4550" w="7412">
                  <a:moveTo>
                    <a:pt x="7" y="0"/>
                  </a:moveTo>
                  <a:cubicBezTo>
                    <a:pt x="7" y="27"/>
                    <a:pt x="0" y="48"/>
                    <a:pt x="7" y="75"/>
                  </a:cubicBezTo>
                  <a:cubicBezTo>
                    <a:pt x="177" y="1383"/>
                    <a:pt x="889" y="2577"/>
                    <a:pt x="2007" y="3424"/>
                  </a:cubicBezTo>
                  <a:cubicBezTo>
                    <a:pt x="2801" y="4021"/>
                    <a:pt x="3723" y="4401"/>
                    <a:pt x="4706" y="4550"/>
                  </a:cubicBezTo>
                  <a:cubicBezTo>
                    <a:pt x="4828" y="4523"/>
                    <a:pt x="4950" y="4496"/>
                    <a:pt x="5072" y="4462"/>
                  </a:cubicBezTo>
                  <a:lnTo>
                    <a:pt x="6828" y="3980"/>
                  </a:lnTo>
                  <a:lnTo>
                    <a:pt x="7412" y="3824"/>
                  </a:lnTo>
                  <a:lnTo>
                    <a:pt x="7412" y="3824"/>
                  </a:lnTo>
                  <a:cubicBezTo>
                    <a:pt x="7301" y="3830"/>
                    <a:pt x="7190" y="3833"/>
                    <a:pt x="7079" y="3833"/>
                  </a:cubicBezTo>
                  <a:cubicBezTo>
                    <a:pt x="5850" y="3833"/>
                    <a:pt x="4581" y="3489"/>
                    <a:pt x="3648" y="2780"/>
                  </a:cubicBezTo>
                  <a:cubicBezTo>
                    <a:pt x="2713" y="2075"/>
                    <a:pt x="2123" y="1092"/>
                    <a:pt x="1980" y="14"/>
                  </a:cubicBezTo>
                  <a:lnTo>
                    <a:pt x="1980" y="7"/>
                  </a:lnTo>
                  <a:lnTo>
                    <a:pt x="1533" y="7"/>
                  </a:lnTo>
                  <a:cubicBezTo>
                    <a:pt x="1526" y="27"/>
                    <a:pt x="1526" y="54"/>
                    <a:pt x="1526" y="75"/>
                  </a:cubicBezTo>
                  <a:cubicBezTo>
                    <a:pt x="1689" y="1275"/>
                    <a:pt x="2346" y="2360"/>
                    <a:pt x="3377" y="3140"/>
                  </a:cubicBezTo>
                  <a:cubicBezTo>
                    <a:pt x="4062" y="3655"/>
                    <a:pt x="4855" y="4007"/>
                    <a:pt x="5696" y="4163"/>
                  </a:cubicBezTo>
                  <a:cubicBezTo>
                    <a:pt x="5656" y="4164"/>
                    <a:pt x="5617" y="4165"/>
                    <a:pt x="5577" y="4165"/>
                  </a:cubicBezTo>
                  <a:cubicBezTo>
                    <a:pt x="4391" y="4165"/>
                    <a:pt x="3230" y="3774"/>
                    <a:pt x="2279" y="3065"/>
                  </a:cubicBezTo>
                  <a:cubicBezTo>
                    <a:pt x="1262" y="2292"/>
                    <a:pt x="611" y="1207"/>
                    <a:pt x="455" y="14"/>
                  </a:cubicBezTo>
                  <a:lnTo>
                    <a:pt x="455"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0" name="Google Shape;15430;p100"/>
            <p:cNvSpPr/>
            <p:nvPr/>
          </p:nvSpPr>
          <p:spPr>
            <a:xfrm>
              <a:off x="7043199" y="2618100"/>
              <a:ext cx="23869" cy="23869"/>
            </a:xfrm>
            <a:custGeom>
              <a:rect b="b" l="l" r="r" t="t"/>
              <a:pathLst>
                <a:path extrusionOk="0" h="910" w="910">
                  <a:moveTo>
                    <a:pt x="455" y="1"/>
                  </a:moveTo>
                  <a:cubicBezTo>
                    <a:pt x="204" y="1"/>
                    <a:pt x="1" y="204"/>
                    <a:pt x="1" y="455"/>
                  </a:cubicBezTo>
                  <a:cubicBezTo>
                    <a:pt x="1" y="706"/>
                    <a:pt x="204" y="909"/>
                    <a:pt x="455" y="909"/>
                  </a:cubicBezTo>
                  <a:cubicBezTo>
                    <a:pt x="706" y="909"/>
                    <a:pt x="909" y="706"/>
                    <a:pt x="909" y="455"/>
                  </a:cubicBez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1" name="Google Shape;15431;p100"/>
            <p:cNvSpPr/>
            <p:nvPr/>
          </p:nvSpPr>
          <p:spPr>
            <a:xfrm>
              <a:off x="7072210" y="2697524"/>
              <a:ext cx="58152" cy="63057"/>
            </a:xfrm>
            <a:custGeom>
              <a:rect b="b" l="l" r="r" t="t"/>
              <a:pathLst>
                <a:path extrusionOk="0" h="2404" w="2217">
                  <a:moveTo>
                    <a:pt x="1410" y="0"/>
                  </a:moveTo>
                  <a:cubicBezTo>
                    <a:pt x="1368" y="0"/>
                    <a:pt x="1325" y="6"/>
                    <a:pt x="1282" y="17"/>
                  </a:cubicBezTo>
                  <a:lnTo>
                    <a:pt x="475" y="221"/>
                  </a:lnTo>
                  <a:cubicBezTo>
                    <a:pt x="156" y="302"/>
                    <a:pt x="0" y="661"/>
                    <a:pt x="156" y="946"/>
                  </a:cubicBezTo>
                  <a:cubicBezTo>
                    <a:pt x="407" y="1394"/>
                    <a:pt x="834" y="1983"/>
                    <a:pt x="1499" y="2350"/>
                  </a:cubicBezTo>
                  <a:cubicBezTo>
                    <a:pt x="1569" y="2386"/>
                    <a:pt x="1642" y="2403"/>
                    <a:pt x="1713" y="2403"/>
                  </a:cubicBezTo>
                  <a:cubicBezTo>
                    <a:pt x="1982" y="2403"/>
                    <a:pt x="2217" y="2163"/>
                    <a:pt x="2163" y="1868"/>
                  </a:cubicBezTo>
                  <a:lnTo>
                    <a:pt x="1899" y="410"/>
                  </a:lnTo>
                  <a:cubicBezTo>
                    <a:pt x="1853" y="169"/>
                    <a:pt x="1646" y="0"/>
                    <a:pt x="1410"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2" name="Google Shape;15432;p100"/>
            <p:cNvSpPr/>
            <p:nvPr/>
          </p:nvSpPr>
          <p:spPr>
            <a:xfrm>
              <a:off x="6876009" y="2624159"/>
              <a:ext cx="151216" cy="11935"/>
            </a:xfrm>
            <a:custGeom>
              <a:rect b="b" l="l" r="r" t="t"/>
              <a:pathLst>
                <a:path extrusionOk="0" h="455" w="5765">
                  <a:moveTo>
                    <a:pt x="1" y="0"/>
                  </a:moveTo>
                  <a:cubicBezTo>
                    <a:pt x="1" y="149"/>
                    <a:pt x="8" y="305"/>
                    <a:pt x="21" y="454"/>
                  </a:cubicBezTo>
                  <a:lnTo>
                    <a:pt x="5459" y="454"/>
                  </a:lnTo>
                  <a:cubicBezTo>
                    <a:pt x="5765" y="454"/>
                    <a:pt x="5765" y="0"/>
                    <a:pt x="545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3" name="Google Shape;15433;p100"/>
            <p:cNvSpPr/>
            <p:nvPr/>
          </p:nvSpPr>
          <p:spPr>
            <a:xfrm>
              <a:off x="7051934" y="2621483"/>
              <a:ext cx="12118" cy="11935"/>
            </a:xfrm>
            <a:custGeom>
              <a:rect b="b" l="l" r="r" t="t"/>
              <a:pathLst>
                <a:path extrusionOk="0" h="455" w="462">
                  <a:moveTo>
                    <a:pt x="231" y="0"/>
                  </a:moveTo>
                  <a:cubicBezTo>
                    <a:pt x="102" y="0"/>
                    <a:pt x="0" y="102"/>
                    <a:pt x="0" y="231"/>
                  </a:cubicBezTo>
                  <a:cubicBezTo>
                    <a:pt x="0" y="353"/>
                    <a:pt x="102" y="455"/>
                    <a:pt x="231" y="455"/>
                  </a:cubicBezTo>
                  <a:cubicBezTo>
                    <a:pt x="359" y="455"/>
                    <a:pt x="461" y="353"/>
                    <a:pt x="461" y="231"/>
                  </a:cubicBezTo>
                  <a:cubicBezTo>
                    <a:pt x="461" y="102"/>
                    <a:pt x="359"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4" name="Google Shape;15434;p100"/>
            <p:cNvSpPr/>
            <p:nvPr/>
          </p:nvSpPr>
          <p:spPr>
            <a:xfrm>
              <a:off x="7096551" y="2475461"/>
              <a:ext cx="72421" cy="94480"/>
            </a:xfrm>
            <a:custGeom>
              <a:rect b="b" l="l" r="r" t="t"/>
              <a:pathLst>
                <a:path extrusionOk="0" h="3602" w="2761">
                  <a:moveTo>
                    <a:pt x="103" y="1"/>
                  </a:moveTo>
                  <a:cubicBezTo>
                    <a:pt x="35" y="1"/>
                    <a:pt x="1" y="75"/>
                    <a:pt x="35" y="129"/>
                  </a:cubicBezTo>
                  <a:cubicBezTo>
                    <a:pt x="143" y="265"/>
                    <a:pt x="245" y="516"/>
                    <a:pt x="245" y="991"/>
                  </a:cubicBezTo>
                  <a:cubicBezTo>
                    <a:pt x="245" y="1594"/>
                    <a:pt x="699" y="1797"/>
                    <a:pt x="699" y="1797"/>
                  </a:cubicBezTo>
                  <a:cubicBezTo>
                    <a:pt x="699" y="1797"/>
                    <a:pt x="245" y="2001"/>
                    <a:pt x="245" y="2611"/>
                  </a:cubicBezTo>
                  <a:cubicBezTo>
                    <a:pt x="245" y="3079"/>
                    <a:pt x="143" y="3330"/>
                    <a:pt x="35" y="3465"/>
                  </a:cubicBezTo>
                  <a:cubicBezTo>
                    <a:pt x="1" y="3520"/>
                    <a:pt x="35" y="3594"/>
                    <a:pt x="103" y="3601"/>
                  </a:cubicBezTo>
                  <a:cubicBezTo>
                    <a:pt x="882" y="3506"/>
                    <a:pt x="1554" y="2984"/>
                    <a:pt x="1839" y="2252"/>
                  </a:cubicBezTo>
                  <a:lnTo>
                    <a:pt x="2259" y="2252"/>
                  </a:lnTo>
                  <a:cubicBezTo>
                    <a:pt x="2263" y="2252"/>
                    <a:pt x="2268" y="2252"/>
                    <a:pt x="2273" y="2252"/>
                  </a:cubicBezTo>
                  <a:cubicBezTo>
                    <a:pt x="2511" y="2252"/>
                    <a:pt x="2707" y="2078"/>
                    <a:pt x="2740" y="1838"/>
                  </a:cubicBezTo>
                  <a:cubicBezTo>
                    <a:pt x="2761" y="1621"/>
                    <a:pt x="2618" y="1418"/>
                    <a:pt x="2401" y="1363"/>
                  </a:cubicBezTo>
                  <a:cubicBezTo>
                    <a:pt x="2286" y="1350"/>
                    <a:pt x="2171" y="1343"/>
                    <a:pt x="2056" y="1343"/>
                  </a:cubicBezTo>
                  <a:lnTo>
                    <a:pt x="1839" y="1343"/>
                  </a:lnTo>
                  <a:cubicBezTo>
                    <a:pt x="1554" y="611"/>
                    <a:pt x="882" y="89"/>
                    <a:pt x="103"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35" name="Google Shape;15435;p100"/>
          <p:cNvGrpSpPr/>
          <p:nvPr/>
        </p:nvGrpSpPr>
        <p:grpSpPr>
          <a:xfrm>
            <a:off x="6301134" y="2522047"/>
            <a:ext cx="370158" cy="344269"/>
            <a:chOff x="6328222" y="2445847"/>
            <a:chExt cx="370158" cy="344269"/>
          </a:xfrm>
        </p:grpSpPr>
        <p:sp>
          <p:nvSpPr>
            <p:cNvPr id="15436" name="Google Shape;15436;p100"/>
            <p:cNvSpPr/>
            <p:nvPr/>
          </p:nvSpPr>
          <p:spPr>
            <a:xfrm>
              <a:off x="6556423" y="2453585"/>
              <a:ext cx="128081" cy="56237"/>
            </a:xfrm>
            <a:custGeom>
              <a:rect b="b" l="l" r="r" t="t"/>
              <a:pathLst>
                <a:path extrusionOk="0" h="2144" w="4883">
                  <a:moveTo>
                    <a:pt x="2535" y="0"/>
                  </a:moveTo>
                  <a:cubicBezTo>
                    <a:pt x="1205" y="0"/>
                    <a:pt x="0" y="184"/>
                    <a:pt x="0" y="184"/>
                  </a:cubicBezTo>
                  <a:lnTo>
                    <a:pt x="3323" y="2143"/>
                  </a:lnTo>
                  <a:cubicBezTo>
                    <a:pt x="3729" y="1519"/>
                    <a:pt x="4326" y="984"/>
                    <a:pt x="4719" y="672"/>
                  </a:cubicBezTo>
                  <a:cubicBezTo>
                    <a:pt x="4882" y="536"/>
                    <a:pt x="4828" y="272"/>
                    <a:pt x="4625" y="218"/>
                  </a:cubicBezTo>
                  <a:cubicBezTo>
                    <a:pt x="4005" y="54"/>
                    <a:pt x="3252" y="0"/>
                    <a:pt x="2535"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7" name="Google Shape;15437;p100"/>
            <p:cNvSpPr/>
            <p:nvPr/>
          </p:nvSpPr>
          <p:spPr>
            <a:xfrm>
              <a:off x="6328222" y="2445847"/>
              <a:ext cx="370158" cy="344269"/>
            </a:xfrm>
            <a:custGeom>
              <a:rect b="b" l="l" r="r" t="t"/>
              <a:pathLst>
                <a:path extrusionOk="0" h="13125" w="14112">
                  <a:moveTo>
                    <a:pt x="5734" y="0"/>
                  </a:moveTo>
                  <a:cubicBezTo>
                    <a:pt x="5254" y="0"/>
                    <a:pt x="4784" y="36"/>
                    <a:pt x="4333" y="106"/>
                  </a:cubicBezTo>
                  <a:cubicBezTo>
                    <a:pt x="2231" y="424"/>
                    <a:pt x="1" y="1014"/>
                    <a:pt x="1" y="1706"/>
                  </a:cubicBezTo>
                  <a:cubicBezTo>
                    <a:pt x="1" y="2065"/>
                    <a:pt x="468" y="2526"/>
                    <a:pt x="1147" y="2832"/>
                  </a:cubicBezTo>
                  <a:cubicBezTo>
                    <a:pt x="1345" y="2918"/>
                    <a:pt x="1559" y="2947"/>
                    <a:pt x="1803" y="2947"/>
                  </a:cubicBezTo>
                  <a:cubicBezTo>
                    <a:pt x="1959" y="2947"/>
                    <a:pt x="2128" y="2936"/>
                    <a:pt x="2313" y="2920"/>
                  </a:cubicBezTo>
                  <a:cubicBezTo>
                    <a:pt x="2611" y="3767"/>
                    <a:pt x="4096" y="4066"/>
                    <a:pt x="6578" y="4316"/>
                  </a:cubicBezTo>
                  <a:cubicBezTo>
                    <a:pt x="11080" y="4764"/>
                    <a:pt x="13006" y="8019"/>
                    <a:pt x="10985" y="10141"/>
                  </a:cubicBezTo>
                  <a:cubicBezTo>
                    <a:pt x="10233" y="10934"/>
                    <a:pt x="8639" y="11307"/>
                    <a:pt x="7710" y="11463"/>
                  </a:cubicBezTo>
                  <a:cubicBezTo>
                    <a:pt x="6259" y="10895"/>
                    <a:pt x="4638" y="10797"/>
                    <a:pt x="3655" y="10797"/>
                  </a:cubicBezTo>
                  <a:cubicBezTo>
                    <a:pt x="3581" y="10797"/>
                    <a:pt x="3511" y="10798"/>
                    <a:pt x="3445" y="10799"/>
                  </a:cubicBezTo>
                  <a:cubicBezTo>
                    <a:pt x="3269" y="10805"/>
                    <a:pt x="3221" y="11043"/>
                    <a:pt x="3377" y="11117"/>
                  </a:cubicBezTo>
                  <a:lnTo>
                    <a:pt x="5242" y="11965"/>
                  </a:lnTo>
                  <a:lnTo>
                    <a:pt x="3391" y="12806"/>
                  </a:lnTo>
                  <a:cubicBezTo>
                    <a:pt x="3235" y="12880"/>
                    <a:pt x="3282" y="13118"/>
                    <a:pt x="3459" y="13124"/>
                  </a:cubicBezTo>
                  <a:cubicBezTo>
                    <a:pt x="3488" y="13125"/>
                    <a:pt x="3517" y="13125"/>
                    <a:pt x="3548" y="13125"/>
                  </a:cubicBezTo>
                  <a:cubicBezTo>
                    <a:pt x="4555" y="13125"/>
                    <a:pt x="6322" y="13008"/>
                    <a:pt x="7744" y="12311"/>
                  </a:cubicBezTo>
                  <a:cubicBezTo>
                    <a:pt x="9609" y="12162"/>
                    <a:pt x="14111" y="11829"/>
                    <a:pt x="14111" y="7151"/>
                  </a:cubicBezTo>
                  <a:cubicBezTo>
                    <a:pt x="14111" y="6608"/>
                    <a:pt x="14050" y="6073"/>
                    <a:pt x="13935" y="5544"/>
                  </a:cubicBezTo>
                  <a:cubicBezTo>
                    <a:pt x="13826" y="5110"/>
                    <a:pt x="13670" y="4689"/>
                    <a:pt x="13480" y="4289"/>
                  </a:cubicBezTo>
                  <a:cubicBezTo>
                    <a:pt x="13250" y="3794"/>
                    <a:pt x="12965" y="3333"/>
                    <a:pt x="12619" y="2920"/>
                  </a:cubicBezTo>
                  <a:cubicBezTo>
                    <a:pt x="10976" y="952"/>
                    <a:pt x="8226" y="0"/>
                    <a:pt x="5734"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8" name="Google Shape;15438;p100"/>
            <p:cNvSpPr/>
            <p:nvPr/>
          </p:nvSpPr>
          <p:spPr>
            <a:xfrm>
              <a:off x="6328222" y="2465546"/>
              <a:ext cx="367115" cy="303219"/>
            </a:xfrm>
            <a:custGeom>
              <a:rect b="b" l="l" r="r" t="t"/>
              <a:pathLst>
                <a:path extrusionOk="0" h="11560" w="13996">
                  <a:moveTo>
                    <a:pt x="4168" y="0"/>
                  </a:moveTo>
                  <a:cubicBezTo>
                    <a:pt x="3649" y="0"/>
                    <a:pt x="3141" y="34"/>
                    <a:pt x="2652" y="101"/>
                  </a:cubicBezTo>
                  <a:cubicBezTo>
                    <a:pt x="1845" y="216"/>
                    <a:pt x="1011" y="358"/>
                    <a:pt x="279" y="528"/>
                  </a:cubicBezTo>
                  <a:cubicBezTo>
                    <a:pt x="102" y="663"/>
                    <a:pt x="1" y="806"/>
                    <a:pt x="1" y="955"/>
                  </a:cubicBezTo>
                  <a:cubicBezTo>
                    <a:pt x="1" y="1314"/>
                    <a:pt x="468" y="1775"/>
                    <a:pt x="1153" y="2081"/>
                  </a:cubicBezTo>
                  <a:cubicBezTo>
                    <a:pt x="1348" y="2167"/>
                    <a:pt x="1560" y="2196"/>
                    <a:pt x="1804" y="2196"/>
                  </a:cubicBezTo>
                  <a:cubicBezTo>
                    <a:pt x="1959" y="2196"/>
                    <a:pt x="2128" y="2185"/>
                    <a:pt x="2313" y="2169"/>
                  </a:cubicBezTo>
                  <a:cubicBezTo>
                    <a:pt x="2611" y="3016"/>
                    <a:pt x="4103" y="3315"/>
                    <a:pt x="6578" y="3565"/>
                  </a:cubicBezTo>
                  <a:cubicBezTo>
                    <a:pt x="9697" y="3877"/>
                    <a:pt x="11582" y="5532"/>
                    <a:pt x="11772" y="7227"/>
                  </a:cubicBezTo>
                  <a:cubicBezTo>
                    <a:pt x="12511" y="10109"/>
                    <a:pt x="8768" y="11404"/>
                    <a:pt x="7744" y="11560"/>
                  </a:cubicBezTo>
                  <a:cubicBezTo>
                    <a:pt x="8741" y="11485"/>
                    <a:pt x="10497" y="11350"/>
                    <a:pt x="11914" y="10522"/>
                  </a:cubicBezTo>
                  <a:cubicBezTo>
                    <a:pt x="12775" y="9783"/>
                    <a:pt x="13372" y="8692"/>
                    <a:pt x="13372" y="7085"/>
                  </a:cubicBezTo>
                  <a:cubicBezTo>
                    <a:pt x="13372" y="6549"/>
                    <a:pt x="13311" y="6013"/>
                    <a:pt x="13175" y="5491"/>
                  </a:cubicBezTo>
                  <a:cubicBezTo>
                    <a:pt x="13060" y="5057"/>
                    <a:pt x="12891" y="4637"/>
                    <a:pt x="12674" y="4244"/>
                  </a:cubicBezTo>
                  <a:cubicBezTo>
                    <a:pt x="12633" y="4155"/>
                    <a:pt x="12585" y="4081"/>
                    <a:pt x="12538" y="3999"/>
                  </a:cubicBezTo>
                  <a:lnTo>
                    <a:pt x="13840" y="3918"/>
                  </a:lnTo>
                  <a:cubicBezTo>
                    <a:pt x="13948" y="3904"/>
                    <a:pt x="13996" y="3776"/>
                    <a:pt x="13921" y="3694"/>
                  </a:cubicBezTo>
                  <a:cubicBezTo>
                    <a:pt x="12979" y="2731"/>
                    <a:pt x="11772" y="2067"/>
                    <a:pt x="10450" y="1796"/>
                  </a:cubicBezTo>
                  <a:cubicBezTo>
                    <a:pt x="8672" y="587"/>
                    <a:pt x="6333" y="0"/>
                    <a:pt x="4168" y="0"/>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39" name="Google Shape;15439;p100"/>
            <p:cNvSpPr/>
            <p:nvPr/>
          </p:nvSpPr>
          <p:spPr>
            <a:xfrm>
              <a:off x="6441877" y="2460536"/>
              <a:ext cx="23843" cy="23843"/>
            </a:xfrm>
            <a:custGeom>
              <a:rect b="b" l="l" r="r" t="t"/>
              <a:pathLst>
                <a:path extrusionOk="0" h="909" w="909">
                  <a:moveTo>
                    <a:pt x="455" y="0"/>
                  </a:moveTo>
                  <a:cubicBezTo>
                    <a:pt x="204" y="0"/>
                    <a:pt x="0" y="203"/>
                    <a:pt x="0" y="454"/>
                  </a:cubicBezTo>
                  <a:cubicBezTo>
                    <a:pt x="0" y="705"/>
                    <a:pt x="204" y="909"/>
                    <a:pt x="455" y="909"/>
                  </a:cubicBezTo>
                  <a:cubicBezTo>
                    <a:pt x="706" y="909"/>
                    <a:pt x="909" y="705"/>
                    <a:pt x="909" y="454"/>
                  </a:cubicBezTo>
                  <a:cubicBezTo>
                    <a:pt x="909"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0" name="Google Shape;15440;p100"/>
            <p:cNvSpPr/>
            <p:nvPr/>
          </p:nvSpPr>
          <p:spPr>
            <a:xfrm>
              <a:off x="6511071" y="2472051"/>
              <a:ext cx="30978" cy="38820"/>
            </a:xfrm>
            <a:custGeom>
              <a:rect b="b" l="l" r="r" t="t"/>
              <a:pathLst>
                <a:path extrusionOk="0" h="1480" w="1181">
                  <a:moveTo>
                    <a:pt x="940" y="1"/>
                  </a:moveTo>
                  <a:cubicBezTo>
                    <a:pt x="835" y="1"/>
                    <a:pt x="731" y="66"/>
                    <a:pt x="719" y="205"/>
                  </a:cubicBezTo>
                  <a:cubicBezTo>
                    <a:pt x="671" y="714"/>
                    <a:pt x="197" y="1060"/>
                    <a:pt x="183" y="1066"/>
                  </a:cubicBezTo>
                  <a:cubicBezTo>
                    <a:pt x="0" y="1195"/>
                    <a:pt x="95" y="1480"/>
                    <a:pt x="319" y="1480"/>
                  </a:cubicBezTo>
                  <a:cubicBezTo>
                    <a:pt x="366" y="1480"/>
                    <a:pt x="414" y="1460"/>
                    <a:pt x="448" y="1432"/>
                  </a:cubicBezTo>
                  <a:cubicBezTo>
                    <a:pt x="475" y="1419"/>
                    <a:pt x="1105" y="971"/>
                    <a:pt x="1166" y="246"/>
                  </a:cubicBezTo>
                  <a:cubicBezTo>
                    <a:pt x="1181" y="87"/>
                    <a:pt x="1060" y="1"/>
                    <a:pt x="94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1" name="Google Shape;15441;p100"/>
            <p:cNvSpPr/>
            <p:nvPr/>
          </p:nvSpPr>
          <p:spPr>
            <a:xfrm>
              <a:off x="6537905" y="2480261"/>
              <a:ext cx="24945" cy="34702"/>
            </a:xfrm>
            <a:custGeom>
              <a:rect b="b" l="l" r="r" t="t"/>
              <a:pathLst>
                <a:path extrusionOk="0" h="1323" w="951">
                  <a:moveTo>
                    <a:pt x="718" y="0"/>
                  </a:moveTo>
                  <a:cubicBezTo>
                    <a:pt x="714" y="0"/>
                    <a:pt x="710" y="0"/>
                    <a:pt x="706" y="1"/>
                  </a:cubicBezTo>
                  <a:cubicBezTo>
                    <a:pt x="577" y="1"/>
                    <a:pt x="482" y="109"/>
                    <a:pt x="482" y="231"/>
                  </a:cubicBezTo>
                  <a:cubicBezTo>
                    <a:pt x="489" y="618"/>
                    <a:pt x="164" y="916"/>
                    <a:pt x="157" y="923"/>
                  </a:cubicBezTo>
                  <a:cubicBezTo>
                    <a:pt x="1" y="1065"/>
                    <a:pt x="103" y="1323"/>
                    <a:pt x="306" y="1323"/>
                  </a:cubicBezTo>
                  <a:cubicBezTo>
                    <a:pt x="367" y="1316"/>
                    <a:pt x="421" y="1296"/>
                    <a:pt x="462" y="1262"/>
                  </a:cubicBezTo>
                  <a:cubicBezTo>
                    <a:pt x="482" y="1242"/>
                    <a:pt x="950" y="821"/>
                    <a:pt x="937" y="218"/>
                  </a:cubicBezTo>
                  <a:cubicBezTo>
                    <a:pt x="937" y="99"/>
                    <a:pt x="835" y="0"/>
                    <a:pt x="718"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2" name="Google Shape;15442;p100"/>
            <p:cNvSpPr/>
            <p:nvPr/>
          </p:nvSpPr>
          <p:spPr>
            <a:xfrm>
              <a:off x="6561407" y="2488655"/>
              <a:ext cx="22610" cy="29876"/>
            </a:xfrm>
            <a:custGeom>
              <a:rect b="b" l="l" r="r" t="t"/>
              <a:pathLst>
                <a:path extrusionOk="0" h="1139" w="862">
                  <a:moveTo>
                    <a:pt x="623" y="0"/>
                  </a:moveTo>
                  <a:cubicBezTo>
                    <a:pt x="507" y="0"/>
                    <a:pt x="393" y="78"/>
                    <a:pt x="400" y="230"/>
                  </a:cubicBezTo>
                  <a:cubicBezTo>
                    <a:pt x="407" y="508"/>
                    <a:pt x="163" y="738"/>
                    <a:pt x="156" y="738"/>
                  </a:cubicBezTo>
                  <a:cubicBezTo>
                    <a:pt x="0" y="881"/>
                    <a:pt x="95" y="1138"/>
                    <a:pt x="305" y="1138"/>
                  </a:cubicBezTo>
                  <a:cubicBezTo>
                    <a:pt x="359" y="1138"/>
                    <a:pt x="414" y="1118"/>
                    <a:pt x="454" y="1084"/>
                  </a:cubicBezTo>
                  <a:cubicBezTo>
                    <a:pt x="475" y="1071"/>
                    <a:pt x="861" y="718"/>
                    <a:pt x="854" y="223"/>
                  </a:cubicBezTo>
                  <a:cubicBezTo>
                    <a:pt x="848" y="73"/>
                    <a:pt x="735" y="0"/>
                    <a:pt x="6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3" name="Google Shape;15443;p100"/>
            <p:cNvSpPr/>
            <p:nvPr/>
          </p:nvSpPr>
          <p:spPr>
            <a:xfrm>
              <a:off x="6388866" y="2518242"/>
              <a:ext cx="86244" cy="15240"/>
            </a:xfrm>
            <a:custGeom>
              <a:rect b="b" l="l" r="r" t="t"/>
              <a:pathLst>
                <a:path extrusionOk="0" h="581" w="3288">
                  <a:moveTo>
                    <a:pt x="1914" y="1"/>
                  </a:moveTo>
                  <a:cubicBezTo>
                    <a:pt x="1320" y="1"/>
                    <a:pt x="727" y="47"/>
                    <a:pt x="136" y="139"/>
                  </a:cubicBezTo>
                  <a:lnTo>
                    <a:pt x="1" y="153"/>
                  </a:lnTo>
                  <a:cubicBezTo>
                    <a:pt x="55" y="316"/>
                    <a:pt x="157" y="465"/>
                    <a:pt x="286" y="580"/>
                  </a:cubicBezTo>
                  <a:cubicBezTo>
                    <a:pt x="813" y="499"/>
                    <a:pt x="1346" y="459"/>
                    <a:pt x="1879" y="459"/>
                  </a:cubicBezTo>
                  <a:cubicBezTo>
                    <a:pt x="2236" y="459"/>
                    <a:pt x="2594" y="477"/>
                    <a:pt x="2950" y="512"/>
                  </a:cubicBezTo>
                  <a:cubicBezTo>
                    <a:pt x="2959" y="513"/>
                    <a:pt x="2967" y="513"/>
                    <a:pt x="2976" y="513"/>
                  </a:cubicBezTo>
                  <a:cubicBezTo>
                    <a:pt x="3251" y="513"/>
                    <a:pt x="3288" y="84"/>
                    <a:pt x="2998" y="58"/>
                  </a:cubicBezTo>
                  <a:lnTo>
                    <a:pt x="2998" y="51"/>
                  </a:lnTo>
                  <a:cubicBezTo>
                    <a:pt x="2636" y="18"/>
                    <a:pt x="2275" y="1"/>
                    <a:pt x="1914" y="1"/>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44" name="Google Shape;15444;p100"/>
          <p:cNvGrpSpPr/>
          <p:nvPr/>
        </p:nvGrpSpPr>
        <p:grpSpPr>
          <a:xfrm>
            <a:off x="5222452" y="2509142"/>
            <a:ext cx="351639" cy="370184"/>
            <a:chOff x="5249540" y="2432942"/>
            <a:chExt cx="351639" cy="370184"/>
          </a:xfrm>
        </p:grpSpPr>
        <p:sp>
          <p:nvSpPr>
            <p:cNvPr id="15445" name="Google Shape;15445;p100"/>
            <p:cNvSpPr/>
            <p:nvPr/>
          </p:nvSpPr>
          <p:spPr>
            <a:xfrm>
              <a:off x="5268556" y="2532721"/>
              <a:ext cx="131281" cy="68854"/>
            </a:xfrm>
            <a:custGeom>
              <a:rect b="b" l="l" r="r" t="t"/>
              <a:pathLst>
                <a:path extrusionOk="0" h="2625" w="5005">
                  <a:moveTo>
                    <a:pt x="3994" y="1"/>
                  </a:moveTo>
                  <a:lnTo>
                    <a:pt x="0" y="2266"/>
                  </a:lnTo>
                  <a:cubicBezTo>
                    <a:pt x="419" y="2521"/>
                    <a:pt x="877" y="2624"/>
                    <a:pt x="1335" y="2624"/>
                  </a:cubicBezTo>
                  <a:cubicBezTo>
                    <a:pt x="2080" y="2624"/>
                    <a:pt x="2824" y="2351"/>
                    <a:pt x="3391" y="2015"/>
                  </a:cubicBezTo>
                  <a:cubicBezTo>
                    <a:pt x="4021" y="1642"/>
                    <a:pt x="4469" y="1391"/>
                    <a:pt x="5005" y="1310"/>
                  </a:cubicBezTo>
                  <a:lnTo>
                    <a:pt x="3994" y="1"/>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6" name="Google Shape;15446;p100"/>
            <p:cNvSpPr/>
            <p:nvPr/>
          </p:nvSpPr>
          <p:spPr>
            <a:xfrm>
              <a:off x="5476482" y="2439054"/>
              <a:ext cx="96946" cy="67726"/>
            </a:xfrm>
            <a:custGeom>
              <a:rect b="b" l="l" r="r" t="t"/>
              <a:pathLst>
                <a:path extrusionOk="0" h="2582" w="3696">
                  <a:moveTo>
                    <a:pt x="1932" y="0"/>
                  </a:moveTo>
                  <a:cubicBezTo>
                    <a:pt x="725" y="0"/>
                    <a:pt x="0" y="304"/>
                    <a:pt x="0" y="304"/>
                  </a:cubicBezTo>
                  <a:lnTo>
                    <a:pt x="2489" y="2582"/>
                  </a:lnTo>
                  <a:lnTo>
                    <a:pt x="3533" y="799"/>
                  </a:lnTo>
                  <a:cubicBezTo>
                    <a:pt x="3696" y="514"/>
                    <a:pt x="3519" y="155"/>
                    <a:pt x="3194" y="107"/>
                  </a:cubicBezTo>
                  <a:cubicBezTo>
                    <a:pt x="2731" y="30"/>
                    <a:pt x="2308" y="0"/>
                    <a:pt x="1932"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7" name="Google Shape;15447;p100"/>
            <p:cNvSpPr/>
            <p:nvPr/>
          </p:nvSpPr>
          <p:spPr>
            <a:xfrm>
              <a:off x="5249540" y="2432942"/>
              <a:ext cx="342931" cy="370184"/>
            </a:xfrm>
            <a:custGeom>
              <a:rect b="b" l="l" r="r" t="t"/>
              <a:pathLst>
                <a:path extrusionOk="0" h="14113" w="13074">
                  <a:moveTo>
                    <a:pt x="6472" y="0"/>
                  </a:moveTo>
                  <a:cubicBezTo>
                    <a:pt x="5312" y="0"/>
                    <a:pt x="3885" y="383"/>
                    <a:pt x="3119" y="998"/>
                  </a:cubicBezTo>
                  <a:cubicBezTo>
                    <a:pt x="1858" y="2001"/>
                    <a:pt x="1641" y="2896"/>
                    <a:pt x="1621" y="3337"/>
                  </a:cubicBezTo>
                  <a:cubicBezTo>
                    <a:pt x="1614" y="3540"/>
                    <a:pt x="1512" y="3730"/>
                    <a:pt x="1349" y="3852"/>
                  </a:cubicBezTo>
                  <a:cubicBezTo>
                    <a:pt x="298" y="4646"/>
                    <a:pt x="34" y="5283"/>
                    <a:pt x="7" y="5703"/>
                  </a:cubicBezTo>
                  <a:cubicBezTo>
                    <a:pt x="1" y="5972"/>
                    <a:pt x="216" y="6175"/>
                    <a:pt x="465" y="6175"/>
                  </a:cubicBezTo>
                  <a:cubicBezTo>
                    <a:pt x="506" y="6175"/>
                    <a:pt x="548" y="6169"/>
                    <a:pt x="590" y="6158"/>
                  </a:cubicBezTo>
                  <a:cubicBezTo>
                    <a:pt x="1939" y="5792"/>
                    <a:pt x="3200" y="5141"/>
                    <a:pt x="4299" y="4266"/>
                  </a:cubicBezTo>
                  <a:cubicBezTo>
                    <a:pt x="4385" y="4196"/>
                    <a:pt x="4488" y="4162"/>
                    <a:pt x="4589" y="4162"/>
                  </a:cubicBezTo>
                  <a:cubicBezTo>
                    <a:pt x="4734" y="4162"/>
                    <a:pt x="4876" y="4232"/>
                    <a:pt x="4963" y="4368"/>
                  </a:cubicBezTo>
                  <a:cubicBezTo>
                    <a:pt x="5933" y="5859"/>
                    <a:pt x="7635" y="6382"/>
                    <a:pt x="8666" y="6571"/>
                  </a:cubicBezTo>
                  <a:lnTo>
                    <a:pt x="8666" y="6599"/>
                  </a:lnTo>
                  <a:cubicBezTo>
                    <a:pt x="8903" y="6931"/>
                    <a:pt x="9079" y="7304"/>
                    <a:pt x="9174" y="7704"/>
                  </a:cubicBezTo>
                  <a:cubicBezTo>
                    <a:pt x="9723" y="9819"/>
                    <a:pt x="8130" y="11881"/>
                    <a:pt x="5940" y="11887"/>
                  </a:cubicBezTo>
                  <a:cubicBezTo>
                    <a:pt x="5519" y="11887"/>
                    <a:pt x="5004" y="11867"/>
                    <a:pt x="4563" y="11820"/>
                  </a:cubicBezTo>
                  <a:lnTo>
                    <a:pt x="2563" y="10721"/>
                  </a:lnTo>
                  <a:cubicBezTo>
                    <a:pt x="2544" y="10710"/>
                    <a:pt x="2524" y="10705"/>
                    <a:pt x="2505" y="10705"/>
                  </a:cubicBezTo>
                  <a:cubicBezTo>
                    <a:pt x="2431" y="10705"/>
                    <a:pt x="2368" y="10782"/>
                    <a:pt x="2400" y="10864"/>
                  </a:cubicBezTo>
                  <a:cubicBezTo>
                    <a:pt x="2536" y="11223"/>
                    <a:pt x="2834" y="11840"/>
                    <a:pt x="3350" y="12260"/>
                  </a:cubicBezTo>
                  <a:cubicBezTo>
                    <a:pt x="3451" y="12348"/>
                    <a:pt x="3465" y="12504"/>
                    <a:pt x="3370" y="12599"/>
                  </a:cubicBezTo>
                  <a:cubicBezTo>
                    <a:pt x="2977" y="12993"/>
                    <a:pt x="2658" y="13447"/>
                    <a:pt x="2427" y="13949"/>
                  </a:cubicBezTo>
                  <a:cubicBezTo>
                    <a:pt x="2389" y="14031"/>
                    <a:pt x="2452" y="14113"/>
                    <a:pt x="2532" y="14113"/>
                  </a:cubicBezTo>
                  <a:cubicBezTo>
                    <a:pt x="2551" y="14113"/>
                    <a:pt x="2571" y="14108"/>
                    <a:pt x="2590" y="14098"/>
                  </a:cubicBezTo>
                  <a:lnTo>
                    <a:pt x="4807" y="12871"/>
                  </a:lnTo>
                  <a:cubicBezTo>
                    <a:pt x="5397" y="12911"/>
                    <a:pt x="6055" y="12932"/>
                    <a:pt x="6360" y="12932"/>
                  </a:cubicBezTo>
                  <a:cubicBezTo>
                    <a:pt x="10110" y="12932"/>
                    <a:pt x="13073" y="9751"/>
                    <a:pt x="12809" y="6009"/>
                  </a:cubicBezTo>
                  <a:cubicBezTo>
                    <a:pt x="12564" y="2774"/>
                    <a:pt x="9981" y="211"/>
                    <a:pt x="6747" y="8"/>
                  </a:cubicBezTo>
                  <a:cubicBezTo>
                    <a:pt x="6657" y="3"/>
                    <a:pt x="6565" y="0"/>
                    <a:pt x="6472"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8" name="Google Shape;15448;p100"/>
            <p:cNvSpPr/>
            <p:nvPr/>
          </p:nvSpPr>
          <p:spPr>
            <a:xfrm>
              <a:off x="5249540" y="2484196"/>
              <a:ext cx="351639" cy="318931"/>
            </a:xfrm>
            <a:custGeom>
              <a:rect b="b" l="l" r="r" t="t"/>
              <a:pathLst>
                <a:path extrusionOk="0" h="12159" w="13406">
                  <a:moveTo>
                    <a:pt x="6290" y="0"/>
                  </a:moveTo>
                  <a:cubicBezTo>
                    <a:pt x="4288" y="0"/>
                    <a:pt x="2413" y="969"/>
                    <a:pt x="1349" y="1898"/>
                  </a:cubicBezTo>
                  <a:cubicBezTo>
                    <a:pt x="298" y="2699"/>
                    <a:pt x="34" y="3329"/>
                    <a:pt x="7" y="3749"/>
                  </a:cubicBezTo>
                  <a:cubicBezTo>
                    <a:pt x="1" y="4018"/>
                    <a:pt x="216" y="4221"/>
                    <a:pt x="465" y="4221"/>
                  </a:cubicBezTo>
                  <a:cubicBezTo>
                    <a:pt x="506" y="4221"/>
                    <a:pt x="548" y="4215"/>
                    <a:pt x="590" y="4204"/>
                  </a:cubicBezTo>
                  <a:cubicBezTo>
                    <a:pt x="1939" y="3831"/>
                    <a:pt x="3207" y="3187"/>
                    <a:pt x="4299" y="2312"/>
                  </a:cubicBezTo>
                  <a:cubicBezTo>
                    <a:pt x="4386" y="2242"/>
                    <a:pt x="4489" y="2208"/>
                    <a:pt x="4592" y="2208"/>
                  </a:cubicBezTo>
                  <a:cubicBezTo>
                    <a:pt x="4736" y="2208"/>
                    <a:pt x="4879" y="2276"/>
                    <a:pt x="4970" y="2407"/>
                  </a:cubicBezTo>
                  <a:cubicBezTo>
                    <a:pt x="5933" y="3905"/>
                    <a:pt x="7642" y="4428"/>
                    <a:pt x="8666" y="4611"/>
                  </a:cubicBezTo>
                  <a:lnTo>
                    <a:pt x="8672" y="4645"/>
                  </a:lnTo>
                  <a:cubicBezTo>
                    <a:pt x="8910" y="4977"/>
                    <a:pt x="9079" y="5350"/>
                    <a:pt x="9181" y="5750"/>
                  </a:cubicBezTo>
                  <a:cubicBezTo>
                    <a:pt x="9730" y="7865"/>
                    <a:pt x="8130" y="9927"/>
                    <a:pt x="5947" y="9933"/>
                  </a:cubicBezTo>
                  <a:cubicBezTo>
                    <a:pt x="5519" y="9933"/>
                    <a:pt x="5004" y="9906"/>
                    <a:pt x="4570" y="9866"/>
                  </a:cubicBezTo>
                  <a:lnTo>
                    <a:pt x="2563" y="8767"/>
                  </a:lnTo>
                  <a:cubicBezTo>
                    <a:pt x="2544" y="8756"/>
                    <a:pt x="2524" y="8751"/>
                    <a:pt x="2505" y="8751"/>
                  </a:cubicBezTo>
                  <a:cubicBezTo>
                    <a:pt x="2431" y="8751"/>
                    <a:pt x="2368" y="8828"/>
                    <a:pt x="2400" y="8910"/>
                  </a:cubicBezTo>
                  <a:cubicBezTo>
                    <a:pt x="2536" y="9269"/>
                    <a:pt x="2834" y="9886"/>
                    <a:pt x="3350" y="10306"/>
                  </a:cubicBezTo>
                  <a:cubicBezTo>
                    <a:pt x="3451" y="10388"/>
                    <a:pt x="3465" y="10550"/>
                    <a:pt x="3370" y="10645"/>
                  </a:cubicBezTo>
                  <a:cubicBezTo>
                    <a:pt x="2983" y="11039"/>
                    <a:pt x="2665" y="11493"/>
                    <a:pt x="2427" y="11995"/>
                  </a:cubicBezTo>
                  <a:cubicBezTo>
                    <a:pt x="2389" y="12077"/>
                    <a:pt x="2452" y="12159"/>
                    <a:pt x="2532" y="12159"/>
                  </a:cubicBezTo>
                  <a:cubicBezTo>
                    <a:pt x="2551" y="12159"/>
                    <a:pt x="2571" y="12154"/>
                    <a:pt x="2590" y="12144"/>
                  </a:cubicBezTo>
                  <a:lnTo>
                    <a:pt x="4807" y="10917"/>
                  </a:lnTo>
                  <a:cubicBezTo>
                    <a:pt x="5397" y="10957"/>
                    <a:pt x="6055" y="10978"/>
                    <a:pt x="6360" y="10978"/>
                  </a:cubicBezTo>
                  <a:cubicBezTo>
                    <a:pt x="7228" y="10978"/>
                    <a:pt x="8089" y="10801"/>
                    <a:pt x="8889" y="10462"/>
                  </a:cubicBezTo>
                  <a:cubicBezTo>
                    <a:pt x="13405" y="7669"/>
                    <a:pt x="11690" y="2407"/>
                    <a:pt x="9405" y="915"/>
                  </a:cubicBezTo>
                  <a:cubicBezTo>
                    <a:pt x="8395" y="259"/>
                    <a:pt x="7326" y="0"/>
                    <a:pt x="6290"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49" name="Google Shape;15449;p100"/>
            <p:cNvSpPr/>
            <p:nvPr/>
          </p:nvSpPr>
          <p:spPr>
            <a:xfrm>
              <a:off x="5369227" y="2515540"/>
              <a:ext cx="191820" cy="234549"/>
            </a:xfrm>
            <a:custGeom>
              <a:rect b="b" l="l" r="r" t="t"/>
              <a:pathLst>
                <a:path extrusionOk="0" h="8942" w="7313">
                  <a:moveTo>
                    <a:pt x="3181" y="1"/>
                  </a:moveTo>
                  <a:cubicBezTo>
                    <a:pt x="3077" y="1"/>
                    <a:pt x="2994" y="93"/>
                    <a:pt x="3018" y="202"/>
                  </a:cubicBezTo>
                  <a:cubicBezTo>
                    <a:pt x="3350" y="1653"/>
                    <a:pt x="5181" y="1924"/>
                    <a:pt x="4964" y="3409"/>
                  </a:cubicBezTo>
                  <a:cubicBezTo>
                    <a:pt x="4957" y="3465"/>
                    <a:pt x="4910" y="3505"/>
                    <a:pt x="4855" y="3505"/>
                  </a:cubicBezTo>
                  <a:cubicBezTo>
                    <a:pt x="4851" y="3505"/>
                    <a:pt x="4846" y="3504"/>
                    <a:pt x="4842" y="3504"/>
                  </a:cubicBezTo>
                  <a:cubicBezTo>
                    <a:pt x="4699" y="3497"/>
                    <a:pt x="4415" y="3463"/>
                    <a:pt x="4069" y="3409"/>
                  </a:cubicBezTo>
                  <a:lnTo>
                    <a:pt x="4069" y="3409"/>
                  </a:lnTo>
                  <a:cubicBezTo>
                    <a:pt x="4320" y="3755"/>
                    <a:pt x="4503" y="4141"/>
                    <a:pt x="4611" y="4555"/>
                  </a:cubicBezTo>
                  <a:cubicBezTo>
                    <a:pt x="5160" y="6670"/>
                    <a:pt x="3567" y="8738"/>
                    <a:pt x="1377" y="8738"/>
                  </a:cubicBezTo>
                  <a:cubicBezTo>
                    <a:pt x="956" y="8738"/>
                    <a:pt x="441" y="8718"/>
                    <a:pt x="0" y="8677"/>
                  </a:cubicBezTo>
                  <a:lnTo>
                    <a:pt x="0" y="8677"/>
                  </a:lnTo>
                  <a:cubicBezTo>
                    <a:pt x="679" y="8859"/>
                    <a:pt x="1305" y="8942"/>
                    <a:pt x="1877" y="8942"/>
                  </a:cubicBezTo>
                  <a:cubicBezTo>
                    <a:pt x="5971" y="8942"/>
                    <a:pt x="7312" y="4695"/>
                    <a:pt x="5438" y="1815"/>
                  </a:cubicBezTo>
                  <a:cubicBezTo>
                    <a:pt x="4998" y="1124"/>
                    <a:pt x="4381" y="561"/>
                    <a:pt x="3655" y="175"/>
                  </a:cubicBezTo>
                  <a:cubicBezTo>
                    <a:pt x="3519" y="100"/>
                    <a:pt x="3370" y="46"/>
                    <a:pt x="3221" y="5"/>
                  </a:cubicBezTo>
                  <a:cubicBezTo>
                    <a:pt x="3208" y="2"/>
                    <a:pt x="3194" y="1"/>
                    <a:pt x="3181"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0" name="Google Shape;15450;p100"/>
            <p:cNvSpPr/>
            <p:nvPr/>
          </p:nvSpPr>
          <p:spPr>
            <a:xfrm>
              <a:off x="5352335" y="2493245"/>
              <a:ext cx="24027" cy="30086"/>
            </a:xfrm>
            <a:custGeom>
              <a:rect b="b" l="l" r="r" t="t"/>
              <a:pathLst>
                <a:path extrusionOk="0" h="1147" w="916">
                  <a:moveTo>
                    <a:pt x="467" y="0"/>
                  </a:moveTo>
                  <a:cubicBezTo>
                    <a:pt x="463" y="0"/>
                    <a:pt x="459" y="1"/>
                    <a:pt x="454" y="1"/>
                  </a:cubicBezTo>
                  <a:cubicBezTo>
                    <a:pt x="204" y="1"/>
                    <a:pt x="0" y="204"/>
                    <a:pt x="0" y="455"/>
                  </a:cubicBezTo>
                  <a:lnTo>
                    <a:pt x="0" y="685"/>
                  </a:lnTo>
                  <a:cubicBezTo>
                    <a:pt x="0" y="943"/>
                    <a:pt x="204" y="1147"/>
                    <a:pt x="454" y="1147"/>
                  </a:cubicBezTo>
                  <a:cubicBezTo>
                    <a:pt x="712" y="1147"/>
                    <a:pt x="916" y="943"/>
                    <a:pt x="916" y="685"/>
                  </a:cubicBezTo>
                  <a:lnTo>
                    <a:pt x="916" y="455"/>
                  </a:lnTo>
                  <a:cubicBezTo>
                    <a:pt x="916" y="208"/>
                    <a:pt x="718" y="0"/>
                    <a:pt x="46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1" name="Google Shape;15451;p100"/>
            <p:cNvSpPr/>
            <p:nvPr/>
          </p:nvSpPr>
          <p:spPr>
            <a:xfrm>
              <a:off x="5358184" y="2499304"/>
              <a:ext cx="12118" cy="11935"/>
            </a:xfrm>
            <a:custGeom>
              <a:rect b="b" l="l" r="r" t="t"/>
              <a:pathLst>
                <a:path extrusionOk="0" h="455" w="462">
                  <a:moveTo>
                    <a:pt x="231" y="0"/>
                  </a:moveTo>
                  <a:cubicBezTo>
                    <a:pt x="109" y="0"/>
                    <a:pt x="1" y="102"/>
                    <a:pt x="1" y="224"/>
                  </a:cubicBezTo>
                  <a:cubicBezTo>
                    <a:pt x="1" y="353"/>
                    <a:pt x="109" y="454"/>
                    <a:pt x="231" y="454"/>
                  </a:cubicBezTo>
                  <a:cubicBezTo>
                    <a:pt x="360" y="454"/>
                    <a:pt x="462" y="353"/>
                    <a:pt x="462" y="224"/>
                  </a:cubicBezTo>
                  <a:cubicBezTo>
                    <a:pt x="462"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52" name="Google Shape;15452;p100"/>
          <p:cNvGrpSpPr/>
          <p:nvPr/>
        </p:nvGrpSpPr>
        <p:grpSpPr>
          <a:xfrm>
            <a:off x="4109959" y="2558376"/>
            <a:ext cx="371102" cy="271585"/>
            <a:chOff x="4137047" y="2482176"/>
            <a:chExt cx="371102" cy="271585"/>
          </a:xfrm>
        </p:grpSpPr>
        <p:sp>
          <p:nvSpPr>
            <p:cNvPr id="15453" name="Google Shape;15453;p100"/>
            <p:cNvSpPr/>
            <p:nvPr/>
          </p:nvSpPr>
          <p:spPr>
            <a:xfrm>
              <a:off x="4264367" y="2702062"/>
              <a:ext cx="108540" cy="51699"/>
            </a:xfrm>
            <a:custGeom>
              <a:rect b="b" l="l" r="r" t="t"/>
              <a:pathLst>
                <a:path extrusionOk="0" h="1971" w="4138">
                  <a:moveTo>
                    <a:pt x="3927" y="0"/>
                  </a:moveTo>
                  <a:lnTo>
                    <a:pt x="1" y="1160"/>
                  </a:lnTo>
                  <a:cubicBezTo>
                    <a:pt x="1" y="1160"/>
                    <a:pt x="1711" y="1970"/>
                    <a:pt x="3364" y="1970"/>
                  </a:cubicBezTo>
                  <a:cubicBezTo>
                    <a:pt x="3544" y="1970"/>
                    <a:pt x="3723" y="1961"/>
                    <a:pt x="3900" y="1939"/>
                  </a:cubicBezTo>
                  <a:cubicBezTo>
                    <a:pt x="4049" y="1926"/>
                    <a:pt x="4137" y="1770"/>
                    <a:pt x="4090" y="1627"/>
                  </a:cubicBezTo>
                  <a:cubicBezTo>
                    <a:pt x="3954" y="1282"/>
                    <a:pt x="3771" y="631"/>
                    <a:pt x="3927"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4" name="Google Shape;15454;p100"/>
            <p:cNvSpPr/>
            <p:nvPr/>
          </p:nvSpPr>
          <p:spPr>
            <a:xfrm>
              <a:off x="4240026" y="2482176"/>
              <a:ext cx="181958" cy="104841"/>
            </a:xfrm>
            <a:custGeom>
              <a:rect b="b" l="l" r="r" t="t"/>
              <a:pathLst>
                <a:path extrusionOk="0" h="3997" w="6937">
                  <a:moveTo>
                    <a:pt x="1310" y="1"/>
                  </a:moveTo>
                  <a:cubicBezTo>
                    <a:pt x="1233" y="1"/>
                    <a:pt x="1156" y="41"/>
                    <a:pt x="1119" y="111"/>
                  </a:cubicBezTo>
                  <a:lnTo>
                    <a:pt x="0" y="1914"/>
                  </a:lnTo>
                  <a:lnTo>
                    <a:pt x="6937" y="3996"/>
                  </a:lnTo>
                  <a:cubicBezTo>
                    <a:pt x="5628" y="2036"/>
                    <a:pt x="3648" y="619"/>
                    <a:pt x="1370" y="9"/>
                  </a:cubicBezTo>
                  <a:cubicBezTo>
                    <a:pt x="1350" y="3"/>
                    <a:pt x="1330" y="1"/>
                    <a:pt x="1310" y="1"/>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5" name="Google Shape;15455;p100"/>
            <p:cNvSpPr/>
            <p:nvPr/>
          </p:nvSpPr>
          <p:spPr>
            <a:xfrm>
              <a:off x="4415924" y="2545049"/>
              <a:ext cx="92225" cy="168528"/>
            </a:xfrm>
            <a:custGeom>
              <a:rect b="b" l="l" r="r" t="t"/>
              <a:pathLst>
                <a:path extrusionOk="0" h="6425" w="3516">
                  <a:moveTo>
                    <a:pt x="3267" y="1"/>
                  </a:moveTo>
                  <a:cubicBezTo>
                    <a:pt x="3209" y="1"/>
                    <a:pt x="3150" y="25"/>
                    <a:pt x="3106" y="80"/>
                  </a:cubicBezTo>
                  <a:cubicBezTo>
                    <a:pt x="2522" y="758"/>
                    <a:pt x="1505" y="1674"/>
                    <a:pt x="0" y="2060"/>
                  </a:cubicBezTo>
                  <a:lnTo>
                    <a:pt x="41" y="4372"/>
                  </a:lnTo>
                  <a:cubicBezTo>
                    <a:pt x="1519" y="4759"/>
                    <a:pt x="2522" y="5667"/>
                    <a:pt x="3106" y="6345"/>
                  </a:cubicBezTo>
                  <a:cubicBezTo>
                    <a:pt x="3150" y="6401"/>
                    <a:pt x="3209" y="6425"/>
                    <a:pt x="3266" y="6425"/>
                  </a:cubicBezTo>
                  <a:cubicBezTo>
                    <a:pt x="3391" y="6425"/>
                    <a:pt x="3511" y="6311"/>
                    <a:pt x="3479" y="6162"/>
                  </a:cubicBezTo>
                  <a:lnTo>
                    <a:pt x="2950" y="3728"/>
                  </a:lnTo>
                  <a:cubicBezTo>
                    <a:pt x="2895" y="3389"/>
                    <a:pt x="2895" y="3043"/>
                    <a:pt x="2950" y="2697"/>
                  </a:cubicBezTo>
                  <a:lnTo>
                    <a:pt x="3479" y="263"/>
                  </a:lnTo>
                  <a:cubicBezTo>
                    <a:pt x="3516" y="114"/>
                    <a:pt x="3394" y="1"/>
                    <a:pt x="326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6" name="Google Shape;15456;p100"/>
            <p:cNvSpPr/>
            <p:nvPr/>
          </p:nvSpPr>
          <p:spPr>
            <a:xfrm>
              <a:off x="4137047" y="2520104"/>
              <a:ext cx="315363" cy="218443"/>
            </a:xfrm>
            <a:custGeom>
              <a:rect b="b" l="l" r="r" t="t"/>
              <a:pathLst>
                <a:path extrusionOk="0" h="8328" w="12023">
                  <a:moveTo>
                    <a:pt x="4157" y="1"/>
                  </a:moveTo>
                  <a:cubicBezTo>
                    <a:pt x="678" y="1"/>
                    <a:pt x="95" y="3269"/>
                    <a:pt x="14" y="4015"/>
                  </a:cubicBezTo>
                  <a:cubicBezTo>
                    <a:pt x="0" y="4110"/>
                    <a:pt x="47" y="4204"/>
                    <a:pt x="136" y="4245"/>
                  </a:cubicBezTo>
                  <a:cubicBezTo>
                    <a:pt x="335" y="4345"/>
                    <a:pt x="763" y="4503"/>
                    <a:pt x="1440" y="4503"/>
                  </a:cubicBezTo>
                  <a:cubicBezTo>
                    <a:pt x="1594" y="4503"/>
                    <a:pt x="1760" y="4495"/>
                    <a:pt x="1939" y="4476"/>
                  </a:cubicBezTo>
                  <a:lnTo>
                    <a:pt x="1939" y="4476"/>
                  </a:lnTo>
                  <a:cubicBezTo>
                    <a:pt x="1709" y="4957"/>
                    <a:pt x="1166" y="5283"/>
                    <a:pt x="658" y="5398"/>
                  </a:cubicBezTo>
                  <a:cubicBezTo>
                    <a:pt x="529" y="5425"/>
                    <a:pt x="454" y="5554"/>
                    <a:pt x="488" y="5683"/>
                  </a:cubicBezTo>
                  <a:cubicBezTo>
                    <a:pt x="678" y="6381"/>
                    <a:pt x="1458" y="8327"/>
                    <a:pt x="4163" y="8327"/>
                  </a:cubicBezTo>
                  <a:cubicBezTo>
                    <a:pt x="6462" y="8327"/>
                    <a:pt x="12022" y="6462"/>
                    <a:pt x="12022" y="4164"/>
                  </a:cubicBezTo>
                  <a:cubicBezTo>
                    <a:pt x="12022" y="1865"/>
                    <a:pt x="6455" y="1"/>
                    <a:pt x="4157"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7" name="Google Shape;15457;p100"/>
            <p:cNvSpPr/>
            <p:nvPr/>
          </p:nvSpPr>
          <p:spPr>
            <a:xfrm>
              <a:off x="4148955" y="2618283"/>
              <a:ext cx="303455" cy="120265"/>
            </a:xfrm>
            <a:custGeom>
              <a:rect b="b" l="l" r="r" t="t"/>
              <a:pathLst>
                <a:path extrusionOk="0" h="4585" w="11569">
                  <a:moveTo>
                    <a:pt x="11507" y="0"/>
                  </a:moveTo>
                  <a:cubicBezTo>
                    <a:pt x="10063" y="1316"/>
                    <a:pt x="6035" y="2272"/>
                    <a:pt x="4170" y="2272"/>
                  </a:cubicBezTo>
                  <a:cubicBezTo>
                    <a:pt x="2570" y="2272"/>
                    <a:pt x="1648" y="1743"/>
                    <a:pt x="1119" y="1201"/>
                  </a:cubicBezTo>
                  <a:cubicBezTo>
                    <a:pt x="855" y="1424"/>
                    <a:pt x="536" y="1580"/>
                    <a:pt x="204" y="1655"/>
                  </a:cubicBezTo>
                  <a:cubicBezTo>
                    <a:pt x="75" y="1682"/>
                    <a:pt x="0" y="1811"/>
                    <a:pt x="34" y="1940"/>
                  </a:cubicBezTo>
                  <a:cubicBezTo>
                    <a:pt x="224" y="2638"/>
                    <a:pt x="997" y="4584"/>
                    <a:pt x="3703" y="4584"/>
                  </a:cubicBezTo>
                  <a:cubicBezTo>
                    <a:pt x="6001" y="4584"/>
                    <a:pt x="11568" y="2719"/>
                    <a:pt x="11568" y="421"/>
                  </a:cubicBezTo>
                  <a:cubicBezTo>
                    <a:pt x="11568" y="278"/>
                    <a:pt x="11548" y="136"/>
                    <a:pt x="1150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8" name="Google Shape;15458;p100"/>
            <p:cNvSpPr/>
            <p:nvPr/>
          </p:nvSpPr>
          <p:spPr>
            <a:xfrm>
              <a:off x="4137047" y="2520996"/>
              <a:ext cx="151714" cy="216817"/>
            </a:xfrm>
            <a:custGeom>
              <a:rect b="b" l="l" r="r" t="t"/>
              <a:pathLst>
                <a:path extrusionOk="0" h="8266" w="5784">
                  <a:moveTo>
                    <a:pt x="3634" y="0"/>
                  </a:moveTo>
                  <a:cubicBezTo>
                    <a:pt x="624" y="312"/>
                    <a:pt x="102" y="3269"/>
                    <a:pt x="14" y="3981"/>
                  </a:cubicBezTo>
                  <a:cubicBezTo>
                    <a:pt x="0" y="4076"/>
                    <a:pt x="54" y="4170"/>
                    <a:pt x="136" y="4211"/>
                  </a:cubicBezTo>
                  <a:cubicBezTo>
                    <a:pt x="341" y="4314"/>
                    <a:pt x="771" y="4470"/>
                    <a:pt x="1450" y="4470"/>
                  </a:cubicBezTo>
                  <a:cubicBezTo>
                    <a:pt x="1534" y="4470"/>
                    <a:pt x="1623" y="4467"/>
                    <a:pt x="1716" y="4462"/>
                  </a:cubicBezTo>
                  <a:cubicBezTo>
                    <a:pt x="1718" y="4462"/>
                    <a:pt x="1721" y="4462"/>
                    <a:pt x="1724" y="4462"/>
                  </a:cubicBezTo>
                  <a:cubicBezTo>
                    <a:pt x="1821" y="4462"/>
                    <a:pt x="1877" y="4573"/>
                    <a:pt x="1824" y="4652"/>
                  </a:cubicBezTo>
                  <a:cubicBezTo>
                    <a:pt x="1546" y="5018"/>
                    <a:pt x="1092" y="5269"/>
                    <a:pt x="665" y="5371"/>
                  </a:cubicBezTo>
                  <a:cubicBezTo>
                    <a:pt x="536" y="5398"/>
                    <a:pt x="454" y="5527"/>
                    <a:pt x="495" y="5655"/>
                  </a:cubicBezTo>
                  <a:cubicBezTo>
                    <a:pt x="671" y="6306"/>
                    <a:pt x="1363" y="8029"/>
                    <a:pt x="3628" y="8266"/>
                  </a:cubicBezTo>
                  <a:cubicBezTo>
                    <a:pt x="4916" y="7412"/>
                    <a:pt x="5784" y="5886"/>
                    <a:pt x="5784" y="4137"/>
                  </a:cubicBezTo>
                  <a:cubicBezTo>
                    <a:pt x="5784" y="2387"/>
                    <a:pt x="4916" y="855"/>
                    <a:pt x="3634"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59" name="Google Shape;15459;p100"/>
            <p:cNvSpPr/>
            <p:nvPr/>
          </p:nvSpPr>
          <p:spPr>
            <a:xfrm>
              <a:off x="4148771" y="2649759"/>
              <a:ext cx="131281" cy="88054"/>
            </a:xfrm>
            <a:custGeom>
              <a:rect b="b" l="l" r="r" t="t"/>
              <a:pathLst>
                <a:path extrusionOk="0" h="3357" w="5005">
                  <a:moveTo>
                    <a:pt x="1126" y="1"/>
                  </a:moveTo>
                  <a:cubicBezTo>
                    <a:pt x="862" y="224"/>
                    <a:pt x="543" y="380"/>
                    <a:pt x="211" y="455"/>
                  </a:cubicBezTo>
                  <a:cubicBezTo>
                    <a:pt x="82" y="482"/>
                    <a:pt x="1" y="618"/>
                    <a:pt x="41" y="740"/>
                  </a:cubicBezTo>
                  <a:cubicBezTo>
                    <a:pt x="218" y="1391"/>
                    <a:pt x="909" y="3113"/>
                    <a:pt x="3174" y="3357"/>
                  </a:cubicBezTo>
                  <a:cubicBezTo>
                    <a:pt x="4015" y="2787"/>
                    <a:pt x="4659" y="1974"/>
                    <a:pt x="5005" y="1024"/>
                  </a:cubicBezTo>
                  <a:lnTo>
                    <a:pt x="5005" y="1024"/>
                  </a:lnTo>
                  <a:cubicBezTo>
                    <a:pt x="4700" y="1058"/>
                    <a:pt x="4422" y="1072"/>
                    <a:pt x="4177" y="1072"/>
                  </a:cubicBezTo>
                  <a:cubicBezTo>
                    <a:pt x="2577" y="1072"/>
                    <a:pt x="1655" y="543"/>
                    <a:pt x="112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0" name="Google Shape;15460;p100"/>
            <p:cNvSpPr/>
            <p:nvPr/>
          </p:nvSpPr>
          <p:spPr>
            <a:xfrm>
              <a:off x="4315411" y="2615608"/>
              <a:ext cx="77588" cy="55109"/>
            </a:xfrm>
            <a:custGeom>
              <a:rect b="b" l="l" r="r" t="t"/>
              <a:pathLst>
                <a:path extrusionOk="0" h="2101" w="2958">
                  <a:moveTo>
                    <a:pt x="937" y="1"/>
                  </a:moveTo>
                  <a:cubicBezTo>
                    <a:pt x="835" y="1"/>
                    <a:pt x="727" y="48"/>
                    <a:pt x="659" y="130"/>
                  </a:cubicBezTo>
                  <a:lnTo>
                    <a:pt x="137" y="706"/>
                  </a:lnTo>
                  <a:cubicBezTo>
                    <a:pt x="1" y="855"/>
                    <a:pt x="8" y="1092"/>
                    <a:pt x="157" y="1235"/>
                  </a:cubicBezTo>
                  <a:cubicBezTo>
                    <a:pt x="595" y="1654"/>
                    <a:pt x="1201" y="2101"/>
                    <a:pt x="1591" y="2101"/>
                  </a:cubicBezTo>
                  <a:cubicBezTo>
                    <a:pt x="1636" y="2101"/>
                    <a:pt x="1678" y="2095"/>
                    <a:pt x="1717" y="2082"/>
                  </a:cubicBezTo>
                  <a:cubicBezTo>
                    <a:pt x="2178" y="1933"/>
                    <a:pt x="2957" y="530"/>
                    <a:pt x="2829" y="292"/>
                  </a:cubicBezTo>
                  <a:cubicBezTo>
                    <a:pt x="2693" y="28"/>
                    <a:pt x="1405" y="1"/>
                    <a:pt x="937"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1" name="Google Shape;15461;p100"/>
            <p:cNvSpPr/>
            <p:nvPr/>
          </p:nvSpPr>
          <p:spPr>
            <a:xfrm>
              <a:off x="4173323" y="2580748"/>
              <a:ext cx="24394" cy="30453"/>
            </a:xfrm>
            <a:custGeom>
              <a:rect b="b" l="l" r="r" t="t"/>
              <a:pathLst>
                <a:path extrusionOk="0" h="1161" w="930">
                  <a:moveTo>
                    <a:pt x="461" y="1"/>
                  </a:moveTo>
                  <a:cubicBezTo>
                    <a:pt x="210" y="1"/>
                    <a:pt x="0" y="211"/>
                    <a:pt x="0" y="469"/>
                  </a:cubicBezTo>
                  <a:lnTo>
                    <a:pt x="0" y="699"/>
                  </a:lnTo>
                  <a:cubicBezTo>
                    <a:pt x="0" y="950"/>
                    <a:pt x="210" y="1160"/>
                    <a:pt x="461" y="1160"/>
                  </a:cubicBezTo>
                  <a:cubicBezTo>
                    <a:pt x="719" y="1160"/>
                    <a:pt x="929" y="950"/>
                    <a:pt x="929" y="699"/>
                  </a:cubicBezTo>
                  <a:lnTo>
                    <a:pt x="929" y="469"/>
                  </a:lnTo>
                  <a:cubicBezTo>
                    <a:pt x="929" y="211"/>
                    <a:pt x="719" y="1"/>
                    <a:pt x="4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2" name="Google Shape;15462;p100"/>
            <p:cNvSpPr/>
            <p:nvPr/>
          </p:nvSpPr>
          <p:spPr>
            <a:xfrm>
              <a:off x="4179356" y="2586807"/>
              <a:ext cx="12118" cy="12302"/>
            </a:xfrm>
            <a:custGeom>
              <a:rect b="b" l="l" r="r" t="t"/>
              <a:pathLst>
                <a:path extrusionOk="0" h="469" w="462">
                  <a:moveTo>
                    <a:pt x="231" y="0"/>
                  </a:moveTo>
                  <a:cubicBezTo>
                    <a:pt x="103" y="0"/>
                    <a:pt x="1" y="109"/>
                    <a:pt x="1" y="231"/>
                  </a:cubicBezTo>
                  <a:cubicBezTo>
                    <a:pt x="1" y="360"/>
                    <a:pt x="103" y="468"/>
                    <a:pt x="231" y="468"/>
                  </a:cubicBezTo>
                  <a:cubicBezTo>
                    <a:pt x="360" y="468"/>
                    <a:pt x="462" y="360"/>
                    <a:pt x="462" y="231"/>
                  </a:cubicBezTo>
                  <a:cubicBezTo>
                    <a:pt x="462" y="109"/>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3" name="Google Shape;15463;p100"/>
            <p:cNvSpPr/>
            <p:nvPr/>
          </p:nvSpPr>
          <p:spPr>
            <a:xfrm>
              <a:off x="4334978" y="2629300"/>
              <a:ext cx="52145" cy="16918"/>
            </a:xfrm>
            <a:custGeom>
              <a:rect b="b" l="l" r="r" t="t"/>
              <a:pathLst>
                <a:path extrusionOk="0" h="645" w="1988">
                  <a:moveTo>
                    <a:pt x="313" y="1"/>
                  </a:moveTo>
                  <a:cubicBezTo>
                    <a:pt x="1" y="1"/>
                    <a:pt x="1" y="469"/>
                    <a:pt x="313" y="469"/>
                  </a:cubicBezTo>
                  <a:cubicBezTo>
                    <a:pt x="808" y="475"/>
                    <a:pt x="1296" y="536"/>
                    <a:pt x="1777" y="645"/>
                  </a:cubicBezTo>
                  <a:cubicBezTo>
                    <a:pt x="1859" y="509"/>
                    <a:pt x="1927" y="367"/>
                    <a:pt x="1988" y="218"/>
                  </a:cubicBezTo>
                  <a:cubicBezTo>
                    <a:pt x="1438" y="82"/>
                    <a:pt x="876" y="8"/>
                    <a:pt x="313"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64" name="Google Shape;15464;p100"/>
          <p:cNvGrpSpPr/>
          <p:nvPr/>
        </p:nvGrpSpPr>
        <p:grpSpPr>
          <a:xfrm>
            <a:off x="4659346" y="2509116"/>
            <a:ext cx="367377" cy="370079"/>
            <a:chOff x="4686434" y="2432916"/>
            <a:chExt cx="367377" cy="370079"/>
          </a:xfrm>
        </p:grpSpPr>
        <p:sp>
          <p:nvSpPr>
            <p:cNvPr id="15465" name="Google Shape;15465;p100"/>
            <p:cNvSpPr/>
            <p:nvPr/>
          </p:nvSpPr>
          <p:spPr>
            <a:xfrm>
              <a:off x="4795105" y="2432916"/>
              <a:ext cx="175426" cy="76198"/>
            </a:xfrm>
            <a:custGeom>
              <a:rect b="b" l="l" r="r" t="t"/>
              <a:pathLst>
                <a:path extrusionOk="0" h="2905" w="6688">
                  <a:moveTo>
                    <a:pt x="6451" y="1"/>
                  </a:moveTo>
                  <a:cubicBezTo>
                    <a:pt x="6444" y="1"/>
                    <a:pt x="6436" y="1"/>
                    <a:pt x="6428" y="2"/>
                  </a:cubicBezTo>
                  <a:cubicBezTo>
                    <a:pt x="5215" y="172"/>
                    <a:pt x="2258" y="741"/>
                    <a:pt x="0" y="2463"/>
                  </a:cubicBezTo>
                  <a:lnTo>
                    <a:pt x="4842" y="2904"/>
                  </a:lnTo>
                  <a:cubicBezTo>
                    <a:pt x="5120" y="1772"/>
                    <a:pt x="6028" y="795"/>
                    <a:pt x="6571" y="294"/>
                  </a:cubicBezTo>
                  <a:cubicBezTo>
                    <a:pt x="6687" y="190"/>
                    <a:pt x="6600" y="1"/>
                    <a:pt x="6451"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6" name="Google Shape;15466;p100"/>
            <p:cNvSpPr/>
            <p:nvPr/>
          </p:nvSpPr>
          <p:spPr>
            <a:xfrm>
              <a:off x="4795105" y="2726771"/>
              <a:ext cx="175374" cy="76224"/>
            </a:xfrm>
            <a:custGeom>
              <a:rect b="b" l="l" r="r" t="t"/>
              <a:pathLst>
                <a:path extrusionOk="0" h="2906" w="6686">
                  <a:moveTo>
                    <a:pt x="4842" y="1"/>
                  </a:moveTo>
                  <a:lnTo>
                    <a:pt x="0" y="441"/>
                  </a:lnTo>
                  <a:cubicBezTo>
                    <a:pt x="2258" y="2164"/>
                    <a:pt x="5215" y="2733"/>
                    <a:pt x="6428" y="2903"/>
                  </a:cubicBezTo>
                  <a:cubicBezTo>
                    <a:pt x="6438" y="2904"/>
                    <a:pt x="6448" y="2905"/>
                    <a:pt x="6458" y="2905"/>
                  </a:cubicBezTo>
                  <a:cubicBezTo>
                    <a:pt x="6603" y="2905"/>
                    <a:pt x="6685" y="2719"/>
                    <a:pt x="6571" y="2611"/>
                  </a:cubicBezTo>
                  <a:cubicBezTo>
                    <a:pt x="6028" y="2109"/>
                    <a:pt x="5120" y="1133"/>
                    <a:pt x="4842"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7" name="Google Shape;15467;p100"/>
            <p:cNvSpPr/>
            <p:nvPr/>
          </p:nvSpPr>
          <p:spPr>
            <a:xfrm>
              <a:off x="4686434" y="2485428"/>
              <a:ext cx="367377" cy="265028"/>
            </a:xfrm>
            <a:custGeom>
              <a:rect b="b" l="l" r="r" t="t"/>
              <a:pathLst>
                <a:path extrusionOk="0" h="10104" w="14006">
                  <a:moveTo>
                    <a:pt x="6503" y="0"/>
                  </a:moveTo>
                  <a:cubicBezTo>
                    <a:pt x="2523" y="0"/>
                    <a:pt x="1723" y="2767"/>
                    <a:pt x="150" y="4740"/>
                  </a:cubicBezTo>
                  <a:cubicBezTo>
                    <a:pt x="0" y="4923"/>
                    <a:pt x="0" y="5181"/>
                    <a:pt x="150" y="5371"/>
                  </a:cubicBezTo>
                  <a:cubicBezTo>
                    <a:pt x="1723" y="7344"/>
                    <a:pt x="2530" y="10103"/>
                    <a:pt x="6503" y="10103"/>
                  </a:cubicBezTo>
                  <a:cubicBezTo>
                    <a:pt x="6508" y="10103"/>
                    <a:pt x="6513" y="10103"/>
                    <a:pt x="6519" y="10103"/>
                  </a:cubicBezTo>
                  <a:cubicBezTo>
                    <a:pt x="8757" y="10103"/>
                    <a:pt x="10729" y="8634"/>
                    <a:pt x="11372" y="6489"/>
                  </a:cubicBezTo>
                  <a:cubicBezTo>
                    <a:pt x="11433" y="6294"/>
                    <a:pt x="11616" y="6173"/>
                    <a:pt x="11807" y="6173"/>
                  </a:cubicBezTo>
                  <a:cubicBezTo>
                    <a:pt x="11868" y="6173"/>
                    <a:pt x="11930" y="6185"/>
                    <a:pt x="11989" y="6211"/>
                  </a:cubicBezTo>
                  <a:lnTo>
                    <a:pt x="13657" y="6923"/>
                  </a:lnTo>
                  <a:cubicBezTo>
                    <a:pt x="13687" y="6936"/>
                    <a:pt x="13717" y="6942"/>
                    <a:pt x="13746" y="6942"/>
                  </a:cubicBezTo>
                  <a:cubicBezTo>
                    <a:pt x="13888" y="6942"/>
                    <a:pt x="14006" y="6804"/>
                    <a:pt x="13955" y="6652"/>
                  </a:cubicBezTo>
                  <a:lnTo>
                    <a:pt x="13541" y="5418"/>
                  </a:lnTo>
                  <a:cubicBezTo>
                    <a:pt x="13460" y="5181"/>
                    <a:pt x="13467" y="4923"/>
                    <a:pt x="13541" y="4692"/>
                  </a:cubicBezTo>
                  <a:lnTo>
                    <a:pt x="13955" y="3452"/>
                  </a:lnTo>
                  <a:cubicBezTo>
                    <a:pt x="14006" y="3305"/>
                    <a:pt x="13887" y="3162"/>
                    <a:pt x="13744" y="3162"/>
                  </a:cubicBezTo>
                  <a:cubicBezTo>
                    <a:pt x="13715" y="3162"/>
                    <a:pt x="13686" y="3168"/>
                    <a:pt x="13657" y="3180"/>
                  </a:cubicBezTo>
                  <a:lnTo>
                    <a:pt x="11995" y="3899"/>
                  </a:lnTo>
                  <a:cubicBezTo>
                    <a:pt x="11937" y="3923"/>
                    <a:pt x="11877" y="3934"/>
                    <a:pt x="11818" y="3934"/>
                  </a:cubicBezTo>
                  <a:cubicBezTo>
                    <a:pt x="11623" y="3934"/>
                    <a:pt x="11441" y="3812"/>
                    <a:pt x="11378" y="3614"/>
                  </a:cubicBezTo>
                  <a:cubicBezTo>
                    <a:pt x="10727" y="1465"/>
                    <a:pt x="8747" y="0"/>
                    <a:pt x="650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8" name="Google Shape;15468;p100"/>
            <p:cNvSpPr/>
            <p:nvPr/>
          </p:nvSpPr>
          <p:spPr>
            <a:xfrm>
              <a:off x="4686434" y="2517980"/>
              <a:ext cx="238719" cy="232476"/>
            </a:xfrm>
            <a:custGeom>
              <a:rect b="b" l="l" r="r" t="t"/>
              <a:pathLst>
                <a:path extrusionOk="0" h="8863" w="9101">
                  <a:moveTo>
                    <a:pt x="2835" y="0"/>
                  </a:moveTo>
                  <a:lnTo>
                    <a:pt x="2835" y="0"/>
                  </a:lnTo>
                  <a:cubicBezTo>
                    <a:pt x="1702" y="983"/>
                    <a:pt x="1051" y="2367"/>
                    <a:pt x="143" y="3499"/>
                  </a:cubicBezTo>
                  <a:cubicBezTo>
                    <a:pt x="0" y="3682"/>
                    <a:pt x="0" y="3946"/>
                    <a:pt x="143" y="4130"/>
                  </a:cubicBezTo>
                  <a:cubicBezTo>
                    <a:pt x="1723" y="6103"/>
                    <a:pt x="2523" y="8862"/>
                    <a:pt x="6503" y="8862"/>
                  </a:cubicBezTo>
                  <a:cubicBezTo>
                    <a:pt x="7412" y="8862"/>
                    <a:pt x="8314" y="8618"/>
                    <a:pt x="9100" y="8150"/>
                  </a:cubicBezTo>
                  <a:cubicBezTo>
                    <a:pt x="5459" y="7527"/>
                    <a:pt x="2808" y="4374"/>
                    <a:pt x="2808" y="685"/>
                  </a:cubicBezTo>
                  <a:cubicBezTo>
                    <a:pt x="2808" y="454"/>
                    <a:pt x="2814" y="224"/>
                    <a:pt x="283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69" name="Google Shape;15469;p100"/>
            <p:cNvSpPr/>
            <p:nvPr/>
          </p:nvSpPr>
          <p:spPr>
            <a:xfrm>
              <a:off x="4725386" y="2593916"/>
              <a:ext cx="30086" cy="30086"/>
            </a:xfrm>
            <a:custGeom>
              <a:rect b="b" l="l" r="r" t="t"/>
              <a:pathLst>
                <a:path extrusionOk="0" h="1147" w="1147">
                  <a:moveTo>
                    <a:pt x="577" y="0"/>
                  </a:moveTo>
                  <a:cubicBezTo>
                    <a:pt x="258" y="0"/>
                    <a:pt x="0" y="258"/>
                    <a:pt x="0" y="577"/>
                  </a:cubicBezTo>
                  <a:cubicBezTo>
                    <a:pt x="0" y="889"/>
                    <a:pt x="258" y="1146"/>
                    <a:pt x="577" y="1146"/>
                  </a:cubicBezTo>
                  <a:cubicBezTo>
                    <a:pt x="889" y="1146"/>
                    <a:pt x="1146" y="889"/>
                    <a:pt x="1146" y="577"/>
                  </a:cubicBezTo>
                  <a:cubicBezTo>
                    <a:pt x="1146" y="258"/>
                    <a:pt x="889" y="0"/>
                    <a:pt x="577"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0" name="Google Shape;15470;p100"/>
            <p:cNvSpPr/>
            <p:nvPr/>
          </p:nvSpPr>
          <p:spPr>
            <a:xfrm>
              <a:off x="4737478" y="2599949"/>
              <a:ext cx="12118" cy="11961"/>
            </a:xfrm>
            <a:custGeom>
              <a:rect b="b" l="l" r="r" t="t"/>
              <a:pathLst>
                <a:path extrusionOk="0" h="456" w="462">
                  <a:moveTo>
                    <a:pt x="231" y="1"/>
                  </a:moveTo>
                  <a:cubicBezTo>
                    <a:pt x="102" y="1"/>
                    <a:pt x="0" y="103"/>
                    <a:pt x="0" y="225"/>
                  </a:cubicBezTo>
                  <a:cubicBezTo>
                    <a:pt x="0" y="354"/>
                    <a:pt x="102" y="455"/>
                    <a:pt x="231" y="455"/>
                  </a:cubicBezTo>
                  <a:cubicBezTo>
                    <a:pt x="353" y="455"/>
                    <a:pt x="462" y="354"/>
                    <a:pt x="462" y="225"/>
                  </a:cubicBezTo>
                  <a:cubicBezTo>
                    <a:pt x="462" y="103"/>
                    <a:pt x="353"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1" name="Google Shape;15471;p100"/>
            <p:cNvSpPr/>
            <p:nvPr/>
          </p:nvSpPr>
          <p:spPr>
            <a:xfrm>
              <a:off x="4772862" y="2488261"/>
              <a:ext cx="51253" cy="259336"/>
            </a:xfrm>
            <a:custGeom>
              <a:rect b="b" l="l" r="r" t="t"/>
              <a:pathLst>
                <a:path extrusionOk="0" h="9887" w="1954">
                  <a:moveTo>
                    <a:pt x="1954" y="1"/>
                  </a:moveTo>
                  <a:cubicBezTo>
                    <a:pt x="1560" y="69"/>
                    <a:pt x="1167" y="184"/>
                    <a:pt x="794" y="340"/>
                  </a:cubicBezTo>
                  <a:cubicBezTo>
                    <a:pt x="299" y="1642"/>
                    <a:pt x="1" y="3222"/>
                    <a:pt x="1" y="4944"/>
                  </a:cubicBezTo>
                  <a:cubicBezTo>
                    <a:pt x="1" y="6659"/>
                    <a:pt x="299" y="8246"/>
                    <a:pt x="794" y="9548"/>
                  </a:cubicBezTo>
                  <a:cubicBezTo>
                    <a:pt x="1167" y="9704"/>
                    <a:pt x="1560" y="9812"/>
                    <a:pt x="1954" y="9887"/>
                  </a:cubicBezTo>
                  <a:cubicBezTo>
                    <a:pt x="1628" y="8497"/>
                    <a:pt x="1432" y="6795"/>
                    <a:pt x="1432" y="4944"/>
                  </a:cubicBezTo>
                  <a:cubicBezTo>
                    <a:pt x="1432" y="3100"/>
                    <a:pt x="1628" y="1391"/>
                    <a:pt x="195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2" name="Google Shape;15472;p100"/>
            <p:cNvSpPr/>
            <p:nvPr/>
          </p:nvSpPr>
          <p:spPr>
            <a:xfrm>
              <a:off x="4772862" y="2606900"/>
              <a:ext cx="51253" cy="140698"/>
            </a:xfrm>
            <a:custGeom>
              <a:rect b="b" l="l" r="r" t="t"/>
              <a:pathLst>
                <a:path extrusionOk="0" h="5364" w="1954">
                  <a:moveTo>
                    <a:pt x="8" y="0"/>
                  </a:moveTo>
                  <a:cubicBezTo>
                    <a:pt x="8" y="143"/>
                    <a:pt x="1" y="278"/>
                    <a:pt x="1" y="428"/>
                  </a:cubicBezTo>
                  <a:cubicBezTo>
                    <a:pt x="1" y="2143"/>
                    <a:pt x="299" y="3730"/>
                    <a:pt x="794" y="5025"/>
                  </a:cubicBezTo>
                  <a:cubicBezTo>
                    <a:pt x="1167" y="5188"/>
                    <a:pt x="1560" y="5296"/>
                    <a:pt x="1954" y="5364"/>
                  </a:cubicBezTo>
                  <a:cubicBezTo>
                    <a:pt x="1737" y="4401"/>
                    <a:pt x="1587" y="3418"/>
                    <a:pt x="1513" y="2428"/>
                  </a:cubicBezTo>
                  <a:cubicBezTo>
                    <a:pt x="862" y="1716"/>
                    <a:pt x="353" y="895"/>
                    <a:pt x="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3" name="Google Shape;15473;p100"/>
            <p:cNvSpPr/>
            <p:nvPr/>
          </p:nvSpPr>
          <p:spPr>
            <a:xfrm>
              <a:off x="4847381" y="2485769"/>
              <a:ext cx="47529" cy="264503"/>
            </a:xfrm>
            <a:custGeom>
              <a:rect b="b" l="l" r="r" t="t"/>
              <a:pathLst>
                <a:path extrusionOk="0" h="10084" w="1812">
                  <a:moveTo>
                    <a:pt x="584" y="1"/>
                  </a:moveTo>
                  <a:cubicBezTo>
                    <a:pt x="218" y="1371"/>
                    <a:pt x="1" y="3127"/>
                    <a:pt x="1" y="5039"/>
                  </a:cubicBezTo>
                  <a:cubicBezTo>
                    <a:pt x="1" y="6958"/>
                    <a:pt x="218" y="8707"/>
                    <a:pt x="584" y="10084"/>
                  </a:cubicBezTo>
                  <a:cubicBezTo>
                    <a:pt x="998" y="10063"/>
                    <a:pt x="1411" y="9995"/>
                    <a:pt x="1811" y="9880"/>
                  </a:cubicBezTo>
                  <a:cubicBezTo>
                    <a:pt x="1513" y="8558"/>
                    <a:pt x="1337" y="6876"/>
                    <a:pt x="1337" y="5039"/>
                  </a:cubicBezTo>
                  <a:cubicBezTo>
                    <a:pt x="1337" y="3201"/>
                    <a:pt x="1513" y="1520"/>
                    <a:pt x="1811" y="198"/>
                  </a:cubicBezTo>
                  <a:cubicBezTo>
                    <a:pt x="1411" y="82"/>
                    <a:pt x="998" y="14"/>
                    <a:pt x="584"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4" name="Google Shape;15474;p100"/>
            <p:cNvSpPr/>
            <p:nvPr/>
          </p:nvSpPr>
          <p:spPr>
            <a:xfrm>
              <a:off x="4853440" y="2704528"/>
              <a:ext cx="41470" cy="45745"/>
            </a:xfrm>
            <a:custGeom>
              <a:rect b="b" l="l" r="r" t="t"/>
              <a:pathLst>
                <a:path extrusionOk="0" h="1744" w="1581">
                  <a:moveTo>
                    <a:pt x="0" y="1"/>
                  </a:moveTo>
                  <a:lnTo>
                    <a:pt x="0" y="1"/>
                  </a:lnTo>
                  <a:cubicBezTo>
                    <a:pt x="82" y="584"/>
                    <a:pt x="204" y="1167"/>
                    <a:pt x="353" y="1744"/>
                  </a:cubicBezTo>
                  <a:cubicBezTo>
                    <a:pt x="767" y="1723"/>
                    <a:pt x="1180" y="1655"/>
                    <a:pt x="1580" y="1540"/>
                  </a:cubicBezTo>
                  <a:cubicBezTo>
                    <a:pt x="1519" y="1269"/>
                    <a:pt x="1465" y="984"/>
                    <a:pt x="1418" y="693"/>
                  </a:cubicBezTo>
                  <a:cubicBezTo>
                    <a:pt x="923" y="510"/>
                    <a:pt x="448" y="279"/>
                    <a:pt x="0" y="1"/>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5" name="Google Shape;15475;p100"/>
            <p:cNvSpPr/>
            <p:nvPr/>
          </p:nvSpPr>
          <p:spPr>
            <a:xfrm>
              <a:off x="4915868" y="2510845"/>
              <a:ext cx="46611" cy="214168"/>
            </a:xfrm>
            <a:custGeom>
              <a:rect b="b" l="l" r="r" t="t"/>
              <a:pathLst>
                <a:path extrusionOk="0" h="8165" w="1777">
                  <a:moveTo>
                    <a:pt x="740" y="1"/>
                  </a:moveTo>
                  <a:cubicBezTo>
                    <a:pt x="0" y="2672"/>
                    <a:pt x="0" y="5493"/>
                    <a:pt x="740" y="8165"/>
                  </a:cubicBezTo>
                  <a:cubicBezTo>
                    <a:pt x="1133" y="7887"/>
                    <a:pt x="1479" y="7554"/>
                    <a:pt x="1777" y="7175"/>
                  </a:cubicBezTo>
                  <a:cubicBezTo>
                    <a:pt x="1289" y="5141"/>
                    <a:pt x="1289" y="3025"/>
                    <a:pt x="1777" y="998"/>
                  </a:cubicBezTo>
                  <a:cubicBezTo>
                    <a:pt x="1479" y="618"/>
                    <a:pt x="1133" y="279"/>
                    <a:pt x="74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76" name="Google Shape;15476;p100"/>
          <p:cNvGrpSpPr/>
          <p:nvPr/>
        </p:nvGrpSpPr>
        <p:grpSpPr>
          <a:xfrm>
            <a:off x="6301134" y="2132506"/>
            <a:ext cx="372099" cy="293986"/>
            <a:chOff x="6328222" y="2056306"/>
            <a:chExt cx="372099" cy="293986"/>
          </a:xfrm>
        </p:grpSpPr>
        <p:sp>
          <p:nvSpPr>
            <p:cNvPr id="15477" name="Google Shape;15477;p100"/>
            <p:cNvSpPr/>
            <p:nvPr/>
          </p:nvSpPr>
          <p:spPr>
            <a:xfrm>
              <a:off x="6581656" y="2179875"/>
              <a:ext cx="58021" cy="170416"/>
            </a:xfrm>
            <a:custGeom>
              <a:rect b="b" l="l" r="r" t="t"/>
              <a:pathLst>
                <a:path extrusionOk="0" h="6497" w="2212">
                  <a:moveTo>
                    <a:pt x="2150" y="0"/>
                  </a:moveTo>
                  <a:lnTo>
                    <a:pt x="415" y="448"/>
                  </a:lnTo>
                  <a:cubicBezTo>
                    <a:pt x="415" y="448"/>
                    <a:pt x="1371" y="2536"/>
                    <a:pt x="1316" y="3357"/>
                  </a:cubicBezTo>
                  <a:cubicBezTo>
                    <a:pt x="1235" y="4475"/>
                    <a:pt x="638" y="5825"/>
                    <a:pt x="638" y="5825"/>
                  </a:cubicBezTo>
                  <a:lnTo>
                    <a:pt x="516" y="5825"/>
                  </a:lnTo>
                  <a:cubicBezTo>
                    <a:pt x="326" y="5825"/>
                    <a:pt x="150" y="5947"/>
                    <a:pt x="89" y="6130"/>
                  </a:cubicBezTo>
                  <a:lnTo>
                    <a:pt x="28" y="6320"/>
                  </a:lnTo>
                  <a:cubicBezTo>
                    <a:pt x="1" y="6401"/>
                    <a:pt x="62" y="6496"/>
                    <a:pt x="157" y="6496"/>
                  </a:cubicBezTo>
                  <a:lnTo>
                    <a:pt x="1005" y="6496"/>
                  </a:lnTo>
                  <a:cubicBezTo>
                    <a:pt x="1059" y="6496"/>
                    <a:pt x="1106" y="6462"/>
                    <a:pt x="1127" y="6408"/>
                  </a:cubicBezTo>
                  <a:lnTo>
                    <a:pt x="2211" y="3804"/>
                  </a:lnTo>
                  <a:lnTo>
                    <a:pt x="2150"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8" name="Google Shape;15478;p100"/>
            <p:cNvSpPr/>
            <p:nvPr/>
          </p:nvSpPr>
          <p:spPr>
            <a:xfrm>
              <a:off x="6488461" y="2209227"/>
              <a:ext cx="51253" cy="141065"/>
            </a:xfrm>
            <a:custGeom>
              <a:rect b="b" l="l" r="r" t="t"/>
              <a:pathLst>
                <a:path extrusionOk="0" h="5378" w="1954">
                  <a:moveTo>
                    <a:pt x="1004" y="0"/>
                  </a:moveTo>
                  <a:lnTo>
                    <a:pt x="1" y="115"/>
                  </a:lnTo>
                  <a:cubicBezTo>
                    <a:pt x="740" y="1933"/>
                    <a:pt x="1289" y="4706"/>
                    <a:pt x="1289" y="4706"/>
                  </a:cubicBezTo>
                  <a:lnTo>
                    <a:pt x="1160" y="4706"/>
                  </a:lnTo>
                  <a:cubicBezTo>
                    <a:pt x="1155" y="4706"/>
                    <a:pt x="1151" y="4706"/>
                    <a:pt x="1146" y="4706"/>
                  </a:cubicBezTo>
                  <a:cubicBezTo>
                    <a:pt x="955" y="4706"/>
                    <a:pt x="793" y="4832"/>
                    <a:pt x="733" y="5011"/>
                  </a:cubicBezTo>
                  <a:lnTo>
                    <a:pt x="672" y="5201"/>
                  </a:lnTo>
                  <a:cubicBezTo>
                    <a:pt x="638" y="5289"/>
                    <a:pt x="706" y="5377"/>
                    <a:pt x="794" y="5377"/>
                  </a:cubicBezTo>
                  <a:lnTo>
                    <a:pt x="1811" y="5377"/>
                  </a:lnTo>
                  <a:cubicBezTo>
                    <a:pt x="1893" y="5377"/>
                    <a:pt x="1954" y="5309"/>
                    <a:pt x="1947" y="5235"/>
                  </a:cubicBezTo>
                  <a:lnTo>
                    <a:pt x="1737" y="2644"/>
                  </a:lnTo>
                  <a:lnTo>
                    <a:pt x="1004" y="0"/>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79" name="Google Shape;15479;p100"/>
            <p:cNvSpPr/>
            <p:nvPr/>
          </p:nvSpPr>
          <p:spPr>
            <a:xfrm>
              <a:off x="6642720" y="2150524"/>
              <a:ext cx="57601" cy="88238"/>
            </a:xfrm>
            <a:custGeom>
              <a:rect b="b" l="l" r="r" t="t"/>
              <a:pathLst>
                <a:path extrusionOk="0" h="3364" w="2196">
                  <a:moveTo>
                    <a:pt x="326" y="1"/>
                  </a:moveTo>
                  <a:cubicBezTo>
                    <a:pt x="132" y="1"/>
                    <a:pt x="0" y="279"/>
                    <a:pt x="202" y="414"/>
                  </a:cubicBezTo>
                  <a:lnTo>
                    <a:pt x="1151" y="1038"/>
                  </a:lnTo>
                  <a:cubicBezTo>
                    <a:pt x="1335" y="1167"/>
                    <a:pt x="1450" y="1377"/>
                    <a:pt x="1450" y="1601"/>
                  </a:cubicBezTo>
                  <a:lnTo>
                    <a:pt x="1450" y="2631"/>
                  </a:lnTo>
                  <a:cubicBezTo>
                    <a:pt x="1450" y="2869"/>
                    <a:pt x="1545" y="3099"/>
                    <a:pt x="1714" y="3269"/>
                  </a:cubicBezTo>
                  <a:lnTo>
                    <a:pt x="1741" y="3296"/>
                  </a:lnTo>
                  <a:cubicBezTo>
                    <a:pt x="1782" y="3337"/>
                    <a:pt x="1836" y="3357"/>
                    <a:pt x="1897" y="3357"/>
                  </a:cubicBezTo>
                  <a:lnTo>
                    <a:pt x="1897" y="3364"/>
                  </a:lnTo>
                  <a:cubicBezTo>
                    <a:pt x="2094" y="3364"/>
                    <a:pt x="2196" y="3120"/>
                    <a:pt x="2053" y="2984"/>
                  </a:cubicBezTo>
                  <a:lnTo>
                    <a:pt x="2026" y="2957"/>
                  </a:lnTo>
                  <a:cubicBezTo>
                    <a:pt x="1945" y="2869"/>
                    <a:pt x="1897" y="2753"/>
                    <a:pt x="1897" y="2638"/>
                  </a:cubicBezTo>
                  <a:lnTo>
                    <a:pt x="1897" y="1601"/>
                  </a:lnTo>
                  <a:cubicBezTo>
                    <a:pt x="1897" y="1228"/>
                    <a:pt x="1707" y="875"/>
                    <a:pt x="1396" y="672"/>
                  </a:cubicBezTo>
                  <a:lnTo>
                    <a:pt x="453" y="41"/>
                  </a:lnTo>
                  <a:cubicBezTo>
                    <a:pt x="410" y="13"/>
                    <a:pt x="367" y="1"/>
                    <a:pt x="326"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0" name="Google Shape;15480;p100"/>
            <p:cNvSpPr/>
            <p:nvPr/>
          </p:nvSpPr>
          <p:spPr>
            <a:xfrm>
              <a:off x="6328222" y="2056620"/>
              <a:ext cx="352190" cy="293671"/>
            </a:xfrm>
            <a:custGeom>
              <a:rect b="b" l="l" r="r" t="t"/>
              <a:pathLst>
                <a:path extrusionOk="0" h="11196" w="13427">
                  <a:moveTo>
                    <a:pt x="2069" y="0"/>
                  </a:moveTo>
                  <a:cubicBezTo>
                    <a:pt x="1892" y="0"/>
                    <a:pt x="1723" y="68"/>
                    <a:pt x="1601" y="197"/>
                  </a:cubicBezTo>
                  <a:lnTo>
                    <a:pt x="1343" y="448"/>
                  </a:lnTo>
                  <a:lnTo>
                    <a:pt x="563" y="577"/>
                  </a:lnTo>
                  <a:cubicBezTo>
                    <a:pt x="238" y="631"/>
                    <a:pt x="1" y="916"/>
                    <a:pt x="1" y="1241"/>
                  </a:cubicBezTo>
                  <a:lnTo>
                    <a:pt x="1" y="1343"/>
                  </a:lnTo>
                  <a:cubicBezTo>
                    <a:pt x="1" y="1465"/>
                    <a:pt x="102" y="1567"/>
                    <a:pt x="224" y="1567"/>
                  </a:cubicBezTo>
                  <a:lnTo>
                    <a:pt x="1994" y="1567"/>
                  </a:lnTo>
                  <a:lnTo>
                    <a:pt x="1994" y="3506"/>
                  </a:lnTo>
                  <a:cubicBezTo>
                    <a:pt x="1994" y="4760"/>
                    <a:pt x="3255" y="5927"/>
                    <a:pt x="5147" y="5927"/>
                  </a:cubicBezTo>
                  <a:cubicBezTo>
                    <a:pt x="5269" y="5927"/>
                    <a:pt x="5371" y="6028"/>
                    <a:pt x="5378" y="6150"/>
                  </a:cubicBezTo>
                  <a:lnTo>
                    <a:pt x="5378" y="10524"/>
                  </a:lnTo>
                  <a:lnTo>
                    <a:pt x="5249" y="10524"/>
                  </a:lnTo>
                  <a:cubicBezTo>
                    <a:pt x="5059" y="10524"/>
                    <a:pt x="4883" y="10646"/>
                    <a:pt x="4822" y="10829"/>
                  </a:cubicBezTo>
                  <a:lnTo>
                    <a:pt x="4794" y="10910"/>
                  </a:lnTo>
                  <a:cubicBezTo>
                    <a:pt x="4747" y="11046"/>
                    <a:pt x="4856" y="11195"/>
                    <a:pt x="4998" y="11195"/>
                  </a:cubicBezTo>
                  <a:lnTo>
                    <a:pt x="5845" y="11195"/>
                  </a:lnTo>
                  <a:cubicBezTo>
                    <a:pt x="5954" y="11188"/>
                    <a:pt x="6049" y="11107"/>
                    <a:pt x="6056" y="10992"/>
                  </a:cubicBezTo>
                  <a:lnTo>
                    <a:pt x="6395" y="6313"/>
                  </a:lnTo>
                  <a:cubicBezTo>
                    <a:pt x="7561" y="6299"/>
                    <a:pt x="9595" y="6049"/>
                    <a:pt x="10978" y="5079"/>
                  </a:cubicBezTo>
                  <a:lnTo>
                    <a:pt x="11094" y="5608"/>
                  </a:lnTo>
                  <a:cubicBezTo>
                    <a:pt x="11162" y="5893"/>
                    <a:pt x="11263" y="6171"/>
                    <a:pt x="11406" y="6428"/>
                  </a:cubicBezTo>
                  <a:lnTo>
                    <a:pt x="12538" y="8503"/>
                  </a:lnTo>
                  <a:lnTo>
                    <a:pt x="12538" y="10524"/>
                  </a:lnTo>
                  <a:lnTo>
                    <a:pt x="12409" y="10524"/>
                  </a:lnTo>
                  <a:cubicBezTo>
                    <a:pt x="12219" y="10524"/>
                    <a:pt x="12050" y="10646"/>
                    <a:pt x="11989" y="10829"/>
                  </a:cubicBezTo>
                  <a:lnTo>
                    <a:pt x="11962" y="10910"/>
                  </a:lnTo>
                  <a:cubicBezTo>
                    <a:pt x="11914" y="11046"/>
                    <a:pt x="12016" y="11195"/>
                    <a:pt x="12158" y="11195"/>
                  </a:cubicBezTo>
                  <a:lnTo>
                    <a:pt x="13006" y="11195"/>
                  </a:lnTo>
                  <a:cubicBezTo>
                    <a:pt x="13121" y="11188"/>
                    <a:pt x="13216" y="11107"/>
                    <a:pt x="13223" y="10992"/>
                  </a:cubicBezTo>
                  <a:lnTo>
                    <a:pt x="13419" y="7981"/>
                  </a:lnTo>
                  <a:cubicBezTo>
                    <a:pt x="13426" y="7886"/>
                    <a:pt x="13406" y="7791"/>
                    <a:pt x="13358" y="7710"/>
                  </a:cubicBezTo>
                  <a:lnTo>
                    <a:pt x="13141" y="7391"/>
                  </a:lnTo>
                  <a:cubicBezTo>
                    <a:pt x="13047" y="7242"/>
                    <a:pt x="12992" y="7066"/>
                    <a:pt x="12992" y="6889"/>
                  </a:cubicBezTo>
                  <a:lnTo>
                    <a:pt x="12992" y="4476"/>
                  </a:lnTo>
                  <a:cubicBezTo>
                    <a:pt x="12992" y="4326"/>
                    <a:pt x="12979" y="4177"/>
                    <a:pt x="12958" y="4028"/>
                  </a:cubicBezTo>
                  <a:cubicBezTo>
                    <a:pt x="12802" y="3018"/>
                    <a:pt x="12118" y="2414"/>
                    <a:pt x="11460" y="1933"/>
                  </a:cubicBezTo>
                  <a:cubicBezTo>
                    <a:pt x="10450" y="1194"/>
                    <a:pt x="10287" y="407"/>
                    <a:pt x="9541" y="407"/>
                  </a:cubicBezTo>
                  <a:cubicBezTo>
                    <a:pt x="8832" y="407"/>
                    <a:pt x="9112" y="1268"/>
                    <a:pt x="8269" y="1268"/>
                  </a:cubicBezTo>
                  <a:cubicBezTo>
                    <a:pt x="8266" y="1268"/>
                    <a:pt x="8263" y="1268"/>
                    <a:pt x="8259" y="1268"/>
                  </a:cubicBezTo>
                  <a:cubicBezTo>
                    <a:pt x="7576" y="1262"/>
                    <a:pt x="7647" y="322"/>
                    <a:pt x="7067" y="322"/>
                  </a:cubicBezTo>
                  <a:cubicBezTo>
                    <a:pt x="7008" y="322"/>
                    <a:pt x="6943" y="332"/>
                    <a:pt x="6869" y="353"/>
                  </a:cubicBezTo>
                  <a:cubicBezTo>
                    <a:pt x="6198" y="550"/>
                    <a:pt x="5893" y="2516"/>
                    <a:pt x="5208" y="3411"/>
                  </a:cubicBezTo>
                  <a:cubicBezTo>
                    <a:pt x="5032" y="3648"/>
                    <a:pt x="4645" y="4028"/>
                    <a:pt x="4150" y="4028"/>
                  </a:cubicBezTo>
                  <a:lnTo>
                    <a:pt x="4035" y="4028"/>
                  </a:lnTo>
                  <a:cubicBezTo>
                    <a:pt x="3540" y="4028"/>
                    <a:pt x="3140" y="3628"/>
                    <a:pt x="3140" y="3133"/>
                  </a:cubicBezTo>
                  <a:lnTo>
                    <a:pt x="3140" y="0"/>
                  </a:ln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1" name="Google Shape;15481;p100"/>
            <p:cNvSpPr/>
            <p:nvPr/>
          </p:nvSpPr>
          <p:spPr>
            <a:xfrm>
              <a:off x="6371633" y="2068896"/>
              <a:ext cx="18151" cy="11751"/>
            </a:xfrm>
            <a:custGeom>
              <a:rect b="b" l="l" r="r" t="t"/>
              <a:pathLst>
                <a:path extrusionOk="0" h="448" w="692">
                  <a:moveTo>
                    <a:pt x="298" y="0"/>
                  </a:moveTo>
                  <a:cubicBezTo>
                    <a:pt x="0" y="0"/>
                    <a:pt x="0" y="448"/>
                    <a:pt x="298" y="448"/>
                  </a:cubicBezTo>
                  <a:lnTo>
                    <a:pt x="393" y="448"/>
                  </a:lnTo>
                  <a:cubicBezTo>
                    <a:pt x="692" y="448"/>
                    <a:pt x="692" y="0"/>
                    <a:pt x="39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2" name="Google Shape;15482;p100"/>
            <p:cNvSpPr/>
            <p:nvPr/>
          </p:nvSpPr>
          <p:spPr>
            <a:xfrm>
              <a:off x="6396158" y="2056306"/>
              <a:ext cx="25102" cy="18702"/>
            </a:xfrm>
            <a:custGeom>
              <a:rect b="b" l="l" r="r" t="t"/>
              <a:pathLst>
                <a:path extrusionOk="0" h="713" w="957">
                  <a:moveTo>
                    <a:pt x="455" y="1"/>
                  </a:moveTo>
                  <a:cubicBezTo>
                    <a:pt x="361" y="1"/>
                    <a:pt x="255" y="20"/>
                    <a:pt x="136" y="67"/>
                  </a:cubicBezTo>
                  <a:cubicBezTo>
                    <a:pt x="35" y="114"/>
                    <a:pt x="1" y="236"/>
                    <a:pt x="62" y="324"/>
                  </a:cubicBezTo>
                  <a:lnTo>
                    <a:pt x="258" y="629"/>
                  </a:lnTo>
                  <a:cubicBezTo>
                    <a:pt x="290" y="685"/>
                    <a:pt x="345" y="712"/>
                    <a:pt x="402" y="712"/>
                  </a:cubicBezTo>
                  <a:cubicBezTo>
                    <a:pt x="444" y="712"/>
                    <a:pt x="486" y="698"/>
                    <a:pt x="523" y="670"/>
                  </a:cubicBezTo>
                  <a:lnTo>
                    <a:pt x="903" y="351"/>
                  </a:lnTo>
                  <a:cubicBezTo>
                    <a:pt x="957" y="311"/>
                    <a:pt x="957" y="229"/>
                    <a:pt x="909" y="182"/>
                  </a:cubicBezTo>
                  <a:cubicBezTo>
                    <a:pt x="824" y="101"/>
                    <a:pt x="673" y="1"/>
                    <a:pt x="45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3" name="Google Shape;15483;p100"/>
            <p:cNvSpPr/>
            <p:nvPr/>
          </p:nvSpPr>
          <p:spPr>
            <a:xfrm>
              <a:off x="6380682" y="2097697"/>
              <a:ext cx="88605" cy="117589"/>
            </a:xfrm>
            <a:custGeom>
              <a:rect b="b" l="l" r="r" t="t"/>
              <a:pathLst>
                <a:path extrusionOk="0" h="4483" w="3378">
                  <a:moveTo>
                    <a:pt x="1" y="1"/>
                  </a:moveTo>
                  <a:lnTo>
                    <a:pt x="1" y="1940"/>
                  </a:lnTo>
                  <a:cubicBezTo>
                    <a:pt x="1" y="3188"/>
                    <a:pt x="1255" y="4354"/>
                    <a:pt x="3147" y="4361"/>
                  </a:cubicBezTo>
                  <a:cubicBezTo>
                    <a:pt x="3152" y="4360"/>
                    <a:pt x="3157" y="4360"/>
                    <a:pt x="3162" y="4360"/>
                  </a:cubicBezTo>
                  <a:cubicBezTo>
                    <a:pt x="3244" y="4360"/>
                    <a:pt x="3319" y="4412"/>
                    <a:pt x="3351" y="4483"/>
                  </a:cubicBezTo>
                  <a:lnTo>
                    <a:pt x="3378" y="4476"/>
                  </a:lnTo>
                  <a:lnTo>
                    <a:pt x="3378" y="4252"/>
                  </a:lnTo>
                  <a:cubicBezTo>
                    <a:pt x="3378" y="3886"/>
                    <a:pt x="3072" y="3581"/>
                    <a:pt x="2706" y="3581"/>
                  </a:cubicBezTo>
                  <a:cubicBezTo>
                    <a:pt x="1594" y="3581"/>
                    <a:pt x="692" y="2679"/>
                    <a:pt x="692" y="1567"/>
                  </a:cubicBezTo>
                  <a:lnTo>
                    <a:pt x="692" y="672"/>
                  </a:lnTo>
                  <a:cubicBezTo>
                    <a:pt x="692" y="299"/>
                    <a:pt x="387" y="1"/>
                    <a:pt x="14"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4" name="Google Shape;15484;p100"/>
            <p:cNvSpPr/>
            <p:nvPr/>
          </p:nvSpPr>
          <p:spPr>
            <a:xfrm>
              <a:off x="6328406" y="2070496"/>
              <a:ext cx="23318" cy="27227"/>
            </a:xfrm>
            <a:custGeom>
              <a:rect b="b" l="l" r="r" t="t"/>
              <a:pathLst>
                <a:path extrusionOk="0" h="1038" w="889">
                  <a:moveTo>
                    <a:pt x="814" y="0"/>
                  </a:moveTo>
                  <a:lnTo>
                    <a:pt x="556" y="48"/>
                  </a:lnTo>
                  <a:cubicBezTo>
                    <a:pt x="238" y="102"/>
                    <a:pt x="0" y="380"/>
                    <a:pt x="0" y="712"/>
                  </a:cubicBezTo>
                  <a:lnTo>
                    <a:pt x="0" y="814"/>
                  </a:lnTo>
                  <a:cubicBezTo>
                    <a:pt x="0" y="936"/>
                    <a:pt x="95" y="1038"/>
                    <a:pt x="224" y="1038"/>
                  </a:cubicBezTo>
                  <a:lnTo>
                    <a:pt x="767" y="1038"/>
                  </a:lnTo>
                  <a:cubicBezTo>
                    <a:pt x="848" y="895"/>
                    <a:pt x="889" y="739"/>
                    <a:pt x="889" y="583"/>
                  </a:cubicBezTo>
                  <a:lnTo>
                    <a:pt x="889" y="366"/>
                  </a:lnTo>
                  <a:cubicBezTo>
                    <a:pt x="889" y="238"/>
                    <a:pt x="861" y="115"/>
                    <a:pt x="81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5" name="Google Shape;15485;p100"/>
            <p:cNvSpPr/>
            <p:nvPr/>
          </p:nvSpPr>
          <p:spPr>
            <a:xfrm>
              <a:off x="6495937" y="2180347"/>
              <a:ext cx="120448" cy="41889"/>
            </a:xfrm>
            <a:custGeom>
              <a:rect b="b" l="l" r="r" t="t"/>
              <a:pathLst>
                <a:path extrusionOk="0" h="1597" w="4592">
                  <a:moveTo>
                    <a:pt x="4239" y="0"/>
                  </a:moveTo>
                  <a:cubicBezTo>
                    <a:pt x="4199" y="0"/>
                    <a:pt x="4157" y="8"/>
                    <a:pt x="4117" y="23"/>
                  </a:cubicBezTo>
                  <a:cubicBezTo>
                    <a:pt x="2944" y="430"/>
                    <a:pt x="1459" y="579"/>
                    <a:pt x="631" y="626"/>
                  </a:cubicBezTo>
                  <a:cubicBezTo>
                    <a:pt x="279" y="647"/>
                    <a:pt x="1" y="945"/>
                    <a:pt x="1" y="1298"/>
                  </a:cubicBezTo>
                  <a:lnTo>
                    <a:pt x="1" y="1596"/>
                  </a:lnTo>
                  <a:cubicBezTo>
                    <a:pt x="1174" y="1582"/>
                    <a:pt x="3208" y="1332"/>
                    <a:pt x="4591" y="362"/>
                  </a:cubicBezTo>
                  <a:lnTo>
                    <a:pt x="4584" y="315"/>
                  </a:lnTo>
                  <a:cubicBezTo>
                    <a:pt x="4568" y="133"/>
                    <a:pt x="4413" y="0"/>
                    <a:pt x="4239"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86" name="Google Shape;15486;p100"/>
          <p:cNvGrpSpPr/>
          <p:nvPr/>
        </p:nvGrpSpPr>
        <p:grpSpPr>
          <a:xfrm>
            <a:off x="5762239" y="2509168"/>
            <a:ext cx="352531" cy="370132"/>
            <a:chOff x="5789327" y="2432968"/>
            <a:chExt cx="352531" cy="370132"/>
          </a:xfrm>
        </p:grpSpPr>
        <p:sp>
          <p:nvSpPr>
            <p:cNvPr id="15487" name="Google Shape;15487;p100"/>
            <p:cNvSpPr/>
            <p:nvPr/>
          </p:nvSpPr>
          <p:spPr>
            <a:xfrm>
              <a:off x="5794651" y="2568132"/>
              <a:ext cx="341882" cy="228935"/>
            </a:xfrm>
            <a:custGeom>
              <a:rect b="b" l="l" r="r" t="t"/>
              <a:pathLst>
                <a:path extrusionOk="0" h="8728" w="13034">
                  <a:moveTo>
                    <a:pt x="1921" y="0"/>
                  </a:moveTo>
                  <a:cubicBezTo>
                    <a:pt x="1916" y="0"/>
                    <a:pt x="1912" y="0"/>
                    <a:pt x="1908" y="0"/>
                  </a:cubicBezTo>
                  <a:lnTo>
                    <a:pt x="1933" y="0"/>
                  </a:lnTo>
                  <a:cubicBezTo>
                    <a:pt x="1929" y="0"/>
                    <a:pt x="1925" y="0"/>
                    <a:pt x="1921" y="0"/>
                  </a:cubicBezTo>
                  <a:close/>
                  <a:moveTo>
                    <a:pt x="11120" y="0"/>
                  </a:moveTo>
                  <a:cubicBezTo>
                    <a:pt x="11116" y="0"/>
                    <a:pt x="11111" y="0"/>
                    <a:pt x="11107" y="0"/>
                  </a:cubicBezTo>
                  <a:lnTo>
                    <a:pt x="11132" y="0"/>
                  </a:lnTo>
                  <a:cubicBezTo>
                    <a:pt x="11128" y="0"/>
                    <a:pt x="11124" y="0"/>
                    <a:pt x="11120" y="0"/>
                  </a:cubicBezTo>
                  <a:close/>
                  <a:moveTo>
                    <a:pt x="9873" y="7161"/>
                  </a:moveTo>
                  <a:lnTo>
                    <a:pt x="9873" y="7182"/>
                  </a:lnTo>
                  <a:lnTo>
                    <a:pt x="9873" y="7182"/>
                  </a:lnTo>
                  <a:cubicBezTo>
                    <a:pt x="9873" y="7175"/>
                    <a:pt x="9873" y="7168"/>
                    <a:pt x="9873" y="7161"/>
                  </a:cubicBezTo>
                  <a:close/>
                  <a:moveTo>
                    <a:pt x="3160" y="7161"/>
                  </a:moveTo>
                  <a:lnTo>
                    <a:pt x="3160" y="7161"/>
                  </a:lnTo>
                  <a:cubicBezTo>
                    <a:pt x="3160" y="7168"/>
                    <a:pt x="3160" y="7175"/>
                    <a:pt x="3160" y="7182"/>
                  </a:cubicBezTo>
                  <a:lnTo>
                    <a:pt x="3160" y="7182"/>
                  </a:lnTo>
                  <a:lnTo>
                    <a:pt x="3160" y="7161"/>
                  </a:lnTo>
                  <a:close/>
                  <a:moveTo>
                    <a:pt x="1777" y="0"/>
                  </a:moveTo>
                  <a:cubicBezTo>
                    <a:pt x="862" y="0"/>
                    <a:pt x="62" y="705"/>
                    <a:pt x="28" y="1628"/>
                  </a:cubicBezTo>
                  <a:cubicBezTo>
                    <a:pt x="1" y="2570"/>
                    <a:pt x="760" y="3357"/>
                    <a:pt x="1709" y="3357"/>
                  </a:cubicBezTo>
                  <a:lnTo>
                    <a:pt x="4727" y="3357"/>
                  </a:lnTo>
                  <a:cubicBezTo>
                    <a:pt x="4311" y="3921"/>
                    <a:pt x="3642" y="4252"/>
                    <a:pt x="2944" y="4252"/>
                  </a:cubicBezTo>
                  <a:cubicBezTo>
                    <a:pt x="2937" y="4252"/>
                    <a:pt x="2930" y="4252"/>
                    <a:pt x="2923" y="4252"/>
                  </a:cubicBezTo>
                  <a:cubicBezTo>
                    <a:pt x="2919" y="4252"/>
                    <a:pt x="2915" y="4252"/>
                    <a:pt x="2911" y="4252"/>
                  </a:cubicBezTo>
                  <a:cubicBezTo>
                    <a:pt x="2049" y="4252"/>
                    <a:pt x="1377" y="4988"/>
                    <a:pt x="1377" y="5845"/>
                  </a:cubicBezTo>
                  <a:lnTo>
                    <a:pt x="1377" y="6272"/>
                  </a:lnTo>
                  <a:cubicBezTo>
                    <a:pt x="1377" y="5655"/>
                    <a:pt x="1872" y="5154"/>
                    <a:pt x="2496" y="5154"/>
                  </a:cubicBezTo>
                  <a:lnTo>
                    <a:pt x="3391" y="5154"/>
                  </a:lnTo>
                  <a:cubicBezTo>
                    <a:pt x="3683" y="5154"/>
                    <a:pt x="4550" y="4957"/>
                    <a:pt x="5181" y="4448"/>
                  </a:cubicBezTo>
                  <a:lnTo>
                    <a:pt x="5181" y="7127"/>
                  </a:lnTo>
                  <a:cubicBezTo>
                    <a:pt x="5188" y="7601"/>
                    <a:pt x="4869" y="8022"/>
                    <a:pt x="4408" y="8144"/>
                  </a:cubicBezTo>
                  <a:cubicBezTo>
                    <a:pt x="4326" y="8164"/>
                    <a:pt x="4245" y="8173"/>
                    <a:pt x="4165" y="8173"/>
                  </a:cubicBezTo>
                  <a:cubicBezTo>
                    <a:pt x="3629" y="8173"/>
                    <a:pt x="3166" y="7745"/>
                    <a:pt x="3160" y="7182"/>
                  </a:cubicBezTo>
                  <a:lnTo>
                    <a:pt x="3160" y="7182"/>
                  </a:lnTo>
                  <a:lnTo>
                    <a:pt x="3160" y="7215"/>
                  </a:lnTo>
                  <a:cubicBezTo>
                    <a:pt x="3160" y="8008"/>
                    <a:pt x="3771" y="8707"/>
                    <a:pt x="4571" y="8727"/>
                  </a:cubicBezTo>
                  <a:cubicBezTo>
                    <a:pt x="4587" y="8727"/>
                    <a:pt x="4603" y="8728"/>
                    <a:pt x="4620" y="8728"/>
                  </a:cubicBezTo>
                  <a:cubicBezTo>
                    <a:pt x="5418" y="8728"/>
                    <a:pt x="6069" y="8080"/>
                    <a:pt x="6069" y="7276"/>
                  </a:cubicBezTo>
                  <a:lnTo>
                    <a:pt x="6069" y="4496"/>
                  </a:lnTo>
                  <a:cubicBezTo>
                    <a:pt x="6063" y="4272"/>
                    <a:pt x="6218" y="4075"/>
                    <a:pt x="6442" y="4028"/>
                  </a:cubicBezTo>
                  <a:cubicBezTo>
                    <a:pt x="6465" y="4025"/>
                    <a:pt x="6487" y="4023"/>
                    <a:pt x="6510" y="4023"/>
                  </a:cubicBezTo>
                  <a:cubicBezTo>
                    <a:pt x="6754" y="4023"/>
                    <a:pt x="6964" y="4221"/>
                    <a:pt x="6964" y="4475"/>
                  </a:cubicBezTo>
                  <a:lnTo>
                    <a:pt x="6964" y="7208"/>
                  </a:lnTo>
                  <a:cubicBezTo>
                    <a:pt x="6964" y="8008"/>
                    <a:pt x="7581" y="8700"/>
                    <a:pt x="8375" y="8727"/>
                  </a:cubicBezTo>
                  <a:cubicBezTo>
                    <a:pt x="8391" y="8727"/>
                    <a:pt x="8407" y="8728"/>
                    <a:pt x="8424" y="8728"/>
                  </a:cubicBezTo>
                  <a:cubicBezTo>
                    <a:pt x="9222" y="8728"/>
                    <a:pt x="9873" y="8080"/>
                    <a:pt x="9873" y="7269"/>
                  </a:cubicBezTo>
                  <a:lnTo>
                    <a:pt x="9873" y="7182"/>
                  </a:lnTo>
                  <a:lnTo>
                    <a:pt x="9873" y="7182"/>
                  </a:lnTo>
                  <a:cubicBezTo>
                    <a:pt x="9867" y="7742"/>
                    <a:pt x="9400" y="8171"/>
                    <a:pt x="8865" y="8171"/>
                  </a:cubicBezTo>
                  <a:cubicBezTo>
                    <a:pt x="8788" y="8171"/>
                    <a:pt x="8711" y="8162"/>
                    <a:pt x="8632" y="8144"/>
                  </a:cubicBezTo>
                  <a:cubicBezTo>
                    <a:pt x="8171" y="8022"/>
                    <a:pt x="7853" y="7601"/>
                    <a:pt x="7859" y="7127"/>
                  </a:cubicBezTo>
                  <a:lnTo>
                    <a:pt x="7859" y="4442"/>
                  </a:lnTo>
                  <a:cubicBezTo>
                    <a:pt x="8490" y="4950"/>
                    <a:pt x="9358" y="5147"/>
                    <a:pt x="9649" y="5147"/>
                  </a:cubicBezTo>
                  <a:lnTo>
                    <a:pt x="10545" y="5147"/>
                  </a:lnTo>
                  <a:cubicBezTo>
                    <a:pt x="11168" y="5147"/>
                    <a:pt x="11670" y="5648"/>
                    <a:pt x="11670" y="6266"/>
                  </a:cubicBezTo>
                  <a:lnTo>
                    <a:pt x="11670" y="5845"/>
                  </a:lnTo>
                  <a:cubicBezTo>
                    <a:pt x="11670" y="4992"/>
                    <a:pt x="10998" y="4252"/>
                    <a:pt x="10147" y="4252"/>
                  </a:cubicBezTo>
                  <a:cubicBezTo>
                    <a:pt x="10140" y="4252"/>
                    <a:pt x="10132" y="4252"/>
                    <a:pt x="10124" y="4252"/>
                  </a:cubicBezTo>
                  <a:cubicBezTo>
                    <a:pt x="9412" y="4252"/>
                    <a:pt x="8734" y="3919"/>
                    <a:pt x="8314" y="3350"/>
                  </a:cubicBezTo>
                  <a:lnTo>
                    <a:pt x="11331" y="3350"/>
                  </a:lnTo>
                  <a:cubicBezTo>
                    <a:pt x="12280" y="3350"/>
                    <a:pt x="13033" y="2570"/>
                    <a:pt x="13006" y="1628"/>
                  </a:cubicBezTo>
                  <a:cubicBezTo>
                    <a:pt x="12979" y="705"/>
                    <a:pt x="12179" y="0"/>
                    <a:pt x="11263" y="0"/>
                  </a:cubicBezTo>
                  <a:lnTo>
                    <a:pt x="11132" y="0"/>
                  </a:lnTo>
                  <a:cubicBezTo>
                    <a:pt x="11786" y="7"/>
                    <a:pt x="12321" y="537"/>
                    <a:pt x="12341" y="1194"/>
                  </a:cubicBezTo>
                  <a:cubicBezTo>
                    <a:pt x="12355" y="1865"/>
                    <a:pt x="11780" y="2402"/>
                    <a:pt x="11114" y="2402"/>
                  </a:cubicBezTo>
                  <a:cubicBezTo>
                    <a:pt x="11094" y="2402"/>
                    <a:pt x="11073" y="2402"/>
                    <a:pt x="11053" y="2401"/>
                  </a:cubicBezTo>
                  <a:lnTo>
                    <a:pt x="8734" y="2299"/>
                  </a:lnTo>
                  <a:cubicBezTo>
                    <a:pt x="8497" y="2285"/>
                    <a:pt x="8314" y="2089"/>
                    <a:pt x="8314" y="1851"/>
                  </a:cubicBezTo>
                  <a:lnTo>
                    <a:pt x="8314" y="1343"/>
                  </a:lnTo>
                  <a:lnTo>
                    <a:pt x="4727" y="1343"/>
                  </a:lnTo>
                  <a:lnTo>
                    <a:pt x="4727" y="1851"/>
                  </a:lnTo>
                  <a:cubicBezTo>
                    <a:pt x="4727" y="2089"/>
                    <a:pt x="4544" y="2285"/>
                    <a:pt x="4306" y="2299"/>
                  </a:cubicBezTo>
                  <a:lnTo>
                    <a:pt x="1987" y="2401"/>
                  </a:lnTo>
                  <a:cubicBezTo>
                    <a:pt x="1967" y="2402"/>
                    <a:pt x="1947" y="2402"/>
                    <a:pt x="1927" y="2402"/>
                  </a:cubicBezTo>
                  <a:cubicBezTo>
                    <a:pt x="1260" y="2402"/>
                    <a:pt x="686" y="1865"/>
                    <a:pt x="699" y="1194"/>
                  </a:cubicBezTo>
                  <a:cubicBezTo>
                    <a:pt x="719" y="537"/>
                    <a:pt x="1255" y="7"/>
                    <a:pt x="1908"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8" name="Google Shape;15488;p100"/>
            <p:cNvSpPr/>
            <p:nvPr/>
          </p:nvSpPr>
          <p:spPr>
            <a:xfrm>
              <a:off x="5998826" y="2544656"/>
              <a:ext cx="143032" cy="117405"/>
            </a:xfrm>
            <a:custGeom>
              <a:rect b="b" l="l" r="r" t="t"/>
              <a:pathLst>
                <a:path extrusionOk="0" h="4476" w="5453">
                  <a:moveTo>
                    <a:pt x="2537" y="0"/>
                  </a:moveTo>
                  <a:cubicBezTo>
                    <a:pt x="2425" y="0"/>
                    <a:pt x="2313" y="75"/>
                    <a:pt x="2313" y="224"/>
                  </a:cubicBezTo>
                  <a:cubicBezTo>
                    <a:pt x="2313" y="712"/>
                    <a:pt x="2713" y="1119"/>
                    <a:pt x="3208" y="1119"/>
                  </a:cubicBezTo>
                  <a:lnTo>
                    <a:pt x="3547" y="1119"/>
                  </a:lnTo>
                  <a:cubicBezTo>
                    <a:pt x="4354" y="1119"/>
                    <a:pt x="5005" y="1770"/>
                    <a:pt x="5005" y="2570"/>
                  </a:cubicBezTo>
                  <a:cubicBezTo>
                    <a:pt x="5005" y="3377"/>
                    <a:pt x="4354" y="4028"/>
                    <a:pt x="3547" y="4028"/>
                  </a:cubicBezTo>
                  <a:lnTo>
                    <a:pt x="299" y="4028"/>
                  </a:lnTo>
                  <a:cubicBezTo>
                    <a:pt x="1" y="4028"/>
                    <a:pt x="1" y="4475"/>
                    <a:pt x="299" y="4475"/>
                  </a:cubicBezTo>
                  <a:lnTo>
                    <a:pt x="3547" y="4475"/>
                  </a:lnTo>
                  <a:cubicBezTo>
                    <a:pt x="4598" y="4475"/>
                    <a:pt x="5452" y="3621"/>
                    <a:pt x="5452" y="2570"/>
                  </a:cubicBezTo>
                  <a:cubicBezTo>
                    <a:pt x="5452" y="1519"/>
                    <a:pt x="4598" y="672"/>
                    <a:pt x="3547" y="672"/>
                  </a:cubicBezTo>
                  <a:lnTo>
                    <a:pt x="3208" y="672"/>
                  </a:lnTo>
                  <a:cubicBezTo>
                    <a:pt x="2957" y="665"/>
                    <a:pt x="2761" y="468"/>
                    <a:pt x="2761" y="224"/>
                  </a:cubicBezTo>
                  <a:cubicBezTo>
                    <a:pt x="2761" y="75"/>
                    <a:pt x="2649" y="0"/>
                    <a:pt x="2537"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89" name="Google Shape;15489;p100"/>
            <p:cNvSpPr/>
            <p:nvPr/>
          </p:nvSpPr>
          <p:spPr>
            <a:xfrm>
              <a:off x="5846062" y="2667360"/>
              <a:ext cx="238877" cy="135740"/>
            </a:xfrm>
            <a:custGeom>
              <a:rect b="b" l="l" r="r" t="t"/>
              <a:pathLst>
                <a:path extrusionOk="0" h="5175" w="9107">
                  <a:moveTo>
                    <a:pt x="4557" y="1"/>
                  </a:moveTo>
                  <a:cubicBezTo>
                    <a:pt x="4177" y="1"/>
                    <a:pt x="3872" y="313"/>
                    <a:pt x="3886" y="692"/>
                  </a:cubicBezTo>
                  <a:lnTo>
                    <a:pt x="3886" y="3493"/>
                  </a:lnTo>
                  <a:cubicBezTo>
                    <a:pt x="3886" y="4171"/>
                    <a:pt x="3330" y="4720"/>
                    <a:pt x="2651" y="4720"/>
                  </a:cubicBezTo>
                  <a:cubicBezTo>
                    <a:pt x="1973" y="4720"/>
                    <a:pt x="1417" y="4171"/>
                    <a:pt x="1417" y="3493"/>
                  </a:cubicBezTo>
                  <a:lnTo>
                    <a:pt x="1417" y="3154"/>
                  </a:lnTo>
                  <a:cubicBezTo>
                    <a:pt x="1417" y="2537"/>
                    <a:pt x="916" y="2035"/>
                    <a:pt x="299" y="2035"/>
                  </a:cubicBezTo>
                  <a:cubicBezTo>
                    <a:pt x="0" y="2035"/>
                    <a:pt x="0" y="2483"/>
                    <a:pt x="299" y="2483"/>
                  </a:cubicBezTo>
                  <a:cubicBezTo>
                    <a:pt x="672" y="2483"/>
                    <a:pt x="970" y="2781"/>
                    <a:pt x="970" y="3154"/>
                  </a:cubicBezTo>
                  <a:lnTo>
                    <a:pt x="970" y="3493"/>
                  </a:lnTo>
                  <a:cubicBezTo>
                    <a:pt x="990" y="4408"/>
                    <a:pt x="1736" y="5134"/>
                    <a:pt x="2651" y="5134"/>
                  </a:cubicBezTo>
                  <a:cubicBezTo>
                    <a:pt x="3567" y="5134"/>
                    <a:pt x="4313" y="4408"/>
                    <a:pt x="4333" y="3493"/>
                  </a:cubicBezTo>
                  <a:lnTo>
                    <a:pt x="4333" y="692"/>
                  </a:lnTo>
                  <a:cubicBezTo>
                    <a:pt x="4333" y="543"/>
                    <a:pt x="4445" y="469"/>
                    <a:pt x="4557" y="469"/>
                  </a:cubicBezTo>
                  <a:cubicBezTo>
                    <a:pt x="4669" y="469"/>
                    <a:pt x="4781" y="543"/>
                    <a:pt x="4781" y="692"/>
                  </a:cubicBezTo>
                  <a:lnTo>
                    <a:pt x="4781" y="3493"/>
                  </a:lnTo>
                  <a:cubicBezTo>
                    <a:pt x="4781" y="4422"/>
                    <a:pt x="5533" y="5168"/>
                    <a:pt x="6462" y="5174"/>
                  </a:cubicBezTo>
                  <a:cubicBezTo>
                    <a:pt x="7384" y="5168"/>
                    <a:pt x="8137" y="4422"/>
                    <a:pt x="8137" y="3493"/>
                  </a:cubicBezTo>
                  <a:lnTo>
                    <a:pt x="8137" y="3154"/>
                  </a:lnTo>
                  <a:cubicBezTo>
                    <a:pt x="8137" y="2781"/>
                    <a:pt x="8435" y="2483"/>
                    <a:pt x="8808" y="2483"/>
                  </a:cubicBezTo>
                  <a:cubicBezTo>
                    <a:pt x="9107" y="2483"/>
                    <a:pt x="9107" y="2035"/>
                    <a:pt x="8808" y="2035"/>
                  </a:cubicBezTo>
                  <a:cubicBezTo>
                    <a:pt x="8191" y="2035"/>
                    <a:pt x="7689" y="2537"/>
                    <a:pt x="7689" y="3154"/>
                  </a:cubicBezTo>
                  <a:lnTo>
                    <a:pt x="7689" y="3493"/>
                  </a:lnTo>
                  <a:cubicBezTo>
                    <a:pt x="7689" y="4171"/>
                    <a:pt x="7140" y="4720"/>
                    <a:pt x="6455" y="4720"/>
                  </a:cubicBezTo>
                  <a:cubicBezTo>
                    <a:pt x="5777" y="4720"/>
                    <a:pt x="5228" y="4171"/>
                    <a:pt x="5228" y="3493"/>
                  </a:cubicBezTo>
                  <a:lnTo>
                    <a:pt x="5228" y="692"/>
                  </a:lnTo>
                  <a:cubicBezTo>
                    <a:pt x="5242" y="313"/>
                    <a:pt x="4937" y="1"/>
                    <a:pt x="4557"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0" name="Google Shape;15490;p100"/>
            <p:cNvSpPr/>
            <p:nvPr/>
          </p:nvSpPr>
          <p:spPr>
            <a:xfrm>
              <a:off x="5898339" y="2432968"/>
              <a:ext cx="134481" cy="211492"/>
            </a:xfrm>
            <a:custGeom>
              <a:rect b="b" l="l" r="r" t="t"/>
              <a:pathLst>
                <a:path extrusionOk="0" h="8063" w="5127">
                  <a:moveTo>
                    <a:pt x="2564" y="0"/>
                  </a:moveTo>
                  <a:cubicBezTo>
                    <a:pt x="1126" y="0"/>
                    <a:pt x="1" y="1241"/>
                    <a:pt x="143" y="2672"/>
                  </a:cubicBezTo>
                  <a:lnTo>
                    <a:pt x="550" y="6720"/>
                  </a:lnTo>
                  <a:lnTo>
                    <a:pt x="1669" y="6720"/>
                  </a:lnTo>
                  <a:lnTo>
                    <a:pt x="1669" y="7167"/>
                  </a:lnTo>
                  <a:cubicBezTo>
                    <a:pt x="1669" y="7662"/>
                    <a:pt x="2069" y="8062"/>
                    <a:pt x="2564" y="8062"/>
                  </a:cubicBezTo>
                  <a:cubicBezTo>
                    <a:pt x="3059" y="8062"/>
                    <a:pt x="3459" y="7662"/>
                    <a:pt x="3459" y="7167"/>
                  </a:cubicBezTo>
                  <a:lnTo>
                    <a:pt x="3459" y="6720"/>
                  </a:lnTo>
                  <a:lnTo>
                    <a:pt x="4578" y="6720"/>
                  </a:lnTo>
                  <a:lnTo>
                    <a:pt x="4985" y="2672"/>
                  </a:lnTo>
                  <a:cubicBezTo>
                    <a:pt x="5127" y="1241"/>
                    <a:pt x="4001" y="0"/>
                    <a:pt x="2564"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1" name="Google Shape;15491;p100"/>
            <p:cNvSpPr/>
            <p:nvPr/>
          </p:nvSpPr>
          <p:spPr>
            <a:xfrm>
              <a:off x="5898522" y="2433309"/>
              <a:ext cx="59962" cy="175925"/>
            </a:xfrm>
            <a:custGeom>
              <a:rect b="b" l="l" r="r" t="t"/>
              <a:pathLst>
                <a:path extrusionOk="0" h="6707" w="2286">
                  <a:moveTo>
                    <a:pt x="2286" y="1"/>
                  </a:moveTo>
                  <a:cubicBezTo>
                    <a:pt x="963" y="150"/>
                    <a:pt x="1" y="1336"/>
                    <a:pt x="136" y="2659"/>
                  </a:cubicBezTo>
                  <a:lnTo>
                    <a:pt x="543" y="6707"/>
                  </a:lnTo>
                  <a:lnTo>
                    <a:pt x="1601" y="6707"/>
                  </a:lnTo>
                  <a:lnTo>
                    <a:pt x="1228" y="2509"/>
                  </a:lnTo>
                  <a:cubicBezTo>
                    <a:pt x="1133" y="1479"/>
                    <a:pt x="1574" y="536"/>
                    <a:pt x="22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2" name="Google Shape;15492;p100"/>
            <p:cNvSpPr/>
            <p:nvPr/>
          </p:nvSpPr>
          <p:spPr>
            <a:xfrm>
              <a:off x="5804960" y="2667045"/>
              <a:ext cx="141065" cy="88920"/>
            </a:xfrm>
            <a:custGeom>
              <a:rect b="b" l="l" r="r" t="t"/>
              <a:pathLst>
                <a:path extrusionOk="0" h="3390" w="5378">
                  <a:moveTo>
                    <a:pt x="5113" y="1"/>
                  </a:moveTo>
                  <a:cubicBezTo>
                    <a:pt x="5041" y="1"/>
                    <a:pt x="4972" y="37"/>
                    <a:pt x="4930" y="101"/>
                  </a:cubicBezTo>
                  <a:cubicBezTo>
                    <a:pt x="4449" y="820"/>
                    <a:pt x="3384" y="1152"/>
                    <a:pt x="2767" y="1152"/>
                  </a:cubicBezTo>
                  <a:lnTo>
                    <a:pt x="2089" y="1152"/>
                  </a:lnTo>
                  <a:cubicBezTo>
                    <a:pt x="1350" y="1152"/>
                    <a:pt x="747" y="1749"/>
                    <a:pt x="747" y="2495"/>
                  </a:cubicBezTo>
                  <a:cubicBezTo>
                    <a:pt x="747" y="2739"/>
                    <a:pt x="550" y="2942"/>
                    <a:pt x="299" y="2942"/>
                  </a:cubicBezTo>
                  <a:cubicBezTo>
                    <a:pt x="1" y="2942"/>
                    <a:pt x="1" y="3390"/>
                    <a:pt x="299" y="3390"/>
                  </a:cubicBezTo>
                  <a:cubicBezTo>
                    <a:pt x="787" y="3390"/>
                    <a:pt x="1188" y="2996"/>
                    <a:pt x="1194" y="2508"/>
                  </a:cubicBezTo>
                  <a:cubicBezTo>
                    <a:pt x="1208" y="2006"/>
                    <a:pt x="1581" y="1593"/>
                    <a:pt x="2076" y="1593"/>
                  </a:cubicBezTo>
                  <a:lnTo>
                    <a:pt x="2767" y="1593"/>
                  </a:lnTo>
                  <a:cubicBezTo>
                    <a:pt x="3507" y="1593"/>
                    <a:pt x="4720" y="1206"/>
                    <a:pt x="5303" y="345"/>
                  </a:cubicBezTo>
                  <a:cubicBezTo>
                    <a:pt x="5378" y="237"/>
                    <a:pt x="5337" y="81"/>
                    <a:pt x="5215" y="20"/>
                  </a:cubicBezTo>
                  <a:lnTo>
                    <a:pt x="5215" y="26"/>
                  </a:lnTo>
                  <a:cubicBezTo>
                    <a:pt x="5182" y="9"/>
                    <a:pt x="5147" y="1"/>
                    <a:pt x="5113"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3" name="Google Shape;15493;p100"/>
            <p:cNvSpPr/>
            <p:nvPr/>
          </p:nvSpPr>
          <p:spPr>
            <a:xfrm>
              <a:off x="5912739" y="2597483"/>
              <a:ext cx="29378" cy="23502"/>
            </a:xfrm>
            <a:custGeom>
              <a:rect b="b" l="l" r="r" t="t"/>
              <a:pathLst>
                <a:path extrusionOk="0" h="896" w="1120">
                  <a:moveTo>
                    <a:pt x="449" y="0"/>
                  </a:moveTo>
                  <a:cubicBezTo>
                    <a:pt x="198" y="0"/>
                    <a:pt x="1" y="197"/>
                    <a:pt x="1" y="448"/>
                  </a:cubicBezTo>
                  <a:cubicBezTo>
                    <a:pt x="1" y="692"/>
                    <a:pt x="198" y="895"/>
                    <a:pt x="449"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4" name="Google Shape;15494;p100"/>
            <p:cNvSpPr/>
            <p:nvPr/>
          </p:nvSpPr>
          <p:spPr>
            <a:xfrm>
              <a:off x="5989042" y="2597483"/>
              <a:ext cx="29378" cy="23502"/>
            </a:xfrm>
            <a:custGeom>
              <a:rect b="b" l="l" r="r" t="t"/>
              <a:pathLst>
                <a:path extrusionOk="0" h="896" w="1120">
                  <a:moveTo>
                    <a:pt x="448" y="0"/>
                  </a:moveTo>
                  <a:cubicBezTo>
                    <a:pt x="204" y="0"/>
                    <a:pt x="1" y="197"/>
                    <a:pt x="1" y="448"/>
                  </a:cubicBezTo>
                  <a:cubicBezTo>
                    <a:pt x="1" y="692"/>
                    <a:pt x="204" y="895"/>
                    <a:pt x="448" y="895"/>
                  </a:cubicBezTo>
                  <a:lnTo>
                    <a:pt x="672" y="895"/>
                  </a:lnTo>
                  <a:cubicBezTo>
                    <a:pt x="916" y="895"/>
                    <a:pt x="1120" y="692"/>
                    <a:pt x="1120" y="448"/>
                  </a:cubicBezTo>
                  <a:cubicBezTo>
                    <a:pt x="1120" y="197"/>
                    <a:pt x="916" y="0"/>
                    <a:pt x="67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5" name="Google Shape;15495;p100"/>
            <p:cNvSpPr/>
            <p:nvPr/>
          </p:nvSpPr>
          <p:spPr>
            <a:xfrm>
              <a:off x="5789327" y="2544656"/>
              <a:ext cx="142849" cy="117405"/>
            </a:xfrm>
            <a:custGeom>
              <a:rect b="b" l="l" r="r" t="t"/>
              <a:pathLst>
                <a:path extrusionOk="0" h="4476" w="5446">
                  <a:moveTo>
                    <a:pt x="2916" y="0"/>
                  </a:moveTo>
                  <a:cubicBezTo>
                    <a:pt x="2804" y="0"/>
                    <a:pt x="2692" y="75"/>
                    <a:pt x="2692" y="224"/>
                  </a:cubicBezTo>
                  <a:cubicBezTo>
                    <a:pt x="2692" y="468"/>
                    <a:pt x="2489" y="665"/>
                    <a:pt x="2245" y="672"/>
                  </a:cubicBezTo>
                  <a:lnTo>
                    <a:pt x="1906" y="672"/>
                  </a:lnTo>
                  <a:cubicBezTo>
                    <a:pt x="855" y="672"/>
                    <a:pt x="0" y="1519"/>
                    <a:pt x="0" y="2570"/>
                  </a:cubicBezTo>
                  <a:cubicBezTo>
                    <a:pt x="0" y="3621"/>
                    <a:pt x="855" y="4475"/>
                    <a:pt x="1906" y="4475"/>
                  </a:cubicBezTo>
                  <a:lnTo>
                    <a:pt x="5154" y="4475"/>
                  </a:lnTo>
                  <a:cubicBezTo>
                    <a:pt x="5445" y="4475"/>
                    <a:pt x="5445" y="4028"/>
                    <a:pt x="5154" y="4028"/>
                  </a:cubicBezTo>
                  <a:lnTo>
                    <a:pt x="1906" y="4028"/>
                  </a:lnTo>
                  <a:cubicBezTo>
                    <a:pt x="1099" y="4028"/>
                    <a:pt x="448" y="3377"/>
                    <a:pt x="448" y="2570"/>
                  </a:cubicBezTo>
                  <a:cubicBezTo>
                    <a:pt x="448" y="1770"/>
                    <a:pt x="1099" y="1119"/>
                    <a:pt x="1906" y="1119"/>
                  </a:cubicBezTo>
                  <a:lnTo>
                    <a:pt x="2245" y="1119"/>
                  </a:lnTo>
                  <a:cubicBezTo>
                    <a:pt x="2740" y="1119"/>
                    <a:pt x="3140" y="712"/>
                    <a:pt x="3140" y="224"/>
                  </a:cubicBezTo>
                  <a:cubicBezTo>
                    <a:pt x="3140" y="75"/>
                    <a:pt x="3028" y="0"/>
                    <a:pt x="291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6" name="Google Shape;15496;p100"/>
            <p:cNvSpPr/>
            <p:nvPr/>
          </p:nvSpPr>
          <p:spPr>
            <a:xfrm>
              <a:off x="5985134" y="2666940"/>
              <a:ext cx="141065" cy="89025"/>
            </a:xfrm>
            <a:custGeom>
              <a:rect b="b" l="l" r="r" t="t"/>
              <a:pathLst>
                <a:path extrusionOk="0" h="3394" w="5378">
                  <a:moveTo>
                    <a:pt x="261" y="1"/>
                  </a:moveTo>
                  <a:cubicBezTo>
                    <a:pt x="228" y="1"/>
                    <a:pt x="194" y="8"/>
                    <a:pt x="163" y="24"/>
                  </a:cubicBezTo>
                  <a:cubicBezTo>
                    <a:pt x="41" y="85"/>
                    <a:pt x="1" y="241"/>
                    <a:pt x="75" y="349"/>
                  </a:cubicBezTo>
                  <a:cubicBezTo>
                    <a:pt x="658" y="1210"/>
                    <a:pt x="1872" y="1603"/>
                    <a:pt x="2611" y="1603"/>
                  </a:cubicBezTo>
                  <a:lnTo>
                    <a:pt x="3303" y="1603"/>
                  </a:lnTo>
                  <a:cubicBezTo>
                    <a:pt x="3798" y="1603"/>
                    <a:pt x="4171" y="2017"/>
                    <a:pt x="4184" y="2512"/>
                  </a:cubicBezTo>
                  <a:cubicBezTo>
                    <a:pt x="4191" y="3000"/>
                    <a:pt x="4591" y="3394"/>
                    <a:pt x="5079" y="3394"/>
                  </a:cubicBezTo>
                  <a:cubicBezTo>
                    <a:pt x="5378" y="3394"/>
                    <a:pt x="5378" y="2946"/>
                    <a:pt x="5079" y="2946"/>
                  </a:cubicBezTo>
                  <a:cubicBezTo>
                    <a:pt x="4829" y="2946"/>
                    <a:pt x="4632" y="2749"/>
                    <a:pt x="4632" y="2499"/>
                  </a:cubicBezTo>
                  <a:cubicBezTo>
                    <a:pt x="4632" y="1759"/>
                    <a:pt x="4028" y="1156"/>
                    <a:pt x="3283" y="1156"/>
                  </a:cubicBezTo>
                  <a:lnTo>
                    <a:pt x="2611" y="1156"/>
                  </a:lnTo>
                  <a:cubicBezTo>
                    <a:pt x="1994" y="1156"/>
                    <a:pt x="923" y="817"/>
                    <a:pt x="441" y="98"/>
                  </a:cubicBezTo>
                  <a:cubicBezTo>
                    <a:pt x="400" y="34"/>
                    <a:pt x="331" y="1"/>
                    <a:pt x="26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497" name="Google Shape;15497;p100"/>
          <p:cNvGrpSpPr/>
          <p:nvPr/>
        </p:nvGrpSpPr>
        <p:grpSpPr>
          <a:xfrm>
            <a:off x="847524" y="2056334"/>
            <a:ext cx="322314" cy="370158"/>
            <a:chOff x="874612" y="1980134"/>
            <a:chExt cx="322314" cy="370158"/>
          </a:xfrm>
        </p:grpSpPr>
        <p:sp>
          <p:nvSpPr>
            <p:cNvPr id="15498" name="Google Shape;15498;p100"/>
            <p:cNvSpPr/>
            <p:nvPr/>
          </p:nvSpPr>
          <p:spPr>
            <a:xfrm>
              <a:off x="1067586" y="1980134"/>
              <a:ext cx="129340" cy="193709"/>
            </a:xfrm>
            <a:custGeom>
              <a:rect b="b" l="l" r="r" t="t"/>
              <a:pathLst>
                <a:path extrusionOk="0" h="7385" w="4931">
                  <a:moveTo>
                    <a:pt x="4930" y="1"/>
                  </a:moveTo>
                  <a:cubicBezTo>
                    <a:pt x="4930" y="1"/>
                    <a:pt x="1838" y="1838"/>
                    <a:pt x="1" y="5737"/>
                  </a:cubicBezTo>
                  <a:lnTo>
                    <a:pt x="2035" y="7385"/>
                  </a:lnTo>
                  <a:cubicBezTo>
                    <a:pt x="4822" y="5066"/>
                    <a:pt x="4930" y="1"/>
                    <a:pt x="4930"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99" name="Google Shape;15499;p100"/>
            <p:cNvSpPr/>
            <p:nvPr/>
          </p:nvSpPr>
          <p:spPr>
            <a:xfrm>
              <a:off x="1095521" y="1980317"/>
              <a:ext cx="101405" cy="193525"/>
            </a:xfrm>
            <a:custGeom>
              <a:rect b="b" l="l" r="r" t="t"/>
              <a:pathLst>
                <a:path extrusionOk="0" h="7378" w="3866">
                  <a:moveTo>
                    <a:pt x="3865" y="0"/>
                  </a:moveTo>
                  <a:cubicBezTo>
                    <a:pt x="3865" y="0"/>
                    <a:pt x="3865" y="0"/>
                    <a:pt x="3865" y="0"/>
                  </a:cubicBezTo>
                  <a:lnTo>
                    <a:pt x="3865" y="0"/>
                  </a:lnTo>
                  <a:cubicBezTo>
                    <a:pt x="3865" y="0"/>
                    <a:pt x="3865" y="0"/>
                    <a:pt x="3865" y="0"/>
                  </a:cubicBezTo>
                  <a:cubicBezTo>
                    <a:pt x="3865" y="0"/>
                    <a:pt x="3865" y="0"/>
                    <a:pt x="3865" y="0"/>
                  </a:cubicBezTo>
                  <a:close/>
                  <a:moveTo>
                    <a:pt x="3865" y="0"/>
                  </a:moveTo>
                  <a:cubicBezTo>
                    <a:pt x="1777" y="2258"/>
                    <a:pt x="488" y="4923"/>
                    <a:pt x="0" y="6049"/>
                  </a:cubicBezTo>
                  <a:lnTo>
                    <a:pt x="68" y="6652"/>
                  </a:lnTo>
                  <a:lnTo>
                    <a:pt x="970" y="7378"/>
                  </a:lnTo>
                  <a:cubicBezTo>
                    <a:pt x="3753" y="5062"/>
                    <a:pt x="3865" y="8"/>
                    <a:pt x="3865"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0" name="Google Shape;15500;p100"/>
            <p:cNvSpPr/>
            <p:nvPr/>
          </p:nvSpPr>
          <p:spPr>
            <a:xfrm>
              <a:off x="874612" y="1980134"/>
              <a:ext cx="129681" cy="193709"/>
            </a:xfrm>
            <a:custGeom>
              <a:rect b="b" l="l" r="r" t="t"/>
              <a:pathLst>
                <a:path extrusionOk="0" h="7385" w="4944">
                  <a:moveTo>
                    <a:pt x="1" y="1"/>
                  </a:moveTo>
                  <a:lnTo>
                    <a:pt x="1" y="1"/>
                  </a:lnTo>
                  <a:cubicBezTo>
                    <a:pt x="1" y="1"/>
                    <a:pt x="109" y="5066"/>
                    <a:pt x="2910" y="7385"/>
                  </a:cubicBezTo>
                  <a:lnTo>
                    <a:pt x="4944" y="5737"/>
                  </a:lnTo>
                  <a:cubicBezTo>
                    <a:pt x="3099" y="1838"/>
                    <a:pt x="1" y="1"/>
                    <a:pt x="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1" name="Google Shape;15501;p100"/>
            <p:cNvSpPr/>
            <p:nvPr/>
          </p:nvSpPr>
          <p:spPr>
            <a:xfrm>
              <a:off x="874612" y="1980317"/>
              <a:ext cx="101589" cy="193525"/>
            </a:xfrm>
            <a:custGeom>
              <a:rect b="b" l="l" r="r" t="t"/>
              <a:pathLst>
                <a:path extrusionOk="0" h="7378" w="3873">
                  <a:moveTo>
                    <a:pt x="1" y="0"/>
                  </a:moveTo>
                  <a:cubicBezTo>
                    <a:pt x="1" y="0"/>
                    <a:pt x="1" y="0"/>
                    <a:pt x="1" y="0"/>
                  </a:cubicBezTo>
                  <a:cubicBezTo>
                    <a:pt x="1" y="0"/>
                    <a:pt x="1" y="0"/>
                    <a:pt x="1" y="0"/>
                  </a:cubicBezTo>
                  <a:lnTo>
                    <a:pt x="1" y="0"/>
                  </a:lnTo>
                  <a:cubicBezTo>
                    <a:pt x="1" y="0"/>
                    <a:pt x="1" y="0"/>
                    <a:pt x="1" y="0"/>
                  </a:cubicBezTo>
                  <a:close/>
                  <a:moveTo>
                    <a:pt x="1" y="0"/>
                  </a:moveTo>
                  <a:lnTo>
                    <a:pt x="1" y="0"/>
                  </a:lnTo>
                  <a:cubicBezTo>
                    <a:pt x="1" y="8"/>
                    <a:pt x="113" y="5062"/>
                    <a:pt x="2910" y="7378"/>
                  </a:cubicBezTo>
                  <a:lnTo>
                    <a:pt x="3805" y="6652"/>
                  </a:lnTo>
                  <a:lnTo>
                    <a:pt x="3872" y="6049"/>
                  </a:lnTo>
                  <a:cubicBezTo>
                    <a:pt x="3384" y="4923"/>
                    <a:pt x="2096" y="2258"/>
                    <a:pt x="1"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2" name="Google Shape;15502;p100"/>
            <p:cNvSpPr/>
            <p:nvPr/>
          </p:nvSpPr>
          <p:spPr>
            <a:xfrm>
              <a:off x="922455" y="2123481"/>
              <a:ext cx="226785" cy="226811"/>
            </a:xfrm>
            <a:custGeom>
              <a:rect b="b" l="l" r="r" t="t"/>
              <a:pathLst>
                <a:path extrusionOk="0" h="8647" w="8646">
                  <a:moveTo>
                    <a:pt x="4320" y="1"/>
                  </a:moveTo>
                  <a:cubicBezTo>
                    <a:pt x="2299" y="1"/>
                    <a:pt x="672" y="1357"/>
                    <a:pt x="672" y="3025"/>
                  </a:cubicBezTo>
                  <a:lnTo>
                    <a:pt x="672" y="3113"/>
                  </a:lnTo>
                  <a:cubicBezTo>
                    <a:pt x="685" y="3601"/>
                    <a:pt x="557" y="4076"/>
                    <a:pt x="313" y="4496"/>
                  </a:cubicBezTo>
                  <a:cubicBezTo>
                    <a:pt x="109" y="4835"/>
                    <a:pt x="1" y="5222"/>
                    <a:pt x="1" y="5622"/>
                  </a:cubicBezTo>
                  <a:cubicBezTo>
                    <a:pt x="1" y="7290"/>
                    <a:pt x="1933" y="8646"/>
                    <a:pt x="4320" y="8646"/>
                  </a:cubicBezTo>
                  <a:cubicBezTo>
                    <a:pt x="6707" y="8646"/>
                    <a:pt x="8646" y="7290"/>
                    <a:pt x="8646" y="5622"/>
                  </a:cubicBezTo>
                  <a:cubicBezTo>
                    <a:pt x="8639" y="5222"/>
                    <a:pt x="8537" y="4835"/>
                    <a:pt x="8334" y="4496"/>
                  </a:cubicBezTo>
                  <a:cubicBezTo>
                    <a:pt x="8083" y="4083"/>
                    <a:pt x="7954" y="3601"/>
                    <a:pt x="7961" y="3113"/>
                  </a:cubicBezTo>
                  <a:lnTo>
                    <a:pt x="7961" y="3025"/>
                  </a:lnTo>
                  <a:cubicBezTo>
                    <a:pt x="7961" y="1357"/>
                    <a:pt x="6334" y="1"/>
                    <a:pt x="4320"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3" name="Google Shape;15503;p100"/>
            <p:cNvSpPr/>
            <p:nvPr/>
          </p:nvSpPr>
          <p:spPr>
            <a:xfrm>
              <a:off x="922455" y="2123664"/>
              <a:ext cx="106205" cy="222876"/>
            </a:xfrm>
            <a:custGeom>
              <a:rect b="b" l="l" r="r" t="t"/>
              <a:pathLst>
                <a:path extrusionOk="0" h="8497" w="4049">
                  <a:moveTo>
                    <a:pt x="4049" y="1"/>
                  </a:moveTo>
                  <a:lnTo>
                    <a:pt x="4049" y="1"/>
                  </a:lnTo>
                  <a:cubicBezTo>
                    <a:pt x="2164" y="116"/>
                    <a:pt x="679" y="1425"/>
                    <a:pt x="679" y="3018"/>
                  </a:cubicBezTo>
                  <a:lnTo>
                    <a:pt x="679" y="3099"/>
                  </a:lnTo>
                  <a:cubicBezTo>
                    <a:pt x="685" y="3588"/>
                    <a:pt x="563" y="4069"/>
                    <a:pt x="313" y="4489"/>
                  </a:cubicBezTo>
                  <a:cubicBezTo>
                    <a:pt x="109" y="4828"/>
                    <a:pt x="1" y="5215"/>
                    <a:pt x="1" y="5615"/>
                  </a:cubicBezTo>
                  <a:cubicBezTo>
                    <a:pt x="1" y="6957"/>
                    <a:pt x="1255" y="8103"/>
                    <a:pt x="2998" y="8497"/>
                  </a:cubicBezTo>
                  <a:cubicBezTo>
                    <a:pt x="2177" y="7853"/>
                    <a:pt x="1669" y="6957"/>
                    <a:pt x="1669" y="5968"/>
                  </a:cubicBezTo>
                  <a:cubicBezTo>
                    <a:pt x="1669" y="5513"/>
                    <a:pt x="1777" y="5072"/>
                    <a:pt x="1981" y="4666"/>
                  </a:cubicBezTo>
                  <a:cubicBezTo>
                    <a:pt x="2231" y="4171"/>
                    <a:pt x="2360" y="3621"/>
                    <a:pt x="2353" y="3065"/>
                  </a:cubicBezTo>
                  <a:lnTo>
                    <a:pt x="2353" y="2964"/>
                  </a:lnTo>
                  <a:cubicBezTo>
                    <a:pt x="2360" y="1750"/>
                    <a:pt x="3004" y="624"/>
                    <a:pt x="404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4" name="Google Shape;15504;p100"/>
            <p:cNvSpPr/>
            <p:nvPr/>
          </p:nvSpPr>
          <p:spPr>
            <a:xfrm>
              <a:off x="964082" y="2219010"/>
              <a:ext cx="35935" cy="41627"/>
            </a:xfrm>
            <a:custGeom>
              <a:rect b="b" l="l" r="r" t="t"/>
              <a:pathLst>
                <a:path extrusionOk="0" h="1587" w="1370">
                  <a:moveTo>
                    <a:pt x="685" y="0"/>
                  </a:moveTo>
                  <a:cubicBezTo>
                    <a:pt x="312" y="0"/>
                    <a:pt x="0" y="305"/>
                    <a:pt x="7" y="678"/>
                  </a:cubicBezTo>
                  <a:lnTo>
                    <a:pt x="7" y="909"/>
                  </a:lnTo>
                  <a:cubicBezTo>
                    <a:pt x="0" y="1282"/>
                    <a:pt x="312" y="1587"/>
                    <a:pt x="685" y="1587"/>
                  </a:cubicBezTo>
                  <a:cubicBezTo>
                    <a:pt x="1065" y="1587"/>
                    <a:pt x="1370" y="1282"/>
                    <a:pt x="1370" y="909"/>
                  </a:cubicBezTo>
                  <a:lnTo>
                    <a:pt x="1370" y="678"/>
                  </a:lnTo>
                  <a:cubicBezTo>
                    <a:pt x="1370" y="305"/>
                    <a:pt x="1065" y="0"/>
                    <a:pt x="68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5" name="Google Shape;15505;p100"/>
            <p:cNvSpPr/>
            <p:nvPr/>
          </p:nvSpPr>
          <p:spPr>
            <a:xfrm>
              <a:off x="982050" y="2218984"/>
              <a:ext cx="17968" cy="29797"/>
            </a:xfrm>
            <a:custGeom>
              <a:rect b="b" l="l" r="r" t="t"/>
              <a:pathLst>
                <a:path extrusionOk="0" h="1136" w="685">
                  <a:moveTo>
                    <a:pt x="12" y="1"/>
                  </a:moveTo>
                  <a:cubicBezTo>
                    <a:pt x="8" y="1"/>
                    <a:pt x="4" y="1"/>
                    <a:pt x="0" y="1"/>
                  </a:cubicBezTo>
                  <a:lnTo>
                    <a:pt x="0" y="794"/>
                  </a:lnTo>
                  <a:cubicBezTo>
                    <a:pt x="0" y="1021"/>
                    <a:pt x="171" y="1135"/>
                    <a:pt x="343" y="1135"/>
                  </a:cubicBezTo>
                  <a:cubicBezTo>
                    <a:pt x="514" y="1135"/>
                    <a:pt x="685" y="1021"/>
                    <a:pt x="685" y="794"/>
                  </a:cubicBezTo>
                  <a:lnTo>
                    <a:pt x="685" y="679"/>
                  </a:lnTo>
                  <a:cubicBezTo>
                    <a:pt x="685" y="310"/>
                    <a:pt x="386" y="1"/>
                    <a:pt x="1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6" name="Google Shape;15506;p100"/>
            <p:cNvSpPr/>
            <p:nvPr/>
          </p:nvSpPr>
          <p:spPr>
            <a:xfrm>
              <a:off x="976174" y="2224860"/>
              <a:ext cx="11935" cy="11961"/>
            </a:xfrm>
            <a:custGeom>
              <a:rect b="b" l="l" r="r" t="t"/>
              <a:pathLst>
                <a:path extrusionOk="0" h="456" w="455">
                  <a:moveTo>
                    <a:pt x="224" y="1"/>
                  </a:moveTo>
                  <a:cubicBezTo>
                    <a:pt x="102" y="1"/>
                    <a:pt x="0" y="102"/>
                    <a:pt x="0" y="231"/>
                  </a:cubicBezTo>
                  <a:cubicBezTo>
                    <a:pt x="0" y="353"/>
                    <a:pt x="102" y="455"/>
                    <a:pt x="224" y="455"/>
                  </a:cubicBezTo>
                  <a:cubicBezTo>
                    <a:pt x="353" y="455"/>
                    <a:pt x="455" y="353"/>
                    <a:pt x="455" y="231"/>
                  </a:cubicBezTo>
                  <a:cubicBezTo>
                    <a:pt x="455" y="102"/>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7" name="Google Shape;15507;p100"/>
            <p:cNvSpPr/>
            <p:nvPr/>
          </p:nvSpPr>
          <p:spPr>
            <a:xfrm>
              <a:off x="1071678" y="2219010"/>
              <a:ext cx="35778" cy="41627"/>
            </a:xfrm>
            <a:custGeom>
              <a:rect b="b" l="l" r="r" t="t"/>
              <a:pathLst>
                <a:path extrusionOk="0" h="1587" w="1364">
                  <a:moveTo>
                    <a:pt x="679" y="0"/>
                  </a:moveTo>
                  <a:cubicBezTo>
                    <a:pt x="306" y="0"/>
                    <a:pt x="1" y="305"/>
                    <a:pt x="1" y="678"/>
                  </a:cubicBezTo>
                  <a:lnTo>
                    <a:pt x="1" y="909"/>
                  </a:lnTo>
                  <a:cubicBezTo>
                    <a:pt x="1" y="1282"/>
                    <a:pt x="306" y="1587"/>
                    <a:pt x="679" y="1587"/>
                  </a:cubicBezTo>
                  <a:cubicBezTo>
                    <a:pt x="1058" y="1587"/>
                    <a:pt x="1363" y="1282"/>
                    <a:pt x="1363" y="909"/>
                  </a:cubicBezTo>
                  <a:lnTo>
                    <a:pt x="1363" y="678"/>
                  </a:lnTo>
                  <a:cubicBezTo>
                    <a:pt x="1363" y="305"/>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8" name="Google Shape;15508;p100"/>
            <p:cNvSpPr/>
            <p:nvPr/>
          </p:nvSpPr>
          <p:spPr>
            <a:xfrm>
              <a:off x="1089462" y="2218984"/>
              <a:ext cx="17994" cy="29797"/>
            </a:xfrm>
            <a:custGeom>
              <a:rect b="b" l="l" r="r" t="t"/>
              <a:pathLst>
                <a:path extrusionOk="0" h="1136" w="686">
                  <a:moveTo>
                    <a:pt x="13" y="1"/>
                  </a:moveTo>
                  <a:cubicBezTo>
                    <a:pt x="9" y="1"/>
                    <a:pt x="5" y="1"/>
                    <a:pt x="1" y="1"/>
                  </a:cubicBezTo>
                  <a:lnTo>
                    <a:pt x="1" y="794"/>
                  </a:lnTo>
                  <a:cubicBezTo>
                    <a:pt x="1" y="1021"/>
                    <a:pt x="172" y="1135"/>
                    <a:pt x="343" y="1135"/>
                  </a:cubicBezTo>
                  <a:cubicBezTo>
                    <a:pt x="514" y="1135"/>
                    <a:pt x="685" y="1021"/>
                    <a:pt x="685" y="794"/>
                  </a:cubicBezTo>
                  <a:lnTo>
                    <a:pt x="685" y="679"/>
                  </a:lnTo>
                  <a:cubicBezTo>
                    <a:pt x="685" y="310"/>
                    <a:pt x="387" y="1"/>
                    <a:pt x="1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09" name="Google Shape;15509;p100"/>
            <p:cNvSpPr/>
            <p:nvPr/>
          </p:nvSpPr>
          <p:spPr>
            <a:xfrm>
              <a:off x="1083586" y="2224860"/>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0" name="Google Shape;15510;p100"/>
            <p:cNvSpPr/>
            <p:nvPr/>
          </p:nvSpPr>
          <p:spPr>
            <a:xfrm>
              <a:off x="949682" y="2219010"/>
              <a:ext cx="172357" cy="131281"/>
            </a:xfrm>
            <a:custGeom>
              <a:rect b="b" l="l" r="r" t="t"/>
              <a:pathLst>
                <a:path extrusionOk="0" h="5005" w="6571">
                  <a:moveTo>
                    <a:pt x="3282" y="0"/>
                  </a:moveTo>
                  <a:cubicBezTo>
                    <a:pt x="3058" y="0"/>
                    <a:pt x="2828" y="224"/>
                    <a:pt x="2828" y="678"/>
                  </a:cubicBezTo>
                  <a:cubicBezTo>
                    <a:pt x="2828" y="1132"/>
                    <a:pt x="2604" y="1817"/>
                    <a:pt x="1234" y="2271"/>
                  </a:cubicBezTo>
                  <a:cubicBezTo>
                    <a:pt x="285" y="2590"/>
                    <a:pt x="0" y="3241"/>
                    <a:pt x="68" y="3994"/>
                  </a:cubicBezTo>
                  <a:cubicBezTo>
                    <a:pt x="854" y="4611"/>
                    <a:pt x="2007" y="5004"/>
                    <a:pt x="3289" y="5004"/>
                  </a:cubicBezTo>
                  <a:cubicBezTo>
                    <a:pt x="4570" y="5004"/>
                    <a:pt x="5716" y="4611"/>
                    <a:pt x="6509" y="3994"/>
                  </a:cubicBezTo>
                  <a:cubicBezTo>
                    <a:pt x="6570" y="3241"/>
                    <a:pt x="6286" y="2590"/>
                    <a:pt x="5330" y="2271"/>
                  </a:cubicBezTo>
                  <a:cubicBezTo>
                    <a:pt x="3967" y="1817"/>
                    <a:pt x="3743" y="1132"/>
                    <a:pt x="3743" y="678"/>
                  </a:cubicBezTo>
                  <a:cubicBezTo>
                    <a:pt x="3743" y="224"/>
                    <a:pt x="3512" y="0"/>
                    <a:pt x="328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1" name="Google Shape;15511;p100"/>
            <p:cNvSpPr/>
            <p:nvPr/>
          </p:nvSpPr>
          <p:spPr>
            <a:xfrm>
              <a:off x="985984" y="2318238"/>
              <a:ext cx="99700" cy="24027"/>
            </a:xfrm>
            <a:custGeom>
              <a:rect b="b" l="l" r="r" t="t"/>
              <a:pathLst>
                <a:path extrusionOk="0" h="916" w="3801">
                  <a:moveTo>
                    <a:pt x="314" y="1"/>
                  </a:moveTo>
                  <a:cubicBezTo>
                    <a:pt x="154" y="1"/>
                    <a:pt x="0" y="179"/>
                    <a:pt x="115" y="360"/>
                  </a:cubicBezTo>
                  <a:cubicBezTo>
                    <a:pt x="338" y="706"/>
                    <a:pt x="718" y="916"/>
                    <a:pt x="1125" y="916"/>
                  </a:cubicBezTo>
                  <a:cubicBezTo>
                    <a:pt x="1396" y="916"/>
                    <a:pt x="1661" y="821"/>
                    <a:pt x="1871" y="658"/>
                  </a:cubicBezTo>
                  <a:cubicBezTo>
                    <a:pt x="1878" y="648"/>
                    <a:pt x="1888" y="643"/>
                    <a:pt x="1899" y="643"/>
                  </a:cubicBezTo>
                  <a:cubicBezTo>
                    <a:pt x="1910" y="643"/>
                    <a:pt x="1922" y="648"/>
                    <a:pt x="1932" y="658"/>
                  </a:cubicBezTo>
                  <a:cubicBezTo>
                    <a:pt x="2142" y="821"/>
                    <a:pt x="2400" y="916"/>
                    <a:pt x="2671" y="916"/>
                  </a:cubicBezTo>
                  <a:cubicBezTo>
                    <a:pt x="3084" y="916"/>
                    <a:pt x="3464" y="706"/>
                    <a:pt x="3681" y="360"/>
                  </a:cubicBezTo>
                  <a:cubicBezTo>
                    <a:pt x="3801" y="179"/>
                    <a:pt x="3644" y="4"/>
                    <a:pt x="3485" y="4"/>
                  </a:cubicBezTo>
                  <a:cubicBezTo>
                    <a:pt x="3417" y="4"/>
                    <a:pt x="3350" y="35"/>
                    <a:pt x="3301" y="109"/>
                  </a:cubicBezTo>
                  <a:cubicBezTo>
                    <a:pt x="3166" y="326"/>
                    <a:pt x="2929" y="462"/>
                    <a:pt x="2671" y="462"/>
                  </a:cubicBezTo>
                  <a:cubicBezTo>
                    <a:pt x="2508" y="462"/>
                    <a:pt x="2345" y="407"/>
                    <a:pt x="2217" y="299"/>
                  </a:cubicBezTo>
                  <a:cubicBezTo>
                    <a:pt x="2125" y="228"/>
                    <a:pt x="2013" y="192"/>
                    <a:pt x="1901" y="192"/>
                  </a:cubicBezTo>
                  <a:cubicBezTo>
                    <a:pt x="1789" y="192"/>
                    <a:pt x="1678" y="228"/>
                    <a:pt x="1586" y="299"/>
                  </a:cubicBezTo>
                  <a:cubicBezTo>
                    <a:pt x="1457" y="407"/>
                    <a:pt x="1294" y="462"/>
                    <a:pt x="1132" y="462"/>
                  </a:cubicBezTo>
                  <a:cubicBezTo>
                    <a:pt x="874" y="462"/>
                    <a:pt x="637" y="326"/>
                    <a:pt x="501" y="109"/>
                  </a:cubicBezTo>
                  <a:cubicBezTo>
                    <a:pt x="451" y="33"/>
                    <a:pt x="382" y="1"/>
                    <a:pt x="31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2" name="Google Shape;15512;p100"/>
            <p:cNvSpPr/>
            <p:nvPr/>
          </p:nvSpPr>
          <p:spPr>
            <a:xfrm>
              <a:off x="1008726" y="2278579"/>
              <a:ext cx="54270" cy="41784"/>
            </a:xfrm>
            <a:custGeom>
              <a:rect b="b" l="l" r="r" t="t"/>
              <a:pathLst>
                <a:path extrusionOk="0" h="1593" w="2069">
                  <a:moveTo>
                    <a:pt x="1031" y="0"/>
                  </a:moveTo>
                  <a:cubicBezTo>
                    <a:pt x="461" y="0"/>
                    <a:pt x="0" y="340"/>
                    <a:pt x="0" y="753"/>
                  </a:cubicBezTo>
                  <a:cubicBezTo>
                    <a:pt x="0" y="1160"/>
                    <a:pt x="434" y="1370"/>
                    <a:pt x="746" y="1526"/>
                  </a:cubicBezTo>
                  <a:cubicBezTo>
                    <a:pt x="838" y="1570"/>
                    <a:pt x="936" y="1592"/>
                    <a:pt x="1034" y="1592"/>
                  </a:cubicBezTo>
                  <a:cubicBezTo>
                    <a:pt x="1133" y="1592"/>
                    <a:pt x="1231" y="1570"/>
                    <a:pt x="1322" y="1526"/>
                  </a:cubicBezTo>
                  <a:cubicBezTo>
                    <a:pt x="1634" y="1370"/>
                    <a:pt x="2068" y="1160"/>
                    <a:pt x="2068" y="753"/>
                  </a:cubicBezTo>
                  <a:cubicBezTo>
                    <a:pt x="2068" y="340"/>
                    <a:pt x="1607" y="0"/>
                    <a:pt x="1031"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3" name="Google Shape;15513;p100"/>
            <p:cNvSpPr/>
            <p:nvPr/>
          </p:nvSpPr>
          <p:spPr>
            <a:xfrm>
              <a:off x="1008726" y="2279811"/>
              <a:ext cx="36827" cy="40552"/>
            </a:xfrm>
            <a:custGeom>
              <a:rect b="b" l="l" r="r" t="t"/>
              <a:pathLst>
                <a:path extrusionOk="0" h="1546" w="1404">
                  <a:moveTo>
                    <a:pt x="671" y="1"/>
                  </a:moveTo>
                  <a:cubicBezTo>
                    <a:pt x="278" y="109"/>
                    <a:pt x="0" y="387"/>
                    <a:pt x="0" y="706"/>
                  </a:cubicBezTo>
                  <a:cubicBezTo>
                    <a:pt x="0" y="1113"/>
                    <a:pt x="434" y="1323"/>
                    <a:pt x="753" y="1479"/>
                  </a:cubicBezTo>
                  <a:cubicBezTo>
                    <a:pt x="841" y="1523"/>
                    <a:pt x="938" y="1545"/>
                    <a:pt x="1035" y="1545"/>
                  </a:cubicBezTo>
                  <a:cubicBezTo>
                    <a:pt x="1133" y="1545"/>
                    <a:pt x="1231" y="1523"/>
                    <a:pt x="1322" y="1479"/>
                  </a:cubicBezTo>
                  <a:lnTo>
                    <a:pt x="1404" y="1438"/>
                  </a:lnTo>
                  <a:cubicBezTo>
                    <a:pt x="1356" y="1425"/>
                    <a:pt x="1309" y="1405"/>
                    <a:pt x="1268" y="1384"/>
                  </a:cubicBezTo>
                  <a:cubicBezTo>
                    <a:pt x="956" y="1194"/>
                    <a:pt x="516" y="943"/>
                    <a:pt x="516" y="469"/>
                  </a:cubicBezTo>
                  <a:cubicBezTo>
                    <a:pt x="522" y="299"/>
                    <a:pt x="570" y="137"/>
                    <a:pt x="67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4" name="Google Shape;15514;p100"/>
            <p:cNvSpPr/>
            <p:nvPr/>
          </p:nvSpPr>
          <p:spPr>
            <a:xfrm>
              <a:off x="950023" y="2286395"/>
              <a:ext cx="51070" cy="59962"/>
            </a:xfrm>
            <a:custGeom>
              <a:rect b="b" l="l" r="r" t="t"/>
              <a:pathLst>
                <a:path extrusionOk="0" h="2286" w="1947">
                  <a:moveTo>
                    <a:pt x="631" y="1"/>
                  </a:moveTo>
                  <a:cubicBezTo>
                    <a:pt x="150" y="353"/>
                    <a:pt x="1" y="855"/>
                    <a:pt x="48" y="1425"/>
                  </a:cubicBezTo>
                  <a:cubicBezTo>
                    <a:pt x="611" y="1845"/>
                    <a:pt x="1255" y="2144"/>
                    <a:pt x="1947" y="2286"/>
                  </a:cubicBezTo>
                  <a:cubicBezTo>
                    <a:pt x="1194" y="1703"/>
                    <a:pt x="706" y="896"/>
                    <a:pt x="631"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15" name="Google Shape;15515;p100"/>
          <p:cNvGrpSpPr/>
          <p:nvPr/>
        </p:nvGrpSpPr>
        <p:grpSpPr>
          <a:xfrm>
            <a:off x="3012574" y="2590980"/>
            <a:ext cx="374223" cy="329764"/>
            <a:chOff x="3039662" y="2514780"/>
            <a:chExt cx="374223" cy="329764"/>
          </a:xfrm>
        </p:grpSpPr>
        <p:sp>
          <p:nvSpPr>
            <p:cNvPr id="15516" name="Google Shape;15516;p100"/>
            <p:cNvSpPr/>
            <p:nvPr/>
          </p:nvSpPr>
          <p:spPr>
            <a:xfrm>
              <a:off x="3270171" y="2554964"/>
              <a:ext cx="64395" cy="72762"/>
            </a:xfrm>
            <a:custGeom>
              <a:rect b="b" l="l" r="r" t="t"/>
              <a:pathLst>
                <a:path extrusionOk="0" h="2774" w="2455">
                  <a:moveTo>
                    <a:pt x="0" y="1"/>
                  </a:moveTo>
                  <a:cubicBezTo>
                    <a:pt x="204" y="1784"/>
                    <a:pt x="2380" y="2774"/>
                    <a:pt x="2380" y="2774"/>
                  </a:cubicBezTo>
                  <a:lnTo>
                    <a:pt x="2455" y="2014"/>
                  </a:lnTo>
                  <a:lnTo>
                    <a:pt x="1716" y="231"/>
                  </a:lnTo>
                  <a:lnTo>
                    <a:pt x="0"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7" name="Google Shape;15517;p100"/>
            <p:cNvSpPr/>
            <p:nvPr/>
          </p:nvSpPr>
          <p:spPr>
            <a:xfrm>
              <a:off x="3245804" y="2514780"/>
              <a:ext cx="97838" cy="179571"/>
            </a:xfrm>
            <a:custGeom>
              <a:rect b="b" l="l" r="r" t="t"/>
              <a:pathLst>
                <a:path extrusionOk="0" h="6846" w="3730">
                  <a:moveTo>
                    <a:pt x="803" y="1"/>
                  </a:moveTo>
                  <a:cubicBezTo>
                    <a:pt x="595" y="1"/>
                    <a:pt x="487" y="328"/>
                    <a:pt x="732" y="427"/>
                  </a:cubicBezTo>
                  <a:cubicBezTo>
                    <a:pt x="1207" y="651"/>
                    <a:pt x="1648" y="963"/>
                    <a:pt x="2014" y="1343"/>
                  </a:cubicBezTo>
                  <a:cubicBezTo>
                    <a:pt x="2014" y="1417"/>
                    <a:pt x="1980" y="1492"/>
                    <a:pt x="1919" y="1533"/>
                  </a:cubicBezTo>
                  <a:cubicBezTo>
                    <a:pt x="1897" y="1545"/>
                    <a:pt x="1855" y="1560"/>
                    <a:pt x="1784" y="1560"/>
                  </a:cubicBezTo>
                  <a:cubicBezTo>
                    <a:pt x="1591" y="1560"/>
                    <a:pt x="1183" y="1448"/>
                    <a:pt x="380" y="868"/>
                  </a:cubicBezTo>
                  <a:cubicBezTo>
                    <a:pt x="340" y="839"/>
                    <a:pt x="295" y="825"/>
                    <a:pt x="250" y="825"/>
                  </a:cubicBezTo>
                  <a:cubicBezTo>
                    <a:pt x="181" y="825"/>
                    <a:pt x="113" y="858"/>
                    <a:pt x="68" y="915"/>
                  </a:cubicBezTo>
                  <a:cubicBezTo>
                    <a:pt x="0" y="1017"/>
                    <a:pt x="27" y="1146"/>
                    <a:pt x="122" y="1221"/>
                  </a:cubicBezTo>
                  <a:cubicBezTo>
                    <a:pt x="841" y="1743"/>
                    <a:pt x="1397" y="1994"/>
                    <a:pt x="1790" y="1994"/>
                  </a:cubicBezTo>
                  <a:cubicBezTo>
                    <a:pt x="1800" y="1994"/>
                    <a:pt x="1810" y="1994"/>
                    <a:pt x="1820" y="1994"/>
                  </a:cubicBezTo>
                  <a:cubicBezTo>
                    <a:pt x="1945" y="1994"/>
                    <a:pt x="2069" y="1955"/>
                    <a:pt x="2170" y="1892"/>
                  </a:cubicBezTo>
                  <a:cubicBezTo>
                    <a:pt x="2214" y="1865"/>
                    <a:pt x="2262" y="1852"/>
                    <a:pt x="2310" y="1852"/>
                  </a:cubicBezTo>
                  <a:cubicBezTo>
                    <a:pt x="2395" y="1852"/>
                    <a:pt x="2477" y="1893"/>
                    <a:pt x="2529" y="1966"/>
                  </a:cubicBezTo>
                  <a:cubicBezTo>
                    <a:pt x="2848" y="2421"/>
                    <a:pt x="3058" y="2943"/>
                    <a:pt x="3153" y="3492"/>
                  </a:cubicBezTo>
                  <a:cubicBezTo>
                    <a:pt x="3329" y="4570"/>
                    <a:pt x="2929" y="5601"/>
                    <a:pt x="1994" y="6455"/>
                  </a:cubicBezTo>
                  <a:cubicBezTo>
                    <a:pt x="1825" y="6613"/>
                    <a:pt x="1968" y="6845"/>
                    <a:pt x="2141" y="6845"/>
                  </a:cubicBezTo>
                  <a:cubicBezTo>
                    <a:pt x="2191" y="6845"/>
                    <a:pt x="2244" y="6826"/>
                    <a:pt x="2292" y="6781"/>
                  </a:cubicBezTo>
                  <a:cubicBezTo>
                    <a:pt x="3621" y="5567"/>
                    <a:pt x="3730" y="4285"/>
                    <a:pt x="3587" y="3424"/>
                  </a:cubicBezTo>
                  <a:cubicBezTo>
                    <a:pt x="3323" y="1790"/>
                    <a:pt x="2007" y="515"/>
                    <a:pt x="909" y="27"/>
                  </a:cubicBezTo>
                  <a:cubicBezTo>
                    <a:pt x="872" y="9"/>
                    <a:pt x="836" y="1"/>
                    <a:pt x="80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8" name="Google Shape;15518;p100"/>
            <p:cNvSpPr/>
            <p:nvPr/>
          </p:nvSpPr>
          <p:spPr>
            <a:xfrm>
              <a:off x="3119165" y="2554964"/>
              <a:ext cx="64395" cy="72762"/>
            </a:xfrm>
            <a:custGeom>
              <a:rect b="b" l="l" r="r" t="t"/>
              <a:pathLst>
                <a:path extrusionOk="0" h="2774" w="2455">
                  <a:moveTo>
                    <a:pt x="2455" y="1"/>
                  </a:moveTo>
                  <a:lnTo>
                    <a:pt x="739" y="231"/>
                  </a:lnTo>
                  <a:lnTo>
                    <a:pt x="0" y="2014"/>
                  </a:lnTo>
                  <a:lnTo>
                    <a:pt x="75" y="2774"/>
                  </a:lnTo>
                  <a:cubicBezTo>
                    <a:pt x="75" y="2774"/>
                    <a:pt x="2252" y="1784"/>
                    <a:pt x="2455"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19" name="Google Shape;15519;p100"/>
            <p:cNvSpPr/>
            <p:nvPr/>
          </p:nvSpPr>
          <p:spPr>
            <a:xfrm>
              <a:off x="3254512" y="2624867"/>
              <a:ext cx="17627" cy="28827"/>
            </a:xfrm>
            <a:custGeom>
              <a:rect b="b" l="l" r="r" t="t"/>
              <a:pathLst>
                <a:path extrusionOk="0" h="1099" w="672">
                  <a:moveTo>
                    <a:pt x="217" y="0"/>
                  </a:moveTo>
                  <a:lnTo>
                    <a:pt x="0" y="1099"/>
                  </a:lnTo>
                  <a:lnTo>
                    <a:pt x="448" y="1099"/>
                  </a:lnTo>
                  <a:lnTo>
                    <a:pt x="672"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0" name="Google Shape;15520;p100"/>
            <p:cNvSpPr/>
            <p:nvPr/>
          </p:nvSpPr>
          <p:spPr>
            <a:xfrm>
              <a:off x="3255745" y="2607424"/>
              <a:ext cx="23161" cy="23161"/>
            </a:xfrm>
            <a:custGeom>
              <a:rect b="b" l="l" r="r" t="t"/>
              <a:pathLst>
                <a:path extrusionOk="0" h="883" w="883">
                  <a:moveTo>
                    <a:pt x="442" y="1"/>
                  </a:moveTo>
                  <a:cubicBezTo>
                    <a:pt x="198" y="1"/>
                    <a:pt x="1" y="197"/>
                    <a:pt x="1" y="442"/>
                  </a:cubicBezTo>
                  <a:cubicBezTo>
                    <a:pt x="1" y="686"/>
                    <a:pt x="198" y="882"/>
                    <a:pt x="442" y="882"/>
                  </a:cubicBezTo>
                  <a:cubicBezTo>
                    <a:pt x="686" y="882"/>
                    <a:pt x="882" y="686"/>
                    <a:pt x="882" y="442"/>
                  </a:cubicBez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1" name="Google Shape;15521;p100"/>
            <p:cNvSpPr/>
            <p:nvPr/>
          </p:nvSpPr>
          <p:spPr>
            <a:xfrm>
              <a:off x="3181593" y="2624867"/>
              <a:ext cx="17627" cy="28827"/>
            </a:xfrm>
            <a:custGeom>
              <a:rect b="b" l="l" r="r" t="t"/>
              <a:pathLst>
                <a:path extrusionOk="0" h="1099" w="672">
                  <a:moveTo>
                    <a:pt x="0" y="0"/>
                  </a:moveTo>
                  <a:lnTo>
                    <a:pt x="224" y="1099"/>
                  </a:lnTo>
                  <a:lnTo>
                    <a:pt x="672" y="1099"/>
                  </a:lnTo>
                  <a:lnTo>
                    <a:pt x="448" y="0"/>
                  </a:ln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2" name="Google Shape;15522;p100"/>
            <p:cNvSpPr/>
            <p:nvPr/>
          </p:nvSpPr>
          <p:spPr>
            <a:xfrm>
              <a:off x="3288480" y="2694219"/>
              <a:ext cx="125406" cy="52145"/>
            </a:xfrm>
            <a:custGeom>
              <a:rect b="b" l="l" r="r" t="t"/>
              <a:pathLst>
                <a:path extrusionOk="0" h="1988" w="4781">
                  <a:moveTo>
                    <a:pt x="292" y="1"/>
                  </a:moveTo>
                  <a:cubicBezTo>
                    <a:pt x="1" y="1"/>
                    <a:pt x="1" y="441"/>
                    <a:pt x="292" y="441"/>
                  </a:cubicBezTo>
                  <a:lnTo>
                    <a:pt x="2550" y="441"/>
                  </a:lnTo>
                  <a:cubicBezTo>
                    <a:pt x="2604" y="441"/>
                    <a:pt x="2659" y="462"/>
                    <a:pt x="2699" y="496"/>
                  </a:cubicBezTo>
                  <a:lnTo>
                    <a:pt x="4333" y="1926"/>
                  </a:lnTo>
                  <a:cubicBezTo>
                    <a:pt x="4374" y="1967"/>
                    <a:pt x="4428" y="1987"/>
                    <a:pt x="4483" y="1987"/>
                  </a:cubicBezTo>
                  <a:cubicBezTo>
                    <a:pt x="4686" y="1987"/>
                    <a:pt x="4781" y="1730"/>
                    <a:pt x="4625" y="1601"/>
                  </a:cubicBezTo>
                  <a:lnTo>
                    <a:pt x="2991" y="163"/>
                  </a:lnTo>
                  <a:cubicBezTo>
                    <a:pt x="2869" y="55"/>
                    <a:pt x="2713" y="1"/>
                    <a:pt x="255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3" name="Google Shape;15523;p100"/>
            <p:cNvSpPr/>
            <p:nvPr/>
          </p:nvSpPr>
          <p:spPr>
            <a:xfrm>
              <a:off x="3276204" y="2705813"/>
              <a:ext cx="118140" cy="78952"/>
            </a:xfrm>
            <a:custGeom>
              <a:rect b="b" l="l" r="r" t="t"/>
              <a:pathLst>
                <a:path extrusionOk="0" h="3010" w="4504">
                  <a:moveTo>
                    <a:pt x="313" y="1"/>
                  </a:moveTo>
                  <a:cubicBezTo>
                    <a:pt x="87" y="1"/>
                    <a:pt x="0" y="354"/>
                    <a:pt x="258" y="433"/>
                  </a:cubicBezTo>
                  <a:lnTo>
                    <a:pt x="2679" y="1200"/>
                  </a:lnTo>
                  <a:cubicBezTo>
                    <a:pt x="2720" y="1213"/>
                    <a:pt x="2760" y="1240"/>
                    <a:pt x="2788" y="1274"/>
                  </a:cubicBezTo>
                  <a:lnTo>
                    <a:pt x="4042" y="2929"/>
                  </a:lnTo>
                  <a:cubicBezTo>
                    <a:pt x="4083" y="2983"/>
                    <a:pt x="4150" y="3010"/>
                    <a:pt x="4218" y="3010"/>
                  </a:cubicBezTo>
                  <a:cubicBezTo>
                    <a:pt x="4401" y="3010"/>
                    <a:pt x="4503" y="2800"/>
                    <a:pt x="4395" y="2657"/>
                  </a:cubicBezTo>
                  <a:lnTo>
                    <a:pt x="3133" y="1003"/>
                  </a:lnTo>
                  <a:cubicBezTo>
                    <a:pt x="3052" y="894"/>
                    <a:pt x="2943" y="813"/>
                    <a:pt x="2815" y="772"/>
                  </a:cubicBezTo>
                  <a:lnTo>
                    <a:pt x="387" y="13"/>
                  </a:lnTo>
                  <a:cubicBezTo>
                    <a:pt x="361" y="5"/>
                    <a:pt x="336" y="1"/>
                    <a:pt x="31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4" name="Google Shape;15524;p100"/>
            <p:cNvSpPr/>
            <p:nvPr/>
          </p:nvSpPr>
          <p:spPr>
            <a:xfrm>
              <a:off x="3265240" y="2711793"/>
              <a:ext cx="104186" cy="103399"/>
            </a:xfrm>
            <a:custGeom>
              <a:rect b="b" l="l" r="r" t="t"/>
              <a:pathLst>
                <a:path extrusionOk="0" h="3942" w="3972">
                  <a:moveTo>
                    <a:pt x="309" y="1"/>
                  </a:moveTo>
                  <a:cubicBezTo>
                    <a:pt x="129" y="1"/>
                    <a:pt x="0" y="249"/>
                    <a:pt x="175" y="395"/>
                  </a:cubicBezTo>
                  <a:lnTo>
                    <a:pt x="2602" y="2131"/>
                  </a:lnTo>
                  <a:cubicBezTo>
                    <a:pt x="2629" y="2151"/>
                    <a:pt x="2656" y="2179"/>
                    <a:pt x="2670" y="2212"/>
                  </a:cubicBezTo>
                  <a:lnTo>
                    <a:pt x="3504" y="3819"/>
                  </a:lnTo>
                  <a:cubicBezTo>
                    <a:pt x="3538" y="3894"/>
                    <a:pt x="3612" y="3941"/>
                    <a:pt x="3701" y="3941"/>
                  </a:cubicBezTo>
                  <a:cubicBezTo>
                    <a:pt x="3863" y="3941"/>
                    <a:pt x="3972" y="3765"/>
                    <a:pt x="3890" y="3623"/>
                  </a:cubicBezTo>
                  <a:lnTo>
                    <a:pt x="3063" y="2009"/>
                  </a:lnTo>
                  <a:cubicBezTo>
                    <a:pt x="3009" y="1914"/>
                    <a:pt x="2941" y="1840"/>
                    <a:pt x="2860" y="1778"/>
                  </a:cubicBezTo>
                  <a:lnTo>
                    <a:pt x="425" y="36"/>
                  </a:lnTo>
                  <a:cubicBezTo>
                    <a:pt x="386" y="11"/>
                    <a:pt x="346" y="1"/>
                    <a:pt x="30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5" name="Google Shape;15525;p100"/>
            <p:cNvSpPr/>
            <p:nvPr/>
          </p:nvSpPr>
          <p:spPr>
            <a:xfrm>
              <a:off x="3247430" y="2717223"/>
              <a:ext cx="88920" cy="127320"/>
            </a:xfrm>
            <a:custGeom>
              <a:rect b="b" l="l" r="r" t="t"/>
              <a:pathLst>
                <a:path extrusionOk="0" h="4854" w="3390">
                  <a:moveTo>
                    <a:pt x="320" y="1"/>
                  </a:moveTo>
                  <a:cubicBezTo>
                    <a:pt x="146" y="1"/>
                    <a:pt x="1" y="227"/>
                    <a:pt x="169" y="385"/>
                  </a:cubicBezTo>
                  <a:lnTo>
                    <a:pt x="2400" y="2494"/>
                  </a:lnTo>
                  <a:cubicBezTo>
                    <a:pt x="2433" y="2528"/>
                    <a:pt x="2454" y="2568"/>
                    <a:pt x="2467" y="2616"/>
                  </a:cubicBezTo>
                  <a:lnTo>
                    <a:pt x="2935" y="4684"/>
                  </a:lnTo>
                  <a:cubicBezTo>
                    <a:pt x="2956" y="4779"/>
                    <a:pt x="3044" y="4853"/>
                    <a:pt x="3145" y="4853"/>
                  </a:cubicBezTo>
                  <a:cubicBezTo>
                    <a:pt x="3159" y="4853"/>
                    <a:pt x="3179" y="4853"/>
                    <a:pt x="3193" y="4846"/>
                  </a:cubicBezTo>
                  <a:cubicBezTo>
                    <a:pt x="3315" y="4826"/>
                    <a:pt x="3390" y="4704"/>
                    <a:pt x="3362" y="4589"/>
                  </a:cubicBezTo>
                  <a:lnTo>
                    <a:pt x="2895" y="2514"/>
                  </a:lnTo>
                  <a:cubicBezTo>
                    <a:pt x="2867" y="2385"/>
                    <a:pt x="2800" y="2263"/>
                    <a:pt x="2698" y="2175"/>
                  </a:cubicBezTo>
                  <a:lnTo>
                    <a:pt x="474" y="66"/>
                  </a:lnTo>
                  <a:cubicBezTo>
                    <a:pt x="425" y="20"/>
                    <a:pt x="371" y="1"/>
                    <a:pt x="320"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6" name="Google Shape;15526;p100"/>
            <p:cNvSpPr/>
            <p:nvPr/>
          </p:nvSpPr>
          <p:spPr>
            <a:xfrm>
              <a:off x="3039662" y="2694219"/>
              <a:ext cx="125406" cy="52145"/>
            </a:xfrm>
            <a:custGeom>
              <a:rect b="b" l="l" r="r" t="t"/>
              <a:pathLst>
                <a:path extrusionOk="0" h="1988" w="4781">
                  <a:moveTo>
                    <a:pt x="2231" y="1"/>
                  </a:moveTo>
                  <a:cubicBezTo>
                    <a:pt x="2069" y="1"/>
                    <a:pt x="1919" y="55"/>
                    <a:pt x="1797" y="163"/>
                  </a:cubicBezTo>
                  <a:lnTo>
                    <a:pt x="156" y="1601"/>
                  </a:lnTo>
                  <a:cubicBezTo>
                    <a:pt x="0" y="1730"/>
                    <a:pt x="95" y="1987"/>
                    <a:pt x="299" y="1987"/>
                  </a:cubicBezTo>
                  <a:cubicBezTo>
                    <a:pt x="353" y="1987"/>
                    <a:pt x="407" y="1967"/>
                    <a:pt x="448" y="1926"/>
                  </a:cubicBezTo>
                  <a:lnTo>
                    <a:pt x="2089" y="496"/>
                  </a:lnTo>
                  <a:cubicBezTo>
                    <a:pt x="2130" y="462"/>
                    <a:pt x="2177" y="441"/>
                    <a:pt x="2231" y="441"/>
                  </a:cubicBezTo>
                  <a:lnTo>
                    <a:pt x="4489" y="441"/>
                  </a:lnTo>
                  <a:cubicBezTo>
                    <a:pt x="4781" y="441"/>
                    <a:pt x="4781" y="1"/>
                    <a:pt x="448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7" name="Google Shape;15527;p100"/>
            <p:cNvSpPr/>
            <p:nvPr/>
          </p:nvSpPr>
          <p:spPr>
            <a:xfrm>
              <a:off x="3059230" y="2705813"/>
              <a:ext cx="118297" cy="78952"/>
            </a:xfrm>
            <a:custGeom>
              <a:rect b="b" l="l" r="r" t="t"/>
              <a:pathLst>
                <a:path extrusionOk="0" h="3010" w="4510">
                  <a:moveTo>
                    <a:pt x="4192" y="1"/>
                  </a:moveTo>
                  <a:cubicBezTo>
                    <a:pt x="4168" y="1"/>
                    <a:pt x="4143" y="5"/>
                    <a:pt x="4116" y="13"/>
                  </a:cubicBezTo>
                  <a:lnTo>
                    <a:pt x="1695" y="772"/>
                  </a:lnTo>
                  <a:cubicBezTo>
                    <a:pt x="1567" y="813"/>
                    <a:pt x="1451" y="894"/>
                    <a:pt x="1370" y="1003"/>
                  </a:cubicBezTo>
                  <a:lnTo>
                    <a:pt x="116" y="2657"/>
                  </a:lnTo>
                  <a:cubicBezTo>
                    <a:pt x="0" y="2800"/>
                    <a:pt x="109" y="3010"/>
                    <a:pt x="292" y="3010"/>
                  </a:cubicBezTo>
                  <a:cubicBezTo>
                    <a:pt x="360" y="3010"/>
                    <a:pt x="421" y="2983"/>
                    <a:pt x="468" y="2929"/>
                  </a:cubicBezTo>
                  <a:lnTo>
                    <a:pt x="1723" y="1274"/>
                  </a:lnTo>
                  <a:cubicBezTo>
                    <a:pt x="1750" y="1240"/>
                    <a:pt x="1784" y="1213"/>
                    <a:pt x="1831" y="1200"/>
                  </a:cubicBezTo>
                  <a:lnTo>
                    <a:pt x="4252" y="433"/>
                  </a:lnTo>
                  <a:cubicBezTo>
                    <a:pt x="4510" y="354"/>
                    <a:pt x="4423" y="1"/>
                    <a:pt x="4192"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8" name="Google Shape;15528;p100"/>
            <p:cNvSpPr/>
            <p:nvPr/>
          </p:nvSpPr>
          <p:spPr>
            <a:xfrm>
              <a:off x="3084306" y="2711793"/>
              <a:ext cx="104186" cy="103399"/>
            </a:xfrm>
            <a:custGeom>
              <a:rect b="b" l="l" r="r" t="t"/>
              <a:pathLst>
                <a:path extrusionOk="0" h="3942" w="3972">
                  <a:moveTo>
                    <a:pt x="3659" y="1"/>
                  </a:moveTo>
                  <a:cubicBezTo>
                    <a:pt x="3621" y="1"/>
                    <a:pt x="3581" y="11"/>
                    <a:pt x="3540" y="36"/>
                  </a:cubicBezTo>
                  <a:lnTo>
                    <a:pt x="1112" y="1778"/>
                  </a:lnTo>
                  <a:cubicBezTo>
                    <a:pt x="1024" y="1840"/>
                    <a:pt x="956" y="1914"/>
                    <a:pt x="909" y="2009"/>
                  </a:cubicBezTo>
                  <a:lnTo>
                    <a:pt x="75" y="3623"/>
                  </a:lnTo>
                  <a:cubicBezTo>
                    <a:pt x="0" y="3765"/>
                    <a:pt x="109" y="3941"/>
                    <a:pt x="272" y="3941"/>
                  </a:cubicBezTo>
                  <a:cubicBezTo>
                    <a:pt x="353" y="3941"/>
                    <a:pt x="428" y="3894"/>
                    <a:pt x="468" y="3819"/>
                  </a:cubicBezTo>
                  <a:lnTo>
                    <a:pt x="1295" y="2212"/>
                  </a:lnTo>
                  <a:cubicBezTo>
                    <a:pt x="1316" y="2179"/>
                    <a:pt x="1336" y="2151"/>
                    <a:pt x="1363" y="2131"/>
                  </a:cubicBezTo>
                  <a:lnTo>
                    <a:pt x="3798" y="395"/>
                  </a:lnTo>
                  <a:cubicBezTo>
                    <a:pt x="3972" y="249"/>
                    <a:pt x="3843" y="1"/>
                    <a:pt x="365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29" name="Google Shape;15529;p100"/>
            <p:cNvSpPr/>
            <p:nvPr/>
          </p:nvSpPr>
          <p:spPr>
            <a:xfrm>
              <a:off x="3117198" y="2717223"/>
              <a:ext cx="88972" cy="127320"/>
            </a:xfrm>
            <a:custGeom>
              <a:rect b="b" l="l" r="r" t="t"/>
              <a:pathLst>
                <a:path extrusionOk="0" h="4854" w="3392">
                  <a:moveTo>
                    <a:pt x="3073" y="1"/>
                  </a:moveTo>
                  <a:cubicBezTo>
                    <a:pt x="3023" y="1"/>
                    <a:pt x="2971" y="20"/>
                    <a:pt x="2923" y="66"/>
                  </a:cubicBezTo>
                  <a:lnTo>
                    <a:pt x="692" y="2175"/>
                  </a:lnTo>
                  <a:cubicBezTo>
                    <a:pt x="597" y="2263"/>
                    <a:pt x="523" y="2385"/>
                    <a:pt x="496" y="2514"/>
                  </a:cubicBezTo>
                  <a:lnTo>
                    <a:pt x="28" y="4589"/>
                  </a:lnTo>
                  <a:cubicBezTo>
                    <a:pt x="1" y="4704"/>
                    <a:pt x="82" y="4826"/>
                    <a:pt x="197" y="4846"/>
                  </a:cubicBezTo>
                  <a:cubicBezTo>
                    <a:pt x="218" y="4853"/>
                    <a:pt x="231" y="4853"/>
                    <a:pt x="252" y="4853"/>
                  </a:cubicBezTo>
                  <a:cubicBezTo>
                    <a:pt x="353" y="4853"/>
                    <a:pt x="442" y="4779"/>
                    <a:pt x="462" y="4684"/>
                  </a:cubicBezTo>
                  <a:lnTo>
                    <a:pt x="923" y="2616"/>
                  </a:lnTo>
                  <a:cubicBezTo>
                    <a:pt x="937" y="2568"/>
                    <a:pt x="964" y="2528"/>
                    <a:pt x="998" y="2494"/>
                  </a:cubicBezTo>
                  <a:lnTo>
                    <a:pt x="3228" y="385"/>
                  </a:lnTo>
                  <a:cubicBezTo>
                    <a:pt x="3391" y="227"/>
                    <a:pt x="3245" y="1"/>
                    <a:pt x="3073"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0" name="Google Shape;15530;p100"/>
            <p:cNvSpPr/>
            <p:nvPr/>
          </p:nvSpPr>
          <p:spPr>
            <a:xfrm>
              <a:off x="3145841" y="2642100"/>
              <a:ext cx="161865" cy="121524"/>
            </a:xfrm>
            <a:custGeom>
              <a:rect b="b" l="l" r="r" t="t"/>
              <a:pathLst>
                <a:path extrusionOk="0" h="4633" w="6171">
                  <a:moveTo>
                    <a:pt x="3086" y="1"/>
                  </a:moveTo>
                  <a:cubicBezTo>
                    <a:pt x="1384" y="1"/>
                    <a:pt x="0" y="1038"/>
                    <a:pt x="0" y="2320"/>
                  </a:cubicBezTo>
                  <a:cubicBezTo>
                    <a:pt x="0" y="3595"/>
                    <a:pt x="2204" y="4632"/>
                    <a:pt x="3086" y="4632"/>
                  </a:cubicBezTo>
                  <a:cubicBezTo>
                    <a:pt x="3967" y="4632"/>
                    <a:pt x="6171" y="3595"/>
                    <a:pt x="6171" y="2320"/>
                  </a:cubicBezTo>
                  <a:cubicBezTo>
                    <a:pt x="6171" y="1038"/>
                    <a:pt x="4794" y="1"/>
                    <a:pt x="3086"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1" name="Google Shape;15531;p100"/>
            <p:cNvSpPr/>
            <p:nvPr/>
          </p:nvSpPr>
          <p:spPr>
            <a:xfrm>
              <a:off x="3109906" y="2514780"/>
              <a:ext cx="97864" cy="179571"/>
            </a:xfrm>
            <a:custGeom>
              <a:rect b="b" l="l" r="r" t="t"/>
              <a:pathLst>
                <a:path extrusionOk="0" h="6846" w="3731">
                  <a:moveTo>
                    <a:pt x="2929" y="1"/>
                  </a:moveTo>
                  <a:cubicBezTo>
                    <a:pt x="2896" y="1"/>
                    <a:pt x="2859" y="9"/>
                    <a:pt x="2822" y="27"/>
                  </a:cubicBezTo>
                  <a:cubicBezTo>
                    <a:pt x="1723" y="515"/>
                    <a:pt x="408" y="1790"/>
                    <a:pt x="143" y="3424"/>
                  </a:cubicBezTo>
                  <a:cubicBezTo>
                    <a:pt x="1" y="4285"/>
                    <a:pt x="116" y="5567"/>
                    <a:pt x="1445" y="6781"/>
                  </a:cubicBezTo>
                  <a:cubicBezTo>
                    <a:pt x="1493" y="6826"/>
                    <a:pt x="1546" y="6845"/>
                    <a:pt x="1596" y="6845"/>
                  </a:cubicBezTo>
                  <a:cubicBezTo>
                    <a:pt x="1769" y="6845"/>
                    <a:pt x="1912" y="6613"/>
                    <a:pt x="1743" y="6455"/>
                  </a:cubicBezTo>
                  <a:cubicBezTo>
                    <a:pt x="801" y="5601"/>
                    <a:pt x="401" y="4570"/>
                    <a:pt x="577" y="3492"/>
                  </a:cubicBezTo>
                  <a:cubicBezTo>
                    <a:pt x="672" y="2943"/>
                    <a:pt x="889" y="2421"/>
                    <a:pt x="1208" y="1966"/>
                  </a:cubicBezTo>
                  <a:cubicBezTo>
                    <a:pt x="1255" y="1893"/>
                    <a:pt x="1337" y="1852"/>
                    <a:pt x="1421" y="1852"/>
                  </a:cubicBezTo>
                  <a:cubicBezTo>
                    <a:pt x="1468" y="1852"/>
                    <a:pt x="1516" y="1865"/>
                    <a:pt x="1560" y="1892"/>
                  </a:cubicBezTo>
                  <a:cubicBezTo>
                    <a:pt x="1667" y="1955"/>
                    <a:pt x="1786" y="1994"/>
                    <a:pt x="1911" y="1994"/>
                  </a:cubicBezTo>
                  <a:cubicBezTo>
                    <a:pt x="1920" y="1994"/>
                    <a:pt x="1930" y="1994"/>
                    <a:pt x="1940" y="1994"/>
                  </a:cubicBezTo>
                  <a:cubicBezTo>
                    <a:pt x="2340" y="1994"/>
                    <a:pt x="2889" y="1743"/>
                    <a:pt x="3615" y="1221"/>
                  </a:cubicBezTo>
                  <a:cubicBezTo>
                    <a:pt x="3710" y="1146"/>
                    <a:pt x="3730" y="1017"/>
                    <a:pt x="3662" y="915"/>
                  </a:cubicBezTo>
                  <a:cubicBezTo>
                    <a:pt x="3621" y="858"/>
                    <a:pt x="3552" y="825"/>
                    <a:pt x="3483" y="825"/>
                  </a:cubicBezTo>
                  <a:cubicBezTo>
                    <a:pt x="3439" y="825"/>
                    <a:pt x="3394" y="839"/>
                    <a:pt x="3357" y="868"/>
                  </a:cubicBezTo>
                  <a:cubicBezTo>
                    <a:pt x="2549" y="1448"/>
                    <a:pt x="2140" y="1560"/>
                    <a:pt x="1946" y="1560"/>
                  </a:cubicBezTo>
                  <a:cubicBezTo>
                    <a:pt x="1875" y="1560"/>
                    <a:pt x="1833" y="1545"/>
                    <a:pt x="1811" y="1533"/>
                  </a:cubicBezTo>
                  <a:cubicBezTo>
                    <a:pt x="1750" y="1492"/>
                    <a:pt x="1716" y="1417"/>
                    <a:pt x="1716" y="1343"/>
                  </a:cubicBezTo>
                  <a:cubicBezTo>
                    <a:pt x="2089" y="963"/>
                    <a:pt x="2523" y="651"/>
                    <a:pt x="3005" y="427"/>
                  </a:cubicBezTo>
                  <a:cubicBezTo>
                    <a:pt x="3245" y="328"/>
                    <a:pt x="3141" y="1"/>
                    <a:pt x="2929" y="1"/>
                  </a:cubicBezTo>
                  <a:close/>
                </a:path>
              </a:pathLst>
            </a:custGeom>
            <a:solidFill>
              <a:srgbClr val="435D7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2" name="Google Shape;15532;p100"/>
            <p:cNvSpPr/>
            <p:nvPr/>
          </p:nvSpPr>
          <p:spPr>
            <a:xfrm>
              <a:off x="3174825" y="2607424"/>
              <a:ext cx="23161" cy="23161"/>
            </a:xfrm>
            <a:custGeom>
              <a:rect b="b" l="l" r="r" t="t"/>
              <a:pathLst>
                <a:path extrusionOk="0" h="883" w="883">
                  <a:moveTo>
                    <a:pt x="441" y="1"/>
                  </a:moveTo>
                  <a:cubicBezTo>
                    <a:pt x="197" y="1"/>
                    <a:pt x="1" y="197"/>
                    <a:pt x="1" y="442"/>
                  </a:cubicBezTo>
                  <a:cubicBezTo>
                    <a:pt x="1" y="686"/>
                    <a:pt x="197" y="882"/>
                    <a:pt x="441" y="882"/>
                  </a:cubicBezTo>
                  <a:cubicBezTo>
                    <a:pt x="686" y="882"/>
                    <a:pt x="882" y="686"/>
                    <a:pt x="882" y="442"/>
                  </a:cubicBezTo>
                  <a:cubicBezTo>
                    <a:pt x="882" y="197"/>
                    <a:pt x="686"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3" name="Google Shape;15533;p100"/>
            <p:cNvSpPr/>
            <p:nvPr/>
          </p:nvSpPr>
          <p:spPr>
            <a:xfrm>
              <a:off x="3145841" y="2642651"/>
              <a:ext cx="79529" cy="120973"/>
            </a:xfrm>
            <a:custGeom>
              <a:rect b="b" l="l" r="r" t="t"/>
              <a:pathLst>
                <a:path extrusionOk="0" h="4612" w="3032">
                  <a:moveTo>
                    <a:pt x="2726" y="0"/>
                  </a:moveTo>
                  <a:lnTo>
                    <a:pt x="2726" y="0"/>
                  </a:lnTo>
                  <a:cubicBezTo>
                    <a:pt x="1194" y="129"/>
                    <a:pt x="0" y="1112"/>
                    <a:pt x="0" y="2299"/>
                  </a:cubicBezTo>
                  <a:cubicBezTo>
                    <a:pt x="0" y="3553"/>
                    <a:pt x="2123" y="4570"/>
                    <a:pt x="3031" y="4611"/>
                  </a:cubicBezTo>
                  <a:cubicBezTo>
                    <a:pt x="2265" y="4211"/>
                    <a:pt x="1323" y="3330"/>
                    <a:pt x="1323" y="2299"/>
                  </a:cubicBezTo>
                  <a:cubicBezTo>
                    <a:pt x="1316" y="1323"/>
                    <a:pt x="1858" y="434"/>
                    <a:pt x="2726"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34" name="Google Shape;15534;p100"/>
          <p:cNvGrpSpPr/>
          <p:nvPr/>
        </p:nvGrpSpPr>
        <p:grpSpPr>
          <a:xfrm>
            <a:off x="1919281" y="2639322"/>
            <a:ext cx="374066" cy="233395"/>
            <a:chOff x="1946369" y="2563122"/>
            <a:chExt cx="374066" cy="233395"/>
          </a:xfrm>
        </p:grpSpPr>
        <p:sp>
          <p:nvSpPr>
            <p:cNvPr id="15535" name="Google Shape;15535;p100"/>
            <p:cNvSpPr/>
            <p:nvPr/>
          </p:nvSpPr>
          <p:spPr>
            <a:xfrm>
              <a:off x="1946369" y="2563148"/>
              <a:ext cx="334223" cy="215401"/>
            </a:xfrm>
            <a:custGeom>
              <a:rect b="b" l="l" r="r" t="t"/>
              <a:pathLst>
                <a:path extrusionOk="0" h="8212" w="12742">
                  <a:moveTo>
                    <a:pt x="1820" y="0"/>
                  </a:moveTo>
                  <a:cubicBezTo>
                    <a:pt x="1757" y="0"/>
                    <a:pt x="1693" y="5"/>
                    <a:pt x="1628" y="14"/>
                  </a:cubicBezTo>
                  <a:lnTo>
                    <a:pt x="781" y="136"/>
                  </a:lnTo>
                  <a:cubicBezTo>
                    <a:pt x="333" y="197"/>
                    <a:pt x="1" y="584"/>
                    <a:pt x="1" y="1038"/>
                  </a:cubicBezTo>
                  <a:lnTo>
                    <a:pt x="1" y="1838"/>
                  </a:lnTo>
                  <a:cubicBezTo>
                    <a:pt x="1" y="1967"/>
                    <a:pt x="102" y="2068"/>
                    <a:pt x="231" y="2068"/>
                  </a:cubicBezTo>
                  <a:lnTo>
                    <a:pt x="231" y="2387"/>
                  </a:lnTo>
                  <a:cubicBezTo>
                    <a:pt x="231" y="2597"/>
                    <a:pt x="374" y="2787"/>
                    <a:pt x="577" y="2835"/>
                  </a:cubicBezTo>
                  <a:lnTo>
                    <a:pt x="991" y="2936"/>
                  </a:lnTo>
                  <a:cubicBezTo>
                    <a:pt x="1086" y="2957"/>
                    <a:pt x="1153" y="3038"/>
                    <a:pt x="1160" y="3140"/>
                  </a:cubicBezTo>
                  <a:cubicBezTo>
                    <a:pt x="1221" y="4021"/>
                    <a:pt x="1832" y="8212"/>
                    <a:pt x="7738" y="8212"/>
                  </a:cubicBezTo>
                  <a:cubicBezTo>
                    <a:pt x="12742" y="8212"/>
                    <a:pt x="12742" y="6618"/>
                    <a:pt x="12742" y="6618"/>
                  </a:cubicBezTo>
                  <a:lnTo>
                    <a:pt x="12742" y="6164"/>
                  </a:lnTo>
                  <a:lnTo>
                    <a:pt x="3181" y="3431"/>
                  </a:lnTo>
                  <a:lnTo>
                    <a:pt x="3181" y="1363"/>
                  </a:lnTo>
                  <a:cubicBezTo>
                    <a:pt x="3181" y="601"/>
                    <a:pt x="2560" y="0"/>
                    <a:pt x="182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6" name="Google Shape;15536;p100"/>
            <p:cNvSpPr/>
            <p:nvPr/>
          </p:nvSpPr>
          <p:spPr>
            <a:xfrm>
              <a:off x="1995656" y="2698836"/>
              <a:ext cx="107254" cy="97497"/>
            </a:xfrm>
            <a:custGeom>
              <a:rect b="b" l="l" r="r" t="t"/>
              <a:pathLst>
                <a:path extrusionOk="0" h="3717" w="4089">
                  <a:moveTo>
                    <a:pt x="2224" y="1"/>
                  </a:moveTo>
                  <a:lnTo>
                    <a:pt x="1722" y="164"/>
                  </a:lnTo>
                  <a:cubicBezTo>
                    <a:pt x="1471" y="252"/>
                    <a:pt x="1288" y="476"/>
                    <a:pt x="1261" y="747"/>
                  </a:cubicBezTo>
                  <a:lnTo>
                    <a:pt x="1078" y="2584"/>
                  </a:lnTo>
                  <a:lnTo>
                    <a:pt x="854" y="2584"/>
                  </a:lnTo>
                  <a:cubicBezTo>
                    <a:pt x="570" y="2584"/>
                    <a:pt x="319" y="2754"/>
                    <a:pt x="217" y="3012"/>
                  </a:cubicBezTo>
                  <a:lnTo>
                    <a:pt x="61" y="3405"/>
                  </a:lnTo>
                  <a:cubicBezTo>
                    <a:pt x="0" y="3554"/>
                    <a:pt x="109" y="3717"/>
                    <a:pt x="271" y="3717"/>
                  </a:cubicBezTo>
                  <a:lnTo>
                    <a:pt x="1431" y="3717"/>
                  </a:lnTo>
                  <a:cubicBezTo>
                    <a:pt x="1756" y="3717"/>
                    <a:pt x="2034" y="3493"/>
                    <a:pt x="2095" y="3168"/>
                  </a:cubicBezTo>
                  <a:lnTo>
                    <a:pt x="2339" y="1961"/>
                  </a:lnTo>
                  <a:cubicBezTo>
                    <a:pt x="2644" y="1961"/>
                    <a:pt x="3648" y="1866"/>
                    <a:pt x="4089" y="1371"/>
                  </a:cubicBezTo>
                  <a:lnTo>
                    <a:pt x="2224"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7" name="Google Shape;15537;p100"/>
            <p:cNvSpPr/>
            <p:nvPr/>
          </p:nvSpPr>
          <p:spPr>
            <a:xfrm>
              <a:off x="2186846" y="2736738"/>
              <a:ext cx="57811" cy="59778"/>
            </a:xfrm>
            <a:custGeom>
              <a:rect b="b" l="l" r="r" t="t"/>
              <a:pathLst>
                <a:path extrusionOk="0" h="2279" w="2204">
                  <a:moveTo>
                    <a:pt x="1065" y="0"/>
                  </a:moveTo>
                  <a:lnTo>
                    <a:pt x="1065" y="1133"/>
                  </a:lnTo>
                  <a:lnTo>
                    <a:pt x="882" y="1133"/>
                  </a:lnTo>
                  <a:cubicBezTo>
                    <a:pt x="610" y="1133"/>
                    <a:pt x="366" y="1295"/>
                    <a:pt x="258" y="1546"/>
                  </a:cubicBezTo>
                  <a:lnTo>
                    <a:pt x="68" y="1960"/>
                  </a:lnTo>
                  <a:cubicBezTo>
                    <a:pt x="0" y="2109"/>
                    <a:pt x="115" y="2279"/>
                    <a:pt x="278" y="2279"/>
                  </a:cubicBezTo>
                  <a:lnTo>
                    <a:pt x="1750" y="2279"/>
                  </a:lnTo>
                  <a:cubicBezTo>
                    <a:pt x="2001" y="2279"/>
                    <a:pt x="2204" y="2075"/>
                    <a:pt x="2204" y="1824"/>
                  </a:cubicBezTo>
                  <a:lnTo>
                    <a:pt x="2204"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8" name="Google Shape;15538;p100"/>
            <p:cNvSpPr/>
            <p:nvPr/>
          </p:nvSpPr>
          <p:spPr>
            <a:xfrm>
              <a:off x="1974645" y="2580433"/>
              <a:ext cx="14977" cy="20433"/>
            </a:xfrm>
            <a:custGeom>
              <a:rect b="b" l="l" r="r" t="t"/>
              <a:pathLst>
                <a:path extrusionOk="0" h="779" w="571">
                  <a:moveTo>
                    <a:pt x="286" y="1"/>
                  </a:moveTo>
                  <a:cubicBezTo>
                    <a:pt x="148" y="1"/>
                    <a:pt x="11" y="91"/>
                    <a:pt x="1" y="270"/>
                  </a:cubicBezTo>
                  <a:lnTo>
                    <a:pt x="1" y="494"/>
                  </a:lnTo>
                  <a:cubicBezTo>
                    <a:pt x="1" y="657"/>
                    <a:pt x="130" y="779"/>
                    <a:pt x="286" y="779"/>
                  </a:cubicBezTo>
                  <a:cubicBezTo>
                    <a:pt x="442" y="779"/>
                    <a:pt x="570" y="657"/>
                    <a:pt x="570" y="494"/>
                  </a:cubicBezTo>
                  <a:lnTo>
                    <a:pt x="570" y="270"/>
                  </a:lnTo>
                  <a:cubicBezTo>
                    <a:pt x="560" y="91"/>
                    <a:pt x="423" y="1"/>
                    <a:pt x="2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39" name="Google Shape;15539;p100"/>
            <p:cNvSpPr/>
            <p:nvPr/>
          </p:nvSpPr>
          <p:spPr>
            <a:xfrm>
              <a:off x="1952429" y="2612408"/>
              <a:ext cx="38506" cy="16918"/>
            </a:xfrm>
            <a:custGeom>
              <a:rect b="b" l="l" r="r" t="t"/>
              <a:pathLst>
                <a:path extrusionOk="0" h="645" w="1468">
                  <a:moveTo>
                    <a:pt x="1140" y="0"/>
                  </a:moveTo>
                  <a:cubicBezTo>
                    <a:pt x="1105" y="0"/>
                    <a:pt x="1069" y="9"/>
                    <a:pt x="1031" y="28"/>
                  </a:cubicBezTo>
                  <a:cubicBezTo>
                    <a:pt x="861" y="116"/>
                    <a:pt x="482" y="170"/>
                    <a:pt x="0" y="190"/>
                  </a:cubicBezTo>
                  <a:lnTo>
                    <a:pt x="0" y="509"/>
                  </a:lnTo>
                  <a:cubicBezTo>
                    <a:pt x="0" y="557"/>
                    <a:pt x="7" y="597"/>
                    <a:pt x="14" y="645"/>
                  </a:cubicBezTo>
                  <a:cubicBezTo>
                    <a:pt x="414" y="631"/>
                    <a:pt x="943" y="577"/>
                    <a:pt x="1234" y="435"/>
                  </a:cubicBezTo>
                  <a:cubicBezTo>
                    <a:pt x="1468" y="318"/>
                    <a:pt x="1350" y="0"/>
                    <a:pt x="1140"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0" name="Google Shape;15540;p100"/>
            <p:cNvSpPr/>
            <p:nvPr/>
          </p:nvSpPr>
          <p:spPr>
            <a:xfrm>
              <a:off x="1978029" y="2563122"/>
              <a:ext cx="51962" cy="90048"/>
            </a:xfrm>
            <a:custGeom>
              <a:rect b="b" l="l" r="r" t="t"/>
              <a:pathLst>
                <a:path extrusionOk="0" h="3433" w="1981">
                  <a:moveTo>
                    <a:pt x="621" y="0"/>
                  </a:moveTo>
                  <a:cubicBezTo>
                    <a:pt x="556" y="0"/>
                    <a:pt x="489" y="5"/>
                    <a:pt x="421" y="15"/>
                  </a:cubicBezTo>
                  <a:lnTo>
                    <a:pt x="1" y="76"/>
                  </a:lnTo>
                  <a:cubicBezTo>
                    <a:pt x="550" y="266"/>
                    <a:pt x="923" y="781"/>
                    <a:pt x="923" y="1364"/>
                  </a:cubicBezTo>
                  <a:lnTo>
                    <a:pt x="923" y="2368"/>
                  </a:lnTo>
                  <a:cubicBezTo>
                    <a:pt x="923" y="2958"/>
                    <a:pt x="1398" y="3432"/>
                    <a:pt x="1981" y="3432"/>
                  </a:cubicBezTo>
                  <a:lnTo>
                    <a:pt x="1981" y="1364"/>
                  </a:lnTo>
                  <a:cubicBezTo>
                    <a:pt x="1981" y="605"/>
                    <a:pt x="1358" y="0"/>
                    <a:pt x="62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1" name="Google Shape;15541;p100"/>
            <p:cNvSpPr/>
            <p:nvPr/>
          </p:nvSpPr>
          <p:spPr>
            <a:xfrm>
              <a:off x="2029781" y="2601417"/>
              <a:ext cx="290655" cy="147098"/>
            </a:xfrm>
            <a:custGeom>
              <a:rect b="b" l="l" r="r" t="t"/>
              <a:pathLst>
                <a:path extrusionOk="0" h="5608" w="11081">
                  <a:moveTo>
                    <a:pt x="4780" y="1"/>
                  </a:moveTo>
                  <a:cubicBezTo>
                    <a:pt x="3382" y="1"/>
                    <a:pt x="1781" y="537"/>
                    <a:pt x="1" y="1972"/>
                  </a:cubicBezTo>
                  <a:cubicBezTo>
                    <a:pt x="1" y="1972"/>
                    <a:pt x="154" y="5607"/>
                    <a:pt x="5730" y="5607"/>
                  </a:cubicBezTo>
                  <a:cubicBezTo>
                    <a:pt x="6987" y="5607"/>
                    <a:pt x="8520" y="5422"/>
                    <a:pt x="10389" y="4969"/>
                  </a:cubicBezTo>
                  <a:cubicBezTo>
                    <a:pt x="10864" y="4854"/>
                    <a:pt x="11080" y="4305"/>
                    <a:pt x="10809" y="3905"/>
                  </a:cubicBezTo>
                  <a:cubicBezTo>
                    <a:pt x="9930" y="2569"/>
                    <a:pt x="7839" y="1"/>
                    <a:pt x="478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2" name="Google Shape;15542;p100"/>
            <p:cNvSpPr/>
            <p:nvPr/>
          </p:nvSpPr>
          <p:spPr>
            <a:xfrm>
              <a:off x="2029781" y="2604932"/>
              <a:ext cx="286379" cy="143635"/>
            </a:xfrm>
            <a:custGeom>
              <a:rect b="b" l="l" r="r" t="t"/>
              <a:pathLst>
                <a:path extrusionOk="0" h="5476" w="10918">
                  <a:moveTo>
                    <a:pt x="5808" y="1913"/>
                  </a:moveTo>
                  <a:cubicBezTo>
                    <a:pt x="5894" y="1913"/>
                    <a:pt x="5980" y="1937"/>
                    <a:pt x="6056" y="1988"/>
                  </a:cubicBezTo>
                  <a:lnTo>
                    <a:pt x="7053" y="2645"/>
                  </a:lnTo>
                  <a:cubicBezTo>
                    <a:pt x="7148" y="2713"/>
                    <a:pt x="7216" y="2808"/>
                    <a:pt x="7243" y="2923"/>
                  </a:cubicBezTo>
                  <a:lnTo>
                    <a:pt x="7677" y="4720"/>
                  </a:lnTo>
                  <a:cubicBezTo>
                    <a:pt x="7144" y="4770"/>
                    <a:pt x="6648" y="4793"/>
                    <a:pt x="6188" y="4793"/>
                  </a:cubicBezTo>
                  <a:cubicBezTo>
                    <a:pt x="5151" y="4793"/>
                    <a:pt x="4293" y="4675"/>
                    <a:pt x="3588" y="4483"/>
                  </a:cubicBezTo>
                  <a:cubicBezTo>
                    <a:pt x="3296" y="4408"/>
                    <a:pt x="3154" y="4090"/>
                    <a:pt x="3296" y="3825"/>
                  </a:cubicBezTo>
                  <a:lnTo>
                    <a:pt x="3913" y="2672"/>
                  </a:lnTo>
                  <a:cubicBezTo>
                    <a:pt x="3968" y="2571"/>
                    <a:pt x="4056" y="2496"/>
                    <a:pt x="4164" y="2455"/>
                  </a:cubicBezTo>
                  <a:lnTo>
                    <a:pt x="5649" y="1940"/>
                  </a:lnTo>
                  <a:cubicBezTo>
                    <a:pt x="5701" y="1922"/>
                    <a:pt x="5754" y="1913"/>
                    <a:pt x="5808" y="1913"/>
                  </a:cubicBezTo>
                  <a:close/>
                  <a:moveTo>
                    <a:pt x="5968" y="1"/>
                  </a:moveTo>
                  <a:lnTo>
                    <a:pt x="5737" y="1187"/>
                  </a:lnTo>
                  <a:cubicBezTo>
                    <a:pt x="5710" y="1343"/>
                    <a:pt x="5595" y="1472"/>
                    <a:pt x="5446" y="1526"/>
                  </a:cubicBezTo>
                  <a:lnTo>
                    <a:pt x="4347" y="1906"/>
                  </a:lnTo>
                  <a:cubicBezTo>
                    <a:pt x="4297" y="1925"/>
                    <a:pt x="4246" y="1933"/>
                    <a:pt x="4195" y="1933"/>
                  </a:cubicBezTo>
                  <a:cubicBezTo>
                    <a:pt x="4021" y="1933"/>
                    <a:pt x="3858" y="1830"/>
                    <a:pt x="3785" y="1662"/>
                  </a:cubicBezTo>
                  <a:lnTo>
                    <a:pt x="3086" y="130"/>
                  </a:lnTo>
                  <a:cubicBezTo>
                    <a:pt x="2944" y="170"/>
                    <a:pt x="2801" y="218"/>
                    <a:pt x="2652" y="272"/>
                  </a:cubicBezTo>
                  <a:lnTo>
                    <a:pt x="3486" y="2123"/>
                  </a:lnTo>
                  <a:cubicBezTo>
                    <a:pt x="3547" y="2252"/>
                    <a:pt x="3540" y="2401"/>
                    <a:pt x="3473" y="2523"/>
                  </a:cubicBezTo>
                  <a:lnTo>
                    <a:pt x="2822" y="3751"/>
                  </a:lnTo>
                  <a:cubicBezTo>
                    <a:pt x="2743" y="3904"/>
                    <a:pt x="2584" y="3990"/>
                    <a:pt x="2422" y="3990"/>
                  </a:cubicBezTo>
                  <a:cubicBezTo>
                    <a:pt x="2348" y="3990"/>
                    <a:pt x="2273" y="3972"/>
                    <a:pt x="2205" y="3934"/>
                  </a:cubicBezTo>
                  <a:cubicBezTo>
                    <a:pt x="910" y="3201"/>
                    <a:pt x="462" y="2177"/>
                    <a:pt x="306" y="1601"/>
                  </a:cubicBezTo>
                  <a:cubicBezTo>
                    <a:pt x="204" y="1682"/>
                    <a:pt x="103" y="1757"/>
                    <a:pt x="1" y="1838"/>
                  </a:cubicBezTo>
                  <a:cubicBezTo>
                    <a:pt x="1" y="1838"/>
                    <a:pt x="154" y="5476"/>
                    <a:pt x="5726" y="5476"/>
                  </a:cubicBezTo>
                  <a:cubicBezTo>
                    <a:pt x="6984" y="5476"/>
                    <a:pt x="8518" y="5290"/>
                    <a:pt x="10389" y="4835"/>
                  </a:cubicBezTo>
                  <a:cubicBezTo>
                    <a:pt x="10694" y="4761"/>
                    <a:pt x="10911" y="4496"/>
                    <a:pt x="10918" y="4191"/>
                  </a:cubicBezTo>
                  <a:lnTo>
                    <a:pt x="10918" y="4191"/>
                  </a:lnTo>
                  <a:cubicBezTo>
                    <a:pt x="9996" y="4401"/>
                    <a:pt x="9067" y="4564"/>
                    <a:pt x="8124" y="4673"/>
                  </a:cubicBezTo>
                  <a:lnTo>
                    <a:pt x="7724" y="2998"/>
                  </a:lnTo>
                  <a:cubicBezTo>
                    <a:pt x="7683" y="2815"/>
                    <a:pt x="7751" y="2632"/>
                    <a:pt x="7900" y="2523"/>
                  </a:cubicBezTo>
                  <a:lnTo>
                    <a:pt x="9046" y="1689"/>
                  </a:lnTo>
                  <a:cubicBezTo>
                    <a:pt x="8931" y="1588"/>
                    <a:pt x="8809" y="1486"/>
                    <a:pt x="8687" y="1384"/>
                  </a:cubicBezTo>
                  <a:lnTo>
                    <a:pt x="7643" y="2144"/>
                  </a:lnTo>
                  <a:cubicBezTo>
                    <a:pt x="7566" y="2203"/>
                    <a:pt x="7473" y="2232"/>
                    <a:pt x="7379" y="2232"/>
                  </a:cubicBezTo>
                  <a:cubicBezTo>
                    <a:pt x="7291" y="2232"/>
                    <a:pt x="7203" y="2206"/>
                    <a:pt x="7127" y="2157"/>
                  </a:cubicBezTo>
                  <a:lnTo>
                    <a:pt x="6395" y="1676"/>
                  </a:lnTo>
                  <a:cubicBezTo>
                    <a:pt x="6239" y="1574"/>
                    <a:pt x="6165" y="1391"/>
                    <a:pt x="6198" y="1208"/>
                  </a:cubicBezTo>
                  <a:lnTo>
                    <a:pt x="6409" y="116"/>
                  </a:lnTo>
                  <a:cubicBezTo>
                    <a:pt x="6266" y="69"/>
                    <a:pt x="6117" y="35"/>
                    <a:pt x="596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3" name="Google Shape;15543;p100"/>
          <p:cNvGrpSpPr/>
          <p:nvPr/>
        </p:nvGrpSpPr>
        <p:grpSpPr>
          <a:xfrm>
            <a:off x="4108175" y="2982384"/>
            <a:ext cx="374040" cy="370184"/>
            <a:chOff x="4135263" y="2906184"/>
            <a:chExt cx="374040" cy="370184"/>
          </a:xfrm>
        </p:grpSpPr>
        <p:sp>
          <p:nvSpPr>
            <p:cNvPr id="15544" name="Google Shape;15544;p100"/>
            <p:cNvSpPr/>
            <p:nvPr/>
          </p:nvSpPr>
          <p:spPr>
            <a:xfrm>
              <a:off x="4165139" y="2935037"/>
              <a:ext cx="314288" cy="312347"/>
            </a:xfrm>
            <a:custGeom>
              <a:rect b="b" l="l" r="r" t="t"/>
              <a:pathLst>
                <a:path extrusionOk="0" h="11908" w="11982">
                  <a:moveTo>
                    <a:pt x="5994" y="658"/>
                  </a:moveTo>
                  <a:cubicBezTo>
                    <a:pt x="6672" y="1686"/>
                    <a:pt x="7814" y="2285"/>
                    <a:pt x="9011" y="2285"/>
                  </a:cubicBezTo>
                  <a:cubicBezTo>
                    <a:pt x="9252" y="2285"/>
                    <a:pt x="9495" y="2261"/>
                    <a:pt x="9737" y="2211"/>
                  </a:cubicBezTo>
                  <a:lnTo>
                    <a:pt x="9737" y="2211"/>
                  </a:lnTo>
                  <a:cubicBezTo>
                    <a:pt x="9439" y="3655"/>
                    <a:pt x="10049" y="5140"/>
                    <a:pt x="11290" y="5954"/>
                  </a:cubicBezTo>
                  <a:cubicBezTo>
                    <a:pt x="10056" y="6761"/>
                    <a:pt x="9439" y="8246"/>
                    <a:pt x="9737" y="9697"/>
                  </a:cubicBezTo>
                  <a:cubicBezTo>
                    <a:pt x="9494" y="9647"/>
                    <a:pt x="9249" y="9622"/>
                    <a:pt x="9007" y="9622"/>
                  </a:cubicBezTo>
                  <a:cubicBezTo>
                    <a:pt x="7812" y="9622"/>
                    <a:pt x="6671" y="10218"/>
                    <a:pt x="5994" y="11250"/>
                  </a:cubicBezTo>
                  <a:cubicBezTo>
                    <a:pt x="5330" y="10232"/>
                    <a:pt x="4198" y="9622"/>
                    <a:pt x="2984" y="9622"/>
                  </a:cubicBezTo>
                  <a:cubicBezTo>
                    <a:pt x="2740" y="9622"/>
                    <a:pt x="2489" y="9649"/>
                    <a:pt x="2252" y="9697"/>
                  </a:cubicBezTo>
                  <a:cubicBezTo>
                    <a:pt x="2550" y="8246"/>
                    <a:pt x="1933" y="6761"/>
                    <a:pt x="699" y="5954"/>
                  </a:cubicBezTo>
                  <a:cubicBezTo>
                    <a:pt x="1933" y="5140"/>
                    <a:pt x="2550" y="3655"/>
                    <a:pt x="2252" y="2211"/>
                  </a:cubicBezTo>
                  <a:lnTo>
                    <a:pt x="2252" y="2211"/>
                  </a:lnTo>
                  <a:cubicBezTo>
                    <a:pt x="2493" y="2261"/>
                    <a:pt x="2737" y="2285"/>
                    <a:pt x="2978" y="2285"/>
                  </a:cubicBezTo>
                  <a:cubicBezTo>
                    <a:pt x="4175" y="2285"/>
                    <a:pt x="5317" y="1686"/>
                    <a:pt x="5994" y="658"/>
                  </a:cubicBezTo>
                  <a:close/>
                  <a:moveTo>
                    <a:pt x="5994" y="1"/>
                  </a:moveTo>
                  <a:cubicBezTo>
                    <a:pt x="5906" y="1"/>
                    <a:pt x="5832" y="48"/>
                    <a:pt x="5798" y="123"/>
                  </a:cubicBezTo>
                  <a:cubicBezTo>
                    <a:pt x="5242" y="1203"/>
                    <a:pt x="4144" y="1845"/>
                    <a:pt x="2986" y="1845"/>
                  </a:cubicBezTo>
                  <a:cubicBezTo>
                    <a:pt x="2661" y="1845"/>
                    <a:pt x="2331" y="1794"/>
                    <a:pt x="2007" y="1689"/>
                  </a:cubicBezTo>
                  <a:cubicBezTo>
                    <a:pt x="1985" y="1682"/>
                    <a:pt x="1962" y="1678"/>
                    <a:pt x="1940" y="1678"/>
                  </a:cubicBezTo>
                  <a:cubicBezTo>
                    <a:pt x="1798" y="1678"/>
                    <a:pt x="1682" y="1820"/>
                    <a:pt x="1729" y="1967"/>
                  </a:cubicBezTo>
                  <a:cubicBezTo>
                    <a:pt x="2204" y="3445"/>
                    <a:pt x="1540" y="5052"/>
                    <a:pt x="163" y="5757"/>
                  </a:cubicBezTo>
                  <a:cubicBezTo>
                    <a:pt x="0" y="5839"/>
                    <a:pt x="0" y="6069"/>
                    <a:pt x="163" y="6151"/>
                  </a:cubicBezTo>
                  <a:cubicBezTo>
                    <a:pt x="1540" y="6856"/>
                    <a:pt x="2204" y="8463"/>
                    <a:pt x="1729" y="9941"/>
                  </a:cubicBezTo>
                  <a:cubicBezTo>
                    <a:pt x="1682" y="10088"/>
                    <a:pt x="1798" y="10230"/>
                    <a:pt x="1940" y="10230"/>
                  </a:cubicBezTo>
                  <a:cubicBezTo>
                    <a:pt x="1962" y="10230"/>
                    <a:pt x="1985" y="10226"/>
                    <a:pt x="2007" y="10219"/>
                  </a:cubicBezTo>
                  <a:cubicBezTo>
                    <a:pt x="2331" y="10113"/>
                    <a:pt x="2661" y="10063"/>
                    <a:pt x="2986" y="10063"/>
                  </a:cubicBezTo>
                  <a:cubicBezTo>
                    <a:pt x="4144" y="10063"/>
                    <a:pt x="5242" y="10705"/>
                    <a:pt x="5798" y="11785"/>
                  </a:cubicBezTo>
                  <a:cubicBezTo>
                    <a:pt x="5832" y="11860"/>
                    <a:pt x="5906" y="11907"/>
                    <a:pt x="5994" y="11907"/>
                  </a:cubicBezTo>
                  <a:cubicBezTo>
                    <a:pt x="6076" y="11907"/>
                    <a:pt x="6150" y="11860"/>
                    <a:pt x="6191" y="11785"/>
                  </a:cubicBezTo>
                  <a:cubicBezTo>
                    <a:pt x="6742" y="10705"/>
                    <a:pt x="7843" y="10063"/>
                    <a:pt x="8999" y="10063"/>
                  </a:cubicBezTo>
                  <a:cubicBezTo>
                    <a:pt x="9324" y="10063"/>
                    <a:pt x="9652" y="10113"/>
                    <a:pt x="9975" y="10219"/>
                  </a:cubicBezTo>
                  <a:cubicBezTo>
                    <a:pt x="9998" y="10226"/>
                    <a:pt x="10021" y="10230"/>
                    <a:pt x="10044" y="10230"/>
                  </a:cubicBezTo>
                  <a:cubicBezTo>
                    <a:pt x="10189" y="10230"/>
                    <a:pt x="10300" y="10088"/>
                    <a:pt x="10253" y="9941"/>
                  </a:cubicBezTo>
                  <a:cubicBezTo>
                    <a:pt x="9778" y="8463"/>
                    <a:pt x="10443" y="6856"/>
                    <a:pt x="11826" y="6151"/>
                  </a:cubicBezTo>
                  <a:cubicBezTo>
                    <a:pt x="11982" y="6069"/>
                    <a:pt x="11982" y="5839"/>
                    <a:pt x="11826" y="5757"/>
                  </a:cubicBezTo>
                  <a:cubicBezTo>
                    <a:pt x="10443" y="5052"/>
                    <a:pt x="9778" y="3445"/>
                    <a:pt x="10253" y="1967"/>
                  </a:cubicBezTo>
                  <a:cubicBezTo>
                    <a:pt x="10300" y="1820"/>
                    <a:pt x="10189" y="1678"/>
                    <a:pt x="10044" y="1678"/>
                  </a:cubicBezTo>
                  <a:cubicBezTo>
                    <a:pt x="10021" y="1678"/>
                    <a:pt x="9998" y="1682"/>
                    <a:pt x="9975" y="1689"/>
                  </a:cubicBezTo>
                  <a:cubicBezTo>
                    <a:pt x="9652" y="1794"/>
                    <a:pt x="9324" y="1845"/>
                    <a:pt x="8999" y="1845"/>
                  </a:cubicBezTo>
                  <a:cubicBezTo>
                    <a:pt x="7843" y="1845"/>
                    <a:pt x="6742" y="1203"/>
                    <a:pt x="6191" y="123"/>
                  </a:cubicBezTo>
                  <a:cubicBezTo>
                    <a:pt x="6150" y="48"/>
                    <a:pt x="6076" y="1"/>
                    <a:pt x="5994"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5" name="Google Shape;15545;p100"/>
            <p:cNvSpPr/>
            <p:nvPr/>
          </p:nvSpPr>
          <p:spPr>
            <a:xfrm>
              <a:off x="4228799" y="2998802"/>
              <a:ext cx="187151" cy="184895"/>
            </a:xfrm>
            <a:custGeom>
              <a:rect b="b" l="l" r="r" t="t"/>
              <a:pathLst>
                <a:path extrusionOk="0" h="7049" w="7135">
                  <a:moveTo>
                    <a:pt x="3567" y="628"/>
                  </a:moveTo>
                  <a:cubicBezTo>
                    <a:pt x="3979" y="1180"/>
                    <a:pt x="4619" y="1498"/>
                    <a:pt x="5295" y="1498"/>
                  </a:cubicBezTo>
                  <a:cubicBezTo>
                    <a:pt x="5399" y="1498"/>
                    <a:pt x="5504" y="1491"/>
                    <a:pt x="5608" y="1475"/>
                  </a:cubicBezTo>
                  <a:lnTo>
                    <a:pt x="5608" y="1475"/>
                  </a:lnTo>
                  <a:cubicBezTo>
                    <a:pt x="5500" y="2262"/>
                    <a:pt x="5825" y="3048"/>
                    <a:pt x="6456" y="3523"/>
                  </a:cubicBezTo>
                  <a:cubicBezTo>
                    <a:pt x="5825" y="3998"/>
                    <a:pt x="5500" y="4784"/>
                    <a:pt x="5608" y="5571"/>
                  </a:cubicBezTo>
                  <a:cubicBezTo>
                    <a:pt x="5504" y="5555"/>
                    <a:pt x="5399" y="5548"/>
                    <a:pt x="5295" y="5548"/>
                  </a:cubicBezTo>
                  <a:cubicBezTo>
                    <a:pt x="4619" y="5548"/>
                    <a:pt x="3979" y="5866"/>
                    <a:pt x="3567" y="6418"/>
                  </a:cubicBezTo>
                  <a:cubicBezTo>
                    <a:pt x="3154" y="5869"/>
                    <a:pt x="2510" y="5544"/>
                    <a:pt x="1832" y="5544"/>
                  </a:cubicBezTo>
                  <a:cubicBezTo>
                    <a:pt x="1723" y="5544"/>
                    <a:pt x="1621" y="5550"/>
                    <a:pt x="1520" y="5571"/>
                  </a:cubicBezTo>
                  <a:cubicBezTo>
                    <a:pt x="1635" y="4784"/>
                    <a:pt x="1309" y="3998"/>
                    <a:pt x="672" y="3523"/>
                  </a:cubicBezTo>
                  <a:cubicBezTo>
                    <a:pt x="1309" y="3048"/>
                    <a:pt x="1635" y="2262"/>
                    <a:pt x="1520" y="1475"/>
                  </a:cubicBezTo>
                  <a:lnTo>
                    <a:pt x="1520" y="1475"/>
                  </a:lnTo>
                  <a:cubicBezTo>
                    <a:pt x="1625" y="1491"/>
                    <a:pt x="1729" y="1498"/>
                    <a:pt x="1833" y="1498"/>
                  </a:cubicBezTo>
                  <a:cubicBezTo>
                    <a:pt x="2509" y="1498"/>
                    <a:pt x="3150" y="1180"/>
                    <a:pt x="3567" y="628"/>
                  </a:cubicBezTo>
                  <a:close/>
                  <a:moveTo>
                    <a:pt x="3565" y="0"/>
                  </a:moveTo>
                  <a:cubicBezTo>
                    <a:pt x="3489" y="0"/>
                    <a:pt x="3415" y="38"/>
                    <a:pt x="3371" y="112"/>
                  </a:cubicBezTo>
                  <a:cubicBezTo>
                    <a:pt x="3069" y="706"/>
                    <a:pt x="2465" y="1059"/>
                    <a:pt x="1830" y="1059"/>
                  </a:cubicBezTo>
                  <a:cubicBezTo>
                    <a:pt x="1652" y="1059"/>
                    <a:pt x="1472" y="1031"/>
                    <a:pt x="1296" y="973"/>
                  </a:cubicBezTo>
                  <a:cubicBezTo>
                    <a:pt x="1273" y="966"/>
                    <a:pt x="1251" y="963"/>
                    <a:pt x="1229" y="963"/>
                  </a:cubicBezTo>
                  <a:cubicBezTo>
                    <a:pt x="1087" y="963"/>
                    <a:pt x="971" y="1105"/>
                    <a:pt x="1018" y="1251"/>
                  </a:cubicBezTo>
                  <a:cubicBezTo>
                    <a:pt x="1276" y="2058"/>
                    <a:pt x="916" y="2940"/>
                    <a:pt x="157" y="3326"/>
                  </a:cubicBezTo>
                  <a:cubicBezTo>
                    <a:pt x="1" y="3408"/>
                    <a:pt x="1" y="3638"/>
                    <a:pt x="157" y="3720"/>
                  </a:cubicBezTo>
                  <a:cubicBezTo>
                    <a:pt x="916" y="4106"/>
                    <a:pt x="1276" y="4981"/>
                    <a:pt x="1018" y="5794"/>
                  </a:cubicBezTo>
                  <a:cubicBezTo>
                    <a:pt x="971" y="5941"/>
                    <a:pt x="1087" y="6083"/>
                    <a:pt x="1229" y="6083"/>
                  </a:cubicBezTo>
                  <a:cubicBezTo>
                    <a:pt x="1251" y="6083"/>
                    <a:pt x="1273" y="6080"/>
                    <a:pt x="1296" y="6072"/>
                  </a:cubicBezTo>
                  <a:cubicBezTo>
                    <a:pt x="1473" y="6015"/>
                    <a:pt x="1653" y="5987"/>
                    <a:pt x="1831" y="5987"/>
                  </a:cubicBezTo>
                  <a:cubicBezTo>
                    <a:pt x="2465" y="5987"/>
                    <a:pt x="3069" y="6339"/>
                    <a:pt x="3371" y="6927"/>
                  </a:cubicBezTo>
                  <a:cubicBezTo>
                    <a:pt x="3405" y="7001"/>
                    <a:pt x="3479" y="7049"/>
                    <a:pt x="3567" y="7049"/>
                  </a:cubicBezTo>
                  <a:cubicBezTo>
                    <a:pt x="3649" y="7049"/>
                    <a:pt x="3723" y="7001"/>
                    <a:pt x="3764" y="6927"/>
                  </a:cubicBezTo>
                  <a:cubicBezTo>
                    <a:pt x="4067" y="6336"/>
                    <a:pt x="4671" y="5984"/>
                    <a:pt x="5310" y="5984"/>
                  </a:cubicBezTo>
                  <a:cubicBezTo>
                    <a:pt x="5486" y="5984"/>
                    <a:pt x="5664" y="6010"/>
                    <a:pt x="5839" y="6066"/>
                  </a:cubicBezTo>
                  <a:cubicBezTo>
                    <a:pt x="5862" y="6073"/>
                    <a:pt x="5886" y="6077"/>
                    <a:pt x="5908" y="6077"/>
                  </a:cubicBezTo>
                  <a:cubicBezTo>
                    <a:pt x="6049" y="6077"/>
                    <a:pt x="6164" y="5941"/>
                    <a:pt x="6117" y="5794"/>
                  </a:cubicBezTo>
                  <a:cubicBezTo>
                    <a:pt x="5853" y="4981"/>
                    <a:pt x="6219" y="4106"/>
                    <a:pt x="6971" y="3713"/>
                  </a:cubicBezTo>
                  <a:cubicBezTo>
                    <a:pt x="7134" y="3631"/>
                    <a:pt x="7134" y="3408"/>
                    <a:pt x="6971" y="3326"/>
                  </a:cubicBezTo>
                  <a:cubicBezTo>
                    <a:pt x="6219" y="2933"/>
                    <a:pt x="5853" y="2058"/>
                    <a:pt x="6117" y="1251"/>
                  </a:cubicBezTo>
                  <a:cubicBezTo>
                    <a:pt x="6164" y="1099"/>
                    <a:pt x="6049" y="962"/>
                    <a:pt x="5908" y="962"/>
                  </a:cubicBezTo>
                  <a:cubicBezTo>
                    <a:pt x="5885" y="962"/>
                    <a:pt x="5862" y="966"/>
                    <a:pt x="5839" y="973"/>
                  </a:cubicBezTo>
                  <a:cubicBezTo>
                    <a:pt x="5662" y="1029"/>
                    <a:pt x="5483" y="1056"/>
                    <a:pt x="5306" y="1056"/>
                  </a:cubicBezTo>
                  <a:cubicBezTo>
                    <a:pt x="4669" y="1056"/>
                    <a:pt x="4067" y="707"/>
                    <a:pt x="3764" y="112"/>
                  </a:cubicBezTo>
                  <a:cubicBezTo>
                    <a:pt x="3717" y="38"/>
                    <a:pt x="3640" y="0"/>
                    <a:pt x="3565"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6" name="Google Shape;15546;p100"/>
            <p:cNvSpPr/>
            <p:nvPr/>
          </p:nvSpPr>
          <p:spPr>
            <a:xfrm>
              <a:off x="4135263" y="2906184"/>
              <a:ext cx="374040" cy="370184"/>
            </a:xfrm>
            <a:custGeom>
              <a:rect b="b" l="l" r="r" t="t"/>
              <a:pathLst>
                <a:path extrusionOk="0" h="14113" w="14260">
                  <a:moveTo>
                    <a:pt x="7130" y="0"/>
                  </a:moveTo>
                  <a:cubicBezTo>
                    <a:pt x="7020" y="0"/>
                    <a:pt x="6910" y="73"/>
                    <a:pt x="6910" y="219"/>
                  </a:cubicBezTo>
                  <a:lnTo>
                    <a:pt x="6910" y="6525"/>
                  </a:lnTo>
                  <a:lnTo>
                    <a:pt x="2455" y="2070"/>
                  </a:lnTo>
                  <a:cubicBezTo>
                    <a:pt x="2406" y="2021"/>
                    <a:pt x="2351" y="2000"/>
                    <a:pt x="2299" y="2000"/>
                  </a:cubicBezTo>
                  <a:cubicBezTo>
                    <a:pt x="2127" y="2000"/>
                    <a:pt x="1982" y="2221"/>
                    <a:pt x="2143" y="2382"/>
                  </a:cubicBezTo>
                  <a:lnTo>
                    <a:pt x="6598" y="6837"/>
                  </a:lnTo>
                  <a:lnTo>
                    <a:pt x="299" y="6837"/>
                  </a:lnTo>
                  <a:cubicBezTo>
                    <a:pt x="0" y="6837"/>
                    <a:pt x="0" y="7278"/>
                    <a:pt x="299" y="7278"/>
                  </a:cubicBezTo>
                  <a:lnTo>
                    <a:pt x="6598" y="7278"/>
                  </a:lnTo>
                  <a:lnTo>
                    <a:pt x="2143" y="11733"/>
                  </a:lnTo>
                  <a:cubicBezTo>
                    <a:pt x="1982" y="11894"/>
                    <a:pt x="2127" y="12114"/>
                    <a:pt x="2299" y="12114"/>
                  </a:cubicBezTo>
                  <a:cubicBezTo>
                    <a:pt x="2351" y="12114"/>
                    <a:pt x="2406" y="12094"/>
                    <a:pt x="2455" y="12044"/>
                  </a:cubicBezTo>
                  <a:lnTo>
                    <a:pt x="6910" y="7590"/>
                  </a:lnTo>
                  <a:lnTo>
                    <a:pt x="6910" y="13889"/>
                  </a:lnTo>
                  <a:cubicBezTo>
                    <a:pt x="6910" y="14038"/>
                    <a:pt x="7020" y="14113"/>
                    <a:pt x="7130" y="14113"/>
                  </a:cubicBezTo>
                  <a:cubicBezTo>
                    <a:pt x="7240" y="14113"/>
                    <a:pt x="7350" y="14038"/>
                    <a:pt x="7350" y="13889"/>
                  </a:cubicBezTo>
                  <a:lnTo>
                    <a:pt x="7350" y="7583"/>
                  </a:lnTo>
                  <a:lnTo>
                    <a:pt x="11805" y="12044"/>
                  </a:lnTo>
                  <a:cubicBezTo>
                    <a:pt x="11853" y="12091"/>
                    <a:pt x="11907" y="12111"/>
                    <a:pt x="11958" y="12111"/>
                  </a:cubicBezTo>
                  <a:cubicBezTo>
                    <a:pt x="12131" y="12111"/>
                    <a:pt x="12279" y="11889"/>
                    <a:pt x="12117" y="11733"/>
                  </a:cubicBezTo>
                  <a:lnTo>
                    <a:pt x="7662" y="7271"/>
                  </a:lnTo>
                  <a:lnTo>
                    <a:pt x="13968" y="7271"/>
                  </a:lnTo>
                  <a:cubicBezTo>
                    <a:pt x="14260" y="7271"/>
                    <a:pt x="14260" y="6830"/>
                    <a:pt x="13968" y="6830"/>
                  </a:cubicBezTo>
                  <a:lnTo>
                    <a:pt x="7662" y="6830"/>
                  </a:lnTo>
                  <a:lnTo>
                    <a:pt x="12117" y="2375"/>
                  </a:lnTo>
                  <a:cubicBezTo>
                    <a:pt x="12279" y="2219"/>
                    <a:pt x="12131" y="1997"/>
                    <a:pt x="11958" y="1997"/>
                  </a:cubicBezTo>
                  <a:cubicBezTo>
                    <a:pt x="11907" y="1997"/>
                    <a:pt x="11853" y="2017"/>
                    <a:pt x="11805" y="2063"/>
                  </a:cubicBezTo>
                  <a:lnTo>
                    <a:pt x="7350" y="6518"/>
                  </a:lnTo>
                  <a:lnTo>
                    <a:pt x="7350" y="219"/>
                  </a:lnTo>
                  <a:cubicBezTo>
                    <a:pt x="7350" y="73"/>
                    <a:pt x="7240" y="0"/>
                    <a:pt x="713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47" name="Google Shape;15547;p100"/>
          <p:cNvGrpSpPr/>
          <p:nvPr/>
        </p:nvGrpSpPr>
        <p:grpSpPr>
          <a:xfrm>
            <a:off x="4656513" y="2982384"/>
            <a:ext cx="372676" cy="370184"/>
            <a:chOff x="4683601" y="2906184"/>
            <a:chExt cx="372676" cy="370184"/>
          </a:xfrm>
        </p:grpSpPr>
        <p:sp>
          <p:nvSpPr>
            <p:cNvPr id="15548" name="Google Shape;15548;p100"/>
            <p:cNvSpPr/>
            <p:nvPr/>
          </p:nvSpPr>
          <p:spPr>
            <a:xfrm>
              <a:off x="4846516" y="3004205"/>
              <a:ext cx="20538" cy="69588"/>
            </a:xfrm>
            <a:custGeom>
              <a:rect b="b" l="l" r="r" t="t"/>
              <a:pathLst>
                <a:path extrusionOk="0" h="2653" w="783">
                  <a:moveTo>
                    <a:pt x="461" y="0"/>
                  </a:moveTo>
                  <a:cubicBezTo>
                    <a:pt x="427" y="0"/>
                    <a:pt x="391" y="9"/>
                    <a:pt x="353" y="28"/>
                  </a:cubicBezTo>
                  <a:cubicBezTo>
                    <a:pt x="136" y="164"/>
                    <a:pt x="0" y="408"/>
                    <a:pt x="14" y="673"/>
                  </a:cubicBezTo>
                  <a:lnTo>
                    <a:pt x="14" y="2435"/>
                  </a:lnTo>
                  <a:cubicBezTo>
                    <a:pt x="14" y="2558"/>
                    <a:pt x="115" y="2652"/>
                    <a:pt x="237" y="2652"/>
                  </a:cubicBezTo>
                  <a:cubicBezTo>
                    <a:pt x="359" y="2652"/>
                    <a:pt x="454" y="2551"/>
                    <a:pt x="454" y="2435"/>
                  </a:cubicBezTo>
                  <a:lnTo>
                    <a:pt x="454" y="673"/>
                  </a:lnTo>
                  <a:cubicBezTo>
                    <a:pt x="441" y="578"/>
                    <a:pt x="481" y="483"/>
                    <a:pt x="556" y="422"/>
                  </a:cubicBezTo>
                  <a:cubicBezTo>
                    <a:pt x="783" y="305"/>
                    <a:pt x="666" y="0"/>
                    <a:pt x="46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49" name="Google Shape;15549;p100"/>
            <p:cNvSpPr/>
            <p:nvPr/>
          </p:nvSpPr>
          <p:spPr>
            <a:xfrm>
              <a:off x="4875133" y="3004415"/>
              <a:ext cx="18361" cy="69378"/>
            </a:xfrm>
            <a:custGeom>
              <a:rect b="b" l="l" r="r" t="t"/>
              <a:pathLst>
                <a:path extrusionOk="0" h="2645" w="700">
                  <a:moveTo>
                    <a:pt x="252" y="1"/>
                  </a:moveTo>
                  <a:cubicBezTo>
                    <a:pt x="171" y="1"/>
                    <a:pt x="94" y="42"/>
                    <a:pt x="55" y="115"/>
                  </a:cubicBezTo>
                  <a:cubicBezTo>
                    <a:pt x="1" y="224"/>
                    <a:pt x="41" y="353"/>
                    <a:pt x="143" y="414"/>
                  </a:cubicBezTo>
                  <a:cubicBezTo>
                    <a:pt x="218" y="475"/>
                    <a:pt x="258" y="563"/>
                    <a:pt x="245" y="665"/>
                  </a:cubicBezTo>
                  <a:lnTo>
                    <a:pt x="245" y="2427"/>
                  </a:lnTo>
                  <a:cubicBezTo>
                    <a:pt x="245" y="2550"/>
                    <a:pt x="347" y="2644"/>
                    <a:pt x="469" y="2644"/>
                  </a:cubicBezTo>
                  <a:cubicBezTo>
                    <a:pt x="591" y="2644"/>
                    <a:pt x="686" y="2543"/>
                    <a:pt x="686" y="2427"/>
                  </a:cubicBezTo>
                  <a:lnTo>
                    <a:pt x="686" y="665"/>
                  </a:lnTo>
                  <a:cubicBezTo>
                    <a:pt x="699" y="400"/>
                    <a:pt x="570" y="156"/>
                    <a:pt x="347" y="20"/>
                  </a:cubicBezTo>
                  <a:cubicBezTo>
                    <a:pt x="316" y="7"/>
                    <a:pt x="284" y="1"/>
                    <a:pt x="2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0" name="Google Shape;15550;p100"/>
            <p:cNvSpPr/>
            <p:nvPr/>
          </p:nvSpPr>
          <p:spPr>
            <a:xfrm>
              <a:off x="4846857" y="3027524"/>
              <a:ext cx="46270" cy="46270"/>
            </a:xfrm>
            <a:custGeom>
              <a:rect b="b" l="l" r="r" t="t"/>
              <a:pathLst>
                <a:path extrusionOk="0" h="1764" w="1764">
                  <a:moveTo>
                    <a:pt x="882" y="0"/>
                  </a:moveTo>
                  <a:cubicBezTo>
                    <a:pt x="401" y="0"/>
                    <a:pt x="7" y="401"/>
                    <a:pt x="1" y="882"/>
                  </a:cubicBezTo>
                  <a:lnTo>
                    <a:pt x="1" y="1763"/>
                  </a:lnTo>
                  <a:lnTo>
                    <a:pt x="1764" y="1763"/>
                  </a:lnTo>
                  <a:lnTo>
                    <a:pt x="1764" y="882"/>
                  </a:lnTo>
                  <a:cubicBezTo>
                    <a:pt x="1764" y="394"/>
                    <a:pt x="1370" y="0"/>
                    <a:pt x="8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1" name="Google Shape;15551;p100"/>
            <p:cNvSpPr/>
            <p:nvPr/>
          </p:nvSpPr>
          <p:spPr>
            <a:xfrm>
              <a:off x="4683601" y="2906184"/>
              <a:ext cx="372676" cy="370184"/>
            </a:xfrm>
            <a:custGeom>
              <a:rect b="b" l="l" r="r" t="t"/>
              <a:pathLst>
                <a:path extrusionOk="0" h="14113" w="14208">
                  <a:moveTo>
                    <a:pt x="4682" y="0"/>
                  </a:moveTo>
                  <a:cubicBezTo>
                    <a:pt x="4572" y="0"/>
                    <a:pt x="4462" y="73"/>
                    <a:pt x="4462" y="219"/>
                  </a:cubicBezTo>
                  <a:lnTo>
                    <a:pt x="4462" y="3616"/>
                  </a:lnTo>
                  <a:cubicBezTo>
                    <a:pt x="4462" y="3745"/>
                    <a:pt x="4502" y="3867"/>
                    <a:pt x="4570" y="3976"/>
                  </a:cubicBezTo>
                  <a:lnTo>
                    <a:pt x="6035" y="6281"/>
                  </a:lnTo>
                  <a:cubicBezTo>
                    <a:pt x="6028" y="6295"/>
                    <a:pt x="6014" y="6315"/>
                    <a:pt x="6001" y="6328"/>
                  </a:cubicBezTo>
                  <a:lnTo>
                    <a:pt x="3153" y="4091"/>
                  </a:lnTo>
                  <a:cubicBezTo>
                    <a:pt x="3119" y="4064"/>
                    <a:pt x="3099" y="4030"/>
                    <a:pt x="3085" y="3996"/>
                  </a:cubicBezTo>
                  <a:lnTo>
                    <a:pt x="2027" y="1243"/>
                  </a:lnTo>
                  <a:cubicBezTo>
                    <a:pt x="1988" y="1144"/>
                    <a:pt x="1907" y="1102"/>
                    <a:pt x="1826" y="1102"/>
                  </a:cubicBezTo>
                  <a:cubicBezTo>
                    <a:pt x="1686" y="1102"/>
                    <a:pt x="1545" y="1227"/>
                    <a:pt x="1614" y="1399"/>
                  </a:cubicBezTo>
                  <a:lnTo>
                    <a:pt x="2672" y="4152"/>
                  </a:lnTo>
                  <a:cubicBezTo>
                    <a:pt x="2712" y="4260"/>
                    <a:pt x="2787" y="4362"/>
                    <a:pt x="2882" y="4437"/>
                  </a:cubicBezTo>
                  <a:lnTo>
                    <a:pt x="5825" y="6749"/>
                  </a:lnTo>
                  <a:cubicBezTo>
                    <a:pt x="5825" y="6756"/>
                    <a:pt x="5818" y="6769"/>
                    <a:pt x="5811" y="6783"/>
                  </a:cubicBezTo>
                  <a:lnTo>
                    <a:pt x="4238" y="6437"/>
                  </a:lnTo>
                  <a:cubicBezTo>
                    <a:pt x="4188" y="6425"/>
                    <a:pt x="4138" y="6418"/>
                    <a:pt x="4088" y="6418"/>
                  </a:cubicBezTo>
                  <a:cubicBezTo>
                    <a:pt x="3974" y="6418"/>
                    <a:pt x="3862" y="6450"/>
                    <a:pt x="3763" y="6511"/>
                  </a:cubicBezTo>
                  <a:lnTo>
                    <a:pt x="1397" y="7888"/>
                  </a:lnTo>
                  <a:cubicBezTo>
                    <a:pt x="1268" y="7963"/>
                    <a:pt x="1173" y="8078"/>
                    <a:pt x="1119" y="8207"/>
                  </a:cubicBezTo>
                  <a:lnTo>
                    <a:pt x="75" y="10715"/>
                  </a:lnTo>
                  <a:cubicBezTo>
                    <a:pt x="0" y="10890"/>
                    <a:pt x="142" y="11022"/>
                    <a:pt x="284" y="11022"/>
                  </a:cubicBezTo>
                  <a:cubicBezTo>
                    <a:pt x="362" y="11022"/>
                    <a:pt x="440" y="10982"/>
                    <a:pt x="481" y="10885"/>
                  </a:cubicBezTo>
                  <a:lnTo>
                    <a:pt x="1526" y="8376"/>
                  </a:lnTo>
                  <a:cubicBezTo>
                    <a:pt x="1539" y="8335"/>
                    <a:pt x="1573" y="8295"/>
                    <a:pt x="1614" y="8268"/>
                  </a:cubicBezTo>
                  <a:lnTo>
                    <a:pt x="3987" y="6891"/>
                  </a:lnTo>
                  <a:cubicBezTo>
                    <a:pt x="4022" y="6871"/>
                    <a:pt x="4060" y="6859"/>
                    <a:pt x="4099" y="6859"/>
                  </a:cubicBezTo>
                  <a:cubicBezTo>
                    <a:pt x="4114" y="6859"/>
                    <a:pt x="4128" y="6860"/>
                    <a:pt x="4143" y="6864"/>
                  </a:cubicBezTo>
                  <a:lnTo>
                    <a:pt x="5797" y="7230"/>
                  </a:lnTo>
                  <a:cubicBezTo>
                    <a:pt x="5804" y="7264"/>
                    <a:pt x="5804" y="7298"/>
                    <a:pt x="5811" y="7325"/>
                  </a:cubicBezTo>
                  <a:lnTo>
                    <a:pt x="4814" y="7657"/>
                  </a:lnTo>
                  <a:cubicBezTo>
                    <a:pt x="4624" y="7718"/>
                    <a:pt x="4468" y="7868"/>
                    <a:pt x="4401" y="8064"/>
                  </a:cubicBezTo>
                  <a:lnTo>
                    <a:pt x="3404" y="10858"/>
                  </a:lnTo>
                  <a:cubicBezTo>
                    <a:pt x="3370" y="10946"/>
                    <a:pt x="3363" y="11041"/>
                    <a:pt x="3370" y="11136"/>
                  </a:cubicBezTo>
                  <a:lnTo>
                    <a:pt x="3580" y="13902"/>
                  </a:lnTo>
                  <a:cubicBezTo>
                    <a:pt x="3587" y="14018"/>
                    <a:pt x="3689" y="14106"/>
                    <a:pt x="3797" y="14106"/>
                  </a:cubicBezTo>
                  <a:lnTo>
                    <a:pt x="3817" y="14106"/>
                  </a:lnTo>
                  <a:cubicBezTo>
                    <a:pt x="3939" y="14099"/>
                    <a:pt x="4028" y="13990"/>
                    <a:pt x="4021" y="13875"/>
                  </a:cubicBezTo>
                  <a:lnTo>
                    <a:pt x="3804" y="11102"/>
                  </a:lnTo>
                  <a:cubicBezTo>
                    <a:pt x="3804" y="11068"/>
                    <a:pt x="3811" y="11041"/>
                    <a:pt x="3817" y="11007"/>
                  </a:cubicBezTo>
                  <a:lnTo>
                    <a:pt x="4814" y="8213"/>
                  </a:lnTo>
                  <a:cubicBezTo>
                    <a:pt x="4841" y="8146"/>
                    <a:pt x="4889" y="8098"/>
                    <a:pt x="4957" y="8078"/>
                  </a:cubicBezTo>
                  <a:lnTo>
                    <a:pt x="5974" y="7739"/>
                  </a:lnTo>
                  <a:cubicBezTo>
                    <a:pt x="6228" y="8166"/>
                    <a:pt x="6665" y="8380"/>
                    <a:pt x="7103" y="8380"/>
                  </a:cubicBezTo>
                  <a:cubicBezTo>
                    <a:pt x="7540" y="8380"/>
                    <a:pt x="7977" y="8166"/>
                    <a:pt x="8232" y="7739"/>
                  </a:cubicBezTo>
                  <a:lnTo>
                    <a:pt x="9249" y="8078"/>
                  </a:lnTo>
                  <a:cubicBezTo>
                    <a:pt x="9317" y="8098"/>
                    <a:pt x="9364" y="8146"/>
                    <a:pt x="9391" y="8213"/>
                  </a:cubicBezTo>
                  <a:lnTo>
                    <a:pt x="10388" y="11007"/>
                  </a:lnTo>
                  <a:cubicBezTo>
                    <a:pt x="10401" y="11041"/>
                    <a:pt x="10401" y="11068"/>
                    <a:pt x="10401" y="11102"/>
                  </a:cubicBezTo>
                  <a:lnTo>
                    <a:pt x="10184" y="13875"/>
                  </a:lnTo>
                  <a:cubicBezTo>
                    <a:pt x="10178" y="13990"/>
                    <a:pt x="10266" y="14099"/>
                    <a:pt x="10388" y="14113"/>
                  </a:cubicBezTo>
                  <a:lnTo>
                    <a:pt x="10408" y="14113"/>
                  </a:lnTo>
                  <a:cubicBezTo>
                    <a:pt x="10524" y="14106"/>
                    <a:pt x="10618" y="14018"/>
                    <a:pt x="10625" y="13909"/>
                  </a:cubicBezTo>
                  <a:lnTo>
                    <a:pt x="10842" y="11136"/>
                  </a:lnTo>
                  <a:cubicBezTo>
                    <a:pt x="10849" y="11041"/>
                    <a:pt x="10835" y="10946"/>
                    <a:pt x="10802" y="10858"/>
                  </a:cubicBezTo>
                  <a:lnTo>
                    <a:pt x="9805" y="8064"/>
                  </a:lnTo>
                  <a:cubicBezTo>
                    <a:pt x="9737" y="7874"/>
                    <a:pt x="9581" y="7725"/>
                    <a:pt x="9391" y="7657"/>
                  </a:cubicBezTo>
                  <a:lnTo>
                    <a:pt x="8394" y="7325"/>
                  </a:lnTo>
                  <a:cubicBezTo>
                    <a:pt x="8401" y="7298"/>
                    <a:pt x="8401" y="7264"/>
                    <a:pt x="8408" y="7237"/>
                  </a:cubicBezTo>
                  <a:lnTo>
                    <a:pt x="10062" y="6864"/>
                  </a:lnTo>
                  <a:cubicBezTo>
                    <a:pt x="10077" y="6860"/>
                    <a:pt x="10092" y="6859"/>
                    <a:pt x="10107" y="6859"/>
                  </a:cubicBezTo>
                  <a:cubicBezTo>
                    <a:pt x="10148" y="6859"/>
                    <a:pt x="10190" y="6871"/>
                    <a:pt x="10225" y="6891"/>
                  </a:cubicBezTo>
                  <a:lnTo>
                    <a:pt x="12592" y="8274"/>
                  </a:lnTo>
                  <a:cubicBezTo>
                    <a:pt x="12632" y="8295"/>
                    <a:pt x="12666" y="8335"/>
                    <a:pt x="12687" y="8376"/>
                  </a:cubicBezTo>
                  <a:lnTo>
                    <a:pt x="13731" y="10885"/>
                  </a:lnTo>
                  <a:cubicBezTo>
                    <a:pt x="13769" y="10982"/>
                    <a:pt x="13846" y="11022"/>
                    <a:pt x="13924" y="11022"/>
                  </a:cubicBezTo>
                  <a:cubicBezTo>
                    <a:pt x="14064" y="11022"/>
                    <a:pt x="14207" y="10890"/>
                    <a:pt x="14138" y="10715"/>
                  </a:cubicBezTo>
                  <a:lnTo>
                    <a:pt x="14144" y="10715"/>
                  </a:lnTo>
                  <a:lnTo>
                    <a:pt x="13100" y="8207"/>
                  </a:lnTo>
                  <a:cubicBezTo>
                    <a:pt x="13046" y="8071"/>
                    <a:pt x="12951" y="7963"/>
                    <a:pt x="12822" y="7888"/>
                  </a:cubicBezTo>
                  <a:lnTo>
                    <a:pt x="10456" y="6511"/>
                  </a:lnTo>
                  <a:cubicBezTo>
                    <a:pt x="10357" y="6450"/>
                    <a:pt x="10245" y="6418"/>
                    <a:pt x="10131" y="6418"/>
                  </a:cubicBezTo>
                  <a:cubicBezTo>
                    <a:pt x="10081" y="6418"/>
                    <a:pt x="10031" y="6425"/>
                    <a:pt x="9981" y="6437"/>
                  </a:cubicBezTo>
                  <a:lnTo>
                    <a:pt x="8408" y="6783"/>
                  </a:lnTo>
                  <a:cubicBezTo>
                    <a:pt x="8408" y="6769"/>
                    <a:pt x="8401" y="6762"/>
                    <a:pt x="8394" y="6749"/>
                  </a:cubicBezTo>
                  <a:lnTo>
                    <a:pt x="11337" y="4437"/>
                  </a:lnTo>
                  <a:cubicBezTo>
                    <a:pt x="11432" y="4362"/>
                    <a:pt x="11507" y="4267"/>
                    <a:pt x="11547" y="4152"/>
                  </a:cubicBezTo>
                  <a:lnTo>
                    <a:pt x="12605" y="1399"/>
                  </a:lnTo>
                  <a:cubicBezTo>
                    <a:pt x="12674" y="1227"/>
                    <a:pt x="12533" y="1099"/>
                    <a:pt x="12393" y="1099"/>
                  </a:cubicBezTo>
                  <a:cubicBezTo>
                    <a:pt x="12312" y="1099"/>
                    <a:pt x="12231" y="1141"/>
                    <a:pt x="12192" y="1243"/>
                  </a:cubicBezTo>
                  <a:lnTo>
                    <a:pt x="11134" y="3996"/>
                  </a:lnTo>
                  <a:cubicBezTo>
                    <a:pt x="11120" y="4030"/>
                    <a:pt x="11100" y="4064"/>
                    <a:pt x="11066" y="4091"/>
                  </a:cubicBezTo>
                  <a:lnTo>
                    <a:pt x="8218" y="6328"/>
                  </a:lnTo>
                  <a:cubicBezTo>
                    <a:pt x="8205" y="6315"/>
                    <a:pt x="8191" y="6295"/>
                    <a:pt x="8184" y="6281"/>
                  </a:cubicBezTo>
                  <a:lnTo>
                    <a:pt x="9649" y="3976"/>
                  </a:lnTo>
                  <a:cubicBezTo>
                    <a:pt x="9717" y="3867"/>
                    <a:pt x="9757" y="3745"/>
                    <a:pt x="9757" y="3616"/>
                  </a:cubicBezTo>
                  <a:lnTo>
                    <a:pt x="9757" y="219"/>
                  </a:lnTo>
                  <a:cubicBezTo>
                    <a:pt x="9757" y="73"/>
                    <a:pt x="9647" y="0"/>
                    <a:pt x="9537" y="0"/>
                  </a:cubicBezTo>
                  <a:cubicBezTo>
                    <a:pt x="9427" y="0"/>
                    <a:pt x="9317" y="73"/>
                    <a:pt x="9317" y="219"/>
                  </a:cubicBezTo>
                  <a:lnTo>
                    <a:pt x="9317" y="3616"/>
                  </a:lnTo>
                  <a:cubicBezTo>
                    <a:pt x="9317" y="3657"/>
                    <a:pt x="9303" y="3704"/>
                    <a:pt x="9283" y="3738"/>
                  </a:cubicBezTo>
                  <a:lnTo>
                    <a:pt x="7859" y="5969"/>
                  </a:lnTo>
                  <a:cubicBezTo>
                    <a:pt x="7635" y="5810"/>
                    <a:pt x="7372" y="5730"/>
                    <a:pt x="7109" y="5730"/>
                  </a:cubicBezTo>
                  <a:cubicBezTo>
                    <a:pt x="6847" y="5730"/>
                    <a:pt x="6584" y="5810"/>
                    <a:pt x="6360" y="5969"/>
                  </a:cubicBezTo>
                  <a:lnTo>
                    <a:pt x="4936" y="3738"/>
                  </a:lnTo>
                  <a:cubicBezTo>
                    <a:pt x="4916" y="3704"/>
                    <a:pt x="4902" y="3657"/>
                    <a:pt x="4902" y="3616"/>
                  </a:cubicBezTo>
                  <a:lnTo>
                    <a:pt x="4902" y="219"/>
                  </a:lnTo>
                  <a:cubicBezTo>
                    <a:pt x="4902" y="73"/>
                    <a:pt x="4792" y="0"/>
                    <a:pt x="468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2" name="Google Shape;15552;p100"/>
            <p:cNvSpPr/>
            <p:nvPr/>
          </p:nvSpPr>
          <p:spPr>
            <a:xfrm>
              <a:off x="4818056" y="3102751"/>
              <a:ext cx="104054" cy="104081"/>
            </a:xfrm>
            <a:custGeom>
              <a:rect b="b" l="l" r="r" t="t"/>
              <a:pathLst>
                <a:path extrusionOk="0" h="3968" w="3967">
                  <a:moveTo>
                    <a:pt x="1980" y="1"/>
                  </a:moveTo>
                  <a:cubicBezTo>
                    <a:pt x="888" y="1"/>
                    <a:pt x="0" y="604"/>
                    <a:pt x="0" y="1703"/>
                  </a:cubicBezTo>
                  <a:cubicBezTo>
                    <a:pt x="0" y="2794"/>
                    <a:pt x="888" y="3967"/>
                    <a:pt x="1980" y="3967"/>
                  </a:cubicBezTo>
                  <a:cubicBezTo>
                    <a:pt x="3079" y="3967"/>
                    <a:pt x="3967" y="2794"/>
                    <a:pt x="3967" y="1703"/>
                  </a:cubicBezTo>
                  <a:cubicBezTo>
                    <a:pt x="3967" y="604"/>
                    <a:pt x="3079" y="1"/>
                    <a:pt x="198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3" name="Google Shape;15553;p100"/>
            <p:cNvSpPr/>
            <p:nvPr/>
          </p:nvSpPr>
          <p:spPr>
            <a:xfrm>
              <a:off x="4817872" y="3102935"/>
              <a:ext cx="54086" cy="103897"/>
            </a:xfrm>
            <a:custGeom>
              <a:rect b="b" l="l" r="r" t="t"/>
              <a:pathLst>
                <a:path extrusionOk="0" h="3961" w="2062">
                  <a:moveTo>
                    <a:pt x="1784" y="0"/>
                  </a:moveTo>
                  <a:lnTo>
                    <a:pt x="1784" y="0"/>
                  </a:lnTo>
                  <a:cubicBezTo>
                    <a:pt x="787" y="68"/>
                    <a:pt x="0" y="665"/>
                    <a:pt x="0" y="1696"/>
                  </a:cubicBezTo>
                  <a:cubicBezTo>
                    <a:pt x="0" y="2794"/>
                    <a:pt x="889" y="3960"/>
                    <a:pt x="1987" y="3960"/>
                  </a:cubicBezTo>
                  <a:lnTo>
                    <a:pt x="2062" y="3960"/>
                  </a:lnTo>
                  <a:cubicBezTo>
                    <a:pt x="1492" y="3431"/>
                    <a:pt x="1106" y="2509"/>
                    <a:pt x="1106" y="1628"/>
                  </a:cubicBezTo>
                  <a:cubicBezTo>
                    <a:pt x="1106" y="902"/>
                    <a:pt x="1377" y="353"/>
                    <a:pt x="178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54" name="Google Shape;15554;p100"/>
          <p:cNvGrpSpPr/>
          <p:nvPr/>
        </p:nvGrpSpPr>
        <p:grpSpPr>
          <a:xfrm>
            <a:off x="843720" y="2982253"/>
            <a:ext cx="329134" cy="370132"/>
            <a:chOff x="870808" y="2906053"/>
            <a:chExt cx="329134" cy="370132"/>
          </a:xfrm>
        </p:grpSpPr>
        <p:sp>
          <p:nvSpPr>
            <p:cNvPr id="15555" name="Google Shape;15555;p100"/>
            <p:cNvSpPr/>
            <p:nvPr/>
          </p:nvSpPr>
          <p:spPr>
            <a:xfrm>
              <a:off x="907530" y="3114004"/>
              <a:ext cx="113943" cy="162180"/>
            </a:xfrm>
            <a:custGeom>
              <a:rect b="b" l="l" r="r" t="t"/>
              <a:pathLst>
                <a:path extrusionOk="0" h="6183" w="4344">
                  <a:moveTo>
                    <a:pt x="4017" y="1"/>
                  </a:moveTo>
                  <a:cubicBezTo>
                    <a:pt x="3972" y="1"/>
                    <a:pt x="3925" y="16"/>
                    <a:pt x="3879" y="53"/>
                  </a:cubicBezTo>
                  <a:lnTo>
                    <a:pt x="1634" y="1687"/>
                  </a:lnTo>
                  <a:cubicBezTo>
                    <a:pt x="1478" y="1796"/>
                    <a:pt x="1363" y="1952"/>
                    <a:pt x="1309" y="2128"/>
                  </a:cubicBezTo>
                  <a:lnTo>
                    <a:pt x="54" y="5891"/>
                  </a:lnTo>
                  <a:cubicBezTo>
                    <a:pt x="0" y="6034"/>
                    <a:pt x="109" y="6183"/>
                    <a:pt x="264" y="6183"/>
                  </a:cubicBezTo>
                  <a:cubicBezTo>
                    <a:pt x="359" y="6183"/>
                    <a:pt x="441" y="6122"/>
                    <a:pt x="475" y="6034"/>
                  </a:cubicBezTo>
                  <a:lnTo>
                    <a:pt x="1729" y="2270"/>
                  </a:lnTo>
                  <a:cubicBezTo>
                    <a:pt x="1756" y="2182"/>
                    <a:pt x="1810" y="2101"/>
                    <a:pt x="1892" y="2047"/>
                  </a:cubicBezTo>
                  <a:lnTo>
                    <a:pt x="4136" y="406"/>
                  </a:lnTo>
                  <a:cubicBezTo>
                    <a:pt x="4344" y="269"/>
                    <a:pt x="4204" y="1"/>
                    <a:pt x="401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6" name="Google Shape;15556;p100"/>
            <p:cNvSpPr/>
            <p:nvPr/>
          </p:nvSpPr>
          <p:spPr>
            <a:xfrm>
              <a:off x="1050169" y="3114030"/>
              <a:ext cx="113838" cy="162154"/>
            </a:xfrm>
            <a:custGeom>
              <a:rect b="b" l="l" r="r" t="t"/>
              <a:pathLst>
                <a:path extrusionOk="0" h="6182" w="4340">
                  <a:moveTo>
                    <a:pt x="328" y="0"/>
                  </a:moveTo>
                  <a:cubicBezTo>
                    <a:pt x="139" y="0"/>
                    <a:pt x="1" y="274"/>
                    <a:pt x="204" y="411"/>
                  </a:cubicBezTo>
                  <a:lnTo>
                    <a:pt x="2455" y="2052"/>
                  </a:lnTo>
                  <a:cubicBezTo>
                    <a:pt x="2529" y="2100"/>
                    <a:pt x="2590" y="2181"/>
                    <a:pt x="2617" y="2269"/>
                  </a:cubicBezTo>
                  <a:lnTo>
                    <a:pt x="3872" y="6033"/>
                  </a:lnTo>
                  <a:cubicBezTo>
                    <a:pt x="3906" y="6121"/>
                    <a:pt x="3987" y="6182"/>
                    <a:pt x="4082" y="6182"/>
                  </a:cubicBezTo>
                  <a:cubicBezTo>
                    <a:pt x="4231" y="6182"/>
                    <a:pt x="4340" y="6033"/>
                    <a:pt x="4292" y="5890"/>
                  </a:cubicBezTo>
                  <a:lnTo>
                    <a:pt x="3038" y="2127"/>
                  </a:lnTo>
                  <a:cubicBezTo>
                    <a:pt x="2977" y="1951"/>
                    <a:pt x="2868" y="1801"/>
                    <a:pt x="2712" y="1693"/>
                  </a:cubicBezTo>
                  <a:lnTo>
                    <a:pt x="468" y="52"/>
                  </a:lnTo>
                  <a:cubicBezTo>
                    <a:pt x="421" y="16"/>
                    <a:pt x="373" y="0"/>
                    <a:pt x="32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7" name="Google Shape;15557;p100"/>
            <p:cNvSpPr/>
            <p:nvPr/>
          </p:nvSpPr>
          <p:spPr>
            <a:xfrm>
              <a:off x="870808" y="3073951"/>
              <a:ext cx="329134" cy="52250"/>
            </a:xfrm>
            <a:custGeom>
              <a:rect b="b" l="l" r="r" t="t"/>
              <a:pathLst>
                <a:path extrusionOk="0" h="1992" w="12548">
                  <a:moveTo>
                    <a:pt x="3163" y="0"/>
                  </a:moveTo>
                  <a:cubicBezTo>
                    <a:pt x="3007" y="0"/>
                    <a:pt x="2851" y="41"/>
                    <a:pt x="2722" y="115"/>
                  </a:cubicBezTo>
                  <a:lnTo>
                    <a:pt x="227" y="1573"/>
                  </a:lnTo>
                  <a:cubicBezTo>
                    <a:pt x="0" y="1692"/>
                    <a:pt x="129" y="1991"/>
                    <a:pt x="328" y="1991"/>
                  </a:cubicBezTo>
                  <a:cubicBezTo>
                    <a:pt x="367" y="1991"/>
                    <a:pt x="408" y="1980"/>
                    <a:pt x="451" y="1953"/>
                  </a:cubicBezTo>
                  <a:lnTo>
                    <a:pt x="2939" y="495"/>
                  </a:lnTo>
                  <a:cubicBezTo>
                    <a:pt x="3007" y="455"/>
                    <a:pt x="3082" y="434"/>
                    <a:pt x="3163" y="434"/>
                  </a:cubicBezTo>
                  <a:lnTo>
                    <a:pt x="9422" y="434"/>
                  </a:lnTo>
                  <a:cubicBezTo>
                    <a:pt x="9496" y="434"/>
                    <a:pt x="9571" y="455"/>
                    <a:pt x="9639" y="495"/>
                  </a:cubicBezTo>
                  <a:lnTo>
                    <a:pt x="12134" y="1953"/>
                  </a:lnTo>
                  <a:cubicBezTo>
                    <a:pt x="12168" y="1967"/>
                    <a:pt x="12202" y="1980"/>
                    <a:pt x="12242" y="1980"/>
                  </a:cubicBezTo>
                  <a:cubicBezTo>
                    <a:pt x="12466" y="1980"/>
                    <a:pt x="12547" y="1682"/>
                    <a:pt x="12358" y="1573"/>
                  </a:cubicBezTo>
                  <a:lnTo>
                    <a:pt x="9862" y="115"/>
                  </a:lnTo>
                  <a:cubicBezTo>
                    <a:pt x="9727" y="41"/>
                    <a:pt x="9577" y="0"/>
                    <a:pt x="94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8" name="Google Shape;15558;p100"/>
            <p:cNvSpPr/>
            <p:nvPr/>
          </p:nvSpPr>
          <p:spPr>
            <a:xfrm>
              <a:off x="889038" y="2975536"/>
              <a:ext cx="293828" cy="86690"/>
            </a:xfrm>
            <a:custGeom>
              <a:rect b="b" l="l" r="r" t="t"/>
              <a:pathLst>
                <a:path extrusionOk="0" h="3305" w="11202">
                  <a:moveTo>
                    <a:pt x="10886" y="1"/>
                  </a:moveTo>
                  <a:cubicBezTo>
                    <a:pt x="10835" y="1"/>
                    <a:pt x="10781" y="21"/>
                    <a:pt x="10734" y="70"/>
                  </a:cubicBezTo>
                  <a:lnTo>
                    <a:pt x="8869" y="1928"/>
                  </a:lnTo>
                  <a:cubicBezTo>
                    <a:pt x="8815" y="1982"/>
                    <a:pt x="8747" y="2016"/>
                    <a:pt x="8679" y="2044"/>
                  </a:cubicBezTo>
                  <a:lnTo>
                    <a:pt x="5594" y="2864"/>
                  </a:lnTo>
                  <a:lnTo>
                    <a:pt x="2515" y="2044"/>
                  </a:lnTo>
                  <a:cubicBezTo>
                    <a:pt x="2441" y="2023"/>
                    <a:pt x="2373" y="1982"/>
                    <a:pt x="2319" y="1928"/>
                  </a:cubicBezTo>
                  <a:lnTo>
                    <a:pt x="461" y="70"/>
                  </a:lnTo>
                  <a:cubicBezTo>
                    <a:pt x="430" y="29"/>
                    <a:pt x="390" y="12"/>
                    <a:pt x="348" y="12"/>
                  </a:cubicBezTo>
                  <a:cubicBezTo>
                    <a:pt x="188" y="12"/>
                    <a:pt x="0" y="257"/>
                    <a:pt x="156" y="375"/>
                  </a:cubicBezTo>
                  <a:lnTo>
                    <a:pt x="2014" y="2233"/>
                  </a:lnTo>
                  <a:cubicBezTo>
                    <a:pt x="2122" y="2342"/>
                    <a:pt x="2258" y="2423"/>
                    <a:pt x="2407" y="2464"/>
                  </a:cubicBezTo>
                  <a:lnTo>
                    <a:pt x="5540" y="3298"/>
                  </a:lnTo>
                  <a:cubicBezTo>
                    <a:pt x="5560" y="3305"/>
                    <a:pt x="5580" y="3305"/>
                    <a:pt x="5594" y="3305"/>
                  </a:cubicBezTo>
                  <a:lnTo>
                    <a:pt x="5655" y="3305"/>
                  </a:lnTo>
                  <a:lnTo>
                    <a:pt x="8794" y="2464"/>
                  </a:lnTo>
                  <a:cubicBezTo>
                    <a:pt x="8937" y="2423"/>
                    <a:pt x="9072" y="2349"/>
                    <a:pt x="9181" y="2240"/>
                  </a:cubicBezTo>
                  <a:lnTo>
                    <a:pt x="11046" y="382"/>
                  </a:lnTo>
                  <a:cubicBezTo>
                    <a:pt x="11201" y="221"/>
                    <a:pt x="11055" y="1"/>
                    <a:pt x="108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59" name="Google Shape;15559;p100"/>
            <p:cNvSpPr/>
            <p:nvPr/>
          </p:nvSpPr>
          <p:spPr>
            <a:xfrm>
              <a:off x="983807" y="3021832"/>
              <a:ext cx="104081" cy="225368"/>
            </a:xfrm>
            <a:custGeom>
              <a:rect b="b" l="l" r="r" t="t"/>
              <a:pathLst>
                <a:path extrusionOk="0" h="8592" w="3968">
                  <a:moveTo>
                    <a:pt x="1981" y="1"/>
                  </a:moveTo>
                  <a:cubicBezTo>
                    <a:pt x="1493" y="1"/>
                    <a:pt x="1099" y="787"/>
                    <a:pt x="1099" y="1763"/>
                  </a:cubicBezTo>
                  <a:cubicBezTo>
                    <a:pt x="1099" y="2448"/>
                    <a:pt x="1303" y="3045"/>
                    <a:pt x="1588" y="3337"/>
                  </a:cubicBezTo>
                  <a:cubicBezTo>
                    <a:pt x="686" y="3493"/>
                    <a:pt x="1" y="4184"/>
                    <a:pt x="1" y="5466"/>
                  </a:cubicBezTo>
                  <a:cubicBezTo>
                    <a:pt x="1" y="6930"/>
                    <a:pt x="1099" y="8592"/>
                    <a:pt x="1988" y="8592"/>
                  </a:cubicBezTo>
                  <a:cubicBezTo>
                    <a:pt x="2869" y="8592"/>
                    <a:pt x="3968" y="6930"/>
                    <a:pt x="3968" y="5466"/>
                  </a:cubicBezTo>
                  <a:cubicBezTo>
                    <a:pt x="3968" y="4191"/>
                    <a:pt x="3283" y="3493"/>
                    <a:pt x="2381" y="3337"/>
                  </a:cubicBezTo>
                  <a:cubicBezTo>
                    <a:pt x="2666" y="3045"/>
                    <a:pt x="2862" y="2448"/>
                    <a:pt x="2862" y="1763"/>
                  </a:cubicBezTo>
                  <a:cubicBezTo>
                    <a:pt x="2862" y="787"/>
                    <a:pt x="2476" y="1"/>
                    <a:pt x="198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0" name="Google Shape;15560;p100"/>
            <p:cNvSpPr/>
            <p:nvPr/>
          </p:nvSpPr>
          <p:spPr>
            <a:xfrm>
              <a:off x="1042326" y="3108968"/>
              <a:ext cx="210" cy="26"/>
            </a:xfrm>
            <a:custGeom>
              <a:rect b="b" l="l" r="r" t="t"/>
              <a:pathLst>
                <a:path extrusionOk="0" h="1" w="8">
                  <a:moveTo>
                    <a:pt x="1" y="1"/>
                  </a:moveTo>
                  <a:lnTo>
                    <a:pt x="1" y="1"/>
                  </a:lnTo>
                  <a:cubicBezTo>
                    <a:pt x="8" y="1"/>
                    <a:pt x="8" y="1"/>
                    <a:pt x="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1" name="Google Shape;15561;p100"/>
            <p:cNvSpPr/>
            <p:nvPr/>
          </p:nvSpPr>
          <p:spPr>
            <a:xfrm>
              <a:off x="983650" y="3021648"/>
              <a:ext cx="70270" cy="225552"/>
            </a:xfrm>
            <a:custGeom>
              <a:rect b="b" l="l" r="r" t="t"/>
              <a:pathLst>
                <a:path extrusionOk="0" h="8599" w="2679">
                  <a:moveTo>
                    <a:pt x="1987" y="1"/>
                  </a:moveTo>
                  <a:cubicBezTo>
                    <a:pt x="1499" y="1"/>
                    <a:pt x="1105" y="794"/>
                    <a:pt x="1105" y="1770"/>
                  </a:cubicBezTo>
                  <a:cubicBezTo>
                    <a:pt x="1105" y="2455"/>
                    <a:pt x="1302" y="3052"/>
                    <a:pt x="1594" y="3344"/>
                  </a:cubicBezTo>
                  <a:cubicBezTo>
                    <a:pt x="685" y="3493"/>
                    <a:pt x="0" y="4191"/>
                    <a:pt x="0" y="5473"/>
                  </a:cubicBezTo>
                  <a:cubicBezTo>
                    <a:pt x="0" y="6937"/>
                    <a:pt x="1105" y="8599"/>
                    <a:pt x="1987" y="8599"/>
                  </a:cubicBezTo>
                  <a:cubicBezTo>
                    <a:pt x="2089" y="8599"/>
                    <a:pt x="2197" y="8578"/>
                    <a:pt x="2292" y="8537"/>
                  </a:cubicBezTo>
                  <a:cubicBezTo>
                    <a:pt x="1892" y="7873"/>
                    <a:pt x="1546" y="6646"/>
                    <a:pt x="1546" y="5527"/>
                  </a:cubicBezTo>
                  <a:cubicBezTo>
                    <a:pt x="1546" y="4679"/>
                    <a:pt x="1702" y="4056"/>
                    <a:pt x="1960" y="3649"/>
                  </a:cubicBezTo>
                  <a:cubicBezTo>
                    <a:pt x="2089" y="3452"/>
                    <a:pt x="2095" y="3194"/>
                    <a:pt x="1980" y="2984"/>
                  </a:cubicBezTo>
                  <a:cubicBezTo>
                    <a:pt x="1838" y="2713"/>
                    <a:pt x="1763" y="2408"/>
                    <a:pt x="1763" y="2103"/>
                  </a:cubicBezTo>
                  <a:cubicBezTo>
                    <a:pt x="1770" y="1309"/>
                    <a:pt x="2163" y="665"/>
                    <a:pt x="2651" y="665"/>
                  </a:cubicBezTo>
                  <a:lnTo>
                    <a:pt x="2678" y="665"/>
                  </a:lnTo>
                  <a:cubicBezTo>
                    <a:pt x="2516" y="265"/>
                    <a:pt x="2265" y="1"/>
                    <a:pt x="19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2" name="Google Shape;15562;p100"/>
            <p:cNvSpPr/>
            <p:nvPr/>
          </p:nvSpPr>
          <p:spPr>
            <a:xfrm>
              <a:off x="983807" y="3151120"/>
              <a:ext cx="104081" cy="26728"/>
            </a:xfrm>
            <a:custGeom>
              <a:rect b="b" l="l" r="r" t="t"/>
              <a:pathLst>
                <a:path extrusionOk="0" h="1019" w="3968">
                  <a:moveTo>
                    <a:pt x="48" y="1"/>
                  </a:moveTo>
                  <a:cubicBezTo>
                    <a:pt x="14" y="171"/>
                    <a:pt x="1" y="340"/>
                    <a:pt x="1" y="510"/>
                  </a:cubicBezTo>
                  <a:cubicBezTo>
                    <a:pt x="482" y="821"/>
                    <a:pt x="1188" y="1018"/>
                    <a:pt x="1981" y="1018"/>
                  </a:cubicBezTo>
                  <a:cubicBezTo>
                    <a:pt x="2781" y="1018"/>
                    <a:pt x="3486" y="821"/>
                    <a:pt x="3968" y="510"/>
                  </a:cubicBezTo>
                  <a:cubicBezTo>
                    <a:pt x="3968" y="340"/>
                    <a:pt x="3947" y="171"/>
                    <a:pt x="3920" y="1"/>
                  </a:cubicBezTo>
                  <a:cubicBezTo>
                    <a:pt x="3540" y="340"/>
                    <a:pt x="2808" y="584"/>
                    <a:pt x="1981" y="584"/>
                  </a:cubicBezTo>
                  <a:cubicBezTo>
                    <a:pt x="1160" y="584"/>
                    <a:pt x="428" y="340"/>
                    <a:pt x="4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3" name="Google Shape;15563;p100"/>
            <p:cNvSpPr/>
            <p:nvPr/>
          </p:nvSpPr>
          <p:spPr>
            <a:xfrm>
              <a:off x="988633" y="3194347"/>
              <a:ext cx="94271" cy="24053"/>
            </a:xfrm>
            <a:custGeom>
              <a:rect b="b" l="l" r="r" t="t"/>
              <a:pathLst>
                <a:path extrusionOk="0" h="917" w="3594">
                  <a:moveTo>
                    <a:pt x="0" y="1"/>
                  </a:moveTo>
                  <a:cubicBezTo>
                    <a:pt x="75" y="218"/>
                    <a:pt x="163" y="435"/>
                    <a:pt x="264" y="638"/>
                  </a:cubicBezTo>
                  <a:cubicBezTo>
                    <a:pt x="736" y="822"/>
                    <a:pt x="1234" y="916"/>
                    <a:pt x="1738" y="916"/>
                  </a:cubicBezTo>
                  <a:cubicBezTo>
                    <a:pt x="1755" y="916"/>
                    <a:pt x="1773" y="916"/>
                    <a:pt x="1790" y="916"/>
                  </a:cubicBezTo>
                  <a:cubicBezTo>
                    <a:pt x="1808" y="916"/>
                    <a:pt x="1825" y="916"/>
                    <a:pt x="1843" y="916"/>
                  </a:cubicBezTo>
                  <a:cubicBezTo>
                    <a:pt x="2354" y="916"/>
                    <a:pt x="2857" y="822"/>
                    <a:pt x="3329" y="638"/>
                  </a:cubicBezTo>
                  <a:cubicBezTo>
                    <a:pt x="3431" y="435"/>
                    <a:pt x="3526" y="218"/>
                    <a:pt x="3594" y="1"/>
                  </a:cubicBezTo>
                  <a:lnTo>
                    <a:pt x="3594" y="1"/>
                  </a:lnTo>
                  <a:cubicBezTo>
                    <a:pt x="3194" y="285"/>
                    <a:pt x="2529" y="475"/>
                    <a:pt x="1797" y="475"/>
                  </a:cubicBezTo>
                  <a:cubicBezTo>
                    <a:pt x="1071" y="475"/>
                    <a:pt x="407" y="285"/>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4" name="Google Shape;15564;p100"/>
            <p:cNvSpPr/>
            <p:nvPr/>
          </p:nvSpPr>
          <p:spPr>
            <a:xfrm>
              <a:off x="1024201" y="3151120"/>
              <a:ext cx="63503" cy="26728"/>
            </a:xfrm>
            <a:custGeom>
              <a:rect b="b" l="l" r="r" t="t"/>
              <a:pathLst>
                <a:path extrusionOk="0" h="1019" w="2421">
                  <a:moveTo>
                    <a:pt x="2373" y="1"/>
                  </a:moveTo>
                  <a:cubicBezTo>
                    <a:pt x="1994" y="340"/>
                    <a:pt x="1261" y="584"/>
                    <a:pt x="441" y="584"/>
                  </a:cubicBezTo>
                  <a:cubicBezTo>
                    <a:pt x="292" y="584"/>
                    <a:pt x="143" y="571"/>
                    <a:pt x="0" y="557"/>
                  </a:cubicBezTo>
                  <a:lnTo>
                    <a:pt x="0" y="591"/>
                  </a:lnTo>
                  <a:cubicBezTo>
                    <a:pt x="0" y="727"/>
                    <a:pt x="7" y="862"/>
                    <a:pt x="14" y="998"/>
                  </a:cubicBezTo>
                  <a:cubicBezTo>
                    <a:pt x="156" y="1011"/>
                    <a:pt x="298" y="1018"/>
                    <a:pt x="441" y="1018"/>
                  </a:cubicBezTo>
                  <a:cubicBezTo>
                    <a:pt x="1234" y="1018"/>
                    <a:pt x="1939" y="821"/>
                    <a:pt x="2421" y="510"/>
                  </a:cubicBezTo>
                  <a:cubicBezTo>
                    <a:pt x="2421" y="333"/>
                    <a:pt x="2407" y="164"/>
                    <a:pt x="23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5" name="Google Shape;15565;p100"/>
            <p:cNvSpPr/>
            <p:nvPr/>
          </p:nvSpPr>
          <p:spPr>
            <a:xfrm>
              <a:off x="985066" y="3150962"/>
              <a:ext cx="26" cy="26"/>
            </a:xfrm>
            <a:custGeom>
              <a:rect b="b" l="l" r="r" t="t"/>
              <a:pathLst>
                <a:path extrusionOk="0" h="1" w="1">
                  <a:moveTo>
                    <a:pt x="0" y="0"/>
                  </a:moveTo>
                  <a:lnTo>
                    <a:pt x="0"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6" name="Google Shape;15566;p100"/>
            <p:cNvSpPr/>
            <p:nvPr/>
          </p:nvSpPr>
          <p:spPr>
            <a:xfrm>
              <a:off x="984174" y="3157362"/>
              <a:ext cx="26" cy="26"/>
            </a:xfrm>
            <a:custGeom>
              <a:rect b="b" l="l" r="r" t="t"/>
              <a:pathLst>
                <a:path extrusionOk="0" h="1" w="1">
                  <a:moveTo>
                    <a:pt x="0" y="0"/>
                  </a:move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7" name="Google Shape;15567;p100"/>
            <p:cNvSpPr/>
            <p:nvPr/>
          </p:nvSpPr>
          <p:spPr>
            <a:xfrm>
              <a:off x="991834" y="3202714"/>
              <a:ext cx="367" cy="734"/>
            </a:xfrm>
            <a:custGeom>
              <a:rect b="b" l="l" r="r" t="t"/>
              <a:pathLst>
                <a:path extrusionOk="0" h="28" w="14">
                  <a:moveTo>
                    <a:pt x="0" y="0"/>
                  </a:moveTo>
                  <a:lnTo>
                    <a:pt x="14" y="27"/>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8" name="Google Shape;15568;p100"/>
            <p:cNvSpPr/>
            <p:nvPr/>
          </p:nvSpPr>
          <p:spPr>
            <a:xfrm>
              <a:off x="1029159" y="3194347"/>
              <a:ext cx="53745" cy="24053"/>
            </a:xfrm>
            <a:custGeom>
              <a:rect b="b" l="l" r="r" t="t"/>
              <a:pathLst>
                <a:path extrusionOk="0" h="917" w="2049">
                  <a:moveTo>
                    <a:pt x="2049" y="1"/>
                  </a:moveTo>
                  <a:lnTo>
                    <a:pt x="2049" y="1"/>
                  </a:lnTo>
                  <a:cubicBezTo>
                    <a:pt x="1649" y="285"/>
                    <a:pt x="984" y="475"/>
                    <a:pt x="252" y="475"/>
                  </a:cubicBezTo>
                  <a:cubicBezTo>
                    <a:pt x="171" y="475"/>
                    <a:pt x="82" y="475"/>
                    <a:pt x="1" y="469"/>
                  </a:cubicBezTo>
                  <a:lnTo>
                    <a:pt x="1" y="469"/>
                  </a:lnTo>
                  <a:cubicBezTo>
                    <a:pt x="35" y="618"/>
                    <a:pt x="76" y="767"/>
                    <a:pt x="116" y="909"/>
                  </a:cubicBezTo>
                  <a:cubicBezTo>
                    <a:pt x="164" y="909"/>
                    <a:pt x="211" y="916"/>
                    <a:pt x="259" y="916"/>
                  </a:cubicBezTo>
                  <a:cubicBezTo>
                    <a:pt x="276" y="916"/>
                    <a:pt x="293" y="916"/>
                    <a:pt x="311" y="916"/>
                  </a:cubicBezTo>
                  <a:cubicBezTo>
                    <a:pt x="815" y="916"/>
                    <a:pt x="1312" y="822"/>
                    <a:pt x="1784" y="638"/>
                  </a:cubicBezTo>
                  <a:cubicBezTo>
                    <a:pt x="1886" y="435"/>
                    <a:pt x="1974" y="218"/>
                    <a:pt x="20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69" name="Google Shape;15569;p100"/>
            <p:cNvSpPr/>
            <p:nvPr/>
          </p:nvSpPr>
          <p:spPr>
            <a:xfrm>
              <a:off x="935282" y="2906053"/>
              <a:ext cx="201341" cy="63686"/>
            </a:xfrm>
            <a:custGeom>
              <a:rect b="b" l="l" r="r" t="t"/>
              <a:pathLst>
                <a:path extrusionOk="0" h="2428" w="7676">
                  <a:moveTo>
                    <a:pt x="7374" y="0"/>
                  </a:moveTo>
                  <a:cubicBezTo>
                    <a:pt x="7356" y="0"/>
                    <a:pt x="7336" y="2"/>
                    <a:pt x="7316" y="7"/>
                  </a:cubicBezTo>
                  <a:cubicBezTo>
                    <a:pt x="6313" y="211"/>
                    <a:pt x="5533" y="1458"/>
                    <a:pt x="5241" y="1987"/>
                  </a:cubicBezTo>
                  <a:lnTo>
                    <a:pt x="2420" y="1987"/>
                  </a:lnTo>
                  <a:cubicBezTo>
                    <a:pt x="2122" y="1458"/>
                    <a:pt x="1342" y="211"/>
                    <a:pt x="346" y="7"/>
                  </a:cubicBezTo>
                  <a:cubicBezTo>
                    <a:pt x="330" y="5"/>
                    <a:pt x="315" y="3"/>
                    <a:pt x="301" y="3"/>
                  </a:cubicBezTo>
                  <a:cubicBezTo>
                    <a:pt x="54" y="3"/>
                    <a:pt x="1" y="377"/>
                    <a:pt x="257" y="441"/>
                  </a:cubicBezTo>
                  <a:cubicBezTo>
                    <a:pt x="929" y="570"/>
                    <a:pt x="1614" y="1438"/>
                    <a:pt x="2034" y="2204"/>
                  </a:cubicBezTo>
                  <a:cubicBezTo>
                    <a:pt x="2109" y="2340"/>
                    <a:pt x="2258" y="2428"/>
                    <a:pt x="2420" y="2428"/>
                  </a:cubicBezTo>
                  <a:lnTo>
                    <a:pt x="5241" y="2428"/>
                  </a:lnTo>
                  <a:cubicBezTo>
                    <a:pt x="5404" y="2428"/>
                    <a:pt x="5546" y="2340"/>
                    <a:pt x="5621" y="2204"/>
                  </a:cubicBezTo>
                  <a:cubicBezTo>
                    <a:pt x="6041" y="1438"/>
                    <a:pt x="6733" y="577"/>
                    <a:pt x="7397" y="441"/>
                  </a:cubicBezTo>
                  <a:cubicBezTo>
                    <a:pt x="7675" y="397"/>
                    <a:pt x="7618" y="0"/>
                    <a:pt x="737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0" name="Google Shape;15570;p100"/>
            <p:cNvSpPr/>
            <p:nvPr/>
          </p:nvSpPr>
          <p:spPr>
            <a:xfrm>
              <a:off x="1001066" y="2958172"/>
              <a:ext cx="69405" cy="69378"/>
            </a:xfrm>
            <a:custGeom>
              <a:rect b="b" l="l" r="r" t="t"/>
              <a:pathLst>
                <a:path extrusionOk="0" h="2645" w="2646">
                  <a:moveTo>
                    <a:pt x="1323" y="0"/>
                  </a:moveTo>
                  <a:cubicBezTo>
                    <a:pt x="597" y="0"/>
                    <a:pt x="1" y="814"/>
                    <a:pt x="1" y="1546"/>
                  </a:cubicBezTo>
                  <a:cubicBezTo>
                    <a:pt x="1" y="2272"/>
                    <a:pt x="597" y="2644"/>
                    <a:pt x="1323" y="2644"/>
                  </a:cubicBezTo>
                  <a:cubicBezTo>
                    <a:pt x="2055" y="2644"/>
                    <a:pt x="2645" y="2278"/>
                    <a:pt x="2645" y="1546"/>
                  </a:cubicBezTo>
                  <a:cubicBezTo>
                    <a:pt x="2645" y="814"/>
                    <a:pt x="2055" y="0"/>
                    <a:pt x="1323"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1" name="Google Shape;15571;p100"/>
            <p:cNvSpPr/>
            <p:nvPr/>
          </p:nvSpPr>
          <p:spPr>
            <a:xfrm>
              <a:off x="1001066" y="2958172"/>
              <a:ext cx="37378" cy="69378"/>
            </a:xfrm>
            <a:custGeom>
              <a:rect b="b" l="l" r="r" t="t"/>
              <a:pathLst>
                <a:path extrusionOk="0" h="2645" w="1425">
                  <a:moveTo>
                    <a:pt x="1323" y="0"/>
                  </a:moveTo>
                  <a:cubicBezTo>
                    <a:pt x="591" y="0"/>
                    <a:pt x="1" y="814"/>
                    <a:pt x="1" y="1546"/>
                  </a:cubicBezTo>
                  <a:cubicBezTo>
                    <a:pt x="1" y="2231"/>
                    <a:pt x="530" y="2604"/>
                    <a:pt x="1208" y="2644"/>
                  </a:cubicBezTo>
                  <a:cubicBezTo>
                    <a:pt x="1004" y="2400"/>
                    <a:pt x="882" y="2061"/>
                    <a:pt x="882" y="1621"/>
                  </a:cubicBezTo>
                  <a:cubicBezTo>
                    <a:pt x="882" y="1037"/>
                    <a:pt x="1072" y="468"/>
                    <a:pt x="1425" y="7"/>
                  </a:cubicBezTo>
                  <a:cubicBezTo>
                    <a:pt x="1391" y="0"/>
                    <a:pt x="1357" y="0"/>
                    <a:pt x="1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2" name="Google Shape;15572;p100"/>
            <p:cNvSpPr/>
            <p:nvPr/>
          </p:nvSpPr>
          <p:spPr>
            <a:xfrm>
              <a:off x="1001066"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3" name="Google Shape;15573;p100"/>
            <p:cNvSpPr/>
            <p:nvPr/>
          </p:nvSpPr>
          <p:spPr>
            <a:xfrm>
              <a:off x="1047310" y="2987156"/>
              <a:ext cx="23161" cy="23135"/>
            </a:xfrm>
            <a:custGeom>
              <a:rect b="b" l="l" r="r" t="t"/>
              <a:pathLst>
                <a:path extrusionOk="0" h="882" w="883">
                  <a:moveTo>
                    <a:pt x="441" y="0"/>
                  </a:moveTo>
                  <a:cubicBezTo>
                    <a:pt x="197" y="0"/>
                    <a:pt x="1" y="197"/>
                    <a:pt x="1" y="441"/>
                  </a:cubicBezTo>
                  <a:cubicBezTo>
                    <a:pt x="1" y="685"/>
                    <a:pt x="197" y="882"/>
                    <a:pt x="441" y="882"/>
                  </a:cubicBezTo>
                  <a:cubicBezTo>
                    <a:pt x="685" y="882"/>
                    <a:pt x="882" y="685"/>
                    <a:pt x="882" y="441"/>
                  </a:cubicBezTo>
                  <a:cubicBezTo>
                    <a:pt x="882" y="197"/>
                    <a:pt x="685" y="0"/>
                    <a:pt x="44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74" name="Google Shape;15574;p100"/>
          <p:cNvGrpSpPr/>
          <p:nvPr/>
        </p:nvGrpSpPr>
        <p:grpSpPr>
          <a:xfrm>
            <a:off x="1916790" y="2985269"/>
            <a:ext cx="374774" cy="364282"/>
            <a:chOff x="1943878" y="2909069"/>
            <a:chExt cx="374774" cy="364282"/>
          </a:xfrm>
        </p:grpSpPr>
        <p:sp>
          <p:nvSpPr>
            <p:cNvPr id="15575" name="Google Shape;15575;p100"/>
            <p:cNvSpPr/>
            <p:nvPr/>
          </p:nvSpPr>
          <p:spPr>
            <a:xfrm>
              <a:off x="2142911" y="2909069"/>
              <a:ext cx="65470" cy="50178"/>
            </a:xfrm>
            <a:custGeom>
              <a:rect b="b" l="l" r="r" t="t"/>
              <a:pathLst>
                <a:path extrusionOk="0" h="1913" w="2496">
                  <a:moveTo>
                    <a:pt x="2204" y="1"/>
                  </a:moveTo>
                  <a:cubicBezTo>
                    <a:pt x="1824" y="1"/>
                    <a:pt x="1668" y="1"/>
                    <a:pt x="1411" y="190"/>
                  </a:cubicBezTo>
                  <a:cubicBezTo>
                    <a:pt x="1323" y="258"/>
                    <a:pt x="929" y="577"/>
                    <a:pt x="475" y="950"/>
                  </a:cubicBezTo>
                  <a:lnTo>
                    <a:pt x="0" y="1343"/>
                  </a:lnTo>
                  <a:lnTo>
                    <a:pt x="0" y="1913"/>
                  </a:lnTo>
                  <a:cubicBezTo>
                    <a:pt x="224" y="1730"/>
                    <a:pt x="495" y="1506"/>
                    <a:pt x="753" y="1289"/>
                  </a:cubicBezTo>
                  <a:cubicBezTo>
                    <a:pt x="1167" y="957"/>
                    <a:pt x="1594" y="604"/>
                    <a:pt x="1675" y="543"/>
                  </a:cubicBezTo>
                  <a:cubicBezTo>
                    <a:pt x="1811" y="441"/>
                    <a:pt x="1845" y="441"/>
                    <a:pt x="2204" y="441"/>
                  </a:cubicBezTo>
                  <a:cubicBezTo>
                    <a:pt x="2496" y="441"/>
                    <a:pt x="2496" y="1"/>
                    <a:pt x="220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6" name="Google Shape;15576;p100"/>
            <p:cNvSpPr/>
            <p:nvPr/>
          </p:nvSpPr>
          <p:spPr>
            <a:xfrm>
              <a:off x="2193063" y="2938316"/>
              <a:ext cx="90231" cy="51699"/>
            </a:xfrm>
            <a:custGeom>
              <a:rect b="b" l="l" r="r" t="t"/>
              <a:pathLst>
                <a:path extrusionOk="0" h="1971" w="3440">
                  <a:moveTo>
                    <a:pt x="3146" y="0"/>
                  </a:moveTo>
                  <a:cubicBezTo>
                    <a:pt x="3087" y="0"/>
                    <a:pt x="3026" y="25"/>
                    <a:pt x="2977" y="86"/>
                  </a:cubicBezTo>
                  <a:lnTo>
                    <a:pt x="2008" y="1442"/>
                  </a:lnTo>
                  <a:cubicBezTo>
                    <a:pt x="1967" y="1496"/>
                    <a:pt x="1899" y="1530"/>
                    <a:pt x="1831" y="1530"/>
                  </a:cubicBezTo>
                  <a:lnTo>
                    <a:pt x="292" y="1530"/>
                  </a:lnTo>
                  <a:cubicBezTo>
                    <a:pt x="1" y="1530"/>
                    <a:pt x="1" y="1971"/>
                    <a:pt x="292" y="1971"/>
                  </a:cubicBezTo>
                  <a:lnTo>
                    <a:pt x="1831" y="1971"/>
                  </a:lnTo>
                  <a:cubicBezTo>
                    <a:pt x="2042" y="1971"/>
                    <a:pt x="2245" y="1869"/>
                    <a:pt x="2367" y="1693"/>
                  </a:cubicBezTo>
                  <a:lnTo>
                    <a:pt x="3337" y="337"/>
                  </a:lnTo>
                  <a:cubicBezTo>
                    <a:pt x="3439" y="170"/>
                    <a:pt x="3298" y="0"/>
                    <a:pt x="31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7" name="Google Shape;15577;p100"/>
            <p:cNvSpPr/>
            <p:nvPr/>
          </p:nvSpPr>
          <p:spPr>
            <a:xfrm>
              <a:off x="2239306" y="3065216"/>
              <a:ext cx="79346" cy="75096"/>
            </a:xfrm>
            <a:custGeom>
              <a:rect b="b" l="l" r="r" t="t"/>
              <a:pathLst>
                <a:path extrusionOk="0" h="2863" w="3025">
                  <a:moveTo>
                    <a:pt x="1052" y="1"/>
                  </a:moveTo>
                  <a:cubicBezTo>
                    <a:pt x="1047" y="1"/>
                    <a:pt x="1043" y="1"/>
                    <a:pt x="1038" y="1"/>
                  </a:cubicBezTo>
                  <a:lnTo>
                    <a:pt x="292" y="1"/>
                  </a:lnTo>
                  <a:cubicBezTo>
                    <a:pt x="1" y="1"/>
                    <a:pt x="1" y="442"/>
                    <a:pt x="292" y="442"/>
                  </a:cubicBezTo>
                  <a:lnTo>
                    <a:pt x="1038" y="442"/>
                  </a:lnTo>
                  <a:cubicBezTo>
                    <a:pt x="1140" y="442"/>
                    <a:pt x="1235" y="510"/>
                    <a:pt x="1255" y="611"/>
                  </a:cubicBezTo>
                  <a:lnTo>
                    <a:pt x="1574" y="2042"/>
                  </a:lnTo>
                  <a:cubicBezTo>
                    <a:pt x="1614" y="2239"/>
                    <a:pt x="1743" y="2401"/>
                    <a:pt x="1926" y="2489"/>
                  </a:cubicBezTo>
                  <a:lnTo>
                    <a:pt x="2618" y="2842"/>
                  </a:lnTo>
                  <a:cubicBezTo>
                    <a:pt x="2652" y="2856"/>
                    <a:pt x="2679" y="2862"/>
                    <a:pt x="2720" y="2862"/>
                  </a:cubicBezTo>
                  <a:cubicBezTo>
                    <a:pt x="2950" y="2862"/>
                    <a:pt x="3025" y="2550"/>
                    <a:pt x="2814" y="2449"/>
                  </a:cubicBezTo>
                  <a:lnTo>
                    <a:pt x="2123" y="2103"/>
                  </a:lnTo>
                  <a:cubicBezTo>
                    <a:pt x="2062" y="2069"/>
                    <a:pt x="2021" y="2015"/>
                    <a:pt x="2001" y="1954"/>
                  </a:cubicBezTo>
                  <a:lnTo>
                    <a:pt x="1682" y="516"/>
                  </a:lnTo>
                  <a:cubicBezTo>
                    <a:pt x="1622" y="216"/>
                    <a:pt x="1358" y="1"/>
                    <a:pt x="105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8" name="Google Shape;15578;p100"/>
            <p:cNvSpPr/>
            <p:nvPr/>
          </p:nvSpPr>
          <p:spPr>
            <a:xfrm>
              <a:off x="2232696" y="3151723"/>
              <a:ext cx="43096" cy="98494"/>
            </a:xfrm>
            <a:custGeom>
              <a:rect b="b" l="l" r="r" t="t"/>
              <a:pathLst>
                <a:path extrusionOk="0" h="3755" w="1643">
                  <a:moveTo>
                    <a:pt x="324" y="1"/>
                  </a:moveTo>
                  <a:cubicBezTo>
                    <a:pt x="142" y="1"/>
                    <a:pt x="0" y="252"/>
                    <a:pt x="185" y="398"/>
                  </a:cubicBezTo>
                  <a:lnTo>
                    <a:pt x="1114" y="1137"/>
                  </a:lnTo>
                  <a:cubicBezTo>
                    <a:pt x="1168" y="1178"/>
                    <a:pt x="1195" y="1246"/>
                    <a:pt x="1188" y="1321"/>
                  </a:cubicBezTo>
                  <a:lnTo>
                    <a:pt x="985" y="3517"/>
                  </a:lnTo>
                  <a:cubicBezTo>
                    <a:pt x="971" y="3640"/>
                    <a:pt x="1066" y="3741"/>
                    <a:pt x="1188" y="3755"/>
                  </a:cubicBezTo>
                  <a:lnTo>
                    <a:pt x="1202" y="3755"/>
                  </a:lnTo>
                  <a:cubicBezTo>
                    <a:pt x="1317" y="3755"/>
                    <a:pt x="1412" y="3667"/>
                    <a:pt x="1426" y="3551"/>
                  </a:cubicBezTo>
                  <a:lnTo>
                    <a:pt x="1622" y="1354"/>
                  </a:lnTo>
                  <a:cubicBezTo>
                    <a:pt x="1643" y="1144"/>
                    <a:pt x="1554" y="934"/>
                    <a:pt x="1392" y="792"/>
                  </a:cubicBezTo>
                  <a:lnTo>
                    <a:pt x="463" y="53"/>
                  </a:lnTo>
                  <a:cubicBezTo>
                    <a:pt x="417" y="16"/>
                    <a:pt x="369" y="1"/>
                    <a:pt x="32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79" name="Google Shape;15579;p100"/>
            <p:cNvSpPr/>
            <p:nvPr/>
          </p:nvSpPr>
          <p:spPr>
            <a:xfrm>
              <a:off x="2054149" y="2909069"/>
              <a:ext cx="65654" cy="50178"/>
            </a:xfrm>
            <a:custGeom>
              <a:rect b="b" l="l" r="r" t="t"/>
              <a:pathLst>
                <a:path extrusionOk="0" h="1913" w="2503">
                  <a:moveTo>
                    <a:pt x="299" y="1"/>
                  </a:moveTo>
                  <a:cubicBezTo>
                    <a:pt x="1" y="1"/>
                    <a:pt x="1" y="441"/>
                    <a:pt x="299" y="441"/>
                  </a:cubicBezTo>
                  <a:cubicBezTo>
                    <a:pt x="659" y="441"/>
                    <a:pt x="686" y="441"/>
                    <a:pt x="828" y="543"/>
                  </a:cubicBezTo>
                  <a:cubicBezTo>
                    <a:pt x="909" y="604"/>
                    <a:pt x="1337" y="957"/>
                    <a:pt x="1743" y="1289"/>
                  </a:cubicBezTo>
                  <a:cubicBezTo>
                    <a:pt x="2008" y="1506"/>
                    <a:pt x="2279" y="1730"/>
                    <a:pt x="2503" y="1913"/>
                  </a:cubicBezTo>
                  <a:lnTo>
                    <a:pt x="2503" y="1343"/>
                  </a:lnTo>
                  <a:lnTo>
                    <a:pt x="2021" y="950"/>
                  </a:lnTo>
                  <a:cubicBezTo>
                    <a:pt x="1567" y="577"/>
                    <a:pt x="1174" y="258"/>
                    <a:pt x="1093" y="190"/>
                  </a:cubicBezTo>
                  <a:cubicBezTo>
                    <a:pt x="835" y="1"/>
                    <a:pt x="679" y="1"/>
                    <a:pt x="29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0" name="Google Shape;15580;p100"/>
            <p:cNvSpPr/>
            <p:nvPr/>
          </p:nvSpPr>
          <p:spPr>
            <a:xfrm>
              <a:off x="1978344" y="2937634"/>
              <a:ext cx="91307" cy="52381"/>
            </a:xfrm>
            <a:custGeom>
              <a:rect b="b" l="l" r="r" t="t"/>
              <a:pathLst>
                <a:path extrusionOk="0" h="1997" w="3481">
                  <a:moveTo>
                    <a:pt x="316" y="0"/>
                  </a:moveTo>
                  <a:cubicBezTo>
                    <a:pt x="156" y="0"/>
                    <a:pt x="1" y="190"/>
                    <a:pt x="145" y="363"/>
                  </a:cubicBezTo>
                  <a:lnTo>
                    <a:pt x="1114" y="1719"/>
                  </a:lnTo>
                  <a:cubicBezTo>
                    <a:pt x="1236" y="1895"/>
                    <a:pt x="1440" y="1997"/>
                    <a:pt x="1650" y="1997"/>
                  </a:cubicBezTo>
                  <a:lnTo>
                    <a:pt x="3189" y="1997"/>
                  </a:lnTo>
                  <a:cubicBezTo>
                    <a:pt x="3481" y="1997"/>
                    <a:pt x="3481" y="1556"/>
                    <a:pt x="3189" y="1556"/>
                  </a:cubicBezTo>
                  <a:lnTo>
                    <a:pt x="1650" y="1556"/>
                  </a:lnTo>
                  <a:cubicBezTo>
                    <a:pt x="1575" y="1556"/>
                    <a:pt x="1514" y="1522"/>
                    <a:pt x="1474" y="1468"/>
                  </a:cubicBezTo>
                  <a:lnTo>
                    <a:pt x="497" y="112"/>
                  </a:lnTo>
                  <a:cubicBezTo>
                    <a:pt x="450" y="33"/>
                    <a:pt x="382" y="0"/>
                    <a:pt x="31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1" name="Google Shape;15581;p100"/>
            <p:cNvSpPr/>
            <p:nvPr/>
          </p:nvSpPr>
          <p:spPr>
            <a:xfrm>
              <a:off x="1943878" y="3065216"/>
              <a:ext cx="79529" cy="75096"/>
            </a:xfrm>
            <a:custGeom>
              <a:rect b="b" l="l" r="r" t="t"/>
              <a:pathLst>
                <a:path extrusionOk="0" h="2863" w="3032">
                  <a:moveTo>
                    <a:pt x="1973" y="1"/>
                  </a:moveTo>
                  <a:cubicBezTo>
                    <a:pt x="1668" y="1"/>
                    <a:pt x="1410" y="216"/>
                    <a:pt x="1343" y="516"/>
                  </a:cubicBezTo>
                  <a:lnTo>
                    <a:pt x="1025" y="1954"/>
                  </a:lnTo>
                  <a:cubicBezTo>
                    <a:pt x="1011" y="2015"/>
                    <a:pt x="970" y="2069"/>
                    <a:pt x="909" y="2103"/>
                  </a:cubicBezTo>
                  <a:lnTo>
                    <a:pt x="211" y="2449"/>
                  </a:lnTo>
                  <a:cubicBezTo>
                    <a:pt x="1" y="2550"/>
                    <a:pt x="82" y="2862"/>
                    <a:pt x="313" y="2862"/>
                  </a:cubicBezTo>
                  <a:cubicBezTo>
                    <a:pt x="347" y="2862"/>
                    <a:pt x="381" y="2856"/>
                    <a:pt x="414" y="2842"/>
                  </a:cubicBezTo>
                  <a:lnTo>
                    <a:pt x="1106" y="2489"/>
                  </a:lnTo>
                  <a:cubicBezTo>
                    <a:pt x="1289" y="2401"/>
                    <a:pt x="1418" y="2239"/>
                    <a:pt x="1459" y="2042"/>
                  </a:cubicBezTo>
                  <a:lnTo>
                    <a:pt x="1777" y="611"/>
                  </a:lnTo>
                  <a:cubicBezTo>
                    <a:pt x="1798" y="510"/>
                    <a:pt x="1893" y="442"/>
                    <a:pt x="1994" y="442"/>
                  </a:cubicBezTo>
                  <a:lnTo>
                    <a:pt x="2740" y="442"/>
                  </a:lnTo>
                  <a:cubicBezTo>
                    <a:pt x="3032" y="442"/>
                    <a:pt x="3032" y="1"/>
                    <a:pt x="2740" y="1"/>
                  </a:cubicBezTo>
                  <a:lnTo>
                    <a:pt x="1988" y="1"/>
                  </a:lnTo>
                  <a:cubicBezTo>
                    <a:pt x="1983" y="1"/>
                    <a:pt x="1978" y="1"/>
                    <a:pt x="1973"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2" name="Google Shape;15582;p100"/>
            <p:cNvSpPr/>
            <p:nvPr/>
          </p:nvSpPr>
          <p:spPr>
            <a:xfrm>
              <a:off x="1986737" y="3151723"/>
              <a:ext cx="43122" cy="98494"/>
            </a:xfrm>
            <a:custGeom>
              <a:rect b="b" l="l" r="r" t="t"/>
              <a:pathLst>
                <a:path extrusionOk="0" h="3755" w="1644">
                  <a:moveTo>
                    <a:pt x="1326" y="1"/>
                  </a:moveTo>
                  <a:cubicBezTo>
                    <a:pt x="1281" y="1"/>
                    <a:pt x="1233" y="16"/>
                    <a:pt x="1188" y="53"/>
                  </a:cubicBezTo>
                  <a:lnTo>
                    <a:pt x="252" y="792"/>
                  </a:lnTo>
                  <a:cubicBezTo>
                    <a:pt x="89" y="934"/>
                    <a:pt x="1" y="1144"/>
                    <a:pt x="21" y="1354"/>
                  </a:cubicBezTo>
                  <a:lnTo>
                    <a:pt x="225" y="3551"/>
                  </a:lnTo>
                  <a:cubicBezTo>
                    <a:pt x="232" y="3667"/>
                    <a:pt x="326" y="3755"/>
                    <a:pt x="442" y="3755"/>
                  </a:cubicBezTo>
                  <a:lnTo>
                    <a:pt x="462" y="3755"/>
                  </a:lnTo>
                  <a:cubicBezTo>
                    <a:pt x="584" y="3741"/>
                    <a:pt x="672" y="3640"/>
                    <a:pt x="659" y="3517"/>
                  </a:cubicBezTo>
                  <a:lnTo>
                    <a:pt x="462" y="1321"/>
                  </a:lnTo>
                  <a:cubicBezTo>
                    <a:pt x="455" y="1246"/>
                    <a:pt x="482" y="1178"/>
                    <a:pt x="530" y="1137"/>
                  </a:cubicBezTo>
                  <a:lnTo>
                    <a:pt x="1459" y="398"/>
                  </a:lnTo>
                  <a:cubicBezTo>
                    <a:pt x="1644" y="252"/>
                    <a:pt x="1506" y="1"/>
                    <a:pt x="132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3" name="Google Shape;15583;p100"/>
            <p:cNvSpPr/>
            <p:nvPr/>
          </p:nvSpPr>
          <p:spPr>
            <a:xfrm>
              <a:off x="2003813" y="3007432"/>
              <a:ext cx="254903" cy="265920"/>
            </a:xfrm>
            <a:custGeom>
              <a:rect b="b" l="l" r="r" t="t"/>
              <a:pathLst>
                <a:path extrusionOk="0" h="10138" w="9718">
                  <a:moveTo>
                    <a:pt x="1543" y="0"/>
                  </a:moveTo>
                  <a:cubicBezTo>
                    <a:pt x="1211" y="0"/>
                    <a:pt x="914" y="189"/>
                    <a:pt x="767" y="482"/>
                  </a:cubicBezTo>
                  <a:cubicBezTo>
                    <a:pt x="259" y="1533"/>
                    <a:pt x="1" y="2685"/>
                    <a:pt x="8" y="3852"/>
                  </a:cubicBezTo>
                  <a:cubicBezTo>
                    <a:pt x="8" y="7323"/>
                    <a:pt x="2178" y="10137"/>
                    <a:pt x="4856" y="10137"/>
                  </a:cubicBezTo>
                  <a:cubicBezTo>
                    <a:pt x="7534" y="10137"/>
                    <a:pt x="9711" y="7330"/>
                    <a:pt x="9711" y="3852"/>
                  </a:cubicBezTo>
                  <a:cubicBezTo>
                    <a:pt x="9718" y="2685"/>
                    <a:pt x="9460" y="1533"/>
                    <a:pt x="8951" y="482"/>
                  </a:cubicBezTo>
                  <a:cubicBezTo>
                    <a:pt x="8805" y="189"/>
                    <a:pt x="8508" y="0"/>
                    <a:pt x="8182" y="0"/>
                  </a:cubicBezTo>
                  <a:cubicBezTo>
                    <a:pt x="8176" y="0"/>
                    <a:pt x="8171" y="0"/>
                    <a:pt x="8165" y="0"/>
                  </a:cubicBezTo>
                  <a:lnTo>
                    <a:pt x="1560" y="0"/>
                  </a:lnTo>
                  <a:cubicBezTo>
                    <a:pt x="1555" y="0"/>
                    <a:pt x="1549" y="0"/>
                    <a:pt x="1543"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4" name="Google Shape;15584;p100"/>
            <p:cNvSpPr/>
            <p:nvPr/>
          </p:nvSpPr>
          <p:spPr>
            <a:xfrm>
              <a:off x="2125468" y="3007432"/>
              <a:ext cx="11594" cy="248529"/>
            </a:xfrm>
            <a:custGeom>
              <a:rect b="b" l="l" r="r" t="t"/>
              <a:pathLst>
                <a:path extrusionOk="0" h="9475" w="442">
                  <a:moveTo>
                    <a:pt x="1" y="0"/>
                  </a:moveTo>
                  <a:lnTo>
                    <a:pt x="1" y="9256"/>
                  </a:lnTo>
                  <a:cubicBezTo>
                    <a:pt x="1" y="9402"/>
                    <a:pt x="111" y="9474"/>
                    <a:pt x="221" y="9474"/>
                  </a:cubicBezTo>
                  <a:cubicBezTo>
                    <a:pt x="331" y="9474"/>
                    <a:pt x="442" y="9402"/>
                    <a:pt x="442" y="9256"/>
                  </a:cubicBezTo>
                  <a:lnTo>
                    <a:pt x="44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5" name="Google Shape;15585;p100"/>
            <p:cNvSpPr/>
            <p:nvPr/>
          </p:nvSpPr>
          <p:spPr>
            <a:xfrm>
              <a:off x="2003813" y="3007432"/>
              <a:ext cx="129865" cy="265736"/>
            </a:xfrm>
            <a:custGeom>
              <a:rect b="b" l="l" r="r" t="t"/>
              <a:pathLst>
                <a:path extrusionOk="0" h="10131" w="4951">
                  <a:moveTo>
                    <a:pt x="1543" y="0"/>
                  </a:moveTo>
                  <a:cubicBezTo>
                    <a:pt x="1211" y="0"/>
                    <a:pt x="914" y="189"/>
                    <a:pt x="767" y="482"/>
                  </a:cubicBezTo>
                  <a:cubicBezTo>
                    <a:pt x="265" y="1526"/>
                    <a:pt x="1" y="2672"/>
                    <a:pt x="8" y="3831"/>
                  </a:cubicBezTo>
                  <a:cubicBezTo>
                    <a:pt x="8" y="4035"/>
                    <a:pt x="14" y="4231"/>
                    <a:pt x="28" y="4428"/>
                  </a:cubicBezTo>
                  <a:lnTo>
                    <a:pt x="28" y="4475"/>
                  </a:lnTo>
                  <a:cubicBezTo>
                    <a:pt x="28" y="4496"/>
                    <a:pt x="28" y="4516"/>
                    <a:pt x="35" y="4536"/>
                  </a:cubicBezTo>
                  <a:cubicBezTo>
                    <a:pt x="299" y="7683"/>
                    <a:pt x="2354" y="10130"/>
                    <a:pt x="4856" y="10130"/>
                  </a:cubicBezTo>
                  <a:lnTo>
                    <a:pt x="4951" y="10130"/>
                  </a:lnTo>
                  <a:cubicBezTo>
                    <a:pt x="3296" y="9385"/>
                    <a:pt x="2069" y="6835"/>
                    <a:pt x="2069" y="3804"/>
                  </a:cubicBezTo>
                  <a:cubicBezTo>
                    <a:pt x="2055" y="2597"/>
                    <a:pt x="2266" y="1404"/>
                    <a:pt x="2679" y="278"/>
                  </a:cubicBezTo>
                  <a:cubicBezTo>
                    <a:pt x="2713" y="177"/>
                    <a:pt x="2774" y="82"/>
                    <a:pt x="2849" y="0"/>
                  </a:cubicBezTo>
                  <a:lnTo>
                    <a:pt x="1560" y="0"/>
                  </a:lnTo>
                  <a:cubicBezTo>
                    <a:pt x="1555" y="0"/>
                    <a:pt x="1549" y="0"/>
                    <a:pt x="1543"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6" name="Google Shape;15586;p100"/>
            <p:cNvSpPr/>
            <p:nvPr/>
          </p:nvSpPr>
          <p:spPr>
            <a:xfrm>
              <a:off x="2044732" y="2937896"/>
              <a:ext cx="173433" cy="92487"/>
            </a:xfrm>
            <a:custGeom>
              <a:rect b="b" l="l" r="r" t="t"/>
              <a:pathLst>
                <a:path extrusionOk="0" h="3526" w="6612">
                  <a:moveTo>
                    <a:pt x="3303" y="0"/>
                  </a:moveTo>
                  <a:cubicBezTo>
                    <a:pt x="1479" y="0"/>
                    <a:pt x="0" y="1038"/>
                    <a:pt x="0" y="2319"/>
                  </a:cubicBezTo>
                  <a:cubicBezTo>
                    <a:pt x="0" y="3309"/>
                    <a:pt x="1479" y="3526"/>
                    <a:pt x="3303" y="3526"/>
                  </a:cubicBezTo>
                  <a:cubicBezTo>
                    <a:pt x="5127" y="3526"/>
                    <a:pt x="6612" y="3309"/>
                    <a:pt x="6612" y="2319"/>
                  </a:cubicBezTo>
                  <a:cubicBezTo>
                    <a:pt x="6612" y="1038"/>
                    <a:pt x="5127" y="0"/>
                    <a:pt x="330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7" name="Google Shape;15587;p100"/>
            <p:cNvSpPr/>
            <p:nvPr/>
          </p:nvSpPr>
          <p:spPr>
            <a:xfrm>
              <a:off x="2044548" y="2937896"/>
              <a:ext cx="99805" cy="91962"/>
            </a:xfrm>
            <a:custGeom>
              <a:rect b="b" l="l" r="r" t="t"/>
              <a:pathLst>
                <a:path extrusionOk="0" h="3506" w="3805">
                  <a:moveTo>
                    <a:pt x="3310" y="0"/>
                  </a:moveTo>
                  <a:cubicBezTo>
                    <a:pt x="1479" y="0"/>
                    <a:pt x="1" y="1038"/>
                    <a:pt x="1" y="2319"/>
                  </a:cubicBezTo>
                  <a:cubicBezTo>
                    <a:pt x="1" y="3126"/>
                    <a:pt x="977" y="3417"/>
                    <a:pt x="2326" y="3506"/>
                  </a:cubicBezTo>
                  <a:cubicBezTo>
                    <a:pt x="1845" y="3316"/>
                    <a:pt x="1547" y="2990"/>
                    <a:pt x="1547" y="2461"/>
                  </a:cubicBezTo>
                  <a:cubicBezTo>
                    <a:pt x="1547" y="1227"/>
                    <a:pt x="2530" y="203"/>
                    <a:pt x="3805" y="34"/>
                  </a:cubicBezTo>
                  <a:cubicBezTo>
                    <a:pt x="3642" y="14"/>
                    <a:pt x="3472" y="0"/>
                    <a:pt x="331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8" name="Google Shape;15588;p100"/>
            <p:cNvSpPr/>
            <p:nvPr/>
          </p:nvSpPr>
          <p:spPr>
            <a:xfrm>
              <a:off x="2153219" y="2943404"/>
              <a:ext cx="47162" cy="35070"/>
            </a:xfrm>
            <a:custGeom>
              <a:rect b="b" l="l" r="r" t="t"/>
              <a:pathLst>
                <a:path extrusionOk="0" h="1337" w="1798">
                  <a:moveTo>
                    <a:pt x="523" y="0"/>
                  </a:moveTo>
                  <a:cubicBezTo>
                    <a:pt x="1" y="468"/>
                    <a:pt x="333" y="1336"/>
                    <a:pt x="1038" y="1336"/>
                  </a:cubicBezTo>
                  <a:cubicBezTo>
                    <a:pt x="1411" y="1336"/>
                    <a:pt x="1730" y="1072"/>
                    <a:pt x="1798" y="712"/>
                  </a:cubicBezTo>
                  <a:cubicBezTo>
                    <a:pt x="1425" y="380"/>
                    <a:pt x="991" y="136"/>
                    <a:pt x="523"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89" name="Google Shape;15589;p100"/>
            <p:cNvSpPr/>
            <p:nvPr/>
          </p:nvSpPr>
          <p:spPr>
            <a:xfrm>
              <a:off x="2062332" y="2943404"/>
              <a:ext cx="47162" cy="35070"/>
            </a:xfrm>
            <a:custGeom>
              <a:rect b="b" l="l" r="r" t="t"/>
              <a:pathLst>
                <a:path extrusionOk="0" h="1337" w="1798">
                  <a:moveTo>
                    <a:pt x="1276" y="0"/>
                  </a:moveTo>
                  <a:lnTo>
                    <a:pt x="1276" y="0"/>
                  </a:lnTo>
                  <a:cubicBezTo>
                    <a:pt x="801" y="136"/>
                    <a:pt x="367" y="380"/>
                    <a:pt x="1" y="712"/>
                  </a:cubicBezTo>
                  <a:cubicBezTo>
                    <a:pt x="69" y="1072"/>
                    <a:pt x="387" y="1336"/>
                    <a:pt x="760" y="1336"/>
                  </a:cubicBezTo>
                  <a:cubicBezTo>
                    <a:pt x="1459" y="1336"/>
                    <a:pt x="1798" y="468"/>
                    <a:pt x="127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0" name="Google Shape;15590;p100"/>
            <p:cNvSpPr/>
            <p:nvPr/>
          </p:nvSpPr>
          <p:spPr>
            <a:xfrm>
              <a:off x="2061991" y="3123027"/>
              <a:ext cx="40394" cy="40394"/>
            </a:xfrm>
            <a:custGeom>
              <a:rect b="b" l="l" r="r" t="t"/>
              <a:pathLst>
                <a:path extrusionOk="0" h="1540" w="1540">
                  <a:moveTo>
                    <a:pt x="766" y="1"/>
                  </a:moveTo>
                  <a:cubicBezTo>
                    <a:pt x="346" y="1"/>
                    <a:pt x="0" y="346"/>
                    <a:pt x="0" y="774"/>
                  </a:cubicBezTo>
                  <a:cubicBezTo>
                    <a:pt x="0" y="1194"/>
                    <a:pt x="346" y="1540"/>
                    <a:pt x="766" y="1540"/>
                  </a:cubicBezTo>
                  <a:cubicBezTo>
                    <a:pt x="1194" y="1540"/>
                    <a:pt x="1539" y="1194"/>
                    <a:pt x="1539" y="774"/>
                  </a:cubicBezTo>
                  <a:cubicBezTo>
                    <a:pt x="1539" y="346"/>
                    <a:pt x="1194" y="1"/>
                    <a:pt x="76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1" name="Google Shape;15591;p100"/>
            <p:cNvSpPr/>
            <p:nvPr/>
          </p:nvSpPr>
          <p:spPr>
            <a:xfrm>
              <a:off x="2039407" y="3209665"/>
              <a:ext cx="38794" cy="34519"/>
            </a:xfrm>
            <a:custGeom>
              <a:rect b="b" l="l" r="r" t="t"/>
              <a:pathLst>
                <a:path extrusionOk="0" h="1316" w="1479">
                  <a:moveTo>
                    <a:pt x="646" y="0"/>
                  </a:moveTo>
                  <a:cubicBezTo>
                    <a:pt x="364" y="0"/>
                    <a:pt x="88" y="178"/>
                    <a:pt x="0" y="488"/>
                  </a:cubicBezTo>
                  <a:cubicBezTo>
                    <a:pt x="224" y="786"/>
                    <a:pt x="475" y="1064"/>
                    <a:pt x="746" y="1315"/>
                  </a:cubicBezTo>
                  <a:cubicBezTo>
                    <a:pt x="1261" y="1227"/>
                    <a:pt x="1478" y="603"/>
                    <a:pt x="1132" y="217"/>
                  </a:cubicBezTo>
                  <a:cubicBezTo>
                    <a:pt x="997" y="69"/>
                    <a:pt x="821" y="0"/>
                    <a:pt x="64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2" name="Google Shape;15592;p100"/>
            <p:cNvSpPr/>
            <p:nvPr/>
          </p:nvSpPr>
          <p:spPr>
            <a:xfrm>
              <a:off x="2015748" y="3065216"/>
              <a:ext cx="28827" cy="28853"/>
            </a:xfrm>
            <a:custGeom>
              <a:rect b="b" l="l" r="r" t="t"/>
              <a:pathLst>
                <a:path extrusionOk="0" h="1100" w="1099">
                  <a:moveTo>
                    <a:pt x="549" y="1"/>
                  </a:moveTo>
                  <a:cubicBezTo>
                    <a:pt x="244" y="1"/>
                    <a:pt x="0" y="245"/>
                    <a:pt x="0" y="550"/>
                  </a:cubicBezTo>
                  <a:cubicBezTo>
                    <a:pt x="0" y="855"/>
                    <a:pt x="244" y="1099"/>
                    <a:pt x="549" y="1099"/>
                  </a:cubicBezTo>
                  <a:cubicBezTo>
                    <a:pt x="855" y="1099"/>
                    <a:pt x="1099" y="855"/>
                    <a:pt x="1099" y="550"/>
                  </a:cubicBezTo>
                  <a:cubicBezTo>
                    <a:pt x="1099" y="245"/>
                    <a:pt x="855" y="1"/>
                    <a:pt x="5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3" name="Google Shape;15593;p100"/>
            <p:cNvSpPr/>
            <p:nvPr/>
          </p:nvSpPr>
          <p:spPr>
            <a:xfrm>
              <a:off x="2160170" y="3123027"/>
              <a:ext cx="40578" cy="40394"/>
            </a:xfrm>
            <a:custGeom>
              <a:rect b="b" l="l" r="r" t="t"/>
              <a:pathLst>
                <a:path extrusionOk="0" h="1540" w="1547">
                  <a:moveTo>
                    <a:pt x="773" y="1"/>
                  </a:moveTo>
                  <a:cubicBezTo>
                    <a:pt x="346" y="1"/>
                    <a:pt x="0" y="346"/>
                    <a:pt x="0" y="774"/>
                  </a:cubicBezTo>
                  <a:cubicBezTo>
                    <a:pt x="0" y="1194"/>
                    <a:pt x="346" y="1540"/>
                    <a:pt x="773" y="1540"/>
                  </a:cubicBezTo>
                  <a:cubicBezTo>
                    <a:pt x="1200" y="1540"/>
                    <a:pt x="1546" y="1194"/>
                    <a:pt x="1546" y="774"/>
                  </a:cubicBezTo>
                  <a:cubicBezTo>
                    <a:pt x="1546" y="346"/>
                    <a:pt x="1200" y="1"/>
                    <a:pt x="773"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4" name="Google Shape;15594;p100"/>
            <p:cNvSpPr/>
            <p:nvPr/>
          </p:nvSpPr>
          <p:spPr>
            <a:xfrm>
              <a:off x="2184354" y="3209665"/>
              <a:ext cx="38794" cy="34519"/>
            </a:xfrm>
            <a:custGeom>
              <a:rect b="b" l="l" r="r" t="t"/>
              <a:pathLst>
                <a:path extrusionOk="0" h="1316" w="1479">
                  <a:moveTo>
                    <a:pt x="839" y="0"/>
                  </a:moveTo>
                  <a:cubicBezTo>
                    <a:pt x="665" y="0"/>
                    <a:pt x="488" y="69"/>
                    <a:pt x="353" y="217"/>
                  </a:cubicBezTo>
                  <a:cubicBezTo>
                    <a:pt x="0" y="603"/>
                    <a:pt x="217" y="1227"/>
                    <a:pt x="733" y="1315"/>
                  </a:cubicBezTo>
                  <a:cubicBezTo>
                    <a:pt x="1011" y="1064"/>
                    <a:pt x="1261" y="786"/>
                    <a:pt x="1478" y="488"/>
                  </a:cubicBezTo>
                  <a:cubicBezTo>
                    <a:pt x="1395" y="178"/>
                    <a:pt x="1120" y="0"/>
                    <a:pt x="83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5" name="Google Shape;15595;p100"/>
            <p:cNvSpPr/>
            <p:nvPr/>
          </p:nvSpPr>
          <p:spPr>
            <a:xfrm>
              <a:off x="2218138" y="3065216"/>
              <a:ext cx="28853" cy="28853"/>
            </a:xfrm>
            <a:custGeom>
              <a:rect b="b" l="l" r="r" t="t"/>
              <a:pathLst>
                <a:path extrusionOk="0" h="1100" w="1100">
                  <a:moveTo>
                    <a:pt x="550" y="1"/>
                  </a:moveTo>
                  <a:cubicBezTo>
                    <a:pt x="245" y="1"/>
                    <a:pt x="1" y="245"/>
                    <a:pt x="1" y="550"/>
                  </a:cubicBezTo>
                  <a:cubicBezTo>
                    <a:pt x="1" y="855"/>
                    <a:pt x="245" y="1099"/>
                    <a:pt x="550" y="1099"/>
                  </a:cubicBezTo>
                  <a:cubicBezTo>
                    <a:pt x="855" y="1099"/>
                    <a:pt x="1099" y="855"/>
                    <a:pt x="1099" y="550"/>
                  </a:cubicBezTo>
                  <a:cubicBezTo>
                    <a:pt x="1099" y="245"/>
                    <a:pt x="855" y="1"/>
                    <a:pt x="55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596" name="Google Shape;15596;p100"/>
          <p:cNvGrpSpPr/>
          <p:nvPr/>
        </p:nvGrpSpPr>
        <p:grpSpPr>
          <a:xfrm>
            <a:off x="1100984" y="3441461"/>
            <a:ext cx="328872" cy="370158"/>
            <a:chOff x="1128072" y="3365261"/>
            <a:chExt cx="328872" cy="370158"/>
          </a:xfrm>
        </p:grpSpPr>
        <p:sp>
          <p:nvSpPr>
            <p:cNvPr id="15597" name="Google Shape;15597;p100"/>
            <p:cNvSpPr/>
            <p:nvPr/>
          </p:nvSpPr>
          <p:spPr>
            <a:xfrm>
              <a:off x="1128072" y="3641306"/>
              <a:ext cx="23502" cy="11935"/>
            </a:xfrm>
            <a:custGeom>
              <a:rect b="b" l="l" r="r" t="t"/>
              <a:pathLst>
                <a:path extrusionOk="0" h="455" w="896">
                  <a:moveTo>
                    <a:pt x="895" y="0"/>
                  </a:moveTo>
                  <a:lnTo>
                    <a:pt x="109" y="102"/>
                  </a:lnTo>
                  <a:cubicBezTo>
                    <a:pt x="47" y="109"/>
                    <a:pt x="0" y="163"/>
                    <a:pt x="0" y="231"/>
                  </a:cubicBezTo>
                  <a:cubicBezTo>
                    <a:pt x="0" y="292"/>
                    <a:pt x="47" y="346"/>
                    <a:pt x="109" y="353"/>
                  </a:cubicBezTo>
                  <a:lnTo>
                    <a:pt x="895" y="455"/>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8" name="Google Shape;15598;p100"/>
            <p:cNvSpPr/>
            <p:nvPr/>
          </p:nvSpPr>
          <p:spPr>
            <a:xfrm>
              <a:off x="1128072" y="3600203"/>
              <a:ext cx="23502" cy="11777"/>
            </a:xfrm>
            <a:custGeom>
              <a:rect b="b" l="l" r="r" t="t"/>
              <a:pathLst>
                <a:path extrusionOk="0" h="449" w="896">
                  <a:moveTo>
                    <a:pt x="895" y="1"/>
                  </a:moveTo>
                  <a:lnTo>
                    <a:pt x="109" y="103"/>
                  </a:lnTo>
                  <a:cubicBezTo>
                    <a:pt x="47" y="109"/>
                    <a:pt x="0" y="164"/>
                    <a:pt x="0" y="225"/>
                  </a:cubicBezTo>
                  <a:cubicBezTo>
                    <a:pt x="0" y="293"/>
                    <a:pt x="47" y="347"/>
                    <a:pt x="109" y="354"/>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99" name="Google Shape;15599;p100"/>
            <p:cNvSpPr/>
            <p:nvPr/>
          </p:nvSpPr>
          <p:spPr>
            <a:xfrm>
              <a:off x="1186749" y="3600203"/>
              <a:ext cx="23502" cy="11961"/>
            </a:xfrm>
            <a:custGeom>
              <a:rect b="b" l="l" r="r" t="t"/>
              <a:pathLst>
                <a:path extrusionOk="0" h="456" w="896">
                  <a:moveTo>
                    <a:pt x="1" y="1"/>
                  </a:moveTo>
                  <a:lnTo>
                    <a:pt x="1" y="455"/>
                  </a:lnTo>
                  <a:lnTo>
                    <a:pt x="780" y="354"/>
                  </a:lnTo>
                  <a:cubicBezTo>
                    <a:pt x="848" y="347"/>
                    <a:pt x="896" y="293"/>
                    <a:pt x="896" y="231"/>
                  </a:cubicBezTo>
                  <a:cubicBezTo>
                    <a:pt x="896" y="164"/>
                    <a:pt x="848" y="109"/>
                    <a:pt x="780" y="103"/>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0" name="Google Shape;15600;p100"/>
            <p:cNvSpPr/>
            <p:nvPr/>
          </p:nvSpPr>
          <p:spPr>
            <a:xfrm>
              <a:off x="1128072" y="3559127"/>
              <a:ext cx="23502" cy="11777"/>
            </a:xfrm>
            <a:custGeom>
              <a:rect b="b" l="l" r="r" t="t"/>
              <a:pathLst>
                <a:path extrusionOk="0" h="449" w="896">
                  <a:moveTo>
                    <a:pt x="895" y="1"/>
                  </a:moveTo>
                  <a:lnTo>
                    <a:pt x="109" y="102"/>
                  </a:lnTo>
                  <a:cubicBezTo>
                    <a:pt x="47" y="109"/>
                    <a:pt x="0" y="163"/>
                    <a:pt x="0" y="224"/>
                  </a:cubicBezTo>
                  <a:cubicBezTo>
                    <a:pt x="0" y="292"/>
                    <a:pt x="47" y="346"/>
                    <a:pt x="109" y="353"/>
                  </a:cubicBezTo>
                  <a:lnTo>
                    <a:pt x="895" y="448"/>
                  </a:lnTo>
                  <a:lnTo>
                    <a:pt x="895"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1" name="Google Shape;15601;p100"/>
            <p:cNvSpPr/>
            <p:nvPr/>
          </p:nvSpPr>
          <p:spPr>
            <a:xfrm>
              <a:off x="1186749" y="3559127"/>
              <a:ext cx="23502" cy="11777"/>
            </a:xfrm>
            <a:custGeom>
              <a:rect b="b" l="l" r="r" t="t"/>
              <a:pathLst>
                <a:path extrusionOk="0" h="449" w="896">
                  <a:moveTo>
                    <a:pt x="1" y="1"/>
                  </a:moveTo>
                  <a:lnTo>
                    <a:pt x="1" y="448"/>
                  </a:lnTo>
                  <a:lnTo>
                    <a:pt x="780" y="353"/>
                  </a:lnTo>
                  <a:cubicBezTo>
                    <a:pt x="848" y="346"/>
                    <a:pt x="896" y="292"/>
                    <a:pt x="896" y="224"/>
                  </a:cubicBezTo>
                  <a:cubicBezTo>
                    <a:pt x="896" y="163"/>
                    <a:pt x="848" y="109"/>
                    <a:pt x="780" y="102"/>
                  </a:cubicBezTo>
                  <a:lnTo>
                    <a:pt x="1"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2" name="Google Shape;15602;p100"/>
            <p:cNvSpPr/>
            <p:nvPr/>
          </p:nvSpPr>
          <p:spPr>
            <a:xfrm>
              <a:off x="1128072" y="3518051"/>
              <a:ext cx="23502" cy="11751"/>
            </a:xfrm>
            <a:custGeom>
              <a:rect b="b" l="l" r="r" t="t"/>
              <a:pathLst>
                <a:path extrusionOk="0" h="448" w="896">
                  <a:moveTo>
                    <a:pt x="895" y="0"/>
                  </a:moveTo>
                  <a:lnTo>
                    <a:pt x="109" y="102"/>
                  </a:lnTo>
                  <a:cubicBezTo>
                    <a:pt x="47" y="109"/>
                    <a:pt x="0" y="163"/>
                    <a:pt x="0" y="224"/>
                  </a:cubicBezTo>
                  <a:cubicBezTo>
                    <a:pt x="0" y="285"/>
                    <a:pt x="47" y="339"/>
                    <a:pt x="109" y="353"/>
                  </a:cubicBezTo>
                  <a:lnTo>
                    <a:pt x="895" y="448"/>
                  </a:lnTo>
                  <a:lnTo>
                    <a:pt x="895"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3" name="Google Shape;15603;p100"/>
            <p:cNvSpPr/>
            <p:nvPr/>
          </p:nvSpPr>
          <p:spPr>
            <a:xfrm>
              <a:off x="1186749" y="3518051"/>
              <a:ext cx="23502" cy="11751"/>
            </a:xfrm>
            <a:custGeom>
              <a:rect b="b" l="l" r="r" t="t"/>
              <a:pathLst>
                <a:path extrusionOk="0" h="448" w="896">
                  <a:moveTo>
                    <a:pt x="1" y="0"/>
                  </a:moveTo>
                  <a:lnTo>
                    <a:pt x="1" y="448"/>
                  </a:lnTo>
                  <a:lnTo>
                    <a:pt x="780" y="353"/>
                  </a:lnTo>
                  <a:cubicBezTo>
                    <a:pt x="848" y="346"/>
                    <a:pt x="896" y="292"/>
                    <a:pt x="896" y="224"/>
                  </a:cubicBezTo>
                  <a:cubicBezTo>
                    <a:pt x="896" y="163"/>
                    <a:pt x="848" y="109"/>
                    <a:pt x="780" y="102"/>
                  </a:cubicBezTo>
                  <a:lnTo>
                    <a:pt x="1"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4" name="Google Shape;15604;p100"/>
            <p:cNvSpPr/>
            <p:nvPr/>
          </p:nvSpPr>
          <p:spPr>
            <a:xfrm>
              <a:off x="1163273" y="3476975"/>
              <a:ext cx="11777" cy="23502"/>
            </a:xfrm>
            <a:custGeom>
              <a:rect b="b" l="l" r="r" t="t"/>
              <a:pathLst>
                <a:path extrusionOk="0" h="896" w="449">
                  <a:moveTo>
                    <a:pt x="224" y="0"/>
                  </a:moveTo>
                  <a:cubicBezTo>
                    <a:pt x="157" y="0"/>
                    <a:pt x="102" y="47"/>
                    <a:pt x="96" y="108"/>
                  </a:cubicBezTo>
                  <a:lnTo>
                    <a:pt x="1" y="895"/>
                  </a:lnTo>
                  <a:lnTo>
                    <a:pt x="448" y="895"/>
                  </a:lnTo>
                  <a:lnTo>
                    <a:pt x="346" y="108"/>
                  </a:lnTo>
                  <a:cubicBezTo>
                    <a:pt x="340" y="47"/>
                    <a:pt x="285"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5" name="Google Shape;15605;p100"/>
            <p:cNvSpPr/>
            <p:nvPr/>
          </p:nvSpPr>
          <p:spPr>
            <a:xfrm>
              <a:off x="1374739" y="3512176"/>
              <a:ext cx="23502" cy="11777"/>
            </a:xfrm>
            <a:custGeom>
              <a:rect b="b" l="l" r="r" t="t"/>
              <a:pathLst>
                <a:path extrusionOk="0" h="449" w="896">
                  <a:moveTo>
                    <a:pt x="896" y="1"/>
                  </a:moveTo>
                  <a:lnTo>
                    <a:pt x="116" y="95"/>
                  </a:lnTo>
                  <a:cubicBezTo>
                    <a:pt x="48" y="109"/>
                    <a:pt x="1" y="163"/>
                    <a:pt x="1" y="224"/>
                  </a:cubicBezTo>
                  <a:cubicBezTo>
                    <a:pt x="1" y="285"/>
                    <a:pt x="48" y="340"/>
                    <a:pt x="116" y="353"/>
                  </a:cubicBezTo>
                  <a:lnTo>
                    <a:pt x="896" y="448"/>
                  </a:lnTo>
                  <a:lnTo>
                    <a:pt x="896"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6" name="Google Shape;15606;p100"/>
            <p:cNvSpPr/>
            <p:nvPr/>
          </p:nvSpPr>
          <p:spPr>
            <a:xfrm>
              <a:off x="1433442" y="3512176"/>
              <a:ext cx="23502" cy="11777"/>
            </a:xfrm>
            <a:custGeom>
              <a:rect b="b" l="l" r="r" t="t"/>
              <a:pathLst>
                <a:path extrusionOk="0" h="449" w="896">
                  <a:moveTo>
                    <a:pt x="0" y="1"/>
                  </a:moveTo>
                  <a:lnTo>
                    <a:pt x="0" y="448"/>
                  </a:lnTo>
                  <a:lnTo>
                    <a:pt x="787" y="353"/>
                  </a:lnTo>
                  <a:cubicBezTo>
                    <a:pt x="848" y="346"/>
                    <a:pt x="895" y="292"/>
                    <a:pt x="895" y="224"/>
                  </a:cubicBezTo>
                  <a:cubicBezTo>
                    <a:pt x="895" y="163"/>
                    <a:pt x="848" y="109"/>
                    <a:pt x="787"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7" name="Google Shape;15607;p100"/>
            <p:cNvSpPr/>
            <p:nvPr/>
          </p:nvSpPr>
          <p:spPr>
            <a:xfrm>
              <a:off x="1433442" y="3553252"/>
              <a:ext cx="23502" cy="11777"/>
            </a:xfrm>
            <a:custGeom>
              <a:rect b="b" l="l" r="r" t="t"/>
              <a:pathLst>
                <a:path extrusionOk="0" h="449" w="896">
                  <a:moveTo>
                    <a:pt x="0" y="1"/>
                  </a:moveTo>
                  <a:lnTo>
                    <a:pt x="0" y="448"/>
                  </a:lnTo>
                  <a:lnTo>
                    <a:pt x="787" y="353"/>
                  </a:lnTo>
                  <a:cubicBezTo>
                    <a:pt x="848" y="347"/>
                    <a:pt x="895" y="292"/>
                    <a:pt x="895" y="225"/>
                  </a:cubicBezTo>
                  <a:cubicBezTo>
                    <a:pt x="895" y="164"/>
                    <a:pt x="848" y="109"/>
                    <a:pt x="787" y="103"/>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8" name="Google Shape;15608;p100"/>
            <p:cNvSpPr/>
            <p:nvPr/>
          </p:nvSpPr>
          <p:spPr>
            <a:xfrm>
              <a:off x="1374739" y="3471099"/>
              <a:ext cx="23502" cy="11751"/>
            </a:xfrm>
            <a:custGeom>
              <a:rect b="b" l="l" r="r" t="t"/>
              <a:pathLst>
                <a:path extrusionOk="0" h="448" w="896">
                  <a:moveTo>
                    <a:pt x="896" y="0"/>
                  </a:moveTo>
                  <a:lnTo>
                    <a:pt x="116" y="95"/>
                  </a:lnTo>
                  <a:cubicBezTo>
                    <a:pt x="48" y="102"/>
                    <a:pt x="1" y="156"/>
                    <a:pt x="1" y="224"/>
                  </a:cubicBezTo>
                  <a:cubicBezTo>
                    <a:pt x="1" y="285"/>
                    <a:pt x="48" y="339"/>
                    <a:pt x="116" y="346"/>
                  </a:cubicBezTo>
                  <a:lnTo>
                    <a:pt x="896" y="448"/>
                  </a:lnTo>
                  <a:lnTo>
                    <a:pt x="896"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09" name="Google Shape;15609;p100"/>
            <p:cNvSpPr/>
            <p:nvPr/>
          </p:nvSpPr>
          <p:spPr>
            <a:xfrm>
              <a:off x="1433442" y="3471099"/>
              <a:ext cx="23502" cy="11751"/>
            </a:xfrm>
            <a:custGeom>
              <a:rect b="b" l="l" r="r" t="t"/>
              <a:pathLst>
                <a:path extrusionOk="0" h="448" w="896">
                  <a:moveTo>
                    <a:pt x="0" y="0"/>
                  </a:moveTo>
                  <a:lnTo>
                    <a:pt x="0" y="448"/>
                  </a:lnTo>
                  <a:lnTo>
                    <a:pt x="787" y="346"/>
                  </a:lnTo>
                  <a:cubicBezTo>
                    <a:pt x="848" y="339"/>
                    <a:pt x="895" y="285"/>
                    <a:pt x="895" y="224"/>
                  </a:cubicBezTo>
                  <a:cubicBezTo>
                    <a:pt x="895" y="156"/>
                    <a:pt x="848" y="102"/>
                    <a:pt x="787" y="95"/>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0" name="Google Shape;15610;p100"/>
            <p:cNvSpPr/>
            <p:nvPr/>
          </p:nvSpPr>
          <p:spPr>
            <a:xfrm>
              <a:off x="1409966" y="3429997"/>
              <a:ext cx="11751" cy="23502"/>
            </a:xfrm>
            <a:custGeom>
              <a:rect b="b" l="l" r="r" t="t"/>
              <a:pathLst>
                <a:path extrusionOk="0" h="896" w="448">
                  <a:moveTo>
                    <a:pt x="224" y="1"/>
                  </a:moveTo>
                  <a:cubicBezTo>
                    <a:pt x="156" y="1"/>
                    <a:pt x="102" y="48"/>
                    <a:pt x="95" y="109"/>
                  </a:cubicBezTo>
                  <a:lnTo>
                    <a:pt x="0" y="896"/>
                  </a:lnTo>
                  <a:lnTo>
                    <a:pt x="448" y="896"/>
                  </a:lnTo>
                  <a:lnTo>
                    <a:pt x="353" y="109"/>
                  </a:lnTo>
                  <a:cubicBezTo>
                    <a:pt x="339"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1" name="Google Shape;15611;p100"/>
            <p:cNvSpPr/>
            <p:nvPr/>
          </p:nvSpPr>
          <p:spPr>
            <a:xfrm>
              <a:off x="1210225" y="3582603"/>
              <a:ext cx="29378" cy="11777"/>
            </a:xfrm>
            <a:custGeom>
              <a:rect b="b" l="l" r="r" t="t"/>
              <a:pathLst>
                <a:path extrusionOk="0" h="449" w="1120">
                  <a:moveTo>
                    <a:pt x="1119" y="1"/>
                  </a:moveTo>
                  <a:lnTo>
                    <a:pt x="116" y="102"/>
                  </a:lnTo>
                  <a:cubicBezTo>
                    <a:pt x="48" y="109"/>
                    <a:pt x="1" y="163"/>
                    <a:pt x="1" y="224"/>
                  </a:cubicBezTo>
                  <a:cubicBezTo>
                    <a:pt x="1" y="292"/>
                    <a:pt x="48" y="346"/>
                    <a:pt x="116" y="353"/>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2" name="Google Shape;15612;p100"/>
            <p:cNvSpPr/>
            <p:nvPr/>
          </p:nvSpPr>
          <p:spPr>
            <a:xfrm>
              <a:off x="1210225" y="3535651"/>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3" name="Google Shape;15613;p100"/>
            <p:cNvSpPr/>
            <p:nvPr/>
          </p:nvSpPr>
          <p:spPr>
            <a:xfrm>
              <a:off x="1345230" y="3676690"/>
              <a:ext cx="29535" cy="11777"/>
            </a:xfrm>
            <a:custGeom>
              <a:rect b="b" l="l" r="r" t="t"/>
              <a:pathLst>
                <a:path extrusionOk="0" h="449" w="1126">
                  <a:moveTo>
                    <a:pt x="0" y="1"/>
                  </a:moveTo>
                  <a:lnTo>
                    <a:pt x="0" y="448"/>
                  </a:lnTo>
                  <a:lnTo>
                    <a:pt x="1011" y="346"/>
                  </a:lnTo>
                  <a:cubicBezTo>
                    <a:pt x="1072" y="340"/>
                    <a:pt x="1119" y="285"/>
                    <a:pt x="1126" y="224"/>
                  </a:cubicBezTo>
                  <a:cubicBezTo>
                    <a:pt x="1119" y="157"/>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4" name="Google Shape;15614;p100"/>
            <p:cNvSpPr/>
            <p:nvPr/>
          </p:nvSpPr>
          <p:spPr>
            <a:xfrm>
              <a:off x="1345230" y="3629738"/>
              <a:ext cx="29535" cy="11777"/>
            </a:xfrm>
            <a:custGeom>
              <a:rect b="b" l="l" r="r" t="t"/>
              <a:pathLst>
                <a:path extrusionOk="0" h="449" w="1126">
                  <a:moveTo>
                    <a:pt x="0" y="1"/>
                  </a:moveTo>
                  <a:lnTo>
                    <a:pt x="0" y="448"/>
                  </a:lnTo>
                  <a:lnTo>
                    <a:pt x="1011" y="346"/>
                  </a:lnTo>
                  <a:cubicBezTo>
                    <a:pt x="1072" y="340"/>
                    <a:pt x="1119" y="285"/>
                    <a:pt x="1126" y="224"/>
                  </a:cubicBezTo>
                  <a:cubicBezTo>
                    <a:pt x="1119" y="156"/>
                    <a:pt x="1072" y="102"/>
                    <a:pt x="1011" y="95"/>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5" name="Google Shape;15615;p100"/>
            <p:cNvSpPr/>
            <p:nvPr/>
          </p:nvSpPr>
          <p:spPr>
            <a:xfrm>
              <a:off x="1210225" y="3488700"/>
              <a:ext cx="29378" cy="11777"/>
            </a:xfrm>
            <a:custGeom>
              <a:rect b="b" l="l" r="r" t="t"/>
              <a:pathLst>
                <a:path extrusionOk="0" h="449" w="1120">
                  <a:moveTo>
                    <a:pt x="1119" y="1"/>
                  </a:moveTo>
                  <a:lnTo>
                    <a:pt x="116" y="102"/>
                  </a:lnTo>
                  <a:cubicBezTo>
                    <a:pt x="48" y="109"/>
                    <a:pt x="1" y="163"/>
                    <a:pt x="1" y="224"/>
                  </a:cubicBezTo>
                  <a:cubicBezTo>
                    <a:pt x="1" y="285"/>
                    <a:pt x="48" y="340"/>
                    <a:pt x="116" y="346"/>
                  </a:cubicBezTo>
                  <a:lnTo>
                    <a:pt x="1119" y="448"/>
                  </a:lnTo>
                  <a:lnTo>
                    <a:pt x="1119"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6" name="Google Shape;15616;p100"/>
            <p:cNvSpPr/>
            <p:nvPr/>
          </p:nvSpPr>
          <p:spPr>
            <a:xfrm>
              <a:off x="1345230" y="3488700"/>
              <a:ext cx="29535" cy="11777"/>
            </a:xfrm>
            <a:custGeom>
              <a:rect b="b" l="l" r="r" t="t"/>
              <a:pathLst>
                <a:path extrusionOk="0" h="449" w="1126">
                  <a:moveTo>
                    <a:pt x="0" y="1"/>
                  </a:moveTo>
                  <a:lnTo>
                    <a:pt x="0" y="448"/>
                  </a:lnTo>
                  <a:lnTo>
                    <a:pt x="1011" y="346"/>
                  </a:lnTo>
                  <a:cubicBezTo>
                    <a:pt x="1072" y="340"/>
                    <a:pt x="1119" y="285"/>
                    <a:pt x="1126" y="224"/>
                  </a:cubicBezTo>
                  <a:cubicBezTo>
                    <a:pt x="1119" y="163"/>
                    <a:pt x="1072" y="109"/>
                    <a:pt x="1011" y="102"/>
                  </a:cubicBezTo>
                  <a:lnTo>
                    <a:pt x="0" y="1"/>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7" name="Google Shape;15617;p100"/>
            <p:cNvSpPr/>
            <p:nvPr/>
          </p:nvSpPr>
          <p:spPr>
            <a:xfrm>
              <a:off x="1210225" y="3441748"/>
              <a:ext cx="29378" cy="11751"/>
            </a:xfrm>
            <a:custGeom>
              <a:rect b="b" l="l" r="r" t="t"/>
              <a:pathLst>
                <a:path extrusionOk="0" h="448" w="1120">
                  <a:moveTo>
                    <a:pt x="1119" y="0"/>
                  </a:moveTo>
                  <a:lnTo>
                    <a:pt x="116" y="102"/>
                  </a:lnTo>
                  <a:cubicBezTo>
                    <a:pt x="48" y="109"/>
                    <a:pt x="1" y="163"/>
                    <a:pt x="1" y="224"/>
                  </a:cubicBezTo>
                  <a:cubicBezTo>
                    <a:pt x="1" y="285"/>
                    <a:pt x="48" y="339"/>
                    <a:pt x="116" y="346"/>
                  </a:cubicBezTo>
                  <a:lnTo>
                    <a:pt x="1119" y="448"/>
                  </a:lnTo>
                  <a:lnTo>
                    <a:pt x="1119"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8" name="Google Shape;15618;p100"/>
            <p:cNvSpPr/>
            <p:nvPr/>
          </p:nvSpPr>
          <p:spPr>
            <a:xfrm>
              <a:off x="1286528" y="3365261"/>
              <a:ext cx="11777" cy="29561"/>
            </a:xfrm>
            <a:custGeom>
              <a:rect b="b" l="l" r="r" t="t"/>
              <a:pathLst>
                <a:path extrusionOk="0" h="1127" w="449">
                  <a:moveTo>
                    <a:pt x="224" y="1"/>
                  </a:moveTo>
                  <a:cubicBezTo>
                    <a:pt x="163" y="1"/>
                    <a:pt x="109" y="48"/>
                    <a:pt x="102" y="116"/>
                  </a:cubicBezTo>
                  <a:lnTo>
                    <a:pt x="1" y="1126"/>
                  </a:lnTo>
                  <a:lnTo>
                    <a:pt x="448" y="1126"/>
                  </a:lnTo>
                  <a:lnTo>
                    <a:pt x="346" y="116"/>
                  </a:lnTo>
                  <a:cubicBezTo>
                    <a:pt x="340" y="48"/>
                    <a:pt x="285"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19" name="Google Shape;15619;p100"/>
            <p:cNvSpPr/>
            <p:nvPr/>
          </p:nvSpPr>
          <p:spPr>
            <a:xfrm>
              <a:off x="1233359" y="3388685"/>
              <a:ext cx="26335" cy="26046"/>
            </a:xfrm>
            <a:custGeom>
              <a:rect b="b" l="l" r="r" t="t"/>
              <a:pathLst>
                <a:path extrusionOk="0" h="993" w="1004">
                  <a:moveTo>
                    <a:pt x="136" y="0"/>
                  </a:moveTo>
                  <a:cubicBezTo>
                    <a:pt x="104" y="0"/>
                    <a:pt x="72" y="12"/>
                    <a:pt x="48" y="37"/>
                  </a:cubicBezTo>
                  <a:cubicBezTo>
                    <a:pt x="0" y="84"/>
                    <a:pt x="0" y="159"/>
                    <a:pt x="41" y="206"/>
                  </a:cubicBezTo>
                  <a:lnTo>
                    <a:pt x="685" y="993"/>
                  </a:lnTo>
                  <a:lnTo>
                    <a:pt x="1004" y="674"/>
                  </a:lnTo>
                  <a:lnTo>
                    <a:pt x="217" y="30"/>
                  </a:lnTo>
                  <a:cubicBezTo>
                    <a:pt x="194" y="10"/>
                    <a:pt x="165" y="0"/>
                    <a:pt x="136"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0" name="Google Shape;15620;p100"/>
            <p:cNvSpPr/>
            <p:nvPr/>
          </p:nvSpPr>
          <p:spPr>
            <a:xfrm>
              <a:off x="1325296" y="3388685"/>
              <a:ext cx="26361" cy="26046"/>
            </a:xfrm>
            <a:custGeom>
              <a:rect b="b" l="l" r="r" t="t"/>
              <a:pathLst>
                <a:path extrusionOk="0" h="993" w="1005">
                  <a:moveTo>
                    <a:pt x="862" y="0"/>
                  </a:moveTo>
                  <a:cubicBezTo>
                    <a:pt x="832" y="0"/>
                    <a:pt x="803" y="10"/>
                    <a:pt x="781" y="30"/>
                  </a:cubicBezTo>
                  <a:lnTo>
                    <a:pt x="1" y="674"/>
                  </a:lnTo>
                  <a:lnTo>
                    <a:pt x="319" y="993"/>
                  </a:lnTo>
                  <a:lnTo>
                    <a:pt x="957" y="206"/>
                  </a:lnTo>
                  <a:cubicBezTo>
                    <a:pt x="1004" y="159"/>
                    <a:pt x="998" y="84"/>
                    <a:pt x="950" y="37"/>
                  </a:cubicBezTo>
                  <a:cubicBezTo>
                    <a:pt x="925" y="12"/>
                    <a:pt x="893" y="0"/>
                    <a:pt x="862"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1" name="Google Shape;15621;p100"/>
            <p:cNvSpPr/>
            <p:nvPr/>
          </p:nvSpPr>
          <p:spPr>
            <a:xfrm>
              <a:off x="1345230" y="3441748"/>
              <a:ext cx="29535" cy="11751"/>
            </a:xfrm>
            <a:custGeom>
              <a:rect b="b" l="l" r="r" t="t"/>
              <a:pathLst>
                <a:path extrusionOk="0" h="448" w="1126">
                  <a:moveTo>
                    <a:pt x="0" y="0"/>
                  </a:moveTo>
                  <a:lnTo>
                    <a:pt x="0" y="448"/>
                  </a:lnTo>
                  <a:lnTo>
                    <a:pt x="1011" y="346"/>
                  </a:lnTo>
                  <a:cubicBezTo>
                    <a:pt x="1072" y="339"/>
                    <a:pt x="1119" y="285"/>
                    <a:pt x="1126" y="224"/>
                  </a:cubicBezTo>
                  <a:cubicBezTo>
                    <a:pt x="1119" y="156"/>
                    <a:pt x="1072" y="109"/>
                    <a:pt x="1011" y="102"/>
                  </a:cubicBezTo>
                  <a:lnTo>
                    <a:pt x="0" y="0"/>
                  </a:ln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2" name="Google Shape;15622;p100"/>
            <p:cNvSpPr/>
            <p:nvPr/>
          </p:nvSpPr>
          <p:spPr>
            <a:xfrm>
              <a:off x="1233700" y="3388816"/>
              <a:ext cx="205643" cy="346603"/>
            </a:xfrm>
            <a:custGeom>
              <a:rect b="b" l="l" r="r" t="t"/>
              <a:pathLst>
                <a:path extrusionOk="0" h="13214" w="7840">
                  <a:moveTo>
                    <a:pt x="2233" y="0"/>
                  </a:moveTo>
                  <a:cubicBezTo>
                    <a:pt x="2186" y="0"/>
                    <a:pt x="2138" y="2"/>
                    <a:pt x="2089" y="5"/>
                  </a:cubicBezTo>
                  <a:cubicBezTo>
                    <a:pt x="903" y="86"/>
                    <a:pt x="1" y="1123"/>
                    <a:pt x="1" y="2317"/>
                  </a:cubicBezTo>
                  <a:lnTo>
                    <a:pt x="1" y="12766"/>
                  </a:lnTo>
                  <a:cubicBezTo>
                    <a:pt x="1" y="13010"/>
                    <a:pt x="204" y="13213"/>
                    <a:pt x="448" y="13213"/>
                  </a:cubicBezTo>
                  <a:lnTo>
                    <a:pt x="4028" y="13213"/>
                  </a:lnTo>
                  <a:cubicBezTo>
                    <a:pt x="4279" y="13213"/>
                    <a:pt x="4476" y="13010"/>
                    <a:pt x="4476" y="12766"/>
                  </a:cubicBezTo>
                  <a:lnTo>
                    <a:pt x="4476" y="7836"/>
                  </a:lnTo>
                  <a:cubicBezTo>
                    <a:pt x="4476" y="7714"/>
                    <a:pt x="4578" y="7612"/>
                    <a:pt x="4700" y="7612"/>
                  </a:cubicBezTo>
                  <a:lnTo>
                    <a:pt x="6273" y="7612"/>
                  </a:lnTo>
                  <a:cubicBezTo>
                    <a:pt x="7134" y="7612"/>
                    <a:pt x="7839" y="6914"/>
                    <a:pt x="7839" y="6046"/>
                  </a:cubicBezTo>
                  <a:lnTo>
                    <a:pt x="7839" y="3137"/>
                  </a:lnTo>
                  <a:cubicBezTo>
                    <a:pt x="7839" y="2636"/>
                    <a:pt x="7425" y="2238"/>
                    <a:pt x="6938" y="2238"/>
                  </a:cubicBezTo>
                  <a:cubicBezTo>
                    <a:pt x="6911" y="2238"/>
                    <a:pt x="6883" y="2240"/>
                    <a:pt x="6856" y="2242"/>
                  </a:cubicBezTo>
                  <a:cubicBezTo>
                    <a:pt x="6388" y="2303"/>
                    <a:pt x="6036" y="2703"/>
                    <a:pt x="6049" y="3178"/>
                  </a:cubicBezTo>
                  <a:lnTo>
                    <a:pt x="6049" y="5382"/>
                  </a:lnTo>
                  <a:cubicBezTo>
                    <a:pt x="6049" y="5626"/>
                    <a:pt x="5846" y="5829"/>
                    <a:pt x="5602" y="5829"/>
                  </a:cubicBezTo>
                  <a:lnTo>
                    <a:pt x="4707" y="5829"/>
                  </a:lnTo>
                  <a:cubicBezTo>
                    <a:pt x="4578" y="5829"/>
                    <a:pt x="4483" y="5727"/>
                    <a:pt x="4483" y="5605"/>
                  </a:cubicBezTo>
                  <a:lnTo>
                    <a:pt x="4483" y="2242"/>
                  </a:lnTo>
                  <a:cubicBezTo>
                    <a:pt x="4476" y="995"/>
                    <a:pt x="3464" y="0"/>
                    <a:pt x="223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3" name="Google Shape;15623;p100"/>
            <p:cNvSpPr/>
            <p:nvPr/>
          </p:nvSpPr>
          <p:spPr>
            <a:xfrm>
              <a:off x="1145489" y="3388816"/>
              <a:ext cx="164724" cy="346603"/>
            </a:xfrm>
            <a:custGeom>
              <a:rect b="b" l="l" r="r" t="t"/>
              <a:pathLst>
                <a:path extrusionOk="0" h="13214" w="6280">
                  <a:moveTo>
                    <a:pt x="5591" y="1"/>
                  </a:moveTo>
                  <a:cubicBezTo>
                    <a:pt x="5413" y="1"/>
                    <a:pt x="5235" y="22"/>
                    <a:pt x="5059" y="66"/>
                  </a:cubicBezTo>
                  <a:cubicBezTo>
                    <a:pt x="4042" y="317"/>
                    <a:pt x="3364" y="1273"/>
                    <a:pt x="3364" y="2317"/>
                  </a:cubicBezTo>
                  <a:lnTo>
                    <a:pt x="3364" y="9186"/>
                  </a:lnTo>
                  <a:cubicBezTo>
                    <a:pt x="3364" y="9308"/>
                    <a:pt x="3269" y="9409"/>
                    <a:pt x="3140" y="9409"/>
                  </a:cubicBezTo>
                  <a:lnTo>
                    <a:pt x="2245" y="9409"/>
                  </a:lnTo>
                  <a:cubicBezTo>
                    <a:pt x="1994" y="9409"/>
                    <a:pt x="1797" y="9206"/>
                    <a:pt x="1797" y="8962"/>
                  </a:cubicBezTo>
                  <a:lnTo>
                    <a:pt x="1797" y="4968"/>
                  </a:lnTo>
                  <a:cubicBezTo>
                    <a:pt x="1804" y="4493"/>
                    <a:pt x="1452" y="4093"/>
                    <a:pt x="984" y="4032"/>
                  </a:cubicBezTo>
                  <a:cubicBezTo>
                    <a:pt x="956" y="4030"/>
                    <a:pt x="929" y="4029"/>
                    <a:pt x="902" y="4029"/>
                  </a:cubicBezTo>
                  <a:cubicBezTo>
                    <a:pt x="414" y="4029"/>
                    <a:pt x="1" y="4426"/>
                    <a:pt x="1" y="4927"/>
                  </a:cubicBezTo>
                  <a:lnTo>
                    <a:pt x="1" y="9626"/>
                  </a:lnTo>
                  <a:cubicBezTo>
                    <a:pt x="1" y="10494"/>
                    <a:pt x="706" y="11193"/>
                    <a:pt x="1567" y="11193"/>
                  </a:cubicBezTo>
                  <a:lnTo>
                    <a:pt x="3140" y="11193"/>
                  </a:lnTo>
                  <a:cubicBezTo>
                    <a:pt x="3262" y="11193"/>
                    <a:pt x="3364" y="11294"/>
                    <a:pt x="3364" y="11416"/>
                  </a:cubicBezTo>
                  <a:lnTo>
                    <a:pt x="3364" y="12766"/>
                  </a:lnTo>
                  <a:cubicBezTo>
                    <a:pt x="3364" y="13010"/>
                    <a:pt x="3560" y="13213"/>
                    <a:pt x="3811" y="13213"/>
                  </a:cubicBezTo>
                  <a:lnTo>
                    <a:pt x="5154" y="13213"/>
                  </a:lnTo>
                  <a:cubicBezTo>
                    <a:pt x="4903" y="13213"/>
                    <a:pt x="4706" y="13010"/>
                    <a:pt x="4706" y="12766"/>
                  </a:cubicBezTo>
                  <a:lnTo>
                    <a:pt x="4706" y="2317"/>
                  </a:lnTo>
                  <a:cubicBezTo>
                    <a:pt x="4706" y="1306"/>
                    <a:pt x="5357" y="405"/>
                    <a:pt x="6279" y="106"/>
                  </a:cubicBezTo>
                  <a:cubicBezTo>
                    <a:pt x="6056" y="37"/>
                    <a:pt x="5824" y="1"/>
                    <a:pt x="559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4" name="Google Shape;15624;p100"/>
            <p:cNvSpPr/>
            <p:nvPr/>
          </p:nvSpPr>
          <p:spPr>
            <a:xfrm>
              <a:off x="1175024" y="3495283"/>
              <a:ext cx="29351" cy="140173"/>
            </a:xfrm>
            <a:custGeom>
              <a:rect b="b" l="l" r="r" t="t"/>
              <a:pathLst>
                <a:path extrusionOk="0" h="5344" w="1119">
                  <a:moveTo>
                    <a:pt x="0" y="0"/>
                  </a:moveTo>
                  <a:lnTo>
                    <a:pt x="0" y="4672"/>
                  </a:lnTo>
                  <a:cubicBezTo>
                    <a:pt x="0" y="5045"/>
                    <a:pt x="298" y="5343"/>
                    <a:pt x="671" y="5343"/>
                  </a:cubicBezTo>
                  <a:lnTo>
                    <a:pt x="1119" y="5343"/>
                  </a:lnTo>
                  <a:cubicBezTo>
                    <a:pt x="868" y="5343"/>
                    <a:pt x="671" y="5147"/>
                    <a:pt x="671" y="4903"/>
                  </a:cubicBezTo>
                  <a:lnTo>
                    <a:pt x="671" y="868"/>
                  </a:lnTo>
                  <a:cubicBezTo>
                    <a:pt x="671" y="461"/>
                    <a:pt x="393" y="102"/>
                    <a:pt x="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5" name="Google Shape;15625;p100"/>
            <p:cNvSpPr/>
            <p:nvPr/>
          </p:nvSpPr>
          <p:spPr>
            <a:xfrm>
              <a:off x="1286528" y="3435872"/>
              <a:ext cx="11777" cy="17627"/>
            </a:xfrm>
            <a:custGeom>
              <a:rect b="b" l="l" r="r" t="t"/>
              <a:pathLst>
                <a:path extrusionOk="0" h="672" w="449">
                  <a:moveTo>
                    <a:pt x="224" y="1"/>
                  </a:moveTo>
                  <a:cubicBezTo>
                    <a:pt x="112" y="1"/>
                    <a:pt x="1" y="75"/>
                    <a:pt x="1" y="224"/>
                  </a:cubicBezTo>
                  <a:lnTo>
                    <a:pt x="1" y="448"/>
                  </a:lnTo>
                  <a:cubicBezTo>
                    <a:pt x="1"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6" name="Google Shape;15626;p100"/>
            <p:cNvSpPr/>
            <p:nvPr/>
          </p:nvSpPr>
          <p:spPr>
            <a:xfrm>
              <a:off x="1286528" y="3482824"/>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7" name="Google Shape;15627;p100"/>
            <p:cNvSpPr/>
            <p:nvPr/>
          </p:nvSpPr>
          <p:spPr>
            <a:xfrm>
              <a:off x="1163273" y="3518051"/>
              <a:ext cx="11777" cy="17627"/>
            </a:xfrm>
            <a:custGeom>
              <a:rect b="b" l="l" r="r" t="t"/>
              <a:pathLst>
                <a:path extrusionOk="0" h="672" w="449">
                  <a:moveTo>
                    <a:pt x="224" y="0"/>
                  </a:moveTo>
                  <a:cubicBezTo>
                    <a:pt x="112" y="0"/>
                    <a:pt x="1" y="75"/>
                    <a:pt x="1" y="224"/>
                  </a:cubicBezTo>
                  <a:lnTo>
                    <a:pt x="1" y="448"/>
                  </a:lnTo>
                  <a:cubicBezTo>
                    <a:pt x="1" y="570"/>
                    <a:pt x="96"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8" name="Google Shape;15628;p100"/>
            <p:cNvSpPr/>
            <p:nvPr/>
          </p:nvSpPr>
          <p:spPr>
            <a:xfrm>
              <a:off x="1163273" y="355912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29" name="Google Shape;15629;p100"/>
            <p:cNvSpPr/>
            <p:nvPr/>
          </p:nvSpPr>
          <p:spPr>
            <a:xfrm>
              <a:off x="1163273" y="3600387"/>
              <a:ext cx="11777" cy="17627"/>
            </a:xfrm>
            <a:custGeom>
              <a:rect b="b" l="l" r="r" t="t"/>
              <a:pathLst>
                <a:path extrusionOk="0" h="672" w="449">
                  <a:moveTo>
                    <a:pt x="224" y="1"/>
                  </a:moveTo>
                  <a:cubicBezTo>
                    <a:pt x="112" y="1"/>
                    <a:pt x="1" y="75"/>
                    <a:pt x="1" y="224"/>
                  </a:cubicBezTo>
                  <a:lnTo>
                    <a:pt x="1" y="448"/>
                  </a:lnTo>
                  <a:cubicBezTo>
                    <a:pt x="1" y="570"/>
                    <a:pt x="96"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0" name="Google Shape;15630;p100"/>
            <p:cNvSpPr/>
            <p:nvPr/>
          </p:nvSpPr>
          <p:spPr>
            <a:xfrm>
              <a:off x="1165109" y="3637581"/>
              <a:ext cx="19882" cy="16368"/>
            </a:xfrm>
            <a:custGeom>
              <a:rect b="b" l="l" r="r" t="t"/>
              <a:pathLst>
                <a:path extrusionOk="0" h="624" w="758">
                  <a:moveTo>
                    <a:pt x="321" y="1"/>
                  </a:moveTo>
                  <a:cubicBezTo>
                    <a:pt x="153" y="1"/>
                    <a:pt x="1" y="206"/>
                    <a:pt x="148" y="373"/>
                  </a:cubicBezTo>
                  <a:lnTo>
                    <a:pt x="297" y="542"/>
                  </a:lnTo>
                  <a:cubicBezTo>
                    <a:pt x="337" y="590"/>
                    <a:pt x="398" y="624"/>
                    <a:pt x="466" y="624"/>
                  </a:cubicBezTo>
                  <a:cubicBezTo>
                    <a:pt x="656" y="624"/>
                    <a:pt x="758" y="393"/>
                    <a:pt x="636" y="251"/>
                  </a:cubicBezTo>
                  <a:lnTo>
                    <a:pt x="487" y="81"/>
                  </a:lnTo>
                  <a:cubicBezTo>
                    <a:pt x="437" y="25"/>
                    <a:pt x="378" y="1"/>
                    <a:pt x="321"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1" name="Google Shape;15631;p100"/>
            <p:cNvSpPr/>
            <p:nvPr/>
          </p:nvSpPr>
          <p:spPr>
            <a:xfrm>
              <a:off x="1196532" y="3653214"/>
              <a:ext cx="21377" cy="11777"/>
            </a:xfrm>
            <a:custGeom>
              <a:rect b="b" l="l" r="r" t="t"/>
              <a:pathLst>
                <a:path extrusionOk="0" h="449" w="815">
                  <a:moveTo>
                    <a:pt x="299" y="1"/>
                  </a:moveTo>
                  <a:cubicBezTo>
                    <a:pt x="1" y="1"/>
                    <a:pt x="1" y="448"/>
                    <a:pt x="299" y="448"/>
                  </a:cubicBezTo>
                  <a:lnTo>
                    <a:pt x="516" y="448"/>
                  </a:lnTo>
                  <a:cubicBezTo>
                    <a:pt x="814" y="448"/>
                    <a:pt x="814" y="1"/>
                    <a:pt x="516"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2" name="Google Shape;15632;p100"/>
            <p:cNvSpPr/>
            <p:nvPr/>
          </p:nvSpPr>
          <p:spPr>
            <a:xfrm>
              <a:off x="1286528" y="3529776"/>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3" name="Google Shape;15633;p100"/>
            <p:cNvSpPr/>
            <p:nvPr/>
          </p:nvSpPr>
          <p:spPr>
            <a:xfrm>
              <a:off x="1286528" y="3576728"/>
              <a:ext cx="11777" cy="17653"/>
            </a:xfrm>
            <a:custGeom>
              <a:rect b="b" l="l" r="r" t="t"/>
              <a:pathLst>
                <a:path extrusionOk="0" h="673" w="449">
                  <a:moveTo>
                    <a:pt x="224" y="1"/>
                  </a:moveTo>
                  <a:cubicBezTo>
                    <a:pt x="112" y="1"/>
                    <a:pt x="1" y="75"/>
                    <a:pt x="1" y="225"/>
                  </a:cubicBezTo>
                  <a:lnTo>
                    <a:pt x="1" y="448"/>
                  </a:lnTo>
                  <a:cubicBezTo>
                    <a:pt x="1" y="577"/>
                    <a:pt x="102" y="672"/>
                    <a:pt x="224" y="672"/>
                  </a:cubicBezTo>
                  <a:cubicBezTo>
                    <a:pt x="346" y="672"/>
                    <a:pt x="448" y="577"/>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4" name="Google Shape;15634;p100"/>
            <p:cNvSpPr/>
            <p:nvPr/>
          </p:nvSpPr>
          <p:spPr>
            <a:xfrm>
              <a:off x="1286528" y="3623863"/>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5" name="Google Shape;15635;p100"/>
            <p:cNvSpPr/>
            <p:nvPr/>
          </p:nvSpPr>
          <p:spPr>
            <a:xfrm>
              <a:off x="1286528" y="3670815"/>
              <a:ext cx="11777" cy="17653"/>
            </a:xfrm>
            <a:custGeom>
              <a:rect b="b" l="l" r="r" t="t"/>
              <a:pathLst>
                <a:path extrusionOk="0" h="673" w="449">
                  <a:moveTo>
                    <a:pt x="224" y="1"/>
                  </a:moveTo>
                  <a:cubicBezTo>
                    <a:pt x="112" y="1"/>
                    <a:pt x="1" y="75"/>
                    <a:pt x="1" y="225"/>
                  </a:cubicBezTo>
                  <a:lnTo>
                    <a:pt x="1" y="448"/>
                  </a:lnTo>
                  <a:cubicBezTo>
                    <a:pt x="1" y="570"/>
                    <a:pt x="102" y="672"/>
                    <a:pt x="224" y="672"/>
                  </a:cubicBezTo>
                  <a:cubicBezTo>
                    <a:pt x="346" y="672"/>
                    <a:pt x="448" y="570"/>
                    <a:pt x="448" y="448"/>
                  </a:cubicBezTo>
                  <a:lnTo>
                    <a:pt x="448" y="225"/>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6" name="Google Shape;15636;p100"/>
            <p:cNvSpPr/>
            <p:nvPr/>
          </p:nvSpPr>
          <p:spPr>
            <a:xfrm>
              <a:off x="1380615" y="3448332"/>
              <a:ext cx="29378" cy="93221"/>
            </a:xfrm>
            <a:custGeom>
              <a:rect b="b" l="l" r="r" t="t"/>
              <a:pathLst>
                <a:path extrusionOk="0" h="3554" w="1120">
                  <a:moveTo>
                    <a:pt x="1119" y="0"/>
                  </a:moveTo>
                  <a:cubicBezTo>
                    <a:pt x="726" y="102"/>
                    <a:pt x="448" y="455"/>
                    <a:pt x="448" y="861"/>
                  </a:cubicBezTo>
                  <a:lnTo>
                    <a:pt x="448" y="3106"/>
                  </a:lnTo>
                  <a:cubicBezTo>
                    <a:pt x="448" y="3350"/>
                    <a:pt x="245" y="3553"/>
                    <a:pt x="1" y="3553"/>
                  </a:cubicBezTo>
                  <a:lnTo>
                    <a:pt x="448" y="3553"/>
                  </a:lnTo>
                  <a:cubicBezTo>
                    <a:pt x="814" y="3553"/>
                    <a:pt x="1113" y="3255"/>
                    <a:pt x="1119" y="2882"/>
                  </a:cubicBezTo>
                  <a:lnTo>
                    <a:pt x="1119"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7" name="Google Shape;15637;p100"/>
            <p:cNvSpPr/>
            <p:nvPr/>
          </p:nvSpPr>
          <p:spPr>
            <a:xfrm>
              <a:off x="1409966" y="3471099"/>
              <a:ext cx="11751" cy="17627"/>
            </a:xfrm>
            <a:custGeom>
              <a:rect b="b" l="l" r="r" t="t"/>
              <a:pathLst>
                <a:path extrusionOk="0" h="672" w="448">
                  <a:moveTo>
                    <a:pt x="224" y="0"/>
                  </a:moveTo>
                  <a:cubicBezTo>
                    <a:pt x="112" y="0"/>
                    <a:pt x="0" y="75"/>
                    <a:pt x="0" y="224"/>
                  </a:cubicBezTo>
                  <a:lnTo>
                    <a:pt x="0" y="448"/>
                  </a:lnTo>
                  <a:cubicBezTo>
                    <a:pt x="0" y="570"/>
                    <a:pt x="102" y="672"/>
                    <a:pt x="224" y="672"/>
                  </a:cubicBezTo>
                  <a:cubicBezTo>
                    <a:pt x="346" y="672"/>
                    <a:pt x="448" y="570"/>
                    <a:pt x="448" y="448"/>
                  </a:cubicBezTo>
                  <a:lnTo>
                    <a:pt x="448" y="224"/>
                  </a:lnTo>
                  <a:cubicBezTo>
                    <a:pt x="448" y="75"/>
                    <a:pt x="336" y="0"/>
                    <a:pt x="224" y="0"/>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8" name="Google Shape;15638;p100"/>
            <p:cNvSpPr/>
            <p:nvPr/>
          </p:nvSpPr>
          <p:spPr>
            <a:xfrm>
              <a:off x="1409966" y="3512176"/>
              <a:ext cx="11751" cy="17627"/>
            </a:xfrm>
            <a:custGeom>
              <a:rect b="b" l="l" r="r" t="t"/>
              <a:pathLst>
                <a:path extrusionOk="0" h="672" w="448">
                  <a:moveTo>
                    <a:pt x="224" y="1"/>
                  </a:moveTo>
                  <a:cubicBezTo>
                    <a:pt x="112" y="1"/>
                    <a:pt x="0" y="75"/>
                    <a:pt x="0" y="224"/>
                  </a:cubicBezTo>
                  <a:lnTo>
                    <a:pt x="0" y="448"/>
                  </a:lnTo>
                  <a:cubicBezTo>
                    <a:pt x="0" y="570"/>
                    <a:pt x="102" y="672"/>
                    <a:pt x="224" y="672"/>
                  </a:cubicBezTo>
                  <a:cubicBezTo>
                    <a:pt x="346" y="672"/>
                    <a:pt x="448" y="570"/>
                    <a:pt x="448" y="448"/>
                  </a:cubicBezTo>
                  <a:lnTo>
                    <a:pt x="448" y="224"/>
                  </a:lnTo>
                  <a:cubicBezTo>
                    <a:pt x="448" y="75"/>
                    <a:pt x="336" y="1"/>
                    <a:pt x="224"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39" name="Google Shape;15639;p100"/>
            <p:cNvSpPr/>
            <p:nvPr/>
          </p:nvSpPr>
          <p:spPr>
            <a:xfrm>
              <a:off x="1368706" y="3559127"/>
              <a:ext cx="19594" cy="11777"/>
            </a:xfrm>
            <a:custGeom>
              <a:rect b="b" l="l" r="r" t="t"/>
              <a:pathLst>
                <a:path extrusionOk="0" h="449" w="747">
                  <a:moveTo>
                    <a:pt x="231" y="1"/>
                  </a:moveTo>
                  <a:cubicBezTo>
                    <a:pt x="102" y="1"/>
                    <a:pt x="0" y="102"/>
                    <a:pt x="7" y="224"/>
                  </a:cubicBezTo>
                  <a:cubicBezTo>
                    <a:pt x="7" y="346"/>
                    <a:pt x="102" y="448"/>
                    <a:pt x="231" y="448"/>
                  </a:cubicBezTo>
                  <a:lnTo>
                    <a:pt x="448" y="448"/>
                  </a:lnTo>
                  <a:cubicBezTo>
                    <a:pt x="746" y="448"/>
                    <a:pt x="746" y="1"/>
                    <a:pt x="448"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0" name="Google Shape;15640;p100"/>
            <p:cNvSpPr/>
            <p:nvPr/>
          </p:nvSpPr>
          <p:spPr>
            <a:xfrm>
              <a:off x="1399815" y="3547691"/>
              <a:ext cx="19017" cy="16053"/>
            </a:xfrm>
            <a:custGeom>
              <a:rect b="b" l="l" r="r" t="t"/>
              <a:pathLst>
                <a:path extrusionOk="0" h="612" w="725">
                  <a:moveTo>
                    <a:pt x="405" y="1"/>
                  </a:moveTo>
                  <a:cubicBezTo>
                    <a:pt x="351" y="1"/>
                    <a:pt x="296" y="21"/>
                    <a:pt x="245" y="70"/>
                  </a:cubicBezTo>
                  <a:lnTo>
                    <a:pt x="89" y="226"/>
                  </a:lnTo>
                  <a:cubicBezTo>
                    <a:pt x="1" y="315"/>
                    <a:pt x="1" y="457"/>
                    <a:pt x="89" y="545"/>
                  </a:cubicBezTo>
                  <a:cubicBezTo>
                    <a:pt x="133" y="589"/>
                    <a:pt x="191" y="611"/>
                    <a:pt x="248" y="611"/>
                  </a:cubicBezTo>
                  <a:cubicBezTo>
                    <a:pt x="306" y="611"/>
                    <a:pt x="364" y="589"/>
                    <a:pt x="408" y="545"/>
                  </a:cubicBezTo>
                  <a:lnTo>
                    <a:pt x="564" y="389"/>
                  </a:lnTo>
                  <a:cubicBezTo>
                    <a:pt x="725" y="223"/>
                    <a:pt x="579" y="1"/>
                    <a:pt x="405" y="1"/>
                  </a:cubicBezTo>
                  <a:close/>
                </a:path>
              </a:pathLst>
            </a:custGeom>
            <a:solidFill>
              <a:srgbClr val="93A7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41" name="Google Shape;15641;p100"/>
          <p:cNvGrpSpPr/>
          <p:nvPr/>
        </p:nvGrpSpPr>
        <p:grpSpPr>
          <a:xfrm>
            <a:off x="5749779" y="1591381"/>
            <a:ext cx="370866" cy="364151"/>
            <a:chOff x="5776868" y="1515181"/>
            <a:chExt cx="370866" cy="364151"/>
          </a:xfrm>
        </p:grpSpPr>
        <p:sp>
          <p:nvSpPr>
            <p:cNvPr id="15642" name="Google Shape;15642;p100"/>
            <p:cNvSpPr/>
            <p:nvPr/>
          </p:nvSpPr>
          <p:spPr>
            <a:xfrm>
              <a:off x="5776868" y="1515181"/>
              <a:ext cx="176213" cy="156147"/>
            </a:xfrm>
            <a:custGeom>
              <a:rect b="b" l="l" r="r" t="t"/>
              <a:pathLst>
                <a:path extrusionOk="0" h="5953" w="6718">
                  <a:moveTo>
                    <a:pt x="2004" y="1"/>
                  </a:moveTo>
                  <a:cubicBezTo>
                    <a:pt x="1894" y="1"/>
                    <a:pt x="1784" y="73"/>
                    <a:pt x="1784" y="219"/>
                  </a:cubicBezTo>
                  <a:cubicBezTo>
                    <a:pt x="1784" y="674"/>
                    <a:pt x="1716" y="1935"/>
                    <a:pt x="1411" y="2464"/>
                  </a:cubicBezTo>
                  <a:cubicBezTo>
                    <a:pt x="367" y="1596"/>
                    <a:pt x="455" y="524"/>
                    <a:pt x="462" y="463"/>
                  </a:cubicBezTo>
                  <a:cubicBezTo>
                    <a:pt x="473" y="309"/>
                    <a:pt x="355" y="225"/>
                    <a:pt x="237" y="225"/>
                  </a:cubicBezTo>
                  <a:cubicBezTo>
                    <a:pt x="138" y="225"/>
                    <a:pt x="40" y="285"/>
                    <a:pt x="21" y="416"/>
                  </a:cubicBezTo>
                  <a:cubicBezTo>
                    <a:pt x="1" y="823"/>
                    <a:pt x="75" y="1230"/>
                    <a:pt x="238" y="1609"/>
                  </a:cubicBezTo>
                  <a:cubicBezTo>
                    <a:pt x="482" y="2199"/>
                    <a:pt x="1052" y="3006"/>
                    <a:pt x="2367" y="3508"/>
                  </a:cubicBezTo>
                  <a:cubicBezTo>
                    <a:pt x="5134" y="4572"/>
                    <a:pt x="6232" y="5854"/>
                    <a:pt x="6239" y="5867"/>
                  </a:cubicBezTo>
                  <a:cubicBezTo>
                    <a:pt x="6289" y="5928"/>
                    <a:pt x="6349" y="5953"/>
                    <a:pt x="6407" y="5953"/>
                  </a:cubicBezTo>
                  <a:cubicBezTo>
                    <a:pt x="6570" y="5953"/>
                    <a:pt x="6718" y="5755"/>
                    <a:pt x="6578" y="5589"/>
                  </a:cubicBezTo>
                  <a:cubicBezTo>
                    <a:pt x="6544" y="5549"/>
                    <a:pt x="5900" y="4789"/>
                    <a:pt x="4367" y="3949"/>
                  </a:cubicBezTo>
                  <a:lnTo>
                    <a:pt x="4177" y="3765"/>
                  </a:lnTo>
                  <a:cubicBezTo>
                    <a:pt x="3974" y="3501"/>
                    <a:pt x="3798" y="3264"/>
                    <a:pt x="3662" y="3033"/>
                  </a:cubicBezTo>
                  <a:cubicBezTo>
                    <a:pt x="4042" y="2803"/>
                    <a:pt x="4367" y="2484"/>
                    <a:pt x="4611" y="2104"/>
                  </a:cubicBezTo>
                  <a:cubicBezTo>
                    <a:pt x="4726" y="1932"/>
                    <a:pt x="4577" y="1759"/>
                    <a:pt x="4422" y="1759"/>
                  </a:cubicBezTo>
                  <a:cubicBezTo>
                    <a:pt x="4358" y="1759"/>
                    <a:pt x="4293" y="1789"/>
                    <a:pt x="4245" y="1860"/>
                  </a:cubicBezTo>
                  <a:cubicBezTo>
                    <a:pt x="4042" y="2172"/>
                    <a:pt x="3777" y="2436"/>
                    <a:pt x="3465" y="2640"/>
                  </a:cubicBezTo>
                  <a:cubicBezTo>
                    <a:pt x="3323" y="2274"/>
                    <a:pt x="3316" y="1867"/>
                    <a:pt x="3445" y="1494"/>
                  </a:cubicBezTo>
                  <a:cubicBezTo>
                    <a:pt x="3499" y="1324"/>
                    <a:pt x="3360" y="1207"/>
                    <a:pt x="3226" y="1207"/>
                  </a:cubicBezTo>
                  <a:cubicBezTo>
                    <a:pt x="3140" y="1207"/>
                    <a:pt x="3056" y="1254"/>
                    <a:pt x="3025" y="1365"/>
                  </a:cubicBezTo>
                  <a:cubicBezTo>
                    <a:pt x="2747" y="2247"/>
                    <a:pt x="2991" y="2850"/>
                    <a:pt x="3418" y="3474"/>
                  </a:cubicBezTo>
                  <a:cubicBezTo>
                    <a:pt x="3140" y="3345"/>
                    <a:pt x="2842" y="3223"/>
                    <a:pt x="2523" y="3101"/>
                  </a:cubicBezTo>
                  <a:cubicBezTo>
                    <a:pt x="2259" y="2999"/>
                    <a:pt x="2008" y="2870"/>
                    <a:pt x="1770" y="2728"/>
                  </a:cubicBezTo>
                  <a:cubicBezTo>
                    <a:pt x="2218" y="1996"/>
                    <a:pt x="2225" y="294"/>
                    <a:pt x="2225" y="219"/>
                  </a:cubicBezTo>
                  <a:cubicBezTo>
                    <a:pt x="2225" y="73"/>
                    <a:pt x="2114" y="1"/>
                    <a:pt x="2004"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3" name="Google Shape;15643;p100"/>
            <p:cNvSpPr/>
            <p:nvPr/>
          </p:nvSpPr>
          <p:spPr>
            <a:xfrm>
              <a:off x="5971494" y="1515181"/>
              <a:ext cx="176239" cy="156147"/>
            </a:xfrm>
            <a:custGeom>
              <a:rect b="b" l="l" r="r" t="t"/>
              <a:pathLst>
                <a:path extrusionOk="0" h="5953" w="6719">
                  <a:moveTo>
                    <a:pt x="4715" y="1"/>
                  </a:moveTo>
                  <a:cubicBezTo>
                    <a:pt x="4604" y="1"/>
                    <a:pt x="4494" y="73"/>
                    <a:pt x="4494" y="219"/>
                  </a:cubicBezTo>
                  <a:cubicBezTo>
                    <a:pt x="4494" y="294"/>
                    <a:pt x="4501" y="1996"/>
                    <a:pt x="4948" y="2721"/>
                  </a:cubicBezTo>
                  <a:cubicBezTo>
                    <a:pt x="4711" y="2870"/>
                    <a:pt x="4460" y="2999"/>
                    <a:pt x="4196" y="3101"/>
                  </a:cubicBezTo>
                  <a:cubicBezTo>
                    <a:pt x="3877" y="3223"/>
                    <a:pt x="3579" y="3345"/>
                    <a:pt x="3301" y="3474"/>
                  </a:cubicBezTo>
                  <a:cubicBezTo>
                    <a:pt x="3728" y="2850"/>
                    <a:pt x="3972" y="2247"/>
                    <a:pt x="3694" y="1365"/>
                  </a:cubicBezTo>
                  <a:cubicBezTo>
                    <a:pt x="3662" y="1253"/>
                    <a:pt x="3577" y="1205"/>
                    <a:pt x="3491" y="1205"/>
                  </a:cubicBezTo>
                  <a:cubicBezTo>
                    <a:pt x="3357" y="1205"/>
                    <a:pt x="3220" y="1321"/>
                    <a:pt x="3274" y="1494"/>
                  </a:cubicBezTo>
                  <a:cubicBezTo>
                    <a:pt x="3402" y="1867"/>
                    <a:pt x="3396" y="2274"/>
                    <a:pt x="3253" y="2640"/>
                  </a:cubicBezTo>
                  <a:cubicBezTo>
                    <a:pt x="2941" y="2436"/>
                    <a:pt x="2677" y="2172"/>
                    <a:pt x="2474" y="1860"/>
                  </a:cubicBezTo>
                  <a:cubicBezTo>
                    <a:pt x="2426" y="1789"/>
                    <a:pt x="2361" y="1759"/>
                    <a:pt x="2297" y="1759"/>
                  </a:cubicBezTo>
                  <a:cubicBezTo>
                    <a:pt x="2142" y="1759"/>
                    <a:pt x="1992" y="1932"/>
                    <a:pt x="2107" y="2104"/>
                  </a:cubicBezTo>
                  <a:cubicBezTo>
                    <a:pt x="2351" y="2484"/>
                    <a:pt x="2677" y="2796"/>
                    <a:pt x="3057" y="3033"/>
                  </a:cubicBezTo>
                  <a:cubicBezTo>
                    <a:pt x="2921" y="3264"/>
                    <a:pt x="2745" y="3501"/>
                    <a:pt x="2541" y="3765"/>
                  </a:cubicBezTo>
                  <a:lnTo>
                    <a:pt x="2351" y="3949"/>
                  </a:lnTo>
                  <a:cubicBezTo>
                    <a:pt x="819" y="4789"/>
                    <a:pt x="175" y="5549"/>
                    <a:pt x="141" y="5589"/>
                  </a:cubicBezTo>
                  <a:cubicBezTo>
                    <a:pt x="1" y="5755"/>
                    <a:pt x="149" y="5953"/>
                    <a:pt x="312" y="5953"/>
                  </a:cubicBezTo>
                  <a:cubicBezTo>
                    <a:pt x="370" y="5953"/>
                    <a:pt x="430" y="5928"/>
                    <a:pt x="480" y="5867"/>
                  </a:cubicBezTo>
                  <a:cubicBezTo>
                    <a:pt x="487" y="5861"/>
                    <a:pt x="1585" y="4572"/>
                    <a:pt x="4352" y="3508"/>
                  </a:cubicBezTo>
                  <a:cubicBezTo>
                    <a:pt x="5667" y="2999"/>
                    <a:pt x="6237" y="2192"/>
                    <a:pt x="6481" y="1609"/>
                  </a:cubicBezTo>
                  <a:cubicBezTo>
                    <a:pt x="6644" y="1230"/>
                    <a:pt x="6718" y="823"/>
                    <a:pt x="6698" y="416"/>
                  </a:cubicBezTo>
                  <a:cubicBezTo>
                    <a:pt x="6679" y="285"/>
                    <a:pt x="6581" y="225"/>
                    <a:pt x="6481" y="225"/>
                  </a:cubicBezTo>
                  <a:cubicBezTo>
                    <a:pt x="6364" y="225"/>
                    <a:pt x="6246" y="309"/>
                    <a:pt x="6257" y="463"/>
                  </a:cubicBezTo>
                  <a:cubicBezTo>
                    <a:pt x="6264" y="524"/>
                    <a:pt x="6352" y="1596"/>
                    <a:pt x="5308" y="2464"/>
                  </a:cubicBezTo>
                  <a:cubicBezTo>
                    <a:pt x="5003" y="1935"/>
                    <a:pt x="4935" y="674"/>
                    <a:pt x="4935" y="219"/>
                  </a:cubicBezTo>
                  <a:cubicBezTo>
                    <a:pt x="4935" y="73"/>
                    <a:pt x="4825" y="1"/>
                    <a:pt x="471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4" name="Google Shape;15644;p100"/>
            <p:cNvSpPr/>
            <p:nvPr/>
          </p:nvSpPr>
          <p:spPr>
            <a:xfrm>
              <a:off x="5818180" y="1637360"/>
              <a:ext cx="97969" cy="62873"/>
            </a:xfrm>
            <a:custGeom>
              <a:rect b="b" l="l" r="r" t="t"/>
              <a:pathLst>
                <a:path extrusionOk="0" h="2397" w="3735">
                  <a:moveTo>
                    <a:pt x="227" y="0"/>
                  </a:moveTo>
                  <a:cubicBezTo>
                    <a:pt x="104" y="0"/>
                    <a:pt x="1" y="114"/>
                    <a:pt x="26" y="240"/>
                  </a:cubicBezTo>
                  <a:cubicBezTo>
                    <a:pt x="161" y="857"/>
                    <a:pt x="677" y="2308"/>
                    <a:pt x="2630" y="2396"/>
                  </a:cubicBezTo>
                  <a:lnTo>
                    <a:pt x="3735" y="1291"/>
                  </a:lnTo>
                  <a:cubicBezTo>
                    <a:pt x="3735" y="1291"/>
                    <a:pt x="1918" y="240"/>
                    <a:pt x="256" y="3"/>
                  </a:cubicBezTo>
                  <a:cubicBezTo>
                    <a:pt x="246" y="1"/>
                    <a:pt x="236" y="0"/>
                    <a:pt x="22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5" name="Google Shape;15645;p100"/>
            <p:cNvSpPr/>
            <p:nvPr/>
          </p:nvSpPr>
          <p:spPr>
            <a:xfrm>
              <a:off x="5821327" y="1637360"/>
              <a:ext cx="94821" cy="52906"/>
            </a:xfrm>
            <a:custGeom>
              <a:rect b="b" l="l" r="r" t="t"/>
              <a:pathLst>
                <a:path extrusionOk="0" h="2017" w="3615">
                  <a:moveTo>
                    <a:pt x="109" y="0"/>
                  </a:moveTo>
                  <a:cubicBezTo>
                    <a:pt x="71" y="0"/>
                    <a:pt x="32" y="9"/>
                    <a:pt x="1" y="30"/>
                  </a:cubicBezTo>
                  <a:cubicBezTo>
                    <a:pt x="435" y="220"/>
                    <a:pt x="1798" y="884"/>
                    <a:pt x="2883" y="2016"/>
                  </a:cubicBezTo>
                  <a:lnTo>
                    <a:pt x="3615" y="1291"/>
                  </a:lnTo>
                  <a:cubicBezTo>
                    <a:pt x="3615" y="1291"/>
                    <a:pt x="1804" y="233"/>
                    <a:pt x="143" y="3"/>
                  </a:cubicBezTo>
                  <a:cubicBezTo>
                    <a:pt x="132" y="1"/>
                    <a:pt x="120" y="0"/>
                    <a:pt x="10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6" name="Google Shape;15646;p100"/>
            <p:cNvSpPr/>
            <p:nvPr/>
          </p:nvSpPr>
          <p:spPr>
            <a:xfrm>
              <a:off x="6008610" y="1637360"/>
              <a:ext cx="97812" cy="62873"/>
            </a:xfrm>
            <a:custGeom>
              <a:rect b="b" l="l" r="r" t="t"/>
              <a:pathLst>
                <a:path extrusionOk="0" h="2397" w="3729">
                  <a:moveTo>
                    <a:pt x="3502" y="0"/>
                  </a:moveTo>
                  <a:cubicBezTo>
                    <a:pt x="3492" y="0"/>
                    <a:pt x="3482" y="1"/>
                    <a:pt x="3472" y="3"/>
                  </a:cubicBezTo>
                  <a:cubicBezTo>
                    <a:pt x="1811" y="240"/>
                    <a:pt x="1" y="1291"/>
                    <a:pt x="1" y="1291"/>
                  </a:cubicBezTo>
                  <a:lnTo>
                    <a:pt x="1099" y="2396"/>
                  </a:lnTo>
                  <a:cubicBezTo>
                    <a:pt x="3052" y="2308"/>
                    <a:pt x="3567" y="857"/>
                    <a:pt x="3703" y="240"/>
                  </a:cubicBezTo>
                  <a:cubicBezTo>
                    <a:pt x="3728" y="114"/>
                    <a:pt x="3625" y="0"/>
                    <a:pt x="350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7" name="Google Shape;15647;p100"/>
            <p:cNvSpPr/>
            <p:nvPr/>
          </p:nvSpPr>
          <p:spPr>
            <a:xfrm>
              <a:off x="6008610" y="1637360"/>
              <a:ext cx="94664" cy="52906"/>
            </a:xfrm>
            <a:custGeom>
              <a:rect b="b" l="l" r="r" t="t"/>
              <a:pathLst>
                <a:path extrusionOk="0" h="2017" w="3609">
                  <a:moveTo>
                    <a:pt x="3506" y="0"/>
                  </a:moveTo>
                  <a:cubicBezTo>
                    <a:pt x="3495" y="0"/>
                    <a:pt x="3484" y="1"/>
                    <a:pt x="3472" y="3"/>
                  </a:cubicBezTo>
                  <a:cubicBezTo>
                    <a:pt x="1811" y="233"/>
                    <a:pt x="1" y="1291"/>
                    <a:pt x="1" y="1291"/>
                  </a:cubicBezTo>
                  <a:lnTo>
                    <a:pt x="726" y="2016"/>
                  </a:lnTo>
                  <a:cubicBezTo>
                    <a:pt x="1818" y="884"/>
                    <a:pt x="3181" y="220"/>
                    <a:pt x="3608" y="30"/>
                  </a:cubicBezTo>
                  <a:cubicBezTo>
                    <a:pt x="3577" y="9"/>
                    <a:pt x="3542" y="0"/>
                    <a:pt x="3506"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8" name="Google Shape;15648;p100"/>
            <p:cNvSpPr/>
            <p:nvPr/>
          </p:nvSpPr>
          <p:spPr>
            <a:xfrm>
              <a:off x="5927690" y="1844603"/>
              <a:ext cx="69378" cy="34729"/>
            </a:xfrm>
            <a:custGeom>
              <a:rect b="b" l="l" r="r" t="t"/>
              <a:pathLst>
                <a:path extrusionOk="0" h="1324" w="2645">
                  <a:moveTo>
                    <a:pt x="1" y="1"/>
                  </a:moveTo>
                  <a:cubicBezTo>
                    <a:pt x="1" y="733"/>
                    <a:pt x="319" y="1323"/>
                    <a:pt x="1323" y="1323"/>
                  </a:cubicBezTo>
                  <a:cubicBezTo>
                    <a:pt x="2326" y="1323"/>
                    <a:pt x="2645" y="733"/>
                    <a:pt x="2645"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49" name="Google Shape;15649;p100"/>
            <p:cNvSpPr/>
            <p:nvPr/>
          </p:nvSpPr>
          <p:spPr>
            <a:xfrm>
              <a:off x="5875571" y="1653964"/>
              <a:ext cx="173433" cy="167557"/>
            </a:xfrm>
            <a:custGeom>
              <a:rect b="b" l="l" r="r" t="t"/>
              <a:pathLst>
                <a:path extrusionOk="0" h="6388" w="6612">
                  <a:moveTo>
                    <a:pt x="3310" y="0"/>
                  </a:moveTo>
                  <a:cubicBezTo>
                    <a:pt x="753" y="0"/>
                    <a:pt x="1" y="1478"/>
                    <a:pt x="1" y="3302"/>
                  </a:cubicBezTo>
                  <a:cubicBezTo>
                    <a:pt x="1" y="4848"/>
                    <a:pt x="442" y="4848"/>
                    <a:pt x="1547" y="6387"/>
                  </a:cubicBezTo>
                  <a:lnTo>
                    <a:pt x="5073" y="6387"/>
                  </a:lnTo>
                  <a:cubicBezTo>
                    <a:pt x="6178" y="4848"/>
                    <a:pt x="6612" y="4848"/>
                    <a:pt x="6612" y="3302"/>
                  </a:cubicBezTo>
                  <a:cubicBezTo>
                    <a:pt x="6612" y="1478"/>
                    <a:pt x="5866" y="0"/>
                    <a:pt x="3310"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0" name="Google Shape;15650;p100"/>
            <p:cNvSpPr/>
            <p:nvPr/>
          </p:nvSpPr>
          <p:spPr>
            <a:xfrm>
              <a:off x="5875571" y="1653964"/>
              <a:ext cx="88264" cy="167557"/>
            </a:xfrm>
            <a:custGeom>
              <a:rect b="b" l="l" r="r" t="t"/>
              <a:pathLst>
                <a:path extrusionOk="0" h="6388" w="3365">
                  <a:moveTo>
                    <a:pt x="3310" y="0"/>
                  </a:moveTo>
                  <a:cubicBezTo>
                    <a:pt x="753" y="0"/>
                    <a:pt x="1" y="1478"/>
                    <a:pt x="1" y="3302"/>
                  </a:cubicBezTo>
                  <a:cubicBezTo>
                    <a:pt x="1" y="4848"/>
                    <a:pt x="442" y="4848"/>
                    <a:pt x="1547" y="6387"/>
                  </a:cubicBezTo>
                  <a:lnTo>
                    <a:pt x="3208" y="6387"/>
                  </a:lnTo>
                  <a:cubicBezTo>
                    <a:pt x="2577" y="5045"/>
                    <a:pt x="2313" y="4909"/>
                    <a:pt x="2313" y="3316"/>
                  </a:cubicBezTo>
                  <a:cubicBezTo>
                    <a:pt x="2313" y="1865"/>
                    <a:pt x="2577" y="610"/>
                    <a:pt x="336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1" name="Google Shape;15651;p100"/>
            <p:cNvSpPr/>
            <p:nvPr/>
          </p:nvSpPr>
          <p:spPr>
            <a:xfrm>
              <a:off x="5898706" y="1729008"/>
              <a:ext cx="23135" cy="29010"/>
            </a:xfrm>
            <a:custGeom>
              <a:rect b="b" l="l" r="r" t="t"/>
              <a:pathLst>
                <a:path extrusionOk="0" h="1106" w="882">
                  <a:moveTo>
                    <a:pt x="441" y="1"/>
                  </a:moveTo>
                  <a:cubicBezTo>
                    <a:pt x="197" y="1"/>
                    <a:pt x="0" y="197"/>
                    <a:pt x="0" y="441"/>
                  </a:cubicBezTo>
                  <a:lnTo>
                    <a:pt x="0" y="665"/>
                  </a:lnTo>
                  <a:cubicBezTo>
                    <a:pt x="0" y="909"/>
                    <a:pt x="197" y="1106"/>
                    <a:pt x="441" y="1106"/>
                  </a:cubicBezTo>
                  <a:cubicBezTo>
                    <a:pt x="685" y="1106"/>
                    <a:pt x="882" y="909"/>
                    <a:pt x="882" y="665"/>
                  </a:cubicBezTo>
                  <a:lnTo>
                    <a:pt x="882" y="441"/>
                  </a:lnTo>
                  <a:cubicBezTo>
                    <a:pt x="882" y="197"/>
                    <a:pt x="685" y="1"/>
                    <a:pt x="44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2" name="Google Shape;15652;p100"/>
            <p:cNvSpPr/>
            <p:nvPr/>
          </p:nvSpPr>
          <p:spPr>
            <a:xfrm>
              <a:off x="6002734" y="1729008"/>
              <a:ext cx="23161" cy="29010"/>
            </a:xfrm>
            <a:custGeom>
              <a:rect b="b" l="l" r="r" t="t"/>
              <a:pathLst>
                <a:path extrusionOk="0" h="1106" w="883">
                  <a:moveTo>
                    <a:pt x="442" y="1"/>
                  </a:moveTo>
                  <a:cubicBezTo>
                    <a:pt x="198" y="1"/>
                    <a:pt x="1" y="197"/>
                    <a:pt x="1" y="441"/>
                  </a:cubicBezTo>
                  <a:lnTo>
                    <a:pt x="1" y="665"/>
                  </a:lnTo>
                  <a:cubicBezTo>
                    <a:pt x="1" y="909"/>
                    <a:pt x="198" y="1106"/>
                    <a:pt x="442" y="1106"/>
                  </a:cubicBezTo>
                  <a:cubicBezTo>
                    <a:pt x="686" y="1106"/>
                    <a:pt x="882" y="909"/>
                    <a:pt x="882" y="665"/>
                  </a:cubicBezTo>
                  <a:lnTo>
                    <a:pt x="882" y="441"/>
                  </a:lnTo>
                  <a:cubicBezTo>
                    <a:pt x="882" y="197"/>
                    <a:pt x="686" y="1"/>
                    <a:pt x="44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3" name="Google Shape;15653;p100"/>
            <p:cNvSpPr/>
            <p:nvPr/>
          </p:nvSpPr>
          <p:spPr>
            <a:xfrm>
              <a:off x="5913814" y="1781127"/>
              <a:ext cx="96972" cy="75070"/>
            </a:xfrm>
            <a:custGeom>
              <a:rect b="b" l="l" r="r" t="t"/>
              <a:pathLst>
                <a:path extrusionOk="0" h="2862" w="3697">
                  <a:moveTo>
                    <a:pt x="1852" y="0"/>
                  </a:moveTo>
                  <a:cubicBezTo>
                    <a:pt x="828" y="0"/>
                    <a:pt x="1" y="638"/>
                    <a:pt x="1" y="1431"/>
                  </a:cubicBezTo>
                  <a:cubicBezTo>
                    <a:pt x="1" y="2224"/>
                    <a:pt x="448" y="2862"/>
                    <a:pt x="1852" y="2862"/>
                  </a:cubicBezTo>
                  <a:cubicBezTo>
                    <a:pt x="3249" y="2862"/>
                    <a:pt x="3696" y="2224"/>
                    <a:pt x="3696" y="1431"/>
                  </a:cubicBezTo>
                  <a:cubicBezTo>
                    <a:pt x="3696" y="638"/>
                    <a:pt x="2869" y="0"/>
                    <a:pt x="1852"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4" name="Google Shape;15654;p100"/>
            <p:cNvSpPr/>
            <p:nvPr/>
          </p:nvSpPr>
          <p:spPr>
            <a:xfrm>
              <a:off x="5904581" y="1734883"/>
              <a:ext cx="11567" cy="11594"/>
            </a:xfrm>
            <a:custGeom>
              <a:rect b="b" l="l" r="r" t="t"/>
              <a:pathLst>
                <a:path extrusionOk="0" h="442" w="441">
                  <a:moveTo>
                    <a:pt x="217" y="0"/>
                  </a:moveTo>
                  <a:cubicBezTo>
                    <a:pt x="95" y="0"/>
                    <a:pt x="0" y="95"/>
                    <a:pt x="0" y="217"/>
                  </a:cubicBezTo>
                  <a:cubicBezTo>
                    <a:pt x="0" y="339"/>
                    <a:pt x="95" y="441"/>
                    <a:pt x="217" y="441"/>
                  </a:cubicBezTo>
                  <a:cubicBezTo>
                    <a:pt x="339" y="441"/>
                    <a:pt x="441" y="339"/>
                    <a:pt x="441" y="217"/>
                  </a:cubicBezTo>
                  <a:cubicBezTo>
                    <a:pt x="441" y="95"/>
                    <a:pt x="339" y="0"/>
                    <a:pt x="2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5" name="Google Shape;15655;p100"/>
            <p:cNvSpPr/>
            <p:nvPr/>
          </p:nvSpPr>
          <p:spPr>
            <a:xfrm>
              <a:off x="6008610" y="1734883"/>
              <a:ext cx="11594" cy="11594"/>
            </a:xfrm>
            <a:custGeom>
              <a:rect b="b" l="l" r="r" t="t"/>
              <a:pathLst>
                <a:path extrusionOk="0" h="442" w="442">
                  <a:moveTo>
                    <a:pt x="218" y="0"/>
                  </a:moveTo>
                  <a:cubicBezTo>
                    <a:pt x="96" y="0"/>
                    <a:pt x="1" y="95"/>
                    <a:pt x="1" y="217"/>
                  </a:cubicBezTo>
                  <a:cubicBezTo>
                    <a:pt x="1" y="339"/>
                    <a:pt x="96" y="441"/>
                    <a:pt x="218" y="441"/>
                  </a:cubicBezTo>
                  <a:cubicBezTo>
                    <a:pt x="340" y="441"/>
                    <a:pt x="441" y="339"/>
                    <a:pt x="441" y="217"/>
                  </a:cubicBezTo>
                  <a:cubicBezTo>
                    <a:pt x="441" y="95"/>
                    <a:pt x="340" y="0"/>
                    <a:pt x="2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6" name="Google Shape;15656;p100"/>
            <p:cNvSpPr/>
            <p:nvPr/>
          </p:nvSpPr>
          <p:spPr>
            <a:xfrm>
              <a:off x="5913998" y="1785376"/>
              <a:ext cx="80238" cy="70821"/>
            </a:xfrm>
            <a:custGeom>
              <a:rect b="b" l="l" r="r" t="t"/>
              <a:pathLst>
                <a:path extrusionOk="0" h="2700" w="3059">
                  <a:moveTo>
                    <a:pt x="997" y="1"/>
                  </a:moveTo>
                  <a:lnTo>
                    <a:pt x="997" y="1"/>
                  </a:lnTo>
                  <a:cubicBezTo>
                    <a:pt x="401" y="238"/>
                    <a:pt x="0" y="713"/>
                    <a:pt x="0" y="1269"/>
                  </a:cubicBezTo>
                  <a:cubicBezTo>
                    <a:pt x="0" y="2062"/>
                    <a:pt x="441" y="2700"/>
                    <a:pt x="1845" y="2700"/>
                  </a:cubicBezTo>
                  <a:cubicBezTo>
                    <a:pt x="2380" y="2700"/>
                    <a:pt x="2781" y="2611"/>
                    <a:pt x="3059" y="2449"/>
                  </a:cubicBezTo>
                  <a:lnTo>
                    <a:pt x="3059" y="2449"/>
                  </a:lnTo>
                  <a:cubicBezTo>
                    <a:pt x="2903" y="2469"/>
                    <a:pt x="2747" y="2483"/>
                    <a:pt x="2584" y="2483"/>
                  </a:cubicBezTo>
                  <a:cubicBezTo>
                    <a:pt x="1187" y="2483"/>
                    <a:pt x="740" y="1744"/>
                    <a:pt x="740" y="828"/>
                  </a:cubicBezTo>
                  <a:cubicBezTo>
                    <a:pt x="740" y="530"/>
                    <a:pt x="828" y="245"/>
                    <a:pt x="997"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7" name="Google Shape;15657;p100"/>
            <p:cNvSpPr/>
            <p:nvPr/>
          </p:nvSpPr>
          <p:spPr>
            <a:xfrm>
              <a:off x="5939257" y="1809927"/>
              <a:ext cx="46270" cy="29010"/>
            </a:xfrm>
            <a:custGeom>
              <a:rect b="b" l="l" r="r" t="t"/>
              <a:pathLst>
                <a:path extrusionOk="0" h="1106" w="1764">
                  <a:moveTo>
                    <a:pt x="882" y="1"/>
                  </a:moveTo>
                  <a:cubicBezTo>
                    <a:pt x="394" y="1"/>
                    <a:pt x="0" y="211"/>
                    <a:pt x="0" y="475"/>
                  </a:cubicBezTo>
                  <a:cubicBezTo>
                    <a:pt x="0" y="733"/>
                    <a:pt x="394" y="1106"/>
                    <a:pt x="882" y="1106"/>
                  </a:cubicBezTo>
                  <a:cubicBezTo>
                    <a:pt x="1363" y="1106"/>
                    <a:pt x="1763" y="733"/>
                    <a:pt x="1763" y="475"/>
                  </a:cubicBezTo>
                  <a:cubicBezTo>
                    <a:pt x="1763" y="211"/>
                    <a:pt x="1363" y="1"/>
                    <a:pt x="88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58" name="Google Shape;15658;p100"/>
            <p:cNvSpPr/>
            <p:nvPr/>
          </p:nvSpPr>
          <p:spPr>
            <a:xfrm>
              <a:off x="5939074" y="1811527"/>
              <a:ext cx="30794" cy="44670"/>
            </a:xfrm>
            <a:custGeom>
              <a:rect b="b" l="l" r="r" t="t"/>
              <a:pathLst>
                <a:path extrusionOk="0" h="1703" w="1174">
                  <a:moveTo>
                    <a:pt x="448" y="1"/>
                  </a:moveTo>
                  <a:cubicBezTo>
                    <a:pt x="184" y="89"/>
                    <a:pt x="1" y="238"/>
                    <a:pt x="1" y="414"/>
                  </a:cubicBezTo>
                  <a:cubicBezTo>
                    <a:pt x="1" y="631"/>
                    <a:pt x="285" y="923"/>
                    <a:pt x="665" y="1011"/>
                  </a:cubicBezTo>
                  <a:lnTo>
                    <a:pt x="665" y="1696"/>
                  </a:lnTo>
                  <a:cubicBezTo>
                    <a:pt x="733" y="1696"/>
                    <a:pt x="807" y="1703"/>
                    <a:pt x="882" y="1703"/>
                  </a:cubicBezTo>
                  <a:cubicBezTo>
                    <a:pt x="957" y="1703"/>
                    <a:pt x="1031" y="1703"/>
                    <a:pt x="1106" y="1696"/>
                  </a:cubicBezTo>
                  <a:lnTo>
                    <a:pt x="1106" y="1011"/>
                  </a:lnTo>
                  <a:cubicBezTo>
                    <a:pt x="1126" y="1004"/>
                    <a:pt x="1153" y="1004"/>
                    <a:pt x="1174" y="997"/>
                  </a:cubicBezTo>
                  <a:cubicBezTo>
                    <a:pt x="753" y="848"/>
                    <a:pt x="448" y="380"/>
                    <a:pt x="448" y="35"/>
                  </a:cubicBezTo>
                  <a:lnTo>
                    <a:pt x="448"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59" name="Google Shape;15659;p100"/>
          <p:cNvGrpSpPr/>
          <p:nvPr/>
        </p:nvGrpSpPr>
        <p:grpSpPr>
          <a:xfrm>
            <a:off x="3550761" y="2509142"/>
            <a:ext cx="393660" cy="370079"/>
            <a:chOff x="3577849" y="2432942"/>
            <a:chExt cx="393660" cy="370079"/>
          </a:xfrm>
        </p:grpSpPr>
        <p:sp>
          <p:nvSpPr>
            <p:cNvPr id="15660" name="Google Shape;15660;p100"/>
            <p:cNvSpPr/>
            <p:nvPr/>
          </p:nvSpPr>
          <p:spPr>
            <a:xfrm>
              <a:off x="3803558" y="2571279"/>
              <a:ext cx="167951" cy="223007"/>
            </a:xfrm>
            <a:custGeom>
              <a:rect b="b" l="l" r="r" t="t"/>
              <a:pathLst>
                <a:path extrusionOk="0" h="8502" w="6403">
                  <a:moveTo>
                    <a:pt x="2326" y="0"/>
                  </a:moveTo>
                  <a:cubicBezTo>
                    <a:pt x="2087" y="0"/>
                    <a:pt x="1853" y="26"/>
                    <a:pt x="1634" y="77"/>
                  </a:cubicBezTo>
                  <a:lnTo>
                    <a:pt x="0" y="5874"/>
                  </a:lnTo>
                  <a:lnTo>
                    <a:pt x="421" y="7427"/>
                  </a:lnTo>
                  <a:cubicBezTo>
                    <a:pt x="1393" y="8351"/>
                    <a:pt x="2110" y="8404"/>
                    <a:pt x="2262" y="8404"/>
                  </a:cubicBezTo>
                  <a:cubicBezTo>
                    <a:pt x="2282" y="8404"/>
                    <a:pt x="2292" y="8403"/>
                    <a:pt x="2292" y="8403"/>
                  </a:cubicBezTo>
                  <a:cubicBezTo>
                    <a:pt x="2538" y="8470"/>
                    <a:pt x="2770" y="8502"/>
                    <a:pt x="2990" y="8502"/>
                  </a:cubicBezTo>
                  <a:cubicBezTo>
                    <a:pt x="5602" y="8502"/>
                    <a:pt x="6403" y="4053"/>
                    <a:pt x="5052" y="1514"/>
                  </a:cubicBezTo>
                  <a:cubicBezTo>
                    <a:pt x="4507" y="484"/>
                    <a:pt x="3362" y="0"/>
                    <a:pt x="232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1" name="Google Shape;15661;p100"/>
            <p:cNvSpPr/>
            <p:nvPr/>
          </p:nvSpPr>
          <p:spPr>
            <a:xfrm>
              <a:off x="3805867" y="2590348"/>
              <a:ext cx="145813" cy="180567"/>
            </a:xfrm>
            <a:custGeom>
              <a:rect b="b" l="l" r="r" t="t"/>
              <a:pathLst>
                <a:path extrusionOk="0" h="6884" w="5559">
                  <a:moveTo>
                    <a:pt x="2247" y="0"/>
                  </a:moveTo>
                  <a:cubicBezTo>
                    <a:pt x="1893" y="0"/>
                    <a:pt x="1530" y="57"/>
                    <a:pt x="1173" y="164"/>
                  </a:cubicBezTo>
                  <a:lnTo>
                    <a:pt x="0" y="6253"/>
                  </a:lnTo>
                  <a:cubicBezTo>
                    <a:pt x="799" y="6695"/>
                    <a:pt x="1493" y="6884"/>
                    <a:pt x="2086" y="6884"/>
                  </a:cubicBezTo>
                  <a:cubicBezTo>
                    <a:pt x="5189" y="6884"/>
                    <a:pt x="5558" y="1715"/>
                    <a:pt x="3811" y="469"/>
                  </a:cubicBezTo>
                  <a:cubicBezTo>
                    <a:pt x="3360" y="147"/>
                    <a:pt x="2815" y="0"/>
                    <a:pt x="2247" y="0"/>
                  </a:cubicBezTo>
                  <a:close/>
                </a:path>
              </a:pathLst>
            </a:custGeom>
            <a:solidFill>
              <a:srgbClr val="677C8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2" name="Google Shape;15662;p100"/>
            <p:cNvSpPr/>
            <p:nvPr/>
          </p:nvSpPr>
          <p:spPr>
            <a:xfrm>
              <a:off x="3809591" y="2603568"/>
              <a:ext cx="117694" cy="135111"/>
            </a:xfrm>
            <a:custGeom>
              <a:rect b="b" l="l" r="r" t="t"/>
              <a:pathLst>
                <a:path extrusionOk="0" h="5151" w="4487">
                  <a:moveTo>
                    <a:pt x="1272" y="1"/>
                  </a:moveTo>
                  <a:cubicBezTo>
                    <a:pt x="1170" y="1"/>
                    <a:pt x="1067" y="5"/>
                    <a:pt x="964" y="12"/>
                  </a:cubicBezTo>
                  <a:lnTo>
                    <a:pt x="1" y="5003"/>
                  </a:lnTo>
                  <a:cubicBezTo>
                    <a:pt x="398" y="5104"/>
                    <a:pt x="761" y="5151"/>
                    <a:pt x="1093" y="5151"/>
                  </a:cubicBezTo>
                  <a:cubicBezTo>
                    <a:pt x="4125" y="5151"/>
                    <a:pt x="4486" y="1279"/>
                    <a:pt x="2781" y="344"/>
                  </a:cubicBezTo>
                  <a:cubicBezTo>
                    <a:pt x="2346" y="110"/>
                    <a:pt x="1820" y="1"/>
                    <a:pt x="127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3" name="Google Shape;15663;p100"/>
            <p:cNvSpPr/>
            <p:nvPr/>
          </p:nvSpPr>
          <p:spPr>
            <a:xfrm>
              <a:off x="3584066" y="2432942"/>
              <a:ext cx="62637" cy="48945"/>
            </a:xfrm>
            <a:custGeom>
              <a:rect b="b" l="l" r="r" t="t"/>
              <a:pathLst>
                <a:path extrusionOk="0" h="1866" w="2388">
                  <a:moveTo>
                    <a:pt x="1320" y="0"/>
                  </a:moveTo>
                  <a:cubicBezTo>
                    <a:pt x="1145" y="0"/>
                    <a:pt x="966" y="45"/>
                    <a:pt x="801" y="164"/>
                  </a:cubicBezTo>
                  <a:cubicBezTo>
                    <a:pt x="1" y="754"/>
                    <a:pt x="862" y="1866"/>
                    <a:pt x="862" y="1866"/>
                  </a:cubicBezTo>
                  <a:lnTo>
                    <a:pt x="2388" y="435"/>
                  </a:lnTo>
                  <a:cubicBezTo>
                    <a:pt x="2388" y="435"/>
                    <a:pt x="1867" y="0"/>
                    <a:pt x="1320"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4" name="Google Shape;15664;p100"/>
            <p:cNvSpPr/>
            <p:nvPr/>
          </p:nvSpPr>
          <p:spPr>
            <a:xfrm>
              <a:off x="3577849" y="2441887"/>
              <a:ext cx="117064" cy="105445"/>
            </a:xfrm>
            <a:custGeom>
              <a:rect b="b" l="l" r="r" t="t"/>
              <a:pathLst>
                <a:path extrusionOk="0" h="4020" w="4463">
                  <a:moveTo>
                    <a:pt x="2866" y="0"/>
                  </a:moveTo>
                  <a:cubicBezTo>
                    <a:pt x="2505" y="0"/>
                    <a:pt x="2106" y="127"/>
                    <a:pt x="1696" y="480"/>
                  </a:cubicBezTo>
                  <a:cubicBezTo>
                    <a:pt x="1" y="1945"/>
                    <a:pt x="1581" y="4020"/>
                    <a:pt x="1581" y="4020"/>
                  </a:cubicBezTo>
                  <a:lnTo>
                    <a:pt x="4462" y="826"/>
                  </a:lnTo>
                  <a:cubicBezTo>
                    <a:pt x="4462" y="826"/>
                    <a:pt x="3787" y="0"/>
                    <a:pt x="286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5" name="Google Shape;15665;p100"/>
            <p:cNvSpPr/>
            <p:nvPr/>
          </p:nvSpPr>
          <p:spPr>
            <a:xfrm>
              <a:off x="3580000" y="2457310"/>
              <a:ext cx="65470" cy="90021"/>
            </a:xfrm>
            <a:custGeom>
              <a:rect b="b" l="l" r="r" t="t"/>
              <a:pathLst>
                <a:path extrusionOk="0" h="3432" w="2496">
                  <a:moveTo>
                    <a:pt x="1499" y="1"/>
                  </a:moveTo>
                  <a:cubicBezTo>
                    <a:pt x="0" y="1459"/>
                    <a:pt x="1499" y="3432"/>
                    <a:pt x="1499" y="3432"/>
                  </a:cubicBezTo>
                  <a:lnTo>
                    <a:pt x="2495" y="2333"/>
                  </a:lnTo>
                  <a:lnTo>
                    <a:pt x="2082" y="1845"/>
                  </a:lnTo>
                  <a:cubicBezTo>
                    <a:pt x="1675" y="1405"/>
                    <a:pt x="1404" y="652"/>
                    <a:pt x="14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6" name="Google Shape;15666;p100"/>
            <p:cNvSpPr/>
            <p:nvPr/>
          </p:nvSpPr>
          <p:spPr>
            <a:xfrm>
              <a:off x="3581417" y="2460562"/>
              <a:ext cx="173066" cy="174272"/>
            </a:xfrm>
            <a:custGeom>
              <a:rect b="b" l="l" r="r" t="t"/>
              <a:pathLst>
                <a:path extrusionOk="0" h="6644" w="6598">
                  <a:moveTo>
                    <a:pt x="4657" y="1"/>
                  </a:moveTo>
                  <a:cubicBezTo>
                    <a:pt x="4493" y="1"/>
                    <a:pt x="4319" y="21"/>
                    <a:pt x="4136" y="67"/>
                  </a:cubicBezTo>
                  <a:cubicBezTo>
                    <a:pt x="3899" y="128"/>
                    <a:pt x="3669" y="230"/>
                    <a:pt x="3465" y="365"/>
                  </a:cubicBezTo>
                  <a:lnTo>
                    <a:pt x="3282" y="487"/>
                  </a:lnTo>
                  <a:cubicBezTo>
                    <a:pt x="3011" y="650"/>
                    <a:pt x="2767" y="853"/>
                    <a:pt x="2550" y="1077"/>
                  </a:cubicBezTo>
                  <a:lnTo>
                    <a:pt x="2543" y="1084"/>
                  </a:lnTo>
                  <a:cubicBezTo>
                    <a:pt x="0" y="3749"/>
                    <a:pt x="2197" y="6644"/>
                    <a:pt x="2197" y="6644"/>
                  </a:cubicBezTo>
                  <a:lnTo>
                    <a:pt x="6598" y="1118"/>
                  </a:lnTo>
                  <a:cubicBezTo>
                    <a:pt x="6598" y="1118"/>
                    <a:pt x="5881" y="1"/>
                    <a:pt x="4657"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7" name="Google Shape;15667;p100"/>
            <p:cNvSpPr/>
            <p:nvPr/>
          </p:nvSpPr>
          <p:spPr>
            <a:xfrm>
              <a:off x="3590125" y="2505704"/>
              <a:ext cx="95530" cy="129130"/>
            </a:xfrm>
            <a:custGeom>
              <a:rect b="b" l="l" r="r" t="t"/>
              <a:pathLst>
                <a:path extrusionOk="0" h="4923" w="3642">
                  <a:moveTo>
                    <a:pt x="1696" y="0"/>
                  </a:moveTo>
                  <a:lnTo>
                    <a:pt x="1696" y="0"/>
                  </a:lnTo>
                  <a:cubicBezTo>
                    <a:pt x="1" y="2475"/>
                    <a:pt x="1865" y="4923"/>
                    <a:pt x="1865" y="4923"/>
                  </a:cubicBezTo>
                  <a:lnTo>
                    <a:pt x="3642" y="2699"/>
                  </a:lnTo>
                  <a:lnTo>
                    <a:pt x="2530" y="2333"/>
                  </a:lnTo>
                  <a:cubicBezTo>
                    <a:pt x="1635" y="1729"/>
                    <a:pt x="1601" y="705"/>
                    <a:pt x="1696" y="0"/>
                  </a:cubicBezTo>
                  <a:close/>
                </a:path>
              </a:pathLst>
            </a:custGeom>
            <a:solidFill>
              <a:srgbClr val="CBD5D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8" name="Google Shape;15668;p100"/>
            <p:cNvSpPr/>
            <p:nvPr/>
          </p:nvSpPr>
          <p:spPr>
            <a:xfrm>
              <a:off x="3617509" y="2486661"/>
              <a:ext cx="253670" cy="316360"/>
            </a:xfrm>
            <a:custGeom>
              <a:rect b="b" l="l" r="r" t="t"/>
              <a:pathLst>
                <a:path extrusionOk="0" h="12061" w="9671">
                  <a:moveTo>
                    <a:pt x="5451" y="0"/>
                  </a:moveTo>
                  <a:cubicBezTo>
                    <a:pt x="5226" y="0"/>
                    <a:pt x="5004" y="27"/>
                    <a:pt x="4788" y="82"/>
                  </a:cubicBezTo>
                  <a:cubicBezTo>
                    <a:pt x="4578" y="143"/>
                    <a:pt x="4381" y="225"/>
                    <a:pt x="4198" y="333"/>
                  </a:cubicBezTo>
                  <a:cubicBezTo>
                    <a:pt x="3506" y="699"/>
                    <a:pt x="2889" y="1187"/>
                    <a:pt x="2374" y="1770"/>
                  </a:cubicBezTo>
                  <a:cubicBezTo>
                    <a:pt x="896" y="3466"/>
                    <a:pt x="1" y="6137"/>
                    <a:pt x="1703" y="8836"/>
                  </a:cubicBezTo>
                  <a:cubicBezTo>
                    <a:pt x="3231" y="11263"/>
                    <a:pt x="5260" y="12061"/>
                    <a:pt x="7073" y="12061"/>
                  </a:cubicBezTo>
                  <a:cubicBezTo>
                    <a:pt x="7914" y="12061"/>
                    <a:pt x="8709" y="11889"/>
                    <a:pt x="9385" y="11629"/>
                  </a:cubicBezTo>
                  <a:cubicBezTo>
                    <a:pt x="9385" y="11629"/>
                    <a:pt x="8544" y="11460"/>
                    <a:pt x="8056" y="10504"/>
                  </a:cubicBezTo>
                  <a:cubicBezTo>
                    <a:pt x="7365" y="9141"/>
                    <a:pt x="7900" y="6944"/>
                    <a:pt x="8578" y="5107"/>
                  </a:cubicBezTo>
                  <a:cubicBezTo>
                    <a:pt x="9670" y="2142"/>
                    <a:pt x="7469" y="0"/>
                    <a:pt x="545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69" name="Google Shape;15669;p100"/>
            <p:cNvSpPr/>
            <p:nvPr/>
          </p:nvSpPr>
          <p:spPr>
            <a:xfrm>
              <a:off x="3627476" y="2566873"/>
              <a:ext cx="236227" cy="236149"/>
            </a:xfrm>
            <a:custGeom>
              <a:rect b="b" l="l" r="r" t="t"/>
              <a:pathLst>
                <a:path extrusionOk="0" h="9003" w="9006">
                  <a:moveTo>
                    <a:pt x="1099" y="1"/>
                  </a:moveTo>
                  <a:lnTo>
                    <a:pt x="1099" y="1"/>
                  </a:lnTo>
                  <a:cubicBezTo>
                    <a:pt x="245" y="1615"/>
                    <a:pt x="0" y="3689"/>
                    <a:pt x="1323" y="5778"/>
                  </a:cubicBezTo>
                  <a:cubicBezTo>
                    <a:pt x="2851" y="8205"/>
                    <a:pt x="4877" y="9003"/>
                    <a:pt x="6688" y="9003"/>
                  </a:cubicBezTo>
                  <a:cubicBezTo>
                    <a:pt x="7528" y="9003"/>
                    <a:pt x="8322" y="8831"/>
                    <a:pt x="8998" y="8571"/>
                  </a:cubicBezTo>
                  <a:cubicBezTo>
                    <a:pt x="9005" y="8571"/>
                    <a:pt x="8164" y="8402"/>
                    <a:pt x="7676" y="7446"/>
                  </a:cubicBezTo>
                  <a:cubicBezTo>
                    <a:pt x="7561" y="7209"/>
                    <a:pt x="7473" y="6951"/>
                    <a:pt x="7425" y="6686"/>
                  </a:cubicBezTo>
                  <a:cubicBezTo>
                    <a:pt x="3581" y="6266"/>
                    <a:pt x="1465" y="2659"/>
                    <a:pt x="1099"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70" name="Google Shape;15670;p100"/>
          <p:cNvGrpSpPr/>
          <p:nvPr/>
        </p:nvGrpSpPr>
        <p:grpSpPr>
          <a:xfrm>
            <a:off x="2466911" y="3003237"/>
            <a:ext cx="370132" cy="328164"/>
            <a:chOff x="2493999" y="2927037"/>
            <a:chExt cx="370132" cy="328164"/>
          </a:xfrm>
        </p:grpSpPr>
        <p:sp>
          <p:nvSpPr>
            <p:cNvPr id="15671" name="Google Shape;15671;p100"/>
            <p:cNvSpPr/>
            <p:nvPr/>
          </p:nvSpPr>
          <p:spPr>
            <a:xfrm>
              <a:off x="2538826" y="2932807"/>
              <a:ext cx="27804" cy="89759"/>
            </a:xfrm>
            <a:custGeom>
              <a:rect b="b" l="l" r="r" t="t"/>
              <a:pathLst>
                <a:path extrusionOk="0" h="3422" w="1060">
                  <a:moveTo>
                    <a:pt x="793" y="1"/>
                  </a:moveTo>
                  <a:cubicBezTo>
                    <a:pt x="691" y="1"/>
                    <a:pt x="590" y="63"/>
                    <a:pt x="570" y="201"/>
                  </a:cubicBezTo>
                  <a:lnTo>
                    <a:pt x="20" y="3157"/>
                  </a:lnTo>
                  <a:cubicBezTo>
                    <a:pt x="0" y="3279"/>
                    <a:pt x="81" y="3395"/>
                    <a:pt x="204" y="3422"/>
                  </a:cubicBezTo>
                  <a:lnTo>
                    <a:pt x="244" y="3422"/>
                  </a:lnTo>
                  <a:cubicBezTo>
                    <a:pt x="353" y="3422"/>
                    <a:pt x="448" y="3347"/>
                    <a:pt x="468" y="3239"/>
                  </a:cubicBezTo>
                  <a:lnTo>
                    <a:pt x="1017" y="282"/>
                  </a:lnTo>
                  <a:cubicBezTo>
                    <a:pt x="1059" y="106"/>
                    <a:pt x="926" y="1"/>
                    <a:pt x="793"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2" name="Google Shape;15672;p100"/>
            <p:cNvSpPr/>
            <p:nvPr/>
          </p:nvSpPr>
          <p:spPr>
            <a:xfrm>
              <a:off x="2505173" y="2932965"/>
              <a:ext cx="27804" cy="89602"/>
            </a:xfrm>
            <a:custGeom>
              <a:rect b="b" l="l" r="r" t="t"/>
              <a:pathLst>
                <a:path extrusionOk="0" h="3416" w="1060">
                  <a:moveTo>
                    <a:pt x="259" y="1"/>
                  </a:moveTo>
                  <a:cubicBezTo>
                    <a:pt x="130" y="1"/>
                    <a:pt x="1" y="100"/>
                    <a:pt x="35" y="269"/>
                  </a:cubicBezTo>
                  <a:lnTo>
                    <a:pt x="591" y="3233"/>
                  </a:lnTo>
                  <a:cubicBezTo>
                    <a:pt x="612" y="3334"/>
                    <a:pt x="700" y="3416"/>
                    <a:pt x="815" y="3416"/>
                  </a:cubicBezTo>
                  <a:cubicBezTo>
                    <a:pt x="958" y="3416"/>
                    <a:pt x="1059" y="3287"/>
                    <a:pt x="1039" y="3144"/>
                  </a:cubicBezTo>
                  <a:lnTo>
                    <a:pt x="483" y="188"/>
                  </a:lnTo>
                  <a:cubicBezTo>
                    <a:pt x="457" y="59"/>
                    <a:pt x="358" y="1"/>
                    <a:pt x="259"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3" name="Google Shape;15673;p100"/>
            <p:cNvSpPr/>
            <p:nvPr/>
          </p:nvSpPr>
          <p:spPr>
            <a:xfrm>
              <a:off x="2493999" y="3004573"/>
              <a:ext cx="362682" cy="250628"/>
            </a:xfrm>
            <a:custGeom>
              <a:rect b="b" l="l" r="r" t="t"/>
              <a:pathLst>
                <a:path extrusionOk="0" h="9555" w="1382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3216" y="9555"/>
                  </a:lnTo>
                  <a:cubicBezTo>
                    <a:pt x="13650" y="9555"/>
                    <a:pt x="13826" y="8985"/>
                    <a:pt x="13460" y="8741"/>
                  </a:cubicBezTo>
                  <a:lnTo>
                    <a:pt x="13460" y="8741"/>
                  </a:lnTo>
                  <a:lnTo>
                    <a:pt x="13460" y="8748"/>
                  </a:lnTo>
                  <a:lnTo>
                    <a:pt x="12287" y="7968"/>
                  </a:lnTo>
                  <a:lnTo>
                    <a:pt x="3391" y="5263"/>
                  </a:lnTo>
                  <a:cubicBezTo>
                    <a:pt x="2984" y="5018"/>
                    <a:pt x="2733" y="4578"/>
                    <a:pt x="2733" y="4096"/>
                  </a:cubicBezTo>
                  <a:lnTo>
                    <a:pt x="2733" y="1140"/>
                  </a:lnTo>
                  <a:cubicBezTo>
                    <a:pt x="2733" y="509"/>
                    <a:pt x="2224" y="1"/>
                    <a:pt x="1601"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4" name="Google Shape;15674;p100"/>
            <p:cNvSpPr/>
            <p:nvPr/>
          </p:nvSpPr>
          <p:spPr>
            <a:xfrm>
              <a:off x="2547718" y="2927037"/>
              <a:ext cx="23843" cy="23869"/>
            </a:xfrm>
            <a:custGeom>
              <a:rect b="b" l="l" r="r" t="t"/>
              <a:pathLst>
                <a:path extrusionOk="0" h="910" w="909">
                  <a:moveTo>
                    <a:pt x="454" y="0"/>
                  </a:moveTo>
                  <a:cubicBezTo>
                    <a:pt x="204" y="0"/>
                    <a:pt x="0" y="204"/>
                    <a:pt x="0" y="455"/>
                  </a:cubicBezTo>
                  <a:cubicBezTo>
                    <a:pt x="0" y="706"/>
                    <a:pt x="204" y="909"/>
                    <a:pt x="454" y="909"/>
                  </a:cubicBezTo>
                  <a:cubicBezTo>
                    <a:pt x="705" y="909"/>
                    <a:pt x="909" y="706"/>
                    <a:pt x="909" y="455"/>
                  </a:cubicBezTo>
                  <a:cubicBezTo>
                    <a:pt x="909" y="204"/>
                    <a:pt x="705" y="0"/>
                    <a:pt x="45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5" name="Google Shape;15675;p100"/>
            <p:cNvSpPr/>
            <p:nvPr/>
          </p:nvSpPr>
          <p:spPr>
            <a:xfrm>
              <a:off x="2557135" y="2932204"/>
              <a:ext cx="10177" cy="10151"/>
            </a:xfrm>
            <a:custGeom>
              <a:rect b="b" l="l" r="r" t="t"/>
              <a:pathLst>
                <a:path extrusionOk="0" h="387" w="388">
                  <a:moveTo>
                    <a:pt x="190" y="0"/>
                  </a:moveTo>
                  <a:cubicBezTo>
                    <a:pt x="89" y="0"/>
                    <a:pt x="1" y="88"/>
                    <a:pt x="1" y="197"/>
                  </a:cubicBezTo>
                  <a:cubicBezTo>
                    <a:pt x="1"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6" name="Google Shape;15676;p100"/>
            <p:cNvSpPr/>
            <p:nvPr/>
          </p:nvSpPr>
          <p:spPr>
            <a:xfrm>
              <a:off x="2500032" y="2927037"/>
              <a:ext cx="23869" cy="23869"/>
            </a:xfrm>
            <a:custGeom>
              <a:rect b="b" l="l" r="r" t="t"/>
              <a:pathLst>
                <a:path extrusionOk="0" h="910" w="910">
                  <a:moveTo>
                    <a:pt x="455" y="0"/>
                  </a:moveTo>
                  <a:cubicBezTo>
                    <a:pt x="204" y="0"/>
                    <a:pt x="1" y="204"/>
                    <a:pt x="1" y="455"/>
                  </a:cubicBezTo>
                  <a:cubicBezTo>
                    <a:pt x="1" y="706"/>
                    <a:pt x="204" y="909"/>
                    <a:pt x="455" y="909"/>
                  </a:cubicBezTo>
                  <a:cubicBezTo>
                    <a:pt x="706" y="909"/>
                    <a:pt x="910" y="706"/>
                    <a:pt x="910" y="455"/>
                  </a:cubicBezTo>
                  <a:cubicBezTo>
                    <a:pt x="910" y="204"/>
                    <a:pt x="706" y="0"/>
                    <a:pt x="45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7" name="Google Shape;15677;p100"/>
            <p:cNvSpPr/>
            <p:nvPr/>
          </p:nvSpPr>
          <p:spPr>
            <a:xfrm>
              <a:off x="2508583" y="2932204"/>
              <a:ext cx="10151" cy="10151"/>
            </a:xfrm>
            <a:custGeom>
              <a:rect b="b" l="l" r="r" t="t"/>
              <a:pathLst>
                <a:path extrusionOk="0" h="387" w="387">
                  <a:moveTo>
                    <a:pt x="190" y="0"/>
                  </a:moveTo>
                  <a:cubicBezTo>
                    <a:pt x="89" y="0"/>
                    <a:pt x="0" y="88"/>
                    <a:pt x="0" y="197"/>
                  </a:cubicBezTo>
                  <a:cubicBezTo>
                    <a:pt x="0" y="298"/>
                    <a:pt x="89" y="387"/>
                    <a:pt x="190" y="387"/>
                  </a:cubicBezTo>
                  <a:cubicBezTo>
                    <a:pt x="299" y="387"/>
                    <a:pt x="387" y="298"/>
                    <a:pt x="387" y="197"/>
                  </a:cubicBezTo>
                  <a:cubicBezTo>
                    <a:pt x="387" y="88"/>
                    <a:pt x="299" y="0"/>
                    <a:pt x="19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8" name="Google Shape;15678;p100"/>
            <p:cNvSpPr/>
            <p:nvPr/>
          </p:nvSpPr>
          <p:spPr>
            <a:xfrm>
              <a:off x="2493999" y="3004573"/>
              <a:ext cx="342223" cy="250628"/>
            </a:xfrm>
            <a:custGeom>
              <a:rect b="b" l="l" r="r" t="t"/>
              <a:pathLst>
                <a:path extrusionOk="0" h="9555" w="13047">
                  <a:moveTo>
                    <a:pt x="685" y="1"/>
                  </a:moveTo>
                  <a:cubicBezTo>
                    <a:pt x="306" y="1"/>
                    <a:pt x="0" y="306"/>
                    <a:pt x="0" y="686"/>
                  </a:cubicBezTo>
                  <a:lnTo>
                    <a:pt x="0" y="909"/>
                  </a:lnTo>
                  <a:cubicBezTo>
                    <a:pt x="0" y="1486"/>
                    <a:pt x="367" y="2001"/>
                    <a:pt x="916" y="2198"/>
                  </a:cubicBezTo>
                  <a:lnTo>
                    <a:pt x="916" y="5005"/>
                  </a:lnTo>
                  <a:cubicBezTo>
                    <a:pt x="916" y="7520"/>
                    <a:pt x="2950" y="9555"/>
                    <a:pt x="5466" y="9555"/>
                  </a:cubicBezTo>
                  <a:lnTo>
                    <a:pt x="12748" y="9555"/>
                  </a:lnTo>
                  <a:cubicBezTo>
                    <a:pt x="13046" y="9555"/>
                    <a:pt x="13046" y="9100"/>
                    <a:pt x="12748" y="9100"/>
                  </a:cubicBezTo>
                  <a:lnTo>
                    <a:pt x="12748" y="9107"/>
                  </a:lnTo>
                  <a:lnTo>
                    <a:pt x="6374" y="9107"/>
                  </a:lnTo>
                  <a:cubicBezTo>
                    <a:pt x="3859" y="9107"/>
                    <a:pt x="1824" y="7066"/>
                    <a:pt x="1824" y="4557"/>
                  </a:cubicBezTo>
                  <a:lnTo>
                    <a:pt x="1824" y="2340"/>
                  </a:lnTo>
                  <a:cubicBezTo>
                    <a:pt x="1818" y="2171"/>
                    <a:pt x="1729" y="2021"/>
                    <a:pt x="1580" y="1940"/>
                  </a:cubicBezTo>
                  <a:cubicBezTo>
                    <a:pt x="1167" y="1696"/>
                    <a:pt x="909" y="1248"/>
                    <a:pt x="909" y="767"/>
                  </a:cubicBezTo>
                  <a:lnTo>
                    <a:pt x="909"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79" name="Google Shape;15679;p100"/>
            <p:cNvSpPr/>
            <p:nvPr/>
          </p:nvSpPr>
          <p:spPr>
            <a:xfrm>
              <a:off x="2576519" y="2987497"/>
              <a:ext cx="287612" cy="244044"/>
            </a:xfrm>
            <a:custGeom>
              <a:rect b="b" l="l" r="r" t="t"/>
              <a:pathLst>
                <a:path extrusionOk="0" h="9304" w="10965">
                  <a:moveTo>
                    <a:pt x="5798" y="1"/>
                  </a:moveTo>
                  <a:cubicBezTo>
                    <a:pt x="2231" y="1"/>
                    <a:pt x="1" y="2896"/>
                    <a:pt x="292" y="6131"/>
                  </a:cubicBezTo>
                  <a:cubicBezTo>
                    <a:pt x="359" y="6810"/>
                    <a:pt x="1048" y="8074"/>
                    <a:pt x="2399" y="8074"/>
                  </a:cubicBezTo>
                  <a:cubicBezTo>
                    <a:pt x="2841" y="8074"/>
                    <a:pt x="3355" y="7938"/>
                    <a:pt x="3940" y="7602"/>
                  </a:cubicBezTo>
                  <a:cubicBezTo>
                    <a:pt x="4523" y="8646"/>
                    <a:pt x="5629" y="9297"/>
                    <a:pt x="6829" y="9304"/>
                  </a:cubicBezTo>
                  <a:cubicBezTo>
                    <a:pt x="9114" y="9304"/>
                    <a:pt x="10965" y="7453"/>
                    <a:pt x="10965" y="5168"/>
                  </a:cubicBezTo>
                  <a:cubicBezTo>
                    <a:pt x="10958" y="2313"/>
                    <a:pt x="8646" y="1"/>
                    <a:pt x="579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0" name="Google Shape;15680;p100"/>
            <p:cNvSpPr/>
            <p:nvPr/>
          </p:nvSpPr>
          <p:spPr>
            <a:xfrm>
              <a:off x="2576519" y="2987497"/>
              <a:ext cx="227860" cy="211676"/>
            </a:xfrm>
            <a:custGeom>
              <a:rect b="b" l="l" r="r" t="t"/>
              <a:pathLst>
                <a:path extrusionOk="0" h="8070" w="8687">
                  <a:moveTo>
                    <a:pt x="5798" y="1"/>
                  </a:moveTo>
                  <a:cubicBezTo>
                    <a:pt x="2231" y="1"/>
                    <a:pt x="1" y="2896"/>
                    <a:pt x="299" y="6131"/>
                  </a:cubicBezTo>
                  <a:cubicBezTo>
                    <a:pt x="360" y="6788"/>
                    <a:pt x="1011" y="7995"/>
                    <a:pt x="2286" y="8070"/>
                  </a:cubicBezTo>
                  <a:cubicBezTo>
                    <a:pt x="1899" y="7656"/>
                    <a:pt x="1696" y="7141"/>
                    <a:pt x="1662" y="6788"/>
                  </a:cubicBezTo>
                  <a:cubicBezTo>
                    <a:pt x="1364" y="3547"/>
                    <a:pt x="3594" y="652"/>
                    <a:pt x="7161" y="652"/>
                  </a:cubicBezTo>
                  <a:cubicBezTo>
                    <a:pt x="7676" y="652"/>
                    <a:pt x="8192" y="733"/>
                    <a:pt x="8687" y="882"/>
                  </a:cubicBezTo>
                  <a:cubicBezTo>
                    <a:pt x="7832" y="306"/>
                    <a:pt x="6829" y="1"/>
                    <a:pt x="57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1" name="Google Shape;15681;p100"/>
            <p:cNvSpPr/>
            <p:nvPr/>
          </p:nvSpPr>
          <p:spPr>
            <a:xfrm>
              <a:off x="2651930" y="3069308"/>
              <a:ext cx="146573" cy="122940"/>
            </a:xfrm>
            <a:custGeom>
              <a:rect b="b" l="l" r="r" t="t"/>
              <a:pathLst>
                <a:path extrusionOk="0" h="4687" w="5588">
                  <a:moveTo>
                    <a:pt x="3249" y="1"/>
                  </a:moveTo>
                  <a:cubicBezTo>
                    <a:pt x="2259" y="1"/>
                    <a:pt x="1275" y="591"/>
                    <a:pt x="740" y="1499"/>
                  </a:cubicBezTo>
                  <a:cubicBezTo>
                    <a:pt x="407" y="2049"/>
                    <a:pt x="1" y="3167"/>
                    <a:pt x="658" y="4686"/>
                  </a:cubicBezTo>
                  <a:cubicBezTo>
                    <a:pt x="801" y="4625"/>
                    <a:pt x="936" y="4557"/>
                    <a:pt x="1065" y="4476"/>
                  </a:cubicBezTo>
                  <a:cubicBezTo>
                    <a:pt x="645" y="3479"/>
                    <a:pt x="658" y="2517"/>
                    <a:pt x="1126" y="1730"/>
                  </a:cubicBezTo>
                  <a:cubicBezTo>
                    <a:pt x="1581" y="971"/>
                    <a:pt x="2435" y="462"/>
                    <a:pt x="3249" y="462"/>
                  </a:cubicBezTo>
                  <a:cubicBezTo>
                    <a:pt x="4293" y="462"/>
                    <a:pt x="5134" y="1303"/>
                    <a:pt x="5134" y="2347"/>
                  </a:cubicBezTo>
                  <a:cubicBezTo>
                    <a:pt x="5134" y="3154"/>
                    <a:pt x="4483" y="3812"/>
                    <a:pt x="3669" y="3812"/>
                  </a:cubicBezTo>
                  <a:cubicBezTo>
                    <a:pt x="3045" y="3812"/>
                    <a:pt x="2543" y="3310"/>
                    <a:pt x="2543" y="2686"/>
                  </a:cubicBezTo>
                  <a:cubicBezTo>
                    <a:pt x="2523" y="2252"/>
                    <a:pt x="2855" y="1879"/>
                    <a:pt x="3289" y="1852"/>
                  </a:cubicBezTo>
                  <a:cubicBezTo>
                    <a:pt x="3311" y="1850"/>
                    <a:pt x="3333" y="1849"/>
                    <a:pt x="3355" y="1849"/>
                  </a:cubicBezTo>
                  <a:cubicBezTo>
                    <a:pt x="3651" y="1849"/>
                    <a:pt x="3972" y="2023"/>
                    <a:pt x="4042" y="2503"/>
                  </a:cubicBezTo>
                  <a:cubicBezTo>
                    <a:pt x="4060" y="2635"/>
                    <a:pt x="4159" y="2696"/>
                    <a:pt x="4260" y="2696"/>
                  </a:cubicBezTo>
                  <a:cubicBezTo>
                    <a:pt x="4387" y="2696"/>
                    <a:pt x="4516" y="2601"/>
                    <a:pt x="4489" y="2435"/>
                  </a:cubicBezTo>
                  <a:cubicBezTo>
                    <a:pt x="4387" y="1707"/>
                    <a:pt x="3858" y="1394"/>
                    <a:pt x="3349" y="1394"/>
                  </a:cubicBezTo>
                  <a:cubicBezTo>
                    <a:pt x="3318" y="1394"/>
                    <a:pt x="3287" y="1395"/>
                    <a:pt x="3255" y="1398"/>
                  </a:cubicBezTo>
                  <a:cubicBezTo>
                    <a:pt x="2584" y="1438"/>
                    <a:pt x="2069" y="2008"/>
                    <a:pt x="2089" y="2686"/>
                  </a:cubicBezTo>
                  <a:cubicBezTo>
                    <a:pt x="2089" y="3561"/>
                    <a:pt x="2794" y="4266"/>
                    <a:pt x="3669" y="4266"/>
                  </a:cubicBezTo>
                  <a:cubicBezTo>
                    <a:pt x="4734" y="4266"/>
                    <a:pt x="5588" y="3405"/>
                    <a:pt x="5588" y="2347"/>
                  </a:cubicBezTo>
                  <a:cubicBezTo>
                    <a:pt x="5588" y="1052"/>
                    <a:pt x="4537" y="1"/>
                    <a:pt x="3249"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2" name="Google Shape;15682;p100"/>
            <p:cNvSpPr/>
            <p:nvPr/>
          </p:nvSpPr>
          <p:spPr>
            <a:xfrm>
              <a:off x="2517842" y="3062200"/>
              <a:ext cx="19935" cy="14610"/>
            </a:xfrm>
            <a:custGeom>
              <a:rect b="b" l="l" r="r" t="t"/>
              <a:pathLst>
                <a:path extrusionOk="0" h="557" w="760">
                  <a:moveTo>
                    <a:pt x="0" y="1"/>
                  </a:moveTo>
                  <a:lnTo>
                    <a:pt x="0" y="489"/>
                  </a:lnTo>
                  <a:cubicBezTo>
                    <a:pt x="149" y="530"/>
                    <a:pt x="305" y="550"/>
                    <a:pt x="461" y="557"/>
                  </a:cubicBezTo>
                  <a:cubicBezTo>
                    <a:pt x="759" y="557"/>
                    <a:pt x="759" y="96"/>
                    <a:pt x="461" y="96"/>
                  </a:cubicBezTo>
                  <a:cubicBezTo>
                    <a:pt x="298" y="96"/>
                    <a:pt x="149" y="62"/>
                    <a:pt x="0" y="1"/>
                  </a:cubicBezTo>
                  <a:close/>
                </a:path>
              </a:pathLst>
            </a:custGeom>
            <a:solidFill>
              <a:srgbClr val="C3CF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683" name="Google Shape;15683;p100"/>
          <p:cNvGrpSpPr/>
          <p:nvPr/>
        </p:nvGrpSpPr>
        <p:grpSpPr>
          <a:xfrm>
            <a:off x="3562329" y="3026896"/>
            <a:ext cx="370315" cy="281028"/>
            <a:chOff x="3589417" y="2950696"/>
            <a:chExt cx="370315" cy="281028"/>
          </a:xfrm>
        </p:grpSpPr>
        <p:sp>
          <p:nvSpPr>
            <p:cNvPr id="15684" name="Google Shape;15684;p100"/>
            <p:cNvSpPr/>
            <p:nvPr/>
          </p:nvSpPr>
          <p:spPr>
            <a:xfrm>
              <a:off x="3719098" y="2969083"/>
              <a:ext cx="110612" cy="83018"/>
            </a:xfrm>
            <a:custGeom>
              <a:rect b="b" l="l" r="r" t="t"/>
              <a:pathLst>
                <a:path extrusionOk="0" h="3165" w="4217">
                  <a:moveTo>
                    <a:pt x="566" y="0"/>
                  </a:moveTo>
                  <a:cubicBezTo>
                    <a:pt x="424" y="0"/>
                    <a:pt x="247" y="66"/>
                    <a:pt x="94" y="323"/>
                  </a:cubicBezTo>
                  <a:cubicBezTo>
                    <a:pt x="0" y="498"/>
                    <a:pt x="149" y="656"/>
                    <a:pt x="303" y="656"/>
                  </a:cubicBezTo>
                  <a:cubicBezTo>
                    <a:pt x="370" y="656"/>
                    <a:pt x="438" y="626"/>
                    <a:pt x="488" y="554"/>
                  </a:cubicBezTo>
                  <a:cubicBezTo>
                    <a:pt x="528" y="479"/>
                    <a:pt x="562" y="459"/>
                    <a:pt x="569" y="452"/>
                  </a:cubicBezTo>
                  <a:cubicBezTo>
                    <a:pt x="800" y="452"/>
                    <a:pt x="1403" y="1605"/>
                    <a:pt x="1871" y="3164"/>
                  </a:cubicBezTo>
                  <a:lnTo>
                    <a:pt x="2346" y="3164"/>
                  </a:lnTo>
                  <a:cubicBezTo>
                    <a:pt x="2813" y="1605"/>
                    <a:pt x="3417" y="452"/>
                    <a:pt x="3647" y="452"/>
                  </a:cubicBezTo>
                  <a:cubicBezTo>
                    <a:pt x="3654" y="452"/>
                    <a:pt x="3688" y="479"/>
                    <a:pt x="3736" y="554"/>
                  </a:cubicBezTo>
                  <a:cubicBezTo>
                    <a:pt x="3783" y="626"/>
                    <a:pt x="3850" y="656"/>
                    <a:pt x="3916" y="656"/>
                  </a:cubicBezTo>
                  <a:cubicBezTo>
                    <a:pt x="4068" y="656"/>
                    <a:pt x="4217" y="498"/>
                    <a:pt x="4122" y="323"/>
                  </a:cubicBezTo>
                  <a:lnTo>
                    <a:pt x="4129" y="323"/>
                  </a:lnTo>
                  <a:cubicBezTo>
                    <a:pt x="3977" y="66"/>
                    <a:pt x="3799" y="0"/>
                    <a:pt x="3658" y="0"/>
                  </a:cubicBezTo>
                  <a:cubicBezTo>
                    <a:pt x="3635" y="0"/>
                    <a:pt x="3614" y="2"/>
                    <a:pt x="3593" y="4"/>
                  </a:cubicBezTo>
                  <a:cubicBezTo>
                    <a:pt x="3010" y="79"/>
                    <a:pt x="2454" y="1415"/>
                    <a:pt x="2108" y="2418"/>
                  </a:cubicBezTo>
                  <a:cubicBezTo>
                    <a:pt x="1769" y="1415"/>
                    <a:pt x="1206" y="79"/>
                    <a:pt x="630" y="4"/>
                  </a:cubicBezTo>
                  <a:cubicBezTo>
                    <a:pt x="610" y="2"/>
                    <a:pt x="588" y="0"/>
                    <a:pt x="56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5" name="Google Shape;15685;p100"/>
            <p:cNvSpPr/>
            <p:nvPr/>
          </p:nvSpPr>
          <p:spPr>
            <a:xfrm>
              <a:off x="3589417" y="2950696"/>
              <a:ext cx="370315" cy="137865"/>
            </a:xfrm>
            <a:custGeom>
              <a:rect b="b" l="l" r="r" t="t"/>
              <a:pathLst>
                <a:path extrusionOk="0" h="5256" w="14118">
                  <a:moveTo>
                    <a:pt x="909" y="0"/>
                  </a:moveTo>
                  <a:cubicBezTo>
                    <a:pt x="0" y="0"/>
                    <a:pt x="7" y="455"/>
                    <a:pt x="7" y="685"/>
                  </a:cubicBezTo>
                  <a:cubicBezTo>
                    <a:pt x="7" y="1370"/>
                    <a:pt x="1418" y="2570"/>
                    <a:pt x="909" y="4096"/>
                  </a:cubicBezTo>
                  <a:cubicBezTo>
                    <a:pt x="570" y="5126"/>
                    <a:pt x="3818" y="5248"/>
                    <a:pt x="5459" y="5248"/>
                  </a:cubicBezTo>
                  <a:cubicBezTo>
                    <a:pt x="6008" y="5248"/>
                    <a:pt x="6571" y="5235"/>
                    <a:pt x="6571" y="5235"/>
                  </a:cubicBezTo>
                  <a:lnTo>
                    <a:pt x="6727" y="4923"/>
                  </a:lnTo>
                  <a:cubicBezTo>
                    <a:pt x="6829" y="4981"/>
                    <a:pt x="6942" y="5009"/>
                    <a:pt x="7056" y="5009"/>
                  </a:cubicBezTo>
                  <a:cubicBezTo>
                    <a:pt x="7169" y="5009"/>
                    <a:pt x="7283" y="4981"/>
                    <a:pt x="7385" y="4923"/>
                  </a:cubicBezTo>
                  <a:lnTo>
                    <a:pt x="7547" y="5242"/>
                  </a:lnTo>
                  <a:cubicBezTo>
                    <a:pt x="7547" y="5242"/>
                    <a:pt x="8110" y="5255"/>
                    <a:pt x="8659" y="5255"/>
                  </a:cubicBezTo>
                  <a:cubicBezTo>
                    <a:pt x="10300" y="5255"/>
                    <a:pt x="13548" y="5126"/>
                    <a:pt x="13209" y="4103"/>
                  </a:cubicBezTo>
                  <a:cubicBezTo>
                    <a:pt x="12701" y="2570"/>
                    <a:pt x="14111" y="1363"/>
                    <a:pt x="14111" y="685"/>
                  </a:cubicBezTo>
                  <a:cubicBezTo>
                    <a:pt x="14111" y="455"/>
                    <a:pt x="14118" y="0"/>
                    <a:pt x="13209" y="0"/>
                  </a:cubicBezTo>
                  <a:cubicBezTo>
                    <a:pt x="10565" y="0"/>
                    <a:pt x="8571" y="2577"/>
                    <a:pt x="7757" y="3980"/>
                  </a:cubicBezTo>
                  <a:cubicBezTo>
                    <a:pt x="7744" y="4004"/>
                    <a:pt x="7722" y="4016"/>
                    <a:pt x="7700" y="4016"/>
                  </a:cubicBezTo>
                  <a:cubicBezTo>
                    <a:pt x="7678" y="4016"/>
                    <a:pt x="7656" y="4004"/>
                    <a:pt x="7642" y="3980"/>
                  </a:cubicBezTo>
                  <a:cubicBezTo>
                    <a:pt x="7512" y="3755"/>
                    <a:pt x="7283" y="3641"/>
                    <a:pt x="7053" y="3641"/>
                  </a:cubicBezTo>
                  <a:cubicBezTo>
                    <a:pt x="6827" y="3641"/>
                    <a:pt x="6600" y="3752"/>
                    <a:pt x="6469" y="3974"/>
                  </a:cubicBezTo>
                  <a:cubicBezTo>
                    <a:pt x="6459" y="3997"/>
                    <a:pt x="6437" y="4009"/>
                    <a:pt x="6414" y="4009"/>
                  </a:cubicBezTo>
                  <a:cubicBezTo>
                    <a:pt x="6391" y="4009"/>
                    <a:pt x="6367" y="3997"/>
                    <a:pt x="6354" y="3974"/>
                  </a:cubicBezTo>
                  <a:cubicBezTo>
                    <a:pt x="5540" y="2570"/>
                    <a:pt x="3553" y="0"/>
                    <a:pt x="9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6" name="Google Shape;15686;p100"/>
            <p:cNvSpPr/>
            <p:nvPr/>
          </p:nvSpPr>
          <p:spPr>
            <a:xfrm>
              <a:off x="3774574" y="3080535"/>
              <a:ext cx="162206" cy="151190"/>
            </a:xfrm>
            <a:custGeom>
              <a:rect b="b" l="l" r="r" t="t"/>
              <a:pathLst>
                <a:path extrusionOk="0" h="5764" w="6184">
                  <a:moveTo>
                    <a:pt x="4218" y="0"/>
                  </a:moveTo>
                  <a:lnTo>
                    <a:pt x="0" y="54"/>
                  </a:lnTo>
                  <a:lnTo>
                    <a:pt x="0" y="2428"/>
                  </a:lnTo>
                  <a:cubicBezTo>
                    <a:pt x="0" y="2428"/>
                    <a:pt x="1153" y="5675"/>
                    <a:pt x="2048" y="5750"/>
                  </a:cubicBezTo>
                  <a:cubicBezTo>
                    <a:pt x="2156" y="5757"/>
                    <a:pt x="2272" y="5764"/>
                    <a:pt x="2394" y="5764"/>
                  </a:cubicBezTo>
                  <a:cubicBezTo>
                    <a:pt x="3241" y="5764"/>
                    <a:pt x="4299" y="5479"/>
                    <a:pt x="5235" y="4157"/>
                  </a:cubicBezTo>
                  <a:cubicBezTo>
                    <a:pt x="6184" y="2807"/>
                    <a:pt x="5845" y="1024"/>
                    <a:pt x="421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7" name="Google Shape;15687;p100"/>
            <p:cNvSpPr/>
            <p:nvPr/>
          </p:nvSpPr>
          <p:spPr>
            <a:xfrm>
              <a:off x="3786483" y="3097191"/>
              <a:ext cx="129157" cy="122809"/>
            </a:xfrm>
            <a:custGeom>
              <a:rect b="b" l="l" r="r" t="t"/>
              <a:pathLst>
                <a:path extrusionOk="0" h="4682" w="4924">
                  <a:moveTo>
                    <a:pt x="3688" y="0"/>
                  </a:moveTo>
                  <a:cubicBezTo>
                    <a:pt x="3672" y="0"/>
                    <a:pt x="3657" y="1"/>
                    <a:pt x="3642" y="2"/>
                  </a:cubicBezTo>
                  <a:cubicBezTo>
                    <a:pt x="2874" y="78"/>
                    <a:pt x="2100" y="118"/>
                    <a:pt x="1326" y="118"/>
                  </a:cubicBezTo>
                  <a:cubicBezTo>
                    <a:pt x="1266" y="118"/>
                    <a:pt x="1206" y="118"/>
                    <a:pt x="1146" y="118"/>
                  </a:cubicBezTo>
                  <a:cubicBezTo>
                    <a:pt x="597" y="118"/>
                    <a:pt x="27" y="104"/>
                    <a:pt x="21" y="104"/>
                  </a:cubicBezTo>
                  <a:lnTo>
                    <a:pt x="0" y="111"/>
                  </a:lnTo>
                  <a:lnTo>
                    <a:pt x="0" y="1718"/>
                  </a:lnTo>
                  <a:cubicBezTo>
                    <a:pt x="577" y="3318"/>
                    <a:pt x="1336" y="4593"/>
                    <a:pt x="1634" y="4668"/>
                  </a:cubicBezTo>
                  <a:cubicBezTo>
                    <a:pt x="1736" y="4674"/>
                    <a:pt x="1838" y="4681"/>
                    <a:pt x="1940" y="4681"/>
                  </a:cubicBezTo>
                  <a:cubicBezTo>
                    <a:pt x="2930" y="4681"/>
                    <a:pt x="3736" y="4213"/>
                    <a:pt x="4408" y="3264"/>
                  </a:cubicBezTo>
                  <a:cubicBezTo>
                    <a:pt x="4781" y="2749"/>
                    <a:pt x="4923" y="2104"/>
                    <a:pt x="4808" y="1481"/>
                  </a:cubicBezTo>
                  <a:cubicBezTo>
                    <a:pt x="4693" y="959"/>
                    <a:pt x="4415" y="484"/>
                    <a:pt x="4014" y="125"/>
                  </a:cubicBezTo>
                  <a:cubicBezTo>
                    <a:pt x="3924" y="46"/>
                    <a:pt x="3807" y="0"/>
                    <a:pt x="3688"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8" name="Google Shape;15688;p100"/>
            <p:cNvSpPr/>
            <p:nvPr/>
          </p:nvSpPr>
          <p:spPr>
            <a:xfrm>
              <a:off x="3801591" y="2978054"/>
              <a:ext cx="130757" cy="98415"/>
            </a:xfrm>
            <a:custGeom>
              <a:rect b="b" l="l" r="r" t="t"/>
              <a:pathLst>
                <a:path extrusionOk="0" h="3752" w="4985">
                  <a:moveTo>
                    <a:pt x="3253" y="1"/>
                  </a:moveTo>
                  <a:cubicBezTo>
                    <a:pt x="3229" y="1"/>
                    <a:pt x="3205" y="1"/>
                    <a:pt x="3181" y="1"/>
                  </a:cubicBezTo>
                  <a:cubicBezTo>
                    <a:pt x="3099" y="1"/>
                    <a:pt x="3018" y="29"/>
                    <a:pt x="2944" y="69"/>
                  </a:cubicBezTo>
                  <a:cubicBezTo>
                    <a:pt x="1547" y="930"/>
                    <a:pt x="564" y="2429"/>
                    <a:pt x="123" y="3243"/>
                  </a:cubicBezTo>
                  <a:cubicBezTo>
                    <a:pt x="1" y="3466"/>
                    <a:pt x="157" y="3744"/>
                    <a:pt x="414" y="3751"/>
                  </a:cubicBezTo>
                  <a:lnTo>
                    <a:pt x="570" y="3751"/>
                  </a:lnTo>
                  <a:cubicBezTo>
                    <a:pt x="3561" y="3751"/>
                    <a:pt x="4537" y="3351"/>
                    <a:pt x="4686" y="3182"/>
                  </a:cubicBezTo>
                  <a:cubicBezTo>
                    <a:pt x="4408" y="2334"/>
                    <a:pt x="4612" y="1595"/>
                    <a:pt x="4896" y="978"/>
                  </a:cubicBezTo>
                  <a:cubicBezTo>
                    <a:pt x="4984" y="802"/>
                    <a:pt x="4944" y="585"/>
                    <a:pt x="4795" y="456"/>
                  </a:cubicBezTo>
                  <a:cubicBezTo>
                    <a:pt x="4531" y="225"/>
                    <a:pt x="4069" y="1"/>
                    <a:pt x="3253"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89" name="Google Shape;15689;p100"/>
            <p:cNvSpPr/>
            <p:nvPr/>
          </p:nvSpPr>
          <p:spPr>
            <a:xfrm>
              <a:off x="3803558" y="2978054"/>
              <a:ext cx="127556" cy="90415"/>
            </a:xfrm>
            <a:custGeom>
              <a:rect b="b" l="l" r="r" t="t"/>
              <a:pathLst>
                <a:path extrusionOk="0" h="3447" w="4863">
                  <a:moveTo>
                    <a:pt x="3177" y="1"/>
                  </a:moveTo>
                  <a:cubicBezTo>
                    <a:pt x="3154" y="1"/>
                    <a:pt x="3130" y="1"/>
                    <a:pt x="3106" y="1"/>
                  </a:cubicBezTo>
                  <a:cubicBezTo>
                    <a:pt x="3018" y="1"/>
                    <a:pt x="2936" y="29"/>
                    <a:pt x="2869" y="69"/>
                  </a:cubicBezTo>
                  <a:cubicBezTo>
                    <a:pt x="1472" y="930"/>
                    <a:pt x="489" y="2429"/>
                    <a:pt x="48" y="3243"/>
                  </a:cubicBezTo>
                  <a:cubicBezTo>
                    <a:pt x="14" y="3304"/>
                    <a:pt x="0" y="3378"/>
                    <a:pt x="14" y="3446"/>
                  </a:cubicBezTo>
                  <a:cubicBezTo>
                    <a:pt x="1736" y="2700"/>
                    <a:pt x="3648" y="1547"/>
                    <a:pt x="4862" y="774"/>
                  </a:cubicBezTo>
                  <a:cubicBezTo>
                    <a:pt x="4862" y="652"/>
                    <a:pt x="4808" y="537"/>
                    <a:pt x="4720" y="456"/>
                  </a:cubicBezTo>
                  <a:cubicBezTo>
                    <a:pt x="4456" y="225"/>
                    <a:pt x="3988" y="1"/>
                    <a:pt x="3177"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0" name="Google Shape;15690;p100"/>
            <p:cNvSpPr/>
            <p:nvPr/>
          </p:nvSpPr>
          <p:spPr>
            <a:xfrm>
              <a:off x="3926813" y="2960637"/>
              <a:ext cx="20302" cy="20486"/>
            </a:xfrm>
            <a:custGeom>
              <a:rect b="b" l="l" r="r" t="t"/>
              <a:pathLst>
                <a:path extrusionOk="0" h="781" w="774">
                  <a:moveTo>
                    <a:pt x="387" y="1"/>
                  </a:moveTo>
                  <a:cubicBezTo>
                    <a:pt x="170" y="1"/>
                    <a:pt x="0" y="177"/>
                    <a:pt x="0" y="387"/>
                  </a:cubicBezTo>
                  <a:cubicBezTo>
                    <a:pt x="0" y="604"/>
                    <a:pt x="170" y="781"/>
                    <a:pt x="387" y="781"/>
                  </a:cubicBezTo>
                  <a:cubicBezTo>
                    <a:pt x="597" y="781"/>
                    <a:pt x="773" y="604"/>
                    <a:pt x="773" y="387"/>
                  </a:cubicBezTo>
                  <a:cubicBezTo>
                    <a:pt x="773" y="177"/>
                    <a:pt x="597"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1" name="Google Shape;15691;p100"/>
            <p:cNvSpPr/>
            <p:nvPr/>
          </p:nvSpPr>
          <p:spPr>
            <a:xfrm>
              <a:off x="3786483" y="3099919"/>
              <a:ext cx="127373" cy="111530"/>
            </a:xfrm>
            <a:custGeom>
              <a:rect b="b" l="l" r="r" t="t"/>
              <a:pathLst>
                <a:path extrusionOk="0" h="4252" w="4856">
                  <a:moveTo>
                    <a:pt x="0" y="0"/>
                  </a:moveTo>
                  <a:lnTo>
                    <a:pt x="0" y="427"/>
                  </a:lnTo>
                  <a:lnTo>
                    <a:pt x="3228" y="4252"/>
                  </a:lnTo>
                  <a:cubicBezTo>
                    <a:pt x="3364" y="4177"/>
                    <a:pt x="3492" y="4096"/>
                    <a:pt x="3614" y="4001"/>
                  </a:cubicBezTo>
                  <a:lnTo>
                    <a:pt x="1641" y="1661"/>
                  </a:lnTo>
                  <a:lnTo>
                    <a:pt x="4849" y="1872"/>
                  </a:lnTo>
                  <a:cubicBezTo>
                    <a:pt x="4855" y="1716"/>
                    <a:pt x="4842" y="1567"/>
                    <a:pt x="4815" y="1411"/>
                  </a:cubicBezTo>
                  <a:lnTo>
                    <a:pt x="4245" y="1377"/>
                  </a:lnTo>
                  <a:lnTo>
                    <a:pt x="1940" y="7"/>
                  </a:lnTo>
                  <a:cubicBezTo>
                    <a:pt x="1689" y="14"/>
                    <a:pt x="1424" y="14"/>
                    <a:pt x="1146" y="14"/>
                  </a:cubicBezTo>
                  <a:lnTo>
                    <a:pt x="1065" y="14"/>
                  </a:lnTo>
                  <a:lnTo>
                    <a:pt x="3242" y="1309"/>
                  </a:lnTo>
                  <a:lnTo>
                    <a:pt x="1234" y="1173"/>
                  </a:lnTo>
                  <a:lnTo>
                    <a:pt x="238" y="7"/>
                  </a:lnTo>
                  <a:lnTo>
                    <a:pt x="21" y="0"/>
                  </a:ln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2" name="Google Shape;15692;p100"/>
            <p:cNvSpPr/>
            <p:nvPr/>
          </p:nvSpPr>
          <p:spPr>
            <a:xfrm>
              <a:off x="3859979" y="3157887"/>
              <a:ext cx="51909" cy="38978"/>
            </a:xfrm>
            <a:custGeom>
              <a:rect b="b" l="l" r="r" t="t"/>
              <a:pathLst>
                <a:path extrusionOk="0" h="1486" w="1979">
                  <a:moveTo>
                    <a:pt x="160" y="0"/>
                  </a:moveTo>
                  <a:cubicBezTo>
                    <a:pt x="57" y="0"/>
                    <a:pt x="0" y="125"/>
                    <a:pt x="67" y="211"/>
                  </a:cubicBezTo>
                  <a:lnTo>
                    <a:pt x="1145" y="1486"/>
                  </a:lnTo>
                  <a:cubicBezTo>
                    <a:pt x="1314" y="1316"/>
                    <a:pt x="1470" y="1140"/>
                    <a:pt x="1606" y="943"/>
                  </a:cubicBezTo>
                  <a:cubicBezTo>
                    <a:pt x="1782" y="692"/>
                    <a:pt x="1904" y="414"/>
                    <a:pt x="1979" y="123"/>
                  </a:cubicBezTo>
                  <a:lnTo>
                    <a:pt x="168" y="1"/>
                  </a:lnTo>
                  <a:cubicBezTo>
                    <a:pt x="166" y="0"/>
                    <a:pt x="163" y="0"/>
                    <a:pt x="160"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3" name="Google Shape;15693;p100"/>
            <p:cNvSpPr/>
            <p:nvPr/>
          </p:nvSpPr>
          <p:spPr>
            <a:xfrm>
              <a:off x="3811191" y="3046200"/>
              <a:ext cx="113340" cy="30269"/>
            </a:xfrm>
            <a:custGeom>
              <a:rect b="b" l="l" r="r" t="t"/>
              <a:pathLst>
                <a:path extrusionOk="0" h="1154" w="4321">
                  <a:moveTo>
                    <a:pt x="4198" y="0"/>
                  </a:moveTo>
                  <a:cubicBezTo>
                    <a:pt x="2849" y="543"/>
                    <a:pt x="1438" y="923"/>
                    <a:pt x="1" y="1146"/>
                  </a:cubicBezTo>
                  <a:cubicBezTo>
                    <a:pt x="21" y="1146"/>
                    <a:pt x="35" y="1146"/>
                    <a:pt x="48" y="1153"/>
                  </a:cubicBezTo>
                  <a:lnTo>
                    <a:pt x="204" y="1153"/>
                  </a:lnTo>
                  <a:cubicBezTo>
                    <a:pt x="3201" y="1153"/>
                    <a:pt x="4171" y="760"/>
                    <a:pt x="4320" y="590"/>
                  </a:cubicBezTo>
                  <a:cubicBezTo>
                    <a:pt x="4259" y="394"/>
                    <a:pt x="4218" y="197"/>
                    <a:pt x="41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4" name="Google Shape;15694;p100"/>
            <p:cNvSpPr/>
            <p:nvPr/>
          </p:nvSpPr>
          <p:spPr>
            <a:xfrm>
              <a:off x="3612368" y="3080535"/>
              <a:ext cx="162233" cy="151190"/>
            </a:xfrm>
            <a:custGeom>
              <a:rect b="b" l="l" r="r" t="t"/>
              <a:pathLst>
                <a:path extrusionOk="0" h="5764" w="6185">
                  <a:moveTo>
                    <a:pt x="1966" y="0"/>
                  </a:moveTo>
                  <a:cubicBezTo>
                    <a:pt x="339" y="1024"/>
                    <a:pt x="0" y="2807"/>
                    <a:pt x="949" y="4157"/>
                  </a:cubicBezTo>
                  <a:cubicBezTo>
                    <a:pt x="1885" y="5472"/>
                    <a:pt x="2943" y="5764"/>
                    <a:pt x="3790" y="5764"/>
                  </a:cubicBezTo>
                  <a:cubicBezTo>
                    <a:pt x="3913" y="5764"/>
                    <a:pt x="4028" y="5757"/>
                    <a:pt x="4136" y="5750"/>
                  </a:cubicBezTo>
                  <a:cubicBezTo>
                    <a:pt x="5031" y="5675"/>
                    <a:pt x="6184" y="2428"/>
                    <a:pt x="6184" y="2428"/>
                  </a:cubicBezTo>
                  <a:lnTo>
                    <a:pt x="6184" y="54"/>
                  </a:lnTo>
                  <a:lnTo>
                    <a:pt x="1966"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5" name="Google Shape;15695;p100"/>
            <p:cNvSpPr/>
            <p:nvPr/>
          </p:nvSpPr>
          <p:spPr>
            <a:xfrm>
              <a:off x="3633509" y="3097296"/>
              <a:ext cx="129157" cy="122704"/>
            </a:xfrm>
            <a:custGeom>
              <a:rect b="b" l="l" r="r" t="t"/>
              <a:pathLst>
                <a:path extrusionOk="0" h="4678" w="4924">
                  <a:moveTo>
                    <a:pt x="1220" y="1"/>
                  </a:moveTo>
                  <a:cubicBezTo>
                    <a:pt x="1106" y="1"/>
                    <a:pt x="996" y="47"/>
                    <a:pt x="910" y="127"/>
                  </a:cubicBezTo>
                  <a:cubicBezTo>
                    <a:pt x="510" y="480"/>
                    <a:pt x="232" y="955"/>
                    <a:pt x="116" y="1483"/>
                  </a:cubicBezTo>
                  <a:cubicBezTo>
                    <a:pt x="1" y="2107"/>
                    <a:pt x="143" y="2751"/>
                    <a:pt x="516" y="3260"/>
                  </a:cubicBezTo>
                  <a:cubicBezTo>
                    <a:pt x="1188" y="4216"/>
                    <a:pt x="1995" y="4677"/>
                    <a:pt x="2984" y="4677"/>
                  </a:cubicBezTo>
                  <a:cubicBezTo>
                    <a:pt x="3086" y="4677"/>
                    <a:pt x="3188" y="4670"/>
                    <a:pt x="3296" y="4664"/>
                  </a:cubicBezTo>
                  <a:cubicBezTo>
                    <a:pt x="3588" y="4589"/>
                    <a:pt x="4347" y="3321"/>
                    <a:pt x="4924" y="1721"/>
                  </a:cubicBezTo>
                  <a:lnTo>
                    <a:pt x="4924" y="107"/>
                  </a:lnTo>
                  <a:lnTo>
                    <a:pt x="4903" y="100"/>
                  </a:lnTo>
                  <a:cubicBezTo>
                    <a:pt x="4897" y="100"/>
                    <a:pt x="4327" y="114"/>
                    <a:pt x="3778" y="114"/>
                  </a:cubicBezTo>
                  <a:cubicBezTo>
                    <a:pt x="3709" y="114"/>
                    <a:pt x="3640" y="115"/>
                    <a:pt x="3571" y="115"/>
                  </a:cubicBezTo>
                  <a:cubicBezTo>
                    <a:pt x="2806" y="115"/>
                    <a:pt x="2041" y="80"/>
                    <a:pt x="1283" y="5"/>
                  </a:cubicBezTo>
                  <a:cubicBezTo>
                    <a:pt x="1262" y="2"/>
                    <a:pt x="1241" y="1"/>
                    <a:pt x="1220"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6" name="Google Shape;15696;p100"/>
            <p:cNvSpPr/>
            <p:nvPr/>
          </p:nvSpPr>
          <p:spPr>
            <a:xfrm>
              <a:off x="3616801" y="2978054"/>
              <a:ext cx="130757" cy="98415"/>
            </a:xfrm>
            <a:custGeom>
              <a:rect b="b" l="l" r="r" t="t"/>
              <a:pathLst>
                <a:path extrusionOk="0" h="3752" w="4985">
                  <a:moveTo>
                    <a:pt x="1732" y="1"/>
                  </a:moveTo>
                  <a:cubicBezTo>
                    <a:pt x="916" y="1"/>
                    <a:pt x="454" y="225"/>
                    <a:pt x="190" y="456"/>
                  </a:cubicBezTo>
                  <a:cubicBezTo>
                    <a:pt x="41" y="591"/>
                    <a:pt x="1" y="802"/>
                    <a:pt x="89" y="985"/>
                  </a:cubicBezTo>
                  <a:cubicBezTo>
                    <a:pt x="374" y="1595"/>
                    <a:pt x="577" y="2341"/>
                    <a:pt x="299" y="3188"/>
                  </a:cubicBezTo>
                  <a:cubicBezTo>
                    <a:pt x="448" y="3358"/>
                    <a:pt x="1418" y="3751"/>
                    <a:pt x="4415" y="3751"/>
                  </a:cubicBezTo>
                  <a:lnTo>
                    <a:pt x="4571" y="3751"/>
                  </a:lnTo>
                  <a:cubicBezTo>
                    <a:pt x="4828" y="3744"/>
                    <a:pt x="4984" y="3473"/>
                    <a:pt x="4862" y="3249"/>
                  </a:cubicBezTo>
                  <a:cubicBezTo>
                    <a:pt x="4422" y="2429"/>
                    <a:pt x="3438" y="937"/>
                    <a:pt x="2042" y="76"/>
                  </a:cubicBezTo>
                  <a:cubicBezTo>
                    <a:pt x="1967" y="29"/>
                    <a:pt x="1886" y="8"/>
                    <a:pt x="1804" y="1"/>
                  </a:cubicBezTo>
                  <a:cubicBezTo>
                    <a:pt x="1780" y="1"/>
                    <a:pt x="1756" y="1"/>
                    <a:pt x="1732"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7" name="Google Shape;15697;p100"/>
            <p:cNvSpPr/>
            <p:nvPr/>
          </p:nvSpPr>
          <p:spPr>
            <a:xfrm>
              <a:off x="3618060" y="2978054"/>
              <a:ext cx="127373" cy="90415"/>
            </a:xfrm>
            <a:custGeom>
              <a:rect b="b" l="l" r="r" t="t"/>
              <a:pathLst>
                <a:path extrusionOk="0" h="3447" w="4856">
                  <a:moveTo>
                    <a:pt x="1684" y="1"/>
                  </a:moveTo>
                  <a:cubicBezTo>
                    <a:pt x="868" y="1"/>
                    <a:pt x="406" y="225"/>
                    <a:pt x="142" y="456"/>
                  </a:cubicBezTo>
                  <a:cubicBezTo>
                    <a:pt x="48" y="537"/>
                    <a:pt x="0" y="652"/>
                    <a:pt x="0" y="774"/>
                  </a:cubicBezTo>
                  <a:cubicBezTo>
                    <a:pt x="1214" y="1547"/>
                    <a:pt x="3126" y="2700"/>
                    <a:pt x="4848" y="3446"/>
                  </a:cubicBezTo>
                  <a:cubicBezTo>
                    <a:pt x="4855" y="3378"/>
                    <a:pt x="4841" y="3304"/>
                    <a:pt x="4814" y="3243"/>
                  </a:cubicBezTo>
                  <a:cubicBezTo>
                    <a:pt x="4374" y="2429"/>
                    <a:pt x="3390" y="930"/>
                    <a:pt x="1994" y="69"/>
                  </a:cubicBezTo>
                  <a:cubicBezTo>
                    <a:pt x="1919" y="29"/>
                    <a:pt x="1838" y="1"/>
                    <a:pt x="1756" y="1"/>
                  </a:cubicBezTo>
                  <a:cubicBezTo>
                    <a:pt x="1732" y="1"/>
                    <a:pt x="1708" y="1"/>
                    <a:pt x="1684" y="1"/>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8" name="Google Shape;15698;p100"/>
            <p:cNvSpPr/>
            <p:nvPr/>
          </p:nvSpPr>
          <p:spPr>
            <a:xfrm>
              <a:off x="3768699" y="3136142"/>
              <a:ext cx="11935" cy="65339"/>
            </a:xfrm>
            <a:custGeom>
              <a:rect b="b" l="l" r="r" t="t"/>
              <a:pathLst>
                <a:path extrusionOk="0" h="2491" w="455">
                  <a:moveTo>
                    <a:pt x="225" y="1"/>
                  </a:moveTo>
                  <a:cubicBezTo>
                    <a:pt x="116" y="1"/>
                    <a:pt x="7" y="74"/>
                    <a:pt x="0" y="219"/>
                  </a:cubicBezTo>
                  <a:lnTo>
                    <a:pt x="0" y="2260"/>
                  </a:lnTo>
                  <a:cubicBezTo>
                    <a:pt x="0" y="2389"/>
                    <a:pt x="102" y="2491"/>
                    <a:pt x="231" y="2491"/>
                  </a:cubicBezTo>
                  <a:cubicBezTo>
                    <a:pt x="353" y="2491"/>
                    <a:pt x="455" y="2389"/>
                    <a:pt x="455" y="2267"/>
                  </a:cubicBezTo>
                  <a:lnTo>
                    <a:pt x="455" y="219"/>
                  </a:lnTo>
                  <a:cubicBezTo>
                    <a:pt x="444" y="74"/>
                    <a:pt x="334" y="1"/>
                    <a:pt x="22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99" name="Google Shape;15699;p100"/>
            <p:cNvSpPr/>
            <p:nvPr/>
          </p:nvSpPr>
          <p:spPr>
            <a:xfrm>
              <a:off x="3602033" y="2960637"/>
              <a:ext cx="20302" cy="20486"/>
            </a:xfrm>
            <a:custGeom>
              <a:rect b="b" l="l" r="r" t="t"/>
              <a:pathLst>
                <a:path extrusionOk="0" h="781" w="774">
                  <a:moveTo>
                    <a:pt x="387" y="1"/>
                  </a:moveTo>
                  <a:cubicBezTo>
                    <a:pt x="177" y="1"/>
                    <a:pt x="1" y="177"/>
                    <a:pt x="1" y="387"/>
                  </a:cubicBezTo>
                  <a:cubicBezTo>
                    <a:pt x="1" y="604"/>
                    <a:pt x="177" y="781"/>
                    <a:pt x="387" y="781"/>
                  </a:cubicBezTo>
                  <a:cubicBezTo>
                    <a:pt x="604" y="781"/>
                    <a:pt x="774" y="604"/>
                    <a:pt x="774" y="387"/>
                  </a:cubicBezTo>
                  <a:cubicBezTo>
                    <a:pt x="774" y="177"/>
                    <a:pt x="604" y="1"/>
                    <a:pt x="38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0" name="Google Shape;15700;p100"/>
            <p:cNvSpPr/>
            <p:nvPr/>
          </p:nvSpPr>
          <p:spPr>
            <a:xfrm>
              <a:off x="3635293" y="3099919"/>
              <a:ext cx="127373" cy="111530"/>
            </a:xfrm>
            <a:custGeom>
              <a:rect b="b" l="l" r="r" t="t"/>
              <a:pathLst>
                <a:path extrusionOk="0" h="4252" w="4856">
                  <a:moveTo>
                    <a:pt x="2916" y="0"/>
                  </a:moveTo>
                  <a:lnTo>
                    <a:pt x="611" y="1370"/>
                  </a:lnTo>
                  <a:lnTo>
                    <a:pt x="41" y="1411"/>
                  </a:lnTo>
                  <a:cubicBezTo>
                    <a:pt x="14" y="1560"/>
                    <a:pt x="1" y="1716"/>
                    <a:pt x="8" y="1872"/>
                  </a:cubicBezTo>
                  <a:lnTo>
                    <a:pt x="3215" y="1655"/>
                  </a:lnTo>
                  <a:lnTo>
                    <a:pt x="1242" y="4001"/>
                  </a:lnTo>
                  <a:cubicBezTo>
                    <a:pt x="1364" y="4089"/>
                    <a:pt x="1493" y="4177"/>
                    <a:pt x="1628" y="4252"/>
                  </a:cubicBezTo>
                  <a:lnTo>
                    <a:pt x="4856" y="427"/>
                  </a:lnTo>
                  <a:lnTo>
                    <a:pt x="4856" y="0"/>
                  </a:lnTo>
                  <a:lnTo>
                    <a:pt x="4835" y="0"/>
                  </a:lnTo>
                  <a:lnTo>
                    <a:pt x="4618" y="7"/>
                  </a:lnTo>
                  <a:lnTo>
                    <a:pt x="3628" y="1173"/>
                  </a:lnTo>
                  <a:lnTo>
                    <a:pt x="1615" y="1309"/>
                  </a:lnTo>
                  <a:lnTo>
                    <a:pt x="3791" y="14"/>
                  </a:lnTo>
                  <a:lnTo>
                    <a:pt x="3710" y="14"/>
                  </a:lnTo>
                  <a:cubicBezTo>
                    <a:pt x="3432" y="14"/>
                    <a:pt x="3167" y="14"/>
                    <a:pt x="2916"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1" name="Google Shape;15701;p100"/>
            <p:cNvSpPr/>
            <p:nvPr/>
          </p:nvSpPr>
          <p:spPr>
            <a:xfrm>
              <a:off x="3756764" y="3070043"/>
              <a:ext cx="35778" cy="77746"/>
            </a:xfrm>
            <a:custGeom>
              <a:rect b="b" l="l" r="r" t="t"/>
              <a:pathLst>
                <a:path extrusionOk="0" h="2964" w="1364">
                  <a:moveTo>
                    <a:pt x="686" y="0"/>
                  </a:moveTo>
                  <a:cubicBezTo>
                    <a:pt x="306" y="0"/>
                    <a:pt x="1" y="665"/>
                    <a:pt x="1" y="1485"/>
                  </a:cubicBezTo>
                  <a:cubicBezTo>
                    <a:pt x="1" y="2299"/>
                    <a:pt x="306" y="2963"/>
                    <a:pt x="686" y="2963"/>
                  </a:cubicBezTo>
                  <a:cubicBezTo>
                    <a:pt x="1059" y="2963"/>
                    <a:pt x="1364" y="2299"/>
                    <a:pt x="1364" y="1485"/>
                  </a:cubicBezTo>
                  <a:cubicBezTo>
                    <a:pt x="1364" y="665"/>
                    <a:pt x="1059" y="0"/>
                    <a:pt x="68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2" name="Google Shape;15702;p100"/>
            <p:cNvSpPr/>
            <p:nvPr/>
          </p:nvSpPr>
          <p:spPr>
            <a:xfrm>
              <a:off x="3637260" y="3157887"/>
              <a:ext cx="51909" cy="38978"/>
            </a:xfrm>
            <a:custGeom>
              <a:rect b="b" l="l" r="r" t="t"/>
              <a:pathLst>
                <a:path extrusionOk="0" h="1486" w="1979">
                  <a:moveTo>
                    <a:pt x="1819" y="0"/>
                  </a:moveTo>
                  <a:cubicBezTo>
                    <a:pt x="1816" y="0"/>
                    <a:pt x="1814" y="0"/>
                    <a:pt x="1811" y="1"/>
                  </a:cubicBezTo>
                  <a:lnTo>
                    <a:pt x="0" y="123"/>
                  </a:lnTo>
                  <a:cubicBezTo>
                    <a:pt x="68" y="414"/>
                    <a:pt x="197" y="692"/>
                    <a:pt x="373" y="943"/>
                  </a:cubicBezTo>
                  <a:cubicBezTo>
                    <a:pt x="509" y="1140"/>
                    <a:pt x="665" y="1316"/>
                    <a:pt x="834" y="1486"/>
                  </a:cubicBezTo>
                  <a:lnTo>
                    <a:pt x="1913" y="211"/>
                  </a:lnTo>
                  <a:cubicBezTo>
                    <a:pt x="1979" y="125"/>
                    <a:pt x="1922" y="0"/>
                    <a:pt x="1819" y="0"/>
                  </a:cubicBezTo>
                  <a:close/>
                </a:path>
              </a:pathLst>
            </a:custGeom>
            <a:solidFill>
              <a:srgbClr val="C0C9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3" name="Google Shape;15703;p100"/>
            <p:cNvSpPr/>
            <p:nvPr/>
          </p:nvSpPr>
          <p:spPr>
            <a:xfrm>
              <a:off x="3624617" y="3046200"/>
              <a:ext cx="113156" cy="30269"/>
            </a:xfrm>
            <a:custGeom>
              <a:rect b="b" l="l" r="r" t="t"/>
              <a:pathLst>
                <a:path extrusionOk="0" h="1154" w="4314">
                  <a:moveTo>
                    <a:pt x="123" y="0"/>
                  </a:moveTo>
                  <a:cubicBezTo>
                    <a:pt x="103" y="197"/>
                    <a:pt x="62" y="394"/>
                    <a:pt x="1" y="590"/>
                  </a:cubicBezTo>
                  <a:cubicBezTo>
                    <a:pt x="150" y="760"/>
                    <a:pt x="1120" y="1153"/>
                    <a:pt x="4117" y="1153"/>
                  </a:cubicBezTo>
                  <a:lnTo>
                    <a:pt x="4273" y="1153"/>
                  </a:lnTo>
                  <a:cubicBezTo>
                    <a:pt x="4286" y="1146"/>
                    <a:pt x="4300" y="1146"/>
                    <a:pt x="4313" y="1146"/>
                  </a:cubicBezTo>
                  <a:cubicBezTo>
                    <a:pt x="2883" y="923"/>
                    <a:pt x="1472" y="543"/>
                    <a:pt x="123"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04" name="Google Shape;15704;p100"/>
          <p:cNvGrpSpPr/>
          <p:nvPr/>
        </p:nvGrpSpPr>
        <p:grpSpPr>
          <a:xfrm>
            <a:off x="3005623" y="2987918"/>
            <a:ext cx="396125" cy="359062"/>
            <a:chOff x="3032711" y="2911718"/>
            <a:chExt cx="396125" cy="359062"/>
          </a:xfrm>
        </p:grpSpPr>
        <p:sp>
          <p:nvSpPr>
            <p:cNvPr id="15705" name="Google Shape;15705;p100"/>
            <p:cNvSpPr/>
            <p:nvPr/>
          </p:nvSpPr>
          <p:spPr>
            <a:xfrm>
              <a:off x="3075781" y="2911718"/>
              <a:ext cx="25810" cy="46821"/>
            </a:xfrm>
            <a:custGeom>
              <a:rect b="b" l="l" r="r" t="t"/>
              <a:pathLst>
                <a:path extrusionOk="0" h="1785" w="984">
                  <a:moveTo>
                    <a:pt x="312" y="1"/>
                  </a:moveTo>
                  <a:cubicBezTo>
                    <a:pt x="150" y="1"/>
                    <a:pt x="1" y="186"/>
                    <a:pt x="115" y="361"/>
                  </a:cubicBezTo>
                  <a:cubicBezTo>
                    <a:pt x="495" y="862"/>
                    <a:pt x="529" y="1561"/>
                    <a:pt x="529" y="1568"/>
                  </a:cubicBezTo>
                  <a:cubicBezTo>
                    <a:pt x="529" y="1690"/>
                    <a:pt x="630" y="1785"/>
                    <a:pt x="753" y="1785"/>
                  </a:cubicBezTo>
                  <a:lnTo>
                    <a:pt x="759" y="1785"/>
                  </a:lnTo>
                  <a:cubicBezTo>
                    <a:pt x="888" y="1785"/>
                    <a:pt x="983" y="1676"/>
                    <a:pt x="983" y="1547"/>
                  </a:cubicBezTo>
                  <a:cubicBezTo>
                    <a:pt x="976" y="1513"/>
                    <a:pt x="942" y="700"/>
                    <a:pt x="481" y="83"/>
                  </a:cubicBezTo>
                  <a:cubicBezTo>
                    <a:pt x="431" y="25"/>
                    <a:pt x="371" y="1"/>
                    <a:pt x="312" y="1"/>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6" name="Google Shape;15706;p100"/>
            <p:cNvSpPr/>
            <p:nvPr/>
          </p:nvSpPr>
          <p:spPr>
            <a:xfrm>
              <a:off x="3051098" y="2926066"/>
              <a:ext cx="35542" cy="32473"/>
            </a:xfrm>
            <a:custGeom>
              <a:rect b="b" l="l" r="r" t="t"/>
              <a:pathLst>
                <a:path extrusionOk="0" h="1238" w="1355">
                  <a:moveTo>
                    <a:pt x="324" y="0"/>
                  </a:moveTo>
                  <a:cubicBezTo>
                    <a:pt x="112" y="0"/>
                    <a:pt x="0" y="311"/>
                    <a:pt x="222" y="431"/>
                  </a:cubicBezTo>
                  <a:cubicBezTo>
                    <a:pt x="500" y="587"/>
                    <a:pt x="724" y="824"/>
                    <a:pt x="866" y="1109"/>
                  </a:cubicBezTo>
                  <a:cubicBezTo>
                    <a:pt x="907" y="1183"/>
                    <a:pt x="982" y="1224"/>
                    <a:pt x="1070" y="1224"/>
                  </a:cubicBezTo>
                  <a:lnTo>
                    <a:pt x="1070" y="1238"/>
                  </a:lnTo>
                  <a:cubicBezTo>
                    <a:pt x="1246" y="1238"/>
                    <a:pt x="1355" y="1048"/>
                    <a:pt x="1266" y="899"/>
                  </a:cubicBezTo>
                  <a:cubicBezTo>
                    <a:pt x="921" y="254"/>
                    <a:pt x="432" y="24"/>
                    <a:pt x="412" y="17"/>
                  </a:cubicBezTo>
                  <a:cubicBezTo>
                    <a:pt x="381" y="5"/>
                    <a:pt x="352" y="0"/>
                    <a:pt x="32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7" name="Google Shape;15707;p100"/>
            <p:cNvSpPr/>
            <p:nvPr/>
          </p:nvSpPr>
          <p:spPr>
            <a:xfrm>
              <a:off x="3168897" y="3190622"/>
              <a:ext cx="35122" cy="32289"/>
            </a:xfrm>
            <a:custGeom>
              <a:rect b="b" l="l" r="r" t="t"/>
              <a:pathLst>
                <a:path extrusionOk="0" h="1231" w="1339">
                  <a:moveTo>
                    <a:pt x="552" y="0"/>
                  </a:moveTo>
                  <a:lnTo>
                    <a:pt x="125" y="760"/>
                  </a:lnTo>
                  <a:cubicBezTo>
                    <a:pt x="0" y="979"/>
                    <a:pt x="167" y="1230"/>
                    <a:pt x="392" y="1230"/>
                  </a:cubicBezTo>
                  <a:cubicBezTo>
                    <a:pt x="424" y="1230"/>
                    <a:pt x="457" y="1225"/>
                    <a:pt x="491" y="1214"/>
                  </a:cubicBezTo>
                  <a:lnTo>
                    <a:pt x="1339" y="950"/>
                  </a:lnTo>
                  <a:lnTo>
                    <a:pt x="552"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8" name="Google Shape;15708;p100"/>
            <p:cNvSpPr/>
            <p:nvPr/>
          </p:nvSpPr>
          <p:spPr>
            <a:xfrm>
              <a:off x="3277280" y="3245941"/>
              <a:ext cx="29719" cy="24840"/>
            </a:xfrm>
            <a:custGeom>
              <a:rect b="b" l="l" r="r" t="t"/>
              <a:pathLst>
                <a:path extrusionOk="0" h="947" w="1133">
                  <a:moveTo>
                    <a:pt x="0" y="0"/>
                  </a:moveTo>
                  <a:lnTo>
                    <a:pt x="190" y="719"/>
                  </a:lnTo>
                  <a:cubicBezTo>
                    <a:pt x="231" y="868"/>
                    <a:pt x="362" y="947"/>
                    <a:pt x="494" y="947"/>
                  </a:cubicBezTo>
                  <a:cubicBezTo>
                    <a:pt x="602" y="947"/>
                    <a:pt x="712" y="893"/>
                    <a:pt x="773" y="780"/>
                  </a:cubicBezTo>
                  <a:lnTo>
                    <a:pt x="1133" y="115"/>
                  </a:lnTo>
                  <a:lnTo>
                    <a:pt x="0" y="0"/>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09" name="Google Shape;15709;p100"/>
            <p:cNvSpPr/>
            <p:nvPr/>
          </p:nvSpPr>
          <p:spPr>
            <a:xfrm>
              <a:off x="3367799" y="3209822"/>
              <a:ext cx="28564" cy="26728"/>
            </a:xfrm>
            <a:custGeom>
              <a:rect b="b" l="l" r="r" t="t"/>
              <a:pathLst>
                <a:path extrusionOk="0" h="1019" w="1089">
                  <a:moveTo>
                    <a:pt x="1025" y="1"/>
                  </a:moveTo>
                  <a:lnTo>
                    <a:pt x="1" y="428"/>
                  </a:lnTo>
                  <a:lnTo>
                    <a:pt x="550" y="936"/>
                  </a:lnTo>
                  <a:cubicBezTo>
                    <a:pt x="613" y="993"/>
                    <a:pt x="686" y="1018"/>
                    <a:pt x="758" y="1018"/>
                  </a:cubicBezTo>
                  <a:cubicBezTo>
                    <a:pt x="928" y="1018"/>
                    <a:pt x="1088" y="878"/>
                    <a:pt x="1079" y="679"/>
                  </a:cubicBezTo>
                  <a:lnTo>
                    <a:pt x="1025"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0" name="Google Shape;15710;p100"/>
            <p:cNvSpPr/>
            <p:nvPr/>
          </p:nvSpPr>
          <p:spPr>
            <a:xfrm>
              <a:off x="3155441" y="3089059"/>
              <a:ext cx="28486" cy="30978"/>
            </a:xfrm>
            <a:custGeom>
              <a:rect b="b" l="l" r="r" t="t"/>
              <a:pathLst>
                <a:path extrusionOk="0" h="1181" w="1086">
                  <a:moveTo>
                    <a:pt x="991" y="1"/>
                  </a:moveTo>
                  <a:lnTo>
                    <a:pt x="258" y="353"/>
                  </a:lnTo>
                  <a:cubicBezTo>
                    <a:pt x="1" y="475"/>
                    <a:pt x="28" y="848"/>
                    <a:pt x="299" y="936"/>
                  </a:cubicBezTo>
                  <a:lnTo>
                    <a:pt x="1086" y="1180"/>
                  </a:lnTo>
                  <a:lnTo>
                    <a:pt x="991" y="1"/>
                  </a:ln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1" name="Google Shape;15711;p100"/>
            <p:cNvSpPr/>
            <p:nvPr/>
          </p:nvSpPr>
          <p:spPr>
            <a:xfrm>
              <a:off x="3096581" y="2941280"/>
              <a:ext cx="332255" cy="310432"/>
            </a:xfrm>
            <a:custGeom>
              <a:rect b="b" l="l" r="r" t="t"/>
              <a:pathLst>
                <a:path extrusionOk="0" h="11835" w="12667">
                  <a:moveTo>
                    <a:pt x="2462" y="0"/>
                  </a:moveTo>
                  <a:cubicBezTo>
                    <a:pt x="2046" y="0"/>
                    <a:pt x="1598" y="139"/>
                    <a:pt x="1160" y="461"/>
                  </a:cubicBezTo>
                  <a:cubicBezTo>
                    <a:pt x="1139" y="475"/>
                    <a:pt x="1119" y="495"/>
                    <a:pt x="1105" y="515"/>
                  </a:cubicBezTo>
                  <a:cubicBezTo>
                    <a:pt x="0" y="2014"/>
                    <a:pt x="1038" y="3641"/>
                    <a:pt x="2462" y="3641"/>
                  </a:cubicBezTo>
                  <a:cubicBezTo>
                    <a:pt x="2624" y="3641"/>
                    <a:pt x="2794" y="3621"/>
                    <a:pt x="2957" y="3580"/>
                  </a:cubicBezTo>
                  <a:cubicBezTo>
                    <a:pt x="2979" y="3572"/>
                    <a:pt x="3002" y="3568"/>
                    <a:pt x="3025" y="3568"/>
                  </a:cubicBezTo>
                  <a:cubicBezTo>
                    <a:pt x="3117" y="3568"/>
                    <a:pt x="3202" y="3631"/>
                    <a:pt x="3235" y="3729"/>
                  </a:cubicBezTo>
                  <a:cubicBezTo>
                    <a:pt x="3323" y="4021"/>
                    <a:pt x="3485" y="4285"/>
                    <a:pt x="3709" y="4502"/>
                  </a:cubicBezTo>
                  <a:cubicBezTo>
                    <a:pt x="3804" y="4590"/>
                    <a:pt x="3804" y="4746"/>
                    <a:pt x="3709" y="4834"/>
                  </a:cubicBezTo>
                  <a:cubicBezTo>
                    <a:pt x="3004" y="5513"/>
                    <a:pt x="2963" y="6631"/>
                    <a:pt x="3621" y="7357"/>
                  </a:cubicBezTo>
                  <a:cubicBezTo>
                    <a:pt x="3696" y="7445"/>
                    <a:pt x="3696" y="7574"/>
                    <a:pt x="3621" y="7662"/>
                  </a:cubicBezTo>
                  <a:cubicBezTo>
                    <a:pt x="3072" y="8265"/>
                    <a:pt x="2929" y="9235"/>
                    <a:pt x="3608" y="10164"/>
                  </a:cubicBezTo>
                  <a:cubicBezTo>
                    <a:pt x="3621" y="10184"/>
                    <a:pt x="3635" y="10205"/>
                    <a:pt x="3662" y="10218"/>
                  </a:cubicBezTo>
                  <a:cubicBezTo>
                    <a:pt x="4106" y="10553"/>
                    <a:pt x="4558" y="10697"/>
                    <a:pt x="4974" y="10697"/>
                  </a:cubicBezTo>
                  <a:cubicBezTo>
                    <a:pt x="5232" y="10697"/>
                    <a:pt x="5476" y="10642"/>
                    <a:pt x="5696" y="10544"/>
                  </a:cubicBezTo>
                  <a:cubicBezTo>
                    <a:pt x="5726" y="10530"/>
                    <a:pt x="5758" y="10524"/>
                    <a:pt x="5790" y="10524"/>
                  </a:cubicBezTo>
                  <a:cubicBezTo>
                    <a:pt x="5883" y="10524"/>
                    <a:pt x="5972" y="10581"/>
                    <a:pt x="6008" y="10673"/>
                  </a:cubicBezTo>
                  <a:cubicBezTo>
                    <a:pt x="6304" y="11445"/>
                    <a:pt x="7002" y="11835"/>
                    <a:pt x="7701" y="11835"/>
                  </a:cubicBezTo>
                  <a:cubicBezTo>
                    <a:pt x="8377" y="11835"/>
                    <a:pt x="9054" y="11470"/>
                    <a:pt x="9371" y="10734"/>
                  </a:cubicBezTo>
                  <a:cubicBezTo>
                    <a:pt x="9409" y="10647"/>
                    <a:pt x="9490" y="10595"/>
                    <a:pt x="9580" y="10595"/>
                  </a:cubicBezTo>
                  <a:cubicBezTo>
                    <a:pt x="9603" y="10595"/>
                    <a:pt x="9626" y="10598"/>
                    <a:pt x="9649" y="10605"/>
                  </a:cubicBezTo>
                  <a:cubicBezTo>
                    <a:pt x="9825" y="10666"/>
                    <a:pt x="10015" y="10693"/>
                    <a:pt x="10205" y="10693"/>
                  </a:cubicBezTo>
                  <a:cubicBezTo>
                    <a:pt x="11629" y="10693"/>
                    <a:pt x="12666" y="9059"/>
                    <a:pt x="11561" y="7567"/>
                  </a:cubicBezTo>
                  <a:cubicBezTo>
                    <a:pt x="11541" y="7547"/>
                    <a:pt x="11521" y="7533"/>
                    <a:pt x="11500" y="7520"/>
                  </a:cubicBezTo>
                  <a:cubicBezTo>
                    <a:pt x="11063" y="7198"/>
                    <a:pt x="10614" y="7059"/>
                    <a:pt x="10198" y="7059"/>
                  </a:cubicBezTo>
                  <a:cubicBezTo>
                    <a:pt x="9448" y="7059"/>
                    <a:pt x="8805" y="7511"/>
                    <a:pt x="8530" y="8157"/>
                  </a:cubicBezTo>
                  <a:cubicBezTo>
                    <a:pt x="8492" y="8244"/>
                    <a:pt x="8407" y="8296"/>
                    <a:pt x="8318" y="8296"/>
                  </a:cubicBezTo>
                  <a:cubicBezTo>
                    <a:pt x="8296" y="8296"/>
                    <a:pt x="8274" y="8293"/>
                    <a:pt x="8252" y="8286"/>
                  </a:cubicBezTo>
                  <a:cubicBezTo>
                    <a:pt x="8071" y="8224"/>
                    <a:pt x="7882" y="8195"/>
                    <a:pt x="7694" y="8195"/>
                  </a:cubicBezTo>
                  <a:cubicBezTo>
                    <a:pt x="7446" y="8195"/>
                    <a:pt x="7198" y="8247"/>
                    <a:pt x="6971" y="8347"/>
                  </a:cubicBezTo>
                  <a:cubicBezTo>
                    <a:pt x="6939" y="8361"/>
                    <a:pt x="6905" y="8368"/>
                    <a:pt x="6872" y="8368"/>
                  </a:cubicBezTo>
                  <a:cubicBezTo>
                    <a:pt x="6780" y="8368"/>
                    <a:pt x="6694" y="8315"/>
                    <a:pt x="6659" y="8225"/>
                  </a:cubicBezTo>
                  <a:cubicBezTo>
                    <a:pt x="6584" y="8015"/>
                    <a:pt x="6462" y="7825"/>
                    <a:pt x="6313" y="7662"/>
                  </a:cubicBezTo>
                  <a:cubicBezTo>
                    <a:pt x="6238" y="7574"/>
                    <a:pt x="6238" y="7445"/>
                    <a:pt x="6313" y="7364"/>
                  </a:cubicBezTo>
                  <a:cubicBezTo>
                    <a:pt x="6971" y="6631"/>
                    <a:pt x="6930" y="5513"/>
                    <a:pt x="6225" y="4834"/>
                  </a:cubicBezTo>
                  <a:cubicBezTo>
                    <a:pt x="6123" y="4746"/>
                    <a:pt x="6123" y="4590"/>
                    <a:pt x="6225" y="4495"/>
                  </a:cubicBezTo>
                  <a:cubicBezTo>
                    <a:pt x="6849" y="3906"/>
                    <a:pt x="7045" y="2868"/>
                    <a:pt x="6327" y="1885"/>
                  </a:cubicBezTo>
                  <a:cubicBezTo>
                    <a:pt x="6306" y="1865"/>
                    <a:pt x="6286" y="1844"/>
                    <a:pt x="6266" y="1831"/>
                  </a:cubicBezTo>
                  <a:cubicBezTo>
                    <a:pt x="5825" y="1506"/>
                    <a:pt x="5374" y="1365"/>
                    <a:pt x="4958" y="1365"/>
                  </a:cubicBezTo>
                  <a:cubicBezTo>
                    <a:pt x="4790" y="1365"/>
                    <a:pt x="4629" y="1388"/>
                    <a:pt x="4475" y="1431"/>
                  </a:cubicBezTo>
                  <a:cubicBezTo>
                    <a:pt x="4454" y="1437"/>
                    <a:pt x="4433" y="1439"/>
                    <a:pt x="4412" y="1439"/>
                  </a:cubicBezTo>
                  <a:cubicBezTo>
                    <a:pt x="4313" y="1439"/>
                    <a:pt x="4225" y="1377"/>
                    <a:pt x="4197" y="1281"/>
                  </a:cubicBezTo>
                  <a:cubicBezTo>
                    <a:pt x="3968" y="539"/>
                    <a:pt x="3279" y="0"/>
                    <a:pt x="2462" y="0"/>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2" name="Google Shape;15712;p100"/>
            <p:cNvSpPr/>
            <p:nvPr/>
          </p:nvSpPr>
          <p:spPr>
            <a:xfrm>
              <a:off x="3109067" y="2981464"/>
              <a:ext cx="301986" cy="270117"/>
            </a:xfrm>
            <a:custGeom>
              <a:rect b="b" l="l" r="r" t="t"/>
              <a:pathLst>
                <a:path extrusionOk="0" h="10298" w="11513">
                  <a:moveTo>
                    <a:pt x="189" y="0"/>
                  </a:moveTo>
                  <a:cubicBezTo>
                    <a:pt x="0" y="1143"/>
                    <a:pt x="902" y="2117"/>
                    <a:pt x="1982" y="2117"/>
                  </a:cubicBezTo>
                  <a:cubicBezTo>
                    <a:pt x="2145" y="2117"/>
                    <a:pt x="2313" y="2095"/>
                    <a:pt x="2481" y="2048"/>
                  </a:cubicBezTo>
                  <a:cubicBezTo>
                    <a:pt x="2502" y="2042"/>
                    <a:pt x="2523" y="2039"/>
                    <a:pt x="2545" y="2039"/>
                  </a:cubicBezTo>
                  <a:cubicBezTo>
                    <a:pt x="2638" y="2039"/>
                    <a:pt x="2725" y="2098"/>
                    <a:pt x="2759" y="2197"/>
                  </a:cubicBezTo>
                  <a:cubicBezTo>
                    <a:pt x="2847" y="2489"/>
                    <a:pt x="3009" y="2753"/>
                    <a:pt x="3233" y="2970"/>
                  </a:cubicBezTo>
                  <a:cubicBezTo>
                    <a:pt x="3328" y="3058"/>
                    <a:pt x="3328" y="3214"/>
                    <a:pt x="3233" y="3302"/>
                  </a:cubicBezTo>
                  <a:cubicBezTo>
                    <a:pt x="2528" y="3981"/>
                    <a:pt x="2481" y="5099"/>
                    <a:pt x="3138" y="5825"/>
                  </a:cubicBezTo>
                  <a:cubicBezTo>
                    <a:pt x="3220" y="5913"/>
                    <a:pt x="3220" y="6042"/>
                    <a:pt x="3138" y="6130"/>
                  </a:cubicBezTo>
                  <a:cubicBezTo>
                    <a:pt x="2596" y="6733"/>
                    <a:pt x="2453" y="7703"/>
                    <a:pt x="3125" y="8625"/>
                  </a:cubicBezTo>
                  <a:lnTo>
                    <a:pt x="3186" y="8686"/>
                  </a:lnTo>
                  <a:cubicBezTo>
                    <a:pt x="3630" y="9021"/>
                    <a:pt x="4082" y="9165"/>
                    <a:pt x="4498" y="9165"/>
                  </a:cubicBezTo>
                  <a:cubicBezTo>
                    <a:pt x="4756" y="9165"/>
                    <a:pt x="5000" y="9110"/>
                    <a:pt x="5220" y="9012"/>
                  </a:cubicBezTo>
                  <a:cubicBezTo>
                    <a:pt x="5250" y="8998"/>
                    <a:pt x="5282" y="8992"/>
                    <a:pt x="5312" y="8992"/>
                  </a:cubicBezTo>
                  <a:cubicBezTo>
                    <a:pt x="5404" y="8992"/>
                    <a:pt x="5489" y="9049"/>
                    <a:pt x="5525" y="9141"/>
                  </a:cubicBezTo>
                  <a:cubicBezTo>
                    <a:pt x="5822" y="9909"/>
                    <a:pt x="6520" y="10298"/>
                    <a:pt x="7219" y="10298"/>
                  </a:cubicBezTo>
                  <a:cubicBezTo>
                    <a:pt x="7895" y="10298"/>
                    <a:pt x="8572" y="9935"/>
                    <a:pt x="8888" y="9202"/>
                  </a:cubicBezTo>
                  <a:cubicBezTo>
                    <a:pt x="8925" y="9118"/>
                    <a:pt x="9007" y="9066"/>
                    <a:pt x="9095" y="9066"/>
                  </a:cubicBezTo>
                  <a:cubicBezTo>
                    <a:pt x="9121" y="9066"/>
                    <a:pt x="9147" y="9070"/>
                    <a:pt x="9173" y="9080"/>
                  </a:cubicBezTo>
                  <a:cubicBezTo>
                    <a:pt x="9349" y="9134"/>
                    <a:pt x="9539" y="9168"/>
                    <a:pt x="9722" y="9168"/>
                  </a:cubicBezTo>
                  <a:cubicBezTo>
                    <a:pt x="10604" y="9161"/>
                    <a:pt x="11356" y="8537"/>
                    <a:pt x="11512" y="7669"/>
                  </a:cubicBezTo>
                  <a:lnTo>
                    <a:pt x="11512" y="7669"/>
                  </a:lnTo>
                  <a:cubicBezTo>
                    <a:pt x="11173" y="8042"/>
                    <a:pt x="10685" y="8259"/>
                    <a:pt x="10177" y="8259"/>
                  </a:cubicBezTo>
                  <a:cubicBezTo>
                    <a:pt x="10109" y="8259"/>
                    <a:pt x="10034" y="8252"/>
                    <a:pt x="9966" y="8246"/>
                  </a:cubicBezTo>
                  <a:cubicBezTo>
                    <a:pt x="9934" y="8241"/>
                    <a:pt x="9901" y="8239"/>
                    <a:pt x="9868" y="8239"/>
                  </a:cubicBezTo>
                  <a:cubicBezTo>
                    <a:pt x="9646" y="8239"/>
                    <a:pt x="9437" y="8338"/>
                    <a:pt x="9295" y="8510"/>
                  </a:cubicBezTo>
                  <a:cubicBezTo>
                    <a:pt x="9160" y="8673"/>
                    <a:pt x="9004" y="8808"/>
                    <a:pt x="8820" y="8910"/>
                  </a:cubicBezTo>
                  <a:cubicBezTo>
                    <a:pt x="8542" y="9080"/>
                    <a:pt x="8224" y="9168"/>
                    <a:pt x="7905" y="9168"/>
                  </a:cubicBezTo>
                  <a:cubicBezTo>
                    <a:pt x="7071" y="9168"/>
                    <a:pt x="6346" y="8605"/>
                    <a:pt x="6142" y="7798"/>
                  </a:cubicBezTo>
                  <a:cubicBezTo>
                    <a:pt x="6109" y="7681"/>
                    <a:pt x="5968" y="7562"/>
                    <a:pt x="5822" y="7562"/>
                  </a:cubicBezTo>
                  <a:cubicBezTo>
                    <a:pt x="5696" y="7562"/>
                    <a:pt x="5567" y="7649"/>
                    <a:pt x="5498" y="7900"/>
                  </a:cubicBezTo>
                  <a:cubicBezTo>
                    <a:pt x="5444" y="8091"/>
                    <a:pt x="5269" y="8219"/>
                    <a:pt x="5076" y="8219"/>
                  </a:cubicBezTo>
                  <a:cubicBezTo>
                    <a:pt x="5049" y="8219"/>
                    <a:pt x="5023" y="8216"/>
                    <a:pt x="4996" y="8212"/>
                  </a:cubicBezTo>
                  <a:cubicBezTo>
                    <a:pt x="4352" y="8062"/>
                    <a:pt x="3837" y="7581"/>
                    <a:pt x="3654" y="6950"/>
                  </a:cubicBezTo>
                  <a:cubicBezTo>
                    <a:pt x="3579" y="6693"/>
                    <a:pt x="3769" y="6435"/>
                    <a:pt x="4040" y="6435"/>
                  </a:cubicBezTo>
                  <a:lnTo>
                    <a:pt x="4488" y="6435"/>
                  </a:lnTo>
                  <a:cubicBezTo>
                    <a:pt x="5084" y="6435"/>
                    <a:pt x="5640" y="6144"/>
                    <a:pt x="5979" y="5655"/>
                  </a:cubicBezTo>
                  <a:lnTo>
                    <a:pt x="5979" y="5655"/>
                  </a:lnTo>
                  <a:cubicBezTo>
                    <a:pt x="5787" y="5721"/>
                    <a:pt x="5589" y="5753"/>
                    <a:pt x="5391" y="5753"/>
                  </a:cubicBezTo>
                  <a:cubicBezTo>
                    <a:pt x="5240" y="5753"/>
                    <a:pt x="5089" y="5734"/>
                    <a:pt x="4942" y="5696"/>
                  </a:cubicBezTo>
                  <a:cubicBezTo>
                    <a:pt x="4298" y="5520"/>
                    <a:pt x="3796" y="5018"/>
                    <a:pt x="3633" y="4374"/>
                  </a:cubicBezTo>
                  <a:cubicBezTo>
                    <a:pt x="3572" y="4123"/>
                    <a:pt x="3565" y="3865"/>
                    <a:pt x="3606" y="3608"/>
                  </a:cubicBezTo>
                  <a:cubicBezTo>
                    <a:pt x="3634" y="3475"/>
                    <a:pt x="3747" y="3383"/>
                    <a:pt x="3873" y="3383"/>
                  </a:cubicBezTo>
                  <a:cubicBezTo>
                    <a:pt x="3901" y="3383"/>
                    <a:pt x="3930" y="3387"/>
                    <a:pt x="3959" y="3397"/>
                  </a:cubicBezTo>
                  <a:cubicBezTo>
                    <a:pt x="4133" y="3451"/>
                    <a:pt x="4311" y="3476"/>
                    <a:pt x="4489" y="3476"/>
                  </a:cubicBezTo>
                  <a:cubicBezTo>
                    <a:pt x="4967" y="3476"/>
                    <a:pt x="5435" y="3288"/>
                    <a:pt x="5776" y="2936"/>
                  </a:cubicBezTo>
                  <a:lnTo>
                    <a:pt x="5796" y="2923"/>
                  </a:lnTo>
                  <a:cubicBezTo>
                    <a:pt x="5898" y="2814"/>
                    <a:pt x="5993" y="2685"/>
                    <a:pt x="6068" y="2557"/>
                  </a:cubicBezTo>
                  <a:lnTo>
                    <a:pt x="6068" y="2557"/>
                  </a:lnTo>
                  <a:cubicBezTo>
                    <a:pt x="5781" y="2719"/>
                    <a:pt x="5473" y="2795"/>
                    <a:pt x="5171" y="2795"/>
                  </a:cubicBezTo>
                  <a:cubicBezTo>
                    <a:pt x="4400" y="2795"/>
                    <a:pt x="3669" y="2302"/>
                    <a:pt x="3430" y="1499"/>
                  </a:cubicBezTo>
                  <a:cubicBezTo>
                    <a:pt x="3394" y="1368"/>
                    <a:pt x="3275" y="1284"/>
                    <a:pt x="3145" y="1284"/>
                  </a:cubicBezTo>
                  <a:cubicBezTo>
                    <a:pt x="3127" y="1284"/>
                    <a:pt x="3109" y="1285"/>
                    <a:pt x="3091" y="1289"/>
                  </a:cubicBezTo>
                  <a:cubicBezTo>
                    <a:pt x="2948" y="1323"/>
                    <a:pt x="2804" y="1339"/>
                    <a:pt x="2660" y="1339"/>
                  </a:cubicBezTo>
                  <a:cubicBezTo>
                    <a:pt x="2516" y="1339"/>
                    <a:pt x="2372" y="1323"/>
                    <a:pt x="2230" y="1289"/>
                  </a:cubicBezTo>
                  <a:cubicBezTo>
                    <a:pt x="1511" y="1119"/>
                    <a:pt x="1070" y="387"/>
                    <a:pt x="1070" y="387"/>
                  </a:cubicBezTo>
                  <a:lnTo>
                    <a:pt x="18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3" name="Google Shape;15713;p100"/>
            <p:cNvSpPr/>
            <p:nvPr/>
          </p:nvSpPr>
          <p:spPr>
            <a:xfrm>
              <a:off x="3041787" y="2947312"/>
              <a:ext cx="95530" cy="95530"/>
            </a:xfrm>
            <a:custGeom>
              <a:rect b="b" l="l" r="r" t="t"/>
              <a:pathLst>
                <a:path extrusionOk="0" h="3642" w="3642">
                  <a:moveTo>
                    <a:pt x="1818" y="0"/>
                  </a:moveTo>
                  <a:cubicBezTo>
                    <a:pt x="814" y="0"/>
                    <a:pt x="1" y="814"/>
                    <a:pt x="1" y="1824"/>
                  </a:cubicBezTo>
                  <a:cubicBezTo>
                    <a:pt x="1" y="2828"/>
                    <a:pt x="814" y="3642"/>
                    <a:pt x="1818" y="3642"/>
                  </a:cubicBezTo>
                  <a:cubicBezTo>
                    <a:pt x="2828" y="3642"/>
                    <a:pt x="3642" y="2828"/>
                    <a:pt x="3642" y="1824"/>
                  </a:cubicBezTo>
                  <a:cubicBezTo>
                    <a:pt x="3642" y="814"/>
                    <a:pt x="2828" y="0"/>
                    <a:pt x="181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4" name="Google Shape;15714;p100"/>
            <p:cNvSpPr/>
            <p:nvPr/>
          </p:nvSpPr>
          <p:spPr>
            <a:xfrm>
              <a:off x="3032711" y="2952637"/>
              <a:ext cx="99281" cy="90284"/>
            </a:xfrm>
            <a:custGeom>
              <a:rect b="b" l="l" r="r" t="t"/>
              <a:pathLst>
                <a:path extrusionOk="0" h="3442" w="3785">
                  <a:moveTo>
                    <a:pt x="1344" y="1"/>
                  </a:moveTo>
                  <a:lnTo>
                    <a:pt x="1344" y="1"/>
                  </a:lnTo>
                  <a:cubicBezTo>
                    <a:pt x="238" y="557"/>
                    <a:pt x="1" y="2035"/>
                    <a:pt x="876" y="2910"/>
                  </a:cubicBezTo>
                  <a:cubicBezTo>
                    <a:pt x="1236" y="3270"/>
                    <a:pt x="1699" y="3442"/>
                    <a:pt x="2157" y="3442"/>
                  </a:cubicBezTo>
                  <a:cubicBezTo>
                    <a:pt x="2812" y="3442"/>
                    <a:pt x="3458" y="3092"/>
                    <a:pt x="3785" y="2442"/>
                  </a:cubicBezTo>
                  <a:lnTo>
                    <a:pt x="3785" y="2442"/>
                  </a:lnTo>
                  <a:cubicBezTo>
                    <a:pt x="3534" y="2577"/>
                    <a:pt x="3249" y="2645"/>
                    <a:pt x="2964" y="2645"/>
                  </a:cubicBezTo>
                  <a:cubicBezTo>
                    <a:pt x="1601" y="2645"/>
                    <a:pt x="727" y="1208"/>
                    <a:pt x="13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5" name="Google Shape;15715;p100"/>
            <p:cNvSpPr/>
            <p:nvPr/>
          </p:nvSpPr>
          <p:spPr>
            <a:xfrm>
              <a:off x="3071663" y="2971156"/>
              <a:ext cx="23869" cy="24027"/>
            </a:xfrm>
            <a:custGeom>
              <a:rect b="b" l="l" r="r" t="t"/>
              <a:pathLst>
                <a:path extrusionOk="0" h="916" w="910">
                  <a:moveTo>
                    <a:pt x="455" y="0"/>
                  </a:moveTo>
                  <a:cubicBezTo>
                    <a:pt x="204" y="0"/>
                    <a:pt x="1" y="203"/>
                    <a:pt x="1" y="461"/>
                  </a:cubicBezTo>
                  <a:cubicBezTo>
                    <a:pt x="1" y="712"/>
                    <a:pt x="204" y="915"/>
                    <a:pt x="455" y="915"/>
                  </a:cubicBezTo>
                  <a:cubicBezTo>
                    <a:pt x="706" y="915"/>
                    <a:pt x="910" y="712"/>
                    <a:pt x="910" y="461"/>
                  </a:cubicBezTo>
                  <a:cubicBezTo>
                    <a:pt x="910" y="203"/>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6" name="Google Shape;15716;p100"/>
            <p:cNvSpPr/>
            <p:nvPr/>
          </p:nvSpPr>
          <p:spPr>
            <a:xfrm>
              <a:off x="3083597" y="2971156"/>
              <a:ext cx="11935" cy="11935"/>
            </a:xfrm>
            <a:custGeom>
              <a:rect b="b" l="l" r="r" t="t"/>
              <a:pathLst>
                <a:path extrusionOk="0" h="455" w="455">
                  <a:moveTo>
                    <a:pt x="224" y="0"/>
                  </a:moveTo>
                  <a:cubicBezTo>
                    <a:pt x="102" y="0"/>
                    <a:pt x="0" y="102"/>
                    <a:pt x="0" y="231"/>
                  </a:cubicBezTo>
                  <a:cubicBezTo>
                    <a:pt x="0" y="353"/>
                    <a:pt x="102" y="454"/>
                    <a:pt x="224" y="454"/>
                  </a:cubicBezTo>
                  <a:cubicBezTo>
                    <a:pt x="353" y="454"/>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17" name="Google Shape;15717;p100"/>
          <p:cNvGrpSpPr/>
          <p:nvPr/>
        </p:nvGrpSpPr>
        <p:grpSpPr>
          <a:xfrm>
            <a:off x="7390676" y="1589597"/>
            <a:ext cx="373174" cy="367692"/>
            <a:chOff x="7417764" y="1513397"/>
            <a:chExt cx="373174" cy="367692"/>
          </a:xfrm>
        </p:grpSpPr>
        <p:sp>
          <p:nvSpPr>
            <p:cNvPr id="15718" name="Google Shape;15718;p100"/>
            <p:cNvSpPr/>
            <p:nvPr/>
          </p:nvSpPr>
          <p:spPr>
            <a:xfrm>
              <a:off x="7659841" y="1513397"/>
              <a:ext cx="131098" cy="139517"/>
            </a:xfrm>
            <a:custGeom>
              <a:rect b="b" l="l" r="r" t="t"/>
              <a:pathLst>
                <a:path extrusionOk="0" h="5319" w="4998">
                  <a:moveTo>
                    <a:pt x="4565" y="0"/>
                  </a:moveTo>
                  <a:cubicBezTo>
                    <a:pt x="2402" y="0"/>
                    <a:pt x="564" y="1656"/>
                    <a:pt x="0" y="2260"/>
                  </a:cubicBezTo>
                  <a:lnTo>
                    <a:pt x="2821" y="5318"/>
                  </a:lnTo>
                  <a:cubicBezTo>
                    <a:pt x="4476" y="4376"/>
                    <a:pt x="4842" y="3162"/>
                    <a:pt x="4686" y="1650"/>
                  </a:cubicBezTo>
                  <a:cubicBezTo>
                    <a:pt x="4625" y="1040"/>
                    <a:pt x="4760" y="626"/>
                    <a:pt x="4909" y="369"/>
                  </a:cubicBezTo>
                  <a:cubicBezTo>
                    <a:pt x="4998" y="213"/>
                    <a:pt x="4889" y="9"/>
                    <a:pt x="4706" y="2"/>
                  </a:cubicBezTo>
                  <a:cubicBezTo>
                    <a:pt x="4659" y="1"/>
                    <a:pt x="4612" y="0"/>
                    <a:pt x="4565"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19" name="Google Shape;15719;p100"/>
            <p:cNvSpPr/>
            <p:nvPr/>
          </p:nvSpPr>
          <p:spPr>
            <a:xfrm>
              <a:off x="7693441" y="1515941"/>
              <a:ext cx="96421" cy="136973"/>
            </a:xfrm>
            <a:custGeom>
              <a:rect b="b" l="l" r="r" t="t"/>
              <a:pathLst>
                <a:path extrusionOk="0" h="5222" w="3676">
                  <a:moveTo>
                    <a:pt x="3608" y="0"/>
                  </a:moveTo>
                  <a:cubicBezTo>
                    <a:pt x="2489" y="265"/>
                    <a:pt x="950" y="1214"/>
                    <a:pt x="1" y="3547"/>
                  </a:cubicBezTo>
                  <a:lnTo>
                    <a:pt x="1540" y="5221"/>
                  </a:lnTo>
                  <a:cubicBezTo>
                    <a:pt x="3195" y="4279"/>
                    <a:pt x="3561" y="3065"/>
                    <a:pt x="3405" y="1553"/>
                  </a:cubicBezTo>
                  <a:cubicBezTo>
                    <a:pt x="3344" y="943"/>
                    <a:pt x="3479" y="529"/>
                    <a:pt x="3628" y="272"/>
                  </a:cubicBezTo>
                  <a:cubicBezTo>
                    <a:pt x="3676" y="183"/>
                    <a:pt x="3669" y="82"/>
                    <a:pt x="360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0" name="Google Shape;15720;p100"/>
            <p:cNvSpPr/>
            <p:nvPr/>
          </p:nvSpPr>
          <p:spPr>
            <a:xfrm>
              <a:off x="7417764" y="1513397"/>
              <a:ext cx="131281" cy="139517"/>
            </a:xfrm>
            <a:custGeom>
              <a:rect b="b" l="l" r="r" t="t"/>
              <a:pathLst>
                <a:path extrusionOk="0" h="5319" w="5005">
                  <a:moveTo>
                    <a:pt x="440" y="0"/>
                  </a:moveTo>
                  <a:cubicBezTo>
                    <a:pt x="393" y="0"/>
                    <a:pt x="346" y="1"/>
                    <a:pt x="299" y="2"/>
                  </a:cubicBezTo>
                  <a:cubicBezTo>
                    <a:pt x="109" y="9"/>
                    <a:pt x="1" y="213"/>
                    <a:pt x="96" y="369"/>
                  </a:cubicBezTo>
                  <a:cubicBezTo>
                    <a:pt x="238" y="626"/>
                    <a:pt x="381" y="1040"/>
                    <a:pt x="313" y="1650"/>
                  </a:cubicBezTo>
                  <a:cubicBezTo>
                    <a:pt x="157" y="3162"/>
                    <a:pt x="530" y="4376"/>
                    <a:pt x="2177" y="5318"/>
                  </a:cubicBezTo>
                  <a:lnTo>
                    <a:pt x="5005" y="2260"/>
                  </a:lnTo>
                  <a:cubicBezTo>
                    <a:pt x="4441" y="1656"/>
                    <a:pt x="2603" y="0"/>
                    <a:pt x="440"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1" name="Google Shape;15721;p100"/>
            <p:cNvSpPr/>
            <p:nvPr/>
          </p:nvSpPr>
          <p:spPr>
            <a:xfrm>
              <a:off x="7419023" y="1515941"/>
              <a:ext cx="96421" cy="136973"/>
            </a:xfrm>
            <a:custGeom>
              <a:rect b="b" l="l" r="r" t="t"/>
              <a:pathLst>
                <a:path extrusionOk="0" h="5222" w="3676">
                  <a:moveTo>
                    <a:pt x="68" y="0"/>
                  </a:moveTo>
                  <a:cubicBezTo>
                    <a:pt x="7" y="82"/>
                    <a:pt x="0" y="183"/>
                    <a:pt x="48" y="272"/>
                  </a:cubicBezTo>
                  <a:cubicBezTo>
                    <a:pt x="190" y="529"/>
                    <a:pt x="333" y="943"/>
                    <a:pt x="265" y="1553"/>
                  </a:cubicBezTo>
                  <a:cubicBezTo>
                    <a:pt x="109" y="3065"/>
                    <a:pt x="482" y="4279"/>
                    <a:pt x="2129" y="5221"/>
                  </a:cubicBezTo>
                  <a:lnTo>
                    <a:pt x="3675" y="3547"/>
                  </a:lnTo>
                  <a:cubicBezTo>
                    <a:pt x="2726" y="1214"/>
                    <a:pt x="1180" y="265"/>
                    <a:pt x="68" y="0"/>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2" name="Google Shape;15722;p100"/>
            <p:cNvSpPr/>
            <p:nvPr/>
          </p:nvSpPr>
          <p:spPr>
            <a:xfrm>
              <a:off x="7447115" y="1547942"/>
              <a:ext cx="314655" cy="333147"/>
            </a:xfrm>
            <a:custGeom>
              <a:rect b="b" l="l" r="r" t="t"/>
              <a:pathLst>
                <a:path extrusionOk="0" h="12701" w="11996">
                  <a:moveTo>
                    <a:pt x="5995" y="1"/>
                  </a:moveTo>
                  <a:cubicBezTo>
                    <a:pt x="2937" y="1"/>
                    <a:pt x="1" y="3818"/>
                    <a:pt x="1" y="6998"/>
                  </a:cubicBezTo>
                  <a:cubicBezTo>
                    <a:pt x="1" y="10179"/>
                    <a:pt x="2469" y="12701"/>
                    <a:pt x="5995" y="12701"/>
                  </a:cubicBezTo>
                  <a:cubicBezTo>
                    <a:pt x="9527" y="12701"/>
                    <a:pt x="11996" y="10179"/>
                    <a:pt x="11996" y="6998"/>
                  </a:cubicBezTo>
                  <a:cubicBezTo>
                    <a:pt x="11996" y="3818"/>
                    <a:pt x="9053" y="1"/>
                    <a:pt x="5995"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3" name="Google Shape;15723;p100"/>
            <p:cNvSpPr/>
            <p:nvPr/>
          </p:nvSpPr>
          <p:spPr>
            <a:xfrm>
              <a:off x="7447115" y="1550617"/>
              <a:ext cx="134298" cy="324622"/>
            </a:xfrm>
            <a:custGeom>
              <a:rect b="b" l="l" r="r" t="t"/>
              <a:pathLst>
                <a:path extrusionOk="0" h="12376" w="5120">
                  <a:moveTo>
                    <a:pt x="5120" y="1"/>
                  </a:moveTo>
                  <a:cubicBezTo>
                    <a:pt x="2401" y="624"/>
                    <a:pt x="1" y="4021"/>
                    <a:pt x="1" y="6896"/>
                  </a:cubicBezTo>
                  <a:cubicBezTo>
                    <a:pt x="1" y="9514"/>
                    <a:pt x="1675" y="11690"/>
                    <a:pt x="4239" y="12375"/>
                  </a:cubicBezTo>
                  <a:cubicBezTo>
                    <a:pt x="2835" y="11141"/>
                    <a:pt x="2001" y="9215"/>
                    <a:pt x="2001" y="7019"/>
                  </a:cubicBezTo>
                  <a:cubicBezTo>
                    <a:pt x="2001" y="4483"/>
                    <a:pt x="3323" y="1614"/>
                    <a:pt x="51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4" name="Google Shape;15724;p100"/>
            <p:cNvSpPr/>
            <p:nvPr/>
          </p:nvSpPr>
          <p:spPr>
            <a:xfrm>
              <a:off x="7518094" y="1665164"/>
              <a:ext cx="37011" cy="43227"/>
            </a:xfrm>
            <a:custGeom>
              <a:rect b="b" l="l" r="r" t="t"/>
              <a:pathLst>
                <a:path extrusionOk="0" h="1648" w="1411">
                  <a:moveTo>
                    <a:pt x="705" y="0"/>
                  </a:moveTo>
                  <a:cubicBezTo>
                    <a:pt x="312" y="0"/>
                    <a:pt x="0" y="319"/>
                    <a:pt x="0" y="705"/>
                  </a:cubicBezTo>
                  <a:lnTo>
                    <a:pt x="0" y="943"/>
                  </a:lnTo>
                  <a:cubicBezTo>
                    <a:pt x="0" y="1329"/>
                    <a:pt x="312" y="1648"/>
                    <a:pt x="705" y="1648"/>
                  </a:cubicBezTo>
                  <a:cubicBezTo>
                    <a:pt x="1092" y="1648"/>
                    <a:pt x="1410" y="1329"/>
                    <a:pt x="1410" y="943"/>
                  </a:cubicBezTo>
                  <a:lnTo>
                    <a:pt x="1410" y="705"/>
                  </a:lnTo>
                  <a:cubicBezTo>
                    <a:pt x="1410" y="319"/>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5" name="Google Shape;15725;p100"/>
            <p:cNvSpPr/>
            <p:nvPr/>
          </p:nvSpPr>
          <p:spPr>
            <a:xfrm>
              <a:off x="7536586" y="1665164"/>
              <a:ext cx="18518" cy="30925"/>
            </a:xfrm>
            <a:custGeom>
              <a:rect b="b" l="l" r="r" t="t"/>
              <a:pathLst>
                <a:path extrusionOk="0" h="1179" w="706">
                  <a:moveTo>
                    <a:pt x="0" y="0"/>
                  </a:moveTo>
                  <a:lnTo>
                    <a:pt x="0" y="828"/>
                  </a:lnTo>
                  <a:cubicBezTo>
                    <a:pt x="0" y="1061"/>
                    <a:pt x="177" y="1178"/>
                    <a:pt x="353" y="1178"/>
                  </a:cubicBezTo>
                  <a:cubicBezTo>
                    <a:pt x="529" y="1178"/>
                    <a:pt x="705" y="1061"/>
                    <a:pt x="705" y="828"/>
                  </a:cubicBezTo>
                  <a:lnTo>
                    <a:pt x="705" y="705"/>
                  </a:lnTo>
                  <a:cubicBezTo>
                    <a:pt x="705" y="319"/>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6" name="Google Shape;15726;p100"/>
            <p:cNvSpPr/>
            <p:nvPr/>
          </p:nvSpPr>
          <p:spPr>
            <a:xfrm>
              <a:off x="7530343"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6" y="367"/>
                    <a:pt x="476" y="238"/>
                  </a:cubicBezTo>
                  <a:cubicBezTo>
                    <a:pt x="476"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7" name="Google Shape;15727;p100"/>
            <p:cNvSpPr/>
            <p:nvPr/>
          </p:nvSpPr>
          <p:spPr>
            <a:xfrm>
              <a:off x="7653781" y="1665164"/>
              <a:ext cx="37037" cy="43227"/>
            </a:xfrm>
            <a:custGeom>
              <a:rect b="b" l="l" r="r" t="t"/>
              <a:pathLst>
                <a:path extrusionOk="0" h="1648" w="1412">
                  <a:moveTo>
                    <a:pt x="706" y="0"/>
                  </a:moveTo>
                  <a:cubicBezTo>
                    <a:pt x="313" y="0"/>
                    <a:pt x="1" y="319"/>
                    <a:pt x="1" y="705"/>
                  </a:cubicBezTo>
                  <a:lnTo>
                    <a:pt x="1" y="943"/>
                  </a:lnTo>
                  <a:cubicBezTo>
                    <a:pt x="1" y="1329"/>
                    <a:pt x="313" y="1648"/>
                    <a:pt x="706" y="1648"/>
                  </a:cubicBezTo>
                  <a:cubicBezTo>
                    <a:pt x="1092" y="1648"/>
                    <a:pt x="1411" y="1329"/>
                    <a:pt x="1411" y="943"/>
                  </a:cubicBezTo>
                  <a:lnTo>
                    <a:pt x="1411" y="705"/>
                  </a:lnTo>
                  <a:cubicBezTo>
                    <a:pt x="1411" y="319"/>
                    <a:pt x="1092" y="0"/>
                    <a:pt x="70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8" name="Google Shape;15728;p100"/>
            <p:cNvSpPr/>
            <p:nvPr/>
          </p:nvSpPr>
          <p:spPr>
            <a:xfrm>
              <a:off x="7672274" y="1665164"/>
              <a:ext cx="18545" cy="30925"/>
            </a:xfrm>
            <a:custGeom>
              <a:rect b="b" l="l" r="r" t="t"/>
              <a:pathLst>
                <a:path extrusionOk="0" h="1179" w="707">
                  <a:moveTo>
                    <a:pt x="1" y="0"/>
                  </a:moveTo>
                  <a:lnTo>
                    <a:pt x="1" y="828"/>
                  </a:lnTo>
                  <a:cubicBezTo>
                    <a:pt x="1" y="1061"/>
                    <a:pt x="177" y="1178"/>
                    <a:pt x="354" y="1178"/>
                  </a:cubicBezTo>
                  <a:cubicBezTo>
                    <a:pt x="530" y="1178"/>
                    <a:pt x="706" y="1061"/>
                    <a:pt x="706" y="828"/>
                  </a:cubicBezTo>
                  <a:lnTo>
                    <a:pt x="706" y="705"/>
                  </a:lnTo>
                  <a:cubicBezTo>
                    <a:pt x="706" y="319"/>
                    <a:pt x="387" y="0"/>
                    <a:pt x="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29" name="Google Shape;15729;p100"/>
            <p:cNvSpPr/>
            <p:nvPr/>
          </p:nvSpPr>
          <p:spPr>
            <a:xfrm>
              <a:off x="7666057" y="1671380"/>
              <a:ext cx="12485" cy="12302"/>
            </a:xfrm>
            <a:custGeom>
              <a:rect b="b" l="l" r="r" t="t"/>
              <a:pathLst>
                <a:path extrusionOk="0" h="469" w="476">
                  <a:moveTo>
                    <a:pt x="238" y="1"/>
                  </a:moveTo>
                  <a:cubicBezTo>
                    <a:pt x="109" y="1"/>
                    <a:pt x="1" y="102"/>
                    <a:pt x="1" y="238"/>
                  </a:cubicBezTo>
                  <a:cubicBezTo>
                    <a:pt x="1" y="367"/>
                    <a:pt x="109" y="468"/>
                    <a:pt x="238" y="468"/>
                  </a:cubicBezTo>
                  <a:cubicBezTo>
                    <a:pt x="367" y="468"/>
                    <a:pt x="475" y="367"/>
                    <a:pt x="475" y="238"/>
                  </a:cubicBezTo>
                  <a:cubicBezTo>
                    <a:pt x="475" y="102"/>
                    <a:pt x="367" y="1"/>
                    <a:pt x="23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0" name="Google Shape;15730;p100"/>
            <p:cNvSpPr/>
            <p:nvPr/>
          </p:nvSpPr>
          <p:spPr>
            <a:xfrm>
              <a:off x="7432479" y="1722922"/>
              <a:ext cx="110350" cy="98782"/>
            </a:xfrm>
            <a:custGeom>
              <a:rect b="b" l="l" r="r" t="t"/>
              <a:pathLst>
                <a:path extrusionOk="0" h="3766" w="4207">
                  <a:moveTo>
                    <a:pt x="135" y="0"/>
                  </a:moveTo>
                  <a:cubicBezTo>
                    <a:pt x="66" y="0"/>
                    <a:pt x="0" y="59"/>
                    <a:pt x="9" y="144"/>
                  </a:cubicBezTo>
                  <a:cubicBezTo>
                    <a:pt x="159" y="1121"/>
                    <a:pt x="816" y="3338"/>
                    <a:pt x="3732" y="3765"/>
                  </a:cubicBezTo>
                  <a:lnTo>
                    <a:pt x="4207" y="2036"/>
                  </a:lnTo>
                  <a:cubicBezTo>
                    <a:pt x="4207" y="2036"/>
                    <a:pt x="1549" y="1623"/>
                    <a:pt x="233" y="49"/>
                  </a:cubicBezTo>
                  <a:cubicBezTo>
                    <a:pt x="206" y="15"/>
                    <a:pt x="170" y="0"/>
                    <a:pt x="13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1" name="Google Shape;15731;p100"/>
            <p:cNvSpPr/>
            <p:nvPr/>
          </p:nvSpPr>
          <p:spPr>
            <a:xfrm>
              <a:off x="7432531" y="1723132"/>
              <a:ext cx="102664" cy="98572"/>
            </a:xfrm>
            <a:custGeom>
              <a:rect b="b" l="l" r="r" t="t"/>
              <a:pathLst>
                <a:path extrusionOk="0" h="3758" w="3914">
                  <a:moveTo>
                    <a:pt x="82" y="1"/>
                  </a:moveTo>
                  <a:cubicBezTo>
                    <a:pt x="28" y="21"/>
                    <a:pt x="1" y="75"/>
                    <a:pt x="7" y="136"/>
                  </a:cubicBezTo>
                  <a:cubicBezTo>
                    <a:pt x="157" y="1113"/>
                    <a:pt x="814" y="3330"/>
                    <a:pt x="3730" y="3757"/>
                  </a:cubicBezTo>
                  <a:lnTo>
                    <a:pt x="3913" y="3093"/>
                  </a:lnTo>
                  <a:cubicBezTo>
                    <a:pt x="2184" y="2794"/>
                    <a:pt x="740" y="1621"/>
                    <a:pt x="8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2" name="Google Shape;15732;p100"/>
            <p:cNvSpPr/>
            <p:nvPr/>
          </p:nvSpPr>
          <p:spPr>
            <a:xfrm>
              <a:off x="7666057" y="1722922"/>
              <a:ext cx="110350" cy="98782"/>
            </a:xfrm>
            <a:custGeom>
              <a:rect b="b" l="l" r="r" t="t"/>
              <a:pathLst>
                <a:path extrusionOk="0" h="3766" w="4207">
                  <a:moveTo>
                    <a:pt x="4072" y="0"/>
                  </a:moveTo>
                  <a:cubicBezTo>
                    <a:pt x="4037" y="0"/>
                    <a:pt x="4001" y="15"/>
                    <a:pt x="3974" y="49"/>
                  </a:cubicBezTo>
                  <a:cubicBezTo>
                    <a:pt x="2659" y="1623"/>
                    <a:pt x="1" y="2036"/>
                    <a:pt x="1" y="2036"/>
                  </a:cubicBezTo>
                  <a:lnTo>
                    <a:pt x="475" y="3765"/>
                  </a:lnTo>
                  <a:cubicBezTo>
                    <a:pt x="3391" y="3338"/>
                    <a:pt x="4049" y="1121"/>
                    <a:pt x="4198" y="144"/>
                  </a:cubicBezTo>
                  <a:cubicBezTo>
                    <a:pt x="4207" y="59"/>
                    <a:pt x="4141" y="0"/>
                    <a:pt x="4072"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3" name="Google Shape;15733;p100"/>
            <p:cNvSpPr/>
            <p:nvPr/>
          </p:nvSpPr>
          <p:spPr>
            <a:xfrm>
              <a:off x="7673716" y="1723132"/>
              <a:ext cx="102638" cy="98572"/>
            </a:xfrm>
            <a:custGeom>
              <a:rect b="b" l="l" r="r" t="t"/>
              <a:pathLst>
                <a:path extrusionOk="0" h="3758" w="3913">
                  <a:moveTo>
                    <a:pt x="3831" y="1"/>
                  </a:moveTo>
                  <a:cubicBezTo>
                    <a:pt x="3174" y="1621"/>
                    <a:pt x="1722" y="2794"/>
                    <a:pt x="0" y="3093"/>
                  </a:cubicBezTo>
                  <a:lnTo>
                    <a:pt x="183" y="3757"/>
                  </a:lnTo>
                  <a:cubicBezTo>
                    <a:pt x="3099" y="3330"/>
                    <a:pt x="3757" y="1113"/>
                    <a:pt x="3899" y="136"/>
                  </a:cubicBezTo>
                  <a:cubicBezTo>
                    <a:pt x="3913" y="75"/>
                    <a:pt x="3879" y="21"/>
                    <a:pt x="3831"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4" name="Google Shape;15734;p100"/>
            <p:cNvSpPr/>
            <p:nvPr/>
          </p:nvSpPr>
          <p:spPr>
            <a:xfrm>
              <a:off x="7527327" y="1740208"/>
              <a:ext cx="154232" cy="104999"/>
            </a:xfrm>
            <a:custGeom>
              <a:rect b="b" l="l" r="r" t="t"/>
              <a:pathLst>
                <a:path extrusionOk="0" h="4003" w="5880">
                  <a:moveTo>
                    <a:pt x="2944" y="1"/>
                  </a:moveTo>
                  <a:cubicBezTo>
                    <a:pt x="1316" y="1"/>
                    <a:pt x="1" y="1160"/>
                    <a:pt x="1" y="2815"/>
                  </a:cubicBezTo>
                  <a:cubicBezTo>
                    <a:pt x="1" y="3810"/>
                    <a:pt x="784" y="4002"/>
                    <a:pt x="1589" y="4002"/>
                  </a:cubicBezTo>
                  <a:cubicBezTo>
                    <a:pt x="2095" y="4002"/>
                    <a:pt x="2609" y="3927"/>
                    <a:pt x="2944" y="3927"/>
                  </a:cubicBezTo>
                  <a:cubicBezTo>
                    <a:pt x="3283" y="3927"/>
                    <a:pt x="3798" y="4002"/>
                    <a:pt x="4301" y="4002"/>
                  </a:cubicBezTo>
                  <a:cubicBezTo>
                    <a:pt x="5104" y="4002"/>
                    <a:pt x="5880" y="3810"/>
                    <a:pt x="5880" y="2815"/>
                  </a:cubicBezTo>
                  <a:cubicBezTo>
                    <a:pt x="5880" y="1167"/>
                    <a:pt x="4564" y="1"/>
                    <a:pt x="2944"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5" name="Google Shape;15735;p100"/>
            <p:cNvSpPr/>
            <p:nvPr/>
          </p:nvSpPr>
          <p:spPr>
            <a:xfrm>
              <a:off x="7561294" y="1788602"/>
              <a:ext cx="31869" cy="33181"/>
            </a:xfrm>
            <a:custGeom>
              <a:rect b="b" l="l" r="r" t="t"/>
              <a:pathLst>
                <a:path extrusionOk="0" h="1265" w="1215">
                  <a:moveTo>
                    <a:pt x="700" y="0"/>
                  </a:moveTo>
                  <a:cubicBezTo>
                    <a:pt x="498" y="0"/>
                    <a:pt x="284" y="143"/>
                    <a:pt x="164" y="380"/>
                  </a:cubicBezTo>
                  <a:cubicBezTo>
                    <a:pt x="1" y="698"/>
                    <a:pt x="69" y="1071"/>
                    <a:pt x="313" y="1214"/>
                  </a:cubicBezTo>
                  <a:cubicBezTo>
                    <a:pt x="377" y="1248"/>
                    <a:pt x="446" y="1265"/>
                    <a:pt x="516" y="1265"/>
                  </a:cubicBezTo>
                  <a:cubicBezTo>
                    <a:pt x="720" y="1265"/>
                    <a:pt x="931" y="1125"/>
                    <a:pt x="1052" y="888"/>
                  </a:cubicBezTo>
                  <a:cubicBezTo>
                    <a:pt x="1215" y="570"/>
                    <a:pt x="1147" y="190"/>
                    <a:pt x="903" y="54"/>
                  </a:cubicBezTo>
                  <a:cubicBezTo>
                    <a:pt x="840" y="18"/>
                    <a:pt x="771" y="0"/>
                    <a:pt x="7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6" name="Google Shape;15736;p100"/>
            <p:cNvSpPr/>
            <p:nvPr/>
          </p:nvSpPr>
          <p:spPr>
            <a:xfrm>
              <a:off x="7615538" y="1788602"/>
              <a:ext cx="32053" cy="33181"/>
            </a:xfrm>
            <a:custGeom>
              <a:rect b="b" l="l" r="r" t="t"/>
              <a:pathLst>
                <a:path extrusionOk="0" h="1265" w="1222">
                  <a:moveTo>
                    <a:pt x="522" y="0"/>
                  </a:moveTo>
                  <a:cubicBezTo>
                    <a:pt x="451" y="0"/>
                    <a:pt x="383" y="18"/>
                    <a:pt x="320" y="54"/>
                  </a:cubicBezTo>
                  <a:cubicBezTo>
                    <a:pt x="69" y="190"/>
                    <a:pt x="1" y="570"/>
                    <a:pt x="164" y="888"/>
                  </a:cubicBezTo>
                  <a:cubicBezTo>
                    <a:pt x="285" y="1125"/>
                    <a:pt x="500" y="1265"/>
                    <a:pt x="702" y="1265"/>
                  </a:cubicBezTo>
                  <a:cubicBezTo>
                    <a:pt x="772" y="1265"/>
                    <a:pt x="840" y="1248"/>
                    <a:pt x="903" y="1214"/>
                  </a:cubicBezTo>
                  <a:cubicBezTo>
                    <a:pt x="1154" y="1071"/>
                    <a:pt x="1221" y="698"/>
                    <a:pt x="1059" y="380"/>
                  </a:cubicBezTo>
                  <a:cubicBezTo>
                    <a:pt x="938" y="143"/>
                    <a:pt x="724" y="0"/>
                    <a:pt x="522"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37" name="Google Shape;15737;p100"/>
          <p:cNvGrpSpPr/>
          <p:nvPr/>
        </p:nvGrpSpPr>
        <p:grpSpPr>
          <a:xfrm>
            <a:off x="6844856" y="1590568"/>
            <a:ext cx="370132" cy="365672"/>
            <a:chOff x="6871944" y="1514368"/>
            <a:chExt cx="370132" cy="365672"/>
          </a:xfrm>
        </p:grpSpPr>
        <p:sp>
          <p:nvSpPr>
            <p:cNvPr id="15738" name="Google Shape;15738;p100"/>
            <p:cNvSpPr/>
            <p:nvPr/>
          </p:nvSpPr>
          <p:spPr>
            <a:xfrm>
              <a:off x="7098702" y="1514368"/>
              <a:ext cx="119845" cy="138888"/>
            </a:xfrm>
            <a:custGeom>
              <a:rect b="b" l="l" r="r" t="t"/>
              <a:pathLst>
                <a:path extrusionOk="0" h="5295" w="4569">
                  <a:moveTo>
                    <a:pt x="4100" y="1"/>
                  </a:moveTo>
                  <a:cubicBezTo>
                    <a:pt x="4045" y="1"/>
                    <a:pt x="3989" y="11"/>
                    <a:pt x="3933" y="33"/>
                  </a:cubicBezTo>
                  <a:cubicBezTo>
                    <a:pt x="3126" y="345"/>
                    <a:pt x="1370" y="1369"/>
                    <a:pt x="0" y="3024"/>
                  </a:cubicBezTo>
                  <a:lnTo>
                    <a:pt x="3648" y="5295"/>
                  </a:lnTo>
                  <a:cubicBezTo>
                    <a:pt x="4170" y="3735"/>
                    <a:pt x="4476" y="2115"/>
                    <a:pt x="4557" y="474"/>
                  </a:cubicBezTo>
                  <a:cubicBezTo>
                    <a:pt x="4568" y="208"/>
                    <a:pt x="4348" y="1"/>
                    <a:pt x="4100"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39" name="Google Shape;15739;p100"/>
            <p:cNvSpPr/>
            <p:nvPr/>
          </p:nvSpPr>
          <p:spPr>
            <a:xfrm>
              <a:off x="7133903" y="1535561"/>
              <a:ext cx="73969" cy="122153"/>
            </a:xfrm>
            <a:custGeom>
              <a:rect b="b" l="l" r="r" t="t"/>
              <a:pathLst>
                <a:path extrusionOk="0" h="4657" w="2820">
                  <a:moveTo>
                    <a:pt x="2540" y="1"/>
                  </a:moveTo>
                  <a:cubicBezTo>
                    <a:pt x="2510" y="1"/>
                    <a:pt x="2479" y="8"/>
                    <a:pt x="2449" y="25"/>
                  </a:cubicBezTo>
                  <a:cubicBezTo>
                    <a:pt x="1954" y="303"/>
                    <a:pt x="876" y="1246"/>
                    <a:pt x="1" y="2778"/>
                  </a:cubicBezTo>
                  <a:lnTo>
                    <a:pt x="1886" y="4657"/>
                  </a:lnTo>
                  <a:cubicBezTo>
                    <a:pt x="1886" y="4657"/>
                    <a:pt x="2659" y="2948"/>
                    <a:pt x="2808" y="453"/>
                  </a:cubicBezTo>
                  <a:cubicBezTo>
                    <a:pt x="2819" y="198"/>
                    <a:pt x="2689" y="1"/>
                    <a:pt x="2540"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0" name="Google Shape;15740;p100"/>
            <p:cNvSpPr/>
            <p:nvPr/>
          </p:nvSpPr>
          <p:spPr>
            <a:xfrm>
              <a:off x="6895656" y="1514368"/>
              <a:ext cx="119661" cy="138888"/>
            </a:xfrm>
            <a:custGeom>
              <a:rect b="b" l="l" r="r" t="t"/>
              <a:pathLst>
                <a:path extrusionOk="0" h="5295" w="4562">
                  <a:moveTo>
                    <a:pt x="462" y="1"/>
                  </a:moveTo>
                  <a:cubicBezTo>
                    <a:pt x="216" y="1"/>
                    <a:pt x="0" y="208"/>
                    <a:pt x="11" y="474"/>
                  </a:cubicBezTo>
                  <a:cubicBezTo>
                    <a:pt x="93" y="2115"/>
                    <a:pt x="398" y="3735"/>
                    <a:pt x="920" y="5295"/>
                  </a:cubicBezTo>
                  <a:lnTo>
                    <a:pt x="4561" y="3024"/>
                  </a:lnTo>
                  <a:cubicBezTo>
                    <a:pt x="3192" y="1369"/>
                    <a:pt x="1442" y="345"/>
                    <a:pt x="628" y="33"/>
                  </a:cubicBezTo>
                  <a:cubicBezTo>
                    <a:pt x="573" y="11"/>
                    <a:pt x="516" y="1"/>
                    <a:pt x="462"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1" name="Google Shape;15741;p100"/>
            <p:cNvSpPr/>
            <p:nvPr/>
          </p:nvSpPr>
          <p:spPr>
            <a:xfrm>
              <a:off x="6906174" y="1535561"/>
              <a:ext cx="74100" cy="122153"/>
            </a:xfrm>
            <a:custGeom>
              <a:rect b="b" l="l" r="r" t="t"/>
              <a:pathLst>
                <a:path extrusionOk="0" h="4657" w="2825">
                  <a:moveTo>
                    <a:pt x="283" y="1"/>
                  </a:moveTo>
                  <a:cubicBezTo>
                    <a:pt x="129" y="1"/>
                    <a:pt x="0" y="198"/>
                    <a:pt x="17" y="453"/>
                  </a:cubicBezTo>
                  <a:cubicBezTo>
                    <a:pt x="160" y="2948"/>
                    <a:pt x="933" y="4657"/>
                    <a:pt x="933" y="4657"/>
                  </a:cubicBezTo>
                  <a:lnTo>
                    <a:pt x="2824" y="2778"/>
                  </a:lnTo>
                  <a:cubicBezTo>
                    <a:pt x="1950" y="1246"/>
                    <a:pt x="872" y="303"/>
                    <a:pt x="377" y="25"/>
                  </a:cubicBezTo>
                  <a:cubicBezTo>
                    <a:pt x="345" y="8"/>
                    <a:pt x="313" y="1"/>
                    <a:pt x="283"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2" name="Google Shape;15742;p100"/>
            <p:cNvSpPr/>
            <p:nvPr/>
          </p:nvSpPr>
          <p:spPr>
            <a:xfrm>
              <a:off x="7021140" y="1832354"/>
              <a:ext cx="71713" cy="47686"/>
            </a:xfrm>
            <a:custGeom>
              <a:rect b="b" l="l" r="r" t="t"/>
              <a:pathLst>
                <a:path extrusionOk="0" h="1818" w="2734">
                  <a:moveTo>
                    <a:pt x="1371" y="0"/>
                  </a:moveTo>
                  <a:cubicBezTo>
                    <a:pt x="611" y="0"/>
                    <a:pt x="1" y="407"/>
                    <a:pt x="1" y="909"/>
                  </a:cubicBezTo>
                  <a:cubicBezTo>
                    <a:pt x="1" y="1410"/>
                    <a:pt x="611" y="1817"/>
                    <a:pt x="1371" y="1817"/>
                  </a:cubicBezTo>
                  <a:cubicBezTo>
                    <a:pt x="2123" y="1817"/>
                    <a:pt x="2734" y="1410"/>
                    <a:pt x="2734" y="909"/>
                  </a:cubicBezTo>
                  <a:cubicBezTo>
                    <a:pt x="2734" y="407"/>
                    <a:pt x="2123" y="0"/>
                    <a:pt x="1371"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3" name="Google Shape;15743;p100"/>
            <p:cNvSpPr/>
            <p:nvPr/>
          </p:nvSpPr>
          <p:spPr>
            <a:xfrm>
              <a:off x="6871944" y="1581569"/>
              <a:ext cx="370132" cy="257028"/>
            </a:xfrm>
            <a:custGeom>
              <a:rect b="b" l="l" r="r" t="t"/>
              <a:pathLst>
                <a:path extrusionOk="0" h="9799" w="14111">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899" y="8551"/>
                    <a:pt x="3702" y="9141"/>
                    <a:pt x="4909" y="9798"/>
                  </a:cubicBezTo>
                  <a:lnTo>
                    <a:pt x="9208" y="9798"/>
                  </a:lnTo>
                  <a:cubicBezTo>
                    <a:pt x="10415" y="9141"/>
                    <a:pt x="12212" y="8551"/>
                    <a:pt x="12734" y="8388"/>
                  </a:cubicBezTo>
                  <a:cubicBezTo>
                    <a:pt x="12815" y="8361"/>
                    <a:pt x="12863" y="8273"/>
                    <a:pt x="12843" y="8191"/>
                  </a:cubicBezTo>
                  <a:lnTo>
                    <a:pt x="12626" y="7283"/>
                  </a:lnTo>
                  <a:cubicBezTo>
                    <a:pt x="12788" y="7208"/>
                    <a:pt x="14111" y="6828"/>
                    <a:pt x="14111" y="6828"/>
                  </a:cubicBezTo>
                  <a:cubicBezTo>
                    <a:pt x="13243" y="2441"/>
                    <a:pt x="10388" y="0"/>
                    <a:pt x="7059" y="0"/>
                  </a:cubicBezTo>
                  <a:close/>
                </a:path>
              </a:pathLst>
            </a:custGeom>
            <a:solidFill>
              <a:srgbClr val="7085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4" name="Google Shape;15744;p100"/>
            <p:cNvSpPr/>
            <p:nvPr/>
          </p:nvSpPr>
          <p:spPr>
            <a:xfrm>
              <a:off x="6997323" y="1742700"/>
              <a:ext cx="119373" cy="116540"/>
            </a:xfrm>
            <a:custGeom>
              <a:rect b="b" l="l" r="r" t="t"/>
              <a:pathLst>
                <a:path extrusionOk="0" h="4443" w="4551">
                  <a:moveTo>
                    <a:pt x="2279" y="1"/>
                  </a:moveTo>
                  <a:cubicBezTo>
                    <a:pt x="1533" y="1"/>
                    <a:pt x="855" y="455"/>
                    <a:pt x="570" y="1147"/>
                  </a:cubicBezTo>
                  <a:cubicBezTo>
                    <a:pt x="285" y="1831"/>
                    <a:pt x="0" y="2516"/>
                    <a:pt x="0" y="3187"/>
                  </a:cubicBezTo>
                  <a:cubicBezTo>
                    <a:pt x="0" y="3724"/>
                    <a:pt x="538" y="4443"/>
                    <a:pt x="1411" y="4443"/>
                  </a:cubicBezTo>
                  <a:cubicBezTo>
                    <a:pt x="1631" y="4443"/>
                    <a:pt x="1871" y="4397"/>
                    <a:pt x="2129" y="4293"/>
                  </a:cubicBezTo>
                  <a:cubicBezTo>
                    <a:pt x="2177" y="4272"/>
                    <a:pt x="2226" y="4262"/>
                    <a:pt x="2275" y="4262"/>
                  </a:cubicBezTo>
                  <a:cubicBezTo>
                    <a:pt x="2324" y="4262"/>
                    <a:pt x="2374" y="4272"/>
                    <a:pt x="2421" y="4293"/>
                  </a:cubicBezTo>
                  <a:cubicBezTo>
                    <a:pt x="2677" y="4397"/>
                    <a:pt x="2916" y="4441"/>
                    <a:pt x="3134" y="4441"/>
                  </a:cubicBezTo>
                  <a:cubicBezTo>
                    <a:pt x="4011" y="4441"/>
                    <a:pt x="4550" y="3714"/>
                    <a:pt x="4550" y="3187"/>
                  </a:cubicBezTo>
                  <a:cubicBezTo>
                    <a:pt x="4550" y="2530"/>
                    <a:pt x="4265" y="1831"/>
                    <a:pt x="3981" y="1147"/>
                  </a:cubicBezTo>
                  <a:cubicBezTo>
                    <a:pt x="3696" y="455"/>
                    <a:pt x="3025" y="1"/>
                    <a:pt x="2279" y="1"/>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5" name="Google Shape;15745;p100"/>
            <p:cNvSpPr/>
            <p:nvPr/>
          </p:nvSpPr>
          <p:spPr>
            <a:xfrm>
              <a:off x="6871944" y="1670541"/>
              <a:ext cx="155282" cy="168056"/>
            </a:xfrm>
            <a:custGeom>
              <a:rect b="b" l="l" r="r" t="t"/>
              <a:pathLst>
                <a:path extrusionOk="0" h="6407" w="5920">
                  <a:moveTo>
                    <a:pt x="4201" y="0"/>
                  </a:moveTo>
                  <a:cubicBezTo>
                    <a:pt x="4096" y="0"/>
                    <a:pt x="3986" y="9"/>
                    <a:pt x="3872" y="26"/>
                  </a:cubicBezTo>
                  <a:cubicBezTo>
                    <a:pt x="2746" y="195"/>
                    <a:pt x="1309" y="989"/>
                    <a:pt x="0" y="3436"/>
                  </a:cubicBezTo>
                  <a:cubicBezTo>
                    <a:pt x="0" y="3436"/>
                    <a:pt x="1329" y="3816"/>
                    <a:pt x="1485" y="3891"/>
                  </a:cubicBezTo>
                  <a:lnTo>
                    <a:pt x="1268" y="4799"/>
                  </a:lnTo>
                  <a:cubicBezTo>
                    <a:pt x="1248" y="4881"/>
                    <a:pt x="1295" y="4969"/>
                    <a:pt x="1376" y="4996"/>
                  </a:cubicBezTo>
                  <a:cubicBezTo>
                    <a:pt x="1899" y="5159"/>
                    <a:pt x="3702" y="5749"/>
                    <a:pt x="4909" y="6406"/>
                  </a:cubicBezTo>
                  <a:cubicBezTo>
                    <a:pt x="4828" y="6264"/>
                    <a:pt x="4787" y="6101"/>
                    <a:pt x="4780" y="5938"/>
                  </a:cubicBezTo>
                  <a:cubicBezTo>
                    <a:pt x="4780" y="4603"/>
                    <a:pt x="5920" y="3206"/>
                    <a:pt x="5920" y="1843"/>
                  </a:cubicBezTo>
                  <a:cubicBezTo>
                    <a:pt x="5920" y="956"/>
                    <a:pt x="5335" y="0"/>
                    <a:pt x="4201"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6" name="Google Shape;15746;p100"/>
            <p:cNvSpPr/>
            <p:nvPr/>
          </p:nvSpPr>
          <p:spPr>
            <a:xfrm>
              <a:off x="7086951" y="1670541"/>
              <a:ext cx="155124" cy="168056"/>
            </a:xfrm>
            <a:custGeom>
              <a:rect b="b" l="l" r="r" t="t"/>
              <a:pathLst>
                <a:path extrusionOk="0" h="6407" w="5914">
                  <a:moveTo>
                    <a:pt x="1717" y="0"/>
                  </a:moveTo>
                  <a:cubicBezTo>
                    <a:pt x="580" y="0"/>
                    <a:pt x="1" y="956"/>
                    <a:pt x="1" y="1843"/>
                  </a:cubicBezTo>
                  <a:cubicBezTo>
                    <a:pt x="1" y="3206"/>
                    <a:pt x="1133" y="4603"/>
                    <a:pt x="1133" y="5938"/>
                  </a:cubicBezTo>
                  <a:cubicBezTo>
                    <a:pt x="1133" y="6101"/>
                    <a:pt x="1086" y="6264"/>
                    <a:pt x="1011" y="6406"/>
                  </a:cubicBezTo>
                  <a:cubicBezTo>
                    <a:pt x="2218" y="5749"/>
                    <a:pt x="4015" y="5159"/>
                    <a:pt x="4537" y="4996"/>
                  </a:cubicBezTo>
                  <a:cubicBezTo>
                    <a:pt x="4618" y="4969"/>
                    <a:pt x="4666" y="4881"/>
                    <a:pt x="4646" y="4799"/>
                  </a:cubicBezTo>
                  <a:lnTo>
                    <a:pt x="4429" y="3891"/>
                  </a:lnTo>
                  <a:cubicBezTo>
                    <a:pt x="4591" y="3816"/>
                    <a:pt x="5914" y="3436"/>
                    <a:pt x="5914" y="3436"/>
                  </a:cubicBezTo>
                  <a:cubicBezTo>
                    <a:pt x="4605" y="989"/>
                    <a:pt x="3167" y="195"/>
                    <a:pt x="2049" y="26"/>
                  </a:cubicBezTo>
                  <a:cubicBezTo>
                    <a:pt x="1933" y="9"/>
                    <a:pt x="1823" y="0"/>
                    <a:pt x="1717"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7" name="Google Shape;15747;p100"/>
            <p:cNvSpPr/>
            <p:nvPr/>
          </p:nvSpPr>
          <p:spPr>
            <a:xfrm>
              <a:off x="6961572"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5" y="2048"/>
                    <a:pt x="1587" y="1689"/>
                    <a:pt x="1594" y="1255"/>
                  </a:cubicBezTo>
                  <a:lnTo>
                    <a:pt x="1594" y="794"/>
                  </a:lnTo>
                  <a:cubicBezTo>
                    <a:pt x="1587" y="360"/>
                    <a:pt x="1235"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8" name="Google Shape;15748;p100"/>
            <p:cNvSpPr/>
            <p:nvPr/>
          </p:nvSpPr>
          <p:spPr>
            <a:xfrm>
              <a:off x="6979356" y="1695040"/>
              <a:ext cx="24027" cy="41811"/>
            </a:xfrm>
            <a:custGeom>
              <a:rect b="b" l="l" r="r" t="t"/>
              <a:pathLst>
                <a:path extrusionOk="0" h="1594" w="916">
                  <a:moveTo>
                    <a:pt x="116" y="0"/>
                  </a:moveTo>
                  <a:cubicBezTo>
                    <a:pt x="75" y="0"/>
                    <a:pt x="41" y="7"/>
                    <a:pt x="1" y="14"/>
                  </a:cubicBezTo>
                  <a:lnTo>
                    <a:pt x="1" y="1140"/>
                  </a:lnTo>
                  <a:cubicBezTo>
                    <a:pt x="1" y="1390"/>
                    <a:pt x="204" y="1594"/>
                    <a:pt x="455" y="1594"/>
                  </a:cubicBezTo>
                  <a:cubicBezTo>
                    <a:pt x="706" y="1594"/>
                    <a:pt x="909" y="1390"/>
                    <a:pt x="909" y="1140"/>
                  </a:cubicBezTo>
                  <a:lnTo>
                    <a:pt x="909" y="801"/>
                  </a:lnTo>
                  <a:cubicBezTo>
                    <a:pt x="916" y="360"/>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49" name="Google Shape;15749;p100"/>
            <p:cNvSpPr/>
            <p:nvPr/>
          </p:nvSpPr>
          <p:spPr>
            <a:xfrm>
              <a:off x="6973480" y="1700915"/>
              <a:ext cx="17994" cy="17994"/>
            </a:xfrm>
            <a:custGeom>
              <a:rect b="b" l="l" r="r" t="t"/>
              <a:pathLst>
                <a:path extrusionOk="0" h="686" w="686">
                  <a:moveTo>
                    <a:pt x="340" y="0"/>
                  </a:moveTo>
                  <a:cubicBezTo>
                    <a:pt x="150" y="0"/>
                    <a:pt x="1" y="156"/>
                    <a:pt x="1" y="346"/>
                  </a:cubicBezTo>
                  <a:cubicBezTo>
                    <a:pt x="1" y="536"/>
                    <a:pt x="150" y="685"/>
                    <a:pt x="340" y="685"/>
                  </a:cubicBezTo>
                  <a:cubicBezTo>
                    <a:pt x="530" y="685"/>
                    <a:pt x="686" y="536"/>
                    <a:pt x="686" y="346"/>
                  </a:cubicBezTo>
                  <a:cubicBezTo>
                    <a:pt x="686"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0" name="Google Shape;15750;p100"/>
            <p:cNvSpPr/>
            <p:nvPr/>
          </p:nvSpPr>
          <p:spPr>
            <a:xfrm>
              <a:off x="7110794" y="1695040"/>
              <a:ext cx="41811" cy="53745"/>
            </a:xfrm>
            <a:custGeom>
              <a:rect b="b" l="l" r="r" t="t"/>
              <a:pathLst>
                <a:path extrusionOk="0" h="2049" w="1594">
                  <a:moveTo>
                    <a:pt x="794" y="0"/>
                  </a:moveTo>
                  <a:cubicBezTo>
                    <a:pt x="353" y="0"/>
                    <a:pt x="0" y="360"/>
                    <a:pt x="0" y="794"/>
                  </a:cubicBezTo>
                  <a:lnTo>
                    <a:pt x="0" y="1255"/>
                  </a:lnTo>
                  <a:cubicBezTo>
                    <a:pt x="0" y="1689"/>
                    <a:pt x="353" y="2048"/>
                    <a:pt x="794" y="2048"/>
                  </a:cubicBezTo>
                  <a:cubicBezTo>
                    <a:pt x="1234" y="2048"/>
                    <a:pt x="1587" y="1689"/>
                    <a:pt x="1594" y="1255"/>
                  </a:cubicBezTo>
                  <a:lnTo>
                    <a:pt x="1594" y="794"/>
                  </a:lnTo>
                  <a:cubicBezTo>
                    <a:pt x="1587" y="360"/>
                    <a:pt x="1234" y="0"/>
                    <a:pt x="79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1" name="Google Shape;15751;p100"/>
            <p:cNvSpPr/>
            <p:nvPr/>
          </p:nvSpPr>
          <p:spPr>
            <a:xfrm>
              <a:off x="7128578" y="1695040"/>
              <a:ext cx="24027" cy="41811"/>
            </a:xfrm>
            <a:custGeom>
              <a:rect b="b" l="l" r="r" t="t"/>
              <a:pathLst>
                <a:path extrusionOk="0" h="1594" w="916">
                  <a:moveTo>
                    <a:pt x="116" y="0"/>
                  </a:moveTo>
                  <a:cubicBezTo>
                    <a:pt x="82" y="0"/>
                    <a:pt x="41" y="7"/>
                    <a:pt x="0" y="14"/>
                  </a:cubicBezTo>
                  <a:lnTo>
                    <a:pt x="0" y="1140"/>
                  </a:lnTo>
                  <a:cubicBezTo>
                    <a:pt x="0" y="1390"/>
                    <a:pt x="204" y="1594"/>
                    <a:pt x="462" y="1594"/>
                  </a:cubicBezTo>
                  <a:cubicBezTo>
                    <a:pt x="712" y="1594"/>
                    <a:pt x="916" y="1390"/>
                    <a:pt x="916" y="1140"/>
                  </a:cubicBezTo>
                  <a:lnTo>
                    <a:pt x="916" y="801"/>
                  </a:lnTo>
                  <a:cubicBezTo>
                    <a:pt x="916" y="360"/>
                    <a:pt x="556"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2" name="Google Shape;15752;p100"/>
            <p:cNvSpPr/>
            <p:nvPr/>
          </p:nvSpPr>
          <p:spPr>
            <a:xfrm>
              <a:off x="7122703" y="1700915"/>
              <a:ext cx="17810" cy="17994"/>
            </a:xfrm>
            <a:custGeom>
              <a:rect b="b" l="l" r="r" t="t"/>
              <a:pathLst>
                <a:path extrusionOk="0" h="686" w="679">
                  <a:moveTo>
                    <a:pt x="340" y="0"/>
                  </a:moveTo>
                  <a:cubicBezTo>
                    <a:pt x="150" y="0"/>
                    <a:pt x="1" y="156"/>
                    <a:pt x="1" y="346"/>
                  </a:cubicBezTo>
                  <a:cubicBezTo>
                    <a:pt x="1" y="536"/>
                    <a:pt x="150" y="685"/>
                    <a:pt x="340" y="685"/>
                  </a:cubicBezTo>
                  <a:cubicBezTo>
                    <a:pt x="530" y="685"/>
                    <a:pt x="679" y="536"/>
                    <a:pt x="679" y="346"/>
                  </a:cubicBezTo>
                  <a:cubicBezTo>
                    <a:pt x="679" y="156"/>
                    <a:pt x="530" y="0"/>
                    <a:pt x="34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3" name="Google Shape;15753;p100"/>
            <p:cNvSpPr/>
            <p:nvPr/>
          </p:nvSpPr>
          <p:spPr>
            <a:xfrm>
              <a:off x="7026491" y="1796602"/>
              <a:ext cx="60486" cy="59411"/>
            </a:xfrm>
            <a:custGeom>
              <a:rect b="b" l="l" r="r" t="t"/>
              <a:pathLst>
                <a:path extrusionOk="0" h="2265" w="2306">
                  <a:moveTo>
                    <a:pt x="1153" y="0"/>
                  </a:moveTo>
                  <a:cubicBezTo>
                    <a:pt x="516" y="0"/>
                    <a:pt x="0" y="339"/>
                    <a:pt x="0" y="753"/>
                  </a:cubicBezTo>
                  <a:cubicBezTo>
                    <a:pt x="0" y="1031"/>
                    <a:pt x="400" y="1261"/>
                    <a:pt x="767" y="1417"/>
                  </a:cubicBezTo>
                  <a:cubicBezTo>
                    <a:pt x="868" y="1465"/>
                    <a:pt x="936" y="1573"/>
                    <a:pt x="936" y="1689"/>
                  </a:cubicBezTo>
                  <a:lnTo>
                    <a:pt x="936" y="2265"/>
                  </a:lnTo>
                  <a:cubicBezTo>
                    <a:pt x="963" y="2251"/>
                    <a:pt x="990" y="2245"/>
                    <a:pt x="1024" y="2231"/>
                  </a:cubicBezTo>
                  <a:cubicBezTo>
                    <a:pt x="1068" y="2214"/>
                    <a:pt x="1118" y="2206"/>
                    <a:pt x="1167" y="2206"/>
                  </a:cubicBezTo>
                  <a:cubicBezTo>
                    <a:pt x="1216" y="2206"/>
                    <a:pt x="1265" y="2214"/>
                    <a:pt x="1309" y="2231"/>
                  </a:cubicBezTo>
                  <a:cubicBezTo>
                    <a:pt x="1343" y="2245"/>
                    <a:pt x="1370" y="2251"/>
                    <a:pt x="1397" y="2265"/>
                  </a:cubicBezTo>
                  <a:lnTo>
                    <a:pt x="1397" y="1682"/>
                  </a:lnTo>
                  <a:cubicBezTo>
                    <a:pt x="1397" y="1566"/>
                    <a:pt x="1465" y="1465"/>
                    <a:pt x="1567" y="1417"/>
                  </a:cubicBezTo>
                  <a:cubicBezTo>
                    <a:pt x="1913" y="1255"/>
                    <a:pt x="2306" y="1031"/>
                    <a:pt x="2306" y="753"/>
                  </a:cubicBezTo>
                  <a:cubicBezTo>
                    <a:pt x="2306" y="332"/>
                    <a:pt x="1790" y="0"/>
                    <a:pt x="1153"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4" name="Google Shape;15754;p100"/>
            <p:cNvSpPr/>
            <p:nvPr/>
          </p:nvSpPr>
          <p:spPr>
            <a:xfrm>
              <a:off x="6871944" y="1581569"/>
              <a:ext cx="185158" cy="232660"/>
            </a:xfrm>
            <a:custGeom>
              <a:rect b="b" l="l" r="r" t="t"/>
              <a:pathLst>
                <a:path extrusionOk="0" h="8870" w="7059">
                  <a:moveTo>
                    <a:pt x="7059" y="0"/>
                  </a:moveTo>
                  <a:cubicBezTo>
                    <a:pt x="3729" y="0"/>
                    <a:pt x="868" y="2441"/>
                    <a:pt x="0" y="6828"/>
                  </a:cubicBezTo>
                  <a:cubicBezTo>
                    <a:pt x="0" y="6828"/>
                    <a:pt x="1329" y="7208"/>
                    <a:pt x="1485" y="7283"/>
                  </a:cubicBezTo>
                  <a:lnTo>
                    <a:pt x="1268" y="8191"/>
                  </a:lnTo>
                  <a:cubicBezTo>
                    <a:pt x="1248" y="8273"/>
                    <a:pt x="1295" y="8361"/>
                    <a:pt x="1376" y="8388"/>
                  </a:cubicBezTo>
                  <a:cubicBezTo>
                    <a:pt x="1627" y="8463"/>
                    <a:pt x="2163" y="8639"/>
                    <a:pt x="2787" y="8869"/>
                  </a:cubicBezTo>
                  <a:cubicBezTo>
                    <a:pt x="1716" y="2130"/>
                    <a:pt x="6218" y="0"/>
                    <a:pt x="7059" y="0"/>
                  </a:cubicBezTo>
                  <a:close/>
                </a:path>
              </a:pathLst>
            </a:custGeom>
            <a:solidFill>
              <a:srgbClr val="556E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5" name="Google Shape;15755;p100"/>
            <p:cNvSpPr/>
            <p:nvPr/>
          </p:nvSpPr>
          <p:spPr>
            <a:xfrm>
              <a:off x="6871944" y="1675289"/>
              <a:ext cx="84670" cy="138940"/>
            </a:xfrm>
            <a:custGeom>
              <a:rect b="b" l="l" r="r" t="t"/>
              <a:pathLst>
                <a:path extrusionOk="0" h="5297" w="3228">
                  <a:moveTo>
                    <a:pt x="3228" y="1"/>
                  </a:moveTo>
                  <a:lnTo>
                    <a:pt x="3228" y="1"/>
                  </a:lnTo>
                  <a:cubicBezTo>
                    <a:pt x="2231" y="353"/>
                    <a:pt x="1071" y="1255"/>
                    <a:pt x="0" y="3255"/>
                  </a:cubicBezTo>
                  <a:cubicBezTo>
                    <a:pt x="0" y="3255"/>
                    <a:pt x="1329" y="3635"/>
                    <a:pt x="1485" y="3710"/>
                  </a:cubicBezTo>
                  <a:lnTo>
                    <a:pt x="1268" y="4618"/>
                  </a:lnTo>
                  <a:cubicBezTo>
                    <a:pt x="1248" y="4700"/>
                    <a:pt x="1295" y="4788"/>
                    <a:pt x="1376" y="4815"/>
                  </a:cubicBezTo>
                  <a:cubicBezTo>
                    <a:pt x="1627" y="4890"/>
                    <a:pt x="2163" y="5066"/>
                    <a:pt x="2787" y="5296"/>
                  </a:cubicBezTo>
                  <a:cubicBezTo>
                    <a:pt x="2434" y="3052"/>
                    <a:pt x="2692" y="1316"/>
                    <a:pt x="322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56" name="Google Shape;15756;p100"/>
          <p:cNvGrpSpPr/>
          <p:nvPr/>
        </p:nvGrpSpPr>
        <p:grpSpPr>
          <a:xfrm>
            <a:off x="6534843" y="3441461"/>
            <a:ext cx="400375" cy="370184"/>
            <a:chOff x="6561931" y="3365261"/>
            <a:chExt cx="400375" cy="370184"/>
          </a:xfrm>
        </p:grpSpPr>
        <p:sp>
          <p:nvSpPr>
            <p:cNvPr id="15757" name="Google Shape;15757;p100"/>
            <p:cNvSpPr/>
            <p:nvPr/>
          </p:nvSpPr>
          <p:spPr>
            <a:xfrm>
              <a:off x="6592332" y="3365261"/>
              <a:ext cx="369974" cy="370158"/>
            </a:xfrm>
            <a:custGeom>
              <a:rect b="b" l="l" r="r" t="t"/>
              <a:pathLst>
                <a:path extrusionOk="0" h="14112" w="14105">
                  <a:moveTo>
                    <a:pt x="7053" y="1"/>
                  </a:moveTo>
                  <a:cubicBezTo>
                    <a:pt x="3154" y="1"/>
                    <a:pt x="1" y="3161"/>
                    <a:pt x="1" y="7059"/>
                  </a:cubicBezTo>
                  <a:cubicBezTo>
                    <a:pt x="1" y="10951"/>
                    <a:pt x="3154" y="14111"/>
                    <a:pt x="7053" y="14111"/>
                  </a:cubicBezTo>
                  <a:cubicBezTo>
                    <a:pt x="10952" y="14111"/>
                    <a:pt x="14105" y="10951"/>
                    <a:pt x="14105" y="7059"/>
                  </a:cubicBezTo>
                  <a:cubicBezTo>
                    <a:pt x="14105" y="3161"/>
                    <a:pt x="10952" y="1"/>
                    <a:pt x="7053"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8" name="Google Shape;15758;p100"/>
            <p:cNvSpPr/>
            <p:nvPr/>
          </p:nvSpPr>
          <p:spPr>
            <a:xfrm>
              <a:off x="6561931" y="3392672"/>
              <a:ext cx="372991" cy="342774"/>
            </a:xfrm>
            <a:custGeom>
              <a:rect b="b" l="l" r="r" t="t"/>
              <a:pathLst>
                <a:path extrusionOk="0" h="13068" w="14220">
                  <a:moveTo>
                    <a:pt x="4516" y="0"/>
                  </a:moveTo>
                  <a:cubicBezTo>
                    <a:pt x="631" y="2387"/>
                    <a:pt x="0" y="7777"/>
                    <a:pt x="3221" y="10998"/>
                  </a:cubicBezTo>
                  <a:cubicBezTo>
                    <a:pt x="4618" y="12395"/>
                    <a:pt x="6418" y="13067"/>
                    <a:pt x="8204" y="13067"/>
                  </a:cubicBezTo>
                  <a:cubicBezTo>
                    <a:pt x="10546" y="13067"/>
                    <a:pt x="12865" y="11910"/>
                    <a:pt x="14219" y="9710"/>
                  </a:cubicBezTo>
                  <a:lnTo>
                    <a:pt x="14219" y="9710"/>
                  </a:lnTo>
                  <a:cubicBezTo>
                    <a:pt x="13107" y="10395"/>
                    <a:pt x="11833" y="10754"/>
                    <a:pt x="10524" y="10754"/>
                  </a:cubicBezTo>
                  <a:cubicBezTo>
                    <a:pt x="7968" y="10754"/>
                    <a:pt x="5615" y="9371"/>
                    <a:pt x="4367" y="7140"/>
                  </a:cubicBezTo>
                  <a:cubicBezTo>
                    <a:pt x="3119" y="4909"/>
                    <a:pt x="3180" y="2177"/>
                    <a:pt x="4516"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59" name="Google Shape;15759;p100"/>
            <p:cNvSpPr/>
            <p:nvPr/>
          </p:nvSpPr>
          <p:spPr>
            <a:xfrm>
              <a:off x="6756506" y="3585882"/>
              <a:ext cx="52539" cy="31083"/>
            </a:xfrm>
            <a:custGeom>
              <a:rect b="b" l="l" r="r" t="t"/>
              <a:pathLst>
                <a:path extrusionOk="0" h="1185" w="2003">
                  <a:moveTo>
                    <a:pt x="329" y="1"/>
                  </a:moveTo>
                  <a:cubicBezTo>
                    <a:pt x="146" y="1"/>
                    <a:pt x="1" y="254"/>
                    <a:pt x="183" y="405"/>
                  </a:cubicBezTo>
                  <a:lnTo>
                    <a:pt x="895" y="1001"/>
                  </a:lnTo>
                  <a:cubicBezTo>
                    <a:pt x="1004" y="1096"/>
                    <a:pt x="1140" y="1150"/>
                    <a:pt x="1289" y="1157"/>
                  </a:cubicBezTo>
                  <a:lnTo>
                    <a:pt x="1668" y="1184"/>
                  </a:lnTo>
                  <a:lnTo>
                    <a:pt x="1689" y="1184"/>
                  </a:lnTo>
                  <a:cubicBezTo>
                    <a:pt x="1693" y="1185"/>
                    <a:pt x="1697" y="1185"/>
                    <a:pt x="1702" y="1185"/>
                  </a:cubicBezTo>
                  <a:cubicBezTo>
                    <a:pt x="1988" y="1185"/>
                    <a:pt x="2003" y="743"/>
                    <a:pt x="1702" y="730"/>
                  </a:cubicBezTo>
                  <a:lnTo>
                    <a:pt x="1316" y="703"/>
                  </a:lnTo>
                  <a:cubicBezTo>
                    <a:pt x="1268" y="703"/>
                    <a:pt x="1221" y="683"/>
                    <a:pt x="1187" y="655"/>
                  </a:cubicBezTo>
                  <a:lnTo>
                    <a:pt x="475" y="59"/>
                  </a:lnTo>
                  <a:cubicBezTo>
                    <a:pt x="427" y="18"/>
                    <a:pt x="377" y="1"/>
                    <a:pt x="329"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0" name="Google Shape;15760;p100"/>
            <p:cNvSpPr/>
            <p:nvPr/>
          </p:nvSpPr>
          <p:spPr>
            <a:xfrm>
              <a:off x="6853609" y="3448830"/>
              <a:ext cx="27882" cy="35096"/>
            </a:xfrm>
            <a:custGeom>
              <a:rect b="b" l="l" r="r" t="t"/>
              <a:pathLst>
                <a:path extrusionOk="0" h="1338" w="1063">
                  <a:moveTo>
                    <a:pt x="781" y="1"/>
                  </a:moveTo>
                  <a:cubicBezTo>
                    <a:pt x="694" y="1"/>
                    <a:pt x="607" y="48"/>
                    <a:pt x="570" y="158"/>
                  </a:cubicBezTo>
                  <a:lnTo>
                    <a:pt x="455" y="524"/>
                  </a:lnTo>
                  <a:lnTo>
                    <a:pt x="109" y="971"/>
                  </a:lnTo>
                  <a:cubicBezTo>
                    <a:pt x="1" y="1120"/>
                    <a:pt x="102" y="1337"/>
                    <a:pt x="292" y="1337"/>
                  </a:cubicBezTo>
                  <a:cubicBezTo>
                    <a:pt x="367" y="1337"/>
                    <a:pt x="428" y="1304"/>
                    <a:pt x="475" y="1249"/>
                  </a:cubicBezTo>
                  <a:lnTo>
                    <a:pt x="841" y="768"/>
                  </a:lnTo>
                  <a:cubicBezTo>
                    <a:pt x="862" y="748"/>
                    <a:pt x="869" y="720"/>
                    <a:pt x="875" y="700"/>
                  </a:cubicBezTo>
                  <a:lnTo>
                    <a:pt x="1004" y="300"/>
                  </a:lnTo>
                  <a:cubicBezTo>
                    <a:pt x="1062" y="121"/>
                    <a:pt x="921" y="1"/>
                    <a:pt x="7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1" name="Google Shape;15761;p100"/>
            <p:cNvSpPr/>
            <p:nvPr/>
          </p:nvSpPr>
          <p:spPr>
            <a:xfrm>
              <a:off x="6816441" y="3525920"/>
              <a:ext cx="19777" cy="30925"/>
            </a:xfrm>
            <a:custGeom>
              <a:rect b="b" l="l" r="r" t="t"/>
              <a:pathLst>
                <a:path extrusionOk="0" h="1179" w="754">
                  <a:moveTo>
                    <a:pt x="282" y="1"/>
                  </a:moveTo>
                  <a:cubicBezTo>
                    <a:pt x="143" y="1"/>
                    <a:pt x="1" y="122"/>
                    <a:pt x="55" y="297"/>
                  </a:cubicBezTo>
                  <a:lnTo>
                    <a:pt x="285" y="1023"/>
                  </a:lnTo>
                  <a:cubicBezTo>
                    <a:pt x="312" y="1111"/>
                    <a:pt x="401" y="1178"/>
                    <a:pt x="502" y="1178"/>
                  </a:cubicBezTo>
                  <a:cubicBezTo>
                    <a:pt x="523" y="1178"/>
                    <a:pt x="550" y="1172"/>
                    <a:pt x="570" y="1165"/>
                  </a:cubicBezTo>
                  <a:cubicBezTo>
                    <a:pt x="692" y="1131"/>
                    <a:pt x="753" y="1002"/>
                    <a:pt x="719" y="880"/>
                  </a:cubicBezTo>
                  <a:lnTo>
                    <a:pt x="489" y="161"/>
                  </a:lnTo>
                  <a:cubicBezTo>
                    <a:pt x="455" y="49"/>
                    <a:pt x="369" y="1"/>
                    <a:pt x="28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2" name="Google Shape;15762;p100"/>
            <p:cNvSpPr/>
            <p:nvPr/>
          </p:nvSpPr>
          <p:spPr>
            <a:xfrm>
              <a:off x="6787457" y="3566891"/>
              <a:ext cx="34519" cy="25548"/>
            </a:xfrm>
            <a:custGeom>
              <a:rect b="b" l="l" r="r" t="t"/>
              <a:pathLst>
                <a:path extrusionOk="0" h="974" w="1316">
                  <a:moveTo>
                    <a:pt x="442" y="1"/>
                  </a:moveTo>
                  <a:cubicBezTo>
                    <a:pt x="346" y="1"/>
                    <a:pt x="260" y="53"/>
                    <a:pt x="224" y="139"/>
                  </a:cubicBezTo>
                  <a:lnTo>
                    <a:pt x="41" y="573"/>
                  </a:lnTo>
                  <a:cubicBezTo>
                    <a:pt x="0" y="647"/>
                    <a:pt x="41" y="742"/>
                    <a:pt x="122" y="769"/>
                  </a:cubicBezTo>
                  <a:lnTo>
                    <a:pt x="631" y="959"/>
                  </a:lnTo>
                  <a:cubicBezTo>
                    <a:pt x="658" y="969"/>
                    <a:pt x="685" y="973"/>
                    <a:pt x="713" y="973"/>
                  </a:cubicBezTo>
                  <a:cubicBezTo>
                    <a:pt x="783" y="973"/>
                    <a:pt x="851" y="943"/>
                    <a:pt x="895" y="884"/>
                  </a:cubicBezTo>
                  <a:lnTo>
                    <a:pt x="1207" y="464"/>
                  </a:lnTo>
                  <a:cubicBezTo>
                    <a:pt x="1316" y="328"/>
                    <a:pt x="1234" y="132"/>
                    <a:pt x="1065" y="105"/>
                  </a:cubicBezTo>
                  <a:lnTo>
                    <a:pt x="475" y="3"/>
                  </a:lnTo>
                  <a:cubicBezTo>
                    <a:pt x="464" y="2"/>
                    <a:pt x="453" y="1"/>
                    <a:pt x="442"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3" name="Google Shape;15763;p100"/>
            <p:cNvSpPr/>
            <p:nvPr/>
          </p:nvSpPr>
          <p:spPr>
            <a:xfrm>
              <a:off x="6844376" y="3570249"/>
              <a:ext cx="40027" cy="23450"/>
            </a:xfrm>
            <a:custGeom>
              <a:rect b="b" l="l" r="r" t="t"/>
              <a:pathLst>
                <a:path extrusionOk="0" h="894" w="1526">
                  <a:moveTo>
                    <a:pt x="750" y="0"/>
                  </a:moveTo>
                  <a:cubicBezTo>
                    <a:pt x="684" y="0"/>
                    <a:pt x="618" y="15"/>
                    <a:pt x="556" y="44"/>
                  </a:cubicBezTo>
                  <a:lnTo>
                    <a:pt x="115" y="248"/>
                  </a:lnTo>
                  <a:cubicBezTo>
                    <a:pt x="0" y="302"/>
                    <a:pt x="0" y="458"/>
                    <a:pt x="115" y="512"/>
                  </a:cubicBezTo>
                  <a:lnTo>
                    <a:pt x="854" y="851"/>
                  </a:lnTo>
                  <a:cubicBezTo>
                    <a:pt x="917" y="879"/>
                    <a:pt x="982" y="893"/>
                    <a:pt x="1047" y="893"/>
                  </a:cubicBezTo>
                  <a:cubicBezTo>
                    <a:pt x="1123" y="893"/>
                    <a:pt x="1199" y="874"/>
                    <a:pt x="1268" y="838"/>
                  </a:cubicBezTo>
                  <a:lnTo>
                    <a:pt x="1424" y="743"/>
                  </a:lnTo>
                  <a:cubicBezTo>
                    <a:pt x="1512" y="695"/>
                    <a:pt x="1526" y="580"/>
                    <a:pt x="1458" y="506"/>
                  </a:cubicBezTo>
                  <a:lnTo>
                    <a:pt x="1065" y="126"/>
                  </a:lnTo>
                  <a:cubicBezTo>
                    <a:pt x="978" y="44"/>
                    <a:pt x="865" y="0"/>
                    <a:pt x="75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4" name="Google Shape;15764;p100"/>
            <p:cNvSpPr/>
            <p:nvPr/>
          </p:nvSpPr>
          <p:spPr>
            <a:xfrm>
              <a:off x="6789791" y="3610381"/>
              <a:ext cx="97287" cy="68854"/>
            </a:xfrm>
            <a:custGeom>
              <a:rect b="b" l="l" r="r" t="t"/>
              <a:pathLst>
                <a:path extrusionOk="0" h="2625" w="3709">
                  <a:moveTo>
                    <a:pt x="2063" y="1"/>
                  </a:moveTo>
                  <a:cubicBezTo>
                    <a:pt x="2015" y="1"/>
                    <a:pt x="1967" y="17"/>
                    <a:pt x="1925" y="47"/>
                  </a:cubicBezTo>
                  <a:lnTo>
                    <a:pt x="874" y="786"/>
                  </a:lnTo>
                  <a:lnTo>
                    <a:pt x="420" y="867"/>
                  </a:lnTo>
                  <a:cubicBezTo>
                    <a:pt x="216" y="908"/>
                    <a:pt x="67" y="1078"/>
                    <a:pt x="54" y="1281"/>
                  </a:cubicBezTo>
                  <a:lnTo>
                    <a:pt x="13" y="1810"/>
                  </a:lnTo>
                  <a:cubicBezTo>
                    <a:pt x="0" y="2023"/>
                    <a:pt x="171" y="2211"/>
                    <a:pt x="387" y="2211"/>
                  </a:cubicBezTo>
                  <a:cubicBezTo>
                    <a:pt x="398" y="2211"/>
                    <a:pt x="409" y="2211"/>
                    <a:pt x="420" y="2210"/>
                  </a:cubicBezTo>
                  <a:lnTo>
                    <a:pt x="2088" y="2074"/>
                  </a:lnTo>
                  <a:lnTo>
                    <a:pt x="2481" y="2542"/>
                  </a:lnTo>
                  <a:cubicBezTo>
                    <a:pt x="2527" y="2597"/>
                    <a:pt x="2592" y="2625"/>
                    <a:pt x="2658" y="2625"/>
                  </a:cubicBezTo>
                  <a:cubicBezTo>
                    <a:pt x="2729" y="2625"/>
                    <a:pt x="2801" y="2592"/>
                    <a:pt x="2847" y="2529"/>
                  </a:cubicBezTo>
                  <a:lnTo>
                    <a:pt x="3661" y="1342"/>
                  </a:lnTo>
                  <a:cubicBezTo>
                    <a:pt x="3695" y="1288"/>
                    <a:pt x="3708" y="1220"/>
                    <a:pt x="3688" y="1159"/>
                  </a:cubicBezTo>
                  <a:lnTo>
                    <a:pt x="3437" y="216"/>
                  </a:lnTo>
                  <a:lnTo>
                    <a:pt x="2881" y="352"/>
                  </a:lnTo>
                  <a:lnTo>
                    <a:pt x="2149" y="20"/>
                  </a:lnTo>
                  <a:cubicBezTo>
                    <a:pt x="2121" y="7"/>
                    <a:pt x="2092" y="1"/>
                    <a:pt x="206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5" name="Google Shape;15765;p100"/>
            <p:cNvSpPr/>
            <p:nvPr/>
          </p:nvSpPr>
          <p:spPr>
            <a:xfrm>
              <a:off x="6587716" y="3526576"/>
              <a:ext cx="38978" cy="131124"/>
            </a:xfrm>
            <a:custGeom>
              <a:rect b="b" l="l" r="r" t="t"/>
              <a:pathLst>
                <a:path extrusionOk="0" h="4999" w="1486">
                  <a:moveTo>
                    <a:pt x="245" y="1"/>
                  </a:moveTo>
                  <a:lnTo>
                    <a:pt x="245" y="1"/>
                  </a:lnTo>
                  <a:cubicBezTo>
                    <a:pt x="1" y="1764"/>
                    <a:pt x="441" y="3554"/>
                    <a:pt x="1485" y="4998"/>
                  </a:cubicBezTo>
                  <a:lnTo>
                    <a:pt x="1452" y="3215"/>
                  </a:lnTo>
                  <a:cubicBezTo>
                    <a:pt x="1445" y="3167"/>
                    <a:pt x="1438" y="3113"/>
                    <a:pt x="1424" y="3066"/>
                  </a:cubicBezTo>
                  <a:lnTo>
                    <a:pt x="984" y="1872"/>
                  </a:lnTo>
                  <a:cubicBezTo>
                    <a:pt x="936" y="1750"/>
                    <a:pt x="929" y="1621"/>
                    <a:pt x="957" y="1493"/>
                  </a:cubicBezTo>
                  <a:lnTo>
                    <a:pt x="1126" y="1031"/>
                  </a:lnTo>
                  <a:cubicBezTo>
                    <a:pt x="1180" y="875"/>
                    <a:pt x="1106" y="706"/>
                    <a:pt x="957" y="645"/>
                  </a:cubicBezTo>
                  <a:lnTo>
                    <a:pt x="875" y="611"/>
                  </a:lnTo>
                  <a:cubicBezTo>
                    <a:pt x="753" y="591"/>
                    <a:pt x="645" y="530"/>
                    <a:pt x="570" y="428"/>
                  </a:cubicBezTo>
                  <a:lnTo>
                    <a:pt x="245"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6" name="Google Shape;15766;p100"/>
            <p:cNvSpPr/>
            <p:nvPr/>
          </p:nvSpPr>
          <p:spPr>
            <a:xfrm>
              <a:off x="6596975" y="3365314"/>
              <a:ext cx="283520" cy="210207"/>
            </a:xfrm>
            <a:custGeom>
              <a:rect b="b" l="l" r="r" t="t"/>
              <a:pathLst>
                <a:path extrusionOk="0" h="8014" w="10809">
                  <a:moveTo>
                    <a:pt x="6883" y="0"/>
                  </a:moveTo>
                  <a:cubicBezTo>
                    <a:pt x="4731" y="0"/>
                    <a:pt x="2612" y="985"/>
                    <a:pt x="1234" y="2833"/>
                  </a:cubicBezTo>
                  <a:lnTo>
                    <a:pt x="1750" y="3599"/>
                  </a:lnTo>
                  <a:cubicBezTo>
                    <a:pt x="1851" y="3774"/>
                    <a:pt x="1704" y="3941"/>
                    <a:pt x="1550" y="3941"/>
                  </a:cubicBezTo>
                  <a:cubicBezTo>
                    <a:pt x="1488" y="3941"/>
                    <a:pt x="1425" y="3914"/>
                    <a:pt x="1377" y="3850"/>
                  </a:cubicBezTo>
                  <a:lnTo>
                    <a:pt x="956" y="3233"/>
                  </a:lnTo>
                  <a:cubicBezTo>
                    <a:pt x="502" y="3932"/>
                    <a:pt x="176" y="4705"/>
                    <a:pt x="0" y="5518"/>
                  </a:cubicBezTo>
                  <a:lnTo>
                    <a:pt x="488" y="6183"/>
                  </a:lnTo>
                  <a:cubicBezTo>
                    <a:pt x="516" y="6222"/>
                    <a:pt x="562" y="6243"/>
                    <a:pt x="608" y="6243"/>
                  </a:cubicBezTo>
                  <a:cubicBezTo>
                    <a:pt x="641" y="6243"/>
                    <a:pt x="673" y="6232"/>
                    <a:pt x="699" y="6210"/>
                  </a:cubicBezTo>
                  <a:lnTo>
                    <a:pt x="1017" y="5966"/>
                  </a:lnTo>
                  <a:cubicBezTo>
                    <a:pt x="1071" y="5918"/>
                    <a:pt x="1105" y="5850"/>
                    <a:pt x="1112" y="5769"/>
                  </a:cubicBezTo>
                  <a:lnTo>
                    <a:pt x="1112" y="5464"/>
                  </a:lnTo>
                  <a:cubicBezTo>
                    <a:pt x="1112" y="5410"/>
                    <a:pt x="1092" y="5362"/>
                    <a:pt x="1065" y="5315"/>
                  </a:cubicBezTo>
                  <a:lnTo>
                    <a:pt x="834" y="5003"/>
                  </a:lnTo>
                  <a:cubicBezTo>
                    <a:pt x="721" y="4826"/>
                    <a:pt x="869" y="4645"/>
                    <a:pt x="1028" y="4645"/>
                  </a:cubicBezTo>
                  <a:cubicBezTo>
                    <a:pt x="1088" y="4645"/>
                    <a:pt x="1150" y="4670"/>
                    <a:pt x="1200" y="4732"/>
                  </a:cubicBezTo>
                  <a:lnTo>
                    <a:pt x="1526" y="5166"/>
                  </a:lnTo>
                  <a:cubicBezTo>
                    <a:pt x="1607" y="5274"/>
                    <a:pt x="1729" y="5335"/>
                    <a:pt x="1865" y="5349"/>
                  </a:cubicBezTo>
                  <a:lnTo>
                    <a:pt x="2082" y="5362"/>
                  </a:lnTo>
                  <a:cubicBezTo>
                    <a:pt x="2177" y="5362"/>
                    <a:pt x="2251" y="5423"/>
                    <a:pt x="2285" y="5511"/>
                  </a:cubicBezTo>
                  <a:lnTo>
                    <a:pt x="2719" y="6745"/>
                  </a:lnTo>
                  <a:cubicBezTo>
                    <a:pt x="2766" y="6889"/>
                    <a:pt x="2894" y="6964"/>
                    <a:pt x="3022" y="6964"/>
                  </a:cubicBezTo>
                  <a:cubicBezTo>
                    <a:pt x="3137" y="6964"/>
                    <a:pt x="3252" y="6904"/>
                    <a:pt x="3309" y="6779"/>
                  </a:cubicBezTo>
                  <a:lnTo>
                    <a:pt x="3567" y="6278"/>
                  </a:lnTo>
                  <a:cubicBezTo>
                    <a:pt x="3601" y="6210"/>
                    <a:pt x="3648" y="6156"/>
                    <a:pt x="3716" y="6108"/>
                  </a:cubicBezTo>
                  <a:lnTo>
                    <a:pt x="4170" y="5796"/>
                  </a:lnTo>
                  <a:cubicBezTo>
                    <a:pt x="4247" y="5746"/>
                    <a:pt x="4335" y="5721"/>
                    <a:pt x="4422" y="5721"/>
                  </a:cubicBezTo>
                  <a:cubicBezTo>
                    <a:pt x="4557" y="5721"/>
                    <a:pt x="4690" y="5780"/>
                    <a:pt x="4780" y="5891"/>
                  </a:cubicBezTo>
                  <a:lnTo>
                    <a:pt x="5303" y="6576"/>
                  </a:lnTo>
                  <a:cubicBezTo>
                    <a:pt x="5343" y="6623"/>
                    <a:pt x="5404" y="6657"/>
                    <a:pt x="5472" y="6657"/>
                  </a:cubicBezTo>
                  <a:lnTo>
                    <a:pt x="5872" y="7844"/>
                  </a:lnTo>
                  <a:cubicBezTo>
                    <a:pt x="5893" y="7939"/>
                    <a:pt x="5987" y="8007"/>
                    <a:pt x="6089" y="8013"/>
                  </a:cubicBezTo>
                  <a:cubicBezTo>
                    <a:pt x="6109" y="8013"/>
                    <a:pt x="6130" y="8007"/>
                    <a:pt x="6150" y="8000"/>
                  </a:cubicBezTo>
                  <a:cubicBezTo>
                    <a:pt x="6272" y="7966"/>
                    <a:pt x="6340" y="7844"/>
                    <a:pt x="6306" y="7722"/>
                  </a:cubicBezTo>
                  <a:lnTo>
                    <a:pt x="6137" y="7098"/>
                  </a:lnTo>
                  <a:lnTo>
                    <a:pt x="6530" y="6976"/>
                  </a:lnTo>
                  <a:cubicBezTo>
                    <a:pt x="6720" y="6901"/>
                    <a:pt x="6835" y="6712"/>
                    <a:pt x="6821" y="6508"/>
                  </a:cubicBezTo>
                  <a:lnTo>
                    <a:pt x="6794" y="6122"/>
                  </a:lnTo>
                  <a:cubicBezTo>
                    <a:pt x="6774" y="5918"/>
                    <a:pt x="6903" y="5722"/>
                    <a:pt x="7093" y="5654"/>
                  </a:cubicBezTo>
                  <a:lnTo>
                    <a:pt x="8252" y="5254"/>
                  </a:lnTo>
                  <a:cubicBezTo>
                    <a:pt x="8334" y="5220"/>
                    <a:pt x="8395" y="5145"/>
                    <a:pt x="8401" y="5057"/>
                  </a:cubicBezTo>
                  <a:lnTo>
                    <a:pt x="8510" y="3993"/>
                  </a:lnTo>
                  <a:cubicBezTo>
                    <a:pt x="8523" y="3877"/>
                    <a:pt x="8584" y="3776"/>
                    <a:pt x="8686" y="3715"/>
                  </a:cubicBezTo>
                  <a:cubicBezTo>
                    <a:pt x="8723" y="3694"/>
                    <a:pt x="8762" y="3685"/>
                    <a:pt x="8799" y="3685"/>
                  </a:cubicBezTo>
                  <a:cubicBezTo>
                    <a:pt x="8925" y="3685"/>
                    <a:pt x="9036" y="3790"/>
                    <a:pt x="9025" y="3932"/>
                  </a:cubicBezTo>
                  <a:lnTo>
                    <a:pt x="9005" y="4128"/>
                  </a:lnTo>
                  <a:cubicBezTo>
                    <a:pt x="8991" y="4250"/>
                    <a:pt x="9079" y="4365"/>
                    <a:pt x="9208" y="4379"/>
                  </a:cubicBezTo>
                  <a:lnTo>
                    <a:pt x="9229" y="4379"/>
                  </a:lnTo>
                  <a:cubicBezTo>
                    <a:pt x="9351" y="4379"/>
                    <a:pt x="9446" y="4291"/>
                    <a:pt x="9459" y="4176"/>
                  </a:cubicBezTo>
                  <a:lnTo>
                    <a:pt x="9568" y="3084"/>
                  </a:lnTo>
                  <a:cubicBezTo>
                    <a:pt x="9574" y="3009"/>
                    <a:pt x="9622" y="2942"/>
                    <a:pt x="9690" y="2908"/>
                  </a:cubicBezTo>
                  <a:lnTo>
                    <a:pt x="9832" y="2833"/>
                  </a:lnTo>
                  <a:cubicBezTo>
                    <a:pt x="9947" y="2792"/>
                    <a:pt x="10002" y="2664"/>
                    <a:pt x="9961" y="2548"/>
                  </a:cubicBezTo>
                  <a:lnTo>
                    <a:pt x="9805" y="2128"/>
                  </a:lnTo>
                  <a:cubicBezTo>
                    <a:pt x="9771" y="2026"/>
                    <a:pt x="9805" y="1924"/>
                    <a:pt x="9893" y="1863"/>
                  </a:cubicBezTo>
                  <a:lnTo>
                    <a:pt x="10808" y="1199"/>
                  </a:lnTo>
                  <a:cubicBezTo>
                    <a:pt x="9604" y="390"/>
                    <a:pt x="8237" y="0"/>
                    <a:pt x="6883"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7" name="Google Shape;15767;p100"/>
            <p:cNvSpPr/>
            <p:nvPr/>
          </p:nvSpPr>
          <p:spPr>
            <a:xfrm>
              <a:off x="6596791" y="3393013"/>
              <a:ext cx="83438" cy="136081"/>
            </a:xfrm>
            <a:custGeom>
              <a:rect b="b" l="l" r="r" t="t"/>
              <a:pathLst>
                <a:path extrusionOk="0" h="5188" w="3181">
                  <a:moveTo>
                    <a:pt x="3180" y="1"/>
                  </a:moveTo>
                  <a:lnTo>
                    <a:pt x="3180" y="1"/>
                  </a:lnTo>
                  <a:cubicBezTo>
                    <a:pt x="2428" y="462"/>
                    <a:pt x="1763" y="1065"/>
                    <a:pt x="1234" y="1777"/>
                  </a:cubicBezTo>
                  <a:lnTo>
                    <a:pt x="1750" y="2543"/>
                  </a:lnTo>
                  <a:cubicBezTo>
                    <a:pt x="1851" y="2699"/>
                    <a:pt x="1743" y="2903"/>
                    <a:pt x="1560" y="2903"/>
                  </a:cubicBezTo>
                  <a:lnTo>
                    <a:pt x="1567" y="2896"/>
                  </a:lnTo>
                  <a:cubicBezTo>
                    <a:pt x="1485" y="2896"/>
                    <a:pt x="1418" y="2862"/>
                    <a:pt x="1377" y="2801"/>
                  </a:cubicBezTo>
                  <a:lnTo>
                    <a:pt x="956" y="2177"/>
                  </a:lnTo>
                  <a:cubicBezTo>
                    <a:pt x="502" y="2876"/>
                    <a:pt x="177" y="3649"/>
                    <a:pt x="0" y="4462"/>
                  </a:cubicBezTo>
                  <a:lnTo>
                    <a:pt x="489" y="5127"/>
                  </a:lnTo>
                  <a:cubicBezTo>
                    <a:pt x="520" y="5166"/>
                    <a:pt x="566" y="5187"/>
                    <a:pt x="611" y="5187"/>
                  </a:cubicBezTo>
                  <a:cubicBezTo>
                    <a:pt x="644" y="5187"/>
                    <a:pt x="677" y="5176"/>
                    <a:pt x="706" y="5154"/>
                  </a:cubicBezTo>
                  <a:lnTo>
                    <a:pt x="1017" y="4910"/>
                  </a:lnTo>
                  <a:cubicBezTo>
                    <a:pt x="1072" y="4862"/>
                    <a:pt x="1112" y="4794"/>
                    <a:pt x="1112" y="4720"/>
                  </a:cubicBezTo>
                  <a:lnTo>
                    <a:pt x="1112" y="4415"/>
                  </a:lnTo>
                  <a:cubicBezTo>
                    <a:pt x="1112" y="4360"/>
                    <a:pt x="1092" y="4306"/>
                    <a:pt x="1065" y="4259"/>
                  </a:cubicBezTo>
                  <a:lnTo>
                    <a:pt x="834" y="3947"/>
                  </a:lnTo>
                  <a:cubicBezTo>
                    <a:pt x="721" y="3769"/>
                    <a:pt x="869" y="3592"/>
                    <a:pt x="1029" y="3592"/>
                  </a:cubicBezTo>
                  <a:cubicBezTo>
                    <a:pt x="1089" y="3592"/>
                    <a:pt x="1151" y="3617"/>
                    <a:pt x="1201" y="3676"/>
                  </a:cubicBezTo>
                  <a:lnTo>
                    <a:pt x="1526" y="4110"/>
                  </a:lnTo>
                  <a:cubicBezTo>
                    <a:pt x="1607" y="4218"/>
                    <a:pt x="1729" y="4286"/>
                    <a:pt x="1865" y="4293"/>
                  </a:cubicBezTo>
                  <a:lnTo>
                    <a:pt x="2082" y="4306"/>
                  </a:lnTo>
                  <a:cubicBezTo>
                    <a:pt x="2116" y="4306"/>
                    <a:pt x="2143" y="4313"/>
                    <a:pt x="2170" y="4333"/>
                  </a:cubicBezTo>
                  <a:cubicBezTo>
                    <a:pt x="2150" y="4116"/>
                    <a:pt x="2136" y="3906"/>
                    <a:pt x="2136" y="3689"/>
                  </a:cubicBezTo>
                  <a:cubicBezTo>
                    <a:pt x="2136" y="2387"/>
                    <a:pt x="2496" y="1106"/>
                    <a:pt x="3180"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68" name="Google Shape;15768;p100"/>
            <p:cNvSpPr/>
            <p:nvPr/>
          </p:nvSpPr>
          <p:spPr>
            <a:xfrm>
              <a:off x="6852376" y="3672257"/>
              <a:ext cx="14951" cy="7082"/>
            </a:xfrm>
            <a:custGeom>
              <a:rect b="b" l="l" r="r" t="t"/>
              <a:pathLst>
                <a:path extrusionOk="0" h="270" w="570">
                  <a:moveTo>
                    <a:pt x="570" y="0"/>
                  </a:moveTo>
                  <a:cubicBezTo>
                    <a:pt x="380" y="34"/>
                    <a:pt x="190" y="54"/>
                    <a:pt x="0" y="75"/>
                  </a:cubicBezTo>
                  <a:lnTo>
                    <a:pt x="95" y="190"/>
                  </a:lnTo>
                  <a:cubicBezTo>
                    <a:pt x="139" y="243"/>
                    <a:pt x="202" y="269"/>
                    <a:pt x="265" y="269"/>
                  </a:cubicBezTo>
                  <a:cubicBezTo>
                    <a:pt x="338" y="269"/>
                    <a:pt x="411" y="235"/>
                    <a:pt x="454" y="170"/>
                  </a:cubicBezTo>
                  <a:lnTo>
                    <a:pt x="570"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69" name="Google Shape;15769;p100"/>
          <p:cNvGrpSpPr/>
          <p:nvPr/>
        </p:nvGrpSpPr>
        <p:grpSpPr>
          <a:xfrm>
            <a:off x="1915032" y="2062052"/>
            <a:ext cx="378315" cy="358695"/>
            <a:chOff x="1942120" y="1985852"/>
            <a:chExt cx="378315" cy="358695"/>
          </a:xfrm>
        </p:grpSpPr>
        <p:sp>
          <p:nvSpPr>
            <p:cNvPr id="15770" name="Google Shape;15770;p100"/>
            <p:cNvSpPr/>
            <p:nvPr/>
          </p:nvSpPr>
          <p:spPr>
            <a:xfrm>
              <a:off x="2161928" y="1985852"/>
              <a:ext cx="158508" cy="158901"/>
            </a:xfrm>
            <a:custGeom>
              <a:rect b="b" l="l" r="r" t="t"/>
              <a:pathLst>
                <a:path extrusionOk="0" h="6058" w="6043">
                  <a:moveTo>
                    <a:pt x="3426" y="0"/>
                  </a:moveTo>
                  <a:cubicBezTo>
                    <a:pt x="2360" y="0"/>
                    <a:pt x="1253" y="761"/>
                    <a:pt x="706" y="1986"/>
                  </a:cubicBezTo>
                  <a:cubicBezTo>
                    <a:pt x="1" y="3559"/>
                    <a:pt x="462" y="5295"/>
                    <a:pt x="1744" y="5872"/>
                  </a:cubicBezTo>
                  <a:cubicBezTo>
                    <a:pt x="2024" y="5998"/>
                    <a:pt x="2321" y="6058"/>
                    <a:pt x="2620" y="6058"/>
                  </a:cubicBezTo>
                  <a:cubicBezTo>
                    <a:pt x="3686" y="6058"/>
                    <a:pt x="4787" y="5297"/>
                    <a:pt x="5337" y="4068"/>
                  </a:cubicBezTo>
                  <a:cubicBezTo>
                    <a:pt x="6042" y="2502"/>
                    <a:pt x="5575" y="759"/>
                    <a:pt x="4293" y="183"/>
                  </a:cubicBezTo>
                  <a:cubicBezTo>
                    <a:pt x="4016" y="59"/>
                    <a:pt x="3723" y="0"/>
                    <a:pt x="3426" y="0"/>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1" name="Google Shape;15771;p100"/>
            <p:cNvSpPr/>
            <p:nvPr/>
          </p:nvSpPr>
          <p:spPr>
            <a:xfrm>
              <a:off x="2190571" y="2006888"/>
              <a:ext cx="115648" cy="123570"/>
            </a:xfrm>
            <a:custGeom>
              <a:rect b="b" l="l" r="r" t="t"/>
              <a:pathLst>
                <a:path extrusionOk="0" h="4711" w="4409">
                  <a:moveTo>
                    <a:pt x="2642" y="1"/>
                  </a:moveTo>
                  <a:cubicBezTo>
                    <a:pt x="1854" y="1"/>
                    <a:pt x="1003" y="629"/>
                    <a:pt x="557" y="1618"/>
                  </a:cubicBezTo>
                  <a:cubicBezTo>
                    <a:pt x="1" y="2852"/>
                    <a:pt x="292" y="4181"/>
                    <a:pt x="1201" y="4588"/>
                  </a:cubicBezTo>
                  <a:cubicBezTo>
                    <a:pt x="1383" y="4671"/>
                    <a:pt x="1576" y="4710"/>
                    <a:pt x="1773" y="4710"/>
                  </a:cubicBezTo>
                  <a:cubicBezTo>
                    <a:pt x="2559" y="4710"/>
                    <a:pt x="3407" y="4083"/>
                    <a:pt x="3852" y="3097"/>
                  </a:cubicBezTo>
                  <a:cubicBezTo>
                    <a:pt x="4408" y="1862"/>
                    <a:pt x="4116" y="533"/>
                    <a:pt x="3208" y="120"/>
                  </a:cubicBezTo>
                  <a:cubicBezTo>
                    <a:pt x="3028" y="39"/>
                    <a:pt x="2837" y="1"/>
                    <a:pt x="2642"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2" name="Google Shape;15772;p100"/>
            <p:cNvSpPr/>
            <p:nvPr/>
          </p:nvSpPr>
          <p:spPr>
            <a:xfrm>
              <a:off x="1942120" y="1986009"/>
              <a:ext cx="158665" cy="158928"/>
            </a:xfrm>
            <a:custGeom>
              <a:rect b="b" l="l" r="r" t="t"/>
              <a:pathLst>
                <a:path extrusionOk="0" h="6059" w="6049">
                  <a:moveTo>
                    <a:pt x="2619" y="1"/>
                  </a:moveTo>
                  <a:cubicBezTo>
                    <a:pt x="2322" y="1"/>
                    <a:pt x="2028" y="60"/>
                    <a:pt x="1749" y="184"/>
                  </a:cubicBezTo>
                  <a:cubicBezTo>
                    <a:pt x="468" y="760"/>
                    <a:pt x="0" y="2496"/>
                    <a:pt x="705" y="4069"/>
                  </a:cubicBezTo>
                  <a:cubicBezTo>
                    <a:pt x="1256" y="5297"/>
                    <a:pt x="2361" y="6059"/>
                    <a:pt x="3426" y="6059"/>
                  </a:cubicBezTo>
                  <a:cubicBezTo>
                    <a:pt x="3724" y="6059"/>
                    <a:pt x="4020" y="5999"/>
                    <a:pt x="4299" y="5872"/>
                  </a:cubicBezTo>
                  <a:cubicBezTo>
                    <a:pt x="5581" y="5296"/>
                    <a:pt x="6048" y="3560"/>
                    <a:pt x="5343" y="1987"/>
                  </a:cubicBezTo>
                  <a:cubicBezTo>
                    <a:pt x="4791" y="762"/>
                    <a:pt x="3687" y="1"/>
                    <a:pt x="2619"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3" name="Google Shape;15773;p100"/>
            <p:cNvSpPr/>
            <p:nvPr/>
          </p:nvSpPr>
          <p:spPr>
            <a:xfrm>
              <a:off x="1956520" y="2007072"/>
              <a:ext cx="115438" cy="123491"/>
            </a:xfrm>
            <a:custGeom>
              <a:rect b="b" l="l" r="r" t="t"/>
              <a:pathLst>
                <a:path extrusionOk="0" h="4708" w="4401">
                  <a:moveTo>
                    <a:pt x="1766" y="1"/>
                  </a:moveTo>
                  <a:cubicBezTo>
                    <a:pt x="1571" y="1"/>
                    <a:pt x="1380" y="39"/>
                    <a:pt x="1200" y="120"/>
                  </a:cubicBezTo>
                  <a:cubicBezTo>
                    <a:pt x="285" y="533"/>
                    <a:pt x="0" y="1862"/>
                    <a:pt x="550" y="3096"/>
                  </a:cubicBezTo>
                  <a:cubicBezTo>
                    <a:pt x="995" y="4085"/>
                    <a:pt x="1844" y="4708"/>
                    <a:pt x="2632" y="4708"/>
                  </a:cubicBezTo>
                  <a:cubicBezTo>
                    <a:pt x="2828" y="4708"/>
                    <a:pt x="3020" y="4669"/>
                    <a:pt x="3201" y="4588"/>
                  </a:cubicBezTo>
                  <a:cubicBezTo>
                    <a:pt x="4109" y="4181"/>
                    <a:pt x="4401" y="2852"/>
                    <a:pt x="3845" y="1618"/>
                  </a:cubicBezTo>
                  <a:cubicBezTo>
                    <a:pt x="3404" y="628"/>
                    <a:pt x="2554" y="1"/>
                    <a:pt x="1766"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4" name="Google Shape;15774;p100"/>
            <p:cNvSpPr/>
            <p:nvPr/>
          </p:nvSpPr>
          <p:spPr>
            <a:xfrm>
              <a:off x="1986921" y="2043820"/>
              <a:ext cx="289055" cy="300727"/>
            </a:xfrm>
            <a:custGeom>
              <a:rect b="b" l="l" r="r" t="t"/>
              <a:pathLst>
                <a:path extrusionOk="0" h="11465" w="11020">
                  <a:moveTo>
                    <a:pt x="5507" y="0"/>
                  </a:moveTo>
                  <a:cubicBezTo>
                    <a:pt x="2645" y="0"/>
                    <a:pt x="1" y="3390"/>
                    <a:pt x="1" y="6781"/>
                  </a:cubicBezTo>
                  <a:cubicBezTo>
                    <a:pt x="1" y="8625"/>
                    <a:pt x="1506" y="10320"/>
                    <a:pt x="3900" y="10849"/>
                  </a:cubicBezTo>
                  <a:cubicBezTo>
                    <a:pt x="4357" y="11259"/>
                    <a:pt x="4932" y="11464"/>
                    <a:pt x="5507" y="11464"/>
                  </a:cubicBezTo>
                  <a:cubicBezTo>
                    <a:pt x="6081" y="11464"/>
                    <a:pt x="6656" y="11259"/>
                    <a:pt x="7114" y="10849"/>
                  </a:cubicBezTo>
                  <a:cubicBezTo>
                    <a:pt x="9507" y="10320"/>
                    <a:pt x="11019" y="8618"/>
                    <a:pt x="11019" y="6781"/>
                  </a:cubicBezTo>
                  <a:cubicBezTo>
                    <a:pt x="11019" y="3390"/>
                    <a:pt x="8368" y="0"/>
                    <a:pt x="5507"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5" name="Google Shape;15775;p100"/>
            <p:cNvSpPr/>
            <p:nvPr/>
          </p:nvSpPr>
          <p:spPr>
            <a:xfrm>
              <a:off x="1986737" y="2047178"/>
              <a:ext cx="119215" cy="280687"/>
            </a:xfrm>
            <a:custGeom>
              <a:rect b="b" l="l" r="r" t="t"/>
              <a:pathLst>
                <a:path extrusionOk="0" h="10701" w="4545">
                  <a:moveTo>
                    <a:pt x="4544" y="1"/>
                  </a:moveTo>
                  <a:cubicBezTo>
                    <a:pt x="2076" y="645"/>
                    <a:pt x="1" y="3642"/>
                    <a:pt x="1" y="6653"/>
                  </a:cubicBezTo>
                  <a:cubicBezTo>
                    <a:pt x="1" y="8470"/>
                    <a:pt x="1472" y="10145"/>
                    <a:pt x="3812" y="10701"/>
                  </a:cubicBezTo>
                  <a:cubicBezTo>
                    <a:pt x="2523" y="9812"/>
                    <a:pt x="1757" y="8341"/>
                    <a:pt x="1764" y="6775"/>
                  </a:cubicBezTo>
                  <a:cubicBezTo>
                    <a:pt x="1764" y="4035"/>
                    <a:pt x="2951" y="1303"/>
                    <a:pt x="4544" y="1"/>
                  </a:cubicBez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6" name="Google Shape;15776;p100"/>
            <p:cNvSpPr/>
            <p:nvPr/>
          </p:nvSpPr>
          <p:spPr>
            <a:xfrm>
              <a:off x="2084916" y="2316822"/>
              <a:ext cx="92697" cy="27725"/>
            </a:xfrm>
            <a:custGeom>
              <a:rect b="b" l="l" r="r" t="t"/>
              <a:pathLst>
                <a:path extrusionOk="0" h="1057" w="3534">
                  <a:moveTo>
                    <a:pt x="8" y="0"/>
                  </a:moveTo>
                  <a:cubicBezTo>
                    <a:pt x="1" y="197"/>
                    <a:pt x="89" y="380"/>
                    <a:pt x="231" y="502"/>
                  </a:cubicBezTo>
                  <a:cubicBezTo>
                    <a:pt x="679" y="872"/>
                    <a:pt x="1225" y="1056"/>
                    <a:pt x="1771" y="1056"/>
                  </a:cubicBezTo>
                  <a:cubicBezTo>
                    <a:pt x="2316" y="1056"/>
                    <a:pt x="2862" y="872"/>
                    <a:pt x="3310" y="502"/>
                  </a:cubicBezTo>
                  <a:cubicBezTo>
                    <a:pt x="3452" y="380"/>
                    <a:pt x="3534" y="197"/>
                    <a:pt x="3534" y="0"/>
                  </a:cubicBezTo>
                  <a:lnTo>
                    <a:pt x="3534" y="0"/>
                  </a:lnTo>
                  <a:lnTo>
                    <a:pt x="2652" y="265"/>
                  </a:lnTo>
                  <a:lnTo>
                    <a:pt x="889" y="265"/>
                  </a:lnTo>
                  <a:lnTo>
                    <a:pt x="8" y="0"/>
                  </a:lnTo>
                  <a:close/>
                </a:path>
              </a:pathLst>
            </a:custGeom>
            <a:solidFill>
              <a:srgbClr val="B2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7" name="Google Shape;15777;p100"/>
            <p:cNvSpPr/>
            <p:nvPr/>
          </p:nvSpPr>
          <p:spPr>
            <a:xfrm>
              <a:off x="2102359" y="2257778"/>
              <a:ext cx="57995" cy="48762"/>
            </a:xfrm>
            <a:custGeom>
              <a:rect b="b" l="l" r="r" t="t"/>
              <a:pathLst>
                <a:path extrusionOk="0" h="1859" w="2211">
                  <a:moveTo>
                    <a:pt x="1106" y="0"/>
                  </a:moveTo>
                  <a:cubicBezTo>
                    <a:pt x="495" y="0"/>
                    <a:pt x="7" y="393"/>
                    <a:pt x="0" y="882"/>
                  </a:cubicBezTo>
                  <a:cubicBezTo>
                    <a:pt x="0" y="1350"/>
                    <a:pt x="468" y="1594"/>
                    <a:pt x="801" y="1777"/>
                  </a:cubicBezTo>
                  <a:cubicBezTo>
                    <a:pt x="895" y="1831"/>
                    <a:pt x="1001" y="1858"/>
                    <a:pt x="1106" y="1858"/>
                  </a:cubicBezTo>
                  <a:cubicBezTo>
                    <a:pt x="1211" y="1858"/>
                    <a:pt x="1316" y="1831"/>
                    <a:pt x="1411" y="1777"/>
                  </a:cubicBezTo>
                  <a:cubicBezTo>
                    <a:pt x="1743" y="1594"/>
                    <a:pt x="2211" y="1350"/>
                    <a:pt x="2211" y="882"/>
                  </a:cubicBezTo>
                  <a:cubicBezTo>
                    <a:pt x="2211" y="393"/>
                    <a:pt x="1716" y="0"/>
                    <a:pt x="1106"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8" name="Google Shape;15778;p100"/>
            <p:cNvSpPr/>
            <p:nvPr/>
          </p:nvSpPr>
          <p:spPr>
            <a:xfrm>
              <a:off x="2081611" y="2309714"/>
              <a:ext cx="99202" cy="23135"/>
            </a:xfrm>
            <a:custGeom>
              <a:rect b="b" l="l" r="r" t="t"/>
              <a:pathLst>
                <a:path extrusionOk="0" h="882" w="3782">
                  <a:moveTo>
                    <a:pt x="308" y="1"/>
                  </a:moveTo>
                  <a:cubicBezTo>
                    <a:pt x="152" y="1"/>
                    <a:pt x="0" y="173"/>
                    <a:pt x="120" y="346"/>
                  </a:cubicBezTo>
                  <a:cubicBezTo>
                    <a:pt x="344" y="685"/>
                    <a:pt x="717" y="882"/>
                    <a:pt x="1124" y="882"/>
                  </a:cubicBezTo>
                  <a:cubicBezTo>
                    <a:pt x="1354" y="882"/>
                    <a:pt x="1578" y="814"/>
                    <a:pt x="1775" y="692"/>
                  </a:cubicBezTo>
                  <a:cubicBezTo>
                    <a:pt x="1812" y="668"/>
                    <a:pt x="1854" y="656"/>
                    <a:pt x="1897" y="656"/>
                  </a:cubicBezTo>
                  <a:cubicBezTo>
                    <a:pt x="1939" y="656"/>
                    <a:pt x="1981" y="668"/>
                    <a:pt x="2019" y="692"/>
                  </a:cubicBezTo>
                  <a:cubicBezTo>
                    <a:pt x="2209" y="814"/>
                    <a:pt x="2439" y="882"/>
                    <a:pt x="2670" y="882"/>
                  </a:cubicBezTo>
                  <a:cubicBezTo>
                    <a:pt x="3070" y="882"/>
                    <a:pt x="3443" y="678"/>
                    <a:pt x="3666" y="346"/>
                  </a:cubicBezTo>
                  <a:cubicBezTo>
                    <a:pt x="3781" y="173"/>
                    <a:pt x="3632" y="1"/>
                    <a:pt x="3477" y="1"/>
                  </a:cubicBezTo>
                  <a:cubicBezTo>
                    <a:pt x="3413" y="1"/>
                    <a:pt x="3348" y="30"/>
                    <a:pt x="3300" y="102"/>
                  </a:cubicBezTo>
                  <a:cubicBezTo>
                    <a:pt x="3158" y="312"/>
                    <a:pt x="2921" y="441"/>
                    <a:pt x="2663" y="441"/>
                  </a:cubicBezTo>
                  <a:cubicBezTo>
                    <a:pt x="2520" y="441"/>
                    <a:pt x="2378" y="393"/>
                    <a:pt x="2256" y="319"/>
                  </a:cubicBezTo>
                  <a:cubicBezTo>
                    <a:pt x="2144" y="244"/>
                    <a:pt x="2017" y="207"/>
                    <a:pt x="1891" y="207"/>
                  </a:cubicBezTo>
                  <a:cubicBezTo>
                    <a:pt x="1764" y="207"/>
                    <a:pt x="1639" y="244"/>
                    <a:pt x="1531" y="319"/>
                  </a:cubicBezTo>
                  <a:cubicBezTo>
                    <a:pt x="1408" y="393"/>
                    <a:pt x="1266" y="441"/>
                    <a:pt x="1124" y="441"/>
                  </a:cubicBezTo>
                  <a:cubicBezTo>
                    <a:pt x="866" y="441"/>
                    <a:pt x="629" y="312"/>
                    <a:pt x="486" y="102"/>
                  </a:cubicBezTo>
                  <a:cubicBezTo>
                    <a:pt x="439" y="30"/>
                    <a:pt x="373" y="1"/>
                    <a:pt x="308" y="1"/>
                  </a:cubicBezTo>
                  <a:close/>
                </a:path>
              </a:pathLst>
            </a:custGeom>
            <a:solidFill>
              <a:srgbClr val="9BAF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79" name="Google Shape;15779;p100"/>
            <p:cNvSpPr/>
            <p:nvPr/>
          </p:nvSpPr>
          <p:spPr>
            <a:xfrm>
              <a:off x="2180892" y="2280756"/>
              <a:ext cx="114809" cy="40709"/>
            </a:xfrm>
            <a:custGeom>
              <a:rect b="b" l="l" r="r" t="t"/>
              <a:pathLst>
                <a:path extrusionOk="0" h="1552" w="4377">
                  <a:moveTo>
                    <a:pt x="307" y="1"/>
                  </a:moveTo>
                  <a:cubicBezTo>
                    <a:pt x="56" y="1"/>
                    <a:pt x="0" y="389"/>
                    <a:pt x="275" y="440"/>
                  </a:cubicBezTo>
                  <a:cubicBezTo>
                    <a:pt x="295" y="446"/>
                    <a:pt x="2404" y="833"/>
                    <a:pt x="3970" y="1524"/>
                  </a:cubicBezTo>
                  <a:cubicBezTo>
                    <a:pt x="3997" y="1538"/>
                    <a:pt x="4031" y="1545"/>
                    <a:pt x="4065" y="1545"/>
                  </a:cubicBezTo>
                  <a:lnTo>
                    <a:pt x="4058" y="1552"/>
                  </a:lnTo>
                  <a:cubicBezTo>
                    <a:pt x="4302" y="1552"/>
                    <a:pt x="4377" y="1219"/>
                    <a:pt x="4153" y="1124"/>
                  </a:cubicBezTo>
                  <a:cubicBezTo>
                    <a:pt x="2539" y="406"/>
                    <a:pt x="437" y="26"/>
                    <a:pt x="356" y="6"/>
                  </a:cubicBezTo>
                  <a:cubicBezTo>
                    <a:pt x="339" y="2"/>
                    <a:pt x="323" y="1"/>
                    <a:pt x="307"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0" name="Google Shape;15780;p100"/>
            <p:cNvSpPr/>
            <p:nvPr/>
          </p:nvSpPr>
          <p:spPr>
            <a:xfrm>
              <a:off x="2194846" y="2262841"/>
              <a:ext cx="123806" cy="18072"/>
            </a:xfrm>
            <a:custGeom>
              <a:rect b="b" l="l" r="r" t="t"/>
              <a:pathLst>
                <a:path extrusionOk="0" h="689" w="4720">
                  <a:moveTo>
                    <a:pt x="1368" y="0"/>
                  </a:moveTo>
                  <a:cubicBezTo>
                    <a:pt x="727" y="0"/>
                    <a:pt x="258" y="21"/>
                    <a:pt x="211" y="24"/>
                  </a:cubicBezTo>
                  <a:cubicBezTo>
                    <a:pt x="88" y="31"/>
                    <a:pt x="0" y="133"/>
                    <a:pt x="0" y="255"/>
                  </a:cubicBezTo>
                  <a:cubicBezTo>
                    <a:pt x="13" y="373"/>
                    <a:pt x="109" y="465"/>
                    <a:pt x="219" y="465"/>
                  </a:cubicBezTo>
                  <a:cubicBezTo>
                    <a:pt x="223" y="465"/>
                    <a:pt x="227" y="465"/>
                    <a:pt x="231" y="465"/>
                  </a:cubicBezTo>
                  <a:cubicBezTo>
                    <a:pt x="242" y="465"/>
                    <a:pt x="693" y="446"/>
                    <a:pt x="1322" y="446"/>
                  </a:cubicBezTo>
                  <a:cubicBezTo>
                    <a:pt x="2229" y="446"/>
                    <a:pt x="3504" y="486"/>
                    <a:pt x="4360" y="682"/>
                  </a:cubicBezTo>
                  <a:cubicBezTo>
                    <a:pt x="4381" y="682"/>
                    <a:pt x="4394" y="689"/>
                    <a:pt x="4415" y="689"/>
                  </a:cubicBezTo>
                  <a:cubicBezTo>
                    <a:pt x="4679" y="689"/>
                    <a:pt x="4720" y="309"/>
                    <a:pt x="4462" y="248"/>
                  </a:cubicBezTo>
                  <a:cubicBezTo>
                    <a:pt x="3570" y="44"/>
                    <a:pt x="2291" y="0"/>
                    <a:pt x="1368"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1" name="Google Shape;15781;p100"/>
            <p:cNvSpPr/>
            <p:nvPr/>
          </p:nvSpPr>
          <p:spPr>
            <a:xfrm>
              <a:off x="1967065" y="2280756"/>
              <a:ext cx="114599" cy="40525"/>
            </a:xfrm>
            <a:custGeom>
              <a:rect b="b" l="l" r="r" t="t"/>
              <a:pathLst>
                <a:path extrusionOk="0" h="1545" w="4369">
                  <a:moveTo>
                    <a:pt x="4068" y="1"/>
                  </a:moveTo>
                  <a:cubicBezTo>
                    <a:pt x="4053" y="1"/>
                    <a:pt x="4036" y="2"/>
                    <a:pt x="4019" y="6"/>
                  </a:cubicBezTo>
                  <a:cubicBezTo>
                    <a:pt x="3931" y="19"/>
                    <a:pt x="1836" y="406"/>
                    <a:pt x="222" y="1124"/>
                  </a:cubicBezTo>
                  <a:cubicBezTo>
                    <a:pt x="1" y="1218"/>
                    <a:pt x="65" y="1545"/>
                    <a:pt x="303" y="1545"/>
                  </a:cubicBezTo>
                  <a:cubicBezTo>
                    <a:pt x="305" y="1545"/>
                    <a:pt x="308" y="1545"/>
                    <a:pt x="310" y="1545"/>
                  </a:cubicBezTo>
                  <a:cubicBezTo>
                    <a:pt x="344" y="1545"/>
                    <a:pt x="371" y="1538"/>
                    <a:pt x="398" y="1524"/>
                  </a:cubicBezTo>
                  <a:cubicBezTo>
                    <a:pt x="1965" y="826"/>
                    <a:pt x="4074" y="440"/>
                    <a:pt x="4094" y="440"/>
                  </a:cubicBezTo>
                  <a:cubicBezTo>
                    <a:pt x="4368" y="389"/>
                    <a:pt x="4318" y="1"/>
                    <a:pt x="4068" y="1"/>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2" name="Google Shape;15782;p100"/>
            <p:cNvSpPr/>
            <p:nvPr/>
          </p:nvSpPr>
          <p:spPr>
            <a:xfrm>
              <a:off x="1943878" y="2262841"/>
              <a:ext cx="125852" cy="18072"/>
            </a:xfrm>
            <a:custGeom>
              <a:rect b="b" l="l" r="r" t="t"/>
              <a:pathLst>
                <a:path extrusionOk="0" h="689" w="4798">
                  <a:moveTo>
                    <a:pt x="3356" y="0"/>
                  </a:moveTo>
                  <a:cubicBezTo>
                    <a:pt x="2433" y="0"/>
                    <a:pt x="1153" y="44"/>
                    <a:pt x="265" y="248"/>
                  </a:cubicBezTo>
                  <a:cubicBezTo>
                    <a:pt x="1" y="309"/>
                    <a:pt x="48" y="689"/>
                    <a:pt x="313" y="689"/>
                  </a:cubicBezTo>
                  <a:cubicBezTo>
                    <a:pt x="326" y="689"/>
                    <a:pt x="347" y="682"/>
                    <a:pt x="360" y="682"/>
                  </a:cubicBezTo>
                  <a:cubicBezTo>
                    <a:pt x="1217" y="486"/>
                    <a:pt x="2492" y="446"/>
                    <a:pt x="3398" y="446"/>
                  </a:cubicBezTo>
                  <a:cubicBezTo>
                    <a:pt x="4027" y="446"/>
                    <a:pt x="4479" y="465"/>
                    <a:pt x="4490" y="465"/>
                  </a:cubicBezTo>
                  <a:cubicBezTo>
                    <a:pt x="4494" y="465"/>
                    <a:pt x="4498" y="465"/>
                    <a:pt x="4503" y="465"/>
                  </a:cubicBezTo>
                  <a:cubicBezTo>
                    <a:pt x="4782" y="465"/>
                    <a:pt x="4797" y="38"/>
                    <a:pt x="4510" y="24"/>
                  </a:cubicBezTo>
                  <a:cubicBezTo>
                    <a:pt x="4466" y="21"/>
                    <a:pt x="3997" y="0"/>
                    <a:pt x="3356" y="0"/>
                  </a:cubicBezTo>
                  <a:close/>
                </a:path>
              </a:pathLst>
            </a:custGeom>
            <a:solidFill>
              <a:srgbClr val="869F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3" name="Google Shape;15783;p100"/>
            <p:cNvSpPr/>
            <p:nvPr/>
          </p:nvSpPr>
          <p:spPr>
            <a:xfrm>
              <a:off x="2050424" y="2182524"/>
              <a:ext cx="40394" cy="52145"/>
            </a:xfrm>
            <a:custGeom>
              <a:rect b="b" l="l" r="r" t="t"/>
              <a:pathLst>
                <a:path extrusionOk="0" h="1988" w="1540">
                  <a:moveTo>
                    <a:pt x="767" y="1"/>
                  </a:moveTo>
                  <a:cubicBezTo>
                    <a:pt x="346" y="1"/>
                    <a:pt x="0" y="347"/>
                    <a:pt x="0" y="774"/>
                  </a:cubicBezTo>
                  <a:lnTo>
                    <a:pt x="0" y="1215"/>
                  </a:lnTo>
                  <a:cubicBezTo>
                    <a:pt x="0" y="1642"/>
                    <a:pt x="346" y="1981"/>
                    <a:pt x="767" y="1988"/>
                  </a:cubicBezTo>
                  <a:cubicBezTo>
                    <a:pt x="1194" y="1981"/>
                    <a:pt x="1540" y="1642"/>
                    <a:pt x="1540" y="1215"/>
                  </a:cubicBezTo>
                  <a:lnTo>
                    <a:pt x="1540" y="774"/>
                  </a:lnTo>
                  <a:cubicBezTo>
                    <a:pt x="1540" y="347"/>
                    <a:pt x="1194" y="1"/>
                    <a:pt x="767"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4" name="Google Shape;15784;p100"/>
            <p:cNvSpPr/>
            <p:nvPr/>
          </p:nvSpPr>
          <p:spPr>
            <a:xfrm>
              <a:off x="2067683"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5" name="Google Shape;15785;p100"/>
            <p:cNvSpPr/>
            <p:nvPr/>
          </p:nvSpPr>
          <p:spPr>
            <a:xfrm>
              <a:off x="2061991" y="2188216"/>
              <a:ext cx="17259" cy="17469"/>
            </a:xfrm>
            <a:custGeom>
              <a:rect b="b" l="l" r="r" t="t"/>
              <a:pathLst>
                <a:path extrusionOk="0" h="666" w="658">
                  <a:moveTo>
                    <a:pt x="326" y="1"/>
                  </a:moveTo>
                  <a:cubicBezTo>
                    <a:pt x="143" y="1"/>
                    <a:pt x="0" y="150"/>
                    <a:pt x="0" y="333"/>
                  </a:cubicBezTo>
                  <a:cubicBezTo>
                    <a:pt x="0" y="516"/>
                    <a:pt x="143" y="665"/>
                    <a:pt x="326" y="665"/>
                  </a:cubicBezTo>
                  <a:cubicBezTo>
                    <a:pt x="509" y="665"/>
                    <a:pt x="658" y="516"/>
                    <a:pt x="658" y="333"/>
                  </a:cubicBezTo>
                  <a:cubicBezTo>
                    <a:pt x="658" y="150"/>
                    <a:pt x="509" y="1"/>
                    <a:pt x="32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6" name="Google Shape;15786;p100"/>
            <p:cNvSpPr/>
            <p:nvPr/>
          </p:nvSpPr>
          <p:spPr>
            <a:xfrm>
              <a:off x="2171711" y="2182524"/>
              <a:ext cx="40578" cy="52145"/>
            </a:xfrm>
            <a:custGeom>
              <a:rect b="b" l="l" r="r" t="t"/>
              <a:pathLst>
                <a:path extrusionOk="0" h="1988" w="1547">
                  <a:moveTo>
                    <a:pt x="774" y="1"/>
                  </a:moveTo>
                  <a:cubicBezTo>
                    <a:pt x="347" y="1"/>
                    <a:pt x="8" y="347"/>
                    <a:pt x="1" y="774"/>
                  </a:cubicBezTo>
                  <a:lnTo>
                    <a:pt x="1" y="1215"/>
                  </a:lnTo>
                  <a:cubicBezTo>
                    <a:pt x="8" y="1642"/>
                    <a:pt x="347" y="1981"/>
                    <a:pt x="774" y="1988"/>
                  </a:cubicBezTo>
                  <a:cubicBezTo>
                    <a:pt x="1201" y="1981"/>
                    <a:pt x="1547" y="1642"/>
                    <a:pt x="1547" y="1215"/>
                  </a:cubicBezTo>
                  <a:lnTo>
                    <a:pt x="1547" y="774"/>
                  </a:lnTo>
                  <a:cubicBezTo>
                    <a:pt x="1547" y="347"/>
                    <a:pt x="1201" y="1"/>
                    <a:pt x="77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7" name="Google Shape;15787;p100"/>
            <p:cNvSpPr/>
            <p:nvPr/>
          </p:nvSpPr>
          <p:spPr>
            <a:xfrm>
              <a:off x="2189154" y="2182524"/>
              <a:ext cx="23135" cy="40420"/>
            </a:xfrm>
            <a:custGeom>
              <a:rect b="b" l="l" r="r" t="t"/>
              <a:pathLst>
                <a:path extrusionOk="0" h="1541" w="882">
                  <a:moveTo>
                    <a:pt x="109" y="1"/>
                  </a:moveTo>
                  <a:cubicBezTo>
                    <a:pt x="75" y="1"/>
                    <a:pt x="34" y="8"/>
                    <a:pt x="0" y="15"/>
                  </a:cubicBezTo>
                  <a:lnTo>
                    <a:pt x="0" y="1106"/>
                  </a:lnTo>
                  <a:cubicBezTo>
                    <a:pt x="0" y="1344"/>
                    <a:pt x="197" y="1540"/>
                    <a:pt x="441" y="1540"/>
                  </a:cubicBezTo>
                  <a:cubicBezTo>
                    <a:pt x="685" y="1540"/>
                    <a:pt x="882" y="1344"/>
                    <a:pt x="882" y="1106"/>
                  </a:cubicBezTo>
                  <a:lnTo>
                    <a:pt x="882" y="774"/>
                  </a:lnTo>
                  <a:cubicBezTo>
                    <a:pt x="882" y="347"/>
                    <a:pt x="536" y="1"/>
                    <a:pt x="109"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8" name="Google Shape;15788;p100"/>
            <p:cNvSpPr/>
            <p:nvPr/>
          </p:nvSpPr>
          <p:spPr>
            <a:xfrm>
              <a:off x="2183279" y="2188216"/>
              <a:ext cx="17469" cy="17469"/>
            </a:xfrm>
            <a:custGeom>
              <a:rect b="b" l="l" r="r" t="t"/>
              <a:pathLst>
                <a:path extrusionOk="0" h="666" w="666">
                  <a:moveTo>
                    <a:pt x="333" y="1"/>
                  </a:moveTo>
                  <a:cubicBezTo>
                    <a:pt x="150" y="1"/>
                    <a:pt x="1" y="150"/>
                    <a:pt x="1" y="333"/>
                  </a:cubicBezTo>
                  <a:cubicBezTo>
                    <a:pt x="1" y="516"/>
                    <a:pt x="150" y="665"/>
                    <a:pt x="333" y="665"/>
                  </a:cubicBezTo>
                  <a:cubicBezTo>
                    <a:pt x="516" y="665"/>
                    <a:pt x="665" y="516"/>
                    <a:pt x="665" y="333"/>
                  </a:cubicBezTo>
                  <a:cubicBezTo>
                    <a:pt x="665" y="150"/>
                    <a:pt x="516"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89" name="Google Shape;15789;p100"/>
            <p:cNvSpPr/>
            <p:nvPr/>
          </p:nvSpPr>
          <p:spPr>
            <a:xfrm>
              <a:off x="2102359" y="2258303"/>
              <a:ext cx="38086" cy="48237"/>
            </a:xfrm>
            <a:custGeom>
              <a:rect b="b" l="l" r="r" t="t"/>
              <a:pathLst>
                <a:path extrusionOk="0" h="1839" w="1452">
                  <a:moveTo>
                    <a:pt x="868" y="1"/>
                  </a:moveTo>
                  <a:lnTo>
                    <a:pt x="868" y="1"/>
                  </a:lnTo>
                  <a:cubicBezTo>
                    <a:pt x="373" y="82"/>
                    <a:pt x="0" y="441"/>
                    <a:pt x="0" y="862"/>
                  </a:cubicBezTo>
                  <a:cubicBezTo>
                    <a:pt x="0" y="1330"/>
                    <a:pt x="468" y="1574"/>
                    <a:pt x="801" y="1757"/>
                  </a:cubicBezTo>
                  <a:cubicBezTo>
                    <a:pt x="895" y="1811"/>
                    <a:pt x="1001" y="1838"/>
                    <a:pt x="1106" y="1838"/>
                  </a:cubicBezTo>
                  <a:cubicBezTo>
                    <a:pt x="1211" y="1838"/>
                    <a:pt x="1316" y="1811"/>
                    <a:pt x="1411" y="1757"/>
                  </a:cubicBezTo>
                  <a:lnTo>
                    <a:pt x="1451" y="1736"/>
                  </a:lnTo>
                  <a:cubicBezTo>
                    <a:pt x="1119" y="1513"/>
                    <a:pt x="665" y="1207"/>
                    <a:pt x="665" y="631"/>
                  </a:cubicBezTo>
                  <a:cubicBezTo>
                    <a:pt x="665" y="401"/>
                    <a:pt x="733" y="184"/>
                    <a:pt x="868" y="1"/>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790" name="Google Shape;15790;p100"/>
          <p:cNvGrpSpPr/>
          <p:nvPr/>
        </p:nvGrpSpPr>
        <p:grpSpPr>
          <a:xfrm>
            <a:off x="1374327" y="2505418"/>
            <a:ext cx="364282" cy="374197"/>
            <a:chOff x="1401415" y="2429218"/>
            <a:chExt cx="364282" cy="374197"/>
          </a:xfrm>
        </p:grpSpPr>
        <p:sp>
          <p:nvSpPr>
            <p:cNvPr id="15791" name="Google Shape;15791;p100"/>
            <p:cNvSpPr/>
            <p:nvPr/>
          </p:nvSpPr>
          <p:spPr>
            <a:xfrm>
              <a:off x="1458596" y="2755938"/>
              <a:ext cx="89759" cy="47476"/>
            </a:xfrm>
            <a:custGeom>
              <a:rect b="b" l="l" r="r" t="t"/>
              <a:pathLst>
                <a:path extrusionOk="0" h="1810" w="3422">
                  <a:moveTo>
                    <a:pt x="3198" y="1"/>
                  </a:moveTo>
                  <a:cubicBezTo>
                    <a:pt x="3076" y="1"/>
                    <a:pt x="2974" y="102"/>
                    <a:pt x="2974" y="224"/>
                  </a:cubicBezTo>
                  <a:lnTo>
                    <a:pt x="2974" y="265"/>
                  </a:lnTo>
                  <a:cubicBezTo>
                    <a:pt x="2974" y="380"/>
                    <a:pt x="2886" y="475"/>
                    <a:pt x="2771" y="489"/>
                  </a:cubicBezTo>
                  <a:lnTo>
                    <a:pt x="784" y="651"/>
                  </a:lnTo>
                  <a:cubicBezTo>
                    <a:pt x="520" y="672"/>
                    <a:pt x="289" y="855"/>
                    <a:pt x="208" y="1106"/>
                  </a:cubicBezTo>
                  <a:lnTo>
                    <a:pt x="72" y="1499"/>
                  </a:lnTo>
                  <a:cubicBezTo>
                    <a:pt x="1" y="1679"/>
                    <a:pt x="149" y="1807"/>
                    <a:pt x="293" y="1807"/>
                  </a:cubicBezTo>
                  <a:cubicBezTo>
                    <a:pt x="381" y="1807"/>
                    <a:pt x="468" y="1758"/>
                    <a:pt x="499" y="1641"/>
                  </a:cubicBezTo>
                  <a:lnTo>
                    <a:pt x="628" y="1248"/>
                  </a:lnTo>
                  <a:cubicBezTo>
                    <a:pt x="655" y="1167"/>
                    <a:pt x="730" y="1106"/>
                    <a:pt x="825" y="1099"/>
                  </a:cubicBezTo>
                  <a:lnTo>
                    <a:pt x="960" y="1085"/>
                  </a:lnTo>
                  <a:lnTo>
                    <a:pt x="960" y="1574"/>
                  </a:lnTo>
                  <a:cubicBezTo>
                    <a:pt x="957" y="1723"/>
                    <a:pt x="1067" y="1797"/>
                    <a:pt x="1178" y="1797"/>
                  </a:cubicBezTo>
                  <a:cubicBezTo>
                    <a:pt x="1289" y="1797"/>
                    <a:pt x="1401" y="1723"/>
                    <a:pt x="1401" y="1574"/>
                  </a:cubicBezTo>
                  <a:lnTo>
                    <a:pt x="1401" y="1052"/>
                  </a:lnTo>
                  <a:lnTo>
                    <a:pt x="1659" y="1031"/>
                  </a:lnTo>
                  <a:lnTo>
                    <a:pt x="1862" y="1641"/>
                  </a:lnTo>
                  <a:cubicBezTo>
                    <a:pt x="1894" y="1760"/>
                    <a:pt x="1982" y="1810"/>
                    <a:pt x="2072" y="1810"/>
                  </a:cubicBezTo>
                  <a:cubicBezTo>
                    <a:pt x="2214" y="1810"/>
                    <a:pt x="2360" y="1684"/>
                    <a:pt x="2289" y="1506"/>
                  </a:cubicBezTo>
                  <a:lnTo>
                    <a:pt x="2120" y="997"/>
                  </a:lnTo>
                  <a:lnTo>
                    <a:pt x="2805" y="936"/>
                  </a:lnTo>
                  <a:cubicBezTo>
                    <a:pt x="3150" y="902"/>
                    <a:pt x="3415" y="618"/>
                    <a:pt x="3422" y="265"/>
                  </a:cubicBezTo>
                  <a:lnTo>
                    <a:pt x="3422" y="231"/>
                  </a:lnTo>
                  <a:cubicBezTo>
                    <a:pt x="3422" y="109"/>
                    <a:pt x="3320" y="7"/>
                    <a:pt x="319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2" name="Google Shape;15792;p100"/>
            <p:cNvSpPr/>
            <p:nvPr/>
          </p:nvSpPr>
          <p:spPr>
            <a:xfrm>
              <a:off x="1618757" y="2755938"/>
              <a:ext cx="89759" cy="47476"/>
            </a:xfrm>
            <a:custGeom>
              <a:rect b="b" l="l" r="r" t="t"/>
              <a:pathLst>
                <a:path extrusionOk="0" h="1810" w="3422">
                  <a:moveTo>
                    <a:pt x="225" y="1"/>
                  </a:moveTo>
                  <a:cubicBezTo>
                    <a:pt x="103" y="7"/>
                    <a:pt x="1" y="109"/>
                    <a:pt x="8" y="231"/>
                  </a:cubicBezTo>
                  <a:lnTo>
                    <a:pt x="8" y="265"/>
                  </a:lnTo>
                  <a:cubicBezTo>
                    <a:pt x="8" y="618"/>
                    <a:pt x="272" y="902"/>
                    <a:pt x="618" y="936"/>
                  </a:cubicBezTo>
                  <a:lnTo>
                    <a:pt x="1309" y="997"/>
                  </a:lnTo>
                  <a:lnTo>
                    <a:pt x="1140" y="1506"/>
                  </a:lnTo>
                  <a:cubicBezTo>
                    <a:pt x="1065" y="1684"/>
                    <a:pt x="1209" y="1810"/>
                    <a:pt x="1351" y="1810"/>
                  </a:cubicBezTo>
                  <a:cubicBezTo>
                    <a:pt x="1440" y="1810"/>
                    <a:pt x="1529" y="1760"/>
                    <a:pt x="1560" y="1641"/>
                  </a:cubicBezTo>
                  <a:lnTo>
                    <a:pt x="1764" y="1031"/>
                  </a:lnTo>
                  <a:lnTo>
                    <a:pt x="2021" y="1052"/>
                  </a:lnTo>
                  <a:lnTo>
                    <a:pt x="2021" y="1574"/>
                  </a:lnTo>
                  <a:cubicBezTo>
                    <a:pt x="2021" y="1723"/>
                    <a:pt x="2133" y="1797"/>
                    <a:pt x="2245" y="1797"/>
                  </a:cubicBezTo>
                  <a:cubicBezTo>
                    <a:pt x="2357" y="1797"/>
                    <a:pt x="2469" y="1723"/>
                    <a:pt x="2469" y="1574"/>
                  </a:cubicBezTo>
                  <a:lnTo>
                    <a:pt x="2469" y="1085"/>
                  </a:lnTo>
                  <a:lnTo>
                    <a:pt x="2605" y="1099"/>
                  </a:lnTo>
                  <a:cubicBezTo>
                    <a:pt x="2693" y="1106"/>
                    <a:pt x="2767" y="1167"/>
                    <a:pt x="2794" y="1248"/>
                  </a:cubicBezTo>
                  <a:lnTo>
                    <a:pt x="2923" y="1641"/>
                  </a:lnTo>
                  <a:cubicBezTo>
                    <a:pt x="2957" y="1758"/>
                    <a:pt x="3044" y="1807"/>
                    <a:pt x="3133" y="1807"/>
                  </a:cubicBezTo>
                  <a:cubicBezTo>
                    <a:pt x="3276" y="1807"/>
                    <a:pt x="3422" y="1679"/>
                    <a:pt x="3350" y="1499"/>
                  </a:cubicBezTo>
                  <a:lnTo>
                    <a:pt x="3222" y="1106"/>
                  </a:lnTo>
                  <a:cubicBezTo>
                    <a:pt x="3133" y="855"/>
                    <a:pt x="2903" y="672"/>
                    <a:pt x="2639" y="651"/>
                  </a:cubicBezTo>
                  <a:lnTo>
                    <a:pt x="659" y="489"/>
                  </a:lnTo>
                  <a:cubicBezTo>
                    <a:pt x="537" y="475"/>
                    <a:pt x="448" y="380"/>
                    <a:pt x="448" y="265"/>
                  </a:cubicBezTo>
                  <a:lnTo>
                    <a:pt x="448" y="224"/>
                  </a:lnTo>
                  <a:cubicBezTo>
                    <a:pt x="448" y="102"/>
                    <a:pt x="347" y="1"/>
                    <a:pt x="2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3" name="Google Shape;15793;p100"/>
            <p:cNvSpPr/>
            <p:nvPr/>
          </p:nvSpPr>
          <p:spPr>
            <a:xfrm>
              <a:off x="1442517" y="2491645"/>
              <a:ext cx="282104" cy="287979"/>
            </a:xfrm>
            <a:custGeom>
              <a:rect b="b" l="l" r="r" t="t"/>
              <a:pathLst>
                <a:path extrusionOk="0" h="10979" w="10755">
                  <a:moveTo>
                    <a:pt x="5377" y="1"/>
                  </a:moveTo>
                  <a:cubicBezTo>
                    <a:pt x="2407" y="1"/>
                    <a:pt x="0" y="2462"/>
                    <a:pt x="0" y="5486"/>
                  </a:cubicBezTo>
                  <a:cubicBezTo>
                    <a:pt x="0" y="8517"/>
                    <a:pt x="2407" y="10978"/>
                    <a:pt x="5377" y="10978"/>
                  </a:cubicBezTo>
                  <a:cubicBezTo>
                    <a:pt x="8347" y="10978"/>
                    <a:pt x="10754" y="8517"/>
                    <a:pt x="10754" y="5486"/>
                  </a:cubicBezTo>
                  <a:cubicBezTo>
                    <a:pt x="10754" y="2462"/>
                    <a:pt x="8347" y="1"/>
                    <a:pt x="5377" y="1"/>
                  </a:cubicBezTo>
                  <a:close/>
                </a:path>
              </a:pathLst>
            </a:custGeom>
            <a:solidFill>
              <a:srgbClr val="3D546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4" name="Google Shape;15794;p100"/>
            <p:cNvSpPr/>
            <p:nvPr/>
          </p:nvSpPr>
          <p:spPr>
            <a:xfrm>
              <a:off x="1489653" y="2515121"/>
              <a:ext cx="187833" cy="252752"/>
            </a:xfrm>
            <a:custGeom>
              <a:rect b="b" l="l" r="r" t="t"/>
              <a:pathLst>
                <a:path extrusionOk="0" h="9636" w="7161">
                  <a:moveTo>
                    <a:pt x="3580" y="1"/>
                  </a:moveTo>
                  <a:cubicBezTo>
                    <a:pt x="1600" y="1"/>
                    <a:pt x="0" y="2157"/>
                    <a:pt x="0" y="4815"/>
                  </a:cubicBezTo>
                  <a:cubicBezTo>
                    <a:pt x="0" y="7480"/>
                    <a:pt x="1600" y="9636"/>
                    <a:pt x="3580" y="9636"/>
                  </a:cubicBezTo>
                  <a:cubicBezTo>
                    <a:pt x="5560" y="9636"/>
                    <a:pt x="7160" y="7480"/>
                    <a:pt x="7160" y="4815"/>
                  </a:cubicBezTo>
                  <a:cubicBezTo>
                    <a:pt x="7160" y="2157"/>
                    <a:pt x="5560" y="1"/>
                    <a:pt x="3580" y="1"/>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5" name="Google Shape;15795;p100"/>
            <p:cNvSpPr/>
            <p:nvPr/>
          </p:nvSpPr>
          <p:spPr>
            <a:xfrm>
              <a:off x="1401415" y="2432968"/>
              <a:ext cx="364282" cy="212384"/>
            </a:xfrm>
            <a:custGeom>
              <a:rect b="b" l="l" r="r" t="t"/>
              <a:pathLst>
                <a:path extrusionOk="0" h="8097" w="13888">
                  <a:moveTo>
                    <a:pt x="6944" y="0"/>
                  </a:moveTo>
                  <a:cubicBezTo>
                    <a:pt x="3974" y="0"/>
                    <a:pt x="1567" y="1804"/>
                    <a:pt x="1567" y="4034"/>
                  </a:cubicBezTo>
                  <a:cubicBezTo>
                    <a:pt x="1567" y="4197"/>
                    <a:pt x="1581" y="4360"/>
                    <a:pt x="1608" y="4523"/>
                  </a:cubicBezTo>
                  <a:lnTo>
                    <a:pt x="896" y="3804"/>
                  </a:lnTo>
                  <a:cubicBezTo>
                    <a:pt x="896" y="3804"/>
                    <a:pt x="89" y="5831"/>
                    <a:pt x="8" y="7187"/>
                  </a:cubicBezTo>
                  <a:cubicBezTo>
                    <a:pt x="1" y="7296"/>
                    <a:pt x="89" y="7391"/>
                    <a:pt x="198" y="7391"/>
                  </a:cubicBezTo>
                  <a:lnTo>
                    <a:pt x="672" y="7391"/>
                  </a:lnTo>
                  <a:lnTo>
                    <a:pt x="672" y="7886"/>
                  </a:lnTo>
                  <a:cubicBezTo>
                    <a:pt x="672" y="7988"/>
                    <a:pt x="754" y="8069"/>
                    <a:pt x="855" y="8076"/>
                  </a:cubicBezTo>
                  <a:cubicBezTo>
                    <a:pt x="1001" y="8085"/>
                    <a:pt x="1229" y="8096"/>
                    <a:pt x="1517" y="8096"/>
                  </a:cubicBezTo>
                  <a:cubicBezTo>
                    <a:pt x="2264" y="8096"/>
                    <a:pt x="3415" y="8022"/>
                    <a:pt x="4585" y="7655"/>
                  </a:cubicBezTo>
                  <a:cubicBezTo>
                    <a:pt x="4483" y="7615"/>
                    <a:pt x="6944" y="6496"/>
                    <a:pt x="6944" y="6496"/>
                  </a:cubicBezTo>
                  <a:cubicBezTo>
                    <a:pt x="6944" y="6496"/>
                    <a:pt x="9182" y="7615"/>
                    <a:pt x="9311" y="7649"/>
                  </a:cubicBezTo>
                  <a:cubicBezTo>
                    <a:pt x="10490" y="8020"/>
                    <a:pt x="11656" y="8095"/>
                    <a:pt x="12404" y="8095"/>
                  </a:cubicBezTo>
                  <a:cubicBezTo>
                    <a:pt x="12679" y="8095"/>
                    <a:pt x="12898" y="8085"/>
                    <a:pt x="13040" y="8076"/>
                  </a:cubicBezTo>
                  <a:cubicBezTo>
                    <a:pt x="13135" y="8069"/>
                    <a:pt x="13216" y="7988"/>
                    <a:pt x="13216" y="7886"/>
                  </a:cubicBezTo>
                  <a:lnTo>
                    <a:pt x="13216" y="7391"/>
                  </a:lnTo>
                  <a:lnTo>
                    <a:pt x="13691" y="7391"/>
                  </a:lnTo>
                  <a:cubicBezTo>
                    <a:pt x="13799" y="7391"/>
                    <a:pt x="13888" y="7296"/>
                    <a:pt x="13881" y="7187"/>
                  </a:cubicBezTo>
                  <a:cubicBezTo>
                    <a:pt x="13799" y="5838"/>
                    <a:pt x="12993" y="3804"/>
                    <a:pt x="12993" y="3804"/>
                  </a:cubicBezTo>
                  <a:lnTo>
                    <a:pt x="12281" y="4523"/>
                  </a:lnTo>
                  <a:cubicBezTo>
                    <a:pt x="12308" y="4360"/>
                    <a:pt x="12321" y="4197"/>
                    <a:pt x="12321" y="4034"/>
                  </a:cubicBezTo>
                  <a:cubicBezTo>
                    <a:pt x="12321" y="1804"/>
                    <a:pt x="9914" y="0"/>
                    <a:pt x="694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6" name="Google Shape;15796;p100"/>
            <p:cNvSpPr/>
            <p:nvPr/>
          </p:nvSpPr>
          <p:spPr>
            <a:xfrm>
              <a:off x="1407291" y="2429218"/>
              <a:ext cx="352531" cy="209368"/>
            </a:xfrm>
            <a:custGeom>
              <a:rect b="b" l="l" r="r" t="t"/>
              <a:pathLst>
                <a:path extrusionOk="0" h="7982" w="13440">
                  <a:moveTo>
                    <a:pt x="455" y="255"/>
                  </a:moveTo>
                  <a:cubicBezTo>
                    <a:pt x="343" y="255"/>
                    <a:pt x="250" y="360"/>
                    <a:pt x="279" y="475"/>
                  </a:cubicBezTo>
                  <a:cubicBezTo>
                    <a:pt x="374" y="848"/>
                    <a:pt x="645" y="1445"/>
                    <a:pt x="1404" y="1872"/>
                  </a:cubicBezTo>
                  <a:cubicBezTo>
                    <a:pt x="1540" y="1940"/>
                    <a:pt x="1567" y="2123"/>
                    <a:pt x="1458" y="2225"/>
                  </a:cubicBezTo>
                  <a:cubicBezTo>
                    <a:pt x="1" y="3649"/>
                    <a:pt x="143" y="6035"/>
                    <a:pt x="1757" y="7283"/>
                  </a:cubicBezTo>
                  <a:cubicBezTo>
                    <a:pt x="2370" y="7756"/>
                    <a:pt x="3090" y="7982"/>
                    <a:pt x="3803" y="7982"/>
                  </a:cubicBezTo>
                  <a:cubicBezTo>
                    <a:pt x="4959" y="7982"/>
                    <a:pt x="6095" y="7388"/>
                    <a:pt x="6720" y="6293"/>
                  </a:cubicBezTo>
                  <a:cubicBezTo>
                    <a:pt x="7349" y="7388"/>
                    <a:pt x="8485" y="7982"/>
                    <a:pt x="9641" y="7982"/>
                  </a:cubicBezTo>
                  <a:cubicBezTo>
                    <a:pt x="10354" y="7982"/>
                    <a:pt x="11075" y="7756"/>
                    <a:pt x="11690" y="7283"/>
                  </a:cubicBezTo>
                  <a:cubicBezTo>
                    <a:pt x="13297" y="6035"/>
                    <a:pt x="13440" y="3649"/>
                    <a:pt x="11989" y="2225"/>
                  </a:cubicBezTo>
                  <a:cubicBezTo>
                    <a:pt x="11880" y="2123"/>
                    <a:pt x="11901" y="1940"/>
                    <a:pt x="12036" y="1872"/>
                  </a:cubicBezTo>
                  <a:cubicBezTo>
                    <a:pt x="12796" y="1445"/>
                    <a:pt x="13067" y="848"/>
                    <a:pt x="13162" y="475"/>
                  </a:cubicBezTo>
                  <a:cubicBezTo>
                    <a:pt x="13191" y="360"/>
                    <a:pt x="13097" y="255"/>
                    <a:pt x="12985" y="255"/>
                  </a:cubicBezTo>
                  <a:cubicBezTo>
                    <a:pt x="12965" y="255"/>
                    <a:pt x="12945" y="258"/>
                    <a:pt x="12925" y="265"/>
                  </a:cubicBezTo>
                  <a:cubicBezTo>
                    <a:pt x="11209" y="869"/>
                    <a:pt x="8409" y="1"/>
                    <a:pt x="7005" y="2374"/>
                  </a:cubicBezTo>
                  <a:cubicBezTo>
                    <a:pt x="6941" y="2482"/>
                    <a:pt x="6830" y="2537"/>
                    <a:pt x="6720" y="2537"/>
                  </a:cubicBezTo>
                  <a:cubicBezTo>
                    <a:pt x="6610" y="2537"/>
                    <a:pt x="6500" y="2482"/>
                    <a:pt x="6435" y="2374"/>
                  </a:cubicBezTo>
                  <a:cubicBezTo>
                    <a:pt x="5032" y="1"/>
                    <a:pt x="2238" y="869"/>
                    <a:pt x="516" y="265"/>
                  </a:cubicBezTo>
                  <a:cubicBezTo>
                    <a:pt x="496" y="258"/>
                    <a:pt x="475" y="255"/>
                    <a:pt x="455" y="255"/>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7" name="Google Shape;15797;p100"/>
            <p:cNvSpPr/>
            <p:nvPr/>
          </p:nvSpPr>
          <p:spPr>
            <a:xfrm>
              <a:off x="1448550" y="2491645"/>
              <a:ext cx="117405" cy="117589"/>
            </a:xfrm>
            <a:custGeom>
              <a:rect b="b" l="l" r="r" t="t"/>
              <a:pathLst>
                <a:path extrusionOk="0" h="4483" w="4476">
                  <a:moveTo>
                    <a:pt x="2238" y="1"/>
                  </a:moveTo>
                  <a:cubicBezTo>
                    <a:pt x="998" y="1"/>
                    <a:pt x="1" y="1004"/>
                    <a:pt x="1" y="2245"/>
                  </a:cubicBezTo>
                  <a:cubicBezTo>
                    <a:pt x="1" y="3479"/>
                    <a:pt x="998" y="4483"/>
                    <a:pt x="2238" y="4483"/>
                  </a:cubicBezTo>
                  <a:cubicBezTo>
                    <a:pt x="3472" y="4483"/>
                    <a:pt x="4476" y="3479"/>
                    <a:pt x="4476" y="2245"/>
                  </a:cubicBezTo>
                  <a:cubicBezTo>
                    <a:pt x="4476" y="1004"/>
                    <a:pt x="3472"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8" name="Google Shape;15798;p100"/>
            <p:cNvSpPr/>
            <p:nvPr/>
          </p:nvSpPr>
          <p:spPr>
            <a:xfrm>
              <a:off x="1466177" y="2509245"/>
              <a:ext cx="82179" cy="82388"/>
            </a:xfrm>
            <a:custGeom>
              <a:rect b="b" l="l" r="r" t="t"/>
              <a:pathLst>
                <a:path extrusionOk="0" h="3141" w="3133">
                  <a:moveTo>
                    <a:pt x="1566" y="1"/>
                  </a:moveTo>
                  <a:cubicBezTo>
                    <a:pt x="698" y="1"/>
                    <a:pt x="0" y="706"/>
                    <a:pt x="0" y="1574"/>
                  </a:cubicBezTo>
                  <a:cubicBezTo>
                    <a:pt x="0" y="2435"/>
                    <a:pt x="698" y="3140"/>
                    <a:pt x="1566" y="3140"/>
                  </a:cubicBezTo>
                  <a:cubicBezTo>
                    <a:pt x="2428" y="3140"/>
                    <a:pt x="3133" y="2435"/>
                    <a:pt x="3133" y="1574"/>
                  </a:cubicBezTo>
                  <a:cubicBezTo>
                    <a:pt x="3133" y="706"/>
                    <a:pt x="2428" y="1"/>
                    <a:pt x="156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99" name="Google Shape;15799;p100"/>
            <p:cNvSpPr/>
            <p:nvPr/>
          </p:nvSpPr>
          <p:spPr>
            <a:xfrm>
              <a:off x="1566664" y="2590453"/>
              <a:ext cx="33627" cy="52486"/>
            </a:xfrm>
            <a:custGeom>
              <a:rect b="b" l="l" r="r" t="t"/>
              <a:pathLst>
                <a:path extrusionOk="0" h="2001" w="1282">
                  <a:moveTo>
                    <a:pt x="641" y="0"/>
                  </a:moveTo>
                  <a:cubicBezTo>
                    <a:pt x="527" y="0"/>
                    <a:pt x="414" y="44"/>
                    <a:pt x="326" y="132"/>
                  </a:cubicBezTo>
                  <a:lnTo>
                    <a:pt x="129" y="329"/>
                  </a:lnTo>
                  <a:cubicBezTo>
                    <a:pt x="34" y="424"/>
                    <a:pt x="0" y="573"/>
                    <a:pt x="48" y="702"/>
                  </a:cubicBezTo>
                  <a:lnTo>
                    <a:pt x="488" y="1889"/>
                  </a:lnTo>
                  <a:cubicBezTo>
                    <a:pt x="512" y="1963"/>
                    <a:pt x="576" y="2001"/>
                    <a:pt x="641" y="2001"/>
                  </a:cubicBezTo>
                  <a:cubicBezTo>
                    <a:pt x="705" y="2001"/>
                    <a:pt x="770" y="1963"/>
                    <a:pt x="793" y="1889"/>
                  </a:cubicBezTo>
                  <a:lnTo>
                    <a:pt x="1234" y="702"/>
                  </a:lnTo>
                  <a:cubicBezTo>
                    <a:pt x="1282" y="573"/>
                    <a:pt x="1255" y="424"/>
                    <a:pt x="1153" y="329"/>
                  </a:cubicBezTo>
                  <a:lnTo>
                    <a:pt x="956" y="132"/>
                  </a:lnTo>
                  <a:cubicBezTo>
                    <a:pt x="868" y="44"/>
                    <a:pt x="754" y="0"/>
                    <a:pt x="64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0" name="Google Shape;15800;p100"/>
            <p:cNvSpPr/>
            <p:nvPr/>
          </p:nvSpPr>
          <p:spPr>
            <a:xfrm>
              <a:off x="1483777" y="2520996"/>
              <a:ext cx="46978" cy="58886"/>
            </a:xfrm>
            <a:custGeom>
              <a:rect b="b" l="l" r="r" t="t"/>
              <a:pathLst>
                <a:path extrusionOk="0" h="2245" w="1791">
                  <a:moveTo>
                    <a:pt x="895" y="0"/>
                  </a:moveTo>
                  <a:cubicBezTo>
                    <a:pt x="400" y="0"/>
                    <a:pt x="0" y="407"/>
                    <a:pt x="0" y="902"/>
                  </a:cubicBezTo>
                  <a:lnTo>
                    <a:pt x="0" y="1350"/>
                  </a:lnTo>
                  <a:cubicBezTo>
                    <a:pt x="0" y="1838"/>
                    <a:pt x="400" y="2245"/>
                    <a:pt x="895" y="2245"/>
                  </a:cubicBezTo>
                  <a:cubicBezTo>
                    <a:pt x="1390" y="2245"/>
                    <a:pt x="1790" y="1838"/>
                    <a:pt x="1790" y="1350"/>
                  </a:cubicBezTo>
                  <a:lnTo>
                    <a:pt x="1790" y="902"/>
                  </a:lnTo>
                  <a:cubicBezTo>
                    <a:pt x="1790" y="407"/>
                    <a:pt x="1390" y="0"/>
                    <a:pt x="89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1" name="Google Shape;15801;p100"/>
            <p:cNvSpPr/>
            <p:nvPr/>
          </p:nvSpPr>
          <p:spPr>
            <a:xfrm>
              <a:off x="1501378" y="2532721"/>
              <a:ext cx="17627" cy="17653"/>
            </a:xfrm>
            <a:custGeom>
              <a:rect b="b" l="l" r="r" t="t"/>
              <a:pathLst>
                <a:path extrusionOk="0" h="673" w="672">
                  <a:moveTo>
                    <a:pt x="333" y="1"/>
                  </a:moveTo>
                  <a:cubicBezTo>
                    <a:pt x="150" y="1"/>
                    <a:pt x="1" y="157"/>
                    <a:pt x="1" y="340"/>
                  </a:cubicBezTo>
                  <a:cubicBezTo>
                    <a:pt x="1" y="523"/>
                    <a:pt x="150" y="672"/>
                    <a:pt x="333" y="672"/>
                  </a:cubicBezTo>
                  <a:cubicBezTo>
                    <a:pt x="523" y="672"/>
                    <a:pt x="672" y="523"/>
                    <a:pt x="672" y="340"/>
                  </a:cubicBezTo>
                  <a:cubicBezTo>
                    <a:pt x="672" y="157"/>
                    <a:pt x="523" y="1"/>
                    <a:pt x="3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2" name="Google Shape;15802;p100"/>
            <p:cNvSpPr/>
            <p:nvPr/>
          </p:nvSpPr>
          <p:spPr>
            <a:xfrm>
              <a:off x="1601156" y="2491645"/>
              <a:ext cx="117589" cy="117589"/>
            </a:xfrm>
            <a:custGeom>
              <a:rect b="b" l="l" r="r" t="t"/>
              <a:pathLst>
                <a:path extrusionOk="0" h="4483" w="4483">
                  <a:moveTo>
                    <a:pt x="2238" y="1"/>
                  </a:moveTo>
                  <a:cubicBezTo>
                    <a:pt x="1004" y="1"/>
                    <a:pt x="1" y="1004"/>
                    <a:pt x="1" y="2245"/>
                  </a:cubicBezTo>
                  <a:cubicBezTo>
                    <a:pt x="1" y="3479"/>
                    <a:pt x="1004" y="4483"/>
                    <a:pt x="2238" y="4483"/>
                  </a:cubicBezTo>
                  <a:cubicBezTo>
                    <a:pt x="3479" y="4483"/>
                    <a:pt x="4483" y="3479"/>
                    <a:pt x="4483" y="2245"/>
                  </a:cubicBezTo>
                  <a:cubicBezTo>
                    <a:pt x="4483" y="1004"/>
                    <a:pt x="3479" y="1"/>
                    <a:pt x="22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3" name="Google Shape;15803;p100"/>
            <p:cNvSpPr/>
            <p:nvPr/>
          </p:nvSpPr>
          <p:spPr>
            <a:xfrm>
              <a:off x="1618757" y="2509245"/>
              <a:ext cx="82388" cy="82388"/>
            </a:xfrm>
            <a:custGeom>
              <a:rect b="b" l="l" r="r" t="t"/>
              <a:pathLst>
                <a:path extrusionOk="0" h="3141" w="3141">
                  <a:moveTo>
                    <a:pt x="1567" y="1"/>
                  </a:moveTo>
                  <a:cubicBezTo>
                    <a:pt x="706" y="1"/>
                    <a:pt x="1" y="706"/>
                    <a:pt x="1" y="1574"/>
                  </a:cubicBezTo>
                  <a:cubicBezTo>
                    <a:pt x="1" y="2435"/>
                    <a:pt x="706" y="3140"/>
                    <a:pt x="1567" y="3140"/>
                  </a:cubicBezTo>
                  <a:cubicBezTo>
                    <a:pt x="2435" y="3140"/>
                    <a:pt x="3140" y="2435"/>
                    <a:pt x="3140" y="1574"/>
                  </a:cubicBezTo>
                  <a:cubicBezTo>
                    <a:pt x="3140" y="706"/>
                    <a:pt x="2435" y="1"/>
                    <a:pt x="156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4" name="Google Shape;15804;p100"/>
            <p:cNvSpPr/>
            <p:nvPr/>
          </p:nvSpPr>
          <p:spPr>
            <a:xfrm>
              <a:off x="1636541" y="2520996"/>
              <a:ext cx="46978" cy="58886"/>
            </a:xfrm>
            <a:custGeom>
              <a:rect b="b" l="l" r="r" t="t"/>
              <a:pathLst>
                <a:path extrusionOk="0" h="2245" w="1791">
                  <a:moveTo>
                    <a:pt x="896" y="0"/>
                  </a:moveTo>
                  <a:cubicBezTo>
                    <a:pt x="401" y="0"/>
                    <a:pt x="1" y="400"/>
                    <a:pt x="1" y="902"/>
                  </a:cubicBezTo>
                  <a:lnTo>
                    <a:pt x="1" y="1350"/>
                  </a:lnTo>
                  <a:cubicBezTo>
                    <a:pt x="1" y="1838"/>
                    <a:pt x="401" y="2245"/>
                    <a:pt x="896" y="2245"/>
                  </a:cubicBezTo>
                  <a:cubicBezTo>
                    <a:pt x="1391" y="2245"/>
                    <a:pt x="1791" y="1838"/>
                    <a:pt x="1791" y="1343"/>
                  </a:cubicBezTo>
                  <a:lnTo>
                    <a:pt x="1791" y="895"/>
                  </a:lnTo>
                  <a:cubicBezTo>
                    <a:pt x="1791" y="400"/>
                    <a:pt x="1391" y="0"/>
                    <a:pt x="896"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5" name="Google Shape;15805;p100"/>
            <p:cNvSpPr/>
            <p:nvPr/>
          </p:nvSpPr>
          <p:spPr>
            <a:xfrm>
              <a:off x="1653984" y="2532721"/>
              <a:ext cx="17627" cy="17653"/>
            </a:xfrm>
            <a:custGeom>
              <a:rect b="b" l="l" r="r" t="t"/>
              <a:pathLst>
                <a:path extrusionOk="0" h="673" w="672">
                  <a:moveTo>
                    <a:pt x="339" y="1"/>
                  </a:moveTo>
                  <a:cubicBezTo>
                    <a:pt x="156" y="1"/>
                    <a:pt x="0" y="157"/>
                    <a:pt x="0" y="340"/>
                  </a:cubicBezTo>
                  <a:cubicBezTo>
                    <a:pt x="0" y="523"/>
                    <a:pt x="156" y="672"/>
                    <a:pt x="339" y="672"/>
                  </a:cubicBezTo>
                  <a:cubicBezTo>
                    <a:pt x="523" y="672"/>
                    <a:pt x="672" y="523"/>
                    <a:pt x="672" y="340"/>
                  </a:cubicBezTo>
                  <a:cubicBezTo>
                    <a:pt x="672" y="157"/>
                    <a:pt x="523" y="1"/>
                    <a:pt x="33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06" name="Google Shape;15806;p100"/>
          <p:cNvGrpSpPr/>
          <p:nvPr/>
        </p:nvGrpSpPr>
        <p:grpSpPr>
          <a:xfrm>
            <a:off x="7083339" y="3441461"/>
            <a:ext cx="400401" cy="370184"/>
            <a:chOff x="7110427" y="3365261"/>
            <a:chExt cx="400401" cy="370184"/>
          </a:xfrm>
        </p:grpSpPr>
        <p:sp>
          <p:nvSpPr>
            <p:cNvPr id="15807" name="Google Shape;15807;p100"/>
            <p:cNvSpPr/>
            <p:nvPr/>
          </p:nvSpPr>
          <p:spPr>
            <a:xfrm>
              <a:off x="7140854" y="3365261"/>
              <a:ext cx="369974" cy="370158"/>
            </a:xfrm>
            <a:custGeom>
              <a:rect b="b" l="l" r="r" t="t"/>
              <a:pathLst>
                <a:path extrusionOk="0" h="14112" w="14105">
                  <a:moveTo>
                    <a:pt x="7052" y="1"/>
                  </a:moveTo>
                  <a:cubicBezTo>
                    <a:pt x="3153" y="1"/>
                    <a:pt x="0" y="3161"/>
                    <a:pt x="0" y="7059"/>
                  </a:cubicBezTo>
                  <a:cubicBezTo>
                    <a:pt x="0" y="10951"/>
                    <a:pt x="3153" y="14111"/>
                    <a:pt x="7052" y="14111"/>
                  </a:cubicBezTo>
                  <a:cubicBezTo>
                    <a:pt x="10951" y="14111"/>
                    <a:pt x="14104" y="10951"/>
                    <a:pt x="14104" y="7059"/>
                  </a:cubicBezTo>
                  <a:cubicBezTo>
                    <a:pt x="14104" y="3161"/>
                    <a:pt x="10951" y="1"/>
                    <a:pt x="7052" y="1"/>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8" name="Google Shape;15808;p100"/>
            <p:cNvSpPr/>
            <p:nvPr/>
          </p:nvSpPr>
          <p:spPr>
            <a:xfrm>
              <a:off x="7216081" y="3366704"/>
              <a:ext cx="294747" cy="295901"/>
            </a:xfrm>
            <a:custGeom>
              <a:rect b="b" l="l" r="r" t="t"/>
              <a:pathLst>
                <a:path extrusionOk="0" h="11281" w="11237">
                  <a:moveTo>
                    <a:pt x="7357" y="2771"/>
                  </a:moveTo>
                  <a:cubicBezTo>
                    <a:pt x="7423" y="2771"/>
                    <a:pt x="7491" y="2802"/>
                    <a:pt x="7541" y="2875"/>
                  </a:cubicBezTo>
                  <a:lnTo>
                    <a:pt x="8015" y="3573"/>
                  </a:lnTo>
                  <a:cubicBezTo>
                    <a:pt x="8083" y="3682"/>
                    <a:pt x="8056" y="3824"/>
                    <a:pt x="7954" y="3892"/>
                  </a:cubicBezTo>
                  <a:cubicBezTo>
                    <a:pt x="7914" y="3917"/>
                    <a:pt x="7869" y="3929"/>
                    <a:pt x="7825" y="3929"/>
                  </a:cubicBezTo>
                  <a:cubicBezTo>
                    <a:pt x="7750" y="3929"/>
                    <a:pt x="7678" y="3895"/>
                    <a:pt x="7636" y="3831"/>
                  </a:cubicBezTo>
                  <a:lnTo>
                    <a:pt x="7161" y="3126"/>
                  </a:lnTo>
                  <a:cubicBezTo>
                    <a:pt x="7041" y="2948"/>
                    <a:pt x="7196" y="2771"/>
                    <a:pt x="7357" y="2771"/>
                  </a:cubicBezTo>
                  <a:close/>
                  <a:moveTo>
                    <a:pt x="5005" y="0"/>
                  </a:moveTo>
                  <a:lnTo>
                    <a:pt x="4713" y="909"/>
                  </a:lnTo>
                  <a:cubicBezTo>
                    <a:pt x="4645" y="1126"/>
                    <a:pt x="4469" y="1295"/>
                    <a:pt x="4245" y="1356"/>
                  </a:cubicBezTo>
                  <a:lnTo>
                    <a:pt x="3513" y="1553"/>
                  </a:lnTo>
                  <a:cubicBezTo>
                    <a:pt x="3452" y="1573"/>
                    <a:pt x="3391" y="1580"/>
                    <a:pt x="3337" y="1580"/>
                  </a:cubicBezTo>
                  <a:lnTo>
                    <a:pt x="2238" y="1580"/>
                  </a:lnTo>
                  <a:cubicBezTo>
                    <a:pt x="2123" y="1580"/>
                    <a:pt x="2028" y="1661"/>
                    <a:pt x="2014" y="1777"/>
                  </a:cubicBezTo>
                  <a:lnTo>
                    <a:pt x="1892" y="2719"/>
                  </a:lnTo>
                  <a:lnTo>
                    <a:pt x="1194" y="2753"/>
                  </a:lnTo>
                  <a:cubicBezTo>
                    <a:pt x="1072" y="2760"/>
                    <a:pt x="977" y="2855"/>
                    <a:pt x="977" y="2970"/>
                  </a:cubicBezTo>
                  <a:lnTo>
                    <a:pt x="950" y="3580"/>
                  </a:lnTo>
                  <a:cubicBezTo>
                    <a:pt x="943" y="3712"/>
                    <a:pt x="1052" y="3818"/>
                    <a:pt x="1188" y="3818"/>
                  </a:cubicBezTo>
                  <a:cubicBezTo>
                    <a:pt x="1192" y="3818"/>
                    <a:pt x="1196" y="3818"/>
                    <a:pt x="1201" y="3818"/>
                  </a:cubicBezTo>
                  <a:lnTo>
                    <a:pt x="1662" y="3777"/>
                  </a:lnTo>
                  <a:cubicBezTo>
                    <a:pt x="1784" y="3763"/>
                    <a:pt x="1892" y="3702"/>
                    <a:pt x="1960" y="3607"/>
                  </a:cubicBezTo>
                  <a:lnTo>
                    <a:pt x="2394" y="3004"/>
                  </a:lnTo>
                  <a:lnTo>
                    <a:pt x="3310" y="2970"/>
                  </a:lnTo>
                  <a:cubicBezTo>
                    <a:pt x="3313" y="2970"/>
                    <a:pt x="3316" y="2970"/>
                    <a:pt x="3319" y="2970"/>
                  </a:cubicBezTo>
                  <a:cubicBezTo>
                    <a:pt x="3511" y="2970"/>
                    <a:pt x="3647" y="3170"/>
                    <a:pt x="3574" y="3350"/>
                  </a:cubicBezTo>
                  <a:cubicBezTo>
                    <a:pt x="3418" y="3756"/>
                    <a:pt x="3418" y="3790"/>
                    <a:pt x="3418" y="3831"/>
                  </a:cubicBezTo>
                  <a:cubicBezTo>
                    <a:pt x="3414" y="3983"/>
                    <a:pt x="3530" y="4063"/>
                    <a:pt x="3645" y="4063"/>
                  </a:cubicBezTo>
                  <a:cubicBezTo>
                    <a:pt x="3746" y="4063"/>
                    <a:pt x="3847" y="4002"/>
                    <a:pt x="3866" y="3872"/>
                  </a:cubicBezTo>
                  <a:cubicBezTo>
                    <a:pt x="3886" y="3818"/>
                    <a:pt x="3954" y="3634"/>
                    <a:pt x="4042" y="3404"/>
                  </a:cubicBezTo>
                  <a:cubicBezTo>
                    <a:pt x="4064" y="3352"/>
                    <a:pt x="4113" y="3324"/>
                    <a:pt x="4162" y="3324"/>
                  </a:cubicBezTo>
                  <a:cubicBezTo>
                    <a:pt x="4203" y="3324"/>
                    <a:pt x="4245" y="3344"/>
                    <a:pt x="4272" y="3384"/>
                  </a:cubicBezTo>
                  <a:lnTo>
                    <a:pt x="4327" y="3472"/>
                  </a:lnTo>
                  <a:cubicBezTo>
                    <a:pt x="4411" y="3599"/>
                    <a:pt x="4554" y="3672"/>
                    <a:pt x="4703" y="3672"/>
                  </a:cubicBezTo>
                  <a:cubicBezTo>
                    <a:pt x="4745" y="3672"/>
                    <a:pt x="4787" y="3667"/>
                    <a:pt x="4828" y="3655"/>
                  </a:cubicBezTo>
                  <a:lnTo>
                    <a:pt x="5235" y="3546"/>
                  </a:lnTo>
                  <a:cubicBezTo>
                    <a:pt x="5350" y="3512"/>
                    <a:pt x="5439" y="3431"/>
                    <a:pt x="5486" y="3323"/>
                  </a:cubicBezTo>
                  <a:lnTo>
                    <a:pt x="5561" y="3112"/>
                  </a:lnTo>
                  <a:cubicBezTo>
                    <a:pt x="5615" y="2963"/>
                    <a:pt x="5744" y="2861"/>
                    <a:pt x="5893" y="2828"/>
                  </a:cubicBezTo>
                  <a:lnTo>
                    <a:pt x="6157" y="2773"/>
                  </a:lnTo>
                  <a:cubicBezTo>
                    <a:pt x="6182" y="2768"/>
                    <a:pt x="6207" y="2765"/>
                    <a:pt x="6231" y="2765"/>
                  </a:cubicBezTo>
                  <a:cubicBezTo>
                    <a:pt x="6386" y="2765"/>
                    <a:pt x="6522" y="2872"/>
                    <a:pt x="6557" y="3024"/>
                  </a:cubicBezTo>
                  <a:cubicBezTo>
                    <a:pt x="6591" y="3207"/>
                    <a:pt x="6463" y="3377"/>
                    <a:pt x="6279" y="3397"/>
                  </a:cubicBezTo>
                  <a:lnTo>
                    <a:pt x="5649" y="3417"/>
                  </a:lnTo>
                  <a:cubicBezTo>
                    <a:pt x="5520" y="3417"/>
                    <a:pt x="5412" y="3526"/>
                    <a:pt x="5412" y="3648"/>
                  </a:cubicBezTo>
                  <a:lnTo>
                    <a:pt x="5412" y="3709"/>
                  </a:lnTo>
                  <a:cubicBezTo>
                    <a:pt x="5412" y="3763"/>
                    <a:pt x="5439" y="3804"/>
                    <a:pt x="5479" y="3831"/>
                  </a:cubicBezTo>
                  <a:lnTo>
                    <a:pt x="5845" y="4014"/>
                  </a:lnTo>
                  <a:cubicBezTo>
                    <a:pt x="5988" y="4082"/>
                    <a:pt x="6035" y="4258"/>
                    <a:pt x="5940" y="4387"/>
                  </a:cubicBezTo>
                  <a:cubicBezTo>
                    <a:pt x="5893" y="4462"/>
                    <a:pt x="5812" y="4502"/>
                    <a:pt x="5730" y="4502"/>
                  </a:cubicBezTo>
                  <a:lnTo>
                    <a:pt x="3805" y="4502"/>
                  </a:lnTo>
                  <a:cubicBezTo>
                    <a:pt x="3757" y="4502"/>
                    <a:pt x="3703" y="4496"/>
                    <a:pt x="3655" y="4475"/>
                  </a:cubicBezTo>
                  <a:lnTo>
                    <a:pt x="2048" y="3838"/>
                  </a:lnTo>
                  <a:cubicBezTo>
                    <a:pt x="2008" y="3822"/>
                    <a:pt x="1967" y="3815"/>
                    <a:pt x="1926" y="3815"/>
                  </a:cubicBezTo>
                  <a:cubicBezTo>
                    <a:pt x="1842" y="3815"/>
                    <a:pt x="1760" y="3846"/>
                    <a:pt x="1696" y="3906"/>
                  </a:cubicBezTo>
                  <a:lnTo>
                    <a:pt x="170" y="5316"/>
                  </a:lnTo>
                  <a:cubicBezTo>
                    <a:pt x="48" y="5425"/>
                    <a:pt x="1" y="5601"/>
                    <a:pt x="41" y="5757"/>
                  </a:cubicBezTo>
                  <a:lnTo>
                    <a:pt x="353" y="7018"/>
                  </a:lnTo>
                  <a:cubicBezTo>
                    <a:pt x="401" y="7215"/>
                    <a:pt x="570" y="7357"/>
                    <a:pt x="767" y="7364"/>
                  </a:cubicBezTo>
                  <a:lnTo>
                    <a:pt x="2489" y="7459"/>
                  </a:lnTo>
                  <a:cubicBezTo>
                    <a:pt x="2828" y="7472"/>
                    <a:pt x="3099" y="7737"/>
                    <a:pt x="3133" y="8076"/>
                  </a:cubicBezTo>
                  <a:lnTo>
                    <a:pt x="3262" y="9493"/>
                  </a:lnTo>
                  <a:cubicBezTo>
                    <a:pt x="3269" y="9595"/>
                    <a:pt x="3303" y="9703"/>
                    <a:pt x="3343" y="9798"/>
                  </a:cubicBezTo>
                  <a:cubicBezTo>
                    <a:pt x="3493" y="10096"/>
                    <a:pt x="3832" y="10788"/>
                    <a:pt x="4015" y="11025"/>
                  </a:cubicBezTo>
                  <a:cubicBezTo>
                    <a:pt x="4156" y="11201"/>
                    <a:pt x="4414" y="11280"/>
                    <a:pt x="4645" y="11280"/>
                  </a:cubicBezTo>
                  <a:cubicBezTo>
                    <a:pt x="4815" y="11280"/>
                    <a:pt x="4969" y="11238"/>
                    <a:pt x="5052" y="11161"/>
                  </a:cubicBezTo>
                  <a:lnTo>
                    <a:pt x="6449" y="10015"/>
                  </a:lnTo>
                  <a:cubicBezTo>
                    <a:pt x="6571" y="9906"/>
                    <a:pt x="6646" y="9764"/>
                    <a:pt x="6666" y="9608"/>
                  </a:cubicBezTo>
                  <a:lnTo>
                    <a:pt x="6829" y="8483"/>
                  </a:lnTo>
                  <a:lnTo>
                    <a:pt x="7941" y="7262"/>
                  </a:lnTo>
                  <a:cubicBezTo>
                    <a:pt x="8049" y="7147"/>
                    <a:pt x="8009" y="6964"/>
                    <a:pt x="7866" y="6903"/>
                  </a:cubicBezTo>
                  <a:lnTo>
                    <a:pt x="7846" y="6916"/>
                  </a:lnTo>
                  <a:cubicBezTo>
                    <a:pt x="7758" y="6970"/>
                    <a:pt x="7663" y="7004"/>
                    <a:pt x="7561" y="7011"/>
                  </a:cubicBezTo>
                  <a:lnTo>
                    <a:pt x="7507" y="7011"/>
                  </a:lnTo>
                  <a:cubicBezTo>
                    <a:pt x="7303" y="7011"/>
                    <a:pt x="7113" y="6909"/>
                    <a:pt x="6998" y="6733"/>
                  </a:cubicBezTo>
                  <a:lnTo>
                    <a:pt x="6151" y="5384"/>
                  </a:lnTo>
                  <a:cubicBezTo>
                    <a:pt x="6028" y="5205"/>
                    <a:pt x="6187" y="5026"/>
                    <a:pt x="6347" y="5026"/>
                  </a:cubicBezTo>
                  <a:cubicBezTo>
                    <a:pt x="6418" y="5026"/>
                    <a:pt x="6489" y="5061"/>
                    <a:pt x="6537" y="5147"/>
                  </a:cubicBezTo>
                  <a:lnTo>
                    <a:pt x="7385" y="6489"/>
                  </a:lnTo>
                  <a:cubicBezTo>
                    <a:pt x="7415" y="6532"/>
                    <a:pt x="7457" y="6558"/>
                    <a:pt x="7504" y="6558"/>
                  </a:cubicBezTo>
                  <a:cubicBezTo>
                    <a:pt x="7509" y="6558"/>
                    <a:pt x="7515" y="6558"/>
                    <a:pt x="7520" y="6557"/>
                  </a:cubicBezTo>
                  <a:cubicBezTo>
                    <a:pt x="7547" y="6557"/>
                    <a:pt x="7568" y="6543"/>
                    <a:pt x="7588" y="6530"/>
                  </a:cubicBezTo>
                  <a:lnTo>
                    <a:pt x="8734" y="5906"/>
                  </a:lnTo>
                  <a:cubicBezTo>
                    <a:pt x="8856" y="5838"/>
                    <a:pt x="8890" y="5682"/>
                    <a:pt x="8802" y="5574"/>
                  </a:cubicBezTo>
                  <a:cubicBezTo>
                    <a:pt x="8759" y="5519"/>
                    <a:pt x="8694" y="5491"/>
                    <a:pt x="8628" y="5491"/>
                  </a:cubicBezTo>
                  <a:cubicBezTo>
                    <a:pt x="8620" y="5491"/>
                    <a:pt x="8613" y="5492"/>
                    <a:pt x="8605" y="5492"/>
                  </a:cubicBezTo>
                  <a:lnTo>
                    <a:pt x="8368" y="5519"/>
                  </a:lnTo>
                  <a:cubicBezTo>
                    <a:pt x="8359" y="5520"/>
                    <a:pt x="8351" y="5521"/>
                    <a:pt x="8342" y="5521"/>
                  </a:cubicBezTo>
                  <a:cubicBezTo>
                    <a:pt x="8285" y="5521"/>
                    <a:pt x="8232" y="5501"/>
                    <a:pt x="8185" y="5465"/>
                  </a:cubicBezTo>
                  <a:lnTo>
                    <a:pt x="7466" y="4821"/>
                  </a:lnTo>
                  <a:cubicBezTo>
                    <a:pt x="7291" y="4662"/>
                    <a:pt x="7440" y="4419"/>
                    <a:pt x="7620" y="4419"/>
                  </a:cubicBezTo>
                  <a:cubicBezTo>
                    <a:pt x="7670" y="4419"/>
                    <a:pt x="7723" y="4438"/>
                    <a:pt x="7771" y="4482"/>
                  </a:cubicBezTo>
                  <a:lnTo>
                    <a:pt x="8415" y="5058"/>
                  </a:lnTo>
                  <a:lnTo>
                    <a:pt x="8809" y="5011"/>
                  </a:lnTo>
                  <a:cubicBezTo>
                    <a:pt x="8819" y="5009"/>
                    <a:pt x="8830" y="5008"/>
                    <a:pt x="8840" y="5008"/>
                  </a:cubicBezTo>
                  <a:cubicBezTo>
                    <a:pt x="8911" y="5008"/>
                    <a:pt x="8978" y="5046"/>
                    <a:pt x="9019" y="5099"/>
                  </a:cubicBezTo>
                  <a:lnTo>
                    <a:pt x="9093" y="5208"/>
                  </a:lnTo>
                  <a:lnTo>
                    <a:pt x="9473" y="5160"/>
                  </a:lnTo>
                  <a:cubicBezTo>
                    <a:pt x="9490" y="5158"/>
                    <a:pt x="9508" y="5157"/>
                    <a:pt x="9525" y="5157"/>
                  </a:cubicBezTo>
                  <a:cubicBezTo>
                    <a:pt x="9690" y="5157"/>
                    <a:pt x="9848" y="5244"/>
                    <a:pt x="9927" y="5397"/>
                  </a:cubicBezTo>
                  <a:lnTo>
                    <a:pt x="10700" y="6821"/>
                  </a:lnTo>
                  <a:cubicBezTo>
                    <a:pt x="10755" y="6923"/>
                    <a:pt x="10850" y="6998"/>
                    <a:pt x="10958" y="7038"/>
                  </a:cubicBezTo>
                  <a:lnTo>
                    <a:pt x="11236" y="7133"/>
                  </a:lnTo>
                  <a:lnTo>
                    <a:pt x="11236" y="6998"/>
                  </a:lnTo>
                  <a:cubicBezTo>
                    <a:pt x="11236" y="3424"/>
                    <a:pt x="8558" y="414"/>
                    <a:pt x="500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09" name="Google Shape;15809;p100"/>
            <p:cNvSpPr/>
            <p:nvPr/>
          </p:nvSpPr>
          <p:spPr>
            <a:xfrm>
              <a:off x="7110427" y="3392672"/>
              <a:ext cx="372991" cy="342774"/>
            </a:xfrm>
            <a:custGeom>
              <a:rect b="b" l="l" r="r" t="t"/>
              <a:pathLst>
                <a:path extrusionOk="0" h="13068" w="14220">
                  <a:moveTo>
                    <a:pt x="4517" y="0"/>
                  </a:moveTo>
                  <a:cubicBezTo>
                    <a:pt x="631" y="2387"/>
                    <a:pt x="1" y="7777"/>
                    <a:pt x="3222" y="10998"/>
                  </a:cubicBezTo>
                  <a:cubicBezTo>
                    <a:pt x="4615" y="12395"/>
                    <a:pt x="6415" y="13067"/>
                    <a:pt x="8202" y="13067"/>
                  </a:cubicBezTo>
                  <a:cubicBezTo>
                    <a:pt x="10545" y="13067"/>
                    <a:pt x="12866" y="11910"/>
                    <a:pt x="14220" y="9710"/>
                  </a:cubicBezTo>
                  <a:lnTo>
                    <a:pt x="14220" y="9710"/>
                  </a:lnTo>
                  <a:cubicBezTo>
                    <a:pt x="13108" y="10395"/>
                    <a:pt x="11833" y="10754"/>
                    <a:pt x="10524" y="10754"/>
                  </a:cubicBezTo>
                  <a:cubicBezTo>
                    <a:pt x="7968" y="10754"/>
                    <a:pt x="5615" y="9371"/>
                    <a:pt x="4368" y="7140"/>
                  </a:cubicBezTo>
                  <a:cubicBezTo>
                    <a:pt x="3120" y="4909"/>
                    <a:pt x="3181" y="2177"/>
                    <a:pt x="4517"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0" name="Google Shape;15810;p100"/>
            <p:cNvSpPr/>
            <p:nvPr/>
          </p:nvSpPr>
          <p:spPr>
            <a:xfrm>
              <a:off x="7398563" y="3617646"/>
              <a:ext cx="31424" cy="30427"/>
            </a:xfrm>
            <a:custGeom>
              <a:rect b="b" l="l" r="r" t="t"/>
              <a:pathLst>
                <a:path extrusionOk="0" h="1160" w="1198">
                  <a:moveTo>
                    <a:pt x="881" y="1"/>
                  </a:moveTo>
                  <a:cubicBezTo>
                    <a:pt x="825" y="1"/>
                    <a:pt x="768" y="23"/>
                    <a:pt x="719" y="75"/>
                  </a:cubicBezTo>
                  <a:lnTo>
                    <a:pt x="123" y="787"/>
                  </a:lnTo>
                  <a:cubicBezTo>
                    <a:pt x="1" y="936"/>
                    <a:pt x="102" y="1160"/>
                    <a:pt x="299" y="1160"/>
                  </a:cubicBezTo>
                  <a:cubicBezTo>
                    <a:pt x="367" y="1160"/>
                    <a:pt x="428" y="1133"/>
                    <a:pt x="475" y="1079"/>
                  </a:cubicBezTo>
                  <a:lnTo>
                    <a:pt x="1065" y="373"/>
                  </a:lnTo>
                  <a:cubicBezTo>
                    <a:pt x="1197" y="200"/>
                    <a:pt x="1047" y="1"/>
                    <a:pt x="88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1" name="Google Shape;15811;p100"/>
            <p:cNvSpPr/>
            <p:nvPr/>
          </p:nvSpPr>
          <p:spPr>
            <a:xfrm>
              <a:off x="7268410" y="3369012"/>
              <a:ext cx="20276" cy="26886"/>
            </a:xfrm>
            <a:custGeom>
              <a:rect b="b" l="l" r="r" t="t"/>
              <a:pathLst>
                <a:path extrusionOk="0" h="1025" w="773">
                  <a:moveTo>
                    <a:pt x="772" y="0"/>
                  </a:moveTo>
                  <a:lnTo>
                    <a:pt x="772" y="0"/>
                  </a:lnTo>
                  <a:cubicBezTo>
                    <a:pt x="596" y="41"/>
                    <a:pt x="419" y="82"/>
                    <a:pt x="250" y="136"/>
                  </a:cubicBezTo>
                  <a:lnTo>
                    <a:pt x="47" y="739"/>
                  </a:lnTo>
                  <a:cubicBezTo>
                    <a:pt x="0" y="908"/>
                    <a:pt x="138" y="1024"/>
                    <a:pt x="274" y="1024"/>
                  </a:cubicBezTo>
                  <a:cubicBezTo>
                    <a:pt x="357" y="1024"/>
                    <a:pt x="440" y="982"/>
                    <a:pt x="480" y="882"/>
                  </a:cubicBezTo>
                  <a:lnTo>
                    <a:pt x="772"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2" name="Google Shape;15812;p100"/>
            <p:cNvSpPr/>
            <p:nvPr/>
          </p:nvSpPr>
          <p:spPr>
            <a:xfrm>
              <a:off x="7141562" y="3566236"/>
              <a:ext cx="35778" cy="86638"/>
            </a:xfrm>
            <a:custGeom>
              <a:rect b="b" l="l" r="r" t="t"/>
              <a:pathLst>
                <a:path extrusionOk="0" h="3303" w="1364">
                  <a:moveTo>
                    <a:pt x="0" y="1"/>
                  </a:moveTo>
                  <a:lnTo>
                    <a:pt x="0" y="1"/>
                  </a:lnTo>
                  <a:cubicBezTo>
                    <a:pt x="95" y="1181"/>
                    <a:pt x="495" y="2320"/>
                    <a:pt x="1153" y="3303"/>
                  </a:cubicBezTo>
                  <a:lnTo>
                    <a:pt x="1350" y="1513"/>
                  </a:lnTo>
                  <a:cubicBezTo>
                    <a:pt x="1363" y="1377"/>
                    <a:pt x="1316" y="1235"/>
                    <a:pt x="1214" y="1140"/>
                  </a:cubicBezTo>
                  <a:lnTo>
                    <a:pt x="0"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3" name="Google Shape;15813;p100"/>
            <p:cNvSpPr/>
            <p:nvPr/>
          </p:nvSpPr>
          <p:spPr>
            <a:xfrm>
              <a:off x="7303060" y="3365261"/>
              <a:ext cx="26178" cy="27043"/>
            </a:xfrm>
            <a:custGeom>
              <a:rect b="b" l="l" r="r" t="t"/>
              <a:pathLst>
                <a:path extrusionOk="0" h="1031" w="998">
                  <a:moveTo>
                    <a:pt x="868" y="1"/>
                  </a:moveTo>
                  <a:cubicBezTo>
                    <a:pt x="617" y="1"/>
                    <a:pt x="366" y="14"/>
                    <a:pt x="116" y="41"/>
                  </a:cubicBezTo>
                  <a:lnTo>
                    <a:pt x="88" y="577"/>
                  </a:lnTo>
                  <a:cubicBezTo>
                    <a:pt x="0" y="845"/>
                    <a:pt x="213" y="1031"/>
                    <a:pt x="423" y="1031"/>
                  </a:cubicBezTo>
                  <a:cubicBezTo>
                    <a:pt x="553" y="1031"/>
                    <a:pt x="682" y="960"/>
                    <a:pt x="739" y="794"/>
                  </a:cubicBezTo>
                  <a:lnTo>
                    <a:pt x="997" y="8"/>
                  </a:lnTo>
                  <a:cubicBezTo>
                    <a:pt x="956" y="8"/>
                    <a:pt x="916" y="1"/>
                    <a:pt x="86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14" name="Google Shape;15814;p100"/>
          <p:cNvGrpSpPr/>
          <p:nvPr/>
        </p:nvGrpSpPr>
        <p:grpSpPr>
          <a:xfrm>
            <a:off x="7631861" y="3439337"/>
            <a:ext cx="400375" cy="370132"/>
            <a:chOff x="7658949" y="3363137"/>
            <a:chExt cx="400375" cy="370132"/>
          </a:xfrm>
        </p:grpSpPr>
        <p:sp>
          <p:nvSpPr>
            <p:cNvPr id="15815" name="Google Shape;15815;p100"/>
            <p:cNvSpPr/>
            <p:nvPr/>
          </p:nvSpPr>
          <p:spPr>
            <a:xfrm>
              <a:off x="7689192" y="3363137"/>
              <a:ext cx="370132" cy="370132"/>
            </a:xfrm>
            <a:custGeom>
              <a:rect b="b" l="l" r="r" t="t"/>
              <a:pathLst>
                <a:path extrusionOk="0" h="14111" w="14111">
                  <a:moveTo>
                    <a:pt x="7059" y="0"/>
                  </a:moveTo>
                  <a:cubicBezTo>
                    <a:pt x="3160" y="0"/>
                    <a:pt x="0" y="3160"/>
                    <a:pt x="0" y="7052"/>
                  </a:cubicBezTo>
                  <a:cubicBezTo>
                    <a:pt x="0" y="10951"/>
                    <a:pt x="3160" y="14111"/>
                    <a:pt x="7059" y="14111"/>
                  </a:cubicBezTo>
                  <a:cubicBezTo>
                    <a:pt x="10951" y="14111"/>
                    <a:pt x="14111" y="10951"/>
                    <a:pt x="14111" y="7052"/>
                  </a:cubicBezTo>
                  <a:cubicBezTo>
                    <a:pt x="14111" y="3160"/>
                    <a:pt x="10951" y="0"/>
                    <a:pt x="7059" y="0"/>
                  </a:cubicBezTo>
                  <a:close/>
                </a:path>
              </a:pathLst>
            </a:custGeom>
            <a:solidFill>
              <a:srgbClr val="BEC7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6" name="Google Shape;15816;p100"/>
            <p:cNvSpPr/>
            <p:nvPr/>
          </p:nvSpPr>
          <p:spPr>
            <a:xfrm>
              <a:off x="7658949" y="3390521"/>
              <a:ext cx="372991" cy="342695"/>
            </a:xfrm>
            <a:custGeom>
              <a:rect b="b" l="l" r="r" t="t"/>
              <a:pathLst>
                <a:path extrusionOk="0" h="13065" w="14220">
                  <a:moveTo>
                    <a:pt x="4516" y="1"/>
                  </a:moveTo>
                  <a:lnTo>
                    <a:pt x="4516" y="1"/>
                  </a:lnTo>
                  <a:cubicBezTo>
                    <a:pt x="631" y="2387"/>
                    <a:pt x="0" y="7778"/>
                    <a:pt x="3221" y="10999"/>
                  </a:cubicBezTo>
                  <a:cubicBezTo>
                    <a:pt x="4615" y="12392"/>
                    <a:pt x="6414" y="13065"/>
                    <a:pt x="8201" y="13065"/>
                  </a:cubicBezTo>
                  <a:cubicBezTo>
                    <a:pt x="10544" y="13065"/>
                    <a:pt x="12865" y="11908"/>
                    <a:pt x="14219" y="9704"/>
                  </a:cubicBezTo>
                  <a:lnTo>
                    <a:pt x="14219" y="9704"/>
                  </a:lnTo>
                  <a:cubicBezTo>
                    <a:pt x="13107" y="10388"/>
                    <a:pt x="11826" y="10748"/>
                    <a:pt x="10524" y="10748"/>
                  </a:cubicBezTo>
                  <a:cubicBezTo>
                    <a:pt x="7968" y="10748"/>
                    <a:pt x="5615" y="9365"/>
                    <a:pt x="4367" y="7134"/>
                  </a:cubicBezTo>
                  <a:cubicBezTo>
                    <a:pt x="3119" y="4910"/>
                    <a:pt x="3174" y="2177"/>
                    <a:pt x="4516" y="1"/>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7" name="Google Shape;15817;p100"/>
            <p:cNvSpPr/>
            <p:nvPr/>
          </p:nvSpPr>
          <p:spPr>
            <a:xfrm>
              <a:off x="7754111" y="3380029"/>
              <a:ext cx="244569" cy="330000"/>
            </a:xfrm>
            <a:custGeom>
              <a:rect b="b" l="l" r="r" t="t"/>
              <a:pathLst>
                <a:path extrusionOk="0" h="12581" w="9324">
                  <a:moveTo>
                    <a:pt x="1641" y="1"/>
                  </a:moveTo>
                  <a:cubicBezTo>
                    <a:pt x="1044" y="272"/>
                    <a:pt x="495" y="624"/>
                    <a:pt x="0" y="1052"/>
                  </a:cubicBezTo>
                  <a:lnTo>
                    <a:pt x="448" y="1743"/>
                  </a:lnTo>
                  <a:cubicBezTo>
                    <a:pt x="509" y="1845"/>
                    <a:pt x="529" y="1967"/>
                    <a:pt x="502" y="2082"/>
                  </a:cubicBezTo>
                  <a:lnTo>
                    <a:pt x="129" y="3730"/>
                  </a:lnTo>
                  <a:cubicBezTo>
                    <a:pt x="75" y="3954"/>
                    <a:pt x="142" y="4191"/>
                    <a:pt x="298" y="4360"/>
                  </a:cubicBezTo>
                  <a:lnTo>
                    <a:pt x="1851" y="5954"/>
                  </a:lnTo>
                  <a:cubicBezTo>
                    <a:pt x="1984" y="6087"/>
                    <a:pt x="2160" y="6161"/>
                    <a:pt x="2351" y="6161"/>
                  </a:cubicBezTo>
                  <a:cubicBezTo>
                    <a:pt x="2374" y="6161"/>
                    <a:pt x="2397" y="6160"/>
                    <a:pt x="2421" y="6157"/>
                  </a:cubicBezTo>
                  <a:lnTo>
                    <a:pt x="3573" y="6022"/>
                  </a:lnTo>
                  <a:lnTo>
                    <a:pt x="4652" y="6937"/>
                  </a:lnTo>
                  <a:cubicBezTo>
                    <a:pt x="4794" y="7059"/>
                    <a:pt x="4848" y="7263"/>
                    <a:pt x="4787" y="7439"/>
                  </a:cubicBezTo>
                  <a:lnTo>
                    <a:pt x="4692" y="7697"/>
                  </a:lnTo>
                  <a:cubicBezTo>
                    <a:pt x="4618" y="7886"/>
                    <a:pt x="4645" y="8103"/>
                    <a:pt x="4746" y="8280"/>
                  </a:cubicBezTo>
                  <a:lnTo>
                    <a:pt x="5553" y="9629"/>
                  </a:lnTo>
                  <a:cubicBezTo>
                    <a:pt x="5642" y="9771"/>
                    <a:pt x="5669" y="9941"/>
                    <a:pt x="5642" y="10104"/>
                  </a:cubicBezTo>
                  <a:lnTo>
                    <a:pt x="5262" y="12138"/>
                  </a:lnTo>
                  <a:cubicBezTo>
                    <a:pt x="5241" y="12226"/>
                    <a:pt x="5282" y="12314"/>
                    <a:pt x="5350" y="12362"/>
                  </a:cubicBezTo>
                  <a:lnTo>
                    <a:pt x="5587" y="12538"/>
                  </a:lnTo>
                  <a:cubicBezTo>
                    <a:pt x="5627" y="12566"/>
                    <a:pt x="5673" y="12580"/>
                    <a:pt x="5720" y="12580"/>
                  </a:cubicBezTo>
                  <a:cubicBezTo>
                    <a:pt x="5786" y="12580"/>
                    <a:pt x="5852" y="12553"/>
                    <a:pt x="5899" y="12497"/>
                  </a:cubicBezTo>
                  <a:lnTo>
                    <a:pt x="9154" y="8632"/>
                  </a:lnTo>
                  <a:cubicBezTo>
                    <a:pt x="9323" y="8436"/>
                    <a:pt x="9283" y="8124"/>
                    <a:pt x="9066" y="7975"/>
                  </a:cubicBezTo>
                  <a:lnTo>
                    <a:pt x="7506" y="6883"/>
                  </a:lnTo>
                  <a:cubicBezTo>
                    <a:pt x="7377" y="6795"/>
                    <a:pt x="7235" y="6734"/>
                    <a:pt x="7086" y="6707"/>
                  </a:cubicBezTo>
                  <a:lnTo>
                    <a:pt x="5628" y="6395"/>
                  </a:lnTo>
                  <a:cubicBezTo>
                    <a:pt x="5594" y="6388"/>
                    <a:pt x="5559" y="6384"/>
                    <a:pt x="5525" y="6384"/>
                  </a:cubicBezTo>
                  <a:cubicBezTo>
                    <a:pt x="5325" y="6384"/>
                    <a:pt x="5140" y="6501"/>
                    <a:pt x="5058" y="6686"/>
                  </a:cubicBezTo>
                  <a:lnTo>
                    <a:pt x="3790" y="5608"/>
                  </a:lnTo>
                  <a:cubicBezTo>
                    <a:pt x="3751" y="5574"/>
                    <a:pt x="3701" y="5559"/>
                    <a:pt x="3651" y="5559"/>
                  </a:cubicBezTo>
                  <a:cubicBezTo>
                    <a:pt x="3641" y="5559"/>
                    <a:pt x="3631" y="5560"/>
                    <a:pt x="3621" y="5561"/>
                  </a:cubicBezTo>
                  <a:lnTo>
                    <a:pt x="3072" y="5622"/>
                  </a:lnTo>
                  <a:cubicBezTo>
                    <a:pt x="3052" y="5624"/>
                    <a:pt x="3032" y="5625"/>
                    <a:pt x="3013" y="5625"/>
                  </a:cubicBezTo>
                  <a:cubicBezTo>
                    <a:pt x="2768" y="5625"/>
                    <a:pt x="2569" y="5432"/>
                    <a:pt x="2563" y="5181"/>
                  </a:cubicBezTo>
                  <a:lnTo>
                    <a:pt x="2556" y="4964"/>
                  </a:lnTo>
                  <a:cubicBezTo>
                    <a:pt x="2543" y="4733"/>
                    <a:pt x="2706" y="4530"/>
                    <a:pt x="2936" y="4496"/>
                  </a:cubicBezTo>
                  <a:lnTo>
                    <a:pt x="3912" y="4340"/>
                  </a:lnTo>
                  <a:cubicBezTo>
                    <a:pt x="3938" y="4336"/>
                    <a:pt x="3964" y="4333"/>
                    <a:pt x="3989" y="4333"/>
                  </a:cubicBezTo>
                  <a:cubicBezTo>
                    <a:pt x="4229" y="4333"/>
                    <a:pt x="4435" y="4529"/>
                    <a:pt x="4435" y="4781"/>
                  </a:cubicBezTo>
                  <a:lnTo>
                    <a:pt x="4435" y="4991"/>
                  </a:lnTo>
                  <a:cubicBezTo>
                    <a:pt x="4441" y="5113"/>
                    <a:pt x="4543" y="5215"/>
                    <a:pt x="4665" y="5215"/>
                  </a:cubicBezTo>
                  <a:cubicBezTo>
                    <a:pt x="4787" y="5208"/>
                    <a:pt x="4889" y="5106"/>
                    <a:pt x="4889" y="4984"/>
                  </a:cubicBezTo>
                  <a:lnTo>
                    <a:pt x="4875" y="4218"/>
                  </a:lnTo>
                  <a:cubicBezTo>
                    <a:pt x="4869" y="4049"/>
                    <a:pt x="4930" y="3879"/>
                    <a:pt x="5045" y="3750"/>
                  </a:cubicBezTo>
                  <a:lnTo>
                    <a:pt x="6109" y="2543"/>
                  </a:lnTo>
                  <a:lnTo>
                    <a:pt x="6760" y="2326"/>
                  </a:lnTo>
                  <a:cubicBezTo>
                    <a:pt x="6943" y="2265"/>
                    <a:pt x="6971" y="2014"/>
                    <a:pt x="6808" y="1919"/>
                  </a:cubicBezTo>
                  <a:lnTo>
                    <a:pt x="5574" y="1153"/>
                  </a:lnTo>
                  <a:cubicBezTo>
                    <a:pt x="5499" y="1106"/>
                    <a:pt x="5416" y="1084"/>
                    <a:pt x="5335" y="1084"/>
                  </a:cubicBezTo>
                  <a:cubicBezTo>
                    <a:pt x="5157" y="1084"/>
                    <a:pt x="4986" y="1189"/>
                    <a:pt x="4916" y="1370"/>
                  </a:cubicBezTo>
                  <a:lnTo>
                    <a:pt x="4882" y="1458"/>
                  </a:lnTo>
                  <a:cubicBezTo>
                    <a:pt x="4811" y="1638"/>
                    <a:pt x="4638" y="1745"/>
                    <a:pt x="4459" y="1745"/>
                  </a:cubicBezTo>
                  <a:cubicBezTo>
                    <a:pt x="4381" y="1745"/>
                    <a:pt x="4303" y="1725"/>
                    <a:pt x="4231" y="1682"/>
                  </a:cubicBezTo>
                  <a:lnTo>
                    <a:pt x="3723" y="1391"/>
                  </a:lnTo>
                  <a:cubicBezTo>
                    <a:pt x="3560" y="1302"/>
                    <a:pt x="3573" y="1072"/>
                    <a:pt x="3736" y="991"/>
                  </a:cubicBezTo>
                  <a:lnTo>
                    <a:pt x="4184" y="774"/>
                  </a:lnTo>
                  <a:cubicBezTo>
                    <a:pt x="4503" y="621"/>
                    <a:pt x="4392" y="142"/>
                    <a:pt x="4043" y="142"/>
                  </a:cubicBezTo>
                  <a:cubicBezTo>
                    <a:pt x="4036" y="142"/>
                    <a:pt x="4028" y="143"/>
                    <a:pt x="4021" y="143"/>
                  </a:cubicBezTo>
                  <a:lnTo>
                    <a:pt x="3038" y="184"/>
                  </a:lnTo>
                  <a:lnTo>
                    <a:pt x="2197" y="543"/>
                  </a:lnTo>
                  <a:cubicBezTo>
                    <a:pt x="2166" y="557"/>
                    <a:pt x="2134" y="563"/>
                    <a:pt x="2103" y="563"/>
                  </a:cubicBezTo>
                  <a:cubicBezTo>
                    <a:pt x="2024" y="563"/>
                    <a:pt x="1951" y="523"/>
                    <a:pt x="1912" y="455"/>
                  </a:cubicBezTo>
                  <a:lnTo>
                    <a:pt x="1641" y="1"/>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8" name="Google Shape;15818;p100"/>
            <p:cNvSpPr/>
            <p:nvPr/>
          </p:nvSpPr>
          <p:spPr>
            <a:xfrm>
              <a:off x="7754111" y="3390704"/>
              <a:ext cx="23135" cy="30086"/>
            </a:xfrm>
            <a:custGeom>
              <a:rect b="b" l="l" r="r" t="t"/>
              <a:pathLst>
                <a:path extrusionOk="0" h="1147" w="882">
                  <a:moveTo>
                    <a:pt x="882" y="0"/>
                  </a:moveTo>
                  <a:lnTo>
                    <a:pt x="882" y="0"/>
                  </a:lnTo>
                  <a:cubicBezTo>
                    <a:pt x="570" y="190"/>
                    <a:pt x="278" y="407"/>
                    <a:pt x="0" y="645"/>
                  </a:cubicBezTo>
                  <a:lnTo>
                    <a:pt x="319" y="1146"/>
                  </a:lnTo>
                  <a:cubicBezTo>
                    <a:pt x="475" y="746"/>
                    <a:pt x="665" y="367"/>
                    <a:pt x="88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19" name="Google Shape;15819;p100"/>
            <p:cNvSpPr/>
            <p:nvPr/>
          </p:nvSpPr>
          <p:spPr>
            <a:xfrm>
              <a:off x="7891766" y="3668690"/>
              <a:ext cx="47162" cy="41470"/>
            </a:xfrm>
            <a:custGeom>
              <a:rect b="b" l="l" r="r" t="t"/>
              <a:pathLst>
                <a:path extrusionOk="0" h="1581" w="1798">
                  <a:moveTo>
                    <a:pt x="231" y="0"/>
                  </a:moveTo>
                  <a:lnTo>
                    <a:pt x="14" y="1140"/>
                  </a:lnTo>
                  <a:cubicBezTo>
                    <a:pt x="0" y="1221"/>
                    <a:pt x="34" y="1309"/>
                    <a:pt x="102" y="1363"/>
                  </a:cubicBezTo>
                  <a:lnTo>
                    <a:pt x="346" y="1533"/>
                  </a:lnTo>
                  <a:cubicBezTo>
                    <a:pt x="387" y="1565"/>
                    <a:pt x="435" y="1581"/>
                    <a:pt x="483" y="1581"/>
                  </a:cubicBezTo>
                  <a:cubicBezTo>
                    <a:pt x="546" y="1581"/>
                    <a:pt x="609" y="1553"/>
                    <a:pt x="651" y="1499"/>
                  </a:cubicBezTo>
                  <a:lnTo>
                    <a:pt x="1797" y="143"/>
                  </a:lnTo>
                  <a:lnTo>
                    <a:pt x="1648" y="143"/>
                  </a:lnTo>
                  <a:cubicBezTo>
                    <a:pt x="1173" y="143"/>
                    <a:pt x="692" y="95"/>
                    <a:pt x="231"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20" name="Google Shape;15820;p100"/>
          <p:cNvGrpSpPr/>
          <p:nvPr/>
        </p:nvGrpSpPr>
        <p:grpSpPr>
          <a:xfrm>
            <a:off x="3277393" y="3455589"/>
            <a:ext cx="356623" cy="370105"/>
            <a:chOff x="3307156" y="3365314"/>
            <a:chExt cx="356623" cy="370105"/>
          </a:xfrm>
        </p:grpSpPr>
        <p:sp>
          <p:nvSpPr>
            <p:cNvPr id="15821" name="Google Shape;15821;p100"/>
            <p:cNvSpPr/>
            <p:nvPr/>
          </p:nvSpPr>
          <p:spPr>
            <a:xfrm>
              <a:off x="3534465" y="3485683"/>
              <a:ext cx="129314" cy="71346"/>
            </a:xfrm>
            <a:custGeom>
              <a:rect b="b" l="l" r="r" t="t"/>
              <a:pathLst>
                <a:path extrusionOk="0" h="2720" w="4930">
                  <a:moveTo>
                    <a:pt x="3248" y="0"/>
                  </a:moveTo>
                  <a:lnTo>
                    <a:pt x="0" y="1445"/>
                  </a:lnTo>
                  <a:lnTo>
                    <a:pt x="3607" y="2719"/>
                  </a:lnTo>
                  <a:cubicBezTo>
                    <a:pt x="4102" y="2360"/>
                    <a:pt x="4536" y="1912"/>
                    <a:pt x="4875" y="1404"/>
                  </a:cubicBezTo>
                  <a:cubicBezTo>
                    <a:pt x="4930" y="1316"/>
                    <a:pt x="4923" y="1207"/>
                    <a:pt x="4855" y="1133"/>
                  </a:cubicBezTo>
                  <a:cubicBezTo>
                    <a:pt x="4401" y="651"/>
                    <a:pt x="3858" y="265"/>
                    <a:pt x="324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2" name="Google Shape;15822;p100"/>
            <p:cNvSpPr/>
            <p:nvPr/>
          </p:nvSpPr>
          <p:spPr>
            <a:xfrm>
              <a:off x="3545481" y="3518235"/>
              <a:ext cx="117956" cy="38794"/>
            </a:xfrm>
            <a:custGeom>
              <a:rect b="b" l="l" r="r" t="t"/>
              <a:pathLst>
                <a:path extrusionOk="0" h="1479" w="4497">
                  <a:moveTo>
                    <a:pt x="4483" y="0"/>
                  </a:moveTo>
                  <a:lnTo>
                    <a:pt x="1" y="353"/>
                  </a:lnTo>
                  <a:lnTo>
                    <a:pt x="3187" y="1478"/>
                  </a:lnTo>
                  <a:cubicBezTo>
                    <a:pt x="3682" y="1119"/>
                    <a:pt x="4116" y="671"/>
                    <a:pt x="4455" y="163"/>
                  </a:cubicBezTo>
                  <a:cubicBezTo>
                    <a:pt x="4489" y="115"/>
                    <a:pt x="4496" y="54"/>
                    <a:pt x="448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3" name="Google Shape;15823;p100"/>
            <p:cNvSpPr/>
            <p:nvPr/>
          </p:nvSpPr>
          <p:spPr>
            <a:xfrm>
              <a:off x="3356075" y="3631522"/>
              <a:ext cx="96762" cy="103897"/>
            </a:xfrm>
            <a:custGeom>
              <a:rect b="b" l="l" r="r" t="t"/>
              <a:pathLst>
                <a:path extrusionOk="0" h="3961" w="3689">
                  <a:moveTo>
                    <a:pt x="963" y="0"/>
                  </a:moveTo>
                  <a:cubicBezTo>
                    <a:pt x="122" y="1133"/>
                    <a:pt x="0" y="2591"/>
                    <a:pt x="454" y="3818"/>
                  </a:cubicBezTo>
                  <a:cubicBezTo>
                    <a:pt x="487" y="3901"/>
                    <a:pt x="568" y="3961"/>
                    <a:pt x="663" y="3961"/>
                  </a:cubicBezTo>
                  <a:cubicBezTo>
                    <a:pt x="668" y="3961"/>
                    <a:pt x="673" y="3961"/>
                    <a:pt x="678" y="3960"/>
                  </a:cubicBezTo>
                  <a:cubicBezTo>
                    <a:pt x="1777" y="3892"/>
                    <a:pt x="2950" y="3302"/>
                    <a:pt x="3689" y="2509"/>
                  </a:cubicBezTo>
                  <a:lnTo>
                    <a:pt x="963"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4" name="Google Shape;15824;p100"/>
            <p:cNvSpPr/>
            <p:nvPr/>
          </p:nvSpPr>
          <p:spPr>
            <a:xfrm>
              <a:off x="3356075" y="3631522"/>
              <a:ext cx="59778" cy="102638"/>
            </a:xfrm>
            <a:custGeom>
              <a:rect b="b" l="l" r="r" t="t"/>
              <a:pathLst>
                <a:path extrusionOk="0" h="3913" w="2279">
                  <a:moveTo>
                    <a:pt x="963" y="0"/>
                  </a:moveTo>
                  <a:cubicBezTo>
                    <a:pt x="122" y="1133"/>
                    <a:pt x="0" y="2591"/>
                    <a:pt x="454" y="3818"/>
                  </a:cubicBezTo>
                  <a:cubicBezTo>
                    <a:pt x="468" y="3852"/>
                    <a:pt x="495" y="3886"/>
                    <a:pt x="529" y="3913"/>
                  </a:cubicBezTo>
                  <a:lnTo>
                    <a:pt x="2278" y="1214"/>
                  </a:lnTo>
                  <a:lnTo>
                    <a:pt x="963" y="0"/>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5" name="Google Shape;15825;p100"/>
            <p:cNvSpPr/>
            <p:nvPr/>
          </p:nvSpPr>
          <p:spPr>
            <a:xfrm>
              <a:off x="3478962" y="3563403"/>
              <a:ext cx="101222" cy="161236"/>
            </a:xfrm>
            <a:custGeom>
              <a:rect b="b" l="l" r="r" t="t"/>
              <a:pathLst>
                <a:path extrusionOk="0" h="6147" w="3859">
                  <a:moveTo>
                    <a:pt x="679" y="0"/>
                  </a:moveTo>
                  <a:lnTo>
                    <a:pt x="1" y="4672"/>
                  </a:lnTo>
                  <a:cubicBezTo>
                    <a:pt x="665" y="5303"/>
                    <a:pt x="1635" y="5947"/>
                    <a:pt x="2679" y="6144"/>
                  </a:cubicBezTo>
                  <a:cubicBezTo>
                    <a:pt x="2692" y="6146"/>
                    <a:pt x="2704" y="6146"/>
                    <a:pt x="2717" y="6146"/>
                  </a:cubicBezTo>
                  <a:cubicBezTo>
                    <a:pt x="2792" y="6146"/>
                    <a:pt x="2863" y="6112"/>
                    <a:pt x="2910" y="6049"/>
                  </a:cubicBezTo>
                  <a:cubicBezTo>
                    <a:pt x="3472" y="5249"/>
                    <a:pt x="3859" y="4292"/>
                    <a:pt x="3825" y="3282"/>
                  </a:cubicBezTo>
                  <a:lnTo>
                    <a:pt x="679"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6" name="Google Shape;15826;p100"/>
            <p:cNvSpPr/>
            <p:nvPr/>
          </p:nvSpPr>
          <p:spPr>
            <a:xfrm>
              <a:off x="3478962" y="3573711"/>
              <a:ext cx="68146" cy="150324"/>
            </a:xfrm>
            <a:custGeom>
              <a:rect b="b" l="l" r="r" t="t"/>
              <a:pathLst>
                <a:path extrusionOk="0" h="5731" w="2598">
                  <a:moveTo>
                    <a:pt x="618" y="1"/>
                  </a:moveTo>
                  <a:lnTo>
                    <a:pt x="1" y="4279"/>
                  </a:lnTo>
                  <a:cubicBezTo>
                    <a:pt x="652" y="4889"/>
                    <a:pt x="1581" y="5513"/>
                    <a:pt x="2598" y="5730"/>
                  </a:cubicBezTo>
                  <a:lnTo>
                    <a:pt x="618" y="1"/>
                  </a:ln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7" name="Google Shape;15827;p100"/>
            <p:cNvSpPr/>
            <p:nvPr/>
          </p:nvSpPr>
          <p:spPr>
            <a:xfrm>
              <a:off x="3382383" y="3674749"/>
              <a:ext cx="32368" cy="34151"/>
            </a:xfrm>
            <a:custGeom>
              <a:rect b="b" l="l" r="r" t="t"/>
              <a:pathLst>
                <a:path extrusionOk="0" h="1302" w="1234">
                  <a:moveTo>
                    <a:pt x="826" y="0"/>
                  </a:moveTo>
                  <a:cubicBezTo>
                    <a:pt x="739" y="0"/>
                    <a:pt x="651" y="41"/>
                    <a:pt x="591" y="142"/>
                  </a:cubicBezTo>
                  <a:lnTo>
                    <a:pt x="123" y="861"/>
                  </a:lnTo>
                  <a:cubicBezTo>
                    <a:pt x="1" y="1051"/>
                    <a:pt x="136" y="1302"/>
                    <a:pt x="367" y="1302"/>
                  </a:cubicBezTo>
                  <a:cubicBezTo>
                    <a:pt x="462" y="1302"/>
                    <a:pt x="550" y="1254"/>
                    <a:pt x="604" y="1173"/>
                  </a:cubicBezTo>
                  <a:lnTo>
                    <a:pt x="1072" y="454"/>
                  </a:lnTo>
                  <a:cubicBezTo>
                    <a:pt x="1234" y="231"/>
                    <a:pt x="1031" y="0"/>
                    <a:pt x="82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8" name="Google Shape;15828;p100"/>
            <p:cNvSpPr/>
            <p:nvPr/>
          </p:nvSpPr>
          <p:spPr>
            <a:xfrm>
              <a:off x="3551698" y="3514484"/>
              <a:ext cx="80972" cy="19069"/>
            </a:xfrm>
            <a:custGeom>
              <a:rect b="b" l="l" r="r" t="t"/>
              <a:pathLst>
                <a:path extrusionOk="0" h="727" w="3087">
                  <a:moveTo>
                    <a:pt x="2706" y="0"/>
                  </a:moveTo>
                  <a:cubicBezTo>
                    <a:pt x="2699" y="0"/>
                    <a:pt x="2693" y="0"/>
                    <a:pt x="2686" y="1"/>
                  </a:cubicBezTo>
                  <a:lnTo>
                    <a:pt x="360" y="163"/>
                  </a:lnTo>
                  <a:cubicBezTo>
                    <a:pt x="1" y="191"/>
                    <a:pt x="14" y="726"/>
                    <a:pt x="381" y="726"/>
                  </a:cubicBezTo>
                  <a:lnTo>
                    <a:pt x="401" y="726"/>
                  </a:lnTo>
                  <a:lnTo>
                    <a:pt x="2727" y="563"/>
                  </a:lnTo>
                  <a:cubicBezTo>
                    <a:pt x="3086" y="530"/>
                    <a:pt x="3054" y="0"/>
                    <a:pt x="270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29" name="Google Shape;15829;p100"/>
            <p:cNvSpPr/>
            <p:nvPr/>
          </p:nvSpPr>
          <p:spPr>
            <a:xfrm>
              <a:off x="3490241" y="3574787"/>
              <a:ext cx="49575" cy="107254"/>
            </a:xfrm>
            <a:custGeom>
              <a:rect b="b" l="l" r="r" t="t"/>
              <a:pathLst>
                <a:path extrusionOk="0" h="4089" w="1890">
                  <a:moveTo>
                    <a:pt x="365" y="0"/>
                  </a:moveTo>
                  <a:cubicBezTo>
                    <a:pt x="185" y="0"/>
                    <a:pt x="1" y="163"/>
                    <a:pt x="93" y="394"/>
                  </a:cubicBezTo>
                  <a:lnTo>
                    <a:pt x="1286" y="3899"/>
                  </a:lnTo>
                  <a:cubicBezTo>
                    <a:pt x="1327" y="4014"/>
                    <a:pt x="1435" y="4089"/>
                    <a:pt x="1557" y="4089"/>
                  </a:cubicBezTo>
                  <a:cubicBezTo>
                    <a:pt x="1754" y="4089"/>
                    <a:pt x="1890" y="3899"/>
                    <a:pt x="1829" y="3716"/>
                  </a:cubicBezTo>
                  <a:lnTo>
                    <a:pt x="628" y="211"/>
                  </a:lnTo>
                  <a:cubicBezTo>
                    <a:pt x="587" y="63"/>
                    <a:pt x="477" y="0"/>
                    <a:pt x="36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0" name="Google Shape;15830;p100"/>
            <p:cNvSpPr/>
            <p:nvPr/>
          </p:nvSpPr>
          <p:spPr>
            <a:xfrm>
              <a:off x="3307156" y="3365314"/>
              <a:ext cx="345239" cy="335508"/>
            </a:xfrm>
            <a:custGeom>
              <a:rect b="b" l="l" r="r" t="t"/>
              <a:pathLst>
                <a:path extrusionOk="0" h="12791" w="13162">
                  <a:moveTo>
                    <a:pt x="5402" y="1"/>
                  </a:moveTo>
                  <a:cubicBezTo>
                    <a:pt x="5127" y="1"/>
                    <a:pt x="4843" y="46"/>
                    <a:pt x="4564" y="141"/>
                  </a:cubicBezTo>
                  <a:cubicBezTo>
                    <a:pt x="3330" y="562"/>
                    <a:pt x="2631" y="1809"/>
                    <a:pt x="3011" y="2921"/>
                  </a:cubicBezTo>
                  <a:cubicBezTo>
                    <a:pt x="3079" y="3091"/>
                    <a:pt x="3160" y="3247"/>
                    <a:pt x="3248" y="3409"/>
                  </a:cubicBezTo>
                  <a:lnTo>
                    <a:pt x="3052" y="3877"/>
                  </a:lnTo>
                  <a:cubicBezTo>
                    <a:pt x="2842" y="3809"/>
                    <a:pt x="2625" y="3769"/>
                    <a:pt x="2408" y="3748"/>
                  </a:cubicBezTo>
                  <a:cubicBezTo>
                    <a:pt x="2359" y="3745"/>
                    <a:pt x="2310" y="3743"/>
                    <a:pt x="2262" y="3743"/>
                  </a:cubicBezTo>
                  <a:cubicBezTo>
                    <a:pt x="1150" y="3743"/>
                    <a:pt x="200" y="4698"/>
                    <a:pt x="102" y="5945"/>
                  </a:cubicBezTo>
                  <a:cubicBezTo>
                    <a:pt x="1" y="7247"/>
                    <a:pt x="875" y="8380"/>
                    <a:pt x="2048" y="8468"/>
                  </a:cubicBezTo>
                  <a:cubicBezTo>
                    <a:pt x="2117" y="8473"/>
                    <a:pt x="2188" y="8476"/>
                    <a:pt x="2259" y="8476"/>
                  </a:cubicBezTo>
                  <a:cubicBezTo>
                    <a:pt x="2864" y="8476"/>
                    <a:pt x="3559" y="8279"/>
                    <a:pt x="4232" y="8000"/>
                  </a:cubicBezTo>
                  <a:lnTo>
                    <a:pt x="4232" y="8000"/>
                  </a:lnTo>
                  <a:cubicBezTo>
                    <a:pt x="3621" y="8542"/>
                    <a:pt x="3072" y="9166"/>
                    <a:pt x="2842" y="9756"/>
                  </a:cubicBezTo>
                  <a:cubicBezTo>
                    <a:pt x="2408" y="10848"/>
                    <a:pt x="3038" y="12129"/>
                    <a:pt x="4259" y="12611"/>
                  </a:cubicBezTo>
                  <a:cubicBezTo>
                    <a:pt x="4571" y="12733"/>
                    <a:pt x="4892" y="12791"/>
                    <a:pt x="5203" y="12791"/>
                  </a:cubicBezTo>
                  <a:cubicBezTo>
                    <a:pt x="6101" y="12791"/>
                    <a:pt x="6920" y="12309"/>
                    <a:pt x="7242" y="11499"/>
                  </a:cubicBezTo>
                  <a:cubicBezTo>
                    <a:pt x="7561" y="10692"/>
                    <a:pt x="7520" y="9363"/>
                    <a:pt x="7344" y="8291"/>
                  </a:cubicBezTo>
                  <a:lnTo>
                    <a:pt x="7344" y="8291"/>
                  </a:lnTo>
                  <a:cubicBezTo>
                    <a:pt x="7697" y="8976"/>
                    <a:pt x="8659" y="10271"/>
                    <a:pt x="9453" y="10739"/>
                  </a:cubicBezTo>
                  <a:cubicBezTo>
                    <a:pt x="9766" y="10925"/>
                    <a:pt x="10112" y="11013"/>
                    <a:pt x="10460" y="11013"/>
                  </a:cubicBezTo>
                  <a:cubicBezTo>
                    <a:pt x="11241" y="11013"/>
                    <a:pt x="12033" y="10570"/>
                    <a:pt x="12497" y="9797"/>
                  </a:cubicBezTo>
                  <a:cubicBezTo>
                    <a:pt x="13162" y="8671"/>
                    <a:pt x="12884" y="7274"/>
                    <a:pt x="11867" y="6671"/>
                  </a:cubicBezTo>
                  <a:cubicBezTo>
                    <a:pt x="11304" y="6332"/>
                    <a:pt x="10511" y="6183"/>
                    <a:pt x="9704" y="6128"/>
                  </a:cubicBezTo>
                  <a:lnTo>
                    <a:pt x="9758" y="6115"/>
                  </a:lnTo>
                  <a:cubicBezTo>
                    <a:pt x="10497" y="5898"/>
                    <a:pt x="11202" y="5593"/>
                    <a:pt x="11643" y="5193"/>
                  </a:cubicBezTo>
                  <a:cubicBezTo>
                    <a:pt x="12518" y="4406"/>
                    <a:pt x="12518" y="2975"/>
                    <a:pt x="11643" y="2006"/>
                  </a:cubicBezTo>
                  <a:cubicBezTo>
                    <a:pt x="11143" y="1456"/>
                    <a:pt x="10471" y="1170"/>
                    <a:pt x="9823" y="1170"/>
                  </a:cubicBezTo>
                  <a:cubicBezTo>
                    <a:pt x="9329" y="1170"/>
                    <a:pt x="8848" y="1337"/>
                    <a:pt x="8470" y="1680"/>
                  </a:cubicBezTo>
                  <a:cubicBezTo>
                    <a:pt x="8164" y="1952"/>
                    <a:pt x="7893" y="2358"/>
                    <a:pt x="7663" y="2813"/>
                  </a:cubicBezTo>
                  <a:cubicBezTo>
                    <a:pt x="7676" y="2304"/>
                    <a:pt x="7615" y="1769"/>
                    <a:pt x="7493" y="1389"/>
                  </a:cubicBezTo>
                  <a:cubicBezTo>
                    <a:pt x="7199" y="528"/>
                    <a:pt x="6345" y="1"/>
                    <a:pt x="540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1" name="Google Shape;15831;p100"/>
            <p:cNvSpPr/>
            <p:nvPr/>
          </p:nvSpPr>
          <p:spPr>
            <a:xfrm>
              <a:off x="3376167" y="3431859"/>
              <a:ext cx="199453" cy="203623"/>
            </a:xfrm>
            <a:custGeom>
              <a:rect b="b" l="l" r="r" t="t"/>
              <a:pathLst>
                <a:path extrusionOk="0" h="7763" w="7604">
                  <a:moveTo>
                    <a:pt x="2874" y="0"/>
                  </a:moveTo>
                  <a:cubicBezTo>
                    <a:pt x="2663" y="0"/>
                    <a:pt x="2451" y="187"/>
                    <a:pt x="2543" y="452"/>
                  </a:cubicBezTo>
                  <a:lnTo>
                    <a:pt x="3594" y="3530"/>
                  </a:lnTo>
                  <a:lnTo>
                    <a:pt x="339" y="3585"/>
                  </a:lnTo>
                  <a:cubicBezTo>
                    <a:pt x="150" y="3585"/>
                    <a:pt x="0" y="3734"/>
                    <a:pt x="0" y="3924"/>
                  </a:cubicBezTo>
                  <a:cubicBezTo>
                    <a:pt x="0" y="4114"/>
                    <a:pt x="150" y="4263"/>
                    <a:pt x="339" y="4263"/>
                  </a:cubicBezTo>
                  <a:lnTo>
                    <a:pt x="346" y="4263"/>
                  </a:lnTo>
                  <a:lnTo>
                    <a:pt x="3594" y="4215"/>
                  </a:lnTo>
                  <a:lnTo>
                    <a:pt x="2638" y="7328"/>
                  </a:lnTo>
                  <a:cubicBezTo>
                    <a:pt x="2584" y="7504"/>
                    <a:pt x="2686" y="7694"/>
                    <a:pt x="2862" y="7748"/>
                  </a:cubicBezTo>
                  <a:cubicBezTo>
                    <a:pt x="2895" y="7758"/>
                    <a:pt x="2929" y="7763"/>
                    <a:pt x="2962" y="7763"/>
                  </a:cubicBezTo>
                  <a:cubicBezTo>
                    <a:pt x="3110" y="7763"/>
                    <a:pt x="3245" y="7668"/>
                    <a:pt x="3289" y="7524"/>
                  </a:cubicBezTo>
                  <a:lnTo>
                    <a:pt x="4245" y="4412"/>
                  </a:lnTo>
                  <a:lnTo>
                    <a:pt x="6910" y="6290"/>
                  </a:lnTo>
                  <a:cubicBezTo>
                    <a:pt x="6976" y="6337"/>
                    <a:pt x="7043" y="6357"/>
                    <a:pt x="7106" y="6357"/>
                  </a:cubicBezTo>
                  <a:cubicBezTo>
                    <a:pt x="7393" y="6357"/>
                    <a:pt x="7603" y="5944"/>
                    <a:pt x="7303" y="5727"/>
                  </a:cubicBezTo>
                  <a:lnTo>
                    <a:pt x="7303" y="5727"/>
                  </a:lnTo>
                  <a:lnTo>
                    <a:pt x="7310" y="5734"/>
                  </a:lnTo>
                  <a:lnTo>
                    <a:pt x="7310" y="5734"/>
                  </a:lnTo>
                  <a:lnTo>
                    <a:pt x="4652" y="3863"/>
                  </a:lnTo>
                  <a:lnTo>
                    <a:pt x="7249" y="1910"/>
                  </a:lnTo>
                  <a:cubicBezTo>
                    <a:pt x="7546" y="1690"/>
                    <a:pt x="7335" y="1287"/>
                    <a:pt x="7049" y="1287"/>
                  </a:cubicBezTo>
                  <a:cubicBezTo>
                    <a:pt x="6982" y="1287"/>
                    <a:pt x="6911" y="1309"/>
                    <a:pt x="6842" y="1361"/>
                  </a:cubicBezTo>
                  <a:lnTo>
                    <a:pt x="4238" y="3313"/>
                  </a:lnTo>
                  <a:lnTo>
                    <a:pt x="3187" y="235"/>
                  </a:lnTo>
                  <a:cubicBezTo>
                    <a:pt x="3131" y="70"/>
                    <a:pt x="3003" y="0"/>
                    <a:pt x="2874"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2" name="Google Shape;15832;p100"/>
            <p:cNvSpPr/>
            <p:nvPr/>
          </p:nvSpPr>
          <p:spPr>
            <a:xfrm>
              <a:off x="3390803" y="3461499"/>
              <a:ext cx="99228" cy="74887"/>
            </a:xfrm>
            <a:custGeom>
              <a:rect b="b" l="l" r="r" t="t"/>
              <a:pathLst>
                <a:path extrusionOk="0" h="2855" w="3783">
                  <a:moveTo>
                    <a:pt x="558" y="0"/>
                  </a:moveTo>
                  <a:cubicBezTo>
                    <a:pt x="374" y="0"/>
                    <a:pt x="236" y="242"/>
                    <a:pt x="405" y="400"/>
                  </a:cubicBezTo>
                  <a:lnTo>
                    <a:pt x="1992" y="1709"/>
                  </a:lnTo>
                  <a:lnTo>
                    <a:pt x="453" y="949"/>
                  </a:lnTo>
                  <a:cubicBezTo>
                    <a:pt x="413" y="928"/>
                    <a:pt x="374" y="919"/>
                    <a:pt x="338" y="919"/>
                  </a:cubicBezTo>
                  <a:cubicBezTo>
                    <a:pt x="119" y="919"/>
                    <a:pt x="1" y="1264"/>
                    <a:pt x="263" y="1363"/>
                  </a:cubicBezTo>
                  <a:lnTo>
                    <a:pt x="3375" y="2834"/>
                  </a:lnTo>
                  <a:cubicBezTo>
                    <a:pt x="3409" y="2848"/>
                    <a:pt x="3436" y="2855"/>
                    <a:pt x="3470" y="2855"/>
                  </a:cubicBezTo>
                  <a:cubicBezTo>
                    <a:pt x="3687" y="2855"/>
                    <a:pt x="3782" y="2590"/>
                    <a:pt x="3619" y="2455"/>
                  </a:cubicBezTo>
                  <a:lnTo>
                    <a:pt x="697" y="48"/>
                  </a:lnTo>
                  <a:cubicBezTo>
                    <a:pt x="650" y="14"/>
                    <a:pt x="603" y="0"/>
                    <a:pt x="55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3" name="Google Shape;15833;p100"/>
            <p:cNvSpPr/>
            <p:nvPr/>
          </p:nvSpPr>
          <p:spPr>
            <a:xfrm>
              <a:off x="3369058" y="3464516"/>
              <a:ext cx="29902" cy="29719"/>
            </a:xfrm>
            <a:custGeom>
              <a:rect b="b" l="l" r="r" t="t"/>
              <a:pathLst>
                <a:path extrusionOk="0" h="1133" w="1140">
                  <a:moveTo>
                    <a:pt x="570" y="0"/>
                  </a:moveTo>
                  <a:cubicBezTo>
                    <a:pt x="258" y="0"/>
                    <a:pt x="0" y="251"/>
                    <a:pt x="0" y="563"/>
                  </a:cubicBezTo>
                  <a:cubicBezTo>
                    <a:pt x="0" y="882"/>
                    <a:pt x="258" y="1133"/>
                    <a:pt x="570" y="1133"/>
                  </a:cubicBezTo>
                  <a:cubicBezTo>
                    <a:pt x="888" y="1133"/>
                    <a:pt x="1139" y="882"/>
                    <a:pt x="1139" y="563"/>
                  </a:cubicBezTo>
                  <a:cubicBezTo>
                    <a:pt x="1139" y="251"/>
                    <a:pt x="888" y="0"/>
                    <a:pt x="570"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4" name="Google Shape;15834;p100"/>
            <p:cNvSpPr/>
            <p:nvPr/>
          </p:nvSpPr>
          <p:spPr>
            <a:xfrm>
              <a:off x="3386475" y="3446732"/>
              <a:ext cx="29902" cy="29902"/>
            </a:xfrm>
            <a:custGeom>
              <a:rect b="b" l="l" r="r" t="t"/>
              <a:pathLst>
                <a:path extrusionOk="0" h="1140" w="1140">
                  <a:moveTo>
                    <a:pt x="570" y="0"/>
                  </a:moveTo>
                  <a:cubicBezTo>
                    <a:pt x="258" y="0"/>
                    <a:pt x="1" y="258"/>
                    <a:pt x="1" y="570"/>
                  </a:cubicBezTo>
                  <a:cubicBezTo>
                    <a:pt x="1" y="882"/>
                    <a:pt x="258" y="1139"/>
                    <a:pt x="570" y="1139"/>
                  </a:cubicBezTo>
                  <a:cubicBezTo>
                    <a:pt x="882" y="1139"/>
                    <a:pt x="1140" y="882"/>
                    <a:pt x="1140" y="570"/>
                  </a:cubicBezTo>
                  <a:cubicBezTo>
                    <a:pt x="1140" y="258"/>
                    <a:pt x="882" y="0"/>
                    <a:pt x="570"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5" name="Google Shape;15835;p100"/>
            <p:cNvSpPr/>
            <p:nvPr/>
          </p:nvSpPr>
          <p:spPr>
            <a:xfrm>
              <a:off x="3390042" y="3471099"/>
              <a:ext cx="29719" cy="29719"/>
            </a:xfrm>
            <a:custGeom>
              <a:rect b="b" l="l" r="r" t="t"/>
              <a:pathLst>
                <a:path extrusionOk="0" h="1133" w="1133">
                  <a:moveTo>
                    <a:pt x="563" y="0"/>
                  </a:moveTo>
                  <a:cubicBezTo>
                    <a:pt x="251" y="0"/>
                    <a:pt x="0" y="251"/>
                    <a:pt x="0" y="570"/>
                  </a:cubicBezTo>
                  <a:cubicBezTo>
                    <a:pt x="0" y="882"/>
                    <a:pt x="251" y="1133"/>
                    <a:pt x="563" y="1133"/>
                  </a:cubicBezTo>
                  <a:cubicBezTo>
                    <a:pt x="882" y="1133"/>
                    <a:pt x="1133" y="882"/>
                    <a:pt x="1133" y="570"/>
                  </a:cubicBezTo>
                  <a:cubicBezTo>
                    <a:pt x="1133" y="251"/>
                    <a:pt x="882" y="0"/>
                    <a:pt x="563" y="0"/>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36" name="Google Shape;15836;p100"/>
          <p:cNvGrpSpPr/>
          <p:nvPr/>
        </p:nvGrpSpPr>
        <p:grpSpPr>
          <a:xfrm>
            <a:off x="7395319" y="2056307"/>
            <a:ext cx="372807" cy="370079"/>
            <a:chOff x="7422407" y="1980107"/>
            <a:chExt cx="372807" cy="370079"/>
          </a:xfrm>
        </p:grpSpPr>
        <p:sp>
          <p:nvSpPr>
            <p:cNvPr id="15837" name="Google Shape;15837;p100"/>
            <p:cNvSpPr/>
            <p:nvPr/>
          </p:nvSpPr>
          <p:spPr>
            <a:xfrm>
              <a:off x="7422407" y="2057670"/>
              <a:ext cx="90546" cy="89680"/>
            </a:xfrm>
            <a:custGeom>
              <a:rect b="b" l="l" r="r" t="t"/>
              <a:pathLst>
                <a:path extrusionOk="0" h="3419" w="3452">
                  <a:moveTo>
                    <a:pt x="319" y="1"/>
                  </a:moveTo>
                  <a:cubicBezTo>
                    <a:pt x="204" y="1"/>
                    <a:pt x="96" y="87"/>
                    <a:pt x="81" y="218"/>
                  </a:cubicBezTo>
                  <a:cubicBezTo>
                    <a:pt x="0" y="1181"/>
                    <a:pt x="95" y="3418"/>
                    <a:pt x="2767" y="3418"/>
                  </a:cubicBezTo>
                  <a:lnTo>
                    <a:pt x="3451" y="1825"/>
                  </a:lnTo>
                  <a:cubicBezTo>
                    <a:pt x="2373" y="1384"/>
                    <a:pt x="1370" y="788"/>
                    <a:pt x="468" y="55"/>
                  </a:cubicBezTo>
                  <a:cubicBezTo>
                    <a:pt x="422" y="18"/>
                    <a:pt x="370" y="1"/>
                    <a:pt x="3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8" name="Google Shape;15838;p100"/>
            <p:cNvSpPr/>
            <p:nvPr/>
          </p:nvSpPr>
          <p:spPr>
            <a:xfrm>
              <a:off x="7704668" y="2057670"/>
              <a:ext cx="90546" cy="89680"/>
            </a:xfrm>
            <a:custGeom>
              <a:rect b="b" l="l" r="r" t="t"/>
              <a:pathLst>
                <a:path extrusionOk="0" h="3419" w="3452">
                  <a:moveTo>
                    <a:pt x="3135" y="1"/>
                  </a:moveTo>
                  <a:cubicBezTo>
                    <a:pt x="3085" y="1"/>
                    <a:pt x="3034" y="18"/>
                    <a:pt x="2990" y="55"/>
                  </a:cubicBezTo>
                  <a:cubicBezTo>
                    <a:pt x="2082" y="788"/>
                    <a:pt x="1078" y="1384"/>
                    <a:pt x="0" y="1825"/>
                  </a:cubicBezTo>
                  <a:lnTo>
                    <a:pt x="685" y="3418"/>
                  </a:lnTo>
                  <a:cubicBezTo>
                    <a:pt x="3356" y="3418"/>
                    <a:pt x="3451" y="1181"/>
                    <a:pt x="3370" y="218"/>
                  </a:cubicBezTo>
                  <a:cubicBezTo>
                    <a:pt x="3356" y="87"/>
                    <a:pt x="3248" y="1"/>
                    <a:pt x="313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39" name="Google Shape;15839;p100"/>
            <p:cNvSpPr/>
            <p:nvPr/>
          </p:nvSpPr>
          <p:spPr>
            <a:xfrm>
              <a:off x="7469175" y="1981340"/>
              <a:ext cx="278720" cy="350984"/>
            </a:xfrm>
            <a:custGeom>
              <a:rect b="b" l="l" r="r" t="t"/>
              <a:pathLst>
                <a:path extrusionOk="0" h="13381" w="10626">
                  <a:moveTo>
                    <a:pt x="5316" y="0"/>
                  </a:moveTo>
                  <a:cubicBezTo>
                    <a:pt x="5233" y="0"/>
                    <a:pt x="5150" y="3"/>
                    <a:pt x="5066" y="9"/>
                  </a:cubicBezTo>
                  <a:cubicBezTo>
                    <a:pt x="3174" y="138"/>
                    <a:pt x="1696" y="1697"/>
                    <a:pt x="1668" y="3596"/>
                  </a:cubicBezTo>
                  <a:cubicBezTo>
                    <a:pt x="1668" y="3691"/>
                    <a:pt x="1675" y="3786"/>
                    <a:pt x="1682" y="3874"/>
                  </a:cubicBezTo>
                  <a:cubicBezTo>
                    <a:pt x="1729" y="4430"/>
                    <a:pt x="1580" y="4986"/>
                    <a:pt x="1255" y="5440"/>
                  </a:cubicBezTo>
                  <a:cubicBezTo>
                    <a:pt x="156" y="6966"/>
                    <a:pt x="0" y="8980"/>
                    <a:pt x="855" y="10648"/>
                  </a:cubicBezTo>
                  <a:cubicBezTo>
                    <a:pt x="1709" y="12322"/>
                    <a:pt x="3425" y="13380"/>
                    <a:pt x="5303" y="13380"/>
                  </a:cubicBezTo>
                  <a:cubicBezTo>
                    <a:pt x="5309" y="13380"/>
                    <a:pt x="5315" y="13380"/>
                    <a:pt x="5321" y="13380"/>
                  </a:cubicBezTo>
                  <a:cubicBezTo>
                    <a:pt x="7192" y="13380"/>
                    <a:pt x="8906" y="12331"/>
                    <a:pt x="9765" y="10668"/>
                  </a:cubicBezTo>
                  <a:cubicBezTo>
                    <a:pt x="10626" y="8993"/>
                    <a:pt x="10477" y="6986"/>
                    <a:pt x="9378" y="5454"/>
                  </a:cubicBezTo>
                  <a:cubicBezTo>
                    <a:pt x="9053" y="5020"/>
                    <a:pt x="8890" y="4484"/>
                    <a:pt x="8937" y="3942"/>
                  </a:cubicBezTo>
                  <a:cubicBezTo>
                    <a:pt x="8958" y="3664"/>
                    <a:pt x="8958" y="3379"/>
                    <a:pt x="8917" y="3101"/>
                  </a:cubicBezTo>
                  <a:cubicBezTo>
                    <a:pt x="8645" y="1306"/>
                    <a:pt x="7103" y="0"/>
                    <a:pt x="5316"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0" name="Google Shape;15840;p100"/>
            <p:cNvSpPr/>
            <p:nvPr/>
          </p:nvSpPr>
          <p:spPr>
            <a:xfrm>
              <a:off x="7443207" y="1980107"/>
              <a:ext cx="189276" cy="352295"/>
            </a:xfrm>
            <a:custGeom>
              <a:rect b="b" l="l" r="r" t="t"/>
              <a:pathLst>
                <a:path extrusionOk="0" h="13431" w="7216">
                  <a:moveTo>
                    <a:pt x="6300" y="1"/>
                  </a:moveTo>
                  <a:cubicBezTo>
                    <a:pt x="4293" y="1"/>
                    <a:pt x="2658" y="1627"/>
                    <a:pt x="2658" y="3643"/>
                  </a:cubicBezTo>
                  <a:cubicBezTo>
                    <a:pt x="2658" y="3738"/>
                    <a:pt x="2658" y="3833"/>
                    <a:pt x="2665" y="3921"/>
                  </a:cubicBezTo>
                  <a:cubicBezTo>
                    <a:pt x="2719" y="4477"/>
                    <a:pt x="2570" y="5033"/>
                    <a:pt x="2245" y="5487"/>
                  </a:cubicBezTo>
                  <a:cubicBezTo>
                    <a:pt x="0" y="8593"/>
                    <a:pt x="1926" y="12966"/>
                    <a:pt x="5730" y="13400"/>
                  </a:cubicBezTo>
                  <a:cubicBezTo>
                    <a:pt x="5913" y="13420"/>
                    <a:pt x="6097" y="13430"/>
                    <a:pt x="6281" y="13430"/>
                  </a:cubicBezTo>
                  <a:cubicBezTo>
                    <a:pt x="6594" y="13430"/>
                    <a:pt x="6907" y="13401"/>
                    <a:pt x="7215" y="13346"/>
                  </a:cubicBezTo>
                  <a:cubicBezTo>
                    <a:pt x="5018" y="12932"/>
                    <a:pt x="3357" y="11122"/>
                    <a:pt x="3140" y="8905"/>
                  </a:cubicBezTo>
                  <a:cubicBezTo>
                    <a:pt x="3018" y="7691"/>
                    <a:pt x="3350" y="6477"/>
                    <a:pt x="4062" y="5487"/>
                  </a:cubicBezTo>
                  <a:cubicBezTo>
                    <a:pt x="4388" y="5033"/>
                    <a:pt x="4537" y="4477"/>
                    <a:pt x="4489" y="3921"/>
                  </a:cubicBezTo>
                  <a:cubicBezTo>
                    <a:pt x="4482" y="3833"/>
                    <a:pt x="4476" y="3738"/>
                    <a:pt x="4476" y="3643"/>
                  </a:cubicBezTo>
                  <a:cubicBezTo>
                    <a:pt x="4476" y="1988"/>
                    <a:pt x="5601" y="537"/>
                    <a:pt x="7202" y="124"/>
                  </a:cubicBezTo>
                  <a:cubicBezTo>
                    <a:pt x="6930" y="49"/>
                    <a:pt x="6659" y="8"/>
                    <a:pt x="6374" y="2"/>
                  </a:cubicBezTo>
                  <a:cubicBezTo>
                    <a:pt x="6349" y="1"/>
                    <a:pt x="6325" y="1"/>
                    <a:pt x="630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1" name="Google Shape;15841;p100"/>
            <p:cNvSpPr/>
            <p:nvPr/>
          </p:nvSpPr>
          <p:spPr>
            <a:xfrm>
              <a:off x="7456007" y="2181790"/>
              <a:ext cx="302038" cy="168370"/>
            </a:xfrm>
            <a:custGeom>
              <a:rect b="b" l="l" r="r" t="t"/>
              <a:pathLst>
                <a:path extrusionOk="0" h="6419" w="11515">
                  <a:moveTo>
                    <a:pt x="332" y="0"/>
                  </a:moveTo>
                  <a:cubicBezTo>
                    <a:pt x="241" y="0"/>
                    <a:pt x="155" y="68"/>
                    <a:pt x="150" y="171"/>
                  </a:cubicBezTo>
                  <a:lnTo>
                    <a:pt x="150" y="219"/>
                  </a:lnTo>
                  <a:cubicBezTo>
                    <a:pt x="1" y="3460"/>
                    <a:pt x="2428" y="6328"/>
                    <a:pt x="5669" y="6416"/>
                  </a:cubicBezTo>
                  <a:cubicBezTo>
                    <a:pt x="5723" y="6418"/>
                    <a:pt x="5776" y="6418"/>
                    <a:pt x="5829" y="6418"/>
                  </a:cubicBezTo>
                  <a:cubicBezTo>
                    <a:pt x="8957" y="6418"/>
                    <a:pt x="11514" y="3875"/>
                    <a:pt x="11514" y="727"/>
                  </a:cubicBezTo>
                  <a:lnTo>
                    <a:pt x="11514" y="565"/>
                  </a:lnTo>
                  <a:cubicBezTo>
                    <a:pt x="11514" y="458"/>
                    <a:pt x="11426" y="385"/>
                    <a:pt x="11329" y="385"/>
                  </a:cubicBezTo>
                  <a:cubicBezTo>
                    <a:pt x="11303" y="385"/>
                    <a:pt x="11276" y="390"/>
                    <a:pt x="11250" y="402"/>
                  </a:cubicBezTo>
                  <a:lnTo>
                    <a:pt x="9792" y="1134"/>
                  </a:lnTo>
                  <a:cubicBezTo>
                    <a:pt x="9764" y="1153"/>
                    <a:pt x="9732" y="1162"/>
                    <a:pt x="9700" y="1162"/>
                  </a:cubicBezTo>
                  <a:cubicBezTo>
                    <a:pt x="9662" y="1162"/>
                    <a:pt x="9625" y="1149"/>
                    <a:pt x="9595" y="1127"/>
                  </a:cubicBezTo>
                  <a:lnTo>
                    <a:pt x="8436" y="361"/>
                  </a:lnTo>
                  <a:cubicBezTo>
                    <a:pt x="8406" y="340"/>
                    <a:pt x="8371" y="330"/>
                    <a:pt x="8336" y="330"/>
                  </a:cubicBezTo>
                  <a:cubicBezTo>
                    <a:pt x="8290" y="330"/>
                    <a:pt x="8243" y="347"/>
                    <a:pt x="8205" y="382"/>
                  </a:cubicBezTo>
                  <a:lnTo>
                    <a:pt x="6849" y="1738"/>
                  </a:lnTo>
                  <a:cubicBezTo>
                    <a:pt x="6815" y="1772"/>
                    <a:pt x="6769" y="1789"/>
                    <a:pt x="6724" y="1789"/>
                  </a:cubicBezTo>
                  <a:cubicBezTo>
                    <a:pt x="6678" y="1789"/>
                    <a:pt x="6632" y="1772"/>
                    <a:pt x="6598" y="1738"/>
                  </a:cubicBezTo>
                  <a:lnTo>
                    <a:pt x="5493" y="639"/>
                  </a:lnTo>
                  <a:cubicBezTo>
                    <a:pt x="5459" y="602"/>
                    <a:pt x="5413" y="583"/>
                    <a:pt x="5367" y="583"/>
                  </a:cubicBezTo>
                  <a:cubicBezTo>
                    <a:pt x="5320" y="583"/>
                    <a:pt x="5273" y="602"/>
                    <a:pt x="5235" y="639"/>
                  </a:cubicBezTo>
                  <a:lnTo>
                    <a:pt x="4164" y="1772"/>
                  </a:lnTo>
                  <a:cubicBezTo>
                    <a:pt x="4130" y="1805"/>
                    <a:pt x="4083" y="1822"/>
                    <a:pt x="4035" y="1822"/>
                  </a:cubicBezTo>
                  <a:cubicBezTo>
                    <a:pt x="3988" y="1822"/>
                    <a:pt x="3940" y="1805"/>
                    <a:pt x="3906" y="1772"/>
                  </a:cubicBezTo>
                  <a:lnTo>
                    <a:pt x="2293" y="158"/>
                  </a:lnTo>
                  <a:cubicBezTo>
                    <a:pt x="2259" y="125"/>
                    <a:pt x="2214" y="107"/>
                    <a:pt x="2168" y="107"/>
                  </a:cubicBezTo>
                  <a:cubicBezTo>
                    <a:pt x="2129" y="107"/>
                    <a:pt x="2089" y="120"/>
                    <a:pt x="2055" y="144"/>
                  </a:cubicBezTo>
                  <a:lnTo>
                    <a:pt x="1384" y="646"/>
                  </a:lnTo>
                  <a:cubicBezTo>
                    <a:pt x="1351" y="669"/>
                    <a:pt x="1314" y="681"/>
                    <a:pt x="1276" y="681"/>
                  </a:cubicBezTo>
                  <a:cubicBezTo>
                    <a:pt x="1236" y="681"/>
                    <a:pt x="1195" y="667"/>
                    <a:pt x="1160" y="639"/>
                  </a:cubicBezTo>
                  <a:lnTo>
                    <a:pt x="448" y="43"/>
                  </a:lnTo>
                  <a:cubicBezTo>
                    <a:pt x="413" y="13"/>
                    <a:pt x="372" y="0"/>
                    <a:pt x="332" y="0"/>
                  </a:cubicBez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2" name="Google Shape;15842;p100"/>
            <p:cNvSpPr/>
            <p:nvPr/>
          </p:nvSpPr>
          <p:spPr>
            <a:xfrm>
              <a:off x="7757469" y="2189108"/>
              <a:ext cx="210" cy="26"/>
            </a:xfrm>
            <a:custGeom>
              <a:rect b="b" l="l" r="r" t="t"/>
              <a:pathLst>
                <a:path extrusionOk="0" h="1" w="8">
                  <a:moveTo>
                    <a:pt x="1" y="1"/>
                  </a:moveTo>
                  <a:lnTo>
                    <a:pt x="1" y="1"/>
                  </a:lnTo>
                  <a:lnTo>
                    <a:pt x="8" y="1"/>
                  </a:lnTo>
                  <a:close/>
                </a:path>
              </a:pathLst>
            </a:custGeom>
            <a:solidFill>
              <a:srgbClr val="F2F6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3" name="Google Shape;15843;p100"/>
            <p:cNvSpPr/>
            <p:nvPr/>
          </p:nvSpPr>
          <p:spPr>
            <a:xfrm>
              <a:off x="7578554" y="2076896"/>
              <a:ext cx="59778" cy="57286"/>
            </a:xfrm>
            <a:custGeom>
              <a:rect b="b" l="l" r="r" t="t"/>
              <a:pathLst>
                <a:path extrusionOk="0" h="2184" w="2279">
                  <a:moveTo>
                    <a:pt x="1140" y="0"/>
                  </a:moveTo>
                  <a:cubicBezTo>
                    <a:pt x="767" y="0"/>
                    <a:pt x="1" y="590"/>
                    <a:pt x="1" y="1092"/>
                  </a:cubicBezTo>
                  <a:cubicBezTo>
                    <a:pt x="1" y="1594"/>
                    <a:pt x="767" y="2184"/>
                    <a:pt x="1140" y="2184"/>
                  </a:cubicBezTo>
                  <a:cubicBezTo>
                    <a:pt x="1513" y="2184"/>
                    <a:pt x="2279" y="1594"/>
                    <a:pt x="2279" y="1092"/>
                  </a:cubicBezTo>
                  <a:cubicBezTo>
                    <a:pt x="2279" y="590"/>
                    <a:pt x="1513" y="0"/>
                    <a:pt x="1140" y="0"/>
                  </a:cubicBez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4" name="Google Shape;15844;p100"/>
            <p:cNvSpPr/>
            <p:nvPr/>
          </p:nvSpPr>
          <p:spPr>
            <a:xfrm>
              <a:off x="7542802" y="2051820"/>
              <a:ext cx="23869" cy="29902"/>
            </a:xfrm>
            <a:custGeom>
              <a:rect b="b" l="l" r="r" t="t"/>
              <a:pathLst>
                <a:path extrusionOk="0" h="1140" w="910">
                  <a:moveTo>
                    <a:pt x="455" y="0"/>
                  </a:moveTo>
                  <a:cubicBezTo>
                    <a:pt x="204" y="0"/>
                    <a:pt x="1" y="204"/>
                    <a:pt x="1" y="455"/>
                  </a:cubicBezTo>
                  <a:lnTo>
                    <a:pt x="1" y="685"/>
                  </a:lnTo>
                  <a:cubicBezTo>
                    <a:pt x="1" y="936"/>
                    <a:pt x="204" y="1139"/>
                    <a:pt x="455" y="1139"/>
                  </a:cubicBezTo>
                  <a:cubicBezTo>
                    <a:pt x="706" y="1139"/>
                    <a:pt x="909" y="936"/>
                    <a:pt x="909" y="685"/>
                  </a:cubicBezTo>
                  <a:lnTo>
                    <a:pt x="909" y="455"/>
                  </a:lnTo>
                  <a:cubicBezTo>
                    <a:pt x="909" y="204"/>
                    <a:pt x="706" y="0"/>
                    <a:pt x="45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5" name="Google Shape;15845;p100"/>
            <p:cNvSpPr/>
            <p:nvPr/>
          </p:nvSpPr>
          <p:spPr>
            <a:xfrm>
              <a:off x="7650240" y="2051820"/>
              <a:ext cx="23843" cy="29902"/>
            </a:xfrm>
            <a:custGeom>
              <a:rect b="b" l="l" r="r" t="t"/>
              <a:pathLst>
                <a:path extrusionOk="0" h="1140" w="909">
                  <a:moveTo>
                    <a:pt x="454" y="0"/>
                  </a:moveTo>
                  <a:cubicBezTo>
                    <a:pt x="204" y="0"/>
                    <a:pt x="0" y="204"/>
                    <a:pt x="0" y="455"/>
                  </a:cubicBezTo>
                  <a:lnTo>
                    <a:pt x="0" y="685"/>
                  </a:lnTo>
                  <a:cubicBezTo>
                    <a:pt x="0" y="936"/>
                    <a:pt x="204" y="1139"/>
                    <a:pt x="454" y="1139"/>
                  </a:cubicBezTo>
                  <a:cubicBezTo>
                    <a:pt x="705" y="1139"/>
                    <a:pt x="909" y="936"/>
                    <a:pt x="909" y="685"/>
                  </a:cubicBezTo>
                  <a:lnTo>
                    <a:pt x="909" y="455"/>
                  </a:lnTo>
                  <a:cubicBezTo>
                    <a:pt x="909" y="204"/>
                    <a:pt x="705" y="0"/>
                    <a:pt x="454"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6" name="Google Shape;15846;p100"/>
            <p:cNvSpPr/>
            <p:nvPr/>
          </p:nvSpPr>
          <p:spPr>
            <a:xfrm>
              <a:off x="7582462" y="2100582"/>
              <a:ext cx="51778" cy="22768"/>
            </a:xfrm>
            <a:custGeom>
              <a:rect b="b" l="l" r="r" t="t"/>
              <a:pathLst>
                <a:path extrusionOk="0" h="868" w="1974">
                  <a:moveTo>
                    <a:pt x="991" y="1"/>
                  </a:moveTo>
                  <a:cubicBezTo>
                    <a:pt x="726" y="1"/>
                    <a:pt x="462" y="50"/>
                    <a:pt x="211" y="148"/>
                  </a:cubicBezTo>
                  <a:cubicBezTo>
                    <a:pt x="41" y="209"/>
                    <a:pt x="1" y="433"/>
                    <a:pt x="150" y="542"/>
                  </a:cubicBezTo>
                  <a:cubicBezTo>
                    <a:pt x="401" y="725"/>
                    <a:pt x="767" y="867"/>
                    <a:pt x="991" y="867"/>
                  </a:cubicBezTo>
                  <a:cubicBezTo>
                    <a:pt x="1214" y="867"/>
                    <a:pt x="1574" y="731"/>
                    <a:pt x="1831" y="542"/>
                  </a:cubicBezTo>
                  <a:cubicBezTo>
                    <a:pt x="1974" y="433"/>
                    <a:pt x="1940" y="209"/>
                    <a:pt x="1770" y="148"/>
                  </a:cubicBezTo>
                  <a:cubicBezTo>
                    <a:pt x="1520" y="50"/>
                    <a:pt x="1255" y="1"/>
                    <a:pt x="99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7" name="Google Shape;15847;p100"/>
            <p:cNvSpPr/>
            <p:nvPr/>
          </p:nvSpPr>
          <p:spPr>
            <a:xfrm>
              <a:off x="7548678" y="2057853"/>
              <a:ext cx="11935" cy="11961"/>
            </a:xfrm>
            <a:custGeom>
              <a:rect b="b" l="l" r="r" t="t"/>
              <a:pathLst>
                <a:path extrusionOk="0" h="456" w="455">
                  <a:moveTo>
                    <a:pt x="231" y="1"/>
                  </a:moveTo>
                  <a:cubicBezTo>
                    <a:pt x="102" y="1"/>
                    <a:pt x="0" y="96"/>
                    <a:pt x="0" y="225"/>
                  </a:cubicBezTo>
                  <a:cubicBezTo>
                    <a:pt x="0" y="353"/>
                    <a:pt x="102" y="455"/>
                    <a:pt x="231" y="455"/>
                  </a:cubicBezTo>
                  <a:cubicBezTo>
                    <a:pt x="360" y="455"/>
                    <a:pt x="455" y="353"/>
                    <a:pt x="455" y="225"/>
                  </a:cubicBezTo>
                  <a:cubicBezTo>
                    <a:pt x="455" y="96"/>
                    <a:pt x="360"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8" name="Google Shape;15848;p100"/>
            <p:cNvSpPr/>
            <p:nvPr/>
          </p:nvSpPr>
          <p:spPr>
            <a:xfrm>
              <a:off x="7656273" y="2057853"/>
              <a:ext cx="11935" cy="11961"/>
            </a:xfrm>
            <a:custGeom>
              <a:rect b="b" l="l" r="r" t="t"/>
              <a:pathLst>
                <a:path extrusionOk="0" h="456" w="455">
                  <a:moveTo>
                    <a:pt x="224" y="1"/>
                  </a:moveTo>
                  <a:cubicBezTo>
                    <a:pt x="96" y="1"/>
                    <a:pt x="1" y="96"/>
                    <a:pt x="1" y="225"/>
                  </a:cubicBezTo>
                  <a:cubicBezTo>
                    <a:pt x="1" y="353"/>
                    <a:pt x="96" y="455"/>
                    <a:pt x="224" y="455"/>
                  </a:cubicBezTo>
                  <a:cubicBezTo>
                    <a:pt x="353" y="455"/>
                    <a:pt x="455" y="353"/>
                    <a:pt x="455" y="225"/>
                  </a:cubicBezTo>
                  <a:cubicBezTo>
                    <a:pt x="455" y="96"/>
                    <a:pt x="353"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49" name="Google Shape;15849;p100"/>
            <p:cNvSpPr/>
            <p:nvPr/>
          </p:nvSpPr>
          <p:spPr>
            <a:xfrm>
              <a:off x="7455824" y="2181974"/>
              <a:ext cx="194784" cy="168213"/>
            </a:xfrm>
            <a:custGeom>
              <a:rect b="b" l="l" r="r" t="t"/>
              <a:pathLst>
                <a:path extrusionOk="0" h="6413" w="7426">
                  <a:moveTo>
                    <a:pt x="332" y="0"/>
                  </a:moveTo>
                  <a:cubicBezTo>
                    <a:pt x="241" y="0"/>
                    <a:pt x="155" y="68"/>
                    <a:pt x="150" y="171"/>
                  </a:cubicBezTo>
                  <a:lnTo>
                    <a:pt x="150" y="212"/>
                  </a:lnTo>
                  <a:cubicBezTo>
                    <a:pt x="1" y="3453"/>
                    <a:pt x="2428" y="6328"/>
                    <a:pt x="5670" y="6409"/>
                  </a:cubicBezTo>
                  <a:cubicBezTo>
                    <a:pt x="5730" y="6411"/>
                    <a:pt x="5790" y="6412"/>
                    <a:pt x="5850" y="6412"/>
                  </a:cubicBezTo>
                  <a:cubicBezTo>
                    <a:pt x="6385" y="6412"/>
                    <a:pt x="6914" y="6332"/>
                    <a:pt x="7426" y="6186"/>
                  </a:cubicBezTo>
                  <a:cubicBezTo>
                    <a:pt x="5229" y="5535"/>
                    <a:pt x="3642" y="3555"/>
                    <a:pt x="3364" y="1229"/>
                  </a:cubicBezTo>
                  <a:lnTo>
                    <a:pt x="2293" y="158"/>
                  </a:lnTo>
                  <a:cubicBezTo>
                    <a:pt x="2259" y="120"/>
                    <a:pt x="2212" y="101"/>
                    <a:pt x="2165" y="101"/>
                  </a:cubicBezTo>
                  <a:cubicBezTo>
                    <a:pt x="2127" y="101"/>
                    <a:pt x="2089" y="113"/>
                    <a:pt x="2055" y="137"/>
                  </a:cubicBezTo>
                  <a:lnTo>
                    <a:pt x="1384" y="639"/>
                  </a:lnTo>
                  <a:cubicBezTo>
                    <a:pt x="1352" y="664"/>
                    <a:pt x="1316" y="676"/>
                    <a:pt x="1280" y="676"/>
                  </a:cubicBezTo>
                  <a:cubicBezTo>
                    <a:pt x="1238" y="676"/>
                    <a:pt x="1196" y="661"/>
                    <a:pt x="1160" y="632"/>
                  </a:cubicBezTo>
                  <a:lnTo>
                    <a:pt x="448" y="42"/>
                  </a:lnTo>
                  <a:cubicBezTo>
                    <a:pt x="413" y="13"/>
                    <a:pt x="372" y="0"/>
                    <a:pt x="332"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50" name="Google Shape;15850;p100"/>
          <p:cNvGrpSpPr/>
          <p:nvPr/>
        </p:nvGrpSpPr>
        <p:grpSpPr>
          <a:xfrm>
            <a:off x="6889053" y="2982384"/>
            <a:ext cx="289737" cy="370394"/>
            <a:chOff x="6916141" y="2906184"/>
            <a:chExt cx="289737" cy="370394"/>
          </a:xfrm>
        </p:grpSpPr>
        <p:sp>
          <p:nvSpPr>
            <p:cNvPr id="15851" name="Google Shape;15851;p100"/>
            <p:cNvSpPr/>
            <p:nvPr/>
          </p:nvSpPr>
          <p:spPr>
            <a:xfrm>
              <a:off x="7003199" y="2916073"/>
              <a:ext cx="44827" cy="64159"/>
            </a:xfrm>
            <a:custGeom>
              <a:rect b="b" l="l" r="r" t="t"/>
              <a:pathLst>
                <a:path extrusionOk="0" h="2446" w="1709">
                  <a:moveTo>
                    <a:pt x="294" y="0"/>
                  </a:moveTo>
                  <a:cubicBezTo>
                    <a:pt x="244" y="0"/>
                    <a:pt x="195" y="37"/>
                    <a:pt x="190" y="93"/>
                  </a:cubicBezTo>
                  <a:cubicBezTo>
                    <a:pt x="122" y="541"/>
                    <a:pt x="0" y="1747"/>
                    <a:pt x="631" y="2446"/>
                  </a:cubicBezTo>
                  <a:lnTo>
                    <a:pt x="1709" y="1998"/>
                  </a:lnTo>
                  <a:cubicBezTo>
                    <a:pt x="1661" y="1056"/>
                    <a:pt x="719" y="290"/>
                    <a:pt x="360" y="25"/>
                  </a:cubicBezTo>
                  <a:cubicBezTo>
                    <a:pt x="340" y="8"/>
                    <a:pt x="317" y="0"/>
                    <a:pt x="29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2" name="Google Shape;15852;p100"/>
            <p:cNvSpPr/>
            <p:nvPr/>
          </p:nvSpPr>
          <p:spPr>
            <a:xfrm>
              <a:off x="7073967" y="3099551"/>
              <a:ext cx="44853" cy="64159"/>
            </a:xfrm>
            <a:custGeom>
              <a:rect b="b" l="l" r="r" t="t"/>
              <a:pathLst>
                <a:path extrusionOk="0" h="2446" w="1710">
                  <a:moveTo>
                    <a:pt x="1079" y="1"/>
                  </a:moveTo>
                  <a:lnTo>
                    <a:pt x="1" y="448"/>
                  </a:lnTo>
                  <a:cubicBezTo>
                    <a:pt x="55" y="1391"/>
                    <a:pt x="991" y="2157"/>
                    <a:pt x="1350" y="2421"/>
                  </a:cubicBezTo>
                  <a:cubicBezTo>
                    <a:pt x="1371" y="2438"/>
                    <a:pt x="1395" y="2446"/>
                    <a:pt x="1419" y="2446"/>
                  </a:cubicBezTo>
                  <a:cubicBezTo>
                    <a:pt x="1470" y="2446"/>
                    <a:pt x="1517" y="2409"/>
                    <a:pt x="1526" y="2353"/>
                  </a:cubicBezTo>
                  <a:cubicBezTo>
                    <a:pt x="1594" y="1913"/>
                    <a:pt x="1710" y="706"/>
                    <a:pt x="107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3" name="Google Shape;15853;p100"/>
            <p:cNvSpPr/>
            <p:nvPr/>
          </p:nvSpPr>
          <p:spPr>
            <a:xfrm>
              <a:off x="7120762" y="2985530"/>
              <a:ext cx="64945" cy="41496"/>
            </a:xfrm>
            <a:custGeom>
              <a:rect b="b" l="l" r="r" t="t"/>
              <a:pathLst>
                <a:path extrusionOk="0" h="1582" w="2476">
                  <a:moveTo>
                    <a:pt x="1643" y="1"/>
                  </a:moveTo>
                  <a:cubicBezTo>
                    <a:pt x="1112" y="1"/>
                    <a:pt x="453" y="98"/>
                    <a:pt x="0" y="503"/>
                  </a:cubicBezTo>
                  <a:lnTo>
                    <a:pt x="448" y="1581"/>
                  </a:lnTo>
                  <a:cubicBezTo>
                    <a:pt x="1390" y="1527"/>
                    <a:pt x="2163" y="591"/>
                    <a:pt x="2421" y="232"/>
                  </a:cubicBezTo>
                  <a:cubicBezTo>
                    <a:pt x="2475" y="164"/>
                    <a:pt x="2434" y="69"/>
                    <a:pt x="2353" y="56"/>
                  </a:cubicBezTo>
                  <a:cubicBezTo>
                    <a:pt x="2195" y="31"/>
                    <a:pt x="1939" y="1"/>
                    <a:pt x="1643"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4" name="Google Shape;15854;p100"/>
            <p:cNvSpPr/>
            <p:nvPr/>
          </p:nvSpPr>
          <p:spPr>
            <a:xfrm>
              <a:off x="6936312" y="3052967"/>
              <a:ext cx="65129" cy="41470"/>
            </a:xfrm>
            <a:custGeom>
              <a:rect b="b" l="l" r="r" t="t"/>
              <a:pathLst>
                <a:path extrusionOk="0" h="1581" w="2483">
                  <a:moveTo>
                    <a:pt x="2035" y="0"/>
                  </a:moveTo>
                  <a:cubicBezTo>
                    <a:pt x="1092" y="48"/>
                    <a:pt x="326" y="983"/>
                    <a:pt x="62" y="1349"/>
                  </a:cubicBezTo>
                  <a:cubicBezTo>
                    <a:pt x="1" y="1410"/>
                    <a:pt x="41" y="1512"/>
                    <a:pt x="129" y="1526"/>
                  </a:cubicBezTo>
                  <a:cubicBezTo>
                    <a:pt x="287" y="1550"/>
                    <a:pt x="544" y="1580"/>
                    <a:pt x="840" y="1580"/>
                  </a:cubicBezTo>
                  <a:cubicBezTo>
                    <a:pt x="1371" y="1580"/>
                    <a:pt x="2030" y="1483"/>
                    <a:pt x="2482" y="1078"/>
                  </a:cubicBezTo>
                  <a:lnTo>
                    <a:pt x="2035" y="0"/>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5" name="Google Shape;15855;p100"/>
            <p:cNvSpPr/>
            <p:nvPr/>
          </p:nvSpPr>
          <p:spPr>
            <a:xfrm>
              <a:off x="7073967" y="2916073"/>
              <a:ext cx="44853" cy="64159"/>
            </a:xfrm>
            <a:custGeom>
              <a:rect b="b" l="l" r="r" t="t"/>
              <a:pathLst>
                <a:path extrusionOk="0" h="2446" w="1710">
                  <a:moveTo>
                    <a:pt x="1419" y="0"/>
                  </a:moveTo>
                  <a:cubicBezTo>
                    <a:pt x="1395" y="0"/>
                    <a:pt x="1371" y="8"/>
                    <a:pt x="1350" y="25"/>
                  </a:cubicBezTo>
                  <a:cubicBezTo>
                    <a:pt x="991" y="290"/>
                    <a:pt x="55" y="1056"/>
                    <a:pt x="1" y="1998"/>
                  </a:cubicBezTo>
                  <a:lnTo>
                    <a:pt x="1079" y="2446"/>
                  </a:lnTo>
                  <a:cubicBezTo>
                    <a:pt x="1710" y="1747"/>
                    <a:pt x="1587" y="534"/>
                    <a:pt x="1526" y="93"/>
                  </a:cubicBezTo>
                  <a:cubicBezTo>
                    <a:pt x="1517" y="37"/>
                    <a:pt x="1470" y="0"/>
                    <a:pt x="1419"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6" name="Google Shape;15856;p100"/>
            <p:cNvSpPr/>
            <p:nvPr/>
          </p:nvSpPr>
          <p:spPr>
            <a:xfrm>
              <a:off x="7003199" y="3099551"/>
              <a:ext cx="44827" cy="64159"/>
            </a:xfrm>
            <a:custGeom>
              <a:rect b="b" l="l" r="r" t="t"/>
              <a:pathLst>
                <a:path extrusionOk="0" h="2446" w="1709">
                  <a:moveTo>
                    <a:pt x="631" y="1"/>
                  </a:moveTo>
                  <a:cubicBezTo>
                    <a:pt x="0" y="706"/>
                    <a:pt x="122" y="1913"/>
                    <a:pt x="190" y="2353"/>
                  </a:cubicBezTo>
                  <a:cubicBezTo>
                    <a:pt x="199" y="2409"/>
                    <a:pt x="247" y="2446"/>
                    <a:pt x="296" y="2446"/>
                  </a:cubicBezTo>
                  <a:cubicBezTo>
                    <a:pt x="318" y="2446"/>
                    <a:pt x="340" y="2438"/>
                    <a:pt x="360" y="2421"/>
                  </a:cubicBezTo>
                  <a:cubicBezTo>
                    <a:pt x="719" y="2164"/>
                    <a:pt x="1661" y="1391"/>
                    <a:pt x="1709" y="448"/>
                  </a:cubicBezTo>
                  <a:lnTo>
                    <a:pt x="631"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7" name="Google Shape;15857;p100"/>
            <p:cNvSpPr/>
            <p:nvPr/>
          </p:nvSpPr>
          <p:spPr>
            <a:xfrm>
              <a:off x="7120762" y="3052967"/>
              <a:ext cx="64945" cy="41338"/>
            </a:xfrm>
            <a:custGeom>
              <a:rect b="b" l="l" r="r" t="t"/>
              <a:pathLst>
                <a:path extrusionOk="0" h="1576" w="2476">
                  <a:moveTo>
                    <a:pt x="448" y="0"/>
                  </a:moveTo>
                  <a:lnTo>
                    <a:pt x="0" y="1078"/>
                  </a:lnTo>
                  <a:cubicBezTo>
                    <a:pt x="444" y="1479"/>
                    <a:pt x="1093" y="1576"/>
                    <a:pt x="1622" y="1576"/>
                  </a:cubicBezTo>
                  <a:cubicBezTo>
                    <a:pt x="1925" y="1576"/>
                    <a:pt x="2190" y="1544"/>
                    <a:pt x="2353" y="1519"/>
                  </a:cubicBezTo>
                  <a:cubicBezTo>
                    <a:pt x="2434" y="1512"/>
                    <a:pt x="2475" y="1410"/>
                    <a:pt x="2421" y="1349"/>
                  </a:cubicBezTo>
                  <a:cubicBezTo>
                    <a:pt x="2156" y="990"/>
                    <a:pt x="1390" y="48"/>
                    <a:pt x="448"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8" name="Google Shape;15858;p100"/>
            <p:cNvSpPr/>
            <p:nvPr/>
          </p:nvSpPr>
          <p:spPr>
            <a:xfrm>
              <a:off x="6936496" y="2985477"/>
              <a:ext cx="64945" cy="41548"/>
            </a:xfrm>
            <a:custGeom>
              <a:rect b="b" l="l" r="r" t="t"/>
              <a:pathLst>
                <a:path extrusionOk="0" h="1584" w="2476">
                  <a:moveTo>
                    <a:pt x="854" y="1"/>
                  </a:moveTo>
                  <a:cubicBezTo>
                    <a:pt x="550" y="1"/>
                    <a:pt x="286" y="33"/>
                    <a:pt x="122" y="58"/>
                  </a:cubicBezTo>
                  <a:cubicBezTo>
                    <a:pt x="41" y="71"/>
                    <a:pt x="0" y="166"/>
                    <a:pt x="55" y="234"/>
                  </a:cubicBezTo>
                  <a:cubicBezTo>
                    <a:pt x="319" y="593"/>
                    <a:pt x="1085" y="1529"/>
                    <a:pt x="2028" y="1583"/>
                  </a:cubicBezTo>
                  <a:lnTo>
                    <a:pt x="2475" y="498"/>
                  </a:lnTo>
                  <a:cubicBezTo>
                    <a:pt x="2032" y="98"/>
                    <a:pt x="1383" y="1"/>
                    <a:pt x="85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59" name="Google Shape;15859;p100"/>
            <p:cNvSpPr/>
            <p:nvPr/>
          </p:nvSpPr>
          <p:spPr>
            <a:xfrm>
              <a:off x="7022032" y="3104902"/>
              <a:ext cx="77929" cy="171675"/>
            </a:xfrm>
            <a:custGeom>
              <a:rect b="b" l="l" r="r" t="t"/>
              <a:pathLst>
                <a:path extrusionOk="0" h="6545" w="2971">
                  <a:moveTo>
                    <a:pt x="1262" y="0"/>
                  </a:moveTo>
                  <a:lnTo>
                    <a:pt x="1262" y="5228"/>
                  </a:lnTo>
                  <a:cubicBezTo>
                    <a:pt x="957" y="4902"/>
                    <a:pt x="625" y="4597"/>
                    <a:pt x="272" y="4326"/>
                  </a:cubicBezTo>
                  <a:lnTo>
                    <a:pt x="1" y="4685"/>
                  </a:lnTo>
                  <a:cubicBezTo>
                    <a:pt x="8" y="4692"/>
                    <a:pt x="726" y="5235"/>
                    <a:pt x="1174" y="5838"/>
                  </a:cubicBezTo>
                  <a:cubicBezTo>
                    <a:pt x="1228" y="5913"/>
                    <a:pt x="1262" y="6001"/>
                    <a:pt x="1262" y="6096"/>
                  </a:cubicBezTo>
                  <a:lnTo>
                    <a:pt x="1262" y="6306"/>
                  </a:lnTo>
                  <a:cubicBezTo>
                    <a:pt x="1252" y="6465"/>
                    <a:pt x="1369" y="6545"/>
                    <a:pt x="1486" y="6545"/>
                  </a:cubicBezTo>
                  <a:cubicBezTo>
                    <a:pt x="1603" y="6545"/>
                    <a:pt x="1720" y="6465"/>
                    <a:pt x="1710" y="6306"/>
                  </a:cubicBezTo>
                  <a:lnTo>
                    <a:pt x="1710" y="6096"/>
                  </a:lnTo>
                  <a:cubicBezTo>
                    <a:pt x="1710" y="6001"/>
                    <a:pt x="1737" y="5913"/>
                    <a:pt x="1798" y="5838"/>
                  </a:cubicBezTo>
                  <a:cubicBezTo>
                    <a:pt x="2245" y="5235"/>
                    <a:pt x="2964" y="4692"/>
                    <a:pt x="2971" y="4685"/>
                  </a:cubicBezTo>
                  <a:lnTo>
                    <a:pt x="2706" y="4326"/>
                  </a:lnTo>
                  <a:cubicBezTo>
                    <a:pt x="2347" y="4597"/>
                    <a:pt x="2015" y="4902"/>
                    <a:pt x="1710" y="5228"/>
                  </a:cubicBezTo>
                  <a:lnTo>
                    <a:pt x="1710"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0" name="Google Shape;15860;p100"/>
            <p:cNvSpPr/>
            <p:nvPr/>
          </p:nvSpPr>
          <p:spPr>
            <a:xfrm>
              <a:off x="6916141" y="3148234"/>
              <a:ext cx="121471" cy="83359"/>
            </a:xfrm>
            <a:custGeom>
              <a:rect b="b" l="l" r="r" t="t"/>
              <a:pathLst>
                <a:path extrusionOk="0" h="3178" w="4631">
                  <a:moveTo>
                    <a:pt x="174" y="0"/>
                  </a:moveTo>
                  <a:cubicBezTo>
                    <a:pt x="77" y="0"/>
                    <a:pt x="1" y="99"/>
                    <a:pt x="44" y="192"/>
                  </a:cubicBezTo>
                  <a:cubicBezTo>
                    <a:pt x="349" y="850"/>
                    <a:pt x="1441" y="2640"/>
                    <a:pt x="4438" y="3176"/>
                  </a:cubicBezTo>
                  <a:cubicBezTo>
                    <a:pt x="4446" y="3177"/>
                    <a:pt x="4454" y="3178"/>
                    <a:pt x="4462" y="3178"/>
                  </a:cubicBezTo>
                  <a:cubicBezTo>
                    <a:pt x="4564" y="3178"/>
                    <a:pt x="4631" y="3061"/>
                    <a:pt x="4580" y="2972"/>
                  </a:cubicBezTo>
                  <a:cubicBezTo>
                    <a:pt x="4207" y="2342"/>
                    <a:pt x="3000" y="681"/>
                    <a:pt x="200" y="3"/>
                  </a:cubicBezTo>
                  <a:cubicBezTo>
                    <a:pt x="191" y="1"/>
                    <a:pt x="182" y="0"/>
                    <a:pt x="174"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1" name="Google Shape;15861;p100"/>
            <p:cNvSpPr/>
            <p:nvPr/>
          </p:nvSpPr>
          <p:spPr>
            <a:xfrm>
              <a:off x="7084407" y="3148234"/>
              <a:ext cx="121471" cy="83359"/>
            </a:xfrm>
            <a:custGeom>
              <a:rect b="b" l="l" r="r" t="t"/>
              <a:pathLst>
                <a:path extrusionOk="0" h="3178" w="4631">
                  <a:moveTo>
                    <a:pt x="4457" y="0"/>
                  </a:moveTo>
                  <a:cubicBezTo>
                    <a:pt x="4448" y="0"/>
                    <a:pt x="4440" y="1"/>
                    <a:pt x="4431" y="3"/>
                  </a:cubicBezTo>
                  <a:cubicBezTo>
                    <a:pt x="1630" y="681"/>
                    <a:pt x="423" y="2342"/>
                    <a:pt x="57" y="2972"/>
                  </a:cubicBezTo>
                  <a:cubicBezTo>
                    <a:pt x="0" y="3061"/>
                    <a:pt x="67" y="3178"/>
                    <a:pt x="169" y="3178"/>
                  </a:cubicBezTo>
                  <a:cubicBezTo>
                    <a:pt x="176" y="3178"/>
                    <a:pt x="185" y="3177"/>
                    <a:pt x="193" y="3176"/>
                  </a:cubicBezTo>
                  <a:cubicBezTo>
                    <a:pt x="3190" y="2640"/>
                    <a:pt x="4281" y="850"/>
                    <a:pt x="4587" y="192"/>
                  </a:cubicBezTo>
                  <a:cubicBezTo>
                    <a:pt x="4630" y="99"/>
                    <a:pt x="4554" y="0"/>
                    <a:pt x="445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2" name="Google Shape;15862;p100"/>
            <p:cNvSpPr/>
            <p:nvPr/>
          </p:nvSpPr>
          <p:spPr>
            <a:xfrm>
              <a:off x="7037508" y="2906184"/>
              <a:ext cx="46978" cy="62847"/>
            </a:xfrm>
            <a:custGeom>
              <a:rect b="b" l="l" r="r" t="t"/>
              <a:pathLst>
                <a:path extrusionOk="0" h="2396" w="1791">
                  <a:moveTo>
                    <a:pt x="899" y="0"/>
                  </a:moveTo>
                  <a:cubicBezTo>
                    <a:pt x="864" y="0"/>
                    <a:pt x="828" y="19"/>
                    <a:pt x="808" y="56"/>
                  </a:cubicBezTo>
                  <a:cubicBezTo>
                    <a:pt x="570" y="436"/>
                    <a:pt x="1" y="1507"/>
                    <a:pt x="313" y="2396"/>
                  </a:cubicBezTo>
                  <a:lnTo>
                    <a:pt x="1479" y="2396"/>
                  </a:lnTo>
                  <a:cubicBezTo>
                    <a:pt x="1791" y="1507"/>
                    <a:pt x="1228" y="436"/>
                    <a:pt x="991" y="56"/>
                  </a:cubicBezTo>
                  <a:cubicBezTo>
                    <a:pt x="970" y="19"/>
                    <a:pt x="935" y="0"/>
                    <a:pt x="899"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3" name="Google Shape;15863;p100"/>
            <p:cNvSpPr/>
            <p:nvPr/>
          </p:nvSpPr>
          <p:spPr>
            <a:xfrm>
              <a:off x="7037508" y="3110752"/>
              <a:ext cx="47162" cy="62900"/>
            </a:xfrm>
            <a:custGeom>
              <a:rect b="b" l="l" r="r" t="t"/>
              <a:pathLst>
                <a:path extrusionOk="0" h="2398" w="1798">
                  <a:moveTo>
                    <a:pt x="313" y="1"/>
                  </a:moveTo>
                  <a:cubicBezTo>
                    <a:pt x="1" y="896"/>
                    <a:pt x="570" y="1960"/>
                    <a:pt x="808" y="2347"/>
                  </a:cubicBezTo>
                  <a:cubicBezTo>
                    <a:pt x="828" y="2381"/>
                    <a:pt x="864" y="2398"/>
                    <a:pt x="899" y="2398"/>
                  </a:cubicBezTo>
                  <a:cubicBezTo>
                    <a:pt x="935" y="2398"/>
                    <a:pt x="970" y="2381"/>
                    <a:pt x="991" y="2347"/>
                  </a:cubicBezTo>
                  <a:cubicBezTo>
                    <a:pt x="1221" y="1960"/>
                    <a:pt x="1798" y="896"/>
                    <a:pt x="147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4" name="Google Shape;15864;p100"/>
            <p:cNvSpPr/>
            <p:nvPr/>
          </p:nvSpPr>
          <p:spPr>
            <a:xfrm>
              <a:off x="7131962" y="3022225"/>
              <a:ext cx="63345" cy="35463"/>
            </a:xfrm>
            <a:custGeom>
              <a:rect b="b" l="l" r="r" t="t"/>
              <a:pathLst>
                <a:path extrusionOk="0" h="1352" w="2415">
                  <a:moveTo>
                    <a:pt x="571" y="0"/>
                  </a:moveTo>
                  <a:cubicBezTo>
                    <a:pt x="378" y="0"/>
                    <a:pt x="185" y="28"/>
                    <a:pt x="0" y="94"/>
                  </a:cubicBezTo>
                  <a:lnTo>
                    <a:pt x="0" y="1260"/>
                  </a:lnTo>
                  <a:cubicBezTo>
                    <a:pt x="183" y="1325"/>
                    <a:pt x="374" y="1351"/>
                    <a:pt x="565" y="1351"/>
                  </a:cubicBezTo>
                  <a:cubicBezTo>
                    <a:pt x="1301" y="1351"/>
                    <a:pt x="2038" y="954"/>
                    <a:pt x="2340" y="765"/>
                  </a:cubicBezTo>
                  <a:cubicBezTo>
                    <a:pt x="2414" y="725"/>
                    <a:pt x="2414" y="623"/>
                    <a:pt x="2340" y="582"/>
                  </a:cubicBezTo>
                  <a:cubicBezTo>
                    <a:pt x="2039" y="400"/>
                    <a:pt x="1304" y="0"/>
                    <a:pt x="571"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5" name="Google Shape;15865;p100"/>
            <p:cNvSpPr/>
            <p:nvPr/>
          </p:nvSpPr>
          <p:spPr>
            <a:xfrm>
              <a:off x="6926896" y="3022199"/>
              <a:ext cx="63345" cy="35489"/>
            </a:xfrm>
            <a:custGeom>
              <a:rect b="b" l="l" r="r" t="t"/>
              <a:pathLst>
                <a:path extrusionOk="0" h="1353" w="2415">
                  <a:moveTo>
                    <a:pt x="1837" y="0"/>
                  </a:moveTo>
                  <a:cubicBezTo>
                    <a:pt x="1103" y="0"/>
                    <a:pt x="374" y="396"/>
                    <a:pt x="68" y="583"/>
                  </a:cubicBezTo>
                  <a:cubicBezTo>
                    <a:pt x="0" y="624"/>
                    <a:pt x="0" y="726"/>
                    <a:pt x="68" y="766"/>
                  </a:cubicBezTo>
                  <a:cubicBezTo>
                    <a:pt x="375" y="955"/>
                    <a:pt x="1109" y="1352"/>
                    <a:pt x="1846" y="1352"/>
                  </a:cubicBezTo>
                  <a:cubicBezTo>
                    <a:pt x="2038" y="1352"/>
                    <a:pt x="2230" y="1326"/>
                    <a:pt x="2414" y="1261"/>
                  </a:cubicBezTo>
                  <a:lnTo>
                    <a:pt x="2414" y="95"/>
                  </a:lnTo>
                  <a:cubicBezTo>
                    <a:pt x="2227" y="28"/>
                    <a:pt x="2032" y="0"/>
                    <a:pt x="1837"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6" name="Google Shape;15866;p100"/>
            <p:cNvSpPr/>
            <p:nvPr/>
          </p:nvSpPr>
          <p:spPr>
            <a:xfrm>
              <a:off x="7100302" y="2944558"/>
              <a:ext cx="56526" cy="56132"/>
            </a:xfrm>
            <a:custGeom>
              <a:rect b="b" l="l" r="r" t="t"/>
              <a:pathLst>
                <a:path extrusionOk="0" h="2140" w="2155">
                  <a:moveTo>
                    <a:pt x="2034" y="0"/>
                  </a:moveTo>
                  <a:cubicBezTo>
                    <a:pt x="2026" y="0"/>
                    <a:pt x="2017" y="1"/>
                    <a:pt x="2007" y="4"/>
                  </a:cubicBezTo>
                  <a:cubicBezTo>
                    <a:pt x="1573" y="105"/>
                    <a:pt x="407" y="458"/>
                    <a:pt x="0" y="1312"/>
                  </a:cubicBezTo>
                  <a:lnTo>
                    <a:pt x="828" y="2140"/>
                  </a:lnTo>
                  <a:cubicBezTo>
                    <a:pt x="1675" y="1733"/>
                    <a:pt x="2035" y="567"/>
                    <a:pt x="2136" y="133"/>
                  </a:cubicBezTo>
                  <a:cubicBezTo>
                    <a:pt x="2154" y="61"/>
                    <a:pt x="2099" y="0"/>
                    <a:pt x="203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7" name="Google Shape;15867;p100"/>
            <p:cNvSpPr/>
            <p:nvPr/>
          </p:nvSpPr>
          <p:spPr>
            <a:xfrm>
              <a:off x="6965218" y="3079092"/>
              <a:ext cx="56499" cy="56158"/>
            </a:xfrm>
            <a:custGeom>
              <a:rect b="b" l="l" r="r" t="t"/>
              <a:pathLst>
                <a:path extrusionOk="0" h="2141" w="2154">
                  <a:moveTo>
                    <a:pt x="1333" y="1"/>
                  </a:moveTo>
                  <a:cubicBezTo>
                    <a:pt x="485" y="408"/>
                    <a:pt x="126" y="1574"/>
                    <a:pt x="24" y="2008"/>
                  </a:cubicBezTo>
                  <a:cubicBezTo>
                    <a:pt x="0" y="2074"/>
                    <a:pt x="56" y="2140"/>
                    <a:pt x="126" y="2140"/>
                  </a:cubicBezTo>
                  <a:cubicBezTo>
                    <a:pt x="135" y="2140"/>
                    <a:pt x="144" y="2139"/>
                    <a:pt x="153" y="2137"/>
                  </a:cubicBezTo>
                  <a:cubicBezTo>
                    <a:pt x="587" y="2035"/>
                    <a:pt x="1746" y="1682"/>
                    <a:pt x="2153" y="828"/>
                  </a:cubicBezTo>
                  <a:lnTo>
                    <a:pt x="1333" y="1"/>
                  </a:ln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8" name="Google Shape;15868;p100"/>
            <p:cNvSpPr/>
            <p:nvPr/>
          </p:nvSpPr>
          <p:spPr>
            <a:xfrm>
              <a:off x="7100302" y="3079276"/>
              <a:ext cx="56499" cy="56027"/>
            </a:xfrm>
            <a:custGeom>
              <a:rect b="b" l="l" r="r" t="t"/>
              <a:pathLst>
                <a:path extrusionOk="0" h="2136" w="2154">
                  <a:moveTo>
                    <a:pt x="828" y="1"/>
                  </a:moveTo>
                  <a:lnTo>
                    <a:pt x="0" y="821"/>
                  </a:lnTo>
                  <a:cubicBezTo>
                    <a:pt x="407" y="1669"/>
                    <a:pt x="1573" y="2028"/>
                    <a:pt x="2007" y="2130"/>
                  </a:cubicBezTo>
                  <a:cubicBezTo>
                    <a:pt x="2018" y="2134"/>
                    <a:pt x="2029" y="2135"/>
                    <a:pt x="2039" y="2135"/>
                  </a:cubicBezTo>
                  <a:cubicBezTo>
                    <a:pt x="2101" y="2135"/>
                    <a:pt x="2154" y="2071"/>
                    <a:pt x="2136" y="2001"/>
                  </a:cubicBezTo>
                  <a:cubicBezTo>
                    <a:pt x="2035" y="1567"/>
                    <a:pt x="1682" y="407"/>
                    <a:pt x="82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69" name="Google Shape;15869;p100"/>
            <p:cNvSpPr/>
            <p:nvPr/>
          </p:nvSpPr>
          <p:spPr>
            <a:xfrm>
              <a:off x="6965218" y="2944558"/>
              <a:ext cx="56499" cy="56132"/>
            </a:xfrm>
            <a:custGeom>
              <a:rect b="b" l="l" r="r" t="t"/>
              <a:pathLst>
                <a:path extrusionOk="0" h="2140" w="2154">
                  <a:moveTo>
                    <a:pt x="124" y="0"/>
                  </a:moveTo>
                  <a:cubicBezTo>
                    <a:pt x="55" y="0"/>
                    <a:pt x="0" y="61"/>
                    <a:pt x="24" y="133"/>
                  </a:cubicBezTo>
                  <a:cubicBezTo>
                    <a:pt x="126" y="567"/>
                    <a:pt x="478" y="1733"/>
                    <a:pt x="1333" y="2140"/>
                  </a:cubicBezTo>
                  <a:lnTo>
                    <a:pt x="2153" y="1312"/>
                  </a:lnTo>
                  <a:cubicBezTo>
                    <a:pt x="1746" y="465"/>
                    <a:pt x="587" y="105"/>
                    <a:pt x="153" y="4"/>
                  </a:cubicBezTo>
                  <a:cubicBezTo>
                    <a:pt x="143" y="1"/>
                    <a:pt x="133" y="0"/>
                    <a:pt x="124"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0" name="Google Shape;15870;p100"/>
            <p:cNvSpPr/>
            <p:nvPr/>
          </p:nvSpPr>
          <p:spPr>
            <a:xfrm>
              <a:off x="6984156" y="2963129"/>
              <a:ext cx="153708" cy="153524"/>
            </a:xfrm>
            <a:custGeom>
              <a:rect b="b" l="l" r="r" t="t"/>
              <a:pathLst>
                <a:path extrusionOk="0" h="5853" w="5860">
                  <a:moveTo>
                    <a:pt x="2930" y="1"/>
                  </a:moveTo>
                  <a:cubicBezTo>
                    <a:pt x="1316" y="1"/>
                    <a:pt x="1" y="1310"/>
                    <a:pt x="1" y="2930"/>
                  </a:cubicBezTo>
                  <a:cubicBezTo>
                    <a:pt x="1" y="4544"/>
                    <a:pt x="1316" y="5853"/>
                    <a:pt x="2930" y="5853"/>
                  </a:cubicBezTo>
                  <a:cubicBezTo>
                    <a:pt x="4550" y="5853"/>
                    <a:pt x="5859" y="4544"/>
                    <a:pt x="5859" y="2930"/>
                  </a:cubicBezTo>
                  <a:cubicBezTo>
                    <a:pt x="5859" y="1310"/>
                    <a:pt x="4550" y="1"/>
                    <a:pt x="293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1" name="Google Shape;15871;p100"/>
            <p:cNvSpPr/>
            <p:nvPr/>
          </p:nvSpPr>
          <p:spPr>
            <a:xfrm>
              <a:off x="7001940" y="2980756"/>
              <a:ext cx="118114" cy="118297"/>
            </a:xfrm>
            <a:custGeom>
              <a:rect b="b" l="l" r="r" t="t"/>
              <a:pathLst>
                <a:path extrusionOk="0" h="4510" w="4503">
                  <a:moveTo>
                    <a:pt x="2252" y="0"/>
                  </a:moveTo>
                  <a:cubicBezTo>
                    <a:pt x="1011" y="0"/>
                    <a:pt x="1" y="1011"/>
                    <a:pt x="1" y="2258"/>
                  </a:cubicBezTo>
                  <a:cubicBezTo>
                    <a:pt x="1" y="3499"/>
                    <a:pt x="1011" y="4509"/>
                    <a:pt x="2252" y="4509"/>
                  </a:cubicBezTo>
                  <a:cubicBezTo>
                    <a:pt x="3499" y="4509"/>
                    <a:pt x="4503" y="3499"/>
                    <a:pt x="4503" y="2258"/>
                  </a:cubicBezTo>
                  <a:cubicBezTo>
                    <a:pt x="4503" y="1011"/>
                    <a:pt x="3499" y="0"/>
                    <a:pt x="2252" y="0"/>
                  </a:cubicBezTo>
                  <a:close/>
                </a:path>
              </a:pathLst>
            </a:custGeom>
            <a:solidFill>
              <a:srgbClr val="243F5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72" name="Google Shape;15872;p100"/>
          <p:cNvGrpSpPr/>
          <p:nvPr/>
        </p:nvGrpSpPr>
        <p:grpSpPr>
          <a:xfrm>
            <a:off x="7943106" y="2089777"/>
            <a:ext cx="372676" cy="331731"/>
            <a:chOff x="7970194" y="2013577"/>
            <a:chExt cx="372676" cy="331731"/>
          </a:xfrm>
        </p:grpSpPr>
        <p:sp>
          <p:nvSpPr>
            <p:cNvPr id="15873" name="Google Shape;15873;p100"/>
            <p:cNvSpPr/>
            <p:nvPr/>
          </p:nvSpPr>
          <p:spPr>
            <a:xfrm>
              <a:off x="8092032" y="2284533"/>
              <a:ext cx="102454" cy="60775"/>
            </a:xfrm>
            <a:custGeom>
              <a:rect b="b" l="l" r="r" t="t"/>
              <a:pathLst>
                <a:path extrusionOk="0" h="2317" w="3906">
                  <a:moveTo>
                    <a:pt x="2620" y="1"/>
                  </a:moveTo>
                  <a:cubicBezTo>
                    <a:pt x="2541" y="1"/>
                    <a:pt x="2462" y="40"/>
                    <a:pt x="2414" y="133"/>
                  </a:cubicBezTo>
                  <a:lnTo>
                    <a:pt x="1573" y="1848"/>
                  </a:lnTo>
                  <a:lnTo>
                    <a:pt x="312" y="1848"/>
                  </a:lnTo>
                  <a:cubicBezTo>
                    <a:pt x="0" y="1848"/>
                    <a:pt x="0" y="2316"/>
                    <a:pt x="312" y="2316"/>
                  </a:cubicBezTo>
                  <a:lnTo>
                    <a:pt x="3594" y="2316"/>
                  </a:lnTo>
                  <a:cubicBezTo>
                    <a:pt x="3906" y="2316"/>
                    <a:pt x="3906" y="1848"/>
                    <a:pt x="3594" y="1848"/>
                  </a:cubicBezTo>
                  <a:lnTo>
                    <a:pt x="2102" y="1848"/>
                  </a:lnTo>
                  <a:lnTo>
                    <a:pt x="2841" y="343"/>
                  </a:lnTo>
                  <a:cubicBezTo>
                    <a:pt x="2931" y="154"/>
                    <a:pt x="2776" y="1"/>
                    <a:pt x="262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4" name="Google Shape;15874;p100"/>
            <p:cNvSpPr/>
            <p:nvPr/>
          </p:nvSpPr>
          <p:spPr>
            <a:xfrm>
              <a:off x="8116741" y="2284533"/>
              <a:ext cx="77746" cy="60775"/>
            </a:xfrm>
            <a:custGeom>
              <a:rect b="b" l="l" r="r" t="t"/>
              <a:pathLst>
                <a:path extrusionOk="0" h="2317" w="2964">
                  <a:moveTo>
                    <a:pt x="2616" y="1"/>
                  </a:moveTo>
                  <a:cubicBezTo>
                    <a:pt x="2538" y="1"/>
                    <a:pt x="2460" y="40"/>
                    <a:pt x="2415" y="133"/>
                  </a:cubicBezTo>
                  <a:lnTo>
                    <a:pt x="1567" y="1848"/>
                  </a:lnTo>
                  <a:lnTo>
                    <a:pt x="313" y="1848"/>
                  </a:lnTo>
                  <a:cubicBezTo>
                    <a:pt x="1" y="1848"/>
                    <a:pt x="1" y="2316"/>
                    <a:pt x="313" y="2316"/>
                  </a:cubicBezTo>
                  <a:lnTo>
                    <a:pt x="2652" y="2316"/>
                  </a:lnTo>
                  <a:cubicBezTo>
                    <a:pt x="2964" y="2316"/>
                    <a:pt x="2964" y="1848"/>
                    <a:pt x="2652" y="1848"/>
                  </a:cubicBezTo>
                  <a:lnTo>
                    <a:pt x="2096" y="1848"/>
                  </a:lnTo>
                  <a:lnTo>
                    <a:pt x="2835" y="343"/>
                  </a:lnTo>
                  <a:cubicBezTo>
                    <a:pt x="2925" y="154"/>
                    <a:pt x="2770" y="1"/>
                    <a:pt x="2616"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5" name="Google Shape;15875;p100"/>
            <p:cNvSpPr/>
            <p:nvPr/>
          </p:nvSpPr>
          <p:spPr>
            <a:xfrm>
              <a:off x="7970194" y="2104805"/>
              <a:ext cx="38086" cy="48578"/>
            </a:xfrm>
            <a:custGeom>
              <a:rect b="b" l="l" r="r" t="t"/>
              <a:pathLst>
                <a:path extrusionOk="0" h="1852" w="1452">
                  <a:moveTo>
                    <a:pt x="1452" y="1"/>
                  </a:moveTo>
                  <a:lnTo>
                    <a:pt x="204" y="523"/>
                  </a:lnTo>
                  <a:cubicBezTo>
                    <a:pt x="34" y="598"/>
                    <a:pt x="1" y="828"/>
                    <a:pt x="143" y="950"/>
                  </a:cubicBezTo>
                  <a:lnTo>
                    <a:pt x="1282" y="1852"/>
                  </a:lnTo>
                  <a:lnTo>
                    <a:pt x="1452" y="1"/>
                  </a:ln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6" name="Google Shape;15876;p100"/>
            <p:cNvSpPr/>
            <p:nvPr/>
          </p:nvSpPr>
          <p:spPr>
            <a:xfrm>
              <a:off x="7984961" y="2013577"/>
              <a:ext cx="357908" cy="288687"/>
            </a:xfrm>
            <a:custGeom>
              <a:rect b="b" l="l" r="r" t="t"/>
              <a:pathLst>
                <a:path extrusionOk="0" h="11006" w="13645">
                  <a:moveTo>
                    <a:pt x="5405" y="0"/>
                  </a:moveTo>
                  <a:cubicBezTo>
                    <a:pt x="5148" y="0"/>
                    <a:pt x="1104" y="70"/>
                    <a:pt x="455" y="4455"/>
                  </a:cubicBezTo>
                  <a:cubicBezTo>
                    <a:pt x="0" y="8435"/>
                    <a:pt x="3235" y="11005"/>
                    <a:pt x="6978" y="11005"/>
                  </a:cubicBezTo>
                  <a:cubicBezTo>
                    <a:pt x="10015" y="11005"/>
                    <a:pt x="12653" y="9202"/>
                    <a:pt x="13582" y="6700"/>
                  </a:cubicBezTo>
                  <a:cubicBezTo>
                    <a:pt x="13644" y="6518"/>
                    <a:pt x="13508" y="6346"/>
                    <a:pt x="13338" y="6346"/>
                  </a:cubicBezTo>
                  <a:cubicBezTo>
                    <a:pt x="13305" y="6346"/>
                    <a:pt x="13271" y="6353"/>
                    <a:pt x="13236" y="6367"/>
                  </a:cubicBezTo>
                  <a:cubicBezTo>
                    <a:pt x="12738" y="6573"/>
                    <a:pt x="12201" y="6679"/>
                    <a:pt x="11663" y="6679"/>
                  </a:cubicBezTo>
                  <a:cubicBezTo>
                    <a:pt x="11527" y="6679"/>
                    <a:pt x="11392" y="6673"/>
                    <a:pt x="11256" y="6659"/>
                  </a:cubicBezTo>
                  <a:cubicBezTo>
                    <a:pt x="9337" y="6483"/>
                    <a:pt x="7954" y="4103"/>
                    <a:pt x="7127" y="2665"/>
                  </a:cubicBezTo>
                  <a:cubicBezTo>
                    <a:pt x="6571" y="1709"/>
                    <a:pt x="5825" y="1112"/>
                    <a:pt x="4726" y="902"/>
                  </a:cubicBezTo>
                  <a:lnTo>
                    <a:pt x="5418" y="0"/>
                  </a:lnTo>
                  <a:cubicBezTo>
                    <a:pt x="5418" y="0"/>
                    <a:pt x="5414" y="0"/>
                    <a:pt x="5405" y="0"/>
                  </a:cubicBezTo>
                  <a:close/>
                </a:path>
              </a:pathLst>
            </a:custGeom>
            <a:solidFill>
              <a:srgbClr val="7F92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7" name="Google Shape;15877;p100"/>
            <p:cNvSpPr/>
            <p:nvPr/>
          </p:nvSpPr>
          <p:spPr>
            <a:xfrm>
              <a:off x="7984961" y="2013577"/>
              <a:ext cx="244385" cy="288687"/>
            </a:xfrm>
            <a:custGeom>
              <a:rect b="b" l="l" r="r" t="t"/>
              <a:pathLst>
                <a:path extrusionOk="0" h="11006" w="9317">
                  <a:moveTo>
                    <a:pt x="5398" y="0"/>
                  </a:moveTo>
                  <a:cubicBezTo>
                    <a:pt x="5141" y="0"/>
                    <a:pt x="1098" y="70"/>
                    <a:pt x="448" y="4455"/>
                  </a:cubicBezTo>
                  <a:cubicBezTo>
                    <a:pt x="0" y="8435"/>
                    <a:pt x="3228" y="11005"/>
                    <a:pt x="6978" y="11005"/>
                  </a:cubicBezTo>
                  <a:cubicBezTo>
                    <a:pt x="7771" y="11005"/>
                    <a:pt x="8564" y="10883"/>
                    <a:pt x="9317" y="10639"/>
                  </a:cubicBezTo>
                  <a:lnTo>
                    <a:pt x="9317" y="10639"/>
                  </a:lnTo>
                  <a:cubicBezTo>
                    <a:pt x="9147" y="10646"/>
                    <a:pt x="8971" y="10653"/>
                    <a:pt x="8795" y="10653"/>
                  </a:cubicBezTo>
                  <a:cubicBezTo>
                    <a:pt x="5045" y="10653"/>
                    <a:pt x="1818" y="8083"/>
                    <a:pt x="2265" y="4103"/>
                  </a:cubicBezTo>
                  <a:cubicBezTo>
                    <a:pt x="2645" y="1560"/>
                    <a:pt x="4157" y="475"/>
                    <a:pt x="5411" y="0"/>
                  </a:cubicBezTo>
                  <a:cubicBezTo>
                    <a:pt x="5411" y="0"/>
                    <a:pt x="5407" y="0"/>
                    <a:pt x="5398"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8" name="Google Shape;15878;p100"/>
            <p:cNvSpPr/>
            <p:nvPr/>
          </p:nvSpPr>
          <p:spPr>
            <a:xfrm>
              <a:off x="8083875" y="2093447"/>
              <a:ext cx="208974" cy="129786"/>
            </a:xfrm>
            <a:custGeom>
              <a:rect b="b" l="l" r="r" t="t"/>
              <a:pathLst>
                <a:path extrusionOk="0" h="4948" w="7967">
                  <a:moveTo>
                    <a:pt x="2937" y="0"/>
                  </a:moveTo>
                  <a:cubicBezTo>
                    <a:pt x="2729" y="0"/>
                    <a:pt x="2519" y="51"/>
                    <a:pt x="2325" y="156"/>
                  </a:cubicBezTo>
                  <a:lnTo>
                    <a:pt x="2318" y="156"/>
                  </a:lnTo>
                  <a:cubicBezTo>
                    <a:pt x="0" y="1422"/>
                    <a:pt x="1203" y="4948"/>
                    <a:pt x="4061" y="4948"/>
                  </a:cubicBezTo>
                  <a:cubicBezTo>
                    <a:pt x="5106" y="4948"/>
                    <a:pt x="6373" y="4476"/>
                    <a:pt x="7770" y="3248"/>
                  </a:cubicBezTo>
                  <a:cubicBezTo>
                    <a:pt x="7967" y="3078"/>
                    <a:pt x="7845" y="2760"/>
                    <a:pt x="7587" y="2760"/>
                  </a:cubicBezTo>
                  <a:cubicBezTo>
                    <a:pt x="6753" y="2760"/>
                    <a:pt x="5410" y="2393"/>
                    <a:pt x="3966" y="515"/>
                  </a:cubicBezTo>
                  <a:cubicBezTo>
                    <a:pt x="3717" y="182"/>
                    <a:pt x="3332" y="0"/>
                    <a:pt x="2937" y="0"/>
                  </a:cubicBezTo>
                  <a:close/>
                </a:path>
              </a:pathLst>
            </a:custGeom>
            <a:solidFill>
              <a:srgbClr val="6C81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79" name="Google Shape;15879;p100"/>
            <p:cNvSpPr/>
            <p:nvPr/>
          </p:nvSpPr>
          <p:spPr>
            <a:xfrm>
              <a:off x="8108505" y="2142707"/>
              <a:ext cx="184292" cy="80552"/>
            </a:xfrm>
            <a:custGeom>
              <a:rect b="b" l="l" r="r" t="t"/>
              <a:pathLst>
                <a:path extrusionOk="0" h="3071" w="7026">
                  <a:moveTo>
                    <a:pt x="172" y="0"/>
                  </a:moveTo>
                  <a:cubicBezTo>
                    <a:pt x="0" y="1438"/>
                    <a:pt x="1179" y="3070"/>
                    <a:pt x="3125" y="3070"/>
                  </a:cubicBezTo>
                  <a:cubicBezTo>
                    <a:pt x="4171" y="3070"/>
                    <a:pt x="5439" y="2598"/>
                    <a:pt x="6838" y="1370"/>
                  </a:cubicBezTo>
                  <a:cubicBezTo>
                    <a:pt x="7026" y="1195"/>
                    <a:pt x="6908" y="882"/>
                    <a:pt x="6656" y="882"/>
                  </a:cubicBezTo>
                  <a:cubicBezTo>
                    <a:pt x="6653" y="882"/>
                    <a:pt x="6651" y="882"/>
                    <a:pt x="6648" y="882"/>
                  </a:cubicBezTo>
                  <a:cubicBezTo>
                    <a:pt x="6465" y="882"/>
                    <a:pt x="6289" y="861"/>
                    <a:pt x="6119" y="827"/>
                  </a:cubicBezTo>
                  <a:cubicBezTo>
                    <a:pt x="5293" y="1605"/>
                    <a:pt x="3857" y="2217"/>
                    <a:pt x="2601" y="2217"/>
                  </a:cubicBezTo>
                  <a:cubicBezTo>
                    <a:pt x="1361" y="2217"/>
                    <a:pt x="297" y="1621"/>
                    <a:pt x="172" y="0"/>
                  </a:cubicBezTo>
                  <a:close/>
                </a:path>
              </a:pathLst>
            </a:custGeom>
            <a:solidFill>
              <a:srgbClr val="5D74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0" name="Google Shape;15880;p100"/>
            <p:cNvSpPr/>
            <p:nvPr/>
          </p:nvSpPr>
          <p:spPr>
            <a:xfrm>
              <a:off x="8032805" y="2087388"/>
              <a:ext cx="36827" cy="42886"/>
            </a:xfrm>
            <a:custGeom>
              <a:rect b="b" l="l" r="r" t="t"/>
              <a:pathLst>
                <a:path extrusionOk="0" h="1635" w="1404">
                  <a:moveTo>
                    <a:pt x="705" y="0"/>
                  </a:moveTo>
                  <a:cubicBezTo>
                    <a:pt x="319" y="0"/>
                    <a:pt x="0" y="312"/>
                    <a:pt x="0" y="706"/>
                  </a:cubicBezTo>
                  <a:lnTo>
                    <a:pt x="0" y="929"/>
                  </a:lnTo>
                  <a:cubicBezTo>
                    <a:pt x="0" y="1323"/>
                    <a:pt x="319" y="1634"/>
                    <a:pt x="705" y="1634"/>
                  </a:cubicBezTo>
                  <a:cubicBezTo>
                    <a:pt x="1092" y="1634"/>
                    <a:pt x="1404" y="1323"/>
                    <a:pt x="1404" y="936"/>
                  </a:cubicBezTo>
                  <a:lnTo>
                    <a:pt x="1404" y="706"/>
                  </a:lnTo>
                  <a:cubicBezTo>
                    <a:pt x="1404" y="312"/>
                    <a:pt x="1092" y="0"/>
                    <a:pt x="705"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1" name="Google Shape;15881;p100"/>
            <p:cNvSpPr/>
            <p:nvPr/>
          </p:nvSpPr>
          <p:spPr>
            <a:xfrm>
              <a:off x="8051297" y="2087388"/>
              <a:ext cx="18518" cy="30742"/>
            </a:xfrm>
            <a:custGeom>
              <a:rect b="b" l="l" r="r" t="t"/>
              <a:pathLst>
                <a:path extrusionOk="0" h="1172" w="706">
                  <a:moveTo>
                    <a:pt x="0" y="0"/>
                  </a:moveTo>
                  <a:lnTo>
                    <a:pt x="0" y="821"/>
                  </a:lnTo>
                  <a:cubicBezTo>
                    <a:pt x="0" y="1055"/>
                    <a:pt x="175" y="1172"/>
                    <a:pt x="350" y="1172"/>
                  </a:cubicBezTo>
                  <a:cubicBezTo>
                    <a:pt x="524" y="1172"/>
                    <a:pt x="699" y="1055"/>
                    <a:pt x="699" y="821"/>
                  </a:cubicBezTo>
                  <a:lnTo>
                    <a:pt x="699" y="706"/>
                  </a:lnTo>
                  <a:cubicBezTo>
                    <a:pt x="706" y="312"/>
                    <a:pt x="387" y="0"/>
                    <a:pt x="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2" name="Google Shape;15882;p100"/>
            <p:cNvSpPr/>
            <p:nvPr/>
          </p:nvSpPr>
          <p:spPr>
            <a:xfrm>
              <a:off x="8045081" y="2093421"/>
              <a:ext cx="12276" cy="12302"/>
            </a:xfrm>
            <a:custGeom>
              <a:rect b="b" l="l" r="r" t="t"/>
              <a:pathLst>
                <a:path extrusionOk="0" h="469" w="468">
                  <a:moveTo>
                    <a:pt x="237" y="1"/>
                  </a:moveTo>
                  <a:cubicBezTo>
                    <a:pt x="109" y="1"/>
                    <a:pt x="0" y="109"/>
                    <a:pt x="0" y="238"/>
                  </a:cubicBezTo>
                  <a:cubicBezTo>
                    <a:pt x="0" y="367"/>
                    <a:pt x="109" y="469"/>
                    <a:pt x="237" y="469"/>
                  </a:cubicBezTo>
                  <a:cubicBezTo>
                    <a:pt x="366" y="469"/>
                    <a:pt x="468" y="367"/>
                    <a:pt x="468" y="238"/>
                  </a:cubicBezTo>
                  <a:cubicBezTo>
                    <a:pt x="468" y="109"/>
                    <a:pt x="366" y="1"/>
                    <a:pt x="23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883" name="Google Shape;15883;p100"/>
          <p:cNvGrpSpPr/>
          <p:nvPr/>
        </p:nvGrpSpPr>
        <p:grpSpPr>
          <a:xfrm>
            <a:off x="1389645" y="1588390"/>
            <a:ext cx="332964" cy="370158"/>
            <a:chOff x="1416733" y="1512190"/>
            <a:chExt cx="332964" cy="370158"/>
          </a:xfrm>
        </p:grpSpPr>
        <p:sp>
          <p:nvSpPr>
            <p:cNvPr id="15884" name="Google Shape;15884;p100"/>
            <p:cNvSpPr/>
            <p:nvPr/>
          </p:nvSpPr>
          <p:spPr>
            <a:xfrm>
              <a:off x="1416733" y="1637596"/>
              <a:ext cx="106913" cy="144134"/>
            </a:xfrm>
            <a:custGeom>
              <a:rect b="b" l="l" r="r" t="t"/>
              <a:pathLst>
                <a:path extrusionOk="0" h="5495" w="4076">
                  <a:moveTo>
                    <a:pt x="4075" y="0"/>
                  </a:moveTo>
                  <a:cubicBezTo>
                    <a:pt x="4075" y="0"/>
                    <a:pt x="1010" y="1092"/>
                    <a:pt x="34" y="5215"/>
                  </a:cubicBezTo>
                  <a:cubicBezTo>
                    <a:pt x="0" y="5343"/>
                    <a:pt x="95" y="5472"/>
                    <a:pt x="231" y="5486"/>
                  </a:cubicBezTo>
                  <a:cubicBezTo>
                    <a:pt x="310" y="5491"/>
                    <a:pt x="405" y="5494"/>
                    <a:pt x="510" y="5494"/>
                  </a:cubicBezTo>
                  <a:cubicBezTo>
                    <a:pt x="993" y="5494"/>
                    <a:pt x="1706" y="5416"/>
                    <a:pt x="2251" y="5004"/>
                  </a:cubicBezTo>
                  <a:lnTo>
                    <a:pt x="4075"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5" name="Google Shape;15885;p100"/>
            <p:cNvSpPr/>
            <p:nvPr/>
          </p:nvSpPr>
          <p:spPr>
            <a:xfrm>
              <a:off x="1642967" y="1637596"/>
              <a:ext cx="106730" cy="144134"/>
            </a:xfrm>
            <a:custGeom>
              <a:rect b="b" l="l" r="r" t="t"/>
              <a:pathLst>
                <a:path extrusionOk="0" h="5495" w="4069">
                  <a:moveTo>
                    <a:pt x="0" y="0"/>
                  </a:moveTo>
                  <a:lnTo>
                    <a:pt x="1817" y="5004"/>
                  </a:lnTo>
                  <a:cubicBezTo>
                    <a:pt x="2362" y="5416"/>
                    <a:pt x="3080" y="5494"/>
                    <a:pt x="3561" y="5494"/>
                  </a:cubicBezTo>
                  <a:cubicBezTo>
                    <a:pt x="3666" y="5494"/>
                    <a:pt x="3760" y="5491"/>
                    <a:pt x="3838" y="5486"/>
                  </a:cubicBezTo>
                  <a:cubicBezTo>
                    <a:pt x="3973" y="5472"/>
                    <a:pt x="4068" y="5343"/>
                    <a:pt x="4034" y="5215"/>
                  </a:cubicBezTo>
                  <a:cubicBezTo>
                    <a:pt x="3058" y="1092"/>
                    <a:pt x="0" y="0"/>
                    <a:pt x="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6" name="Google Shape;15886;p100"/>
            <p:cNvSpPr/>
            <p:nvPr/>
          </p:nvSpPr>
          <p:spPr>
            <a:xfrm>
              <a:off x="1463685" y="1643472"/>
              <a:ext cx="238877" cy="238877"/>
            </a:xfrm>
            <a:custGeom>
              <a:rect b="b" l="l" r="r" t="t"/>
              <a:pathLst>
                <a:path extrusionOk="0" h="9107" w="9107">
                  <a:moveTo>
                    <a:pt x="1892" y="0"/>
                  </a:moveTo>
                  <a:cubicBezTo>
                    <a:pt x="746" y="1261"/>
                    <a:pt x="7" y="3221"/>
                    <a:pt x="7" y="5004"/>
                  </a:cubicBezTo>
                  <a:cubicBezTo>
                    <a:pt x="0" y="6272"/>
                    <a:pt x="529" y="7479"/>
                    <a:pt x="1458" y="8340"/>
                  </a:cubicBezTo>
                  <a:lnTo>
                    <a:pt x="3641" y="9106"/>
                  </a:lnTo>
                  <a:lnTo>
                    <a:pt x="5465" y="9106"/>
                  </a:lnTo>
                  <a:lnTo>
                    <a:pt x="7662" y="8333"/>
                  </a:lnTo>
                  <a:cubicBezTo>
                    <a:pt x="8578" y="7472"/>
                    <a:pt x="9100" y="6272"/>
                    <a:pt x="9100" y="5011"/>
                  </a:cubicBezTo>
                  <a:cubicBezTo>
                    <a:pt x="9107" y="3228"/>
                    <a:pt x="8367" y="1282"/>
                    <a:pt x="7235" y="14"/>
                  </a:cubicBezTo>
                  <a:lnTo>
                    <a:pt x="1892" y="0"/>
                  </a:ln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7" name="Google Shape;15887;p100"/>
            <p:cNvSpPr/>
            <p:nvPr/>
          </p:nvSpPr>
          <p:spPr>
            <a:xfrm>
              <a:off x="1506178" y="1643472"/>
              <a:ext cx="154049" cy="47765"/>
            </a:xfrm>
            <a:custGeom>
              <a:rect b="b" l="l" r="r" t="t"/>
              <a:pathLst>
                <a:path extrusionOk="0" h="1821" w="5873">
                  <a:moveTo>
                    <a:pt x="272" y="0"/>
                  </a:moveTo>
                  <a:cubicBezTo>
                    <a:pt x="184" y="102"/>
                    <a:pt x="89" y="210"/>
                    <a:pt x="1" y="326"/>
                  </a:cubicBezTo>
                  <a:cubicBezTo>
                    <a:pt x="726" y="1322"/>
                    <a:pt x="1831" y="1821"/>
                    <a:pt x="2937" y="1821"/>
                  </a:cubicBezTo>
                  <a:cubicBezTo>
                    <a:pt x="4042" y="1821"/>
                    <a:pt x="5147" y="1322"/>
                    <a:pt x="5873" y="326"/>
                  </a:cubicBezTo>
                  <a:cubicBezTo>
                    <a:pt x="5791" y="217"/>
                    <a:pt x="5703" y="115"/>
                    <a:pt x="5615" y="14"/>
                  </a:cubicBezTo>
                  <a:lnTo>
                    <a:pt x="272" y="0"/>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8" name="Google Shape;15888;p100"/>
            <p:cNvSpPr/>
            <p:nvPr/>
          </p:nvSpPr>
          <p:spPr>
            <a:xfrm>
              <a:off x="1499594" y="1643472"/>
              <a:ext cx="167216" cy="196909"/>
            </a:xfrm>
            <a:custGeom>
              <a:rect b="b" l="l" r="r" t="t"/>
              <a:pathLst>
                <a:path extrusionOk="0" h="7507" w="6375">
                  <a:moveTo>
                    <a:pt x="1140" y="0"/>
                  </a:moveTo>
                  <a:cubicBezTo>
                    <a:pt x="543" y="1004"/>
                    <a:pt x="1" y="2828"/>
                    <a:pt x="1" y="4096"/>
                  </a:cubicBezTo>
                  <a:cubicBezTo>
                    <a:pt x="1" y="5981"/>
                    <a:pt x="1425" y="7506"/>
                    <a:pt x="3188" y="7506"/>
                  </a:cubicBezTo>
                  <a:cubicBezTo>
                    <a:pt x="4944" y="7506"/>
                    <a:pt x="6375" y="5981"/>
                    <a:pt x="6375" y="4096"/>
                  </a:cubicBezTo>
                  <a:cubicBezTo>
                    <a:pt x="6375" y="2828"/>
                    <a:pt x="5825" y="1004"/>
                    <a:pt x="523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89" name="Google Shape;15889;p100"/>
            <p:cNvSpPr/>
            <p:nvPr/>
          </p:nvSpPr>
          <p:spPr>
            <a:xfrm>
              <a:off x="1518637" y="1643472"/>
              <a:ext cx="129157" cy="47765"/>
            </a:xfrm>
            <a:custGeom>
              <a:rect b="b" l="l" r="r" t="t"/>
              <a:pathLst>
                <a:path extrusionOk="0" h="1821" w="4924">
                  <a:moveTo>
                    <a:pt x="414" y="0"/>
                  </a:moveTo>
                  <a:cubicBezTo>
                    <a:pt x="258" y="278"/>
                    <a:pt x="116" y="563"/>
                    <a:pt x="0" y="854"/>
                  </a:cubicBezTo>
                  <a:cubicBezTo>
                    <a:pt x="695" y="1499"/>
                    <a:pt x="1579" y="1821"/>
                    <a:pt x="2462" y="1821"/>
                  </a:cubicBezTo>
                  <a:cubicBezTo>
                    <a:pt x="3345" y="1821"/>
                    <a:pt x="4228" y="1499"/>
                    <a:pt x="4923" y="854"/>
                  </a:cubicBezTo>
                  <a:cubicBezTo>
                    <a:pt x="4808" y="563"/>
                    <a:pt x="4665" y="278"/>
                    <a:pt x="4509"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0" name="Google Shape;15890;p100"/>
            <p:cNvSpPr/>
            <p:nvPr/>
          </p:nvSpPr>
          <p:spPr>
            <a:xfrm>
              <a:off x="1493745" y="1858295"/>
              <a:ext cx="71687" cy="23869"/>
            </a:xfrm>
            <a:custGeom>
              <a:rect b="b" l="l" r="r" t="t"/>
              <a:pathLst>
                <a:path extrusionOk="0" h="910" w="2733">
                  <a:moveTo>
                    <a:pt x="909" y="1"/>
                  </a:moveTo>
                  <a:cubicBezTo>
                    <a:pt x="407" y="1"/>
                    <a:pt x="0" y="408"/>
                    <a:pt x="0" y="910"/>
                  </a:cubicBezTo>
                  <a:lnTo>
                    <a:pt x="2733" y="910"/>
                  </a:lnTo>
                  <a:cubicBezTo>
                    <a:pt x="2733" y="408"/>
                    <a:pt x="2319" y="1"/>
                    <a:pt x="181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1" name="Google Shape;15891;p100"/>
            <p:cNvSpPr/>
            <p:nvPr/>
          </p:nvSpPr>
          <p:spPr>
            <a:xfrm>
              <a:off x="1493745" y="1858295"/>
              <a:ext cx="47686" cy="23869"/>
            </a:xfrm>
            <a:custGeom>
              <a:rect b="b" l="l" r="r" t="t"/>
              <a:pathLst>
                <a:path extrusionOk="0" h="910" w="1818">
                  <a:moveTo>
                    <a:pt x="909" y="1"/>
                  </a:moveTo>
                  <a:cubicBezTo>
                    <a:pt x="407" y="1"/>
                    <a:pt x="0" y="408"/>
                    <a:pt x="0" y="910"/>
                  </a:cubicBezTo>
                  <a:lnTo>
                    <a:pt x="909" y="910"/>
                  </a:lnTo>
                  <a:cubicBezTo>
                    <a:pt x="909" y="408"/>
                    <a:pt x="1315" y="1"/>
                    <a:pt x="1817"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2" name="Google Shape;15892;p100"/>
            <p:cNvSpPr/>
            <p:nvPr/>
          </p:nvSpPr>
          <p:spPr>
            <a:xfrm>
              <a:off x="1601156" y="1858295"/>
              <a:ext cx="71713" cy="23869"/>
            </a:xfrm>
            <a:custGeom>
              <a:rect b="b" l="l" r="r" t="t"/>
              <a:pathLst>
                <a:path extrusionOk="0" h="910" w="2734">
                  <a:moveTo>
                    <a:pt x="909" y="1"/>
                  </a:moveTo>
                  <a:cubicBezTo>
                    <a:pt x="407" y="1"/>
                    <a:pt x="1" y="408"/>
                    <a:pt x="1" y="910"/>
                  </a:cubicBezTo>
                  <a:lnTo>
                    <a:pt x="2733" y="910"/>
                  </a:lnTo>
                  <a:cubicBezTo>
                    <a:pt x="2733" y="408"/>
                    <a:pt x="2326" y="1"/>
                    <a:pt x="1825"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3" name="Google Shape;15893;p100"/>
            <p:cNvSpPr/>
            <p:nvPr/>
          </p:nvSpPr>
          <p:spPr>
            <a:xfrm>
              <a:off x="1601156" y="1858295"/>
              <a:ext cx="47870" cy="23869"/>
            </a:xfrm>
            <a:custGeom>
              <a:rect b="b" l="l" r="r" t="t"/>
              <a:pathLst>
                <a:path extrusionOk="0" h="910" w="1825">
                  <a:moveTo>
                    <a:pt x="909" y="1"/>
                  </a:moveTo>
                  <a:cubicBezTo>
                    <a:pt x="407" y="1"/>
                    <a:pt x="1" y="408"/>
                    <a:pt x="1" y="910"/>
                  </a:cubicBezTo>
                  <a:lnTo>
                    <a:pt x="909" y="910"/>
                  </a:lnTo>
                  <a:cubicBezTo>
                    <a:pt x="909" y="408"/>
                    <a:pt x="1316" y="1"/>
                    <a:pt x="1825"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4" name="Google Shape;15894;p100"/>
            <p:cNvSpPr/>
            <p:nvPr/>
          </p:nvSpPr>
          <p:spPr>
            <a:xfrm>
              <a:off x="1499594" y="1512217"/>
              <a:ext cx="167216" cy="167190"/>
            </a:xfrm>
            <a:custGeom>
              <a:rect b="b" l="l" r="r" t="t"/>
              <a:pathLst>
                <a:path extrusionOk="0" h="6374" w="6375">
                  <a:moveTo>
                    <a:pt x="3188" y="0"/>
                  </a:moveTo>
                  <a:cubicBezTo>
                    <a:pt x="1432" y="0"/>
                    <a:pt x="1" y="1424"/>
                    <a:pt x="1" y="3187"/>
                  </a:cubicBezTo>
                  <a:cubicBezTo>
                    <a:pt x="1" y="4943"/>
                    <a:pt x="1432" y="6374"/>
                    <a:pt x="3188" y="6374"/>
                  </a:cubicBezTo>
                  <a:cubicBezTo>
                    <a:pt x="4944" y="6374"/>
                    <a:pt x="6375" y="4943"/>
                    <a:pt x="6375" y="3187"/>
                  </a:cubicBezTo>
                  <a:cubicBezTo>
                    <a:pt x="6375" y="1424"/>
                    <a:pt x="4944" y="0"/>
                    <a:pt x="318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5" name="Google Shape;15895;p100"/>
            <p:cNvSpPr/>
            <p:nvPr/>
          </p:nvSpPr>
          <p:spPr>
            <a:xfrm>
              <a:off x="1566480" y="1620415"/>
              <a:ext cx="33286" cy="32263"/>
            </a:xfrm>
            <a:custGeom>
              <a:rect b="b" l="l" r="r" t="t"/>
              <a:pathLst>
                <a:path extrusionOk="0" h="1230" w="1269">
                  <a:moveTo>
                    <a:pt x="638" y="1"/>
                  </a:moveTo>
                  <a:cubicBezTo>
                    <a:pt x="607" y="1"/>
                    <a:pt x="577" y="11"/>
                    <a:pt x="550" y="31"/>
                  </a:cubicBezTo>
                  <a:lnTo>
                    <a:pt x="95" y="330"/>
                  </a:lnTo>
                  <a:cubicBezTo>
                    <a:pt x="14" y="384"/>
                    <a:pt x="0" y="486"/>
                    <a:pt x="55" y="560"/>
                  </a:cubicBezTo>
                  <a:lnTo>
                    <a:pt x="509" y="1164"/>
                  </a:lnTo>
                  <a:cubicBezTo>
                    <a:pt x="539" y="1208"/>
                    <a:pt x="587" y="1230"/>
                    <a:pt x="634" y="1230"/>
                  </a:cubicBezTo>
                  <a:cubicBezTo>
                    <a:pt x="682" y="1230"/>
                    <a:pt x="729" y="1208"/>
                    <a:pt x="760" y="1164"/>
                  </a:cubicBezTo>
                  <a:lnTo>
                    <a:pt x="1214" y="560"/>
                  </a:lnTo>
                  <a:cubicBezTo>
                    <a:pt x="1268" y="486"/>
                    <a:pt x="1255" y="384"/>
                    <a:pt x="1180" y="330"/>
                  </a:cubicBezTo>
                  <a:lnTo>
                    <a:pt x="726" y="31"/>
                  </a:lnTo>
                  <a:cubicBezTo>
                    <a:pt x="699" y="11"/>
                    <a:pt x="668" y="1"/>
                    <a:pt x="63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6" name="Google Shape;15896;p100"/>
            <p:cNvSpPr/>
            <p:nvPr/>
          </p:nvSpPr>
          <p:spPr>
            <a:xfrm>
              <a:off x="1499253" y="1512190"/>
              <a:ext cx="98913" cy="167190"/>
            </a:xfrm>
            <a:custGeom>
              <a:rect b="b" l="l" r="r" t="t"/>
              <a:pathLst>
                <a:path extrusionOk="0" h="6374" w="3771">
                  <a:moveTo>
                    <a:pt x="3179" y="0"/>
                  </a:moveTo>
                  <a:cubicBezTo>
                    <a:pt x="1461" y="0"/>
                    <a:pt x="0" y="1397"/>
                    <a:pt x="0" y="3188"/>
                  </a:cubicBezTo>
                  <a:cubicBezTo>
                    <a:pt x="0" y="4981"/>
                    <a:pt x="1465" y="6374"/>
                    <a:pt x="3186" y="6374"/>
                  </a:cubicBezTo>
                  <a:cubicBezTo>
                    <a:pt x="3378" y="6374"/>
                    <a:pt x="3574" y="6357"/>
                    <a:pt x="3770" y="6320"/>
                  </a:cubicBezTo>
                  <a:cubicBezTo>
                    <a:pt x="2258" y="6042"/>
                    <a:pt x="1153" y="4727"/>
                    <a:pt x="1153" y="3188"/>
                  </a:cubicBezTo>
                  <a:cubicBezTo>
                    <a:pt x="1153" y="1649"/>
                    <a:pt x="2258" y="326"/>
                    <a:pt x="3770" y="55"/>
                  </a:cubicBezTo>
                  <a:cubicBezTo>
                    <a:pt x="3571" y="18"/>
                    <a:pt x="3373" y="0"/>
                    <a:pt x="3179"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7" name="Google Shape;15897;p100"/>
            <p:cNvSpPr/>
            <p:nvPr/>
          </p:nvSpPr>
          <p:spPr>
            <a:xfrm>
              <a:off x="1499594" y="1512217"/>
              <a:ext cx="167216" cy="86638"/>
            </a:xfrm>
            <a:custGeom>
              <a:rect b="b" l="l" r="r" t="t"/>
              <a:pathLst>
                <a:path extrusionOk="0" h="3303" w="6375">
                  <a:moveTo>
                    <a:pt x="3188" y="0"/>
                  </a:moveTo>
                  <a:cubicBezTo>
                    <a:pt x="1432" y="0"/>
                    <a:pt x="1" y="1424"/>
                    <a:pt x="1" y="3187"/>
                  </a:cubicBezTo>
                  <a:cubicBezTo>
                    <a:pt x="1" y="3221"/>
                    <a:pt x="8" y="3261"/>
                    <a:pt x="8" y="3302"/>
                  </a:cubicBezTo>
                  <a:cubicBezTo>
                    <a:pt x="72" y="2331"/>
                    <a:pt x="878" y="1704"/>
                    <a:pt x="1717" y="1704"/>
                  </a:cubicBezTo>
                  <a:cubicBezTo>
                    <a:pt x="2109" y="1704"/>
                    <a:pt x="2507" y="1841"/>
                    <a:pt x="2842" y="2143"/>
                  </a:cubicBezTo>
                  <a:cubicBezTo>
                    <a:pt x="2940" y="2231"/>
                    <a:pt x="3064" y="2275"/>
                    <a:pt x="3188" y="2275"/>
                  </a:cubicBezTo>
                  <a:cubicBezTo>
                    <a:pt x="3311" y="2275"/>
                    <a:pt x="3435" y="2231"/>
                    <a:pt x="3534" y="2143"/>
                  </a:cubicBezTo>
                  <a:cubicBezTo>
                    <a:pt x="3868" y="1838"/>
                    <a:pt x="4268" y="1701"/>
                    <a:pt x="4662" y="1701"/>
                  </a:cubicBezTo>
                  <a:cubicBezTo>
                    <a:pt x="5504" y="1701"/>
                    <a:pt x="6315" y="2331"/>
                    <a:pt x="6375" y="3302"/>
                  </a:cubicBezTo>
                  <a:cubicBezTo>
                    <a:pt x="6375" y="3261"/>
                    <a:pt x="6375" y="3221"/>
                    <a:pt x="6375" y="3187"/>
                  </a:cubicBezTo>
                  <a:cubicBezTo>
                    <a:pt x="6375" y="1424"/>
                    <a:pt x="4951" y="0"/>
                    <a:pt x="318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8" name="Google Shape;15898;p100"/>
            <p:cNvSpPr/>
            <p:nvPr/>
          </p:nvSpPr>
          <p:spPr>
            <a:xfrm>
              <a:off x="1499594" y="1512217"/>
              <a:ext cx="98572" cy="86638"/>
            </a:xfrm>
            <a:custGeom>
              <a:rect b="b" l="l" r="r" t="t"/>
              <a:pathLst>
                <a:path extrusionOk="0" h="3303" w="3758">
                  <a:moveTo>
                    <a:pt x="3188" y="0"/>
                  </a:moveTo>
                  <a:cubicBezTo>
                    <a:pt x="1432" y="0"/>
                    <a:pt x="1" y="1424"/>
                    <a:pt x="1" y="3187"/>
                  </a:cubicBezTo>
                  <a:cubicBezTo>
                    <a:pt x="1" y="3221"/>
                    <a:pt x="8" y="3261"/>
                    <a:pt x="8" y="3302"/>
                  </a:cubicBezTo>
                  <a:cubicBezTo>
                    <a:pt x="62" y="2482"/>
                    <a:pt x="686" y="1824"/>
                    <a:pt x="1499" y="1722"/>
                  </a:cubicBezTo>
                  <a:cubicBezTo>
                    <a:pt x="1954" y="848"/>
                    <a:pt x="2788" y="231"/>
                    <a:pt x="3757" y="54"/>
                  </a:cubicBezTo>
                  <a:cubicBezTo>
                    <a:pt x="3567" y="20"/>
                    <a:pt x="3378" y="0"/>
                    <a:pt x="3188"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99" name="Google Shape;15899;p100"/>
            <p:cNvSpPr/>
            <p:nvPr/>
          </p:nvSpPr>
          <p:spPr>
            <a:xfrm>
              <a:off x="1535529" y="1583877"/>
              <a:ext cx="23869" cy="29745"/>
            </a:xfrm>
            <a:custGeom>
              <a:rect b="b" l="l" r="r" t="t"/>
              <a:pathLst>
                <a:path extrusionOk="0" h="1134" w="910">
                  <a:moveTo>
                    <a:pt x="455" y="1"/>
                  </a:moveTo>
                  <a:cubicBezTo>
                    <a:pt x="204" y="1"/>
                    <a:pt x="0" y="204"/>
                    <a:pt x="0" y="455"/>
                  </a:cubicBezTo>
                  <a:lnTo>
                    <a:pt x="0" y="679"/>
                  </a:lnTo>
                  <a:cubicBezTo>
                    <a:pt x="0" y="930"/>
                    <a:pt x="204" y="1133"/>
                    <a:pt x="455" y="1133"/>
                  </a:cubicBezTo>
                  <a:cubicBezTo>
                    <a:pt x="459" y="1133"/>
                    <a:pt x="463" y="1133"/>
                    <a:pt x="467" y="1133"/>
                  </a:cubicBezTo>
                  <a:cubicBezTo>
                    <a:pt x="712" y="1133"/>
                    <a:pt x="909" y="926"/>
                    <a:pt x="909" y="679"/>
                  </a:cubicBezTo>
                  <a:lnTo>
                    <a:pt x="909" y="455"/>
                  </a:lnTo>
                  <a:cubicBezTo>
                    <a:pt x="909" y="204"/>
                    <a:pt x="706"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0" name="Google Shape;15900;p100"/>
            <p:cNvSpPr/>
            <p:nvPr/>
          </p:nvSpPr>
          <p:spPr>
            <a:xfrm>
              <a:off x="1541404" y="1589753"/>
              <a:ext cx="11935" cy="11935"/>
            </a:xfrm>
            <a:custGeom>
              <a:rect b="b" l="l" r="r" t="t"/>
              <a:pathLst>
                <a:path extrusionOk="0" h="455" w="455">
                  <a:moveTo>
                    <a:pt x="231" y="0"/>
                  </a:moveTo>
                  <a:cubicBezTo>
                    <a:pt x="102" y="0"/>
                    <a:pt x="0" y="102"/>
                    <a:pt x="0" y="231"/>
                  </a:cubicBezTo>
                  <a:cubicBezTo>
                    <a:pt x="0" y="353"/>
                    <a:pt x="102" y="455"/>
                    <a:pt x="231" y="455"/>
                  </a:cubicBezTo>
                  <a:cubicBezTo>
                    <a:pt x="353" y="455"/>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1" name="Google Shape;15901;p100"/>
            <p:cNvSpPr/>
            <p:nvPr/>
          </p:nvSpPr>
          <p:spPr>
            <a:xfrm>
              <a:off x="1607032" y="1583877"/>
              <a:ext cx="23843" cy="29719"/>
            </a:xfrm>
            <a:custGeom>
              <a:rect b="b" l="l" r="r" t="t"/>
              <a:pathLst>
                <a:path extrusionOk="0" h="1133" w="909">
                  <a:moveTo>
                    <a:pt x="455" y="1"/>
                  </a:moveTo>
                  <a:cubicBezTo>
                    <a:pt x="204" y="1"/>
                    <a:pt x="0" y="204"/>
                    <a:pt x="0" y="455"/>
                  </a:cubicBezTo>
                  <a:lnTo>
                    <a:pt x="0" y="679"/>
                  </a:lnTo>
                  <a:cubicBezTo>
                    <a:pt x="0" y="930"/>
                    <a:pt x="204" y="1133"/>
                    <a:pt x="455" y="1133"/>
                  </a:cubicBezTo>
                  <a:cubicBezTo>
                    <a:pt x="705" y="1133"/>
                    <a:pt x="909" y="930"/>
                    <a:pt x="909" y="679"/>
                  </a:cubicBezTo>
                  <a:lnTo>
                    <a:pt x="909" y="455"/>
                  </a:lnTo>
                  <a:cubicBezTo>
                    <a:pt x="909" y="204"/>
                    <a:pt x="705" y="1"/>
                    <a:pt x="45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2" name="Google Shape;15902;p100"/>
            <p:cNvSpPr/>
            <p:nvPr/>
          </p:nvSpPr>
          <p:spPr>
            <a:xfrm>
              <a:off x="1613065" y="1589753"/>
              <a:ext cx="11961" cy="11935"/>
            </a:xfrm>
            <a:custGeom>
              <a:rect b="b" l="l" r="r" t="t"/>
              <a:pathLst>
                <a:path extrusionOk="0" h="455" w="456">
                  <a:moveTo>
                    <a:pt x="225" y="0"/>
                  </a:moveTo>
                  <a:cubicBezTo>
                    <a:pt x="103" y="0"/>
                    <a:pt x="1" y="102"/>
                    <a:pt x="1" y="231"/>
                  </a:cubicBezTo>
                  <a:cubicBezTo>
                    <a:pt x="1" y="353"/>
                    <a:pt x="103"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03" name="Google Shape;15903;p100"/>
          <p:cNvGrpSpPr/>
          <p:nvPr/>
        </p:nvGrpSpPr>
        <p:grpSpPr>
          <a:xfrm>
            <a:off x="5219278" y="2982305"/>
            <a:ext cx="342852" cy="370079"/>
            <a:chOff x="5246366" y="2906105"/>
            <a:chExt cx="342852" cy="370079"/>
          </a:xfrm>
        </p:grpSpPr>
        <p:sp>
          <p:nvSpPr>
            <p:cNvPr id="15904" name="Google Shape;15904;p100"/>
            <p:cNvSpPr/>
            <p:nvPr/>
          </p:nvSpPr>
          <p:spPr>
            <a:xfrm>
              <a:off x="5410172" y="3089033"/>
              <a:ext cx="179046" cy="163701"/>
            </a:xfrm>
            <a:custGeom>
              <a:rect b="b" l="l" r="r" t="t"/>
              <a:pathLst>
                <a:path extrusionOk="0" h="6241" w="6826">
                  <a:moveTo>
                    <a:pt x="6548" y="1"/>
                  </a:moveTo>
                  <a:cubicBezTo>
                    <a:pt x="6513" y="1"/>
                    <a:pt x="6476" y="10"/>
                    <a:pt x="6440" y="29"/>
                  </a:cubicBezTo>
                  <a:cubicBezTo>
                    <a:pt x="2420" y="2029"/>
                    <a:pt x="677" y="4762"/>
                    <a:pt x="80" y="5907"/>
                  </a:cubicBezTo>
                  <a:cubicBezTo>
                    <a:pt x="1" y="6067"/>
                    <a:pt x="126" y="6240"/>
                    <a:pt x="284" y="6240"/>
                  </a:cubicBezTo>
                  <a:cubicBezTo>
                    <a:pt x="315" y="6240"/>
                    <a:pt x="347" y="6234"/>
                    <a:pt x="379" y="6219"/>
                  </a:cubicBezTo>
                  <a:cubicBezTo>
                    <a:pt x="4678" y="4348"/>
                    <a:pt x="6264" y="1500"/>
                    <a:pt x="6759" y="320"/>
                  </a:cubicBezTo>
                  <a:cubicBezTo>
                    <a:pt x="6825" y="161"/>
                    <a:pt x="6699" y="1"/>
                    <a:pt x="6548"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5" name="Google Shape;15905;p100"/>
            <p:cNvSpPr/>
            <p:nvPr/>
          </p:nvSpPr>
          <p:spPr>
            <a:xfrm>
              <a:off x="5405687" y="3137611"/>
              <a:ext cx="24210" cy="138573"/>
            </a:xfrm>
            <a:custGeom>
              <a:rect b="b" l="l" r="r" t="t"/>
              <a:pathLst>
                <a:path extrusionOk="0" h="5283" w="923">
                  <a:moveTo>
                    <a:pt x="0" y="1"/>
                  </a:moveTo>
                  <a:lnTo>
                    <a:pt x="0" y="4828"/>
                  </a:lnTo>
                  <a:cubicBezTo>
                    <a:pt x="0" y="5079"/>
                    <a:pt x="211" y="5283"/>
                    <a:pt x="461" y="5283"/>
                  </a:cubicBezTo>
                  <a:cubicBezTo>
                    <a:pt x="719" y="5283"/>
                    <a:pt x="923" y="5079"/>
                    <a:pt x="923" y="4822"/>
                  </a:cubicBezTo>
                  <a:lnTo>
                    <a:pt x="923" y="1"/>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6" name="Google Shape;15906;p100"/>
            <p:cNvSpPr/>
            <p:nvPr/>
          </p:nvSpPr>
          <p:spPr>
            <a:xfrm>
              <a:off x="5381660" y="2906105"/>
              <a:ext cx="72237" cy="87110"/>
            </a:xfrm>
            <a:custGeom>
              <a:rect b="b" l="l" r="r" t="t"/>
              <a:pathLst>
                <a:path extrusionOk="0" h="3321" w="2754">
                  <a:moveTo>
                    <a:pt x="1378" y="0"/>
                  </a:moveTo>
                  <a:cubicBezTo>
                    <a:pt x="1311" y="0"/>
                    <a:pt x="1245" y="29"/>
                    <a:pt x="1201" y="87"/>
                  </a:cubicBezTo>
                  <a:cubicBezTo>
                    <a:pt x="971" y="371"/>
                    <a:pt x="550" y="921"/>
                    <a:pt x="1" y="1707"/>
                  </a:cubicBezTo>
                  <a:lnTo>
                    <a:pt x="693" y="3321"/>
                  </a:lnTo>
                  <a:lnTo>
                    <a:pt x="2300" y="3321"/>
                  </a:lnTo>
                  <a:lnTo>
                    <a:pt x="2754" y="1707"/>
                  </a:lnTo>
                  <a:cubicBezTo>
                    <a:pt x="2211" y="921"/>
                    <a:pt x="1784" y="371"/>
                    <a:pt x="1561" y="87"/>
                  </a:cubicBezTo>
                  <a:cubicBezTo>
                    <a:pt x="1513" y="29"/>
                    <a:pt x="1445" y="0"/>
                    <a:pt x="1378"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7" name="Google Shape;15907;p100"/>
            <p:cNvSpPr/>
            <p:nvPr/>
          </p:nvSpPr>
          <p:spPr>
            <a:xfrm>
              <a:off x="5343076" y="2934093"/>
              <a:ext cx="168108" cy="215820"/>
            </a:xfrm>
            <a:custGeom>
              <a:rect b="b" l="l" r="r" t="t"/>
              <a:pathLst>
                <a:path extrusionOk="0" h="8228" w="6409">
                  <a:moveTo>
                    <a:pt x="4723" y="1"/>
                  </a:moveTo>
                  <a:cubicBezTo>
                    <a:pt x="4666" y="1"/>
                    <a:pt x="4609" y="23"/>
                    <a:pt x="4564" y="70"/>
                  </a:cubicBezTo>
                  <a:cubicBezTo>
                    <a:pt x="4069" y="559"/>
                    <a:pt x="2869" y="1800"/>
                    <a:pt x="2069" y="2952"/>
                  </a:cubicBezTo>
                  <a:cubicBezTo>
                    <a:pt x="1" y="5909"/>
                    <a:pt x="1357" y="8221"/>
                    <a:pt x="2848" y="8228"/>
                  </a:cubicBezTo>
                  <a:cubicBezTo>
                    <a:pt x="4815" y="8228"/>
                    <a:pt x="6408" y="6634"/>
                    <a:pt x="6408" y="4668"/>
                  </a:cubicBezTo>
                  <a:cubicBezTo>
                    <a:pt x="6408" y="3129"/>
                    <a:pt x="5323" y="898"/>
                    <a:pt x="4923" y="125"/>
                  </a:cubicBezTo>
                  <a:cubicBezTo>
                    <a:pt x="4884" y="45"/>
                    <a:pt x="4804" y="1"/>
                    <a:pt x="4723"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8" name="Google Shape;15908;p100"/>
            <p:cNvSpPr/>
            <p:nvPr/>
          </p:nvSpPr>
          <p:spPr>
            <a:xfrm>
              <a:off x="5324584" y="2934093"/>
              <a:ext cx="168108" cy="215820"/>
            </a:xfrm>
            <a:custGeom>
              <a:rect b="b" l="l" r="r" t="t"/>
              <a:pathLst>
                <a:path extrusionOk="0" h="8228" w="6409">
                  <a:moveTo>
                    <a:pt x="1685" y="1"/>
                  </a:moveTo>
                  <a:cubicBezTo>
                    <a:pt x="1603" y="1"/>
                    <a:pt x="1522" y="45"/>
                    <a:pt x="1479" y="125"/>
                  </a:cubicBezTo>
                  <a:cubicBezTo>
                    <a:pt x="1079" y="898"/>
                    <a:pt x="0" y="3129"/>
                    <a:pt x="0" y="4668"/>
                  </a:cubicBezTo>
                  <a:cubicBezTo>
                    <a:pt x="0" y="6634"/>
                    <a:pt x="1594" y="8228"/>
                    <a:pt x="3560" y="8228"/>
                  </a:cubicBezTo>
                  <a:cubicBezTo>
                    <a:pt x="5052" y="8221"/>
                    <a:pt x="6408" y="5909"/>
                    <a:pt x="4340" y="2952"/>
                  </a:cubicBezTo>
                  <a:cubicBezTo>
                    <a:pt x="3540" y="1800"/>
                    <a:pt x="2333" y="559"/>
                    <a:pt x="1845" y="70"/>
                  </a:cubicBezTo>
                  <a:cubicBezTo>
                    <a:pt x="1800" y="23"/>
                    <a:pt x="1742" y="1"/>
                    <a:pt x="1685"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09" name="Google Shape;15909;p100"/>
            <p:cNvSpPr/>
            <p:nvPr/>
          </p:nvSpPr>
          <p:spPr>
            <a:xfrm>
              <a:off x="5246366" y="3089033"/>
              <a:ext cx="179046" cy="163701"/>
            </a:xfrm>
            <a:custGeom>
              <a:rect b="b" l="l" r="r" t="t"/>
              <a:pathLst>
                <a:path extrusionOk="0" h="6241" w="6826">
                  <a:moveTo>
                    <a:pt x="282" y="1"/>
                  </a:moveTo>
                  <a:cubicBezTo>
                    <a:pt x="127" y="1"/>
                    <a:pt x="1" y="161"/>
                    <a:pt x="67" y="320"/>
                  </a:cubicBezTo>
                  <a:cubicBezTo>
                    <a:pt x="562" y="1500"/>
                    <a:pt x="2148" y="4348"/>
                    <a:pt x="6447" y="6219"/>
                  </a:cubicBezTo>
                  <a:cubicBezTo>
                    <a:pt x="6479" y="6234"/>
                    <a:pt x="6511" y="6240"/>
                    <a:pt x="6541" y="6240"/>
                  </a:cubicBezTo>
                  <a:cubicBezTo>
                    <a:pt x="6700" y="6240"/>
                    <a:pt x="6825" y="6067"/>
                    <a:pt x="6746" y="5907"/>
                  </a:cubicBezTo>
                  <a:cubicBezTo>
                    <a:pt x="6156" y="4762"/>
                    <a:pt x="4406" y="2029"/>
                    <a:pt x="392" y="29"/>
                  </a:cubicBezTo>
                  <a:cubicBezTo>
                    <a:pt x="355" y="10"/>
                    <a:pt x="318" y="1"/>
                    <a:pt x="282"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10" name="Google Shape;15910;p100"/>
          <p:cNvGrpSpPr/>
          <p:nvPr/>
        </p:nvGrpSpPr>
        <p:grpSpPr>
          <a:xfrm>
            <a:off x="822579" y="2511083"/>
            <a:ext cx="371259" cy="366249"/>
            <a:chOff x="849667" y="2434883"/>
            <a:chExt cx="371259" cy="366249"/>
          </a:xfrm>
        </p:grpSpPr>
        <p:sp>
          <p:nvSpPr>
            <p:cNvPr id="15911" name="Google Shape;15911;p100"/>
            <p:cNvSpPr/>
            <p:nvPr/>
          </p:nvSpPr>
          <p:spPr>
            <a:xfrm>
              <a:off x="956607" y="2434883"/>
              <a:ext cx="258628" cy="145367"/>
            </a:xfrm>
            <a:custGeom>
              <a:rect b="b" l="l" r="r" t="t"/>
              <a:pathLst>
                <a:path extrusionOk="0" h="5542" w="9860">
                  <a:moveTo>
                    <a:pt x="3972" y="1"/>
                  </a:moveTo>
                  <a:cubicBezTo>
                    <a:pt x="3899" y="1"/>
                    <a:pt x="3825" y="19"/>
                    <a:pt x="3757" y="56"/>
                  </a:cubicBezTo>
                  <a:cubicBezTo>
                    <a:pt x="2469" y="768"/>
                    <a:pt x="1675" y="2009"/>
                    <a:pt x="1675" y="2009"/>
                  </a:cubicBezTo>
                  <a:lnTo>
                    <a:pt x="1397" y="1893"/>
                  </a:lnTo>
                  <a:cubicBezTo>
                    <a:pt x="1335" y="1864"/>
                    <a:pt x="1271" y="1851"/>
                    <a:pt x="1207" y="1851"/>
                  </a:cubicBezTo>
                  <a:cubicBezTo>
                    <a:pt x="1063" y="1851"/>
                    <a:pt x="926" y="1922"/>
                    <a:pt x="841" y="2049"/>
                  </a:cubicBezTo>
                  <a:cubicBezTo>
                    <a:pt x="21" y="3304"/>
                    <a:pt x="0" y="5541"/>
                    <a:pt x="0" y="5541"/>
                  </a:cubicBezTo>
                  <a:lnTo>
                    <a:pt x="7798" y="4172"/>
                  </a:lnTo>
                  <a:lnTo>
                    <a:pt x="9595" y="2897"/>
                  </a:lnTo>
                  <a:cubicBezTo>
                    <a:pt x="9853" y="2714"/>
                    <a:pt x="9860" y="2348"/>
                    <a:pt x="9615" y="2158"/>
                  </a:cubicBezTo>
                  <a:cubicBezTo>
                    <a:pt x="8598" y="1412"/>
                    <a:pt x="7269" y="1215"/>
                    <a:pt x="7269" y="1215"/>
                  </a:cubicBezTo>
                  <a:lnTo>
                    <a:pt x="7385" y="653"/>
                  </a:lnTo>
                  <a:cubicBezTo>
                    <a:pt x="7443" y="368"/>
                    <a:pt x="7217" y="108"/>
                    <a:pt x="6932" y="108"/>
                  </a:cubicBezTo>
                  <a:cubicBezTo>
                    <a:pt x="6918" y="108"/>
                    <a:pt x="6904" y="109"/>
                    <a:pt x="6890" y="110"/>
                  </a:cubicBezTo>
                  <a:cubicBezTo>
                    <a:pt x="6103" y="191"/>
                    <a:pt x="5344" y="415"/>
                    <a:pt x="4632" y="761"/>
                  </a:cubicBezTo>
                  <a:lnTo>
                    <a:pt x="4381" y="253"/>
                  </a:lnTo>
                  <a:cubicBezTo>
                    <a:pt x="4301" y="92"/>
                    <a:pt x="4139" y="1"/>
                    <a:pt x="3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2" name="Google Shape;15912;p100"/>
            <p:cNvSpPr/>
            <p:nvPr/>
          </p:nvSpPr>
          <p:spPr>
            <a:xfrm>
              <a:off x="1078078" y="2454661"/>
              <a:ext cx="393" cy="210"/>
            </a:xfrm>
            <a:custGeom>
              <a:rect b="b" l="l" r="r" t="t"/>
              <a:pathLst>
                <a:path extrusionOk="0" h="8" w="15">
                  <a:moveTo>
                    <a:pt x="1" y="7"/>
                  </a:moveTo>
                  <a:lnTo>
                    <a:pt x="14" y="0"/>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3" name="Google Shape;15913;p100"/>
            <p:cNvSpPr/>
            <p:nvPr/>
          </p:nvSpPr>
          <p:spPr>
            <a:xfrm>
              <a:off x="956790" y="2434883"/>
              <a:ext cx="121314" cy="145183"/>
            </a:xfrm>
            <a:custGeom>
              <a:rect b="b" l="l" r="r" t="t"/>
              <a:pathLst>
                <a:path extrusionOk="0" h="5535" w="4625">
                  <a:moveTo>
                    <a:pt x="3968" y="1"/>
                  </a:moveTo>
                  <a:cubicBezTo>
                    <a:pt x="3895" y="1"/>
                    <a:pt x="3820" y="19"/>
                    <a:pt x="3750" y="56"/>
                  </a:cubicBezTo>
                  <a:cubicBezTo>
                    <a:pt x="2462" y="768"/>
                    <a:pt x="1668" y="2009"/>
                    <a:pt x="1668" y="2009"/>
                  </a:cubicBezTo>
                  <a:lnTo>
                    <a:pt x="1390" y="1893"/>
                  </a:lnTo>
                  <a:cubicBezTo>
                    <a:pt x="1332" y="1868"/>
                    <a:pt x="1272" y="1856"/>
                    <a:pt x="1212" y="1856"/>
                  </a:cubicBezTo>
                  <a:cubicBezTo>
                    <a:pt x="1061" y="1856"/>
                    <a:pt x="913" y="1932"/>
                    <a:pt x="821" y="2063"/>
                  </a:cubicBezTo>
                  <a:cubicBezTo>
                    <a:pt x="14" y="3317"/>
                    <a:pt x="0" y="5535"/>
                    <a:pt x="0" y="5535"/>
                  </a:cubicBezTo>
                  <a:lnTo>
                    <a:pt x="1648" y="5257"/>
                  </a:lnTo>
                  <a:cubicBezTo>
                    <a:pt x="1648" y="4456"/>
                    <a:pt x="2116" y="3473"/>
                    <a:pt x="2557" y="2809"/>
                  </a:cubicBezTo>
                  <a:cubicBezTo>
                    <a:pt x="3079" y="2036"/>
                    <a:pt x="3641" y="1263"/>
                    <a:pt x="4625" y="761"/>
                  </a:cubicBezTo>
                  <a:lnTo>
                    <a:pt x="4374" y="253"/>
                  </a:lnTo>
                  <a:cubicBezTo>
                    <a:pt x="4294" y="92"/>
                    <a:pt x="4135" y="1"/>
                    <a:pt x="3968"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4" name="Google Shape;15914;p100"/>
            <p:cNvSpPr/>
            <p:nvPr/>
          </p:nvSpPr>
          <p:spPr>
            <a:xfrm>
              <a:off x="869287" y="2681944"/>
              <a:ext cx="100854" cy="95372"/>
            </a:xfrm>
            <a:custGeom>
              <a:rect b="b" l="l" r="r" t="t"/>
              <a:pathLst>
                <a:path extrusionOk="0" h="3636" w="3845">
                  <a:moveTo>
                    <a:pt x="2245" y="1"/>
                  </a:moveTo>
                  <a:lnTo>
                    <a:pt x="807" y="1432"/>
                  </a:lnTo>
                  <a:cubicBezTo>
                    <a:pt x="0" y="2245"/>
                    <a:pt x="570" y="3635"/>
                    <a:pt x="1722" y="3635"/>
                  </a:cubicBezTo>
                  <a:cubicBezTo>
                    <a:pt x="2896" y="3635"/>
                    <a:pt x="3845" y="2679"/>
                    <a:pt x="3845" y="1506"/>
                  </a:cubicBezTo>
                  <a:lnTo>
                    <a:pt x="3845"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5" name="Google Shape;15915;p100"/>
            <p:cNvSpPr/>
            <p:nvPr/>
          </p:nvSpPr>
          <p:spPr>
            <a:xfrm>
              <a:off x="880828" y="2681944"/>
              <a:ext cx="89313" cy="95372"/>
            </a:xfrm>
            <a:custGeom>
              <a:rect b="b" l="l" r="r" t="t"/>
              <a:pathLst>
                <a:path extrusionOk="0" h="3636" w="3405">
                  <a:moveTo>
                    <a:pt x="2951" y="1"/>
                  </a:moveTo>
                  <a:lnTo>
                    <a:pt x="2951" y="591"/>
                  </a:lnTo>
                  <a:cubicBezTo>
                    <a:pt x="2951" y="1771"/>
                    <a:pt x="2001" y="2720"/>
                    <a:pt x="828" y="2720"/>
                  </a:cubicBezTo>
                  <a:cubicBezTo>
                    <a:pt x="523" y="2720"/>
                    <a:pt x="231" y="2611"/>
                    <a:pt x="1" y="2415"/>
                  </a:cubicBezTo>
                  <a:lnTo>
                    <a:pt x="1" y="2415"/>
                  </a:lnTo>
                  <a:cubicBezTo>
                    <a:pt x="35" y="3100"/>
                    <a:pt x="598" y="3628"/>
                    <a:pt x="1282" y="3635"/>
                  </a:cubicBezTo>
                  <a:cubicBezTo>
                    <a:pt x="2456" y="3635"/>
                    <a:pt x="3405" y="2679"/>
                    <a:pt x="3405" y="1506"/>
                  </a:cubicBezTo>
                  <a:lnTo>
                    <a:pt x="3405"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6" name="Google Shape;15916;p100"/>
            <p:cNvSpPr/>
            <p:nvPr/>
          </p:nvSpPr>
          <p:spPr>
            <a:xfrm>
              <a:off x="946456" y="2490674"/>
              <a:ext cx="274471" cy="310458"/>
            </a:xfrm>
            <a:custGeom>
              <a:rect b="b" l="l" r="r" t="t"/>
              <a:pathLst>
                <a:path extrusionOk="0" h="11836" w="10464">
                  <a:moveTo>
                    <a:pt x="5234" y="0"/>
                  </a:moveTo>
                  <a:cubicBezTo>
                    <a:pt x="5169" y="0"/>
                    <a:pt x="5104" y="1"/>
                    <a:pt x="5039" y="4"/>
                  </a:cubicBezTo>
                  <a:cubicBezTo>
                    <a:pt x="2205" y="105"/>
                    <a:pt x="1" y="2519"/>
                    <a:pt x="1" y="5360"/>
                  </a:cubicBezTo>
                  <a:lnTo>
                    <a:pt x="1" y="7591"/>
                  </a:lnTo>
                  <a:cubicBezTo>
                    <a:pt x="543" y="7781"/>
                    <a:pt x="903" y="8296"/>
                    <a:pt x="903" y="8873"/>
                  </a:cubicBezTo>
                  <a:lnTo>
                    <a:pt x="903" y="11382"/>
                  </a:lnTo>
                  <a:cubicBezTo>
                    <a:pt x="903" y="11632"/>
                    <a:pt x="1106" y="11836"/>
                    <a:pt x="1357" y="11836"/>
                  </a:cubicBezTo>
                  <a:lnTo>
                    <a:pt x="10002" y="11836"/>
                  </a:lnTo>
                  <a:cubicBezTo>
                    <a:pt x="10253" y="11836"/>
                    <a:pt x="10464" y="11632"/>
                    <a:pt x="10464" y="11382"/>
                  </a:cubicBezTo>
                  <a:lnTo>
                    <a:pt x="10464" y="5232"/>
                  </a:lnTo>
                  <a:cubicBezTo>
                    <a:pt x="10464" y="2334"/>
                    <a:pt x="8109" y="0"/>
                    <a:pt x="523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7" name="Google Shape;15917;p100"/>
            <p:cNvSpPr/>
            <p:nvPr/>
          </p:nvSpPr>
          <p:spPr>
            <a:xfrm>
              <a:off x="946456" y="2490753"/>
              <a:ext cx="172908" cy="310380"/>
            </a:xfrm>
            <a:custGeom>
              <a:rect b="b" l="l" r="r" t="t"/>
              <a:pathLst>
                <a:path extrusionOk="0" h="11833" w="6592">
                  <a:moveTo>
                    <a:pt x="5230" y="1"/>
                  </a:moveTo>
                  <a:cubicBezTo>
                    <a:pt x="5076" y="1"/>
                    <a:pt x="4922" y="7"/>
                    <a:pt x="4768" y="21"/>
                  </a:cubicBezTo>
                  <a:cubicBezTo>
                    <a:pt x="2042" y="258"/>
                    <a:pt x="1" y="2618"/>
                    <a:pt x="1" y="5351"/>
                  </a:cubicBezTo>
                  <a:lnTo>
                    <a:pt x="1" y="7588"/>
                  </a:lnTo>
                  <a:cubicBezTo>
                    <a:pt x="543" y="7778"/>
                    <a:pt x="903" y="8293"/>
                    <a:pt x="903" y="8870"/>
                  </a:cubicBezTo>
                  <a:lnTo>
                    <a:pt x="903" y="11379"/>
                  </a:lnTo>
                  <a:cubicBezTo>
                    <a:pt x="903" y="11629"/>
                    <a:pt x="1106" y="11833"/>
                    <a:pt x="1357" y="11833"/>
                  </a:cubicBezTo>
                  <a:lnTo>
                    <a:pt x="2727" y="11833"/>
                  </a:lnTo>
                  <a:lnTo>
                    <a:pt x="2727" y="5229"/>
                  </a:lnTo>
                  <a:cubicBezTo>
                    <a:pt x="2727" y="2869"/>
                    <a:pt x="4313" y="794"/>
                    <a:pt x="6592" y="177"/>
                  </a:cubicBezTo>
                  <a:cubicBezTo>
                    <a:pt x="6145" y="60"/>
                    <a:pt x="5688" y="1"/>
                    <a:pt x="5230" y="1"/>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8" name="Google Shape;15918;p100"/>
            <p:cNvSpPr/>
            <p:nvPr/>
          </p:nvSpPr>
          <p:spPr>
            <a:xfrm>
              <a:off x="850952" y="2598506"/>
              <a:ext cx="156200" cy="100592"/>
            </a:xfrm>
            <a:custGeom>
              <a:rect b="b" l="l" r="r" t="t"/>
              <a:pathLst>
                <a:path extrusionOk="0" h="3835" w="5955">
                  <a:moveTo>
                    <a:pt x="4257" y="1"/>
                  </a:moveTo>
                  <a:cubicBezTo>
                    <a:pt x="4248" y="1"/>
                    <a:pt x="4240" y="1"/>
                    <a:pt x="4232" y="2"/>
                  </a:cubicBezTo>
                  <a:cubicBezTo>
                    <a:pt x="3242" y="103"/>
                    <a:pt x="191" y="510"/>
                    <a:pt x="1" y="3141"/>
                  </a:cubicBezTo>
                  <a:lnTo>
                    <a:pt x="306" y="3399"/>
                  </a:lnTo>
                  <a:lnTo>
                    <a:pt x="3181" y="3399"/>
                  </a:lnTo>
                  <a:cubicBezTo>
                    <a:pt x="3513" y="3399"/>
                    <a:pt x="3839" y="3521"/>
                    <a:pt x="4090" y="3745"/>
                  </a:cubicBezTo>
                  <a:cubicBezTo>
                    <a:pt x="4153" y="3805"/>
                    <a:pt x="4234" y="3834"/>
                    <a:pt x="4316" y="3834"/>
                  </a:cubicBezTo>
                  <a:cubicBezTo>
                    <a:pt x="4409" y="3834"/>
                    <a:pt x="4502" y="3796"/>
                    <a:pt x="4571" y="3724"/>
                  </a:cubicBezTo>
                  <a:cubicBezTo>
                    <a:pt x="5954" y="2246"/>
                    <a:pt x="4835" y="510"/>
                    <a:pt x="4679" y="259"/>
                  </a:cubicBezTo>
                  <a:cubicBezTo>
                    <a:pt x="4583" y="106"/>
                    <a:pt x="4397" y="1"/>
                    <a:pt x="4257"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19" name="Google Shape;15919;p100"/>
            <p:cNvSpPr/>
            <p:nvPr/>
          </p:nvSpPr>
          <p:spPr>
            <a:xfrm>
              <a:off x="855936" y="2664160"/>
              <a:ext cx="131281" cy="34938"/>
            </a:xfrm>
            <a:custGeom>
              <a:rect b="b" l="l" r="r" t="t"/>
              <a:pathLst>
                <a:path extrusionOk="0" h="1332" w="5005">
                  <a:moveTo>
                    <a:pt x="4103" y="1"/>
                  </a:moveTo>
                  <a:cubicBezTo>
                    <a:pt x="1458" y="1"/>
                    <a:pt x="394" y="469"/>
                    <a:pt x="1" y="726"/>
                  </a:cubicBezTo>
                  <a:lnTo>
                    <a:pt x="96" y="896"/>
                  </a:lnTo>
                  <a:lnTo>
                    <a:pt x="2991" y="896"/>
                  </a:lnTo>
                  <a:cubicBezTo>
                    <a:pt x="3323" y="896"/>
                    <a:pt x="3649" y="1018"/>
                    <a:pt x="3900" y="1242"/>
                  </a:cubicBezTo>
                  <a:cubicBezTo>
                    <a:pt x="3963" y="1302"/>
                    <a:pt x="4044" y="1331"/>
                    <a:pt x="4126" y="1331"/>
                  </a:cubicBezTo>
                  <a:cubicBezTo>
                    <a:pt x="4219" y="1331"/>
                    <a:pt x="4312" y="1293"/>
                    <a:pt x="4381" y="1221"/>
                  </a:cubicBezTo>
                  <a:cubicBezTo>
                    <a:pt x="4686" y="909"/>
                    <a:pt x="4903" y="516"/>
                    <a:pt x="5005" y="89"/>
                  </a:cubicBezTo>
                  <a:cubicBezTo>
                    <a:pt x="4706" y="41"/>
                    <a:pt x="4401" y="14"/>
                    <a:pt x="4103"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0" name="Google Shape;15920;p100"/>
            <p:cNvSpPr/>
            <p:nvPr/>
          </p:nvSpPr>
          <p:spPr>
            <a:xfrm>
              <a:off x="1011926" y="2574164"/>
              <a:ext cx="41811" cy="53745"/>
            </a:xfrm>
            <a:custGeom>
              <a:rect b="b" l="l" r="r" t="t"/>
              <a:pathLst>
                <a:path extrusionOk="0" h="2049" w="1594">
                  <a:moveTo>
                    <a:pt x="800" y="1"/>
                  </a:moveTo>
                  <a:cubicBezTo>
                    <a:pt x="360" y="1"/>
                    <a:pt x="0" y="360"/>
                    <a:pt x="0" y="801"/>
                  </a:cubicBezTo>
                  <a:lnTo>
                    <a:pt x="0" y="1255"/>
                  </a:lnTo>
                  <a:cubicBezTo>
                    <a:pt x="0" y="1696"/>
                    <a:pt x="360" y="2049"/>
                    <a:pt x="800" y="2049"/>
                  </a:cubicBezTo>
                  <a:cubicBezTo>
                    <a:pt x="1234" y="2049"/>
                    <a:pt x="1594" y="1696"/>
                    <a:pt x="1594" y="1255"/>
                  </a:cubicBezTo>
                  <a:lnTo>
                    <a:pt x="1594" y="801"/>
                  </a:lnTo>
                  <a:cubicBezTo>
                    <a:pt x="1594" y="360"/>
                    <a:pt x="1234" y="1"/>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1" name="Google Shape;15921;p100"/>
            <p:cNvSpPr/>
            <p:nvPr/>
          </p:nvSpPr>
          <p:spPr>
            <a:xfrm>
              <a:off x="1029893" y="2574164"/>
              <a:ext cx="23843" cy="41837"/>
            </a:xfrm>
            <a:custGeom>
              <a:rect b="b" l="l" r="r" t="t"/>
              <a:pathLst>
                <a:path extrusionOk="0" h="1595" w="909">
                  <a:moveTo>
                    <a:pt x="115" y="1"/>
                  </a:moveTo>
                  <a:cubicBezTo>
                    <a:pt x="75" y="8"/>
                    <a:pt x="34" y="8"/>
                    <a:pt x="0" y="14"/>
                  </a:cubicBezTo>
                  <a:lnTo>
                    <a:pt x="0" y="1140"/>
                  </a:lnTo>
                  <a:cubicBezTo>
                    <a:pt x="0" y="1391"/>
                    <a:pt x="204" y="1594"/>
                    <a:pt x="454" y="1594"/>
                  </a:cubicBezTo>
                  <a:cubicBezTo>
                    <a:pt x="705" y="1594"/>
                    <a:pt x="909" y="1391"/>
                    <a:pt x="909" y="1140"/>
                  </a:cubicBezTo>
                  <a:lnTo>
                    <a:pt x="909" y="801"/>
                  </a:lnTo>
                  <a:cubicBezTo>
                    <a:pt x="909" y="360"/>
                    <a:pt x="556" y="8"/>
                    <a:pt x="115"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2" name="Google Shape;15922;p100"/>
            <p:cNvSpPr/>
            <p:nvPr/>
          </p:nvSpPr>
          <p:spPr>
            <a:xfrm>
              <a:off x="1023834" y="2580224"/>
              <a:ext cx="17994" cy="17994"/>
            </a:xfrm>
            <a:custGeom>
              <a:rect b="b" l="l" r="r" t="t"/>
              <a:pathLst>
                <a:path extrusionOk="0" h="686" w="686">
                  <a:moveTo>
                    <a:pt x="346" y="0"/>
                  </a:moveTo>
                  <a:cubicBezTo>
                    <a:pt x="157" y="0"/>
                    <a:pt x="1" y="150"/>
                    <a:pt x="1" y="339"/>
                  </a:cubicBezTo>
                  <a:cubicBezTo>
                    <a:pt x="1" y="529"/>
                    <a:pt x="157" y="685"/>
                    <a:pt x="346" y="685"/>
                  </a:cubicBezTo>
                  <a:cubicBezTo>
                    <a:pt x="529" y="685"/>
                    <a:pt x="685" y="529"/>
                    <a:pt x="685" y="339"/>
                  </a:cubicBezTo>
                  <a:cubicBezTo>
                    <a:pt x="685" y="150"/>
                    <a:pt x="529"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3" name="Google Shape;15923;p100"/>
            <p:cNvSpPr/>
            <p:nvPr/>
          </p:nvSpPr>
          <p:spPr>
            <a:xfrm>
              <a:off x="849667" y="2658127"/>
              <a:ext cx="121733" cy="30138"/>
            </a:xfrm>
            <a:custGeom>
              <a:rect b="b" l="l" r="r" t="t"/>
              <a:pathLst>
                <a:path extrusionOk="0" h="1149" w="4641">
                  <a:moveTo>
                    <a:pt x="4342" y="0"/>
                  </a:moveTo>
                  <a:cubicBezTo>
                    <a:pt x="1555" y="0"/>
                    <a:pt x="457" y="516"/>
                    <a:pt x="57" y="807"/>
                  </a:cubicBezTo>
                  <a:lnTo>
                    <a:pt x="57" y="821"/>
                  </a:lnTo>
                  <a:cubicBezTo>
                    <a:pt x="1" y="994"/>
                    <a:pt x="138" y="1148"/>
                    <a:pt x="298" y="1148"/>
                  </a:cubicBezTo>
                  <a:cubicBezTo>
                    <a:pt x="332" y="1148"/>
                    <a:pt x="368" y="1141"/>
                    <a:pt x="402" y="1126"/>
                  </a:cubicBezTo>
                  <a:cubicBezTo>
                    <a:pt x="775" y="895"/>
                    <a:pt x="1806" y="455"/>
                    <a:pt x="4342" y="455"/>
                  </a:cubicBezTo>
                  <a:cubicBezTo>
                    <a:pt x="4640" y="455"/>
                    <a:pt x="4640" y="0"/>
                    <a:pt x="4342"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24" name="Google Shape;15924;p100"/>
          <p:cNvGrpSpPr/>
          <p:nvPr/>
        </p:nvGrpSpPr>
        <p:grpSpPr>
          <a:xfrm>
            <a:off x="4389938" y="3441566"/>
            <a:ext cx="332728" cy="370053"/>
            <a:chOff x="4417026" y="3365366"/>
            <a:chExt cx="332728" cy="370053"/>
          </a:xfrm>
        </p:grpSpPr>
        <p:sp>
          <p:nvSpPr>
            <p:cNvPr id="15925" name="Google Shape;15925;p100"/>
            <p:cNvSpPr/>
            <p:nvPr/>
          </p:nvSpPr>
          <p:spPr>
            <a:xfrm>
              <a:off x="4486352" y="3547402"/>
              <a:ext cx="194050" cy="188017"/>
            </a:xfrm>
            <a:custGeom>
              <a:rect b="b" l="l" r="r" t="t"/>
              <a:pathLst>
                <a:path extrusionOk="0" h="7168" w="7398">
                  <a:moveTo>
                    <a:pt x="0" y="0"/>
                  </a:moveTo>
                  <a:lnTo>
                    <a:pt x="3465" y="3933"/>
                  </a:lnTo>
                  <a:lnTo>
                    <a:pt x="3045" y="6903"/>
                  </a:lnTo>
                  <a:cubicBezTo>
                    <a:pt x="3024" y="7045"/>
                    <a:pt x="3133" y="7167"/>
                    <a:pt x="3275" y="7167"/>
                  </a:cubicBezTo>
                  <a:lnTo>
                    <a:pt x="4130" y="7167"/>
                  </a:lnTo>
                  <a:cubicBezTo>
                    <a:pt x="4272" y="7167"/>
                    <a:pt x="4380" y="7045"/>
                    <a:pt x="4360" y="6903"/>
                  </a:cubicBezTo>
                  <a:lnTo>
                    <a:pt x="3933" y="3933"/>
                  </a:lnTo>
                  <a:lnTo>
                    <a:pt x="7398" y="0"/>
                  </a:ln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6" name="Google Shape;15926;p100"/>
            <p:cNvSpPr/>
            <p:nvPr/>
          </p:nvSpPr>
          <p:spPr>
            <a:xfrm>
              <a:off x="4572071" y="3656598"/>
              <a:ext cx="22610" cy="30269"/>
            </a:xfrm>
            <a:custGeom>
              <a:rect b="b" l="l" r="r" t="t"/>
              <a:pathLst>
                <a:path extrusionOk="0" h="1154" w="862">
                  <a:moveTo>
                    <a:pt x="170" y="0"/>
                  </a:moveTo>
                  <a:lnTo>
                    <a:pt x="0" y="1153"/>
                  </a:lnTo>
                  <a:lnTo>
                    <a:pt x="862" y="1153"/>
                  </a:lnTo>
                  <a:lnTo>
                    <a:pt x="69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7" name="Google Shape;15927;p100"/>
            <p:cNvSpPr/>
            <p:nvPr/>
          </p:nvSpPr>
          <p:spPr>
            <a:xfrm>
              <a:off x="4583271" y="3619482"/>
              <a:ext cx="147465" cy="43175"/>
            </a:xfrm>
            <a:custGeom>
              <a:rect b="b" l="l" r="r" t="t"/>
              <a:pathLst>
                <a:path extrusionOk="0" h="1646" w="5622">
                  <a:moveTo>
                    <a:pt x="4170" y="0"/>
                  </a:moveTo>
                  <a:cubicBezTo>
                    <a:pt x="3937" y="0"/>
                    <a:pt x="3704" y="8"/>
                    <a:pt x="3472" y="25"/>
                  </a:cubicBezTo>
                  <a:lnTo>
                    <a:pt x="1" y="1185"/>
                  </a:lnTo>
                  <a:lnTo>
                    <a:pt x="1" y="1422"/>
                  </a:lnTo>
                  <a:cubicBezTo>
                    <a:pt x="646" y="1580"/>
                    <a:pt x="1240" y="1645"/>
                    <a:pt x="1782" y="1645"/>
                  </a:cubicBezTo>
                  <a:cubicBezTo>
                    <a:pt x="3729" y="1645"/>
                    <a:pt x="5000" y="801"/>
                    <a:pt x="5520" y="371"/>
                  </a:cubicBezTo>
                  <a:cubicBezTo>
                    <a:pt x="5622" y="276"/>
                    <a:pt x="5574" y="107"/>
                    <a:pt x="5432" y="80"/>
                  </a:cubicBezTo>
                  <a:cubicBezTo>
                    <a:pt x="5013" y="27"/>
                    <a:pt x="4591" y="0"/>
                    <a:pt x="41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8" name="Google Shape;15928;p100"/>
            <p:cNvSpPr/>
            <p:nvPr/>
          </p:nvSpPr>
          <p:spPr>
            <a:xfrm>
              <a:off x="4583271" y="3555455"/>
              <a:ext cx="166482" cy="95110"/>
            </a:xfrm>
            <a:custGeom>
              <a:rect b="b" l="l" r="r" t="t"/>
              <a:pathLst>
                <a:path extrusionOk="0" h="3626" w="6347">
                  <a:moveTo>
                    <a:pt x="6154" y="0"/>
                  </a:moveTo>
                  <a:cubicBezTo>
                    <a:pt x="6142" y="0"/>
                    <a:pt x="6130" y="2"/>
                    <a:pt x="6117" y="5"/>
                  </a:cubicBezTo>
                  <a:cubicBezTo>
                    <a:pt x="1757" y="995"/>
                    <a:pt x="1" y="3626"/>
                    <a:pt x="1" y="3626"/>
                  </a:cubicBezTo>
                  <a:cubicBezTo>
                    <a:pt x="3893" y="3070"/>
                    <a:pt x="5703" y="1029"/>
                    <a:pt x="6273" y="242"/>
                  </a:cubicBezTo>
                  <a:cubicBezTo>
                    <a:pt x="6346" y="138"/>
                    <a:pt x="6270" y="0"/>
                    <a:pt x="6154"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29" name="Google Shape;15929;p100"/>
            <p:cNvSpPr/>
            <p:nvPr/>
          </p:nvSpPr>
          <p:spPr>
            <a:xfrm>
              <a:off x="4436016" y="3619482"/>
              <a:ext cx="147465" cy="43175"/>
            </a:xfrm>
            <a:custGeom>
              <a:rect b="b" l="l" r="r" t="t"/>
              <a:pathLst>
                <a:path extrusionOk="0" h="1646" w="5622">
                  <a:moveTo>
                    <a:pt x="1452" y="0"/>
                  </a:moveTo>
                  <a:cubicBezTo>
                    <a:pt x="1031" y="0"/>
                    <a:pt x="609" y="27"/>
                    <a:pt x="190" y="80"/>
                  </a:cubicBezTo>
                  <a:cubicBezTo>
                    <a:pt x="48" y="107"/>
                    <a:pt x="0" y="276"/>
                    <a:pt x="102" y="371"/>
                  </a:cubicBezTo>
                  <a:cubicBezTo>
                    <a:pt x="622" y="801"/>
                    <a:pt x="1893" y="1645"/>
                    <a:pt x="3840" y="1645"/>
                  </a:cubicBezTo>
                  <a:cubicBezTo>
                    <a:pt x="4382" y="1645"/>
                    <a:pt x="4976" y="1580"/>
                    <a:pt x="5621" y="1422"/>
                  </a:cubicBezTo>
                  <a:lnTo>
                    <a:pt x="5621" y="1185"/>
                  </a:lnTo>
                  <a:lnTo>
                    <a:pt x="2150" y="25"/>
                  </a:lnTo>
                  <a:cubicBezTo>
                    <a:pt x="1918" y="8"/>
                    <a:pt x="1685" y="0"/>
                    <a:pt x="1452"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0" name="Google Shape;15930;p100"/>
            <p:cNvSpPr/>
            <p:nvPr/>
          </p:nvSpPr>
          <p:spPr>
            <a:xfrm>
              <a:off x="4430928" y="3444082"/>
              <a:ext cx="46191" cy="45535"/>
            </a:xfrm>
            <a:custGeom>
              <a:rect b="b" l="l" r="r" t="t"/>
              <a:pathLst>
                <a:path extrusionOk="0" h="1736" w="1761">
                  <a:moveTo>
                    <a:pt x="203" y="1"/>
                  </a:moveTo>
                  <a:cubicBezTo>
                    <a:pt x="88" y="1"/>
                    <a:pt x="1" y="110"/>
                    <a:pt x="25" y="230"/>
                  </a:cubicBezTo>
                  <a:lnTo>
                    <a:pt x="330" y="1532"/>
                  </a:lnTo>
                  <a:lnTo>
                    <a:pt x="1761" y="1735"/>
                  </a:lnTo>
                  <a:lnTo>
                    <a:pt x="1557" y="305"/>
                  </a:lnTo>
                  <a:lnTo>
                    <a:pt x="249" y="6"/>
                  </a:lnTo>
                  <a:cubicBezTo>
                    <a:pt x="233" y="2"/>
                    <a:pt x="218" y="1"/>
                    <a:pt x="203"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1" name="Google Shape;15931;p100"/>
            <p:cNvSpPr/>
            <p:nvPr/>
          </p:nvSpPr>
          <p:spPr>
            <a:xfrm>
              <a:off x="4464135" y="3435899"/>
              <a:ext cx="92487" cy="118874"/>
            </a:xfrm>
            <a:custGeom>
              <a:rect b="b" l="l" r="r" t="t"/>
              <a:pathLst>
                <a:path extrusionOk="0" h="4532" w="3526">
                  <a:moveTo>
                    <a:pt x="189" y="1"/>
                  </a:moveTo>
                  <a:cubicBezTo>
                    <a:pt x="87" y="1"/>
                    <a:pt x="1" y="84"/>
                    <a:pt x="6" y="190"/>
                  </a:cubicBezTo>
                  <a:cubicBezTo>
                    <a:pt x="20" y="786"/>
                    <a:pt x="88" y="2230"/>
                    <a:pt x="467" y="3187"/>
                  </a:cubicBezTo>
                  <a:cubicBezTo>
                    <a:pt x="739" y="3885"/>
                    <a:pt x="1152" y="4441"/>
                    <a:pt x="1810" y="4522"/>
                  </a:cubicBezTo>
                  <a:cubicBezTo>
                    <a:pt x="1860" y="4528"/>
                    <a:pt x="1910" y="4531"/>
                    <a:pt x="1960" y="4531"/>
                  </a:cubicBezTo>
                  <a:cubicBezTo>
                    <a:pt x="2577" y="4531"/>
                    <a:pt x="3120" y="4073"/>
                    <a:pt x="3302" y="3458"/>
                  </a:cubicBezTo>
                  <a:cubicBezTo>
                    <a:pt x="3526" y="2725"/>
                    <a:pt x="3322" y="1932"/>
                    <a:pt x="2780" y="1396"/>
                  </a:cubicBezTo>
                  <a:cubicBezTo>
                    <a:pt x="2142" y="759"/>
                    <a:pt x="813" y="217"/>
                    <a:pt x="257" y="13"/>
                  </a:cubicBezTo>
                  <a:cubicBezTo>
                    <a:pt x="234" y="5"/>
                    <a:pt x="211" y="1"/>
                    <a:pt x="189"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2" name="Google Shape;15932;p100"/>
            <p:cNvSpPr/>
            <p:nvPr/>
          </p:nvSpPr>
          <p:spPr>
            <a:xfrm>
              <a:off x="4422481" y="3476791"/>
              <a:ext cx="121681" cy="88867"/>
            </a:xfrm>
            <a:custGeom>
              <a:rect b="b" l="l" r="r" t="t"/>
              <a:pathLst>
                <a:path extrusionOk="0" h="3388" w="4639">
                  <a:moveTo>
                    <a:pt x="225" y="0"/>
                  </a:moveTo>
                  <a:cubicBezTo>
                    <a:pt x="89" y="0"/>
                    <a:pt x="1" y="129"/>
                    <a:pt x="48" y="251"/>
                  </a:cubicBezTo>
                  <a:cubicBezTo>
                    <a:pt x="252" y="807"/>
                    <a:pt x="788" y="2143"/>
                    <a:pt x="1425" y="2780"/>
                  </a:cubicBezTo>
                  <a:cubicBezTo>
                    <a:pt x="1823" y="3174"/>
                    <a:pt x="2357" y="3388"/>
                    <a:pt x="2903" y="3388"/>
                  </a:cubicBezTo>
                  <a:cubicBezTo>
                    <a:pt x="3100" y="3388"/>
                    <a:pt x="3299" y="3360"/>
                    <a:pt x="3493" y="3302"/>
                  </a:cubicBezTo>
                  <a:cubicBezTo>
                    <a:pt x="4157" y="3106"/>
                    <a:pt x="4639" y="2489"/>
                    <a:pt x="4551" y="1804"/>
                  </a:cubicBezTo>
                  <a:cubicBezTo>
                    <a:pt x="4469" y="1153"/>
                    <a:pt x="3913" y="739"/>
                    <a:pt x="3222" y="461"/>
                  </a:cubicBezTo>
                  <a:cubicBezTo>
                    <a:pt x="2259" y="88"/>
                    <a:pt x="815" y="14"/>
                    <a:pt x="225"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3" name="Google Shape;15933;p100"/>
            <p:cNvSpPr/>
            <p:nvPr/>
          </p:nvSpPr>
          <p:spPr>
            <a:xfrm>
              <a:off x="4689818" y="3444082"/>
              <a:ext cx="46007" cy="45535"/>
            </a:xfrm>
            <a:custGeom>
              <a:rect b="b" l="l" r="r" t="t"/>
              <a:pathLst>
                <a:path extrusionOk="0" h="1736" w="1754">
                  <a:moveTo>
                    <a:pt x="1551" y="1"/>
                  </a:moveTo>
                  <a:cubicBezTo>
                    <a:pt x="1536" y="1"/>
                    <a:pt x="1521" y="2"/>
                    <a:pt x="1506" y="6"/>
                  </a:cubicBezTo>
                  <a:lnTo>
                    <a:pt x="204" y="305"/>
                  </a:lnTo>
                  <a:lnTo>
                    <a:pt x="0" y="1735"/>
                  </a:lnTo>
                  <a:lnTo>
                    <a:pt x="1424" y="1532"/>
                  </a:lnTo>
                  <a:lnTo>
                    <a:pt x="1729" y="230"/>
                  </a:lnTo>
                  <a:cubicBezTo>
                    <a:pt x="1753" y="110"/>
                    <a:pt x="1666" y="1"/>
                    <a:pt x="1551" y="1"/>
                  </a:cubicBezTo>
                  <a:close/>
                </a:path>
              </a:pathLst>
            </a:custGeom>
            <a:solidFill>
              <a:srgbClr val="EEF1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4" name="Google Shape;15934;p100"/>
            <p:cNvSpPr/>
            <p:nvPr/>
          </p:nvSpPr>
          <p:spPr>
            <a:xfrm>
              <a:off x="4610131" y="3435899"/>
              <a:ext cx="92487" cy="118874"/>
            </a:xfrm>
            <a:custGeom>
              <a:rect b="b" l="l" r="r" t="t"/>
              <a:pathLst>
                <a:path extrusionOk="0" h="4532" w="3526">
                  <a:moveTo>
                    <a:pt x="3337" y="1"/>
                  </a:moveTo>
                  <a:cubicBezTo>
                    <a:pt x="3315" y="1"/>
                    <a:pt x="3292" y="5"/>
                    <a:pt x="3269" y="13"/>
                  </a:cubicBezTo>
                  <a:cubicBezTo>
                    <a:pt x="2713" y="217"/>
                    <a:pt x="1384" y="759"/>
                    <a:pt x="746" y="1396"/>
                  </a:cubicBezTo>
                  <a:cubicBezTo>
                    <a:pt x="204" y="1932"/>
                    <a:pt x="1" y="2725"/>
                    <a:pt x="224" y="3458"/>
                  </a:cubicBezTo>
                  <a:cubicBezTo>
                    <a:pt x="406" y="4073"/>
                    <a:pt x="949" y="4531"/>
                    <a:pt x="1572" y="4531"/>
                  </a:cubicBezTo>
                  <a:cubicBezTo>
                    <a:pt x="1622" y="4531"/>
                    <a:pt x="1672" y="4528"/>
                    <a:pt x="1723" y="4522"/>
                  </a:cubicBezTo>
                  <a:cubicBezTo>
                    <a:pt x="2374" y="4441"/>
                    <a:pt x="2787" y="3885"/>
                    <a:pt x="3059" y="3187"/>
                  </a:cubicBezTo>
                  <a:cubicBezTo>
                    <a:pt x="3438" y="2230"/>
                    <a:pt x="3506" y="786"/>
                    <a:pt x="3520" y="190"/>
                  </a:cubicBezTo>
                  <a:cubicBezTo>
                    <a:pt x="3525" y="84"/>
                    <a:pt x="3439" y="1"/>
                    <a:pt x="3337"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5" name="Google Shape;15935;p100"/>
            <p:cNvSpPr/>
            <p:nvPr/>
          </p:nvSpPr>
          <p:spPr>
            <a:xfrm>
              <a:off x="4622590" y="3476791"/>
              <a:ext cx="121681" cy="88867"/>
            </a:xfrm>
            <a:custGeom>
              <a:rect b="b" l="l" r="r" t="t"/>
              <a:pathLst>
                <a:path extrusionOk="0" h="3388" w="4639">
                  <a:moveTo>
                    <a:pt x="4414" y="0"/>
                  </a:moveTo>
                  <a:cubicBezTo>
                    <a:pt x="3824" y="14"/>
                    <a:pt x="2380" y="88"/>
                    <a:pt x="1417" y="461"/>
                  </a:cubicBezTo>
                  <a:cubicBezTo>
                    <a:pt x="726" y="739"/>
                    <a:pt x="170" y="1153"/>
                    <a:pt x="88" y="1804"/>
                  </a:cubicBezTo>
                  <a:cubicBezTo>
                    <a:pt x="0" y="2489"/>
                    <a:pt x="482" y="3106"/>
                    <a:pt x="1146" y="3302"/>
                  </a:cubicBezTo>
                  <a:cubicBezTo>
                    <a:pt x="1340" y="3360"/>
                    <a:pt x="1539" y="3388"/>
                    <a:pt x="1736" y="3388"/>
                  </a:cubicBezTo>
                  <a:cubicBezTo>
                    <a:pt x="2282" y="3388"/>
                    <a:pt x="2816" y="3174"/>
                    <a:pt x="3214" y="2780"/>
                  </a:cubicBezTo>
                  <a:cubicBezTo>
                    <a:pt x="3852" y="2143"/>
                    <a:pt x="4387" y="807"/>
                    <a:pt x="4591" y="251"/>
                  </a:cubicBezTo>
                  <a:cubicBezTo>
                    <a:pt x="4638" y="129"/>
                    <a:pt x="4550" y="0"/>
                    <a:pt x="44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6" name="Google Shape;15936;p100"/>
            <p:cNvSpPr/>
            <p:nvPr/>
          </p:nvSpPr>
          <p:spPr>
            <a:xfrm>
              <a:off x="4560687" y="3365366"/>
              <a:ext cx="45378" cy="62532"/>
            </a:xfrm>
            <a:custGeom>
              <a:rect b="b" l="l" r="r" t="t"/>
              <a:pathLst>
                <a:path extrusionOk="0" h="2384" w="1730">
                  <a:moveTo>
                    <a:pt x="865" y="0"/>
                  </a:moveTo>
                  <a:cubicBezTo>
                    <a:pt x="804" y="0"/>
                    <a:pt x="743" y="31"/>
                    <a:pt x="706" y="92"/>
                  </a:cubicBezTo>
                  <a:lnTo>
                    <a:pt x="1" y="1224"/>
                  </a:lnTo>
                  <a:lnTo>
                    <a:pt x="862" y="2384"/>
                  </a:lnTo>
                  <a:lnTo>
                    <a:pt x="1730" y="1224"/>
                  </a:lnTo>
                  <a:lnTo>
                    <a:pt x="1024" y="92"/>
                  </a:lnTo>
                  <a:cubicBezTo>
                    <a:pt x="987" y="31"/>
                    <a:pt x="926" y="0"/>
                    <a:pt x="865" y="0"/>
                  </a:cubicBezTo>
                  <a:close/>
                </a:path>
              </a:pathLst>
            </a:custGeom>
            <a:solidFill>
              <a:srgbClr val="B0BB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7" name="Google Shape;15937;p100"/>
            <p:cNvSpPr/>
            <p:nvPr/>
          </p:nvSpPr>
          <p:spPr>
            <a:xfrm>
              <a:off x="4551271" y="3382730"/>
              <a:ext cx="86638" cy="128343"/>
            </a:xfrm>
            <a:custGeom>
              <a:rect b="b" l="l" r="r" t="t"/>
              <a:pathLst>
                <a:path extrusionOk="0" h="4893" w="3303">
                  <a:moveTo>
                    <a:pt x="2331" y="1"/>
                  </a:moveTo>
                  <a:cubicBezTo>
                    <a:pt x="2281" y="1"/>
                    <a:pt x="2230" y="20"/>
                    <a:pt x="2190" y="60"/>
                  </a:cubicBezTo>
                  <a:cubicBezTo>
                    <a:pt x="1783" y="488"/>
                    <a:pt x="814" y="1559"/>
                    <a:pt x="400" y="2501"/>
                  </a:cubicBezTo>
                  <a:cubicBezTo>
                    <a:pt x="102" y="3193"/>
                    <a:pt x="0" y="3878"/>
                    <a:pt x="407" y="4393"/>
                  </a:cubicBezTo>
                  <a:cubicBezTo>
                    <a:pt x="667" y="4728"/>
                    <a:pt x="1063" y="4892"/>
                    <a:pt x="1471" y="4892"/>
                  </a:cubicBezTo>
                  <a:cubicBezTo>
                    <a:pt x="1723" y="4892"/>
                    <a:pt x="1980" y="4829"/>
                    <a:pt x="2211" y="4705"/>
                  </a:cubicBezTo>
                  <a:cubicBezTo>
                    <a:pt x="2889" y="4339"/>
                    <a:pt x="3302" y="3634"/>
                    <a:pt x="3302" y="2874"/>
                  </a:cubicBezTo>
                  <a:cubicBezTo>
                    <a:pt x="3302" y="1972"/>
                    <a:pt x="2740" y="650"/>
                    <a:pt x="2495" y="108"/>
                  </a:cubicBezTo>
                  <a:cubicBezTo>
                    <a:pt x="2464" y="37"/>
                    <a:pt x="2399" y="1"/>
                    <a:pt x="2331"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8" name="Google Shape;15938;p100"/>
            <p:cNvSpPr/>
            <p:nvPr/>
          </p:nvSpPr>
          <p:spPr>
            <a:xfrm>
              <a:off x="4528844" y="3382730"/>
              <a:ext cx="86638" cy="128343"/>
            </a:xfrm>
            <a:custGeom>
              <a:rect b="b" l="l" r="r" t="t"/>
              <a:pathLst>
                <a:path extrusionOk="0" h="4893" w="3303">
                  <a:moveTo>
                    <a:pt x="972" y="1"/>
                  </a:moveTo>
                  <a:cubicBezTo>
                    <a:pt x="904" y="1"/>
                    <a:pt x="839" y="37"/>
                    <a:pt x="808" y="108"/>
                  </a:cubicBezTo>
                  <a:cubicBezTo>
                    <a:pt x="564" y="650"/>
                    <a:pt x="1" y="1972"/>
                    <a:pt x="1" y="2874"/>
                  </a:cubicBezTo>
                  <a:cubicBezTo>
                    <a:pt x="1" y="3634"/>
                    <a:pt x="414" y="4339"/>
                    <a:pt x="1092" y="4705"/>
                  </a:cubicBezTo>
                  <a:cubicBezTo>
                    <a:pt x="1323" y="4829"/>
                    <a:pt x="1580" y="4892"/>
                    <a:pt x="1832" y="4892"/>
                  </a:cubicBezTo>
                  <a:cubicBezTo>
                    <a:pt x="2240" y="4892"/>
                    <a:pt x="2636" y="4728"/>
                    <a:pt x="2896" y="4393"/>
                  </a:cubicBezTo>
                  <a:cubicBezTo>
                    <a:pt x="3303" y="3878"/>
                    <a:pt x="3201" y="3193"/>
                    <a:pt x="2903" y="2501"/>
                  </a:cubicBezTo>
                  <a:cubicBezTo>
                    <a:pt x="2489" y="1559"/>
                    <a:pt x="1520" y="488"/>
                    <a:pt x="1113" y="60"/>
                  </a:cubicBezTo>
                  <a:cubicBezTo>
                    <a:pt x="1073" y="20"/>
                    <a:pt x="1022" y="1"/>
                    <a:pt x="97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39" name="Google Shape;15939;p100"/>
            <p:cNvSpPr/>
            <p:nvPr/>
          </p:nvSpPr>
          <p:spPr>
            <a:xfrm>
              <a:off x="4417026" y="3555455"/>
              <a:ext cx="166456" cy="95110"/>
            </a:xfrm>
            <a:custGeom>
              <a:rect b="b" l="l" r="r" t="t"/>
              <a:pathLst>
                <a:path extrusionOk="0" h="3626" w="6346">
                  <a:moveTo>
                    <a:pt x="197" y="0"/>
                  </a:moveTo>
                  <a:cubicBezTo>
                    <a:pt x="76" y="0"/>
                    <a:pt x="0" y="138"/>
                    <a:pt x="80" y="242"/>
                  </a:cubicBezTo>
                  <a:cubicBezTo>
                    <a:pt x="643" y="1029"/>
                    <a:pt x="2460" y="3070"/>
                    <a:pt x="6345" y="3626"/>
                  </a:cubicBezTo>
                  <a:cubicBezTo>
                    <a:pt x="6345" y="3626"/>
                    <a:pt x="4589" y="995"/>
                    <a:pt x="236" y="5"/>
                  </a:cubicBezTo>
                  <a:cubicBezTo>
                    <a:pt x="223" y="2"/>
                    <a:pt x="209" y="0"/>
                    <a:pt x="197"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0" name="Google Shape;15940;p100"/>
            <p:cNvSpPr/>
            <p:nvPr/>
          </p:nvSpPr>
          <p:spPr>
            <a:xfrm>
              <a:off x="4560687" y="3478968"/>
              <a:ext cx="45378" cy="62401"/>
            </a:xfrm>
            <a:custGeom>
              <a:rect b="b" l="l" r="r" t="t"/>
              <a:pathLst>
                <a:path extrusionOk="0" h="2379" w="1730">
                  <a:moveTo>
                    <a:pt x="865" y="0"/>
                  </a:moveTo>
                  <a:cubicBezTo>
                    <a:pt x="804" y="0"/>
                    <a:pt x="743" y="29"/>
                    <a:pt x="706" y="87"/>
                  </a:cubicBezTo>
                  <a:lnTo>
                    <a:pt x="1" y="1226"/>
                  </a:lnTo>
                  <a:lnTo>
                    <a:pt x="862" y="2379"/>
                  </a:lnTo>
                  <a:lnTo>
                    <a:pt x="1730" y="1226"/>
                  </a:lnTo>
                  <a:lnTo>
                    <a:pt x="1024" y="87"/>
                  </a:lnTo>
                  <a:cubicBezTo>
                    <a:pt x="987" y="29"/>
                    <a:pt x="926" y="0"/>
                    <a:pt x="865"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1" name="Google Shape;15941;p100"/>
            <p:cNvSpPr/>
            <p:nvPr/>
          </p:nvSpPr>
          <p:spPr>
            <a:xfrm>
              <a:off x="4551271" y="3496306"/>
              <a:ext cx="86638" cy="128422"/>
            </a:xfrm>
            <a:custGeom>
              <a:rect b="b" l="l" r="r" t="t"/>
              <a:pathLst>
                <a:path extrusionOk="0" h="4896" w="3303">
                  <a:moveTo>
                    <a:pt x="2329" y="1"/>
                  </a:moveTo>
                  <a:cubicBezTo>
                    <a:pt x="2280" y="1"/>
                    <a:pt x="2230" y="21"/>
                    <a:pt x="2190" y="63"/>
                  </a:cubicBezTo>
                  <a:cubicBezTo>
                    <a:pt x="1783" y="490"/>
                    <a:pt x="814" y="1562"/>
                    <a:pt x="400" y="2504"/>
                  </a:cubicBezTo>
                  <a:cubicBezTo>
                    <a:pt x="102" y="3189"/>
                    <a:pt x="0" y="3874"/>
                    <a:pt x="407" y="4396"/>
                  </a:cubicBezTo>
                  <a:cubicBezTo>
                    <a:pt x="667" y="4731"/>
                    <a:pt x="1063" y="4895"/>
                    <a:pt x="1471" y="4895"/>
                  </a:cubicBezTo>
                  <a:cubicBezTo>
                    <a:pt x="1723" y="4895"/>
                    <a:pt x="1980" y="4832"/>
                    <a:pt x="2211" y="4708"/>
                  </a:cubicBezTo>
                  <a:cubicBezTo>
                    <a:pt x="2889" y="4342"/>
                    <a:pt x="3302" y="3636"/>
                    <a:pt x="3302" y="2877"/>
                  </a:cubicBezTo>
                  <a:cubicBezTo>
                    <a:pt x="3302" y="1975"/>
                    <a:pt x="2740" y="653"/>
                    <a:pt x="2495" y="111"/>
                  </a:cubicBezTo>
                  <a:cubicBezTo>
                    <a:pt x="2464" y="40"/>
                    <a:pt x="2398" y="1"/>
                    <a:pt x="232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2" name="Google Shape;15942;p100"/>
            <p:cNvSpPr/>
            <p:nvPr/>
          </p:nvSpPr>
          <p:spPr>
            <a:xfrm>
              <a:off x="4528844" y="3496306"/>
              <a:ext cx="86638" cy="128422"/>
            </a:xfrm>
            <a:custGeom>
              <a:rect b="b" l="l" r="r" t="t"/>
              <a:pathLst>
                <a:path extrusionOk="0" h="4896" w="3303">
                  <a:moveTo>
                    <a:pt x="974" y="1"/>
                  </a:moveTo>
                  <a:cubicBezTo>
                    <a:pt x="905" y="1"/>
                    <a:pt x="839" y="40"/>
                    <a:pt x="808" y="111"/>
                  </a:cubicBezTo>
                  <a:cubicBezTo>
                    <a:pt x="564" y="653"/>
                    <a:pt x="1" y="1975"/>
                    <a:pt x="1" y="2877"/>
                  </a:cubicBezTo>
                  <a:cubicBezTo>
                    <a:pt x="1" y="3636"/>
                    <a:pt x="414" y="4342"/>
                    <a:pt x="1092" y="4708"/>
                  </a:cubicBezTo>
                  <a:cubicBezTo>
                    <a:pt x="1323" y="4832"/>
                    <a:pt x="1580" y="4895"/>
                    <a:pt x="1832" y="4895"/>
                  </a:cubicBezTo>
                  <a:cubicBezTo>
                    <a:pt x="2240" y="4895"/>
                    <a:pt x="2636" y="4731"/>
                    <a:pt x="2896" y="4396"/>
                  </a:cubicBezTo>
                  <a:cubicBezTo>
                    <a:pt x="3303" y="3874"/>
                    <a:pt x="3201" y="3189"/>
                    <a:pt x="2903" y="2504"/>
                  </a:cubicBezTo>
                  <a:cubicBezTo>
                    <a:pt x="2489" y="1562"/>
                    <a:pt x="1520" y="490"/>
                    <a:pt x="1113" y="63"/>
                  </a:cubicBezTo>
                  <a:cubicBezTo>
                    <a:pt x="1073" y="21"/>
                    <a:pt x="1023" y="1"/>
                    <a:pt x="974"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43" name="Google Shape;15943;p100"/>
          <p:cNvGrpSpPr/>
          <p:nvPr/>
        </p:nvGrpSpPr>
        <p:grpSpPr>
          <a:xfrm>
            <a:off x="2469980" y="2056386"/>
            <a:ext cx="363994" cy="370105"/>
            <a:chOff x="2497068" y="1980186"/>
            <a:chExt cx="363994" cy="370105"/>
          </a:xfrm>
        </p:grpSpPr>
        <p:sp>
          <p:nvSpPr>
            <p:cNvPr id="15944" name="Google Shape;15944;p100"/>
            <p:cNvSpPr/>
            <p:nvPr/>
          </p:nvSpPr>
          <p:spPr>
            <a:xfrm>
              <a:off x="2702974" y="1980186"/>
              <a:ext cx="131832" cy="172488"/>
            </a:xfrm>
            <a:custGeom>
              <a:rect b="b" l="l" r="r" t="t"/>
              <a:pathLst>
                <a:path extrusionOk="0" h="6576" w="5026">
                  <a:moveTo>
                    <a:pt x="4563" y="0"/>
                  </a:moveTo>
                  <a:cubicBezTo>
                    <a:pt x="4465" y="0"/>
                    <a:pt x="4366" y="31"/>
                    <a:pt x="4279" y="100"/>
                  </a:cubicBezTo>
                  <a:lnTo>
                    <a:pt x="1" y="3606"/>
                  </a:lnTo>
                  <a:lnTo>
                    <a:pt x="5025" y="6576"/>
                  </a:lnTo>
                  <a:lnTo>
                    <a:pt x="5025" y="460"/>
                  </a:lnTo>
                  <a:cubicBezTo>
                    <a:pt x="5025" y="186"/>
                    <a:pt x="4800" y="0"/>
                    <a:pt x="45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5" name="Google Shape;15945;p100"/>
            <p:cNvSpPr/>
            <p:nvPr/>
          </p:nvSpPr>
          <p:spPr>
            <a:xfrm>
              <a:off x="2742634" y="2020292"/>
              <a:ext cx="80238" cy="125274"/>
            </a:xfrm>
            <a:custGeom>
              <a:rect b="b" l="l" r="r" t="t"/>
              <a:pathLst>
                <a:path extrusionOk="0" h="4776" w="3059">
                  <a:moveTo>
                    <a:pt x="2764" y="0"/>
                  </a:moveTo>
                  <a:cubicBezTo>
                    <a:pt x="2688" y="0"/>
                    <a:pt x="2610" y="30"/>
                    <a:pt x="2550" y="97"/>
                  </a:cubicBezTo>
                  <a:lnTo>
                    <a:pt x="1" y="2972"/>
                  </a:lnTo>
                  <a:lnTo>
                    <a:pt x="3059" y="4776"/>
                  </a:lnTo>
                  <a:lnTo>
                    <a:pt x="3059" y="287"/>
                  </a:lnTo>
                  <a:cubicBezTo>
                    <a:pt x="3054" y="113"/>
                    <a:pt x="2911" y="0"/>
                    <a:pt x="2764"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6" name="Google Shape;15946;p100"/>
            <p:cNvSpPr/>
            <p:nvPr/>
          </p:nvSpPr>
          <p:spPr>
            <a:xfrm>
              <a:off x="2523351" y="1980186"/>
              <a:ext cx="131806" cy="172488"/>
            </a:xfrm>
            <a:custGeom>
              <a:rect b="b" l="l" r="r" t="t"/>
              <a:pathLst>
                <a:path extrusionOk="0" h="6576" w="5025">
                  <a:moveTo>
                    <a:pt x="463" y="0"/>
                  </a:moveTo>
                  <a:cubicBezTo>
                    <a:pt x="225" y="0"/>
                    <a:pt x="0" y="186"/>
                    <a:pt x="0" y="460"/>
                  </a:cubicBezTo>
                  <a:lnTo>
                    <a:pt x="0" y="6576"/>
                  </a:lnTo>
                  <a:lnTo>
                    <a:pt x="5025" y="3606"/>
                  </a:lnTo>
                  <a:lnTo>
                    <a:pt x="746" y="100"/>
                  </a:lnTo>
                  <a:cubicBezTo>
                    <a:pt x="659" y="31"/>
                    <a:pt x="560" y="0"/>
                    <a:pt x="463"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7" name="Google Shape;15947;p100"/>
            <p:cNvSpPr/>
            <p:nvPr/>
          </p:nvSpPr>
          <p:spPr>
            <a:xfrm>
              <a:off x="2535443" y="2020292"/>
              <a:ext cx="80238" cy="125274"/>
            </a:xfrm>
            <a:custGeom>
              <a:rect b="b" l="l" r="r" t="t"/>
              <a:pathLst>
                <a:path extrusionOk="0" h="4776" w="3059">
                  <a:moveTo>
                    <a:pt x="291" y="0"/>
                  </a:moveTo>
                  <a:cubicBezTo>
                    <a:pt x="142" y="0"/>
                    <a:pt x="0" y="113"/>
                    <a:pt x="0" y="287"/>
                  </a:cubicBezTo>
                  <a:lnTo>
                    <a:pt x="0" y="4776"/>
                  </a:lnTo>
                  <a:lnTo>
                    <a:pt x="3058" y="2972"/>
                  </a:lnTo>
                  <a:lnTo>
                    <a:pt x="509" y="97"/>
                  </a:lnTo>
                  <a:cubicBezTo>
                    <a:pt x="446" y="30"/>
                    <a:pt x="368" y="0"/>
                    <a:pt x="291"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8" name="Google Shape;15948;p100"/>
            <p:cNvSpPr/>
            <p:nvPr/>
          </p:nvSpPr>
          <p:spPr>
            <a:xfrm>
              <a:off x="2511416" y="2032961"/>
              <a:ext cx="335298" cy="317331"/>
            </a:xfrm>
            <a:custGeom>
              <a:rect b="b" l="l" r="r" t="t"/>
              <a:pathLst>
                <a:path extrusionOk="0" h="12098" w="12783">
                  <a:moveTo>
                    <a:pt x="6388" y="1"/>
                  </a:moveTo>
                  <a:cubicBezTo>
                    <a:pt x="2862" y="1"/>
                    <a:pt x="1" y="2706"/>
                    <a:pt x="1" y="6049"/>
                  </a:cubicBezTo>
                  <a:cubicBezTo>
                    <a:pt x="1" y="9385"/>
                    <a:pt x="2862" y="12097"/>
                    <a:pt x="6388" y="12097"/>
                  </a:cubicBezTo>
                  <a:cubicBezTo>
                    <a:pt x="9921" y="12097"/>
                    <a:pt x="12782" y="9385"/>
                    <a:pt x="12782" y="6049"/>
                  </a:cubicBezTo>
                  <a:cubicBezTo>
                    <a:pt x="12782" y="2706"/>
                    <a:pt x="9921" y="1"/>
                    <a:pt x="638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49" name="Google Shape;15949;p100"/>
            <p:cNvSpPr/>
            <p:nvPr/>
          </p:nvSpPr>
          <p:spPr>
            <a:xfrm>
              <a:off x="2655130" y="2278395"/>
              <a:ext cx="47870" cy="47870"/>
            </a:xfrm>
            <a:custGeom>
              <a:rect b="b" l="l" r="r" t="t"/>
              <a:pathLst>
                <a:path extrusionOk="0" h="1825" w="1825">
                  <a:moveTo>
                    <a:pt x="916" y="1"/>
                  </a:moveTo>
                  <a:lnTo>
                    <a:pt x="1" y="455"/>
                  </a:lnTo>
                  <a:lnTo>
                    <a:pt x="1" y="909"/>
                  </a:lnTo>
                  <a:cubicBezTo>
                    <a:pt x="1" y="1418"/>
                    <a:pt x="408" y="1825"/>
                    <a:pt x="916" y="1825"/>
                  </a:cubicBezTo>
                  <a:cubicBezTo>
                    <a:pt x="1418" y="1825"/>
                    <a:pt x="1825" y="1418"/>
                    <a:pt x="1825" y="909"/>
                  </a:cubicBezTo>
                  <a:lnTo>
                    <a:pt x="1825" y="455"/>
                  </a:lnTo>
                  <a:lnTo>
                    <a:pt x="916"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0" name="Google Shape;15950;p100"/>
            <p:cNvSpPr/>
            <p:nvPr/>
          </p:nvSpPr>
          <p:spPr>
            <a:xfrm>
              <a:off x="2656914" y="2228610"/>
              <a:ext cx="44302" cy="30112"/>
            </a:xfrm>
            <a:custGeom>
              <a:rect b="b" l="l" r="r" t="t"/>
              <a:pathLst>
                <a:path extrusionOk="0" h="1148" w="1689">
                  <a:moveTo>
                    <a:pt x="340" y="0"/>
                  </a:moveTo>
                  <a:cubicBezTo>
                    <a:pt x="123" y="0"/>
                    <a:pt x="0" y="258"/>
                    <a:pt x="136" y="427"/>
                  </a:cubicBezTo>
                  <a:lnTo>
                    <a:pt x="645" y="1051"/>
                  </a:lnTo>
                  <a:cubicBezTo>
                    <a:pt x="695" y="1116"/>
                    <a:pt x="770" y="1148"/>
                    <a:pt x="845" y="1148"/>
                  </a:cubicBezTo>
                  <a:cubicBezTo>
                    <a:pt x="919" y="1148"/>
                    <a:pt x="994" y="1116"/>
                    <a:pt x="1045" y="1051"/>
                  </a:cubicBezTo>
                  <a:lnTo>
                    <a:pt x="1553" y="427"/>
                  </a:lnTo>
                  <a:cubicBezTo>
                    <a:pt x="1689" y="258"/>
                    <a:pt x="1567" y="0"/>
                    <a:pt x="1350"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1" name="Google Shape;15951;p100"/>
            <p:cNvSpPr/>
            <p:nvPr/>
          </p:nvSpPr>
          <p:spPr>
            <a:xfrm>
              <a:off x="2737204" y="2253555"/>
              <a:ext cx="111792" cy="42834"/>
            </a:xfrm>
            <a:custGeom>
              <a:rect b="b" l="l" r="r" t="t"/>
              <a:pathLst>
                <a:path extrusionOk="0" h="1633" w="4262">
                  <a:moveTo>
                    <a:pt x="321" y="1"/>
                  </a:moveTo>
                  <a:cubicBezTo>
                    <a:pt x="57" y="1"/>
                    <a:pt x="1" y="402"/>
                    <a:pt x="282" y="460"/>
                  </a:cubicBezTo>
                  <a:cubicBezTo>
                    <a:pt x="303" y="460"/>
                    <a:pt x="2459" y="887"/>
                    <a:pt x="3842" y="1605"/>
                  </a:cubicBezTo>
                  <a:cubicBezTo>
                    <a:pt x="3875" y="1619"/>
                    <a:pt x="3908" y="1632"/>
                    <a:pt x="3948" y="1633"/>
                  </a:cubicBezTo>
                  <a:lnTo>
                    <a:pt x="3948" y="1633"/>
                  </a:lnTo>
                  <a:cubicBezTo>
                    <a:pt x="4189" y="1629"/>
                    <a:pt x="4261" y="1307"/>
                    <a:pt x="4052" y="1199"/>
                  </a:cubicBezTo>
                  <a:cubicBezTo>
                    <a:pt x="2615" y="453"/>
                    <a:pt x="459" y="26"/>
                    <a:pt x="370" y="5"/>
                  </a:cubicBezTo>
                  <a:cubicBezTo>
                    <a:pt x="353" y="2"/>
                    <a:pt x="336" y="1"/>
                    <a:pt x="321" y="1"/>
                  </a:cubicBezTo>
                  <a:close/>
                  <a:moveTo>
                    <a:pt x="3948" y="1633"/>
                  </a:moveTo>
                  <a:lnTo>
                    <a:pt x="3948" y="1633"/>
                  </a:lnTo>
                  <a:cubicBezTo>
                    <a:pt x="3946" y="1633"/>
                    <a:pt x="3945" y="1633"/>
                    <a:pt x="3944" y="1633"/>
                  </a:cubicBezTo>
                  <a:lnTo>
                    <a:pt x="3951" y="1633"/>
                  </a:lnTo>
                  <a:cubicBezTo>
                    <a:pt x="3950" y="1633"/>
                    <a:pt x="3949" y="1633"/>
                    <a:pt x="3948" y="1633"/>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2" name="Google Shape;15952;p100"/>
            <p:cNvSpPr/>
            <p:nvPr/>
          </p:nvSpPr>
          <p:spPr>
            <a:xfrm>
              <a:off x="2747670" y="2234879"/>
              <a:ext cx="113392" cy="19541"/>
            </a:xfrm>
            <a:custGeom>
              <a:rect b="b" l="l" r="r" t="t"/>
              <a:pathLst>
                <a:path extrusionOk="0" h="745" w="4323">
                  <a:moveTo>
                    <a:pt x="817" y="0"/>
                  </a:moveTo>
                  <a:cubicBezTo>
                    <a:pt x="523" y="0"/>
                    <a:pt x="330" y="5"/>
                    <a:pt x="304" y="5"/>
                  </a:cubicBezTo>
                  <a:cubicBezTo>
                    <a:pt x="1" y="12"/>
                    <a:pt x="12" y="460"/>
                    <a:pt x="311" y="460"/>
                  </a:cubicBezTo>
                  <a:cubicBezTo>
                    <a:pt x="313" y="460"/>
                    <a:pt x="315" y="460"/>
                    <a:pt x="317" y="460"/>
                  </a:cubicBezTo>
                  <a:cubicBezTo>
                    <a:pt x="323" y="460"/>
                    <a:pt x="512" y="454"/>
                    <a:pt x="808" y="454"/>
                  </a:cubicBezTo>
                  <a:cubicBezTo>
                    <a:pt x="1565" y="454"/>
                    <a:pt x="3024" y="489"/>
                    <a:pt x="3945" y="738"/>
                  </a:cubicBezTo>
                  <a:cubicBezTo>
                    <a:pt x="3965" y="744"/>
                    <a:pt x="3986" y="744"/>
                    <a:pt x="4006" y="744"/>
                  </a:cubicBezTo>
                  <a:cubicBezTo>
                    <a:pt x="4008" y="744"/>
                    <a:pt x="4011" y="744"/>
                    <a:pt x="4013" y="744"/>
                  </a:cubicBezTo>
                  <a:cubicBezTo>
                    <a:pt x="4278" y="744"/>
                    <a:pt x="4322" y="364"/>
                    <a:pt x="4067" y="297"/>
                  </a:cubicBezTo>
                  <a:cubicBezTo>
                    <a:pt x="3087" y="36"/>
                    <a:pt x="1597" y="0"/>
                    <a:pt x="817"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3" name="Google Shape;15953;p100"/>
            <p:cNvSpPr/>
            <p:nvPr/>
          </p:nvSpPr>
          <p:spPr>
            <a:xfrm>
              <a:off x="2511416" y="2035086"/>
              <a:ext cx="236595" cy="315206"/>
            </a:xfrm>
            <a:custGeom>
              <a:rect b="b" l="l" r="r" t="t"/>
              <a:pathLst>
                <a:path extrusionOk="0" h="12017" w="9020">
                  <a:moveTo>
                    <a:pt x="5358" y="1"/>
                  </a:moveTo>
                  <a:cubicBezTo>
                    <a:pt x="2320" y="469"/>
                    <a:pt x="1" y="2964"/>
                    <a:pt x="1" y="5968"/>
                  </a:cubicBezTo>
                  <a:cubicBezTo>
                    <a:pt x="1" y="9311"/>
                    <a:pt x="2862" y="12016"/>
                    <a:pt x="6388" y="12016"/>
                  </a:cubicBezTo>
                  <a:cubicBezTo>
                    <a:pt x="6405" y="12016"/>
                    <a:pt x="6421" y="12016"/>
                    <a:pt x="6437" y="12016"/>
                  </a:cubicBezTo>
                  <a:cubicBezTo>
                    <a:pt x="7329" y="12016"/>
                    <a:pt x="8200" y="11833"/>
                    <a:pt x="9019" y="11480"/>
                  </a:cubicBezTo>
                  <a:lnTo>
                    <a:pt x="9019" y="11480"/>
                  </a:lnTo>
                  <a:cubicBezTo>
                    <a:pt x="8680" y="11535"/>
                    <a:pt x="8334" y="11562"/>
                    <a:pt x="7989" y="11562"/>
                  </a:cubicBezTo>
                  <a:cubicBezTo>
                    <a:pt x="4463" y="11562"/>
                    <a:pt x="1601" y="8850"/>
                    <a:pt x="1601" y="5507"/>
                  </a:cubicBezTo>
                  <a:cubicBezTo>
                    <a:pt x="1601" y="3059"/>
                    <a:pt x="3140" y="943"/>
                    <a:pt x="5358"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4" name="Google Shape;15954;p100"/>
            <p:cNvSpPr/>
            <p:nvPr/>
          </p:nvSpPr>
          <p:spPr>
            <a:xfrm>
              <a:off x="2508924" y="2253713"/>
              <a:ext cx="111950" cy="42676"/>
            </a:xfrm>
            <a:custGeom>
              <a:rect b="b" l="l" r="r" t="t"/>
              <a:pathLst>
                <a:path extrusionOk="0" h="1627" w="4268">
                  <a:moveTo>
                    <a:pt x="3954" y="0"/>
                  </a:moveTo>
                  <a:cubicBezTo>
                    <a:pt x="3937" y="0"/>
                    <a:pt x="3919" y="2"/>
                    <a:pt x="3900" y="6"/>
                  </a:cubicBezTo>
                  <a:cubicBezTo>
                    <a:pt x="3812" y="20"/>
                    <a:pt x="1655" y="447"/>
                    <a:pt x="218" y="1193"/>
                  </a:cubicBezTo>
                  <a:cubicBezTo>
                    <a:pt x="1" y="1301"/>
                    <a:pt x="82" y="1627"/>
                    <a:pt x="326" y="1627"/>
                  </a:cubicBezTo>
                  <a:cubicBezTo>
                    <a:pt x="360" y="1627"/>
                    <a:pt x="394" y="1613"/>
                    <a:pt x="428" y="1599"/>
                  </a:cubicBezTo>
                  <a:cubicBezTo>
                    <a:pt x="1805" y="881"/>
                    <a:pt x="3968" y="454"/>
                    <a:pt x="3988" y="454"/>
                  </a:cubicBezTo>
                  <a:cubicBezTo>
                    <a:pt x="4267" y="396"/>
                    <a:pt x="4208" y="0"/>
                    <a:pt x="3954"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5" name="Google Shape;15955;p100"/>
            <p:cNvSpPr/>
            <p:nvPr/>
          </p:nvSpPr>
          <p:spPr>
            <a:xfrm>
              <a:off x="2497068" y="2234801"/>
              <a:ext cx="113392" cy="19620"/>
            </a:xfrm>
            <a:custGeom>
              <a:rect b="b" l="l" r="r" t="t"/>
              <a:pathLst>
                <a:path extrusionOk="0" h="748" w="4323">
                  <a:moveTo>
                    <a:pt x="3488" y="0"/>
                  </a:moveTo>
                  <a:cubicBezTo>
                    <a:pt x="2703" y="0"/>
                    <a:pt x="1228" y="41"/>
                    <a:pt x="256" y="300"/>
                  </a:cubicBezTo>
                  <a:cubicBezTo>
                    <a:pt x="1" y="367"/>
                    <a:pt x="45" y="747"/>
                    <a:pt x="310" y="747"/>
                  </a:cubicBezTo>
                  <a:cubicBezTo>
                    <a:pt x="313" y="747"/>
                    <a:pt x="315" y="747"/>
                    <a:pt x="317" y="747"/>
                  </a:cubicBezTo>
                  <a:cubicBezTo>
                    <a:pt x="338" y="747"/>
                    <a:pt x="358" y="747"/>
                    <a:pt x="378" y="741"/>
                  </a:cubicBezTo>
                  <a:cubicBezTo>
                    <a:pt x="1299" y="492"/>
                    <a:pt x="2758" y="457"/>
                    <a:pt x="3515" y="457"/>
                  </a:cubicBezTo>
                  <a:cubicBezTo>
                    <a:pt x="3812" y="457"/>
                    <a:pt x="4000" y="463"/>
                    <a:pt x="4006" y="463"/>
                  </a:cubicBezTo>
                  <a:cubicBezTo>
                    <a:pt x="4008" y="463"/>
                    <a:pt x="4011" y="463"/>
                    <a:pt x="4013" y="463"/>
                  </a:cubicBezTo>
                  <a:cubicBezTo>
                    <a:pt x="4311" y="463"/>
                    <a:pt x="4322" y="15"/>
                    <a:pt x="4020" y="8"/>
                  </a:cubicBezTo>
                  <a:cubicBezTo>
                    <a:pt x="3993" y="6"/>
                    <a:pt x="3793" y="0"/>
                    <a:pt x="3488" y="0"/>
                  </a:cubicBezTo>
                  <a:close/>
                </a:path>
              </a:pathLst>
            </a:custGeom>
            <a:solidFill>
              <a:srgbClr val="C1CE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6" name="Google Shape;15956;p100"/>
            <p:cNvSpPr/>
            <p:nvPr/>
          </p:nvSpPr>
          <p:spPr>
            <a:xfrm>
              <a:off x="2589319" y="2158524"/>
              <a:ext cx="41837" cy="54086"/>
            </a:xfrm>
            <a:custGeom>
              <a:rect b="b" l="l" r="r" t="t"/>
              <a:pathLst>
                <a:path extrusionOk="0" h="2062" w="1595">
                  <a:moveTo>
                    <a:pt x="794" y="1"/>
                  </a:moveTo>
                  <a:cubicBezTo>
                    <a:pt x="353" y="7"/>
                    <a:pt x="1" y="360"/>
                    <a:pt x="1" y="801"/>
                  </a:cubicBezTo>
                  <a:lnTo>
                    <a:pt x="1" y="1262"/>
                  </a:lnTo>
                  <a:cubicBezTo>
                    <a:pt x="1" y="1703"/>
                    <a:pt x="353" y="2055"/>
                    <a:pt x="794" y="2062"/>
                  </a:cubicBezTo>
                  <a:cubicBezTo>
                    <a:pt x="1235" y="2055"/>
                    <a:pt x="1594" y="1703"/>
                    <a:pt x="1594" y="1262"/>
                  </a:cubicBezTo>
                  <a:lnTo>
                    <a:pt x="1594" y="801"/>
                  </a:lnTo>
                  <a:cubicBezTo>
                    <a:pt x="1594" y="360"/>
                    <a:pt x="1235" y="7"/>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7" name="Google Shape;15957;p100"/>
            <p:cNvSpPr/>
            <p:nvPr/>
          </p:nvSpPr>
          <p:spPr>
            <a:xfrm>
              <a:off x="2606946" y="2158708"/>
              <a:ext cx="24551" cy="42361"/>
            </a:xfrm>
            <a:custGeom>
              <a:rect b="b" l="l" r="r" t="t"/>
              <a:pathLst>
                <a:path extrusionOk="0" h="1615" w="936">
                  <a:moveTo>
                    <a:pt x="122" y="0"/>
                  </a:moveTo>
                  <a:cubicBezTo>
                    <a:pt x="88" y="0"/>
                    <a:pt x="48" y="0"/>
                    <a:pt x="14" y="7"/>
                  </a:cubicBezTo>
                  <a:lnTo>
                    <a:pt x="14" y="1140"/>
                  </a:lnTo>
                  <a:cubicBezTo>
                    <a:pt x="0" y="1397"/>
                    <a:pt x="204" y="1614"/>
                    <a:pt x="468" y="1614"/>
                  </a:cubicBezTo>
                  <a:cubicBezTo>
                    <a:pt x="726" y="1614"/>
                    <a:pt x="936" y="1397"/>
                    <a:pt x="922" y="1140"/>
                  </a:cubicBezTo>
                  <a:lnTo>
                    <a:pt x="922" y="800"/>
                  </a:lnTo>
                  <a:cubicBezTo>
                    <a:pt x="922" y="360"/>
                    <a:pt x="570" y="0"/>
                    <a:pt x="12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8" name="Google Shape;15958;p100"/>
            <p:cNvSpPr/>
            <p:nvPr/>
          </p:nvSpPr>
          <p:spPr>
            <a:xfrm>
              <a:off x="2601254" y="2164583"/>
              <a:ext cx="17968" cy="17968"/>
            </a:xfrm>
            <a:custGeom>
              <a:rect b="b" l="l" r="r" t="t"/>
              <a:pathLst>
                <a:path extrusionOk="0" h="685" w="685">
                  <a:moveTo>
                    <a:pt x="339" y="0"/>
                  </a:moveTo>
                  <a:cubicBezTo>
                    <a:pt x="149" y="0"/>
                    <a:pt x="0" y="156"/>
                    <a:pt x="0" y="346"/>
                  </a:cubicBezTo>
                  <a:cubicBezTo>
                    <a:pt x="0" y="536"/>
                    <a:pt x="149" y="685"/>
                    <a:pt x="339" y="685"/>
                  </a:cubicBezTo>
                  <a:cubicBezTo>
                    <a:pt x="529" y="685"/>
                    <a:pt x="685" y="536"/>
                    <a:pt x="685" y="346"/>
                  </a:cubicBezTo>
                  <a:cubicBezTo>
                    <a:pt x="685" y="156"/>
                    <a:pt x="529" y="0"/>
                    <a:pt x="3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59" name="Google Shape;15959;p100"/>
            <p:cNvSpPr/>
            <p:nvPr/>
          </p:nvSpPr>
          <p:spPr>
            <a:xfrm>
              <a:off x="2727000" y="2158524"/>
              <a:ext cx="41994" cy="54086"/>
            </a:xfrm>
            <a:custGeom>
              <a:rect b="b" l="l" r="r" t="t"/>
              <a:pathLst>
                <a:path extrusionOk="0" h="2062" w="1601">
                  <a:moveTo>
                    <a:pt x="800" y="1"/>
                  </a:moveTo>
                  <a:cubicBezTo>
                    <a:pt x="359" y="7"/>
                    <a:pt x="0" y="360"/>
                    <a:pt x="0" y="801"/>
                  </a:cubicBezTo>
                  <a:lnTo>
                    <a:pt x="0" y="1262"/>
                  </a:lnTo>
                  <a:cubicBezTo>
                    <a:pt x="0" y="1703"/>
                    <a:pt x="359" y="2055"/>
                    <a:pt x="800" y="2062"/>
                  </a:cubicBezTo>
                  <a:cubicBezTo>
                    <a:pt x="1241" y="2055"/>
                    <a:pt x="1593" y="1703"/>
                    <a:pt x="1600" y="1262"/>
                  </a:cubicBezTo>
                  <a:lnTo>
                    <a:pt x="1600" y="801"/>
                  </a:lnTo>
                  <a:cubicBezTo>
                    <a:pt x="1593" y="360"/>
                    <a:pt x="1241" y="7"/>
                    <a:pt x="800"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0" name="Google Shape;15960;p100"/>
            <p:cNvSpPr/>
            <p:nvPr/>
          </p:nvSpPr>
          <p:spPr>
            <a:xfrm>
              <a:off x="2744601" y="2158708"/>
              <a:ext cx="24578" cy="42361"/>
            </a:xfrm>
            <a:custGeom>
              <a:rect b="b" l="l" r="r" t="t"/>
              <a:pathLst>
                <a:path extrusionOk="0" h="1615" w="937">
                  <a:moveTo>
                    <a:pt x="129" y="0"/>
                  </a:moveTo>
                  <a:cubicBezTo>
                    <a:pt x="88" y="0"/>
                    <a:pt x="48" y="0"/>
                    <a:pt x="14" y="7"/>
                  </a:cubicBezTo>
                  <a:lnTo>
                    <a:pt x="14" y="1140"/>
                  </a:lnTo>
                  <a:cubicBezTo>
                    <a:pt x="0" y="1397"/>
                    <a:pt x="211" y="1614"/>
                    <a:pt x="468" y="1614"/>
                  </a:cubicBezTo>
                  <a:cubicBezTo>
                    <a:pt x="726" y="1614"/>
                    <a:pt x="936" y="1397"/>
                    <a:pt x="922" y="1140"/>
                  </a:cubicBezTo>
                  <a:lnTo>
                    <a:pt x="922" y="800"/>
                  </a:lnTo>
                  <a:cubicBezTo>
                    <a:pt x="929" y="360"/>
                    <a:pt x="570" y="0"/>
                    <a:pt x="12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1" name="Google Shape;15961;p100"/>
            <p:cNvSpPr/>
            <p:nvPr/>
          </p:nvSpPr>
          <p:spPr>
            <a:xfrm>
              <a:off x="2738909" y="2164583"/>
              <a:ext cx="17994" cy="17968"/>
            </a:xfrm>
            <a:custGeom>
              <a:rect b="b" l="l" r="r" t="t"/>
              <a:pathLst>
                <a:path extrusionOk="0" h="685" w="686">
                  <a:moveTo>
                    <a:pt x="346" y="0"/>
                  </a:moveTo>
                  <a:cubicBezTo>
                    <a:pt x="156" y="0"/>
                    <a:pt x="0" y="156"/>
                    <a:pt x="0" y="346"/>
                  </a:cubicBezTo>
                  <a:cubicBezTo>
                    <a:pt x="0" y="536"/>
                    <a:pt x="156" y="685"/>
                    <a:pt x="346" y="685"/>
                  </a:cubicBezTo>
                  <a:cubicBezTo>
                    <a:pt x="536" y="685"/>
                    <a:pt x="685" y="536"/>
                    <a:pt x="685" y="346"/>
                  </a:cubicBezTo>
                  <a:cubicBezTo>
                    <a:pt x="685" y="156"/>
                    <a:pt x="536" y="0"/>
                    <a:pt x="34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2" name="Google Shape;15962;p100"/>
            <p:cNvSpPr/>
            <p:nvPr/>
          </p:nvSpPr>
          <p:spPr>
            <a:xfrm>
              <a:off x="2656914" y="2228768"/>
              <a:ext cx="26886" cy="29981"/>
            </a:xfrm>
            <a:custGeom>
              <a:rect b="b" l="l" r="r" t="t"/>
              <a:pathLst>
                <a:path extrusionOk="0" h="1143" w="1025">
                  <a:moveTo>
                    <a:pt x="340" y="1"/>
                  </a:moveTo>
                  <a:cubicBezTo>
                    <a:pt x="123" y="1"/>
                    <a:pt x="0" y="259"/>
                    <a:pt x="143" y="428"/>
                  </a:cubicBezTo>
                  <a:lnTo>
                    <a:pt x="645" y="1052"/>
                  </a:lnTo>
                  <a:cubicBezTo>
                    <a:pt x="694" y="1112"/>
                    <a:pt x="768" y="1143"/>
                    <a:pt x="842" y="1143"/>
                  </a:cubicBezTo>
                  <a:cubicBezTo>
                    <a:pt x="909" y="1143"/>
                    <a:pt x="976" y="1117"/>
                    <a:pt x="1024" y="1065"/>
                  </a:cubicBezTo>
                  <a:lnTo>
                    <a:pt x="1024" y="1052"/>
                  </a:lnTo>
                  <a:lnTo>
                    <a:pt x="516" y="62"/>
                  </a:lnTo>
                  <a:cubicBezTo>
                    <a:pt x="509" y="42"/>
                    <a:pt x="502" y="21"/>
                    <a:pt x="49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3" name="Google Shape;15963;p100"/>
            <p:cNvSpPr/>
            <p:nvPr/>
          </p:nvSpPr>
          <p:spPr>
            <a:xfrm>
              <a:off x="2655130" y="2278395"/>
              <a:ext cx="47870" cy="35909"/>
            </a:xfrm>
            <a:custGeom>
              <a:rect b="b" l="l" r="r" t="t"/>
              <a:pathLst>
                <a:path extrusionOk="0" h="1369" w="1825">
                  <a:moveTo>
                    <a:pt x="916" y="1"/>
                  </a:moveTo>
                  <a:lnTo>
                    <a:pt x="1" y="455"/>
                  </a:lnTo>
                  <a:lnTo>
                    <a:pt x="1" y="909"/>
                  </a:lnTo>
                  <a:cubicBezTo>
                    <a:pt x="1" y="984"/>
                    <a:pt x="7" y="1052"/>
                    <a:pt x="28" y="1120"/>
                  </a:cubicBezTo>
                  <a:cubicBezTo>
                    <a:pt x="258" y="1092"/>
                    <a:pt x="475" y="1025"/>
                    <a:pt x="686" y="923"/>
                  </a:cubicBezTo>
                  <a:lnTo>
                    <a:pt x="686" y="1140"/>
                  </a:lnTo>
                  <a:cubicBezTo>
                    <a:pt x="686" y="1292"/>
                    <a:pt x="799" y="1369"/>
                    <a:pt x="913" y="1369"/>
                  </a:cubicBezTo>
                  <a:cubicBezTo>
                    <a:pt x="1026" y="1369"/>
                    <a:pt x="1140" y="1292"/>
                    <a:pt x="1140" y="1140"/>
                  </a:cubicBezTo>
                  <a:lnTo>
                    <a:pt x="1140" y="923"/>
                  </a:lnTo>
                  <a:cubicBezTo>
                    <a:pt x="1350" y="1025"/>
                    <a:pt x="1574" y="1092"/>
                    <a:pt x="1798" y="1120"/>
                  </a:cubicBezTo>
                  <a:cubicBezTo>
                    <a:pt x="1818" y="1052"/>
                    <a:pt x="1825" y="984"/>
                    <a:pt x="1825" y="909"/>
                  </a:cubicBezTo>
                  <a:lnTo>
                    <a:pt x="1825" y="455"/>
                  </a:lnTo>
                  <a:lnTo>
                    <a:pt x="916" y="1"/>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4" name="Google Shape;15964;p100"/>
            <p:cNvSpPr/>
            <p:nvPr/>
          </p:nvSpPr>
          <p:spPr>
            <a:xfrm>
              <a:off x="2616572" y="2275142"/>
              <a:ext cx="124986" cy="21246"/>
            </a:xfrm>
            <a:custGeom>
              <a:rect b="b" l="l" r="r" t="t"/>
              <a:pathLst>
                <a:path extrusionOk="0" h="810" w="4765">
                  <a:moveTo>
                    <a:pt x="330" y="1"/>
                  </a:moveTo>
                  <a:cubicBezTo>
                    <a:pt x="149" y="1"/>
                    <a:pt x="0" y="243"/>
                    <a:pt x="176" y="403"/>
                  </a:cubicBezTo>
                  <a:cubicBezTo>
                    <a:pt x="478" y="672"/>
                    <a:pt x="859" y="809"/>
                    <a:pt x="1241" y="809"/>
                  </a:cubicBezTo>
                  <a:cubicBezTo>
                    <a:pt x="1554" y="809"/>
                    <a:pt x="1868" y="717"/>
                    <a:pt x="2142" y="532"/>
                  </a:cubicBezTo>
                  <a:cubicBezTo>
                    <a:pt x="2213" y="484"/>
                    <a:pt x="2298" y="460"/>
                    <a:pt x="2383" y="460"/>
                  </a:cubicBezTo>
                  <a:cubicBezTo>
                    <a:pt x="2467" y="460"/>
                    <a:pt x="2552" y="484"/>
                    <a:pt x="2623" y="532"/>
                  </a:cubicBezTo>
                  <a:cubicBezTo>
                    <a:pt x="2888" y="715"/>
                    <a:pt x="3207" y="810"/>
                    <a:pt x="3525" y="810"/>
                  </a:cubicBezTo>
                  <a:cubicBezTo>
                    <a:pt x="3918" y="810"/>
                    <a:pt x="4298" y="660"/>
                    <a:pt x="4590" y="403"/>
                  </a:cubicBezTo>
                  <a:cubicBezTo>
                    <a:pt x="4765" y="243"/>
                    <a:pt x="4616" y="1"/>
                    <a:pt x="4435" y="1"/>
                  </a:cubicBezTo>
                  <a:cubicBezTo>
                    <a:pt x="4386" y="1"/>
                    <a:pt x="4333" y="20"/>
                    <a:pt x="4285" y="64"/>
                  </a:cubicBezTo>
                  <a:cubicBezTo>
                    <a:pt x="4067" y="252"/>
                    <a:pt x="3792" y="348"/>
                    <a:pt x="3517" y="348"/>
                  </a:cubicBezTo>
                  <a:cubicBezTo>
                    <a:pt x="3296" y="348"/>
                    <a:pt x="3074" y="286"/>
                    <a:pt x="2881" y="159"/>
                  </a:cubicBezTo>
                  <a:cubicBezTo>
                    <a:pt x="2732" y="54"/>
                    <a:pt x="2557" y="1"/>
                    <a:pt x="2383" y="1"/>
                  </a:cubicBezTo>
                  <a:cubicBezTo>
                    <a:pt x="2208" y="1"/>
                    <a:pt x="2033" y="54"/>
                    <a:pt x="1884" y="159"/>
                  </a:cubicBezTo>
                  <a:cubicBezTo>
                    <a:pt x="1691" y="286"/>
                    <a:pt x="1469" y="348"/>
                    <a:pt x="1248" y="348"/>
                  </a:cubicBezTo>
                  <a:cubicBezTo>
                    <a:pt x="973" y="348"/>
                    <a:pt x="699" y="252"/>
                    <a:pt x="481" y="64"/>
                  </a:cubicBezTo>
                  <a:cubicBezTo>
                    <a:pt x="432" y="20"/>
                    <a:pt x="380" y="1"/>
                    <a:pt x="33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65" name="Google Shape;15965;p100"/>
          <p:cNvGrpSpPr/>
          <p:nvPr/>
        </p:nvGrpSpPr>
        <p:grpSpPr>
          <a:xfrm>
            <a:off x="5793190" y="2982358"/>
            <a:ext cx="294904" cy="370027"/>
            <a:chOff x="5820278" y="2906158"/>
            <a:chExt cx="294904" cy="370027"/>
          </a:xfrm>
        </p:grpSpPr>
        <p:sp>
          <p:nvSpPr>
            <p:cNvPr id="15966" name="Google Shape;15966;p100"/>
            <p:cNvSpPr/>
            <p:nvPr/>
          </p:nvSpPr>
          <p:spPr>
            <a:xfrm>
              <a:off x="5893198" y="2987339"/>
              <a:ext cx="193158" cy="168790"/>
            </a:xfrm>
            <a:custGeom>
              <a:rect b="b" l="l" r="r" t="t"/>
              <a:pathLst>
                <a:path extrusionOk="0" h="6435" w="7364">
                  <a:moveTo>
                    <a:pt x="3769" y="1"/>
                  </a:moveTo>
                  <a:cubicBezTo>
                    <a:pt x="3669" y="1"/>
                    <a:pt x="3568" y="5"/>
                    <a:pt x="3465" y="14"/>
                  </a:cubicBezTo>
                  <a:cubicBezTo>
                    <a:pt x="1594" y="183"/>
                    <a:pt x="454" y="2509"/>
                    <a:pt x="0" y="3675"/>
                  </a:cubicBezTo>
                  <a:cubicBezTo>
                    <a:pt x="41" y="3980"/>
                    <a:pt x="68" y="4285"/>
                    <a:pt x="95" y="4591"/>
                  </a:cubicBezTo>
                  <a:cubicBezTo>
                    <a:pt x="149" y="4563"/>
                    <a:pt x="197" y="4516"/>
                    <a:pt x="210" y="4455"/>
                  </a:cubicBezTo>
                  <a:cubicBezTo>
                    <a:pt x="217" y="4435"/>
                    <a:pt x="665" y="2956"/>
                    <a:pt x="1526" y="1804"/>
                  </a:cubicBezTo>
                  <a:cubicBezTo>
                    <a:pt x="1783" y="1444"/>
                    <a:pt x="2197" y="1234"/>
                    <a:pt x="2638" y="1234"/>
                  </a:cubicBezTo>
                  <a:cubicBezTo>
                    <a:pt x="2649" y="1234"/>
                    <a:pt x="2661" y="1234"/>
                    <a:pt x="2672" y="1234"/>
                  </a:cubicBezTo>
                  <a:cubicBezTo>
                    <a:pt x="3026" y="1234"/>
                    <a:pt x="3366" y="1335"/>
                    <a:pt x="3668" y="1512"/>
                  </a:cubicBezTo>
                  <a:cubicBezTo>
                    <a:pt x="5581" y="2733"/>
                    <a:pt x="6638" y="6231"/>
                    <a:pt x="6645" y="6272"/>
                  </a:cubicBezTo>
                  <a:cubicBezTo>
                    <a:pt x="6672" y="6367"/>
                    <a:pt x="6760" y="6435"/>
                    <a:pt x="6862" y="6435"/>
                  </a:cubicBezTo>
                  <a:lnTo>
                    <a:pt x="6889" y="6435"/>
                  </a:lnTo>
                  <a:cubicBezTo>
                    <a:pt x="6998" y="6421"/>
                    <a:pt x="7086" y="6333"/>
                    <a:pt x="7093" y="6225"/>
                  </a:cubicBezTo>
                  <a:cubicBezTo>
                    <a:pt x="7106" y="6069"/>
                    <a:pt x="7364" y="2407"/>
                    <a:pt x="5709" y="773"/>
                  </a:cubicBezTo>
                  <a:cubicBezTo>
                    <a:pt x="5187" y="257"/>
                    <a:pt x="4537" y="1"/>
                    <a:pt x="376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7" name="Google Shape;15967;p100"/>
            <p:cNvSpPr/>
            <p:nvPr/>
          </p:nvSpPr>
          <p:spPr>
            <a:xfrm>
              <a:off x="5885906" y="2906158"/>
              <a:ext cx="229276" cy="237880"/>
            </a:xfrm>
            <a:custGeom>
              <a:rect b="b" l="l" r="r" t="t"/>
              <a:pathLst>
                <a:path extrusionOk="0" h="9069" w="8741">
                  <a:moveTo>
                    <a:pt x="4950" y="1"/>
                  </a:moveTo>
                  <a:cubicBezTo>
                    <a:pt x="4558" y="1"/>
                    <a:pt x="4149" y="58"/>
                    <a:pt x="3729" y="173"/>
                  </a:cubicBezTo>
                  <a:cubicBezTo>
                    <a:pt x="2089" y="627"/>
                    <a:pt x="929" y="2281"/>
                    <a:pt x="373" y="4967"/>
                  </a:cubicBezTo>
                  <a:cubicBezTo>
                    <a:pt x="115" y="6241"/>
                    <a:pt x="0" y="7543"/>
                    <a:pt x="27" y="8845"/>
                  </a:cubicBezTo>
                  <a:cubicBezTo>
                    <a:pt x="27" y="8974"/>
                    <a:pt x="129" y="9069"/>
                    <a:pt x="251" y="9069"/>
                  </a:cubicBezTo>
                  <a:lnTo>
                    <a:pt x="258" y="9069"/>
                  </a:lnTo>
                  <a:cubicBezTo>
                    <a:pt x="380" y="9069"/>
                    <a:pt x="482" y="8960"/>
                    <a:pt x="475" y="8831"/>
                  </a:cubicBezTo>
                  <a:cubicBezTo>
                    <a:pt x="475" y="8770"/>
                    <a:pt x="326" y="3739"/>
                    <a:pt x="2394" y="1529"/>
                  </a:cubicBezTo>
                  <a:cubicBezTo>
                    <a:pt x="2495" y="1413"/>
                    <a:pt x="2645" y="1339"/>
                    <a:pt x="2801" y="1325"/>
                  </a:cubicBezTo>
                  <a:cubicBezTo>
                    <a:pt x="2920" y="1309"/>
                    <a:pt x="3044" y="1301"/>
                    <a:pt x="3171" y="1301"/>
                  </a:cubicBezTo>
                  <a:cubicBezTo>
                    <a:pt x="4962" y="1301"/>
                    <a:pt x="7379" y="2920"/>
                    <a:pt x="8069" y="5238"/>
                  </a:cubicBezTo>
                  <a:cubicBezTo>
                    <a:pt x="8104" y="5351"/>
                    <a:pt x="8197" y="5405"/>
                    <a:pt x="8290" y="5405"/>
                  </a:cubicBezTo>
                  <a:cubicBezTo>
                    <a:pt x="8397" y="5405"/>
                    <a:pt x="8502" y="5334"/>
                    <a:pt x="8517" y="5204"/>
                  </a:cubicBezTo>
                  <a:cubicBezTo>
                    <a:pt x="8740" y="3278"/>
                    <a:pt x="8272" y="1719"/>
                    <a:pt x="7208" y="803"/>
                  </a:cubicBezTo>
                  <a:cubicBezTo>
                    <a:pt x="6584" y="273"/>
                    <a:pt x="5808" y="1"/>
                    <a:pt x="4950"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8" name="Google Shape;15968;p100"/>
            <p:cNvSpPr/>
            <p:nvPr/>
          </p:nvSpPr>
          <p:spPr>
            <a:xfrm>
              <a:off x="5836987" y="2915154"/>
              <a:ext cx="61562" cy="295061"/>
            </a:xfrm>
            <a:custGeom>
              <a:rect b="b" l="l" r="r" t="t"/>
              <a:pathLst>
                <a:path extrusionOk="0" h="11249" w="2347">
                  <a:moveTo>
                    <a:pt x="905" y="1"/>
                  </a:moveTo>
                  <a:cubicBezTo>
                    <a:pt x="869" y="1"/>
                    <a:pt x="833" y="22"/>
                    <a:pt x="821" y="67"/>
                  </a:cubicBezTo>
                  <a:cubicBezTo>
                    <a:pt x="523" y="1057"/>
                    <a:pt x="0" y="3457"/>
                    <a:pt x="516" y="6895"/>
                  </a:cubicBezTo>
                  <a:lnTo>
                    <a:pt x="1431" y="11248"/>
                  </a:lnTo>
                  <a:lnTo>
                    <a:pt x="2347" y="8956"/>
                  </a:lnTo>
                  <a:cubicBezTo>
                    <a:pt x="1235" y="5613"/>
                    <a:pt x="1031" y="1525"/>
                    <a:pt x="997" y="94"/>
                  </a:cubicBezTo>
                  <a:cubicBezTo>
                    <a:pt x="997" y="34"/>
                    <a:pt x="951" y="1"/>
                    <a:pt x="905" y="1"/>
                  </a:cubicBezTo>
                  <a:close/>
                </a:path>
              </a:pathLst>
            </a:custGeom>
            <a:solidFill>
              <a:srgbClr val="E1E6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69" name="Google Shape;15969;p100"/>
            <p:cNvSpPr/>
            <p:nvPr/>
          </p:nvSpPr>
          <p:spPr>
            <a:xfrm>
              <a:off x="5880555" y="3094358"/>
              <a:ext cx="187990" cy="175951"/>
            </a:xfrm>
            <a:custGeom>
              <a:rect b="b" l="l" r="r" t="t"/>
              <a:pathLst>
                <a:path extrusionOk="0" h="6708" w="7167">
                  <a:moveTo>
                    <a:pt x="2037" y="1"/>
                  </a:moveTo>
                  <a:cubicBezTo>
                    <a:pt x="1961" y="1"/>
                    <a:pt x="1888" y="8"/>
                    <a:pt x="1818" y="22"/>
                  </a:cubicBezTo>
                  <a:cubicBezTo>
                    <a:pt x="231" y="341"/>
                    <a:pt x="1" y="3955"/>
                    <a:pt x="1" y="3955"/>
                  </a:cubicBezTo>
                  <a:lnTo>
                    <a:pt x="916" y="6708"/>
                  </a:lnTo>
                  <a:cubicBezTo>
                    <a:pt x="916" y="6708"/>
                    <a:pt x="1553" y="1439"/>
                    <a:pt x="2232" y="1324"/>
                  </a:cubicBezTo>
                  <a:cubicBezTo>
                    <a:pt x="2250" y="1321"/>
                    <a:pt x="2270" y="1319"/>
                    <a:pt x="2291" y="1319"/>
                  </a:cubicBezTo>
                  <a:cubicBezTo>
                    <a:pt x="3060" y="1319"/>
                    <a:pt x="5771" y="3426"/>
                    <a:pt x="6985" y="4396"/>
                  </a:cubicBezTo>
                  <a:cubicBezTo>
                    <a:pt x="7003" y="4411"/>
                    <a:pt x="7022" y="4417"/>
                    <a:pt x="7041" y="4417"/>
                  </a:cubicBezTo>
                  <a:cubicBezTo>
                    <a:pt x="7108" y="4417"/>
                    <a:pt x="7167" y="4336"/>
                    <a:pt x="7114" y="4267"/>
                  </a:cubicBezTo>
                  <a:cubicBezTo>
                    <a:pt x="6085" y="2961"/>
                    <a:pt x="3589" y="1"/>
                    <a:pt x="203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0" name="Google Shape;15970;p100"/>
            <p:cNvSpPr/>
            <p:nvPr/>
          </p:nvSpPr>
          <p:spPr>
            <a:xfrm>
              <a:off x="5820278" y="2986343"/>
              <a:ext cx="94979" cy="289842"/>
            </a:xfrm>
            <a:custGeom>
              <a:rect b="b" l="l" r="r" t="t"/>
              <a:pathLst>
                <a:path extrusionOk="0" h="11050" w="3621">
                  <a:moveTo>
                    <a:pt x="100" y="0"/>
                  </a:moveTo>
                  <a:cubicBezTo>
                    <a:pt x="53" y="0"/>
                    <a:pt x="7" y="33"/>
                    <a:pt x="7" y="92"/>
                  </a:cubicBezTo>
                  <a:cubicBezTo>
                    <a:pt x="0" y="1787"/>
                    <a:pt x="163" y="6208"/>
                    <a:pt x="1878" y="10758"/>
                  </a:cubicBezTo>
                  <a:cubicBezTo>
                    <a:pt x="1946" y="10934"/>
                    <a:pt x="2116" y="11050"/>
                    <a:pt x="2305" y="11050"/>
                  </a:cubicBezTo>
                  <a:lnTo>
                    <a:pt x="3350" y="11050"/>
                  </a:lnTo>
                  <a:cubicBezTo>
                    <a:pt x="3512" y="11050"/>
                    <a:pt x="3621" y="10887"/>
                    <a:pt x="3560" y="10738"/>
                  </a:cubicBezTo>
                  <a:cubicBezTo>
                    <a:pt x="1790" y="6439"/>
                    <a:pt x="604" y="1801"/>
                    <a:pt x="190" y="72"/>
                  </a:cubicBezTo>
                  <a:cubicBezTo>
                    <a:pt x="178" y="23"/>
                    <a:pt x="139" y="0"/>
                    <a:pt x="100"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1" name="Google Shape;15971;p100"/>
            <p:cNvSpPr/>
            <p:nvPr/>
          </p:nvSpPr>
          <p:spPr>
            <a:xfrm>
              <a:off x="5951166" y="2917804"/>
              <a:ext cx="156541" cy="130179"/>
            </a:xfrm>
            <a:custGeom>
              <a:rect b="b" l="l" r="r" t="t"/>
              <a:pathLst>
                <a:path extrusionOk="0" h="4963" w="5968">
                  <a:moveTo>
                    <a:pt x="2493" y="0"/>
                  </a:moveTo>
                  <a:cubicBezTo>
                    <a:pt x="1390" y="0"/>
                    <a:pt x="446" y="531"/>
                    <a:pt x="1" y="1003"/>
                  </a:cubicBezTo>
                  <a:cubicBezTo>
                    <a:pt x="89" y="936"/>
                    <a:pt x="197" y="895"/>
                    <a:pt x="306" y="881"/>
                  </a:cubicBezTo>
                  <a:cubicBezTo>
                    <a:pt x="426" y="865"/>
                    <a:pt x="550" y="857"/>
                    <a:pt x="678" y="857"/>
                  </a:cubicBezTo>
                  <a:cubicBezTo>
                    <a:pt x="2474" y="857"/>
                    <a:pt x="4891" y="2477"/>
                    <a:pt x="5581" y="4801"/>
                  </a:cubicBezTo>
                  <a:cubicBezTo>
                    <a:pt x="5610" y="4904"/>
                    <a:pt x="5702" y="4962"/>
                    <a:pt x="5798" y="4962"/>
                  </a:cubicBezTo>
                  <a:cubicBezTo>
                    <a:pt x="5858" y="4962"/>
                    <a:pt x="5920" y="4939"/>
                    <a:pt x="5968" y="4889"/>
                  </a:cubicBezTo>
                  <a:cubicBezTo>
                    <a:pt x="5886" y="2515"/>
                    <a:pt x="5059" y="522"/>
                    <a:pt x="3289" y="95"/>
                  </a:cubicBezTo>
                  <a:cubicBezTo>
                    <a:pt x="3018" y="29"/>
                    <a:pt x="2751" y="0"/>
                    <a:pt x="2493"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2" name="Google Shape;15972;p100"/>
            <p:cNvSpPr/>
            <p:nvPr/>
          </p:nvSpPr>
          <p:spPr>
            <a:xfrm>
              <a:off x="5937290" y="2999589"/>
              <a:ext cx="141249" cy="156541"/>
            </a:xfrm>
            <a:custGeom>
              <a:rect b="b" l="l" r="r" t="t"/>
              <a:pathLst>
                <a:path extrusionOk="0" h="5968" w="5385">
                  <a:moveTo>
                    <a:pt x="2195" y="0"/>
                  </a:moveTo>
                  <a:cubicBezTo>
                    <a:pt x="1226" y="0"/>
                    <a:pt x="558" y="457"/>
                    <a:pt x="1" y="1167"/>
                  </a:cubicBezTo>
                  <a:cubicBezTo>
                    <a:pt x="252" y="910"/>
                    <a:pt x="597" y="767"/>
                    <a:pt x="957" y="767"/>
                  </a:cubicBezTo>
                  <a:cubicBezTo>
                    <a:pt x="968" y="767"/>
                    <a:pt x="980" y="767"/>
                    <a:pt x="991" y="767"/>
                  </a:cubicBezTo>
                  <a:cubicBezTo>
                    <a:pt x="1345" y="767"/>
                    <a:pt x="1685" y="868"/>
                    <a:pt x="1987" y="1052"/>
                  </a:cubicBezTo>
                  <a:cubicBezTo>
                    <a:pt x="3900" y="2266"/>
                    <a:pt x="4957" y="5771"/>
                    <a:pt x="4964" y="5805"/>
                  </a:cubicBezTo>
                  <a:cubicBezTo>
                    <a:pt x="4991" y="5900"/>
                    <a:pt x="5079" y="5968"/>
                    <a:pt x="5181" y="5968"/>
                  </a:cubicBezTo>
                  <a:lnTo>
                    <a:pt x="5208" y="5968"/>
                  </a:lnTo>
                  <a:cubicBezTo>
                    <a:pt x="5283" y="5961"/>
                    <a:pt x="5351" y="5914"/>
                    <a:pt x="5385" y="5846"/>
                  </a:cubicBezTo>
                  <a:cubicBezTo>
                    <a:pt x="5276" y="571"/>
                    <a:pt x="2977" y="8"/>
                    <a:pt x="2259" y="1"/>
                  </a:cubicBezTo>
                  <a:cubicBezTo>
                    <a:pt x="2237" y="1"/>
                    <a:pt x="2216" y="0"/>
                    <a:pt x="2195"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73" name="Google Shape;15973;p100"/>
          <p:cNvGrpSpPr/>
          <p:nvPr/>
        </p:nvGrpSpPr>
        <p:grpSpPr>
          <a:xfrm>
            <a:off x="4919731" y="3459429"/>
            <a:ext cx="370132" cy="334223"/>
            <a:chOff x="4946819" y="3383229"/>
            <a:chExt cx="370132" cy="334223"/>
          </a:xfrm>
        </p:grpSpPr>
        <p:sp>
          <p:nvSpPr>
            <p:cNvPr id="15974" name="Google Shape;15974;p100"/>
            <p:cNvSpPr/>
            <p:nvPr/>
          </p:nvSpPr>
          <p:spPr>
            <a:xfrm>
              <a:off x="4946819" y="3383229"/>
              <a:ext cx="370132" cy="179125"/>
            </a:xfrm>
            <a:custGeom>
              <a:rect b="b" l="l" r="r" t="t"/>
              <a:pathLst>
                <a:path extrusionOk="0" h="6829" w="14111">
                  <a:moveTo>
                    <a:pt x="7052" y="1"/>
                  </a:moveTo>
                  <a:cubicBezTo>
                    <a:pt x="3160" y="1"/>
                    <a:pt x="0" y="2550"/>
                    <a:pt x="0" y="5690"/>
                  </a:cubicBezTo>
                  <a:lnTo>
                    <a:pt x="0" y="5703"/>
                  </a:lnTo>
                  <a:cubicBezTo>
                    <a:pt x="14" y="6327"/>
                    <a:pt x="522" y="6829"/>
                    <a:pt x="1153" y="6829"/>
                  </a:cubicBezTo>
                  <a:lnTo>
                    <a:pt x="12951" y="6829"/>
                  </a:lnTo>
                  <a:cubicBezTo>
                    <a:pt x="12955" y="6829"/>
                    <a:pt x="12960" y="6829"/>
                    <a:pt x="12964" y="6829"/>
                  </a:cubicBezTo>
                  <a:cubicBezTo>
                    <a:pt x="13589" y="6829"/>
                    <a:pt x="14097" y="6323"/>
                    <a:pt x="14111" y="5703"/>
                  </a:cubicBezTo>
                  <a:lnTo>
                    <a:pt x="14111" y="5690"/>
                  </a:lnTo>
                  <a:cubicBezTo>
                    <a:pt x="14111" y="2550"/>
                    <a:pt x="10951" y="1"/>
                    <a:pt x="70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5" name="Google Shape;15975;p100"/>
            <p:cNvSpPr/>
            <p:nvPr/>
          </p:nvSpPr>
          <p:spPr>
            <a:xfrm>
              <a:off x="4946819" y="3383229"/>
              <a:ext cx="200817" cy="179125"/>
            </a:xfrm>
            <a:custGeom>
              <a:rect b="b" l="l" r="r" t="t"/>
              <a:pathLst>
                <a:path extrusionOk="0" h="6829" w="7656">
                  <a:moveTo>
                    <a:pt x="7059" y="1"/>
                  </a:moveTo>
                  <a:cubicBezTo>
                    <a:pt x="3160" y="1"/>
                    <a:pt x="0" y="2543"/>
                    <a:pt x="0" y="5690"/>
                  </a:cubicBezTo>
                  <a:lnTo>
                    <a:pt x="0" y="5703"/>
                  </a:lnTo>
                  <a:cubicBezTo>
                    <a:pt x="14" y="6327"/>
                    <a:pt x="522" y="6829"/>
                    <a:pt x="1153" y="6829"/>
                  </a:cubicBezTo>
                  <a:lnTo>
                    <a:pt x="4916" y="6829"/>
                  </a:lnTo>
                  <a:cubicBezTo>
                    <a:pt x="4598" y="6829"/>
                    <a:pt x="4326" y="6327"/>
                    <a:pt x="4326" y="5703"/>
                  </a:cubicBezTo>
                  <a:lnTo>
                    <a:pt x="4326" y="5690"/>
                  </a:lnTo>
                  <a:cubicBezTo>
                    <a:pt x="4326" y="2713"/>
                    <a:pt x="5791" y="265"/>
                    <a:pt x="7656" y="21"/>
                  </a:cubicBezTo>
                  <a:cubicBezTo>
                    <a:pt x="7459" y="7"/>
                    <a:pt x="7256" y="1"/>
                    <a:pt x="7059"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6" name="Google Shape;15976;p100"/>
            <p:cNvSpPr/>
            <p:nvPr/>
          </p:nvSpPr>
          <p:spPr>
            <a:xfrm>
              <a:off x="5063149" y="3562327"/>
              <a:ext cx="137314" cy="155124"/>
            </a:xfrm>
            <a:custGeom>
              <a:rect b="b" l="l" r="r" t="t"/>
              <a:pathLst>
                <a:path extrusionOk="0" h="5914" w="5235">
                  <a:moveTo>
                    <a:pt x="705" y="1"/>
                  </a:moveTo>
                  <a:lnTo>
                    <a:pt x="135" y="4103"/>
                  </a:lnTo>
                  <a:cubicBezTo>
                    <a:pt x="0" y="5062"/>
                    <a:pt x="747" y="5913"/>
                    <a:pt x="1711" y="5913"/>
                  </a:cubicBezTo>
                  <a:cubicBezTo>
                    <a:pt x="1714" y="5913"/>
                    <a:pt x="1718" y="5913"/>
                    <a:pt x="1722" y="5913"/>
                  </a:cubicBezTo>
                  <a:lnTo>
                    <a:pt x="3526" y="5913"/>
                  </a:lnTo>
                  <a:cubicBezTo>
                    <a:pt x="4489" y="5913"/>
                    <a:pt x="5234" y="5059"/>
                    <a:pt x="5099" y="4103"/>
                  </a:cubicBezTo>
                  <a:lnTo>
                    <a:pt x="4536"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7" name="Google Shape;15977;p100"/>
            <p:cNvSpPr/>
            <p:nvPr/>
          </p:nvSpPr>
          <p:spPr>
            <a:xfrm>
              <a:off x="5063149" y="3562327"/>
              <a:ext cx="122206" cy="155124"/>
            </a:xfrm>
            <a:custGeom>
              <a:rect b="b" l="l" r="r" t="t"/>
              <a:pathLst>
                <a:path extrusionOk="0" h="5914" w="4659">
                  <a:moveTo>
                    <a:pt x="705" y="1"/>
                  </a:moveTo>
                  <a:lnTo>
                    <a:pt x="135" y="4103"/>
                  </a:lnTo>
                  <a:cubicBezTo>
                    <a:pt x="0" y="5062"/>
                    <a:pt x="747" y="5913"/>
                    <a:pt x="1711" y="5913"/>
                  </a:cubicBezTo>
                  <a:cubicBezTo>
                    <a:pt x="1714" y="5913"/>
                    <a:pt x="1718" y="5913"/>
                    <a:pt x="1722" y="5913"/>
                  </a:cubicBezTo>
                  <a:lnTo>
                    <a:pt x="1865" y="5913"/>
                  </a:lnTo>
                  <a:cubicBezTo>
                    <a:pt x="1729" y="5635"/>
                    <a:pt x="1681" y="5323"/>
                    <a:pt x="1722" y="5018"/>
                  </a:cubicBezTo>
                  <a:lnTo>
                    <a:pt x="2183" y="1696"/>
                  </a:lnTo>
                  <a:cubicBezTo>
                    <a:pt x="2244" y="1242"/>
                    <a:pt x="2631" y="909"/>
                    <a:pt x="3085" y="909"/>
                  </a:cubicBezTo>
                  <a:lnTo>
                    <a:pt x="4658" y="909"/>
                  </a:lnTo>
                  <a:lnTo>
                    <a:pt x="4536" y="1"/>
                  </a:ln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8" name="Google Shape;15978;p100"/>
            <p:cNvSpPr/>
            <p:nvPr/>
          </p:nvSpPr>
          <p:spPr>
            <a:xfrm>
              <a:off x="5048382" y="3425039"/>
              <a:ext cx="95530" cy="83595"/>
            </a:xfrm>
            <a:custGeom>
              <a:rect b="b" l="l" r="r" t="t"/>
              <a:pathLst>
                <a:path extrusionOk="0" h="3187" w="3642">
                  <a:moveTo>
                    <a:pt x="1817" y="0"/>
                  </a:moveTo>
                  <a:cubicBezTo>
                    <a:pt x="814" y="0"/>
                    <a:pt x="0" y="712"/>
                    <a:pt x="0" y="1594"/>
                  </a:cubicBezTo>
                  <a:cubicBezTo>
                    <a:pt x="0" y="2475"/>
                    <a:pt x="814" y="3187"/>
                    <a:pt x="1817" y="3187"/>
                  </a:cubicBezTo>
                  <a:cubicBezTo>
                    <a:pt x="2821" y="3187"/>
                    <a:pt x="3641" y="2475"/>
                    <a:pt x="3641" y="1594"/>
                  </a:cubicBezTo>
                  <a:cubicBezTo>
                    <a:pt x="3641" y="712"/>
                    <a:pt x="2821" y="0"/>
                    <a:pt x="1817"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79" name="Google Shape;15979;p100"/>
            <p:cNvSpPr/>
            <p:nvPr/>
          </p:nvSpPr>
          <p:spPr>
            <a:xfrm>
              <a:off x="5197604" y="3396580"/>
              <a:ext cx="82362" cy="64237"/>
            </a:xfrm>
            <a:custGeom>
              <a:rect b="b" l="l" r="r" t="t"/>
              <a:pathLst>
                <a:path extrusionOk="0" h="2449" w="3140">
                  <a:moveTo>
                    <a:pt x="414" y="0"/>
                  </a:moveTo>
                  <a:cubicBezTo>
                    <a:pt x="149" y="258"/>
                    <a:pt x="0" y="604"/>
                    <a:pt x="0" y="970"/>
                  </a:cubicBezTo>
                  <a:cubicBezTo>
                    <a:pt x="0" y="1790"/>
                    <a:pt x="759" y="2448"/>
                    <a:pt x="1702" y="2448"/>
                  </a:cubicBezTo>
                  <a:cubicBezTo>
                    <a:pt x="1716" y="2448"/>
                    <a:pt x="1731" y="2448"/>
                    <a:pt x="1745" y="2448"/>
                  </a:cubicBezTo>
                  <a:cubicBezTo>
                    <a:pt x="2292" y="2448"/>
                    <a:pt x="2803" y="2199"/>
                    <a:pt x="3139" y="1770"/>
                  </a:cubicBezTo>
                  <a:cubicBezTo>
                    <a:pt x="2380" y="977"/>
                    <a:pt x="1451" y="373"/>
                    <a:pt x="414"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0" name="Google Shape;15980;p100"/>
            <p:cNvSpPr/>
            <p:nvPr/>
          </p:nvSpPr>
          <p:spPr>
            <a:xfrm>
              <a:off x="5157394" y="3496700"/>
              <a:ext cx="115989" cy="65654"/>
            </a:xfrm>
            <a:custGeom>
              <a:rect b="b" l="l" r="r" t="t"/>
              <a:pathLst>
                <a:path extrusionOk="0" h="2503" w="4422">
                  <a:moveTo>
                    <a:pt x="2211" y="1"/>
                  </a:moveTo>
                  <a:cubicBezTo>
                    <a:pt x="991" y="1"/>
                    <a:pt x="1" y="916"/>
                    <a:pt x="1" y="2048"/>
                  </a:cubicBezTo>
                  <a:cubicBezTo>
                    <a:pt x="1" y="2198"/>
                    <a:pt x="21" y="2354"/>
                    <a:pt x="62" y="2503"/>
                  </a:cubicBezTo>
                  <a:lnTo>
                    <a:pt x="4367" y="2503"/>
                  </a:lnTo>
                  <a:cubicBezTo>
                    <a:pt x="4401" y="2354"/>
                    <a:pt x="4422" y="2198"/>
                    <a:pt x="4422" y="2048"/>
                  </a:cubicBezTo>
                  <a:cubicBezTo>
                    <a:pt x="4422" y="916"/>
                    <a:pt x="3432" y="1"/>
                    <a:pt x="2211"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1" name="Google Shape;15981;p100"/>
            <p:cNvSpPr/>
            <p:nvPr/>
          </p:nvSpPr>
          <p:spPr>
            <a:xfrm>
              <a:off x="4947344" y="3455807"/>
              <a:ext cx="58545" cy="70690"/>
            </a:xfrm>
            <a:custGeom>
              <a:rect b="b" l="l" r="r" t="t"/>
              <a:pathLst>
                <a:path extrusionOk="0" h="2695" w="2232">
                  <a:moveTo>
                    <a:pt x="984" y="0"/>
                  </a:moveTo>
                  <a:cubicBezTo>
                    <a:pt x="428" y="732"/>
                    <a:pt x="82" y="1607"/>
                    <a:pt x="1" y="2522"/>
                  </a:cubicBezTo>
                  <a:cubicBezTo>
                    <a:pt x="213" y="2639"/>
                    <a:pt x="440" y="2694"/>
                    <a:pt x="663" y="2694"/>
                  </a:cubicBezTo>
                  <a:cubicBezTo>
                    <a:pt x="1205" y="2694"/>
                    <a:pt x="1722" y="2371"/>
                    <a:pt x="1933" y="1824"/>
                  </a:cubicBezTo>
                  <a:cubicBezTo>
                    <a:pt x="2231" y="1051"/>
                    <a:pt x="1784" y="197"/>
                    <a:pt x="984"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2" name="Google Shape;15982;p100"/>
            <p:cNvSpPr/>
            <p:nvPr/>
          </p:nvSpPr>
          <p:spPr>
            <a:xfrm>
              <a:off x="5048198" y="3425564"/>
              <a:ext cx="41102" cy="71529"/>
            </a:xfrm>
            <a:custGeom>
              <a:rect b="b" l="l" r="r" t="t"/>
              <a:pathLst>
                <a:path extrusionOk="0" h="2727" w="1567">
                  <a:moveTo>
                    <a:pt x="1567" y="0"/>
                  </a:moveTo>
                  <a:lnTo>
                    <a:pt x="1567" y="0"/>
                  </a:lnTo>
                  <a:cubicBezTo>
                    <a:pt x="685" y="109"/>
                    <a:pt x="0" y="767"/>
                    <a:pt x="0" y="1574"/>
                  </a:cubicBezTo>
                  <a:cubicBezTo>
                    <a:pt x="7" y="2021"/>
                    <a:pt x="210" y="2441"/>
                    <a:pt x="563" y="2726"/>
                  </a:cubicBezTo>
                  <a:cubicBezTo>
                    <a:pt x="726" y="1668"/>
                    <a:pt x="1078" y="733"/>
                    <a:pt x="1567"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5983" name="Google Shape;15983;p100"/>
          <p:cNvGrpSpPr/>
          <p:nvPr/>
        </p:nvGrpSpPr>
        <p:grpSpPr>
          <a:xfrm>
            <a:off x="3011315" y="1615434"/>
            <a:ext cx="375482" cy="316072"/>
            <a:chOff x="3038403" y="1539234"/>
            <a:chExt cx="375482" cy="316072"/>
          </a:xfrm>
        </p:grpSpPr>
        <p:sp>
          <p:nvSpPr>
            <p:cNvPr id="15984" name="Google Shape;15984;p100"/>
            <p:cNvSpPr/>
            <p:nvPr/>
          </p:nvSpPr>
          <p:spPr>
            <a:xfrm>
              <a:off x="3137965" y="1548658"/>
              <a:ext cx="10688" cy="13760"/>
            </a:xfrm>
            <a:custGeom>
              <a:rect b="b" l="l" r="r" t="t"/>
              <a:pathLst>
                <a:path extrusionOk="0" h="430" w="334">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5985" name="Google Shape;15985;p100"/>
            <p:cNvGrpSpPr/>
            <p:nvPr/>
          </p:nvGrpSpPr>
          <p:grpSpPr>
            <a:xfrm>
              <a:off x="3038403" y="1539234"/>
              <a:ext cx="375482" cy="316072"/>
              <a:chOff x="3038403" y="1539234"/>
              <a:chExt cx="375482" cy="316072"/>
            </a:xfrm>
          </p:grpSpPr>
          <p:sp>
            <p:nvSpPr>
              <p:cNvPr id="15986" name="Google Shape;15986;p100"/>
              <p:cNvSpPr/>
              <p:nvPr/>
            </p:nvSpPr>
            <p:spPr>
              <a:xfrm>
                <a:off x="3038403" y="1585792"/>
                <a:ext cx="72788" cy="58414"/>
              </a:xfrm>
              <a:custGeom>
                <a:rect b="b" l="l" r="r" t="t"/>
                <a:pathLst>
                  <a:path extrusionOk="0" h="2227" w="2775">
                    <a:moveTo>
                      <a:pt x="2517" y="0"/>
                    </a:moveTo>
                    <a:cubicBezTo>
                      <a:pt x="2472" y="0"/>
                      <a:pt x="2427" y="14"/>
                      <a:pt x="2388" y="43"/>
                    </a:cubicBezTo>
                    <a:lnTo>
                      <a:pt x="896" y="1094"/>
                    </a:lnTo>
                    <a:lnTo>
                      <a:pt x="299" y="1094"/>
                    </a:lnTo>
                    <a:cubicBezTo>
                      <a:pt x="1" y="1094"/>
                      <a:pt x="1" y="1541"/>
                      <a:pt x="299" y="1541"/>
                    </a:cubicBezTo>
                    <a:lnTo>
                      <a:pt x="659" y="1541"/>
                    </a:lnTo>
                    <a:lnTo>
                      <a:pt x="530" y="1921"/>
                    </a:lnTo>
                    <a:cubicBezTo>
                      <a:pt x="459" y="2101"/>
                      <a:pt x="607" y="2226"/>
                      <a:pt x="750" y="2226"/>
                    </a:cubicBezTo>
                    <a:cubicBezTo>
                      <a:pt x="839" y="2226"/>
                      <a:pt x="926" y="2178"/>
                      <a:pt x="957" y="2063"/>
                    </a:cubicBezTo>
                    <a:lnTo>
                      <a:pt x="1160" y="1460"/>
                    </a:lnTo>
                    <a:lnTo>
                      <a:pt x="2645" y="409"/>
                    </a:lnTo>
                    <a:cubicBezTo>
                      <a:pt x="2747" y="334"/>
                      <a:pt x="2774" y="199"/>
                      <a:pt x="2700" y="97"/>
                    </a:cubicBezTo>
                    <a:cubicBezTo>
                      <a:pt x="2658" y="35"/>
                      <a:pt x="2588" y="0"/>
                      <a:pt x="251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7" name="Google Shape;15987;p100"/>
              <p:cNvSpPr/>
              <p:nvPr/>
            </p:nvSpPr>
            <p:spPr>
              <a:xfrm>
                <a:off x="3169317" y="1683420"/>
                <a:ext cx="244569" cy="169105"/>
              </a:xfrm>
              <a:custGeom>
                <a:rect b="b" l="l" r="r" t="t"/>
                <a:pathLst>
                  <a:path extrusionOk="0" h="6447" w="9324">
                    <a:moveTo>
                      <a:pt x="2774" y="1"/>
                    </a:moveTo>
                    <a:cubicBezTo>
                      <a:pt x="2352" y="1"/>
                      <a:pt x="1905" y="14"/>
                      <a:pt x="1431" y="43"/>
                    </a:cubicBezTo>
                    <a:lnTo>
                      <a:pt x="970" y="1115"/>
                    </a:lnTo>
                    <a:cubicBezTo>
                      <a:pt x="1587" y="1024"/>
                      <a:pt x="2189" y="981"/>
                      <a:pt x="2759" y="981"/>
                    </a:cubicBezTo>
                    <a:cubicBezTo>
                      <a:pt x="3468" y="981"/>
                      <a:pt x="4125" y="1048"/>
                      <a:pt x="4693" y="1176"/>
                    </a:cubicBezTo>
                    <a:cubicBezTo>
                      <a:pt x="6388" y="1549"/>
                      <a:pt x="7703" y="2267"/>
                      <a:pt x="7337" y="3217"/>
                    </a:cubicBezTo>
                    <a:cubicBezTo>
                      <a:pt x="6896" y="4363"/>
                      <a:pt x="4469" y="5115"/>
                      <a:pt x="2665" y="5122"/>
                    </a:cubicBezTo>
                    <a:cubicBezTo>
                      <a:pt x="2639" y="5122"/>
                      <a:pt x="2613" y="5123"/>
                      <a:pt x="2587" y="5123"/>
                    </a:cubicBezTo>
                    <a:cubicBezTo>
                      <a:pt x="2200" y="5123"/>
                      <a:pt x="1819" y="5076"/>
                      <a:pt x="1438" y="5000"/>
                    </a:cubicBezTo>
                    <a:lnTo>
                      <a:pt x="1" y="6010"/>
                    </a:lnTo>
                    <a:cubicBezTo>
                      <a:pt x="690" y="6300"/>
                      <a:pt x="1561" y="6447"/>
                      <a:pt x="2504" y="6447"/>
                    </a:cubicBezTo>
                    <a:cubicBezTo>
                      <a:pt x="3789" y="6447"/>
                      <a:pt x="5208" y="6175"/>
                      <a:pt x="6483" y="5624"/>
                    </a:cubicBezTo>
                    <a:cubicBezTo>
                      <a:pt x="9202" y="4451"/>
                      <a:pt x="9324" y="2939"/>
                      <a:pt x="9127" y="2322"/>
                    </a:cubicBezTo>
                    <a:cubicBezTo>
                      <a:pt x="8922" y="1669"/>
                      <a:pt x="7434" y="1"/>
                      <a:pt x="277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8" name="Google Shape;15988;p100"/>
              <p:cNvSpPr/>
              <p:nvPr/>
            </p:nvSpPr>
            <p:spPr>
              <a:xfrm>
                <a:off x="3194760" y="1700076"/>
                <a:ext cx="197800" cy="103294"/>
              </a:xfrm>
              <a:custGeom>
                <a:rect b="b" l="l" r="r" t="t"/>
                <a:pathLst>
                  <a:path extrusionOk="0" h="3938" w="7541">
                    <a:moveTo>
                      <a:pt x="2759" y="0"/>
                    </a:moveTo>
                    <a:cubicBezTo>
                      <a:pt x="1947" y="0"/>
                      <a:pt x="1043" y="93"/>
                      <a:pt x="61" y="310"/>
                    </a:cubicBezTo>
                    <a:lnTo>
                      <a:pt x="0" y="486"/>
                    </a:lnTo>
                    <a:cubicBezTo>
                      <a:pt x="617" y="393"/>
                      <a:pt x="1220" y="349"/>
                      <a:pt x="1790" y="349"/>
                    </a:cubicBezTo>
                    <a:cubicBezTo>
                      <a:pt x="2498" y="349"/>
                      <a:pt x="3155" y="417"/>
                      <a:pt x="3723" y="541"/>
                    </a:cubicBezTo>
                    <a:cubicBezTo>
                      <a:pt x="5418" y="920"/>
                      <a:pt x="6733" y="1632"/>
                      <a:pt x="6367" y="2582"/>
                    </a:cubicBezTo>
                    <a:cubicBezTo>
                      <a:pt x="6157" y="3144"/>
                      <a:pt x="5465" y="3612"/>
                      <a:pt x="4611" y="3938"/>
                    </a:cubicBezTo>
                    <a:cubicBezTo>
                      <a:pt x="6218" y="3409"/>
                      <a:pt x="7540" y="2568"/>
                      <a:pt x="7228" y="1687"/>
                    </a:cubicBezTo>
                    <a:cubicBezTo>
                      <a:pt x="6951" y="910"/>
                      <a:pt x="5311" y="0"/>
                      <a:pt x="2759"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89" name="Google Shape;15989;p100"/>
              <p:cNvSpPr/>
              <p:nvPr/>
            </p:nvSpPr>
            <p:spPr>
              <a:xfrm>
                <a:off x="3077905" y="1539234"/>
                <a:ext cx="153367" cy="300963"/>
              </a:xfrm>
              <a:custGeom>
                <a:rect b="b" l="l" r="r" t="t"/>
                <a:pathLst>
                  <a:path extrusionOk="0" h="11474" w="5847">
                    <a:moveTo>
                      <a:pt x="3034" y="1"/>
                    </a:moveTo>
                    <a:cubicBezTo>
                      <a:pt x="2100" y="1"/>
                      <a:pt x="1082" y="426"/>
                      <a:pt x="285" y="1303"/>
                    </a:cubicBezTo>
                    <a:cubicBezTo>
                      <a:pt x="0" y="1614"/>
                      <a:pt x="88" y="2028"/>
                      <a:pt x="611" y="2211"/>
                    </a:cubicBezTo>
                    <a:cubicBezTo>
                      <a:pt x="652" y="2342"/>
                      <a:pt x="919" y="2969"/>
                      <a:pt x="2038" y="2969"/>
                    </a:cubicBezTo>
                    <a:cubicBezTo>
                      <a:pt x="2194" y="2969"/>
                      <a:pt x="2366" y="2957"/>
                      <a:pt x="2557" y="2930"/>
                    </a:cubicBezTo>
                    <a:lnTo>
                      <a:pt x="2557" y="2930"/>
                    </a:lnTo>
                    <a:cubicBezTo>
                      <a:pt x="2557" y="2930"/>
                      <a:pt x="2618" y="3337"/>
                      <a:pt x="1858" y="6062"/>
                    </a:cubicBezTo>
                    <a:cubicBezTo>
                      <a:pt x="1485" y="7398"/>
                      <a:pt x="1119" y="9432"/>
                      <a:pt x="2489" y="10856"/>
                    </a:cubicBezTo>
                    <a:cubicBezTo>
                      <a:pt x="2753" y="11121"/>
                      <a:pt x="3065" y="11331"/>
                      <a:pt x="3404" y="11473"/>
                    </a:cubicBezTo>
                    <a:cubicBezTo>
                      <a:pt x="4055" y="11223"/>
                      <a:pt x="4692" y="10917"/>
                      <a:pt x="5296" y="10565"/>
                    </a:cubicBezTo>
                    <a:cubicBezTo>
                      <a:pt x="4943" y="10517"/>
                      <a:pt x="4584" y="10422"/>
                      <a:pt x="4333" y="10253"/>
                    </a:cubicBezTo>
                    <a:cubicBezTo>
                      <a:pt x="3160" y="9432"/>
                      <a:pt x="3764" y="8192"/>
                      <a:pt x="4503" y="6612"/>
                    </a:cubicBezTo>
                    <a:cubicBezTo>
                      <a:pt x="4706" y="6178"/>
                      <a:pt x="5506" y="4408"/>
                      <a:pt x="5628" y="3235"/>
                    </a:cubicBezTo>
                    <a:cubicBezTo>
                      <a:pt x="5846" y="1117"/>
                      <a:pt x="4550" y="1"/>
                      <a:pt x="303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0" name="Google Shape;15990;p100"/>
              <p:cNvSpPr/>
              <p:nvPr/>
            </p:nvSpPr>
            <p:spPr>
              <a:xfrm>
                <a:off x="3049315" y="1658633"/>
                <a:ext cx="284464" cy="196673"/>
              </a:xfrm>
              <a:custGeom>
                <a:rect b="b" l="l" r="r" t="t"/>
                <a:pathLst>
                  <a:path extrusionOk="0" h="7498" w="10845">
                    <a:moveTo>
                      <a:pt x="10727" y="1"/>
                    </a:moveTo>
                    <a:cubicBezTo>
                      <a:pt x="10718" y="1"/>
                      <a:pt x="10709" y="2"/>
                      <a:pt x="10698" y="5"/>
                    </a:cubicBezTo>
                    <a:cubicBezTo>
                      <a:pt x="8149" y="276"/>
                      <a:pt x="7993" y="4209"/>
                      <a:pt x="6264" y="5464"/>
                    </a:cubicBezTo>
                    <a:cubicBezTo>
                      <a:pt x="5494" y="6020"/>
                      <a:pt x="4695" y="6258"/>
                      <a:pt x="3995" y="6258"/>
                    </a:cubicBezTo>
                    <a:cubicBezTo>
                      <a:pt x="3007" y="6258"/>
                      <a:pt x="2214" y="5785"/>
                      <a:pt x="1972" y="5070"/>
                    </a:cubicBezTo>
                    <a:cubicBezTo>
                      <a:pt x="1653" y="4128"/>
                      <a:pt x="2202" y="3443"/>
                      <a:pt x="2697" y="3036"/>
                    </a:cubicBezTo>
                    <a:lnTo>
                      <a:pt x="3002" y="1592"/>
                    </a:lnTo>
                    <a:lnTo>
                      <a:pt x="3002" y="1592"/>
                    </a:lnTo>
                    <a:cubicBezTo>
                      <a:pt x="1965" y="1999"/>
                      <a:pt x="1097" y="2792"/>
                      <a:pt x="778" y="3524"/>
                    </a:cubicBezTo>
                    <a:cubicBezTo>
                      <a:pt x="0" y="5314"/>
                      <a:pt x="1231" y="7497"/>
                      <a:pt x="3650" y="7497"/>
                    </a:cubicBezTo>
                    <a:cubicBezTo>
                      <a:pt x="4392" y="7497"/>
                      <a:pt x="5247" y="7292"/>
                      <a:pt x="6189" y="6806"/>
                    </a:cubicBezTo>
                    <a:cubicBezTo>
                      <a:pt x="9458" y="5118"/>
                      <a:pt x="8420" y="1388"/>
                      <a:pt x="10746" y="168"/>
                    </a:cubicBezTo>
                    <a:cubicBezTo>
                      <a:pt x="10844" y="137"/>
                      <a:pt x="10814" y="1"/>
                      <a:pt x="10727"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1" name="Google Shape;15991;p100"/>
              <p:cNvSpPr/>
              <p:nvPr/>
            </p:nvSpPr>
            <p:spPr>
              <a:xfrm>
                <a:off x="3058207" y="1663013"/>
                <a:ext cx="272976" cy="192292"/>
              </a:xfrm>
              <a:custGeom>
                <a:rect b="b" l="l" r="r" t="t"/>
                <a:pathLst>
                  <a:path extrusionOk="0" h="7331" w="10407">
                    <a:moveTo>
                      <a:pt x="10407" y="1"/>
                    </a:moveTo>
                    <a:cubicBezTo>
                      <a:pt x="10081" y="21"/>
                      <a:pt x="8929" y="211"/>
                      <a:pt x="8088" y="2652"/>
                    </a:cubicBezTo>
                    <a:cubicBezTo>
                      <a:pt x="7786" y="3539"/>
                      <a:pt x="6964" y="6809"/>
                      <a:pt x="2938" y="6809"/>
                    </a:cubicBezTo>
                    <a:cubicBezTo>
                      <a:pt x="2901" y="6809"/>
                      <a:pt x="2864" y="6809"/>
                      <a:pt x="2826" y="6809"/>
                    </a:cubicBezTo>
                    <a:cubicBezTo>
                      <a:pt x="1206" y="6788"/>
                      <a:pt x="175" y="5412"/>
                      <a:pt x="236" y="4062"/>
                    </a:cubicBezTo>
                    <a:lnTo>
                      <a:pt x="236" y="4062"/>
                    </a:lnTo>
                    <a:cubicBezTo>
                      <a:pt x="0" y="5672"/>
                      <a:pt x="1207" y="7330"/>
                      <a:pt x="3314" y="7330"/>
                    </a:cubicBezTo>
                    <a:cubicBezTo>
                      <a:pt x="4056" y="7330"/>
                      <a:pt x="4909" y="7125"/>
                      <a:pt x="5850" y="6639"/>
                    </a:cubicBezTo>
                    <a:cubicBezTo>
                      <a:pt x="9119" y="4951"/>
                      <a:pt x="8081" y="1221"/>
                      <a:pt x="10407"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2" name="Google Shape;15992;p100"/>
              <p:cNvSpPr/>
              <p:nvPr/>
            </p:nvSpPr>
            <p:spPr>
              <a:xfrm>
                <a:off x="3107598" y="1603261"/>
                <a:ext cx="85405" cy="219309"/>
              </a:xfrm>
              <a:custGeom>
                <a:rect b="b" l="l" r="r" t="t"/>
                <a:pathLst>
                  <a:path extrusionOk="0" h="8361" w="3256">
                    <a:moveTo>
                      <a:pt x="3052" y="1"/>
                    </a:moveTo>
                    <a:lnTo>
                      <a:pt x="3052" y="1"/>
                    </a:lnTo>
                    <a:cubicBezTo>
                      <a:pt x="2659" y="252"/>
                      <a:pt x="1425" y="489"/>
                      <a:pt x="1425" y="489"/>
                    </a:cubicBezTo>
                    <a:cubicBezTo>
                      <a:pt x="1425" y="489"/>
                      <a:pt x="1479" y="896"/>
                      <a:pt x="719" y="3621"/>
                    </a:cubicBezTo>
                    <a:cubicBezTo>
                      <a:pt x="360" y="4930"/>
                      <a:pt x="1" y="6897"/>
                      <a:pt x="1269" y="8320"/>
                    </a:cubicBezTo>
                    <a:cubicBezTo>
                      <a:pt x="1439" y="8347"/>
                      <a:pt x="1609" y="8361"/>
                      <a:pt x="1779" y="8361"/>
                    </a:cubicBezTo>
                    <a:cubicBezTo>
                      <a:pt x="1914" y="8361"/>
                      <a:pt x="2049" y="8352"/>
                      <a:pt x="2184" y="8334"/>
                    </a:cubicBezTo>
                    <a:cubicBezTo>
                      <a:pt x="808" y="6442"/>
                      <a:pt x="2130" y="3764"/>
                      <a:pt x="2679" y="2659"/>
                    </a:cubicBezTo>
                    <a:cubicBezTo>
                      <a:pt x="3255" y="1479"/>
                      <a:pt x="3052" y="1"/>
                      <a:pt x="3052"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3" name="Google Shape;15993;p100"/>
              <p:cNvSpPr/>
              <p:nvPr/>
            </p:nvSpPr>
            <p:spPr>
              <a:xfrm>
                <a:off x="3093381" y="1585556"/>
                <a:ext cx="94271" cy="32289"/>
              </a:xfrm>
              <a:custGeom>
                <a:rect b="b" l="l" r="r" t="t"/>
                <a:pathLst>
                  <a:path extrusionOk="0" h="1231" w="3594">
                    <a:moveTo>
                      <a:pt x="2999" y="1"/>
                    </a:moveTo>
                    <a:cubicBezTo>
                      <a:pt x="2861" y="1"/>
                      <a:pt x="2708" y="33"/>
                      <a:pt x="2550" y="93"/>
                    </a:cubicBezTo>
                    <a:cubicBezTo>
                      <a:pt x="1735" y="405"/>
                      <a:pt x="1100" y="526"/>
                      <a:pt x="628" y="526"/>
                    </a:cubicBezTo>
                    <a:cubicBezTo>
                      <a:pt x="372" y="526"/>
                      <a:pt x="164" y="491"/>
                      <a:pt x="0" y="432"/>
                    </a:cubicBezTo>
                    <a:lnTo>
                      <a:pt x="0" y="432"/>
                    </a:lnTo>
                    <a:cubicBezTo>
                      <a:pt x="258" y="1039"/>
                      <a:pt x="831" y="1230"/>
                      <a:pt x="1445" y="1230"/>
                    </a:cubicBezTo>
                    <a:cubicBezTo>
                      <a:pt x="2463" y="1230"/>
                      <a:pt x="3594" y="705"/>
                      <a:pt x="3594" y="676"/>
                    </a:cubicBezTo>
                    <a:cubicBezTo>
                      <a:pt x="3584" y="195"/>
                      <a:pt x="3336" y="1"/>
                      <a:pt x="2999"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4" name="Google Shape;15994;p100"/>
              <p:cNvSpPr/>
              <p:nvPr/>
            </p:nvSpPr>
            <p:spPr>
              <a:xfrm>
                <a:off x="3137133" y="1559824"/>
                <a:ext cx="14767" cy="20512"/>
              </a:xfrm>
              <a:custGeom>
                <a:rect b="b" l="l" r="r" t="t"/>
                <a:pathLst>
                  <a:path extrusionOk="0" h="782" w="563">
                    <a:moveTo>
                      <a:pt x="282" y="1"/>
                    </a:moveTo>
                    <a:cubicBezTo>
                      <a:pt x="141" y="1"/>
                      <a:pt x="0" y="94"/>
                      <a:pt x="0" y="280"/>
                    </a:cubicBezTo>
                    <a:lnTo>
                      <a:pt x="0" y="504"/>
                    </a:lnTo>
                    <a:cubicBezTo>
                      <a:pt x="0" y="660"/>
                      <a:pt x="129" y="782"/>
                      <a:pt x="285" y="782"/>
                    </a:cubicBezTo>
                    <a:cubicBezTo>
                      <a:pt x="434" y="782"/>
                      <a:pt x="563" y="660"/>
                      <a:pt x="563" y="504"/>
                    </a:cubicBezTo>
                    <a:lnTo>
                      <a:pt x="563" y="280"/>
                    </a:lnTo>
                    <a:cubicBezTo>
                      <a:pt x="563" y="94"/>
                      <a:pt x="422" y="1"/>
                      <a:pt x="282"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5995" name="Google Shape;15995;p100"/>
          <p:cNvGrpSpPr/>
          <p:nvPr/>
        </p:nvGrpSpPr>
        <p:grpSpPr>
          <a:xfrm>
            <a:off x="6305777" y="2982331"/>
            <a:ext cx="360846" cy="370184"/>
            <a:chOff x="6332865" y="2906131"/>
            <a:chExt cx="360846" cy="370184"/>
          </a:xfrm>
        </p:grpSpPr>
        <p:sp>
          <p:nvSpPr>
            <p:cNvPr id="15996" name="Google Shape;15996;p100"/>
            <p:cNvSpPr/>
            <p:nvPr/>
          </p:nvSpPr>
          <p:spPr>
            <a:xfrm>
              <a:off x="6332865" y="2906131"/>
              <a:ext cx="360846" cy="327508"/>
            </a:xfrm>
            <a:custGeom>
              <a:rect b="b" l="l" r="r" t="t"/>
              <a:pathLst>
                <a:path extrusionOk="0" h="12486" w="13757">
                  <a:moveTo>
                    <a:pt x="6879" y="1"/>
                  </a:moveTo>
                  <a:cubicBezTo>
                    <a:pt x="6804" y="1"/>
                    <a:pt x="6730" y="38"/>
                    <a:pt x="6686" y="113"/>
                  </a:cubicBezTo>
                  <a:lnTo>
                    <a:pt x="5567" y="1977"/>
                  </a:lnTo>
                  <a:cubicBezTo>
                    <a:pt x="5533" y="2032"/>
                    <a:pt x="5479" y="2072"/>
                    <a:pt x="5418" y="2079"/>
                  </a:cubicBezTo>
                  <a:lnTo>
                    <a:pt x="4597" y="2249"/>
                  </a:lnTo>
                  <a:cubicBezTo>
                    <a:pt x="4475" y="2269"/>
                    <a:pt x="4394" y="2384"/>
                    <a:pt x="4414" y="2506"/>
                  </a:cubicBezTo>
                  <a:lnTo>
                    <a:pt x="4794" y="4873"/>
                  </a:lnTo>
                  <a:cubicBezTo>
                    <a:pt x="4821" y="5025"/>
                    <a:pt x="4698" y="5136"/>
                    <a:pt x="4570" y="5136"/>
                  </a:cubicBezTo>
                  <a:cubicBezTo>
                    <a:pt x="4510" y="5136"/>
                    <a:pt x="4448" y="5112"/>
                    <a:pt x="4401" y="5056"/>
                  </a:cubicBezTo>
                  <a:lnTo>
                    <a:pt x="3214" y="3652"/>
                  </a:lnTo>
                  <a:cubicBezTo>
                    <a:pt x="3167" y="3599"/>
                    <a:pt x="3105" y="3573"/>
                    <a:pt x="3043" y="3573"/>
                  </a:cubicBezTo>
                  <a:cubicBezTo>
                    <a:pt x="2969" y="3573"/>
                    <a:pt x="2895" y="3609"/>
                    <a:pt x="2848" y="3679"/>
                  </a:cubicBezTo>
                  <a:lnTo>
                    <a:pt x="2671" y="3944"/>
                  </a:lnTo>
                  <a:cubicBezTo>
                    <a:pt x="2630" y="4008"/>
                    <a:pt x="2558" y="4044"/>
                    <a:pt x="2484" y="4044"/>
                  </a:cubicBezTo>
                  <a:cubicBezTo>
                    <a:pt x="2449" y="4044"/>
                    <a:pt x="2413" y="4036"/>
                    <a:pt x="2380" y="4018"/>
                  </a:cubicBezTo>
                  <a:lnTo>
                    <a:pt x="380" y="3015"/>
                  </a:lnTo>
                  <a:cubicBezTo>
                    <a:pt x="346" y="2998"/>
                    <a:pt x="311" y="2990"/>
                    <a:pt x="278" y="2990"/>
                  </a:cubicBezTo>
                  <a:cubicBezTo>
                    <a:pt x="126" y="2990"/>
                    <a:pt x="1" y="3150"/>
                    <a:pt x="68" y="3306"/>
                  </a:cubicBezTo>
                  <a:lnTo>
                    <a:pt x="915" y="5334"/>
                  </a:lnTo>
                  <a:cubicBezTo>
                    <a:pt x="949" y="5415"/>
                    <a:pt x="929" y="5517"/>
                    <a:pt x="861" y="5578"/>
                  </a:cubicBezTo>
                  <a:lnTo>
                    <a:pt x="305" y="6134"/>
                  </a:lnTo>
                  <a:cubicBezTo>
                    <a:pt x="190" y="6256"/>
                    <a:pt x="230" y="6446"/>
                    <a:pt x="380" y="6507"/>
                  </a:cubicBezTo>
                  <a:lnTo>
                    <a:pt x="997" y="6758"/>
                  </a:lnTo>
                  <a:cubicBezTo>
                    <a:pt x="1112" y="6798"/>
                    <a:pt x="1166" y="6927"/>
                    <a:pt x="1132" y="7036"/>
                  </a:cubicBezTo>
                  <a:lnTo>
                    <a:pt x="1031" y="7334"/>
                  </a:lnTo>
                  <a:cubicBezTo>
                    <a:pt x="997" y="7442"/>
                    <a:pt x="1044" y="7558"/>
                    <a:pt x="1139" y="7605"/>
                  </a:cubicBezTo>
                  <a:lnTo>
                    <a:pt x="3017" y="8595"/>
                  </a:lnTo>
                  <a:cubicBezTo>
                    <a:pt x="3160" y="8670"/>
                    <a:pt x="3187" y="8866"/>
                    <a:pt x="3065" y="8968"/>
                  </a:cubicBezTo>
                  <a:lnTo>
                    <a:pt x="814" y="10901"/>
                  </a:lnTo>
                  <a:cubicBezTo>
                    <a:pt x="685" y="11016"/>
                    <a:pt x="719" y="11226"/>
                    <a:pt x="888" y="11287"/>
                  </a:cubicBezTo>
                  <a:lnTo>
                    <a:pt x="4251" y="12474"/>
                  </a:lnTo>
                  <a:cubicBezTo>
                    <a:pt x="4276" y="12482"/>
                    <a:pt x="4301" y="12486"/>
                    <a:pt x="4325" y="12486"/>
                  </a:cubicBezTo>
                  <a:cubicBezTo>
                    <a:pt x="4383" y="12486"/>
                    <a:pt x="4439" y="12464"/>
                    <a:pt x="4482" y="12426"/>
                  </a:cubicBezTo>
                  <a:lnTo>
                    <a:pt x="6733" y="10385"/>
                  </a:lnTo>
                  <a:cubicBezTo>
                    <a:pt x="6774" y="10345"/>
                    <a:pt x="6828" y="10324"/>
                    <a:pt x="6883" y="10324"/>
                  </a:cubicBezTo>
                  <a:cubicBezTo>
                    <a:pt x="6938" y="10324"/>
                    <a:pt x="6994" y="10345"/>
                    <a:pt x="7038" y="10385"/>
                  </a:cubicBezTo>
                  <a:lnTo>
                    <a:pt x="9283" y="12426"/>
                  </a:lnTo>
                  <a:cubicBezTo>
                    <a:pt x="9325" y="12464"/>
                    <a:pt x="9382" y="12486"/>
                    <a:pt x="9439" y="12486"/>
                  </a:cubicBezTo>
                  <a:cubicBezTo>
                    <a:pt x="9464" y="12486"/>
                    <a:pt x="9489" y="12482"/>
                    <a:pt x="9513" y="12474"/>
                  </a:cubicBezTo>
                  <a:lnTo>
                    <a:pt x="12876" y="11287"/>
                  </a:lnTo>
                  <a:cubicBezTo>
                    <a:pt x="13046" y="11226"/>
                    <a:pt x="13087" y="11016"/>
                    <a:pt x="12951" y="10901"/>
                  </a:cubicBezTo>
                  <a:lnTo>
                    <a:pt x="10707" y="8968"/>
                  </a:lnTo>
                  <a:cubicBezTo>
                    <a:pt x="10578" y="8866"/>
                    <a:pt x="10605" y="8670"/>
                    <a:pt x="10747" y="8595"/>
                  </a:cubicBezTo>
                  <a:lnTo>
                    <a:pt x="12625" y="7605"/>
                  </a:lnTo>
                  <a:cubicBezTo>
                    <a:pt x="12720" y="7558"/>
                    <a:pt x="12768" y="7442"/>
                    <a:pt x="12734" y="7334"/>
                  </a:cubicBezTo>
                  <a:lnTo>
                    <a:pt x="12632" y="7036"/>
                  </a:lnTo>
                  <a:cubicBezTo>
                    <a:pt x="12598" y="6927"/>
                    <a:pt x="12653" y="6798"/>
                    <a:pt x="12768" y="6758"/>
                  </a:cubicBezTo>
                  <a:lnTo>
                    <a:pt x="13385" y="6507"/>
                  </a:lnTo>
                  <a:cubicBezTo>
                    <a:pt x="13534" y="6446"/>
                    <a:pt x="13575" y="6256"/>
                    <a:pt x="13459" y="6134"/>
                  </a:cubicBezTo>
                  <a:lnTo>
                    <a:pt x="12897" y="5578"/>
                  </a:lnTo>
                  <a:cubicBezTo>
                    <a:pt x="12829" y="5510"/>
                    <a:pt x="12815" y="5415"/>
                    <a:pt x="12849" y="5327"/>
                  </a:cubicBezTo>
                  <a:lnTo>
                    <a:pt x="13690" y="3306"/>
                  </a:lnTo>
                  <a:cubicBezTo>
                    <a:pt x="13756" y="3146"/>
                    <a:pt x="13633" y="2990"/>
                    <a:pt x="13482" y="2990"/>
                  </a:cubicBezTo>
                  <a:cubicBezTo>
                    <a:pt x="13448" y="2990"/>
                    <a:pt x="13413" y="2997"/>
                    <a:pt x="13378" y="3015"/>
                  </a:cubicBezTo>
                  <a:lnTo>
                    <a:pt x="11378" y="4018"/>
                  </a:lnTo>
                  <a:cubicBezTo>
                    <a:pt x="11347" y="4033"/>
                    <a:pt x="11314" y="4040"/>
                    <a:pt x="11280" y="4040"/>
                  </a:cubicBezTo>
                  <a:cubicBezTo>
                    <a:pt x="11204" y="4040"/>
                    <a:pt x="11129" y="4003"/>
                    <a:pt x="11086" y="3937"/>
                  </a:cubicBezTo>
                  <a:lnTo>
                    <a:pt x="10910" y="3672"/>
                  </a:lnTo>
                  <a:cubicBezTo>
                    <a:pt x="10866" y="3607"/>
                    <a:pt x="10794" y="3573"/>
                    <a:pt x="10721" y="3573"/>
                  </a:cubicBezTo>
                  <a:cubicBezTo>
                    <a:pt x="10658" y="3573"/>
                    <a:pt x="10595" y="3599"/>
                    <a:pt x="10551" y="3652"/>
                  </a:cubicBezTo>
                  <a:lnTo>
                    <a:pt x="9432" y="4968"/>
                  </a:lnTo>
                  <a:cubicBezTo>
                    <a:pt x="9385" y="5024"/>
                    <a:pt x="9325" y="5049"/>
                    <a:pt x="9264" y="5049"/>
                  </a:cubicBezTo>
                  <a:cubicBezTo>
                    <a:pt x="9131" y="5049"/>
                    <a:pt x="9001" y="4928"/>
                    <a:pt x="9038" y="4764"/>
                  </a:cubicBezTo>
                  <a:lnTo>
                    <a:pt x="9554" y="2520"/>
                  </a:lnTo>
                  <a:cubicBezTo>
                    <a:pt x="9581" y="2398"/>
                    <a:pt x="9500" y="2269"/>
                    <a:pt x="9371" y="2249"/>
                  </a:cubicBezTo>
                  <a:lnTo>
                    <a:pt x="8347" y="2079"/>
                  </a:lnTo>
                  <a:cubicBezTo>
                    <a:pt x="8279" y="2065"/>
                    <a:pt x="8225" y="2025"/>
                    <a:pt x="8191" y="1971"/>
                  </a:cubicBezTo>
                  <a:lnTo>
                    <a:pt x="7072" y="113"/>
                  </a:lnTo>
                  <a:cubicBezTo>
                    <a:pt x="7028" y="38"/>
                    <a:pt x="6953" y="1"/>
                    <a:pt x="687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7" name="Google Shape;15997;p100"/>
            <p:cNvSpPr/>
            <p:nvPr/>
          </p:nvSpPr>
          <p:spPr>
            <a:xfrm>
              <a:off x="6636005" y="3022855"/>
              <a:ext cx="21089" cy="18466"/>
            </a:xfrm>
            <a:custGeom>
              <a:rect b="b" l="l" r="r" t="t"/>
              <a:pathLst>
                <a:path extrusionOk="0" h="704" w="804">
                  <a:moveTo>
                    <a:pt x="551" y="0"/>
                  </a:moveTo>
                  <a:cubicBezTo>
                    <a:pt x="490" y="0"/>
                    <a:pt x="429" y="24"/>
                    <a:pt x="384" y="70"/>
                  </a:cubicBezTo>
                  <a:lnTo>
                    <a:pt x="160" y="314"/>
                  </a:lnTo>
                  <a:cubicBezTo>
                    <a:pt x="1" y="483"/>
                    <a:pt x="152" y="703"/>
                    <a:pt x="327" y="703"/>
                  </a:cubicBezTo>
                  <a:cubicBezTo>
                    <a:pt x="383" y="703"/>
                    <a:pt x="441" y="680"/>
                    <a:pt x="492" y="626"/>
                  </a:cubicBezTo>
                  <a:lnTo>
                    <a:pt x="716" y="382"/>
                  </a:lnTo>
                  <a:cubicBezTo>
                    <a:pt x="804" y="294"/>
                    <a:pt x="797" y="151"/>
                    <a:pt x="709" y="63"/>
                  </a:cubicBezTo>
                  <a:cubicBezTo>
                    <a:pt x="663" y="21"/>
                    <a:pt x="607" y="0"/>
                    <a:pt x="551"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8" name="Google Shape;15998;p100"/>
            <p:cNvSpPr/>
            <p:nvPr/>
          </p:nvSpPr>
          <p:spPr>
            <a:xfrm>
              <a:off x="6391594" y="2960034"/>
              <a:ext cx="243546" cy="316281"/>
            </a:xfrm>
            <a:custGeom>
              <a:rect b="b" l="l" r="r" t="t"/>
              <a:pathLst>
                <a:path extrusionOk="0" h="12058" w="9285">
                  <a:moveTo>
                    <a:pt x="2146" y="1"/>
                  </a:moveTo>
                  <a:cubicBezTo>
                    <a:pt x="1975" y="1"/>
                    <a:pt x="1819" y="206"/>
                    <a:pt x="1965" y="377"/>
                  </a:cubicBezTo>
                  <a:lnTo>
                    <a:pt x="4413" y="3272"/>
                  </a:lnTo>
                  <a:lnTo>
                    <a:pt x="4413" y="7042"/>
                  </a:lnTo>
                  <a:cubicBezTo>
                    <a:pt x="4413" y="7178"/>
                    <a:pt x="4300" y="7269"/>
                    <a:pt x="4183" y="7269"/>
                  </a:cubicBezTo>
                  <a:cubicBezTo>
                    <a:pt x="4125" y="7269"/>
                    <a:pt x="4066" y="7247"/>
                    <a:pt x="4019" y="7198"/>
                  </a:cubicBezTo>
                  <a:lnTo>
                    <a:pt x="487" y="3435"/>
                  </a:lnTo>
                  <a:cubicBezTo>
                    <a:pt x="436" y="3382"/>
                    <a:pt x="378" y="3360"/>
                    <a:pt x="323" y="3360"/>
                  </a:cubicBezTo>
                  <a:cubicBezTo>
                    <a:pt x="150" y="3360"/>
                    <a:pt x="0" y="3577"/>
                    <a:pt x="154" y="3747"/>
                  </a:cubicBezTo>
                  <a:lnTo>
                    <a:pt x="3870" y="7700"/>
                  </a:lnTo>
                  <a:cubicBezTo>
                    <a:pt x="3999" y="7835"/>
                    <a:pt x="3918" y="8059"/>
                    <a:pt x="3735" y="8079"/>
                  </a:cubicBezTo>
                  <a:lnTo>
                    <a:pt x="975" y="8452"/>
                  </a:lnTo>
                  <a:cubicBezTo>
                    <a:pt x="692" y="8486"/>
                    <a:pt x="717" y="8900"/>
                    <a:pt x="995" y="8900"/>
                  </a:cubicBezTo>
                  <a:cubicBezTo>
                    <a:pt x="997" y="8900"/>
                    <a:pt x="1000" y="8900"/>
                    <a:pt x="1002" y="8900"/>
                  </a:cubicBezTo>
                  <a:lnTo>
                    <a:pt x="1036" y="8900"/>
                  </a:lnTo>
                  <a:lnTo>
                    <a:pt x="4155" y="8486"/>
                  </a:lnTo>
                  <a:cubicBezTo>
                    <a:pt x="4166" y="8484"/>
                    <a:pt x="4177" y="8484"/>
                    <a:pt x="4188" y="8484"/>
                  </a:cubicBezTo>
                  <a:cubicBezTo>
                    <a:pt x="4310" y="8484"/>
                    <a:pt x="4413" y="8585"/>
                    <a:pt x="4413" y="8710"/>
                  </a:cubicBezTo>
                  <a:lnTo>
                    <a:pt x="4413" y="11829"/>
                  </a:lnTo>
                  <a:cubicBezTo>
                    <a:pt x="4413" y="11982"/>
                    <a:pt x="4526" y="12058"/>
                    <a:pt x="4640" y="12058"/>
                  </a:cubicBezTo>
                  <a:cubicBezTo>
                    <a:pt x="4753" y="12058"/>
                    <a:pt x="4867" y="11982"/>
                    <a:pt x="4867" y="11829"/>
                  </a:cubicBezTo>
                  <a:lnTo>
                    <a:pt x="4867" y="8710"/>
                  </a:lnTo>
                  <a:cubicBezTo>
                    <a:pt x="4867" y="8585"/>
                    <a:pt x="4964" y="8484"/>
                    <a:pt x="5085" y="8484"/>
                  </a:cubicBezTo>
                  <a:cubicBezTo>
                    <a:pt x="5096" y="8484"/>
                    <a:pt x="5107" y="8484"/>
                    <a:pt x="5118" y="8486"/>
                  </a:cubicBezTo>
                  <a:lnTo>
                    <a:pt x="8244" y="8900"/>
                  </a:lnTo>
                  <a:lnTo>
                    <a:pt x="8271" y="8900"/>
                  </a:lnTo>
                  <a:cubicBezTo>
                    <a:pt x="8273" y="8900"/>
                    <a:pt x="8275" y="8900"/>
                    <a:pt x="8278" y="8900"/>
                  </a:cubicBezTo>
                  <a:cubicBezTo>
                    <a:pt x="8556" y="8900"/>
                    <a:pt x="8587" y="8486"/>
                    <a:pt x="8305" y="8445"/>
                  </a:cubicBezTo>
                  <a:lnTo>
                    <a:pt x="8305" y="8445"/>
                  </a:lnTo>
                  <a:lnTo>
                    <a:pt x="8312" y="8452"/>
                  </a:lnTo>
                  <a:lnTo>
                    <a:pt x="8312" y="8452"/>
                  </a:lnTo>
                  <a:lnTo>
                    <a:pt x="5545" y="8079"/>
                  </a:lnTo>
                  <a:cubicBezTo>
                    <a:pt x="5362" y="8059"/>
                    <a:pt x="5287" y="7835"/>
                    <a:pt x="5409" y="7700"/>
                  </a:cubicBezTo>
                  <a:lnTo>
                    <a:pt x="9125" y="3747"/>
                  </a:lnTo>
                  <a:cubicBezTo>
                    <a:pt x="9285" y="3577"/>
                    <a:pt x="9132" y="3360"/>
                    <a:pt x="8957" y="3360"/>
                  </a:cubicBezTo>
                  <a:cubicBezTo>
                    <a:pt x="8902" y="3360"/>
                    <a:pt x="8844" y="3382"/>
                    <a:pt x="8793" y="3435"/>
                  </a:cubicBezTo>
                  <a:lnTo>
                    <a:pt x="5260" y="7198"/>
                  </a:lnTo>
                  <a:cubicBezTo>
                    <a:pt x="5213" y="7247"/>
                    <a:pt x="5155" y="7269"/>
                    <a:pt x="5097" y="7269"/>
                  </a:cubicBezTo>
                  <a:cubicBezTo>
                    <a:pt x="4980" y="7269"/>
                    <a:pt x="4867" y="7178"/>
                    <a:pt x="4867" y="7042"/>
                  </a:cubicBezTo>
                  <a:lnTo>
                    <a:pt x="4867" y="3279"/>
                  </a:lnTo>
                  <a:lnTo>
                    <a:pt x="7539" y="383"/>
                  </a:lnTo>
                  <a:cubicBezTo>
                    <a:pt x="7692" y="219"/>
                    <a:pt x="7540" y="1"/>
                    <a:pt x="7366" y="1"/>
                  </a:cubicBezTo>
                  <a:cubicBezTo>
                    <a:pt x="7309" y="1"/>
                    <a:pt x="7251" y="24"/>
                    <a:pt x="7200" y="78"/>
                  </a:cubicBezTo>
                  <a:lnTo>
                    <a:pt x="4867" y="2607"/>
                  </a:lnTo>
                  <a:lnTo>
                    <a:pt x="4867" y="912"/>
                  </a:lnTo>
                  <a:cubicBezTo>
                    <a:pt x="4867" y="760"/>
                    <a:pt x="4753" y="683"/>
                    <a:pt x="4640" y="683"/>
                  </a:cubicBezTo>
                  <a:cubicBezTo>
                    <a:pt x="4526" y="683"/>
                    <a:pt x="4413" y="760"/>
                    <a:pt x="4413" y="912"/>
                  </a:cubicBezTo>
                  <a:lnTo>
                    <a:pt x="4413" y="2567"/>
                  </a:lnTo>
                  <a:lnTo>
                    <a:pt x="2317" y="85"/>
                  </a:lnTo>
                  <a:cubicBezTo>
                    <a:pt x="2267" y="26"/>
                    <a:pt x="2206" y="1"/>
                    <a:pt x="214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999" name="Google Shape;15999;p100"/>
            <p:cNvSpPr/>
            <p:nvPr/>
          </p:nvSpPr>
          <p:spPr>
            <a:xfrm>
              <a:off x="6624333" y="3184510"/>
              <a:ext cx="22820" cy="12879"/>
            </a:xfrm>
            <a:custGeom>
              <a:rect b="b" l="l" r="r" t="t"/>
              <a:pathLst>
                <a:path extrusionOk="0" h="491" w="870">
                  <a:moveTo>
                    <a:pt x="310" y="0"/>
                  </a:moveTo>
                  <a:cubicBezTo>
                    <a:pt x="44" y="0"/>
                    <a:pt x="1" y="418"/>
                    <a:pt x="286" y="457"/>
                  </a:cubicBezTo>
                  <a:lnTo>
                    <a:pt x="523" y="491"/>
                  </a:lnTo>
                  <a:lnTo>
                    <a:pt x="551" y="491"/>
                  </a:lnTo>
                  <a:cubicBezTo>
                    <a:pt x="835" y="491"/>
                    <a:pt x="869" y="71"/>
                    <a:pt x="584" y="37"/>
                  </a:cubicBezTo>
                  <a:lnTo>
                    <a:pt x="347" y="3"/>
                  </a:lnTo>
                  <a:cubicBezTo>
                    <a:pt x="334" y="1"/>
                    <a:pt x="322" y="0"/>
                    <a:pt x="310"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0" name="Google Shape;16000;p100"/>
            <p:cNvSpPr/>
            <p:nvPr/>
          </p:nvSpPr>
          <p:spPr>
            <a:xfrm>
              <a:off x="6367593" y="3022750"/>
              <a:ext cx="21115" cy="18387"/>
            </a:xfrm>
            <a:custGeom>
              <a:rect b="b" l="l" r="r" t="t"/>
              <a:pathLst>
                <a:path extrusionOk="0" h="701" w="805">
                  <a:moveTo>
                    <a:pt x="331" y="1"/>
                  </a:moveTo>
                  <a:cubicBezTo>
                    <a:pt x="155" y="1"/>
                    <a:pt x="1" y="221"/>
                    <a:pt x="161" y="386"/>
                  </a:cubicBezTo>
                  <a:lnTo>
                    <a:pt x="391" y="630"/>
                  </a:lnTo>
                  <a:cubicBezTo>
                    <a:pt x="434" y="677"/>
                    <a:pt x="495" y="701"/>
                    <a:pt x="556" y="701"/>
                  </a:cubicBezTo>
                  <a:cubicBezTo>
                    <a:pt x="610" y="701"/>
                    <a:pt x="665" y="682"/>
                    <a:pt x="710" y="644"/>
                  </a:cubicBezTo>
                  <a:cubicBezTo>
                    <a:pt x="798" y="555"/>
                    <a:pt x="805" y="413"/>
                    <a:pt x="717" y="318"/>
                  </a:cubicBezTo>
                  <a:lnTo>
                    <a:pt x="493" y="74"/>
                  </a:lnTo>
                  <a:cubicBezTo>
                    <a:pt x="443" y="22"/>
                    <a:pt x="386" y="1"/>
                    <a:pt x="331"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1" name="Google Shape;16001;p100"/>
            <p:cNvSpPr/>
            <p:nvPr/>
          </p:nvSpPr>
          <p:spPr>
            <a:xfrm>
              <a:off x="6379633" y="3184563"/>
              <a:ext cx="22794" cy="12826"/>
            </a:xfrm>
            <a:custGeom>
              <a:rect b="b" l="l" r="r" t="t"/>
              <a:pathLst>
                <a:path extrusionOk="0" h="489" w="869">
                  <a:moveTo>
                    <a:pt x="522" y="1"/>
                  </a:moveTo>
                  <a:lnTo>
                    <a:pt x="285" y="35"/>
                  </a:lnTo>
                  <a:cubicBezTo>
                    <a:pt x="0" y="69"/>
                    <a:pt x="27" y="489"/>
                    <a:pt x="312" y="489"/>
                  </a:cubicBezTo>
                  <a:lnTo>
                    <a:pt x="346" y="489"/>
                  </a:lnTo>
                  <a:lnTo>
                    <a:pt x="577" y="455"/>
                  </a:lnTo>
                  <a:cubicBezTo>
                    <a:pt x="868" y="416"/>
                    <a:pt x="825" y="5"/>
                    <a:pt x="560" y="5"/>
                  </a:cubicBezTo>
                  <a:cubicBezTo>
                    <a:pt x="548" y="5"/>
                    <a:pt x="535" y="6"/>
                    <a:pt x="522" y="8"/>
                  </a:cubicBezTo>
                  <a:lnTo>
                    <a:pt x="522" y="1"/>
                  </a:ln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2" name="Google Shape;16002;p100"/>
            <p:cNvSpPr/>
            <p:nvPr/>
          </p:nvSpPr>
          <p:spPr>
            <a:xfrm>
              <a:off x="6507321" y="2948257"/>
              <a:ext cx="11935" cy="17941"/>
            </a:xfrm>
            <a:custGeom>
              <a:rect b="b" l="l" r="r" t="t"/>
              <a:pathLst>
                <a:path extrusionOk="0" h="684" w="455">
                  <a:moveTo>
                    <a:pt x="228" y="0"/>
                  </a:moveTo>
                  <a:cubicBezTo>
                    <a:pt x="114" y="0"/>
                    <a:pt x="1" y="76"/>
                    <a:pt x="1" y="229"/>
                  </a:cubicBezTo>
                  <a:lnTo>
                    <a:pt x="1" y="459"/>
                  </a:lnTo>
                  <a:cubicBezTo>
                    <a:pt x="1" y="581"/>
                    <a:pt x="102" y="683"/>
                    <a:pt x="231" y="683"/>
                  </a:cubicBezTo>
                  <a:cubicBezTo>
                    <a:pt x="353" y="683"/>
                    <a:pt x="455" y="581"/>
                    <a:pt x="455" y="459"/>
                  </a:cubicBezTo>
                  <a:lnTo>
                    <a:pt x="455" y="229"/>
                  </a:lnTo>
                  <a:cubicBezTo>
                    <a:pt x="455" y="76"/>
                    <a:pt x="341" y="0"/>
                    <a:pt x="22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3" name="Google Shape;16003;p100"/>
            <p:cNvSpPr/>
            <p:nvPr/>
          </p:nvSpPr>
          <p:spPr>
            <a:xfrm>
              <a:off x="6417142" y="3001923"/>
              <a:ext cx="72001" cy="84985"/>
            </a:xfrm>
            <a:custGeom>
              <a:rect b="b" l="l" r="r" t="t"/>
              <a:pathLst>
                <a:path extrusionOk="0" h="3240" w="2745">
                  <a:moveTo>
                    <a:pt x="1" y="0"/>
                  </a:moveTo>
                  <a:lnTo>
                    <a:pt x="1276" y="2685"/>
                  </a:lnTo>
                  <a:cubicBezTo>
                    <a:pt x="1364" y="2868"/>
                    <a:pt x="1527" y="3004"/>
                    <a:pt x="1723" y="3051"/>
                  </a:cubicBezTo>
                  <a:lnTo>
                    <a:pt x="2442" y="3234"/>
                  </a:lnTo>
                  <a:cubicBezTo>
                    <a:pt x="2458" y="3238"/>
                    <a:pt x="2475" y="3240"/>
                    <a:pt x="2491" y="3240"/>
                  </a:cubicBezTo>
                  <a:cubicBezTo>
                    <a:pt x="2627" y="3240"/>
                    <a:pt x="2744" y="3116"/>
                    <a:pt x="2720" y="2977"/>
                  </a:cubicBezTo>
                  <a:lnTo>
                    <a:pt x="2503" y="1614"/>
                  </a:lnTo>
                  <a:cubicBezTo>
                    <a:pt x="2483" y="1471"/>
                    <a:pt x="2422" y="1349"/>
                    <a:pt x="2327" y="1248"/>
                  </a:cubicBezTo>
                  <a:lnTo>
                    <a:pt x="1438" y="312"/>
                  </a:lnTo>
                  <a:lnTo>
                    <a:pt x="1581" y="1214"/>
                  </a:lnTo>
                  <a:cubicBezTo>
                    <a:pt x="1608" y="1370"/>
                    <a:pt x="1487" y="1479"/>
                    <a:pt x="1359" y="1479"/>
                  </a:cubicBezTo>
                  <a:cubicBezTo>
                    <a:pt x="1298" y="1479"/>
                    <a:pt x="1236" y="1454"/>
                    <a:pt x="1188" y="1397"/>
                  </a:cubicBezTo>
                  <a:lnTo>
                    <a:pt x="1"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4" name="Google Shape;16004;p100"/>
            <p:cNvSpPr/>
            <p:nvPr/>
          </p:nvSpPr>
          <p:spPr>
            <a:xfrm>
              <a:off x="6358990" y="3090659"/>
              <a:ext cx="102481" cy="86113"/>
            </a:xfrm>
            <a:custGeom>
              <a:rect b="b" l="l" r="r" t="t"/>
              <a:pathLst>
                <a:path extrusionOk="0" h="3283" w="3907">
                  <a:moveTo>
                    <a:pt x="129" y="1"/>
                  </a:moveTo>
                  <a:lnTo>
                    <a:pt x="35" y="299"/>
                  </a:lnTo>
                  <a:cubicBezTo>
                    <a:pt x="1" y="401"/>
                    <a:pt x="41" y="516"/>
                    <a:pt x="143" y="570"/>
                  </a:cubicBezTo>
                  <a:lnTo>
                    <a:pt x="2021" y="1560"/>
                  </a:lnTo>
                  <a:cubicBezTo>
                    <a:pt x="2164" y="1635"/>
                    <a:pt x="2184" y="1831"/>
                    <a:pt x="2062" y="1933"/>
                  </a:cubicBezTo>
                  <a:lnTo>
                    <a:pt x="496" y="3282"/>
                  </a:lnTo>
                  <a:lnTo>
                    <a:pt x="3676" y="2496"/>
                  </a:lnTo>
                  <a:cubicBezTo>
                    <a:pt x="3838" y="2455"/>
                    <a:pt x="3906" y="2272"/>
                    <a:pt x="3805" y="2143"/>
                  </a:cubicBezTo>
                  <a:lnTo>
                    <a:pt x="3377" y="1547"/>
                  </a:lnTo>
                  <a:cubicBezTo>
                    <a:pt x="3303" y="1452"/>
                    <a:pt x="3215" y="1377"/>
                    <a:pt x="3106" y="1330"/>
                  </a:cubicBezTo>
                  <a:lnTo>
                    <a:pt x="129"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5" name="Google Shape;16005;p100"/>
            <p:cNvSpPr/>
            <p:nvPr/>
          </p:nvSpPr>
          <p:spPr>
            <a:xfrm>
              <a:off x="6565131" y="3090659"/>
              <a:ext cx="102481" cy="86113"/>
            </a:xfrm>
            <a:custGeom>
              <a:rect b="b" l="l" r="r" t="t"/>
              <a:pathLst>
                <a:path extrusionOk="0" h="3283" w="3907">
                  <a:moveTo>
                    <a:pt x="3777" y="1"/>
                  </a:moveTo>
                  <a:lnTo>
                    <a:pt x="801" y="1330"/>
                  </a:lnTo>
                  <a:cubicBezTo>
                    <a:pt x="692" y="1377"/>
                    <a:pt x="597" y="1452"/>
                    <a:pt x="529" y="1547"/>
                  </a:cubicBezTo>
                  <a:lnTo>
                    <a:pt x="102" y="2136"/>
                  </a:lnTo>
                  <a:cubicBezTo>
                    <a:pt x="0" y="2272"/>
                    <a:pt x="68" y="2455"/>
                    <a:pt x="231" y="2496"/>
                  </a:cubicBezTo>
                  <a:lnTo>
                    <a:pt x="3411" y="3282"/>
                  </a:lnTo>
                  <a:lnTo>
                    <a:pt x="1845" y="1933"/>
                  </a:lnTo>
                  <a:cubicBezTo>
                    <a:pt x="1723" y="1831"/>
                    <a:pt x="1743" y="1635"/>
                    <a:pt x="1885" y="1560"/>
                  </a:cubicBezTo>
                  <a:lnTo>
                    <a:pt x="3764" y="570"/>
                  </a:lnTo>
                  <a:cubicBezTo>
                    <a:pt x="3865" y="516"/>
                    <a:pt x="3906" y="401"/>
                    <a:pt x="3872" y="299"/>
                  </a:cubicBezTo>
                  <a:lnTo>
                    <a:pt x="3777" y="1"/>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6" name="Google Shape;16006;p100"/>
            <p:cNvSpPr/>
            <p:nvPr/>
          </p:nvSpPr>
          <p:spPr>
            <a:xfrm>
              <a:off x="6537459" y="3001740"/>
              <a:ext cx="72342" cy="85038"/>
            </a:xfrm>
            <a:custGeom>
              <a:rect b="b" l="l" r="r" t="t"/>
              <a:pathLst>
                <a:path extrusionOk="0" h="3242" w="2758">
                  <a:moveTo>
                    <a:pt x="2757" y="0"/>
                  </a:moveTo>
                  <a:cubicBezTo>
                    <a:pt x="2757" y="0"/>
                    <a:pt x="2751" y="7"/>
                    <a:pt x="2751" y="7"/>
                  </a:cubicBezTo>
                  <a:lnTo>
                    <a:pt x="1639" y="1323"/>
                  </a:lnTo>
                  <a:cubicBezTo>
                    <a:pt x="1590" y="1379"/>
                    <a:pt x="1528" y="1404"/>
                    <a:pt x="1467" y="1404"/>
                  </a:cubicBezTo>
                  <a:cubicBezTo>
                    <a:pt x="1331" y="1404"/>
                    <a:pt x="1201" y="1283"/>
                    <a:pt x="1238" y="1119"/>
                  </a:cubicBezTo>
                  <a:lnTo>
                    <a:pt x="1455" y="177"/>
                  </a:lnTo>
                  <a:lnTo>
                    <a:pt x="418" y="1255"/>
                  </a:lnTo>
                  <a:cubicBezTo>
                    <a:pt x="323" y="1356"/>
                    <a:pt x="262" y="1478"/>
                    <a:pt x="242" y="1621"/>
                  </a:cubicBezTo>
                  <a:lnTo>
                    <a:pt x="25" y="2984"/>
                  </a:lnTo>
                  <a:cubicBezTo>
                    <a:pt x="1" y="3121"/>
                    <a:pt x="113" y="3242"/>
                    <a:pt x="246" y="3242"/>
                  </a:cubicBezTo>
                  <a:cubicBezTo>
                    <a:pt x="265" y="3242"/>
                    <a:pt x="284" y="3240"/>
                    <a:pt x="303" y="3235"/>
                  </a:cubicBezTo>
                  <a:lnTo>
                    <a:pt x="1021" y="3058"/>
                  </a:lnTo>
                  <a:cubicBezTo>
                    <a:pt x="1218" y="3011"/>
                    <a:pt x="1388" y="2875"/>
                    <a:pt x="1469" y="2685"/>
                  </a:cubicBezTo>
                  <a:lnTo>
                    <a:pt x="2757"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07" name="Google Shape;16007;p100"/>
          <p:cNvGrpSpPr/>
          <p:nvPr/>
        </p:nvGrpSpPr>
        <p:grpSpPr>
          <a:xfrm>
            <a:off x="4107991" y="1594266"/>
            <a:ext cx="370132" cy="358223"/>
            <a:chOff x="4135079" y="1518066"/>
            <a:chExt cx="370132" cy="358223"/>
          </a:xfrm>
        </p:grpSpPr>
        <p:sp>
          <p:nvSpPr>
            <p:cNvPr id="16008" name="Google Shape;16008;p100"/>
            <p:cNvSpPr/>
            <p:nvPr/>
          </p:nvSpPr>
          <p:spPr>
            <a:xfrm>
              <a:off x="4135079" y="1625688"/>
              <a:ext cx="95530" cy="95530"/>
            </a:xfrm>
            <a:custGeom>
              <a:rect b="b" l="l" r="r" t="t"/>
              <a:pathLst>
                <a:path extrusionOk="0" h="3642" w="3642">
                  <a:moveTo>
                    <a:pt x="1824" y="0"/>
                  </a:moveTo>
                  <a:cubicBezTo>
                    <a:pt x="814" y="0"/>
                    <a:pt x="0" y="814"/>
                    <a:pt x="0" y="1817"/>
                  </a:cubicBezTo>
                  <a:cubicBezTo>
                    <a:pt x="0" y="2821"/>
                    <a:pt x="814" y="3641"/>
                    <a:pt x="1824" y="3641"/>
                  </a:cubicBezTo>
                  <a:cubicBezTo>
                    <a:pt x="2828" y="3641"/>
                    <a:pt x="3642" y="2821"/>
                    <a:pt x="3642" y="1817"/>
                  </a:cubicBezTo>
                  <a:cubicBezTo>
                    <a:pt x="3642" y="814"/>
                    <a:pt x="2828" y="0"/>
                    <a:pt x="1824"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09" name="Google Shape;16009;p100"/>
            <p:cNvSpPr/>
            <p:nvPr/>
          </p:nvSpPr>
          <p:spPr>
            <a:xfrm>
              <a:off x="4153047" y="1643472"/>
              <a:ext cx="59595" cy="59778"/>
            </a:xfrm>
            <a:custGeom>
              <a:rect b="b" l="l" r="r" t="t"/>
              <a:pathLst>
                <a:path extrusionOk="0" h="2279" w="2272">
                  <a:moveTo>
                    <a:pt x="1139" y="0"/>
                  </a:moveTo>
                  <a:cubicBezTo>
                    <a:pt x="509" y="0"/>
                    <a:pt x="0" y="509"/>
                    <a:pt x="0" y="1139"/>
                  </a:cubicBezTo>
                  <a:cubicBezTo>
                    <a:pt x="0" y="1770"/>
                    <a:pt x="509" y="2278"/>
                    <a:pt x="1139" y="2278"/>
                  </a:cubicBezTo>
                  <a:cubicBezTo>
                    <a:pt x="1763" y="2278"/>
                    <a:pt x="2272" y="1770"/>
                    <a:pt x="2272" y="1139"/>
                  </a:cubicBezTo>
                  <a:cubicBezTo>
                    <a:pt x="2272" y="509"/>
                    <a:pt x="1763" y="0"/>
                    <a:pt x="1139"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0" name="Google Shape;16010;p100"/>
            <p:cNvSpPr/>
            <p:nvPr/>
          </p:nvSpPr>
          <p:spPr>
            <a:xfrm>
              <a:off x="4409681" y="1625688"/>
              <a:ext cx="95530" cy="95530"/>
            </a:xfrm>
            <a:custGeom>
              <a:rect b="b" l="l" r="r" t="t"/>
              <a:pathLst>
                <a:path extrusionOk="0" h="3642" w="3642">
                  <a:moveTo>
                    <a:pt x="1818" y="0"/>
                  </a:moveTo>
                  <a:cubicBezTo>
                    <a:pt x="814" y="0"/>
                    <a:pt x="1" y="814"/>
                    <a:pt x="1" y="1817"/>
                  </a:cubicBezTo>
                  <a:cubicBezTo>
                    <a:pt x="1" y="2821"/>
                    <a:pt x="814" y="3641"/>
                    <a:pt x="1818" y="3641"/>
                  </a:cubicBezTo>
                  <a:cubicBezTo>
                    <a:pt x="2828" y="3641"/>
                    <a:pt x="3642" y="2821"/>
                    <a:pt x="3642" y="1817"/>
                  </a:cubicBezTo>
                  <a:cubicBezTo>
                    <a:pt x="3642" y="814"/>
                    <a:pt x="2828" y="0"/>
                    <a:pt x="1818"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1" name="Google Shape;16011;p100"/>
            <p:cNvSpPr/>
            <p:nvPr/>
          </p:nvSpPr>
          <p:spPr>
            <a:xfrm>
              <a:off x="4427649" y="1643472"/>
              <a:ext cx="59621" cy="59778"/>
            </a:xfrm>
            <a:custGeom>
              <a:rect b="b" l="l" r="r" t="t"/>
              <a:pathLst>
                <a:path extrusionOk="0" h="2279" w="2273">
                  <a:moveTo>
                    <a:pt x="1133" y="0"/>
                  </a:moveTo>
                  <a:cubicBezTo>
                    <a:pt x="509" y="0"/>
                    <a:pt x="1" y="509"/>
                    <a:pt x="1" y="1139"/>
                  </a:cubicBezTo>
                  <a:cubicBezTo>
                    <a:pt x="1" y="1770"/>
                    <a:pt x="509" y="2278"/>
                    <a:pt x="1133" y="2278"/>
                  </a:cubicBezTo>
                  <a:cubicBezTo>
                    <a:pt x="1764" y="2278"/>
                    <a:pt x="2272" y="1770"/>
                    <a:pt x="2272" y="1139"/>
                  </a:cubicBezTo>
                  <a:cubicBezTo>
                    <a:pt x="2272" y="509"/>
                    <a:pt x="1764" y="0"/>
                    <a:pt x="113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2" name="Google Shape;16012;p100"/>
            <p:cNvSpPr/>
            <p:nvPr/>
          </p:nvSpPr>
          <p:spPr>
            <a:xfrm>
              <a:off x="4170831" y="1518250"/>
              <a:ext cx="298471" cy="358040"/>
            </a:xfrm>
            <a:custGeom>
              <a:rect b="b" l="l" r="r" t="t"/>
              <a:pathLst>
                <a:path extrusionOk="0" h="13650" w="11379">
                  <a:moveTo>
                    <a:pt x="6150" y="1"/>
                  </a:moveTo>
                  <a:cubicBezTo>
                    <a:pt x="5547" y="197"/>
                    <a:pt x="5032" y="618"/>
                    <a:pt x="4652" y="1024"/>
                  </a:cubicBezTo>
                  <a:cubicBezTo>
                    <a:pt x="2468" y="1513"/>
                    <a:pt x="916" y="3452"/>
                    <a:pt x="916" y="5689"/>
                  </a:cubicBezTo>
                  <a:cubicBezTo>
                    <a:pt x="909" y="6144"/>
                    <a:pt x="780" y="6598"/>
                    <a:pt x="550" y="6991"/>
                  </a:cubicBezTo>
                  <a:cubicBezTo>
                    <a:pt x="190" y="7595"/>
                    <a:pt x="7" y="8286"/>
                    <a:pt x="0" y="8985"/>
                  </a:cubicBezTo>
                  <a:cubicBezTo>
                    <a:pt x="0" y="11561"/>
                    <a:pt x="2543" y="13650"/>
                    <a:pt x="5689" y="13650"/>
                  </a:cubicBezTo>
                  <a:cubicBezTo>
                    <a:pt x="8836" y="13650"/>
                    <a:pt x="11378" y="11561"/>
                    <a:pt x="11378" y="8985"/>
                  </a:cubicBezTo>
                  <a:cubicBezTo>
                    <a:pt x="11378" y="8286"/>
                    <a:pt x="11188" y="7595"/>
                    <a:pt x="10836" y="6991"/>
                  </a:cubicBezTo>
                  <a:cubicBezTo>
                    <a:pt x="10598" y="6598"/>
                    <a:pt x="10476" y="6144"/>
                    <a:pt x="10470" y="5689"/>
                  </a:cubicBezTo>
                  <a:cubicBezTo>
                    <a:pt x="10470" y="3750"/>
                    <a:pt x="9303" y="2008"/>
                    <a:pt x="7513" y="1269"/>
                  </a:cubicBezTo>
                  <a:lnTo>
                    <a:pt x="7513" y="455"/>
                  </a:lnTo>
                  <a:lnTo>
                    <a:pt x="6374" y="909"/>
                  </a:lnTo>
                  <a:lnTo>
                    <a:pt x="6150" y="1"/>
                  </a:ln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3" name="Google Shape;16013;p100"/>
            <p:cNvSpPr/>
            <p:nvPr/>
          </p:nvSpPr>
          <p:spPr>
            <a:xfrm>
              <a:off x="4170831" y="1518066"/>
              <a:ext cx="166665" cy="352374"/>
            </a:xfrm>
            <a:custGeom>
              <a:rect b="b" l="l" r="r" t="t"/>
              <a:pathLst>
                <a:path extrusionOk="0" h="13434" w="6354">
                  <a:moveTo>
                    <a:pt x="6150" y="1"/>
                  </a:moveTo>
                  <a:cubicBezTo>
                    <a:pt x="5547" y="204"/>
                    <a:pt x="5032" y="625"/>
                    <a:pt x="4652" y="1031"/>
                  </a:cubicBezTo>
                  <a:cubicBezTo>
                    <a:pt x="2468" y="1520"/>
                    <a:pt x="916" y="3459"/>
                    <a:pt x="916" y="5696"/>
                  </a:cubicBezTo>
                  <a:cubicBezTo>
                    <a:pt x="909" y="6151"/>
                    <a:pt x="780" y="6605"/>
                    <a:pt x="550" y="6998"/>
                  </a:cubicBezTo>
                  <a:cubicBezTo>
                    <a:pt x="190" y="7602"/>
                    <a:pt x="7" y="8293"/>
                    <a:pt x="0" y="8992"/>
                  </a:cubicBezTo>
                  <a:cubicBezTo>
                    <a:pt x="0" y="11073"/>
                    <a:pt x="1662" y="12836"/>
                    <a:pt x="3953" y="13433"/>
                  </a:cubicBezTo>
                  <a:cubicBezTo>
                    <a:pt x="3025" y="12457"/>
                    <a:pt x="2509" y="11155"/>
                    <a:pt x="2509" y="9805"/>
                  </a:cubicBezTo>
                  <a:cubicBezTo>
                    <a:pt x="2502" y="8999"/>
                    <a:pt x="2692" y="8205"/>
                    <a:pt x="3052" y="7480"/>
                  </a:cubicBezTo>
                  <a:cubicBezTo>
                    <a:pt x="3289" y="7005"/>
                    <a:pt x="3418" y="6483"/>
                    <a:pt x="3418" y="5954"/>
                  </a:cubicBezTo>
                  <a:cubicBezTo>
                    <a:pt x="3418" y="3642"/>
                    <a:pt x="4625" y="1655"/>
                    <a:pt x="6354" y="814"/>
                  </a:cubicBezTo>
                  <a:lnTo>
                    <a:pt x="6150" y="1"/>
                  </a:ln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4" name="Google Shape;16014;p100"/>
            <p:cNvSpPr/>
            <p:nvPr/>
          </p:nvSpPr>
          <p:spPr>
            <a:xfrm>
              <a:off x="4212615" y="1636914"/>
              <a:ext cx="214719" cy="215558"/>
            </a:xfrm>
            <a:custGeom>
              <a:rect b="b" l="l" r="r" t="t"/>
              <a:pathLst>
                <a:path extrusionOk="0" h="8218" w="8186">
                  <a:moveTo>
                    <a:pt x="2256" y="0"/>
                  </a:moveTo>
                  <a:cubicBezTo>
                    <a:pt x="1747" y="0"/>
                    <a:pt x="1238" y="190"/>
                    <a:pt x="842" y="569"/>
                  </a:cubicBezTo>
                  <a:cubicBezTo>
                    <a:pt x="55" y="1321"/>
                    <a:pt x="1" y="2555"/>
                    <a:pt x="706" y="3383"/>
                  </a:cubicBezTo>
                  <a:cubicBezTo>
                    <a:pt x="991" y="3722"/>
                    <a:pt x="1052" y="4190"/>
                    <a:pt x="875" y="4590"/>
                  </a:cubicBezTo>
                  <a:cubicBezTo>
                    <a:pt x="753" y="4874"/>
                    <a:pt x="686" y="5180"/>
                    <a:pt x="686" y="5485"/>
                  </a:cubicBezTo>
                  <a:cubicBezTo>
                    <a:pt x="686" y="6997"/>
                    <a:pt x="2211" y="8217"/>
                    <a:pt x="4096" y="8217"/>
                  </a:cubicBezTo>
                  <a:cubicBezTo>
                    <a:pt x="5981" y="8217"/>
                    <a:pt x="7514" y="6990"/>
                    <a:pt x="7514" y="5485"/>
                  </a:cubicBezTo>
                  <a:cubicBezTo>
                    <a:pt x="7514" y="5173"/>
                    <a:pt x="7446" y="4874"/>
                    <a:pt x="7324" y="4590"/>
                  </a:cubicBezTo>
                  <a:cubicBezTo>
                    <a:pt x="7148" y="4190"/>
                    <a:pt x="7209" y="3722"/>
                    <a:pt x="7493" y="3383"/>
                  </a:cubicBezTo>
                  <a:cubicBezTo>
                    <a:pt x="8185" y="2555"/>
                    <a:pt x="8117" y="1335"/>
                    <a:pt x="7337" y="589"/>
                  </a:cubicBezTo>
                  <a:cubicBezTo>
                    <a:pt x="6944" y="213"/>
                    <a:pt x="6434" y="23"/>
                    <a:pt x="5923" y="23"/>
                  </a:cubicBezTo>
                  <a:cubicBezTo>
                    <a:pt x="5430" y="23"/>
                    <a:pt x="4936" y="199"/>
                    <a:pt x="4544" y="555"/>
                  </a:cubicBezTo>
                  <a:cubicBezTo>
                    <a:pt x="4418" y="667"/>
                    <a:pt x="4261" y="723"/>
                    <a:pt x="4102" y="723"/>
                  </a:cubicBezTo>
                  <a:cubicBezTo>
                    <a:pt x="3944" y="723"/>
                    <a:pt x="3784" y="667"/>
                    <a:pt x="3656" y="555"/>
                  </a:cubicBezTo>
                  <a:cubicBezTo>
                    <a:pt x="3262" y="185"/>
                    <a:pt x="2759" y="0"/>
                    <a:pt x="2256"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5" name="Google Shape;16015;p100"/>
            <p:cNvSpPr/>
            <p:nvPr/>
          </p:nvSpPr>
          <p:spPr>
            <a:xfrm>
              <a:off x="4204274" y="1638121"/>
              <a:ext cx="60119" cy="179308"/>
            </a:xfrm>
            <a:custGeom>
              <a:rect b="b" l="l" r="r" t="t"/>
              <a:pathLst>
                <a:path extrusionOk="0" h="6836" w="2292">
                  <a:moveTo>
                    <a:pt x="2272" y="1"/>
                  </a:moveTo>
                  <a:cubicBezTo>
                    <a:pt x="699" y="252"/>
                    <a:pt x="0" y="2116"/>
                    <a:pt x="1024" y="3337"/>
                  </a:cubicBezTo>
                  <a:cubicBezTo>
                    <a:pt x="1309" y="3676"/>
                    <a:pt x="1370" y="4144"/>
                    <a:pt x="1193" y="4544"/>
                  </a:cubicBezTo>
                  <a:cubicBezTo>
                    <a:pt x="1071" y="4828"/>
                    <a:pt x="1004" y="5134"/>
                    <a:pt x="1004" y="5439"/>
                  </a:cubicBezTo>
                  <a:cubicBezTo>
                    <a:pt x="1010" y="5947"/>
                    <a:pt x="1180" y="6435"/>
                    <a:pt x="1485" y="6835"/>
                  </a:cubicBezTo>
                  <a:cubicBezTo>
                    <a:pt x="1065" y="5534"/>
                    <a:pt x="1166" y="4123"/>
                    <a:pt x="1777" y="2903"/>
                  </a:cubicBezTo>
                  <a:cubicBezTo>
                    <a:pt x="2014" y="2428"/>
                    <a:pt x="2143" y="1906"/>
                    <a:pt x="2143" y="1377"/>
                  </a:cubicBezTo>
                  <a:cubicBezTo>
                    <a:pt x="2143" y="916"/>
                    <a:pt x="2190" y="448"/>
                    <a:pt x="2292"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6" name="Google Shape;16016;p100"/>
            <p:cNvSpPr/>
            <p:nvPr/>
          </p:nvSpPr>
          <p:spPr>
            <a:xfrm>
              <a:off x="4287948" y="1733126"/>
              <a:ext cx="28564" cy="17968"/>
            </a:xfrm>
            <a:custGeom>
              <a:rect b="b" l="l" r="r" t="t"/>
              <a:pathLst>
                <a:path extrusionOk="0" h="685" w="1089">
                  <a:moveTo>
                    <a:pt x="323" y="0"/>
                  </a:moveTo>
                  <a:cubicBezTo>
                    <a:pt x="114" y="0"/>
                    <a:pt x="0" y="302"/>
                    <a:pt x="214" y="427"/>
                  </a:cubicBezTo>
                  <a:lnTo>
                    <a:pt x="668" y="657"/>
                  </a:lnTo>
                  <a:cubicBezTo>
                    <a:pt x="702" y="671"/>
                    <a:pt x="736" y="678"/>
                    <a:pt x="770" y="678"/>
                  </a:cubicBezTo>
                  <a:lnTo>
                    <a:pt x="770" y="684"/>
                  </a:lnTo>
                  <a:cubicBezTo>
                    <a:pt x="1014" y="684"/>
                    <a:pt x="1089" y="359"/>
                    <a:pt x="872" y="250"/>
                  </a:cubicBezTo>
                  <a:lnTo>
                    <a:pt x="417" y="20"/>
                  </a:lnTo>
                  <a:cubicBezTo>
                    <a:pt x="385" y="6"/>
                    <a:pt x="353" y="0"/>
                    <a:pt x="32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7" name="Google Shape;16017;p100"/>
            <p:cNvSpPr/>
            <p:nvPr/>
          </p:nvSpPr>
          <p:spPr>
            <a:xfrm>
              <a:off x="4323673" y="1733126"/>
              <a:ext cx="28696" cy="17784"/>
            </a:xfrm>
            <a:custGeom>
              <a:rect b="b" l="l" r="r" t="t"/>
              <a:pathLst>
                <a:path extrusionOk="0" h="678" w="1094">
                  <a:moveTo>
                    <a:pt x="768" y="0"/>
                  </a:moveTo>
                  <a:cubicBezTo>
                    <a:pt x="739" y="0"/>
                    <a:pt x="708" y="6"/>
                    <a:pt x="676" y="20"/>
                  </a:cubicBezTo>
                  <a:lnTo>
                    <a:pt x="222" y="250"/>
                  </a:lnTo>
                  <a:cubicBezTo>
                    <a:pt x="0" y="351"/>
                    <a:pt x="78" y="678"/>
                    <a:pt x="316" y="678"/>
                  </a:cubicBezTo>
                  <a:cubicBezTo>
                    <a:pt x="318" y="678"/>
                    <a:pt x="321" y="678"/>
                    <a:pt x="323" y="678"/>
                  </a:cubicBezTo>
                  <a:cubicBezTo>
                    <a:pt x="357" y="678"/>
                    <a:pt x="391" y="671"/>
                    <a:pt x="425" y="657"/>
                  </a:cubicBezTo>
                  <a:lnTo>
                    <a:pt x="879" y="427"/>
                  </a:lnTo>
                  <a:cubicBezTo>
                    <a:pt x="1093" y="302"/>
                    <a:pt x="974" y="0"/>
                    <a:pt x="768"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8" name="Google Shape;16018;p100"/>
            <p:cNvSpPr/>
            <p:nvPr/>
          </p:nvSpPr>
          <p:spPr>
            <a:xfrm>
              <a:off x="4260459" y="1774884"/>
              <a:ext cx="119373" cy="53745"/>
            </a:xfrm>
            <a:custGeom>
              <a:rect b="b" l="l" r="r" t="t"/>
              <a:pathLst>
                <a:path extrusionOk="0" h="2049" w="4551">
                  <a:moveTo>
                    <a:pt x="245" y="1"/>
                  </a:moveTo>
                  <a:cubicBezTo>
                    <a:pt x="102" y="1"/>
                    <a:pt x="1" y="123"/>
                    <a:pt x="14" y="259"/>
                  </a:cubicBezTo>
                  <a:cubicBezTo>
                    <a:pt x="157" y="1262"/>
                    <a:pt x="1120" y="2049"/>
                    <a:pt x="2272" y="2049"/>
                  </a:cubicBezTo>
                  <a:cubicBezTo>
                    <a:pt x="3432" y="2049"/>
                    <a:pt x="4395" y="1262"/>
                    <a:pt x="4530" y="259"/>
                  </a:cubicBezTo>
                  <a:cubicBezTo>
                    <a:pt x="4551" y="123"/>
                    <a:pt x="4442" y="1"/>
                    <a:pt x="430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19" name="Google Shape;16019;p100"/>
            <p:cNvSpPr/>
            <p:nvPr/>
          </p:nvSpPr>
          <p:spPr>
            <a:xfrm>
              <a:off x="4285718" y="1792773"/>
              <a:ext cx="68670" cy="35778"/>
            </a:xfrm>
            <a:custGeom>
              <a:rect b="b" l="l" r="r" t="t"/>
              <a:pathLst>
                <a:path extrusionOk="0" h="1364" w="2618">
                  <a:moveTo>
                    <a:pt x="1309" y="0"/>
                  </a:moveTo>
                  <a:cubicBezTo>
                    <a:pt x="748" y="0"/>
                    <a:pt x="187" y="329"/>
                    <a:pt x="1" y="987"/>
                  </a:cubicBezTo>
                  <a:cubicBezTo>
                    <a:pt x="401" y="1238"/>
                    <a:pt x="855" y="1363"/>
                    <a:pt x="1309" y="1363"/>
                  </a:cubicBezTo>
                  <a:cubicBezTo>
                    <a:pt x="1764" y="1363"/>
                    <a:pt x="2218" y="1238"/>
                    <a:pt x="2618" y="987"/>
                  </a:cubicBezTo>
                  <a:cubicBezTo>
                    <a:pt x="2431" y="329"/>
                    <a:pt x="1870" y="0"/>
                    <a:pt x="1309"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0" name="Google Shape;16020;p100"/>
            <p:cNvSpPr/>
            <p:nvPr/>
          </p:nvSpPr>
          <p:spPr>
            <a:xfrm>
              <a:off x="4248550" y="1667472"/>
              <a:ext cx="35778" cy="41811"/>
            </a:xfrm>
            <a:custGeom>
              <a:rect b="b" l="l" r="r" t="t"/>
              <a:pathLst>
                <a:path extrusionOk="0" h="1594" w="1364">
                  <a:moveTo>
                    <a:pt x="679" y="0"/>
                  </a:moveTo>
                  <a:cubicBezTo>
                    <a:pt x="306" y="0"/>
                    <a:pt x="0" y="306"/>
                    <a:pt x="0" y="679"/>
                  </a:cubicBezTo>
                  <a:lnTo>
                    <a:pt x="0" y="909"/>
                  </a:lnTo>
                  <a:cubicBezTo>
                    <a:pt x="0" y="1282"/>
                    <a:pt x="306" y="1587"/>
                    <a:pt x="679" y="1594"/>
                  </a:cubicBezTo>
                  <a:cubicBezTo>
                    <a:pt x="1058" y="1594"/>
                    <a:pt x="1363" y="1282"/>
                    <a:pt x="1363" y="909"/>
                  </a:cubicBezTo>
                  <a:lnTo>
                    <a:pt x="1363" y="679"/>
                  </a:lnTo>
                  <a:cubicBezTo>
                    <a:pt x="1363" y="306"/>
                    <a:pt x="1058"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1" name="Google Shape;16021;p100"/>
            <p:cNvSpPr/>
            <p:nvPr/>
          </p:nvSpPr>
          <p:spPr>
            <a:xfrm>
              <a:off x="4266334" y="1667472"/>
              <a:ext cx="17994" cy="29771"/>
            </a:xfrm>
            <a:custGeom>
              <a:rect b="b" l="l" r="r" t="t"/>
              <a:pathLst>
                <a:path extrusionOk="0" h="1135" w="686">
                  <a:moveTo>
                    <a:pt x="13" y="0"/>
                  </a:moveTo>
                  <a:cubicBezTo>
                    <a:pt x="9" y="0"/>
                    <a:pt x="5" y="0"/>
                    <a:pt x="1" y="0"/>
                  </a:cubicBezTo>
                  <a:lnTo>
                    <a:pt x="1" y="794"/>
                  </a:lnTo>
                  <a:cubicBezTo>
                    <a:pt x="1" y="1021"/>
                    <a:pt x="172" y="1134"/>
                    <a:pt x="343" y="1134"/>
                  </a:cubicBezTo>
                  <a:cubicBezTo>
                    <a:pt x="514" y="1134"/>
                    <a:pt x="685" y="1021"/>
                    <a:pt x="685" y="794"/>
                  </a:cubicBezTo>
                  <a:lnTo>
                    <a:pt x="685" y="679"/>
                  </a:lnTo>
                  <a:cubicBezTo>
                    <a:pt x="685" y="310"/>
                    <a:pt x="387" y="0"/>
                    <a:pt x="1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2" name="Google Shape;16022;p100"/>
            <p:cNvSpPr/>
            <p:nvPr/>
          </p:nvSpPr>
          <p:spPr>
            <a:xfrm>
              <a:off x="4260459" y="1673348"/>
              <a:ext cx="11961" cy="11935"/>
            </a:xfrm>
            <a:custGeom>
              <a:rect b="b" l="l" r="r" t="t"/>
              <a:pathLst>
                <a:path extrusionOk="0" h="455" w="456">
                  <a:moveTo>
                    <a:pt x="225" y="0"/>
                  </a:moveTo>
                  <a:cubicBezTo>
                    <a:pt x="102" y="0"/>
                    <a:pt x="1" y="102"/>
                    <a:pt x="1" y="231"/>
                  </a:cubicBezTo>
                  <a:cubicBezTo>
                    <a:pt x="1" y="353"/>
                    <a:pt x="102" y="455"/>
                    <a:pt x="225" y="455"/>
                  </a:cubicBezTo>
                  <a:cubicBezTo>
                    <a:pt x="353" y="455"/>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3" name="Google Shape;16023;p100"/>
            <p:cNvSpPr/>
            <p:nvPr/>
          </p:nvSpPr>
          <p:spPr>
            <a:xfrm>
              <a:off x="4355962" y="1667472"/>
              <a:ext cx="35778" cy="41811"/>
            </a:xfrm>
            <a:custGeom>
              <a:rect b="b" l="l" r="r" t="t"/>
              <a:pathLst>
                <a:path extrusionOk="0" h="1594" w="1364">
                  <a:moveTo>
                    <a:pt x="679" y="0"/>
                  </a:moveTo>
                  <a:cubicBezTo>
                    <a:pt x="306" y="0"/>
                    <a:pt x="1" y="306"/>
                    <a:pt x="1" y="679"/>
                  </a:cubicBezTo>
                  <a:lnTo>
                    <a:pt x="1" y="909"/>
                  </a:lnTo>
                  <a:cubicBezTo>
                    <a:pt x="1" y="1282"/>
                    <a:pt x="306" y="1594"/>
                    <a:pt x="679" y="1594"/>
                  </a:cubicBezTo>
                  <a:cubicBezTo>
                    <a:pt x="1059" y="1594"/>
                    <a:pt x="1364" y="1282"/>
                    <a:pt x="1364" y="909"/>
                  </a:cubicBezTo>
                  <a:lnTo>
                    <a:pt x="1364" y="679"/>
                  </a:lnTo>
                  <a:cubicBezTo>
                    <a:pt x="1364" y="306"/>
                    <a:pt x="1059" y="0"/>
                    <a:pt x="67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4" name="Google Shape;16024;p100"/>
            <p:cNvSpPr/>
            <p:nvPr/>
          </p:nvSpPr>
          <p:spPr>
            <a:xfrm>
              <a:off x="4373772" y="1667472"/>
              <a:ext cx="17968" cy="29771"/>
            </a:xfrm>
            <a:custGeom>
              <a:rect b="b" l="l" r="r" t="t"/>
              <a:pathLst>
                <a:path extrusionOk="0" h="1135" w="685">
                  <a:moveTo>
                    <a:pt x="12" y="0"/>
                  </a:moveTo>
                  <a:cubicBezTo>
                    <a:pt x="8" y="0"/>
                    <a:pt x="4" y="0"/>
                    <a:pt x="0" y="0"/>
                  </a:cubicBezTo>
                  <a:lnTo>
                    <a:pt x="0" y="794"/>
                  </a:lnTo>
                  <a:cubicBezTo>
                    <a:pt x="0" y="1021"/>
                    <a:pt x="171" y="1134"/>
                    <a:pt x="342" y="1134"/>
                  </a:cubicBezTo>
                  <a:cubicBezTo>
                    <a:pt x="514" y="1134"/>
                    <a:pt x="685" y="1021"/>
                    <a:pt x="685" y="794"/>
                  </a:cubicBezTo>
                  <a:lnTo>
                    <a:pt x="685" y="679"/>
                  </a:lnTo>
                  <a:cubicBezTo>
                    <a:pt x="685" y="310"/>
                    <a:pt x="386" y="0"/>
                    <a:pt x="1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5" name="Google Shape;16025;p100"/>
            <p:cNvSpPr/>
            <p:nvPr/>
          </p:nvSpPr>
          <p:spPr>
            <a:xfrm>
              <a:off x="4367897" y="1673348"/>
              <a:ext cx="11935" cy="11935"/>
            </a:xfrm>
            <a:custGeom>
              <a:rect b="b" l="l" r="r" t="t"/>
              <a:pathLst>
                <a:path extrusionOk="0" h="455" w="455">
                  <a:moveTo>
                    <a:pt x="224" y="0"/>
                  </a:moveTo>
                  <a:cubicBezTo>
                    <a:pt x="102" y="0"/>
                    <a:pt x="0" y="102"/>
                    <a:pt x="0" y="231"/>
                  </a:cubicBezTo>
                  <a:cubicBezTo>
                    <a:pt x="0" y="353"/>
                    <a:pt x="102" y="455"/>
                    <a:pt x="224" y="455"/>
                  </a:cubicBezTo>
                  <a:cubicBezTo>
                    <a:pt x="353" y="455"/>
                    <a:pt x="455" y="353"/>
                    <a:pt x="455" y="231"/>
                  </a:cubicBezTo>
                  <a:cubicBezTo>
                    <a:pt x="455"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6" name="Google Shape;16026;p100"/>
            <p:cNvSpPr/>
            <p:nvPr/>
          </p:nvSpPr>
          <p:spPr>
            <a:xfrm>
              <a:off x="4314178" y="1810688"/>
              <a:ext cx="11935" cy="17941"/>
            </a:xfrm>
            <a:custGeom>
              <a:rect b="b" l="l" r="r" t="t"/>
              <a:pathLst>
                <a:path extrusionOk="0" h="684" w="455">
                  <a:moveTo>
                    <a:pt x="228" y="1"/>
                  </a:moveTo>
                  <a:cubicBezTo>
                    <a:pt x="114" y="1"/>
                    <a:pt x="1" y="77"/>
                    <a:pt x="1" y="229"/>
                  </a:cubicBezTo>
                  <a:lnTo>
                    <a:pt x="1" y="670"/>
                  </a:lnTo>
                  <a:cubicBezTo>
                    <a:pt x="75" y="677"/>
                    <a:pt x="150" y="684"/>
                    <a:pt x="224" y="684"/>
                  </a:cubicBezTo>
                  <a:cubicBezTo>
                    <a:pt x="306" y="684"/>
                    <a:pt x="380" y="677"/>
                    <a:pt x="455" y="670"/>
                  </a:cubicBezTo>
                  <a:lnTo>
                    <a:pt x="455" y="229"/>
                  </a:lnTo>
                  <a:cubicBezTo>
                    <a:pt x="455" y="77"/>
                    <a:pt x="341" y="1"/>
                    <a:pt x="228"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27" name="Google Shape;16027;p100"/>
          <p:cNvGrpSpPr/>
          <p:nvPr/>
        </p:nvGrpSpPr>
        <p:grpSpPr>
          <a:xfrm>
            <a:off x="6851780" y="2056334"/>
            <a:ext cx="361240" cy="370158"/>
            <a:chOff x="6878869" y="1980134"/>
            <a:chExt cx="361240" cy="370158"/>
          </a:xfrm>
        </p:grpSpPr>
        <p:sp>
          <p:nvSpPr>
            <p:cNvPr id="16028" name="Google Shape;16028;p100"/>
            <p:cNvSpPr/>
            <p:nvPr/>
          </p:nvSpPr>
          <p:spPr>
            <a:xfrm>
              <a:off x="6878869" y="2012869"/>
              <a:ext cx="67437" cy="32027"/>
            </a:xfrm>
            <a:custGeom>
              <a:rect b="b" l="l" r="r" t="t"/>
              <a:pathLst>
                <a:path extrusionOk="0" h="1221" w="2571">
                  <a:moveTo>
                    <a:pt x="2258" y="0"/>
                  </a:moveTo>
                  <a:lnTo>
                    <a:pt x="434" y="475"/>
                  </a:lnTo>
                  <a:cubicBezTo>
                    <a:pt x="0" y="583"/>
                    <a:pt x="75" y="1221"/>
                    <a:pt x="523" y="1221"/>
                  </a:cubicBezTo>
                  <a:lnTo>
                    <a:pt x="2570" y="1221"/>
                  </a:lnTo>
                  <a:lnTo>
                    <a:pt x="2258" y="0"/>
                  </a:lnTo>
                  <a:close/>
                </a:path>
              </a:pathLst>
            </a:custGeom>
            <a:solidFill>
              <a:srgbClr val="BBC9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29" name="Google Shape;16029;p100"/>
            <p:cNvSpPr/>
            <p:nvPr/>
          </p:nvSpPr>
          <p:spPr>
            <a:xfrm>
              <a:off x="6882777" y="2032961"/>
              <a:ext cx="63529" cy="11777"/>
            </a:xfrm>
            <a:custGeom>
              <a:rect b="b" l="l" r="r" t="t"/>
              <a:pathLst>
                <a:path extrusionOk="0" h="449" w="2422">
                  <a:moveTo>
                    <a:pt x="7" y="1"/>
                  </a:moveTo>
                  <a:cubicBezTo>
                    <a:pt x="1" y="28"/>
                    <a:pt x="1" y="48"/>
                    <a:pt x="1" y="75"/>
                  </a:cubicBezTo>
                  <a:cubicBezTo>
                    <a:pt x="1" y="279"/>
                    <a:pt x="170" y="448"/>
                    <a:pt x="374" y="448"/>
                  </a:cubicBezTo>
                  <a:lnTo>
                    <a:pt x="2421" y="448"/>
                  </a:lnTo>
                  <a:lnTo>
                    <a:pt x="2306" y="1"/>
                  </a:lnTo>
                  <a:close/>
                </a:path>
              </a:pathLst>
            </a:custGeom>
            <a:solidFill>
              <a:srgbClr val="A9BB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0" name="Google Shape;16030;p100"/>
            <p:cNvSpPr/>
            <p:nvPr/>
          </p:nvSpPr>
          <p:spPr>
            <a:xfrm>
              <a:off x="6992339" y="2273962"/>
              <a:ext cx="91989" cy="76329"/>
            </a:xfrm>
            <a:custGeom>
              <a:rect b="b" l="l" r="r" t="t"/>
              <a:pathLst>
                <a:path extrusionOk="0" h="2910" w="3507">
                  <a:moveTo>
                    <a:pt x="1865" y="0"/>
                  </a:moveTo>
                  <a:cubicBezTo>
                    <a:pt x="1753" y="0"/>
                    <a:pt x="1641" y="75"/>
                    <a:pt x="1641" y="224"/>
                  </a:cubicBezTo>
                  <a:lnTo>
                    <a:pt x="1641" y="2462"/>
                  </a:lnTo>
                  <a:lnTo>
                    <a:pt x="299" y="2462"/>
                  </a:lnTo>
                  <a:cubicBezTo>
                    <a:pt x="1" y="2462"/>
                    <a:pt x="1" y="2909"/>
                    <a:pt x="299" y="2909"/>
                  </a:cubicBezTo>
                  <a:lnTo>
                    <a:pt x="3208" y="2909"/>
                  </a:lnTo>
                  <a:cubicBezTo>
                    <a:pt x="3506" y="2909"/>
                    <a:pt x="3506" y="2462"/>
                    <a:pt x="3208" y="2462"/>
                  </a:cubicBezTo>
                  <a:lnTo>
                    <a:pt x="2089" y="2462"/>
                  </a:lnTo>
                  <a:lnTo>
                    <a:pt x="2089" y="224"/>
                  </a:lnTo>
                  <a:cubicBezTo>
                    <a:pt x="2089" y="75"/>
                    <a:pt x="1977" y="0"/>
                    <a:pt x="1865"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1" name="Google Shape;16031;p100"/>
            <p:cNvSpPr/>
            <p:nvPr/>
          </p:nvSpPr>
          <p:spPr>
            <a:xfrm>
              <a:off x="7015815" y="2273962"/>
              <a:ext cx="68670" cy="76329"/>
            </a:xfrm>
            <a:custGeom>
              <a:rect b="b" l="l" r="r" t="t"/>
              <a:pathLst>
                <a:path extrusionOk="0" h="2910" w="2618">
                  <a:moveTo>
                    <a:pt x="1872" y="0"/>
                  </a:moveTo>
                  <a:cubicBezTo>
                    <a:pt x="1760" y="0"/>
                    <a:pt x="1648" y="75"/>
                    <a:pt x="1648" y="224"/>
                  </a:cubicBezTo>
                  <a:lnTo>
                    <a:pt x="1648" y="2462"/>
                  </a:lnTo>
                  <a:lnTo>
                    <a:pt x="299" y="2462"/>
                  </a:lnTo>
                  <a:cubicBezTo>
                    <a:pt x="1" y="2462"/>
                    <a:pt x="1" y="2909"/>
                    <a:pt x="299" y="2909"/>
                  </a:cubicBezTo>
                  <a:lnTo>
                    <a:pt x="2320" y="2909"/>
                  </a:lnTo>
                  <a:cubicBezTo>
                    <a:pt x="2618" y="2909"/>
                    <a:pt x="2618" y="2462"/>
                    <a:pt x="2320" y="2462"/>
                  </a:cubicBezTo>
                  <a:lnTo>
                    <a:pt x="2096" y="2462"/>
                  </a:lnTo>
                  <a:lnTo>
                    <a:pt x="2096" y="224"/>
                  </a:lnTo>
                  <a:cubicBezTo>
                    <a:pt x="2096" y="75"/>
                    <a:pt x="1984" y="0"/>
                    <a:pt x="187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2" name="Google Shape;16032;p100"/>
            <p:cNvSpPr/>
            <p:nvPr/>
          </p:nvSpPr>
          <p:spPr>
            <a:xfrm>
              <a:off x="6923696" y="1980134"/>
              <a:ext cx="316412" cy="317147"/>
            </a:xfrm>
            <a:custGeom>
              <a:rect b="b" l="l" r="r" t="t"/>
              <a:pathLst>
                <a:path extrusionOk="0" h="12091" w="12063">
                  <a:moveTo>
                    <a:pt x="1783" y="1"/>
                  </a:moveTo>
                  <a:cubicBezTo>
                    <a:pt x="922" y="7"/>
                    <a:pt x="224" y="713"/>
                    <a:pt x="224" y="1574"/>
                  </a:cubicBezTo>
                  <a:cubicBezTo>
                    <a:pt x="238" y="2320"/>
                    <a:pt x="841" y="2910"/>
                    <a:pt x="1580" y="2910"/>
                  </a:cubicBezTo>
                  <a:lnTo>
                    <a:pt x="1790" y="2910"/>
                  </a:lnTo>
                  <a:cubicBezTo>
                    <a:pt x="1790" y="4930"/>
                    <a:pt x="0" y="5825"/>
                    <a:pt x="0" y="7615"/>
                  </a:cubicBezTo>
                  <a:cubicBezTo>
                    <a:pt x="0" y="9405"/>
                    <a:pt x="1567" y="12090"/>
                    <a:pt x="7839" y="12090"/>
                  </a:cubicBezTo>
                  <a:lnTo>
                    <a:pt x="11480" y="12090"/>
                  </a:lnTo>
                  <a:cubicBezTo>
                    <a:pt x="11575" y="12090"/>
                    <a:pt x="11636" y="12009"/>
                    <a:pt x="11615" y="11921"/>
                  </a:cubicBezTo>
                  <a:cubicBezTo>
                    <a:pt x="11561" y="11677"/>
                    <a:pt x="11493" y="11433"/>
                    <a:pt x="11405" y="11195"/>
                  </a:cubicBezTo>
                  <a:lnTo>
                    <a:pt x="11392" y="11189"/>
                  </a:lnTo>
                  <a:cubicBezTo>
                    <a:pt x="11554" y="11189"/>
                    <a:pt x="11724" y="11195"/>
                    <a:pt x="11893" y="11195"/>
                  </a:cubicBezTo>
                  <a:cubicBezTo>
                    <a:pt x="11995" y="11195"/>
                    <a:pt x="12063" y="11100"/>
                    <a:pt x="12022" y="11006"/>
                  </a:cubicBezTo>
                  <a:cubicBezTo>
                    <a:pt x="11622" y="10050"/>
                    <a:pt x="9520" y="5771"/>
                    <a:pt x="3363" y="5378"/>
                  </a:cubicBezTo>
                  <a:lnTo>
                    <a:pt x="3363" y="1594"/>
                  </a:lnTo>
                  <a:cubicBezTo>
                    <a:pt x="3370" y="719"/>
                    <a:pt x="2658" y="7"/>
                    <a:pt x="1783"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3" name="Google Shape;16033;p100"/>
            <p:cNvSpPr/>
            <p:nvPr/>
          </p:nvSpPr>
          <p:spPr>
            <a:xfrm>
              <a:off x="6923853" y="1987085"/>
              <a:ext cx="305239" cy="310380"/>
            </a:xfrm>
            <a:custGeom>
              <a:rect b="b" l="l" r="r" t="t"/>
              <a:pathLst>
                <a:path extrusionOk="0" h="11833" w="11637">
                  <a:moveTo>
                    <a:pt x="923" y="0"/>
                  </a:moveTo>
                  <a:lnTo>
                    <a:pt x="923" y="0"/>
                  </a:lnTo>
                  <a:cubicBezTo>
                    <a:pt x="489" y="285"/>
                    <a:pt x="232" y="773"/>
                    <a:pt x="225" y="1288"/>
                  </a:cubicBezTo>
                  <a:cubicBezTo>
                    <a:pt x="225" y="2041"/>
                    <a:pt x="835" y="2651"/>
                    <a:pt x="1594" y="2651"/>
                  </a:cubicBezTo>
                  <a:lnTo>
                    <a:pt x="1791" y="2651"/>
                  </a:lnTo>
                  <a:cubicBezTo>
                    <a:pt x="1791" y="4665"/>
                    <a:pt x="1" y="5560"/>
                    <a:pt x="1" y="7357"/>
                  </a:cubicBezTo>
                  <a:cubicBezTo>
                    <a:pt x="1" y="9147"/>
                    <a:pt x="1567" y="11832"/>
                    <a:pt x="7839" y="11832"/>
                  </a:cubicBezTo>
                  <a:lnTo>
                    <a:pt x="11481" y="11832"/>
                  </a:lnTo>
                  <a:cubicBezTo>
                    <a:pt x="11569" y="11832"/>
                    <a:pt x="11637" y="11751"/>
                    <a:pt x="11616" y="11663"/>
                  </a:cubicBezTo>
                  <a:cubicBezTo>
                    <a:pt x="11596" y="11554"/>
                    <a:pt x="11555" y="11398"/>
                    <a:pt x="11494" y="11202"/>
                  </a:cubicBezTo>
                  <a:cubicBezTo>
                    <a:pt x="11014" y="11234"/>
                    <a:pt x="10485" y="11252"/>
                    <a:pt x="9932" y="11252"/>
                  </a:cubicBezTo>
                  <a:cubicBezTo>
                    <a:pt x="7369" y="11252"/>
                    <a:pt x="4271" y="10871"/>
                    <a:pt x="2910" y="9812"/>
                  </a:cubicBezTo>
                  <a:cubicBezTo>
                    <a:pt x="998" y="8327"/>
                    <a:pt x="1079" y="6564"/>
                    <a:pt x="1791" y="5113"/>
                  </a:cubicBezTo>
                  <a:cubicBezTo>
                    <a:pt x="2164" y="4340"/>
                    <a:pt x="2401" y="3506"/>
                    <a:pt x="2489" y="2651"/>
                  </a:cubicBezTo>
                  <a:cubicBezTo>
                    <a:pt x="2517" y="2421"/>
                    <a:pt x="2354" y="2211"/>
                    <a:pt x="2130" y="2170"/>
                  </a:cubicBezTo>
                  <a:cubicBezTo>
                    <a:pt x="1147" y="2000"/>
                    <a:pt x="638" y="1166"/>
                    <a:pt x="92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4" name="Google Shape;16034;p100"/>
            <p:cNvSpPr/>
            <p:nvPr/>
          </p:nvSpPr>
          <p:spPr>
            <a:xfrm>
              <a:off x="6923853" y="2087388"/>
              <a:ext cx="316255" cy="210076"/>
            </a:xfrm>
            <a:custGeom>
              <a:rect b="b" l="l" r="r" t="t"/>
              <a:pathLst>
                <a:path extrusionOk="0" h="8009" w="12057">
                  <a:moveTo>
                    <a:pt x="1574" y="0"/>
                  </a:moveTo>
                  <a:cubicBezTo>
                    <a:pt x="1093" y="1275"/>
                    <a:pt x="1" y="2123"/>
                    <a:pt x="1" y="3526"/>
                  </a:cubicBezTo>
                  <a:cubicBezTo>
                    <a:pt x="1" y="5316"/>
                    <a:pt x="1567" y="8008"/>
                    <a:pt x="7839" y="8008"/>
                  </a:cubicBezTo>
                  <a:lnTo>
                    <a:pt x="11481" y="8008"/>
                  </a:lnTo>
                  <a:cubicBezTo>
                    <a:pt x="11569" y="8008"/>
                    <a:pt x="11637" y="7920"/>
                    <a:pt x="11616" y="7839"/>
                  </a:cubicBezTo>
                  <a:cubicBezTo>
                    <a:pt x="11562" y="7588"/>
                    <a:pt x="11494" y="7344"/>
                    <a:pt x="11406" y="7106"/>
                  </a:cubicBezTo>
                  <a:lnTo>
                    <a:pt x="11392" y="7100"/>
                  </a:lnTo>
                  <a:cubicBezTo>
                    <a:pt x="11555" y="7100"/>
                    <a:pt x="11725" y="7106"/>
                    <a:pt x="11894" y="7106"/>
                  </a:cubicBezTo>
                  <a:cubicBezTo>
                    <a:pt x="11989" y="7106"/>
                    <a:pt x="12057" y="7005"/>
                    <a:pt x="12023" y="6917"/>
                  </a:cubicBezTo>
                  <a:cubicBezTo>
                    <a:pt x="11623" y="5954"/>
                    <a:pt x="9521" y="1682"/>
                    <a:pt x="3364" y="1282"/>
                  </a:cubicBezTo>
                  <a:lnTo>
                    <a:pt x="3364" y="448"/>
                  </a:lnTo>
                  <a:cubicBezTo>
                    <a:pt x="2740" y="421"/>
                    <a:pt x="2130" y="272"/>
                    <a:pt x="1574"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5" name="Google Shape;16035;p100"/>
            <p:cNvSpPr/>
            <p:nvPr/>
          </p:nvSpPr>
          <p:spPr>
            <a:xfrm>
              <a:off x="6923853" y="2087388"/>
              <a:ext cx="305239" cy="210076"/>
            </a:xfrm>
            <a:custGeom>
              <a:rect b="b" l="l" r="r" t="t"/>
              <a:pathLst>
                <a:path extrusionOk="0" h="8009" w="11637">
                  <a:moveTo>
                    <a:pt x="1567" y="0"/>
                  </a:moveTo>
                  <a:cubicBezTo>
                    <a:pt x="1093" y="1275"/>
                    <a:pt x="1" y="2123"/>
                    <a:pt x="1" y="3526"/>
                  </a:cubicBezTo>
                  <a:cubicBezTo>
                    <a:pt x="1" y="5316"/>
                    <a:pt x="1567" y="8008"/>
                    <a:pt x="7839" y="8008"/>
                  </a:cubicBezTo>
                  <a:lnTo>
                    <a:pt x="11481" y="8008"/>
                  </a:lnTo>
                  <a:cubicBezTo>
                    <a:pt x="11569" y="8008"/>
                    <a:pt x="11637" y="7920"/>
                    <a:pt x="11616" y="7839"/>
                  </a:cubicBezTo>
                  <a:cubicBezTo>
                    <a:pt x="11596" y="7730"/>
                    <a:pt x="11555" y="7574"/>
                    <a:pt x="11494" y="7378"/>
                  </a:cubicBezTo>
                  <a:cubicBezTo>
                    <a:pt x="11014" y="7410"/>
                    <a:pt x="10485" y="7428"/>
                    <a:pt x="9932" y="7428"/>
                  </a:cubicBezTo>
                  <a:cubicBezTo>
                    <a:pt x="7369" y="7428"/>
                    <a:pt x="4271" y="7047"/>
                    <a:pt x="2910" y="5988"/>
                  </a:cubicBezTo>
                  <a:cubicBezTo>
                    <a:pt x="998" y="4503"/>
                    <a:pt x="1079" y="2740"/>
                    <a:pt x="1791" y="1289"/>
                  </a:cubicBezTo>
                  <a:cubicBezTo>
                    <a:pt x="1954" y="950"/>
                    <a:pt x="2089" y="604"/>
                    <a:pt x="2198" y="251"/>
                  </a:cubicBezTo>
                  <a:cubicBezTo>
                    <a:pt x="1981" y="183"/>
                    <a:pt x="1771" y="102"/>
                    <a:pt x="1567"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6" name="Google Shape;16036;p100"/>
            <p:cNvSpPr/>
            <p:nvPr/>
          </p:nvSpPr>
          <p:spPr>
            <a:xfrm>
              <a:off x="6941296" y="2121356"/>
              <a:ext cx="298812" cy="176108"/>
            </a:xfrm>
            <a:custGeom>
              <a:rect b="b" l="l" r="r" t="t"/>
              <a:pathLst>
                <a:path extrusionOk="0" h="6714" w="11392">
                  <a:moveTo>
                    <a:pt x="2753" y="0"/>
                  </a:moveTo>
                  <a:cubicBezTo>
                    <a:pt x="2225" y="184"/>
                    <a:pt x="1777" y="394"/>
                    <a:pt x="1492" y="638"/>
                  </a:cubicBezTo>
                  <a:cubicBezTo>
                    <a:pt x="387" y="1601"/>
                    <a:pt x="0" y="5527"/>
                    <a:pt x="3987" y="6401"/>
                  </a:cubicBezTo>
                  <a:cubicBezTo>
                    <a:pt x="4340" y="6483"/>
                    <a:pt x="4720" y="6544"/>
                    <a:pt x="5120" y="6598"/>
                  </a:cubicBezTo>
                  <a:cubicBezTo>
                    <a:pt x="5805" y="6679"/>
                    <a:pt x="6490" y="6713"/>
                    <a:pt x="7174" y="6713"/>
                  </a:cubicBezTo>
                  <a:lnTo>
                    <a:pt x="10822" y="6713"/>
                  </a:lnTo>
                  <a:cubicBezTo>
                    <a:pt x="10911" y="6713"/>
                    <a:pt x="10978" y="6632"/>
                    <a:pt x="10958" y="6544"/>
                  </a:cubicBezTo>
                  <a:cubicBezTo>
                    <a:pt x="10897" y="6293"/>
                    <a:pt x="10829" y="6049"/>
                    <a:pt x="10741" y="5811"/>
                  </a:cubicBezTo>
                  <a:lnTo>
                    <a:pt x="10727" y="5805"/>
                  </a:lnTo>
                  <a:cubicBezTo>
                    <a:pt x="10890" y="5805"/>
                    <a:pt x="11053" y="5811"/>
                    <a:pt x="11229" y="5811"/>
                  </a:cubicBezTo>
                  <a:cubicBezTo>
                    <a:pt x="11324" y="5811"/>
                    <a:pt x="11392" y="5716"/>
                    <a:pt x="11358" y="5622"/>
                  </a:cubicBezTo>
                  <a:cubicBezTo>
                    <a:pt x="10958" y="4666"/>
                    <a:pt x="8863" y="414"/>
                    <a:pt x="2753" y="0"/>
                  </a:cubicBezTo>
                  <a:close/>
                </a:path>
              </a:pathLst>
            </a:custGeom>
            <a:solidFill>
              <a:srgbClr val="DB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7" name="Google Shape;16037;p100"/>
            <p:cNvSpPr/>
            <p:nvPr/>
          </p:nvSpPr>
          <p:spPr>
            <a:xfrm>
              <a:off x="6953388" y="2121172"/>
              <a:ext cx="286720" cy="152632"/>
            </a:xfrm>
            <a:custGeom>
              <a:rect b="b" l="l" r="r" t="t"/>
              <a:pathLst>
                <a:path extrusionOk="0" h="5819" w="10931">
                  <a:moveTo>
                    <a:pt x="2191" y="0"/>
                  </a:moveTo>
                  <a:cubicBezTo>
                    <a:pt x="1284" y="0"/>
                    <a:pt x="665" y="682"/>
                    <a:pt x="665" y="1343"/>
                  </a:cubicBezTo>
                  <a:cubicBezTo>
                    <a:pt x="665" y="1343"/>
                    <a:pt x="1" y="5764"/>
                    <a:pt x="10761" y="5818"/>
                  </a:cubicBezTo>
                  <a:cubicBezTo>
                    <a:pt x="10863" y="5818"/>
                    <a:pt x="10931" y="5723"/>
                    <a:pt x="10890" y="5629"/>
                  </a:cubicBezTo>
                  <a:cubicBezTo>
                    <a:pt x="10497" y="4673"/>
                    <a:pt x="8388" y="394"/>
                    <a:pt x="2231" y="1"/>
                  </a:cubicBezTo>
                  <a:cubicBezTo>
                    <a:pt x="2218" y="0"/>
                    <a:pt x="2205" y="0"/>
                    <a:pt x="2191"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8" name="Google Shape;16038;p100"/>
            <p:cNvSpPr/>
            <p:nvPr/>
          </p:nvSpPr>
          <p:spPr>
            <a:xfrm>
              <a:off x="6953204" y="2003610"/>
              <a:ext cx="23502" cy="23502"/>
            </a:xfrm>
            <a:custGeom>
              <a:rect b="b" l="l" r="r" t="t"/>
              <a:pathLst>
                <a:path extrusionOk="0" h="896" w="896">
                  <a:moveTo>
                    <a:pt x="448" y="1"/>
                  </a:moveTo>
                  <a:cubicBezTo>
                    <a:pt x="204" y="1"/>
                    <a:pt x="1" y="204"/>
                    <a:pt x="1" y="448"/>
                  </a:cubicBezTo>
                  <a:cubicBezTo>
                    <a:pt x="1" y="699"/>
                    <a:pt x="204" y="896"/>
                    <a:pt x="448" y="896"/>
                  </a:cubicBezTo>
                  <a:cubicBezTo>
                    <a:pt x="692" y="896"/>
                    <a:pt x="896" y="699"/>
                    <a:pt x="896" y="448"/>
                  </a:cubicBezTo>
                  <a:cubicBezTo>
                    <a:pt x="896" y="204"/>
                    <a:pt x="692" y="1"/>
                    <a:pt x="448"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39" name="Google Shape;16039;p100"/>
            <p:cNvSpPr/>
            <p:nvPr/>
          </p:nvSpPr>
          <p:spPr>
            <a:xfrm>
              <a:off x="6971696" y="2121146"/>
              <a:ext cx="218811" cy="95503"/>
            </a:xfrm>
            <a:custGeom>
              <a:rect b="b" l="l" r="r" t="t"/>
              <a:pathLst>
                <a:path extrusionOk="0" h="3641" w="8342">
                  <a:moveTo>
                    <a:pt x="1476" y="1"/>
                  </a:moveTo>
                  <a:cubicBezTo>
                    <a:pt x="1117" y="1"/>
                    <a:pt x="773" y="122"/>
                    <a:pt x="489" y="341"/>
                  </a:cubicBezTo>
                  <a:cubicBezTo>
                    <a:pt x="109" y="646"/>
                    <a:pt x="1" y="1182"/>
                    <a:pt x="238" y="1609"/>
                  </a:cubicBezTo>
                  <a:cubicBezTo>
                    <a:pt x="1026" y="3147"/>
                    <a:pt x="3122" y="3641"/>
                    <a:pt x="4889" y="3641"/>
                  </a:cubicBezTo>
                  <a:cubicBezTo>
                    <a:pt x="5373" y="3641"/>
                    <a:pt x="5832" y="3604"/>
                    <a:pt x="6232" y="3541"/>
                  </a:cubicBezTo>
                  <a:cubicBezTo>
                    <a:pt x="7277" y="3372"/>
                    <a:pt x="8341" y="2911"/>
                    <a:pt x="8341" y="2911"/>
                  </a:cubicBezTo>
                  <a:cubicBezTo>
                    <a:pt x="7012" y="1568"/>
                    <a:pt x="4869" y="219"/>
                    <a:pt x="1533" y="2"/>
                  </a:cubicBezTo>
                  <a:cubicBezTo>
                    <a:pt x="1514" y="1"/>
                    <a:pt x="1495" y="1"/>
                    <a:pt x="1476"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0" name="Google Shape;16040;p100"/>
            <p:cNvSpPr/>
            <p:nvPr/>
          </p:nvSpPr>
          <p:spPr>
            <a:xfrm>
              <a:off x="6964955" y="2003610"/>
              <a:ext cx="11751" cy="11777"/>
            </a:xfrm>
            <a:custGeom>
              <a:rect b="b" l="l" r="r" t="t"/>
              <a:pathLst>
                <a:path extrusionOk="0" h="449" w="448">
                  <a:moveTo>
                    <a:pt x="224" y="1"/>
                  </a:moveTo>
                  <a:cubicBezTo>
                    <a:pt x="102" y="1"/>
                    <a:pt x="0" y="102"/>
                    <a:pt x="0" y="224"/>
                  </a:cubicBezTo>
                  <a:cubicBezTo>
                    <a:pt x="0" y="347"/>
                    <a:pt x="102" y="448"/>
                    <a:pt x="224" y="448"/>
                  </a:cubicBezTo>
                  <a:cubicBezTo>
                    <a:pt x="346" y="448"/>
                    <a:pt x="448" y="347"/>
                    <a:pt x="448" y="224"/>
                  </a:cubicBezTo>
                  <a:cubicBezTo>
                    <a:pt x="448" y="102"/>
                    <a:pt x="346" y="1"/>
                    <a:pt x="2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41" name="Google Shape;16041;p100"/>
          <p:cNvGrpSpPr/>
          <p:nvPr/>
        </p:nvGrpSpPr>
        <p:grpSpPr>
          <a:xfrm>
            <a:off x="2466911" y="2626233"/>
            <a:ext cx="370132" cy="259467"/>
            <a:chOff x="2493999" y="2550033"/>
            <a:chExt cx="370132" cy="259467"/>
          </a:xfrm>
        </p:grpSpPr>
        <p:sp>
          <p:nvSpPr>
            <p:cNvPr id="16042" name="Google Shape;16042;p100"/>
            <p:cNvSpPr/>
            <p:nvPr/>
          </p:nvSpPr>
          <p:spPr>
            <a:xfrm>
              <a:off x="2493999" y="2660251"/>
              <a:ext cx="370132" cy="149249"/>
            </a:xfrm>
            <a:custGeom>
              <a:rect b="b" l="l" r="r" t="t"/>
              <a:pathLst>
                <a:path extrusionOk="0" h="5690" w="14111">
                  <a:moveTo>
                    <a:pt x="0" y="1"/>
                  </a:moveTo>
                  <a:cubicBezTo>
                    <a:pt x="0" y="1947"/>
                    <a:pt x="3872" y="5690"/>
                    <a:pt x="7059" y="5690"/>
                  </a:cubicBezTo>
                  <a:cubicBezTo>
                    <a:pt x="10239" y="5690"/>
                    <a:pt x="14111" y="1953"/>
                    <a:pt x="1411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3" name="Google Shape;16043;p100"/>
            <p:cNvSpPr/>
            <p:nvPr/>
          </p:nvSpPr>
          <p:spPr>
            <a:xfrm>
              <a:off x="2493999" y="2660251"/>
              <a:ext cx="139649" cy="140724"/>
            </a:xfrm>
            <a:custGeom>
              <a:rect b="b" l="l" r="r" t="t"/>
              <a:pathLst>
                <a:path extrusionOk="0" h="5365" w="5324">
                  <a:moveTo>
                    <a:pt x="0" y="1"/>
                  </a:moveTo>
                  <a:cubicBezTo>
                    <a:pt x="0" y="1608"/>
                    <a:pt x="2618" y="4422"/>
                    <a:pt x="5323" y="5364"/>
                  </a:cubicBezTo>
                  <a:cubicBezTo>
                    <a:pt x="4665" y="4462"/>
                    <a:pt x="3635" y="2937"/>
                    <a:pt x="3187" y="1594"/>
                  </a:cubicBezTo>
                  <a:cubicBezTo>
                    <a:pt x="3018" y="1085"/>
                    <a:pt x="3140" y="543"/>
                    <a:pt x="3431"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4" name="Google Shape;16044;p100"/>
            <p:cNvSpPr/>
            <p:nvPr/>
          </p:nvSpPr>
          <p:spPr>
            <a:xfrm>
              <a:off x="2493999" y="2660251"/>
              <a:ext cx="370132" cy="101405"/>
            </a:xfrm>
            <a:custGeom>
              <a:rect b="b" l="l" r="r" t="t"/>
              <a:pathLst>
                <a:path extrusionOk="0" h="3866" w="14111">
                  <a:moveTo>
                    <a:pt x="0" y="1"/>
                  </a:moveTo>
                  <a:cubicBezTo>
                    <a:pt x="0" y="1031"/>
                    <a:pt x="4781" y="3866"/>
                    <a:pt x="7059" y="3866"/>
                  </a:cubicBezTo>
                  <a:cubicBezTo>
                    <a:pt x="9331" y="3866"/>
                    <a:pt x="14111" y="1031"/>
                    <a:pt x="1411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5" name="Google Shape;16045;p100"/>
            <p:cNvSpPr/>
            <p:nvPr/>
          </p:nvSpPr>
          <p:spPr>
            <a:xfrm>
              <a:off x="2493999" y="2550033"/>
              <a:ext cx="370132" cy="152055"/>
            </a:xfrm>
            <a:custGeom>
              <a:rect b="b" l="l" r="r" t="t"/>
              <a:pathLst>
                <a:path extrusionOk="0" h="5797" w="14111">
                  <a:moveTo>
                    <a:pt x="3009" y="0"/>
                  </a:moveTo>
                  <a:cubicBezTo>
                    <a:pt x="2515" y="0"/>
                    <a:pt x="2003" y="154"/>
                    <a:pt x="1655" y="439"/>
                  </a:cubicBezTo>
                  <a:cubicBezTo>
                    <a:pt x="1004" y="975"/>
                    <a:pt x="1350" y="1890"/>
                    <a:pt x="801" y="2684"/>
                  </a:cubicBezTo>
                  <a:cubicBezTo>
                    <a:pt x="801" y="2684"/>
                    <a:pt x="0" y="3748"/>
                    <a:pt x="0" y="4203"/>
                  </a:cubicBezTo>
                  <a:cubicBezTo>
                    <a:pt x="0" y="4657"/>
                    <a:pt x="3553" y="5796"/>
                    <a:pt x="7059" y="5796"/>
                  </a:cubicBezTo>
                  <a:cubicBezTo>
                    <a:pt x="10565" y="5796"/>
                    <a:pt x="14111" y="4657"/>
                    <a:pt x="14111" y="4203"/>
                  </a:cubicBezTo>
                  <a:cubicBezTo>
                    <a:pt x="14111" y="3748"/>
                    <a:pt x="13311" y="2684"/>
                    <a:pt x="13311" y="2684"/>
                  </a:cubicBezTo>
                  <a:cubicBezTo>
                    <a:pt x="12762" y="1890"/>
                    <a:pt x="13107" y="975"/>
                    <a:pt x="12456" y="439"/>
                  </a:cubicBezTo>
                  <a:cubicBezTo>
                    <a:pt x="12108" y="154"/>
                    <a:pt x="11596" y="0"/>
                    <a:pt x="11102" y="0"/>
                  </a:cubicBezTo>
                  <a:cubicBezTo>
                    <a:pt x="10692" y="0"/>
                    <a:pt x="10295" y="106"/>
                    <a:pt x="10015" y="331"/>
                  </a:cubicBezTo>
                  <a:cubicBezTo>
                    <a:pt x="8998" y="1145"/>
                    <a:pt x="8158" y="1470"/>
                    <a:pt x="7059" y="1470"/>
                  </a:cubicBezTo>
                  <a:cubicBezTo>
                    <a:pt x="5954" y="1470"/>
                    <a:pt x="5113" y="1145"/>
                    <a:pt x="4096" y="331"/>
                  </a:cubicBezTo>
                  <a:cubicBezTo>
                    <a:pt x="3816" y="106"/>
                    <a:pt x="3419" y="0"/>
                    <a:pt x="300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6" name="Google Shape;16046;p100"/>
            <p:cNvSpPr/>
            <p:nvPr/>
          </p:nvSpPr>
          <p:spPr>
            <a:xfrm>
              <a:off x="2493999" y="2550033"/>
              <a:ext cx="158665" cy="141012"/>
            </a:xfrm>
            <a:custGeom>
              <a:rect b="b" l="l" r="r" t="t"/>
              <a:pathLst>
                <a:path extrusionOk="0" h="5376" w="6049">
                  <a:moveTo>
                    <a:pt x="3009" y="0"/>
                  </a:moveTo>
                  <a:cubicBezTo>
                    <a:pt x="2515" y="0"/>
                    <a:pt x="2003" y="154"/>
                    <a:pt x="1655" y="439"/>
                  </a:cubicBezTo>
                  <a:cubicBezTo>
                    <a:pt x="1004" y="975"/>
                    <a:pt x="1350" y="1890"/>
                    <a:pt x="801" y="2684"/>
                  </a:cubicBezTo>
                  <a:cubicBezTo>
                    <a:pt x="801" y="2684"/>
                    <a:pt x="0" y="3748"/>
                    <a:pt x="0" y="4203"/>
                  </a:cubicBezTo>
                  <a:cubicBezTo>
                    <a:pt x="0" y="4481"/>
                    <a:pt x="1309" y="5003"/>
                    <a:pt x="3113" y="5376"/>
                  </a:cubicBezTo>
                  <a:cubicBezTo>
                    <a:pt x="3058" y="3999"/>
                    <a:pt x="4781" y="2413"/>
                    <a:pt x="6049" y="1362"/>
                  </a:cubicBezTo>
                  <a:cubicBezTo>
                    <a:pt x="5391" y="1206"/>
                    <a:pt x="4781" y="880"/>
                    <a:pt x="4096" y="331"/>
                  </a:cubicBezTo>
                  <a:cubicBezTo>
                    <a:pt x="3816" y="106"/>
                    <a:pt x="3419" y="0"/>
                    <a:pt x="300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7" name="Google Shape;16047;p100"/>
            <p:cNvSpPr/>
            <p:nvPr/>
          </p:nvSpPr>
          <p:spPr>
            <a:xfrm>
              <a:off x="2505908" y="2558689"/>
              <a:ext cx="95530" cy="95556"/>
            </a:xfrm>
            <a:custGeom>
              <a:rect b="b" l="l" r="r" t="t"/>
              <a:pathLst>
                <a:path extrusionOk="0" h="3643" w="3642">
                  <a:moveTo>
                    <a:pt x="1825" y="1"/>
                  </a:moveTo>
                  <a:cubicBezTo>
                    <a:pt x="814" y="1"/>
                    <a:pt x="1" y="821"/>
                    <a:pt x="1" y="1825"/>
                  </a:cubicBezTo>
                  <a:cubicBezTo>
                    <a:pt x="1" y="2828"/>
                    <a:pt x="814" y="3642"/>
                    <a:pt x="1825" y="3642"/>
                  </a:cubicBezTo>
                  <a:cubicBezTo>
                    <a:pt x="2828" y="3642"/>
                    <a:pt x="3642" y="2828"/>
                    <a:pt x="3642" y="1825"/>
                  </a:cubicBezTo>
                  <a:cubicBezTo>
                    <a:pt x="3642" y="821"/>
                    <a:pt x="2828" y="1"/>
                    <a:pt x="1825"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8" name="Google Shape;16048;p100"/>
            <p:cNvSpPr/>
            <p:nvPr/>
          </p:nvSpPr>
          <p:spPr>
            <a:xfrm>
              <a:off x="2497567" y="2564932"/>
              <a:ext cx="97654" cy="89392"/>
            </a:xfrm>
            <a:custGeom>
              <a:rect b="b" l="l" r="r" t="t"/>
              <a:pathLst>
                <a:path extrusionOk="0" h="3408" w="3723">
                  <a:moveTo>
                    <a:pt x="1241" y="0"/>
                  </a:moveTo>
                  <a:lnTo>
                    <a:pt x="1241" y="0"/>
                  </a:lnTo>
                  <a:cubicBezTo>
                    <a:pt x="197" y="597"/>
                    <a:pt x="0" y="2021"/>
                    <a:pt x="848" y="2875"/>
                  </a:cubicBezTo>
                  <a:cubicBezTo>
                    <a:pt x="1210" y="3234"/>
                    <a:pt x="1674" y="3407"/>
                    <a:pt x="2134" y="3407"/>
                  </a:cubicBezTo>
                  <a:cubicBezTo>
                    <a:pt x="2760" y="3407"/>
                    <a:pt x="3379" y="3088"/>
                    <a:pt x="3723" y="2482"/>
                  </a:cubicBezTo>
                  <a:lnTo>
                    <a:pt x="3723" y="2482"/>
                  </a:lnTo>
                  <a:cubicBezTo>
                    <a:pt x="3445" y="2638"/>
                    <a:pt x="3139" y="2726"/>
                    <a:pt x="2821" y="2726"/>
                  </a:cubicBezTo>
                  <a:cubicBezTo>
                    <a:pt x="1424" y="2726"/>
                    <a:pt x="549" y="1214"/>
                    <a:pt x="1241"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49" name="Google Shape;16049;p100"/>
            <p:cNvSpPr/>
            <p:nvPr/>
          </p:nvSpPr>
          <p:spPr>
            <a:xfrm>
              <a:off x="2756693" y="2558689"/>
              <a:ext cx="95530" cy="95556"/>
            </a:xfrm>
            <a:custGeom>
              <a:rect b="b" l="l" r="r" t="t"/>
              <a:pathLst>
                <a:path extrusionOk="0" h="3643" w="3642">
                  <a:moveTo>
                    <a:pt x="1818" y="1"/>
                  </a:moveTo>
                  <a:cubicBezTo>
                    <a:pt x="814" y="1"/>
                    <a:pt x="0" y="821"/>
                    <a:pt x="0" y="1825"/>
                  </a:cubicBezTo>
                  <a:cubicBezTo>
                    <a:pt x="0" y="2828"/>
                    <a:pt x="814" y="3642"/>
                    <a:pt x="1818" y="3642"/>
                  </a:cubicBezTo>
                  <a:cubicBezTo>
                    <a:pt x="2828" y="3642"/>
                    <a:pt x="3642" y="2828"/>
                    <a:pt x="3642" y="1825"/>
                  </a:cubicBezTo>
                  <a:cubicBezTo>
                    <a:pt x="3642" y="821"/>
                    <a:pt x="2828" y="1"/>
                    <a:pt x="1818" y="1"/>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0" name="Google Shape;16050;p100"/>
            <p:cNvSpPr/>
            <p:nvPr/>
          </p:nvSpPr>
          <p:spPr>
            <a:xfrm>
              <a:off x="2748325" y="2564932"/>
              <a:ext cx="97681" cy="89392"/>
            </a:xfrm>
            <a:custGeom>
              <a:rect b="b" l="l" r="r" t="t"/>
              <a:pathLst>
                <a:path extrusionOk="0" h="3408" w="3724">
                  <a:moveTo>
                    <a:pt x="1242" y="0"/>
                  </a:moveTo>
                  <a:lnTo>
                    <a:pt x="1242" y="0"/>
                  </a:lnTo>
                  <a:cubicBezTo>
                    <a:pt x="191" y="597"/>
                    <a:pt x="1" y="2021"/>
                    <a:pt x="848" y="2875"/>
                  </a:cubicBezTo>
                  <a:cubicBezTo>
                    <a:pt x="1210" y="3234"/>
                    <a:pt x="1675" y="3407"/>
                    <a:pt x="2135" y="3407"/>
                  </a:cubicBezTo>
                  <a:cubicBezTo>
                    <a:pt x="2761" y="3407"/>
                    <a:pt x="3379" y="3088"/>
                    <a:pt x="3723" y="2482"/>
                  </a:cubicBezTo>
                  <a:lnTo>
                    <a:pt x="3723" y="2482"/>
                  </a:lnTo>
                  <a:cubicBezTo>
                    <a:pt x="3445" y="2638"/>
                    <a:pt x="3133" y="2726"/>
                    <a:pt x="2821" y="2726"/>
                  </a:cubicBezTo>
                  <a:cubicBezTo>
                    <a:pt x="1425" y="2726"/>
                    <a:pt x="550" y="1214"/>
                    <a:pt x="1242"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1" name="Google Shape;16051;p100"/>
            <p:cNvSpPr/>
            <p:nvPr/>
          </p:nvSpPr>
          <p:spPr>
            <a:xfrm>
              <a:off x="2523875" y="2576840"/>
              <a:ext cx="35778" cy="53745"/>
            </a:xfrm>
            <a:custGeom>
              <a:rect b="b" l="l" r="r" t="t"/>
              <a:pathLst>
                <a:path extrusionOk="0" h="2049" w="1364">
                  <a:moveTo>
                    <a:pt x="685" y="1"/>
                  </a:moveTo>
                  <a:cubicBezTo>
                    <a:pt x="306" y="1"/>
                    <a:pt x="1" y="306"/>
                    <a:pt x="1" y="679"/>
                  </a:cubicBezTo>
                  <a:lnTo>
                    <a:pt x="1" y="1363"/>
                  </a:lnTo>
                  <a:cubicBezTo>
                    <a:pt x="1" y="1736"/>
                    <a:pt x="306" y="2041"/>
                    <a:pt x="685" y="2048"/>
                  </a:cubicBezTo>
                  <a:cubicBezTo>
                    <a:pt x="1058" y="2041"/>
                    <a:pt x="1363" y="1736"/>
                    <a:pt x="1363" y="1363"/>
                  </a:cubicBezTo>
                  <a:lnTo>
                    <a:pt x="1363" y="679"/>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2" name="Google Shape;16052;p100"/>
            <p:cNvSpPr/>
            <p:nvPr/>
          </p:nvSpPr>
          <p:spPr>
            <a:xfrm>
              <a:off x="2647130" y="2648212"/>
              <a:ext cx="22558" cy="17941"/>
            </a:xfrm>
            <a:custGeom>
              <a:rect b="b" l="l" r="r" t="t"/>
              <a:pathLst>
                <a:path extrusionOk="0" h="684" w="860">
                  <a:moveTo>
                    <a:pt x="535" y="1"/>
                  </a:moveTo>
                  <a:cubicBezTo>
                    <a:pt x="481" y="1"/>
                    <a:pt x="425" y="22"/>
                    <a:pt x="373" y="73"/>
                  </a:cubicBezTo>
                  <a:lnTo>
                    <a:pt x="150" y="297"/>
                  </a:lnTo>
                  <a:cubicBezTo>
                    <a:pt x="1" y="439"/>
                    <a:pt x="102" y="683"/>
                    <a:pt x="306" y="683"/>
                  </a:cubicBezTo>
                  <a:cubicBezTo>
                    <a:pt x="367" y="683"/>
                    <a:pt x="428" y="663"/>
                    <a:pt x="468" y="622"/>
                  </a:cubicBezTo>
                  <a:lnTo>
                    <a:pt x="699" y="392"/>
                  </a:lnTo>
                  <a:cubicBezTo>
                    <a:pt x="860" y="226"/>
                    <a:pt x="711" y="1"/>
                    <a:pt x="535"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3" name="Google Shape;16053;p100"/>
            <p:cNvSpPr/>
            <p:nvPr/>
          </p:nvSpPr>
          <p:spPr>
            <a:xfrm>
              <a:off x="2688495" y="2648212"/>
              <a:ext cx="22505" cy="17941"/>
            </a:xfrm>
            <a:custGeom>
              <a:rect b="b" l="l" r="r" t="t"/>
              <a:pathLst>
                <a:path extrusionOk="0" h="684" w="858">
                  <a:moveTo>
                    <a:pt x="323" y="1"/>
                  </a:moveTo>
                  <a:cubicBezTo>
                    <a:pt x="147" y="1"/>
                    <a:pt x="0" y="226"/>
                    <a:pt x="166" y="392"/>
                  </a:cubicBezTo>
                  <a:lnTo>
                    <a:pt x="390" y="622"/>
                  </a:lnTo>
                  <a:cubicBezTo>
                    <a:pt x="431" y="663"/>
                    <a:pt x="492" y="683"/>
                    <a:pt x="553" y="683"/>
                  </a:cubicBezTo>
                  <a:cubicBezTo>
                    <a:pt x="756" y="683"/>
                    <a:pt x="858" y="439"/>
                    <a:pt x="715" y="297"/>
                  </a:cubicBezTo>
                  <a:lnTo>
                    <a:pt x="485" y="73"/>
                  </a:lnTo>
                  <a:cubicBezTo>
                    <a:pt x="434" y="22"/>
                    <a:pt x="377" y="1"/>
                    <a:pt x="323" y="1"/>
                  </a:cubicBezTo>
                  <a:close/>
                </a:path>
              </a:pathLst>
            </a:custGeom>
            <a:solidFill>
              <a:srgbClr val="9CAE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4" name="Google Shape;16054;p100"/>
            <p:cNvSpPr/>
            <p:nvPr/>
          </p:nvSpPr>
          <p:spPr>
            <a:xfrm>
              <a:off x="2541843" y="2576656"/>
              <a:ext cx="17810" cy="35830"/>
            </a:xfrm>
            <a:custGeom>
              <a:rect b="b" l="l" r="r" t="t"/>
              <a:pathLst>
                <a:path extrusionOk="0" h="1366" w="679">
                  <a:moveTo>
                    <a:pt x="21" y="1"/>
                  </a:moveTo>
                  <a:cubicBezTo>
                    <a:pt x="7" y="41"/>
                    <a:pt x="0" y="75"/>
                    <a:pt x="0" y="116"/>
                  </a:cubicBezTo>
                  <a:lnTo>
                    <a:pt x="0" y="1025"/>
                  </a:lnTo>
                  <a:cubicBezTo>
                    <a:pt x="0" y="1252"/>
                    <a:pt x="170" y="1365"/>
                    <a:pt x="339" y="1365"/>
                  </a:cubicBezTo>
                  <a:cubicBezTo>
                    <a:pt x="509" y="1365"/>
                    <a:pt x="678" y="1252"/>
                    <a:pt x="678" y="1025"/>
                  </a:cubicBezTo>
                  <a:lnTo>
                    <a:pt x="678" y="686"/>
                  </a:lnTo>
                  <a:cubicBezTo>
                    <a:pt x="678" y="319"/>
                    <a:pt x="387"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5" name="Google Shape;16055;p100"/>
            <p:cNvSpPr/>
            <p:nvPr/>
          </p:nvSpPr>
          <p:spPr>
            <a:xfrm>
              <a:off x="2535784" y="2588591"/>
              <a:ext cx="11961" cy="11935"/>
            </a:xfrm>
            <a:custGeom>
              <a:rect b="b" l="l" r="r" t="t"/>
              <a:pathLst>
                <a:path extrusionOk="0" h="455" w="456">
                  <a:moveTo>
                    <a:pt x="231" y="0"/>
                  </a:moveTo>
                  <a:cubicBezTo>
                    <a:pt x="103" y="0"/>
                    <a:pt x="1" y="102"/>
                    <a:pt x="1" y="231"/>
                  </a:cubicBezTo>
                  <a:cubicBezTo>
                    <a:pt x="1" y="353"/>
                    <a:pt x="103" y="454"/>
                    <a:pt x="231" y="454"/>
                  </a:cubicBezTo>
                  <a:cubicBezTo>
                    <a:pt x="353" y="454"/>
                    <a:pt x="455" y="353"/>
                    <a:pt x="455" y="231"/>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6" name="Google Shape;16056;p100"/>
            <p:cNvSpPr/>
            <p:nvPr/>
          </p:nvSpPr>
          <p:spPr>
            <a:xfrm>
              <a:off x="2798477" y="2576840"/>
              <a:ext cx="35778" cy="53745"/>
            </a:xfrm>
            <a:custGeom>
              <a:rect b="b" l="l" r="r" t="t"/>
              <a:pathLst>
                <a:path extrusionOk="0" h="2049" w="1364">
                  <a:moveTo>
                    <a:pt x="679" y="1"/>
                  </a:moveTo>
                  <a:cubicBezTo>
                    <a:pt x="306" y="1"/>
                    <a:pt x="1" y="306"/>
                    <a:pt x="1" y="679"/>
                  </a:cubicBezTo>
                  <a:lnTo>
                    <a:pt x="1" y="1363"/>
                  </a:lnTo>
                  <a:cubicBezTo>
                    <a:pt x="1" y="1736"/>
                    <a:pt x="306" y="2041"/>
                    <a:pt x="679" y="2048"/>
                  </a:cubicBezTo>
                  <a:cubicBezTo>
                    <a:pt x="1059" y="2041"/>
                    <a:pt x="1364" y="1736"/>
                    <a:pt x="1364" y="1363"/>
                  </a:cubicBezTo>
                  <a:lnTo>
                    <a:pt x="1364" y="679"/>
                  </a:lnTo>
                  <a:cubicBezTo>
                    <a:pt x="1364" y="306"/>
                    <a:pt x="1059"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7" name="Google Shape;16057;p100"/>
            <p:cNvSpPr/>
            <p:nvPr/>
          </p:nvSpPr>
          <p:spPr>
            <a:xfrm>
              <a:off x="2816261" y="2576656"/>
              <a:ext cx="17994" cy="35830"/>
            </a:xfrm>
            <a:custGeom>
              <a:rect b="b" l="l" r="r" t="t"/>
              <a:pathLst>
                <a:path extrusionOk="0" h="1366" w="686">
                  <a:moveTo>
                    <a:pt x="21" y="1"/>
                  </a:moveTo>
                  <a:cubicBezTo>
                    <a:pt x="8" y="41"/>
                    <a:pt x="1" y="75"/>
                    <a:pt x="1" y="116"/>
                  </a:cubicBezTo>
                  <a:lnTo>
                    <a:pt x="1" y="1025"/>
                  </a:lnTo>
                  <a:cubicBezTo>
                    <a:pt x="1" y="1252"/>
                    <a:pt x="172" y="1365"/>
                    <a:pt x="343" y="1365"/>
                  </a:cubicBezTo>
                  <a:cubicBezTo>
                    <a:pt x="515" y="1365"/>
                    <a:pt x="686" y="1252"/>
                    <a:pt x="686" y="1025"/>
                  </a:cubicBezTo>
                  <a:lnTo>
                    <a:pt x="686" y="686"/>
                  </a:lnTo>
                  <a:cubicBezTo>
                    <a:pt x="686" y="319"/>
                    <a:pt x="394" y="14"/>
                    <a:pt x="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8" name="Google Shape;16058;p100"/>
            <p:cNvSpPr/>
            <p:nvPr/>
          </p:nvSpPr>
          <p:spPr>
            <a:xfrm>
              <a:off x="2810412" y="2588591"/>
              <a:ext cx="11935" cy="11935"/>
            </a:xfrm>
            <a:custGeom>
              <a:rect b="b" l="l" r="r" t="t"/>
              <a:pathLst>
                <a:path extrusionOk="0" h="455" w="455">
                  <a:moveTo>
                    <a:pt x="224" y="0"/>
                  </a:moveTo>
                  <a:cubicBezTo>
                    <a:pt x="102" y="0"/>
                    <a:pt x="0" y="102"/>
                    <a:pt x="0" y="231"/>
                  </a:cubicBezTo>
                  <a:cubicBezTo>
                    <a:pt x="0" y="353"/>
                    <a:pt x="102" y="454"/>
                    <a:pt x="224" y="454"/>
                  </a:cubicBezTo>
                  <a:cubicBezTo>
                    <a:pt x="353" y="454"/>
                    <a:pt x="454" y="353"/>
                    <a:pt x="454" y="231"/>
                  </a:cubicBezTo>
                  <a:cubicBezTo>
                    <a:pt x="454" y="102"/>
                    <a:pt x="353" y="0"/>
                    <a:pt x="2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59" name="Google Shape;16059;p100"/>
            <p:cNvSpPr/>
            <p:nvPr/>
          </p:nvSpPr>
          <p:spPr>
            <a:xfrm>
              <a:off x="2609595" y="2725879"/>
              <a:ext cx="138940" cy="35778"/>
            </a:xfrm>
            <a:custGeom>
              <a:rect b="b" l="l" r="r" t="t"/>
              <a:pathLst>
                <a:path extrusionOk="0" h="1364" w="5297">
                  <a:moveTo>
                    <a:pt x="2652" y="1"/>
                  </a:moveTo>
                  <a:cubicBezTo>
                    <a:pt x="1581" y="1"/>
                    <a:pt x="625" y="265"/>
                    <a:pt x="1" y="672"/>
                  </a:cubicBezTo>
                  <a:cubicBezTo>
                    <a:pt x="977" y="1086"/>
                    <a:pt x="1940" y="1364"/>
                    <a:pt x="2652" y="1364"/>
                  </a:cubicBezTo>
                  <a:cubicBezTo>
                    <a:pt x="3357" y="1364"/>
                    <a:pt x="4320" y="1086"/>
                    <a:pt x="5297" y="672"/>
                  </a:cubicBezTo>
                  <a:cubicBezTo>
                    <a:pt x="4673" y="265"/>
                    <a:pt x="3717" y="1"/>
                    <a:pt x="2652"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0" name="Google Shape;16060;p100"/>
            <p:cNvSpPr/>
            <p:nvPr/>
          </p:nvSpPr>
          <p:spPr>
            <a:xfrm>
              <a:off x="2656730" y="2727662"/>
              <a:ext cx="91805" cy="33994"/>
            </a:xfrm>
            <a:custGeom>
              <a:rect b="b" l="l" r="r" t="t"/>
              <a:pathLst>
                <a:path extrusionOk="0" h="1296" w="3500">
                  <a:moveTo>
                    <a:pt x="1743" y="0"/>
                  </a:moveTo>
                  <a:cubicBezTo>
                    <a:pt x="1079" y="156"/>
                    <a:pt x="482" y="577"/>
                    <a:pt x="1" y="1201"/>
                  </a:cubicBezTo>
                  <a:cubicBezTo>
                    <a:pt x="279" y="1262"/>
                    <a:pt x="563" y="1296"/>
                    <a:pt x="848" y="1296"/>
                  </a:cubicBezTo>
                  <a:cubicBezTo>
                    <a:pt x="1560" y="1296"/>
                    <a:pt x="2523" y="1018"/>
                    <a:pt x="3500" y="604"/>
                  </a:cubicBezTo>
                  <a:cubicBezTo>
                    <a:pt x="3059" y="312"/>
                    <a:pt x="2442" y="95"/>
                    <a:pt x="1743"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61" name="Google Shape;16061;p100"/>
          <p:cNvGrpSpPr/>
          <p:nvPr/>
        </p:nvGrpSpPr>
        <p:grpSpPr>
          <a:xfrm>
            <a:off x="1672614" y="3441461"/>
            <a:ext cx="281054" cy="370158"/>
            <a:chOff x="1699703" y="3365261"/>
            <a:chExt cx="281054" cy="370158"/>
          </a:xfrm>
        </p:grpSpPr>
        <p:sp>
          <p:nvSpPr>
            <p:cNvPr id="16062" name="Google Shape;16062;p100"/>
            <p:cNvSpPr/>
            <p:nvPr/>
          </p:nvSpPr>
          <p:spPr>
            <a:xfrm>
              <a:off x="1737474" y="3471362"/>
              <a:ext cx="227781" cy="108435"/>
            </a:xfrm>
            <a:custGeom>
              <a:rect b="b" l="l" r="r" t="t"/>
              <a:pathLst>
                <a:path extrusionOk="0" h="4134" w="8684">
                  <a:moveTo>
                    <a:pt x="4695" y="0"/>
                  </a:moveTo>
                  <a:cubicBezTo>
                    <a:pt x="2124" y="0"/>
                    <a:pt x="153" y="2378"/>
                    <a:pt x="126" y="2411"/>
                  </a:cubicBezTo>
                  <a:cubicBezTo>
                    <a:pt x="1" y="2582"/>
                    <a:pt x="151" y="2775"/>
                    <a:pt x="314" y="2775"/>
                  </a:cubicBezTo>
                  <a:cubicBezTo>
                    <a:pt x="371" y="2775"/>
                    <a:pt x="430" y="2752"/>
                    <a:pt x="479" y="2696"/>
                  </a:cubicBezTo>
                  <a:cubicBezTo>
                    <a:pt x="499" y="2675"/>
                    <a:pt x="1632" y="1306"/>
                    <a:pt x="3259" y="723"/>
                  </a:cubicBezTo>
                  <a:cubicBezTo>
                    <a:pt x="5036" y="3042"/>
                    <a:pt x="8250" y="4079"/>
                    <a:pt x="8385" y="4120"/>
                  </a:cubicBezTo>
                  <a:cubicBezTo>
                    <a:pt x="8406" y="4126"/>
                    <a:pt x="8433" y="4133"/>
                    <a:pt x="8453" y="4133"/>
                  </a:cubicBezTo>
                  <a:cubicBezTo>
                    <a:pt x="8582" y="4133"/>
                    <a:pt x="8684" y="4031"/>
                    <a:pt x="8677" y="3903"/>
                  </a:cubicBezTo>
                  <a:cubicBezTo>
                    <a:pt x="8677" y="3808"/>
                    <a:pt x="8609" y="1543"/>
                    <a:pt x="6737" y="533"/>
                  </a:cubicBezTo>
                  <a:cubicBezTo>
                    <a:pt x="6033" y="152"/>
                    <a:pt x="5345" y="0"/>
                    <a:pt x="4695"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3" name="Google Shape;16063;p100"/>
            <p:cNvSpPr/>
            <p:nvPr/>
          </p:nvSpPr>
          <p:spPr>
            <a:xfrm>
              <a:off x="1743271" y="3393301"/>
              <a:ext cx="237486" cy="103425"/>
            </a:xfrm>
            <a:custGeom>
              <a:rect b="b" l="l" r="r" t="t"/>
              <a:pathLst>
                <a:path extrusionOk="0" h="3943" w="9054">
                  <a:moveTo>
                    <a:pt x="5267" y="0"/>
                  </a:moveTo>
                  <a:cubicBezTo>
                    <a:pt x="4521" y="0"/>
                    <a:pt x="3745" y="159"/>
                    <a:pt x="3031" y="600"/>
                  </a:cubicBezTo>
                  <a:cubicBezTo>
                    <a:pt x="2306" y="1054"/>
                    <a:pt x="2224" y="1725"/>
                    <a:pt x="2299" y="2125"/>
                  </a:cubicBezTo>
                  <a:cubicBezTo>
                    <a:pt x="1533" y="2512"/>
                    <a:pt x="814" y="2987"/>
                    <a:pt x="156" y="3543"/>
                  </a:cubicBezTo>
                  <a:cubicBezTo>
                    <a:pt x="0" y="3685"/>
                    <a:pt x="102" y="3943"/>
                    <a:pt x="312" y="3943"/>
                  </a:cubicBezTo>
                  <a:cubicBezTo>
                    <a:pt x="366" y="3943"/>
                    <a:pt x="421" y="3922"/>
                    <a:pt x="461" y="3888"/>
                  </a:cubicBezTo>
                  <a:cubicBezTo>
                    <a:pt x="492" y="3858"/>
                    <a:pt x="3359" y="1335"/>
                    <a:pt x="7306" y="1335"/>
                  </a:cubicBezTo>
                  <a:cubicBezTo>
                    <a:pt x="7755" y="1335"/>
                    <a:pt x="8218" y="1368"/>
                    <a:pt x="8693" y="1441"/>
                  </a:cubicBezTo>
                  <a:cubicBezTo>
                    <a:pt x="8707" y="1443"/>
                    <a:pt x="8721" y="1444"/>
                    <a:pt x="8734" y="1444"/>
                  </a:cubicBezTo>
                  <a:cubicBezTo>
                    <a:pt x="8962" y="1444"/>
                    <a:pt x="9054" y="1129"/>
                    <a:pt x="8842" y="1013"/>
                  </a:cubicBezTo>
                  <a:cubicBezTo>
                    <a:pt x="8751" y="956"/>
                    <a:pt x="7101" y="0"/>
                    <a:pt x="5267"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4" name="Google Shape;16064;p100"/>
            <p:cNvSpPr/>
            <p:nvPr/>
          </p:nvSpPr>
          <p:spPr>
            <a:xfrm>
              <a:off x="1709644" y="3365261"/>
              <a:ext cx="47686" cy="370158"/>
            </a:xfrm>
            <a:custGeom>
              <a:rect b="b" l="l" r="r" t="t"/>
              <a:pathLst>
                <a:path extrusionOk="0" h="14112" w="1818">
                  <a:moveTo>
                    <a:pt x="292" y="1"/>
                  </a:moveTo>
                  <a:cubicBezTo>
                    <a:pt x="150" y="1"/>
                    <a:pt x="41" y="136"/>
                    <a:pt x="69" y="279"/>
                  </a:cubicBezTo>
                  <a:cubicBezTo>
                    <a:pt x="184"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1526" y="14111"/>
                  </a:lnTo>
                  <a:cubicBezTo>
                    <a:pt x="1676" y="14111"/>
                    <a:pt x="1784" y="13982"/>
                    <a:pt x="1750" y="13840"/>
                  </a:cubicBezTo>
                  <a:cubicBezTo>
                    <a:pt x="1642" y="13257"/>
                    <a:pt x="1587" y="12660"/>
                    <a:pt x="1594" y="12063"/>
                  </a:cubicBezTo>
                  <a:cubicBezTo>
                    <a:pt x="1594" y="11216"/>
                    <a:pt x="1682" y="10239"/>
                    <a:pt x="1818" y="9792"/>
                  </a:cubicBezTo>
                  <a:lnTo>
                    <a:pt x="1818" y="9331"/>
                  </a:lnTo>
                  <a:cubicBezTo>
                    <a:pt x="1682" y="8883"/>
                    <a:pt x="1594" y="7907"/>
                    <a:pt x="1594" y="7059"/>
                  </a:cubicBezTo>
                  <a:cubicBezTo>
                    <a:pt x="1594" y="6212"/>
                    <a:pt x="1682" y="5235"/>
                    <a:pt x="1818" y="4781"/>
                  </a:cubicBezTo>
                  <a:lnTo>
                    <a:pt x="1818" y="4327"/>
                  </a:lnTo>
                  <a:cubicBezTo>
                    <a:pt x="1682" y="3873"/>
                    <a:pt x="1594" y="2896"/>
                    <a:pt x="1594" y="2049"/>
                  </a:cubicBezTo>
                  <a:cubicBezTo>
                    <a:pt x="1587" y="1459"/>
                    <a:pt x="1642" y="862"/>
                    <a:pt x="1757" y="279"/>
                  </a:cubicBezTo>
                  <a:cubicBezTo>
                    <a:pt x="1784" y="136"/>
                    <a:pt x="1676" y="1"/>
                    <a:pt x="1526"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5" name="Google Shape;16065;p100"/>
            <p:cNvSpPr/>
            <p:nvPr/>
          </p:nvSpPr>
          <p:spPr>
            <a:xfrm>
              <a:off x="1709644" y="3365261"/>
              <a:ext cx="25653" cy="370158"/>
            </a:xfrm>
            <a:custGeom>
              <a:rect b="b" l="l" r="r" t="t"/>
              <a:pathLst>
                <a:path extrusionOk="0" h="14112" w="978">
                  <a:moveTo>
                    <a:pt x="292" y="1"/>
                  </a:moveTo>
                  <a:cubicBezTo>
                    <a:pt x="143" y="1"/>
                    <a:pt x="35" y="136"/>
                    <a:pt x="69" y="279"/>
                  </a:cubicBezTo>
                  <a:cubicBezTo>
                    <a:pt x="177" y="862"/>
                    <a:pt x="231" y="1459"/>
                    <a:pt x="231" y="2049"/>
                  </a:cubicBezTo>
                  <a:cubicBezTo>
                    <a:pt x="231" y="2896"/>
                    <a:pt x="136" y="3873"/>
                    <a:pt x="1" y="4327"/>
                  </a:cubicBezTo>
                  <a:lnTo>
                    <a:pt x="1" y="4781"/>
                  </a:lnTo>
                  <a:cubicBezTo>
                    <a:pt x="136" y="5235"/>
                    <a:pt x="231" y="6212"/>
                    <a:pt x="231" y="7059"/>
                  </a:cubicBezTo>
                  <a:cubicBezTo>
                    <a:pt x="231" y="7907"/>
                    <a:pt x="136" y="8883"/>
                    <a:pt x="1" y="9331"/>
                  </a:cubicBezTo>
                  <a:lnTo>
                    <a:pt x="1" y="9792"/>
                  </a:lnTo>
                  <a:cubicBezTo>
                    <a:pt x="136" y="10239"/>
                    <a:pt x="231" y="11216"/>
                    <a:pt x="231" y="12063"/>
                  </a:cubicBezTo>
                  <a:cubicBezTo>
                    <a:pt x="238" y="12660"/>
                    <a:pt x="184" y="13257"/>
                    <a:pt x="69" y="13840"/>
                  </a:cubicBezTo>
                  <a:cubicBezTo>
                    <a:pt x="41" y="13982"/>
                    <a:pt x="150" y="14111"/>
                    <a:pt x="292" y="14111"/>
                  </a:cubicBezTo>
                  <a:lnTo>
                    <a:pt x="977" y="14111"/>
                  </a:lnTo>
                  <a:cubicBezTo>
                    <a:pt x="828" y="14111"/>
                    <a:pt x="719" y="13982"/>
                    <a:pt x="753" y="13840"/>
                  </a:cubicBezTo>
                  <a:cubicBezTo>
                    <a:pt x="862" y="13257"/>
                    <a:pt x="916" y="12660"/>
                    <a:pt x="909" y="12063"/>
                  </a:cubicBezTo>
                  <a:cubicBezTo>
                    <a:pt x="909" y="11216"/>
                    <a:pt x="814" y="10470"/>
                    <a:pt x="679" y="10016"/>
                  </a:cubicBezTo>
                  <a:lnTo>
                    <a:pt x="679" y="9107"/>
                  </a:lnTo>
                  <a:cubicBezTo>
                    <a:pt x="814" y="8653"/>
                    <a:pt x="909" y="7907"/>
                    <a:pt x="909" y="7059"/>
                  </a:cubicBezTo>
                  <a:cubicBezTo>
                    <a:pt x="909" y="6212"/>
                    <a:pt x="814" y="5459"/>
                    <a:pt x="679" y="5012"/>
                  </a:cubicBezTo>
                  <a:lnTo>
                    <a:pt x="679" y="4096"/>
                  </a:lnTo>
                  <a:cubicBezTo>
                    <a:pt x="814" y="3649"/>
                    <a:pt x="909" y="2903"/>
                    <a:pt x="909" y="2049"/>
                  </a:cubicBezTo>
                  <a:cubicBezTo>
                    <a:pt x="916" y="1459"/>
                    <a:pt x="862" y="862"/>
                    <a:pt x="747" y="279"/>
                  </a:cubicBezTo>
                  <a:cubicBezTo>
                    <a:pt x="719" y="136"/>
                    <a:pt x="828"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6" name="Google Shape;16066;p100"/>
            <p:cNvSpPr/>
            <p:nvPr/>
          </p:nvSpPr>
          <p:spPr>
            <a:xfrm>
              <a:off x="1789881" y="3484660"/>
              <a:ext cx="38243" cy="70218"/>
            </a:xfrm>
            <a:custGeom>
              <a:rect b="b" l="l" r="r" t="t"/>
              <a:pathLst>
                <a:path extrusionOk="0" h="2677" w="1458">
                  <a:moveTo>
                    <a:pt x="289" y="1"/>
                  </a:moveTo>
                  <a:cubicBezTo>
                    <a:pt x="145" y="1"/>
                    <a:pt x="1" y="136"/>
                    <a:pt x="74" y="317"/>
                  </a:cubicBezTo>
                  <a:lnTo>
                    <a:pt x="983" y="2535"/>
                  </a:lnTo>
                  <a:cubicBezTo>
                    <a:pt x="1017" y="2623"/>
                    <a:pt x="1105" y="2677"/>
                    <a:pt x="1193" y="2677"/>
                  </a:cubicBezTo>
                  <a:cubicBezTo>
                    <a:pt x="1227" y="2677"/>
                    <a:pt x="1254" y="2670"/>
                    <a:pt x="1281" y="2657"/>
                  </a:cubicBezTo>
                  <a:cubicBezTo>
                    <a:pt x="1397" y="2609"/>
                    <a:pt x="1458" y="2480"/>
                    <a:pt x="1410" y="2365"/>
                  </a:cubicBezTo>
                  <a:lnTo>
                    <a:pt x="495" y="148"/>
                  </a:lnTo>
                  <a:cubicBezTo>
                    <a:pt x="453" y="45"/>
                    <a:pt x="371" y="1"/>
                    <a:pt x="289" y="1"/>
                  </a:cubicBezTo>
                  <a:close/>
                </a:path>
              </a:pathLst>
            </a:custGeom>
            <a:solidFill>
              <a:srgbClr val="3B536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7" name="Google Shape;16067;p100"/>
            <p:cNvSpPr/>
            <p:nvPr/>
          </p:nvSpPr>
          <p:spPr>
            <a:xfrm>
              <a:off x="1805147" y="3536228"/>
              <a:ext cx="122232" cy="130389"/>
            </a:xfrm>
            <a:custGeom>
              <a:rect b="b" l="l" r="r" t="t"/>
              <a:pathLst>
                <a:path extrusionOk="0" h="4971" w="4660">
                  <a:moveTo>
                    <a:pt x="1080" y="0"/>
                  </a:moveTo>
                  <a:cubicBezTo>
                    <a:pt x="1041" y="0"/>
                    <a:pt x="1001" y="11"/>
                    <a:pt x="964" y="33"/>
                  </a:cubicBezTo>
                  <a:lnTo>
                    <a:pt x="137" y="514"/>
                  </a:lnTo>
                  <a:cubicBezTo>
                    <a:pt x="42" y="569"/>
                    <a:pt x="1" y="691"/>
                    <a:pt x="42" y="792"/>
                  </a:cubicBezTo>
                  <a:cubicBezTo>
                    <a:pt x="306" y="1430"/>
                    <a:pt x="1282" y="3593"/>
                    <a:pt x="2896" y="4922"/>
                  </a:cubicBezTo>
                  <a:cubicBezTo>
                    <a:pt x="2936" y="4955"/>
                    <a:pt x="2984" y="4971"/>
                    <a:pt x="3034" y="4971"/>
                  </a:cubicBezTo>
                  <a:cubicBezTo>
                    <a:pt x="3095" y="4971"/>
                    <a:pt x="3156" y="4946"/>
                    <a:pt x="3201" y="4901"/>
                  </a:cubicBezTo>
                  <a:lnTo>
                    <a:pt x="4558" y="3552"/>
                  </a:lnTo>
                  <a:cubicBezTo>
                    <a:pt x="4659" y="3450"/>
                    <a:pt x="4639" y="3281"/>
                    <a:pt x="4517" y="3199"/>
                  </a:cubicBezTo>
                  <a:cubicBezTo>
                    <a:pt x="3981" y="2860"/>
                    <a:pt x="2639" y="1911"/>
                    <a:pt x="1262" y="94"/>
                  </a:cubicBezTo>
                  <a:cubicBezTo>
                    <a:pt x="1219" y="33"/>
                    <a:pt x="1151" y="0"/>
                    <a:pt x="1080"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8" name="Google Shape;16068;p100"/>
            <p:cNvSpPr/>
            <p:nvPr/>
          </p:nvSpPr>
          <p:spPr>
            <a:xfrm>
              <a:off x="1703611" y="3472699"/>
              <a:ext cx="59778" cy="24027"/>
            </a:xfrm>
            <a:custGeom>
              <a:rect b="b" l="l" r="r" t="t"/>
              <a:pathLst>
                <a:path extrusionOk="0" h="916" w="2279">
                  <a:moveTo>
                    <a:pt x="461" y="0"/>
                  </a:moveTo>
                  <a:cubicBezTo>
                    <a:pt x="204" y="0"/>
                    <a:pt x="0" y="204"/>
                    <a:pt x="0" y="461"/>
                  </a:cubicBezTo>
                  <a:cubicBezTo>
                    <a:pt x="0" y="712"/>
                    <a:pt x="204" y="916"/>
                    <a:pt x="461" y="916"/>
                  </a:cubicBezTo>
                  <a:lnTo>
                    <a:pt x="1824" y="916"/>
                  </a:lnTo>
                  <a:cubicBezTo>
                    <a:pt x="2075" y="916"/>
                    <a:pt x="2278" y="712"/>
                    <a:pt x="2278" y="461"/>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69" name="Google Shape;16069;p100"/>
            <p:cNvSpPr/>
            <p:nvPr/>
          </p:nvSpPr>
          <p:spPr>
            <a:xfrm>
              <a:off x="1699703" y="3472699"/>
              <a:ext cx="33810" cy="24027"/>
            </a:xfrm>
            <a:custGeom>
              <a:rect b="b" l="l" r="r" t="t"/>
              <a:pathLst>
                <a:path extrusionOk="0" h="916" w="1289">
                  <a:moveTo>
                    <a:pt x="610" y="0"/>
                  </a:moveTo>
                  <a:cubicBezTo>
                    <a:pt x="0" y="0"/>
                    <a:pt x="0" y="916"/>
                    <a:pt x="610" y="916"/>
                  </a:cubicBezTo>
                  <a:lnTo>
                    <a:pt x="1288" y="916"/>
                  </a:lnTo>
                  <a:cubicBezTo>
                    <a:pt x="1037" y="909"/>
                    <a:pt x="834" y="705"/>
                    <a:pt x="834" y="461"/>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0" name="Google Shape;16070;p100"/>
            <p:cNvSpPr/>
            <p:nvPr/>
          </p:nvSpPr>
          <p:spPr>
            <a:xfrm>
              <a:off x="1703611" y="3604138"/>
              <a:ext cx="59778" cy="23843"/>
            </a:xfrm>
            <a:custGeom>
              <a:rect b="b" l="l" r="r" t="t"/>
              <a:pathLst>
                <a:path extrusionOk="0" h="909" w="2279">
                  <a:moveTo>
                    <a:pt x="461" y="0"/>
                  </a:moveTo>
                  <a:cubicBezTo>
                    <a:pt x="204" y="0"/>
                    <a:pt x="0" y="204"/>
                    <a:pt x="0" y="454"/>
                  </a:cubicBezTo>
                  <a:cubicBezTo>
                    <a:pt x="0" y="705"/>
                    <a:pt x="204" y="909"/>
                    <a:pt x="461" y="909"/>
                  </a:cubicBezTo>
                  <a:lnTo>
                    <a:pt x="1824" y="909"/>
                  </a:lnTo>
                  <a:cubicBezTo>
                    <a:pt x="2075" y="909"/>
                    <a:pt x="2278" y="705"/>
                    <a:pt x="2278" y="454"/>
                  </a:cubicBezTo>
                  <a:cubicBezTo>
                    <a:pt x="2278" y="204"/>
                    <a:pt x="2075" y="0"/>
                    <a:pt x="1824"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1" name="Google Shape;16071;p100"/>
            <p:cNvSpPr/>
            <p:nvPr/>
          </p:nvSpPr>
          <p:spPr>
            <a:xfrm>
              <a:off x="1699703" y="3604138"/>
              <a:ext cx="33810" cy="23843"/>
            </a:xfrm>
            <a:custGeom>
              <a:rect b="b" l="l" r="r" t="t"/>
              <a:pathLst>
                <a:path extrusionOk="0" h="909" w="1289">
                  <a:moveTo>
                    <a:pt x="610" y="0"/>
                  </a:moveTo>
                  <a:cubicBezTo>
                    <a:pt x="0" y="0"/>
                    <a:pt x="0" y="909"/>
                    <a:pt x="610" y="909"/>
                  </a:cubicBezTo>
                  <a:lnTo>
                    <a:pt x="1288" y="909"/>
                  </a:lnTo>
                  <a:cubicBezTo>
                    <a:pt x="1037" y="909"/>
                    <a:pt x="834" y="705"/>
                    <a:pt x="834" y="454"/>
                  </a:cubicBezTo>
                  <a:cubicBezTo>
                    <a:pt x="834" y="204"/>
                    <a:pt x="1037" y="0"/>
                    <a:pt x="1288" y="0"/>
                  </a:cubicBezTo>
                  <a:close/>
                </a:path>
              </a:pathLst>
            </a:custGeom>
            <a:solidFill>
              <a:srgbClr val="99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2" name="Google Shape;16072;p100"/>
            <p:cNvSpPr/>
            <p:nvPr/>
          </p:nvSpPr>
          <p:spPr>
            <a:xfrm>
              <a:off x="1801606" y="3393222"/>
              <a:ext cx="177341" cy="55844"/>
            </a:xfrm>
            <a:custGeom>
              <a:rect b="b" l="l" r="r" t="t"/>
              <a:pathLst>
                <a:path extrusionOk="0" h="2129" w="6761">
                  <a:moveTo>
                    <a:pt x="3047" y="0"/>
                  </a:moveTo>
                  <a:cubicBezTo>
                    <a:pt x="2302" y="0"/>
                    <a:pt x="1526" y="159"/>
                    <a:pt x="814" y="603"/>
                  </a:cubicBezTo>
                  <a:cubicBezTo>
                    <a:pt x="82" y="1057"/>
                    <a:pt x="0" y="1728"/>
                    <a:pt x="75" y="2128"/>
                  </a:cubicBezTo>
                  <a:cubicBezTo>
                    <a:pt x="1333" y="1448"/>
                    <a:pt x="3051" y="1011"/>
                    <a:pt x="4672" y="1011"/>
                  </a:cubicBezTo>
                  <a:cubicBezTo>
                    <a:pt x="5393" y="1011"/>
                    <a:pt x="6094" y="1098"/>
                    <a:pt x="6727" y="1288"/>
                  </a:cubicBezTo>
                  <a:cubicBezTo>
                    <a:pt x="6761" y="1186"/>
                    <a:pt x="6713" y="1071"/>
                    <a:pt x="6625" y="1016"/>
                  </a:cubicBezTo>
                  <a:cubicBezTo>
                    <a:pt x="6529" y="959"/>
                    <a:pt x="4878" y="0"/>
                    <a:pt x="30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3" name="Google Shape;16073;p100"/>
            <p:cNvSpPr/>
            <p:nvPr/>
          </p:nvSpPr>
          <p:spPr>
            <a:xfrm>
              <a:off x="1822957" y="3484319"/>
              <a:ext cx="141590" cy="95582"/>
            </a:xfrm>
            <a:custGeom>
              <a:rect b="b" l="l" r="r" t="t"/>
              <a:pathLst>
                <a:path extrusionOk="0" h="3644" w="5398">
                  <a:moveTo>
                    <a:pt x="1512" y="0"/>
                  </a:moveTo>
                  <a:cubicBezTo>
                    <a:pt x="874" y="0"/>
                    <a:pt x="321" y="126"/>
                    <a:pt x="0" y="229"/>
                  </a:cubicBezTo>
                  <a:cubicBezTo>
                    <a:pt x="1777" y="2554"/>
                    <a:pt x="4991" y="3585"/>
                    <a:pt x="5126" y="3632"/>
                  </a:cubicBezTo>
                  <a:cubicBezTo>
                    <a:pt x="5148" y="3640"/>
                    <a:pt x="5171" y="3643"/>
                    <a:pt x="5194" y="3643"/>
                  </a:cubicBezTo>
                  <a:cubicBezTo>
                    <a:pt x="5275" y="3643"/>
                    <a:pt x="5355" y="3598"/>
                    <a:pt x="5397" y="3524"/>
                  </a:cubicBezTo>
                  <a:cubicBezTo>
                    <a:pt x="4779" y="625"/>
                    <a:pt x="2936" y="0"/>
                    <a:pt x="1512"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4" name="Google Shape;16074;p100"/>
            <p:cNvSpPr/>
            <p:nvPr/>
          </p:nvSpPr>
          <p:spPr>
            <a:xfrm>
              <a:off x="1805147" y="3536228"/>
              <a:ext cx="98572" cy="130389"/>
            </a:xfrm>
            <a:custGeom>
              <a:rect b="b" l="l" r="r" t="t"/>
              <a:pathLst>
                <a:path extrusionOk="0" h="4971" w="3758">
                  <a:moveTo>
                    <a:pt x="1078" y="0"/>
                  </a:moveTo>
                  <a:cubicBezTo>
                    <a:pt x="1040" y="0"/>
                    <a:pt x="1001" y="11"/>
                    <a:pt x="964" y="33"/>
                  </a:cubicBezTo>
                  <a:lnTo>
                    <a:pt x="137" y="514"/>
                  </a:lnTo>
                  <a:cubicBezTo>
                    <a:pt x="42" y="569"/>
                    <a:pt x="1" y="691"/>
                    <a:pt x="42" y="792"/>
                  </a:cubicBezTo>
                  <a:cubicBezTo>
                    <a:pt x="306" y="1430"/>
                    <a:pt x="1282" y="3586"/>
                    <a:pt x="2896" y="4922"/>
                  </a:cubicBezTo>
                  <a:cubicBezTo>
                    <a:pt x="2936" y="4955"/>
                    <a:pt x="2984" y="4971"/>
                    <a:pt x="3034" y="4971"/>
                  </a:cubicBezTo>
                  <a:cubicBezTo>
                    <a:pt x="3095" y="4971"/>
                    <a:pt x="3156" y="4946"/>
                    <a:pt x="3201" y="4901"/>
                  </a:cubicBezTo>
                  <a:lnTo>
                    <a:pt x="3757" y="4345"/>
                  </a:lnTo>
                  <a:cubicBezTo>
                    <a:pt x="3757" y="4345"/>
                    <a:pt x="1310" y="2630"/>
                    <a:pt x="1167" y="1423"/>
                  </a:cubicBezTo>
                  <a:cubicBezTo>
                    <a:pt x="1113" y="1043"/>
                    <a:pt x="1235" y="670"/>
                    <a:pt x="1493" y="392"/>
                  </a:cubicBezTo>
                  <a:cubicBezTo>
                    <a:pt x="1411" y="290"/>
                    <a:pt x="1337" y="196"/>
                    <a:pt x="1255" y="94"/>
                  </a:cubicBezTo>
                  <a:cubicBezTo>
                    <a:pt x="1212" y="33"/>
                    <a:pt x="1147" y="0"/>
                    <a:pt x="1078" y="0"/>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75" name="Google Shape;16075;p100"/>
          <p:cNvGrpSpPr/>
          <p:nvPr/>
        </p:nvGrpSpPr>
        <p:grpSpPr>
          <a:xfrm>
            <a:off x="7939722" y="1595630"/>
            <a:ext cx="369974" cy="355626"/>
            <a:chOff x="7966810" y="1519430"/>
            <a:chExt cx="369974" cy="355626"/>
          </a:xfrm>
        </p:grpSpPr>
        <p:sp>
          <p:nvSpPr>
            <p:cNvPr id="16076" name="Google Shape;16076;p100"/>
            <p:cNvSpPr/>
            <p:nvPr/>
          </p:nvSpPr>
          <p:spPr>
            <a:xfrm>
              <a:off x="8205503" y="1519430"/>
              <a:ext cx="131281" cy="122992"/>
            </a:xfrm>
            <a:custGeom>
              <a:rect b="b" l="l" r="r" t="t"/>
              <a:pathLst>
                <a:path extrusionOk="0" h="4689" w="5005">
                  <a:moveTo>
                    <a:pt x="4448" y="1"/>
                  </a:moveTo>
                  <a:cubicBezTo>
                    <a:pt x="2325" y="1"/>
                    <a:pt x="631" y="1573"/>
                    <a:pt x="0" y="2410"/>
                  </a:cubicBezTo>
                  <a:lnTo>
                    <a:pt x="2048" y="4688"/>
                  </a:lnTo>
                  <a:cubicBezTo>
                    <a:pt x="4781" y="4004"/>
                    <a:pt x="5004" y="37"/>
                    <a:pt x="5004" y="37"/>
                  </a:cubicBezTo>
                  <a:cubicBezTo>
                    <a:pt x="4816" y="12"/>
                    <a:pt x="4631" y="1"/>
                    <a:pt x="4448"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7" name="Google Shape;16077;p100"/>
            <p:cNvSpPr/>
            <p:nvPr/>
          </p:nvSpPr>
          <p:spPr>
            <a:xfrm>
              <a:off x="8230763" y="1530132"/>
              <a:ext cx="105130" cy="112291"/>
            </a:xfrm>
            <a:custGeom>
              <a:rect b="b" l="l" r="r" t="t"/>
              <a:pathLst>
                <a:path extrusionOk="0" h="4281" w="4008">
                  <a:moveTo>
                    <a:pt x="3939" y="1"/>
                  </a:moveTo>
                  <a:cubicBezTo>
                    <a:pt x="2178" y="1"/>
                    <a:pt x="402" y="1788"/>
                    <a:pt x="0" y="3067"/>
                  </a:cubicBezTo>
                  <a:lnTo>
                    <a:pt x="1085" y="4280"/>
                  </a:lnTo>
                  <a:cubicBezTo>
                    <a:pt x="3302" y="3724"/>
                    <a:pt x="3872" y="1005"/>
                    <a:pt x="4008" y="2"/>
                  </a:cubicBezTo>
                  <a:cubicBezTo>
                    <a:pt x="3985" y="1"/>
                    <a:pt x="3962" y="1"/>
                    <a:pt x="393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8" name="Google Shape;16078;p100"/>
            <p:cNvSpPr/>
            <p:nvPr/>
          </p:nvSpPr>
          <p:spPr>
            <a:xfrm>
              <a:off x="7966810" y="1519430"/>
              <a:ext cx="131281" cy="122992"/>
            </a:xfrm>
            <a:custGeom>
              <a:rect b="b" l="l" r="r" t="t"/>
              <a:pathLst>
                <a:path extrusionOk="0" h="4689" w="5005">
                  <a:moveTo>
                    <a:pt x="557" y="1"/>
                  </a:moveTo>
                  <a:cubicBezTo>
                    <a:pt x="374" y="1"/>
                    <a:pt x="189" y="12"/>
                    <a:pt x="1" y="37"/>
                  </a:cubicBezTo>
                  <a:cubicBezTo>
                    <a:pt x="1" y="37"/>
                    <a:pt x="224" y="4004"/>
                    <a:pt x="2957" y="4688"/>
                  </a:cubicBezTo>
                  <a:lnTo>
                    <a:pt x="5005" y="2410"/>
                  </a:lnTo>
                  <a:cubicBezTo>
                    <a:pt x="4374" y="1573"/>
                    <a:pt x="2680" y="1"/>
                    <a:pt x="557" y="1"/>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79" name="Google Shape;16079;p100"/>
            <p:cNvSpPr/>
            <p:nvPr/>
          </p:nvSpPr>
          <p:spPr>
            <a:xfrm>
              <a:off x="7967886" y="1530132"/>
              <a:ext cx="104946" cy="112291"/>
            </a:xfrm>
            <a:custGeom>
              <a:rect b="b" l="l" r="r" t="t"/>
              <a:pathLst>
                <a:path extrusionOk="0" h="4281" w="4001">
                  <a:moveTo>
                    <a:pt x="69" y="1"/>
                  </a:moveTo>
                  <a:cubicBezTo>
                    <a:pt x="46" y="1"/>
                    <a:pt x="23" y="1"/>
                    <a:pt x="0" y="2"/>
                  </a:cubicBezTo>
                  <a:cubicBezTo>
                    <a:pt x="129" y="1005"/>
                    <a:pt x="699" y="3724"/>
                    <a:pt x="2916" y="4280"/>
                  </a:cubicBezTo>
                  <a:lnTo>
                    <a:pt x="4001" y="3067"/>
                  </a:lnTo>
                  <a:cubicBezTo>
                    <a:pt x="3606" y="1788"/>
                    <a:pt x="1823" y="1"/>
                    <a:pt x="69"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0" name="Google Shape;16080;p100"/>
            <p:cNvSpPr/>
            <p:nvPr/>
          </p:nvSpPr>
          <p:spPr>
            <a:xfrm>
              <a:off x="8002562" y="1564677"/>
              <a:ext cx="298471" cy="310380"/>
            </a:xfrm>
            <a:custGeom>
              <a:rect b="b" l="l" r="r" t="t"/>
              <a:pathLst>
                <a:path extrusionOk="0" h="11833" w="11379">
                  <a:moveTo>
                    <a:pt x="5690" y="0"/>
                  </a:moveTo>
                  <a:cubicBezTo>
                    <a:pt x="2550" y="0"/>
                    <a:pt x="1" y="3641"/>
                    <a:pt x="1" y="6828"/>
                  </a:cubicBezTo>
                  <a:cubicBezTo>
                    <a:pt x="1" y="9595"/>
                    <a:pt x="2550" y="11832"/>
                    <a:pt x="5690" y="11832"/>
                  </a:cubicBezTo>
                  <a:cubicBezTo>
                    <a:pt x="8829" y="11832"/>
                    <a:pt x="11379" y="9595"/>
                    <a:pt x="11379" y="6828"/>
                  </a:cubicBezTo>
                  <a:cubicBezTo>
                    <a:pt x="11379" y="3641"/>
                    <a:pt x="8829" y="0"/>
                    <a:pt x="5690" y="0"/>
                  </a:cubicBezTo>
                  <a:close/>
                </a:path>
              </a:pathLst>
            </a:custGeom>
            <a:solidFill>
              <a:srgbClr val="B9C3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1" name="Google Shape;16081;p100"/>
            <p:cNvSpPr/>
            <p:nvPr/>
          </p:nvSpPr>
          <p:spPr>
            <a:xfrm>
              <a:off x="8100741" y="1803527"/>
              <a:ext cx="102481" cy="35778"/>
            </a:xfrm>
            <a:custGeom>
              <a:rect b="b" l="l" r="r" t="t"/>
              <a:pathLst>
                <a:path extrusionOk="0" h="1364" w="3907">
                  <a:moveTo>
                    <a:pt x="3906" y="1"/>
                  </a:moveTo>
                  <a:lnTo>
                    <a:pt x="1" y="21"/>
                  </a:lnTo>
                  <a:cubicBezTo>
                    <a:pt x="245" y="801"/>
                    <a:pt x="916" y="1363"/>
                    <a:pt x="1709" y="1363"/>
                  </a:cubicBezTo>
                  <a:lnTo>
                    <a:pt x="2184" y="1363"/>
                  </a:lnTo>
                  <a:cubicBezTo>
                    <a:pt x="2984" y="1363"/>
                    <a:pt x="3669" y="794"/>
                    <a:pt x="3906" y="1"/>
                  </a:cubicBezTo>
                  <a:close/>
                </a:path>
              </a:pathLst>
            </a:custGeom>
            <a:solidFill>
              <a:srgbClr val="5B728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2" name="Google Shape;16082;p100"/>
            <p:cNvSpPr/>
            <p:nvPr/>
          </p:nvSpPr>
          <p:spPr>
            <a:xfrm>
              <a:off x="8084924" y="1714948"/>
              <a:ext cx="133930" cy="94507"/>
            </a:xfrm>
            <a:custGeom>
              <a:rect b="b" l="l" r="r" t="t"/>
              <a:pathLst>
                <a:path extrusionOk="0" h="3603" w="5106">
                  <a:moveTo>
                    <a:pt x="2550" y="1"/>
                  </a:moveTo>
                  <a:cubicBezTo>
                    <a:pt x="1139" y="1"/>
                    <a:pt x="0" y="1045"/>
                    <a:pt x="0" y="2537"/>
                  </a:cubicBezTo>
                  <a:cubicBezTo>
                    <a:pt x="0" y="3430"/>
                    <a:pt x="677" y="3603"/>
                    <a:pt x="1373" y="3603"/>
                  </a:cubicBezTo>
                  <a:cubicBezTo>
                    <a:pt x="1813" y="3603"/>
                    <a:pt x="2261" y="3534"/>
                    <a:pt x="2550" y="3534"/>
                  </a:cubicBezTo>
                  <a:cubicBezTo>
                    <a:pt x="2846" y="3534"/>
                    <a:pt x="3297" y="3603"/>
                    <a:pt x="3738" y="3603"/>
                  </a:cubicBezTo>
                  <a:cubicBezTo>
                    <a:pt x="4434" y="3603"/>
                    <a:pt x="5106" y="3430"/>
                    <a:pt x="5106" y="2537"/>
                  </a:cubicBezTo>
                  <a:cubicBezTo>
                    <a:pt x="5106" y="1045"/>
                    <a:pt x="3960" y="1"/>
                    <a:pt x="2550" y="1"/>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3" name="Google Shape;16083;p100"/>
            <p:cNvSpPr/>
            <p:nvPr/>
          </p:nvSpPr>
          <p:spPr>
            <a:xfrm>
              <a:off x="8002562" y="1564677"/>
              <a:ext cx="149249" cy="309855"/>
            </a:xfrm>
            <a:custGeom>
              <a:rect b="b" l="l" r="r" t="t"/>
              <a:pathLst>
                <a:path extrusionOk="0" h="11813" w="5690">
                  <a:moveTo>
                    <a:pt x="5690" y="0"/>
                  </a:moveTo>
                  <a:cubicBezTo>
                    <a:pt x="2550" y="0"/>
                    <a:pt x="1" y="3648"/>
                    <a:pt x="1" y="6828"/>
                  </a:cubicBezTo>
                  <a:cubicBezTo>
                    <a:pt x="1" y="9439"/>
                    <a:pt x="2272" y="11581"/>
                    <a:pt x="5167" y="11812"/>
                  </a:cubicBezTo>
                  <a:cubicBezTo>
                    <a:pt x="3276" y="10924"/>
                    <a:pt x="1974" y="9066"/>
                    <a:pt x="1974" y="6910"/>
                  </a:cubicBezTo>
                  <a:cubicBezTo>
                    <a:pt x="1974" y="4204"/>
                    <a:pt x="3520" y="1200"/>
                    <a:pt x="5690"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4" name="Google Shape;16084;p100"/>
            <p:cNvSpPr/>
            <p:nvPr/>
          </p:nvSpPr>
          <p:spPr>
            <a:xfrm>
              <a:off x="8112492" y="1755684"/>
              <a:ext cx="29010" cy="28486"/>
            </a:xfrm>
            <a:custGeom>
              <a:rect b="b" l="l" r="r" t="t"/>
              <a:pathLst>
                <a:path extrusionOk="0" h="1086" w="1106">
                  <a:moveTo>
                    <a:pt x="633" y="1"/>
                  </a:moveTo>
                  <a:cubicBezTo>
                    <a:pt x="450" y="1"/>
                    <a:pt x="259" y="121"/>
                    <a:pt x="149" y="326"/>
                  </a:cubicBezTo>
                  <a:cubicBezTo>
                    <a:pt x="0" y="597"/>
                    <a:pt x="61" y="916"/>
                    <a:pt x="285" y="1038"/>
                  </a:cubicBezTo>
                  <a:cubicBezTo>
                    <a:pt x="344" y="1070"/>
                    <a:pt x="408" y="1085"/>
                    <a:pt x="474" y="1085"/>
                  </a:cubicBezTo>
                  <a:cubicBezTo>
                    <a:pt x="658" y="1085"/>
                    <a:pt x="853" y="965"/>
                    <a:pt x="963" y="760"/>
                  </a:cubicBezTo>
                  <a:cubicBezTo>
                    <a:pt x="1105" y="489"/>
                    <a:pt x="1044" y="163"/>
                    <a:pt x="820" y="48"/>
                  </a:cubicBezTo>
                  <a:cubicBezTo>
                    <a:pt x="762" y="16"/>
                    <a:pt x="698" y="1"/>
                    <a:pt x="633"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5" name="Google Shape;16085;p100"/>
            <p:cNvSpPr/>
            <p:nvPr/>
          </p:nvSpPr>
          <p:spPr>
            <a:xfrm>
              <a:off x="8161935" y="1755788"/>
              <a:ext cx="29194" cy="28538"/>
            </a:xfrm>
            <a:custGeom>
              <a:rect b="b" l="l" r="r" t="t"/>
              <a:pathLst>
                <a:path extrusionOk="0" h="1088" w="1113">
                  <a:moveTo>
                    <a:pt x="468" y="1"/>
                  </a:moveTo>
                  <a:cubicBezTo>
                    <a:pt x="404" y="1"/>
                    <a:pt x="342" y="15"/>
                    <a:pt x="285" y="44"/>
                  </a:cubicBezTo>
                  <a:cubicBezTo>
                    <a:pt x="61" y="166"/>
                    <a:pt x="0" y="485"/>
                    <a:pt x="149" y="763"/>
                  </a:cubicBezTo>
                  <a:cubicBezTo>
                    <a:pt x="260" y="964"/>
                    <a:pt x="453" y="1087"/>
                    <a:pt x="637" y="1087"/>
                  </a:cubicBezTo>
                  <a:cubicBezTo>
                    <a:pt x="700" y="1087"/>
                    <a:pt x="763" y="1072"/>
                    <a:pt x="821" y="1041"/>
                  </a:cubicBezTo>
                  <a:cubicBezTo>
                    <a:pt x="1044" y="919"/>
                    <a:pt x="1112" y="600"/>
                    <a:pt x="963" y="322"/>
                  </a:cubicBezTo>
                  <a:cubicBezTo>
                    <a:pt x="852" y="120"/>
                    <a:pt x="654" y="1"/>
                    <a:pt x="468"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6" name="Google Shape;16086;p100"/>
            <p:cNvSpPr/>
            <p:nvPr/>
          </p:nvSpPr>
          <p:spPr>
            <a:xfrm>
              <a:off x="8068189" y="1666213"/>
              <a:ext cx="35778" cy="41837"/>
            </a:xfrm>
            <a:custGeom>
              <a:rect b="b" l="l" r="r" t="t"/>
              <a:pathLst>
                <a:path extrusionOk="0" h="1595" w="1364">
                  <a:moveTo>
                    <a:pt x="685" y="1"/>
                  </a:moveTo>
                  <a:cubicBezTo>
                    <a:pt x="306" y="1"/>
                    <a:pt x="1" y="306"/>
                    <a:pt x="1" y="679"/>
                  </a:cubicBezTo>
                  <a:lnTo>
                    <a:pt x="1" y="910"/>
                  </a:lnTo>
                  <a:cubicBezTo>
                    <a:pt x="1" y="1289"/>
                    <a:pt x="306" y="1594"/>
                    <a:pt x="685" y="1594"/>
                  </a:cubicBezTo>
                  <a:cubicBezTo>
                    <a:pt x="1058" y="1594"/>
                    <a:pt x="1364" y="1289"/>
                    <a:pt x="1364" y="910"/>
                  </a:cubicBezTo>
                  <a:lnTo>
                    <a:pt x="1364" y="679"/>
                  </a:lnTo>
                  <a:cubicBezTo>
                    <a:pt x="1364"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7" name="Google Shape;16087;p100"/>
            <p:cNvSpPr/>
            <p:nvPr/>
          </p:nvSpPr>
          <p:spPr>
            <a:xfrm>
              <a:off x="8086157" y="1666213"/>
              <a:ext cx="17810" cy="29797"/>
            </a:xfrm>
            <a:custGeom>
              <a:rect b="b" l="l" r="r" t="t"/>
              <a:pathLst>
                <a:path extrusionOk="0" h="1136" w="679">
                  <a:moveTo>
                    <a:pt x="0" y="1"/>
                  </a:moveTo>
                  <a:lnTo>
                    <a:pt x="0" y="794"/>
                  </a:lnTo>
                  <a:cubicBezTo>
                    <a:pt x="0" y="1021"/>
                    <a:pt x="170" y="1135"/>
                    <a:pt x="340" y="1135"/>
                  </a:cubicBezTo>
                  <a:cubicBezTo>
                    <a:pt x="509" y="1135"/>
                    <a:pt x="679" y="1021"/>
                    <a:pt x="679" y="794"/>
                  </a:cubicBezTo>
                  <a:lnTo>
                    <a:pt x="679" y="679"/>
                  </a:lnTo>
                  <a:cubicBezTo>
                    <a:pt x="679"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8" name="Google Shape;16088;p100"/>
            <p:cNvSpPr/>
            <p:nvPr/>
          </p:nvSpPr>
          <p:spPr>
            <a:xfrm>
              <a:off x="8080098" y="1672089"/>
              <a:ext cx="11961" cy="11961"/>
            </a:xfrm>
            <a:custGeom>
              <a:rect b="b" l="l" r="r" t="t"/>
              <a:pathLst>
                <a:path extrusionOk="0" h="456" w="456">
                  <a:moveTo>
                    <a:pt x="231" y="1"/>
                  </a:moveTo>
                  <a:cubicBezTo>
                    <a:pt x="103" y="1"/>
                    <a:pt x="1" y="102"/>
                    <a:pt x="1" y="231"/>
                  </a:cubicBezTo>
                  <a:cubicBezTo>
                    <a:pt x="1" y="353"/>
                    <a:pt x="103" y="455"/>
                    <a:pt x="231" y="455"/>
                  </a:cubicBezTo>
                  <a:cubicBezTo>
                    <a:pt x="354" y="455"/>
                    <a:pt x="455" y="353"/>
                    <a:pt x="455" y="231"/>
                  </a:cubicBezTo>
                  <a:cubicBezTo>
                    <a:pt x="455" y="102"/>
                    <a:pt x="354" y="1"/>
                    <a:pt x="2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89" name="Google Shape;16089;p100"/>
            <p:cNvSpPr/>
            <p:nvPr/>
          </p:nvSpPr>
          <p:spPr>
            <a:xfrm>
              <a:off x="8199628" y="1666213"/>
              <a:ext cx="35778" cy="41837"/>
            </a:xfrm>
            <a:custGeom>
              <a:rect b="b" l="l" r="r" t="t"/>
              <a:pathLst>
                <a:path extrusionOk="0" h="1595" w="1364">
                  <a:moveTo>
                    <a:pt x="679" y="1"/>
                  </a:moveTo>
                  <a:cubicBezTo>
                    <a:pt x="306" y="1"/>
                    <a:pt x="1" y="306"/>
                    <a:pt x="1" y="679"/>
                  </a:cubicBezTo>
                  <a:lnTo>
                    <a:pt x="1" y="910"/>
                  </a:lnTo>
                  <a:cubicBezTo>
                    <a:pt x="1" y="1289"/>
                    <a:pt x="306" y="1594"/>
                    <a:pt x="679" y="1594"/>
                  </a:cubicBezTo>
                  <a:cubicBezTo>
                    <a:pt x="1058" y="1594"/>
                    <a:pt x="1363" y="1289"/>
                    <a:pt x="1363" y="910"/>
                  </a:cubicBezTo>
                  <a:lnTo>
                    <a:pt x="1363" y="679"/>
                  </a:lnTo>
                  <a:cubicBezTo>
                    <a:pt x="1363" y="306"/>
                    <a:pt x="1058" y="1"/>
                    <a:pt x="67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0" name="Google Shape;16090;p100"/>
            <p:cNvSpPr/>
            <p:nvPr/>
          </p:nvSpPr>
          <p:spPr>
            <a:xfrm>
              <a:off x="8217412" y="1666213"/>
              <a:ext cx="17994" cy="29797"/>
            </a:xfrm>
            <a:custGeom>
              <a:rect b="b" l="l" r="r" t="t"/>
              <a:pathLst>
                <a:path extrusionOk="0" h="1136" w="686">
                  <a:moveTo>
                    <a:pt x="1" y="1"/>
                  </a:moveTo>
                  <a:lnTo>
                    <a:pt x="1" y="794"/>
                  </a:lnTo>
                  <a:cubicBezTo>
                    <a:pt x="1" y="1021"/>
                    <a:pt x="172" y="1135"/>
                    <a:pt x="343" y="1135"/>
                  </a:cubicBezTo>
                  <a:cubicBezTo>
                    <a:pt x="514" y="1135"/>
                    <a:pt x="685" y="1021"/>
                    <a:pt x="685" y="794"/>
                  </a:cubicBezTo>
                  <a:lnTo>
                    <a:pt x="685" y="679"/>
                  </a:lnTo>
                  <a:cubicBezTo>
                    <a:pt x="685" y="306"/>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1" name="Google Shape;16091;p100"/>
            <p:cNvSpPr/>
            <p:nvPr/>
          </p:nvSpPr>
          <p:spPr>
            <a:xfrm>
              <a:off x="8211536" y="1672089"/>
              <a:ext cx="11961" cy="11961"/>
            </a:xfrm>
            <a:custGeom>
              <a:rect b="b" l="l" r="r" t="t"/>
              <a:pathLst>
                <a:path extrusionOk="0" h="456" w="456">
                  <a:moveTo>
                    <a:pt x="225" y="1"/>
                  </a:moveTo>
                  <a:cubicBezTo>
                    <a:pt x="103" y="1"/>
                    <a:pt x="1" y="102"/>
                    <a:pt x="1" y="231"/>
                  </a:cubicBezTo>
                  <a:cubicBezTo>
                    <a:pt x="1" y="353"/>
                    <a:pt x="103" y="455"/>
                    <a:pt x="225" y="455"/>
                  </a:cubicBezTo>
                  <a:cubicBezTo>
                    <a:pt x="353" y="455"/>
                    <a:pt x="455" y="353"/>
                    <a:pt x="455" y="231"/>
                  </a:cubicBezTo>
                  <a:cubicBezTo>
                    <a:pt x="455" y="102"/>
                    <a:pt x="353" y="1"/>
                    <a:pt x="22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092" name="Google Shape;16092;p100"/>
          <p:cNvGrpSpPr/>
          <p:nvPr/>
        </p:nvGrpSpPr>
        <p:grpSpPr>
          <a:xfrm>
            <a:off x="2765540" y="3441540"/>
            <a:ext cx="290445" cy="370079"/>
            <a:chOff x="2792628" y="3365340"/>
            <a:chExt cx="290445" cy="370079"/>
          </a:xfrm>
        </p:grpSpPr>
        <p:sp>
          <p:nvSpPr>
            <p:cNvPr id="16093" name="Google Shape;16093;p100"/>
            <p:cNvSpPr/>
            <p:nvPr/>
          </p:nvSpPr>
          <p:spPr>
            <a:xfrm>
              <a:off x="2792628" y="3365366"/>
              <a:ext cx="290445" cy="287769"/>
            </a:xfrm>
            <a:custGeom>
              <a:rect b="b" l="l" r="r" t="t"/>
              <a:pathLst>
                <a:path extrusionOk="0" h="10971" w="11073">
                  <a:moveTo>
                    <a:pt x="3984" y="1"/>
                  </a:moveTo>
                  <a:cubicBezTo>
                    <a:pt x="3825" y="1"/>
                    <a:pt x="3665" y="26"/>
                    <a:pt x="3512" y="78"/>
                  </a:cubicBezTo>
                  <a:cubicBezTo>
                    <a:pt x="3099" y="200"/>
                    <a:pt x="2760" y="485"/>
                    <a:pt x="2563" y="871"/>
                  </a:cubicBezTo>
                  <a:cubicBezTo>
                    <a:pt x="2495" y="1000"/>
                    <a:pt x="2367" y="1095"/>
                    <a:pt x="2224" y="1109"/>
                  </a:cubicBezTo>
                  <a:cubicBezTo>
                    <a:pt x="1797" y="1163"/>
                    <a:pt x="1410" y="1387"/>
                    <a:pt x="1153" y="1726"/>
                  </a:cubicBezTo>
                  <a:cubicBezTo>
                    <a:pt x="902" y="2045"/>
                    <a:pt x="787" y="2451"/>
                    <a:pt x="834" y="2851"/>
                  </a:cubicBezTo>
                  <a:cubicBezTo>
                    <a:pt x="1038" y="4343"/>
                    <a:pt x="3329" y="5042"/>
                    <a:pt x="4638" y="5326"/>
                  </a:cubicBezTo>
                  <a:cubicBezTo>
                    <a:pt x="4208" y="5267"/>
                    <a:pt x="3666" y="5213"/>
                    <a:pt x="3106" y="5213"/>
                  </a:cubicBezTo>
                  <a:cubicBezTo>
                    <a:pt x="1936" y="5213"/>
                    <a:pt x="689" y="5447"/>
                    <a:pt x="217" y="6350"/>
                  </a:cubicBezTo>
                  <a:cubicBezTo>
                    <a:pt x="34" y="6710"/>
                    <a:pt x="0" y="7130"/>
                    <a:pt x="129" y="7510"/>
                  </a:cubicBezTo>
                  <a:cubicBezTo>
                    <a:pt x="258" y="7923"/>
                    <a:pt x="543" y="8262"/>
                    <a:pt x="929" y="8459"/>
                  </a:cubicBezTo>
                  <a:cubicBezTo>
                    <a:pt x="1058" y="8527"/>
                    <a:pt x="1146" y="8656"/>
                    <a:pt x="1166" y="8798"/>
                  </a:cubicBezTo>
                  <a:cubicBezTo>
                    <a:pt x="1214" y="9225"/>
                    <a:pt x="1438" y="9612"/>
                    <a:pt x="1783" y="9876"/>
                  </a:cubicBezTo>
                  <a:cubicBezTo>
                    <a:pt x="2055" y="10084"/>
                    <a:pt x="2385" y="10198"/>
                    <a:pt x="2725" y="10198"/>
                  </a:cubicBezTo>
                  <a:cubicBezTo>
                    <a:pt x="2784" y="10198"/>
                    <a:pt x="2843" y="10195"/>
                    <a:pt x="2902" y="10188"/>
                  </a:cubicBezTo>
                  <a:cubicBezTo>
                    <a:pt x="4401" y="9985"/>
                    <a:pt x="5099" y="7693"/>
                    <a:pt x="5384" y="6384"/>
                  </a:cubicBezTo>
                  <a:lnTo>
                    <a:pt x="5384" y="6384"/>
                  </a:lnTo>
                  <a:cubicBezTo>
                    <a:pt x="5201" y="7713"/>
                    <a:pt x="5072" y="10107"/>
                    <a:pt x="6408" y="10805"/>
                  </a:cubicBezTo>
                  <a:cubicBezTo>
                    <a:pt x="6623" y="10914"/>
                    <a:pt x="6857" y="10971"/>
                    <a:pt x="7093" y="10971"/>
                  </a:cubicBezTo>
                  <a:cubicBezTo>
                    <a:pt x="7252" y="10971"/>
                    <a:pt x="7412" y="10945"/>
                    <a:pt x="7567" y="10893"/>
                  </a:cubicBezTo>
                  <a:cubicBezTo>
                    <a:pt x="7981" y="10764"/>
                    <a:pt x="8320" y="10480"/>
                    <a:pt x="8517" y="10100"/>
                  </a:cubicBezTo>
                  <a:cubicBezTo>
                    <a:pt x="8584" y="9964"/>
                    <a:pt x="8706" y="9876"/>
                    <a:pt x="8856" y="9856"/>
                  </a:cubicBezTo>
                  <a:cubicBezTo>
                    <a:pt x="9283" y="9808"/>
                    <a:pt x="9669" y="9585"/>
                    <a:pt x="9927" y="9239"/>
                  </a:cubicBezTo>
                  <a:cubicBezTo>
                    <a:pt x="10178" y="8920"/>
                    <a:pt x="10293" y="8520"/>
                    <a:pt x="10239" y="8120"/>
                  </a:cubicBezTo>
                  <a:cubicBezTo>
                    <a:pt x="10042" y="6621"/>
                    <a:pt x="7750" y="5923"/>
                    <a:pt x="6442" y="5638"/>
                  </a:cubicBezTo>
                  <a:lnTo>
                    <a:pt x="6442" y="5638"/>
                  </a:lnTo>
                  <a:cubicBezTo>
                    <a:pt x="6870" y="5700"/>
                    <a:pt x="7411" y="5754"/>
                    <a:pt x="7970" y="5754"/>
                  </a:cubicBezTo>
                  <a:cubicBezTo>
                    <a:pt x="9138" y="5754"/>
                    <a:pt x="10386" y="5517"/>
                    <a:pt x="10863" y="4614"/>
                  </a:cubicBezTo>
                  <a:cubicBezTo>
                    <a:pt x="11039" y="4255"/>
                    <a:pt x="11073" y="3841"/>
                    <a:pt x="10951" y="3455"/>
                  </a:cubicBezTo>
                  <a:cubicBezTo>
                    <a:pt x="10822" y="3048"/>
                    <a:pt x="10537" y="2702"/>
                    <a:pt x="10151" y="2506"/>
                  </a:cubicBezTo>
                  <a:cubicBezTo>
                    <a:pt x="10022" y="2445"/>
                    <a:pt x="9934" y="2316"/>
                    <a:pt x="9913" y="2167"/>
                  </a:cubicBezTo>
                  <a:cubicBezTo>
                    <a:pt x="9859" y="1739"/>
                    <a:pt x="9635" y="1353"/>
                    <a:pt x="9296" y="1095"/>
                  </a:cubicBezTo>
                  <a:cubicBezTo>
                    <a:pt x="9026" y="883"/>
                    <a:pt x="8693" y="772"/>
                    <a:pt x="8355" y="772"/>
                  </a:cubicBezTo>
                  <a:cubicBezTo>
                    <a:pt x="8294" y="772"/>
                    <a:pt x="8232" y="776"/>
                    <a:pt x="8171" y="783"/>
                  </a:cubicBezTo>
                  <a:cubicBezTo>
                    <a:pt x="6679" y="980"/>
                    <a:pt x="5981" y="3272"/>
                    <a:pt x="5696" y="4580"/>
                  </a:cubicBezTo>
                  <a:cubicBezTo>
                    <a:pt x="5879" y="3258"/>
                    <a:pt x="6008" y="865"/>
                    <a:pt x="4672" y="166"/>
                  </a:cubicBezTo>
                  <a:cubicBezTo>
                    <a:pt x="4457" y="57"/>
                    <a:pt x="4221" y="1"/>
                    <a:pt x="3984" y="1"/>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4" name="Google Shape;16094;p100"/>
            <p:cNvSpPr/>
            <p:nvPr/>
          </p:nvSpPr>
          <p:spPr>
            <a:xfrm>
              <a:off x="2792628" y="3502025"/>
              <a:ext cx="145314" cy="89156"/>
            </a:xfrm>
            <a:custGeom>
              <a:rect b="b" l="l" r="r" t="t"/>
              <a:pathLst>
                <a:path extrusionOk="0" h="3399" w="5540">
                  <a:moveTo>
                    <a:pt x="3114" y="1"/>
                  </a:moveTo>
                  <a:cubicBezTo>
                    <a:pt x="1943" y="1"/>
                    <a:pt x="691" y="235"/>
                    <a:pt x="217" y="1140"/>
                  </a:cubicBezTo>
                  <a:cubicBezTo>
                    <a:pt x="34" y="1500"/>
                    <a:pt x="0" y="1920"/>
                    <a:pt x="129" y="2300"/>
                  </a:cubicBezTo>
                  <a:cubicBezTo>
                    <a:pt x="251" y="2713"/>
                    <a:pt x="543" y="3052"/>
                    <a:pt x="922" y="3249"/>
                  </a:cubicBezTo>
                  <a:cubicBezTo>
                    <a:pt x="990" y="3283"/>
                    <a:pt x="1044" y="3337"/>
                    <a:pt x="1092" y="3398"/>
                  </a:cubicBezTo>
                  <a:lnTo>
                    <a:pt x="5540" y="272"/>
                  </a:lnTo>
                  <a:cubicBezTo>
                    <a:pt x="5540" y="272"/>
                    <a:pt x="4374" y="1"/>
                    <a:pt x="3114" y="1"/>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5" name="Google Shape;16095;p100"/>
            <p:cNvSpPr/>
            <p:nvPr/>
          </p:nvSpPr>
          <p:spPr>
            <a:xfrm>
              <a:off x="2937916" y="3427348"/>
              <a:ext cx="145157" cy="88946"/>
            </a:xfrm>
            <a:custGeom>
              <a:rect b="b" l="l" r="r" t="t"/>
              <a:pathLst>
                <a:path extrusionOk="0" h="3391" w="5534">
                  <a:moveTo>
                    <a:pt x="4449" y="0"/>
                  </a:moveTo>
                  <a:lnTo>
                    <a:pt x="1" y="3119"/>
                  </a:lnTo>
                  <a:cubicBezTo>
                    <a:pt x="1" y="3119"/>
                    <a:pt x="1166" y="3391"/>
                    <a:pt x="2426" y="3391"/>
                  </a:cubicBezTo>
                  <a:cubicBezTo>
                    <a:pt x="3597" y="3391"/>
                    <a:pt x="4850" y="3156"/>
                    <a:pt x="5324" y="2251"/>
                  </a:cubicBezTo>
                  <a:cubicBezTo>
                    <a:pt x="5500" y="1892"/>
                    <a:pt x="5534" y="1472"/>
                    <a:pt x="5412" y="1092"/>
                  </a:cubicBezTo>
                  <a:cubicBezTo>
                    <a:pt x="5283" y="678"/>
                    <a:pt x="4998" y="339"/>
                    <a:pt x="4612" y="143"/>
                  </a:cubicBezTo>
                  <a:cubicBezTo>
                    <a:pt x="4551" y="109"/>
                    <a:pt x="4496" y="61"/>
                    <a:pt x="4449"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6" name="Google Shape;16096;p100"/>
            <p:cNvSpPr/>
            <p:nvPr/>
          </p:nvSpPr>
          <p:spPr>
            <a:xfrm>
              <a:off x="2856105" y="3365340"/>
              <a:ext cx="108356" cy="143845"/>
            </a:xfrm>
            <a:custGeom>
              <a:rect b="b" l="l" r="r" t="t"/>
              <a:pathLst>
                <a:path extrusionOk="0" h="5484" w="4131">
                  <a:moveTo>
                    <a:pt x="1555" y="0"/>
                  </a:moveTo>
                  <a:cubicBezTo>
                    <a:pt x="1399" y="0"/>
                    <a:pt x="1242" y="24"/>
                    <a:pt x="1092" y="72"/>
                  </a:cubicBezTo>
                  <a:cubicBezTo>
                    <a:pt x="679" y="201"/>
                    <a:pt x="340" y="486"/>
                    <a:pt x="143" y="872"/>
                  </a:cubicBezTo>
                  <a:cubicBezTo>
                    <a:pt x="109" y="934"/>
                    <a:pt x="62" y="995"/>
                    <a:pt x="1" y="1035"/>
                  </a:cubicBezTo>
                  <a:lnTo>
                    <a:pt x="3120" y="5483"/>
                  </a:lnTo>
                  <a:cubicBezTo>
                    <a:pt x="3120" y="5483"/>
                    <a:pt x="4130" y="1151"/>
                    <a:pt x="2252" y="167"/>
                  </a:cubicBezTo>
                  <a:cubicBezTo>
                    <a:pt x="2034" y="57"/>
                    <a:pt x="1795" y="0"/>
                    <a:pt x="1555"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7" name="Google Shape;16097;p100"/>
            <p:cNvSpPr/>
            <p:nvPr/>
          </p:nvSpPr>
          <p:spPr>
            <a:xfrm>
              <a:off x="2911424" y="3509159"/>
              <a:ext cx="108173" cy="143845"/>
            </a:xfrm>
            <a:custGeom>
              <a:rect b="b" l="l" r="r" t="t"/>
              <a:pathLst>
                <a:path extrusionOk="0" h="5484" w="4124">
                  <a:moveTo>
                    <a:pt x="1011" y="0"/>
                  </a:moveTo>
                  <a:cubicBezTo>
                    <a:pt x="1011" y="1"/>
                    <a:pt x="1" y="4340"/>
                    <a:pt x="1879" y="5323"/>
                  </a:cubicBezTo>
                  <a:cubicBezTo>
                    <a:pt x="2095" y="5429"/>
                    <a:pt x="2331" y="5484"/>
                    <a:pt x="2569" y="5484"/>
                  </a:cubicBezTo>
                  <a:cubicBezTo>
                    <a:pt x="2726" y="5484"/>
                    <a:pt x="2884" y="5460"/>
                    <a:pt x="3038" y="5411"/>
                  </a:cubicBezTo>
                  <a:cubicBezTo>
                    <a:pt x="3445" y="5282"/>
                    <a:pt x="3791" y="4998"/>
                    <a:pt x="3988" y="4611"/>
                  </a:cubicBezTo>
                  <a:cubicBezTo>
                    <a:pt x="4021" y="4550"/>
                    <a:pt x="4069" y="4496"/>
                    <a:pt x="4123" y="4448"/>
                  </a:cubicBezTo>
                  <a:lnTo>
                    <a:pt x="1011" y="0"/>
                  </a:ln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8" name="Google Shape;16098;p100"/>
            <p:cNvSpPr/>
            <p:nvPr/>
          </p:nvSpPr>
          <p:spPr>
            <a:xfrm>
              <a:off x="2830504" y="3566708"/>
              <a:ext cx="25181" cy="17889"/>
            </a:xfrm>
            <a:custGeom>
              <a:rect b="b" l="l" r="r" t="t"/>
              <a:pathLst>
                <a:path extrusionOk="0" h="682" w="960">
                  <a:moveTo>
                    <a:pt x="645" y="0"/>
                  </a:moveTo>
                  <a:cubicBezTo>
                    <a:pt x="606" y="0"/>
                    <a:pt x="565" y="11"/>
                    <a:pt x="522" y="37"/>
                  </a:cubicBezTo>
                  <a:lnTo>
                    <a:pt x="183" y="274"/>
                  </a:lnTo>
                  <a:cubicBezTo>
                    <a:pt x="0" y="396"/>
                    <a:pt x="89" y="681"/>
                    <a:pt x="312" y="681"/>
                  </a:cubicBezTo>
                  <a:cubicBezTo>
                    <a:pt x="353" y="681"/>
                    <a:pt x="400" y="668"/>
                    <a:pt x="434" y="641"/>
                  </a:cubicBezTo>
                  <a:lnTo>
                    <a:pt x="780" y="403"/>
                  </a:lnTo>
                  <a:cubicBezTo>
                    <a:pt x="960" y="257"/>
                    <a:pt x="833" y="0"/>
                    <a:pt x="645"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99" name="Google Shape;16099;p100"/>
            <p:cNvSpPr/>
            <p:nvPr/>
          </p:nvSpPr>
          <p:spPr>
            <a:xfrm>
              <a:off x="2857547" y="3525002"/>
              <a:ext cx="57890" cy="40735"/>
            </a:xfrm>
            <a:custGeom>
              <a:rect b="b" l="l" r="r" t="t"/>
              <a:pathLst>
                <a:path extrusionOk="0" h="1553" w="2207">
                  <a:moveTo>
                    <a:pt x="1871" y="1"/>
                  </a:moveTo>
                  <a:cubicBezTo>
                    <a:pt x="1825" y="1"/>
                    <a:pt x="1777" y="17"/>
                    <a:pt x="1729" y="54"/>
                  </a:cubicBezTo>
                  <a:lnTo>
                    <a:pt x="183" y="1146"/>
                  </a:lnTo>
                  <a:cubicBezTo>
                    <a:pt x="0" y="1268"/>
                    <a:pt x="88" y="1553"/>
                    <a:pt x="312" y="1553"/>
                  </a:cubicBezTo>
                  <a:cubicBezTo>
                    <a:pt x="353" y="1546"/>
                    <a:pt x="400" y="1532"/>
                    <a:pt x="434" y="1505"/>
                  </a:cubicBezTo>
                  <a:lnTo>
                    <a:pt x="1987" y="420"/>
                  </a:lnTo>
                  <a:cubicBezTo>
                    <a:pt x="2206" y="288"/>
                    <a:pt x="2066" y="1"/>
                    <a:pt x="187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0" name="Google Shape;16100;p100"/>
            <p:cNvSpPr/>
            <p:nvPr/>
          </p:nvSpPr>
          <p:spPr>
            <a:xfrm>
              <a:off x="3020095" y="3433407"/>
              <a:ext cx="26256" cy="18492"/>
            </a:xfrm>
            <a:custGeom>
              <a:rect b="b" l="l" r="r" t="t"/>
              <a:pathLst>
                <a:path extrusionOk="0" h="705" w="1001">
                  <a:moveTo>
                    <a:pt x="664" y="1"/>
                  </a:moveTo>
                  <a:cubicBezTo>
                    <a:pt x="619" y="1"/>
                    <a:pt x="570" y="17"/>
                    <a:pt x="523" y="54"/>
                  </a:cubicBezTo>
                  <a:lnTo>
                    <a:pt x="184" y="298"/>
                  </a:lnTo>
                  <a:cubicBezTo>
                    <a:pt x="1" y="420"/>
                    <a:pt x="89" y="705"/>
                    <a:pt x="312" y="705"/>
                  </a:cubicBezTo>
                  <a:cubicBezTo>
                    <a:pt x="353" y="705"/>
                    <a:pt x="401" y="691"/>
                    <a:pt x="435" y="664"/>
                  </a:cubicBezTo>
                  <a:lnTo>
                    <a:pt x="780" y="427"/>
                  </a:lnTo>
                  <a:cubicBezTo>
                    <a:pt x="1000" y="290"/>
                    <a:pt x="859" y="1"/>
                    <a:pt x="664"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1" name="Google Shape;16101;p100"/>
            <p:cNvSpPr/>
            <p:nvPr/>
          </p:nvSpPr>
          <p:spPr>
            <a:xfrm>
              <a:off x="2961392" y="3452529"/>
              <a:ext cx="57837" cy="40657"/>
            </a:xfrm>
            <a:custGeom>
              <a:rect b="b" l="l" r="r" t="t"/>
              <a:pathLst>
                <a:path extrusionOk="0" h="1550" w="2205">
                  <a:moveTo>
                    <a:pt x="1875" y="1"/>
                  </a:moveTo>
                  <a:cubicBezTo>
                    <a:pt x="1829" y="1"/>
                    <a:pt x="1779" y="18"/>
                    <a:pt x="1730" y="57"/>
                  </a:cubicBezTo>
                  <a:lnTo>
                    <a:pt x="184" y="1135"/>
                  </a:lnTo>
                  <a:cubicBezTo>
                    <a:pt x="1" y="1264"/>
                    <a:pt x="89" y="1549"/>
                    <a:pt x="313" y="1549"/>
                  </a:cubicBezTo>
                  <a:cubicBezTo>
                    <a:pt x="354" y="1542"/>
                    <a:pt x="401" y="1529"/>
                    <a:pt x="435" y="1508"/>
                  </a:cubicBezTo>
                  <a:lnTo>
                    <a:pt x="1981" y="423"/>
                  </a:lnTo>
                  <a:cubicBezTo>
                    <a:pt x="2205" y="287"/>
                    <a:pt x="2068" y="1"/>
                    <a:pt x="1875"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2" name="Google Shape;16102;p100"/>
            <p:cNvSpPr/>
            <p:nvPr/>
          </p:nvSpPr>
          <p:spPr>
            <a:xfrm>
              <a:off x="2860878" y="3404292"/>
              <a:ext cx="21404" cy="20591"/>
            </a:xfrm>
            <a:custGeom>
              <a:rect b="b" l="l" r="r" t="t"/>
              <a:pathLst>
                <a:path extrusionOk="0" h="785" w="816">
                  <a:moveTo>
                    <a:pt x="301" y="1"/>
                  </a:moveTo>
                  <a:cubicBezTo>
                    <a:pt x="146" y="1"/>
                    <a:pt x="1" y="172"/>
                    <a:pt x="104" y="344"/>
                  </a:cubicBezTo>
                  <a:lnTo>
                    <a:pt x="341" y="689"/>
                  </a:lnTo>
                  <a:cubicBezTo>
                    <a:pt x="388" y="744"/>
                    <a:pt x="456" y="784"/>
                    <a:pt x="531" y="784"/>
                  </a:cubicBezTo>
                  <a:cubicBezTo>
                    <a:pt x="707" y="784"/>
                    <a:pt x="816" y="581"/>
                    <a:pt x="714" y="432"/>
                  </a:cubicBezTo>
                  <a:lnTo>
                    <a:pt x="470" y="86"/>
                  </a:lnTo>
                  <a:cubicBezTo>
                    <a:pt x="421" y="26"/>
                    <a:pt x="360"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3" name="Google Shape;16103;p100"/>
            <p:cNvSpPr/>
            <p:nvPr/>
          </p:nvSpPr>
          <p:spPr>
            <a:xfrm>
              <a:off x="2879790" y="3431466"/>
              <a:ext cx="43568" cy="52093"/>
            </a:xfrm>
            <a:custGeom>
              <a:rect b="b" l="l" r="r" t="t"/>
              <a:pathLst>
                <a:path extrusionOk="0" h="1986" w="1661">
                  <a:moveTo>
                    <a:pt x="301" y="1"/>
                  </a:moveTo>
                  <a:cubicBezTo>
                    <a:pt x="146" y="1"/>
                    <a:pt x="1" y="168"/>
                    <a:pt x="108" y="338"/>
                  </a:cubicBezTo>
                  <a:lnTo>
                    <a:pt x="1186" y="1891"/>
                  </a:lnTo>
                  <a:cubicBezTo>
                    <a:pt x="1234" y="1945"/>
                    <a:pt x="1302" y="1986"/>
                    <a:pt x="1376" y="1986"/>
                  </a:cubicBezTo>
                  <a:cubicBezTo>
                    <a:pt x="1552" y="1986"/>
                    <a:pt x="1661" y="1776"/>
                    <a:pt x="1559" y="1633"/>
                  </a:cubicBezTo>
                  <a:lnTo>
                    <a:pt x="474" y="87"/>
                  </a:lnTo>
                  <a:cubicBezTo>
                    <a:pt x="425" y="26"/>
                    <a:pt x="362" y="1"/>
                    <a:pt x="30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4" name="Google Shape;16104;p100"/>
            <p:cNvSpPr/>
            <p:nvPr/>
          </p:nvSpPr>
          <p:spPr>
            <a:xfrm>
              <a:off x="2993445" y="3593856"/>
              <a:ext cx="21509" cy="20617"/>
            </a:xfrm>
            <a:custGeom>
              <a:rect b="b" l="l" r="r" t="t"/>
              <a:pathLst>
                <a:path extrusionOk="0" h="786" w="820">
                  <a:moveTo>
                    <a:pt x="302" y="0"/>
                  </a:moveTo>
                  <a:cubicBezTo>
                    <a:pt x="146" y="0"/>
                    <a:pt x="1" y="169"/>
                    <a:pt x="108" y="345"/>
                  </a:cubicBezTo>
                  <a:lnTo>
                    <a:pt x="352" y="690"/>
                  </a:lnTo>
                  <a:cubicBezTo>
                    <a:pt x="392" y="744"/>
                    <a:pt x="459" y="784"/>
                    <a:pt x="532" y="785"/>
                  </a:cubicBezTo>
                  <a:lnTo>
                    <a:pt x="532" y="785"/>
                  </a:lnTo>
                  <a:cubicBezTo>
                    <a:pt x="713" y="783"/>
                    <a:pt x="819" y="581"/>
                    <a:pt x="711" y="433"/>
                  </a:cubicBezTo>
                  <a:lnTo>
                    <a:pt x="474" y="87"/>
                  </a:lnTo>
                  <a:cubicBezTo>
                    <a:pt x="425" y="26"/>
                    <a:pt x="362" y="0"/>
                    <a:pt x="302" y="0"/>
                  </a:cubicBezTo>
                  <a:close/>
                  <a:moveTo>
                    <a:pt x="532" y="785"/>
                  </a:moveTo>
                  <a:lnTo>
                    <a:pt x="532" y="785"/>
                  </a:lnTo>
                  <a:cubicBezTo>
                    <a:pt x="531" y="785"/>
                    <a:pt x="530" y="785"/>
                    <a:pt x="528" y="785"/>
                  </a:cubicBezTo>
                  <a:lnTo>
                    <a:pt x="535" y="785"/>
                  </a:lnTo>
                  <a:cubicBezTo>
                    <a:pt x="534" y="785"/>
                    <a:pt x="533" y="785"/>
                    <a:pt x="532" y="785"/>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5" name="Google Shape;16105;p100"/>
            <p:cNvSpPr/>
            <p:nvPr/>
          </p:nvSpPr>
          <p:spPr>
            <a:xfrm>
              <a:off x="2952500" y="3535258"/>
              <a:ext cx="43620" cy="52171"/>
            </a:xfrm>
            <a:custGeom>
              <a:rect b="b" l="l" r="r" t="t"/>
              <a:pathLst>
                <a:path extrusionOk="0" h="1989" w="1663">
                  <a:moveTo>
                    <a:pt x="299" y="1"/>
                  </a:moveTo>
                  <a:cubicBezTo>
                    <a:pt x="146" y="1"/>
                    <a:pt x="0" y="171"/>
                    <a:pt x="103" y="341"/>
                  </a:cubicBezTo>
                  <a:lnTo>
                    <a:pt x="1188" y="1887"/>
                  </a:lnTo>
                  <a:cubicBezTo>
                    <a:pt x="1228" y="1948"/>
                    <a:pt x="1296" y="1982"/>
                    <a:pt x="1371" y="1982"/>
                  </a:cubicBezTo>
                  <a:lnTo>
                    <a:pt x="1371" y="1989"/>
                  </a:lnTo>
                  <a:cubicBezTo>
                    <a:pt x="1554" y="1989"/>
                    <a:pt x="1662" y="1785"/>
                    <a:pt x="1554" y="1636"/>
                  </a:cubicBezTo>
                  <a:lnTo>
                    <a:pt x="469" y="90"/>
                  </a:lnTo>
                  <a:cubicBezTo>
                    <a:pt x="421" y="27"/>
                    <a:pt x="359" y="1"/>
                    <a:pt x="299"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6" name="Google Shape;16106;p100"/>
            <p:cNvSpPr/>
            <p:nvPr/>
          </p:nvSpPr>
          <p:spPr>
            <a:xfrm>
              <a:off x="2912315" y="3503284"/>
              <a:ext cx="41470" cy="232136"/>
            </a:xfrm>
            <a:custGeom>
              <a:rect b="b" l="l" r="r" t="t"/>
              <a:pathLst>
                <a:path extrusionOk="0" h="8850" w="1581">
                  <a:moveTo>
                    <a:pt x="970" y="1"/>
                  </a:moveTo>
                  <a:cubicBezTo>
                    <a:pt x="879" y="1"/>
                    <a:pt x="790" y="52"/>
                    <a:pt x="760" y="170"/>
                  </a:cubicBezTo>
                  <a:cubicBezTo>
                    <a:pt x="556" y="950"/>
                    <a:pt x="407" y="1743"/>
                    <a:pt x="312" y="2543"/>
                  </a:cubicBezTo>
                  <a:cubicBezTo>
                    <a:pt x="0" y="5120"/>
                    <a:pt x="272" y="7208"/>
                    <a:pt x="1106" y="8734"/>
                  </a:cubicBezTo>
                  <a:cubicBezTo>
                    <a:pt x="1146" y="8802"/>
                    <a:pt x="1221" y="8849"/>
                    <a:pt x="1309" y="8849"/>
                  </a:cubicBezTo>
                  <a:cubicBezTo>
                    <a:pt x="1479" y="8849"/>
                    <a:pt x="1580" y="8666"/>
                    <a:pt x="1499" y="8517"/>
                  </a:cubicBezTo>
                  <a:cubicBezTo>
                    <a:pt x="706" y="7073"/>
                    <a:pt x="455" y="5079"/>
                    <a:pt x="753" y="2597"/>
                  </a:cubicBezTo>
                  <a:cubicBezTo>
                    <a:pt x="855" y="1818"/>
                    <a:pt x="997" y="1045"/>
                    <a:pt x="1194" y="285"/>
                  </a:cubicBezTo>
                  <a:cubicBezTo>
                    <a:pt x="1238" y="112"/>
                    <a:pt x="1102" y="1"/>
                    <a:pt x="970"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07" name="Google Shape;16107;p100"/>
          <p:cNvGrpSpPr/>
          <p:nvPr/>
        </p:nvGrpSpPr>
        <p:grpSpPr>
          <a:xfrm>
            <a:off x="1362497" y="2064517"/>
            <a:ext cx="388125" cy="353790"/>
            <a:chOff x="1389585" y="1988317"/>
            <a:chExt cx="388125" cy="353790"/>
          </a:xfrm>
        </p:grpSpPr>
        <p:sp>
          <p:nvSpPr>
            <p:cNvPr id="16108" name="Google Shape;16108;p100"/>
            <p:cNvSpPr/>
            <p:nvPr/>
          </p:nvSpPr>
          <p:spPr>
            <a:xfrm>
              <a:off x="1673551" y="2066221"/>
              <a:ext cx="104159" cy="74546"/>
            </a:xfrm>
            <a:custGeom>
              <a:rect b="b" l="l" r="r" t="t"/>
              <a:pathLst>
                <a:path extrusionOk="0" h="2842" w="3971">
                  <a:moveTo>
                    <a:pt x="3608" y="0"/>
                  </a:moveTo>
                  <a:lnTo>
                    <a:pt x="0" y="1831"/>
                  </a:lnTo>
                  <a:lnTo>
                    <a:pt x="685" y="2747"/>
                  </a:lnTo>
                  <a:cubicBezTo>
                    <a:pt x="997" y="2812"/>
                    <a:pt x="1276" y="2842"/>
                    <a:pt x="1526" y="2842"/>
                  </a:cubicBezTo>
                  <a:cubicBezTo>
                    <a:pt x="3970" y="2842"/>
                    <a:pt x="3608" y="1"/>
                    <a:pt x="3608"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09" name="Google Shape;16109;p100"/>
            <p:cNvSpPr/>
            <p:nvPr/>
          </p:nvSpPr>
          <p:spPr>
            <a:xfrm>
              <a:off x="1691519" y="2074745"/>
              <a:ext cx="77510" cy="66021"/>
            </a:xfrm>
            <a:custGeom>
              <a:rect b="b" l="l" r="r" t="t"/>
              <a:pathLst>
                <a:path extrusionOk="0" h="2517" w="2955">
                  <a:moveTo>
                    <a:pt x="2936" y="1"/>
                  </a:moveTo>
                  <a:lnTo>
                    <a:pt x="2936" y="1"/>
                  </a:lnTo>
                  <a:cubicBezTo>
                    <a:pt x="2292" y="394"/>
                    <a:pt x="977" y="1276"/>
                    <a:pt x="0" y="2422"/>
                  </a:cubicBezTo>
                  <a:cubicBezTo>
                    <a:pt x="312" y="2487"/>
                    <a:pt x="591" y="2517"/>
                    <a:pt x="841" y="2517"/>
                  </a:cubicBezTo>
                  <a:cubicBezTo>
                    <a:pt x="2770" y="2517"/>
                    <a:pt x="2954" y="751"/>
                    <a:pt x="2936"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0" name="Google Shape;16110;p100"/>
            <p:cNvSpPr/>
            <p:nvPr/>
          </p:nvSpPr>
          <p:spPr>
            <a:xfrm>
              <a:off x="1389585" y="2066221"/>
              <a:ext cx="104002" cy="74546"/>
            </a:xfrm>
            <a:custGeom>
              <a:rect b="b" l="l" r="r" t="t"/>
              <a:pathLst>
                <a:path extrusionOk="0" h="2842" w="3965">
                  <a:moveTo>
                    <a:pt x="364" y="0"/>
                  </a:moveTo>
                  <a:cubicBezTo>
                    <a:pt x="364" y="1"/>
                    <a:pt x="1" y="2842"/>
                    <a:pt x="2441" y="2842"/>
                  </a:cubicBezTo>
                  <a:cubicBezTo>
                    <a:pt x="2690" y="2842"/>
                    <a:pt x="2968" y="2812"/>
                    <a:pt x="3279" y="2747"/>
                  </a:cubicBezTo>
                  <a:lnTo>
                    <a:pt x="3964" y="1831"/>
                  </a:lnTo>
                  <a:lnTo>
                    <a:pt x="364" y="0"/>
                  </a:ln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1" name="Google Shape;16111;p100"/>
            <p:cNvSpPr/>
            <p:nvPr/>
          </p:nvSpPr>
          <p:spPr>
            <a:xfrm>
              <a:off x="1398267" y="2074745"/>
              <a:ext cx="77352" cy="66021"/>
            </a:xfrm>
            <a:custGeom>
              <a:rect b="b" l="l" r="r" t="t"/>
              <a:pathLst>
                <a:path extrusionOk="0" h="2517" w="2949">
                  <a:moveTo>
                    <a:pt x="12" y="1"/>
                  </a:moveTo>
                  <a:lnTo>
                    <a:pt x="12" y="1"/>
                  </a:lnTo>
                  <a:cubicBezTo>
                    <a:pt x="0" y="751"/>
                    <a:pt x="185" y="2517"/>
                    <a:pt x="2109" y="2517"/>
                  </a:cubicBezTo>
                  <a:cubicBezTo>
                    <a:pt x="2359" y="2517"/>
                    <a:pt x="2637" y="2487"/>
                    <a:pt x="2948" y="2422"/>
                  </a:cubicBezTo>
                  <a:cubicBezTo>
                    <a:pt x="1972" y="1276"/>
                    <a:pt x="657" y="394"/>
                    <a:pt x="12" y="1"/>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2" name="Google Shape;16112;p100"/>
            <p:cNvSpPr/>
            <p:nvPr/>
          </p:nvSpPr>
          <p:spPr>
            <a:xfrm>
              <a:off x="1655584" y="1988317"/>
              <a:ext cx="89838" cy="101930"/>
            </a:xfrm>
            <a:custGeom>
              <a:rect b="b" l="l" r="r" t="t"/>
              <a:pathLst>
                <a:path extrusionOk="0" h="3886" w="3425">
                  <a:moveTo>
                    <a:pt x="2286" y="1"/>
                  </a:moveTo>
                  <a:cubicBezTo>
                    <a:pt x="2285" y="1"/>
                    <a:pt x="1865" y="1994"/>
                    <a:pt x="0" y="2516"/>
                  </a:cubicBezTo>
                  <a:lnTo>
                    <a:pt x="909" y="3886"/>
                  </a:lnTo>
                  <a:cubicBezTo>
                    <a:pt x="3425" y="2292"/>
                    <a:pt x="2286" y="1"/>
                    <a:pt x="2286"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3" name="Google Shape;16113;p100"/>
            <p:cNvSpPr/>
            <p:nvPr/>
          </p:nvSpPr>
          <p:spPr>
            <a:xfrm>
              <a:off x="1670168" y="1988317"/>
              <a:ext cx="75254" cy="101930"/>
            </a:xfrm>
            <a:custGeom>
              <a:rect b="b" l="l" r="r" t="t"/>
              <a:pathLst>
                <a:path extrusionOk="0" h="3886" w="2869">
                  <a:moveTo>
                    <a:pt x="1730" y="1"/>
                  </a:moveTo>
                  <a:cubicBezTo>
                    <a:pt x="1730" y="1"/>
                    <a:pt x="1967" y="2123"/>
                    <a:pt x="0" y="3350"/>
                  </a:cubicBezTo>
                  <a:lnTo>
                    <a:pt x="353" y="3886"/>
                  </a:lnTo>
                  <a:cubicBezTo>
                    <a:pt x="2869" y="2286"/>
                    <a:pt x="1730" y="1"/>
                    <a:pt x="173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4" name="Google Shape;16114;p100"/>
            <p:cNvSpPr/>
            <p:nvPr/>
          </p:nvSpPr>
          <p:spPr>
            <a:xfrm>
              <a:off x="1421691" y="1988317"/>
              <a:ext cx="90021" cy="101930"/>
            </a:xfrm>
            <a:custGeom>
              <a:rect b="b" l="l" r="r" t="t"/>
              <a:pathLst>
                <a:path extrusionOk="0" h="3886" w="3432">
                  <a:moveTo>
                    <a:pt x="1140" y="1"/>
                  </a:moveTo>
                  <a:cubicBezTo>
                    <a:pt x="1140" y="1"/>
                    <a:pt x="1" y="2292"/>
                    <a:pt x="2516" y="3886"/>
                  </a:cubicBezTo>
                  <a:lnTo>
                    <a:pt x="3432" y="2516"/>
                  </a:lnTo>
                  <a:cubicBezTo>
                    <a:pt x="1560" y="1994"/>
                    <a:pt x="1140" y="1"/>
                    <a:pt x="1140"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5" name="Google Shape;16115;p100"/>
            <p:cNvSpPr/>
            <p:nvPr/>
          </p:nvSpPr>
          <p:spPr>
            <a:xfrm>
              <a:off x="1421691" y="1988317"/>
              <a:ext cx="75280" cy="101930"/>
            </a:xfrm>
            <a:custGeom>
              <a:rect b="b" l="l" r="r" t="t"/>
              <a:pathLst>
                <a:path extrusionOk="0" h="3886" w="2870">
                  <a:moveTo>
                    <a:pt x="1140" y="1"/>
                  </a:moveTo>
                  <a:cubicBezTo>
                    <a:pt x="1140" y="1"/>
                    <a:pt x="1" y="2286"/>
                    <a:pt x="2516" y="3886"/>
                  </a:cubicBezTo>
                  <a:lnTo>
                    <a:pt x="2869" y="3350"/>
                  </a:lnTo>
                  <a:cubicBezTo>
                    <a:pt x="903" y="2123"/>
                    <a:pt x="1140" y="1"/>
                    <a:pt x="1140"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6" name="Google Shape;16116;p100"/>
            <p:cNvSpPr/>
            <p:nvPr/>
          </p:nvSpPr>
          <p:spPr>
            <a:xfrm>
              <a:off x="1461193" y="2012502"/>
              <a:ext cx="244726" cy="295088"/>
            </a:xfrm>
            <a:custGeom>
              <a:rect b="b" l="l" r="r" t="t"/>
              <a:pathLst>
                <a:path extrusionOk="0" h="11250" w="9330">
                  <a:moveTo>
                    <a:pt x="4654" y="1"/>
                  </a:moveTo>
                  <a:cubicBezTo>
                    <a:pt x="2015" y="1"/>
                    <a:pt x="1" y="2357"/>
                    <a:pt x="400" y="4964"/>
                  </a:cubicBezTo>
                  <a:lnTo>
                    <a:pt x="977" y="8721"/>
                  </a:lnTo>
                  <a:cubicBezTo>
                    <a:pt x="1139" y="9751"/>
                    <a:pt x="1722" y="10673"/>
                    <a:pt x="2597" y="11250"/>
                  </a:cubicBezTo>
                  <a:lnTo>
                    <a:pt x="6740" y="11250"/>
                  </a:lnTo>
                  <a:cubicBezTo>
                    <a:pt x="7608" y="10673"/>
                    <a:pt x="8191" y="9751"/>
                    <a:pt x="8354" y="8721"/>
                  </a:cubicBezTo>
                  <a:lnTo>
                    <a:pt x="8930" y="4971"/>
                  </a:lnTo>
                  <a:cubicBezTo>
                    <a:pt x="9330" y="2357"/>
                    <a:pt x="7316" y="1"/>
                    <a:pt x="4677" y="1"/>
                  </a:cubicBezTo>
                  <a:cubicBezTo>
                    <a:pt x="4673" y="1"/>
                    <a:pt x="4669" y="1"/>
                    <a:pt x="4665" y="1"/>
                  </a:cubicBezTo>
                  <a:cubicBezTo>
                    <a:pt x="4661" y="1"/>
                    <a:pt x="4658" y="1"/>
                    <a:pt x="465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7" name="Google Shape;16117;p100"/>
            <p:cNvSpPr/>
            <p:nvPr/>
          </p:nvSpPr>
          <p:spPr>
            <a:xfrm>
              <a:off x="1461901" y="2012869"/>
              <a:ext cx="111346" cy="294720"/>
            </a:xfrm>
            <a:custGeom>
              <a:rect b="b" l="l" r="r" t="t"/>
              <a:pathLst>
                <a:path extrusionOk="0" h="11236" w="4245">
                  <a:moveTo>
                    <a:pt x="4245" y="0"/>
                  </a:moveTo>
                  <a:cubicBezTo>
                    <a:pt x="1770" y="224"/>
                    <a:pt x="0" y="2489"/>
                    <a:pt x="373" y="4950"/>
                  </a:cubicBezTo>
                  <a:lnTo>
                    <a:pt x="956" y="8700"/>
                  </a:lnTo>
                  <a:cubicBezTo>
                    <a:pt x="1112" y="9737"/>
                    <a:pt x="1695" y="10653"/>
                    <a:pt x="2570" y="11236"/>
                  </a:cubicBezTo>
                  <a:lnTo>
                    <a:pt x="3628" y="11236"/>
                  </a:lnTo>
                  <a:cubicBezTo>
                    <a:pt x="3079" y="10605"/>
                    <a:pt x="2733" y="9825"/>
                    <a:pt x="2624" y="8998"/>
                  </a:cubicBezTo>
                  <a:lnTo>
                    <a:pt x="2062" y="4889"/>
                  </a:lnTo>
                  <a:cubicBezTo>
                    <a:pt x="1777" y="2821"/>
                    <a:pt x="2726" y="909"/>
                    <a:pt x="4245"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8" name="Google Shape;16118;p100"/>
            <p:cNvSpPr/>
            <p:nvPr/>
          </p:nvSpPr>
          <p:spPr>
            <a:xfrm>
              <a:off x="1526270" y="2270054"/>
              <a:ext cx="114573" cy="72054"/>
            </a:xfrm>
            <a:custGeom>
              <a:rect b="b" l="l" r="r" t="t"/>
              <a:pathLst>
                <a:path extrusionOk="0" h="2747" w="4368">
                  <a:moveTo>
                    <a:pt x="1520" y="0"/>
                  </a:moveTo>
                  <a:cubicBezTo>
                    <a:pt x="848" y="0"/>
                    <a:pt x="272" y="488"/>
                    <a:pt x="164" y="1146"/>
                  </a:cubicBezTo>
                  <a:lnTo>
                    <a:pt x="123" y="1417"/>
                  </a:lnTo>
                  <a:cubicBezTo>
                    <a:pt x="1" y="2109"/>
                    <a:pt x="543" y="2746"/>
                    <a:pt x="1249" y="2746"/>
                  </a:cubicBezTo>
                  <a:lnTo>
                    <a:pt x="3120" y="2746"/>
                  </a:lnTo>
                  <a:cubicBezTo>
                    <a:pt x="3832" y="2746"/>
                    <a:pt x="4368" y="2116"/>
                    <a:pt x="4252" y="1417"/>
                  </a:cubicBezTo>
                  <a:lnTo>
                    <a:pt x="4212" y="1146"/>
                  </a:lnTo>
                  <a:cubicBezTo>
                    <a:pt x="4096" y="488"/>
                    <a:pt x="3527" y="0"/>
                    <a:pt x="2856" y="0"/>
                  </a:cubicBezTo>
                  <a:close/>
                </a:path>
              </a:pathLst>
            </a:custGeom>
            <a:solidFill>
              <a:srgbClr val="A9B4B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19" name="Google Shape;16119;p100"/>
            <p:cNvSpPr/>
            <p:nvPr/>
          </p:nvSpPr>
          <p:spPr>
            <a:xfrm>
              <a:off x="1526270" y="2270211"/>
              <a:ext cx="75437" cy="71896"/>
            </a:xfrm>
            <a:custGeom>
              <a:rect b="b" l="l" r="r" t="t"/>
              <a:pathLst>
                <a:path extrusionOk="0" h="2741" w="2876">
                  <a:moveTo>
                    <a:pt x="1506" y="1"/>
                  </a:moveTo>
                  <a:cubicBezTo>
                    <a:pt x="841" y="1"/>
                    <a:pt x="271" y="487"/>
                    <a:pt x="164" y="1147"/>
                  </a:cubicBezTo>
                  <a:lnTo>
                    <a:pt x="116" y="1411"/>
                  </a:lnTo>
                  <a:cubicBezTo>
                    <a:pt x="1" y="2110"/>
                    <a:pt x="537" y="2740"/>
                    <a:pt x="1249" y="2740"/>
                  </a:cubicBezTo>
                  <a:lnTo>
                    <a:pt x="1777" y="2740"/>
                  </a:lnTo>
                  <a:cubicBezTo>
                    <a:pt x="1547" y="2421"/>
                    <a:pt x="1452" y="2028"/>
                    <a:pt x="1513" y="1642"/>
                  </a:cubicBezTo>
                  <a:lnTo>
                    <a:pt x="1560" y="1330"/>
                  </a:lnTo>
                  <a:cubicBezTo>
                    <a:pt x="1669" y="577"/>
                    <a:pt x="2218" y="21"/>
                    <a:pt x="2876" y="1"/>
                  </a:cubicBezTo>
                  <a:lnTo>
                    <a:pt x="1520" y="1"/>
                  </a:lnTo>
                  <a:cubicBezTo>
                    <a:pt x="1515" y="1"/>
                    <a:pt x="1511" y="1"/>
                    <a:pt x="1506" y="1"/>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0" name="Google Shape;16120;p100"/>
            <p:cNvSpPr/>
            <p:nvPr/>
          </p:nvSpPr>
          <p:spPr>
            <a:xfrm>
              <a:off x="1547621" y="2287628"/>
              <a:ext cx="19463" cy="24420"/>
            </a:xfrm>
            <a:custGeom>
              <a:rect b="b" l="l" r="r" t="t"/>
              <a:pathLst>
                <a:path extrusionOk="0" h="931" w="742">
                  <a:moveTo>
                    <a:pt x="406" y="1"/>
                  </a:moveTo>
                  <a:cubicBezTo>
                    <a:pt x="344" y="1"/>
                    <a:pt x="281" y="28"/>
                    <a:pt x="231" y="96"/>
                  </a:cubicBezTo>
                  <a:cubicBezTo>
                    <a:pt x="82" y="266"/>
                    <a:pt x="1" y="483"/>
                    <a:pt x="1" y="706"/>
                  </a:cubicBezTo>
                  <a:cubicBezTo>
                    <a:pt x="1" y="829"/>
                    <a:pt x="102" y="930"/>
                    <a:pt x="231" y="930"/>
                  </a:cubicBezTo>
                  <a:cubicBezTo>
                    <a:pt x="353" y="930"/>
                    <a:pt x="455" y="829"/>
                    <a:pt x="455" y="706"/>
                  </a:cubicBezTo>
                  <a:cubicBezTo>
                    <a:pt x="455" y="591"/>
                    <a:pt x="502" y="476"/>
                    <a:pt x="577" y="395"/>
                  </a:cubicBezTo>
                  <a:cubicBezTo>
                    <a:pt x="742" y="220"/>
                    <a:pt x="579" y="1"/>
                    <a:pt x="406"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1" name="Google Shape;16121;p100"/>
            <p:cNvSpPr/>
            <p:nvPr/>
          </p:nvSpPr>
          <p:spPr>
            <a:xfrm>
              <a:off x="1600029" y="2287628"/>
              <a:ext cx="19463" cy="24420"/>
            </a:xfrm>
            <a:custGeom>
              <a:rect b="b" l="l" r="r" t="t"/>
              <a:pathLst>
                <a:path extrusionOk="0" h="931" w="742">
                  <a:moveTo>
                    <a:pt x="337" y="1"/>
                  </a:moveTo>
                  <a:cubicBezTo>
                    <a:pt x="164" y="1"/>
                    <a:pt x="1" y="220"/>
                    <a:pt x="166" y="395"/>
                  </a:cubicBezTo>
                  <a:cubicBezTo>
                    <a:pt x="240" y="476"/>
                    <a:pt x="288" y="591"/>
                    <a:pt x="288" y="706"/>
                  </a:cubicBezTo>
                  <a:cubicBezTo>
                    <a:pt x="288" y="829"/>
                    <a:pt x="389" y="930"/>
                    <a:pt x="518" y="930"/>
                  </a:cubicBezTo>
                  <a:cubicBezTo>
                    <a:pt x="640" y="930"/>
                    <a:pt x="742" y="829"/>
                    <a:pt x="742" y="706"/>
                  </a:cubicBezTo>
                  <a:cubicBezTo>
                    <a:pt x="742" y="483"/>
                    <a:pt x="661" y="266"/>
                    <a:pt x="511" y="96"/>
                  </a:cubicBezTo>
                  <a:cubicBezTo>
                    <a:pt x="461" y="28"/>
                    <a:pt x="398" y="1"/>
                    <a:pt x="337" y="1"/>
                  </a:cubicBezTo>
                  <a:close/>
                </a:path>
              </a:pathLst>
            </a:custGeom>
            <a:solidFill>
              <a:srgbClr val="46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2" name="Google Shape;16122;p100"/>
            <p:cNvSpPr/>
            <p:nvPr/>
          </p:nvSpPr>
          <p:spPr>
            <a:xfrm>
              <a:off x="1499594" y="2126156"/>
              <a:ext cx="35961" cy="41994"/>
            </a:xfrm>
            <a:custGeom>
              <a:rect b="b" l="l" r="r" t="t"/>
              <a:pathLst>
                <a:path extrusionOk="0" h="1601" w="1371">
                  <a:moveTo>
                    <a:pt x="686" y="1"/>
                  </a:moveTo>
                  <a:cubicBezTo>
                    <a:pt x="306" y="1"/>
                    <a:pt x="1" y="312"/>
                    <a:pt x="1" y="685"/>
                  </a:cubicBezTo>
                  <a:lnTo>
                    <a:pt x="1" y="916"/>
                  </a:lnTo>
                  <a:cubicBezTo>
                    <a:pt x="1" y="1296"/>
                    <a:pt x="306" y="1601"/>
                    <a:pt x="686" y="1601"/>
                  </a:cubicBezTo>
                  <a:cubicBezTo>
                    <a:pt x="1065" y="1601"/>
                    <a:pt x="1370" y="1296"/>
                    <a:pt x="1370" y="923"/>
                  </a:cubicBezTo>
                  <a:lnTo>
                    <a:pt x="1370" y="685"/>
                  </a:lnTo>
                  <a:cubicBezTo>
                    <a:pt x="1370" y="312"/>
                    <a:pt x="1065" y="1"/>
                    <a:pt x="686"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3" name="Google Shape;16123;p100"/>
            <p:cNvSpPr/>
            <p:nvPr/>
          </p:nvSpPr>
          <p:spPr>
            <a:xfrm>
              <a:off x="1517561" y="2126156"/>
              <a:ext cx="17994" cy="30086"/>
            </a:xfrm>
            <a:custGeom>
              <a:rect b="b" l="l" r="r" t="t"/>
              <a:pathLst>
                <a:path extrusionOk="0" h="1147" w="686">
                  <a:moveTo>
                    <a:pt x="1" y="1"/>
                  </a:moveTo>
                  <a:lnTo>
                    <a:pt x="1" y="801"/>
                  </a:lnTo>
                  <a:cubicBezTo>
                    <a:pt x="1" y="1031"/>
                    <a:pt x="172" y="1146"/>
                    <a:pt x="343" y="1146"/>
                  </a:cubicBezTo>
                  <a:cubicBezTo>
                    <a:pt x="514" y="1146"/>
                    <a:pt x="685" y="1031"/>
                    <a:pt x="685" y="801"/>
                  </a:cubicBezTo>
                  <a:lnTo>
                    <a:pt x="685" y="685"/>
                  </a:lnTo>
                  <a:cubicBezTo>
                    <a:pt x="685" y="312"/>
                    <a:pt x="380"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4" name="Google Shape;16124;p100"/>
            <p:cNvSpPr/>
            <p:nvPr/>
          </p:nvSpPr>
          <p:spPr>
            <a:xfrm>
              <a:off x="1511686" y="2132215"/>
              <a:ext cx="11961" cy="11935"/>
            </a:xfrm>
            <a:custGeom>
              <a:rect b="b" l="l" r="r" t="t"/>
              <a:pathLst>
                <a:path extrusionOk="0" h="455" w="456">
                  <a:moveTo>
                    <a:pt x="225" y="0"/>
                  </a:moveTo>
                  <a:cubicBezTo>
                    <a:pt x="103" y="0"/>
                    <a:pt x="1" y="102"/>
                    <a:pt x="1" y="231"/>
                  </a:cubicBezTo>
                  <a:cubicBezTo>
                    <a:pt x="1" y="353"/>
                    <a:pt x="103" y="454"/>
                    <a:pt x="225" y="454"/>
                  </a:cubicBezTo>
                  <a:cubicBezTo>
                    <a:pt x="353" y="454"/>
                    <a:pt x="455" y="353"/>
                    <a:pt x="455" y="231"/>
                  </a:cubicBezTo>
                  <a:cubicBezTo>
                    <a:pt x="455" y="102"/>
                    <a:pt x="353" y="0"/>
                    <a:pt x="22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5" name="Google Shape;16125;p100"/>
            <p:cNvSpPr/>
            <p:nvPr/>
          </p:nvSpPr>
          <p:spPr>
            <a:xfrm>
              <a:off x="1631583" y="2126156"/>
              <a:ext cx="35935" cy="41994"/>
            </a:xfrm>
            <a:custGeom>
              <a:rect b="b" l="l" r="r" t="t"/>
              <a:pathLst>
                <a:path extrusionOk="0" h="1601" w="1370">
                  <a:moveTo>
                    <a:pt x="685" y="1"/>
                  </a:moveTo>
                  <a:cubicBezTo>
                    <a:pt x="305" y="1"/>
                    <a:pt x="0" y="312"/>
                    <a:pt x="0" y="685"/>
                  </a:cubicBezTo>
                  <a:lnTo>
                    <a:pt x="0" y="916"/>
                  </a:lnTo>
                  <a:cubicBezTo>
                    <a:pt x="0" y="1296"/>
                    <a:pt x="305" y="1601"/>
                    <a:pt x="685" y="1601"/>
                  </a:cubicBezTo>
                  <a:cubicBezTo>
                    <a:pt x="1065" y="1601"/>
                    <a:pt x="1370" y="1296"/>
                    <a:pt x="1370" y="923"/>
                  </a:cubicBezTo>
                  <a:lnTo>
                    <a:pt x="1370" y="685"/>
                  </a:lnTo>
                  <a:cubicBezTo>
                    <a:pt x="1370" y="312"/>
                    <a:pt x="1065"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6" name="Google Shape;16126;p100"/>
            <p:cNvSpPr/>
            <p:nvPr/>
          </p:nvSpPr>
          <p:spPr>
            <a:xfrm>
              <a:off x="1649525" y="2126156"/>
              <a:ext cx="17994" cy="30086"/>
            </a:xfrm>
            <a:custGeom>
              <a:rect b="b" l="l" r="r" t="t"/>
              <a:pathLst>
                <a:path extrusionOk="0" h="1147" w="686">
                  <a:moveTo>
                    <a:pt x="1" y="1"/>
                  </a:moveTo>
                  <a:lnTo>
                    <a:pt x="1" y="801"/>
                  </a:lnTo>
                  <a:cubicBezTo>
                    <a:pt x="1" y="1031"/>
                    <a:pt x="172" y="1146"/>
                    <a:pt x="343" y="1146"/>
                  </a:cubicBezTo>
                  <a:cubicBezTo>
                    <a:pt x="515" y="1146"/>
                    <a:pt x="686" y="1031"/>
                    <a:pt x="686" y="801"/>
                  </a:cubicBezTo>
                  <a:lnTo>
                    <a:pt x="686" y="685"/>
                  </a:lnTo>
                  <a:cubicBezTo>
                    <a:pt x="686" y="312"/>
                    <a:pt x="381"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7" name="Google Shape;16127;p100"/>
            <p:cNvSpPr/>
            <p:nvPr/>
          </p:nvSpPr>
          <p:spPr>
            <a:xfrm>
              <a:off x="1643492" y="2132215"/>
              <a:ext cx="12118" cy="11935"/>
            </a:xfrm>
            <a:custGeom>
              <a:rect b="b" l="l" r="r" t="t"/>
              <a:pathLst>
                <a:path extrusionOk="0" h="455" w="462">
                  <a:moveTo>
                    <a:pt x="231" y="0"/>
                  </a:moveTo>
                  <a:cubicBezTo>
                    <a:pt x="102" y="0"/>
                    <a:pt x="0" y="102"/>
                    <a:pt x="0" y="231"/>
                  </a:cubicBezTo>
                  <a:cubicBezTo>
                    <a:pt x="0" y="353"/>
                    <a:pt x="102" y="454"/>
                    <a:pt x="231" y="454"/>
                  </a:cubicBezTo>
                  <a:cubicBezTo>
                    <a:pt x="360" y="454"/>
                    <a:pt x="461" y="353"/>
                    <a:pt x="461" y="231"/>
                  </a:cubicBezTo>
                  <a:cubicBezTo>
                    <a:pt x="461" y="102"/>
                    <a:pt x="360"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8" name="Google Shape;16128;p100"/>
            <p:cNvSpPr/>
            <p:nvPr/>
          </p:nvSpPr>
          <p:spPr>
            <a:xfrm>
              <a:off x="1483410" y="2012370"/>
              <a:ext cx="190876" cy="73077"/>
            </a:xfrm>
            <a:custGeom>
              <a:rect b="b" l="l" r="r" t="t"/>
              <a:pathLst>
                <a:path extrusionOk="0" h="2786" w="7277">
                  <a:moveTo>
                    <a:pt x="3823" y="0"/>
                  </a:moveTo>
                  <a:cubicBezTo>
                    <a:pt x="2307" y="0"/>
                    <a:pt x="800" y="786"/>
                    <a:pt x="1" y="2304"/>
                  </a:cubicBezTo>
                  <a:cubicBezTo>
                    <a:pt x="172" y="2313"/>
                    <a:pt x="407" y="2321"/>
                    <a:pt x="681" y="2321"/>
                  </a:cubicBezTo>
                  <a:cubicBezTo>
                    <a:pt x="1536" y="2321"/>
                    <a:pt x="2766" y="2241"/>
                    <a:pt x="3588" y="1830"/>
                  </a:cubicBezTo>
                  <a:lnTo>
                    <a:pt x="3588" y="1830"/>
                  </a:lnTo>
                  <a:lnTo>
                    <a:pt x="3364" y="2745"/>
                  </a:lnTo>
                  <a:cubicBezTo>
                    <a:pt x="3364" y="2745"/>
                    <a:pt x="4964" y="2515"/>
                    <a:pt x="5873" y="1830"/>
                  </a:cubicBezTo>
                  <a:cubicBezTo>
                    <a:pt x="5988" y="2135"/>
                    <a:pt x="6069" y="2460"/>
                    <a:pt x="6103" y="2786"/>
                  </a:cubicBezTo>
                  <a:cubicBezTo>
                    <a:pt x="6619" y="2603"/>
                    <a:pt x="7039" y="2223"/>
                    <a:pt x="7276" y="1735"/>
                  </a:cubicBezTo>
                  <a:cubicBezTo>
                    <a:pt x="6405" y="567"/>
                    <a:pt x="5111" y="0"/>
                    <a:pt x="3823" y="0"/>
                  </a:cubicBezTo>
                  <a:close/>
                </a:path>
              </a:pathLst>
            </a:custGeom>
            <a:solidFill>
              <a:srgbClr val="D1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29" name="Google Shape;16129;p100"/>
            <p:cNvSpPr/>
            <p:nvPr/>
          </p:nvSpPr>
          <p:spPr>
            <a:xfrm>
              <a:off x="1483410" y="2012869"/>
              <a:ext cx="89838" cy="60460"/>
            </a:xfrm>
            <a:custGeom>
              <a:rect b="b" l="l" r="r" t="t"/>
              <a:pathLst>
                <a:path extrusionOk="0" h="2305" w="3425">
                  <a:moveTo>
                    <a:pt x="3425" y="0"/>
                  </a:moveTo>
                  <a:lnTo>
                    <a:pt x="3425" y="0"/>
                  </a:lnTo>
                  <a:cubicBezTo>
                    <a:pt x="1967" y="136"/>
                    <a:pt x="679" y="997"/>
                    <a:pt x="1" y="2285"/>
                  </a:cubicBezTo>
                  <a:cubicBezTo>
                    <a:pt x="232" y="2298"/>
                    <a:pt x="464" y="2304"/>
                    <a:pt x="696" y="2304"/>
                  </a:cubicBezTo>
                  <a:cubicBezTo>
                    <a:pt x="979" y="2304"/>
                    <a:pt x="1263" y="2294"/>
                    <a:pt x="1547" y="2272"/>
                  </a:cubicBezTo>
                  <a:cubicBezTo>
                    <a:pt x="1906" y="1329"/>
                    <a:pt x="2564" y="529"/>
                    <a:pt x="3425" y="0"/>
                  </a:cubicBezTo>
                  <a:close/>
                </a:path>
              </a:pathLst>
            </a:custGeom>
            <a:solidFill>
              <a:srgbClr val="BECBD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30" name="Google Shape;16130;p100"/>
          <p:cNvGrpSpPr/>
          <p:nvPr/>
        </p:nvGrpSpPr>
        <p:grpSpPr>
          <a:xfrm>
            <a:off x="2465836" y="1588390"/>
            <a:ext cx="370158" cy="370158"/>
            <a:chOff x="2492924" y="1512190"/>
            <a:chExt cx="370158" cy="370158"/>
          </a:xfrm>
        </p:grpSpPr>
        <p:sp>
          <p:nvSpPr>
            <p:cNvPr id="16131" name="Google Shape;16131;p100"/>
            <p:cNvSpPr/>
            <p:nvPr/>
          </p:nvSpPr>
          <p:spPr>
            <a:xfrm>
              <a:off x="2492924" y="1512190"/>
              <a:ext cx="370158" cy="370158"/>
            </a:xfrm>
            <a:custGeom>
              <a:rect b="b" l="l" r="r" t="t"/>
              <a:pathLst>
                <a:path extrusionOk="0" h="14112" w="14112">
                  <a:moveTo>
                    <a:pt x="8382" y="1"/>
                  </a:moveTo>
                  <a:cubicBezTo>
                    <a:pt x="7996" y="1"/>
                    <a:pt x="7617" y="96"/>
                    <a:pt x="7283" y="286"/>
                  </a:cubicBezTo>
                  <a:cubicBezTo>
                    <a:pt x="7215" y="326"/>
                    <a:pt x="7134" y="354"/>
                    <a:pt x="7053" y="354"/>
                  </a:cubicBezTo>
                  <a:cubicBezTo>
                    <a:pt x="6971" y="354"/>
                    <a:pt x="6897" y="326"/>
                    <a:pt x="6822" y="286"/>
                  </a:cubicBezTo>
                  <a:cubicBezTo>
                    <a:pt x="6487" y="102"/>
                    <a:pt x="6114" y="1"/>
                    <a:pt x="5727" y="1"/>
                  </a:cubicBez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68"/>
                    <a:pt x="1" y="8877"/>
                    <a:pt x="1" y="8877"/>
                  </a:cubicBezTo>
                  <a:lnTo>
                    <a:pt x="686" y="8646"/>
                  </a:lnTo>
                  <a:cubicBezTo>
                    <a:pt x="686" y="8646"/>
                    <a:pt x="686" y="10694"/>
                    <a:pt x="1594" y="12064"/>
                  </a:cubicBezTo>
                  <a:lnTo>
                    <a:pt x="2279" y="11609"/>
                  </a:lnTo>
                  <a:cubicBezTo>
                    <a:pt x="2279" y="11609"/>
                    <a:pt x="2964" y="12742"/>
                    <a:pt x="4103" y="13427"/>
                  </a:cubicBezTo>
                  <a:lnTo>
                    <a:pt x="4551" y="12972"/>
                  </a:lnTo>
                  <a:cubicBezTo>
                    <a:pt x="4551" y="12972"/>
                    <a:pt x="5690" y="13881"/>
                    <a:pt x="7053" y="14111"/>
                  </a:cubicBezTo>
                  <a:cubicBezTo>
                    <a:pt x="8422" y="13881"/>
                    <a:pt x="9561" y="12972"/>
                    <a:pt x="9561" y="12972"/>
                  </a:cubicBezTo>
                  <a:lnTo>
                    <a:pt x="10009" y="13427"/>
                  </a:lnTo>
                  <a:cubicBezTo>
                    <a:pt x="11148" y="12742"/>
                    <a:pt x="11833" y="11603"/>
                    <a:pt x="11833" y="11603"/>
                  </a:cubicBezTo>
                  <a:lnTo>
                    <a:pt x="12511" y="12057"/>
                  </a:lnTo>
                  <a:cubicBezTo>
                    <a:pt x="13426" y="10694"/>
                    <a:pt x="13426" y="8646"/>
                    <a:pt x="13426" y="8646"/>
                  </a:cubicBezTo>
                  <a:lnTo>
                    <a:pt x="14111" y="8877"/>
                  </a:lnTo>
                  <a:cubicBezTo>
                    <a:pt x="14111" y="8877"/>
                    <a:pt x="14111" y="6375"/>
                    <a:pt x="12972" y="4551"/>
                  </a:cubicBezTo>
                  <a:lnTo>
                    <a:pt x="13887" y="4551"/>
                  </a:lnTo>
                  <a:cubicBezTo>
                    <a:pt x="13887" y="4551"/>
                    <a:pt x="12986" y="2395"/>
                    <a:pt x="11094" y="1405"/>
                  </a:cubicBezTo>
                  <a:cubicBezTo>
                    <a:pt x="10680" y="1181"/>
                    <a:pt x="10239" y="1018"/>
                    <a:pt x="9785" y="910"/>
                  </a:cubicBezTo>
                  <a:lnTo>
                    <a:pt x="10246" y="455"/>
                  </a:lnTo>
                  <a:cubicBezTo>
                    <a:pt x="9683" y="164"/>
                    <a:pt x="9060" y="8"/>
                    <a:pt x="8422" y="1"/>
                  </a:cubicBezTo>
                  <a:cubicBezTo>
                    <a:pt x="8409" y="1"/>
                    <a:pt x="8396" y="1"/>
                    <a:pt x="838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2" name="Google Shape;16132;p100"/>
            <p:cNvSpPr/>
            <p:nvPr/>
          </p:nvSpPr>
          <p:spPr>
            <a:xfrm>
              <a:off x="2492924" y="1512190"/>
              <a:ext cx="185000" cy="369974"/>
            </a:xfrm>
            <a:custGeom>
              <a:rect b="b" l="l" r="r" t="t"/>
              <a:pathLst>
                <a:path extrusionOk="0" h="14105" w="7053">
                  <a:moveTo>
                    <a:pt x="5727" y="1"/>
                  </a:moveTo>
                  <a:cubicBezTo>
                    <a:pt x="5715" y="1"/>
                    <a:pt x="5702" y="1"/>
                    <a:pt x="5690" y="1"/>
                  </a:cubicBezTo>
                  <a:cubicBezTo>
                    <a:pt x="5052" y="8"/>
                    <a:pt x="4428" y="164"/>
                    <a:pt x="3872" y="455"/>
                  </a:cubicBezTo>
                  <a:lnTo>
                    <a:pt x="4327" y="910"/>
                  </a:lnTo>
                  <a:cubicBezTo>
                    <a:pt x="3872" y="1018"/>
                    <a:pt x="3432" y="1181"/>
                    <a:pt x="3018" y="1405"/>
                  </a:cubicBezTo>
                  <a:cubicBezTo>
                    <a:pt x="1133" y="2395"/>
                    <a:pt x="231" y="4551"/>
                    <a:pt x="231" y="4551"/>
                  </a:cubicBezTo>
                  <a:lnTo>
                    <a:pt x="1140" y="4551"/>
                  </a:lnTo>
                  <a:cubicBezTo>
                    <a:pt x="1" y="6375"/>
                    <a:pt x="1" y="8877"/>
                    <a:pt x="1" y="8877"/>
                  </a:cubicBezTo>
                  <a:lnTo>
                    <a:pt x="686" y="8646"/>
                  </a:lnTo>
                  <a:cubicBezTo>
                    <a:pt x="686" y="8646"/>
                    <a:pt x="686" y="10694"/>
                    <a:pt x="1594" y="12064"/>
                  </a:cubicBezTo>
                  <a:lnTo>
                    <a:pt x="2279" y="11603"/>
                  </a:lnTo>
                  <a:cubicBezTo>
                    <a:pt x="2279" y="11603"/>
                    <a:pt x="2957" y="12742"/>
                    <a:pt x="4096" y="13427"/>
                  </a:cubicBezTo>
                  <a:lnTo>
                    <a:pt x="4551" y="12972"/>
                  </a:lnTo>
                  <a:cubicBezTo>
                    <a:pt x="4551" y="12972"/>
                    <a:pt x="5689" y="13880"/>
                    <a:pt x="7052" y="14104"/>
                  </a:cubicBezTo>
                  <a:lnTo>
                    <a:pt x="7052" y="14104"/>
                  </a:lnTo>
                  <a:cubicBezTo>
                    <a:pt x="7005" y="14089"/>
                    <a:pt x="5401" y="13269"/>
                    <a:pt x="5161" y="2510"/>
                  </a:cubicBezTo>
                  <a:cubicBezTo>
                    <a:pt x="5161" y="2510"/>
                    <a:pt x="5819" y="1167"/>
                    <a:pt x="6924" y="333"/>
                  </a:cubicBezTo>
                  <a:cubicBezTo>
                    <a:pt x="6890" y="320"/>
                    <a:pt x="6856" y="306"/>
                    <a:pt x="6822" y="286"/>
                  </a:cubicBezTo>
                  <a:cubicBezTo>
                    <a:pt x="6487" y="102"/>
                    <a:pt x="6114" y="1"/>
                    <a:pt x="5727" y="1"/>
                  </a:cubicBezTo>
                  <a:close/>
                  <a:moveTo>
                    <a:pt x="7052" y="14104"/>
                  </a:moveTo>
                  <a:lnTo>
                    <a:pt x="7052" y="14104"/>
                  </a:lnTo>
                  <a:cubicBezTo>
                    <a:pt x="7052" y="14105"/>
                    <a:pt x="7052" y="14105"/>
                    <a:pt x="7052" y="14105"/>
                  </a:cubicBezTo>
                  <a:cubicBezTo>
                    <a:pt x="7053" y="14105"/>
                    <a:pt x="7053" y="14105"/>
                    <a:pt x="7053" y="14105"/>
                  </a:cubicBezTo>
                  <a:cubicBezTo>
                    <a:pt x="7052" y="14105"/>
                    <a:pt x="7052" y="14104"/>
                    <a:pt x="7052" y="14104"/>
                  </a:cubicBezTo>
                  <a:close/>
                </a:path>
              </a:pathLst>
            </a:custGeom>
            <a:solidFill>
              <a:srgbClr val="49627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3" name="Google Shape;16133;p100"/>
            <p:cNvSpPr/>
            <p:nvPr/>
          </p:nvSpPr>
          <p:spPr>
            <a:xfrm>
              <a:off x="2725033" y="1548047"/>
              <a:ext cx="91307" cy="91175"/>
            </a:xfrm>
            <a:custGeom>
              <a:rect b="b" l="l" r="r" t="t"/>
              <a:pathLst>
                <a:path extrusionOk="0" h="3476" w="3481">
                  <a:moveTo>
                    <a:pt x="2619" y="1"/>
                  </a:moveTo>
                  <a:cubicBezTo>
                    <a:pt x="2565" y="1"/>
                    <a:pt x="2510" y="6"/>
                    <a:pt x="2455" y="17"/>
                  </a:cubicBezTo>
                  <a:cubicBezTo>
                    <a:pt x="1879" y="126"/>
                    <a:pt x="841" y="600"/>
                    <a:pt x="0" y="1265"/>
                  </a:cubicBezTo>
                  <a:lnTo>
                    <a:pt x="2191" y="3475"/>
                  </a:lnTo>
                  <a:cubicBezTo>
                    <a:pt x="2875" y="2770"/>
                    <a:pt x="3370" y="1570"/>
                    <a:pt x="3438" y="892"/>
                  </a:cubicBezTo>
                  <a:cubicBezTo>
                    <a:pt x="3481" y="405"/>
                    <a:pt x="3087" y="1"/>
                    <a:pt x="2619"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4" name="Google Shape;16134;p100"/>
            <p:cNvSpPr/>
            <p:nvPr/>
          </p:nvSpPr>
          <p:spPr>
            <a:xfrm>
              <a:off x="2740509" y="1563732"/>
              <a:ext cx="66782" cy="71739"/>
            </a:xfrm>
            <a:custGeom>
              <a:rect b="b" l="l" r="r" t="t"/>
              <a:pathLst>
                <a:path extrusionOk="0" h="2735" w="2546">
                  <a:moveTo>
                    <a:pt x="2055" y="1"/>
                  </a:moveTo>
                  <a:cubicBezTo>
                    <a:pt x="2044" y="1"/>
                    <a:pt x="2032" y="1"/>
                    <a:pt x="2021" y="2"/>
                  </a:cubicBezTo>
                  <a:cubicBezTo>
                    <a:pt x="1729" y="29"/>
                    <a:pt x="699" y="735"/>
                    <a:pt x="0" y="1264"/>
                  </a:cubicBezTo>
                  <a:lnTo>
                    <a:pt x="1465" y="2735"/>
                  </a:lnTo>
                  <a:cubicBezTo>
                    <a:pt x="1885" y="2118"/>
                    <a:pt x="2313" y="1331"/>
                    <a:pt x="2421" y="911"/>
                  </a:cubicBezTo>
                  <a:cubicBezTo>
                    <a:pt x="2545" y="440"/>
                    <a:pt x="2360" y="1"/>
                    <a:pt x="2055"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5" name="Google Shape;16135;p100"/>
            <p:cNvSpPr/>
            <p:nvPr/>
          </p:nvSpPr>
          <p:spPr>
            <a:xfrm>
              <a:off x="2539666" y="1548047"/>
              <a:ext cx="91307" cy="91175"/>
            </a:xfrm>
            <a:custGeom>
              <a:rect b="b" l="l" r="r" t="t"/>
              <a:pathLst>
                <a:path extrusionOk="0" h="3476" w="3481">
                  <a:moveTo>
                    <a:pt x="860" y="1"/>
                  </a:moveTo>
                  <a:cubicBezTo>
                    <a:pt x="388" y="1"/>
                    <a:pt x="0" y="405"/>
                    <a:pt x="43" y="892"/>
                  </a:cubicBezTo>
                  <a:cubicBezTo>
                    <a:pt x="111" y="1570"/>
                    <a:pt x="605" y="2770"/>
                    <a:pt x="1290" y="3475"/>
                  </a:cubicBezTo>
                  <a:lnTo>
                    <a:pt x="3480" y="1272"/>
                  </a:lnTo>
                  <a:cubicBezTo>
                    <a:pt x="2640" y="600"/>
                    <a:pt x="1595" y="126"/>
                    <a:pt x="1026" y="17"/>
                  </a:cubicBezTo>
                  <a:cubicBezTo>
                    <a:pt x="970" y="6"/>
                    <a:pt x="915" y="1"/>
                    <a:pt x="860"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6" name="Google Shape;16136;p100"/>
            <p:cNvSpPr/>
            <p:nvPr/>
          </p:nvSpPr>
          <p:spPr>
            <a:xfrm>
              <a:off x="2548532" y="1563732"/>
              <a:ext cx="66782" cy="71739"/>
            </a:xfrm>
            <a:custGeom>
              <a:rect b="b" l="l" r="r" t="t"/>
              <a:pathLst>
                <a:path extrusionOk="0" h="2735" w="2546">
                  <a:moveTo>
                    <a:pt x="497" y="1"/>
                  </a:moveTo>
                  <a:cubicBezTo>
                    <a:pt x="186" y="1"/>
                    <a:pt x="1" y="440"/>
                    <a:pt x="125" y="911"/>
                  </a:cubicBezTo>
                  <a:cubicBezTo>
                    <a:pt x="240" y="1331"/>
                    <a:pt x="661" y="2118"/>
                    <a:pt x="1088" y="2735"/>
                  </a:cubicBezTo>
                  <a:lnTo>
                    <a:pt x="2546" y="1264"/>
                  </a:lnTo>
                  <a:cubicBezTo>
                    <a:pt x="1847" y="735"/>
                    <a:pt x="817" y="29"/>
                    <a:pt x="532" y="2"/>
                  </a:cubicBezTo>
                  <a:cubicBezTo>
                    <a:pt x="520" y="1"/>
                    <a:pt x="509" y="1"/>
                    <a:pt x="497" y="1"/>
                  </a:cubicBezTo>
                  <a:close/>
                </a:path>
              </a:pathLst>
            </a:custGeom>
            <a:solidFill>
              <a:srgbClr val="B6C5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7" name="Google Shape;16137;p100"/>
            <p:cNvSpPr/>
            <p:nvPr/>
          </p:nvSpPr>
          <p:spPr>
            <a:xfrm>
              <a:off x="2540767" y="1577975"/>
              <a:ext cx="274471" cy="250654"/>
            </a:xfrm>
            <a:custGeom>
              <a:rect b="b" l="l" r="r" t="t"/>
              <a:pathLst>
                <a:path extrusionOk="0" h="9556" w="10464">
                  <a:moveTo>
                    <a:pt x="3244" y="1"/>
                  </a:moveTo>
                  <a:cubicBezTo>
                    <a:pt x="2970" y="1"/>
                    <a:pt x="2711" y="63"/>
                    <a:pt x="2503" y="226"/>
                  </a:cubicBezTo>
                  <a:cubicBezTo>
                    <a:pt x="455" y="1819"/>
                    <a:pt x="1" y="6369"/>
                    <a:pt x="224" y="7277"/>
                  </a:cubicBezTo>
                  <a:cubicBezTo>
                    <a:pt x="394" y="7942"/>
                    <a:pt x="1818" y="9095"/>
                    <a:pt x="3411" y="9556"/>
                  </a:cubicBezTo>
                  <a:lnTo>
                    <a:pt x="7053" y="9556"/>
                  </a:lnTo>
                  <a:cubicBezTo>
                    <a:pt x="8646" y="9095"/>
                    <a:pt x="10077" y="7942"/>
                    <a:pt x="10239" y="7277"/>
                  </a:cubicBezTo>
                  <a:cubicBezTo>
                    <a:pt x="10463" y="6369"/>
                    <a:pt x="10009" y="1819"/>
                    <a:pt x="7961" y="226"/>
                  </a:cubicBezTo>
                  <a:cubicBezTo>
                    <a:pt x="7753" y="63"/>
                    <a:pt x="7494" y="1"/>
                    <a:pt x="7219" y="1"/>
                  </a:cubicBezTo>
                  <a:cubicBezTo>
                    <a:pt x="6311" y="1"/>
                    <a:pt x="5229" y="680"/>
                    <a:pt x="5229" y="680"/>
                  </a:cubicBezTo>
                  <a:cubicBezTo>
                    <a:pt x="5229" y="680"/>
                    <a:pt x="4150" y="1"/>
                    <a:pt x="3244" y="1"/>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8" name="Google Shape;16138;p100"/>
            <p:cNvSpPr/>
            <p:nvPr/>
          </p:nvSpPr>
          <p:spPr>
            <a:xfrm>
              <a:off x="2540767" y="1577949"/>
              <a:ext cx="87530" cy="229513"/>
            </a:xfrm>
            <a:custGeom>
              <a:rect b="b" l="l" r="r" t="t"/>
              <a:pathLst>
                <a:path extrusionOk="0" h="8750" w="3337">
                  <a:moveTo>
                    <a:pt x="3248" y="1"/>
                  </a:moveTo>
                  <a:cubicBezTo>
                    <a:pt x="2970" y="1"/>
                    <a:pt x="2711" y="61"/>
                    <a:pt x="2503" y="227"/>
                  </a:cubicBezTo>
                  <a:cubicBezTo>
                    <a:pt x="455" y="1820"/>
                    <a:pt x="1" y="6370"/>
                    <a:pt x="224" y="7278"/>
                  </a:cubicBezTo>
                  <a:cubicBezTo>
                    <a:pt x="326" y="7678"/>
                    <a:pt x="882" y="8255"/>
                    <a:pt x="1655" y="8750"/>
                  </a:cubicBezTo>
                  <a:cubicBezTo>
                    <a:pt x="1648" y="8709"/>
                    <a:pt x="1635" y="8662"/>
                    <a:pt x="1628" y="8621"/>
                  </a:cubicBezTo>
                  <a:cubicBezTo>
                    <a:pt x="1452" y="7529"/>
                    <a:pt x="1865" y="2688"/>
                    <a:pt x="3337" y="3"/>
                  </a:cubicBezTo>
                  <a:cubicBezTo>
                    <a:pt x="3307" y="2"/>
                    <a:pt x="3277" y="1"/>
                    <a:pt x="3248" y="1"/>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39" name="Google Shape;16139;p100"/>
            <p:cNvSpPr/>
            <p:nvPr/>
          </p:nvSpPr>
          <p:spPr>
            <a:xfrm>
              <a:off x="2544676" y="1735067"/>
              <a:ext cx="266471" cy="93562"/>
            </a:xfrm>
            <a:custGeom>
              <a:rect b="b" l="l" r="r" t="t"/>
              <a:pathLst>
                <a:path extrusionOk="0" h="3567" w="10159">
                  <a:moveTo>
                    <a:pt x="48" y="0"/>
                  </a:moveTo>
                  <a:lnTo>
                    <a:pt x="48" y="0"/>
                  </a:lnTo>
                  <a:cubicBezTo>
                    <a:pt x="1" y="597"/>
                    <a:pt x="14" y="1058"/>
                    <a:pt x="69" y="1288"/>
                  </a:cubicBezTo>
                  <a:cubicBezTo>
                    <a:pt x="238" y="1953"/>
                    <a:pt x="1662" y="3112"/>
                    <a:pt x="3256" y="3567"/>
                  </a:cubicBezTo>
                  <a:lnTo>
                    <a:pt x="6904" y="3567"/>
                  </a:lnTo>
                  <a:cubicBezTo>
                    <a:pt x="8497" y="3112"/>
                    <a:pt x="9921" y="1953"/>
                    <a:pt x="10090" y="1288"/>
                  </a:cubicBezTo>
                  <a:cubicBezTo>
                    <a:pt x="10145" y="1058"/>
                    <a:pt x="10158" y="597"/>
                    <a:pt x="10111" y="0"/>
                  </a:cubicBezTo>
                  <a:lnTo>
                    <a:pt x="10111" y="0"/>
                  </a:lnTo>
                  <a:cubicBezTo>
                    <a:pt x="10111" y="48"/>
                    <a:pt x="10097" y="102"/>
                    <a:pt x="10090" y="149"/>
                  </a:cubicBezTo>
                  <a:cubicBezTo>
                    <a:pt x="9921" y="814"/>
                    <a:pt x="8497" y="1973"/>
                    <a:pt x="6904" y="2428"/>
                  </a:cubicBezTo>
                  <a:lnTo>
                    <a:pt x="3256" y="2428"/>
                  </a:lnTo>
                  <a:cubicBezTo>
                    <a:pt x="1662" y="1966"/>
                    <a:pt x="238" y="814"/>
                    <a:pt x="69" y="149"/>
                  </a:cubicBezTo>
                  <a:cubicBezTo>
                    <a:pt x="62" y="102"/>
                    <a:pt x="48" y="48"/>
                    <a:pt x="48" y="0"/>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0" name="Google Shape;16140;p100"/>
            <p:cNvSpPr/>
            <p:nvPr/>
          </p:nvSpPr>
          <p:spPr>
            <a:xfrm>
              <a:off x="2628454" y="1810478"/>
              <a:ext cx="99097" cy="41994"/>
            </a:xfrm>
            <a:custGeom>
              <a:rect b="b" l="l" r="r" t="t"/>
              <a:pathLst>
                <a:path extrusionOk="0" h="1601" w="3778">
                  <a:moveTo>
                    <a:pt x="1886" y="0"/>
                  </a:moveTo>
                  <a:lnTo>
                    <a:pt x="1" y="319"/>
                  </a:lnTo>
                  <a:cubicBezTo>
                    <a:pt x="123" y="1058"/>
                    <a:pt x="760" y="1600"/>
                    <a:pt x="1506" y="1600"/>
                  </a:cubicBezTo>
                  <a:lnTo>
                    <a:pt x="2272" y="1600"/>
                  </a:lnTo>
                  <a:cubicBezTo>
                    <a:pt x="3011" y="1600"/>
                    <a:pt x="3649" y="1058"/>
                    <a:pt x="3777" y="325"/>
                  </a:cubicBezTo>
                  <a:lnTo>
                    <a:pt x="1886" y="0"/>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1" name="Google Shape;16141;p100"/>
            <p:cNvSpPr/>
            <p:nvPr/>
          </p:nvSpPr>
          <p:spPr>
            <a:xfrm>
              <a:off x="2606395" y="1762976"/>
              <a:ext cx="143216" cy="59621"/>
            </a:xfrm>
            <a:custGeom>
              <a:rect b="b" l="l" r="r" t="t"/>
              <a:pathLst>
                <a:path extrusionOk="0" h="2273" w="5460">
                  <a:moveTo>
                    <a:pt x="1479" y="1"/>
                  </a:moveTo>
                  <a:cubicBezTo>
                    <a:pt x="658" y="1"/>
                    <a:pt x="1" y="509"/>
                    <a:pt x="1" y="1133"/>
                  </a:cubicBezTo>
                  <a:cubicBezTo>
                    <a:pt x="1" y="1764"/>
                    <a:pt x="658" y="2272"/>
                    <a:pt x="1479" y="2272"/>
                  </a:cubicBezTo>
                  <a:cubicBezTo>
                    <a:pt x="2008" y="2272"/>
                    <a:pt x="2469" y="2055"/>
                    <a:pt x="2727" y="1736"/>
                  </a:cubicBezTo>
                  <a:cubicBezTo>
                    <a:pt x="2991" y="2062"/>
                    <a:pt x="3452" y="2272"/>
                    <a:pt x="3981" y="2272"/>
                  </a:cubicBezTo>
                  <a:cubicBezTo>
                    <a:pt x="4795" y="2272"/>
                    <a:pt x="5459" y="1764"/>
                    <a:pt x="5459" y="1133"/>
                  </a:cubicBezTo>
                  <a:cubicBezTo>
                    <a:pt x="5459" y="509"/>
                    <a:pt x="4795" y="1"/>
                    <a:pt x="3981" y="1"/>
                  </a:cubicBezTo>
                  <a:cubicBezTo>
                    <a:pt x="3452" y="1"/>
                    <a:pt x="2991" y="211"/>
                    <a:pt x="2727" y="529"/>
                  </a:cubicBezTo>
                  <a:cubicBezTo>
                    <a:pt x="2469" y="211"/>
                    <a:pt x="2008" y="1"/>
                    <a:pt x="1479"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2" name="Google Shape;16142;p100"/>
            <p:cNvSpPr/>
            <p:nvPr/>
          </p:nvSpPr>
          <p:spPr>
            <a:xfrm>
              <a:off x="2601778" y="1776353"/>
              <a:ext cx="152265" cy="51935"/>
            </a:xfrm>
            <a:custGeom>
              <a:rect b="b" l="l" r="r" t="t"/>
              <a:pathLst>
                <a:path extrusionOk="0" h="1980" w="5805">
                  <a:moveTo>
                    <a:pt x="234" y="1"/>
                  </a:moveTo>
                  <a:cubicBezTo>
                    <a:pt x="121" y="1"/>
                    <a:pt x="7" y="77"/>
                    <a:pt x="7" y="230"/>
                  </a:cubicBezTo>
                  <a:cubicBezTo>
                    <a:pt x="0" y="1193"/>
                    <a:pt x="780" y="1979"/>
                    <a:pt x="1750" y="1979"/>
                  </a:cubicBezTo>
                  <a:cubicBezTo>
                    <a:pt x="1759" y="1979"/>
                    <a:pt x="1769" y="1979"/>
                    <a:pt x="1778" y="1979"/>
                  </a:cubicBezTo>
                  <a:cubicBezTo>
                    <a:pt x="2161" y="1979"/>
                    <a:pt x="2530" y="1844"/>
                    <a:pt x="2828" y="1599"/>
                  </a:cubicBezTo>
                  <a:cubicBezTo>
                    <a:pt x="2852" y="1582"/>
                    <a:pt x="2879" y="1574"/>
                    <a:pt x="2905" y="1574"/>
                  </a:cubicBezTo>
                  <a:cubicBezTo>
                    <a:pt x="2931" y="1574"/>
                    <a:pt x="2957" y="1582"/>
                    <a:pt x="2977" y="1599"/>
                  </a:cubicBezTo>
                  <a:cubicBezTo>
                    <a:pt x="3282" y="1844"/>
                    <a:pt x="3651" y="1979"/>
                    <a:pt x="4034" y="1979"/>
                  </a:cubicBezTo>
                  <a:cubicBezTo>
                    <a:pt x="4043" y="1979"/>
                    <a:pt x="4053" y="1979"/>
                    <a:pt x="4062" y="1979"/>
                  </a:cubicBezTo>
                  <a:cubicBezTo>
                    <a:pt x="5025" y="1979"/>
                    <a:pt x="5805" y="1193"/>
                    <a:pt x="5805" y="230"/>
                  </a:cubicBezTo>
                  <a:cubicBezTo>
                    <a:pt x="5805" y="77"/>
                    <a:pt x="5691" y="1"/>
                    <a:pt x="5578" y="1"/>
                  </a:cubicBezTo>
                  <a:cubicBezTo>
                    <a:pt x="5464" y="1"/>
                    <a:pt x="5350" y="77"/>
                    <a:pt x="5350" y="230"/>
                  </a:cubicBezTo>
                  <a:cubicBezTo>
                    <a:pt x="5350" y="942"/>
                    <a:pt x="4781" y="1525"/>
                    <a:pt x="4062" y="1525"/>
                  </a:cubicBezTo>
                  <a:cubicBezTo>
                    <a:pt x="3771" y="1525"/>
                    <a:pt x="3493" y="1430"/>
                    <a:pt x="3269" y="1247"/>
                  </a:cubicBezTo>
                  <a:cubicBezTo>
                    <a:pt x="3164" y="1162"/>
                    <a:pt x="3035" y="1120"/>
                    <a:pt x="2906" y="1120"/>
                  </a:cubicBezTo>
                  <a:cubicBezTo>
                    <a:pt x="2777" y="1120"/>
                    <a:pt x="2648" y="1162"/>
                    <a:pt x="2543" y="1247"/>
                  </a:cubicBezTo>
                  <a:cubicBezTo>
                    <a:pt x="2326" y="1424"/>
                    <a:pt x="2052" y="1525"/>
                    <a:pt x="1777" y="1525"/>
                  </a:cubicBezTo>
                  <a:cubicBezTo>
                    <a:pt x="1768" y="1525"/>
                    <a:pt x="1759" y="1525"/>
                    <a:pt x="1750" y="1525"/>
                  </a:cubicBezTo>
                  <a:cubicBezTo>
                    <a:pt x="1031" y="1525"/>
                    <a:pt x="455" y="942"/>
                    <a:pt x="462" y="230"/>
                  </a:cubicBezTo>
                  <a:cubicBezTo>
                    <a:pt x="462" y="77"/>
                    <a:pt x="348" y="1"/>
                    <a:pt x="234"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3" name="Google Shape;16143;p100"/>
            <p:cNvSpPr/>
            <p:nvPr/>
          </p:nvSpPr>
          <p:spPr>
            <a:xfrm>
              <a:off x="2640022" y="1759434"/>
              <a:ext cx="75778" cy="31633"/>
            </a:xfrm>
            <a:custGeom>
              <a:rect b="b" l="l" r="r" t="t"/>
              <a:pathLst>
                <a:path extrusionOk="0" h="1206" w="2889">
                  <a:moveTo>
                    <a:pt x="407" y="0"/>
                  </a:moveTo>
                  <a:cubicBezTo>
                    <a:pt x="129" y="0"/>
                    <a:pt x="0" y="353"/>
                    <a:pt x="217" y="529"/>
                  </a:cubicBezTo>
                  <a:lnTo>
                    <a:pt x="705" y="936"/>
                  </a:lnTo>
                  <a:cubicBezTo>
                    <a:pt x="919" y="1115"/>
                    <a:pt x="1184" y="1205"/>
                    <a:pt x="1448" y="1205"/>
                  </a:cubicBezTo>
                  <a:cubicBezTo>
                    <a:pt x="1712" y="1205"/>
                    <a:pt x="1977" y="1115"/>
                    <a:pt x="2190" y="936"/>
                  </a:cubicBezTo>
                  <a:lnTo>
                    <a:pt x="2672" y="529"/>
                  </a:lnTo>
                  <a:cubicBezTo>
                    <a:pt x="2889" y="353"/>
                    <a:pt x="2767" y="0"/>
                    <a:pt x="2482"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4" name="Google Shape;16144;p100"/>
            <p:cNvSpPr/>
            <p:nvPr/>
          </p:nvSpPr>
          <p:spPr>
            <a:xfrm>
              <a:off x="2672022" y="1606697"/>
              <a:ext cx="11961" cy="60801"/>
            </a:xfrm>
            <a:custGeom>
              <a:rect b="b" l="l" r="r" t="t"/>
              <a:pathLst>
                <a:path extrusionOk="0" h="2318" w="456">
                  <a:moveTo>
                    <a:pt x="228" y="0"/>
                  </a:moveTo>
                  <a:cubicBezTo>
                    <a:pt x="114" y="0"/>
                    <a:pt x="1" y="76"/>
                    <a:pt x="1" y="229"/>
                  </a:cubicBezTo>
                  <a:lnTo>
                    <a:pt x="1" y="2087"/>
                  </a:lnTo>
                  <a:cubicBezTo>
                    <a:pt x="1" y="2216"/>
                    <a:pt x="103" y="2317"/>
                    <a:pt x="225" y="2317"/>
                  </a:cubicBezTo>
                  <a:cubicBezTo>
                    <a:pt x="353" y="2317"/>
                    <a:pt x="455" y="2216"/>
                    <a:pt x="455" y="2087"/>
                  </a:cubicBezTo>
                  <a:lnTo>
                    <a:pt x="455" y="229"/>
                  </a:lnTo>
                  <a:cubicBezTo>
                    <a:pt x="455" y="76"/>
                    <a:pt x="342" y="0"/>
                    <a:pt x="228" y="0"/>
                  </a:cubicBezTo>
                  <a:close/>
                </a:path>
              </a:pathLst>
            </a:custGeom>
            <a:solidFill>
              <a:srgbClr val="E3E8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5" name="Google Shape;16145;p100"/>
            <p:cNvSpPr/>
            <p:nvPr/>
          </p:nvSpPr>
          <p:spPr>
            <a:xfrm>
              <a:off x="2600362" y="1685256"/>
              <a:ext cx="35778" cy="41811"/>
            </a:xfrm>
            <a:custGeom>
              <a:rect b="b" l="l" r="r" t="t"/>
              <a:pathLst>
                <a:path extrusionOk="0" h="1594" w="1364">
                  <a:moveTo>
                    <a:pt x="685" y="1"/>
                  </a:moveTo>
                  <a:cubicBezTo>
                    <a:pt x="305" y="7"/>
                    <a:pt x="0" y="312"/>
                    <a:pt x="7" y="685"/>
                  </a:cubicBezTo>
                  <a:lnTo>
                    <a:pt x="7" y="916"/>
                  </a:lnTo>
                  <a:cubicBezTo>
                    <a:pt x="0" y="1289"/>
                    <a:pt x="305" y="1594"/>
                    <a:pt x="685" y="1594"/>
                  </a:cubicBezTo>
                  <a:cubicBezTo>
                    <a:pt x="1058" y="1594"/>
                    <a:pt x="1363" y="1289"/>
                    <a:pt x="1363" y="916"/>
                  </a:cubicBezTo>
                  <a:lnTo>
                    <a:pt x="1363" y="685"/>
                  </a:lnTo>
                  <a:cubicBezTo>
                    <a:pt x="1363"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6" name="Google Shape;16146;p100"/>
            <p:cNvSpPr/>
            <p:nvPr/>
          </p:nvSpPr>
          <p:spPr>
            <a:xfrm>
              <a:off x="2618330" y="1685256"/>
              <a:ext cx="17810" cy="29955"/>
            </a:xfrm>
            <a:custGeom>
              <a:rect b="b" l="l" r="r" t="t"/>
              <a:pathLst>
                <a:path extrusionOk="0" h="1142" w="679">
                  <a:moveTo>
                    <a:pt x="0" y="1"/>
                  </a:moveTo>
                  <a:lnTo>
                    <a:pt x="0" y="801"/>
                  </a:lnTo>
                  <a:cubicBezTo>
                    <a:pt x="0" y="1028"/>
                    <a:pt x="170" y="1141"/>
                    <a:pt x="339" y="1141"/>
                  </a:cubicBezTo>
                  <a:cubicBezTo>
                    <a:pt x="509" y="1141"/>
                    <a:pt x="678" y="1028"/>
                    <a:pt x="678" y="801"/>
                  </a:cubicBezTo>
                  <a:lnTo>
                    <a:pt x="678" y="685"/>
                  </a:lnTo>
                  <a:cubicBezTo>
                    <a:pt x="678" y="306"/>
                    <a:pt x="373" y="1"/>
                    <a:pt x="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7" name="Google Shape;16147;p100"/>
            <p:cNvSpPr/>
            <p:nvPr/>
          </p:nvSpPr>
          <p:spPr>
            <a:xfrm>
              <a:off x="2612270" y="1691315"/>
              <a:ext cx="11935" cy="11935"/>
            </a:xfrm>
            <a:custGeom>
              <a:rect b="b" l="l" r="r" t="t"/>
              <a:pathLst>
                <a:path extrusionOk="0" h="455" w="455">
                  <a:moveTo>
                    <a:pt x="231" y="0"/>
                  </a:moveTo>
                  <a:cubicBezTo>
                    <a:pt x="102" y="0"/>
                    <a:pt x="1" y="102"/>
                    <a:pt x="1" y="224"/>
                  </a:cubicBezTo>
                  <a:cubicBezTo>
                    <a:pt x="1"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8" name="Google Shape;16148;p100"/>
            <p:cNvSpPr/>
            <p:nvPr/>
          </p:nvSpPr>
          <p:spPr>
            <a:xfrm>
              <a:off x="2719709" y="1685256"/>
              <a:ext cx="35935" cy="41811"/>
            </a:xfrm>
            <a:custGeom>
              <a:rect b="b" l="l" r="r" t="t"/>
              <a:pathLst>
                <a:path extrusionOk="0" h="1594" w="1370">
                  <a:moveTo>
                    <a:pt x="685" y="1"/>
                  </a:moveTo>
                  <a:cubicBezTo>
                    <a:pt x="305" y="1"/>
                    <a:pt x="0" y="306"/>
                    <a:pt x="0" y="685"/>
                  </a:cubicBezTo>
                  <a:lnTo>
                    <a:pt x="0" y="916"/>
                  </a:lnTo>
                  <a:cubicBezTo>
                    <a:pt x="0" y="1289"/>
                    <a:pt x="305" y="1594"/>
                    <a:pt x="685" y="1594"/>
                  </a:cubicBezTo>
                  <a:cubicBezTo>
                    <a:pt x="1058" y="1594"/>
                    <a:pt x="1370" y="1289"/>
                    <a:pt x="1370" y="916"/>
                  </a:cubicBezTo>
                  <a:lnTo>
                    <a:pt x="1370" y="685"/>
                  </a:lnTo>
                  <a:cubicBezTo>
                    <a:pt x="1370" y="306"/>
                    <a:pt x="1058" y="1"/>
                    <a:pt x="68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49" name="Google Shape;16149;p100"/>
            <p:cNvSpPr/>
            <p:nvPr/>
          </p:nvSpPr>
          <p:spPr>
            <a:xfrm>
              <a:off x="2737650" y="1685256"/>
              <a:ext cx="17994" cy="29955"/>
            </a:xfrm>
            <a:custGeom>
              <a:rect b="b" l="l" r="r" t="t"/>
              <a:pathLst>
                <a:path extrusionOk="0" h="1142" w="686">
                  <a:moveTo>
                    <a:pt x="1" y="1"/>
                  </a:moveTo>
                  <a:lnTo>
                    <a:pt x="1" y="801"/>
                  </a:lnTo>
                  <a:cubicBezTo>
                    <a:pt x="1" y="1028"/>
                    <a:pt x="172" y="1141"/>
                    <a:pt x="343" y="1141"/>
                  </a:cubicBezTo>
                  <a:cubicBezTo>
                    <a:pt x="515" y="1141"/>
                    <a:pt x="686" y="1028"/>
                    <a:pt x="686" y="801"/>
                  </a:cubicBezTo>
                  <a:lnTo>
                    <a:pt x="686" y="685"/>
                  </a:lnTo>
                  <a:cubicBezTo>
                    <a:pt x="686" y="306"/>
                    <a:pt x="374" y="1"/>
                    <a:pt x="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0" name="Google Shape;16150;p100"/>
            <p:cNvSpPr/>
            <p:nvPr/>
          </p:nvSpPr>
          <p:spPr>
            <a:xfrm>
              <a:off x="2731617" y="1691315"/>
              <a:ext cx="11935" cy="11935"/>
            </a:xfrm>
            <a:custGeom>
              <a:rect b="b" l="l" r="r" t="t"/>
              <a:pathLst>
                <a:path extrusionOk="0" h="455" w="455">
                  <a:moveTo>
                    <a:pt x="231" y="0"/>
                  </a:moveTo>
                  <a:cubicBezTo>
                    <a:pt x="102" y="0"/>
                    <a:pt x="0" y="102"/>
                    <a:pt x="0" y="224"/>
                  </a:cubicBezTo>
                  <a:cubicBezTo>
                    <a:pt x="0" y="353"/>
                    <a:pt x="102" y="454"/>
                    <a:pt x="231" y="454"/>
                  </a:cubicBezTo>
                  <a:cubicBezTo>
                    <a:pt x="353" y="454"/>
                    <a:pt x="455" y="353"/>
                    <a:pt x="455" y="224"/>
                  </a:cubicBezTo>
                  <a:cubicBezTo>
                    <a:pt x="455" y="102"/>
                    <a:pt x="353" y="0"/>
                    <a:pt x="2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1" name="Google Shape;16151;p100"/>
            <p:cNvSpPr/>
            <p:nvPr/>
          </p:nvSpPr>
          <p:spPr>
            <a:xfrm>
              <a:off x="2640022" y="1759434"/>
              <a:ext cx="48762" cy="31528"/>
            </a:xfrm>
            <a:custGeom>
              <a:rect b="b" l="l" r="r" t="t"/>
              <a:pathLst>
                <a:path extrusionOk="0" h="1202" w="1859">
                  <a:moveTo>
                    <a:pt x="407" y="0"/>
                  </a:moveTo>
                  <a:cubicBezTo>
                    <a:pt x="129" y="0"/>
                    <a:pt x="0" y="353"/>
                    <a:pt x="217" y="529"/>
                  </a:cubicBezTo>
                  <a:lnTo>
                    <a:pt x="705" y="936"/>
                  </a:lnTo>
                  <a:cubicBezTo>
                    <a:pt x="915" y="1110"/>
                    <a:pt x="1178" y="1201"/>
                    <a:pt x="1445" y="1201"/>
                  </a:cubicBezTo>
                  <a:cubicBezTo>
                    <a:pt x="1583" y="1201"/>
                    <a:pt x="1724" y="1177"/>
                    <a:pt x="1858" y="1126"/>
                  </a:cubicBezTo>
                  <a:cubicBezTo>
                    <a:pt x="1756" y="1065"/>
                    <a:pt x="1662" y="990"/>
                    <a:pt x="1587" y="895"/>
                  </a:cubicBezTo>
                  <a:lnTo>
                    <a:pt x="1099" y="339"/>
                  </a:lnTo>
                  <a:cubicBezTo>
                    <a:pt x="1024" y="244"/>
                    <a:pt x="984" y="122"/>
                    <a:pt x="99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2" name="Google Shape;16152;p100"/>
            <p:cNvSpPr/>
            <p:nvPr/>
          </p:nvSpPr>
          <p:spPr>
            <a:xfrm>
              <a:off x="2544859" y="1735067"/>
              <a:ext cx="39345" cy="72578"/>
            </a:xfrm>
            <a:custGeom>
              <a:rect b="b" l="l" r="r" t="t"/>
              <a:pathLst>
                <a:path extrusionOk="0" h="2767" w="1500">
                  <a:moveTo>
                    <a:pt x="41" y="0"/>
                  </a:moveTo>
                  <a:cubicBezTo>
                    <a:pt x="1" y="597"/>
                    <a:pt x="14" y="1058"/>
                    <a:pt x="68" y="1288"/>
                  </a:cubicBezTo>
                  <a:cubicBezTo>
                    <a:pt x="170" y="1688"/>
                    <a:pt x="726" y="2265"/>
                    <a:pt x="1499" y="2767"/>
                  </a:cubicBezTo>
                  <a:cubicBezTo>
                    <a:pt x="1492" y="2719"/>
                    <a:pt x="1479" y="2678"/>
                    <a:pt x="1472" y="2631"/>
                  </a:cubicBezTo>
                  <a:cubicBezTo>
                    <a:pt x="1431" y="2285"/>
                    <a:pt x="1425" y="1933"/>
                    <a:pt x="1445" y="1580"/>
                  </a:cubicBezTo>
                  <a:cubicBezTo>
                    <a:pt x="699" y="1092"/>
                    <a:pt x="163" y="536"/>
                    <a:pt x="68" y="149"/>
                  </a:cubicBezTo>
                  <a:cubicBezTo>
                    <a:pt x="55" y="102"/>
                    <a:pt x="48" y="48"/>
                    <a:pt x="41" y="0"/>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53" name="Google Shape;16153;p100"/>
          <p:cNvGrpSpPr/>
          <p:nvPr/>
        </p:nvGrpSpPr>
        <p:grpSpPr>
          <a:xfrm>
            <a:off x="1906481" y="1588443"/>
            <a:ext cx="393975" cy="370105"/>
            <a:chOff x="1933569" y="1512243"/>
            <a:chExt cx="393975" cy="370105"/>
          </a:xfrm>
        </p:grpSpPr>
        <p:sp>
          <p:nvSpPr>
            <p:cNvPr id="16154" name="Google Shape;16154;p100"/>
            <p:cNvSpPr/>
            <p:nvPr/>
          </p:nvSpPr>
          <p:spPr>
            <a:xfrm>
              <a:off x="2184354" y="1512243"/>
              <a:ext cx="113943" cy="113471"/>
            </a:xfrm>
            <a:custGeom>
              <a:rect b="b" l="l" r="r" t="t"/>
              <a:pathLst>
                <a:path extrusionOk="0" h="4326" w="4344">
                  <a:moveTo>
                    <a:pt x="3302" y="0"/>
                  </a:moveTo>
                  <a:cubicBezTo>
                    <a:pt x="3217" y="0"/>
                    <a:pt x="3131" y="11"/>
                    <a:pt x="3045" y="33"/>
                  </a:cubicBezTo>
                  <a:cubicBezTo>
                    <a:pt x="2340" y="209"/>
                    <a:pt x="1139" y="684"/>
                    <a:pt x="0" y="1816"/>
                  </a:cubicBezTo>
                  <a:lnTo>
                    <a:pt x="2957" y="4325"/>
                  </a:lnTo>
                  <a:cubicBezTo>
                    <a:pt x="3865" y="3410"/>
                    <a:pt x="4286" y="1904"/>
                    <a:pt x="4320" y="1057"/>
                  </a:cubicBezTo>
                  <a:cubicBezTo>
                    <a:pt x="4343" y="462"/>
                    <a:pt x="3860" y="0"/>
                    <a:pt x="330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5" name="Google Shape;16155;p100"/>
            <p:cNvSpPr/>
            <p:nvPr/>
          </p:nvSpPr>
          <p:spPr>
            <a:xfrm>
              <a:off x="2203214" y="1527273"/>
              <a:ext cx="86979" cy="92749"/>
            </a:xfrm>
            <a:custGeom>
              <a:rect b="b" l="l" r="r" t="t"/>
              <a:pathLst>
                <a:path extrusionOk="0" h="3536" w="3316">
                  <a:moveTo>
                    <a:pt x="2703" y="0"/>
                  </a:moveTo>
                  <a:cubicBezTo>
                    <a:pt x="2675" y="0"/>
                    <a:pt x="2646" y="3"/>
                    <a:pt x="2617" y="9"/>
                  </a:cubicBezTo>
                  <a:cubicBezTo>
                    <a:pt x="2217" y="91"/>
                    <a:pt x="1044" y="816"/>
                    <a:pt x="0" y="1853"/>
                  </a:cubicBezTo>
                  <a:lnTo>
                    <a:pt x="1987" y="3535"/>
                  </a:lnTo>
                  <a:cubicBezTo>
                    <a:pt x="2583" y="2830"/>
                    <a:pt x="3099" y="1650"/>
                    <a:pt x="3221" y="986"/>
                  </a:cubicBezTo>
                  <a:cubicBezTo>
                    <a:pt x="3315" y="458"/>
                    <a:pt x="3054" y="0"/>
                    <a:pt x="2703"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6" name="Google Shape;16156;p100"/>
            <p:cNvSpPr/>
            <p:nvPr/>
          </p:nvSpPr>
          <p:spPr>
            <a:xfrm>
              <a:off x="1962999" y="1512243"/>
              <a:ext cx="113943" cy="113471"/>
            </a:xfrm>
            <a:custGeom>
              <a:rect b="b" l="l" r="r" t="t"/>
              <a:pathLst>
                <a:path extrusionOk="0" h="4326" w="4344">
                  <a:moveTo>
                    <a:pt x="1040" y="0"/>
                  </a:moveTo>
                  <a:cubicBezTo>
                    <a:pt x="479" y="0"/>
                    <a:pt x="0" y="462"/>
                    <a:pt x="18" y="1057"/>
                  </a:cubicBezTo>
                  <a:cubicBezTo>
                    <a:pt x="52" y="1904"/>
                    <a:pt x="472" y="3410"/>
                    <a:pt x="1381" y="4325"/>
                  </a:cubicBezTo>
                  <a:lnTo>
                    <a:pt x="4344" y="1816"/>
                  </a:lnTo>
                  <a:cubicBezTo>
                    <a:pt x="3205" y="684"/>
                    <a:pt x="2004" y="209"/>
                    <a:pt x="1299" y="33"/>
                  </a:cubicBezTo>
                  <a:cubicBezTo>
                    <a:pt x="1212" y="11"/>
                    <a:pt x="1125" y="0"/>
                    <a:pt x="1040"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7" name="Google Shape;16157;p100"/>
            <p:cNvSpPr/>
            <p:nvPr/>
          </p:nvSpPr>
          <p:spPr>
            <a:xfrm>
              <a:off x="1970947" y="1527273"/>
              <a:ext cx="87162" cy="92749"/>
            </a:xfrm>
            <a:custGeom>
              <a:rect b="b" l="l" r="r" t="t"/>
              <a:pathLst>
                <a:path extrusionOk="0" h="3536" w="3323">
                  <a:moveTo>
                    <a:pt x="619" y="0"/>
                  </a:moveTo>
                  <a:cubicBezTo>
                    <a:pt x="267" y="0"/>
                    <a:pt x="1" y="458"/>
                    <a:pt x="101" y="986"/>
                  </a:cubicBezTo>
                  <a:cubicBezTo>
                    <a:pt x="223" y="1650"/>
                    <a:pt x="739" y="2830"/>
                    <a:pt x="1335" y="3535"/>
                  </a:cubicBezTo>
                  <a:lnTo>
                    <a:pt x="3322" y="1853"/>
                  </a:lnTo>
                  <a:cubicBezTo>
                    <a:pt x="2271" y="816"/>
                    <a:pt x="1098" y="91"/>
                    <a:pt x="705" y="9"/>
                  </a:cubicBezTo>
                  <a:cubicBezTo>
                    <a:pt x="676" y="3"/>
                    <a:pt x="647" y="0"/>
                    <a:pt x="619" y="0"/>
                  </a:cubicBezTo>
                  <a:close/>
                </a:path>
              </a:pathLst>
            </a:custGeom>
            <a:solidFill>
              <a:srgbClr val="BDCA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8" name="Google Shape;16158;p100"/>
            <p:cNvSpPr/>
            <p:nvPr/>
          </p:nvSpPr>
          <p:spPr>
            <a:xfrm>
              <a:off x="1933569" y="1542093"/>
              <a:ext cx="393975" cy="328347"/>
            </a:xfrm>
            <a:custGeom>
              <a:rect b="b" l="l" r="r" t="t"/>
              <a:pathLst>
                <a:path extrusionOk="0" h="12518" w="15020">
                  <a:moveTo>
                    <a:pt x="7514" y="0"/>
                  </a:moveTo>
                  <a:cubicBezTo>
                    <a:pt x="1" y="0"/>
                    <a:pt x="909" y="8645"/>
                    <a:pt x="909" y="8645"/>
                  </a:cubicBezTo>
                  <a:lnTo>
                    <a:pt x="1777" y="8327"/>
                  </a:lnTo>
                  <a:cubicBezTo>
                    <a:pt x="1845" y="9452"/>
                    <a:pt x="2089" y="10557"/>
                    <a:pt x="2509" y="11602"/>
                  </a:cubicBezTo>
                  <a:lnTo>
                    <a:pt x="3160" y="10835"/>
                  </a:lnTo>
                  <a:cubicBezTo>
                    <a:pt x="3642" y="11744"/>
                    <a:pt x="4557" y="12517"/>
                    <a:pt x="4557" y="12517"/>
                  </a:cubicBezTo>
                  <a:lnTo>
                    <a:pt x="5235" y="11602"/>
                  </a:lnTo>
                  <a:lnTo>
                    <a:pt x="9785" y="11602"/>
                  </a:lnTo>
                  <a:lnTo>
                    <a:pt x="10470" y="12517"/>
                  </a:lnTo>
                  <a:cubicBezTo>
                    <a:pt x="10470" y="12517"/>
                    <a:pt x="11379" y="11744"/>
                    <a:pt x="11867" y="10835"/>
                  </a:cubicBezTo>
                  <a:lnTo>
                    <a:pt x="12518" y="11602"/>
                  </a:lnTo>
                  <a:cubicBezTo>
                    <a:pt x="12938" y="10557"/>
                    <a:pt x="13182" y="9452"/>
                    <a:pt x="13250" y="8327"/>
                  </a:cubicBezTo>
                  <a:lnTo>
                    <a:pt x="14111" y="8645"/>
                  </a:lnTo>
                  <a:cubicBezTo>
                    <a:pt x="14111" y="8645"/>
                    <a:pt x="15020" y="0"/>
                    <a:pt x="7514" y="0"/>
                  </a:cubicBezTo>
                  <a:close/>
                </a:path>
              </a:pathLst>
            </a:custGeom>
            <a:solidFill>
              <a:srgbClr val="D8E0E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59" name="Google Shape;16159;p100"/>
            <p:cNvSpPr/>
            <p:nvPr/>
          </p:nvSpPr>
          <p:spPr>
            <a:xfrm>
              <a:off x="1939445" y="1551876"/>
              <a:ext cx="190508" cy="318563"/>
            </a:xfrm>
            <a:custGeom>
              <a:rect b="b" l="l" r="r" t="t"/>
              <a:pathLst>
                <a:path extrusionOk="0" h="12145" w="7263">
                  <a:moveTo>
                    <a:pt x="4842" y="0"/>
                  </a:moveTo>
                  <a:lnTo>
                    <a:pt x="4842" y="0"/>
                  </a:lnTo>
                  <a:cubicBezTo>
                    <a:pt x="0" y="1668"/>
                    <a:pt x="692" y="8272"/>
                    <a:pt x="692" y="8272"/>
                  </a:cubicBezTo>
                  <a:lnTo>
                    <a:pt x="1553" y="7954"/>
                  </a:lnTo>
                  <a:cubicBezTo>
                    <a:pt x="1621" y="9079"/>
                    <a:pt x="1865" y="10184"/>
                    <a:pt x="2285" y="11229"/>
                  </a:cubicBezTo>
                  <a:lnTo>
                    <a:pt x="2936" y="10462"/>
                  </a:lnTo>
                  <a:cubicBezTo>
                    <a:pt x="3418" y="11371"/>
                    <a:pt x="4333" y="12144"/>
                    <a:pt x="4333" y="12144"/>
                  </a:cubicBezTo>
                  <a:lnTo>
                    <a:pt x="5011" y="11229"/>
                  </a:lnTo>
                  <a:lnTo>
                    <a:pt x="7262" y="11229"/>
                  </a:lnTo>
                  <a:cubicBezTo>
                    <a:pt x="4611" y="10246"/>
                    <a:pt x="2740" y="7764"/>
                    <a:pt x="2740" y="4862"/>
                  </a:cubicBezTo>
                  <a:cubicBezTo>
                    <a:pt x="2740" y="3017"/>
                    <a:pt x="3499" y="1261"/>
                    <a:pt x="484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0" name="Google Shape;16160;p100"/>
            <p:cNvSpPr/>
            <p:nvPr/>
          </p:nvSpPr>
          <p:spPr>
            <a:xfrm>
              <a:off x="2199122" y="1856538"/>
              <a:ext cx="23135" cy="13902"/>
            </a:xfrm>
            <a:custGeom>
              <a:rect b="b" l="l" r="r" t="t"/>
              <a:pathLst>
                <a:path extrusionOk="0" h="530" w="882">
                  <a:moveTo>
                    <a:pt x="882" y="0"/>
                  </a:moveTo>
                  <a:lnTo>
                    <a:pt x="882" y="0"/>
                  </a:lnTo>
                  <a:cubicBezTo>
                    <a:pt x="590" y="41"/>
                    <a:pt x="298" y="61"/>
                    <a:pt x="0" y="68"/>
                  </a:cubicBezTo>
                  <a:lnTo>
                    <a:pt x="346" y="529"/>
                  </a:lnTo>
                  <a:cubicBezTo>
                    <a:pt x="536" y="360"/>
                    <a:pt x="712" y="183"/>
                    <a:pt x="882" y="0"/>
                  </a:cubicBezTo>
                  <a:close/>
                </a:path>
              </a:pathLst>
            </a:custGeom>
            <a:solidFill>
              <a:srgbClr val="C8D3D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1" name="Google Shape;16161;p100"/>
            <p:cNvSpPr/>
            <p:nvPr/>
          </p:nvSpPr>
          <p:spPr>
            <a:xfrm>
              <a:off x="1950461" y="1650921"/>
              <a:ext cx="120448" cy="219519"/>
            </a:xfrm>
            <a:custGeom>
              <a:rect b="b" l="l" r="r" t="t"/>
              <a:pathLst>
                <a:path extrusionOk="0" h="8369" w="4592">
                  <a:moveTo>
                    <a:pt x="814" y="1"/>
                  </a:moveTo>
                  <a:lnTo>
                    <a:pt x="814" y="1"/>
                  </a:lnTo>
                  <a:cubicBezTo>
                    <a:pt x="35" y="2218"/>
                    <a:pt x="272" y="4496"/>
                    <a:pt x="272" y="4496"/>
                  </a:cubicBezTo>
                  <a:lnTo>
                    <a:pt x="1133" y="4178"/>
                  </a:lnTo>
                  <a:cubicBezTo>
                    <a:pt x="1201" y="5303"/>
                    <a:pt x="1445" y="6408"/>
                    <a:pt x="1865" y="7453"/>
                  </a:cubicBezTo>
                  <a:lnTo>
                    <a:pt x="2516" y="6686"/>
                  </a:lnTo>
                  <a:cubicBezTo>
                    <a:pt x="2998" y="7595"/>
                    <a:pt x="3913" y="8368"/>
                    <a:pt x="3913" y="8368"/>
                  </a:cubicBezTo>
                  <a:lnTo>
                    <a:pt x="4591" y="7453"/>
                  </a:lnTo>
                  <a:cubicBezTo>
                    <a:pt x="3140" y="6212"/>
                    <a:pt x="1" y="3839"/>
                    <a:pt x="814"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2" name="Google Shape;16162;p100"/>
            <p:cNvSpPr/>
            <p:nvPr/>
          </p:nvSpPr>
          <p:spPr>
            <a:xfrm>
              <a:off x="2190230" y="1650921"/>
              <a:ext cx="120422" cy="219519"/>
            </a:xfrm>
            <a:custGeom>
              <a:rect b="b" l="l" r="r" t="t"/>
              <a:pathLst>
                <a:path extrusionOk="0" h="8369" w="4591">
                  <a:moveTo>
                    <a:pt x="3784" y="1"/>
                  </a:moveTo>
                  <a:cubicBezTo>
                    <a:pt x="4591" y="3839"/>
                    <a:pt x="1451" y="6212"/>
                    <a:pt x="0" y="7453"/>
                  </a:cubicBezTo>
                  <a:lnTo>
                    <a:pt x="685" y="8368"/>
                  </a:lnTo>
                  <a:cubicBezTo>
                    <a:pt x="685" y="8368"/>
                    <a:pt x="1594" y="7595"/>
                    <a:pt x="2082" y="6686"/>
                  </a:cubicBezTo>
                  <a:lnTo>
                    <a:pt x="2733" y="7453"/>
                  </a:lnTo>
                  <a:cubicBezTo>
                    <a:pt x="3153" y="6408"/>
                    <a:pt x="3397" y="5303"/>
                    <a:pt x="3465" y="4178"/>
                  </a:cubicBezTo>
                  <a:lnTo>
                    <a:pt x="4326" y="4496"/>
                  </a:lnTo>
                  <a:cubicBezTo>
                    <a:pt x="4326" y="4496"/>
                    <a:pt x="4563" y="2218"/>
                    <a:pt x="3784"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3" name="Google Shape;16163;p100"/>
            <p:cNvSpPr/>
            <p:nvPr/>
          </p:nvSpPr>
          <p:spPr>
            <a:xfrm>
              <a:off x="2071408" y="1828603"/>
              <a:ext cx="118114" cy="53745"/>
            </a:xfrm>
            <a:custGeom>
              <a:rect b="b" l="l" r="r" t="t"/>
              <a:pathLst>
                <a:path extrusionOk="0" h="2049" w="4503">
                  <a:moveTo>
                    <a:pt x="2259" y="1"/>
                  </a:moveTo>
                  <a:lnTo>
                    <a:pt x="1" y="523"/>
                  </a:lnTo>
                  <a:cubicBezTo>
                    <a:pt x="150" y="1397"/>
                    <a:pt x="909" y="2048"/>
                    <a:pt x="1804" y="2048"/>
                  </a:cubicBezTo>
                  <a:lnTo>
                    <a:pt x="2713" y="2048"/>
                  </a:lnTo>
                  <a:cubicBezTo>
                    <a:pt x="3594" y="2048"/>
                    <a:pt x="4354" y="1404"/>
                    <a:pt x="4503" y="530"/>
                  </a:cubicBezTo>
                  <a:lnTo>
                    <a:pt x="2259" y="1"/>
                  </a:ln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4" name="Google Shape;16164;p100"/>
            <p:cNvSpPr/>
            <p:nvPr/>
          </p:nvSpPr>
          <p:spPr>
            <a:xfrm>
              <a:off x="2023040" y="1755395"/>
              <a:ext cx="25627" cy="20958"/>
            </a:xfrm>
            <a:custGeom>
              <a:rect b="b" l="l" r="r" t="t"/>
              <a:pathLst>
                <a:path extrusionOk="0" h="799" w="977">
                  <a:moveTo>
                    <a:pt x="305" y="0"/>
                  </a:moveTo>
                  <a:cubicBezTo>
                    <a:pt x="218" y="0"/>
                    <a:pt x="133" y="46"/>
                    <a:pt x="82" y="127"/>
                  </a:cubicBezTo>
                  <a:cubicBezTo>
                    <a:pt x="0" y="256"/>
                    <a:pt x="34" y="432"/>
                    <a:pt x="156" y="520"/>
                  </a:cubicBezTo>
                  <a:cubicBezTo>
                    <a:pt x="285" y="615"/>
                    <a:pt x="414" y="696"/>
                    <a:pt x="549" y="771"/>
                  </a:cubicBezTo>
                  <a:cubicBezTo>
                    <a:pt x="590" y="785"/>
                    <a:pt x="631" y="798"/>
                    <a:pt x="672" y="798"/>
                  </a:cubicBezTo>
                  <a:cubicBezTo>
                    <a:pt x="773" y="798"/>
                    <a:pt x="868" y="737"/>
                    <a:pt x="909" y="642"/>
                  </a:cubicBezTo>
                  <a:cubicBezTo>
                    <a:pt x="977" y="500"/>
                    <a:pt x="922" y="337"/>
                    <a:pt x="794" y="256"/>
                  </a:cubicBezTo>
                  <a:cubicBezTo>
                    <a:pt x="672" y="195"/>
                    <a:pt x="563" y="127"/>
                    <a:pt x="455" y="52"/>
                  </a:cubicBezTo>
                  <a:cubicBezTo>
                    <a:pt x="409" y="17"/>
                    <a:pt x="356" y="0"/>
                    <a:pt x="305"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5" name="Google Shape;16165;p100"/>
            <p:cNvSpPr/>
            <p:nvPr/>
          </p:nvSpPr>
          <p:spPr>
            <a:xfrm>
              <a:off x="1986213" y="1706188"/>
              <a:ext cx="35778" cy="47922"/>
            </a:xfrm>
            <a:custGeom>
              <a:rect b="b" l="l" r="r" t="t"/>
              <a:pathLst>
                <a:path extrusionOk="0" h="1827" w="1364">
                  <a:moveTo>
                    <a:pt x="362" y="1"/>
                  </a:moveTo>
                  <a:cubicBezTo>
                    <a:pt x="330" y="1"/>
                    <a:pt x="297" y="6"/>
                    <a:pt x="265" y="16"/>
                  </a:cubicBezTo>
                  <a:cubicBezTo>
                    <a:pt x="89" y="84"/>
                    <a:pt x="1" y="274"/>
                    <a:pt x="62" y="450"/>
                  </a:cubicBezTo>
                  <a:cubicBezTo>
                    <a:pt x="218" y="904"/>
                    <a:pt x="455" y="1332"/>
                    <a:pt x="760" y="1711"/>
                  </a:cubicBezTo>
                  <a:cubicBezTo>
                    <a:pt x="821" y="1786"/>
                    <a:pt x="909" y="1827"/>
                    <a:pt x="1004" y="1827"/>
                  </a:cubicBezTo>
                  <a:cubicBezTo>
                    <a:pt x="1086" y="1827"/>
                    <a:pt x="1153" y="1799"/>
                    <a:pt x="1214" y="1745"/>
                  </a:cubicBezTo>
                  <a:cubicBezTo>
                    <a:pt x="1350" y="1623"/>
                    <a:pt x="1364" y="1413"/>
                    <a:pt x="1248" y="1264"/>
                  </a:cubicBezTo>
                  <a:cubicBezTo>
                    <a:pt x="1004" y="959"/>
                    <a:pt x="808" y="606"/>
                    <a:pt x="665" y="233"/>
                  </a:cubicBezTo>
                  <a:cubicBezTo>
                    <a:pt x="627" y="90"/>
                    <a:pt x="499" y="1"/>
                    <a:pt x="362"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6" name="Google Shape;16166;p100"/>
            <p:cNvSpPr/>
            <p:nvPr/>
          </p:nvSpPr>
          <p:spPr>
            <a:xfrm>
              <a:off x="2206571" y="1755474"/>
              <a:ext cx="25653" cy="20879"/>
            </a:xfrm>
            <a:custGeom>
              <a:rect b="b" l="l" r="r" t="t"/>
              <a:pathLst>
                <a:path extrusionOk="0" h="796" w="978">
                  <a:moveTo>
                    <a:pt x="676" y="0"/>
                  </a:moveTo>
                  <a:cubicBezTo>
                    <a:pt x="623" y="0"/>
                    <a:pt x="569" y="16"/>
                    <a:pt x="523" y="49"/>
                  </a:cubicBezTo>
                  <a:cubicBezTo>
                    <a:pt x="414" y="124"/>
                    <a:pt x="306" y="192"/>
                    <a:pt x="184" y="259"/>
                  </a:cubicBezTo>
                  <a:cubicBezTo>
                    <a:pt x="55" y="334"/>
                    <a:pt x="1" y="497"/>
                    <a:pt x="69" y="639"/>
                  </a:cubicBezTo>
                  <a:cubicBezTo>
                    <a:pt x="109" y="734"/>
                    <a:pt x="204" y="795"/>
                    <a:pt x="306" y="795"/>
                  </a:cubicBezTo>
                  <a:cubicBezTo>
                    <a:pt x="347" y="795"/>
                    <a:pt x="387" y="788"/>
                    <a:pt x="428" y="768"/>
                  </a:cubicBezTo>
                  <a:cubicBezTo>
                    <a:pt x="564" y="693"/>
                    <a:pt x="699" y="612"/>
                    <a:pt x="821" y="524"/>
                  </a:cubicBezTo>
                  <a:cubicBezTo>
                    <a:pt x="943" y="429"/>
                    <a:pt x="977" y="253"/>
                    <a:pt x="896" y="124"/>
                  </a:cubicBezTo>
                  <a:cubicBezTo>
                    <a:pt x="849" y="44"/>
                    <a:pt x="763" y="0"/>
                    <a:pt x="67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7" name="Google Shape;16167;p100"/>
            <p:cNvSpPr/>
            <p:nvPr/>
          </p:nvSpPr>
          <p:spPr>
            <a:xfrm>
              <a:off x="2233090" y="1706188"/>
              <a:ext cx="35778" cy="47922"/>
            </a:xfrm>
            <a:custGeom>
              <a:rect b="b" l="l" r="r" t="t"/>
              <a:pathLst>
                <a:path extrusionOk="0" h="1827" w="1364">
                  <a:moveTo>
                    <a:pt x="1008" y="1"/>
                  </a:moveTo>
                  <a:cubicBezTo>
                    <a:pt x="869" y="1"/>
                    <a:pt x="737" y="90"/>
                    <a:pt x="699" y="233"/>
                  </a:cubicBezTo>
                  <a:cubicBezTo>
                    <a:pt x="563" y="606"/>
                    <a:pt x="366" y="952"/>
                    <a:pt x="115" y="1264"/>
                  </a:cubicBezTo>
                  <a:cubicBezTo>
                    <a:pt x="0" y="1406"/>
                    <a:pt x="14" y="1616"/>
                    <a:pt x="149" y="1745"/>
                  </a:cubicBezTo>
                  <a:cubicBezTo>
                    <a:pt x="210" y="1799"/>
                    <a:pt x="285" y="1827"/>
                    <a:pt x="360" y="1827"/>
                  </a:cubicBezTo>
                  <a:cubicBezTo>
                    <a:pt x="454" y="1827"/>
                    <a:pt x="549" y="1786"/>
                    <a:pt x="604" y="1711"/>
                  </a:cubicBezTo>
                  <a:cubicBezTo>
                    <a:pt x="909" y="1332"/>
                    <a:pt x="1146" y="904"/>
                    <a:pt x="1309" y="450"/>
                  </a:cubicBezTo>
                  <a:cubicBezTo>
                    <a:pt x="1363" y="274"/>
                    <a:pt x="1275" y="84"/>
                    <a:pt x="1105" y="16"/>
                  </a:cubicBezTo>
                  <a:cubicBezTo>
                    <a:pt x="1073" y="6"/>
                    <a:pt x="1040" y="1"/>
                    <a:pt x="1008"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8" name="Google Shape;16168;p100"/>
            <p:cNvSpPr/>
            <p:nvPr/>
          </p:nvSpPr>
          <p:spPr>
            <a:xfrm>
              <a:off x="2042765" y="1585031"/>
              <a:ext cx="33758" cy="22164"/>
            </a:xfrm>
            <a:custGeom>
              <a:rect b="b" l="l" r="r" t="t"/>
              <a:pathLst>
                <a:path extrusionOk="0" h="845" w="1287">
                  <a:moveTo>
                    <a:pt x="870" y="1"/>
                  </a:moveTo>
                  <a:cubicBezTo>
                    <a:pt x="823" y="1"/>
                    <a:pt x="772" y="14"/>
                    <a:pt x="720" y="45"/>
                  </a:cubicBezTo>
                  <a:cubicBezTo>
                    <a:pt x="550" y="126"/>
                    <a:pt x="394" y="221"/>
                    <a:pt x="238" y="316"/>
                  </a:cubicBezTo>
                  <a:cubicBezTo>
                    <a:pt x="1" y="472"/>
                    <a:pt x="109" y="838"/>
                    <a:pt x="387" y="845"/>
                  </a:cubicBezTo>
                  <a:cubicBezTo>
                    <a:pt x="442" y="845"/>
                    <a:pt x="496" y="824"/>
                    <a:pt x="543" y="797"/>
                  </a:cubicBezTo>
                  <a:cubicBezTo>
                    <a:pt x="679" y="709"/>
                    <a:pt x="828" y="628"/>
                    <a:pt x="971" y="553"/>
                  </a:cubicBezTo>
                  <a:cubicBezTo>
                    <a:pt x="1287" y="421"/>
                    <a:pt x="1135" y="1"/>
                    <a:pt x="870"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69" name="Google Shape;16169;p100"/>
            <p:cNvSpPr/>
            <p:nvPr/>
          </p:nvSpPr>
          <p:spPr>
            <a:xfrm>
              <a:off x="2078201" y="1600297"/>
              <a:ext cx="104395" cy="23082"/>
            </a:xfrm>
            <a:custGeom>
              <a:rect b="b" l="l" r="r" t="t"/>
              <a:pathLst>
                <a:path extrusionOk="0" h="880" w="3980">
                  <a:moveTo>
                    <a:pt x="1993" y="0"/>
                  </a:moveTo>
                  <a:cubicBezTo>
                    <a:pt x="1415" y="0"/>
                    <a:pt x="837" y="110"/>
                    <a:pt x="291" y="331"/>
                  </a:cubicBezTo>
                  <a:cubicBezTo>
                    <a:pt x="1" y="476"/>
                    <a:pt x="136" y="879"/>
                    <a:pt x="409" y="879"/>
                  </a:cubicBezTo>
                  <a:cubicBezTo>
                    <a:pt x="442" y="879"/>
                    <a:pt x="478" y="873"/>
                    <a:pt x="515" y="860"/>
                  </a:cubicBezTo>
                  <a:cubicBezTo>
                    <a:pt x="989" y="666"/>
                    <a:pt x="1493" y="570"/>
                    <a:pt x="1996" y="570"/>
                  </a:cubicBezTo>
                  <a:cubicBezTo>
                    <a:pt x="2500" y="570"/>
                    <a:pt x="3003" y="666"/>
                    <a:pt x="3478" y="860"/>
                  </a:cubicBezTo>
                  <a:cubicBezTo>
                    <a:pt x="3512" y="873"/>
                    <a:pt x="3552" y="880"/>
                    <a:pt x="3593" y="880"/>
                  </a:cubicBezTo>
                  <a:cubicBezTo>
                    <a:pt x="3898" y="873"/>
                    <a:pt x="3979" y="453"/>
                    <a:pt x="3695" y="331"/>
                  </a:cubicBezTo>
                  <a:cubicBezTo>
                    <a:pt x="3149" y="110"/>
                    <a:pt x="2571" y="0"/>
                    <a:pt x="1993"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0" name="Google Shape;16170;p100"/>
            <p:cNvSpPr/>
            <p:nvPr/>
          </p:nvSpPr>
          <p:spPr>
            <a:xfrm>
              <a:off x="2184590" y="1585031"/>
              <a:ext cx="33942" cy="22164"/>
            </a:xfrm>
            <a:custGeom>
              <a:rect b="b" l="l" r="r" t="t"/>
              <a:pathLst>
                <a:path extrusionOk="0" h="845" w="1294">
                  <a:moveTo>
                    <a:pt x="421" y="1"/>
                  </a:moveTo>
                  <a:cubicBezTo>
                    <a:pt x="153" y="1"/>
                    <a:pt x="0" y="421"/>
                    <a:pt x="317" y="553"/>
                  </a:cubicBezTo>
                  <a:cubicBezTo>
                    <a:pt x="466" y="628"/>
                    <a:pt x="608" y="709"/>
                    <a:pt x="744" y="797"/>
                  </a:cubicBezTo>
                  <a:cubicBezTo>
                    <a:pt x="791" y="824"/>
                    <a:pt x="846" y="838"/>
                    <a:pt x="900" y="845"/>
                  </a:cubicBezTo>
                  <a:cubicBezTo>
                    <a:pt x="1185" y="838"/>
                    <a:pt x="1293" y="472"/>
                    <a:pt x="1056" y="316"/>
                  </a:cubicBezTo>
                  <a:cubicBezTo>
                    <a:pt x="900" y="221"/>
                    <a:pt x="737" y="126"/>
                    <a:pt x="574" y="45"/>
                  </a:cubicBezTo>
                  <a:cubicBezTo>
                    <a:pt x="521" y="14"/>
                    <a:pt x="469" y="1"/>
                    <a:pt x="421"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1" name="Google Shape;16171;p100"/>
            <p:cNvSpPr/>
            <p:nvPr/>
          </p:nvSpPr>
          <p:spPr>
            <a:xfrm>
              <a:off x="2075264" y="1568952"/>
              <a:ext cx="110717" cy="23922"/>
            </a:xfrm>
            <a:custGeom>
              <a:rect b="b" l="l" r="r" t="t"/>
              <a:pathLst>
                <a:path extrusionOk="0" h="912" w="4221">
                  <a:moveTo>
                    <a:pt x="2109" y="0"/>
                  </a:moveTo>
                  <a:cubicBezTo>
                    <a:pt x="1532" y="0"/>
                    <a:pt x="955" y="81"/>
                    <a:pt x="396" y="244"/>
                  </a:cubicBezTo>
                  <a:cubicBezTo>
                    <a:pt x="0" y="355"/>
                    <a:pt x="123" y="912"/>
                    <a:pt x="477" y="912"/>
                  </a:cubicBezTo>
                  <a:cubicBezTo>
                    <a:pt x="511" y="912"/>
                    <a:pt x="547" y="906"/>
                    <a:pt x="586" y="895"/>
                  </a:cubicBezTo>
                  <a:cubicBezTo>
                    <a:pt x="1084" y="753"/>
                    <a:pt x="1596" y="681"/>
                    <a:pt x="2108" y="681"/>
                  </a:cubicBezTo>
                  <a:cubicBezTo>
                    <a:pt x="2620" y="681"/>
                    <a:pt x="3132" y="753"/>
                    <a:pt x="3630" y="895"/>
                  </a:cubicBezTo>
                  <a:cubicBezTo>
                    <a:pt x="3664" y="902"/>
                    <a:pt x="3698" y="909"/>
                    <a:pt x="3725" y="909"/>
                  </a:cubicBezTo>
                  <a:lnTo>
                    <a:pt x="3732" y="909"/>
                  </a:lnTo>
                  <a:cubicBezTo>
                    <a:pt x="3739" y="909"/>
                    <a:pt x="3746" y="909"/>
                    <a:pt x="3752" y="909"/>
                  </a:cubicBezTo>
                  <a:cubicBezTo>
                    <a:pt x="4142" y="909"/>
                    <a:pt x="4220" y="331"/>
                    <a:pt x="3827" y="244"/>
                  </a:cubicBezTo>
                  <a:cubicBezTo>
                    <a:pt x="3264" y="81"/>
                    <a:pt x="2686" y="0"/>
                    <a:pt x="2109"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2" name="Google Shape;16172;p100"/>
            <p:cNvSpPr/>
            <p:nvPr/>
          </p:nvSpPr>
          <p:spPr>
            <a:xfrm>
              <a:off x="2035132"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3" name="Google Shape;16173;p100"/>
            <p:cNvSpPr/>
            <p:nvPr/>
          </p:nvSpPr>
          <p:spPr>
            <a:xfrm>
              <a:off x="2052916"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4" name="Google Shape;16174;p100"/>
            <p:cNvSpPr/>
            <p:nvPr/>
          </p:nvSpPr>
          <p:spPr>
            <a:xfrm>
              <a:off x="2047040" y="1685256"/>
              <a:ext cx="17994" cy="17994"/>
            </a:xfrm>
            <a:custGeom>
              <a:rect b="b" l="l" r="r" t="t"/>
              <a:pathLst>
                <a:path extrusionOk="0" h="686" w="686">
                  <a:moveTo>
                    <a:pt x="340" y="1"/>
                  </a:moveTo>
                  <a:cubicBezTo>
                    <a:pt x="150" y="1"/>
                    <a:pt x="1" y="156"/>
                    <a:pt x="1" y="340"/>
                  </a:cubicBezTo>
                  <a:cubicBezTo>
                    <a:pt x="1" y="529"/>
                    <a:pt x="150" y="685"/>
                    <a:pt x="340" y="685"/>
                  </a:cubicBezTo>
                  <a:cubicBezTo>
                    <a:pt x="530" y="685"/>
                    <a:pt x="685" y="529"/>
                    <a:pt x="685" y="340"/>
                  </a:cubicBezTo>
                  <a:cubicBezTo>
                    <a:pt x="685" y="156"/>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5" name="Google Shape;16175;p100"/>
            <p:cNvSpPr/>
            <p:nvPr/>
          </p:nvSpPr>
          <p:spPr>
            <a:xfrm>
              <a:off x="2184354" y="1679381"/>
              <a:ext cx="41811" cy="53745"/>
            </a:xfrm>
            <a:custGeom>
              <a:rect b="b" l="l" r="r" t="t"/>
              <a:pathLst>
                <a:path extrusionOk="0" h="2049" w="1594">
                  <a:moveTo>
                    <a:pt x="794" y="1"/>
                  </a:moveTo>
                  <a:cubicBezTo>
                    <a:pt x="353" y="1"/>
                    <a:pt x="0" y="353"/>
                    <a:pt x="0" y="794"/>
                  </a:cubicBezTo>
                  <a:lnTo>
                    <a:pt x="0" y="1248"/>
                  </a:lnTo>
                  <a:cubicBezTo>
                    <a:pt x="0" y="1689"/>
                    <a:pt x="353" y="2048"/>
                    <a:pt x="794" y="2048"/>
                  </a:cubicBezTo>
                  <a:cubicBezTo>
                    <a:pt x="1234" y="2048"/>
                    <a:pt x="1587" y="1689"/>
                    <a:pt x="1594" y="1248"/>
                  </a:cubicBezTo>
                  <a:lnTo>
                    <a:pt x="1594" y="794"/>
                  </a:lnTo>
                  <a:cubicBezTo>
                    <a:pt x="1587" y="353"/>
                    <a:pt x="1234" y="1"/>
                    <a:pt x="794"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6" name="Google Shape;16176;p100"/>
            <p:cNvSpPr/>
            <p:nvPr/>
          </p:nvSpPr>
          <p:spPr>
            <a:xfrm>
              <a:off x="2202138" y="1679381"/>
              <a:ext cx="24027" cy="41837"/>
            </a:xfrm>
            <a:custGeom>
              <a:rect b="b" l="l" r="r" t="t"/>
              <a:pathLst>
                <a:path extrusionOk="0" h="1595" w="916">
                  <a:moveTo>
                    <a:pt x="116" y="1"/>
                  </a:moveTo>
                  <a:cubicBezTo>
                    <a:pt x="82" y="1"/>
                    <a:pt x="41" y="1"/>
                    <a:pt x="0" y="8"/>
                  </a:cubicBezTo>
                  <a:lnTo>
                    <a:pt x="0" y="1140"/>
                  </a:lnTo>
                  <a:cubicBezTo>
                    <a:pt x="0" y="1391"/>
                    <a:pt x="204" y="1594"/>
                    <a:pt x="461" y="1594"/>
                  </a:cubicBezTo>
                  <a:cubicBezTo>
                    <a:pt x="712" y="1594"/>
                    <a:pt x="916" y="1391"/>
                    <a:pt x="916" y="1140"/>
                  </a:cubicBezTo>
                  <a:lnTo>
                    <a:pt x="916" y="801"/>
                  </a:lnTo>
                  <a:cubicBezTo>
                    <a:pt x="916" y="360"/>
                    <a:pt x="556" y="1"/>
                    <a:pt x="116" y="1"/>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7" name="Google Shape;16177;p100"/>
            <p:cNvSpPr/>
            <p:nvPr/>
          </p:nvSpPr>
          <p:spPr>
            <a:xfrm>
              <a:off x="2196263" y="1685256"/>
              <a:ext cx="17994" cy="17994"/>
            </a:xfrm>
            <a:custGeom>
              <a:rect b="b" l="l" r="r" t="t"/>
              <a:pathLst>
                <a:path extrusionOk="0" h="686" w="686">
                  <a:moveTo>
                    <a:pt x="340" y="1"/>
                  </a:moveTo>
                  <a:cubicBezTo>
                    <a:pt x="150" y="1"/>
                    <a:pt x="1" y="156"/>
                    <a:pt x="1" y="340"/>
                  </a:cubicBezTo>
                  <a:cubicBezTo>
                    <a:pt x="1" y="529"/>
                    <a:pt x="150" y="685"/>
                    <a:pt x="340" y="685"/>
                  </a:cubicBezTo>
                  <a:cubicBezTo>
                    <a:pt x="529" y="685"/>
                    <a:pt x="685" y="529"/>
                    <a:pt x="685" y="340"/>
                  </a:cubicBezTo>
                  <a:cubicBezTo>
                    <a:pt x="685" y="156"/>
                    <a:pt x="529"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8" name="Google Shape;16178;p100"/>
            <p:cNvSpPr/>
            <p:nvPr/>
          </p:nvSpPr>
          <p:spPr>
            <a:xfrm>
              <a:off x="2047040" y="1774884"/>
              <a:ext cx="167216" cy="71529"/>
            </a:xfrm>
            <a:custGeom>
              <a:rect b="b" l="l" r="r" t="t"/>
              <a:pathLst>
                <a:path extrusionOk="0" h="2727" w="6375">
                  <a:moveTo>
                    <a:pt x="1703" y="1"/>
                  </a:moveTo>
                  <a:cubicBezTo>
                    <a:pt x="760" y="1"/>
                    <a:pt x="1" y="611"/>
                    <a:pt x="1" y="1364"/>
                  </a:cubicBezTo>
                  <a:cubicBezTo>
                    <a:pt x="1" y="2116"/>
                    <a:pt x="760" y="2727"/>
                    <a:pt x="1703" y="2727"/>
                  </a:cubicBezTo>
                  <a:cubicBezTo>
                    <a:pt x="2340" y="2727"/>
                    <a:pt x="2889" y="2455"/>
                    <a:pt x="3188" y="2042"/>
                  </a:cubicBezTo>
                  <a:cubicBezTo>
                    <a:pt x="3479" y="2455"/>
                    <a:pt x="4035" y="2727"/>
                    <a:pt x="4666" y="2727"/>
                  </a:cubicBezTo>
                  <a:cubicBezTo>
                    <a:pt x="5608" y="2727"/>
                    <a:pt x="6374" y="2116"/>
                    <a:pt x="6374" y="1364"/>
                  </a:cubicBezTo>
                  <a:cubicBezTo>
                    <a:pt x="6374" y="611"/>
                    <a:pt x="5608" y="1"/>
                    <a:pt x="4666" y="1"/>
                  </a:cubicBezTo>
                  <a:cubicBezTo>
                    <a:pt x="4028" y="1"/>
                    <a:pt x="3479" y="272"/>
                    <a:pt x="3188" y="686"/>
                  </a:cubicBezTo>
                  <a:cubicBezTo>
                    <a:pt x="2889" y="279"/>
                    <a:pt x="2340" y="1"/>
                    <a:pt x="1703" y="1"/>
                  </a:cubicBezTo>
                  <a:close/>
                </a:path>
              </a:pathLst>
            </a:custGeom>
            <a:solidFill>
              <a:srgbClr val="E7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79" name="Google Shape;16179;p100"/>
            <p:cNvSpPr/>
            <p:nvPr/>
          </p:nvSpPr>
          <p:spPr>
            <a:xfrm>
              <a:off x="2085467" y="1771343"/>
              <a:ext cx="90205" cy="37588"/>
            </a:xfrm>
            <a:custGeom>
              <a:rect b="b" l="l" r="r" t="t"/>
              <a:pathLst>
                <a:path extrusionOk="0" h="1433" w="3439">
                  <a:moveTo>
                    <a:pt x="482" y="0"/>
                  </a:moveTo>
                  <a:cubicBezTo>
                    <a:pt x="149" y="7"/>
                    <a:pt x="0" y="421"/>
                    <a:pt x="258" y="631"/>
                  </a:cubicBezTo>
                  <a:lnTo>
                    <a:pt x="834" y="1112"/>
                  </a:lnTo>
                  <a:cubicBezTo>
                    <a:pt x="1092" y="1326"/>
                    <a:pt x="1407" y="1433"/>
                    <a:pt x="1723" y="1433"/>
                  </a:cubicBezTo>
                  <a:cubicBezTo>
                    <a:pt x="2038" y="1433"/>
                    <a:pt x="2353" y="1326"/>
                    <a:pt x="2611" y="1112"/>
                  </a:cubicBezTo>
                  <a:lnTo>
                    <a:pt x="3180" y="631"/>
                  </a:lnTo>
                  <a:cubicBezTo>
                    <a:pt x="3438" y="421"/>
                    <a:pt x="3289" y="7"/>
                    <a:pt x="2957" y="0"/>
                  </a:cubicBez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0" name="Google Shape;16180;p100"/>
            <p:cNvSpPr/>
            <p:nvPr/>
          </p:nvSpPr>
          <p:spPr>
            <a:xfrm>
              <a:off x="2085467" y="1771526"/>
              <a:ext cx="48762" cy="37404"/>
            </a:xfrm>
            <a:custGeom>
              <a:rect b="b" l="l" r="r" t="t"/>
              <a:pathLst>
                <a:path extrusionOk="0" h="1426" w="1859">
                  <a:moveTo>
                    <a:pt x="482" y="0"/>
                  </a:moveTo>
                  <a:cubicBezTo>
                    <a:pt x="149" y="0"/>
                    <a:pt x="0" y="414"/>
                    <a:pt x="251" y="624"/>
                  </a:cubicBezTo>
                  <a:lnTo>
                    <a:pt x="827" y="1105"/>
                  </a:lnTo>
                  <a:cubicBezTo>
                    <a:pt x="1080" y="1311"/>
                    <a:pt x="1390" y="1425"/>
                    <a:pt x="1711" y="1425"/>
                  </a:cubicBezTo>
                  <a:cubicBezTo>
                    <a:pt x="1760" y="1425"/>
                    <a:pt x="1809" y="1423"/>
                    <a:pt x="1858" y="1417"/>
                  </a:cubicBezTo>
                  <a:cubicBezTo>
                    <a:pt x="1817" y="1377"/>
                    <a:pt x="1777" y="1329"/>
                    <a:pt x="1743" y="1288"/>
                  </a:cubicBezTo>
                  <a:lnTo>
                    <a:pt x="1167" y="583"/>
                  </a:lnTo>
                  <a:cubicBezTo>
                    <a:pt x="1044" y="414"/>
                    <a:pt x="1004" y="197"/>
                    <a:pt x="1065" y="0"/>
                  </a:cubicBez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1" name="Google Shape;16181;p100"/>
            <p:cNvSpPr/>
            <p:nvPr/>
          </p:nvSpPr>
          <p:spPr>
            <a:xfrm>
              <a:off x="2041007" y="1792720"/>
              <a:ext cx="179125" cy="59752"/>
            </a:xfrm>
            <a:custGeom>
              <a:rect b="b" l="l" r="r" t="t"/>
              <a:pathLst>
                <a:path extrusionOk="0" h="2278" w="6829">
                  <a:moveTo>
                    <a:pt x="227" y="1"/>
                  </a:moveTo>
                  <a:cubicBezTo>
                    <a:pt x="114" y="1"/>
                    <a:pt x="0" y="77"/>
                    <a:pt x="0" y="230"/>
                  </a:cubicBezTo>
                  <a:cubicBezTo>
                    <a:pt x="0" y="1355"/>
                    <a:pt x="909" y="2270"/>
                    <a:pt x="2034" y="2277"/>
                  </a:cubicBezTo>
                  <a:cubicBezTo>
                    <a:pt x="2495" y="2277"/>
                    <a:pt x="2936" y="2121"/>
                    <a:pt x="3295" y="1830"/>
                  </a:cubicBezTo>
                  <a:cubicBezTo>
                    <a:pt x="3329" y="1803"/>
                    <a:pt x="3370" y="1789"/>
                    <a:pt x="3412" y="1789"/>
                  </a:cubicBezTo>
                  <a:cubicBezTo>
                    <a:pt x="3453" y="1789"/>
                    <a:pt x="3496" y="1803"/>
                    <a:pt x="3533" y="1830"/>
                  </a:cubicBezTo>
                  <a:cubicBezTo>
                    <a:pt x="3885" y="2121"/>
                    <a:pt x="4333" y="2277"/>
                    <a:pt x="4794" y="2277"/>
                  </a:cubicBezTo>
                  <a:cubicBezTo>
                    <a:pt x="5920" y="2270"/>
                    <a:pt x="6828" y="1348"/>
                    <a:pt x="6828" y="230"/>
                  </a:cubicBezTo>
                  <a:cubicBezTo>
                    <a:pt x="6828" y="77"/>
                    <a:pt x="6715" y="1"/>
                    <a:pt x="6601" y="1"/>
                  </a:cubicBezTo>
                  <a:cubicBezTo>
                    <a:pt x="6487" y="1"/>
                    <a:pt x="6374" y="77"/>
                    <a:pt x="6374" y="230"/>
                  </a:cubicBezTo>
                  <a:cubicBezTo>
                    <a:pt x="6374" y="1104"/>
                    <a:pt x="5669" y="1816"/>
                    <a:pt x="4794" y="1816"/>
                  </a:cubicBezTo>
                  <a:cubicBezTo>
                    <a:pt x="4785" y="1816"/>
                    <a:pt x="4775" y="1816"/>
                    <a:pt x="4766" y="1816"/>
                  </a:cubicBezTo>
                  <a:cubicBezTo>
                    <a:pt x="4416" y="1816"/>
                    <a:pt x="4082" y="1695"/>
                    <a:pt x="3818" y="1477"/>
                  </a:cubicBezTo>
                  <a:cubicBezTo>
                    <a:pt x="3699" y="1382"/>
                    <a:pt x="3557" y="1335"/>
                    <a:pt x="3414" y="1335"/>
                  </a:cubicBezTo>
                  <a:cubicBezTo>
                    <a:pt x="3272" y="1335"/>
                    <a:pt x="3129" y="1382"/>
                    <a:pt x="3011" y="1477"/>
                  </a:cubicBezTo>
                  <a:cubicBezTo>
                    <a:pt x="2740" y="1695"/>
                    <a:pt x="2405" y="1816"/>
                    <a:pt x="2062" y="1816"/>
                  </a:cubicBezTo>
                  <a:cubicBezTo>
                    <a:pt x="2053" y="1816"/>
                    <a:pt x="2044" y="1816"/>
                    <a:pt x="2034" y="1816"/>
                  </a:cubicBezTo>
                  <a:cubicBezTo>
                    <a:pt x="1160" y="1816"/>
                    <a:pt x="454" y="1104"/>
                    <a:pt x="454" y="230"/>
                  </a:cubicBezTo>
                  <a:cubicBezTo>
                    <a:pt x="454" y="77"/>
                    <a:pt x="341" y="1"/>
                    <a:pt x="227"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82" name="Google Shape;16182;p100"/>
          <p:cNvGrpSpPr/>
          <p:nvPr/>
        </p:nvGrpSpPr>
        <p:grpSpPr>
          <a:xfrm>
            <a:off x="2209018" y="3441592"/>
            <a:ext cx="306471" cy="370000"/>
            <a:chOff x="2236106" y="3365392"/>
            <a:chExt cx="306471" cy="370000"/>
          </a:xfrm>
        </p:grpSpPr>
        <p:sp>
          <p:nvSpPr>
            <p:cNvPr id="16183" name="Google Shape;16183;p100"/>
            <p:cNvSpPr/>
            <p:nvPr/>
          </p:nvSpPr>
          <p:spPr>
            <a:xfrm>
              <a:off x="2413788" y="3588085"/>
              <a:ext cx="128789" cy="88107"/>
            </a:xfrm>
            <a:custGeom>
              <a:rect b="b" l="l" r="r" t="t"/>
              <a:pathLst>
                <a:path extrusionOk="0" h="3359" w="4910">
                  <a:moveTo>
                    <a:pt x="2793" y="0"/>
                  </a:moveTo>
                  <a:cubicBezTo>
                    <a:pt x="2259" y="0"/>
                    <a:pt x="1705" y="75"/>
                    <a:pt x="1234" y="293"/>
                  </a:cubicBezTo>
                  <a:cubicBezTo>
                    <a:pt x="285" y="741"/>
                    <a:pt x="0" y="2111"/>
                    <a:pt x="211" y="2558"/>
                  </a:cubicBezTo>
                  <a:cubicBezTo>
                    <a:pt x="366" y="2895"/>
                    <a:pt x="1128" y="3359"/>
                    <a:pt x="1902" y="3359"/>
                  </a:cubicBezTo>
                  <a:cubicBezTo>
                    <a:pt x="2140" y="3359"/>
                    <a:pt x="2380" y="3315"/>
                    <a:pt x="2604" y="3209"/>
                  </a:cubicBezTo>
                  <a:cubicBezTo>
                    <a:pt x="3770" y="2667"/>
                    <a:pt x="4577" y="1148"/>
                    <a:pt x="4848" y="565"/>
                  </a:cubicBezTo>
                  <a:cubicBezTo>
                    <a:pt x="4910" y="436"/>
                    <a:pt x="4842" y="293"/>
                    <a:pt x="4706" y="260"/>
                  </a:cubicBezTo>
                  <a:cubicBezTo>
                    <a:pt x="4330" y="162"/>
                    <a:pt x="3582" y="0"/>
                    <a:pt x="279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4" name="Google Shape;16184;p100"/>
            <p:cNvSpPr/>
            <p:nvPr/>
          </p:nvSpPr>
          <p:spPr>
            <a:xfrm>
              <a:off x="2413604" y="3588085"/>
              <a:ext cx="127740" cy="67831"/>
            </a:xfrm>
            <a:custGeom>
              <a:rect b="b" l="l" r="r" t="t"/>
              <a:pathLst>
                <a:path extrusionOk="0" h="2586" w="4870">
                  <a:moveTo>
                    <a:pt x="2798" y="0"/>
                  </a:moveTo>
                  <a:cubicBezTo>
                    <a:pt x="2263" y="0"/>
                    <a:pt x="1708" y="75"/>
                    <a:pt x="1235" y="293"/>
                  </a:cubicBezTo>
                  <a:cubicBezTo>
                    <a:pt x="285" y="741"/>
                    <a:pt x="1" y="2111"/>
                    <a:pt x="211" y="2558"/>
                  </a:cubicBezTo>
                  <a:cubicBezTo>
                    <a:pt x="218" y="2565"/>
                    <a:pt x="224" y="2578"/>
                    <a:pt x="231" y="2585"/>
                  </a:cubicBezTo>
                  <a:cubicBezTo>
                    <a:pt x="1011" y="2111"/>
                    <a:pt x="3140" y="890"/>
                    <a:pt x="4869" y="463"/>
                  </a:cubicBezTo>
                  <a:cubicBezTo>
                    <a:pt x="4869" y="368"/>
                    <a:pt x="4801" y="280"/>
                    <a:pt x="4713" y="260"/>
                  </a:cubicBezTo>
                  <a:cubicBezTo>
                    <a:pt x="4337" y="162"/>
                    <a:pt x="3589" y="0"/>
                    <a:pt x="2798"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5" name="Google Shape;16185;p100"/>
            <p:cNvSpPr/>
            <p:nvPr/>
          </p:nvSpPr>
          <p:spPr>
            <a:xfrm>
              <a:off x="2350469" y="3365471"/>
              <a:ext cx="64945" cy="86559"/>
            </a:xfrm>
            <a:custGeom>
              <a:rect b="b" l="l" r="r" t="t"/>
              <a:pathLst>
                <a:path extrusionOk="0" h="3300" w="2476">
                  <a:moveTo>
                    <a:pt x="763" y="0"/>
                  </a:moveTo>
                  <a:cubicBezTo>
                    <a:pt x="682" y="0"/>
                    <a:pt x="602" y="46"/>
                    <a:pt x="563" y="128"/>
                  </a:cubicBezTo>
                  <a:cubicBezTo>
                    <a:pt x="367" y="576"/>
                    <a:pt x="0" y="1552"/>
                    <a:pt x="204" y="2332"/>
                  </a:cubicBezTo>
                  <a:cubicBezTo>
                    <a:pt x="370" y="2952"/>
                    <a:pt x="1096" y="3300"/>
                    <a:pt x="1469" y="3300"/>
                  </a:cubicBezTo>
                  <a:cubicBezTo>
                    <a:pt x="1508" y="3300"/>
                    <a:pt x="1543" y="3296"/>
                    <a:pt x="1574" y="3288"/>
                  </a:cubicBezTo>
                  <a:cubicBezTo>
                    <a:pt x="1885" y="3200"/>
                    <a:pt x="2475" y="2468"/>
                    <a:pt x="2292" y="1790"/>
                  </a:cubicBezTo>
                  <a:cubicBezTo>
                    <a:pt x="2089" y="1010"/>
                    <a:pt x="1289" y="332"/>
                    <a:pt x="895" y="47"/>
                  </a:cubicBezTo>
                  <a:cubicBezTo>
                    <a:pt x="856" y="15"/>
                    <a:pt x="810" y="0"/>
                    <a:pt x="763"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6" name="Google Shape;16186;p100"/>
            <p:cNvSpPr/>
            <p:nvPr/>
          </p:nvSpPr>
          <p:spPr>
            <a:xfrm>
              <a:off x="2368436" y="3365392"/>
              <a:ext cx="46978" cy="86166"/>
            </a:xfrm>
            <a:custGeom>
              <a:rect b="b" l="l" r="r" t="t"/>
              <a:pathLst>
                <a:path extrusionOk="0" h="3285" w="1791">
                  <a:moveTo>
                    <a:pt x="86" y="0"/>
                  </a:moveTo>
                  <a:cubicBezTo>
                    <a:pt x="58" y="0"/>
                    <a:pt x="29" y="6"/>
                    <a:pt x="0" y="16"/>
                  </a:cubicBezTo>
                  <a:cubicBezTo>
                    <a:pt x="373" y="1087"/>
                    <a:pt x="672" y="2179"/>
                    <a:pt x="889" y="3284"/>
                  </a:cubicBezTo>
                  <a:cubicBezTo>
                    <a:pt x="1207" y="3196"/>
                    <a:pt x="1790" y="2471"/>
                    <a:pt x="1607" y="1793"/>
                  </a:cubicBezTo>
                  <a:cubicBezTo>
                    <a:pt x="1404" y="1013"/>
                    <a:pt x="604" y="335"/>
                    <a:pt x="210" y="43"/>
                  </a:cubicBezTo>
                  <a:cubicBezTo>
                    <a:pt x="173" y="14"/>
                    <a:pt x="130" y="0"/>
                    <a:pt x="8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7" name="Google Shape;16187;p100"/>
            <p:cNvSpPr/>
            <p:nvPr/>
          </p:nvSpPr>
          <p:spPr>
            <a:xfrm>
              <a:off x="2236106" y="3542156"/>
              <a:ext cx="145157" cy="92618"/>
            </a:xfrm>
            <a:custGeom>
              <a:rect b="b" l="l" r="r" t="t"/>
              <a:pathLst>
                <a:path extrusionOk="0" h="3531" w="5534">
                  <a:moveTo>
                    <a:pt x="2978" y="0"/>
                  </a:moveTo>
                  <a:cubicBezTo>
                    <a:pt x="1844" y="0"/>
                    <a:pt x="668" y="449"/>
                    <a:pt x="177" y="654"/>
                  </a:cubicBezTo>
                  <a:cubicBezTo>
                    <a:pt x="48" y="709"/>
                    <a:pt x="0" y="865"/>
                    <a:pt x="82" y="980"/>
                  </a:cubicBezTo>
                  <a:cubicBezTo>
                    <a:pt x="462" y="1549"/>
                    <a:pt x="1580" y="3062"/>
                    <a:pt x="2923" y="3462"/>
                  </a:cubicBezTo>
                  <a:cubicBezTo>
                    <a:pt x="3082" y="3509"/>
                    <a:pt x="3245" y="3530"/>
                    <a:pt x="3406" y="3530"/>
                  </a:cubicBezTo>
                  <a:cubicBezTo>
                    <a:pt x="4348" y="3530"/>
                    <a:pt x="5257" y="2805"/>
                    <a:pt x="5384" y="2377"/>
                  </a:cubicBezTo>
                  <a:cubicBezTo>
                    <a:pt x="5533" y="1868"/>
                    <a:pt x="5005" y="444"/>
                    <a:pt x="3920" y="126"/>
                  </a:cubicBezTo>
                  <a:cubicBezTo>
                    <a:pt x="3621" y="37"/>
                    <a:pt x="3301" y="0"/>
                    <a:pt x="2978"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8" name="Google Shape;16188;p100"/>
            <p:cNvSpPr/>
            <p:nvPr/>
          </p:nvSpPr>
          <p:spPr>
            <a:xfrm>
              <a:off x="2236814" y="3542156"/>
              <a:ext cx="144449" cy="63608"/>
            </a:xfrm>
            <a:custGeom>
              <a:rect b="b" l="l" r="r" t="t"/>
              <a:pathLst>
                <a:path extrusionOk="0" h="2425" w="5507">
                  <a:moveTo>
                    <a:pt x="2951" y="0"/>
                  </a:moveTo>
                  <a:cubicBezTo>
                    <a:pt x="1818" y="0"/>
                    <a:pt x="642" y="449"/>
                    <a:pt x="157" y="654"/>
                  </a:cubicBezTo>
                  <a:cubicBezTo>
                    <a:pt x="48" y="702"/>
                    <a:pt x="1" y="817"/>
                    <a:pt x="34" y="926"/>
                  </a:cubicBezTo>
                  <a:cubicBezTo>
                    <a:pt x="1085" y="1007"/>
                    <a:pt x="4103" y="1346"/>
                    <a:pt x="5337" y="2424"/>
                  </a:cubicBezTo>
                  <a:cubicBezTo>
                    <a:pt x="5344" y="2404"/>
                    <a:pt x="5351" y="2390"/>
                    <a:pt x="5357" y="2370"/>
                  </a:cubicBezTo>
                  <a:cubicBezTo>
                    <a:pt x="5506" y="1868"/>
                    <a:pt x="4978" y="444"/>
                    <a:pt x="3893" y="126"/>
                  </a:cubicBezTo>
                  <a:cubicBezTo>
                    <a:pt x="3594" y="37"/>
                    <a:pt x="3274" y="0"/>
                    <a:pt x="295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89" name="Google Shape;16189;p100"/>
            <p:cNvSpPr/>
            <p:nvPr/>
          </p:nvSpPr>
          <p:spPr>
            <a:xfrm>
              <a:off x="2298717" y="3457171"/>
              <a:ext cx="81654" cy="61693"/>
            </a:xfrm>
            <a:custGeom>
              <a:rect b="b" l="l" r="r" t="t"/>
              <a:pathLst>
                <a:path extrusionOk="0" h="2352" w="3113">
                  <a:moveTo>
                    <a:pt x="870" y="0"/>
                  </a:moveTo>
                  <a:cubicBezTo>
                    <a:pt x="618" y="0"/>
                    <a:pt x="394" y="18"/>
                    <a:pt x="231" y="36"/>
                  </a:cubicBezTo>
                  <a:cubicBezTo>
                    <a:pt x="88" y="50"/>
                    <a:pt x="0" y="192"/>
                    <a:pt x="48" y="328"/>
                  </a:cubicBezTo>
                  <a:cubicBezTo>
                    <a:pt x="204" y="789"/>
                    <a:pt x="611" y="1759"/>
                    <a:pt x="1289" y="2186"/>
                  </a:cubicBezTo>
                  <a:cubicBezTo>
                    <a:pt x="1479" y="2305"/>
                    <a:pt x="1699" y="2352"/>
                    <a:pt x="1915" y="2352"/>
                  </a:cubicBezTo>
                  <a:cubicBezTo>
                    <a:pt x="2376" y="2352"/>
                    <a:pt x="2821" y="2138"/>
                    <a:pt x="2936" y="1948"/>
                  </a:cubicBezTo>
                  <a:cubicBezTo>
                    <a:pt x="3113" y="1670"/>
                    <a:pt x="3038" y="735"/>
                    <a:pt x="2441" y="362"/>
                  </a:cubicBezTo>
                  <a:cubicBezTo>
                    <a:pt x="1989" y="72"/>
                    <a:pt x="1374" y="0"/>
                    <a:pt x="870"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0" name="Google Shape;16190;p100"/>
            <p:cNvSpPr/>
            <p:nvPr/>
          </p:nvSpPr>
          <p:spPr>
            <a:xfrm>
              <a:off x="2299609" y="3457171"/>
              <a:ext cx="80762" cy="51647"/>
            </a:xfrm>
            <a:custGeom>
              <a:rect b="b" l="l" r="r" t="t"/>
              <a:pathLst>
                <a:path extrusionOk="0" h="1969" w="3079">
                  <a:moveTo>
                    <a:pt x="836" y="0"/>
                  </a:moveTo>
                  <a:cubicBezTo>
                    <a:pt x="584" y="0"/>
                    <a:pt x="360" y="18"/>
                    <a:pt x="197" y="36"/>
                  </a:cubicBezTo>
                  <a:cubicBezTo>
                    <a:pt x="95" y="50"/>
                    <a:pt x="14" y="124"/>
                    <a:pt x="0" y="226"/>
                  </a:cubicBezTo>
                  <a:cubicBezTo>
                    <a:pt x="570" y="470"/>
                    <a:pt x="1953" y="1114"/>
                    <a:pt x="2889" y="1969"/>
                  </a:cubicBezTo>
                  <a:cubicBezTo>
                    <a:pt x="2889" y="1962"/>
                    <a:pt x="2902" y="1955"/>
                    <a:pt x="2902" y="1948"/>
                  </a:cubicBezTo>
                  <a:cubicBezTo>
                    <a:pt x="3079" y="1670"/>
                    <a:pt x="3004" y="735"/>
                    <a:pt x="2407" y="362"/>
                  </a:cubicBezTo>
                  <a:cubicBezTo>
                    <a:pt x="1955" y="72"/>
                    <a:pt x="1340" y="0"/>
                    <a:pt x="836"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1" name="Google Shape;16191;p100"/>
            <p:cNvSpPr/>
            <p:nvPr/>
          </p:nvSpPr>
          <p:spPr>
            <a:xfrm>
              <a:off x="2421080" y="3480857"/>
              <a:ext cx="85929" cy="59044"/>
            </a:xfrm>
            <a:custGeom>
              <a:rect b="b" l="l" r="r" t="t"/>
              <a:pathLst>
                <a:path extrusionOk="0" h="2251" w="3276">
                  <a:moveTo>
                    <a:pt x="1879" y="0"/>
                  </a:moveTo>
                  <a:cubicBezTo>
                    <a:pt x="1519" y="0"/>
                    <a:pt x="1146" y="50"/>
                    <a:pt x="828" y="198"/>
                  </a:cubicBezTo>
                  <a:cubicBezTo>
                    <a:pt x="190" y="496"/>
                    <a:pt x="0" y="1418"/>
                    <a:pt x="136" y="1717"/>
                  </a:cubicBezTo>
                  <a:cubicBezTo>
                    <a:pt x="245" y="1944"/>
                    <a:pt x="752" y="2251"/>
                    <a:pt x="1269" y="2251"/>
                  </a:cubicBezTo>
                  <a:cubicBezTo>
                    <a:pt x="1430" y="2251"/>
                    <a:pt x="1592" y="2221"/>
                    <a:pt x="1743" y="2151"/>
                  </a:cubicBezTo>
                  <a:cubicBezTo>
                    <a:pt x="2475" y="1812"/>
                    <a:pt x="2991" y="903"/>
                    <a:pt x="3208" y="462"/>
                  </a:cubicBezTo>
                  <a:cubicBezTo>
                    <a:pt x="3275" y="333"/>
                    <a:pt x="3201" y="184"/>
                    <a:pt x="3065" y="150"/>
                  </a:cubicBezTo>
                  <a:cubicBezTo>
                    <a:pt x="2793" y="85"/>
                    <a:pt x="2347" y="0"/>
                    <a:pt x="1879" y="0"/>
                  </a:cubicBezTo>
                  <a:close/>
                </a:path>
              </a:pathLst>
            </a:custGeom>
            <a:solidFill>
              <a:srgbClr val="C1CDD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2" name="Google Shape;16192;p100"/>
            <p:cNvSpPr/>
            <p:nvPr/>
          </p:nvSpPr>
          <p:spPr>
            <a:xfrm>
              <a:off x="2421080" y="3480857"/>
              <a:ext cx="85221" cy="47345"/>
            </a:xfrm>
            <a:custGeom>
              <a:rect b="b" l="l" r="r" t="t"/>
              <a:pathLst>
                <a:path extrusionOk="0" h="1805" w="3249">
                  <a:moveTo>
                    <a:pt x="1881" y="0"/>
                  </a:moveTo>
                  <a:cubicBezTo>
                    <a:pt x="1520" y="0"/>
                    <a:pt x="1146" y="50"/>
                    <a:pt x="828" y="198"/>
                  </a:cubicBezTo>
                  <a:cubicBezTo>
                    <a:pt x="190" y="496"/>
                    <a:pt x="0" y="1418"/>
                    <a:pt x="143" y="1717"/>
                  </a:cubicBezTo>
                  <a:cubicBezTo>
                    <a:pt x="156" y="1744"/>
                    <a:pt x="177" y="1778"/>
                    <a:pt x="204" y="1805"/>
                  </a:cubicBezTo>
                  <a:cubicBezTo>
                    <a:pt x="868" y="1113"/>
                    <a:pt x="2509" y="605"/>
                    <a:pt x="3221" y="408"/>
                  </a:cubicBezTo>
                  <a:cubicBezTo>
                    <a:pt x="3248" y="293"/>
                    <a:pt x="3180" y="177"/>
                    <a:pt x="3065" y="150"/>
                  </a:cubicBezTo>
                  <a:cubicBezTo>
                    <a:pt x="2797" y="85"/>
                    <a:pt x="2351" y="0"/>
                    <a:pt x="1881" y="0"/>
                  </a:cubicBezTo>
                  <a:close/>
                </a:path>
              </a:pathLst>
            </a:custGeom>
            <a:solidFill>
              <a:srgbClr val="D2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3" name="Google Shape;16193;p100"/>
            <p:cNvSpPr/>
            <p:nvPr/>
          </p:nvSpPr>
          <p:spPr>
            <a:xfrm>
              <a:off x="2379269" y="3608807"/>
              <a:ext cx="129340" cy="76093"/>
            </a:xfrm>
            <a:custGeom>
              <a:rect b="b" l="l" r="r" t="t"/>
              <a:pathLst>
                <a:path extrusionOk="0" h="2901" w="4931">
                  <a:moveTo>
                    <a:pt x="4618" y="0"/>
                  </a:moveTo>
                  <a:cubicBezTo>
                    <a:pt x="4595" y="0"/>
                    <a:pt x="4570" y="4"/>
                    <a:pt x="4544" y="12"/>
                  </a:cubicBezTo>
                  <a:cubicBezTo>
                    <a:pt x="2008" y="751"/>
                    <a:pt x="225" y="2439"/>
                    <a:pt x="150" y="2514"/>
                  </a:cubicBezTo>
                  <a:cubicBezTo>
                    <a:pt x="1" y="2656"/>
                    <a:pt x="96" y="2900"/>
                    <a:pt x="306" y="2900"/>
                  </a:cubicBezTo>
                  <a:cubicBezTo>
                    <a:pt x="360" y="2900"/>
                    <a:pt x="414" y="2880"/>
                    <a:pt x="462" y="2839"/>
                  </a:cubicBezTo>
                  <a:cubicBezTo>
                    <a:pt x="476" y="2819"/>
                    <a:pt x="2238" y="1151"/>
                    <a:pt x="4666" y="446"/>
                  </a:cubicBezTo>
                  <a:cubicBezTo>
                    <a:pt x="4931" y="366"/>
                    <a:pt x="4849" y="0"/>
                    <a:pt x="4618"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4" name="Google Shape;16194;p100"/>
            <p:cNvSpPr/>
            <p:nvPr/>
          </p:nvSpPr>
          <p:spPr>
            <a:xfrm>
              <a:off x="2274035" y="3568019"/>
              <a:ext cx="22400" cy="12485"/>
            </a:xfrm>
            <a:custGeom>
              <a:rect b="b" l="l" r="r" t="t"/>
              <a:pathLst>
                <a:path extrusionOk="0" h="476" w="854">
                  <a:moveTo>
                    <a:pt x="311" y="1"/>
                  </a:moveTo>
                  <a:cubicBezTo>
                    <a:pt x="25" y="1"/>
                    <a:pt x="1" y="428"/>
                    <a:pt x="290" y="455"/>
                  </a:cubicBezTo>
                  <a:cubicBezTo>
                    <a:pt x="290" y="455"/>
                    <a:pt x="378" y="455"/>
                    <a:pt x="514" y="475"/>
                  </a:cubicBezTo>
                  <a:lnTo>
                    <a:pt x="541" y="475"/>
                  </a:lnTo>
                  <a:cubicBezTo>
                    <a:pt x="826" y="475"/>
                    <a:pt x="853" y="48"/>
                    <a:pt x="562" y="21"/>
                  </a:cubicBezTo>
                  <a:lnTo>
                    <a:pt x="562" y="21"/>
                  </a:lnTo>
                  <a:lnTo>
                    <a:pt x="562" y="28"/>
                  </a:lnTo>
                  <a:cubicBezTo>
                    <a:pt x="406" y="7"/>
                    <a:pt x="317" y="1"/>
                    <a:pt x="317" y="1"/>
                  </a:cubicBezTo>
                  <a:cubicBezTo>
                    <a:pt x="315" y="1"/>
                    <a:pt x="313" y="1"/>
                    <a:pt x="311" y="1"/>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5" name="Google Shape;16195;p100"/>
            <p:cNvSpPr/>
            <p:nvPr/>
          </p:nvSpPr>
          <p:spPr>
            <a:xfrm>
              <a:off x="2450012" y="3500398"/>
              <a:ext cx="20722" cy="13823"/>
            </a:xfrm>
            <a:custGeom>
              <a:rect b="b" l="l" r="r" t="t"/>
              <a:pathLst>
                <a:path extrusionOk="0" h="527" w="790">
                  <a:moveTo>
                    <a:pt x="547" y="0"/>
                  </a:moveTo>
                  <a:cubicBezTo>
                    <a:pt x="526" y="0"/>
                    <a:pt x="505" y="3"/>
                    <a:pt x="484" y="9"/>
                  </a:cubicBezTo>
                  <a:cubicBezTo>
                    <a:pt x="396" y="29"/>
                    <a:pt x="308" y="56"/>
                    <a:pt x="226" y="83"/>
                  </a:cubicBezTo>
                  <a:cubicBezTo>
                    <a:pt x="0" y="126"/>
                    <a:pt x="110" y="526"/>
                    <a:pt x="302" y="526"/>
                  </a:cubicBezTo>
                  <a:cubicBezTo>
                    <a:pt x="324" y="526"/>
                    <a:pt x="346" y="521"/>
                    <a:pt x="369" y="511"/>
                  </a:cubicBezTo>
                  <a:cubicBezTo>
                    <a:pt x="443" y="483"/>
                    <a:pt x="525" y="456"/>
                    <a:pt x="599" y="436"/>
                  </a:cubicBezTo>
                  <a:cubicBezTo>
                    <a:pt x="721" y="402"/>
                    <a:pt x="789" y="287"/>
                    <a:pt x="762" y="165"/>
                  </a:cubicBezTo>
                  <a:cubicBezTo>
                    <a:pt x="734" y="64"/>
                    <a:pt x="646" y="0"/>
                    <a:pt x="547"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6" name="Google Shape;16196;p100"/>
            <p:cNvSpPr/>
            <p:nvPr/>
          </p:nvSpPr>
          <p:spPr>
            <a:xfrm>
              <a:off x="2303675" y="3396003"/>
              <a:ext cx="142088" cy="339390"/>
            </a:xfrm>
            <a:custGeom>
              <a:rect b="b" l="l" r="r" t="t"/>
              <a:pathLst>
                <a:path extrusionOk="0" h="12939" w="5417">
                  <a:moveTo>
                    <a:pt x="2876" y="0"/>
                  </a:moveTo>
                  <a:cubicBezTo>
                    <a:pt x="2738" y="0"/>
                    <a:pt x="2598" y="119"/>
                    <a:pt x="2652" y="293"/>
                  </a:cubicBezTo>
                  <a:cubicBezTo>
                    <a:pt x="3120" y="1758"/>
                    <a:pt x="3398" y="3270"/>
                    <a:pt x="3486" y="4802"/>
                  </a:cubicBezTo>
                  <a:cubicBezTo>
                    <a:pt x="2944" y="4063"/>
                    <a:pt x="2225" y="3473"/>
                    <a:pt x="1398" y="3080"/>
                  </a:cubicBezTo>
                  <a:cubicBezTo>
                    <a:pt x="1361" y="3063"/>
                    <a:pt x="1327" y="3055"/>
                    <a:pt x="1294" y="3055"/>
                  </a:cubicBezTo>
                  <a:cubicBezTo>
                    <a:pt x="1074" y="3055"/>
                    <a:pt x="968" y="3412"/>
                    <a:pt x="1228" y="3501"/>
                  </a:cubicBezTo>
                  <a:cubicBezTo>
                    <a:pt x="2212" y="3968"/>
                    <a:pt x="3018" y="4755"/>
                    <a:pt x="3520" y="5725"/>
                  </a:cubicBezTo>
                  <a:cubicBezTo>
                    <a:pt x="3527" y="6579"/>
                    <a:pt x="3480" y="7427"/>
                    <a:pt x="3385" y="8281"/>
                  </a:cubicBezTo>
                  <a:cubicBezTo>
                    <a:pt x="2740" y="7379"/>
                    <a:pt x="1439" y="6938"/>
                    <a:pt x="354" y="6721"/>
                  </a:cubicBezTo>
                  <a:cubicBezTo>
                    <a:pt x="341" y="6720"/>
                    <a:pt x="328" y="6719"/>
                    <a:pt x="316" y="6719"/>
                  </a:cubicBezTo>
                  <a:cubicBezTo>
                    <a:pt x="62" y="6719"/>
                    <a:pt x="0" y="7104"/>
                    <a:pt x="266" y="7162"/>
                  </a:cubicBezTo>
                  <a:cubicBezTo>
                    <a:pt x="1262" y="7366"/>
                    <a:pt x="2964" y="7874"/>
                    <a:pt x="3283" y="9088"/>
                  </a:cubicBezTo>
                  <a:cubicBezTo>
                    <a:pt x="2957" y="11224"/>
                    <a:pt x="2415" y="12600"/>
                    <a:pt x="2401" y="12627"/>
                  </a:cubicBezTo>
                  <a:cubicBezTo>
                    <a:pt x="2328" y="12805"/>
                    <a:pt x="2474" y="12939"/>
                    <a:pt x="2618" y="12939"/>
                  </a:cubicBezTo>
                  <a:cubicBezTo>
                    <a:pt x="2700" y="12939"/>
                    <a:pt x="2780" y="12897"/>
                    <a:pt x="2822" y="12797"/>
                  </a:cubicBezTo>
                  <a:cubicBezTo>
                    <a:pt x="2829" y="12763"/>
                    <a:pt x="3398" y="11332"/>
                    <a:pt x="3737" y="9108"/>
                  </a:cubicBezTo>
                  <a:lnTo>
                    <a:pt x="3737" y="9101"/>
                  </a:lnTo>
                  <a:cubicBezTo>
                    <a:pt x="3859" y="8254"/>
                    <a:pt x="3941" y="7393"/>
                    <a:pt x="3961" y="6538"/>
                  </a:cubicBezTo>
                  <a:cubicBezTo>
                    <a:pt x="4151" y="5833"/>
                    <a:pt x="4598" y="5230"/>
                    <a:pt x="5209" y="4843"/>
                  </a:cubicBezTo>
                  <a:cubicBezTo>
                    <a:pt x="5417" y="4708"/>
                    <a:pt x="5284" y="4424"/>
                    <a:pt x="5090" y="4424"/>
                  </a:cubicBezTo>
                  <a:cubicBezTo>
                    <a:pt x="5050" y="4424"/>
                    <a:pt x="5007" y="4436"/>
                    <a:pt x="4965" y="4463"/>
                  </a:cubicBezTo>
                  <a:cubicBezTo>
                    <a:pt x="4564" y="4721"/>
                    <a:pt x="4219" y="5060"/>
                    <a:pt x="3961" y="5453"/>
                  </a:cubicBezTo>
                  <a:cubicBezTo>
                    <a:pt x="3920" y="3657"/>
                    <a:pt x="3629" y="1873"/>
                    <a:pt x="3086" y="158"/>
                  </a:cubicBezTo>
                  <a:cubicBezTo>
                    <a:pt x="3050" y="48"/>
                    <a:pt x="2963" y="0"/>
                    <a:pt x="2876" y="0"/>
                  </a:cubicBezTo>
                  <a:close/>
                </a:path>
              </a:pathLst>
            </a:custGeom>
            <a:solidFill>
              <a:srgbClr val="ADBCC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197" name="Google Shape;16197;p100"/>
          <p:cNvGrpSpPr/>
          <p:nvPr/>
        </p:nvGrpSpPr>
        <p:grpSpPr>
          <a:xfrm>
            <a:off x="5465735" y="3461763"/>
            <a:ext cx="375325" cy="329606"/>
            <a:chOff x="5492823" y="3385563"/>
            <a:chExt cx="375325" cy="329606"/>
          </a:xfrm>
        </p:grpSpPr>
        <p:sp>
          <p:nvSpPr>
            <p:cNvPr id="16198" name="Google Shape;16198;p100"/>
            <p:cNvSpPr/>
            <p:nvPr/>
          </p:nvSpPr>
          <p:spPr>
            <a:xfrm>
              <a:off x="5531617" y="3399019"/>
              <a:ext cx="53719" cy="53404"/>
            </a:xfrm>
            <a:custGeom>
              <a:rect b="b" l="l" r="r" t="t"/>
              <a:pathLst>
                <a:path extrusionOk="0" h="2036" w="2048">
                  <a:moveTo>
                    <a:pt x="881" y="1"/>
                  </a:moveTo>
                  <a:cubicBezTo>
                    <a:pt x="744" y="1"/>
                    <a:pt x="609" y="37"/>
                    <a:pt x="488" y="111"/>
                  </a:cubicBezTo>
                  <a:cubicBezTo>
                    <a:pt x="109" y="341"/>
                    <a:pt x="0" y="850"/>
                    <a:pt x="305" y="1324"/>
                  </a:cubicBezTo>
                  <a:cubicBezTo>
                    <a:pt x="549" y="1704"/>
                    <a:pt x="1031" y="2036"/>
                    <a:pt x="1409" y="2036"/>
                  </a:cubicBezTo>
                  <a:cubicBezTo>
                    <a:pt x="1504" y="2036"/>
                    <a:pt x="1592" y="2015"/>
                    <a:pt x="1668" y="1968"/>
                  </a:cubicBezTo>
                  <a:cubicBezTo>
                    <a:pt x="2048" y="1738"/>
                    <a:pt x="1987" y="965"/>
                    <a:pt x="1682" y="490"/>
                  </a:cubicBezTo>
                  <a:cubicBezTo>
                    <a:pt x="1478" y="167"/>
                    <a:pt x="1174" y="1"/>
                    <a:pt x="881"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99" name="Google Shape;16199;p100"/>
            <p:cNvSpPr/>
            <p:nvPr/>
          </p:nvSpPr>
          <p:spPr>
            <a:xfrm>
              <a:off x="5492823" y="3446417"/>
              <a:ext cx="50729" cy="42388"/>
            </a:xfrm>
            <a:custGeom>
              <a:rect b="b" l="l" r="r" t="t"/>
              <a:pathLst>
                <a:path extrusionOk="0" h="1616" w="1934">
                  <a:moveTo>
                    <a:pt x="726" y="0"/>
                  </a:moveTo>
                  <a:cubicBezTo>
                    <a:pt x="538" y="0"/>
                    <a:pt x="366" y="75"/>
                    <a:pt x="245" y="216"/>
                  </a:cubicBezTo>
                  <a:cubicBezTo>
                    <a:pt x="1" y="501"/>
                    <a:pt x="42" y="941"/>
                    <a:pt x="414" y="1267"/>
                  </a:cubicBezTo>
                  <a:cubicBezTo>
                    <a:pt x="655" y="1472"/>
                    <a:pt x="1010" y="1615"/>
                    <a:pt x="1298" y="1615"/>
                  </a:cubicBezTo>
                  <a:cubicBezTo>
                    <a:pt x="1457" y="1615"/>
                    <a:pt x="1596" y="1572"/>
                    <a:pt x="1682" y="1470"/>
                  </a:cubicBezTo>
                  <a:cubicBezTo>
                    <a:pt x="1933" y="1192"/>
                    <a:pt x="1682" y="562"/>
                    <a:pt x="1316" y="243"/>
                  </a:cubicBezTo>
                  <a:cubicBezTo>
                    <a:pt x="1128" y="78"/>
                    <a:pt x="918" y="0"/>
                    <a:pt x="726"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0" name="Google Shape;16200;p100"/>
            <p:cNvSpPr/>
            <p:nvPr/>
          </p:nvSpPr>
          <p:spPr>
            <a:xfrm>
              <a:off x="5654321" y="3412318"/>
              <a:ext cx="43437" cy="47660"/>
            </a:xfrm>
            <a:custGeom>
              <a:rect b="b" l="l" r="r" t="t"/>
              <a:pathLst>
                <a:path extrusionOk="0" h="1817" w="1656">
                  <a:moveTo>
                    <a:pt x="917" y="0"/>
                  </a:moveTo>
                  <a:cubicBezTo>
                    <a:pt x="645" y="0"/>
                    <a:pt x="369" y="174"/>
                    <a:pt x="211" y="505"/>
                  </a:cubicBezTo>
                  <a:cubicBezTo>
                    <a:pt x="1" y="946"/>
                    <a:pt x="14" y="1617"/>
                    <a:pt x="353" y="1780"/>
                  </a:cubicBezTo>
                  <a:cubicBezTo>
                    <a:pt x="405" y="1805"/>
                    <a:pt x="462" y="1817"/>
                    <a:pt x="522" y="1817"/>
                  </a:cubicBezTo>
                  <a:cubicBezTo>
                    <a:pt x="849" y="1817"/>
                    <a:pt x="1260" y="1467"/>
                    <a:pt x="1438" y="1089"/>
                  </a:cubicBezTo>
                  <a:cubicBezTo>
                    <a:pt x="1655" y="648"/>
                    <a:pt x="1520" y="221"/>
                    <a:pt x="1181" y="58"/>
                  </a:cubicBezTo>
                  <a:cubicBezTo>
                    <a:pt x="1096" y="19"/>
                    <a:pt x="1007" y="0"/>
                    <a:pt x="91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1" name="Google Shape;16201;p100"/>
            <p:cNvSpPr/>
            <p:nvPr/>
          </p:nvSpPr>
          <p:spPr>
            <a:xfrm>
              <a:off x="5541742" y="3464332"/>
              <a:ext cx="135373" cy="89182"/>
            </a:xfrm>
            <a:custGeom>
              <a:rect b="b" l="l" r="r" t="t"/>
              <a:pathLst>
                <a:path extrusionOk="0" h="3400" w="5161">
                  <a:moveTo>
                    <a:pt x="2723" y="0"/>
                  </a:moveTo>
                  <a:cubicBezTo>
                    <a:pt x="2543" y="0"/>
                    <a:pt x="2362" y="18"/>
                    <a:pt x="2184" y="55"/>
                  </a:cubicBezTo>
                  <a:cubicBezTo>
                    <a:pt x="862" y="326"/>
                    <a:pt x="1" y="1547"/>
                    <a:pt x="204" y="2537"/>
                  </a:cubicBezTo>
                  <a:cubicBezTo>
                    <a:pt x="336" y="3180"/>
                    <a:pt x="853" y="3400"/>
                    <a:pt x="1562" y="3400"/>
                  </a:cubicBezTo>
                  <a:cubicBezTo>
                    <a:pt x="1943" y="3400"/>
                    <a:pt x="2380" y="3336"/>
                    <a:pt x="2842" y="3242"/>
                  </a:cubicBezTo>
                  <a:cubicBezTo>
                    <a:pt x="4157" y="2970"/>
                    <a:pt x="5161" y="2503"/>
                    <a:pt x="4910" y="1519"/>
                  </a:cubicBezTo>
                  <a:cubicBezTo>
                    <a:pt x="4645" y="523"/>
                    <a:pt x="3818" y="204"/>
                    <a:pt x="3465" y="102"/>
                  </a:cubicBezTo>
                  <a:cubicBezTo>
                    <a:pt x="3224" y="35"/>
                    <a:pt x="2974" y="0"/>
                    <a:pt x="2723"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2" name="Google Shape;16202;p100"/>
            <p:cNvSpPr/>
            <p:nvPr/>
          </p:nvSpPr>
          <p:spPr>
            <a:xfrm>
              <a:off x="5596877" y="3385563"/>
              <a:ext cx="46270" cy="57470"/>
            </a:xfrm>
            <a:custGeom>
              <a:rect b="b" l="l" r="r" t="t"/>
              <a:pathLst>
                <a:path extrusionOk="0" h="2191" w="1764">
                  <a:moveTo>
                    <a:pt x="900" y="1"/>
                  </a:moveTo>
                  <a:cubicBezTo>
                    <a:pt x="513" y="1"/>
                    <a:pt x="174" y="303"/>
                    <a:pt x="89" y="800"/>
                  </a:cubicBezTo>
                  <a:cubicBezTo>
                    <a:pt x="1" y="1356"/>
                    <a:pt x="245" y="2102"/>
                    <a:pt x="679" y="2183"/>
                  </a:cubicBezTo>
                  <a:cubicBezTo>
                    <a:pt x="705" y="2188"/>
                    <a:pt x="732" y="2190"/>
                    <a:pt x="758" y="2190"/>
                  </a:cubicBezTo>
                  <a:cubicBezTo>
                    <a:pt x="1174" y="2190"/>
                    <a:pt x="1586" y="1614"/>
                    <a:pt x="1675" y="1091"/>
                  </a:cubicBezTo>
                  <a:cubicBezTo>
                    <a:pt x="1764" y="542"/>
                    <a:pt x="1472" y="95"/>
                    <a:pt x="1038" y="13"/>
                  </a:cubicBezTo>
                  <a:cubicBezTo>
                    <a:pt x="991" y="5"/>
                    <a:pt x="945" y="1"/>
                    <a:pt x="900"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3" name="Google Shape;16203;p100"/>
            <p:cNvSpPr/>
            <p:nvPr/>
          </p:nvSpPr>
          <p:spPr>
            <a:xfrm>
              <a:off x="5542109" y="3467532"/>
              <a:ext cx="50519" cy="85956"/>
            </a:xfrm>
            <a:custGeom>
              <a:rect b="b" l="l" r="r" t="t"/>
              <a:pathLst>
                <a:path extrusionOk="0" h="3277" w="1926">
                  <a:moveTo>
                    <a:pt x="1926" y="1"/>
                  </a:moveTo>
                  <a:cubicBezTo>
                    <a:pt x="746" y="360"/>
                    <a:pt x="0" y="1492"/>
                    <a:pt x="190" y="2415"/>
                  </a:cubicBezTo>
                  <a:cubicBezTo>
                    <a:pt x="320" y="3063"/>
                    <a:pt x="839" y="3277"/>
                    <a:pt x="1542" y="3277"/>
                  </a:cubicBezTo>
                  <a:cubicBezTo>
                    <a:pt x="1575" y="3277"/>
                    <a:pt x="1608" y="3277"/>
                    <a:pt x="1641" y="3276"/>
                  </a:cubicBezTo>
                  <a:cubicBezTo>
                    <a:pt x="1465" y="3106"/>
                    <a:pt x="1343" y="2882"/>
                    <a:pt x="1282" y="2645"/>
                  </a:cubicBezTo>
                  <a:cubicBezTo>
                    <a:pt x="1031" y="1791"/>
                    <a:pt x="1295" y="726"/>
                    <a:pt x="192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4" name="Google Shape;16204;p100"/>
            <p:cNvSpPr/>
            <p:nvPr/>
          </p:nvSpPr>
          <p:spPr>
            <a:xfrm>
              <a:off x="5492823" y="3450273"/>
              <a:ext cx="46821" cy="38532"/>
            </a:xfrm>
            <a:custGeom>
              <a:rect b="b" l="l" r="r" t="t"/>
              <a:pathLst>
                <a:path extrusionOk="0" h="1469" w="1785">
                  <a:moveTo>
                    <a:pt x="320" y="1"/>
                  </a:moveTo>
                  <a:cubicBezTo>
                    <a:pt x="299" y="21"/>
                    <a:pt x="272" y="42"/>
                    <a:pt x="252" y="69"/>
                  </a:cubicBezTo>
                  <a:cubicBezTo>
                    <a:pt x="1" y="354"/>
                    <a:pt x="48" y="801"/>
                    <a:pt x="421" y="1120"/>
                  </a:cubicBezTo>
                  <a:cubicBezTo>
                    <a:pt x="661" y="1325"/>
                    <a:pt x="1014" y="1468"/>
                    <a:pt x="1302" y="1468"/>
                  </a:cubicBezTo>
                  <a:cubicBezTo>
                    <a:pt x="1461" y="1468"/>
                    <a:pt x="1600" y="1425"/>
                    <a:pt x="1689" y="1323"/>
                  </a:cubicBezTo>
                  <a:cubicBezTo>
                    <a:pt x="1744" y="1262"/>
                    <a:pt x="1777" y="1181"/>
                    <a:pt x="1784" y="1099"/>
                  </a:cubicBezTo>
                  <a:cubicBezTo>
                    <a:pt x="1452" y="1099"/>
                    <a:pt x="1011" y="910"/>
                    <a:pt x="713" y="645"/>
                  </a:cubicBezTo>
                  <a:cubicBezTo>
                    <a:pt x="509" y="482"/>
                    <a:pt x="374" y="259"/>
                    <a:pt x="320"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5" name="Google Shape;16205;p100"/>
            <p:cNvSpPr/>
            <p:nvPr/>
          </p:nvSpPr>
          <p:spPr>
            <a:xfrm>
              <a:off x="5531774" y="3399596"/>
              <a:ext cx="44486" cy="52827"/>
            </a:xfrm>
            <a:custGeom>
              <a:rect b="b" l="l" r="r" t="t"/>
              <a:pathLst>
                <a:path extrusionOk="0" h="2014" w="1696">
                  <a:moveTo>
                    <a:pt x="713" y="0"/>
                  </a:moveTo>
                  <a:cubicBezTo>
                    <a:pt x="631" y="14"/>
                    <a:pt x="557" y="48"/>
                    <a:pt x="482" y="89"/>
                  </a:cubicBezTo>
                  <a:cubicBezTo>
                    <a:pt x="103" y="319"/>
                    <a:pt x="1" y="821"/>
                    <a:pt x="299" y="1302"/>
                  </a:cubicBezTo>
                  <a:cubicBezTo>
                    <a:pt x="543" y="1682"/>
                    <a:pt x="1025" y="2014"/>
                    <a:pt x="1403" y="2014"/>
                  </a:cubicBezTo>
                  <a:cubicBezTo>
                    <a:pt x="1498" y="2014"/>
                    <a:pt x="1586" y="1993"/>
                    <a:pt x="1662" y="1946"/>
                  </a:cubicBezTo>
                  <a:cubicBezTo>
                    <a:pt x="1676" y="1933"/>
                    <a:pt x="1682" y="1926"/>
                    <a:pt x="1696" y="1913"/>
                  </a:cubicBezTo>
                  <a:cubicBezTo>
                    <a:pt x="1357" y="1763"/>
                    <a:pt x="998" y="1404"/>
                    <a:pt x="801" y="1031"/>
                  </a:cubicBezTo>
                  <a:cubicBezTo>
                    <a:pt x="591" y="645"/>
                    <a:pt x="577" y="272"/>
                    <a:pt x="71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6" name="Google Shape;16206;p100"/>
            <p:cNvSpPr/>
            <p:nvPr/>
          </p:nvSpPr>
          <p:spPr>
            <a:xfrm>
              <a:off x="5597244" y="3385563"/>
              <a:ext cx="34886" cy="55686"/>
            </a:xfrm>
            <a:custGeom>
              <a:rect b="b" l="l" r="r" t="t"/>
              <a:pathLst>
                <a:path extrusionOk="0" h="2123" w="1330">
                  <a:moveTo>
                    <a:pt x="886" y="1"/>
                  </a:moveTo>
                  <a:cubicBezTo>
                    <a:pt x="500" y="1"/>
                    <a:pt x="160" y="303"/>
                    <a:pt x="81" y="800"/>
                  </a:cubicBezTo>
                  <a:cubicBezTo>
                    <a:pt x="0" y="1281"/>
                    <a:pt x="176" y="1912"/>
                    <a:pt x="509" y="2122"/>
                  </a:cubicBezTo>
                  <a:cubicBezTo>
                    <a:pt x="421" y="1729"/>
                    <a:pt x="434" y="1315"/>
                    <a:pt x="563" y="936"/>
                  </a:cubicBezTo>
                  <a:cubicBezTo>
                    <a:pt x="712" y="508"/>
                    <a:pt x="1004" y="237"/>
                    <a:pt x="1329" y="142"/>
                  </a:cubicBezTo>
                  <a:cubicBezTo>
                    <a:pt x="1234" y="81"/>
                    <a:pt x="1132" y="34"/>
                    <a:pt x="1024" y="13"/>
                  </a:cubicBezTo>
                  <a:cubicBezTo>
                    <a:pt x="977" y="5"/>
                    <a:pt x="931" y="1"/>
                    <a:pt x="88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7" name="Google Shape;16207;p100"/>
            <p:cNvSpPr/>
            <p:nvPr/>
          </p:nvSpPr>
          <p:spPr>
            <a:xfrm>
              <a:off x="5654872" y="3412292"/>
              <a:ext cx="38086" cy="42807"/>
            </a:xfrm>
            <a:custGeom>
              <a:rect b="b" l="l" r="r" t="t"/>
              <a:pathLst>
                <a:path extrusionOk="0" h="1632" w="1452">
                  <a:moveTo>
                    <a:pt x="892" y="0"/>
                  </a:moveTo>
                  <a:cubicBezTo>
                    <a:pt x="622" y="0"/>
                    <a:pt x="347" y="172"/>
                    <a:pt x="190" y="506"/>
                  </a:cubicBezTo>
                  <a:cubicBezTo>
                    <a:pt x="20" y="859"/>
                    <a:pt x="0" y="1368"/>
                    <a:pt x="176" y="1632"/>
                  </a:cubicBezTo>
                  <a:cubicBezTo>
                    <a:pt x="244" y="1293"/>
                    <a:pt x="400" y="974"/>
                    <a:pt x="631" y="717"/>
                  </a:cubicBezTo>
                  <a:cubicBezTo>
                    <a:pt x="829" y="485"/>
                    <a:pt x="1124" y="357"/>
                    <a:pt x="1428" y="357"/>
                  </a:cubicBezTo>
                  <a:cubicBezTo>
                    <a:pt x="1435" y="357"/>
                    <a:pt x="1443" y="357"/>
                    <a:pt x="1451" y="357"/>
                  </a:cubicBezTo>
                  <a:cubicBezTo>
                    <a:pt x="1390" y="228"/>
                    <a:pt x="1288" y="120"/>
                    <a:pt x="1160" y="59"/>
                  </a:cubicBezTo>
                  <a:cubicBezTo>
                    <a:pt x="1074" y="20"/>
                    <a:pt x="983" y="0"/>
                    <a:pt x="892"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8" name="Google Shape;16208;p100"/>
            <p:cNvSpPr/>
            <p:nvPr/>
          </p:nvSpPr>
          <p:spPr>
            <a:xfrm>
              <a:off x="5730624" y="3541868"/>
              <a:ext cx="43070" cy="57863"/>
            </a:xfrm>
            <a:custGeom>
              <a:rect b="b" l="l" r="r" t="t"/>
              <a:pathLst>
                <a:path extrusionOk="0" h="2206" w="1642">
                  <a:moveTo>
                    <a:pt x="807" y="0"/>
                  </a:moveTo>
                  <a:cubicBezTo>
                    <a:pt x="381" y="0"/>
                    <a:pt x="27" y="362"/>
                    <a:pt x="14" y="910"/>
                  </a:cubicBezTo>
                  <a:cubicBezTo>
                    <a:pt x="1" y="1472"/>
                    <a:pt x="346" y="2184"/>
                    <a:pt x="787" y="2205"/>
                  </a:cubicBezTo>
                  <a:cubicBezTo>
                    <a:pt x="794" y="2205"/>
                    <a:pt x="800" y="2205"/>
                    <a:pt x="807" y="2205"/>
                  </a:cubicBezTo>
                  <a:cubicBezTo>
                    <a:pt x="1246" y="2205"/>
                    <a:pt x="1608" y="1539"/>
                    <a:pt x="1628" y="984"/>
                  </a:cubicBezTo>
                  <a:cubicBezTo>
                    <a:pt x="1642" y="415"/>
                    <a:pt x="1289" y="21"/>
                    <a:pt x="841" y="1"/>
                  </a:cubicBezTo>
                  <a:cubicBezTo>
                    <a:pt x="830" y="0"/>
                    <a:pt x="818" y="0"/>
                    <a:pt x="807"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09" name="Google Shape;16209;p100"/>
            <p:cNvSpPr/>
            <p:nvPr/>
          </p:nvSpPr>
          <p:spPr>
            <a:xfrm>
              <a:off x="5672472" y="3557868"/>
              <a:ext cx="41102" cy="49260"/>
            </a:xfrm>
            <a:custGeom>
              <a:rect b="b" l="l" r="r" t="t"/>
              <a:pathLst>
                <a:path extrusionOk="0" h="1878" w="1567">
                  <a:moveTo>
                    <a:pt x="728" y="1"/>
                  </a:moveTo>
                  <a:cubicBezTo>
                    <a:pt x="675" y="1"/>
                    <a:pt x="622" y="8"/>
                    <a:pt x="570" y="22"/>
                  </a:cubicBezTo>
                  <a:cubicBezTo>
                    <a:pt x="211" y="123"/>
                    <a:pt x="0" y="516"/>
                    <a:pt x="122" y="991"/>
                  </a:cubicBezTo>
                  <a:cubicBezTo>
                    <a:pt x="240" y="1420"/>
                    <a:pt x="626" y="1877"/>
                    <a:pt x="972" y="1877"/>
                  </a:cubicBezTo>
                  <a:cubicBezTo>
                    <a:pt x="1003" y="1877"/>
                    <a:pt x="1034" y="1874"/>
                    <a:pt x="1065" y="1866"/>
                  </a:cubicBezTo>
                  <a:cubicBezTo>
                    <a:pt x="1424" y="1771"/>
                    <a:pt x="1567" y="1113"/>
                    <a:pt x="1438" y="639"/>
                  </a:cubicBezTo>
                  <a:cubicBezTo>
                    <a:pt x="1334" y="233"/>
                    <a:pt x="1036" y="1"/>
                    <a:pt x="72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0" name="Google Shape;16210;p100"/>
            <p:cNvSpPr/>
            <p:nvPr/>
          </p:nvSpPr>
          <p:spPr>
            <a:xfrm>
              <a:off x="5815111" y="3621974"/>
              <a:ext cx="53037" cy="39712"/>
            </a:xfrm>
            <a:custGeom>
              <a:rect b="b" l="l" r="r" t="t"/>
              <a:pathLst>
                <a:path extrusionOk="0" h="1514" w="2022">
                  <a:moveTo>
                    <a:pt x="1262" y="1"/>
                  </a:moveTo>
                  <a:cubicBezTo>
                    <a:pt x="1109" y="1"/>
                    <a:pt x="944" y="46"/>
                    <a:pt x="780" y="141"/>
                  </a:cubicBezTo>
                  <a:cubicBezTo>
                    <a:pt x="353" y="391"/>
                    <a:pt x="0" y="961"/>
                    <a:pt x="183" y="1286"/>
                  </a:cubicBezTo>
                  <a:cubicBezTo>
                    <a:pt x="277" y="1444"/>
                    <a:pt x="490" y="1514"/>
                    <a:pt x="732" y="1514"/>
                  </a:cubicBezTo>
                  <a:cubicBezTo>
                    <a:pt x="980" y="1514"/>
                    <a:pt x="1259" y="1441"/>
                    <a:pt x="1472" y="1314"/>
                  </a:cubicBezTo>
                  <a:cubicBezTo>
                    <a:pt x="1892" y="1063"/>
                    <a:pt x="2021" y="636"/>
                    <a:pt x="1824" y="310"/>
                  </a:cubicBezTo>
                  <a:cubicBezTo>
                    <a:pt x="1708" y="111"/>
                    <a:pt x="1501" y="1"/>
                    <a:pt x="1262"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1" name="Google Shape;16211;p100"/>
            <p:cNvSpPr/>
            <p:nvPr/>
          </p:nvSpPr>
          <p:spPr>
            <a:xfrm>
              <a:off x="5673180" y="3620138"/>
              <a:ext cx="136265" cy="95031"/>
            </a:xfrm>
            <a:custGeom>
              <a:rect b="b" l="l" r="r" t="t"/>
              <a:pathLst>
                <a:path extrusionOk="0" h="3623" w="5195">
                  <a:moveTo>
                    <a:pt x="2409" y="1"/>
                  </a:moveTo>
                  <a:cubicBezTo>
                    <a:pt x="1494" y="1"/>
                    <a:pt x="664" y="472"/>
                    <a:pt x="380" y="1160"/>
                  </a:cubicBezTo>
                  <a:cubicBezTo>
                    <a:pt x="0" y="2096"/>
                    <a:pt x="936" y="2699"/>
                    <a:pt x="2177" y="3214"/>
                  </a:cubicBezTo>
                  <a:cubicBezTo>
                    <a:pt x="2775" y="3458"/>
                    <a:pt x="3338" y="3622"/>
                    <a:pt x="3799" y="3622"/>
                  </a:cubicBezTo>
                  <a:cubicBezTo>
                    <a:pt x="4301" y="3622"/>
                    <a:pt x="4682" y="3428"/>
                    <a:pt x="4855" y="2930"/>
                  </a:cubicBezTo>
                  <a:cubicBezTo>
                    <a:pt x="5194" y="1953"/>
                    <a:pt x="4686" y="1234"/>
                    <a:pt x="4449" y="956"/>
                  </a:cubicBezTo>
                  <a:cubicBezTo>
                    <a:pt x="4164" y="624"/>
                    <a:pt x="3811" y="367"/>
                    <a:pt x="3411" y="197"/>
                  </a:cubicBezTo>
                  <a:cubicBezTo>
                    <a:pt x="3080" y="62"/>
                    <a:pt x="2739" y="1"/>
                    <a:pt x="2409"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2" name="Google Shape;16212;p100"/>
            <p:cNvSpPr/>
            <p:nvPr/>
          </p:nvSpPr>
          <p:spPr>
            <a:xfrm>
              <a:off x="5779884" y="3567363"/>
              <a:ext cx="56237" cy="51280"/>
            </a:xfrm>
            <a:custGeom>
              <a:rect b="b" l="l" r="r" t="t"/>
              <a:pathLst>
                <a:path extrusionOk="0" h="1955" w="2144">
                  <a:moveTo>
                    <a:pt x="1308" y="1"/>
                  </a:moveTo>
                  <a:cubicBezTo>
                    <a:pt x="1070" y="1"/>
                    <a:pt x="818" y="109"/>
                    <a:pt x="604" y="338"/>
                  </a:cubicBezTo>
                  <a:cubicBezTo>
                    <a:pt x="218" y="751"/>
                    <a:pt x="1" y="1504"/>
                    <a:pt x="320" y="1816"/>
                  </a:cubicBezTo>
                  <a:cubicBezTo>
                    <a:pt x="418" y="1912"/>
                    <a:pt x="556" y="1954"/>
                    <a:pt x="711" y="1954"/>
                  </a:cubicBezTo>
                  <a:cubicBezTo>
                    <a:pt x="1058" y="1954"/>
                    <a:pt x="1490" y="1744"/>
                    <a:pt x="1757" y="1463"/>
                  </a:cubicBezTo>
                  <a:cubicBezTo>
                    <a:pt x="2144" y="1050"/>
                    <a:pt x="2144" y="521"/>
                    <a:pt x="1825" y="209"/>
                  </a:cubicBezTo>
                  <a:cubicBezTo>
                    <a:pt x="1682" y="72"/>
                    <a:pt x="1500" y="1"/>
                    <a:pt x="1308" y="1"/>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3" name="Google Shape;16213;p100"/>
            <p:cNvSpPr/>
            <p:nvPr/>
          </p:nvSpPr>
          <p:spPr>
            <a:xfrm>
              <a:off x="5676380" y="3620243"/>
              <a:ext cx="79897" cy="70349"/>
            </a:xfrm>
            <a:custGeom>
              <a:rect b="b" l="l" r="r" t="t"/>
              <a:pathLst>
                <a:path extrusionOk="0" h="2682" w="3046">
                  <a:moveTo>
                    <a:pt x="2283" y="0"/>
                  </a:moveTo>
                  <a:cubicBezTo>
                    <a:pt x="1369" y="0"/>
                    <a:pt x="540" y="470"/>
                    <a:pt x="258" y="1156"/>
                  </a:cubicBezTo>
                  <a:cubicBezTo>
                    <a:pt x="1" y="1793"/>
                    <a:pt x="346" y="2275"/>
                    <a:pt x="990" y="2681"/>
                  </a:cubicBezTo>
                  <a:cubicBezTo>
                    <a:pt x="943" y="2437"/>
                    <a:pt x="957" y="2186"/>
                    <a:pt x="1038" y="1949"/>
                  </a:cubicBezTo>
                  <a:cubicBezTo>
                    <a:pt x="1309" y="1102"/>
                    <a:pt x="2123" y="363"/>
                    <a:pt x="3045" y="112"/>
                  </a:cubicBezTo>
                  <a:cubicBezTo>
                    <a:pt x="2791" y="36"/>
                    <a:pt x="2534" y="0"/>
                    <a:pt x="228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4" name="Google Shape;16214;p100"/>
            <p:cNvSpPr/>
            <p:nvPr/>
          </p:nvSpPr>
          <p:spPr>
            <a:xfrm>
              <a:off x="5672289" y="3558052"/>
              <a:ext cx="33286" cy="49076"/>
            </a:xfrm>
            <a:custGeom>
              <a:rect b="b" l="l" r="r" t="t"/>
              <a:pathLst>
                <a:path extrusionOk="0" h="1871" w="1269">
                  <a:moveTo>
                    <a:pt x="672" y="1"/>
                  </a:moveTo>
                  <a:cubicBezTo>
                    <a:pt x="638" y="1"/>
                    <a:pt x="611" y="8"/>
                    <a:pt x="577" y="15"/>
                  </a:cubicBezTo>
                  <a:cubicBezTo>
                    <a:pt x="211" y="116"/>
                    <a:pt x="1" y="509"/>
                    <a:pt x="129" y="984"/>
                  </a:cubicBezTo>
                  <a:cubicBezTo>
                    <a:pt x="247" y="1413"/>
                    <a:pt x="633" y="1870"/>
                    <a:pt x="979" y="1870"/>
                  </a:cubicBezTo>
                  <a:cubicBezTo>
                    <a:pt x="1010" y="1870"/>
                    <a:pt x="1041" y="1867"/>
                    <a:pt x="1072" y="1859"/>
                  </a:cubicBezTo>
                  <a:cubicBezTo>
                    <a:pt x="1146" y="1832"/>
                    <a:pt x="1221" y="1784"/>
                    <a:pt x="1269" y="1723"/>
                  </a:cubicBezTo>
                  <a:cubicBezTo>
                    <a:pt x="997" y="1540"/>
                    <a:pt x="740" y="1140"/>
                    <a:pt x="638" y="754"/>
                  </a:cubicBezTo>
                  <a:cubicBezTo>
                    <a:pt x="563" y="503"/>
                    <a:pt x="577" y="238"/>
                    <a:pt x="672"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5" name="Google Shape;16215;p100"/>
            <p:cNvSpPr/>
            <p:nvPr/>
          </p:nvSpPr>
          <p:spPr>
            <a:xfrm>
              <a:off x="5730624" y="3541868"/>
              <a:ext cx="28486" cy="57837"/>
            </a:xfrm>
            <a:custGeom>
              <a:rect b="b" l="l" r="r" t="t"/>
              <a:pathLst>
                <a:path extrusionOk="0" h="2205" w="1086">
                  <a:moveTo>
                    <a:pt x="806" y="0"/>
                  </a:moveTo>
                  <a:cubicBezTo>
                    <a:pt x="381" y="0"/>
                    <a:pt x="27" y="355"/>
                    <a:pt x="14" y="910"/>
                  </a:cubicBezTo>
                  <a:cubicBezTo>
                    <a:pt x="1" y="1472"/>
                    <a:pt x="346" y="2177"/>
                    <a:pt x="787" y="2205"/>
                  </a:cubicBezTo>
                  <a:cubicBezTo>
                    <a:pt x="801" y="2198"/>
                    <a:pt x="821" y="2198"/>
                    <a:pt x="835" y="2198"/>
                  </a:cubicBezTo>
                  <a:cubicBezTo>
                    <a:pt x="638" y="1879"/>
                    <a:pt x="543" y="1377"/>
                    <a:pt x="584" y="964"/>
                  </a:cubicBezTo>
                  <a:cubicBezTo>
                    <a:pt x="624" y="523"/>
                    <a:pt x="828" y="204"/>
                    <a:pt x="1086" y="55"/>
                  </a:cubicBezTo>
                  <a:cubicBezTo>
                    <a:pt x="1011" y="28"/>
                    <a:pt x="930" y="8"/>
                    <a:pt x="841" y="1"/>
                  </a:cubicBezTo>
                  <a:cubicBezTo>
                    <a:pt x="830" y="0"/>
                    <a:pt x="818" y="0"/>
                    <a:pt x="806"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6" name="Google Shape;16216;p100"/>
            <p:cNvSpPr/>
            <p:nvPr/>
          </p:nvSpPr>
          <p:spPr>
            <a:xfrm>
              <a:off x="5781484" y="3567363"/>
              <a:ext cx="51070" cy="44093"/>
            </a:xfrm>
            <a:custGeom>
              <a:rect b="b" l="l" r="r" t="t"/>
              <a:pathLst>
                <a:path extrusionOk="0" h="1681" w="1947">
                  <a:moveTo>
                    <a:pt x="1247" y="1"/>
                  </a:moveTo>
                  <a:cubicBezTo>
                    <a:pt x="1009" y="1"/>
                    <a:pt x="757" y="109"/>
                    <a:pt x="543" y="338"/>
                  </a:cubicBezTo>
                  <a:cubicBezTo>
                    <a:pt x="204" y="697"/>
                    <a:pt x="1" y="1321"/>
                    <a:pt x="164" y="1680"/>
                  </a:cubicBezTo>
                  <a:cubicBezTo>
                    <a:pt x="306" y="1300"/>
                    <a:pt x="557" y="968"/>
                    <a:pt x="876" y="724"/>
                  </a:cubicBezTo>
                  <a:cubicBezTo>
                    <a:pt x="1130" y="532"/>
                    <a:pt x="1398" y="442"/>
                    <a:pt x="1649" y="442"/>
                  </a:cubicBezTo>
                  <a:cubicBezTo>
                    <a:pt x="1752" y="442"/>
                    <a:pt x="1852" y="457"/>
                    <a:pt x="1947" y="487"/>
                  </a:cubicBezTo>
                  <a:cubicBezTo>
                    <a:pt x="1906" y="385"/>
                    <a:pt x="1845" y="290"/>
                    <a:pt x="1764" y="209"/>
                  </a:cubicBezTo>
                  <a:cubicBezTo>
                    <a:pt x="1621" y="72"/>
                    <a:pt x="1439" y="1"/>
                    <a:pt x="124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17" name="Google Shape;16217;p100"/>
            <p:cNvSpPr/>
            <p:nvPr/>
          </p:nvSpPr>
          <p:spPr>
            <a:xfrm>
              <a:off x="5818836" y="3622027"/>
              <a:ext cx="46978" cy="28197"/>
            </a:xfrm>
            <a:custGeom>
              <a:rect b="b" l="l" r="r" t="t"/>
              <a:pathLst>
                <a:path extrusionOk="0" h="1075" w="1791">
                  <a:moveTo>
                    <a:pt x="1116" y="1"/>
                  </a:moveTo>
                  <a:cubicBezTo>
                    <a:pt x="964" y="1"/>
                    <a:pt x="800" y="45"/>
                    <a:pt x="638" y="139"/>
                  </a:cubicBezTo>
                  <a:cubicBezTo>
                    <a:pt x="299" y="342"/>
                    <a:pt x="1" y="749"/>
                    <a:pt x="1" y="1074"/>
                  </a:cubicBezTo>
                  <a:cubicBezTo>
                    <a:pt x="238" y="823"/>
                    <a:pt x="550" y="647"/>
                    <a:pt x="882" y="566"/>
                  </a:cubicBezTo>
                  <a:cubicBezTo>
                    <a:pt x="976" y="539"/>
                    <a:pt x="1071" y="526"/>
                    <a:pt x="1166" y="526"/>
                  </a:cubicBezTo>
                  <a:cubicBezTo>
                    <a:pt x="1380" y="526"/>
                    <a:pt x="1592" y="593"/>
                    <a:pt x="1771" y="715"/>
                  </a:cubicBezTo>
                  <a:cubicBezTo>
                    <a:pt x="1791" y="579"/>
                    <a:pt x="1757" y="430"/>
                    <a:pt x="1689" y="308"/>
                  </a:cubicBezTo>
                  <a:cubicBezTo>
                    <a:pt x="1568" y="112"/>
                    <a:pt x="1358" y="1"/>
                    <a:pt x="1116"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18" name="Google Shape;16218;p100"/>
          <p:cNvGrpSpPr/>
          <p:nvPr/>
        </p:nvGrpSpPr>
        <p:grpSpPr>
          <a:xfrm>
            <a:off x="3014699" y="2077318"/>
            <a:ext cx="370158" cy="328164"/>
            <a:chOff x="3041787" y="2001118"/>
            <a:chExt cx="370158" cy="328164"/>
          </a:xfrm>
        </p:grpSpPr>
        <p:sp>
          <p:nvSpPr>
            <p:cNvPr id="16219" name="Google Shape;16219;p100"/>
            <p:cNvSpPr/>
            <p:nvPr/>
          </p:nvSpPr>
          <p:spPr>
            <a:xfrm>
              <a:off x="3087689" y="2006993"/>
              <a:ext cx="278536" cy="258628"/>
            </a:xfrm>
            <a:custGeom>
              <a:rect b="b" l="l" r="r" t="t"/>
              <a:pathLst>
                <a:path extrusionOk="0" h="9860" w="10619">
                  <a:moveTo>
                    <a:pt x="5309" y="1"/>
                  </a:moveTo>
                  <a:cubicBezTo>
                    <a:pt x="3977" y="1"/>
                    <a:pt x="3566" y="333"/>
                    <a:pt x="3065" y="333"/>
                  </a:cubicBezTo>
                  <a:cubicBezTo>
                    <a:pt x="2918" y="333"/>
                    <a:pt x="2764" y="305"/>
                    <a:pt x="2577" y="231"/>
                  </a:cubicBezTo>
                  <a:lnTo>
                    <a:pt x="299" y="231"/>
                  </a:lnTo>
                  <a:lnTo>
                    <a:pt x="0" y="5947"/>
                  </a:lnTo>
                  <a:cubicBezTo>
                    <a:pt x="190" y="8191"/>
                    <a:pt x="1580" y="9419"/>
                    <a:pt x="2679" y="9860"/>
                  </a:cubicBezTo>
                  <a:lnTo>
                    <a:pt x="7934" y="9860"/>
                  </a:lnTo>
                  <a:cubicBezTo>
                    <a:pt x="9039" y="9419"/>
                    <a:pt x="10429" y="8191"/>
                    <a:pt x="10619" y="5947"/>
                  </a:cubicBezTo>
                  <a:lnTo>
                    <a:pt x="10314" y="231"/>
                  </a:lnTo>
                  <a:lnTo>
                    <a:pt x="8042" y="231"/>
                  </a:lnTo>
                  <a:cubicBezTo>
                    <a:pt x="7855" y="305"/>
                    <a:pt x="7700" y="333"/>
                    <a:pt x="7554" y="333"/>
                  </a:cubicBezTo>
                  <a:cubicBezTo>
                    <a:pt x="7053" y="333"/>
                    <a:pt x="6642" y="1"/>
                    <a:pt x="5309" y="1"/>
                  </a:cubicBezTo>
                  <a:close/>
                </a:path>
              </a:pathLst>
            </a:custGeom>
            <a:solidFill>
              <a:srgbClr val="D7E1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0" name="Google Shape;16220;p100"/>
            <p:cNvSpPr/>
            <p:nvPr/>
          </p:nvSpPr>
          <p:spPr>
            <a:xfrm>
              <a:off x="3298631" y="2001118"/>
              <a:ext cx="113314" cy="184082"/>
            </a:xfrm>
            <a:custGeom>
              <a:rect b="b" l="l" r="r" t="t"/>
              <a:pathLst>
                <a:path extrusionOk="0" h="7018" w="4320">
                  <a:moveTo>
                    <a:pt x="1587" y="1"/>
                  </a:moveTo>
                  <a:cubicBezTo>
                    <a:pt x="902" y="1"/>
                    <a:pt x="0" y="455"/>
                    <a:pt x="0" y="455"/>
                  </a:cubicBezTo>
                  <a:cubicBezTo>
                    <a:pt x="2556" y="1215"/>
                    <a:pt x="1166" y="5174"/>
                    <a:pt x="2814" y="6883"/>
                  </a:cubicBezTo>
                  <a:cubicBezTo>
                    <a:pt x="2906" y="6975"/>
                    <a:pt x="3022" y="7018"/>
                    <a:pt x="3136" y="7018"/>
                  </a:cubicBezTo>
                  <a:cubicBezTo>
                    <a:pt x="3324" y="7018"/>
                    <a:pt x="3507" y="6900"/>
                    <a:pt x="3567" y="6693"/>
                  </a:cubicBezTo>
                  <a:cubicBezTo>
                    <a:pt x="3702" y="6266"/>
                    <a:pt x="3831" y="5581"/>
                    <a:pt x="3811" y="4605"/>
                  </a:cubicBezTo>
                  <a:cubicBezTo>
                    <a:pt x="3784" y="3269"/>
                    <a:pt x="4319" y="3188"/>
                    <a:pt x="4319" y="3188"/>
                  </a:cubicBezTo>
                  <a:cubicBezTo>
                    <a:pt x="4319" y="3188"/>
                    <a:pt x="3634" y="1"/>
                    <a:pt x="1587"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1" name="Google Shape;16221;p100"/>
            <p:cNvSpPr/>
            <p:nvPr/>
          </p:nvSpPr>
          <p:spPr>
            <a:xfrm>
              <a:off x="3143166" y="2114431"/>
              <a:ext cx="41837" cy="53719"/>
            </a:xfrm>
            <a:custGeom>
              <a:rect b="b" l="l" r="r" t="t"/>
              <a:pathLst>
                <a:path extrusionOk="0" h="2048" w="1595">
                  <a:moveTo>
                    <a:pt x="801" y="0"/>
                  </a:moveTo>
                  <a:cubicBezTo>
                    <a:pt x="360" y="0"/>
                    <a:pt x="8" y="359"/>
                    <a:pt x="1" y="800"/>
                  </a:cubicBezTo>
                  <a:lnTo>
                    <a:pt x="1" y="1254"/>
                  </a:lnTo>
                  <a:cubicBezTo>
                    <a:pt x="8" y="1695"/>
                    <a:pt x="360" y="2048"/>
                    <a:pt x="801" y="2048"/>
                  </a:cubicBezTo>
                  <a:cubicBezTo>
                    <a:pt x="1242" y="2048"/>
                    <a:pt x="1594" y="1695"/>
                    <a:pt x="1594" y="1254"/>
                  </a:cubicBezTo>
                  <a:lnTo>
                    <a:pt x="1594" y="800"/>
                  </a:lnTo>
                  <a:cubicBezTo>
                    <a:pt x="1594" y="359"/>
                    <a:pt x="1242" y="0"/>
                    <a:pt x="801"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2" name="Google Shape;16222;p100"/>
            <p:cNvSpPr/>
            <p:nvPr/>
          </p:nvSpPr>
          <p:spPr>
            <a:xfrm>
              <a:off x="3161133" y="2114431"/>
              <a:ext cx="23869" cy="41811"/>
            </a:xfrm>
            <a:custGeom>
              <a:rect b="b" l="l" r="r" t="t"/>
              <a:pathLst>
                <a:path extrusionOk="0" h="1594" w="910">
                  <a:moveTo>
                    <a:pt x="116" y="0"/>
                  </a:moveTo>
                  <a:cubicBezTo>
                    <a:pt x="75" y="0"/>
                    <a:pt x="41" y="7"/>
                    <a:pt x="1" y="14"/>
                  </a:cubicBezTo>
                  <a:lnTo>
                    <a:pt x="1" y="1139"/>
                  </a:lnTo>
                  <a:cubicBezTo>
                    <a:pt x="1" y="1390"/>
                    <a:pt x="204" y="1593"/>
                    <a:pt x="455" y="1593"/>
                  </a:cubicBezTo>
                  <a:cubicBezTo>
                    <a:pt x="706" y="1593"/>
                    <a:pt x="909" y="1390"/>
                    <a:pt x="909" y="1139"/>
                  </a:cubicBezTo>
                  <a:lnTo>
                    <a:pt x="909" y="800"/>
                  </a:lnTo>
                  <a:cubicBezTo>
                    <a:pt x="909"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3" name="Google Shape;16223;p100"/>
            <p:cNvSpPr/>
            <p:nvPr/>
          </p:nvSpPr>
          <p:spPr>
            <a:xfrm>
              <a:off x="3155258" y="2120464"/>
              <a:ext cx="17810" cy="17810"/>
            </a:xfrm>
            <a:custGeom>
              <a:rect b="b" l="l" r="r" t="t"/>
              <a:pathLst>
                <a:path extrusionOk="0" h="679" w="679">
                  <a:moveTo>
                    <a:pt x="340" y="1"/>
                  </a:moveTo>
                  <a:cubicBezTo>
                    <a:pt x="150" y="1"/>
                    <a:pt x="1" y="150"/>
                    <a:pt x="1" y="340"/>
                  </a:cubicBezTo>
                  <a:cubicBezTo>
                    <a:pt x="1" y="529"/>
                    <a:pt x="150" y="679"/>
                    <a:pt x="340" y="679"/>
                  </a:cubicBezTo>
                  <a:cubicBezTo>
                    <a:pt x="530" y="679"/>
                    <a:pt x="679" y="529"/>
                    <a:pt x="679" y="340"/>
                  </a:cubicBezTo>
                  <a:cubicBezTo>
                    <a:pt x="679" y="150"/>
                    <a:pt x="530" y="1"/>
                    <a:pt x="34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4" name="Google Shape;16224;p100"/>
            <p:cNvSpPr/>
            <p:nvPr/>
          </p:nvSpPr>
          <p:spPr>
            <a:xfrm>
              <a:off x="3268571" y="2114431"/>
              <a:ext cx="41811" cy="53719"/>
            </a:xfrm>
            <a:custGeom>
              <a:rect b="b" l="l" r="r" t="t"/>
              <a:pathLst>
                <a:path extrusionOk="0" h="2048" w="1594">
                  <a:moveTo>
                    <a:pt x="800" y="0"/>
                  </a:moveTo>
                  <a:cubicBezTo>
                    <a:pt x="359" y="0"/>
                    <a:pt x="0" y="359"/>
                    <a:pt x="0" y="800"/>
                  </a:cubicBezTo>
                  <a:lnTo>
                    <a:pt x="0" y="1254"/>
                  </a:lnTo>
                  <a:cubicBezTo>
                    <a:pt x="0" y="1695"/>
                    <a:pt x="359" y="2048"/>
                    <a:pt x="800" y="2048"/>
                  </a:cubicBezTo>
                  <a:cubicBezTo>
                    <a:pt x="1234" y="2048"/>
                    <a:pt x="1594" y="1695"/>
                    <a:pt x="1594" y="1254"/>
                  </a:cubicBezTo>
                  <a:lnTo>
                    <a:pt x="1594" y="800"/>
                  </a:lnTo>
                  <a:cubicBezTo>
                    <a:pt x="1594" y="359"/>
                    <a:pt x="1234" y="0"/>
                    <a:pt x="800"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5" name="Google Shape;16225;p100"/>
            <p:cNvSpPr/>
            <p:nvPr/>
          </p:nvSpPr>
          <p:spPr>
            <a:xfrm>
              <a:off x="3286513" y="2114431"/>
              <a:ext cx="23869" cy="41811"/>
            </a:xfrm>
            <a:custGeom>
              <a:rect b="b" l="l" r="r" t="t"/>
              <a:pathLst>
                <a:path extrusionOk="0" h="1594" w="910">
                  <a:moveTo>
                    <a:pt x="116" y="0"/>
                  </a:moveTo>
                  <a:cubicBezTo>
                    <a:pt x="76" y="0"/>
                    <a:pt x="35" y="7"/>
                    <a:pt x="1" y="14"/>
                  </a:cubicBezTo>
                  <a:lnTo>
                    <a:pt x="1" y="1139"/>
                  </a:lnTo>
                  <a:cubicBezTo>
                    <a:pt x="1" y="1390"/>
                    <a:pt x="204" y="1593"/>
                    <a:pt x="455" y="1593"/>
                  </a:cubicBezTo>
                  <a:cubicBezTo>
                    <a:pt x="706" y="1593"/>
                    <a:pt x="910" y="1390"/>
                    <a:pt x="910" y="1139"/>
                  </a:cubicBezTo>
                  <a:lnTo>
                    <a:pt x="910" y="800"/>
                  </a:lnTo>
                  <a:cubicBezTo>
                    <a:pt x="910" y="359"/>
                    <a:pt x="557" y="0"/>
                    <a:pt x="116"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6" name="Google Shape;16226;p100"/>
            <p:cNvSpPr/>
            <p:nvPr/>
          </p:nvSpPr>
          <p:spPr>
            <a:xfrm>
              <a:off x="3280480" y="2120464"/>
              <a:ext cx="17994" cy="17810"/>
            </a:xfrm>
            <a:custGeom>
              <a:rect b="b" l="l" r="r" t="t"/>
              <a:pathLst>
                <a:path extrusionOk="0" h="679" w="686">
                  <a:moveTo>
                    <a:pt x="346" y="1"/>
                  </a:moveTo>
                  <a:cubicBezTo>
                    <a:pt x="156" y="1"/>
                    <a:pt x="0" y="150"/>
                    <a:pt x="0" y="340"/>
                  </a:cubicBezTo>
                  <a:cubicBezTo>
                    <a:pt x="0" y="529"/>
                    <a:pt x="156" y="679"/>
                    <a:pt x="346" y="679"/>
                  </a:cubicBezTo>
                  <a:cubicBezTo>
                    <a:pt x="529" y="679"/>
                    <a:pt x="685" y="529"/>
                    <a:pt x="685" y="340"/>
                  </a:cubicBezTo>
                  <a:cubicBezTo>
                    <a:pt x="685" y="150"/>
                    <a:pt x="529" y="1"/>
                    <a:pt x="3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7" name="Google Shape;16227;p100"/>
            <p:cNvSpPr/>
            <p:nvPr/>
          </p:nvSpPr>
          <p:spPr>
            <a:xfrm>
              <a:off x="3298447" y="2011741"/>
              <a:ext cx="98730" cy="173459"/>
            </a:xfrm>
            <a:custGeom>
              <a:rect b="b" l="l" r="r" t="t"/>
              <a:pathLst>
                <a:path extrusionOk="0" h="6613" w="3764">
                  <a:moveTo>
                    <a:pt x="496" y="0"/>
                  </a:moveTo>
                  <a:cubicBezTo>
                    <a:pt x="342" y="0"/>
                    <a:pt x="177" y="17"/>
                    <a:pt x="0" y="50"/>
                  </a:cubicBezTo>
                  <a:cubicBezTo>
                    <a:pt x="2563" y="816"/>
                    <a:pt x="1167" y="4776"/>
                    <a:pt x="2814" y="6478"/>
                  </a:cubicBezTo>
                  <a:cubicBezTo>
                    <a:pt x="2906" y="6570"/>
                    <a:pt x="3022" y="6613"/>
                    <a:pt x="3136" y="6613"/>
                  </a:cubicBezTo>
                  <a:cubicBezTo>
                    <a:pt x="3326" y="6613"/>
                    <a:pt x="3510" y="6495"/>
                    <a:pt x="3574" y="6288"/>
                  </a:cubicBezTo>
                  <a:cubicBezTo>
                    <a:pt x="3669" y="5963"/>
                    <a:pt x="3730" y="5624"/>
                    <a:pt x="3764" y="5291"/>
                  </a:cubicBezTo>
                  <a:cubicBezTo>
                    <a:pt x="3316" y="5068"/>
                    <a:pt x="2936" y="4356"/>
                    <a:pt x="2706" y="3149"/>
                  </a:cubicBezTo>
                  <a:cubicBezTo>
                    <a:pt x="2323" y="1189"/>
                    <a:pt x="1805" y="0"/>
                    <a:pt x="496" y="0"/>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8" name="Google Shape;16228;p100"/>
            <p:cNvSpPr/>
            <p:nvPr/>
          </p:nvSpPr>
          <p:spPr>
            <a:xfrm>
              <a:off x="3087506" y="2013052"/>
              <a:ext cx="98730" cy="252569"/>
            </a:xfrm>
            <a:custGeom>
              <a:rect b="b" l="l" r="r" t="t"/>
              <a:pathLst>
                <a:path extrusionOk="0" h="9629" w="3764">
                  <a:moveTo>
                    <a:pt x="306" y="0"/>
                  </a:moveTo>
                  <a:lnTo>
                    <a:pt x="0" y="5716"/>
                  </a:lnTo>
                  <a:cubicBezTo>
                    <a:pt x="190" y="7960"/>
                    <a:pt x="1587" y="9188"/>
                    <a:pt x="2686" y="9629"/>
                  </a:cubicBezTo>
                  <a:lnTo>
                    <a:pt x="3764" y="9629"/>
                  </a:lnTo>
                  <a:cubicBezTo>
                    <a:pt x="3764" y="9629"/>
                    <a:pt x="1872" y="8361"/>
                    <a:pt x="1560" y="6116"/>
                  </a:cubicBezTo>
                  <a:cubicBezTo>
                    <a:pt x="950" y="1743"/>
                    <a:pt x="2109" y="434"/>
                    <a:pt x="3113" y="102"/>
                  </a:cubicBezTo>
                  <a:cubicBezTo>
                    <a:pt x="2930" y="102"/>
                    <a:pt x="2747" y="68"/>
                    <a:pt x="2584" y="0"/>
                  </a:cubicBezTo>
                  <a:close/>
                </a:path>
              </a:pathLst>
            </a:custGeom>
            <a:solidFill>
              <a:srgbClr val="DAE2E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29" name="Google Shape;16229;p100"/>
            <p:cNvSpPr/>
            <p:nvPr/>
          </p:nvSpPr>
          <p:spPr>
            <a:xfrm>
              <a:off x="3041787" y="2001118"/>
              <a:ext cx="113497" cy="184082"/>
            </a:xfrm>
            <a:custGeom>
              <a:rect b="b" l="l" r="r" t="t"/>
              <a:pathLst>
                <a:path extrusionOk="0" h="7018" w="4327">
                  <a:moveTo>
                    <a:pt x="2733" y="1"/>
                  </a:moveTo>
                  <a:cubicBezTo>
                    <a:pt x="686" y="1"/>
                    <a:pt x="1" y="3188"/>
                    <a:pt x="1" y="3188"/>
                  </a:cubicBezTo>
                  <a:cubicBezTo>
                    <a:pt x="1" y="3188"/>
                    <a:pt x="543" y="3269"/>
                    <a:pt x="509" y="4605"/>
                  </a:cubicBezTo>
                  <a:cubicBezTo>
                    <a:pt x="489" y="5581"/>
                    <a:pt x="625" y="6266"/>
                    <a:pt x="753" y="6693"/>
                  </a:cubicBezTo>
                  <a:cubicBezTo>
                    <a:pt x="813" y="6900"/>
                    <a:pt x="996" y="7018"/>
                    <a:pt x="1184" y="7018"/>
                  </a:cubicBezTo>
                  <a:cubicBezTo>
                    <a:pt x="1298" y="7018"/>
                    <a:pt x="1414" y="6975"/>
                    <a:pt x="1506" y="6883"/>
                  </a:cubicBezTo>
                  <a:cubicBezTo>
                    <a:pt x="3154" y="5174"/>
                    <a:pt x="1764" y="1215"/>
                    <a:pt x="4327" y="455"/>
                  </a:cubicBezTo>
                  <a:cubicBezTo>
                    <a:pt x="4327" y="455"/>
                    <a:pt x="3411" y="1"/>
                    <a:pt x="2733"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0" name="Google Shape;16230;p100"/>
            <p:cNvSpPr/>
            <p:nvPr/>
          </p:nvSpPr>
          <p:spPr>
            <a:xfrm>
              <a:off x="3041787" y="2001118"/>
              <a:ext cx="111373" cy="122232"/>
            </a:xfrm>
            <a:custGeom>
              <a:rect b="b" l="l" r="r" t="t"/>
              <a:pathLst>
                <a:path extrusionOk="0" h="4660" w="4246">
                  <a:moveTo>
                    <a:pt x="2733" y="1"/>
                  </a:moveTo>
                  <a:cubicBezTo>
                    <a:pt x="686" y="1"/>
                    <a:pt x="1" y="3188"/>
                    <a:pt x="1" y="3188"/>
                  </a:cubicBezTo>
                  <a:cubicBezTo>
                    <a:pt x="1" y="3188"/>
                    <a:pt x="543" y="3269"/>
                    <a:pt x="509" y="4605"/>
                  </a:cubicBezTo>
                  <a:lnTo>
                    <a:pt x="509" y="4659"/>
                  </a:lnTo>
                  <a:cubicBezTo>
                    <a:pt x="1500" y="916"/>
                    <a:pt x="2883" y="307"/>
                    <a:pt x="3682" y="307"/>
                  </a:cubicBezTo>
                  <a:cubicBezTo>
                    <a:pt x="3944" y="307"/>
                    <a:pt x="4143" y="373"/>
                    <a:pt x="4245" y="414"/>
                  </a:cubicBezTo>
                  <a:cubicBezTo>
                    <a:pt x="4015" y="313"/>
                    <a:pt x="3296" y="1"/>
                    <a:pt x="2733" y="1"/>
                  </a:cubicBezTo>
                  <a:close/>
                </a:path>
              </a:pathLst>
            </a:custGeom>
            <a:solidFill>
              <a:srgbClr val="364F6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1" name="Google Shape;16231;p100"/>
            <p:cNvSpPr/>
            <p:nvPr/>
          </p:nvSpPr>
          <p:spPr>
            <a:xfrm>
              <a:off x="3161133" y="2221843"/>
              <a:ext cx="131281" cy="95530"/>
            </a:xfrm>
            <a:custGeom>
              <a:rect b="b" l="l" r="r" t="t"/>
              <a:pathLst>
                <a:path extrusionOk="0" h="3642" w="5005">
                  <a:moveTo>
                    <a:pt x="2503" y="0"/>
                  </a:moveTo>
                  <a:cubicBezTo>
                    <a:pt x="1119" y="0"/>
                    <a:pt x="1" y="814"/>
                    <a:pt x="1" y="1824"/>
                  </a:cubicBezTo>
                  <a:cubicBezTo>
                    <a:pt x="1" y="2828"/>
                    <a:pt x="1119" y="3642"/>
                    <a:pt x="2503" y="3642"/>
                  </a:cubicBezTo>
                  <a:cubicBezTo>
                    <a:pt x="3886" y="3642"/>
                    <a:pt x="5005" y="2828"/>
                    <a:pt x="5005" y="1824"/>
                  </a:cubicBezTo>
                  <a:cubicBezTo>
                    <a:pt x="5005" y="814"/>
                    <a:pt x="3886" y="0"/>
                    <a:pt x="2503" y="0"/>
                  </a:cubicBezTo>
                  <a:close/>
                </a:path>
              </a:pathLst>
            </a:custGeom>
            <a:solidFill>
              <a:srgbClr val="8797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2" name="Google Shape;16232;p100"/>
            <p:cNvSpPr/>
            <p:nvPr/>
          </p:nvSpPr>
          <p:spPr>
            <a:xfrm>
              <a:off x="3196885" y="2269687"/>
              <a:ext cx="59778" cy="59595"/>
            </a:xfrm>
            <a:custGeom>
              <a:rect b="b" l="l" r="r" t="t"/>
              <a:pathLst>
                <a:path extrusionOk="0" h="2272" w="2279">
                  <a:moveTo>
                    <a:pt x="1" y="0"/>
                  </a:moveTo>
                  <a:lnTo>
                    <a:pt x="1" y="1140"/>
                  </a:lnTo>
                  <a:cubicBezTo>
                    <a:pt x="1" y="1763"/>
                    <a:pt x="516" y="2272"/>
                    <a:pt x="1140" y="2272"/>
                  </a:cubicBezTo>
                  <a:cubicBezTo>
                    <a:pt x="1770" y="2272"/>
                    <a:pt x="2279" y="1763"/>
                    <a:pt x="2279" y="1140"/>
                  </a:cubicBezTo>
                  <a:lnTo>
                    <a:pt x="2279" y="0"/>
                  </a:lnTo>
                  <a:close/>
                </a:path>
              </a:pathLst>
            </a:custGeom>
            <a:solidFill>
              <a:srgbClr val="98A6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3" name="Google Shape;16233;p100"/>
            <p:cNvSpPr/>
            <p:nvPr/>
          </p:nvSpPr>
          <p:spPr>
            <a:xfrm>
              <a:off x="3196885" y="2269687"/>
              <a:ext cx="59778" cy="29850"/>
            </a:xfrm>
            <a:custGeom>
              <a:rect b="b" l="l" r="r" t="t"/>
              <a:pathLst>
                <a:path extrusionOk="0" h="1138" w="2279">
                  <a:moveTo>
                    <a:pt x="1" y="0"/>
                  </a:moveTo>
                  <a:lnTo>
                    <a:pt x="1" y="889"/>
                  </a:lnTo>
                  <a:cubicBezTo>
                    <a:pt x="319" y="848"/>
                    <a:pt x="631" y="746"/>
                    <a:pt x="916" y="597"/>
                  </a:cubicBezTo>
                  <a:lnTo>
                    <a:pt x="916" y="909"/>
                  </a:lnTo>
                  <a:cubicBezTo>
                    <a:pt x="916" y="1062"/>
                    <a:pt x="1029" y="1138"/>
                    <a:pt x="1143" y="1138"/>
                  </a:cubicBezTo>
                  <a:cubicBezTo>
                    <a:pt x="1257" y="1138"/>
                    <a:pt x="1370" y="1062"/>
                    <a:pt x="1370" y="909"/>
                  </a:cubicBezTo>
                  <a:lnTo>
                    <a:pt x="1370" y="590"/>
                  </a:lnTo>
                  <a:cubicBezTo>
                    <a:pt x="1648" y="746"/>
                    <a:pt x="1960" y="848"/>
                    <a:pt x="2279" y="889"/>
                  </a:cubicBezTo>
                  <a:lnTo>
                    <a:pt x="2279" y="0"/>
                  </a:lnTo>
                  <a:close/>
                </a:path>
              </a:pathLst>
            </a:custGeom>
            <a:solidFill>
              <a:srgbClr val="788A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4" name="Google Shape;16234;p100"/>
            <p:cNvSpPr/>
            <p:nvPr/>
          </p:nvSpPr>
          <p:spPr>
            <a:xfrm>
              <a:off x="3143166" y="2215968"/>
              <a:ext cx="167216" cy="65680"/>
            </a:xfrm>
            <a:custGeom>
              <a:rect b="b" l="l" r="r" t="t"/>
              <a:pathLst>
                <a:path extrusionOk="0" h="2504" w="6375">
                  <a:moveTo>
                    <a:pt x="1709" y="1"/>
                  </a:moveTo>
                  <a:cubicBezTo>
                    <a:pt x="767" y="1"/>
                    <a:pt x="1" y="557"/>
                    <a:pt x="1" y="1248"/>
                  </a:cubicBezTo>
                  <a:cubicBezTo>
                    <a:pt x="1" y="1940"/>
                    <a:pt x="767" y="2503"/>
                    <a:pt x="1709" y="2503"/>
                  </a:cubicBezTo>
                  <a:cubicBezTo>
                    <a:pt x="1720" y="2503"/>
                    <a:pt x="1731" y="2503"/>
                    <a:pt x="1742" y="2503"/>
                  </a:cubicBezTo>
                  <a:cubicBezTo>
                    <a:pt x="2165" y="2503"/>
                    <a:pt x="2579" y="2374"/>
                    <a:pt x="2923" y="2130"/>
                  </a:cubicBezTo>
                  <a:cubicBezTo>
                    <a:pt x="3001" y="2072"/>
                    <a:pt x="3094" y="2043"/>
                    <a:pt x="3189" y="2043"/>
                  </a:cubicBezTo>
                  <a:cubicBezTo>
                    <a:pt x="3283" y="2043"/>
                    <a:pt x="3378" y="2072"/>
                    <a:pt x="3459" y="2130"/>
                  </a:cubicBezTo>
                  <a:cubicBezTo>
                    <a:pt x="3803" y="2374"/>
                    <a:pt x="4211" y="2503"/>
                    <a:pt x="4633" y="2503"/>
                  </a:cubicBezTo>
                  <a:cubicBezTo>
                    <a:pt x="4644" y="2503"/>
                    <a:pt x="4655" y="2503"/>
                    <a:pt x="4666" y="2503"/>
                  </a:cubicBezTo>
                  <a:cubicBezTo>
                    <a:pt x="5608" y="2503"/>
                    <a:pt x="6375" y="1940"/>
                    <a:pt x="6375" y="1248"/>
                  </a:cubicBezTo>
                  <a:cubicBezTo>
                    <a:pt x="6375" y="557"/>
                    <a:pt x="5608" y="1"/>
                    <a:pt x="4666" y="1"/>
                  </a:cubicBezTo>
                  <a:close/>
                </a:path>
              </a:pathLst>
            </a:custGeom>
            <a:solidFill>
              <a:srgbClr val="C9D4D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5" name="Google Shape;16235;p100"/>
            <p:cNvSpPr/>
            <p:nvPr/>
          </p:nvSpPr>
          <p:spPr>
            <a:xfrm>
              <a:off x="3191009" y="2192151"/>
              <a:ext cx="71713" cy="50362"/>
            </a:xfrm>
            <a:custGeom>
              <a:rect b="b" l="l" r="r" t="t"/>
              <a:pathLst>
                <a:path extrusionOk="0" h="1920" w="2734">
                  <a:moveTo>
                    <a:pt x="1364" y="0"/>
                  </a:moveTo>
                  <a:cubicBezTo>
                    <a:pt x="611" y="0"/>
                    <a:pt x="1" y="407"/>
                    <a:pt x="1" y="909"/>
                  </a:cubicBezTo>
                  <a:cubicBezTo>
                    <a:pt x="1" y="1397"/>
                    <a:pt x="570" y="1648"/>
                    <a:pt x="984" y="1838"/>
                  </a:cubicBezTo>
                  <a:cubicBezTo>
                    <a:pt x="1106" y="1892"/>
                    <a:pt x="1237" y="1919"/>
                    <a:pt x="1366" y="1919"/>
                  </a:cubicBezTo>
                  <a:cubicBezTo>
                    <a:pt x="1496" y="1919"/>
                    <a:pt x="1625" y="1892"/>
                    <a:pt x="1743" y="1838"/>
                  </a:cubicBezTo>
                  <a:cubicBezTo>
                    <a:pt x="2157" y="1648"/>
                    <a:pt x="2733" y="1390"/>
                    <a:pt x="2733" y="909"/>
                  </a:cubicBezTo>
                  <a:cubicBezTo>
                    <a:pt x="2733" y="407"/>
                    <a:pt x="2123" y="0"/>
                    <a:pt x="1364" y="0"/>
                  </a:cubicBezTo>
                  <a:close/>
                </a:path>
              </a:pathLst>
            </a:custGeom>
            <a:solidFill>
              <a:srgbClr val="405C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6" name="Google Shape;16236;p100"/>
            <p:cNvSpPr/>
            <p:nvPr/>
          </p:nvSpPr>
          <p:spPr>
            <a:xfrm>
              <a:off x="3190826" y="2193908"/>
              <a:ext cx="53221" cy="48604"/>
            </a:xfrm>
            <a:custGeom>
              <a:rect b="b" l="l" r="r" t="t"/>
              <a:pathLst>
                <a:path extrusionOk="0" h="1853" w="2029">
                  <a:moveTo>
                    <a:pt x="849" y="1"/>
                  </a:moveTo>
                  <a:lnTo>
                    <a:pt x="849" y="1"/>
                  </a:lnTo>
                  <a:cubicBezTo>
                    <a:pt x="354" y="137"/>
                    <a:pt x="1" y="462"/>
                    <a:pt x="1" y="842"/>
                  </a:cubicBezTo>
                  <a:cubicBezTo>
                    <a:pt x="1" y="1323"/>
                    <a:pt x="577" y="1581"/>
                    <a:pt x="991" y="1771"/>
                  </a:cubicBezTo>
                  <a:cubicBezTo>
                    <a:pt x="1113" y="1825"/>
                    <a:pt x="1242" y="1852"/>
                    <a:pt x="1371" y="1852"/>
                  </a:cubicBezTo>
                  <a:cubicBezTo>
                    <a:pt x="1499" y="1852"/>
                    <a:pt x="1628" y="1825"/>
                    <a:pt x="1750" y="1771"/>
                  </a:cubicBezTo>
                  <a:cubicBezTo>
                    <a:pt x="1839" y="1730"/>
                    <a:pt x="1933" y="1689"/>
                    <a:pt x="2028" y="1642"/>
                  </a:cubicBezTo>
                  <a:cubicBezTo>
                    <a:pt x="1472" y="1540"/>
                    <a:pt x="747" y="1167"/>
                    <a:pt x="679" y="591"/>
                  </a:cubicBezTo>
                  <a:cubicBezTo>
                    <a:pt x="652" y="306"/>
                    <a:pt x="849" y="1"/>
                    <a:pt x="849"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37" name="Google Shape;16237;p100"/>
          <p:cNvGrpSpPr/>
          <p:nvPr/>
        </p:nvGrpSpPr>
        <p:grpSpPr>
          <a:xfrm>
            <a:off x="5752796" y="2115325"/>
            <a:ext cx="372309" cy="328216"/>
            <a:chOff x="5779884" y="2039125"/>
            <a:chExt cx="372309" cy="328216"/>
          </a:xfrm>
        </p:grpSpPr>
        <p:sp>
          <p:nvSpPr>
            <p:cNvPr id="16238" name="Google Shape;16238;p100"/>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39" name="Google Shape;16239;p100"/>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0" name="Google Shape;16240;p100"/>
            <p:cNvSpPr/>
            <p:nvPr/>
          </p:nvSpPr>
          <p:spPr>
            <a:xfrm>
              <a:off x="6095221" y="2136097"/>
              <a:ext cx="56972" cy="134088"/>
            </a:xfrm>
            <a:custGeom>
              <a:rect b="b" l="l" r="r" t="t"/>
              <a:pathLst>
                <a:path extrusionOk="0" h="5112" w="2172">
                  <a:moveTo>
                    <a:pt x="419" y="0"/>
                  </a:moveTo>
                  <a:cubicBezTo>
                    <a:pt x="288" y="0"/>
                    <a:pt x="148" y="16"/>
                    <a:pt x="1" y="49"/>
                  </a:cubicBezTo>
                  <a:lnTo>
                    <a:pt x="103" y="361"/>
                  </a:lnTo>
                  <a:cubicBezTo>
                    <a:pt x="131" y="359"/>
                    <a:pt x="159" y="358"/>
                    <a:pt x="186" y="358"/>
                  </a:cubicBezTo>
                  <a:cubicBezTo>
                    <a:pt x="1439" y="358"/>
                    <a:pt x="1138" y="2473"/>
                    <a:pt x="1052" y="3581"/>
                  </a:cubicBezTo>
                  <a:cubicBezTo>
                    <a:pt x="977" y="4510"/>
                    <a:pt x="1438" y="4992"/>
                    <a:pt x="1974" y="5107"/>
                  </a:cubicBezTo>
                  <a:cubicBezTo>
                    <a:pt x="1984" y="5110"/>
                    <a:pt x="1994" y="5111"/>
                    <a:pt x="2004" y="5111"/>
                  </a:cubicBezTo>
                  <a:cubicBezTo>
                    <a:pt x="2085" y="5111"/>
                    <a:pt x="2145" y="5017"/>
                    <a:pt x="2096" y="4944"/>
                  </a:cubicBezTo>
                  <a:cubicBezTo>
                    <a:pt x="1974" y="4714"/>
                    <a:pt x="1832" y="4273"/>
                    <a:pt x="1927" y="3480"/>
                  </a:cubicBezTo>
                  <a:cubicBezTo>
                    <a:pt x="2172" y="1402"/>
                    <a:pt x="1652" y="0"/>
                    <a:pt x="419" y="0"/>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1" name="Google Shape;16241;p100"/>
            <p:cNvSpPr/>
            <p:nvPr/>
          </p:nvSpPr>
          <p:spPr>
            <a:xfrm>
              <a:off x="5801419" y="2039125"/>
              <a:ext cx="156882" cy="90441"/>
            </a:xfrm>
            <a:custGeom>
              <a:rect b="b" l="l" r="r" t="t"/>
              <a:pathLst>
                <a:path extrusionOk="0" h="3448" w="5981">
                  <a:moveTo>
                    <a:pt x="1761" y="1"/>
                  </a:moveTo>
                  <a:cubicBezTo>
                    <a:pt x="947" y="1"/>
                    <a:pt x="315" y="420"/>
                    <a:pt x="75" y="661"/>
                  </a:cubicBezTo>
                  <a:cubicBezTo>
                    <a:pt x="0" y="735"/>
                    <a:pt x="14" y="857"/>
                    <a:pt x="109" y="905"/>
                  </a:cubicBezTo>
                  <a:lnTo>
                    <a:pt x="678" y="1223"/>
                  </a:lnTo>
                  <a:lnTo>
                    <a:pt x="5981" y="3447"/>
                  </a:lnTo>
                  <a:cubicBezTo>
                    <a:pt x="5540" y="3135"/>
                    <a:pt x="4401" y="566"/>
                    <a:pt x="2306" y="64"/>
                  </a:cubicBezTo>
                  <a:cubicBezTo>
                    <a:pt x="2117" y="20"/>
                    <a:pt x="1935" y="1"/>
                    <a:pt x="1761"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2" name="Google Shape;16242;p100"/>
            <p:cNvSpPr/>
            <p:nvPr/>
          </p:nvSpPr>
          <p:spPr>
            <a:xfrm>
              <a:off x="5779884" y="2058666"/>
              <a:ext cx="331731" cy="308675"/>
            </a:xfrm>
            <a:custGeom>
              <a:rect b="b" l="l" r="r" t="t"/>
              <a:pathLst>
                <a:path extrusionOk="0" h="11768" w="12647">
                  <a:moveTo>
                    <a:pt x="2682" y="0"/>
                  </a:moveTo>
                  <a:cubicBezTo>
                    <a:pt x="2598" y="0"/>
                    <a:pt x="2513" y="6"/>
                    <a:pt x="2428" y="17"/>
                  </a:cubicBezTo>
                  <a:lnTo>
                    <a:pt x="1994" y="72"/>
                  </a:lnTo>
                  <a:cubicBezTo>
                    <a:pt x="1818" y="92"/>
                    <a:pt x="1649" y="146"/>
                    <a:pt x="1499" y="241"/>
                  </a:cubicBezTo>
                  <a:cubicBezTo>
                    <a:pt x="1364" y="329"/>
                    <a:pt x="1255" y="458"/>
                    <a:pt x="1201" y="614"/>
                  </a:cubicBezTo>
                  <a:lnTo>
                    <a:pt x="1093" y="926"/>
                  </a:lnTo>
                  <a:cubicBezTo>
                    <a:pt x="1065" y="1000"/>
                    <a:pt x="1032" y="1068"/>
                    <a:pt x="977" y="1136"/>
                  </a:cubicBezTo>
                  <a:lnTo>
                    <a:pt x="75" y="2255"/>
                  </a:lnTo>
                  <a:cubicBezTo>
                    <a:pt x="1" y="2343"/>
                    <a:pt x="8" y="2479"/>
                    <a:pt x="89" y="2560"/>
                  </a:cubicBezTo>
                  <a:lnTo>
                    <a:pt x="306" y="2729"/>
                  </a:lnTo>
                  <a:cubicBezTo>
                    <a:pt x="394" y="2818"/>
                    <a:pt x="509" y="2863"/>
                    <a:pt x="627" y="2863"/>
                  </a:cubicBezTo>
                  <a:cubicBezTo>
                    <a:pt x="690" y="2863"/>
                    <a:pt x="753" y="2850"/>
                    <a:pt x="815" y="2824"/>
                  </a:cubicBezTo>
                  <a:lnTo>
                    <a:pt x="2476" y="2072"/>
                  </a:lnTo>
                  <a:cubicBezTo>
                    <a:pt x="2494" y="2063"/>
                    <a:pt x="2513" y="2058"/>
                    <a:pt x="2531" y="2058"/>
                  </a:cubicBezTo>
                  <a:cubicBezTo>
                    <a:pt x="2581" y="2058"/>
                    <a:pt x="2627" y="2090"/>
                    <a:pt x="2652" y="2140"/>
                  </a:cubicBezTo>
                  <a:lnTo>
                    <a:pt x="4340" y="5557"/>
                  </a:lnTo>
                  <a:lnTo>
                    <a:pt x="4802" y="10968"/>
                  </a:lnTo>
                  <a:lnTo>
                    <a:pt x="4368" y="11571"/>
                  </a:lnTo>
                  <a:cubicBezTo>
                    <a:pt x="4307" y="11653"/>
                    <a:pt x="4368" y="11768"/>
                    <a:pt x="4469" y="11768"/>
                  </a:cubicBezTo>
                  <a:lnTo>
                    <a:pt x="5025" y="11768"/>
                  </a:lnTo>
                  <a:cubicBezTo>
                    <a:pt x="5093" y="11768"/>
                    <a:pt x="5147" y="11721"/>
                    <a:pt x="5154" y="11653"/>
                  </a:cubicBezTo>
                  <a:lnTo>
                    <a:pt x="5303" y="9225"/>
                  </a:lnTo>
                  <a:cubicBezTo>
                    <a:pt x="5351" y="8507"/>
                    <a:pt x="5425" y="7788"/>
                    <a:pt x="5534" y="7076"/>
                  </a:cubicBezTo>
                  <a:lnTo>
                    <a:pt x="5636" y="6384"/>
                  </a:lnTo>
                  <a:cubicBezTo>
                    <a:pt x="6065" y="6535"/>
                    <a:pt x="6478" y="6597"/>
                    <a:pt x="6867" y="6597"/>
                  </a:cubicBezTo>
                  <a:cubicBezTo>
                    <a:pt x="8192" y="6597"/>
                    <a:pt x="9235" y="5880"/>
                    <a:pt x="9670" y="5523"/>
                  </a:cubicBezTo>
                  <a:cubicBezTo>
                    <a:pt x="9996" y="6310"/>
                    <a:pt x="10674" y="7652"/>
                    <a:pt x="11840" y="8662"/>
                  </a:cubicBezTo>
                  <a:lnTo>
                    <a:pt x="12220" y="10927"/>
                  </a:lnTo>
                  <a:lnTo>
                    <a:pt x="11840" y="11578"/>
                  </a:lnTo>
                  <a:cubicBezTo>
                    <a:pt x="11792" y="11666"/>
                    <a:pt x="11847" y="11768"/>
                    <a:pt x="11948" y="11768"/>
                  </a:cubicBezTo>
                  <a:lnTo>
                    <a:pt x="12525" y="11768"/>
                  </a:lnTo>
                  <a:cubicBezTo>
                    <a:pt x="12593" y="11768"/>
                    <a:pt x="12647" y="11714"/>
                    <a:pt x="12647" y="11646"/>
                  </a:cubicBezTo>
                  <a:lnTo>
                    <a:pt x="12647" y="8337"/>
                  </a:lnTo>
                  <a:cubicBezTo>
                    <a:pt x="12647" y="8195"/>
                    <a:pt x="12572" y="8052"/>
                    <a:pt x="12457" y="7964"/>
                  </a:cubicBezTo>
                  <a:cubicBezTo>
                    <a:pt x="11745" y="7415"/>
                    <a:pt x="11813" y="6120"/>
                    <a:pt x="12199" y="5326"/>
                  </a:cubicBezTo>
                  <a:cubicBezTo>
                    <a:pt x="12620" y="4445"/>
                    <a:pt x="12579" y="3333"/>
                    <a:pt x="11969" y="2797"/>
                  </a:cubicBezTo>
                  <a:cubicBezTo>
                    <a:pt x="11594" y="2472"/>
                    <a:pt x="11085" y="2287"/>
                    <a:pt x="10381" y="2287"/>
                  </a:cubicBezTo>
                  <a:cubicBezTo>
                    <a:pt x="9924" y="2287"/>
                    <a:pt x="9385" y="2365"/>
                    <a:pt x="8748" y="2533"/>
                  </a:cubicBezTo>
                  <a:cubicBezTo>
                    <a:pt x="8111" y="2700"/>
                    <a:pt x="7680" y="2770"/>
                    <a:pt x="7372" y="2770"/>
                  </a:cubicBezTo>
                  <a:cubicBezTo>
                    <a:pt x="6695" y="2770"/>
                    <a:pt x="6611" y="2435"/>
                    <a:pt x="6253" y="2072"/>
                  </a:cubicBezTo>
                  <a:cubicBezTo>
                    <a:pt x="5446" y="1245"/>
                    <a:pt x="4239" y="411"/>
                    <a:pt x="3310" y="99"/>
                  </a:cubicBezTo>
                  <a:cubicBezTo>
                    <a:pt x="3106" y="35"/>
                    <a:pt x="2895" y="0"/>
                    <a:pt x="2682" y="0"/>
                  </a:cubicBezTo>
                  <a:close/>
                </a:path>
              </a:pathLst>
            </a:custGeom>
            <a:solidFill>
              <a:srgbClr val="697D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3" name="Google Shape;16243;p100"/>
            <p:cNvSpPr/>
            <p:nvPr/>
          </p:nvSpPr>
          <p:spPr>
            <a:xfrm>
              <a:off x="5818757" y="2041250"/>
              <a:ext cx="35515" cy="28250"/>
            </a:xfrm>
            <a:custGeom>
              <a:rect b="b" l="l" r="r" t="t"/>
              <a:pathLst>
                <a:path extrusionOk="0" h="1077" w="1354">
                  <a:moveTo>
                    <a:pt x="159" y="0"/>
                  </a:moveTo>
                  <a:cubicBezTo>
                    <a:pt x="70" y="0"/>
                    <a:pt x="0" y="87"/>
                    <a:pt x="31" y="180"/>
                  </a:cubicBezTo>
                  <a:lnTo>
                    <a:pt x="302" y="966"/>
                  </a:lnTo>
                  <a:cubicBezTo>
                    <a:pt x="326" y="1032"/>
                    <a:pt x="398" y="1077"/>
                    <a:pt x="471" y="1077"/>
                  </a:cubicBezTo>
                  <a:cubicBezTo>
                    <a:pt x="480" y="1077"/>
                    <a:pt x="489" y="1076"/>
                    <a:pt x="499" y="1075"/>
                  </a:cubicBezTo>
                  <a:lnTo>
                    <a:pt x="1211" y="919"/>
                  </a:lnTo>
                  <a:cubicBezTo>
                    <a:pt x="1306" y="898"/>
                    <a:pt x="1353" y="783"/>
                    <a:pt x="1292" y="702"/>
                  </a:cubicBezTo>
                  <a:cubicBezTo>
                    <a:pt x="1014" y="349"/>
                    <a:pt x="628" y="105"/>
                    <a:pt x="187" y="3"/>
                  </a:cubicBezTo>
                  <a:cubicBezTo>
                    <a:pt x="177" y="1"/>
                    <a:pt x="168" y="0"/>
                    <a:pt x="159"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4" name="Google Shape;16244;p100"/>
            <p:cNvSpPr/>
            <p:nvPr/>
          </p:nvSpPr>
          <p:spPr>
            <a:xfrm>
              <a:off x="5821695" y="2081513"/>
              <a:ext cx="16027" cy="12118"/>
            </a:xfrm>
            <a:custGeom>
              <a:rect b="b" l="l" r="r" t="t"/>
              <a:pathLst>
                <a:path extrusionOk="0" h="462" w="611">
                  <a:moveTo>
                    <a:pt x="305" y="1"/>
                  </a:moveTo>
                  <a:cubicBezTo>
                    <a:pt x="0" y="1"/>
                    <a:pt x="0" y="462"/>
                    <a:pt x="305" y="462"/>
                  </a:cubicBezTo>
                  <a:cubicBezTo>
                    <a:pt x="611" y="462"/>
                    <a:pt x="611" y="1"/>
                    <a:pt x="305" y="1"/>
                  </a:cubicBez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5" name="Google Shape;16245;p100"/>
            <p:cNvSpPr/>
            <p:nvPr/>
          </p:nvSpPr>
          <p:spPr>
            <a:xfrm>
              <a:off x="5844987" y="2093710"/>
              <a:ext cx="48945" cy="110717"/>
            </a:xfrm>
            <a:custGeom>
              <a:rect b="b" l="l" r="r" t="t"/>
              <a:pathLst>
                <a:path extrusionOk="0" h="4221" w="1866">
                  <a:moveTo>
                    <a:pt x="4" y="734"/>
                  </a:moveTo>
                  <a:cubicBezTo>
                    <a:pt x="3" y="734"/>
                    <a:pt x="2" y="735"/>
                    <a:pt x="1" y="736"/>
                  </a:cubicBezTo>
                  <a:cubicBezTo>
                    <a:pt x="2" y="735"/>
                    <a:pt x="3" y="734"/>
                    <a:pt x="4" y="734"/>
                  </a:cubicBezTo>
                  <a:close/>
                  <a:moveTo>
                    <a:pt x="803" y="0"/>
                  </a:moveTo>
                  <a:cubicBezTo>
                    <a:pt x="704" y="0"/>
                    <a:pt x="608" y="58"/>
                    <a:pt x="563" y="153"/>
                  </a:cubicBezTo>
                  <a:cubicBezTo>
                    <a:pt x="442" y="402"/>
                    <a:pt x="247" y="605"/>
                    <a:pt x="4" y="734"/>
                  </a:cubicBezTo>
                  <a:lnTo>
                    <a:pt x="4" y="734"/>
                  </a:lnTo>
                  <a:cubicBezTo>
                    <a:pt x="20" y="726"/>
                    <a:pt x="36" y="722"/>
                    <a:pt x="53" y="722"/>
                  </a:cubicBezTo>
                  <a:cubicBezTo>
                    <a:pt x="102" y="722"/>
                    <a:pt x="152" y="754"/>
                    <a:pt x="177" y="804"/>
                  </a:cubicBezTo>
                  <a:lnTo>
                    <a:pt x="1865" y="4221"/>
                  </a:lnTo>
                  <a:cubicBezTo>
                    <a:pt x="1757" y="2980"/>
                    <a:pt x="1201" y="756"/>
                    <a:pt x="1065" y="200"/>
                  </a:cubicBezTo>
                  <a:cubicBezTo>
                    <a:pt x="1045" y="119"/>
                    <a:pt x="984" y="58"/>
                    <a:pt x="909" y="24"/>
                  </a:cubicBezTo>
                  <a:cubicBezTo>
                    <a:pt x="875" y="8"/>
                    <a:pt x="839" y="0"/>
                    <a:pt x="803" y="0"/>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6" name="Google Shape;16246;p100"/>
            <p:cNvSpPr/>
            <p:nvPr/>
          </p:nvSpPr>
          <p:spPr>
            <a:xfrm>
              <a:off x="5927690" y="2196374"/>
              <a:ext cx="105864" cy="35253"/>
            </a:xfrm>
            <a:custGeom>
              <a:rect b="b" l="l" r="r" t="t"/>
              <a:pathLst>
                <a:path extrusionOk="0" h="1344" w="4036">
                  <a:moveTo>
                    <a:pt x="3698" y="1"/>
                  </a:moveTo>
                  <a:cubicBezTo>
                    <a:pt x="3652" y="1"/>
                    <a:pt x="3605" y="10"/>
                    <a:pt x="3560" y="29"/>
                  </a:cubicBezTo>
                  <a:cubicBezTo>
                    <a:pt x="2756" y="367"/>
                    <a:pt x="2043" y="469"/>
                    <a:pt x="1480" y="469"/>
                  </a:cubicBezTo>
                  <a:cubicBezTo>
                    <a:pt x="1127" y="469"/>
                    <a:pt x="833" y="429"/>
                    <a:pt x="611" y="382"/>
                  </a:cubicBezTo>
                  <a:cubicBezTo>
                    <a:pt x="582" y="376"/>
                    <a:pt x="554" y="374"/>
                    <a:pt x="526" y="374"/>
                  </a:cubicBezTo>
                  <a:cubicBezTo>
                    <a:pt x="306" y="374"/>
                    <a:pt x="104" y="533"/>
                    <a:pt x="68" y="761"/>
                  </a:cubicBezTo>
                  <a:lnTo>
                    <a:pt x="1" y="1134"/>
                  </a:lnTo>
                  <a:cubicBezTo>
                    <a:pt x="427" y="1282"/>
                    <a:pt x="838" y="1343"/>
                    <a:pt x="1225" y="1343"/>
                  </a:cubicBezTo>
                  <a:cubicBezTo>
                    <a:pt x="2555" y="1343"/>
                    <a:pt x="3604" y="625"/>
                    <a:pt x="4035" y="273"/>
                  </a:cubicBezTo>
                  <a:lnTo>
                    <a:pt x="4028" y="246"/>
                  </a:lnTo>
                  <a:cubicBezTo>
                    <a:pt x="3987" y="96"/>
                    <a:pt x="3846" y="1"/>
                    <a:pt x="3698"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7" name="Google Shape;16247;p100"/>
            <p:cNvSpPr/>
            <p:nvPr/>
          </p:nvSpPr>
          <p:spPr>
            <a:xfrm>
              <a:off x="5779884" y="2098956"/>
              <a:ext cx="42886" cy="34833"/>
            </a:xfrm>
            <a:custGeom>
              <a:rect b="b" l="l" r="r" t="t"/>
              <a:pathLst>
                <a:path extrusionOk="0" h="1328" w="1635">
                  <a:moveTo>
                    <a:pt x="659" y="0"/>
                  </a:moveTo>
                  <a:lnTo>
                    <a:pt x="75" y="719"/>
                  </a:lnTo>
                  <a:cubicBezTo>
                    <a:pt x="1" y="807"/>
                    <a:pt x="8" y="943"/>
                    <a:pt x="89" y="1024"/>
                  </a:cubicBezTo>
                  <a:lnTo>
                    <a:pt x="306" y="1193"/>
                  </a:lnTo>
                  <a:cubicBezTo>
                    <a:pt x="394" y="1282"/>
                    <a:pt x="509" y="1327"/>
                    <a:pt x="627" y="1327"/>
                  </a:cubicBezTo>
                  <a:cubicBezTo>
                    <a:pt x="690" y="1327"/>
                    <a:pt x="753" y="1314"/>
                    <a:pt x="815" y="1288"/>
                  </a:cubicBezTo>
                  <a:lnTo>
                    <a:pt x="1635" y="915"/>
                  </a:lnTo>
                  <a:cubicBezTo>
                    <a:pt x="1432" y="502"/>
                    <a:pt x="1086" y="176"/>
                    <a:pt x="659" y="0"/>
                  </a:cubicBezTo>
                  <a:close/>
                </a:path>
              </a:pathLst>
            </a:custGeom>
            <a:solidFill>
              <a:srgbClr val="7D8F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8" name="Google Shape;16248;p100"/>
            <p:cNvSpPr/>
            <p:nvPr/>
          </p:nvSpPr>
          <p:spPr>
            <a:xfrm>
              <a:off x="5780959" y="2120884"/>
              <a:ext cx="9102" cy="7790"/>
            </a:xfrm>
            <a:custGeom>
              <a:rect b="b" l="l" r="r" t="t"/>
              <a:pathLst>
                <a:path extrusionOk="0" h="297" w="347">
                  <a:moveTo>
                    <a:pt x="201" y="1"/>
                  </a:moveTo>
                  <a:cubicBezTo>
                    <a:pt x="148" y="1"/>
                    <a:pt x="83" y="25"/>
                    <a:pt x="28" y="73"/>
                  </a:cubicBezTo>
                  <a:cubicBezTo>
                    <a:pt x="21" y="86"/>
                    <a:pt x="7" y="93"/>
                    <a:pt x="1" y="100"/>
                  </a:cubicBezTo>
                  <a:cubicBezTo>
                    <a:pt x="14" y="134"/>
                    <a:pt x="28" y="161"/>
                    <a:pt x="55" y="188"/>
                  </a:cubicBezTo>
                  <a:lnTo>
                    <a:pt x="197" y="296"/>
                  </a:lnTo>
                  <a:lnTo>
                    <a:pt x="211" y="290"/>
                  </a:lnTo>
                  <a:cubicBezTo>
                    <a:pt x="306" y="215"/>
                    <a:pt x="346" y="100"/>
                    <a:pt x="292" y="39"/>
                  </a:cubicBezTo>
                  <a:cubicBezTo>
                    <a:pt x="272" y="13"/>
                    <a:pt x="240" y="1"/>
                    <a:pt x="201" y="1"/>
                  </a:cubicBezTo>
                  <a:close/>
                </a:path>
              </a:pathLst>
            </a:custGeom>
            <a:solidFill>
              <a:srgbClr val="4F647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49" name="Google Shape;16249;p100"/>
            <p:cNvSpPr/>
            <p:nvPr/>
          </p:nvSpPr>
          <p:spPr>
            <a:xfrm>
              <a:off x="5893198" y="2355406"/>
              <a:ext cx="22610" cy="11935"/>
            </a:xfrm>
            <a:custGeom>
              <a:rect b="b" l="l" r="r" t="t"/>
              <a:pathLst>
                <a:path extrusionOk="0" h="455" w="862">
                  <a:moveTo>
                    <a:pt x="237" y="1"/>
                  </a:moveTo>
                  <a:lnTo>
                    <a:pt x="54" y="258"/>
                  </a:lnTo>
                  <a:cubicBezTo>
                    <a:pt x="0" y="340"/>
                    <a:pt x="54" y="448"/>
                    <a:pt x="156" y="455"/>
                  </a:cubicBezTo>
                  <a:lnTo>
                    <a:pt x="712" y="455"/>
                  </a:lnTo>
                  <a:cubicBezTo>
                    <a:pt x="780" y="455"/>
                    <a:pt x="834" y="401"/>
                    <a:pt x="834" y="340"/>
                  </a:cubicBezTo>
                  <a:lnTo>
                    <a:pt x="861"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0" name="Google Shape;16250;p100"/>
            <p:cNvSpPr/>
            <p:nvPr/>
          </p:nvSpPr>
          <p:spPr>
            <a:xfrm>
              <a:off x="6089188" y="2355223"/>
              <a:ext cx="22610" cy="12118"/>
            </a:xfrm>
            <a:custGeom>
              <a:rect b="b" l="l" r="r" t="t"/>
              <a:pathLst>
                <a:path extrusionOk="0" h="462" w="862">
                  <a:moveTo>
                    <a:pt x="211" y="1"/>
                  </a:moveTo>
                  <a:lnTo>
                    <a:pt x="48" y="272"/>
                  </a:lnTo>
                  <a:cubicBezTo>
                    <a:pt x="0" y="360"/>
                    <a:pt x="61" y="462"/>
                    <a:pt x="156" y="462"/>
                  </a:cubicBezTo>
                  <a:lnTo>
                    <a:pt x="739" y="462"/>
                  </a:lnTo>
                  <a:cubicBezTo>
                    <a:pt x="807" y="462"/>
                    <a:pt x="862" y="408"/>
                    <a:pt x="862" y="340"/>
                  </a:cubicBezTo>
                  <a:lnTo>
                    <a:pt x="862" y="1"/>
                  </a:lnTo>
                  <a:close/>
                </a:path>
              </a:pathLst>
            </a:custGeom>
            <a:solidFill>
              <a:srgbClr val="203B5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251" name="Google Shape;16251;p100"/>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Nature Icons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6255" name="Shape 16255"/>
        <p:cNvGrpSpPr/>
        <p:nvPr/>
      </p:nvGrpSpPr>
      <p:grpSpPr>
        <a:xfrm>
          <a:off x="0" y="0"/>
          <a:ext cx="0" cy="0"/>
          <a:chOff x="0" y="0"/>
          <a:chExt cx="0" cy="0"/>
        </a:xfrm>
      </p:grpSpPr>
      <p:grpSp>
        <p:nvGrpSpPr>
          <p:cNvPr id="16256" name="Google Shape;16256;p101"/>
          <p:cNvGrpSpPr/>
          <p:nvPr/>
        </p:nvGrpSpPr>
        <p:grpSpPr>
          <a:xfrm>
            <a:off x="853009" y="1981993"/>
            <a:ext cx="354610" cy="372358"/>
            <a:chOff x="878066" y="1981993"/>
            <a:chExt cx="354610" cy="372358"/>
          </a:xfrm>
        </p:grpSpPr>
        <p:sp>
          <p:nvSpPr>
            <p:cNvPr id="16257" name="Google Shape;16257;p101"/>
            <p:cNvSpPr/>
            <p:nvPr/>
          </p:nvSpPr>
          <p:spPr>
            <a:xfrm>
              <a:off x="1002194" y="1982386"/>
              <a:ext cx="230482" cy="176742"/>
            </a:xfrm>
            <a:custGeom>
              <a:rect b="b" l="l" r="r" t="t"/>
              <a:pathLst>
                <a:path extrusionOk="0" h="6742" w="8792">
                  <a:moveTo>
                    <a:pt x="4908" y="0"/>
                  </a:moveTo>
                  <a:cubicBezTo>
                    <a:pt x="4850" y="0"/>
                    <a:pt x="4807" y="15"/>
                    <a:pt x="4778" y="58"/>
                  </a:cubicBezTo>
                  <a:lnTo>
                    <a:pt x="0" y="6741"/>
                  </a:lnTo>
                  <a:lnTo>
                    <a:pt x="4057" y="6741"/>
                  </a:lnTo>
                  <a:lnTo>
                    <a:pt x="8719" y="231"/>
                  </a:lnTo>
                  <a:cubicBezTo>
                    <a:pt x="8791" y="130"/>
                    <a:pt x="8719" y="0"/>
                    <a:pt x="8604"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8" name="Google Shape;16258;p101"/>
            <p:cNvSpPr/>
            <p:nvPr/>
          </p:nvSpPr>
          <p:spPr>
            <a:xfrm>
              <a:off x="1038895" y="1981993"/>
              <a:ext cx="163136" cy="177135"/>
            </a:xfrm>
            <a:custGeom>
              <a:rect b="b" l="l" r="r" t="t"/>
              <a:pathLst>
                <a:path extrusionOk="0" h="6757" w="6223">
                  <a:moveTo>
                    <a:pt x="4836" y="1"/>
                  </a:moveTo>
                  <a:lnTo>
                    <a:pt x="0" y="6756"/>
                  </a:lnTo>
                  <a:lnTo>
                    <a:pt x="1401" y="6756"/>
                  </a:lnTo>
                  <a:lnTo>
                    <a:pt x="6222"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59" name="Google Shape;16259;p101"/>
            <p:cNvSpPr/>
            <p:nvPr/>
          </p:nvSpPr>
          <p:spPr>
            <a:xfrm>
              <a:off x="1075596" y="1982386"/>
              <a:ext cx="156687" cy="176742"/>
            </a:xfrm>
            <a:custGeom>
              <a:rect b="b" l="l" r="r" t="t"/>
              <a:pathLst>
                <a:path extrusionOk="0" h="6742" w="5977">
                  <a:moveTo>
                    <a:pt x="4822" y="0"/>
                  </a:moveTo>
                  <a:lnTo>
                    <a:pt x="1" y="6741"/>
                  </a:lnTo>
                  <a:lnTo>
                    <a:pt x="1257" y="6741"/>
                  </a:lnTo>
                  <a:lnTo>
                    <a:pt x="5919" y="231"/>
                  </a:lnTo>
                  <a:cubicBezTo>
                    <a:pt x="5977" y="130"/>
                    <a:pt x="5919" y="0"/>
                    <a:pt x="5804"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0" name="Google Shape;16260;p101"/>
            <p:cNvSpPr/>
            <p:nvPr/>
          </p:nvSpPr>
          <p:spPr>
            <a:xfrm>
              <a:off x="878145" y="1982281"/>
              <a:ext cx="230404" cy="176846"/>
            </a:xfrm>
            <a:custGeom>
              <a:rect b="b" l="l" r="r" t="t"/>
              <a:pathLst>
                <a:path extrusionOk="0" h="6746" w="8789">
                  <a:moveTo>
                    <a:pt x="3910" y="0"/>
                  </a:moveTo>
                  <a:cubicBezTo>
                    <a:pt x="3900" y="0"/>
                    <a:pt x="3891" y="2"/>
                    <a:pt x="3880" y="4"/>
                  </a:cubicBezTo>
                  <a:lnTo>
                    <a:pt x="185" y="4"/>
                  </a:lnTo>
                  <a:cubicBezTo>
                    <a:pt x="180" y="3"/>
                    <a:pt x="174" y="3"/>
                    <a:pt x="169" y="3"/>
                  </a:cubicBezTo>
                  <a:cubicBezTo>
                    <a:pt x="63" y="3"/>
                    <a:pt x="1" y="139"/>
                    <a:pt x="69" y="235"/>
                  </a:cubicBezTo>
                  <a:lnTo>
                    <a:pt x="4732" y="6745"/>
                  </a:lnTo>
                  <a:lnTo>
                    <a:pt x="8789" y="6745"/>
                  </a:lnTo>
                  <a:lnTo>
                    <a:pt x="4010" y="62"/>
                  </a:lnTo>
                  <a:cubicBezTo>
                    <a:pt x="3987" y="26"/>
                    <a:pt x="3953" y="0"/>
                    <a:pt x="3910" y="0"/>
                  </a:cubicBezTo>
                  <a:close/>
                </a:path>
              </a:pathLst>
            </a:custGeom>
            <a:solidFill>
              <a:srgbClr val="758B9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1" name="Google Shape;16261;p101"/>
            <p:cNvSpPr/>
            <p:nvPr/>
          </p:nvSpPr>
          <p:spPr>
            <a:xfrm>
              <a:off x="910599" y="1981993"/>
              <a:ext cx="163136" cy="177135"/>
            </a:xfrm>
            <a:custGeom>
              <a:rect b="b" l="l" r="r" t="t"/>
              <a:pathLst>
                <a:path extrusionOk="0" h="6757" w="6223">
                  <a:moveTo>
                    <a:pt x="1" y="1"/>
                  </a:moveTo>
                  <a:lnTo>
                    <a:pt x="4837" y="6756"/>
                  </a:lnTo>
                  <a:lnTo>
                    <a:pt x="6222" y="6756"/>
                  </a:lnTo>
                  <a:lnTo>
                    <a:pt x="1401"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2" name="Google Shape;16262;p101"/>
            <p:cNvSpPr/>
            <p:nvPr/>
          </p:nvSpPr>
          <p:spPr>
            <a:xfrm>
              <a:off x="878066" y="1982386"/>
              <a:ext cx="159335" cy="177109"/>
            </a:xfrm>
            <a:custGeom>
              <a:rect b="b" l="l" r="r" t="t"/>
              <a:pathLst>
                <a:path extrusionOk="0" h="6756" w="6078">
                  <a:moveTo>
                    <a:pt x="188" y="0"/>
                  </a:moveTo>
                  <a:cubicBezTo>
                    <a:pt x="72" y="0"/>
                    <a:pt x="0" y="130"/>
                    <a:pt x="72" y="231"/>
                  </a:cubicBezTo>
                  <a:lnTo>
                    <a:pt x="4735" y="6756"/>
                  </a:lnTo>
                  <a:lnTo>
                    <a:pt x="6078" y="6756"/>
                  </a:lnTo>
                  <a:lnTo>
                    <a:pt x="1256" y="0"/>
                  </a:ln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3" name="Google Shape;16263;p101"/>
            <p:cNvSpPr/>
            <p:nvPr/>
          </p:nvSpPr>
          <p:spPr>
            <a:xfrm>
              <a:off x="1092243" y="2108008"/>
              <a:ext cx="36360" cy="51119"/>
            </a:xfrm>
            <a:custGeom>
              <a:rect b="b" l="l" r="r" t="t"/>
              <a:pathLst>
                <a:path extrusionOk="0" h="1950" w="1387">
                  <a:moveTo>
                    <a:pt x="751" y="1"/>
                  </a:moveTo>
                  <a:lnTo>
                    <a:pt x="1" y="1069"/>
                  </a:lnTo>
                  <a:lnTo>
                    <a:pt x="622" y="1949"/>
                  </a:lnTo>
                  <a:lnTo>
                    <a:pt x="1156" y="1228"/>
                  </a:lnTo>
                  <a:lnTo>
                    <a:pt x="1387" y="881"/>
                  </a:lnTo>
                  <a:lnTo>
                    <a:pt x="751"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4" name="Google Shape;16264;p101"/>
            <p:cNvSpPr/>
            <p:nvPr/>
          </p:nvSpPr>
          <p:spPr>
            <a:xfrm>
              <a:off x="1073709" y="2082658"/>
              <a:ext cx="38248" cy="53374"/>
            </a:xfrm>
            <a:custGeom>
              <a:rect b="b" l="l" r="r" t="t"/>
              <a:pathLst>
                <a:path extrusionOk="0" h="2036" w="1459">
                  <a:moveTo>
                    <a:pt x="766" y="0"/>
                  </a:moveTo>
                  <a:lnTo>
                    <a:pt x="0" y="1054"/>
                  </a:lnTo>
                  <a:lnTo>
                    <a:pt x="708" y="2036"/>
                  </a:lnTo>
                  <a:lnTo>
                    <a:pt x="1458" y="968"/>
                  </a:lnTo>
                  <a:lnTo>
                    <a:pt x="766" y="0"/>
                  </a:ln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5" name="Google Shape;16265;p101"/>
            <p:cNvSpPr/>
            <p:nvPr/>
          </p:nvSpPr>
          <p:spPr>
            <a:xfrm>
              <a:off x="1055542" y="2056915"/>
              <a:ext cx="38248" cy="53400"/>
            </a:xfrm>
            <a:custGeom>
              <a:rect b="b" l="l" r="r" t="t"/>
              <a:pathLst>
                <a:path extrusionOk="0" h="2037" w="1459">
                  <a:moveTo>
                    <a:pt x="751" y="1"/>
                  </a:moveTo>
                  <a:lnTo>
                    <a:pt x="1" y="1055"/>
                  </a:lnTo>
                  <a:lnTo>
                    <a:pt x="693" y="2036"/>
                  </a:lnTo>
                  <a:lnTo>
                    <a:pt x="1459" y="982"/>
                  </a:lnTo>
                  <a:lnTo>
                    <a:pt x="751"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6" name="Google Shape;16266;p101"/>
            <p:cNvSpPr/>
            <p:nvPr/>
          </p:nvSpPr>
          <p:spPr>
            <a:xfrm>
              <a:off x="940117" y="2129583"/>
              <a:ext cx="230482" cy="224636"/>
            </a:xfrm>
            <a:custGeom>
              <a:rect b="b" l="l" r="r" t="t"/>
              <a:pathLst>
                <a:path extrusionOk="0" h="8569" w="8792">
                  <a:moveTo>
                    <a:pt x="4418" y="0"/>
                  </a:moveTo>
                  <a:cubicBezTo>
                    <a:pt x="4237" y="0"/>
                    <a:pt x="4054" y="69"/>
                    <a:pt x="3913" y="203"/>
                  </a:cubicBezTo>
                  <a:cubicBezTo>
                    <a:pt x="3783" y="333"/>
                    <a:pt x="3604" y="407"/>
                    <a:pt x="3421" y="407"/>
                  </a:cubicBezTo>
                  <a:cubicBezTo>
                    <a:pt x="3339" y="407"/>
                    <a:pt x="3256" y="392"/>
                    <a:pt x="3177" y="361"/>
                  </a:cubicBezTo>
                  <a:cubicBezTo>
                    <a:pt x="3094" y="328"/>
                    <a:pt x="3008" y="312"/>
                    <a:pt x="2924" y="312"/>
                  </a:cubicBezTo>
                  <a:cubicBezTo>
                    <a:pt x="2643" y="312"/>
                    <a:pt x="2378" y="488"/>
                    <a:pt x="2267" y="766"/>
                  </a:cubicBezTo>
                  <a:cubicBezTo>
                    <a:pt x="2180" y="1011"/>
                    <a:pt x="1935" y="1184"/>
                    <a:pt x="1661" y="1199"/>
                  </a:cubicBezTo>
                  <a:cubicBezTo>
                    <a:pt x="1285" y="1227"/>
                    <a:pt x="997" y="1545"/>
                    <a:pt x="1011" y="1920"/>
                  </a:cubicBezTo>
                  <a:cubicBezTo>
                    <a:pt x="1026" y="2195"/>
                    <a:pt x="867" y="2454"/>
                    <a:pt x="636" y="2584"/>
                  </a:cubicBezTo>
                  <a:cubicBezTo>
                    <a:pt x="289" y="2758"/>
                    <a:pt x="160" y="3176"/>
                    <a:pt x="333" y="3508"/>
                  </a:cubicBezTo>
                  <a:cubicBezTo>
                    <a:pt x="448" y="3754"/>
                    <a:pt x="419" y="4042"/>
                    <a:pt x="246" y="4259"/>
                  </a:cubicBezTo>
                  <a:cubicBezTo>
                    <a:pt x="1" y="4562"/>
                    <a:pt x="58" y="4995"/>
                    <a:pt x="347" y="5240"/>
                  </a:cubicBezTo>
                  <a:cubicBezTo>
                    <a:pt x="564" y="5414"/>
                    <a:pt x="650" y="5688"/>
                    <a:pt x="578" y="5962"/>
                  </a:cubicBezTo>
                  <a:cubicBezTo>
                    <a:pt x="477" y="6338"/>
                    <a:pt x="708" y="6713"/>
                    <a:pt x="1069" y="6814"/>
                  </a:cubicBezTo>
                  <a:cubicBezTo>
                    <a:pt x="1343" y="6886"/>
                    <a:pt x="1531" y="7103"/>
                    <a:pt x="1574" y="7377"/>
                  </a:cubicBezTo>
                  <a:cubicBezTo>
                    <a:pt x="1627" y="7717"/>
                    <a:pt x="1928" y="7962"/>
                    <a:pt x="2263" y="7962"/>
                  </a:cubicBezTo>
                  <a:cubicBezTo>
                    <a:pt x="2298" y="7962"/>
                    <a:pt x="2333" y="7960"/>
                    <a:pt x="2368" y="7954"/>
                  </a:cubicBezTo>
                  <a:cubicBezTo>
                    <a:pt x="2406" y="7948"/>
                    <a:pt x="2444" y="7945"/>
                    <a:pt x="2482" y="7945"/>
                  </a:cubicBezTo>
                  <a:cubicBezTo>
                    <a:pt x="2716" y="7945"/>
                    <a:pt x="2937" y="8059"/>
                    <a:pt x="3061" y="8257"/>
                  </a:cubicBezTo>
                  <a:cubicBezTo>
                    <a:pt x="3199" y="8460"/>
                    <a:pt x="3419" y="8568"/>
                    <a:pt x="3642" y="8568"/>
                  </a:cubicBezTo>
                  <a:cubicBezTo>
                    <a:pt x="3770" y="8568"/>
                    <a:pt x="3898" y="8533"/>
                    <a:pt x="4014" y="8460"/>
                  </a:cubicBezTo>
                  <a:cubicBezTo>
                    <a:pt x="4129" y="8387"/>
                    <a:pt x="4263" y="8351"/>
                    <a:pt x="4396" y="8351"/>
                  </a:cubicBezTo>
                  <a:cubicBezTo>
                    <a:pt x="4530" y="8351"/>
                    <a:pt x="4663" y="8387"/>
                    <a:pt x="4779" y="8460"/>
                  </a:cubicBezTo>
                  <a:cubicBezTo>
                    <a:pt x="4893" y="8532"/>
                    <a:pt x="5022" y="8568"/>
                    <a:pt x="5150" y="8568"/>
                  </a:cubicBezTo>
                  <a:cubicBezTo>
                    <a:pt x="5378" y="8568"/>
                    <a:pt x="5602" y="8456"/>
                    <a:pt x="5732" y="8243"/>
                  </a:cubicBezTo>
                  <a:cubicBezTo>
                    <a:pt x="5870" y="8054"/>
                    <a:pt x="6085" y="7932"/>
                    <a:pt x="6319" y="7932"/>
                  </a:cubicBezTo>
                  <a:cubicBezTo>
                    <a:pt x="6354" y="7932"/>
                    <a:pt x="6389" y="7934"/>
                    <a:pt x="6425" y="7940"/>
                  </a:cubicBezTo>
                  <a:cubicBezTo>
                    <a:pt x="6460" y="7945"/>
                    <a:pt x="6495" y="7948"/>
                    <a:pt x="6529" y="7948"/>
                  </a:cubicBezTo>
                  <a:cubicBezTo>
                    <a:pt x="6865" y="7948"/>
                    <a:pt x="7166" y="7703"/>
                    <a:pt x="7218" y="7362"/>
                  </a:cubicBezTo>
                  <a:cubicBezTo>
                    <a:pt x="7262" y="7088"/>
                    <a:pt x="7464" y="6872"/>
                    <a:pt x="7724" y="6800"/>
                  </a:cubicBezTo>
                  <a:cubicBezTo>
                    <a:pt x="8099" y="6698"/>
                    <a:pt x="8316" y="6323"/>
                    <a:pt x="8215" y="5948"/>
                  </a:cubicBezTo>
                  <a:cubicBezTo>
                    <a:pt x="8142" y="5688"/>
                    <a:pt x="8243" y="5399"/>
                    <a:pt x="8445" y="5226"/>
                  </a:cubicBezTo>
                  <a:cubicBezTo>
                    <a:pt x="8749" y="4981"/>
                    <a:pt x="8792" y="4548"/>
                    <a:pt x="8561" y="4259"/>
                  </a:cubicBezTo>
                  <a:cubicBezTo>
                    <a:pt x="8388" y="4042"/>
                    <a:pt x="8359" y="3754"/>
                    <a:pt x="8474" y="3508"/>
                  </a:cubicBezTo>
                  <a:cubicBezTo>
                    <a:pt x="8648" y="3162"/>
                    <a:pt x="8518" y="2743"/>
                    <a:pt x="8171" y="2570"/>
                  </a:cubicBezTo>
                  <a:cubicBezTo>
                    <a:pt x="7926" y="2440"/>
                    <a:pt x="7781" y="2195"/>
                    <a:pt x="7796" y="1920"/>
                  </a:cubicBezTo>
                  <a:cubicBezTo>
                    <a:pt x="7810" y="1531"/>
                    <a:pt x="7522" y="1213"/>
                    <a:pt x="7146" y="1199"/>
                  </a:cubicBezTo>
                  <a:cubicBezTo>
                    <a:pt x="6872" y="1184"/>
                    <a:pt x="6627" y="1011"/>
                    <a:pt x="6526" y="751"/>
                  </a:cubicBezTo>
                  <a:cubicBezTo>
                    <a:pt x="6425" y="471"/>
                    <a:pt x="6159" y="304"/>
                    <a:pt x="5876" y="304"/>
                  </a:cubicBezTo>
                  <a:cubicBezTo>
                    <a:pt x="5794" y="304"/>
                    <a:pt x="5711" y="318"/>
                    <a:pt x="5631" y="347"/>
                  </a:cubicBezTo>
                  <a:cubicBezTo>
                    <a:pt x="5547" y="380"/>
                    <a:pt x="5460" y="396"/>
                    <a:pt x="5374" y="396"/>
                  </a:cubicBezTo>
                  <a:cubicBezTo>
                    <a:pt x="5195" y="396"/>
                    <a:pt x="5021" y="325"/>
                    <a:pt x="4894" y="188"/>
                  </a:cubicBezTo>
                  <a:cubicBezTo>
                    <a:pt x="4761" y="62"/>
                    <a:pt x="4590" y="0"/>
                    <a:pt x="441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7" name="Google Shape;16267;p101"/>
            <p:cNvSpPr/>
            <p:nvPr/>
          </p:nvSpPr>
          <p:spPr>
            <a:xfrm>
              <a:off x="1038502" y="2129478"/>
              <a:ext cx="132097" cy="224872"/>
            </a:xfrm>
            <a:custGeom>
              <a:rect b="b" l="l" r="r" t="t"/>
              <a:pathLst>
                <a:path extrusionOk="0" h="8578" w="5039">
                  <a:moveTo>
                    <a:pt x="636" y="1"/>
                  </a:moveTo>
                  <a:cubicBezTo>
                    <a:pt x="459" y="1"/>
                    <a:pt x="282" y="69"/>
                    <a:pt x="145" y="207"/>
                  </a:cubicBezTo>
                  <a:cubicBezTo>
                    <a:pt x="102" y="250"/>
                    <a:pt x="44" y="293"/>
                    <a:pt x="1" y="322"/>
                  </a:cubicBezTo>
                  <a:cubicBezTo>
                    <a:pt x="102" y="381"/>
                    <a:pt x="218" y="410"/>
                    <a:pt x="334" y="410"/>
                  </a:cubicBezTo>
                  <a:cubicBezTo>
                    <a:pt x="417" y="410"/>
                    <a:pt x="500" y="395"/>
                    <a:pt x="578" y="365"/>
                  </a:cubicBezTo>
                  <a:cubicBezTo>
                    <a:pt x="661" y="332"/>
                    <a:pt x="747" y="316"/>
                    <a:pt x="831" y="316"/>
                  </a:cubicBezTo>
                  <a:cubicBezTo>
                    <a:pt x="1111" y="316"/>
                    <a:pt x="1377" y="492"/>
                    <a:pt x="1488" y="770"/>
                  </a:cubicBezTo>
                  <a:cubicBezTo>
                    <a:pt x="1589" y="1015"/>
                    <a:pt x="1820" y="1188"/>
                    <a:pt x="2094" y="1203"/>
                  </a:cubicBezTo>
                  <a:cubicBezTo>
                    <a:pt x="2469" y="1231"/>
                    <a:pt x="2758" y="1549"/>
                    <a:pt x="2758" y="1924"/>
                  </a:cubicBezTo>
                  <a:cubicBezTo>
                    <a:pt x="2744" y="2199"/>
                    <a:pt x="2888" y="2458"/>
                    <a:pt x="3133" y="2588"/>
                  </a:cubicBezTo>
                  <a:cubicBezTo>
                    <a:pt x="3465" y="2762"/>
                    <a:pt x="3595" y="3180"/>
                    <a:pt x="3437" y="3512"/>
                  </a:cubicBezTo>
                  <a:cubicBezTo>
                    <a:pt x="3307" y="3758"/>
                    <a:pt x="3336" y="4046"/>
                    <a:pt x="3509" y="4263"/>
                  </a:cubicBezTo>
                  <a:cubicBezTo>
                    <a:pt x="3754" y="4566"/>
                    <a:pt x="3696" y="4999"/>
                    <a:pt x="3408" y="5244"/>
                  </a:cubicBezTo>
                  <a:cubicBezTo>
                    <a:pt x="3191" y="5418"/>
                    <a:pt x="3105" y="5692"/>
                    <a:pt x="3177" y="5966"/>
                  </a:cubicBezTo>
                  <a:cubicBezTo>
                    <a:pt x="3278" y="6327"/>
                    <a:pt x="3047" y="6717"/>
                    <a:pt x="2686" y="6818"/>
                  </a:cubicBezTo>
                  <a:cubicBezTo>
                    <a:pt x="2412" y="6890"/>
                    <a:pt x="2224" y="7107"/>
                    <a:pt x="2181" y="7381"/>
                  </a:cubicBezTo>
                  <a:cubicBezTo>
                    <a:pt x="2128" y="7721"/>
                    <a:pt x="1827" y="7966"/>
                    <a:pt x="1492" y="7966"/>
                  </a:cubicBezTo>
                  <a:cubicBezTo>
                    <a:pt x="1457" y="7966"/>
                    <a:pt x="1422" y="7964"/>
                    <a:pt x="1387" y="7958"/>
                  </a:cubicBezTo>
                  <a:cubicBezTo>
                    <a:pt x="1349" y="7952"/>
                    <a:pt x="1311" y="7949"/>
                    <a:pt x="1273" y="7949"/>
                  </a:cubicBezTo>
                  <a:cubicBezTo>
                    <a:pt x="1039" y="7949"/>
                    <a:pt x="818" y="8063"/>
                    <a:pt x="694" y="8261"/>
                  </a:cubicBezTo>
                  <a:cubicBezTo>
                    <a:pt x="665" y="8290"/>
                    <a:pt x="651" y="8319"/>
                    <a:pt x="622" y="8348"/>
                  </a:cubicBezTo>
                  <a:cubicBezTo>
                    <a:pt x="766" y="8348"/>
                    <a:pt x="896" y="8391"/>
                    <a:pt x="1026" y="8464"/>
                  </a:cubicBezTo>
                  <a:cubicBezTo>
                    <a:pt x="1140" y="8541"/>
                    <a:pt x="1268" y="8578"/>
                    <a:pt x="1397" y="8578"/>
                  </a:cubicBezTo>
                  <a:cubicBezTo>
                    <a:pt x="1626" y="8578"/>
                    <a:pt x="1854" y="8460"/>
                    <a:pt x="1993" y="8247"/>
                  </a:cubicBezTo>
                  <a:cubicBezTo>
                    <a:pt x="2119" y="8058"/>
                    <a:pt x="2343" y="7936"/>
                    <a:pt x="2570" y="7936"/>
                  </a:cubicBezTo>
                  <a:cubicBezTo>
                    <a:pt x="2604" y="7936"/>
                    <a:pt x="2638" y="7938"/>
                    <a:pt x="2672" y="7944"/>
                  </a:cubicBezTo>
                  <a:cubicBezTo>
                    <a:pt x="2707" y="7949"/>
                    <a:pt x="2742" y="7952"/>
                    <a:pt x="2776" y="7952"/>
                  </a:cubicBezTo>
                  <a:cubicBezTo>
                    <a:pt x="3112" y="7952"/>
                    <a:pt x="3413" y="7707"/>
                    <a:pt x="3465" y="7366"/>
                  </a:cubicBezTo>
                  <a:cubicBezTo>
                    <a:pt x="3509" y="7092"/>
                    <a:pt x="3711" y="6876"/>
                    <a:pt x="3971" y="6804"/>
                  </a:cubicBezTo>
                  <a:cubicBezTo>
                    <a:pt x="4346" y="6702"/>
                    <a:pt x="4563" y="6327"/>
                    <a:pt x="4462" y="5952"/>
                  </a:cubicBezTo>
                  <a:cubicBezTo>
                    <a:pt x="4389" y="5692"/>
                    <a:pt x="4490" y="5403"/>
                    <a:pt x="4692" y="5230"/>
                  </a:cubicBezTo>
                  <a:cubicBezTo>
                    <a:pt x="4996" y="4999"/>
                    <a:pt x="5039" y="4566"/>
                    <a:pt x="4794" y="4263"/>
                  </a:cubicBezTo>
                  <a:cubicBezTo>
                    <a:pt x="4620" y="4046"/>
                    <a:pt x="4591" y="3758"/>
                    <a:pt x="4721" y="3512"/>
                  </a:cubicBezTo>
                  <a:cubicBezTo>
                    <a:pt x="4895" y="3166"/>
                    <a:pt x="4750" y="2762"/>
                    <a:pt x="4418" y="2588"/>
                  </a:cubicBezTo>
                  <a:cubicBezTo>
                    <a:pt x="4173" y="2458"/>
                    <a:pt x="4028" y="2199"/>
                    <a:pt x="4043" y="1924"/>
                  </a:cubicBezTo>
                  <a:cubicBezTo>
                    <a:pt x="4043" y="1549"/>
                    <a:pt x="3754" y="1231"/>
                    <a:pt x="3379" y="1203"/>
                  </a:cubicBezTo>
                  <a:cubicBezTo>
                    <a:pt x="3105" y="1188"/>
                    <a:pt x="2874" y="1015"/>
                    <a:pt x="2773" y="770"/>
                  </a:cubicBezTo>
                  <a:cubicBezTo>
                    <a:pt x="2661" y="492"/>
                    <a:pt x="2396" y="316"/>
                    <a:pt x="2115" y="316"/>
                  </a:cubicBezTo>
                  <a:cubicBezTo>
                    <a:pt x="2031" y="316"/>
                    <a:pt x="1946" y="332"/>
                    <a:pt x="1863" y="365"/>
                  </a:cubicBezTo>
                  <a:cubicBezTo>
                    <a:pt x="1788" y="396"/>
                    <a:pt x="1708" y="411"/>
                    <a:pt x="1628" y="411"/>
                  </a:cubicBezTo>
                  <a:cubicBezTo>
                    <a:pt x="1448" y="411"/>
                    <a:pt x="1267" y="337"/>
                    <a:pt x="1127" y="207"/>
                  </a:cubicBezTo>
                  <a:cubicBezTo>
                    <a:pt x="990" y="69"/>
                    <a:pt x="813" y="1"/>
                    <a:pt x="63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8" name="Google Shape;16268;p101"/>
            <p:cNvSpPr/>
            <p:nvPr/>
          </p:nvSpPr>
          <p:spPr>
            <a:xfrm>
              <a:off x="970395" y="2156821"/>
              <a:ext cx="169952" cy="169559"/>
            </a:xfrm>
            <a:custGeom>
              <a:rect b="b" l="l" r="r" t="t"/>
              <a:pathLst>
                <a:path extrusionOk="0" h="6468" w="6483">
                  <a:moveTo>
                    <a:pt x="3249" y="1"/>
                  </a:moveTo>
                  <a:cubicBezTo>
                    <a:pt x="1459" y="1"/>
                    <a:pt x="1" y="1444"/>
                    <a:pt x="1" y="3234"/>
                  </a:cubicBezTo>
                  <a:cubicBezTo>
                    <a:pt x="1" y="5024"/>
                    <a:pt x="1459" y="6468"/>
                    <a:pt x="3249" y="6468"/>
                  </a:cubicBezTo>
                  <a:cubicBezTo>
                    <a:pt x="5024" y="6468"/>
                    <a:pt x="6482" y="5024"/>
                    <a:pt x="6482" y="3234"/>
                  </a:cubicBezTo>
                  <a:cubicBezTo>
                    <a:pt x="6482" y="1444"/>
                    <a:pt x="5024" y="1"/>
                    <a:pt x="324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69" name="Google Shape;16269;p101"/>
            <p:cNvSpPr/>
            <p:nvPr/>
          </p:nvSpPr>
          <p:spPr>
            <a:xfrm>
              <a:off x="1038502" y="2156821"/>
              <a:ext cx="106380" cy="169716"/>
            </a:xfrm>
            <a:custGeom>
              <a:rect b="b" l="l" r="r" t="t"/>
              <a:pathLst>
                <a:path extrusionOk="0" h="6474" w="4058">
                  <a:moveTo>
                    <a:pt x="651" y="1"/>
                  </a:moveTo>
                  <a:cubicBezTo>
                    <a:pt x="434" y="1"/>
                    <a:pt x="217" y="15"/>
                    <a:pt x="1" y="59"/>
                  </a:cubicBezTo>
                  <a:cubicBezTo>
                    <a:pt x="1517" y="362"/>
                    <a:pt x="2599" y="1690"/>
                    <a:pt x="2599" y="3234"/>
                  </a:cubicBezTo>
                  <a:cubicBezTo>
                    <a:pt x="2599" y="4779"/>
                    <a:pt x="1517" y="6107"/>
                    <a:pt x="1" y="6410"/>
                  </a:cubicBezTo>
                  <a:cubicBezTo>
                    <a:pt x="216" y="6453"/>
                    <a:pt x="430" y="6474"/>
                    <a:pt x="640" y="6474"/>
                  </a:cubicBezTo>
                  <a:cubicBezTo>
                    <a:pt x="2266" y="6474"/>
                    <a:pt x="3689" y="5239"/>
                    <a:pt x="3855" y="3552"/>
                  </a:cubicBezTo>
                  <a:cubicBezTo>
                    <a:pt x="4057" y="1646"/>
                    <a:pt x="2556" y="1"/>
                    <a:pt x="65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0" name="Google Shape;16270;p101"/>
            <p:cNvSpPr/>
            <p:nvPr/>
          </p:nvSpPr>
          <p:spPr>
            <a:xfrm>
              <a:off x="1038502" y="2203641"/>
              <a:ext cx="20841" cy="76207"/>
            </a:xfrm>
            <a:custGeom>
              <a:rect b="b" l="l" r="r" t="t"/>
              <a:pathLst>
                <a:path extrusionOk="0" h="2907" w="795">
                  <a:moveTo>
                    <a:pt x="584" y="1"/>
                  </a:moveTo>
                  <a:cubicBezTo>
                    <a:pt x="549" y="1"/>
                    <a:pt x="518" y="25"/>
                    <a:pt x="506" y="48"/>
                  </a:cubicBezTo>
                  <a:lnTo>
                    <a:pt x="88" y="438"/>
                  </a:lnTo>
                  <a:cubicBezTo>
                    <a:pt x="30" y="481"/>
                    <a:pt x="1" y="539"/>
                    <a:pt x="1" y="597"/>
                  </a:cubicBezTo>
                  <a:cubicBezTo>
                    <a:pt x="1" y="683"/>
                    <a:pt x="59" y="770"/>
                    <a:pt x="145" y="770"/>
                  </a:cubicBezTo>
                  <a:cubicBezTo>
                    <a:pt x="174" y="770"/>
                    <a:pt x="203" y="755"/>
                    <a:pt x="232" y="741"/>
                  </a:cubicBezTo>
                  <a:lnTo>
                    <a:pt x="362" y="572"/>
                  </a:lnTo>
                  <a:lnTo>
                    <a:pt x="362" y="572"/>
                  </a:lnTo>
                  <a:lnTo>
                    <a:pt x="362" y="2762"/>
                  </a:lnTo>
                  <a:cubicBezTo>
                    <a:pt x="362" y="2863"/>
                    <a:pt x="477" y="2906"/>
                    <a:pt x="578" y="2906"/>
                  </a:cubicBezTo>
                  <a:cubicBezTo>
                    <a:pt x="679" y="2906"/>
                    <a:pt x="795" y="2863"/>
                    <a:pt x="795" y="2762"/>
                  </a:cubicBezTo>
                  <a:lnTo>
                    <a:pt x="795" y="135"/>
                  </a:lnTo>
                  <a:cubicBezTo>
                    <a:pt x="795" y="48"/>
                    <a:pt x="694" y="5"/>
                    <a:pt x="607" y="5"/>
                  </a:cubicBezTo>
                  <a:cubicBezTo>
                    <a:pt x="599" y="2"/>
                    <a:pt x="591" y="1"/>
                    <a:pt x="584"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271" name="Google Shape;16271;p101"/>
          <p:cNvGrpSpPr/>
          <p:nvPr/>
        </p:nvGrpSpPr>
        <p:grpSpPr>
          <a:xfrm>
            <a:off x="1320737" y="1982386"/>
            <a:ext cx="371650" cy="371624"/>
            <a:chOff x="1345794" y="1982386"/>
            <a:chExt cx="371650" cy="371624"/>
          </a:xfrm>
        </p:grpSpPr>
        <p:sp>
          <p:nvSpPr>
            <p:cNvPr id="16272" name="Google Shape;16272;p101"/>
            <p:cNvSpPr/>
            <p:nvPr/>
          </p:nvSpPr>
          <p:spPr>
            <a:xfrm>
              <a:off x="1345794" y="2140567"/>
              <a:ext cx="111676" cy="123001"/>
            </a:xfrm>
            <a:custGeom>
              <a:rect b="b" l="l" r="r" t="t"/>
              <a:pathLst>
                <a:path extrusionOk="0" h="4692" w="4260">
                  <a:moveTo>
                    <a:pt x="1357" y="0"/>
                  </a:moveTo>
                  <a:cubicBezTo>
                    <a:pt x="1098" y="0"/>
                    <a:pt x="881" y="217"/>
                    <a:pt x="881" y="476"/>
                  </a:cubicBezTo>
                  <a:lnTo>
                    <a:pt x="881" y="1242"/>
                  </a:lnTo>
                  <a:lnTo>
                    <a:pt x="780" y="1227"/>
                  </a:lnTo>
                  <a:cubicBezTo>
                    <a:pt x="725" y="1214"/>
                    <a:pt x="669" y="1208"/>
                    <a:pt x="614" y="1208"/>
                  </a:cubicBezTo>
                  <a:cubicBezTo>
                    <a:pt x="479" y="1208"/>
                    <a:pt x="348" y="1246"/>
                    <a:pt x="246" y="1328"/>
                  </a:cubicBezTo>
                  <a:cubicBezTo>
                    <a:pt x="1" y="1530"/>
                    <a:pt x="1" y="1920"/>
                    <a:pt x="44" y="2512"/>
                  </a:cubicBezTo>
                  <a:cubicBezTo>
                    <a:pt x="87" y="3219"/>
                    <a:pt x="780" y="3811"/>
                    <a:pt x="939" y="3926"/>
                  </a:cubicBezTo>
                  <a:lnTo>
                    <a:pt x="939" y="4692"/>
                  </a:lnTo>
                  <a:lnTo>
                    <a:pt x="3739" y="4692"/>
                  </a:lnTo>
                  <a:lnTo>
                    <a:pt x="3739" y="3710"/>
                  </a:lnTo>
                  <a:cubicBezTo>
                    <a:pt x="4201" y="3291"/>
                    <a:pt x="4259" y="2469"/>
                    <a:pt x="4230" y="2093"/>
                  </a:cubicBezTo>
                  <a:lnTo>
                    <a:pt x="4230" y="1011"/>
                  </a:lnTo>
                  <a:cubicBezTo>
                    <a:pt x="4230" y="751"/>
                    <a:pt x="4014" y="534"/>
                    <a:pt x="3754" y="534"/>
                  </a:cubicBezTo>
                  <a:lnTo>
                    <a:pt x="3739" y="534"/>
                  </a:lnTo>
                  <a:cubicBezTo>
                    <a:pt x="3595" y="534"/>
                    <a:pt x="3480" y="592"/>
                    <a:pt x="3393" y="693"/>
                  </a:cubicBezTo>
                  <a:cubicBezTo>
                    <a:pt x="3321" y="505"/>
                    <a:pt x="3147" y="375"/>
                    <a:pt x="2945" y="375"/>
                  </a:cubicBezTo>
                  <a:lnTo>
                    <a:pt x="2931" y="375"/>
                  </a:lnTo>
                  <a:cubicBezTo>
                    <a:pt x="2801" y="375"/>
                    <a:pt x="2686" y="433"/>
                    <a:pt x="2599" y="520"/>
                  </a:cubicBezTo>
                  <a:cubicBezTo>
                    <a:pt x="2527" y="347"/>
                    <a:pt x="2354" y="231"/>
                    <a:pt x="2166" y="231"/>
                  </a:cubicBezTo>
                  <a:lnTo>
                    <a:pt x="2137" y="231"/>
                  </a:lnTo>
                  <a:cubicBezTo>
                    <a:pt x="2022" y="231"/>
                    <a:pt x="1920" y="274"/>
                    <a:pt x="1834" y="347"/>
                  </a:cubicBezTo>
                  <a:cubicBezTo>
                    <a:pt x="1776" y="144"/>
                    <a:pt x="1588" y="0"/>
                    <a:pt x="137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3" name="Google Shape;16273;p101"/>
            <p:cNvSpPr/>
            <p:nvPr/>
          </p:nvSpPr>
          <p:spPr>
            <a:xfrm>
              <a:off x="1345794" y="2172445"/>
              <a:ext cx="31065" cy="91490"/>
            </a:xfrm>
            <a:custGeom>
              <a:rect b="b" l="l" r="r" t="t"/>
              <a:pathLst>
                <a:path extrusionOk="0" h="3490" w="1185">
                  <a:moveTo>
                    <a:pt x="610" y="0"/>
                  </a:moveTo>
                  <a:cubicBezTo>
                    <a:pt x="477" y="0"/>
                    <a:pt x="347" y="46"/>
                    <a:pt x="246" y="127"/>
                  </a:cubicBezTo>
                  <a:cubicBezTo>
                    <a:pt x="1" y="329"/>
                    <a:pt x="1" y="718"/>
                    <a:pt x="44" y="1310"/>
                  </a:cubicBezTo>
                  <a:cubicBezTo>
                    <a:pt x="87" y="2003"/>
                    <a:pt x="780" y="2595"/>
                    <a:pt x="939" y="2725"/>
                  </a:cubicBezTo>
                  <a:lnTo>
                    <a:pt x="939" y="3490"/>
                  </a:lnTo>
                  <a:lnTo>
                    <a:pt x="1184" y="3490"/>
                  </a:lnTo>
                  <a:lnTo>
                    <a:pt x="1184" y="2624"/>
                  </a:lnTo>
                  <a:cubicBezTo>
                    <a:pt x="910" y="2407"/>
                    <a:pt x="347" y="1888"/>
                    <a:pt x="318" y="1296"/>
                  </a:cubicBezTo>
                  <a:cubicBezTo>
                    <a:pt x="275" y="704"/>
                    <a:pt x="246" y="314"/>
                    <a:pt x="491" y="112"/>
                  </a:cubicBezTo>
                  <a:cubicBezTo>
                    <a:pt x="592" y="69"/>
                    <a:pt x="693" y="40"/>
                    <a:pt x="809" y="26"/>
                  </a:cubicBezTo>
                  <a:lnTo>
                    <a:pt x="780" y="26"/>
                  </a:lnTo>
                  <a:cubicBezTo>
                    <a:pt x="724" y="8"/>
                    <a:pt x="667" y="0"/>
                    <a:pt x="610"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4" name="Google Shape;16274;p101"/>
            <p:cNvSpPr/>
            <p:nvPr/>
          </p:nvSpPr>
          <p:spPr>
            <a:xfrm>
              <a:off x="1368496" y="2140934"/>
              <a:ext cx="14418" cy="50752"/>
            </a:xfrm>
            <a:custGeom>
              <a:rect b="b" l="l" r="r" t="t"/>
              <a:pathLst>
                <a:path extrusionOk="0" h="1936" w="550">
                  <a:moveTo>
                    <a:pt x="463" y="1"/>
                  </a:moveTo>
                  <a:cubicBezTo>
                    <a:pt x="347" y="1"/>
                    <a:pt x="232" y="58"/>
                    <a:pt x="145" y="145"/>
                  </a:cubicBezTo>
                  <a:cubicBezTo>
                    <a:pt x="58" y="231"/>
                    <a:pt x="15" y="347"/>
                    <a:pt x="15" y="477"/>
                  </a:cubicBezTo>
                  <a:lnTo>
                    <a:pt x="15" y="1560"/>
                  </a:lnTo>
                  <a:lnTo>
                    <a:pt x="15" y="1632"/>
                  </a:lnTo>
                  <a:lnTo>
                    <a:pt x="15" y="1790"/>
                  </a:lnTo>
                  <a:cubicBezTo>
                    <a:pt x="1" y="1863"/>
                    <a:pt x="58" y="1935"/>
                    <a:pt x="131" y="1935"/>
                  </a:cubicBezTo>
                  <a:cubicBezTo>
                    <a:pt x="137" y="1936"/>
                    <a:pt x="144" y="1936"/>
                    <a:pt x="150" y="1936"/>
                  </a:cubicBezTo>
                  <a:cubicBezTo>
                    <a:pt x="274" y="1936"/>
                    <a:pt x="261" y="1805"/>
                    <a:pt x="261" y="1805"/>
                  </a:cubicBezTo>
                  <a:lnTo>
                    <a:pt x="261" y="1502"/>
                  </a:lnTo>
                  <a:lnTo>
                    <a:pt x="261" y="448"/>
                  </a:lnTo>
                  <a:cubicBezTo>
                    <a:pt x="261" y="260"/>
                    <a:pt x="376" y="73"/>
                    <a:pt x="549"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5" name="Google Shape;16275;p101"/>
            <p:cNvSpPr/>
            <p:nvPr/>
          </p:nvSpPr>
          <p:spPr>
            <a:xfrm>
              <a:off x="1392509" y="2146675"/>
              <a:ext cx="8939" cy="46165"/>
            </a:xfrm>
            <a:custGeom>
              <a:rect b="b" l="l" r="r" t="t"/>
              <a:pathLst>
                <a:path extrusionOk="0" h="1761" w="341">
                  <a:moveTo>
                    <a:pt x="267" y="0"/>
                  </a:moveTo>
                  <a:cubicBezTo>
                    <a:pt x="122" y="0"/>
                    <a:pt x="0" y="140"/>
                    <a:pt x="37" y="301"/>
                  </a:cubicBezTo>
                  <a:lnTo>
                    <a:pt x="37" y="1442"/>
                  </a:lnTo>
                  <a:lnTo>
                    <a:pt x="37" y="1600"/>
                  </a:lnTo>
                  <a:cubicBezTo>
                    <a:pt x="23" y="1687"/>
                    <a:pt x="66" y="1745"/>
                    <a:pt x="153" y="1759"/>
                  </a:cubicBezTo>
                  <a:cubicBezTo>
                    <a:pt x="159" y="1760"/>
                    <a:pt x="165" y="1760"/>
                    <a:pt x="171" y="1760"/>
                  </a:cubicBezTo>
                  <a:cubicBezTo>
                    <a:pt x="281" y="1760"/>
                    <a:pt x="268" y="1629"/>
                    <a:pt x="268" y="1629"/>
                  </a:cubicBezTo>
                  <a:lnTo>
                    <a:pt x="268" y="1326"/>
                  </a:lnTo>
                  <a:lnTo>
                    <a:pt x="268" y="258"/>
                  </a:lnTo>
                  <a:cubicBezTo>
                    <a:pt x="268" y="171"/>
                    <a:pt x="297" y="85"/>
                    <a:pt x="341" y="12"/>
                  </a:cubicBezTo>
                  <a:cubicBezTo>
                    <a:pt x="316" y="4"/>
                    <a:pt x="291" y="0"/>
                    <a:pt x="267"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6" name="Google Shape;16276;p101"/>
            <p:cNvSpPr/>
            <p:nvPr/>
          </p:nvSpPr>
          <p:spPr>
            <a:xfrm>
              <a:off x="1412092" y="2150608"/>
              <a:ext cx="9804" cy="46007"/>
            </a:xfrm>
            <a:custGeom>
              <a:rect b="b" l="l" r="r" t="t"/>
              <a:pathLst>
                <a:path extrusionOk="0" h="1755" w="374">
                  <a:moveTo>
                    <a:pt x="311" y="0"/>
                  </a:moveTo>
                  <a:cubicBezTo>
                    <a:pt x="137" y="0"/>
                    <a:pt x="1" y="158"/>
                    <a:pt x="27" y="339"/>
                  </a:cubicBezTo>
                  <a:lnTo>
                    <a:pt x="56" y="1378"/>
                  </a:lnTo>
                  <a:lnTo>
                    <a:pt x="56" y="1450"/>
                  </a:lnTo>
                  <a:lnTo>
                    <a:pt x="56" y="1609"/>
                  </a:lnTo>
                  <a:cubicBezTo>
                    <a:pt x="41" y="1681"/>
                    <a:pt x="99" y="1754"/>
                    <a:pt x="171" y="1754"/>
                  </a:cubicBezTo>
                  <a:cubicBezTo>
                    <a:pt x="177" y="1754"/>
                    <a:pt x="183" y="1755"/>
                    <a:pt x="189" y="1755"/>
                  </a:cubicBezTo>
                  <a:cubicBezTo>
                    <a:pt x="301" y="1755"/>
                    <a:pt x="301" y="1624"/>
                    <a:pt x="301" y="1624"/>
                  </a:cubicBezTo>
                  <a:lnTo>
                    <a:pt x="301" y="1335"/>
                  </a:lnTo>
                  <a:lnTo>
                    <a:pt x="272" y="296"/>
                  </a:lnTo>
                  <a:cubicBezTo>
                    <a:pt x="272" y="194"/>
                    <a:pt x="301" y="93"/>
                    <a:pt x="373" y="7"/>
                  </a:cubicBezTo>
                  <a:cubicBezTo>
                    <a:pt x="352" y="2"/>
                    <a:pt x="331" y="0"/>
                    <a:pt x="311"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7" name="Google Shape;16277;p101"/>
            <p:cNvSpPr/>
            <p:nvPr/>
          </p:nvSpPr>
          <p:spPr>
            <a:xfrm>
              <a:off x="1434348" y="2154933"/>
              <a:ext cx="7209" cy="42442"/>
            </a:xfrm>
            <a:custGeom>
              <a:rect b="b" l="l" r="r" t="t"/>
              <a:pathLst>
                <a:path extrusionOk="0" h="1619" w="275">
                  <a:moveTo>
                    <a:pt x="231" y="1"/>
                  </a:moveTo>
                  <a:cubicBezTo>
                    <a:pt x="159" y="29"/>
                    <a:pt x="73" y="73"/>
                    <a:pt x="15" y="145"/>
                  </a:cubicBezTo>
                  <a:lnTo>
                    <a:pt x="15" y="159"/>
                  </a:lnTo>
                  <a:lnTo>
                    <a:pt x="15" y="1314"/>
                  </a:lnTo>
                  <a:lnTo>
                    <a:pt x="15" y="1473"/>
                  </a:lnTo>
                  <a:cubicBezTo>
                    <a:pt x="0" y="1545"/>
                    <a:pt x="58" y="1617"/>
                    <a:pt x="130" y="1617"/>
                  </a:cubicBezTo>
                  <a:cubicBezTo>
                    <a:pt x="137" y="1618"/>
                    <a:pt x="142" y="1618"/>
                    <a:pt x="148" y="1618"/>
                  </a:cubicBezTo>
                  <a:cubicBezTo>
                    <a:pt x="260" y="1618"/>
                    <a:pt x="260" y="1487"/>
                    <a:pt x="260" y="1487"/>
                  </a:cubicBezTo>
                  <a:lnTo>
                    <a:pt x="260" y="1199"/>
                  </a:lnTo>
                  <a:lnTo>
                    <a:pt x="260" y="131"/>
                  </a:lnTo>
                  <a:cubicBezTo>
                    <a:pt x="260" y="87"/>
                    <a:pt x="260" y="44"/>
                    <a:pt x="275"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8" name="Google Shape;16278;p101"/>
            <p:cNvSpPr/>
            <p:nvPr/>
          </p:nvSpPr>
          <p:spPr>
            <a:xfrm>
              <a:off x="1427926" y="1982386"/>
              <a:ext cx="46558" cy="32192"/>
            </a:xfrm>
            <a:custGeom>
              <a:rect b="b" l="l" r="r" t="t"/>
              <a:pathLst>
                <a:path extrusionOk="0" h="1228" w="1776">
                  <a:moveTo>
                    <a:pt x="173" y="0"/>
                  </a:moveTo>
                  <a:cubicBezTo>
                    <a:pt x="87" y="0"/>
                    <a:pt x="0" y="15"/>
                    <a:pt x="144" y="173"/>
                  </a:cubicBezTo>
                  <a:lnTo>
                    <a:pt x="1184" y="1198"/>
                  </a:lnTo>
                  <a:lnTo>
                    <a:pt x="1256" y="1227"/>
                  </a:lnTo>
                  <a:lnTo>
                    <a:pt x="1776" y="130"/>
                  </a:lnTo>
                  <a:lnTo>
                    <a:pt x="1689" y="87"/>
                  </a:lnTo>
                  <a:lnTo>
                    <a:pt x="173" y="0"/>
                  </a:ln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79" name="Google Shape;16279;p101"/>
            <p:cNvSpPr/>
            <p:nvPr/>
          </p:nvSpPr>
          <p:spPr>
            <a:xfrm>
              <a:off x="1429420" y="1983120"/>
              <a:ext cx="38248" cy="31065"/>
            </a:xfrm>
            <a:custGeom>
              <a:rect b="b" l="l" r="r" t="t"/>
              <a:pathLst>
                <a:path extrusionOk="0" h="1185" w="1459">
                  <a:moveTo>
                    <a:pt x="1" y="1"/>
                  </a:moveTo>
                  <a:cubicBezTo>
                    <a:pt x="1" y="30"/>
                    <a:pt x="1" y="73"/>
                    <a:pt x="73" y="145"/>
                  </a:cubicBezTo>
                  <a:lnTo>
                    <a:pt x="1127" y="1156"/>
                  </a:lnTo>
                  <a:lnTo>
                    <a:pt x="1199" y="1185"/>
                  </a:lnTo>
                  <a:lnTo>
                    <a:pt x="1459" y="622"/>
                  </a:lnTo>
                  <a:lnTo>
                    <a:pt x="1" y="1"/>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0" name="Google Shape;16280;p101"/>
            <p:cNvSpPr/>
            <p:nvPr/>
          </p:nvSpPr>
          <p:spPr>
            <a:xfrm>
              <a:off x="1458178" y="1984640"/>
              <a:ext cx="65511" cy="52640"/>
            </a:xfrm>
            <a:custGeom>
              <a:rect b="b" l="l" r="r" t="t"/>
              <a:pathLst>
                <a:path extrusionOk="0" h="2008" w="2499">
                  <a:moveTo>
                    <a:pt x="521" y="1"/>
                  </a:moveTo>
                  <a:lnTo>
                    <a:pt x="1" y="1098"/>
                  </a:lnTo>
                  <a:lnTo>
                    <a:pt x="2181" y="2007"/>
                  </a:lnTo>
                  <a:lnTo>
                    <a:pt x="2498" y="824"/>
                  </a:lnTo>
                  <a:lnTo>
                    <a:pt x="521"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1" name="Google Shape;16281;p101"/>
            <p:cNvSpPr/>
            <p:nvPr/>
          </p:nvSpPr>
          <p:spPr>
            <a:xfrm>
              <a:off x="1590249" y="2037621"/>
              <a:ext cx="35233" cy="40528"/>
            </a:xfrm>
            <a:custGeom>
              <a:rect b="b" l="l" r="r" t="t"/>
              <a:pathLst>
                <a:path extrusionOk="0" h="1546" w="1344">
                  <a:moveTo>
                    <a:pt x="290" y="1"/>
                  </a:moveTo>
                  <a:lnTo>
                    <a:pt x="44" y="896"/>
                  </a:lnTo>
                  <a:lnTo>
                    <a:pt x="44" y="925"/>
                  </a:lnTo>
                  <a:lnTo>
                    <a:pt x="44" y="953"/>
                  </a:lnTo>
                  <a:lnTo>
                    <a:pt x="1" y="1184"/>
                  </a:lnTo>
                  <a:lnTo>
                    <a:pt x="838" y="1545"/>
                  </a:lnTo>
                  <a:lnTo>
                    <a:pt x="1343" y="434"/>
                  </a:lnTo>
                  <a:lnTo>
                    <a:pt x="290"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2" name="Google Shape;16282;p101"/>
            <p:cNvSpPr/>
            <p:nvPr/>
          </p:nvSpPr>
          <p:spPr>
            <a:xfrm>
              <a:off x="1593657" y="2037621"/>
              <a:ext cx="31825" cy="25769"/>
            </a:xfrm>
            <a:custGeom>
              <a:rect b="b" l="l" r="r" t="t"/>
              <a:pathLst>
                <a:path extrusionOk="0" h="983" w="1214">
                  <a:moveTo>
                    <a:pt x="160" y="1"/>
                  </a:moveTo>
                  <a:lnTo>
                    <a:pt x="1" y="578"/>
                  </a:lnTo>
                  <a:lnTo>
                    <a:pt x="954" y="982"/>
                  </a:lnTo>
                  <a:lnTo>
                    <a:pt x="1184" y="491"/>
                  </a:lnTo>
                  <a:lnTo>
                    <a:pt x="1213" y="434"/>
                  </a:lnTo>
                  <a:lnTo>
                    <a:pt x="16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3" name="Google Shape;16283;p101"/>
            <p:cNvSpPr/>
            <p:nvPr/>
          </p:nvSpPr>
          <p:spPr>
            <a:xfrm>
              <a:off x="1465387" y="1984640"/>
              <a:ext cx="58302" cy="36727"/>
            </a:xfrm>
            <a:custGeom>
              <a:rect b="b" l="l" r="r" t="t"/>
              <a:pathLst>
                <a:path extrusionOk="0" h="1401" w="2224">
                  <a:moveTo>
                    <a:pt x="246" y="1"/>
                  </a:moveTo>
                  <a:lnTo>
                    <a:pt x="0" y="520"/>
                  </a:lnTo>
                  <a:lnTo>
                    <a:pt x="2064" y="1401"/>
                  </a:lnTo>
                  <a:lnTo>
                    <a:pt x="2223" y="824"/>
                  </a:lnTo>
                  <a:lnTo>
                    <a:pt x="24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4" name="Google Shape;16284;p101"/>
            <p:cNvSpPr/>
            <p:nvPr/>
          </p:nvSpPr>
          <p:spPr>
            <a:xfrm>
              <a:off x="1605768" y="2108401"/>
              <a:ext cx="111676" cy="123001"/>
            </a:xfrm>
            <a:custGeom>
              <a:rect b="b" l="l" r="r" t="t"/>
              <a:pathLst>
                <a:path extrusionOk="0" h="4692" w="4260">
                  <a:moveTo>
                    <a:pt x="1358" y="0"/>
                  </a:moveTo>
                  <a:cubicBezTo>
                    <a:pt x="1098" y="0"/>
                    <a:pt x="896" y="202"/>
                    <a:pt x="896" y="462"/>
                  </a:cubicBezTo>
                  <a:lnTo>
                    <a:pt x="896" y="1227"/>
                  </a:lnTo>
                  <a:lnTo>
                    <a:pt x="795" y="1213"/>
                  </a:lnTo>
                  <a:cubicBezTo>
                    <a:pt x="746" y="1201"/>
                    <a:pt x="696" y="1196"/>
                    <a:pt x="646" y="1196"/>
                  </a:cubicBezTo>
                  <a:cubicBezTo>
                    <a:pt x="504" y="1196"/>
                    <a:pt x="363" y="1239"/>
                    <a:pt x="246" y="1314"/>
                  </a:cubicBezTo>
                  <a:cubicBezTo>
                    <a:pt x="1" y="1516"/>
                    <a:pt x="15" y="1920"/>
                    <a:pt x="44" y="2497"/>
                  </a:cubicBezTo>
                  <a:cubicBezTo>
                    <a:pt x="87" y="3205"/>
                    <a:pt x="795" y="3797"/>
                    <a:pt x="953" y="3926"/>
                  </a:cubicBezTo>
                  <a:lnTo>
                    <a:pt x="953" y="4692"/>
                  </a:lnTo>
                  <a:lnTo>
                    <a:pt x="3740" y="4692"/>
                  </a:lnTo>
                  <a:lnTo>
                    <a:pt x="3740" y="3696"/>
                  </a:lnTo>
                  <a:cubicBezTo>
                    <a:pt x="4216" y="3277"/>
                    <a:pt x="4259" y="2440"/>
                    <a:pt x="4230" y="2064"/>
                  </a:cubicBezTo>
                  <a:lnTo>
                    <a:pt x="4230" y="996"/>
                  </a:lnTo>
                  <a:cubicBezTo>
                    <a:pt x="4230" y="736"/>
                    <a:pt x="4014" y="534"/>
                    <a:pt x="3768" y="534"/>
                  </a:cubicBezTo>
                  <a:lnTo>
                    <a:pt x="3740" y="534"/>
                  </a:lnTo>
                  <a:cubicBezTo>
                    <a:pt x="3726" y="533"/>
                    <a:pt x="3713" y="532"/>
                    <a:pt x="3700" y="532"/>
                  </a:cubicBezTo>
                  <a:cubicBezTo>
                    <a:pt x="3584" y="532"/>
                    <a:pt x="3471" y="588"/>
                    <a:pt x="3393" y="679"/>
                  </a:cubicBezTo>
                  <a:cubicBezTo>
                    <a:pt x="3335" y="491"/>
                    <a:pt x="3148" y="375"/>
                    <a:pt x="2960" y="375"/>
                  </a:cubicBezTo>
                  <a:lnTo>
                    <a:pt x="2931" y="375"/>
                  </a:lnTo>
                  <a:cubicBezTo>
                    <a:pt x="2918" y="374"/>
                    <a:pt x="2904" y="373"/>
                    <a:pt x="2891" y="373"/>
                  </a:cubicBezTo>
                  <a:cubicBezTo>
                    <a:pt x="2778" y="373"/>
                    <a:pt x="2677" y="428"/>
                    <a:pt x="2599" y="505"/>
                  </a:cubicBezTo>
                  <a:cubicBezTo>
                    <a:pt x="2527" y="332"/>
                    <a:pt x="2354" y="217"/>
                    <a:pt x="2166" y="217"/>
                  </a:cubicBezTo>
                  <a:lnTo>
                    <a:pt x="2152" y="217"/>
                  </a:lnTo>
                  <a:cubicBezTo>
                    <a:pt x="2036" y="217"/>
                    <a:pt x="1921" y="260"/>
                    <a:pt x="1834" y="347"/>
                  </a:cubicBezTo>
                  <a:cubicBezTo>
                    <a:pt x="1776" y="130"/>
                    <a:pt x="1589" y="0"/>
                    <a:pt x="138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5" name="Google Shape;16285;p101"/>
            <p:cNvSpPr/>
            <p:nvPr/>
          </p:nvSpPr>
          <p:spPr>
            <a:xfrm>
              <a:off x="1605768" y="2139886"/>
              <a:ext cx="31432" cy="91517"/>
            </a:xfrm>
            <a:custGeom>
              <a:rect b="b" l="l" r="r" t="t"/>
              <a:pathLst>
                <a:path extrusionOk="0" h="3491" w="1199">
                  <a:moveTo>
                    <a:pt x="613" y="1"/>
                  </a:moveTo>
                  <a:cubicBezTo>
                    <a:pt x="483" y="1"/>
                    <a:pt x="358" y="46"/>
                    <a:pt x="246" y="127"/>
                  </a:cubicBezTo>
                  <a:cubicBezTo>
                    <a:pt x="1" y="329"/>
                    <a:pt x="1" y="719"/>
                    <a:pt x="44" y="1296"/>
                  </a:cubicBezTo>
                  <a:cubicBezTo>
                    <a:pt x="87" y="2004"/>
                    <a:pt x="795" y="2596"/>
                    <a:pt x="939" y="2725"/>
                  </a:cubicBezTo>
                  <a:lnTo>
                    <a:pt x="939" y="3491"/>
                  </a:lnTo>
                  <a:lnTo>
                    <a:pt x="1199" y="3491"/>
                  </a:lnTo>
                  <a:lnTo>
                    <a:pt x="1199" y="2624"/>
                  </a:lnTo>
                  <a:cubicBezTo>
                    <a:pt x="925" y="2408"/>
                    <a:pt x="362" y="1888"/>
                    <a:pt x="318" y="1296"/>
                  </a:cubicBezTo>
                  <a:cubicBezTo>
                    <a:pt x="275" y="705"/>
                    <a:pt x="246" y="315"/>
                    <a:pt x="492" y="113"/>
                  </a:cubicBezTo>
                  <a:cubicBezTo>
                    <a:pt x="593" y="69"/>
                    <a:pt x="694" y="41"/>
                    <a:pt x="809" y="26"/>
                  </a:cubicBezTo>
                  <a:lnTo>
                    <a:pt x="780" y="26"/>
                  </a:lnTo>
                  <a:cubicBezTo>
                    <a:pt x="724" y="9"/>
                    <a:pt x="668" y="1"/>
                    <a:pt x="613"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6" name="Google Shape;16286;p101"/>
            <p:cNvSpPr/>
            <p:nvPr/>
          </p:nvSpPr>
          <p:spPr>
            <a:xfrm>
              <a:off x="1482400" y="1991483"/>
              <a:ext cx="123394" cy="138887"/>
            </a:xfrm>
            <a:custGeom>
              <a:rect b="b" l="l" r="r" t="t"/>
              <a:pathLst>
                <a:path extrusionOk="0" h="5298" w="4707">
                  <a:moveTo>
                    <a:pt x="1957" y="0"/>
                  </a:moveTo>
                  <a:cubicBezTo>
                    <a:pt x="1870" y="0"/>
                    <a:pt x="1788" y="22"/>
                    <a:pt x="1719" y="72"/>
                  </a:cubicBezTo>
                  <a:cubicBezTo>
                    <a:pt x="1603" y="129"/>
                    <a:pt x="1531" y="231"/>
                    <a:pt x="1502" y="360"/>
                  </a:cubicBezTo>
                  <a:lnTo>
                    <a:pt x="1141" y="1717"/>
                  </a:lnTo>
                  <a:lnTo>
                    <a:pt x="362" y="1385"/>
                  </a:lnTo>
                  <a:lnTo>
                    <a:pt x="261" y="1703"/>
                  </a:lnTo>
                  <a:cubicBezTo>
                    <a:pt x="203" y="1905"/>
                    <a:pt x="160" y="2122"/>
                    <a:pt x="116" y="2324"/>
                  </a:cubicBezTo>
                  <a:cubicBezTo>
                    <a:pt x="1" y="3031"/>
                    <a:pt x="564" y="3796"/>
                    <a:pt x="679" y="3926"/>
                  </a:cubicBezTo>
                  <a:lnTo>
                    <a:pt x="679" y="5297"/>
                  </a:lnTo>
                  <a:lnTo>
                    <a:pt x="3465" y="5297"/>
                  </a:lnTo>
                  <a:lnTo>
                    <a:pt x="3465" y="4345"/>
                  </a:lnTo>
                  <a:cubicBezTo>
                    <a:pt x="4115" y="3984"/>
                    <a:pt x="4274" y="3002"/>
                    <a:pt x="4303" y="2872"/>
                  </a:cubicBezTo>
                  <a:lnTo>
                    <a:pt x="4635" y="1660"/>
                  </a:lnTo>
                  <a:lnTo>
                    <a:pt x="4635" y="1645"/>
                  </a:lnTo>
                  <a:cubicBezTo>
                    <a:pt x="4707" y="1385"/>
                    <a:pt x="4548" y="1126"/>
                    <a:pt x="4303" y="1068"/>
                  </a:cubicBezTo>
                  <a:lnTo>
                    <a:pt x="4274" y="1068"/>
                  </a:lnTo>
                  <a:cubicBezTo>
                    <a:pt x="4240" y="1060"/>
                    <a:pt x="4207" y="1057"/>
                    <a:pt x="4173" y="1057"/>
                  </a:cubicBezTo>
                  <a:cubicBezTo>
                    <a:pt x="4079" y="1057"/>
                    <a:pt x="3988" y="1086"/>
                    <a:pt x="3913" y="1140"/>
                  </a:cubicBezTo>
                  <a:cubicBezTo>
                    <a:pt x="3884" y="938"/>
                    <a:pt x="3740" y="779"/>
                    <a:pt x="3552" y="736"/>
                  </a:cubicBezTo>
                  <a:lnTo>
                    <a:pt x="3537" y="736"/>
                  </a:lnTo>
                  <a:cubicBezTo>
                    <a:pt x="3496" y="727"/>
                    <a:pt x="3455" y="722"/>
                    <a:pt x="3415" y="722"/>
                  </a:cubicBezTo>
                  <a:cubicBezTo>
                    <a:pt x="3328" y="722"/>
                    <a:pt x="3246" y="744"/>
                    <a:pt x="3177" y="793"/>
                  </a:cubicBezTo>
                  <a:cubicBezTo>
                    <a:pt x="3133" y="606"/>
                    <a:pt x="2989" y="447"/>
                    <a:pt x="2816" y="418"/>
                  </a:cubicBezTo>
                  <a:lnTo>
                    <a:pt x="2787" y="418"/>
                  </a:lnTo>
                  <a:cubicBezTo>
                    <a:pt x="2748" y="409"/>
                    <a:pt x="2710" y="404"/>
                    <a:pt x="2672" y="404"/>
                  </a:cubicBezTo>
                  <a:cubicBezTo>
                    <a:pt x="2596" y="404"/>
                    <a:pt x="2522" y="423"/>
                    <a:pt x="2455" y="461"/>
                  </a:cubicBezTo>
                  <a:cubicBezTo>
                    <a:pt x="2455" y="245"/>
                    <a:pt x="2296" y="57"/>
                    <a:pt x="2094" y="14"/>
                  </a:cubicBezTo>
                  <a:lnTo>
                    <a:pt x="2079" y="14"/>
                  </a:lnTo>
                  <a:cubicBezTo>
                    <a:pt x="2038" y="5"/>
                    <a:pt x="1997" y="0"/>
                    <a:pt x="1957"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7" name="Google Shape;16287;p101"/>
            <p:cNvSpPr/>
            <p:nvPr/>
          </p:nvSpPr>
          <p:spPr>
            <a:xfrm>
              <a:off x="1482794" y="2027030"/>
              <a:ext cx="26503" cy="102946"/>
            </a:xfrm>
            <a:custGeom>
              <a:rect b="b" l="l" r="r" t="t"/>
              <a:pathLst>
                <a:path extrusionOk="0" h="3927" w="1011">
                  <a:moveTo>
                    <a:pt x="361" y="0"/>
                  </a:moveTo>
                  <a:lnTo>
                    <a:pt x="260" y="318"/>
                  </a:lnTo>
                  <a:cubicBezTo>
                    <a:pt x="202" y="535"/>
                    <a:pt x="159" y="737"/>
                    <a:pt x="116" y="953"/>
                  </a:cubicBezTo>
                  <a:cubicBezTo>
                    <a:pt x="0" y="1661"/>
                    <a:pt x="563" y="2411"/>
                    <a:pt x="679" y="2556"/>
                  </a:cubicBezTo>
                  <a:lnTo>
                    <a:pt x="679" y="3927"/>
                  </a:lnTo>
                  <a:lnTo>
                    <a:pt x="1011" y="3927"/>
                  </a:lnTo>
                  <a:lnTo>
                    <a:pt x="1011" y="2556"/>
                  </a:lnTo>
                  <a:cubicBezTo>
                    <a:pt x="910" y="2411"/>
                    <a:pt x="332" y="1661"/>
                    <a:pt x="462" y="953"/>
                  </a:cubicBezTo>
                  <a:cubicBezTo>
                    <a:pt x="491" y="737"/>
                    <a:pt x="534" y="535"/>
                    <a:pt x="592" y="318"/>
                  </a:cubicBezTo>
                  <a:lnTo>
                    <a:pt x="664" y="130"/>
                  </a:lnTo>
                  <a:lnTo>
                    <a:pt x="361" y="0"/>
                  </a:ln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8" name="Google Shape;16288;p101"/>
            <p:cNvSpPr/>
            <p:nvPr/>
          </p:nvSpPr>
          <p:spPr>
            <a:xfrm>
              <a:off x="1610303" y="2048212"/>
              <a:ext cx="34473" cy="36413"/>
            </a:xfrm>
            <a:custGeom>
              <a:rect b="b" l="l" r="r" t="t"/>
              <a:pathLst>
                <a:path extrusionOk="0" h="1389" w="1315">
                  <a:moveTo>
                    <a:pt x="506" y="1"/>
                  </a:moveTo>
                  <a:lnTo>
                    <a:pt x="1" y="1112"/>
                  </a:lnTo>
                  <a:lnTo>
                    <a:pt x="549" y="1358"/>
                  </a:lnTo>
                  <a:cubicBezTo>
                    <a:pt x="605" y="1379"/>
                    <a:pt x="662" y="1389"/>
                    <a:pt x="718" y="1389"/>
                  </a:cubicBezTo>
                  <a:cubicBezTo>
                    <a:pt x="896" y="1389"/>
                    <a:pt x="1065" y="1288"/>
                    <a:pt x="1141" y="1112"/>
                  </a:cubicBezTo>
                  <a:lnTo>
                    <a:pt x="1271" y="809"/>
                  </a:lnTo>
                  <a:cubicBezTo>
                    <a:pt x="1315" y="708"/>
                    <a:pt x="1315" y="578"/>
                    <a:pt x="1271" y="463"/>
                  </a:cubicBezTo>
                  <a:cubicBezTo>
                    <a:pt x="1228" y="362"/>
                    <a:pt x="1141" y="275"/>
                    <a:pt x="1026" y="232"/>
                  </a:cubicBezTo>
                  <a:lnTo>
                    <a:pt x="506"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89" name="Google Shape;16289;p101"/>
            <p:cNvSpPr/>
            <p:nvPr/>
          </p:nvSpPr>
          <p:spPr>
            <a:xfrm>
              <a:off x="1489216" y="2157214"/>
              <a:ext cx="92355" cy="196796"/>
            </a:xfrm>
            <a:custGeom>
              <a:rect b="b" l="l" r="r" t="t"/>
              <a:pathLst>
                <a:path extrusionOk="0" h="7507" w="3523">
                  <a:moveTo>
                    <a:pt x="15" y="0"/>
                  </a:moveTo>
                  <a:lnTo>
                    <a:pt x="15" y="7247"/>
                  </a:lnTo>
                  <a:cubicBezTo>
                    <a:pt x="15" y="7247"/>
                    <a:pt x="15" y="7261"/>
                    <a:pt x="15" y="7276"/>
                  </a:cubicBezTo>
                  <a:cubicBezTo>
                    <a:pt x="1" y="7406"/>
                    <a:pt x="116" y="7507"/>
                    <a:pt x="246" y="7507"/>
                  </a:cubicBezTo>
                  <a:lnTo>
                    <a:pt x="3306" y="7507"/>
                  </a:lnTo>
                  <a:cubicBezTo>
                    <a:pt x="3422" y="7507"/>
                    <a:pt x="3508" y="7434"/>
                    <a:pt x="3523" y="7333"/>
                  </a:cubicBezTo>
                  <a:lnTo>
                    <a:pt x="3523"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0" name="Google Shape;16290;p101"/>
            <p:cNvSpPr/>
            <p:nvPr/>
          </p:nvSpPr>
          <p:spPr>
            <a:xfrm>
              <a:off x="1621681" y="2257879"/>
              <a:ext cx="91962" cy="96130"/>
            </a:xfrm>
            <a:custGeom>
              <a:rect b="b" l="l" r="r" t="t"/>
              <a:pathLst>
                <a:path extrusionOk="0" h="3667" w="3508">
                  <a:moveTo>
                    <a:pt x="0" y="0"/>
                  </a:moveTo>
                  <a:lnTo>
                    <a:pt x="0" y="3465"/>
                  </a:lnTo>
                  <a:cubicBezTo>
                    <a:pt x="0" y="3580"/>
                    <a:pt x="101" y="3667"/>
                    <a:pt x="217" y="3667"/>
                  </a:cubicBezTo>
                  <a:lnTo>
                    <a:pt x="3291" y="3667"/>
                  </a:lnTo>
                  <a:cubicBezTo>
                    <a:pt x="3407" y="3667"/>
                    <a:pt x="3508" y="3580"/>
                    <a:pt x="3508" y="3465"/>
                  </a:cubicBezTo>
                  <a:lnTo>
                    <a:pt x="3508" y="0"/>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1" name="Google Shape;16291;p101"/>
            <p:cNvSpPr/>
            <p:nvPr/>
          </p:nvSpPr>
          <p:spPr>
            <a:xfrm>
              <a:off x="1509664" y="2157214"/>
              <a:ext cx="71908" cy="196796"/>
            </a:xfrm>
            <a:custGeom>
              <a:rect b="b" l="l" r="r" t="t"/>
              <a:pathLst>
                <a:path extrusionOk="0" h="7507" w="2743">
                  <a:moveTo>
                    <a:pt x="0" y="0"/>
                  </a:moveTo>
                  <a:lnTo>
                    <a:pt x="0" y="7507"/>
                  </a:lnTo>
                  <a:lnTo>
                    <a:pt x="2526" y="7507"/>
                  </a:lnTo>
                  <a:cubicBezTo>
                    <a:pt x="2627" y="7507"/>
                    <a:pt x="2728" y="7434"/>
                    <a:pt x="2743" y="7333"/>
                  </a:cubicBezTo>
                  <a:lnTo>
                    <a:pt x="2743"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2" name="Google Shape;16292;p101"/>
            <p:cNvSpPr/>
            <p:nvPr/>
          </p:nvSpPr>
          <p:spPr>
            <a:xfrm>
              <a:off x="1639822" y="2257879"/>
              <a:ext cx="73821" cy="96130"/>
            </a:xfrm>
            <a:custGeom>
              <a:rect b="b" l="l" r="r" t="t"/>
              <a:pathLst>
                <a:path extrusionOk="0" h="3667" w="2816">
                  <a:moveTo>
                    <a:pt x="1" y="0"/>
                  </a:moveTo>
                  <a:lnTo>
                    <a:pt x="1" y="3667"/>
                  </a:lnTo>
                  <a:lnTo>
                    <a:pt x="2599" y="3667"/>
                  </a:lnTo>
                  <a:cubicBezTo>
                    <a:pt x="2715" y="3667"/>
                    <a:pt x="2816" y="3580"/>
                    <a:pt x="2816" y="3465"/>
                  </a:cubicBezTo>
                  <a:lnTo>
                    <a:pt x="2816"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3" name="Google Shape;16293;p101"/>
            <p:cNvSpPr/>
            <p:nvPr/>
          </p:nvSpPr>
          <p:spPr>
            <a:xfrm>
              <a:off x="1360920" y="2290779"/>
              <a:ext cx="92749" cy="63231"/>
            </a:xfrm>
            <a:custGeom>
              <a:rect b="b" l="l" r="r" t="t"/>
              <a:pathLst>
                <a:path extrusionOk="0" h="2412" w="3538">
                  <a:moveTo>
                    <a:pt x="15" y="1"/>
                  </a:moveTo>
                  <a:lnTo>
                    <a:pt x="15" y="2166"/>
                  </a:lnTo>
                  <a:cubicBezTo>
                    <a:pt x="1" y="2296"/>
                    <a:pt x="102" y="2397"/>
                    <a:pt x="218" y="2412"/>
                  </a:cubicBezTo>
                  <a:lnTo>
                    <a:pt x="3336" y="2412"/>
                  </a:lnTo>
                  <a:cubicBezTo>
                    <a:pt x="3451" y="2397"/>
                    <a:pt x="3538" y="2296"/>
                    <a:pt x="3523" y="2181"/>
                  </a:cubicBezTo>
                  <a:lnTo>
                    <a:pt x="3523" y="1"/>
                  </a:ln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4" name="Google Shape;16294;p101"/>
            <p:cNvSpPr/>
            <p:nvPr/>
          </p:nvSpPr>
          <p:spPr>
            <a:xfrm>
              <a:off x="1381368" y="2290779"/>
              <a:ext cx="72301" cy="63231"/>
            </a:xfrm>
            <a:custGeom>
              <a:rect b="b" l="l" r="r" t="t"/>
              <a:pathLst>
                <a:path extrusionOk="0" h="2412" w="2758">
                  <a:moveTo>
                    <a:pt x="0" y="1"/>
                  </a:moveTo>
                  <a:lnTo>
                    <a:pt x="0" y="2412"/>
                  </a:lnTo>
                  <a:lnTo>
                    <a:pt x="2556" y="2412"/>
                  </a:lnTo>
                  <a:cubicBezTo>
                    <a:pt x="2671" y="2412"/>
                    <a:pt x="2758" y="2296"/>
                    <a:pt x="2743" y="2181"/>
                  </a:cubicBezTo>
                  <a:lnTo>
                    <a:pt x="274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5" name="Google Shape;16295;p101"/>
            <p:cNvSpPr/>
            <p:nvPr/>
          </p:nvSpPr>
          <p:spPr>
            <a:xfrm>
              <a:off x="1489216" y="2126542"/>
              <a:ext cx="92749" cy="34473"/>
            </a:xfrm>
            <a:custGeom>
              <a:rect b="b" l="l" r="r" t="t"/>
              <a:pathLst>
                <a:path extrusionOk="0" h="1315" w="3538">
                  <a:moveTo>
                    <a:pt x="217" y="1"/>
                  </a:moveTo>
                  <a:cubicBezTo>
                    <a:pt x="87" y="1"/>
                    <a:pt x="1" y="116"/>
                    <a:pt x="15" y="232"/>
                  </a:cubicBezTo>
                  <a:lnTo>
                    <a:pt x="15" y="1315"/>
                  </a:lnTo>
                  <a:lnTo>
                    <a:pt x="3523" y="1315"/>
                  </a:lnTo>
                  <a:lnTo>
                    <a:pt x="3523" y="261"/>
                  </a:lnTo>
                  <a:lnTo>
                    <a:pt x="3523" y="232"/>
                  </a:lnTo>
                  <a:cubicBezTo>
                    <a:pt x="3537" y="116"/>
                    <a:pt x="3451" y="1"/>
                    <a:pt x="3335"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6" name="Google Shape;16296;p101"/>
            <p:cNvSpPr/>
            <p:nvPr/>
          </p:nvSpPr>
          <p:spPr>
            <a:xfrm>
              <a:off x="1509664" y="2126542"/>
              <a:ext cx="72301" cy="34473"/>
            </a:xfrm>
            <a:custGeom>
              <a:rect b="b" l="l" r="r" t="t"/>
              <a:pathLst>
                <a:path extrusionOk="0" h="1315" w="2758">
                  <a:moveTo>
                    <a:pt x="0" y="1"/>
                  </a:moveTo>
                  <a:lnTo>
                    <a:pt x="0" y="1315"/>
                  </a:lnTo>
                  <a:lnTo>
                    <a:pt x="2743" y="1315"/>
                  </a:lnTo>
                  <a:lnTo>
                    <a:pt x="2743" y="261"/>
                  </a:lnTo>
                  <a:cubicBezTo>
                    <a:pt x="2743" y="246"/>
                    <a:pt x="2743" y="246"/>
                    <a:pt x="2743" y="232"/>
                  </a:cubicBezTo>
                  <a:cubicBezTo>
                    <a:pt x="2757" y="116"/>
                    <a:pt x="2671" y="1"/>
                    <a:pt x="2555"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7" name="Google Shape;16297;p101"/>
            <p:cNvSpPr/>
            <p:nvPr/>
          </p:nvSpPr>
          <p:spPr>
            <a:xfrm>
              <a:off x="1511919" y="1991089"/>
              <a:ext cx="26897" cy="47528"/>
            </a:xfrm>
            <a:custGeom>
              <a:rect b="b" l="l" r="r" t="t"/>
              <a:pathLst>
                <a:path extrusionOk="0" h="1813" w="1026">
                  <a:moveTo>
                    <a:pt x="840" y="1"/>
                  </a:moveTo>
                  <a:cubicBezTo>
                    <a:pt x="757" y="1"/>
                    <a:pt x="671" y="23"/>
                    <a:pt x="593" y="72"/>
                  </a:cubicBezTo>
                  <a:cubicBezTo>
                    <a:pt x="492" y="130"/>
                    <a:pt x="419" y="231"/>
                    <a:pt x="390" y="361"/>
                  </a:cubicBezTo>
                  <a:lnTo>
                    <a:pt x="102" y="1400"/>
                  </a:lnTo>
                  <a:lnTo>
                    <a:pt x="87" y="1473"/>
                  </a:lnTo>
                  <a:lnTo>
                    <a:pt x="44" y="1617"/>
                  </a:lnTo>
                  <a:cubicBezTo>
                    <a:pt x="1" y="1689"/>
                    <a:pt x="44" y="1776"/>
                    <a:pt x="116" y="1805"/>
                  </a:cubicBezTo>
                  <a:cubicBezTo>
                    <a:pt x="133" y="1810"/>
                    <a:pt x="148" y="1813"/>
                    <a:pt x="162" y="1813"/>
                  </a:cubicBezTo>
                  <a:cubicBezTo>
                    <a:pt x="253" y="1813"/>
                    <a:pt x="275" y="1703"/>
                    <a:pt x="275" y="1703"/>
                  </a:cubicBezTo>
                  <a:lnTo>
                    <a:pt x="347" y="1429"/>
                  </a:lnTo>
                  <a:lnTo>
                    <a:pt x="636" y="390"/>
                  </a:lnTo>
                  <a:cubicBezTo>
                    <a:pt x="679" y="202"/>
                    <a:pt x="838" y="58"/>
                    <a:pt x="1026" y="29"/>
                  </a:cubicBezTo>
                  <a:lnTo>
                    <a:pt x="982" y="15"/>
                  </a:lnTo>
                  <a:lnTo>
                    <a:pt x="953" y="15"/>
                  </a:lnTo>
                  <a:cubicBezTo>
                    <a:pt x="917" y="5"/>
                    <a:pt x="879" y="1"/>
                    <a:pt x="840"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8" name="Google Shape;16298;p101"/>
            <p:cNvSpPr/>
            <p:nvPr/>
          </p:nvSpPr>
          <p:spPr>
            <a:xfrm>
              <a:off x="1535774" y="2000841"/>
              <a:ext cx="19320" cy="44225"/>
            </a:xfrm>
            <a:custGeom>
              <a:rect b="b" l="l" r="r" t="t"/>
              <a:pathLst>
                <a:path extrusionOk="0" h="1687" w="737">
                  <a:moveTo>
                    <a:pt x="614" y="1"/>
                  </a:moveTo>
                  <a:cubicBezTo>
                    <a:pt x="489" y="1"/>
                    <a:pt x="372" y="93"/>
                    <a:pt x="361" y="234"/>
                  </a:cubicBezTo>
                  <a:lnTo>
                    <a:pt x="87" y="1288"/>
                  </a:lnTo>
                  <a:lnTo>
                    <a:pt x="72" y="1346"/>
                  </a:lnTo>
                  <a:lnTo>
                    <a:pt x="29" y="1505"/>
                  </a:lnTo>
                  <a:cubicBezTo>
                    <a:pt x="0" y="1562"/>
                    <a:pt x="29" y="1649"/>
                    <a:pt x="101" y="1678"/>
                  </a:cubicBezTo>
                  <a:cubicBezTo>
                    <a:pt x="118" y="1684"/>
                    <a:pt x="133" y="1686"/>
                    <a:pt x="147" y="1686"/>
                  </a:cubicBezTo>
                  <a:cubicBezTo>
                    <a:pt x="238" y="1686"/>
                    <a:pt x="260" y="1577"/>
                    <a:pt x="260" y="1577"/>
                  </a:cubicBezTo>
                  <a:lnTo>
                    <a:pt x="332" y="1303"/>
                  </a:lnTo>
                  <a:lnTo>
                    <a:pt x="606" y="263"/>
                  </a:lnTo>
                  <a:cubicBezTo>
                    <a:pt x="635" y="177"/>
                    <a:pt x="679" y="104"/>
                    <a:pt x="736" y="32"/>
                  </a:cubicBezTo>
                  <a:cubicBezTo>
                    <a:pt x="697" y="11"/>
                    <a:pt x="655" y="1"/>
                    <a:pt x="61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299" name="Google Shape;16299;p101"/>
            <p:cNvSpPr/>
            <p:nvPr/>
          </p:nvSpPr>
          <p:spPr>
            <a:xfrm>
              <a:off x="1554675" y="2009623"/>
              <a:ext cx="19714" cy="44146"/>
            </a:xfrm>
            <a:custGeom>
              <a:rect b="b" l="l" r="r" t="t"/>
              <a:pathLst>
                <a:path extrusionOk="0" h="1684" w="752">
                  <a:moveTo>
                    <a:pt x="629" y="0"/>
                  </a:moveTo>
                  <a:cubicBezTo>
                    <a:pt x="490" y="0"/>
                    <a:pt x="359" y="105"/>
                    <a:pt x="347" y="260"/>
                  </a:cubicBezTo>
                  <a:lnTo>
                    <a:pt x="88" y="1271"/>
                  </a:lnTo>
                  <a:lnTo>
                    <a:pt x="73" y="1343"/>
                  </a:lnTo>
                  <a:lnTo>
                    <a:pt x="30" y="1487"/>
                  </a:lnTo>
                  <a:cubicBezTo>
                    <a:pt x="1" y="1559"/>
                    <a:pt x="30" y="1646"/>
                    <a:pt x="102" y="1675"/>
                  </a:cubicBezTo>
                  <a:cubicBezTo>
                    <a:pt x="119" y="1681"/>
                    <a:pt x="134" y="1683"/>
                    <a:pt x="148" y="1683"/>
                  </a:cubicBezTo>
                  <a:cubicBezTo>
                    <a:pt x="239" y="1683"/>
                    <a:pt x="261" y="1574"/>
                    <a:pt x="261" y="1574"/>
                  </a:cubicBezTo>
                  <a:lnTo>
                    <a:pt x="333" y="1300"/>
                  </a:lnTo>
                  <a:lnTo>
                    <a:pt x="578" y="289"/>
                  </a:lnTo>
                  <a:cubicBezTo>
                    <a:pt x="607" y="188"/>
                    <a:pt x="665" y="87"/>
                    <a:pt x="752" y="29"/>
                  </a:cubicBezTo>
                  <a:cubicBezTo>
                    <a:pt x="712" y="9"/>
                    <a:pt x="670" y="0"/>
                    <a:pt x="629"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0" name="Google Shape;16300;p101"/>
            <p:cNvSpPr/>
            <p:nvPr/>
          </p:nvSpPr>
          <p:spPr>
            <a:xfrm>
              <a:off x="1575123" y="2019087"/>
              <a:ext cx="17433" cy="40345"/>
            </a:xfrm>
            <a:custGeom>
              <a:rect b="b" l="l" r="r" t="t"/>
              <a:pathLst>
                <a:path extrusionOk="0" h="1539" w="665">
                  <a:moveTo>
                    <a:pt x="636" y="0"/>
                  </a:moveTo>
                  <a:cubicBezTo>
                    <a:pt x="535" y="0"/>
                    <a:pt x="448" y="29"/>
                    <a:pt x="376" y="73"/>
                  </a:cubicBezTo>
                  <a:lnTo>
                    <a:pt x="376" y="87"/>
                  </a:lnTo>
                  <a:lnTo>
                    <a:pt x="87" y="1126"/>
                  </a:lnTo>
                  <a:lnTo>
                    <a:pt x="73" y="1198"/>
                  </a:lnTo>
                  <a:lnTo>
                    <a:pt x="29" y="1343"/>
                  </a:lnTo>
                  <a:cubicBezTo>
                    <a:pt x="0" y="1415"/>
                    <a:pt x="29" y="1502"/>
                    <a:pt x="101" y="1530"/>
                  </a:cubicBezTo>
                  <a:cubicBezTo>
                    <a:pt x="118" y="1536"/>
                    <a:pt x="134" y="1539"/>
                    <a:pt x="147" y="1539"/>
                  </a:cubicBezTo>
                  <a:cubicBezTo>
                    <a:pt x="238" y="1539"/>
                    <a:pt x="260" y="1429"/>
                    <a:pt x="260" y="1429"/>
                  </a:cubicBezTo>
                  <a:lnTo>
                    <a:pt x="332" y="1141"/>
                  </a:lnTo>
                  <a:lnTo>
                    <a:pt x="621" y="116"/>
                  </a:lnTo>
                  <a:cubicBezTo>
                    <a:pt x="621" y="73"/>
                    <a:pt x="636" y="29"/>
                    <a:pt x="664"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1" name="Google Shape;16301;p101"/>
            <p:cNvSpPr/>
            <p:nvPr/>
          </p:nvSpPr>
          <p:spPr>
            <a:xfrm>
              <a:off x="1628864" y="2108008"/>
              <a:ext cx="14025" cy="51145"/>
            </a:xfrm>
            <a:custGeom>
              <a:rect b="b" l="l" r="r" t="t"/>
              <a:pathLst>
                <a:path extrusionOk="0" h="1951" w="535">
                  <a:moveTo>
                    <a:pt x="534" y="1"/>
                  </a:moveTo>
                  <a:lnTo>
                    <a:pt x="477" y="15"/>
                  </a:lnTo>
                  <a:lnTo>
                    <a:pt x="462" y="15"/>
                  </a:lnTo>
                  <a:cubicBezTo>
                    <a:pt x="332" y="15"/>
                    <a:pt x="217" y="73"/>
                    <a:pt x="130" y="159"/>
                  </a:cubicBezTo>
                  <a:cubicBezTo>
                    <a:pt x="44" y="246"/>
                    <a:pt x="0" y="362"/>
                    <a:pt x="15" y="491"/>
                  </a:cubicBezTo>
                  <a:lnTo>
                    <a:pt x="15" y="1574"/>
                  </a:lnTo>
                  <a:lnTo>
                    <a:pt x="15" y="1646"/>
                  </a:lnTo>
                  <a:lnTo>
                    <a:pt x="15" y="1791"/>
                  </a:lnTo>
                  <a:cubicBezTo>
                    <a:pt x="0" y="1877"/>
                    <a:pt x="44" y="1935"/>
                    <a:pt x="130" y="1949"/>
                  </a:cubicBezTo>
                  <a:cubicBezTo>
                    <a:pt x="136" y="1950"/>
                    <a:pt x="141" y="1950"/>
                    <a:pt x="146" y="1950"/>
                  </a:cubicBezTo>
                  <a:cubicBezTo>
                    <a:pt x="259" y="1950"/>
                    <a:pt x="246" y="1805"/>
                    <a:pt x="246" y="1805"/>
                  </a:cubicBezTo>
                  <a:lnTo>
                    <a:pt x="246" y="1516"/>
                  </a:lnTo>
                  <a:lnTo>
                    <a:pt x="246" y="448"/>
                  </a:lnTo>
                  <a:cubicBezTo>
                    <a:pt x="246" y="260"/>
                    <a:pt x="361" y="73"/>
                    <a:pt x="534"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2" name="Google Shape;16302;p101"/>
            <p:cNvSpPr/>
            <p:nvPr/>
          </p:nvSpPr>
          <p:spPr>
            <a:xfrm>
              <a:off x="1652798" y="2114116"/>
              <a:ext cx="8625" cy="46165"/>
            </a:xfrm>
            <a:custGeom>
              <a:rect b="b" l="l" r="r" t="t"/>
              <a:pathLst>
                <a:path extrusionOk="0" h="1761" w="329">
                  <a:moveTo>
                    <a:pt x="256" y="1"/>
                  </a:moveTo>
                  <a:cubicBezTo>
                    <a:pt x="114" y="1"/>
                    <a:pt x="1" y="139"/>
                    <a:pt x="26" y="287"/>
                  </a:cubicBezTo>
                  <a:lnTo>
                    <a:pt x="26" y="1442"/>
                  </a:lnTo>
                  <a:lnTo>
                    <a:pt x="26" y="1601"/>
                  </a:lnTo>
                  <a:cubicBezTo>
                    <a:pt x="11" y="1673"/>
                    <a:pt x="69" y="1745"/>
                    <a:pt x="141" y="1760"/>
                  </a:cubicBezTo>
                  <a:cubicBezTo>
                    <a:pt x="147" y="1760"/>
                    <a:pt x="152" y="1761"/>
                    <a:pt x="157" y="1761"/>
                  </a:cubicBezTo>
                  <a:cubicBezTo>
                    <a:pt x="271" y="1761"/>
                    <a:pt x="271" y="1615"/>
                    <a:pt x="271" y="1615"/>
                  </a:cubicBezTo>
                  <a:lnTo>
                    <a:pt x="271" y="1327"/>
                  </a:lnTo>
                  <a:lnTo>
                    <a:pt x="271" y="258"/>
                  </a:lnTo>
                  <a:cubicBezTo>
                    <a:pt x="271" y="172"/>
                    <a:pt x="285" y="85"/>
                    <a:pt x="329" y="13"/>
                  </a:cubicBezTo>
                  <a:cubicBezTo>
                    <a:pt x="304" y="5"/>
                    <a:pt x="280" y="1"/>
                    <a:pt x="25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3" name="Google Shape;16303;p101"/>
            <p:cNvSpPr/>
            <p:nvPr/>
          </p:nvSpPr>
          <p:spPr>
            <a:xfrm>
              <a:off x="1672459" y="2118049"/>
              <a:ext cx="9411" cy="46034"/>
            </a:xfrm>
            <a:custGeom>
              <a:rect b="b" l="l" r="r" t="t"/>
              <a:pathLst>
                <a:path extrusionOk="0" h="1756" w="359">
                  <a:moveTo>
                    <a:pt x="296" y="1"/>
                  </a:moveTo>
                  <a:cubicBezTo>
                    <a:pt x="125" y="1"/>
                    <a:pt x="0" y="158"/>
                    <a:pt x="26" y="339"/>
                  </a:cubicBezTo>
                  <a:lnTo>
                    <a:pt x="41" y="1379"/>
                  </a:lnTo>
                  <a:lnTo>
                    <a:pt x="41" y="1451"/>
                  </a:lnTo>
                  <a:lnTo>
                    <a:pt x="41" y="1610"/>
                  </a:lnTo>
                  <a:cubicBezTo>
                    <a:pt x="26" y="1682"/>
                    <a:pt x="84" y="1754"/>
                    <a:pt x="156" y="1754"/>
                  </a:cubicBezTo>
                  <a:cubicBezTo>
                    <a:pt x="163" y="1755"/>
                    <a:pt x="170" y="1755"/>
                    <a:pt x="176" y="1755"/>
                  </a:cubicBezTo>
                  <a:cubicBezTo>
                    <a:pt x="299" y="1755"/>
                    <a:pt x="286" y="1624"/>
                    <a:pt x="286" y="1624"/>
                  </a:cubicBezTo>
                  <a:lnTo>
                    <a:pt x="286" y="1335"/>
                  </a:lnTo>
                  <a:lnTo>
                    <a:pt x="272" y="296"/>
                  </a:lnTo>
                  <a:cubicBezTo>
                    <a:pt x="257" y="195"/>
                    <a:pt x="301" y="94"/>
                    <a:pt x="358" y="7"/>
                  </a:cubicBezTo>
                  <a:cubicBezTo>
                    <a:pt x="337" y="3"/>
                    <a:pt x="316" y="1"/>
                    <a:pt x="296"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4" name="Google Shape;16304;p101"/>
            <p:cNvSpPr/>
            <p:nvPr/>
          </p:nvSpPr>
          <p:spPr>
            <a:xfrm>
              <a:off x="1694323" y="2122400"/>
              <a:ext cx="7209" cy="42416"/>
            </a:xfrm>
            <a:custGeom>
              <a:rect b="b" l="l" r="r" t="t"/>
              <a:pathLst>
                <a:path extrusionOk="0" h="1618" w="275">
                  <a:moveTo>
                    <a:pt x="246" y="0"/>
                  </a:moveTo>
                  <a:cubicBezTo>
                    <a:pt x="159" y="29"/>
                    <a:pt x="87" y="72"/>
                    <a:pt x="15" y="145"/>
                  </a:cubicBezTo>
                  <a:lnTo>
                    <a:pt x="15" y="159"/>
                  </a:lnTo>
                  <a:lnTo>
                    <a:pt x="15" y="1314"/>
                  </a:lnTo>
                  <a:lnTo>
                    <a:pt x="15" y="1473"/>
                  </a:lnTo>
                  <a:cubicBezTo>
                    <a:pt x="1" y="1545"/>
                    <a:pt x="58" y="1617"/>
                    <a:pt x="131" y="1617"/>
                  </a:cubicBezTo>
                  <a:cubicBezTo>
                    <a:pt x="137" y="1618"/>
                    <a:pt x="144" y="1618"/>
                    <a:pt x="150" y="1618"/>
                  </a:cubicBezTo>
                  <a:cubicBezTo>
                    <a:pt x="274" y="1618"/>
                    <a:pt x="260" y="1487"/>
                    <a:pt x="260" y="1487"/>
                  </a:cubicBezTo>
                  <a:lnTo>
                    <a:pt x="260" y="1198"/>
                  </a:lnTo>
                  <a:lnTo>
                    <a:pt x="260" y="130"/>
                  </a:lnTo>
                  <a:cubicBezTo>
                    <a:pt x="260" y="87"/>
                    <a:pt x="260" y="43"/>
                    <a:pt x="275" y="0"/>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5" name="Google Shape;16305;p101"/>
            <p:cNvSpPr/>
            <p:nvPr/>
          </p:nvSpPr>
          <p:spPr>
            <a:xfrm>
              <a:off x="1621288" y="2227208"/>
              <a:ext cx="92749" cy="34840"/>
            </a:xfrm>
            <a:custGeom>
              <a:rect b="b" l="l" r="r" t="t"/>
              <a:pathLst>
                <a:path extrusionOk="0" h="1329" w="3538">
                  <a:moveTo>
                    <a:pt x="203" y="1"/>
                  </a:moveTo>
                  <a:cubicBezTo>
                    <a:pt x="87" y="15"/>
                    <a:pt x="1" y="116"/>
                    <a:pt x="15" y="246"/>
                  </a:cubicBezTo>
                  <a:lnTo>
                    <a:pt x="15" y="1329"/>
                  </a:lnTo>
                  <a:lnTo>
                    <a:pt x="3523" y="1329"/>
                  </a:lnTo>
                  <a:lnTo>
                    <a:pt x="3523" y="261"/>
                  </a:lnTo>
                  <a:lnTo>
                    <a:pt x="3523" y="246"/>
                  </a:lnTo>
                  <a:cubicBezTo>
                    <a:pt x="3537" y="116"/>
                    <a:pt x="3451" y="15"/>
                    <a:pt x="3321"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6" name="Google Shape;16306;p101"/>
            <p:cNvSpPr/>
            <p:nvPr/>
          </p:nvSpPr>
          <p:spPr>
            <a:xfrm>
              <a:off x="1639822" y="2227208"/>
              <a:ext cx="74215" cy="34840"/>
            </a:xfrm>
            <a:custGeom>
              <a:rect b="b" l="l" r="r" t="t"/>
              <a:pathLst>
                <a:path extrusionOk="0" h="1329" w="2831">
                  <a:moveTo>
                    <a:pt x="1" y="1"/>
                  </a:moveTo>
                  <a:lnTo>
                    <a:pt x="1" y="1329"/>
                  </a:lnTo>
                  <a:lnTo>
                    <a:pt x="2816" y="1329"/>
                  </a:lnTo>
                  <a:lnTo>
                    <a:pt x="2816" y="275"/>
                  </a:lnTo>
                  <a:lnTo>
                    <a:pt x="2816" y="246"/>
                  </a:lnTo>
                  <a:cubicBezTo>
                    <a:pt x="2830" y="116"/>
                    <a:pt x="2744" y="15"/>
                    <a:pt x="2614"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7" name="Google Shape;16307;p101"/>
            <p:cNvSpPr/>
            <p:nvPr/>
          </p:nvSpPr>
          <p:spPr>
            <a:xfrm>
              <a:off x="1360920" y="2260134"/>
              <a:ext cx="92749" cy="34473"/>
            </a:xfrm>
            <a:custGeom>
              <a:rect b="b" l="l" r="r" t="t"/>
              <a:pathLst>
                <a:path extrusionOk="0" h="1315" w="3538">
                  <a:moveTo>
                    <a:pt x="218" y="1"/>
                  </a:moveTo>
                  <a:cubicBezTo>
                    <a:pt x="88" y="1"/>
                    <a:pt x="1" y="116"/>
                    <a:pt x="15" y="232"/>
                  </a:cubicBezTo>
                  <a:lnTo>
                    <a:pt x="15" y="1314"/>
                  </a:lnTo>
                  <a:lnTo>
                    <a:pt x="3523" y="1314"/>
                  </a:lnTo>
                  <a:lnTo>
                    <a:pt x="3523" y="260"/>
                  </a:lnTo>
                  <a:cubicBezTo>
                    <a:pt x="3523" y="260"/>
                    <a:pt x="3523" y="246"/>
                    <a:pt x="3523" y="232"/>
                  </a:cubicBezTo>
                  <a:cubicBezTo>
                    <a:pt x="3538" y="116"/>
                    <a:pt x="3451" y="1"/>
                    <a:pt x="3336" y="1"/>
                  </a:cubicBezTo>
                  <a:close/>
                </a:path>
              </a:pathLst>
            </a:custGeom>
            <a:solidFill>
              <a:srgbClr val="EDEF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08" name="Google Shape;16308;p101"/>
            <p:cNvSpPr/>
            <p:nvPr/>
          </p:nvSpPr>
          <p:spPr>
            <a:xfrm>
              <a:off x="1381368" y="2260134"/>
              <a:ext cx="72301" cy="34473"/>
            </a:xfrm>
            <a:custGeom>
              <a:rect b="b" l="l" r="r" t="t"/>
              <a:pathLst>
                <a:path extrusionOk="0" h="1315" w="2758">
                  <a:moveTo>
                    <a:pt x="0" y="1"/>
                  </a:moveTo>
                  <a:lnTo>
                    <a:pt x="0" y="1314"/>
                  </a:lnTo>
                  <a:lnTo>
                    <a:pt x="2743" y="1314"/>
                  </a:lnTo>
                  <a:lnTo>
                    <a:pt x="2743" y="260"/>
                  </a:lnTo>
                  <a:cubicBezTo>
                    <a:pt x="2743" y="260"/>
                    <a:pt x="2743" y="246"/>
                    <a:pt x="2743" y="232"/>
                  </a:cubicBezTo>
                  <a:cubicBezTo>
                    <a:pt x="2758" y="116"/>
                    <a:pt x="2671" y="1"/>
                    <a:pt x="255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09" name="Google Shape;16309;p101"/>
          <p:cNvGrpSpPr/>
          <p:nvPr/>
        </p:nvGrpSpPr>
        <p:grpSpPr>
          <a:xfrm>
            <a:off x="1796408" y="1981993"/>
            <a:ext cx="372410" cy="372410"/>
            <a:chOff x="1821465" y="1981993"/>
            <a:chExt cx="372410" cy="372410"/>
          </a:xfrm>
        </p:grpSpPr>
        <p:sp>
          <p:nvSpPr>
            <p:cNvPr id="16310" name="Google Shape;16310;p101"/>
            <p:cNvSpPr/>
            <p:nvPr/>
          </p:nvSpPr>
          <p:spPr>
            <a:xfrm>
              <a:off x="1821858" y="1981993"/>
              <a:ext cx="282336" cy="186205"/>
            </a:xfrm>
            <a:custGeom>
              <a:rect b="b" l="l" r="r" t="t"/>
              <a:pathLst>
                <a:path extrusionOk="0" h="7103" w="10770">
                  <a:moveTo>
                    <a:pt x="910" y="1"/>
                  </a:moveTo>
                  <a:cubicBezTo>
                    <a:pt x="405" y="1"/>
                    <a:pt x="0" y="405"/>
                    <a:pt x="0" y="925"/>
                  </a:cubicBezTo>
                  <a:lnTo>
                    <a:pt x="0" y="6872"/>
                  </a:lnTo>
                  <a:cubicBezTo>
                    <a:pt x="0" y="7002"/>
                    <a:pt x="101" y="7103"/>
                    <a:pt x="231" y="7103"/>
                  </a:cubicBezTo>
                  <a:lnTo>
                    <a:pt x="2527" y="7103"/>
                  </a:lnTo>
                  <a:cubicBezTo>
                    <a:pt x="2772" y="7103"/>
                    <a:pt x="2989" y="6901"/>
                    <a:pt x="2989" y="6641"/>
                  </a:cubicBezTo>
                  <a:lnTo>
                    <a:pt x="2989" y="6179"/>
                  </a:lnTo>
                  <a:cubicBezTo>
                    <a:pt x="2989" y="5991"/>
                    <a:pt x="2902" y="5804"/>
                    <a:pt x="2758" y="5674"/>
                  </a:cubicBezTo>
                  <a:cubicBezTo>
                    <a:pt x="1848" y="4909"/>
                    <a:pt x="2382" y="3436"/>
                    <a:pt x="3566" y="3436"/>
                  </a:cubicBezTo>
                  <a:cubicBezTo>
                    <a:pt x="4750" y="3436"/>
                    <a:pt x="5284" y="4909"/>
                    <a:pt x="4360" y="5674"/>
                  </a:cubicBezTo>
                  <a:cubicBezTo>
                    <a:pt x="4216" y="5804"/>
                    <a:pt x="4129" y="5991"/>
                    <a:pt x="4129" y="6179"/>
                  </a:cubicBezTo>
                  <a:lnTo>
                    <a:pt x="4129" y="6655"/>
                  </a:lnTo>
                  <a:cubicBezTo>
                    <a:pt x="4129" y="6901"/>
                    <a:pt x="4331" y="7103"/>
                    <a:pt x="4591" y="7103"/>
                  </a:cubicBezTo>
                  <a:lnTo>
                    <a:pt x="7088" y="7103"/>
                  </a:lnTo>
                  <a:lnTo>
                    <a:pt x="7088" y="4577"/>
                  </a:lnTo>
                  <a:cubicBezTo>
                    <a:pt x="7088" y="4331"/>
                    <a:pt x="7290" y="4129"/>
                    <a:pt x="7550" y="4129"/>
                  </a:cubicBezTo>
                  <a:lnTo>
                    <a:pt x="8012" y="4129"/>
                  </a:lnTo>
                  <a:cubicBezTo>
                    <a:pt x="8214" y="4129"/>
                    <a:pt x="8402" y="4216"/>
                    <a:pt x="8532" y="4360"/>
                  </a:cubicBezTo>
                  <a:cubicBezTo>
                    <a:pt x="8795" y="4680"/>
                    <a:pt x="9150" y="4823"/>
                    <a:pt x="9499" y="4823"/>
                  </a:cubicBezTo>
                  <a:cubicBezTo>
                    <a:pt x="10143" y="4823"/>
                    <a:pt x="10769" y="4334"/>
                    <a:pt x="10769" y="3566"/>
                  </a:cubicBezTo>
                  <a:cubicBezTo>
                    <a:pt x="10769" y="2788"/>
                    <a:pt x="10142" y="2296"/>
                    <a:pt x="9496" y="2296"/>
                  </a:cubicBezTo>
                  <a:cubicBezTo>
                    <a:pt x="9148" y="2296"/>
                    <a:pt x="8795" y="2439"/>
                    <a:pt x="8532" y="2758"/>
                  </a:cubicBezTo>
                  <a:cubicBezTo>
                    <a:pt x="8402" y="2902"/>
                    <a:pt x="8214" y="2989"/>
                    <a:pt x="8012" y="2989"/>
                  </a:cubicBezTo>
                  <a:lnTo>
                    <a:pt x="7550" y="2989"/>
                  </a:lnTo>
                  <a:cubicBezTo>
                    <a:pt x="7305" y="2989"/>
                    <a:pt x="7088" y="2772"/>
                    <a:pt x="7088" y="2527"/>
                  </a:cubicBezTo>
                  <a:lnTo>
                    <a:pt x="7088" y="232"/>
                  </a:lnTo>
                  <a:cubicBezTo>
                    <a:pt x="7103" y="116"/>
                    <a:pt x="7002" y="1"/>
                    <a:pt x="68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1" name="Google Shape;16311;p101"/>
            <p:cNvSpPr/>
            <p:nvPr/>
          </p:nvSpPr>
          <p:spPr>
            <a:xfrm>
              <a:off x="2007670" y="1981993"/>
              <a:ext cx="186205" cy="282336"/>
            </a:xfrm>
            <a:custGeom>
              <a:rect b="b" l="l" r="r" t="t"/>
              <a:pathLst>
                <a:path extrusionOk="0" h="10770" w="7103">
                  <a:moveTo>
                    <a:pt x="246" y="1"/>
                  </a:moveTo>
                  <a:cubicBezTo>
                    <a:pt x="116" y="1"/>
                    <a:pt x="15" y="102"/>
                    <a:pt x="15" y="232"/>
                  </a:cubicBezTo>
                  <a:lnTo>
                    <a:pt x="15" y="2512"/>
                  </a:lnTo>
                  <a:cubicBezTo>
                    <a:pt x="15" y="2772"/>
                    <a:pt x="217" y="2974"/>
                    <a:pt x="462" y="2974"/>
                  </a:cubicBezTo>
                  <a:lnTo>
                    <a:pt x="924" y="2974"/>
                  </a:lnTo>
                  <a:cubicBezTo>
                    <a:pt x="1126" y="2974"/>
                    <a:pt x="1314" y="2902"/>
                    <a:pt x="1444" y="2743"/>
                  </a:cubicBezTo>
                  <a:cubicBezTo>
                    <a:pt x="1705" y="2427"/>
                    <a:pt x="2056" y="2285"/>
                    <a:pt x="2402" y="2285"/>
                  </a:cubicBezTo>
                  <a:cubicBezTo>
                    <a:pt x="3050" y="2285"/>
                    <a:pt x="3681" y="2780"/>
                    <a:pt x="3681" y="3552"/>
                  </a:cubicBezTo>
                  <a:cubicBezTo>
                    <a:pt x="3681" y="4323"/>
                    <a:pt x="3050" y="4819"/>
                    <a:pt x="2402" y="4819"/>
                  </a:cubicBezTo>
                  <a:cubicBezTo>
                    <a:pt x="2056" y="4819"/>
                    <a:pt x="1705" y="4677"/>
                    <a:pt x="1444" y="4360"/>
                  </a:cubicBezTo>
                  <a:cubicBezTo>
                    <a:pt x="1314" y="4201"/>
                    <a:pt x="1126" y="4115"/>
                    <a:pt x="924" y="4115"/>
                  </a:cubicBezTo>
                  <a:lnTo>
                    <a:pt x="448" y="4115"/>
                  </a:lnTo>
                  <a:cubicBezTo>
                    <a:pt x="202" y="4115"/>
                    <a:pt x="0" y="4317"/>
                    <a:pt x="0" y="4577"/>
                  </a:cubicBezTo>
                  <a:lnTo>
                    <a:pt x="0" y="7103"/>
                  </a:lnTo>
                  <a:lnTo>
                    <a:pt x="2526" y="7103"/>
                  </a:lnTo>
                  <a:cubicBezTo>
                    <a:pt x="2772" y="7103"/>
                    <a:pt x="2974" y="7305"/>
                    <a:pt x="2974" y="7565"/>
                  </a:cubicBezTo>
                  <a:lnTo>
                    <a:pt x="2974" y="8012"/>
                  </a:lnTo>
                  <a:cubicBezTo>
                    <a:pt x="2988" y="8214"/>
                    <a:pt x="2902" y="8402"/>
                    <a:pt x="2743" y="8532"/>
                  </a:cubicBezTo>
                  <a:cubicBezTo>
                    <a:pt x="1833" y="9283"/>
                    <a:pt x="2368" y="10769"/>
                    <a:pt x="3551" y="10769"/>
                  </a:cubicBezTo>
                  <a:cubicBezTo>
                    <a:pt x="4735" y="10769"/>
                    <a:pt x="5269" y="9283"/>
                    <a:pt x="4360" y="8532"/>
                  </a:cubicBezTo>
                  <a:cubicBezTo>
                    <a:pt x="4201" y="8402"/>
                    <a:pt x="4114" y="8214"/>
                    <a:pt x="4129" y="8012"/>
                  </a:cubicBezTo>
                  <a:lnTo>
                    <a:pt x="4129" y="7550"/>
                  </a:lnTo>
                  <a:cubicBezTo>
                    <a:pt x="4129" y="7305"/>
                    <a:pt x="4331" y="7103"/>
                    <a:pt x="4576" y="7103"/>
                  </a:cubicBezTo>
                  <a:lnTo>
                    <a:pt x="6886" y="7103"/>
                  </a:lnTo>
                  <a:cubicBezTo>
                    <a:pt x="7001" y="7103"/>
                    <a:pt x="7102" y="7002"/>
                    <a:pt x="7102" y="6872"/>
                  </a:cubicBezTo>
                  <a:lnTo>
                    <a:pt x="7102" y="925"/>
                  </a:lnTo>
                  <a:cubicBezTo>
                    <a:pt x="7102" y="419"/>
                    <a:pt x="6698" y="1"/>
                    <a:pt x="6193"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2" name="Google Shape;16312;p101"/>
            <p:cNvSpPr/>
            <p:nvPr/>
          </p:nvSpPr>
          <p:spPr>
            <a:xfrm>
              <a:off x="1911540" y="2167805"/>
              <a:ext cx="282336" cy="186598"/>
            </a:xfrm>
            <a:custGeom>
              <a:rect b="b" l="l" r="r" t="t"/>
              <a:pathLst>
                <a:path extrusionOk="0" h="7118" w="10770">
                  <a:moveTo>
                    <a:pt x="3682" y="0"/>
                  </a:moveTo>
                  <a:lnTo>
                    <a:pt x="3682" y="2527"/>
                  </a:lnTo>
                  <a:cubicBezTo>
                    <a:pt x="3682" y="2786"/>
                    <a:pt x="3480" y="2989"/>
                    <a:pt x="3220" y="2989"/>
                  </a:cubicBezTo>
                  <a:lnTo>
                    <a:pt x="2758" y="2989"/>
                  </a:lnTo>
                  <a:cubicBezTo>
                    <a:pt x="2556" y="2989"/>
                    <a:pt x="2368" y="2902"/>
                    <a:pt x="2238" y="2743"/>
                  </a:cubicBezTo>
                  <a:cubicBezTo>
                    <a:pt x="1977" y="2426"/>
                    <a:pt x="1626" y="2285"/>
                    <a:pt x="1279" y="2285"/>
                  </a:cubicBezTo>
                  <a:cubicBezTo>
                    <a:pt x="632" y="2285"/>
                    <a:pt x="1" y="2780"/>
                    <a:pt x="1" y="3552"/>
                  </a:cubicBezTo>
                  <a:cubicBezTo>
                    <a:pt x="1" y="4323"/>
                    <a:pt x="632" y="4818"/>
                    <a:pt x="1279" y="4818"/>
                  </a:cubicBezTo>
                  <a:cubicBezTo>
                    <a:pt x="1626" y="4818"/>
                    <a:pt x="1977" y="4677"/>
                    <a:pt x="2238" y="4360"/>
                  </a:cubicBezTo>
                  <a:cubicBezTo>
                    <a:pt x="2368" y="4201"/>
                    <a:pt x="2556" y="4129"/>
                    <a:pt x="2758" y="4129"/>
                  </a:cubicBezTo>
                  <a:lnTo>
                    <a:pt x="3220" y="4129"/>
                  </a:lnTo>
                  <a:cubicBezTo>
                    <a:pt x="3465" y="4129"/>
                    <a:pt x="3667" y="4331"/>
                    <a:pt x="3667" y="4591"/>
                  </a:cubicBezTo>
                  <a:lnTo>
                    <a:pt x="3667" y="6872"/>
                  </a:lnTo>
                  <a:cubicBezTo>
                    <a:pt x="3667" y="7002"/>
                    <a:pt x="3768" y="7117"/>
                    <a:pt x="3913" y="7117"/>
                  </a:cubicBezTo>
                  <a:lnTo>
                    <a:pt x="9860" y="7117"/>
                  </a:lnTo>
                  <a:cubicBezTo>
                    <a:pt x="10365" y="7117"/>
                    <a:pt x="10769" y="6698"/>
                    <a:pt x="10769" y="6193"/>
                  </a:cubicBezTo>
                  <a:lnTo>
                    <a:pt x="10769" y="246"/>
                  </a:lnTo>
                  <a:cubicBezTo>
                    <a:pt x="10769" y="116"/>
                    <a:pt x="10668" y="15"/>
                    <a:pt x="10553" y="15"/>
                  </a:cubicBezTo>
                  <a:lnTo>
                    <a:pt x="8272" y="15"/>
                  </a:lnTo>
                  <a:cubicBezTo>
                    <a:pt x="8012" y="15"/>
                    <a:pt x="7810" y="217"/>
                    <a:pt x="7810" y="477"/>
                  </a:cubicBezTo>
                  <a:lnTo>
                    <a:pt x="7810" y="924"/>
                  </a:lnTo>
                  <a:cubicBezTo>
                    <a:pt x="7796" y="1126"/>
                    <a:pt x="7882" y="1314"/>
                    <a:pt x="8041" y="1444"/>
                  </a:cubicBezTo>
                  <a:cubicBezTo>
                    <a:pt x="8951" y="2195"/>
                    <a:pt x="8416" y="3681"/>
                    <a:pt x="7233" y="3681"/>
                  </a:cubicBezTo>
                  <a:cubicBezTo>
                    <a:pt x="6049" y="3681"/>
                    <a:pt x="5515" y="2195"/>
                    <a:pt x="6424" y="1444"/>
                  </a:cubicBezTo>
                  <a:cubicBezTo>
                    <a:pt x="6583" y="1314"/>
                    <a:pt x="6670" y="1126"/>
                    <a:pt x="6670" y="924"/>
                  </a:cubicBezTo>
                  <a:lnTo>
                    <a:pt x="6670" y="462"/>
                  </a:lnTo>
                  <a:cubicBezTo>
                    <a:pt x="6670" y="203"/>
                    <a:pt x="6453" y="0"/>
                    <a:pt x="620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3" name="Google Shape;16313;p101"/>
            <p:cNvSpPr/>
            <p:nvPr/>
          </p:nvSpPr>
          <p:spPr>
            <a:xfrm>
              <a:off x="1821465" y="2072067"/>
              <a:ext cx="186598" cy="281942"/>
            </a:xfrm>
            <a:custGeom>
              <a:rect b="b" l="l" r="r" t="t"/>
              <a:pathLst>
                <a:path extrusionOk="0" h="10755" w="7118">
                  <a:moveTo>
                    <a:pt x="3566" y="0"/>
                  </a:moveTo>
                  <a:cubicBezTo>
                    <a:pt x="2383" y="0"/>
                    <a:pt x="1849" y="1473"/>
                    <a:pt x="2758" y="2238"/>
                  </a:cubicBezTo>
                  <a:cubicBezTo>
                    <a:pt x="2917" y="2368"/>
                    <a:pt x="2989" y="2555"/>
                    <a:pt x="2989" y="2743"/>
                  </a:cubicBezTo>
                  <a:lnTo>
                    <a:pt x="2989" y="3205"/>
                  </a:lnTo>
                  <a:cubicBezTo>
                    <a:pt x="2989" y="3465"/>
                    <a:pt x="2787" y="3667"/>
                    <a:pt x="2527" y="3667"/>
                  </a:cubicBezTo>
                  <a:lnTo>
                    <a:pt x="246" y="3667"/>
                  </a:lnTo>
                  <a:cubicBezTo>
                    <a:pt x="238" y="3666"/>
                    <a:pt x="230" y="3665"/>
                    <a:pt x="222" y="3665"/>
                  </a:cubicBezTo>
                  <a:cubicBezTo>
                    <a:pt x="102" y="3665"/>
                    <a:pt x="1" y="3762"/>
                    <a:pt x="1" y="3883"/>
                  </a:cubicBezTo>
                  <a:lnTo>
                    <a:pt x="1" y="9845"/>
                  </a:lnTo>
                  <a:cubicBezTo>
                    <a:pt x="1" y="10350"/>
                    <a:pt x="405" y="10755"/>
                    <a:pt x="925" y="10755"/>
                  </a:cubicBezTo>
                  <a:lnTo>
                    <a:pt x="6872" y="10755"/>
                  </a:lnTo>
                  <a:cubicBezTo>
                    <a:pt x="7002" y="10755"/>
                    <a:pt x="7103" y="10654"/>
                    <a:pt x="7103" y="10524"/>
                  </a:cubicBezTo>
                  <a:lnTo>
                    <a:pt x="7103" y="8257"/>
                  </a:lnTo>
                  <a:cubicBezTo>
                    <a:pt x="7103" y="7997"/>
                    <a:pt x="6901" y="7795"/>
                    <a:pt x="6641" y="7795"/>
                  </a:cubicBezTo>
                  <a:lnTo>
                    <a:pt x="6194" y="7795"/>
                  </a:lnTo>
                  <a:cubicBezTo>
                    <a:pt x="5992" y="7795"/>
                    <a:pt x="5804" y="7882"/>
                    <a:pt x="5674" y="8026"/>
                  </a:cubicBezTo>
                  <a:cubicBezTo>
                    <a:pt x="5408" y="8343"/>
                    <a:pt x="5055" y="8485"/>
                    <a:pt x="4709" y="8485"/>
                  </a:cubicBezTo>
                  <a:cubicBezTo>
                    <a:pt x="4062" y="8485"/>
                    <a:pt x="3437" y="7989"/>
                    <a:pt x="3437" y="7218"/>
                  </a:cubicBezTo>
                  <a:cubicBezTo>
                    <a:pt x="3437" y="6450"/>
                    <a:pt x="4057" y="5955"/>
                    <a:pt x="4701" y="5955"/>
                  </a:cubicBezTo>
                  <a:cubicBezTo>
                    <a:pt x="5050" y="5955"/>
                    <a:pt x="5406" y="6100"/>
                    <a:pt x="5674" y="6424"/>
                  </a:cubicBezTo>
                  <a:cubicBezTo>
                    <a:pt x="5804" y="6568"/>
                    <a:pt x="5992" y="6655"/>
                    <a:pt x="6194" y="6655"/>
                  </a:cubicBezTo>
                  <a:lnTo>
                    <a:pt x="6656" y="6655"/>
                  </a:lnTo>
                  <a:cubicBezTo>
                    <a:pt x="6916" y="6655"/>
                    <a:pt x="7118" y="6453"/>
                    <a:pt x="7118" y="6193"/>
                  </a:cubicBezTo>
                  <a:lnTo>
                    <a:pt x="7118" y="3667"/>
                  </a:lnTo>
                  <a:lnTo>
                    <a:pt x="4591" y="3667"/>
                  </a:lnTo>
                  <a:cubicBezTo>
                    <a:pt x="4346" y="3667"/>
                    <a:pt x="4129" y="3465"/>
                    <a:pt x="4129" y="3219"/>
                  </a:cubicBezTo>
                  <a:lnTo>
                    <a:pt x="4129" y="2743"/>
                  </a:lnTo>
                  <a:cubicBezTo>
                    <a:pt x="4129" y="2555"/>
                    <a:pt x="4216" y="2368"/>
                    <a:pt x="4375" y="2238"/>
                  </a:cubicBezTo>
                  <a:cubicBezTo>
                    <a:pt x="5284" y="1473"/>
                    <a:pt x="4750" y="0"/>
                    <a:pt x="356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4" name="Google Shape;16314;p101"/>
            <p:cNvSpPr/>
            <p:nvPr/>
          </p:nvSpPr>
          <p:spPr>
            <a:xfrm>
              <a:off x="1821858" y="2167805"/>
              <a:ext cx="42023" cy="186205"/>
            </a:xfrm>
            <a:custGeom>
              <a:rect b="b" l="l" r="r" t="t"/>
              <a:pathLst>
                <a:path extrusionOk="0" h="7103" w="1603">
                  <a:moveTo>
                    <a:pt x="231" y="0"/>
                  </a:moveTo>
                  <a:cubicBezTo>
                    <a:pt x="101" y="0"/>
                    <a:pt x="0" y="101"/>
                    <a:pt x="0" y="231"/>
                  </a:cubicBezTo>
                  <a:lnTo>
                    <a:pt x="0" y="6193"/>
                  </a:lnTo>
                  <a:cubicBezTo>
                    <a:pt x="0" y="6698"/>
                    <a:pt x="405" y="7103"/>
                    <a:pt x="910" y="7103"/>
                  </a:cubicBezTo>
                  <a:lnTo>
                    <a:pt x="1603" y="7103"/>
                  </a:lnTo>
                  <a:cubicBezTo>
                    <a:pt x="1097" y="7103"/>
                    <a:pt x="693" y="6698"/>
                    <a:pt x="693" y="6193"/>
                  </a:cubicBezTo>
                  <a:lnTo>
                    <a:pt x="693" y="231"/>
                  </a:lnTo>
                  <a:cubicBezTo>
                    <a:pt x="693" y="101"/>
                    <a:pt x="794" y="0"/>
                    <a:pt x="92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5" name="Google Shape;16315;p101"/>
            <p:cNvSpPr/>
            <p:nvPr/>
          </p:nvSpPr>
          <p:spPr>
            <a:xfrm>
              <a:off x="1869989" y="2072303"/>
              <a:ext cx="51041" cy="95894"/>
            </a:xfrm>
            <a:custGeom>
              <a:rect b="b" l="l" r="r" t="t"/>
              <a:pathLst>
                <a:path extrusionOk="0" h="3658" w="1947">
                  <a:moveTo>
                    <a:pt x="1714" y="0"/>
                  </a:moveTo>
                  <a:cubicBezTo>
                    <a:pt x="590" y="0"/>
                    <a:pt x="1" y="1444"/>
                    <a:pt x="907" y="2229"/>
                  </a:cubicBezTo>
                  <a:cubicBezTo>
                    <a:pt x="1066" y="2359"/>
                    <a:pt x="1138" y="2546"/>
                    <a:pt x="1138" y="2748"/>
                  </a:cubicBezTo>
                  <a:lnTo>
                    <a:pt x="1138" y="3196"/>
                  </a:lnTo>
                  <a:cubicBezTo>
                    <a:pt x="1138" y="3456"/>
                    <a:pt x="936" y="3658"/>
                    <a:pt x="676" y="3658"/>
                  </a:cubicBezTo>
                  <a:lnTo>
                    <a:pt x="1138" y="3658"/>
                  </a:lnTo>
                  <a:cubicBezTo>
                    <a:pt x="1398" y="3658"/>
                    <a:pt x="1600" y="3456"/>
                    <a:pt x="1600" y="3196"/>
                  </a:cubicBezTo>
                  <a:lnTo>
                    <a:pt x="1600" y="2734"/>
                  </a:lnTo>
                  <a:cubicBezTo>
                    <a:pt x="1600" y="2546"/>
                    <a:pt x="1513" y="2359"/>
                    <a:pt x="1369" y="2229"/>
                  </a:cubicBezTo>
                  <a:cubicBezTo>
                    <a:pt x="561" y="1536"/>
                    <a:pt x="893" y="222"/>
                    <a:pt x="1946" y="20"/>
                  </a:cubicBezTo>
                  <a:cubicBezTo>
                    <a:pt x="1867" y="7"/>
                    <a:pt x="1789" y="0"/>
                    <a:pt x="1714"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6" name="Google Shape;16316;p101"/>
            <p:cNvSpPr/>
            <p:nvPr/>
          </p:nvSpPr>
          <p:spPr>
            <a:xfrm>
              <a:off x="1821858" y="1981993"/>
              <a:ext cx="42023" cy="186205"/>
            </a:xfrm>
            <a:custGeom>
              <a:rect b="b" l="l" r="r" t="t"/>
              <a:pathLst>
                <a:path extrusionOk="0" h="7103" w="1603">
                  <a:moveTo>
                    <a:pt x="910" y="1"/>
                  </a:moveTo>
                  <a:cubicBezTo>
                    <a:pt x="405" y="1"/>
                    <a:pt x="0" y="405"/>
                    <a:pt x="0" y="925"/>
                  </a:cubicBezTo>
                  <a:lnTo>
                    <a:pt x="0" y="6872"/>
                  </a:lnTo>
                  <a:cubicBezTo>
                    <a:pt x="0" y="7002"/>
                    <a:pt x="101" y="7103"/>
                    <a:pt x="231" y="7103"/>
                  </a:cubicBezTo>
                  <a:lnTo>
                    <a:pt x="910" y="7103"/>
                  </a:lnTo>
                  <a:cubicBezTo>
                    <a:pt x="794" y="7103"/>
                    <a:pt x="693" y="7002"/>
                    <a:pt x="693" y="6872"/>
                  </a:cubicBezTo>
                  <a:lnTo>
                    <a:pt x="693" y="925"/>
                  </a:lnTo>
                  <a:cubicBezTo>
                    <a:pt x="693" y="405"/>
                    <a:pt x="1097" y="1"/>
                    <a:pt x="160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7" name="Google Shape;16317;p101"/>
            <p:cNvSpPr/>
            <p:nvPr/>
          </p:nvSpPr>
          <p:spPr>
            <a:xfrm>
              <a:off x="2076904" y="2041658"/>
              <a:ext cx="45064" cy="66560"/>
            </a:xfrm>
            <a:custGeom>
              <a:rect b="b" l="l" r="r" t="t"/>
              <a:pathLst>
                <a:path extrusionOk="0" h="2539" w="1719">
                  <a:moveTo>
                    <a:pt x="347" y="0"/>
                  </a:moveTo>
                  <a:cubicBezTo>
                    <a:pt x="233" y="0"/>
                    <a:pt x="116" y="16"/>
                    <a:pt x="1" y="49"/>
                  </a:cubicBezTo>
                  <a:cubicBezTo>
                    <a:pt x="1343" y="323"/>
                    <a:pt x="1343" y="2228"/>
                    <a:pt x="15" y="2517"/>
                  </a:cubicBezTo>
                  <a:cubicBezTo>
                    <a:pt x="87" y="2532"/>
                    <a:pt x="163" y="2539"/>
                    <a:pt x="241" y="2539"/>
                  </a:cubicBezTo>
                  <a:cubicBezTo>
                    <a:pt x="318" y="2539"/>
                    <a:pt x="398" y="2532"/>
                    <a:pt x="477" y="2517"/>
                  </a:cubicBezTo>
                  <a:cubicBezTo>
                    <a:pt x="1213" y="2445"/>
                    <a:pt x="1719" y="1752"/>
                    <a:pt x="1589" y="1016"/>
                  </a:cubicBezTo>
                  <a:cubicBezTo>
                    <a:pt x="1468" y="412"/>
                    <a:pt x="933" y="0"/>
                    <a:pt x="34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8" name="Google Shape;16318;p101"/>
            <p:cNvSpPr/>
            <p:nvPr/>
          </p:nvSpPr>
          <p:spPr>
            <a:xfrm>
              <a:off x="2008037" y="1981993"/>
              <a:ext cx="23882" cy="78357"/>
            </a:xfrm>
            <a:custGeom>
              <a:rect b="b" l="l" r="r" t="t"/>
              <a:pathLst>
                <a:path extrusionOk="0" h="2989" w="911">
                  <a:moveTo>
                    <a:pt x="232" y="1"/>
                  </a:moveTo>
                  <a:cubicBezTo>
                    <a:pt x="102" y="1"/>
                    <a:pt x="1" y="102"/>
                    <a:pt x="1" y="232"/>
                  </a:cubicBezTo>
                  <a:lnTo>
                    <a:pt x="1" y="2527"/>
                  </a:lnTo>
                  <a:cubicBezTo>
                    <a:pt x="1" y="2772"/>
                    <a:pt x="203" y="2974"/>
                    <a:pt x="448" y="2989"/>
                  </a:cubicBezTo>
                  <a:lnTo>
                    <a:pt x="910" y="2989"/>
                  </a:lnTo>
                  <a:cubicBezTo>
                    <a:pt x="665" y="2974"/>
                    <a:pt x="448" y="2772"/>
                    <a:pt x="448" y="2527"/>
                  </a:cubicBezTo>
                  <a:lnTo>
                    <a:pt x="448" y="232"/>
                  </a:lnTo>
                  <a:cubicBezTo>
                    <a:pt x="448" y="102"/>
                    <a:pt x="549" y="1"/>
                    <a:pt x="67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19" name="Google Shape;16319;p101"/>
            <p:cNvSpPr/>
            <p:nvPr/>
          </p:nvSpPr>
          <p:spPr>
            <a:xfrm>
              <a:off x="2008037" y="2090234"/>
              <a:ext cx="23882" cy="77963"/>
            </a:xfrm>
            <a:custGeom>
              <a:rect b="b" l="l" r="r" t="t"/>
              <a:pathLst>
                <a:path extrusionOk="0" h="2974" w="911">
                  <a:moveTo>
                    <a:pt x="448" y="0"/>
                  </a:moveTo>
                  <a:cubicBezTo>
                    <a:pt x="203" y="0"/>
                    <a:pt x="1" y="202"/>
                    <a:pt x="1" y="448"/>
                  </a:cubicBezTo>
                  <a:lnTo>
                    <a:pt x="1" y="2974"/>
                  </a:lnTo>
                  <a:lnTo>
                    <a:pt x="448" y="2974"/>
                  </a:lnTo>
                  <a:lnTo>
                    <a:pt x="448" y="448"/>
                  </a:lnTo>
                  <a:cubicBezTo>
                    <a:pt x="448" y="202"/>
                    <a:pt x="665" y="0"/>
                    <a:pt x="910"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0" name="Google Shape;16320;p101"/>
            <p:cNvSpPr/>
            <p:nvPr/>
          </p:nvSpPr>
          <p:spPr>
            <a:xfrm>
              <a:off x="2058737" y="2168172"/>
              <a:ext cx="48105" cy="95973"/>
            </a:xfrm>
            <a:custGeom>
              <a:rect b="b" l="l" r="r" t="t"/>
              <a:pathLst>
                <a:path extrusionOk="0" h="3661" w="1835">
                  <a:moveTo>
                    <a:pt x="578" y="1"/>
                  </a:moveTo>
                  <a:cubicBezTo>
                    <a:pt x="824" y="1"/>
                    <a:pt x="1026" y="203"/>
                    <a:pt x="1026" y="463"/>
                  </a:cubicBezTo>
                  <a:lnTo>
                    <a:pt x="1026" y="925"/>
                  </a:lnTo>
                  <a:cubicBezTo>
                    <a:pt x="1026" y="1127"/>
                    <a:pt x="939" y="1314"/>
                    <a:pt x="795" y="1444"/>
                  </a:cubicBezTo>
                  <a:cubicBezTo>
                    <a:pt x="1" y="2108"/>
                    <a:pt x="319" y="3408"/>
                    <a:pt x="1329" y="3639"/>
                  </a:cubicBezTo>
                  <a:cubicBezTo>
                    <a:pt x="1416" y="3653"/>
                    <a:pt x="1499" y="3660"/>
                    <a:pt x="1582" y="3660"/>
                  </a:cubicBezTo>
                  <a:cubicBezTo>
                    <a:pt x="1665" y="3660"/>
                    <a:pt x="1748" y="3653"/>
                    <a:pt x="1834" y="3639"/>
                  </a:cubicBezTo>
                  <a:lnTo>
                    <a:pt x="1791" y="3624"/>
                  </a:lnTo>
                  <a:cubicBezTo>
                    <a:pt x="780" y="3393"/>
                    <a:pt x="463" y="2108"/>
                    <a:pt x="1257" y="1430"/>
                  </a:cubicBezTo>
                  <a:cubicBezTo>
                    <a:pt x="1401" y="1314"/>
                    <a:pt x="1488" y="1112"/>
                    <a:pt x="1488" y="925"/>
                  </a:cubicBezTo>
                  <a:lnTo>
                    <a:pt x="1488" y="463"/>
                  </a:lnTo>
                  <a:cubicBezTo>
                    <a:pt x="1488" y="203"/>
                    <a:pt x="1286" y="1"/>
                    <a:pt x="102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1" name="Google Shape;16321;p101"/>
            <p:cNvSpPr/>
            <p:nvPr/>
          </p:nvSpPr>
          <p:spPr>
            <a:xfrm>
              <a:off x="1995926" y="2167805"/>
              <a:ext cx="23882" cy="78357"/>
            </a:xfrm>
            <a:custGeom>
              <a:rect b="b" l="l" r="r" t="t"/>
              <a:pathLst>
                <a:path extrusionOk="0" h="2989" w="911">
                  <a:moveTo>
                    <a:pt x="448" y="0"/>
                  </a:moveTo>
                  <a:lnTo>
                    <a:pt x="448" y="2527"/>
                  </a:lnTo>
                  <a:cubicBezTo>
                    <a:pt x="448" y="2786"/>
                    <a:pt x="246" y="2989"/>
                    <a:pt x="1" y="2989"/>
                  </a:cubicBezTo>
                  <a:lnTo>
                    <a:pt x="463" y="2989"/>
                  </a:lnTo>
                  <a:cubicBezTo>
                    <a:pt x="708" y="2989"/>
                    <a:pt x="910" y="2786"/>
                    <a:pt x="910" y="2527"/>
                  </a:cubicBezTo>
                  <a:lnTo>
                    <a:pt x="91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2" name="Google Shape;16322;p101"/>
            <p:cNvSpPr/>
            <p:nvPr/>
          </p:nvSpPr>
          <p:spPr>
            <a:xfrm>
              <a:off x="1905484" y="2228152"/>
              <a:ext cx="45431" cy="66586"/>
            </a:xfrm>
            <a:custGeom>
              <a:rect b="b" l="l" r="r" t="t"/>
              <a:pathLst>
                <a:path extrusionOk="0" h="2540" w="1733">
                  <a:moveTo>
                    <a:pt x="1487" y="1"/>
                  </a:moveTo>
                  <a:cubicBezTo>
                    <a:pt x="1412" y="1"/>
                    <a:pt x="1336" y="8"/>
                    <a:pt x="1256" y="23"/>
                  </a:cubicBezTo>
                  <a:cubicBezTo>
                    <a:pt x="520" y="95"/>
                    <a:pt x="1" y="788"/>
                    <a:pt x="145" y="1509"/>
                  </a:cubicBezTo>
                  <a:cubicBezTo>
                    <a:pt x="254" y="2126"/>
                    <a:pt x="787" y="2540"/>
                    <a:pt x="1382" y="2540"/>
                  </a:cubicBezTo>
                  <a:cubicBezTo>
                    <a:pt x="1497" y="2540"/>
                    <a:pt x="1615" y="2524"/>
                    <a:pt x="1733" y="2491"/>
                  </a:cubicBezTo>
                  <a:cubicBezTo>
                    <a:pt x="1026" y="2361"/>
                    <a:pt x="578" y="1683"/>
                    <a:pt x="737" y="990"/>
                  </a:cubicBezTo>
                  <a:cubicBezTo>
                    <a:pt x="838" y="499"/>
                    <a:pt x="1228" y="109"/>
                    <a:pt x="1718" y="23"/>
                  </a:cubicBezTo>
                  <a:cubicBezTo>
                    <a:pt x="1639" y="8"/>
                    <a:pt x="1563" y="1"/>
                    <a:pt x="1487"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3" name="Google Shape;16323;p101"/>
            <p:cNvSpPr/>
            <p:nvPr/>
          </p:nvSpPr>
          <p:spPr>
            <a:xfrm>
              <a:off x="1995926" y="2276020"/>
              <a:ext cx="29938" cy="77990"/>
            </a:xfrm>
            <a:custGeom>
              <a:rect b="b" l="l" r="r" t="t"/>
              <a:pathLst>
                <a:path extrusionOk="0" h="2975" w="1142">
                  <a:moveTo>
                    <a:pt x="1" y="1"/>
                  </a:moveTo>
                  <a:cubicBezTo>
                    <a:pt x="246" y="1"/>
                    <a:pt x="448" y="203"/>
                    <a:pt x="448" y="463"/>
                  </a:cubicBezTo>
                  <a:lnTo>
                    <a:pt x="448" y="2744"/>
                  </a:lnTo>
                  <a:cubicBezTo>
                    <a:pt x="448" y="2874"/>
                    <a:pt x="549" y="2975"/>
                    <a:pt x="679" y="2975"/>
                  </a:cubicBezTo>
                  <a:lnTo>
                    <a:pt x="1141" y="2975"/>
                  </a:lnTo>
                  <a:cubicBezTo>
                    <a:pt x="1011" y="2975"/>
                    <a:pt x="910" y="2874"/>
                    <a:pt x="910" y="2744"/>
                  </a:cubicBezTo>
                  <a:lnTo>
                    <a:pt x="910" y="463"/>
                  </a:lnTo>
                  <a:cubicBezTo>
                    <a:pt x="910" y="203"/>
                    <a:pt x="708" y="1"/>
                    <a:pt x="448"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24" name="Google Shape;16324;p101"/>
          <p:cNvGrpSpPr/>
          <p:nvPr/>
        </p:nvGrpSpPr>
        <p:grpSpPr>
          <a:xfrm>
            <a:off x="2251291" y="1981809"/>
            <a:ext cx="415901" cy="372699"/>
            <a:chOff x="2276348" y="1981809"/>
            <a:chExt cx="415901" cy="372699"/>
          </a:xfrm>
        </p:grpSpPr>
        <p:sp>
          <p:nvSpPr>
            <p:cNvPr id="16325" name="Google Shape;16325;p101"/>
            <p:cNvSpPr/>
            <p:nvPr/>
          </p:nvSpPr>
          <p:spPr>
            <a:xfrm>
              <a:off x="2350510" y="2034606"/>
              <a:ext cx="267209" cy="267183"/>
            </a:xfrm>
            <a:custGeom>
              <a:rect b="b" l="l" r="r" t="t"/>
              <a:pathLst>
                <a:path extrusionOk="0" h="10192" w="10193">
                  <a:moveTo>
                    <a:pt x="5096" y="0"/>
                  </a:moveTo>
                  <a:cubicBezTo>
                    <a:pt x="2282" y="0"/>
                    <a:pt x="1" y="2281"/>
                    <a:pt x="1" y="5096"/>
                  </a:cubicBezTo>
                  <a:cubicBezTo>
                    <a:pt x="1" y="7911"/>
                    <a:pt x="2282" y="10192"/>
                    <a:pt x="5096" y="10192"/>
                  </a:cubicBezTo>
                  <a:cubicBezTo>
                    <a:pt x="7911" y="10192"/>
                    <a:pt x="10192" y="7911"/>
                    <a:pt x="10192" y="5096"/>
                  </a:cubicBezTo>
                  <a:cubicBezTo>
                    <a:pt x="10192" y="2281"/>
                    <a:pt x="7911" y="0"/>
                    <a:pt x="5096"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6" name="Google Shape;16326;p101"/>
            <p:cNvSpPr/>
            <p:nvPr/>
          </p:nvSpPr>
          <p:spPr>
            <a:xfrm>
              <a:off x="2324033" y="2037254"/>
              <a:ext cx="254312" cy="264614"/>
            </a:xfrm>
            <a:custGeom>
              <a:rect b="b" l="l" r="r" t="t"/>
              <a:pathLst>
                <a:path extrusionOk="0" h="10094" w="9701">
                  <a:moveTo>
                    <a:pt x="5067" y="0"/>
                  </a:moveTo>
                  <a:lnTo>
                    <a:pt x="5067" y="0"/>
                  </a:lnTo>
                  <a:cubicBezTo>
                    <a:pt x="1718" y="693"/>
                    <a:pt x="0" y="4403"/>
                    <a:pt x="1603" y="7406"/>
                  </a:cubicBezTo>
                  <a:cubicBezTo>
                    <a:pt x="2546" y="9157"/>
                    <a:pt x="4320" y="10094"/>
                    <a:pt x="6115" y="10094"/>
                  </a:cubicBezTo>
                  <a:cubicBezTo>
                    <a:pt x="7397" y="10094"/>
                    <a:pt x="8691" y="9616"/>
                    <a:pt x="9701" y="8618"/>
                  </a:cubicBezTo>
                  <a:lnTo>
                    <a:pt x="9701" y="8618"/>
                  </a:lnTo>
                  <a:cubicBezTo>
                    <a:pt x="9354" y="8676"/>
                    <a:pt x="9008" y="8719"/>
                    <a:pt x="8647" y="8719"/>
                  </a:cubicBezTo>
                  <a:cubicBezTo>
                    <a:pt x="4100" y="8719"/>
                    <a:pt x="1834" y="3205"/>
                    <a:pt x="5067"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7" name="Google Shape;16327;p101"/>
            <p:cNvSpPr/>
            <p:nvPr/>
          </p:nvSpPr>
          <p:spPr>
            <a:xfrm>
              <a:off x="2405771" y="2035734"/>
              <a:ext cx="211948" cy="264169"/>
            </a:xfrm>
            <a:custGeom>
              <a:rect b="b" l="l" r="r" t="t"/>
              <a:pathLst>
                <a:path extrusionOk="0" h="10077" w="8085">
                  <a:moveTo>
                    <a:pt x="3725" y="0"/>
                  </a:moveTo>
                  <a:lnTo>
                    <a:pt x="4071" y="419"/>
                  </a:lnTo>
                  <a:cubicBezTo>
                    <a:pt x="4114" y="477"/>
                    <a:pt x="4129" y="549"/>
                    <a:pt x="4100" y="607"/>
                  </a:cubicBezTo>
                  <a:lnTo>
                    <a:pt x="3869" y="1155"/>
                  </a:lnTo>
                  <a:cubicBezTo>
                    <a:pt x="3853" y="1188"/>
                    <a:pt x="3823" y="1207"/>
                    <a:pt x="3792" y="1207"/>
                  </a:cubicBezTo>
                  <a:cubicBezTo>
                    <a:pt x="3768" y="1207"/>
                    <a:pt x="3744" y="1195"/>
                    <a:pt x="3725" y="1170"/>
                  </a:cubicBezTo>
                  <a:lnTo>
                    <a:pt x="3508" y="852"/>
                  </a:lnTo>
                  <a:cubicBezTo>
                    <a:pt x="3465" y="809"/>
                    <a:pt x="3407" y="780"/>
                    <a:pt x="3349" y="780"/>
                  </a:cubicBezTo>
                  <a:lnTo>
                    <a:pt x="3118" y="794"/>
                  </a:lnTo>
                  <a:cubicBezTo>
                    <a:pt x="3032" y="794"/>
                    <a:pt x="2960" y="838"/>
                    <a:pt x="2902" y="910"/>
                  </a:cubicBezTo>
                  <a:lnTo>
                    <a:pt x="2252" y="1892"/>
                  </a:lnTo>
                  <a:cubicBezTo>
                    <a:pt x="2194" y="1978"/>
                    <a:pt x="2238" y="2094"/>
                    <a:pt x="2353" y="2122"/>
                  </a:cubicBezTo>
                  <a:lnTo>
                    <a:pt x="2656" y="2180"/>
                  </a:lnTo>
                  <a:cubicBezTo>
                    <a:pt x="2667" y="2182"/>
                    <a:pt x="2677" y="2182"/>
                    <a:pt x="2688" y="2182"/>
                  </a:cubicBezTo>
                  <a:cubicBezTo>
                    <a:pt x="2778" y="2182"/>
                    <a:pt x="2861" y="2128"/>
                    <a:pt x="2887" y="2050"/>
                  </a:cubicBezTo>
                  <a:lnTo>
                    <a:pt x="3046" y="1646"/>
                  </a:lnTo>
                  <a:cubicBezTo>
                    <a:pt x="3063" y="1579"/>
                    <a:pt x="3124" y="1541"/>
                    <a:pt x="3186" y="1541"/>
                  </a:cubicBezTo>
                  <a:cubicBezTo>
                    <a:pt x="3231" y="1541"/>
                    <a:pt x="3276" y="1561"/>
                    <a:pt x="3306" y="1603"/>
                  </a:cubicBezTo>
                  <a:lnTo>
                    <a:pt x="3436" y="1776"/>
                  </a:lnTo>
                  <a:lnTo>
                    <a:pt x="3364" y="2310"/>
                  </a:lnTo>
                  <a:cubicBezTo>
                    <a:pt x="3364" y="2353"/>
                    <a:pt x="3335" y="2368"/>
                    <a:pt x="3292" y="2382"/>
                  </a:cubicBezTo>
                  <a:lnTo>
                    <a:pt x="2613" y="2483"/>
                  </a:lnTo>
                  <a:cubicBezTo>
                    <a:pt x="2584" y="2483"/>
                    <a:pt x="2555" y="2498"/>
                    <a:pt x="2526" y="2512"/>
                  </a:cubicBezTo>
                  <a:lnTo>
                    <a:pt x="1848" y="3017"/>
                  </a:lnTo>
                  <a:cubicBezTo>
                    <a:pt x="1776" y="3061"/>
                    <a:pt x="1733" y="3147"/>
                    <a:pt x="1718" y="3220"/>
                  </a:cubicBezTo>
                  <a:lnTo>
                    <a:pt x="1646" y="3494"/>
                  </a:lnTo>
                  <a:cubicBezTo>
                    <a:pt x="1617" y="3580"/>
                    <a:pt x="1545" y="3638"/>
                    <a:pt x="1458" y="3638"/>
                  </a:cubicBezTo>
                  <a:lnTo>
                    <a:pt x="1141" y="3595"/>
                  </a:lnTo>
                  <a:cubicBezTo>
                    <a:pt x="1069" y="3595"/>
                    <a:pt x="996" y="3638"/>
                    <a:pt x="967" y="3710"/>
                  </a:cubicBezTo>
                  <a:lnTo>
                    <a:pt x="794" y="4172"/>
                  </a:lnTo>
                  <a:cubicBezTo>
                    <a:pt x="765" y="4273"/>
                    <a:pt x="809" y="4374"/>
                    <a:pt x="910" y="4403"/>
                  </a:cubicBezTo>
                  <a:lnTo>
                    <a:pt x="1299" y="4519"/>
                  </a:lnTo>
                  <a:cubicBezTo>
                    <a:pt x="1317" y="4524"/>
                    <a:pt x="1335" y="4526"/>
                    <a:pt x="1353" y="4526"/>
                  </a:cubicBezTo>
                  <a:cubicBezTo>
                    <a:pt x="1435" y="4526"/>
                    <a:pt x="1509" y="4475"/>
                    <a:pt x="1545" y="4403"/>
                  </a:cubicBezTo>
                  <a:lnTo>
                    <a:pt x="1790" y="3855"/>
                  </a:lnTo>
                  <a:cubicBezTo>
                    <a:pt x="1834" y="3754"/>
                    <a:pt x="1906" y="3696"/>
                    <a:pt x="2007" y="3653"/>
                  </a:cubicBezTo>
                  <a:lnTo>
                    <a:pt x="2411" y="3523"/>
                  </a:lnTo>
                  <a:lnTo>
                    <a:pt x="2974" y="4201"/>
                  </a:lnTo>
                  <a:lnTo>
                    <a:pt x="2916" y="4360"/>
                  </a:lnTo>
                  <a:cubicBezTo>
                    <a:pt x="2887" y="4447"/>
                    <a:pt x="2931" y="4562"/>
                    <a:pt x="3032" y="4591"/>
                  </a:cubicBezTo>
                  <a:cubicBezTo>
                    <a:pt x="3046" y="4591"/>
                    <a:pt x="3075" y="4605"/>
                    <a:pt x="3089" y="4605"/>
                  </a:cubicBezTo>
                  <a:cubicBezTo>
                    <a:pt x="3176" y="4605"/>
                    <a:pt x="3248" y="4548"/>
                    <a:pt x="3277" y="4475"/>
                  </a:cubicBezTo>
                  <a:lnTo>
                    <a:pt x="3320" y="4317"/>
                  </a:lnTo>
                  <a:cubicBezTo>
                    <a:pt x="3364" y="4201"/>
                    <a:pt x="3335" y="4071"/>
                    <a:pt x="3263" y="3970"/>
                  </a:cubicBezTo>
                  <a:lnTo>
                    <a:pt x="2801" y="3407"/>
                  </a:lnTo>
                  <a:lnTo>
                    <a:pt x="2916" y="3364"/>
                  </a:lnTo>
                  <a:lnTo>
                    <a:pt x="3306" y="3609"/>
                  </a:lnTo>
                  <a:cubicBezTo>
                    <a:pt x="3393" y="3667"/>
                    <a:pt x="3450" y="3754"/>
                    <a:pt x="3479" y="3855"/>
                  </a:cubicBezTo>
                  <a:lnTo>
                    <a:pt x="3566" y="4273"/>
                  </a:lnTo>
                  <a:cubicBezTo>
                    <a:pt x="3580" y="4360"/>
                    <a:pt x="3652" y="4418"/>
                    <a:pt x="3739" y="4418"/>
                  </a:cubicBezTo>
                  <a:lnTo>
                    <a:pt x="3782" y="4418"/>
                  </a:lnTo>
                  <a:cubicBezTo>
                    <a:pt x="3883" y="4403"/>
                    <a:pt x="3941" y="4302"/>
                    <a:pt x="3927" y="4201"/>
                  </a:cubicBezTo>
                  <a:lnTo>
                    <a:pt x="3883" y="3956"/>
                  </a:lnTo>
                  <a:cubicBezTo>
                    <a:pt x="3855" y="3869"/>
                    <a:pt x="3912" y="3797"/>
                    <a:pt x="3999" y="3783"/>
                  </a:cubicBezTo>
                  <a:cubicBezTo>
                    <a:pt x="4071" y="3768"/>
                    <a:pt x="4114" y="3725"/>
                    <a:pt x="4129" y="3667"/>
                  </a:cubicBezTo>
                  <a:lnTo>
                    <a:pt x="4215" y="3234"/>
                  </a:lnTo>
                  <a:cubicBezTo>
                    <a:pt x="4244" y="3147"/>
                    <a:pt x="4316" y="3104"/>
                    <a:pt x="4403" y="3104"/>
                  </a:cubicBezTo>
                  <a:lnTo>
                    <a:pt x="4490" y="3104"/>
                  </a:lnTo>
                  <a:cubicBezTo>
                    <a:pt x="4533" y="3104"/>
                    <a:pt x="4591" y="3090"/>
                    <a:pt x="4620" y="3061"/>
                  </a:cubicBezTo>
                  <a:cubicBezTo>
                    <a:pt x="4649" y="3017"/>
                    <a:pt x="4706" y="3003"/>
                    <a:pt x="4750" y="3003"/>
                  </a:cubicBezTo>
                  <a:lnTo>
                    <a:pt x="5024" y="3032"/>
                  </a:lnTo>
                  <a:cubicBezTo>
                    <a:pt x="5082" y="3046"/>
                    <a:pt x="5125" y="3090"/>
                    <a:pt x="5139" y="3147"/>
                  </a:cubicBezTo>
                  <a:lnTo>
                    <a:pt x="5168" y="3263"/>
                  </a:lnTo>
                  <a:cubicBezTo>
                    <a:pt x="5183" y="3349"/>
                    <a:pt x="5139" y="3451"/>
                    <a:pt x="5053" y="3479"/>
                  </a:cubicBezTo>
                  <a:lnTo>
                    <a:pt x="4259" y="3710"/>
                  </a:lnTo>
                  <a:cubicBezTo>
                    <a:pt x="4158" y="3739"/>
                    <a:pt x="4129" y="3840"/>
                    <a:pt x="4201" y="3912"/>
                  </a:cubicBezTo>
                  <a:lnTo>
                    <a:pt x="4273" y="3999"/>
                  </a:lnTo>
                  <a:cubicBezTo>
                    <a:pt x="4302" y="4028"/>
                    <a:pt x="4345" y="4057"/>
                    <a:pt x="4403" y="4057"/>
                  </a:cubicBezTo>
                  <a:lnTo>
                    <a:pt x="4865" y="4014"/>
                  </a:lnTo>
                  <a:cubicBezTo>
                    <a:pt x="4952" y="4014"/>
                    <a:pt x="5024" y="4071"/>
                    <a:pt x="5038" y="4158"/>
                  </a:cubicBezTo>
                  <a:lnTo>
                    <a:pt x="5067" y="4273"/>
                  </a:lnTo>
                  <a:cubicBezTo>
                    <a:pt x="5096" y="4475"/>
                    <a:pt x="4952" y="4663"/>
                    <a:pt x="4750" y="4692"/>
                  </a:cubicBezTo>
                  <a:lnTo>
                    <a:pt x="3855" y="4764"/>
                  </a:lnTo>
                  <a:cubicBezTo>
                    <a:pt x="3754" y="4764"/>
                    <a:pt x="3696" y="4865"/>
                    <a:pt x="3725" y="4966"/>
                  </a:cubicBezTo>
                  <a:cubicBezTo>
                    <a:pt x="3750" y="5070"/>
                    <a:pt x="3661" y="5173"/>
                    <a:pt x="3559" y="5173"/>
                  </a:cubicBezTo>
                  <a:cubicBezTo>
                    <a:pt x="3547" y="5173"/>
                    <a:pt x="3535" y="5171"/>
                    <a:pt x="3523" y="5168"/>
                  </a:cubicBezTo>
                  <a:lnTo>
                    <a:pt x="2859" y="4937"/>
                  </a:lnTo>
                  <a:cubicBezTo>
                    <a:pt x="2772" y="4909"/>
                    <a:pt x="2700" y="4836"/>
                    <a:pt x="2685" y="4750"/>
                  </a:cubicBezTo>
                  <a:cubicBezTo>
                    <a:pt x="2671" y="4620"/>
                    <a:pt x="2555" y="4533"/>
                    <a:pt x="2440" y="4533"/>
                  </a:cubicBezTo>
                  <a:lnTo>
                    <a:pt x="1805" y="4548"/>
                  </a:lnTo>
                  <a:cubicBezTo>
                    <a:pt x="1574" y="4562"/>
                    <a:pt x="1357" y="4605"/>
                    <a:pt x="1155" y="4692"/>
                  </a:cubicBezTo>
                  <a:lnTo>
                    <a:pt x="939" y="4793"/>
                  </a:lnTo>
                  <a:cubicBezTo>
                    <a:pt x="809" y="4851"/>
                    <a:pt x="737" y="4966"/>
                    <a:pt x="722" y="5096"/>
                  </a:cubicBezTo>
                  <a:lnTo>
                    <a:pt x="722" y="5284"/>
                  </a:lnTo>
                  <a:lnTo>
                    <a:pt x="87" y="6006"/>
                  </a:lnTo>
                  <a:cubicBezTo>
                    <a:pt x="44" y="6063"/>
                    <a:pt x="0" y="6150"/>
                    <a:pt x="0" y="6237"/>
                  </a:cubicBezTo>
                  <a:lnTo>
                    <a:pt x="0" y="7002"/>
                  </a:lnTo>
                  <a:cubicBezTo>
                    <a:pt x="0" y="7146"/>
                    <a:pt x="58" y="7290"/>
                    <a:pt x="159" y="7391"/>
                  </a:cubicBezTo>
                  <a:lnTo>
                    <a:pt x="722" y="7925"/>
                  </a:lnTo>
                  <a:cubicBezTo>
                    <a:pt x="809" y="8012"/>
                    <a:pt x="924" y="8055"/>
                    <a:pt x="1040" y="8070"/>
                  </a:cubicBezTo>
                  <a:lnTo>
                    <a:pt x="2700" y="8214"/>
                  </a:lnTo>
                  <a:cubicBezTo>
                    <a:pt x="2801" y="8229"/>
                    <a:pt x="2887" y="8315"/>
                    <a:pt x="2873" y="8416"/>
                  </a:cubicBezTo>
                  <a:lnTo>
                    <a:pt x="2859" y="8503"/>
                  </a:lnTo>
                  <a:cubicBezTo>
                    <a:pt x="2844" y="8618"/>
                    <a:pt x="2902" y="8748"/>
                    <a:pt x="3003" y="8820"/>
                  </a:cubicBezTo>
                  <a:lnTo>
                    <a:pt x="3407" y="9124"/>
                  </a:lnTo>
                  <a:lnTo>
                    <a:pt x="3335" y="9326"/>
                  </a:lnTo>
                  <a:cubicBezTo>
                    <a:pt x="3306" y="9470"/>
                    <a:pt x="3349" y="9614"/>
                    <a:pt x="3450" y="9701"/>
                  </a:cubicBezTo>
                  <a:lnTo>
                    <a:pt x="3883" y="10076"/>
                  </a:lnTo>
                  <a:cubicBezTo>
                    <a:pt x="4302" y="10004"/>
                    <a:pt x="4721" y="9874"/>
                    <a:pt x="5096" y="9701"/>
                  </a:cubicBezTo>
                  <a:lnTo>
                    <a:pt x="5774" y="8893"/>
                  </a:lnTo>
                  <a:cubicBezTo>
                    <a:pt x="5890" y="8763"/>
                    <a:pt x="5977" y="8618"/>
                    <a:pt x="6034" y="8460"/>
                  </a:cubicBezTo>
                  <a:lnTo>
                    <a:pt x="6785" y="6727"/>
                  </a:lnTo>
                  <a:cubicBezTo>
                    <a:pt x="6872" y="6540"/>
                    <a:pt x="6742" y="6323"/>
                    <a:pt x="6540" y="6323"/>
                  </a:cubicBezTo>
                  <a:cubicBezTo>
                    <a:pt x="6526" y="6324"/>
                    <a:pt x="6512" y="6325"/>
                    <a:pt x="6498" y="6325"/>
                  </a:cubicBezTo>
                  <a:cubicBezTo>
                    <a:pt x="6296" y="6325"/>
                    <a:pt x="6097" y="6226"/>
                    <a:pt x="5962" y="6063"/>
                  </a:cubicBezTo>
                  <a:lnTo>
                    <a:pt x="5226" y="5168"/>
                  </a:lnTo>
                  <a:cubicBezTo>
                    <a:pt x="5109" y="5030"/>
                    <a:pt x="5227" y="4868"/>
                    <a:pt x="5361" y="4868"/>
                  </a:cubicBezTo>
                  <a:cubicBezTo>
                    <a:pt x="5409" y="4868"/>
                    <a:pt x="5459" y="4888"/>
                    <a:pt x="5500" y="4937"/>
                  </a:cubicBezTo>
                  <a:lnTo>
                    <a:pt x="6251" y="5832"/>
                  </a:lnTo>
                  <a:cubicBezTo>
                    <a:pt x="6309" y="5919"/>
                    <a:pt x="6410" y="5962"/>
                    <a:pt x="6511" y="5962"/>
                  </a:cubicBezTo>
                  <a:cubicBezTo>
                    <a:pt x="6626" y="5962"/>
                    <a:pt x="6727" y="5890"/>
                    <a:pt x="6785" y="5803"/>
                  </a:cubicBezTo>
                  <a:lnTo>
                    <a:pt x="7218" y="4937"/>
                  </a:lnTo>
                  <a:cubicBezTo>
                    <a:pt x="7261" y="4851"/>
                    <a:pt x="7232" y="4764"/>
                    <a:pt x="7160" y="4706"/>
                  </a:cubicBezTo>
                  <a:lnTo>
                    <a:pt x="7045" y="4620"/>
                  </a:lnTo>
                  <a:cubicBezTo>
                    <a:pt x="6987" y="4591"/>
                    <a:pt x="6973" y="4519"/>
                    <a:pt x="7016" y="4475"/>
                  </a:cubicBezTo>
                  <a:lnTo>
                    <a:pt x="7074" y="4374"/>
                  </a:lnTo>
                  <a:cubicBezTo>
                    <a:pt x="7139" y="4276"/>
                    <a:pt x="7251" y="4224"/>
                    <a:pt x="7365" y="4224"/>
                  </a:cubicBezTo>
                  <a:cubicBezTo>
                    <a:pt x="7452" y="4224"/>
                    <a:pt x="7539" y="4254"/>
                    <a:pt x="7608" y="4317"/>
                  </a:cubicBezTo>
                  <a:lnTo>
                    <a:pt x="8084" y="4779"/>
                  </a:lnTo>
                  <a:cubicBezTo>
                    <a:pt x="8070" y="4576"/>
                    <a:pt x="8041" y="4360"/>
                    <a:pt x="8012" y="4158"/>
                  </a:cubicBezTo>
                  <a:cubicBezTo>
                    <a:pt x="7622" y="1993"/>
                    <a:pt x="5904" y="318"/>
                    <a:pt x="3725"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8" name="Google Shape;16328;p101"/>
            <p:cNvSpPr/>
            <p:nvPr/>
          </p:nvSpPr>
          <p:spPr>
            <a:xfrm>
              <a:off x="2437177" y="2084939"/>
              <a:ext cx="17066" cy="27264"/>
            </a:xfrm>
            <a:custGeom>
              <a:rect b="b" l="l" r="r" t="t"/>
              <a:pathLst>
                <a:path extrusionOk="0" h="1040" w="651">
                  <a:moveTo>
                    <a:pt x="462" y="0"/>
                  </a:moveTo>
                  <a:cubicBezTo>
                    <a:pt x="361" y="0"/>
                    <a:pt x="289" y="87"/>
                    <a:pt x="289" y="188"/>
                  </a:cubicBezTo>
                  <a:lnTo>
                    <a:pt x="289" y="577"/>
                  </a:lnTo>
                  <a:lnTo>
                    <a:pt x="130" y="736"/>
                  </a:lnTo>
                  <a:cubicBezTo>
                    <a:pt x="0" y="837"/>
                    <a:pt x="87" y="1039"/>
                    <a:pt x="246" y="1039"/>
                  </a:cubicBezTo>
                  <a:cubicBezTo>
                    <a:pt x="289" y="1039"/>
                    <a:pt x="332" y="1025"/>
                    <a:pt x="376" y="996"/>
                  </a:cubicBezTo>
                  <a:lnTo>
                    <a:pt x="592" y="794"/>
                  </a:lnTo>
                  <a:cubicBezTo>
                    <a:pt x="636" y="751"/>
                    <a:pt x="650" y="707"/>
                    <a:pt x="650" y="650"/>
                  </a:cubicBezTo>
                  <a:lnTo>
                    <a:pt x="650" y="188"/>
                  </a:lnTo>
                  <a:cubicBezTo>
                    <a:pt x="650" y="87"/>
                    <a:pt x="563" y="0"/>
                    <a:pt x="46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29" name="Google Shape;16329;p101"/>
            <p:cNvSpPr/>
            <p:nvPr/>
          </p:nvSpPr>
          <p:spPr>
            <a:xfrm>
              <a:off x="2405771" y="2174621"/>
              <a:ext cx="153279" cy="125281"/>
            </a:xfrm>
            <a:custGeom>
              <a:rect b="b" l="l" r="r" t="t"/>
              <a:pathLst>
                <a:path extrusionOk="0" h="4779" w="5847">
                  <a:moveTo>
                    <a:pt x="693" y="0"/>
                  </a:moveTo>
                  <a:lnTo>
                    <a:pt x="87" y="708"/>
                  </a:lnTo>
                  <a:cubicBezTo>
                    <a:pt x="29" y="765"/>
                    <a:pt x="0" y="852"/>
                    <a:pt x="0" y="939"/>
                  </a:cubicBezTo>
                  <a:lnTo>
                    <a:pt x="0" y="1704"/>
                  </a:lnTo>
                  <a:cubicBezTo>
                    <a:pt x="0" y="1848"/>
                    <a:pt x="58" y="1992"/>
                    <a:pt x="159" y="2079"/>
                  </a:cubicBezTo>
                  <a:lnTo>
                    <a:pt x="708" y="2627"/>
                  </a:lnTo>
                  <a:cubicBezTo>
                    <a:pt x="794" y="2714"/>
                    <a:pt x="910" y="2757"/>
                    <a:pt x="1025" y="2772"/>
                  </a:cubicBezTo>
                  <a:lnTo>
                    <a:pt x="2700" y="2916"/>
                  </a:lnTo>
                  <a:cubicBezTo>
                    <a:pt x="2801" y="2931"/>
                    <a:pt x="2873" y="3017"/>
                    <a:pt x="2859" y="3118"/>
                  </a:cubicBezTo>
                  <a:lnTo>
                    <a:pt x="2844" y="3205"/>
                  </a:lnTo>
                  <a:cubicBezTo>
                    <a:pt x="2830" y="3320"/>
                    <a:pt x="2887" y="3450"/>
                    <a:pt x="2988" y="3522"/>
                  </a:cubicBezTo>
                  <a:lnTo>
                    <a:pt x="3393" y="3826"/>
                  </a:lnTo>
                  <a:lnTo>
                    <a:pt x="3335" y="4028"/>
                  </a:lnTo>
                  <a:cubicBezTo>
                    <a:pt x="3292" y="4172"/>
                    <a:pt x="3335" y="4316"/>
                    <a:pt x="3436" y="4403"/>
                  </a:cubicBezTo>
                  <a:lnTo>
                    <a:pt x="3869" y="4778"/>
                  </a:lnTo>
                  <a:lnTo>
                    <a:pt x="3883" y="4778"/>
                  </a:lnTo>
                  <a:cubicBezTo>
                    <a:pt x="4187" y="4721"/>
                    <a:pt x="4490" y="4648"/>
                    <a:pt x="4778" y="4533"/>
                  </a:cubicBezTo>
                  <a:lnTo>
                    <a:pt x="4851" y="4504"/>
                  </a:lnTo>
                  <a:lnTo>
                    <a:pt x="5038" y="4432"/>
                  </a:lnTo>
                  <a:lnTo>
                    <a:pt x="5096" y="4403"/>
                  </a:lnTo>
                  <a:lnTo>
                    <a:pt x="5760" y="3595"/>
                  </a:lnTo>
                  <a:cubicBezTo>
                    <a:pt x="5803" y="3551"/>
                    <a:pt x="5818" y="3522"/>
                    <a:pt x="5847" y="3479"/>
                  </a:cubicBezTo>
                  <a:lnTo>
                    <a:pt x="5529" y="3479"/>
                  </a:lnTo>
                  <a:cubicBezTo>
                    <a:pt x="3349" y="3479"/>
                    <a:pt x="1401" y="2079"/>
                    <a:pt x="693"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0" name="Google Shape;16330;p101"/>
            <p:cNvSpPr/>
            <p:nvPr/>
          </p:nvSpPr>
          <p:spPr>
            <a:xfrm>
              <a:off x="2329827" y="2084651"/>
              <a:ext cx="362422" cy="269857"/>
            </a:xfrm>
            <a:custGeom>
              <a:rect b="b" l="l" r="r" t="t"/>
              <a:pathLst>
                <a:path extrusionOk="0" h="10294" w="13825">
                  <a:moveTo>
                    <a:pt x="12099" y="0"/>
                  </a:moveTo>
                  <a:cubicBezTo>
                    <a:pt x="11949" y="0"/>
                    <a:pt x="11796" y="149"/>
                    <a:pt x="11891" y="329"/>
                  </a:cubicBezTo>
                  <a:cubicBezTo>
                    <a:pt x="13305" y="3331"/>
                    <a:pt x="12295" y="6911"/>
                    <a:pt x="9523" y="8730"/>
                  </a:cubicBezTo>
                  <a:cubicBezTo>
                    <a:pt x="8406" y="9463"/>
                    <a:pt x="7140" y="9818"/>
                    <a:pt x="5883" y="9818"/>
                  </a:cubicBezTo>
                  <a:cubicBezTo>
                    <a:pt x="4020" y="9818"/>
                    <a:pt x="2178" y="9037"/>
                    <a:pt x="876" y="7546"/>
                  </a:cubicBezTo>
                  <a:lnTo>
                    <a:pt x="876" y="7546"/>
                  </a:lnTo>
                  <a:lnTo>
                    <a:pt x="1641" y="7806"/>
                  </a:lnTo>
                  <a:cubicBezTo>
                    <a:pt x="1674" y="7819"/>
                    <a:pt x="1705" y="7825"/>
                    <a:pt x="1733" y="7825"/>
                  </a:cubicBezTo>
                  <a:cubicBezTo>
                    <a:pt x="1957" y="7825"/>
                    <a:pt x="2042" y="7464"/>
                    <a:pt x="1786" y="7388"/>
                  </a:cubicBezTo>
                  <a:lnTo>
                    <a:pt x="313" y="6897"/>
                  </a:lnTo>
                  <a:cubicBezTo>
                    <a:pt x="287" y="6887"/>
                    <a:pt x="261" y="6883"/>
                    <a:pt x="236" y="6883"/>
                  </a:cubicBezTo>
                  <a:cubicBezTo>
                    <a:pt x="107" y="6883"/>
                    <a:pt x="1" y="6997"/>
                    <a:pt x="25" y="7142"/>
                  </a:cubicBezTo>
                  <a:lnTo>
                    <a:pt x="270" y="8860"/>
                  </a:lnTo>
                  <a:cubicBezTo>
                    <a:pt x="284" y="8961"/>
                    <a:pt x="371" y="9048"/>
                    <a:pt x="487" y="9048"/>
                  </a:cubicBezTo>
                  <a:lnTo>
                    <a:pt x="515" y="9048"/>
                  </a:lnTo>
                  <a:cubicBezTo>
                    <a:pt x="631" y="9019"/>
                    <a:pt x="718" y="8918"/>
                    <a:pt x="703" y="8802"/>
                  </a:cubicBezTo>
                  <a:lnTo>
                    <a:pt x="573" y="7878"/>
                  </a:lnTo>
                  <a:lnTo>
                    <a:pt x="573" y="7878"/>
                  </a:lnTo>
                  <a:cubicBezTo>
                    <a:pt x="1964" y="9467"/>
                    <a:pt x="3921" y="10294"/>
                    <a:pt x="5902" y="10294"/>
                  </a:cubicBezTo>
                  <a:cubicBezTo>
                    <a:pt x="7252" y="10294"/>
                    <a:pt x="8612" y="9910"/>
                    <a:pt x="9812" y="9120"/>
                  </a:cubicBezTo>
                  <a:cubicBezTo>
                    <a:pt x="12757" y="7171"/>
                    <a:pt x="13825" y="3331"/>
                    <a:pt x="12295" y="141"/>
                  </a:cubicBezTo>
                  <a:cubicBezTo>
                    <a:pt x="12255" y="41"/>
                    <a:pt x="12177" y="0"/>
                    <a:pt x="1209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1" name="Google Shape;16331;p101"/>
            <p:cNvSpPr/>
            <p:nvPr/>
          </p:nvSpPr>
          <p:spPr>
            <a:xfrm>
              <a:off x="2276348" y="1981809"/>
              <a:ext cx="361793" cy="268704"/>
            </a:xfrm>
            <a:custGeom>
              <a:rect b="b" l="l" r="r" t="t"/>
              <a:pathLst>
                <a:path extrusionOk="0" h="10250" w="13801">
                  <a:moveTo>
                    <a:pt x="7918" y="1"/>
                  </a:moveTo>
                  <a:cubicBezTo>
                    <a:pt x="6569" y="1"/>
                    <a:pt x="5210" y="385"/>
                    <a:pt x="4013" y="1177"/>
                  </a:cubicBezTo>
                  <a:cubicBezTo>
                    <a:pt x="1069" y="3126"/>
                    <a:pt x="0" y="6937"/>
                    <a:pt x="1516" y="10141"/>
                  </a:cubicBezTo>
                  <a:cubicBezTo>
                    <a:pt x="1559" y="10217"/>
                    <a:pt x="1628" y="10249"/>
                    <a:pt x="1698" y="10249"/>
                  </a:cubicBezTo>
                  <a:cubicBezTo>
                    <a:pt x="1841" y="10249"/>
                    <a:pt x="1988" y="10114"/>
                    <a:pt x="1920" y="9939"/>
                  </a:cubicBezTo>
                  <a:cubicBezTo>
                    <a:pt x="1487" y="9059"/>
                    <a:pt x="1271" y="8091"/>
                    <a:pt x="1271" y="7110"/>
                  </a:cubicBezTo>
                  <a:cubicBezTo>
                    <a:pt x="1271" y="4338"/>
                    <a:pt x="2989" y="1855"/>
                    <a:pt x="5587" y="874"/>
                  </a:cubicBezTo>
                  <a:cubicBezTo>
                    <a:pt x="6347" y="591"/>
                    <a:pt x="7136" y="454"/>
                    <a:pt x="7917" y="454"/>
                  </a:cubicBezTo>
                  <a:cubicBezTo>
                    <a:pt x="9805" y="454"/>
                    <a:pt x="11648" y="1255"/>
                    <a:pt x="12935" y="2736"/>
                  </a:cubicBezTo>
                  <a:lnTo>
                    <a:pt x="12169" y="2476"/>
                  </a:lnTo>
                  <a:cubicBezTo>
                    <a:pt x="12143" y="2468"/>
                    <a:pt x="12118" y="2464"/>
                    <a:pt x="12095" y="2464"/>
                  </a:cubicBezTo>
                  <a:cubicBezTo>
                    <a:pt x="11874" y="2464"/>
                    <a:pt x="11790" y="2803"/>
                    <a:pt x="12025" y="2895"/>
                  </a:cubicBezTo>
                  <a:lnTo>
                    <a:pt x="13498" y="3386"/>
                  </a:lnTo>
                  <a:cubicBezTo>
                    <a:pt x="13526" y="3386"/>
                    <a:pt x="13541" y="3400"/>
                    <a:pt x="13570" y="3400"/>
                  </a:cubicBezTo>
                  <a:cubicBezTo>
                    <a:pt x="13700" y="3400"/>
                    <a:pt x="13801" y="3270"/>
                    <a:pt x="13786" y="3140"/>
                  </a:cubicBezTo>
                  <a:lnTo>
                    <a:pt x="13541" y="1422"/>
                  </a:lnTo>
                  <a:cubicBezTo>
                    <a:pt x="13528" y="1280"/>
                    <a:pt x="13425" y="1216"/>
                    <a:pt x="13322" y="1216"/>
                  </a:cubicBezTo>
                  <a:cubicBezTo>
                    <a:pt x="13195" y="1216"/>
                    <a:pt x="13068" y="1313"/>
                    <a:pt x="13108" y="1480"/>
                  </a:cubicBezTo>
                  <a:lnTo>
                    <a:pt x="13238" y="2389"/>
                  </a:lnTo>
                  <a:cubicBezTo>
                    <a:pt x="11841" y="821"/>
                    <a:pt x="9889" y="1"/>
                    <a:pt x="79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32" name="Google Shape;16332;p101"/>
          <p:cNvGrpSpPr/>
          <p:nvPr/>
        </p:nvGrpSpPr>
        <p:grpSpPr>
          <a:xfrm>
            <a:off x="2749297" y="2009990"/>
            <a:ext cx="372017" cy="316310"/>
            <a:chOff x="2774354" y="2009990"/>
            <a:chExt cx="372017" cy="316310"/>
          </a:xfrm>
        </p:grpSpPr>
        <p:sp>
          <p:nvSpPr>
            <p:cNvPr id="16333" name="Google Shape;16333;p101"/>
            <p:cNvSpPr/>
            <p:nvPr/>
          </p:nvSpPr>
          <p:spPr>
            <a:xfrm>
              <a:off x="2948055" y="2090995"/>
              <a:ext cx="191134" cy="174094"/>
            </a:xfrm>
            <a:custGeom>
              <a:rect b="b" l="l" r="r" t="t"/>
              <a:pathLst>
                <a:path extrusionOk="0" h="6641" w="7291">
                  <a:moveTo>
                    <a:pt x="4591" y="0"/>
                  </a:moveTo>
                  <a:lnTo>
                    <a:pt x="3191" y="1068"/>
                  </a:lnTo>
                  <a:lnTo>
                    <a:pt x="2021" y="679"/>
                  </a:lnTo>
                  <a:lnTo>
                    <a:pt x="0" y="2324"/>
                  </a:lnTo>
                  <a:lnTo>
                    <a:pt x="3118" y="6640"/>
                  </a:lnTo>
                  <a:lnTo>
                    <a:pt x="7290" y="3667"/>
                  </a:lnTo>
                  <a:lnTo>
                    <a:pt x="4591"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4" name="Google Shape;16334;p101"/>
            <p:cNvSpPr/>
            <p:nvPr/>
          </p:nvSpPr>
          <p:spPr>
            <a:xfrm>
              <a:off x="3033568" y="2009990"/>
              <a:ext cx="112803" cy="206889"/>
            </a:xfrm>
            <a:custGeom>
              <a:rect b="b" l="l" r="r" t="t"/>
              <a:pathLst>
                <a:path extrusionOk="0" h="7892" w="4303">
                  <a:moveTo>
                    <a:pt x="4302" y="1"/>
                  </a:moveTo>
                  <a:lnTo>
                    <a:pt x="131" y="2960"/>
                  </a:lnTo>
                  <a:cubicBezTo>
                    <a:pt x="30" y="3032"/>
                    <a:pt x="1" y="3177"/>
                    <a:pt x="87" y="3278"/>
                  </a:cubicBezTo>
                  <a:lnTo>
                    <a:pt x="3581" y="7810"/>
                  </a:lnTo>
                  <a:cubicBezTo>
                    <a:pt x="3631" y="7861"/>
                    <a:pt x="3696" y="7892"/>
                    <a:pt x="3761" y="7892"/>
                  </a:cubicBezTo>
                  <a:cubicBezTo>
                    <a:pt x="3809" y="7892"/>
                    <a:pt x="3856" y="7876"/>
                    <a:pt x="3898" y="7839"/>
                  </a:cubicBezTo>
                  <a:lnTo>
                    <a:pt x="4302" y="7522"/>
                  </a:lnTo>
                  <a:lnTo>
                    <a:pt x="4302" y="1"/>
                  </a:ln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5" name="Google Shape;16335;p101"/>
            <p:cNvSpPr/>
            <p:nvPr/>
          </p:nvSpPr>
          <p:spPr>
            <a:xfrm>
              <a:off x="3110404" y="2165524"/>
              <a:ext cx="35600" cy="51355"/>
            </a:xfrm>
            <a:custGeom>
              <a:rect b="b" l="l" r="r" t="t"/>
              <a:pathLst>
                <a:path extrusionOk="0" h="1959" w="1358">
                  <a:moveTo>
                    <a:pt x="1357" y="1"/>
                  </a:moveTo>
                  <a:lnTo>
                    <a:pt x="0" y="1040"/>
                  </a:lnTo>
                  <a:lnTo>
                    <a:pt x="650" y="1877"/>
                  </a:lnTo>
                  <a:cubicBezTo>
                    <a:pt x="692" y="1928"/>
                    <a:pt x="758" y="1959"/>
                    <a:pt x="823" y="1959"/>
                  </a:cubicBezTo>
                  <a:cubicBezTo>
                    <a:pt x="870" y="1959"/>
                    <a:pt x="917" y="1943"/>
                    <a:pt x="953" y="1906"/>
                  </a:cubicBezTo>
                  <a:lnTo>
                    <a:pt x="1357" y="1589"/>
                  </a:lnTo>
                  <a:lnTo>
                    <a:pt x="1357" y="1"/>
                  </a:ln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6" name="Google Shape;16336;p101"/>
            <p:cNvSpPr/>
            <p:nvPr/>
          </p:nvSpPr>
          <p:spPr>
            <a:xfrm>
              <a:off x="2960533" y="2148510"/>
              <a:ext cx="145336" cy="96733"/>
            </a:xfrm>
            <a:custGeom>
              <a:rect b="b" l="l" r="r" t="t"/>
              <a:pathLst>
                <a:path extrusionOk="0" h="3690" w="5544">
                  <a:moveTo>
                    <a:pt x="636" y="0"/>
                  </a:moveTo>
                  <a:lnTo>
                    <a:pt x="1" y="1169"/>
                  </a:lnTo>
                  <a:lnTo>
                    <a:pt x="4476" y="3609"/>
                  </a:lnTo>
                  <a:cubicBezTo>
                    <a:pt x="4575" y="3663"/>
                    <a:pt x="4682" y="3689"/>
                    <a:pt x="4789" y="3689"/>
                  </a:cubicBezTo>
                  <a:cubicBezTo>
                    <a:pt x="5023" y="3689"/>
                    <a:pt x="5252" y="3563"/>
                    <a:pt x="5371" y="3335"/>
                  </a:cubicBezTo>
                  <a:cubicBezTo>
                    <a:pt x="5544" y="3017"/>
                    <a:pt x="5428" y="2613"/>
                    <a:pt x="5111" y="2440"/>
                  </a:cubicBezTo>
                  <a:lnTo>
                    <a:pt x="636"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7" name="Google Shape;16337;p101"/>
            <p:cNvSpPr/>
            <p:nvPr/>
          </p:nvSpPr>
          <p:spPr>
            <a:xfrm>
              <a:off x="3017315" y="2196930"/>
              <a:ext cx="85540" cy="48419"/>
            </a:xfrm>
            <a:custGeom>
              <a:rect b="b" l="l" r="r" t="t"/>
              <a:pathLst>
                <a:path extrusionOk="0" h="1847" w="3263">
                  <a:moveTo>
                    <a:pt x="289" y="1"/>
                  </a:moveTo>
                  <a:lnTo>
                    <a:pt x="0" y="506"/>
                  </a:lnTo>
                  <a:lnTo>
                    <a:pt x="2310" y="1762"/>
                  </a:lnTo>
                  <a:cubicBezTo>
                    <a:pt x="2412" y="1820"/>
                    <a:pt x="2522" y="1847"/>
                    <a:pt x="2630" y="1847"/>
                  </a:cubicBezTo>
                  <a:cubicBezTo>
                    <a:pt x="2901" y="1847"/>
                    <a:pt x="3159" y="1676"/>
                    <a:pt x="3262" y="1387"/>
                  </a:cubicBezTo>
                  <a:lnTo>
                    <a:pt x="3262" y="1387"/>
                  </a:lnTo>
                  <a:cubicBezTo>
                    <a:pt x="3187" y="1410"/>
                    <a:pt x="3112" y="1421"/>
                    <a:pt x="3039" y="1421"/>
                  </a:cubicBezTo>
                  <a:cubicBezTo>
                    <a:pt x="2929" y="1421"/>
                    <a:pt x="2824" y="1395"/>
                    <a:pt x="2728" y="1343"/>
                  </a:cubicBezTo>
                  <a:lnTo>
                    <a:pt x="289"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8" name="Google Shape;16338;p101"/>
            <p:cNvSpPr/>
            <p:nvPr/>
          </p:nvSpPr>
          <p:spPr>
            <a:xfrm>
              <a:off x="2933663" y="2173467"/>
              <a:ext cx="145336" cy="96733"/>
            </a:xfrm>
            <a:custGeom>
              <a:rect b="b" l="l" r="r" t="t"/>
              <a:pathLst>
                <a:path extrusionOk="0" h="3690" w="5544">
                  <a:moveTo>
                    <a:pt x="636" y="1"/>
                  </a:moveTo>
                  <a:lnTo>
                    <a:pt x="1" y="1170"/>
                  </a:lnTo>
                  <a:lnTo>
                    <a:pt x="4476" y="3610"/>
                  </a:lnTo>
                  <a:cubicBezTo>
                    <a:pt x="4575" y="3664"/>
                    <a:pt x="4682" y="3690"/>
                    <a:pt x="4789" y="3690"/>
                  </a:cubicBezTo>
                  <a:cubicBezTo>
                    <a:pt x="5023" y="3690"/>
                    <a:pt x="5252" y="3564"/>
                    <a:pt x="5371" y="3336"/>
                  </a:cubicBezTo>
                  <a:cubicBezTo>
                    <a:pt x="5544" y="3018"/>
                    <a:pt x="5428" y="2614"/>
                    <a:pt x="5111" y="2441"/>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39" name="Google Shape;16339;p101"/>
            <p:cNvSpPr/>
            <p:nvPr/>
          </p:nvSpPr>
          <p:spPr>
            <a:xfrm>
              <a:off x="2999515" y="2228361"/>
              <a:ext cx="76102" cy="41603"/>
            </a:xfrm>
            <a:custGeom>
              <a:rect b="b" l="l" r="r" t="t"/>
              <a:pathLst>
                <a:path extrusionOk="0" h="1587" w="2903">
                  <a:moveTo>
                    <a:pt x="260" y="0"/>
                  </a:moveTo>
                  <a:lnTo>
                    <a:pt x="1" y="448"/>
                  </a:lnTo>
                  <a:lnTo>
                    <a:pt x="1949" y="1501"/>
                  </a:lnTo>
                  <a:cubicBezTo>
                    <a:pt x="2053" y="1559"/>
                    <a:pt x="2163" y="1586"/>
                    <a:pt x="2272" y="1586"/>
                  </a:cubicBezTo>
                  <a:cubicBezTo>
                    <a:pt x="2542" y="1586"/>
                    <a:pt x="2799" y="1419"/>
                    <a:pt x="2902" y="1140"/>
                  </a:cubicBezTo>
                  <a:lnTo>
                    <a:pt x="2902" y="1140"/>
                  </a:lnTo>
                  <a:cubicBezTo>
                    <a:pt x="2816" y="1180"/>
                    <a:pt x="2724" y="1199"/>
                    <a:pt x="2631" y="1199"/>
                  </a:cubicBezTo>
                  <a:cubicBezTo>
                    <a:pt x="2522" y="1199"/>
                    <a:pt x="2412" y="1173"/>
                    <a:pt x="2310" y="1126"/>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0" name="Google Shape;16340;p101"/>
            <p:cNvSpPr/>
            <p:nvPr/>
          </p:nvSpPr>
          <p:spPr>
            <a:xfrm>
              <a:off x="2906425" y="2198450"/>
              <a:ext cx="145729" cy="96733"/>
            </a:xfrm>
            <a:custGeom>
              <a:rect b="b" l="l" r="r" t="t"/>
              <a:pathLst>
                <a:path extrusionOk="0" h="3690" w="5559">
                  <a:moveTo>
                    <a:pt x="650" y="1"/>
                  </a:moveTo>
                  <a:lnTo>
                    <a:pt x="0" y="1170"/>
                  </a:lnTo>
                  <a:lnTo>
                    <a:pt x="4490" y="3610"/>
                  </a:lnTo>
                  <a:cubicBezTo>
                    <a:pt x="4590" y="3664"/>
                    <a:pt x="4698" y="3690"/>
                    <a:pt x="4806" y="3690"/>
                  </a:cubicBezTo>
                  <a:cubicBezTo>
                    <a:pt x="5039" y="3690"/>
                    <a:pt x="5266" y="3567"/>
                    <a:pt x="5385" y="3350"/>
                  </a:cubicBezTo>
                  <a:cubicBezTo>
                    <a:pt x="5558" y="3018"/>
                    <a:pt x="5443" y="2613"/>
                    <a:pt x="5125" y="2440"/>
                  </a:cubicBezTo>
                  <a:lnTo>
                    <a:pt x="650"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1" name="Google Shape;16341;p101"/>
            <p:cNvSpPr/>
            <p:nvPr/>
          </p:nvSpPr>
          <p:spPr>
            <a:xfrm>
              <a:off x="2982108" y="2259007"/>
              <a:ext cx="66245" cy="36150"/>
            </a:xfrm>
            <a:custGeom>
              <a:rect b="b" l="l" r="r" t="t"/>
              <a:pathLst>
                <a:path extrusionOk="0" h="1379" w="2527">
                  <a:moveTo>
                    <a:pt x="260" y="0"/>
                  </a:moveTo>
                  <a:lnTo>
                    <a:pt x="1" y="433"/>
                  </a:lnTo>
                  <a:lnTo>
                    <a:pt x="1603" y="1300"/>
                  </a:lnTo>
                  <a:cubicBezTo>
                    <a:pt x="1703" y="1354"/>
                    <a:pt x="1810" y="1379"/>
                    <a:pt x="1915" y="1379"/>
                  </a:cubicBezTo>
                  <a:cubicBezTo>
                    <a:pt x="2175" y="1379"/>
                    <a:pt x="2424" y="1224"/>
                    <a:pt x="2527" y="968"/>
                  </a:cubicBezTo>
                  <a:lnTo>
                    <a:pt x="2527" y="968"/>
                  </a:lnTo>
                  <a:cubicBezTo>
                    <a:pt x="2452" y="999"/>
                    <a:pt x="2369" y="1014"/>
                    <a:pt x="2285" y="1014"/>
                  </a:cubicBezTo>
                  <a:cubicBezTo>
                    <a:pt x="2174" y="1014"/>
                    <a:pt x="2062" y="988"/>
                    <a:pt x="1964" y="939"/>
                  </a:cubicBezTo>
                  <a:lnTo>
                    <a:pt x="260"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2" name="Google Shape;16342;p101"/>
            <p:cNvSpPr/>
            <p:nvPr/>
          </p:nvSpPr>
          <p:spPr>
            <a:xfrm>
              <a:off x="2879555" y="2223800"/>
              <a:ext cx="145729" cy="96655"/>
            </a:xfrm>
            <a:custGeom>
              <a:rect b="b" l="l" r="r" t="t"/>
              <a:pathLst>
                <a:path extrusionOk="0" h="3687" w="5559">
                  <a:moveTo>
                    <a:pt x="636" y="1"/>
                  </a:moveTo>
                  <a:lnTo>
                    <a:pt x="0" y="1156"/>
                  </a:lnTo>
                  <a:lnTo>
                    <a:pt x="4475" y="3610"/>
                  </a:lnTo>
                  <a:cubicBezTo>
                    <a:pt x="4572" y="3662"/>
                    <a:pt x="4676" y="3687"/>
                    <a:pt x="4780" y="3687"/>
                  </a:cubicBezTo>
                  <a:cubicBezTo>
                    <a:pt x="5018" y="3687"/>
                    <a:pt x="5254" y="3557"/>
                    <a:pt x="5385" y="3335"/>
                  </a:cubicBezTo>
                  <a:cubicBezTo>
                    <a:pt x="5558" y="3018"/>
                    <a:pt x="5428" y="2614"/>
                    <a:pt x="5111" y="2440"/>
                  </a:cubicBezTo>
                  <a:lnTo>
                    <a:pt x="636"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3" name="Google Shape;16343;p101"/>
            <p:cNvSpPr/>
            <p:nvPr/>
          </p:nvSpPr>
          <p:spPr>
            <a:xfrm>
              <a:off x="2964701" y="2288132"/>
              <a:ext cx="56782" cy="32323"/>
            </a:xfrm>
            <a:custGeom>
              <a:rect b="b" l="l" r="r" t="t"/>
              <a:pathLst>
                <a:path extrusionOk="0" h="1233" w="2166">
                  <a:moveTo>
                    <a:pt x="275" y="1"/>
                  </a:moveTo>
                  <a:lnTo>
                    <a:pt x="0" y="477"/>
                  </a:lnTo>
                  <a:lnTo>
                    <a:pt x="1227" y="1156"/>
                  </a:lnTo>
                  <a:cubicBezTo>
                    <a:pt x="1324" y="1208"/>
                    <a:pt x="1428" y="1233"/>
                    <a:pt x="1532" y="1233"/>
                  </a:cubicBezTo>
                  <a:cubicBezTo>
                    <a:pt x="1770" y="1233"/>
                    <a:pt x="2006" y="1103"/>
                    <a:pt x="2137" y="881"/>
                  </a:cubicBezTo>
                  <a:cubicBezTo>
                    <a:pt x="2151" y="853"/>
                    <a:pt x="2166" y="824"/>
                    <a:pt x="2166" y="795"/>
                  </a:cubicBezTo>
                  <a:lnTo>
                    <a:pt x="2166" y="795"/>
                  </a:lnTo>
                  <a:cubicBezTo>
                    <a:pt x="2097" y="818"/>
                    <a:pt x="2025" y="829"/>
                    <a:pt x="1953" y="829"/>
                  </a:cubicBezTo>
                  <a:cubicBezTo>
                    <a:pt x="1845" y="829"/>
                    <a:pt x="1736" y="803"/>
                    <a:pt x="1632" y="752"/>
                  </a:cubicBezTo>
                  <a:lnTo>
                    <a:pt x="275"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4" name="Google Shape;16344;p101"/>
            <p:cNvSpPr/>
            <p:nvPr/>
          </p:nvSpPr>
          <p:spPr>
            <a:xfrm>
              <a:off x="2791761" y="2103080"/>
              <a:ext cx="185445" cy="168064"/>
            </a:xfrm>
            <a:custGeom>
              <a:rect b="b" l="l" r="r" t="t"/>
              <a:pathLst>
                <a:path extrusionOk="0" h="6411" w="7074">
                  <a:moveTo>
                    <a:pt x="2209" y="1"/>
                  </a:moveTo>
                  <a:lnTo>
                    <a:pt x="0" y="3985"/>
                  </a:lnTo>
                  <a:lnTo>
                    <a:pt x="4519" y="6410"/>
                  </a:lnTo>
                  <a:lnTo>
                    <a:pt x="7074" y="1733"/>
                  </a:lnTo>
                  <a:lnTo>
                    <a:pt x="4836" y="780"/>
                  </a:lnTo>
                  <a:cubicBezTo>
                    <a:pt x="4815" y="773"/>
                    <a:pt x="4793" y="770"/>
                    <a:pt x="4773" y="770"/>
                  </a:cubicBezTo>
                  <a:cubicBezTo>
                    <a:pt x="4753" y="770"/>
                    <a:pt x="4735" y="773"/>
                    <a:pt x="4721" y="780"/>
                  </a:cubicBezTo>
                  <a:lnTo>
                    <a:pt x="3811" y="882"/>
                  </a:lnTo>
                  <a:cubicBezTo>
                    <a:pt x="3768" y="882"/>
                    <a:pt x="3725" y="882"/>
                    <a:pt x="3682" y="853"/>
                  </a:cubicBezTo>
                  <a:lnTo>
                    <a:pt x="2209" y="1"/>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5" name="Google Shape;16345;p101"/>
            <p:cNvSpPr/>
            <p:nvPr/>
          </p:nvSpPr>
          <p:spPr>
            <a:xfrm>
              <a:off x="2774354" y="2035734"/>
              <a:ext cx="114691" cy="198316"/>
            </a:xfrm>
            <a:custGeom>
              <a:rect b="b" l="l" r="r" t="t"/>
              <a:pathLst>
                <a:path extrusionOk="0" h="7565" w="4375">
                  <a:moveTo>
                    <a:pt x="0" y="0"/>
                  </a:moveTo>
                  <a:lnTo>
                    <a:pt x="0" y="6785"/>
                  </a:lnTo>
                  <a:lnTo>
                    <a:pt x="1271" y="7536"/>
                  </a:lnTo>
                  <a:cubicBezTo>
                    <a:pt x="1308" y="7554"/>
                    <a:pt x="1350" y="7564"/>
                    <a:pt x="1392" y="7564"/>
                  </a:cubicBezTo>
                  <a:cubicBezTo>
                    <a:pt x="1480" y="7564"/>
                    <a:pt x="1568" y="7522"/>
                    <a:pt x="1617" y="7435"/>
                  </a:cubicBezTo>
                  <a:lnTo>
                    <a:pt x="4302" y="2787"/>
                  </a:lnTo>
                  <a:cubicBezTo>
                    <a:pt x="4374" y="2671"/>
                    <a:pt x="4331" y="2512"/>
                    <a:pt x="4216" y="2440"/>
                  </a:cubicBezTo>
                  <a:lnTo>
                    <a:pt x="0"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6" name="Google Shape;16346;p101"/>
            <p:cNvSpPr/>
            <p:nvPr/>
          </p:nvSpPr>
          <p:spPr>
            <a:xfrm>
              <a:off x="2774354" y="2035734"/>
              <a:ext cx="88580" cy="185445"/>
            </a:xfrm>
            <a:custGeom>
              <a:rect b="b" l="l" r="r" t="t"/>
              <a:pathLst>
                <a:path extrusionOk="0" h="7074" w="3379">
                  <a:moveTo>
                    <a:pt x="0" y="0"/>
                  </a:moveTo>
                  <a:lnTo>
                    <a:pt x="0" y="6785"/>
                  </a:lnTo>
                  <a:lnTo>
                    <a:pt x="506" y="7074"/>
                  </a:lnTo>
                  <a:lnTo>
                    <a:pt x="3378" y="1949"/>
                  </a:lnTo>
                  <a:lnTo>
                    <a:pt x="0"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7" name="Google Shape;16347;p101"/>
            <p:cNvSpPr/>
            <p:nvPr/>
          </p:nvSpPr>
          <p:spPr>
            <a:xfrm>
              <a:off x="2774354" y="2175381"/>
              <a:ext cx="54894" cy="58669"/>
            </a:xfrm>
            <a:custGeom>
              <a:rect b="b" l="l" r="r" t="t"/>
              <a:pathLst>
                <a:path extrusionOk="0" h="2238" w="2094">
                  <a:moveTo>
                    <a:pt x="0" y="0"/>
                  </a:moveTo>
                  <a:lnTo>
                    <a:pt x="0" y="1458"/>
                  </a:lnTo>
                  <a:lnTo>
                    <a:pt x="1271" y="2209"/>
                  </a:lnTo>
                  <a:cubicBezTo>
                    <a:pt x="1308" y="2227"/>
                    <a:pt x="1350" y="2237"/>
                    <a:pt x="1392" y="2237"/>
                  </a:cubicBezTo>
                  <a:cubicBezTo>
                    <a:pt x="1480" y="2237"/>
                    <a:pt x="1568" y="2195"/>
                    <a:pt x="1617" y="2108"/>
                  </a:cubicBezTo>
                  <a:lnTo>
                    <a:pt x="2094" y="1285"/>
                  </a:lnTo>
                  <a:lnTo>
                    <a:pt x="0"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8" name="Google Shape;16348;p101"/>
            <p:cNvSpPr/>
            <p:nvPr/>
          </p:nvSpPr>
          <p:spPr>
            <a:xfrm>
              <a:off x="2774354" y="2175381"/>
              <a:ext cx="28784" cy="45798"/>
            </a:xfrm>
            <a:custGeom>
              <a:rect b="b" l="l" r="r" t="t"/>
              <a:pathLst>
                <a:path extrusionOk="0" h="1747" w="1098">
                  <a:moveTo>
                    <a:pt x="0" y="0"/>
                  </a:moveTo>
                  <a:lnTo>
                    <a:pt x="0" y="1458"/>
                  </a:lnTo>
                  <a:lnTo>
                    <a:pt x="506" y="1747"/>
                  </a:lnTo>
                  <a:lnTo>
                    <a:pt x="1098" y="664"/>
                  </a:lnTo>
                  <a:lnTo>
                    <a:pt x="0" y="0"/>
                  </a:ln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49" name="Google Shape;16349;p101"/>
            <p:cNvSpPr/>
            <p:nvPr/>
          </p:nvSpPr>
          <p:spPr>
            <a:xfrm>
              <a:off x="2829983" y="2199105"/>
              <a:ext cx="78357" cy="62811"/>
            </a:xfrm>
            <a:custGeom>
              <a:rect b="b" l="l" r="r" t="t"/>
              <a:pathLst>
                <a:path extrusionOk="0" h="2396" w="2989">
                  <a:moveTo>
                    <a:pt x="2228" y="0"/>
                  </a:moveTo>
                  <a:cubicBezTo>
                    <a:pt x="2096" y="0"/>
                    <a:pt x="1963" y="40"/>
                    <a:pt x="1848" y="120"/>
                  </a:cubicBezTo>
                  <a:lnTo>
                    <a:pt x="376" y="1188"/>
                  </a:lnTo>
                  <a:cubicBezTo>
                    <a:pt x="73" y="1405"/>
                    <a:pt x="0" y="1823"/>
                    <a:pt x="217" y="2112"/>
                  </a:cubicBezTo>
                  <a:cubicBezTo>
                    <a:pt x="349" y="2297"/>
                    <a:pt x="556" y="2396"/>
                    <a:pt x="767" y="2396"/>
                  </a:cubicBezTo>
                  <a:cubicBezTo>
                    <a:pt x="901" y="2396"/>
                    <a:pt x="1037" y="2355"/>
                    <a:pt x="1155" y="2271"/>
                  </a:cubicBezTo>
                  <a:lnTo>
                    <a:pt x="2628" y="1203"/>
                  </a:lnTo>
                  <a:cubicBezTo>
                    <a:pt x="2916" y="986"/>
                    <a:pt x="2989" y="553"/>
                    <a:pt x="2758" y="264"/>
                  </a:cubicBezTo>
                  <a:cubicBezTo>
                    <a:pt x="2627" y="91"/>
                    <a:pt x="2429" y="0"/>
                    <a:pt x="2228"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0" name="Google Shape;16350;p101"/>
            <p:cNvSpPr/>
            <p:nvPr/>
          </p:nvSpPr>
          <p:spPr>
            <a:xfrm>
              <a:off x="2833390" y="2200337"/>
              <a:ext cx="74949" cy="61579"/>
            </a:xfrm>
            <a:custGeom>
              <a:rect b="b" l="l" r="r" t="t"/>
              <a:pathLst>
                <a:path extrusionOk="0" h="2349" w="2859">
                  <a:moveTo>
                    <a:pt x="2353" y="1"/>
                  </a:moveTo>
                  <a:cubicBezTo>
                    <a:pt x="2454" y="290"/>
                    <a:pt x="2368" y="607"/>
                    <a:pt x="2122" y="780"/>
                  </a:cubicBezTo>
                  <a:lnTo>
                    <a:pt x="650" y="1849"/>
                  </a:lnTo>
                  <a:cubicBezTo>
                    <a:pt x="533" y="1939"/>
                    <a:pt x="393" y="1984"/>
                    <a:pt x="252" y="1984"/>
                  </a:cubicBezTo>
                  <a:cubicBezTo>
                    <a:pt x="167" y="1984"/>
                    <a:pt x="82" y="1968"/>
                    <a:pt x="0" y="1935"/>
                  </a:cubicBezTo>
                  <a:lnTo>
                    <a:pt x="0" y="1935"/>
                  </a:lnTo>
                  <a:cubicBezTo>
                    <a:pt x="114" y="2201"/>
                    <a:pt x="365" y="2348"/>
                    <a:pt x="622" y="2348"/>
                  </a:cubicBezTo>
                  <a:cubicBezTo>
                    <a:pt x="756" y="2348"/>
                    <a:pt x="892" y="2308"/>
                    <a:pt x="1011" y="2224"/>
                  </a:cubicBezTo>
                  <a:lnTo>
                    <a:pt x="2483" y="1156"/>
                  </a:lnTo>
                  <a:cubicBezTo>
                    <a:pt x="2786" y="939"/>
                    <a:pt x="2859" y="521"/>
                    <a:pt x="2628" y="217"/>
                  </a:cubicBezTo>
                  <a:cubicBezTo>
                    <a:pt x="2555" y="116"/>
                    <a:pt x="2454" y="44"/>
                    <a:pt x="2353"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1" name="Google Shape;16351;p101"/>
            <p:cNvSpPr/>
            <p:nvPr/>
          </p:nvSpPr>
          <p:spPr>
            <a:xfrm>
              <a:off x="2859868" y="2226815"/>
              <a:ext cx="69653" cy="56546"/>
            </a:xfrm>
            <a:custGeom>
              <a:rect b="b" l="l" r="r" t="t"/>
              <a:pathLst>
                <a:path extrusionOk="0" h="2157" w="2657">
                  <a:moveTo>
                    <a:pt x="1904" y="0"/>
                  </a:moveTo>
                  <a:cubicBezTo>
                    <a:pt x="1766" y="0"/>
                    <a:pt x="1626" y="43"/>
                    <a:pt x="1502" y="131"/>
                  </a:cubicBezTo>
                  <a:lnTo>
                    <a:pt x="376" y="940"/>
                  </a:lnTo>
                  <a:cubicBezTo>
                    <a:pt x="73" y="1156"/>
                    <a:pt x="1" y="1589"/>
                    <a:pt x="232" y="1892"/>
                  </a:cubicBezTo>
                  <a:cubicBezTo>
                    <a:pt x="362" y="2066"/>
                    <a:pt x="561" y="2156"/>
                    <a:pt x="761" y="2156"/>
                  </a:cubicBezTo>
                  <a:cubicBezTo>
                    <a:pt x="893" y="2156"/>
                    <a:pt x="1026" y="2117"/>
                    <a:pt x="1141" y="2037"/>
                  </a:cubicBezTo>
                  <a:lnTo>
                    <a:pt x="2282" y="1199"/>
                  </a:lnTo>
                  <a:cubicBezTo>
                    <a:pt x="2585" y="983"/>
                    <a:pt x="2657" y="550"/>
                    <a:pt x="2426" y="261"/>
                  </a:cubicBezTo>
                  <a:cubicBezTo>
                    <a:pt x="2298" y="90"/>
                    <a:pt x="2104" y="0"/>
                    <a:pt x="1904"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2" name="Google Shape;16352;p101"/>
            <p:cNvSpPr/>
            <p:nvPr/>
          </p:nvSpPr>
          <p:spPr>
            <a:xfrm>
              <a:off x="2863669" y="2227968"/>
              <a:ext cx="65852" cy="55392"/>
            </a:xfrm>
            <a:custGeom>
              <a:rect b="b" l="l" r="r" t="t"/>
              <a:pathLst>
                <a:path extrusionOk="0" h="2113" w="2512">
                  <a:moveTo>
                    <a:pt x="2007" y="1"/>
                  </a:moveTo>
                  <a:lnTo>
                    <a:pt x="2007" y="1"/>
                  </a:lnTo>
                  <a:cubicBezTo>
                    <a:pt x="2122" y="289"/>
                    <a:pt x="2021" y="607"/>
                    <a:pt x="1776" y="795"/>
                  </a:cubicBezTo>
                  <a:lnTo>
                    <a:pt x="635" y="1617"/>
                  </a:lnTo>
                  <a:cubicBezTo>
                    <a:pt x="520" y="1697"/>
                    <a:pt x="382" y="1739"/>
                    <a:pt x="247" y="1739"/>
                  </a:cubicBezTo>
                  <a:cubicBezTo>
                    <a:pt x="162" y="1739"/>
                    <a:pt x="78" y="1723"/>
                    <a:pt x="0" y="1690"/>
                  </a:cubicBezTo>
                  <a:lnTo>
                    <a:pt x="0" y="1690"/>
                  </a:lnTo>
                  <a:cubicBezTo>
                    <a:pt x="15" y="1747"/>
                    <a:pt x="44" y="1805"/>
                    <a:pt x="87" y="1848"/>
                  </a:cubicBezTo>
                  <a:cubicBezTo>
                    <a:pt x="217" y="2022"/>
                    <a:pt x="416" y="2112"/>
                    <a:pt x="616" y="2112"/>
                  </a:cubicBezTo>
                  <a:cubicBezTo>
                    <a:pt x="748" y="2112"/>
                    <a:pt x="881" y="2073"/>
                    <a:pt x="996" y="1993"/>
                  </a:cubicBezTo>
                  <a:lnTo>
                    <a:pt x="2151" y="1155"/>
                  </a:lnTo>
                  <a:cubicBezTo>
                    <a:pt x="2440" y="939"/>
                    <a:pt x="2512" y="506"/>
                    <a:pt x="2281" y="217"/>
                  </a:cubicBezTo>
                  <a:cubicBezTo>
                    <a:pt x="2209" y="116"/>
                    <a:pt x="2108" y="44"/>
                    <a:pt x="2007" y="1"/>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3" name="Google Shape;16353;p101"/>
            <p:cNvSpPr/>
            <p:nvPr/>
          </p:nvSpPr>
          <p:spPr>
            <a:xfrm>
              <a:off x="2889779" y="2254734"/>
              <a:ext cx="60950" cy="50097"/>
            </a:xfrm>
            <a:custGeom>
              <a:rect b="b" l="l" r="r" t="t"/>
              <a:pathLst>
                <a:path extrusionOk="0" h="1911" w="2325">
                  <a:moveTo>
                    <a:pt x="1565" y="0"/>
                  </a:moveTo>
                  <a:cubicBezTo>
                    <a:pt x="1432" y="0"/>
                    <a:pt x="1299" y="40"/>
                    <a:pt x="1184" y="120"/>
                  </a:cubicBezTo>
                  <a:lnTo>
                    <a:pt x="361" y="697"/>
                  </a:lnTo>
                  <a:cubicBezTo>
                    <a:pt x="72" y="914"/>
                    <a:pt x="0" y="1333"/>
                    <a:pt x="217" y="1636"/>
                  </a:cubicBezTo>
                  <a:cubicBezTo>
                    <a:pt x="346" y="1817"/>
                    <a:pt x="547" y="1910"/>
                    <a:pt x="750" y="1910"/>
                  </a:cubicBezTo>
                  <a:cubicBezTo>
                    <a:pt x="887" y="1910"/>
                    <a:pt x="1024" y="1867"/>
                    <a:pt x="1141" y="1780"/>
                  </a:cubicBezTo>
                  <a:lnTo>
                    <a:pt x="1963" y="1203"/>
                  </a:lnTo>
                  <a:cubicBezTo>
                    <a:pt x="2252" y="972"/>
                    <a:pt x="2324" y="553"/>
                    <a:pt x="2108" y="264"/>
                  </a:cubicBezTo>
                  <a:cubicBezTo>
                    <a:pt x="1969" y="90"/>
                    <a:pt x="1767" y="0"/>
                    <a:pt x="1565"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4" name="Google Shape;16354;p101"/>
            <p:cNvSpPr/>
            <p:nvPr/>
          </p:nvSpPr>
          <p:spPr>
            <a:xfrm>
              <a:off x="2893187" y="2255599"/>
              <a:ext cx="57542" cy="49468"/>
            </a:xfrm>
            <a:custGeom>
              <a:rect b="b" l="l" r="r" t="t"/>
              <a:pathLst>
                <a:path extrusionOk="0" h="1887" w="2195">
                  <a:moveTo>
                    <a:pt x="1660" y="0"/>
                  </a:moveTo>
                  <a:lnTo>
                    <a:pt x="1660" y="0"/>
                  </a:lnTo>
                  <a:cubicBezTo>
                    <a:pt x="1761" y="275"/>
                    <a:pt x="1660" y="592"/>
                    <a:pt x="1429" y="766"/>
                  </a:cubicBezTo>
                  <a:lnTo>
                    <a:pt x="606" y="1357"/>
                  </a:lnTo>
                  <a:cubicBezTo>
                    <a:pt x="491" y="1434"/>
                    <a:pt x="350" y="1479"/>
                    <a:pt x="209" y="1479"/>
                  </a:cubicBezTo>
                  <a:cubicBezTo>
                    <a:pt x="138" y="1479"/>
                    <a:pt x="68" y="1468"/>
                    <a:pt x="0" y="1444"/>
                  </a:cubicBezTo>
                  <a:lnTo>
                    <a:pt x="0" y="1444"/>
                  </a:lnTo>
                  <a:cubicBezTo>
                    <a:pt x="15" y="1502"/>
                    <a:pt x="58" y="1559"/>
                    <a:pt x="87" y="1603"/>
                  </a:cubicBezTo>
                  <a:cubicBezTo>
                    <a:pt x="219" y="1788"/>
                    <a:pt x="426" y="1887"/>
                    <a:pt x="636" y="1887"/>
                  </a:cubicBezTo>
                  <a:cubicBezTo>
                    <a:pt x="771" y="1887"/>
                    <a:pt x="907" y="1846"/>
                    <a:pt x="1025" y="1762"/>
                  </a:cubicBezTo>
                  <a:lnTo>
                    <a:pt x="1833" y="1170"/>
                  </a:lnTo>
                  <a:cubicBezTo>
                    <a:pt x="2137" y="953"/>
                    <a:pt x="2194" y="520"/>
                    <a:pt x="1978" y="231"/>
                  </a:cubicBezTo>
                  <a:cubicBezTo>
                    <a:pt x="1891" y="116"/>
                    <a:pt x="1790" y="44"/>
                    <a:pt x="1660"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5" name="Google Shape;16355;p101"/>
            <p:cNvSpPr/>
            <p:nvPr/>
          </p:nvSpPr>
          <p:spPr>
            <a:xfrm>
              <a:off x="2919664" y="2281971"/>
              <a:ext cx="52246" cy="44277"/>
            </a:xfrm>
            <a:custGeom>
              <a:rect b="b" l="l" r="r" t="t"/>
              <a:pathLst>
                <a:path extrusionOk="0" h="1689" w="1993">
                  <a:moveTo>
                    <a:pt x="1233" y="1"/>
                  </a:moveTo>
                  <a:cubicBezTo>
                    <a:pt x="1100" y="1"/>
                    <a:pt x="967" y="40"/>
                    <a:pt x="852" y="120"/>
                  </a:cubicBezTo>
                  <a:lnTo>
                    <a:pt x="362" y="481"/>
                  </a:lnTo>
                  <a:cubicBezTo>
                    <a:pt x="58" y="698"/>
                    <a:pt x="1" y="1116"/>
                    <a:pt x="217" y="1405"/>
                  </a:cubicBezTo>
                  <a:cubicBezTo>
                    <a:pt x="349" y="1590"/>
                    <a:pt x="551" y="1689"/>
                    <a:pt x="757" y="1689"/>
                  </a:cubicBezTo>
                  <a:cubicBezTo>
                    <a:pt x="889" y="1689"/>
                    <a:pt x="1023" y="1648"/>
                    <a:pt x="1141" y="1564"/>
                  </a:cubicBezTo>
                  <a:lnTo>
                    <a:pt x="1632" y="1203"/>
                  </a:lnTo>
                  <a:cubicBezTo>
                    <a:pt x="1935" y="987"/>
                    <a:pt x="1993" y="553"/>
                    <a:pt x="1762" y="265"/>
                  </a:cubicBezTo>
                  <a:cubicBezTo>
                    <a:pt x="1631" y="91"/>
                    <a:pt x="1433" y="1"/>
                    <a:pt x="1233"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6" name="Google Shape;16356;p101"/>
            <p:cNvSpPr/>
            <p:nvPr/>
          </p:nvSpPr>
          <p:spPr>
            <a:xfrm>
              <a:off x="2923072" y="2283229"/>
              <a:ext cx="48839" cy="43071"/>
            </a:xfrm>
            <a:custGeom>
              <a:rect b="b" l="l" r="r" t="t"/>
              <a:pathLst>
                <a:path extrusionOk="0" h="1643" w="1863">
                  <a:moveTo>
                    <a:pt x="1343" y="0"/>
                  </a:moveTo>
                  <a:lnTo>
                    <a:pt x="1343" y="0"/>
                  </a:lnTo>
                  <a:cubicBezTo>
                    <a:pt x="1459" y="289"/>
                    <a:pt x="1358" y="606"/>
                    <a:pt x="1112" y="780"/>
                  </a:cubicBezTo>
                  <a:lnTo>
                    <a:pt x="636" y="1141"/>
                  </a:lnTo>
                  <a:cubicBezTo>
                    <a:pt x="520" y="1221"/>
                    <a:pt x="388" y="1262"/>
                    <a:pt x="253" y="1262"/>
                  </a:cubicBezTo>
                  <a:cubicBezTo>
                    <a:pt x="169" y="1262"/>
                    <a:pt x="84" y="1246"/>
                    <a:pt x="1" y="1213"/>
                  </a:cubicBezTo>
                  <a:lnTo>
                    <a:pt x="1" y="1213"/>
                  </a:lnTo>
                  <a:cubicBezTo>
                    <a:pt x="106" y="1482"/>
                    <a:pt x="360" y="1643"/>
                    <a:pt x="624" y="1643"/>
                  </a:cubicBezTo>
                  <a:cubicBezTo>
                    <a:pt x="756" y="1643"/>
                    <a:pt x="891" y="1603"/>
                    <a:pt x="1011" y="1516"/>
                  </a:cubicBezTo>
                  <a:lnTo>
                    <a:pt x="1502" y="1155"/>
                  </a:lnTo>
                  <a:cubicBezTo>
                    <a:pt x="1791" y="939"/>
                    <a:pt x="1863" y="520"/>
                    <a:pt x="1632" y="217"/>
                  </a:cubicBezTo>
                  <a:cubicBezTo>
                    <a:pt x="1560" y="116"/>
                    <a:pt x="1459" y="44"/>
                    <a:pt x="1343"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7" name="Google Shape;16357;p101"/>
            <p:cNvSpPr/>
            <p:nvPr/>
          </p:nvSpPr>
          <p:spPr>
            <a:xfrm>
              <a:off x="2925353" y="2108768"/>
              <a:ext cx="75709" cy="116211"/>
            </a:xfrm>
            <a:custGeom>
              <a:rect b="b" l="l" r="r" t="t"/>
              <a:pathLst>
                <a:path extrusionOk="0" h="4433" w="2888">
                  <a:moveTo>
                    <a:pt x="621" y="1"/>
                  </a:moveTo>
                  <a:cubicBezTo>
                    <a:pt x="520" y="1"/>
                    <a:pt x="433" y="73"/>
                    <a:pt x="404" y="159"/>
                  </a:cubicBezTo>
                  <a:lnTo>
                    <a:pt x="0" y="1776"/>
                  </a:lnTo>
                  <a:lnTo>
                    <a:pt x="0" y="3552"/>
                  </a:lnTo>
                  <a:cubicBezTo>
                    <a:pt x="0" y="4042"/>
                    <a:pt x="404" y="4432"/>
                    <a:pt x="881" y="4432"/>
                  </a:cubicBezTo>
                  <a:cubicBezTo>
                    <a:pt x="1372" y="4432"/>
                    <a:pt x="1776" y="4042"/>
                    <a:pt x="1776" y="3552"/>
                  </a:cubicBezTo>
                  <a:lnTo>
                    <a:pt x="1776" y="2224"/>
                  </a:lnTo>
                  <a:lnTo>
                    <a:pt x="2887"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58" name="Google Shape;16358;p101"/>
            <p:cNvSpPr/>
            <p:nvPr/>
          </p:nvSpPr>
          <p:spPr>
            <a:xfrm>
              <a:off x="2925353" y="2108768"/>
              <a:ext cx="32192" cy="116211"/>
            </a:xfrm>
            <a:custGeom>
              <a:rect b="b" l="l" r="r" t="t"/>
              <a:pathLst>
                <a:path extrusionOk="0" h="4433" w="1228">
                  <a:moveTo>
                    <a:pt x="621" y="1"/>
                  </a:moveTo>
                  <a:cubicBezTo>
                    <a:pt x="520" y="1"/>
                    <a:pt x="433" y="73"/>
                    <a:pt x="404" y="174"/>
                  </a:cubicBezTo>
                  <a:lnTo>
                    <a:pt x="0" y="1776"/>
                  </a:lnTo>
                  <a:lnTo>
                    <a:pt x="0" y="3552"/>
                  </a:lnTo>
                  <a:cubicBezTo>
                    <a:pt x="0" y="4042"/>
                    <a:pt x="404" y="4432"/>
                    <a:pt x="895" y="4432"/>
                  </a:cubicBezTo>
                  <a:cubicBezTo>
                    <a:pt x="996" y="4432"/>
                    <a:pt x="1112" y="4418"/>
                    <a:pt x="1227" y="4374"/>
                  </a:cubicBezTo>
                  <a:cubicBezTo>
                    <a:pt x="881" y="4230"/>
                    <a:pt x="664" y="3912"/>
                    <a:pt x="664" y="3552"/>
                  </a:cubicBezTo>
                  <a:lnTo>
                    <a:pt x="664" y="1776"/>
                  </a:lnTo>
                  <a:lnTo>
                    <a:pt x="1112" y="1"/>
                  </a:ln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59" name="Google Shape;16359;p101"/>
          <p:cNvGrpSpPr/>
          <p:nvPr/>
        </p:nvGrpSpPr>
        <p:grpSpPr>
          <a:xfrm>
            <a:off x="3697625" y="1981993"/>
            <a:ext cx="375818" cy="372043"/>
            <a:chOff x="3722682" y="1981993"/>
            <a:chExt cx="375818" cy="372043"/>
          </a:xfrm>
        </p:grpSpPr>
        <p:sp>
          <p:nvSpPr>
            <p:cNvPr id="16360" name="Google Shape;16360;p101"/>
            <p:cNvSpPr/>
            <p:nvPr/>
          </p:nvSpPr>
          <p:spPr>
            <a:xfrm>
              <a:off x="3876695" y="1981993"/>
              <a:ext cx="71934" cy="72301"/>
            </a:xfrm>
            <a:custGeom>
              <a:rect b="b" l="l" r="r" t="t"/>
              <a:pathLst>
                <a:path extrusionOk="0" h="2758" w="2744">
                  <a:moveTo>
                    <a:pt x="1372" y="1"/>
                  </a:moveTo>
                  <a:cubicBezTo>
                    <a:pt x="607" y="1"/>
                    <a:pt x="1" y="621"/>
                    <a:pt x="1" y="1372"/>
                  </a:cubicBezTo>
                  <a:cubicBezTo>
                    <a:pt x="1" y="2137"/>
                    <a:pt x="607" y="2758"/>
                    <a:pt x="1372" y="2758"/>
                  </a:cubicBezTo>
                  <a:cubicBezTo>
                    <a:pt x="2137" y="2758"/>
                    <a:pt x="2744" y="2137"/>
                    <a:pt x="2744" y="1372"/>
                  </a:cubicBezTo>
                  <a:cubicBezTo>
                    <a:pt x="2744" y="621"/>
                    <a:pt x="2137" y="1"/>
                    <a:pt x="1372"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1" name="Google Shape;16361;p101"/>
            <p:cNvSpPr/>
            <p:nvPr/>
          </p:nvSpPr>
          <p:spPr>
            <a:xfrm>
              <a:off x="3755582" y="2204217"/>
              <a:ext cx="146516" cy="102448"/>
            </a:xfrm>
            <a:custGeom>
              <a:rect b="b" l="l" r="r" t="t"/>
              <a:pathLst>
                <a:path extrusionOk="0" h="3908" w="5589">
                  <a:moveTo>
                    <a:pt x="2788" y="1"/>
                  </a:moveTo>
                  <a:cubicBezTo>
                    <a:pt x="2672" y="1"/>
                    <a:pt x="2557" y="77"/>
                    <a:pt x="2557" y="228"/>
                  </a:cubicBezTo>
                  <a:lnTo>
                    <a:pt x="2557" y="2047"/>
                  </a:lnTo>
                  <a:lnTo>
                    <a:pt x="1445" y="2047"/>
                  </a:lnTo>
                  <a:cubicBezTo>
                    <a:pt x="1113" y="2047"/>
                    <a:pt x="796" y="2235"/>
                    <a:pt x="637" y="2538"/>
                  </a:cubicBezTo>
                  <a:lnTo>
                    <a:pt x="117" y="3548"/>
                  </a:lnTo>
                  <a:cubicBezTo>
                    <a:pt x="0" y="3733"/>
                    <a:pt x="159" y="3898"/>
                    <a:pt x="319" y="3898"/>
                  </a:cubicBezTo>
                  <a:cubicBezTo>
                    <a:pt x="396" y="3898"/>
                    <a:pt x="474" y="3859"/>
                    <a:pt x="521" y="3765"/>
                  </a:cubicBezTo>
                  <a:lnTo>
                    <a:pt x="1041" y="2754"/>
                  </a:lnTo>
                  <a:cubicBezTo>
                    <a:pt x="1128" y="2610"/>
                    <a:pt x="1286" y="2509"/>
                    <a:pt x="1445" y="2509"/>
                  </a:cubicBezTo>
                  <a:lnTo>
                    <a:pt x="4130" y="2509"/>
                  </a:lnTo>
                  <a:cubicBezTo>
                    <a:pt x="4303" y="2509"/>
                    <a:pt x="4448" y="2610"/>
                    <a:pt x="4534" y="2754"/>
                  </a:cubicBezTo>
                  <a:lnTo>
                    <a:pt x="5068" y="3765"/>
                  </a:lnTo>
                  <a:cubicBezTo>
                    <a:pt x="5112" y="3866"/>
                    <a:pt x="5190" y="3908"/>
                    <a:pt x="5269" y="3908"/>
                  </a:cubicBezTo>
                  <a:cubicBezTo>
                    <a:pt x="5428" y="3908"/>
                    <a:pt x="5588" y="3741"/>
                    <a:pt x="5473" y="3548"/>
                  </a:cubicBezTo>
                  <a:lnTo>
                    <a:pt x="4939" y="2552"/>
                  </a:lnTo>
                  <a:cubicBezTo>
                    <a:pt x="4780" y="2249"/>
                    <a:pt x="4462" y="2061"/>
                    <a:pt x="4130" y="2061"/>
                  </a:cubicBezTo>
                  <a:lnTo>
                    <a:pt x="3019" y="2061"/>
                  </a:lnTo>
                  <a:lnTo>
                    <a:pt x="3019" y="228"/>
                  </a:lnTo>
                  <a:cubicBezTo>
                    <a:pt x="3019" y="77"/>
                    <a:pt x="2903" y="1"/>
                    <a:pt x="278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2" name="Google Shape;16362;p101"/>
            <p:cNvSpPr/>
            <p:nvPr/>
          </p:nvSpPr>
          <p:spPr>
            <a:xfrm>
              <a:off x="3848697" y="2066195"/>
              <a:ext cx="129817" cy="66403"/>
            </a:xfrm>
            <a:custGeom>
              <a:rect b="b" l="l" r="r" t="t"/>
              <a:pathLst>
                <a:path extrusionOk="0" h="2533" w="4952">
                  <a:moveTo>
                    <a:pt x="2455" y="1"/>
                  </a:moveTo>
                  <a:cubicBezTo>
                    <a:pt x="2339" y="1"/>
                    <a:pt x="2224" y="80"/>
                    <a:pt x="2224" y="239"/>
                  </a:cubicBezTo>
                  <a:lnTo>
                    <a:pt x="2224" y="1134"/>
                  </a:lnTo>
                  <a:lnTo>
                    <a:pt x="1040" y="1134"/>
                  </a:lnTo>
                  <a:cubicBezTo>
                    <a:pt x="780" y="1134"/>
                    <a:pt x="549" y="1278"/>
                    <a:pt x="434" y="1495"/>
                  </a:cubicBezTo>
                  <a:lnTo>
                    <a:pt x="73" y="2173"/>
                  </a:lnTo>
                  <a:cubicBezTo>
                    <a:pt x="1" y="2274"/>
                    <a:pt x="44" y="2433"/>
                    <a:pt x="174" y="2491"/>
                  </a:cubicBezTo>
                  <a:cubicBezTo>
                    <a:pt x="204" y="2508"/>
                    <a:pt x="238" y="2516"/>
                    <a:pt x="273" y="2516"/>
                  </a:cubicBezTo>
                  <a:cubicBezTo>
                    <a:pt x="353" y="2516"/>
                    <a:pt x="437" y="2471"/>
                    <a:pt x="477" y="2390"/>
                  </a:cubicBezTo>
                  <a:lnTo>
                    <a:pt x="838" y="1726"/>
                  </a:lnTo>
                  <a:cubicBezTo>
                    <a:pt x="881" y="1653"/>
                    <a:pt x="953" y="1596"/>
                    <a:pt x="1040" y="1596"/>
                  </a:cubicBezTo>
                  <a:lnTo>
                    <a:pt x="3869" y="1596"/>
                  </a:lnTo>
                  <a:cubicBezTo>
                    <a:pt x="3956" y="1596"/>
                    <a:pt x="4028" y="1653"/>
                    <a:pt x="4072" y="1726"/>
                  </a:cubicBezTo>
                  <a:lnTo>
                    <a:pt x="4432" y="2390"/>
                  </a:lnTo>
                  <a:cubicBezTo>
                    <a:pt x="4481" y="2491"/>
                    <a:pt x="4562" y="2533"/>
                    <a:pt x="4641" y="2533"/>
                  </a:cubicBezTo>
                  <a:cubicBezTo>
                    <a:pt x="4799" y="2533"/>
                    <a:pt x="4952" y="2370"/>
                    <a:pt x="4837" y="2187"/>
                  </a:cubicBezTo>
                  <a:lnTo>
                    <a:pt x="4476" y="1509"/>
                  </a:lnTo>
                  <a:cubicBezTo>
                    <a:pt x="4360" y="1292"/>
                    <a:pt x="4129" y="1148"/>
                    <a:pt x="3869" y="1148"/>
                  </a:cubicBezTo>
                  <a:lnTo>
                    <a:pt x="2686" y="1148"/>
                  </a:lnTo>
                  <a:lnTo>
                    <a:pt x="2686" y="239"/>
                  </a:lnTo>
                  <a:cubicBezTo>
                    <a:pt x="2686" y="80"/>
                    <a:pt x="2570" y="1"/>
                    <a:pt x="245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3" name="Google Shape;16363;p101"/>
            <p:cNvSpPr/>
            <p:nvPr/>
          </p:nvSpPr>
          <p:spPr>
            <a:xfrm>
              <a:off x="3923227" y="2204217"/>
              <a:ext cx="146909" cy="102370"/>
            </a:xfrm>
            <a:custGeom>
              <a:rect b="b" l="l" r="r" t="t"/>
              <a:pathLst>
                <a:path extrusionOk="0" h="3905" w="5604">
                  <a:moveTo>
                    <a:pt x="2802" y="1"/>
                  </a:moveTo>
                  <a:cubicBezTo>
                    <a:pt x="2686" y="1"/>
                    <a:pt x="2571" y="77"/>
                    <a:pt x="2571" y="228"/>
                  </a:cubicBezTo>
                  <a:lnTo>
                    <a:pt x="2571" y="2047"/>
                  </a:lnTo>
                  <a:lnTo>
                    <a:pt x="1459" y="2047"/>
                  </a:lnTo>
                  <a:cubicBezTo>
                    <a:pt x="1127" y="2047"/>
                    <a:pt x="810" y="2235"/>
                    <a:pt x="651" y="2538"/>
                  </a:cubicBezTo>
                  <a:lnTo>
                    <a:pt x="117" y="3548"/>
                  </a:lnTo>
                  <a:cubicBezTo>
                    <a:pt x="0" y="3733"/>
                    <a:pt x="165" y="3904"/>
                    <a:pt x="325" y="3904"/>
                  </a:cubicBezTo>
                  <a:cubicBezTo>
                    <a:pt x="402" y="3904"/>
                    <a:pt x="479" y="3864"/>
                    <a:pt x="521" y="3765"/>
                  </a:cubicBezTo>
                  <a:lnTo>
                    <a:pt x="1055" y="2754"/>
                  </a:lnTo>
                  <a:cubicBezTo>
                    <a:pt x="1142" y="2610"/>
                    <a:pt x="1301" y="2509"/>
                    <a:pt x="1459" y="2509"/>
                  </a:cubicBezTo>
                  <a:lnTo>
                    <a:pt x="4144" y="2509"/>
                  </a:lnTo>
                  <a:cubicBezTo>
                    <a:pt x="4303" y="2509"/>
                    <a:pt x="4462" y="2610"/>
                    <a:pt x="4549" y="2754"/>
                  </a:cubicBezTo>
                  <a:lnTo>
                    <a:pt x="5083" y="3765"/>
                  </a:lnTo>
                  <a:cubicBezTo>
                    <a:pt x="5125" y="3864"/>
                    <a:pt x="5202" y="3904"/>
                    <a:pt x="5279" y="3904"/>
                  </a:cubicBezTo>
                  <a:cubicBezTo>
                    <a:pt x="5439" y="3904"/>
                    <a:pt x="5604" y="3733"/>
                    <a:pt x="5487" y="3548"/>
                  </a:cubicBezTo>
                  <a:lnTo>
                    <a:pt x="4953" y="2552"/>
                  </a:lnTo>
                  <a:cubicBezTo>
                    <a:pt x="4794" y="2249"/>
                    <a:pt x="4476" y="2061"/>
                    <a:pt x="4144" y="2061"/>
                  </a:cubicBezTo>
                  <a:lnTo>
                    <a:pt x="3033" y="2061"/>
                  </a:lnTo>
                  <a:lnTo>
                    <a:pt x="3033" y="228"/>
                  </a:lnTo>
                  <a:cubicBezTo>
                    <a:pt x="3033" y="77"/>
                    <a:pt x="2917" y="1"/>
                    <a:pt x="280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4" name="Google Shape;16364;p101"/>
            <p:cNvSpPr/>
            <p:nvPr/>
          </p:nvSpPr>
          <p:spPr>
            <a:xfrm>
              <a:off x="3868752" y="1983513"/>
              <a:ext cx="71934" cy="70781"/>
            </a:xfrm>
            <a:custGeom>
              <a:rect b="b" l="l" r="r" t="t"/>
              <a:pathLst>
                <a:path extrusionOk="0" h="2700" w="2744">
                  <a:moveTo>
                    <a:pt x="1300" y="0"/>
                  </a:moveTo>
                  <a:lnTo>
                    <a:pt x="1300" y="0"/>
                  </a:lnTo>
                  <a:cubicBezTo>
                    <a:pt x="391" y="260"/>
                    <a:pt x="1" y="1314"/>
                    <a:pt x="520" y="2079"/>
                  </a:cubicBezTo>
                  <a:cubicBezTo>
                    <a:pt x="786" y="2489"/>
                    <a:pt x="1224" y="2700"/>
                    <a:pt x="1665" y="2700"/>
                  </a:cubicBezTo>
                  <a:cubicBezTo>
                    <a:pt x="2063" y="2700"/>
                    <a:pt x="2463" y="2529"/>
                    <a:pt x="2744" y="2180"/>
                  </a:cubicBezTo>
                  <a:lnTo>
                    <a:pt x="2744" y="2180"/>
                  </a:lnTo>
                  <a:cubicBezTo>
                    <a:pt x="2614" y="2223"/>
                    <a:pt x="2484" y="2238"/>
                    <a:pt x="2368" y="2238"/>
                  </a:cubicBezTo>
                  <a:cubicBezTo>
                    <a:pt x="1213" y="2238"/>
                    <a:pt x="564" y="895"/>
                    <a:pt x="1300"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5" name="Google Shape;16365;p101"/>
            <p:cNvSpPr/>
            <p:nvPr/>
          </p:nvSpPr>
          <p:spPr>
            <a:xfrm>
              <a:off x="3804814" y="2143949"/>
              <a:ext cx="47711" cy="48105"/>
            </a:xfrm>
            <a:custGeom>
              <a:rect b="b" l="l" r="r" t="t"/>
              <a:pathLst>
                <a:path extrusionOk="0" h="1835" w="1820">
                  <a:moveTo>
                    <a:pt x="910" y="1"/>
                  </a:moveTo>
                  <a:cubicBezTo>
                    <a:pt x="404" y="1"/>
                    <a:pt x="0" y="420"/>
                    <a:pt x="0" y="925"/>
                  </a:cubicBezTo>
                  <a:cubicBezTo>
                    <a:pt x="0" y="1430"/>
                    <a:pt x="404" y="1834"/>
                    <a:pt x="910" y="1834"/>
                  </a:cubicBezTo>
                  <a:cubicBezTo>
                    <a:pt x="1415" y="1834"/>
                    <a:pt x="1819" y="1430"/>
                    <a:pt x="1819" y="925"/>
                  </a:cubicBezTo>
                  <a:cubicBezTo>
                    <a:pt x="1819" y="420"/>
                    <a:pt x="1415" y="1"/>
                    <a:pt x="91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6" name="Google Shape;16366;p101"/>
            <p:cNvSpPr/>
            <p:nvPr/>
          </p:nvSpPr>
          <p:spPr>
            <a:xfrm>
              <a:off x="3799125" y="2145102"/>
              <a:ext cx="48078" cy="47056"/>
            </a:xfrm>
            <a:custGeom>
              <a:rect b="b" l="l" r="r" t="t"/>
              <a:pathLst>
                <a:path extrusionOk="0" h="1795" w="1834">
                  <a:moveTo>
                    <a:pt x="867" y="0"/>
                  </a:moveTo>
                  <a:lnTo>
                    <a:pt x="867" y="0"/>
                  </a:lnTo>
                  <a:cubicBezTo>
                    <a:pt x="261" y="159"/>
                    <a:pt x="1" y="866"/>
                    <a:pt x="347" y="1386"/>
                  </a:cubicBezTo>
                  <a:cubicBezTo>
                    <a:pt x="528" y="1657"/>
                    <a:pt x="818" y="1795"/>
                    <a:pt x="1110" y="1795"/>
                  </a:cubicBezTo>
                  <a:cubicBezTo>
                    <a:pt x="1378" y="1795"/>
                    <a:pt x="1647" y="1679"/>
                    <a:pt x="1834" y="1444"/>
                  </a:cubicBezTo>
                  <a:lnTo>
                    <a:pt x="1834" y="1444"/>
                  </a:lnTo>
                  <a:cubicBezTo>
                    <a:pt x="1747" y="1473"/>
                    <a:pt x="1675" y="1487"/>
                    <a:pt x="1589" y="1487"/>
                  </a:cubicBezTo>
                  <a:cubicBezTo>
                    <a:pt x="1582" y="1487"/>
                    <a:pt x="1576" y="1487"/>
                    <a:pt x="1570" y="1487"/>
                  </a:cubicBezTo>
                  <a:cubicBezTo>
                    <a:pt x="802" y="1487"/>
                    <a:pt x="380" y="602"/>
                    <a:pt x="867"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7" name="Google Shape;16367;p101"/>
            <p:cNvSpPr/>
            <p:nvPr/>
          </p:nvSpPr>
          <p:spPr>
            <a:xfrm>
              <a:off x="3972458" y="2143949"/>
              <a:ext cx="48078" cy="48105"/>
            </a:xfrm>
            <a:custGeom>
              <a:rect b="b" l="l" r="r" t="t"/>
              <a:pathLst>
                <a:path extrusionOk="0" h="1835" w="1834">
                  <a:moveTo>
                    <a:pt x="924" y="1"/>
                  </a:moveTo>
                  <a:cubicBezTo>
                    <a:pt x="419" y="1"/>
                    <a:pt x="0" y="420"/>
                    <a:pt x="0" y="925"/>
                  </a:cubicBezTo>
                  <a:cubicBezTo>
                    <a:pt x="0" y="1430"/>
                    <a:pt x="419" y="1834"/>
                    <a:pt x="924" y="1834"/>
                  </a:cubicBezTo>
                  <a:cubicBezTo>
                    <a:pt x="1429" y="1834"/>
                    <a:pt x="1833" y="1430"/>
                    <a:pt x="1833" y="925"/>
                  </a:cubicBezTo>
                  <a:cubicBezTo>
                    <a:pt x="1833" y="420"/>
                    <a:pt x="1429" y="1"/>
                    <a:pt x="924"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8" name="Google Shape;16368;p101"/>
            <p:cNvSpPr/>
            <p:nvPr/>
          </p:nvSpPr>
          <p:spPr>
            <a:xfrm>
              <a:off x="3967163" y="2145102"/>
              <a:ext cx="48078" cy="47056"/>
            </a:xfrm>
            <a:custGeom>
              <a:rect b="b" l="l" r="r" t="t"/>
              <a:pathLst>
                <a:path extrusionOk="0" h="1795" w="1834">
                  <a:moveTo>
                    <a:pt x="866" y="0"/>
                  </a:moveTo>
                  <a:cubicBezTo>
                    <a:pt x="260" y="159"/>
                    <a:pt x="0" y="866"/>
                    <a:pt x="346" y="1386"/>
                  </a:cubicBezTo>
                  <a:cubicBezTo>
                    <a:pt x="527" y="1657"/>
                    <a:pt x="818" y="1795"/>
                    <a:pt x="1110" y="1795"/>
                  </a:cubicBezTo>
                  <a:cubicBezTo>
                    <a:pt x="1378" y="1795"/>
                    <a:pt x="1647" y="1679"/>
                    <a:pt x="1833" y="1444"/>
                  </a:cubicBezTo>
                  <a:lnTo>
                    <a:pt x="1833" y="1444"/>
                  </a:lnTo>
                  <a:cubicBezTo>
                    <a:pt x="1747" y="1473"/>
                    <a:pt x="1660" y="1487"/>
                    <a:pt x="1588" y="1487"/>
                  </a:cubicBezTo>
                  <a:cubicBezTo>
                    <a:pt x="1582" y="1487"/>
                    <a:pt x="1575" y="1487"/>
                    <a:pt x="1569" y="1487"/>
                  </a:cubicBezTo>
                  <a:cubicBezTo>
                    <a:pt x="802" y="1487"/>
                    <a:pt x="379" y="602"/>
                    <a:pt x="866"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69" name="Google Shape;16369;p101"/>
            <p:cNvSpPr/>
            <p:nvPr/>
          </p:nvSpPr>
          <p:spPr>
            <a:xfrm>
              <a:off x="3726850" y="2318043"/>
              <a:ext cx="35967" cy="35967"/>
            </a:xfrm>
            <a:custGeom>
              <a:rect b="b" l="l" r="r" t="t"/>
              <a:pathLst>
                <a:path extrusionOk="0" h="1372" w="1372">
                  <a:moveTo>
                    <a:pt x="679" y="0"/>
                  </a:moveTo>
                  <a:cubicBezTo>
                    <a:pt x="304" y="0"/>
                    <a:pt x="0" y="303"/>
                    <a:pt x="0" y="693"/>
                  </a:cubicBezTo>
                  <a:cubicBezTo>
                    <a:pt x="0" y="1068"/>
                    <a:pt x="304" y="1372"/>
                    <a:pt x="679" y="1372"/>
                  </a:cubicBezTo>
                  <a:cubicBezTo>
                    <a:pt x="1054" y="1372"/>
                    <a:pt x="1372" y="1068"/>
                    <a:pt x="1372" y="693"/>
                  </a:cubicBezTo>
                  <a:cubicBezTo>
                    <a:pt x="1372" y="303"/>
                    <a:pt x="1054" y="0"/>
                    <a:pt x="67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0" name="Google Shape;16370;p101"/>
            <p:cNvSpPr/>
            <p:nvPr/>
          </p:nvSpPr>
          <p:spPr>
            <a:xfrm>
              <a:off x="3722682" y="2318803"/>
              <a:ext cx="35993" cy="35233"/>
            </a:xfrm>
            <a:custGeom>
              <a:rect b="b" l="l" r="r" t="t"/>
              <a:pathLst>
                <a:path extrusionOk="0" h="1344" w="1373">
                  <a:moveTo>
                    <a:pt x="650" y="0"/>
                  </a:moveTo>
                  <a:lnTo>
                    <a:pt x="650" y="0"/>
                  </a:lnTo>
                  <a:cubicBezTo>
                    <a:pt x="188" y="116"/>
                    <a:pt x="1" y="650"/>
                    <a:pt x="246" y="1039"/>
                  </a:cubicBezTo>
                  <a:cubicBezTo>
                    <a:pt x="381" y="1242"/>
                    <a:pt x="602" y="1343"/>
                    <a:pt x="823" y="1343"/>
                  </a:cubicBezTo>
                  <a:cubicBezTo>
                    <a:pt x="1028" y="1343"/>
                    <a:pt x="1233" y="1256"/>
                    <a:pt x="1372" y="1083"/>
                  </a:cubicBezTo>
                  <a:lnTo>
                    <a:pt x="1372" y="1083"/>
                  </a:lnTo>
                  <a:cubicBezTo>
                    <a:pt x="1300" y="1097"/>
                    <a:pt x="1242" y="1112"/>
                    <a:pt x="1184" y="1112"/>
                  </a:cubicBezTo>
                  <a:cubicBezTo>
                    <a:pt x="1178" y="1112"/>
                    <a:pt x="1172" y="1112"/>
                    <a:pt x="1166" y="1112"/>
                  </a:cubicBezTo>
                  <a:cubicBezTo>
                    <a:pt x="600" y="1112"/>
                    <a:pt x="279"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1" name="Google Shape;16371;p101"/>
            <p:cNvSpPr/>
            <p:nvPr/>
          </p:nvSpPr>
          <p:spPr>
            <a:xfrm>
              <a:off x="3894495" y="2318043"/>
              <a:ext cx="35967" cy="35967"/>
            </a:xfrm>
            <a:custGeom>
              <a:rect b="b" l="l" r="r" t="t"/>
              <a:pathLst>
                <a:path extrusionOk="0" h="1372" w="1372">
                  <a:moveTo>
                    <a:pt x="693" y="0"/>
                  </a:moveTo>
                  <a:cubicBezTo>
                    <a:pt x="318" y="0"/>
                    <a:pt x="0" y="303"/>
                    <a:pt x="0" y="693"/>
                  </a:cubicBezTo>
                  <a:cubicBezTo>
                    <a:pt x="0" y="1068"/>
                    <a:pt x="318" y="1372"/>
                    <a:pt x="693" y="1372"/>
                  </a:cubicBezTo>
                  <a:cubicBezTo>
                    <a:pt x="1069" y="1372"/>
                    <a:pt x="1372" y="1068"/>
                    <a:pt x="1372" y="693"/>
                  </a:cubicBezTo>
                  <a:cubicBezTo>
                    <a:pt x="1372" y="303"/>
                    <a:pt x="1069" y="0"/>
                    <a:pt x="69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2" name="Google Shape;16372;p101"/>
            <p:cNvSpPr/>
            <p:nvPr/>
          </p:nvSpPr>
          <p:spPr>
            <a:xfrm>
              <a:off x="3890327" y="2318803"/>
              <a:ext cx="35967" cy="35233"/>
            </a:xfrm>
            <a:custGeom>
              <a:rect b="b" l="l" r="r" t="t"/>
              <a:pathLst>
                <a:path extrusionOk="0" h="1344" w="1372">
                  <a:moveTo>
                    <a:pt x="650" y="0"/>
                  </a:moveTo>
                  <a:lnTo>
                    <a:pt x="650" y="0"/>
                  </a:lnTo>
                  <a:cubicBezTo>
                    <a:pt x="203" y="116"/>
                    <a:pt x="1" y="650"/>
                    <a:pt x="260" y="1039"/>
                  </a:cubicBezTo>
                  <a:cubicBezTo>
                    <a:pt x="395" y="1242"/>
                    <a:pt x="612" y="1343"/>
                    <a:pt x="830" y="1343"/>
                  </a:cubicBezTo>
                  <a:cubicBezTo>
                    <a:pt x="1031" y="1343"/>
                    <a:pt x="1233" y="1256"/>
                    <a:pt x="1372" y="1083"/>
                  </a:cubicBezTo>
                  <a:lnTo>
                    <a:pt x="1372" y="1083"/>
                  </a:lnTo>
                  <a:cubicBezTo>
                    <a:pt x="1314" y="1097"/>
                    <a:pt x="1257" y="1112"/>
                    <a:pt x="1199" y="1112"/>
                  </a:cubicBezTo>
                  <a:cubicBezTo>
                    <a:pt x="1193" y="1112"/>
                    <a:pt x="1187" y="1112"/>
                    <a:pt x="1181" y="1112"/>
                  </a:cubicBezTo>
                  <a:cubicBezTo>
                    <a:pt x="614" y="1112"/>
                    <a:pt x="293" y="443"/>
                    <a:pt x="65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3" name="Google Shape;16373;p101"/>
            <p:cNvSpPr/>
            <p:nvPr/>
          </p:nvSpPr>
          <p:spPr>
            <a:xfrm>
              <a:off x="4062507" y="2318043"/>
              <a:ext cx="35993" cy="35967"/>
            </a:xfrm>
            <a:custGeom>
              <a:rect b="b" l="l" r="r" t="t"/>
              <a:pathLst>
                <a:path extrusionOk="0" h="1372" w="1373">
                  <a:moveTo>
                    <a:pt x="694" y="0"/>
                  </a:moveTo>
                  <a:cubicBezTo>
                    <a:pt x="318" y="0"/>
                    <a:pt x="1" y="303"/>
                    <a:pt x="1" y="693"/>
                  </a:cubicBezTo>
                  <a:cubicBezTo>
                    <a:pt x="1" y="1068"/>
                    <a:pt x="318" y="1372"/>
                    <a:pt x="694" y="1372"/>
                  </a:cubicBezTo>
                  <a:cubicBezTo>
                    <a:pt x="1069" y="1372"/>
                    <a:pt x="1372" y="1068"/>
                    <a:pt x="1372" y="693"/>
                  </a:cubicBezTo>
                  <a:cubicBezTo>
                    <a:pt x="1372" y="303"/>
                    <a:pt x="1069"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4" name="Google Shape;16374;p101"/>
            <p:cNvSpPr/>
            <p:nvPr/>
          </p:nvSpPr>
          <p:spPr>
            <a:xfrm>
              <a:off x="4058339" y="2318803"/>
              <a:ext cx="35993" cy="35233"/>
            </a:xfrm>
            <a:custGeom>
              <a:rect b="b" l="l" r="r" t="t"/>
              <a:pathLst>
                <a:path extrusionOk="0" h="1344" w="1373">
                  <a:moveTo>
                    <a:pt x="651" y="0"/>
                  </a:moveTo>
                  <a:cubicBezTo>
                    <a:pt x="203" y="116"/>
                    <a:pt x="1" y="650"/>
                    <a:pt x="261" y="1039"/>
                  </a:cubicBezTo>
                  <a:cubicBezTo>
                    <a:pt x="396" y="1242"/>
                    <a:pt x="612" y="1343"/>
                    <a:pt x="830" y="1343"/>
                  </a:cubicBezTo>
                  <a:cubicBezTo>
                    <a:pt x="1031" y="1343"/>
                    <a:pt x="1234" y="1256"/>
                    <a:pt x="1372" y="1083"/>
                  </a:cubicBezTo>
                  <a:lnTo>
                    <a:pt x="1372" y="1083"/>
                  </a:lnTo>
                  <a:cubicBezTo>
                    <a:pt x="1315" y="1097"/>
                    <a:pt x="1257" y="1112"/>
                    <a:pt x="1199" y="1112"/>
                  </a:cubicBezTo>
                  <a:cubicBezTo>
                    <a:pt x="1193" y="1112"/>
                    <a:pt x="1187" y="1112"/>
                    <a:pt x="1181" y="1112"/>
                  </a:cubicBezTo>
                  <a:cubicBezTo>
                    <a:pt x="601" y="1112"/>
                    <a:pt x="293" y="443"/>
                    <a:pt x="651"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75" name="Google Shape;16375;p101"/>
          <p:cNvGrpSpPr/>
          <p:nvPr/>
        </p:nvGrpSpPr>
        <p:grpSpPr>
          <a:xfrm>
            <a:off x="4176337" y="1981809"/>
            <a:ext cx="373538" cy="372305"/>
            <a:chOff x="4201394" y="1981809"/>
            <a:chExt cx="373538" cy="372305"/>
          </a:xfrm>
        </p:grpSpPr>
        <p:sp>
          <p:nvSpPr>
            <p:cNvPr id="16376" name="Google Shape;16376;p101"/>
            <p:cNvSpPr/>
            <p:nvPr/>
          </p:nvSpPr>
          <p:spPr>
            <a:xfrm>
              <a:off x="4308876" y="2188619"/>
              <a:ext cx="59429" cy="59823"/>
            </a:xfrm>
            <a:custGeom>
              <a:rect b="b" l="l" r="r" t="t"/>
              <a:pathLst>
                <a:path extrusionOk="0" h="2282" w="2267">
                  <a:moveTo>
                    <a:pt x="1400" y="0"/>
                  </a:moveTo>
                  <a:lnTo>
                    <a:pt x="0" y="1415"/>
                  </a:lnTo>
                  <a:cubicBezTo>
                    <a:pt x="101" y="1429"/>
                    <a:pt x="202" y="1473"/>
                    <a:pt x="275" y="1545"/>
                  </a:cubicBezTo>
                  <a:lnTo>
                    <a:pt x="722" y="1992"/>
                  </a:lnTo>
                  <a:cubicBezTo>
                    <a:pt x="794" y="2079"/>
                    <a:pt x="852" y="2166"/>
                    <a:pt x="866" y="2281"/>
                  </a:cubicBezTo>
                  <a:lnTo>
                    <a:pt x="2267" y="881"/>
                  </a:lnTo>
                  <a:cubicBezTo>
                    <a:pt x="1935" y="636"/>
                    <a:pt x="1646" y="332"/>
                    <a:pt x="1400"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7" name="Google Shape;16377;p101"/>
            <p:cNvSpPr/>
            <p:nvPr/>
          </p:nvSpPr>
          <p:spPr>
            <a:xfrm>
              <a:off x="4309243" y="2188619"/>
              <a:ext cx="48078" cy="59823"/>
            </a:xfrm>
            <a:custGeom>
              <a:rect b="b" l="l" r="r" t="t"/>
              <a:pathLst>
                <a:path extrusionOk="0" h="2282" w="1834">
                  <a:moveTo>
                    <a:pt x="1401" y="0"/>
                  </a:moveTo>
                  <a:lnTo>
                    <a:pt x="1" y="1415"/>
                  </a:lnTo>
                  <a:cubicBezTo>
                    <a:pt x="102" y="1429"/>
                    <a:pt x="203" y="1473"/>
                    <a:pt x="275" y="1545"/>
                  </a:cubicBezTo>
                  <a:lnTo>
                    <a:pt x="722" y="1992"/>
                  </a:lnTo>
                  <a:cubicBezTo>
                    <a:pt x="795" y="2079"/>
                    <a:pt x="852" y="2166"/>
                    <a:pt x="867" y="2281"/>
                  </a:cubicBezTo>
                  <a:lnTo>
                    <a:pt x="1386" y="1747"/>
                  </a:lnTo>
                  <a:lnTo>
                    <a:pt x="1199" y="1545"/>
                  </a:lnTo>
                  <a:lnTo>
                    <a:pt x="1184" y="1545"/>
                  </a:lnTo>
                  <a:cubicBezTo>
                    <a:pt x="1069" y="1429"/>
                    <a:pt x="1069" y="1256"/>
                    <a:pt x="1184" y="1141"/>
                  </a:cubicBezTo>
                  <a:lnTo>
                    <a:pt x="1834" y="491"/>
                  </a:lnTo>
                  <a:cubicBezTo>
                    <a:pt x="1675" y="347"/>
                    <a:pt x="1531" y="174"/>
                    <a:pt x="1401" y="0"/>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8" name="Google Shape;16378;p101"/>
            <p:cNvSpPr/>
            <p:nvPr/>
          </p:nvSpPr>
          <p:spPr>
            <a:xfrm>
              <a:off x="4303580" y="1981809"/>
              <a:ext cx="271351" cy="259030"/>
            </a:xfrm>
            <a:custGeom>
              <a:rect b="b" l="l" r="r" t="t"/>
              <a:pathLst>
                <a:path extrusionOk="0" h="9881" w="10351">
                  <a:moveTo>
                    <a:pt x="5378" y="1"/>
                  </a:moveTo>
                  <a:cubicBezTo>
                    <a:pt x="4169" y="1"/>
                    <a:pt x="2937" y="449"/>
                    <a:pt x="1934" y="1451"/>
                  </a:cubicBezTo>
                  <a:cubicBezTo>
                    <a:pt x="0" y="3386"/>
                    <a:pt x="0" y="6504"/>
                    <a:pt x="1934" y="8438"/>
                  </a:cubicBezTo>
                  <a:cubicBezTo>
                    <a:pt x="2873" y="9376"/>
                    <a:pt x="4136" y="9880"/>
                    <a:pt x="5423" y="9880"/>
                  </a:cubicBezTo>
                  <a:cubicBezTo>
                    <a:pt x="6056" y="9880"/>
                    <a:pt x="6695" y="9758"/>
                    <a:pt x="7304" y="9506"/>
                  </a:cubicBezTo>
                  <a:cubicBezTo>
                    <a:pt x="9152" y="8741"/>
                    <a:pt x="10350" y="6937"/>
                    <a:pt x="10350" y="4945"/>
                  </a:cubicBezTo>
                  <a:cubicBezTo>
                    <a:pt x="10350" y="1973"/>
                    <a:pt x="7915" y="1"/>
                    <a:pt x="537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79" name="Google Shape;16379;p101"/>
            <p:cNvSpPr/>
            <p:nvPr/>
          </p:nvSpPr>
          <p:spPr>
            <a:xfrm>
              <a:off x="4298652" y="1982281"/>
              <a:ext cx="158208" cy="258296"/>
            </a:xfrm>
            <a:custGeom>
              <a:rect b="b" l="l" r="r" t="t"/>
              <a:pathLst>
                <a:path extrusionOk="0" h="9853" w="6035">
                  <a:moveTo>
                    <a:pt x="5607" y="0"/>
                  </a:moveTo>
                  <a:cubicBezTo>
                    <a:pt x="2908" y="0"/>
                    <a:pt x="679" y="2183"/>
                    <a:pt x="679" y="4927"/>
                  </a:cubicBezTo>
                  <a:cubicBezTo>
                    <a:pt x="679" y="7670"/>
                    <a:pt x="2908" y="9853"/>
                    <a:pt x="5607" y="9853"/>
                  </a:cubicBezTo>
                  <a:cubicBezTo>
                    <a:pt x="5748" y="9853"/>
                    <a:pt x="5891" y="9847"/>
                    <a:pt x="6035" y="9835"/>
                  </a:cubicBezTo>
                  <a:cubicBezTo>
                    <a:pt x="4865" y="9748"/>
                    <a:pt x="3783" y="9243"/>
                    <a:pt x="2960" y="8420"/>
                  </a:cubicBezTo>
                  <a:cubicBezTo>
                    <a:pt x="0" y="5446"/>
                    <a:pt x="1848" y="365"/>
                    <a:pt x="6035" y="19"/>
                  </a:cubicBezTo>
                  <a:cubicBezTo>
                    <a:pt x="5891" y="6"/>
                    <a:pt x="5748" y="0"/>
                    <a:pt x="5607" y="0"/>
                  </a:cubicBezTo>
                  <a:close/>
                </a:path>
              </a:pathLst>
            </a:custGeom>
            <a:solidFill>
              <a:srgbClr val="EA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0" name="Google Shape;16380;p101"/>
            <p:cNvSpPr/>
            <p:nvPr/>
          </p:nvSpPr>
          <p:spPr>
            <a:xfrm>
              <a:off x="4341041" y="2006504"/>
              <a:ext cx="219498" cy="209746"/>
            </a:xfrm>
            <a:custGeom>
              <a:rect b="b" l="l" r="r" t="t"/>
              <a:pathLst>
                <a:path extrusionOk="0" h="8001" w="8373">
                  <a:moveTo>
                    <a:pt x="4028" y="0"/>
                  </a:moveTo>
                  <a:cubicBezTo>
                    <a:pt x="1974" y="0"/>
                    <a:pt x="0" y="1597"/>
                    <a:pt x="0" y="4003"/>
                  </a:cubicBezTo>
                  <a:cubicBezTo>
                    <a:pt x="0" y="6404"/>
                    <a:pt x="1968" y="8001"/>
                    <a:pt x="4019" y="8001"/>
                  </a:cubicBezTo>
                  <a:cubicBezTo>
                    <a:pt x="5000" y="8001"/>
                    <a:pt x="6001" y="7635"/>
                    <a:pt x="6814" y="6817"/>
                  </a:cubicBezTo>
                  <a:cubicBezTo>
                    <a:pt x="8373" y="5258"/>
                    <a:pt x="8373" y="2732"/>
                    <a:pt x="6814" y="1173"/>
                  </a:cubicBezTo>
                  <a:cubicBezTo>
                    <a:pt x="6003" y="363"/>
                    <a:pt x="5006" y="0"/>
                    <a:pt x="4028"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1" name="Google Shape;16381;p101"/>
            <p:cNvSpPr/>
            <p:nvPr/>
          </p:nvSpPr>
          <p:spPr>
            <a:xfrm>
              <a:off x="4331945" y="2006845"/>
              <a:ext cx="124914" cy="209169"/>
            </a:xfrm>
            <a:custGeom>
              <a:rect b="b" l="l" r="r" t="t"/>
              <a:pathLst>
                <a:path extrusionOk="0" h="7979" w="4765">
                  <a:moveTo>
                    <a:pt x="4367" y="0"/>
                  </a:moveTo>
                  <a:cubicBezTo>
                    <a:pt x="2187" y="0"/>
                    <a:pt x="376" y="1770"/>
                    <a:pt x="376" y="3990"/>
                  </a:cubicBezTo>
                  <a:cubicBezTo>
                    <a:pt x="376" y="6222"/>
                    <a:pt x="2186" y="7979"/>
                    <a:pt x="4364" y="7979"/>
                  </a:cubicBezTo>
                  <a:cubicBezTo>
                    <a:pt x="4497" y="7979"/>
                    <a:pt x="4630" y="7972"/>
                    <a:pt x="4765" y="7959"/>
                  </a:cubicBezTo>
                  <a:cubicBezTo>
                    <a:pt x="3855" y="7858"/>
                    <a:pt x="3018" y="7454"/>
                    <a:pt x="2368" y="6804"/>
                  </a:cubicBezTo>
                  <a:cubicBezTo>
                    <a:pt x="1" y="4437"/>
                    <a:pt x="1430" y="381"/>
                    <a:pt x="4765" y="20"/>
                  </a:cubicBezTo>
                  <a:cubicBezTo>
                    <a:pt x="4631" y="7"/>
                    <a:pt x="4498" y="0"/>
                    <a:pt x="4367" y="0"/>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2" name="Google Shape;16382;p101"/>
            <p:cNvSpPr/>
            <p:nvPr/>
          </p:nvSpPr>
          <p:spPr>
            <a:xfrm>
              <a:off x="4417091" y="2048212"/>
              <a:ext cx="57175" cy="57175"/>
            </a:xfrm>
            <a:custGeom>
              <a:rect b="b" l="l" r="r" t="t"/>
              <a:pathLst>
                <a:path extrusionOk="0" h="2181" w="2181">
                  <a:moveTo>
                    <a:pt x="1083" y="1"/>
                  </a:moveTo>
                  <a:cubicBezTo>
                    <a:pt x="492" y="1"/>
                    <a:pt x="1" y="492"/>
                    <a:pt x="1" y="1084"/>
                  </a:cubicBezTo>
                  <a:cubicBezTo>
                    <a:pt x="1" y="1690"/>
                    <a:pt x="492" y="2181"/>
                    <a:pt x="1083" y="2181"/>
                  </a:cubicBezTo>
                  <a:cubicBezTo>
                    <a:pt x="1690" y="2181"/>
                    <a:pt x="2181" y="1690"/>
                    <a:pt x="2181" y="1084"/>
                  </a:cubicBezTo>
                  <a:cubicBezTo>
                    <a:pt x="2181" y="492"/>
                    <a:pt x="1690" y="1"/>
                    <a:pt x="1083" y="1"/>
                  </a:cubicBezTo>
                  <a:close/>
                </a:path>
              </a:pathLst>
            </a:custGeom>
            <a:solidFill>
              <a:srgbClr val="EEF2F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3" name="Google Shape;16383;p101"/>
            <p:cNvSpPr/>
            <p:nvPr/>
          </p:nvSpPr>
          <p:spPr>
            <a:xfrm>
              <a:off x="4417851" y="2048369"/>
              <a:ext cx="39008" cy="56834"/>
            </a:xfrm>
            <a:custGeom>
              <a:rect b="b" l="l" r="r" t="t"/>
              <a:pathLst>
                <a:path extrusionOk="0" h="2168" w="1488">
                  <a:moveTo>
                    <a:pt x="1080" y="1"/>
                  </a:moveTo>
                  <a:cubicBezTo>
                    <a:pt x="510" y="1"/>
                    <a:pt x="1" y="459"/>
                    <a:pt x="1" y="1078"/>
                  </a:cubicBezTo>
                  <a:cubicBezTo>
                    <a:pt x="1" y="1699"/>
                    <a:pt x="514" y="2167"/>
                    <a:pt x="1086" y="2167"/>
                  </a:cubicBezTo>
                  <a:cubicBezTo>
                    <a:pt x="1219" y="2167"/>
                    <a:pt x="1354" y="2142"/>
                    <a:pt x="1488" y="2088"/>
                  </a:cubicBezTo>
                  <a:cubicBezTo>
                    <a:pt x="1083" y="1915"/>
                    <a:pt x="823" y="1525"/>
                    <a:pt x="838" y="1078"/>
                  </a:cubicBezTo>
                  <a:cubicBezTo>
                    <a:pt x="823" y="644"/>
                    <a:pt x="1083" y="255"/>
                    <a:pt x="1488" y="81"/>
                  </a:cubicBezTo>
                  <a:cubicBezTo>
                    <a:pt x="1352" y="26"/>
                    <a:pt x="1214" y="1"/>
                    <a:pt x="1080"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4" name="Google Shape;16384;p101"/>
            <p:cNvSpPr/>
            <p:nvPr/>
          </p:nvSpPr>
          <p:spPr>
            <a:xfrm>
              <a:off x="4398557" y="2105361"/>
              <a:ext cx="93876" cy="59823"/>
            </a:xfrm>
            <a:custGeom>
              <a:rect b="b" l="l" r="r" t="t"/>
              <a:pathLst>
                <a:path extrusionOk="0" h="2282" w="3581">
                  <a:moveTo>
                    <a:pt x="1170" y="1"/>
                  </a:moveTo>
                  <a:cubicBezTo>
                    <a:pt x="535" y="1"/>
                    <a:pt x="15" y="520"/>
                    <a:pt x="0" y="1170"/>
                  </a:cubicBezTo>
                  <a:lnTo>
                    <a:pt x="0" y="2079"/>
                  </a:lnTo>
                  <a:cubicBezTo>
                    <a:pt x="0" y="2195"/>
                    <a:pt x="101" y="2281"/>
                    <a:pt x="203" y="2281"/>
                  </a:cubicBezTo>
                  <a:lnTo>
                    <a:pt x="3378" y="2281"/>
                  </a:lnTo>
                  <a:cubicBezTo>
                    <a:pt x="3494" y="2281"/>
                    <a:pt x="3580" y="2195"/>
                    <a:pt x="3580" y="2079"/>
                  </a:cubicBezTo>
                  <a:lnTo>
                    <a:pt x="3580" y="1170"/>
                  </a:lnTo>
                  <a:cubicBezTo>
                    <a:pt x="3580" y="520"/>
                    <a:pt x="3061" y="1"/>
                    <a:pt x="2411"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5" name="Google Shape;16385;p101"/>
            <p:cNvSpPr/>
            <p:nvPr/>
          </p:nvSpPr>
          <p:spPr>
            <a:xfrm>
              <a:off x="4398924" y="2105361"/>
              <a:ext cx="53007" cy="59823"/>
            </a:xfrm>
            <a:custGeom>
              <a:rect b="b" l="l" r="r" t="t"/>
              <a:pathLst>
                <a:path extrusionOk="0" h="2282" w="2022">
                  <a:moveTo>
                    <a:pt x="1170" y="1"/>
                  </a:moveTo>
                  <a:cubicBezTo>
                    <a:pt x="521" y="1"/>
                    <a:pt x="1" y="520"/>
                    <a:pt x="1" y="1170"/>
                  </a:cubicBezTo>
                  <a:lnTo>
                    <a:pt x="1" y="2079"/>
                  </a:lnTo>
                  <a:cubicBezTo>
                    <a:pt x="1" y="2195"/>
                    <a:pt x="87" y="2281"/>
                    <a:pt x="189" y="2281"/>
                  </a:cubicBezTo>
                  <a:lnTo>
                    <a:pt x="1055" y="2281"/>
                  </a:lnTo>
                  <a:cubicBezTo>
                    <a:pt x="939" y="2281"/>
                    <a:pt x="853" y="2195"/>
                    <a:pt x="853" y="2079"/>
                  </a:cubicBezTo>
                  <a:lnTo>
                    <a:pt x="853" y="1170"/>
                  </a:lnTo>
                  <a:cubicBezTo>
                    <a:pt x="853" y="520"/>
                    <a:pt x="1372" y="1"/>
                    <a:pt x="2022"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6" name="Google Shape;16386;p101"/>
            <p:cNvSpPr/>
            <p:nvPr/>
          </p:nvSpPr>
          <p:spPr>
            <a:xfrm>
              <a:off x="4416331" y="2128639"/>
              <a:ext cx="12138" cy="36544"/>
            </a:xfrm>
            <a:custGeom>
              <a:rect b="b" l="l" r="r" t="t"/>
              <a:pathLst>
                <a:path extrusionOk="0" h="1394" w="463">
                  <a:moveTo>
                    <a:pt x="232" y="0"/>
                  </a:moveTo>
                  <a:cubicBezTo>
                    <a:pt x="116" y="0"/>
                    <a:pt x="1" y="80"/>
                    <a:pt x="15" y="239"/>
                  </a:cubicBezTo>
                  <a:lnTo>
                    <a:pt x="15" y="1393"/>
                  </a:lnTo>
                  <a:lnTo>
                    <a:pt x="448" y="1393"/>
                  </a:lnTo>
                  <a:lnTo>
                    <a:pt x="448" y="239"/>
                  </a:lnTo>
                  <a:cubicBezTo>
                    <a:pt x="463" y="80"/>
                    <a:pt x="347" y="0"/>
                    <a:pt x="232"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7" name="Google Shape;16387;p101"/>
            <p:cNvSpPr/>
            <p:nvPr/>
          </p:nvSpPr>
          <p:spPr>
            <a:xfrm>
              <a:off x="4462889" y="2128639"/>
              <a:ext cx="12138" cy="36544"/>
            </a:xfrm>
            <a:custGeom>
              <a:rect b="b" l="l" r="r" t="t"/>
              <a:pathLst>
                <a:path extrusionOk="0" h="1394" w="463">
                  <a:moveTo>
                    <a:pt x="231" y="0"/>
                  </a:moveTo>
                  <a:cubicBezTo>
                    <a:pt x="116" y="0"/>
                    <a:pt x="0" y="80"/>
                    <a:pt x="15" y="239"/>
                  </a:cubicBezTo>
                  <a:lnTo>
                    <a:pt x="15" y="1393"/>
                  </a:lnTo>
                  <a:lnTo>
                    <a:pt x="448" y="1393"/>
                  </a:lnTo>
                  <a:lnTo>
                    <a:pt x="448" y="239"/>
                  </a:lnTo>
                  <a:cubicBezTo>
                    <a:pt x="462" y="80"/>
                    <a:pt x="347" y="0"/>
                    <a:pt x="231" y="0"/>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8" name="Google Shape;16388;p101"/>
            <p:cNvSpPr/>
            <p:nvPr/>
          </p:nvSpPr>
          <p:spPr>
            <a:xfrm>
              <a:off x="4201394" y="2221441"/>
              <a:ext cx="135872" cy="132674"/>
            </a:xfrm>
            <a:custGeom>
              <a:rect b="b" l="l" r="r" t="t"/>
              <a:pathLst>
                <a:path extrusionOk="0" h="5061" w="5183">
                  <a:moveTo>
                    <a:pt x="4107" y="1"/>
                  </a:moveTo>
                  <a:cubicBezTo>
                    <a:pt x="3963" y="1"/>
                    <a:pt x="3819" y="55"/>
                    <a:pt x="3710" y="163"/>
                  </a:cubicBezTo>
                  <a:lnTo>
                    <a:pt x="232" y="3642"/>
                  </a:lnTo>
                  <a:cubicBezTo>
                    <a:pt x="1" y="3858"/>
                    <a:pt x="1" y="4219"/>
                    <a:pt x="232" y="4436"/>
                  </a:cubicBezTo>
                  <a:lnTo>
                    <a:pt x="679" y="4898"/>
                  </a:lnTo>
                  <a:cubicBezTo>
                    <a:pt x="787" y="5006"/>
                    <a:pt x="932" y="5060"/>
                    <a:pt x="1076" y="5060"/>
                  </a:cubicBezTo>
                  <a:cubicBezTo>
                    <a:pt x="1220" y="5060"/>
                    <a:pt x="1365" y="5006"/>
                    <a:pt x="1473" y="4898"/>
                  </a:cubicBezTo>
                  <a:lnTo>
                    <a:pt x="4966" y="1404"/>
                  </a:lnTo>
                  <a:cubicBezTo>
                    <a:pt x="5183" y="1188"/>
                    <a:pt x="5183" y="827"/>
                    <a:pt x="4966" y="611"/>
                  </a:cubicBezTo>
                  <a:lnTo>
                    <a:pt x="4504" y="163"/>
                  </a:lnTo>
                  <a:cubicBezTo>
                    <a:pt x="4396" y="55"/>
                    <a:pt x="4252" y="1"/>
                    <a:pt x="4107" y="1"/>
                  </a:cubicBezTo>
                  <a:close/>
                </a:path>
              </a:pathLst>
            </a:custGeom>
            <a:solidFill>
              <a:srgbClr val="A6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89" name="Google Shape;16389;p101"/>
            <p:cNvSpPr/>
            <p:nvPr/>
          </p:nvSpPr>
          <p:spPr>
            <a:xfrm>
              <a:off x="4201394" y="2221441"/>
              <a:ext cx="118859" cy="132674"/>
            </a:xfrm>
            <a:custGeom>
              <a:rect b="b" l="l" r="r" t="t"/>
              <a:pathLst>
                <a:path extrusionOk="0" h="5061" w="4534">
                  <a:moveTo>
                    <a:pt x="4107" y="1"/>
                  </a:moveTo>
                  <a:cubicBezTo>
                    <a:pt x="3963" y="1"/>
                    <a:pt x="3819" y="55"/>
                    <a:pt x="3710" y="163"/>
                  </a:cubicBezTo>
                  <a:lnTo>
                    <a:pt x="232" y="3642"/>
                  </a:lnTo>
                  <a:cubicBezTo>
                    <a:pt x="1" y="3858"/>
                    <a:pt x="1" y="4219"/>
                    <a:pt x="232" y="4450"/>
                  </a:cubicBezTo>
                  <a:lnTo>
                    <a:pt x="679" y="4898"/>
                  </a:lnTo>
                  <a:cubicBezTo>
                    <a:pt x="787" y="5006"/>
                    <a:pt x="932" y="5060"/>
                    <a:pt x="1076" y="5060"/>
                  </a:cubicBezTo>
                  <a:cubicBezTo>
                    <a:pt x="1220" y="5060"/>
                    <a:pt x="1365" y="5006"/>
                    <a:pt x="1473" y="4898"/>
                  </a:cubicBezTo>
                  <a:lnTo>
                    <a:pt x="1502" y="4869"/>
                  </a:lnTo>
                  <a:lnTo>
                    <a:pt x="1083" y="4450"/>
                  </a:lnTo>
                  <a:cubicBezTo>
                    <a:pt x="867" y="4219"/>
                    <a:pt x="867" y="3858"/>
                    <a:pt x="1083" y="3642"/>
                  </a:cubicBezTo>
                  <a:lnTo>
                    <a:pt x="4533" y="192"/>
                  </a:lnTo>
                  <a:lnTo>
                    <a:pt x="4504" y="163"/>
                  </a:lnTo>
                  <a:cubicBezTo>
                    <a:pt x="4396" y="55"/>
                    <a:pt x="4252" y="1"/>
                    <a:pt x="410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0" name="Google Shape;16390;p101"/>
            <p:cNvSpPr/>
            <p:nvPr/>
          </p:nvSpPr>
          <p:spPr>
            <a:xfrm>
              <a:off x="4287668" y="2221441"/>
              <a:ext cx="49599" cy="47816"/>
            </a:xfrm>
            <a:custGeom>
              <a:rect b="b" l="l" r="r" t="t"/>
              <a:pathLst>
                <a:path extrusionOk="0" h="1824" w="1892">
                  <a:moveTo>
                    <a:pt x="816" y="1"/>
                  </a:moveTo>
                  <a:cubicBezTo>
                    <a:pt x="672" y="1"/>
                    <a:pt x="528" y="55"/>
                    <a:pt x="419" y="163"/>
                  </a:cubicBezTo>
                  <a:lnTo>
                    <a:pt x="1" y="582"/>
                  </a:lnTo>
                  <a:lnTo>
                    <a:pt x="1257" y="1823"/>
                  </a:lnTo>
                  <a:lnTo>
                    <a:pt x="1675" y="1404"/>
                  </a:lnTo>
                  <a:cubicBezTo>
                    <a:pt x="1892" y="1188"/>
                    <a:pt x="1892" y="827"/>
                    <a:pt x="1675" y="611"/>
                  </a:cubicBezTo>
                  <a:lnTo>
                    <a:pt x="1213" y="163"/>
                  </a:lnTo>
                  <a:cubicBezTo>
                    <a:pt x="1105" y="55"/>
                    <a:pt x="961" y="1"/>
                    <a:pt x="816"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1" name="Google Shape;16391;p101"/>
            <p:cNvSpPr/>
            <p:nvPr/>
          </p:nvSpPr>
          <p:spPr>
            <a:xfrm>
              <a:off x="4287668" y="2221545"/>
              <a:ext cx="32585" cy="26136"/>
            </a:xfrm>
            <a:custGeom>
              <a:rect b="b" l="l" r="r" t="t"/>
              <a:pathLst>
                <a:path extrusionOk="0" h="997" w="1243">
                  <a:moveTo>
                    <a:pt x="708" y="0"/>
                  </a:moveTo>
                  <a:cubicBezTo>
                    <a:pt x="593" y="15"/>
                    <a:pt x="492" y="72"/>
                    <a:pt x="405" y="159"/>
                  </a:cubicBezTo>
                  <a:lnTo>
                    <a:pt x="102" y="462"/>
                  </a:lnTo>
                  <a:lnTo>
                    <a:pt x="1" y="578"/>
                  </a:lnTo>
                  <a:lnTo>
                    <a:pt x="434" y="996"/>
                  </a:lnTo>
                  <a:lnTo>
                    <a:pt x="1242" y="188"/>
                  </a:lnTo>
                  <a:lnTo>
                    <a:pt x="1213" y="159"/>
                  </a:lnTo>
                  <a:lnTo>
                    <a:pt x="1185" y="116"/>
                  </a:lnTo>
                  <a:lnTo>
                    <a:pt x="1170" y="101"/>
                  </a:lnTo>
                  <a:lnTo>
                    <a:pt x="1112" y="87"/>
                  </a:lnTo>
                  <a:cubicBezTo>
                    <a:pt x="1011" y="29"/>
                    <a:pt x="910" y="0"/>
                    <a:pt x="809"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392" name="Google Shape;16392;p101"/>
          <p:cNvGrpSpPr/>
          <p:nvPr/>
        </p:nvGrpSpPr>
        <p:grpSpPr>
          <a:xfrm>
            <a:off x="4634601" y="1500266"/>
            <a:ext cx="422743" cy="377784"/>
            <a:chOff x="4659658" y="1500266"/>
            <a:chExt cx="422743" cy="377784"/>
          </a:xfrm>
        </p:grpSpPr>
        <p:sp>
          <p:nvSpPr>
            <p:cNvPr id="16393" name="Google Shape;16393;p101"/>
            <p:cNvSpPr/>
            <p:nvPr/>
          </p:nvSpPr>
          <p:spPr>
            <a:xfrm>
              <a:off x="4786067" y="1537727"/>
              <a:ext cx="129056" cy="128689"/>
            </a:xfrm>
            <a:custGeom>
              <a:rect b="b" l="l" r="r" t="t"/>
              <a:pathLst>
                <a:path extrusionOk="0" h="4909" w="4923">
                  <a:moveTo>
                    <a:pt x="2442" y="0"/>
                  </a:moveTo>
                  <a:cubicBezTo>
                    <a:pt x="1097" y="0"/>
                    <a:pt x="0" y="1092"/>
                    <a:pt x="0" y="2440"/>
                  </a:cubicBezTo>
                  <a:cubicBezTo>
                    <a:pt x="0" y="3797"/>
                    <a:pt x="1097" y="4909"/>
                    <a:pt x="2454" y="4909"/>
                  </a:cubicBezTo>
                  <a:cubicBezTo>
                    <a:pt x="3811" y="4909"/>
                    <a:pt x="4908" y="3811"/>
                    <a:pt x="4908" y="2455"/>
                  </a:cubicBezTo>
                  <a:cubicBezTo>
                    <a:pt x="4923" y="1098"/>
                    <a:pt x="3826" y="1"/>
                    <a:pt x="2469" y="1"/>
                  </a:cubicBezTo>
                  <a:cubicBezTo>
                    <a:pt x="2460" y="0"/>
                    <a:pt x="2451" y="0"/>
                    <a:pt x="244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4" name="Google Shape;16394;p101"/>
            <p:cNvSpPr/>
            <p:nvPr/>
          </p:nvSpPr>
          <p:spPr>
            <a:xfrm>
              <a:off x="4783419" y="1537544"/>
              <a:ext cx="75316" cy="128873"/>
            </a:xfrm>
            <a:custGeom>
              <a:rect b="b" l="l" r="r" t="t"/>
              <a:pathLst>
                <a:path extrusionOk="0" h="4916" w="2873">
                  <a:moveTo>
                    <a:pt x="2543" y="0"/>
                  </a:moveTo>
                  <a:cubicBezTo>
                    <a:pt x="1266" y="0"/>
                    <a:pt x="181" y="985"/>
                    <a:pt x="101" y="2288"/>
                  </a:cubicBezTo>
                  <a:cubicBezTo>
                    <a:pt x="0" y="3717"/>
                    <a:pt x="1126" y="4916"/>
                    <a:pt x="2541" y="4916"/>
                  </a:cubicBezTo>
                  <a:cubicBezTo>
                    <a:pt x="2642" y="4916"/>
                    <a:pt x="2757" y="4916"/>
                    <a:pt x="2859" y="4901"/>
                  </a:cubicBezTo>
                  <a:cubicBezTo>
                    <a:pt x="1632" y="4728"/>
                    <a:pt x="722" y="3689"/>
                    <a:pt x="722" y="2462"/>
                  </a:cubicBezTo>
                  <a:cubicBezTo>
                    <a:pt x="737" y="1220"/>
                    <a:pt x="1646" y="181"/>
                    <a:pt x="2873" y="22"/>
                  </a:cubicBezTo>
                  <a:cubicBezTo>
                    <a:pt x="2762" y="7"/>
                    <a:pt x="2651" y="0"/>
                    <a:pt x="254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5" name="Google Shape;16395;p101"/>
            <p:cNvSpPr/>
            <p:nvPr/>
          </p:nvSpPr>
          <p:spPr>
            <a:xfrm>
              <a:off x="4806489" y="1558175"/>
              <a:ext cx="87820" cy="87820"/>
            </a:xfrm>
            <a:custGeom>
              <a:rect b="b" l="l" r="r" t="t"/>
              <a:pathLst>
                <a:path extrusionOk="0" h="3350" w="3350">
                  <a:moveTo>
                    <a:pt x="1690" y="0"/>
                  </a:moveTo>
                  <a:cubicBezTo>
                    <a:pt x="766" y="0"/>
                    <a:pt x="15" y="751"/>
                    <a:pt x="15" y="1660"/>
                  </a:cubicBezTo>
                  <a:cubicBezTo>
                    <a:pt x="1" y="2584"/>
                    <a:pt x="752" y="3335"/>
                    <a:pt x="1675" y="3349"/>
                  </a:cubicBezTo>
                  <a:cubicBezTo>
                    <a:pt x="2599" y="3349"/>
                    <a:pt x="3350" y="2598"/>
                    <a:pt x="3350" y="1675"/>
                  </a:cubicBezTo>
                  <a:cubicBezTo>
                    <a:pt x="3350" y="751"/>
                    <a:pt x="2614" y="0"/>
                    <a:pt x="1690"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6" name="Google Shape;16396;p101"/>
            <p:cNvSpPr/>
            <p:nvPr/>
          </p:nvSpPr>
          <p:spPr>
            <a:xfrm>
              <a:off x="4806489" y="1558096"/>
              <a:ext cx="52246" cy="87951"/>
            </a:xfrm>
            <a:custGeom>
              <a:rect b="b" l="l" r="r" t="t"/>
              <a:pathLst>
                <a:path extrusionOk="0" h="3355" w="1993">
                  <a:moveTo>
                    <a:pt x="1671" y="0"/>
                  </a:moveTo>
                  <a:cubicBezTo>
                    <a:pt x="775" y="0"/>
                    <a:pt x="1" y="735"/>
                    <a:pt x="1" y="1678"/>
                  </a:cubicBezTo>
                  <a:cubicBezTo>
                    <a:pt x="1" y="2620"/>
                    <a:pt x="775" y="3355"/>
                    <a:pt x="1671" y="3355"/>
                  </a:cubicBezTo>
                  <a:cubicBezTo>
                    <a:pt x="1777" y="3355"/>
                    <a:pt x="1885" y="3345"/>
                    <a:pt x="1993" y="3323"/>
                  </a:cubicBezTo>
                  <a:cubicBezTo>
                    <a:pt x="1213" y="3164"/>
                    <a:pt x="650" y="2471"/>
                    <a:pt x="650" y="1678"/>
                  </a:cubicBezTo>
                  <a:cubicBezTo>
                    <a:pt x="650" y="869"/>
                    <a:pt x="1213" y="191"/>
                    <a:pt x="1993" y="32"/>
                  </a:cubicBezTo>
                  <a:cubicBezTo>
                    <a:pt x="1885" y="11"/>
                    <a:pt x="1777" y="0"/>
                    <a:pt x="1671"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7" name="Google Shape;16397;p101"/>
            <p:cNvSpPr/>
            <p:nvPr/>
          </p:nvSpPr>
          <p:spPr>
            <a:xfrm>
              <a:off x="4832599" y="1572541"/>
              <a:ext cx="34473" cy="60190"/>
            </a:xfrm>
            <a:custGeom>
              <a:rect b="b" l="l" r="r" t="t"/>
              <a:pathLst>
                <a:path extrusionOk="0" h="2296" w="1315">
                  <a:moveTo>
                    <a:pt x="622" y="463"/>
                  </a:moveTo>
                  <a:lnTo>
                    <a:pt x="622" y="881"/>
                  </a:lnTo>
                  <a:cubicBezTo>
                    <a:pt x="448" y="809"/>
                    <a:pt x="405" y="751"/>
                    <a:pt x="405" y="665"/>
                  </a:cubicBezTo>
                  <a:cubicBezTo>
                    <a:pt x="405" y="535"/>
                    <a:pt x="506" y="477"/>
                    <a:pt x="622" y="463"/>
                  </a:cubicBezTo>
                  <a:close/>
                  <a:moveTo>
                    <a:pt x="766" y="1329"/>
                  </a:moveTo>
                  <a:cubicBezTo>
                    <a:pt x="935" y="1399"/>
                    <a:pt x="980" y="1483"/>
                    <a:pt x="982" y="1581"/>
                  </a:cubicBezTo>
                  <a:lnTo>
                    <a:pt x="982" y="1581"/>
                  </a:lnTo>
                  <a:cubicBezTo>
                    <a:pt x="979" y="1708"/>
                    <a:pt x="894" y="1805"/>
                    <a:pt x="766" y="1805"/>
                  </a:cubicBezTo>
                  <a:lnTo>
                    <a:pt x="766" y="1329"/>
                  </a:lnTo>
                  <a:close/>
                  <a:moveTo>
                    <a:pt x="694" y="1"/>
                  </a:moveTo>
                  <a:cubicBezTo>
                    <a:pt x="651" y="1"/>
                    <a:pt x="607" y="29"/>
                    <a:pt x="607" y="73"/>
                  </a:cubicBezTo>
                  <a:lnTo>
                    <a:pt x="607" y="145"/>
                  </a:lnTo>
                  <a:cubicBezTo>
                    <a:pt x="275" y="188"/>
                    <a:pt x="59" y="333"/>
                    <a:pt x="59" y="693"/>
                  </a:cubicBezTo>
                  <a:cubicBezTo>
                    <a:pt x="59" y="1040"/>
                    <a:pt x="333" y="1155"/>
                    <a:pt x="607" y="1256"/>
                  </a:cubicBezTo>
                  <a:lnTo>
                    <a:pt x="607" y="1805"/>
                  </a:lnTo>
                  <a:cubicBezTo>
                    <a:pt x="463" y="1791"/>
                    <a:pt x="333" y="1718"/>
                    <a:pt x="246" y="1632"/>
                  </a:cubicBezTo>
                  <a:cubicBezTo>
                    <a:pt x="219" y="1616"/>
                    <a:pt x="190" y="1607"/>
                    <a:pt x="163" y="1607"/>
                  </a:cubicBezTo>
                  <a:cubicBezTo>
                    <a:pt x="117" y="1607"/>
                    <a:pt x="77" y="1630"/>
                    <a:pt x="59" y="1675"/>
                  </a:cubicBezTo>
                  <a:cubicBezTo>
                    <a:pt x="1" y="1733"/>
                    <a:pt x="1" y="1848"/>
                    <a:pt x="59" y="1920"/>
                  </a:cubicBezTo>
                  <a:cubicBezTo>
                    <a:pt x="193" y="2054"/>
                    <a:pt x="364" y="2139"/>
                    <a:pt x="561" y="2139"/>
                  </a:cubicBezTo>
                  <a:cubicBezTo>
                    <a:pt x="576" y="2139"/>
                    <a:pt x="592" y="2138"/>
                    <a:pt x="607" y="2137"/>
                  </a:cubicBezTo>
                  <a:lnTo>
                    <a:pt x="607" y="2137"/>
                  </a:lnTo>
                  <a:lnTo>
                    <a:pt x="593" y="2151"/>
                  </a:lnTo>
                  <a:lnTo>
                    <a:pt x="593" y="2224"/>
                  </a:lnTo>
                  <a:cubicBezTo>
                    <a:pt x="593" y="2267"/>
                    <a:pt x="636" y="2296"/>
                    <a:pt x="679" y="2296"/>
                  </a:cubicBezTo>
                  <a:cubicBezTo>
                    <a:pt x="723" y="2296"/>
                    <a:pt x="780" y="2267"/>
                    <a:pt x="780" y="2224"/>
                  </a:cubicBezTo>
                  <a:lnTo>
                    <a:pt x="780" y="2137"/>
                  </a:lnTo>
                  <a:cubicBezTo>
                    <a:pt x="1084" y="2123"/>
                    <a:pt x="1315" y="1848"/>
                    <a:pt x="1315" y="1545"/>
                  </a:cubicBezTo>
                  <a:cubicBezTo>
                    <a:pt x="1315" y="1213"/>
                    <a:pt x="1098" y="1069"/>
                    <a:pt x="780" y="953"/>
                  </a:cubicBezTo>
                  <a:lnTo>
                    <a:pt x="780" y="448"/>
                  </a:lnTo>
                  <a:cubicBezTo>
                    <a:pt x="881" y="463"/>
                    <a:pt x="968" y="491"/>
                    <a:pt x="1055" y="549"/>
                  </a:cubicBezTo>
                  <a:cubicBezTo>
                    <a:pt x="1073" y="558"/>
                    <a:pt x="1094" y="563"/>
                    <a:pt x="1115" y="563"/>
                  </a:cubicBezTo>
                  <a:cubicBezTo>
                    <a:pt x="1162" y="563"/>
                    <a:pt x="1208" y="541"/>
                    <a:pt x="1228" y="491"/>
                  </a:cubicBezTo>
                  <a:cubicBezTo>
                    <a:pt x="1286" y="419"/>
                    <a:pt x="1286" y="318"/>
                    <a:pt x="1214" y="260"/>
                  </a:cubicBezTo>
                  <a:cubicBezTo>
                    <a:pt x="1098" y="174"/>
                    <a:pt x="939" y="145"/>
                    <a:pt x="795" y="145"/>
                  </a:cubicBezTo>
                  <a:lnTo>
                    <a:pt x="795" y="73"/>
                  </a:lnTo>
                  <a:cubicBezTo>
                    <a:pt x="795" y="29"/>
                    <a:pt x="737" y="1"/>
                    <a:pt x="6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8" name="Google Shape;16398;p101"/>
            <p:cNvSpPr/>
            <p:nvPr/>
          </p:nvSpPr>
          <p:spPr>
            <a:xfrm>
              <a:off x="4885973" y="1500266"/>
              <a:ext cx="129056" cy="128689"/>
            </a:xfrm>
            <a:custGeom>
              <a:rect b="b" l="l" r="r" t="t"/>
              <a:pathLst>
                <a:path extrusionOk="0" h="4909" w="4923">
                  <a:moveTo>
                    <a:pt x="2469" y="0"/>
                  </a:moveTo>
                  <a:cubicBezTo>
                    <a:pt x="1112" y="0"/>
                    <a:pt x="15" y="1098"/>
                    <a:pt x="0" y="2454"/>
                  </a:cubicBezTo>
                  <a:cubicBezTo>
                    <a:pt x="0" y="3811"/>
                    <a:pt x="1097" y="4908"/>
                    <a:pt x="2454" y="4908"/>
                  </a:cubicBezTo>
                  <a:cubicBezTo>
                    <a:pt x="2463" y="4909"/>
                    <a:pt x="2472" y="4909"/>
                    <a:pt x="2481" y="4909"/>
                  </a:cubicBezTo>
                  <a:cubicBezTo>
                    <a:pt x="3826" y="4909"/>
                    <a:pt x="4908" y="3817"/>
                    <a:pt x="4923" y="2469"/>
                  </a:cubicBezTo>
                  <a:cubicBezTo>
                    <a:pt x="4923" y="1112"/>
                    <a:pt x="3826" y="0"/>
                    <a:pt x="2469"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99" name="Google Shape;16399;p101"/>
            <p:cNvSpPr/>
            <p:nvPr/>
          </p:nvSpPr>
          <p:spPr>
            <a:xfrm>
              <a:off x="4883325" y="1500449"/>
              <a:ext cx="75316" cy="128506"/>
            </a:xfrm>
            <a:custGeom>
              <a:rect b="b" l="l" r="r" t="t"/>
              <a:pathLst>
                <a:path extrusionOk="0" h="4902" w="2873">
                  <a:moveTo>
                    <a:pt x="2545" y="0"/>
                  </a:moveTo>
                  <a:cubicBezTo>
                    <a:pt x="1278" y="0"/>
                    <a:pt x="181" y="985"/>
                    <a:pt x="101" y="2289"/>
                  </a:cubicBezTo>
                  <a:cubicBezTo>
                    <a:pt x="0" y="3703"/>
                    <a:pt x="1126" y="4901"/>
                    <a:pt x="2541" y="4901"/>
                  </a:cubicBezTo>
                  <a:cubicBezTo>
                    <a:pt x="2642" y="4901"/>
                    <a:pt x="2757" y="4901"/>
                    <a:pt x="2858" y="4887"/>
                  </a:cubicBezTo>
                  <a:cubicBezTo>
                    <a:pt x="1631" y="4728"/>
                    <a:pt x="722" y="3674"/>
                    <a:pt x="722" y="2447"/>
                  </a:cubicBezTo>
                  <a:cubicBezTo>
                    <a:pt x="736" y="1206"/>
                    <a:pt x="1646" y="167"/>
                    <a:pt x="2873" y="22"/>
                  </a:cubicBezTo>
                  <a:cubicBezTo>
                    <a:pt x="2763" y="8"/>
                    <a:pt x="2653" y="0"/>
                    <a:pt x="254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0" name="Google Shape;16400;p101"/>
            <p:cNvSpPr/>
            <p:nvPr/>
          </p:nvSpPr>
          <p:spPr>
            <a:xfrm>
              <a:off x="4906787" y="1521081"/>
              <a:ext cx="87427" cy="87427"/>
            </a:xfrm>
            <a:custGeom>
              <a:rect b="b" l="l" r="r" t="t"/>
              <a:pathLst>
                <a:path extrusionOk="0" h="3335" w="3335">
                  <a:moveTo>
                    <a:pt x="1649" y="0"/>
                  </a:moveTo>
                  <a:cubicBezTo>
                    <a:pt x="737" y="0"/>
                    <a:pt x="0" y="745"/>
                    <a:pt x="0" y="1660"/>
                  </a:cubicBezTo>
                  <a:cubicBezTo>
                    <a:pt x="0" y="2584"/>
                    <a:pt x="736" y="3335"/>
                    <a:pt x="1660" y="3335"/>
                  </a:cubicBezTo>
                  <a:cubicBezTo>
                    <a:pt x="2584" y="3335"/>
                    <a:pt x="3335" y="2599"/>
                    <a:pt x="3335" y="1675"/>
                  </a:cubicBezTo>
                  <a:cubicBezTo>
                    <a:pt x="3335" y="751"/>
                    <a:pt x="2599" y="0"/>
                    <a:pt x="1675" y="0"/>
                  </a:cubicBezTo>
                  <a:cubicBezTo>
                    <a:pt x="1666" y="0"/>
                    <a:pt x="1657" y="0"/>
                    <a:pt x="1649"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1" name="Google Shape;16401;p101"/>
            <p:cNvSpPr/>
            <p:nvPr/>
          </p:nvSpPr>
          <p:spPr>
            <a:xfrm>
              <a:off x="4906394" y="1521002"/>
              <a:ext cx="52246" cy="87584"/>
            </a:xfrm>
            <a:custGeom>
              <a:rect b="b" l="l" r="r" t="t"/>
              <a:pathLst>
                <a:path extrusionOk="0" h="3341" w="1993">
                  <a:moveTo>
                    <a:pt x="1667" y="0"/>
                  </a:moveTo>
                  <a:cubicBezTo>
                    <a:pt x="772" y="0"/>
                    <a:pt x="1" y="722"/>
                    <a:pt x="1" y="1663"/>
                  </a:cubicBezTo>
                  <a:cubicBezTo>
                    <a:pt x="1" y="2606"/>
                    <a:pt x="775" y="3341"/>
                    <a:pt x="1671" y="3341"/>
                  </a:cubicBezTo>
                  <a:cubicBezTo>
                    <a:pt x="1777" y="3341"/>
                    <a:pt x="1885" y="3330"/>
                    <a:pt x="1993" y="3309"/>
                  </a:cubicBezTo>
                  <a:cubicBezTo>
                    <a:pt x="1213" y="3150"/>
                    <a:pt x="650" y="2457"/>
                    <a:pt x="650" y="1663"/>
                  </a:cubicBezTo>
                  <a:cubicBezTo>
                    <a:pt x="650" y="870"/>
                    <a:pt x="1213" y="177"/>
                    <a:pt x="1993" y="32"/>
                  </a:cubicBezTo>
                  <a:cubicBezTo>
                    <a:pt x="1883" y="11"/>
                    <a:pt x="1774" y="0"/>
                    <a:pt x="1667"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2" name="Google Shape;16402;p101"/>
            <p:cNvSpPr/>
            <p:nvPr/>
          </p:nvSpPr>
          <p:spPr>
            <a:xfrm>
              <a:off x="4932504" y="1535079"/>
              <a:ext cx="34840" cy="60190"/>
            </a:xfrm>
            <a:custGeom>
              <a:rect b="b" l="l" r="r" t="t"/>
              <a:pathLst>
                <a:path extrusionOk="0" h="2296" w="1329">
                  <a:moveTo>
                    <a:pt x="636" y="462"/>
                  </a:moveTo>
                  <a:lnTo>
                    <a:pt x="636" y="881"/>
                  </a:lnTo>
                  <a:cubicBezTo>
                    <a:pt x="448" y="809"/>
                    <a:pt x="405" y="766"/>
                    <a:pt x="405" y="665"/>
                  </a:cubicBezTo>
                  <a:cubicBezTo>
                    <a:pt x="405" y="535"/>
                    <a:pt x="506" y="477"/>
                    <a:pt x="636" y="462"/>
                  </a:cubicBezTo>
                  <a:close/>
                  <a:moveTo>
                    <a:pt x="766" y="1329"/>
                  </a:moveTo>
                  <a:cubicBezTo>
                    <a:pt x="954" y="1401"/>
                    <a:pt x="982" y="1487"/>
                    <a:pt x="982" y="1588"/>
                  </a:cubicBezTo>
                  <a:cubicBezTo>
                    <a:pt x="982" y="1704"/>
                    <a:pt x="896" y="1805"/>
                    <a:pt x="766" y="1805"/>
                  </a:cubicBezTo>
                  <a:lnTo>
                    <a:pt x="766" y="1329"/>
                  </a:lnTo>
                  <a:close/>
                  <a:moveTo>
                    <a:pt x="694" y="0"/>
                  </a:moveTo>
                  <a:cubicBezTo>
                    <a:pt x="650" y="0"/>
                    <a:pt x="607" y="29"/>
                    <a:pt x="607" y="73"/>
                  </a:cubicBezTo>
                  <a:lnTo>
                    <a:pt x="607" y="159"/>
                  </a:lnTo>
                  <a:cubicBezTo>
                    <a:pt x="275" y="188"/>
                    <a:pt x="59" y="347"/>
                    <a:pt x="59" y="693"/>
                  </a:cubicBezTo>
                  <a:cubicBezTo>
                    <a:pt x="59" y="1054"/>
                    <a:pt x="333" y="1155"/>
                    <a:pt x="607" y="1256"/>
                  </a:cubicBezTo>
                  <a:lnTo>
                    <a:pt x="607" y="1805"/>
                  </a:lnTo>
                  <a:cubicBezTo>
                    <a:pt x="463" y="1790"/>
                    <a:pt x="333" y="1733"/>
                    <a:pt x="246" y="1632"/>
                  </a:cubicBezTo>
                  <a:cubicBezTo>
                    <a:pt x="219" y="1615"/>
                    <a:pt x="192" y="1607"/>
                    <a:pt x="167" y="1607"/>
                  </a:cubicBezTo>
                  <a:cubicBezTo>
                    <a:pt x="124" y="1607"/>
                    <a:pt x="86" y="1630"/>
                    <a:pt x="59" y="1675"/>
                  </a:cubicBezTo>
                  <a:cubicBezTo>
                    <a:pt x="1" y="1747"/>
                    <a:pt x="1" y="1848"/>
                    <a:pt x="59" y="1920"/>
                  </a:cubicBezTo>
                  <a:cubicBezTo>
                    <a:pt x="203" y="2065"/>
                    <a:pt x="391" y="2151"/>
                    <a:pt x="607" y="2151"/>
                  </a:cubicBezTo>
                  <a:lnTo>
                    <a:pt x="593" y="2224"/>
                  </a:lnTo>
                  <a:cubicBezTo>
                    <a:pt x="593" y="2267"/>
                    <a:pt x="650" y="2296"/>
                    <a:pt x="694" y="2296"/>
                  </a:cubicBezTo>
                  <a:cubicBezTo>
                    <a:pt x="737" y="2296"/>
                    <a:pt x="780" y="2267"/>
                    <a:pt x="780" y="2224"/>
                  </a:cubicBezTo>
                  <a:lnTo>
                    <a:pt x="780" y="2137"/>
                  </a:lnTo>
                  <a:cubicBezTo>
                    <a:pt x="1098" y="2122"/>
                    <a:pt x="1329" y="1863"/>
                    <a:pt x="1315" y="1545"/>
                  </a:cubicBezTo>
                  <a:cubicBezTo>
                    <a:pt x="1315" y="1199"/>
                    <a:pt x="1084" y="1054"/>
                    <a:pt x="795" y="953"/>
                  </a:cubicBezTo>
                  <a:lnTo>
                    <a:pt x="795" y="448"/>
                  </a:lnTo>
                  <a:cubicBezTo>
                    <a:pt x="982" y="477"/>
                    <a:pt x="1040" y="563"/>
                    <a:pt x="1127" y="563"/>
                  </a:cubicBezTo>
                  <a:cubicBezTo>
                    <a:pt x="1199" y="563"/>
                    <a:pt x="1242" y="491"/>
                    <a:pt x="1257" y="419"/>
                  </a:cubicBezTo>
                  <a:cubicBezTo>
                    <a:pt x="1300" y="304"/>
                    <a:pt x="1228" y="246"/>
                    <a:pt x="1098" y="203"/>
                  </a:cubicBezTo>
                  <a:cubicBezTo>
                    <a:pt x="997" y="159"/>
                    <a:pt x="896" y="145"/>
                    <a:pt x="795" y="145"/>
                  </a:cubicBezTo>
                  <a:lnTo>
                    <a:pt x="795" y="73"/>
                  </a:lnTo>
                  <a:cubicBezTo>
                    <a:pt x="795" y="29"/>
                    <a:pt x="752" y="0"/>
                    <a:pt x="69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3" name="Google Shape;16403;p101"/>
            <p:cNvSpPr/>
            <p:nvPr/>
          </p:nvSpPr>
          <p:spPr>
            <a:xfrm>
              <a:off x="4659658" y="1714836"/>
              <a:ext cx="144969" cy="163215"/>
            </a:xfrm>
            <a:custGeom>
              <a:rect b="b" l="l" r="r" t="t"/>
              <a:pathLst>
                <a:path extrusionOk="0" h="6226" w="5530">
                  <a:moveTo>
                    <a:pt x="3682" y="0"/>
                  </a:moveTo>
                  <a:lnTo>
                    <a:pt x="275" y="1285"/>
                  </a:lnTo>
                  <a:cubicBezTo>
                    <a:pt x="88" y="1343"/>
                    <a:pt x="1" y="1530"/>
                    <a:pt x="73" y="1718"/>
                  </a:cubicBezTo>
                  <a:lnTo>
                    <a:pt x="1675" y="6005"/>
                  </a:lnTo>
                  <a:cubicBezTo>
                    <a:pt x="1721" y="6142"/>
                    <a:pt x="1857" y="6225"/>
                    <a:pt x="1998" y="6225"/>
                  </a:cubicBezTo>
                  <a:cubicBezTo>
                    <a:pt x="2035" y="6225"/>
                    <a:pt x="2072" y="6220"/>
                    <a:pt x="2108" y="6207"/>
                  </a:cubicBezTo>
                  <a:lnTo>
                    <a:pt x="5530" y="4923"/>
                  </a:lnTo>
                  <a:lnTo>
                    <a:pt x="3682"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4" name="Google Shape;16404;p101"/>
            <p:cNvSpPr/>
            <p:nvPr/>
          </p:nvSpPr>
          <p:spPr>
            <a:xfrm>
              <a:off x="4699400" y="1824939"/>
              <a:ext cx="105227" cy="52928"/>
            </a:xfrm>
            <a:custGeom>
              <a:rect b="b" l="l" r="r" t="t"/>
              <a:pathLst>
                <a:path extrusionOk="0" h="2019" w="4014">
                  <a:moveTo>
                    <a:pt x="3739" y="1"/>
                  </a:moveTo>
                  <a:lnTo>
                    <a:pt x="3682" y="30"/>
                  </a:lnTo>
                  <a:lnTo>
                    <a:pt x="1" y="1401"/>
                  </a:lnTo>
                  <a:lnTo>
                    <a:pt x="159" y="1805"/>
                  </a:lnTo>
                  <a:cubicBezTo>
                    <a:pt x="203" y="1937"/>
                    <a:pt x="330" y="2019"/>
                    <a:pt x="465" y="2019"/>
                  </a:cubicBezTo>
                  <a:cubicBezTo>
                    <a:pt x="508" y="2019"/>
                    <a:pt x="551" y="2010"/>
                    <a:pt x="592" y="1993"/>
                  </a:cubicBezTo>
                  <a:lnTo>
                    <a:pt x="4014" y="723"/>
                  </a:lnTo>
                  <a:lnTo>
                    <a:pt x="3739"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5" name="Google Shape;16405;p101"/>
            <p:cNvSpPr/>
            <p:nvPr/>
          </p:nvSpPr>
          <p:spPr>
            <a:xfrm>
              <a:off x="4800066" y="1641276"/>
              <a:ext cx="282336" cy="173858"/>
            </a:xfrm>
            <a:custGeom>
              <a:rect b="b" l="l" r="r" t="t"/>
              <a:pathLst>
                <a:path extrusionOk="0" h="6632" w="10770">
                  <a:moveTo>
                    <a:pt x="9581" y="1"/>
                  </a:moveTo>
                  <a:cubicBezTo>
                    <a:pt x="9150" y="1"/>
                    <a:pt x="8803" y="341"/>
                    <a:pt x="8763" y="381"/>
                  </a:cubicBezTo>
                  <a:lnTo>
                    <a:pt x="5933" y="2720"/>
                  </a:lnTo>
                  <a:cubicBezTo>
                    <a:pt x="5905" y="2267"/>
                    <a:pt x="5530" y="1911"/>
                    <a:pt x="5066" y="1911"/>
                  </a:cubicBezTo>
                  <a:cubicBezTo>
                    <a:pt x="5057" y="1911"/>
                    <a:pt x="5048" y="1911"/>
                    <a:pt x="5038" y="1911"/>
                  </a:cubicBezTo>
                  <a:cubicBezTo>
                    <a:pt x="4300" y="1911"/>
                    <a:pt x="3764" y="1907"/>
                    <a:pt x="3361" y="1907"/>
                  </a:cubicBezTo>
                  <a:cubicBezTo>
                    <a:pt x="2487" y="1907"/>
                    <a:pt x="2233" y="1927"/>
                    <a:pt x="1877" y="2056"/>
                  </a:cubicBezTo>
                  <a:lnTo>
                    <a:pt x="0" y="2835"/>
                  </a:lnTo>
                  <a:lnTo>
                    <a:pt x="1430" y="6632"/>
                  </a:lnTo>
                  <a:cubicBezTo>
                    <a:pt x="2518" y="6184"/>
                    <a:pt x="2486" y="6114"/>
                    <a:pt x="3497" y="6114"/>
                  </a:cubicBezTo>
                  <a:cubicBezTo>
                    <a:pt x="3854" y="6114"/>
                    <a:pt x="4341" y="6123"/>
                    <a:pt x="5053" y="6126"/>
                  </a:cubicBezTo>
                  <a:cubicBezTo>
                    <a:pt x="5659" y="6098"/>
                    <a:pt x="6237" y="5838"/>
                    <a:pt x="6641" y="5376"/>
                  </a:cubicBezTo>
                  <a:lnTo>
                    <a:pt x="10120" y="1651"/>
                  </a:lnTo>
                  <a:cubicBezTo>
                    <a:pt x="10235" y="1536"/>
                    <a:pt x="10769" y="843"/>
                    <a:pt x="10177" y="251"/>
                  </a:cubicBezTo>
                  <a:cubicBezTo>
                    <a:pt x="9975" y="66"/>
                    <a:pt x="9770" y="1"/>
                    <a:pt x="9581" y="1"/>
                  </a:cubicBezTo>
                  <a:close/>
                </a:path>
              </a:pathLst>
            </a:custGeom>
            <a:solidFill>
              <a:srgbClr val="A5B7C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6" name="Google Shape;16406;p101"/>
            <p:cNvSpPr/>
            <p:nvPr/>
          </p:nvSpPr>
          <p:spPr>
            <a:xfrm>
              <a:off x="4800066" y="1707260"/>
              <a:ext cx="57175" cy="107875"/>
            </a:xfrm>
            <a:custGeom>
              <a:rect b="b" l="l" r="r" t="t"/>
              <a:pathLst>
                <a:path extrusionOk="0" h="4115" w="2181">
                  <a:moveTo>
                    <a:pt x="751" y="1"/>
                  </a:moveTo>
                  <a:lnTo>
                    <a:pt x="0" y="318"/>
                  </a:lnTo>
                  <a:lnTo>
                    <a:pt x="1430" y="4115"/>
                  </a:lnTo>
                  <a:lnTo>
                    <a:pt x="2180" y="3812"/>
                  </a:lnTo>
                  <a:lnTo>
                    <a:pt x="751" y="1"/>
                  </a:ln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7" name="Google Shape;16407;p101"/>
            <p:cNvSpPr/>
            <p:nvPr/>
          </p:nvSpPr>
          <p:spPr>
            <a:xfrm>
              <a:off x="4874228" y="1692501"/>
              <a:ext cx="81004" cy="51827"/>
            </a:xfrm>
            <a:custGeom>
              <a:rect b="b" l="l" r="r" t="t"/>
              <a:pathLst>
                <a:path extrusionOk="0" h="1977" w="3090">
                  <a:moveTo>
                    <a:pt x="2527" y="1"/>
                  </a:moveTo>
                  <a:lnTo>
                    <a:pt x="2527" y="1"/>
                  </a:lnTo>
                  <a:cubicBezTo>
                    <a:pt x="2599" y="347"/>
                    <a:pt x="2671" y="939"/>
                    <a:pt x="2455" y="1256"/>
                  </a:cubicBezTo>
                  <a:cubicBezTo>
                    <a:pt x="2323" y="1441"/>
                    <a:pt x="2144" y="1481"/>
                    <a:pt x="1670" y="1481"/>
                  </a:cubicBezTo>
                  <a:cubicBezTo>
                    <a:pt x="1364" y="1481"/>
                    <a:pt x="935" y="1464"/>
                    <a:pt x="318" y="1459"/>
                  </a:cubicBezTo>
                  <a:cubicBezTo>
                    <a:pt x="1" y="1459"/>
                    <a:pt x="1" y="1964"/>
                    <a:pt x="318" y="1964"/>
                  </a:cubicBezTo>
                  <a:cubicBezTo>
                    <a:pt x="820" y="1964"/>
                    <a:pt x="1219" y="1977"/>
                    <a:pt x="1543" y="1977"/>
                  </a:cubicBezTo>
                  <a:cubicBezTo>
                    <a:pt x="2246" y="1977"/>
                    <a:pt x="2597" y="1916"/>
                    <a:pt x="2873" y="1531"/>
                  </a:cubicBezTo>
                  <a:cubicBezTo>
                    <a:pt x="3018" y="1300"/>
                    <a:pt x="3090" y="1026"/>
                    <a:pt x="3090" y="751"/>
                  </a:cubicBezTo>
                  <a:cubicBezTo>
                    <a:pt x="3061" y="405"/>
                    <a:pt x="2845" y="116"/>
                    <a:pt x="2527"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8" name="Google Shape;16408;p101"/>
            <p:cNvSpPr/>
            <p:nvPr/>
          </p:nvSpPr>
          <p:spPr>
            <a:xfrm>
              <a:off x="4754662" y="1702200"/>
              <a:ext cx="88187" cy="142085"/>
            </a:xfrm>
            <a:custGeom>
              <a:rect b="b" l="l" r="r" t="t"/>
              <a:pathLst>
                <a:path extrusionOk="0" h="5420" w="3364">
                  <a:moveTo>
                    <a:pt x="1396" y="1"/>
                  </a:moveTo>
                  <a:cubicBezTo>
                    <a:pt x="1359" y="1"/>
                    <a:pt x="1322" y="7"/>
                    <a:pt x="1285" y="20"/>
                  </a:cubicBezTo>
                  <a:lnTo>
                    <a:pt x="0" y="497"/>
                  </a:lnTo>
                  <a:lnTo>
                    <a:pt x="1848" y="5419"/>
                  </a:lnTo>
                  <a:lnTo>
                    <a:pt x="3118" y="4943"/>
                  </a:lnTo>
                  <a:cubicBezTo>
                    <a:pt x="3277" y="4885"/>
                    <a:pt x="3364" y="4726"/>
                    <a:pt x="3306" y="4567"/>
                  </a:cubicBezTo>
                  <a:lnTo>
                    <a:pt x="1675" y="194"/>
                  </a:lnTo>
                  <a:cubicBezTo>
                    <a:pt x="1630" y="71"/>
                    <a:pt x="1518" y="1"/>
                    <a:pt x="139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09" name="Google Shape;16409;p101"/>
            <p:cNvSpPr/>
            <p:nvPr/>
          </p:nvSpPr>
          <p:spPr>
            <a:xfrm>
              <a:off x="4795898" y="1809446"/>
              <a:ext cx="46951" cy="35207"/>
            </a:xfrm>
            <a:custGeom>
              <a:rect b="b" l="l" r="r" t="t"/>
              <a:pathLst>
                <a:path extrusionOk="0" h="1343" w="1791">
                  <a:moveTo>
                    <a:pt x="1545" y="0"/>
                  </a:moveTo>
                  <a:cubicBezTo>
                    <a:pt x="1502" y="43"/>
                    <a:pt x="1459" y="72"/>
                    <a:pt x="1401" y="87"/>
                  </a:cubicBezTo>
                  <a:lnTo>
                    <a:pt x="1" y="621"/>
                  </a:lnTo>
                  <a:lnTo>
                    <a:pt x="261" y="1343"/>
                  </a:lnTo>
                  <a:lnTo>
                    <a:pt x="1545" y="866"/>
                  </a:lnTo>
                  <a:cubicBezTo>
                    <a:pt x="1704" y="809"/>
                    <a:pt x="1791" y="635"/>
                    <a:pt x="1719" y="476"/>
                  </a:cubicBezTo>
                  <a:lnTo>
                    <a:pt x="154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10" name="Google Shape;16410;p101"/>
          <p:cNvGrpSpPr/>
          <p:nvPr/>
        </p:nvGrpSpPr>
        <p:grpSpPr>
          <a:xfrm>
            <a:off x="5186349" y="1513504"/>
            <a:ext cx="260394" cy="351202"/>
            <a:chOff x="5211406" y="1513504"/>
            <a:chExt cx="260394" cy="351202"/>
          </a:xfrm>
        </p:grpSpPr>
        <p:sp>
          <p:nvSpPr>
            <p:cNvPr id="16411" name="Google Shape;16411;p101"/>
            <p:cNvSpPr/>
            <p:nvPr/>
          </p:nvSpPr>
          <p:spPr>
            <a:xfrm>
              <a:off x="5294297" y="1582765"/>
              <a:ext cx="33686" cy="74582"/>
            </a:xfrm>
            <a:custGeom>
              <a:rect b="b" l="l" r="r" t="t"/>
              <a:pathLst>
                <a:path extrusionOk="0" h="2845" w="1285">
                  <a:moveTo>
                    <a:pt x="780" y="0"/>
                  </a:moveTo>
                  <a:cubicBezTo>
                    <a:pt x="347" y="0"/>
                    <a:pt x="0" y="347"/>
                    <a:pt x="0" y="780"/>
                  </a:cubicBezTo>
                  <a:lnTo>
                    <a:pt x="0" y="953"/>
                  </a:lnTo>
                  <a:cubicBezTo>
                    <a:pt x="0" y="1184"/>
                    <a:pt x="29" y="1401"/>
                    <a:pt x="101" y="1617"/>
                  </a:cubicBezTo>
                  <a:lnTo>
                    <a:pt x="520" y="2844"/>
                  </a:lnTo>
                  <a:lnTo>
                    <a:pt x="1285" y="2844"/>
                  </a:lnTo>
                  <a:lnTo>
                    <a:pt x="1285"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2" name="Google Shape;16412;p101"/>
            <p:cNvSpPr/>
            <p:nvPr/>
          </p:nvSpPr>
          <p:spPr>
            <a:xfrm>
              <a:off x="5307903" y="1575949"/>
              <a:ext cx="81398" cy="81398"/>
            </a:xfrm>
            <a:custGeom>
              <a:rect b="b" l="l" r="r" t="t"/>
              <a:pathLst>
                <a:path extrusionOk="0" h="3105" w="3105">
                  <a:moveTo>
                    <a:pt x="766" y="1"/>
                  </a:moveTo>
                  <a:cubicBezTo>
                    <a:pt x="347" y="1"/>
                    <a:pt x="1" y="347"/>
                    <a:pt x="1" y="780"/>
                  </a:cubicBezTo>
                  <a:cubicBezTo>
                    <a:pt x="1" y="1069"/>
                    <a:pt x="232" y="1300"/>
                    <a:pt x="506" y="1300"/>
                  </a:cubicBezTo>
                  <a:lnTo>
                    <a:pt x="2585" y="3104"/>
                  </a:lnTo>
                  <a:lnTo>
                    <a:pt x="3018" y="1574"/>
                  </a:lnTo>
                  <a:cubicBezTo>
                    <a:pt x="3076" y="1386"/>
                    <a:pt x="3104" y="1199"/>
                    <a:pt x="3104" y="1011"/>
                  </a:cubicBezTo>
                  <a:lnTo>
                    <a:pt x="3104" y="520"/>
                  </a:lnTo>
                  <a:cubicBezTo>
                    <a:pt x="3104" y="231"/>
                    <a:pt x="2874" y="1"/>
                    <a:pt x="258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3" name="Google Shape;16413;p101"/>
            <p:cNvSpPr/>
            <p:nvPr/>
          </p:nvSpPr>
          <p:spPr>
            <a:xfrm>
              <a:off x="5321168" y="1677741"/>
              <a:ext cx="40895" cy="30305"/>
            </a:xfrm>
            <a:custGeom>
              <a:rect b="b" l="l" r="r" t="t"/>
              <a:pathLst>
                <a:path extrusionOk="0" h="1156" w="1560">
                  <a:moveTo>
                    <a:pt x="0" y="1"/>
                  </a:moveTo>
                  <a:lnTo>
                    <a:pt x="0" y="1155"/>
                  </a:lnTo>
                  <a:lnTo>
                    <a:pt x="1559" y="1155"/>
                  </a:lnTo>
                  <a:lnTo>
                    <a:pt x="155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4" name="Google Shape;16414;p101"/>
            <p:cNvSpPr/>
            <p:nvPr/>
          </p:nvSpPr>
          <p:spPr>
            <a:xfrm>
              <a:off x="5321168" y="1677741"/>
              <a:ext cx="40895" cy="16489"/>
            </a:xfrm>
            <a:custGeom>
              <a:rect b="b" l="l" r="r" t="t"/>
              <a:pathLst>
                <a:path extrusionOk="0" h="629" w="1560">
                  <a:moveTo>
                    <a:pt x="0" y="1"/>
                  </a:moveTo>
                  <a:lnTo>
                    <a:pt x="0" y="477"/>
                  </a:lnTo>
                  <a:cubicBezTo>
                    <a:pt x="253" y="578"/>
                    <a:pt x="520" y="629"/>
                    <a:pt x="785" y="629"/>
                  </a:cubicBezTo>
                  <a:cubicBezTo>
                    <a:pt x="1050" y="629"/>
                    <a:pt x="1314" y="578"/>
                    <a:pt x="1559" y="477"/>
                  </a:cubicBezTo>
                  <a:lnTo>
                    <a:pt x="1559"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5" name="Google Shape;16415;p101"/>
            <p:cNvSpPr/>
            <p:nvPr/>
          </p:nvSpPr>
          <p:spPr>
            <a:xfrm>
              <a:off x="5273850" y="1694021"/>
              <a:ext cx="135872" cy="57542"/>
            </a:xfrm>
            <a:custGeom>
              <a:rect b="b" l="l" r="r" t="t"/>
              <a:pathLst>
                <a:path extrusionOk="0" h="2195" w="5183">
                  <a:moveTo>
                    <a:pt x="1805" y="0"/>
                  </a:moveTo>
                  <a:lnTo>
                    <a:pt x="564" y="361"/>
                  </a:lnTo>
                  <a:cubicBezTo>
                    <a:pt x="232" y="462"/>
                    <a:pt x="1" y="765"/>
                    <a:pt x="1" y="1112"/>
                  </a:cubicBezTo>
                  <a:lnTo>
                    <a:pt x="1" y="2195"/>
                  </a:lnTo>
                  <a:lnTo>
                    <a:pt x="5183" y="2195"/>
                  </a:lnTo>
                  <a:lnTo>
                    <a:pt x="5183" y="1112"/>
                  </a:lnTo>
                  <a:cubicBezTo>
                    <a:pt x="5183" y="765"/>
                    <a:pt x="4952" y="462"/>
                    <a:pt x="4620" y="361"/>
                  </a:cubicBezTo>
                  <a:lnTo>
                    <a:pt x="3364" y="0"/>
                  </a:lnTo>
                  <a:lnTo>
                    <a:pt x="2585" y="520"/>
                  </a:lnTo>
                  <a:lnTo>
                    <a:pt x="1805"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6" name="Google Shape;16416;p101"/>
            <p:cNvSpPr/>
            <p:nvPr/>
          </p:nvSpPr>
          <p:spPr>
            <a:xfrm>
              <a:off x="5334773" y="1708020"/>
              <a:ext cx="13658" cy="54527"/>
            </a:xfrm>
            <a:custGeom>
              <a:rect b="b" l="l" r="r" t="t"/>
              <a:pathLst>
                <a:path extrusionOk="0" h="2080" w="521">
                  <a:moveTo>
                    <a:pt x="131" y="0"/>
                  </a:moveTo>
                  <a:lnTo>
                    <a:pt x="1" y="2079"/>
                  </a:lnTo>
                  <a:lnTo>
                    <a:pt x="520" y="2079"/>
                  </a:lnTo>
                  <a:lnTo>
                    <a:pt x="39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7" name="Google Shape;16417;p101"/>
            <p:cNvSpPr/>
            <p:nvPr/>
          </p:nvSpPr>
          <p:spPr>
            <a:xfrm>
              <a:off x="5301113" y="1610002"/>
              <a:ext cx="81371" cy="74582"/>
            </a:xfrm>
            <a:custGeom>
              <a:rect b="b" l="l" r="r" t="t"/>
              <a:pathLst>
                <a:path extrusionOk="0" h="2845" w="3104">
                  <a:moveTo>
                    <a:pt x="996" y="1"/>
                  </a:moveTo>
                  <a:cubicBezTo>
                    <a:pt x="852" y="1"/>
                    <a:pt x="707" y="58"/>
                    <a:pt x="621" y="159"/>
                  </a:cubicBezTo>
                  <a:lnTo>
                    <a:pt x="144" y="621"/>
                  </a:lnTo>
                  <a:cubicBezTo>
                    <a:pt x="43" y="722"/>
                    <a:pt x="0" y="852"/>
                    <a:pt x="0" y="982"/>
                  </a:cubicBezTo>
                  <a:lnTo>
                    <a:pt x="0" y="1285"/>
                  </a:lnTo>
                  <a:cubicBezTo>
                    <a:pt x="0" y="2137"/>
                    <a:pt x="693" y="2844"/>
                    <a:pt x="1545" y="2844"/>
                  </a:cubicBezTo>
                  <a:cubicBezTo>
                    <a:pt x="2396" y="2830"/>
                    <a:pt x="3089" y="2152"/>
                    <a:pt x="3104" y="1300"/>
                  </a:cubicBezTo>
                  <a:lnTo>
                    <a:pt x="3104" y="968"/>
                  </a:lnTo>
                  <a:cubicBezTo>
                    <a:pt x="3104" y="824"/>
                    <a:pt x="3046" y="694"/>
                    <a:pt x="2959" y="607"/>
                  </a:cubicBezTo>
                  <a:cubicBezTo>
                    <a:pt x="2555" y="217"/>
                    <a:pt x="1819" y="30"/>
                    <a:pt x="99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8" name="Google Shape;16418;p101"/>
            <p:cNvSpPr/>
            <p:nvPr/>
          </p:nvSpPr>
          <p:spPr>
            <a:xfrm>
              <a:off x="5300720" y="1610002"/>
              <a:ext cx="81398" cy="72694"/>
            </a:xfrm>
            <a:custGeom>
              <a:rect b="b" l="l" r="r" t="t"/>
              <a:pathLst>
                <a:path extrusionOk="0" h="2773" w="3105">
                  <a:moveTo>
                    <a:pt x="997" y="1"/>
                  </a:moveTo>
                  <a:cubicBezTo>
                    <a:pt x="852" y="1"/>
                    <a:pt x="722" y="44"/>
                    <a:pt x="621" y="145"/>
                  </a:cubicBezTo>
                  <a:lnTo>
                    <a:pt x="159" y="621"/>
                  </a:lnTo>
                  <a:cubicBezTo>
                    <a:pt x="58" y="708"/>
                    <a:pt x="1" y="838"/>
                    <a:pt x="1" y="982"/>
                  </a:cubicBezTo>
                  <a:lnTo>
                    <a:pt x="1" y="1285"/>
                  </a:lnTo>
                  <a:cubicBezTo>
                    <a:pt x="1" y="1978"/>
                    <a:pt x="463" y="2585"/>
                    <a:pt x="1127" y="2772"/>
                  </a:cubicBezTo>
                  <a:cubicBezTo>
                    <a:pt x="896" y="2498"/>
                    <a:pt x="780" y="2152"/>
                    <a:pt x="780" y="1805"/>
                  </a:cubicBezTo>
                  <a:lnTo>
                    <a:pt x="780" y="1054"/>
                  </a:lnTo>
                  <a:cubicBezTo>
                    <a:pt x="780" y="760"/>
                    <a:pt x="1011" y="534"/>
                    <a:pt x="1302" y="534"/>
                  </a:cubicBezTo>
                  <a:cubicBezTo>
                    <a:pt x="1311" y="534"/>
                    <a:pt x="1320" y="534"/>
                    <a:pt x="1329" y="535"/>
                  </a:cubicBezTo>
                  <a:cubicBezTo>
                    <a:pt x="1848" y="564"/>
                    <a:pt x="2628" y="650"/>
                    <a:pt x="3104" y="881"/>
                  </a:cubicBezTo>
                  <a:cubicBezTo>
                    <a:pt x="3090" y="780"/>
                    <a:pt x="3032" y="665"/>
                    <a:pt x="2960" y="593"/>
                  </a:cubicBezTo>
                  <a:cubicBezTo>
                    <a:pt x="2556" y="203"/>
                    <a:pt x="1834" y="30"/>
                    <a:pt x="99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19" name="Google Shape;16419;p101"/>
            <p:cNvSpPr/>
            <p:nvPr/>
          </p:nvSpPr>
          <p:spPr>
            <a:xfrm>
              <a:off x="5334773" y="1707653"/>
              <a:ext cx="13658" cy="13632"/>
            </a:xfrm>
            <a:custGeom>
              <a:rect b="b" l="l" r="r" t="t"/>
              <a:pathLst>
                <a:path extrusionOk="0" h="520" w="521">
                  <a:moveTo>
                    <a:pt x="1" y="0"/>
                  </a:moveTo>
                  <a:lnTo>
                    <a:pt x="1" y="419"/>
                  </a:lnTo>
                  <a:cubicBezTo>
                    <a:pt x="1" y="476"/>
                    <a:pt x="59" y="520"/>
                    <a:pt x="116" y="520"/>
                  </a:cubicBezTo>
                  <a:lnTo>
                    <a:pt x="419" y="520"/>
                  </a:lnTo>
                  <a:cubicBezTo>
                    <a:pt x="477" y="520"/>
                    <a:pt x="520" y="476"/>
                    <a:pt x="520" y="419"/>
                  </a:cubicBezTo>
                  <a:lnTo>
                    <a:pt x="520"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0" name="Google Shape;16420;p101"/>
            <p:cNvSpPr/>
            <p:nvPr/>
          </p:nvSpPr>
          <p:spPr>
            <a:xfrm>
              <a:off x="5313959" y="1688778"/>
              <a:ext cx="27657" cy="28758"/>
            </a:xfrm>
            <a:custGeom>
              <a:rect b="b" l="l" r="r" t="t"/>
              <a:pathLst>
                <a:path extrusionOk="0" h="1097" w="1055">
                  <a:moveTo>
                    <a:pt x="243" y="1"/>
                  </a:moveTo>
                  <a:cubicBezTo>
                    <a:pt x="208" y="1"/>
                    <a:pt x="176" y="16"/>
                    <a:pt x="160" y="42"/>
                  </a:cubicBezTo>
                  <a:lnTo>
                    <a:pt x="1" y="287"/>
                  </a:lnTo>
                  <a:lnTo>
                    <a:pt x="391" y="1009"/>
                  </a:lnTo>
                  <a:cubicBezTo>
                    <a:pt x="419" y="1065"/>
                    <a:pt x="477" y="1097"/>
                    <a:pt x="534" y="1097"/>
                  </a:cubicBezTo>
                  <a:cubicBezTo>
                    <a:pt x="565" y="1097"/>
                    <a:pt x="596" y="1087"/>
                    <a:pt x="622" y="1066"/>
                  </a:cubicBezTo>
                  <a:lnTo>
                    <a:pt x="1055" y="720"/>
                  </a:lnTo>
                  <a:lnTo>
                    <a:pt x="318" y="27"/>
                  </a:lnTo>
                  <a:cubicBezTo>
                    <a:pt x="294" y="9"/>
                    <a:pt x="268" y="1"/>
                    <a:pt x="24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1" name="Google Shape;16421;p101"/>
            <p:cNvSpPr/>
            <p:nvPr/>
          </p:nvSpPr>
          <p:spPr>
            <a:xfrm>
              <a:off x="5341589" y="1688778"/>
              <a:ext cx="28024" cy="28758"/>
            </a:xfrm>
            <a:custGeom>
              <a:rect b="b" l="l" r="r" t="t"/>
              <a:pathLst>
                <a:path extrusionOk="0" h="1097" w="1069">
                  <a:moveTo>
                    <a:pt x="817" y="1"/>
                  </a:moveTo>
                  <a:cubicBezTo>
                    <a:pt x="793" y="1"/>
                    <a:pt x="769" y="9"/>
                    <a:pt x="751" y="27"/>
                  </a:cubicBezTo>
                  <a:lnTo>
                    <a:pt x="1" y="720"/>
                  </a:lnTo>
                  <a:lnTo>
                    <a:pt x="448" y="1066"/>
                  </a:lnTo>
                  <a:cubicBezTo>
                    <a:pt x="474" y="1087"/>
                    <a:pt x="503" y="1097"/>
                    <a:pt x="532" y="1097"/>
                  </a:cubicBezTo>
                  <a:cubicBezTo>
                    <a:pt x="586" y="1097"/>
                    <a:pt x="642" y="1065"/>
                    <a:pt x="679" y="1009"/>
                  </a:cubicBezTo>
                  <a:lnTo>
                    <a:pt x="1069" y="287"/>
                  </a:lnTo>
                  <a:lnTo>
                    <a:pt x="910" y="42"/>
                  </a:lnTo>
                  <a:cubicBezTo>
                    <a:pt x="885" y="16"/>
                    <a:pt x="850" y="1"/>
                    <a:pt x="817"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2" name="Google Shape;16422;p101"/>
            <p:cNvSpPr/>
            <p:nvPr/>
          </p:nvSpPr>
          <p:spPr>
            <a:xfrm>
              <a:off x="5211406" y="1513504"/>
              <a:ext cx="260394" cy="351202"/>
            </a:xfrm>
            <a:custGeom>
              <a:rect b="b" l="l" r="r" t="t"/>
              <a:pathLst>
                <a:path extrusionOk="0" h="13397" w="9933">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97"/>
                    <a:pt x="4967" y="13397"/>
                  </a:cubicBezTo>
                  <a:cubicBezTo>
                    <a:pt x="4967" y="13397"/>
                    <a:pt x="9932" y="10149"/>
                    <a:pt x="9932" y="4966"/>
                  </a:cubicBezTo>
                  <a:cubicBezTo>
                    <a:pt x="9932" y="2224"/>
                    <a:pt x="7709" y="1"/>
                    <a:pt x="496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3" name="Google Shape;16423;p101"/>
            <p:cNvSpPr/>
            <p:nvPr/>
          </p:nvSpPr>
          <p:spPr>
            <a:xfrm>
              <a:off x="5211406" y="1513504"/>
              <a:ext cx="252450" cy="350835"/>
            </a:xfrm>
            <a:custGeom>
              <a:rect b="b" l="l" r="r" t="t"/>
              <a:pathLst>
                <a:path extrusionOk="0" h="13383" w="9630">
                  <a:moveTo>
                    <a:pt x="4946" y="1506"/>
                  </a:moveTo>
                  <a:cubicBezTo>
                    <a:pt x="6720" y="1506"/>
                    <a:pt x="8421" y="2886"/>
                    <a:pt x="8431" y="4966"/>
                  </a:cubicBezTo>
                  <a:cubicBezTo>
                    <a:pt x="8431" y="6886"/>
                    <a:pt x="6872" y="8431"/>
                    <a:pt x="4967" y="8431"/>
                  </a:cubicBezTo>
                  <a:cubicBezTo>
                    <a:pt x="1892" y="8431"/>
                    <a:pt x="347" y="4707"/>
                    <a:pt x="2527" y="2527"/>
                  </a:cubicBezTo>
                  <a:cubicBezTo>
                    <a:pt x="3232" y="1822"/>
                    <a:pt x="4097" y="1506"/>
                    <a:pt x="4946" y="1506"/>
                  </a:cubicBezTo>
                  <a:close/>
                  <a:moveTo>
                    <a:pt x="4967" y="1"/>
                  </a:moveTo>
                  <a:cubicBezTo>
                    <a:pt x="2224" y="1"/>
                    <a:pt x="1" y="2224"/>
                    <a:pt x="1" y="4966"/>
                  </a:cubicBezTo>
                  <a:cubicBezTo>
                    <a:pt x="1" y="10149"/>
                    <a:pt x="4967" y="13382"/>
                    <a:pt x="4967" y="13382"/>
                  </a:cubicBezTo>
                  <a:cubicBezTo>
                    <a:pt x="4967" y="13382"/>
                    <a:pt x="3783" y="11765"/>
                    <a:pt x="3090" y="9008"/>
                  </a:cubicBezTo>
                  <a:cubicBezTo>
                    <a:pt x="3054" y="8854"/>
                    <a:pt x="3165" y="8730"/>
                    <a:pt x="3301" y="8730"/>
                  </a:cubicBezTo>
                  <a:cubicBezTo>
                    <a:pt x="3331" y="8730"/>
                    <a:pt x="3362" y="8736"/>
                    <a:pt x="3393" y="8749"/>
                  </a:cubicBezTo>
                  <a:cubicBezTo>
                    <a:pt x="3919" y="8973"/>
                    <a:pt x="4463" y="9079"/>
                    <a:pt x="4997" y="9079"/>
                  </a:cubicBezTo>
                  <a:cubicBezTo>
                    <a:pt x="6763" y="9079"/>
                    <a:pt x="8415" y="7925"/>
                    <a:pt x="8936" y="6107"/>
                  </a:cubicBezTo>
                  <a:cubicBezTo>
                    <a:pt x="9629" y="3739"/>
                    <a:pt x="8070" y="1300"/>
                    <a:pt x="5631" y="925"/>
                  </a:cubicBezTo>
                  <a:cubicBezTo>
                    <a:pt x="5414" y="888"/>
                    <a:pt x="5193" y="870"/>
                    <a:pt x="4971" y="870"/>
                  </a:cubicBezTo>
                  <a:cubicBezTo>
                    <a:pt x="4659" y="870"/>
                    <a:pt x="4346" y="906"/>
                    <a:pt x="4043" y="982"/>
                  </a:cubicBezTo>
                  <a:cubicBezTo>
                    <a:pt x="4022" y="988"/>
                    <a:pt x="4001" y="991"/>
                    <a:pt x="3982" y="991"/>
                  </a:cubicBezTo>
                  <a:cubicBezTo>
                    <a:pt x="3798" y="991"/>
                    <a:pt x="3683" y="765"/>
                    <a:pt x="3826" y="621"/>
                  </a:cubicBezTo>
                  <a:cubicBezTo>
                    <a:pt x="4158" y="217"/>
                    <a:pt x="4548" y="1"/>
                    <a:pt x="4967"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24" name="Google Shape;16424;p101"/>
          <p:cNvGrpSpPr/>
          <p:nvPr/>
        </p:nvGrpSpPr>
        <p:grpSpPr>
          <a:xfrm>
            <a:off x="5607545" y="1513216"/>
            <a:ext cx="366722" cy="351779"/>
            <a:chOff x="5632602" y="1513216"/>
            <a:chExt cx="366722" cy="351779"/>
          </a:xfrm>
        </p:grpSpPr>
        <p:sp>
          <p:nvSpPr>
            <p:cNvPr id="16425" name="Google Shape;16425;p101"/>
            <p:cNvSpPr/>
            <p:nvPr/>
          </p:nvSpPr>
          <p:spPr>
            <a:xfrm>
              <a:off x="5750674" y="1724299"/>
              <a:ext cx="9857" cy="20448"/>
            </a:xfrm>
            <a:custGeom>
              <a:rect b="b" l="l" r="r" t="t"/>
              <a:pathLst>
                <a:path extrusionOk="0" h="780" w="376">
                  <a:moveTo>
                    <a:pt x="332" y="0"/>
                  </a:moveTo>
                  <a:lnTo>
                    <a:pt x="0" y="318"/>
                  </a:lnTo>
                  <a:cubicBezTo>
                    <a:pt x="116" y="491"/>
                    <a:pt x="231" y="635"/>
                    <a:pt x="376" y="780"/>
                  </a:cubicBezTo>
                  <a:cubicBezTo>
                    <a:pt x="332" y="520"/>
                    <a:pt x="318" y="260"/>
                    <a:pt x="332"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6" name="Google Shape;16426;p101"/>
            <p:cNvSpPr/>
            <p:nvPr/>
          </p:nvSpPr>
          <p:spPr>
            <a:xfrm>
              <a:off x="5760505" y="1536207"/>
              <a:ext cx="238819" cy="251297"/>
            </a:xfrm>
            <a:custGeom>
              <a:rect b="b" l="l" r="r" t="t"/>
              <a:pathLst>
                <a:path extrusionOk="0" h="9586" w="9110">
                  <a:moveTo>
                    <a:pt x="7940" y="1"/>
                  </a:moveTo>
                  <a:cubicBezTo>
                    <a:pt x="7940" y="1"/>
                    <a:pt x="8272" y="2238"/>
                    <a:pt x="7103" y="3408"/>
                  </a:cubicBezTo>
                  <a:lnTo>
                    <a:pt x="3407" y="7117"/>
                  </a:lnTo>
                  <a:cubicBezTo>
                    <a:pt x="2652" y="7863"/>
                    <a:pt x="1475" y="7998"/>
                    <a:pt x="721" y="7998"/>
                  </a:cubicBezTo>
                  <a:cubicBezTo>
                    <a:pt x="292" y="7998"/>
                    <a:pt x="1" y="7955"/>
                    <a:pt x="1" y="7955"/>
                  </a:cubicBezTo>
                  <a:lnTo>
                    <a:pt x="1" y="7955"/>
                  </a:lnTo>
                  <a:cubicBezTo>
                    <a:pt x="362" y="8316"/>
                    <a:pt x="824" y="8575"/>
                    <a:pt x="1314" y="8720"/>
                  </a:cubicBezTo>
                  <a:lnTo>
                    <a:pt x="2180" y="9586"/>
                  </a:lnTo>
                  <a:cubicBezTo>
                    <a:pt x="2931" y="9124"/>
                    <a:pt x="3610" y="8561"/>
                    <a:pt x="4230" y="7955"/>
                  </a:cubicBezTo>
                  <a:lnTo>
                    <a:pt x="7940" y="4245"/>
                  </a:lnTo>
                  <a:cubicBezTo>
                    <a:pt x="9109" y="3076"/>
                    <a:pt x="9109" y="1170"/>
                    <a:pt x="7940"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7" name="Google Shape;16427;p101"/>
            <p:cNvSpPr/>
            <p:nvPr/>
          </p:nvSpPr>
          <p:spPr>
            <a:xfrm>
              <a:off x="5738170" y="1513216"/>
              <a:ext cx="252057" cy="243747"/>
            </a:xfrm>
            <a:custGeom>
              <a:rect b="b" l="l" r="r" t="t"/>
              <a:pathLst>
                <a:path extrusionOk="0" h="9298" w="9615">
                  <a:moveTo>
                    <a:pt x="6723" y="1484"/>
                  </a:moveTo>
                  <a:cubicBezTo>
                    <a:pt x="7100" y="1484"/>
                    <a:pt x="7478" y="1628"/>
                    <a:pt x="7767" y="1917"/>
                  </a:cubicBezTo>
                  <a:cubicBezTo>
                    <a:pt x="8359" y="2509"/>
                    <a:pt x="8330" y="3476"/>
                    <a:pt x="7724" y="4039"/>
                  </a:cubicBezTo>
                  <a:lnTo>
                    <a:pt x="7710" y="4039"/>
                  </a:lnTo>
                  <a:lnTo>
                    <a:pt x="5862" y="5901"/>
                  </a:lnTo>
                  <a:lnTo>
                    <a:pt x="5472" y="6002"/>
                  </a:lnTo>
                  <a:lnTo>
                    <a:pt x="4115" y="7648"/>
                  </a:lnTo>
                  <a:lnTo>
                    <a:pt x="4014" y="7749"/>
                  </a:lnTo>
                  <a:cubicBezTo>
                    <a:pt x="3726" y="8067"/>
                    <a:pt x="3332" y="8226"/>
                    <a:pt x="2936" y="8226"/>
                  </a:cubicBezTo>
                  <a:cubicBezTo>
                    <a:pt x="2559" y="8226"/>
                    <a:pt x="2181" y="8081"/>
                    <a:pt x="1892" y="7792"/>
                  </a:cubicBezTo>
                  <a:cubicBezTo>
                    <a:pt x="1300" y="7200"/>
                    <a:pt x="1315" y="6233"/>
                    <a:pt x="1935" y="5670"/>
                  </a:cubicBezTo>
                  <a:lnTo>
                    <a:pt x="5645" y="1960"/>
                  </a:lnTo>
                  <a:cubicBezTo>
                    <a:pt x="5933" y="1643"/>
                    <a:pt x="6328" y="1484"/>
                    <a:pt x="6723" y="1484"/>
                  </a:cubicBezTo>
                  <a:close/>
                  <a:moveTo>
                    <a:pt x="6677" y="1"/>
                  </a:moveTo>
                  <a:cubicBezTo>
                    <a:pt x="5912" y="1"/>
                    <a:pt x="5147" y="293"/>
                    <a:pt x="4563" y="878"/>
                  </a:cubicBezTo>
                  <a:lnTo>
                    <a:pt x="853" y="4588"/>
                  </a:lnTo>
                  <a:lnTo>
                    <a:pt x="1" y="7172"/>
                  </a:lnTo>
                  <a:cubicBezTo>
                    <a:pt x="73" y="7605"/>
                    <a:pt x="232" y="8009"/>
                    <a:pt x="477" y="8370"/>
                  </a:cubicBezTo>
                  <a:lnTo>
                    <a:pt x="521" y="8341"/>
                  </a:lnTo>
                  <a:cubicBezTo>
                    <a:pt x="593" y="8514"/>
                    <a:pt x="708" y="8687"/>
                    <a:pt x="853" y="8832"/>
                  </a:cubicBezTo>
                  <a:cubicBezTo>
                    <a:pt x="1170" y="9149"/>
                    <a:pt x="1612" y="9297"/>
                    <a:pt x="2109" y="9297"/>
                  </a:cubicBezTo>
                  <a:cubicBezTo>
                    <a:pt x="2245" y="9297"/>
                    <a:pt x="2385" y="9286"/>
                    <a:pt x="2527" y="9265"/>
                  </a:cubicBezTo>
                  <a:cubicBezTo>
                    <a:pt x="3263" y="9106"/>
                    <a:pt x="3942" y="8745"/>
                    <a:pt x="4462" y="8197"/>
                  </a:cubicBezTo>
                  <a:lnTo>
                    <a:pt x="8171" y="4487"/>
                  </a:lnTo>
                  <a:cubicBezTo>
                    <a:pt x="9341" y="3317"/>
                    <a:pt x="9615" y="1701"/>
                    <a:pt x="8792" y="878"/>
                  </a:cubicBezTo>
                  <a:cubicBezTo>
                    <a:pt x="8208" y="293"/>
                    <a:pt x="7442" y="1"/>
                    <a:pt x="6677" y="1"/>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8" name="Google Shape;16428;p101"/>
            <p:cNvSpPr/>
            <p:nvPr/>
          </p:nvSpPr>
          <p:spPr>
            <a:xfrm>
              <a:off x="5867226" y="1633464"/>
              <a:ext cx="24616" cy="58695"/>
            </a:xfrm>
            <a:custGeom>
              <a:rect b="b" l="l" r="r" t="t"/>
              <a:pathLst>
                <a:path extrusionOk="0" h="2239" w="939">
                  <a:moveTo>
                    <a:pt x="174" y="1"/>
                  </a:moveTo>
                  <a:lnTo>
                    <a:pt x="174" y="1"/>
                  </a:lnTo>
                  <a:cubicBezTo>
                    <a:pt x="260" y="751"/>
                    <a:pt x="203" y="1516"/>
                    <a:pt x="0" y="2238"/>
                  </a:cubicBezTo>
                  <a:lnTo>
                    <a:pt x="939" y="1314"/>
                  </a:lnTo>
                  <a:cubicBezTo>
                    <a:pt x="794" y="824"/>
                    <a:pt x="535" y="362"/>
                    <a:pt x="174"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29" name="Google Shape;16429;p101"/>
            <p:cNvSpPr/>
            <p:nvPr/>
          </p:nvSpPr>
          <p:spPr>
            <a:xfrm>
              <a:off x="5663247" y="1786350"/>
              <a:ext cx="162743" cy="78645"/>
            </a:xfrm>
            <a:custGeom>
              <a:rect b="b" l="l" r="r" t="t"/>
              <a:pathLst>
                <a:path extrusionOk="0" h="3000" w="6208">
                  <a:moveTo>
                    <a:pt x="4692" y="1"/>
                  </a:moveTo>
                  <a:lnTo>
                    <a:pt x="3408" y="1285"/>
                  </a:lnTo>
                  <a:cubicBezTo>
                    <a:pt x="2662" y="2031"/>
                    <a:pt x="1481" y="2166"/>
                    <a:pt x="724" y="2166"/>
                  </a:cubicBezTo>
                  <a:cubicBezTo>
                    <a:pt x="294" y="2166"/>
                    <a:pt x="1" y="2123"/>
                    <a:pt x="1" y="2123"/>
                  </a:cubicBezTo>
                  <a:lnTo>
                    <a:pt x="1" y="2123"/>
                  </a:lnTo>
                  <a:cubicBezTo>
                    <a:pt x="585" y="2707"/>
                    <a:pt x="1354" y="3000"/>
                    <a:pt x="2123" y="3000"/>
                  </a:cubicBezTo>
                  <a:cubicBezTo>
                    <a:pt x="2891" y="3000"/>
                    <a:pt x="3660" y="2707"/>
                    <a:pt x="4245" y="2123"/>
                  </a:cubicBezTo>
                  <a:lnTo>
                    <a:pt x="6208" y="145"/>
                  </a:lnTo>
                  <a:lnTo>
                    <a:pt x="4692" y="1"/>
                  </a:ln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0" name="Google Shape;16430;p101"/>
            <p:cNvSpPr/>
            <p:nvPr/>
          </p:nvSpPr>
          <p:spPr>
            <a:xfrm>
              <a:off x="5786248" y="1740946"/>
              <a:ext cx="88947" cy="49808"/>
            </a:xfrm>
            <a:custGeom>
              <a:rect b="b" l="l" r="r" t="t"/>
              <a:pathLst>
                <a:path extrusionOk="0" h="1900" w="3393">
                  <a:moveTo>
                    <a:pt x="3393" y="0"/>
                  </a:moveTo>
                  <a:lnTo>
                    <a:pt x="3248" y="145"/>
                  </a:lnTo>
                  <a:cubicBezTo>
                    <a:pt x="2687" y="706"/>
                    <a:pt x="1909" y="1020"/>
                    <a:pt x="1121" y="1020"/>
                  </a:cubicBezTo>
                  <a:cubicBezTo>
                    <a:pt x="998" y="1020"/>
                    <a:pt x="874" y="1012"/>
                    <a:pt x="751" y="996"/>
                  </a:cubicBezTo>
                  <a:lnTo>
                    <a:pt x="0" y="1733"/>
                  </a:lnTo>
                  <a:cubicBezTo>
                    <a:pt x="364" y="1840"/>
                    <a:pt x="744" y="1899"/>
                    <a:pt x="1122" y="1899"/>
                  </a:cubicBezTo>
                  <a:cubicBezTo>
                    <a:pt x="1254" y="1899"/>
                    <a:pt x="1385" y="1892"/>
                    <a:pt x="1516" y="1877"/>
                  </a:cubicBezTo>
                  <a:lnTo>
                    <a:pt x="3263" y="145"/>
                  </a:lnTo>
                  <a:cubicBezTo>
                    <a:pt x="3306" y="101"/>
                    <a:pt x="3349" y="44"/>
                    <a:pt x="3393" y="0"/>
                  </a:cubicBezTo>
                  <a:close/>
                </a:path>
              </a:pathLst>
            </a:custGeom>
            <a:solidFill>
              <a:srgbClr val="D2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1" name="Google Shape;16431;p101"/>
            <p:cNvSpPr/>
            <p:nvPr/>
          </p:nvSpPr>
          <p:spPr>
            <a:xfrm>
              <a:off x="5632602" y="1610474"/>
              <a:ext cx="253184" cy="243773"/>
            </a:xfrm>
            <a:custGeom>
              <a:rect b="b" l="l" r="r" t="t"/>
              <a:pathLst>
                <a:path extrusionOk="0" h="9299" w="9658">
                  <a:moveTo>
                    <a:pt x="7002" y="1"/>
                  </a:moveTo>
                  <a:cubicBezTo>
                    <a:pt x="6233" y="1"/>
                    <a:pt x="5464" y="293"/>
                    <a:pt x="4880" y="878"/>
                  </a:cubicBezTo>
                  <a:lnTo>
                    <a:pt x="1170" y="4588"/>
                  </a:lnTo>
                  <a:cubicBezTo>
                    <a:pt x="0" y="5757"/>
                    <a:pt x="0" y="7662"/>
                    <a:pt x="1170" y="8832"/>
                  </a:cubicBezTo>
                  <a:cubicBezTo>
                    <a:pt x="1495" y="9157"/>
                    <a:pt x="1933" y="9299"/>
                    <a:pt x="2417" y="9299"/>
                  </a:cubicBezTo>
                  <a:cubicBezTo>
                    <a:pt x="2556" y="9299"/>
                    <a:pt x="2699" y="9287"/>
                    <a:pt x="2844" y="9265"/>
                  </a:cubicBezTo>
                  <a:cubicBezTo>
                    <a:pt x="3595" y="9120"/>
                    <a:pt x="4259" y="8745"/>
                    <a:pt x="4793" y="8211"/>
                  </a:cubicBezTo>
                  <a:lnTo>
                    <a:pt x="6193" y="6796"/>
                  </a:lnTo>
                  <a:cubicBezTo>
                    <a:pt x="6193" y="6796"/>
                    <a:pt x="6033" y="6575"/>
                    <a:pt x="5611" y="6575"/>
                  </a:cubicBezTo>
                  <a:cubicBezTo>
                    <a:pt x="5576" y="6575"/>
                    <a:pt x="5539" y="6576"/>
                    <a:pt x="5500" y="6580"/>
                  </a:cubicBezTo>
                  <a:lnTo>
                    <a:pt x="4331" y="7749"/>
                  </a:lnTo>
                  <a:cubicBezTo>
                    <a:pt x="4043" y="8067"/>
                    <a:pt x="3649" y="8226"/>
                    <a:pt x="3253" y="8226"/>
                  </a:cubicBezTo>
                  <a:cubicBezTo>
                    <a:pt x="2876" y="8226"/>
                    <a:pt x="2498" y="8081"/>
                    <a:pt x="2209" y="7792"/>
                  </a:cubicBezTo>
                  <a:cubicBezTo>
                    <a:pt x="1617" y="7200"/>
                    <a:pt x="1632" y="6233"/>
                    <a:pt x="2252" y="5670"/>
                  </a:cubicBezTo>
                  <a:lnTo>
                    <a:pt x="5962" y="1960"/>
                  </a:lnTo>
                  <a:cubicBezTo>
                    <a:pt x="6244" y="1686"/>
                    <a:pt x="6617" y="1545"/>
                    <a:pt x="6992" y="1545"/>
                  </a:cubicBezTo>
                  <a:cubicBezTo>
                    <a:pt x="7346" y="1545"/>
                    <a:pt x="7702" y="1672"/>
                    <a:pt x="7983" y="1931"/>
                  </a:cubicBezTo>
                  <a:cubicBezTo>
                    <a:pt x="8561" y="2451"/>
                    <a:pt x="8618" y="3332"/>
                    <a:pt x="8142" y="3938"/>
                  </a:cubicBezTo>
                  <a:lnTo>
                    <a:pt x="9571" y="2509"/>
                  </a:lnTo>
                  <a:cubicBezTo>
                    <a:pt x="9658" y="1874"/>
                    <a:pt x="9528" y="1282"/>
                    <a:pt x="9124" y="878"/>
                  </a:cubicBezTo>
                  <a:cubicBezTo>
                    <a:pt x="8539" y="293"/>
                    <a:pt x="7770" y="1"/>
                    <a:pt x="7002"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2" name="Google Shape;16432;p101"/>
            <p:cNvSpPr/>
            <p:nvPr/>
          </p:nvSpPr>
          <p:spPr>
            <a:xfrm>
              <a:off x="5776784" y="1764775"/>
              <a:ext cx="39375" cy="23882"/>
            </a:xfrm>
            <a:custGeom>
              <a:rect b="b" l="l" r="r" t="t"/>
              <a:pathLst>
                <a:path extrusionOk="0" h="911" w="1502">
                  <a:moveTo>
                    <a:pt x="693" y="1"/>
                  </a:moveTo>
                  <a:lnTo>
                    <a:pt x="0" y="694"/>
                  </a:lnTo>
                  <a:cubicBezTo>
                    <a:pt x="231" y="780"/>
                    <a:pt x="462" y="852"/>
                    <a:pt x="693" y="910"/>
                  </a:cubicBezTo>
                  <a:lnTo>
                    <a:pt x="1502" y="116"/>
                  </a:lnTo>
                  <a:cubicBezTo>
                    <a:pt x="1227" y="102"/>
                    <a:pt x="953" y="73"/>
                    <a:pt x="693" y="1"/>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33" name="Google Shape;16433;p101"/>
          <p:cNvGrpSpPr/>
          <p:nvPr/>
        </p:nvGrpSpPr>
        <p:grpSpPr>
          <a:xfrm>
            <a:off x="6064315" y="1527136"/>
            <a:ext cx="401902" cy="323965"/>
            <a:chOff x="6089372" y="1527136"/>
            <a:chExt cx="401902" cy="323965"/>
          </a:xfrm>
        </p:grpSpPr>
        <p:sp>
          <p:nvSpPr>
            <p:cNvPr id="16434" name="Google Shape;16434;p101"/>
            <p:cNvSpPr/>
            <p:nvPr/>
          </p:nvSpPr>
          <p:spPr>
            <a:xfrm>
              <a:off x="6089372" y="1552853"/>
              <a:ext cx="401902" cy="298248"/>
            </a:xfrm>
            <a:custGeom>
              <a:rect b="b" l="l" r="r" t="t"/>
              <a:pathLst>
                <a:path extrusionOk="0" h="11377" w="15331">
                  <a:moveTo>
                    <a:pt x="736" y="1"/>
                  </a:moveTo>
                  <a:cubicBezTo>
                    <a:pt x="332" y="1"/>
                    <a:pt x="0" y="333"/>
                    <a:pt x="0" y="752"/>
                  </a:cubicBezTo>
                  <a:lnTo>
                    <a:pt x="0" y="10640"/>
                  </a:lnTo>
                  <a:cubicBezTo>
                    <a:pt x="0" y="11044"/>
                    <a:pt x="332" y="11376"/>
                    <a:pt x="736" y="11376"/>
                  </a:cubicBezTo>
                  <a:lnTo>
                    <a:pt x="14594" y="11376"/>
                  </a:lnTo>
                  <a:cubicBezTo>
                    <a:pt x="14999" y="11376"/>
                    <a:pt x="15331" y="11044"/>
                    <a:pt x="15331" y="10640"/>
                  </a:cubicBezTo>
                  <a:lnTo>
                    <a:pt x="15331" y="752"/>
                  </a:lnTo>
                  <a:cubicBezTo>
                    <a:pt x="15331" y="333"/>
                    <a:pt x="14999" y="1"/>
                    <a:pt x="1459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5" name="Google Shape;16435;p101"/>
            <p:cNvSpPr/>
            <p:nvPr/>
          </p:nvSpPr>
          <p:spPr>
            <a:xfrm>
              <a:off x="6089372" y="1552853"/>
              <a:ext cx="401902" cy="39008"/>
            </a:xfrm>
            <a:custGeom>
              <a:rect b="b" l="l" r="r" t="t"/>
              <a:pathLst>
                <a:path extrusionOk="0" h="1488" w="15331">
                  <a:moveTo>
                    <a:pt x="736" y="1"/>
                  </a:moveTo>
                  <a:cubicBezTo>
                    <a:pt x="332" y="1"/>
                    <a:pt x="0" y="333"/>
                    <a:pt x="0" y="752"/>
                  </a:cubicBezTo>
                  <a:lnTo>
                    <a:pt x="0" y="1488"/>
                  </a:lnTo>
                  <a:lnTo>
                    <a:pt x="15331" y="1488"/>
                  </a:lnTo>
                  <a:lnTo>
                    <a:pt x="15331" y="752"/>
                  </a:lnTo>
                  <a:cubicBezTo>
                    <a:pt x="15331" y="333"/>
                    <a:pt x="14999" y="1"/>
                    <a:pt x="1459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6" name="Google Shape;16436;p101"/>
            <p:cNvSpPr/>
            <p:nvPr/>
          </p:nvSpPr>
          <p:spPr>
            <a:xfrm>
              <a:off x="6115089" y="1552853"/>
              <a:ext cx="51879" cy="26136"/>
            </a:xfrm>
            <a:custGeom>
              <a:rect b="b" l="l" r="r" t="t"/>
              <a:pathLst>
                <a:path extrusionOk="0" h="997" w="1979">
                  <a:moveTo>
                    <a:pt x="1" y="1"/>
                  </a:moveTo>
                  <a:lnTo>
                    <a:pt x="1" y="246"/>
                  </a:lnTo>
                  <a:cubicBezTo>
                    <a:pt x="1" y="665"/>
                    <a:pt x="333" y="997"/>
                    <a:pt x="751" y="997"/>
                  </a:cubicBezTo>
                  <a:lnTo>
                    <a:pt x="1242" y="997"/>
                  </a:lnTo>
                  <a:cubicBezTo>
                    <a:pt x="1646" y="997"/>
                    <a:pt x="1978" y="665"/>
                    <a:pt x="1978" y="246"/>
                  </a:cubicBezTo>
                  <a:lnTo>
                    <a:pt x="197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7" name="Google Shape;16437;p101"/>
            <p:cNvSpPr/>
            <p:nvPr/>
          </p:nvSpPr>
          <p:spPr>
            <a:xfrm>
              <a:off x="6413285" y="1552853"/>
              <a:ext cx="52246" cy="26136"/>
            </a:xfrm>
            <a:custGeom>
              <a:rect b="b" l="l" r="r" t="t"/>
              <a:pathLst>
                <a:path extrusionOk="0" h="997" w="1993">
                  <a:moveTo>
                    <a:pt x="1" y="1"/>
                  </a:moveTo>
                  <a:lnTo>
                    <a:pt x="1" y="246"/>
                  </a:lnTo>
                  <a:cubicBezTo>
                    <a:pt x="1" y="665"/>
                    <a:pt x="333" y="997"/>
                    <a:pt x="751" y="997"/>
                  </a:cubicBezTo>
                  <a:lnTo>
                    <a:pt x="1242" y="997"/>
                  </a:lnTo>
                  <a:cubicBezTo>
                    <a:pt x="1646" y="997"/>
                    <a:pt x="1993" y="665"/>
                    <a:pt x="1993" y="246"/>
                  </a:cubicBezTo>
                  <a:lnTo>
                    <a:pt x="1993"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8" name="Google Shape;16438;p101"/>
            <p:cNvSpPr/>
            <p:nvPr/>
          </p:nvSpPr>
          <p:spPr>
            <a:xfrm>
              <a:off x="6128328" y="1527136"/>
              <a:ext cx="25769" cy="39008"/>
            </a:xfrm>
            <a:custGeom>
              <a:rect b="b" l="l" r="r" t="t"/>
              <a:pathLst>
                <a:path extrusionOk="0" h="1488" w="983">
                  <a:moveTo>
                    <a:pt x="246" y="0"/>
                  </a:moveTo>
                  <a:cubicBezTo>
                    <a:pt x="102" y="0"/>
                    <a:pt x="1" y="101"/>
                    <a:pt x="1" y="246"/>
                  </a:cubicBezTo>
                  <a:lnTo>
                    <a:pt x="1" y="1242"/>
                  </a:lnTo>
                  <a:cubicBezTo>
                    <a:pt x="1" y="1372"/>
                    <a:pt x="102" y="1487"/>
                    <a:pt x="246" y="1487"/>
                  </a:cubicBezTo>
                  <a:lnTo>
                    <a:pt x="737" y="1487"/>
                  </a:lnTo>
                  <a:cubicBezTo>
                    <a:pt x="882" y="1487"/>
                    <a:pt x="983" y="1372"/>
                    <a:pt x="983" y="1227"/>
                  </a:cubicBezTo>
                  <a:lnTo>
                    <a:pt x="983" y="246"/>
                  </a:lnTo>
                  <a:cubicBezTo>
                    <a:pt x="983" y="101"/>
                    <a:pt x="867" y="0"/>
                    <a:pt x="73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39" name="Google Shape;16439;p101"/>
            <p:cNvSpPr/>
            <p:nvPr/>
          </p:nvSpPr>
          <p:spPr>
            <a:xfrm>
              <a:off x="6128328" y="1527136"/>
              <a:ext cx="26136" cy="19320"/>
            </a:xfrm>
            <a:custGeom>
              <a:rect b="b" l="l" r="r" t="t"/>
              <a:pathLst>
                <a:path extrusionOk="0" h="737" w="997">
                  <a:moveTo>
                    <a:pt x="246" y="0"/>
                  </a:moveTo>
                  <a:cubicBezTo>
                    <a:pt x="116" y="0"/>
                    <a:pt x="1" y="101"/>
                    <a:pt x="1" y="246"/>
                  </a:cubicBezTo>
                  <a:lnTo>
                    <a:pt x="1" y="491"/>
                  </a:lnTo>
                  <a:cubicBezTo>
                    <a:pt x="1" y="621"/>
                    <a:pt x="102" y="737"/>
                    <a:pt x="246" y="737"/>
                  </a:cubicBezTo>
                  <a:lnTo>
                    <a:pt x="737" y="737"/>
                  </a:lnTo>
                  <a:cubicBezTo>
                    <a:pt x="882" y="737"/>
                    <a:pt x="997" y="621"/>
                    <a:pt x="983" y="491"/>
                  </a:cubicBezTo>
                  <a:lnTo>
                    <a:pt x="983" y="246"/>
                  </a:lnTo>
                  <a:cubicBezTo>
                    <a:pt x="983" y="101"/>
                    <a:pt x="882" y="0"/>
                    <a:pt x="73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0" name="Google Shape;16440;p101"/>
            <p:cNvSpPr/>
            <p:nvPr/>
          </p:nvSpPr>
          <p:spPr>
            <a:xfrm>
              <a:off x="6426549" y="1527136"/>
              <a:ext cx="26136" cy="39008"/>
            </a:xfrm>
            <a:custGeom>
              <a:rect b="b" l="l" r="r" t="t"/>
              <a:pathLst>
                <a:path extrusionOk="0" h="1488" w="997">
                  <a:moveTo>
                    <a:pt x="245" y="0"/>
                  </a:moveTo>
                  <a:cubicBezTo>
                    <a:pt x="116" y="0"/>
                    <a:pt x="0" y="101"/>
                    <a:pt x="0" y="246"/>
                  </a:cubicBezTo>
                  <a:lnTo>
                    <a:pt x="0" y="1242"/>
                  </a:lnTo>
                  <a:cubicBezTo>
                    <a:pt x="0" y="1372"/>
                    <a:pt x="116" y="1487"/>
                    <a:pt x="245" y="1487"/>
                  </a:cubicBezTo>
                  <a:lnTo>
                    <a:pt x="736" y="1487"/>
                  </a:lnTo>
                  <a:cubicBezTo>
                    <a:pt x="881" y="1487"/>
                    <a:pt x="996" y="1372"/>
                    <a:pt x="982" y="1227"/>
                  </a:cubicBezTo>
                  <a:lnTo>
                    <a:pt x="982" y="246"/>
                  </a:lnTo>
                  <a:cubicBezTo>
                    <a:pt x="982" y="101"/>
                    <a:pt x="881" y="0"/>
                    <a:pt x="73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1" name="Google Shape;16441;p101"/>
            <p:cNvSpPr/>
            <p:nvPr/>
          </p:nvSpPr>
          <p:spPr>
            <a:xfrm>
              <a:off x="6426156" y="1527136"/>
              <a:ext cx="26136" cy="19320"/>
            </a:xfrm>
            <a:custGeom>
              <a:rect b="b" l="l" r="r" t="t"/>
              <a:pathLst>
                <a:path extrusionOk="0" h="737" w="997">
                  <a:moveTo>
                    <a:pt x="260" y="0"/>
                  </a:moveTo>
                  <a:cubicBezTo>
                    <a:pt x="116" y="0"/>
                    <a:pt x="15" y="101"/>
                    <a:pt x="15" y="246"/>
                  </a:cubicBezTo>
                  <a:lnTo>
                    <a:pt x="15" y="491"/>
                  </a:lnTo>
                  <a:cubicBezTo>
                    <a:pt x="1" y="621"/>
                    <a:pt x="116" y="737"/>
                    <a:pt x="260" y="737"/>
                  </a:cubicBezTo>
                  <a:lnTo>
                    <a:pt x="751" y="737"/>
                  </a:lnTo>
                  <a:cubicBezTo>
                    <a:pt x="896" y="737"/>
                    <a:pt x="997" y="621"/>
                    <a:pt x="997" y="491"/>
                  </a:cubicBezTo>
                  <a:lnTo>
                    <a:pt x="997" y="246"/>
                  </a:lnTo>
                  <a:cubicBezTo>
                    <a:pt x="997" y="101"/>
                    <a:pt x="881" y="0"/>
                    <a:pt x="75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2" name="Google Shape;16442;p101"/>
            <p:cNvSpPr/>
            <p:nvPr/>
          </p:nvSpPr>
          <p:spPr>
            <a:xfrm>
              <a:off x="6089372" y="1591835"/>
              <a:ext cx="401902" cy="12898"/>
            </a:xfrm>
            <a:custGeom>
              <a:rect b="b" l="l" r="r" t="t"/>
              <a:pathLst>
                <a:path extrusionOk="0" h="492" w="15331">
                  <a:moveTo>
                    <a:pt x="0" y="1"/>
                  </a:moveTo>
                  <a:lnTo>
                    <a:pt x="0" y="492"/>
                  </a:lnTo>
                  <a:lnTo>
                    <a:pt x="15331" y="492"/>
                  </a:lnTo>
                  <a:lnTo>
                    <a:pt x="15331"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3" name="Google Shape;16443;p101"/>
            <p:cNvSpPr/>
            <p:nvPr/>
          </p:nvSpPr>
          <p:spPr>
            <a:xfrm>
              <a:off x="6128328" y="1630450"/>
              <a:ext cx="51879" cy="26136"/>
            </a:xfrm>
            <a:custGeom>
              <a:rect b="b" l="l" r="r" t="t"/>
              <a:pathLst>
                <a:path extrusionOk="0" h="997" w="1979">
                  <a:moveTo>
                    <a:pt x="246" y="0"/>
                  </a:moveTo>
                  <a:cubicBezTo>
                    <a:pt x="102" y="0"/>
                    <a:pt x="1" y="116"/>
                    <a:pt x="1" y="260"/>
                  </a:cubicBezTo>
                  <a:lnTo>
                    <a:pt x="1" y="751"/>
                  </a:lnTo>
                  <a:cubicBezTo>
                    <a:pt x="1" y="895"/>
                    <a:pt x="102" y="996"/>
                    <a:pt x="246" y="996"/>
                  </a:cubicBezTo>
                  <a:lnTo>
                    <a:pt x="1733" y="996"/>
                  </a:lnTo>
                  <a:cubicBezTo>
                    <a:pt x="1863" y="996"/>
                    <a:pt x="1979" y="881"/>
                    <a:pt x="1964" y="751"/>
                  </a:cubicBezTo>
                  <a:lnTo>
                    <a:pt x="1964" y="260"/>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4" name="Google Shape;16444;p101"/>
            <p:cNvSpPr/>
            <p:nvPr/>
          </p:nvSpPr>
          <p:spPr>
            <a:xfrm>
              <a:off x="6128328" y="1682670"/>
              <a:ext cx="51879" cy="25743"/>
            </a:xfrm>
            <a:custGeom>
              <a:rect b="b" l="l" r="r" t="t"/>
              <a:pathLst>
                <a:path extrusionOk="0" h="982" w="1979">
                  <a:moveTo>
                    <a:pt x="246" y="0"/>
                  </a:moveTo>
                  <a:cubicBezTo>
                    <a:pt x="102" y="0"/>
                    <a:pt x="1" y="116"/>
                    <a:pt x="1" y="246"/>
                  </a:cubicBezTo>
                  <a:lnTo>
                    <a:pt x="1" y="736"/>
                  </a:lnTo>
                  <a:cubicBezTo>
                    <a:pt x="1" y="881"/>
                    <a:pt x="102" y="982"/>
                    <a:pt x="246" y="982"/>
                  </a:cubicBezTo>
                  <a:lnTo>
                    <a:pt x="1733" y="982"/>
                  </a:lnTo>
                  <a:cubicBezTo>
                    <a:pt x="1863" y="982"/>
                    <a:pt x="1979" y="881"/>
                    <a:pt x="1964" y="736"/>
                  </a:cubicBezTo>
                  <a:lnTo>
                    <a:pt x="1964" y="246"/>
                  </a:lnTo>
                  <a:cubicBezTo>
                    <a:pt x="1964" y="116"/>
                    <a:pt x="1863" y="0"/>
                    <a:pt x="171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5" name="Google Shape;16445;p101"/>
            <p:cNvSpPr/>
            <p:nvPr/>
          </p:nvSpPr>
          <p:spPr>
            <a:xfrm>
              <a:off x="6128328" y="1734497"/>
              <a:ext cx="51512" cy="26136"/>
            </a:xfrm>
            <a:custGeom>
              <a:rect b="b" l="l" r="r" t="t"/>
              <a:pathLst>
                <a:path extrusionOk="0" h="997" w="1965">
                  <a:moveTo>
                    <a:pt x="246" y="1"/>
                  </a:moveTo>
                  <a:cubicBezTo>
                    <a:pt x="102" y="1"/>
                    <a:pt x="1" y="116"/>
                    <a:pt x="1" y="261"/>
                  </a:cubicBezTo>
                  <a:lnTo>
                    <a:pt x="1" y="737"/>
                  </a:lnTo>
                  <a:cubicBezTo>
                    <a:pt x="1" y="881"/>
                    <a:pt x="102" y="997"/>
                    <a:pt x="246" y="997"/>
                  </a:cubicBezTo>
                  <a:lnTo>
                    <a:pt x="1733" y="997"/>
                  </a:lnTo>
                  <a:cubicBezTo>
                    <a:pt x="1863" y="983"/>
                    <a:pt x="1964" y="881"/>
                    <a:pt x="1964" y="752"/>
                  </a:cubicBezTo>
                  <a:lnTo>
                    <a:pt x="1964" y="261"/>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6" name="Google Shape;16446;p101"/>
            <p:cNvSpPr/>
            <p:nvPr/>
          </p:nvSpPr>
          <p:spPr>
            <a:xfrm>
              <a:off x="6219163" y="1734497"/>
              <a:ext cx="51486" cy="26136"/>
            </a:xfrm>
            <a:custGeom>
              <a:rect b="b" l="l" r="r" t="t"/>
              <a:pathLst>
                <a:path extrusionOk="0" h="997" w="1964">
                  <a:moveTo>
                    <a:pt x="246" y="1"/>
                  </a:moveTo>
                  <a:cubicBezTo>
                    <a:pt x="102" y="1"/>
                    <a:pt x="0" y="116"/>
                    <a:pt x="0" y="261"/>
                  </a:cubicBezTo>
                  <a:lnTo>
                    <a:pt x="0" y="737"/>
                  </a:lnTo>
                  <a:cubicBezTo>
                    <a:pt x="0" y="881"/>
                    <a:pt x="102" y="997"/>
                    <a:pt x="246" y="997"/>
                  </a:cubicBezTo>
                  <a:lnTo>
                    <a:pt x="1718" y="997"/>
                  </a:lnTo>
                  <a:cubicBezTo>
                    <a:pt x="1863" y="997"/>
                    <a:pt x="1964" y="881"/>
                    <a:pt x="1964" y="752"/>
                  </a:cubicBezTo>
                  <a:lnTo>
                    <a:pt x="1964" y="261"/>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7" name="Google Shape;16447;p101"/>
            <p:cNvSpPr/>
            <p:nvPr/>
          </p:nvSpPr>
          <p:spPr>
            <a:xfrm>
              <a:off x="6309604" y="1734497"/>
              <a:ext cx="51879" cy="26136"/>
            </a:xfrm>
            <a:custGeom>
              <a:rect b="b" l="l" r="r" t="t"/>
              <a:pathLst>
                <a:path extrusionOk="0" h="997" w="1979">
                  <a:moveTo>
                    <a:pt x="260" y="1"/>
                  </a:moveTo>
                  <a:cubicBezTo>
                    <a:pt x="116" y="1"/>
                    <a:pt x="1" y="116"/>
                    <a:pt x="1" y="261"/>
                  </a:cubicBezTo>
                  <a:lnTo>
                    <a:pt x="1" y="737"/>
                  </a:lnTo>
                  <a:cubicBezTo>
                    <a:pt x="1" y="881"/>
                    <a:pt x="116" y="997"/>
                    <a:pt x="260" y="997"/>
                  </a:cubicBezTo>
                  <a:lnTo>
                    <a:pt x="1733" y="997"/>
                  </a:lnTo>
                  <a:cubicBezTo>
                    <a:pt x="1877" y="997"/>
                    <a:pt x="1978" y="881"/>
                    <a:pt x="1978" y="752"/>
                  </a:cubicBezTo>
                  <a:lnTo>
                    <a:pt x="1978" y="261"/>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8" name="Google Shape;16448;p101"/>
            <p:cNvSpPr/>
            <p:nvPr/>
          </p:nvSpPr>
          <p:spPr>
            <a:xfrm>
              <a:off x="6219163" y="1682670"/>
              <a:ext cx="51486" cy="25743"/>
            </a:xfrm>
            <a:custGeom>
              <a:rect b="b" l="l" r="r" t="t"/>
              <a:pathLst>
                <a:path extrusionOk="0" h="982" w="1964">
                  <a:moveTo>
                    <a:pt x="246" y="0"/>
                  </a:moveTo>
                  <a:cubicBezTo>
                    <a:pt x="102" y="0"/>
                    <a:pt x="0" y="116"/>
                    <a:pt x="0" y="246"/>
                  </a:cubicBezTo>
                  <a:lnTo>
                    <a:pt x="0" y="736"/>
                  </a:lnTo>
                  <a:cubicBezTo>
                    <a:pt x="0" y="881"/>
                    <a:pt x="102" y="982"/>
                    <a:pt x="246" y="982"/>
                  </a:cubicBezTo>
                  <a:lnTo>
                    <a:pt x="1718" y="982"/>
                  </a:lnTo>
                  <a:cubicBezTo>
                    <a:pt x="1863" y="982"/>
                    <a:pt x="1964" y="881"/>
                    <a:pt x="1964" y="736"/>
                  </a:cubicBezTo>
                  <a:lnTo>
                    <a:pt x="1964" y="246"/>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49" name="Google Shape;16449;p101"/>
            <p:cNvSpPr/>
            <p:nvPr/>
          </p:nvSpPr>
          <p:spPr>
            <a:xfrm>
              <a:off x="6128328" y="1786350"/>
              <a:ext cx="51512" cy="25769"/>
            </a:xfrm>
            <a:custGeom>
              <a:rect b="b" l="l" r="r" t="t"/>
              <a:pathLst>
                <a:path extrusionOk="0" h="983" w="1965">
                  <a:moveTo>
                    <a:pt x="246" y="1"/>
                  </a:moveTo>
                  <a:cubicBezTo>
                    <a:pt x="102" y="1"/>
                    <a:pt x="1" y="116"/>
                    <a:pt x="1" y="246"/>
                  </a:cubicBezTo>
                  <a:lnTo>
                    <a:pt x="1" y="737"/>
                  </a:lnTo>
                  <a:cubicBezTo>
                    <a:pt x="1" y="867"/>
                    <a:pt x="102" y="982"/>
                    <a:pt x="246" y="982"/>
                  </a:cubicBezTo>
                  <a:lnTo>
                    <a:pt x="1733" y="982"/>
                  </a:lnTo>
                  <a:cubicBezTo>
                    <a:pt x="1863" y="982"/>
                    <a:pt x="1964" y="881"/>
                    <a:pt x="1964" y="737"/>
                  </a:cubicBezTo>
                  <a:lnTo>
                    <a:pt x="1964" y="246"/>
                  </a:lnTo>
                  <a:cubicBezTo>
                    <a:pt x="1964" y="116"/>
                    <a:pt x="1863" y="1"/>
                    <a:pt x="171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0" name="Google Shape;16450;p101"/>
            <p:cNvSpPr/>
            <p:nvPr/>
          </p:nvSpPr>
          <p:spPr>
            <a:xfrm>
              <a:off x="6219163" y="1630450"/>
              <a:ext cx="51879" cy="26136"/>
            </a:xfrm>
            <a:custGeom>
              <a:rect b="b" l="l" r="r" t="t"/>
              <a:pathLst>
                <a:path extrusionOk="0" h="997" w="1979">
                  <a:moveTo>
                    <a:pt x="246" y="0"/>
                  </a:moveTo>
                  <a:cubicBezTo>
                    <a:pt x="102" y="0"/>
                    <a:pt x="0" y="116"/>
                    <a:pt x="0" y="260"/>
                  </a:cubicBezTo>
                  <a:lnTo>
                    <a:pt x="0" y="751"/>
                  </a:lnTo>
                  <a:cubicBezTo>
                    <a:pt x="0" y="895"/>
                    <a:pt x="102" y="996"/>
                    <a:pt x="246" y="996"/>
                  </a:cubicBezTo>
                  <a:lnTo>
                    <a:pt x="1718" y="996"/>
                  </a:lnTo>
                  <a:cubicBezTo>
                    <a:pt x="1863" y="996"/>
                    <a:pt x="1978" y="881"/>
                    <a:pt x="1964" y="751"/>
                  </a:cubicBezTo>
                  <a:lnTo>
                    <a:pt x="1964" y="260"/>
                  </a:lnTo>
                  <a:cubicBezTo>
                    <a:pt x="1964" y="116"/>
                    <a:pt x="1863" y="0"/>
                    <a:pt x="171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1" name="Google Shape;16451;p101"/>
            <p:cNvSpPr/>
            <p:nvPr/>
          </p:nvSpPr>
          <p:spPr>
            <a:xfrm>
              <a:off x="6219163" y="1786350"/>
              <a:ext cx="51486" cy="25769"/>
            </a:xfrm>
            <a:custGeom>
              <a:rect b="b" l="l" r="r" t="t"/>
              <a:pathLst>
                <a:path extrusionOk="0" h="983" w="1964">
                  <a:moveTo>
                    <a:pt x="246" y="1"/>
                  </a:moveTo>
                  <a:cubicBezTo>
                    <a:pt x="102" y="1"/>
                    <a:pt x="0" y="116"/>
                    <a:pt x="0" y="246"/>
                  </a:cubicBezTo>
                  <a:lnTo>
                    <a:pt x="0" y="737"/>
                  </a:lnTo>
                  <a:cubicBezTo>
                    <a:pt x="0" y="867"/>
                    <a:pt x="102" y="982"/>
                    <a:pt x="246" y="982"/>
                  </a:cubicBezTo>
                  <a:lnTo>
                    <a:pt x="1718" y="982"/>
                  </a:lnTo>
                  <a:cubicBezTo>
                    <a:pt x="1863" y="982"/>
                    <a:pt x="1964" y="881"/>
                    <a:pt x="1964" y="737"/>
                  </a:cubicBezTo>
                  <a:lnTo>
                    <a:pt x="1964" y="246"/>
                  </a:lnTo>
                  <a:cubicBezTo>
                    <a:pt x="1964" y="116"/>
                    <a:pt x="1863" y="1"/>
                    <a:pt x="171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2" name="Google Shape;16452;p101"/>
            <p:cNvSpPr/>
            <p:nvPr/>
          </p:nvSpPr>
          <p:spPr>
            <a:xfrm>
              <a:off x="6400439" y="1734497"/>
              <a:ext cx="51853" cy="26136"/>
            </a:xfrm>
            <a:custGeom>
              <a:rect b="b" l="l" r="r" t="t"/>
              <a:pathLst>
                <a:path extrusionOk="0" h="997" w="1978">
                  <a:moveTo>
                    <a:pt x="260" y="1"/>
                  </a:moveTo>
                  <a:cubicBezTo>
                    <a:pt x="116" y="1"/>
                    <a:pt x="0" y="116"/>
                    <a:pt x="0" y="261"/>
                  </a:cubicBezTo>
                  <a:lnTo>
                    <a:pt x="0" y="737"/>
                  </a:lnTo>
                  <a:cubicBezTo>
                    <a:pt x="0" y="881"/>
                    <a:pt x="116" y="997"/>
                    <a:pt x="260" y="997"/>
                  </a:cubicBezTo>
                  <a:lnTo>
                    <a:pt x="1732" y="997"/>
                  </a:lnTo>
                  <a:cubicBezTo>
                    <a:pt x="1877" y="997"/>
                    <a:pt x="1978" y="881"/>
                    <a:pt x="1978" y="752"/>
                  </a:cubicBezTo>
                  <a:lnTo>
                    <a:pt x="1978" y="261"/>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3" name="Google Shape;16453;p101"/>
            <p:cNvSpPr/>
            <p:nvPr/>
          </p:nvSpPr>
          <p:spPr>
            <a:xfrm>
              <a:off x="6400439" y="1630450"/>
              <a:ext cx="52246" cy="26136"/>
            </a:xfrm>
            <a:custGeom>
              <a:rect b="b" l="l" r="r" t="t"/>
              <a:pathLst>
                <a:path extrusionOk="0" h="997" w="1993">
                  <a:moveTo>
                    <a:pt x="260" y="0"/>
                  </a:moveTo>
                  <a:cubicBezTo>
                    <a:pt x="116" y="0"/>
                    <a:pt x="0" y="116"/>
                    <a:pt x="0" y="260"/>
                  </a:cubicBezTo>
                  <a:lnTo>
                    <a:pt x="0" y="751"/>
                  </a:lnTo>
                  <a:cubicBezTo>
                    <a:pt x="0" y="895"/>
                    <a:pt x="116" y="996"/>
                    <a:pt x="260" y="996"/>
                  </a:cubicBezTo>
                  <a:lnTo>
                    <a:pt x="1732" y="996"/>
                  </a:lnTo>
                  <a:cubicBezTo>
                    <a:pt x="1877" y="996"/>
                    <a:pt x="1992" y="881"/>
                    <a:pt x="1978" y="751"/>
                  </a:cubicBezTo>
                  <a:lnTo>
                    <a:pt x="1978" y="260"/>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4" name="Google Shape;16454;p101"/>
            <p:cNvSpPr/>
            <p:nvPr/>
          </p:nvSpPr>
          <p:spPr>
            <a:xfrm>
              <a:off x="6400439" y="1786350"/>
              <a:ext cx="51853" cy="25769"/>
            </a:xfrm>
            <a:custGeom>
              <a:rect b="b" l="l" r="r" t="t"/>
              <a:pathLst>
                <a:path extrusionOk="0" h="983" w="1978">
                  <a:moveTo>
                    <a:pt x="260" y="1"/>
                  </a:moveTo>
                  <a:cubicBezTo>
                    <a:pt x="116" y="1"/>
                    <a:pt x="0" y="116"/>
                    <a:pt x="0" y="246"/>
                  </a:cubicBezTo>
                  <a:lnTo>
                    <a:pt x="0" y="737"/>
                  </a:lnTo>
                  <a:cubicBezTo>
                    <a:pt x="0" y="867"/>
                    <a:pt x="116" y="982"/>
                    <a:pt x="260" y="982"/>
                  </a:cubicBezTo>
                  <a:lnTo>
                    <a:pt x="1732" y="982"/>
                  </a:lnTo>
                  <a:cubicBezTo>
                    <a:pt x="1877" y="982"/>
                    <a:pt x="1978" y="881"/>
                    <a:pt x="1978" y="737"/>
                  </a:cubicBezTo>
                  <a:lnTo>
                    <a:pt x="1978" y="246"/>
                  </a:lnTo>
                  <a:cubicBezTo>
                    <a:pt x="1978" y="116"/>
                    <a:pt x="1877" y="1"/>
                    <a:pt x="17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5" name="Google Shape;16455;p101"/>
            <p:cNvSpPr/>
            <p:nvPr/>
          </p:nvSpPr>
          <p:spPr>
            <a:xfrm>
              <a:off x="6309604" y="1682670"/>
              <a:ext cx="51879" cy="25743"/>
            </a:xfrm>
            <a:custGeom>
              <a:rect b="b" l="l" r="r" t="t"/>
              <a:pathLst>
                <a:path extrusionOk="0" h="982" w="1979">
                  <a:moveTo>
                    <a:pt x="260" y="0"/>
                  </a:moveTo>
                  <a:cubicBezTo>
                    <a:pt x="116" y="0"/>
                    <a:pt x="1" y="116"/>
                    <a:pt x="1" y="246"/>
                  </a:cubicBezTo>
                  <a:lnTo>
                    <a:pt x="1" y="736"/>
                  </a:lnTo>
                  <a:cubicBezTo>
                    <a:pt x="1" y="881"/>
                    <a:pt x="116" y="982"/>
                    <a:pt x="260" y="982"/>
                  </a:cubicBezTo>
                  <a:lnTo>
                    <a:pt x="1733" y="982"/>
                  </a:lnTo>
                  <a:cubicBezTo>
                    <a:pt x="1877" y="982"/>
                    <a:pt x="1978" y="881"/>
                    <a:pt x="1978" y="736"/>
                  </a:cubicBezTo>
                  <a:lnTo>
                    <a:pt x="1978" y="246"/>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6" name="Google Shape;16456;p101"/>
            <p:cNvSpPr/>
            <p:nvPr/>
          </p:nvSpPr>
          <p:spPr>
            <a:xfrm>
              <a:off x="6309604" y="1630450"/>
              <a:ext cx="52246" cy="26136"/>
            </a:xfrm>
            <a:custGeom>
              <a:rect b="b" l="l" r="r" t="t"/>
              <a:pathLst>
                <a:path extrusionOk="0" h="997" w="1993">
                  <a:moveTo>
                    <a:pt x="260" y="0"/>
                  </a:moveTo>
                  <a:cubicBezTo>
                    <a:pt x="116" y="0"/>
                    <a:pt x="1" y="116"/>
                    <a:pt x="1" y="260"/>
                  </a:cubicBezTo>
                  <a:lnTo>
                    <a:pt x="1" y="751"/>
                  </a:lnTo>
                  <a:cubicBezTo>
                    <a:pt x="1" y="895"/>
                    <a:pt x="116" y="996"/>
                    <a:pt x="260" y="996"/>
                  </a:cubicBezTo>
                  <a:lnTo>
                    <a:pt x="1733" y="996"/>
                  </a:lnTo>
                  <a:cubicBezTo>
                    <a:pt x="1877" y="996"/>
                    <a:pt x="1993" y="881"/>
                    <a:pt x="1978" y="751"/>
                  </a:cubicBezTo>
                  <a:lnTo>
                    <a:pt x="1978" y="260"/>
                  </a:lnTo>
                  <a:cubicBezTo>
                    <a:pt x="1978" y="116"/>
                    <a:pt x="1877" y="0"/>
                    <a:pt x="1733"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7" name="Google Shape;16457;p101"/>
            <p:cNvSpPr/>
            <p:nvPr/>
          </p:nvSpPr>
          <p:spPr>
            <a:xfrm>
              <a:off x="6400439" y="1682670"/>
              <a:ext cx="51853" cy="25743"/>
            </a:xfrm>
            <a:custGeom>
              <a:rect b="b" l="l" r="r" t="t"/>
              <a:pathLst>
                <a:path extrusionOk="0" h="982" w="1978">
                  <a:moveTo>
                    <a:pt x="260" y="0"/>
                  </a:moveTo>
                  <a:cubicBezTo>
                    <a:pt x="116" y="0"/>
                    <a:pt x="0" y="116"/>
                    <a:pt x="0" y="246"/>
                  </a:cubicBezTo>
                  <a:lnTo>
                    <a:pt x="0" y="736"/>
                  </a:lnTo>
                  <a:cubicBezTo>
                    <a:pt x="0" y="881"/>
                    <a:pt x="116" y="982"/>
                    <a:pt x="260" y="982"/>
                  </a:cubicBezTo>
                  <a:lnTo>
                    <a:pt x="1732" y="982"/>
                  </a:lnTo>
                  <a:cubicBezTo>
                    <a:pt x="1877" y="982"/>
                    <a:pt x="1978" y="881"/>
                    <a:pt x="1978" y="736"/>
                  </a:cubicBezTo>
                  <a:lnTo>
                    <a:pt x="1978" y="246"/>
                  </a:lnTo>
                  <a:cubicBezTo>
                    <a:pt x="1978" y="116"/>
                    <a:pt x="1877" y="0"/>
                    <a:pt x="173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8" name="Google Shape;16458;p101"/>
            <p:cNvSpPr/>
            <p:nvPr/>
          </p:nvSpPr>
          <p:spPr>
            <a:xfrm>
              <a:off x="6309604" y="1786350"/>
              <a:ext cx="51879" cy="25769"/>
            </a:xfrm>
            <a:custGeom>
              <a:rect b="b" l="l" r="r" t="t"/>
              <a:pathLst>
                <a:path extrusionOk="0" h="983" w="1979">
                  <a:moveTo>
                    <a:pt x="260" y="1"/>
                  </a:moveTo>
                  <a:cubicBezTo>
                    <a:pt x="116" y="1"/>
                    <a:pt x="1" y="116"/>
                    <a:pt x="1" y="246"/>
                  </a:cubicBezTo>
                  <a:lnTo>
                    <a:pt x="1" y="737"/>
                  </a:lnTo>
                  <a:cubicBezTo>
                    <a:pt x="1" y="867"/>
                    <a:pt x="116" y="982"/>
                    <a:pt x="260" y="982"/>
                  </a:cubicBezTo>
                  <a:lnTo>
                    <a:pt x="1733" y="982"/>
                  </a:lnTo>
                  <a:cubicBezTo>
                    <a:pt x="1877" y="982"/>
                    <a:pt x="1978" y="881"/>
                    <a:pt x="1978" y="737"/>
                  </a:cubicBezTo>
                  <a:lnTo>
                    <a:pt x="1978" y="246"/>
                  </a:lnTo>
                  <a:cubicBezTo>
                    <a:pt x="1978" y="116"/>
                    <a:pt x="1877" y="1"/>
                    <a:pt x="17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59" name="Google Shape;16459;p101"/>
            <p:cNvSpPr/>
            <p:nvPr/>
          </p:nvSpPr>
          <p:spPr>
            <a:xfrm>
              <a:off x="6397661" y="1676116"/>
              <a:ext cx="57385" cy="39113"/>
            </a:xfrm>
            <a:custGeom>
              <a:rect b="b" l="l" r="r" t="t"/>
              <a:pathLst>
                <a:path extrusionOk="0" h="1492" w="2189">
                  <a:moveTo>
                    <a:pt x="1836" y="1"/>
                  </a:moveTo>
                  <a:cubicBezTo>
                    <a:pt x="1779" y="1"/>
                    <a:pt x="1719" y="23"/>
                    <a:pt x="1665" y="77"/>
                  </a:cubicBezTo>
                  <a:lnTo>
                    <a:pt x="842" y="885"/>
                  </a:lnTo>
                  <a:lnTo>
                    <a:pt x="525" y="568"/>
                  </a:lnTo>
                  <a:cubicBezTo>
                    <a:pt x="471" y="514"/>
                    <a:pt x="411" y="492"/>
                    <a:pt x="354" y="492"/>
                  </a:cubicBezTo>
                  <a:cubicBezTo>
                    <a:pt x="164" y="492"/>
                    <a:pt x="1" y="737"/>
                    <a:pt x="178" y="914"/>
                  </a:cubicBezTo>
                  <a:lnTo>
                    <a:pt x="669" y="1420"/>
                  </a:lnTo>
                  <a:cubicBezTo>
                    <a:pt x="712" y="1463"/>
                    <a:pt x="785" y="1492"/>
                    <a:pt x="857" y="1492"/>
                  </a:cubicBezTo>
                  <a:cubicBezTo>
                    <a:pt x="914" y="1477"/>
                    <a:pt x="972" y="1463"/>
                    <a:pt x="1015"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0" name="Google Shape;16460;p101"/>
            <p:cNvSpPr/>
            <p:nvPr/>
          </p:nvSpPr>
          <p:spPr>
            <a:xfrm>
              <a:off x="6216017" y="1676116"/>
              <a:ext cx="57385" cy="39113"/>
            </a:xfrm>
            <a:custGeom>
              <a:rect b="b" l="l" r="r" t="t"/>
              <a:pathLst>
                <a:path extrusionOk="0" h="1492" w="2189">
                  <a:moveTo>
                    <a:pt x="1836" y="1"/>
                  </a:moveTo>
                  <a:cubicBezTo>
                    <a:pt x="1779" y="1"/>
                    <a:pt x="1719" y="23"/>
                    <a:pt x="1665" y="77"/>
                  </a:cubicBezTo>
                  <a:lnTo>
                    <a:pt x="857" y="885"/>
                  </a:lnTo>
                  <a:lnTo>
                    <a:pt x="525" y="568"/>
                  </a:lnTo>
                  <a:cubicBezTo>
                    <a:pt x="471" y="514"/>
                    <a:pt x="411" y="492"/>
                    <a:pt x="354" y="492"/>
                  </a:cubicBezTo>
                  <a:cubicBezTo>
                    <a:pt x="164" y="492"/>
                    <a:pt x="1" y="737"/>
                    <a:pt x="178" y="914"/>
                  </a:cubicBezTo>
                  <a:lnTo>
                    <a:pt x="669" y="1420"/>
                  </a:lnTo>
                  <a:cubicBezTo>
                    <a:pt x="727" y="1463"/>
                    <a:pt x="784" y="1492"/>
                    <a:pt x="857" y="1492"/>
                  </a:cubicBezTo>
                  <a:cubicBezTo>
                    <a:pt x="914" y="1477"/>
                    <a:pt x="972" y="1463"/>
                    <a:pt x="1030" y="1420"/>
                  </a:cubicBezTo>
                  <a:lnTo>
                    <a:pt x="2012" y="424"/>
                  </a:lnTo>
                  <a:cubicBezTo>
                    <a:pt x="2189" y="246"/>
                    <a:pt x="2026"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1" name="Google Shape;16461;p101"/>
            <p:cNvSpPr/>
            <p:nvPr/>
          </p:nvSpPr>
          <p:spPr>
            <a:xfrm>
              <a:off x="6306852" y="1727969"/>
              <a:ext cx="57385" cy="39113"/>
            </a:xfrm>
            <a:custGeom>
              <a:rect b="b" l="l" r="r" t="t"/>
              <a:pathLst>
                <a:path extrusionOk="0" h="1492" w="2189">
                  <a:moveTo>
                    <a:pt x="1836" y="1"/>
                  </a:moveTo>
                  <a:cubicBezTo>
                    <a:pt x="1778" y="1"/>
                    <a:pt x="1718" y="23"/>
                    <a:pt x="1665" y="77"/>
                  </a:cubicBezTo>
                  <a:lnTo>
                    <a:pt x="842" y="885"/>
                  </a:lnTo>
                  <a:lnTo>
                    <a:pt x="524" y="568"/>
                  </a:lnTo>
                  <a:cubicBezTo>
                    <a:pt x="470" y="514"/>
                    <a:pt x="411" y="491"/>
                    <a:pt x="353" y="491"/>
                  </a:cubicBezTo>
                  <a:cubicBezTo>
                    <a:pt x="163" y="491"/>
                    <a:pt x="0" y="737"/>
                    <a:pt x="178" y="914"/>
                  </a:cubicBezTo>
                  <a:lnTo>
                    <a:pt x="669" y="1419"/>
                  </a:lnTo>
                  <a:cubicBezTo>
                    <a:pt x="726" y="1463"/>
                    <a:pt x="784" y="1491"/>
                    <a:pt x="856" y="1491"/>
                  </a:cubicBezTo>
                  <a:cubicBezTo>
                    <a:pt x="914" y="1477"/>
                    <a:pt x="986" y="1448"/>
                    <a:pt x="1029" y="1405"/>
                  </a:cubicBezTo>
                  <a:lnTo>
                    <a:pt x="2011" y="423"/>
                  </a:lnTo>
                  <a:cubicBezTo>
                    <a:pt x="2188" y="246"/>
                    <a:pt x="2025" y="1"/>
                    <a:pt x="1836"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2" name="Google Shape;16462;p101"/>
            <p:cNvSpPr/>
            <p:nvPr/>
          </p:nvSpPr>
          <p:spPr>
            <a:xfrm>
              <a:off x="6125208" y="1779823"/>
              <a:ext cx="57385" cy="39113"/>
            </a:xfrm>
            <a:custGeom>
              <a:rect b="b" l="l" r="r" t="t"/>
              <a:pathLst>
                <a:path extrusionOk="0" h="1492" w="2189">
                  <a:moveTo>
                    <a:pt x="1836" y="0"/>
                  </a:moveTo>
                  <a:cubicBezTo>
                    <a:pt x="1778" y="0"/>
                    <a:pt x="1718" y="23"/>
                    <a:pt x="1665" y="76"/>
                  </a:cubicBezTo>
                  <a:lnTo>
                    <a:pt x="856" y="885"/>
                  </a:lnTo>
                  <a:lnTo>
                    <a:pt x="539" y="567"/>
                  </a:lnTo>
                  <a:cubicBezTo>
                    <a:pt x="482" y="514"/>
                    <a:pt x="420" y="491"/>
                    <a:pt x="360" y="491"/>
                  </a:cubicBezTo>
                  <a:cubicBezTo>
                    <a:pt x="164" y="491"/>
                    <a:pt x="0" y="739"/>
                    <a:pt x="178" y="928"/>
                  </a:cubicBezTo>
                  <a:lnTo>
                    <a:pt x="683" y="1419"/>
                  </a:lnTo>
                  <a:cubicBezTo>
                    <a:pt x="726" y="1462"/>
                    <a:pt x="784" y="1491"/>
                    <a:pt x="856" y="1491"/>
                  </a:cubicBezTo>
                  <a:cubicBezTo>
                    <a:pt x="914" y="1491"/>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3" name="Google Shape;16463;p101"/>
            <p:cNvSpPr/>
            <p:nvPr/>
          </p:nvSpPr>
          <p:spPr>
            <a:xfrm>
              <a:off x="6306852" y="1624289"/>
              <a:ext cx="57385" cy="39113"/>
            </a:xfrm>
            <a:custGeom>
              <a:rect b="b" l="l" r="r" t="t"/>
              <a:pathLst>
                <a:path extrusionOk="0" h="1492" w="2189">
                  <a:moveTo>
                    <a:pt x="1836" y="0"/>
                  </a:moveTo>
                  <a:cubicBezTo>
                    <a:pt x="1778" y="0"/>
                    <a:pt x="1718" y="23"/>
                    <a:pt x="1665" y="76"/>
                  </a:cubicBezTo>
                  <a:lnTo>
                    <a:pt x="842" y="885"/>
                  </a:lnTo>
                  <a:lnTo>
                    <a:pt x="524" y="567"/>
                  </a:lnTo>
                  <a:cubicBezTo>
                    <a:pt x="470" y="514"/>
                    <a:pt x="411" y="491"/>
                    <a:pt x="353" y="491"/>
                  </a:cubicBezTo>
                  <a:cubicBezTo>
                    <a:pt x="163" y="491"/>
                    <a:pt x="0" y="736"/>
                    <a:pt x="178" y="914"/>
                  </a:cubicBezTo>
                  <a:lnTo>
                    <a:pt x="669" y="1419"/>
                  </a:lnTo>
                  <a:cubicBezTo>
                    <a:pt x="726" y="1462"/>
                    <a:pt x="784" y="1491"/>
                    <a:pt x="856" y="1491"/>
                  </a:cubicBezTo>
                  <a:cubicBezTo>
                    <a:pt x="914" y="1477"/>
                    <a:pt x="972" y="1462"/>
                    <a:pt x="1029" y="1419"/>
                  </a:cubicBezTo>
                  <a:lnTo>
                    <a:pt x="2011" y="423"/>
                  </a:lnTo>
                  <a:cubicBezTo>
                    <a:pt x="2188" y="246"/>
                    <a:pt x="2025" y="0"/>
                    <a:pt x="1836"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64" name="Google Shape;16464;p101"/>
          <p:cNvGrpSpPr/>
          <p:nvPr/>
        </p:nvGrpSpPr>
        <p:grpSpPr>
          <a:xfrm>
            <a:off x="6554378" y="1527897"/>
            <a:ext cx="370103" cy="322445"/>
            <a:chOff x="6579435" y="1527897"/>
            <a:chExt cx="370103" cy="322445"/>
          </a:xfrm>
        </p:grpSpPr>
        <p:sp>
          <p:nvSpPr>
            <p:cNvPr id="16465" name="Google Shape;16465;p101"/>
            <p:cNvSpPr/>
            <p:nvPr/>
          </p:nvSpPr>
          <p:spPr>
            <a:xfrm>
              <a:off x="6704691" y="1527897"/>
              <a:ext cx="119593" cy="64725"/>
            </a:xfrm>
            <a:custGeom>
              <a:rect b="b" l="l" r="r" t="t"/>
              <a:pathLst>
                <a:path extrusionOk="0" h="2469" w="4562">
                  <a:moveTo>
                    <a:pt x="1242" y="0"/>
                  </a:moveTo>
                  <a:cubicBezTo>
                    <a:pt x="809" y="0"/>
                    <a:pt x="419" y="303"/>
                    <a:pt x="347" y="736"/>
                  </a:cubicBezTo>
                  <a:lnTo>
                    <a:pt x="0" y="2469"/>
                  </a:lnTo>
                  <a:lnTo>
                    <a:pt x="462" y="2469"/>
                  </a:lnTo>
                  <a:lnTo>
                    <a:pt x="794" y="1040"/>
                  </a:lnTo>
                  <a:cubicBezTo>
                    <a:pt x="837" y="823"/>
                    <a:pt x="1025" y="679"/>
                    <a:pt x="1242" y="679"/>
                  </a:cubicBezTo>
                  <a:lnTo>
                    <a:pt x="3335" y="679"/>
                  </a:lnTo>
                  <a:cubicBezTo>
                    <a:pt x="3537" y="679"/>
                    <a:pt x="3725" y="823"/>
                    <a:pt x="3768" y="1040"/>
                  </a:cubicBezTo>
                  <a:lnTo>
                    <a:pt x="4085" y="2454"/>
                  </a:lnTo>
                  <a:lnTo>
                    <a:pt x="4562" y="2454"/>
                  </a:lnTo>
                  <a:lnTo>
                    <a:pt x="4215" y="736"/>
                  </a:lnTo>
                  <a:cubicBezTo>
                    <a:pt x="4129" y="303"/>
                    <a:pt x="3753" y="0"/>
                    <a:pt x="330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6" name="Google Shape;16466;p101"/>
            <p:cNvSpPr/>
            <p:nvPr/>
          </p:nvSpPr>
          <p:spPr>
            <a:xfrm>
              <a:off x="6591153" y="1706893"/>
              <a:ext cx="346667" cy="143448"/>
            </a:xfrm>
            <a:custGeom>
              <a:rect b="b" l="l" r="r" t="t"/>
              <a:pathLst>
                <a:path extrusionOk="0" h="5472" w="13224">
                  <a:moveTo>
                    <a:pt x="1" y="0"/>
                  </a:moveTo>
                  <a:lnTo>
                    <a:pt x="1" y="4793"/>
                  </a:lnTo>
                  <a:cubicBezTo>
                    <a:pt x="1" y="5168"/>
                    <a:pt x="318" y="5471"/>
                    <a:pt x="693" y="5471"/>
                  </a:cubicBezTo>
                  <a:lnTo>
                    <a:pt x="12545" y="5471"/>
                  </a:lnTo>
                  <a:cubicBezTo>
                    <a:pt x="12920" y="5471"/>
                    <a:pt x="13223" y="5168"/>
                    <a:pt x="13223" y="4793"/>
                  </a:cubicBezTo>
                  <a:lnTo>
                    <a:pt x="13223" y="0"/>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7" name="Google Shape;16467;p101"/>
            <p:cNvSpPr/>
            <p:nvPr/>
          </p:nvSpPr>
          <p:spPr>
            <a:xfrm>
              <a:off x="6591520" y="1706893"/>
              <a:ext cx="346300" cy="143448"/>
            </a:xfrm>
            <a:custGeom>
              <a:rect b="b" l="l" r="r" t="t"/>
              <a:pathLst>
                <a:path extrusionOk="0" h="5472" w="13210">
                  <a:moveTo>
                    <a:pt x="1" y="0"/>
                  </a:moveTo>
                  <a:lnTo>
                    <a:pt x="1" y="4793"/>
                  </a:lnTo>
                  <a:cubicBezTo>
                    <a:pt x="1" y="5168"/>
                    <a:pt x="304" y="5471"/>
                    <a:pt x="679" y="5471"/>
                  </a:cubicBezTo>
                  <a:lnTo>
                    <a:pt x="12531" y="5471"/>
                  </a:lnTo>
                  <a:cubicBezTo>
                    <a:pt x="12906" y="5471"/>
                    <a:pt x="13209" y="5168"/>
                    <a:pt x="13209" y="4793"/>
                  </a:cubicBezTo>
                  <a:lnTo>
                    <a:pt x="13209" y="4562"/>
                  </a:lnTo>
                  <a:lnTo>
                    <a:pt x="1820" y="4562"/>
                  </a:lnTo>
                  <a:cubicBezTo>
                    <a:pt x="1315" y="4562"/>
                    <a:pt x="910" y="4143"/>
                    <a:pt x="910" y="3638"/>
                  </a:cubicBezTo>
                  <a:lnTo>
                    <a:pt x="910" y="2050"/>
                  </a:lnTo>
                  <a:cubicBezTo>
                    <a:pt x="910" y="1915"/>
                    <a:pt x="1012" y="1818"/>
                    <a:pt x="1131" y="1818"/>
                  </a:cubicBezTo>
                  <a:cubicBezTo>
                    <a:pt x="1139" y="1818"/>
                    <a:pt x="1148" y="1818"/>
                    <a:pt x="1156" y="1819"/>
                  </a:cubicBezTo>
                  <a:cubicBezTo>
                    <a:pt x="1228" y="1819"/>
                    <a:pt x="1300" y="1833"/>
                    <a:pt x="1358" y="1833"/>
                  </a:cubicBezTo>
                  <a:lnTo>
                    <a:pt x="11838" y="1833"/>
                  </a:lnTo>
                  <a:cubicBezTo>
                    <a:pt x="12329" y="1833"/>
                    <a:pt x="12820" y="1660"/>
                    <a:pt x="13209" y="1372"/>
                  </a:cubicBezTo>
                  <a:lnTo>
                    <a:pt x="1320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8" name="Google Shape;16468;p101"/>
            <p:cNvSpPr/>
            <p:nvPr/>
          </p:nvSpPr>
          <p:spPr>
            <a:xfrm>
              <a:off x="6579435" y="1587693"/>
              <a:ext cx="370103" cy="155167"/>
            </a:xfrm>
            <a:custGeom>
              <a:rect b="b" l="l" r="r" t="t"/>
              <a:pathLst>
                <a:path extrusionOk="0" h="5919" w="14118">
                  <a:moveTo>
                    <a:pt x="909" y="0"/>
                  </a:moveTo>
                  <a:cubicBezTo>
                    <a:pt x="404" y="0"/>
                    <a:pt x="0" y="404"/>
                    <a:pt x="0" y="909"/>
                  </a:cubicBezTo>
                  <a:lnTo>
                    <a:pt x="0" y="4100"/>
                  </a:lnTo>
                  <a:cubicBezTo>
                    <a:pt x="0" y="5096"/>
                    <a:pt x="823" y="5919"/>
                    <a:pt x="1819" y="5919"/>
                  </a:cubicBezTo>
                  <a:lnTo>
                    <a:pt x="12299" y="5919"/>
                  </a:lnTo>
                  <a:cubicBezTo>
                    <a:pt x="13310" y="5919"/>
                    <a:pt x="14118" y="5096"/>
                    <a:pt x="14118" y="4100"/>
                  </a:cubicBezTo>
                  <a:lnTo>
                    <a:pt x="14118" y="909"/>
                  </a:lnTo>
                  <a:cubicBezTo>
                    <a:pt x="14118" y="404"/>
                    <a:pt x="13714" y="0"/>
                    <a:pt x="13208"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69" name="Google Shape;16469;p101"/>
            <p:cNvSpPr/>
            <p:nvPr/>
          </p:nvSpPr>
          <p:spPr>
            <a:xfrm>
              <a:off x="6609320" y="1587693"/>
              <a:ext cx="310700" cy="17800"/>
            </a:xfrm>
            <a:custGeom>
              <a:rect b="b" l="l" r="r" t="t"/>
              <a:pathLst>
                <a:path extrusionOk="0" h="679" w="11852">
                  <a:moveTo>
                    <a:pt x="347" y="0"/>
                  </a:moveTo>
                  <a:cubicBezTo>
                    <a:pt x="159" y="0"/>
                    <a:pt x="0" y="144"/>
                    <a:pt x="0" y="332"/>
                  </a:cubicBezTo>
                  <a:cubicBezTo>
                    <a:pt x="0" y="520"/>
                    <a:pt x="159" y="678"/>
                    <a:pt x="347" y="678"/>
                  </a:cubicBezTo>
                  <a:lnTo>
                    <a:pt x="11505" y="678"/>
                  </a:lnTo>
                  <a:cubicBezTo>
                    <a:pt x="11693" y="678"/>
                    <a:pt x="11852" y="520"/>
                    <a:pt x="11852" y="332"/>
                  </a:cubicBezTo>
                  <a:cubicBezTo>
                    <a:pt x="11852" y="144"/>
                    <a:pt x="11693" y="0"/>
                    <a:pt x="11505" y="0"/>
                  </a:cubicBezTo>
                  <a:close/>
                </a:path>
              </a:pathLst>
            </a:custGeom>
            <a:solidFill>
              <a:srgbClr val="8295A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0" name="Google Shape;16470;p101"/>
            <p:cNvSpPr/>
            <p:nvPr/>
          </p:nvSpPr>
          <p:spPr>
            <a:xfrm>
              <a:off x="6639206" y="1587693"/>
              <a:ext cx="35993" cy="262648"/>
            </a:xfrm>
            <a:custGeom>
              <a:rect b="b" l="l" r="r" t="t"/>
              <a:pathLst>
                <a:path extrusionOk="0" h="10019" w="1373">
                  <a:moveTo>
                    <a:pt x="1" y="0"/>
                  </a:moveTo>
                  <a:lnTo>
                    <a:pt x="1"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1" name="Google Shape;16471;p101"/>
            <p:cNvSpPr/>
            <p:nvPr/>
          </p:nvSpPr>
          <p:spPr>
            <a:xfrm>
              <a:off x="6639206" y="1587693"/>
              <a:ext cx="35993" cy="17800"/>
            </a:xfrm>
            <a:custGeom>
              <a:rect b="b" l="l" r="r" t="t"/>
              <a:pathLst>
                <a:path extrusionOk="0" h="679" w="1373">
                  <a:moveTo>
                    <a:pt x="1" y="0"/>
                  </a:moveTo>
                  <a:lnTo>
                    <a:pt x="1"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2" name="Google Shape;16472;p101"/>
            <p:cNvSpPr/>
            <p:nvPr/>
          </p:nvSpPr>
          <p:spPr>
            <a:xfrm>
              <a:off x="6639206" y="1760607"/>
              <a:ext cx="35993" cy="18193"/>
            </a:xfrm>
            <a:custGeom>
              <a:rect b="b" l="l" r="r" t="t"/>
              <a:pathLst>
                <a:path extrusionOk="0" h="694" w="1373">
                  <a:moveTo>
                    <a:pt x="1" y="1"/>
                  </a:moveTo>
                  <a:lnTo>
                    <a:pt x="1"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3" name="Google Shape;16473;p101"/>
            <p:cNvSpPr/>
            <p:nvPr/>
          </p:nvSpPr>
          <p:spPr>
            <a:xfrm>
              <a:off x="6639206" y="1719004"/>
              <a:ext cx="35993" cy="17800"/>
            </a:xfrm>
            <a:custGeom>
              <a:rect b="b" l="l" r="r" t="t"/>
              <a:pathLst>
                <a:path extrusionOk="0" h="679" w="1373">
                  <a:moveTo>
                    <a:pt x="1" y="0"/>
                  </a:moveTo>
                  <a:lnTo>
                    <a:pt x="1"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4" name="Google Shape;16474;p101"/>
            <p:cNvSpPr/>
            <p:nvPr/>
          </p:nvSpPr>
          <p:spPr>
            <a:xfrm>
              <a:off x="6627094" y="1712948"/>
              <a:ext cx="59823" cy="53741"/>
            </a:xfrm>
            <a:custGeom>
              <a:rect b="b" l="l" r="r" t="t"/>
              <a:pathLst>
                <a:path extrusionOk="0" h="2050" w="2282">
                  <a:moveTo>
                    <a:pt x="1834" y="462"/>
                  </a:moveTo>
                  <a:lnTo>
                    <a:pt x="1834" y="1602"/>
                  </a:lnTo>
                  <a:lnTo>
                    <a:pt x="463" y="1602"/>
                  </a:lnTo>
                  <a:lnTo>
                    <a:pt x="463" y="462"/>
                  </a:lnTo>
                  <a:close/>
                  <a:moveTo>
                    <a:pt x="463" y="0"/>
                  </a:moveTo>
                  <a:cubicBezTo>
                    <a:pt x="217" y="0"/>
                    <a:pt x="1" y="202"/>
                    <a:pt x="1" y="462"/>
                  </a:cubicBezTo>
                  <a:lnTo>
                    <a:pt x="1" y="1602"/>
                  </a:lnTo>
                  <a:cubicBezTo>
                    <a:pt x="1" y="1848"/>
                    <a:pt x="217" y="2050"/>
                    <a:pt x="463" y="2050"/>
                  </a:cubicBezTo>
                  <a:lnTo>
                    <a:pt x="1834" y="2050"/>
                  </a:lnTo>
                  <a:cubicBezTo>
                    <a:pt x="2080" y="2050"/>
                    <a:pt x="2282" y="1848"/>
                    <a:pt x="2282" y="1602"/>
                  </a:cubicBezTo>
                  <a:lnTo>
                    <a:pt x="2282" y="462"/>
                  </a:lnTo>
                  <a:cubicBezTo>
                    <a:pt x="2282" y="202"/>
                    <a:pt x="2080"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5" name="Google Shape;16475;p101"/>
            <p:cNvSpPr/>
            <p:nvPr/>
          </p:nvSpPr>
          <p:spPr>
            <a:xfrm>
              <a:off x="6651317" y="1713027"/>
              <a:ext cx="11771" cy="29833"/>
            </a:xfrm>
            <a:custGeom>
              <a:rect b="b" l="l" r="r" t="t"/>
              <a:pathLst>
                <a:path extrusionOk="0" h="1138" w="449">
                  <a:moveTo>
                    <a:pt x="225" y="1"/>
                  </a:moveTo>
                  <a:cubicBezTo>
                    <a:pt x="113" y="1"/>
                    <a:pt x="1" y="77"/>
                    <a:pt x="1" y="228"/>
                  </a:cubicBezTo>
                  <a:lnTo>
                    <a:pt x="1" y="907"/>
                  </a:lnTo>
                  <a:cubicBezTo>
                    <a:pt x="1" y="1036"/>
                    <a:pt x="102" y="1138"/>
                    <a:pt x="217" y="1138"/>
                  </a:cubicBezTo>
                  <a:cubicBezTo>
                    <a:pt x="347" y="1138"/>
                    <a:pt x="448" y="1036"/>
                    <a:pt x="448" y="907"/>
                  </a:cubicBezTo>
                  <a:lnTo>
                    <a:pt x="448" y="228"/>
                  </a:lnTo>
                  <a:cubicBezTo>
                    <a:pt x="448" y="77"/>
                    <a:pt x="336" y="1"/>
                    <a:pt x="22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6" name="Google Shape;16476;p101"/>
            <p:cNvSpPr/>
            <p:nvPr/>
          </p:nvSpPr>
          <p:spPr>
            <a:xfrm>
              <a:off x="6639206" y="1826459"/>
              <a:ext cx="35993" cy="23882"/>
            </a:xfrm>
            <a:custGeom>
              <a:rect b="b" l="l" r="r" t="t"/>
              <a:pathLst>
                <a:path extrusionOk="0" h="911" w="1373">
                  <a:moveTo>
                    <a:pt x="1" y="1"/>
                  </a:moveTo>
                  <a:lnTo>
                    <a:pt x="1"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7" name="Google Shape;16477;p101"/>
            <p:cNvSpPr/>
            <p:nvPr/>
          </p:nvSpPr>
          <p:spPr>
            <a:xfrm>
              <a:off x="6854169" y="1587693"/>
              <a:ext cx="35967" cy="262648"/>
            </a:xfrm>
            <a:custGeom>
              <a:rect b="b" l="l" r="r" t="t"/>
              <a:pathLst>
                <a:path extrusionOk="0" h="10019" w="1372">
                  <a:moveTo>
                    <a:pt x="0" y="0"/>
                  </a:moveTo>
                  <a:lnTo>
                    <a:pt x="0" y="10018"/>
                  </a:lnTo>
                  <a:lnTo>
                    <a:pt x="1372" y="10018"/>
                  </a:lnTo>
                  <a:lnTo>
                    <a:pt x="1372"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8" name="Google Shape;16478;p101"/>
            <p:cNvSpPr/>
            <p:nvPr/>
          </p:nvSpPr>
          <p:spPr>
            <a:xfrm>
              <a:off x="6854169" y="1587693"/>
              <a:ext cx="35967" cy="17800"/>
            </a:xfrm>
            <a:custGeom>
              <a:rect b="b" l="l" r="r" t="t"/>
              <a:pathLst>
                <a:path extrusionOk="0" h="679" w="1372">
                  <a:moveTo>
                    <a:pt x="0" y="0"/>
                  </a:moveTo>
                  <a:lnTo>
                    <a:pt x="0" y="678"/>
                  </a:lnTo>
                  <a:lnTo>
                    <a:pt x="1372" y="678"/>
                  </a:lnTo>
                  <a:lnTo>
                    <a:pt x="1372"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79" name="Google Shape;16479;p101"/>
            <p:cNvSpPr/>
            <p:nvPr/>
          </p:nvSpPr>
          <p:spPr>
            <a:xfrm>
              <a:off x="6854169" y="1760607"/>
              <a:ext cx="35967" cy="18193"/>
            </a:xfrm>
            <a:custGeom>
              <a:rect b="b" l="l" r="r" t="t"/>
              <a:pathLst>
                <a:path extrusionOk="0" h="694" w="1372">
                  <a:moveTo>
                    <a:pt x="0" y="1"/>
                  </a:moveTo>
                  <a:lnTo>
                    <a:pt x="0" y="694"/>
                  </a:lnTo>
                  <a:lnTo>
                    <a:pt x="1372" y="694"/>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0" name="Google Shape;16480;p101"/>
            <p:cNvSpPr/>
            <p:nvPr/>
          </p:nvSpPr>
          <p:spPr>
            <a:xfrm>
              <a:off x="6854169" y="1719004"/>
              <a:ext cx="35967" cy="17800"/>
            </a:xfrm>
            <a:custGeom>
              <a:rect b="b" l="l" r="r" t="t"/>
              <a:pathLst>
                <a:path extrusionOk="0" h="679" w="1372">
                  <a:moveTo>
                    <a:pt x="0" y="0"/>
                  </a:moveTo>
                  <a:lnTo>
                    <a:pt x="0" y="679"/>
                  </a:lnTo>
                  <a:lnTo>
                    <a:pt x="1372" y="679"/>
                  </a:lnTo>
                  <a:lnTo>
                    <a:pt x="1372"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1" name="Google Shape;16481;p101"/>
            <p:cNvSpPr/>
            <p:nvPr/>
          </p:nvSpPr>
          <p:spPr>
            <a:xfrm>
              <a:off x="6842057" y="1712948"/>
              <a:ext cx="59823" cy="53741"/>
            </a:xfrm>
            <a:custGeom>
              <a:rect b="b" l="l" r="r" t="t"/>
              <a:pathLst>
                <a:path extrusionOk="0" h="2050" w="2282">
                  <a:moveTo>
                    <a:pt x="1834" y="462"/>
                  </a:moveTo>
                  <a:lnTo>
                    <a:pt x="1834" y="1602"/>
                  </a:lnTo>
                  <a:lnTo>
                    <a:pt x="462" y="1602"/>
                  </a:lnTo>
                  <a:lnTo>
                    <a:pt x="462" y="462"/>
                  </a:lnTo>
                  <a:close/>
                  <a:moveTo>
                    <a:pt x="462" y="0"/>
                  </a:moveTo>
                  <a:cubicBezTo>
                    <a:pt x="202" y="0"/>
                    <a:pt x="0" y="202"/>
                    <a:pt x="0" y="462"/>
                  </a:cubicBezTo>
                  <a:lnTo>
                    <a:pt x="0" y="1602"/>
                  </a:lnTo>
                  <a:cubicBezTo>
                    <a:pt x="0" y="1848"/>
                    <a:pt x="202" y="2050"/>
                    <a:pt x="462" y="2050"/>
                  </a:cubicBezTo>
                  <a:lnTo>
                    <a:pt x="1834" y="2050"/>
                  </a:lnTo>
                  <a:cubicBezTo>
                    <a:pt x="2079" y="2050"/>
                    <a:pt x="2281" y="1848"/>
                    <a:pt x="2281" y="1602"/>
                  </a:cubicBezTo>
                  <a:lnTo>
                    <a:pt x="2281" y="462"/>
                  </a:lnTo>
                  <a:cubicBezTo>
                    <a:pt x="2281" y="202"/>
                    <a:pt x="2079" y="0"/>
                    <a:pt x="1834"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2" name="Google Shape;16482;p101"/>
            <p:cNvSpPr/>
            <p:nvPr/>
          </p:nvSpPr>
          <p:spPr>
            <a:xfrm>
              <a:off x="6866280" y="1713027"/>
              <a:ext cx="12138" cy="29833"/>
            </a:xfrm>
            <a:custGeom>
              <a:rect b="b" l="l" r="r" t="t"/>
              <a:pathLst>
                <a:path extrusionOk="0" h="1138" w="463">
                  <a:moveTo>
                    <a:pt x="231" y="1"/>
                  </a:moveTo>
                  <a:cubicBezTo>
                    <a:pt x="116" y="1"/>
                    <a:pt x="0" y="77"/>
                    <a:pt x="0" y="228"/>
                  </a:cubicBezTo>
                  <a:lnTo>
                    <a:pt x="0" y="907"/>
                  </a:lnTo>
                  <a:cubicBezTo>
                    <a:pt x="0" y="1036"/>
                    <a:pt x="101" y="1138"/>
                    <a:pt x="217" y="1138"/>
                  </a:cubicBezTo>
                  <a:cubicBezTo>
                    <a:pt x="347" y="1138"/>
                    <a:pt x="462" y="1036"/>
                    <a:pt x="462" y="907"/>
                  </a:cubicBezTo>
                  <a:lnTo>
                    <a:pt x="462" y="228"/>
                  </a:lnTo>
                  <a:cubicBezTo>
                    <a:pt x="462" y="77"/>
                    <a:pt x="347" y="1"/>
                    <a:pt x="23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3" name="Google Shape;16483;p101"/>
            <p:cNvSpPr/>
            <p:nvPr/>
          </p:nvSpPr>
          <p:spPr>
            <a:xfrm>
              <a:off x="6854169" y="1826459"/>
              <a:ext cx="35967" cy="23882"/>
            </a:xfrm>
            <a:custGeom>
              <a:rect b="b" l="l" r="r" t="t"/>
              <a:pathLst>
                <a:path extrusionOk="0" h="911" w="1372">
                  <a:moveTo>
                    <a:pt x="0" y="1"/>
                  </a:moveTo>
                  <a:lnTo>
                    <a:pt x="0" y="910"/>
                  </a:lnTo>
                  <a:lnTo>
                    <a:pt x="1372" y="910"/>
                  </a:lnTo>
                  <a:lnTo>
                    <a:pt x="1372" y="1"/>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4" name="Google Shape;16484;p101"/>
            <p:cNvSpPr/>
            <p:nvPr/>
          </p:nvSpPr>
          <p:spPr>
            <a:xfrm>
              <a:off x="6734576" y="1695148"/>
              <a:ext cx="59823" cy="23882"/>
            </a:xfrm>
            <a:custGeom>
              <a:rect b="b" l="l" r="r" t="t"/>
              <a:pathLst>
                <a:path extrusionOk="0" h="911" w="2282">
                  <a:moveTo>
                    <a:pt x="232" y="1"/>
                  </a:moveTo>
                  <a:cubicBezTo>
                    <a:pt x="102" y="1"/>
                    <a:pt x="1" y="102"/>
                    <a:pt x="1" y="232"/>
                  </a:cubicBezTo>
                  <a:lnTo>
                    <a:pt x="1" y="679"/>
                  </a:lnTo>
                  <a:cubicBezTo>
                    <a:pt x="1" y="809"/>
                    <a:pt x="102" y="910"/>
                    <a:pt x="232" y="910"/>
                  </a:cubicBezTo>
                  <a:lnTo>
                    <a:pt x="2050" y="910"/>
                  </a:lnTo>
                  <a:cubicBezTo>
                    <a:pt x="2180" y="910"/>
                    <a:pt x="2281" y="809"/>
                    <a:pt x="2281" y="679"/>
                  </a:cubicBezTo>
                  <a:lnTo>
                    <a:pt x="2281" y="232"/>
                  </a:lnTo>
                  <a:cubicBezTo>
                    <a:pt x="2281" y="102"/>
                    <a:pt x="2180" y="1"/>
                    <a:pt x="205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5" name="Google Shape;16485;p101"/>
            <p:cNvSpPr/>
            <p:nvPr/>
          </p:nvSpPr>
          <p:spPr>
            <a:xfrm>
              <a:off x="6734576" y="1706893"/>
              <a:ext cx="59823" cy="12138"/>
            </a:xfrm>
            <a:custGeom>
              <a:rect b="b" l="l" r="r" t="t"/>
              <a:pathLst>
                <a:path extrusionOk="0" h="463" w="2282">
                  <a:moveTo>
                    <a:pt x="232" y="0"/>
                  </a:moveTo>
                  <a:cubicBezTo>
                    <a:pt x="102" y="0"/>
                    <a:pt x="1" y="101"/>
                    <a:pt x="1" y="231"/>
                  </a:cubicBezTo>
                  <a:cubicBezTo>
                    <a:pt x="1" y="361"/>
                    <a:pt x="102" y="462"/>
                    <a:pt x="232" y="462"/>
                  </a:cubicBezTo>
                  <a:lnTo>
                    <a:pt x="2050" y="462"/>
                  </a:lnTo>
                  <a:cubicBezTo>
                    <a:pt x="2180" y="462"/>
                    <a:pt x="2281" y="361"/>
                    <a:pt x="2281" y="231"/>
                  </a:cubicBezTo>
                  <a:cubicBezTo>
                    <a:pt x="2281" y="101"/>
                    <a:pt x="2180" y="0"/>
                    <a:pt x="2050"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486" name="Google Shape;16486;p101"/>
          <p:cNvGrpSpPr/>
          <p:nvPr/>
        </p:nvGrpSpPr>
        <p:grpSpPr>
          <a:xfrm>
            <a:off x="6963830" y="1538854"/>
            <a:ext cx="499920" cy="300136"/>
            <a:chOff x="6988887" y="1538854"/>
            <a:chExt cx="499920" cy="300136"/>
          </a:xfrm>
        </p:grpSpPr>
        <p:sp>
          <p:nvSpPr>
            <p:cNvPr id="16487" name="Google Shape;16487;p101"/>
            <p:cNvSpPr/>
            <p:nvPr/>
          </p:nvSpPr>
          <p:spPr>
            <a:xfrm>
              <a:off x="7052826" y="1538854"/>
              <a:ext cx="372777" cy="247155"/>
            </a:xfrm>
            <a:custGeom>
              <a:rect b="b" l="l" r="r" t="t"/>
              <a:pathLst>
                <a:path extrusionOk="0" h="9428" w="14220">
                  <a:moveTo>
                    <a:pt x="622" y="1"/>
                  </a:moveTo>
                  <a:cubicBezTo>
                    <a:pt x="275" y="1"/>
                    <a:pt x="1" y="290"/>
                    <a:pt x="1" y="636"/>
                  </a:cubicBezTo>
                  <a:lnTo>
                    <a:pt x="1" y="9427"/>
                  </a:lnTo>
                  <a:lnTo>
                    <a:pt x="14220" y="9427"/>
                  </a:lnTo>
                  <a:lnTo>
                    <a:pt x="14220" y="636"/>
                  </a:lnTo>
                  <a:cubicBezTo>
                    <a:pt x="14220" y="290"/>
                    <a:pt x="13931" y="1"/>
                    <a:pt x="1358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8" name="Google Shape;16488;p101"/>
            <p:cNvSpPr/>
            <p:nvPr/>
          </p:nvSpPr>
          <p:spPr>
            <a:xfrm>
              <a:off x="6988887" y="1773872"/>
              <a:ext cx="499920" cy="33319"/>
            </a:xfrm>
            <a:custGeom>
              <a:rect b="b" l="l" r="r" t="t"/>
              <a:pathLst>
                <a:path extrusionOk="0" h="1271" w="19070">
                  <a:moveTo>
                    <a:pt x="2425" y="0"/>
                  </a:moveTo>
                  <a:lnTo>
                    <a:pt x="0" y="924"/>
                  </a:lnTo>
                  <a:lnTo>
                    <a:pt x="0" y="1271"/>
                  </a:lnTo>
                  <a:lnTo>
                    <a:pt x="19069" y="1271"/>
                  </a:lnTo>
                  <a:lnTo>
                    <a:pt x="19069" y="924"/>
                  </a:lnTo>
                  <a:lnTo>
                    <a:pt x="16659"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89" name="Google Shape;16489;p101"/>
            <p:cNvSpPr/>
            <p:nvPr/>
          </p:nvSpPr>
          <p:spPr>
            <a:xfrm>
              <a:off x="6988887" y="1798095"/>
              <a:ext cx="499920" cy="40895"/>
            </a:xfrm>
            <a:custGeom>
              <a:rect b="b" l="l" r="r" t="t"/>
              <a:pathLst>
                <a:path extrusionOk="0" h="1560" w="19070">
                  <a:moveTo>
                    <a:pt x="0" y="0"/>
                  </a:moveTo>
                  <a:lnTo>
                    <a:pt x="0" y="347"/>
                  </a:lnTo>
                  <a:cubicBezTo>
                    <a:pt x="0" y="1011"/>
                    <a:pt x="549" y="1559"/>
                    <a:pt x="1227" y="1559"/>
                  </a:cubicBezTo>
                  <a:lnTo>
                    <a:pt x="17842" y="1559"/>
                  </a:lnTo>
                  <a:cubicBezTo>
                    <a:pt x="18521" y="1559"/>
                    <a:pt x="19069" y="1011"/>
                    <a:pt x="19069" y="347"/>
                  </a:cubicBezTo>
                  <a:lnTo>
                    <a:pt x="19069"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0" name="Google Shape;16490;p101"/>
            <p:cNvSpPr/>
            <p:nvPr/>
          </p:nvSpPr>
          <p:spPr>
            <a:xfrm>
              <a:off x="7149323" y="1798095"/>
              <a:ext cx="180543" cy="29544"/>
            </a:xfrm>
            <a:custGeom>
              <a:rect b="b" l="l" r="r" t="t"/>
              <a:pathLst>
                <a:path extrusionOk="0" h="1127" w="6887">
                  <a:moveTo>
                    <a:pt x="1" y="0"/>
                  </a:moveTo>
                  <a:lnTo>
                    <a:pt x="1040" y="1039"/>
                  </a:lnTo>
                  <a:cubicBezTo>
                    <a:pt x="1083" y="1097"/>
                    <a:pt x="1156" y="1126"/>
                    <a:pt x="1242" y="1126"/>
                  </a:cubicBezTo>
                  <a:lnTo>
                    <a:pt x="5645" y="1126"/>
                  </a:lnTo>
                  <a:cubicBezTo>
                    <a:pt x="5717" y="1126"/>
                    <a:pt x="5804" y="1097"/>
                    <a:pt x="5847" y="1039"/>
                  </a:cubicBezTo>
                  <a:lnTo>
                    <a:pt x="6887" y="0"/>
                  </a:lnTo>
                  <a:lnTo>
                    <a:pt x="6064" y="0"/>
                  </a:lnTo>
                  <a:lnTo>
                    <a:pt x="5515" y="549"/>
                  </a:lnTo>
                  <a:lnTo>
                    <a:pt x="1358" y="549"/>
                  </a:lnTo>
                  <a:lnTo>
                    <a:pt x="809"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1" name="Google Shape;16491;p101"/>
            <p:cNvSpPr/>
            <p:nvPr/>
          </p:nvSpPr>
          <p:spPr>
            <a:xfrm>
              <a:off x="7052826" y="1562317"/>
              <a:ext cx="372777" cy="188119"/>
            </a:xfrm>
            <a:custGeom>
              <a:rect b="b" l="l" r="r" t="t"/>
              <a:pathLst>
                <a:path extrusionOk="0" h="7176" w="14220">
                  <a:moveTo>
                    <a:pt x="1" y="1"/>
                  </a:moveTo>
                  <a:lnTo>
                    <a:pt x="1" y="7175"/>
                  </a:lnTo>
                  <a:lnTo>
                    <a:pt x="14220" y="7175"/>
                  </a:lnTo>
                  <a:lnTo>
                    <a:pt x="14220"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2" name="Google Shape;16492;p101"/>
            <p:cNvSpPr/>
            <p:nvPr/>
          </p:nvSpPr>
          <p:spPr>
            <a:xfrm>
              <a:off x="7052826" y="1562317"/>
              <a:ext cx="139674" cy="188119"/>
            </a:xfrm>
            <a:custGeom>
              <a:rect b="b" l="l" r="r" t="t"/>
              <a:pathLst>
                <a:path extrusionOk="0" h="7176" w="5328">
                  <a:moveTo>
                    <a:pt x="1" y="1"/>
                  </a:moveTo>
                  <a:lnTo>
                    <a:pt x="1" y="7175"/>
                  </a:lnTo>
                  <a:lnTo>
                    <a:pt x="5327" y="7175"/>
                  </a:lnTo>
                  <a:lnTo>
                    <a:pt x="5327"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3" name="Google Shape;16493;p101"/>
            <p:cNvSpPr/>
            <p:nvPr/>
          </p:nvSpPr>
          <p:spPr>
            <a:xfrm>
              <a:off x="7087639" y="1601692"/>
              <a:ext cx="44697" cy="25376"/>
            </a:xfrm>
            <a:custGeom>
              <a:rect b="b" l="l" r="r" t="t"/>
              <a:pathLst>
                <a:path extrusionOk="0" h="968" w="1705">
                  <a:moveTo>
                    <a:pt x="189" y="0"/>
                  </a:moveTo>
                  <a:cubicBezTo>
                    <a:pt x="87" y="0"/>
                    <a:pt x="1" y="72"/>
                    <a:pt x="1" y="173"/>
                  </a:cubicBezTo>
                  <a:lnTo>
                    <a:pt x="1" y="794"/>
                  </a:lnTo>
                  <a:cubicBezTo>
                    <a:pt x="1" y="881"/>
                    <a:pt x="87" y="967"/>
                    <a:pt x="189" y="967"/>
                  </a:cubicBezTo>
                  <a:lnTo>
                    <a:pt x="1517" y="967"/>
                  </a:lnTo>
                  <a:cubicBezTo>
                    <a:pt x="1618" y="967"/>
                    <a:pt x="1704" y="881"/>
                    <a:pt x="1704" y="794"/>
                  </a:cubicBezTo>
                  <a:lnTo>
                    <a:pt x="1704" y="173"/>
                  </a:lnTo>
                  <a:cubicBezTo>
                    <a:pt x="1704" y="72"/>
                    <a:pt x="1618" y="0"/>
                    <a:pt x="1517"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4" name="Google Shape;16494;p101"/>
            <p:cNvSpPr/>
            <p:nvPr/>
          </p:nvSpPr>
          <p:spPr>
            <a:xfrm>
              <a:off x="7077442" y="1642561"/>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5" name="Google Shape;16495;p101"/>
            <p:cNvSpPr/>
            <p:nvPr/>
          </p:nvSpPr>
          <p:spPr>
            <a:xfrm>
              <a:off x="7122846" y="1671686"/>
              <a:ext cx="44670" cy="25769"/>
            </a:xfrm>
            <a:custGeom>
              <a:rect b="b" l="l" r="r" t="t"/>
              <a:pathLst>
                <a:path extrusionOk="0" h="983" w="1704">
                  <a:moveTo>
                    <a:pt x="188" y="1"/>
                  </a:moveTo>
                  <a:cubicBezTo>
                    <a:pt x="87" y="1"/>
                    <a:pt x="0" y="87"/>
                    <a:pt x="0" y="188"/>
                  </a:cubicBezTo>
                  <a:lnTo>
                    <a:pt x="0" y="795"/>
                  </a:lnTo>
                  <a:cubicBezTo>
                    <a:pt x="0" y="896"/>
                    <a:pt x="87" y="982"/>
                    <a:pt x="188" y="982"/>
                  </a:cubicBezTo>
                  <a:lnTo>
                    <a:pt x="1516" y="982"/>
                  </a:lnTo>
                  <a:cubicBezTo>
                    <a:pt x="1617" y="982"/>
                    <a:pt x="1704" y="896"/>
                    <a:pt x="1704" y="795"/>
                  </a:cubicBezTo>
                  <a:lnTo>
                    <a:pt x="1704" y="188"/>
                  </a:lnTo>
                  <a:cubicBezTo>
                    <a:pt x="1704" y="87"/>
                    <a:pt x="1617" y="1"/>
                    <a:pt x="1516"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6" name="Google Shape;16496;p101"/>
            <p:cNvSpPr/>
            <p:nvPr/>
          </p:nvSpPr>
          <p:spPr>
            <a:xfrm>
              <a:off x="7077442" y="1712948"/>
              <a:ext cx="100299" cy="15152"/>
            </a:xfrm>
            <a:custGeom>
              <a:rect b="b" l="l" r="r" t="t"/>
              <a:pathLst>
                <a:path extrusionOk="0" h="578" w="3826">
                  <a:moveTo>
                    <a:pt x="390" y="0"/>
                  </a:moveTo>
                  <a:cubicBezTo>
                    <a:pt x="0" y="0"/>
                    <a:pt x="0" y="578"/>
                    <a:pt x="390" y="578"/>
                  </a:cubicBezTo>
                  <a:lnTo>
                    <a:pt x="3436" y="578"/>
                  </a:lnTo>
                  <a:cubicBezTo>
                    <a:pt x="3825" y="578"/>
                    <a:pt x="3825" y="0"/>
                    <a:pt x="3436"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7" name="Google Shape;16497;p101"/>
            <p:cNvSpPr/>
            <p:nvPr/>
          </p:nvSpPr>
          <p:spPr>
            <a:xfrm>
              <a:off x="7228807" y="1623922"/>
              <a:ext cx="51041" cy="79589"/>
            </a:xfrm>
            <a:custGeom>
              <a:rect b="b" l="l" r="r" t="t"/>
              <a:pathLst>
                <a:path extrusionOk="0" h="3036" w="1947">
                  <a:moveTo>
                    <a:pt x="1529" y="1"/>
                  </a:moveTo>
                  <a:cubicBezTo>
                    <a:pt x="1462" y="1"/>
                    <a:pt x="1392" y="27"/>
                    <a:pt x="1328" y="90"/>
                  </a:cubicBezTo>
                  <a:lnTo>
                    <a:pt x="116" y="1317"/>
                  </a:lnTo>
                  <a:cubicBezTo>
                    <a:pt x="0" y="1433"/>
                    <a:pt x="0" y="1606"/>
                    <a:pt x="116" y="1722"/>
                  </a:cubicBezTo>
                  <a:lnTo>
                    <a:pt x="1328" y="2949"/>
                  </a:lnTo>
                  <a:cubicBezTo>
                    <a:pt x="1386" y="2992"/>
                    <a:pt x="1458" y="3035"/>
                    <a:pt x="1530" y="3035"/>
                  </a:cubicBezTo>
                  <a:cubicBezTo>
                    <a:pt x="1790" y="3035"/>
                    <a:pt x="1920" y="2718"/>
                    <a:pt x="1747" y="2544"/>
                  </a:cubicBezTo>
                  <a:lnTo>
                    <a:pt x="722" y="1520"/>
                  </a:lnTo>
                  <a:lnTo>
                    <a:pt x="1747" y="495"/>
                  </a:lnTo>
                  <a:cubicBezTo>
                    <a:pt x="1947" y="295"/>
                    <a:pt x="1754" y="1"/>
                    <a:pt x="15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8" name="Google Shape;16498;p101"/>
            <p:cNvSpPr/>
            <p:nvPr/>
          </p:nvSpPr>
          <p:spPr>
            <a:xfrm>
              <a:off x="7342449" y="1624079"/>
              <a:ext cx="50988" cy="79431"/>
            </a:xfrm>
            <a:custGeom>
              <a:rect b="b" l="l" r="r" t="t"/>
              <a:pathLst>
                <a:path extrusionOk="0" h="3030" w="1945">
                  <a:moveTo>
                    <a:pt x="420" y="1"/>
                  </a:moveTo>
                  <a:cubicBezTo>
                    <a:pt x="194" y="1"/>
                    <a:pt x="0" y="291"/>
                    <a:pt x="212" y="503"/>
                  </a:cubicBezTo>
                  <a:lnTo>
                    <a:pt x="1223" y="1514"/>
                  </a:lnTo>
                  <a:lnTo>
                    <a:pt x="212" y="2538"/>
                  </a:lnTo>
                  <a:cubicBezTo>
                    <a:pt x="25" y="2712"/>
                    <a:pt x="155" y="3029"/>
                    <a:pt x="415" y="3029"/>
                  </a:cubicBezTo>
                  <a:cubicBezTo>
                    <a:pt x="487" y="3029"/>
                    <a:pt x="559" y="2986"/>
                    <a:pt x="617" y="2943"/>
                  </a:cubicBezTo>
                  <a:lnTo>
                    <a:pt x="1844" y="1716"/>
                  </a:lnTo>
                  <a:cubicBezTo>
                    <a:pt x="1945" y="1600"/>
                    <a:pt x="1945" y="1427"/>
                    <a:pt x="1844" y="1311"/>
                  </a:cubicBezTo>
                  <a:lnTo>
                    <a:pt x="617" y="84"/>
                  </a:lnTo>
                  <a:cubicBezTo>
                    <a:pt x="555" y="26"/>
                    <a:pt x="486" y="1"/>
                    <a:pt x="42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99" name="Google Shape;16499;p101"/>
            <p:cNvSpPr/>
            <p:nvPr/>
          </p:nvSpPr>
          <p:spPr>
            <a:xfrm>
              <a:off x="7287450" y="1614485"/>
              <a:ext cx="48734" cy="98490"/>
            </a:xfrm>
            <a:custGeom>
              <a:rect b="b" l="l" r="r" t="t"/>
              <a:pathLst>
                <a:path extrusionOk="0" h="3757" w="1859">
                  <a:moveTo>
                    <a:pt x="1494" y="1"/>
                  </a:moveTo>
                  <a:cubicBezTo>
                    <a:pt x="1388" y="1"/>
                    <a:pt x="1281" y="57"/>
                    <a:pt x="1228" y="191"/>
                  </a:cubicBezTo>
                  <a:lnTo>
                    <a:pt x="73" y="3366"/>
                  </a:lnTo>
                  <a:cubicBezTo>
                    <a:pt x="1" y="3554"/>
                    <a:pt x="131" y="3742"/>
                    <a:pt x="333" y="3756"/>
                  </a:cubicBezTo>
                  <a:cubicBezTo>
                    <a:pt x="463" y="3756"/>
                    <a:pt x="564" y="3684"/>
                    <a:pt x="607" y="3568"/>
                  </a:cubicBezTo>
                  <a:lnTo>
                    <a:pt x="1776" y="393"/>
                  </a:lnTo>
                  <a:cubicBezTo>
                    <a:pt x="1858" y="165"/>
                    <a:pt x="1676" y="1"/>
                    <a:pt x="149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00" name="Google Shape;16500;p101"/>
          <p:cNvGrpSpPr/>
          <p:nvPr/>
        </p:nvGrpSpPr>
        <p:grpSpPr>
          <a:xfrm>
            <a:off x="8025302" y="1520687"/>
            <a:ext cx="279321" cy="336837"/>
            <a:chOff x="8050359" y="1520687"/>
            <a:chExt cx="279321" cy="336837"/>
          </a:xfrm>
        </p:grpSpPr>
        <p:sp>
          <p:nvSpPr>
            <p:cNvPr id="16501" name="Google Shape;16501;p101"/>
            <p:cNvSpPr/>
            <p:nvPr/>
          </p:nvSpPr>
          <p:spPr>
            <a:xfrm>
              <a:off x="8153305" y="1520687"/>
              <a:ext cx="68500" cy="45064"/>
            </a:xfrm>
            <a:custGeom>
              <a:rect b="b" l="l" r="r" t="t"/>
              <a:pathLst>
                <a:path extrusionOk="0" h="1719" w="2613">
                  <a:moveTo>
                    <a:pt x="1242" y="1"/>
                  </a:moveTo>
                  <a:cubicBezTo>
                    <a:pt x="549" y="1"/>
                    <a:pt x="0" y="549"/>
                    <a:pt x="0" y="1242"/>
                  </a:cubicBezTo>
                  <a:lnTo>
                    <a:pt x="0" y="1719"/>
                  </a:lnTo>
                  <a:lnTo>
                    <a:pt x="375" y="1719"/>
                  </a:lnTo>
                  <a:lnTo>
                    <a:pt x="375" y="1242"/>
                  </a:lnTo>
                  <a:cubicBezTo>
                    <a:pt x="375" y="766"/>
                    <a:pt x="765" y="376"/>
                    <a:pt x="1242" y="376"/>
                  </a:cubicBezTo>
                  <a:lnTo>
                    <a:pt x="1371" y="376"/>
                  </a:lnTo>
                  <a:cubicBezTo>
                    <a:pt x="1848" y="376"/>
                    <a:pt x="2238" y="766"/>
                    <a:pt x="2238" y="1242"/>
                  </a:cubicBezTo>
                  <a:lnTo>
                    <a:pt x="2238" y="1719"/>
                  </a:lnTo>
                  <a:lnTo>
                    <a:pt x="2613" y="1719"/>
                  </a:lnTo>
                  <a:lnTo>
                    <a:pt x="2613" y="1242"/>
                  </a:lnTo>
                  <a:cubicBezTo>
                    <a:pt x="2613" y="549"/>
                    <a:pt x="2064" y="1"/>
                    <a:pt x="1371"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2" name="Google Shape;16502;p101"/>
            <p:cNvSpPr/>
            <p:nvPr/>
          </p:nvSpPr>
          <p:spPr>
            <a:xfrm>
              <a:off x="8084045" y="1599411"/>
              <a:ext cx="206653" cy="258113"/>
            </a:xfrm>
            <a:custGeom>
              <a:rect b="b" l="l" r="r" t="t"/>
              <a:pathLst>
                <a:path extrusionOk="0" h="9846" w="7883">
                  <a:moveTo>
                    <a:pt x="0" y="1"/>
                  </a:moveTo>
                  <a:lnTo>
                    <a:pt x="491" y="9196"/>
                  </a:lnTo>
                  <a:cubicBezTo>
                    <a:pt x="520" y="9571"/>
                    <a:pt x="823" y="9845"/>
                    <a:pt x="1184" y="9845"/>
                  </a:cubicBezTo>
                  <a:lnTo>
                    <a:pt x="6670" y="9845"/>
                  </a:lnTo>
                  <a:cubicBezTo>
                    <a:pt x="7031" y="9845"/>
                    <a:pt x="7334" y="9571"/>
                    <a:pt x="7363" y="9210"/>
                  </a:cubicBezTo>
                  <a:lnTo>
                    <a:pt x="7882" y="1"/>
                  </a:ln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3" name="Google Shape;16503;p101"/>
            <p:cNvSpPr/>
            <p:nvPr/>
          </p:nvSpPr>
          <p:spPr>
            <a:xfrm>
              <a:off x="8097284" y="1599411"/>
              <a:ext cx="193781" cy="258113"/>
            </a:xfrm>
            <a:custGeom>
              <a:rect b="b" l="l" r="r" t="t"/>
              <a:pathLst>
                <a:path extrusionOk="0" h="9846" w="7392">
                  <a:moveTo>
                    <a:pt x="5096" y="1"/>
                  </a:moveTo>
                  <a:lnTo>
                    <a:pt x="4865" y="8575"/>
                  </a:lnTo>
                  <a:cubicBezTo>
                    <a:pt x="4851" y="8950"/>
                    <a:pt x="4548" y="9239"/>
                    <a:pt x="4173" y="9239"/>
                  </a:cubicBezTo>
                  <a:lnTo>
                    <a:pt x="1" y="9239"/>
                  </a:lnTo>
                  <a:cubicBezTo>
                    <a:pt x="44" y="9586"/>
                    <a:pt x="333" y="9845"/>
                    <a:pt x="679" y="9845"/>
                  </a:cubicBezTo>
                  <a:lnTo>
                    <a:pt x="6165" y="9845"/>
                  </a:lnTo>
                  <a:cubicBezTo>
                    <a:pt x="6540" y="9845"/>
                    <a:pt x="6843" y="9571"/>
                    <a:pt x="6858" y="9196"/>
                  </a:cubicBezTo>
                  <a:lnTo>
                    <a:pt x="7392" y="1"/>
                  </a:ln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4" name="Google Shape;16504;p101"/>
            <p:cNvSpPr/>
            <p:nvPr/>
          </p:nvSpPr>
          <p:spPr>
            <a:xfrm>
              <a:off x="8084045" y="1553613"/>
              <a:ext cx="206260" cy="42809"/>
            </a:xfrm>
            <a:custGeom>
              <a:rect b="b" l="l" r="r" t="t"/>
              <a:pathLst>
                <a:path extrusionOk="0" h="1633" w="7868">
                  <a:moveTo>
                    <a:pt x="1588" y="1"/>
                  </a:moveTo>
                  <a:cubicBezTo>
                    <a:pt x="708" y="1"/>
                    <a:pt x="0" y="708"/>
                    <a:pt x="0" y="1574"/>
                  </a:cubicBezTo>
                  <a:lnTo>
                    <a:pt x="0" y="1632"/>
                  </a:lnTo>
                  <a:lnTo>
                    <a:pt x="7868" y="1632"/>
                  </a:lnTo>
                  <a:lnTo>
                    <a:pt x="7868" y="1574"/>
                  </a:lnTo>
                  <a:cubicBezTo>
                    <a:pt x="7868" y="708"/>
                    <a:pt x="7160" y="1"/>
                    <a:pt x="6294"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5" name="Google Shape;16505;p101"/>
            <p:cNvSpPr/>
            <p:nvPr/>
          </p:nvSpPr>
          <p:spPr>
            <a:xfrm>
              <a:off x="8204372" y="1553613"/>
              <a:ext cx="86326" cy="42809"/>
            </a:xfrm>
            <a:custGeom>
              <a:rect b="b" l="l" r="r" t="t"/>
              <a:pathLst>
                <a:path extrusionOk="0" h="1633" w="3293">
                  <a:moveTo>
                    <a:pt x="1" y="1"/>
                  </a:moveTo>
                  <a:cubicBezTo>
                    <a:pt x="881" y="1"/>
                    <a:pt x="1603" y="723"/>
                    <a:pt x="1603" y="1603"/>
                  </a:cubicBezTo>
                  <a:lnTo>
                    <a:pt x="1603" y="1632"/>
                  </a:lnTo>
                  <a:lnTo>
                    <a:pt x="3292" y="1632"/>
                  </a:lnTo>
                  <a:lnTo>
                    <a:pt x="3292" y="1603"/>
                  </a:lnTo>
                  <a:cubicBezTo>
                    <a:pt x="3292" y="723"/>
                    <a:pt x="2570" y="1"/>
                    <a:pt x="1675"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6" name="Google Shape;16506;p101"/>
            <p:cNvSpPr/>
            <p:nvPr/>
          </p:nvSpPr>
          <p:spPr>
            <a:xfrm>
              <a:off x="8050752" y="1578963"/>
              <a:ext cx="273606" cy="30698"/>
            </a:xfrm>
            <a:custGeom>
              <a:rect b="b" l="l" r="r" t="t"/>
              <a:pathLst>
                <a:path extrusionOk="0" h="1171" w="10437">
                  <a:moveTo>
                    <a:pt x="563" y="1"/>
                  </a:moveTo>
                  <a:cubicBezTo>
                    <a:pt x="246" y="1"/>
                    <a:pt x="0" y="261"/>
                    <a:pt x="0" y="578"/>
                  </a:cubicBezTo>
                  <a:lnTo>
                    <a:pt x="0" y="593"/>
                  </a:lnTo>
                  <a:cubicBezTo>
                    <a:pt x="0" y="910"/>
                    <a:pt x="246" y="1170"/>
                    <a:pt x="563" y="1170"/>
                  </a:cubicBezTo>
                  <a:lnTo>
                    <a:pt x="9860" y="1170"/>
                  </a:lnTo>
                  <a:cubicBezTo>
                    <a:pt x="10177" y="1170"/>
                    <a:pt x="10437" y="910"/>
                    <a:pt x="10437" y="593"/>
                  </a:cubicBezTo>
                  <a:lnTo>
                    <a:pt x="10437" y="578"/>
                  </a:lnTo>
                  <a:cubicBezTo>
                    <a:pt x="10437" y="261"/>
                    <a:pt x="10177" y="1"/>
                    <a:pt x="9860" y="1"/>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7" name="Google Shape;16507;p101"/>
            <p:cNvSpPr/>
            <p:nvPr/>
          </p:nvSpPr>
          <p:spPr>
            <a:xfrm>
              <a:off x="8050359" y="1578963"/>
              <a:ext cx="279321" cy="30698"/>
            </a:xfrm>
            <a:custGeom>
              <a:rect b="b" l="l" r="r" t="t"/>
              <a:pathLst>
                <a:path extrusionOk="0" h="1171" w="10655">
                  <a:moveTo>
                    <a:pt x="8662" y="1"/>
                  </a:moveTo>
                  <a:cubicBezTo>
                    <a:pt x="8662" y="319"/>
                    <a:pt x="8388" y="578"/>
                    <a:pt x="8070" y="578"/>
                  </a:cubicBezTo>
                  <a:lnTo>
                    <a:pt x="1" y="578"/>
                  </a:lnTo>
                  <a:cubicBezTo>
                    <a:pt x="1" y="910"/>
                    <a:pt x="275" y="1170"/>
                    <a:pt x="593" y="1170"/>
                  </a:cubicBezTo>
                  <a:lnTo>
                    <a:pt x="9875" y="1170"/>
                  </a:lnTo>
                  <a:cubicBezTo>
                    <a:pt x="10654" y="1170"/>
                    <a:pt x="10654" y="1"/>
                    <a:pt x="9875" y="1"/>
                  </a:cubicBezTo>
                  <a:close/>
                </a:path>
              </a:pathLst>
            </a:custGeom>
            <a:solidFill>
              <a:srgbClr val="9FAE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8" name="Google Shape;16508;p101"/>
            <p:cNvSpPr/>
            <p:nvPr/>
          </p:nvSpPr>
          <p:spPr>
            <a:xfrm>
              <a:off x="8177895" y="1640647"/>
              <a:ext cx="19320" cy="165417"/>
            </a:xfrm>
            <a:custGeom>
              <a:rect b="b" l="l" r="r" t="t"/>
              <a:pathLst>
                <a:path extrusionOk="0" h="6310" w="737">
                  <a:moveTo>
                    <a:pt x="361" y="1"/>
                  </a:moveTo>
                  <a:cubicBezTo>
                    <a:pt x="159" y="1"/>
                    <a:pt x="0" y="160"/>
                    <a:pt x="0" y="362"/>
                  </a:cubicBezTo>
                  <a:lnTo>
                    <a:pt x="0" y="5948"/>
                  </a:lnTo>
                  <a:cubicBezTo>
                    <a:pt x="0" y="6150"/>
                    <a:pt x="159" y="6309"/>
                    <a:pt x="361" y="6309"/>
                  </a:cubicBezTo>
                  <a:lnTo>
                    <a:pt x="376" y="6309"/>
                  </a:lnTo>
                  <a:cubicBezTo>
                    <a:pt x="578" y="6309"/>
                    <a:pt x="737" y="6150"/>
                    <a:pt x="737" y="5948"/>
                  </a:cubicBezTo>
                  <a:lnTo>
                    <a:pt x="737" y="362"/>
                  </a:lnTo>
                  <a:cubicBezTo>
                    <a:pt x="737" y="160"/>
                    <a:pt x="578" y="1"/>
                    <a:pt x="376"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09" name="Google Shape;16509;p101"/>
            <p:cNvSpPr/>
            <p:nvPr/>
          </p:nvSpPr>
          <p:spPr>
            <a:xfrm>
              <a:off x="8231819" y="1640647"/>
              <a:ext cx="23305" cy="165076"/>
            </a:xfrm>
            <a:custGeom>
              <a:rect b="b" l="l" r="r" t="t"/>
              <a:pathLst>
                <a:path extrusionOk="0" h="6297" w="889">
                  <a:moveTo>
                    <a:pt x="527" y="1"/>
                  </a:moveTo>
                  <a:cubicBezTo>
                    <a:pt x="325" y="1"/>
                    <a:pt x="166" y="145"/>
                    <a:pt x="166" y="347"/>
                  </a:cubicBezTo>
                  <a:lnTo>
                    <a:pt x="8" y="5919"/>
                  </a:lnTo>
                  <a:cubicBezTo>
                    <a:pt x="0" y="6170"/>
                    <a:pt x="185" y="6297"/>
                    <a:pt x="370" y="6297"/>
                  </a:cubicBezTo>
                  <a:cubicBezTo>
                    <a:pt x="546" y="6297"/>
                    <a:pt x="722" y="6181"/>
                    <a:pt x="729" y="5948"/>
                  </a:cubicBezTo>
                  <a:lnTo>
                    <a:pt x="888" y="362"/>
                  </a:lnTo>
                  <a:cubicBezTo>
                    <a:pt x="888" y="160"/>
                    <a:pt x="729" y="1"/>
                    <a:pt x="527"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0" name="Google Shape;16510;p101"/>
            <p:cNvSpPr/>
            <p:nvPr/>
          </p:nvSpPr>
          <p:spPr>
            <a:xfrm>
              <a:off x="8119986" y="1640647"/>
              <a:ext cx="23305" cy="165076"/>
            </a:xfrm>
            <a:custGeom>
              <a:rect b="b" l="l" r="r" t="t"/>
              <a:pathLst>
                <a:path extrusionOk="0" h="6297" w="889">
                  <a:moveTo>
                    <a:pt x="362" y="1"/>
                  </a:moveTo>
                  <a:cubicBezTo>
                    <a:pt x="160" y="1"/>
                    <a:pt x="1" y="160"/>
                    <a:pt x="1" y="362"/>
                  </a:cubicBezTo>
                  <a:lnTo>
                    <a:pt x="160" y="5948"/>
                  </a:lnTo>
                  <a:cubicBezTo>
                    <a:pt x="167" y="6181"/>
                    <a:pt x="343" y="6297"/>
                    <a:pt x="519" y="6297"/>
                  </a:cubicBezTo>
                  <a:cubicBezTo>
                    <a:pt x="704" y="6297"/>
                    <a:pt x="889" y="6170"/>
                    <a:pt x="881" y="5919"/>
                  </a:cubicBezTo>
                  <a:lnTo>
                    <a:pt x="723" y="347"/>
                  </a:lnTo>
                  <a:cubicBezTo>
                    <a:pt x="723" y="145"/>
                    <a:pt x="564" y="1"/>
                    <a:pt x="362" y="1"/>
                  </a:cubicBezTo>
                  <a:close/>
                </a:path>
              </a:pathLst>
            </a:custGeom>
            <a:solidFill>
              <a:srgbClr val="87A0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1" name="Google Shape;16511;p101"/>
            <p:cNvSpPr/>
            <p:nvPr/>
          </p:nvSpPr>
          <p:spPr>
            <a:xfrm>
              <a:off x="8179022" y="1640647"/>
              <a:ext cx="17826" cy="165023"/>
            </a:xfrm>
            <a:custGeom>
              <a:rect b="b" l="l" r="r" t="t"/>
              <a:pathLst>
                <a:path extrusionOk="0" h="6295" w="680">
                  <a:moveTo>
                    <a:pt x="318" y="1"/>
                  </a:moveTo>
                  <a:cubicBezTo>
                    <a:pt x="333" y="44"/>
                    <a:pt x="347" y="88"/>
                    <a:pt x="347" y="145"/>
                  </a:cubicBezTo>
                  <a:lnTo>
                    <a:pt x="347" y="5717"/>
                  </a:lnTo>
                  <a:cubicBezTo>
                    <a:pt x="347" y="5905"/>
                    <a:pt x="188" y="6064"/>
                    <a:pt x="1" y="6078"/>
                  </a:cubicBezTo>
                  <a:cubicBezTo>
                    <a:pt x="44" y="6208"/>
                    <a:pt x="174" y="6295"/>
                    <a:pt x="318" y="6295"/>
                  </a:cubicBezTo>
                  <a:cubicBezTo>
                    <a:pt x="520" y="6295"/>
                    <a:pt x="679" y="6136"/>
                    <a:pt x="679" y="5934"/>
                  </a:cubicBezTo>
                  <a:lnTo>
                    <a:pt x="679" y="362"/>
                  </a:lnTo>
                  <a:cubicBezTo>
                    <a:pt x="679" y="160"/>
                    <a:pt x="520" y="1"/>
                    <a:pt x="318"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2" name="Google Shape;16512;p101"/>
            <p:cNvSpPr/>
            <p:nvPr/>
          </p:nvSpPr>
          <p:spPr>
            <a:xfrm>
              <a:off x="8232763" y="1640647"/>
              <a:ext cx="22361" cy="164919"/>
            </a:xfrm>
            <a:custGeom>
              <a:rect b="b" l="l" r="r" t="t"/>
              <a:pathLst>
                <a:path extrusionOk="0" h="6291" w="853">
                  <a:moveTo>
                    <a:pt x="477" y="1"/>
                  </a:moveTo>
                  <a:cubicBezTo>
                    <a:pt x="491" y="44"/>
                    <a:pt x="506" y="102"/>
                    <a:pt x="506" y="145"/>
                  </a:cubicBezTo>
                  <a:lnTo>
                    <a:pt x="347" y="5732"/>
                  </a:lnTo>
                  <a:cubicBezTo>
                    <a:pt x="333" y="5919"/>
                    <a:pt x="188" y="6064"/>
                    <a:pt x="1" y="6078"/>
                  </a:cubicBezTo>
                  <a:cubicBezTo>
                    <a:pt x="61" y="6224"/>
                    <a:pt x="191" y="6291"/>
                    <a:pt x="323" y="6291"/>
                  </a:cubicBezTo>
                  <a:cubicBezTo>
                    <a:pt x="503" y="6291"/>
                    <a:pt x="685" y="6165"/>
                    <a:pt x="693" y="5948"/>
                  </a:cubicBezTo>
                  <a:lnTo>
                    <a:pt x="838" y="362"/>
                  </a:lnTo>
                  <a:cubicBezTo>
                    <a:pt x="852" y="160"/>
                    <a:pt x="693" y="1"/>
                    <a:pt x="491" y="1"/>
                  </a:cubicBezTo>
                  <a:close/>
                </a:path>
              </a:pathLst>
            </a:custGeom>
            <a:solidFill>
              <a:srgbClr val="576D8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3" name="Google Shape;16513;p101"/>
            <p:cNvSpPr/>
            <p:nvPr/>
          </p:nvSpPr>
          <p:spPr>
            <a:xfrm>
              <a:off x="8124914" y="1640647"/>
              <a:ext cx="18403" cy="164683"/>
            </a:xfrm>
            <a:custGeom>
              <a:rect b="b" l="l" r="r" t="t"/>
              <a:pathLst>
                <a:path extrusionOk="0" h="6282" w="702">
                  <a:moveTo>
                    <a:pt x="174" y="1"/>
                  </a:moveTo>
                  <a:cubicBezTo>
                    <a:pt x="188" y="44"/>
                    <a:pt x="188" y="88"/>
                    <a:pt x="203" y="131"/>
                  </a:cubicBezTo>
                  <a:lnTo>
                    <a:pt x="347" y="5703"/>
                  </a:lnTo>
                  <a:cubicBezTo>
                    <a:pt x="347" y="5905"/>
                    <a:pt x="203" y="6064"/>
                    <a:pt x="0" y="6064"/>
                  </a:cubicBezTo>
                  <a:cubicBezTo>
                    <a:pt x="66" y="6214"/>
                    <a:pt x="200" y="6281"/>
                    <a:pt x="332" y="6281"/>
                  </a:cubicBezTo>
                  <a:cubicBezTo>
                    <a:pt x="518" y="6281"/>
                    <a:pt x="702" y="6147"/>
                    <a:pt x="693" y="5919"/>
                  </a:cubicBezTo>
                  <a:lnTo>
                    <a:pt x="535" y="347"/>
                  </a:lnTo>
                  <a:cubicBezTo>
                    <a:pt x="520" y="145"/>
                    <a:pt x="361" y="1"/>
                    <a:pt x="174"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14" name="Google Shape;16514;p101"/>
          <p:cNvGrpSpPr/>
          <p:nvPr/>
        </p:nvGrpSpPr>
        <p:grpSpPr>
          <a:xfrm>
            <a:off x="6068850" y="2461832"/>
            <a:ext cx="364441" cy="339091"/>
            <a:chOff x="6093907" y="2461832"/>
            <a:chExt cx="364441" cy="339091"/>
          </a:xfrm>
        </p:grpSpPr>
        <p:sp>
          <p:nvSpPr>
            <p:cNvPr id="16515" name="Google Shape;16515;p101"/>
            <p:cNvSpPr/>
            <p:nvPr/>
          </p:nvSpPr>
          <p:spPr>
            <a:xfrm>
              <a:off x="6094668" y="2515573"/>
              <a:ext cx="283070" cy="233890"/>
            </a:xfrm>
            <a:custGeom>
              <a:rect b="b" l="l" r="r" t="t"/>
              <a:pathLst>
                <a:path extrusionOk="0" h="8922" w="10798">
                  <a:moveTo>
                    <a:pt x="0" y="1"/>
                  </a:moveTo>
                  <a:lnTo>
                    <a:pt x="0" y="6857"/>
                  </a:lnTo>
                  <a:cubicBezTo>
                    <a:pt x="0" y="7998"/>
                    <a:pt x="2411" y="8922"/>
                    <a:pt x="5399" y="8922"/>
                  </a:cubicBezTo>
                  <a:lnTo>
                    <a:pt x="5875" y="8922"/>
                  </a:lnTo>
                  <a:cubicBezTo>
                    <a:pt x="8633" y="8821"/>
                    <a:pt x="10798" y="7940"/>
                    <a:pt x="10798" y="6872"/>
                  </a:cubicBezTo>
                  <a:lnTo>
                    <a:pt x="10798"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6" name="Google Shape;16516;p101"/>
            <p:cNvSpPr/>
            <p:nvPr/>
          </p:nvSpPr>
          <p:spPr>
            <a:xfrm>
              <a:off x="6234682" y="2576497"/>
              <a:ext cx="143055" cy="172967"/>
            </a:xfrm>
            <a:custGeom>
              <a:rect b="b" l="l" r="r" t="t"/>
              <a:pathLst>
                <a:path extrusionOk="0" h="6598" w="5457">
                  <a:moveTo>
                    <a:pt x="3580" y="1"/>
                  </a:moveTo>
                  <a:cubicBezTo>
                    <a:pt x="3248" y="1"/>
                    <a:pt x="2974" y="275"/>
                    <a:pt x="2974" y="621"/>
                  </a:cubicBezTo>
                  <a:lnTo>
                    <a:pt x="2974" y="1127"/>
                  </a:lnTo>
                  <a:cubicBezTo>
                    <a:pt x="2757" y="1228"/>
                    <a:pt x="2555" y="1358"/>
                    <a:pt x="2353" y="1487"/>
                  </a:cubicBezTo>
                  <a:lnTo>
                    <a:pt x="1906" y="1228"/>
                  </a:lnTo>
                  <a:cubicBezTo>
                    <a:pt x="1809" y="1177"/>
                    <a:pt x="1706" y="1153"/>
                    <a:pt x="1605" y="1153"/>
                  </a:cubicBezTo>
                  <a:cubicBezTo>
                    <a:pt x="1391" y="1153"/>
                    <a:pt x="1186" y="1262"/>
                    <a:pt x="1069" y="1459"/>
                  </a:cubicBezTo>
                  <a:lnTo>
                    <a:pt x="159" y="3032"/>
                  </a:lnTo>
                  <a:cubicBezTo>
                    <a:pt x="0" y="3321"/>
                    <a:pt x="101" y="3696"/>
                    <a:pt x="390" y="3869"/>
                  </a:cubicBezTo>
                  <a:lnTo>
                    <a:pt x="852" y="4129"/>
                  </a:lnTo>
                  <a:cubicBezTo>
                    <a:pt x="823" y="4245"/>
                    <a:pt x="823" y="4375"/>
                    <a:pt x="823" y="4490"/>
                  </a:cubicBezTo>
                  <a:cubicBezTo>
                    <a:pt x="823" y="4606"/>
                    <a:pt x="838" y="4735"/>
                    <a:pt x="852" y="4851"/>
                  </a:cubicBezTo>
                  <a:lnTo>
                    <a:pt x="390" y="5111"/>
                  </a:lnTo>
                  <a:cubicBezTo>
                    <a:pt x="101" y="5284"/>
                    <a:pt x="0" y="5659"/>
                    <a:pt x="159" y="5948"/>
                  </a:cubicBezTo>
                  <a:lnTo>
                    <a:pt x="534" y="6598"/>
                  </a:lnTo>
                  <a:cubicBezTo>
                    <a:pt x="3292" y="6497"/>
                    <a:pt x="5457" y="5616"/>
                    <a:pt x="5457" y="4548"/>
                  </a:cubicBezTo>
                  <a:lnTo>
                    <a:pt x="5457" y="15"/>
                  </a:lnTo>
                  <a:lnTo>
                    <a:pt x="5442"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7" name="Google Shape;16517;p101"/>
            <p:cNvSpPr/>
            <p:nvPr/>
          </p:nvSpPr>
          <p:spPr>
            <a:xfrm>
              <a:off x="6094274" y="2515573"/>
              <a:ext cx="283463" cy="65118"/>
            </a:xfrm>
            <a:custGeom>
              <a:rect b="b" l="l" r="r" t="t"/>
              <a:pathLst>
                <a:path extrusionOk="0" h="2484" w="10813">
                  <a:moveTo>
                    <a:pt x="1" y="1"/>
                  </a:moveTo>
                  <a:lnTo>
                    <a:pt x="1" y="982"/>
                  </a:lnTo>
                  <a:cubicBezTo>
                    <a:pt x="419" y="1372"/>
                    <a:pt x="896" y="1675"/>
                    <a:pt x="1444" y="1863"/>
                  </a:cubicBezTo>
                  <a:cubicBezTo>
                    <a:pt x="2513" y="2267"/>
                    <a:pt x="3913" y="2483"/>
                    <a:pt x="5414" y="2483"/>
                  </a:cubicBezTo>
                  <a:cubicBezTo>
                    <a:pt x="6901" y="2483"/>
                    <a:pt x="8316" y="2267"/>
                    <a:pt x="9384" y="1863"/>
                  </a:cubicBezTo>
                  <a:cubicBezTo>
                    <a:pt x="9918" y="1675"/>
                    <a:pt x="10409" y="1372"/>
                    <a:pt x="10813" y="982"/>
                  </a:cubicBezTo>
                  <a:lnTo>
                    <a:pt x="10813" y="1"/>
                  </a:ln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8" name="Google Shape;16518;p101"/>
            <p:cNvSpPr/>
            <p:nvPr/>
          </p:nvSpPr>
          <p:spPr>
            <a:xfrm>
              <a:off x="6094668" y="2612070"/>
              <a:ext cx="283070" cy="137393"/>
            </a:xfrm>
            <a:custGeom>
              <a:rect b="b" l="l" r="r" t="t"/>
              <a:pathLst>
                <a:path extrusionOk="0" h="5241" w="10798">
                  <a:moveTo>
                    <a:pt x="0" y="1"/>
                  </a:moveTo>
                  <a:lnTo>
                    <a:pt x="0" y="3176"/>
                  </a:lnTo>
                  <a:cubicBezTo>
                    <a:pt x="0" y="4317"/>
                    <a:pt x="2411" y="5241"/>
                    <a:pt x="5399" y="5241"/>
                  </a:cubicBezTo>
                  <a:lnTo>
                    <a:pt x="5875" y="5241"/>
                  </a:lnTo>
                  <a:cubicBezTo>
                    <a:pt x="8633" y="5140"/>
                    <a:pt x="10798" y="4259"/>
                    <a:pt x="10798" y="3191"/>
                  </a:cubicBezTo>
                  <a:lnTo>
                    <a:pt x="10798" y="1"/>
                  </a:lnTo>
                  <a:cubicBezTo>
                    <a:pt x="10798" y="1127"/>
                    <a:pt x="8402" y="2050"/>
                    <a:pt x="5428" y="2050"/>
                  </a:cubicBezTo>
                  <a:lnTo>
                    <a:pt x="5399" y="2050"/>
                  </a:lnTo>
                  <a:cubicBezTo>
                    <a:pt x="2411" y="2050"/>
                    <a:pt x="0" y="1141"/>
                    <a:pt x="0"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19" name="Google Shape;16519;p101"/>
            <p:cNvSpPr/>
            <p:nvPr/>
          </p:nvSpPr>
          <p:spPr>
            <a:xfrm>
              <a:off x="6234682" y="2612070"/>
              <a:ext cx="143055" cy="137393"/>
            </a:xfrm>
            <a:custGeom>
              <a:rect b="b" l="l" r="r" t="t"/>
              <a:pathLst>
                <a:path extrusionOk="0" h="5241" w="5457">
                  <a:moveTo>
                    <a:pt x="5457" y="1"/>
                  </a:moveTo>
                  <a:cubicBezTo>
                    <a:pt x="5457" y="1127"/>
                    <a:pt x="3061" y="2050"/>
                    <a:pt x="87" y="2050"/>
                  </a:cubicBezTo>
                  <a:cubicBezTo>
                    <a:pt x="116" y="2238"/>
                    <a:pt x="217" y="2411"/>
                    <a:pt x="390" y="2512"/>
                  </a:cubicBezTo>
                  <a:lnTo>
                    <a:pt x="852" y="2772"/>
                  </a:lnTo>
                  <a:cubicBezTo>
                    <a:pt x="823" y="2888"/>
                    <a:pt x="823" y="3003"/>
                    <a:pt x="823" y="3133"/>
                  </a:cubicBezTo>
                  <a:cubicBezTo>
                    <a:pt x="823" y="3249"/>
                    <a:pt x="838" y="3378"/>
                    <a:pt x="852" y="3494"/>
                  </a:cubicBezTo>
                  <a:lnTo>
                    <a:pt x="390" y="3754"/>
                  </a:lnTo>
                  <a:cubicBezTo>
                    <a:pt x="101" y="3927"/>
                    <a:pt x="0" y="4302"/>
                    <a:pt x="159" y="4591"/>
                  </a:cubicBezTo>
                  <a:lnTo>
                    <a:pt x="534" y="5241"/>
                  </a:lnTo>
                  <a:cubicBezTo>
                    <a:pt x="3292" y="5140"/>
                    <a:pt x="5457" y="4259"/>
                    <a:pt x="5457" y="3191"/>
                  </a:cubicBezTo>
                  <a:lnTo>
                    <a:pt x="5457" y="1"/>
                  </a:ln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0" name="Google Shape;16520;p101"/>
            <p:cNvSpPr/>
            <p:nvPr/>
          </p:nvSpPr>
          <p:spPr>
            <a:xfrm>
              <a:off x="6093907" y="2612070"/>
              <a:ext cx="283830" cy="66245"/>
            </a:xfrm>
            <a:custGeom>
              <a:rect b="b" l="l" r="r" t="t"/>
              <a:pathLst>
                <a:path extrusionOk="0" h="2527" w="10827">
                  <a:moveTo>
                    <a:pt x="0" y="1"/>
                  </a:moveTo>
                  <a:lnTo>
                    <a:pt x="0" y="1011"/>
                  </a:lnTo>
                  <a:cubicBezTo>
                    <a:pt x="405" y="1415"/>
                    <a:pt x="895" y="1718"/>
                    <a:pt x="1444" y="1892"/>
                  </a:cubicBezTo>
                  <a:cubicBezTo>
                    <a:pt x="2512" y="2296"/>
                    <a:pt x="3912" y="2527"/>
                    <a:pt x="5414" y="2527"/>
                  </a:cubicBezTo>
                  <a:cubicBezTo>
                    <a:pt x="6900" y="2527"/>
                    <a:pt x="8315" y="2296"/>
                    <a:pt x="9383" y="1892"/>
                  </a:cubicBezTo>
                  <a:cubicBezTo>
                    <a:pt x="9917" y="1718"/>
                    <a:pt x="10408" y="1415"/>
                    <a:pt x="10827" y="1011"/>
                  </a:cubicBezTo>
                  <a:lnTo>
                    <a:pt x="10827" y="1"/>
                  </a:lnTo>
                  <a:cubicBezTo>
                    <a:pt x="10827" y="1141"/>
                    <a:pt x="8373" y="2050"/>
                    <a:pt x="5399" y="2050"/>
                  </a:cubicBezTo>
                  <a:cubicBezTo>
                    <a:pt x="2411" y="2050"/>
                    <a:pt x="0" y="1141"/>
                    <a:pt x="0" y="1"/>
                  </a:cubicBezTo>
                  <a:close/>
                </a:path>
              </a:pathLst>
            </a:custGeom>
            <a:solidFill>
              <a:srgbClr val="C5CC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1" name="Google Shape;16521;p101"/>
            <p:cNvSpPr/>
            <p:nvPr/>
          </p:nvSpPr>
          <p:spPr>
            <a:xfrm>
              <a:off x="6094668" y="2461832"/>
              <a:ext cx="283070" cy="107875"/>
            </a:xfrm>
            <a:custGeom>
              <a:rect b="b" l="l" r="r" t="t"/>
              <a:pathLst>
                <a:path extrusionOk="0" h="4115" w="10798">
                  <a:moveTo>
                    <a:pt x="5399" y="1"/>
                  </a:moveTo>
                  <a:cubicBezTo>
                    <a:pt x="2411" y="1"/>
                    <a:pt x="0" y="925"/>
                    <a:pt x="0" y="2051"/>
                  </a:cubicBezTo>
                  <a:cubicBezTo>
                    <a:pt x="0" y="3191"/>
                    <a:pt x="2411" y="4115"/>
                    <a:pt x="5399" y="4115"/>
                  </a:cubicBezTo>
                  <a:cubicBezTo>
                    <a:pt x="8373" y="4115"/>
                    <a:pt x="10798" y="3191"/>
                    <a:pt x="10798" y="2051"/>
                  </a:cubicBezTo>
                  <a:cubicBezTo>
                    <a:pt x="10798" y="925"/>
                    <a:pt x="8373" y="1"/>
                    <a:pt x="5399"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2" name="Google Shape;16522;p101"/>
            <p:cNvSpPr/>
            <p:nvPr/>
          </p:nvSpPr>
          <p:spPr>
            <a:xfrm>
              <a:off x="6247160" y="2587848"/>
              <a:ext cx="211188" cy="213076"/>
            </a:xfrm>
            <a:custGeom>
              <a:rect b="b" l="l" r="r" t="t"/>
              <a:pathLst>
                <a:path extrusionOk="0" h="8128" w="8056">
                  <a:moveTo>
                    <a:pt x="3119" y="1"/>
                  </a:moveTo>
                  <a:cubicBezTo>
                    <a:pt x="3018" y="1"/>
                    <a:pt x="2946" y="87"/>
                    <a:pt x="2946" y="188"/>
                  </a:cubicBezTo>
                  <a:lnTo>
                    <a:pt x="2946" y="997"/>
                  </a:lnTo>
                  <a:cubicBezTo>
                    <a:pt x="2570" y="1127"/>
                    <a:pt x="2224" y="1314"/>
                    <a:pt x="1935" y="1574"/>
                  </a:cubicBezTo>
                  <a:lnTo>
                    <a:pt x="1228" y="1170"/>
                  </a:lnTo>
                  <a:cubicBezTo>
                    <a:pt x="1198" y="1150"/>
                    <a:pt x="1165" y="1141"/>
                    <a:pt x="1132" y="1141"/>
                  </a:cubicBezTo>
                  <a:cubicBezTo>
                    <a:pt x="1069" y="1141"/>
                    <a:pt x="1006" y="1176"/>
                    <a:pt x="968" y="1242"/>
                  </a:cubicBezTo>
                  <a:lnTo>
                    <a:pt x="73" y="2816"/>
                  </a:lnTo>
                  <a:cubicBezTo>
                    <a:pt x="15" y="2902"/>
                    <a:pt x="44" y="3018"/>
                    <a:pt x="145" y="3061"/>
                  </a:cubicBezTo>
                  <a:lnTo>
                    <a:pt x="838" y="3465"/>
                  </a:lnTo>
                  <a:cubicBezTo>
                    <a:pt x="766" y="3855"/>
                    <a:pt x="766" y="4259"/>
                    <a:pt x="838" y="4634"/>
                  </a:cubicBezTo>
                  <a:lnTo>
                    <a:pt x="131" y="5053"/>
                  </a:lnTo>
                  <a:cubicBezTo>
                    <a:pt x="30" y="5096"/>
                    <a:pt x="1" y="5212"/>
                    <a:pt x="58" y="5313"/>
                  </a:cubicBezTo>
                  <a:lnTo>
                    <a:pt x="953" y="6886"/>
                  </a:lnTo>
                  <a:cubicBezTo>
                    <a:pt x="993" y="6946"/>
                    <a:pt x="1061" y="6978"/>
                    <a:pt x="1127" y="6978"/>
                  </a:cubicBezTo>
                  <a:cubicBezTo>
                    <a:pt x="1157" y="6978"/>
                    <a:pt x="1186" y="6972"/>
                    <a:pt x="1213" y="6959"/>
                  </a:cubicBezTo>
                  <a:lnTo>
                    <a:pt x="1921" y="6540"/>
                  </a:lnTo>
                  <a:cubicBezTo>
                    <a:pt x="2209" y="6800"/>
                    <a:pt x="2556" y="7002"/>
                    <a:pt x="2931" y="7132"/>
                  </a:cubicBezTo>
                  <a:lnTo>
                    <a:pt x="2931" y="7940"/>
                  </a:lnTo>
                  <a:cubicBezTo>
                    <a:pt x="2931" y="8041"/>
                    <a:pt x="3003" y="8128"/>
                    <a:pt x="3104" y="8128"/>
                  </a:cubicBezTo>
                  <a:lnTo>
                    <a:pt x="4923" y="8128"/>
                  </a:lnTo>
                  <a:cubicBezTo>
                    <a:pt x="5024" y="8128"/>
                    <a:pt x="5111" y="8041"/>
                    <a:pt x="5111" y="7940"/>
                  </a:cubicBezTo>
                  <a:lnTo>
                    <a:pt x="5111" y="7132"/>
                  </a:lnTo>
                  <a:cubicBezTo>
                    <a:pt x="5472" y="7002"/>
                    <a:pt x="5818" y="6800"/>
                    <a:pt x="6107" y="6540"/>
                  </a:cubicBezTo>
                  <a:lnTo>
                    <a:pt x="6814" y="6959"/>
                  </a:lnTo>
                  <a:cubicBezTo>
                    <a:pt x="6841" y="6972"/>
                    <a:pt x="6871" y="6978"/>
                    <a:pt x="6900" y="6978"/>
                  </a:cubicBezTo>
                  <a:cubicBezTo>
                    <a:pt x="6967" y="6978"/>
                    <a:pt x="7034" y="6946"/>
                    <a:pt x="7074" y="6886"/>
                  </a:cubicBezTo>
                  <a:lnTo>
                    <a:pt x="7969" y="5313"/>
                  </a:lnTo>
                  <a:cubicBezTo>
                    <a:pt x="8027" y="5226"/>
                    <a:pt x="7998" y="5111"/>
                    <a:pt x="7911" y="5053"/>
                  </a:cubicBezTo>
                  <a:lnTo>
                    <a:pt x="7204" y="4649"/>
                  </a:lnTo>
                  <a:cubicBezTo>
                    <a:pt x="7247" y="4461"/>
                    <a:pt x="7276" y="4259"/>
                    <a:pt x="7276" y="4057"/>
                  </a:cubicBezTo>
                  <a:cubicBezTo>
                    <a:pt x="7276" y="3869"/>
                    <a:pt x="7262" y="3667"/>
                    <a:pt x="7233" y="3480"/>
                  </a:cubicBezTo>
                  <a:lnTo>
                    <a:pt x="7926" y="3075"/>
                  </a:lnTo>
                  <a:cubicBezTo>
                    <a:pt x="8027" y="3018"/>
                    <a:pt x="8056" y="2902"/>
                    <a:pt x="7998" y="2816"/>
                  </a:cubicBezTo>
                  <a:lnTo>
                    <a:pt x="7103" y="1242"/>
                  </a:lnTo>
                  <a:cubicBezTo>
                    <a:pt x="7065" y="1176"/>
                    <a:pt x="7002" y="1141"/>
                    <a:pt x="6939" y="1141"/>
                  </a:cubicBezTo>
                  <a:cubicBezTo>
                    <a:pt x="6906" y="1141"/>
                    <a:pt x="6873" y="1150"/>
                    <a:pt x="6843" y="1170"/>
                  </a:cubicBezTo>
                  <a:lnTo>
                    <a:pt x="6136" y="1574"/>
                  </a:lnTo>
                  <a:cubicBezTo>
                    <a:pt x="5847" y="1329"/>
                    <a:pt x="5501" y="1127"/>
                    <a:pt x="5125" y="997"/>
                  </a:cubicBezTo>
                  <a:lnTo>
                    <a:pt x="5125" y="188"/>
                  </a:lnTo>
                  <a:cubicBezTo>
                    <a:pt x="5125" y="87"/>
                    <a:pt x="5053" y="1"/>
                    <a:pt x="4952"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3" name="Google Shape;16523;p101"/>
            <p:cNvSpPr/>
            <p:nvPr/>
          </p:nvSpPr>
          <p:spPr>
            <a:xfrm>
              <a:off x="6300141" y="2654670"/>
              <a:ext cx="91988" cy="78907"/>
            </a:xfrm>
            <a:custGeom>
              <a:rect b="b" l="l" r="r" t="t"/>
              <a:pathLst>
                <a:path extrusionOk="0" h="3010" w="3509">
                  <a:moveTo>
                    <a:pt x="1993" y="1"/>
                  </a:moveTo>
                  <a:cubicBezTo>
                    <a:pt x="1623" y="1"/>
                    <a:pt x="1247" y="137"/>
                    <a:pt x="939" y="440"/>
                  </a:cubicBezTo>
                  <a:cubicBezTo>
                    <a:pt x="1" y="1393"/>
                    <a:pt x="665" y="3009"/>
                    <a:pt x="2007" y="3009"/>
                  </a:cubicBezTo>
                  <a:cubicBezTo>
                    <a:pt x="2844" y="3009"/>
                    <a:pt x="3508" y="2345"/>
                    <a:pt x="3508" y="1508"/>
                  </a:cubicBezTo>
                  <a:cubicBezTo>
                    <a:pt x="3508" y="599"/>
                    <a:pt x="2767" y="1"/>
                    <a:pt x="1993"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4" name="Google Shape;16524;p101"/>
            <p:cNvSpPr/>
            <p:nvPr/>
          </p:nvSpPr>
          <p:spPr>
            <a:xfrm>
              <a:off x="6324730" y="2666571"/>
              <a:ext cx="55654" cy="55654"/>
            </a:xfrm>
            <a:custGeom>
              <a:rect b="b" l="l" r="r" t="t"/>
              <a:pathLst>
                <a:path extrusionOk="0" h="2123" w="2123">
                  <a:moveTo>
                    <a:pt x="1069" y="0"/>
                  </a:moveTo>
                  <a:cubicBezTo>
                    <a:pt x="477" y="0"/>
                    <a:pt x="1" y="477"/>
                    <a:pt x="1" y="1054"/>
                  </a:cubicBezTo>
                  <a:cubicBezTo>
                    <a:pt x="1" y="1646"/>
                    <a:pt x="477" y="2122"/>
                    <a:pt x="1069" y="2122"/>
                  </a:cubicBezTo>
                  <a:cubicBezTo>
                    <a:pt x="1661" y="2122"/>
                    <a:pt x="2123" y="1646"/>
                    <a:pt x="2123" y="1054"/>
                  </a:cubicBezTo>
                  <a:cubicBezTo>
                    <a:pt x="2123" y="477"/>
                    <a:pt x="1661" y="0"/>
                    <a:pt x="1069" y="0"/>
                  </a:cubicBez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25" name="Google Shape;16525;p101"/>
          <p:cNvGrpSpPr/>
          <p:nvPr/>
        </p:nvGrpSpPr>
        <p:grpSpPr>
          <a:xfrm>
            <a:off x="4651274" y="1980866"/>
            <a:ext cx="377680" cy="377680"/>
            <a:chOff x="4676331" y="1980866"/>
            <a:chExt cx="377680" cy="377680"/>
          </a:xfrm>
        </p:grpSpPr>
        <p:sp>
          <p:nvSpPr>
            <p:cNvPr id="16526" name="Google Shape;16526;p101"/>
            <p:cNvSpPr/>
            <p:nvPr/>
          </p:nvSpPr>
          <p:spPr>
            <a:xfrm>
              <a:off x="4676331" y="1980866"/>
              <a:ext cx="377680" cy="377680"/>
            </a:xfrm>
            <a:custGeom>
              <a:rect b="b" l="l" r="r" t="t"/>
              <a:pathLst>
                <a:path extrusionOk="0" h="14407" w="14407">
                  <a:moveTo>
                    <a:pt x="736" y="0"/>
                  </a:moveTo>
                  <a:cubicBezTo>
                    <a:pt x="332" y="0"/>
                    <a:pt x="0" y="332"/>
                    <a:pt x="0" y="737"/>
                  </a:cubicBezTo>
                  <a:lnTo>
                    <a:pt x="0" y="13671"/>
                  </a:lnTo>
                  <a:cubicBezTo>
                    <a:pt x="0" y="14075"/>
                    <a:pt x="332" y="14407"/>
                    <a:pt x="736" y="14407"/>
                  </a:cubicBezTo>
                  <a:lnTo>
                    <a:pt x="13670" y="14407"/>
                  </a:lnTo>
                  <a:cubicBezTo>
                    <a:pt x="14075" y="14407"/>
                    <a:pt x="14407" y="14075"/>
                    <a:pt x="14407" y="13671"/>
                  </a:cubicBezTo>
                  <a:lnTo>
                    <a:pt x="14407" y="737"/>
                  </a:lnTo>
                  <a:cubicBezTo>
                    <a:pt x="14407" y="332"/>
                    <a:pt x="14075" y="0"/>
                    <a:pt x="1367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7" name="Google Shape;16527;p101"/>
            <p:cNvSpPr/>
            <p:nvPr/>
          </p:nvSpPr>
          <p:spPr>
            <a:xfrm>
              <a:off x="5014636" y="1980866"/>
              <a:ext cx="39375" cy="377680"/>
            </a:xfrm>
            <a:custGeom>
              <a:rect b="b" l="l" r="r" t="t"/>
              <a:pathLst>
                <a:path extrusionOk="0" h="14407" w="1502">
                  <a:moveTo>
                    <a:pt x="0" y="0"/>
                  </a:moveTo>
                  <a:cubicBezTo>
                    <a:pt x="405" y="0"/>
                    <a:pt x="737" y="332"/>
                    <a:pt x="737" y="737"/>
                  </a:cubicBezTo>
                  <a:lnTo>
                    <a:pt x="737" y="13671"/>
                  </a:lnTo>
                  <a:cubicBezTo>
                    <a:pt x="737" y="14075"/>
                    <a:pt x="405" y="14407"/>
                    <a:pt x="0" y="14407"/>
                  </a:cubicBezTo>
                  <a:lnTo>
                    <a:pt x="765" y="14407"/>
                  </a:lnTo>
                  <a:cubicBezTo>
                    <a:pt x="1170" y="14407"/>
                    <a:pt x="1502" y="14075"/>
                    <a:pt x="1502" y="13671"/>
                  </a:cubicBezTo>
                  <a:lnTo>
                    <a:pt x="1502" y="737"/>
                  </a:lnTo>
                  <a:cubicBezTo>
                    <a:pt x="1502" y="332"/>
                    <a:pt x="1170" y="0"/>
                    <a:pt x="765" y="0"/>
                  </a:cubicBezTo>
                  <a:close/>
                </a:path>
              </a:pathLst>
            </a:custGeom>
            <a:solidFill>
              <a:srgbClr val="E8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8" name="Google Shape;16528;p101"/>
            <p:cNvSpPr/>
            <p:nvPr/>
          </p:nvSpPr>
          <p:spPr>
            <a:xfrm>
              <a:off x="4911689" y="2080378"/>
              <a:ext cx="110155" cy="100692"/>
            </a:xfrm>
            <a:custGeom>
              <a:rect b="b" l="l" r="r" t="t"/>
              <a:pathLst>
                <a:path extrusionOk="0" h="3841" w="4202">
                  <a:moveTo>
                    <a:pt x="3447" y="0"/>
                  </a:moveTo>
                  <a:cubicBezTo>
                    <a:pt x="3439" y="0"/>
                    <a:pt x="3431" y="1"/>
                    <a:pt x="3422" y="1"/>
                  </a:cubicBezTo>
                  <a:lnTo>
                    <a:pt x="780" y="1"/>
                  </a:lnTo>
                  <a:cubicBezTo>
                    <a:pt x="362" y="1"/>
                    <a:pt x="1" y="347"/>
                    <a:pt x="1" y="780"/>
                  </a:cubicBezTo>
                  <a:lnTo>
                    <a:pt x="1" y="3061"/>
                  </a:lnTo>
                  <a:cubicBezTo>
                    <a:pt x="1" y="3494"/>
                    <a:pt x="362" y="3841"/>
                    <a:pt x="780" y="3841"/>
                  </a:cubicBezTo>
                  <a:lnTo>
                    <a:pt x="3422" y="3841"/>
                  </a:lnTo>
                  <a:cubicBezTo>
                    <a:pt x="3855" y="3841"/>
                    <a:pt x="4202" y="3494"/>
                    <a:pt x="4202" y="3061"/>
                  </a:cubicBezTo>
                  <a:lnTo>
                    <a:pt x="4202" y="780"/>
                  </a:lnTo>
                  <a:cubicBezTo>
                    <a:pt x="4202" y="356"/>
                    <a:pt x="3869" y="0"/>
                    <a:pt x="344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29" name="Google Shape;16529;p101"/>
            <p:cNvSpPr/>
            <p:nvPr/>
          </p:nvSpPr>
          <p:spPr>
            <a:xfrm>
              <a:off x="4911689" y="2222279"/>
              <a:ext cx="110155" cy="100692"/>
            </a:xfrm>
            <a:custGeom>
              <a:rect b="b" l="l" r="r" t="t"/>
              <a:pathLst>
                <a:path extrusionOk="0" h="3841" w="4202">
                  <a:moveTo>
                    <a:pt x="3447" y="1"/>
                  </a:moveTo>
                  <a:cubicBezTo>
                    <a:pt x="3439" y="1"/>
                    <a:pt x="3431" y="1"/>
                    <a:pt x="3422" y="1"/>
                  </a:cubicBezTo>
                  <a:lnTo>
                    <a:pt x="780" y="1"/>
                  </a:lnTo>
                  <a:cubicBezTo>
                    <a:pt x="362" y="1"/>
                    <a:pt x="1" y="348"/>
                    <a:pt x="1" y="781"/>
                  </a:cubicBezTo>
                  <a:lnTo>
                    <a:pt x="1" y="3061"/>
                  </a:lnTo>
                  <a:cubicBezTo>
                    <a:pt x="1" y="3494"/>
                    <a:pt x="362" y="3841"/>
                    <a:pt x="780" y="3841"/>
                  </a:cubicBezTo>
                  <a:lnTo>
                    <a:pt x="3422" y="3841"/>
                  </a:lnTo>
                  <a:cubicBezTo>
                    <a:pt x="3855" y="3841"/>
                    <a:pt x="4202" y="3494"/>
                    <a:pt x="4202" y="3061"/>
                  </a:cubicBezTo>
                  <a:lnTo>
                    <a:pt x="4202" y="781"/>
                  </a:lnTo>
                  <a:cubicBezTo>
                    <a:pt x="4202" y="356"/>
                    <a:pt x="3869" y="1"/>
                    <a:pt x="344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0" name="Google Shape;16530;p101"/>
            <p:cNvSpPr/>
            <p:nvPr/>
          </p:nvSpPr>
          <p:spPr>
            <a:xfrm>
              <a:off x="4982077" y="2080378"/>
              <a:ext cx="39768" cy="100692"/>
            </a:xfrm>
            <a:custGeom>
              <a:rect b="b" l="l" r="r" t="t"/>
              <a:pathLst>
                <a:path extrusionOk="0" h="3841" w="1517">
                  <a:moveTo>
                    <a:pt x="762" y="0"/>
                  </a:moveTo>
                  <a:cubicBezTo>
                    <a:pt x="754" y="0"/>
                    <a:pt x="746" y="1"/>
                    <a:pt x="737" y="1"/>
                  </a:cubicBezTo>
                  <a:lnTo>
                    <a:pt x="1" y="1"/>
                  </a:lnTo>
                  <a:cubicBezTo>
                    <a:pt x="434" y="1"/>
                    <a:pt x="780" y="347"/>
                    <a:pt x="780" y="780"/>
                  </a:cubicBezTo>
                  <a:lnTo>
                    <a:pt x="780" y="3061"/>
                  </a:lnTo>
                  <a:cubicBezTo>
                    <a:pt x="780" y="3494"/>
                    <a:pt x="434" y="3841"/>
                    <a:pt x="1" y="3841"/>
                  </a:cubicBezTo>
                  <a:lnTo>
                    <a:pt x="737" y="3841"/>
                  </a:lnTo>
                  <a:cubicBezTo>
                    <a:pt x="1170" y="3841"/>
                    <a:pt x="1517" y="3494"/>
                    <a:pt x="1517" y="3061"/>
                  </a:cubicBezTo>
                  <a:lnTo>
                    <a:pt x="1517" y="780"/>
                  </a:lnTo>
                  <a:cubicBezTo>
                    <a:pt x="1517" y="356"/>
                    <a:pt x="1184" y="0"/>
                    <a:pt x="76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1" name="Google Shape;16531;p101"/>
            <p:cNvSpPr/>
            <p:nvPr/>
          </p:nvSpPr>
          <p:spPr>
            <a:xfrm>
              <a:off x="4982077" y="2222279"/>
              <a:ext cx="39768" cy="100692"/>
            </a:xfrm>
            <a:custGeom>
              <a:rect b="b" l="l" r="r" t="t"/>
              <a:pathLst>
                <a:path extrusionOk="0" h="3841" w="1517">
                  <a:moveTo>
                    <a:pt x="762" y="1"/>
                  </a:moveTo>
                  <a:cubicBezTo>
                    <a:pt x="754" y="1"/>
                    <a:pt x="746" y="1"/>
                    <a:pt x="737" y="1"/>
                  </a:cubicBezTo>
                  <a:lnTo>
                    <a:pt x="1" y="1"/>
                  </a:lnTo>
                  <a:cubicBezTo>
                    <a:pt x="434" y="1"/>
                    <a:pt x="780" y="348"/>
                    <a:pt x="780" y="781"/>
                  </a:cubicBezTo>
                  <a:lnTo>
                    <a:pt x="780" y="3061"/>
                  </a:lnTo>
                  <a:cubicBezTo>
                    <a:pt x="780" y="3494"/>
                    <a:pt x="434" y="3841"/>
                    <a:pt x="1" y="3841"/>
                  </a:cubicBezTo>
                  <a:lnTo>
                    <a:pt x="737" y="3841"/>
                  </a:lnTo>
                  <a:cubicBezTo>
                    <a:pt x="1170" y="3841"/>
                    <a:pt x="1517" y="3494"/>
                    <a:pt x="1517" y="3061"/>
                  </a:cubicBezTo>
                  <a:lnTo>
                    <a:pt x="1517" y="781"/>
                  </a:lnTo>
                  <a:cubicBezTo>
                    <a:pt x="1517" y="356"/>
                    <a:pt x="1184" y="1"/>
                    <a:pt x="762"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2" name="Google Shape;16532;p101"/>
            <p:cNvSpPr/>
            <p:nvPr/>
          </p:nvSpPr>
          <p:spPr>
            <a:xfrm>
              <a:off x="4676331" y="1980866"/>
              <a:ext cx="377680" cy="66245"/>
            </a:xfrm>
            <a:custGeom>
              <a:rect b="b" l="l" r="r" t="t"/>
              <a:pathLst>
                <a:path extrusionOk="0" h="2527" w="14407">
                  <a:moveTo>
                    <a:pt x="736" y="0"/>
                  </a:moveTo>
                  <a:cubicBezTo>
                    <a:pt x="318" y="0"/>
                    <a:pt x="0" y="332"/>
                    <a:pt x="0" y="751"/>
                  </a:cubicBezTo>
                  <a:lnTo>
                    <a:pt x="0" y="2527"/>
                  </a:lnTo>
                  <a:lnTo>
                    <a:pt x="14407" y="2527"/>
                  </a:lnTo>
                  <a:lnTo>
                    <a:pt x="14407" y="751"/>
                  </a:lnTo>
                  <a:cubicBezTo>
                    <a:pt x="14407" y="332"/>
                    <a:pt x="14075" y="0"/>
                    <a:pt x="13656" y="0"/>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3" name="Google Shape;16533;p101"/>
            <p:cNvSpPr/>
            <p:nvPr/>
          </p:nvSpPr>
          <p:spPr>
            <a:xfrm>
              <a:off x="5014636" y="1980866"/>
              <a:ext cx="39375" cy="66245"/>
            </a:xfrm>
            <a:custGeom>
              <a:rect b="b" l="l" r="r" t="t"/>
              <a:pathLst>
                <a:path extrusionOk="0" h="2527" w="1502">
                  <a:moveTo>
                    <a:pt x="0" y="0"/>
                  </a:moveTo>
                  <a:cubicBezTo>
                    <a:pt x="405" y="0"/>
                    <a:pt x="737" y="332"/>
                    <a:pt x="737" y="737"/>
                  </a:cubicBezTo>
                  <a:lnTo>
                    <a:pt x="737" y="2527"/>
                  </a:lnTo>
                  <a:lnTo>
                    <a:pt x="1502" y="2527"/>
                  </a:lnTo>
                  <a:lnTo>
                    <a:pt x="1502" y="737"/>
                  </a:lnTo>
                  <a:cubicBezTo>
                    <a:pt x="1502" y="332"/>
                    <a:pt x="1170" y="0"/>
                    <a:pt x="765"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4" name="Google Shape;16534;p101"/>
            <p:cNvSpPr/>
            <p:nvPr/>
          </p:nvSpPr>
          <p:spPr>
            <a:xfrm>
              <a:off x="4697513"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7" y="674"/>
                    <a:pt x="997" y="419"/>
                  </a:cubicBezTo>
                  <a:cubicBezTo>
                    <a:pt x="997" y="188"/>
                    <a:pt x="794" y="1"/>
                    <a:pt x="563"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5" name="Google Shape;16535;p101"/>
            <p:cNvSpPr/>
            <p:nvPr/>
          </p:nvSpPr>
          <p:spPr>
            <a:xfrm>
              <a:off x="4740270" y="2002807"/>
              <a:ext cx="25769" cy="22099"/>
            </a:xfrm>
            <a:custGeom>
              <a:rect b="b" l="l" r="r" t="t"/>
              <a:pathLst>
                <a:path extrusionOk="0" h="843" w="983">
                  <a:moveTo>
                    <a:pt x="564" y="1"/>
                  </a:moveTo>
                  <a:cubicBezTo>
                    <a:pt x="188" y="1"/>
                    <a:pt x="1" y="448"/>
                    <a:pt x="261" y="722"/>
                  </a:cubicBezTo>
                  <a:cubicBezTo>
                    <a:pt x="348" y="806"/>
                    <a:pt x="454" y="843"/>
                    <a:pt x="557" y="843"/>
                  </a:cubicBezTo>
                  <a:cubicBezTo>
                    <a:pt x="775" y="843"/>
                    <a:pt x="982" y="674"/>
                    <a:pt x="982" y="419"/>
                  </a:cubicBezTo>
                  <a:cubicBezTo>
                    <a:pt x="982" y="188"/>
                    <a:pt x="795" y="1"/>
                    <a:pt x="564"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6" name="Google Shape;16536;p101"/>
            <p:cNvSpPr/>
            <p:nvPr/>
          </p:nvSpPr>
          <p:spPr>
            <a:xfrm>
              <a:off x="4782659" y="2002807"/>
              <a:ext cx="26136" cy="22099"/>
            </a:xfrm>
            <a:custGeom>
              <a:rect b="b" l="l" r="r" t="t"/>
              <a:pathLst>
                <a:path extrusionOk="0" h="843" w="997">
                  <a:moveTo>
                    <a:pt x="563" y="1"/>
                  </a:moveTo>
                  <a:cubicBezTo>
                    <a:pt x="188" y="1"/>
                    <a:pt x="0" y="448"/>
                    <a:pt x="275" y="722"/>
                  </a:cubicBezTo>
                  <a:cubicBezTo>
                    <a:pt x="358" y="806"/>
                    <a:pt x="462" y="843"/>
                    <a:pt x="565" y="843"/>
                  </a:cubicBezTo>
                  <a:cubicBezTo>
                    <a:pt x="783" y="843"/>
                    <a:pt x="996" y="674"/>
                    <a:pt x="996" y="419"/>
                  </a:cubicBezTo>
                  <a:cubicBezTo>
                    <a:pt x="996" y="188"/>
                    <a:pt x="794" y="1"/>
                    <a:pt x="56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7" name="Google Shape;16537;p101"/>
            <p:cNvSpPr/>
            <p:nvPr/>
          </p:nvSpPr>
          <p:spPr>
            <a:xfrm>
              <a:off x="4704696"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3" y="674"/>
                    <a:pt x="723" y="419"/>
                  </a:cubicBezTo>
                  <a:cubicBezTo>
                    <a:pt x="708" y="188"/>
                    <a:pt x="520" y="1"/>
                    <a:pt x="289"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8" name="Google Shape;16538;p101"/>
            <p:cNvSpPr/>
            <p:nvPr/>
          </p:nvSpPr>
          <p:spPr>
            <a:xfrm>
              <a:off x="4747452" y="2002807"/>
              <a:ext cx="18586" cy="22099"/>
            </a:xfrm>
            <a:custGeom>
              <a:rect b="b" l="l" r="r" t="t"/>
              <a:pathLst>
                <a:path extrusionOk="0" h="843" w="709">
                  <a:moveTo>
                    <a:pt x="275" y="1"/>
                  </a:moveTo>
                  <a:cubicBezTo>
                    <a:pt x="549" y="260"/>
                    <a:pt x="376" y="722"/>
                    <a:pt x="1" y="722"/>
                  </a:cubicBezTo>
                  <a:cubicBezTo>
                    <a:pt x="84" y="806"/>
                    <a:pt x="186" y="843"/>
                    <a:pt x="287" y="843"/>
                  </a:cubicBezTo>
                  <a:cubicBezTo>
                    <a:pt x="501" y="843"/>
                    <a:pt x="708" y="674"/>
                    <a:pt x="708" y="419"/>
                  </a:cubicBezTo>
                  <a:cubicBezTo>
                    <a:pt x="708" y="188"/>
                    <a:pt x="521" y="1"/>
                    <a:pt x="290"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39" name="Google Shape;16539;p101"/>
            <p:cNvSpPr/>
            <p:nvPr/>
          </p:nvSpPr>
          <p:spPr>
            <a:xfrm>
              <a:off x="4789842" y="2002807"/>
              <a:ext cx="18953" cy="22099"/>
            </a:xfrm>
            <a:custGeom>
              <a:rect b="b" l="l" r="r" t="t"/>
              <a:pathLst>
                <a:path extrusionOk="0" h="843" w="723">
                  <a:moveTo>
                    <a:pt x="289" y="1"/>
                  </a:moveTo>
                  <a:cubicBezTo>
                    <a:pt x="549" y="260"/>
                    <a:pt x="376" y="708"/>
                    <a:pt x="1" y="722"/>
                  </a:cubicBezTo>
                  <a:cubicBezTo>
                    <a:pt x="89" y="806"/>
                    <a:pt x="194" y="843"/>
                    <a:pt x="297" y="843"/>
                  </a:cubicBezTo>
                  <a:cubicBezTo>
                    <a:pt x="516" y="843"/>
                    <a:pt x="722" y="674"/>
                    <a:pt x="722" y="419"/>
                  </a:cubicBezTo>
                  <a:cubicBezTo>
                    <a:pt x="708" y="188"/>
                    <a:pt x="520" y="1"/>
                    <a:pt x="28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0" name="Google Shape;16540;p101"/>
            <p:cNvSpPr/>
            <p:nvPr/>
          </p:nvSpPr>
          <p:spPr>
            <a:xfrm>
              <a:off x="4701288" y="2080378"/>
              <a:ext cx="179022" cy="242594"/>
            </a:xfrm>
            <a:custGeom>
              <a:rect b="b" l="l" r="r" t="t"/>
              <a:pathLst>
                <a:path extrusionOk="0" h="9254" w="6829">
                  <a:moveTo>
                    <a:pt x="780" y="1"/>
                  </a:moveTo>
                  <a:cubicBezTo>
                    <a:pt x="347" y="1"/>
                    <a:pt x="1" y="347"/>
                    <a:pt x="1" y="780"/>
                  </a:cubicBezTo>
                  <a:lnTo>
                    <a:pt x="1" y="8474"/>
                  </a:lnTo>
                  <a:cubicBezTo>
                    <a:pt x="1" y="8907"/>
                    <a:pt x="347" y="9254"/>
                    <a:pt x="780" y="9254"/>
                  </a:cubicBezTo>
                  <a:lnTo>
                    <a:pt x="6049" y="9254"/>
                  </a:lnTo>
                  <a:cubicBezTo>
                    <a:pt x="6482" y="9254"/>
                    <a:pt x="6829" y="8907"/>
                    <a:pt x="6829" y="8474"/>
                  </a:cubicBezTo>
                  <a:lnTo>
                    <a:pt x="6829" y="780"/>
                  </a:lnTo>
                  <a:cubicBezTo>
                    <a:pt x="6829" y="347"/>
                    <a:pt x="6482" y="1"/>
                    <a:pt x="6049" y="1"/>
                  </a:cubicBezTo>
                  <a:close/>
                </a:path>
              </a:pathLst>
            </a:custGeom>
            <a:solidFill>
              <a:srgbClr val="A7B8C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1" name="Google Shape;16541;p101"/>
            <p:cNvSpPr/>
            <p:nvPr/>
          </p:nvSpPr>
          <p:spPr>
            <a:xfrm>
              <a:off x="4839415" y="2080011"/>
              <a:ext cx="40895" cy="242961"/>
            </a:xfrm>
            <a:custGeom>
              <a:rect b="b" l="l" r="r" t="t"/>
              <a:pathLst>
                <a:path extrusionOk="0" h="9268" w="1560">
                  <a:moveTo>
                    <a:pt x="780" y="0"/>
                  </a:moveTo>
                  <a:lnTo>
                    <a:pt x="1" y="29"/>
                  </a:lnTo>
                  <a:cubicBezTo>
                    <a:pt x="419" y="29"/>
                    <a:pt x="780" y="376"/>
                    <a:pt x="780" y="809"/>
                  </a:cubicBezTo>
                  <a:lnTo>
                    <a:pt x="780" y="8517"/>
                  </a:lnTo>
                  <a:cubicBezTo>
                    <a:pt x="780" y="8864"/>
                    <a:pt x="535" y="9181"/>
                    <a:pt x="203" y="9268"/>
                  </a:cubicBezTo>
                  <a:lnTo>
                    <a:pt x="780" y="9268"/>
                  </a:lnTo>
                  <a:cubicBezTo>
                    <a:pt x="1213" y="9268"/>
                    <a:pt x="1560" y="8921"/>
                    <a:pt x="1560" y="8488"/>
                  </a:cubicBezTo>
                  <a:lnTo>
                    <a:pt x="1560" y="794"/>
                  </a:lnTo>
                  <a:cubicBezTo>
                    <a:pt x="1560" y="361"/>
                    <a:pt x="1213" y="0"/>
                    <a:pt x="780" y="0"/>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2" name="Google Shape;16542;p101"/>
            <p:cNvSpPr/>
            <p:nvPr/>
          </p:nvSpPr>
          <p:spPr>
            <a:xfrm>
              <a:off x="4695625" y="2074715"/>
              <a:ext cx="190373" cy="253578"/>
            </a:xfrm>
            <a:custGeom>
              <a:rect b="b" l="l" r="r" t="t"/>
              <a:pathLst>
                <a:path extrusionOk="0" h="9673" w="7262">
                  <a:moveTo>
                    <a:pt x="996" y="0"/>
                  </a:moveTo>
                  <a:cubicBezTo>
                    <a:pt x="708" y="0"/>
                    <a:pt x="708" y="419"/>
                    <a:pt x="996" y="419"/>
                  </a:cubicBezTo>
                  <a:lnTo>
                    <a:pt x="1761" y="419"/>
                  </a:lnTo>
                  <a:cubicBezTo>
                    <a:pt x="2036" y="419"/>
                    <a:pt x="2036" y="0"/>
                    <a:pt x="1761" y="0"/>
                  </a:cubicBezTo>
                  <a:close/>
                  <a:moveTo>
                    <a:pt x="2526" y="0"/>
                  </a:moveTo>
                  <a:cubicBezTo>
                    <a:pt x="2252" y="0"/>
                    <a:pt x="2252" y="419"/>
                    <a:pt x="2526" y="419"/>
                  </a:cubicBezTo>
                  <a:lnTo>
                    <a:pt x="3306" y="419"/>
                  </a:lnTo>
                  <a:cubicBezTo>
                    <a:pt x="3580" y="419"/>
                    <a:pt x="3580" y="0"/>
                    <a:pt x="3306" y="0"/>
                  </a:cubicBezTo>
                  <a:close/>
                  <a:moveTo>
                    <a:pt x="4071" y="0"/>
                  </a:moveTo>
                  <a:cubicBezTo>
                    <a:pt x="3797" y="0"/>
                    <a:pt x="3797" y="419"/>
                    <a:pt x="4071" y="419"/>
                  </a:cubicBezTo>
                  <a:lnTo>
                    <a:pt x="4851" y="419"/>
                  </a:lnTo>
                  <a:cubicBezTo>
                    <a:pt x="5125" y="419"/>
                    <a:pt x="5125" y="0"/>
                    <a:pt x="4851" y="0"/>
                  </a:cubicBezTo>
                  <a:close/>
                  <a:moveTo>
                    <a:pt x="5616" y="0"/>
                  </a:moveTo>
                  <a:cubicBezTo>
                    <a:pt x="5341" y="0"/>
                    <a:pt x="5341" y="433"/>
                    <a:pt x="5616" y="433"/>
                  </a:cubicBezTo>
                  <a:lnTo>
                    <a:pt x="6395" y="433"/>
                  </a:lnTo>
                  <a:cubicBezTo>
                    <a:pt x="6641" y="433"/>
                    <a:pt x="6669" y="73"/>
                    <a:pt x="6424" y="15"/>
                  </a:cubicBezTo>
                  <a:cubicBezTo>
                    <a:pt x="6366" y="15"/>
                    <a:pt x="6323" y="15"/>
                    <a:pt x="6265" y="0"/>
                  </a:cubicBezTo>
                  <a:close/>
                  <a:moveTo>
                    <a:pt x="338" y="343"/>
                  </a:moveTo>
                  <a:cubicBezTo>
                    <a:pt x="273" y="343"/>
                    <a:pt x="207" y="374"/>
                    <a:pt x="159" y="448"/>
                  </a:cubicBezTo>
                  <a:cubicBezTo>
                    <a:pt x="58" y="607"/>
                    <a:pt x="0" y="794"/>
                    <a:pt x="0" y="996"/>
                  </a:cubicBezTo>
                  <a:lnTo>
                    <a:pt x="0" y="1300"/>
                  </a:lnTo>
                  <a:cubicBezTo>
                    <a:pt x="0" y="1415"/>
                    <a:pt x="101" y="1516"/>
                    <a:pt x="217" y="1516"/>
                  </a:cubicBezTo>
                  <a:cubicBezTo>
                    <a:pt x="332" y="1516"/>
                    <a:pt x="419" y="1429"/>
                    <a:pt x="433" y="1314"/>
                  </a:cubicBezTo>
                  <a:lnTo>
                    <a:pt x="433" y="996"/>
                  </a:lnTo>
                  <a:cubicBezTo>
                    <a:pt x="433" y="881"/>
                    <a:pt x="462" y="765"/>
                    <a:pt x="520" y="679"/>
                  </a:cubicBezTo>
                  <a:cubicBezTo>
                    <a:pt x="631" y="507"/>
                    <a:pt x="488" y="343"/>
                    <a:pt x="338" y="343"/>
                  </a:cubicBezTo>
                  <a:close/>
                  <a:moveTo>
                    <a:pt x="6985" y="453"/>
                  </a:moveTo>
                  <a:cubicBezTo>
                    <a:pt x="6846" y="453"/>
                    <a:pt x="6709" y="589"/>
                    <a:pt x="6785" y="751"/>
                  </a:cubicBezTo>
                  <a:cubicBezTo>
                    <a:pt x="6814" y="823"/>
                    <a:pt x="6828" y="910"/>
                    <a:pt x="6828" y="996"/>
                  </a:cubicBezTo>
                  <a:lnTo>
                    <a:pt x="6828" y="1429"/>
                  </a:lnTo>
                  <a:cubicBezTo>
                    <a:pt x="6828" y="1545"/>
                    <a:pt x="6929" y="1632"/>
                    <a:pt x="7045" y="1632"/>
                  </a:cubicBezTo>
                  <a:cubicBezTo>
                    <a:pt x="7160" y="1632"/>
                    <a:pt x="7261" y="1545"/>
                    <a:pt x="7261" y="1429"/>
                  </a:cubicBezTo>
                  <a:lnTo>
                    <a:pt x="7261" y="982"/>
                  </a:lnTo>
                  <a:cubicBezTo>
                    <a:pt x="7261" y="838"/>
                    <a:pt x="7218" y="708"/>
                    <a:pt x="7175" y="578"/>
                  </a:cubicBezTo>
                  <a:cubicBezTo>
                    <a:pt x="7130" y="489"/>
                    <a:pt x="7058" y="453"/>
                    <a:pt x="6985" y="453"/>
                  </a:cubicBezTo>
                  <a:close/>
                  <a:moveTo>
                    <a:pt x="210" y="1862"/>
                  </a:moveTo>
                  <a:cubicBezTo>
                    <a:pt x="105" y="1862"/>
                    <a:pt x="0" y="1935"/>
                    <a:pt x="0" y="2079"/>
                  </a:cubicBezTo>
                  <a:lnTo>
                    <a:pt x="0" y="2844"/>
                  </a:lnTo>
                  <a:cubicBezTo>
                    <a:pt x="0" y="2960"/>
                    <a:pt x="101" y="3061"/>
                    <a:pt x="217" y="3061"/>
                  </a:cubicBezTo>
                  <a:cubicBezTo>
                    <a:pt x="332" y="3061"/>
                    <a:pt x="419" y="2960"/>
                    <a:pt x="419" y="2844"/>
                  </a:cubicBezTo>
                  <a:lnTo>
                    <a:pt x="419" y="2079"/>
                  </a:lnTo>
                  <a:cubicBezTo>
                    <a:pt x="419" y="1935"/>
                    <a:pt x="314" y="1862"/>
                    <a:pt x="210" y="1862"/>
                  </a:cubicBezTo>
                  <a:close/>
                  <a:moveTo>
                    <a:pt x="7052" y="1992"/>
                  </a:moveTo>
                  <a:cubicBezTo>
                    <a:pt x="6947" y="1992"/>
                    <a:pt x="6843" y="2065"/>
                    <a:pt x="6843" y="2209"/>
                  </a:cubicBezTo>
                  <a:lnTo>
                    <a:pt x="6843" y="2974"/>
                  </a:lnTo>
                  <a:cubicBezTo>
                    <a:pt x="6843" y="3089"/>
                    <a:pt x="6929" y="3176"/>
                    <a:pt x="7045" y="3176"/>
                  </a:cubicBezTo>
                  <a:cubicBezTo>
                    <a:pt x="7160" y="3176"/>
                    <a:pt x="7261" y="3089"/>
                    <a:pt x="7261" y="2974"/>
                  </a:cubicBezTo>
                  <a:lnTo>
                    <a:pt x="7261" y="2209"/>
                  </a:lnTo>
                  <a:cubicBezTo>
                    <a:pt x="7261" y="2065"/>
                    <a:pt x="7157" y="1992"/>
                    <a:pt x="7052" y="1992"/>
                  </a:cubicBezTo>
                  <a:close/>
                  <a:moveTo>
                    <a:pt x="210" y="3407"/>
                  </a:moveTo>
                  <a:cubicBezTo>
                    <a:pt x="105" y="3407"/>
                    <a:pt x="0" y="3479"/>
                    <a:pt x="0" y="3624"/>
                  </a:cubicBezTo>
                  <a:lnTo>
                    <a:pt x="0" y="4389"/>
                  </a:lnTo>
                  <a:cubicBezTo>
                    <a:pt x="0" y="4504"/>
                    <a:pt x="101" y="4605"/>
                    <a:pt x="217" y="4605"/>
                  </a:cubicBezTo>
                  <a:cubicBezTo>
                    <a:pt x="332" y="4605"/>
                    <a:pt x="419" y="4504"/>
                    <a:pt x="419" y="4389"/>
                  </a:cubicBezTo>
                  <a:lnTo>
                    <a:pt x="419" y="3624"/>
                  </a:lnTo>
                  <a:cubicBezTo>
                    <a:pt x="419" y="3479"/>
                    <a:pt x="314" y="3407"/>
                    <a:pt x="210" y="3407"/>
                  </a:cubicBezTo>
                  <a:close/>
                  <a:moveTo>
                    <a:pt x="7039" y="3519"/>
                  </a:moveTo>
                  <a:cubicBezTo>
                    <a:pt x="6933" y="3519"/>
                    <a:pt x="6828" y="3588"/>
                    <a:pt x="6828" y="3725"/>
                  </a:cubicBezTo>
                  <a:lnTo>
                    <a:pt x="6828" y="4504"/>
                  </a:lnTo>
                  <a:cubicBezTo>
                    <a:pt x="6828" y="4612"/>
                    <a:pt x="6917" y="4708"/>
                    <a:pt x="7023" y="4708"/>
                  </a:cubicBezTo>
                  <a:cubicBezTo>
                    <a:pt x="7030" y="4708"/>
                    <a:pt x="7037" y="4707"/>
                    <a:pt x="7045" y="4706"/>
                  </a:cubicBezTo>
                  <a:lnTo>
                    <a:pt x="7045" y="4721"/>
                  </a:lnTo>
                  <a:cubicBezTo>
                    <a:pt x="7160" y="4721"/>
                    <a:pt x="7261" y="4620"/>
                    <a:pt x="7261" y="4504"/>
                  </a:cubicBezTo>
                  <a:lnTo>
                    <a:pt x="7261" y="3725"/>
                  </a:lnTo>
                  <a:cubicBezTo>
                    <a:pt x="7254" y="3588"/>
                    <a:pt x="7146" y="3519"/>
                    <a:pt x="7039" y="3519"/>
                  </a:cubicBezTo>
                  <a:close/>
                  <a:moveTo>
                    <a:pt x="210" y="4937"/>
                  </a:moveTo>
                  <a:cubicBezTo>
                    <a:pt x="105" y="4937"/>
                    <a:pt x="0" y="5009"/>
                    <a:pt x="0" y="5154"/>
                  </a:cubicBezTo>
                  <a:lnTo>
                    <a:pt x="0" y="5919"/>
                  </a:lnTo>
                  <a:cubicBezTo>
                    <a:pt x="0" y="6034"/>
                    <a:pt x="87" y="6135"/>
                    <a:pt x="217" y="6135"/>
                  </a:cubicBezTo>
                  <a:cubicBezTo>
                    <a:pt x="332" y="6135"/>
                    <a:pt x="419" y="6034"/>
                    <a:pt x="419" y="5919"/>
                  </a:cubicBezTo>
                  <a:lnTo>
                    <a:pt x="419" y="5154"/>
                  </a:lnTo>
                  <a:cubicBezTo>
                    <a:pt x="419" y="5009"/>
                    <a:pt x="314" y="4937"/>
                    <a:pt x="210" y="4937"/>
                  </a:cubicBezTo>
                  <a:close/>
                  <a:moveTo>
                    <a:pt x="7039" y="5064"/>
                  </a:moveTo>
                  <a:cubicBezTo>
                    <a:pt x="6933" y="5064"/>
                    <a:pt x="6828" y="5132"/>
                    <a:pt x="6828" y="5269"/>
                  </a:cubicBezTo>
                  <a:lnTo>
                    <a:pt x="6828" y="6049"/>
                  </a:lnTo>
                  <a:cubicBezTo>
                    <a:pt x="6828" y="6164"/>
                    <a:pt x="6929" y="6251"/>
                    <a:pt x="7045" y="6251"/>
                  </a:cubicBezTo>
                  <a:lnTo>
                    <a:pt x="7045" y="6265"/>
                  </a:lnTo>
                  <a:cubicBezTo>
                    <a:pt x="7160" y="6265"/>
                    <a:pt x="7261" y="6164"/>
                    <a:pt x="7261" y="6049"/>
                  </a:cubicBezTo>
                  <a:lnTo>
                    <a:pt x="7261" y="5269"/>
                  </a:lnTo>
                  <a:cubicBezTo>
                    <a:pt x="7254" y="5132"/>
                    <a:pt x="7146" y="5064"/>
                    <a:pt x="7039" y="5064"/>
                  </a:cubicBezTo>
                  <a:close/>
                  <a:moveTo>
                    <a:pt x="210" y="6482"/>
                  </a:moveTo>
                  <a:cubicBezTo>
                    <a:pt x="105" y="6482"/>
                    <a:pt x="0" y="6554"/>
                    <a:pt x="0" y="6698"/>
                  </a:cubicBezTo>
                  <a:lnTo>
                    <a:pt x="0" y="7463"/>
                  </a:lnTo>
                  <a:cubicBezTo>
                    <a:pt x="0" y="7579"/>
                    <a:pt x="87" y="7680"/>
                    <a:pt x="217" y="7680"/>
                  </a:cubicBezTo>
                  <a:cubicBezTo>
                    <a:pt x="332" y="7680"/>
                    <a:pt x="419" y="7579"/>
                    <a:pt x="419" y="7463"/>
                  </a:cubicBezTo>
                  <a:lnTo>
                    <a:pt x="419" y="6698"/>
                  </a:lnTo>
                  <a:cubicBezTo>
                    <a:pt x="419" y="6554"/>
                    <a:pt x="314" y="6482"/>
                    <a:pt x="210" y="6482"/>
                  </a:cubicBezTo>
                  <a:close/>
                  <a:moveTo>
                    <a:pt x="7039" y="6608"/>
                  </a:moveTo>
                  <a:cubicBezTo>
                    <a:pt x="6933" y="6608"/>
                    <a:pt x="6828" y="6677"/>
                    <a:pt x="6828" y="6814"/>
                  </a:cubicBezTo>
                  <a:lnTo>
                    <a:pt x="6828" y="7593"/>
                  </a:lnTo>
                  <a:cubicBezTo>
                    <a:pt x="6828" y="7709"/>
                    <a:pt x="6929" y="7795"/>
                    <a:pt x="7045" y="7795"/>
                  </a:cubicBezTo>
                  <a:lnTo>
                    <a:pt x="7045" y="7810"/>
                  </a:lnTo>
                  <a:cubicBezTo>
                    <a:pt x="7160" y="7810"/>
                    <a:pt x="7261" y="7709"/>
                    <a:pt x="7261" y="7593"/>
                  </a:cubicBezTo>
                  <a:lnTo>
                    <a:pt x="7261" y="6814"/>
                  </a:lnTo>
                  <a:cubicBezTo>
                    <a:pt x="7254" y="6677"/>
                    <a:pt x="7146" y="6608"/>
                    <a:pt x="7039" y="6608"/>
                  </a:cubicBezTo>
                  <a:close/>
                  <a:moveTo>
                    <a:pt x="210" y="8026"/>
                  </a:moveTo>
                  <a:cubicBezTo>
                    <a:pt x="105" y="8026"/>
                    <a:pt x="0" y="8099"/>
                    <a:pt x="0" y="8243"/>
                  </a:cubicBezTo>
                  <a:lnTo>
                    <a:pt x="0" y="8676"/>
                  </a:lnTo>
                  <a:cubicBezTo>
                    <a:pt x="0" y="8820"/>
                    <a:pt x="29" y="8965"/>
                    <a:pt x="87" y="9080"/>
                  </a:cubicBezTo>
                  <a:cubicBezTo>
                    <a:pt x="116" y="9167"/>
                    <a:pt x="188" y="9210"/>
                    <a:pt x="275" y="9210"/>
                  </a:cubicBezTo>
                  <a:cubicBezTo>
                    <a:pt x="433" y="9210"/>
                    <a:pt x="534" y="9051"/>
                    <a:pt x="477" y="8907"/>
                  </a:cubicBezTo>
                  <a:cubicBezTo>
                    <a:pt x="433" y="8835"/>
                    <a:pt x="419" y="8763"/>
                    <a:pt x="419" y="8676"/>
                  </a:cubicBezTo>
                  <a:lnTo>
                    <a:pt x="419" y="8243"/>
                  </a:lnTo>
                  <a:cubicBezTo>
                    <a:pt x="419" y="8099"/>
                    <a:pt x="314" y="8026"/>
                    <a:pt x="210" y="8026"/>
                  </a:cubicBezTo>
                  <a:close/>
                  <a:moveTo>
                    <a:pt x="7038" y="8153"/>
                  </a:moveTo>
                  <a:cubicBezTo>
                    <a:pt x="6933" y="8153"/>
                    <a:pt x="6828" y="8221"/>
                    <a:pt x="6828" y="8358"/>
                  </a:cubicBezTo>
                  <a:lnTo>
                    <a:pt x="6828" y="8676"/>
                  </a:lnTo>
                  <a:cubicBezTo>
                    <a:pt x="6828" y="8791"/>
                    <a:pt x="6799" y="8893"/>
                    <a:pt x="6742" y="8994"/>
                  </a:cubicBezTo>
                  <a:cubicBezTo>
                    <a:pt x="6644" y="9133"/>
                    <a:pt x="6735" y="9312"/>
                    <a:pt x="6896" y="9312"/>
                  </a:cubicBezTo>
                  <a:cubicBezTo>
                    <a:pt x="6902" y="9312"/>
                    <a:pt x="6909" y="9312"/>
                    <a:pt x="6915" y="9311"/>
                  </a:cubicBezTo>
                  <a:lnTo>
                    <a:pt x="6915" y="9326"/>
                  </a:lnTo>
                  <a:cubicBezTo>
                    <a:pt x="6987" y="9326"/>
                    <a:pt x="7059" y="9282"/>
                    <a:pt x="7088" y="9225"/>
                  </a:cubicBezTo>
                  <a:cubicBezTo>
                    <a:pt x="7189" y="9066"/>
                    <a:pt x="7247" y="8878"/>
                    <a:pt x="7247" y="8676"/>
                  </a:cubicBezTo>
                  <a:lnTo>
                    <a:pt x="7247" y="8358"/>
                  </a:lnTo>
                  <a:cubicBezTo>
                    <a:pt x="7247" y="8221"/>
                    <a:pt x="7142" y="8153"/>
                    <a:pt x="7038" y="8153"/>
                  </a:cubicBezTo>
                  <a:close/>
                  <a:moveTo>
                    <a:pt x="846" y="9248"/>
                  </a:moveTo>
                  <a:cubicBezTo>
                    <a:pt x="613" y="9248"/>
                    <a:pt x="567" y="9631"/>
                    <a:pt x="838" y="9672"/>
                  </a:cubicBezTo>
                  <a:lnTo>
                    <a:pt x="1631" y="9672"/>
                  </a:lnTo>
                  <a:cubicBezTo>
                    <a:pt x="1920" y="9672"/>
                    <a:pt x="1920" y="9253"/>
                    <a:pt x="1631" y="9253"/>
                  </a:cubicBezTo>
                  <a:lnTo>
                    <a:pt x="895" y="9253"/>
                  </a:lnTo>
                  <a:cubicBezTo>
                    <a:pt x="878" y="9250"/>
                    <a:pt x="862" y="9248"/>
                    <a:pt x="846" y="9248"/>
                  </a:cubicBezTo>
                  <a:close/>
                  <a:moveTo>
                    <a:pt x="2411" y="9253"/>
                  </a:moveTo>
                  <a:cubicBezTo>
                    <a:pt x="2122" y="9253"/>
                    <a:pt x="2122" y="9672"/>
                    <a:pt x="2411" y="9672"/>
                  </a:cubicBezTo>
                  <a:lnTo>
                    <a:pt x="3176" y="9672"/>
                  </a:lnTo>
                  <a:cubicBezTo>
                    <a:pt x="3465" y="9672"/>
                    <a:pt x="3465" y="9253"/>
                    <a:pt x="3176" y="9253"/>
                  </a:cubicBezTo>
                  <a:close/>
                  <a:moveTo>
                    <a:pt x="3956" y="9253"/>
                  </a:moveTo>
                  <a:cubicBezTo>
                    <a:pt x="3667" y="9253"/>
                    <a:pt x="3667" y="9672"/>
                    <a:pt x="3956" y="9672"/>
                  </a:cubicBezTo>
                  <a:lnTo>
                    <a:pt x="4721" y="9672"/>
                  </a:lnTo>
                  <a:cubicBezTo>
                    <a:pt x="4995" y="9672"/>
                    <a:pt x="4995" y="9253"/>
                    <a:pt x="4721" y="9253"/>
                  </a:cubicBezTo>
                  <a:close/>
                  <a:moveTo>
                    <a:pt x="5500" y="9253"/>
                  </a:moveTo>
                  <a:cubicBezTo>
                    <a:pt x="5211" y="9253"/>
                    <a:pt x="5211" y="9672"/>
                    <a:pt x="5500" y="9672"/>
                  </a:cubicBezTo>
                  <a:lnTo>
                    <a:pt x="6265" y="9672"/>
                  </a:lnTo>
                  <a:cubicBezTo>
                    <a:pt x="6554" y="9672"/>
                    <a:pt x="6554" y="9253"/>
                    <a:pt x="6265" y="9253"/>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3" name="Google Shape;16543;p101"/>
            <p:cNvSpPr/>
            <p:nvPr/>
          </p:nvSpPr>
          <p:spPr>
            <a:xfrm>
              <a:off x="4913970" y="2083025"/>
              <a:ext cx="105620" cy="95029"/>
            </a:xfrm>
            <a:custGeom>
              <a:rect b="b" l="l" r="r" t="t"/>
              <a:pathLst>
                <a:path extrusionOk="0" h="3625" w="4029">
                  <a:moveTo>
                    <a:pt x="289" y="1"/>
                  </a:moveTo>
                  <a:cubicBezTo>
                    <a:pt x="159" y="73"/>
                    <a:pt x="58" y="189"/>
                    <a:pt x="1" y="318"/>
                  </a:cubicBezTo>
                  <a:lnTo>
                    <a:pt x="1689" y="1820"/>
                  </a:lnTo>
                  <a:lnTo>
                    <a:pt x="1" y="3307"/>
                  </a:lnTo>
                  <a:cubicBezTo>
                    <a:pt x="73" y="3437"/>
                    <a:pt x="174" y="3552"/>
                    <a:pt x="289" y="3624"/>
                  </a:cubicBezTo>
                  <a:lnTo>
                    <a:pt x="2007" y="2094"/>
                  </a:lnTo>
                  <a:lnTo>
                    <a:pt x="3739" y="3624"/>
                  </a:lnTo>
                  <a:cubicBezTo>
                    <a:pt x="3855" y="3552"/>
                    <a:pt x="3956" y="3437"/>
                    <a:pt x="4028" y="3321"/>
                  </a:cubicBezTo>
                  <a:lnTo>
                    <a:pt x="2325" y="1820"/>
                  </a:lnTo>
                  <a:lnTo>
                    <a:pt x="4028" y="318"/>
                  </a:lnTo>
                  <a:cubicBezTo>
                    <a:pt x="3970" y="189"/>
                    <a:pt x="3869" y="73"/>
                    <a:pt x="3739" y="1"/>
                  </a:cubicBezTo>
                  <a:lnTo>
                    <a:pt x="2022" y="1531"/>
                  </a:lnTo>
                  <a:lnTo>
                    <a:pt x="289"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4" name="Google Shape;16544;p101"/>
            <p:cNvSpPr/>
            <p:nvPr/>
          </p:nvSpPr>
          <p:spPr>
            <a:xfrm>
              <a:off x="4913970" y="2224953"/>
              <a:ext cx="105620" cy="95003"/>
            </a:xfrm>
            <a:custGeom>
              <a:rect b="b" l="l" r="r" t="t"/>
              <a:pathLst>
                <a:path extrusionOk="0" h="3624" w="4029">
                  <a:moveTo>
                    <a:pt x="289" y="0"/>
                  </a:moveTo>
                  <a:cubicBezTo>
                    <a:pt x="174" y="72"/>
                    <a:pt x="73" y="188"/>
                    <a:pt x="1" y="318"/>
                  </a:cubicBezTo>
                  <a:lnTo>
                    <a:pt x="1704" y="1819"/>
                  </a:lnTo>
                  <a:lnTo>
                    <a:pt x="1" y="3320"/>
                  </a:lnTo>
                  <a:cubicBezTo>
                    <a:pt x="73" y="3436"/>
                    <a:pt x="174" y="3551"/>
                    <a:pt x="289" y="3623"/>
                  </a:cubicBezTo>
                  <a:lnTo>
                    <a:pt x="2022" y="2093"/>
                  </a:lnTo>
                  <a:lnTo>
                    <a:pt x="3739" y="3623"/>
                  </a:lnTo>
                  <a:cubicBezTo>
                    <a:pt x="3869" y="3551"/>
                    <a:pt x="3970" y="3436"/>
                    <a:pt x="4028" y="3320"/>
                  </a:cubicBezTo>
                  <a:lnTo>
                    <a:pt x="2339" y="1819"/>
                  </a:lnTo>
                  <a:lnTo>
                    <a:pt x="4028" y="318"/>
                  </a:lnTo>
                  <a:cubicBezTo>
                    <a:pt x="3970" y="188"/>
                    <a:pt x="3869" y="72"/>
                    <a:pt x="3739" y="0"/>
                  </a:cubicBezTo>
                  <a:lnTo>
                    <a:pt x="2022" y="1530"/>
                  </a:lnTo>
                  <a:lnTo>
                    <a:pt x="28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45" name="Google Shape;16545;p101"/>
          <p:cNvGrpSpPr/>
          <p:nvPr/>
        </p:nvGrpSpPr>
        <p:grpSpPr>
          <a:xfrm>
            <a:off x="7501185" y="1522968"/>
            <a:ext cx="357651" cy="332275"/>
            <a:chOff x="7526242" y="1522968"/>
            <a:chExt cx="357651" cy="332275"/>
          </a:xfrm>
        </p:grpSpPr>
        <p:sp>
          <p:nvSpPr>
            <p:cNvPr id="16546" name="Google Shape;16546;p101"/>
            <p:cNvSpPr/>
            <p:nvPr/>
          </p:nvSpPr>
          <p:spPr>
            <a:xfrm>
              <a:off x="7589814" y="1531304"/>
              <a:ext cx="187726" cy="323939"/>
            </a:xfrm>
            <a:custGeom>
              <a:rect b="b" l="l" r="r" t="t"/>
              <a:pathLst>
                <a:path extrusionOk="0" h="12357" w="7161">
                  <a:moveTo>
                    <a:pt x="852" y="0"/>
                  </a:moveTo>
                  <a:cubicBezTo>
                    <a:pt x="376" y="0"/>
                    <a:pt x="1" y="375"/>
                    <a:pt x="1" y="852"/>
                  </a:cubicBezTo>
                  <a:lnTo>
                    <a:pt x="1" y="11505"/>
                  </a:lnTo>
                  <a:cubicBezTo>
                    <a:pt x="1" y="11981"/>
                    <a:pt x="376" y="12357"/>
                    <a:pt x="852" y="12357"/>
                  </a:cubicBezTo>
                  <a:lnTo>
                    <a:pt x="6309" y="12357"/>
                  </a:lnTo>
                  <a:cubicBezTo>
                    <a:pt x="6785" y="12357"/>
                    <a:pt x="7161" y="11981"/>
                    <a:pt x="7161" y="11505"/>
                  </a:cubicBezTo>
                  <a:lnTo>
                    <a:pt x="7161" y="852"/>
                  </a:lnTo>
                  <a:cubicBezTo>
                    <a:pt x="7161" y="375"/>
                    <a:pt x="6785" y="0"/>
                    <a:pt x="63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7" name="Google Shape;16547;p101"/>
            <p:cNvSpPr/>
            <p:nvPr/>
          </p:nvSpPr>
          <p:spPr>
            <a:xfrm>
              <a:off x="7739292" y="1531304"/>
              <a:ext cx="38248" cy="323939"/>
            </a:xfrm>
            <a:custGeom>
              <a:rect b="b" l="l" r="r" t="t"/>
              <a:pathLst>
                <a:path extrusionOk="0" h="12357" w="1459">
                  <a:moveTo>
                    <a:pt x="1" y="0"/>
                  </a:moveTo>
                  <a:cubicBezTo>
                    <a:pt x="463" y="0"/>
                    <a:pt x="852" y="375"/>
                    <a:pt x="852" y="852"/>
                  </a:cubicBezTo>
                  <a:lnTo>
                    <a:pt x="852" y="11505"/>
                  </a:lnTo>
                  <a:cubicBezTo>
                    <a:pt x="852" y="11981"/>
                    <a:pt x="463" y="12357"/>
                    <a:pt x="1" y="12357"/>
                  </a:cubicBezTo>
                  <a:lnTo>
                    <a:pt x="607" y="12357"/>
                  </a:lnTo>
                  <a:cubicBezTo>
                    <a:pt x="1083" y="12357"/>
                    <a:pt x="1459" y="11981"/>
                    <a:pt x="1459" y="11505"/>
                  </a:cubicBezTo>
                  <a:lnTo>
                    <a:pt x="1459" y="852"/>
                  </a:lnTo>
                  <a:cubicBezTo>
                    <a:pt x="1459" y="375"/>
                    <a:pt x="1083" y="0"/>
                    <a:pt x="607"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8" name="Google Shape;16548;p101"/>
            <p:cNvSpPr/>
            <p:nvPr/>
          </p:nvSpPr>
          <p:spPr>
            <a:xfrm>
              <a:off x="7589814" y="1531304"/>
              <a:ext cx="187726" cy="53741"/>
            </a:xfrm>
            <a:custGeom>
              <a:rect b="b" l="l" r="r" t="t"/>
              <a:pathLst>
                <a:path extrusionOk="0" h="2050" w="7161">
                  <a:moveTo>
                    <a:pt x="852" y="0"/>
                  </a:moveTo>
                  <a:cubicBezTo>
                    <a:pt x="376" y="0"/>
                    <a:pt x="1" y="375"/>
                    <a:pt x="1" y="852"/>
                  </a:cubicBezTo>
                  <a:lnTo>
                    <a:pt x="1" y="2050"/>
                  </a:lnTo>
                  <a:lnTo>
                    <a:pt x="7161" y="2050"/>
                  </a:lnTo>
                  <a:lnTo>
                    <a:pt x="7161" y="852"/>
                  </a:lnTo>
                  <a:cubicBezTo>
                    <a:pt x="7161" y="375"/>
                    <a:pt x="6785" y="0"/>
                    <a:pt x="6309" y="0"/>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49" name="Google Shape;16549;p101"/>
            <p:cNvSpPr/>
            <p:nvPr/>
          </p:nvSpPr>
          <p:spPr>
            <a:xfrm>
              <a:off x="7739292" y="1531304"/>
              <a:ext cx="38248" cy="53741"/>
            </a:xfrm>
            <a:custGeom>
              <a:rect b="b" l="l" r="r" t="t"/>
              <a:pathLst>
                <a:path extrusionOk="0" h="2050" w="1459">
                  <a:moveTo>
                    <a:pt x="1" y="0"/>
                  </a:moveTo>
                  <a:cubicBezTo>
                    <a:pt x="463" y="0"/>
                    <a:pt x="852" y="375"/>
                    <a:pt x="852" y="852"/>
                  </a:cubicBezTo>
                  <a:lnTo>
                    <a:pt x="852" y="2050"/>
                  </a:lnTo>
                  <a:lnTo>
                    <a:pt x="1459" y="2050"/>
                  </a:lnTo>
                  <a:lnTo>
                    <a:pt x="1459" y="852"/>
                  </a:lnTo>
                  <a:cubicBezTo>
                    <a:pt x="1459" y="375"/>
                    <a:pt x="1083" y="0"/>
                    <a:pt x="607" y="0"/>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0" name="Google Shape;16550;p101"/>
            <p:cNvSpPr/>
            <p:nvPr/>
          </p:nvSpPr>
          <p:spPr>
            <a:xfrm>
              <a:off x="7590207" y="1801476"/>
              <a:ext cx="187726" cy="53767"/>
            </a:xfrm>
            <a:custGeom>
              <a:rect b="b" l="l" r="r" t="t"/>
              <a:pathLst>
                <a:path extrusionOk="0" h="2051" w="7161">
                  <a:moveTo>
                    <a:pt x="0" y="1"/>
                  </a:moveTo>
                  <a:lnTo>
                    <a:pt x="0" y="1199"/>
                  </a:lnTo>
                  <a:cubicBezTo>
                    <a:pt x="0" y="1675"/>
                    <a:pt x="375" y="2051"/>
                    <a:pt x="852" y="2051"/>
                  </a:cubicBezTo>
                  <a:lnTo>
                    <a:pt x="6308" y="2051"/>
                  </a:lnTo>
                  <a:cubicBezTo>
                    <a:pt x="6770" y="2051"/>
                    <a:pt x="7160" y="1675"/>
                    <a:pt x="7160" y="1199"/>
                  </a:cubicBezTo>
                  <a:lnTo>
                    <a:pt x="7160" y="1"/>
                  </a:ln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1" name="Google Shape;16551;p101"/>
            <p:cNvSpPr/>
            <p:nvPr/>
          </p:nvSpPr>
          <p:spPr>
            <a:xfrm>
              <a:off x="7739292" y="1801476"/>
              <a:ext cx="38248" cy="53767"/>
            </a:xfrm>
            <a:custGeom>
              <a:rect b="b" l="l" r="r" t="t"/>
              <a:pathLst>
                <a:path extrusionOk="0" h="2051" w="1459">
                  <a:moveTo>
                    <a:pt x="838" y="1"/>
                  </a:moveTo>
                  <a:lnTo>
                    <a:pt x="852" y="1199"/>
                  </a:lnTo>
                  <a:cubicBezTo>
                    <a:pt x="852" y="1675"/>
                    <a:pt x="463" y="2051"/>
                    <a:pt x="1" y="2051"/>
                  </a:cubicBezTo>
                  <a:lnTo>
                    <a:pt x="607" y="2051"/>
                  </a:lnTo>
                  <a:cubicBezTo>
                    <a:pt x="1040" y="2051"/>
                    <a:pt x="1401" y="1733"/>
                    <a:pt x="1459" y="1300"/>
                  </a:cubicBezTo>
                  <a:cubicBezTo>
                    <a:pt x="1459" y="1271"/>
                    <a:pt x="1459" y="1228"/>
                    <a:pt x="1459" y="1214"/>
                  </a:cubicBezTo>
                  <a:lnTo>
                    <a:pt x="1459" y="1"/>
                  </a:ln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2" name="Google Shape;16552;p101"/>
            <p:cNvSpPr/>
            <p:nvPr/>
          </p:nvSpPr>
          <p:spPr>
            <a:xfrm>
              <a:off x="7678001" y="1625521"/>
              <a:ext cx="205893" cy="135112"/>
            </a:xfrm>
            <a:custGeom>
              <a:rect b="b" l="l" r="r" t="t"/>
              <a:pathLst>
                <a:path extrusionOk="0" h="5154" w="7854">
                  <a:moveTo>
                    <a:pt x="419" y="1"/>
                  </a:moveTo>
                  <a:cubicBezTo>
                    <a:pt x="188" y="1"/>
                    <a:pt x="0" y="188"/>
                    <a:pt x="0" y="419"/>
                  </a:cubicBezTo>
                  <a:lnTo>
                    <a:pt x="0" y="4735"/>
                  </a:lnTo>
                  <a:cubicBezTo>
                    <a:pt x="0" y="4966"/>
                    <a:pt x="188" y="5154"/>
                    <a:pt x="419" y="5154"/>
                  </a:cubicBezTo>
                  <a:lnTo>
                    <a:pt x="7420" y="5154"/>
                  </a:lnTo>
                  <a:cubicBezTo>
                    <a:pt x="7651" y="5154"/>
                    <a:pt x="7853" y="4966"/>
                    <a:pt x="7853" y="4735"/>
                  </a:cubicBezTo>
                  <a:lnTo>
                    <a:pt x="7853" y="419"/>
                  </a:lnTo>
                  <a:cubicBezTo>
                    <a:pt x="7853" y="188"/>
                    <a:pt x="7651" y="1"/>
                    <a:pt x="7420" y="1"/>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3" name="Google Shape;16553;p101"/>
            <p:cNvSpPr/>
            <p:nvPr/>
          </p:nvSpPr>
          <p:spPr>
            <a:xfrm>
              <a:off x="7857364" y="1625521"/>
              <a:ext cx="26530" cy="135112"/>
            </a:xfrm>
            <a:custGeom>
              <a:rect b="b" l="l" r="r" t="t"/>
              <a:pathLst>
                <a:path extrusionOk="0" h="5154" w="1012">
                  <a:moveTo>
                    <a:pt x="1" y="1"/>
                  </a:moveTo>
                  <a:cubicBezTo>
                    <a:pt x="232" y="1"/>
                    <a:pt x="419" y="188"/>
                    <a:pt x="419" y="419"/>
                  </a:cubicBezTo>
                  <a:lnTo>
                    <a:pt x="419" y="4735"/>
                  </a:lnTo>
                  <a:cubicBezTo>
                    <a:pt x="419" y="4966"/>
                    <a:pt x="232" y="5154"/>
                    <a:pt x="1" y="5154"/>
                  </a:cubicBezTo>
                  <a:lnTo>
                    <a:pt x="578" y="5154"/>
                  </a:lnTo>
                  <a:cubicBezTo>
                    <a:pt x="809" y="5154"/>
                    <a:pt x="1011" y="4966"/>
                    <a:pt x="1011" y="4735"/>
                  </a:cubicBezTo>
                  <a:lnTo>
                    <a:pt x="1011" y="419"/>
                  </a:lnTo>
                  <a:cubicBezTo>
                    <a:pt x="1011" y="188"/>
                    <a:pt x="809" y="1"/>
                    <a:pt x="578"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4" name="Google Shape;16554;p101"/>
            <p:cNvSpPr/>
            <p:nvPr/>
          </p:nvSpPr>
          <p:spPr>
            <a:xfrm>
              <a:off x="7782809" y="1648223"/>
              <a:ext cx="55287" cy="47266"/>
            </a:xfrm>
            <a:custGeom>
              <a:rect b="b" l="l" r="r" t="t"/>
              <a:pathLst>
                <a:path extrusionOk="0" h="1803" w="2109">
                  <a:moveTo>
                    <a:pt x="1199" y="1"/>
                  </a:moveTo>
                  <a:cubicBezTo>
                    <a:pt x="405" y="1"/>
                    <a:pt x="1" y="968"/>
                    <a:pt x="564" y="1531"/>
                  </a:cubicBezTo>
                  <a:cubicBezTo>
                    <a:pt x="747" y="1719"/>
                    <a:pt x="974" y="1803"/>
                    <a:pt x="1198" y="1803"/>
                  </a:cubicBezTo>
                  <a:cubicBezTo>
                    <a:pt x="1661" y="1803"/>
                    <a:pt x="2108" y="1441"/>
                    <a:pt x="2108" y="896"/>
                  </a:cubicBezTo>
                  <a:cubicBezTo>
                    <a:pt x="2108" y="390"/>
                    <a:pt x="1704" y="1"/>
                    <a:pt x="1199" y="1"/>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5" name="Google Shape;16555;p101"/>
            <p:cNvSpPr/>
            <p:nvPr/>
          </p:nvSpPr>
          <p:spPr>
            <a:xfrm>
              <a:off x="7807425" y="1648223"/>
              <a:ext cx="55261" cy="47266"/>
            </a:xfrm>
            <a:custGeom>
              <a:rect b="b" l="l" r="r" t="t"/>
              <a:pathLst>
                <a:path extrusionOk="0" h="1803" w="2108">
                  <a:moveTo>
                    <a:pt x="1213" y="1"/>
                  </a:moveTo>
                  <a:cubicBezTo>
                    <a:pt x="404" y="1"/>
                    <a:pt x="0" y="968"/>
                    <a:pt x="563" y="1531"/>
                  </a:cubicBezTo>
                  <a:cubicBezTo>
                    <a:pt x="751" y="1719"/>
                    <a:pt x="980" y="1803"/>
                    <a:pt x="1203" y="1803"/>
                  </a:cubicBezTo>
                  <a:cubicBezTo>
                    <a:pt x="1667" y="1803"/>
                    <a:pt x="2108" y="1441"/>
                    <a:pt x="2108" y="896"/>
                  </a:cubicBezTo>
                  <a:cubicBezTo>
                    <a:pt x="2108" y="390"/>
                    <a:pt x="1703" y="1"/>
                    <a:pt x="1213" y="1"/>
                  </a:cubicBezTo>
                  <a:close/>
                </a:path>
              </a:pathLst>
            </a:custGeom>
            <a:solidFill>
              <a:srgbClr val="AFBF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6" name="Google Shape;16556;p101"/>
            <p:cNvSpPr/>
            <p:nvPr/>
          </p:nvSpPr>
          <p:spPr>
            <a:xfrm>
              <a:off x="7701464" y="1649351"/>
              <a:ext cx="65852" cy="44697"/>
            </a:xfrm>
            <a:custGeom>
              <a:rect b="b" l="l" r="r" t="t"/>
              <a:pathLst>
                <a:path extrusionOk="0" h="1705" w="2512">
                  <a:moveTo>
                    <a:pt x="419" y="1"/>
                  </a:moveTo>
                  <a:cubicBezTo>
                    <a:pt x="188" y="1"/>
                    <a:pt x="0" y="189"/>
                    <a:pt x="0" y="420"/>
                  </a:cubicBezTo>
                  <a:lnTo>
                    <a:pt x="0" y="1286"/>
                  </a:lnTo>
                  <a:cubicBezTo>
                    <a:pt x="0" y="1517"/>
                    <a:pt x="188" y="1704"/>
                    <a:pt x="419" y="1704"/>
                  </a:cubicBezTo>
                  <a:lnTo>
                    <a:pt x="2093" y="1704"/>
                  </a:lnTo>
                  <a:cubicBezTo>
                    <a:pt x="2324" y="1704"/>
                    <a:pt x="2512" y="1517"/>
                    <a:pt x="2512" y="1286"/>
                  </a:cubicBezTo>
                  <a:lnTo>
                    <a:pt x="2512" y="420"/>
                  </a:lnTo>
                  <a:cubicBezTo>
                    <a:pt x="2512" y="189"/>
                    <a:pt x="2324" y="1"/>
                    <a:pt x="2093"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7" name="Google Shape;16557;p101"/>
            <p:cNvSpPr/>
            <p:nvPr/>
          </p:nvSpPr>
          <p:spPr>
            <a:xfrm>
              <a:off x="7698056" y="1704245"/>
              <a:ext cx="167278" cy="29544"/>
            </a:xfrm>
            <a:custGeom>
              <a:rect b="b" l="l" r="r" t="t"/>
              <a:pathLst>
                <a:path extrusionOk="0" h="1127" w="6381">
                  <a:moveTo>
                    <a:pt x="419" y="0"/>
                  </a:moveTo>
                  <a:cubicBezTo>
                    <a:pt x="188" y="0"/>
                    <a:pt x="0" y="188"/>
                    <a:pt x="0" y="419"/>
                  </a:cubicBezTo>
                  <a:lnTo>
                    <a:pt x="0" y="707"/>
                  </a:lnTo>
                  <a:cubicBezTo>
                    <a:pt x="0" y="938"/>
                    <a:pt x="188" y="1126"/>
                    <a:pt x="419" y="1126"/>
                  </a:cubicBezTo>
                  <a:lnTo>
                    <a:pt x="5962" y="1126"/>
                  </a:lnTo>
                  <a:cubicBezTo>
                    <a:pt x="6193" y="1126"/>
                    <a:pt x="6381" y="938"/>
                    <a:pt x="6381" y="707"/>
                  </a:cubicBezTo>
                  <a:lnTo>
                    <a:pt x="6381" y="419"/>
                  </a:lnTo>
                  <a:cubicBezTo>
                    <a:pt x="6381" y="188"/>
                    <a:pt x="6193" y="0"/>
                    <a:pt x="5962"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8" name="Google Shape;16558;p101"/>
            <p:cNvSpPr/>
            <p:nvPr/>
          </p:nvSpPr>
          <p:spPr>
            <a:xfrm>
              <a:off x="7678001" y="1608298"/>
              <a:ext cx="9857" cy="169742"/>
            </a:xfrm>
            <a:custGeom>
              <a:rect b="b" l="l" r="r" t="t"/>
              <a:pathLst>
                <a:path extrusionOk="0" h="6475" w="376">
                  <a:moveTo>
                    <a:pt x="188" y="1"/>
                  </a:moveTo>
                  <a:cubicBezTo>
                    <a:pt x="94" y="1"/>
                    <a:pt x="0" y="66"/>
                    <a:pt x="0" y="196"/>
                  </a:cubicBezTo>
                  <a:lnTo>
                    <a:pt x="0" y="6287"/>
                  </a:lnTo>
                  <a:cubicBezTo>
                    <a:pt x="0" y="6388"/>
                    <a:pt x="87" y="6475"/>
                    <a:pt x="188" y="6475"/>
                  </a:cubicBezTo>
                  <a:cubicBezTo>
                    <a:pt x="289" y="6475"/>
                    <a:pt x="376" y="6388"/>
                    <a:pt x="376" y="6287"/>
                  </a:cubicBezTo>
                  <a:lnTo>
                    <a:pt x="376" y="196"/>
                  </a:lnTo>
                  <a:cubicBezTo>
                    <a:pt x="376" y="66"/>
                    <a:pt x="282" y="1"/>
                    <a:pt x="188"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59" name="Google Shape;16559;p101"/>
            <p:cNvSpPr/>
            <p:nvPr/>
          </p:nvSpPr>
          <p:spPr>
            <a:xfrm>
              <a:off x="7526242" y="1522968"/>
              <a:ext cx="114691" cy="98201"/>
            </a:xfrm>
            <a:custGeom>
              <a:rect b="b" l="l" r="r" t="t"/>
              <a:pathLst>
                <a:path extrusionOk="0" h="3746" w="4375">
                  <a:moveTo>
                    <a:pt x="2498" y="1"/>
                  </a:moveTo>
                  <a:cubicBezTo>
                    <a:pt x="838" y="1"/>
                    <a:pt x="1" y="2007"/>
                    <a:pt x="1170" y="3191"/>
                  </a:cubicBezTo>
                  <a:cubicBezTo>
                    <a:pt x="1553" y="3574"/>
                    <a:pt x="2023" y="3745"/>
                    <a:pt x="2485" y="3745"/>
                  </a:cubicBezTo>
                  <a:cubicBezTo>
                    <a:pt x="3450" y="3745"/>
                    <a:pt x="4375" y="2996"/>
                    <a:pt x="4375" y="1863"/>
                  </a:cubicBezTo>
                  <a:cubicBezTo>
                    <a:pt x="4375" y="838"/>
                    <a:pt x="3537" y="1"/>
                    <a:pt x="2498" y="1"/>
                  </a:cubicBezTo>
                  <a:close/>
                </a:path>
              </a:pathLst>
            </a:custGeom>
            <a:solidFill>
              <a:srgbClr val="97ACB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0" name="Google Shape;16560;p101"/>
            <p:cNvSpPr/>
            <p:nvPr/>
          </p:nvSpPr>
          <p:spPr>
            <a:xfrm>
              <a:off x="7584151" y="1522968"/>
              <a:ext cx="58669" cy="97913"/>
            </a:xfrm>
            <a:custGeom>
              <a:rect b="b" l="l" r="r" t="t"/>
              <a:pathLst>
                <a:path extrusionOk="0" h="3735" w="2238">
                  <a:moveTo>
                    <a:pt x="289" y="1"/>
                  </a:moveTo>
                  <a:cubicBezTo>
                    <a:pt x="188" y="1"/>
                    <a:pt x="101" y="1"/>
                    <a:pt x="0" y="15"/>
                  </a:cubicBezTo>
                  <a:cubicBezTo>
                    <a:pt x="910" y="159"/>
                    <a:pt x="1574" y="953"/>
                    <a:pt x="1574" y="1863"/>
                  </a:cubicBezTo>
                  <a:cubicBezTo>
                    <a:pt x="1574" y="2787"/>
                    <a:pt x="910" y="3566"/>
                    <a:pt x="0" y="3710"/>
                  </a:cubicBezTo>
                  <a:cubicBezTo>
                    <a:pt x="102" y="3727"/>
                    <a:pt x="203" y="3735"/>
                    <a:pt x="302" y="3735"/>
                  </a:cubicBezTo>
                  <a:cubicBezTo>
                    <a:pt x="1262" y="3735"/>
                    <a:pt x="2087" y="3002"/>
                    <a:pt x="2166" y="2022"/>
                  </a:cubicBezTo>
                  <a:cubicBezTo>
                    <a:pt x="2238" y="924"/>
                    <a:pt x="1386" y="1"/>
                    <a:pt x="289" y="1"/>
                  </a:cubicBezTo>
                  <a:close/>
                </a:path>
              </a:pathLst>
            </a:custGeom>
            <a:solidFill>
              <a:srgbClr val="88A1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1" name="Google Shape;16561;p101"/>
            <p:cNvSpPr/>
            <p:nvPr/>
          </p:nvSpPr>
          <p:spPr>
            <a:xfrm>
              <a:off x="7570467" y="1556471"/>
              <a:ext cx="43255" cy="30488"/>
            </a:xfrm>
            <a:custGeom>
              <a:rect b="b" l="l" r="r" t="t"/>
              <a:pathLst>
                <a:path extrusionOk="0" h="1163" w="1650">
                  <a:moveTo>
                    <a:pt x="1369" y="0"/>
                  </a:moveTo>
                  <a:cubicBezTo>
                    <a:pt x="1321" y="0"/>
                    <a:pt x="1272" y="19"/>
                    <a:pt x="1230" y="65"/>
                  </a:cubicBezTo>
                  <a:lnTo>
                    <a:pt x="667" y="686"/>
                  </a:lnTo>
                  <a:lnTo>
                    <a:pt x="421" y="368"/>
                  </a:lnTo>
                  <a:cubicBezTo>
                    <a:pt x="376" y="319"/>
                    <a:pt x="323" y="299"/>
                    <a:pt x="272" y="299"/>
                  </a:cubicBezTo>
                  <a:cubicBezTo>
                    <a:pt x="128" y="299"/>
                    <a:pt x="1" y="464"/>
                    <a:pt x="118" y="614"/>
                  </a:cubicBezTo>
                  <a:lnTo>
                    <a:pt x="508" y="1090"/>
                  </a:lnTo>
                  <a:cubicBezTo>
                    <a:pt x="537" y="1133"/>
                    <a:pt x="594" y="1162"/>
                    <a:pt x="652" y="1162"/>
                  </a:cubicBezTo>
                  <a:cubicBezTo>
                    <a:pt x="710" y="1162"/>
                    <a:pt x="753" y="1148"/>
                    <a:pt x="796" y="1104"/>
                  </a:cubicBezTo>
                  <a:lnTo>
                    <a:pt x="1518" y="325"/>
                  </a:lnTo>
                  <a:cubicBezTo>
                    <a:pt x="1649" y="183"/>
                    <a:pt x="1516" y="0"/>
                    <a:pt x="136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62" name="Google Shape;16562;p101"/>
          <p:cNvGrpSpPr/>
          <p:nvPr/>
        </p:nvGrpSpPr>
        <p:grpSpPr>
          <a:xfrm>
            <a:off x="3225729" y="1982386"/>
            <a:ext cx="371650" cy="371624"/>
            <a:chOff x="3250786" y="1982386"/>
            <a:chExt cx="371650" cy="371624"/>
          </a:xfrm>
        </p:grpSpPr>
        <p:sp>
          <p:nvSpPr>
            <p:cNvPr id="16563" name="Google Shape;16563;p101"/>
            <p:cNvSpPr/>
            <p:nvPr/>
          </p:nvSpPr>
          <p:spPr>
            <a:xfrm>
              <a:off x="3358634" y="2006215"/>
              <a:ext cx="179782" cy="164263"/>
            </a:xfrm>
            <a:custGeom>
              <a:rect b="b" l="l" r="r" t="t"/>
              <a:pathLst>
                <a:path extrusionOk="0" h="6266" w="6858">
                  <a:moveTo>
                    <a:pt x="6189" y="0"/>
                  </a:moveTo>
                  <a:cubicBezTo>
                    <a:pt x="6181" y="0"/>
                    <a:pt x="6173" y="0"/>
                    <a:pt x="6165" y="1"/>
                  </a:cubicBezTo>
                  <a:lnTo>
                    <a:pt x="679" y="1"/>
                  </a:lnTo>
                  <a:cubicBezTo>
                    <a:pt x="304" y="1"/>
                    <a:pt x="1" y="304"/>
                    <a:pt x="1" y="679"/>
                  </a:cubicBezTo>
                  <a:lnTo>
                    <a:pt x="1" y="4331"/>
                  </a:lnTo>
                  <a:cubicBezTo>
                    <a:pt x="1" y="4706"/>
                    <a:pt x="304" y="5024"/>
                    <a:pt x="679" y="5024"/>
                  </a:cubicBezTo>
                  <a:lnTo>
                    <a:pt x="2513" y="5024"/>
                  </a:lnTo>
                  <a:lnTo>
                    <a:pt x="4346" y="6237"/>
                  </a:lnTo>
                  <a:cubicBezTo>
                    <a:pt x="4370" y="6257"/>
                    <a:pt x="4396" y="6265"/>
                    <a:pt x="4421" y="6265"/>
                  </a:cubicBezTo>
                  <a:cubicBezTo>
                    <a:pt x="4485" y="6265"/>
                    <a:pt x="4540" y="6205"/>
                    <a:pt x="4519" y="6121"/>
                  </a:cubicBezTo>
                  <a:lnTo>
                    <a:pt x="4346" y="5024"/>
                  </a:lnTo>
                  <a:lnTo>
                    <a:pt x="6165" y="5024"/>
                  </a:lnTo>
                  <a:cubicBezTo>
                    <a:pt x="6554" y="5024"/>
                    <a:pt x="6858" y="4706"/>
                    <a:pt x="6858" y="4331"/>
                  </a:cubicBezTo>
                  <a:lnTo>
                    <a:pt x="6858" y="679"/>
                  </a:lnTo>
                  <a:cubicBezTo>
                    <a:pt x="6858" y="312"/>
                    <a:pt x="6554" y="0"/>
                    <a:pt x="618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4" name="Google Shape;16564;p101"/>
            <p:cNvSpPr/>
            <p:nvPr/>
          </p:nvSpPr>
          <p:spPr>
            <a:xfrm>
              <a:off x="3358634" y="2006215"/>
              <a:ext cx="167671" cy="119619"/>
            </a:xfrm>
            <a:custGeom>
              <a:rect b="b" l="l" r="r" t="t"/>
              <a:pathLst>
                <a:path extrusionOk="0" h="4563" w="6396">
                  <a:moveTo>
                    <a:pt x="679" y="1"/>
                  </a:moveTo>
                  <a:cubicBezTo>
                    <a:pt x="304" y="1"/>
                    <a:pt x="1" y="304"/>
                    <a:pt x="1" y="679"/>
                  </a:cubicBezTo>
                  <a:lnTo>
                    <a:pt x="1" y="4331"/>
                  </a:lnTo>
                  <a:cubicBezTo>
                    <a:pt x="1" y="4418"/>
                    <a:pt x="15" y="4490"/>
                    <a:pt x="44" y="4562"/>
                  </a:cubicBezTo>
                  <a:lnTo>
                    <a:pt x="5241" y="4562"/>
                  </a:lnTo>
                  <a:cubicBezTo>
                    <a:pt x="5876" y="4562"/>
                    <a:pt x="6396" y="4057"/>
                    <a:pt x="6396" y="3422"/>
                  </a:cubicBezTo>
                  <a:lnTo>
                    <a:pt x="6396" y="44"/>
                  </a:lnTo>
                  <a:cubicBezTo>
                    <a:pt x="6309" y="15"/>
                    <a:pt x="6237" y="1"/>
                    <a:pt x="616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5" name="Google Shape;16565;p101"/>
            <p:cNvSpPr/>
            <p:nvPr/>
          </p:nvSpPr>
          <p:spPr>
            <a:xfrm>
              <a:off x="3251546" y="2150398"/>
              <a:ext cx="131730" cy="131704"/>
            </a:xfrm>
            <a:custGeom>
              <a:rect b="b" l="l" r="r" t="t"/>
              <a:pathLst>
                <a:path extrusionOk="0" h="5024" w="5025">
                  <a:moveTo>
                    <a:pt x="2512" y="0"/>
                  </a:moveTo>
                  <a:cubicBezTo>
                    <a:pt x="1415" y="0"/>
                    <a:pt x="607" y="881"/>
                    <a:pt x="535" y="1949"/>
                  </a:cubicBezTo>
                  <a:cubicBezTo>
                    <a:pt x="462" y="2729"/>
                    <a:pt x="304" y="3494"/>
                    <a:pt x="58" y="4244"/>
                  </a:cubicBezTo>
                  <a:cubicBezTo>
                    <a:pt x="1" y="4374"/>
                    <a:pt x="73" y="4533"/>
                    <a:pt x="203" y="4605"/>
                  </a:cubicBezTo>
                  <a:cubicBezTo>
                    <a:pt x="665" y="4807"/>
                    <a:pt x="1155" y="4952"/>
                    <a:pt x="1661" y="5024"/>
                  </a:cubicBezTo>
                  <a:lnTo>
                    <a:pt x="3364" y="5024"/>
                  </a:lnTo>
                  <a:cubicBezTo>
                    <a:pt x="3869" y="4952"/>
                    <a:pt x="4360" y="4807"/>
                    <a:pt x="4822" y="4605"/>
                  </a:cubicBezTo>
                  <a:cubicBezTo>
                    <a:pt x="4966" y="4533"/>
                    <a:pt x="5024" y="4374"/>
                    <a:pt x="4966" y="4244"/>
                  </a:cubicBezTo>
                  <a:cubicBezTo>
                    <a:pt x="4721" y="3494"/>
                    <a:pt x="4562" y="2729"/>
                    <a:pt x="4504" y="1949"/>
                  </a:cubicBezTo>
                  <a:cubicBezTo>
                    <a:pt x="4418" y="867"/>
                    <a:pt x="3609" y="0"/>
                    <a:pt x="2512"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6" name="Google Shape;16566;p101"/>
            <p:cNvSpPr/>
            <p:nvPr/>
          </p:nvSpPr>
          <p:spPr>
            <a:xfrm>
              <a:off x="3287487" y="2150398"/>
              <a:ext cx="95790" cy="131704"/>
            </a:xfrm>
            <a:custGeom>
              <a:rect b="b" l="l" r="r" t="t"/>
              <a:pathLst>
                <a:path extrusionOk="0" h="5024" w="3654">
                  <a:moveTo>
                    <a:pt x="1141" y="0"/>
                  </a:moveTo>
                  <a:cubicBezTo>
                    <a:pt x="304" y="0"/>
                    <a:pt x="1" y="1155"/>
                    <a:pt x="723" y="1588"/>
                  </a:cubicBezTo>
                  <a:cubicBezTo>
                    <a:pt x="752" y="1588"/>
                    <a:pt x="780" y="1603"/>
                    <a:pt x="795" y="1617"/>
                  </a:cubicBezTo>
                  <a:lnTo>
                    <a:pt x="1430" y="5024"/>
                  </a:lnTo>
                  <a:lnTo>
                    <a:pt x="1993" y="5024"/>
                  </a:lnTo>
                  <a:cubicBezTo>
                    <a:pt x="2498" y="4952"/>
                    <a:pt x="2989" y="4807"/>
                    <a:pt x="3451" y="4605"/>
                  </a:cubicBezTo>
                  <a:cubicBezTo>
                    <a:pt x="3595" y="4533"/>
                    <a:pt x="3653" y="4374"/>
                    <a:pt x="3595" y="4244"/>
                  </a:cubicBezTo>
                  <a:cubicBezTo>
                    <a:pt x="3350" y="3494"/>
                    <a:pt x="3191" y="2729"/>
                    <a:pt x="3119" y="1949"/>
                  </a:cubicBezTo>
                  <a:cubicBezTo>
                    <a:pt x="3047" y="867"/>
                    <a:pt x="2238"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7" name="Google Shape;16567;p101"/>
            <p:cNvSpPr/>
            <p:nvPr/>
          </p:nvSpPr>
          <p:spPr>
            <a:xfrm>
              <a:off x="3251179" y="2249910"/>
              <a:ext cx="131337" cy="104100"/>
            </a:xfrm>
            <a:custGeom>
              <a:rect b="b" l="l" r="r" t="t"/>
              <a:pathLst>
                <a:path extrusionOk="0" h="3971" w="5010">
                  <a:moveTo>
                    <a:pt x="1675" y="1"/>
                  </a:moveTo>
                  <a:lnTo>
                    <a:pt x="1675" y="838"/>
                  </a:lnTo>
                  <a:cubicBezTo>
                    <a:pt x="1675" y="1055"/>
                    <a:pt x="1545" y="1242"/>
                    <a:pt x="1357" y="1343"/>
                  </a:cubicBezTo>
                  <a:lnTo>
                    <a:pt x="462" y="1791"/>
                  </a:lnTo>
                  <a:cubicBezTo>
                    <a:pt x="173" y="1935"/>
                    <a:pt x="0" y="2224"/>
                    <a:pt x="0" y="2542"/>
                  </a:cubicBezTo>
                  <a:lnTo>
                    <a:pt x="0" y="3696"/>
                  </a:lnTo>
                  <a:cubicBezTo>
                    <a:pt x="0" y="3841"/>
                    <a:pt x="116" y="3971"/>
                    <a:pt x="274" y="3971"/>
                  </a:cubicBezTo>
                  <a:lnTo>
                    <a:pt x="4735" y="3971"/>
                  </a:lnTo>
                  <a:cubicBezTo>
                    <a:pt x="4894" y="3971"/>
                    <a:pt x="5009" y="3841"/>
                    <a:pt x="5009" y="3696"/>
                  </a:cubicBezTo>
                  <a:lnTo>
                    <a:pt x="5009" y="2542"/>
                  </a:lnTo>
                  <a:cubicBezTo>
                    <a:pt x="5009" y="2224"/>
                    <a:pt x="4836" y="1935"/>
                    <a:pt x="4562" y="1791"/>
                  </a:cubicBezTo>
                  <a:lnTo>
                    <a:pt x="3652" y="1343"/>
                  </a:lnTo>
                  <a:cubicBezTo>
                    <a:pt x="3465" y="1242"/>
                    <a:pt x="3349" y="1055"/>
                    <a:pt x="3349" y="838"/>
                  </a:cubicBezTo>
                  <a:lnTo>
                    <a:pt x="33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8" name="Google Shape;16568;p101"/>
            <p:cNvSpPr/>
            <p:nvPr/>
          </p:nvSpPr>
          <p:spPr>
            <a:xfrm>
              <a:off x="3294303" y="2249910"/>
              <a:ext cx="44697" cy="29544"/>
            </a:xfrm>
            <a:custGeom>
              <a:rect b="b" l="l" r="r" t="t"/>
              <a:pathLst>
                <a:path extrusionOk="0" h="1127" w="1705">
                  <a:moveTo>
                    <a:pt x="30" y="1"/>
                  </a:moveTo>
                  <a:lnTo>
                    <a:pt x="30" y="838"/>
                  </a:lnTo>
                  <a:cubicBezTo>
                    <a:pt x="15" y="867"/>
                    <a:pt x="15" y="910"/>
                    <a:pt x="1" y="939"/>
                  </a:cubicBezTo>
                  <a:cubicBezTo>
                    <a:pt x="275" y="1055"/>
                    <a:pt x="564" y="1112"/>
                    <a:pt x="852" y="1127"/>
                  </a:cubicBezTo>
                  <a:cubicBezTo>
                    <a:pt x="1141" y="1112"/>
                    <a:pt x="1430" y="1055"/>
                    <a:pt x="1704" y="939"/>
                  </a:cubicBezTo>
                  <a:cubicBezTo>
                    <a:pt x="1704" y="910"/>
                    <a:pt x="1690" y="867"/>
                    <a:pt x="1690" y="838"/>
                  </a:cubicBezTo>
                  <a:lnTo>
                    <a:pt x="169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69" name="Google Shape;16569;p101"/>
            <p:cNvSpPr/>
            <p:nvPr/>
          </p:nvSpPr>
          <p:spPr>
            <a:xfrm>
              <a:off x="3251179" y="2288525"/>
              <a:ext cx="131337" cy="65485"/>
            </a:xfrm>
            <a:custGeom>
              <a:rect b="b" l="l" r="r" t="t"/>
              <a:pathLst>
                <a:path extrusionOk="0" h="2498" w="5010">
                  <a:moveTo>
                    <a:pt x="1097" y="0"/>
                  </a:moveTo>
                  <a:lnTo>
                    <a:pt x="462" y="318"/>
                  </a:lnTo>
                  <a:cubicBezTo>
                    <a:pt x="173" y="462"/>
                    <a:pt x="0" y="751"/>
                    <a:pt x="0" y="1069"/>
                  </a:cubicBezTo>
                  <a:lnTo>
                    <a:pt x="0" y="2223"/>
                  </a:lnTo>
                  <a:cubicBezTo>
                    <a:pt x="0" y="2368"/>
                    <a:pt x="130" y="2498"/>
                    <a:pt x="274" y="2498"/>
                  </a:cubicBezTo>
                  <a:lnTo>
                    <a:pt x="4735" y="2498"/>
                  </a:lnTo>
                  <a:cubicBezTo>
                    <a:pt x="4894" y="2498"/>
                    <a:pt x="5009" y="2368"/>
                    <a:pt x="5009" y="2223"/>
                  </a:cubicBezTo>
                  <a:lnTo>
                    <a:pt x="5009" y="1069"/>
                  </a:lnTo>
                  <a:cubicBezTo>
                    <a:pt x="5009" y="751"/>
                    <a:pt x="4836" y="462"/>
                    <a:pt x="4562" y="318"/>
                  </a:cubicBezTo>
                  <a:lnTo>
                    <a:pt x="3912" y="0"/>
                  </a:lnTo>
                  <a:cubicBezTo>
                    <a:pt x="3580" y="513"/>
                    <a:pt x="3042" y="769"/>
                    <a:pt x="2505" y="769"/>
                  </a:cubicBezTo>
                  <a:cubicBezTo>
                    <a:pt x="1967" y="769"/>
                    <a:pt x="1429" y="513"/>
                    <a:pt x="1097"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0" name="Google Shape;16570;p101"/>
            <p:cNvSpPr/>
            <p:nvPr/>
          </p:nvSpPr>
          <p:spPr>
            <a:xfrm>
              <a:off x="3272728" y="2192604"/>
              <a:ext cx="87820" cy="72091"/>
            </a:xfrm>
            <a:custGeom>
              <a:rect b="b" l="l" r="r" t="t"/>
              <a:pathLst>
                <a:path extrusionOk="0" h="2750" w="3350">
                  <a:moveTo>
                    <a:pt x="1300" y="1"/>
                  </a:moveTo>
                  <a:cubicBezTo>
                    <a:pt x="1191" y="1"/>
                    <a:pt x="1089" y="68"/>
                    <a:pt x="1040" y="166"/>
                  </a:cubicBezTo>
                  <a:cubicBezTo>
                    <a:pt x="954" y="354"/>
                    <a:pt x="824" y="527"/>
                    <a:pt x="665" y="671"/>
                  </a:cubicBezTo>
                  <a:cubicBezTo>
                    <a:pt x="506" y="801"/>
                    <a:pt x="347" y="917"/>
                    <a:pt x="174" y="1003"/>
                  </a:cubicBezTo>
                  <a:cubicBezTo>
                    <a:pt x="59" y="1061"/>
                    <a:pt x="1" y="1176"/>
                    <a:pt x="15" y="1292"/>
                  </a:cubicBezTo>
                  <a:cubicBezTo>
                    <a:pt x="131" y="2129"/>
                    <a:pt x="838" y="2750"/>
                    <a:pt x="1675" y="2750"/>
                  </a:cubicBezTo>
                  <a:cubicBezTo>
                    <a:pt x="2556" y="2750"/>
                    <a:pt x="3278" y="2086"/>
                    <a:pt x="3350" y="1205"/>
                  </a:cubicBezTo>
                  <a:cubicBezTo>
                    <a:pt x="3350" y="1119"/>
                    <a:pt x="3321" y="1032"/>
                    <a:pt x="3249" y="989"/>
                  </a:cubicBezTo>
                  <a:cubicBezTo>
                    <a:pt x="2700" y="527"/>
                    <a:pt x="2051" y="195"/>
                    <a:pt x="1358" y="7"/>
                  </a:cubicBezTo>
                  <a:cubicBezTo>
                    <a:pt x="1338" y="3"/>
                    <a:pt x="1319" y="1"/>
                    <a:pt x="130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1" name="Google Shape;16571;p101"/>
            <p:cNvSpPr/>
            <p:nvPr/>
          </p:nvSpPr>
          <p:spPr>
            <a:xfrm>
              <a:off x="3272728" y="2192814"/>
              <a:ext cx="87820" cy="71515"/>
            </a:xfrm>
            <a:custGeom>
              <a:rect b="b" l="l" r="r" t="t"/>
              <a:pathLst>
                <a:path extrusionOk="0" h="2728" w="3350">
                  <a:moveTo>
                    <a:pt x="1280" y="1"/>
                  </a:moveTo>
                  <a:cubicBezTo>
                    <a:pt x="1179" y="1"/>
                    <a:pt x="1086" y="66"/>
                    <a:pt x="1040" y="158"/>
                  </a:cubicBezTo>
                  <a:cubicBezTo>
                    <a:pt x="968" y="288"/>
                    <a:pt x="882" y="418"/>
                    <a:pt x="780" y="533"/>
                  </a:cubicBezTo>
                  <a:cubicBezTo>
                    <a:pt x="752" y="577"/>
                    <a:pt x="708" y="620"/>
                    <a:pt x="665" y="663"/>
                  </a:cubicBezTo>
                  <a:cubicBezTo>
                    <a:pt x="506" y="793"/>
                    <a:pt x="347" y="909"/>
                    <a:pt x="160" y="995"/>
                  </a:cubicBezTo>
                  <a:cubicBezTo>
                    <a:pt x="59" y="1053"/>
                    <a:pt x="1" y="1168"/>
                    <a:pt x="15" y="1284"/>
                  </a:cubicBezTo>
                  <a:cubicBezTo>
                    <a:pt x="116" y="2020"/>
                    <a:pt x="679" y="2612"/>
                    <a:pt x="1416" y="2727"/>
                  </a:cubicBezTo>
                  <a:cubicBezTo>
                    <a:pt x="1040" y="2482"/>
                    <a:pt x="824" y="2063"/>
                    <a:pt x="853" y="1630"/>
                  </a:cubicBezTo>
                  <a:lnTo>
                    <a:pt x="853" y="1226"/>
                  </a:lnTo>
                  <a:cubicBezTo>
                    <a:pt x="910" y="1183"/>
                    <a:pt x="968" y="1140"/>
                    <a:pt x="1040" y="1082"/>
                  </a:cubicBezTo>
                  <a:cubicBezTo>
                    <a:pt x="1185" y="937"/>
                    <a:pt x="1329" y="779"/>
                    <a:pt x="1430" y="605"/>
                  </a:cubicBezTo>
                  <a:cubicBezTo>
                    <a:pt x="1964" y="779"/>
                    <a:pt x="2455" y="1039"/>
                    <a:pt x="2888" y="1399"/>
                  </a:cubicBezTo>
                  <a:cubicBezTo>
                    <a:pt x="2946" y="1443"/>
                    <a:pt x="3076" y="1573"/>
                    <a:pt x="3220" y="1703"/>
                  </a:cubicBezTo>
                  <a:cubicBezTo>
                    <a:pt x="3292" y="1544"/>
                    <a:pt x="3336" y="1371"/>
                    <a:pt x="3350" y="1197"/>
                  </a:cubicBezTo>
                  <a:cubicBezTo>
                    <a:pt x="3350" y="1111"/>
                    <a:pt x="3321" y="1024"/>
                    <a:pt x="3249" y="981"/>
                  </a:cubicBezTo>
                  <a:cubicBezTo>
                    <a:pt x="2700" y="519"/>
                    <a:pt x="2051" y="187"/>
                    <a:pt x="1358" y="14"/>
                  </a:cubicBezTo>
                  <a:cubicBezTo>
                    <a:pt x="1332" y="5"/>
                    <a:pt x="1306" y="1"/>
                    <a:pt x="128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2" name="Google Shape;16572;p101"/>
            <p:cNvSpPr/>
            <p:nvPr/>
          </p:nvSpPr>
          <p:spPr>
            <a:xfrm>
              <a:off x="3250786" y="2303284"/>
              <a:ext cx="29544" cy="50726"/>
            </a:xfrm>
            <a:custGeom>
              <a:rect b="b" l="l" r="r" t="t"/>
              <a:pathLst>
                <a:path extrusionOk="0" h="1935" w="1127">
                  <a:moveTo>
                    <a:pt x="174" y="0"/>
                  </a:moveTo>
                  <a:cubicBezTo>
                    <a:pt x="58" y="145"/>
                    <a:pt x="1" y="332"/>
                    <a:pt x="1" y="506"/>
                  </a:cubicBezTo>
                  <a:lnTo>
                    <a:pt x="1" y="1660"/>
                  </a:lnTo>
                  <a:cubicBezTo>
                    <a:pt x="1" y="1805"/>
                    <a:pt x="131" y="1935"/>
                    <a:pt x="289" y="1935"/>
                  </a:cubicBezTo>
                  <a:lnTo>
                    <a:pt x="1127" y="1935"/>
                  </a:lnTo>
                  <a:lnTo>
                    <a:pt x="1127" y="1025"/>
                  </a:lnTo>
                  <a:cubicBezTo>
                    <a:pt x="1112" y="866"/>
                    <a:pt x="1040" y="708"/>
                    <a:pt x="910" y="592"/>
                  </a:cubicBezTo>
                  <a:lnTo>
                    <a:pt x="174" y="0"/>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3" name="Google Shape;16573;p101"/>
            <p:cNvSpPr/>
            <p:nvPr/>
          </p:nvSpPr>
          <p:spPr>
            <a:xfrm>
              <a:off x="3353339" y="2303284"/>
              <a:ext cx="29177" cy="50726"/>
            </a:xfrm>
            <a:custGeom>
              <a:rect b="b" l="l" r="r" t="t"/>
              <a:pathLst>
                <a:path extrusionOk="0" h="1935" w="1113">
                  <a:moveTo>
                    <a:pt x="939" y="0"/>
                  </a:moveTo>
                  <a:lnTo>
                    <a:pt x="203" y="592"/>
                  </a:lnTo>
                  <a:cubicBezTo>
                    <a:pt x="73" y="708"/>
                    <a:pt x="1" y="866"/>
                    <a:pt x="1" y="1025"/>
                  </a:cubicBezTo>
                  <a:lnTo>
                    <a:pt x="1" y="1935"/>
                  </a:lnTo>
                  <a:lnTo>
                    <a:pt x="838" y="1935"/>
                  </a:lnTo>
                  <a:cubicBezTo>
                    <a:pt x="982" y="1935"/>
                    <a:pt x="1112" y="1805"/>
                    <a:pt x="1112" y="1660"/>
                  </a:cubicBezTo>
                  <a:lnTo>
                    <a:pt x="1112" y="506"/>
                  </a:lnTo>
                  <a:cubicBezTo>
                    <a:pt x="1112" y="332"/>
                    <a:pt x="1054" y="145"/>
                    <a:pt x="939"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4" name="Google Shape;16574;p101"/>
            <p:cNvSpPr/>
            <p:nvPr/>
          </p:nvSpPr>
          <p:spPr>
            <a:xfrm>
              <a:off x="3499802" y="2163636"/>
              <a:ext cx="36360" cy="79117"/>
            </a:xfrm>
            <a:custGeom>
              <a:rect b="b" l="l" r="r" t="t"/>
              <a:pathLst>
                <a:path extrusionOk="0" h="3018" w="1387">
                  <a:moveTo>
                    <a:pt x="825" y="0"/>
                  </a:moveTo>
                  <a:cubicBezTo>
                    <a:pt x="362" y="0"/>
                    <a:pt x="0" y="370"/>
                    <a:pt x="15" y="823"/>
                  </a:cubicBezTo>
                  <a:lnTo>
                    <a:pt x="15" y="1026"/>
                  </a:lnTo>
                  <a:cubicBezTo>
                    <a:pt x="0" y="1257"/>
                    <a:pt x="44" y="1502"/>
                    <a:pt x="116" y="1718"/>
                  </a:cubicBezTo>
                  <a:lnTo>
                    <a:pt x="563" y="3018"/>
                  </a:lnTo>
                  <a:lnTo>
                    <a:pt x="1386" y="3018"/>
                  </a:lnTo>
                  <a:lnTo>
                    <a:pt x="1386" y="1"/>
                  </a:lnTo>
                  <a:lnTo>
                    <a:pt x="852" y="1"/>
                  </a:lnTo>
                  <a:cubicBezTo>
                    <a:pt x="843" y="0"/>
                    <a:pt x="834" y="0"/>
                    <a:pt x="82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5" name="Google Shape;16575;p101"/>
            <p:cNvSpPr/>
            <p:nvPr/>
          </p:nvSpPr>
          <p:spPr>
            <a:xfrm>
              <a:off x="3514561" y="2156821"/>
              <a:ext cx="85933" cy="85933"/>
            </a:xfrm>
            <a:custGeom>
              <a:rect b="b" l="l" r="r" t="t"/>
              <a:pathLst>
                <a:path extrusionOk="0" h="3278" w="3278">
                  <a:moveTo>
                    <a:pt x="823" y="1"/>
                  </a:moveTo>
                  <a:cubicBezTo>
                    <a:pt x="361" y="1"/>
                    <a:pt x="0" y="362"/>
                    <a:pt x="0" y="824"/>
                  </a:cubicBezTo>
                  <a:cubicBezTo>
                    <a:pt x="0" y="1112"/>
                    <a:pt x="246" y="1358"/>
                    <a:pt x="534" y="1358"/>
                  </a:cubicBezTo>
                  <a:lnTo>
                    <a:pt x="2729" y="3278"/>
                  </a:lnTo>
                  <a:lnTo>
                    <a:pt x="3190" y="1661"/>
                  </a:lnTo>
                  <a:cubicBezTo>
                    <a:pt x="3248" y="1459"/>
                    <a:pt x="3277" y="1257"/>
                    <a:pt x="3277" y="1055"/>
                  </a:cubicBezTo>
                  <a:lnTo>
                    <a:pt x="3277" y="535"/>
                  </a:lnTo>
                  <a:cubicBezTo>
                    <a:pt x="3277" y="246"/>
                    <a:pt x="3032" y="1"/>
                    <a:pt x="274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6" name="Google Shape;16576;p101"/>
            <p:cNvSpPr/>
            <p:nvPr/>
          </p:nvSpPr>
          <p:spPr>
            <a:xfrm>
              <a:off x="3528560" y="2264302"/>
              <a:ext cx="43150" cy="31825"/>
            </a:xfrm>
            <a:custGeom>
              <a:rect b="b" l="l" r="r" t="t"/>
              <a:pathLst>
                <a:path extrusionOk="0" h="1214" w="1646">
                  <a:moveTo>
                    <a:pt x="0" y="0"/>
                  </a:moveTo>
                  <a:lnTo>
                    <a:pt x="0" y="1213"/>
                  </a:lnTo>
                  <a:lnTo>
                    <a:pt x="1646" y="1213"/>
                  </a:lnTo>
                  <a:lnTo>
                    <a:pt x="164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7" name="Google Shape;16577;p101"/>
            <p:cNvSpPr/>
            <p:nvPr/>
          </p:nvSpPr>
          <p:spPr>
            <a:xfrm>
              <a:off x="3528560" y="2264302"/>
              <a:ext cx="43150" cy="17538"/>
            </a:xfrm>
            <a:custGeom>
              <a:rect b="b" l="l" r="r" t="t"/>
              <a:pathLst>
                <a:path extrusionOk="0" h="669" w="1646">
                  <a:moveTo>
                    <a:pt x="0" y="0"/>
                  </a:moveTo>
                  <a:lnTo>
                    <a:pt x="0" y="506"/>
                  </a:lnTo>
                  <a:cubicBezTo>
                    <a:pt x="267" y="614"/>
                    <a:pt x="549" y="668"/>
                    <a:pt x="829" y="668"/>
                  </a:cubicBezTo>
                  <a:cubicBezTo>
                    <a:pt x="1108" y="668"/>
                    <a:pt x="1386" y="614"/>
                    <a:pt x="1646" y="506"/>
                  </a:cubicBezTo>
                  <a:lnTo>
                    <a:pt x="164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8" name="Google Shape;16578;p101"/>
            <p:cNvSpPr/>
            <p:nvPr/>
          </p:nvSpPr>
          <p:spPr>
            <a:xfrm>
              <a:off x="3478594" y="2281709"/>
              <a:ext cx="143842" cy="72301"/>
            </a:xfrm>
            <a:custGeom>
              <a:rect b="b" l="l" r="r" t="t"/>
              <a:pathLst>
                <a:path extrusionOk="0" h="2758" w="5487">
                  <a:moveTo>
                    <a:pt x="1921" y="0"/>
                  </a:moveTo>
                  <a:lnTo>
                    <a:pt x="593" y="376"/>
                  </a:lnTo>
                  <a:cubicBezTo>
                    <a:pt x="246" y="477"/>
                    <a:pt x="1" y="794"/>
                    <a:pt x="1" y="1170"/>
                  </a:cubicBezTo>
                  <a:lnTo>
                    <a:pt x="1" y="2483"/>
                  </a:lnTo>
                  <a:cubicBezTo>
                    <a:pt x="1" y="2642"/>
                    <a:pt x="116" y="2758"/>
                    <a:pt x="275" y="2758"/>
                  </a:cubicBezTo>
                  <a:lnTo>
                    <a:pt x="5212" y="2758"/>
                  </a:lnTo>
                  <a:cubicBezTo>
                    <a:pt x="5356" y="2758"/>
                    <a:pt x="5486" y="2642"/>
                    <a:pt x="5486" y="2483"/>
                  </a:cubicBezTo>
                  <a:lnTo>
                    <a:pt x="5486" y="1170"/>
                  </a:lnTo>
                  <a:cubicBezTo>
                    <a:pt x="5472" y="794"/>
                    <a:pt x="5226" y="477"/>
                    <a:pt x="4880" y="376"/>
                  </a:cubicBezTo>
                  <a:lnTo>
                    <a:pt x="3552" y="0"/>
                  </a:lnTo>
                  <a:lnTo>
                    <a:pt x="2744" y="549"/>
                  </a:lnTo>
                  <a:lnTo>
                    <a:pt x="1921"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79" name="Google Shape;16579;p101"/>
            <p:cNvSpPr/>
            <p:nvPr/>
          </p:nvSpPr>
          <p:spPr>
            <a:xfrm>
              <a:off x="3542926" y="2296101"/>
              <a:ext cx="14418" cy="57909"/>
            </a:xfrm>
            <a:custGeom>
              <a:rect b="b" l="l" r="r" t="t"/>
              <a:pathLst>
                <a:path extrusionOk="0" h="2209" w="550">
                  <a:moveTo>
                    <a:pt x="145" y="0"/>
                  </a:moveTo>
                  <a:lnTo>
                    <a:pt x="1" y="2209"/>
                  </a:lnTo>
                  <a:lnTo>
                    <a:pt x="549" y="2209"/>
                  </a:lnTo>
                  <a:lnTo>
                    <a:pt x="41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0" name="Google Shape;16580;p101"/>
            <p:cNvSpPr/>
            <p:nvPr/>
          </p:nvSpPr>
          <p:spPr>
            <a:xfrm>
              <a:off x="3507352" y="2192394"/>
              <a:ext cx="85933" cy="79117"/>
            </a:xfrm>
            <a:custGeom>
              <a:rect b="b" l="l" r="r" t="t"/>
              <a:pathLst>
                <a:path extrusionOk="0" h="3018" w="3278">
                  <a:moveTo>
                    <a:pt x="1055" y="1"/>
                  </a:moveTo>
                  <a:cubicBezTo>
                    <a:pt x="896" y="1"/>
                    <a:pt x="752" y="58"/>
                    <a:pt x="651" y="174"/>
                  </a:cubicBezTo>
                  <a:lnTo>
                    <a:pt x="160" y="665"/>
                  </a:lnTo>
                  <a:cubicBezTo>
                    <a:pt x="59" y="766"/>
                    <a:pt x="1" y="910"/>
                    <a:pt x="1" y="1055"/>
                  </a:cubicBezTo>
                  <a:lnTo>
                    <a:pt x="1" y="1372"/>
                  </a:lnTo>
                  <a:cubicBezTo>
                    <a:pt x="1" y="2282"/>
                    <a:pt x="737" y="3018"/>
                    <a:pt x="1647" y="3018"/>
                  </a:cubicBezTo>
                  <a:cubicBezTo>
                    <a:pt x="2542" y="3018"/>
                    <a:pt x="3278" y="2282"/>
                    <a:pt x="3278" y="1372"/>
                  </a:cubicBezTo>
                  <a:lnTo>
                    <a:pt x="3278" y="1026"/>
                  </a:lnTo>
                  <a:cubicBezTo>
                    <a:pt x="3278" y="881"/>
                    <a:pt x="3220" y="737"/>
                    <a:pt x="3119" y="636"/>
                  </a:cubicBezTo>
                  <a:cubicBezTo>
                    <a:pt x="2700" y="217"/>
                    <a:pt x="1921" y="30"/>
                    <a:pt x="10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1" name="Google Shape;16581;p101"/>
            <p:cNvSpPr/>
            <p:nvPr/>
          </p:nvSpPr>
          <p:spPr>
            <a:xfrm>
              <a:off x="3506985" y="2192394"/>
              <a:ext cx="86300" cy="77229"/>
            </a:xfrm>
            <a:custGeom>
              <a:rect b="b" l="l" r="r" t="t"/>
              <a:pathLst>
                <a:path extrusionOk="0" h="2946" w="3292">
                  <a:moveTo>
                    <a:pt x="1054" y="1"/>
                  </a:moveTo>
                  <a:cubicBezTo>
                    <a:pt x="910" y="1"/>
                    <a:pt x="766" y="58"/>
                    <a:pt x="665" y="160"/>
                  </a:cubicBezTo>
                  <a:lnTo>
                    <a:pt x="174" y="665"/>
                  </a:lnTo>
                  <a:cubicBezTo>
                    <a:pt x="58" y="766"/>
                    <a:pt x="0" y="896"/>
                    <a:pt x="0" y="1040"/>
                  </a:cubicBezTo>
                  <a:lnTo>
                    <a:pt x="0" y="1372"/>
                  </a:lnTo>
                  <a:cubicBezTo>
                    <a:pt x="15" y="2108"/>
                    <a:pt x="491" y="2743"/>
                    <a:pt x="1199" y="2946"/>
                  </a:cubicBezTo>
                  <a:cubicBezTo>
                    <a:pt x="953" y="2657"/>
                    <a:pt x="838" y="2296"/>
                    <a:pt x="838" y="1921"/>
                  </a:cubicBezTo>
                  <a:lnTo>
                    <a:pt x="838" y="1127"/>
                  </a:lnTo>
                  <a:lnTo>
                    <a:pt x="823" y="1127"/>
                  </a:lnTo>
                  <a:cubicBezTo>
                    <a:pt x="823" y="825"/>
                    <a:pt x="1070" y="576"/>
                    <a:pt x="1367" y="576"/>
                  </a:cubicBezTo>
                  <a:cubicBezTo>
                    <a:pt x="1383" y="576"/>
                    <a:pt x="1399" y="577"/>
                    <a:pt x="1415" y="578"/>
                  </a:cubicBezTo>
                  <a:cubicBezTo>
                    <a:pt x="1964" y="607"/>
                    <a:pt x="2787" y="708"/>
                    <a:pt x="3292" y="939"/>
                  </a:cubicBezTo>
                  <a:cubicBezTo>
                    <a:pt x="3277" y="824"/>
                    <a:pt x="3220" y="708"/>
                    <a:pt x="3133" y="636"/>
                  </a:cubicBezTo>
                  <a:cubicBezTo>
                    <a:pt x="2714" y="217"/>
                    <a:pt x="1935" y="30"/>
                    <a:pt x="105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2" name="Google Shape;16582;p101"/>
            <p:cNvSpPr/>
            <p:nvPr/>
          </p:nvSpPr>
          <p:spPr>
            <a:xfrm>
              <a:off x="3478594" y="2299876"/>
              <a:ext cx="28784" cy="54134"/>
            </a:xfrm>
            <a:custGeom>
              <a:rect b="b" l="l" r="r" t="t"/>
              <a:pathLst>
                <a:path extrusionOk="0" h="2065" w="1098">
                  <a:moveTo>
                    <a:pt x="145" y="0"/>
                  </a:moveTo>
                  <a:cubicBezTo>
                    <a:pt x="44" y="145"/>
                    <a:pt x="1" y="304"/>
                    <a:pt x="1" y="477"/>
                  </a:cubicBezTo>
                  <a:lnTo>
                    <a:pt x="1" y="1790"/>
                  </a:lnTo>
                  <a:cubicBezTo>
                    <a:pt x="1" y="1935"/>
                    <a:pt x="116" y="2065"/>
                    <a:pt x="275" y="2065"/>
                  </a:cubicBezTo>
                  <a:lnTo>
                    <a:pt x="1083" y="2065"/>
                  </a:lnTo>
                  <a:lnTo>
                    <a:pt x="1083" y="1285"/>
                  </a:lnTo>
                  <a:lnTo>
                    <a:pt x="1098" y="1285"/>
                  </a:lnTo>
                  <a:cubicBezTo>
                    <a:pt x="1098" y="1069"/>
                    <a:pt x="1011" y="866"/>
                    <a:pt x="853" y="708"/>
                  </a:cubicBezTo>
                  <a:lnTo>
                    <a:pt x="145" y="0"/>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3" name="Google Shape;16583;p101"/>
            <p:cNvSpPr/>
            <p:nvPr/>
          </p:nvSpPr>
          <p:spPr>
            <a:xfrm>
              <a:off x="3593258" y="2299876"/>
              <a:ext cx="28784" cy="54134"/>
            </a:xfrm>
            <a:custGeom>
              <a:rect b="b" l="l" r="r" t="t"/>
              <a:pathLst>
                <a:path extrusionOk="0" h="2065" w="1098">
                  <a:moveTo>
                    <a:pt x="954" y="0"/>
                  </a:moveTo>
                  <a:lnTo>
                    <a:pt x="246" y="708"/>
                  </a:lnTo>
                  <a:cubicBezTo>
                    <a:pt x="87" y="866"/>
                    <a:pt x="1" y="1069"/>
                    <a:pt x="1" y="1285"/>
                  </a:cubicBezTo>
                  <a:lnTo>
                    <a:pt x="1" y="2065"/>
                  </a:lnTo>
                  <a:lnTo>
                    <a:pt x="824" y="2065"/>
                  </a:lnTo>
                  <a:cubicBezTo>
                    <a:pt x="982" y="2065"/>
                    <a:pt x="1098" y="1935"/>
                    <a:pt x="1098" y="1790"/>
                  </a:cubicBezTo>
                  <a:lnTo>
                    <a:pt x="1098" y="477"/>
                  </a:lnTo>
                  <a:cubicBezTo>
                    <a:pt x="1098" y="304"/>
                    <a:pt x="1040" y="145"/>
                    <a:pt x="954" y="0"/>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4" name="Google Shape;16584;p101"/>
            <p:cNvSpPr/>
            <p:nvPr/>
          </p:nvSpPr>
          <p:spPr>
            <a:xfrm>
              <a:off x="3542926" y="2296101"/>
              <a:ext cx="14418" cy="14392"/>
            </a:xfrm>
            <a:custGeom>
              <a:rect b="b" l="l" r="r" t="t"/>
              <a:pathLst>
                <a:path extrusionOk="0" h="549" w="550">
                  <a:moveTo>
                    <a:pt x="1" y="0"/>
                  </a:moveTo>
                  <a:lnTo>
                    <a:pt x="1" y="433"/>
                  </a:lnTo>
                  <a:cubicBezTo>
                    <a:pt x="1" y="491"/>
                    <a:pt x="59" y="549"/>
                    <a:pt x="116" y="549"/>
                  </a:cubicBezTo>
                  <a:lnTo>
                    <a:pt x="434" y="549"/>
                  </a:lnTo>
                  <a:cubicBezTo>
                    <a:pt x="506" y="549"/>
                    <a:pt x="549" y="491"/>
                    <a:pt x="549" y="433"/>
                  </a:cubicBezTo>
                  <a:lnTo>
                    <a:pt x="54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5" name="Google Shape;16585;p101"/>
            <p:cNvSpPr/>
            <p:nvPr/>
          </p:nvSpPr>
          <p:spPr>
            <a:xfrm>
              <a:off x="3520984" y="2276125"/>
              <a:ext cx="29544" cy="30226"/>
            </a:xfrm>
            <a:custGeom>
              <a:rect b="b" l="l" r="r" t="t"/>
              <a:pathLst>
                <a:path extrusionOk="0" h="1153" w="1127">
                  <a:moveTo>
                    <a:pt x="260" y="1"/>
                  </a:moveTo>
                  <a:cubicBezTo>
                    <a:pt x="222" y="1"/>
                    <a:pt x="186" y="20"/>
                    <a:pt x="159" y="55"/>
                  </a:cubicBezTo>
                  <a:lnTo>
                    <a:pt x="1" y="300"/>
                  </a:lnTo>
                  <a:lnTo>
                    <a:pt x="405" y="1065"/>
                  </a:lnTo>
                  <a:cubicBezTo>
                    <a:pt x="442" y="1121"/>
                    <a:pt x="503" y="1153"/>
                    <a:pt x="562" y="1153"/>
                  </a:cubicBezTo>
                  <a:cubicBezTo>
                    <a:pt x="594" y="1153"/>
                    <a:pt x="625" y="1143"/>
                    <a:pt x="650" y="1123"/>
                  </a:cubicBezTo>
                  <a:lnTo>
                    <a:pt x="1127" y="762"/>
                  </a:lnTo>
                  <a:lnTo>
                    <a:pt x="333" y="26"/>
                  </a:lnTo>
                  <a:cubicBezTo>
                    <a:pt x="310" y="9"/>
                    <a:pt x="285" y="1"/>
                    <a:pt x="260"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6" name="Google Shape;16586;p101"/>
            <p:cNvSpPr/>
            <p:nvPr/>
          </p:nvSpPr>
          <p:spPr>
            <a:xfrm>
              <a:off x="3550502" y="2276125"/>
              <a:ext cx="29177" cy="30226"/>
            </a:xfrm>
            <a:custGeom>
              <a:rect b="b" l="l" r="r" t="t"/>
              <a:pathLst>
                <a:path extrusionOk="0" h="1153" w="1113">
                  <a:moveTo>
                    <a:pt x="852" y="1"/>
                  </a:moveTo>
                  <a:cubicBezTo>
                    <a:pt x="828" y="1"/>
                    <a:pt x="803" y="9"/>
                    <a:pt x="780" y="26"/>
                  </a:cubicBezTo>
                  <a:lnTo>
                    <a:pt x="1" y="762"/>
                  </a:lnTo>
                  <a:lnTo>
                    <a:pt x="463" y="1123"/>
                  </a:lnTo>
                  <a:cubicBezTo>
                    <a:pt x="488" y="1143"/>
                    <a:pt x="519" y="1153"/>
                    <a:pt x="551" y="1153"/>
                  </a:cubicBezTo>
                  <a:cubicBezTo>
                    <a:pt x="609" y="1153"/>
                    <a:pt x="671" y="1121"/>
                    <a:pt x="708" y="1065"/>
                  </a:cubicBezTo>
                  <a:lnTo>
                    <a:pt x="1112" y="300"/>
                  </a:lnTo>
                  <a:lnTo>
                    <a:pt x="953" y="55"/>
                  </a:lnTo>
                  <a:cubicBezTo>
                    <a:pt x="927" y="20"/>
                    <a:pt x="890" y="1"/>
                    <a:pt x="852" y="1"/>
                  </a:cubicBez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7" name="Google Shape;16587;p101"/>
            <p:cNvSpPr/>
            <p:nvPr/>
          </p:nvSpPr>
          <p:spPr>
            <a:xfrm>
              <a:off x="3310582" y="1982386"/>
              <a:ext cx="203612" cy="175169"/>
            </a:xfrm>
            <a:custGeom>
              <a:rect b="b" l="l" r="r" t="t"/>
              <a:pathLst>
                <a:path extrusionOk="0" h="6682" w="7767">
                  <a:moveTo>
                    <a:pt x="693" y="0"/>
                  </a:moveTo>
                  <a:cubicBezTo>
                    <a:pt x="318" y="0"/>
                    <a:pt x="0" y="303"/>
                    <a:pt x="0" y="693"/>
                  </a:cubicBezTo>
                  <a:lnTo>
                    <a:pt x="0" y="4331"/>
                  </a:lnTo>
                  <a:cubicBezTo>
                    <a:pt x="0" y="4706"/>
                    <a:pt x="318" y="5024"/>
                    <a:pt x="693" y="5024"/>
                  </a:cubicBezTo>
                  <a:lnTo>
                    <a:pt x="3205" y="5024"/>
                  </a:lnTo>
                  <a:lnTo>
                    <a:pt x="2815" y="6539"/>
                  </a:lnTo>
                  <a:cubicBezTo>
                    <a:pt x="2794" y="6614"/>
                    <a:pt x="2860" y="6681"/>
                    <a:pt x="2931" y="6681"/>
                  </a:cubicBezTo>
                  <a:cubicBezTo>
                    <a:pt x="2956" y="6681"/>
                    <a:pt x="2981" y="6673"/>
                    <a:pt x="3003" y="6655"/>
                  </a:cubicBezTo>
                  <a:lnTo>
                    <a:pt x="5255" y="5024"/>
                  </a:lnTo>
                  <a:lnTo>
                    <a:pt x="7088" y="5024"/>
                  </a:lnTo>
                  <a:cubicBezTo>
                    <a:pt x="7464" y="5024"/>
                    <a:pt x="7767" y="4706"/>
                    <a:pt x="7767" y="4331"/>
                  </a:cubicBezTo>
                  <a:lnTo>
                    <a:pt x="7767" y="679"/>
                  </a:lnTo>
                  <a:cubicBezTo>
                    <a:pt x="7767" y="303"/>
                    <a:pt x="7464" y="0"/>
                    <a:pt x="707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8" name="Google Shape;16588;p101"/>
            <p:cNvSpPr/>
            <p:nvPr/>
          </p:nvSpPr>
          <p:spPr>
            <a:xfrm>
              <a:off x="3345396" y="2012192"/>
              <a:ext cx="33844" cy="11875"/>
            </a:xfrm>
            <a:custGeom>
              <a:rect b="b" l="l" r="r" t="t"/>
              <a:pathLst>
                <a:path extrusionOk="0" h="453" w="1291">
                  <a:moveTo>
                    <a:pt x="1006" y="1"/>
                  </a:moveTo>
                  <a:cubicBezTo>
                    <a:pt x="994" y="1"/>
                    <a:pt x="981" y="2"/>
                    <a:pt x="968" y="3"/>
                  </a:cubicBezTo>
                  <a:lnTo>
                    <a:pt x="275" y="3"/>
                  </a:lnTo>
                  <a:cubicBezTo>
                    <a:pt x="1" y="18"/>
                    <a:pt x="1" y="422"/>
                    <a:pt x="275" y="451"/>
                  </a:cubicBezTo>
                  <a:lnTo>
                    <a:pt x="968" y="451"/>
                  </a:lnTo>
                  <a:cubicBezTo>
                    <a:pt x="977" y="452"/>
                    <a:pt x="985" y="452"/>
                    <a:pt x="994" y="452"/>
                  </a:cubicBezTo>
                  <a:cubicBezTo>
                    <a:pt x="1287" y="452"/>
                    <a:pt x="1291" y="1"/>
                    <a:pt x="100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89" name="Google Shape;16589;p101"/>
            <p:cNvSpPr/>
            <p:nvPr/>
          </p:nvSpPr>
          <p:spPr>
            <a:xfrm>
              <a:off x="3387025" y="2012192"/>
              <a:ext cx="93640" cy="11875"/>
            </a:xfrm>
            <a:custGeom>
              <a:rect b="b" l="l" r="r" t="t"/>
              <a:pathLst>
                <a:path extrusionOk="0" h="453" w="3572">
                  <a:moveTo>
                    <a:pt x="3287" y="1"/>
                  </a:moveTo>
                  <a:cubicBezTo>
                    <a:pt x="3274" y="1"/>
                    <a:pt x="3262" y="2"/>
                    <a:pt x="3248" y="3"/>
                  </a:cubicBezTo>
                  <a:lnTo>
                    <a:pt x="289" y="3"/>
                  </a:lnTo>
                  <a:cubicBezTo>
                    <a:pt x="0" y="18"/>
                    <a:pt x="0" y="422"/>
                    <a:pt x="289" y="451"/>
                  </a:cubicBezTo>
                  <a:lnTo>
                    <a:pt x="3248" y="451"/>
                  </a:lnTo>
                  <a:cubicBezTo>
                    <a:pt x="3257" y="452"/>
                    <a:pt x="3266" y="452"/>
                    <a:pt x="3275" y="452"/>
                  </a:cubicBezTo>
                  <a:cubicBezTo>
                    <a:pt x="3568" y="452"/>
                    <a:pt x="3572" y="1"/>
                    <a:pt x="3287"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0" name="Google Shape;16590;p101"/>
            <p:cNvSpPr/>
            <p:nvPr/>
          </p:nvSpPr>
          <p:spPr>
            <a:xfrm>
              <a:off x="3344111" y="2042104"/>
              <a:ext cx="136554" cy="11849"/>
            </a:xfrm>
            <a:custGeom>
              <a:rect b="b" l="l" r="r" t="t"/>
              <a:pathLst>
                <a:path extrusionOk="0" h="452" w="5209">
                  <a:moveTo>
                    <a:pt x="286" y="0"/>
                  </a:moveTo>
                  <a:cubicBezTo>
                    <a:pt x="1" y="0"/>
                    <a:pt x="5" y="452"/>
                    <a:pt x="298" y="452"/>
                  </a:cubicBezTo>
                  <a:cubicBezTo>
                    <a:pt x="306" y="452"/>
                    <a:pt x="315" y="451"/>
                    <a:pt x="324" y="450"/>
                  </a:cubicBezTo>
                  <a:lnTo>
                    <a:pt x="4885" y="450"/>
                  </a:lnTo>
                  <a:cubicBezTo>
                    <a:pt x="4894" y="451"/>
                    <a:pt x="4903" y="452"/>
                    <a:pt x="4912" y="452"/>
                  </a:cubicBezTo>
                  <a:cubicBezTo>
                    <a:pt x="5205" y="452"/>
                    <a:pt x="5209" y="0"/>
                    <a:pt x="4924" y="0"/>
                  </a:cubicBezTo>
                  <a:cubicBezTo>
                    <a:pt x="4911" y="0"/>
                    <a:pt x="4899" y="1"/>
                    <a:pt x="4885" y="3"/>
                  </a:cubicBezTo>
                  <a:lnTo>
                    <a:pt x="324" y="3"/>
                  </a:lnTo>
                  <a:cubicBezTo>
                    <a:pt x="311" y="1"/>
                    <a:pt x="298" y="0"/>
                    <a:pt x="28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1" name="Google Shape;16591;p101"/>
            <p:cNvSpPr/>
            <p:nvPr/>
          </p:nvSpPr>
          <p:spPr>
            <a:xfrm>
              <a:off x="3345396" y="2072041"/>
              <a:ext cx="93640" cy="11797"/>
            </a:xfrm>
            <a:custGeom>
              <a:rect b="b" l="l" r="r" t="t"/>
              <a:pathLst>
                <a:path extrusionOk="0" h="450" w="3572">
                  <a:moveTo>
                    <a:pt x="3275" y="0"/>
                  </a:moveTo>
                  <a:cubicBezTo>
                    <a:pt x="3267" y="0"/>
                    <a:pt x="3258" y="0"/>
                    <a:pt x="3249" y="1"/>
                  </a:cubicBezTo>
                  <a:lnTo>
                    <a:pt x="275" y="1"/>
                  </a:lnTo>
                  <a:cubicBezTo>
                    <a:pt x="1" y="16"/>
                    <a:pt x="1" y="434"/>
                    <a:pt x="275" y="449"/>
                  </a:cubicBezTo>
                  <a:lnTo>
                    <a:pt x="3249" y="449"/>
                  </a:lnTo>
                  <a:cubicBezTo>
                    <a:pt x="3258" y="450"/>
                    <a:pt x="3267" y="450"/>
                    <a:pt x="3275" y="450"/>
                  </a:cubicBezTo>
                  <a:cubicBezTo>
                    <a:pt x="3572" y="450"/>
                    <a:pt x="3572" y="0"/>
                    <a:pt x="327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2" name="Google Shape;16592;p101"/>
            <p:cNvSpPr/>
            <p:nvPr/>
          </p:nvSpPr>
          <p:spPr>
            <a:xfrm>
              <a:off x="3445904" y="2072041"/>
              <a:ext cx="34761" cy="11797"/>
            </a:xfrm>
            <a:custGeom>
              <a:rect b="b" l="l" r="r" t="t"/>
              <a:pathLst>
                <a:path extrusionOk="0" h="450" w="1326">
                  <a:moveTo>
                    <a:pt x="297" y="0"/>
                  </a:moveTo>
                  <a:cubicBezTo>
                    <a:pt x="1" y="0"/>
                    <a:pt x="1" y="450"/>
                    <a:pt x="297" y="450"/>
                  </a:cubicBezTo>
                  <a:cubicBezTo>
                    <a:pt x="306" y="450"/>
                    <a:pt x="315" y="450"/>
                    <a:pt x="324" y="449"/>
                  </a:cubicBezTo>
                  <a:lnTo>
                    <a:pt x="1002" y="449"/>
                  </a:lnTo>
                  <a:cubicBezTo>
                    <a:pt x="1012" y="450"/>
                    <a:pt x="1021" y="450"/>
                    <a:pt x="1029" y="450"/>
                  </a:cubicBezTo>
                  <a:cubicBezTo>
                    <a:pt x="1325" y="450"/>
                    <a:pt x="1325" y="0"/>
                    <a:pt x="1029" y="0"/>
                  </a:cubicBezTo>
                  <a:cubicBezTo>
                    <a:pt x="1021" y="0"/>
                    <a:pt x="1012" y="0"/>
                    <a:pt x="1002" y="1"/>
                  </a:cubicBezTo>
                  <a:lnTo>
                    <a:pt x="324" y="1"/>
                  </a:lnTo>
                  <a:cubicBezTo>
                    <a:pt x="315" y="0"/>
                    <a:pt x="306" y="0"/>
                    <a:pt x="29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593" name="Google Shape;16593;p101"/>
          <p:cNvGrpSpPr/>
          <p:nvPr/>
        </p:nvGrpSpPr>
        <p:grpSpPr>
          <a:xfrm>
            <a:off x="1317329" y="2916322"/>
            <a:ext cx="373538" cy="331515"/>
            <a:chOff x="1342386" y="2916322"/>
            <a:chExt cx="373538" cy="331515"/>
          </a:xfrm>
        </p:grpSpPr>
        <p:sp>
          <p:nvSpPr>
            <p:cNvPr id="16594" name="Google Shape;16594;p101"/>
            <p:cNvSpPr/>
            <p:nvPr/>
          </p:nvSpPr>
          <p:spPr>
            <a:xfrm>
              <a:off x="1499047" y="2916322"/>
              <a:ext cx="216877" cy="180910"/>
            </a:xfrm>
            <a:custGeom>
              <a:rect b="b" l="l" r="r" t="t"/>
              <a:pathLst>
                <a:path extrusionOk="0" h="6901" w="8273">
                  <a:moveTo>
                    <a:pt x="463" y="1"/>
                  </a:moveTo>
                  <a:cubicBezTo>
                    <a:pt x="203" y="1"/>
                    <a:pt x="1" y="203"/>
                    <a:pt x="1" y="463"/>
                  </a:cubicBezTo>
                  <a:lnTo>
                    <a:pt x="1" y="6439"/>
                  </a:lnTo>
                  <a:cubicBezTo>
                    <a:pt x="1" y="6699"/>
                    <a:pt x="203" y="6901"/>
                    <a:pt x="463" y="6901"/>
                  </a:cubicBezTo>
                  <a:lnTo>
                    <a:pt x="7811" y="6901"/>
                  </a:lnTo>
                  <a:cubicBezTo>
                    <a:pt x="8070" y="6901"/>
                    <a:pt x="8272" y="6699"/>
                    <a:pt x="8272" y="6439"/>
                  </a:cubicBezTo>
                  <a:lnTo>
                    <a:pt x="8272" y="463"/>
                  </a:lnTo>
                  <a:cubicBezTo>
                    <a:pt x="8272" y="203"/>
                    <a:pt x="8070" y="1"/>
                    <a:pt x="781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5" name="Google Shape;16595;p101"/>
            <p:cNvSpPr/>
            <p:nvPr/>
          </p:nvSpPr>
          <p:spPr>
            <a:xfrm>
              <a:off x="1342386" y="3060137"/>
              <a:ext cx="217244" cy="187699"/>
            </a:xfrm>
            <a:custGeom>
              <a:rect b="b" l="l" r="r" t="t"/>
              <a:pathLst>
                <a:path extrusionOk="0" h="7160" w="8287">
                  <a:moveTo>
                    <a:pt x="8104" y="0"/>
                  </a:moveTo>
                  <a:cubicBezTo>
                    <a:pt x="8063" y="0"/>
                    <a:pt x="8020" y="14"/>
                    <a:pt x="7983" y="43"/>
                  </a:cubicBezTo>
                  <a:lnTo>
                    <a:pt x="3812" y="4042"/>
                  </a:lnTo>
                  <a:cubicBezTo>
                    <a:pt x="3725" y="4129"/>
                    <a:pt x="3610" y="4172"/>
                    <a:pt x="3494" y="4172"/>
                  </a:cubicBezTo>
                  <a:lnTo>
                    <a:pt x="3436" y="4172"/>
                  </a:lnTo>
                  <a:cubicBezTo>
                    <a:pt x="3191" y="4172"/>
                    <a:pt x="2989" y="3970"/>
                    <a:pt x="2989" y="3710"/>
                  </a:cubicBezTo>
                  <a:lnTo>
                    <a:pt x="2989" y="3479"/>
                  </a:lnTo>
                  <a:lnTo>
                    <a:pt x="1603" y="3479"/>
                  </a:lnTo>
                  <a:lnTo>
                    <a:pt x="1603" y="3710"/>
                  </a:lnTo>
                  <a:cubicBezTo>
                    <a:pt x="1603" y="3912"/>
                    <a:pt x="1473" y="4100"/>
                    <a:pt x="1271" y="4157"/>
                  </a:cubicBezTo>
                  <a:lnTo>
                    <a:pt x="506" y="4374"/>
                  </a:lnTo>
                  <a:cubicBezTo>
                    <a:pt x="203" y="4461"/>
                    <a:pt x="1" y="4735"/>
                    <a:pt x="1" y="5038"/>
                  </a:cubicBezTo>
                  <a:lnTo>
                    <a:pt x="1" y="6929"/>
                  </a:lnTo>
                  <a:cubicBezTo>
                    <a:pt x="1" y="7059"/>
                    <a:pt x="102" y="7160"/>
                    <a:pt x="232" y="7160"/>
                  </a:cubicBezTo>
                  <a:lnTo>
                    <a:pt x="3451" y="7160"/>
                  </a:lnTo>
                  <a:cubicBezTo>
                    <a:pt x="3581" y="7160"/>
                    <a:pt x="3682" y="7059"/>
                    <a:pt x="3682" y="6929"/>
                  </a:cubicBezTo>
                  <a:lnTo>
                    <a:pt x="3682" y="5933"/>
                  </a:lnTo>
                  <a:cubicBezTo>
                    <a:pt x="3682" y="5688"/>
                    <a:pt x="3768" y="5457"/>
                    <a:pt x="3942" y="5283"/>
                  </a:cubicBezTo>
                  <a:lnTo>
                    <a:pt x="7854" y="1371"/>
                  </a:lnTo>
                  <a:cubicBezTo>
                    <a:pt x="7969" y="1256"/>
                    <a:pt x="8027" y="1083"/>
                    <a:pt x="7983" y="938"/>
                  </a:cubicBezTo>
                  <a:lnTo>
                    <a:pt x="7897" y="606"/>
                  </a:lnTo>
                  <a:lnTo>
                    <a:pt x="8229" y="289"/>
                  </a:lnTo>
                  <a:cubicBezTo>
                    <a:pt x="8287" y="217"/>
                    <a:pt x="8287" y="115"/>
                    <a:pt x="8214" y="43"/>
                  </a:cubicBezTo>
                  <a:cubicBezTo>
                    <a:pt x="8186" y="14"/>
                    <a:pt x="8146" y="0"/>
                    <a:pt x="810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6" name="Google Shape;16596;p101"/>
            <p:cNvSpPr/>
            <p:nvPr/>
          </p:nvSpPr>
          <p:spPr>
            <a:xfrm>
              <a:off x="1382128" y="3151706"/>
              <a:ext cx="41262" cy="18193"/>
            </a:xfrm>
            <a:custGeom>
              <a:rect b="b" l="l" r="r" t="t"/>
              <a:pathLst>
                <a:path extrusionOk="0" h="694" w="1574">
                  <a:moveTo>
                    <a:pt x="101" y="0"/>
                  </a:moveTo>
                  <a:lnTo>
                    <a:pt x="101" y="231"/>
                  </a:lnTo>
                  <a:cubicBezTo>
                    <a:pt x="101" y="332"/>
                    <a:pt x="58" y="419"/>
                    <a:pt x="0" y="506"/>
                  </a:cubicBezTo>
                  <a:cubicBezTo>
                    <a:pt x="246" y="621"/>
                    <a:pt x="520" y="679"/>
                    <a:pt x="794" y="693"/>
                  </a:cubicBezTo>
                  <a:cubicBezTo>
                    <a:pt x="1054" y="679"/>
                    <a:pt x="1328" y="621"/>
                    <a:pt x="1574" y="506"/>
                  </a:cubicBezTo>
                  <a:cubicBezTo>
                    <a:pt x="1516" y="419"/>
                    <a:pt x="1473" y="332"/>
                    <a:pt x="1473" y="231"/>
                  </a:cubicBezTo>
                  <a:lnTo>
                    <a:pt x="147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7" name="Google Shape;16597;p101"/>
            <p:cNvSpPr/>
            <p:nvPr/>
          </p:nvSpPr>
          <p:spPr>
            <a:xfrm>
              <a:off x="1360186" y="3066927"/>
              <a:ext cx="29911" cy="66272"/>
            </a:xfrm>
            <a:custGeom>
              <a:rect b="b" l="l" r="r" t="t"/>
              <a:pathLst>
                <a:path extrusionOk="0" h="2528" w="1141">
                  <a:moveTo>
                    <a:pt x="679" y="1"/>
                  </a:moveTo>
                  <a:cubicBezTo>
                    <a:pt x="303" y="1"/>
                    <a:pt x="0" y="318"/>
                    <a:pt x="0" y="694"/>
                  </a:cubicBezTo>
                  <a:lnTo>
                    <a:pt x="0" y="853"/>
                  </a:lnTo>
                  <a:cubicBezTo>
                    <a:pt x="0" y="1055"/>
                    <a:pt x="29" y="1242"/>
                    <a:pt x="101" y="1430"/>
                  </a:cubicBezTo>
                  <a:lnTo>
                    <a:pt x="462" y="2527"/>
                  </a:lnTo>
                  <a:lnTo>
                    <a:pt x="1141" y="2527"/>
                  </a:lnTo>
                  <a:lnTo>
                    <a:pt x="1141"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8" name="Google Shape;16598;p101"/>
            <p:cNvSpPr/>
            <p:nvPr/>
          </p:nvSpPr>
          <p:spPr>
            <a:xfrm>
              <a:off x="1372297" y="3060871"/>
              <a:ext cx="72301" cy="72694"/>
            </a:xfrm>
            <a:custGeom>
              <a:rect b="b" l="l" r="r" t="t"/>
              <a:pathLst>
                <a:path extrusionOk="0" h="2773" w="2758">
                  <a:moveTo>
                    <a:pt x="693" y="1"/>
                  </a:moveTo>
                  <a:cubicBezTo>
                    <a:pt x="303" y="1"/>
                    <a:pt x="0" y="318"/>
                    <a:pt x="0" y="694"/>
                  </a:cubicBezTo>
                  <a:cubicBezTo>
                    <a:pt x="0" y="954"/>
                    <a:pt x="217" y="1156"/>
                    <a:pt x="462" y="1156"/>
                  </a:cubicBezTo>
                  <a:lnTo>
                    <a:pt x="2310" y="2772"/>
                  </a:lnTo>
                  <a:lnTo>
                    <a:pt x="2699" y="1401"/>
                  </a:lnTo>
                  <a:cubicBezTo>
                    <a:pt x="2743" y="1242"/>
                    <a:pt x="2757" y="1069"/>
                    <a:pt x="2757" y="910"/>
                  </a:cubicBezTo>
                  <a:lnTo>
                    <a:pt x="2757" y="463"/>
                  </a:lnTo>
                  <a:cubicBezTo>
                    <a:pt x="2757" y="203"/>
                    <a:pt x="2555"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99" name="Google Shape;16599;p101"/>
            <p:cNvSpPr/>
            <p:nvPr/>
          </p:nvSpPr>
          <p:spPr>
            <a:xfrm>
              <a:off x="1366609" y="3091149"/>
              <a:ext cx="72301" cy="66245"/>
            </a:xfrm>
            <a:custGeom>
              <a:rect b="b" l="l" r="r" t="t"/>
              <a:pathLst>
                <a:path extrusionOk="0" h="2527" w="2758">
                  <a:moveTo>
                    <a:pt x="881" y="1"/>
                  </a:moveTo>
                  <a:cubicBezTo>
                    <a:pt x="766" y="1"/>
                    <a:pt x="636" y="44"/>
                    <a:pt x="549" y="145"/>
                  </a:cubicBezTo>
                  <a:lnTo>
                    <a:pt x="130" y="564"/>
                  </a:lnTo>
                  <a:cubicBezTo>
                    <a:pt x="44" y="636"/>
                    <a:pt x="1" y="766"/>
                    <a:pt x="1" y="881"/>
                  </a:cubicBezTo>
                  <a:lnTo>
                    <a:pt x="1" y="1156"/>
                  </a:lnTo>
                  <a:cubicBezTo>
                    <a:pt x="1" y="1906"/>
                    <a:pt x="621" y="2527"/>
                    <a:pt x="1386" y="2527"/>
                  </a:cubicBezTo>
                  <a:cubicBezTo>
                    <a:pt x="2137" y="2527"/>
                    <a:pt x="2758" y="1906"/>
                    <a:pt x="2758" y="1156"/>
                  </a:cubicBezTo>
                  <a:lnTo>
                    <a:pt x="2758" y="852"/>
                  </a:lnTo>
                  <a:cubicBezTo>
                    <a:pt x="2758" y="737"/>
                    <a:pt x="2714" y="621"/>
                    <a:pt x="2628" y="535"/>
                  </a:cubicBezTo>
                  <a:cubicBezTo>
                    <a:pt x="2267" y="188"/>
                    <a:pt x="1617" y="30"/>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0" name="Google Shape;16600;p101"/>
            <p:cNvSpPr/>
            <p:nvPr/>
          </p:nvSpPr>
          <p:spPr>
            <a:xfrm>
              <a:off x="1366242" y="3091149"/>
              <a:ext cx="72301" cy="64751"/>
            </a:xfrm>
            <a:custGeom>
              <a:rect b="b" l="l" r="r" t="t"/>
              <a:pathLst>
                <a:path extrusionOk="0" h="2470" w="2758">
                  <a:moveTo>
                    <a:pt x="895" y="1"/>
                  </a:moveTo>
                  <a:cubicBezTo>
                    <a:pt x="765" y="1"/>
                    <a:pt x="650" y="44"/>
                    <a:pt x="563" y="145"/>
                  </a:cubicBezTo>
                  <a:lnTo>
                    <a:pt x="144" y="564"/>
                  </a:lnTo>
                  <a:cubicBezTo>
                    <a:pt x="58" y="636"/>
                    <a:pt x="0" y="766"/>
                    <a:pt x="0" y="881"/>
                  </a:cubicBezTo>
                  <a:lnTo>
                    <a:pt x="0" y="1156"/>
                  </a:lnTo>
                  <a:cubicBezTo>
                    <a:pt x="0" y="1762"/>
                    <a:pt x="404" y="2310"/>
                    <a:pt x="996" y="2469"/>
                  </a:cubicBezTo>
                  <a:cubicBezTo>
                    <a:pt x="808" y="2224"/>
                    <a:pt x="693" y="1921"/>
                    <a:pt x="693" y="1617"/>
                  </a:cubicBezTo>
                  <a:lnTo>
                    <a:pt x="693" y="939"/>
                  </a:lnTo>
                  <a:cubicBezTo>
                    <a:pt x="693" y="687"/>
                    <a:pt x="910" y="476"/>
                    <a:pt x="1159" y="476"/>
                  </a:cubicBezTo>
                  <a:cubicBezTo>
                    <a:pt x="1167" y="476"/>
                    <a:pt x="1176" y="477"/>
                    <a:pt x="1184" y="477"/>
                  </a:cubicBezTo>
                  <a:cubicBezTo>
                    <a:pt x="1646" y="506"/>
                    <a:pt x="2339" y="593"/>
                    <a:pt x="2757" y="795"/>
                  </a:cubicBezTo>
                  <a:cubicBezTo>
                    <a:pt x="2743" y="694"/>
                    <a:pt x="2700" y="607"/>
                    <a:pt x="2627" y="535"/>
                  </a:cubicBezTo>
                  <a:cubicBezTo>
                    <a:pt x="2266" y="188"/>
                    <a:pt x="1631" y="30"/>
                    <a:pt x="89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1" name="Google Shape;16601;p101"/>
            <p:cNvSpPr/>
            <p:nvPr/>
          </p:nvSpPr>
          <p:spPr>
            <a:xfrm>
              <a:off x="1342386" y="3086981"/>
              <a:ext cx="198710" cy="160855"/>
            </a:xfrm>
            <a:custGeom>
              <a:rect b="b" l="l" r="r" t="t"/>
              <a:pathLst>
                <a:path extrusionOk="0" h="6136" w="7580">
                  <a:moveTo>
                    <a:pt x="6959" y="1"/>
                  </a:moveTo>
                  <a:lnTo>
                    <a:pt x="3812" y="3018"/>
                  </a:lnTo>
                  <a:cubicBezTo>
                    <a:pt x="3754" y="3076"/>
                    <a:pt x="3682" y="3119"/>
                    <a:pt x="3595" y="3133"/>
                  </a:cubicBezTo>
                  <a:cubicBezTo>
                    <a:pt x="3347" y="3644"/>
                    <a:pt x="2859" y="3900"/>
                    <a:pt x="2369" y="3900"/>
                  </a:cubicBezTo>
                  <a:cubicBezTo>
                    <a:pt x="1888" y="3900"/>
                    <a:pt x="1405" y="3655"/>
                    <a:pt x="1141" y="3162"/>
                  </a:cubicBezTo>
                  <a:lnTo>
                    <a:pt x="506" y="3350"/>
                  </a:lnTo>
                  <a:cubicBezTo>
                    <a:pt x="203" y="3437"/>
                    <a:pt x="1" y="3711"/>
                    <a:pt x="1" y="4014"/>
                  </a:cubicBezTo>
                  <a:lnTo>
                    <a:pt x="1" y="5905"/>
                  </a:lnTo>
                  <a:cubicBezTo>
                    <a:pt x="1" y="6035"/>
                    <a:pt x="102" y="6136"/>
                    <a:pt x="232" y="6136"/>
                  </a:cubicBezTo>
                  <a:lnTo>
                    <a:pt x="3451" y="6136"/>
                  </a:lnTo>
                  <a:cubicBezTo>
                    <a:pt x="3581" y="6136"/>
                    <a:pt x="3682" y="6035"/>
                    <a:pt x="3682" y="5905"/>
                  </a:cubicBezTo>
                  <a:lnTo>
                    <a:pt x="3682" y="4909"/>
                  </a:lnTo>
                  <a:cubicBezTo>
                    <a:pt x="3682" y="4664"/>
                    <a:pt x="3768" y="4433"/>
                    <a:pt x="3942" y="4259"/>
                  </a:cubicBezTo>
                  <a:lnTo>
                    <a:pt x="7579" y="636"/>
                  </a:lnTo>
                  <a:lnTo>
                    <a:pt x="6959" y="1"/>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2" name="Google Shape;16602;p101"/>
            <p:cNvSpPr/>
            <p:nvPr/>
          </p:nvSpPr>
          <p:spPr>
            <a:xfrm>
              <a:off x="1342386" y="3181591"/>
              <a:ext cx="23882" cy="66245"/>
            </a:xfrm>
            <a:custGeom>
              <a:rect b="b" l="l" r="r" t="t"/>
              <a:pathLst>
                <a:path extrusionOk="0" h="2527" w="911">
                  <a:moveTo>
                    <a:pt x="131" y="1"/>
                  </a:moveTo>
                  <a:cubicBezTo>
                    <a:pt x="44" y="116"/>
                    <a:pt x="1" y="261"/>
                    <a:pt x="1" y="405"/>
                  </a:cubicBezTo>
                  <a:lnTo>
                    <a:pt x="1" y="2296"/>
                  </a:lnTo>
                  <a:cubicBezTo>
                    <a:pt x="1" y="2426"/>
                    <a:pt x="102" y="2527"/>
                    <a:pt x="232" y="2527"/>
                  </a:cubicBezTo>
                  <a:lnTo>
                    <a:pt x="910" y="2527"/>
                  </a:lnTo>
                  <a:lnTo>
                    <a:pt x="910" y="1069"/>
                  </a:lnTo>
                  <a:cubicBezTo>
                    <a:pt x="910" y="896"/>
                    <a:pt x="838" y="723"/>
                    <a:pt x="708" y="593"/>
                  </a:cubicBezTo>
                  <a:lnTo>
                    <a:pt x="13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3" name="Google Shape;16603;p101"/>
            <p:cNvSpPr/>
            <p:nvPr/>
          </p:nvSpPr>
          <p:spPr>
            <a:xfrm>
              <a:off x="1438517" y="3086981"/>
              <a:ext cx="102579" cy="129083"/>
            </a:xfrm>
            <a:custGeom>
              <a:rect b="b" l="l" r="r" t="t"/>
              <a:pathLst>
                <a:path extrusionOk="0" h="4924" w="3913">
                  <a:moveTo>
                    <a:pt x="3292" y="1"/>
                  </a:moveTo>
                  <a:lnTo>
                    <a:pt x="231" y="2946"/>
                  </a:lnTo>
                  <a:cubicBezTo>
                    <a:pt x="87" y="3234"/>
                    <a:pt x="0" y="3552"/>
                    <a:pt x="15" y="3884"/>
                  </a:cubicBezTo>
                  <a:lnTo>
                    <a:pt x="15" y="4923"/>
                  </a:lnTo>
                  <a:cubicBezTo>
                    <a:pt x="15" y="4678"/>
                    <a:pt x="101" y="4447"/>
                    <a:pt x="275" y="4274"/>
                  </a:cubicBezTo>
                  <a:lnTo>
                    <a:pt x="3912" y="636"/>
                  </a:lnTo>
                  <a:lnTo>
                    <a:pt x="329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4" name="Google Shape;16604;p101"/>
            <p:cNvSpPr/>
            <p:nvPr/>
          </p:nvSpPr>
          <p:spPr>
            <a:xfrm>
              <a:off x="1515903" y="2943559"/>
              <a:ext cx="178839" cy="114900"/>
            </a:xfrm>
            <a:custGeom>
              <a:rect b="b" l="l" r="r" t="t"/>
              <a:pathLst>
                <a:path extrusionOk="0" h="4383" w="6822">
                  <a:moveTo>
                    <a:pt x="5334" y="1"/>
                  </a:moveTo>
                  <a:cubicBezTo>
                    <a:pt x="4872" y="1"/>
                    <a:pt x="4872" y="694"/>
                    <a:pt x="5334" y="694"/>
                  </a:cubicBezTo>
                  <a:lnTo>
                    <a:pt x="5652" y="694"/>
                  </a:lnTo>
                  <a:lnTo>
                    <a:pt x="3602" y="2729"/>
                  </a:lnTo>
                  <a:lnTo>
                    <a:pt x="2707" y="1834"/>
                  </a:lnTo>
                  <a:cubicBezTo>
                    <a:pt x="2642" y="1762"/>
                    <a:pt x="2555" y="1726"/>
                    <a:pt x="2467" y="1726"/>
                  </a:cubicBezTo>
                  <a:cubicBezTo>
                    <a:pt x="2379" y="1726"/>
                    <a:pt x="2288" y="1762"/>
                    <a:pt x="2216" y="1834"/>
                  </a:cubicBezTo>
                  <a:lnTo>
                    <a:pt x="267" y="3783"/>
                  </a:lnTo>
                  <a:cubicBezTo>
                    <a:pt x="1" y="4027"/>
                    <a:pt x="238" y="4382"/>
                    <a:pt x="513" y="4382"/>
                  </a:cubicBezTo>
                  <a:cubicBezTo>
                    <a:pt x="596" y="4382"/>
                    <a:pt x="681" y="4350"/>
                    <a:pt x="758" y="4274"/>
                  </a:cubicBezTo>
                  <a:lnTo>
                    <a:pt x="2462" y="2556"/>
                  </a:lnTo>
                  <a:lnTo>
                    <a:pt x="3371" y="3465"/>
                  </a:lnTo>
                  <a:cubicBezTo>
                    <a:pt x="3436" y="3530"/>
                    <a:pt x="3523" y="3563"/>
                    <a:pt x="3609" y="3563"/>
                  </a:cubicBezTo>
                  <a:cubicBezTo>
                    <a:pt x="3696" y="3563"/>
                    <a:pt x="3782" y="3530"/>
                    <a:pt x="3847" y="3465"/>
                  </a:cubicBezTo>
                  <a:lnTo>
                    <a:pt x="6143" y="1170"/>
                  </a:lnTo>
                  <a:lnTo>
                    <a:pt x="6143" y="1488"/>
                  </a:lnTo>
                  <a:cubicBezTo>
                    <a:pt x="6143" y="1719"/>
                    <a:pt x="6312" y="1834"/>
                    <a:pt x="6482" y="1834"/>
                  </a:cubicBezTo>
                  <a:cubicBezTo>
                    <a:pt x="6651" y="1834"/>
                    <a:pt x="6821" y="1719"/>
                    <a:pt x="6821" y="1488"/>
                  </a:cubicBezTo>
                  <a:lnTo>
                    <a:pt x="6821" y="347"/>
                  </a:lnTo>
                  <a:cubicBezTo>
                    <a:pt x="6821" y="160"/>
                    <a:pt x="6677" y="1"/>
                    <a:pt x="6489"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05" name="Google Shape;16605;p101"/>
          <p:cNvGrpSpPr/>
          <p:nvPr/>
        </p:nvGrpSpPr>
        <p:grpSpPr>
          <a:xfrm>
            <a:off x="2269065" y="2946600"/>
            <a:ext cx="373931" cy="271351"/>
            <a:chOff x="2294122" y="2946600"/>
            <a:chExt cx="373931" cy="271351"/>
          </a:xfrm>
        </p:grpSpPr>
        <p:sp>
          <p:nvSpPr>
            <p:cNvPr id="16606" name="Google Shape;16606;p101"/>
            <p:cNvSpPr/>
            <p:nvPr/>
          </p:nvSpPr>
          <p:spPr>
            <a:xfrm>
              <a:off x="2312289" y="2946600"/>
              <a:ext cx="337597" cy="247129"/>
            </a:xfrm>
            <a:custGeom>
              <a:rect b="b" l="l" r="r" t="t"/>
              <a:pathLst>
                <a:path extrusionOk="0" h="9427" w="12878">
                  <a:moveTo>
                    <a:pt x="463" y="0"/>
                  </a:moveTo>
                  <a:cubicBezTo>
                    <a:pt x="203" y="0"/>
                    <a:pt x="1" y="203"/>
                    <a:pt x="1" y="462"/>
                  </a:cubicBezTo>
                  <a:lnTo>
                    <a:pt x="1" y="9427"/>
                  </a:lnTo>
                  <a:lnTo>
                    <a:pt x="12877" y="9427"/>
                  </a:lnTo>
                  <a:lnTo>
                    <a:pt x="12877" y="462"/>
                  </a:lnTo>
                  <a:cubicBezTo>
                    <a:pt x="12877" y="203"/>
                    <a:pt x="12675" y="0"/>
                    <a:pt x="1241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7" name="Google Shape;16607;p101"/>
            <p:cNvSpPr/>
            <p:nvPr/>
          </p:nvSpPr>
          <p:spPr>
            <a:xfrm>
              <a:off x="2336511" y="2970823"/>
              <a:ext cx="289151" cy="192628"/>
            </a:xfrm>
            <a:custGeom>
              <a:rect b="b" l="l" r="r" t="t"/>
              <a:pathLst>
                <a:path extrusionOk="0" h="7348" w="11030">
                  <a:moveTo>
                    <a:pt x="232" y="0"/>
                  </a:moveTo>
                  <a:cubicBezTo>
                    <a:pt x="102" y="0"/>
                    <a:pt x="1" y="101"/>
                    <a:pt x="1" y="231"/>
                  </a:cubicBezTo>
                  <a:lnTo>
                    <a:pt x="1" y="7117"/>
                  </a:lnTo>
                  <a:cubicBezTo>
                    <a:pt x="1" y="7247"/>
                    <a:pt x="102" y="7348"/>
                    <a:pt x="232" y="7348"/>
                  </a:cubicBezTo>
                  <a:lnTo>
                    <a:pt x="10798" y="7348"/>
                  </a:lnTo>
                  <a:cubicBezTo>
                    <a:pt x="10928" y="7348"/>
                    <a:pt x="11029" y="7247"/>
                    <a:pt x="11029" y="7117"/>
                  </a:cubicBezTo>
                  <a:lnTo>
                    <a:pt x="11029" y="231"/>
                  </a:lnTo>
                  <a:cubicBezTo>
                    <a:pt x="11029" y="101"/>
                    <a:pt x="10928" y="0"/>
                    <a:pt x="1079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8" name="Google Shape;16608;p101"/>
            <p:cNvSpPr/>
            <p:nvPr/>
          </p:nvSpPr>
          <p:spPr>
            <a:xfrm>
              <a:off x="2336511" y="3127483"/>
              <a:ext cx="168798" cy="35967"/>
            </a:xfrm>
            <a:custGeom>
              <a:rect b="b" l="l" r="r" t="t"/>
              <a:pathLst>
                <a:path extrusionOk="0" h="1372" w="6439">
                  <a:moveTo>
                    <a:pt x="1" y="1"/>
                  </a:moveTo>
                  <a:lnTo>
                    <a:pt x="1" y="1141"/>
                  </a:lnTo>
                  <a:cubicBezTo>
                    <a:pt x="1" y="1271"/>
                    <a:pt x="102" y="1372"/>
                    <a:pt x="232" y="1372"/>
                  </a:cubicBezTo>
                  <a:lnTo>
                    <a:pt x="6439" y="1372"/>
                  </a:lnTo>
                  <a:lnTo>
                    <a:pt x="6439"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09" name="Google Shape;16609;p101"/>
            <p:cNvSpPr/>
            <p:nvPr/>
          </p:nvSpPr>
          <p:spPr>
            <a:xfrm>
              <a:off x="2505284" y="2970823"/>
              <a:ext cx="120379" cy="96130"/>
            </a:xfrm>
            <a:custGeom>
              <a:rect b="b" l="l" r="r" t="t"/>
              <a:pathLst>
                <a:path extrusionOk="0" h="3667" w="4592">
                  <a:moveTo>
                    <a:pt x="1" y="0"/>
                  </a:moveTo>
                  <a:lnTo>
                    <a:pt x="1" y="3667"/>
                  </a:lnTo>
                  <a:lnTo>
                    <a:pt x="4591" y="3667"/>
                  </a:lnTo>
                  <a:lnTo>
                    <a:pt x="4591" y="231"/>
                  </a:lnTo>
                  <a:cubicBezTo>
                    <a:pt x="4591" y="101"/>
                    <a:pt x="4490" y="0"/>
                    <a:pt x="4360"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0" name="Google Shape;16610;p101"/>
            <p:cNvSpPr/>
            <p:nvPr/>
          </p:nvSpPr>
          <p:spPr>
            <a:xfrm>
              <a:off x="2505284" y="3066927"/>
              <a:ext cx="120379" cy="96524"/>
            </a:xfrm>
            <a:custGeom>
              <a:rect b="b" l="l" r="r" t="t"/>
              <a:pathLst>
                <a:path extrusionOk="0" h="3682" w="4592">
                  <a:moveTo>
                    <a:pt x="1" y="1"/>
                  </a:moveTo>
                  <a:lnTo>
                    <a:pt x="1" y="3682"/>
                  </a:lnTo>
                  <a:lnTo>
                    <a:pt x="4360" y="3682"/>
                  </a:lnTo>
                  <a:cubicBezTo>
                    <a:pt x="4490" y="3682"/>
                    <a:pt x="4591" y="3581"/>
                    <a:pt x="4591" y="3451"/>
                  </a:cubicBezTo>
                  <a:lnTo>
                    <a:pt x="4591"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1" name="Google Shape;16611;p101"/>
            <p:cNvSpPr/>
            <p:nvPr/>
          </p:nvSpPr>
          <p:spPr>
            <a:xfrm>
              <a:off x="2294122" y="3187647"/>
              <a:ext cx="373931" cy="30305"/>
            </a:xfrm>
            <a:custGeom>
              <a:rect b="b" l="l" r="r" t="t"/>
              <a:pathLst>
                <a:path extrusionOk="0" h="1156" w="14264">
                  <a:moveTo>
                    <a:pt x="232" y="1"/>
                  </a:moveTo>
                  <a:cubicBezTo>
                    <a:pt x="102" y="1"/>
                    <a:pt x="1" y="102"/>
                    <a:pt x="1" y="232"/>
                  </a:cubicBezTo>
                  <a:lnTo>
                    <a:pt x="1" y="694"/>
                  </a:lnTo>
                  <a:cubicBezTo>
                    <a:pt x="1" y="939"/>
                    <a:pt x="217" y="1156"/>
                    <a:pt x="463" y="1156"/>
                  </a:cubicBezTo>
                  <a:lnTo>
                    <a:pt x="13801" y="1156"/>
                  </a:lnTo>
                  <a:cubicBezTo>
                    <a:pt x="14047" y="1156"/>
                    <a:pt x="14263" y="939"/>
                    <a:pt x="14263" y="694"/>
                  </a:cubicBezTo>
                  <a:lnTo>
                    <a:pt x="14263" y="232"/>
                  </a:lnTo>
                  <a:cubicBezTo>
                    <a:pt x="14263" y="102"/>
                    <a:pt x="14162" y="1"/>
                    <a:pt x="1403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2" name="Google Shape;16612;p101"/>
            <p:cNvSpPr/>
            <p:nvPr/>
          </p:nvSpPr>
          <p:spPr>
            <a:xfrm>
              <a:off x="2294122" y="3187647"/>
              <a:ext cx="373931" cy="12138"/>
            </a:xfrm>
            <a:custGeom>
              <a:rect b="b" l="l" r="r" t="t"/>
              <a:pathLst>
                <a:path extrusionOk="0" h="463" w="14264">
                  <a:moveTo>
                    <a:pt x="232" y="1"/>
                  </a:moveTo>
                  <a:cubicBezTo>
                    <a:pt x="102" y="1"/>
                    <a:pt x="1" y="102"/>
                    <a:pt x="1" y="232"/>
                  </a:cubicBezTo>
                  <a:lnTo>
                    <a:pt x="1" y="463"/>
                  </a:lnTo>
                  <a:lnTo>
                    <a:pt x="14263" y="463"/>
                  </a:lnTo>
                  <a:lnTo>
                    <a:pt x="14263" y="232"/>
                  </a:lnTo>
                  <a:cubicBezTo>
                    <a:pt x="14263" y="102"/>
                    <a:pt x="14162" y="1"/>
                    <a:pt x="14032"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3" name="Google Shape;16613;p101"/>
            <p:cNvSpPr/>
            <p:nvPr/>
          </p:nvSpPr>
          <p:spPr>
            <a:xfrm>
              <a:off x="2444753" y="3187647"/>
              <a:ext cx="72668" cy="18193"/>
            </a:xfrm>
            <a:custGeom>
              <a:rect b="b" l="l" r="r" t="t"/>
              <a:pathLst>
                <a:path extrusionOk="0" h="694" w="2772">
                  <a:moveTo>
                    <a:pt x="0" y="1"/>
                  </a:moveTo>
                  <a:lnTo>
                    <a:pt x="332" y="492"/>
                  </a:lnTo>
                  <a:cubicBezTo>
                    <a:pt x="419" y="607"/>
                    <a:pt x="563" y="694"/>
                    <a:pt x="707" y="694"/>
                  </a:cubicBezTo>
                  <a:lnTo>
                    <a:pt x="2064" y="694"/>
                  </a:lnTo>
                  <a:cubicBezTo>
                    <a:pt x="2209" y="694"/>
                    <a:pt x="2353" y="607"/>
                    <a:pt x="2440" y="492"/>
                  </a:cubicBezTo>
                  <a:lnTo>
                    <a:pt x="277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4" name="Google Shape;16614;p101"/>
            <p:cNvSpPr/>
            <p:nvPr/>
          </p:nvSpPr>
          <p:spPr>
            <a:xfrm>
              <a:off x="2535195" y="3043097"/>
              <a:ext cx="60557" cy="24249"/>
            </a:xfrm>
            <a:custGeom>
              <a:rect b="b" l="l" r="r" t="t"/>
              <a:pathLst>
                <a:path extrusionOk="0" h="925" w="2310">
                  <a:moveTo>
                    <a:pt x="693" y="0"/>
                  </a:moveTo>
                  <a:lnTo>
                    <a:pt x="318" y="116"/>
                  </a:lnTo>
                  <a:cubicBezTo>
                    <a:pt x="130" y="188"/>
                    <a:pt x="0" y="361"/>
                    <a:pt x="0" y="563"/>
                  </a:cubicBezTo>
                  <a:lnTo>
                    <a:pt x="0" y="924"/>
                  </a:lnTo>
                  <a:lnTo>
                    <a:pt x="2310" y="924"/>
                  </a:lnTo>
                  <a:lnTo>
                    <a:pt x="2310" y="563"/>
                  </a:lnTo>
                  <a:cubicBezTo>
                    <a:pt x="2310" y="361"/>
                    <a:pt x="2180" y="188"/>
                    <a:pt x="1992" y="116"/>
                  </a:cubicBezTo>
                  <a:lnTo>
                    <a:pt x="1617"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5" name="Google Shape;16615;p101"/>
            <p:cNvSpPr/>
            <p:nvPr/>
          </p:nvSpPr>
          <p:spPr>
            <a:xfrm>
              <a:off x="2553362" y="3024930"/>
              <a:ext cx="24223" cy="30305"/>
            </a:xfrm>
            <a:custGeom>
              <a:rect b="b" l="l" r="r" t="t"/>
              <a:pathLst>
                <a:path extrusionOk="0" h="1156" w="924">
                  <a:moveTo>
                    <a:pt x="0" y="1"/>
                  </a:moveTo>
                  <a:lnTo>
                    <a:pt x="0" y="693"/>
                  </a:lnTo>
                  <a:cubicBezTo>
                    <a:pt x="0" y="939"/>
                    <a:pt x="202" y="1155"/>
                    <a:pt x="462" y="1155"/>
                  </a:cubicBezTo>
                  <a:cubicBezTo>
                    <a:pt x="707" y="1155"/>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6" name="Google Shape;16616;p101"/>
            <p:cNvSpPr/>
            <p:nvPr/>
          </p:nvSpPr>
          <p:spPr>
            <a:xfrm>
              <a:off x="2547306" y="2994652"/>
              <a:ext cx="36334" cy="42416"/>
            </a:xfrm>
            <a:custGeom>
              <a:rect b="b" l="l" r="r" t="t"/>
              <a:pathLst>
                <a:path extrusionOk="0" h="1618" w="1386">
                  <a:moveTo>
                    <a:pt x="462" y="1"/>
                  </a:moveTo>
                  <a:cubicBezTo>
                    <a:pt x="202" y="1"/>
                    <a:pt x="0" y="217"/>
                    <a:pt x="0" y="463"/>
                  </a:cubicBezTo>
                  <a:lnTo>
                    <a:pt x="0" y="925"/>
                  </a:lnTo>
                  <a:cubicBezTo>
                    <a:pt x="0" y="1300"/>
                    <a:pt x="318" y="1617"/>
                    <a:pt x="693" y="1617"/>
                  </a:cubicBezTo>
                  <a:cubicBezTo>
                    <a:pt x="1068" y="1617"/>
                    <a:pt x="1386" y="1300"/>
                    <a:pt x="1386" y="925"/>
                  </a:cubicBezTo>
                  <a:lnTo>
                    <a:pt x="1386" y="463"/>
                  </a:lnTo>
                  <a:cubicBezTo>
                    <a:pt x="1386" y="217"/>
                    <a:pt x="1169" y="1"/>
                    <a:pt x="92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7" name="Google Shape;16617;p101"/>
            <p:cNvSpPr/>
            <p:nvPr/>
          </p:nvSpPr>
          <p:spPr>
            <a:xfrm>
              <a:off x="2547306" y="2994652"/>
              <a:ext cx="24249" cy="42337"/>
            </a:xfrm>
            <a:custGeom>
              <a:rect b="b" l="l" r="r" t="t"/>
              <a:pathLst>
                <a:path extrusionOk="0" h="1615" w="925">
                  <a:moveTo>
                    <a:pt x="462" y="1"/>
                  </a:moveTo>
                  <a:cubicBezTo>
                    <a:pt x="202" y="1"/>
                    <a:pt x="0" y="217"/>
                    <a:pt x="0" y="463"/>
                  </a:cubicBezTo>
                  <a:lnTo>
                    <a:pt x="0" y="925"/>
                  </a:lnTo>
                  <a:cubicBezTo>
                    <a:pt x="0" y="1319"/>
                    <a:pt x="327" y="1614"/>
                    <a:pt x="693" y="1614"/>
                  </a:cubicBezTo>
                  <a:cubicBezTo>
                    <a:pt x="769" y="1614"/>
                    <a:pt x="847" y="1602"/>
                    <a:pt x="924" y="1574"/>
                  </a:cubicBezTo>
                  <a:cubicBezTo>
                    <a:pt x="650" y="1473"/>
                    <a:pt x="462" y="1213"/>
                    <a:pt x="462" y="925"/>
                  </a:cubicBezTo>
                  <a:lnTo>
                    <a:pt x="462" y="463"/>
                  </a:lnTo>
                  <a:cubicBezTo>
                    <a:pt x="462" y="217"/>
                    <a:pt x="664" y="1"/>
                    <a:pt x="92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8" name="Google Shape;16618;p101"/>
            <p:cNvSpPr/>
            <p:nvPr/>
          </p:nvSpPr>
          <p:spPr>
            <a:xfrm>
              <a:off x="2547306" y="2994652"/>
              <a:ext cx="36334" cy="18193"/>
            </a:xfrm>
            <a:custGeom>
              <a:rect b="b" l="l" r="r" t="t"/>
              <a:pathLst>
                <a:path extrusionOk="0" h="694" w="1386">
                  <a:moveTo>
                    <a:pt x="462" y="1"/>
                  </a:moveTo>
                  <a:cubicBezTo>
                    <a:pt x="202" y="1"/>
                    <a:pt x="0" y="203"/>
                    <a:pt x="0" y="463"/>
                  </a:cubicBezTo>
                  <a:cubicBezTo>
                    <a:pt x="448" y="593"/>
                    <a:pt x="910" y="665"/>
                    <a:pt x="1386" y="694"/>
                  </a:cubicBezTo>
                  <a:lnTo>
                    <a:pt x="1386" y="463"/>
                  </a:lnTo>
                  <a:cubicBezTo>
                    <a:pt x="1386" y="203"/>
                    <a:pt x="1169"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19" name="Google Shape;16619;p101"/>
            <p:cNvSpPr/>
            <p:nvPr/>
          </p:nvSpPr>
          <p:spPr>
            <a:xfrm>
              <a:off x="2547306" y="2994652"/>
              <a:ext cx="24249" cy="15178"/>
            </a:xfrm>
            <a:custGeom>
              <a:rect b="b" l="l" r="r" t="t"/>
              <a:pathLst>
                <a:path extrusionOk="0" h="579" w="925">
                  <a:moveTo>
                    <a:pt x="462" y="1"/>
                  </a:moveTo>
                  <a:cubicBezTo>
                    <a:pt x="202" y="1"/>
                    <a:pt x="0" y="217"/>
                    <a:pt x="0" y="463"/>
                  </a:cubicBezTo>
                  <a:cubicBezTo>
                    <a:pt x="159" y="506"/>
                    <a:pt x="303" y="549"/>
                    <a:pt x="462" y="578"/>
                  </a:cubicBezTo>
                  <a:lnTo>
                    <a:pt x="462" y="463"/>
                  </a:lnTo>
                  <a:cubicBezTo>
                    <a:pt x="462" y="217"/>
                    <a:pt x="664" y="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0" name="Google Shape;16620;p101"/>
            <p:cNvSpPr/>
            <p:nvPr/>
          </p:nvSpPr>
          <p:spPr>
            <a:xfrm>
              <a:off x="2535195" y="3139595"/>
              <a:ext cx="60557" cy="23856"/>
            </a:xfrm>
            <a:custGeom>
              <a:rect b="b" l="l" r="r" t="t"/>
              <a:pathLst>
                <a:path extrusionOk="0" h="910" w="2310">
                  <a:moveTo>
                    <a:pt x="693" y="0"/>
                  </a:moveTo>
                  <a:lnTo>
                    <a:pt x="318" y="116"/>
                  </a:lnTo>
                  <a:cubicBezTo>
                    <a:pt x="130" y="174"/>
                    <a:pt x="0" y="361"/>
                    <a:pt x="0" y="549"/>
                  </a:cubicBezTo>
                  <a:lnTo>
                    <a:pt x="0" y="910"/>
                  </a:lnTo>
                  <a:lnTo>
                    <a:pt x="2310" y="910"/>
                  </a:lnTo>
                  <a:lnTo>
                    <a:pt x="2310" y="549"/>
                  </a:lnTo>
                  <a:cubicBezTo>
                    <a:pt x="2310" y="361"/>
                    <a:pt x="2180" y="174"/>
                    <a:pt x="1992" y="116"/>
                  </a:cubicBezTo>
                  <a:lnTo>
                    <a:pt x="1617" y="0"/>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1" name="Google Shape;16621;p101"/>
            <p:cNvSpPr/>
            <p:nvPr/>
          </p:nvSpPr>
          <p:spPr>
            <a:xfrm>
              <a:off x="2553362" y="3121428"/>
              <a:ext cx="24223" cy="29911"/>
            </a:xfrm>
            <a:custGeom>
              <a:rect b="b" l="l" r="r" t="t"/>
              <a:pathLst>
                <a:path extrusionOk="0" h="1141" w="924">
                  <a:moveTo>
                    <a:pt x="0" y="1"/>
                  </a:moveTo>
                  <a:lnTo>
                    <a:pt x="0" y="693"/>
                  </a:lnTo>
                  <a:cubicBezTo>
                    <a:pt x="0" y="939"/>
                    <a:pt x="202" y="1141"/>
                    <a:pt x="462" y="1141"/>
                  </a:cubicBezTo>
                  <a:cubicBezTo>
                    <a:pt x="707" y="1141"/>
                    <a:pt x="924" y="939"/>
                    <a:pt x="924" y="693"/>
                  </a:cubicBezTo>
                  <a:lnTo>
                    <a:pt x="924"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2" name="Google Shape;16622;p101"/>
            <p:cNvSpPr/>
            <p:nvPr/>
          </p:nvSpPr>
          <p:spPr>
            <a:xfrm>
              <a:off x="2547306" y="3091543"/>
              <a:ext cx="36334" cy="42023"/>
            </a:xfrm>
            <a:custGeom>
              <a:rect b="b" l="l" r="r" t="t"/>
              <a:pathLst>
                <a:path extrusionOk="0" h="1603" w="1386">
                  <a:moveTo>
                    <a:pt x="462" y="0"/>
                  </a:moveTo>
                  <a:cubicBezTo>
                    <a:pt x="217" y="0"/>
                    <a:pt x="15" y="202"/>
                    <a:pt x="15" y="462"/>
                  </a:cubicBezTo>
                  <a:lnTo>
                    <a:pt x="15" y="910"/>
                  </a:lnTo>
                  <a:cubicBezTo>
                    <a:pt x="0" y="1285"/>
                    <a:pt x="318" y="1588"/>
                    <a:pt x="693" y="1602"/>
                  </a:cubicBezTo>
                  <a:cubicBezTo>
                    <a:pt x="1068" y="1602"/>
                    <a:pt x="1386" y="1299"/>
                    <a:pt x="1386" y="910"/>
                  </a:cubicBezTo>
                  <a:lnTo>
                    <a:pt x="1386" y="462"/>
                  </a:lnTo>
                  <a:cubicBezTo>
                    <a:pt x="1386" y="202"/>
                    <a:pt x="1184" y="0"/>
                    <a:pt x="92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3" name="Google Shape;16623;p101"/>
            <p:cNvSpPr/>
            <p:nvPr/>
          </p:nvSpPr>
          <p:spPr>
            <a:xfrm>
              <a:off x="2547306" y="3091543"/>
              <a:ext cx="24249" cy="42101"/>
            </a:xfrm>
            <a:custGeom>
              <a:rect b="b" l="l" r="r" t="t"/>
              <a:pathLst>
                <a:path extrusionOk="0" h="1606" w="925">
                  <a:moveTo>
                    <a:pt x="462" y="0"/>
                  </a:moveTo>
                  <a:cubicBezTo>
                    <a:pt x="217" y="0"/>
                    <a:pt x="0" y="202"/>
                    <a:pt x="15" y="462"/>
                  </a:cubicBezTo>
                  <a:lnTo>
                    <a:pt x="15" y="910"/>
                  </a:lnTo>
                  <a:cubicBezTo>
                    <a:pt x="3" y="1311"/>
                    <a:pt x="319" y="1606"/>
                    <a:pt x="679" y="1606"/>
                  </a:cubicBezTo>
                  <a:cubicBezTo>
                    <a:pt x="759" y="1606"/>
                    <a:pt x="842" y="1591"/>
                    <a:pt x="924" y="1559"/>
                  </a:cubicBezTo>
                  <a:cubicBezTo>
                    <a:pt x="650" y="1473"/>
                    <a:pt x="462" y="1198"/>
                    <a:pt x="462" y="910"/>
                  </a:cubicBezTo>
                  <a:lnTo>
                    <a:pt x="462" y="462"/>
                  </a:lnTo>
                  <a:cubicBezTo>
                    <a:pt x="462" y="202"/>
                    <a:pt x="664" y="0"/>
                    <a:pt x="92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4" name="Google Shape;16624;p101"/>
            <p:cNvSpPr/>
            <p:nvPr/>
          </p:nvSpPr>
          <p:spPr>
            <a:xfrm>
              <a:off x="2547306" y="3091149"/>
              <a:ext cx="36334" cy="18193"/>
            </a:xfrm>
            <a:custGeom>
              <a:rect b="b" l="l" r="r" t="t"/>
              <a:pathLst>
                <a:path extrusionOk="0" h="694" w="1386">
                  <a:moveTo>
                    <a:pt x="462" y="1"/>
                  </a:moveTo>
                  <a:cubicBezTo>
                    <a:pt x="202" y="1"/>
                    <a:pt x="0" y="217"/>
                    <a:pt x="15" y="477"/>
                  </a:cubicBezTo>
                  <a:cubicBezTo>
                    <a:pt x="462" y="607"/>
                    <a:pt x="924" y="679"/>
                    <a:pt x="1386" y="694"/>
                  </a:cubicBezTo>
                  <a:lnTo>
                    <a:pt x="1386" y="477"/>
                  </a:lnTo>
                  <a:cubicBezTo>
                    <a:pt x="1386" y="217"/>
                    <a:pt x="1184" y="1"/>
                    <a:pt x="92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5" name="Google Shape;16625;p101"/>
            <p:cNvSpPr/>
            <p:nvPr/>
          </p:nvSpPr>
          <p:spPr>
            <a:xfrm>
              <a:off x="2547306" y="3091543"/>
              <a:ext cx="24249" cy="14785"/>
            </a:xfrm>
            <a:custGeom>
              <a:rect b="b" l="l" r="r" t="t"/>
              <a:pathLst>
                <a:path extrusionOk="0" h="564" w="925">
                  <a:moveTo>
                    <a:pt x="462" y="0"/>
                  </a:moveTo>
                  <a:cubicBezTo>
                    <a:pt x="217" y="0"/>
                    <a:pt x="0" y="202"/>
                    <a:pt x="15" y="462"/>
                  </a:cubicBezTo>
                  <a:cubicBezTo>
                    <a:pt x="159" y="505"/>
                    <a:pt x="318" y="534"/>
                    <a:pt x="462" y="563"/>
                  </a:cubicBezTo>
                  <a:lnTo>
                    <a:pt x="462" y="462"/>
                  </a:lnTo>
                  <a:cubicBezTo>
                    <a:pt x="462" y="202"/>
                    <a:pt x="664" y="0"/>
                    <a:pt x="92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6" name="Google Shape;16626;p101"/>
            <p:cNvSpPr/>
            <p:nvPr/>
          </p:nvSpPr>
          <p:spPr>
            <a:xfrm>
              <a:off x="2384563" y="3049153"/>
              <a:ext cx="72327" cy="90075"/>
            </a:xfrm>
            <a:custGeom>
              <a:rect b="b" l="l" r="r" t="t"/>
              <a:pathLst>
                <a:path extrusionOk="0" h="3436" w="2759">
                  <a:moveTo>
                    <a:pt x="925" y="0"/>
                  </a:moveTo>
                  <a:lnTo>
                    <a:pt x="925" y="448"/>
                  </a:lnTo>
                  <a:cubicBezTo>
                    <a:pt x="925" y="534"/>
                    <a:pt x="867" y="621"/>
                    <a:pt x="795" y="650"/>
                  </a:cubicBezTo>
                  <a:lnTo>
                    <a:pt x="246" y="924"/>
                  </a:lnTo>
                  <a:cubicBezTo>
                    <a:pt x="102" y="996"/>
                    <a:pt x="1" y="1155"/>
                    <a:pt x="1" y="1328"/>
                  </a:cubicBezTo>
                  <a:lnTo>
                    <a:pt x="1" y="3205"/>
                  </a:lnTo>
                  <a:cubicBezTo>
                    <a:pt x="1" y="3335"/>
                    <a:pt x="102" y="3436"/>
                    <a:pt x="232" y="3436"/>
                  </a:cubicBezTo>
                  <a:lnTo>
                    <a:pt x="2527" y="3436"/>
                  </a:lnTo>
                  <a:cubicBezTo>
                    <a:pt x="2657" y="3436"/>
                    <a:pt x="2758" y="3335"/>
                    <a:pt x="2758" y="3205"/>
                  </a:cubicBezTo>
                  <a:lnTo>
                    <a:pt x="2758" y="1343"/>
                  </a:lnTo>
                  <a:cubicBezTo>
                    <a:pt x="2758" y="1170"/>
                    <a:pt x="2657" y="1011"/>
                    <a:pt x="2513" y="924"/>
                  </a:cubicBezTo>
                  <a:lnTo>
                    <a:pt x="1964" y="664"/>
                  </a:lnTo>
                  <a:cubicBezTo>
                    <a:pt x="1892"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7" name="Google Shape;16627;p101"/>
            <p:cNvSpPr/>
            <p:nvPr/>
          </p:nvSpPr>
          <p:spPr>
            <a:xfrm>
              <a:off x="2407659" y="3048760"/>
              <a:ext cx="26503" cy="18115"/>
            </a:xfrm>
            <a:custGeom>
              <a:rect b="b" l="l" r="r" t="t"/>
              <a:pathLst>
                <a:path extrusionOk="0" h="691" w="1011">
                  <a:moveTo>
                    <a:pt x="968" y="1"/>
                  </a:moveTo>
                  <a:lnTo>
                    <a:pt x="44" y="15"/>
                  </a:lnTo>
                  <a:lnTo>
                    <a:pt x="44" y="463"/>
                  </a:lnTo>
                  <a:cubicBezTo>
                    <a:pt x="44" y="506"/>
                    <a:pt x="29" y="564"/>
                    <a:pt x="0" y="593"/>
                  </a:cubicBezTo>
                  <a:cubicBezTo>
                    <a:pt x="159" y="658"/>
                    <a:pt x="329" y="690"/>
                    <a:pt x="500" y="690"/>
                  </a:cubicBezTo>
                  <a:cubicBezTo>
                    <a:pt x="672" y="690"/>
                    <a:pt x="845" y="658"/>
                    <a:pt x="1011" y="593"/>
                  </a:cubicBezTo>
                  <a:cubicBezTo>
                    <a:pt x="982" y="564"/>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8" name="Google Shape;16628;p101"/>
            <p:cNvSpPr/>
            <p:nvPr/>
          </p:nvSpPr>
          <p:spPr>
            <a:xfrm>
              <a:off x="2384563" y="3068080"/>
              <a:ext cx="72327" cy="71541"/>
            </a:xfrm>
            <a:custGeom>
              <a:rect b="b" l="l" r="r" t="t"/>
              <a:pathLst>
                <a:path extrusionOk="0" h="2729" w="2759">
                  <a:moveTo>
                    <a:pt x="679" y="0"/>
                  </a:moveTo>
                  <a:lnTo>
                    <a:pt x="261" y="202"/>
                  </a:lnTo>
                  <a:cubicBezTo>
                    <a:pt x="102" y="289"/>
                    <a:pt x="1" y="448"/>
                    <a:pt x="1" y="621"/>
                  </a:cubicBezTo>
                  <a:lnTo>
                    <a:pt x="1" y="2497"/>
                  </a:lnTo>
                  <a:cubicBezTo>
                    <a:pt x="1" y="2613"/>
                    <a:pt x="102" y="2728"/>
                    <a:pt x="232" y="2728"/>
                  </a:cubicBezTo>
                  <a:lnTo>
                    <a:pt x="2542" y="2728"/>
                  </a:lnTo>
                  <a:cubicBezTo>
                    <a:pt x="2657" y="2728"/>
                    <a:pt x="2758" y="2613"/>
                    <a:pt x="2758" y="2497"/>
                  </a:cubicBezTo>
                  <a:lnTo>
                    <a:pt x="2758" y="621"/>
                  </a:lnTo>
                  <a:cubicBezTo>
                    <a:pt x="2758" y="448"/>
                    <a:pt x="2657" y="289"/>
                    <a:pt x="2513" y="202"/>
                  </a:cubicBezTo>
                  <a:lnTo>
                    <a:pt x="2094" y="0"/>
                  </a:lnTo>
                  <a:cubicBezTo>
                    <a:pt x="1914" y="224"/>
                    <a:pt x="1650" y="336"/>
                    <a:pt x="1387" y="336"/>
                  </a:cubicBezTo>
                  <a:cubicBezTo>
                    <a:pt x="1123" y="336"/>
                    <a:pt x="860" y="224"/>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29" name="Google Shape;16629;p101"/>
            <p:cNvSpPr/>
            <p:nvPr/>
          </p:nvSpPr>
          <p:spPr>
            <a:xfrm>
              <a:off x="2396675" y="3000708"/>
              <a:ext cx="48105" cy="54527"/>
            </a:xfrm>
            <a:custGeom>
              <a:rect b="b" l="l" r="r" t="t"/>
              <a:pathLst>
                <a:path extrusionOk="0" h="2080" w="1835">
                  <a:moveTo>
                    <a:pt x="694" y="1"/>
                  </a:moveTo>
                  <a:cubicBezTo>
                    <a:pt x="304" y="1"/>
                    <a:pt x="1" y="318"/>
                    <a:pt x="1" y="694"/>
                  </a:cubicBezTo>
                  <a:lnTo>
                    <a:pt x="1" y="1155"/>
                  </a:lnTo>
                  <a:cubicBezTo>
                    <a:pt x="1" y="1661"/>
                    <a:pt x="405" y="2079"/>
                    <a:pt x="925" y="2079"/>
                  </a:cubicBezTo>
                  <a:cubicBezTo>
                    <a:pt x="1430" y="2065"/>
                    <a:pt x="1834" y="1661"/>
                    <a:pt x="1834" y="1155"/>
                  </a:cubicBezTo>
                  <a:lnTo>
                    <a:pt x="1834" y="694"/>
                  </a:lnTo>
                  <a:cubicBezTo>
                    <a:pt x="1834" y="318"/>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0" name="Google Shape;16630;p101"/>
            <p:cNvSpPr/>
            <p:nvPr/>
          </p:nvSpPr>
          <p:spPr>
            <a:xfrm>
              <a:off x="2396675" y="3000708"/>
              <a:ext cx="33345" cy="54422"/>
            </a:xfrm>
            <a:custGeom>
              <a:rect b="b" l="l" r="r" t="t"/>
              <a:pathLst>
                <a:path extrusionOk="0" h="2076" w="1272">
                  <a:moveTo>
                    <a:pt x="694" y="1"/>
                  </a:moveTo>
                  <a:cubicBezTo>
                    <a:pt x="304" y="1"/>
                    <a:pt x="1" y="318"/>
                    <a:pt x="1" y="694"/>
                  </a:cubicBezTo>
                  <a:lnTo>
                    <a:pt x="1" y="1155"/>
                  </a:lnTo>
                  <a:cubicBezTo>
                    <a:pt x="1" y="1682"/>
                    <a:pt x="437" y="2075"/>
                    <a:pt x="925" y="2075"/>
                  </a:cubicBezTo>
                  <a:cubicBezTo>
                    <a:pt x="1039" y="2075"/>
                    <a:pt x="1156" y="2054"/>
                    <a:pt x="1271" y="2007"/>
                  </a:cubicBezTo>
                  <a:cubicBezTo>
                    <a:pt x="910" y="1863"/>
                    <a:pt x="694" y="1531"/>
                    <a:pt x="694" y="1155"/>
                  </a:cubicBezTo>
                  <a:lnTo>
                    <a:pt x="694" y="694"/>
                  </a:lnTo>
                  <a:cubicBezTo>
                    <a:pt x="694" y="362"/>
                    <a:pt x="939"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1" name="Google Shape;16631;p101"/>
            <p:cNvSpPr/>
            <p:nvPr/>
          </p:nvSpPr>
          <p:spPr>
            <a:xfrm>
              <a:off x="2396675" y="3000708"/>
              <a:ext cx="48105" cy="24301"/>
            </a:xfrm>
            <a:custGeom>
              <a:rect b="b" l="l" r="r" t="t"/>
              <a:pathLst>
                <a:path extrusionOk="0" h="927" w="1835">
                  <a:moveTo>
                    <a:pt x="694" y="1"/>
                  </a:moveTo>
                  <a:cubicBezTo>
                    <a:pt x="304" y="1"/>
                    <a:pt x="1" y="318"/>
                    <a:pt x="1" y="694"/>
                  </a:cubicBezTo>
                  <a:cubicBezTo>
                    <a:pt x="550" y="841"/>
                    <a:pt x="1124" y="926"/>
                    <a:pt x="1700" y="926"/>
                  </a:cubicBezTo>
                  <a:cubicBezTo>
                    <a:pt x="1745" y="926"/>
                    <a:pt x="1789" y="926"/>
                    <a:pt x="1834" y="925"/>
                  </a:cubicBezTo>
                  <a:lnTo>
                    <a:pt x="1834" y="694"/>
                  </a:lnTo>
                  <a:cubicBezTo>
                    <a:pt x="1834" y="318"/>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2" name="Google Shape;16632;p101"/>
            <p:cNvSpPr/>
            <p:nvPr/>
          </p:nvSpPr>
          <p:spPr>
            <a:xfrm>
              <a:off x="2396675" y="3000708"/>
              <a:ext cx="33345" cy="21968"/>
            </a:xfrm>
            <a:custGeom>
              <a:rect b="b" l="l" r="r" t="t"/>
              <a:pathLst>
                <a:path extrusionOk="0" h="838" w="1272">
                  <a:moveTo>
                    <a:pt x="694" y="1"/>
                  </a:moveTo>
                  <a:cubicBezTo>
                    <a:pt x="304" y="1"/>
                    <a:pt x="1" y="318"/>
                    <a:pt x="1" y="694"/>
                  </a:cubicBezTo>
                  <a:cubicBezTo>
                    <a:pt x="232" y="766"/>
                    <a:pt x="463" y="809"/>
                    <a:pt x="694" y="838"/>
                  </a:cubicBezTo>
                  <a:lnTo>
                    <a:pt x="694" y="694"/>
                  </a:lnTo>
                  <a:cubicBezTo>
                    <a:pt x="694" y="362"/>
                    <a:pt x="939"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3" name="Google Shape;16633;p101"/>
            <p:cNvSpPr/>
            <p:nvPr/>
          </p:nvSpPr>
          <p:spPr>
            <a:xfrm>
              <a:off x="2384563" y="3079038"/>
              <a:ext cx="30305" cy="60583"/>
            </a:xfrm>
            <a:custGeom>
              <a:rect b="b" l="l" r="r" t="t"/>
              <a:pathLst>
                <a:path extrusionOk="0" h="2311" w="1156">
                  <a:moveTo>
                    <a:pt x="59" y="1"/>
                  </a:moveTo>
                  <a:cubicBezTo>
                    <a:pt x="30" y="59"/>
                    <a:pt x="1" y="131"/>
                    <a:pt x="1" y="203"/>
                  </a:cubicBezTo>
                  <a:lnTo>
                    <a:pt x="1" y="2079"/>
                  </a:lnTo>
                  <a:cubicBezTo>
                    <a:pt x="1" y="2209"/>
                    <a:pt x="102" y="2310"/>
                    <a:pt x="232" y="2310"/>
                  </a:cubicBezTo>
                  <a:lnTo>
                    <a:pt x="1156" y="2310"/>
                  </a:lnTo>
                  <a:lnTo>
                    <a:pt x="1156" y="1849"/>
                  </a:lnTo>
                  <a:lnTo>
                    <a:pt x="925" y="1849"/>
                  </a:lnTo>
                  <a:cubicBezTo>
                    <a:pt x="795" y="1849"/>
                    <a:pt x="694" y="1747"/>
                    <a:pt x="694" y="1618"/>
                  </a:cubicBezTo>
                  <a:lnTo>
                    <a:pt x="694" y="694"/>
                  </a:lnTo>
                  <a:cubicBezTo>
                    <a:pt x="694" y="549"/>
                    <a:pt x="622" y="419"/>
                    <a:pt x="506" y="333"/>
                  </a:cubicBezTo>
                  <a:lnTo>
                    <a:pt x="59"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4" name="Google Shape;16634;p101"/>
            <p:cNvSpPr/>
            <p:nvPr/>
          </p:nvSpPr>
          <p:spPr>
            <a:xfrm>
              <a:off x="2426953" y="3078671"/>
              <a:ext cx="30305" cy="60557"/>
            </a:xfrm>
            <a:custGeom>
              <a:rect b="b" l="l" r="r" t="t"/>
              <a:pathLst>
                <a:path extrusionOk="0" h="2310" w="1156">
                  <a:moveTo>
                    <a:pt x="1083" y="0"/>
                  </a:moveTo>
                  <a:lnTo>
                    <a:pt x="636" y="347"/>
                  </a:lnTo>
                  <a:cubicBezTo>
                    <a:pt x="520" y="419"/>
                    <a:pt x="463" y="563"/>
                    <a:pt x="463" y="708"/>
                  </a:cubicBezTo>
                  <a:lnTo>
                    <a:pt x="463" y="1617"/>
                  </a:lnTo>
                  <a:cubicBezTo>
                    <a:pt x="463" y="1747"/>
                    <a:pt x="362" y="1848"/>
                    <a:pt x="232" y="1848"/>
                  </a:cubicBezTo>
                  <a:lnTo>
                    <a:pt x="1" y="1848"/>
                  </a:lnTo>
                  <a:lnTo>
                    <a:pt x="1" y="2310"/>
                  </a:lnTo>
                  <a:lnTo>
                    <a:pt x="925" y="2310"/>
                  </a:lnTo>
                  <a:cubicBezTo>
                    <a:pt x="1040" y="2310"/>
                    <a:pt x="1156" y="2209"/>
                    <a:pt x="1156" y="2079"/>
                  </a:cubicBezTo>
                  <a:lnTo>
                    <a:pt x="1156" y="217"/>
                  </a:lnTo>
                  <a:cubicBezTo>
                    <a:pt x="1141" y="145"/>
                    <a:pt x="1127" y="73"/>
                    <a:pt x="108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5" name="Google Shape;16635;p101"/>
            <p:cNvSpPr/>
            <p:nvPr/>
          </p:nvSpPr>
          <p:spPr>
            <a:xfrm>
              <a:off x="2408786" y="3127483"/>
              <a:ext cx="24249" cy="11744"/>
            </a:xfrm>
            <a:custGeom>
              <a:rect b="b" l="l" r="r" t="t"/>
              <a:pathLst>
                <a:path extrusionOk="0" h="448" w="925">
                  <a:moveTo>
                    <a:pt x="1" y="1"/>
                  </a:moveTo>
                  <a:lnTo>
                    <a:pt x="1" y="448"/>
                  </a:lnTo>
                  <a:lnTo>
                    <a:pt x="925" y="448"/>
                  </a:lnTo>
                  <a:lnTo>
                    <a:pt x="92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36" name="Google Shape;16636;p101"/>
          <p:cNvGrpSpPr/>
          <p:nvPr/>
        </p:nvGrpSpPr>
        <p:grpSpPr>
          <a:xfrm>
            <a:off x="2744762" y="2907251"/>
            <a:ext cx="373905" cy="349682"/>
            <a:chOff x="2769819" y="2907251"/>
            <a:chExt cx="373905" cy="349682"/>
          </a:xfrm>
        </p:grpSpPr>
        <p:sp>
          <p:nvSpPr>
            <p:cNvPr id="16637" name="Google Shape;16637;p101"/>
            <p:cNvSpPr/>
            <p:nvPr/>
          </p:nvSpPr>
          <p:spPr>
            <a:xfrm>
              <a:off x="2975292" y="2943559"/>
              <a:ext cx="168431" cy="176532"/>
            </a:xfrm>
            <a:custGeom>
              <a:rect b="b" l="l" r="r" t="t"/>
              <a:pathLst>
                <a:path extrusionOk="0" h="6734" w="6425">
                  <a:moveTo>
                    <a:pt x="694" y="1"/>
                  </a:moveTo>
                  <a:cubicBezTo>
                    <a:pt x="304" y="1"/>
                    <a:pt x="1" y="304"/>
                    <a:pt x="1" y="694"/>
                  </a:cubicBezTo>
                  <a:lnTo>
                    <a:pt x="1" y="4375"/>
                  </a:lnTo>
                  <a:cubicBezTo>
                    <a:pt x="1" y="4750"/>
                    <a:pt x="304" y="5053"/>
                    <a:pt x="679" y="5053"/>
                  </a:cubicBezTo>
                  <a:lnTo>
                    <a:pt x="1372" y="5053"/>
                  </a:lnTo>
                  <a:lnTo>
                    <a:pt x="982" y="6583"/>
                  </a:lnTo>
                  <a:cubicBezTo>
                    <a:pt x="960" y="6671"/>
                    <a:pt x="1021" y="6734"/>
                    <a:pt x="1096" y="6734"/>
                  </a:cubicBezTo>
                  <a:cubicBezTo>
                    <a:pt x="1120" y="6734"/>
                    <a:pt x="1146" y="6727"/>
                    <a:pt x="1170" y="6713"/>
                  </a:cubicBezTo>
                  <a:lnTo>
                    <a:pt x="3436" y="5053"/>
                  </a:lnTo>
                  <a:lnTo>
                    <a:pt x="5732" y="5053"/>
                  </a:lnTo>
                  <a:cubicBezTo>
                    <a:pt x="6121" y="5053"/>
                    <a:pt x="6424" y="4750"/>
                    <a:pt x="6424" y="4375"/>
                  </a:cubicBezTo>
                  <a:lnTo>
                    <a:pt x="6424" y="694"/>
                  </a:lnTo>
                  <a:cubicBezTo>
                    <a:pt x="6424" y="304"/>
                    <a:pt x="6121" y="1"/>
                    <a:pt x="5746"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8" name="Google Shape;16638;p101"/>
            <p:cNvSpPr/>
            <p:nvPr/>
          </p:nvSpPr>
          <p:spPr>
            <a:xfrm>
              <a:off x="3035456" y="2943559"/>
              <a:ext cx="48105" cy="114691"/>
            </a:xfrm>
            <a:custGeom>
              <a:rect b="b" l="l" r="r" t="t"/>
              <a:pathLst>
                <a:path extrusionOk="0" h="4375" w="1835">
                  <a:moveTo>
                    <a:pt x="1" y="1"/>
                  </a:moveTo>
                  <a:lnTo>
                    <a:pt x="1" y="3451"/>
                  </a:lnTo>
                  <a:cubicBezTo>
                    <a:pt x="1" y="3956"/>
                    <a:pt x="405" y="4375"/>
                    <a:pt x="925" y="4375"/>
                  </a:cubicBezTo>
                  <a:cubicBezTo>
                    <a:pt x="1430" y="4360"/>
                    <a:pt x="1834" y="3956"/>
                    <a:pt x="1834" y="3451"/>
                  </a:cubicBezTo>
                  <a:lnTo>
                    <a:pt x="1834"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39" name="Google Shape;16639;p101"/>
            <p:cNvSpPr/>
            <p:nvPr/>
          </p:nvSpPr>
          <p:spPr>
            <a:xfrm>
              <a:off x="3047567" y="2907251"/>
              <a:ext cx="23882" cy="96524"/>
            </a:xfrm>
            <a:custGeom>
              <a:rect b="b" l="l" r="r" t="t"/>
              <a:pathLst>
                <a:path extrusionOk="0" h="3682" w="911">
                  <a:moveTo>
                    <a:pt x="246" y="0"/>
                  </a:moveTo>
                  <a:cubicBezTo>
                    <a:pt x="116" y="0"/>
                    <a:pt x="1" y="116"/>
                    <a:pt x="15" y="246"/>
                  </a:cubicBezTo>
                  <a:lnTo>
                    <a:pt x="217" y="3465"/>
                  </a:lnTo>
                  <a:cubicBezTo>
                    <a:pt x="217" y="3595"/>
                    <a:pt x="318" y="3681"/>
                    <a:pt x="448" y="3681"/>
                  </a:cubicBezTo>
                  <a:lnTo>
                    <a:pt x="477" y="3681"/>
                  </a:lnTo>
                  <a:cubicBezTo>
                    <a:pt x="593" y="3681"/>
                    <a:pt x="694" y="3595"/>
                    <a:pt x="708" y="3465"/>
                  </a:cubicBezTo>
                  <a:lnTo>
                    <a:pt x="896" y="246"/>
                  </a:lnTo>
                  <a:cubicBezTo>
                    <a:pt x="910" y="116"/>
                    <a:pt x="809" y="0"/>
                    <a:pt x="6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0" name="Google Shape;16640;p101"/>
            <p:cNvSpPr/>
            <p:nvPr/>
          </p:nvSpPr>
          <p:spPr>
            <a:xfrm>
              <a:off x="3047567" y="3021916"/>
              <a:ext cx="23882" cy="24223"/>
            </a:xfrm>
            <a:custGeom>
              <a:rect b="b" l="l" r="r" t="t"/>
              <a:pathLst>
                <a:path extrusionOk="0" h="924" w="911">
                  <a:moveTo>
                    <a:pt x="448" y="0"/>
                  </a:moveTo>
                  <a:cubicBezTo>
                    <a:pt x="203" y="0"/>
                    <a:pt x="1" y="202"/>
                    <a:pt x="1" y="462"/>
                  </a:cubicBezTo>
                  <a:cubicBezTo>
                    <a:pt x="1" y="707"/>
                    <a:pt x="203" y="924"/>
                    <a:pt x="448" y="924"/>
                  </a:cubicBezTo>
                  <a:cubicBezTo>
                    <a:pt x="708" y="924"/>
                    <a:pt x="910" y="707"/>
                    <a:pt x="910" y="462"/>
                  </a:cubicBezTo>
                  <a:cubicBezTo>
                    <a:pt x="910" y="202"/>
                    <a:pt x="708" y="0"/>
                    <a:pt x="448"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1" name="Google Shape;16641;p101"/>
            <p:cNvSpPr/>
            <p:nvPr/>
          </p:nvSpPr>
          <p:spPr>
            <a:xfrm>
              <a:off x="2769819" y="3172521"/>
              <a:ext cx="205132" cy="84412"/>
            </a:xfrm>
            <a:custGeom>
              <a:rect b="b" l="l" r="r" t="t"/>
              <a:pathLst>
                <a:path extrusionOk="0" h="3220" w="7825">
                  <a:moveTo>
                    <a:pt x="2541" y="0"/>
                  </a:moveTo>
                  <a:lnTo>
                    <a:pt x="606" y="708"/>
                  </a:lnTo>
                  <a:cubicBezTo>
                    <a:pt x="246" y="838"/>
                    <a:pt x="0" y="1184"/>
                    <a:pt x="0" y="1574"/>
                  </a:cubicBezTo>
                  <a:lnTo>
                    <a:pt x="0" y="2988"/>
                  </a:lnTo>
                  <a:cubicBezTo>
                    <a:pt x="0" y="3118"/>
                    <a:pt x="101" y="3219"/>
                    <a:pt x="231" y="3219"/>
                  </a:cubicBezTo>
                  <a:lnTo>
                    <a:pt x="7593" y="3219"/>
                  </a:lnTo>
                  <a:cubicBezTo>
                    <a:pt x="7723" y="3219"/>
                    <a:pt x="7824" y="3118"/>
                    <a:pt x="7824" y="2988"/>
                  </a:cubicBezTo>
                  <a:lnTo>
                    <a:pt x="7824" y="1574"/>
                  </a:lnTo>
                  <a:cubicBezTo>
                    <a:pt x="7824" y="1184"/>
                    <a:pt x="7579" y="838"/>
                    <a:pt x="7218" y="708"/>
                  </a:cubicBezTo>
                  <a:lnTo>
                    <a:pt x="5298" y="0"/>
                  </a:lnTo>
                  <a:lnTo>
                    <a:pt x="3912" y="462"/>
                  </a:lnTo>
                  <a:lnTo>
                    <a:pt x="2541"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2" name="Google Shape;16642;p101"/>
            <p:cNvSpPr/>
            <p:nvPr/>
          </p:nvSpPr>
          <p:spPr>
            <a:xfrm>
              <a:off x="2860628" y="3196743"/>
              <a:ext cx="24249" cy="60190"/>
            </a:xfrm>
            <a:custGeom>
              <a:rect b="b" l="l" r="r" t="t"/>
              <a:pathLst>
                <a:path extrusionOk="0" h="2296" w="925">
                  <a:moveTo>
                    <a:pt x="217" y="0"/>
                  </a:moveTo>
                  <a:lnTo>
                    <a:pt x="1" y="2295"/>
                  </a:lnTo>
                  <a:lnTo>
                    <a:pt x="925" y="2295"/>
                  </a:lnTo>
                  <a:lnTo>
                    <a:pt x="694"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3" name="Google Shape;16643;p101"/>
            <p:cNvSpPr/>
            <p:nvPr/>
          </p:nvSpPr>
          <p:spPr>
            <a:xfrm>
              <a:off x="2862148" y="3184632"/>
              <a:ext cx="21208" cy="20448"/>
            </a:xfrm>
            <a:custGeom>
              <a:rect b="b" l="l" r="r" t="t"/>
              <a:pathLst>
                <a:path extrusionOk="0" h="780" w="809">
                  <a:moveTo>
                    <a:pt x="0" y="0"/>
                  </a:moveTo>
                  <a:lnTo>
                    <a:pt x="0" y="621"/>
                  </a:lnTo>
                  <a:cubicBezTo>
                    <a:pt x="0" y="708"/>
                    <a:pt x="73" y="780"/>
                    <a:pt x="159" y="780"/>
                  </a:cubicBezTo>
                  <a:lnTo>
                    <a:pt x="650" y="780"/>
                  </a:lnTo>
                  <a:cubicBezTo>
                    <a:pt x="737" y="780"/>
                    <a:pt x="809" y="708"/>
                    <a:pt x="809" y="621"/>
                  </a:cubicBezTo>
                  <a:lnTo>
                    <a:pt x="80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4" name="Google Shape;16644;p101"/>
            <p:cNvSpPr/>
            <p:nvPr/>
          </p:nvSpPr>
          <p:spPr>
            <a:xfrm>
              <a:off x="2938958" y="3197110"/>
              <a:ext cx="35993" cy="59823"/>
            </a:xfrm>
            <a:custGeom>
              <a:rect b="b" l="l" r="r" t="t"/>
              <a:pathLst>
                <a:path extrusionOk="0" h="2282" w="1373">
                  <a:moveTo>
                    <a:pt x="1127" y="1"/>
                  </a:moveTo>
                  <a:lnTo>
                    <a:pt x="261" y="867"/>
                  </a:lnTo>
                  <a:cubicBezTo>
                    <a:pt x="87" y="1040"/>
                    <a:pt x="1" y="1271"/>
                    <a:pt x="1" y="1516"/>
                  </a:cubicBezTo>
                  <a:lnTo>
                    <a:pt x="1" y="2281"/>
                  </a:lnTo>
                  <a:lnTo>
                    <a:pt x="1141" y="2281"/>
                  </a:lnTo>
                  <a:cubicBezTo>
                    <a:pt x="1271" y="2281"/>
                    <a:pt x="1372" y="2180"/>
                    <a:pt x="1372" y="2050"/>
                  </a:cubicBezTo>
                  <a:lnTo>
                    <a:pt x="1372" y="621"/>
                  </a:lnTo>
                  <a:cubicBezTo>
                    <a:pt x="1372" y="390"/>
                    <a:pt x="1286" y="174"/>
                    <a:pt x="112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5" name="Google Shape;16645;p101"/>
            <p:cNvSpPr/>
            <p:nvPr/>
          </p:nvSpPr>
          <p:spPr>
            <a:xfrm>
              <a:off x="2806520" y="2985582"/>
              <a:ext cx="132464" cy="96130"/>
            </a:xfrm>
            <a:custGeom>
              <a:rect b="b" l="l" r="r" t="t"/>
              <a:pathLst>
                <a:path extrusionOk="0" h="3667" w="5053">
                  <a:moveTo>
                    <a:pt x="1834" y="0"/>
                  </a:moveTo>
                  <a:cubicBezTo>
                    <a:pt x="823" y="0"/>
                    <a:pt x="0" y="823"/>
                    <a:pt x="0" y="1848"/>
                  </a:cubicBezTo>
                  <a:lnTo>
                    <a:pt x="0" y="2382"/>
                  </a:lnTo>
                  <a:cubicBezTo>
                    <a:pt x="0" y="2627"/>
                    <a:pt x="29" y="2873"/>
                    <a:pt x="116" y="3104"/>
                  </a:cubicBezTo>
                  <a:lnTo>
                    <a:pt x="188" y="3335"/>
                  </a:lnTo>
                  <a:cubicBezTo>
                    <a:pt x="217" y="3407"/>
                    <a:pt x="217" y="3479"/>
                    <a:pt x="231" y="3551"/>
                  </a:cubicBezTo>
                  <a:lnTo>
                    <a:pt x="231" y="3667"/>
                  </a:lnTo>
                  <a:lnTo>
                    <a:pt x="4822" y="3667"/>
                  </a:lnTo>
                  <a:lnTo>
                    <a:pt x="4822" y="3551"/>
                  </a:lnTo>
                  <a:cubicBezTo>
                    <a:pt x="4822" y="3479"/>
                    <a:pt x="4836" y="3407"/>
                    <a:pt x="4865" y="3335"/>
                  </a:cubicBezTo>
                  <a:lnTo>
                    <a:pt x="4937" y="3104"/>
                  </a:lnTo>
                  <a:cubicBezTo>
                    <a:pt x="5010" y="2873"/>
                    <a:pt x="5053" y="2627"/>
                    <a:pt x="5053" y="2397"/>
                  </a:cubicBezTo>
                  <a:lnTo>
                    <a:pt x="5053" y="462"/>
                  </a:lnTo>
                  <a:cubicBezTo>
                    <a:pt x="5053" y="217"/>
                    <a:pt x="4851" y="0"/>
                    <a:pt x="459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6" name="Google Shape;16646;p101"/>
            <p:cNvSpPr/>
            <p:nvPr/>
          </p:nvSpPr>
          <p:spPr>
            <a:xfrm>
              <a:off x="2836405" y="2985582"/>
              <a:ext cx="102579" cy="96524"/>
            </a:xfrm>
            <a:custGeom>
              <a:rect b="b" l="l" r="r" t="t"/>
              <a:pathLst>
                <a:path extrusionOk="0" h="3682" w="3913">
                  <a:moveTo>
                    <a:pt x="939" y="0"/>
                  </a:moveTo>
                  <a:cubicBezTo>
                    <a:pt x="419" y="0"/>
                    <a:pt x="1" y="419"/>
                    <a:pt x="1" y="939"/>
                  </a:cubicBezTo>
                  <a:cubicBezTo>
                    <a:pt x="1" y="1458"/>
                    <a:pt x="419" y="1877"/>
                    <a:pt x="939" y="1877"/>
                  </a:cubicBezTo>
                  <a:lnTo>
                    <a:pt x="1069" y="1877"/>
                  </a:lnTo>
                  <a:lnTo>
                    <a:pt x="1127" y="3681"/>
                  </a:lnTo>
                  <a:lnTo>
                    <a:pt x="3682" y="3681"/>
                  </a:lnTo>
                  <a:lnTo>
                    <a:pt x="3682" y="3566"/>
                  </a:lnTo>
                  <a:cubicBezTo>
                    <a:pt x="3682" y="3494"/>
                    <a:pt x="3696" y="3407"/>
                    <a:pt x="3725" y="3349"/>
                  </a:cubicBezTo>
                  <a:lnTo>
                    <a:pt x="3797" y="3118"/>
                  </a:lnTo>
                  <a:cubicBezTo>
                    <a:pt x="3870" y="2887"/>
                    <a:pt x="3913" y="2642"/>
                    <a:pt x="3913" y="2397"/>
                  </a:cubicBezTo>
                  <a:lnTo>
                    <a:pt x="3913" y="462"/>
                  </a:lnTo>
                  <a:cubicBezTo>
                    <a:pt x="3913" y="217"/>
                    <a:pt x="3711" y="0"/>
                    <a:pt x="345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7" name="Google Shape;16647;p101"/>
            <p:cNvSpPr/>
            <p:nvPr/>
          </p:nvSpPr>
          <p:spPr>
            <a:xfrm>
              <a:off x="2836405" y="3130498"/>
              <a:ext cx="72327" cy="54160"/>
            </a:xfrm>
            <a:custGeom>
              <a:rect b="b" l="l" r="r" t="t"/>
              <a:pathLst>
                <a:path extrusionOk="0" h="2066" w="2759">
                  <a:moveTo>
                    <a:pt x="1" y="1"/>
                  </a:moveTo>
                  <a:lnTo>
                    <a:pt x="1" y="2065"/>
                  </a:lnTo>
                  <a:lnTo>
                    <a:pt x="2758" y="2065"/>
                  </a:lnTo>
                  <a:lnTo>
                    <a:pt x="275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8" name="Google Shape;16648;p101"/>
            <p:cNvSpPr/>
            <p:nvPr/>
          </p:nvSpPr>
          <p:spPr>
            <a:xfrm>
              <a:off x="2836405" y="3130498"/>
              <a:ext cx="72327" cy="30121"/>
            </a:xfrm>
            <a:custGeom>
              <a:rect b="b" l="l" r="r" t="t"/>
              <a:pathLst>
                <a:path extrusionOk="0" h="1149" w="2759">
                  <a:moveTo>
                    <a:pt x="1" y="1"/>
                  </a:moveTo>
                  <a:lnTo>
                    <a:pt x="1" y="781"/>
                  </a:lnTo>
                  <a:cubicBezTo>
                    <a:pt x="427" y="1026"/>
                    <a:pt x="903" y="1149"/>
                    <a:pt x="1379" y="1149"/>
                  </a:cubicBezTo>
                  <a:cubicBezTo>
                    <a:pt x="1856" y="1149"/>
                    <a:pt x="2332" y="1026"/>
                    <a:pt x="2758" y="781"/>
                  </a:cubicBezTo>
                  <a:lnTo>
                    <a:pt x="275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49" name="Google Shape;16649;p101"/>
            <p:cNvSpPr/>
            <p:nvPr/>
          </p:nvSpPr>
          <p:spPr>
            <a:xfrm>
              <a:off x="2824294" y="3162533"/>
              <a:ext cx="48472" cy="43202"/>
            </a:xfrm>
            <a:custGeom>
              <a:rect b="b" l="l" r="r" t="t"/>
              <a:pathLst>
                <a:path extrusionOk="0" h="1648" w="1849">
                  <a:moveTo>
                    <a:pt x="413" y="0"/>
                  </a:moveTo>
                  <a:cubicBezTo>
                    <a:pt x="327" y="0"/>
                    <a:pt x="242" y="48"/>
                    <a:pt x="203" y="136"/>
                  </a:cubicBezTo>
                  <a:lnTo>
                    <a:pt x="1" y="555"/>
                  </a:lnTo>
                  <a:lnTo>
                    <a:pt x="766" y="1551"/>
                  </a:lnTo>
                  <a:cubicBezTo>
                    <a:pt x="814" y="1614"/>
                    <a:pt x="883" y="1647"/>
                    <a:pt x="953" y="1647"/>
                  </a:cubicBezTo>
                  <a:cubicBezTo>
                    <a:pt x="1010" y="1647"/>
                    <a:pt x="1067" y="1625"/>
                    <a:pt x="1112" y="1579"/>
                  </a:cubicBezTo>
                  <a:lnTo>
                    <a:pt x="1849" y="843"/>
                  </a:lnTo>
                  <a:lnTo>
                    <a:pt x="535" y="35"/>
                  </a:lnTo>
                  <a:cubicBezTo>
                    <a:pt x="497" y="11"/>
                    <a:pt x="455" y="0"/>
                    <a:pt x="41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0" name="Google Shape;16650;p101"/>
            <p:cNvSpPr/>
            <p:nvPr/>
          </p:nvSpPr>
          <p:spPr>
            <a:xfrm>
              <a:off x="2872739" y="3162533"/>
              <a:ext cx="48078" cy="43202"/>
            </a:xfrm>
            <a:custGeom>
              <a:rect b="b" l="l" r="r" t="t"/>
              <a:pathLst>
                <a:path extrusionOk="0" h="1648" w="1834">
                  <a:moveTo>
                    <a:pt x="1432" y="0"/>
                  </a:moveTo>
                  <a:cubicBezTo>
                    <a:pt x="1393" y="0"/>
                    <a:pt x="1352" y="11"/>
                    <a:pt x="1314" y="35"/>
                  </a:cubicBezTo>
                  <a:lnTo>
                    <a:pt x="1" y="843"/>
                  </a:lnTo>
                  <a:lnTo>
                    <a:pt x="737" y="1579"/>
                  </a:lnTo>
                  <a:cubicBezTo>
                    <a:pt x="776" y="1625"/>
                    <a:pt x="832" y="1647"/>
                    <a:pt x="891" y="1647"/>
                  </a:cubicBezTo>
                  <a:cubicBezTo>
                    <a:pt x="962" y="1647"/>
                    <a:pt x="1036" y="1614"/>
                    <a:pt x="1083" y="1551"/>
                  </a:cubicBezTo>
                  <a:lnTo>
                    <a:pt x="1834" y="555"/>
                  </a:lnTo>
                  <a:lnTo>
                    <a:pt x="1632" y="136"/>
                  </a:lnTo>
                  <a:cubicBezTo>
                    <a:pt x="1593" y="48"/>
                    <a:pt x="1515" y="0"/>
                    <a:pt x="143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1" name="Google Shape;16651;p101"/>
            <p:cNvSpPr/>
            <p:nvPr/>
          </p:nvSpPr>
          <p:spPr>
            <a:xfrm>
              <a:off x="2812576" y="3034709"/>
              <a:ext cx="120746" cy="113616"/>
            </a:xfrm>
            <a:custGeom>
              <a:rect b="b" l="l" r="r" t="t"/>
              <a:pathLst>
                <a:path extrusionOk="0" h="4334" w="4606">
                  <a:moveTo>
                    <a:pt x="2002" y="0"/>
                  </a:moveTo>
                  <a:cubicBezTo>
                    <a:pt x="1409" y="0"/>
                    <a:pt x="895" y="100"/>
                    <a:pt x="636" y="162"/>
                  </a:cubicBezTo>
                  <a:cubicBezTo>
                    <a:pt x="535" y="176"/>
                    <a:pt x="448" y="277"/>
                    <a:pt x="462" y="378"/>
                  </a:cubicBezTo>
                  <a:lnTo>
                    <a:pt x="462" y="927"/>
                  </a:lnTo>
                  <a:cubicBezTo>
                    <a:pt x="448" y="1057"/>
                    <a:pt x="405" y="1172"/>
                    <a:pt x="318" y="1259"/>
                  </a:cubicBezTo>
                  <a:lnTo>
                    <a:pt x="130" y="1446"/>
                  </a:lnTo>
                  <a:cubicBezTo>
                    <a:pt x="44" y="1533"/>
                    <a:pt x="0" y="1648"/>
                    <a:pt x="0" y="1778"/>
                  </a:cubicBezTo>
                  <a:lnTo>
                    <a:pt x="0" y="2038"/>
                  </a:lnTo>
                  <a:cubicBezTo>
                    <a:pt x="0" y="3309"/>
                    <a:pt x="1025" y="4333"/>
                    <a:pt x="2296" y="4333"/>
                  </a:cubicBezTo>
                  <a:cubicBezTo>
                    <a:pt x="2304" y="4334"/>
                    <a:pt x="2313" y="4334"/>
                    <a:pt x="2322" y="4334"/>
                  </a:cubicBezTo>
                  <a:cubicBezTo>
                    <a:pt x="3580" y="4334"/>
                    <a:pt x="4605" y="3300"/>
                    <a:pt x="4605" y="2038"/>
                  </a:cubicBezTo>
                  <a:lnTo>
                    <a:pt x="4605" y="1778"/>
                  </a:lnTo>
                  <a:cubicBezTo>
                    <a:pt x="4605" y="1648"/>
                    <a:pt x="4548" y="1533"/>
                    <a:pt x="4461" y="1446"/>
                  </a:cubicBezTo>
                  <a:lnTo>
                    <a:pt x="4273" y="1259"/>
                  </a:lnTo>
                  <a:cubicBezTo>
                    <a:pt x="4187" y="1172"/>
                    <a:pt x="4143" y="1057"/>
                    <a:pt x="4143" y="927"/>
                  </a:cubicBezTo>
                  <a:lnTo>
                    <a:pt x="4143" y="811"/>
                  </a:lnTo>
                  <a:cubicBezTo>
                    <a:pt x="4143" y="710"/>
                    <a:pt x="4100" y="624"/>
                    <a:pt x="4028" y="566"/>
                  </a:cubicBezTo>
                  <a:cubicBezTo>
                    <a:pt x="3419" y="124"/>
                    <a:pt x="2662" y="0"/>
                    <a:pt x="200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2" name="Google Shape;16652;p101"/>
            <p:cNvSpPr/>
            <p:nvPr/>
          </p:nvSpPr>
          <p:spPr>
            <a:xfrm>
              <a:off x="2812183" y="3034577"/>
              <a:ext cx="108268" cy="113380"/>
            </a:xfrm>
            <a:custGeom>
              <a:rect b="b" l="l" r="r" t="t"/>
              <a:pathLst>
                <a:path extrusionOk="0" h="4325" w="4130">
                  <a:moveTo>
                    <a:pt x="2014" y="0"/>
                  </a:moveTo>
                  <a:cubicBezTo>
                    <a:pt x="1792" y="0"/>
                    <a:pt x="1580" y="15"/>
                    <a:pt x="1387" y="37"/>
                  </a:cubicBezTo>
                  <a:cubicBezTo>
                    <a:pt x="1141" y="66"/>
                    <a:pt x="882" y="109"/>
                    <a:pt x="636" y="167"/>
                  </a:cubicBezTo>
                  <a:cubicBezTo>
                    <a:pt x="535" y="181"/>
                    <a:pt x="463" y="282"/>
                    <a:pt x="463" y="383"/>
                  </a:cubicBezTo>
                  <a:lnTo>
                    <a:pt x="463" y="932"/>
                  </a:lnTo>
                  <a:cubicBezTo>
                    <a:pt x="463" y="1062"/>
                    <a:pt x="405" y="1177"/>
                    <a:pt x="333" y="1264"/>
                  </a:cubicBezTo>
                  <a:lnTo>
                    <a:pt x="131" y="1451"/>
                  </a:lnTo>
                  <a:cubicBezTo>
                    <a:pt x="44" y="1538"/>
                    <a:pt x="1" y="1653"/>
                    <a:pt x="1" y="1769"/>
                  </a:cubicBezTo>
                  <a:lnTo>
                    <a:pt x="1" y="2043"/>
                  </a:lnTo>
                  <a:cubicBezTo>
                    <a:pt x="1" y="3198"/>
                    <a:pt x="867" y="4180"/>
                    <a:pt x="2022" y="4324"/>
                  </a:cubicBezTo>
                  <a:cubicBezTo>
                    <a:pt x="1603" y="3891"/>
                    <a:pt x="1372" y="3328"/>
                    <a:pt x="1372" y="2736"/>
                  </a:cubicBezTo>
                  <a:lnTo>
                    <a:pt x="1372" y="1047"/>
                  </a:lnTo>
                  <a:cubicBezTo>
                    <a:pt x="1372" y="816"/>
                    <a:pt x="1546" y="629"/>
                    <a:pt x="1777" y="600"/>
                  </a:cubicBezTo>
                  <a:cubicBezTo>
                    <a:pt x="1967" y="575"/>
                    <a:pt x="2208" y="554"/>
                    <a:pt x="2474" y="554"/>
                  </a:cubicBezTo>
                  <a:cubicBezTo>
                    <a:pt x="2996" y="554"/>
                    <a:pt x="3613" y="635"/>
                    <a:pt x="4130" y="932"/>
                  </a:cubicBezTo>
                  <a:lnTo>
                    <a:pt x="4130" y="816"/>
                  </a:lnTo>
                  <a:cubicBezTo>
                    <a:pt x="4130" y="715"/>
                    <a:pt x="4101" y="629"/>
                    <a:pt x="4028" y="571"/>
                  </a:cubicBezTo>
                  <a:cubicBezTo>
                    <a:pt x="3424" y="128"/>
                    <a:pt x="2674" y="0"/>
                    <a:pt x="20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3" name="Google Shape;16653;p101"/>
            <p:cNvSpPr/>
            <p:nvPr/>
          </p:nvSpPr>
          <p:spPr>
            <a:xfrm>
              <a:off x="2770186" y="3197110"/>
              <a:ext cx="36360" cy="59823"/>
            </a:xfrm>
            <a:custGeom>
              <a:rect b="b" l="l" r="r" t="t"/>
              <a:pathLst>
                <a:path extrusionOk="0" h="2282" w="1387">
                  <a:moveTo>
                    <a:pt x="246" y="1"/>
                  </a:moveTo>
                  <a:cubicBezTo>
                    <a:pt x="87" y="174"/>
                    <a:pt x="1" y="390"/>
                    <a:pt x="1" y="621"/>
                  </a:cubicBezTo>
                  <a:lnTo>
                    <a:pt x="1" y="2050"/>
                  </a:lnTo>
                  <a:cubicBezTo>
                    <a:pt x="1" y="2180"/>
                    <a:pt x="102" y="2281"/>
                    <a:pt x="232" y="2281"/>
                  </a:cubicBezTo>
                  <a:lnTo>
                    <a:pt x="1386" y="2281"/>
                  </a:lnTo>
                  <a:lnTo>
                    <a:pt x="1386" y="1516"/>
                  </a:lnTo>
                  <a:cubicBezTo>
                    <a:pt x="1372" y="1271"/>
                    <a:pt x="1285" y="1040"/>
                    <a:pt x="1112" y="867"/>
                  </a:cubicBezTo>
                  <a:lnTo>
                    <a:pt x="246"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54" name="Google Shape;16654;p101"/>
          <p:cNvGrpSpPr/>
          <p:nvPr/>
        </p:nvGrpSpPr>
        <p:grpSpPr>
          <a:xfrm>
            <a:off x="3221193" y="2895245"/>
            <a:ext cx="375792" cy="373800"/>
            <a:chOff x="3246251" y="2895245"/>
            <a:chExt cx="375792" cy="373800"/>
          </a:xfrm>
        </p:grpSpPr>
        <p:sp>
          <p:nvSpPr>
            <p:cNvPr id="16655" name="Google Shape;16655;p101"/>
            <p:cNvSpPr/>
            <p:nvPr/>
          </p:nvSpPr>
          <p:spPr>
            <a:xfrm>
              <a:off x="3246251" y="2960599"/>
              <a:ext cx="308446" cy="308446"/>
            </a:xfrm>
            <a:custGeom>
              <a:rect b="b" l="l" r="r" t="t"/>
              <a:pathLst>
                <a:path extrusionOk="0" h="11766" w="11766">
                  <a:moveTo>
                    <a:pt x="5876" y="1"/>
                  </a:moveTo>
                  <a:cubicBezTo>
                    <a:pt x="2628" y="1"/>
                    <a:pt x="0" y="2628"/>
                    <a:pt x="0" y="5876"/>
                  </a:cubicBezTo>
                  <a:cubicBezTo>
                    <a:pt x="0" y="9138"/>
                    <a:pt x="2628" y="11765"/>
                    <a:pt x="5876" y="11765"/>
                  </a:cubicBezTo>
                  <a:cubicBezTo>
                    <a:pt x="9124" y="11765"/>
                    <a:pt x="11765" y="9138"/>
                    <a:pt x="11765" y="5876"/>
                  </a:cubicBezTo>
                  <a:cubicBezTo>
                    <a:pt x="11765" y="2628"/>
                    <a:pt x="9124" y="1"/>
                    <a:pt x="587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6" name="Google Shape;16656;p101"/>
            <p:cNvSpPr/>
            <p:nvPr/>
          </p:nvSpPr>
          <p:spPr>
            <a:xfrm>
              <a:off x="3400264" y="3108556"/>
              <a:ext cx="154039" cy="12531"/>
            </a:xfrm>
            <a:custGeom>
              <a:rect b="b" l="l" r="r" t="t"/>
              <a:pathLst>
                <a:path extrusionOk="0" h="478" w="5876">
                  <a:moveTo>
                    <a:pt x="1" y="1"/>
                  </a:moveTo>
                  <a:lnTo>
                    <a:pt x="1" y="477"/>
                  </a:lnTo>
                  <a:lnTo>
                    <a:pt x="5876" y="477"/>
                  </a:lnTo>
                  <a:lnTo>
                    <a:pt x="5876" y="246"/>
                  </a:lnTo>
                  <a:lnTo>
                    <a:pt x="587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7" name="Google Shape;16657;p101"/>
            <p:cNvSpPr/>
            <p:nvPr/>
          </p:nvSpPr>
          <p:spPr>
            <a:xfrm>
              <a:off x="3529687" y="2895245"/>
              <a:ext cx="92355" cy="89970"/>
            </a:xfrm>
            <a:custGeom>
              <a:rect b="b" l="l" r="r" t="t"/>
              <a:pathLst>
                <a:path extrusionOk="0" h="3432" w="3523">
                  <a:moveTo>
                    <a:pt x="2126" y="1"/>
                  </a:moveTo>
                  <a:cubicBezTo>
                    <a:pt x="2069" y="1"/>
                    <a:pt x="2010" y="22"/>
                    <a:pt x="1964" y="68"/>
                  </a:cubicBezTo>
                  <a:lnTo>
                    <a:pt x="217" y="1815"/>
                  </a:lnTo>
                  <a:cubicBezTo>
                    <a:pt x="87" y="1945"/>
                    <a:pt x="1" y="2118"/>
                    <a:pt x="15" y="2306"/>
                  </a:cubicBezTo>
                  <a:lnTo>
                    <a:pt x="1" y="3432"/>
                  </a:lnTo>
                  <a:lnTo>
                    <a:pt x="1127" y="3432"/>
                  </a:lnTo>
                  <a:cubicBezTo>
                    <a:pt x="1314" y="3432"/>
                    <a:pt x="1487" y="3360"/>
                    <a:pt x="1632" y="3230"/>
                  </a:cubicBezTo>
                  <a:lnTo>
                    <a:pt x="3364" y="1483"/>
                  </a:lnTo>
                  <a:cubicBezTo>
                    <a:pt x="3523" y="1339"/>
                    <a:pt x="3422" y="1079"/>
                    <a:pt x="3205" y="1079"/>
                  </a:cubicBezTo>
                  <a:lnTo>
                    <a:pt x="2368" y="1079"/>
                  </a:lnTo>
                  <a:lnTo>
                    <a:pt x="2368" y="242"/>
                  </a:lnTo>
                  <a:cubicBezTo>
                    <a:pt x="2368" y="95"/>
                    <a:pt x="2248" y="1"/>
                    <a:pt x="212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8" name="Google Shape;16658;p101"/>
            <p:cNvSpPr/>
            <p:nvPr/>
          </p:nvSpPr>
          <p:spPr>
            <a:xfrm>
              <a:off x="3529687" y="2895245"/>
              <a:ext cx="62103" cy="89970"/>
            </a:xfrm>
            <a:custGeom>
              <a:rect b="b" l="l" r="r" t="t"/>
              <a:pathLst>
                <a:path extrusionOk="0" h="3432" w="2369">
                  <a:moveTo>
                    <a:pt x="2126" y="1"/>
                  </a:moveTo>
                  <a:cubicBezTo>
                    <a:pt x="2069" y="1"/>
                    <a:pt x="2010" y="22"/>
                    <a:pt x="1964" y="68"/>
                  </a:cubicBezTo>
                  <a:lnTo>
                    <a:pt x="217" y="1815"/>
                  </a:lnTo>
                  <a:cubicBezTo>
                    <a:pt x="87" y="1945"/>
                    <a:pt x="1" y="2118"/>
                    <a:pt x="15" y="2306"/>
                  </a:cubicBezTo>
                  <a:lnTo>
                    <a:pt x="15" y="3432"/>
                  </a:lnTo>
                  <a:lnTo>
                    <a:pt x="2354" y="1093"/>
                  </a:lnTo>
                  <a:lnTo>
                    <a:pt x="2354" y="242"/>
                  </a:lnTo>
                  <a:lnTo>
                    <a:pt x="2368" y="242"/>
                  </a:lnTo>
                  <a:cubicBezTo>
                    <a:pt x="2368" y="95"/>
                    <a:pt x="2248" y="1"/>
                    <a:pt x="212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59" name="Google Shape;16659;p101"/>
            <p:cNvSpPr/>
            <p:nvPr/>
          </p:nvSpPr>
          <p:spPr>
            <a:xfrm>
              <a:off x="3283345" y="2997693"/>
              <a:ext cx="234257" cy="234257"/>
            </a:xfrm>
            <a:custGeom>
              <a:rect b="b" l="l" r="r" t="t"/>
              <a:pathLst>
                <a:path extrusionOk="0" h="8936" w="8936">
                  <a:moveTo>
                    <a:pt x="4461" y="0"/>
                  </a:moveTo>
                  <a:cubicBezTo>
                    <a:pt x="1992" y="0"/>
                    <a:pt x="0" y="1992"/>
                    <a:pt x="0" y="4461"/>
                  </a:cubicBezTo>
                  <a:cubicBezTo>
                    <a:pt x="0" y="6944"/>
                    <a:pt x="1992" y="8936"/>
                    <a:pt x="4461" y="8936"/>
                  </a:cubicBezTo>
                  <a:cubicBezTo>
                    <a:pt x="6929" y="8936"/>
                    <a:pt x="8936" y="6944"/>
                    <a:pt x="8936" y="4461"/>
                  </a:cubicBezTo>
                  <a:cubicBezTo>
                    <a:pt x="8936" y="1992"/>
                    <a:pt x="6929" y="0"/>
                    <a:pt x="446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0" name="Google Shape;16660;p101"/>
            <p:cNvSpPr/>
            <p:nvPr/>
          </p:nvSpPr>
          <p:spPr>
            <a:xfrm>
              <a:off x="3400264" y="3108556"/>
              <a:ext cx="117338" cy="12531"/>
            </a:xfrm>
            <a:custGeom>
              <a:rect b="b" l="l" r="r" t="t"/>
              <a:pathLst>
                <a:path extrusionOk="0" h="478" w="4476">
                  <a:moveTo>
                    <a:pt x="1" y="1"/>
                  </a:moveTo>
                  <a:lnTo>
                    <a:pt x="1" y="477"/>
                  </a:lnTo>
                  <a:lnTo>
                    <a:pt x="4461" y="477"/>
                  </a:lnTo>
                  <a:cubicBezTo>
                    <a:pt x="4461" y="390"/>
                    <a:pt x="4476" y="318"/>
                    <a:pt x="4476" y="246"/>
                  </a:cubicBezTo>
                  <a:cubicBezTo>
                    <a:pt x="4476" y="160"/>
                    <a:pt x="4476" y="87"/>
                    <a:pt x="446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1" name="Google Shape;16661;p101"/>
            <p:cNvSpPr/>
            <p:nvPr/>
          </p:nvSpPr>
          <p:spPr>
            <a:xfrm>
              <a:off x="3313990" y="3028338"/>
              <a:ext cx="172573" cy="172967"/>
            </a:xfrm>
            <a:custGeom>
              <a:rect b="b" l="l" r="r" t="t"/>
              <a:pathLst>
                <a:path extrusionOk="0" h="6598" w="6583">
                  <a:moveTo>
                    <a:pt x="3292" y="0"/>
                  </a:moveTo>
                  <a:cubicBezTo>
                    <a:pt x="1473" y="0"/>
                    <a:pt x="0" y="1487"/>
                    <a:pt x="0" y="3292"/>
                  </a:cubicBezTo>
                  <a:cubicBezTo>
                    <a:pt x="0" y="5111"/>
                    <a:pt x="1473" y="6597"/>
                    <a:pt x="3292" y="6597"/>
                  </a:cubicBezTo>
                  <a:cubicBezTo>
                    <a:pt x="5111" y="6597"/>
                    <a:pt x="6583" y="5111"/>
                    <a:pt x="6583" y="3292"/>
                  </a:cubicBezTo>
                  <a:cubicBezTo>
                    <a:pt x="6583" y="1487"/>
                    <a:pt x="5111" y="0"/>
                    <a:pt x="329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2" name="Google Shape;16662;p101"/>
            <p:cNvSpPr/>
            <p:nvPr/>
          </p:nvSpPr>
          <p:spPr>
            <a:xfrm>
              <a:off x="3400264" y="3108556"/>
              <a:ext cx="86693" cy="12531"/>
            </a:xfrm>
            <a:custGeom>
              <a:rect b="b" l="l" r="r" t="t"/>
              <a:pathLst>
                <a:path extrusionOk="0" h="478" w="3307">
                  <a:moveTo>
                    <a:pt x="1" y="1"/>
                  </a:moveTo>
                  <a:lnTo>
                    <a:pt x="1" y="477"/>
                  </a:lnTo>
                  <a:lnTo>
                    <a:pt x="3292" y="477"/>
                  </a:lnTo>
                  <a:cubicBezTo>
                    <a:pt x="3292" y="390"/>
                    <a:pt x="3306" y="318"/>
                    <a:pt x="3306" y="246"/>
                  </a:cubicBezTo>
                  <a:cubicBezTo>
                    <a:pt x="3306" y="160"/>
                    <a:pt x="3306" y="87"/>
                    <a:pt x="329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3" name="Google Shape;16663;p101"/>
            <p:cNvSpPr/>
            <p:nvPr/>
          </p:nvSpPr>
          <p:spPr>
            <a:xfrm>
              <a:off x="3351084" y="3065432"/>
              <a:ext cx="98778" cy="98778"/>
            </a:xfrm>
            <a:custGeom>
              <a:rect b="b" l="l" r="r" t="t"/>
              <a:pathLst>
                <a:path extrusionOk="0" h="3768" w="3768">
                  <a:moveTo>
                    <a:pt x="1877" y="0"/>
                  </a:moveTo>
                  <a:cubicBezTo>
                    <a:pt x="837" y="0"/>
                    <a:pt x="0" y="837"/>
                    <a:pt x="0" y="1877"/>
                  </a:cubicBezTo>
                  <a:cubicBezTo>
                    <a:pt x="0" y="2930"/>
                    <a:pt x="837" y="3768"/>
                    <a:pt x="1877" y="3768"/>
                  </a:cubicBezTo>
                  <a:cubicBezTo>
                    <a:pt x="2916" y="3768"/>
                    <a:pt x="3768" y="2930"/>
                    <a:pt x="3768" y="1877"/>
                  </a:cubicBezTo>
                  <a:cubicBezTo>
                    <a:pt x="3768" y="837"/>
                    <a:pt x="2916" y="0"/>
                    <a:pt x="18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4" name="Google Shape;16664;p101"/>
            <p:cNvSpPr/>
            <p:nvPr/>
          </p:nvSpPr>
          <p:spPr>
            <a:xfrm>
              <a:off x="3400264" y="3108556"/>
              <a:ext cx="49599" cy="12531"/>
            </a:xfrm>
            <a:custGeom>
              <a:rect b="b" l="l" r="r" t="t"/>
              <a:pathLst>
                <a:path extrusionOk="0" h="478" w="1892">
                  <a:moveTo>
                    <a:pt x="1" y="1"/>
                  </a:moveTo>
                  <a:lnTo>
                    <a:pt x="1" y="477"/>
                  </a:lnTo>
                  <a:lnTo>
                    <a:pt x="1877" y="477"/>
                  </a:lnTo>
                  <a:cubicBezTo>
                    <a:pt x="1892" y="318"/>
                    <a:pt x="1892" y="160"/>
                    <a:pt x="187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5" name="Google Shape;16665;p101"/>
            <p:cNvSpPr/>
            <p:nvPr/>
          </p:nvSpPr>
          <p:spPr>
            <a:xfrm>
              <a:off x="3381730" y="3096445"/>
              <a:ext cx="37120" cy="36753"/>
            </a:xfrm>
            <a:custGeom>
              <a:rect b="b" l="l" r="r" t="t"/>
              <a:pathLst>
                <a:path extrusionOk="0" h="1402" w="1416">
                  <a:moveTo>
                    <a:pt x="708" y="1"/>
                  </a:moveTo>
                  <a:cubicBezTo>
                    <a:pt x="318" y="1"/>
                    <a:pt x="0" y="318"/>
                    <a:pt x="0" y="694"/>
                  </a:cubicBezTo>
                  <a:cubicBezTo>
                    <a:pt x="0" y="1083"/>
                    <a:pt x="318" y="1401"/>
                    <a:pt x="708" y="1401"/>
                  </a:cubicBezTo>
                  <a:cubicBezTo>
                    <a:pt x="1097" y="1401"/>
                    <a:pt x="1415" y="1083"/>
                    <a:pt x="1415" y="694"/>
                  </a:cubicBezTo>
                  <a:cubicBezTo>
                    <a:pt x="1415" y="318"/>
                    <a:pt x="1097" y="1"/>
                    <a:pt x="708"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6" name="Google Shape;16666;p101"/>
            <p:cNvSpPr/>
            <p:nvPr/>
          </p:nvSpPr>
          <p:spPr>
            <a:xfrm>
              <a:off x="3400264" y="3108556"/>
              <a:ext cx="18953" cy="12531"/>
            </a:xfrm>
            <a:custGeom>
              <a:rect b="b" l="l" r="r" t="t"/>
              <a:pathLst>
                <a:path extrusionOk="0" h="478" w="723">
                  <a:moveTo>
                    <a:pt x="1" y="1"/>
                  </a:moveTo>
                  <a:lnTo>
                    <a:pt x="1" y="477"/>
                  </a:lnTo>
                  <a:lnTo>
                    <a:pt x="679" y="477"/>
                  </a:lnTo>
                  <a:cubicBezTo>
                    <a:pt x="722" y="318"/>
                    <a:pt x="722" y="160"/>
                    <a:pt x="679"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7" name="Google Shape;16667;p101"/>
            <p:cNvSpPr/>
            <p:nvPr/>
          </p:nvSpPr>
          <p:spPr>
            <a:xfrm>
              <a:off x="3391429" y="3079431"/>
              <a:ext cx="44434" cy="41603"/>
            </a:xfrm>
            <a:custGeom>
              <a:rect b="b" l="l" r="r" t="t"/>
              <a:pathLst>
                <a:path extrusionOk="0" h="1587" w="1695">
                  <a:moveTo>
                    <a:pt x="1348" y="0"/>
                  </a:moveTo>
                  <a:lnTo>
                    <a:pt x="179" y="1184"/>
                  </a:lnTo>
                  <a:cubicBezTo>
                    <a:pt x="1" y="1351"/>
                    <a:pt x="157" y="1586"/>
                    <a:pt x="344" y="1586"/>
                  </a:cubicBezTo>
                  <a:cubicBezTo>
                    <a:pt x="400" y="1586"/>
                    <a:pt x="458" y="1566"/>
                    <a:pt x="511" y="1516"/>
                  </a:cubicBezTo>
                  <a:lnTo>
                    <a:pt x="1695" y="332"/>
                  </a:lnTo>
                  <a:lnTo>
                    <a:pt x="1348"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68" name="Google Shape;16668;p101"/>
            <p:cNvSpPr/>
            <p:nvPr/>
          </p:nvSpPr>
          <p:spPr>
            <a:xfrm>
              <a:off x="3420056" y="2908038"/>
              <a:ext cx="189718" cy="185052"/>
            </a:xfrm>
            <a:custGeom>
              <a:rect b="b" l="l" r="r" t="t"/>
              <a:pathLst>
                <a:path extrusionOk="0" h="7059" w="7237">
                  <a:moveTo>
                    <a:pt x="6897" y="1"/>
                  </a:moveTo>
                  <a:cubicBezTo>
                    <a:pt x="6843" y="1"/>
                    <a:pt x="6787" y="22"/>
                    <a:pt x="6738" y="71"/>
                  </a:cubicBezTo>
                  <a:lnTo>
                    <a:pt x="141" y="6668"/>
                  </a:lnTo>
                  <a:cubicBezTo>
                    <a:pt x="0" y="6809"/>
                    <a:pt x="92" y="7058"/>
                    <a:pt x="297" y="7058"/>
                  </a:cubicBezTo>
                  <a:cubicBezTo>
                    <a:pt x="302" y="7058"/>
                    <a:pt x="308" y="7058"/>
                    <a:pt x="314" y="7058"/>
                  </a:cubicBezTo>
                  <a:cubicBezTo>
                    <a:pt x="372" y="7058"/>
                    <a:pt x="429" y="7043"/>
                    <a:pt x="473" y="6986"/>
                  </a:cubicBezTo>
                  <a:lnTo>
                    <a:pt x="7070" y="403"/>
                  </a:lnTo>
                  <a:cubicBezTo>
                    <a:pt x="7237" y="236"/>
                    <a:pt x="7078" y="1"/>
                    <a:pt x="68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69" name="Google Shape;16669;p101"/>
          <p:cNvGrpSpPr/>
          <p:nvPr/>
        </p:nvGrpSpPr>
        <p:grpSpPr>
          <a:xfrm>
            <a:off x="3766125" y="2895454"/>
            <a:ext cx="234650" cy="373590"/>
            <a:chOff x="3791182" y="2895454"/>
            <a:chExt cx="234650" cy="373590"/>
          </a:xfrm>
        </p:grpSpPr>
        <p:sp>
          <p:nvSpPr>
            <p:cNvPr id="16670" name="Google Shape;16670;p101"/>
            <p:cNvSpPr/>
            <p:nvPr/>
          </p:nvSpPr>
          <p:spPr>
            <a:xfrm>
              <a:off x="3905479" y="2895454"/>
              <a:ext cx="30278" cy="35652"/>
            </a:xfrm>
            <a:custGeom>
              <a:rect b="b" l="l" r="r" t="t"/>
              <a:pathLst>
                <a:path extrusionOk="0" h="1360" w="1155">
                  <a:moveTo>
                    <a:pt x="133" y="0"/>
                  </a:moveTo>
                  <a:cubicBezTo>
                    <a:pt x="58" y="0"/>
                    <a:pt x="0" y="55"/>
                    <a:pt x="0" y="133"/>
                  </a:cubicBezTo>
                  <a:lnTo>
                    <a:pt x="0" y="1129"/>
                  </a:lnTo>
                  <a:lnTo>
                    <a:pt x="1155" y="1360"/>
                  </a:lnTo>
                  <a:cubicBezTo>
                    <a:pt x="1155" y="306"/>
                    <a:pt x="476" y="60"/>
                    <a:pt x="159" y="3"/>
                  </a:cubicBezTo>
                  <a:cubicBezTo>
                    <a:pt x="150" y="1"/>
                    <a:pt x="141" y="0"/>
                    <a:pt x="133"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1" name="Google Shape;16671;p101"/>
            <p:cNvSpPr/>
            <p:nvPr/>
          </p:nvSpPr>
          <p:spPr>
            <a:xfrm>
              <a:off x="3881623" y="2918969"/>
              <a:ext cx="138520" cy="265689"/>
            </a:xfrm>
            <a:custGeom>
              <a:rect b="b" l="l" r="r" t="t"/>
              <a:pathLst>
                <a:path extrusionOk="0" h="10135" w="5284">
                  <a:moveTo>
                    <a:pt x="419" y="1"/>
                  </a:moveTo>
                  <a:cubicBezTo>
                    <a:pt x="304" y="1"/>
                    <a:pt x="203" y="73"/>
                    <a:pt x="188" y="174"/>
                  </a:cubicBezTo>
                  <a:lnTo>
                    <a:pt x="1" y="1155"/>
                  </a:lnTo>
                  <a:lnTo>
                    <a:pt x="2758" y="5760"/>
                  </a:lnTo>
                  <a:lnTo>
                    <a:pt x="2989" y="10134"/>
                  </a:lnTo>
                  <a:lnTo>
                    <a:pt x="4129" y="10134"/>
                  </a:lnTo>
                  <a:cubicBezTo>
                    <a:pt x="4129" y="7363"/>
                    <a:pt x="5284" y="6684"/>
                    <a:pt x="5284" y="4144"/>
                  </a:cubicBezTo>
                  <a:cubicBezTo>
                    <a:pt x="5284" y="275"/>
                    <a:pt x="1329" y="15"/>
                    <a:pt x="419"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2" name="Google Shape;16672;p101"/>
            <p:cNvSpPr/>
            <p:nvPr/>
          </p:nvSpPr>
          <p:spPr>
            <a:xfrm>
              <a:off x="3791182" y="2940885"/>
              <a:ext cx="223299" cy="255491"/>
            </a:xfrm>
            <a:custGeom>
              <a:rect b="b" l="l" r="r" t="t"/>
              <a:pathLst>
                <a:path extrusionOk="0" h="9746" w="8518">
                  <a:moveTo>
                    <a:pt x="3367" y="0"/>
                  </a:moveTo>
                  <a:cubicBezTo>
                    <a:pt x="3145" y="0"/>
                    <a:pt x="2923" y="10"/>
                    <a:pt x="2700" y="31"/>
                  </a:cubicBezTo>
                  <a:cubicBezTo>
                    <a:pt x="2469" y="60"/>
                    <a:pt x="2281" y="262"/>
                    <a:pt x="2296" y="493"/>
                  </a:cubicBezTo>
                  <a:lnTo>
                    <a:pt x="2296" y="781"/>
                  </a:lnTo>
                  <a:lnTo>
                    <a:pt x="159" y="2903"/>
                  </a:lnTo>
                  <a:cubicBezTo>
                    <a:pt x="58" y="3019"/>
                    <a:pt x="1" y="3163"/>
                    <a:pt x="29" y="3322"/>
                  </a:cubicBezTo>
                  <a:lnTo>
                    <a:pt x="188" y="4087"/>
                  </a:lnTo>
                  <a:cubicBezTo>
                    <a:pt x="203" y="4174"/>
                    <a:pt x="275" y="4246"/>
                    <a:pt x="361" y="4260"/>
                  </a:cubicBezTo>
                  <a:cubicBezTo>
                    <a:pt x="616" y="4315"/>
                    <a:pt x="853" y="4338"/>
                    <a:pt x="1071" y="4338"/>
                  </a:cubicBezTo>
                  <a:cubicBezTo>
                    <a:pt x="1889" y="4338"/>
                    <a:pt x="2444" y="4009"/>
                    <a:pt x="2729" y="3770"/>
                  </a:cubicBezTo>
                  <a:cubicBezTo>
                    <a:pt x="2816" y="3700"/>
                    <a:pt x="2930" y="3661"/>
                    <a:pt x="3045" y="3661"/>
                  </a:cubicBezTo>
                  <a:cubicBezTo>
                    <a:pt x="3120" y="3661"/>
                    <a:pt x="3195" y="3678"/>
                    <a:pt x="3263" y="3712"/>
                  </a:cubicBezTo>
                  <a:cubicBezTo>
                    <a:pt x="3612" y="3930"/>
                    <a:pt x="4018" y="4033"/>
                    <a:pt x="4426" y="4033"/>
                  </a:cubicBezTo>
                  <a:cubicBezTo>
                    <a:pt x="4559" y="4033"/>
                    <a:pt x="4691" y="4022"/>
                    <a:pt x="4822" y="4000"/>
                  </a:cubicBezTo>
                  <a:lnTo>
                    <a:pt x="4822" y="4000"/>
                  </a:lnTo>
                  <a:cubicBezTo>
                    <a:pt x="2729" y="6108"/>
                    <a:pt x="2065" y="7537"/>
                    <a:pt x="2065" y="8374"/>
                  </a:cubicBezTo>
                  <a:cubicBezTo>
                    <a:pt x="2065" y="8908"/>
                    <a:pt x="2310" y="9428"/>
                    <a:pt x="2743" y="9746"/>
                  </a:cubicBezTo>
                  <a:lnTo>
                    <a:pt x="7810" y="9746"/>
                  </a:lnTo>
                  <a:cubicBezTo>
                    <a:pt x="7810" y="9746"/>
                    <a:pt x="7059" y="8605"/>
                    <a:pt x="7882" y="4794"/>
                  </a:cubicBezTo>
                  <a:cubicBezTo>
                    <a:pt x="8517" y="1864"/>
                    <a:pt x="7088" y="810"/>
                    <a:pt x="5472" y="291"/>
                  </a:cubicBezTo>
                  <a:cubicBezTo>
                    <a:pt x="4789" y="103"/>
                    <a:pt x="4081" y="0"/>
                    <a:pt x="3367"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3" name="Google Shape;16673;p101"/>
            <p:cNvSpPr/>
            <p:nvPr/>
          </p:nvSpPr>
          <p:spPr>
            <a:xfrm>
              <a:off x="3869145" y="2961726"/>
              <a:ext cx="12138" cy="17826"/>
            </a:xfrm>
            <a:custGeom>
              <a:rect b="b" l="l" r="r" t="t"/>
              <a:pathLst>
                <a:path extrusionOk="0" h="680" w="463">
                  <a:moveTo>
                    <a:pt x="231" y="1"/>
                  </a:moveTo>
                  <a:cubicBezTo>
                    <a:pt x="123" y="1"/>
                    <a:pt x="15" y="73"/>
                    <a:pt x="0" y="217"/>
                  </a:cubicBezTo>
                  <a:lnTo>
                    <a:pt x="0" y="448"/>
                  </a:lnTo>
                  <a:cubicBezTo>
                    <a:pt x="0" y="564"/>
                    <a:pt x="101" y="679"/>
                    <a:pt x="231" y="679"/>
                  </a:cubicBezTo>
                  <a:cubicBezTo>
                    <a:pt x="361" y="679"/>
                    <a:pt x="462" y="564"/>
                    <a:pt x="462" y="448"/>
                  </a:cubicBezTo>
                  <a:lnTo>
                    <a:pt x="462" y="217"/>
                  </a:lnTo>
                  <a:cubicBezTo>
                    <a:pt x="448" y="73"/>
                    <a:pt x="339"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4" name="Google Shape;16674;p101"/>
            <p:cNvSpPr/>
            <p:nvPr/>
          </p:nvSpPr>
          <p:spPr>
            <a:xfrm>
              <a:off x="3793069" y="3004247"/>
              <a:ext cx="155193" cy="186467"/>
            </a:xfrm>
            <a:custGeom>
              <a:rect b="b" l="l" r="r" t="t"/>
              <a:pathLst>
                <a:path extrusionOk="0" h="7113" w="5920">
                  <a:moveTo>
                    <a:pt x="3146" y="1"/>
                  </a:moveTo>
                  <a:cubicBezTo>
                    <a:pt x="2981" y="1"/>
                    <a:pt x="2828" y="55"/>
                    <a:pt x="2686" y="198"/>
                  </a:cubicBezTo>
                  <a:cubicBezTo>
                    <a:pt x="2244" y="639"/>
                    <a:pt x="1380" y="1081"/>
                    <a:pt x="169" y="1081"/>
                  </a:cubicBezTo>
                  <a:cubicBezTo>
                    <a:pt x="114" y="1081"/>
                    <a:pt x="58" y="1080"/>
                    <a:pt x="1" y="1078"/>
                  </a:cubicBezTo>
                  <a:lnTo>
                    <a:pt x="1" y="1078"/>
                  </a:lnTo>
                  <a:lnTo>
                    <a:pt x="116" y="1670"/>
                  </a:lnTo>
                  <a:cubicBezTo>
                    <a:pt x="145" y="1757"/>
                    <a:pt x="217" y="1829"/>
                    <a:pt x="304" y="1843"/>
                  </a:cubicBezTo>
                  <a:cubicBezTo>
                    <a:pt x="556" y="1898"/>
                    <a:pt x="790" y="1921"/>
                    <a:pt x="1006" y="1921"/>
                  </a:cubicBezTo>
                  <a:cubicBezTo>
                    <a:pt x="1817" y="1921"/>
                    <a:pt x="2375" y="1592"/>
                    <a:pt x="2671" y="1353"/>
                  </a:cubicBezTo>
                  <a:cubicBezTo>
                    <a:pt x="2759" y="1283"/>
                    <a:pt x="2867" y="1244"/>
                    <a:pt x="2978" y="1244"/>
                  </a:cubicBezTo>
                  <a:cubicBezTo>
                    <a:pt x="3050" y="1244"/>
                    <a:pt x="3123" y="1261"/>
                    <a:pt x="3191" y="1295"/>
                  </a:cubicBezTo>
                  <a:cubicBezTo>
                    <a:pt x="3551" y="1513"/>
                    <a:pt x="3951" y="1616"/>
                    <a:pt x="4356" y="1616"/>
                  </a:cubicBezTo>
                  <a:cubicBezTo>
                    <a:pt x="4487" y="1616"/>
                    <a:pt x="4619" y="1605"/>
                    <a:pt x="4750" y="1583"/>
                  </a:cubicBezTo>
                  <a:lnTo>
                    <a:pt x="4750" y="1583"/>
                  </a:lnTo>
                  <a:cubicBezTo>
                    <a:pt x="2642" y="3691"/>
                    <a:pt x="1993" y="5120"/>
                    <a:pt x="1993" y="5957"/>
                  </a:cubicBezTo>
                  <a:cubicBezTo>
                    <a:pt x="1993" y="6376"/>
                    <a:pt x="2152" y="6795"/>
                    <a:pt x="2440" y="7112"/>
                  </a:cubicBezTo>
                  <a:lnTo>
                    <a:pt x="3841" y="7112"/>
                  </a:lnTo>
                  <a:lnTo>
                    <a:pt x="3841" y="6881"/>
                  </a:lnTo>
                  <a:lnTo>
                    <a:pt x="3826" y="6881"/>
                  </a:lnTo>
                  <a:cubicBezTo>
                    <a:pt x="3826" y="6881"/>
                    <a:pt x="2902" y="5264"/>
                    <a:pt x="4519" y="3431"/>
                  </a:cubicBezTo>
                  <a:cubicBezTo>
                    <a:pt x="5919" y="1814"/>
                    <a:pt x="5905" y="963"/>
                    <a:pt x="5789" y="631"/>
                  </a:cubicBezTo>
                  <a:cubicBezTo>
                    <a:pt x="5750" y="527"/>
                    <a:pt x="5653" y="470"/>
                    <a:pt x="5550" y="470"/>
                  </a:cubicBezTo>
                  <a:cubicBezTo>
                    <a:pt x="5538" y="470"/>
                    <a:pt x="5527" y="470"/>
                    <a:pt x="5515" y="472"/>
                  </a:cubicBezTo>
                  <a:cubicBezTo>
                    <a:pt x="5366" y="509"/>
                    <a:pt x="5223" y="524"/>
                    <a:pt x="5085" y="524"/>
                  </a:cubicBezTo>
                  <a:cubicBezTo>
                    <a:pt x="4286" y="524"/>
                    <a:pt x="3658" y="1"/>
                    <a:pt x="3146" y="1"/>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5" name="Google Shape;16675;p101"/>
            <p:cNvSpPr/>
            <p:nvPr/>
          </p:nvSpPr>
          <p:spPr>
            <a:xfrm>
              <a:off x="3833178" y="3184632"/>
              <a:ext cx="180936" cy="30305"/>
            </a:xfrm>
            <a:custGeom>
              <a:rect b="b" l="l" r="r" t="t"/>
              <a:pathLst>
                <a:path extrusionOk="0" h="1156" w="6902">
                  <a:moveTo>
                    <a:pt x="448" y="0"/>
                  </a:moveTo>
                  <a:cubicBezTo>
                    <a:pt x="203" y="0"/>
                    <a:pt x="1" y="202"/>
                    <a:pt x="1" y="462"/>
                  </a:cubicBezTo>
                  <a:lnTo>
                    <a:pt x="1" y="1155"/>
                  </a:lnTo>
                  <a:lnTo>
                    <a:pt x="6901" y="1155"/>
                  </a:lnTo>
                  <a:lnTo>
                    <a:pt x="6901" y="462"/>
                  </a:lnTo>
                  <a:cubicBezTo>
                    <a:pt x="6901" y="202"/>
                    <a:pt x="6699" y="0"/>
                    <a:pt x="643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6" name="Google Shape;16676;p101"/>
            <p:cNvSpPr/>
            <p:nvPr/>
          </p:nvSpPr>
          <p:spPr>
            <a:xfrm>
              <a:off x="3833178" y="3184632"/>
              <a:ext cx="60216" cy="30305"/>
            </a:xfrm>
            <a:custGeom>
              <a:rect b="b" l="l" r="r" t="t"/>
              <a:pathLst>
                <a:path extrusionOk="0" h="1156" w="2297">
                  <a:moveTo>
                    <a:pt x="463" y="0"/>
                  </a:moveTo>
                  <a:cubicBezTo>
                    <a:pt x="203" y="0"/>
                    <a:pt x="1" y="202"/>
                    <a:pt x="1" y="462"/>
                  </a:cubicBezTo>
                  <a:lnTo>
                    <a:pt x="1" y="1155"/>
                  </a:lnTo>
                  <a:lnTo>
                    <a:pt x="1849" y="1155"/>
                  </a:lnTo>
                  <a:lnTo>
                    <a:pt x="1849" y="462"/>
                  </a:lnTo>
                  <a:cubicBezTo>
                    <a:pt x="1849" y="202"/>
                    <a:pt x="2051" y="0"/>
                    <a:pt x="229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7" name="Google Shape;16677;p101"/>
            <p:cNvSpPr/>
            <p:nvPr/>
          </p:nvSpPr>
          <p:spPr>
            <a:xfrm>
              <a:off x="3821067" y="3208855"/>
              <a:ext cx="204765" cy="60190"/>
            </a:xfrm>
            <a:custGeom>
              <a:rect b="b" l="l" r="r" t="t"/>
              <a:pathLst>
                <a:path extrusionOk="0" h="2296" w="7811">
                  <a:moveTo>
                    <a:pt x="463" y="0"/>
                  </a:moveTo>
                  <a:cubicBezTo>
                    <a:pt x="203" y="0"/>
                    <a:pt x="1" y="202"/>
                    <a:pt x="1" y="462"/>
                  </a:cubicBezTo>
                  <a:lnTo>
                    <a:pt x="1" y="1833"/>
                  </a:lnTo>
                  <a:cubicBezTo>
                    <a:pt x="1" y="2093"/>
                    <a:pt x="203" y="2295"/>
                    <a:pt x="463" y="2295"/>
                  </a:cubicBezTo>
                  <a:lnTo>
                    <a:pt x="7363" y="2295"/>
                  </a:lnTo>
                  <a:cubicBezTo>
                    <a:pt x="7608" y="2295"/>
                    <a:pt x="7811" y="2093"/>
                    <a:pt x="7811" y="1833"/>
                  </a:cubicBezTo>
                  <a:lnTo>
                    <a:pt x="7811" y="462"/>
                  </a:lnTo>
                  <a:cubicBezTo>
                    <a:pt x="7811" y="202"/>
                    <a:pt x="7608" y="0"/>
                    <a:pt x="7363"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78" name="Google Shape;16678;p101"/>
            <p:cNvSpPr/>
            <p:nvPr/>
          </p:nvSpPr>
          <p:spPr>
            <a:xfrm>
              <a:off x="3821067" y="3208855"/>
              <a:ext cx="78383" cy="60190"/>
            </a:xfrm>
            <a:custGeom>
              <a:rect b="b" l="l" r="r" t="t"/>
              <a:pathLst>
                <a:path extrusionOk="0" h="2296" w="2990">
                  <a:moveTo>
                    <a:pt x="463" y="0"/>
                  </a:moveTo>
                  <a:cubicBezTo>
                    <a:pt x="203" y="0"/>
                    <a:pt x="1" y="202"/>
                    <a:pt x="1" y="448"/>
                  </a:cubicBezTo>
                  <a:lnTo>
                    <a:pt x="1" y="1833"/>
                  </a:lnTo>
                  <a:cubicBezTo>
                    <a:pt x="1" y="2093"/>
                    <a:pt x="203" y="2295"/>
                    <a:pt x="463" y="2295"/>
                  </a:cubicBezTo>
                  <a:lnTo>
                    <a:pt x="2989" y="2295"/>
                  </a:lnTo>
                  <a:cubicBezTo>
                    <a:pt x="2729" y="2295"/>
                    <a:pt x="2527" y="2093"/>
                    <a:pt x="2527" y="1833"/>
                  </a:cubicBezTo>
                  <a:lnTo>
                    <a:pt x="2527" y="448"/>
                  </a:lnTo>
                  <a:cubicBezTo>
                    <a:pt x="2527" y="202"/>
                    <a:pt x="2729" y="0"/>
                    <a:pt x="2989"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79" name="Google Shape;16679;p101"/>
          <p:cNvGrpSpPr/>
          <p:nvPr/>
        </p:nvGrpSpPr>
        <p:grpSpPr>
          <a:xfrm>
            <a:off x="7017938" y="2489463"/>
            <a:ext cx="364441" cy="256225"/>
            <a:chOff x="7042995" y="2489463"/>
            <a:chExt cx="364441" cy="256225"/>
          </a:xfrm>
        </p:grpSpPr>
        <p:sp>
          <p:nvSpPr>
            <p:cNvPr id="16680" name="Google Shape;16680;p101"/>
            <p:cNvSpPr/>
            <p:nvPr/>
          </p:nvSpPr>
          <p:spPr>
            <a:xfrm>
              <a:off x="7042995" y="2526164"/>
              <a:ext cx="364441" cy="219524"/>
            </a:xfrm>
            <a:custGeom>
              <a:rect b="b" l="l" r="r" t="t"/>
              <a:pathLst>
                <a:path extrusionOk="0" h="8374" w="13902">
                  <a:moveTo>
                    <a:pt x="6944" y="1"/>
                  </a:moveTo>
                  <a:cubicBezTo>
                    <a:pt x="6121" y="1"/>
                    <a:pt x="4880" y="535"/>
                    <a:pt x="3263" y="1574"/>
                  </a:cubicBezTo>
                  <a:cubicBezTo>
                    <a:pt x="2224" y="2267"/>
                    <a:pt x="1213" y="3003"/>
                    <a:pt x="246" y="3797"/>
                  </a:cubicBezTo>
                  <a:cubicBezTo>
                    <a:pt x="0" y="3999"/>
                    <a:pt x="0" y="4375"/>
                    <a:pt x="246" y="4577"/>
                  </a:cubicBezTo>
                  <a:cubicBezTo>
                    <a:pt x="1213" y="5371"/>
                    <a:pt x="2224" y="6107"/>
                    <a:pt x="3263" y="6800"/>
                  </a:cubicBezTo>
                  <a:cubicBezTo>
                    <a:pt x="4880" y="7839"/>
                    <a:pt x="6121" y="8373"/>
                    <a:pt x="6944" y="8373"/>
                  </a:cubicBezTo>
                  <a:cubicBezTo>
                    <a:pt x="7781" y="8373"/>
                    <a:pt x="9023" y="7839"/>
                    <a:pt x="10639" y="6800"/>
                  </a:cubicBezTo>
                  <a:cubicBezTo>
                    <a:pt x="11679" y="6107"/>
                    <a:pt x="12689" y="5371"/>
                    <a:pt x="13656" y="4591"/>
                  </a:cubicBezTo>
                  <a:cubicBezTo>
                    <a:pt x="13902" y="4375"/>
                    <a:pt x="13902" y="3999"/>
                    <a:pt x="13656" y="3797"/>
                  </a:cubicBezTo>
                  <a:cubicBezTo>
                    <a:pt x="12689" y="3003"/>
                    <a:pt x="11679" y="2267"/>
                    <a:pt x="10639" y="1574"/>
                  </a:cubicBezTo>
                  <a:cubicBezTo>
                    <a:pt x="9023" y="535"/>
                    <a:pt x="7781" y="1"/>
                    <a:pt x="694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1" name="Google Shape;16681;p101"/>
            <p:cNvSpPr/>
            <p:nvPr/>
          </p:nvSpPr>
          <p:spPr>
            <a:xfrm>
              <a:off x="7042995" y="2526164"/>
              <a:ext cx="200204" cy="219524"/>
            </a:xfrm>
            <a:custGeom>
              <a:rect b="b" l="l" r="r" t="t"/>
              <a:pathLst>
                <a:path extrusionOk="0" h="8374" w="7637">
                  <a:moveTo>
                    <a:pt x="6958" y="1"/>
                  </a:moveTo>
                  <a:cubicBezTo>
                    <a:pt x="6121" y="1"/>
                    <a:pt x="4880" y="535"/>
                    <a:pt x="3263" y="1574"/>
                  </a:cubicBezTo>
                  <a:cubicBezTo>
                    <a:pt x="2224" y="2267"/>
                    <a:pt x="1213" y="3003"/>
                    <a:pt x="246" y="3797"/>
                  </a:cubicBezTo>
                  <a:cubicBezTo>
                    <a:pt x="0" y="3999"/>
                    <a:pt x="0" y="4375"/>
                    <a:pt x="246" y="4591"/>
                  </a:cubicBezTo>
                  <a:cubicBezTo>
                    <a:pt x="1213" y="5371"/>
                    <a:pt x="2224" y="6107"/>
                    <a:pt x="3263" y="6800"/>
                  </a:cubicBezTo>
                  <a:cubicBezTo>
                    <a:pt x="4894" y="7854"/>
                    <a:pt x="6121" y="8373"/>
                    <a:pt x="6944" y="8373"/>
                  </a:cubicBezTo>
                  <a:cubicBezTo>
                    <a:pt x="7189" y="8373"/>
                    <a:pt x="7420" y="8344"/>
                    <a:pt x="7637" y="8272"/>
                  </a:cubicBezTo>
                  <a:cubicBezTo>
                    <a:pt x="6872" y="8085"/>
                    <a:pt x="5861" y="7594"/>
                    <a:pt x="4649" y="6800"/>
                  </a:cubicBezTo>
                  <a:cubicBezTo>
                    <a:pt x="3609" y="6107"/>
                    <a:pt x="2599" y="5371"/>
                    <a:pt x="1632" y="4577"/>
                  </a:cubicBezTo>
                  <a:cubicBezTo>
                    <a:pt x="1386" y="4375"/>
                    <a:pt x="1386" y="3999"/>
                    <a:pt x="1632" y="3797"/>
                  </a:cubicBezTo>
                  <a:cubicBezTo>
                    <a:pt x="2599" y="3003"/>
                    <a:pt x="3609" y="2267"/>
                    <a:pt x="4649" y="1574"/>
                  </a:cubicBezTo>
                  <a:cubicBezTo>
                    <a:pt x="5861" y="795"/>
                    <a:pt x="6872" y="304"/>
                    <a:pt x="7637" y="102"/>
                  </a:cubicBezTo>
                  <a:cubicBezTo>
                    <a:pt x="7420" y="44"/>
                    <a:pt x="7189" y="1"/>
                    <a:pt x="695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2" name="Google Shape;16682;p101"/>
            <p:cNvSpPr/>
            <p:nvPr/>
          </p:nvSpPr>
          <p:spPr>
            <a:xfrm>
              <a:off x="7120198" y="2557255"/>
              <a:ext cx="183557" cy="157395"/>
            </a:xfrm>
            <a:custGeom>
              <a:rect b="b" l="l" r="r" t="t"/>
              <a:pathLst>
                <a:path extrusionOk="0" h="6004" w="7002">
                  <a:moveTo>
                    <a:pt x="3981" y="1"/>
                  </a:moveTo>
                  <a:cubicBezTo>
                    <a:pt x="3246" y="1"/>
                    <a:pt x="2498" y="273"/>
                    <a:pt x="1891" y="879"/>
                  </a:cubicBezTo>
                  <a:cubicBezTo>
                    <a:pt x="0" y="2770"/>
                    <a:pt x="1328" y="6004"/>
                    <a:pt x="3999" y="6004"/>
                  </a:cubicBezTo>
                  <a:cubicBezTo>
                    <a:pt x="5659" y="6004"/>
                    <a:pt x="7002" y="4661"/>
                    <a:pt x="7002" y="3001"/>
                  </a:cubicBezTo>
                  <a:cubicBezTo>
                    <a:pt x="7002" y="1193"/>
                    <a:pt x="5520" y="1"/>
                    <a:pt x="3981" y="1"/>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3" name="Google Shape;16683;p101"/>
            <p:cNvSpPr/>
            <p:nvPr/>
          </p:nvSpPr>
          <p:spPr>
            <a:xfrm>
              <a:off x="7146308" y="2557622"/>
              <a:ext cx="93876" cy="157002"/>
            </a:xfrm>
            <a:custGeom>
              <a:rect b="b" l="l" r="r" t="t"/>
              <a:pathLst>
                <a:path extrusionOk="0" h="5989" w="3581">
                  <a:moveTo>
                    <a:pt x="2996" y="0"/>
                  </a:moveTo>
                  <a:cubicBezTo>
                    <a:pt x="1374" y="0"/>
                    <a:pt x="0" y="1309"/>
                    <a:pt x="0" y="2987"/>
                  </a:cubicBezTo>
                  <a:cubicBezTo>
                    <a:pt x="0" y="4678"/>
                    <a:pt x="1374" y="5988"/>
                    <a:pt x="2996" y="5988"/>
                  </a:cubicBezTo>
                  <a:cubicBezTo>
                    <a:pt x="3188" y="5988"/>
                    <a:pt x="3383" y="5970"/>
                    <a:pt x="3580" y="5932"/>
                  </a:cubicBezTo>
                  <a:cubicBezTo>
                    <a:pt x="2166" y="5658"/>
                    <a:pt x="1155" y="4416"/>
                    <a:pt x="1155" y="2987"/>
                  </a:cubicBezTo>
                  <a:cubicBezTo>
                    <a:pt x="1155" y="1558"/>
                    <a:pt x="2166" y="331"/>
                    <a:pt x="3580" y="57"/>
                  </a:cubicBezTo>
                  <a:cubicBezTo>
                    <a:pt x="3383" y="18"/>
                    <a:pt x="3188" y="0"/>
                    <a:pt x="2996"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4" name="Google Shape;16684;p101"/>
            <p:cNvSpPr/>
            <p:nvPr/>
          </p:nvSpPr>
          <p:spPr>
            <a:xfrm>
              <a:off x="7172025" y="2596236"/>
              <a:ext cx="92749" cy="79431"/>
            </a:xfrm>
            <a:custGeom>
              <a:rect b="b" l="l" r="r" t="t"/>
              <a:pathLst>
                <a:path extrusionOk="0" h="3030" w="3538">
                  <a:moveTo>
                    <a:pt x="2011" y="1"/>
                  </a:moveTo>
                  <a:cubicBezTo>
                    <a:pt x="1640" y="1"/>
                    <a:pt x="1261" y="138"/>
                    <a:pt x="954" y="446"/>
                  </a:cubicBezTo>
                  <a:cubicBezTo>
                    <a:pt x="1" y="1398"/>
                    <a:pt x="679" y="3030"/>
                    <a:pt x="2022" y="3030"/>
                  </a:cubicBezTo>
                  <a:cubicBezTo>
                    <a:pt x="2859" y="3030"/>
                    <a:pt x="3538" y="2351"/>
                    <a:pt x="3538" y="1514"/>
                  </a:cubicBezTo>
                  <a:cubicBezTo>
                    <a:pt x="3538" y="605"/>
                    <a:pt x="2790" y="1"/>
                    <a:pt x="2011"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5" name="Google Shape;16685;p101"/>
            <p:cNvSpPr/>
            <p:nvPr/>
          </p:nvSpPr>
          <p:spPr>
            <a:xfrm>
              <a:off x="7185290" y="2596420"/>
              <a:ext cx="55261" cy="79143"/>
            </a:xfrm>
            <a:custGeom>
              <a:rect b="b" l="l" r="r" t="t"/>
              <a:pathLst>
                <a:path extrusionOk="0" h="3019" w="2108">
                  <a:moveTo>
                    <a:pt x="1516" y="1"/>
                  </a:moveTo>
                  <a:cubicBezTo>
                    <a:pt x="717" y="1"/>
                    <a:pt x="0" y="637"/>
                    <a:pt x="0" y="1507"/>
                  </a:cubicBezTo>
                  <a:cubicBezTo>
                    <a:pt x="0" y="2374"/>
                    <a:pt x="713" y="3019"/>
                    <a:pt x="1509" y="3019"/>
                  </a:cubicBezTo>
                  <a:cubicBezTo>
                    <a:pt x="1706" y="3019"/>
                    <a:pt x="1909" y="2979"/>
                    <a:pt x="2108" y="2893"/>
                  </a:cubicBezTo>
                  <a:cubicBezTo>
                    <a:pt x="1545" y="2662"/>
                    <a:pt x="1184" y="2113"/>
                    <a:pt x="1184" y="1507"/>
                  </a:cubicBezTo>
                  <a:cubicBezTo>
                    <a:pt x="1184" y="901"/>
                    <a:pt x="1545" y="352"/>
                    <a:pt x="2108" y="121"/>
                  </a:cubicBezTo>
                  <a:cubicBezTo>
                    <a:pt x="1912" y="39"/>
                    <a:pt x="1711" y="1"/>
                    <a:pt x="15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6" name="Google Shape;16686;p101"/>
            <p:cNvSpPr/>
            <p:nvPr/>
          </p:nvSpPr>
          <p:spPr>
            <a:xfrm>
              <a:off x="7338360" y="2541159"/>
              <a:ext cx="35574" cy="24747"/>
            </a:xfrm>
            <a:custGeom>
              <a:rect b="b" l="l" r="r" t="t"/>
              <a:pathLst>
                <a:path extrusionOk="0" h="944" w="1357">
                  <a:moveTo>
                    <a:pt x="308" y="1"/>
                  </a:moveTo>
                  <a:cubicBezTo>
                    <a:pt x="121" y="1"/>
                    <a:pt x="0" y="266"/>
                    <a:pt x="181" y="410"/>
                  </a:cubicBezTo>
                  <a:lnTo>
                    <a:pt x="181" y="396"/>
                  </a:lnTo>
                  <a:cubicBezTo>
                    <a:pt x="426" y="555"/>
                    <a:pt x="672" y="728"/>
                    <a:pt x="917" y="901"/>
                  </a:cubicBezTo>
                  <a:cubicBezTo>
                    <a:pt x="949" y="931"/>
                    <a:pt x="984" y="944"/>
                    <a:pt x="1020" y="944"/>
                  </a:cubicBezTo>
                  <a:cubicBezTo>
                    <a:pt x="1189" y="944"/>
                    <a:pt x="1356" y="648"/>
                    <a:pt x="1177" y="540"/>
                  </a:cubicBezTo>
                  <a:cubicBezTo>
                    <a:pt x="917" y="367"/>
                    <a:pt x="672" y="179"/>
                    <a:pt x="426" y="35"/>
                  </a:cubicBezTo>
                  <a:cubicBezTo>
                    <a:pt x="386" y="11"/>
                    <a:pt x="346" y="1"/>
                    <a:pt x="30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7" name="Google Shape;16687;p101"/>
            <p:cNvSpPr/>
            <p:nvPr/>
          </p:nvSpPr>
          <p:spPr>
            <a:xfrm>
              <a:off x="7106567" y="2489463"/>
              <a:ext cx="221648" cy="56415"/>
            </a:xfrm>
            <a:custGeom>
              <a:rect b="b" l="l" r="r" t="t"/>
              <a:pathLst>
                <a:path extrusionOk="0" h="2152" w="8455">
                  <a:moveTo>
                    <a:pt x="4519" y="0"/>
                  </a:moveTo>
                  <a:cubicBezTo>
                    <a:pt x="3436" y="0"/>
                    <a:pt x="2007" y="563"/>
                    <a:pt x="188" y="1733"/>
                  </a:cubicBezTo>
                  <a:cubicBezTo>
                    <a:pt x="1" y="1848"/>
                    <a:pt x="87" y="2137"/>
                    <a:pt x="318" y="2137"/>
                  </a:cubicBezTo>
                  <a:lnTo>
                    <a:pt x="304" y="2151"/>
                  </a:lnTo>
                  <a:cubicBezTo>
                    <a:pt x="347" y="2151"/>
                    <a:pt x="390" y="2137"/>
                    <a:pt x="434" y="2108"/>
                  </a:cubicBezTo>
                  <a:cubicBezTo>
                    <a:pt x="2180" y="997"/>
                    <a:pt x="3523" y="448"/>
                    <a:pt x="4519" y="448"/>
                  </a:cubicBezTo>
                  <a:cubicBezTo>
                    <a:pt x="5414" y="448"/>
                    <a:pt x="6540" y="867"/>
                    <a:pt x="7983" y="1718"/>
                  </a:cubicBezTo>
                  <a:cubicBezTo>
                    <a:pt x="8027" y="1747"/>
                    <a:pt x="8070" y="1760"/>
                    <a:pt x="8111" y="1760"/>
                  </a:cubicBezTo>
                  <a:cubicBezTo>
                    <a:pt x="8315" y="1760"/>
                    <a:pt x="8455" y="1449"/>
                    <a:pt x="8214" y="1329"/>
                  </a:cubicBezTo>
                  <a:cubicBezTo>
                    <a:pt x="6699" y="434"/>
                    <a:pt x="5486" y="0"/>
                    <a:pt x="451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88" name="Google Shape;16688;p101"/>
            <p:cNvSpPr/>
            <p:nvPr/>
          </p:nvSpPr>
          <p:spPr>
            <a:xfrm>
              <a:off x="7234863" y="2598884"/>
              <a:ext cx="32192" cy="27211"/>
            </a:xfrm>
            <a:custGeom>
              <a:rect b="b" l="l" r="r" t="t"/>
              <a:pathLst>
                <a:path extrusionOk="0" h="1038" w="1228">
                  <a:moveTo>
                    <a:pt x="524" y="0"/>
                  </a:moveTo>
                  <a:cubicBezTo>
                    <a:pt x="256" y="0"/>
                    <a:pt x="0" y="207"/>
                    <a:pt x="0" y="518"/>
                  </a:cubicBezTo>
                  <a:cubicBezTo>
                    <a:pt x="0" y="807"/>
                    <a:pt x="231" y="1038"/>
                    <a:pt x="520" y="1038"/>
                  </a:cubicBezTo>
                  <a:cubicBezTo>
                    <a:pt x="996" y="1038"/>
                    <a:pt x="1227" y="475"/>
                    <a:pt x="895" y="157"/>
                  </a:cubicBezTo>
                  <a:cubicBezTo>
                    <a:pt x="787" y="49"/>
                    <a:pt x="654" y="0"/>
                    <a:pt x="52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689" name="Google Shape;16689;p101"/>
          <p:cNvGrpSpPr/>
          <p:nvPr/>
        </p:nvGrpSpPr>
        <p:grpSpPr>
          <a:xfrm>
            <a:off x="7492115" y="2437007"/>
            <a:ext cx="364284" cy="361243"/>
            <a:chOff x="7517172" y="2437007"/>
            <a:chExt cx="364284" cy="361243"/>
          </a:xfrm>
        </p:grpSpPr>
        <p:sp>
          <p:nvSpPr>
            <p:cNvPr id="16690" name="Google Shape;16690;p101"/>
            <p:cNvSpPr/>
            <p:nvPr/>
          </p:nvSpPr>
          <p:spPr>
            <a:xfrm>
              <a:off x="7517172" y="2548499"/>
              <a:ext cx="164997" cy="78724"/>
            </a:xfrm>
            <a:custGeom>
              <a:rect b="b" l="l" r="r" t="t"/>
              <a:pathLst>
                <a:path extrusionOk="0" h="3003" w="6294">
                  <a:moveTo>
                    <a:pt x="6294" y="0"/>
                  </a:moveTo>
                  <a:lnTo>
                    <a:pt x="4923" y="116"/>
                  </a:lnTo>
                  <a:cubicBezTo>
                    <a:pt x="3118" y="260"/>
                    <a:pt x="1429" y="1040"/>
                    <a:pt x="144" y="2324"/>
                  </a:cubicBezTo>
                  <a:cubicBezTo>
                    <a:pt x="0" y="2469"/>
                    <a:pt x="87" y="2729"/>
                    <a:pt x="303" y="2743"/>
                  </a:cubicBezTo>
                  <a:lnTo>
                    <a:pt x="3277" y="3003"/>
                  </a:lnTo>
                  <a:lnTo>
                    <a:pt x="6294"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1" name="Google Shape;16691;p101"/>
            <p:cNvSpPr/>
            <p:nvPr/>
          </p:nvSpPr>
          <p:spPr>
            <a:xfrm>
              <a:off x="7690112" y="2635166"/>
              <a:ext cx="79117" cy="163084"/>
            </a:xfrm>
            <a:custGeom>
              <a:rect b="b" l="l" r="r" t="t"/>
              <a:pathLst>
                <a:path extrusionOk="0" h="6221" w="3018">
                  <a:moveTo>
                    <a:pt x="3017" y="0"/>
                  </a:moveTo>
                  <a:lnTo>
                    <a:pt x="0" y="3017"/>
                  </a:lnTo>
                  <a:lnTo>
                    <a:pt x="260" y="5991"/>
                  </a:lnTo>
                  <a:cubicBezTo>
                    <a:pt x="270" y="6134"/>
                    <a:pt x="387" y="6221"/>
                    <a:pt x="507" y="6221"/>
                  </a:cubicBezTo>
                  <a:cubicBezTo>
                    <a:pt x="568" y="6221"/>
                    <a:pt x="630" y="6198"/>
                    <a:pt x="679" y="6150"/>
                  </a:cubicBezTo>
                  <a:cubicBezTo>
                    <a:pt x="1963" y="4865"/>
                    <a:pt x="2743" y="3176"/>
                    <a:pt x="2887" y="1386"/>
                  </a:cubicBezTo>
                  <a:lnTo>
                    <a:pt x="3017" y="0"/>
                  </a:ln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2" name="Google Shape;16692;p101"/>
            <p:cNvSpPr/>
            <p:nvPr/>
          </p:nvSpPr>
          <p:spPr>
            <a:xfrm>
              <a:off x="7517172" y="2552274"/>
              <a:ext cx="118833" cy="69286"/>
            </a:xfrm>
            <a:custGeom>
              <a:rect b="b" l="l" r="r" t="t"/>
              <a:pathLst>
                <a:path extrusionOk="0" h="2643" w="4533">
                  <a:moveTo>
                    <a:pt x="4533" y="1"/>
                  </a:moveTo>
                  <a:cubicBezTo>
                    <a:pt x="2873" y="232"/>
                    <a:pt x="1328" y="982"/>
                    <a:pt x="144" y="2166"/>
                  </a:cubicBezTo>
                  <a:cubicBezTo>
                    <a:pt x="0" y="2325"/>
                    <a:pt x="87" y="2585"/>
                    <a:pt x="303" y="2599"/>
                  </a:cubicBezTo>
                  <a:lnTo>
                    <a:pt x="751" y="2642"/>
                  </a:lnTo>
                  <a:cubicBezTo>
                    <a:pt x="606" y="2541"/>
                    <a:pt x="592" y="2325"/>
                    <a:pt x="707" y="2209"/>
                  </a:cubicBezTo>
                  <a:cubicBezTo>
                    <a:pt x="1761" y="1141"/>
                    <a:pt x="3089" y="391"/>
                    <a:pt x="4533"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3" name="Google Shape;16693;p101"/>
            <p:cNvSpPr/>
            <p:nvPr/>
          </p:nvSpPr>
          <p:spPr>
            <a:xfrm>
              <a:off x="7690112" y="2699864"/>
              <a:ext cx="23095" cy="98385"/>
            </a:xfrm>
            <a:custGeom>
              <a:rect b="b" l="l" r="r" t="t"/>
              <a:pathLst>
                <a:path extrusionOk="0" h="3753" w="881">
                  <a:moveTo>
                    <a:pt x="549" y="1"/>
                  </a:moveTo>
                  <a:lnTo>
                    <a:pt x="0" y="549"/>
                  </a:lnTo>
                  <a:lnTo>
                    <a:pt x="260" y="3523"/>
                  </a:lnTo>
                  <a:cubicBezTo>
                    <a:pt x="270" y="3666"/>
                    <a:pt x="387" y="3753"/>
                    <a:pt x="511" y="3753"/>
                  </a:cubicBezTo>
                  <a:cubicBezTo>
                    <a:pt x="574" y="3753"/>
                    <a:pt x="639" y="3730"/>
                    <a:pt x="693" y="3682"/>
                  </a:cubicBezTo>
                  <a:cubicBezTo>
                    <a:pt x="751" y="3609"/>
                    <a:pt x="823" y="3552"/>
                    <a:pt x="881" y="3479"/>
                  </a:cubicBezTo>
                  <a:cubicBezTo>
                    <a:pt x="866" y="3451"/>
                    <a:pt x="852" y="3422"/>
                    <a:pt x="852" y="3378"/>
                  </a:cubicBezTo>
                  <a:lnTo>
                    <a:pt x="549" y="1"/>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4" name="Google Shape;16694;p101"/>
            <p:cNvSpPr/>
            <p:nvPr/>
          </p:nvSpPr>
          <p:spPr>
            <a:xfrm>
              <a:off x="7585646" y="2437138"/>
              <a:ext cx="295128" cy="293608"/>
            </a:xfrm>
            <a:custGeom>
              <a:rect b="b" l="l" r="r" t="t"/>
              <a:pathLst>
                <a:path extrusionOk="0" h="11200" w="11258">
                  <a:moveTo>
                    <a:pt x="11038" y="0"/>
                  </a:moveTo>
                  <a:cubicBezTo>
                    <a:pt x="11025" y="0"/>
                    <a:pt x="11013" y="2"/>
                    <a:pt x="11001" y="4"/>
                  </a:cubicBezTo>
                  <a:lnTo>
                    <a:pt x="8619" y="697"/>
                  </a:lnTo>
                  <a:lnTo>
                    <a:pt x="6858" y="1217"/>
                  </a:lnTo>
                  <a:cubicBezTo>
                    <a:pt x="6713" y="1246"/>
                    <a:pt x="6583" y="1332"/>
                    <a:pt x="6482" y="1434"/>
                  </a:cubicBezTo>
                  <a:lnTo>
                    <a:pt x="88" y="7828"/>
                  </a:lnTo>
                  <a:cubicBezTo>
                    <a:pt x="1" y="7915"/>
                    <a:pt x="1" y="8045"/>
                    <a:pt x="88" y="8117"/>
                  </a:cubicBezTo>
                  <a:lnTo>
                    <a:pt x="1358" y="9402"/>
                  </a:lnTo>
                  <a:lnTo>
                    <a:pt x="1834" y="9864"/>
                  </a:lnTo>
                  <a:lnTo>
                    <a:pt x="3090" y="11134"/>
                  </a:lnTo>
                  <a:cubicBezTo>
                    <a:pt x="3141" y="11177"/>
                    <a:pt x="3198" y="11199"/>
                    <a:pt x="3256" y="11199"/>
                  </a:cubicBezTo>
                  <a:cubicBezTo>
                    <a:pt x="3314" y="11199"/>
                    <a:pt x="3372" y="11177"/>
                    <a:pt x="3422" y="11134"/>
                  </a:cubicBezTo>
                  <a:lnTo>
                    <a:pt x="6988" y="7554"/>
                  </a:lnTo>
                  <a:lnTo>
                    <a:pt x="9774" y="4768"/>
                  </a:lnTo>
                  <a:cubicBezTo>
                    <a:pt x="9889" y="4653"/>
                    <a:pt x="9976" y="4508"/>
                    <a:pt x="10034" y="4349"/>
                  </a:cubicBezTo>
                  <a:lnTo>
                    <a:pt x="11232" y="250"/>
                  </a:lnTo>
                  <a:cubicBezTo>
                    <a:pt x="11258" y="119"/>
                    <a:pt x="11154" y="0"/>
                    <a:pt x="1103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5" name="Google Shape;16695;p101"/>
            <p:cNvSpPr/>
            <p:nvPr/>
          </p:nvSpPr>
          <p:spPr>
            <a:xfrm>
              <a:off x="7585646" y="2437400"/>
              <a:ext cx="295495" cy="219341"/>
            </a:xfrm>
            <a:custGeom>
              <a:rect b="b" l="l" r="r" t="t"/>
              <a:pathLst>
                <a:path extrusionOk="0" h="8367" w="11272">
                  <a:moveTo>
                    <a:pt x="11057" y="0"/>
                  </a:moveTo>
                  <a:cubicBezTo>
                    <a:pt x="11039" y="0"/>
                    <a:pt x="11020" y="3"/>
                    <a:pt x="11001" y="9"/>
                  </a:cubicBezTo>
                  <a:lnTo>
                    <a:pt x="6843" y="1221"/>
                  </a:lnTo>
                  <a:cubicBezTo>
                    <a:pt x="6713" y="1250"/>
                    <a:pt x="6583" y="1308"/>
                    <a:pt x="6482" y="1409"/>
                  </a:cubicBezTo>
                  <a:lnTo>
                    <a:pt x="73" y="7818"/>
                  </a:lnTo>
                  <a:cubicBezTo>
                    <a:pt x="1" y="7891"/>
                    <a:pt x="1" y="8035"/>
                    <a:pt x="73" y="8107"/>
                  </a:cubicBezTo>
                  <a:lnTo>
                    <a:pt x="333" y="8367"/>
                  </a:lnTo>
                  <a:lnTo>
                    <a:pt x="1069" y="7645"/>
                  </a:lnTo>
                  <a:lnTo>
                    <a:pt x="6814" y="1900"/>
                  </a:lnTo>
                  <a:cubicBezTo>
                    <a:pt x="6901" y="1813"/>
                    <a:pt x="7017" y="1741"/>
                    <a:pt x="7132" y="1712"/>
                  </a:cubicBezTo>
                  <a:lnTo>
                    <a:pt x="11160" y="543"/>
                  </a:lnTo>
                  <a:lnTo>
                    <a:pt x="11246" y="240"/>
                  </a:lnTo>
                  <a:cubicBezTo>
                    <a:pt x="11271" y="115"/>
                    <a:pt x="11177" y="0"/>
                    <a:pt x="11057"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6" name="Google Shape;16696;p101"/>
            <p:cNvSpPr/>
            <p:nvPr/>
          </p:nvSpPr>
          <p:spPr>
            <a:xfrm>
              <a:off x="7734757" y="2520868"/>
              <a:ext cx="61710" cy="61710"/>
            </a:xfrm>
            <a:custGeom>
              <a:rect b="b" l="l" r="r" t="t"/>
              <a:pathLst>
                <a:path extrusionOk="0" h="2354" w="2354">
                  <a:moveTo>
                    <a:pt x="1170" y="1"/>
                  </a:moveTo>
                  <a:cubicBezTo>
                    <a:pt x="520" y="1"/>
                    <a:pt x="1" y="535"/>
                    <a:pt x="1" y="1184"/>
                  </a:cubicBezTo>
                  <a:cubicBezTo>
                    <a:pt x="1" y="1834"/>
                    <a:pt x="520" y="2354"/>
                    <a:pt x="1170" y="2354"/>
                  </a:cubicBezTo>
                  <a:cubicBezTo>
                    <a:pt x="1819" y="2354"/>
                    <a:pt x="2353" y="1834"/>
                    <a:pt x="2353" y="1184"/>
                  </a:cubicBezTo>
                  <a:cubicBezTo>
                    <a:pt x="2353" y="535"/>
                    <a:pt x="1819" y="1"/>
                    <a:pt x="117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7" name="Google Shape;16697;p101"/>
            <p:cNvSpPr/>
            <p:nvPr/>
          </p:nvSpPr>
          <p:spPr>
            <a:xfrm>
              <a:off x="7734757" y="2520790"/>
              <a:ext cx="38248" cy="61867"/>
            </a:xfrm>
            <a:custGeom>
              <a:rect b="b" l="l" r="r" t="t"/>
              <a:pathLst>
                <a:path extrusionOk="0" h="2360" w="1459">
                  <a:moveTo>
                    <a:pt x="1184" y="1"/>
                  </a:moveTo>
                  <a:cubicBezTo>
                    <a:pt x="544" y="1"/>
                    <a:pt x="1" y="516"/>
                    <a:pt x="1" y="1187"/>
                  </a:cubicBezTo>
                  <a:cubicBezTo>
                    <a:pt x="1" y="1856"/>
                    <a:pt x="541" y="2360"/>
                    <a:pt x="1179" y="2360"/>
                  </a:cubicBezTo>
                  <a:cubicBezTo>
                    <a:pt x="1271" y="2360"/>
                    <a:pt x="1364" y="2349"/>
                    <a:pt x="1458" y="2328"/>
                  </a:cubicBezTo>
                  <a:cubicBezTo>
                    <a:pt x="563" y="2111"/>
                    <a:pt x="246" y="1000"/>
                    <a:pt x="895" y="350"/>
                  </a:cubicBezTo>
                  <a:cubicBezTo>
                    <a:pt x="1054" y="191"/>
                    <a:pt x="1242" y="90"/>
                    <a:pt x="1458" y="32"/>
                  </a:cubicBezTo>
                  <a:cubicBezTo>
                    <a:pt x="1366" y="11"/>
                    <a:pt x="1274" y="1"/>
                    <a:pt x="118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8" name="Google Shape;16698;p101"/>
            <p:cNvSpPr/>
            <p:nvPr/>
          </p:nvSpPr>
          <p:spPr>
            <a:xfrm>
              <a:off x="7578096" y="2659362"/>
              <a:ext cx="79484" cy="78750"/>
            </a:xfrm>
            <a:custGeom>
              <a:rect b="b" l="l" r="r" t="t"/>
              <a:pathLst>
                <a:path extrusionOk="0" h="3004" w="3032">
                  <a:moveTo>
                    <a:pt x="780" y="1"/>
                  </a:moveTo>
                  <a:lnTo>
                    <a:pt x="116" y="679"/>
                  </a:lnTo>
                  <a:cubicBezTo>
                    <a:pt x="0" y="795"/>
                    <a:pt x="0" y="997"/>
                    <a:pt x="116" y="1112"/>
                  </a:cubicBezTo>
                  <a:lnTo>
                    <a:pt x="1011" y="2007"/>
                  </a:lnTo>
                  <a:lnTo>
                    <a:pt x="1920" y="2917"/>
                  </a:lnTo>
                  <a:cubicBezTo>
                    <a:pt x="1978" y="2975"/>
                    <a:pt x="2057" y="3004"/>
                    <a:pt x="2137" y="3004"/>
                  </a:cubicBezTo>
                  <a:cubicBezTo>
                    <a:pt x="2216" y="3004"/>
                    <a:pt x="2295" y="2975"/>
                    <a:pt x="2353" y="2917"/>
                  </a:cubicBezTo>
                  <a:lnTo>
                    <a:pt x="3032" y="2253"/>
                  </a:lnTo>
                  <a:lnTo>
                    <a:pt x="2151" y="1372"/>
                  </a:lnTo>
                  <a:lnTo>
                    <a:pt x="1675" y="896"/>
                  </a:lnTo>
                  <a:lnTo>
                    <a:pt x="78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699" name="Google Shape;16699;p101"/>
            <p:cNvSpPr/>
            <p:nvPr/>
          </p:nvSpPr>
          <p:spPr>
            <a:xfrm>
              <a:off x="7578096" y="2659755"/>
              <a:ext cx="31039" cy="34473"/>
            </a:xfrm>
            <a:custGeom>
              <a:rect b="b" l="l" r="r" t="t"/>
              <a:pathLst>
                <a:path extrusionOk="0" h="1315" w="1184">
                  <a:moveTo>
                    <a:pt x="780" y="0"/>
                  </a:moveTo>
                  <a:lnTo>
                    <a:pt x="116" y="664"/>
                  </a:lnTo>
                  <a:cubicBezTo>
                    <a:pt x="0" y="780"/>
                    <a:pt x="0" y="982"/>
                    <a:pt x="116" y="1097"/>
                  </a:cubicBezTo>
                  <a:lnTo>
                    <a:pt x="332" y="1314"/>
                  </a:lnTo>
                  <a:cubicBezTo>
                    <a:pt x="347" y="1242"/>
                    <a:pt x="376" y="1184"/>
                    <a:pt x="419" y="1141"/>
                  </a:cubicBezTo>
                  <a:lnTo>
                    <a:pt x="1184" y="390"/>
                  </a:lnTo>
                  <a:lnTo>
                    <a:pt x="78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0" name="Google Shape;16700;p101"/>
            <p:cNvSpPr/>
            <p:nvPr/>
          </p:nvSpPr>
          <p:spPr>
            <a:xfrm>
              <a:off x="7585646" y="2627196"/>
              <a:ext cx="104493" cy="103549"/>
            </a:xfrm>
            <a:custGeom>
              <a:rect b="b" l="l" r="r" t="t"/>
              <a:pathLst>
                <a:path extrusionOk="0" h="3950" w="3986">
                  <a:moveTo>
                    <a:pt x="665" y="1"/>
                  </a:moveTo>
                  <a:lnTo>
                    <a:pt x="88" y="578"/>
                  </a:lnTo>
                  <a:cubicBezTo>
                    <a:pt x="1" y="665"/>
                    <a:pt x="1" y="795"/>
                    <a:pt x="88" y="882"/>
                  </a:cubicBezTo>
                  <a:lnTo>
                    <a:pt x="1358" y="2152"/>
                  </a:lnTo>
                  <a:lnTo>
                    <a:pt x="1834" y="2628"/>
                  </a:lnTo>
                  <a:lnTo>
                    <a:pt x="3090" y="3884"/>
                  </a:lnTo>
                  <a:cubicBezTo>
                    <a:pt x="3141" y="3927"/>
                    <a:pt x="3198" y="3949"/>
                    <a:pt x="3256" y="3949"/>
                  </a:cubicBezTo>
                  <a:cubicBezTo>
                    <a:pt x="3314" y="3949"/>
                    <a:pt x="3372" y="3927"/>
                    <a:pt x="3422" y="3884"/>
                  </a:cubicBezTo>
                  <a:lnTo>
                    <a:pt x="3985" y="3321"/>
                  </a:lnTo>
                  <a:lnTo>
                    <a:pt x="2556" y="1906"/>
                  </a:lnTo>
                  <a:lnTo>
                    <a:pt x="2094" y="1430"/>
                  </a:lnTo>
                  <a:lnTo>
                    <a:pt x="665" y="1"/>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1" name="Google Shape;16701;p101"/>
            <p:cNvSpPr/>
            <p:nvPr/>
          </p:nvSpPr>
          <p:spPr>
            <a:xfrm>
              <a:off x="7585646" y="2627196"/>
              <a:ext cx="28050" cy="29544"/>
            </a:xfrm>
            <a:custGeom>
              <a:rect b="b" l="l" r="r" t="t"/>
              <a:pathLst>
                <a:path extrusionOk="0" h="1127" w="1070">
                  <a:moveTo>
                    <a:pt x="665" y="1"/>
                  </a:moveTo>
                  <a:lnTo>
                    <a:pt x="88" y="578"/>
                  </a:lnTo>
                  <a:cubicBezTo>
                    <a:pt x="1" y="665"/>
                    <a:pt x="1" y="795"/>
                    <a:pt x="88" y="867"/>
                  </a:cubicBezTo>
                  <a:lnTo>
                    <a:pt x="347" y="1127"/>
                  </a:lnTo>
                  <a:lnTo>
                    <a:pt x="1069" y="405"/>
                  </a:lnTo>
                  <a:lnTo>
                    <a:pt x="665" y="1"/>
                  </a:lnTo>
                  <a:close/>
                </a:path>
              </a:pathLst>
            </a:custGeom>
            <a:solidFill>
              <a:srgbClr val="B6C5D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2" name="Google Shape;16702;p101"/>
            <p:cNvSpPr/>
            <p:nvPr/>
          </p:nvSpPr>
          <p:spPr>
            <a:xfrm>
              <a:off x="7539874" y="2697505"/>
              <a:ext cx="32480" cy="29544"/>
            </a:xfrm>
            <a:custGeom>
              <a:rect b="b" l="l" r="r" t="t"/>
              <a:pathLst>
                <a:path extrusionOk="0" h="1127" w="1239">
                  <a:moveTo>
                    <a:pt x="939" y="1"/>
                  </a:moveTo>
                  <a:cubicBezTo>
                    <a:pt x="891" y="1"/>
                    <a:pt x="840" y="19"/>
                    <a:pt x="794" y="62"/>
                  </a:cubicBezTo>
                  <a:lnTo>
                    <a:pt x="87" y="769"/>
                  </a:lnTo>
                  <a:cubicBezTo>
                    <a:pt x="0" y="856"/>
                    <a:pt x="0" y="986"/>
                    <a:pt x="87" y="1072"/>
                  </a:cubicBezTo>
                  <a:cubicBezTo>
                    <a:pt x="130" y="1108"/>
                    <a:pt x="184" y="1126"/>
                    <a:pt x="237" y="1126"/>
                  </a:cubicBezTo>
                  <a:cubicBezTo>
                    <a:pt x="289" y="1126"/>
                    <a:pt x="339" y="1108"/>
                    <a:pt x="376" y="1072"/>
                  </a:cubicBezTo>
                  <a:lnTo>
                    <a:pt x="1083" y="365"/>
                  </a:lnTo>
                  <a:cubicBezTo>
                    <a:pt x="1239" y="209"/>
                    <a:pt x="1102" y="1"/>
                    <a:pt x="93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3" name="Google Shape;16703;p101"/>
            <p:cNvSpPr/>
            <p:nvPr/>
          </p:nvSpPr>
          <p:spPr>
            <a:xfrm>
              <a:off x="7558041" y="2715515"/>
              <a:ext cx="32454" cy="29597"/>
            </a:xfrm>
            <a:custGeom>
              <a:rect b="b" l="l" r="r" t="t"/>
              <a:pathLst>
                <a:path extrusionOk="0" h="1129" w="1238">
                  <a:moveTo>
                    <a:pt x="937" y="1"/>
                  </a:moveTo>
                  <a:cubicBezTo>
                    <a:pt x="888" y="1"/>
                    <a:pt x="838" y="20"/>
                    <a:pt x="794" y="68"/>
                  </a:cubicBezTo>
                  <a:lnTo>
                    <a:pt x="87" y="775"/>
                  </a:lnTo>
                  <a:cubicBezTo>
                    <a:pt x="0" y="862"/>
                    <a:pt x="0" y="991"/>
                    <a:pt x="87" y="1064"/>
                  </a:cubicBezTo>
                  <a:cubicBezTo>
                    <a:pt x="123" y="1107"/>
                    <a:pt x="173" y="1129"/>
                    <a:pt x="226" y="1129"/>
                  </a:cubicBezTo>
                  <a:cubicBezTo>
                    <a:pt x="278" y="1129"/>
                    <a:pt x="332" y="1107"/>
                    <a:pt x="375" y="1064"/>
                  </a:cubicBezTo>
                  <a:lnTo>
                    <a:pt x="1083" y="356"/>
                  </a:lnTo>
                  <a:cubicBezTo>
                    <a:pt x="1238" y="212"/>
                    <a:pt x="1096" y="1"/>
                    <a:pt x="9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4" name="Google Shape;16704;p101"/>
            <p:cNvSpPr/>
            <p:nvPr/>
          </p:nvSpPr>
          <p:spPr>
            <a:xfrm>
              <a:off x="7593982" y="2751639"/>
              <a:ext cx="32507" cy="29518"/>
            </a:xfrm>
            <a:custGeom>
              <a:rect b="b" l="l" r="r" t="t"/>
              <a:pathLst>
                <a:path extrusionOk="0" h="1126" w="1240">
                  <a:moveTo>
                    <a:pt x="939" y="0"/>
                  </a:moveTo>
                  <a:cubicBezTo>
                    <a:pt x="891" y="0"/>
                    <a:pt x="840" y="18"/>
                    <a:pt x="794" y="61"/>
                  </a:cubicBezTo>
                  <a:lnTo>
                    <a:pt x="87" y="768"/>
                  </a:lnTo>
                  <a:cubicBezTo>
                    <a:pt x="1" y="855"/>
                    <a:pt x="1" y="985"/>
                    <a:pt x="87" y="1071"/>
                  </a:cubicBezTo>
                  <a:cubicBezTo>
                    <a:pt x="130" y="1107"/>
                    <a:pt x="185" y="1126"/>
                    <a:pt x="237" y="1126"/>
                  </a:cubicBezTo>
                  <a:cubicBezTo>
                    <a:pt x="289" y="1126"/>
                    <a:pt x="340" y="1107"/>
                    <a:pt x="376" y="1071"/>
                  </a:cubicBezTo>
                  <a:lnTo>
                    <a:pt x="1083" y="364"/>
                  </a:lnTo>
                  <a:cubicBezTo>
                    <a:pt x="1239" y="208"/>
                    <a:pt x="1103" y="0"/>
                    <a:pt x="93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5" name="Google Shape;16705;p101"/>
            <p:cNvSpPr/>
            <p:nvPr/>
          </p:nvSpPr>
          <p:spPr>
            <a:xfrm>
              <a:off x="7576208" y="2733629"/>
              <a:ext cx="32140" cy="29649"/>
            </a:xfrm>
            <a:custGeom>
              <a:rect b="b" l="l" r="r" t="t"/>
              <a:pathLst>
                <a:path extrusionOk="0" h="1131" w="1226">
                  <a:moveTo>
                    <a:pt x="932" y="1"/>
                  </a:moveTo>
                  <a:cubicBezTo>
                    <a:pt x="881" y="1"/>
                    <a:pt x="828" y="21"/>
                    <a:pt x="780" y="69"/>
                  </a:cubicBezTo>
                  <a:lnTo>
                    <a:pt x="72" y="777"/>
                  </a:lnTo>
                  <a:cubicBezTo>
                    <a:pt x="0" y="849"/>
                    <a:pt x="0" y="979"/>
                    <a:pt x="72" y="1066"/>
                  </a:cubicBezTo>
                  <a:cubicBezTo>
                    <a:pt x="116" y="1109"/>
                    <a:pt x="170" y="1130"/>
                    <a:pt x="224" y="1130"/>
                  </a:cubicBezTo>
                  <a:cubicBezTo>
                    <a:pt x="278" y="1130"/>
                    <a:pt x="332" y="1109"/>
                    <a:pt x="375" y="1066"/>
                  </a:cubicBezTo>
                  <a:lnTo>
                    <a:pt x="1083" y="358"/>
                  </a:lnTo>
                  <a:cubicBezTo>
                    <a:pt x="1225" y="205"/>
                    <a:pt x="1093" y="1"/>
                    <a:pt x="93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6" name="Google Shape;16706;p101"/>
            <p:cNvSpPr/>
            <p:nvPr/>
          </p:nvSpPr>
          <p:spPr>
            <a:xfrm>
              <a:off x="7811567" y="2437033"/>
              <a:ext cx="69522" cy="68736"/>
            </a:xfrm>
            <a:custGeom>
              <a:rect b="b" l="l" r="r" t="t"/>
              <a:pathLst>
                <a:path extrusionOk="0" h="2622" w="2652">
                  <a:moveTo>
                    <a:pt x="2435" y="1"/>
                  </a:moveTo>
                  <a:cubicBezTo>
                    <a:pt x="2418" y="1"/>
                    <a:pt x="2400" y="3"/>
                    <a:pt x="2383" y="8"/>
                  </a:cubicBezTo>
                  <a:lnTo>
                    <a:pt x="1" y="701"/>
                  </a:lnTo>
                  <a:lnTo>
                    <a:pt x="1921" y="2621"/>
                  </a:lnTo>
                  <a:lnTo>
                    <a:pt x="2614" y="254"/>
                  </a:lnTo>
                  <a:cubicBezTo>
                    <a:pt x="2652" y="127"/>
                    <a:pt x="2556" y="1"/>
                    <a:pt x="2435"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7" name="Google Shape;16707;p101"/>
            <p:cNvSpPr/>
            <p:nvPr/>
          </p:nvSpPr>
          <p:spPr>
            <a:xfrm>
              <a:off x="7811567" y="2437007"/>
              <a:ext cx="69889" cy="30147"/>
            </a:xfrm>
            <a:custGeom>
              <a:rect b="b" l="l" r="r" t="t"/>
              <a:pathLst>
                <a:path extrusionOk="0" h="1150" w="2666">
                  <a:moveTo>
                    <a:pt x="2440" y="1"/>
                  </a:moveTo>
                  <a:cubicBezTo>
                    <a:pt x="2421" y="1"/>
                    <a:pt x="2402" y="4"/>
                    <a:pt x="2383" y="9"/>
                  </a:cubicBezTo>
                  <a:lnTo>
                    <a:pt x="1603" y="240"/>
                  </a:lnTo>
                  <a:lnTo>
                    <a:pt x="1" y="702"/>
                  </a:lnTo>
                  <a:lnTo>
                    <a:pt x="448" y="1150"/>
                  </a:lnTo>
                  <a:lnTo>
                    <a:pt x="2542" y="544"/>
                  </a:lnTo>
                  <a:lnTo>
                    <a:pt x="2628" y="255"/>
                  </a:lnTo>
                  <a:cubicBezTo>
                    <a:pt x="2666" y="117"/>
                    <a:pt x="2562" y="1"/>
                    <a:pt x="244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8" name="Google Shape;16708;p101"/>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09" name="Google Shape;16709;p101"/>
            <p:cNvSpPr/>
            <p:nvPr/>
          </p:nvSpPr>
          <p:spPr>
            <a:xfrm>
              <a:off x="7601165" y="2588975"/>
              <a:ext cx="127929" cy="126435"/>
            </a:xfrm>
            <a:custGeom>
              <a:rect b="b" l="l" r="r" t="t"/>
              <a:pathLst>
                <a:path extrusionOk="0" h="4823" w="4880">
                  <a:moveTo>
                    <a:pt x="4512" y="1"/>
                  </a:moveTo>
                  <a:cubicBezTo>
                    <a:pt x="4432" y="1"/>
                    <a:pt x="4353" y="30"/>
                    <a:pt x="4288" y="88"/>
                  </a:cubicBezTo>
                  <a:lnTo>
                    <a:pt x="116" y="4274"/>
                  </a:lnTo>
                  <a:cubicBezTo>
                    <a:pt x="1" y="4389"/>
                    <a:pt x="1" y="4577"/>
                    <a:pt x="116" y="4707"/>
                  </a:cubicBezTo>
                  <a:lnTo>
                    <a:pt x="145" y="4736"/>
                  </a:lnTo>
                  <a:cubicBezTo>
                    <a:pt x="210" y="4794"/>
                    <a:pt x="289" y="4822"/>
                    <a:pt x="369" y="4822"/>
                  </a:cubicBezTo>
                  <a:cubicBezTo>
                    <a:pt x="448" y="4822"/>
                    <a:pt x="528" y="4794"/>
                    <a:pt x="593" y="4736"/>
                  </a:cubicBezTo>
                  <a:lnTo>
                    <a:pt x="4764" y="564"/>
                  </a:lnTo>
                  <a:cubicBezTo>
                    <a:pt x="4880" y="434"/>
                    <a:pt x="4880" y="246"/>
                    <a:pt x="4764" y="131"/>
                  </a:cubicBezTo>
                  <a:lnTo>
                    <a:pt x="4736" y="88"/>
                  </a:lnTo>
                  <a:cubicBezTo>
                    <a:pt x="4671" y="30"/>
                    <a:pt x="4591" y="1"/>
                    <a:pt x="451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0" name="Google Shape;16710;p101"/>
            <p:cNvSpPr/>
            <p:nvPr/>
          </p:nvSpPr>
          <p:spPr>
            <a:xfrm>
              <a:off x="7600798" y="2589080"/>
              <a:ext cx="126409" cy="126330"/>
            </a:xfrm>
            <a:custGeom>
              <a:rect b="b" l="l" r="r" t="t"/>
              <a:pathLst>
                <a:path extrusionOk="0" h="4819" w="4822">
                  <a:moveTo>
                    <a:pt x="4531" y="1"/>
                  </a:moveTo>
                  <a:cubicBezTo>
                    <a:pt x="4450" y="1"/>
                    <a:pt x="4367" y="33"/>
                    <a:pt x="4302" y="98"/>
                  </a:cubicBezTo>
                  <a:lnTo>
                    <a:pt x="130" y="4255"/>
                  </a:lnTo>
                  <a:cubicBezTo>
                    <a:pt x="0" y="4385"/>
                    <a:pt x="0" y="4587"/>
                    <a:pt x="130" y="4703"/>
                  </a:cubicBezTo>
                  <a:lnTo>
                    <a:pt x="145" y="4732"/>
                  </a:lnTo>
                  <a:cubicBezTo>
                    <a:pt x="202" y="4790"/>
                    <a:pt x="289" y="4818"/>
                    <a:pt x="376" y="4818"/>
                  </a:cubicBezTo>
                  <a:cubicBezTo>
                    <a:pt x="289" y="4688"/>
                    <a:pt x="318" y="4530"/>
                    <a:pt x="419" y="4429"/>
                  </a:cubicBezTo>
                  <a:lnTo>
                    <a:pt x="4591" y="271"/>
                  </a:lnTo>
                  <a:cubicBezTo>
                    <a:pt x="4649" y="199"/>
                    <a:pt x="4735" y="170"/>
                    <a:pt x="4822" y="170"/>
                  </a:cubicBezTo>
                  <a:cubicBezTo>
                    <a:pt x="4807" y="156"/>
                    <a:pt x="4793" y="127"/>
                    <a:pt x="4764" y="112"/>
                  </a:cubicBezTo>
                  <a:lnTo>
                    <a:pt x="4750" y="98"/>
                  </a:lnTo>
                  <a:cubicBezTo>
                    <a:pt x="4692" y="33"/>
                    <a:pt x="4612" y="1"/>
                    <a:pt x="45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11" name="Google Shape;16711;p101"/>
          <p:cNvGrpSpPr/>
          <p:nvPr/>
        </p:nvGrpSpPr>
        <p:grpSpPr>
          <a:xfrm>
            <a:off x="7981418" y="2436954"/>
            <a:ext cx="335290" cy="361321"/>
            <a:chOff x="8006475" y="2436954"/>
            <a:chExt cx="335290" cy="361321"/>
          </a:xfrm>
        </p:grpSpPr>
        <p:sp>
          <p:nvSpPr>
            <p:cNvPr id="16712" name="Google Shape;16712;p101"/>
            <p:cNvSpPr/>
            <p:nvPr/>
          </p:nvSpPr>
          <p:spPr>
            <a:xfrm>
              <a:off x="8174487" y="2454256"/>
              <a:ext cx="83652" cy="45824"/>
            </a:xfrm>
            <a:custGeom>
              <a:rect b="b" l="l" r="r" t="t"/>
              <a:pathLst>
                <a:path extrusionOk="0" h="1748" w="3191">
                  <a:moveTo>
                    <a:pt x="1" y="1"/>
                  </a:moveTo>
                  <a:lnTo>
                    <a:pt x="1" y="1748"/>
                  </a:lnTo>
                  <a:lnTo>
                    <a:pt x="2916" y="1748"/>
                  </a:lnTo>
                  <a:cubicBezTo>
                    <a:pt x="3075" y="1748"/>
                    <a:pt x="3191" y="1574"/>
                    <a:pt x="3119" y="1430"/>
                  </a:cubicBezTo>
                  <a:lnTo>
                    <a:pt x="2830" y="882"/>
                  </a:lnTo>
                  <a:lnTo>
                    <a:pt x="3119" y="319"/>
                  </a:lnTo>
                  <a:cubicBezTo>
                    <a:pt x="3191" y="174"/>
                    <a:pt x="3090" y="1"/>
                    <a:pt x="291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3" name="Google Shape;16713;p101"/>
            <p:cNvSpPr/>
            <p:nvPr/>
          </p:nvSpPr>
          <p:spPr>
            <a:xfrm>
              <a:off x="8174487" y="2454256"/>
              <a:ext cx="17066" cy="45824"/>
            </a:xfrm>
            <a:custGeom>
              <a:rect b="b" l="l" r="r" t="t"/>
              <a:pathLst>
                <a:path extrusionOk="0" h="1748" w="651">
                  <a:moveTo>
                    <a:pt x="1" y="1"/>
                  </a:moveTo>
                  <a:lnTo>
                    <a:pt x="1" y="1748"/>
                  </a:lnTo>
                  <a:lnTo>
                    <a:pt x="650" y="1748"/>
                  </a:lnTo>
                  <a:lnTo>
                    <a:pt x="650"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4" name="Google Shape;16714;p101"/>
            <p:cNvSpPr/>
            <p:nvPr/>
          </p:nvSpPr>
          <p:spPr>
            <a:xfrm>
              <a:off x="8168431" y="2436954"/>
              <a:ext cx="11771" cy="258008"/>
            </a:xfrm>
            <a:custGeom>
              <a:rect b="b" l="l" r="r" t="t"/>
              <a:pathLst>
                <a:path extrusionOk="0" h="9842" w="449">
                  <a:moveTo>
                    <a:pt x="224" y="1"/>
                  </a:moveTo>
                  <a:cubicBezTo>
                    <a:pt x="112" y="1"/>
                    <a:pt x="1" y="76"/>
                    <a:pt x="1" y="228"/>
                  </a:cubicBezTo>
                  <a:lnTo>
                    <a:pt x="1" y="9625"/>
                  </a:lnTo>
                  <a:cubicBezTo>
                    <a:pt x="1" y="9741"/>
                    <a:pt x="102" y="9842"/>
                    <a:pt x="232" y="9842"/>
                  </a:cubicBezTo>
                  <a:cubicBezTo>
                    <a:pt x="347" y="9842"/>
                    <a:pt x="448" y="9741"/>
                    <a:pt x="448" y="9625"/>
                  </a:cubicBezTo>
                  <a:lnTo>
                    <a:pt x="448" y="228"/>
                  </a:lnTo>
                  <a:cubicBezTo>
                    <a:pt x="448" y="76"/>
                    <a:pt x="336" y="1"/>
                    <a:pt x="224"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5" name="Google Shape;16715;p101"/>
            <p:cNvSpPr/>
            <p:nvPr/>
          </p:nvSpPr>
          <p:spPr>
            <a:xfrm>
              <a:off x="8076862" y="2643476"/>
              <a:ext cx="45798" cy="103340"/>
            </a:xfrm>
            <a:custGeom>
              <a:rect b="b" l="l" r="r" t="t"/>
              <a:pathLst>
                <a:path extrusionOk="0" h="3942" w="1747">
                  <a:moveTo>
                    <a:pt x="0" y="1"/>
                  </a:moveTo>
                  <a:lnTo>
                    <a:pt x="0" y="3942"/>
                  </a:lnTo>
                  <a:lnTo>
                    <a:pt x="1747" y="3942"/>
                  </a:lnTo>
                  <a:lnTo>
                    <a:pt x="1747"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6" name="Google Shape;16716;p101"/>
            <p:cNvSpPr/>
            <p:nvPr/>
          </p:nvSpPr>
          <p:spPr>
            <a:xfrm>
              <a:off x="8065118" y="2534500"/>
              <a:ext cx="122267" cy="120353"/>
            </a:xfrm>
            <a:custGeom>
              <a:rect b="b" l="l" r="r" t="t"/>
              <a:pathLst>
                <a:path extrusionOk="0" h="4591" w="4664">
                  <a:moveTo>
                    <a:pt x="881" y="0"/>
                  </a:moveTo>
                  <a:lnTo>
                    <a:pt x="881" y="520"/>
                  </a:lnTo>
                  <a:cubicBezTo>
                    <a:pt x="881" y="607"/>
                    <a:pt x="823" y="679"/>
                    <a:pt x="751" y="708"/>
                  </a:cubicBezTo>
                  <a:lnTo>
                    <a:pt x="260" y="924"/>
                  </a:lnTo>
                  <a:cubicBezTo>
                    <a:pt x="102" y="996"/>
                    <a:pt x="1" y="1155"/>
                    <a:pt x="1" y="1328"/>
                  </a:cubicBezTo>
                  <a:lnTo>
                    <a:pt x="1" y="2671"/>
                  </a:lnTo>
                  <a:cubicBezTo>
                    <a:pt x="1" y="2931"/>
                    <a:pt x="44" y="3191"/>
                    <a:pt x="116" y="3450"/>
                  </a:cubicBezTo>
                  <a:lnTo>
                    <a:pt x="448" y="4591"/>
                  </a:lnTo>
                  <a:lnTo>
                    <a:pt x="665" y="4158"/>
                  </a:lnTo>
                  <a:lnTo>
                    <a:pt x="2195" y="4158"/>
                  </a:lnTo>
                  <a:lnTo>
                    <a:pt x="2195" y="1877"/>
                  </a:lnTo>
                  <a:lnTo>
                    <a:pt x="2715" y="2498"/>
                  </a:lnTo>
                  <a:cubicBezTo>
                    <a:pt x="2798" y="2606"/>
                    <a:pt x="2924" y="2661"/>
                    <a:pt x="3052" y="2661"/>
                  </a:cubicBezTo>
                  <a:cubicBezTo>
                    <a:pt x="3146" y="2661"/>
                    <a:pt x="3241" y="2631"/>
                    <a:pt x="3321" y="2570"/>
                  </a:cubicBezTo>
                  <a:lnTo>
                    <a:pt x="4548" y="1588"/>
                  </a:lnTo>
                  <a:cubicBezTo>
                    <a:pt x="4634" y="1516"/>
                    <a:pt x="4663" y="1386"/>
                    <a:pt x="4620" y="1285"/>
                  </a:cubicBezTo>
                  <a:cubicBezTo>
                    <a:pt x="4571" y="1198"/>
                    <a:pt x="4477" y="1143"/>
                    <a:pt x="4385" y="1143"/>
                  </a:cubicBezTo>
                  <a:cubicBezTo>
                    <a:pt x="4341" y="1143"/>
                    <a:pt x="4297" y="1156"/>
                    <a:pt x="4259" y="1184"/>
                  </a:cubicBezTo>
                  <a:lnTo>
                    <a:pt x="3104" y="1964"/>
                  </a:lnTo>
                  <a:lnTo>
                    <a:pt x="2498" y="1011"/>
                  </a:lnTo>
                  <a:cubicBezTo>
                    <a:pt x="2440" y="924"/>
                    <a:pt x="2354" y="852"/>
                    <a:pt x="2267" y="823"/>
                  </a:cubicBezTo>
                  <a:lnTo>
                    <a:pt x="1906" y="708"/>
                  </a:lnTo>
                  <a:cubicBezTo>
                    <a:pt x="1820" y="679"/>
                    <a:pt x="1747" y="592"/>
                    <a:pt x="1747" y="506"/>
                  </a:cubicBezTo>
                  <a:lnTo>
                    <a:pt x="174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7" name="Google Shape;16717;p101"/>
            <p:cNvSpPr/>
            <p:nvPr/>
          </p:nvSpPr>
          <p:spPr>
            <a:xfrm>
              <a:off x="8099932" y="2654827"/>
              <a:ext cx="5715" cy="91988"/>
            </a:xfrm>
            <a:custGeom>
              <a:rect b="b" l="l" r="r" t="t"/>
              <a:pathLst>
                <a:path extrusionOk="0" h="3509" w="218">
                  <a:moveTo>
                    <a:pt x="102" y="1"/>
                  </a:moveTo>
                  <a:cubicBezTo>
                    <a:pt x="44" y="1"/>
                    <a:pt x="1" y="58"/>
                    <a:pt x="1" y="116"/>
                  </a:cubicBezTo>
                  <a:lnTo>
                    <a:pt x="1" y="3509"/>
                  </a:lnTo>
                  <a:lnTo>
                    <a:pt x="217" y="3509"/>
                  </a:lnTo>
                  <a:lnTo>
                    <a:pt x="217" y="116"/>
                  </a:lnTo>
                  <a:cubicBezTo>
                    <a:pt x="217" y="44"/>
                    <a:pt x="160" y="1"/>
                    <a:pt x="10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8" name="Google Shape;16718;p101"/>
            <p:cNvSpPr/>
            <p:nvPr/>
          </p:nvSpPr>
          <p:spPr>
            <a:xfrm>
              <a:off x="8006475" y="2677450"/>
              <a:ext cx="335290" cy="120825"/>
            </a:xfrm>
            <a:custGeom>
              <a:rect b="b" l="l" r="r" t="t"/>
              <a:pathLst>
                <a:path extrusionOk="0" h="4609" w="12790">
                  <a:moveTo>
                    <a:pt x="6397" y="0"/>
                  </a:moveTo>
                  <a:cubicBezTo>
                    <a:pt x="6218" y="0"/>
                    <a:pt x="6041" y="54"/>
                    <a:pt x="5890" y="163"/>
                  </a:cubicBezTo>
                  <a:lnTo>
                    <a:pt x="173" y="4205"/>
                  </a:lnTo>
                  <a:cubicBezTo>
                    <a:pt x="0" y="4334"/>
                    <a:pt x="87" y="4609"/>
                    <a:pt x="303" y="4609"/>
                  </a:cubicBezTo>
                  <a:lnTo>
                    <a:pt x="12487" y="4609"/>
                  </a:lnTo>
                  <a:cubicBezTo>
                    <a:pt x="12703" y="4609"/>
                    <a:pt x="12790" y="4334"/>
                    <a:pt x="12617" y="4205"/>
                  </a:cubicBezTo>
                  <a:lnTo>
                    <a:pt x="6915" y="163"/>
                  </a:lnTo>
                  <a:cubicBezTo>
                    <a:pt x="6756" y="54"/>
                    <a:pt x="6576" y="0"/>
                    <a:pt x="639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19" name="Google Shape;16719;p101"/>
            <p:cNvSpPr/>
            <p:nvPr/>
          </p:nvSpPr>
          <p:spPr>
            <a:xfrm>
              <a:off x="8200283" y="2711163"/>
              <a:ext cx="56336" cy="40188"/>
            </a:xfrm>
            <a:custGeom>
              <a:rect b="b" l="l" r="r" t="t"/>
              <a:pathLst>
                <a:path extrusionOk="0" h="1533" w="2149">
                  <a:moveTo>
                    <a:pt x="312" y="0"/>
                  </a:moveTo>
                  <a:cubicBezTo>
                    <a:pt x="126" y="0"/>
                    <a:pt x="0" y="266"/>
                    <a:pt x="200" y="407"/>
                  </a:cubicBezTo>
                  <a:lnTo>
                    <a:pt x="1730" y="1489"/>
                  </a:lnTo>
                  <a:cubicBezTo>
                    <a:pt x="1759" y="1518"/>
                    <a:pt x="1803" y="1533"/>
                    <a:pt x="1846" y="1533"/>
                  </a:cubicBezTo>
                  <a:cubicBezTo>
                    <a:pt x="2062" y="1533"/>
                    <a:pt x="2149" y="1258"/>
                    <a:pt x="1976" y="1129"/>
                  </a:cubicBezTo>
                  <a:lnTo>
                    <a:pt x="446" y="46"/>
                  </a:lnTo>
                  <a:cubicBezTo>
                    <a:pt x="400" y="14"/>
                    <a:pt x="355" y="0"/>
                    <a:pt x="312"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0" name="Google Shape;16720;p101"/>
            <p:cNvSpPr/>
            <p:nvPr/>
          </p:nvSpPr>
          <p:spPr>
            <a:xfrm>
              <a:off x="8177187" y="2694883"/>
              <a:ext cx="22309" cy="15598"/>
            </a:xfrm>
            <a:custGeom>
              <a:rect b="b" l="l" r="r" t="t"/>
              <a:pathLst>
                <a:path extrusionOk="0" h="595" w="851">
                  <a:moveTo>
                    <a:pt x="326" y="0"/>
                  </a:moveTo>
                  <a:cubicBezTo>
                    <a:pt x="136" y="0"/>
                    <a:pt x="1" y="266"/>
                    <a:pt x="201" y="407"/>
                  </a:cubicBezTo>
                  <a:lnTo>
                    <a:pt x="417" y="566"/>
                  </a:lnTo>
                  <a:cubicBezTo>
                    <a:pt x="460" y="580"/>
                    <a:pt x="504" y="595"/>
                    <a:pt x="547" y="595"/>
                  </a:cubicBezTo>
                  <a:cubicBezTo>
                    <a:pt x="764" y="595"/>
                    <a:pt x="850" y="320"/>
                    <a:pt x="677" y="205"/>
                  </a:cubicBezTo>
                  <a:lnTo>
                    <a:pt x="460" y="46"/>
                  </a:lnTo>
                  <a:cubicBezTo>
                    <a:pt x="415" y="14"/>
                    <a:pt x="369" y="0"/>
                    <a:pt x="326" y="0"/>
                  </a:cubicBezTo>
                  <a:close/>
                </a:path>
              </a:pathLst>
            </a:custGeom>
            <a:solidFill>
              <a:srgbClr val="BBC8D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1" name="Google Shape;16721;p101"/>
            <p:cNvSpPr/>
            <p:nvPr/>
          </p:nvSpPr>
          <p:spPr>
            <a:xfrm>
              <a:off x="8006475" y="2677398"/>
              <a:ext cx="174461" cy="120877"/>
            </a:xfrm>
            <a:custGeom>
              <a:rect b="b" l="l" r="r" t="t"/>
              <a:pathLst>
                <a:path extrusionOk="0" h="4611" w="6655">
                  <a:moveTo>
                    <a:pt x="6406" y="1"/>
                  </a:moveTo>
                  <a:cubicBezTo>
                    <a:pt x="6222" y="1"/>
                    <a:pt x="6039" y="55"/>
                    <a:pt x="5890" y="165"/>
                  </a:cubicBezTo>
                  <a:lnTo>
                    <a:pt x="173" y="4207"/>
                  </a:lnTo>
                  <a:cubicBezTo>
                    <a:pt x="0" y="4336"/>
                    <a:pt x="87" y="4611"/>
                    <a:pt x="303" y="4611"/>
                  </a:cubicBezTo>
                  <a:lnTo>
                    <a:pt x="2974" y="4611"/>
                  </a:lnTo>
                  <a:cubicBezTo>
                    <a:pt x="2844" y="4611"/>
                    <a:pt x="2801" y="4351"/>
                    <a:pt x="2902" y="4207"/>
                  </a:cubicBezTo>
                  <a:lnTo>
                    <a:pt x="6496" y="165"/>
                  </a:lnTo>
                  <a:cubicBezTo>
                    <a:pt x="6539" y="107"/>
                    <a:pt x="6583" y="64"/>
                    <a:pt x="6655" y="35"/>
                  </a:cubicBezTo>
                  <a:cubicBezTo>
                    <a:pt x="6574" y="12"/>
                    <a:pt x="6490" y="1"/>
                    <a:pt x="6406"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2" name="Google Shape;16722;p101"/>
            <p:cNvSpPr/>
            <p:nvPr/>
          </p:nvSpPr>
          <p:spPr>
            <a:xfrm>
              <a:off x="8088213" y="2534500"/>
              <a:ext cx="23489" cy="17040"/>
            </a:xfrm>
            <a:custGeom>
              <a:rect b="b" l="l" r="r" t="t"/>
              <a:pathLst>
                <a:path extrusionOk="0" h="650" w="896">
                  <a:moveTo>
                    <a:pt x="0" y="0"/>
                  </a:moveTo>
                  <a:lnTo>
                    <a:pt x="0" y="520"/>
                  </a:lnTo>
                  <a:cubicBezTo>
                    <a:pt x="0" y="534"/>
                    <a:pt x="0" y="549"/>
                    <a:pt x="0" y="578"/>
                  </a:cubicBezTo>
                  <a:cubicBezTo>
                    <a:pt x="145" y="621"/>
                    <a:pt x="289" y="650"/>
                    <a:pt x="448" y="650"/>
                  </a:cubicBezTo>
                  <a:cubicBezTo>
                    <a:pt x="592" y="650"/>
                    <a:pt x="751" y="621"/>
                    <a:pt x="895" y="578"/>
                  </a:cubicBezTo>
                  <a:cubicBezTo>
                    <a:pt x="881" y="549"/>
                    <a:pt x="881" y="520"/>
                    <a:pt x="881" y="506"/>
                  </a:cubicBezTo>
                  <a:lnTo>
                    <a:pt x="88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3" name="Google Shape;16723;p101"/>
            <p:cNvSpPr/>
            <p:nvPr/>
          </p:nvSpPr>
          <p:spPr>
            <a:xfrm>
              <a:off x="8076862" y="2494391"/>
              <a:ext cx="46191" cy="51486"/>
            </a:xfrm>
            <a:custGeom>
              <a:rect b="b" l="l" r="r" t="t"/>
              <a:pathLst>
                <a:path extrusionOk="0" h="1964" w="1762">
                  <a:moveTo>
                    <a:pt x="650" y="0"/>
                  </a:moveTo>
                  <a:cubicBezTo>
                    <a:pt x="289" y="0"/>
                    <a:pt x="0" y="289"/>
                    <a:pt x="0" y="650"/>
                  </a:cubicBezTo>
                  <a:lnTo>
                    <a:pt x="0" y="1097"/>
                  </a:lnTo>
                  <a:cubicBezTo>
                    <a:pt x="0" y="1574"/>
                    <a:pt x="390" y="1963"/>
                    <a:pt x="881" y="1963"/>
                  </a:cubicBezTo>
                  <a:cubicBezTo>
                    <a:pt x="1357" y="1963"/>
                    <a:pt x="1761" y="1574"/>
                    <a:pt x="1761" y="1097"/>
                  </a:cubicBezTo>
                  <a:lnTo>
                    <a:pt x="1761" y="650"/>
                  </a:lnTo>
                  <a:cubicBezTo>
                    <a:pt x="1761" y="289"/>
                    <a:pt x="1458" y="0"/>
                    <a:pt x="109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4" name="Google Shape;16724;p101"/>
            <p:cNvSpPr/>
            <p:nvPr/>
          </p:nvSpPr>
          <p:spPr>
            <a:xfrm>
              <a:off x="8076548" y="2494391"/>
              <a:ext cx="31746" cy="51644"/>
            </a:xfrm>
            <a:custGeom>
              <a:rect b="b" l="l" r="r" t="t"/>
              <a:pathLst>
                <a:path extrusionOk="0" h="1970" w="1211">
                  <a:moveTo>
                    <a:pt x="662" y="0"/>
                  </a:moveTo>
                  <a:cubicBezTo>
                    <a:pt x="301" y="0"/>
                    <a:pt x="12" y="289"/>
                    <a:pt x="12" y="664"/>
                  </a:cubicBezTo>
                  <a:lnTo>
                    <a:pt x="12" y="1097"/>
                  </a:lnTo>
                  <a:cubicBezTo>
                    <a:pt x="0" y="1600"/>
                    <a:pt x="415" y="1970"/>
                    <a:pt x="879" y="1970"/>
                  </a:cubicBezTo>
                  <a:cubicBezTo>
                    <a:pt x="989" y="1970"/>
                    <a:pt x="1100" y="1950"/>
                    <a:pt x="1210" y="1906"/>
                  </a:cubicBezTo>
                  <a:cubicBezTo>
                    <a:pt x="878" y="1776"/>
                    <a:pt x="662" y="1444"/>
                    <a:pt x="662" y="1097"/>
                  </a:cubicBezTo>
                  <a:lnTo>
                    <a:pt x="662" y="650"/>
                  </a:lnTo>
                  <a:cubicBezTo>
                    <a:pt x="662" y="332"/>
                    <a:pt x="893" y="72"/>
                    <a:pt x="1210" y="15"/>
                  </a:cubicBezTo>
                  <a:cubicBezTo>
                    <a:pt x="1167" y="0"/>
                    <a:pt x="1138" y="0"/>
                    <a:pt x="10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5" name="Google Shape;16725;p101"/>
            <p:cNvSpPr/>
            <p:nvPr/>
          </p:nvSpPr>
          <p:spPr>
            <a:xfrm>
              <a:off x="8076862" y="2494391"/>
              <a:ext cx="45798" cy="23095"/>
            </a:xfrm>
            <a:custGeom>
              <a:rect b="b" l="l" r="r" t="t"/>
              <a:pathLst>
                <a:path extrusionOk="0" h="881" w="1747">
                  <a:moveTo>
                    <a:pt x="650" y="0"/>
                  </a:moveTo>
                  <a:cubicBezTo>
                    <a:pt x="289" y="0"/>
                    <a:pt x="0" y="289"/>
                    <a:pt x="0" y="650"/>
                  </a:cubicBezTo>
                  <a:cubicBezTo>
                    <a:pt x="563" y="809"/>
                    <a:pt x="1155" y="881"/>
                    <a:pt x="1747" y="881"/>
                  </a:cubicBezTo>
                  <a:lnTo>
                    <a:pt x="1747" y="650"/>
                  </a:lnTo>
                  <a:cubicBezTo>
                    <a:pt x="1747" y="289"/>
                    <a:pt x="1458" y="0"/>
                    <a:pt x="10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6" name="Google Shape;16726;p101"/>
            <p:cNvSpPr/>
            <p:nvPr/>
          </p:nvSpPr>
          <p:spPr>
            <a:xfrm>
              <a:off x="8076862" y="2494391"/>
              <a:ext cx="31432" cy="20841"/>
            </a:xfrm>
            <a:custGeom>
              <a:rect b="b" l="l" r="r" t="t"/>
              <a:pathLst>
                <a:path extrusionOk="0" h="795" w="1199">
                  <a:moveTo>
                    <a:pt x="650" y="0"/>
                  </a:moveTo>
                  <a:cubicBezTo>
                    <a:pt x="289" y="0"/>
                    <a:pt x="0" y="289"/>
                    <a:pt x="0" y="664"/>
                  </a:cubicBezTo>
                  <a:cubicBezTo>
                    <a:pt x="202" y="722"/>
                    <a:pt x="433" y="765"/>
                    <a:pt x="650" y="794"/>
                  </a:cubicBezTo>
                  <a:lnTo>
                    <a:pt x="650" y="650"/>
                  </a:lnTo>
                  <a:cubicBezTo>
                    <a:pt x="650" y="332"/>
                    <a:pt x="881" y="72"/>
                    <a:pt x="1198" y="15"/>
                  </a:cubicBezTo>
                  <a:cubicBezTo>
                    <a:pt x="1155" y="0"/>
                    <a:pt x="1126" y="0"/>
                    <a:pt x="108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7" name="Google Shape;16727;p101"/>
            <p:cNvSpPr/>
            <p:nvPr/>
          </p:nvSpPr>
          <p:spPr>
            <a:xfrm>
              <a:off x="8065511" y="2553794"/>
              <a:ext cx="112017" cy="89708"/>
            </a:xfrm>
            <a:custGeom>
              <a:rect b="b" l="l" r="r" t="t"/>
              <a:pathLst>
                <a:path extrusionOk="0" h="3422" w="4273">
                  <a:moveTo>
                    <a:pt x="2007" y="0"/>
                  </a:moveTo>
                  <a:cubicBezTo>
                    <a:pt x="1829" y="237"/>
                    <a:pt x="1565" y="356"/>
                    <a:pt x="1301" y="356"/>
                  </a:cubicBezTo>
                  <a:cubicBezTo>
                    <a:pt x="1049" y="356"/>
                    <a:pt x="797" y="248"/>
                    <a:pt x="621" y="29"/>
                  </a:cubicBezTo>
                  <a:lnTo>
                    <a:pt x="260" y="188"/>
                  </a:lnTo>
                  <a:cubicBezTo>
                    <a:pt x="101" y="260"/>
                    <a:pt x="0" y="419"/>
                    <a:pt x="0" y="592"/>
                  </a:cubicBezTo>
                  <a:lnTo>
                    <a:pt x="0" y="3422"/>
                  </a:lnTo>
                  <a:lnTo>
                    <a:pt x="2194" y="3422"/>
                  </a:lnTo>
                  <a:lnTo>
                    <a:pt x="2194" y="1141"/>
                  </a:lnTo>
                  <a:lnTo>
                    <a:pt x="2714" y="1762"/>
                  </a:lnTo>
                  <a:cubicBezTo>
                    <a:pt x="2797" y="1870"/>
                    <a:pt x="2923" y="1925"/>
                    <a:pt x="3051" y="1925"/>
                  </a:cubicBezTo>
                  <a:cubicBezTo>
                    <a:pt x="3145" y="1925"/>
                    <a:pt x="3241" y="1895"/>
                    <a:pt x="3320" y="1834"/>
                  </a:cubicBezTo>
                  <a:lnTo>
                    <a:pt x="4273" y="1069"/>
                  </a:lnTo>
                  <a:lnTo>
                    <a:pt x="3970" y="636"/>
                  </a:lnTo>
                  <a:lnTo>
                    <a:pt x="3104" y="1228"/>
                  </a:lnTo>
                  <a:lnTo>
                    <a:pt x="2483" y="275"/>
                  </a:lnTo>
                  <a:cubicBezTo>
                    <a:pt x="2425" y="188"/>
                    <a:pt x="2353" y="116"/>
                    <a:pt x="2252" y="87"/>
                  </a:cubicBezTo>
                  <a:lnTo>
                    <a:pt x="2007" y="0"/>
                  </a:ln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8" name="Google Shape;16728;p101"/>
            <p:cNvSpPr/>
            <p:nvPr/>
          </p:nvSpPr>
          <p:spPr>
            <a:xfrm>
              <a:off x="8122634" y="2560977"/>
              <a:ext cx="54527" cy="43176"/>
            </a:xfrm>
            <a:custGeom>
              <a:rect b="b" l="l" r="r" t="t"/>
              <a:pathLst>
                <a:path extrusionOk="0" h="1647" w="2080">
                  <a:moveTo>
                    <a:pt x="318" y="1"/>
                  </a:moveTo>
                  <a:lnTo>
                    <a:pt x="131" y="318"/>
                  </a:lnTo>
                  <a:cubicBezTo>
                    <a:pt x="44" y="448"/>
                    <a:pt x="1" y="607"/>
                    <a:pt x="1" y="766"/>
                  </a:cubicBezTo>
                  <a:lnTo>
                    <a:pt x="1" y="867"/>
                  </a:lnTo>
                  <a:lnTo>
                    <a:pt x="521" y="1488"/>
                  </a:lnTo>
                  <a:cubicBezTo>
                    <a:pt x="614" y="1590"/>
                    <a:pt x="743" y="1647"/>
                    <a:pt x="871" y="1647"/>
                  </a:cubicBezTo>
                  <a:cubicBezTo>
                    <a:pt x="961" y="1647"/>
                    <a:pt x="1050" y="1619"/>
                    <a:pt x="1127" y="1560"/>
                  </a:cubicBezTo>
                  <a:lnTo>
                    <a:pt x="2080" y="795"/>
                  </a:lnTo>
                  <a:lnTo>
                    <a:pt x="1791" y="362"/>
                  </a:lnTo>
                  <a:lnTo>
                    <a:pt x="925" y="954"/>
                  </a:lnTo>
                  <a:lnTo>
                    <a:pt x="31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29" name="Google Shape;16729;p101"/>
            <p:cNvSpPr/>
            <p:nvPr/>
          </p:nvSpPr>
          <p:spPr>
            <a:xfrm>
              <a:off x="8065511" y="2560977"/>
              <a:ext cx="17040" cy="94269"/>
            </a:xfrm>
            <a:custGeom>
              <a:rect b="b" l="l" r="r" t="t"/>
              <a:pathLst>
                <a:path extrusionOk="0" h="3596" w="650">
                  <a:moveTo>
                    <a:pt x="130" y="1"/>
                  </a:moveTo>
                  <a:cubicBezTo>
                    <a:pt x="43" y="87"/>
                    <a:pt x="0" y="203"/>
                    <a:pt x="0" y="318"/>
                  </a:cubicBezTo>
                  <a:lnTo>
                    <a:pt x="0" y="3379"/>
                  </a:lnTo>
                  <a:cubicBezTo>
                    <a:pt x="0" y="3494"/>
                    <a:pt x="87" y="3595"/>
                    <a:pt x="217" y="3595"/>
                  </a:cubicBezTo>
                  <a:lnTo>
                    <a:pt x="650" y="3595"/>
                  </a:lnTo>
                  <a:lnTo>
                    <a:pt x="650" y="795"/>
                  </a:lnTo>
                  <a:cubicBezTo>
                    <a:pt x="650" y="621"/>
                    <a:pt x="578" y="448"/>
                    <a:pt x="462" y="333"/>
                  </a:cubicBezTo>
                  <a:lnTo>
                    <a:pt x="13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0" name="Google Shape;16730;p101"/>
            <p:cNvSpPr/>
            <p:nvPr/>
          </p:nvSpPr>
          <p:spPr>
            <a:xfrm>
              <a:off x="8071174" y="2654827"/>
              <a:ext cx="11377" cy="11377"/>
            </a:xfrm>
            <a:custGeom>
              <a:rect b="b" l="l" r="r" t="t"/>
              <a:pathLst>
                <a:path extrusionOk="0" h="434" w="434">
                  <a:moveTo>
                    <a:pt x="1" y="1"/>
                  </a:moveTo>
                  <a:lnTo>
                    <a:pt x="1" y="217"/>
                  </a:lnTo>
                  <a:cubicBezTo>
                    <a:pt x="1" y="347"/>
                    <a:pt x="102" y="434"/>
                    <a:pt x="217" y="434"/>
                  </a:cubicBezTo>
                  <a:lnTo>
                    <a:pt x="347" y="434"/>
                  </a:lnTo>
                  <a:cubicBezTo>
                    <a:pt x="390" y="434"/>
                    <a:pt x="434" y="405"/>
                    <a:pt x="434" y="347"/>
                  </a:cubicBezTo>
                  <a:lnTo>
                    <a:pt x="43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31" name="Google Shape;16731;p101"/>
          <p:cNvGrpSpPr/>
          <p:nvPr/>
        </p:nvGrpSpPr>
        <p:grpSpPr>
          <a:xfrm>
            <a:off x="5571604" y="2909139"/>
            <a:ext cx="394326" cy="349682"/>
            <a:chOff x="5596661" y="2909139"/>
            <a:chExt cx="394326" cy="349682"/>
          </a:xfrm>
        </p:grpSpPr>
        <p:sp>
          <p:nvSpPr>
            <p:cNvPr id="16732" name="Google Shape;16732;p101"/>
            <p:cNvSpPr/>
            <p:nvPr/>
          </p:nvSpPr>
          <p:spPr>
            <a:xfrm>
              <a:off x="5762025" y="2909139"/>
              <a:ext cx="228962" cy="190740"/>
            </a:xfrm>
            <a:custGeom>
              <a:rect b="b" l="l" r="r" t="t"/>
              <a:pathLst>
                <a:path extrusionOk="0" h="7276" w="8734">
                  <a:moveTo>
                    <a:pt x="491" y="0"/>
                  </a:moveTo>
                  <a:cubicBezTo>
                    <a:pt x="217" y="0"/>
                    <a:pt x="0" y="217"/>
                    <a:pt x="0" y="477"/>
                  </a:cubicBezTo>
                  <a:lnTo>
                    <a:pt x="0" y="6785"/>
                  </a:lnTo>
                  <a:cubicBezTo>
                    <a:pt x="0" y="7059"/>
                    <a:pt x="217" y="7276"/>
                    <a:pt x="491" y="7276"/>
                  </a:cubicBezTo>
                  <a:lnTo>
                    <a:pt x="8243" y="7276"/>
                  </a:lnTo>
                  <a:cubicBezTo>
                    <a:pt x="8517" y="7276"/>
                    <a:pt x="8734" y="7059"/>
                    <a:pt x="8734" y="6785"/>
                  </a:cubicBezTo>
                  <a:lnTo>
                    <a:pt x="8734" y="477"/>
                  </a:lnTo>
                  <a:cubicBezTo>
                    <a:pt x="8734" y="217"/>
                    <a:pt x="8517" y="0"/>
                    <a:pt x="824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3" name="Google Shape;16733;p101"/>
            <p:cNvSpPr/>
            <p:nvPr/>
          </p:nvSpPr>
          <p:spPr>
            <a:xfrm>
              <a:off x="5597395" y="3061631"/>
              <a:ext cx="113957" cy="114324"/>
            </a:xfrm>
            <a:custGeom>
              <a:rect b="b" l="l" r="r" t="t"/>
              <a:pathLst>
                <a:path extrusionOk="0" h="4361" w="4347">
                  <a:moveTo>
                    <a:pt x="2181" y="1"/>
                  </a:moveTo>
                  <a:cubicBezTo>
                    <a:pt x="1228" y="1"/>
                    <a:pt x="521" y="766"/>
                    <a:pt x="448" y="1690"/>
                  </a:cubicBezTo>
                  <a:cubicBezTo>
                    <a:pt x="391" y="2368"/>
                    <a:pt x="246" y="3032"/>
                    <a:pt x="44" y="3682"/>
                  </a:cubicBezTo>
                  <a:cubicBezTo>
                    <a:pt x="1" y="3797"/>
                    <a:pt x="44" y="3942"/>
                    <a:pt x="174" y="3985"/>
                  </a:cubicBezTo>
                  <a:cubicBezTo>
                    <a:pt x="564" y="4173"/>
                    <a:pt x="997" y="4302"/>
                    <a:pt x="1430" y="4360"/>
                  </a:cubicBezTo>
                  <a:lnTo>
                    <a:pt x="2903" y="4360"/>
                  </a:lnTo>
                  <a:cubicBezTo>
                    <a:pt x="3350" y="4302"/>
                    <a:pt x="3769" y="4173"/>
                    <a:pt x="4173" y="3985"/>
                  </a:cubicBezTo>
                  <a:cubicBezTo>
                    <a:pt x="4288" y="3942"/>
                    <a:pt x="4346" y="3797"/>
                    <a:pt x="4303" y="3682"/>
                  </a:cubicBezTo>
                  <a:cubicBezTo>
                    <a:pt x="4101" y="3032"/>
                    <a:pt x="3956" y="2368"/>
                    <a:pt x="3899" y="1690"/>
                  </a:cubicBezTo>
                  <a:cubicBezTo>
                    <a:pt x="3826" y="766"/>
                    <a:pt x="3133" y="1"/>
                    <a:pt x="218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4" name="Google Shape;16734;p101"/>
            <p:cNvSpPr/>
            <p:nvPr/>
          </p:nvSpPr>
          <p:spPr>
            <a:xfrm>
              <a:off x="5628434" y="3061631"/>
              <a:ext cx="82918" cy="114324"/>
            </a:xfrm>
            <a:custGeom>
              <a:rect b="b" l="l" r="r" t="t"/>
              <a:pathLst>
                <a:path extrusionOk="0" h="4361" w="3163">
                  <a:moveTo>
                    <a:pt x="997" y="1"/>
                  </a:moveTo>
                  <a:cubicBezTo>
                    <a:pt x="275" y="1"/>
                    <a:pt x="1" y="997"/>
                    <a:pt x="636" y="1372"/>
                  </a:cubicBezTo>
                  <a:cubicBezTo>
                    <a:pt x="650" y="1387"/>
                    <a:pt x="665" y="1387"/>
                    <a:pt x="694" y="1401"/>
                  </a:cubicBezTo>
                  <a:lnTo>
                    <a:pt x="1242" y="4360"/>
                  </a:lnTo>
                  <a:lnTo>
                    <a:pt x="1733" y="4360"/>
                  </a:lnTo>
                  <a:cubicBezTo>
                    <a:pt x="2166" y="4302"/>
                    <a:pt x="2599" y="4173"/>
                    <a:pt x="3003" y="3985"/>
                  </a:cubicBezTo>
                  <a:cubicBezTo>
                    <a:pt x="3119" y="3942"/>
                    <a:pt x="3162" y="3797"/>
                    <a:pt x="3119" y="3682"/>
                  </a:cubicBezTo>
                  <a:cubicBezTo>
                    <a:pt x="2917" y="3032"/>
                    <a:pt x="2772" y="2368"/>
                    <a:pt x="2715" y="1690"/>
                  </a:cubicBezTo>
                  <a:cubicBezTo>
                    <a:pt x="2642" y="766"/>
                    <a:pt x="1949" y="1"/>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5" name="Google Shape;16735;p101"/>
            <p:cNvSpPr/>
            <p:nvPr/>
          </p:nvSpPr>
          <p:spPr>
            <a:xfrm>
              <a:off x="5596661" y="3067032"/>
              <a:ext cx="216483" cy="191789"/>
            </a:xfrm>
            <a:custGeom>
              <a:rect b="b" l="l" r="r" t="t"/>
              <a:pathLst>
                <a:path extrusionOk="0" h="7316" w="8258">
                  <a:moveTo>
                    <a:pt x="8070" y="0"/>
                  </a:moveTo>
                  <a:cubicBezTo>
                    <a:pt x="8023" y="0"/>
                    <a:pt x="7976" y="19"/>
                    <a:pt x="7940" y="55"/>
                  </a:cubicBezTo>
                  <a:lnTo>
                    <a:pt x="3782" y="4024"/>
                  </a:lnTo>
                  <a:cubicBezTo>
                    <a:pt x="3696" y="4096"/>
                    <a:pt x="3566" y="4154"/>
                    <a:pt x="3450" y="4154"/>
                  </a:cubicBezTo>
                  <a:lnTo>
                    <a:pt x="3407" y="4154"/>
                  </a:lnTo>
                  <a:cubicBezTo>
                    <a:pt x="3133" y="4154"/>
                    <a:pt x="2916" y="3938"/>
                    <a:pt x="2916" y="3663"/>
                  </a:cubicBezTo>
                  <a:lnTo>
                    <a:pt x="2916" y="3202"/>
                  </a:lnTo>
                  <a:lnTo>
                    <a:pt x="1458" y="3202"/>
                  </a:lnTo>
                  <a:lnTo>
                    <a:pt x="1458" y="3678"/>
                  </a:lnTo>
                  <a:cubicBezTo>
                    <a:pt x="1458" y="3866"/>
                    <a:pt x="1357" y="4024"/>
                    <a:pt x="1198" y="4111"/>
                  </a:cubicBezTo>
                  <a:lnTo>
                    <a:pt x="404" y="4501"/>
                  </a:lnTo>
                  <a:cubicBezTo>
                    <a:pt x="159" y="4631"/>
                    <a:pt x="0" y="4876"/>
                    <a:pt x="0" y="5150"/>
                  </a:cubicBezTo>
                  <a:lnTo>
                    <a:pt x="0" y="7070"/>
                  </a:lnTo>
                  <a:cubicBezTo>
                    <a:pt x="0" y="7200"/>
                    <a:pt x="116" y="7316"/>
                    <a:pt x="246" y="7316"/>
                  </a:cubicBezTo>
                  <a:lnTo>
                    <a:pt x="3161" y="7316"/>
                  </a:lnTo>
                  <a:cubicBezTo>
                    <a:pt x="3291" y="7316"/>
                    <a:pt x="3392" y="7200"/>
                    <a:pt x="3392" y="7070"/>
                  </a:cubicBezTo>
                  <a:lnTo>
                    <a:pt x="3392" y="6262"/>
                  </a:lnTo>
                  <a:cubicBezTo>
                    <a:pt x="3392" y="6002"/>
                    <a:pt x="3494" y="5757"/>
                    <a:pt x="3681" y="5583"/>
                  </a:cubicBezTo>
                  <a:lnTo>
                    <a:pt x="7810" y="1455"/>
                  </a:lnTo>
                  <a:cubicBezTo>
                    <a:pt x="7925" y="1325"/>
                    <a:pt x="7983" y="1152"/>
                    <a:pt x="7940" y="993"/>
                  </a:cubicBezTo>
                  <a:lnTo>
                    <a:pt x="7853" y="646"/>
                  </a:lnTo>
                  <a:lnTo>
                    <a:pt x="8185" y="300"/>
                  </a:lnTo>
                  <a:cubicBezTo>
                    <a:pt x="8257" y="228"/>
                    <a:pt x="8257" y="112"/>
                    <a:pt x="8199" y="55"/>
                  </a:cubicBezTo>
                  <a:cubicBezTo>
                    <a:pt x="8163" y="19"/>
                    <a:pt x="8116" y="0"/>
                    <a:pt x="8070"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6" name="Google Shape;16736;p101"/>
            <p:cNvSpPr/>
            <p:nvPr/>
          </p:nvSpPr>
          <p:spPr>
            <a:xfrm>
              <a:off x="5596661" y="3095318"/>
              <a:ext cx="197163" cy="163136"/>
            </a:xfrm>
            <a:custGeom>
              <a:rect b="b" l="l" r="r" t="t"/>
              <a:pathLst>
                <a:path extrusionOk="0" h="6223" w="7521">
                  <a:moveTo>
                    <a:pt x="6871" y="1"/>
                  </a:moveTo>
                  <a:lnTo>
                    <a:pt x="3782" y="2945"/>
                  </a:lnTo>
                  <a:cubicBezTo>
                    <a:pt x="3696" y="3032"/>
                    <a:pt x="3566" y="3075"/>
                    <a:pt x="3450" y="3075"/>
                  </a:cubicBezTo>
                  <a:lnTo>
                    <a:pt x="3306" y="3075"/>
                  </a:lnTo>
                  <a:cubicBezTo>
                    <a:pt x="3096" y="3561"/>
                    <a:pt x="2642" y="3806"/>
                    <a:pt x="2189" y="3806"/>
                  </a:cubicBezTo>
                  <a:cubicBezTo>
                    <a:pt x="1740" y="3806"/>
                    <a:pt x="1291" y="3564"/>
                    <a:pt x="1083" y="3075"/>
                  </a:cubicBezTo>
                  <a:lnTo>
                    <a:pt x="404" y="3422"/>
                  </a:lnTo>
                  <a:cubicBezTo>
                    <a:pt x="159" y="3537"/>
                    <a:pt x="0" y="3797"/>
                    <a:pt x="0" y="4071"/>
                  </a:cubicBezTo>
                  <a:lnTo>
                    <a:pt x="0" y="5991"/>
                  </a:lnTo>
                  <a:cubicBezTo>
                    <a:pt x="0" y="6121"/>
                    <a:pt x="116" y="6222"/>
                    <a:pt x="246" y="6222"/>
                  </a:cubicBezTo>
                  <a:lnTo>
                    <a:pt x="3161" y="6222"/>
                  </a:lnTo>
                  <a:cubicBezTo>
                    <a:pt x="3291" y="6222"/>
                    <a:pt x="3392" y="6121"/>
                    <a:pt x="3392" y="5991"/>
                  </a:cubicBezTo>
                  <a:lnTo>
                    <a:pt x="3392" y="5183"/>
                  </a:lnTo>
                  <a:cubicBezTo>
                    <a:pt x="3392" y="4923"/>
                    <a:pt x="3494" y="4678"/>
                    <a:pt x="3681" y="4504"/>
                  </a:cubicBezTo>
                  <a:lnTo>
                    <a:pt x="7521" y="665"/>
                  </a:lnTo>
                  <a:lnTo>
                    <a:pt x="6871"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7" name="Google Shape;16737;p101"/>
            <p:cNvSpPr/>
            <p:nvPr/>
          </p:nvSpPr>
          <p:spPr>
            <a:xfrm>
              <a:off x="5633362" y="3150946"/>
              <a:ext cx="41262" cy="22361"/>
            </a:xfrm>
            <a:custGeom>
              <a:rect b="b" l="l" r="r" t="t"/>
              <a:pathLst>
                <a:path extrusionOk="0" h="853" w="1574">
                  <a:moveTo>
                    <a:pt x="58" y="1"/>
                  </a:moveTo>
                  <a:lnTo>
                    <a:pt x="58" y="477"/>
                  </a:lnTo>
                  <a:cubicBezTo>
                    <a:pt x="58" y="549"/>
                    <a:pt x="44" y="621"/>
                    <a:pt x="0" y="693"/>
                  </a:cubicBezTo>
                  <a:cubicBezTo>
                    <a:pt x="246" y="794"/>
                    <a:pt x="520" y="852"/>
                    <a:pt x="794" y="852"/>
                  </a:cubicBezTo>
                  <a:cubicBezTo>
                    <a:pt x="1054" y="852"/>
                    <a:pt x="1314" y="794"/>
                    <a:pt x="1574" y="679"/>
                  </a:cubicBezTo>
                  <a:cubicBezTo>
                    <a:pt x="1531" y="621"/>
                    <a:pt x="1516" y="549"/>
                    <a:pt x="1516" y="477"/>
                  </a:cubicBezTo>
                  <a:lnTo>
                    <a:pt x="151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8" name="Google Shape;16738;p101"/>
            <p:cNvSpPr/>
            <p:nvPr/>
          </p:nvSpPr>
          <p:spPr>
            <a:xfrm>
              <a:off x="5615562" y="3098149"/>
              <a:ext cx="76469" cy="62654"/>
            </a:xfrm>
            <a:custGeom>
              <a:rect b="b" l="l" r="r" t="t"/>
              <a:pathLst>
                <a:path extrusionOk="0" h="2390" w="2917">
                  <a:moveTo>
                    <a:pt x="1126" y="1"/>
                  </a:moveTo>
                  <a:cubicBezTo>
                    <a:pt x="1032" y="1"/>
                    <a:pt x="946" y="57"/>
                    <a:pt x="910" y="152"/>
                  </a:cubicBezTo>
                  <a:cubicBezTo>
                    <a:pt x="824" y="311"/>
                    <a:pt x="708" y="455"/>
                    <a:pt x="578" y="585"/>
                  </a:cubicBezTo>
                  <a:cubicBezTo>
                    <a:pt x="448" y="701"/>
                    <a:pt x="304" y="787"/>
                    <a:pt x="145" y="874"/>
                  </a:cubicBezTo>
                  <a:cubicBezTo>
                    <a:pt x="44" y="917"/>
                    <a:pt x="1" y="1018"/>
                    <a:pt x="15" y="1120"/>
                  </a:cubicBezTo>
                  <a:cubicBezTo>
                    <a:pt x="116" y="1856"/>
                    <a:pt x="723" y="2390"/>
                    <a:pt x="1459" y="2390"/>
                  </a:cubicBezTo>
                  <a:cubicBezTo>
                    <a:pt x="2210" y="2390"/>
                    <a:pt x="2845" y="1798"/>
                    <a:pt x="2902" y="1047"/>
                  </a:cubicBezTo>
                  <a:cubicBezTo>
                    <a:pt x="2917" y="975"/>
                    <a:pt x="2874" y="903"/>
                    <a:pt x="2830" y="860"/>
                  </a:cubicBezTo>
                  <a:cubicBezTo>
                    <a:pt x="2339" y="455"/>
                    <a:pt x="1776" y="167"/>
                    <a:pt x="1185" y="8"/>
                  </a:cubicBezTo>
                  <a:cubicBezTo>
                    <a:pt x="1165" y="3"/>
                    <a:pt x="1145" y="1"/>
                    <a:pt x="112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39" name="Google Shape;16739;p101"/>
            <p:cNvSpPr/>
            <p:nvPr/>
          </p:nvSpPr>
          <p:spPr>
            <a:xfrm>
              <a:off x="5615562" y="3098149"/>
              <a:ext cx="76469" cy="61894"/>
            </a:xfrm>
            <a:custGeom>
              <a:rect b="b" l="l" r="r" t="t"/>
              <a:pathLst>
                <a:path extrusionOk="0" h="2361" w="2917">
                  <a:moveTo>
                    <a:pt x="1125" y="1"/>
                  </a:moveTo>
                  <a:cubicBezTo>
                    <a:pt x="1031" y="1"/>
                    <a:pt x="946" y="54"/>
                    <a:pt x="910" y="138"/>
                  </a:cubicBezTo>
                  <a:cubicBezTo>
                    <a:pt x="853" y="268"/>
                    <a:pt x="766" y="369"/>
                    <a:pt x="679" y="470"/>
                  </a:cubicBezTo>
                  <a:cubicBezTo>
                    <a:pt x="650" y="499"/>
                    <a:pt x="607" y="542"/>
                    <a:pt x="578" y="585"/>
                  </a:cubicBezTo>
                  <a:cubicBezTo>
                    <a:pt x="448" y="686"/>
                    <a:pt x="304" y="787"/>
                    <a:pt x="145" y="874"/>
                  </a:cubicBezTo>
                  <a:cubicBezTo>
                    <a:pt x="44" y="917"/>
                    <a:pt x="1" y="1018"/>
                    <a:pt x="15" y="1120"/>
                  </a:cubicBezTo>
                  <a:cubicBezTo>
                    <a:pt x="102" y="1755"/>
                    <a:pt x="593" y="2274"/>
                    <a:pt x="1242" y="2361"/>
                  </a:cubicBezTo>
                  <a:cubicBezTo>
                    <a:pt x="910" y="2173"/>
                    <a:pt x="708" y="1798"/>
                    <a:pt x="723" y="1423"/>
                  </a:cubicBezTo>
                  <a:lnTo>
                    <a:pt x="723" y="1076"/>
                  </a:lnTo>
                  <a:cubicBezTo>
                    <a:pt x="780" y="1033"/>
                    <a:pt x="838" y="990"/>
                    <a:pt x="896" y="946"/>
                  </a:cubicBezTo>
                  <a:cubicBezTo>
                    <a:pt x="1026" y="816"/>
                    <a:pt x="1141" y="686"/>
                    <a:pt x="1242" y="528"/>
                  </a:cubicBezTo>
                  <a:cubicBezTo>
                    <a:pt x="1704" y="672"/>
                    <a:pt x="2137" y="903"/>
                    <a:pt x="2498" y="1221"/>
                  </a:cubicBezTo>
                  <a:cubicBezTo>
                    <a:pt x="2542" y="1264"/>
                    <a:pt x="2657" y="1365"/>
                    <a:pt x="2801" y="1495"/>
                  </a:cubicBezTo>
                  <a:cubicBezTo>
                    <a:pt x="2859" y="1350"/>
                    <a:pt x="2888" y="1192"/>
                    <a:pt x="2902" y="1047"/>
                  </a:cubicBezTo>
                  <a:cubicBezTo>
                    <a:pt x="2917" y="975"/>
                    <a:pt x="2874" y="903"/>
                    <a:pt x="2830" y="860"/>
                  </a:cubicBezTo>
                  <a:cubicBezTo>
                    <a:pt x="2339" y="455"/>
                    <a:pt x="1776" y="167"/>
                    <a:pt x="1185" y="8"/>
                  </a:cubicBezTo>
                  <a:cubicBezTo>
                    <a:pt x="1164" y="3"/>
                    <a:pt x="1144" y="1"/>
                    <a:pt x="112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0" name="Google Shape;16740;p101"/>
            <p:cNvSpPr/>
            <p:nvPr/>
          </p:nvSpPr>
          <p:spPr>
            <a:xfrm>
              <a:off x="5596661" y="3191815"/>
              <a:ext cx="25743" cy="66639"/>
            </a:xfrm>
            <a:custGeom>
              <a:rect b="b" l="l" r="r" t="t"/>
              <a:pathLst>
                <a:path extrusionOk="0" h="2542" w="982">
                  <a:moveTo>
                    <a:pt x="116" y="1"/>
                  </a:moveTo>
                  <a:cubicBezTo>
                    <a:pt x="43" y="116"/>
                    <a:pt x="0" y="246"/>
                    <a:pt x="0" y="390"/>
                  </a:cubicBezTo>
                  <a:lnTo>
                    <a:pt x="0" y="2310"/>
                  </a:lnTo>
                  <a:cubicBezTo>
                    <a:pt x="0" y="2440"/>
                    <a:pt x="116" y="2541"/>
                    <a:pt x="246" y="2541"/>
                  </a:cubicBezTo>
                  <a:lnTo>
                    <a:pt x="967" y="2541"/>
                  </a:lnTo>
                  <a:lnTo>
                    <a:pt x="982" y="1256"/>
                  </a:lnTo>
                  <a:cubicBezTo>
                    <a:pt x="982" y="997"/>
                    <a:pt x="866" y="751"/>
                    <a:pt x="693" y="564"/>
                  </a:cubicBezTo>
                  <a:lnTo>
                    <a:pt x="116"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1" name="Google Shape;16741;p101"/>
            <p:cNvSpPr/>
            <p:nvPr/>
          </p:nvSpPr>
          <p:spPr>
            <a:xfrm>
              <a:off x="5819174" y="2953416"/>
              <a:ext cx="114297" cy="114691"/>
            </a:xfrm>
            <a:custGeom>
              <a:rect b="b" l="l" r="r" t="t"/>
              <a:pathLst>
                <a:path extrusionOk="0" h="4375" w="4360">
                  <a:moveTo>
                    <a:pt x="2180" y="0"/>
                  </a:moveTo>
                  <a:cubicBezTo>
                    <a:pt x="982" y="0"/>
                    <a:pt x="0" y="982"/>
                    <a:pt x="0" y="2180"/>
                  </a:cubicBezTo>
                  <a:cubicBezTo>
                    <a:pt x="0" y="3393"/>
                    <a:pt x="982" y="4374"/>
                    <a:pt x="2180" y="4374"/>
                  </a:cubicBezTo>
                  <a:cubicBezTo>
                    <a:pt x="3393" y="4374"/>
                    <a:pt x="4360" y="3393"/>
                    <a:pt x="4360" y="2180"/>
                  </a:cubicBezTo>
                  <a:cubicBezTo>
                    <a:pt x="4360" y="982"/>
                    <a:pt x="3393" y="0"/>
                    <a:pt x="2180"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2" name="Google Shape;16742;p101"/>
            <p:cNvSpPr/>
            <p:nvPr/>
          </p:nvSpPr>
          <p:spPr>
            <a:xfrm>
              <a:off x="5838075" y="2972710"/>
              <a:ext cx="76469" cy="76076"/>
            </a:xfrm>
            <a:custGeom>
              <a:rect b="b" l="l" r="r" t="t"/>
              <a:pathLst>
                <a:path extrusionOk="0" h="2902" w="2917">
                  <a:moveTo>
                    <a:pt x="1459" y="0"/>
                  </a:moveTo>
                  <a:cubicBezTo>
                    <a:pt x="665" y="0"/>
                    <a:pt x="1" y="650"/>
                    <a:pt x="1" y="1444"/>
                  </a:cubicBezTo>
                  <a:cubicBezTo>
                    <a:pt x="1" y="2252"/>
                    <a:pt x="665" y="2902"/>
                    <a:pt x="1459" y="2902"/>
                  </a:cubicBezTo>
                  <a:cubicBezTo>
                    <a:pt x="2267" y="2902"/>
                    <a:pt x="2917" y="2252"/>
                    <a:pt x="2917" y="1444"/>
                  </a:cubicBezTo>
                  <a:cubicBezTo>
                    <a:pt x="2917" y="650"/>
                    <a:pt x="2267" y="0"/>
                    <a:pt x="145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3" name="Google Shape;16743;p101"/>
            <p:cNvSpPr/>
            <p:nvPr/>
          </p:nvSpPr>
          <p:spPr>
            <a:xfrm>
              <a:off x="5685582" y="3095318"/>
              <a:ext cx="108242" cy="135872"/>
            </a:xfrm>
            <a:custGeom>
              <a:rect b="b" l="l" r="r" t="t"/>
              <a:pathLst>
                <a:path extrusionOk="0" h="5183" w="4129">
                  <a:moveTo>
                    <a:pt x="3479" y="1"/>
                  </a:moveTo>
                  <a:lnTo>
                    <a:pt x="722" y="2628"/>
                  </a:lnTo>
                  <a:cubicBezTo>
                    <a:pt x="506" y="2830"/>
                    <a:pt x="332" y="3075"/>
                    <a:pt x="203" y="3350"/>
                  </a:cubicBezTo>
                  <a:cubicBezTo>
                    <a:pt x="73" y="3653"/>
                    <a:pt x="0" y="3970"/>
                    <a:pt x="0" y="4288"/>
                  </a:cubicBezTo>
                  <a:lnTo>
                    <a:pt x="0" y="5183"/>
                  </a:lnTo>
                  <a:cubicBezTo>
                    <a:pt x="0" y="4923"/>
                    <a:pt x="102" y="4678"/>
                    <a:pt x="289" y="4504"/>
                  </a:cubicBezTo>
                  <a:lnTo>
                    <a:pt x="4129" y="650"/>
                  </a:lnTo>
                  <a:lnTo>
                    <a:pt x="3479"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4" name="Google Shape;16744;p101"/>
            <p:cNvSpPr/>
            <p:nvPr/>
          </p:nvSpPr>
          <p:spPr>
            <a:xfrm>
              <a:off x="5857396" y="2991637"/>
              <a:ext cx="38248" cy="38248"/>
            </a:xfrm>
            <a:custGeom>
              <a:rect b="b" l="l" r="r" t="t"/>
              <a:pathLst>
                <a:path extrusionOk="0" h="1459" w="1459">
                  <a:moveTo>
                    <a:pt x="722" y="0"/>
                  </a:moveTo>
                  <a:cubicBezTo>
                    <a:pt x="318" y="0"/>
                    <a:pt x="0" y="332"/>
                    <a:pt x="0" y="722"/>
                  </a:cubicBezTo>
                  <a:cubicBezTo>
                    <a:pt x="0" y="1126"/>
                    <a:pt x="318" y="1458"/>
                    <a:pt x="722" y="1458"/>
                  </a:cubicBezTo>
                  <a:cubicBezTo>
                    <a:pt x="1126" y="1458"/>
                    <a:pt x="1458" y="1126"/>
                    <a:pt x="1458" y="722"/>
                  </a:cubicBezTo>
                  <a:cubicBezTo>
                    <a:pt x="1458" y="332"/>
                    <a:pt x="1126" y="0"/>
                    <a:pt x="72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5" name="Google Shape;16745;p101"/>
            <p:cNvSpPr/>
            <p:nvPr/>
          </p:nvSpPr>
          <p:spPr>
            <a:xfrm>
              <a:off x="5867986" y="2934384"/>
              <a:ext cx="87532" cy="82630"/>
            </a:xfrm>
            <a:custGeom>
              <a:rect b="b" l="l" r="r" t="t"/>
              <a:pathLst>
                <a:path extrusionOk="0" h="3152" w="3339">
                  <a:moveTo>
                    <a:pt x="2986" y="0"/>
                  </a:moveTo>
                  <a:cubicBezTo>
                    <a:pt x="2929" y="0"/>
                    <a:pt x="2869" y="23"/>
                    <a:pt x="2815" y="77"/>
                  </a:cubicBezTo>
                  <a:lnTo>
                    <a:pt x="145" y="2747"/>
                  </a:lnTo>
                  <a:cubicBezTo>
                    <a:pt x="0" y="2892"/>
                    <a:pt x="101" y="3151"/>
                    <a:pt x="318" y="3151"/>
                  </a:cubicBezTo>
                  <a:cubicBezTo>
                    <a:pt x="390" y="3151"/>
                    <a:pt x="448" y="3137"/>
                    <a:pt x="491" y="3079"/>
                  </a:cubicBezTo>
                  <a:lnTo>
                    <a:pt x="3162" y="423"/>
                  </a:lnTo>
                  <a:cubicBezTo>
                    <a:pt x="3339" y="246"/>
                    <a:pt x="3176" y="0"/>
                    <a:pt x="2986"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6" name="Google Shape;16746;p101"/>
            <p:cNvSpPr/>
            <p:nvPr/>
          </p:nvSpPr>
          <p:spPr>
            <a:xfrm>
              <a:off x="5916799" y="2937241"/>
              <a:ext cx="38248" cy="33214"/>
            </a:xfrm>
            <a:custGeom>
              <a:rect b="b" l="l" r="r" t="t"/>
              <a:pathLst>
                <a:path extrusionOk="0" h="1267" w="1459">
                  <a:moveTo>
                    <a:pt x="495" y="1"/>
                  </a:moveTo>
                  <a:cubicBezTo>
                    <a:pt x="298" y="1"/>
                    <a:pt x="104" y="113"/>
                    <a:pt x="1" y="300"/>
                  </a:cubicBezTo>
                  <a:lnTo>
                    <a:pt x="1" y="1021"/>
                  </a:lnTo>
                  <a:cubicBezTo>
                    <a:pt x="1" y="1151"/>
                    <a:pt x="116" y="1267"/>
                    <a:pt x="246" y="1267"/>
                  </a:cubicBezTo>
                  <a:lnTo>
                    <a:pt x="968" y="1267"/>
                  </a:lnTo>
                  <a:lnTo>
                    <a:pt x="1459" y="776"/>
                  </a:lnTo>
                  <a:cubicBezTo>
                    <a:pt x="1444" y="646"/>
                    <a:pt x="1343" y="545"/>
                    <a:pt x="1213" y="545"/>
                  </a:cubicBezTo>
                  <a:lnTo>
                    <a:pt x="722" y="545"/>
                  </a:lnTo>
                  <a:lnTo>
                    <a:pt x="722" y="54"/>
                  </a:lnTo>
                  <a:cubicBezTo>
                    <a:pt x="649" y="18"/>
                    <a:pt x="572" y="1"/>
                    <a:pt x="49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47" name="Google Shape;16747;p101"/>
            <p:cNvSpPr/>
            <p:nvPr/>
          </p:nvSpPr>
          <p:spPr>
            <a:xfrm>
              <a:off x="5889430" y="2934384"/>
              <a:ext cx="63729" cy="60635"/>
            </a:xfrm>
            <a:custGeom>
              <a:rect b="b" l="l" r="r" t="t"/>
              <a:pathLst>
                <a:path extrusionOk="0" h="2313" w="2431">
                  <a:moveTo>
                    <a:pt x="2170" y="1"/>
                  </a:moveTo>
                  <a:cubicBezTo>
                    <a:pt x="2109" y="1"/>
                    <a:pt x="2048" y="26"/>
                    <a:pt x="1997" y="77"/>
                  </a:cubicBezTo>
                  <a:lnTo>
                    <a:pt x="178" y="1896"/>
                  </a:lnTo>
                  <a:cubicBezTo>
                    <a:pt x="0" y="2074"/>
                    <a:pt x="166" y="2312"/>
                    <a:pt x="357" y="2312"/>
                  </a:cubicBezTo>
                  <a:cubicBezTo>
                    <a:pt x="413" y="2312"/>
                    <a:pt x="472" y="2291"/>
                    <a:pt x="525" y="2242"/>
                  </a:cubicBezTo>
                  <a:lnTo>
                    <a:pt x="2344" y="423"/>
                  </a:lnTo>
                  <a:cubicBezTo>
                    <a:pt x="2430" y="322"/>
                    <a:pt x="2430" y="163"/>
                    <a:pt x="2344" y="77"/>
                  </a:cubicBezTo>
                  <a:cubicBezTo>
                    <a:pt x="2293" y="26"/>
                    <a:pt x="2232" y="1"/>
                    <a:pt x="217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48" name="Google Shape;16748;p101"/>
          <p:cNvGrpSpPr/>
          <p:nvPr/>
        </p:nvGrpSpPr>
        <p:grpSpPr>
          <a:xfrm>
            <a:off x="849601" y="2914408"/>
            <a:ext cx="356891" cy="335709"/>
            <a:chOff x="874658" y="2914408"/>
            <a:chExt cx="356891" cy="335709"/>
          </a:xfrm>
        </p:grpSpPr>
        <p:sp>
          <p:nvSpPr>
            <p:cNvPr id="16749" name="Google Shape;16749;p101"/>
            <p:cNvSpPr/>
            <p:nvPr/>
          </p:nvSpPr>
          <p:spPr>
            <a:xfrm>
              <a:off x="909472" y="2994285"/>
              <a:ext cx="287238" cy="177869"/>
            </a:xfrm>
            <a:custGeom>
              <a:rect b="b" l="l" r="r" t="t"/>
              <a:pathLst>
                <a:path extrusionOk="0" h="6785" w="10957">
                  <a:moveTo>
                    <a:pt x="0" y="0"/>
                  </a:moveTo>
                  <a:lnTo>
                    <a:pt x="0" y="6785"/>
                  </a:lnTo>
                  <a:lnTo>
                    <a:pt x="10957" y="6785"/>
                  </a:lnTo>
                  <a:lnTo>
                    <a:pt x="10957"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0" name="Google Shape;16750;p101"/>
            <p:cNvSpPr/>
            <p:nvPr/>
          </p:nvSpPr>
          <p:spPr>
            <a:xfrm>
              <a:off x="874658" y="2914408"/>
              <a:ext cx="356891" cy="93902"/>
            </a:xfrm>
            <a:custGeom>
              <a:rect b="b" l="l" r="r" t="t"/>
              <a:pathLst>
                <a:path extrusionOk="0" h="3582" w="13614">
                  <a:moveTo>
                    <a:pt x="265" y="0"/>
                  </a:moveTo>
                  <a:cubicBezTo>
                    <a:pt x="117" y="0"/>
                    <a:pt x="0" y="125"/>
                    <a:pt x="0" y="276"/>
                  </a:cubicBezTo>
                  <a:lnTo>
                    <a:pt x="0" y="3293"/>
                  </a:lnTo>
                  <a:cubicBezTo>
                    <a:pt x="0" y="3451"/>
                    <a:pt x="130" y="3581"/>
                    <a:pt x="289" y="3581"/>
                  </a:cubicBezTo>
                  <a:lnTo>
                    <a:pt x="13339" y="3581"/>
                  </a:lnTo>
                  <a:cubicBezTo>
                    <a:pt x="13498" y="3581"/>
                    <a:pt x="13613" y="3451"/>
                    <a:pt x="13613" y="3293"/>
                  </a:cubicBezTo>
                  <a:lnTo>
                    <a:pt x="13613" y="276"/>
                  </a:lnTo>
                  <a:cubicBezTo>
                    <a:pt x="13613" y="117"/>
                    <a:pt x="13498" y="1"/>
                    <a:pt x="13339" y="1"/>
                  </a:cubicBezTo>
                  <a:lnTo>
                    <a:pt x="289" y="1"/>
                  </a:lnTo>
                  <a:cubicBezTo>
                    <a:pt x="281" y="1"/>
                    <a:pt x="273" y="0"/>
                    <a:pt x="265"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1" name="Google Shape;16751;p101"/>
            <p:cNvSpPr/>
            <p:nvPr/>
          </p:nvSpPr>
          <p:spPr>
            <a:xfrm>
              <a:off x="1211442" y="2914434"/>
              <a:ext cx="20107" cy="93876"/>
            </a:xfrm>
            <a:custGeom>
              <a:rect b="b" l="l" r="r" t="t"/>
              <a:pathLst>
                <a:path extrusionOk="0" h="3581" w="767">
                  <a:moveTo>
                    <a:pt x="1" y="0"/>
                  </a:moveTo>
                  <a:lnTo>
                    <a:pt x="1" y="3580"/>
                  </a:lnTo>
                  <a:lnTo>
                    <a:pt x="492" y="3580"/>
                  </a:lnTo>
                  <a:cubicBezTo>
                    <a:pt x="651" y="3580"/>
                    <a:pt x="766" y="3450"/>
                    <a:pt x="766" y="3292"/>
                  </a:cubicBezTo>
                  <a:lnTo>
                    <a:pt x="766" y="275"/>
                  </a:lnTo>
                  <a:cubicBezTo>
                    <a:pt x="766" y="116"/>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2" name="Google Shape;16752;p101"/>
            <p:cNvSpPr/>
            <p:nvPr/>
          </p:nvSpPr>
          <p:spPr>
            <a:xfrm>
              <a:off x="874658" y="2914408"/>
              <a:ext cx="20081" cy="93902"/>
            </a:xfrm>
            <a:custGeom>
              <a:rect b="b" l="l" r="r" t="t"/>
              <a:pathLst>
                <a:path extrusionOk="0" h="3582" w="766">
                  <a:moveTo>
                    <a:pt x="265" y="0"/>
                  </a:moveTo>
                  <a:cubicBezTo>
                    <a:pt x="117" y="0"/>
                    <a:pt x="0" y="125"/>
                    <a:pt x="0" y="276"/>
                  </a:cubicBezTo>
                  <a:lnTo>
                    <a:pt x="0" y="3293"/>
                  </a:lnTo>
                  <a:cubicBezTo>
                    <a:pt x="0" y="3451"/>
                    <a:pt x="130" y="3581"/>
                    <a:pt x="289" y="3581"/>
                  </a:cubicBezTo>
                  <a:lnTo>
                    <a:pt x="765" y="3581"/>
                  </a:lnTo>
                  <a:lnTo>
                    <a:pt x="765" y="1"/>
                  </a:lnTo>
                  <a:lnTo>
                    <a:pt x="289" y="1"/>
                  </a:lnTo>
                  <a:cubicBezTo>
                    <a:pt x="281" y="1"/>
                    <a:pt x="273" y="0"/>
                    <a:pt x="265"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3" name="Google Shape;16753;p101"/>
            <p:cNvSpPr/>
            <p:nvPr/>
          </p:nvSpPr>
          <p:spPr>
            <a:xfrm>
              <a:off x="1171333" y="2945079"/>
              <a:ext cx="34080" cy="34079"/>
            </a:xfrm>
            <a:custGeom>
              <a:rect b="b" l="l" r="r" t="t"/>
              <a:pathLst>
                <a:path extrusionOk="0" h="1300" w="1300">
                  <a:moveTo>
                    <a:pt x="650" y="1"/>
                  </a:moveTo>
                  <a:cubicBezTo>
                    <a:pt x="290" y="1"/>
                    <a:pt x="1" y="289"/>
                    <a:pt x="1" y="650"/>
                  </a:cubicBezTo>
                  <a:cubicBezTo>
                    <a:pt x="1" y="1011"/>
                    <a:pt x="290" y="1300"/>
                    <a:pt x="650" y="1300"/>
                  </a:cubicBezTo>
                  <a:cubicBezTo>
                    <a:pt x="1011" y="1300"/>
                    <a:pt x="1300" y="1011"/>
                    <a:pt x="1300" y="650"/>
                  </a:cubicBezTo>
                  <a:cubicBezTo>
                    <a:pt x="1300"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4" name="Google Shape;16754;p101"/>
            <p:cNvSpPr/>
            <p:nvPr/>
          </p:nvSpPr>
          <p:spPr>
            <a:xfrm>
              <a:off x="1113451" y="2945079"/>
              <a:ext cx="34080" cy="34079"/>
            </a:xfrm>
            <a:custGeom>
              <a:rect b="b" l="l" r="r" t="t"/>
              <a:pathLst>
                <a:path extrusionOk="0" h="1300" w="1300">
                  <a:moveTo>
                    <a:pt x="650" y="1"/>
                  </a:moveTo>
                  <a:cubicBezTo>
                    <a:pt x="289" y="1"/>
                    <a:pt x="0" y="289"/>
                    <a:pt x="0" y="650"/>
                  </a:cubicBezTo>
                  <a:cubicBezTo>
                    <a:pt x="0" y="1011"/>
                    <a:pt x="289" y="1300"/>
                    <a:pt x="650" y="1300"/>
                  </a:cubicBezTo>
                  <a:cubicBezTo>
                    <a:pt x="1011" y="1300"/>
                    <a:pt x="1299" y="1011"/>
                    <a:pt x="1299" y="650"/>
                  </a:cubicBezTo>
                  <a:cubicBezTo>
                    <a:pt x="1299" y="289"/>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5" name="Google Shape;16755;p101"/>
            <p:cNvSpPr/>
            <p:nvPr/>
          </p:nvSpPr>
          <p:spPr>
            <a:xfrm>
              <a:off x="898488" y="2956824"/>
              <a:ext cx="197582" cy="10617"/>
            </a:xfrm>
            <a:custGeom>
              <a:rect b="b" l="l" r="r" t="t"/>
              <a:pathLst>
                <a:path extrusionOk="0" h="405" w="7537">
                  <a:moveTo>
                    <a:pt x="275" y="0"/>
                  </a:moveTo>
                  <a:cubicBezTo>
                    <a:pt x="5" y="0"/>
                    <a:pt x="1" y="405"/>
                    <a:pt x="261" y="405"/>
                  </a:cubicBezTo>
                  <a:cubicBezTo>
                    <a:pt x="266" y="405"/>
                    <a:pt x="270" y="405"/>
                    <a:pt x="275" y="404"/>
                  </a:cubicBezTo>
                  <a:lnTo>
                    <a:pt x="7262" y="404"/>
                  </a:lnTo>
                  <a:cubicBezTo>
                    <a:pt x="7536" y="404"/>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6" name="Google Shape;16756;p101"/>
            <p:cNvSpPr/>
            <p:nvPr/>
          </p:nvSpPr>
          <p:spPr>
            <a:xfrm>
              <a:off x="874658" y="303515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7" name="Google Shape;16757;p101"/>
            <p:cNvSpPr/>
            <p:nvPr/>
          </p:nvSpPr>
          <p:spPr>
            <a:xfrm>
              <a:off x="1211442" y="303515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8" name="Google Shape;16758;p101"/>
            <p:cNvSpPr/>
            <p:nvPr/>
          </p:nvSpPr>
          <p:spPr>
            <a:xfrm>
              <a:off x="874658" y="303515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59" name="Google Shape;16759;p101"/>
            <p:cNvSpPr/>
            <p:nvPr/>
          </p:nvSpPr>
          <p:spPr>
            <a:xfrm>
              <a:off x="1171333" y="3066167"/>
              <a:ext cx="34080" cy="34106"/>
            </a:xfrm>
            <a:custGeom>
              <a:rect b="b" l="l" r="r" t="t"/>
              <a:pathLst>
                <a:path extrusionOk="0" h="1301" w="1300">
                  <a:moveTo>
                    <a:pt x="650" y="1"/>
                  </a:moveTo>
                  <a:cubicBezTo>
                    <a:pt x="290" y="1"/>
                    <a:pt x="1" y="290"/>
                    <a:pt x="1" y="651"/>
                  </a:cubicBezTo>
                  <a:cubicBezTo>
                    <a:pt x="1" y="1011"/>
                    <a:pt x="290" y="1300"/>
                    <a:pt x="650" y="1300"/>
                  </a:cubicBezTo>
                  <a:cubicBezTo>
                    <a:pt x="1011" y="1300"/>
                    <a:pt x="1300" y="1011"/>
                    <a:pt x="1300" y="651"/>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0" name="Google Shape;16760;p101"/>
            <p:cNvSpPr/>
            <p:nvPr/>
          </p:nvSpPr>
          <p:spPr>
            <a:xfrm>
              <a:off x="1113451" y="3066167"/>
              <a:ext cx="34080" cy="34106"/>
            </a:xfrm>
            <a:custGeom>
              <a:rect b="b" l="l" r="r" t="t"/>
              <a:pathLst>
                <a:path extrusionOk="0" h="1301" w="1300">
                  <a:moveTo>
                    <a:pt x="650" y="1"/>
                  </a:moveTo>
                  <a:cubicBezTo>
                    <a:pt x="289" y="1"/>
                    <a:pt x="0" y="290"/>
                    <a:pt x="0" y="651"/>
                  </a:cubicBezTo>
                  <a:cubicBezTo>
                    <a:pt x="0" y="1011"/>
                    <a:pt x="289" y="1300"/>
                    <a:pt x="650" y="1300"/>
                  </a:cubicBezTo>
                  <a:cubicBezTo>
                    <a:pt x="1011" y="1300"/>
                    <a:pt x="1299" y="1011"/>
                    <a:pt x="1299" y="651"/>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1" name="Google Shape;16761;p101"/>
            <p:cNvSpPr/>
            <p:nvPr/>
          </p:nvSpPr>
          <p:spPr>
            <a:xfrm>
              <a:off x="898488" y="3077544"/>
              <a:ext cx="197582" cy="10984"/>
            </a:xfrm>
            <a:custGeom>
              <a:rect b="b" l="l" r="r" t="t"/>
              <a:pathLst>
                <a:path extrusionOk="0" h="419" w="7537">
                  <a:moveTo>
                    <a:pt x="275" y="0"/>
                  </a:moveTo>
                  <a:cubicBezTo>
                    <a:pt x="1" y="0"/>
                    <a:pt x="1" y="419"/>
                    <a:pt x="275" y="419"/>
                  </a:cubicBezTo>
                  <a:lnTo>
                    <a:pt x="7262" y="419"/>
                  </a:lnTo>
                  <a:cubicBezTo>
                    <a:pt x="7536" y="419"/>
                    <a:pt x="7536" y="0"/>
                    <a:pt x="726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2" name="Google Shape;16762;p101"/>
            <p:cNvSpPr/>
            <p:nvPr/>
          </p:nvSpPr>
          <p:spPr>
            <a:xfrm>
              <a:off x="874658" y="3155874"/>
              <a:ext cx="356891" cy="94243"/>
            </a:xfrm>
            <a:custGeom>
              <a:rect b="b" l="l" r="r" t="t"/>
              <a:pathLst>
                <a:path extrusionOk="0" h="3595" w="13614">
                  <a:moveTo>
                    <a:pt x="289" y="0"/>
                  </a:moveTo>
                  <a:cubicBezTo>
                    <a:pt x="130" y="0"/>
                    <a:pt x="0" y="130"/>
                    <a:pt x="0" y="289"/>
                  </a:cubicBezTo>
                  <a:lnTo>
                    <a:pt x="0" y="3306"/>
                  </a:lnTo>
                  <a:cubicBezTo>
                    <a:pt x="0" y="3465"/>
                    <a:pt x="130" y="3595"/>
                    <a:pt x="289" y="3595"/>
                  </a:cubicBezTo>
                  <a:lnTo>
                    <a:pt x="13339" y="3595"/>
                  </a:lnTo>
                  <a:cubicBezTo>
                    <a:pt x="13498" y="3595"/>
                    <a:pt x="13613" y="3465"/>
                    <a:pt x="13613" y="3306"/>
                  </a:cubicBezTo>
                  <a:lnTo>
                    <a:pt x="13613" y="289"/>
                  </a:lnTo>
                  <a:cubicBezTo>
                    <a:pt x="13613" y="130"/>
                    <a:pt x="13498" y="0"/>
                    <a:pt x="1333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3" name="Google Shape;16763;p101"/>
            <p:cNvSpPr/>
            <p:nvPr/>
          </p:nvSpPr>
          <p:spPr>
            <a:xfrm>
              <a:off x="1211442" y="3155874"/>
              <a:ext cx="20107" cy="94243"/>
            </a:xfrm>
            <a:custGeom>
              <a:rect b="b" l="l" r="r" t="t"/>
              <a:pathLst>
                <a:path extrusionOk="0" h="3595" w="767">
                  <a:moveTo>
                    <a:pt x="1" y="0"/>
                  </a:moveTo>
                  <a:lnTo>
                    <a:pt x="1" y="3595"/>
                  </a:lnTo>
                  <a:lnTo>
                    <a:pt x="492" y="3595"/>
                  </a:lnTo>
                  <a:cubicBezTo>
                    <a:pt x="651" y="3595"/>
                    <a:pt x="766" y="3465"/>
                    <a:pt x="766" y="3306"/>
                  </a:cubicBezTo>
                  <a:lnTo>
                    <a:pt x="766" y="289"/>
                  </a:lnTo>
                  <a:cubicBezTo>
                    <a:pt x="766" y="130"/>
                    <a:pt x="651" y="0"/>
                    <a:pt x="4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4" name="Google Shape;16764;p101"/>
            <p:cNvSpPr/>
            <p:nvPr/>
          </p:nvSpPr>
          <p:spPr>
            <a:xfrm>
              <a:off x="874658" y="3155874"/>
              <a:ext cx="20081" cy="94243"/>
            </a:xfrm>
            <a:custGeom>
              <a:rect b="b" l="l" r="r" t="t"/>
              <a:pathLst>
                <a:path extrusionOk="0" h="3595" w="766">
                  <a:moveTo>
                    <a:pt x="289" y="0"/>
                  </a:moveTo>
                  <a:cubicBezTo>
                    <a:pt x="130" y="0"/>
                    <a:pt x="0" y="130"/>
                    <a:pt x="0" y="289"/>
                  </a:cubicBezTo>
                  <a:lnTo>
                    <a:pt x="0" y="3306"/>
                  </a:lnTo>
                  <a:cubicBezTo>
                    <a:pt x="0" y="3465"/>
                    <a:pt x="130" y="3595"/>
                    <a:pt x="289" y="3595"/>
                  </a:cubicBezTo>
                  <a:lnTo>
                    <a:pt x="765" y="3595"/>
                  </a:lnTo>
                  <a:lnTo>
                    <a:pt x="765"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5" name="Google Shape;16765;p101"/>
            <p:cNvSpPr/>
            <p:nvPr/>
          </p:nvSpPr>
          <p:spPr>
            <a:xfrm>
              <a:off x="1171333" y="3186887"/>
              <a:ext cx="34080" cy="34106"/>
            </a:xfrm>
            <a:custGeom>
              <a:rect b="b" l="l" r="r" t="t"/>
              <a:pathLst>
                <a:path extrusionOk="0" h="1301" w="1300">
                  <a:moveTo>
                    <a:pt x="650" y="1"/>
                  </a:moveTo>
                  <a:cubicBezTo>
                    <a:pt x="290" y="1"/>
                    <a:pt x="1" y="290"/>
                    <a:pt x="1" y="650"/>
                  </a:cubicBezTo>
                  <a:cubicBezTo>
                    <a:pt x="1" y="1011"/>
                    <a:pt x="290" y="1300"/>
                    <a:pt x="650" y="1300"/>
                  </a:cubicBezTo>
                  <a:cubicBezTo>
                    <a:pt x="1011" y="1300"/>
                    <a:pt x="1300" y="1011"/>
                    <a:pt x="1300" y="650"/>
                  </a:cubicBezTo>
                  <a:cubicBezTo>
                    <a:pt x="1300"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6" name="Google Shape;16766;p101"/>
            <p:cNvSpPr/>
            <p:nvPr/>
          </p:nvSpPr>
          <p:spPr>
            <a:xfrm>
              <a:off x="1113451" y="3186887"/>
              <a:ext cx="34080" cy="34106"/>
            </a:xfrm>
            <a:custGeom>
              <a:rect b="b" l="l" r="r" t="t"/>
              <a:pathLst>
                <a:path extrusionOk="0" h="1301" w="1300">
                  <a:moveTo>
                    <a:pt x="650" y="1"/>
                  </a:moveTo>
                  <a:cubicBezTo>
                    <a:pt x="289" y="1"/>
                    <a:pt x="0" y="290"/>
                    <a:pt x="0" y="650"/>
                  </a:cubicBezTo>
                  <a:cubicBezTo>
                    <a:pt x="0" y="1011"/>
                    <a:pt x="289" y="1300"/>
                    <a:pt x="650" y="1300"/>
                  </a:cubicBezTo>
                  <a:cubicBezTo>
                    <a:pt x="1011" y="1300"/>
                    <a:pt x="1299" y="1011"/>
                    <a:pt x="1299" y="650"/>
                  </a:cubicBezTo>
                  <a:cubicBezTo>
                    <a:pt x="1299" y="290"/>
                    <a:pt x="1011" y="1"/>
                    <a:pt x="650"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7" name="Google Shape;16767;p101"/>
            <p:cNvSpPr/>
            <p:nvPr/>
          </p:nvSpPr>
          <p:spPr>
            <a:xfrm>
              <a:off x="898488" y="3198631"/>
              <a:ext cx="197582" cy="10617"/>
            </a:xfrm>
            <a:custGeom>
              <a:rect b="b" l="l" r="r" t="t"/>
              <a:pathLst>
                <a:path extrusionOk="0" h="405" w="7537">
                  <a:moveTo>
                    <a:pt x="275" y="0"/>
                  </a:moveTo>
                  <a:cubicBezTo>
                    <a:pt x="1" y="0"/>
                    <a:pt x="1" y="405"/>
                    <a:pt x="275" y="405"/>
                  </a:cubicBezTo>
                  <a:lnTo>
                    <a:pt x="7262" y="405"/>
                  </a:lnTo>
                  <a:cubicBezTo>
                    <a:pt x="7536" y="405"/>
                    <a:pt x="7536" y="0"/>
                    <a:pt x="7262"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68" name="Google Shape;16768;p101"/>
            <p:cNvSpPr/>
            <p:nvPr/>
          </p:nvSpPr>
          <p:spPr>
            <a:xfrm>
              <a:off x="898488" y="3094924"/>
              <a:ext cx="30305" cy="10643"/>
            </a:xfrm>
            <a:custGeom>
              <a:rect b="b" l="l" r="r" t="t"/>
              <a:pathLst>
                <a:path extrusionOk="0" h="406" w="1156">
                  <a:moveTo>
                    <a:pt x="261" y="1"/>
                  </a:moveTo>
                  <a:cubicBezTo>
                    <a:pt x="1" y="1"/>
                    <a:pt x="5" y="405"/>
                    <a:pt x="275" y="405"/>
                  </a:cubicBezTo>
                  <a:lnTo>
                    <a:pt x="881" y="405"/>
                  </a:lnTo>
                  <a:cubicBezTo>
                    <a:pt x="1156" y="405"/>
                    <a:pt x="1156" y="1"/>
                    <a:pt x="881" y="1"/>
                  </a:cubicBezTo>
                  <a:lnTo>
                    <a:pt x="275" y="1"/>
                  </a:lnTo>
                  <a:cubicBezTo>
                    <a:pt x="270" y="1"/>
                    <a:pt x="266" y="1"/>
                    <a:pt x="261"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69" name="Google Shape;16769;p101"/>
          <p:cNvGrpSpPr/>
          <p:nvPr/>
        </p:nvGrpSpPr>
        <p:grpSpPr>
          <a:xfrm>
            <a:off x="4205855" y="2929193"/>
            <a:ext cx="308813" cy="306165"/>
            <a:chOff x="4230912" y="2929193"/>
            <a:chExt cx="308813" cy="306165"/>
          </a:xfrm>
        </p:grpSpPr>
        <p:sp>
          <p:nvSpPr>
            <p:cNvPr id="16770" name="Google Shape;16770;p101"/>
            <p:cNvSpPr/>
            <p:nvPr/>
          </p:nvSpPr>
          <p:spPr>
            <a:xfrm>
              <a:off x="4425427" y="2976878"/>
              <a:ext cx="114297" cy="258113"/>
            </a:xfrm>
            <a:custGeom>
              <a:rect b="b" l="l" r="r" t="t"/>
              <a:pathLst>
                <a:path extrusionOk="0" h="9846" w="4360">
                  <a:moveTo>
                    <a:pt x="0" y="0"/>
                  </a:moveTo>
                  <a:lnTo>
                    <a:pt x="0" y="9845"/>
                  </a:lnTo>
                  <a:lnTo>
                    <a:pt x="1213" y="9845"/>
                  </a:lnTo>
                  <a:cubicBezTo>
                    <a:pt x="1285" y="9845"/>
                    <a:pt x="1357" y="9787"/>
                    <a:pt x="1386" y="9715"/>
                  </a:cubicBezTo>
                  <a:lnTo>
                    <a:pt x="2584" y="5847"/>
                  </a:lnTo>
                  <a:lnTo>
                    <a:pt x="4317" y="246"/>
                  </a:lnTo>
                  <a:cubicBezTo>
                    <a:pt x="4360" y="130"/>
                    <a:pt x="4273" y="0"/>
                    <a:pt x="4143"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1" name="Google Shape;16771;p101"/>
            <p:cNvSpPr/>
            <p:nvPr/>
          </p:nvSpPr>
          <p:spPr>
            <a:xfrm>
              <a:off x="4425427" y="2976878"/>
              <a:ext cx="93116" cy="258480"/>
            </a:xfrm>
            <a:custGeom>
              <a:rect b="b" l="l" r="r" t="t"/>
              <a:pathLst>
                <a:path extrusionOk="0" h="9860" w="3552">
                  <a:moveTo>
                    <a:pt x="0" y="0"/>
                  </a:moveTo>
                  <a:lnTo>
                    <a:pt x="0" y="9860"/>
                  </a:lnTo>
                  <a:lnTo>
                    <a:pt x="1213" y="9860"/>
                  </a:lnTo>
                  <a:cubicBezTo>
                    <a:pt x="1285" y="9845"/>
                    <a:pt x="1357" y="9802"/>
                    <a:pt x="1386" y="9715"/>
                  </a:cubicBezTo>
                  <a:lnTo>
                    <a:pt x="2584" y="5847"/>
                  </a:lnTo>
                  <a:lnTo>
                    <a:pt x="355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2" name="Google Shape;16772;p101"/>
            <p:cNvSpPr/>
            <p:nvPr/>
          </p:nvSpPr>
          <p:spPr>
            <a:xfrm>
              <a:off x="4404613" y="2962879"/>
              <a:ext cx="100299" cy="272479"/>
            </a:xfrm>
            <a:custGeom>
              <a:rect b="b" l="l" r="r" t="t"/>
              <a:pathLst>
                <a:path extrusionOk="0" h="10394" w="3826">
                  <a:moveTo>
                    <a:pt x="0" y="0"/>
                  </a:moveTo>
                  <a:lnTo>
                    <a:pt x="0" y="10394"/>
                  </a:lnTo>
                  <a:lnTo>
                    <a:pt x="1993" y="10394"/>
                  </a:lnTo>
                  <a:cubicBezTo>
                    <a:pt x="2079" y="10394"/>
                    <a:pt x="2151" y="10321"/>
                    <a:pt x="2166" y="10235"/>
                  </a:cubicBezTo>
                  <a:lnTo>
                    <a:pt x="2729" y="6770"/>
                  </a:lnTo>
                  <a:lnTo>
                    <a:pt x="3811" y="231"/>
                  </a:lnTo>
                  <a:cubicBezTo>
                    <a:pt x="3826" y="116"/>
                    <a:pt x="3739" y="15"/>
                    <a:pt x="362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3" name="Google Shape;16773;p101"/>
            <p:cNvSpPr/>
            <p:nvPr/>
          </p:nvSpPr>
          <p:spPr>
            <a:xfrm>
              <a:off x="4404613" y="2962879"/>
              <a:ext cx="71934" cy="272479"/>
            </a:xfrm>
            <a:custGeom>
              <a:rect b="b" l="l" r="r" t="t"/>
              <a:pathLst>
                <a:path extrusionOk="0" h="10394" w="2744">
                  <a:moveTo>
                    <a:pt x="0" y="0"/>
                  </a:moveTo>
                  <a:lnTo>
                    <a:pt x="0" y="10394"/>
                  </a:lnTo>
                  <a:lnTo>
                    <a:pt x="1993" y="10394"/>
                  </a:lnTo>
                  <a:cubicBezTo>
                    <a:pt x="2079" y="10394"/>
                    <a:pt x="2151" y="10321"/>
                    <a:pt x="2166" y="10235"/>
                  </a:cubicBezTo>
                  <a:lnTo>
                    <a:pt x="2743" y="6770"/>
                  </a:lnTo>
                  <a:lnTo>
                    <a:pt x="27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4" name="Google Shape;16774;p101"/>
            <p:cNvSpPr/>
            <p:nvPr/>
          </p:nvSpPr>
          <p:spPr>
            <a:xfrm>
              <a:off x="4230912" y="2929193"/>
              <a:ext cx="229722" cy="306165"/>
            </a:xfrm>
            <a:custGeom>
              <a:rect b="b" l="l" r="r" t="t"/>
              <a:pathLst>
                <a:path extrusionOk="0" h="11679" w="8763">
                  <a:moveTo>
                    <a:pt x="188" y="0"/>
                  </a:moveTo>
                  <a:cubicBezTo>
                    <a:pt x="87" y="0"/>
                    <a:pt x="1" y="87"/>
                    <a:pt x="1" y="188"/>
                  </a:cubicBezTo>
                  <a:lnTo>
                    <a:pt x="1" y="11476"/>
                  </a:lnTo>
                  <a:cubicBezTo>
                    <a:pt x="1" y="11592"/>
                    <a:pt x="87" y="11679"/>
                    <a:pt x="188" y="11679"/>
                  </a:cubicBezTo>
                  <a:lnTo>
                    <a:pt x="8575" y="11679"/>
                  </a:lnTo>
                  <a:cubicBezTo>
                    <a:pt x="8676" y="11679"/>
                    <a:pt x="8763" y="11592"/>
                    <a:pt x="8763" y="11476"/>
                  </a:cubicBezTo>
                  <a:lnTo>
                    <a:pt x="8763" y="1011"/>
                  </a:lnTo>
                  <a:cubicBezTo>
                    <a:pt x="8763" y="910"/>
                    <a:pt x="8676" y="823"/>
                    <a:pt x="8575" y="823"/>
                  </a:cubicBezTo>
                  <a:lnTo>
                    <a:pt x="3234" y="823"/>
                  </a:lnTo>
                  <a:cubicBezTo>
                    <a:pt x="3191" y="823"/>
                    <a:pt x="3133" y="809"/>
                    <a:pt x="3104" y="765"/>
                  </a:cubicBezTo>
                  <a:lnTo>
                    <a:pt x="2411" y="58"/>
                  </a:lnTo>
                  <a:cubicBezTo>
                    <a:pt x="2368" y="15"/>
                    <a:pt x="2325" y="0"/>
                    <a:pt x="2267" y="0"/>
                  </a:cubicBezTo>
                  <a:close/>
                </a:path>
              </a:pathLst>
            </a:custGeom>
            <a:solidFill>
              <a:srgbClr val="889AA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5" name="Google Shape;16775;p101"/>
            <p:cNvSpPr/>
            <p:nvPr/>
          </p:nvSpPr>
          <p:spPr>
            <a:xfrm>
              <a:off x="4443594" y="2950768"/>
              <a:ext cx="17040" cy="284590"/>
            </a:xfrm>
            <a:custGeom>
              <a:rect b="b" l="l" r="r" t="t"/>
              <a:pathLst>
                <a:path extrusionOk="0" h="10856" w="650">
                  <a:moveTo>
                    <a:pt x="0" y="0"/>
                  </a:moveTo>
                  <a:lnTo>
                    <a:pt x="0" y="10856"/>
                  </a:lnTo>
                  <a:lnTo>
                    <a:pt x="462" y="10856"/>
                  </a:lnTo>
                  <a:cubicBezTo>
                    <a:pt x="563" y="10856"/>
                    <a:pt x="650" y="10769"/>
                    <a:pt x="650" y="10653"/>
                  </a:cubicBezTo>
                  <a:lnTo>
                    <a:pt x="650" y="188"/>
                  </a:lnTo>
                  <a:cubicBezTo>
                    <a:pt x="650" y="87"/>
                    <a:pt x="563" y="0"/>
                    <a:pt x="462"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6" name="Google Shape;16776;p101"/>
            <p:cNvSpPr/>
            <p:nvPr/>
          </p:nvSpPr>
          <p:spPr>
            <a:xfrm>
              <a:off x="4271021" y="3008651"/>
              <a:ext cx="22361" cy="22361"/>
            </a:xfrm>
            <a:custGeom>
              <a:rect b="b" l="l" r="r" t="t"/>
              <a:pathLst>
                <a:path extrusionOk="0" h="853" w="853">
                  <a:moveTo>
                    <a:pt x="159" y="1"/>
                  </a:moveTo>
                  <a:cubicBezTo>
                    <a:pt x="73" y="1"/>
                    <a:pt x="1" y="73"/>
                    <a:pt x="1" y="174"/>
                  </a:cubicBezTo>
                  <a:lnTo>
                    <a:pt x="1" y="694"/>
                  </a:lnTo>
                  <a:cubicBezTo>
                    <a:pt x="1" y="780"/>
                    <a:pt x="73" y="852"/>
                    <a:pt x="159" y="852"/>
                  </a:cubicBezTo>
                  <a:lnTo>
                    <a:pt x="679" y="852"/>
                  </a:lnTo>
                  <a:cubicBezTo>
                    <a:pt x="780" y="852"/>
                    <a:pt x="852" y="780"/>
                    <a:pt x="852" y="694"/>
                  </a:cubicBezTo>
                  <a:lnTo>
                    <a:pt x="852" y="174"/>
                  </a:lnTo>
                  <a:cubicBezTo>
                    <a:pt x="852" y="73"/>
                    <a:pt x="780" y="1"/>
                    <a:pt x="679"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7" name="Google Shape;16777;p101"/>
            <p:cNvSpPr/>
            <p:nvPr/>
          </p:nvSpPr>
          <p:spPr>
            <a:xfrm>
              <a:off x="4310003" y="302645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8" name="Google Shape;16778;p101"/>
            <p:cNvSpPr/>
            <p:nvPr/>
          </p:nvSpPr>
          <p:spPr>
            <a:xfrm>
              <a:off x="4310003" y="3010538"/>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79" name="Google Shape;16779;p101"/>
            <p:cNvSpPr/>
            <p:nvPr/>
          </p:nvSpPr>
          <p:spPr>
            <a:xfrm>
              <a:off x="4271021" y="3082079"/>
              <a:ext cx="22361" cy="22335"/>
            </a:xfrm>
            <a:custGeom>
              <a:rect b="b" l="l" r="r" t="t"/>
              <a:pathLst>
                <a:path extrusionOk="0" h="852" w="853">
                  <a:moveTo>
                    <a:pt x="159" y="0"/>
                  </a:moveTo>
                  <a:cubicBezTo>
                    <a:pt x="73" y="0"/>
                    <a:pt x="1" y="72"/>
                    <a:pt x="1" y="173"/>
                  </a:cubicBezTo>
                  <a:lnTo>
                    <a:pt x="1" y="693"/>
                  </a:lnTo>
                  <a:cubicBezTo>
                    <a:pt x="1" y="780"/>
                    <a:pt x="73" y="852"/>
                    <a:pt x="159" y="852"/>
                  </a:cubicBezTo>
                  <a:lnTo>
                    <a:pt x="679" y="852"/>
                  </a:lnTo>
                  <a:cubicBezTo>
                    <a:pt x="780" y="852"/>
                    <a:pt x="852" y="780"/>
                    <a:pt x="852" y="693"/>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0" name="Google Shape;16780;p101"/>
            <p:cNvSpPr/>
            <p:nvPr/>
          </p:nvSpPr>
          <p:spPr>
            <a:xfrm>
              <a:off x="4310003" y="3099853"/>
              <a:ext cx="114691" cy="9490"/>
            </a:xfrm>
            <a:custGeom>
              <a:rect b="b" l="l" r="r" t="t"/>
              <a:pathLst>
                <a:path extrusionOk="0" h="362" w="4375">
                  <a:moveTo>
                    <a:pt x="232" y="1"/>
                  </a:moveTo>
                  <a:cubicBezTo>
                    <a:pt x="1" y="1"/>
                    <a:pt x="1" y="362"/>
                    <a:pt x="232" y="362"/>
                  </a:cubicBezTo>
                  <a:lnTo>
                    <a:pt x="4129" y="362"/>
                  </a:lnTo>
                  <a:cubicBezTo>
                    <a:pt x="4374" y="362"/>
                    <a:pt x="4374" y="1"/>
                    <a:pt x="412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1" name="Google Shape;16781;p101"/>
            <p:cNvSpPr/>
            <p:nvPr/>
          </p:nvSpPr>
          <p:spPr>
            <a:xfrm>
              <a:off x="4310003" y="3084334"/>
              <a:ext cx="37120" cy="9490"/>
            </a:xfrm>
            <a:custGeom>
              <a:rect b="b" l="l" r="r" t="t"/>
              <a:pathLst>
                <a:path extrusionOk="0" h="362" w="1416">
                  <a:moveTo>
                    <a:pt x="232" y="1"/>
                  </a:moveTo>
                  <a:cubicBezTo>
                    <a:pt x="1" y="1"/>
                    <a:pt x="1" y="362"/>
                    <a:pt x="232" y="362"/>
                  </a:cubicBezTo>
                  <a:lnTo>
                    <a:pt x="1184" y="362"/>
                  </a:lnTo>
                  <a:cubicBezTo>
                    <a:pt x="1415" y="362"/>
                    <a:pt x="1415" y="1"/>
                    <a:pt x="1184"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2" name="Google Shape;16782;p101"/>
            <p:cNvSpPr/>
            <p:nvPr/>
          </p:nvSpPr>
          <p:spPr>
            <a:xfrm>
              <a:off x="4271021" y="3155874"/>
              <a:ext cx="22361" cy="21968"/>
            </a:xfrm>
            <a:custGeom>
              <a:rect b="b" l="l" r="r" t="t"/>
              <a:pathLst>
                <a:path extrusionOk="0" h="838" w="853">
                  <a:moveTo>
                    <a:pt x="159" y="0"/>
                  </a:moveTo>
                  <a:cubicBezTo>
                    <a:pt x="73" y="0"/>
                    <a:pt x="1" y="72"/>
                    <a:pt x="1" y="173"/>
                  </a:cubicBezTo>
                  <a:lnTo>
                    <a:pt x="1" y="679"/>
                  </a:lnTo>
                  <a:cubicBezTo>
                    <a:pt x="1" y="765"/>
                    <a:pt x="73" y="837"/>
                    <a:pt x="159" y="837"/>
                  </a:cubicBezTo>
                  <a:lnTo>
                    <a:pt x="679" y="837"/>
                  </a:lnTo>
                  <a:cubicBezTo>
                    <a:pt x="766" y="837"/>
                    <a:pt x="852" y="765"/>
                    <a:pt x="852" y="679"/>
                  </a:cubicBezTo>
                  <a:lnTo>
                    <a:pt x="852" y="173"/>
                  </a:lnTo>
                  <a:cubicBezTo>
                    <a:pt x="852" y="72"/>
                    <a:pt x="780" y="0"/>
                    <a:pt x="679"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3" name="Google Shape;16783;p101"/>
            <p:cNvSpPr/>
            <p:nvPr/>
          </p:nvSpPr>
          <p:spPr>
            <a:xfrm>
              <a:off x="4310003" y="3173281"/>
              <a:ext cx="114691" cy="9490"/>
            </a:xfrm>
            <a:custGeom>
              <a:rect b="b" l="l" r="r" t="t"/>
              <a:pathLst>
                <a:path extrusionOk="0" h="362" w="4375">
                  <a:moveTo>
                    <a:pt x="232" y="0"/>
                  </a:moveTo>
                  <a:cubicBezTo>
                    <a:pt x="1" y="0"/>
                    <a:pt x="1" y="361"/>
                    <a:pt x="232" y="361"/>
                  </a:cubicBezTo>
                  <a:lnTo>
                    <a:pt x="4129" y="361"/>
                  </a:lnTo>
                  <a:cubicBezTo>
                    <a:pt x="4374" y="361"/>
                    <a:pt x="4374" y="0"/>
                    <a:pt x="4129"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4" name="Google Shape;16784;p101"/>
            <p:cNvSpPr/>
            <p:nvPr/>
          </p:nvSpPr>
          <p:spPr>
            <a:xfrm>
              <a:off x="4310003" y="3157762"/>
              <a:ext cx="37120" cy="9490"/>
            </a:xfrm>
            <a:custGeom>
              <a:rect b="b" l="l" r="r" t="t"/>
              <a:pathLst>
                <a:path extrusionOk="0" h="362" w="1416">
                  <a:moveTo>
                    <a:pt x="232" y="0"/>
                  </a:moveTo>
                  <a:cubicBezTo>
                    <a:pt x="1" y="0"/>
                    <a:pt x="1" y="361"/>
                    <a:pt x="232" y="361"/>
                  </a:cubicBezTo>
                  <a:lnTo>
                    <a:pt x="1184" y="361"/>
                  </a:lnTo>
                  <a:cubicBezTo>
                    <a:pt x="1415" y="361"/>
                    <a:pt x="1415" y="0"/>
                    <a:pt x="1184"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85" name="Google Shape;16785;p101"/>
          <p:cNvGrpSpPr/>
          <p:nvPr/>
        </p:nvGrpSpPr>
        <p:grpSpPr>
          <a:xfrm>
            <a:off x="4602829" y="3401089"/>
            <a:ext cx="409111" cy="267944"/>
            <a:chOff x="4627886" y="3401089"/>
            <a:chExt cx="409111" cy="267944"/>
          </a:xfrm>
        </p:grpSpPr>
        <p:sp>
          <p:nvSpPr>
            <p:cNvPr id="16786" name="Google Shape;16786;p101"/>
            <p:cNvSpPr/>
            <p:nvPr/>
          </p:nvSpPr>
          <p:spPr>
            <a:xfrm>
              <a:off x="4627886" y="3401089"/>
              <a:ext cx="409111" cy="267944"/>
            </a:xfrm>
            <a:custGeom>
              <a:rect b="b" l="l" r="r" t="t"/>
              <a:pathLst>
                <a:path extrusionOk="0" h="10221" w="15606">
                  <a:moveTo>
                    <a:pt x="549" y="0"/>
                  </a:moveTo>
                  <a:cubicBezTo>
                    <a:pt x="246" y="0"/>
                    <a:pt x="0" y="231"/>
                    <a:pt x="0" y="534"/>
                  </a:cubicBezTo>
                  <a:lnTo>
                    <a:pt x="0" y="9672"/>
                  </a:lnTo>
                  <a:cubicBezTo>
                    <a:pt x="0" y="9975"/>
                    <a:pt x="246" y="10221"/>
                    <a:pt x="549" y="10221"/>
                  </a:cubicBezTo>
                  <a:lnTo>
                    <a:pt x="15071" y="10221"/>
                  </a:lnTo>
                  <a:cubicBezTo>
                    <a:pt x="15360" y="10221"/>
                    <a:pt x="15605" y="9975"/>
                    <a:pt x="15605" y="9686"/>
                  </a:cubicBezTo>
                  <a:lnTo>
                    <a:pt x="15605" y="534"/>
                  </a:lnTo>
                  <a:cubicBezTo>
                    <a:pt x="15605" y="231"/>
                    <a:pt x="15374" y="0"/>
                    <a:pt x="15071"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7" name="Google Shape;16787;p101"/>
            <p:cNvSpPr/>
            <p:nvPr/>
          </p:nvSpPr>
          <p:spPr>
            <a:xfrm>
              <a:off x="4670276" y="3422271"/>
              <a:ext cx="324332" cy="225580"/>
            </a:xfrm>
            <a:custGeom>
              <a:rect b="b" l="l" r="r" t="t"/>
              <a:pathLst>
                <a:path extrusionOk="0" h="8605" w="12372">
                  <a:moveTo>
                    <a:pt x="274" y="1"/>
                  </a:moveTo>
                  <a:cubicBezTo>
                    <a:pt x="130" y="1"/>
                    <a:pt x="0" y="116"/>
                    <a:pt x="0" y="261"/>
                  </a:cubicBezTo>
                  <a:lnTo>
                    <a:pt x="0" y="8330"/>
                  </a:lnTo>
                  <a:cubicBezTo>
                    <a:pt x="0" y="8489"/>
                    <a:pt x="130" y="8604"/>
                    <a:pt x="274" y="8604"/>
                  </a:cubicBezTo>
                  <a:lnTo>
                    <a:pt x="12111" y="8604"/>
                  </a:lnTo>
                  <a:cubicBezTo>
                    <a:pt x="12256" y="8604"/>
                    <a:pt x="12371" y="8489"/>
                    <a:pt x="12371" y="8330"/>
                  </a:cubicBezTo>
                  <a:lnTo>
                    <a:pt x="12371" y="261"/>
                  </a:lnTo>
                  <a:cubicBezTo>
                    <a:pt x="12371" y="116"/>
                    <a:pt x="12256" y="1"/>
                    <a:pt x="1211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8" name="Google Shape;16788;p101"/>
            <p:cNvSpPr/>
            <p:nvPr/>
          </p:nvSpPr>
          <p:spPr>
            <a:xfrm>
              <a:off x="4642252" y="3520761"/>
              <a:ext cx="14025" cy="28312"/>
            </a:xfrm>
            <a:custGeom>
              <a:rect b="b" l="l" r="r" t="t"/>
              <a:pathLst>
                <a:path extrusionOk="0" h="1080" w="535">
                  <a:moveTo>
                    <a:pt x="268" y="0"/>
                  </a:moveTo>
                  <a:cubicBezTo>
                    <a:pt x="134" y="0"/>
                    <a:pt x="1" y="91"/>
                    <a:pt x="1" y="271"/>
                  </a:cubicBezTo>
                  <a:lnTo>
                    <a:pt x="1" y="805"/>
                  </a:lnTo>
                  <a:cubicBezTo>
                    <a:pt x="1" y="964"/>
                    <a:pt x="116" y="1080"/>
                    <a:pt x="261" y="1080"/>
                  </a:cubicBezTo>
                  <a:cubicBezTo>
                    <a:pt x="420" y="1080"/>
                    <a:pt x="535" y="964"/>
                    <a:pt x="535" y="805"/>
                  </a:cubicBezTo>
                  <a:lnTo>
                    <a:pt x="535" y="271"/>
                  </a:lnTo>
                  <a:cubicBezTo>
                    <a:pt x="535" y="91"/>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89" name="Google Shape;16789;p101"/>
            <p:cNvSpPr/>
            <p:nvPr/>
          </p:nvSpPr>
          <p:spPr>
            <a:xfrm>
              <a:off x="5008947" y="3513578"/>
              <a:ext cx="14025" cy="42678"/>
            </a:xfrm>
            <a:custGeom>
              <a:rect b="b" l="l" r="r" t="t"/>
              <a:pathLst>
                <a:path extrusionOk="0" h="1628" w="535">
                  <a:moveTo>
                    <a:pt x="268" y="0"/>
                  </a:moveTo>
                  <a:cubicBezTo>
                    <a:pt x="134" y="0"/>
                    <a:pt x="1" y="90"/>
                    <a:pt x="1" y="271"/>
                  </a:cubicBezTo>
                  <a:lnTo>
                    <a:pt x="1" y="1354"/>
                  </a:lnTo>
                  <a:cubicBezTo>
                    <a:pt x="1" y="1498"/>
                    <a:pt x="116" y="1628"/>
                    <a:pt x="261" y="1628"/>
                  </a:cubicBezTo>
                  <a:cubicBezTo>
                    <a:pt x="419" y="1628"/>
                    <a:pt x="535" y="1498"/>
                    <a:pt x="535" y="1354"/>
                  </a:cubicBezTo>
                  <a:lnTo>
                    <a:pt x="535" y="271"/>
                  </a:lnTo>
                  <a:cubicBezTo>
                    <a:pt x="535" y="90"/>
                    <a:pt x="401" y="0"/>
                    <a:pt x="26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0" name="Google Shape;16790;p101"/>
            <p:cNvSpPr/>
            <p:nvPr/>
          </p:nvSpPr>
          <p:spPr>
            <a:xfrm>
              <a:off x="5006299" y="3421904"/>
              <a:ext cx="18953" cy="14392"/>
            </a:xfrm>
            <a:custGeom>
              <a:rect b="b" l="l" r="r" t="t"/>
              <a:pathLst>
                <a:path extrusionOk="0" h="549" w="723">
                  <a:moveTo>
                    <a:pt x="362" y="0"/>
                  </a:moveTo>
                  <a:cubicBezTo>
                    <a:pt x="1" y="0"/>
                    <a:pt x="1" y="549"/>
                    <a:pt x="362" y="549"/>
                  </a:cubicBezTo>
                  <a:cubicBezTo>
                    <a:pt x="723" y="549"/>
                    <a:pt x="723" y="0"/>
                    <a:pt x="36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1" name="Google Shape;16791;p101"/>
            <p:cNvSpPr/>
            <p:nvPr/>
          </p:nvSpPr>
          <p:spPr>
            <a:xfrm>
              <a:off x="4642252" y="3485554"/>
              <a:ext cx="14025" cy="21129"/>
            </a:xfrm>
            <a:custGeom>
              <a:rect b="b" l="l" r="r" t="t"/>
              <a:pathLst>
                <a:path extrusionOk="0" h="806" w="535">
                  <a:moveTo>
                    <a:pt x="268" y="1"/>
                  </a:moveTo>
                  <a:cubicBezTo>
                    <a:pt x="134" y="1"/>
                    <a:pt x="1" y="91"/>
                    <a:pt x="1" y="272"/>
                  </a:cubicBezTo>
                  <a:lnTo>
                    <a:pt x="1" y="546"/>
                  </a:lnTo>
                  <a:cubicBezTo>
                    <a:pt x="1" y="690"/>
                    <a:pt x="116" y="806"/>
                    <a:pt x="261" y="806"/>
                  </a:cubicBezTo>
                  <a:cubicBezTo>
                    <a:pt x="420" y="806"/>
                    <a:pt x="535" y="690"/>
                    <a:pt x="535" y="546"/>
                  </a:cubicBezTo>
                  <a:lnTo>
                    <a:pt x="535" y="272"/>
                  </a:lnTo>
                  <a:cubicBezTo>
                    <a:pt x="535" y="91"/>
                    <a:pt x="401" y="1"/>
                    <a:pt x="268"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2" name="Google Shape;16792;p101"/>
            <p:cNvSpPr/>
            <p:nvPr/>
          </p:nvSpPr>
          <p:spPr>
            <a:xfrm>
              <a:off x="4642252" y="3563150"/>
              <a:ext cx="14025" cy="21103"/>
            </a:xfrm>
            <a:custGeom>
              <a:rect b="b" l="l" r="r" t="t"/>
              <a:pathLst>
                <a:path extrusionOk="0" h="805" w="535">
                  <a:moveTo>
                    <a:pt x="268" y="0"/>
                  </a:moveTo>
                  <a:cubicBezTo>
                    <a:pt x="134" y="0"/>
                    <a:pt x="1" y="90"/>
                    <a:pt x="1" y="271"/>
                  </a:cubicBezTo>
                  <a:lnTo>
                    <a:pt x="1" y="545"/>
                  </a:lnTo>
                  <a:cubicBezTo>
                    <a:pt x="1" y="690"/>
                    <a:pt x="116" y="805"/>
                    <a:pt x="261" y="805"/>
                  </a:cubicBezTo>
                  <a:cubicBezTo>
                    <a:pt x="420" y="805"/>
                    <a:pt x="535" y="690"/>
                    <a:pt x="535" y="545"/>
                  </a:cubicBezTo>
                  <a:lnTo>
                    <a:pt x="535" y="271"/>
                  </a:lnTo>
                  <a:cubicBezTo>
                    <a:pt x="535" y="90"/>
                    <a:pt x="401" y="0"/>
                    <a:pt x="26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3" name="Google Shape;16793;p101"/>
            <p:cNvSpPr/>
            <p:nvPr/>
          </p:nvSpPr>
          <p:spPr>
            <a:xfrm>
              <a:off x="4761845" y="3457478"/>
              <a:ext cx="141561" cy="113170"/>
            </a:xfrm>
            <a:custGeom>
              <a:rect b="b" l="l" r="r" t="t"/>
              <a:pathLst>
                <a:path extrusionOk="0" h="4317" w="5400">
                  <a:moveTo>
                    <a:pt x="2160" y="1243"/>
                  </a:moveTo>
                  <a:cubicBezTo>
                    <a:pt x="2200" y="1243"/>
                    <a:pt x="2241" y="1252"/>
                    <a:pt x="2281" y="1270"/>
                  </a:cubicBezTo>
                  <a:lnTo>
                    <a:pt x="3566" y="1906"/>
                  </a:lnTo>
                  <a:cubicBezTo>
                    <a:pt x="3754" y="2007"/>
                    <a:pt x="3754" y="2295"/>
                    <a:pt x="3566" y="2396"/>
                  </a:cubicBezTo>
                  <a:lnTo>
                    <a:pt x="2281" y="3032"/>
                  </a:lnTo>
                  <a:cubicBezTo>
                    <a:pt x="2241" y="3050"/>
                    <a:pt x="2200" y="3059"/>
                    <a:pt x="2160" y="3059"/>
                  </a:cubicBezTo>
                  <a:cubicBezTo>
                    <a:pt x="2016" y="3059"/>
                    <a:pt x="1892" y="2945"/>
                    <a:pt x="1892" y="2786"/>
                  </a:cubicBezTo>
                  <a:lnTo>
                    <a:pt x="1892" y="1516"/>
                  </a:lnTo>
                  <a:cubicBezTo>
                    <a:pt x="1892" y="1357"/>
                    <a:pt x="2016" y="1243"/>
                    <a:pt x="2160" y="1243"/>
                  </a:cubicBezTo>
                  <a:close/>
                  <a:moveTo>
                    <a:pt x="1083" y="0"/>
                  </a:moveTo>
                  <a:cubicBezTo>
                    <a:pt x="491" y="0"/>
                    <a:pt x="0" y="477"/>
                    <a:pt x="0" y="1083"/>
                  </a:cubicBezTo>
                  <a:lnTo>
                    <a:pt x="0" y="3234"/>
                  </a:lnTo>
                  <a:cubicBezTo>
                    <a:pt x="0" y="3826"/>
                    <a:pt x="491" y="4316"/>
                    <a:pt x="1083" y="4316"/>
                  </a:cubicBezTo>
                  <a:lnTo>
                    <a:pt x="4317" y="4316"/>
                  </a:lnTo>
                  <a:cubicBezTo>
                    <a:pt x="4909" y="4316"/>
                    <a:pt x="5399" y="3826"/>
                    <a:pt x="5399" y="3234"/>
                  </a:cubicBezTo>
                  <a:lnTo>
                    <a:pt x="5399" y="1068"/>
                  </a:lnTo>
                  <a:cubicBezTo>
                    <a:pt x="5385" y="477"/>
                    <a:pt x="4909" y="0"/>
                    <a:pt x="431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4" name="Google Shape;16794;p101"/>
            <p:cNvSpPr/>
            <p:nvPr/>
          </p:nvSpPr>
          <p:spPr>
            <a:xfrm>
              <a:off x="4691457" y="3598619"/>
              <a:ext cx="281942" cy="14025"/>
            </a:xfrm>
            <a:custGeom>
              <a:rect b="b" l="l" r="r" t="t"/>
              <a:pathLst>
                <a:path extrusionOk="0" h="535" w="10755">
                  <a:moveTo>
                    <a:pt x="275" y="1"/>
                  </a:moveTo>
                  <a:cubicBezTo>
                    <a:pt x="116" y="1"/>
                    <a:pt x="0" y="116"/>
                    <a:pt x="0" y="260"/>
                  </a:cubicBezTo>
                  <a:cubicBezTo>
                    <a:pt x="0" y="405"/>
                    <a:pt x="116" y="535"/>
                    <a:pt x="275" y="535"/>
                  </a:cubicBezTo>
                  <a:lnTo>
                    <a:pt x="10495" y="535"/>
                  </a:lnTo>
                  <a:cubicBezTo>
                    <a:pt x="10639" y="535"/>
                    <a:pt x="10755" y="405"/>
                    <a:pt x="10755" y="260"/>
                  </a:cubicBezTo>
                  <a:cubicBezTo>
                    <a:pt x="10755" y="116"/>
                    <a:pt x="10639" y="1"/>
                    <a:pt x="10495" y="1"/>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5" name="Google Shape;16795;p101"/>
            <p:cNvSpPr/>
            <p:nvPr/>
          </p:nvSpPr>
          <p:spPr>
            <a:xfrm>
              <a:off x="4691457" y="3598619"/>
              <a:ext cx="63598" cy="14025"/>
            </a:xfrm>
            <a:custGeom>
              <a:rect b="b" l="l" r="r" t="t"/>
              <a:pathLst>
                <a:path extrusionOk="0" h="535" w="2426">
                  <a:moveTo>
                    <a:pt x="275" y="1"/>
                  </a:moveTo>
                  <a:cubicBezTo>
                    <a:pt x="116" y="1"/>
                    <a:pt x="0" y="116"/>
                    <a:pt x="0" y="260"/>
                  </a:cubicBezTo>
                  <a:cubicBezTo>
                    <a:pt x="0" y="405"/>
                    <a:pt x="116" y="535"/>
                    <a:pt x="275" y="535"/>
                  </a:cubicBezTo>
                  <a:lnTo>
                    <a:pt x="2426" y="535"/>
                  </a:lnTo>
                  <a:lnTo>
                    <a:pt x="2426"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6" name="Google Shape;16796;p101"/>
            <p:cNvSpPr/>
            <p:nvPr/>
          </p:nvSpPr>
          <p:spPr>
            <a:xfrm>
              <a:off x="4741030" y="3591436"/>
              <a:ext cx="28024" cy="28024"/>
            </a:xfrm>
            <a:custGeom>
              <a:rect b="b" l="l" r="r" t="t"/>
              <a:pathLst>
                <a:path extrusionOk="0" h="1069" w="1069">
                  <a:moveTo>
                    <a:pt x="535" y="0"/>
                  </a:moveTo>
                  <a:cubicBezTo>
                    <a:pt x="232" y="0"/>
                    <a:pt x="1" y="246"/>
                    <a:pt x="1" y="534"/>
                  </a:cubicBezTo>
                  <a:cubicBezTo>
                    <a:pt x="1" y="838"/>
                    <a:pt x="232" y="1068"/>
                    <a:pt x="535" y="1068"/>
                  </a:cubicBezTo>
                  <a:cubicBezTo>
                    <a:pt x="823" y="1068"/>
                    <a:pt x="1069" y="838"/>
                    <a:pt x="1069" y="534"/>
                  </a:cubicBezTo>
                  <a:cubicBezTo>
                    <a:pt x="1069" y="246"/>
                    <a:pt x="823" y="0"/>
                    <a:pt x="53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797" name="Google Shape;16797;p101"/>
          <p:cNvGrpSpPr/>
          <p:nvPr/>
        </p:nvGrpSpPr>
        <p:grpSpPr>
          <a:xfrm>
            <a:off x="4627419" y="2898915"/>
            <a:ext cx="386016" cy="384495"/>
            <a:chOff x="4652476" y="2898915"/>
            <a:chExt cx="386016" cy="384495"/>
          </a:xfrm>
        </p:grpSpPr>
        <p:sp>
          <p:nvSpPr>
            <p:cNvPr id="16798" name="Google Shape;16798;p101"/>
            <p:cNvSpPr/>
            <p:nvPr/>
          </p:nvSpPr>
          <p:spPr>
            <a:xfrm>
              <a:off x="4842456" y="3088895"/>
              <a:ext cx="60190" cy="60190"/>
            </a:xfrm>
            <a:custGeom>
              <a:rect b="b" l="l" r="r" t="t"/>
              <a:pathLst>
                <a:path extrusionOk="0" h="2296" w="2296">
                  <a:moveTo>
                    <a:pt x="592" y="0"/>
                  </a:moveTo>
                  <a:lnTo>
                    <a:pt x="0" y="592"/>
                  </a:lnTo>
                  <a:lnTo>
                    <a:pt x="1704" y="2295"/>
                  </a:lnTo>
                  <a:lnTo>
                    <a:pt x="2295" y="1703"/>
                  </a:lnTo>
                  <a:lnTo>
                    <a:pt x="592" y="0"/>
                  </a:ln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799" name="Google Shape;16799;p101"/>
            <p:cNvSpPr/>
            <p:nvPr/>
          </p:nvSpPr>
          <p:spPr>
            <a:xfrm>
              <a:off x="4652476" y="2898915"/>
              <a:ext cx="247889" cy="247889"/>
            </a:xfrm>
            <a:custGeom>
              <a:rect b="b" l="l" r="r" t="t"/>
              <a:pathLst>
                <a:path extrusionOk="0" h="9456" w="9456">
                  <a:moveTo>
                    <a:pt x="4721" y="1"/>
                  </a:moveTo>
                  <a:cubicBezTo>
                    <a:pt x="2108" y="1"/>
                    <a:pt x="1" y="2108"/>
                    <a:pt x="1" y="4721"/>
                  </a:cubicBezTo>
                  <a:cubicBezTo>
                    <a:pt x="1" y="7334"/>
                    <a:pt x="2108" y="9456"/>
                    <a:pt x="4721" y="9456"/>
                  </a:cubicBezTo>
                  <a:cubicBezTo>
                    <a:pt x="7334" y="9456"/>
                    <a:pt x="9456" y="7334"/>
                    <a:pt x="9456" y="4721"/>
                  </a:cubicBezTo>
                  <a:cubicBezTo>
                    <a:pt x="9456" y="2108"/>
                    <a:pt x="7334" y="1"/>
                    <a:pt x="472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0" name="Google Shape;16800;p101"/>
            <p:cNvSpPr/>
            <p:nvPr/>
          </p:nvSpPr>
          <p:spPr>
            <a:xfrm>
              <a:off x="4680866" y="2927306"/>
              <a:ext cx="191134" cy="191134"/>
            </a:xfrm>
            <a:custGeom>
              <a:rect b="b" l="l" r="r" t="t"/>
              <a:pathLst>
                <a:path extrusionOk="0" h="7291" w="7291">
                  <a:moveTo>
                    <a:pt x="3638" y="0"/>
                  </a:moveTo>
                  <a:cubicBezTo>
                    <a:pt x="1632" y="0"/>
                    <a:pt x="0" y="1631"/>
                    <a:pt x="0" y="3638"/>
                  </a:cubicBezTo>
                  <a:cubicBezTo>
                    <a:pt x="0" y="5659"/>
                    <a:pt x="1632" y="7290"/>
                    <a:pt x="3638" y="7290"/>
                  </a:cubicBezTo>
                  <a:cubicBezTo>
                    <a:pt x="5659" y="7290"/>
                    <a:pt x="7290" y="5659"/>
                    <a:pt x="7290" y="3638"/>
                  </a:cubicBezTo>
                  <a:cubicBezTo>
                    <a:pt x="7290" y="1631"/>
                    <a:pt x="5659" y="0"/>
                    <a:pt x="3638"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1" name="Google Shape;16801;p101"/>
            <p:cNvSpPr/>
            <p:nvPr/>
          </p:nvSpPr>
          <p:spPr>
            <a:xfrm>
              <a:off x="4869693" y="3117653"/>
              <a:ext cx="168798" cy="165757"/>
            </a:xfrm>
            <a:custGeom>
              <a:rect b="b" l="l" r="r" t="t"/>
              <a:pathLst>
                <a:path extrusionOk="0" h="6323" w="6439">
                  <a:moveTo>
                    <a:pt x="1293" y="0"/>
                  </a:moveTo>
                  <a:cubicBezTo>
                    <a:pt x="1145" y="0"/>
                    <a:pt x="997" y="58"/>
                    <a:pt x="881" y="173"/>
                  </a:cubicBezTo>
                  <a:lnTo>
                    <a:pt x="232" y="823"/>
                  </a:lnTo>
                  <a:cubicBezTo>
                    <a:pt x="1" y="1054"/>
                    <a:pt x="1" y="1415"/>
                    <a:pt x="232" y="1646"/>
                  </a:cubicBezTo>
                  <a:lnTo>
                    <a:pt x="4735" y="6150"/>
                  </a:lnTo>
                  <a:cubicBezTo>
                    <a:pt x="4851" y="6265"/>
                    <a:pt x="4999" y="6323"/>
                    <a:pt x="5147" y="6323"/>
                  </a:cubicBezTo>
                  <a:cubicBezTo>
                    <a:pt x="5295" y="6323"/>
                    <a:pt x="5443" y="6265"/>
                    <a:pt x="5558" y="6150"/>
                  </a:cubicBezTo>
                  <a:lnTo>
                    <a:pt x="6208" y="5500"/>
                  </a:lnTo>
                  <a:cubicBezTo>
                    <a:pt x="6439" y="5269"/>
                    <a:pt x="6439" y="4908"/>
                    <a:pt x="6208" y="4677"/>
                  </a:cubicBezTo>
                  <a:lnTo>
                    <a:pt x="1704" y="173"/>
                  </a:lnTo>
                  <a:cubicBezTo>
                    <a:pt x="1588" y="58"/>
                    <a:pt x="1441" y="0"/>
                    <a:pt x="129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2" name="Google Shape;16802;p101"/>
            <p:cNvSpPr/>
            <p:nvPr/>
          </p:nvSpPr>
          <p:spPr>
            <a:xfrm>
              <a:off x="4881437" y="3118020"/>
              <a:ext cx="157054" cy="155560"/>
            </a:xfrm>
            <a:custGeom>
              <a:rect b="b" l="l" r="r" t="t"/>
              <a:pathLst>
                <a:path extrusionOk="0" h="5934" w="5991">
                  <a:moveTo>
                    <a:pt x="25" y="582"/>
                  </a:moveTo>
                  <a:cubicBezTo>
                    <a:pt x="17" y="590"/>
                    <a:pt x="8" y="598"/>
                    <a:pt x="0" y="607"/>
                  </a:cubicBezTo>
                  <a:lnTo>
                    <a:pt x="25" y="582"/>
                  </a:lnTo>
                  <a:close/>
                  <a:moveTo>
                    <a:pt x="845" y="1"/>
                  </a:moveTo>
                  <a:cubicBezTo>
                    <a:pt x="697" y="1"/>
                    <a:pt x="549" y="58"/>
                    <a:pt x="433" y="174"/>
                  </a:cubicBezTo>
                  <a:lnTo>
                    <a:pt x="25" y="582"/>
                  </a:lnTo>
                  <a:lnTo>
                    <a:pt x="25" y="582"/>
                  </a:lnTo>
                  <a:cubicBezTo>
                    <a:pt x="131" y="483"/>
                    <a:pt x="267" y="434"/>
                    <a:pt x="404" y="434"/>
                  </a:cubicBezTo>
                  <a:cubicBezTo>
                    <a:pt x="552" y="434"/>
                    <a:pt x="700" y="491"/>
                    <a:pt x="808" y="607"/>
                  </a:cubicBezTo>
                  <a:lnTo>
                    <a:pt x="5327" y="5111"/>
                  </a:lnTo>
                  <a:cubicBezTo>
                    <a:pt x="5543" y="5342"/>
                    <a:pt x="5543" y="5703"/>
                    <a:pt x="5327" y="5934"/>
                  </a:cubicBezTo>
                  <a:lnTo>
                    <a:pt x="5760" y="5501"/>
                  </a:lnTo>
                  <a:cubicBezTo>
                    <a:pt x="5991" y="5270"/>
                    <a:pt x="5991" y="4909"/>
                    <a:pt x="5760" y="4678"/>
                  </a:cubicBezTo>
                  <a:lnTo>
                    <a:pt x="1256" y="174"/>
                  </a:lnTo>
                  <a:cubicBezTo>
                    <a:pt x="1140" y="58"/>
                    <a:pt x="993" y="1"/>
                    <a:pt x="8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3" name="Google Shape;16803;p101"/>
            <p:cNvSpPr/>
            <p:nvPr/>
          </p:nvSpPr>
          <p:spPr>
            <a:xfrm>
              <a:off x="4952952" y="3199391"/>
              <a:ext cx="54134" cy="54134"/>
            </a:xfrm>
            <a:custGeom>
              <a:rect b="b" l="l" r="r" t="t"/>
              <a:pathLst>
                <a:path extrusionOk="0" h="2065" w="2065">
                  <a:moveTo>
                    <a:pt x="1458" y="0"/>
                  </a:moveTo>
                  <a:lnTo>
                    <a:pt x="0" y="1473"/>
                  </a:lnTo>
                  <a:lnTo>
                    <a:pt x="592" y="2064"/>
                  </a:lnTo>
                  <a:lnTo>
                    <a:pt x="2065" y="607"/>
                  </a:lnTo>
                  <a:lnTo>
                    <a:pt x="1458" y="0"/>
                  </a:ln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4" name="Google Shape;16804;p101"/>
            <p:cNvSpPr/>
            <p:nvPr/>
          </p:nvSpPr>
          <p:spPr>
            <a:xfrm>
              <a:off x="4931377" y="3179232"/>
              <a:ext cx="55209" cy="50464"/>
            </a:xfrm>
            <a:custGeom>
              <a:rect b="b" l="l" r="r" t="t"/>
              <a:pathLst>
                <a:path extrusionOk="0" h="1925" w="2106">
                  <a:moveTo>
                    <a:pt x="1771" y="0"/>
                  </a:moveTo>
                  <a:cubicBezTo>
                    <a:pt x="1713" y="0"/>
                    <a:pt x="1653" y="26"/>
                    <a:pt x="1603" y="91"/>
                  </a:cubicBezTo>
                  <a:lnTo>
                    <a:pt x="130" y="1549"/>
                  </a:lnTo>
                  <a:cubicBezTo>
                    <a:pt x="1" y="1693"/>
                    <a:pt x="102" y="1924"/>
                    <a:pt x="289" y="1924"/>
                  </a:cubicBezTo>
                  <a:cubicBezTo>
                    <a:pt x="347" y="1924"/>
                    <a:pt x="405" y="1910"/>
                    <a:pt x="448" y="1866"/>
                  </a:cubicBezTo>
                  <a:lnTo>
                    <a:pt x="1920" y="394"/>
                  </a:lnTo>
                  <a:cubicBezTo>
                    <a:pt x="2105" y="242"/>
                    <a:pt x="1947" y="0"/>
                    <a:pt x="1771" y="0"/>
                  </a:cubicBezTo>
                  <a:close/>
                </a:path>
              </a:pathLst>
            </a:custGeom>
            <a:solidFill>
              <a:srgbClr val="E3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5" name="Google Shape;16805;p101"/>
            <p:cNvSpPr/>
            <p:nvPr/>
          </p:nvSpPr>
          <p:spPr>
            <a:xfrm>
              <a:off x="4736101" y="2955670"/>
              <a:ext cx="87453" cy="95396"/>
            </a:xfrm>
            <a:custGeom>
              <a:rect b="b" l="l" r="r" t="t"/>
              <a:pathLst>
                <a:path extrusionOk="0" h="3639" w="3336">
                  <a:moveTo>
                    <a:pt x="1529" y="1"/>
                  </a:moveTo>
                  <a:cubicBezTo>
                    <a:pt x="1161" y="1"/>
                    <a:pt x="789" y="133"/>
                    <a:pt x="492" y="405"/>
                  </a:cubicBezTo>
                  <a:cubicBezTo>
                    <a:pt x="174" y="694"/>
                    <a:pt x="1" y="1098"/>
                    <a:pt x="1" y="1517"/>
                  </a:cubicBezTo>
                  <a:cubicBezTo>
                    <a:pt x="1" y="1863"/>
                    <a:pt x="257" y="2036"/>
                    <a:pt x="513" y="2036"/>
                  </a:cubicBezTo>
                  <a:cubicBezTo>
                    <a:pt x="770" y="2036"/>
                    <a:pt x="1026" y="1863"/>
                    <a:pt x="1026" y="1517"/>
                  </a:cubicBezTo>
                  <a:cubicBezTo>
                    <a:pt x="1026" y="1236"/>
                    <a:pt x="1270" y="1011"/>
                    <a:pt x="1549" y="1011"/>
                  </a:cubicBezTo>
                  <a:cubicBezTo>
                    <a:pt x="1557" y="1011"/>
                    <a:pt x="1566" y="1011"/>
                    <a:pt x="1574" y="1011"/>
                  </a:cubicBezTo>
                  <a:cubicBezTo>
                    <a:pt x="1820" y="1040"/>
                    <a:pt x="2022" y="1242"/>
                    <a:pt x="2051" y="1488"/>
                  </a:cubicBezTo>
                  <a:cubicBezTo>
                    <a:pt x="2051" y="1704"/>
                    <a:pt x="1935" y="1892"/>
                    <a:pt x="1748" y="1979"/>
                  </a:cubicBezTo>
                  <a:cubicBezTo>
                    <a:pt x="1300" y="2181"/>
                    <a:pt x="1011" y="2628"/>
                    <a:pt x="1026" y="3119"/>
                  </a:cubicBezTo>
                  <a:cubicBezTo>
                    <a:pt x="1026" y="3408"/>
                    <a:pt x="1257" y="3639"/>
                    <a:pt x="1531" y="3639"/>
                  </a:cubicBezTo>
                  <a:cubicBezTo>
                    <a:pt x="1820" y="3639"/>
                    <a:pt x="2051" y="3422"/>
                    <a:pt x="2051" y="3133"/>
                  </a:cubicBezTo>
                  <a:cubicBezTo>
                    <a:pt x="2051" y="3047"/>
                    <a:pt x="2108" y="2960"/>
                    <a:pt x="2181" y="2931"/>
                  </a:cubicBezTo>
                  <a:cubicBezTo>
                    <a:pt x="3032" y="2527"/>
                    <a:pt x="3335" y="1459"/>
                    <a:pt x="2801" y="679"/>
                  </a:cubicBezTo>
                  <a:cubicBezTo>
                    <a:pt x="2505" y="234"/>
                    <a:pt x="2020" y="1"/>
                    <a:pt x="1529"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6" name="Google Shape;16806;p101"/>
            <p:cNvSpPr/>
            <p:nvPr/>
          </p:nvSpPr>
          <p:spPr>
            <a:xfrm>
              <a:off x="4762972" y="3064279"/>
              <a:ext cx="26897" cy="28050"/>
            </a:xfrm>
            <a:custGeom>
              <a:rect b="b" l="l" r="r" t="t"/>
              <a:pathLst>
                <a:path extrusionOk="0" h="1070" w="1026">
                  <a:moveTo>
                    <a:pt x="513" y="1"/>
                  </a:moveTo>
                  <a:cubicBezTo>
                    <a:pt x="257" y="1"/>
                    <a:pt x="1" y="174"/>
                    <a:pt x="1" y="520"/>
                  </a:cubicBezTo>
                  <a:lnTo>
                    <a:pt x="1" y="549"/>
                  </a:lnTo>
                  <a:cubicBezTo>
                    <a:pt x="1" y="838"/>
                    <a:pt x="232" y="1069"/>
                    <a:pt x="506" y="1069"/>
                  </a:cubicBezTo>
                  <a:cubicBezTo>
                    <a:pt x="795" y="1069"/>
                    <a:pt x="1026" y="838"/>
                    <a:pt x="1026" y="549"/>
                  </a:cubicBezTo>
                  <a:lnTo>
                    <a:pt x="1026" y="520"/>
                  </a:lnTo>
                  <a:cubicBezTo>
                    <a:pt x="1026" y="174"/>
                    <a:pt x="769" y="1"/>
                    <a:pt x="513"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07" name="Google Shape;16807;p101"/>
          <p:cNvGrpSpPr/>
          <p:nvPr/>
        </p:nvGrpSpPr>
        <p:grpSpPr>
          <a:xfrm>
            <a:off x="5131874" y="2922194"/>
            <a:ext cx="324699" cy="347611"/>
            <a:chOff x="5156931" y="2922194"/>
            <a:chExt cx="324699" cy="347611"/>
          </a:xfrm>
        </p:grpSpPr>
        <p:sp>
          <p:nvSpPr>
            <p:cNvPr id="16808" name="Google Shape;16808;p101"/>
            <p:cNvSpPr/>
            <p:nvPr/>
          </p:nvSpPr>
          <p:spPr>
            <a:xfrm>
              <a:off x="5160706" y="3072982"/>
              <a:ext cx="317149" cy="43543"/>
            </a:xfrm>
            <a:custGeom>
              <a:rect b="b" l="l" r="r" t="t"/>
              <a:pathLst>
                <a:path extrusionOk="0" h="1661" w="12098">
                  <a:moveTo>
                    <a:pt x="15" y="1"/>
                  </a:moveTo>
                  <a:lnTo>
                    <a:pt x="0" y="1661"/>
                  </a:lnTo>
                  <a:lnTo>
                    <a:pt x="12097" y="1661"/>
                  </a:lnTo>
                  <a:lnTo>
                    <a:pt x="12083" y="1"/>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09" name="Google Shape;16809;p101"/>
            <p:cNvSpPr/>
            <p:nvPr/>
          </p:nvSpPr>
          <p:spPr>
            <a:xfrm>
              <a:off x="5258330" y="2922194"/>
              <a:ext cx="128689" cy="62261"/>
            </a:xfrm>
            <a:custGeom>
              <a:rect b="b" l="l" r="r" t="t"/>
              <a:pathLst>
                <a:path extrusionOk="0" h="2375" w="4909">
                  <a:moveTo>
                    <a:pt x="2453" y="0"/>
                  </a:moveTo>
                  <a:cubicBezTo>
                    <a:pt x="2397" y="0"/>
                    <a:pt x="2339" y="22"/>
                    <a:pt x="2296" y="65"/>
                  </a:cubicBezTo>
                  <a:lnTo>
                    <a:pt x="997" y="1364"/>
                  </a:lnTo>
                  <a:lnTo>
                    <a:pt x="1" y="2375"/>
                  </a:lnTo>
                  <a:lnTo>
                    <a:pt x="4909" y="2375"/>
                  </a:lnTo>
                  <a:lnTo>
                    <a:pt x="2599" y="65"/>
                  </a:lnTo>
                  <a:cubicBezTo>
                    <a:pt x="2563" y="22"/>
                    <a:pt x="2509" y="0"/>
                    <a:pt x="2453"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0" name="Google Shape;16810;p101"/>
            <p:cNvSpPr/>
            <p:nvPr/>
          </p:nvSpPr>
          <p:spPr>
            <a:xfrm>
              <a:off x="5258330" y="2957951"/>
              <a:ext cx="128689" cy="26503"/>
            </a:xfrm>
            <a:custGeom>
              <a:rect b="b" l="l" r="r" t="t"/>
              <a:pathLst>
                <a:path extrusionOk="0" h="1011" w="4909">
                  <a:moveTo>
                    <a:pt x="997" y="0"/>
                  </a:moveTo>
                  <a:lnTo>
                    <a:pt x="1" y="1011"/>
                  </a:lnTo>
                  <a:lnTo>
                    <a:pt x="4909" y="1011"/>
                  </a:lnTo>
                  <a:lnTo>
                    <a:pt x="391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1" name="Google Shape;16811;p101"/>
            <p:cNvSpPr/>
            <p:nvPr/>
          </p:nvSpPr>
          <p:spPr>
            <a:xfrm>
              <a:off x="5180000" y="2975358"/>
              <a:ext cx="278561" cy="260761"/>
            </a:xfrm>
            <a:custGeom>
              <a:rect b="b" l="l" r="r" t="t"/>
              <a:pathLst>
                <a:path extrusionOk="0" h="9947" w="10626">
                  <a:moveTo>
                    <a:pt x="217" y="0"/>
                  </a:moveTo>
                  <a:cubicBezTo>
                    <a:pt x="102" y="0"/>
                    <a:pt x="1" y="102"/>
                    <a:pt x="1" y="217"/>
                  </a:cubicBezTo>
                  <a:lnTo>
                    <a:pt x="1" y="9946"/>
                  </a:lnTo>
                  <a:lnTo>
                    <a:pt x="10625" y="9946"/>
                  </a:lnTo>
                  <a:lnTo>
                    <a:pt x="10625" y="217"/>
                  </a:lnTo>
                  <a:cubicBezTo>
                    <a:pt x="10625" y="102"/>
                    <a:pt x="10524" y="0"/>
                    <a:pt x="10409"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2" name="Google Shape;16812;p101"/>
            <p:cNvSpPr/>
            <p:nvPr/>
          </p:nvSpPr>
          <p:spPr>
            <a:xfrm>
              <a:off x="5438847" y="2975358"/>
              <a:ext cx="19714" cy="260761"/>
            </a:xfrm>
            <a:custGeom>
              <a:rect b="b" l="l" r="r" t="t"/>
              <a:pathLst>
                <a:path extrusionOk="0" h="9947" w="752">
                  <a:moveTo>
                    <a:pt x="1" y="0"/>
                  </a:moveTo>
                  <a:lnTo>
                    <a:pt x="1" y="9946"/>
                  </a:lnTo>
                  <a:lnTo>
                    <a:pt x="751" y="9946"/>
                  </a:lnTo>
                  <a:lnTo>
                    <a:pt x="751" y="217"/>
                  </a:lnTo>
                  <a:cubicBezTo>
                    <a:pt x="751" y="102"/>
                    <a:pt x="650" y="0"/>
                    <a:pt x="535" y="0"/>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3" name="Google Shape;16813;p101"/>
            <p:cNvSpPr/>
            <p:nvPr/>
          </p:nvSpPr>
          <p:spPr>
            <a:xfrm>
              <a:off x="5180000" y="3062785"/>
              <a:ext cx="278561" cy="172967"/>
            </a:xfrm>
            <a:custGeom>
              <a:rect b="b" l="l" r="r" t="t"/>
              <a:pathLst>
                <a:path extrusionOk="0" h="6598" w="10626">
                  <a:moveTo>
                    <a:pt x="1" y="0"/>
                  </a:moveTo>
                  <a:lnTo>
                    <a:pt x="1" y="6597"/>
                  </a:lnTo>
                  <a:lnTo>
                    <a:pt x="10625" y="6597"/>
                  </a:lnTo>
                  <a:lnTo>
                    <a:pt x="10625" y="0"/>
                  </a:lnTo>
                  <a:lnTo>
                    <a:pt x="5313" y="3797"/>
                  </a:lnTo>
                  <a:lnTo>
                    <a:pt x="1"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4" name="Google Shape;16814;p101"/>
            <p:cNvSpPr/>
            <p:nvPr/>
          </p:nvSpPr>
          <p:spPr>
            <a:xfrm>
              <a:off x="5221262" y="3114192"/>
              <a:ext cx="196953" cy="10329"/>
            </a:xfrm>
            <a:custGeom>
              <a:rect b="b" l="l" r="r" t="t"/>
              <a:pathLst>
                <a:path extrusionOk="0" h="394" w="7513">
                  <a:moveTo>
                    <a:pt x="7259" y="1"/>
                  </a:moveTo>
                  <a:cubicBezTo>
                    <a:pt x="7250" y="1"/>
                    <a:pt x="7241" y="1"/>
                    <a:pt x="7232" y="2"/>
                  </a:cubicBezTo>
                  <a:lnTo>
                    <a:pt x="246" y="2"/>
                  </a:lnTo>
                  <a:cubicBezTo>
                    <a:pt x="0" y="17"/>
                    <a:pt x="0" y="378"/>
                    <a:pt x="246" y="392"/>
                  </a:cubicBezTo>
                  <a:lnTo>
                    <a:pt x="7232" y="392"/>
                  </a:lnTo>
                  <a:cubicBezTo>
                    <a:pt x="7241" y="393"/>
                    <a:pt x="7250" y="393"/>
                    <a:pt x="7259" y="393"/>
                  </a:cubicBezTo>
                  <a:cubicBezTo>
                    <a:pt x="7512" y="393"/>
                    <a:pt x="7512" y="1"/>
                    <a:pt x="7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5" name="Google Shape;16815;p101"/>
            <p:cNvSpPr/>
            <p:nvPr/>
          </p:nvSpPr>
          <p:spPr>
            <a:xfrm>
              <a:off x="5254031" y="3136528"/>
              <a:ext cx="129581" cy="10696"/>
            </a:xfrm>
            <a:custGeom>
              <a:rect b="b" l="l" r="r" t="t"/>
              <a:pathLst>
                <a:path extrusionOk="0" h="408" w="4943">
                  <a:moveTo>
                    <a:pt x="255" y="1"/>
                  </a:moveTo>
                  <a:cubicBezTo>
                    <a:pt x="0" y="1"/>
                    <a:pt x="0" y="407"/>
                    <a:pt x="255" y="407"/>
                  </a:cubicBezTo>
                  <a:cubicBezTo>
                    <a:pt x="263" y="407"/>
                    <a:pt x="272" y="407"/>
                    <a:pt x="280" y="406"/>
                  </a:cubicBezTo>
                  <a:lnTo>
                    <a:pt x="4698" y="406"/>
                  </a:lnTo>
                  <a:cubicBezTo>
                    <a:pt x="4943" y="377"/>
                    <a:pt x="4943" y="31"/>
                    <a:pt x="4698" y="2"/>
                  </a:cubicBezTo>
                  <a:lnTo>
                    <a:pt x="280" y="2"/>
                  </a:lnTo>
                  <a:cubicBezTo>
                    <a:pt x="272" y="1"/>
                    <a:pt x="263" y="1"/>
                    <a:pt x="25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6" name="Google Shape;16816;p101"/>
            <p:cNvSpPr/>
            <p:nvPr/>
          </p:nvSpPr>
          <p:spPr>
            <a:xfrm>
              <a:off x="5284074" y="3159282"/>
              <a:ext cx="68893" cy="10617"/>
            </a:xfrm>
            <a:custGeom>
              <a:rect b="b" l="l" r="r" t="t"/>
              <a:pathLst>
                <a:path extrusionOk="0" h="405" w="2628">
                  <a:moveTo>
                    <a:pt x="246" y="0"/>
                  </a:moveTo>
                  <a:cubicBezTo>
                    <a:pt x="0" y="15"/>
                    <a:pt x="0" y="375"/>
                    <a:pt x="246" y="404"/>
                  </a:cubicBezTo>
                  <a:lnTo>
                    <a:pt x="2382" y="404"/>
                  </a:lnTo>
                  <a:cubicBezTo>
                    <a:pt x="2628" y="375"/>
                    <a:pt x="2628" y="15"/>
                    <a:pt x="2382"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7" name="Google Shape;16817;p101"/>
            <p:cNvSpPr/>
            <p:nvPr/>
          </p:nvSpPr>
          <p:spPr>
            <a:xfrm>
              <a:off x="5156931" y="3073009"/>
              <a:ext cx="324699" cy="196796"/>
            </a:xfrm>
            <a:custGeom>
              <a:rect b="b" l="l" r="r" t="t"/>
              <a:pathLst>
                <a:path extrusionOk="0" h="7507" w="12386">
                  <a:moveTo>
                    <a:pt x="176" y="0"/>
                  </a:moveTo>
                  <a:cubicBezTo>
                    <a:pt x="85" y="0"/>
                    <a:pt x="0" y="67"/>
                    <a:pt x="0" y="173"/>
                  </a:cubicBezTo>
                  <a:lnTo>
                    <a:pt x="0" y="7304"/>
                  </a:lnTo>
                  <a:cubicBezTo>
                    <a:pt x="0" y="7420"/>
                    <a:pt x="101" y="7506"/>
                    <a:pt x="217" y="7506"/>
                  </a:cubicBezTo>
                  <a:lnTo>
                    <a:pt x="12169" y="7506"/>
                  </a:lnTo>
                  <a:cubicBezTo>
                    <a:pt x="12285" y="7506"/>
                    <a:pt x="12386" y="7420"/>
                    <a:pt x="12386" y="7304"/>
                  </a:cubicBezTo>
                  <a:lnTo>
                    <a:pt x="12386" y="173"/>
                  </a:lnTo>
                  <a:cubicBezTo>
                    <a:pt x="12375" y="76"/>
                    <a:pt x="12291" y="3"/>
                    <a:pt x="12201" y="3"/>
                  </a:cubicBezTo>
                  <a:cubicBezTo>
                    <a:pt x="12171" y="3"/>
                    <a:pt x="12140" y="11"/>
                    <a:pt x="12111" y="29"/>
                  </a:cubicBezTo>
                  <a:lnTo>
                    <a:pt x="11722" y="303"/>
                  </a:lnTo>
                  <a:lnTo>
                    <a:pt x="6294" y="4201"/>
                  </a:lnTo>
                  <a:cubicBezTo>
                    <a:pt x="6265" y="4222"/>
                    <a:pt x="6229" y="4233"/>
                    <a:pt x="6193" y="4233"/>
                  </a:cubicBezTo>
                  <a:cubicBezTo>
                    <a:pt x="6157" y="4233"/>
                    <a:pt x="6121" y="4222"/>
                    <a:pt x="6092" y="4201"/>
                  </a:cubicBezTo>
                  <a:lnTo>
                    <a:pt x="274" y="29"/>
                  </a:lnTo>
                  <a:cubicBezTo>
                    <a:pt x="243" y="9"/>
                    <a:pt x="209" y="0"/>
                    <a:pt x="17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8" name="Google Shape;16818;p101"/>
            <p:cNvSpPr/>
            <p:nvPr/>
          </p:nvSpPr>
          <p:spPr>
            <a:xfrm>
              <a:off x="5464197" y="3072694"/>
              <a:ext cx="17433" cy="197111"/>
            </a:xfrm>
            <a:custGeom>
              <a:rect b="b" l="l" r="r" t="t"/>
              <a:pathLst>
                <a:path extrusionOk="0" h="7519" w="665">
                  <a:moveTo>
                    <a:pt x="481" y="0"/>
                  </a:moveTo>
                  <a:cubicBezTo>
                    <a:pt x="450" y="0"/>
                    <a:pt x="419" y="8"/>
                    <a:pt x="390" y="26"/>
                  </a:cubicBezTo>
                  <a:lnTo>
                    <a:pt x="1" y="301"/>
                  </a:lnTo>
                  <a:lnTo>
                    <a:pt x="1" y="7518"/>
                  </a:lnTo>
                  <a:lnTo>
                    <a:pt x="448" y="7518"/>
                  </a:lnTo>
                  <a:cubicBezTo>
                    <a:pt x="564" y="7518"/>
                    <a:pt x="665" y="7432"/>
                    <a:pt x="665" y="7316"/>
                  </a:cubicBezTo>
                  <a:lnTo>
                    <a:pt x="665" y="185"/>
                  </a:lnTo>
                  <a:cubicBezTo>
                    <a:pt x="665" y="76"/>
                    <a:pt x="575" y="0"/>
                    <a:pt x="481" y="0"/>
                  </a:cubicBez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19" name="Google Shape;16819;p101"/>
            <p:cNvSpPr/>
            <p:nvPr/>
          </p:nvSpPr>
          <p:spPr>
            <a:xfrm>
              <a:off x="5217461" y="3013579"/>
              <a:ext cx="32585" cy="32952"/>
            </a:xfrm>
            <a:custGeom>
              <a:rect b="b" l="l" r="r" t="t"/>
              <a:pathLst>
                <a:path extrusionOk="0" h="1257" w="1243">
                  <a:moveTo>
                    <a:pt x="188" y="0"/>
                  </a:moveTo>
                  <a:cubicBezTo>
                    <a:pt x="87" y="0"/>
                    <a:pt x="1" y="87"/>
                    <a:pt x="1" y="203"/>
                  </a:cubicBezTo>
                  <a:lnTo>
                    <a:pt x="1" y="1054"/>
                  </a:lnTo>
                  <a:cubicBezTo>
                    <a:pt x="1" y="1155"/>
                    <a:pt x="87" y="1256"/>
                    <a:pt x="188" y="1256"/>
                  </a:cubicBezTo>
                  <a:lnTo>
                    <a:pt x="1040" y="1256"/>
                  </a:lnTo>
                  <a:cubicBezTo>
                    <a:pt x="1156" y="1256"/>
                    <a:pt x="1242" y="1155"/>
                    <a:pt x="1242" y="1054"/>
                  </a:cubicBezTo>
                  <a:lnTo>
                    <a:pt x="1242" y="203"/>
                  </a:lnTo>
                  <a:cubicBezTo>
                    <a:pt x="1242" y="87"/>
                    <a:pt x="1156" y="0"/>
                    <a:pt x="1040"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0" name="Google Shape;16820;p101"/>
            <p:cNvSpPr/>
            <p:nvPr/>
          </p:nvSpPr>
          <p:spPr>
            <a:xfrm>
              <a:off x="5271595" y="3008258"/>
              <a:ext cx="36491" cy="10670"/>
            </a:xfrm>
            <a:custGeom>
              <a:rect b="b" l="l" r="r" t="t"/>
              <a:pathLst>
                <a:path extrusionOk="0" h="407" w="1392">
                  <a:moveTo>
                    <a:pt x="1137" y="0"/>
                  </a:moveTo>
                  <a:cubicBezTo>
                    <a:pt x="1129" y="0"/>
                    <a:pt x="1120" y="0"/>
                    <a:pt x="1112" y="1"/>
                  </a:cubicBezTo>
                  <a:lnTo>
                    <a:pt x="245" y="1"/>
                  </a:lnTo>
                  <a:cubicBezTo>
                    <a:pt x="0" y="30"/>
                    <a:pt x="0" y="391"/>
                    <a:pt x="245" y="406"/>
                  </a:cubicBezTo>
                  <a:lnTo>
                    <a:pt x="1112" y="406"/>
                  </a:lnTo>
                  <a:cubicBezTo>
                    <a:pt x="1120" y="406"/>
                    <a:pt x="1129" y="407"/>
                    <a:pt x="1137" y="407"/>
                  </a:cubicBezTo>
                  <a:cubicBezTo>
                    <a:pt x="1392" y="407"/>
                    <a:pt x="1392" y="0"/>
                    <a:pt x="113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1" name="Google Shape;16821;p101"/>
            <p:cNvSpPr/>
            <p:nvPr/>
          </p:nvSpPr>
          <p:spPr>
            <a:xfrm>
              <a:off x="5270206" y="3036255"/>
              <a:ext cx="113406" cy="10670"/>
            </a:xfrm>
            <a:custGeom>
              <a:rect b="b" l="l" r="r" t="t"/>
              <a:pathLst>
                <a:path extrusionOk="0" h="407" w="4326">
                  <a:moveTo>
                    <a:pt x="271" y="0"/>
                  </a:moveTo>
                  <a:cubicBezTo>
                    <a:pt x="0" y="0"/>
                    <a:pt x="5" y="406"/>
                    <a:pt x="284" y="406"/>
                  </a:cubicBezTo>
                  <a:cubicBezTo>
                    <a:pt x="289" y="406"/>
                    <a:pt x="294" y="406"/>
                    <a:pt x="298" y="406"/>
                  </a:cubicBezTo>
                  <a:lnTo>
                    <a:pt x="4081" y="406"/>
                  </a:lnTo>
                  <a:cubicBezTo>
                    <a:pt x="4326" y="377"/>
                    <a:pt x="4326" y="16"/>
                    <a:pt x="4081" y="2"/>
                  </a:cubicBezTo>
                  <a:lnTo>
                    <a:pt x="298" y="2"/>
                  </a:lnTo>
                  <a:cubicBezTo>
                    <a:pt x="289" y="1"/>
                    <a:pt x="280" y="0"/>
                    <a:pt x="27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2" name="Google Shape;16822;p101"/>
            <p:cNvSpPr/>
            <p:nvPr/>
          </p:nvSpPr>
          <p:spPr>
            <a:xfrm>
              <a:off x="5223517" y="3080532"/>
              <a:ext cx="69915" cy="10670"/>
            </a:xfrm>
            <a:custGeom>
              <a:rect b="b" l="l" r="r" t="t"/>
              <a:pathLst>
                <a:path extrusionOk="0" h="407" w="2667">
                  <a:moveTo>
                    <a:pt x="2396" y="0"/>
                  </a:moveTo>
                  <a:cubicBezTo>
                    <a:pt x="2387" y="0"/>
                    <a:pt x="2378" y="1"/>
                    <a:pt x="2368" y="2"/>
                  </a:cubicBezTo>
                  <a:lnTo>
                    <a:pt x="246" y="2"/>
                  </a:lnTo>
                  <a:cubicBezTo>
                    <a:pt x="1" y="16"/>
                    <a:pt x="1" y="377"/>
                    <a:pt x="246" y="406"/>
                  </a:cubicBezTo>
                  <a:lnTo>
                    <a:pt x="2368" y="406"/>
                  </a:lnTo>
                  <a:cubicBezTo>
                    <a:pt x="2373" y="406"/>
                    <a:pt x="2378" y="406"/>
                    <a:pt x="2382" y="406"/>
                  </a:cubicBezTo>
                  <a:cubicBezTo>
                    <a:pt x="2662" y="406"/>
                    <a:pt x="2667" y="0"/>
                    <a:pt x="2396"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3" name="Google Shape;16823;p101"/>
            <p:cNvSpPr/>
            <p:nvPr/>
          </p:nvSpPr>
          <p:spPr>
            <a:xfrm>
              <a:off x="5183251" y="3234152"/>
              <a:ext cx="56939" cy="10696"/>
            </a:xfrm>
            <a:custGeom>
              <a:rect b="b" l="l" r="r" t="t"/>
              <a:pathLst>
                <a:path extrusionOk="0" h="408" w="2172">
                  <a:moveTo>
                    <a:pt x="255" y="1"/>
                  </a:moveTo>
                  <a:cubicBezTo>
                    <a:pt x="1" y="1"/>
                    <a:pt x="1" y="408"/>
                    <a:pt x="255" y="408"/>
                  </a:cubicBezTo>
                  <a:cubicBezTo>
                    <a:pt x="264" y="408"/>
                    <a:pt x="272" y="407"/>
                    <a:pt x="281" y="406"/>
                  </a:cubicBezTo>
                  <a:lnTo>
                    <a:pt x="1927" y="406"/>
                  </a:lnTo>
                  <a:cubicBezTo>
                    <a:pt x="2172" y="378"/>
                    <a:pt x="2172" y="31"/>
                    <a:pt x="1927" y="2"/>
                  </a:cubicBezTo>
                  <a:lnTo>
                    <a:pt x="281" y="2"/>
                  </a:lnTo>
                  <a:cubicBezTo>
                    <a:pt x="272" y="1"/>
                    <a:pt x="264" y="1"/>
                    <a:pt x="25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24" name="Google Shape;16824;p101"/>
          <p:cNvGrpSpPr/>
          <p:nvPr/>
        </p:nvGrpSpPr>
        <p:grpSpPr>
          <a:xfrm>
            <a:off x="6061274" y="2905337"/>
            <a:ext cx="364441" cy="364834"/>
            <a:chOff x="6086331" y="2905337"/>
            <a:chExt cx="364441" cy="364834"/>
          </a:xfrm>
        </p:grpSpPr>
        <p:sp>
          <p:nvSpPr>
            <p:cNvPr id="16825" name="Google Shape;16825;p101"/>
            <p:cNvSpPr/>
            <p:nvPr/>
          </p:nvSpPr>
          <p:spPr>
            <a:xfrm>
              <a:off x="6086331" y="2905337"/>
              <a:ext cx="277407" cy="277433"/>
            </a:xfrm>
            <a:custGeom>
              <a:rect b="b" l="l" r="r" t="t"/>
              <a:pathLst>
                <a:path extrusionOk="0" h="10583" w="10582">
                  <a:moveTo>
                    <a:pt x="4952" y="1"/>
                  </a:moveTo>
                  <a:cubicBezTo>
                    <a:pt x="4735" y="1"/>
                    <a:pt x="4533" y="160"/>
                    <a:pt x="4490" y="391"/>
                  </a:cubicBezTo>
                  <a:lnTo>
                    <a:pt x="4245" y="1589"/>
                  </a:lnTo>
                  <a:cubicBezTo>
                    <a:pt x="3956" y="1675"/>
                    <a:pt x="3667" y="1791"/>
                    <a:pt x="3407" y="1935"/>
                  </a:cubicBezTo>
                  <a:lnTo>
                    <a:pt x="2382" y="1257"/>
                  </a:lnTo>
                  <a:cubicBezTo>
                    <a:pt x="2303" y="1202"/>
                    <a:pt x="2210" y="1175"/>
                    <a:pt x="2117" y="1175"/>
                  </a:cubicBezTo>
                  <a:cubicBezTo>
                    <a:pt x="1992" y="1175"/>
                    <a:pt x="1867" y="1223"/>
                    <a:pt x="1776" y="1315"/>
                  </a:cubicBezTo>
                  <a:lnTo>
                    <a:pt x="1314" y="1791"/>
                  </a:lnTo>
                  <a:cubicBezTo>
                    <a:pt x="1155" y="1950"/>
                    <a:pt x="1127" y="2195"/>
                    <a:pt x="1256" y="2397"/>
                  </a:cubicBezTo>
                  <a:lnTo>
                    <a:pt x="1935" y="3408"/>
                  </a:lnTo>
                  <a:cubicBezTo>
                    <a:pt x="1776" y="3668"/>
                    <a:pt x="1661" y="3956"/>
                    <a:pt x="1589" y="4259"/>
                  </a:cubicBezTo>
                  <a:lnTo>
                    <a:pt x="376" y="4490"/>
                  </a:lnTo>
                  <a:cubicBezTo>
                    <a:pt x="159" y="4534"/>
                    <a:pt x="1" y="4736"/>
                    <a:pt x="1" y="4967"/>
                  </a:cubicBezTo>
                  <a:lnTo>
                    <a:pt x="1" y="5616"/>
                  </a:lnTo>
                  <a:cubicBezTo>
                    <a:pt x="1" y="5847"/>
                    <a:pt x="159" y="6049"/>
                    <a:pt x="376" y="6093"/>
                  </a:cubicBezTo>
                  <a:lnTo>
                    <a:pt x="1589" y="6338"/>
                  </a:lnTo>
                  <a:cubicBezTo>
                    <a:pt x="1661" y="6627"/>
                    <a:pt x="1776" y="6915"/>
                    <a:pt x="1935" y="7175"/>
                  </a:cubicBezTo>
                  <a:lnTo>
                    <a:pt x="1256" y="8200"/>
                  </a:lnTo>
                  <a:cubicBezTo>
                    <a:pt x="1127" y="8388"/>
                    <a:pt x="1155" y="8633"/>
                    <a:pt x="1314" y="8807"/>
                  </a:cubicBezTo>
                  <a:lnTo>
                    <a:pt x="1776" y="9268"/>
                  </a:lnTo>
                  <a:cubicBezTo>
                    <a:pt x="1867" y="9360"/>
                    <a:pt x="1992" y="9408"/>
                    <a:pt x="2117" y="9408"/>
                  </a:cubicBezTo>
                  <a:cubicBezTo>
                    <a:pt x="2210" y="9408"/>
                    <a:pt x="2303" y="9381"/>
                    <a:pt x="2382" y="9326"/>
                  </a:cubicBezTo>
                  <a:lnTo>
                    <a:pt x="3407" y="8648"/>
                  </a:lnTo>
                  <a:cubicBezTo>
                    <a:pt x="3667" y="8792"/>
                    <a:pt x="3956" y="8908"/>
                    <a:pt x="4245" y="8994"/>
                  </a:cubicBezTo>
                  <a:lnTo>
                    <a:pt x="4490" y="10192"/>
                  </a:lnTo>
                  <a:cubicBezTo>
                    <a:pt x="4533" y="10423"/>
                    <a:pt x="4735" y="10582"/>
                    <a:pt x="4952" y="10582"/>
                  </a:cubicBezTo>
                  <a:lnTo>
                    <a:pt x="5616" y="10582"/>
                  </a:lnTo>
                  <a:cubicBezTo>
                    <a:pt x="5847" y="10582"/>
                    <a:pt x="6035" y="10423"/>
                    <a:pt x="6078" y="10192"/>
                  </a:cubicBezTo>
                  <a:lnTo>
                    <a:pt x="6323" y="8994"/>
                  </a:lnTo>
                  <a:cubicBezTo>
                    <a:pt x="6612" y="8908"/>
                    <a:pt x="6901" y="8792"/>
                    <a:pt x="7175" y="8648"/>
                  </a:cubicBezTo>
                  <a:lnTo>
                    <a:pt x="8186" y="9326"/>
                  </a:lnTo>
                  <a:cubicBezTo>
                    <a:pt x="8265" y="9381"/>
                    <a:pt x="8358" y="9408"/>
                    <a:pt x="8451" y="9408"/>
                  </a:cubicBezTo>
                  <a:cubicBezTo>
                    <a:pt x="8576" y="9408"/>
                    <a:pt x="8701" y="9360"/>
                    <a:pt x="8792" y="9268"/>
                  </a:cubicBezTo>
                  <a:lnTo>
                    <a:pt x="9254" y="8807"/>
                  </a:lnTo>
                  <a:cubicBezTo>
                    <a:pt x="9413" y="8633"/>
                    <a:pt x="9441" y="8388"/>
                    <a:pt x="9311" y="8200"/>
                  </a:cubicBezTo>
                  <a:lnTo>
                    <a:pt x="8633" y="7175"/>
                  </a:lnTo>
                  <a:cubicBezTo>
                    <a:pt x="8792" y="6915"/>
                    <a:pt x="8907" y="6627"/>
                    <a:pt x="8994" y="6338"/>
                  </a:cubicBezTo>
                  <a:lnTo>
                    <a:pt x="10192" y="6093"/>
                  </a:lnTo>
                  <a:cubicBezTo>
                    <a:pt x="10409" y="6049"/>
                    <a:pt x="10567" y="5847"/>
                    <a:pt x="10582" y="5616"/>
                  </a:cubicBezTo>
                  <a:lnTo>
                    <a:pt x="10582" y="4967"/>
                  </a:lnTo>
                  <a:cubicBezTo>
                    <a:pt x="10567" y="4736"/>
                    <a:pt x="10409" y="4534"/>
                    <a:pt x="10192" y="4490"/>
                  </a:cubicBezTo>
                  <a:lnTo>
                    <a:pt x="8994" y="4259"/>
                  </a:lnTo>
                  <a:cubicBezTo>
                    <a:pt x="8907" y="3956"/>
                    <a:pt x="8792" y="3682"/>
                    <a:pt x="8647" y="3408"/>
                  </a:cubicBezTo>
                  <a:lnTo>
                    <a:pt x="9311" y="2397"/>
                  </a:lnTo>
                  <a:cubicBezTo>
                    <a:pt x="9441" y="2195"/>
                    <a:pt x="9413" y="1950"/>
                    <a:pt x="9254" y="1791"/>
                  </a:cubicBezTo>
                  <a:lnTo>
                    <a:pt x="8792" y="1315"/>
                  </a:lnTo>
                  <a:cubicBezTo>
                    <a:pt x="8701" y="1223"/>
                    <a:pt x="8576" y="1175"/>
                    <a:pt x="8451" y="1175"/>
                  </a:cubicBezTo>
                  <a:cubicBezTo>
                    <a:pt x="8358" y="1175"/>
                    <a:pt x="8265" y="1202"/>
                    <a:pt x="8186" y="1257"/>
                  </a:cubicBezTo>
                  <a:lnTo>
                    <a:pt x="7175" y="1935"/>
                  </a:lnTo>
                  <a:cubicBezTo>
                    <a:pt x="6901" y="1791"/>
                    <a:pt x="6612" y="1675"/>
                    <a:pt x="6323" y="1589"/>
                  </a:cubicBezTo>
                  <a:lnTo>
                    <a:pt x="6078" y="391"/>
                  </a:lnTo>
                  <a:cubicBezTo>
                    <a:pt x="6035" y="160"/>
                    <a:pt x="5847" y="1"/>
                    <a:pt x="5616" y="1"/>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6" name="Google Shape;16826;p101"/>
            <p:cNvSpPr/>
            <p:nvPr/>
          </p:nvSpPr>
          <p:spPr>
            <a:xfrm>
              <a:off x="6143480" y="2983301"/>
              <a:ext cx="142321" cy="121821"/>
            </a:xfrm>
            <a:custGeom>
              <a:rect b="b" l="l" r="r" t="t"/>
              <a:pathLst>
                <a:path extrusionOk="0" h="4647" w="5429">
                  <a:moveTo>
                    <a:pt x="3104" y="1"/>
                  </a:moveTo>
                  <a:cubicBezTo>
                    <a:pt x="1040" y="1"/>
                    <a:pt x="0" y="2498"/>
                    <a:pt x="1458" y="3956"/>
                  </a:cubicBezTo>
                  <a:cubicBezTo>
                    <a:pt x="1931" y="4433"/>
                    <a:pt x="2515" y="4647"/>
                    <a:pt x="3087" y="4647"/>
                  </a:cubicBezTo>
                  <a:cubicBezTo>
                    <a:pt x="4281" y="4647"/>
                    <a:pt x="5428" y="3720"/>
                    <a:pt x="5428" y="2325"/>
                  </a:cubicBezTo>
                  <a:cubicBezTo>
                    <a:pt x="5428" y="1040"/>
                    <a:pt x="4389" y="1"/>
                    <a:pt x="3104" y="1"/>
                  </a:cubicBez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7" name="Google Shape;16827;p101"/>
            <p:cNvSpPr/>
            <p:nvPr/>
          </p:nvSpPr>
          <p:spPr>
            <a:xfrm>
              <a:off x="6184349" y="3013946"/>
              <a:ext cx="70781" cy="60557"/>
            </a:xfrm>
            <a:custGeom>
              <a:rect b="b" l="l" r="r" t="t"/>
              <a:pathLst>
                <a:path extrusionOk="0" h="2310" w="2700">
                  <a:moveTo>
                    <a:pt x="1545" y="1"/>
                  </a:moveTo>
                  <a:cubicBezTo>
                    <a:pt x="520" y="1"/>
                    <a:pt x="0" y="1242"/>
                    <a:pt x="722" y="1964"/>
                  </a:cubicBezTo>
                  <a:cubicBezTo>
                    <a:pt x="961" y="2203"/>
                    <a:pt x="1253" y="2310"/>
                    <a:pt x="1539" y="2310"/>
                  </a:cubicBezTo>
                  <a:cubicBezTo>
                    <a:pt x="2134" y="2310"/>
                    <a:pt x="2700" y="1848"/>
                    <a:pt x="2700" y="1156"/>
                  </a:cubicBezTo>
                  <a:cubicBezTo>
                    <a:pt x="2700" y="506"/>
                    <a:pt x="2180" y="1"/>
                    <a:pt x="1545"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8" name="Google Shape;16828;p101"/>
            <p:cNvSpPr/>
            <p:nvPr/>
          </p:nvSpPr>
          <p:spPr>
            <a:xfrm>
              <a:off x="6268368" y="3087374"/>
              <a:ext cx="182404" cy="182797"/>
            </a:xfrm>
            <a:custGeom>
              <a:rect b="b" l="l" r="r" t="t"/>
              <a:pathLst>
                <a:path extrusionOk="0" h="6973" w="6958">
                  <a:moveTo>
                    <a:pt x="3262" y="0"/>
                  </a:moveTo>
                  <a:cubicBezTo>
                    <a:pt x="3118" y="0"/>
                    <a:pt x="2988" y="116"/>
                    <a:pt x="2945" y="260"/>
                  </a:cubicBezTo>
                  <a:lnTo>
                    <a:pt x="2801" y="1054"/>
                  </a:lnTo>
                  <a:cubicBezTo>
                    <a:pt x="2598" y="1097"/>
                    <a:pt x="2411" y="1184"/>
                    <a:pt x="2238" y="1285"/>
                  </a:cubicBezTo>
                  <a:lnTo>
                    <a:pt x="1574" y="838"/>
                  </a:lnTo>
                  <a:cubicBezTo>
                    <a:pt x="1518" y="800"/>
                    <a:pt x="1454" y="782"/>
                    <a:pt x="1392" y="782"/>
                  </a:cubicBezTo>
                  <a:cubicBezTo>
                    <a:pt x="1308" y="782"/>
                    <a:pt x="1227" y="815"/>
                    <a:pt x="1169" y="881"/>
                  </a:cubicBezTo>
                  <a:lnTo>
                    <a:pt x="866" y="1184"/>
                  </a:lnTo>
                  <a:cubicBezTo>
                    <a:pt x="765" y="1285"/>
                    <a:pt x="736" y="1458"/>
                    <a:pt x="823" y="1574"/>
                  </a:cubicBezTo>
                  <a:lnTo>
                    <a:pt x="1270" y="2252"/>
                  </a:lnTo>
                  <a:cubicBezTo>
                    <a:pt x="1169" y="2426"/>
                    <a:pt x="1097" y="2613"/>
                    <a:pt x="1039" y="2801"/>
                  </a:cubicBezTo>
                  <a:lnTo>
                    <a:pt x="260" y="2960"/>
                  </a:lnTo>
                  <a:cubicBezTo>
                    <a:pt x="101" y="2988"/>
                    <a:pt x="0" y="3118"/>
                    <a:pt x="0" y="3277"/>
                  </a:cubicBezTo>
                  <a:lnTo>
                    <a:pt x="0" y="3710"/>
                  </a:lnTo>
                  <a:cubicBezTo>
                    <a:pt x="0" y="3855"/>
                    <a:pt x="101" y="3985"/>
                    <a:pt x="260" y="4013"/>
                  </a:cubicBezTo>
                  <a:lnTo>
                    <a:pt x="1039" y="4172"/>
                  </a:lnTo>
                  <a:cubicBezTo>
                    <a:pt x="1097" y="4360"/>
                    <a:pt x="1169" y="4548"/>
                    <a:pt x="1270" y="4735"/>
                  </a:cubicBezTo>
                  <a:lnTo>
                    <a:pt x="823" y="5399"/>
                  </a:lnTo>
                  <a:cubicBezTo>
                    <a:pt x="751" y="5529"/>
                    <a:pt x="765" y="5688"/>
                    <a:pt x="866" y="5803"/>
                  </a:cubicBezTo>
                  <a:lnTo>
                    <a:pt x="1169" y="6107"/>
                  </a:lnTo>
                  <a:cubicBezTo>
                    <a:pt x="1234" y="6163"/>
                    <a:pt x="1312" y="6192"/>
                    <a:pt x="1390" y="6192"/>
                  </a:cubicBezTo>
                  <a:cubicBezTo>
                    <a:pt x="1453" y="6192"/>
                    <a:pt x="1516" y="6174"/>
                    <a:pt x="1574" y="6135"/>
                  </a:cubicBezTo>
                  <a:lnTo>
                    <a:pt x="2238" y="5702"/>
                  </a:lnTo>
                  <a:cubicBezTo>
                    <a:pt x="2411" y="5789"/>
                    <a:pt x="2598" y="5876"/>
                    <a:pt x="2801" y="5919"/>
                  </a:cubicBezTo>
                  <a:lnTo>
                    <a:pt x="2959" y="6713"/>
                  </a:lnTo>
                  <a:cubicBezTo>
                    <a:pt x="2988" y="6857"/>
                    <a:pt x="3118" y="6973"/>
                    <a:pt x="3262" y="6973"/>
                  </a:cubicBezTo>
                  <a:lnTo>
                    <a:pt x="3696" y="6973"/>
                  </a:lnTo>
                  <a:cubicBezTo>
                    <a:pt x="3840" y="6973"/>
                    <a:pt x="3970" y="6857"/>
                    <a:pt x="3999" y="6713"/>
                  </a:cubicBezTo>
                  <a:lnTo>
                    <a:pt x="4157" y="5919"/>
                  </a:lnTo>
                  <a:cubicBezTo>
                    <a:pt x="4360" y="5876"/>
                    <a:pt x="4547" y="5789"/>
                    <a:pt x="4720" y="5702"/>
                  </a:cubicBezTo>
                  <a:lnTo>
                    <a:pt x="5384" y="6135"/>
                  </a:lnTo>
                  <a:cubicBezTo>
                    <a:pt x="5442" y="6174"/>
                    <a:pt x="5505" y="6192"/>
                    <a:pt x="5568" y="6192"/>
                  </a:cubicBezTo>
                  <a:cubicBezTo>
                    <a:pt x="5646" y="6192"/>
                    <a:pt x="5724" y="6163"/>
                    <a:pt x="5789" y="6107"/>
                  </a:cubicBezTo>
                  <a:lnTo>
                    <a:pt x="6092" y="5803"/>
                  </a:lnTo>
                  <a:cubicBezTo>
                    <a:pt x="6193" y="5688"/>
                    <a:pt x="6207" y="5529"/>
                    <a:pt x="6135" y="5399"/>
                  </a:cubicBezTo>
                  <a:lnTo>
                    <a:pt x="5688" y="4735"/>
                  </a:lnTo>
                  <a:cubicBezTo>
                    <a:pt x="5789" y="4548"/>
                    <a:pt x="5861" y="4360"/>
                    <a:pt x="5919" y="4172"/>
                  </a:cubicBezTo>
                  <a:lnTo>
                    <a:pt x="6698" y="4013"/>
                  </a:lnTo>
                  <a:cubicBezTo>
                    <a:pt x="6857" y="3985"/>
                    <a:pt x="6958" y="3855"/>
                    <a:pt x="6958" y="3710"/>
                  </a:cubicBezTo>
                  <a:lnTo>
                    <a:pt x="6958" y="3277"/>
                  </a:lnTo>
                  <a:cubicBezTo>
                    <a:pt x="6958" y="3118"/>
                    <a:pt x="6857" y="2988"/>
                    <a:pt x="6698" y="2960"/>
                  </a:cubicBezTo>
                  <a:lnTo>
                    <a:pt x="5919" y="2801"/>
                  </a:lnTo>
                  <a:cubicBezTo>
                    <a:pt x="5861" y="2613"/>
                    <a:pt x="5774" y="2426"/>
                    <a:pt x="5688" y="2252"/>
                  </a:cubicBezTo>
                  <a:lnTo>
                    <a:pt x="6135" y="1574"/>
                  </a:lnTo>
                  <a:cubicBezTo>
                    <a:pt x="6207" y="1458"/>
                    <a:pt x="6193" y="1285"/>
                    <a:pt x="6092" y="1184"/>
                  </a:cubicBezTo>
                  <a:lnTo>
                    <a:pt x="5789" y="881"/>
                  </a:lnTo>
                  <a:cubicBezTo>
                    <a:pt x="5723" y="815"/>
                    <a:pt x="5643" y="782"/>
                    <a:pt x="5562" y="782"/>
                  </a:cubicBezTo>
                  <a:cubicBezTo>
                    <a:pt x="5501" y="782"/>
                    <a:pt x="5440" y="800"/>
                    <a:pt x="5384" y="838"/>
                  </a:cubicBezTo>
                  <a:lnTo>
                    <a:pt x="4720" y="1285"/>
                  </a:lnTo>
                  <a:cubicBezTo>
                    <a:pt x="4533" y="1184"/>
                    <a:pt x="4360" y="1097"/>
                    <a:pt x="4157" y="1054"/>
                  </a:cubicBezTo>
                  <a:lnTo>
                    <a:pt x="3999" y="260"/>
                  </a:lnTo>
                  <a:cubicBezTo>
                    <a:pt x="3970" y="116"/>
                    <a:pt x="3840" y="0"/>
                    <a:pt x="3696"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29" name="Google Shape;16829;p101"/>
            <p:cNvSpPr/>
            <p:nvPr/>
          </p:nvSpPr>
          <p:spPr>
            <a:xfrm>
              <a:off x="6298620" y="3133172"/>
              <a:ext cx="106747" cy="91412"/>
            </a:xfrm>
            <a:custGeom>
              <a:rect b="b" l="l" r="r" t="t"/>
              <a:pathLst>
                <a:path extrusionOk="0" h="3487" w="4072">
                  <a:moveTo>
                    <a:pt x="2325" y="0"/>
                  </a:moveTo>
                  <a:cubicBezTo>
                    <a:pt x="780" y="0"/>
                    <a:pt x="1" y="1877"/>
                    <a:pt x="1098" y="2974"/>
                  </a:cubicBezTo>
                  <a:cubicBezTo>
                    <a:pt x="1453" y="3328"/>
                    <a:pt x="1889" y="3487"/>
                    <a:pt x="2317" y="3487"/>
                  </a:cubicBezTo>
                  <a:cubicBezTo>
                    <a:pt x="3212" y="3487"/>
                    <a:pt x="4072" y="2792"/>
                    <a:pt x="4072" y="1747"/>
                  </a:cubicBezTo>
                  <a:cubicBezTo>
                    <a:pt x="4057" y="780"/>
                    <a:pt x="3292" y="0"/>
                    <a:pt x="2325" y="0"/>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0" name="Google Shape;16830;p101"/>
            <p:cNvSpPr/>
            <p:nvPr/>
          </p:nvSpPr>
          <p:spPr>
            <a:xfrm>
              <a:off x="6322843" y="3151706"/>
              <a:ext cx="63991" cy="54527"/>
            </a:xfrm>
            <a:custGeom>
              <a:rect b="b" l="l" r="r" t="t"/>
              <a:pathLst>
                <a:path extrusionOk="0" h="2080" w="2441">
                  <a:moveTo>
                    <a:pt x="1401" y="0"/>
                  </a:moveTo>
                  <a:cubicBezTo>
                    <a:pt x="477" y="0"/>
                    <a:pt x="1" y="1112"/>
                    <a:pt x="665" y="1776"/>
                  </a:cubicBezTo>
                  <a:cubicBezTo>
                    <a:pt x="874" y="1985"/>
                    <a:pt x="1134" y="2079"/>
                    <a:pt x="1388" y="2079"/>
                  </a:cubicBezTo>
                  <a:cubicBezTo>
                    <a:pt x="1924" y="2079"/>
                    <a:pt x="2440" y="1666"/>
                    <a:pt x="2440" y="1040"/>
                  </a:cubicBezTo>
                  <a:cubicBezTo>
                    <a:pt x="2440" y="462"/>
                    <a:pt x="1978" y="0"/>
                    <a:pt x="1401"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31" name="Google Shape;16831;p101"/>
          <p:cNvGrpSpPr/>
          <p:nvPr/>
        </p:nvGrpSpPr>
        <p:grpSpPr>
          <a:xfrm>
            <a:off x="6529002" y="2907251"/>
            <a:ext cx="377706" cy="377680"/>
            <a:chOff x="6554059" y="2907251"/>
            <a:chExt cx="377706" cy="377680"/>
          </a:xfrm>
        </p:grpSpPr>
        <p:sp>
          <p:nvSpPr>
            <p:cNvPr id="16832" name="Google Shape;16832;p101"/>
            <p:cNvSpPr/>
            <p:nvPr/>
          </p:nvSpPr>
          <p:spPr>
            <a:xfrm>
              <a:off x="6635064" y="2907251"/>
              <a:ext cx="215723" cy="377680"/>
            </a:xfrm>
            <a:custGeom>
              <a:rect b="b" l="l" r="r" t="t"/>
              <a:pathLst>
                <a:path extrusionOk="0" h="14407" w="8229">
                  <a:moveTo>
                    <a:pt x="866" y="0"/>
                  </a:moveTo>
                  <a:cubicBezTo>
                    <a:pt x="390" y="0"/>
                    <a:pt x="0" y="390"/>
                    <a:pt x="0" y="881"/>
                  </a:cubicBezTo>
                  <a:lnTo>
                    <a:pt x="0" y="13541"/>
                  </a:lnTo>
                  <a:cubicBezTo>
                    <a:pt x="0" y="14017"/>
                    <a:pt x="390" y="14407"/>
                    <a:pt x="866" y="14407"/>
                  </a:cubicBezTo>
                  <a:lnTo>
                    <a:pt x="7362" y="14407"/>
                  </a:lnTo>
                  <a:cubicBezTo>
                    <a:pt x="7838" y="14407"/>
                    <a:pt x="8228" y="14017"/>
                    <a:pt x="8228" y="13541"/>
                  </a:cubicBezTo>
                  <a:lnTo>
                    <a:pt x="8228" y="881"/>
                  </a:lnTo>
                  <a:cubicBezTo>
                    <a:pt x="8228" y="390"/>
                    <a:pt x="7838" y="0"/>
                    <a:pt x="7362"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3" name="Google Shape;16833;p101"/>
            <p:cNvSpPr/>
            <p:nvPr/>
          </p:nvSpPr>
          <p:spPr>
            <a:xfrm>
              <a:off x="6805330" y="2907251"/>
              <a:ext cx="45457" cy="377680"/>
            </a:xfrm>
            <a:custGeom>
              <a:rect b="b" l="l" r="r" t="t"/>
              <a:pathLst>
                <a:path extrusionOk="0" h="14407" w="1734">
                  <a:moveTo>
                    <a:pt x="1" y="0"/>
                  </a:moveTo>
                  <a:cubicBezTo>
                    <a:pt x="477" y="0"/>
                    <a:pt x="867" y="390"/>
                    <a:pt x="867" y="881"/>
                  </a:cubicBezTo>
                  <a:lnTo>
                    <a:pt x="867" y="13541"/>
                  </a:lnTo>
                  <a:cubicBezTo>
                    <a:pt x="867" y="14017"/>
                    <a:pt x="477" y="14407"/>
                    <a:pt x="1" y="14407"/>
                  </a:cubicBezTo>
                  <a:lnTo>
                    <a:pt x="867" y="14407"/>
                  </a:lnTo>
                  <a:cubicBezTo>
                    <a:pt x="1343" y="14407"/>
                    <a:pt x="1733" y="14017"/>
                    <a:pt x="1733" y="13541"/>
                  </a:cubicBezTo>
                  <a:lnTo>
                    <a:pt x="1733" y="881"/>
                  </a:lnTo>
                  <a:cubicBezTo>
                    <a:pt x="1733" y="390"/>
                    <a:pt x="1343" y="0"/>
                    <a:pt x="867" y="0"/>
                  </a:cubicBezTo>
                  <a:close/>
                </a:path>
              </a:pathLst>
            </a:custGeom>
            <a:solidFill>
              <a:srgbClr val="CCD2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4" name="Google Shape;16834;p101"/>
            <p:cNvSpPr/>
            <p:nvPr/>
          </p:nvSpPr>
          <p:spPr>
            <a:xfrm>
              <a:off x="6635064" y="3227389"/>
              <a:ext cx="215723" cy="22728"/>
            </a:xfrm>
            <a:custGeom>
              <a:rect b="b" l="l" r="r" t="t"/>
              <a:pathLst>
                <a:path extrusionOk="0" h="867" w="8229">
                  <a:moveTo>
                    <a:pt x="0" y="0"/>
                  </a:moveTo>
                  <a:lnTo>
                    <a:pt x="0" y="867"/>
                  </a:lnTo>
                  <a:lnTo>
                    <a:pt x="8228" y="867"/>
                  </a:lnTo>
                  <a:lnTo>
                    <a:pt x="8228" y="0"/>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5" name="Google Shape;16835;p101"/>
            <p:cNvSpPr/>
            <p:nvPr/>
          </p:nvSpPr>
          <p:spPr>
            <a:xfrm>
              <a:off x="6828058" y="3227389"/>
              <a:ext cx="22728" cy="22728"/>
            </a:xfrm>
            <a:custGeom>
              <a:rect b="b" l="l" r="r" t="t"/>
              <a:pathLst>
                <a:path extrusionOk="0" h="867" w="867">
                  <a:moveTo>
                    <a:pt x="0" y="0"/>
                  </a:moveTo>
                  <a:lnTo>
                    <a:pt x="0" y="867"/>
                  </a:lnTo>
                  <a:lnTo>
                    <a:pt x="866" y="867"/>
                  </a:lnTo>
                  <a:lnTo>
                    <a:pt x="866"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6" name="Google Shape;16836;p101"/>
            <p:cNvSpPr/>
            <p:nvPr/>
          </p:nvSpPr>
          <p:spPr>
            <a:xfrm>
              <a:off x="6635064" y="3250091"/>
              <a:ext cx="215723" cy="34840"/>
            </a:xfrm>
            <a:custGeom>
              <a:rect b="b" l="l" r="r" t="t"/>
              <a:pathLst>
                <a:path extrusionOk="0" h="1329" w="8229">
                  <a:moveTo>
                    <a:pt x="0" y="1"/>
                  </a:moveTo>
                  <a:lnTo>
                    <a:pt x="0" y="463"/>
                  </a:lnTo>
                  <a:cubicBezTo>
                    <a:pt x="0" y="939"/>
                    <a:pt x="390" y="1329"/>
                    <a:pt x="866" y="1329"/>
                  </a:cubicBezTo>
                  <a:lnTo>
                    <a:pt x="7362" y="1329"/>
                  </a:lnTo>
                  <a:cubicBezTo>
                    <a:pt x="7838" y="1329"/>
                    <a:pt x="8228" y="939"/>
                    <a:pt x="8228" y="463"/>
                  </a:cubicBezTo>
                  <a:lnTo>
                    <a:pt x="8228" y="1"/>
                  </a:ln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7" name="Google Shape;16837;p101"/>
            <p:cNvSpPr/>
            <p:nvPr/>
          </p:nvSpPr>
          <p:spPr>
            <a:xfrm>
              <a:off x="6805330" y="3250091"/>
              <a:ext cx="45457" cy="34840"/>
            </a:xfrm>
            <a:custGeom>
              <a:rect b="b" l="l" r="r" t="t"/>
              <a:pathLst>
                <a:path extrusionOk="0" h="1329" w="1734">
                  <a:moveTo>
                    <a:pt x="867" y="1"/>
                  </a:moveTo>
                  <a:lnTo>
                    <a:pt x="867" y="463"/>
                  </a:lnTo>
                  <a:cubicBezTo>
                    <a:pt x="867" y="939"/>
                    <a:pt x="477" y="1329"/>
                    <a:pt x="1" y="1329"/>
                  </a:cubicBezTo>
                  <a:lnTo>
                    <a:pt x="867" y="1329"/>
                  </a:lnTo>
                  <a:cubicBezTo>
                    <a:pt x="1343" y="1329"/>
                    <a:pt x="1733" y="939"/>
                    <a:pt x="1733" y="463"/>
                  </a:cubicBezTo>
                  <a:lnTo>
                    <a:pt x="1733" y="1"/>
                  </a:ln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8" name="Google Shape;16838;p101"/>
            <p:cNvSpPr/>
            <p:nvPr/>
          </p:nvSpPr>
          <p:spPr>
            <a:xfrm>
              <a:off x="6635064" y="2907251"/>
              <a:ext cx="216090" cy="35207"/>
            </a:xfrm>
            <a:custGeom>
              <a:rect b="b" l="l" r="r" t="t"/>
              <a:pathLst>
                <a:path extrusionOk="0" h="1343" w="8243">
                  <a:moveTo>
                    <a:pt x="866" y="0"/>
                  </a:moveTo>
                  <a:cubicBezTo>
                    <a:pt x="390" y="15"/>
                    <a:pt x="0" y="390"/>
                    <a:pt x="0" y="881"/>
                  </a:cubicBezTo>
                  <a:lnTo>
                    <a:pt x="0" y="1343"/>
                  </a:lnTo>
                  <a:lnTo>
                    <a:pt x="8243" y="1343"/>
                  </a:lnTo>
                  <a:lnTo>
                    <a:pt x="8243" y="881"/>
                  </a:lnTo>
                  <a:cubicBezTo>
                    <a:pt x="8243" y="390"/>
                    <a:pt x="7853" y="0"/>
                    <a:pt x="7362"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39" name="Google Shape;16839;p101"/>
            <p:cNvSpPr/>
            <p:nvPr/>
          </p:nvSpPr>
          <p:spPr>
            <a:xfrm>
              <a:off x="6805330" y="2907251"/>
              <a:ext cx="45457" cy="35207"/>
            </a:xfrm>
            <a:custGeom>
              <a:rect b="b" l="l" r="r" t="t"/>
              <a:pathLst>
                <a:path extrusionOk="0" h="1343" w="1734">
                  <a:moveTo>
                    <a:pt x="1" y="0"/>
                  </a:moveTo>
                  <a:cubicBezTo>
                    <a:pt x="477" y="0"/>
                    <a:pt x="867" y="390"/>
                    <a:pt x="867" y="881"/>
                  </a:cubicBezTo>
                  <a:lnTo>
                    <a:pt x="867" y="1343"/>
                  </a:lnTo>
                  <a:lnTo>
                    <a:pt x="1733" y="1343"/>
                  </a:lnTo>
                  <a:lnTo>
                    <a:pt x="1733" y="881"/>
                  </a:lnTo>
                  <a:cubicBezTo>
                    <a:pt x="1733" y="390"/>
                    <a:pt x="1343" y="0"/>
                    <a:pt x="867"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0" name="Google Shape;16840;p101"/>
            <p:cNvSpPr/>
            <p:nvPr/>
          </p:nvSpPr>
          <p:spPr>
            <a:xfrm>
              <a:off x="6720577" y="3262202"/>
              <a:ext cx="45064" cy="11010"/>
            </a:xfrm>
            <a:custGeom>
              <a:rect b="b" l="l" r="r" t="t"/>
              <a:pathLst>
                <a:path extrusionOk="0" h="420" w="1719">
                  <a:moveTo>
                    <a:pt x="1444" y="0"/>
                  </a:moveTo>
                  <a:cubicBezTo>
                    <a:pt x="1439" y="0"/>
                    <a:pt x="1434" y="0"/>
                    <a:pt x="1430" y="1"/>
                  </a:cubicBezTo>
                  <a:lnTo>
                    <a:pt x="275" y="1"/>
                  </a:lnTo>
                  <a:cubicBezTo>
                    <a:pt x="0" y="1"/>
                    <a:pt x="0" y="419"/>
                    <a:pt x="275" y="419"/>
                  </a:cubicBezTo>
                  <a:lnTo>
                    <a:pt x="1430" y="419"/>
                  </a:lnTo>
                  <a:cubicBezTo>
                    <a:pt x="1714" y="419"/>
                    <a:pt x="1718" y="0"/>
                    <a:pt x="1444" y="0"/>
                  </a:cubicBezTo>
                  <a:close/>
                </a:path>
              </a:pathLst>
            </a:custGeom>
            <a:solidFill>
              <a:srgbClr val="E7E9E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1" name="Google Shape;16841;p101"/>
            <p:cNvSpPr/>
            <p:nvPr/>
          </p:nvSpPr>
          <p:spPr>
            <a:xfrm>
              <a:off x="6554059" y="2962879"/>
              <a:ext cx="149137" cy="163765"/>
            </a:xfrm>
            <a:custGeom>
              <a:rect b="b" l="l" r="r" t="t"/>
              <a:pathLst>
                <a:path extrusionOk="0" h="6247" w="5689">
                  <a:moveTo>
                    <a:pt x="1127" y="0"/>
                  </a:moveTo>
                  <a:cubicBezTo>
                    <a:pt x="506" y="0"/>
                    <a:pt x="1" y="505"/>
                    <a:pt x="1" y="1112"/>
                  </a:cubicBezTo>
                  <a:lnTo>
                    <a:pt x="1" y="3811"/>
                  </a:lnTo>
                  <a:cubicBezTo>
                    <a:pt x="1" y="4417"/>
                    <a:pt x="506" y="4923"/>
                    <a:pt x="1127" y="4923"/>
                  </a:cubicBezTo>
                  <a:lnTo>
                    <a:pt x="2108" y="4923"/>
                  </a:lnTo>
                  <a:cubicBezTo>
                    <a:pt x="2166" y="4923"/>
                    <a:pt x="2209" y="4966"/>
                    <a:pt x="2224" y="5024"/>
                  </a:cubicBezTo>
                  <a:cubicBezTo>
                    <a:pt x="2313" y="6043"/>
                    <a:pt x="2886" y="6246"/>
                    <a:pt x="3324" y="6246"/>
                  </a:cubicBezTo>
                  <a:cubicBezTo>
                    <a:pt x="3457" y="6246"/>
                    <a:pt x="3577" y="6227"/>
                    <a:pt x="3667" y="6207"/>
                  </a:cubicBezTo>
                  <a:cubicBezTo>
                    <a:pt x="3696" y="6193"/>
                    <a:pt x="3696" y="6164"/>
                    <a:pt x="3667" y="6150"/>
                  </a:cubicBezTo>
                  <a:cubicBezTo>
                    <a:pt x="3047" y="6049"/>
                    <a:pt x="3162" y="5283"/>
                    <a:pt x="3220" y="5009"/>
                  </a:cubicBezTo>
                  <a:cubicBezTo>
                    <a:pt x="3234" y="4966"/>
                    <a:pt x="3278" y="4923"/>
                    <a:pt x="3321" y="4923"/>
                  </a:cubicBezTo>
                  <a:lnTo>
                    <a:pt x="4577" y="4923"/>
                  </a:lnTo>
                  <a:cubicBezTo>
                    <a:pt x="5183" y="4923"/>
                    <a:pt x="5688" y="4432"/>
                    <a:pt x="5688" y="3811"/>
                  </a:cubicBezTo>
                  <a:lnTo>
                    <a:pt x="5688" y="1112"/>
                  </a:lnTo>
                  <a:cubicBezTo>
                    <a:pt x="5688" y="491"/>
                    <a:pt x="5183" y="0"/>
                    <a:pt x="4562" y="0"/>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2" name="Google Shape;16842;p101"/>
            <p:cNvSpPr/>
            <p:nvPr/>
          </p:nvSpPr>
          <p:spPr>
            <a:xfrm>
              <a:off x="6650950" y="2962879"/>
              <a:ext cx="52246" cy="129056"/>
            </a:xfrm>
            <a:custGeom>
              <a:rect b="b" l="l" r="r" t="t"/>
              <a:pathLst>
                <a:path extrusionOk="0" h="4923" w="1993">
                  <a:moveTo>
                    <a:pt x="0" y="0"/>
                  </a:moveTo>
                  <a:cubicBezTo>
                    <a:pt x="621" y="0"/>
                    <a:pt x="1126" y="505"/>
                    <a:pt x="1126" y="1112"/>
                  </a:cubicBezTo>
                  <a:lnTo>
                    <a:pt x="1126" y="3811"/>
                  </a:lnTo>
                  <a:cubicBezTo>
                    <a:pt x="1126" y="4417"/>
                    <a:pt x="621" y="4923"/>
                    <a:pt x="0" y="4923"/>
                  </a:cubicBezTo>
                  <a:lnTo>
                    <a:pt x="866" y="4923"/>
                  </a:lnTo>
                  <a:cubicBezTo>
                    <a:pt x="1487" y="4923"/>
                    <a:pt x="1992" y="4417"/>
                    <a:pt x="1992" y="3811"/>
                  </a:cubicBezTo>
                  <a:lnTo>
                    <a:pt x="1992" y="1112"/>
                  </a:lnTo>
                  <a:cubicBezTo>
                    <a:pt x="1992" y="505"/>
                    <a:pt x="1487" y="0"/>
                    <a:pt x="866"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3" name="Google Shape;16843;p101"/>
            <p:cNvSpPr/>
            <p:nvPr/>
          </p:nvSpPr>
          <p:spPr>
            <a:xfrm>
              <a:off x="6596842" y="2999580"/>
              <a:ext cx="64358" cy="53295"/>
            </a:xfrm>
            <a:custGeom>
              <a:rect b="b" l="l" r="r" t="t"/>
              <a:pathLst>
                <a:path extrusionOk="0" h="2033" w="2455">
                  <a:moveTo>
                    <a:pt x="621" y="0"/>
                  </a:moveTo>
                  <a:cubicBezTo>
                    <a:pt x="274" y="29"/>
                    <a:pt x="0" y="332"/>
                    <a:pt x="29" y="693"/>
                  </a:cubicBezTo>
                  <a:cubicBezTo>
                    <a:pt x="29" y="1097"/>
                    <a:pt x="361" y="1588"/>
                    <a:pt x="1169" y="2021"/>
                  </a:cubicBezTo>
                  <a:cubicBezTo>
                    <a:pt x="1191" y="2029"/>
                    <a:pt x="1213" y="2032"/>
                    <a:pt x="1232" y="2032"/>
                  </a:cubicBezTo>
                  <a:cubicBezTo>
                    <a:pt x="1252" y="2032"/>
                    <a:pt x="1270" y="2029"/>
                    <a:pt x="1285" y="2021"/>
                  </a:cubicBezTo>
                  <a:cubicBezTo>
                    <a:pt x="2108" y="1588"/>
                    <a:pt x="2425" y="1097"/>
                    <a:pt x="2425" y="693"/>
                  </a:cubicBezTo>
                  <a:cubicBezTo>
                    <a:pt x="2454" y="332"/>
                    <a:pt x="2194" y="29"/>
                    <a:pt x="1848" y="0"/>
                  </a:cubicBezTo>
                  <a:cubicBezTo>
                    <a:pt x="1646" y="0"/>
                    <a:pt x="1444" y="87"/>
                    <a:pt x="1299" y="231"/>
                  </a:cubicBezTo>
                  <a:cubicBezTo>
                    <a:pt x="1285" y="253"/>
                    <a:pt x="1263" y="264"/>
                    <a:pt x="1240" y="264"/>
                  </a:cubicBezTo>
                  <a:cubicBezTo>
                    <a:pt x="1216" y="264"/>
                    <a:pt x="1191" y="253"/>
                    <a:pt x="1169" y="231"/>
                  </a:cubicBezTo>
                  <a:cubicBezTo>
                    <a:pt x="1025" y="87"/>
                    <a:pt x="837" y="0"/>
                    <a:pt x="6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4" name="Google Shape;16844;p101"/>
            <p:cNvSpPr/>
            <p:nvPr/>
          </p:nvSpPr>
          <p:spPr>
            <a:xfrm>
              <a:off x="6782628" y="3055576"/>
              <a:ext cx="149137" cy="163765"/>
            </a:xfrm>
            <a:custGeom>
              <a:rect b="b" l="l" r="r" t="t"/>
              <a:pathLst>
                <a:path extrusionOk="0" h="6247" w="5689">
                  <a:moveTo>
                    <a:pt x="1127" y="1"/>
                  </a:moveTo>
                  <a:cubicBezTo>
                    <a:pt x="506" y="1"/>
                    <a:pt x="1" y="492"/>
                    <a:pt x="1" y="1112"/>
                  </a:cubicBezTo>
                  <a:lnTo>
                    <a:pt x="1" y="3812"/>
                  </a:lnTo>
                  <a:cubicBezTo>
                    <a:pt x="1" y="4432"/>
                    <a:pt x="506" y="4938"/>
                    <a:pt x="1127" y="4938"/>
                  </a:cubicBezTo>
                  <a:lnTo>
                    <a:pt x="2368" y="4938"/>
                  </a:lnTo>
                  <a:cubicBezTo>
                    <a:pt x="2376" y="4936"/>
                    <a:pt x="2383" y="4935"/>
                    <a:pt x="2390" y="4935"/>
                  </a:cubicBezTo>
                  <a:cubicBezTo>
                    <a:pt x="2437" y="4935"/>
                    <a:pt x="2471" y="4974"/>
                    <a:pt x="2484" y="5024"/>
                  </a:cubicBezTo>
                  <a:cubicBezTo>
                    <a:pt x="2527" y="5284"/>
                    <a:pt x="2643" y="6049"/>
                    <a:pt x="2036" y="6150"/>
                  </a:cubicBezTo>
                  <a:cubicBezTo>
                    <a:pt x="2007" y="6165"/>
                    <a:pt x="2007" y="6208"/>
                    <a:pt x="2036" y="6208"/>
                  </a:cubicBezTo>
                  <a:cubicBezTo>
                    <a:pt x="2124" y="6228"/>
                    <a:pt x="2242" y="6247"/>
                    <a:pt x="2374" y="6247"/>
                  </a:cubicBezTo>
                  <a:cubicBezTo>
                    <a:pt x="2806" y="6247"/>
                    <a:pt x="3380" y="6046"/>
                    <a:pt x="3480" y="5039"/>
                  </a:cubicBezTo>
                  <a:cubicBezTo>
                    <a:pt x="3480" y="4967"/>
                    <a:pt x="3523" y="4923"/>
                    <a:pt x="3581" y="4923"/>
                  </a:cubicBezTo>
                  <a:lnTo>
                    <a:pt x="4577" y="4923"/>
                  </a:lnTo>
                  <a:cubicBezTo>
                    <a:pt x="5183" y="4923"/>
                    <a:pt x="5688" y="4432"/>
                    <a:pt x="5688" y="3812"/>
                  </a:cubicBezTo>
                  <a:lnTo>
                    <a:pt x="5688" y="1112"/>
                  </a:lnTo>
                  <a:cubicBezTo>
                    <a:pt x="5688" y="506"/>
                    <a:pt x="5183" y="1"/>
                    <a:pt x="4577" y="1"/>
                  </a:cubicBezTo>
                  <a:close/>
                </a:path>
              </a:pathLst>
            </a:custGeom>
            <a:solidFill>
              <a:srgbClr val="A0AF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5" name="Google Shape;16845;p101"/>
            <p:cNvSpPr/>
            <p:nvPr/>
          </p:nvSpPr>
          <p:spPr>
            <a:xfrm>
              <a:off x="6879885" y="3055576"/>
              <a:ext cx="51879" cy="129083"/>
            </a:xfrm>
            <a:custGeom>
              <a:rect b="b" l="l" r="r" t="t"/>
              <a:pathLst>
                <a:path extrusionOk="0" h="4924" w="1979">
                  <a:moveTo>
                    <a:pt x="1" y="1"/>
                  </a:moveTo>
                  <a:cubicBezTo>
                    <a:pt x="607" y="1"/>
                    <a:pt x="1112" y="506"/>
                    <a:pt x="1112" y="1112"/>
                  </a:cubicBezTo>
                  <a:lnTo>
                    <a:pt x="1112" y="3812"/>
                  </a:lnTo>
                  <a:cubicBezTo>
                    <a:pt x="1112" y="4432"/>
                    <a:pt x="607" y="4923"/>
                    <a:pt x="1" y="4923"/>
                  </a:cubicBezTo>
                  <a:lnTo>
                    <a:pt x="867" y="4923"/>
                  </a:lnTo>
                  <a:cubicBezTo>
                    <a:pt x="1473" y="4923"/>
                    <a:pt x="1978" y="4432"/>
                    <a:pt x="1978" y="3812"/>
                  </a:cubicBezTo>
                  <a:lnTo>
                    <a:pt x="1978" y="1112"/>
                  </a:lnTo>
                  <a:cubicBezTo>
                    <a:pt x="1978" y="506"/>
                    <a:pt x="1473" y="1"/>
                    <a:pt x="867" y="1"/>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6" name="Google Shape;16846;p101"/>
            <p:cNvSpPr/>
            <p:nvPr/>
          </p:nvSpPr>
          <p:spPr>
            <a:xfrm>
              <a:off x="6841297" y="3080926"/>
              <a:ext cx="31799" cy="32192"/>
            </a:xfrm>
            <a:custGeom>
              <a:rect b="b" l="l" r="r" t="t"/>
              <a:pathLst>
                <a:path extrusionOk="0" h="1228" w="1213">
                  <a:moveTo>
                    <a:pt x="607" y="1"/>
                  </a:moveTo>
                  <a:cubicBezTo>
                    <a:pt x="275" y="1"/>
                    <a:pt x="0" y="275"/>
                    <a:pt x="0" y="607"/>
                  </a:cubicBezTo>
                  <a:cubicBezTo>
                    <a:pt x="0" y="954"/>
                    <a:pt x="275" y="1228"/>
                    <a:pt x="607" y="1228"/>
                  </a:cubicBezTo>
                  <a:cubicBezTo>
                    <a:pt x="953" y="1228"/>
                    <a:pt x="1213" y="954"/>
                    <a:pt x="1213" y="607"/>
                  </a:cubicBezTo>
                  <a:cubicBezTo>
                    <a:pt x="1213" y="275"/>
                    <a:pt x="953" y="1"/>
                    <a:pt x="60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7" name="Google Shape;16847;p101"/>
            <p:cNvSpPr/>
            <p:nvPr/>
          </p:nvSpPr>
          <p:spPr>
            <a:xfrm>
              <a:off x="6830706" y="3113091"/>
              <a:ext cx="53374" cy="31825"/>
            </a:xfrm>
            <a:custGeom>
              <a:rect b="b" l="l" r="r" t="t"/>
              <a:pathLst>
                <a:path extrusionOk="0" h="1214" w="2036">
                  <a:moveTo>
                    <a:pt x="895" y="1"/>
                  </a:moveTo>
                  <a:cubicBezTo>
                    <a:pt x="404" y="1"/>
                    <a:pt x="0" y="391"/>
                    <a:pt x="0" y="882"/>
                  </a:cubicBezTo>
                  <a:lnTo>
                    <a:pt x="0" y="896"/>
                  </a:lnTo>
                  <a:cubicBezTo>
                    <a:pt x="0" y="1069"/>
                    <a:pt x="145" y="1214"/>
                    <a:pt x="318" y="1214"/>
                  </a:cubicBezTo>
                  <a:lnTo>
                    <a:pt x="1718" y="1214"/>
                  </a:lnTo>
                  <a:cubicBezTo>
                    <a:pt x="1891" y="1214"/>
                    <a:pt x="2036" y="1069"/>
                    <a:pt x="2036" y="896"/>
                  </a:cubicBezTo>
                  <a:lnTo>
                    <a:pt x="2036" y="882"/>
                  </a:lnTo>
                  <a:cubicBezTo>
                    <a:pt x="2036" y="391"/>
                    <a:pt x="1631" y="1"/>
                    <a:pt x="1155"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8" name="Google Shape;16848;p101"/>
            <p:cNvSpPr/>
            <p:nvPr/>
          </p:nvSpPr>
          <p:spPr>
            <a:xfrm>
              <a:off x="6725112" y="2972343"/>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49" name="Google Shape;16849;p101"/>
            <p:cNvSpPr/>
            <p:nvPr/>
          </p:nvSpPr>
          <p:spPr>
            <a:xfrm>
              <a:off x="6725112" y="2995045"/>
              <a:ext cx="95396" cy="10984"/>
            </a:xfrm>
            <a:custGeom>
              <a:rect b="b" l="l" r="r" t="t"/>
              <a:pathLst>
                <a:path extrusionOk="0" h="419" w="3639">
                  <a:moveTo>
                    <a:pt x="289" y="0"/>
                  </a:moveTo>
                  <a:cubicBezTo>
                    <a:pt x="1" y="0"/>
                    <a:pt x="1" y="419"/>
                    <a:pt x="289" y="419"/>
                  </a:cubicBezTo>
                  <a:lnTo>
                    <a:pt x="3350" y="419"/>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0" name="Google Shape;16850;p101"/>
            <p:cNvSpPr/>
            <p:nvPr/>
          </p:nvSpPr>
          <p:spPr>
            <a:xfrm>
              <a:off x="6725112" y="3017747"/>
              <a:ext cx="95396" cy="11377"/>
            </a:xfrm>
            <a:custGeom>
              <a:rect b="b" l="l" r="r" t="t"/>
              <a:pathLst>
                <a:path extrusionOk="0" h="434" w="3639">
                  <a:moveTo>
                    <a:pt x="289" y="0"/>
                  </a:moveTo>
                  <a:cubicBezTo>
                    <a:pt x="1" y="0"/>
                    <a:pt x="1" y="433"/>
                    <a:pt x="289" y="433"/>
                  </a:cubicBezTo>
                  <a:lnTo>
                    <a:pt x="3350" y="433"/>
                  </a:lnTo>
                  <a:cubicBezTo>
                    <a:pt x="3638" y="419"/>
                    <a:pt x="3638" y="0"/>
                    <a:pt x="3350" y="0"/>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1" name="Google Shape;16851;p101"/>
            <p:cNvSpPr/>
            <p:nvPr/>
          </p:nvSpPr>
          <p:spPr>
            <a:xfrm>
              <a:off x="6664949" y="3138467"/>
              <a:ext cx="91595" cy="23095"/>
            </a:xfrm>
            <a:custGeom>
              <a:rect b="b" l="l" r="r" t="t"/>
              <a:pathLst>
                <a:path extrusionOk="0" h="881" w="3494">
                  <a:moveTo>
                    <a:pt x="174" y="0"/>
                  </a:moveTo>
                  <a:cubicBezTo>
                    <a:pt x="73" y="0"/>
                    <a:pt x="0" y="87"/>
                    <a:pt x="0" y="173"/>
                  </a:cubicBezTo>
                  <a:lnTo>
                    <a:pt x="0" y="707"/>
                  </a:lnTo>
                  <a:cubicBezTo>
                    <a:pt x="0" y="794"/>
                    <a:pt x="73" y="881"/>
                    <a:pt x="174" y="881"/>
                  </a:cubicBezTo>
                  <a:lnTo>
                    <a:pt x="3321" y="881"/>
                  </a:lnTo>
                  <a:cubicBezTo>
                    <a:pt x="3422" y="881"/>
                    <a:pt x="3494" y="794"/>
                    <a:pt x="3494" y="707"/>
                  </a:cubicBezTo>
                  <a:lnTo>
                    <a:pt x="3494" y="173"/>
                  </a:lnTo>
                  <a:cubicBezTo>
                    <a:pt x="3494" y="87"/>
                    <a:pt x="3422" y="0"/>
                    <a:pt x="3321"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2" name="Google Shape;16852;p101"/>
            <p:cNvSpPr/>
            <p:nvPr/>
          </p:nvSpPr>
          <p:spPr>
            <a:xfrm>
              <a:off x="6663428" y="3178576"/>
              <a:ext cx="95003" cy="11377"/>
            </a:xfrm>
            <a:custGeom>
              <a:rect b="b" l="l" r="r" t="t"/>
              <a:pathLst>
                <a:path extrusionOk="0" h="434" w="3624">
                  <a:moveTo>
                    <a:pt x="275" y="0"/>
                  </a:moveTo>
                  <a:cubicBezTo>
                    <a:pt x="1" y="0"/>
                    <a:pt x="1" y="433"/>
                    <a:pt x="275" y="433"/>
                  </a:cubicBezTo>
                  <a:lnTo>
                    <a:pt x="3350" y="433"/>
                  </a:lnTo>
                  <a:cubicBezTo>
                    <a:pt x="3624" y="419"/>
                    <a:pt x="3624" y="0"/>
                    <a:pt x="3350" y="0"/>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53" name="Google Shape;16853;p101"/>
          <p:cNvGrpSpPr/>
          <p:nvPr/>
        </p:nvGrpSpPr>
        <p:grpSpPr>
          <a:xfrm>
            <a:off x="7466739" y="2945446"/>
            <a:ext cx="400801" cy="317542"/>
            <a:chOff x="7491796" y="2945446"/>
            <a:chExt cx="400801" cy="317542"/>
          </a:xfrm>
        </p:grpSpPr>
        <p:sp>
          <p:nvSpPr>
            <p:cNvPr id="16854" name="Google Shape;16854;p101"/>
            <p:cNvSpPr/>
            <p:nvPr/>
          </p:nvSpPr>
          <p:spPr>
            <a:xfrm>
              <a:off x="7491796" y="2998453"/>
              <a:ext cx="340611" cy="264536"/>
            </a:xfrm>
            <a:custGeom>
              <a:rect b="b" l="l" r="r" t="t"/>
              <a:pathLst>
                <a:path extrusionOk="0" h="10091" w="12993">
                  <a:moveTo>
                    <a:pt x="1" y="0"/>
                  </a:moveTo>
                  <a:lnTo>
                    <a:pt x="1" y="9787"/>
                  </a:lnTo>
                  <a:cubicBezTo>
                    <a:pt x="1" y="9960"/>
                    <a:pt x="145" y="10090"/>
                    <a:pt x="319" y="10090"/>
                  </a:cubicBezTo>
                  <a:lnTo>
                    <a:pt x="12675" y="10090"/>
                  </a:lnTo>
                  <a:cubicBezTo>
                    <a:pt x="12848" y="10090"/>
                    <a:pt x="12993" y="9960"/>
                    <a:pt x="12993" y="9787"/>
                  </a:cubicBezTo>
                  <a:lnTo>
                    <a:pt x="12993"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5" name="Google Shape;16855;p101"/>
            <p:cNvSpPr/>
            <p:nvPr/>
          </p:nvSpPr>
          <p:spPr>
            <a:xfrm>
              <a:off x="7491796" y="2998453"/>
              <a:ext cx="24249" cy="264536"/>
            </a:xfrm>
            <a:custGeom>
              <a:rect b="b" l="l" r="r" t="t"/>
              <a:pathLst>
                <a:path extrusionOk="0" h="10091" w="925">
                  <a:moveTo>
                    <a:pt x="1" y="0"/>
                  </a:moveTo>
                  <a:lnTo>
                    <a:pt x="1" y="9787"/>
                  </a:lnTo>
                  <a:cubicBezTo>
                    <a:pt x="1" y="9960"/>
                    <a:pt x="145" y="10090"/>
                    <a:pt x="319" y="10090"/>
                  </a:cubicBezTo>
                  <a:lnTo>
                    <a:pt x="925" y="10090"/>
                  </a:lnTo>
                  <a:cubicBezTo>
                    <a:pt x="752" y="10090"/>
                    <a:pt x="622" y="9960"/>
                    <a:pt x="622" y="9787"/>
                  </a:cubicBezTo>
                  <a:lnTo>
                    <a:pt x="62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6" name="Google Shape;16856;p101"/>
            <p:cNvSpPr/>
            <p:nvPr/>
          </p:nvSpPr>
          <p:spPr>
            <a:xfrm>
              <a:off x="7541002" y="2945473"/>
              <a:ext cx="291406" cy="58669"/>
            </a:xfrm>
            <a:custGeom>
              <a:rect b="b" l="l" r="r" t="t"/>
              <a:pathLst>
                <a:path extrusionOk="0" h="2238" w="11116">
                  <a:moveTo>
                    <a:pt x="1" y="0"/>
                  </a:moveTo>
                  <a:lnTo>
                    <a:pt x="1" y="2238"/>
                  </a:lnTo>
                  <a:lnTo>
                    <a:pt x="11116" y="2238"/>
                  </a:lnTo>
                  <a:lnTo>
                    <a:pt x="11116" y="318"/>
                  </a:lnTo>
                  <a:cubicBezTo>
                    <a:pt x="11116" y="144"/>
                    <a:pt x="10971" y="0"/>
                    <a:pt x="1078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7" name="Google Shape;16857;p101"/>
            <p:cNvSpPr/>
            <p:nvPr/>
          </p:nvSpPr>
          <p:spPr>
            <a:xfrm>
              <a:off x="7491796" y="2945473"/>
              <a:ext cx="56415" cy="58669"/>
            </a:xfrm>
            <a:custGeom>
              <a:rect b="b" l="l" r="r" t="t"/>
              <a:pathLst>
                <a:path extrusionOk="0" h="2238" w="2152">
                  <a:moveTo>
                    <a:pt x="319" y="0"/>
                  </a:moveTo>
                  <a:cubicBezTo>
                    <a:pt x="145" y="0"/>
                    <a:pt x="1" y="144"/>
                    <a:pt x="1" y="318"/>
                  </a:cubicBezTo>
                  <a:lnTo>
                    <a:pt x="1" y="2238"/>
                  </a:lnTo>
                  <a:lnTo>
                    <a:pt x="2152" y="2238"/>
                  </a:lnTo>
                  <a:lnTo>
                    <a:pt x="2152"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8" name="Google Shape;16858;p101"/>
            <p:cNvSpPr/>
            <p:nvPr/>
          </p:nvSpPr>
          <p:spPr>
            <a:xfrm>
              <a:off x="7491796" y="2945446"/>
              <a:ext cx="24642" cy="58695"/>
            </a:xfrm>
            <a:custGeom>
              <a:rect b="b" l="l" r="r" t="t"/>
              <a:pathLst>
                <a:path extrusionOk="0" h="2239" w="940">
                  <a:moveTo>
                    <a:pt x="915" y="0"/>
                  </a:moveTo>
                  <a:cubicBezTo>
                    <a:pt x="907" y="0"/>
                    <a:pt x="899" y="0"/>
                    <a:pt x="891" y="1"/>
                  </a:cubicBezTo>
                  <a:lnTo>
                    <a:pt x="939" y="1"/>
                  </a:lnTo>
                  <a:cubicBezTo>
                    <a:pt x="931" y="0"/>
                    <a:pt x="923" y="0"/>
                    <a:pt x="915" y="0"/>
                  </a:cubicBezTo>
                  <a:close/>
                  <a:moveTo>
                    <a:pt x="319" y="1"/>
                  </a:moveTo>
                  <a:cubicBezTo>
                    <a:pt x="145" y="1"/>
                    <a:pt x="1" y="145"/>
                    <a:pt x="1" y="319"/>
                  </a:cubicBezTo>
                  <a:lnTo>
                    <a:pt x="1" y="2239"/>
                  </a:lnTo>
                  <a:lnTo>
                    <a:pt x="607" y="2239"/>
                  </a:lnTo>
                  <a:lnTo>
                    <a:pt x="607" y="319"/>
                  </a:lnTo>
                  <a:cubicBezTo>
                    <a:pt x="607" y="148"/>
                    <a:pt x="738" y="14"/>
                    <a:pt x="89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59" name="Google Shape;16859;p101"/>
            <p:cNvSpPr/>
            <p:nvPr/>
          </p:nvSpPr>
          <p:spPr>
            <a:xfrm>
              <a:off x="7568632" y="2968542"/>
              <a:ext cx="228962" cy="12138"/>
            </a:xfrm>
            <a:custGeom>
              <a:rect b="b" l="l" r="r" t="t"/>
              <a:pathLst>
                <a:path extrusionOk="0" h="463" w="8734">
                  <a:moveTo>
                    <a:pt x="303" y="1"/>
                  </a:moveTo>
                  <a:cubicBezTo>
                    <a:pt x="0" y="1"/>
                    <a:pt x="0" y="463"/>
                    <a:pt x="303" y="463"/>
                  </a:cubicBezTo>
                  <a:lnTo>
                    <a:pt x="8416" y="463"/>
                  </a:lnTo>
                  <a:cubicBezTo>
                    <a:pt x="8734" y="463"/>
                    <a:pt x="8734" y="1"/>
                    <a:pt x="8416"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0" name="Google Shape;16860;p101"/>
            <p:cNvSpPr/>
            <p:nvPr/>
          </p:nvSpPr>
          <p:spPr>
            <a:xfrm>
              <a:off x="7656793" y="3073402"/>
              <a:ext cx="225947" cy="122450"/>
            </a:xfrm>
            <a:custGeom>
              <a:rect b="b" l="l" r="r" t="t"/>
              <a:pathLst>
                <a:path extrusionOk="0" h="4671" w="8619">
                  <a:moveTo>
                    <a:pt x="8354" y="0"/>
                  </a:moveTo>
                  <a:cubicBezTo>
                    <a:pt x="8289" y="0"/>
                    <a:pt x="8226" y="30"/>
                    <a:pt x="8186" y="86"/>
                  </a:cubicBezTo>
                  <a:lnTo>
                    <a:pt x="5226" y="3781"/>
                  </a:lnTo>
                  <a:lnTo>
                    <a:pt x="2946" y="1962"/>
                  </a:lnTo>
                  <a:cubicBezTo>
                    <a:pt x="2902" y="1926"/>
                    <a:pt x="2848" y="1908"/>
                    <a:pt x="2796" y="1908"/>
                  </a:cubicBezTo>
                  <a:cubicBezTo>
                    <a:pt x="2744" y="1908"/>
                    <a:pt x="2693" y="1926"/>
                    <a:pt x="2657" y="1962"/>
                  </a:cubicBezTo>
                  <a:lnTo>
                    <a:pt x="188" y="4258"/>
                  </a:lnTo>
                  <a:cubicBezTo>
                    <a:pt x="0" y="4413"/>
                    <a:pt x="161" y="4670"/>
                    <a:pt x="343" y="4670"/>
                  </a:cubicBezTo>
                  <a:cubicBezTo>
                    <a:pt x="399" y="4670"/>
                    <a:pt x="456" y="4647"/>
                    <a:pt x="506" y="4590"/>
                  </a:cubicBezTo>
                  <a:lnTo>
                    <a:pt x="2816" y="2439"/>
                  </a:lnTo>
                  <a:lnTo>
                    <a:pt x="5125" y="4287"/>
                  </a:lnTo>
                  <a:cubicBezTo>
                    <a:pt x="5167" y="4317"/>
                    <a:pt x="5217" y="4332"/>
                    <a:pt x="5266" y="4332"/>
                  </a:cubicBezTo>
                  <a:cubicBezTo>
                    <a:pt x="5334" y="4332"/>
                    <a:pt x="5401" y="4302"/>
                    <a:pt x="5443" y="4243"/>
                  </a:cubicBezTo>
                  <a:lnTo>
                    <a:pt x="8547" y="375"/>
                  </a:lnTo>
                  <a:cubicBezTo>
                    <a:pt x="8619" y="274"/>
                    <a:pt x="8604" y="129"/>
                    <a:pt x="8503" y="57"/>
                  </a:cubicBezTo>
                  <a:cubicBezTo>
                    <a:pt x="8459" y="19"/>
                    <a:pt x="8405" y="0"/>
                    <a:pt x="8354"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1" name="Google Shape;16861;p101"/>
            <p:cNvSpPr/>
            <p:nvPr/>
          </p:nvSpPr>
          <p:spPr>
            <a:xfrm>
              <a:off x="7649610" y="3172888"/>
              <a:ext cx="32952" cy="32952"/>
            </a:xfrm>
            <a:custGeom>
              <a:rect b="b" l="l" r="r" t="t"/>
              <a:pathLst>
                <a:path extrusionOk="0" h="1257" w="1257">
                  <a:moveTo>
                    <a:pt x="621" y="1"/>
                  </a:moveTo>
                  <a:cubicBezTo>
                    <a:pt x="275" y="1"/>
                    <a:pt x="1" y="275"/>
                    <a:pt x="1" y="636"/>
                  </a:cubicBezTo>
                  <a:cubicBezTo>
                    <a:pt x="1" y="982"/>
                    <a:pt x="275" y="1257"/>
                    <a:pt x="621" y="1257"/>
                  </a:cubicBezTo>
                  <a:cubicBezTo>
                    <a:pt x="968" y="1257"/>
                    <a:pt x="1256" y="982"/>
                    <a:pt x="1256" y="636"/>
                  </a:cubicBezTo>
                  <a:cubicBezTo>
                    <a:pt x="1256" y="275"/>
                    <a:pt x="968" y="1"/>
                    <a:pt x="621" y="1"/>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2" name="Google Shape;16862;p101"/>
            <p:cNvSpPr/>
            <p:nvPr/>
          </p:nvSpPr>
          <p:spPr>
            <a:xfrm>
              <a:off x="7778273" y="3164184"/>
              <a:ext cx="32952" cy="33345"/>
            </a:xfrm>
            <a:custGeom>
              <a:rect b="b" l="l" r="r" t="t"/>
              <a:pathLst>
                <a:path extrusionOk="0" h="1272" w="1257">
                  <a:moveTo>
                    <a:pt x="636" y="1"/>
                  </a:moveTo>
                  <a:cubicBezTo>
                    <a:pt x="275" y="1"/>
                    <a:pt x="1" y="289"/>
                    <a:pt x="1" y="636"/>
                  </a:cubicBezTo>
                  <a:cubicBezTo>
                    <a:pt x="1" y="982"/>
                    <a:pt x="275" y="1271"/>
                    <a:pt x="636" y="1271"/>
                  </a:cubicBezTo>
                  <a:cubicBezTo>
                    <a:pt x="982" y="1271"/>
                    <a:pt x="1256" y="982"/>
                    <a:pt x="1256" y="636"/>
                  </a:cubicBezTo>
                  <a:cubicBezTo>
                    <a:pt x="1256" y="289"/>
                    <a:pt x="982" y="1"/>
                    <a:pt x="636" y="1"/>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3" name="Google Shape;16863;p101"/>
            <p:cNvSpPr/>
            <p:nvPr/>
          </p:nvSpPr>
          <p:spPr>
            <a:xfrm>
              <a:off x="7859252" y="3062785"/>
              <a:ext cx="33345" cy="33319"/>
            </a:xfrm>
            <a:custGeom>
              <a:rect b="b" l="l" r="r" t="t"/>
              <a:pathLst>
                <a:path extrusionOk="0" h="1271" w="1272">
                  <a:moveTo>
                    <a:pt x="636" y="0"/>
                  </a:moveTo>
                  <a:cubicBezTo>
                    <a:pt x="289" y="0"/>
                    <a:pt x="1" y="289"/>
                    <a:pt x="1" y="635"/>
                  </a:cubicBezTo>
                  <a:cubicBezTo>
                    <a:pt x="1" y="982"/>
                    <a:pt x="289" y="1270"/>
                    <a:pt x="636" y="1270"/>
                  </a:cubicBezTo>
                  <a:cubicBezTo>
                    <a:pt x="982" y="1270"/>
                    <a:pt x="1271" y="982"/>
                    <a:pt x="1271" y="635"/>
                  </a:cubicBezTo>
                  <a:cubicBezTo>
                    <a:pt x="1271" y="289"/>
                    <a:pt x="982" y="0"/>
                    <a:pt x="636" y="0"/>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4" name="Google Shape;16864;p101"/>
            <p:cNvSpPr/>
            <p:nvPr/>
          </p:nvSpPr>
          <p:spPr>
            <a:xfrm>
              <a:off x="7713942" y="3112724"/>
              <a:ext cx="32952" cy="33319"/>
            </a:xfrm>
            <a:custGeom>
              <a:rect b="b" l="l" r="r" t="t"/>
              <a:pathLst>
                <a:path extrusionOk="0" h="1271" w="1257">
                  <a:moveTo>
                    <a:pt x="621" y="1"/>
                  </a:moveTo>
                  <a:cubicBezTo>
                    <a:pt x="275" y="1"/>
                    <a:pt x="1" y="289"/>
                    <a:pt x="1" y="636"/>
                  </a:cubicBezTo>
                  <a:cubicBezTo>
                    <a:pt x="1" y="982"/>
                    <a:pt x="275" y="1271"/>
                    <a:pt x="621" y="1271"/>
                  </a:cubicBezTo>
                  <a:cubicBezTo>
                    <a:pt x="982" y="1271"/>
                    <a:pt x="1256" y="982"/>
                    <a:pt x="1256" y="636"/>
                  </a:cubicBezTo>
                  <a:cubicBezTo>
                    <a:pt x="1256" y="289"/>
                    <a:pt x="982" y="1"/>
                    <a:pt x="62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5" name="Google Shape;16865;p101"/>
            <p:cNvSpPr/>
            <p:nvPr/>
          </p:nvSpPr>
          <p:spPr>
            <a:xfrm>
              <a:off x="7649610" y="3172704"/>
              <a:ext cx="24616" cy="33319"/>
            </a:xfrm>
            <a:custGeom>
              <a:rect b="b" l="l" r="r" t="t"/>
              <a:pathLst>
                <a:path extrusionOk="0" h="1271" w="939">
                  <a:moveTo>
                    <a:pt x="635" y="1"/>
                  </a:moveTo>
                  <a:cubicBezTo>
                    <a:pt x="305" y="1"/>
                    <a:pt x="1" y="264"/>
                    <a:pt x="1" y="628"/>
                  </a:cubicBezTo>
                  <a:cubicBezTo>
                    <a:pt x="1" y="1004"/>
                    <a:pt x="305" y="1270"/>
                    <a:pt x="636" y="1270"/>
                  </a:cubicBezTo>
                  <a:cubicBezTo>
                    <a:pt x="737" y="1270"/>
                    <a:pt x="841" y="1245"/>
                    <a:pt x="939" y="1191"/>
                  </a:cubicBezTo>
                  <a:cubicBezTo>
                    <a:pt x="737" y="1076"/>
                    <a:pt x="621" y="859"/>
                    <a:pt x="621" y="643"/>
                  </a:cubicBezTo>
                  <a:cubicBezTo>
                    <a:pt x="607" y="412"/>
                    <a:pt x="737" y="195"/>
                    <a:pt x="939" y="80"/>
                  </a:cubicBezTo>
                  <a:cubicBezTo>
                    <a:pt x="841" y="26"/>
                    <a:pt x="737" y="1"/>
                    <a:pt x="635"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6" name="Google Shape;16866;p101"/>
            <p:cNvSpPr/>
            <p:nvPr/>
          </p:nvSpPr>
          <p:spPr>
            <a:xfrm>
              <a:off x="7778273" y="316423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7"/>
                    <a:pt x="939" y="1182"/>
                  </a:cubicBezTo>
                  <a:cubicBezTo>
                    <a:pt x="737" y="1067"/>
                    <a:pt x="621" y="865"/>
                    <a:pt x="621" y="634"/>
                  </a:cubicBezTo>
                  <a:cubicBezTo>
                    <a:pt x="607" y="403"/>
                    <a:pt x="737" y="186"/>
                    <a:pt x="939" y="85"/>
                  </a:cubicBezTo>
                  <a:cubicBezTo>
                    <a:pt x="839" y="27"/>
                    <a:pt x="734" y="0"/>
                    <a:pt x="631"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7" name="Google Shape;16867;p101"/>
            <p:cNvSpPr/>
            <p:nvPr/>
          </p:nvSpPr>
          <p:spPr>
            <a:xfrm>
              <a:off x="7859252" y="3062968"/>
              <a:ext cx="24642" cy="33083"/>
            </a:xfrm>
            <a:custGeom>
              <a:rect b="b" l="l" r="r" t="t"/>
              <a:pathLst>
                <a:path extrusionOk="0" h="1262" w="940">
                  <a:moveTo>
                    <a:pt x="635" y="1"/>
                  </a:moveTo>
                  <a:cubicBezTo>
                    <a:pt x="305" y="1"/>
                    <a:pt x="1" y="264"/>
                    <a:pt x="1" y="628"/>
                  </a:cubicBezTo>
                  <a:cubicBezTo>
                    <a:pt x="1" y="991"/>
                    <a:pt x="302" y="1262"/>
                    <a:pt x="631" y="1262"/>
                  </a:cubicBezTo>
                  <a:cubicBezTo>
                    <a:pt x="734" y="1262"/>
                    <a:pt x="839" y="1235"/>
                    <a:pt x="939" y="1177"/>
                  </a:cubicBezTo>
                  <a:cubicBezTo>
                    <a:pt x="751" y="1076"/>
                    <a:pt x="621" y="859"/>
                    <a:pt x="621" y="628"/>
                  </a:cubicBezTo>
                  <a:cubicBezTo>
                    <a:pt x="621" y="397"/>
                    <a:pt x="737" y="195"/>
                    <a:pt x="939" y="80"/>
                  </a:cubicBezTo>
                  <a:cubicBezTo>
                    <a:pt x="841" y="25"/>
                    <a:pt x="737" y="1"/>
                    <a:pt x="63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8" name="Google Shape;16868;p101"/>
            <p:cNvSpPr/>
            <p:nvPr/>
          </p:nvSpPr>
          <p:spPr>
            <a:xfrm>
              <a:off x="7713942" y="3112777"/>
              <a:ext cx="24616" cy="33083"/>
            </a:xfrm>
            <a:custGeom>
              <a:rect b="b" l="l" r="r" t="t"/>
              <a:pathLst>
                <a:path extrusionOk="0" h="1262" w="939">
                  <a:moveTo>
                    <a:pt x="631" y="0"/>
                  </a:moveTo>
                  <a:cubicBezTo>
                    <a:pt x="302" y="0"/>
                    <a:pt x="1" y="271"/>
                    <a:pt x="1" y="634"/>
                  </a:cubicBezTo>
                  <a:cubicBezTo>
                    <a:pt x="1" y="998"/>
                    <a:pt x="305" y="1261"/>
                    <a:pt x="635" y="1261"/>
                  </a:cubicBezTo>
                  <a:cubicBezTo>
                    <a:pt x="737" y="1261"/>
                    <a:pt x="841" y="1236"/>
                    <a:pt x="939" y="1182"/>
                  </a:cubicBezTo>
                  <a:cubicBezTo>
                    <a:pt x="737" y="1067"/>
                    <a:pt x="607" y="865"/>
                    <a:pt x="607" y="634"/>
                  </a:cubicBezTo>
                  <a:cubicBezTo>
                    <a:pt x="607" y="403"/>
                    <a:pt x="737" y="186"/>
                    <a:pt x="939" y="85"/>
                  </a:cubicBezTo>
                  <a:cubicBezTo>
                    <a:pt x="839" y="27"/>
                    <a:pt x="734" y="0"/>
                    <a:pt x="631" y="0"/>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69" name="Google Shape;16869;p101"/>
            <p:cNvSpPr/>
            <p:nvPr/>
          </p:nvSpPr>
          <p:spPr>
            <a:xfrm>
              <a:off x="7530411" y="3104021"/>
              <a:ext cx="101452" cy="12138"/>
            </a:xfrm>
            <a:custGeom>
              <a:rect b="b" l="l" r="r" t="t"/>
              <a:pathLst>
                <a:path extrusionOk="0" h="463" w="3870">
                  <a:moveTo>
                    <a:pt x="318" y="1"/>
                  </a:moveTo>
                  <a:cubicBezTo>
                    <a:pt x="0" y="1"/>
                    <a:pt x="0" y="462"/>
                    <a:pt x="318" y="462"/>
                  </a:cubicBezTo>
                  <a:lnTo>
                    <a:pt x="3566" y="462"/>
                  </a:lnTo>
                  <a:cubicBezTo>
                    <a:pt x="3869" y="462"/>
                    <a:pt x="3869" y="1"/>
                    <a:pt x="356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0" name="Google Shape;16870;p101"/>
            <p:cNvSpPr/>
            <p:nvPr/>
          </p:nvSpPr>
          <p:spPr>
            <a:xfrm>
              <a:off x="7530411" y="3133539"/>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1" name="Google Shape;16871;p101"/>
            <p:cNvSpPr/>
            <p:nvPr/>
          </p:nvSpPr>
          <p:spPr>
            <a:xfrm>
              <a:off x="7530411" y="3163057"/>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2" name="Google Shape;16872;p101"/>
            <p:cNvSpPr/>
            <p:nvPr/>
          </p:nvSpPr>
          <p:spPr>
            <a:xfrm>
              <a:off x="7530411" y="3192575"/>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3" name="Google Shape;16873;p101"/>
            <p:cNvSpPr/>
            <p:nvPr/>
          </p:nvSpPr>
          <p:spPr>
            <a:xfrm>
              <a:off x="7530411" y="3222093"/>
              <a:ext cx="101452" cy="12138"/>
            </a:xfrm>
            <a:custGeom>
              <a:rect b="b" l="l" r="r" t="t"/>
              <a:pathLst>
                <a:path extrusionOk="0" h="463" w="3870">
                  <a:moveTo>
                    <a:pt x="318" y="0"/>
                  </a:moveTo>
                  <a:cubicBezTo>
                    <a:pt x="0" y="0"/>
                    <a:pt x="0" y="462"/>
                    <a:pt x="318" y="462"/>
                  </a:cubicBezTo>
                  <a:lnTo>
                    <a:pt x="3566" y="462"/>
                  </a:lnTo>
                  <a:cubicBezTo>
                    <a:pt x="3869" y="462"/>
                    <a:pt x="3869" y="0"/>
                    <a:pt x="3566"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4" name="Google Shape;16874;p101"/>
            <p:cNvSpPr/>
            <p:nvPr/>
          </p:nvSpPr>
          <p:spPr>
            <a:xfrm>
              <a:off x="7538354" y="3035521"/>
              <a:ext cx="247522" cy="44303"/>
            </a:xfrm>
            <a:custGeom>
              <a:rect b="b" l="l" r="r" t="t"/>
              <a:pathLst>
                <a:path extrusionOk="0" h="1690" w="9442">
                  <a:moveTo>
                    <a:pt x="361" y="1"/>
                  </a:moveTo>
                  <a:cubicBezTo>
                    <a:pt x="159" y="1"/>
                    <a:pt x="0" y="160"/>
                    <a:pt x="0" y="362"/>
                  </a:cubicBezTo>
                  <a:lnTo>
                    <a:pt x="0" y="1329"/>
                  </a:lnTo>
                  <a:cubicBezTo>
                    <a:pt x="0" y="1531"/>
                    <a:pt x="159" y="1690"/>
                    <a:pt x="361" y="1690"/>
                  </a:cubicBezTo>
                  <a:lnTo>
                    <a:pt x="9080" y="1690"/>
                  </a:lnTo>
                  <a:cubicBezTo>
                    <a:pt x="9282" y="1690"/>
                    <a:pt x="9441" y="1531"/>
                    <a:pt x="9441" y="1329"/>
                  </a:cubicBezTo>
                  <a:lnTo>
                    <a:pt x="9441" y="362"/>
                  </a:lnTo>
                  <a:cubicBezTo>
                    <a:pt x="9441" y="160"/>
                    <a:pt x="9282" y="1"/>
                    <a:pt x="9080"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5" name="Google Shape;16875;p101"/>
            <p:cNvSpPr/>
            <p:nvPr/>
          </p:nvSpPr>
          <p:spPr>
            <a:xfrm>
              <a:off x="7538721" y="3054081"/>
              <a:ext cx="246762" cy="25743"/>
            </a:xfrm>
            <a:custGeom>
              <a:rect b="b" l="l" r="r" t="t"/>
              <a:pathLst>
                <a:path extrusionOk="0" h="982" w="9413">
                  <a:moveTo>
                    <a:pt x="9413" y="0"/>
                  </a:moveTo>
                  <a:cubicBezTo>
                    <a:pt x="9413" y="202"/>
                    <a:pt x="9254" y="361"/>
                    <a:pt x="9052" y="375"/>
                  </a:cubicBezTo>
                  <a:lnTo>
                    <a:pt x="362" y="375"/>
                  </a:lnTo>
                  <a:cubicBezTo>
                    <a:pt x="160" y="361"/>
                    <a:pt x="1" y="202"/>
                    <a:pt x="1" y="14"/>
                  </a:cubicBezTo>
                  <a:lnTo>
                    <a:pt x="1" y="621"/>
                  </a:lnTo>
                  <a:cubicBezTo>
                    <a:pt x="1" y="823"/>
                    <a:pt x="160" y="982"/>
                    <a:pt x="362" y="982"/>
                  </a:cubicBezTo>
                  <a:lnTo>
                    <a:pt x="9052" y="982"/>
                  </a:lnTo>
                  <a:cubicBezTo>
                    <a:pt x="9254" y="982"/>
                    <a:pt x="9413" y="823"/>
                    <a:pt x="9413" y="621"/>
                  </a:cubicBezTo>
                  <a:lnTo>
                    <a:pt x="9413" y="0"/>
                  </a:ln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76" name="Google Shape;16876;p101"/>
          <p:cNvGrpSpPr/>
          <p:nvPr/>
        </p:nvGrpSpPr>
        <p:grpSpPr>
          <a:xfrm>
            <a:off x="7020586" y="2907723"/>
            <a:ext cx="345304" cy="365857"/>
            <a:chOff x="7045643" y="2907723"/>
            <a:chExt cx="345304" cy="365857"/>
          </a:xfrm>
        </p:grpSpPr>
        <p:sp>
          <p:nvSpPr>
            <p:cNvPr id="16877" name="Google Shape;16877;p101"/>
            <p:cNvSpPr/>
            <p:nvPr/>
          </p:nvSpPr>
          <p:spPr>
            <a:xfrm>
              <a:off x="7101638" y="2970429"/>
              <a:ext cx="231636" cy="284223"/>
            </a:xfrm>
            <a:custGeom>
              <a:rect b="b" l="l" r="r" t="t"/>
              <a:pathLst>
                <a:path extrusionOk="0" h="10842" w="8836">
                  <a:moveTo>
                    <a:pt x="4418" y="1"/>
                  </a:moveTo>
                  <a:cubicBezTo>
                    <a:pt x="2498" y="1"/>
                    <a:pt x="838" y="1329"/>
                    <a:pt x="420" y="3205"/>
                  </a:cubicBezTo>
                  <a:cubicBezTo>
                    <a:pt x="1" y="5082"/>
                    <a:pt x="939" y="6988"/>
                    <a:pt x="2672" y="7810"/>
                  </a:cubicBezTo>
                  <a:cubicBezTo>
                    <a:pt x="3004" y="7969"/>
                    <a:pt x="3220" y="8301"/>
                    <a:pt x="3220" y="8676"/>
                  </a:cubicBezTo>
                  <a:lnTo>
                    <a:pt x="3220" y="10365"/>
                  </a:lnTo>
                  <a:cubicBezTo>
                    <a:pt x="3220" y="10625"/>
                    <a:pt x="3437" y="10842"/>
                    <a:pt x="3696" y="10842"/>
                  </a:cubicBezTo>
                  <a:lnTo>
                    <a:pt x="5140" y="10842"/>
                  </a:lnTo>
                  <a:cubicBezTo>
                    <a:pt x="5414" y="10842"/>
                    <a:pt x="5631" y="10625"/>
                    <a:pt x="5631" y="10365"/>
                  </a:cubicBezTo>
                  <a:lnTo>
                    <a:pt x="5631" y="8676"/>
                  </a:lnTo>
                  <a:cubicBezTo>
                    <a:pt x="5631" y="8301"/>
                    <a:pt x="5833" y="7969"/>
                    <a:pt x="6165" y="7810"/>
                  </a:cubicBezTo>
                  <a:cubicBezTo>
                    <a:pt x="7897" y="6988"/>
                    <a:pt x="8835" y="5082"/>
                    <a:pt x="8417" y="3205"/>
                  </a:cubicBezTo>
                  <a:cubicBezTo>
                    <a:pt x="7998" y="1329"/>
                    <a:pt x="6338" y="1"/>
                    <a:pt x="441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8" name="Google Shape;16878;p101"/>
            <p:cNvSpPr/>
            <p:nvPr/>
          </p:nvSpPr>
          <p:spPr>
            <a:xfrm>
              <a:off x="7129269" y="2989357"/>
              <a:ext cx="176768" cy="177135"/>
            </a:xfrm>
            <a:custGeom>
              <a:rect b="b" l="l" r="r" t="t"/>
              <a:pathLst>
                <a:path extrusionOk="0" h="6757" w="6743">
                  <a:moveTo>
                    <a:pt x="3364" y="1"/>
                  </a:moveTo>
                  <a:cubicBezTo>
                    <a:pt x="1502" y="1"/>
                    <a:pt x="1" y="1516"/>
                    <a:pt x="1" y="3378"/>
                  </a:cubicBezTo>
                  <a:cubicBezTo>
                    <a:pt x="1" y="5241"/>
                    <a:pt x="1502" y="6756"/>
                    <a:pt x="3364" y="6756"/>
                  </a:cubicBezTo>
                  <a:cubicBezTo>
                    <a:pt x="5226" y="6756"/>
                    <a:pt x="6742" y="5241"/>
                    <a:pt x="6742" y="3378"/>
                  </a:cubicBezTo>
                  <a:cubicBezTo>
                    <a:pt x="6742" y="1516"/>
                    <a:pt x="5226" y="1"/>
                    <a:pt x="3364"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79" name="Google Shape;16879;p101"/>
            <p:cNvSpPr/>
            <p:nvPr/>
          </p:nvSpPr>
          <p:spPr>
            <a:xfrm>
              <a:off x="7148196" y="3008284"/>
              <a:ext cx="138913" cy="139280"/>
            </a:xfrm>
            <a:custGeom>
              <a:rect b="b" l="l" r="r" t="t"/>
              <a:pathLst>
                <a:path extrusionOk="0" h="5313" w="5299">
                  <a:moveTo>
                    <a:pt x="2642" y="0"/>
                  </a:moveTo>
                  <a:cubicBezTo>
                    <a:pt x="1184" y="0"/>
                    <a:pt x="1" y="1199"/>
                    <a:pt x="1" y="2656"/>
                  </a:cubicBezTo>
                  <a:cubicBezTo>
                    <a:pt x="1" y="4114"/>
                    <a:pt x="1184" y="5313"/>
                    <a:pt x="2642" y="5313"/>
                  </a:cubicBezTo>
                  <a:cubicBezTo>
                    <a:pt x="4115" y="5313"/>
                    <a:pt x="5298" y="4114"/>
                    <a:pt x="5298" y="2656"/>
                  </a:cubicBezTo>
                  <a:cubicBezTo>
                    <a:pt x="5298" y="1199"/>
                    <a:pt x="4115" y="0"/>
                    <a:pt x="2642"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0" name="Google Shape;16880;p101"/>
            <p:cNvSpPr/>
            <p:nvPr/>
          </p:nvSpPr>
          <p:spPr>
            <a:xfrm>
              <a:off x="7198529" y="3248570"/>
              <a:ext cx="37854" cy="25009"/>
            </a:xfrm>
            <a:custGeom>
              <a:rect b="b" l="l" r="r" t="t"/>
              <a:pathLst>
                <a:path extrusionOk="0" h="954" w="1444">
                  <a:moveTo>
                    <a:pt x="0" y="1"/>
                  </a:moveTo>
                  <a:lnTo>
                    <a:pt x="0" y="477"/>
                  </a:lnTo>
                  <a:cubicBezTo>
                    <a:pt x="0" y="737"/>
                    <a:pt x="217" y="954"/>
                    <a:pt x="491" y="954"/>
                  </a:cubicBezTo>
                  <a:lnTo>
                    <a:pt x="968" y="954"/>
                  </a:lnTo>
                  <a:cubicBezTo>
                    <a:pt x="1227" y="954"/>
                    <a:pt x="1444" y="737"/>
                    <a:pt x="1444" y="477"/>
                  </a:cubicBezTo>
                  <a:lnTo>
                    <a:pt x="14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1" name="Google Shape;16881;p101"/>
            <p:cNvSpPr/>
            <p:nvPr/>
          </p:nvSpPr>
          <p:spPr>
            <a:xfrm>
              <a:off x="7342711" y="3071436"/>
              <a:ext cx="48236" cy="12950"/>
            </a:xfrm>
            <a:custGeom>
              <a:rect b="b" l="l" r="r" t="t"/>
              <a:pathLst>
                <a:path extrusionOk="0" h="494" w="1840">
                  <a:moveTo>
                    <a:pt x="1528" y="1"/>
                  </a:moveTo>
                  <a:cubicBezTo>
                    <a:pt x="1519" y="1"/>
                    <a:pt x="1511" y="1"/>
                    <a:pt x="1502" y="2"/>
                  </a:cubicBezTo>
                  <a:lnTo>
                    <a:pt x="289" y="2"/>
                  </a:lnTo>
                  <a:cubicBezTo>
                    <a:pt x="0" y="31"/>
                    <a:pt x="0" y="464"/>
                    <a:pt x="289" y="493"/>
                  </a:cubicBezTo>
                  <a:lnTo>
                    <a:pt x="1502" y="493"/>
                  </a:lnTo>
                  <a:cubicBezTo>
                    <a:pt x="1511" y="494"/>
                    <a:pt x="1519" y="494"/>
                    <a:pt x="1528" y="494"/>
                  </a:cubicBezTo>
                  <a:cubicBezTo>
                    <a:pt x="1839" y="494"/>
                    <a:pt x="1839" y="1"/>
                    <a:pt x="152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2" name="Google Shape;16882;p101"/>
            <p:cNvSpPr/>
            <p:nvPr/>
          </p:nvSpPr>
          <p:spPr>
            <a:xfrm>
              <a:off x="7045643" y="3071436"/>
              <a:ext cx="54658" cy="12950"/>
            </a:xfrm>
            <a:custGeom>
              <a:rect b="b" l="l" r="r" t="t"/>
              <a:pathLst>
                <a:path extrusionOk="0" h="494" w="2085">
                  <a:moveTo>
                    <a:pt x="1773" y="1"/>
                  </a:moveTo>
                  <a:cubicBezTo>
                    <a:pt x="1765" y="1"/>
                    <a:pt x="1756" y="1"/>
                    <a:pt x="1747" y="2"/>
                  </a:cubicBezTo>
                  <a:lnTo>
                    <a:pt x="304" y="2"/>
                  </a:lnTo>
                  <a:cubicBezTo>
                    <a:pt x="1" y="31"/>
                    <a:pt x="1" y="464"/>
                    <a:pt x="304" y="493"/>
                  </a:cubicBezTo>
                  <a:lnTo>
                    <a:pt x="1747" y="493"/>
                  </a:lnTo>
                  <a:cubicBezTo>
                    <a:pt x="1756" y="494"/>
                    <a:pt x="1765" y="494"/>
                    <a:pt x="1773" y="494"/>
                  </a:cubicBezTo>
                  <a:cubicBezTo>
                    <a:pt x="2085" y="494"/>
                    <a:pt x="2085" y="1"/>
                    <a:pt x="177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3" name="Google Shape;16883;p101"/>
            <p:cNvSpPr/>
            <p:nvPr/>
          </p:nvSpPr>
          <p:spPr>
            <a:xfrm>
              <a:off x="7211400" y="2907723"/>
              <a:ext cx="12505" cy="43831"/>
            </a:xfrm>
            <a:custGeom>
              <a:rect b="b" l="l" r="r" t="t"/>
              <a:pathLst>
                <a:path extrusionOk="0" h="1672" w="477">
                  <a:moveTo>
                    <a:pt x="233" y="0"/>
                  </a:moveTo>
                  <a:cubicBezTo>
                    <a:pt x="119" y="0"/>
                    <a:pt x="7" y="76"/>
                    <a:pt x="0" y="228"/>
                  </a:cubicBezTo>
                  <a:lnTo>
                    <a:pt x="0" y="1426"/>
                  </a:lnTo>
                  <a:cubicBezTo>
                    <a:pt x="0" y="1570"/>
                    <a:pt x="101" y="1671"/>
                    <a:pt x="231" y="1671"/>
                  </a:cubicBezTo>
                  <a:cubicBezTo>
                    <a:pt x="361" y="1671"/>
                    <a:pt x="477" y="1570"/>
                    <a:pt x="477" y="1426"/>
                  </a:cubicBezTo>
                  <a:lnTo>
                    <a:pt x="477" y="228"/>
                  </a:lnTo>
                  <a:cubicBezTo>
                    <a:pt x="462" y="76"/>
                    <a:pt x="347" y="0"/>
                    <a:pt x="23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4" name="Google Shape;16884;p101"/>
            <p:cNvSpPr/>
            <p:nvPr/>
          </p:nvSpPr>
          <p:spPr>
            <a:xfrm>
              <a:off x="7204951" y="3014706"/>
              <a:ext cx="25009" cy="107508"/>
            </a:xfrm>
            <a:custGeom>
              <a:rect b="b" l="l" r="r" t="t"/>
              <a:pathLst>
                <a:path extrusionOk="0" h="4101" w="954">
                  <a:moveTo>
                    <a:pt x="477" y="1"/>
                  </a:moveTo>
                  <a:cubicBezTo>
                    <a:pt x="217" y="1"/>
                    <a:pt x="1" y="217"/>
                    <a:pt x="15" y="477"/>
                  </a:cubicBezTo>
                  <a:lnTo>
                    <a:pt x="145" y="3783"/>
                  </a:lnTo>
                  <a:cubicBezTo>
                    <a:pt x="160" y="3956"/>
                    <a:pt x="304" y="4100"/>
                    <a:pt x="477" y="4100"/>
                  </a:cubicBezTo>
                  <a:cubicBezTo>
                    <a:pt x="665" y="4100"/>
                    <a:pt x="809" y="3956"/>
                    <a:pt x="809" y="3783"/>
                  </a:cubicBezTo>
                  <a:lnTo>
                    <a:pt x="939" y="477"/>
                  </a:lnTo>
                  <a:cubicBezTo>
                    <a:pt x="954" y="217"/>
                    <a:pt x="737" y="1"/>
                    <a:pt x="477"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5" name="Google Shape;16885;p101"/>
            <p:cNvSpPr/>
            <p:nvPr/>
          </p:nvSpPr>
          <p:spPr>
            <a:xfrm>
              <a:off x="7207992" y="3134666"/>
              <a:ext cx="18953" cy="18953"/>
            </a:xfrm>
            <a:custGeom>
              <a:rect b="b" l="l" r="r" t="t"/>
              <a:pathLst>
                <a:path extrusionOk="0" h="723" w="723">
                  <a:moveTo>
                    <a:pt x="361" y="1"/>
                  </a:moveTo>
                  <a:cubicBezTo>
                    <a:pt x="159" y="1"/>
                    <a:pt x="0" y="160"/>
                    <a:pt x="0" y="362"/>
                  </a:cubicBezTo>
                  <a:cubicBezTo>
                    <a:pt x="0" y="564"/>
                    <a:pt x="159" y="723"/>
                    <a:pt x="361" y="723"/>
                  </a:cubicBezTo>
                  <a:cubicBezTo>
                    <a:pt x="563" y="723"/>
                    <a:pt x="722" y="564"/>
                    <a:pt x="722" y="362"/>
                  </a:cubicBezTo>
                  <a:cubicBezTo>
                    <a:pt x="722" y="160"/>
                    <a:pt x="563" y="1"/>
                    <a:pt x="36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6" name="Google Shape;16886;p101"/>
            <p:cNvSpPr/>
            <p:nvPr/>
          </p:nvSpPr>
          <p:spPr>
            <a:xfrm>
              <a:off x="7276099" y="2940754"/>
              <a:ext cx="25088" cy="28574"/>
            </a:xfrm>
            <a:custGeom>
              <a:rect b="b" l="l" r="r" t="t"/>
              <a:pathLst>
                <a:path extrusionOk="0" h="1090" w="957">
                  <a:moveTo>
                    <a:pt x="646" y="0"/>
                  </a:moveTo>
                  <a:cubicBezTo>
                    <a:pt x="574" y="0"/>
                    <a:pt x="502" y="32"/>
                    <a:pt x="448" y="108"/>
                  </a:cubicBezTo>
                  <a:lnTo>
                    <a:pt x="87" y="729"/>
                  </a:lnTo>
                  <a:cubicBezTo>
                    <a:pt x="1" y="887"/>
                    <a:pt x="116" y="1090"/>
                    <a:pt x="304" y="1090"/>
                  </a:cubicBezTo>
                  <a:cubicBezTo>
                    <a:pt x="376" y="1090"/>
                    <a:pt x="463" y="1046"/>
                    <a:pt x="506" y="974"/>
                  </a:cubicBezTo>
                  <a:lnTo>
                    <a:pt x="867" y="339"/>
                  </a:lnTo>
                  <a:cubicBezTo>
                    <a:pt x="957" y="159"/>
                    <a:pt x="805" y="0"/>
                    <a:pt x="646"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7" name="Google Shape;16887;p101"/>
            <p:cNvSpPr/>
            <p:nvPr/>
          </p:nvSpPr>
          <p:spPr>
            <a:xfrm>
              <a:off x="7133804" y="3185812"/>
              <a:ext cx="26372" cy="29859"/>
            </a:xfrm>
            <a:custGeom>
              <a:rect b="b" l="l" r="r" t="t"/>
              <a:pathLst>
                <a:path extrusionOk="0" h="1139" w="1006">
                  <a:moveTo>
                    <a:pt x="665" y="1"/>
                  </a:moveTo>
                  <a:cubicBezTo>
                    <a:pt x="587" y="1"/>
                    <a:pt x="509" y="42"/>
                    <a:pt x="463" y="143"/>
                  </a:cubicBezTo>
                  <a:lnTo>
                    <a:pt x="102" y="778"/>
                  </a:lnTo>
                  <a:cubicBezTo>
                    <a:pt x="1" y="937"/>
                    <a:pt x="116" y="1139"/>
                    <a:pt x="304" y="1139"/>
                  </a:cubicBezTo>
                  <a:cubicBezTo>
                    <a:pt x="391" y="1139"/>
                    <a:pt x="463" y="1081"/>
                    <a:pt x="506" y="1009"/>
                  </a:cubicBezTo>
                  <a:lnTo>
                    <a:pt x="867" y="388"/>
                  </a:lnTo>
                  <a:cubicBezTo>
                    <a:pt x="1005" y="191"/>
                    <a:pt x="834" y="1"/>
                    <a:pt x="665"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8" name="Google Shape;16888;p101"/>
            <p:cNvSpPr/>
            <p:nvPr/>
          </p:nvSpPr>
          <p:spPr>
            <a:xfrm>
              <a:off x="7132886" y="2939758"/>
              <a:ext cx="26320" cy="29571"/>
            </a:xfrm>
            <a:custGeom>
              <a:rect b="b" l="l" r="r" t="t"/>
              <a:pathLst>
                <a:path extrusionOk="0" h="1128" w="1004">
                  <a:moveTo>
                    <a:pt x="333" y="0"/>
                  </a:moveTo>
                  <a:cubicBezTo>
                    <a:pt x="167" y="0"/>
                    <a:pt x="1" y="182"/>
                    <a:pt x="137" y="377"/>
                  </a:cubicBezTo>
                  <a:lnTo>
                    <a:pt x="498" y="1012"/>
                  </a:lnTo>
                  <a:cubicBezTo>
                    <a:pt x="527" y="1084"/>
                    <a:pt x="613" y="1128"/>
                    <a:pt x="700" y="1128"/>
                  </a:cubicBezTo>
                  <a:cubicBezTo>
                    <a:pt x="888" y="1128"/>
                    <a:pt x="1003" y="925"/>
                    <a:pt x="902" y="767"/>
                  </a:cubicBezTo>
                  <a:lnTo>
                    <a:pt x="541" y="146"/>
                  </a:lnTo>
                  <a:cubicBezTo>
                    <a:pt x="494" y="43"/>
                    <a:pt x="414" y="0"/>
                    <a:pt x="33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89" name="Google Shape;16889;p101"/>
            <p:cNvSpPr/>
            <p:nvPr/>
          </p:nvSpPr>
          <p:spPr>
            <a:xfrm>
              <a:off x="7276020" y="3186729"/>
              <a:ext cx="25062" cy="28941"/>
            </a:xfrm>
            <a:custGeom>
              <a:rect b="b" l="l" r="r" t="t"/>
              <a:pathLst>
                <a:path extrusionOk="0" h="1104" w="956">
                  <a:moveTo>
                    <a:pt x="313" y="1"/>
                  </a:moveTo>
                  <a:cubicBezTo>
                    <a:pt x="153" y="1"/>
                    <a:pt x="0" y="163"/>
                    <a:pt x="90" y="353"/>
                  </a:cubicBezTo>
                  <a:lnTo>
                    <a:pt x="451" y="974"/>
                  </a:lnTo>
                  <a:cubicBezTo>
                    <a:pt x="493" y="1043"/>
                    <a:pt x="574" y="1099"/>
                    <a:pt x="657" y="1104"/>
                  </a:cubicBezTo>
                  <a:lnTo>
                    <a:pt x="657" y="1104"/>
                  </a:lnTo>
                  <a:cubicBezTo>
                    <a:pt x="842" y="1087"/>
                    <a:pt x="956" y="901"/>
                    <a:pt x="870" y="743"/>
                  </a:cubicBezTo>
                  <a:lnTo>
                    <a:pt x="509" y="108"/>
                  </a:lnTo>
                  <a:cubicBezTo>
                    <a:pt x="456" y="33"/>
                    <a:pt x="384" y="1"/>
                    <a:pt x="313" y="1"/>
                  </a:cubicBezTo>
                  <a:close/>
                  <a:moveTo>
                    <a:pt x="657" y="1104"/>
                  </a:moveTo>
                  <a:cubicBezTo>
                    <a:pt x="656" y="1104"/>
                    <a:pt x="655" y="1104"/>
                    <a:pt x="653" y="1104"/>
                  </a:cubicBezTo>
                  <a:lnTo>
                    <a:pt x="668" y="1104"/>
                  </a:lnTo>
                  <a:cubicBezTo>
                    <a:pt x="664" y="1104"/>
                    <a:pt x="661" y="1104"/>
                    <a:pt x="657" y="1104"/>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0" name="Google Shape;16890;p101"/>
            <p:cNvSpPr/>
            <p:nvPr/>
          </p:nvSpPr>
          <p:spPr>
            <a:xfrm>
              <a:off x="7322185" y="3137550"/>
              <a:ext cx="35312" cy="22886"/>
            </a:xfrm>
            <a:custGeom>
              <a:rect b="b" l="l" r="r" t="t"/>
              <a:pathLst>
                <a:path extrusionOk="0" h="873" w="1347">
                  <a:moveTo>
                    <a:pt x="365" y="0"/>
                  </a:moveTo>
                  <a:cubicBezTo>
                    <a:pt x="144" y="0"/>
                    <a:pt x="0" y="348"/>
                    <a:pt x="264" y="468"/>
                  </a:cubicBezTo>
                  <a:lnTo>
                    <a:pt x="899" y="829"/>
                  </a:lnTo>
                  <a:cubicBezTo>
                    <a:pt x="928" y="858"/>
                    <a:pt x="971" y="872"/>
                    <a:pt x="1014" y="872"/>
                  </a:cubicBezTo>
                  <a:cubicBezTo>
                    <a:pt x="1260" y="858"/>
                    <a:pt x="1346" y="540"/>
                    <a:pt x="1130" y="410"/>
                  </a:cubicBezTo>
                  <a:lnTo>
                    <a:pt x="509" y="50"/>
                  </a:lnTo>
                  <a:cubicBezTo>
                    <a:pt x="460" y="15"/>
                    <a:pt x="411" y="0"/>
                    <a:pt x="365"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1" name="Google Shape;16891;p101"/>
            <p:cNvSpPr/>
            <p:nvPr/>
          </p:nvSpPr>
          <p:spPr>
            <a:xfrm>
              <a:off x="7077599" y="2995858"/>
              <a:ext cx="33922" cy="21916"/>
            </a:xfrm>
            <a:custGeom>
              <a:rect b="b" l="l" r="r" t="t"/>
              <a:pathLst>
                <a:path extrusionOk="0" h="836" w="1294">
                  <a:moveTo>
                    <a:pt x="343" y="0"/>
                  </a:moveTo>
                  <a:cubicBezTo>
                    <a:pt x="129" y="0"/>
                    <a:pt x="0" y="297"/>
                    <a:pt x="211" y="446"/>
                  </a:cubicBezTo>
                  <a:lnTo>
                    <a:pt x="846" y="806"/>
                  </a:lnTo>
                  <a:cubicBezTo>
                    <a:pt x="875" y="835"/>
                    <a:pt x="918" y="835"/>
                    <a:pt x="961" y="835"/>
                  </a:cubicBezTo>
                  <a:cubicBezTo>
                    <a:pt x="1207" y="835"/>
                    <a:pt x="1293" y="518"/>
                    <a:pt x="1077" y="388"/>
                  </a:cubicBezTo>
                  <a:lnTo>
                    <a:pt x="456" y="27"/>
                  </a:lnTo>
                  <a:cubicBezTo>
                    <a:pt x="417" y="8"/>
                    <a:pt x="379" y="0"/>
                    <a:pt x="343"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2" name="Google Shape;16892;p101"/>
            <p:cNvSpPr/>
            <p:nvPr/>
          </p:nvSpPr>
          <p:spPr>
            <a:xfrm>
              <a:off x="7323784" y="2995255"/>
              <a:ext cx="35312" cy="22519"/>
            </a:xfrm>
            <a:custGeom>
              <a:rect b="b" l="l" r="r" t="t"/>
              <a:pathLst>
                <a:path extrusionOk="0" h="859" w="1347">
                  <a:moveTo>
                    <a:pt x="981" y="1"/>
                  </a:moveTo>
                  <a:cubicBezTo>
                    <a:pt x="936" y="1"/>
                    <a:pt x="887" y="15"/>
                    <a:pt x="838" y="50"/>
                  </a:cubicBezTo>
                  <a:lnTo>
                    <a:pt x="217" y="411"/>
                  </a:lnTo>
                  <a:cubicBezTo>
                    <a:pt x="1" y="541"/>
                    <a:pt x="87" y="858"/>
                    <a:pt x="333" y="858"/>
                  </a:cubicBezTo>
                  <a:cubicBezTo>
                    <a:pt x="376" y="858"/>
                    <a:pt x="419" y="858"/>
                    <a:pt x="448" y="829"/>
                  </a:cubicBezTo>
                  <a:lnTo>
                    <a:pt x="1083" y="469"/>
                  </a:lnTo>
                  <a:cubicBezTo>
                    <a:pt x="1347" y="349"/>
                    <a:pt x="1203" y="1"/>
                    <a:pt x="981" y="1"/>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3" name="Google Shape;16893;p101"/>
            <p:cNvSpPr/>
            <p:nvPr/>
          </p:nvSpPr>
          <p:spPr>
            <a:xfrm>
              <a:off x="7077809" y="3137550"/>
              <a:ext cx="34945" cy="22886"/>
            </a:xfrm>
            <a:custGeom>
              <a:rect b="b" l="l" r="r" t="t"/>
              <a:pathLst>
                <a:path extrusionOk="0" h="873" w="1333">
                  <a:moveTo>
                    <a:pt x="967" y="0"/>
                  </a:moveTo>
                  <a:cubicBezTo>
                    <a:pt x="921" y="0"/>
                    <a:pt x="873" y="15"/>
                    <a:pt x="823" y="50"/>
                  </a:cubicBezTo>
                  <a:lnTo>
                    <a:pt x="203" y="410"/>
                  </a:lnTo>
                  <a:cubicBezTo>
                    <a:pt x="1" y="540"/>
                    <a:pt x="73" y="858"/>
                    <a:pt x="318" y="872"/>
                  </a:cubicBezTo>
                  <a:cubicBezTo>
                    <a:pt x="361" y="872"/>
                    <a:pt x="405" y="858"/>
                    <a:pt x="448" y="829"/>
                  </a:cubicBezTo>
                  <a:lnTo>
                    <a:pt x="1069" y="468"/>
                  </a:lnTo>
                  <a:cubicBezTo>
                    <a:pt x="1332" y="348"/>
                    <a:pt x="1188" y="0"/>
                    <a:pt x="967" y="0"/>
                  </a:cubicBez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4" name="Google Shape;16894;p101"/>
            <p:cNvSpPr/>
            <p:nvPr/>
          </p:nvSpPr>
          <p:spPr>
            <a:xfrm>
              <a:off x="7186050" y="3210742"/>
              <a:ext cx="63204" cy="44303"/>
            </a:xfrm>
            <a:custGeom>
              <a:rect b="b" l="l" r="r" t="t"/>
              <a:pathLst>
                <a:path extrusionOk="0" h="1690" w="2411">
                  <a:moveTo>
                    <a:pt x="0" y="0"/>
                  </a:moveTo>
                  <a:lnTo>
                    <a:pt x="0" y="1198"/>
                  </a:lnTo>
                  <a:cubicBezTo>
                    <a:pt x="0" y="1473"/>
                    <a:pt x="217" y="1689"/>
                    <a:pt x="476" y="1689"/>
                  </a:cubicBezTo>
                  <a:lnTo>
                    <a:pt x="1920" y="1689"/>
                  </a:lnTo>
                  <a:cubicBezTo>
                    <a:pt x="2194" y="1689"/>
                    <a:pt x="2411" y="1473"/>
                    <a:pt x="2411" y="1198"/>
                  </a:cubicBezTo>
                  <a:lnTo>
                    <a:pt x="2411"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5" name="Google Shape;16895;p101"/>
            <p:cNvSpPr/>
            <p:nvPr/>
          </p:nvSpPr>
          <p:spPr>
            <a:xfrm>
              <a:off x="7179602" y="3210349"/>
              <a:ext cx="76102" cy="12898"/>
            </a:xfrm>
            <a:custGeom>
              <a:rect b="b" l="l" r="r" t="t"/>
              <a:pathLst>
                <a:path extrusionOk="0" h="492" w="2903">
                  <a:moveTo>
                    <a:pt x="246" y="1"/>
                  </a:moveTo>
                  <a:cubicBezTo>
                    <a:pt x="116" y="1"/>
                    <a:pt x="1" y="116"/>
                    <a:pt x="1" y="246"/>
                  </a:cubicBezTo>
                  <a:cubicBezTo>
                    <a:pt x="1" y="376"/>
                    <a:pt x="116" y="492"/>
                    <a:pt x="246" y="492"/>
                  </a:cubicBezTo>
                  <a:lnTo>
                    <a:pt x="2657" y="492"/>
                  </a:lnTo>
                  <a:cubicBezTo>
                    <a:pt x="2787" y="492"/>
                    <a:pt x="2902" y="376"/>
                    <a:pt x="2902" y="246"/>
                  </a:cubicBezTo>
                  <a:cubicBezTo>
                    <a:pt x="2902" y="116"/>
                    <a:pt x="2787" y="1"/>
                    <a:pt x="26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896" name="Google Shape;16896;p101"/>
          <p:cNvGrpSpPr/>
          <p:nvPr/>
        </p:nvGrpSpPr>
        <p:grpSpPr>
          <a:xfrm>
            <a:off x="7967786" y="2907251"/>
            <a:ext cx="347794" cy="366328"/>
            <a:chOff x="7992843" y="2907251"/>
            <a:chExt cx="347794" cy="366328"/>
          </a:xfrm>
        </p:grpSpPr>
        <p:sp>
          <p:nvSpPr>
            <p:cNvPr id="16897" name="Google Shape;16897;p101"/>
            <p:cNvSpPr/>
            <p:nvPr/>
          </p:nvSpPr>
          <p:spPr>
            <a:xfrm>
              <a:off x="7992843" y="2907251"/>
              <a:ext cx="347794" cy="238032"/>
            </a:xfrm>
            <a:custGeom>
              <a:rect b="b" l="l" r="r" t="t"/>
              <a:pathLst>
                <a:path extrusionOk="0" h="9080" w="13267">
                  <a:moveTo>
                    <a:pt x="491" y="0"/>
                  </a:moveTo>
                  <a:cubicBezTo>
                    <a:pt x="217" y="0"/>
                    <a:pt x="15" y="217"/>
                    <a:pt x="0" y="476"/>
                  </a:cubicBezTo>
                  <a:lnTo>
                    <a:pt x="0" y="9080"/>
                  </a:lnTo>
                  <a:lnTo>
                    <a:pt x="13267" y="9080"/>
                  </a:lnTo>
                  <a:lnTo>
                    <a:pt x="13267" y="476"/>
                  </a:lnTo>
                  <a:cubicBezTo>
                    <a:pt x="13267" y="217"/>
                    <a:pt x="13050" y="0"/>
                    <a:pt x="12790"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8" name="Google Shape;16898;p101"/>
            <p:cNvSpPr/>
            <p:nvPr/>
          </p:nvSpPr>
          <p:spPr>
            <a:xfrm>
              <a:off x="7993210" y="2907251"/>
              <a:ext cx="26897" cy="238032"/>
            </a:xfrm>
            <a:custGeom>
              <a:rect b="b" l="l" r="r" t="t"/>
              <a:pathLst>
                <a:path extrusionOk="0" h="9080" w="1026">
                  <a:moveTo>
                    <a:pt x="477" y="0"/>
                  </a:moveTo>
                  <a:cubicBezTo>
                    <a:pt x="203" y="0"/>
                    <a:pt x="1" y="217"/>
                    <a:pt x="1" y="476"/>
                  </a:cubicBezTo>
                  <a:lnTo>
                    <a:pt x="1" y="9080"/>
                  </a:lnTo>
                  <a:lnTo>
                    <a:pt x="549" y="9080"/>
                  </a:lnTo>
                  <a:lnTo>
                    <a:pt x="549" y="476"/>
                  </a:lnTo>
                  <a:cubicBezTo>
                    <a:pt x="549" y="217"/>
                    <a:pt x="766" y="0"/>
                    <a:pt x="1026"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99" name="Google Shape;16899;p101"/>
            <p:cNvSpPr/>
            <p:nvPr/>
          </p:nvSpPr>
          <p:spPr>
            <a:xfrm>
              <a:off x="8018586" y="2935590"/>
              <a:ext cx="296334" cy="207439"/>
            </a:xfrm>
            <a:custGeom>
              <a:rect b="b" l="l" r="r" t="t"/>
              <a:pathLst>
                <a:path extrusionOk="0" h="7913" w="11304">
                  <a:moveTo>
                    <a:pt x="265" y="1"/>
                  </a:moveTo>
                  <a:cubicBezTo>
                    <a:pt x="117" y="1"/>
                    <a:pt x="0" y="125"/>
                    <a:pt x="0" y="276"/>
                  </a:cubicBezTo>
                  <a:lnTo>
                    <a:pt x="0" y="7912"/>
                  </a:lnTo>
                  <a:lnTo>
                    <a:pt x="11303" y="7912"/>
                  </a:lnTo>
                  <a:lnTo>
                    <a:pt x="11303" y="276"/>
                  </a:lnTo>
                  <a:cubicBezTo>
                    <a:pt x="11289" y="125"/>
                    <a:pt x="11185" y="1"/>
                    <a:pt x="11038" y="1"/>
                  </a:cubicBezTo>
                  <a:cubicBezTo>
                    <a:pt x="11030" y="1"/>
                    <a:pt x="11022" y="1"/>
                    <a:pt x="11014" y="2"/>
                  </a:cubicBezTo>
                  <a:lnTo>
                    <a:pt x="289" y="2"/>
                  </a:lnTo>
                  <a:cubicBezTo>
                    <a:pt x="281" y="1"/>
                    <a:pt x="273" y="1"/>
                    <a:pt x="265"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0" name="Google Shape;16900;p101"/>
            <p:cNvSpPr/>
            <p:nvPr/>
          </p:nvSpPr>
          <p:spPr>
            <a:xfrm>
              <a:off x="8018586" y="2935249"/>
              <a:ext cx="22335" cy="207387"/>
            </a:xfrm>
            <a:custGeom>
              <a:rect b="b" l="l" r="r" t="t"/>
              <a:pathLst>
                <a:path extrusionOk="0" h="7911" w="852">
                  <a:moveTo>
                    <a:pt x="289" y="0"/>
                  </a:moveTo>
                  <a:cubicBezTo>
                    <a:pt x="130" y="0"/>
                    <a:pt x="0" y="130"/>
                    <a:pt x="0" y="289"/>
                  </a:cubicBezTo>
                  <a:lnTo>
                    <a:pt x="0" y="7911"/>
                  </a:lnTo>
                  <a:lnTo>
                    <a:pt x="563" y="7911"/>
                  </a:lnTo>
                  <a:lnTo>
                    <a:pt x="563" y="289"/>
                  </a:lnTo>
                  <a:cubicBezTo>
                    <a:pt x="563" y="130"/>
                    <a:pt x="693" y="0"/>
                    <a:pt x="85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1" name="Google Shape;16901;p101"/>
            <p:cNvSpPr/>
            <p:nvPr/>
          </p:nvSpPr>
          <p:spPr>
            <a:xfrm>
              <a:off x="8137393" y="3051801"/>
              <a:ext cx="27657" cy="91595"/>
            </a:xfrm>
            <a:custGeom>
              <a:rect b="b" l="l" r="r" t="t"/>
              <a:pathLst>
                <a:path extrusionOk="0" h="3494" w="1055">
                  <a:moveTo>
                    <a:pt x="1" y="0"/>
                  </a:moveTo>
                  <a:lnTo>
                    <a:pt x="1" y="3494"/>
                  </a:lnTo>
                  <a:lnTo>
                    <a:pt x="1055" y="3494"/>
                  </a:lnTo>
                  <a:lnTo>
                    <a:pt x="1055"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2" name="Google Shape;16902;p101"/>
            <p:cNvSpPr/>
            <p:nvPr/>
          </p:nvSpPr>
          <p:spPr>
            <a:xfrm>
              <a:off x="8137393" y="3051801"/>
              <a:ext cx="14785" cy="91595"/>
            </a:xfrm>
            <a:custGeom>
              <a:rect b="b" l="l" r="r" t="t"/>
              <a:pathLst>
                <a:path extrusionOk="0" h="3494" w="564">
                  <a:moveTo>
                    <a:pt x="1" y="0"/>
                  </a:moveTo>
                  <a:lnTo>
                    <a:pt x="1" y="3494"/>
                  </a:lnTo>
                  <a:lnTo>
                    <a:pt x="564" y="3494"/>
                  </a:lnTo>
                  <a:lnTo>
                    <a:pt x="564"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3" name="Google Shape;16903;p101"/>
            <p:cNvSpPr/>
            <p:nvPr/>
          </p:nvSpPr>
          <p:spPr>
            <a:xfrm>
              <a:off x="8216116" y="2961726"/>
              <a:ext cx="54134" cy="182430"/>
            </a:xfrm>
            <a:custGeom>
              <a:rect b="b" l="l" r="r" t="t"/>
              <a:pathLst>
                <a:path extrusionOk="0" h="6959" w="2065">
                  <a:moveTo>
                    <a:pt x="116" y="1"/>
                  </a:moveTo>
                  <a:cubicBezTo>
                    <a:pt x="44" y="1"/>
                    <a:pt x="0" y="44"/>
                    <a:pt x="0" y="116"/>
                  </a:cubicBezTo>
                  <a:lnTo>
                    <a:pt x="0" y="6959"/>
                  </a:lnTo>
                  <a:lnTo>
                    <a:pt x="2065" y="6959"/>
                  </a:lnTo>
                  <a:lnTo>
                    <a:pt x="2065" y="116"/>
                  </a:lnTo>
                  <a:cubicBezTo>
                    <a:pt x="2065" y="44"/>
                    <a:pt x="2007" y="1"/>
                    <a:pt x="194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4" name="Google Shape;16904;p101"/>
            <p:cNvSpPr/>
            <p:nvPr/>
          </p:nvSpPr>
          <p:spPr>
            <a:xfrm>
              <a:off x="8216116" y="2961726"/>
              <a:ext cx="17800" cy="182430"/>
            </a:xfrm>
            <a:custGeom>
              <a:rect b="b" l="l" r="r" t="t"/>
              <a:pathLst>
                <a:path extrusionOk="0" h="6959" w="679">
                  <a:moveTo>
                    <a:pt x="116" y="1"/>
                  </a:moveTo>
                  <a:cubicBezTo>
                    <a:pt x="44" y="1"/>
                    <a:pt x="0" y="44"/>
                    <a:pt x="0" y="116"/>
                  </a:cubicBezTo>
                  <a:lnTo>
                    <a:pt x="0" y="6959"/>
                  </a:lnTo>
                  <a:lnTo>
                    <a:pt x="563" y="6959"/>
                  </a:lnTo>
                  <a:lnTo>
                    <a:pt x="563" y="116"/>
                  </a:lnTo>
                  <a:cubicBezTo>
                    <a:pt x="563" y="44"/>
                    <a:pt x="607" y="1"/>
                    <a:pt x="679"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5" name="Google Shape;16905;p101"/>
            <p:cNvSpPr/>
            <p:nvPr/>
          </p:nvSpPr>
          <p:spPr>
            <a:xfrm>
              <a:off x="8137393" y="2998637"/>
              <a:ext cx="54160" cy="53190"/>
            </a:xfrm>
            <a:custGeom>
              <a:rect b="b" l="l" r="r" t="t"/>
              <a:pathLst>
                <a:path extrusionOk="0" h="2029" w="2066">
                  <a:moveTo>
                    <a:pt x="1035" y="0"/>
                  </a:moveTo>
                  <a:cubicBezTo>
                    <a:pt x="993" y="0"/>
                    <a:pt x="954" y="22"/>
                    <a:pt x="939" y="65"/>
                  </a:cubicBezTo>
                  <a:lnTo>
                    <a:pt x="1" y="2028"/>
                  </a:lnTo>
                  <a:lnTo>
                    <a:pt x="2065" y="2028"/>
                  </a:lnTo>
                  <a:lnTo>
                    <a:pt x="1141" y="65"/>
                  </a:lnTo>
                  <a:cubicBezTo>
                    <a:pt x="1120" y="22"/>
                    <a:pt x="1076" y="0"/>
                    <a:pt x="103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6" name="Google Shape;16906;p101"/>
            <p:cNvSpPr/>
            <p:nvPr/>
          </p:nvSpPr>
          <p:spPr>
            <a:xfrm>
              <a:off x="8137393" y="2998637"/>
              <a:ext cx="34473" cy="53190"/>
            </a:xfrm>
            <a:custGeom>
              <a:rect b="b" l="l" r="r" t="t"/>
              <a:pathLst>
                <a:path extrusionOk="0" h="2029" w="1315">
                  <a:moveTo>
                    <a:pt x="1035" y="0"/>
                  </a:moveTo>
                  <a:cubicBezTo>
                    <a:pt x="993" y="0"/>
                    <a:pt x="954" y="22"/>
                    <a:pt x="939" y="65"/>
                  </a:cubicBezTo>
                  <a:lnTo>
                    <a:pt x="1" y="2028"/>
                  </a:lnTo>
                  <a:lnTo>
                    <a:pt x="564" y="2028"/>
                  </a:lnTo>
                  <a:lnTo>
                    <a:pt x="1314" y="441"/>
                  </a:lnTo>
                  <a:lnTo>
                    <a:pt x="1141" y="65"/>
                  </a:lnTo>
                  <a:cubicBezTo>
                    <a:pt x="1120" y="22"/>
                    <a:pt x="1076" y="0"/>
                    <a:pt x="1035"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7" name="Google Shape;16907;p101"/>
            <p:cNvSpPr/>
            <p:nvPr/>
          </p:nvSpPr>
          <p:spPr>
            <a:xfrm>
              <a:off x="8147617" y="2998060"/>
              <a:ext cx="34079" cy="32585"/>
            </a:xfrm>
            <a:custGeom>
              <a:rect b="b" l="l" r="r" t="t"/>
              <a:pathLst>
                <a:path extrusionOk="0" h="1243" w="1300">
                  <a:moveTo>
                    <a:pt x="652" y="1"/>
                  </a:moveTo>
                  <a:cubicBezTo>
                    <a:pt x="607" y="1"/>
                    <a:pt x="564" y="29"/>
                    <a:pt x="549" y="87"/>
                  </a:cubicBezTo>
                  <a:lnTo>
                    <a:pt x="1" y="1242"/>
                  </a:lnTo>
                  <a:lnTo>
                    <a:pt x="1300" y="1242"/>
                  </a:lnTo>
                  <a:lnTo>
                    <a:pt x="766" y="87"/>
                  </a:lnTo>
                  <a:cubicBezTo>
                    <a:pt x="744" y="29"/>
                    <a:pt x="697" y="1"/>
                    <a:pt x="652"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8" name="Google Shape;16908;p101"/>
            <p:cNvSpPr/>
            <p:nvPr/>
          </p:nvSpPr>
          <p:spPr>
            <a:xfrm>
              <a:off x="8148010" y="2998479"/>
              <a:ext cx="23856" cy="32166"/>
            </a:xfrm>
            <a:custGeom>
              <a:rect b="b" l="l" r="r" t="t"/>
              <a:pathLst>
                <a:path extrusionOk="0" h="1227" w="910">
                  <a:moveTo>
                    <a:pt x="642" y="1"/>
                  </a:moveTo>
                  <a:cubicBezTo>
                    <a:pt x="610" y="1"/>
                    <a:pt x="576" y="15"/>
                    <a:pt x="549" y="42"/>
                  </a:cubicBezTo>
                  <a:cubicBezTo>
                    <a:pt x="549" y="42"/>
                    <a:pt x="534" y="42"/>
                    <a:pt x="534" y="57"/>
                  </a:cubicBezTo>
                  <a:lnTo>
                    <a:pt x="0" y="1226"/>
                  </a:lnTo>
                  <a:lnTo>
                    <a:pt x="549" y="1226"/>
                  </a:lnTo>
                  <a:lnTo>
                    <a:pt x="909" y="447"/>
                  </a:lnTo>
                  <a:lnTo>
                    <a:pt x="736" y="57"/>
                  </a:lnTo>
                  <a:cubicBezTo>
                    <a:pt x="713" y="19"/>
                    <a:pt x="678" y="1"/>
                    <a:pt x="642"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09" name="Google Shape;16909;p101"/>
            <p:cNvSpPr/>
            <p:nvPr/>
          </p:nvSpPr>
          <p:spPr>
            <a:xfrm>
              <a:off x="8076102" y="3071488"/>
              <a:ext cx="29544" cy="29544"/>
            </a:xfrm>
            <a:custGeom>
              <a:rect b="b" l="l" r="r" t="t"/>
              <a:pathLst>
                <a:path extrusionOk="0" h="1127" w="1127">
                  <a:moveTo>
                    <a:pt x="0" y="0"/>
                  </a:moveTo>
                  <a:lnTo>
                    <a:pt x="0" y="1126"/>
                  </a:lnTo>
                  <a:lnTo>
                    <a:pt x="1126" y="1126"/>
                  </a:lnTo>
                  <a:lnTo>
                    <a:pt x="1126"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0" name="Google Shape;16910;p101"/>
            <p:cNvSpPr/>
            <p:nvPr/>
          </p:nvSpPr>
          <p:spPr>
            <a:xfrm>
              <a:off x="8076102" y="3071488"/>
              <a:ext cx="14785" cy="29544"/>
            </a:xfrm>
            <a:custGeom>
              <a:rect b="b" l="l" r="r" t="t"/>
              <a:pathLst>
                <a:path extrusionOk="0" h="1127" w="564">
                  <a:moveTo>
                    <a:pt x="0" y="0"/>
                  </a:moveTo>
                  <a:lnTo>
                    <a:pt x="0" y="1126"/>
                  </a:lnTo>
                  <a:lnTo>
                    <a:pt x="563" y="1126"/>
                  </a:ln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1" name="Google Shape;16911;p101"/>
            <p:cNvSpPr/>
            <p:nvPr/>
          </p:nvSpPr>
          <p:spPr>
            <a:xfrm>
              <a:off x="8068526" y="3098726"/>
              <a:ext cx="44670" cy="44670"/>
            </a:xfrm>
            <a:custGeom>
              <a:rect b="b" l="l" r="r" t="t"/>
              <a:pathLst>
                <a:path extrusionOk="0" h="1704" w="1704">
                  <a:moveTo>
                    <a:pt x="318" y="0"/>
                  </a:moveTo>
                  <a:cubicBezTo>
                    <a:pt x="145" y="0"/>
                    <a:pt x="1" y="145"/>
                    <a:pt x="15" y="318"/>
                  </a:cubicBezTo>
                  <a:lnTo>
                    <a:pt x="58" y="1704"/>
                  </a:lnTo>
                  <a:lnTo>
                    <a:pt x="1646" y="1704"/>
                  </a:lnTo>
                  <a:lnTo>
                    <a:pt x="1704" y="318"/>
                  </a:lnTo>
                  <a:cubicBezTo>
                    <a:pt x="1704" y="145"/>
                    <a:pt x="1574" y="0"/>
                    <a:pt x="1401"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2" name="Google Shape;16912;p101"/>
            <p:cNvSpPr/>
            <p:nvPr/>
          </p:nvSpPr>
          <p:spPr>
            <a:xfrm>
              <a:off x="8068526" y="3098726"/>
              <a:ext cx="23122" cy="44670"/>
            </a:xfrm>
            <a:custGeom>
              <a:rect b="b" l="l" r="r" t="t"/>
              <a:pathLst>
                <a:path extrusionOk="0" h="1704" w="882">
                  <a:moveTo>
                    <a:pt x="318" y="0"/>
                  </a:moveTo>
                  <a:cubicBezTo>
                    <a:pt x="145" y="0"/>
                    <a:pt x="1" y="145"/>
                    <a:pt x="15" y="318"/>
                  </a:cubicBezTo>
                  <a:lnTo>
                    <a:pt x="58" y="1704"/>
                  </a:lnTo>
                  <a:lnTo>
                    <a:pt x="621" y="1704"/>
                  </a:lnTo>
                  <a:lnTo>
                    <a:pt x="578" y="318"/>
                  </a:lnTo>
                  <a:cubicBezTo>
                    <a:pt x="564" y="145"/>
                    <a:pt x="708" y="0"/>
                    <a:pt x="881"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3" name="Google Shape;16913;p101"/>
            <p:cNvSpPr/>
            <p:nvPr/>
          </p:nvSpPr>
          <p:spPr>
            <a:xfrm>
              <a:off x="8250170" y="3065773"/>
              <a:ext cx="20081" cy="11037"/>
            </a:xfrm>
            <a:custGeom>
              <a:rect b="b" l="l" r="r" t="t"/>
              <a:pathLst>
                <a:path extrusionOk="0" h="421" w="766">
                  <a:moveTo>
                    <a:pt x="181" y="0"/>
                  </a:moveTo>
                  <a:cubicBezTo>
                    <a:pt x="76" y="0"/>
                    <a:pt x="1" y="96"/>
                    <a:pt x="1" y="204"/>
                  </a:cubicBezTo>
                  <a:cubicBezTo>
                    <a:pt x="1" y="319"/>
                    <a:pt x="87" y="420"/>
                    <a:pt x="203" y="420"/>
                  </a:cubicBezTo>
                  <a:lnTo>
                    <a:pt x="766" y="420"/>
                  </a:lnTo>
                  <a:lnTo>
                    <a:pt x="766" y="2"/>
                  </a:lnTo>
                  <a:lnTo>
                    <a:pt x="203" y="2"/>
                  </a:lnTo>
                  <a:cubicBezTo>
                    <a:pt x="195" y="1"/>
                    <a:pt x="188" y="0"/>
                    <a:pt x="18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4" name="Google Shape;16914;p101"/>
            <p:cNvSpPr/>
            <p:nvPr/>
          </p:nvSpPr>
          <p:spPr>
            <a:xfrm>
              <a:off x="8247758" y="3102107"/>
              <a:ext cx="22492" cy="11063"/>
            </a:xfrm>
            <a:custGeom>
              <a:rect b="b" l="l" r="r" t="t"/>
              <a:pathLst>
                <a:path extrusionOk="0" h="422" w="858">
                  <a:moveTo>
                    <a:pt x="269" y="0"/>
                  </a:moveTo>
                  <a:cubicBezTo>
                    <a:pt x="0" y="0"/>
                    <a:pt x="0" y="421"/>
                    <a:pt x="269" y="421"/>
                  </a:cubicBezTo>
                  <a:cubicBezTo>
                    <a:pt x="277" y="421"/>
                    <a:pt x="286" y="421"/>
                    <a:pt x="295" y="420"/>
                  </a:cubicBezTo>
                  <a:lnTo>
                    <a:pt x="858" y="420"/>
                  </a:lnTo>
                  <a:lnTo>
                    <a:pt x="858" y="1"/>
                  </a:lnTo>
                  <a:lnTo>
                    <a:pt x="295" y="1"/>
                  </a:lnTo>
                  <a:cubicBezTo>
                    <a:pt x="286" y="0"/>
                    <a:pt x="277" y="0"/>
                    <a:pt x="269"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5" name="Google Shape;16915;p101"/>
            <p:cNvSpPr/>
            <p:nvPr/>
          </p:nvSpPr>
          <p:spPr>
            <a:xfrm>
              <a:off x="8250170" y="2992397"/>
              <a:ext cx="20081" cy="11377"/>
            </a:xfrm>
            <a:custGeom>
              <a:rect b="b" l="l" r="r" t="t"/>
              <a:pathLst>
                <a:path extrusionOk="0" h="434" w="766">
                  <a:moveTo>
                    <a:pt x="203" y="0"/>
                  </a:moveTo>
                  <a:cubicBezTo>
                    <a:pt x="87" y="0"/>
                    <a:pt x="1" y="101"/>
                    <a:pt x="1" y="217"/>
                  </a:cubicBezTo>
                  <a:cubicBezTo>
                    <a:pt x="1" y="332"/>
                    <a:pt x="87" y="433"/>
                    <a:pt x="203" y="433"/>
                  </a:cubicBezTo>
                  <a:lnTo>
                    <a:pt x="766" y="433"/>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6" name="Google Shape;16916;p101"/>
            <p:cNvSpPr/>
            <p:nvPr/>
          </p:nvSpPr>
          <p:spPr>
            <a:xfrm>
              <a:off x="8250170" y="3029098"/>
              <a:ext cx="20081" cy="10984"/>
            </a:xfrm>
            <a:custGeom>
              <a:rect b="b" l="l" r="r" t="t"/>
              <a:pathLst>
                <a:path extrusionOk="0" h="419" w="766">
                  <a:moveTo>
                    <a:pt x="203" y="0"/>
                  </a:moveTo>
                  <a:cubicBezTo>
                    <a:pt x="87" y="0"/>
                    <a:pt x="1" y="87"/>
                    <a:pt x="1" y="217"/>
                  </a:cubicBezTo>
                  <a:cubicBezTo>
                    <a:pt x="1" y="332"/>
                    <a:pt x="87" y="419"/>
                    <a:pt x="203" y="419"/>
                  </a:cubicBezTo>
                  <a:lnTo>
                    <a:pt x="766" y="419"/>
                  </a:lnTo>
                  <a:lnTo>
                    <a:pt x="766"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7" name="Google Shape;16917;p101"/>
            <p:cNvSpPr/>
            <p:nvPr/>
          </p:nvSpPr>
          <p:spPr>
            <a:xfrm>
              <a:off x="8059062" y="2981597"/>
              <a:ext cx="63231" cy="74765"/>
            </a:xfrm>
            <a:custGeom>
              <a:rect b="b" l="l" r="r" t="t"/>
              <a:pathLst>
                <a:path extrusionOk="0" h="2852" w="2412">
                  <a:moveTo>
                    <a:pt x="1211" y="1"/>
                  </a:moveTo>
                  <a:cubicBezTo>
                    <a:pt x="1192" y="1"/>
                    <a:pt x="1170" y="8"/>
                    <a:pt x="1156" y="22"/>
                  </a:cubicBezTo>
                  <a:lnTo>
                    <a:pt x="44" y="1654"/>
                  </a:lnTo>
                  <a:cubicBezTo>
                    <a:pt x="1" y="1726"/>
                    <a:pt x="1" y="1812"/>
                    <a:pt x="73" y="1884"/>
                  </a:cubicBezTo>
                  <a:lnTo>
                    <a:pt x="593" y="2419"/>
                  </a:lnTo>
                  <a:cubicBezTo>
                    <a:pt x="621" y="2462"/>
                    <a:pt x="650" y="2491"/>
                    <a:pt x="650" y="2549"/>
                  </a:cubicBezTo>
                  <a:lnTo>
                    <a:pt x="650" y="2852"/>
                  </a:lnTo>
                  <a:lnTo>
                    <a:pt x="1776" y="2852"/>
                  </a:lnTo>
                  <a:lnTo>
                    <a:pt x="1776" y="2534"/>
                  </a:lnTo>
                  <a:cubicBezTo>
                    <a:pt x="1776" y="2491"/>
                    <a:pt x="1791" y="2447"/>
                    <a:pt x="1834" y="2419"/>
                  </a:cubicBezTo>
                  <a:lnTo>
                    <a:pt x="2354" y="1870"/>
                  </a:lnTo>
                  <a:cubicBezTo>
                    <a:pt x="2411" y="1812"/>
                    <a:pt x="2411" y="1726"/>
                    <a:pt x="2368" y="1654"/>
                  </a:cubicBezTo>
                  <a:lnTo>
                    <a:pt x="1257" y="22"/>
                  </a:lnTo>
                  <a:cubicBezTo>
                    <a:pt x="1249" y="8"/>
                    <a:pt x="1231" y="1"/>
                    <a:pt x="1211"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8" name="Google Shape;16918;p101"/>
            <p:cNvSpPr/>
            <p:nvPr/>
          </p:nvSpPr>
          <p:spPr>
            <a:xfrm>
              <a:off x="8059062" y="2981309"/>
              <a:ext cx="39008" cy="75054"/>
            </a:xfrm>
            <a:custGeom>
              <a:rect b="b" l="l" r="r" t="t"/>
              <a:pathLst>
                <a:path extrusionOk="0" h="2863" w="1488">
                  <a:moveTo>
                    <a:pt x="1211" y="1"/>
                  </a:moveTo>
                  <a:cubicBezTo>
                    <a:pt x="1192" y="1"/>
                    <a:pt x="1170" y="12"/>
                    <a:pt x="1156" y="33"/>
                  </a:cubicBezTo>
                  <a:lnTo>
                    <a:pt x="44" y="1650"/>
                  </a:lnTo>
                  <a:cubicBezTo>
                    <a:pt x="1" y="1722"/>
                    <a:pt x="15" y="1823"/>
                    <a:pt x="73" y="1881"/>
                  </a:cubicBezTo>
                  <a:lnTo>
                    <a:pt x="593" y="2430"/>
                  </a:lnTo>
                  <a:cubicBezTo>
                    <a:pt x="621" y="2458"/>
                    <a:pt x="650" y="2502"/>
                    <a:pt x="650" y="2545"/>
                  </a:cubicBezTo>
                  <a:lnTo>
                    <a:pt x="650" y="2863"/>
                  </a:lnTo>
                  <a:lnTo>
                    <a:pt x="1213" y="2863"/>
                  </a:lnTo>
                  <a:lnTo>
                    <a:pt x="1213" y="2545"/>
                  </a:lnTo>
                  <a:cubicBezTo>
                    <a:pt x="1213" y="2502"/>
                    <a:pt x="1184" y="2458"/>
                    <a:pt x="1156" y="2430"/>
                  </a:cubicBezTo>
                  <a:lnTo>
                    <a:pt x="636" y="1881"/>
                  </a:lnTo>
                  <a:cubicBezTo>
                    <a:pt x="578" y="1823"/>
                    <a:pt x="564" y="1722"/>
                    <a:pt x="607" y="1650"/>
                  </a:cubicBezTo>
                  <a:lnTo>
                    <a:pt x="1488" y="365"/>
                  </a:lnTo>
                  <a:lnTo>
                    <a:pt x="1257" y="33"/>
                  </a:lnTo>
                  <a:cubicBezTo>
                    <a:pt x="1249" y="12"/>
                    <a:pt x="1231" y="1"/>
                    <a:pt x="121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19" name="Google Shape;16919;p101"/>
            <p:cNvSpPr/>
            <p:nvPr/>
          </p:nvSpPr>
          <p:spPr>
            <a:xfrm>
              <a:off x="8079510" y="2981597"/>
              <a:ext cx="21968" cy="50176"/>
            </a:xfrm>
            <a:custGeom>
              <a:rect b="b" l="l" r="r" t="t"/>
              <a:pathLst>
                <a:path extrusionOk="0" h="1914" w="838">
                  <a:moveTo>
                    <a:pt x="431" y="1"/>
                  </a:moveTo>
                  <a:cubicBezTo>
                    <a:pt x="412" y="1"/>
                    <a:pt x="390" y="8"/>
                    <a:pt x="376" y="22"/>
                  </a:cubicBezTo>
                  <a:lnTo>
                    <a:pt x="246" y="210"/>
                  </a:lnTo>
                  <a:lnTo>
                    <a:pt x="246" y="1552"/>
                  </a:lnTo>
                  <a:cubicBezTo>
                    <a:pt x="0" y="1552"/>
                    <a:pt x="0" y="1913"/>
                    <a:pt x="246" y="1913"/>
                  </a:cubicBezTo>
                  <a:lnTo>
                    <a:pt x="606" y="1913"/>
                  </a:lnTo>
                  <a:cubicBezTo>
                    <a:pt x="837" y="1913"/>
                    <a:pt x="837" y="1552"/>
                    <a:pt x="606" y="1552"/>
                  </a:cubicBezTo>
                  <a:lnTo>
                    <a:pt x="606" y="210"/>
                  </a:lnTo>
                  <a:lnTo>
                    <a:pt x="477" y="22"/>
                  </a:lnTo>
                  <a:cubicBezTo>
                    <a:pt x="469" y="8"/>
                    <a:pt x="451" y="1"/>
                    <a:pt x="4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0" name="Google Shape;16920;p101"/>
            <p:cNvSpPr/>
            <p:nvPr/>
          </p:nvSpPr>
          <p:spPr>
            <a:xfrm>
              <a:off x="8065511" y="3055969"/>
              <a:ext cx="50726" cy="17040"/>
            </a:xfrm>
            <a:custGeom>
              <a:rect b="b" l="l" r="r" t="t"/>
              <a:pathLst>
                <a:path extrusionOk="0" h="650" w="1935">
                  <a:moveTo>
                    <a:pt x="231" y="0"/>
                  </a:moveTo>
                  <a:cubicBezTo>
                    <a:pt x="101" y="0"/>
                    <a:pt x="0" y="101"/>
                    <a:pt x="0" y="231"/>
                  </a:cubicBezTo>
                  <a:lnTo>
                    <a:pt x="0" y="433"/>
                  </a:lnTo>
                  <a:cubicBezTo>
                    <a:pt x="0" y="549"/>
                    <a:pt x="101" y="650"/>
                    <a:pt x="231" y="650"/>
                  </a:cubicBezTo>
                  <a:lnTo>
                    <a:pt x="1718" y="650"/>
                  </a:lnTo>
                  <a:cubicBezTo>
                    <a:pt x="1833" y="650"/>
                    <a:pt x="1934" y="549"/>
                    <a:pt x="1934" y="433"/>
                  </a:cubicBezTo>
                  <a:lnTo>
                    <a:pt x="1934" y="231"/>
                  </a:lnTo>
                  <a:cubicBezTo>
                    <a:pt x="1934" y="101"/>
                    <a:pt x="1833" y="0"/>
                    <a:pt x="1718"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1" name="Google Shape;16921;p101"/>
            <p:cNvSpPr/>
            <p:nvPr/>
          </p:nvSpPr>
          <p:spPr>
            <a:xfrm>
              <a:off x="8065511" y="3058617"/>
              <a:ext cx="50726" cy="14392"/>
            </a:xfrm>
            <a:custGeom>
              <a:rect b="b" l="l" r="r" t="t"/>
              <a:pathLst>
                <a:path extrusionOk="0" h="549" w="1935">
                  <a:moveTo>
                    <a:pt x="29" y="0"/>
                  </a:moveTo>
                  <a:cubicBezTo>
                    <a:pt x="15" y="29"/>
                    <a:pt x="0" y="72"/>
                    <a:pt x="0" y="116"/>
                  </a:cubicBezTo>
                  <a:lnTo>
                    <a:pt x="0" y="318"/>
                  </a:lnTo>
                  <a:cubicBezTo>
                    <a:pt x="0" y="448"/>
                    <a:pt x="101" y="549"/>
                    <a:pt x="231" y="549"/>
                  </a:cubicBezTo>
                  <a:lnTo>
                    <a:pt x="1718" y="549"/>
                  </a:lnTo>
                  <a:cubicBezTo>
                    <a:pt x="1833" y="549"/>
                    <a:pt x="1934" y="448"/>
                    <a:pt x="1934" y="318"/>
                  </a:cubicBezTo>
                  <a:lnTo>
                    <a:pt x="1934" y="130"/>
                  </a:lnTo>
                  <a:cubicBezTo>
                    <a:pt x="1934" y="72"/>
                    <a:pt x="1934" y="44"/>
                    <a:pt x="1906" y="0"/>
                  </a:cubicBezTo>
                  <a:cubicBezTo>
                    <a:pt x="1862" y="72"/>
                    <a:pt x="1790" y="101"/>
                    <a:pt x="1718" y="101"/>
                  </a:cubicBezTo>
                  <a:lnTo>
                    <a:pt x="231" y="101"/>
                  </a:lnTo>
                  <a:cubicBezTo>
                    <a:pt x="144" y="101"/>
                    <a:pt x="72" y="58"/>
                    <a:pt x="29" y="0"/>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2" name="Google Shape;16922;p101"/>
            <p:cNvSpPr/>
            <p:nvPr/>
          </p:nvSpPr>
          <p:spPr>
            <a:xfrm>
              <a:off x="8164656" y="3051801"/>
              <a:ext cx="26897" cy="91595"/>
            </a:xfrm>
            <a:custGeom>
              <a:rect b="b" l="l" r="r" t="t"/>
              <a:pathLst>
                <a:path extrusionOk="0" h="3494" w="1026">
                  <a:moveTo>
                    <a:pt x="0" y="0"/>
                  </a:moveTo>
                  <a:lnTo>
                    <a:pt x="0" y="3494"/>
                  </a:lnTo>
                  <a:lnTo>
                    <a:pt x="1025" y="3494"/>
                  </a:lnTo>
                  <a:lnTo>
                    <a:pt x="1025" y="0"/>
                  </a:ln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3" name="Google Shape;16923;p101"/>
            <p:cNvSpPr/>
            <p:nvPr/>
          </p:nvSpPr>
          <p:spPr>
            <a:xfrm>
              <a:off x="8130577" y="3199391"/>
              <a:ext cx="68919" cy="47711"/>
            </a:xfrm>
            <a:custGeom>
              <a:rect b="b" l="l" r="r" t="t"/>
              <a:pathLst>
                <a:path extrusionOk="0" h="1820" w="2629">
                  <a:moveTo>
                    <a:pt x="1" y="0"/>
                  </a:moveTo>
                  <a:lnTo>
                    <a:pt x="1" y="1819"/>
                  </a:lnTo>
                  <a:lnTo>
                    <a:pt x="2628" y="1819"/>
                  </a:lnTo>
                  <a:lnTo>
                    <a:pt x="2628"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4" name="Google Shape;16924;p101"/>
            <p:cNvSpPr/>
            <p:nvPr/>
          </p:nvSpPr>
          <p:spPr>
            <a:xfrm>
              <a:off x="8130577" y="3199391"/>
              <a:ext cx="14785" cy="47711"/>
            </a:xfrm>
            <a:custGeom>
              <a:rect b="b" l="l" r="r" t="t"/>
              <a:pathLst>
                <a:path extrusionOk="0" h="1820" w="564">
                  <a:moveTo>
                    <a:pt x="1" y="0"/>
                  </a:moveTo>
                  <a:lnTo>
                    <a:pt x="1" y="1819"/>
                  </a:lnTo>
                  <a:lnTo>
                    <a:pt x="564" y="1819"/>
                  </a:lnTo>
                  <a:lnTo>
                    <a:pt x="564" y="0"/>
                  </a:ln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5" name="Google Shape;16925;p101"/>
            <p:cNvSpPr/>
            <p:nvPr/>
          </p:nvSpPr>
          <p:spPr>
            <a:xfrm>
              <a:off x="8096917" y="3245556"/>
              <a:ext cx="136633" cy="28024"/>
            </a:xfrm>
            <a:custGeom>
              <a:rect b="b" l="l" r="r" t="t"/>
              <a:pathLst>
                <a:path extrusionOk="0" h="1069" w="5212">
                  <a:moveTo>
                    <a:pt x="390" y="0"/>
                  </a:moveTo>
                  <a:cubicBezTo>
                    <a:pt x="173" y="0"/>
                    <a:pt x="0" y="174"/>
                    <a:pt x="0" y="390"/>
                  </a:cubicBezTo>
                  <a:lnTo>
                    <a:pt x="0" y="664"/>
                  </a:lnTo>
                  <a:cubicBezTo>
                    <a:pt x="0" y="895"/>
                    <a:pt x="173" y="1069"/>
                    <a:pt x="390" y="1069"/>
                  </a:cubicBezTo>
                  <a:lnTo>
                    <a:pt x="4807" y="1069"/>
                  </a:lnTo>
                  <a:cubicBezTo>
                    <a:pt x="5024" y="1069"/>
                    <a:pt x="5211" y="895"/>
                    <a:pt x="5211" y="664"/>
                  </a:cubicBezTo>
                  <a:lnTo>
                    <a:pt x="5211" y="390"/>
                  </a:lnTo>
                  <a:cubicBezTo>
                    <a:pt x="5211" y="174"/>
                    <a:pt x="5024" y="0"/>
                    <a:pt x="4807"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6" name="Google Shape;16926;p101"/>
            <p:cNvSpPr/>
            <p:nvPr/>
          </p:nvSpPr>
          <p:spPr>
            <a:xfrm>
              <a:off x="8096524" y="3252372"/>
              <a:ext cx="137026" cy="21208"/>
            </a:xfrm>
            <a:custGeom>
              <a:rect b="b" l="l" r="r" t="t"/>
              <a:pathLst>
                <a:path extrusionOk="0" h="809" w="5227">
                  <a:moveTo>
                    <a:pt x="30" y="0"/>
                  </a:moveTo>
                  <a:cubicBezTo>
                    <a:pt x="15" y="43"/>
                    <a:pt x="1" y="87"/>
                    <a:pt x="1" y="145"/>
                  </a:cubicBezTo>
                  <a:lnTo>
                    <a:pt x="1" y="419"/>
                  </a:lnTo>
                  <a:cubicBezTo>
                    <a:pt x="1" y="635"/>
                    <a:pt x="188" y="809"/>
                    <a:pt x="405" y="809"/>
                  </a:cubicBezTo>
                  <a:lnTo>
                    <a:pt x="4822" y="809"/>
                  </a:lnTo>
                  <a:cubicBezTo>
                    <a:pt x="5039" y="809"/>
                    <a:pt x="5226" y="635"/>
                    <a:pt x="5226" y="419"/>
                  </a:cubicBezTo>
                  <a:lnTo>
                    <a:pt x="5226" y="145"/>
                  </a:lnTo>
                  <a:cubicBezTo>
                    <a:pt x="5226" y="87"/>
                    <a:pt x="5212" y="43"/>
                    <a:pt x="5198" y="0"/>
                  </a:cubicBezTo>
                  <a:cubicBezTo>
                    <a:pt x="5140" y="145"/>
                    <a:pt x="4995" y="246"/>
                    <a:pt x="4822" y="260"/>
                  </a:cubicBezTo>
                  <a:lnTo>
                    <a:pt x="405" y="260"/>
                  </a:lnTo>
                  <a:cubicBezTo>
                    <a:pt x="246" y="260"/>
                    <a:pt x="87" y="145"/>
                    <a:pt x="30"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7" name="Google Shape;16927;p101"/>
            <p:cNvSpPr/>
            <p:nvPr/>
          </p:nvSpPr>
          <p:spPr>
            <a:xfrm>
              <a:off x="7992843" y="3143003"/>
              <a:ext cx="347794" cy="59823"/>
            </a:xfrm>
            <a:custGeom>
              <a:rect b="b" l="l" r="r" t="t"/>
              <a:pathLst>
                <a:path extrusionOk="0" h="2282" w="13267">
                  <a:moveTo>
                    <a:pt x="0" y="0"/>
                  </a:moveTo>
                  <a:lnTo>
                    <a:pt x="0" y="1805"/>
                  </a:lnTo>
                  <a:cubicBezTo>
                    <a:pt x="15" y="2065"/>
                    <a:pt x="217" y="2281"/>
                    <a:pt x="491" y="2281"/>
                  </a:cubicBezTo>
                  <a:lnTo>
                    <a:pt x="12790" y="2281"/>
                  </a:lnTo>
                  <a:cubicBezTo>
                    <a:pt x="13050" y="2281"/>
                    <a:pt x="13252" y="2065"/>
                    <a:pt x="13267" y="1805"/>
                  </a:cubicBezTo>
                  <a:lnTo>
                    <a:pt x="13267" y="0"/>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8" name="Google Shape;16928;p101"/>
            <p:cNvSpPr/>
            <p:nvPr/>
          </p:nvSpPr>
          <p:spPr>
            <a:xfrm>
              <a:off x="7992843" y="3143003"/>
              <a:ext cx="27264" cy="59823"/>
            </a:xfrm>
            <a:custGeom>
              <a:rect b="b" l="l" r="r" t="t"/>
              <a:pathLst>
                <a:path extrusionOk="0" h="2282" w="1040">
                  <a:moveTo>
                    <a:pt x="0" y="0"/>
                  </a:moveTo>
                  <a:lnTo>
                    <a:pt x="0" y="1805"/>
                  </a:lnTo>
                  <a:cubicBezTo>
                    <a:pt x="0" y="2065"/>
                    <a:pt x="217" y="2281"/>
                    <a:pt x="477" y="2281"/>
                  </a:cubicBezTo>
                  <a:lnTo>
                    <a:pt x="1040" y="2281"/>
                  </a:lnTo>
                  <a:cubicBezTo>
                    <a:pt x="780" y="2281"/>
                    <a:pt x="563" y="2065"/>
                    <a:pt x="563" y="1805"/>
                  </a:cubicBezTo>
                  <a:lnTo>
                    <a:pt x="56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29" name="Google Shape;16929;p101"/>
            <p:cNvSpPr/>
            <p:nvPr/>
          </p:nvSpPr>
          <p:spPr>
            <a:xfrm>
              <a:off x="8157447" y="3167225"/>
              <a:ext cx="18586" cy="11377"/>
            </a:xfrm>
            <a:custGeom>
              <a:rect b="b" l="l" r="r" t="t"/>
              <a:pathLst>
                <a:path extrusionOk="0" h="434" w="709">
                  <a:moveTo>
                    <a:pt x="290" y="0"/>
                  </a:moveTo>
                  <a:cubicBezTo>
                    <a:pt x="1" y="0"/>
                    <a:pt x="1" y="433"/>
                    <a:pt x="290" y="433"/>
                  </a:cubicBezTo>
                  <a:lnTo>
                    <a:pt x="420" y="433"/>
                  </a:lnTo>
                  <a:cubicBezTo>
                    <a:pt x="708" y="433"/>
                    <a:pt x="708" y="0"/>
                    <a:pt x="420" y="0"/>
                  </a:cubicBezTo>
                  <a:close/>
                </a:path>
              </a:pathLst>
            </a:custGeom>
            <a:solidFill>
              <a:srgbClr val="778D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30" name="Google Shape;16930;p101"/>
          <p:cNvGrpSpPr/>
          <p:nvPr/>
        </p:nvGrpSpPr>
        <p:grpSpPr>
          <a:xfrm>
            <a:off x="848841" y="1512377"/>
            <a:ext cx="398127" cy="353457"/>
            <a:chOff x="873898" y="1512377"/>
            <a:chExt cx="398127" cy="353457"/>
          </a:xfrm>
        </p:grpSpPr>
        <p:sp>
          <p:nvSpPr>
            <p:cNvPr id="16931" name="Google Shape;16931;p101"/>
            <p:cNvSpPr/>
            <p:nvPr/>
          </p:nvSpPr>
          <p:spPr>
            <a:xfrm>
              <a:off x="944652" y="1531671"/>
              <a:ext cx="76862" cy="64358"/>
            </a:xfrm>
            <a:custGeom>
              <a:rect b="b" l="l" r="r" t="t"/>
              <a:pathLst>
                <a:path extrusionOk="0" h="2455" w="2932">
                  <a:moveTo>
                    <a:pt x="1459" y="1"/>
                  </a:moveTo>
                  <a:cubicBezTo>
                    <a:pt x="651" y="1"/>
                    <a:pt x="1" y="549"/>
                    <a:pt x="1" y="1228"/>
                  </a:cubicBezTo>
                  <a:cubicBezTo>
                    <a:pt x="1" y="1906"/>
                    <a:pt x="651" y="2455"/>
                    <a:pt x="1459" y="2455"/>
                  </a:cubicBezTo>
                  <a:cubicBezTo>
                    <a:pt x="2282" y="2455"/>
                    <a:pt x="2931" y="1906"/>
                    <a:pt x="2931" y="1228"/>
                  </a:cubicBezTo>
                  <a:cubicBezTo>
                    <a:pt x="2931" y="549"/>
                    <a:pt x="2282" y="1"/>
                    <a:pt x="1459"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2" name="Google Shape;16932;p101"/>
            <p:cNvSpPr/>
            <p:nvPr/>
          </p:nvSpPr>
          <p:spPr>
            <a:xfrm>
              <a:off x="944285" y="1531671"/>
              <a:ext cx="51879" cy="64358"/>
            </a:xfrm>
            <a:custGeom>
              <a:rect b="b" l="l" r="r" t="t"/>
              <a:pathLst>
                <a:path extrusionOk="0" h="2455" w="1979">
                  <a:moveTo>
                    <a:pt x="1473" y="1"/>
                  </a:moveTo>
                  <a:cubicBezTo>
                    <a:pt x="665" y="1"/>
                    <a:pt x="1" y="549"/>
                    <a:pt x="1" y="1228"/>
                  </a:cubicBezTo>
                  <a:cubicBezTo>
                    <a:pt x="1" y="1906"/>
                    <a:pt x="665" y="2455"/>
                    <a:pt x="1473" y="2455"/>
                  </a:cubicBezTo>
                  <a:cubicBezTo>
                    <a:pt x="1646" y="2455"/>
                    <a:pt x="1805" y="2426"/>
                    <a:pt x="1978" y="2382"/>
                  </a:cubicBezTo>
                  <a:cubicBezTo>
                    <a:pt x="1401" y="2224"/>
                    <a:pt x="997" y="1762"/>
                    <a:pt x="997" y="1228"/>
                  </a:cubicBezTo>
                  <a:cubicBezTo>
                    <a:pt x="997" y="693"/>
                    <a:pt x="1401" y="246"/>
                    <a:pt x="1964" y="73"/>
                  </a:cubicBezTo>
                  <a:cubicBezTo>
                    <a:pt x="1805" y="29"/>
                    <a:pt x="1646" y="1"/>
                    <a:pt x="147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3" name="Google Shape;16933;p101"/>
            <p:cNvSpPr/>
            <p:nvPr/>
          </p:nvSpPr>
          <p:spPr>
            <a:xfrm>
              <a:off x="899641" y="1563837"/>
              <a:ext cx="166911" cy="166911"/>
            </a:xfrm>
            <a:custGeom>
              <a:rect b="b" l="l" r="r" t="t"/>
              <a:pathLst>
                <a:path extrusionOk="0" h="6367" w="6367">
                  <a:moveTo>
                    <a:pt x="3176" y="1"/>
                  </a:moveTo>
                  <a:cubicBezTo>
                    <a:pt x="1415" y="1"/>
                    <a:pt x="0" y="1430"/>
                    <a:pt x="0" y="3191"/>
                  </a:cubicBezTo>
                  <a:cubicBezTo>
                    <a:pt x="0" y="4952"/>
                    <a:pt x="1415" y="6367"/>
                    <a:pt x="3176" y="6367"/>
                  </a:cubicBezTo>
                  <a:cubicBezTo>
                    <a:pt x="4937" y="6367"/>
                    <a:pt x="6366" y="4952"/>
                    <a:pt x="6366" y="3191"/>
                  </a:cubicBezTo>
                  <a:cubicBezTo>
                    <a:pt x="6366" y="1430"/>
                    <a:pt x="4937" y="1"/>
                    <a:pt x="317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4" name="Google Shape;16934;p101"/>
            <p:cNvSpPr/>
            <p:nvPr/>
          </p:nvSpPr>
          <p:spPr>
            <a:xfrm>
              <a:off x="933301" y="1563837"/>
              <a:ext cx="133618" cy="166911"/>
            </a:xfrm>
            <a:custGeom>
              <a:rect b="b" l="l" r="r" t="t"/>
              <a:pathLst>
                <a:path extrusionOk="0" h="6367" w="5097">
                  <a:moveTo>
                    <a:pt x="1930" y="1"/>
                  </a:moveTo>
                  <a:cubicBezTo>
                    <a:pt x="1759" y="1"/>
                    <a:pt x="1588" y="15"/>
                    <a:pt x="1416" y="44"/>
                  </a:cubicBezTo>
                  <a:cubicBezTo>
                    <a:pt x="160" y="275"/>
                    <a:pt x="1" y="2108"/>
                    <a:pt x="1271" y="2498"/>
                  </a:cubicBezTo>
                  <a:lnTo>
                    <a:pt x="1315" y="2498"/>
                  </a:lnTo>
                  <a:lnTo>
                    <a:pt x="1618" y="6352"/>
                  </a:lnTo>
                  <a:cubicBezTo>
                    <a:pt x="1719" y="6352"/>
                    <a:pt x="1805" y="6367"/>
                    <a:pt x="1892" y="6367"/>
                  </a:cubicBezTo>
                  <a:cubicBezTo>
                    <a:pt x="3653" y="6367"/>
                    <a:pt x="5082" y="4952"/>
                    <a:pt x="5082" y="3191"/>
                  </a:cubicBezTo>
                  <a:cubicBezTo>
                    <a:pt x="5097" y="2527"/>
                    <a:pt x="4895" y="1877"/>
                    <a:pt x="4505" y="1358"/>
                  </a:cubicBezTo>
                  <a:cubicBezTo>
                    <a:pt x="3911" y="504"/>
                    <a:pt x="2947" y="1"/>
                    <a:pt x="193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5" name="Google Shape;16935;p101"/>
            <p:cNvSpPr/>
            <p:nvPr/>
          </p:nvSpPr>
          <p:spPr>
            <a:xfrm>
              <a:off x="873898" y="1737145"/>
              <a:ext cx="218371" cy="128689"/>
            </a:xfrm>
            <a:custGeom>
              <a:rect b="b" l="l" r="r" t="t"/>
              <a:pathLst>
                <a:path extrusionOk="0" h="4909" w="8330">
                  <a:moveTo>
                    <a:pt x="2945" y="1"/>
                  </a:moveTo>
                  <a:lnTo>
                    <a:pt x="2945" y="1084"/>
                  </a:lnTo>
                  <a:cubicBezTo>
                    <a:pt x="2931" y="1271"/>
                    <a:pt x="2830" y="1445"/>
                    <a:pt x="2642" y="1531"/>
                  </a:cubicBezTo>
                  <a:lnTo>
                    <a:pt x="578" y="2441"/>
                  </a:lnTo>
                  <a:cubicBezTo>
                    <a:pt x="231" y="2599"/>
                    <a:pt x="1" y="2946"/>
                    <a:pt x="1" y="3336"/>
                  </a:cubicBezTo>
                  <a:lnTo>
                    <a:pt x="1" y="4664"/>
                  </a:lnTo>
                  <a:cubicBezTo>
                    <a:pt x="1" y="4794"/>
                    <a:pt x="102" y="4909"/>
                    <a:pt x="246" y="4909"/>
                  </a:cubicBezTo>
                  <a:lnTo>
                    <a:pt x="8084" y="4909"/>
                  </a:lnTo>
                  <a:cubicBezTo>
                    <a:pt x="8214" y="4909"/>
                    <a:pt x="8330" y="4794"/>
                    <a:pt x="8330" y="4664"/>
                  </a:cubicBezTo>
                  <a:lnTo>
                    <a:pt x="8330" y="3350"/>
                  </a:lnTo>
                  <a:cubicBezTo>
                    <a:pt x="8330" y="2960"/>
                    <a:pt x="8099" y="2599"/>
                    <a:pt x="7752" y="2441"/>
                  </a:cubicBezTo>
                  <a:lnTo>
                    <a:pt x="5688" y="1531"/>
                  </a:lnTo>
                  <a:cubicBezTo>
                    <a:pt x="5500" y="1445"/>
                    <a:pt x="5385" y="1271"/>
                    <a:pt x="5385" y="1084"/>
                  </a:cubicBezTo>
                  <a:lnTo>
                    <a:pt x="5385"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6" name="Google Shape;16936;p101"/>
            <p:cNvSpPr/>
            <p:nvPr/>
          </p:nvSpPr>
          <p:spPr>
            <a:xfrm>
              <a:off x="873898" y="1783702"/>
              <a:ext cx="218371" cy="82132"/>
            </a:xfrm>
            <a:custGeom>
              <a:rect b="b" l="l" r="r" t="t"/>
              <a:pathLst>
                <a:path extrusionOk="0" h="3133" w="8330">
                  <a:moveTo>
                    <a:pt x="2108" y="1"/>
                  </a:moveTo>
                  <a:lnTo>
                    <a:pt x="578" y="665"/>
                  </a:lnTo>
                  <a:cubicBezTo>
                    <a:pt x="231" y="823"/>
                    <a:pt x="1" y="1184"/>
                    <a:pt x="1" y="1574"/>
                  </a:cubicBezTo>
                  <a:lnTo>
                    <a:pt x="1" y="2888"/>
                  </a:lnTo>
                  <a:cubicBezTo>
                    <a:pt x="1" y="3018"/>
                    <a:pt x="102" y="3133"/>
                    <a:pt x="246" y="3133"/>
                  </a:cubicBezTo>
                  <a:lnTo>
                    <a:pt x="8084" y="3133"/>
                  </a:lnTo>
                  <a:cubicBezTo>
                    <a:pt x="8214" y="3133"/>
                    <a:pt x="8330" y="3018"/>
                    <a:pt x="8330" y="2888"/>
                  </a:cubicBezTo>
                  <a:lnTo>
                    <a:pt x="8330" y="1560"/>
                  </a:lnTo>
                  <a:cubicBezTo>
                    <a:pt x="8330" y="1170"/>
                    <a:pt x="8099" y="823"/>
                    <a:pt x="7752" y="665"/>
                  </a:cubicBezTo>
                  <a:lnTo>
                    <a:pt x="6222" y="1"/>
                  </a:lnTo>
                  <a:cubicBezTo>
                    <a:pt x="5861" y="946"/>
                    <a:pt x="5013" y="1419"/>
                    <a:pt x="4165" y="1419"/>
                  </a:cubicBezTo>
                  <a:cubicBezTo>
                    <a:pt x="3317" y="1419"/>
                    <a:pt x="2469" y="946"/>
                    <a:pt x="210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7" name="Google Shape;16937;p101"/>
            <p:cNvSpPr/>
            <p:nvPr/>
          </p:nvSpPr>
          <p:spPr>
            <a:xfrm>
              <a:off x="951101" y="1737145"/>
              <a:ext cx="63965" cy="25769"/>
            </a:xfrm>
            <a:custGeom>
              <a:rect b="b" l="l" r="r" t="t"/>
              <a:pathLst>
                <a:path extrusionOk="0" h="983" w="2440">
                  <a:moveTo>
                    <a:pt x="0" y="1"/>
                  </a:moveTo>
                  <a:lnTo>
                    <a:pt x="0" y="723"/>
                  </a:lnTo>
                  <a:cubicBezTo>
                    <a:pt x="383" y="896"/>
                    <a:pt x="798" y="983"/>
                    <a:pt x="1215" y="983"/>
                  </a:cubicBezTo>
                  <a:cubicBezTo>
                    <a:pt x="1632" y="983"/>
                    <a:pt x="2050" y="896"/>
                    <a:pt x="2440" y="723"/>
                  </a:cubicBezTo>
                  <a:lnTo>
                    <a:pt x="244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8" name="Google Shape;16938;p101"/>
            <p:cNvSpPr/>
            <p:nvPr/>
          </p:nvSpPr>
          <p:spPr>
            <a:xfrm>
              <a:off x="918542" y="1629191"/>
              <a:ext cx="128689" cy="120982"/>
            </a:xfrm>
            <a:custGeom>
              <a:rect b="b" l="l" r="r" t="t"/>
              <a:pathLst>
                <a:path extrusionOk="0" h="4615" w="4909">
                  <a:moveTo>
                    <a:pt x="1805" y="0"/>
                  </a:moveTo>
                  <a:cubicBezTo>
                    <a:pt x="1617" y="0"/>
                    <a:pt x="1447" y="98"/>
                    <a:pt x="1358" y="265"/>
                  </a:cubicBezTo>
                  <a:cubicBezTo>
                    <a:pt x="1098" y="784"/>
                    <a:pt x="694" y="1217"/>
                    <a:pt x="217" y="1549"/>
                  </a:cubicBezTo>
                  <a:cubicBezTo>
                    <a:pt x="88" y="1636"/>
                    <a:pt x="1" y="1780"/>
                    <a:pt x="15" y="1939"/>
                  </a:cubicBezTo>
                  <a:lnTo>
                    <a:pt x="15" y="2084"/>
                  </a:lnTo>
                  <a:cubicBezTo>
                    <a:pt x="15" y="3383"/>
                    <a:pt x="997" y="4523"/>
                    <a:pt x="2296" y="4610"/>
                  </a:cubicBezTo>
                  <a:cubicBezTo>
                    <a:pt x="2348" y="4613"/>
                    <a:pt x="2400" y="4615"/>
                    <a:pt x="2451" y="4615"/>
                  </a:cubicBezTo>
                  <a:cubicBezTo>
                    <a:pt x="3797" y="4615"/>
                    <a:pt x="4909" y="3533"/>
                    <a:pt x="4909" y="2170"/>
                  </a:cubicBezTo>
                  <a:lnTo>
                    <a:pt x="4909" y="1737"/>
                  </a:lnTo>
                  <a:cubicBezTo>
                    <a:pt x="4909" y="1521"/>
                    <a:pt x="4822" y="1319"/>
                    <a:pt x="4664" y="1189"/>
                  </a:cubicBezTo>
                  <a:cubicBezTo>
                    <a:pt x="4274" y="842"/>
                    <a:pt x="3393" y="236"/>
                    <a:pt x="1878" y="5"/>
                  </a:cubicBezTo>
                  <a:cubicBezTo>
                    <a:pt x="1853" y="2"/>
                    <a:pt x="1829" y="0"/>
                    <a:pt x="180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39" name="Google Shape;16939;p101"/>
            <p:cNvSpPr/>
            <p:nvPr/>
          </p:nvSpPr>
          <p:spPr>
            <a:xfrm>
              <a:off x="918542" y="1629191"/>
              <a:ext cx="126042" cy="120484"/>
            </a:xfrm>
            <a:custGeom>
              <a:rect b="b" l="l" r="r" t="t"/>
              <a:pathLst>
                <a:path extrusionOk="0" h="4596" w="4808">
                  <a:moveTo>
                    <a:pt x="1805" y="0"/>
                  </a:moveTo>
                  <a:cubicBezTo>
                    <a:pt x="1617" y="0"/>
                    <a:pt x="1447" y="98"/>
                    <a:pt x="1358" y="265"/>
                  </a:cubicBezTo>
                  <a:cubicBezTo>
                    <a:pt x="1315" y="351"/>
                    <a:pt x="1257" y="452"/>
                    <a:pt x="1213" y="525"/>
                  </a:cubicBezTo>
                  <a:cubicBezTo>
                    <a:pt x="954" y="929"/>
                    <a:pt x="607" y="1275"/>
                    <a:pt x="217" y="1535"/>
                  </a:cubicBezTo>
                  <a:cubicBezTo>
                    <a:pt x="88" y="1636"/>
                    <a:pt x="15" y="1780"/>
                    <a:pt x="15" y="1939"/>
                  </a:cubicBezTo>
                  <a:lnTo>
                    <a:pt x="15" y="2084"/>
                  </a:lnTo>
                  <a:cubicBezTo>
                    <a:pt x="1" y="3339"/>
                    <a:pt x="910" y="4408"/>
                    <a:pt x="2166" y="4595"/>
                  </a:cubicBezTo>
                  <a:cubicBezTo>
                    <a:pt x="1719" y="4133"/>
                    <a:pt x="1473" y="3527"/>
                    <a:pt x="1488" y="2906"/>
                  </a:cubicBezTo>
                  <a:lnTo>
                    <a:pt x="1488" y="1362"/>
                  </a:lnTo>
                  <a:cubicBezTo>
                    <a:pt x="1473" y="1102"/>
                    <a:pt x="1675" y="900"/>
                    <a:pt x="1921" y="871"/>
                  </a:cubicBezTo>
                  <a:cubicBezTo>
                    <a:pt x="2104" y="852"/>
                    <a:pt x="2288" y="843"/>
                    <a:pt x="2472" y="843"/>
                  </a:cubicBezTo>
                  <a:cubicBezTo>
                    <a:pt x="3272" y="843"/>
                    <a:pt x="4069" y="1019"/>
                    <a:pt x="4808" y="1347"/>
                  </a:cubicBezTo>
                  <a:cubicBezTo>
                    <a:pt x="4765" y="1290"/>
                    <a:pt x="4721" y="1232"/>
                    <a:pt x="4664" y="1189"/>
                  </a:cubicBezTo>
                  <a:cubicBezTo>
                    <a:pt x="4274" y="842"/>
                    <a:pt x="3393" y="236"/>
                    <a:pt x="1878" y="5"/>
                  </a:cubicBezTo>
                  <a:cubicBezTo>
                    <a:pt x="1853" y="2"/>
                    <a:pt x="1829" y="0"/>
                    <a:pt x="180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0" name="Google Shape;16940;p101"/>
            <p:cNvSpPr/>
            <p:nvPr/>
          </p:nvSpPr>
          <p:spPr>
            <a:xfrm>
              <a:off x="873898" y="1804884"/>
              <a:ext cx="45064" cy="60950"/>
            </a:xfrm>
            <a:custGeom>
              <a:rect b="b" l="l" r="r" t="t"/>
              <a:pathLst>
                <a:path extrusionOk="0" h="2325" w="1719">
                  <a:moveTo>
                    <a:pt x="361" y="1"/>
                  </a:moveTo>
                  <a:cubicBezTo>
                    <a:pt x="130" y="174"/>
                    <a:pt x="1" y="463"/>
                    <a:pt x="1" y="752"/>
                  </a:cubicBezTo>
                  <a:lnTo>
                    <a:pt x="1" y="2080"/>
                  </a:lnTo>
                  <a:cubicBezTo>
                    <a:pt x="1" y="2210"/>
                    <a:pt x="116" y="2325"/>
                    <a:pt x="246" y="2325"/>
                  </a:cubicBezTo>
                  <a:lnTo>
                    <a:pt x="1718" y="2325"/>
                  </a:lnTo>
                  <a:lnTo>
                    <a:pt x="1718" y="1647"/>
                  </a:lnTo>
                  <a:cubicBezTo>
                    <a:pt x="1718" y="1444"/>
                    <a:pt x="1632" y="1257"/>
                    <a:pt x="1502" y="1127"/>
                  </a:cubicBezTo>
                  <a:lnTo>
                    <a:pt x="361"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1" name="Google Shape;16941;p101"/>
            <p:cNvSpPr/>
            <p:nvPr/>
          </p:nvSpPr>
          <p:spPr>
            <a:xfrm>
              <a:off x="1047205" y="1804884"/>
              <a:ext cx="45064" cy="60950"/>
            </a:xfrm>
            <a:custGeom>
              <a:rect b="b" l="l" r="r" t="t"/>
              <a:pathLst>
                <a:path extrusionOk="0" h="2325" w="1719">
                  <a:moveTo>
                    <a:pt x="1358" y="1"/>
                  </a:moveTo>
                  <a:lnTo>
                    <a:pt x="218" y="1127"/>
                  </a:lnTo>
                  <a:cubicBezTo>
                    <a:pt x="73" y="1271"/>
                    <a:pt x="1" y="1459"/>
                    <a:pt x="1" y="1647"/>
                  </a:cubicBezTo>
                  <a:lnTo>
                    <a:pt x="1" y="2325"/>
                  </a:lnTo>
                  <a:lnTo>
                    <a:pt x="1473" y="2325"/>
                  </a:lnTo>
                  <a:cubicBezTo>
                    <a:pt x="1603" y="2325"/>
                    <a:pt x="1719" y="2210"/>
                    <a:pt x="1719" y="2080"/>
                  </a:cubicBezTo>
                  <a:lnTo>
                    <a:pt x="1719" y="752"/>
                  </a:lnTo>
                  <a:cubicBezTo>
                    <a:pt x="1719" y="463"/>
                    <a:pt x="1574" y="174"/>
                    <a:pt x="1358"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2" name="Google Shape;16942;p101"/>
            <p:cNvSpPr/>
            <p:nvPr/>
          </p:nvSpPr>
          <p:spPr>
            <a:xfrm>
              <a:off x="1092243" y="1531671"/>
              <a:ext cx="179782" cy="188224"/>
            </a:xfrm>
            <a:custGeom>
              <a:rect b="b" l="l" r="r" t="t"/>
              <a:pathLst>
                <a:path extrusionOk="0" h="7180" w="6858">
                  <a:moveTo>
                    <a:pt x="737" y="1"/>
                  </a:moveTo>
                  <a:cubicBezTo>
                    <a:pt x="333" y="1"/>
                    <a:pt x="1" y="333"/>
                    <a:pt x="1" y="737"/>
                  </a:cubicBezTo>
                  <a:lnTo>
                    <a:pt x="1" y="4663"/>
                  </a:lnTo>
                  <a:cubicBezTo>
                    <a:pt x="1" y="5067"/>
                    <a:pt x="333" y="5399"/>
                    <a:pt x="737" y="5399"/>
                  </a:cubicBezTo>
                  <a:lnTo>
                    <a:pt x="1473" y="5399"/>
                  </a:lnTo>
                  <a:lnTo>
                    <a:pt x="1069" y="7031"/>
                  </a:lnTo>
                  <a:cubicBezTo>
                    <a:pt x="1047" y="7109"/>
                    <a:pt x="1111" y="7179"/>
                    <a:pt x="1189" y="7179"/>
                  </a:cubicBezTo>
                  <a:cubicBezTo>
                    <a:pt x="1211" y="7179"/>
                    <a:pt x="1234" y="7173"/>
                    <a:pt x="1257" y="7161"/>
                  </a:cubicBezTo>
                  <a:lnTo>
                    <a:pt x="3682" y="5399"/>
                  </a:lnTo>
                  <a:lnTo>
                    <a:pt x="6121" y="5399"/>
                  </a:lnTo>
                  <a:cubicBezTo>
                    <a:pt x="6526" y="5399"/>
                    <a:pt x="6858" y="5067"/>
                    <a:pt x="6858" y="4663"/>
                  </a:cubicBezTo>
                  <a:lnTo>
                    <a:pt x="6858" y="737"/>
                  </a:lnTo>
                  <a:cubicBezTo>
                    <a:pt x="6858" y="333"/>
                    <a:pt x="6540" y="1"/>
                    <a:pt x="6121"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3" name="Google Shape;16943;p101"/>
            <p:cNvSpPr/>
            <p:nvPr/>
          </p:nvSpPr>
          <p:spPr>
            <a:xfrm>
              <a:off x="1117986" y="1531671"/>
              <a:ext cx="141168" cy="96497"/>
            </a:xfrm>
            <a:custGeom>
              <a:rect b="b" l="l" r="r" t="t"/>
              <a:pathLst>
                <a:path extrusionOk="0" h="3681" w="5385">
                  <a:moveTo>
                    <a:pt x="332" y="1"/>
                  </a:moveTo>
                  <a:cubicBezTo>
                    <a:pt x="116" y="376"/>
                    <a:pt x="0" y="795"/>
                    <a:pt x="0" y="1228"/>
                  </a:cubicBezTo>
                  <a:cubicBezTo>
                    <a:pt x="0" y="2620"/>
                    <a:pt x="1135" y="3681"/>
                    <a:pt x="2446" y="3681"/>
                  </a:cubicBezTo>
                  <a:cubicBezTo>
                    <a:pt x="2658" y="3681"/>
                    <a:pt x="2873" y="3653"/>
                    <a:pt x="3090" y="3595"/>
                  </a:cubicBezTo>
                  <a:cubicBezTo>
                    <a:pt x="4634" y="3176"/>
                    <a:pt x="5385" y="1401"/>
                    <a:pt x="4576"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4" name="Google Shape;16944;p101"/>
            <p:cNvSpPr/>
            <p:nvPr/>
          </p:nvSpPr>
          <p:spPr>
            <a:xfrm>
              <a:off x="1175501" y="1628064"/>
              <a:ext cx="13265" cy="25874"/>
            </a:xfrm>
            <a:custGeom>
              <a:rect b="b" l="l" r="r" t="t"/>
              <a:pathLst>
                <a:path extrusionOk="0" h="987" w="506">
                  <a:moveTo>
                    <a:pt x="260" y="1"/>
                  </a:moveTo>
                  <a:cubicBezTo>
                    <a:pt x="138" y="1"/>
                    <a:pt x="15" y="84"/>
                    <a:pt x="15" y="250"/>
                  </a:cubicBezTo>
                  <a:lnTo>
                    <a:pt x="15" y="741"/>
                  </a:lnTo>
                  <a:cubicBezTo>
                    <a:pt x="1" y="871"/>
                    <a:pt x="116" y="986"/>
                    <a:pt x="260" y="986"/>
                  </a:cubicBezTo>
                  <a:cubicBezTo>
                    <a:pt x="390" y="986"/>
                    <a:pt x="491" y="871"/>
                    <a:pt x="506" y="741"/>
                  </a:cubicBezTo>
                  <a:lnTo>
                    <a:pt x="506" y="250"/>
                  </a:lnTo>
                  <a:cubicBezTo>
                    <a:pt x="506" y="84"/>
                    <a:pt x="383" y="1"/>
                    <a:pt x="260"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5" name="Google Shape;16945;p101"/>
            <p:cNvSpPr/>
            <p:nvPr/>
          </p:nvSpPr>
          <p:spPr>
            <a:xfrm>
              <a:off x="1130857" y="1512377"/>
              <a:ext cx="102579" cy="102946"/>
            </a:xfrm>
            <a:custGeom>
              <a:rect b="b" l="l" r="r" t="t"/>
              <a:pathLst>
                <a:path extrusionOk="0" h="3927" w="3913">
                  <a:moveTo>
                    <a:pt x="1963" y="0"/>
                  </a:moveTo>
                  <a:cubicBezTo>
                    <a:pt x="881" y="0"/>
                    <a:pt x="0" y="881"/>
                    <a:pt x="0" y="1964"/>
                  </a:cubicBezTo>
                  <a:cubicBezTo>
                    <a:pt x="0" y="3046"/>
                    <a:pt x="881" y="3927"/>
                    <a:pt x="1963" y="3927"/>
                  </a:cubicBezTo>
                  <a:cubicBezTo>
                    <a:pt x="3046" y="3927"/>
                    <a:pt x="3912" y="3046"/>
                    <a:pt x="3912" y="1964"/>
                  </a:cubicBezTo>
                  <a:cubicBezTo>
                    <a:pt x="3912" y="881"/>
                    <a:pt x="3046" y="0"/>
                    <a:pt x="196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6" name="Google Shape;16946;p101"/>
            <p:cNvSpPr/>
            <p:nvPr/>
          </p:nvSpPr>
          <p:spPr>
            <a:xfrm>
              <a:off x="1143729" y="1525249"/>
              <a:ext cx="77203" cy="77203"/>
            </a:xfrm>
            <a:custGeom>
              <a:rect b="b" l="l" r="r" t="t"/>
              <a:pathLst>
                <a:path extrusionOk="0" h="2945" w="2945">
                  <a:moveTo>
                    <a:pt x="1472" y="0"/>
                  </a:moveTo>
                  <a:cubicBezTo>
                    <a:pt x="650" y="0"/>
                    <a:pt x="0" y="664"/>
                    <a:pt x="0" y="1473"/>
                  </a:cubicBezTo>
                  <a:cubicBezTo>
                    <a:pt x="0" y="2281"/>
                    <a:pt x="650" y="2945"/>
                    <a:pt x="1472" y="2945"/>
                  </a:cubicBezTo>
                  <a:cubicBezTo>
                    <a:pt x="2281" y="2945"/>
                    <a:pt x="2945" y="2281"/>
                    <a:pt x="2945" y="1473"/>
                  </a:cubicBezTo>
                  <a:cubicBezTo>
                    <a:pt x="2945" y="664"/>
                    <a:pt x="2281" y="0"/>
                    <a:pt x="1472"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7" name="Google Shape;16947;p101"/>
            <p:cNvSpPr/>
            <p:nvPr/>
          </p:nvSpPr>
          <p:spPr>
            <a:xfrm>
              <a:off x="1155919" y="1557257"/>
              <a:ext cx="52535" cy="58066"/>
            </a:xfrm>
            <a:custGeom>
              <a:rect b="b" l="l" r="r" t="t"/>
              <a:pathLst>
                <a:path extrusionOk="0" h="2215" w="2004">
                  <a:moveTo>
                    <a:pt x="1736" y="1"/>
                  </a:moveTo>
                  <a:cubicBezTo>
                    <a:pt x="1625" y="1"/>
                    <a:pt x="1523" y="81"/>
                    <a:pt x="1498" y="194"/>
                  </a:cubicBezTo>
                  <a:lnTo>
                    <a:pt x="1484" y="237"/>
                  </a:lnTo>
                  <a:lnTo>
                    <a:pt x="517" y="237"/>
                  </a:lnTo>
                  <a:lnTo>
                    <a:pt x="502" y="194"/>
                  </a:lnTo>
                  <a:cubicBezTo>
                    <a:pt x="466" y="67"/>
                    <a:pt x="369" y="11"/>
                    <a:pt x="271" y="11"/>
                  </a:cubicBezTo>
                  <a:cubicBezTo>
                    <a:pt x="136" y="11"/>
                    <a:pt x="1" y="119"/>
                    <a:pt x="26" y="295"/>
                  </a:cubicBezTo>
                  <a:lnTo>
                    <a:pt x="430" y="2128"/>
                  </a:lnTo>
                  <a:cubicBezTo>
                    <a:pt x="603" y="2171"/>
                    <a:pt x="776" y="2200"/>
                    <a:pt x="950" y="2200"/>
                  </a:cubicBezTo>
                  <a:lnTo>
                    <a:pt x="632" y="742"/>
                  </a:lnTo>
                  <a:lnTo>
                    <a:pt x="1383" y="742"/>
                  </a:lnTo>
                  <a:lnTo>
                    <a:pt x="1051" y="2215"/>
                  </a:lnTo>
                  <a:cubicBezTo>
                    <a:pt x="1224" y="2200"/>
                    <a:pt x="1397" y="2171"/>
                    <a:pt x="1570" y="2128"/>
                  </a:cubicBezTo>
                  <a:lnTo>
                    <a:pt x="1975" y="309"/>
                  </a:lnTo>
                  <a:cubicBezTo>
                    <a:pt x="2003" y="165"/>
                    <a:pt x="1917" y="35"/>
                    <a:pt x="1787" y="6"/>
                  </a:cubicBezTo>
                  <a:cubicBezTo>
                    <a:pt x="1770" y="2"/>
                    <a:pt x="1753" y="1"/>
                    <a:pt x="173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8" name="Google Shape;16948;p101"/>
            <p:cNvSpPr/>
            <p:nvPr/>
          </p:nvSpPr>
          <p:spPr>
            <a:xfrm>
              <a:off x="1163023" y="1611522"/>
              <a:ext cx="38615" cy="29544"/>
            </a:xfrm>
            <a:custGeom>
              <a:rect b="b" l="l" r="r" t="t"/>
              <a:pathLst>
                <a:path extrusionOk="0" h="1127" w="1473">
                  <a:moveTo>
                    <a:pt x="0" y="0"/>
                  </a:moveTo>
                  <a:lnTo>
                    <a:pt x="0" y="881"/>
                  </a:lnTo>
                  <a:cubicBezTo>
                    <a:pt x="0" y="1011"/>
                    <a:pt x="101" y="1126"/>
                    <a:pt x="246" y="1126"/>
                  </a:cubicBezTo>
                  <a:lnTo>
                    <a:pt x="1227" y="1126"/>
                  </a:lnTo>
                  <a:cubicBezTo>
                    <a:pt x="1357" y="1126"/>
                    <a:pt x="1473" y="1011"/>
                    <a:pt x="1473" y="881"/>
                  </a:cubicBezTo>
                  <a:lnTo>
                    <a:pt x="147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49" name="Google Shape;16949;p101"/>
            <p:cNvSpPr/>
            <p:nvPr/>
          </p:nvSpPr>
          <p:spPr>
            <a:xfrm>
              <a:off x="1163023" y="1611522"/>
              <a:ext cx="19320" cy="29544"/>
            </a:xfrm>
            <a:custGeom>
              <a:rect b="b" l="l" r="r" t="t"/>
              <a:pathLst>
                <a:path extrusionOk="0" h="1127" w="737">
                  <a:moveTo>
                    <a:pt x="0" y="0"/>
                  </a:moveTo>
                  <a:lnTo>
                    <a:pt x="0" y="881"/>
                  </a:lnTo>
                  <a:cubicBezTo>
                    <a:pt x="0" y="1011"/>
                    <a:pt x="101" y="1126"/>
                    <a:pt x="246" y="1126"/>
                  </a:cubicBezTo>
                  <a:lnTo>
                    <a:pt x="736" y="1126"/>
                  </a:lnTo>
                  <a:cubicBezTo>
                    <a:pt x="592" y="1126"/>
                    <a:pt x="477" y="1011"/>
                    <a:pt x="491" y="881"/>
                  </a:cubicBezTo>
                  <a:lnTo>
                    <a:pt x="491"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50" name="Google Shape;16950;p101"/>
          <p:cNvGrpSpPr/>
          <p:nvPr/>
        </p:nvGrpSpPr>
        <p:grpSpPr>
          <a:xfrm>
            <a:off x="1399067" y="1515680"/>
            <a:ext cx="246762" cy="347139"/>
            <a:chOff x="1424125" y="1515680"/>
            <a:chExt cx="246762" cy="347139"/>
          </a:xfrm>
        </p:grpSpPr>
        <p:sp>
          <p:nvSpPr>
            <p:cNvPr id="16951" name="Google Shape;16951;p101"/>
            <p:cNvSpPr/>
            <p:nvPr/>
          </p:nvSpPr>
          <p:spPr>
            <a:xfrm>
              <a:off x="1424125" y="1537727"/>
              <a:ext cx="246762" cy="325092"/>
            </a:xfrm>
            <a:custGeom>
              <a:rect b="b" l="l" r="r" t="t"/>
              <a:pathLst>
                <a:path extrusionOk="0" h="12401" w="9413">
                  <a:moveTo>
                    <a:pt x="636" y="1"/>
                  </a:moveTo>
                  <a:cubicBezTo>
                    <a:pt x="289" y="1"/>
                    <a:pt x="1" y="289"/>
                    <a:pt x="1" y="636"/>
                  </a:cubicBezTo>
                  <a:lnTo>
                    <a:pt x="1" y="11751"/>
                  </a:lnTo>
                  <a:cubicBezTo>
                    <a:pt x="1" y="12112"/>
                    <a:pt x="289" y="12401"/>
                    <a:pt x="636" y="12401"/>
                  </a:cubicBezTo>
                  <a:lnTo>
                    <a:pt x="8763" y="12401"/>
                  </a:lnTo>
                  <a:cubicBezTo>
                    <a:pt x="9109" y="12401"/>
                    <a:pt x="9398" y="12112"/>
                    <a:pt x="9398" y="11751"/>
                  </a:cubicBezTo>
                  <a:lnTo>
                    <a:pt x="9398" y="650"/>
                  </a:lnTo>
                  <a:cubicBezTo>
                    <a:pt x="9413" y="289"/>
                    <a:pt x="9109" y="1"/>
                    <a:pt x="8749" y="1"/>
                  </a:cubicBezTo>
                  <a:lnTo>
                    <a:pt x="5342" y="1"/>
                  </a:lnTo>
                  <a:cubicBezTo>
                    <a:pt x="5342" y="426"/>
                    <a:pt x="5021" y="639"/>
                    <a:pt x="4699" y="639"/>
                  </a:cubicBezTo>
                  <a:cubicBezTo>
                    <a:pt x="4378" y="639"/>
                    <a:pt x="4057" y="426"/>
                    <a:pt x="405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2" name="Google Shape;16952;p101"/>
            <p:cNvSpPr/>
            <p:nvPr/>
          </p:nvSpPr>
          <p:spPr>
            <a:xfrm>
              <a:off x="1435109" y="1537727"/>
              <a:ext cx="224060" cy="302757"/>
            </a:xfrm>
            <a:custGeom>
              <a:rect b="b" l="l" r="r" t="t"/>
              <a:pathLst>
                <a:path extrusionOk="0" h="11549" w="8547">
                  <a:moveTo>
                    <a:pt x="1935" y="1"/>
                  </a:moveTo>
                  <a:lnTo>
                    <a:pt x="1935" y="217"/>
                  </a:lnTo>
                  <a:cubicBezTo>
                    <a:pt x="1935" y="347"/>
                    <a:pt x="1834" y="434"/>
                    <a:pt x="1718" y="434"/>
                  </a:cubicBezTo>
                  <a:lnTo>
                    <a:pt x="433" y="434"/>
                  </a:lnTo>
                  <a:cubicBezTo>
                    <a:pt x="202" y="434"/>
                    <a:pt x="15" y="621"/>
                    <a:pt x="15" y="867"/>
                  </a:cubicBezTo>
                  <a:lnTo>
                    <a:pt x="15" y="11116"/>
                  </a:lnTo>
                  <a:cubicBezTo>
                    <a:pt x="0" y="11347"/>
                    <a:pt x="202" y="11549"/>
                    <a:pt x="433" y="11549"/>
                  </a:cubicBezTo>
                  <a:lnTo>
                    <a:pt x="8127" y="11549"/>
                  </a:lnTo>
                  <a:cubicBezTo>
                    <a:pt x="8358" y="11549"/>
                    <a:pt x="8546" y="11361"/>
                    <a:pt x="8546" y="11116"/>
                  </a:cubicBezTo>
                  <a:lnTo>
                    <a:pt x="8546" y="867"/>
                  </a:lnTo>
                  <a:cubicBezTo>
                    <a:pt x="8546" y="621"/>
                    <a:pt x="8358" y="434"/>
                    <a:pt x="8127" y="434"/>
                  </a:cubicBezTo>
                  <a:lnTo>
                    <a:pt x="6843" y="434"/>
                  </a:lnTo>
                  <a:cubicBezTo>
                    <a:pt x="6727" y="434"/>
                    <a:pt x="6626" y="347"/>
                    <a:pt x="6626" y="217"/>
                  </a:cubicBezTo>
                  <a:lnTo>
                    <a:pt x="6626" y="1"/>
                  </a:lnTo>
                  <a:lnTo>
                    <a:pt x="4923" y="1"/>
                  </a:lnTo>
                  <a:cubicBezTo>
                    <a:pt x="4923" y="426"/>
                    <a:pt x="4602" y="639"/>
                    <a:pt x="4280" y="639"/>
                  </a:cubicBezTo>
                  <a:cubicBezTo>
                    <a:pt x="3959" y="639"/>
                    <a:pt x="3638" y="426"/>
                    <a:pt x="363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3" name="Google Shape;16953;p101"/>
            <p:cNvSpPr/>
            <p:nvPr/>
          </p:nvSpPr>
          <p:spPr>
            <a:xfrm>
              <a:off x="1446460" y="1560429"/>
              <a:ext cx="201724" cy="268704"/>
            </a:xfrm>
            <a:custGeom>
              <a:rect b="b" l="l" r="r" t="t"/>
              <a:pathLst>
                <a:path extrusionOk="0" h="10250" w="7695">
                  <a:moveTo>
                    <a:pt x="217" y="1"/>
                  </a:moveTo>
                  <a:cubicBezTo>
                    <a:pt x="101" y="1"/>
                    <a:pt x="0" y="102"/>
                    <a:pt x="0" y="217"/>
                  </a:cubicBezTo>
                  <a:lnTo>
                    <a:pt x="0" y="10033"/>
                  </a:lnTo>
                  <a:cubicBezTo>
                    <a:pt x="0" y="10149"/>
                    <a:pt x="101" y="10250"/>
                    <a:pt x="217" y="10250"/>
                  </a:cubicBezTo>
                  <a:lnTo>
                    <a:pt x="7478" y="10250"/>
                  </a:lnTo>
                  <a:cubicBezTo>
                    <a:pt x="7593" y="10250"/>
                    <a:pt x="7694" y="10149"/>
                    <a:pt x="7694" y="10033"/>
                  </a:cubicBezTo>
                  <a:lnTo>
                    <a:pt x="7694" y="217"/>
                  </a:lnTo>
                  <a:cubicBezTo>
                    <a:pt x="7694" y="102"/>
                    <a:pt x="7593" y="1"/>
                    <a:pt x="747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4" name="Google Shape;16954;p101"/>
            <p:cNvSpPr/>
            <p:nvPr/>
          </p:nvSpPr>
          <p:spPr>
            <a:xfrm>
              <a:off x="1496792" y="1515680"/>
              <a:ext cx="100692" cy="50464"/>
            </a:xfrm>
            <a:custGeom>
              <a:rect b="b" l="l" r="r" t="t"/>
              <a:pathLst>
                <a:path extrusionOk="0" h="1925" w="3841">
                  <a:moveTo>
                    <a:pt x="1922" y="527"/>
                  </a:moveTo>
                  <a:cubicBezTo>
                    <a:pt x="2085" y="527"/>
                    <a:pt x="2243" y="649"/>
                    <a:pt x="2252" y="842"/>
                  </a:cubicBezTo>
                  <a:cubicBezTo>
                    <a:pt x="2252" y="1013"/>
                    <a:pt x="2112" y="1170"/>
                    <a:pt x="1927" y="1173"/>
                  </a:cubicBezTo>
                  <a:lnTo>
                    <a:pt x="1927" y="1173"/>
                  </a:lnTo>
                  <a:cubicBezTo>
                    <a:pt x="1644" y="1168"/>
                    <a:pt x="1503" y="825"/>
                    <a:pt x="1689" y="625"/>
                  </a:cubicBezTo>
                  <a:cubicBezTo>
                    <a:pt x="1757" y="558"/>
                    <a:pt x="1840" y="527"/>
                    <a:pt x="1922" y="527"/>
                  </a:cubicBezTo>
                  <a:close/>
                  <a:moveTo>
                    <a:pt x="1926" y="1"/>
                  </a:moveTo>
                  <a:cubicBezTo>
                    <a:pt x="1639" y="1"/>
                    <a:pt x="1350" y="141"/>
                    <a:pt x="1184" y="423"/>
                  </a:cubicBezTo>
                  <a:lnTo>
                    <a:pt x="433" y="423"/>
                  </a:lnTo>
                  <a:cubicBezTo>
                    <a:pt x="202" y="423"/>
                    <a:pt x="15" y="611"/>
                    <a:pt x="0" y="842"/>
                  </a:cubicBezTo>
                  <a:lnTo>
                    <a:pt x="0" y="1693"/>
                  </a:lnTo>
                  <a:cubicBezTo>
                    <a:pt x="0" y="1823"/>
                    <a:pt x="87" y="1924"/>
                    <a:pt x="217" y="1924"/>
                  </a:cubicBezTo>
                  <a:lnTo>
                    <a:pt x="3638" y="1924"/>
                  </a:lnTo>
                  <a:cubicBezTo>
                    <a:pt x="3754" y="1924"/>
                    <a:pt x="3840" y="1823"/>
                    <a:pt x="3840" y="1708"/>
                  </a:cubicBezTo>
                  <a:lnTo>
                    <a:pt x="3840" y="842"/>
                  </a:lnTo>
                  <a:cubicBezTo>
                    <a:pt x="3840" y="611"/>
                    <a:pt x="3652" y="423"/>
                    <a:pt x="3422" y="423"/>
                  </a:cubicBezTo>
                  <a:lnTo>
                    <a:pt x="2656" y="423"/>
                  </a:lnTo>
                  <a:cubicBezTo>
                    <a:pt x="2498" y="141"/>
                    <a:pt x="2213" y="1"/>
                    <a:pt x="192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5" name="Google Shape;16955;p101"/>
            <p:cNvSpPr/>
            <p:nvPr/>
          </p:nvSpPr>
          <p:spPr>
            <a:xfrm>
              <a:off x="1477498" y="1669431"/>
              <a:ext cx="28024" cy="28024"/>
            </a:xfrm>
            <a:custGeom>
              <a:rect b="b" l="l" r="r" t="t"/>
              <a:pathLst>
                <a:path extrusionOk="0" h="1069" w="1069">
                  <a:moveTo>
                    <a:pt x="534" y="0"/>
                  </a:moveTo>
                  <a:cubicBezTo>
                    <a:pt x="231" y="0"/>
                    <a:pt x="0" y="245"/>
                    <a:pt x="0" y="534"/>
                  </a:cubicBezTo>
                  <a:cubicBezTo>
                    <a:pt x="0" y="837"/>
                    <a:pt x="231" y="1068"/>
                    <a:pt x="534" y="1068"/>
                  </a:cubicBezTo>
                  <a:cubicBezTo>
                    <a:pt x="823" y="1068"/>
                    <a:pt x="1068" y="837"/>
                    <a:pt x="1068" y="534"/>
                  </a:cubicBezTo>
                  <a:cubicBezTo>
                    <a:pt x="1068" y="245"/>
                    <a:pt x="823" y="0"/>
                    <a:pt x="534"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6" name="Google Shape;16956;p101"/>
            <p:cNvSpPr/>
            <p:nvPr/>
          </p:nvSpPr>
          <p:spPr>
            <a:xfrm>
              <a:off x="1477498" y="1719738"/>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7" name="Google Shape;16957;p101"/>
            <p:cNvSpPr/>
            <p:nvPr/>
          </p:nvSpPr>
          <p:spPr>
            <a:xfrm>
              <a:off x="1477498" y="1770071"/>
              <a:ext cx="28024" cy="28050"/>
            </a:xfrm>
            <a:custGeom>
              <a:rect b="b" l="l" r="r" t="t"/>
              <a:pathLst>
                <a:path extrusionOk="0" h="1070" w="1069">
                  <a:moveTo>
                    <a:pt x="534" y="1"/>
                  </a:moveTo>
                  <a:cubicBezTo>
                    <a:pt x="231" y="1"/>
                    <a:pt x="0" y="246"/>
                    <a:pt x="0" y="535"/>
                  </a:cubicBezTo>
                  <a:cubicBezTo>
                    <a:pt x="0" y="838"/>
                    <a:pt x="231" y="1069"/>
                    <a:pt x="534" y="1069"/>
                  </a:cubicBezTo>
                  <a:cubicBezTo>
                    <a:pt x="823" y="1069"/>
                    <a:pt x="1068" y="838"/>
                    <a:pt x="1068" y="535"/>
                  </a:cubicBezTo>
                  <a:cubicBezTo>
                    <a:pt x="1068" y="246"/>
                    <a:pt x="823" y="1"/>
                    <a:pt x="5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8" name="Google Shape;16958;p101"/>
            <p:cNvSpPr/>
            <p:nvPr/>
          </p:nvSpPr>
          <p:spPr>
            <a:xfrm>
              <a:off x="1517607" y="1666784"/>
              <a:ext cx="65118" cy="10984"/>
            </a:xfrm>
            <a:custGeom>
              <a:rect b="b" l="l" r="r" t="t"/>
              <a:pathLst>
                <a:path extrusionOk="0" h="419" w="2484">
                  <a:moveTo>
                    <a:pt x="275" y="0"/>
                  </a:moveTo>
                  <a:cubicBezTo>
                    <a:pt x="0" y="0"/>
                    <a:pt x="0" y="419"/>
                    <a:pt x="275" y="419"/>
                  </a:cubicBezTo>
                  <a:lnTo>
                    <a:pt x="2194" y="419"/>
                  </a:lnTo>
                  <a:cubicBezTo>
                    <a:pt x="2483" y="419"/>
                    <a:pt x="2483" y="0"/>
                    <a:pt x="2194"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59" name="Google Shape;16959;p101"/>
            <p:cNvSpPr/>
            <p:nvPr/>
          </p:nvSpPr>
          <p:spPr>
            <a:xfrm>
              <a:off x="1517607" y="1689093"/>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0" name="Google Shape;16960;p101"/>
            <p:cNvSpPr/>
            <p:nvPr/>
          </p:nvSpPr>
          <p:spPr>
            <a:xfrm>
              <a:off x="1517607" y="1717090"/>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1" name="Google Shape;16961;p101"/>
            <p:cNvSpPr/>
            <p:nvPr/>
          </p:nvSpPr>
          <p:spPr>
            <a:xfrm>
              <a:off x="1517607" y="1739425"/>
              <a:ext cx="104467" cy="11377"/>
            </a:xfrm>
            <a:custGeom>
              <a:rect b="b" l="l" r="r" t="t"/>
              <a:pathLst>
                <a:path extrusionOk="0" h="434" w="3985">
                  <a:moveTo>
                    <a:pt x="275" y="1"/>
                  </a:moveTo>
                  <a:cubicBezTo>
                    <a:pt x="0" y="1"/>
                    <a:pt x="0" y="434"/>
                    <a:pt x="275" y="434"/>
                  </a:cubicBezTo>
                  <a:lnTo>
                    <a:pt x="3696" y="434"/>
                  </a:lnTo>
                  <a:cubicBezTo>
                    <a:pt x="3984" y="434"/>
                    <a:pt x="3984" y="1"/>
                    <a:pt x="369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2" name="Google Shape;16962;p101"/>
            <p:cNvSpPr/>
            <p:nvPr/>
          </p:nvSpPr>
          <p:spPr>
            <a:xfrm>
              <a:off x="1517607" y="1767423"/>
              <a:ext cx="65118" cy="11377"/>
            </a:xfrm>
            <a:custGeom>
              <a:rect b="b" l="l" r="r" t="t"/>
              <a:pathLst>
                <a:path extrusionOk="0" h="434" w="2484">
                  <a:moveTo>
                    <a:pt x="275" y="1"/>
                  </a:moveTo>
                  <a:cubicBezTo>
                    <a:pt x="0" y="1"/>
                    <a:pt x="0" y="434"/>
                    <a:pt x="275" y="434"/>
                  </a:cubicBezTo>
                  <a:lnTo>
                    <a:pt x="2194" y="434"/>
                  </a:lnTo>
                  <a:cubicBezTo>
                    <a:pt x="2483" y="434"/>
                    <a:pt x="2483" y="1"/>
                    <a:pt x="2194"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3" name="Google Shape;16963;p101"/>
            <p:cNvSpPr/>
            <p:nvPr/>
          </p:nvSpPr>
          <p:spPr>
            <a:xfrm>
              <a:off x="1517607" y="1789758"/>
              <a:ext cx="104467" cy="11377"/>
            </a:xfrm>
            <a:custGeom>
              <a:rect b="b" l="l" r="r" t="t"/>
              <a:pathLst>
                <a:path extrusionOk="0" h="434" w="3985">
                  <a:moveTo>
                    <a:pt x="275" y="0"/>
                  </a:moveTo>
                  <a:cubicBezTo>
                    <a:pt x="0" y="0"/>
                    <a:pt x="0" y="434"/>
                    <a:pt x="275" y="434"/>
                  </a:cubicBezTo>
                  <a:lnTo>
                    <a:pt x="3696" y="434"/>
                  </a:lnTo>
                  <a:cubicBezTo>
                    <a:pt x="3984" y="434"/>
                    <a:pt x="3984" y="0"/>
                    <a:pt x="3696"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4" name="Google Shape;16964;p101"/>
            <p:cNvSpPr/>
            <p:nvPr/>
          </p:nvSpPr>
          <p:spPr>
            <a:xfrm>
              <a:off x="1517607" y="1582765"/>
              <a:ext cx="98778" cy="11377"/>
            </a:xfrm>
            <a:custGeom>
              <a:rect b="b" l="l" r="r" t="t"/>
              <a:pathLst>
                <a:path extrusionOk="0" h="434" w="3768">
                  <a:moveTo>
                    <a:pt x="275" y="0"/>
                  </a:moveTo>
                  <a:cubicBezTo>
                    <a:pt x="0" y="0"/>
                    <a:pt x="0" y="433"/>
                    <a:pt x="275" y="433"/>
                  </a:cubicBezTo>
                  <a:lnTo>
                    <a:pt x="3479" y="433"/>
                  </a:lnTo>
                  <a:cubicBezTo>
                    <a:pt x="3768" y="433"/>
                    <a:pt x="3768" y="0"/>
                    <a:pt x="347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5" name="Google Shape;16965;p101"/>
            <p:cNvSpPr/>
            <p:nvPr/>
          </p:nvSpPr>
          <p:spPr>
            <a:xfrm>
              <a:off x="1472570" y="1633097"/>
              <a:ext cx="149504" cy="11377"/>
            </a:xfrm>
            <a:custGeom>
              <a:rect b="b" l="l" r="r" t="t"/>
              <a:pathLst>
                <a:path extrusionOk="0" h="434" w="5703">
                  <a:moveTo>
                    <a:pt x="289" y="0"/>
                  </a:moveTo>
                  <a:cubicBezTo>
                    <a:pt x="0" y="0"/>
                    <a:pt x="0" y="433"/>
                    <a:pt x="289" y="433"/>
                  </a:cubicBezTo>
                  <a:lnTo>
                    <a:pt x="5414" y="433"/>
                  </a:lnTo>
                  <a:cubicBezTo>
                    <a:pt x="5702" y="433"/>
                    <a:pt x="5702" y="0"/>
                    <a:pt x="541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6" name="Google Shape;16966;p101"/>
            <p:cNvSpPr/>
            <p:nvPr/>
          </p:nvSpPr>
          <p:spPr>
            <a:xfrm>
              <a:off x="1517607" y="1605100"/>
              <a:ext cx="26136" cy="11377"/>
            </a:xfrm>
            <a:custGeom>
              <a:rect b="b" l="l" r="r" t="t"/>
              <a:pathLst>
                <a:path extrusionOk="0" h="434" w="997">
                  <a:moveTo>
                    <a:pt x="275" y="0"/>
                  </a:moveTo>
                  <a:cubicBezTo>
                    <a:pt x="0" y="0"/>
                    <a:pt x="0" y="433"/>
                    <a:pt x="275" y="433"/>
                  </a:cubicBezTo>
                  <a:lnTo>
                    <a:pt x="708" y="433"/>
                  </a:lnTo>
                  <a:cubicBezTo>
                    <a:pt x="996" y="433"/>
                    <a:pt x="996" y="0"/>
                    <a:pt x="70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7" name="Google Shape;16967;p101"/>
            <p:cNvSpPr/>
            <p:nvPr/>
          </p:nvSpPr>
          <p:spPr>
            <a:xfrm>
              <a:off x="1550900" y="1605100"/>
              <a:ext cx="37487" cy="11377"/>
            </a:xfrm>
            <a:custGeom>
              <a:rect b="b" l="l" r="r" t="t"/>
              <a:pathLst>
                <a:path extrusionOk="0" h="434" w="1430">
                  <a:moveTo>
                    <a:pt x="289" y="0"/>
                  </a:moveTo>
                  <a:cubicBezTo>
                    <a:pt x="1" y="0"/>
                    <a:pt x="1" y="433"/>
                    <a:pt x="289" y="433"/>
                  </a:cubicBezTo>
                  <a:lnTo>
                    <a:pt x="1141" y="433"/>
                  </a:lnTo>
                  <a:cubicBezTo>
                    <a:pt x="1430" y="433"/>
                    <a:pt x="14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8" name="Google Shape;16968;p101"/>
            <p:cNvSpPr/>
            <p:nvPr/>
          </p:nvSpPr>
          <p:spPr>
            <a:xfrm>
              <a:off x="1474457" y="1582765"/>
              <a:ext cx="33712" cy="33712"/>
            </a:xfrm>
            <a:custGeom>
              <a:rect b="b" l="l" r="r" t="t"/>
              <a:pathLst>
                <a:path extrusionOk="0" h="1286" w="1286">
                  <a:moveTo>
                    <a:pt x="217" y="0"/>
                  </a:moveTo>
                  <a:cubicBezTo>
                    <a:pt x="102" y="0"/>
                    <a:pt x="1" y="101"/>
                    <a:pt x="1" y="217"/>
                  </a:cubicBezTo>
                  <a:lnTo>
                    <a:pt x="1" y="1069"/>
                  </a:lnTo>
                  <a:cubicBezTo>
                    <a:pt x="1" y="1184"/>
                    <a:pt x="102" y="1285"/>
                    <a:pt x="217" y="1285"/>
                  </a:cubicBezTo>
                  <a:lnTo>
                    <a:pt x="1069" y="1285"/>
                  </a:lnTo>
                  <a:cubicBezTo>
                    <a:pt x="1184" y="1285"/>
                    <a:pt x="1285" y="1184"/>
                    <a:pt x="1285" y="1069"/>
                  </a:cubicBezTo>
                  <a:lnTo>
                    <a:pt x="1285" y="217"/>
                  </a:lnTo>
                  <a:cubicBezTo>
                    <a:pt x="1285" y="101"/>
                    <a:pt x="1184" y="0"/>
                    <a:pt x="1069"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69" name="Google Shape;16969;p101"/>
            <p:cNvSpPr/>
            <p:nvPr/>
          </p:nvSpPr>
          <p:spPr>
            <a:xfrm>
              <a:off x="1496792" y="1555134"/>
              <a:ext cx="100692" cy="11010"/>
            </a:xfrm>
            <a:custGeom>
              <a:rect b="b" l="l" r="r" t="t"/>
              <a:pathLst>
                <a:path extrusionOk="0" h="420" w="3841">
                  <a:moveTo>
                    <a:pt x="217" y="1"/>
                  </a:moveTo>
                  <a:cubicBezTo>
                    <a:pt x="101" y="1"/>
                    <a:pt x="0" y="87"/>
                    <a:pt x="0" y="203"/>
                  </a:cubicBezTo>
                  <a:cubicBezTo>
                    <a:pt x="0" y="318"/>
                    <a:pt x="101" y="419"/>
                    <a:pt x="217" y="419"/>
                  </a:cubicBezTo>
                  <a:lnTo>
                    <a:pt x="3638" y="419"/>
                  </a:lnTo>
                  <a:cubicBezTo>
                    <a:pt x="3754" y="419"/>
                    <a:pt x="3840" y="318"/>
                    <a:pt x="3840" y="203"/>
                  </a:cubicBezTo>
                  <a:cubicBezTo>
                    <a:pt x="3840" y="87"/>
                    <a:pt x="3754" y="1"/>
                    <a:pt x="363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0" name="Google Shape;16970;p101"/>
            <p:cNvSpPr/>
            <p:nvPr/>
          </p:nvSpPr>
          <p:spPr>
            <a:xfrm>
              <a:off x="1482794" y="1591075"/>
              <a:ext cx="17040" cy="17066"/>
            </a:xfrm>
            <a:custGeom>
              <a:rect b="b" l="l" r="r" t="t"/>
              <a:pathLst>
                <a:path extrusionOk="0" h="651" w="650">
                  <a:moveTo>
                    <a:pt x="332" y="1"/>
                  </a:moveTo>
                  <a:cubicBezTo>
                    <a:pt x="145" y="1"/>
                    <a:pt x="0" y="145"/>
                    <a:pt x="0" y="319"/>
                  </a:cubicBezTo>
                  <a:cubicBezTo>
                    <a:pt x="0" y="506"/>
                    <a:pt x="145" y="651"/>
                    <a:pt x="332" y="651"/>
                  </a:cubicBezTo>
                  <a:cubicBezTo>
                    <a:pt x="505" y="651"/>
                    <a:pt x="650" y="506"/>
                    <a:pt x="650" y="319"/>
                  </a:cubicBezTo>
                  <a:cubicBezTo>
                    <a:pt x="650" y="145"/>
                    <a:pt x="505" y="1"/>
                    <a:pt x="332" y="1"/>
                  </a:cubicBezTo>
                  <a:close/>
                </a:path>
              </a:pathLst>
            </a:custGeom>
            <a:solidFill>
              <a:srgbClr val="A8B9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71" name="Google Shape;16971;p101"/>
          <p:cNvGrpSpPr/>
          <p:nvPr/>
        </p:nvGrpSpPr>
        <p:grpSpPr>
          <a:xfrm>
            <a:off x="2294441" y="1512744"/>
            <a:ext cx="352697" cy="352723"/>
            <a:chOff x="2319498" y="1512744"/>
            <a:chExt cx="352697" cy="352723"/>
          </a:xfrm>
        </p:grpSpPr>
        <p:sp>
          <p:nvSpPr>
            <p:cNvPr id="16972" name="Google Shape;16972;p101"/>
            <p:cNvSpPr/>
            <p:nvPr/>
          </p:nvSpPr>
          <p:spPr>
            <a:xfrm>
              <a:off x="2319498" y="1512744"/>
              <a:ext cx="352697" cy="352723"/>
            </a:xfrm>
            <a:custGeom>
              <a:rect b="b" l="l" r="r" t="t"/>
              <a:pathLst>
                <a:path extrusionOk="0" h="13455" w="13454">
                  <a:moveTo>
                    <a:pt x="6727" y="1"/>
                  </a:moveTo>
                  <a:cubicBezTo>
                    <a:pt x="3017" y="1"/>
                    <a:pt x="0" y="3018"/>
                    <a:pt x="0" y="6728"/>
                  </a:cubicBezTo>
                  <a:cubicBezTo>
                    <a:pt x="0" y="10438"/>
                    <a:pt x="3017" y="13455"/>
                    <a:pt x="6727" y="13455"/>
                  </a:cubicBezTo>
                  <a:cubicBezTo>
                    <a:pt x="10437" y="13455"/>
                    <a:pt x="13454" y="10438"/>
                    <a:pt x="13454" y="6728"/>
                  </a:cubicBezTo>
                  <a:cubicBezTo>
                    <a:pt x="13454" y="3018"/>
                    <a:pt x="10437" y="1"/>
                    <a:pt x="6727" y="1"/>
                  </a:cubicBezTo>
                  <a:close/>
                </a:path>
              </a:pathLst>
            </a:custGeom>
            <a:solidFill>
              <a:srgbClr val="92A3B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3" name="Google Shape;16973;p101"/>
            <p:cNvSpPr/>
            <p:nvPr/>
          </p:nvSpPr>
          <p:spPr>
            <a:xfrm>
              <a:off x="2345975" y="1539248"/>
              <a:ext cx="299742" cy="299742"/>
            </a:xfrm>
            <a:custGeom>
              <a:rect b="b" l="l" r="r" t="t"/>
              <a:pathLst>
                <a:path extrusionOk="0" h="11434" w="11434">
                  <a:moveTo>
                    <a:pt x="5717" y="0"/>
                  </a:moveTo>
                  <a:cubicBezTo>
                    <a:pt x="2556" y="0"/>
                    <a:pt x="0" y="2555"/>
                    <a:pt x="0" y="5717"/>
                  </a:cubicBezTo>
                  <a:cubicBezTo>
                    <a:pt x="0" y="8878"/>
                    <a:pt x="2556" y="11433"/>
                    <a:pt x="5717" y="11433"/>
                  </a:cubicBezTo>
                  <a:cubicBezTo>
                    <a:pt x="8878" y="11433"/>
                    <a:pt x="11433" y="8878"/>
                    <a:pt x="11433" y="5717"/>
                  </a:cubicBezTo>
                  <a:cubicBezTo>
                    <a:pt x="11433" y="2555"/>
                    <a:pt x="8878" y="0"/>
                    <a:pt x="5717" y="0"/>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4" name="Google Shape;16974;p101"/>
            <p:cNvSpPr/>
            <p:nvPr/>
          </p:nvSpPr>
          <p:spPr>
            <a:xfrm>
              <a:off x="2490524" y="1560534"/>
              <a:ext cx="11010" cy="133880"/>
            </a:xfrm>
            <a:custGeom>
              <a:rect b="b" l="l" r="r" t="t"/>
              <a:pathLst>
                <a:path extrusionOk="0" h="5107" w="420">
                  <a:moveTo>
                    <a:pt x="212" y="0"/>
                  </a:moveTo>
                  <a:cubicBezTo>
                    <a:pt x="116" y="0"/>
                    <a:pt x="22" y="62"/>
                    <a:pt x="15" y="184"/>
                  </a:cubicBezTo>
                  <a:lnTo>
                    <a:pt x="15" y="4905"/>
                  </a:lnTo>
                  <a:cubicBezTo>
                    <a:pt x="1" y="5020"/>
                    <a:pt x="102" y="5107"/>
                    <a:pt x="203" y="5107"/>
                  </a:cubicBezTo>
                  <a:cubicBezTo>
                    <a:pt x="318" y="5107"/>
                    <a:pt x="419" y="5020"/>
                    <a:pt x="419" y="4905"/>
                  </a:cubicBezTo>
                  <a:lnTo>
                    <a:pt x="419" y="184"/>
                  </a:lnTo>
                  <a:cubicBezTo>
                    <a:pt x="405" y="62"/>
                    <a:pt x="308" y="0"/>
                    <a:pt x="21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5" name="Google Shape;16975;p101"/>
            <p:cNvSpPr/>
            <p:nvPr/>
          </p:nvSpPr>
          <p:spPr>
            <a:xfrm>
              <a:off x="2489397" y="1683771"/>
              <a:ext cx="137917" cy="10696"/>
            </a:xfrm>
            <a:custGeom>
              <a:rect b="b" l="l" r="r" t="t"/>
              <a:pathLst>
                <a:path extrusionOk="0" h="408" w="5261">
                  <a:moveTo>
                    <a:pt x="5006" y="0"/>
                  </a:moveTo>
                  <a:cubicBezTo>
                    <a:pt x="4998" y="0"/>
                    <a:pt x="4990" y="1"/>
                    <a:pt x="4981" y="2"/>
                  </a:cubicBezTo>
                  <a:lnTo>
                    <a:pt x="246" y="2"/>
                  </a:lnTo>
                  <a:cubicBezTo>
                    <a:pt x="1" y="30"/>
                    <a:pt x="1" y="391"/>
                    <a:pt x="246" y="406"/>
                  </a:cubicBezTo>
                  <a:lnTo>
                    <a:pt x="4981" y="406"/>
                  </a:lnTo>
                  <a:cubicBezTo>
                    <a:pt x="4990" y="407"/>
                    <a:pt x="4998" y="407"/>
                    <a:pt x="5006" y="407"/>
                  </a:cubicBezTo>
                  <a:cubicBezTo>
                    <a:pt x="5261" y="407"/>
                    <a:pt x="5261" y="0"/>
                    <a:pt x="5006"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6" name="Google Shape;16976;p101"/>
            <p:cNvSpPr/>
            <p:nvPr/>
          </p:nvSpPr>
          <p:spPr>
            <a:xfrm>
              <a:off x="2383069" y="1576316"/>
              <a:ext cx="280422" cy="262753"/>
            </a:xfrm>
            <a:custGeom>
              <a:rect b="b" l="l" r="r" t="t"/>
              <a:pathLst>
                <a:path extrusionOk="0" h="10023" w="10697">
                  <a:moveTo>
                    <a:pt x="8070" y="1"/>
                  </a:moveTo>
                  <a:lnTo>
                    <a:pt x="8070" y="1"/>
                  </a:lnTo>
                  <a:cubicBezTo>
                    <a:pt x="10033" y="2253"/>
                    <a:pt x="9917" y="5674"/>
                    <a:pt x="7795" y="7796"/>
                  </a:cubicBezTo>
                  <a:cubicBezTo>
                    <a:pt x="6686" y="8906"/>
                    <a:pt x="5225" y="9467"/>
                    <a:pt x="3760" y="9467"/>
                  </a:cubicBezTo>
                  <a:cubicBezTo>
                    <a:pt x="2422" y="9467"/>
                    <a:pt x="1082" y="8999"/>
                    <a:pt x="0" y="8056"/>
                  </a:cubicBezTo>
                  <a:lnTo>
                    <a:pt x="0" y="8056"/>
                  </a:lnTo>
                  <a:cubicBezTo>
                    <a:pt x="1131" y="9360"/>
                    <a:pt x="2719" y="10023"/>
                    <a:pt x="4311" y="10023"/>
                  </a:cubicBezTo>
                  <a:cubicBezTo>
                    <a:pt x="5767" y="10023"/>
                    <a:pt x="7227" y="9469"/>
                    <a:pt x="8344" y="8345"/>
                  </a:cubicBezTo>
                  <a:cubicBezTo>
                    <a:pt x="10697" y="6006"/>
                    <a:pt x="10567" y="2166"/>
                    <a:pt x="8070" y="1"/>
                  </a:cubicBezTo>
                  <a:close/>
                </a:path>
              </a:pathLst>
            </a:custGeom>
            <a:solidFill>
              <a:srgbClr val="E4EA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7" name="Google Shape;16977;p101"/>
            <p:cNvSpPr/>
            <p:nvPr/>
          </p:nvSpPr>
          <p:spPr>
            <a:xfrm>
              <a:off x="2365662" y="1683771"/>
              <a:ext cx="21732" cy="10696"/>
            </a:xfrm>
            <a:custGeom>
              <a:rect b="b" l="l" r="r" t="t"/>
              <a:pathLst>
                <a:path extrusionOk="0" h="408" w="829">
                  <a:moveTo>
                    <a:pt x="561" y="0"/>
                  </a:moveTo>
                  <a:cubicBezTo>
                    <a:pt x="552" y="0"/>
                    <a:pt x="543" y="1"/>
                    <a:pt x="534" y="2"/>
                  </a:cubicBezTo>
                  <a:lnTo>
                    <a:pt x="246" y="2"/>
                  </a:lnTo>
                  <a:cubicBezTo>
                    <a:pt x="0" y="30"/>
                    <a:pt x="0" y="391"/>
                    <a:pt x="246" y="406"/>
                  </a:cubicBezTo>
                  <a:lnTo>
                    <a:pt x="534" y="406"/>
                  </a:lnTo>
                  <a:cubicBezTo>
                    <a:pt x="543" y="407"/>
                    <a:pt x="552" y="407"/>
                    <a:pt x="561" y="407"/>
                  </a:cubicBezTo>
                  <a:cubicBezTo>
                    <a:pt x="828" y="407"/>
                    <a:pt x="828" y="0"/>
                    <a:pt x="56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8" name="Google Shape;16978;p101"/>
            <p:cNvSpPr/>
            <p:nvPr/>
          </p:nvSpPr>
          <p:spPr>
            <a:xfrm>
              <a:off x="2490524" y="1799589"/>
              <a:ext cx="11377" cy="18613"/>
            </a:xfrm>
            <a:custGeom>
              <a:rect b="b" l="l" r="r" t="t"/>
              <a:pathLst>
                <a:path extrusionOk="0" h="710" w="434">
                  <a:moveTo>
                    <a:pt x="217" y="1"/>
                  </a:moveTo>
                  <a:cubicBezTo>
                    <a:pt x="109" y="1"/>
                    <a:pt x="1" y="73"/>
                    <a:pt x="15" y="217"/>
                  </a:cubicBezTo>
                  <a:lnTo>
                    <a:pt x="15" y="506"/>
                  </a:lnTo>
                  <a:cubicBezTo>
                    <a:pt x="1" y="622"/>
                    <a:pt x="102" y="708"/>
                    <a:pt x="203" y="708"/>
                  </a:cubicBezTo>
                  <a:cubicBezTo>
                    <a:pt x="210" y="709"/>
                    <a:pt x="218" y="710"/>
                    <a:pt x="225" y="710"/>
                  </a:cubicBezTo>
                  <a:cubicBezTo>
                    <a:pt x="331" y="710"/>
                    <a:pt x="419" y="615"/>
                    <a:pt x="419" y="520"/>
                  </a:cubicBezTo>
                  <a:lnTo>
                    <a:pt x="419" y="217"/>
                  </a:lnTo>
                  <a:cubicBezTo>
                    <a:pt x="434" y="73"/>
                    <a:pt x="326" y="1"/>
                    <a:pt x="21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79" name="Google Shape;16979;p101"/>
            <p:cNvSpPr/>
            <p:nvPr/>
          </p:nvSpPr>
          <p:spPr>
            <a:xfrm>
              <a:off x="2401393" y="1596554"/>
              <a:ext cx="19163" cy="15755"/>
            </a:xfrm>
            <a:custGeom>
              <a:rect b="b" l="l" r="r" t="t"/>
              <a:pathLst>
                <a:path extrusionOk="0" h="601" w="731">
                  <a:moveTo>
                    <a:pt x="268" y="1"/>
                  </a:moveTo>
                  <a:cubicBezTo>
                    <a:pt x="121" y="1"/>
                    <a:pt x="1" y="184"/>
                    <a:pt x="124" y="340"/>
                  </a:cubicBezTo>
                  <a:lnTo>
                    <a:pt x="326" y="543"/>
                  </a:lnTo>
                  <a:cubicBezTo>
                    <a:pt x="369" y="571"/>
                    <a:pt x="413" y="600"/>
                    <a:pt x="470" y="600"/>
                  </a:cubicBezTo>
                  <a:cubicBezTo>
                    <a:pt x="644" y="600"/>
                    <a:pt x="730" y="384"/>
                    <a:pt x="615" y="254"/>
                  </a:cubicBezTo>
                  <a:lnTo>
                    <a:pt x="398" y="52"/>
                  </a:lnTo>
                  <a:cubicBezTo>
                    <a:pt x="356" y="16"/>
                    <a:pt x="311" y="1"/>
                    <a:pt x="268"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0" name="Google Shape;16980;p101"/>
            <p:cNvSpPr/>
            <p:nvPr/>
          </p:nvSpPr>
          <p:spPr>
            <a:xfrm>
              <a:off x="2569563" y="1765378"/>
              <a:ext cx="20893" cy="16830"/>
            </a:xfrm>
            <a:custGeom>
              <a:rect b="b" l="l" r="r" t="t"/>
              <a:pathLst>
                <a:path extrusionOk="0" h="642" w="797">
                  <a:moveTo>
                    <a:pt x="313" y="0"/>
                  </a:moveTo>
                  <a:cubicBezTo>
                    <a:pt x="149" y="0"/>
                    <a:pt x="1" y="225"/>
                    <a:pt x="176" y="368"/>
                  </a:cubicBezTo>
                  <a:lnTo>
                    <a:pt x="393" y="584"/>
                  </a:lnTo>
                  <a:cubicBezTo>
                    <a:pt x="421" y="613"/>
                    <a:pt x="479" y="642"/>
                    <a:pt x="537" y="642"/>
                  </a:cubicBezTo>
                  <a:cubicBezTo>
                    <a:pt x="710" y="642"/>
                    <a:pt x="797" y="425"/>
                    <a:pt x="681" y="295"/>
                  </a:cubicBezTo>
                  <a:lnTo>
                    <a:pt x="465" y="79"/>
                  </a:lnTo>
                  <a:cubicBezTo>
                    <a:pt x="419" y="23"/>
                    <a:pt x="366" y="0"/>
                    <a:pt x="31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1" name="Google Shape;16981;p101"/>
            <p:cNvSpPr/>
            <p:nvPr/>
          </p:nvSpPr>
          <p:spPr>
            <a:xfrm>
              <a:off x="2571136" y="1595610"/>
              <a:ext cx="20841" cy="16699"/>
            </a:xfrm>
            <a:custGeom>
              <a:rect b="b" l="l" r="r" t="t"/>
              <a:pathLst>
                <a:path extrusionOk="0" h="637" w="795">
                  <a:moveTo>
                    <a:pt x="491" y="1"/>
                  </a:moveTo>
                  <a:cubicBezTo>
                    <a:pt x="436" y="1"/>
                    <a:pt x="380" y="26"/>
                    <a:pt x="333" y="88"/>
                  </a:cubicBezTo>
                  <a:lnTo>
                    <a:pt x="116" y="290"/>
                  </a:lnTo>
                  <a:cubicBezTo>
                    <a:pt x="1" y="420"/>
                    <a:pt x="87" y="636"/>
                    <a:pt x="260" y="636"/>
                  </a:cubicBezTo>
                  <a:cubicBezTo>
                    <a:pt x="318" y="636"/>
                    <a:pt x="376" y="607"/>
                    <a:pt x="405" y="579"/>
                  </a:cubicBezTo>
                  <a:lnTo>
                    <a:pt x="621" y="362"/>
                  </a:lnTo>
                  <a:cubicBezTo>
                    <a:pt x="794" y="222"/>
                    <a:pt x="652" y="1"/>
                    <a:pt x="491"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2" name="Google Shape;16982;p101"/>
            <p:cNvSpPr/>
            <p:nvPr/>
          </p:nvSpPr>
          <p:spPr>
            <a:xfrm>
              <a:off x="2401236" y="1766296"/>
              <a:ext cx="19583" cy="15913"/>
            </a:xfrm>
            <a:custGeom>
              <a:rect b="b" l="l" r="r" t="t"/>
              <a:pathLst>
                <a:path extrusionOk="0" h="607" w="747">
                  <a:moveTo>
                    <a:pt x="456" y="0"/>
                  </a:moveTo>
                  <a:cubicBezTo>
                    <a:pt x="414" y="0"/>
                    <a:pt x="372" y="13"/>
                    <a:pt x="332" y="44"/>
                  </a:cubicBezTo>
                  <a:lnTo>
                    <a:pt x="130" y="260"/>
                  </a:lnTo>
                  <a:cubicBezTo>
                    <a:pt x="0" y="390"/>
                    <a:pt x="87" y="607"/>
                    <a:pt x="274" y="607"/>
                  </a:cubicBezTo>
                  <a:cubicBezTo>
                    <a:pt x="318" y="607"/>
                    <a:pt x="375" y="578"/>
                    <a:pt x="404" y="549"/>
                  </a:cubicBezTo>
                  <a:lnTo>
                    <a:pt x="621" y="333"/>
                  </a:lnTo>
                  <a:cubicBezTo>
                    <a:pt x="746" y="184"/>
                    <a:pt x="611" y="0"/>
                    <a:pt x="456"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3" name="Google Shape;16983;p101"/>
            <p:cNvSpPr/>
            <p:nvPr/>
          </p:nvSpPr>
          <p:spPr>
            <a:xfrm>
              <a:off x="2373160" y="1634985"/>
              <a:ext cx="23174" cy="14025"/>
            </a:xfrm>
            <a:custGeom>
              <a:rect b="b" l="l" r="r" t="t"/>
              <a:pathLst>
                <a:path extrusionOk="0" h="535" w="884">
                  <a:moveTo>
                    <a:pt x="303" y="0"/>
                  </a:moveTo>
                  <a:cubicBezTo>
                    <a:pt x="104" y="0"/>
                    <a:pt x="0" y="330"/>
                    <a:pt x="248" y="405"/>
                  </a:cubicBezTo>
                  <a:lnTo>
                    <a:pt x="523" y="520"/>
                  </a:lnTo>
                  <a:cubicBezTo>
                    <a:pt x="551" y="520"/>
                    <a:pt x="566" y="535"/>
                    <a:pt x="595" y="535"/>
                  </a:cubicBezTo>
                  <a:cubicBezTo>
                    <a:pt x="811" y="535"/>
                    <a:pt x="883" y="231"/>
                    <a:pt x="681" y="145"/>
                  </a:cubicBezTo>
                  <a:lnTo>
                    <a:pt x="407" y="29"/>
                  </a:lnTo>
                  <a:cubicBezTo>
                    <a:pt x="370" y="9"/>
                    <a:pt x="335" y="0"/>
                    <a:pt x="303"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4" name="Google Shape;16984;p101"/>
            <p:cNvSpPr/>
            <p:nvPr/>
          </p:nvSpPr>
          <p:spPr>
            <a:xfrm>
              <a:off x="2595516" y="1729333"/>
              <a:ext cx="21811" cy="13527"/>
            </a:xfrm>
            <a:custGeom>
              <a:rect b="b" l="l" r="r" t="t"/>
              <a:pathLst>
                <a:path extrusionOk="0" h="516" w="832">
                  <a:moveTo>
                    <a:pt x="291" y="0"/>
                  </a:moveTo>
                  <a:cubicBezTo>
                    <a:pt x="100" y="0"/>
                    <a:pt x="1" y="281"/>
                    <a:pt x="197" y="386"/>
                  </a:cubicBezTo>
                  <a:lnTo>
                    <a:pt x="471" y="501"/>
                  </a:lnTo>
                  <a:cubicBezTo>
                    <a:pt x="500" y="516"/>
                    <a:pt x="529" y="516"/>
                    <a:pt x="557" y="516"/>
                  </a:cubicBezTo>
                  <a:cubicBezTo>
                    <a:pt x="774" y="516"/>
                    <a:pt x="832" y="212"/>
                    <a:pt x="630" y="126"/>
                  </a:cubicBezTo>
                  <a:lnTo>
                    <a:pt x="355" y="10"/>
                  </a:lnTo>
                  <a:cubicBezTo>
                    <a:pt x="333" y="3"/>
                    <a:pt x="312" y="0"/>
                    <a:pt x="291"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5" name="Google Shape;16985;p101"/>
            <p:cNvSpPr/>
            <p:nvPr/>
          </p:nvSpPr>
          <p:spPr>
            <a:xfrm>
              <a:off x="2535195" y="1570129"/>
              <a:ext cx="15650" cy="17197"/>
            </a:xfrm>
            <a:custGeom>
              <a:rect b="b" l="l" r="r" t="t"/>
              <a:pathLst>
                <a:path extrusionOk="0" h="656" w="597">
                  <a:moveTo>
                    <a:pt x="345" y="1"/>
                  </a:moveTo>
                  <a:cubicBezTo>
                    <a:pt x="279" y="1"/>
                    <a:pt x="213" y="32"/>
                    <a:pt x="173" y="107"/>
                  </a:cubicBezTo>
                  <a:lnTo>
                    <a:pt x="58" y="381"/>
                  </a:lnTo>
                  <a:cubicBezTo>
                    <a:pt x="0" y="511"/>
                    <a:pt x="87" y="656"/>
                    <a:pt x="231" y="656"/>
                  </a:cubicBezTo>
                  <a:lnTo>
                    <a:pt x="246" y="656"/>
                  </a:lnTo>
                  <a:cubicBezTo>
                    <a:pt x="332" y="656"/>
                    <a:pt x="390" y="612"/>
                    <a:pt x="433" y="540"/>
                  </a:cubicBezTo>
                  <a:lnTo>
                    <a:pt x="549" y="266"/>
                  </a:lnTo>
                  <a:cubicBezTo>
                    <a:pt x="596" y="115"/>
                    <a:pt x="470" y="1"/>
                    <a:pt x="345"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6" name="Google Shape;16986;p101"/>
            <p:cNvSpPr/>
            <p:nvPr/>
          </p:nvSpPr>
          <p:spPr>
            <a:xfrm>
              <a:off x="2441345" y="1790099"/>
              <a:ext cx="16463" cy="18219"/>
            </a:xfrm>
            <a:custGeom>
              <a:rect b="b" l="l" r="r" t="t"/>
              <a:pathLst>
                <a:path extrusionOk="0" h="695" w="628">
                  <a:moveTo>
                    <a:pt x="349" y="1"/>
                  </a:moveTo>
                  <a:cubicBezTo>
                    <a:pt x="272" y="1"/>
                    <a:pt x="195" y="43"/>
                    <a:pt x="159" y="146"/>
                  </a:cubicBezTo>
                  <a:lnTo>
                    <a:pt x="58" y="421"/>
                  </a:lnTo>
                  <a:cubicBezTo>
                    <a:pt x="0" y="550"/>
                    <a:pt x="87" y="695"/>
                    <a:pt x="231" y="695"/>
                  </a:cubicBezTo>
                  <a:lnTo>
                    <a:pt x="246" y="695"/>
                  </a:lnTo>
                  <a:cubicBezTo>
                    <a:pt x="318" y="695"/>
                    <a:pt x="390" y="652"/>
                    <a:pt x="419" y="579"/>
                  </a:cubicBezTo>
                  <a:lnTo>
                    <a:pt x="534" y="305"/>
                  </a:lnTo>
                  <a:cubicBezTo>
                    <a:pt x="627" y="138"/>
                    <a:pt x="487" y="1"/>
                    <a:pt x="34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7" name="Google Shape;16987;p101"/>
            <p:cNvSpPr/>
            <p:nvPr/>
          </p:nvSpPr>
          <p:spPr>
            <a:xfrm>
              <a:off x="2443521" y="1569290"/>
              <a:ext cx="15624" cy="17276"/>
            </a:xfrm>
            <a:custGeom>
              <a:rect b="b" l="l" r="r" t="t"/>
              <a:pathLst>
                <a:path extrusionOk="0" h="659" w="596">
                  <a:moveTo>
                    <a:pt x="252" y="0"/>
                  </a:moveTo>
                  <a:cubicBezTo>
                    <a:pt x="128" y="0"/>
                    <a:pt x="1" y="111"/>
                    <a:pt x="47" y="269"/>
                  </a:cubicBezTo>
                  <a:lnTo>
                    <a:pt x="163" y="529"/>
                  </a:lnTo>
                  <a:cubicBezTo>
                    <a:pt x="191" y="601"/>
                    <a:pt x="264" y="659"/>
                    <a:pt x="336" y="659"/>
                  </a:cubicBezTo>
                  <a:lnTo>
                    <a:pt x="350" y="659"/>
                  </a:lnTo>
                  <a:cubicBezTo>
                    <a:pt x="495" y="659"/>
                    <a:pt x="596" y="514"/>
                    <a:pt x="538" y="384"/>
                  </a:cubicBezTo>
                  <a:lnTo>
                    <a:pt x="422" y="110"/>
                  </a:lnTo>
                  <a:cubicBezTo>
                    <a:pt x="387" y="33"/>
                    <a:pt x="320" y="0"/>
                    <a:pt x="252"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8" name="Google Shape;16988;p101"/>
            <p:cNvSpPr/>
            <p:nvPr/>
          </p:nvSpPr>
          <p:spPr>
            <a:xfrm>
              <a:off x="2532416" y="1791121"/>
              <a:ext cx="16411" cy="18351"/>
            </a:xfrm>
            <a:custGeom>
              <a:rect b="b" l="l" r="r" t="t"/>
              <a:pathLst>
                <a:path extrusionOk="0" h="700" w="626">
                  <a:moveTo>
                    <a:pt x="277" y="1"/>
                  </a:moveTo>
                  <a:cubicBezTo>
                    <a:pt x="140" y="1"/>
                    <a:pt x="0" y="131"/>
                    <a:pt x="92" y="295"/>
                  </a:cubicBezTo>
                  <a:lnTo>
                    <a:pt x="193" y="569"/>
                  </a:lnTo>
                  <a:cubicBezTo>
                    <a:pt x="222" y="641"/>
                    <a:pt x="294" y="699"/>
                    <a:pt x="380" y="699"/>
                  </a:cubicBezTo>
                  <a:lnTo>
                    <a:pt x="395" y="699"/>
                  </a:lnTo>
                  <a:cubicBezTo>
                    <a:pt x="525" y="685"/>
                    <a:pt x="626" y="555"/>
                    <a:pt x="568" y="425"/>
                  </a:cubicBezTo>
                  <a:lnTo>
                    <a:pt x="467" y="151"/>
                  </a:lnTo>
                  <a:cubicBezTo>
                    <a:pt x="435" y="45"/>
                    <a:pt x="357" y="1"/>
                    <a:pt x="277"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89" name="Google Shape;16989;p101"/>
            <p:cNvSpPr/>
            <p:nvPr/>
          </p:nvSpPr>
          <p:spPr>
            <a:xfrm>
              <a:off x="2596486" y="1637370"/>
              <a:ext cx="21785" cy="13527"/>
            </a:xfrm>
            <a:custGeom>
              <a:rect b="b" l="l" r="r" t="t"/>
              <a:pathLst>
                <a:path extrusionOk="0" h="516" w="831">
                  <a:moveTo>
                    <a:pt x="539" y="1"/>
                  </a:moveTo>
                  <a:cubicBezTo>
                    <a:pt x="519" y="1"/>
                    <a:pt x="499" y="4"/>
                    <a:pt x="477" y="10"/>
                  </a:cubicBezTo>
                  <a:lnTo>
                    <a:pt x="203" y="126"/>
                  </a:lnTo>
                  <a:cubicBezTo>
                    <a:pt x="1" y="213"/>
                    <a:pt x="59" y="516"/>
                    <a:pt x="275" y="516"/>
                  </a:cubicBezTo>
                  <a:cubicBezTo>
                    <a:pt x="304" y="516"/>
                    <a:pt x="333" y="516"/>
                    <a:pt x="347" y="501"/>
                  </a:cubicBezTo>
                  <a:lnTo>
                    <a:pt x="621" y="400"/>
                  </a:lnTo>
                  <a:cubicBezTo>
                    <a:pt x="831" y="295"/>
                    <a:pt x="732" y="1"/>
                    <a:pt x="539" y="1"/>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0" name="Google Shape;16990;p101"/>
            <p:cNvSpPr/>
            <p:nvPr/>
          </p:nvSpPr>
          <p:spPr>
            <a:xfrm>
              <a:off x="2373606" y="1727052"/>
              <a:ext cx="22859" cy="13920"/>
            </a:xfrm>
            <a:custGeom>
              <a:rect b="b" l="l" r="r" t="t"/>
              <a:pathLst>
                <a:path extrusionOk="0" h="531" w="872">
                  <a:moveTo>
                    <a:pt x="575" y="0"/>
                  </a:moveTo>
                  <a:cubicBezTo>
                    <a:pt x="544" y="0"/>
                    <a:pt x="511" y="8"/>
                    <a:pt x="477" y="25"/>
                  </a:cubicBezTo>
                  <a:lnTo>
                    <a:pt x="202" y="141"/>
                  </a:lnTo>
                  <a:cubicBezTo>
                    <a:pt x="0" y="213"/>
                    <a:pt x="58" y="516"/>
                    <a:pt x="289" y="530"/>
                  </a:cubicBezTo>
                  <a:cubicBezTo>
                    <a:pt x="303" y="530"/>
                    <a:pt x="332" y="516"/>
                    <a:pt x="361" y="516"/>
                  </a:cubicBezTo>
                  <a:lnTo>
                    <a:pt x="621" y="400"/>
                  </a:lnTo>
                  <a:cubicBezTo>
                    <a:pt x="871" y="325"/>
                    <a:pt x="774" y="0"/>
                    <a:pt x="575" y="0"/>
                  </a:cubicBezTo>
                  <a:close/>
                </a:path>
              </a:pathLst>
            </a:custGeom>
            <a:solidFill>
              <a:srgbClr val="93AA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6991" name="Google Shape;16991;p101"/>
          <p:cNvGrpSpPr/>
          <p:nvPr/>
        </p:nvGrpSpPr>
        <p:grpSpPr>
          <a:xfrm>
            <a:off x="4211544" y="1512666"/>
            <a:ext cx="312981" cy="352697"/>
            <a:chOff x="4236601" y="1512666"/>
            <a:chExt cx="312981" cy="352697"/>
          </a:xfrm>
        </p:grpSpPr>
        <p:sp>
          <p:nvSpPr>
            <p:cNvPr id="16992" name="Google Shape;16992;p101"/>
            <p:cNvSpPr/>
            <p:nvPr/>
          </p:nvSpPr>
          <p:spPr>
            <a:xfrm>
              <a:off x="4236601" y="1512666"/>
              <a:ext cx="312981" cy="352697"/>
            </a:xfrm>
            <a:custGeom>
              <a:rect b="b" l="l" r="r" t="t"/>
              <a:pathLst>
                <a:path extrusionOk="0" h="13454" w="11939">
                  <a:moveTo>
                    <a:pt x="5969" y="0"/>
                  </a:moveTo>
                  <a:cubicBezTo>
                    <a:pt x="5933" y="0"/>
                    <a:pt x="5897" y="11"/>
                    <a:pt x="5861" y="33"/>
                  </a:cubicBezTo>
                  <a:cubicBezTo>
                    <a:pt x="5832" y="47"/>
                    <a:pt x="2743" y="1895"/>
                    <a:pt x="404" y="1895"/>
                  </a:cubicBezTo>
                  <a:cubicBezTo>
                    <a:pt x="303" y="1895"/>
                    <a:pt x="217" y="1967"/>
                    <a:pt x="202" y="2068"/>
                  </a:cubicBezTo>
                  <a:cubicBezTo>
                    <a:pt x="0" y="3656"/>
                    <a:pt x="58" y="5273"/>
                    <a:pt x="390" y="6846"/>
                  </a:cubicBezTo>
                  <a:cubicBezTo>
                    <a:pt x="650" y="8218"/>
                    <a:pt x="1198" y="9517"/>
                    <a:pt x="2007" y="10657"/>
                  </a:cubicBezTo>
                  <a:cubicBezTo>
                    <a:pt x="2988" y="11971"/>
                    <a:pt x="4345" y="12952"/>
                    <a:pt x="5919" y="13443"/>
                  </a:cubicBezTo>
                  <a:cubicBezTo>
                    <a:pt x="5933" y="13450"/>
                    <a:pt x="5951" y="13454"/>
                    <a:pt x="5971" y="13454"/>
                  </a:cubicBezTo>
                  <a:cubicBezTo>
                    <a:pt x="5991" y="13454"/>
                    <a:pt x="6012" y="13450"/>
                    <a:pt x="6034" y="13443"/>
                  </a:cubicBezTo>
                  <a:cubicBezTo>
                    <a:pt x="7608" y="12952"/>
                    <a:pt x="8964" y="11971"/>
                    <a:pt x="9946" y="10657"/>
                  </a:cubicBezTo>
                  <a:cubicBezTo>
                    <a:pt x="10754" y="9517"/>
                    <a:pt x="11303" y="8218"/>
                    <a:pt x="11563" y="6846"/>
                  </a:cubicBezTo>
                  <a:cubicBezTo>
                    <a:pt x="11880" y="5273"/>
                    <a:pt x="11938" y="3656"/>
                    <a:pt x="11736" y="2068"/>
                  </a:cubicBezTo>
                  <a:cubicBezTo>
                    <a:pt x="11722" y="1967"/>
                    <a:pt x="11635" y="1895"/>
                    <a:pt x="11534" y="1895"/>
                  </a:cubicBezTo>
                  <a:cubicBezTo>
                    <a:pt x="9195" y="1895"/>
                    <a:pt x="6106" y="47"/>
                    <a:pt x="6077" y="33"/>
                  </a:cubicBezTo>
                  <a:cubicBezTo>
                    <a:pt x="6041" y="11"/>
                    <a:pt x="6005" y="0"/>
                    <a:pt x="5969" y="0"/>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3" name="Google Shape;16993;p101"/>
            <p:cNvSpPr/>
            <p:nvPr/>
          </p:nvSpPr>
          <p:spPr>
            <a:xfrm>
              <a:off x="4383798" y="1561557"/>
              <a:ext cx="165784" cy="303806"/>
            </a:xfrm>
            <a:custGeom>
              <a:rect b="b" l="l" r="r" t="t"/>
              <a:pathLst>
                <a:path extrusionOk="0" h="11589" w="6324">
                  <a:moveTo>
                    <a:pt x="5385" y="1"/>
                  </a:moveTo>
                  <a:cubicBezTo>
                    <a:pt x="5573" y="1618"/>
                    <a:pt x="5500" y="3249"/>
                    <a:pt x="5183" y="4837"/>
                  </a:cubicBezTo>
                  <a:cubicBezTo>
                    <a:pt x="4909" y="6251"/>
                    <a:pt x="4331" y="7608"/>
                    <a:pt x="3494" y="8792"/>
                  </a:cubicBezTo>
                  <a:cubicBezTo>
                    <a:pt x="2599" y="10005"/>
                    <a:pt x="1401" y="10929"/>
                    <a:pt x="0" y="11477"/>
                  </a:cubicBezTo>
                  <a:cubicBezTo>
                    <a:pt x="87" y="11520"/>
                    <a:pt x="188" y="11549"/>
                    <a:pt x="289" y="11578"/>
                  </a:cubicBezTo>
                  <a:cubicBezTo>
                    <a:pt x="311" y="11585"/>
                    <a:pt x="332" y="11589"/>
                    <a:pt x="354" y="11589"/>
                  </a:cubicBezTo>
                  <a:cubicBezTo>
                    <a:pt x="376" y="11589"/>
                    <a:pt x="397" y="11585"/>
                    <a:pt x="419" y="11578"/>
                  </a:cubicBezTo>
                  <a:cubicBezTo>
                    <a:pt x="1978" y="11087"/>
                    <a:pt x="3349" y="10106"/>
                    <a:pt x="4317" y="8792"/>
                  </a:cubicBezTo>
                  <a:cubicBezTo>
                    <a:pt x="5125" y="7652"/>
                    <a:pt x="5674" y="6353"/>
                    <a:pt x="5948" y="4981"/>
                  </a:cubicBezTo>
                  <a:cubicBezTo>
                    <a:pt x="6265" y="3408"/>
                    <a:pt x="6323" y="1791"/>
                    <a:pt x="6121" y="203"/>
                  </a:cubicBezTo>
                  <a:cubicBezTo>
                    <a:pt x="6107" y="102"/>
                    <a:pt x="6020" y="30"/>
                    <a:pt x="5919" y="30"/>
                  </a:cubicBezTo>
                  <a:cubicBezTo>
                    <a:pt x="5746" y="30"/>
                    <a:pt x="5558" y="15"/>
                    <a:pt x="5385" y="1"/>
                  </a:cubicBezTo>
                  <a:close/>
                </a:path>
              </a:pathLst>
            </a:custGeom>
            <a:solidFill>
              <a:srgbClr val="5E748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4" name="Google Shape;16994;p101"/>
            <p:cNvSpPr/>
            <p:nvPr/>
          </p:nvSpPr>
          <p:spPr>
            <a:xfrm>
              <a:off x="4267246" y="1546326"/>
              <a:ext cx="251664" cy="283856"/>
            </a:xfrm>
            <a:custGeom>
              <a:rect b="b" l="l" r="r" t="t"/>
              <a:pathLst>
                <a:path extrusionOk="0" h="10828" w="9600">
                  <a:moveTo>
                    <a:pt x="4798" y="1"/>
                  </a:moveTo>
                  <a:cubicBezTo>
                    <a:pt x="4764" y="1"/>
                    <a:pt x="4728" y="12"/>
                    <a:pt x="4692" y="33"/>
                  </a:cubicBezTo>
                  <a:cubicBezTo>
                    <a:pt x="4677" y="48"/>
                    <a:pt x="2209" y="1520"/>
                    <a:pt x="347" y="1520"/>
                  </a:cubicBezTo>
                  <a:cubicBezTo>
                    <a:pt x="260" y="1520"/>
                    <a:pt x="174" y="1592"/>
                    <a:pt x="159" y="1679"/>
                  </a:cubicBezTo>
                  <a:cubicBezTo>
                    <a:pt x="0" y="2964"/>
                    <a:pt x="44" y="4263"/>
                    <a:pt x="303" y="5519"/>
                  </a:cubicBezTo>
                  <a:cubicBezTo>
                    <a:pt x="506" y="6616"/>
                    <a:pt x="953" y="7670"/>
                    <a:pt x="1603" y="8579"/>
                  </a:cubicBezTo>
                  <a:cubicBezTo>
                    <a:pt x="2382" y="9633"/>
                    <a:pt x="3479" y="10427"/>
                    <a:pt x="4735" y="10817"/>
                  </a:cubicBezTo>
                  <a:cubicBezTo>
                    <a:pt x="4757" y="10824"/>
                    <a:pt x="4778" y="10827"/>
                    <a:pt x="4800" y="10827"/>
                  </a:cubicBezTo>
                  <a:cubicBezTo>
                    <a:pt x="4822" y="10827"/>
                    <a:pt x="4843" y="10824"/>
                    <a:pt x="4865" y="10817"/>
                  </a:cubicBezTo>
                  <a:cubicBezTo>
                    <a:pt x="6121" y="10427"/>
                    <a:pt x="7218" y="9633"/>
                    <a:pt x="7998" y="8579"/>
                  </a:cubicBezTo>
                  <a:cubicBezTo>
                    <a:pt x="8647" y="7670"/>
                    <a:pt x="9095" y="6616"/>
                    <a:pt x="9297" y="5519"/>
                  </a:cubicBezTo>
                  <a:cubicBezTo>
                    <a:pt x="9557" y="4263"/>
                    <a:pt x="9600" y="2964"/>
                    <a:pt x="9441" y="1679"/>
                  </a:cubicBezTo>
                  <a:cubicBezTo>
                    <a:pt x="9427" y="1592"/>
                    <a:pt x="9340" y="1520"/>
                    <a:pt x="9253" y="1520"/>
                  </a:cubicBezTo>
                  <a:cubicBezTo>
                    <a:pt x="7391" y="1520"/>
                    <a:pt x="4923" y="48"/>
                    <a:pt x="4894" y="33"/>
                  </a:cubicBezTo>
                  <a:cubicBezTo>
                    <a:pt x="4865" y="12"/>
                    <a:pt x="4833" y="1"/>
                    <a:pt x="479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5" name="Google Shape;16995;p101"/>
            <p:cNvSpPr/>
            <p:nvPr/>
          </p:nvSpPr>
          <p:spPr>
            <a:xfrm>
              <a:off x="4388726" y="1585019"/>
              <a:ext cx="130184" cy="245163"/>
            </a:xfrm>
            <a:custGeom>
              <a:rect b="b" l="l" r="r" t="t"/>
              <a:pathLst>
                <a:path extrusionOk="0" h="9352" w="4966">
                  <a:moveTo>
                    <a:pt x="4071" y="1"/>
                  </a:moveTo>
                  <a:cubicBezTo>
                    <a:pt x="4215" y="1315"/>
                    <a:pt x="4143" y="2643"/>
                    <a:pt x="3898" y="3927"/>
                  </a:cubicBezTo>
                  <a:cubicBezTo>
                    <a:pt x="3667" y="5126"/>
                    <a:pt x="3190" y="6251"/>
                    <a:pt x="2483" y="7248"/>
                  </a:cubicBezTo>
                  <a:cubicBezTo>
                    <a:pt x="1833" y="8128"/>
                    <a:pt x="982" y="8835"/>
                    <a:pt x="0" y="9312"/>
                  </a:cubicBezTo>
                  <a:lnTo>
                    <a:pt x="116" y="9341"/>
                  </a:lnTo>
                  <a:cubicBezTo>
                    <a:pt x="130" y="9348"/>
                    <a:pt x="148" y="9351"/>
                    <a:pt x="168" y="9351"/>
                  </a:cubicBezTo>
                  <a:cubicBezTo>
                    <a:pt x="188" y="9351"/>
                    <a:pt x="209" y="9348"/>
                    <a:pt x="231" y="9341"/>
                  </a:cubicBezTo>
                  <a:cubicBezTo>
                    <a:pt x="1487" y="8951"/>
                    <a:pt x="2584" y="8157"/>
                    <a:pt x="3364" y="7103"/>
                  </a:cubicBezTo>
                  <a:cubicBezTo>
                    <a:pt x="4013" y="6194"/>
                    <a:pt x="4461" y="5140"/>
                    <a:pt x="4677" y="4043"/>
                  </a:cubicBezTo>
                  <a:cubicBezTo>
                    <a:pt x="4923" y="2787"/>
                    <a:pt x="4966" y="1488"/>
                    <a:pt x="4807" y="203"/>
                  </a:cubicBezTo>
                  <a:cubicBezTo>
                    <a:pt x="4793" y="116"/>
                    <a:pt x="4706" y="44"/>
                    <a:pt x="4619" y="44"/>
                  </a:cubicBezTo>
                  <a:cubicBezTo>
                    <a:pt x="4432" y="44"/>
                    <a:pt x="4244" y="30"/>
                    <a:pt x="4071"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6" name="Google Shape;16996;p101"/>
            <p:cNvSpPr/>
            <p:nvPr/>
          </p:nvSpPr>
          <p:spPr>
            <a:xfrm>
              <a:off x="4330817" y="1674727"/>
              <a:ext cx="124521" cy="84019"/>
            </a:xfrm>
            <a:custGeom>
              <a:rect b="b" l="l" r="r" t="t"/>
              <a:pathLst>
                <a:path extrusionOk="0" h="3205" w="4750">
                  <a:moveTo>
                    <a:pt x="2382" y="0"/>
                  </a:moveTo>
                  <a:cubicBezTo>
                    <a:pt x="1083" y="15"/>
                    <a:pt x="0" y="1068"/>
                    <a:pt x="0" y="2295"/>
                  </a:cubicBezTo>
                  <a:lnTo>
                    <a:pt x="0" y="3003"/>
                  </a:lnTo>
                  <a:cubicBezTo>
                    <a:pt x="0" y="3104"/>
                    <a:pt x="87" y="3205"/>
                    <a:pt x="203" y="3205"/>
                  </a:cubicBezTo>
                  <a:lnTo>
                    <a:pt x="4562" y="3205"/>
                  </a:lnTo>
                  <a:cubicBezTo>
                    <a:pt x="4663" y="3205"/>
                    <a:pt x="4750" y="3104"/>
                    <a:pt x="4750" y="3003"/>
                  </a:cubicBezTo>
                  <a:lnTo>
                    <a:pt x="4750" y="2295"/>
                  </a:lnTo>
                  <a:cubicBezTo>
                    <a:pt x="4750" y="1068"/>
                    <a:pt x="3667" y="15"/>
                    <a:pt x="2382" y="0"/>
                  </a:cubicBezTo>
                  <a:close/>
                </a:path>
              </a:pathLst>
            </a:custGeom>
            <a:solidFill>
              <a:srgbClr val="778C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7" name="Google Shape;16997;p101"/>
            <p:cNvSpPr/>
            <p:nvPr/>
          </p:nvSpPr>
          <p:spPr>
            <a:xfrm>
              <a:off x="4383798" y="1674727"/>
              <a:ext cx="71934" cy="84019"/>
            </a:xfrm>
            <a:custGeom>
              <a:rect b="b" l="l" r="r" t="t"/>
              <a:pathLst>
                <a:path extrusionOk="0" h="3205" w="2744">
                  <a:moveTo>
                    <a:pt x="361" y="0"/>
                  </a:moveTo>
                  <a:cubicBezTo>
                    <a:pt x="231" y="0"/>
                    <a:pt x="116" y="15"/>
                    <a:pt x="0" y="29"/>
                  </a:cubicBezTo>
                  <a:cubicBezTo>
                    <a:pt x="1112" y="217"/>
                    <a:pt x="2007" y="1184"/>
                    <a:pt x="2007" y="2310"/>
                  </a:cubicBezTo>
                  <a:lnTo>
                    <a:pt x="2007" y="3003"/>
                  </a:lnTo>
                  <a:cubicBezTo>
                    <a:pt x="2007" y="3118"/>
                    <a:pt x="1920" y="3205"/>
                    <a:pt x="1805" y="3205"/>
                  </a:cubicBezTo>
                  <a:lnTo>
                    <a:pt x="2541" y="3205"/>
                  </a:lnTo>
                  <a:cubicBezTo>
                    <a:pt x="2657" y="3205"/>
                    <a:pt x="2743" y="3118"/>
                    <a:pt x="2743" y="3003"/>
                  </a:cubicBezTo>
                  <a:lnTo>
                    <a:pt x="2743" y="2295"/>
                  </a:lnTo>
                  <a:cubicBezTo>
                    <a:pt x="2729" y="1068"/>
                    <a:pt x="1646" y="15"/>
                    <a:pt x="36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8" name="Google Shape;16998;p101"/>
            <p:cNvSpPr/>
            <p:nvPr/>
          </p:nvSpPr>
          <p:spPr>
            <a:xfrm>
              <a:off x="4379263" y="1679917"/>
              <a:ext cx="27657" cy="16017"/>
            </a:xfrm>
            <a:custGeom>
              <a:rect b="b" l="l" r="r" t="t"/>
              <a:pathLst>
                <a:path extrusionOk="0" h="611" w="1055">
                  <a:moveTo>
                    <a:pt x="527" y="1"/>
                  </a:moveTo>
                  <a:cubicBezTo>
                    <a:pt x="350" y="1"/>
                    <a:pt x="173" y="26"/>
                    <a:pt x="0" y="76"/>
                  </a:cubicBezTo>
                  <a:lnTo>
                    <a:pt x="275" y="611"/>
                  </a:lnTo>
                  <a:lnTo>
                    <a:pt x="780" y="611"/>
                  </a:lnTo>
                  <a:lnTo>
                    <a:pt x="1054" y="76"/>
                  </a:lnTo>
                  <a:cubicBezTo>
                    <a:pt x="881" y="26"/>
                    <a:pt x="704" y="1"/>
                    <a:pt x="527" y="1"/>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999" name="Google Shape;16999;p101"/>
            <p:cNvSpPr/>
            <p:nvPr/>
          </p:nvSpPr>
          <p:spPr>
            <a:xfrm>
              <a:off x="4372814" y="1689486"/>
              <a:ext cx="40528" cy="58564"/>
            </a:xfrm>
            <a:custGeom>
              <a:rect b="b" l="l" r="r" t="t"/>
              <a:pathLst>
                <a:path extrusionOk="0" h="2234" w="1546">
                  <a:moveTo>
                    <a:pt x="521" y="0"/>
                  </a:moveTo>
                  <a:cubicBezTo>
                    <a:pt x="419" y="15"/>
                    <a:pt x="333" y="72"/>
                    <a:pt x="318" y="173"/>
                  </a:cubicBezTo>
                  <a:lnTo>
                    <a:pt x="30" y="1473"/>
                  </a:lnTo>
                  <a:cubicBezTo>
                    <a:pt x="1" y="1545"/>
                    <a:pt x="30" y="1617"/>
                    <a:pt x="87" y="1675"/>
                  </a:cubicBezTo>
                  <a:lnTo>
                    <a:pt x="636" y="2180"/>
                  </a:lnTo>
                  <a:cubicBezTo>
                    <a:pt x="679" y="2216"/>
                    <a:pt x="730" y="2234"/>
                    <a:pt x="780" y="2234"/>
                  </a:cubicBezTo>
                  <a:cubicBezTo>
                    <a:pt x="831" y="2234"/>
                    <a:pt x="881" y="2216"/>
                    <a:pt x="925" y="2180"/>
                  </a:cubicBezTo>
                  <a:lnTo>
                    <a:pt x="1473" y="1675"/>
                  </a:lnTo>
                  <a:cubicBezTo>
                    <a:pt x="1517" y="1617"/>
                    <a:pt x="1545" y="1545"/>
                    <a:pt x="1531" y="1473"/>
                  </a:cubicBezTo>
                  <a:lnTo>
                    <a:pt x="1228" y="173"/>
                  </a:lnTo>
                  <a:cubicBezTo>
                    <a:pt x="1213" y="72"/>
                    <a:pt x="1127" y="15"/>
                    <a:pt x="1040" y="0"/>
                  </a:cubicBez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0" name="Google Shape;17000;p101"/>
            <p:cNvSpPr/>
            <p:nvPr/>
          </p:nvSpPr>
          <p:spPr>
            <a:xfrm>
              <a:off x="4383431" y="1689486"/>
              <a:ext cx="29911" cy="58564"/>
            </a:xfrm>
            <a:custGeom>
              <a:rect b="b" l="l" r="r" t="t"/>
              <a:pathLst>
                <a:path extrusionOk="0" h="2234" w="1141">
                  <a:moveTo>
                    <a:pt x="346" y="0"/>
                  </a:moveTo>
                  <a:lnTo>
                    <a:pt x="217" y="246"/>
                  </a:lnTo>
                  <a:lnTo>
                    <a:pt x="505" y="1501"/>
                  </a:lnTo>
                  <a:lnTo>
                    <a:pt x="0" y="1978"/>
                  </a:lnTo>
                  <a:lnTo>
                    <a:pt x="231" y="2180"/>
                  </a:lnTo>
                  <a:cubicBezTo>
                    <a:pt x="274" y="2216"/>
                    <a:pt x="325" y="2234"/>
                    <a:pt x="374" y="2234"/>
                  </a:cubicBezTo>
                  <a:cubicBezTo>
                    <a:pt x="422" y="2234"/>
                    <a:pt x="469" y="2216"/>
                    <a:pt x="505" y="2180"/>
                  </a:cubicBezTo>
                  <a:lnTo>
                    <a:pt x="1068" y="1675"/>
                  </a:lnTo>
                  <a:cubicBezTo>
                    <a:pt x="1112" y="1617"/>
                    <a:pt x="1140" y="1545"/>
                    <a:pt x="1126" y="1473"/>
                  </a:cubicBezTo>
                  <a:lnTo>
                    <a:pt x="823" y="173"/>
                  </a:lnTo>
                  <a:cubicBezTo>
                    <a:pt x="808" y="72"/>
                    <a:pt x="722" y="15"/>
                    <a:pt x="635"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1" name="Google Shape;17001;p101"/>
            <p:cNvSpPr/>
            <p:nvPr/>
          </p:nvSpPr>
          <p:spPr>
            <a:xfrm>
              <a:off x="4372054" y="1674727"/>
              <a:ext cx="42416" cy="21208"/>
            </a:xfrm>
            <a:custGeom>
              <a:rect b="b" l="l" r="r" t="t"/>
              <a:pathLst>
                <a:path extrusionOk="0" h="809" w="1618">
                  <a:moveTo>
                    <a:pt x="809" y="0"/>
                  </a:moveTo>
                  <a:cubicBezTo>
                    <a:pt x="535" y="0"/>
                    <a:pt x="246" y="58"/>
                    <a:pt x="1" y="144"/>
                  </a:cubicBezTo>
                  <a:lnTo>
                    <a:pt x="333" y="809"/>
                  </a:lnTo>
                  <a:lnTo>
                    <a:pt x="1286" y="809"/>
                  </a:lnTo>
                  <a:lnTo>
                    <a:pt x="1618" y="144"/>
                  </a:lnTo>
                  <a:cubicBezTo>
                    <a:pt x="1358" y="43"/>
                    <a:pt x="1084" y="0"/>
                    <a:pt x="809"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2" name="Google Shape;17002;p101"/>
            <p:cNvSpPr/>
            <p:nvPr/>
          </p:nvSpPr>
          <p:spPr>
            <a:xfrm>
              <a:off x="4389460" y="1675094"/>
              <a:ext cx="24642" cy="20841"/>
            </a:xfrm>
            <a:custGeom>
              <a:rect b="b" l="l" r="r" t="t"/>
              <a:pathLst>
                <a:path extrusionOk="0" h="795" w="940">
                  <a:moveTo>
                    <a:pt x="405" y="1"/>
                  </a:moveTo>
                  <a:lnTo>
                    <a:pt x="1" y="795"/>
                  </a:lnTo>
                  <a:lnTo>
                    <a:pt x="607" y="795"/>
                  </a:lnTo>
                  <a:lnTo>
                    <a:pt x="939" y="130"/>
                  </a:lnTo>
                  <a:cubicBezTo>
                    <a:pt x="766" y="58"/>
                    <a:pt x="578" y="15"/>
                    <a:pt x="405"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3" name="Google Shape;17003;p101"/>
            <p:cNvSpPr/>
            <p:nvPr/>
          </p:nvSpPr>
          <p:spPr>
            <a:xfrm>
              <a:off x="4360703" y="1596396"/>
              <a:ext cx="64751" cy="88947"/>
            </a:xfrm>
            <a:custGeom>
              <a:rect b="b" l="l" r="r" t="t"/>
              <a:pathLst>
                <a:path extrusionOk="0" h="3393" w="2470">
                  <a:moveTo>
                    <a:pt x="1242" y="0"/>
                  </a:moveTo>
                  <a:cubicBezTo>
                    <a:pt x="549" y="0"/>
                    <a:pt x="1" y="563"/>
                    <a:pt x="1" y="1241"/>
                  </a:cubicBezTo>
                  <a:lnTo>
                    <a:pt x="1" y="2151"/>
                  </a:lnTo>
                  <a:cubicBezTo>
                    <a:pt x="1" y="2829"/>
                    <a:pt x="549" y="3392"/>
                    <a:pt x="1242" y="3392"/>
                  </a:cubicBezTo>
                  <a:cubicBezTo>
                    <a:pt x="1921" y="3378"/>
                    <a:pt x="2469" y="2829"/>
                    <a:pt x="2469" y="2136"/>
                  </a:cubicBezTo>
                  <a:lnTo>
                    <a:pt x="2469" y="1241"/>
                  </a:lnTo>
                  <a:cubicBezTo>
                    <a:pt x="2469" y="563"/>
                    <a:pt x="1921" y="14"/>
                    <a:pt x="1242" y="0"/>
                  </a:cubicBezTo>
                  <a:close/>
                </a:path>
              </a:pathLst>
            </a:custGeom>
            <a:solidFill>
              <a:srgbClr val="E5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4" name="Google Shape;17004;p101"/>
            <p:cNvSpPr/>
            <p:nvPr/>
          </p:nvSpPr>
          <p:spPr>
            <a:xfrm>
              <a:off x="4383431" y="1596396"/>
              <a:ext cx="42023" cy="88947"/>
            </a:xfrm>
            <a:custGeom>
              <a:rect b="b" l="l" r="r" t="t"/>
              <a:pathLst>
                <a:path extrusionOk="0" h="3393" w="1603">
                  <a:moveTo>
                    <a:pt x="375" y="0"/>
                  </a:moveTo>
                  <a:cubicBezTo>
                    <a:pt x="245" y="0"/>
                    <a:pt x="130" y="29"/>
                    <a:pt x="14" y="58"/>
                  </a:cubicBezTo>
                  <a:cubicBezTo>
                    <a:pt x="520" y="217"/>
                    <a:pt x="881" y="707"/>
                    <a:pt x="881" y="1241"/>
                  </a:cubicBezTo>
                  <a:lnTo>
                    <a:pt x="881" y="2151"/>
                  </a:lnTo>
                  <a:cubicBezTo>
                    <a:pt x="881" y="2685"/>
                    <a:pt x="520" y="3176"/>
                    <a:pt x="0" y="3335"/>
                  </a:cubicBezTo>
                  <a:cubicBezTo>
                    <a:pt x="116" y="3363"/>
                    <a:pt x="245" y="3392"/>
                    <a:pt x="361" y="3392"/>
                  </a:cubicBezTo>
                  <a:cubicBezTo>
                    <a:pt x="1054" y="3378"/>
                    <a:pt x="1602" y="2829"/>
                    <a:pt x="1602" y="2136"/>
                  </a:cubicBezTo>
                  <a:lnTo>
                    <a:pt x="1602" y="1241"/>
                  </a:lnTo>
                  <a:cubicBezTo>
                    <a:pt x="1602" y="563"/>
                    <a:pt x="1054" y="14"/>
                    <a:pt x="375"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5" name="Google Shape;17005;p101"/>
            <p:cNvSpPr/>
            <p:nvPr/>
          </p:nvSpPr>
          <p:spPr>
            <a:xfrm>
              <a:off x="4360336" y="1597891"/>
              <a:ext cx="65118" cy="42783"/>
            </a:xfrm>
            <a:custGeom>
              <a:rect b="b" l="l" r="r" t="t"/>
              <a:pathLst>
                <a:path extrusionOk="0" h="1632" w="2484">
                  <a:moveTo>
                    <a:pt x="1242" y="1"/>
                  </a:moveTo>
                  <a:cubicBezTo>
                    <a:pt x="578" y="1"/>
                    <a:pt x="29" y="520"/>
                    <a:pt x="0" y="1184"/>
                  </a:cubicBezTo>
                  <a:lnTo>
                    <a:pt x="0" y="1632"/>
                  </a:lnTo>
                  <a:lnTo>
                    <a:pt x="203" y="1632"/>
                  </a:lnTo>
                  <a:cubicBezTo>
                    <a:pt x="1112" y="1632"/>
                    <a:pt x="1444" y="1026"/>
                    <a:pt x="1444" y="1026"/>
                  </a:cubicBezTo>
                  <a:cubicBezTo>
                    <a:pt x="1444" y="1026"/>
                    <a:pt x="1675" y="1632"/>
                    <a:pt x="2281" y="1632"/>
                  </a:cubicBezTo>
                  <a:lnTo>
                    <a:pt x="2483" y="1632"/>
                  </a:lnTo>
                  <a:lnTo>
                    <a:pt x="2483" y="1184"/>
                  </a:lnTo>
                  <a:cubicBezTo>
                    <a:pt x="2454" y="520"/>
                    <a:pt x="1906" y="1"/>
                    <a:pt x="1242" y="1"/>
                  </a:cubicBezTo>
                  <a:close/>
                </a:path>
              </a:pathLst>
            </a:custGeom>
            <a:solidFill>
              <a:srgbClr val="213B5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06" name="Google Shape;17006;p101"/>
          <p:cNvGrpSpPr/>
          <p:nvPr/>
        </p:nvGrpSpPr>
        <p:grpSpPr>
          <a:xfrm>
            <a:off x="824618" y="3347716"/>
            <a:ext cx="346300" cy="375818"/>
            <a:chOff x="849675" y="3347716"/>
            <a:chExt cx="346300" cy="375818"/>
          </a:xfrm>
        </p:grpSpPr>
        <p:sp>
          <p:nvSpPr>
            <p:cNvPr id="17007" name="Google Shape;17007;p101"/>
            <p:cNvSpPr/>
            <p:nvPr/>
          </p:nvSpPr>
          <p:spPr>
            <a:xfrm>
              <a:off x="880714" y="3347716"/>
              <a:ext cx="315262" cy="314895"/>
            </a:xfrm>
            <a:custGeom>
              <a:rect b="b" l="l" r="r" t="t"/>
              <a:pathLst>
                <a:path extrusionOk="0" h="12012" w="12026">
                  <a:moveTo>
                    <a:pt x="6006" y="1"/>
                  </a:moveTo>
                  <a:cubicBezTo>
                    <a:pt x="2685" y="1"/>
                    <a:pt x="0" y="2686"/>
                    <a:pt x="0" y="6006"/>
                  </a:cubicBezTo>
                  <a:cubicBezTo>
                    <a:pt x="0" y="9326"/>
                    <a:pt x="2685" y="12011"/>
                    <a:pt x="6006" y="12011"/>
                  </a:cubicBezTo>
                  <a:cubicBezTo>
                    <a:pt x="9326" y="12011"/>
                    <a:pt x="12025" y="9326"/>
                    <a:pt x="12025" y="6006"/>
                  </a:cubicBezTo>
                  <a:cubicBezTo>
                    <a:pt x="12025" y="2686"/>
                    <a:pt x="9326" y="1"/>
                    <a:pt x="6006"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8" name="Google Shape;17008;p101"/>
            <p:cNvSpPr/>
            <p:nvPr/>
          </p:nvSpPr>
          <p:spPr>
            <a:xfrm>
              <a:off x="849675" y="3351124"/>
              <a:ext cx="299742" cy="311801"/>
            </a:xfrm>
            <a:custGeom>
              <a:rect b="b" l="l" r="r" t="t"/>
              <a:pathLst>
                <a:path extrusionOk="0" h="11894" w="11434">
                  <a:moveTo>
                    <a:pt x="5963" y="1"/>
                  </a:moveTo>
                  <a:cubicBezTo>
                    <a:pt x="2036" y="809"/>
                    <a:pt x="1" y="5183"/>
                    <a:pt x="1906" y="8720"/>
                  </a:cubicBezTo>
                  <a:cubicBezTo>
                    <a:pt x="3009" y="10790"/>
                    <a:pt x="5092" y="11894"/>
                    <a:pt x="7205" y="11894"/>
                  </a:cubicBezTo>
                  <a:cubicBezTo>
                    <a:pt x="8716" y="11894"/>
                    <a:pt x="10242" y="11329"/>
                    <a:pt x="11434" y="10149"/>
                  </a:cubicBezTo>
                  <a:lnTo>
                    <a:pt x="11434" y="10149"/>
                  </a:lnTo>
                  <a:cubicBezTo>
                    <a:pt x="11029" y="10221"/>
                    <a:pt x="10611" y="10264"/>
                    <a:pt x="10207" y="10264"/>
                  </a:cubicBezTo>
                  <a:cubicBezTo>
                    <a:pt x="7767" y="10264"/>
                    <a:pt x="5573" y="8806"/>
                    <a:pt x="4649" y="6554"/>
                  </a:cubicBezTo>
                  <a:cubicBezTo>
                    <a:pt x="3711" y="4303"/>
                    <a:pt x="4245" y="1704"/>
                    <a:pt x="5963"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09" name="Google Shape;17009;p101"/>
            <p:cNvSpPr/>
            <p:nvPr/>
          </p:nvSpPr>
          <p:spPr>
            <a:xfrm>
              <a:off x="881081" y="3347716"/>
              <a:ext cx="314501" cy="314895"/>
            </a:xfrm>
            <a:custGeom>
              <a:rect b="b" l="l" r="r" t="t"/>
              <a:pathLst>
                <a:path extrusionOk="0" h="12012" w="11997">
                  <a:moveTo>
                    <a:pt x="5775" y="15"/>
                  </a:moveTo>
                  <a:lnTo>
                    <a:pt x="5775" y="2542"/>
                  </a:lnTo>
                  <a:lnTo>
                    <a:pt x="2975" y="2542"/>
                  </a:lnTo>
                  <a:cubicBezTo>
                    <a:pt x="3610" y="1098"/>
                    <a:pt x="4620" y="131"/>
                    <a:pt x="5761" y="15"/>
                  </a:cubicBezTo>
                  <a:close/>
                  <a:moveTo>
                    <a:pt x="6222" y="15"/>
                  </a:moveTo>
                  <a:cubicBezTo>
                    <a:pt x="7377" y="131"/>
                    <a:pt x="8388" y="1098"/>
                    <a:pt x="9023" y="2542"/>
                  </a:cubicBezTo>
                  <a:lnTo>
                    <a:pt x="6222" y="2542"/>
                  </a:lnTo>
                  <a:lnTo>
                    <a:pt x="6222" y="15"/>
                  </a:lnTo>
                  <a:close/>
                  <a:moveTo>
                    <a:pt x="5761" y="3003"/>
                  </a:moveTo>
                  <a:lnTo>
                    <a:pt x="5761" y="5775"/>
                  </a:lnTo>
                  <a:lnTo>
                    <a:pt x="2310" y="5775"/>
                  </a:lnTo>
                  <a:cubicBezTo>
                    <a:pt x="2325" y="4837"/>
                    <a:pt x="2484" y="3898"/>
                    <a:pt x="2801" y="3003"/>
                  </a:cubicBezTo>
                  <a:close/>
                  <a:moveTo>
                    <a:pt x="9196" y="3003"/>
                  </a:moveTo>
                  <a:cubicBezTo>
                    <a:pt x="9514" y="3898"/>
                    <a:pt x="9673" y="4837"/>
                    <a:pt x="9687" y="5775"/>
                  </a:cubicBezTo>
                  <a:lnTo>
                    <a:pt x="6222" y="5775"/>
                  </a:lnTo>
                  <a:lnTo>
                    <a:pt x="6222" y="3003"/>
                  </a:lnTo>
                  <a:close/>
                  <a:moveTo>
                    <a:pt x="5761" y="6237"/>
                  </a:moveTo>
                  <a:lnTo>
                    <a:pt x="5761" y="9009"/>
                  </a:lnTo>
                  <a:lnTo>
                    <a:pt x="2801" y="9009"/>
                  </a:lnTo>
                  <a:cubicBezTo>
                    <a:pt x="2484" y="8114"/>
                    <a:pt x="2325" y="7190"/>
                    <a:pt x="2310" y="6237"/>
                  </a:cubicBezTo>
                  <a:close/>
                  <a:moveTo>
                    <a:pt x="9687" y="6237"/>
                  </a:moveTo>
                  <a:cubicBezTo>
                    <a:pt x="9673" y="7190"/>
                    <a:pt x="9514" y="8114"/>
                    <a:pt x="9196" y="9009"/>
                  </a:cubicBezTo>
                  <a:lnTo>
                    <a:pt x="6222" y="9009"/>
                  </a:lnTo>
                  <a:lnTo>
                    <a:pt x="6222" y="6237"/>
                  </a:lnTo>
                  <a:close/>
                  <a:moveTo>
                    <a:pt x="5761" y="9470"/>
                  </a:moveTo>
                  <a:lnTo>
                    <a:pt x="5761" y="11997"/>
                  </a:lnTo>
                  <a:cubicBezTo>
                    <a:pt x="4620" y="11896"/>
                    <a:pt x="3610" y="10914"/>
                    <a:pt x="2975" y="9470"/>
                  </a:cubicBezTo>
                  <a:close/>
                  <a:moveTo>
                    <a:pt x="5761" y="1"/>
                  </a:moveTo>
                  <a:cubicBezTo>
                    <a:pt x="5154" y="30"/>
                    <a:pt x="4562" y="145"/>
                    <a:pt x="3985" y="347"/>
                  </a:cubicBezTo>
                  <a:cubicBezTo>
                    <a:pt x="3321" y="954"/>
                    <a:pt x="2816" y="1704"/>
                    <a:pt x="2484" y="2542"/>
                  </a:cubicBezTo>
                  <a:lnTo>
                    <a:pt x="1098" y="2542"/>
                  </a:lnTo>
                  <a:cubicBezTo>
                    <a:pt x="982" y="2686"/>
                    <a:pt x="881" y="2845"/>
                    <a:pt x="795" y="3003"/>
                  </a:cubicBezTo>
                  <a:lnTo>
                    <a:pt x="2310" y="3003"/>
                  </a:lnTo>
                  <a:cubicBezTo>
                    <a:pt x="2022" y="3898"/>
                    <a:pt x="1863" y="4837"/>
                    <a:pt x="1849" y="5775"/>
                  </a:cubicBezTo>
                  <a:lnTo>
                    <a:pt x="1" y="5775"/>
                  </a:lnTo>
                  <a:lnTo>
                    <a:pt x="1" y="6006"/>
                  </a:lnTo>
                  <a:lnTo>
                    <a:pt x="1" y="6237"/>
                  </a:lnTo>
                  <a:lnTo>
                    <a:pt x="1849" y="6237"/>
                  </a:lnTo>
                  <a:cubicBezTo>
                    <a:pt x="1863" y="7175"/>
                    <a:pt x="2022" y="8114"/>
                    <a:pt x="2310" y="9009"/>
                  </a:cubicBezTo>
                  <a:lnTo>
                    <a:pt x="795" y="9009"/>
                  </a:lnTo>
                  <a:cubicBezTo>
                    <a:pt x="881" y="9167"/>
                    <a:pt x="982" y="9326"/>
                    <a:pt x="1083" y="9470"/>
                  </a:cubicBezTo>
                  <a:lnTo>
                    <a:pt x="2484" y="9470"/>
                  </a:lnTo>
                  <a:cubicBezTo>
                    <a:pt x="2816" y="10308"/>
                    <a:pt x="3321" y="11058"/>
                    <a:pt x="3985" y="11665"/>
                  </a:cubicBezTo>
                  <a:cubicBezTo>
                    <a:pt x="4562" y="11867"/>
                    <a:pt x="5154" y="11982"/>
                    <a:pt x="5761" y="12011"/>
                  </a:cubicBezTo>
                  <a:lnTo>
                    <a:pt x="6222" y="12011"/>
                  </a:lnTo>
                  <a:lnTo>
                    <a:pt x="6222" y="11997"/>
                  </a:lnTo>
                  <a:lnTo>
                    <a:pt x="6222" y="9470"/>
                  </a:lnTo>
                  <a:lnTo>
                    <a:pt x="9023" y="9470"/>
                  </a:lnTo>
                  <a:cubicBezTo>
                    <a:pt x="8388" y="10914"/>
                    <a:pt x="7377" y="11896"/>
                    <a:pt x="6222" y="12011"/>
                  </a:cubicBezTo>
                  <a:cubicBezTo>
                    <a:pt x="6829" y="11982"/>
                    <a:pt x="7435" y="11867"/>
                    <a:pt x="8012" y="11665"/>
                  </a:cubicBezTo>
                  <a:cubicBezTo>
                    <a:pt x="8677" y="11058"/>
                    <a:pt x="9182" y="10308"/>
                    <a:pt x="9514" y="9470"/>
                  </a:cubicBezTo>
                  <a:lnTo>
                    <a:pt x="10900" y="9470"/>
                  </a:lnTo>
                  <a:cubicBezTo>
                    <a:pt x="11015" y="9326"/>
                    <a:pt x="11116" y="9167"/>
                    <a:pt x="11203" y="9009"/>
                  </a:cubicBezTo>
                  <a:lnTo>
                    <a:pt x="9687" y="9009"/>
                  </a:lnTo>
                  <a:cubicBezTo>
                    <a:pt x="9976" y="8114"/>
                    <a:pt x="10135" y="7175"/>
                    <a:pt x="10163" y="6237"/>
                  </a:cubicBezTo>
                  <a:lnTo>
                    <a:pt x="11997" y="6237"/>
                  </a:lnTo>
                  <a:lnTo>
                    <a:pt x="11997" y="6006"/>
                  </a:lnTo>
                  <a:lnTo>
                    <a:pt x="11997" y="5775"/>
                  </a:lnTo>
                  <a:lnTo>
                    <a:pt x="10163" y="5775"/>
                  </a:lnTo>
                  <a:cubicBezTo>
                    <a:pt x="10135" y="4837"/>
                    <a:pt x="9976" y="3898"/>
                    <a:pt x="9687" y="3003"/>
                  </a:cubicBezTo>
                  <a:lnTo>
                    <a:pt x="11203" y="3003"/>
                  </a:lnTo>
                  <a:cubicBezTo>
                    <a:pt x="11102" y="2845"/>
                    <a:pt x="11001" y="2700"/>
                    <a:pt x="10900" y="2542"/>
                  </a:cubicBezTo>
                  <a:lnTo>
                    <a:pt x="9514" y="2542"/>
                  </a:lnTo>
                  <a:cubicBezTo>
                    <a:pt x="9182" y="1704"/>
                    <a:pt x="8677" y="954"/>
                    <a:pt x="8012" y="347"/>
                  </a:cubicBezTo>
                  <a:cubicBezTo>
                    <a:pt x="7435" y="145"/>
                    <a:pt x="6829" y="30"/>
                    <a:pt x="62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0" name="Google Shape;17010;p101"/>
            <p:cNvSpPr/>
            <p:nvPr/>
          </p:nvSpPr>
          <p:spPr>
            <a:xfrm>
              <a:off x="881081" y="3351124"/>
              <a:ext cx="237298" cy="311487"/>
            </a:xfrm>
            <a:custGeom>
              <a:rect b="b" l="l" r="r" t="t"/>
              <a:pathLst>
                <a:path extrusionOk="0" h="11882" w="9052">
                  <a:moveTo>
                    <a:pt x="8532" y="10250"/>
                  </a:moveTo>
                  <a:cubicBezTo>
                    <a:pt x="7927" y="11187"/>
                    <a:pt x="7120" y="11778"/>
                    <a:pt x="6241" y="11881"/>
                  </a:cubicBezTo>
                  <a:lnTo>
                    <a:pt x="6241" y="11881"/>
                  </a:lnTo>
                  <a:cubicBezTo>
                    <a:pt x="6841" y="11864"/>
                    <a:pt x="7441" y="11749"/>
                    <a:pt x="8012" y="11549"/>
                  </a:cubicBezTo>
                  <a:cubicBezTo>
                    <a:pt x="8417" y="11174"/>
                    <a:pt x="8778" y="10755"/>
                    <a:pt x="9052" y="10279"/>
                  </a:cubicBezTo>
                  <a:lnTo>
                    <a:pt x="9009" y="10264"/>
                  </a:lnTo>
                  <a:cubicBezTo>
                    <a:pt x="8850" y="10264"/>
                    <a:pt x="8691" y="10264"/>
                    <a:pt x="8532" y="10250"/>
                  </a:cubicBezTo>
                  <a:close/>
                  <a:moveTo>
                    <a:pt x="4765" y="1"/>
                  </a:moveTo>
                  <a:cubicBezTo>
                    <a:pt x="4505" y="59"/>
                    <a:pt x="4245" y="131"/>
                    <a:pt x="3985" y="217"/>
                  </a:cubicBezTo>
                  <a:cubicBezTo>
                    <a:pt x="3321" y="824"/>
                    <a:pt x="2816" y="1574"/>
                    <a:pt x="2484" y="2412"/>
                  </a:cubicBezTo>
                  <a:lnTo>
                    <a:pt x="1098" y="2412"/>
                  </a:lnTo>
                  <a:cubicBezTo>
                    <a:pt x="982" y="2570"/>
                    <a:pt x="881" y="2715"/>
                    <a:pt x="795" y="2873"/>
                  </a:cubicBezTo>
                  <a:lnTo>
                    <a:pt x="2310" y="2873"/>
                  </a:lnTo>
                  <a:cubicBezTo>
                    <a:pt x="2022" y="3768"/>
                    <a:pt x="1863" y="4707"/>
                    <a:pt x="1849" y="5645"/>
                  </a:cubicBezTo>
                  <a:lnTo>
                    <a:pt x="1" y="5645"/>
                  </a:lnTo>
                  <a:lnTo>
                    <a:pt x="1" y="5876"/>
                  </a:lnTo>
                  <a:lnTo>
                    <a:pt x="1" y="6107"/>
                  </a:lnTo>
                  <a:lnTo>
                    <a:pt x="1849" y="6107"/>
                  </a:lnTo>
                  <a:cubicBezTo>
                    <a:pt x="1863" y="7060"/>
                    <a:pt x="2022" y="7984"/>
                    <a:pt x="2310" y="8893"/>
                  </a:cubicBezTo>
                  <a:lnTo>
                    <a:pt x="795" y="8893"/>
                  </a:lnTo>
                  <a:cubicBezTo>
                    <a:pt x="881" y="9037"/>
                    <a:pt x="982" y="9196"/>
                    <a:pt x="1083" y="9355"/>
                  </a:cubicBezTo>
                  <a:lnTo>
                    <a:pt x="2484" y="9355"/>
                  </a:lnTo>
                  <a:cubicBezTo>
                    <a:pt x="2816" y="10192"/>
                    <a:pt x="3321" y="10943"/>
                    <a:pt x="3985" y="11549"/>
                  </a:cubicBezTo>
                  <a:cubicBezTo>
                    <a:pt x="4562" y="11751"/>
                    <a:pt x="5154" y="11867"/>
                    <a:pt x="5761" y="11881"/>
                  </a:cubicBezTo>
                  <a:lnTo>
                    <a:pt x="5775" y="11881"/>
                  </a:lnTo>
                  <a:cubicBezTo>
                    <a:pt x="4620" y="11766"/>
                    <a:pt x="3610" y="10798"/>
                    <a:pt x="2989" y="9355"/>
                  </a:cubicBezTo>
                  <a:lnTo>
                    <a:pt x="5761" y="9355"/>
                  </a:lnTo>
                  <a:lnTo>
                    <a:pt x="5775" y="11881"/>
                  </a:lnTo>
                  <a:lnTo>
                    <a:pt x="6222" y="11881"/>
                  </a:lnTo>
                  <a:cubicBezTo>
                    <a:pt x="6227" y="11881"/>
                    <a:pt x="6232" y="11881"/>
                    <a:pt x="6237" y="11881"/>
                  </a:cubicBezTo>
                  <a:lnTo>
                    <a:pt x="6237" y="11881"/>
                  </a:lnTo>
                  <a:lnTo>
                    <a:pt x="6237" y="11881"/>
                  </a:lnTo>
                  <a:cubicBezTo>
                    <a:pt x="6238" y="11881"/>
                    <a:pt x="6240" y="11881"/>
                    <a:pt x="6241" y="11881"/>
                  </a:cubicBezTo>
                  <a:lnTo>
                    <a:pt x="6241" y="11881"/>
                  </a:lnTo>
                  <a:cubicBezTo>
                    <a:pt x="6240" y="11881"/>
                    <a:pt x="6238" y="11881"/>
                    <a:pt x="6237" y="11881"/>
                  </a:cubicBezTo>
                  <a:lnTo>
                    <a:pt x="6237" y="11881"/>
                  </a:lnTo>
                  <a:lnTo>
                    <a:pt x="6237" y="9586"/>
                  </a:lnTo>
                  <a:cubicBezTo>
                    <a:pt x="5847" y="9398"/>
                    <a:pt x="5486" y="9153"/>
                    <a:pt x="5169" y="8879"/>
                  </a:cubicBezTo>
                  <a:lnTo>
                    <a:pt x="2801" y="8879"/>
                  </a:lnTo>
                  <a:cubicBezTo>
                    <a:pt x="2484" y="7998"/>
                    <a:pt x="2325" y="7060"/>
                    <a:pt x="2296" y="6107"/>
                  </a:cubicBezTo>
                  <a:lnTo>
                    <a:pt x="3278" y="6107"/>
                  </a:lnTo>
                  <a:cubicBezTo>
                    <a:pt x="3234" y="5963"/>
                    <a:pt x="3191" y="5804"/>
                    <a:pt x="3162" y="5645"/>
                  </a:cubicBezTo>
                  <a:lnTo>
                    <a:pt x="2310" y="5645"/>
                  </a:lnTo>
                  <a:cubicBezTo>
                    <a:pt x="2325" y="4707"/>
                    <a:pt x="2484" y="3768"/>
                    <a:pt x="2801" y="2873"/>
                  </a:cubicBezTo>
                  <a:lnTo>
                    <a:pt x="3162" y="2873"/>
                  </a:lnTo>
                  <a:cubicBezTo>
                    <a:pt x="3191" y="2715"/>
                    <a:pt x="3234" y="2570"/>
                    <a:pt x="3292" y="2412"/>
                  </a:cubicBezTo>
                  <a:lnTo>
                    <a:pt x="2975" y="2412"/>
                  </a:lnTo>
                  <a:cubicBezTo>
                    <a:pt x="3263" y="1719"/>
                    <a:pt x="3696" y="1098"/>
                    <a:pt x="4245" y="593"/>
                  </a:cubicBezTo>
                  <a:cubicBezTo>
                    <a:pt x="4404" y="391"/>
                    <a:pt x="4577" y="188"/>
                    <a:pt x="476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1" name="Google Shape;17011;p101"/>
            <p:cNvSpPr/>
            <p:nvPr/>
          </p:nvSpPr>
          <p:spPr>
            <a:xfrm>
              <a:off x="935582" y="3650473"/>
              <a:ext cx="205893" cy="72668"/>
            </a:xfrm>
            <a:custGeom>
              <a:rect b="b" l="l" r="r" t="t"/>
              <a:pathLst>
                <a:path extrusionOk="0" h="2772" w="7854">
                  <a:moveTo>
                    <a:pt x="5313" y="0"/>
                  </a:moveTo>
                  <a:lnTo>
                    <a:pt x="3927" y="477"/>
                  </a:lnTo>
                  <a:lnTo>
                    <a:pt x="2541" y="15"/>
                  </a:lnTo>
                  <a:lnTo>
                    <a:pt x="607" y="708"/>
                  </a:lnTo>
                  <a:cubicBezTo>
                    <a:pt x="246" y="837"/>
                    <a:pt x="1" y="1198"/>
                    <a:pt x="1" y="1588"/>
                  </a:cubicBezTo>
                  <a:lnTo>
                    <a:pt x="1" y="2555"/>
                  </a:lnTo>
                  <a:cubicBezTo>
                    <a:pt x="1" y="2671"/>
                    <a:pt x="102" y="2772"/>
                    <a:pt x="217" y="2772"/>
                  </a:cubicBezTo>
                  <a:lnTo>
                    <a:pt x="7622" y="2772"/>
                  </a:lnTo>
                  <a:cubicBezTo>
                    <a:pt x="7752" y="2772"/>
                    <a:pt x="7853" y="2671"/>
                    <a:pt x="7853" y="2541"/>
                  </a:cubicBezTo>
                  <a:lnTo>
                    <a:pt x="7853" y="1574"/>
                  </a:lnTo>
                  <a:cubicBezTo>
                    <a:pt x="7853" y="1184"/>
                    <a:pt x="7608" y="837"/>
                    <a:pt x="7247" y="708"/>
                  </a:cubicBezTo>
                  <a:lnTo>
                    <a:pt x="5313"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2" name="Google Shape;17012;p101"/>
            <p:cNvSpPr/>
            <p:nvPr/>
          </p:nvSpPr>
          <p:spPr>
            <a:xfrm>
              <a:off x="1026024" y="3675062"/>
              <a:ext cx="24616" cy="48472"/>
            </a:xfrm>
            <a:custGeom>
              <a:rect b="b" l="l" r="r" t="t"/>
              <a:pathLst>
                <a:path extrusionOk="0" h="1849" w="939">
                  <a:moveTo>
                    <a:pt x="232" y="0"/>
                  </a:moveTo>
                  <a:lnTo>
                    <a:pt x="1" y="1848"/>
                  </a:lnTo>
                  <a:lnTo>
                    <a:pt x="939" y="1848"/>
                  </a:lnTo>
                  <a:lnTo>
                    <a:pt x="70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3" name="Google Shape;17013;p101"/>
            <p:cNvSpPr/>
            <p:nvPr/>
          </p:nvSpPr>
          <p:spPr>
            <a:xfrm>
              <a:off x="1027544" y="3662584"/>
              <a:ext cx="21601" cy="20841"/>
            </a:xfrm>
            <a:custGeom>
              <a:rect b="b" l="l" r="r" t="t"/>
              <a:pathLst>
                <a:path extrusionOk="0" h="795" w="824">
                  <a:moveTo>
                    <a:pt x="0" y="0"/>
                  </a:moveTo>
                  <a:lnTo>
                    <a:pt x="0" y="621"/>
                  </a:lnTo>
                  <a:cubicBezTo>
                    <a:pt x="0" y="707"/>
                    <a:pt x="73" y="794"/>
                    <a:pt x="174" y="794"/>
                  </a:cubicBezTo>
                  <a:lnTo>
                    <a:pt x="650" y="794"/>
                  </a:lnTo>
                  <a:cubicBezTo>
                    <a:pt x="737" y="794"/>
                    <a:pt x="823" y="707"/>
                    <a:pt x="823" y="621"/>
                  </a:cubicBezTo>
                  <a:lnTo>
                    <a:pt x="823"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4" name="Google Shape;17014;p101"/>
            <p:cNvSpPr/>
            <p:nvPr/>
          </p:nvSpPr>
          <p:spPr>
            <a:xfrm>
              <a:off x="1104747" y="3675429"/>
              <a:ext cx="36727" cy="47711"/>
            </a:xfrm>
            <a:custGeom>
              <a:rect b="b" l="l" r="r" t="t"/>
              <a:pathLst>
                <a:path extrusionOk="0" h="1820" w="1401">
                  <a:moveTo>
                    <a:pt x="1141" y="1"/>
                  </a:moveTo>
                  <a:lnTo>
                    <a:pt x="274" y="853"/>
                  </a:lnTo>
                  <a:cubicBezTo>
                    <a:pt x="101" y="1026"/>
                    <a:pt x="0" y="1271"/>
                    <a:pt x="0" y="1517"/>
                  </a:cubicBezTo>
                  <a:lnTo>
                    <a:pt x="0" y="1820"/>
                  </a:lnTo>
                  <a:lnTo>
                    <a:pt x="1169" y="1820"/>
                  </a:lnTo>
                  <a:cubicBezTo>
                    <a:pt x="1285" y="1820"/>
                    <a:pt x="1386" y="1719"/>
                    <a:pt x="1400" y="1603"/>
                  </a:cubicBezTo>
                  <a:lnTo>
                    <a:pt x="1400" y="622"/>
                  </a:lnTo>
                  <a:cubicBezTo>
                    <a:pt x="1400" y="391"/>
                    <a:pt x="1299" y="174"/>
                    <a:pt x="114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5" name="Google Shape;17015;p101"/>
            <p:cNvSpPr/>
            <p:nvPr/>
          </p:nvSpPr>
          <p:spPr>
            <a:xfrm>
              <a:off x="971523" y="3463140"/>
              <a:ext cx="133251" cy="96524"/>
            </a:xfrm>
            <a:custGeom>
              <a:rect b="b" l="l" r="r" t="t"/>
              <a:pathLst>
                <a:path extrusionOk="0" h="3682" w="5083">
                  <a:moveTo>
                    <a:pt x="1849" y="1"/>
                  </a:moveTo>
                  <a:cubicBezTo>
                    <a:pt x="838" y="1"/>
                    <a:pt x="1" y="823"/>
                    <a:pt x="1" y="1848"/>
                  </a:cubicBezTo>
                  <a:lnTo>
                    <a:pt x="1" y="2383"/>
                  </a:lnTo>
                  <a:cubicBezTo>
                    <a:pt x="1" y="2628"/>
                    <a:pt x="44" y="2873"/>
                    <a:pt x="131" y="3119"/>
                  </a:cubicBezTo>
                  <a:lnTo>
                    <a:pt x="203" y="3350"/>
                  </a:lnTo>
                  <a:cubicBezTo>
                    <a:pt x="232" y="3422"/>
                    <a:pt x="232" y="3494"/>
                    <a:pt x="232" y="3566"/>
                  </a:cubicBezTo>
                  <a:lnTo>
                    <a:pt x="232" y="3682"/>
                  </a:lnTo>
                  <a:lnTo>
                    <a:pt x="4866" y="3682"/>
                  </a:lnTo>
                  <a:lnTo>
                    <a:pt x="4866" y="3566"/>
                  </a:lnTo>
                  <a:cubicBezTo>
                    <a:pt x="4866" y="3494"/>
                    <a:pt x="4866" y="3422"/>
                    <a:pt x="4895" y="3350"/>
                  </a:cubicBezTo>
                  <a:lnTo>
                    <a:pt x="4967" y="3119"/>
                  </a:lnTo>
                  <a:cubicBezTo>
                    <a:pt x="5053" y="2873"/>
                    <a:pt x="5082" y="2628"/>
                    <a:pt x="5082" y="2383"/>
                  </a:cubicBezTo>
                  <a:lnTo>
                    <a:pt x="5082" y="448"/>
                  </a:lnTo>
                  <a:cubicBezTo>
                    <a:pt x="5082" y="203"/>
                    <a:pt x="4880" y="1"/>
                    <a:pt x="4635"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6" name="Google Shape;17016;p101"/>
            <p:cNvSpPr/>
            <p:nvPr/>
          </p:nvSpPr>
          <p:spPr>
            <a:xfrm>
              <a:off x="1001801" y="3463140"/>
              <a:ext cx="103340" cy="96524"/>
            </a:xfrm>
            <a:custGeom>
              <a:rect b="b" l="l" r="r" t="t"/>
              <a:pathLst>
                <a:path extrusionOk="0" h="3682" w="3942">
                  <a:moveTo>
                    <a:pt x="3503" y="0"/>
                  </a:moveTo>
                  <a:cubicBezTo>
                    <a:pt x="3495" y="0"/>
                    <a:pt x="3487" y="0"/>
                    <a:pt x="3480" y="1"/>
                  </a:cubicBezTo>
                  <a:lnTo>
                    <a:pt x="939" y="1"/>
                  </a:lnTo>
                  <a:cubicBezTo>
                    <a:pt x="931" y="0"/>
                    <a:pt x="922" y="0"/>
                    <a:pt x="914" y="0"/>
                  </a:cubicBezTo>
                  <a:cubicBezTo>
                    <a:pt x="420" y="0"/>
                    <a:pt x="15" y="414"/>
                    <a:pt x="1" y="925"/>
                  </a:cubicBezTo>
                  <a:cubicBezTo>
                    <a:pt x="1" y="1444"/>
                    <a:pt x="419" y="1863"/>
                    <a:pt x="939" y="1863"/>
                  </a:cubicBezTo>
                  <a:lnTo>
                    <a:pt x="1069" y="1863"/>
                  </a:lnTo>
                  <a:lnTo>
                    <a:pt x="1141" y="3682"/>
                  </a:lnTo>
                  <a:lnTo>
                    <a:pt x="3711" y="3682"/>
                  </a:lnTo>
                  <a:lnTo>
                    <a:pt x="3711" y="3566"/>
                  </a:lnTo>
                  <a:cubicBezTo>
                    <a:pt x="3711" y="3494"/>
                    <a:pt x="3711" y="3422"/>
                    <a:pt x="3740" y="3350"/>
                  </a:cubicBezTo>
                  <a:lnTo>
                    <a:pt x="3812" y="3119"/>
                  </a:lnTo>
                  <a:cubicBezTo>
                    <a:pt x="3898" y="2873"/>
                    <a:pt x="3942" y="2628"/>
                    <a:pt x="3942" y="2383"/>
                  </a:cubicBezTo>
                  <a:lnTo>
                    <a:pt x="3942" y="448"/>
                  </a:lnTo>
                  <a:cubicBezTo>
                    <a:pt x="3928" y="211"/>
                    <a:pt x="3738" y="0"/>
                    <a:pt x="3503"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7" name="Google Shape;17017;p101"/>
            <p:cNvSpPr/>
            <p:nvPr/>
          </p:nvSpPr>
          <p:spPr>
            <a:xfrm>
              <a:off x="1001801" y="3608083"/>
              <a:ext cx="73061" cy="54527"/>
            </a:xfrm>
            <a:custGeom>
              <a:rect b="b" l="l" r="r" t="t"/>
              <a:pathLst>
                <a:path extrusionOk="0" h="2080" w="2787">
                  <a:moveTo>
                    <a:pt x="1" y="0"/>
                  </a:moveTo>
                  <a:lnTo>
                    <a:pt x="1" y="2079"/>
                  </a:lnTo>
                  <a:lnTo>
                    <a:pt x="2787" y="2079"/>
                  </a:lnTo>
                  <a:lnTo>
                    <a:pt x="2787"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8" name="Google Shape;17018;p101"/>
            <p:cNvSpPr/>
            <p:nvPr/>
          </p:nvSpPr>
          <p:spPr>
            <a:xfrm>
              <a:off x="1001801" y="3608083"/>
              <a:ext cx="73061" cy="30383"/>
            </a:xfrm>
            <a:custGeom>
              <a:rect b="b" l="l" r="r" t="t"/>
              <a:pathLst>
                <a:path extrusionOk="0" h="1159" w="2787">
                  <a:moveTo>
                    <a:pt x="1" y="0"/>
                  </a:moveTo>
                  <a:lnTo>
                    <a:pt x="1" y="780"/>
                  </a:lnTo>
                  <a:cubicBezTo>
                    <a:pt x="434" y="1033"/>
                    <a:pt x="914" y="1159"/>
                    <a:pt x="1394" y="1159"/>
                  </a:cubicBezTo>
                  <a:cubicBezTo>
                    <a:pt x="1874" y="1159"/>
                    <a:pt x="2354" y="1033"/>
                    <a:pt x="2787" y="780"/>
                  </a:cubicBezTo>
                  <a:lnTo>
                    <a:pt x="278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19" name="Google Shape;17019;p101"/>
            <p:cNvSpPr/>
            <p:nvPr/>
          </p:nvSpPr>
          <p:spPr>
            <a:xfrm>
              <a:off x="990083" y="3640459"/>
              <a:ext cx="48445" cy="43596"/>
            </a:xfrm>
            <a:custGeom>
              <a:rect b="b" l="l" r="r" t="t"/>
              <a:pathLst>
                <a:path extrusionOk="0" h="1663" w="1848">
                  <a:moveTo>
                    <a:pt x="406" y="1"/>
                  </a:moveTo>
                  <a:cubicBezTo>
                    <a:pt x="320" y="1"/>
                    <a:pt x="241" y="49"/>
                    <a:pt x="202" y="137"/>
                  </a:cubicBezTo>
                  <a:lnTo>
                    <a:pt x="0" y="555"/>
                  </a:lnTo>
                  <a:lnTo>
                    <a:pt x="765" y="1566"/>
                  </a:lnTo>
                  <a:cubicBezTo>
                    <a:pt x="813" y="1629"/>
                    <a:pt x="882" y="1662"/>
                    <a:pt x="952" y="1662"/>
                  </a:cubicBezTo>
                  <a:cubicBezTo>
                    <a:pt x="1009" y="1662"/>
                    <a:pt x="1066" y="1640"/>
                    <a:pt x="1112" y="1595"/>
                  </a:cubicBezTo>
                  <a:lnTo>
                    <a:pt x="1848" y="859"/>
                  </a:lnTo>
                  <a:lnTo>
                    <a:pt x="534" y="36"/>
                  </a:lnTo>
                  <a:cubicBezTo>
                    <a:pt x="492" y="12"/>
                    <a:pt x="448" y="1"/>
                    <a:pt x="40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0" name="Google Shape;17020;p101"/>
            <p:cNvSpPr/>
            <p:nvPr/>
          </p:nvSpPr>
          <p:spPr>
            <a:xfrm>
              <a:off x="1038502" y="3640459"/>
              <a:ext cx="48105" cy="43438"/>
            </a:xfrm>
            <a:custGeom>
              <a:rect b="b" l="l" r="r" t="t"/>
              <a:pathLst>
                <a:path extrusionOk="0" h="1657" w="1835">
                  <a:moveTo>
                    <a:pt x="1422" y="1"/>
                  </a:moveTo>
                  <a:cubicBezTo>
                    <a:pt x="1380" y="1"/>
                    <a:pt x="1338" y="12"/>
                    <a:pt x="1300" y="36"/>
                  </a:cubicBezTo>
                  <a:lnTo>
                    <a:pt x="1" y="859"/>
                  </a:lnTo>
                  <a:lnTo>
                    <a:pt x="723" y="1595"/>
                  </a:lnTo>
                  <a:cubicBezTo>
                    <a:pt x="770" y="1635"/>
                    <a:pt x="829" y="1656"/>
                    <a:pt x="888" y="1656"/>
                  </a:cubicBezTo>
                  <a:cubicBezTo>
                    <a:pt x="956" y="1656"/>
                    <a:pt x="1023" y="1628"/>
                    <a:pt x="1069" y="1566"/>
                  </a:cubicBezTo>
                  <a:lnTo>
                    <a:pt x="1834" y="555"/>
                  </a:lnTo>
                  <a:lnTo>
                    <a:pt x="1632" y="137"/>
                  </a:lnTo>
                  <a:cubicBezTo>
                    <a:pt x="1593" y="49"/>
                    <a:pt x="1508" y="1"/>
                    <a:pt x="142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1" name="Google Shape;17021;p101"/>
            <p:cNvSpPr/>
            <p:nvPr/>
          </p:nvSpPr>
          <p:spPr>
            <a:xfrm>
              <a:off x="977971" y="3511926"/>
              <a:ext cx="120746" cy="114350"/>
            </a:xfrm>
            <a:custGeom>
              <a:rect b="b" l="l" r="r" t="t"/>
              <a:pathLst>
                <a:path extrusionOk="0" h="4362" w="4606">
                  <a:moveTo>
                    <a:pt x="1995" y="1"/>
                  </a:moveTo>
                  <a:cubicBezTo>
                    <a:pt x="1405" y="1"/>
                    <a:pt x="893" y="100"/>
                    <a:pt x="635" y="161"/>
                  </a:cubicBezTo>
                  <a:cubicBezTo>
                    <a:pt x="534" y="190"/>
                    <a:pt x="462" y="276"/>
                    <a:pt x="462" y="392"/>
                  </a:cubicBezTo>
                  <a:lnTo>
                    <a:pt x="462" y="940"/>
                  </a:lnTo>
                  <a:cubicBezTo>
                    <a:pt x="462" y="1056"/>
                    <a:pt x="419" y="1186"/>
                    <a:pt x="332" y="1272"/>
                  </a:cubicBezTo>
                  <a:lnTo>
                    <a:pt x="130" y="1460"/>
                  </a:lnTo>
                  <a:cubicBezTo>
                    <a:pt x="44" y="1546"/>
                    <a:pt x="0" y="1662"/>
                    <a:pt x="0" y="1792"/>
                  </a:cubicBezTo>
                  <a:lnTo>
                    <a:pt x="0" y="2052"/>
                  </a:lnTo>
                  <a:cubicBezTo>
                    <a:pt x="0" y="3336"/>
                    <a:pt x="1040" y="4361"/>
                    <a:pt x="2310" y="4361"/>
                  </a:cubicBezTo>
                  <a:cubicBezTo>
                    <a:pt x="3580" y="4361"/>
                    <a:pt x="4605" y="3322"/>
                    <a:pt x="4605" y="2052"/>
                  </a:cubicBezTo>
                  <a:lnTo>
                    <a:pt x="4605" y="1792"/>
                  </a:lnTo>
                  <a:cubicBezTo>
                    <a:pt x="4605" y="1662"/>
                    <a:pt x="4562" y="1546"/>
                    <a:pt x="4475" y="1460"/>
                  </a:cubicBezTo>
                  <a:lnTo>
                    <a:pt x="4302" y="1272"/>
                  </a:lnTo>
                  <a:cubicBezTo>
                    <a:pt x="4215" y="1186"/>
                    <a:pt x="4158" y="1070"/>
                    <a:pt x="4158" y="940"/>
                  </a:cubicBezTo>
                  <a:lnTo>
                    <a:pt x="4158" y="825"/>
                  </a:lnTo>
                  <a:cubicBezTo>
                    <a:pt x="4158" y="724"/>
                    <a:pt x="4114" y="637"/>
                    <a:pt x="4042" y="579"/>
                  </a:cubicBezTo>
                  <a:cubicBezTo>
                    <a:pt x="3429" y="127"/>
                    <a:pt x="2662" y="1"/>
                    <a:pt x="199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2" name="Google Shape;17022;p101"/>
            <p:cNvSpPr/>
            <p:nvPr/>
          </p:nvSpPr>
          <p:spPr>
            <a:xfrm>
              <a:off x="977578" y="3511926"/>
              <a:ext cx="109028" cy="113957"/>
            </a:xfrm>
            <a:custGeom>
              <a:rect b="b" l="l" r="r" t="t"/>
              <a:pathLst>
                <a:path extrusionOk="0" h="4347" w="4159">
                  <a:moveTo>
                    <a:pt x="1994" y="1"/>
                  </a:moveTo>
                  <a:cubicBezTo>
                    <a:pt x="1778" y="1"/>
                    <a:pt x="1573" y="13"/>
                    <a:pt x="1387" y="31"/>
                  </a:cubicBezTo>
                  <a:cubicBezTo>
                    <a:pt x="1141" y="60"/>
                    <a:pt x="881" y="103"/>
                    <a:pt x="636" y="161"/>
                  </a:cubicBezTo>
                  <a:cubicBezTo>
                    <a:pt x="535" y="190"/>
                    <a:pt x="463" y="276"/>
                    <a:pt x="463" y="392"/>
                  </a:cubicBezTo>
                  <a:lnTo>
                    <a:pt x="463" y="940"/>
                  </a:lnTo>
                  <a:cubicBezTo>
                    <a:pt x="463" y="1056"/>
                    <a:pt x="419" y="1186"/>
                    <a:pt x="318" y="1272"/>
                  </a:cubicBezTo>
                  <a:lnTo>
                    <a:pt x="131" y="1460"/>
                  </a:lnTo>
                  <a:cubicBezTo>
                    <a:pt x="44" y="1546"/>
                    <a:pt x="1" y="1662"/>
                    <a:pt x="1" y="1792"/>
                  </a:cubicBezTo>
                  <a:lnTo>
                    <a:pt x="1" y="2052"/>
                  </a:lnTo>
                  <a:cubicBezTo>
                    <a:pt x="1" y="3221"/>
                    <a:pt x="867" y="4203"/>
                    <a:pt x="2036" y="4347"/>
                  </a:cubicBezTo>
                  <a:cubicBezTo>
                    <a:pt x="1618" y="3914"/>
                    <a:pt x="1387" y="3351"/>
                    <a:pt x="1387" y="2745"/>
                  </a:cubicBezTo>
                  <a:lnTo>
                    <a:pt x="1387" y="1056"/>
                  </a:lnTo>
                  <a:cubicBezTo>
                    <a:pt x="1387" y="825"/>
                    <a:pt x="1560" y="637"/>
                    <a:pt x="1791" y="608"/>
                  </a:cubicBezTo>
                  <a:cubicBezTo>
                    <a:pt x="1976" y="584"/>
                    <a:pt x="2216" y="563"/>
                    <a:pt x="2482" y="563"/>
                  </a:cubicBezTo>
                  <a:cubicBezTo>
                    <a:pt x="3005" y="563"/>
                    <a:pt x="3632" y="644"/>
                    <a:pt x="4158" y="940"/>
                  </a:cubicBezTo>
                  <a:lnTo>
                    <a:pt x="4158" y="825"/>
                  </a:lnTo>
                  <a:cubicBezTo>
                    <a:pt x="4158" y="724"/>
                    <a:pt x="4115" y="637"/>
                    <a:pt x="4043" y="579"/>
                  </a:cubicBezTo>
                  <a:cubicBezTo>
                    <a:pt x="3431" y="121"/>
                    <a:pt x="2663" y="1"/>
                    <a:pt x="1994"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3" name="Google Shape;17023;p101"/>
            <p:cNvSpPr/>
            <p:nvPr/>
          </p:nvSpPr>
          <p:spPr>
            <a:xfrm>
              <a:off x="935215" y="3675429"/>
              <a:ext cx="36334" cy="47711"/>
            </a:xfrm>
            <a:custGeom>
              <a:rect b="b" l="l" r="r" t="t"/>
              <a:pathLst>
                <a:path extrusionOk="0" h="1820" w="1386">
                  <a:moveTo>
                    <a:pt x="260" y="1"/>
                  </a:moveTo>
                  <a:cubicBezTo>
                    <a:pt x="87" y="174"/>
                    <a:pt x="0" y="391"/>
                    <a:pt x="0" y="622"/>
                  </a:cubicBezTo>
                  <a:lnTo>
                    <a:pt x="0" y="1603"/>
                  </a:lnTo>
                  <a:cubicBezTo>
                    <a:pt x="15" y="1719"/>
                    <a:pt x="116" y="1820"/>
                    <a:pt x="231" y="1820"/>
                  </a:cubicBezTo>
                  <a:lnTo>
                    <a:pt x="1386" y="1820"/>
                  </a:lnTo>
                  <a:lnTo>
                    <a:pt x="1386" y="1517"/>
                  </a:lnTo>
                  <a:cubicBezTo>
                    <a:pt x="1386" y="1271"/>
                    <a:pt x="1299" y="1026"/>
                    <a:pt x="1126" y="853"/>
                  </a:cubicBezTo>
                  <a:lnTo>
                    <a:pt x="260"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24" name="Google Shape;17024;p101"/>
          <p:cNvGrpSpPr/>
          <p:nvPr/>
        </p:nvGrpSpPr>
        <p:grpSpPr>
          <a:xfrm>
            <a:off x="1299162" y="3399202"/>
            <a:ext cx="376578" cy="272846"/>
            <a:chOff x="1324219" y="3399202"/>
            <a:chExt cx="376578" cy="272846"/>
          </a:xfrm>
        </p:grpSpPr>
        <p:sp>
          <p:nvSpPr>
            <p:cNvPr id="17025" name="Google Shape;17025;p101"/>
            <p:cNvSpPr/>
            <p:nvPr/>
          </p:nvSpPr>
          <p:spPr>
            <a:xfrm>
              <a:off x="1597458" y="3496066"/>
              <a:ext cx="30278" cy="66639"/>
            </a:xfrm>
            <a:custGeom>
              <a:rect b="b" l="l" r="r" t="t"/>
              <a:pathLst>
                <a:path extrusionOk="0" h="2542" w="1155">
                  <a:moveTo>
                    <a:pt x="693" y="1"/>
                  </a:moveTo>
                  <a:cubicBezTo>
                    <a:pt x="303" y="1"/>
                    <a:pt x="0" y="318"/>
                    <a:pt x="0" y="693"/>
                  </a:cubicBezTo>
                  <a:lnTo>
                    <a:pt x="0" y="852"/>
                  </a:lnTo>
                  <a:cubicBezTo>
                    <a:pt x="0" y="1054"/>
                    <a:pt x="29" y="1256"/>
                    <a:pt x="101" y="1444"/>
                  </a:cubicBezTo>
                  <a:lnTo>
                    <a:pt x="462" y="2541"/>
                  </a:lnTo>
                  <a:lnTo>
                    <a:pt x="1155" y="2541"/>
                  </a:lnTo>
                  <a:lnTo>
                    <a:pt x="1155"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6" name="Google Shape;17026;p101"/>
            <p:cNvSpPr/>
            <p:nvPr/>
          </p:nvSpPr>
          <p:spPr>
            <a:xfrm>
              <a:off x="1609569" y="3490011"/>
              <a:ext cx="72668" cy="72694"/>
            </a:xfrm>
            <a:custGeom>
              <a:rect b="b" l="l" r="r" t="t"/>
              <a:pathLst>
                <a:path extrusionOk="0" h="2773" w="2772">
                  <a:moveTo>
                    <a:pt x="693" y="1"/>
                  </a:moveTo>
                  <a:cubicBezTo>
                    <a:pt x="303" y="1"/>
                    <a:pt x="0" y="304"/>
                    <a:pt x="0" y="693"/>
                  </a:cubicBezTo>
                  <a:cubicBezTo>
                    <a:pt x="0" y="939"/>
                    <a:pt x="202" y="1155"/>
                    <a:pt x="462" y="1155"/>
                  </a:cubicBezTo>
                  <a:lnTo>
                    <a:pt x="2310" y="2772"/>
                  </a:lnTo>
                  <a:lnTo>
                    <a:pt x="2700" y="1401"/>
                  </a:lnTo>
                  <a:cubicBezTo>
                    <a:pt x="2757" y="1242"/>
                    <a:pt x="2772" y="1069"/>
                    <a:pt x="2772" y="896"/>
                  </a:cubicBezTo>
                  <a:lnTo>
                    <a:pt x="2772" y="463"/>
                  </a:lnTo>
                  <a:cubicBezTo>
                    <a:pt x="2772" y="203"/>
                    <a:pt x="2570" y="1"/>
                    <a:pt x="23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7" name="Google Shape;17027;p101"/>
            <p:cNvSpPr/>
            <p:nvPr/>
          </p:nvSpPr>
          <p:spPr>
            <a:xfrm>
              <a:off x="1621681" y="3580846"/>
              <a:ext cx="36334" cy="26870"/>
            </a:xfrm>
            <a:custGeom>
              <a:rect b="b" l="l" r="r" t="t"/>
              <a:pathLst>
                <a:path extrusionOk="0" h="1025" w="1386">
                  <a:moveTo>
                    <a:pt x="0" y="0"/>
                  </a:moveTo>
                  <a:lnTo>
                    <a:pt x="0" y="1025"/>
                  </a:lnTo>
                  <a:lnTo>
                    <a:pt x="1386" y="1025"/>
                  </a:lnTo>
                  <a:lnTo>
                    <a:pt x="1386"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8" name="Google Shape;17028;p101"/>
            <p:cNvSpPr/>
            <p:nvPr/>
          </p:nvSpPr>
          <p:spPr>
            <a:xfrm>
              <a:off x="1621681" y="3580846"/>
              <a:ext cx="36334" cy="14785"/>
            </a:xfrm>
            <a:custGeom>
              <a:rect b="b" l="l" r="r" t="t"/>
              <a:pathLst>
                <a:path extrusionOk="0" h="564" w="1386">
                  <a:moveTo>
                    <a:pt x="0" y="0"/>
                  </a:moveTo>
                  <a:lnTo>
                    <a:pt x="0" y="433"/>
                  </a:lnTo>
                  <a:cubicBezTo>
                    <a:pt x="224" y="520"/>
                    <a:pt x="458" y="563"/>
                    <a:pt x="693" y="563"/>
                  </a:cubicBezTo>
                  <a:cubicBezTo>
                    <a:pt x="927" y="563"/>
                    <a:pt x="1162" y="520"/>
                    <a:pt x="1386" y="433"/>
                  </a:cubicBezTo>
                  <a:lnTo>
                    <a:pt x="138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29" name="Google Shape;17029;p101"/>
            <p:cNvSpPr/>
            <p:nvPr/>
          </p:nvSpPr>
          <p:spPr>
            <a:xfrm>
              <a:off x="1579291" y="3595605"/>
              <a:ext cx="121507" cy="76443"/>
            </a:xfrm>
            <a:custGeom>
              <a:rect b="b" l="l" r="r" t="t"/>
              <a:pathLst>
                <a:path extrusionOk="0" h="2916" w="4635">
                  <a:moveTo>
                    <a:pt x="1631" y="0"/>
                  </a:moveTo>
                  <a:lnTo>
                    <a:pt x="505" y="318"/>
                  </a:lnTo>
                  <a:cubicBezTo>
                    <a:pt x="217" y="404"/>
                    <a:pt x="0" y="679"/>
                    <a:pt x="0" y="996"/>
                  </a:cubicBezTo>
                  <a:lnTo>
                    <a:pt x="0" y="2685"/>
                  </a:lnTo>
                  <a:cubicBezTo>
                    <a:pt x="0" y="2801"/>
                    <a:pt x="116" y="2916"/>
                    <a:pt x="231" y="2916"/>
                  </a:cubicBezTo>
                  <a:lnTo>
                    <a:pt x="4403" y="2916"/>
                  </a:lnTo>
                  <a:cubicBezTo>
                    <a:pt x="4519" y="2916"/>
                    <a:pt x="4634" y="2801"/>
                    <a:pt x="4634" y="2685"/>
                  </a:cubicBezTo>
                  <a:lnTo>
                    <a:pt x="4634" y="996"/>
                  </a:lnTo>
                  <a:cubicBezTo>
                    <a:pt x="4634" y="679"/>
                    <a:pt x="4417" y="404"/>
                    <a:pt x="4114" y="318"/>
                  </a:cubicBezTo>
                  <a:lnTo>
                    <a:pt x="3017" y="0"/>
                  </a:lnTo>
                  <a:lnTo>
                    <a:pt x="2324" y="462"/>
                  </a:lnTo>
                  <a:lnTo>
                    <a:pt x="1631"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0" name="Google Shape;17030;p101"/>
            <p:cNvSpPr/>
            <p:nvPr/>
          </p:nvSpPr>
          <p:spPr>
            <a:xfrm>
              <a:off x="1633766" y="3607690"/>
              <a:ext cx="12138" cy="64358"/>
            </a:xfrm>
            <a:custGeom>
              <a:rect b="b" l="l" r="r" t="t"/>
              <a:pathLst>
                <a:path extrusionOk="0" h="2455" w="463">
                  <a:moveTo>
                    <a:pt x="116" y="1"/>
                  </a:moveTo>
                  <a:lnTo>
                    <a:pt x="1" y="2455"/>
                  </a:lnTo>
                  <a:lnTo>
                    <a:pt x="463" y="2455"/>
                  </a:lnTo>
                  <a:lnTo>
                    <a:pt x="347"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1" name="Google Shape;17031;p101"/>
            <p:cNvSpPr/>
            <p:nvPr/>
          </p:nvSpPr>
          <p:spPr>
            <a:xfrm>
              <a:off x="1603514" y="3520289"/>
              <a:ext cx="72668" cy="66639"/>
            </a:xfrm>
            <a:custGeom>
              <a:rect b="b" l="l" r="r" t="t"/>
              <a:pathLst>
                <a:path extrusionOk="0" h="2542" w="2772">
                  <a:moveTo>
                    <a:pt x="895" y="0"/>
                  </a:moveTo>
                  <a:cubicBezTo>
                    <a:pt x="765" y="0"/>
                    <a:pt x="635" y="44"/>
                    <a:pt x="549" y="130"/>
                  </a:cubicBezTo>
                  <a:lnTo>
                    <a:pt x="130" y="549"/>
                  </a:lnTo>
                  <a:cubicBezTo>
                    <a:pt x="43" y="636"/>
                    <a:pt x="0" y="765"/>
                    <a:pt x="0" y="881"/>
                  </a:cubicBezTo>
                  <a:lnTo>
                    <a:pt x="0" y="1155"/>
                  </a:lnTo>
                  <a:cubicBezTo>
                    <a:pt x="0" y="1920"/>
                    <a:pt x="621" y="2541"/>
                    <a:pt x="1386" y="2541"/>
                  </a:cubicBezTo>
                  <a:cubicBezTo>
                    <a:pt x="2151" y="2541"/>
                    <a:pt x="2772" y="1920"/>
                    <a:pt x="2772" y="1155"/>
                  </a:cubicBezTo>
                  <a:lnTo>
                    <a:pt x="2772" y="852"/>
                  </a:lnTo>
                  <a:cubicBezTo>
                    <a:pt x="2772" y="737"/>
                    <a:pt x="2728" y="621"/>
                    <a:pt x="2642" y="535"/>
                  </a:cubicBezTo>
                  <a:cubicBezTo>
                    <a:pt x="2281" y="188"/>
                    <a:pt x="1631" y="29"/>
                    <a:pt x="89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2" name="Google Shape;17032;p101"/>
            <p:cNvSpPr/>
            <p:nvPr/>
          </p:nvSpPr>
          <p:spPr>
            <a:xfrm>
              <a:off x="1603514" y="3520289"/>
              <a:ext cx="72668" cy="65118"/>
            </a:xfrm>
            <a:custGeom>
              <a:rect b="b" l="l" r="r" t="t"/>
              <a:pathLst>
                <a:path extrusionOk="0" h="2484" w="2772">
                  <a:moveTo>
                    <a:pt x="895" y="0"/>
                  </a:moveTo>
                  <a:cubicBezTo>
                    <a:pt x="765" y="0"/>
                    <a:pt x="650" y="58"/>
                    <a:pt x="563" y="145"/>
                  </a:cubicBezTo>
                  <a:lnTo>
                    <a:pt x="144" y="563"/>
                  </a:lnTo>
                  <a:cubicBezTo>
                    <a:pt x="43" y="650"/>
                    <a:pt x="0" y="765"/>
                    <a:pt x="0" y="881"/>
                  </a:cubicBezTo>
                  <a:lnTo>
                    <a:pt x="0" y="1155"/>
                  </a:lnTo>
                  <a:cubicBezTo>
                    <a:pt x="0" y="1776"/>
                    <a:pt x="404" y="2325"/>
                    <a:pt x="1011" y="2483"/>
                  </a:cubicBezTo>
                  <a:cubicBezTo>
                    <a:pt x="808" y="2238"/>
                    <a:pt x="693" y="1935"/>
                    <a:pt x="693" y="1617"/>
                  </a:cubicBezTo>
                  <a:lnTo>
                    <a:pt x="693" y="939"/>
                  </a:lnTo>
                  <a:cubicBezTo>
                    <a:pt x="693" y="695"/>
                    <a:pt x="897" y="489"/>
                    <a:pt x="1137" y="489"/>
                  </a:cubicBezTo>
                  <a:cubicBezTo>
                    <a:pt x="1153" y="489"/>
                    <a:pt x="1168" y="489"/>
                    <a:pt x="1184" y="491"/>
                  </a:cubicBezTo>
                  <a:cubicBezTo>
                    <a:pt x="1646" y="520"/>
                    <a:pt x="2339" y="592"/>
                    <a:pt x="2772" y="794"/>
                  </a:cubicBezTo>
                  <a:cubicBezTo>
                    <a:pt x="2757" y="693"/>
                    <a:pt x="2714" y="607"/>
                    <a:pt x="2642" y="535"/>
                  </a:cubicBezTo>
                  <a:cubicBezTo>
                    <a:pt x="2281" y="188"/>
                    <a:pt x="1631" y="29"/>
                    <a:pt x="89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3" name="Google Shape;17033;p101"/>
            <p:cNvSpPr/>
            <p:nvPr/>
          </p:nvSpPr>
          <p:spPr>
            <a:xfrm>
              <a:off x="1676156" y="3611098"/>
              <a:ext cx="24249" cy="60583"/>
            </a:xfrm>
            <a:custGeom>
              <a:rect b="b" l="l" r="r" t="t"/>
              <a:pathLst>
                <a:path extrusionOk="0" h="2311" w="925">
                  <a:moveTo>
                    <a:pt x="809" y="1"/>
                  </a:moveTo>
                  <a:lnTo>
                    <a:pt x="203" y="593"/>
                  </a:lnTo>
                  <a:cubicBezTo>
                    <a:pt x="73" y="723"/>
                    <a:pt x="1" y="896"/>
                    <a:pt x="1" y="1084"/>
                  </a:cubicBezTo>
                  <a:lnTo>
                    <a:pt x="1" y="2311"/>
                  </a:lnTo>
                  <a:lnTo>
                    <a:pt x="694" y="2311"/>
                  </a:lnTo>
                  <a:cubicBezTo>
                    <a:pt x="824" y="2311"/>
                    <a:pt x="925" y="2210"/>
                    <a:pt x="925" y="2080"/>
                  </a:cubicBezTo>
                  <a:lnTo>
                    <a:pt x="925" y="391"/>
                  </a:lnTo>
                  <a:cubicBezTo>
                    <a:pt x="925" y="261"/>
                    <a:pt x="881" y="116"/>
                    <a:pt x="809"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4" name="Google Shape;17034;p101"/>
            <p:cNvSpPr/>
            <p:nvPr/>
          </p:nvSpPr>
          <p:spPr>
            <a:xfrm>
              <a:off x="1633766" y="3607690"/>
              <a:ext cx="12138" cy="12138"/>
            </a:xfrm>
            <a:custGeom>
              <a:rect b="b" l="l" r="r" t="t"/>
              <a:pathLst>
                <a:path extrusionOk="0" h="463" w="463">
                  <a:moveTo>
                    <a:pt x="1" y="1"/>
                  </a:moveTo>
                  <a:lnTo>
                    <a:pt x="1" y="347"/>
                  </a:lnTo>
                  <a:cubicBezTo>
                    <a:pt x="1" y="420"/>
                    <a:pt x="59" y="463"/>
                    <a:pt x="116" y="463"/>
                  </a:cubicBezTo>
                  <a:lnTo>
                    <a:pt x="347" y="463"/>
                  </a:lnTo>
                  <a:cubicBezTo>
                    <a:pt x="405" y="463"/>
                    <a:pt x="463" y="420"/>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5" name="Google Shape;17035;p101"/>
            <p:cNvSpPr/>
            <p:nvPr/>
          </p:nvSpPr>
          <p:spPr>
            <a:xfrm>
              <a:off x="1614865" y="3590755"/>
              <a:ext cx="24983" cy="25560"/>
            </a:xfrm>
            <a:custGeom>
              <a:rect b="b" l="l" r="r" t="t"/>
              <a:pathLst>
                <a:path extrusionOk="0" h="975" w="953">
                  <a:moveTo>
                    <a:pt x="225" y="0"/>
                  </a:moveTo>
                  <a:cubicBezTo>
                    <a:pt x="193" y="0"/>
                    <a:pt x="161" y="16"/>
                    <a:pt x="145" y="41"/>
                  </a:cubicBezTo>
                  <a:lnTo>
                    <a:pt x="0" y="257"/>
                  </a:lnTo>
                  <a:lnTo>
                    <a:pt x="361" y="907"/>
                  </a:lnTo>
                  <a:cubicBezTo>
                    <a:pt x="379" y="952"/>
                    <a:pt x="425" y="974"/>
                    <a:pt x="475" y="974"/>
                  </a:cubicBezTo>
                  <a:cubicBezTo>
                    <a:pt x="505" y="974"/>
                    <a:pt x="536" y="966"/>
                    <a:pt x="563" y="950"/>
                  </a:cubicBezTo>
                  <a:lnTo>
                    <a:pt x="953" y="647"/>
                  </a:lnTo>
                  <a:lnTo>
                    <a:pt x="289" y="26"/>
                  </a:lnTo>
                  <a:cubicBezTo>
                    <a:pt x="271" y="8"/>
                    <a:pt x="248" y="0"/>
                    <a:pt x="225"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6" name="Google Shape;17036;p101"/>
            <p:cNvSpPr/>
            <p:nvPr/>
          </p:nvSpPr>
          <p:spPr>
            <a:xfrm>
              <a:off x="1639822" y="3590755"/>
              <a:ext cx="25009" cy="25560"/>
            </a:xfrm>
            <a:custGeom>
              <a:rect b="b" l="l" r="r" t="t"/>
              <a:pathLst>
                <a:path extrusionOk="0" h="975" w="954">
                  <a:moveTo>
                    <a:pt x="729" y="0"/>
                  </a:moveTo>
                  <a:cubicBezTo>
                    <a:pt x="706" y="0"/>
                    <a:pt x="683" y="8"/>
                    <a:pt x="665" y="26"/>
                  </a:cubicBezTo>
                  <a:lnTo>
                    <a:pt x="1" y="647"/>
                  </a:lnTo>
                  <a:lnTo>
                    <a:pt x="391" y="950"/>
                  </a:lnTo>
                  <a:cubicBezTo>
                    <a:pt x="418" y="966"/>
                    <a:pt x="449" y="974"/>
                    <a:pt x="479" y="974"/>
                  </a:cubicBezTo>
                  <a:cubicBezTo>
                    <a:pt x="528" y="974"/>
                    <a:pt x="575" y="952"/>
                    <a:pt x="593" y="907"/>
                  </a:cubicBezTo>
                  <a:lnTo>
                    <a:pt x="954" y="257"/>
                  </a:lnTo>
                  <a:lnTo>
                    <a:pt x="809" y="41"/>
                  </a:lnTo>
                  <a:cubicBezTo>
                    <a:pt x="793" y="16"/>
                    <a:pt x="761" y="0"/>
                    <a:pt x="729"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7" name="Google Shape;17037;p101"/>
            <p:cNvSpPr/>
            <p:nvPr/>
          </p:nvSpPr>
          <p:spPr>
            <a:xfrm>
              <a:off x="1325373" y="3492291"/>
              <a:ext cx="109002" cy="109395"/>
            </a:xfrm>
            <a:custGeom>
              <a:rect b="b" l="l" r="r" t="t"/>
              <a:pathLst>
                <a:path extrusionOk="0" h="4173" w="4158">
                  <a:moveTo>
                    <a:pt x="2079" y="0"/>
                  </a:moveTo>
                  <a:cubicBezTo>
                    <a:pt x="1169" y="0"/>
                    <a:pt x="505" y="722"/>
                    <a:pt x="433" y="1631"/>
                  </a:cubicBezTo>
                  <a:cubicBezTo>
                    <a:pt x="390" y="2267"/>
                    <a:pt x="245" y="2902"/>
                    <a:pt x="43" y="3522"/>
                  </a:cubicBezTo>
                  <a:cubicBezTo>
                    <a:pt x="0" y="3638"/>
                    <a:pt x="58" y="3768"/>
                    <a:pt x="173" y="3811"/>
                  </a:cubicBezTo>
                  <a:cubicBezTo>
                    <a:pt x="549" y="3984"/>
                    <a:pt x="967" y="4114"/>
                    <a:pt x="1371" y="4172"/>
                  </a:cubicBezTo>
                  <a:lnTo>
                    <a:pt x="2786" y="4172"/>
                  </a:lnTo>
                  <a:cubicBezTo>
                    <a:pt x="3205" y="4114"/>
                    <a:pt x="3609" y="3984"/>
                    <a:pt x="3999" y="3811"/>
                  </a:cubicBezTo>
                  <a:cubicBezTo>
                    <a:pt x="4100" y="3753"/>
                    <a:pt x="4157" y="3638"/>
                    <a:pt x="4114" y="3522"/>
                  </a:cubicBezTo>
                  <a:cubicBezTo>
                    <a:pt x="3912" y="2902"/>
                    <a:pt x="3782" y="2267"/>
                    <a:pt x="3724" y="1631"/>
                  </a:cubicBezTo>
                  <a:cubicBezTo>
                    <a:pt x="3667" y="736"/>
                    <a:pt x="2988" y="0"/>
                    <a:pt x="207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8" name="Google Shape;17038;p101"/>
            <p:cNvSpPr/>
            <p:nvPr/>
          </p:nvSpPr>
          <p:spPr>
            <a:xfrm>
              <a:off x="1355258" y="3492291"/>
              <a:ext cx="79117" cy="109002"/>
            </a:xfrm>
            <a:custGeom>
              <a:rect b="b" l="l" r="r" t="t"/>
              <a:pathLst>
                <a:path extrusionOk="0" h="4158" w="3018">
                  <a:moveTo>
                    <a:pt x="939" y="0"/>
                  </a:moveTo>
                  <a:cubicBezTo>
                    <a:pt x="246" y="29"/>
                    <a:pt x="0" y="953"/>
                    <a:pt x="592" y="1314"/>
                  </a:cubicBezTo>
                  <a:cubicBezTo>
                    <a:pt x="621" y="1328"/>
                    <a:pt x="636" y="1328"/>
                    <a:pt x="664" y="1343"/>
                  </a:cubicBezTo>
                  <a:lnTo>
                    <a:pt x="1184" y="4158"/>
                  </a:lnTo>
                  <a:lnTo>
                    <a:pt x="1661" y="4158"/>
                  </a:lnTo>
                  <a:cubicBezTo>
                    <a:pt x="2065" y="4100"/>
                    <a:pt x="2469" y="3984"/>
                    <a:pt x="2859" y="3811"/>
                  </a:cubicBezTo>
                  <a:cubicBezTo>
                    <a:pt x="2960" y="3768"/>
                    <a:pt x="3017" y="3638"/>
                    <a:pt x="2974" y="3522"/>
                  </a:cubicBezTo>
                  <a:cubicBezTo>
                    <a:pt x="2772" y="2902"/>
                    <a:pt x="2642" y="2267"/>
                    <a:pt x="2584" y="1631"/>
                  </a:cubicBezTo>
                  <a:cubicBezTo>
                    <a:pt x="2527" y="736"/>
                    <a:pt x="1848" y="0"/>
                    <a:pt x="939"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39" name="Google Shape;17039;p101"/>
            <p:cNvSpPr/>
            <p:nvPr/>
          </p:nvSpPr>
          <p:spPr>
            <a:xfrm>
              <a:off x="1324612" y="3574790"/>
              <a:ext cx="109002" cy="97258"/>
            </a:xfrm>
            <a:custGeom>
              <a:rect b="b" l="l" r="r" t="t"/>
              <a:pathLst>
                <a:path extrusionOk="0" h="3710" w="4158">
                  <a:moveTo>
                    <a:pt x="1386" y="0"/>
                  </a:moveTo>
                  <a:lnTo>
                    <a:pt x="1386" y="693"/>
                  </a:lnTo>
                  <a:cubicBezTo>
                    <a:pt x="1386" y="881"/>
                    <a:pt x="1285" y="1039"/>
                    <a:pt x="1141" y="1112"/>
                  </a:cubicBezTo>
                  <a:lnTo>
                    <a:pt x="390" y="1487"/>
                  </a:lnTo>
                  <a:cubicBezTo>
                    <a:pt x="145" y="1602"/>
                    <a:pt x="0" y="1848"/>
                    <a:pt x="0" y="2108"/>
                  </a:cubicBezTo>
                  <a:lnTo>
                    <a:pt x="0" y="3479"/>
                  </a:lnTo>
                  <a:cubicBezTo>
                    <a:pt x="0" y="3595"/>
                    <a:pt x="101" y="3710"/>
                    <a:pt x="231" y="3710"/>
                  </a:cubicBezTo>
                  <a:lnTo>
                    <a:pt x="3927" y="3710"/>
                  </a:lnTo>
                  <a:cubicBezTo>
                    <a:pt x="4057" y="3710"/>
                    <a:pt x="4158" y="3595"/>
                    <a:pt x="4158" y="3479"/>
                  </a:cubicBezTo>
                  <a:lnTo>
                    <a:pt x="4158" y="2108"/>
                  </a:lnTo>
                  <a:cubicBezTo>
                    <a:pt x="4158" y="1848"/>
                    <a:pt x="4013" y="1602"/>
                    <a:pt x="3782" y="1487"/>
                  </a:cubicBezTo>
                  <a:lnTo>
                    <a:pt x="3032" y="1112"/>
                  </a:lnTo>
                  <a:cubicBezTo>
                    <a:pt x="2873" y="1039"/>
                    <a:pt x="2772" y="881"/>
                    <a:pt x="2772" y="693"/>
                  </a:cubicBez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0" name="Google Shape;17040;p101"/>
            <p:cNvSpPr/>
            <p:nvPr/>
          </p:nvSpPr>
          <p:spPr>
            <a:xfrm>
              <a:off x="1360553" y="3574790"/>
              <a:ext cx="37120" cy="24223"/>
            </a:xfrm>
            <a:custGeom>
              <a:rect b="b" l="l" r="r" t="t"/>
              <a:pathLst>
                <a:path extrusionOk="0" h="924" w="1416">
                  <a:moveTo>
                    <a:pt x="15" y="0"/>
                  </a:moveTo>
                  <a:lnTo>
                    <a:pt x="15" y="693"/>
                  </a:lnTo>
                  <a:cubicBezTo>
                    <a:pt x="15" y="722"/>
                    <a:pt x="1" y="751"/>
                    <a:pt x="1" y="794"/>
                  </a:cubicBezTo>
                  <a:cubicBezTo>
                    <a:pt x="232" y="881"/>
                    <a:pt x="462" y="924"/>
                    <a:pt x="708" y="924"/>
                  </a:cubicBezTo>
                  <a:cubicBezTo>
                    <a:pt x="953" y="924"/>
                    <a:pt x="1184" y="881"/>
                    <a:pt x="1415" y="794"/>
                  </a:cubicBezTo>
                  <a:cubicBezTo>
                    <a:pt x="1401" y="751"/>
                    <a:pt x="1401" y="722"/>
                    <a:pt x="1401" y="693"/>
                  </a:cubicBezTo>
                  <a:lnTo>
                    <a:pt x="1401"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1" name="Google Shape;17041;p101"/>
            <p:cNvSpPr/>
            <p:nvPr/>
          </p:nvSpPr>
          <p:spPr>
            <a:xfrm>
              <a:off x="1324219" y="3606563"/>
              <a:ext cx="109395" cy="65485"/>
            </a:xfrm>
            <a:custGeom>
              <a:rect b="b" l="l" r="r" t="t"/>
              <a:pathLst>
                <a:path extrusionOk="0" h="2498" w="4173">
                  <a:moveTo>
                    <a:pt x="925" y="1"/>
                  </a:moveTo>
                  <a:lnTo>
                    <a:pt x="390" y="275"/>
                  </a:lnTo>
                  <a:cubicBezTo>
                    <a:pt x="145" y="390"/>
                    <a:pt x="1" y="636"/>
                    <a:pt x="1" y="896"/>
                  </a:cubicBezTo>
                  <a:lnTo>
                    <a:pt x="1" y="2267"/>
                  </a:lnTo>
                  <a:cubicBezTo>
                    <a:pt x="1" y="2383"/>
                    <a:pt x="102" y="2498"/>
                    <a:pt x="232" y="2498"/>
                  </a:cubicBezTo>
                  <a:lnTo>
                    <a:pt x="3927" y="2498"/>
                  </a:lnTo>
                  <a:cubicBezTo>
                    <a:pt x="4057" y="2498"/>
                    <a:pt x="4158" y="2383"/>
                    <a:pt x="4158" y="2267"/>
                  </a:cubicBezTo>
                  <a:lnTo>
                    <a:pt x="4158" y="896"/>
                  </a:lnTo>
                  <a:cubicBezTo>
                    <a:pt x="4173" y="636"/>
                    <a:pt x="4028" y="390"/>
                    <a:pt x="3797" y="275"/>
                  </a:cubicBezTo>
                  <a:lnTo>
                    <a:pt x="3263" y="1"/>
                  </a:lnTo>
                  <a:cubicBezTo>
                    <a:pt x="2989" y="427"/>
                    <a:pt x="2541" y="639"/>
                    <a:pt x="2094" y="639"/>
                  </a:cubicBezTo>
                  <a:cubicBezTo>
                    <a:pt x="1646" y="639"/>
                    <a:pt x="1199" y="427"/>
                    <a:pt x="925"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2" name="Google Shape;17042;p101"/>
            <p:cNvSpPr/>
            <p:nvPr/>
          </p:nvSpPr>
          <p:spPr>
            <a:xfrm>
              <a:off x="1342779" y="3527393"/>
              <a:ext cx="72668" cy="59534"/>
            </a:xfrm>
            <a:custGeom>
              <a:rect b="b" l="l" r="r" t="t"/>
              <a:pathLst>
                <a:path extrusionOk="0" h="2271" w="2772">
                  <a:moveTo>
                    <a:pt x="1083" y="1"/>
                  </a:moveTo>
                  <a:cubicBezTo>
                    <a:pt x="986" y="1"/>
                    <a:pt x="904" y="45"/>
                    <a:pt x="866" y="134"/>
                  </a:cubicBezTo>
                  <a:cubicBezTo>
                    <a:pt x="780" y="292"/>
                    <a:pt x="679" y="437"/>
                    <a:pt x="549" y="552"/>
                  </a:cubicBezTo>
                  <a:cubicBezTo>
                    <a:pt x="419" y="653"/>
                    <a:pt x="274" y="754"/>
                    <a:pt x="130" y="827"/>
                  </a:cubicBezTo>
                  <a:cubicBezTo>
                    <a:pt x="43" y="870"/>
                    <a:pt x="0" y="971"/>
                    <a:pt x="15" y="1072"/>
                  </a:cubicBezTo>
                  <a:cubicBezTo>
                    <a:pt x="101" y="1750"/>
                    <a:pt x="693" y="2270"/>
                    <a:pt x="1386" y="2270"/>
                  </a:cubicBezTo>
                  <a:cubicBezTo>
                    <a:pt x="2108" y="2270"/>
                    <a:pt x="2714" y="1707"/>
                    <a:pt x="2772" y="985"/>
                  </a:cubicBezTo>
                  <a:cubicBezTo>
                    <a:pt x="2772" y="928"/>
                    <a:pt x="2743" y="855"/>
                    <a:pt x="2685" y="812"/>
                  </a:cubicBezTo>
                  <a:cubicBezTo>
                    <a:pt x="2238" y="422"/>
                    <a:pt x="1689" y="148"/>
                    <a:pt x="1126" y="4"/>
                  </a:cubicBezTo>
                  <a:cubicBezTo>
                    <a:pt x="1112" y="2"/>
                    <a:pt x="1097"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3" name="Google Shape;17043;p101"/>
            <p:cNvSpPr/>
            <p:nvPr/>
          </p:nvSpPr>
          <p:spPr>
            <a:xfrm>
              <a:off x="1342779" y="3527393"/>
              <a:ext cx="73061" cy="59141"/>
            </a:xfrm>
            <a:custGeom>
              <a:rect b="b" l="l" r="r" t="t"/>
              <a:pathLst>
                <a:path extrusionOk="0" h="2256" w="2787">
                  <a:moveTo>
                    <a:pt x="1088" y="1"/>
                  </a:moveTo>
                  <a:cubicBezTo>
                    <a:pt x="997" y="1"/>
                    <a:pt x="904" y="45"/>
                    <a:pt x="866" y="134"/>
                  </a:cubicBezTo>
                  <a:cubicBezTo>
                    <a:pt x="808" y="249"/>
                    <a:pt x="736" y="350"/>
                    <a:pt x="650" y="451"/>
                  </a:cubicBezTo>
                  <a:cubicBezTo>
                    <a:pt x="621" y="480"/>
                    <a:pt x="592" y="523"/>
                    <a:pt x="549" y="552"/>
                  </a:cubicBezTo>
                  <a:cubicBezTo>
                    <a:pt x="433" y="653"/>
                    <a:pt x="289" y="754"/>
                    <a:pt x="144" y="827"/>
                  </a:cubicBezTo>
                  <a:cubicBezTo>
                    <a:pt x="58" y="870"/>
                    <a:pt x="0" y="971"/>
                    <a:pt x="15" y="1072"/>
                  </a:cubicBezTo>
                  <a:cubicBezTo>
                    <a:pt x="101" y="1678"/>
                    <a:pt x="577" y="2169"/>
                    <a:pt x="1184" y="2256"/>
                  </a:cubicBezTo>
                  <a:cubicBezTo>
                    <a:pt x="866" y="2068"/>
                    <a:pt x="693" y="1722"/>
                    <a:pt x="693" y="1361"/>
                  </a:cubicBezTo>
                  <a:lnTo>
                    <a:pt x="693" y="1029"/>
                  </a:lnTo>
                  <a:cubicBezTo>
                    <a:pt x="751" y="985"/>
                    <a:pt x="808" y="942"/>
                    <a:pt x="852" y="899"/>
                  </a:cubicBezTo>
                  <a:cubicBezTo>
                    <a:pt x="982" y="783"/>
                    <a:pt x="1097" y="653"/>
                    <a:pt x="1184" y="509"/>
                  </a:cubicBezTo>
                  <a:cubicBezTo>
                    <a:pt x="1631" y="653"/>
                    <a:pt x="2035" y="870"/>
                    <a:pt x="2396" y="1159"/>
                  </a:cubicBezTo>
                  <a:cubicBezTo>
                    <a:pt x="2440" y="1202"/>
                    <a:pt x="2541" y="1303"/>
                    <a:pt x="2671" y="1418"/>
                  </a:cubicBezTo>
                  <a:cubicBezTo>
                    <a:pt x="2728" y="1288"/>
                    <a:pt x="2772" y="1144"/>
                    <a:pt x="2772" y="1000"/>
                  </a:cubicBezTo>
                  <a:cubicBezTo>
                    <a:pt x="2786" y="928"/>
                    <a:pt x="2757" y="855"/>
                    <a:pt x="2700" y="812"/>
                  </a:cubicBezTo>
                  <a:cubicBezTo>
                    <a:pt x="2238" y="437"/>
                    <a:pt x="1703" y="162"/>
                    <a:pt x="1126" y="4"/>
                  </a:cubicBezTo>
                  <a:cubicBezTo>
                    <a:pt x="1113" y="2"/>
                    <a:pt x="1101" y="1"/>
                    <a:pt x="108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4" name="Google Shape;17044;p101"/>
            <p:cNvSpPr/>
            <p:nvPr/>
          </p:nvSpPr>
          <p:spPr>
            <a:xfrm>
              <a:off x="1324612" y="3619067"/>
              <a:ext cx="24249" cy="52981"/>
            </a:xfrm>
            <a:custGeom>
              <a:rect b="b" l="l" r="r" t="t"/>
              <a:pathLst>
                <a:path extrusionOk="0" h="2021" w="925">
                  <a:moveTo>
                    <a:pt x="145" y="0"/>
                  </a:moveTo>
                  <a:cubicBezTo>
                    <a:pt x="58" y="116"/>
                    <a:pt x="0" y="260"/>
                    <a:pt x="0" y="419"/>
                  </a:cubicBezTo>
                  <a:lnTo>
                    <a:pt x="0" y="1790"/>
                  </a:lnTo>
                  <a:cubicBezTo>
                    <a:pt x="0" y="1906"/>
                    <a:pt x="116" y="2021"/>
                    <a:pt x="231" y="2021"/>
                  </a:cubicBezTo>
                  <a:lnTo>
                    <a:pt x="924" y="2021"/>
                  </a:lnTo>
                  <a:lnTo>
                    <a:pt x="924" y="852"/>
                  </a:lnTo>
                  <a:cubicBezTo>
                    <a:pt x="924" y="707"/>
                    <a:pt x="866" y="577"/>
                    <a:pt x="751" y="491"/>
                  </a:cubicBezTo>
                  <a:lnTo>
                    <a:pt x="145"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5" name="Google Shape;17045;p101"/>
            <p:cNvSpPr/>
            <p:nvPr/>
          </p:nvSpPr>
          <p:spPr>
            <a:xfrm>
              <a:off x="1409365" y="3586901"/>
              <a:ext cx="206286" cy="85146"/>
            </a:xfrm>
            <a:custGeom>
              <a:rect b="b" l="l" r="r" t="t"/>
              <a:pathLst>
                <a:path extrusionOk="0" h="3248" w="7869">
                  <a:moveTo>
                    <a:pt x="2556" y="0"/>
                  </a:moveTo>
                  <a:lnTo>
                    <a:pt x="621" y="707"/>
                  </a:lnTo>
                  <a:cubicBezTo>
                    <a:pt x="246" y="837"/>
                    <a:pt x="1" y="1184"/>
                    <a:pt x="1" y="1574"/>
                  </a:cubicBezTo>
                  <a:lnTo>
                    <a:pt x="1" y="3017"/>
                  </a:lnTo>
                  <a:cubicBezTo>
                    <a:pt x="1" y="3133"/>
                    <a:pt x="116" y="3248"/>
                    <a:pt x="232" y="3248"/>
                  </a:cubicBezTo>
                  <a:lnTo>
                    <a:pt x="7637" y="3248"/>
                  </a:lnTo>
                  <a:cubicBezTo>
                    <a:pt x="7767" y="3248"/>
                    <a:pt x="7868" y="3133"/>
                    <a:pt x="7868" y="3017"/>
                  </a:cubicBezTo>
                  <a:lnTo>
                    <a:pt x="7868" y="1574"/>
                  </a:lnTo>
                  <a:cubicBezTo>
                    <a:pt x="7868" y="1184"/>
                    <a:pt x="7623" y="837"/>
                    <a:pt x="7262" y="707"/>
                  </a:cubicBezTo>
                  <a:lnTo>
                    <a:pt x="5327" y="0"/>
                  </a:lnTo>
                  <a:lnTo>
                    <a:pt x="3942" y="462"/>
                  </a:lnTo>
                  <a:lnTo>
                    <a:pt x="2556" y="0"/>
                  </a:ln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6" name="Google Shape;17046;p101"/>
            <p:cNvSpPr/>
            <p:nvPr/>
          </p:nvSpPr>
          <p:spPr>
            <a:xfrm>
              <a:off x="1500567" y="3611098"/>
              <a:ext cx="24249" cy="60950"/>
            </a:xfrm>
            <a:custGeom>
              <a:rect b="b" l="l" r="r" t="t"/>
              <a:pathLst>
                <a:path extrusionOk="0" h="2325" w="925">
                  <a:moveTo>
                    <a:pt x="217" y="1"/>
                  </a:moveTo>
                  <a:lnTo>
                    <a:pt x="1" y="2325"/>
                  </a:lnTo>
                  <a:lnTo>
                    <a:pt x="925" y="2325"/>
                  </a:lnTo>
                  <a:lnTo>
                    <a:pt x="708"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7" name="Google Shape;17047;p101"/>
            <p:cNvSpPr/>
            <p:nvPr/>
          </p:nvSpPr>
          <p:spPr>
            <a:xfrm>
              <a:off x="1502088" y="3598986"/>
              <a:ext cx="21208" cy="20474"/>
            </a:xfrm>
            <a:custGeom>
              <a:rect b="b" l="l" r="r" t="t"/>
              <a:pathLst>
                <a:path extrusionOk="0" h="781" w="809">
                  <a:moveTo>
                    <a:pt x="0" y="1"/>
                  </a:moveTo>
                  <a:lnTo>
                    <a:pt x="0" y="622"/>
                  </a:lnTo>
                  <a:cubicBezTo>
                    <a:pt x="0" y="708"/>
                    <a:pt x="73" y="780"/>
                    <a:pt x="159" y="780"/>
                  </a:cubicBezTo>
                  <a:lnTo>
                    <a:pt x="650" y="780"/>
                  </a:lnTo>
                  <a:cubicBezTo>
                    <a:pt x="737" y="780"/>
                    <a:pt x="809" y="708"/>
                    <a:pt x="809" y="622"/>
                  </a:cubicBezTo>
                  <a:lnTo>
                    <a:pt x="809"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8" name="Google Shape;17048;p101"/>
            <p:cNvSpPr/>
            <p:nvPr/>
          </p:nvSpPr>
          <p:spPr>
            <a:xfrm>
              <a:off x="1579291" y="3611858"/>
              <a:ext cx="36360" cy="60190"/>
            </a:xfrm>
            <a:custGeom>
              <a:rect b="b" l="l" r="r" t="t"/>
              <a:pathLst>
                <a:path extrusionOk="0" h="2296" w="1387">
                  <a:moveTo>
                    <a:pt x="1141" y="1"/>
                  </a:moveTo>
                  <a:lnTo>
                    <a:pt x="275" y="867"/>
                  </a:lnTo>
                  <a:cubicBezTo>
                    <a:pt x="101" y="1040"/>
                    <a:pt x="0" y="1271"/>
                    <a:pt x="0" y="1516"/>
                  </a:cubicBezTo>
                  <a:lnTo>
                    <a:pt x="0" y="2296"/>
                  </a:lnTo>
                  <a:lnTo>
                    <a:pt x="1155" y="2296"/>
                  </a:lnTo>
                  <a:cubicBezTo>
                    <a:pt x="1285" y="2296"/>
                    <a:pt x="1386" y="2181"/>
                    <a:pt x="1386" y="2065"/>
                  </a:cubicBezTo>
                  <a:lnTo>
                    <a:pt x="1386" y="622"/>
                  </a:lnTo>
                  <a:cubicBezTo>
                    <a:pt x="1386" y="391"/>
                    <a:pt x="1299" y="160"/>
                    <a:pt x="1141"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49" name="Google Shape;17049;p101"/>
            <p:cNvSpPr/>
            <p:nvPr/>
          </p:nvSpPr>
          <p:spPr>
            <a:xfrm>
              <a:off x="1446066" y="3399202"/>
              <a:ext cx="133251" cy="96891"/>
            </a:xfrm>
            <a:custGeom>
              <a:rect b="b" l="l" r="r" t="t"/>
              <a:pathLst>
                <a:path extrusionOk="0" h="3696" w="5083">
                  <a:moveTo>
                    <a:pt x="1849" y="0"/>
                  </a:moveTo>
                  <a:cubicBezTo>
                    <a:pt x="824" y="0"/>
                    <a:pt x="1" y="823"/>
                    <a:pt x="1" y="1848"/>
                  </a:cubicBezTo>
                  <a:lnTo>
                    <a:pt x="1" y="2396"/>
                  </a:lnTo>
                  <a:cubicBezTo>
                    <a:pt x="1" y="2642"/>
                    <a:pt x="30" y="2887"/>
                    <a:pt x="116" y="3118"/>
                  </a:cubicBezTo>
                  <a:lnTo>
                    <a:pt x="189" y="3349"/>
                  </a:lnTo>
                  <a:cubicBezTo>
                    <a:pt x="217" y="3421"/>
                    <a:pt x="232" y="3493"/>
                    <a:pt x="232" y="3566"/>
                  </a:cubicBezTo>
                  <a:lnTo>
                    <a:pt x="232" y="3696"/>
                  </a:lnTo>
                  <a:lnTo>
                    <a:pt x="4851" y="3696"/>
                  </a:lnTo>
                  <a:lnTo>
                    <a:pt x="4851" y="3580"/>
                  </a:lnTo>
                  <a:cubicBezTo>
                    <a:pt x="4851" y="3508"/>
                    <a:pt x="4851" y="3421"/>
                    <a:pt x="4880" y="3349"/>
                  </a:cubicBezTo>
                  <a:lnTo>
                    <a:pt x="4952" y="3133"/>
                  </a:lnTo>
                  <a:cubicBezTo>
                    <a:pt x="5039" y="2887"/>
                    <a:pt x="5082" y="2642"/>
                    <a:pt x="5082" y="2396"/>
                  </a:cubicBezTo>
                  <a:lnTo>
                    <a:pt x="5082" y="462"/>
                  </a:lnTo>
                  <a:cubicBezTo>
                    <a:pt x="5082" y="202"/>
                    <a:pt x="4880" y="0"/>
                    <a:pt x="462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0" name="Google Shape;17050;p101"/>
            <p:cNvSpPr/>
            <p:nvPr/>
          </p:nvSpPr>
          <p:spPr>
            <a:xfrm>
              <a:off x="1476345" y="3399202"/>
              <a:ext cx="102973" cy="96891"/>
            </a:xfrm>
            <a:custGeom>
              <a:rect b="b" l="l" r="r" t="t"/>
              <a:pathLst>
                <a:path extrusionOk="0" h="3696" w="3928">
                  <a:moveTo>
                    <a:pt x="939" y="0"/>
                  </a:moveTo>
                  <a:cubicBezTo>
                    <a:pt x="419" y="0"/>
                    <a:pt x="1" y="419"/>
                    <a:pt x="1" y="938"/>
                  </a:cubicBezTo>
                  <a:cubicBezTo>
                    <a:pt x="1" y="1458"/>
                    <a:pt x="419" y="1877"/>
                    <a:pt x="939" y="1877"/>
                  </a:cubicBezTo>
                  <a:lnTo>
                    <a:pt x="1069" y="1877"/>
                  </a:lnTo>
                  <a:lnTo>
                    <a:pt x="1127" y="3696"/>
                  </a:lnTo>
                  <a:lnTo>
                    <a:pt x="3696" y="3696"/>
                  </a:lnTo>
                  <a:lnTo>
                    <a:pt x="3696" y="3580"/>
                  </a:lnTo>
                  <a:cubicBezTo>
                    <a:pt x="3696" y="3508"/>
                    <a:pt x="3696" y="3421"/>
                    <a:pt x="3725" y="3349"/>
                  </a:cubicBezTo>
                  <a:lnTo>
                    <a:pt x="3797" y="3133"/>
                  </a:lnTo>
                  <a:cubicBezTo>
                    <a:pt x="3884" y="2887"/>
                    <a:pt x="3927" y="2642"/>
                    <a:pt x="3927" y="2396"/>
                  </a:cubicBezTo>
                  <a:lnTo>
                    <a:pt x="3927" y="462"/>
                  </a:lnTo>
                  <a:cubicBezTo>
                    <a:pt x="3927" y="202"/>
                    <a:pt x="3711" y="0"/>
                    <a:pt x="346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1" name="Google Shape;17051;p101"/>
            <p:cNvSpPr/>
            <p:nvPr/>
          </p:nvSpPr>
          <p:spPr>
            <a:xfrm>
              <a:off x="1476345" y="3544512"/>
              <a:ext cx="72694" cy="54501"/>
            </a:xfrm>
            <a:custGeom>
              <a:rect b="b" l="l" r="r" t="t"/>
              <a:pathLst>
                <a:path extrusionOk="0" h="2079" w="2773">
                  <a:moveTo>
                    <a:pt x="1" y="0"/>
                  </a:moveTo>
                  <a:lnTo>
                    <a:pt x="1" y="2079"/>
                  </a:lnTo>
                  <a:lnTo>
                    <a:pt x="2772" y="2079"/>
                  </a:lnTo>
                  <a:lnTo>
                    <a:pt x="27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2" name="Google Shape;17052;p101"/>
            <p:cNvSpPr/>
            <p:nvPr/>
          </p:nvSpPr>
          <p:spPr>
            <a:xfrm>
              <a:off x="1476345" y="3544512"/>
              <a:ext cx="72694" cy="30383"/>
            </a:xfrm>
            <a:custGeom>
              <a:rect b="b" l="l" r="r" t="t"/>
              <a:pathLst>
                <a:path extrusionOk="0" h="1159" w="2773">
                  <a:moveTo>
                    <a:pt x="1" y="0"/>
                  </a:moveTo>
                  <a:lnTo>
                    <a:pt x="1" y="780"/>
                  </a:lnTo>
                  <a:cubicBezTo>
                    <a:pt x="427" y="1032"/>
                    <a:pt x="903" y="1159"/>
                    <a:pt x="1381" y="1159"/>
                  </a:cubicBezTo>
                  <a:cubicBezTo>
                    <a:pt x="1859" y="1159"/>
                    <a:pt x="2339" y="1032"/>
                    <a:pt x="2772" y="780"/>
                  </a:cubicBezTo>
                  <a:lnTo>
                    <a:pt x="27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3" name="Google Shape;17053;p101"/>
            <p:cNvSpPr/>
            <p:nvPr/>
          </p:nvSpPr>
          <p:spPr>
            <a:xfrm>
              <a:off x="1464233" y="3576887"/>
              <a:ext cx="48472" cy="43438"/>
            </a:xfrm>
            <a:custGeom>
              <a:rect b="b" l="l" r="r" t="t"/>
              <a:pathLst>
                <a:path extrusionOk="0" h="1657" w="1849">
                  <a:moveTo>
                    <a:pt x="413" y="1"/>
                  </a:moveTo>
                  <a:cubicBezTo>
                    <a:pt x="327" y="1"/>
                    <a:pt x="242" y="49"/>
                    <a:pt x="203" y="137"/>
                  </a:cubicBezTo>
                  <a:lnTo>
                    <a:pt x="1" y="555"/>
                  </a:lnTo>
                  <a:lnTo>
                    <a:pt x="752" y="1566"/>
                  </a:lnTo>
                  <a:cubicBezTo>
                    <a:pt x="798" y="1628"/>
                    <a:pt x="869" y="1656"/>
                    <a:pt x="941" y="1656"/>
                  </a:cubicBezTo>
                  <a:cubicBezTo>
                    <a:pt x="1003" y="1656"/>
                    <a:pt x="1065" y="1635"/>
                    <a:pt x="1112" y="1595"/>
                  </a:cubicBezTo>
                  <a:lnTo>
                    <a:pt x="1849" y="844"/>
                  </a:lnTo>
                  <a:lnTo>
                    <a:pt x="535" y="36"/>
                  </a:lnTo>
                  <a:cubicBezTo>
                    <a:pt x="497" y="12"/>
                    <a:pt x="455" y="1"/>
                    <a:pt x="413"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4" name="Google Shape;17054;p101"/>
            <p:cNvSpPr/>
            <p:nvPr/>
          </p:nvSpPr>
          <p:spPr>
            <a:xfrm>
              <a:off x="1512679" y="3576887"/>
              <a:ext cx="48472" cy="43438"/>
            </a:xfrm>
            <a:custGeom>
              <a:rect b="b" l="l" r="r" t="t"/>
              <a:pathLst>
                <a:path extrusionOk="0" h="1657" w="1849">
                  <a:moveTo>
                    <a:pt x="1436" y="1"/>
                  </a:moveTo>
                  <a:cubicBezTo>
                    <a:pt x="1394" y="1"/>
                    <a:pt x="1352" y="12"/>
                    <a:pt x="1314" y="36"/>
                  </a:cubicBezTo>
                  <a:lnTo>
                    <a:pt x="1" y="844"/>
                  </a:lnTo>
                  <a:lnTo>
                    <a:pt x="737" y="1595"/>
                  </a:lnTo>
                  <a:cubicBezTo>
                    <a:pt x="784" y="1635"/>
                    <a:pt x="843" y="1656"/>
                    <a:pt x="902" y="1656"/>
                  </a:cubicBezTo>
                  <a:cubicBezTo>
                    <a:pt x="970" y="1656"/>
                    <a:pt x="1037" y="1628"/>
                    <a:pt x="1083" y="1566"/>
                  </a:cubicBezTo>
                  <a:lnTo>
                    <a:pt x="1848" y="555"/>
                  </a:lnTo>
                  <a:lnTo>
                    <a:pt x="1646" y="137"/>
                  </a:lnTo>
                  <a:cubicBezTo>
                    <a:pt x="1607" y="49"/>
                    <a:pt x="1522" y="1"/>
                    <a:pt x="1436"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5" name="Google Shape;17055;p101"/>
            <p:cNvSpPr/>
            <p:nvPr/>
          </p:nvSpPr>
          <p:spPr>
            <a:xfrm>
              <a:off x="1452122" y="3448171"/>
              <a:ext cx="121140" cy="114533"/>
            </a:xfrm>
            <a:custGeom>
              <a:rect b="b" l="l" r="r" t="t"/>
              <a:pathLst>
                <a:path extrusionOk="0" h="4369" w="4621">
                  <a:moveTo>
                    <a:pt x="2025" y="1"/>
                  </a:moveTo>
                  <a:cubicBezTo>
                    <a:pt x="1423" y="1"/>
                    <a:pt x="898" y="105"/>
                    <a:pt x="636" y="167"/>
                  </a:cubicBezTo>
                  <a:cubicBezTo>
                    <a:pt x="535" y="182"/>
                    <a:pt x="463" y="283"/>
                    <a:pt x="463" y="384"/>
                  </a:cubicBezTo>
                  <a:lnTo>
                    <a:pt x="463" y="947"/>
                  </a:lnTo>
                  <a:cubicBezTo>
                    <a:pt x="463" y="1062"/>
                    <a:pt x="405" y="1178"/>
                    <a:pt x="319" y="1279"/>
                  </a:cubicBezTo>
                  <a:lnTo>
                    <a:pt x="131" y="1467"/>
                  </a:lnTo>
                  <a:cubicBezTo>
                    <a:pt x="44" y="1553"/>
                    <a:pt x="1" y="1669"/>
                    <a:pt x="1" y="1784"/>
                  </a:cubicBezTo>
                  <a:lnTo>
                    <a:pt x="1" y="2059"/>
                  </a:lnTo>
                  <a:cubicBezTo>
                    <a:pt x="1" y="3343"/>
                    <a:pt x="1026" y="4368"/>
                    <a:pt x="2311" y="4368"/>
                  </a:cubicBezTo>
                  <a:cubicBezTo>
                    <a:pt x="3581" y="4368"/>
                    <a:pt x="4620" y="3329"/>
                    <a:pt x="4620" y="2059"/>
                  </a:cubicBezTo>
                  <a:lnTo>
                    <a:pt x="4620" y="1784"/>
                  </a:lnTo>
                  <a:cubicBezTo>
                    <a:pt x="4620" y="1669"/>
                    <a:pt x="4577" y="1539"/>
                    <a:pt x="4490" y="1452"/>
                  </a:cubicBezTo>
                  <a:lnTo>
                    <a:pt x="4303" y="1265"/>
                  </a:lnTo>
                  <a:cubicBezTo>
                    <a:pt x="4202" y="1178"/>
                    <a:pt x="4158" y="1062"/>
                    <a:pt x="4158" y="947"/>
                  </a:cubicBezTo>
                  <a:lnTo>
                    <a:pt x="4158" y="817"/>
                  </a:lnTo>
                  <a:cubicBezTo>
                    <a:pt x="4158" y="716"/>
                    <a:pt x="4115" y="629"/>
                    <a:pt x="4043" y="572"/>
                  </a:cubicBezTo>
                  <a:cubicBezTo>
                    <a:pt x="3439" y="126"/>
                    <a:pt x="2685" y="1"/>
                    <a:pt x="202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6" name="Google Shape;17056;p101"/>
            <p:cNvSpPr/>
            <p:nvPr/>
          </p:nvSpPr>
          <p:spPr>
            <a:xfrm>
              <a:off x="1452122" y="3448355"/>
              <a:ext cx="109028" cy="113957"/>
            </a:xfrm>
            <a:custGeom>
              <a:rect b="b" l="l" r="r" t="t"/>
              <a:pathLst>
                <a:path extrusionOk="0" h="4347" w="4159">
                  <a:moveTo>
                    <a:pt x="1986" y="1"/>
                  </a:moveTo>
                  <a:cubicBezTo>
                    <a:pt x="1772" y="1"/>
                    <a:pt x="1570" y="13"/>
                    <a:pt x="1387" y="31"/>
                  </a:cubicBezTo>
                  <a:cubicBezTo>
                    <a:pt x="1127" y="59"/>
                    <a:pt x="881" y="103"/>
                    <a:pt x="636" y="160"/>
                  </a:cubicBezTo>
                  <a:cubicBezTo>
                    <a:pt x="521" y="189"/>
                    <a:pt x="448" y="276"/>
                    <a:pt x="448" y="391"/>
                  </a:cubicBezTo>
                  <a:lnTo>
                    <a:pt x="448" y="940"/>
                  </a:lnTo>
                  <a:cubicBezTo>
                    <a:pt x="448" y="1055"/>
                    <a:pt x="405" y="1171"/>
                    <a:pt x="319" y="1272"/>
                  </a:cubicBezTo>
                  <a:lnTo>
                    <a:pt x="131" y="1460"/>
                  </a:lnTo>
                  <a:cubicBezTo>
                    <a:pt x="44" y="1546"/>
                    <a:pt x="1" y="1662"/>
                    <a:pt x="1" y="1792"/>
                  </a:cubicBezTo>
                  <a:lnTo>
                    <a:pt x="1" y="2052"/>
                  </a:lnTo>
                  <a:cubicBezTo>
                    <a:pt x="1" y="3221"/>
                    <a:pt x="867" y="4202"/>
                    <a:pt x="2022" y="4347"/>
                  </a:cubicBezTo>
                  <a:cubicBezTo>
                    <a:pt x="1618" y="3914"/>
                    <a:pt x="1387" y="3351"/>
                    <a:pt x="1387" y="2744"/>
                  </a:cubicBezTo>
                  <a:lnTo>
                    <a:pt x="1387" y="1055"/>
                  </a:lnTo>
                  <a:cubicBezTo>
                    <a:pt x="1387" y="825"/>
                    <a:pt x="1560" y="622"/>
                    <a:pt x="1791" y="594"/>
                  </a:cubicBezTo>
                  <a:cubicBezTo>
                    <a:pt x="1966" y="575"/>
                    <a:pt x="2188" y="558"/>
                    <a:pt x="2436" y="558"/>
                  </a:cubicBezTo>
                  <a:cubicBezTo>
                    <a:pt x="2964" y="558"/>
                    <a:pt x="3608" y="635"/>
                    <a:pt x="4158" y="940"/>
                  </a:cubicBezTo>
                  <a:lnTo>
                    <a:pt x="4158" y="810"/>
                  </a:lnTo>
                  <a:cubicBezTo>
                    <a:pt x="4158" y="723"/>
                    <a:pt x="4115" y="637"/>
                    <a:pt x="4043" y="579"/>
                  </a:cubicBezTo>
                  <a:cubicBezTo>
                    <a:pt x="3420" y="121"/>
                    <a:pt x="2649" y="1"/>
                    <a:pt x="198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57" name="Google Shape;17057;p101"/>
            <p:cNvSpPr/>
            <p:nvPr/>
          </p:nvSpPr>
          <p:spPr>
            <a:xfrm>
              <a:off x="1409759" y="3611858"/>
              <a:ext cx="36334" cy="60190"/>
            </a:xfrm>
            <a:custGeom>
              <a:rect b="b" l="l" r="r" t="t"/>
              <a:pathLst>
                <a:path extrusionOk="0" h="2296" w="1386">
                  <a:moveTo>
                    <a:pt x="246" y="1"/>
                  </a:moveTo>
                  <a:cubicBezTo>
                    <a:pt x="87" y="160"/>
                    <a:pt x="0" y="391"/>
                    <a:pt x="0" y="622"/>
                  </a:cubicBezTo>
                  <a:lnTo>
                    <a:pt x="0" y="2065"/>
                  </a:lnTo>
                  <a:cubicBezTo>
                    <a:pt x="0" y="2181"/>
                    <a:pt x="101" y="2296"/>
                    <a:pt x="231" y="2296"/>
                  </a:cubicBezTo>
                  <a:lnTo>
                    <a:pt x="1386" y="2296"/>
                  </a:lnTo>
                  <a:lnTo>
                    <a:pt x="1386" y="1516"/>
                  </a:lnTo>
                  <a:cubicBezTo>
                    <a:pt x="1386" y="1271"/>
                    <a:pt x="1285" y="1040"/>
                    <a:pt x="1112" y="867"/>
                  </a:cubicBezTo>
                  <a:lnTo>
                    <a:pt x="246"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58" name="Google Shape;17058;p101"/>
          <p:cNvGrpSpPr/>
          <p:nvPr/>
        </p:nvGrpSpPr>
        <p:grpSpPr>
          <a:xfrm>
            <a:off x="1773706" y="3395401"/>
            <a:ext cx="376185" cy="280448"/>
            <a:chOff x="1798763" y="3395401"/>
            <a:chExt cx="376185" cy="280448"/>
          </a:xfrm>
        </p:grpSpPr>
        <p:sp>
          <p:nvSpPr>
            <p:cNvPr id="17059" name="Google Shape;17059;p101"/>
            <p:cNvSpPr/>
            <p:nvPr/>
          </p:nvSpPr>
          <p:spPr>
            <a:xfrm>
              <a:off x="2097352" y="3478660"/>
              <a:ext cx="47711" cy="42023"/>
            </a:xfrm>
            <a:custGeom>
              <a:rect b="b" l="l" r="r" t="t"/>
              <a:pathLst>
                <a:path extrusionOk="0" h="1603" w="1820">
                  <a:moveTo>
                    <a:pt x="910" y="1"/>
                  </a:moveTo>
                  <a:cubicBezTo>
                    <a:pt x="405" y="1"/>
                    <a:pt x="0" y="361"/>
                    <a:pt x="0" y="809"/>
                  </a:cubicBezTo>
                  <a:cubicBezTo>
                    <a:pt x="0" y="1242"/>
                    <a:pt x="405" y="1603"/>
                    <a:pt x="910" y="1603"/>
                  </a:cubicBezTo>
                  <a:cubicBezTo>
                    <a:pt x="1401" y="1603"/>
                    <a:pt x="1819" y="1242"/>
                    <a:pt x="1819" y="809"/>
                  </a:cubicBezTo>
                  <a:cubicBezTo>
                    <a:pt x="1819" y="361"/>
                    <a:pt x="1401" y="1"/>
                    <a:pt x="910"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0" name="Google Shape;17060;p101"/>
            <p:cNvSpPr/>
            <p:nvPr/>
          </p:nvSpPr>
          <p:spPr>
            <a:xfrm>
              <a:off x="2097352" y="3478660"/>
              <a:ext cx="32559" cy="42023"/>
            </a:xfrm>
            <a:custGeom>
              <a:rect b="b" l="l" r="r" t="t"/>
              <a:pathLst>
                <a:path extrusionOk="0" h="1603" w="1242">
                  <a:moveTo>
                    <a:pt x="910" y="1"/>
                  </a:moveTo>
                  <a:cubicBezTo>
                    <a:pt x="405" y="1"/>
                    <a:pt x="0" y="361"/>
                    <a:pt x="0" y="809"/>
                  </a:cubicBezTo>
                  <a:cubicBezTo>
                    <a:pt x="0" y="1242"/>
                    <a:pt x="405" y="1603"/>
                    <a:pt x="910" y="1603"/>
                  </a:cubicBezTo>
                  <a:cubicBezTo>
                    <a:pt x="1025" y="1603"/>
                    <a:pt x="1141" y="1574"/>
                    <a:pt x="1242" y="1545"/>
                  </a:cubicBezTo>
                  <a:cubicBezTo>
                    <a:pt x="924" y="1444"/>
                    <a:pt x="693" y="1141"/>
                    <a:pt x="679" y="809"/>
                  </a:cubicBezTo>
                  <a:cubicBezTo>
                    <a:pt x="693" y="462"/>
                    <a:pt x="924" y="159"/>
                    <a:pt x="1242" y="73"/>
                  </a:cubicBezTo>
                  <a:cubicBezTo>
                    <a:pt x="1141" y="29"/>
                    <a:pt x="1025" y="1"/>
                    <a:pt x="910"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1" name="Google Shape;17061;p101"/>
            <p:cNvSpPr/>
            <p:nvPr/>
          </p:nvSpPr>
          <p:spPr>
            <a:xfrm>
              <a:off x="2067441" y="3580452"/>
              <a:ext cx="107508" cy="95396"/>
            </a:xfrm>
            <a:custGeom>
              <a:rect b="b" l="l" r="r" t="t"/>
              <a:pathLst>
                <a:path extrusionOk="0" h="3639" w="4101">
                  <a:moveTo>
                    <a:pt x="1358" y="1"/>
                  </a:moveTo>
                  <a:lnTo>
                    <a:pt x="1358" y="679"/>
                  </a:lnTo>
                  <a:cubicBezTo>
                    <a:pt x="1358" y="852"/>
                    <a:pt x="1271" y="1011"/>
                    <a:pt x="1113" y="1083"/>
                  </a:cubicBezTo>
                  <a:lnTo>
                    <a:pt x="376" y="1444"/>
                  </a:lnTo>
                  <a:cubicBezTo>
                    <a:pt x="145" y="1560"/>
                    <a:pt x="1" y="1805"/>
                    <a:pt x="1" y="2065"/>
                  </a:cubicBezTo>
                  <a:lnTo>
                    <a:pt x="1" y="3407"/>
                  </a:lnTo>
                  <a:cubicBezTo>
                    <a:pt x="1" y="3523"/>
                    <a:pt x="102" y="3638"/>
                    <a:pt x="232" y="3638"/>
                  </a:cubicBezTo>
                  <a:lnTo>
                    <a:pt x="3870" y="3638"/>
                  </a:lnTo>
                  <a:cubicBezTo>
                    <a:pt x="3985" y="3638"/>
                    <a:pt x="4101" y="3523"/>
                    <a:pt x="4101" y="3407"/>
                  </a:cubicBezTo>
                  <a:lnTo>
                    <a:pt x="4101" y="2065"/>
                  </a:lnTo>
                  <a:cubicBezTo>
                    <a:pt x="4086" y="1805"/>
                    <a:pt x="3942" y="1560"/>
                    <a:pt x="3711" y="1444"/>
                  </a:cubicBezTo>
                  <a:lnTo>
                    <a:pt x="2975" y="1083"/>
                  </a:lnTo>
                  <a:cubicBezTo>
                    <a:pt x="2830" y="1011"/>
                    <a:pt x="2729" y="852"/>
                    <a:pt x="2729" y="679"/>
                  </a:cubicBezTo>
                  <a:lnTo>
                    <a:pt x="272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2" name="Google Shape;17062;p101"/>
            <p:cNvSpPr/>
            <p:nvPr/>
          </p:nvSpPr>
          <p:spPr>
            <a:xfrm>
              <a:off x="2103014" y="3580085"/>
              <a:ext cx="36360" cy="23856"/>
            </a:xfrm>
            <a:custGeom>
              <a:rect b="b" l="l" r="r" t="t"/>
              <a:pathLst>
                <a:path extrusionOk="0" h="910" w="1387">
                  <a:moveTo>
                    <a:pt x="1" y="0"/>
                  </a:moveTo>
                  <a:lnTo>
                    <a:pt x="1" y="693"/>
                  </a:lnTo>
                  <a:cubicBezTo>
                    <a:pt x="1" y="722"/>
                    <a:pt x="1" y="751"/>
                    <a:pt x="1" y="780"/>
                  </a:cubicBezTo>
                  <a:cubicBezTo>
                    <a:pt x="217" y="866"/>
                    <a:pt x="448" y="910"/>
                    <a:pt x="694" y="910"/>
                  </a:cubicBezTo>
                  <a:cubicBezTo>
                    <a:pt x="925" y="910"/>
                    <a:pt x="1170" y="866"/>
                    <a:pt x="1387" y="780"/>
                  </a:cubicBezTo>
                  <a:cubicBezTo>
                    <a:pt x="1372" y="751"/>
                    <a:pt x="1372" y="722"/>
                    <a:pt x="1372" y="693"/>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3" name="Google Shape;17063;p101"/>
            <p:cNvSpPr/>
            <p:nvPr/>
          </p:nvSpPr>
          <p:spPr>
            <a:xfrm>
              <a:off x="2067441" y="3611491"/>
              <a:ext cx="107141" cy="64358"/>
            </a:xfrm>
            <a:custGeom>
              <a:rect b="b" l="l" r="r" t="t"/>
              <a:pathLst>
                <a:path extrusionOk="0" h="2455" w="4087">
                  <a:moveTo>
                    <a:pt x="896" y="0"/>
                  </a:moveTo>
                  <a:lnTo>
                    <a:pt x="376" y="260"/>
                  </a:lnTo>
                  <a:cubicBezTo>
                    <a:pt x="145" y="376"/>
                    <a:pt x="1" y="621"/>
                    <a:pt x="1" y="881"/>
                  </a:cubicBezTo>
                  <a:lnTo>
                    <a:pt x="1" y="2223"/>
                  </a:lnTo>
                  <a:cubicBezTo>
                    <a:pt x="1" y="2339"/>
                    <a:pt x="102" y="2454"/>
                    <a:pt x="218" y="2454"/>
                  </a:cubicBezTo>
                  <a:lnTo>
                    <a:pt x="3870" y="2454"/>
                  </a:lnTo>
                  <a:cubicBezTo>
                    <a:pt x="3985" y="2454"/>
                    <a:pt x="4086" y="2339"/>
                    <a:pt x="4086" y="2223"/>
                  </a:cubicBezTo>
                  <a:lnTo>
                    <a:pt x="4086" y="881"/>
                  </a:lnTo>
                  <a:cubicBezTo>
                    <a:pt x="4086" y="621"/>
                    <a:pt x="3942" y="376"/>
                    <a:pt x="3711" y="260"/>
                  </a:cubicBezTo>
                  <a:lnTo>
                    <a:pt x="3191" y="0"/>
                  </a:lnTo>
                  <a:cubicBezTo>
                    <a:pt x="2924" y="419"/>
                    <a:pt x="2484" y="628"/>
                    <a:pt x="2044" y="628"/>
                  </a:cubicBezTo>
                  <a:cubicBezTo>
                    <a:pt x="1603" y="628"/>
                    <a:pt x="1163" y="419"/>
                    <a:pt x="8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4" name="Google Shape;17064;p101"/>
            <p:cNvSpPr/>
            <p:nvPr/>
          </p:nvSpPr>
          <p:spPr>
            <a:xfrm>
              <a:off x="2079185" y="3496827"/>
              <a:ext cx="83652" cy="83285"/>
            </a:xfrm>
            <a:custGeom>
              <a:rect b="b" l="l" r="r" t="t"/>
              <a:pathLst>
                <a:path extrusionOk="0" h="3177" w="3191">
                  <a:moveTo>
                    <a:pt x="1603" y="0"/>
                  </a:moveTo>
                  <a:cubicBezTo>
                    <a:pt x="722" y="0"/>
                    <a:pt x="0" y="708"/>
                    <a:pt x="0" y="1588"/>
                  </a:cubicBezTo>
                  <a:cubicBezTo>
                    <a:pt x="0" y="2469"/>
                    <a:pt x="722" y="3176"/>
                    <a:pt x="1603" y="3176"/>
                  </a:cubicBezTo>
                  <a:cubicBezTo>
                    <a:pt x="2483" y="3176"/>
                    <a:pt x="3191" y="2469"/>
                    <a:pt x="3191" y="1588"/>
                  </a:cubicBezTo>
                  <a:cubicBezTo>
                    <a:pt x="3191" y="708"/>
                    <a:pt x="2483" y="0"/>
                    <a:pt x="160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5" name="Google Shape;17065;p101"/>
            <p:cNvSpPr/>
            <p:nvPr/>
          </p:nvSpPr>
          <p:spPr>
            <a:xfrm>
              <a:off x="2095071" y="3496827"/>
              <a:ext cx="69653" cy="75342"/>
            </a:xfrm>
            <a:custGeom>
              <a:rect b="b" l="l" r="r" t="t"/>
              <a:pathLst>
                <a:path extrusionOk="0" h="2874" w="2657">
                  <a:moveTo>
                    <a:pt x="997" y="0"/>
                  </a:moveTo>
                  <a:cubicBezTo>
                    <a:pt x="246" y="0"/>
                    <a:pt x="1" y="1025"/>
                    <a:pt x="665" y="1372"/>
                  </a:cubicBezTo>
                  <a:cubicBezTo>
                    <a:pt x="694" y="1386"/>
                    <a:pt x="708" y="1401"/>
                    <a:pt x="737" y="1401"/>
                  </a:cubicBezTo>
                  <a:lnTo>
                    <a:pt x="1516" y="2844"/>
                  </a:lnTo>
                  <a:cubicBezTo>
                    <a:pt x="1516" y="2844"/>
                    <a:pt x="1733" y="2859"/>
                    <a:pt x="1950" y="2873"/>
                  </a:cubicBezTo>
                  <a:cubicBezTo>
                    <a:pt x="2411" y="2527"/>
                    <a:pt x="2657" y="1949"/>
                    <a:pt x="2570" y="1372"/>
                  </a:cubicBezTo>
                  <a:cubicBezTo>
                    <a:pt x="2484" y="708"/>
                    <a:pt x="1993" y="188"/>
                    <a:pt x="1343" y="29"/>
                  </a:cubicBezTo>
                  <a:cubicBezTo>
                    <a:pt x="1228" y="15"/>
                    <a:pt x="1112" y="0"/>
                    <a:pt x="997"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6" name="Google Shape;17066;p101"/>
            <p:cNvSpPr/>
            <p:nvPr/>
          </p:nvSpPr>
          <p:spPr>
            <a:xfrm>
              <a:off x="2085241" y="3533449"/>
              <a:ext cx="71541" cy="58774"/>
            </a:xfrm>
            <a:custGeom>
              <a:rect b="b" l="l" r="r" t="t"/>
              <a:pathLst>
                <a:path extrusionOk="0" h="2242" w="2729">
                  <a:moveTo>
                    <a:pt x="1060" y="1"/>
                  </a:moveTo>
                  <a:cubicBezTo>
                    <a:pt x="972" y="1"/>
                    <a:pt x="890" y="45"/>
                    <a:pt x="852" y="134"/>
                  </a:cubicBezTo>
                  <a:cubicBezTo>
                    <a:pt x="766" y="292"/>
                    <a:pt x="664" y="422"/>
                    <a:pt x="535" y="538"/>
                  </a:cubicBezTo>
                  <a:cubicBezTo>
                    <a:pt x="419" y="653"/>
                    <a:pt x="275" y="740"/>
                    <a:pt x="130" y="812"/>
                  </a:cubicBezTo>
                  <a:cubicBezTo>
                    <a:pt x="44" y="855"/>
                    <a:pt x="0" y="956"/>
                    <a:pt x="15" y="1057"/>
                  </a:cubicBezTo>
                  <a:cubicBezTo>
                    <a:pt x="102" y="1736"/>
                    <a:pt x="679" y="2241"/>
                    <a:pt x="1372" y="2241"/>
                  </a:cubicBezTo>
                  <a:cubicBezTo>
                    <a:pt x="2079" y="2241"/>
                    <a:pt x="2671" y="1693"/>
                    <a:pt x="2729" y="985"/>
                  </a:cubicBezTo>
                  <a:cubicBezTo>
                    <a:pt x="2729" y="913"/>
                    <a:pt x="2700" y="841"/>
                    <a:pt x="2642" y="798"/>
                  </a:cubicBezTo>
                  <a:cubicBezTo>
                    <a:pt x="2195" y="422"/>
                    <a:pt x="1675" y="148"/>
                    <a:pt x="1098" y="4"/>
                  </a:cubicBezTo>
                  <a:cubicBezTo>
                    <a:pt x="1085" y="2"/>
                    <a:pt x="1072" y="1"/>
                    <a:pt x="1060"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7" name="Google Shape;17067;p101"/>
            <p:cNvSpPr/>
            <p:nvPr/>
          </p:nvSpPr>
          <p:spPr>
            <a:xfrm>
              <a:off x="2085608" y="3533449"/>
              <a:ext cx="71567" cy="58381"/>
            </a:xfrm>
            <a:custGeom>
              <a:rect b="b" l="l" r="r" t="t"/>
              <a:pathLst>
                <a:path extrusionOk="0" h="2227" w="2730">
                  <a:moveTo>
                    <a:pt x="1060" y="1"/>
                  </a:moveTo>
                  <a:cubicBezTo>
                    <a:pt x="969" y="1"/>
                    <a:pt x="876" y="45"/>
                    <a:pt x="838" y="134"/>
                  </a:cubicBezTo>
                  <a:cubicBezTo>
                    <a:pt x="780" y="249"/>
                    <a:pt x="723" y="350"/>
                    <a:pt x="636" y="437"/>
                  </a:cubicBezTo>
                  <a:cubicBezTo>
                    <a:pt x="607" y="480"/>
                    <a:pt x="564" y="509"/>
                    <a:pt x="535" y="538"/>
                  </a:cubicBezTo>
                  <a:cubicBezTo>
                    <a:pt x="405" y="653"/>
                    <a:pt x="275" y="740"/>
                    <a:pt x="131" y="812"/>
                  </a:cubicBezTo>
                  <a:cubicBezTo>
                    <a:pt x="44" y="855"/>
                    <a:pt x="1" y="956"/>
                    <a:pt x="1" y="1057"/>
                  </a:cubicBezTo>
                  <a:cubicBezTo>
                    <a:pt x="88" y="1649"/>
                    <a:pt x="549" y="2126"/>
                    <a:pt x="1156" y="2227"/>
                  </a:cubicBezTo>
                  <a:cubicBezTo>
                    <a:pt x="838" y="2025"/>
                    <a:pt x="665" y="1693"/>
                    <a:pt x="679" y="1332"/>
                  </a:cubicBezTo>
                  <a:lnTo>
                    <a:pt x="679" y="1000"/>
                  </a:lnTo>
                  <a:cubicBezTo>
                    <a:pt x="737" y="971"/>
                    <a:pt x="780" y="928"/>
                    <a:pt x="838" y="884"/>
                  </a:cubicBezTo>
                  <a:cubicBezTo>
                    <a:pt x="954" y="769"/>
                    <a:pt x="1069" y="639"/>
                    <a:pt x="1156" y="494"/>
                  </a:cubicBezTo>
                  <a:cubicBezTo>
                    <a:pt x="1589" y="624"/>
                    <a:pt x="1993" y="855"/>
                    <a:pt x="2339" y="1144"/>
                  </a:cubicBezTo>
                  <a:cubicBezTo>
                    <a:pt x="2383" y="1173"/>
                    <a:pt x="2498" y="1274"/>
                    <a:pt x="2614" y="1389"/>
                  </a:cubicBezTo>
                  <a:cubicBezTo>
                    <a:pt x="2671" y="1260"/>
                    <a:pt x="2715" y="1130"/>
                    <a:pt x="2715" y="985"/>
                  </a:cubicBezTo>
                  <a:cubicBezTo>
                    <a:pt x="2729" y="913"/>
                    <a:pt x="2700" y="841"/>
                    <a:pt x="2643" y="798"/>
                  </a:cubicBezTo>
                  <a:cubicBezTo>
                    <a:pt x="2195" y="422"/>
                    <a:pt x="1661" y="148"/>
                    <a:pt x="1098" y="4"/>
                  </a:cubicBezTo>
                  <a:cubicBezTo>
                    <a:pt x="1085" y="2"/>
                    <a:pt x="1072" y="1"/>
                    <a:pt x="106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8" name="Google Shape;17068;p101"/>
            <p:cNvSpPr/>
            <p:nvPr/>
          </p:nvSpPr>
          <p:spPr>
            <a:xfrm>
              <a:off x="2150699" y="3623969"/>
              <a:ext cx="24249" cy="51879"/>
            </a:xfrm>
            <a:custGeom>
              <a:rect b="b" l="l" r="r" t="t"/>
              <a:pathLst>
                <a:path extrusionOk="0" h="1979" w="925">
                  <a:moveTo>
                    <a:pt x="780" y="1"/>
                  </a:moveTo>
                  <a:lnTo>
                    <a:pt x="174" y="463"/>
                  </a:lnTo>
                  <a:cubicBezTo>
                    <a:pt x="73" y="549"/>
                    <a:pt x="1" y="694"/>
                    <a:pt x="15" y="824"/>
                  </a:cubicBezTo>
                  <a:lnTo>
                    <a:pt x="15" y="1978"/>
                  </a:lnTo>
                  <a:lnTo>
                    <a:pt x="694" y="1978"/>
                  </a:lnTo>
                  <a:cubicBezTo>
                    <a:pt x="809" y="1978"/>
                    <a:pt x="925" y="1877"/>
                    <a:pt x="925" y="1747"/>
                  </a:cubicBezTo>
                  <a:lnTo>
                    <a:pt x="925" y="405"/>
                  </a:lnTo>
                  <a:cubicBezTo>
                    <a:pt x="910" y="261"/>
                    <a:pt x="867" y="116"/>
                    <a:pt x="780"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69" name="Google Shape;17069;p101"/>
            <p:cNvSpPr/>
            <p:nvPr/>
          </p:nvSpPr>
          <p:spPr>
            <a:xfrm>
              <a:off x="1816930" y="3502882"/>
              <a:ext cx="29938" cy="65485"/>
            </a:xfrm>
            <a:custGeom>
              <a:rect b="b" l="l" r="r" t="t"/>
              <a:pathLst>
                <a:path extrusionOk="0" h="2498" w="1142">
                  <a:moveTo>
                    <a:pt x="679" y="0"/>
                  </a:moveTo>
                  <a:cubicBezTo>
                    <a:pt x="304" y="0"/>
                    <a:pt x="1" y="304"/>
                    <a:pt x="1" y="679"/>
                  </a:cubicBezTo>
                  <a:lnTo>
                    <a:pt x="1" y="838"/>
                  </a:lnTo>
                  <a:cubicBezTo>
                    <a:pt x="1" y="1025"/>
                    <a:pt x="30" y="1227"/>
                    <a:pt x="87" y="1415"/>
                  </a:cubicBezTo>
                  <a:lnTo>
                    <a:pt x="448" y="2498"/>
                  </a:lnTo>
                  <a:lnTo>
                    <a:pt x="1141" y="2498"/>
                  </a:lnTo>
                  <a:lnTo>
                    <a:pt x="1141"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0" name="Google Shape;17070;p101"/>
            <p:cNvSpPr/>
            <p:nvPr/>
          </p:nvSpPr>
          <p:spPr>
            <a:xfrm>
              <a:off x="1828674" y="3496827"/>
              <a:ext cx="71541" cy="71541"/>
            </a:xfrm>
            <a:custGeom>
              <a:rect b="b" l="l" r="r" t="t"/>
              <a:pathLst>
                <a:path extrusionOk="0" h="2729" w="2729">
                  <a:moveTo>
                    <a:pt x="693" y="0"/>
                  </a:moveTo>
                  <a:cubicBezTo>
                    <a:pt x="318" y="0"/>
                    <a:pt x="0" y="304"/>
                    <a:pt x="0" y="679"/>
                  </a:cubicBezTo>
                  <a:cubicBezTo>
                    <a:pt x="0" y="939"/>
                    <a:pt x="202" y="1141"/>
                    <a:pt x="462" y="1141"/>
                  </a:cubicBezTo>
                  <a:lnTo>
                    <a:pt x="2281" y="2729"/>
                  </a:lnTo>
                  <a:lnTo>
                    <a:pt x="2671" y="1386"/>
                  </a:lnTo>
                  <a:cubicBezTo>
                    <a:pt x="2714" y="1213"/>
                    <a:pt x="2729" y="1040"/>
                    <a:pt x="2729" y="881"/>
                  </a:cubicBezTo>
                  <a:lnTo>
                    <a:pt x="2729" y="448"/>
                  </a:lnTo>
                  <a:cubicBezTo>
                    <a:pt x="2729" y="203"/>
                    <a:pt x="2526" y="0"/>
                    <a:pt x="228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1" name="Google Shape;17071;p101"/>
            <p:cNvSpPr/>
            <p:nvPr/>
          </p:nvSpPr>
          <p:spPr>
            <a:xfrm>
              <a:off x="1840786" y="3586141"/>
              <a:ext cx="35967" cy="26503"/>
            </a:xfrm>
            <a:custGeom>
              <a:rect b="b" l="l" r="r" t="t"/>
              <a:pathLst>
                <a:path extrusionOk="0" h="1011" w="1372">
                  <a:moveTo>
                    <a:pt x="0" y="0"/>
                  </a:moveTo>
                  <a:lnTo>
                    <a:pt x="0" y="1011"/>
                  </a:lnTo>
                  <a:lnTo>
                    <a:pt x="1372" y="1011"/>
                  </a:lnTo>
                  <a:lnTo>
                    <a:pt x="13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2" name="Google Shape;17072;p101"/>
            <p:cNvSpPr/>
            <p:nvPr/>
          </p:nvSpPr>
          <p:spPr>
            <a:xfrm>
              <a:off x="1840786" y="3586141"/>
              <a:ext cx="35967" cy="14392"/>
            </a:xfrm>
            <a:custGeom>
              <a:rect b="b" l="l" r="r" t="t"/>
              <a:pathLst>
                <a:path extrusionOk="0" h="549" w="1372">
                  <a:moveTo>
                    <a:pt x="0" y="0"/>
                  </a:moveTo>
                  <a:lnTo>
                    <a:pt x="0" y="419"/>
                  </a:lnTo>
                  <a:cubicBezTo>
                    <a:pt x="217" y="505"/>
                    <a:pt x="448" y="549"/>
                    <a:pt x="680" y="549"/>
                  </a:cubicBezTo>
                  <a:cubicBezTo>
                    <a:pt x="913" y="549"/>
                    <a:pt x="1148" y="505"/>
                    <a:pt x="1372" y="419"/>
                  </a:cubicBezTo>
                  <a:lnTo>
                    <a:pt x="137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3" name="Google Shape;17073;p101"/>
            <p:cNvSpPr/>
            <p:nvPr/>
          </p:nvSpPr>
          <p:spPr>
            <a:xfrm>
              <a:off x="1799156" y="3600507"/>
              <a:ext cx="119226" cy="75342"/>
            </a:xfrm>
            <a:custGeom>
              <a:rect b="b" l="l" r="r" t="t"/>
              <a:pathLst>
                <a:path extrusionOk="0" h="2874" w="4548">
                  <a:moveTo>
                    <a:pt x="1588" y="1"/>
                  </a:moveTo>
                  <a:lnTo>
                    <a:pt x="491" y="318"/>
                  </a:lnTo>
                  <a:cubicBezTo>
                    <a:pt x="202" y="405"/>
                    <a:pt x="0" y="679"/>
                    <a:pt x="0" y="982"/>
                  </a:cubicBezTo>
                  <a:lnTo>
                    <a:pt x="0" y="2642"/>
                  </a:lnTo>
                  <a:cubicBezTo>
                    <a:pt x="0" y="2772"/>
                    <a:pt x="87" y="2873"/>
                    <a:pt x="217" y="2873"/>
                  </a:cubicBezTo>
                  <a:lnTo>
                    <a:pt x="4316" y="2873"/>
                  </a:lnTo>
                  <a:cubicBezTo>
                    <a:pt x="4446" y="2873"/>
                    <a:pt x="4547" y="2772"/>
                    <a:pt x="4547" y="2642"/>
                  </a:cubicBezTo>
                  <a:lnTo>
                    <a:pt x="4547" y="968"/>
                  </a:lnTo>
                  <a:cubicBezTo>
                    <a:pt x="4547" y="665"/>
                    <a:pt x="4345" y="405"/>
                    <a:pt x="4057" y="318"/>
                  </a:cubicBezTo>
                  <a:lnTo>
                    <a:pt x="2960" y="1"/>
                  </a:lnTo>
                  <a:lnTo>
                    <a:pt x="2267" y="463"/>
                  </a:lnTo>
                  <a:lnTo>
                    <a:pt x="1588" y="1"/>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4" name="Google Shape;17074;p101"/>
            <p:cNvSpPr/>
            <p:nvPr/>
          </p:nvSpPr>
          <p:spPr>
            <a:xfrm>
              <a:off x="1852897" y="3612618"/>
              <a:ext cx="11744" cy="63231"/>
            </a:xfrm>
            <a:custGeom>
              <a:rect b="b" l="l" r="r" t="t"/>
              <a:pathLst>
                <a:path extrusionOk="0" h="2412" w="448">
                  <a:moveTo>
                    <a:pt x="101" y="1"/>
                  </a:moveTo>
                  <a:lnTo>
                    <a:pt x="0" y="2411"/>
                  </a:lnTo>
                  <a:lnTo>
                    <a:pt x="448" y="2411"/>
                  </a:lnTo>
                  <a:lnTo>
                    <a:pt x="332"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5" name="Google Shape;17075;p101"/>
            <p:cNvSpPr/>
            <p:nvPr/>
          </p:nvSpPr>
          <p:spPr>
            <a:xfrm>
              <a:off x="1822986" y="3526712"/>
              <a:ext cx="71541" cy="65511"/>
            </a:xfrm>
            <a:custGeom>
              <a:rect b="b" l="l" r="r" t="t"/>
              <a:pathLst>
                <a:path extrusionOk="0" h="2499" w="2729">
                  <a:moveTo>
                    <a:pt x="881" y="1"/>
                  </a:moveTo>
                  <a:cubicBezTo>
                    <a:pt x="751" y="1"/>
                    <a:pt x="636" y="44"/>
                    <a:pt x="549" y="131"/>
                  </a:cubicBezTo>
                  <a:lnTo>
                    <a:pt x="131" y="549"/>
                  </a:lnTo>
                  <a:cubicBezTo>
                    <a:pt x="44" y="636"/>
                    <a:pt x="1" y="751"/>
                    <a:pt x="1" y="867"/>
                  </a:cubicBezTo>
                  <a:lnTo>
                    <a:pt x="1" y="1127"/>
                  </a:lnTo>
                  <a:cubicBezTo>
                    <a:pt x="1" y="1892"/>
                    <a:pt x="607" y="2498"/>
                    <a:pt x="1358" y="2498"/>
                  </a:cubicBezTo>
                  <a:cubicBezTo>
                    <a:pt x="2123" y="2498"/>
                    <a:pt x="2729" y="1892"/>
                    <a:pt x="2729" y="1127"/>
                  </a:cubicBezTo>
                  <a:lnTo>
                    <a:pt x="2729" y="838"/>
                  </a:lnTo>
                  <a:cubicBezTo>
                    <a:pt x="2729" y="723"/>
                    <a:pt x="2686" y="607"/>
                    <a:pt x="2599" y="520"/>
                  </a:cubicBezTo>
                  <a:cubicBezTo>
                    <a:pt x="2253" y="174"/>
                    <a:pt x="1603" y="15"/>
                    <a:pt x="88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6" name="Google Shape;17076;p101"/>
            <p:cNvSpPr/>
            <p:nvPr/>
          </p:nvSpPr>
          <p:spPr>
            <a:xfrm>
              <a:off x="1822986" y="3526712"/>
              <a:ext cx="71174" cy="63991"/>
            </a:xfrm>
            <a:custGeom>
              <a:rect b="b" l="l" r="r" t="t"/>
              <a:pathLst>
                <a:path extrusionOk="0" h="2441" w="2715">
                  <a:moveTo>
                    <a:pt x="867" y="1"/>
                  </a:moveTo>
                  <a:cubicBezTo>
                    <a:pt x="751" y="1"/>
                    <a:pt x="636" y="44"/>
                    <a:pt x="535" y="131"/>
                  </a:cubicBezTo>
                  <a:lnTo>
                    <a:pt x="131" y="549"/>
                  </a:lnTo>
                  <a:cubicBezTo>
                    <a:pt x="44" y="636"/>
                    <a:pt x="1" y="751"/>
                    <a:pt x="1" y="867"/>
                  </a:cubicBezTo>
                  <a:lnTo>
                    <a:pt x="1" y="1127"/>
                  </a:lnTo>
                  <a:cubicBezTo>
                    <a:pt x="1" y="1733"/>
                    <a:pt x="405" y="2267"/>
                    <a:pt x="982" y="2440"/>
                  </a:cubicBezTo>
                  <a:cubicBezTo>
                    <a:pt x="780" y="2195"/>
                    <a:pt x="679" y="1892"/>
                    <a:pt x="679" y="1589"/>
                  </a:cubicBezTo>
                  <a:lnTo>
                    <a:pt x="679" y="925"/>
                  </a:lnTo>
                  <a:cubicBezTo>
                    <a:pt x="679" y="673"/>
                    <a:pt x="882" y="462"/>
                    <a:pt x="1131" y="462"/>
                  </a:cubicBezTo>
                  <a:cubicBezTo>
                    <a:pt x="1139" y="462"/>
                    <a:pt x="1147" y="462"/>
                    <a:pt x="1156" y="463"/>
                  </a:cubicBezTo>
                  <a:cubicBezTo>
                    <a:pt x="1617" y="492"/>
                    <a:pt x="2296" y="578"/>
                    <a:pt x="2715" y="780"/>
                  </a:cubicBezTo>
                  <a:cubicBezTo>
                    <a:pt x="2715" y="679"/>
                    <a:pt x="2657" y="593"/>
                    <a:pt x="2599" y="520"/>
                  </a:cubicBezTo>
                  <a:cubicBezTo>
                    <a:pt x="2238" y="174"/>
                    <a:pt x="1603" y="15"/>
                    <a:pt x="867"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7" name="Google Shape;17077;p101"/>
            <p:cNvSpPr/>
            <p:nvPr/>
          </p:nvSpPr>
          <p:spPr>
            <a:xfrm>
              <a:off x="1798763" y="3616026"/>
              <a:ext cx="24249" cy="59823"/>
            </a:xfrm>
            <a:custGeom>
              <a:rect b="b" l="l" r="r" t="t"/>
              <a:pathLst>
                <a:path extrusionOk="0" h="2282" w="925">
                  <a:moveTo>
                    <a:pt x="131" y="1"/>
                  </a:moveTo>
                  <a:cubicBezTo>
                    <a:pt x="59" y="102"/>
                    <a:pt x="15" y="246"/>
                    <a:pt x="15" y="390"/>
                  </a:cubicBezTo>
                  <a:lnTo>
                    <a:pt x="15" y="2050"/>
                  </a:lnTo>
                  <a:cubicBezTo>
                    <a:pt x="1" y="2180"/>
                    <a:pt x="102" y="2281"/>
                    <a:pt x="232" y="2281"/>
                  </a:cubicBezTo>
                  <a:lnTo>
                    <a:pt x="910" y="2281"/>
                  </a:lnTo>
                  <a:lnTo>
                    <a:pt x="925" y="1069"/>
                  </a:lnTo>
                  <a:cubicBezTo>
                    <a:pt x="925" y="881"/>
                    <a:pt x="852" y="708"/>
                    <a:pt x="723" y="578"/>
                  </a:cubicBezTo>
                  <a:lnTo>
                    <a:pt x="131"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8" name="Google Shape;17078;p101"/>
            <p:cNvSpPr/>
            <p:nvPr/>
          </p:nvSpPr>
          <p:spPr>
            <a:xfrm>
              <a:off x="1852504" y="3612618"/>
              <a:ext cx="12138" cy="11771"/>
            </a:xfrm>
            <a:custGeom>
              <a:rect b="b" l="l" r="r" t="t"/>
              <a:pathLst>
                <a:path extrusionOk="0" h="449" w="463">
                  <a:moveTo>
                    <a:pt x="1" y="1"/>
                  </a:moveTo>
                  <a:lnTo>
                    <a:pt x="1" y="347"/>
                  </a:lnTo>
                  <a:cubicBezTo>
                    <a:pt x="1" y="405"/>
                    <a:pt x="58" y="448"/>
                    <a:pt x="116" y="448"/>
                  </a:cubicBezTo>
                  <a:lnTo>
                    <a:pt x="347" y="448"/>
                  </a:lnTo>
                  <a:cubicBezTo>
                    <a:pt x="405" y="448"/>
                    <a:pt x="463" y="405"/>
                    <a:pt x="463" y="347"/>
                  </a:cubicBezTo>
                  <a:lnTo>
                    <a:pt x="463"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79" name="Google Shape;17079;p101"/>
            <p:cNvSpPr/>
            <p:nvPr/>
          </p:nvSpPr>
          <p:spPr>
            <a:xfrm>
              <a:off x="1834337" y="3595919"/>
              <a:ext cx="24249" cy="25114"/>
            </a:xfrm>
            <a:custGeom>
              <a:rect b="b" l="l" r="r" t="t"/>
              <a:pathLst>
                <a:path extrusionOk="0" h="958" w="925">
                  <a:moveTo>
                    <a:pt x="203" y="0"/>
                  </a:moveTo>
                  <a:cubicBezTo>
                    <a:pt x="174" y="0"/>
                    <a:pt x="146" y="15"/>
                    <a:pt x="131" y="46"/>
                  </a:cubicBezTo>
                  <a:lnTo>
                    <a:pt x="1" y="248"/>
                  </a:lnTo>
                  <a:lnTo>
                    <a:pt x="347" y="883"/>
                  </a:lnTo>
                  <a:cubicBezTo>
                    <a:pt x="365" y="929"/>
                    <a:pt x="413" y="957"/>
                    <a:pt x="463" y="957"/>
                  </a:cubicBezTo>
                  <a:cubicBezTo>
                    <a:pt x="492" y="957"/>
                    <a:pt x="523" y="948"/>
                    <a:pt x="549" y="926"/>
                  </a:cubicBezTo>
                  <a:lnTo>
                    <a:pt x="925" y="638"/>
                  </a:lnTo>
                  <a:lnTo>
                    <a:pt x="275" y="31"/>
                  </a:lnTo>
                  <a:cubicBezTo>
                    <a:pt x="255" y="11"/>
                    <a:pt x="229" y="0"/>
                    <a:pt x="20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0" name="Google Shape;17080;p101"/>
            <p:cNvSpPr/>
            <p:nvPr/>
          </p:nvSpPr>
          <p:spPr>
            <a:xfrm>
              <a:off x="1858559" y="3595919"/>
              <a:ext cx="24616" cy="25114"/>
            </a:xfrm>
            <a:custGeom>
              <a:rect b="b" l="l" r="r" t="t"/>
              <a:pathLst>
                <a:path extrusionOk="0" h="958" w="939">
                  <a:moveTo>
                    <a:pt x="730" y="0"/>
                  </a:moveTo>
                  <a:cubicBezTo>
                    <a:pt x="708" y="0"/>
                    <a:pt x="685" y="11"/>
                    <a:pt x="665" y="31"/>
                  </a:cubicBezTo>
                  <a:lnTo>
                    <a:pt x="1" y="638"/>
                  </a:lnTo>
                  <a:lnTo>
                    <a:pt x="390" y="926"/>
                  </a:lnTo>
                  <a:cubicBezTo>
                    <a:pt x="417" y="948"/>
                    <a:pt x="445" y="957"/>
                    <a:pt x="473" y="957"/>
                  </a:cubicBezTo>
                  <a:cubicBezTo>
                    <a:pt x="520" y="957"/>
                    <a:pt x="565" y="929"/>
                    <a:pt x="592" y="883"/>
                  </a:cubicBezTo>
                  <a:lnTo>
                    <a:pt x="939" y="248"/>
                  </a:lnTo>
                  <a:lnTo>
                    <a:pt x="795" y="46"/>
                  </a:lnTo>
                  <a:cubicBezTo>
                    <a:pt x="779" y="15"/>
                    <a:pt x="755" y="0"/>
                    <a:pt x="730"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1" name="Google Shape;17081;p101"/>
            <p:cNvSpPr/>
            <p:nvPr/>
          </p:nvSpPr>
          <p:spPr>
            <a:xfrm>
              <a:off x="1900556" y="3395401"/>
              <a:ext cx="178288" cy="208540"/>
            </a:xfrm>
            <a:custGeom>
              <a:rect b="b" l="l" r="r" t="t"/>
              <a:pathLst>
                <a:path extrusionOk="0" h="7955" w="6801">
                  <a:moveTo>
                    <a:pt x="3408" y="1"/>
                  </a:moveTo>
                  <a:cubicBezTo>
                    <a:pt x="1777" y="1"/>
                    <a:pt x="578" y="1141"/>
                    <a:pt x="448" y="2960"/>
                  </a:cubicBezTo>
                  <a:cubicBezTo>
                    <a:pt x="290" y="5212"/>
                    <a:pt x="88" y="6468"/>
                    <a:pt x="30" y="6886"/>
                  </a:cubicBezTo>
                  <a:cubicBezTo>
                    <a:pt x="1" y="6987"/>
                    <a:pt x="59" y="7089"/>
                    <a:pt x="145" y="7132"/>
                  </a:cubicBezTo>
                  <a:cubicBezTo>
                    <a:pt x="578" y="7348"/>
                    <a:pt x="1921" y="7955"/>
                    <a:pt x="3408" y="7955"/>
                  </a:cubicBezTo>
                  <a:cubicBezTo>
                    <a:pt x="4895" y="7955"/>
                    <a:pt x="6237" y="7348"/>
                    <a:pt x="6670" y="7132"/>
                  </a:cubicBezTo>
                  <a:cubicBezTo>
                    <a:pt x="6757" y="7089"/>
                    <a:pt x="6800" y="6987"/>
                    <a:pt x="6786" y="6886"/>
                  </a:cubicBezTo>
                  <a:cubicBezTo>
                    <a:pt x="6728" y="6468"/>
                    <a:pt x="6526" y="5212"/>
                    <a:pt x="6367" y="2960"/>
                  </a:cubicBezTo>
                  <a:cubicBezTo>
                    <a:pt x="6237" y="1127"/>
                    <a:pt x="5039" y="1"/>
                    <a:pt x="34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2" name="Google Shape;17082;p101"/>
            <p:cNvSpPr/>
            <p:nvPr/>
          </p:nvSpPr>
          <p:spPr>
            <a:xfrm>
              <a:off x="1942579" y="3395401"/>
              <a:ext cx="136266" cy="208593"/>
            </a:xfrm>
            <a:custGeom>
              <a:rect b="b" l="l" r="r" t="t"/>
              <a:pathLst>
                <a:path extrusionOk="0" h="7957" w="5198">
                  <a:moveTo>
                    <a:pt x="1805" y="1"/>
                  </a:moveTo>
                  <a:cubicBezTo>
                    <a:pt x="1689" y="1"/>
                    <a:pt x="1574" y="1"/>
                    <a:pt x="1473" y="15"/>
                  </a:cubicBezTo>
                  <a:cubicBezTo>
                    <a:pt x="202" y="145"/>
                    <a:pt x="0" y="1935"/>
                    <a:pt x="1227" y="2310"/>
                  </a:cubicBezTo>
                  <a:lnTo>
                    <a:pt x="1256" y="2310"/>
                  </a:lnTo>
                  <a:lnTo>
                    <a:pt x="1718" y="7955"/>
                  </a:lnTo>
                  <a:cubicBezTo>
                    <a:pt x="1768" y="7956"/>
                    <a:pt x="1817" y="7957"/>
                    <a:pt x="1867" y="7957"/>
                  </a:cubicBezTo>
                  <a:cubicBezTo>
                    <a:pt x="3324" y="7957"/>
                    <a:pt x="4634" y="7355"/>
                    <a:pt x="5067" y="7132"/>
                  </a:cubicBezTo>
                  <a:cubicBezTo>
                    <a:pt x="5154" y="7089"/>
                    <a:pt x="5197" y="6987"/>
                    <a:pt x="5183" y="6886"/>
                  </a:cubicBezTo>
                  <a:cubicBezTo>
                    <a:pt x="5125" y="6468"/>
                    <a:pt x="4923" y="5212"/>
                    <a:pt x="4764" y="2960"/>
                  </a:cubicBezTo>
                  <a:cubicBezTo>
                    <a:pt x="4634" y="1127"/>
                    <a:pt x="3436" y="1"/>
                    <a:pt x="180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3" name="Google Shape;17083;p101"/>
            <p:cNvSpPr/>
            <p:nvPr/>
          </p:nvSpPr>
          <p:spPr>
            <a:xfrm>
              <a:off x="1888471" y="3556230"/>
              <a:ext cx="202852" cy="119619"/>
            </a:xfrm>
            <a:custGeom>
              <a:rect b="b" l="l" r="r" t="t"/>
              <a:pathLst>
                <a:path extrusionOk="0" h="4563" w="7738">
                  <a:moveTo>
                    <a:pt x="2728" y="1"/>
                  </a:moveTo>
                  <a:lnTo>
                    <a:pt x="2728" y="1011"/>
                  </a:lnTo>
                  <a:cubicBezTo>
                    <a:pt x="2728" y="1184"/>
                    <a:pt x="2627" y="1343"/>
                    <a:pt x="2454" y="1430"/>
                  </a:cubicBezTo>
                  <a:lnTo>
                    <a:pt x="549" y="2267"/>
                  </a:lnTo>
                  <a:cubicBezTo>
                    <a:pt x="217" y="2411"/>
                    <a:pt x="0" y="2744"/>
                    <a:pt x="0" y="3104"/>
                  </a:cubicBezTo>
                  <a:lnTo>
                    <a:pt x="0" y="4331"/>
                  </a:lnTo>
                  <a:cubicBezTo>
                    <a:pt x="0" y="4447"/>
                    <a:pt x="101" y="4562"/>
                    <a:pt x="231" y="4562"/>
                  </a:cubicBezTo>
                  <a:lnTo>
                    <a:pt x="7506" y="4562"/>
                  </a:lnTo>
                  <a:cubicBezTo>
                    <a:pt x="7636" y="4562"/>
                    <a:pt x="7737" y="4447"/>
                    <a:pt x="7737" y="4331"/>
                  </a:cubicBezTo>
                  <a:lnTo>
                    <a:pt x="7737" y="3104"/>
                  </a:lnTo>
                  <a:cubicBezTo>
                    <a:pt x="7737" y="2744"/>
                    <a:pt x="7521" y="2411"/>
                    <a:pt x="7189" y="2267"/>
                  </a:cubicBezTo>
                  <a:lnTo>
                    <a:pt x="5269" y="1430"/>
                  </a:lnTo>
                  <a:cubicBezTo>
                    <a:pt x="5110" y="1343"/>
                    <a:pt x="5009" y="1184"/>
                    <a:pt x="5009" y="1011"/>
                  </a:cubicBezTo>
                  <a:lnTo>
                    <a:pt x="500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4" name="Google Shape;17084;p101"/>
            <p:cNvSpPr/>
            <p:nvPr/>
          </p:nvSpPr>
          <p:spPr>
            <a:xfrm>
              <a:off x="1888471" y="3599380"/>
              <a:ext cx="202852" cy="76469"/>
            </a:xfrm>
            <a:custGeom>
              <a:rect b="b" l="l" r="r" t="t"/>
              <a:pathLst>
                <a:path extrusionOk="0" h="2917" w="7738">
                  <a:moveTo>
                    <a:pt x="1963" y="0"/>
                  </a:moveTo>
                  <a:lnTo>
                    <a:pt x="549" y="621"/>
                  </a:lnTo>
                  <a:cubicBezTo>
                    <a:pt x="217" y="765"/>
                    <a:pt x="0" y="1098"/>
                    <a:pt x="0" y="1458"/>
                  </a:cubicBezTo>
                  <a:lnTo>
                    <a:pt x="0" y="2685"/>
                  </a:lnTo>
                  <a:cubicBezTo>
                    <a:pt x="0" y="2801"/>
                    <a:pt x="101" y="2916"/>
                    <a:pt x="231" y="2916"/>
                  </a:cubicBezTo>
                  <a:lnTo>
                    <a:pt x="7506" y="2916"/>
                  </a:lnTo>
                  <a:cubicBezTo>
                    <a:pt x="7636" y="2916"/>
                    <a:pt x="7737" y="2801"/>
                    <a:pt x="7737" y="2685"/>
                  </a:cubicBezTo>
                  <a:lnTo>
                    <a:pt x="7737" y="1458"/>
                  </a:lnTo>
                  <a:cubicBezTo>
                    <a:pt x="7737" y="1098"/>
                    <a:pt x="7521" y="765"/>
                    <a:pt x="7189" y="621"/>
                  </a:cubicBezTo>
                  <a:lnTo>
                    <a:pt x="5774" y="0"/>
                  </a:lnTo>
                  <a:cubicBezTo>
                    <a:pt x="5442" y="881"/>
                    <a:pt x="4655" y="1321"/>
                    <a:pt x="3869" y="1321"/>
                  </a:cubicBezTo>
                  <a:cubicBezTo>
                    <a:pt x="3082" y="1321"/>
                    <a:pt x="2295" y="881"/>
                    <a:pt x="1963"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5" name="Google Shape;17085;p101"/>
            <p:cNvSpPr/>
            <p:nvPr/>
          </p:nvSpPr>
          <p:spPr>
            <a:xfrm>
              <a:off x="1959985" y="3556230"/>
              <a:ext cx="59823" cy="23961"/>
            </a:xfrm>
            <a:custGeom>
              <a:rect b="b" l="l" r="r" t="t"/>
              <a:pathLst>
                <a:path extrusionOk="0" h="914" w="2282">
                  <a:moveTo>
                    <a:pt x="0" y="1"/>
                  </a:moveTo>
                  <a:lnTo>
                    <a:pt x="0" y="665"/>
                  </a:lnTo>
                  <a:cubicBezTo>
                    <a:pt x="361" y="831"/>
                    <a:pt x="751" y="914"/>
                    <a:pt x="1141" y="914"/>
                  </a:cubicBezTo>
                  <a:cubicBezTo>
                    <a:pt x="1530" y="914"/>
                    <a:pt x="1920" y="831"/>
                    <a:pt x="2281" y="665"/>
                  </a:cubicBezTo>
                  <a:lnTo>
                    <a:pt x="228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6" name="Google Shape;17086;p101"/>
            <p:cNvSpPr/>
            <p:nvPr/>
          </p:nvSpPr>
          <p:spPr>
            <a:xfrm>
              <a:off x="1929707" y="3456062"/>
              <a:ext cx="119619" cy="112069"/>
            </a:xfrm>
            <a:custGeom>
              <a:rect b="b" l="l" r="r" t="t"/>
              <a:pathLst>
                <a:path extrusionOk="0" h="4275" w="4563">
                  <a:moveTo>
                    <a:pt x="1655" y="1"/>
                  </a:moveTo>
                  <a:cubicBezTo>
                    <a:pt x="1489" y="1"/>
                    <a:pt x="1344" y="98"/>
                    <a:pt x="1271" y="256"/>
                  </a:cubicBezTo>
                  <a:cubicBezTo>
                    <a:pt x="1025" y="733"/>
                    <a:pt x="665" y="1137"/>
                    <a:pt x="203" y="1426"/>
                  </a:cubicBezTo>
                  <a:cubicBezTo>
                    <a:pt x="87" y="1512"/>
                    <a:pt x="15" y="1642"/>
                    <a:pt x="15" y="1786"/>
                  </a:cubicBezTo>
                  <a:lnTo>
                    <a:pt x="15" y="1916"/>
                  </a:lnTo>
                  <a:cubicBezTo>
                    <a:pt x="0" y="3143"/>
                    <a:pt x="924" y="4168"/>
                    <a:pt x="2137" y="4269"/>
                  </a:cubicBezTo>
                  <a:cubicBezTo>
                    <a:pt x="2188" y="4273"/>
                    <a:pt x="2239" y="4274"/>
                    <a:pt x="2290" y="4274"/>
                  </a:cubicBezTo>
                  <a:cubicBezTo>
                    <a:pt x="3536" y="4274"/>
                    <a:pt x="4562" y="3265"/>
                    <a:pt x="4562" y="2003"/>
                  </a:cubicBezTo>
                  <a:lnTo>
                    <a:pt x="4562" y="1599"/>
                  </a:lnTo>
                  <a:cubicBezTo>
                    <a:pt x="4562" y="1411"/>
                    <a:pt x="4490" y="1223"/>
                    <a:pt x="4346" y="1093"/>
                  </a:cubicBezTo>
                  <a:cubicBezTo>
                    <a:pt x="3985" y="776"/>
                    <a:pt x="3162" y="213"/>
                    <a:pt x="1747" y="11"/>
                  </a:cubicBezTo>
                  <a:cubicBezTo>
                    <a:pt x="1716" y="4"/>
                    <a:pt x="1685" y="1"/>
                    <a:pt x="165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7" name="Google Shape;17087;p101"/>
            <p:cNvSpPr/>
            <p:nvPr/>
          </p:nvSpPr>
          <p:spPr>
            <a:xfrm>
              <a:off x="1929707" y="3456062"/>
              <a:ext cx="116971" cy="111938"/>
            </a:xfrm>
            <a:custGeom>
              <a:rect b="b" l="l" r="r" t="t"/>
              <a:pathLst>
                <a:path extrusionOk="0" h="4270" w="4462">
                  <a:moveTo>
                    <a:pt x="1655" y="1"/>
                  </a:moveTo>
                  <a:cubicBezTo>
                    <a:pt x="1489" y="1"/>
                    <a:pt x="1344" y="98"/>
                    <a:pt x="1271" y="256"/>
                  </a:cubicBezTo>
                  <a:cubicBezTo>
                    <a:pt x="1227" y="328"/>
                    <a:pt x="1184" y="415"/>
                    <a:pt x="1126" y="487"/>
                  </a:cubicBezTo>
                  <a:cubicBezTo>
                    <a:pt x="895" y="863"/>
                    <a:pt x="578" y="1180"/>
                    <a:pt x="217" y="1426"/>
                  </a:cubicBezTo>
                  <a:cubicBezTo>
                    <a:pt x="87" y="1512"/>
                    <a:pt x="15" y="1656"/>
                    <a:pt x="15" y="1801"/>
                  </a:cubicBezTo>
                  <a:lnTo>
                    <a:pt x="15" y="1931"/>
                  </a:lnTo>
                  <a:cubicBezTo>
                    <a:pt x="0" y="3100"/>
                    <a:pt x="852" y="4096"/>
                    <a:pt x="2021" y="4269"/>
                  </a:cubicBezTo>
                  <a:cubicBezTo>
                    <a:pt x="1603" y="3836"/>
                    <a:pt x="1386" y="3273"/>
                    <a:pt x="1386" y="2696"/>
                  </a:cubicBezTo>
                  <a:lnTo>
                    <a:pt x="1386" y="1267"/>
                  </a:lnTo>
                  <a:cubicBezTo>
                    <a:pt x="1386" y="1021"/>
                    <a:pt x="1560" y="834"/>
                    <a:pt x="1790" y="805"/>
                  </a:cubicBezTo>
                  <a:cubicBezTo>
                    <a:pt x="1953" y="789"/>
                    <a:pt x="2115" y="782"/>
                    <a:pt x="2278" y="782"/>
                  </a:cubicBezTo>
                  <a:cubicBezTo>
                    <a:pt x="3027" y="782"/>
                    <a:pt x="3773" y="944"/>
                    <a:pt x="4461" y="1252"/>
                  </a:cubicBezTo>
                  <a:cubicBezTo>
                    <a:pt x="4432" y="1195"/>
                    <a:pt x="4389" y="1137"/>
                    <a:pt x="4346" y="1093"/>
                  </a:cubicBezTo>
                  <a:cubicBezTo>
                    <a:pt x="3985" y="776"/>
                    <a:pt x="3147" y="213"/>
                    <a:pt x="1747" y="11"/>
                  </a:cubicBezTo>
                  <a:cubicBezTo>
                    <a:pt x="1716" y="4"/>
                    <a:pt x="1685" y="1"/>
                    <a:pt x="1655"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8" name="Google Shape;17088;p101"/>
            <p:cNvSpPr/>
            <p:nvPr/>
          </p:nvSpPr>
          <p:spPr>
            <a:xfrm>
              <a:off x="1888471" y="3619067"/>
              <a:ext cx="41629" cy="56782"/>
            </a:xfrm>
            <a:custGeom>
              <a:rect b="b" l="l" r="r" t="t"/>
              <a:pathLst>
                <a:path extrusionOk="0" h="2166" w="1588">
                  <a:moveTo>
                    <a:pt x="346" y="0"/>
                  </a:moveTo>
                  <a:cubicBezTo>
                    <a:pt x="130" y="173"/>
                    <a:pt x="0" y="433"/>
                    <a:pt x="0" y="707"/>
                  </a:cubicBezTo>
                  <a:lnTo>
                    <a:pt x="0" y="1934"/>
                  </a:lnTo>
                  <a:cubicBezTo>
                    <a:pt x="0" y="2064"/>
                    <a:pt x="101" y="2165"/>
                    <a:pt x="231" y="2165"/>
                  </a:cubicBezTo>
                  <a:lnTo>
                    <a:pt x="1588" y="2165"/>
                  </a:lnTo>
                  <a:lnTo>
                    <a:pt x="1588" y="1530"/>
                  </a:lnTo>
                  <a:cubicBezTo>
                    <a:pt x="1588" y="1357"/>
                    <a:pt x="1516" y="1184"/>
                    <a:pt x="1386" y="1054"/>
                  </a:cubicBezTo>
                  <a:lnTo>
                    <a:pt x="346"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89" name="Google Shape;17089;p101"/>
            <p:cNvSpPr/>
            <p:nvPr/>
          </p:nvSpPr>
          <p:spPr>
            <a:xfrm>
              <a:off x="2049667" y="3619067"/>
              <a:ext cx="41656" cy="56782"/>
            </a:xfrm>
            <a:custGeom>
              <a:rect b="b" l="l" r="r" t="t"/>
              <a:pathLst>
                <a:path extrusionOk="0" h="2166" w="1589">
                  <a:moveTo>
                    <a:pt x="1242" y="0"/>
                  </a:moveTo>
                  <a:lnTo>
                    <a:pt x="203" y="1054"/>
                  </a:lnTo>
                  <a:cubicBezTo>
                    <a:pt x="73" y="1184"/>
                    <a:pt x="1" y="1357"/>
                    <a:pt x="1" y="1530"/>
                  </a:cubicBezTo>
                  <a:lnTo>
                    <a:pt x="1" y="2165"/>
                  </a:lnTo>
                  <a:lnTo>
                    <a:pt x="1357" y="2165"/>
                  </a:lnTo>
                  <a:cubicBezTo>
                    <a:pt x="1487" y="2165"/>
                    <a:pt x="1588" y="2064"/>
                    <a:pt x="1588" y="1934"/>
                  </a:cubicBezTo>
                  <a:lnTo>
                    <a:pt x="1588" y="707"/>
                  </a:lnTo>
                  <a:cubicBezTo>
                    <a:pt x="1588" y="433"/>
                    <a:pt x="1459" y="173"/>
                    <a:pt x="1242"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090" name="Google Shape;17090;p101"/>
          <p:cNvGrpSpPr/>
          <p:nvPr/>
        </p:nvGrpSpPr>
        <p:grpSpPr>
          <a:xfrm>
            <a:off x="2248250" y="3378754"/>
            <a:ext cx="375818" cy="313374"/>
            <a:chOff x="2273307" y="3378754"/>
            <a:chExt cx="375818" cy="313374"/>
          </a:xfrm>
        </p:grpSpPr>
        <p:sp>
          <p:nvSpPr>
            <p:cNvPr id="17091" name="Google Shape;17091;p101"/>
            <p:cNvSpPr/>
            <p:nvPr/>
          </p:nvSpPr>
          <p:spPr>
            <a:xfrm>
              <a:off x="2448528" y="3429087"/>
              <a:ext cx="25009" cy="25009"/>
            </a:xfrm>
            <a:custGeom>
              <a:rect b="b" l="l" r="r" t="t"/>
              <a:pathLst>
                <a:path extrusionOk="0" h="954" w="954">
                  <a:moveTo>
                    <a:pt x="0" y="1"/>
                  </a:moveTo>
                  <a:lnTo>
                    <a:pt x="0"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2" name="Google Shape;17092;p101"/>
            <p:cNvSpPr/>
            <p:nvPr/>
          </p:nvSpPr>
          <p:spPr>
            <a:xfrm>
              <a:off x="2447401" y="3429087"/>
              <a:ext cx="27631" cy="18849"/>
            </a:xfrm>
            <a:custGeom>
              <a:rect b="b" l="l" r="r" t="t"/>
              <a:pathLst>
                <a:path extrusionOk="0" h="719" w="1054">
                  <a:moveTo>
                    <a:pt x="43" y="1"/>
                  </a:moveTo>
                  <a:lnTo>
                    <a:pt x="43" y="477"/>
                  </a:lnTo>
                  <a:cubicBezTo>
                    <a:pt x="43" y="520"/>
                    <a:pt x="29" y="578"/>
                    <a:pt x="0" y="621"/>
                  </a:cubicBezTo>
                  <a:cubicBezTo>
                    <a:pt x="166" y="686"/>
                    <a:pt x="343" y="719"/>
                    <a:pt x="522" y="719"/>
                  </a:cubicBezTo>
                  <a:cubicBezTo>
                    <a:pt x="700" y="719"/>
                    <a:pt x="881" y="686"/>
                    <a:pt x="1054" y="621"/>
                  </a:cubicBezTo>
                  <a:cubicBezTo>
                    <a:pt x="1025" y="578"/>
                    <a:pt x="996" y="520"/>
                    <a:pt x="996" y="477"/>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3" name="Google Shape;17093;p101"/>
            <p:cNvSpPr/>
            <p:nvPr/>
          </p:nvSpPr>
          <p:spPr>
            <a:xfrm>
              <a:off x="2423545" y="3448774"/>
              <a:ext cx="74949" cy="93116"/>
            </a:xfrm>
            <a:custGeom>
              <a:rect b="b" l="l" r="r" t="t"/>
              <a:pathLst>
                <a:path extrusionOk="0" h="3552" w="2859">
                  <a:moveTo>
                    <a:pt x="708" y="0"/>
                  </a:moveTo>
                  <a:lnTo>
                    <a:pt x="275" y="217"/>
                  </a:lnTo>
                  <a:cubicBezTo>
                    <a:pt x="102" y="303"/>
                    <a:pt x="1" y="462"/>
                    <a:pt x="1" y="650"/>
                  </a:cubicBezTo>
                  <a:lnTo>
                    <a:pt x="1" y="2036"/>
                  </a:lnTo>
                  <a:cubicBezTo>
                    <a:pt x="1" y="2555"/>
                    <a:pt x="160" y="3060"/>
                    <a:pt x="448" y="3493"/>
                  </a:cubicBezTo>
                  <a:lnTo>
                    <a:pt x="477" y="3551"/>
                  </a:lnTo>
                  <a:lnTo>
                    <a:pt x="2383" y="3551"/>
                  </a:lnTo>
                  <a:lnTo>
                    <a:pt x="2426" y="3493"/>
                  </a:lnTo>
                  <a:cubicBezTo>
                    <a:pt x="2700" y="3060"/>
                    <a:pt x="2859" y="2555"/>
                    <a:pt x="2859" y="2036"/>
                  </a:cubicBezTo>
                  <a:lnTo>
                    <a:pt x="2859" y="650"/>
                  </a:lnTo>
                  <a:cubicBezTo>
                    <a:pt x="2859" y="462"/>
                    <a:pt x="2758" y="303"/>
                    <a:pt x="2599" y="217"/>
                  </a:cubicBezTo>
                  <a:lnTo>
                    <a:pt x="2166" y="0"/>
                  </a:lnTo>
                  <a:cubicBezTo>
                    <a:pt x="2013" y="191"/>
                    <a:pt x="1557" y="202"/>
                    <a:pt x="1452" y="202"/>
                  </a:cubicBezTo>
                  <a:cubicBezTo>
                    <a:pt x="1438" y="202"/>
                    <a:pt x="1430" y="202"/>
                    <a:pt x="1430" y="202"/>
                  </a:cubicBezTo>
                  <a:cubicBezTo>
                    <a:pt x="1430" y="202"/>
                    <a:pt x="1422" y="202"/>
                    <a:pt x="1409" y="202"/>
                  </a:cubicBezTo>
                  <a:cubicBezTo>
                    <a:pt x="1306"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4" name="Google Shape;17094;p101"/>
            <p:cNvSpPr/>
            <p:nvPr/>
          </p:nvSpPr>
          <p:spPr>
            <a:xfrm>
              <a:off x="2436050" y="3541864"/>
              <a:ext cx="50359" cy="106354"/>
            </a:xfrm>
            <a:custGeom>
              <a:rect b="b" l="l" r="r" t="t"/>
              <a:pathLst>
                <a:path extrusionOk="0" h="4057" w="1921">
                  <a:moveTo>
                    <a:pt x="0" y="0"/>
                  </a:moveTo>
                  <a:lnTo>
                    <a:pt x="0" y="4057"/>
                  </a:lnTo>
                  <a:lnTo>
                    <a:pt x="1920" y="4057"/>
                  </a:lnTo>
                  <a:lnTo>
                    <a:pt x="1920"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5" name="Google Shape;17095;p101"/>
            <p:cNvSpPr/>
            <p:nvPr/>
          </p:nvSpPr>
          <p:spPr>
            <a:xfrm>
              <a:off x="2423545" y="3458972"/>
              <a:ext cx="12531" cy="82918"/>
            </a:xfrm>
            <a:custGeom>
              <a:rect b="b" l="l" r="r" t="t"/>
              <a:pathLst>
                <a:path extrusionOk="0" h="3163" w="478">
                  <a:moveTo>
                    <a:pt x="73" y="1"/>
                  </a:moveTo>
                  <a:cubicBezTo>
                    <a:pt x="30" y="73"/>
                    <a:pt x="1" y="174"/>
                    <a:pt x="1" y="261"/>
                  </a:cubicBezTo>
                  <a:lnTo>
                    <a:pt x="1" y="1647"/>
                  </a:lnTo>
                  <a:cubicBezTo>
                    <a:pt x="1" y="2166"/>
                    <a:pt x="160" y="2671"/>
                    <a:pt x="448" y="3104"/>
                  </a:cubicBezTo>
                  <a:lnTo>
                    <a:pt x="477" y="3162"/>
                  </a:lnTo>
                  <a:lnTo>
                    <a:pt x="477" y="549"/>
                  </a:lnTo>
                  <a:cubicBezTo>
                    <a:pt x="477" y="391"/>
                    <a:pt x="405" y="261"/>
                    <a:pt x="289" y="160"/>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6" name="Google Shape;17096;p101"/>
            <p:cNvSpPr/>
            <p:nvPr/>
          </p:nvSpPr>
          <p:spPr>
            <a:xfrm>
              <a:off x="2485989" y="3458972"/>
              <a:ext cx="12505" cy="82918"/>
            </a:xfrm>
            <a:custGeom>
              <a:rect b="b" l="l" r="r" t="t"/>
              <a:pathLst>
                <a:path extrusionOk="0" h="3163" w="477">
                  <a:moveTo>
                    <a:pt x="405" y="1"/>
                  </a:moveTo>
                  <a:lnTo>
                    <a:pt x="188" y="160"/>
                  </a:lnTo>
                  <a:cubicBezTo>
                    <a:pt x="73" y="261"/>
                    <a:pt x="1" y="391"/>
                    <a:pt x="1" y="549"/>
                  </a:cubicBezTo>
                  <a:lnTo>
                    <a:pt x="1" y="3162"/>
                  </a:lnTo>
                  <a:lnTo>
                    <a:pt x="44" y="3104"/>
                  </a:lnTo>
                  <a:cubicBezTo>
                    <a:pt x="318" y="2671"/>
                    <a:pt x="477" y="2166"/>
                    <a:pt x="477" y="1647"/>
                  </a:cubicBezTo>
                  <a:lnTo>
                    <a:pt x="477" y="261"/>
                  </a:lnTo>
                  <a:cubicBezTo>
                    <a:pt x="477" y="174"/>
                    <a:pt x="448" y="73"/>
                    <a:pt x="405"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7" name="Google Shape;17097;p101"/>
            <p:cNvSpPr/>
            <p:nvPr/>
          </p:nvSpPr>
          <p:spPr>
            <a:xfrm>
              <a:off x="2442105" y="3441670"/>
              <a:ext cx="38248" cy="100220"/>
            </a:xfrm>
            <a:custGeom>
              <a:rect b="b" l="l" r="r" t="t"/>
              <a:pathLst>
                <a:path extrusionOk="0" h="3823" w="1459">
                  <a:moveTo>
                    <a:pt x="231" y="0"/>
                  </a:moveTo>
                  <a:cubicBezTo>
                    <a:pt x="220" y="0"/>
                    <a:pt x="209" y="4"/>
                    <a:pt x="202" y="11"/>
                  </a:cubicBezTo>
                  <a:lnTo>
                    <a:pt x="0" y="271"/>
                  </a:lnTo>
                  <a:lnTo>
                    <a:pt x="318" y="675"/>
                  </a:lnTo>
                  <a:cubicBezTo>
                    <a:pt x="334" y="700"/>
                    <a:pt x="366" y="716"/>
                    <a:pt x="398" y="716"/>
                  </a:cubicBezTo>
                  <a:cubicBezTo>
                    <a:pt x="421" y="716"/>
                    <a:pt x="444" y="708"/>
                    <a:pt x="462" y="690"/>
                  </a:cubicBezTo>
                  <a:lnTo>
                    <a:pt x="606" y="574"/>
                  </a:lnTo>
                  <a:lnTo>
                    <a:pt x="606" y="3822"/>
                  </a:lnTo>
                  <a:lnTo>
                    <a:pt x="852" y="3822"/>
                  </a:lnTo>
                  <a:lnTo>
                    <a:pt x="852" y="574"/>
                  </a:lnTo>
                  <a:lnTo>
                    <a:pt x="982" y="690"/>
                  </a:lnTo>
                  <a:cubicBezTo>
                    <a:pt x="1000" y="708"/>
                    <a:pt x="1023" y="716"/>
                    <a:pt x="1047" y="716"/>
                  </a:cubicBezTo>
                  <a:cubicBezTo>
                    <a:pt x="1080" y="716"/>
                    <a:pt x="1115" y="700"/>
                    <a:pt x="1140" y="675"/>
                  </a:cubicBezTo>
                  <a:lnTo>
                    <a:pt x="1458" y="271"/>
                  </a:lnTo>
                  <a:lnTo>
                    <a:pt x="1256" y="11"/>
                  </a:lnTo>
                  <a:cubicBezTo>
                    <a:pt x="1249" y="4"/>
                    <a:pt x="1238" y="0"/>
                    <a:pt x="1227" y="0"/>
                  </a:cubicBezTo>
                  <a:cubicBezTo>
                    <a:pt x="1216" y="0"/>
                    <a:pt x="1205" y="4"/>
                    <a:pt x="1198" y="11"/>
                  </a:cubicBezTo>
                  <a:lnTo>
                    <a:pt x="722" y="473"/>
                  </a:lnTo>
                  <a:lnTo>
                    <a:pt x="260" y="11"/>
                  </a:lnTo>
                  <a:cubicBezTo>
                    <a:pt x="253" y="4"/>
                    <a:pt x="242" y="0"/>
                    <a:pt x="231"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8" name="Google Shape;17098;p101"/>
            <p:cNvSpPr/>
            <p:nvPr/>
          </p:nvSpPr>
          <p:spPr>
            <a:xfrm>
              <a:off x="2457992" y="3554342"/>
              <a:ext cx="6449" cy="93876"/>
            </a:xfrm>
            <a:custGeom>
              <a:rect b="b" l="l" r="r" t="t"/>
              <a:pathLst>
                <a:path extrusionOk="0" h="3581" w="246">
                  <a:moveTo>
                    <a:pt x="116" y="1"/>
                  </a:moveTo>
                  <a:cubicBezTo>
                    <a:pt x="58" y="1"/>
                    <a:pt x="0" y="58"/>
                    <a:pt x="0" y="116"/>
                  </a:cubicBezTo>
                  <a:lnTo>
                    <a:pt x="0" y="3581"/>
                  </a:lnTo>
                  <a:lnTo>
                    <a:pt x="246" y="3581"/>
                  </a:lnTo>
                  <a:lnTo>
                    <a:pt x="246" y="131"/>
                  </a:lnTo>
                  <a:cubicBezTo>
                    <a:pt x="246" y="58"/>
                    <a:pt x="188" y="1"/>
                    <a:pt x="11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099" name="Google Shape;17099;p101"/>
            <p:cNvSpPr/>
            <p:nvPr/>
          </p:nvSpPr>
          <p:spPr>
            <a:xfrm>
              <a:off x="2436050" y="3378754"/>
              <a:ext cx="50359" cy="56782"/>
            </a:xfrm>
            <a:custGeom>
              <a:rect b="b" l="l" r="r" t="t"/>
              <a:pathLst>
                <a:path extrusionOk="0" h="2166" w="1921">
                  <a:moveTo>
                    <a:pt x="722" y="1"/>
                  </a:moveTo>
                  <a:cubicBezTo>
                    <a:pt x="332" y="1"/>
                    <a:pt x="0" y="333"/>
                    <a:pt x="0" y="722"/>
                  </a:cubicBezTo>
                  <a:lnTo>
                    <a:pt x="0" y="1199"/>
                  </a:lnTo>
                  <a:cubicBezTo>
                    <a:pt x="0" y="1733"/>
                    <a:pt x="433" y="2166"/>
                    <a:pt x="953" y="2166"/>
                  </a:cubicBezTo>
                  <a:cubicBezTo>
                    <a:pt x="1487" y="2166"/>
                    <a:pt x="1920" y="1733"/>
                    <a:pt x="1920" y="1199"/>
                  </a:cubicBezTo>
                  <a:lnTo>
                    <a:pt x="1920" y="722"/>
                  </a:lnTo>
                  <a:cubicBezTo>
                    <a:pt x="1920" y="333"/>
                    <a:pt x="1602" y="1"/>
                    <a:pt x="119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0" name="Google Shape;17100;p101"/>
            <p:cNvSpPr/>
            <p:nvPr/>
          </p:nvSpPr>
          <p:spPr>
            <a:xfrm>
              <a:off x="2436050" y="3379147"/>
              <a:ext cx="34447" cy="56441"/>
            </a:xfrm>
            <a:custGeom>
              <a:rect b="b" l="l" r="r" t="t"/>
              <a:pathLst>
                <a:path extrusionOk="0" h="2153" w="1314">
                  <a:moveTo>
                    <a:pt x="722" y="0"/>
                  </a:moveTo>
                  <a:cubicBezTo>
                    <a:pt x="318" y="0"/>
                    <a:pt x="0" y="318"/>
                    <a:pt x="0" y="722"/>
                  </a:cubicBezTo>
                  <a:lnTo>
                    <a:pt x="0" y="1198"/>
                  </a:lnTo>
                  <a:cubicBezTo>
                    <a:pt x="0" y="1746"/>
                    <a:pt x="442" y="2152"/>
                    <a:pt x="946" y="2152"/>
                  </a:cubicBezTo>
                  <a:cubicBezTo>
                    <a:pt x="1067" y="2152"/>
                    <a:pt x="1191" y="2129"/>
                    <a:pt x="1314" y="2079"/>
                  </a:cubicBezTo>
                  <a:cubicBezTo>
                    <a:pt x="953" y="1934"/>
                    <a:pt x="722" y="1573"/>
                    <a:pt x="722" y="1184"/>
                  </a:cubicBezTo>
                  <a:lnTo>
                    <a:pt x="722" y="707"/>
                  </a:lnTo>
                  <a:cubicBezTo>
                    <a:pt x="722" y="361"/>
                    <a:pt x="967"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1" name="Google Shape;17101;p101"/>
            <p:cNvSpPr/>
            <p:nvPr/>
          </p:nvSpPr>
          <p:spPr>
            <a:xfrm>
              <a:off x="2435656" y="3378754"/>
              <a:ext cx="50359" cy="25429"/>
            </a:xfrm>
            <a:custGeom>
              <a:rect b="b" l="l" r="r" t="t"/>
              <a:pathLst>
                <a:path extrusionOk="0" h="970" w="1921">
                  <a:moveTo>
                    <a:pt x="722" y="1"/>
                  </a:moveTo>
                  <a:cubicBezTo>
                    <a:pt x="318" y="1"/>
                    <a:pt x="1" y="333"/>
                    <a:pt x="1" y="722"/>
                  </a:cubicBezTo>
                  <a:lnTo>
                    <a:pt x="15" y="722"/>
                  </a:lnTo>
                  <a:cubicBezTo>
                    <a:pt x="591" y="883"/>
                    <a:pt x="1180" y="969"/>
                    <a:pt x="1781" y="969"/>
                  </a:cubicBezTo>
                  <a:cubicBezTo>
                    <a:pt x="1827" y="969"/>
                    <a:pt x="1874" y="969"/>
                    <a:pt x="1921" y="968"/>
                  </a:cubicBezTo>
                  <a:lnTo>
                    <a:pt x="1921" y="722"/>
                  </a:lnTo>
                  <a:cubicBezTo>
                    <a:pt x="1921" y="333"/>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2" name="Google Shape;17102;p101"/>
            <p:cNvSpPr/>
            <p:nvPr/>
          </p:nvSpPr>
          <p:spPr>
            <a:xfrm>
              <a:off x="2436050" y="3379147"/>
              <a:ext cx="34447" cy="22728"/>
            </a:xfrm>
            <a:custGeom>
              <a:rect b="b" l="l" r="r" t="t"/>
              <a:pathLst>
                <a:path extrusionOk="0" h="867" w="1314">
                  <a:moveTo>
                    <a:pt x="722" y="0"/>
                  </a:moveTo>
                  <a:cubicBezTo>
                    <a:pt x="318" y="0"/>
                    <a:pt x="0" y="318"/>
                    <a:pt x="0" y="722"/>
                  </a:cubicBezTo>
                  <a:cubicBezTo>
                    <a:pt x="231" y="780"/>
                    <a:pt x="476" y="837"/>
                    <a:pt x="722" y="866"/>
                  </a:cubicBezTo>
                  <a:lnTo>
                    <a:pt x="722" y="722"/>
                  </a:lnTo>
                  <a:lnTo>
                    <a:pt x="722" y="707"/>
                  </a:lnTo>
                  <a:cubicBezTo>
                    <a:pt x="722" y="361"/>
                    <a:pt x="967"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3" name="Google Shape;17103;p101"/>
            <p:cNvSpPr/>
            <p:nvPr/>
          </p:nvSpPr>
          <p:spPr>
            <a:xfrm>
              <a:off x="2548800" y="3429087"/>
              <a:ext cx="25009" cy="25009"/>
            </a:xfrm>
            <a:custGeom>
              <a:rect b="b" l="l" r="r" t="t"/>
              <a:pathLst>
                <a:path extrusionOk="0" h="954" w="954">
                  <a:moveTo>
                    <a:pt x="1" y="1"/>
                  </a:moveTo>
                  <a:lnTo>
                    <a:pt x="1" y="953"/>
                  </a:lnTo>
                  <a:lnTo>
                    <a:pt x="954" y="953"/>
                  </a:lnTo>
                  <a:lnTo>
                    <a:pt x="954"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4" name="Google Shape;17104;p101"/>
            <p:cNvSpPr/>
            <p:nvPr/>
          </p:nvSpPr>
          <p:spPr>
            <a:xfrm>
              <a:off x="2547673" y="3429087"/>
              <a:ext cx="27264" cy="18849"/>
            </a:xfrm>
            <a:custGeom>
              <a:rect b="b" l="l" r="r" t="t"/>
              <a:pathLst>
                <a:path extrusionOk="0" h="719" w="1040">
                  <a:moveTo>
                    <a:pt x="44" y="1"/>
                  </a:moveTo>
                  <a:lnTo>
                    <a:pt x="44" y="477"/>
                  </a:lnTo>
                  <a:cubicBezTo>
                    <a:pt x="44" y="520"/>
                    <a:pt x="29" y="578"/>
                    <a:pt x="1" y="621"/>
                  </a:cubicBezTo>
                  <a:cubicBezTo>
                    <a:pt x="167" y="686"/>
                    <a:pt x="343" y="719"/>
                    <a:pt x="520" y="719"/>
                  </a:cubicBezTo>
                  <a:cubicBezTo>
                    <a:pt x="697" y="719"/>
                    <a:pt x="874" y="686"/>
                    <a:pt x="1040" y="621"/>
                  </a:cubicBezTo>
                  <a:cubicBezTo>
                    <a:pt x="1011" y="578"/>
                    <a:pt x="997" y="520"/>
                    <a:pt x="997" y="477"/>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5" name="Google Shape;17105;p101"/>
            <p:cNvSpPr/>
            <p:nvPr/>
          </p:nvSpPr>
          <p:spPr>
            <a:xfrm>
              <a:off x="2523844" y="3448774"/>
              <a:ext cx="75316" cy="93116"/>
            </a:xfrm>
            <a:custGeom>
              <a:rect b="b" l="l" r="r" t="t"/>
              <a:pathLst>
                <a:path extrusionOk="0" h="3552" w="2873">
                  <a:moveTo>
                    <a:pt x="707" y="0"/>
                  </a:moveTo>
                  <a:lnTo>
                    <a:pt x="260" y="217"/>
                  </a:lnTo>
                  <a:cubicBezTo>
                    <a:pt x="101" y="303"/>
                    <a:pt x="0" y="462"/>
                    <a:pt x="0" y="650"/>
                  </a:cubicBezTo>
                  <a:lnTo>
                    <a:pt x="0" y="2036"/>
                  </a:lnTo>
                  <a:cubicBezTo>
                    <a:pt x="0" y="2555"/>
                    <a:pt x="159" y="3060"/>
                    <a:pt x="448" y="3493"/>
                  </a:cubicBezTo>
                  <a:lnTo>
                    <a:pt x="477" y="3551"/>
                  </a:lnTo>
                  <a:lnTo>
                    <a:pt x="2396" y="3551"/>
                  </a:lnTo>
                  <a:lnTo>
                    <a:pt x="2425" y="3493"/>
                  </a:lnTo>
                  <a:cubicBezTo>
                    <a:pt x="2714" y="3060"/>
                    <a:pt x="2873" y="2555"/>
                    <a:pt x="2873" y="2036"/>
                  </a:cubicBezTo>
                  <a:lnTo>
                    <a:pt x="2873" y="650"/>
                  </a:lnTo>
                  <a:cubicBezTo>
                    <a:pt x="2873" y="462"/>
                    <a:pt x="2757" y="303"/>
                    <a:pt x="2599" y="217"/>
                  </a:cubicBezTo>
                  <a:lnTo>
                    <a:pt x="2165" y="0"/>
                  </a:lnTo>
                  <a:cubicBezTo>
                    <a:pt x="2013" y="191"/>
                    <a:pt x="1556" y="202"/>
                    <a:pt x="1451" y="202"/>
                  </a:cubicBezTo>
                  <a:cubicBezTo>
                    <a:pt x="1437" y="202"/>
                    <a:pt x="1429" y="202"/>
                    <a:pt x="1429" y="202"/>
                  </a:cubicBezTo>
                  <a:cubicBezTo>
                    <a:pt x="1429" y="202"/>
                    <a:pt x="1422" y="202"/>
                    <a:pt x="1408" y="202"/>
                  </a:cubicBezTo>
                  <a:cubicBezTo>
                    <a:pt x="1305" y="202"/>
                    <a:pt x="860" y="191"/>
                    <a:pt x="707"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6" name="Google Shape;17106;p101"/>
            <p:cNvSpPr/>
            <p:nvPr/>
          </p:nvSpPr>
          <p:spPr>
            <a:xfrm>
              <a:off x="2536322" y="3541864"/>
              <a:ext cx="49992" cy="106354"/>
            </a:xfrm>
            <a:custGeom>
              <a:rect b="b" l="l" r="r" t="t"/>
              <a:pathLst>
                <a:path extrusionOk="0" h="4057" w="1907">
                  <a:moveTo>
                    <a:pt x="1" y="0"/>
                  </a:moveTo>
                  <a:lnTo>
                    <a:pt x="1" y="4057"/>
                  </a:lnTo>
                  <a:lnTo>
                    <a:pt x="1906" y="4057"/>
                  </a:lnTo>
                  <a:lnTo>
                    <a:pt x="1906"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7" name="Google Shape;17107;p101"/>
            <p:cNvSpPr/>
            <p:nvPr/>
          </p:nvSpPr>
          <p:spPr>
            <a:xfrm>
              <a:off x="2523844" y="3458972"/>
              <a:ext cx="12505" cy="82918"/>
            </a:xfrm>
            <a:custGeom>
              <a:rect b="b" l="l" r="r" t="t"/>
              <a:pathLst>
                <a:path extrusionOk="0" h="3163" w="477">
                  <a:moveTo>
                    <a:pt x="72" y="1"/>
                  </a:moveTo>
                  <a:cubicBezTo>
                    <a:pt x="15" y="73"/>
                    <a:pt x="0" y="174"/>
                    <a:pt x="0" y="261"/>
                  </a:cubicBezTo>
                  <a:lnTo>
                    <a:pt x="0" y="1647"/>
                  </a:lnTo>
                  <a:cubicBezTo>
                    <a:pt x="0" y="2166"/>
                    <a:pt x="145" y="2671"/>
                    <a:pt x="433" y="3104"/>
                  </a:cubicBezTo>
                  <a:lnTo>
                    <a:pt x="477" y="3162"/>
                  </a:lnTo>
                  <a:lnTo>
                    <a:pt x="477" y="549"/>
                  </a:lnTo>
                  <a:cubicBezTo>
                    <a:pt x="477" y="391"/>
                    <a:pt x="404" y="261"/>
                    <a:pt x="289" y="160"/>
                  </a:cubicBezTo>
                  <a:lnTo>
                    <a:pt x="7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8" name="Google Shape;17108;p101"/>
            <p:cNvSpPr/>
            <p:nvPr/>
          </p:nvSpPr>
          <p:spPr>
            <a:xfrm>
              <a:off x="2586288" y="3458972"/>
              <a:ext cx="12505" cy="82918"/>
            </a:xfrm>
            <a:custGeom>
              <a:rect b="b" l="l" r="r" t="t"/>
              <a:pathLst>
                <a:path extrusionOk="0" h="3163" w="477">
                  <a:moveTo>
                    <a:pt x="404" y="1"/>
                  </a:moveTo>
                  <a:lnTo>
                    <a:pt x="202" y="160"/>
                  </a:lnTo>
                  <a:cubicBezTo>
                    <a:pt x="72" y="261"/>
                    <a:pt x="0" y="391"/>
                    <a:pt x="0" y="549"/>
                  </a:cubicBezTo>
                  <a:lnTo>
                    <a:pt x="0" y="3162"/>
                  </a:lnTo>
                  <a:lnTo>
                    <a:pt x="43" y="3104"/>
                  </a:lnTo>
                  <a:cubicBezTo>
                    <a:pt x="332" y="2671"/>
                    <a:pt x="476" y="2166"/>
                    <a:pt x="476" y="1647"/>
                  </a:cubicBezTo>
                  <a:lnTo>
                    <a:pt x="476" y="261"/>
                  </a:lnTo>
                  <a:cubicBezTo>
                    <a:pt x="476" y="174"/>
                    <a:pt x="462" y="73"/>
                    <a:pt x="404"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09" name="Google Shape;17109;p101"/>
            <p:cNvSpPr/>
            <p:nvPr/>
          </p:nvSpPr>
          <p:spPr>
            <a:xfrm>
              <a:off x="2542011" y="3441670"/>
              <a:ext cx="38615" cy="100220"/>
            </a:xfrm>
            <a:custGeom>
              <a:rect b="b" l="l" r="r" t="t"/>
              <a:pathLst>
                <a:path extrusionOk="0" h="3823" w="1473">
                  <a:moveTo>
                    <a:pt x="245" y="0"/>
                  </a:moveTo>
                  <a:cubicBezTo>
                    <a:pt x="235" y="0"/>
                    <a:pt x="224" y="4"/>
                    <a:pt x="217" y="11"/>
                  </a:cubicBezTo>
                  <a:lnTo>
                    <a:pt x="0" y="271"/>
                  </a:lnTo>
                  <a:lnTo>
                    <a:pt x="332" y="675"/>
                  </a:lnTo>
                  <a:cubicBezTo>
                    <a:pt x="349" y="700"/>
                    <a:pt x="380" y="716"/>
                    <a:pt x="412" y="716"/>
                  </a:cubicBezTo>
                  <a:cubicBezTo>
                    <a:pt x="435" y="716"/>
                    <a:pt x="458" y="708"/>
                    <a:pt x="476" y="690"/>
                  </a:cubicBezTo>
                  <a:lnTo>
                    <a:pt x="621" y="574"/>
                  </a:lnTo>
                  <a:lnTo>
                    <a:pt x="621" y="3822"/>
                  </a:lnTo>
                  <a:lnTo>
                    <a:pt x="852" y="3822"/>
                  </a:lnTo>
                  <a:lnTo>
                    <a:pt x="852" y="574"/>
                  </a:lnTo>
                  <a:lnTo>
                    <a:pt x="996" y="690"/>
                  </a:lnTo>
                  <a:cubicBezTo>
                    <a:pt x="1014" y="708"/>
                    <a:pt x="1037" y="716"/>
                    <a:pt x="1060" y="716"/>
                  </a:cubicBezTo>
                  <a:cubicBezTo>
                    <a:pt x="1092" y="716"/>
                    <a:pt x="1124" y="700"/>
                    <a:pt x="1140" y="675"/>
                  </a:cubicBezTo>
                  <a:lnTo>
                    <a:pt x="1472" y="271"/>
                  </a:lnTo>
                  <a:lnTo>
                    <a:pt x="1270" y="11"/>
                  </a:lnTo>
                  <a:cubicBezTo>
                    <a:pt x="1263" y="4"/>
                    <a:pt x="1252" y="0"/>
                    <a:pt x="1240" y="0"/>
                  </a:cubicBezTo>
                  <a:cubicBezTo>
                    <a:pt x="1227" y="0"/>
                    <a:pt x="1213" y="4"/>
                    <a:pt x="1198" y="11"/>
                  </a:cubicBezTo>
                  <a:lnTo>
                    <a:pt x="736" y="473"/>
                  </a:lnTo>
                  <a:lnTo>
                    <a:pt x="274" y="11"/>
                  </a:lnTo>
                  <a:cubicBezTo>
                    <a:pt x="267" y="4"/>
                    <a:pt x="256" y="0"/>
                    <a:pt x="245"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0" name="Google Shape;17110;p101"/>
            <p:cNvSpPr/>
            <p:nvPr/>
          </p:nvSpPr>
          <p:spPr>
            <a:xfrm>
              <a:off x="2558264" y="3554342"/>
              <a:ext cx="6475" cy="93876"/>
            </a:xfrm>
            <a:custGeom>
              <a:rect b="b" l="l" r="r" t="t"/>
              <a:pathLst>
                <a:path extrusionOk="0" h="3581" w="247">
                  <a:moveTo>
                    <a:pt x="116" y="1"/>
                  </a:moveTo>
                  <a:cubicBezTo>
                    <a:pt x="59" y="1"/>
                    <a:pt x="1" y="58"/>
                    <a:pt x="1" y="116"/>
                  </a:cubicBezTo>
                  <a:lnTo>
                    <a:pt x="1" y="3581"/>
                  </a:lnTo>
                  <a:lnTo>
                    <a:pt x="232" y="3581"/>
                  </a:lnTo>
                  <a:lnTo>
                    <a:pt x="232" y="131"/>
                  </a:lnTo>
                  <a:cubicBezTo>
                    <a:pt x="246" y="58"/>
                    <a:pt x="188"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1" name="Google Shape;17111;p101"/>
            <p:cNvSpPr/>
            <p:nvPr/>
          </p:nvSpPr>
          <p:spPr>
            <a:xfrm>
              <a:off x="2536322" y="3378754"/>
              <a:ext cx="50359" cy="56782"/>
            </a:xfrm>
            <a:custGeom>
              <a:rect b="b" l="l" r="r" t="t"/>
              <a:pathLst>
                <a:path extrusionOk="0" h="2166" w="1921">
                  <a:moveTo>
                    <a:pt x="722" y="1"/>
                  </a:moveTo>
                  <a:cubicBezTo>
                    <a:pt x="318" y="1"/>
                    <a:pt x="1" y="333"/>
                    <a:pt x="1" y="722"/>
                  </a:cubicBezTo>
                  <a:lnTo>
                    <a:pt x="1" y="1199"/>
                  </a:lnTo>
                  <a:cubicBezTo>
                    <a:pt x="1" y="1733"/>
                    <a:pt x="434" y="2166"/>
                    <a:pt x="953" y="2166"/>
                  </a:cubicBezTo>
                  <a:cubicBezTo>
                    <a:pt x="1487" y="2166"/>
                    <a:pt x="1920" y="1733"/>
                    <a:pt x="1920" y="1199"/>
                  </a:cubicBezTo>
                  <a:lnTo>
                    <a:pt x="1920" y="722"/>
                  </a:lnTo>
                  <a:cubicBezTo>
                    <a:pt x="1920" y="333"/>
                    <a:pt x="1603" y="1"/>
                    <a:pt x="119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2" name="Google Shape;17112;p101"/>
            <p:cNvSpPr/>
            <p:nvPr/>
          </p:nvSpPr>
          <p:spPr>
            <a:xfrm>
              <a:off x="2536008" y="3379147"/>
              <a:ext cx="34787" cy="56441"/>
            </a:xfrm>
            <a:custGeom>
              <a:rect b="b" l="l" r="r" t="t"/>
              <a:pathLst>
                <a:path extrusionOk="0" h="2153" w="1327">
                  <a:moveTo>
                    <a:pt x="734" y="0"/>
                  </a:moveTo>
                  <a:cubicBezTo>
                    <a:pt x="330" y="0"/>
                    <a:pt x="13" y="318"/>
                    <a:pt x="13" y="722"/>
                  </a:cubicBezTo>
                  <a:lnTo>
                    <a:pt x="13" y="1198"/>
                  </a:lnTo>
                  <a:cubicBezTo>
                    <a:pt x="1" y="1746"/>
                    <a:pt x="450" y="2152"/>
                    <a:pt x="957" y="2152"/>
                  </a:cubicBezTo>
                  <a:cubicBezTo>
                    <a:pt x="1079" y="2152"/>
                    <a:pt x="1204" y="2129"/>
                    <a:pt x="1326" y="2079"/>
                  </a:cubicBezTo>
                  <a:cubicBezTo>
                    <a:pt x="965" y="1934"/>
                    <a:pt x="720" y="1573"/>
                    <a:pt x="734" y="1184"/>
                  </a:cubicBezTo>
                  <a:lnTo>
                    <a:pt x="734" y="707"/>
                  </a:lnTo>
                  <a:cubicBezTo>
                    <a:pt x="734" y="361"/>
                    <a:pt x="980" y="72"/>
                    <a:pt x="1326"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3" name="Google Shape;17113;p101"/>
            <p:cNvSpPr/>
            <p:nvPr/>
          </p:nvSpPr>
          <p:spPr>
            <a:xfrm>
              <a:off x="2536322" y="3378754"/>
              <a:ext cx="49992" cy="25429"/>
            </a:xfrm>
            <a:custGeom>
              <a:rect b="b" l="l" r="r" t="t"/>
              <a:pathLst>
                <a:path extrusionOk="0" h="970" w="1907">
                  <a:moveTo>
                    <a:pt x="722" y="1"/>
                  </a:moveTo>
                  <a:cubicBezTo>
                    <a:pt x="318" y="1"/>
                    <a:pt x="1" y="333"/>
                    <a:pt x="1" y="722"/>
                  </a:cubicBezTo>
                  <a:cubicBezTo>
                    <a:pt x="577" y="883"/>
                    <a:pt x="1178" y="969"/>
                    <a:pt x="1769" y="969"/>
                  </a:cubicBezTo>
                  <a:cubicBezTo>
                    <a:pt x="1815" y="969"/>
                    <a:pt x="1860" y="969"/>
                    <a:pt x="1906" y="968"/>
                  </a:cubicBezTo>
                  <a:lnTo>
                    <a:pt x="1906" y="722"/>
                  </a:lnTo>
                  <a:cubicBezTo>
                    <a:pt x="1906" y="333"/>
                    <a:pt x="1588" y="1"/>
                    <a:pt x="1184"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4" name="Google Shape;17114;p101"/>
            <p:cNvSpPr/>
            <p:nvPr/>
          </p:nvSpPr>
          <p:spPr>
            <a:xfrm>
              <a:off x="2536322" y="3379147"/>
              <a:ext cx="34473" cy="22728"/>
            </a:xfrm>
            <a:custGeom>
              <a:rect b="b" l="l" r="r" t="t"/>
              <a:pathLst>
                <a:path extrusionOk="0" h="867" w="1315">
                  <a:moveTo>
                    <a:pt x="722" y="0"/>
                  </a:moveTo>
                  <a:cubicBezTo>
                    <a:pt x="318" y="0"/>
                    <a:pt x="1" y="318"/>
                    <a:pt x="1" y="722"/>
                  </a:cubicBezTo>
                  <a:cubicBezTo>
                    <a:pt x="231" y="780"/>
                    <a:pt x="477" y="837"/>
                    <a:pt x="722" y="866"/>
                  </a:cubicBezTo>
                  <a:lnTo>
                    <a:pt x="722" y="707"/>
                  </a:lnTo>
                  <a:cubicBezTo>
                    <a:pt x="722" y="361"/>
                    <a:pt x="968"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5" name="Google Shape;17115;p101"/>
            <p:cNvSpPr/>
            <p:nvPr/>
          </p:nvSpPr>
          <p:spPr>
            <a:xfrm>
              <a:off x="2348623" y="3429087"/>
              <a:ext cx="25009" cy="25009"/>
            </a:xfrm>
            <a:custGeom>
              <a:rect b="b" l="l" r="r" t="t"/>
              <a:pathLst>
                <a:path extrusionOk="0" h="954" w="954">
                  <a:moveTo>
                    <a:pt x="1" y="1"/>
                  </a:moveTo>
                  <a:lnTo>
                    <a:pt x="1" y="953"/>
                  </a:lnTo>
                  <a:lnTo>
                    <a:pt x="953" y="953"/>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6" name="Google Shape;17116;p101"/>
            <p:cNvSpPr/>
            <p:nvPr/>
          </p:nvSpPr>
          <p:spPr>
            <a:xfrm>
              <a:off x="2347102" y="3429087"/>
              <a:ext cx="27657" cy="18849"/>
            </a:xfrm>
            <a:custGeom>
              <a:rect b="b" l="l" r="r" t="t"/>
              <a:pathLst>
                <a:path extrusionOk="0" h="719" w="1055">
                  <a:moveTo>
                    <a:pt x="59" y="1"/>
                  </a:moveTo>
                  <a:lnTo>
                    <a:pt x="59" y="477"/>
                  </a:lnTo>
                  <a:cubicBezTo>
                    <a:pt x="44" y="520"/>
                    <a:pt x="30" y="578"/>
                    <a:pt x="1" y="621"/>
                  </a:cubicBezTo>
                  <a:cubicBezTo>
                    <a:pt x="174" y="686"/>
                    <a:pt x="354" y="719"/>
                    <a:pt x="533" y="719"/>
                  </a:cubicBezTo>
                  <a:cubicBezTo>
                    <a:pt x="712" y="719"/>
                    <a:pt x="889" y="686"/>
                    <a:pt x="1055" y="621"/>
                  </a:cubicBezTo>
                  <a:cubicBezTo>
                    <a:pt x="1026" y="578"/>
                    <a:pt x="1011" y="520"/>
                    <a:pt x="1011" y="477"/>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7" name="Google Shape;17117;p101"/>
            <p:cNvSpPr/>
            <p:nvPr/>
          </p:nvSpPr>
          <p:spPr>
            <a:xfrm>
              <a:off x="2323273" y="3448774"/>
              <a:ext cx="75342" cy="93116"/>
            </a:xfrm>
            <a:custGeom>
              <a:rect b="b" l="l" r="r" t="t"/>
              <a:pathLst>
                <a:path extrusionOk="0" h="3552" w="2874">
                  <a:moveTo>
                    <a:pt x="708" y="0"/>
                  </a:moveTo>
                  <a:lnTo>
                    <a:pt x="275" y="217"/>
                  </a:lnTo>
                  <a:cubicBezTo>
                    <a:pt x="116" y="303"/>
                    <a:pt x="0" y="462"/>
                    <a:pt x="15" y="650"/>
                  </a:cubicBezTo>
                  <a:lnTo>
                    <a:pt x="15" y="2036"/>
                  </a:lnTo>
                  <a:cubicBezTo>
                    <a:pt x="15" y="2555"/>
                    <a:pt x="159" y="3060"/>
                    <a:pt x="448" y="3493"/>
                  </a:cubicBezTo>
                  <a:lnTo>
                    <a:pt x="491" y="3551"/>
                  </a:lnTo>
                  <a:lnTo>
                    <a:pt x="2397" y="3551"/>
                  </a:lnTo>
                  <a:lnTo>
                    <a:pt x="2426" y="3493"/>
                  </a:lnTo>
                  <a:cubicBezTo>
                    <a:pt x="2714" y="3060"/>
                    <a:pt x="2873" y="2555"/>
                    <a:pt x="2873" y="2036"/>
                  </a:cubicBezTo>
                  <a:lnTo>
                    <a:pt x="2873" y="650"/>
                  </a:lnTo>
                  <a:cubicBezTo>
                    <a:pt x="2873" y="462"/>
                    <a:pt x="2758" y="303"/>
                    <a:pt x="2599" y="217"/>
                  </a:cubicBezTo>
                  <a:lnTo>
                    <a:pt x="2166" y="0"/>
                  </a:lnTo>
                  <a:cubicBezTo>
                    <a:pt x="2013" y="191"/>
                    <a:pt x="1568" y="202"/>
                    <a:pt x="1465" y="202"/>
                  </a:cubicBezTo>
                  <a:cubicBezTo>
                    <a:pt x="1451" y="202"/>
                    <a:pt x="1444" y="202"/>
                    <a:pt x="1444" y="202"/>
                  </a:cubicBezTo>
                  <a:cubicBezTo>
                    <a:pt x="1444" y="202"/>
                    <a:pt x="1436" y="202"/>
                    <a:pt x="1422" y="202"/>
                  </a:cubicBezTo>
                  <a:cubicBezTo>
                    <a:pt x="1317" y="202"/>
                    <a:pt x="861" y="191"/>
                    <a:pt x="708"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8" name="Google Shape;17118;p101"/>
            <p:cNvSpPr/>
            <p:nvPr/>
          </p:nvSpPr>
          <p:spPr>
            <a:xfrm>
              <a:off x="2335751" y="3541864"/>
              <a:ext cx="50359" cy="106354"/>
            </a:xfrm>
            <a:custGeom>
              <a:rect b="b" l="l" r="r" t="t"/>
              <a:pathLst>
                <a:path extrusionOk="0" h="4057" w="1921">
                  <a:moveTo>
                    <a:pt x="1" y="0"/>
                  </a:moveTo>
                  <a:lnTo>
                    <a:pt x="1" y="4057"/>
                  </a:lnTo>
                  <a:lnTo>
                    <a:pt x="1921" y="4057"/>
                  </a:lnTo>
                  <a:lnTo>
                    <a:pt x="192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19" name="Google Shape;17119;p101"/>
            <p:cNvSpPr/>
            <p:nvPr/>
          </p:nvSpPr>
          <p:spPr>
            <a:xfrm>
              <a:off x="2323273" y="3458972"/>
              <a:ext cx="12505" cy="82918"/>
            </a:xfrm>
            <a:custGeom>
              <a:rect b="b" l="l" r="r" t="t"/>
              <a:pathLst>
                <a:path extrusionOk="0" h="3163" w="477">
                  <a:moveTo>
                    <a:pt x="73" y="1"/>
                  </a:moveTo>
                  <a:cubicBezTo>
                    <a:pt x="29" y="73"/>
                    <a:pt x="0" y="174"/>
                    <a:pt x="0" y="261"/>
                  </a:cubicBezTo>
                  <a:lnTo>
                    <a:pt x="0" y="1647"/>
                  </a:lnTo>
                  <a:cubicBezTo>
                    <a:pt x="0" y="2166"/>
                    <a:pt x="159" y="2671"/>
                    <a:pt x="448" y="3104"/>
                  </a:cubicBezTo>
                  <a:lnTo>
                    <a:pt x="477" y="3162"/>
                  </a:lnTo>
                  <a:lnTo>
                    <a:pt x="477" y="549"/>
                  </a:lnTo>
                  <a:cubicBezTo>
                    <a:pt x="477" y="391"/>
                    <a:pt x="405" y="261"/>
                    <a:pt x="289" y="160"/>
                  </a:cubicBezTo>
                  <a:lnTo>
                    <a:pt x="73" y="1"/>
                  </a:ln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0" name="Google Shape;17120;p101"/>
            <p:cNvSpPr/>
            <p:nvPr/>
          </p:nvSpPr>
          <p:spPr>
            <a:xfrm>
              <a:off x="2386084" y="3458972"/>
              <a:ext cx="12531" cy="82918"/>
            </a:xfrm>
            <a:custGeom>
              <a:rect b="b" l="l" r="r" t="t"/>
              <a:pathLst>
                <a:path extrusionOk="0" h="3163" w="478">
                  <a:moveTo>
                    <a:pt x="405" y="1"/>
                  </a:moveTo>
                  <a:lnTo>
                    <a:pt x="188" y="160"/>
                  </a:lnTo>
                  <a:cubicBezTo>
                    <a:pt x="73" y="261"/>
                    <a:pt x="1" y="391"/>
                    <a:pt x="1" y="549"/>
                  </a:cubicBezTo>
                  <a:lnTo>
                    <a:pt x="1" y="3162"/>
                  </a:lnTo>
                  <a:lnTo>
                    <a:pt x="30" y="3104"/>
                  </a:lnTo>
                  <a:cubicBezTo>
                    <a:pt x="318" y="2671"/>
                    <a:pt x="477" y="2166"/>
                    <a:pt x="477" y="1647"/>
                  </a:cubicBezTo>
                  <a:lnTo>
                    <a:pt x="477" y="261"/>
                  </a:lnTo>
                  <a:cubicBezTo>
                    <a:pt x="477" y="174"/>
                    <a:pt x="448" y="73"/>
                    <a:pt x="40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1" name="Google Shape;17121;p101"/>
            <p:cNvSpPr/>
            <p:nvPr/>
          </p:nvSpPr>
          <p:spPr>
            <a:xfrm>
              <a:off x="2341807" y="3441670"/>
              <a:ext cx="38248" cy="100220"/>
            </a:xfrm>
            <a:custGeom>
              <a:rect b="b" l="l" r="r" t="t"/>
              <a:pathLst>
                <a:path extrusionOk="0" h="3823" w="1459">
                  <a:moveTo>
                    <a:pt x="233" y="0"/>
                  </a:moveTo>
                  <a:cubicBezTo>
                    <a:pt x="221" y="0"/>
                    <a:pt x="210" y="4"/>
                    <a:pt x="203" y="11"/>
                  </a:cubicBezTo>
                  <a:lnTo>
                    <a:pt x="1" y="271"/>
                  </a:lnTo>
                  <a:lnTo>
                    <a:pt x="318" y="675"/>
                  </a:lnTo>
                  <a:cubicBezTo>
                    <a:pt x="343" y="700"/>
                    <a:pt x="373" y="716"/>
                    <a:pt x="406" y="716"/>
                  </a:cubicBezTo>
                  <a:cubicBezTo>
                    <a:pt x="429" y="716"/>
                    <a:pt x="453" y="708"/>
                    <a:pt x="477" y="690"/>
                  </a:cubicBezTo>
                  <a:lnTo>
                    <a:pt x="607" y="574"/>
                  </a:lnTo>
                  <a:lnTo>
                    <a:pt x="607" y="3822"/>
                  </a:lnTo>
                  <a:lnTo>
                    <a:pt x="852" y="3822"/>
                  </a:lnTo>
                  <a:lnTo>
                    <a:pt x="852" y="574"/>
                  </a:lnTo>
                  <a:lnTo>
                    <a:pt x="982" y="690"/>
                  </a:lnTo>
                  <a:cubicBezTo>
                    <a:pt x="1006" y="708"/>
                    <a:pt x="1031" y="716"/>
                    <a:pt x="1054" y="716"/>
                  </a:cubicBezTo>
                  <a:cubicBezTo>
                    <a:pt x="1086" y="716"/>
                    <a:pt x="1116" y="700"/>
                    <a:pt x="1141" y="675"/>
                  </a:cubicBezTo>
                  <a:lnTo>
                    <a:pt x="1459" y="271"/>
                  </a:lnTo>
                  <a:lnTo>
                    <a:pt x="1257" y="11"/>
                  </a:lnTo>
                  <a:cubicBezTo>
                    <a:pt x="1249" y="4"/>
                    <a:pt x="1239" y="0"/>
                    <a:pt x="1228" y="0"/>
                  </a:cubicBezTo>
                  <a:cubicBezTo>
                    <a:pt x="1217" y="0"/>
                    <a:pt x="1206" y="4"/>
                    <a:pt x="1199" y="11"/>
                  </a:cubicBezTo>
                  <a:lnTo>
                    <a:pt x="737" y="473"/>
                  </a:lnTo>
                  <a:lnTo>
                    <a:pt x="275" y="11"/>
                  </a:lnTo>
                  <a:cubicBezTo>
                    <a:pt x="261" y="4"/>
                    <a:pt x="246" y="0"/>
                    <a:pt x="233"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2" name="Google Shape;17122;p101"/>
            <p:cNvSpPr/>
            <p:nvPr/>
          </p:nvSpPr>
          <p:spPr>
            <a:xfrm>
              <a:off x="2357693" y="3554342"/>
              <a:ext cx="6475" cy="93876"/>
            </a:xfrm>
            <a:custGeom>
              <a:rect b="b" l="l" r="r" t="t"/>
              <a:pathLst>
                <a:path extrusionOk="0" h="3581" w="247">
                  <a:moveTo>
                    <a:pt x="131" y="1"/>
                  </a:moveTo>
                  <a:cubicBezTo>
                    <a:pt x="59" y="1"/>
                    <a:pt x="1" y="58"/>
                    <a:pt x="1" y="116"/>
                  </a:cubicBezTo>
                  <a:lnTo>
                    <a:pt x="1" y="3581"/>
                  </a:lnTo>
                  <a:lnTo>
                    <a:pt x="246" y="3581"/>
                  </a:lnTo>
                  <a:lnTo>
                    <a:pt x="246" y="131"/>
                  </a:lnTo>
                  <a:cubicBezTo>
                    <a:pt x="246" y="58"/>
                    <a:pt x="189" y="1"/>
                    <a:pt x="13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3" name="Google Shape;17123;p101"/>
            <p:cNvSpPr/>
            <p:nvPr/>
          </p:nvSpPr>
          <p:spPr>
            <a:xfrm>
              <a:off x="2335751" y="3378754"/>
              <a:ext cx="50752" cy="56782"/>
            </a:xfrm>
            <a:custGeom>
              <a:rect b="b" l="l" r="r" t="t"/>
              <a:pathLst>
                <a:path extrusionOk="0" h="2166" w="1936">
                  <a:moveTo>
                    <a:pt x="723" y="1"/>
                  </a:moveTo>
                  <a:cubicBezTo>
                    <a:pt x="333" y="1"/>
                    <a:pt x="1" y="333"/>
                    <a:pt x="1" y="722"/>
                  </a:cubicBezTo>
                  <a:lnTo>
                    <a:pt x="1" y="1199"/>
                  </a:lnTo>
                  <a:cubicBezTo>
                    <a:pt x="1" y="1733"/>
                    <a:pt x="434" y="2166"/>
                    <a:pt x="968" y="2166"/>
                  </a:cubicBezTo>
                  <a:cubicBezTo>
                    <a:pt x="1488" y="2166"/>
                    <a:pt x="1935" y="1733"/>
                    <a:pt x="1935" y="1199"/>
                  </a:cubicBezTo>
                  <a:lnTo>
                    <a:pt x="1935" y="722"/>
                  </a:lnTo>
                  <a:cubicBezTo>
                    <a:pt x="1935" y="333"/>
                    <a:pt x="1603" y="1"/>
                    <a:pt x="121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4" name="Google Shape;17124;p101"/>
            <p:cNvSpPr/>
            <p:nvPr/>
          </p:nvSpPr>
          <p:spPr>
            <a:xfrm>
              <a:off x="2335751" y="3379147"/>
              <a:ext cx="34473" cy="56441"/>
            </a:xfrm>
            <a:custGeom>
              <a:rect b="b" l="l" r="r" t="t"/>
              <a:pathLst>
                <a:path extrusionOk="0" h="2153" w="1315">
                  <a:moveTo>
                    <a:pt x="723" y="0"/>
                  </a:moveTo>
                  <a:cubicBezTo>
                    <a:pt x="318" y="0"/>
                    <a:pt x="1" y="318"/>
                    <a:pt x="1" y="722"/>
                  </a:cubicBezTo>
                  <a:lnTo>
                    <a:pt x="1" y="1198"/>
                  </a:lnTo>
                  <a:cubicBezTo>
                    <a:pt x="1" y="1746"/>
                    <a:pt x="452" y="2152"/>
                    <a:pt x="952" y="2152"/>
                  </a:cubicBezTo>
                  <a:cubicBezTo>
                    <a:pt x="1072" y="2152"/>
                    <a:pt x="1195" y="2129"/>
                    <a:pt x="1314" y="2079"/>
                  </a:cubicBezTo>
                  <a:cubicBezTo>
                    <a:pt x="953" y="1934"/>
                    <a:pt x="723" y="1573"/>
                    <a:pt x="723" y="1184"/>
                  </a:cubicBezTo>
                  <a:lnTo>
                    <a:pt x="723" y="707"/>
                  </a:lnTo>
                  <a:cubicBezTo>
                    <a:pt x="723" y="361"/>
                    <a:pt x="982" y="72"/>
                    <a:pt x="13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5" name="Google Shape;17125;p101"/>
            <p:cNvSpPr/>
            <p:nvPr/>
          </p:nvSpPr>
          <p:spPr>
            <a:xfrm>
              <a:off x="2335751" y="3378754"/>
              <a:ext cx="50359" cy="25429"/>
            </a:xfrm>
            <a:custGeom>
              <a:rect b="b" l="l" r="r" t="t"/>
              <a:pathLst>
                <a:path extrusionOk="0" h="970" w="1921">
                  <a:moveTo>
                    <a:pt x="723" y="1"/>
                  </a:moveTo>
                  <a:cubicBezTo>
                    <a:pt x="318" y="1"/>
                    <a:pt x="1" y="333"/>
                    <a:pt x="1" y="722"/>
                  </a:cubicBezTo>
                  <a:cubicBezTo>
                    <a:pt x="577" y="883"/>
                    <a:pt x="1178" y="969"/>
                    <a:pt x="1781" y="969"/>
                  </a:cubicBezTo>
                  <a:cubicBezTo>
                    <a:pt x="1827" y="969"/>
                    <a:pt x="1874" y="969"/>
                    <a:pt x="1921" y="968"/>
                  </a:cubicBezTo>
                  <a:lnTo>
                    <a:pt x="1921" y="722"/>
                  </a:lnTo>
                  <a:cubicBezTo>
                    <a:pt x="1921" y="333"/>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6" name="Google Shape;17126;p101"/>
            <p:cNvSpPr/>
            <p:nvPr/>
          </p:nvSpPr>
          <p:spPr>
            <a:xfrm>
              <a:off x="2335751" y="3379147"/>
              <a:ext cx="34473" cy="22728"/>
            </a:xfrm>
            <a:custGeom>
              <a:rect b="b" l="l" r="r" t="t"/>
              <a:pathLst>
                <a:path extrusionOk="0" h="867" w="1315">
                  <a:moveTo>
                    <a:pt x="723" y="0"/>
                  </a:moveTo>
                  <a:cubicBezTo>
                    <a:pt x="318" y="0"/>
                    <a:pt x="1" y="318"/>
                    <a:pt x="1" y="722"/>
                  </a:cubicBezTo>
                  <a:cubicBezTo>
                    <a:pt x="232" y="780"/>
                    <a:pt x="477" y="837"/>
                    <a:pt x="723" y="866"/>
                  </a:cubicBezTo>
                  <a:lnTo>
                    <a:pt x="723" y="722"/>
                  </a:lnTo>
                  <a:lnTo>
                    <a:pt x="723" y="707"/>
                  </a:lnTo>
                  <a:cubicBezTo>
                    <a:pt x="723" y="361"/>
                    <a:pt x="982" y="72"/>
                    <a:pt x="1314"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7" name="Google Shape;17127;p101"/>
            <p:cNvSpPr/>
            <p:nvPr/>
          </p:nvSpPr>
          <p:spPr>
            <a:xfrm>
              <a:off x="2298290" y="3535415"/>
              <a:ext cx="25009" cy="25009"/>
            </a:xfrm>
            <a:custGeom>
              <a:rect b="b" l="l" r="r" t="t"/>
              <a:pathLst>
                <a:path extrusionOk="0" h="954" w="954">
                  <a:moveTo>
                    <a:pt x="1" y="1"/>
                  </a:moveTo>
                  <a:lnTo>
                    <a:pt x="1"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8" name="Google Shape;17128;p101"/>
            <p:cNvSpPr/>
            <p:nvPr/>
          </p:nvSpPr>
          <p:spPr>
            <a:xfrm>
              <a:off x="2297163" y="3535415"/>
              <a:ext cx="27657" cy="18849"/>
            </a:xfrm>
            <a:custGeom>
              <a:rect b="b" l="l" r="r" t="t"/>
              <a:pathLst>
                <a:path extrusionOk="0" h="719" w="1055">
                  <a:moveTo>
                    <a:pt x="44" y="1"/>
                  </a:moveTo>
                  <a:lnTo>
                    <a:pt x="44" y="492"/>
                  </a:lnTo>
                  <a:cubicBezTo>
                    <a:pt x="44" y="535"/>
                    <a:pt x="29" y="578"/>
                    <a:pt x="0" y="622"/>
                  </a:cubicBezTo>
                  <a:cubicBezTo>
                    <a:pt x="166" y="687"/>
                    <a:pt x="343" y="719"/>
                    <a:pt x="522" y="719"/>
                  </a:cubicBezTo>
                  <a:cubicBezTo>
                    <a:pt x="700" y="719"/>
                    <a:pt x="881" y="687"/>
                    <a:pt x="1054" y="622"/>
                  </a:cubicBezTo>
                  <a:cubicBezTo>
                    <a:pt x="1011" y="578"/>
                    <a:pt x="996" y="535"/>
                    <a:pt x="996" y="492"/>
                  </a:cubicBezTo>
                  <a:lnTo>
                    <a:pt x="9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29" name="Google Shape;17129;p101"/>
            <p:cNvSpPr/>
            <p:nvPr/>
          </p:nvSpPr>
          <p:spPr>
            <a:xfrm>
              <a:off x="2273307" y="3555102"/>
              <a:ext cx="74975" cy="93116"/>
            </a:xfrm>
            <a:custGeom>
              <a:rect b="b" l="l" r="r" t="t"/>
              <a:pathLst>
                <a:path extrusionOk="0" h="3552" w="2860">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1" y="192"/>
                    <a:pt x="1554" y="203"/>
                    <a:pt x="1451" y="203"/>
                  </a:cubicBezTo>
                  <a:cubicBezTo>
                    <a:pt x="1438" y="203"/>
                    <a:pt x="1430" y="203"/>
                    <a:pt x="1430" y="203"/>
                  </a:cubicBezTo>
                  <a:cubicBezTo>
                    <a:pt x="1430" y="203"/>
                    <a:pt x="1422" y="203"/>
                    <a:pt x="1408" y="203"/>
                  </a:cubicBezTo>
                  <a:cubicBezTo>
                    <a:pt x="1303" y="203"/>
                    <a:pt x="847" y="192"/>
                    <a:pt x="694"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0" name="Google Shape;17130;p101"/>
            <p:cNvSpPr/>
            <p:nvPr/>
          </p:nvSpPr>
          <p:spPr>
            <a:xfrm>
              <a:off x="2285812" y="3648192"/>
              <a:ext cx="49966" cy="43936"/>
            </a:xfrm>
            <a:custGeom>
              <a:rect b="b" l="l" r="r" t="t"/>
              <a:pathLst>
                <a:path extrusionOk="0" h="1676" w="1906">
                  <a:moveTo>
                    <a:pt x="0" y="1"/>
                  </a:moveTo>
                  <a:lnTo>
                    <a:pt x="0" y="1430"/>
                  </a:lnTo>
                  <a:cubicBezTo>
                    <a:pt x="0" y="1560"/>
                    <a:pt x="101"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1" name="Google Shape;17131;p101"/>
            <p:cNvSpPr/>
            <p:nvPr/>
          </p:nvSpPr>
          <p:spPr>
            <a:xfrm>
              <a:off x="2273307" y="3565693"/>
              <a:ext cx="12531" cy="82525"/>
            </a:xfrm>
            <a:custGeom>
              <a:rect b="b" l="l" r="r" t="t"/>
              <a:pathLst>
                <a:path extrusionOk="0" h="3148" w="478">
                  <a:moveTo>
                    <a:pt x="73" y="1"/>
                  </a:moveTo>
                  <a:cubicBezTo>
                    <a:pt x="30" y="73"/>
                    <a:pt x="1" y="159"/>
                    <a:pt x="1" y="246"/>
                  </a:cubicBezTo>
                  <a:lnTo>
                    <a:pt x="1" y="1632"/>
                  </a:lnTo>
                  <a:cubicBezTo>
                    <a:pt x="1" y="2152"/>
                    <a:pt x="160" y="2657"/>
                    <a:pt x="448" y="3090"/>
                  </a:cubicBezTo>
                  <a:lnTo>
                    <a:pt x="477" y="3148"/>
                  </a:lnTo>
                  <a:lnTo>
                    <a:pt x="477" y="535"/>
                  </a:lnTo>
                  <a:cubicBezTo>
                    <a:pt x="477" y="390"/>
                    <a:pt x="405" y="246"/>
                    <a:pt x="290" y="159"/>
                  </a:cubicBezTo>
                  <a:lnTo>
                    <a:pt x="73" y="1"/>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2" name="Google Shape;17132;p101"/>
            <p:cNvSpPr/>
            <p:nvPr/>
          </p:nvSpPr>
          <p:spPr>
            <a:xfrm>
              <a:off x="2335751" y="3565693"/>
              <a:ext cx="12898" cy="82525"/>
            </a:xfrm>
            <a:custGeom>
              <a:rect b="b" l="l" r="r" t="t"/>
              <a:pathLst>
                <a:path extrusionOk="0" h="3148" w="492">
                  <a:moveTo>
                    <a:pt x="419" y="1"/>
                  </a:moveTo>
                  <a:lnTo>
                    <a:pt x="203" y="159"/>
                  </a:lnTo>
                  <a:cubicBezTo>
                    <a:pt x="73" y="246"/>
                    <a:pt x="1" y="390"/>
                    <a:pt x="1" y="535"/>
                  </a:cubicBezTo>
                  <a:lnTo>
                    <a:pt x="1" y="3148"/>
                  </a:lnTo>
                  <a:lnTo>
                    <a:pt x="44" y="3090"/>
                  </a:lnTo>
                  <a:cubicBezTo>
                    <a:pt x="333" y="2657"/>
                    <a:pt x="477" y="2152"/>
                    <a:pt x="477" y="1632"/>
                  </a:cubicBezTo>
                  <a:lnTo>
                    <a:pt x="477" y="246"/>
                  </a:lnTo>
                  <a:cubicBezTo>
                    <a:pt x="492" y="159"/>
                    <a:pt x="463" y="73"/>
                    <a:pt x="419"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3" name="Google Shape;17133;p101"/>
            <p:cNvSpPr/>
            <p:nvPr/>
          </p:nvSpPr>
          <p:spPr>
            <a:xfrm>
              <a:off x="2291867" y="3547998"/>
              <a:ext cx="38248" cy="100220"/>
            </a:xfrm>
            <a:custGeom>
              <a:rect b="b" l="l" r="r" t="t"/>
              <a:pathLst>
                <a:path extrusionOk="0" h="3823" w="1459">
                  <a:moveTo>
                    <a:pt x="231" y="1"/>
                  </a:moveTo>
                  <a:cubicBezTo>
                    <a:pt x="220" y="1"/>
                    <a:pt x="210" y="4"/>
                    <a:pt x="202" y="12"/>
                  </a:cubicBezTo>
                  <a:lnTo>
                    <a:pt x="0" y="271"/>
                  </a:lnTo>
                  <a:lnTo>
                    <a:pt x="318" y="676"/>
                  </a:lnTo>
                  <a:cubicBezTo>
                    <a:pt x="343" y="701"/>
                    <a:pt x="373" y="716"/>
                    <a:pt x="405" y="716"/>
                  </a:cubicBezTo>
                  <a:cubicBezTo>
                    <a:pt x="428" y="716"/>
                    <a:pt x="452" y="708"/>
                    <a:pt x="477" y="690"/>
                  </a:cubicBezTo>
                  <a:lnTo>
                    <a:pt x="607" y="575"/>
                  </a:lnTo>
                  <a:lnTo>
                    <a:pt x="607" y="3823"/>
                  </a:lnTo>
                  <a:lnTo>
                    <a:pt x="852" y="3823"/>
                  </a:lnTo>
                  <a:lnTo>
                    <a:pt x="852" y="575"/>
                  </a:lnTo>
                  <a:lnTo>
                    <a:pt x="982" y="690"/>
                  </a:lnTo>
                  <a:cubicBezTo>
                    <a:pt x="1006" y="708"/>
                    <a:pt x="1030" y="716"/>
                    <a:pt x="1053" y="716"/>
                  </a:cubicBezTo>
                  <a:cubicBezTo>
                    <a:pt x="1085" y="716"/>
                    <a:pt x="1115" y="701"/>
                    <a:pt x="1141" y="676"/>
                  </a:cubicBezTo>
                  <a:lnTo>
                    <a:pt x="1458" y="271"/>
                  </a:lnTo>
                  <a:lnTo>
                    <a:pt x="1256" y="26"/>
                  </a:lnTo>
                  <a:cubicBezTo>
                    <a:pt x="1249" y="12"/>
                    <a:pt x="1238" y="4"/>
                    <a:pt x="1227" y="4"/>
                  </a:cubicBezTo>
                  <a:cubicBezTo>
                    <a:pt x="1216" y="4"/>
                    <a:pt x="1206" y="12"/>
                    <a:pt x="1198" y="26"/>
                  </a:cubicBezTo>
                  <a:lnTo>
                    <a:pt x="736" y="474"/>
                  </a:lnTo>
                  <a:lnTo>
                    <a:pt x="260" y="12"/>
                  </a:lnTo>
                  <a:cubicBezTo>
                    <a:pt x="253" y="4"/>
                    <a:pt x="242" y="1"/>
                    <a:pt x="2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4" name="Google Shape;17134;p101"/>
            <p:cNvSpPr/>
            <p:nvPr/>
          </p:nvSpPr>
          <p:spPr>
            <a:xfrm>
              <a:off x="2307754" y="3660670"/>
              <a:ext cx="6449" cy="31458"/>
            </a:xfrm>
            <a:custGeom>
              <a:rect b="b" l="l" r="r" t="t"/>
              <a:pathLst>
                <a:path extrusionOk="0" h="1200" w="246">
                  <a:moveTo>
                    <a:pt x="130" y="1"/>
                  </a:moveTo>
                  <a:cubicBezTo>
                    <a:pt x="58" y="1"/>
                    <a:pt x="1" y="59"/>
                    <a:pt x="1" y="116"/>
                  </a:cubicBezTo>
                  <a:lnTo>
                    <a:pt x="1"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5" name="Google Shape;17135;p101"/>
            <p:cNvSpPr/>
            <p:nvPr/>
          </p:nvSpPr>
          <p:spPr>
            <a:xfrm>
              <a:off x="2285812" y="3485475"/>
              <a:ext cx="50359" cy="56415"/>
            </a:xfrm>
            <a:custGeom>
              <a:rect b="b" l="l" r="r" t="t"/>
              <a:pathLst>
                <a:path extrusionOk="0" h="2152" w="1921">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3"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6" name="Google Shape;17136;p101"/>
            <p:cNvSpPr/>
            <p:nvPr/>
          </p:nvSpPr>
          <p:spPr>
            <a:xfrm>
              <a:off x="2285812"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08" y="1574"/>
                    <a:pt x="722" y="1199"/>
                  </a:cubicBezTo>
                  <a:lnTo>
                    <a:pt x="722" y="708"/>
                  </a:lnTo>
                  <a:cubicBezTo>
                    <a:pt x="722" y="361"/>
                    <a:pt x="967" y="73"/>
                    <a:pt x="1314" y="15"/>
                  </a:cubicBezTo>
                  <a:cubicBezTo>
                    <a:pt x="1271"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7" name="Google Shape;17137;p101"/>
            <p:cNvSpPr/>
            <p:nvPr/>
          </p:nvSpPr>
          <p:spPr>
            <a:xfrm>
              <a:off x="2285418" y="3485082"/>
              <a:ext cx="50359" cy="25429"/>
            </a:xfrm>
            <a:custGeom>
              <a:rect b="b" l="l" r="r" t="t"/>
              <a:pathLst>
                <a:path extrusionOk="0" h="970" w="1921">
                  <a:moveTo>
                    <a:pt x="723" y="1"/>
                  </a:moveTo>
                  <a:cubicBezTo>
                    <a:pt x="333" y="1"/>
                    <a:pt x="1" y="319"/>
                    <a:pt x="1" y="723"/>
                  </a:cubicBezTo>
                  <a:lnTo>
                    <a:pt x="15" y="737"/>
                  </a:lnTo>
                  <a:cubicBezTo>
                    <a:pt x="591" y="884"/>
                    <a:pt x="1192" y="970"/>
                    <a:pt x="1783" y="970"/>
                  </a:cubicBezTo>
                  <a:cubicBezTo>
                    <a:pt x="1829" y="970"/>
                    <a:pt x="1875" y="969"/>
                    <a:pt x="1921" y="968"/>
                  </a:cubicBezTo>
                  <a:lnTo>
                    <a:pt x="1921" y="723"/>
                  </a:lnTo>
                  <a:cubicBezTo>
                    <a:pt x="1921" y="319"/>
                    <a:pt x="1603"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8" name="Google Shape;17138;p101"/>
            <p:cNvSpPr/>
            <p:nvPr/>
          </p:nvSpPr>
          <p:spPr>
            <a:xfrm>
              <a:off x="2285812" y="3485475"/>
              <a:ext cx="34447" cy="23095"/>
            </a:xfrm>
            <a:custGeom>
              <a:rect b="b" l="l" r="r" t="t"/>
              <a:pathLst>
                <a:path extrusionOk="0" h="881" w="1314">
                  <a:moveTo>
                    <a:pt x="722" y="0"/>
                  </a:moveTo>
                  <a:cubicBezTo>
                    <a:pt x="318" y="0"/>
                    <a:pt x="0" y="318"/>
                    <a:pt x="0" y="722"/>
                  </a:cubicBezTo>
                  <a:cubicBezTo>
                    <a:pt x="231" y="794"/>
                    <a:pt x="477" y="838"/>
                    <a:pt x="722" y="881"/>
                  </a:cubicBezTo>
                  <a:lnTo>
                    <a:pt x="722" y="722"/>
                  </a:lnTo>
                  <a:cubicBezTo>
                    <a:pt x="722" y="361"/>
                    <a:pt x="967" y="73"/>
                    <a:pt x="1314" y="15"/>
                  </a:cubicBezTo>
                  <a:cubicBezTo>
                    <a:pt x="1271"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39" name="Google Shape;17139;p101"/>
            <p:cNvSpPr/>
            <p:nvPr/>
          </p:nvSpPr>
          <p:spPr>
            <a:xfrm>
              <a:off x="2398588" y="3535415"/>
              <a:ext cx="24983" cy="25009"/>
            </a:xfrm>
            <a:custGeom>
              <a:rect b="b" l="l" r="r" t="t"/>
              <a:pathLst>
                <a:path extrusionOk="0" h="954" w="953">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0" name="Google Shape;17140;p101"/>
            <p:cNvSpPr/>
            <p:nvPr/>
          </p:nvSpPr>
          <p:spPr>
            <a:xfrm>
              <a:off x="2397435" y="3535415"/>
              <a:ext cx="27290" cy="18849"/>
            </a:xfrm>
            <a:custGeom>
              <a:rect b="b" l="l" r="r" t="t"/>
              <a:pathLst>
                <a:path extrusionOk="0" h="719" w="1041">
                  <a:moveTo>
                    <a:pt x="44" y="1"/>
                  </a:moveTo>
                  <a:lnTo>
                    <a:pt x="44" y="492"/>
                  </a:lnTo>
                  <a:cubicBezTo>
                    <a:pt x="44" y="535"/>
                    <a:pt x="30" y="578"/>
                    <a:pt x="1" y="622"/>
                  </a:cubicBezTo>
                  <a:cubicBezTo>
                    <a:pt x="167" y="687"/>
                    <a:pt x="344" y="719"/>
                    <a:pt x="520" y="719"/>
                  </a:cubicBezTo>
                  <a:cubicBezTo>
                    <a:pt x="697" y="719"/>
                    <a:pt x="874" y="687"/>
                    <a:pt x="1040" y="622"/>
                  </a:cubicBezTo>
                  <a:cubicBezTo>
                    <a:pt x="1011" y="578"/>
                    <a:pt x="997" y="535"/>
                    <a:pt x="997" y="492"/>
                  </a:cubicBezTo>
                  <a:lnTo>
                    <a:pt x="997"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1" name="Google Shape;17141;p101"/>
            <p:cNvSpPr/>
            <p:nvPr/>
          </p:nvSpPr>
          <p:spPr>
            <a:xfrm>
              <a:off x="2373606" y="3555102"/>
              <a:ext cx="75316" cy="93116"/>
            </a:xfrm>
            <a:custGeom>
              <a:rect b="b" l="l" r="r" t="t"/>
              <a:pathLst>
                <a:path extrusionOk="0" h="3552" w="2873">
                  <a:moveTo>
                    <a:pt x="693" y="0"/>
                  </a:moveTo>
                  <a:lnTo>
                    <a:pt x="260" y="231"/>
                  </a:lnTo>
                  <a:cubicBezTo>
                    <a:pt x="101" y="304"/>
                    <a:pt x="0" y="477"/>
                    <a:pt x="0" y="650"/>
                  </a:cubicBezTo>
                  <a:lnTo>
                    <a:pt x="0" y="2036"/>
                  </a:lnTo>
                  <a:cubicBezTo>
                    <a:pt x="0" y="2556"/>
                    <a:pt x="159" y="3061"/>
                    <a:pt x="448" y="3494"/>
                  </a:cubicBezTo>
                  <a:lnTo>
                    <a:pt x="477" y="3552"/>
                  </a:lnTo>
                  <a:lnTo>
                    <a:pt x="2382" y="3552"/>
                  </a:lnTo>
                  <a:lnTo>
                    <a:pt x="2425" y="3494"/>
                  </a:lnTo>
                  <a:cubicBezTo>
                    <a:pt x="2714" y="3061"/>
                    <a:pt x="2873" y="2556"/>
                    <a:pt x="2858" y="2036"/>
                  </a:cubicBezTo>
                  <a:lnTo>
                    <a:pt x="2858" y="650"/>
                  </a:lnTo>
                  <a:cubicBezTo>
                    <a:pt x="2858" y="477"/>
                    <a:pt x="2757" y="304"/>
                    <a:pt x="2599" y="231"/>
                  </a:cubicBezTo>
                  <a:lnTo>
                    <a:pt x="2166" y="0"/>
                  </a:lnTo>
                  <a:cubicBezTo>
                    <a:pt x="2000" y="192"/>
                    <a:pt x="1553" y="203"/>
                    <a:pt x="1451" y="203"/>
                  </a:cubicBezTo>
                  <a:cubicBezTo>
                    <a:pt x="1437" y="203"/>
                    <a:pt x="1429" y="203"/>
                    <a:pt x="1429" y="203"/>
                  </a:cubicBezTo>
                  <a:cubicBezTo>
                    <a:pt x="1429" y="203"/>
                    <a:pt x="1422" y="203"/>
                    <a:pt x="1408" y="203"/>
                  </a:cubicBezTo>
                  <a:cubicBezTo>
                    <a:pt x="1305" y="203"/>
                    <a:pt x="859" y="192"/>
                    <a:pt x="693"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2" name="Google Shape;17142;p101"/>
            <p:cNvSpPr/>
            <p:nvPr/>
          </p:nvSpPr>
          <p:spPr>
            <a:xfrm>
              <a:off x="2386084" y="3485475"/>
              <a:ext cx="50359" cy="56415"/>
            </a:xfrm>
            <a:custGeom>
              <a:rect b="b" l="l" r="r" t="t"/>
              <a:pathLst>
                <a:path extrusionOk="0" h="2152" w="1921">
                  <a:moveTo>
                    <a:pt x="722" y="0"/>
                  </a:moveTo>
                  <a:cubicBezTo>
                    <a:pt x="318" y="0"/>
                    <a:pt x="1" y="318"/>
                    <a:pt x="1" y="722"/>
                  </a:cubicBezTo>
                  <a:lnTo>
                    <a:pt x="1" y="1199"/>
                  </a:lnTo>
                  <a:cubicBezTo>
                    <a:pt x="1" y="1718"/>
                    <a:pt x="419" y="2151"/>
                    <a:pt x="953" y="2151"/>
                  </a:cubicBezTo>
                  <a:cubicBezTo>
                    <a:pt x="1488" y="2151"/>
                    <a:pt x="1921" y="1718"/>
                    <a:pt x="1921" y="1199"/>
                  </a:cubicBezTo>
                  <a:lnTo>
                    <a:pt x="1921" y="722"/>
                  </a:lnTo>
                  <a:cubicBezTo>
                    <a:pt x="1921" y="318"/>
                    <a:pt x="1603" y="0"/>
                    <a:pt x="119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3" name="Google Shape;17143;p101"/>
            <p:cNvSpPr/>
            <p:nvPr/>
          </p:nvSpPr>
          <p:spPr>
            <a:xfrm>
              <a:off x="2385717" y="3485475"/>
              <a:ext cx="34840" cy="56441"/>
            </a:xfrm>
            <a:custGeom>
              <a:rect b="b" l="l" r="r" t="t"/>
              <a:pathLst>
                <a:path extrusionOk="0" h="2153" w="1329">
                  <a:moveTo>
                    <a:pt x="722" y="0"/>
                  </a:moveTo>
                  <a:cubicBezTo>
                    <a:pt x="332" y="0"/>
                    <a:pt x="0" y="318"/>
                    <a:pt x="0" y="722"/>
                  </a:cubicBezTo>
                  <a:lnTo>
                    <a:pt x="0" y="1199"/>
                  </a:lnTo>
                  <a:cubicBezTo>
                    <a:pt x="0" y="1746"/>
                    <a:pt x="451" y="2152"/>
                    <a:pt x="952" y="2152"/>
                  </a:cubicBezTo>
                  <a:cubicBezTo>
                    <a:pt x="1071" y="2152"/>
                    <a:pt x="1194" y="2129"/>
                    <a:pt x="1314" y="2079"/>
                  </a:cubicBezTo>
                  <a:cubicBezTo>
                    <a:pt x="953" y="1935"/>
                    <a:pt x="722" y="1574"/>
                    <a:pt x="722" y="1199"/>
                  </a:cubicBezTo>
                  <a:lnTo>
                    <a:pt x="722" y="708"/>
                  </a:lnTo>
                  <a:cubicBezTo>
                    <a:pt x="736" y="361"/>
                    <a:pt x="982" y="73"/>
                    <a:pt x="1328" y="15"/>
                  </a:cubicBezTo>
                  <a:cubicBezTo>
                    <a:pt x="1285" y="0"/>
                    <a:pt x="1242"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4" name="Google Shape;17144;p101"/>
            <p:cNvSpPr/>
            <p:nvPr/>
          </p:nvSpPr>
          <p:spPr>
            <a:xfrm>
              <a:off x="2386084" y="3648192"/>
              <a:ext cx="49992" cy="43936"/>
            </a:xfrm>
            <a:custGeom>
              <a:rect b="b" l="l" r="r" t="t"/>
              <a:pathLst>
                <a:path extrusionOk="0" h="1676" w="1907">
                  <a:moveTo>
                    <a:pt x="1" y="1"/>
                  </a:moveTo>
                  <a:lnTo>
                    <a:pt x="1" y="1430"/>
                  </a:lnTo>
                  <a:cubicBezTo>
                    <a:pt x="1" y="1560"/>
                    <a:pt x="102" y="1675"/>
                    <a:pt x="232" y="1675"/>
                  </a:cubicBezTo>
                  <a:lnTo>
                    <a:pt x="1675" y="1675"/>
                  </a:lnTo>
                  <a:cubicBezTo>
                    <a:pt x="1805" y="1675"/>
                    <a:pt x="1906" y="1560"/>
                    <a:pt x="1906" y="1430"/>
                  </a:cubicBezTo>
                  <a:lnTo>
                    <a:pt x="1906"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5" name="Google Shape;17145;p101"/>
            <p:cNvSpPr/>
            <p:nvPr/>
          </p:nvSpPr>
          <p:spPr>
            <a:xfrm>
              <a:off x="2373606" y="3565693"/>
              <a:ext cx="12505" cy="82525"/>
            </a:xfrm>
            <a:custGeom>
              <a:rect b="b" l="l" r="r" t="t"/>
              <a:pathLst>
                <a:path extrusionOk="0" h="3148" w="477">
                  <a:moveTo>
                    <a:pt x="72" y="1"/>
                  </a:moveTo>
                  <a:cubicBezTo>
                    <a:pt x="15" y="73"/>
                    <a:pt x="0" y="159"/>
                    <a:pt x="0" y="246"/>
                  </a:cubicBezTo>
                  <a:lnTo>
                    <a:pt x="0" y="1632"/>
                  </a:lnTo>
                  <a:cubicBezTo>
                    <a:pt x="0" y="2152"/>
                    <a:pt x="145" y="2657"/>
                    <a:pt x="433" y="3090"/>
                  </a:cubicBezTo>
                  <a:lnTo>
                    <a:pt x="477" y="3148"/>
                  </a:lnTo>
                  <a:lnTo>
                    <a:pt x="477" y="535"/>
                  </a:lnTo>
                  <a:cubicBezTo>
                    <a:pt x="477" y="390"/>
                    <a:pt x="404" y="246"/>
                    <a:pt x="289" y="159"/>
                  </a:cubicBezTo>
                  <a:lnTo>
                    <a:pt x="72"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6" name="Google Shape;17146;p101"/>
            <p:cNvSpPr/>
            <p:nvPr/>
          </p:nvSpPr>
          <p:spPr>
            <a:xfrm>
              <a:off x="2436050" y="3565693"/>
              <a:ext cx="12505" cy="82525"/>
            </a:xfrm>
            <a:custGeom>
              <a:rect b="b" l="l" r="r" t="t"/>
              <a:pathLst>
                <a:path extrusionOk="0" h="3148" w="477">
                  <a:moveTo>
                    <a:pt x="404" y="1"/>
                  </a:moveTo>
                  <a:lnTo>
                    <a:pt x="188" y="159"/>
                  </a:lnTo>
                  <a:cubicBezTo>
                    <a:pt x="72" y="246"/>
                    <a:pt x="0" y="390"/>
                    <a:pt x="0" y="535"/>
                  </a:cubicBezTo>
                  <a:lnTo>
                    <a:pt x="0" y="3148"/>
                  </a:lnTo>
                  <a:lnTo>
                    <a:pt x="43" y="3090"/>
                  </a:lnTo>
                  <a:cubicBezTo>
                    <a:pt x="332" y="2657"/>
                    <a:pt x="476" y="2152"/>
                    <a:pt x="476" y="1632"/>
                  </a:cubicBezTo>
                  <a:lnTo>
                    <a:pt x="476" y="246"/>
                  </a:lnTo>
                  <a:cubicBezTo>
                    <a:pt x="476" y="159"/>
                    <a:pt x="462" y="73"/>
                    <a:pt x="404"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7" name="Google Shape;17147;p101"/>
            <p:cNvSpPr/>
            <p:nvPr/>
          </p:nvSpPr>
          <p:spPr>
            <a:xfrm>
              <a:off x="2391773" y="3548103"/>
              <a:ext cx="38615" cy="100115"/>
            </a:xfrm>
            <a:custGeom>
              <a:rect b="b" l="l" r="r" t="t"/>
              <a:pathLst>
                <a:path extrusionOk="0" h="3819" w="1473">
                  <a:moveTo>
                    <a:pt x="244" y="0"/>
                  </a:moveTo>
                  <a:cubicBezTo>
                    <a:pt x="231" y="0"/>
                    <a:pt x="217" y="8"/>
                    <a:pt x="202" y="22"/>
                  </a:cubicBezTo>
                  <a:lnTo>
                    <a:pt x="0" y="267"/>
                  </a:lnTo>
                  <a:lnTo>
                    <a:pt x="332" y="672"/>
                  </a:lnTo>
                  <a:cubicBezTo>
                    <a:pt x="349" y="697"/>
                    <a:pt x="380" y="712"/>
                    <a:pt x="412" y="712"/>
                  </a:cubicBezTo>
                  <a:cubicBezTo>
                    <a:pt x="435" y="712"/>
                    <a:pt x="458" y="704"/>
                    <a:pt x="477" y="686"/>
                  </a:cubicBezTo>
                  <a:lnTo>
                    <a:pt x="621" y="571"/>
                  </a:lnTo>
                  <a:lnTo>
                    <a:pt x="621" y="3819"/>
                  </a:lnTo>
                  <a:lnTo>
                    <a:pt x="852" y="3819"/>
                  </a:lnTo>
                  <a:lnTo>
                    <a:pt x="852" y="571"/>
                  </a:lnTo>
                  <a:lnTo>
                    <a:pt x="996" y="686"/>
                  </a:lnTo>
                  <a:cubicBezTo>
                    <a:pt x="1014" y="704"/>
                    <a:pt x="1038" y="712"/>
                    <a:pt x="1061" y="712"/>
                  </a:cubicBezTo>
                  <a:cubicBezTo>
                    <a:pt x="1092" y="712"/>
                    <a:pt x="1124" y="697"/>
                    <a:pt x="1141" y="672"/>
                  </a:cubicBezTo>
                  <a:lnTo>
                    <a:pt x="1473" y="267"/>
                  </a:lnTo>
                  <a:lnTo>
                    <a:pt x="1271" y="22"/>
                  </a:lnTo>
                  <a:cubicBezTo>
                    <a:pt x="1256" y="8"/>
                    <a:pt x="1242" y="0"/>
                    <a:pt x="1229" y="0"/>
                  </a:cubicBezTo>
                  <a:cubicBezTo>
                    <a:pt x="1216" y="0"/>
                    <a:pt x="1206" y="8"/>
                    <a:pt x="1198" y="22"/>
                  </a:cubicBezTo>
                  <a:lnTo>
                    <a:pt x="736" y="484"/>
                  </a:lnTo>
                  <a:lnTo>
                    <a:pt x="274" y="22"/>
                  </a:lnTo>
                  <a:cubicBezTo>
                    <a:pt x="267" y="8"/>
                    <a:pt x="256" y="0"/>
                    <a:pt x="244"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8" name="Google Shape;17148;p101"/>
            <p:cNvSpPr/>
            <p:nvPr/>
          </p:nvSpPr>
          <p:spPr>
            <a:xfrm>
              <a:off x="2408026" y="3660670"/>
              <a:ext cx="6082" cy="31458"/>
            </a:xfrm>
            <a:custGeom>
              <a:rect b="b" l="l" r="r" t="t"/>
              <a:pathLst>
                <a:path extrusionOk="0" h="1200" w="232">
                  <a:moveTo>
                    <a:pt x="116" y="1"/>
                  </a:moveTo>
                  <a:cubicBezTo>
                    <a:pt x="44" y="1"/>
                    <a:pt x="1" y="59"/>
                    <a:pt x="1" y="116"/>
                  </a:cubicBezTo>
                  <a:lnTo>
                    <a:pt x="1" y="1199"/>
                  </a:lnTo>
                  <a:lnTo>
                    <a:pt x="232" y="1199"/>
                  </a:lnTo>
                  <a:lnTo>
                    <a:pt x="232" y="116"/>
                  </a:lnTo>
                  <a:cubicBezTo>
                    <a:pt x="232" y="59"/>
                    <a:pt x="189" y="1"/>
                    <a:pt x="11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49" name="Google Shape;17149;p101"/>
            <p:cNvSpPr/>
            <p:nvPr/>
          </p:nvSpPr>
          <p:spPr>
            <a:xfrm>
              <a:off x="2385717" y="3485082"/>
              <a:ext cx="50359" cy="25429"/>
            </a:xfrm>
            <a:custGeom>
              <a:rect b="b" l="l" r="r" t="t"/>
              <a:pathLst>
                <a:path extrusionOk="0" h="970" w="1921">
                  <a:moveTo>
                    <a:pt x="722" y="1"/>
                  </a:moveTo>
                  <a:cubicBezTo>
                    <a:pt x="318" y="1"/>
                    <a:pt x="0" y="319"/>
                    <a:pt x="0" y="723"/>
                  </a:cubicBezTo>
                  <a:lnTo>
                    <a:pt x="15" y="737"/>
                  </a:lnTo>
                  <a:cubicBezTo>
                    <a:pt x="591" y="884"/>
                    <a:pt x="1179" y="970"/>
                    <a:pt x="1780" y="970"/>
                  </a:cubicBezTo>
                  <a:cubicBezTo>
                    <a:pt x="1826" y="970"/>
                    <a:pt x="1873" y="969"/>
                    <a:pt x="1920" y="968"/>
                  </a:cubicBezTo>
                  <a:lnTo>
                    <a:pt x="1920" y="723"/>
                  </a:lnTo>
                  <a:cubicBezTo>
                    <a:pt x="1920" y="319"/>
                    <a:pt x="1603"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0" name="Google Shape;17150;p101"/>
            <p:cNvSpPr/>
            <p:nvPr/>
          </p:nvSpPr>
          <p:spPr>
            <a:xfrm>
              <a:off x="2385717" y="3485475"/>
              <a:ext cx="34840" cy="23095"/>
            </a:xfrm>
            <a:custGeom>
              <a:rect b="b" l="l" r="r" t="t"/>
              <a:pathLst>
                <a:path extrusionOk="0" h="881" w="1329">
                  <a:moveTo>
                    <a:pt x="722" y="0"/>
                  </a:moveTo>
                  <a:cubicBezTo>
                    <a:pt x="332" y="0"/>
                    <a:pt x="0" y="318"/>
                    <a:pt x="0" y="722"/>
                  </a:cubicBezTo>
                  <a:cubicBezTo>
                    <a:pt x="246" y="794"/>
                    <a:pt x="477" y="838"/>
                    <a:pt x="722" y="881"/>
                  </a:cubicBezTo>
                  <a:lnTo>
                    <a:pt x="722" y="722"/>
                  </a:lnTo>
                  <a:cubicBezTo>
                    <a:pt x="736" y="361"/>
                    <a:pt x="982" y="73"/>
                    <a:pt x="1328" y="15"/>
                  </a:cubicBezTo>
                  <a:cubicBezTo>
                    <a:pt x="1285" y="0"/>
                    <a:pt x="1242"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1" name="Google Shape;17151;p101"/>
            <p:cNvSpPr/>
            <p:nvPr/>
          </p:nvSpPr>
          <p:spPr>
            <a:xfrm>
              <a:off x="2498861"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2" name="Google Shape;17152;p101"/>
            <p:cNvSpPr/>
            <p:nvPr/>
          </p:nvSpPr>
          <p:spPr>
            <a:xfrm>
              <a:off x="2497340" y="3535415"/>
              <a:ext cx="27657" cy="18849"/>
            </a:xfrm>
            <a:custGeom>
              <a:rect b="b" l="l" r="r" t="t"/>
              <a:pathLst>
                <a:path extrusionOk="0" h="719" w="1055">
                  <a:moveTo>
                    <a:pt x="58" y="1"/>
                  </a:moveTo>
                  <a:lnTo>
                    <a:pt x="58" y="492"/>
                  </a:lnTo>
                  <a:cubicBezTo>
                    <a:pt x="58" y="535"/>
                    <a:pt x="30" y="578"/>
                    <a:pt x="1" y="622"/>
                  </a:cubicBezTo>
                  <a:cubicBezTo>
                    <a:pt x="174" y="687"/>
                    <a:pt x="354" y="719"/>
                    <a:pt x="533" y="719"/>
                  </a:cubicBezTo>
                  <a:cubicBezTo>
                    <a:pt x="712" y="719"/>
                    <a:pt x="888" y="687"/>
                    <a:pt x="1054" y="622"/>
                  </a:cubicBezTo>
                  <a:cubicBezTo>
                    <a:pt x="1026"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3" name="Google Shape;17153;p101"/>
            <p:cNvSpPr/>
            <p:nvPr/>
          </p:nvSpPr>
          <p:spPr>
            <a:xfrm>
              <a:off x="2473878" y="3555102"/>
              <a:ext cx="74949" cy="93116"/>
            </a:xfrm>
            <a:custGeom>
              <a:rect b="b" l="l" r="r" t="t"/>
              <a:pathLst>
                <a:path extrusionOk="0" h="3552" w="2859">
                  <a:moveTo>
                    <a:pt x="694" y="0"/>
                  </a:moveTo>
                  <a:lnTo>
                    <a:pt x="261" y="231"/>
                  </a:lnTo>
                  <a:cubicBezTo>
                    <a:pt x="102" y="304"/>
                    <a:pt x="1" y="477"/>
                    <a:pt x="1" y="650"/>
                  </a:cubicBezTo>
                  <a:lnTo>
                    <a:pt x="1" y="2036"/>
                  </a:lnTo>
                  <a:cubicBezTo>
                    <a:pt x="1" y="2556"/>
                    <a:pt x="145" y="3061"/>
                    <a:pt x="434" y="3494"/>
                  </a:cubicBezTo>
                  <a:lnTo>
                    <a:pt x="477" y="3552"/>
                  </a:lnTo>
                  <a:lnTo>
                    <a:pt x="2383" y="3552"/>
                  </a:lnTo>
                  <a:lnTo>
                    <a:pt x="2426" y="3494"/>
                  </a:lnTo>
                  <a:cubicBezTo>
                    <a:pt x="2715" y="3061"/>
                    <a:pt x="2859" y="2556"/>
                    <a:pt x="2859" y="2036"/>
                  </a:cubicBezTo>
                  <a:lnTo>
                    <a:pt x="2859" y="650"/>
                  </a:lnTo>
                  <a:cubicBezTo>
                    <a:pt x="2859" y="477"/>
                    <a:pt x="2758" y="304"/>
                    <a:pt x="2599" y="231"/>
                  </a:cubicBezTo>
                  <a:lnTo>
                    <a:pt x="2166" y="0"/>
                  </a:lnTo>
                  <a:cubicBezTo>
                    <a:pt x="2000" y="192"/>
                    <a:pt x="1554" y="203"/>
                    <a:pt x="1451" y="203"/>
                  </a:cubicBezTo>
                  <a:cubicBezTo>
                    <a:pt x="1437" y="203"/>
                    <a:pt x="1430" y="203"/>
                    <a:pt x="1430" y="203"/>
                  </a:cubicBezTo>
                  <a:cubicBezTo>
                    <a:pt x="1430" y="203"/>
                    <a:pt x="1422" y="203"/>
                    <a:pt x="1408" y="203"/>
                  </a:cubicBezTo>
                  <a:cubicBezTo>
                    <a:pt x="1303" y="203"/>
                    <a:pt x="846" y="192"/>
                    <a:pt x="694"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4" name="Google Shape;17154;p101"/>
            <p:cNvSpPr/>
            <p:nvPr/>
          </p:nvSpPr>
          <p:spPr>
            <a:xfrm>
              <a:off x="2485989" y="3648192"/>
              <a:ext cx="49992" cy="43936"/>
            </a:xfrm>
            <a:custGeom>
              <a:rect b="b" l="l" r="r" t="t"/>
              <a:pathLst>
                <a:path extrusionOk="0" h="1676" w="1907">
                  <a:moveTo>
                    <a:pt x="1" y="1"/>
                  </a:moveTo>
                  <a:lnTo>
                    <a:pt x="1" y="1430"/>
                  </a:lnTo>
                  <a:cubicBezTo>
                    <a:pt x="1" y="1560"/>
                    <a:pt x="102" y="1675"/>
                    <a:pt x="246" y="1675"/>
                  </a:cubicBezTo>
                  <a:lnTo>
                    <a:pt x="1675" y="1675"/>
                  </a:lnTo>
                  <a:cubicBezTo>
                    <a:pt x="1805" y="1675"/>
                    <a:pt x="1906" y="1560"/>
                    <a:pt x="1906" y="1430"/>
                  </a:cubicBezTo>
                  <a:lnTo>
                    <a:pt x="1906"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5" name="Google Shape;17155;p101"/>
            <p:cNvSpPr/>
            <p:nvPr/>
          </p:nvSpPr>
          <p:spPr>
            <a:xfrm>
              <a:off x="2473511" y="3565693"/>
              <a:ext cx="12505" cy="82525"/>
            </a:xfrm>
            <a:custGeom>
              <a:rect b="b" l="l" r="r" t="t"/>
              <a:pathLst>
                <a:path extrusionOk="0" h="3148" w="477">
                  <a:moveTo>
                    <a:pt x="72" y="1"/>
                  </a:moveTo>
                  <a:cubicBezTo>
                    <a:pt x="29" y="73"/>
                    <a:pt x="0" y="159"/>
                    <a:pt x="0" y="246"/>
                  </a:cubicBezTo>
                  <a:lnTo>
                    <a:pt x="0" y="1632"/>
                  </a:lnTo>
                  <a:cubicBezTo>
                    <a:pt x="0" y="2152"/>
                    <a:pt x="159" y="2657"/>
                    <a:pt x="448" y="3090"/>
                  </a:cubicBezTo>
                  <a:lnTo>
                    <a:pt x="477" y="3148"/>
                  </a:lnTo>
                  <a:lnTo>
                    <a:pt x="477" y="535"/>
                  </a:lnTo>
                  <a:cubicBezTo>
                    <a:pt x="477" y="390"/>
                    <a:pt x="404" y="246"/>
                    <a:pt x="289" y="159"/>
                  </a:cubicBezTo>
                  <a:lnTo>
                    <a:pt x="72"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6" name="Google Shape;17156;p101"/>
            <p:cNvSpPr/>
            <p:nvPr/>
          </p:nvSpPr>
          <p:spPr>
            <a:xfrm>
              <a:off x="2536322" y="3565693"/>
              <a:ext cx="12505" cy="82525"/>
            </a:xfrm>
            <a:custGeom>
              <a:rect b="b" l="l" r="r" t="t"/>
              <a:pathLst>
                <a:path extrusionOk="0" h="3148" w="477">
                  <a:moveTo>
                    <a:pt x="405" y="1"/>
                  </a:moveTo>
                  <a:lnTo>
                    <a:pt x="188" y="159"/>
                  </a:lnTo>
                  <a:cubicBezTo>
                    <a:pt x="73" y="246"/>
                    <a:pt x="1" y="390"/>
                    <a:pt x="1" y="535"/>
                  </a:cubicBezTo>
                  <a:lnTo>
                    <a:pt x="1" y="3148"/>
                  </a:lnTo>
                  <a:lnTo>
                    <a:pt x="29" y="3090"/>
                  </a:lnTo>
                  <a:cubicBezTo>
                    <a:pt x="318" y="2657"/>
                    <a:pt x="477" y="2152"/>
                    <a:pt x="477" y="1632"/>
                  </a:cubicBezTo>
                  <a:lnTo>
                    <a:pt x="477" y="246"/>
                  </a:lnTo>
                  <a:cubicBezTo>
                    <a:pt x="477" y="159"/>
                    <a:pt x="448" y="73"/>
                    <a:pt x="40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7" name="Google Shape;17157;p101"/>
            <p:cNvSpPr/>
            <p:nvPr/>
          </p:nvSpPr>
          <p:spPr>
            <a:xfrm>
              <a:off x="2492045" y="3548103"/>
              <a:ext cx="38615" cy="100115"/>
            </a:xfrm>
            <a:custGeom>
              <a:rect b="b" l="l" r="r" t="t"/>
              <a:pathLst>
                <a:path extrusionOk="0" h="3819" w="1473">
                  <a:moveTo>
                    <a:pt x="233" y="0"/>
                  </a:moveTo>
                  <a:cubicBezTo>
                    <a:pt x="221" y="0"/>
                    <a:pt x="210" y="8"/>
                    <a:pt x="203" y="22"/>
                  </a:cubicBezTo>
                  <a:lnTo>
                    <a:pt x="1" y="267"/>
                  </a:lnTo>
                  <a:lnTo>
                    <a:pt x="318" y="672"/>
                  </a:lnTo>
                  <a:cubicBezTo>
                    <a:pt x="343" y="697"/>
                    <a:pt x="378" y="712"/>
                    <a:pt x="412" y="712"/>
                  </a:cubicBezTo>
                  <a:cubicBezTo>
                    <a:pt x="436" y="712"/>
                    <a:pt x="459" y="704"/>
                    <a:pt x="477" y="686"/>
                  </a:cubicBezTo>
                  <a:lnTo>
                    <a:pt x="607" y="571"/>
                  </a:lnTo>
                  <a:lnTo>
                    <a:pt x="607" y="3819"/>
                  </a:lnTo>
                  <a:lnTo>
                    <a:pt x="852" y="3819"/>
                  </a:lnTo>
                  <a:lnTo>
                    <a:pt x="852" y="571"/>
                  </a:lnTo>
                  <a:lnTo>
                    <a:pt x="997" y="686"/>
                  </a:lnTo>
                  <a:cubicBezTo>
                    <a:pt x="1015" y="704"/>
                    <a:pt x="1038" y="712"/>
                    <a:pt x="1061" y="712"/>
                  </a:cubicBezTo>
                  <a:cubicBezTo>
                    <a:pt x="1093" y="712"/>
                    <a:pt x="1124" y="697"/>
                    <a:pt x="1141" y="672"/>
                  </a:cubicBezTo>
                  <a:lnTo>
                    <a:pt x="1473" y="267"/>
                  </a:lnTo>
                  <a:lnTo>
                    <a:pt x="1256" y="22"/>
                  </a:lnTo>
                  <a:cubicBezTo>
                    <a:pt x="1249" y="8"/>
                    <a:pt x="1238" y="0"/>
                    <a:pt x="1228" y="0"/>
                  </a:cubicBezTo>
                  <a:cubicBezTo>
                    <a:pt x="1217" y="0"/>
                    <a:pt x="1206" y="8"/>
                    <a:pt x="1199" y="22"/>
                  </a:cubicBezTo>
                  <a:lnTo>
                    <a:pt x="737" y="484"/>
                  </a:lnTo>
                  <a:lnTo>
                    <a:pt x="275" y="22"/>
                  </a:lnTo>
                  <a:cubicBezTo>
                    <a:pt x="260" y="8"/>
                    <a:pt x="246" y="0"/>
                    <a:pt x="233"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8" name="Google Shape;17158;p101"/>
            <p:cNvSpPr/>
            <p:nvPr/>
          </p:nvSpPr>
          <p:spPr>
            <a:xfrm>
              <a:off x="2507931" y="3660670"/>
              <a:ext cx="6475" cy="31458"/>
            </a:xfrm>
            <a:custGeom>
              <a:rect b="b" l="l" r="r" t="t"/>
              <a:pathLst>
                <a:path extrusionOk="0" h="1200" w="247">
                  <a:moveTo>
                    <a:pt x="131" y="1"/>
                  </a:moveTo>
                  <a:cubicBezTo>
                    <a:pt x="59" y="1"/>
                    <a:pt x="15" y="59"/>
                    <a:pt x="1" y="116"/>
                  </a:cubicBezTo>
                  <a:lnTo>
                    <a:pt x="1" y="1199"/>
                  </a:lnTo>
                  <a:lnTo>
                    <a:pt x="246" y="1199"/>
                  </a:lnTo>
                  <a:lnTo>
                    <a:pt x="246" y="116"/>
                  </a:lnTo>
                  <a:cubicBezTo>
                    <a:pt x="246" y="59"/>
                    <a:pt x="189" y="1"/>
                    <a:pt x="13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59" name="Google Shape;17159;p101"/>
            <p:cNvSpPr/>
            <p:nvPr/>
          </p:nvSpPr>
          <p:spPr>
            <a:xfrm>
              <a:off x="2486383" y="3485475"/>
              <a:ext cx="50333" cy="56415"/>
            </a:xfrm>
            <a:custGeom>
              <a:rect b="b" l="l" r="r" t="t"/>
              <a:pathLst>
                <a:path extrusionOk="0" h="2152" w="1920">
                  <a:moveTo>
                    <a:pt x="722" y="0"/>
                  </a:moveTo>
                  <a:cubicBezTo>
                    <a:pt x="318" y="0"/>
                    <a:pt x="0" y="318"/>
                    <a:pt x="0" y="722"/>
                  </a:cubicBezTo>
                  <a:lnTo>
                    <a:pt x="0" y="1199"/>
                  </a:lnTo>
                  <a:cubicBezTo>
                    <a:pt x="0" y="1718"/>
                    <a:pt x="419" y="2151"/>
                    <a:pt x="953" y="2151"/>
                  </a:cubicBezTo>
                  <a:cubicBezTo>
                    <a:pt x="1487" y="2151"/>
                    <a:pt x="1920" y="1718"/>
                    <a:pt x="1920" y="1199"/>
                  </a:cubicBezTo>
                  <a:lnTo>
                    <a:pt x="1920" y="722"/>
                  </a:lnTo>
                  <a:cubicBezTo>
                    <a:pt x="1920" y="318"/>
                    <a:pt x="1588"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0" name="Google Shape;17160;p101"/>
            <p:cNvSpPr/>
            <p:nvPr/>
          </p:nvSpPr>
          <p:spPr>
            <a:xfrm>
              <a:off x="2485989" y="3485475"/>
              <a:ext cx="34473" cy="56441"/>
            </a:xfrm>
            <a:custGeom>
              <a:rect b="b" l="l" r="r" t="t"/>
              <a:pathLst>
                <a:path extrusionOk="0" h="2153" w="1315">
                  <a:moveTo>
                    <a:pt x="722" y="0"/>
                  </a:moveTo>
                  <a:cubicBezTo>
                    <a:pt x="318" y="0"/>
                    <a:pt x="1" y="318"/>
                    <a:pt x="1" y="722"/>
                  </a:cubicBezTo>
                  <a:lnTo>
                    <a:pt x="1" y="1199"/>
                  </a:lnTo>
                  <a:cubicBezTo>
                    <a:pt x="1" y="1746"/>
                    <a:pt x="452" y="2152"/>
                    <a:pt x="952" y="2152"/>
                  </a:cubicBezTo>
                  <a:cubicBezTo>
                    <a:pt x="1072" y="2152"/>
                    <a:pt x="1194" y="2129"/>
                    <a:pt x="1314" y="2079"/>
                  </a:cubicBezTo>
                  <a:cubicBezTo>
                    <a:pt x="953" y="1935"/>
                    <a:pt x="722" y="1574"/>
                    <a:pt x="722" y="1199"/>
                  </a:cubicBezTo>
                  <a:lnTo>
                    <a:pt x="722" y="708"/>
                  </a:lnTo>
                  <a:cubicBezTo>
                    <a:pt x="722" y="361"/>
                    <a:pt x="982" y="73"/>
                    <a:pt x="1314" y="15"/>
                  </a:cubicBezTo>
                  <a:cubicBezTo>
                    <a:pt x="1285" y="0"/>
                    <a:pt x="1242" y="0"/>
                    <a:pt x="1199"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1" name="Google Shape;17161;p101"/>
            <p:cNvSpPr/>
            <p:nvPr/>
          </p:nvSpPr>
          <p:spPr>
            <a:xfrm>
              <a:off x="2485989" y="3485082"/>
              <a:ext cx="50359" cy="25429"/>
            </a:xfrm>
            <a:custGeom>
              <a:rect b="b" l="l" r="r" t="t"/>
              <a:pathLst>
                <a:path extrusionOk="0" h="970" w="1921">
                  <a:moveTo>
                    <a:pt x="722" y="1"/>
                  </a:moveTo>
                  <a:cubicBezTo>
                    <a:pt x="318" y="1"/>
                    <a:pt x="1" y="319"/>
                    <a:pt x="1" y="723"/>
                  </a:cubicBezTo>
                  <a:lnTo>
                    <a:pt x="1" y="737"/>
                  </a:lnTo>
                  <a:cubicBezTo>
                    <a:pt x="577" y="884"/>
                    <a:pt x="1177" y="970"/>
                    <a:pt x="1780" y="970"/>
                  </a:cubicBezTo>
                  <a:cubicBezTo>
                    <a:pt x="1827" y="970"/>
                    <a:pt x="1874" y="969"/>
                    <a:pt x="1921" y="968"/>
                  </a:cubicBezTo>
                  <a:lnTo>
                    <a:pt x="1921" y="723"/>
                  </a:lnTo>
                  <a:cubicBezTo>
                    <a:pt x="1921" y="319"/>
                    <a:pt x="1589" y="1"/>
                    <a:pt x="119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2" name="Google Shape;17162;p101"/>
            <p:cNvSpPr/>
            <p:nvPr/>
          </p:nvSpPr>
          <p:spPr>
            <a:xfrm>
              <a:off x="2485989" y="3485475"/>
              <a:ext cx="34473" cy="23095"/>
            </a:xfrm>
            <a:custGeom>
              <a:rect b="b" l="l" r="r" t="t"/>
              <a:pathLst>
                <a:path extrusionOk="0" h="881" w="1315">
                  <a:moveTo>
                    <a:pt x="722" y="0"/>
                  </a:moveTo>
                  <a:cubicBezTo>
                    <a:pt x="318" y="0"/>
                    <a:pt x="1" y="318"/>
                    <a:pt x="1" y="722"/>
                  </a:cubicBezTo>
                  <a:cubicBezTo>
                    <a:pt x="232" y="794"/>
                    <a:pt x="477" y="838"/>
                    <a:pt x="722" y="881"/>
                  </a:cubicBezTo>
                  <a:lnTo>
                    <a:pt x="722" y="722"/>
                  </a:lnTo>
                  <a:cubicBezTo>
                    <a:pt x="722" y="361"/>
                    <a:pt x="982" y="73"/>
                    <a:pt x="1314" y="15"/>
                  </a:cubicBezTo>
                  <a:cubicBezTo>
                    <a:pt x="1285" y="0"/>
                    <a:pt x="124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3" name="Google Shape;17163;p101"/>
            <p:cNvSpPr/>
            <p:nvPr/>
          </p:nvSpPr>
          <p:spPr>
            <a:xfrm>
              <a:off x="2598766" y="3535415"/>
              <a:ext cx="25009" cy="25009"/>
            </a:xfrm>
            <a:custGeom>
              <a:rect b="b" l="l" r="r" t="t"/>
              <a:pathLst>
                <a:path extrusionOk="0" h="954" w="954">
                  <a:moveTo>
                    <a:pt x="0" y="1"/>
                  </a:moveTo>
                  <a:lnTo>
                    <a:pt x="0" y="954"/>
                  </a:lnTo>
                  <a:lnTo>
                    <a:pt x="953" y="954"/>
                  </a:lnTo>
                  <a:lnTo>
                    <a:pt x="953"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4" name="Google Shape;17164;p101"/>
            <p:cNvSpPr/>
            <p:nvPr/>
          </p:nvSpPr>
          <p:spPr>
            <a:xfrm>
              <a:off x="2597639" y="3535415"/>
              <a:ext cx="27631" cy="18849"/>
            </a:xfrm>
            <a:custGeom>
              <a:rect b="b" l="l" r="r" t="t"/>
              <a:pathLst>
                <a:path extrusionOk="0" h="719" w="1054">
                  <a:moveTo>
                    <a:pt x="43" y="1"/>
                  </a:moveTo>
                  <a:lnTo>
                    <a:pt x="43" y="492"/>
                  </a:lnTo>
                  <a:cubicBezTo>
                    <a:pt x="43" y="535"/>
                    <a:pt x="29" y="578"/>
                    <a:pt x="0" y="622"/>
                  </a:cubicBezTo>
                  <a:cubicBezTo>
                    <a:pt x="166" y="687"/>
                    <a:pt x="343" y="719"/>
                    <a:pt x="522" y="719"/>
                  </a:cubicBezTo>
                  <a:cubicBezTo>
                    <a:pt x="700" y="719"/>
                    <a:pt x="881" y="687"/>
                    <a:pt x="1054" y="622"/>
                  </a:cubicBezTo>
                  <a:cubicBezTo>
                    <a:pt x="1025" y="578"/>
                    <a:pt x="1011" y="535"/>
                    <a:pt x="1011" y="492"/>
                  </a:cubicBezTo>
                  <a:lnTo>
                    <a:pt x="1011"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5" name="Google Shape;17165;p101"/>
            <p:cNvSpPr/>
            <p:nvPr/>
          </p:nvSpPr>
          <p:spPr>
            <a:xfrm>
              <a:off x="2573783" y="3555102"/>
              <a:ext cx="74949" cy="93116"/>
            </a:xfrm>
            <a:custGeom>
              <a:rect b="b" l="l" r="r" t="t"/>
              <a:pathLst>
                <a:path extrusionOk="0" h="3552" w="2859">
                  <a:moveTo>
                    <a:pt x="708" y="0"/>
                  </a:moveTo>
                  <a:lnTo>
                    <a:pt x="260" y="231"/>
                  </a:lnTo>
                  <a:cubicBezTo>
                    <a:pt x="102" y="304"/>
                    <a:pt x="1" y="477"/>
                    <a:pt x="1" y="650"/>
                  </a:cubicBezTo>
                  <a:lnTo>
                    <a:pt x="1" y="2036"/>
                  </a:lnTo>
                  <a:cubicBezTo>
                    <a:pt x="1" y="2556"/>
                    <a:pt x="145" y="3061"/>
                    <a:pt x="434" y="3494"/>
                  </a:cubicBezTo>
                  <a:lnTo>
                    <a:pt x="477" y="3552"/>
                  </a:lnTo>
                  <a:lnTo>
                    <a:pt x="2382" y="3552"/>
                  </a:lnTo>
                  <a:lnTo>
                    <a:pt x="2426" y="3494"/>
                  </a:lnTo>
                  <a:cubicBezTo>
                    <a:pt x="2715" y="3061"/>
                    <a:pt x="2859" y="2556"/>
                    <a:pt x="2859" y="2036"/>
                  </a:cubicBezTo>
                  <a:lnTo>
                    <a:pt x="2859" y="650"/>
                  </a:lnTo>
                  <a:cubicBezTo>
                    <a:pt x="2859" y="477"/>
                    <a:pt x="2772" y="304"/>
                    <a:pt x="2613" y="231"/>
                  </a:cubicBezTo>
                  <a:lnTo>
                    <a:pt x="2166" y="0"/>
                  </a:lnTo>
                  <a:cubicBezTo>
                    <a:pt x="2013" y="192"/>
                    <a:pt x="1568" y="203"/>
                    <a:pt x="1465" y="203"/>
                  </a:cubicBezTo>
                  <a:cubicBezTo>
                    <a:pt x="1452" y="203"/>
                    <a:pt x="1444" y="203"/>
                    <a:pt x="1444" y="203"/>
                  </a:cubicBezTo>
                  <a:cubicBezTo>
                    <a:pt x="1444" y="203"/>
                    <a:pt x="1436" y="203"/>
                    <a:pt x="1422" y="203"/>
                  </a:cubicBezTo>
                  <a:cubicBezTo>
                    <a:pt x="1317" y="203"/>
                    <a:pt x="861" y="192"/>
                    <a:pt x="708"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6" name="Google Shape;17166;p101"/>
            <p:cNvSpPr/>
            <p:nvPr/>
          </p:nvSpPr>
          <p:spPr>
            <a:xfrm>
              <a:off x="2586288" y="3648192"/>
              <a:ext cx="50333" cy="43936"/>
            </a:xfrm>
            <a:custGeom>
              <a:rect b="b" l="l" r="r" t="t"/>
              <a:pathLst>
                <a:path extrusionOk="0" h="1676" w="1920">
                  <a:moveTo>
                    <a:pt x="0" y="1"/>
                  </a:moveTo>
                  <a:lnTo>
                    <a:pt x="0" y="1430"/>
                  </a:lnTo>
                  <a:cubicBezTo>
                    <a:pt x="0" y="1560"/>
                    <a:pt x="115" y="1675"/>
                    <a:pt x="245" y="1675"/>
                  </a:cubicBezTo>
                  <a:lnTo>
                    <a:pt x="1675" y="1675"/>
                  </a:lnTo>
                  <a:cubicBezTo>
                    <a:pt x="1804" y="1675"/>
                    <a:pt x="1920" y="1560"/>
                    <a:pt x="1920" y="1430"/>
                  </a:cubicBezTo>
                  <a:lnTo>
                    <a:pt x="1920"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7" name="Google Shape;17167;p101"/>
            <p:cNvSpPr/>
            <p:nvPr/>
          </p:nvSpPr>
          <p:spPr>
            <a:xfrm>
              <a:off x="2573783" y="3565693"/>
              <a:ext cx="12531" cy="82525"/>
            </a:xfrm>
            <a:custGeom>
              <a:rect b="b" l="l" r="r" t="t"/>
              <a:pathLst>
                <a:path extrusionOk="0" h="3148" w="478">
                  <a:moveTo>
                    <a:pt x="73" y="1"/>
                  </a:moveTo>
                  <a:cubicBezTo>
                    <a:pt x="30" y="73"/>
                    <a:pt x="1" y="159"/>
                    <a:pt x="1" y="246"/>
                  </a:cubicBezTo>
                  <a:lnTo>
                    <a:pt x="1" y="1632"/>
                  </a:lnTo>
                  <a:cubicBezTo>
                    <a:pt x="1" y="2152"/>
                    <a:pt x="159" y="2657"/>
                    <a:pt x="448" y="3090"/>
                  </a:cubicBezTo>
                  <a:lnTo>
                    <a:pt x="477" y="3148"/>
                  </a:lnTo>
                  <a:lnTo>
                    <a:pt x="477" y="535"/>
                  </a:lnTo>
                  <a:cubicBezTo>
                    <a:pt x="477" y="390"/>
                    <a:pt x="405" y="246"/>
                    <a:pt x="289" y="159"/>
                  </a:cubicBezTo>
                  <a:lnTo>
                    <a:pt x="73"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8" name="Google Shape;17168;p101"/>
            <p:cNvSpPr/>
            <p:nvPr/>
          </p:nvSpPr>
          <p:spPr>
            <a:xfrm>
              <a:off x="2636594" y="3565693"/>
              <a:ext cx="12531" cy="82525"/>
            </a:xfrm>
            <a:custGeom>
              <a:rect b="b" l="l" r="r" t="t"/>
              <a:pathLst>
                <a:path extrusionOk="0" h="3148" w="478">
                  <a:moveTo>
                    <a:pt x="405" y="1"/>
                  </a:moveTo>
                  <a:lnTo>
                    <a:pt x="189" y="159"/>
                  </a:lnTo>
                  <a:cubicBezTo>
                    <a:pt x="73" y="246"/>
                    <a:pt x="1" y="390"/>
                    <a:pt x="1" y="535"/>
                  </a:cubicBezTo>
                  <a:lnTo>
                    <a:pt x="1" y="3148"/>
                  </a:lnTo>
                  <a:lnTo>
                    <a:pt x="30" y="3090"/>
                  </a:lnTo>
                  <a:cubicBezTo>
                    <a:pt x="319" y="2657"/>
                    <a:pt x="477" y="2152"/>
                    <a:pt x="477" y="1632"/>
                  </a:cubicBezTo>
                  <a:lnTo>
                    <a:pt x="477" y="246"/>
                  </a:lnTo>
                  <a:cubicBezTo>
                    <a:pt x="477" y="159"/>
                    <a:pt x="448" y="73"/>
                    <a:pt x="405"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69" name="Google Shape;17169;p101"/>
            <p:cNvSpPr/>
            <p:nvPr/>
          </p:nvSpPr>
          <p:spPr>
            <a:xfrm>
              <a:off x="2592317" y="3548103"/>
              <a:ext cx="38248" cy="100115"/>
            </a:xfrm>
            <a:custGeom>
              <a:rect b="b" l="l" r="r" t="t"/>
              <a:pathLst>
                <a:path extrusionOk="0" h="3819" w="1459">
                  <a:moveTo>
                    <a:pt x="232" y="0"/>
                  </a:moveTo>
                  <a:cubicBezTo>
                    <a:pt x="221" y="0"/>
                    <a:pt x="210" y="8"/>
                    <a:pt x="203" y="22"/>
                  </a:cubicBezTo>
                  <a:lnTo>
                    <a:pt x="1" y="267"/>
                  </a:lnTo>
                  <a:lnTo>
                    <a:pt x="319" y="672"/>
                  </a:lnTo>
                  <a:cubicBezTo>
                    <a:pt x="344" y="697"/>
                    <a:pt x="374" y="712"/>
                    <a:pt x="406" y="712"/>
                  </a:cubicBezTo>
                  <a:cubicBezTo>
                    <a:pt x="429" y="712"/>
                    <a:pt x="453" y="704"/>
                    <a:pt x="477" y="686"/>
                  </a:cubicBezTo>
                  <a:lnTo>
                    <a:pt x="607" y="571"/>
                  </a:lnTo>
                  <a:lnTo>
                    <a:pt x="607" y="3819"/>
                  </a:lnTo>
                  <a:lnTo>
                    <a:pt x="853" y="3819"/>
                  </a:lnTo>
                  <a:lnTo>
                    <a:pt x="853" y="571"/>
                  </a:lnTo>
                  <a:lnTo>
                    <a:pt x="983" y="686"/>
                  </a:lnTo>
                  <a:cubicBezTo>
                    <a:pt x="1007" y="704"/>
                    <a:pt x="1031" y="712"/>
                    <a:pt x="1054" y="712"/>
                  </a:cubicBezTo>
                  <a:cubicBezTo>
                    <a:pt x="1086" y="712"/>
                    <a:pt x="1116" y="697"/>
                    <a:pt x="1141" y="672"/>
                  </a:cubicBezTo>
                  <a:lnTo>
                    <a:pt x="1459" y="267"/>
                  </a:lnTo>
                  <a:lnTo>
                    <a:pt x="1257" y="22"/>
                  </a:lnTo>
                  <a:cubicBezTo>
                    <a:pt x="1250" y="8"/>
                    <a:pt x="1239" y="0"/>
                    <a:pt x="1228" y="0"/>
                  </a:cubicBezTo>
                  <a:cubicBezTo>
                    <a:pt x="1217" y="0"/>
                    <a:pt x="1206" y="8"/>
                    <a:pt x="1199" y="22"/>
                  </a:cubicBezTo>
                  <a:lnTo>
                    <a:pt x="737" y="484"/>
                  </a:lnTo>
                  <a:lnTo>
                    <a:pt x="261" y="22"/>
                  </a:lnTo>
                  <a:cubicBezTo>
                    <a:pt x="254" y="8"/>
                    <a:pt x="243" y="0"/>
                    <a:pt x="23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0" name="Google Shape;17170;p101"/>
            <p:cNvSpPr/>
            <p:nvPr/>
          </p:nvSpPr>
          <p:spPr>
            <a:xfrm>
              <a:off x="2608230" y="3660670"/>
              <a:ext cx="6449" cy="31458"/>
            </a:xfrm>
            <a:custGeom>
              <a:rect b="b" l="l" r="r" t="t"/>
              <a:pathLst>
                <a:path extrusionOk="0" h="1200" w="246">
                  <a:moveTo>
                    <a:pt x="130" y="1"/>
                  </a:moveTo>
                  <a:cubicBezTo>
                    <a:pt x="58" y="1"/>
                    <a:pt x="0" y="59"/>
                    <a:pt x="0" y="116"/>
                  </a:cubicBezTo>
                  <a:lnTo>
                    <a:pt x="0" y="1199"/>
                  </a:lnTo>
                  <a:lnTo>
                    <a:pt x="246" y="1199"/>
                  </a:lnTo>
                  <a:lnTo>
                    <a:pt x="246" y="116"/>
                  </a:lnTo>
                  <a:cubicBezTo>
                    <a:pt x="246" y="59"/>
                    <a:pt x="188" y="1"/>
                    <a:pt x="130"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1" name="Google Shape;17171;p101"/>
            <p:cNvSpPr/>
            <p:nvPr/>
          </p:nvSpPr>
          <p:spPr>
            <a:xfrm>
              <a:off x="2586288" y="3485475"/>
              <a:ext cx="50333" cy="56415"/>
            </a:xfrm>
            <a:custGeom>
              <a:rect b="b" l="l" r="r" t="t"/>
              <a:pathLst>
                <a:path extrusionOk="0" h="2152" w="1920">
                  <a:moveTo>
                    <a:pt x="722" y="0"/>
                  </a:moveTo>
                  <a:cubicBezTo>
                    <a:pt x="332" y="0"/>
                    <a:pt x="0" y="318"/>
                    <a:pt x="0" y="722"/>
                  </a:cubicBezTo>
                  <a:lnTo>
                    <a:pt x="0" y="1199"/>
                  </a:lnTo>
                  <a:cubicBezTo>
                    <a:pt x="0" y="1718"/>
                    <a:pt x="433" y="2151"/>
                    <a:pt x="967" y="2151"/>
                  </a:cubicBezTo>
                  <a:cubicBezTo>
                    <a:pt x="1487" y="2151"/>
                    <a:pt x="1920" y="1718"/>
                    <a:pt x="1920" y="1199"/>
                  </a:cubicBezTo>
                  <a:lnTo>
                    <a:pt x="1920" y="722"/>
                  </a:lnTo>
                  <a:cubicBezTo>
                    <a:pt x="1920" y="318"/>
                    <a:pt x="1602" y="0"/>
                    <a:pt x="119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2" name="Google Shape;17172;p101"/>
            <p:cNvSpPr/>
            <p:nvPr/>
          </p:nvSpPr>
          <p:spPr>
            <a:xfrm>
              <a:off x="2586288" y="3485475"/>
              <a:ext cx="34447" cy="56441"/>
            </a:xfrm>
            <a:custGeom>
              <a:rect b="b" l="l" r="r" t="t"/>
              <a:pathLst>
                <a:path extrusionOk="0" h="2153" w="1314">
                  <a:moveTo>
                    <a:pt x="722" y="0"/>
                  </a:moveTo>
                  <a:cubicBezTo>
                    <a:pt x="318" y="0"/>
                    <a:pt x="0" y="318"/>
                    <a:pt x="0" y="722"/>
                  </a:cubicBezTo>
                  <a:lnTo>
                    <a:pt x="0" y="1199"/>
                  </a:lnTo>
                  <a:cubicBezTo>
                    <a:pt x="0" y="1746"/>
                    <a:pt x="442" y="2152"/>
                    <a:pt x="946" y="2152"/>
                  </a:cubicBezTo>
                  <a:cubicBezTo>
                    <a:pt x="1067" y="2152"/>
                    <a:pt x="1191" y="2129"/>
                    <a:pt x="1314" y="2079"/>
                  </a:cubicBezTo>
                  <a:cubicBezTo>
                    <a:pt x="953" y="1935"/>
                    <a:pt x="722" y="1574"/>
                    <a:pt x="722" y="1199"/>
                  </a:cubicBezTo>
                  <a:lnTo>
                    <a:pt x="722" y="708"/>
                  </a:lnTo>
                  <a:cubicBezTo>
                    <a:pt x="722" y="361"/>
                    <a:pt x="982" y="73"/>
                    <a:pt x="1314" y="15"/>
                  </a:cubicBezTo>
                  <a:cubicBezTo>
                    <a:pt x="1285" y="0"/>
                    <a:pt x="1241" y="0"/>
                    <a:pt x="119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3" name="Google Shape;17173;p101"/>
            <p:cNvSpPr/>
            <p:nvPr/>
          </p:nvSpPr>
          <p:spPr>
            <a:xfrm>
              <a:off x="2586288" y="3485082"/>
              <a:ext cx="50333" cy="25429"/>
            </a:xfrm>
            <a:custGeom>
              <a:rect b="b" l="l" r="r" t="t"/>
              <a:pathLst>
                <a:path extrusionOk="0" h="970" w="1920">
                  <a:moveTo>
                    <a:pt x="722" y="1"/>
                  </a:moveTo>
                  <a:cubicBezTo>
                    <a:pt x="318" y="1"/>
                    <a:pt x="0" y="319"/>
                    <a:pt x="0" y="723"/>
                  </a:cubicBezTo>
                  <a:lnTo>
                    <a:pt x="0" y="737"/>
                  </a:lnTo>
                  <a:cubicBezTo>
                    <a:pt x="576" y="884"/>
                    <a:pt x="1177" y="970"/>
                    <a:pt x="1779" y="970"/>
                  </a:cubicBezTo>
                  <a:cubicBezTo>
                    <a:pt x="1826" y="970"/>
                    <a:pt x="1873" y="969"/>
                    <a:pt x="1920" y="968"/>
                  </a:cubicBezTo>
                  <a:lnTo>
                    <a:pt x="1920" y="723"/>
                  </a:lnTo>
                  <a:cubicBezTo>
                    <a:pt x="1920" y="319"/>
                    <a:pt x="1588" y="1"/>
                    <a:pt x="119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4" name="Google Shape;17174;p101"/>
            <p:cNvSpPr/>
            <p:nvPr/>
          </p:nvSpPr>
          <p:spPr>
            <a:xfrm>
              <a:off x="2586288" y="3485475"/>
              <a:ext cx="34447" cy="23095"/>
            </a:xfrm>
            <a:custGeom>
              <a:rect b="b" l="l" r="r" t="t"/>
              <a:pathLst>
                <a:path extrusionOk="0" h="881" w="1314">
                  <a:moveTo>
                    <a:pt x="722" y="0"/>
                  </a:moveTo>
                  <a:cubicBezTo>
                    <a:pt x="318" y="0"/>
                    <a:pt x="0" y="318"/>
                    <a:pt x="0" y="722"/>
                  </a:cubicBezTo>
                  <a:cubicBezTo>
                    <a:pt x="231" y="794"/>
                    <a:pt x="476" y="838"/>
                    <a:pt x="722" y="881"/>
                  </a:cubicBezTo>
                  <a:lnTo>
                    <a:pt x="722" y="722"/>
                  </a:lnTo>
                  <a:cubicBezTo>
                    <a:pt x="722" y="361"/>
                    <a:pt x="982" y="73"/>
                    <a:pt x="1314" y="15"/>
                  </a:cubicBezTo>
                  <a:cubicBezTo>
                    <a:pt x="1285" y="0"/>
                    <a:pt x="1241" y="0"/>
                    <a:pt x="1198"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75" name="Google Shape;17175;p101"/>
          <p:cNvGrpSpPr/>
          <p:nvPr/>
        </p:nvGrpSpPr>
        <p:grpSpPr>
          <a:xfrm>
            <a:off x="2722427" y="3359460"/>
            <a:ext cx="377706" cy="352330"/>
            <a:chOff x="2747484" y="3359460"/>
            <a:chExt cx="377706" cy="352330"/>
          </a:xfrm>
        </p:grpSpPr>
        <p:sp>
          <p:nvSpPr>
            <p:cNvPr id="17176" name="Google Shape;17176;p101"/>
            <p:cNvSpPr/>
            <p:nvPr/>
          </p:nvSpPr>
          <p:spPr>
            <a:xfrm>
              <a:off x="2806520" y="3611858"/>
              <a:ext cx="46951" cy="46951"/>
            </a:xfrm>
            <a:custGeom>
              <a:rect b="b" l="l" r="r" t="t"/>
              <a:pathLst>
                <a:path extrusionOk="0" h="1791" w="1791">
                  <a:moveTo>
                    <a:pt x="231" y="1"/>
                  </a:moveTo>
                  <a:cubicBezTo>
                    <a:pt x="101" y="1"/>
                    <a:pt x="0" y="102"/>
                    <a:pt x="0" y="217"/>
                  </a:cubicBezTo>
                  <a:lnTo>
                    <a:pt x="0" y="1574"/>
                  </a:lnTo>
                  <a:cubicBezTo>
                    <a:pt x="0" y="1690"/>
                    <a:pt x="101" y="1791"/>
                    <a:pt x="231" y="1791"/>
                  </a:cubicBezTo>
                  <a:lnTo>
                    <a:pt x="1574" y="1791"/>
                  </a:lnTo>
                  <a:cubicBezTo>
                    <a:pt x="1689" y="1791"/>
                    <a:pt x="1790" y="1690"/>
                    <a:pt x="1790" y="1574"/>
                  </a:cubicBezTo>
                  <a:lnTo>
                    <a:pt x="1790" y="217"/>
                  </a:lnTo>
                  <a:cubicBezTo>
                    <a:pt x="1790" y="102"/>
                    <a:pt x="1689" y="1"/>
                    <a:pt x="1559" y="1"/>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7" name="Google Shape;17177;p101"/>
            <p:cNvSpPr/>
            <p:nvPr/>
          </p:nvSpPr>
          <p:spPr>
            <a:xfrm>
              <a:off x="2960533" y="3488490"/>
              <a:ext cx="110155" cy="94086"/>
            </a:xfrm>
            <a:custGeom>
              <a:rect b="b" l="l" r="r" t="t"/>
              <a:pathLst>
                <a:path extrusionOk="0" h="3589" w="4202">
                  <a:moveTo>
                    <a:pt x="2397" y="1"/>
                  </a:moveTo>
                  <a:cubicBezTo>
                    <a:pt x="809" y="1"/>
                    <a:pt x="1" y="1935"/>
                    <a:pt x="1141" y="3061"/>
                  </a:cubicBezTo>
                  <a:cubicBezTo>
                    <a:pt x="1505" y="3425"/>
                    <a:pt x="1954" y="3589"/>
                    <a:pt x="2395" y="3589"/>
                  </a:cubicBezTo>
                  <a:cubicBezTo>
                    <a:pt x="3316" y="3589"/>
                    <a:pt x="4201" y="2875"/>
                    <a:pt x="4201" y="1791"/>
                  </a:cubicBezTo>
                  <a:cubicBezTo>
                    <a:pt x="4187" y="809"/>
                    <a:pt x="3393" y="1"/>
                    <a:pt x="2397" y="1"/>
                  </a:cubicBezTo>
                  <a:close/>
                </a:path>
              </a:pathLst>
            </a:custGeom>
            <a:solidFill>
              <a:srgbClr val="8699A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8" name="Google Shape;17178;p101"/>
            <p:cNvSpPr/>
            <p:nvPr/>
          </p:nvSpPr>
          <p:spPr>
            <a:xfrm>
              <a:off x="2971884" y="3526712"/>
              <a:ext cx="103340" cy="56048"/>
            </a:xfrm>
            <a:custGeom>
              <a:rect b="b" l="l" r="r" t="t"/>
              <a:pathLst>
                <a:path extrusionOk="0" h="2138" w="3942">
                  <a:moveTo>
                    <a:pt x="217" y="1"/>
                  </a:moveTo>
                  <a:lnTo>
                    <a:pt x="217" y="1"/>
                  </a:lnTo>
                  <a:cubicBezTo>
                    <a:pt x="1" y="1098"/>
                    <a:pt x="838" y="2137"/>
                    <a:pt x="1964" y="2137"/>
                  </a:cubicBezTo>
                  <a:cubicBezTo>
                    <a:pt x="3090" y="2137"/>
                    <a:pt x="3942" y="1098"/>
                    <a:pt x="3725" y="1"/>
                  </a:cubicBezTo>
                  <a:lnTo>
                    <a:pt x="3725" y="1"/>
                  </a:lnTo>
                  <a:cubicBezTo>
                    <a:pt x="3566" y="838"/>
                    <a:pt x="2830" y="1459"/>
                    <a:pt x="1964" y="1459"/>
                  </a:cubicBezTo>
                  <a:cubicBezTo>
                    <a:pt x="1112" y="1459"/>
                    <a:pt x="376" y="838"/>
                    <a:pt x="217" y="1"/>
                  </a:cubicBezTo>
                  <a:close/>
                </a:path>
              </a:pathLst>
            </a:custGeom>
            <a:solidFill>
              <a:srgbClr val="B1C0C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79" name="Google Shape;17179;p101"/>
            <p:cNvSpPr/>
            <p:nvPr/>
          </p:nvSpPr>
          <p:spPr>
            <a:xfrm>
              <a:off x="2835645" y="3382817"/>
              <a:ext cx="158601" cy="305457"/>
            </a:xfrm>
            <a:custGeom>
              <a:rect b="b" l="l" r="r" t="t"/>
              <a:pathLst>
                <a:path extrusionOk="0" h="11652" w="6050">
                  <a:moveTo>
                    <a:pt x="5833" y="1"/>
                  </a:moveTo>
                  <a:cubicBezTo>
                    <a:pt x="5755" y="1"/>
                    <a:pt x="5667" y="35"/>
                    <a:pt x="5631" y="120"/>
                  </a:cubicBezTo>
                  <a:cubicBezTo>
                    <a:pt x="5198" y="798"/>
                    <a:pt x="4693" y="1419"/>
                    <a:pt x="4115" y="1982"/>
                  </a:cubicBezTo>
                  <a:cubicBezTo>
                    <a:pt x="3263" y="2805"/>
                    <a:pt x="1878" y="3801"/>
                    <a:pt x="232" y="3801"/>
                  </a:cubicBezTo>
                  <a:cubicBezTo>
                    <a:pt x="102" y="3801"/>
                    <a:pt x="1" y="3902"/>
                    <a:pt x="1" y="4032"/>
                  </a:cubicBezTo>
                  <a:lnTo>
                    <a:pt x="1" y="7612"/>
                  </a:lnTo>
                  <a:cubicBezTo>
                    <a:pt x="1" y="7742"/>
                    <a:pt x="102" y="7843"/>
                    <a:pt x="232" y="7843"/>
                  </a:cubicBezTo>
                  <a:cubicBezTo>
                    <a:pt x="1878" y="7843"/>
                    <a:pt x="3263" y="8839"/>
                    <a:pt x="4115" y="9676"/>
                  </a:cubicBezTo>
                  <a:cubicBezTo>
                    <a:pt x="4693" y="10225"/>
                    <a:pt x="5198" y="10860"/>
                    <a:pt x="5631" y="11538"/>
                  </a:cubicBezTo>
                  <a:cubicBezTo>
                    <a:pt x="5676" y="11617"/>
                    <a:pt x="5749" y="11652"/>
                    <a:pt x="5821" y="11652"/>
                  </a:cubicBezTo>
                  <a:cubicBezTo>
                    <a:pt x="5936" y="11652"/>
                    <a:pt x="6049" y="11564"/>
                    <a:pt x="6049" y="11423"/>
                  </a:cubicBezTo>
                  <a:lnTo>
                    <a:pt x="6049" y="235"/>
                  </a:lnTo>
                  <a:cubicBezTo>
                    <a:pt x="6049" y="134"/>
                    <a:pt x="5977" y="33"/>
                    <a:pt x="5876" y="4"/>
                  </a:cubicBezTo>
                  <a:cubicBezTo>
                    <a:pt x="5863" y="2"/>
                    <a:pt x="5848" y="1"/>
                    <a:pt x="5833" y="1"/>
                  </a:cubicBezTo>
                  <a:close/>
                </a:path>
              </a:pathLst>
            </a:custGeom>
            <a:solidFill>
              <a:srgbClr val="F6F7F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0" name="Google Shape;17180;p101"/>
            <p:cNvSpPr/>
            <p:nvPr/>
          </p:nvSpPr>
          <p:spPr>
            <a:xfrm>
              <a:off x="2835645" y="3564933"/>
              <a:ext cx="158601" cy="123342"/>
            </a:xfrm>
            <a:custGeom>
              <a:rect b="b" l="l" r="r" t="t"/>
              <a:pathLst>
                <a:path extrusionOk="0" h="4705" w="6050">
                  <a:moveTo>
                    <a:pt x="1" y="1"/>
                  </a:moveTo>
                  <a:lnTo>
                    <a:pt x="1" y="665"/>
                  </a:lnTo>
                  <a:cubicBezTo>
                    <a:pt x="1" y="795"/>
                    <a:pt x="102" y="896"/>
                    <a:pt x="232" y="896"/>
                  </a:cubicBezTo>
                  <a:cubicBezTo>
                    <a:pt x="1878" y="896"/>
                    <a:pt x="3263" y="1892"/>
                    <a:pt x="4115" y="2729"/>
                  </a:cubicBezTo>
                  <a:cubicBezTo>
                    <a:pt x="4693" y="3278"/>
                    <a:pt x="5198" y="3913"/>
                    <a:pt x="5631" y="4591"/>
                  </a:cubicBezTo>
                  <a:cubicBezTo>
                    <a:pt x="5676" y="4670"/>
                    <a:pt x="5749" y="4705"/>
                    <a:pt x="5821" y="4705"/>
                  </a:cubicBezTo>
                  <a:cubicBezTo>
                    <a:pt x="5936" y="4705"/>
                    <a:pt x="6049" y="4617"/>
                    <a:pt x="6049" y="4476"/>
                  </a:cubicBezTo>
                  <a:lnTo>
                    <a:pt x="6049" y="3364"/>
                  </a:lnTo>
                  <a:cubicBezTo>
                    <a:pt x="6049" y="3451"/>
                    <a:pt x="5992" y="3537"/>
                    <a:pt x="5891" y="3566"/>
                  </a:cubicBezTo>
                  <a:cubicBezTo>
                    <a:pt x="5864" y="3578"/>
                    <a:pt x="5838" y="3583"/>
                    <a:pt x="5812" y="3583"/>
                  </a:cubicBezTo>
                  <a:cubicBezTo>
                    <a:pt x="5740" y="3583"/>
                    <a:pt x="5673" y="3540"/>
                    <a:pt x="5631" y="3465"/>
                  </a:cubicBezTo>
                  <a:cubicBezTo>
                    <a:pt x="5631" y="3465"/>
                    <a:pt x="5068" y="2974"/>
                    <a:pt x="4115" y="2051"/>
                  </a:cubicBezTo>
                  <a:cubicBezTo>
                    <a:pt x="3263" y="1213"/>
                    <a:pt x="1878" y="217"/>
                    <a:pt x="232" y="217"/>
                  </a:cubicBezTo>
                  <a:cubicBezTo>
                    <a:pt x="102" y="217"/>
                    <a:pt x="1" y="116"/>
                    <a:pt x="1" y="1"/>
                  </a:cubicBez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1" name="Google Shape;17181;p101"/>
            <p:cNvSpPr/>
            <p:nvPr/>
          </p:nvSpPr>
          <p:spPr>
            <a:xfrm>
              <a:off x="2982475" y="3359460"/>
              <a:ext cx="46951" cy="352330"/>
            </a:xfrm>
            <a:custGeom>
              <a:rect b="b" l="l" r="r" t="t"/>
              <a:pathLst>
                <a:path extrusionOk="0" h="13440" w="1791">
                  <a:moveTo>
                    <a:pt x="217" y="0"/>
                  </a:moveTo>
                  <a:cubicBezTo>
                    <a:pt x="102" y="0"/>
                    <a:pt x="1" y="101"/>
                    <a:pt x="1" y="217"/>
                  </a:cubicBezTo>
                  <a:lnTo>
                    <a:pt x="1" y="13209"/>
                  </a:lnTo>
                  <a:cubicBezTo>
                    <a:pt x="1" y="13339"/>
                    <a:pt x="102" y="13440"/>
                    <a:pt x="217" y="13440"/>
                  </a:cubicBezTo>
                  <a:lnTo>
                    <a:pt x="1560" y="13440"/>
                  </a:lnTo>
                  <a:cubicBezTo>
                    <a:pt x="1690" y="13440"/>
                    <a:pt x="1791" y="13339"/>
                    <a:pt x="1791" y="13209"/>
                  </a:cubicBezTo>
                  <a:lnTo>
                    <a:pt x="1791" y="217"/>
                  </a:lnTo>
                  <a:cubicBezTo>
                    <a:pt x="1791" y="101"/>
                    <a:pt x="1690" y="0"/>
                    <a:pt x="1560"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2" name="Google Shape;17182;p101"/>
            <p:cNvSpPr/>
            <p:nvPr/>
          </p:nvSpPr>
          <p:spPr>
            <a:xfrm>
              <a:off x="2982475" y="3682245"/>
              <a:ext cx="46951" cy="29544"/>
            </a:xfrm>
            <a:custGeom>
              <a:rect b="b" l="l" r="r" t="t"/>
              <a:pathLst>
                <a:path extrusionOk="0" h="1127" w="1791">
                  <a:moveTo>
                    <a:pt x="1" y="1"/>
                  </a:moveTo>
                  <a:lnTo>
                    <a:pt x="1" y="910"/>
                  </a:lnTo>
                  <a:cubicBezTo>
                    <a:pt x="1" y="1026"/>
                    <a:pt x="102" y="1127"/>
                    <a:pt x="217" y="1127"/>
                  </a:cubicBezTo>
                  <a:lnTo>
                    <a:pt x="1560" y="1127"/>
                  </a:lnTo>
                  <a:cubicBezTo>
                    <a:pt x="1690" y="1127"/>
                    <a:pt x="1791" y="1026"/>
                    <a:pt x="1791" y="910"/>
                  </a:cubicBezTo>
                  <a:lnTo>
                    <a:pt x="1791" y="1"/>
                  </a:lnTo>
                  <a:cubicBezTo>
                    <a:pt x="1791" y="131"/>
                    <a:pt x="1690" y="232"/>
                    <a:pt x="1560" y="232"/>
                  </a:cubicBezTo>
                  <a:lnTo>
                    <a:pt x="217" y="232"/>
                  </a:lnTo>
                  <a:cubicBezTo>
                    <a:pt x="102" y="232"/>
                    <a:pt x="1" y="131"/>
                    <a:pt x="1" y="1"/>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3" name="Google Shape;17183;p101"/>
            <p:cNvSpPr/>
            <p:nvPr/>
          </p:nvSpPr>
          <p:spPr>
            <a:xfrm>
              <a:off x="2747851" y="3482828"/>
              <a:ext cx="46951" cy="105594"/>
            </a:xfrm>
            <a:custGeom>
              <a:rect b="b" l="l" r="r" t="t"/>
              <a:pathLst>
                <a:path extrusionOk="0" h="4028" w="1791">
                  <a:moveTo>
                    <a:pt x="1112" y="0"/>
                  </a:moveTo>
                  <a:cubicBezTo>
                    <a:pt x="492" y="0"/>
                    <a:pt x="1" y="491"/>
                    <a:pt x="1" y="1112"/>
                  </a:cubicBezTo>
                  <a:lnTo>
                    <a:pt x="1" y="2902"/>
                  </a:lnTo>
                  <a:cubicBezTo>
                    <a:pt x="1" y="3523"/>
                    <a:pt x="492" y="4028"/>
                    <a:pt x="1112" y="4028"/>
                  </a:cubicBezTo>
                  <a:lnTo>
                    <a:pt x="1560" y="4028"/>
                  </a:lnTo>
                  <a:cubicBezTo>
                    <a:pt x="1690" y="4028"/>
                    <a:pt x="1791" y="3927"/>
                    <a:pt x="1791" y="3797"/>
                  </a:cubicBezTo>
                  <a:lnTo>
                    <a:pt x="1791" y="217"/>
                  </a:lnTo>
                  <a:cubicBezTo>
                    <a:pt x="1791" y="101"/>
                    <a:pt x="1690" y="0"/>
                    <a:pt x="1560" y="0"/>
                  </a:cubicBezTo>
                  <a:close/>
                </a:path>
              </a:pathLst>
            </a:custGeom>
            <a:solidFill>
              <a:srgbClr val="AEBEC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4" name="Google Shape;17184;p101"/>
            <p:cNvSpPr/>
            <p:nvPr/>
          </p:nvSpPr>
          <p:spPr>
            <a:xfrm>
              <a:off x="2747484" y="3488123"/>
              <a:ext cx="47318" cy="100299"/>
            </a:xfrm>
            <a:custGeom>
              <a:rect b="b" l="l" r="r" t="t"/>
              <a:pathLst>
                <a:path extrusionOk="0" h="3826" w="1805">
                  <a:moveTo>
                    <a:pt x="477" y="0"/>
                  </a:moveTo>
                  <a:lnTo>
                    <a:pt x="477" y="0"/>
                  </a:lnTo>
                  <a:cubicBezTo>
                    <a:pt x="188" y="203"/>
                    <a:pt x="1" y="549"/>
                    <a:pt x="1" y="910"/>
                  </a:cubicBezTo>
                  <a:lnTo>
                    <a:pt x="1" y="2700"/>
                  </a:lnTo>
                  <a:cubicBezTo>
                    <a:pt x="1" y="3321"/>
                    <a:pt x="506" y="3826"/>
                    <a:pt x="1126" y="3826"/>
                  </a:cubicBezTo>
                  <a:lnTo>
                    <a:pt x="1574" y="3826"/>
                  </a:lnTo>
                  <a:cubicBezTo>
                    <a:pt x="1704" y="3826"/>
                    <a:pt x="1805" y="3725"/>
                    <a:pt x="1805" y="3595"/>
                  </a:cubicBezTo>
                  <a:lnTo>
                    <a:pt x="1805" y="3147"/>
                  </a:lnTo>
                  <a:lnTo>
                    <a:pt x="1126" y="3147"/>
                  </a:lnTo>
                  <a:cubicBezTo>
                    <a:pt x="751" y="3147"/>
                    <a:pt x="448" y="2844"/>
                    <a:pt x="448" y="2483"/>
                  </a:cubicBezTo>
                  <a:lnTo>
                    <a:pt x="448" y="246"/>
                  </a:lnTo>
                  <a:cubicBezTo>
                    <a:pt x="448" y="159"/>
                    <a:pt x="462" y="73"/>
                    <a:pt x="477"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5" name="Google Shape;17185;p101"/>
            <p:cNvSpPr/>
            <p:nvPr/>
          </p:nvSpPr>
          <p:spPr>
            <a:xfrm>
              <a:off x="2788720" y="3482828"/>
              <a:ext cx="58695" cy="105594"/>
            </a:xfrm>
            <a:custGeom>
              <a:rect b="b" l="l" r="r" t="t"/>
              <a:pathLst>
                <a:path extrusionOk="0" h="4028" w="2239">
                  <a:moveTo>
                    <a:pt x="1" y="0"/>
                  </a:moveTo>
                  <a:lnTo>
                    <a:pt x="1" y="4028"/>
                  </a:lnTo>
                  <a:lnTo>
                    <a:pt x="2238" y="4028"/>
                  </a:lnTo>
                  <a:lnTo>
                    <a:pt x="2238" y="0"/>
                  </a:ln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6" name="Google Shape;17186;p101"/>
            <p:cNvSpPr/>
            <p:nvPr/>
          </p:nvSpPr>
          <p:spPr>
            <a:xfrm>
              <a:off x="2788720" y="3570622"/>
              <a:ext cx="58695" cy="17800"/>
            </a:xfrm>
            <a:custGeom>
              <a:rect b="b" l="l" r="r" t="t"/>
              <a:pathLst>
                <a:path extrusionOk="0" h="679" w="2239">
                  <a:moveTo>
                    <a:pt x="1" y="0"/>
                  </a:moveTo>
                  <a:lnTo>
                    <a:pt x="1" y="679"/>
                  </a:lnTo>
                  <a:lnTo>
                    <a:pt x="2238" y="679"/>
                  </a:lnTo>
                  <a:lnTo>
                    <a:pt x="2238"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7" name="Google Shape;17187;p101"/>
            <p:cNvSpPr/>
            <p:nvPr/>
          </p:nvSpPr>
          <p:spPr>
            <a:xfrm>
              <a:off x="2788720" y="3588396"/>
              <a:ext cx="59062" cy="93876"/>
            </a:xfrm>
            <a:custGeom>
              <a:rect b="b" l="l" r="r" t="t"/>
              <a:pathLst>
                <a:path extrusionOk="0" h="3581" w="2253">
                  <a:moveTo>
                    <a:pt x="1" y="1"/>
                  </a:moveTo>
                  <a:lnTo>
                    <a:pt x="1" y="3364"/>
                  </a:lnTo>
                  <a:cubicBezTo>
                    <a:pt x="1" y="3480"/>
                    <a:pt x="102" y="3581"/>
                    <a:pt x="232" y="3581"/>
                  </a:cubicBezTo>
                  <a:lnTo>
                    <a:pt x="1127" y="3581"/>
                  </a:lnTo>
                  <a:cubicBezTo>
                    <a:pt x="1228" y="3581"/>
                    <a:pt x="1315" y="3509"/>
                    <a:pt x="1343" y="3422"/>
                  </a:cubicBezTo>
                  <a:lnTo>
                    <a:pt x="2253" y="1"/>
                  </a:lnTo>
                  <a:close/>
                </a:path>
              </a:pathLst>
            </a:custGeom>
            <a:solidFill>
              <a:srgbClr val="7A8FA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8" name="Google Shape;17188;p101"/>
            <p:cNvSpPr/>
            <p:nvPr/>
          </p:nvSpPr>
          <p:spPr>
            <a:xfrm>
              <a:off x="3091844" y="3529753"/>
              <a:ext cx="33345" cy="11744"/>
            </a:xfrm>
            <a:custGeom>
              <a:rect b="b" l="l" r="r" t="t"/>
              <a:pathLst>
                <a:path extrusionOk="0" h="448" w="1272">
                  <a:moveTo>
                    <a:pt x="304" y="0"/>
                  </a:moveTo>
                  <a:cubicBezTo>
                    <a:pt x="1" y="0"/>
                    <a:pt x="1" y="448"/>
                    <a:pt x="304" y="448"/>
                  </a:cubicBezTo>
                  <a:lnTo>
                    <a:pt x="982" y="448"/>
                  </a:lnTo>
                  <a:cubicBezTo>
                    <a:pt x="1271" y="448"/>
                    <a:pt x="1271" y="0"/>
                    <a:pt x="982"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89" name="Google Shape;17189;p101"/>
            <p:cNvSpPr/>
            <p:nvPr/>
          </p:nvSpPr>
          <p:spPr>
            <a:xfrm>
              <a:off x="3069535" y="3463140"/>
              <a:ext cx="28574" cy="24249"/>
            </a:xfrm>
            <a:custGeom>
              <a:rect b="b" l="l" r="r" t="t"/>
              <a:pathLst>
                <a:path extrusionOk="0" h="925" w="1090">
                  <a:moveTo>
                    <a:pt x="768" y="0"/>
                  </a:moveTo>
                  <a:cubicBezTo>
                    <a:pt x="714" y="0"/>
                    <a:pt x="657" y="22"/>
                    <a:pt x="606" y="73"/>
                  </a:cubicBezTo>
                  <a:lnTo>
                    <a:pt x="144" y="549"/>
                  </a:lnTo>
                  <a:cubicBezTo>
                    <a:pt x="0" y="679"/>
                    <a:pt x="101" y="925"/>
                    <a:pt x="303" y="925"/>
                  </a:cubicBezTo>
                  <a:cubicBezTo>
                    <a:pt x="361" y="925"/>
                    <a:pt x="419" y="910"/>
                    <a:pt x="462" y="867"/>
                  </a:cubicBezTo>
                  <a:lnTo>
                    <a:pt x="924" y="390"/>
                  </a:lnTo>
                  <a:cubicBezTo>
                    <a:pt x="1089" y="225"/>
                    <a:pt x="943" y="0"/>
                    <a:pt x="768"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0" name="Google Shape;17190;p101"/>
            <p:cNvSpPr/>
            <p:nvPr/>
          </p:nvSpPr>
          <p:spPr>
            <a:xfrm>
              <a:off x="3068958" y="3583467"/>
              <a:ext cx="28601" cy="24249"/>
            </a:xfrm>
            <a:custGeom>
              <a:rect b="b" l="l" r="r" t="t"/>
              <a:pathLst>
                <a:path extrusionOk="0" h="925" w="1091">
                  <a:moveTo>
                    <a:pt x="322" y="1"/>
                  </a:moveTo>
                  <a:cubicBezTo>
                    <a:pt x="147" y="1"/>
                    <a:pt x="1" y="225"/>
                    <a:pt x="166" y="391"/>
                  </a:cubicBezTo>
                  <a:lnTo>
                    <a:pt x="643" y="867"/>
                  </a:lnTo>
                  <a:cubicBezTo>
                    <a:pt x="686" y="911"/>
                    <a:pt x="744" y="925"/>
                    <a:pt x="802" y="925"/>
                  </a:cubicBezTo>
                  <a:cubicBezTo>
                    <a:pt x="1004" y="925"/>
                    <a:pt x="1090" y="694"/>
                    <a:pt x="960" y="550"/>
                  </a:cubicBezTo>
                  <a:lnTo>
                    <a:pt x="484" y="73"/>
                  </a:lnTo>
                  <a:cubicBezTo>
                    <a:pt x="433" y="22"/>
                    <a:pt x="376" y="1"/>
                    <a:pt x="322"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191" name="Google Shape;17191;p101"/>
          <p:cNvGrpSpPr/>
          <p:nvPr/>
        </p:nvGrpSpPr>
        <p:grpSpPr>
          <a:xfrm>
            <a:off x="3671148" y="3371938"/>
            <a:ext cx="375792" cy="327373"/>
            <a:chOff x="3696205" y="3371938"/>
            <a:chExt cx="375792" cy="327373"/>
          </a:xfrm>
        </p:grpSpPr>
        <p:sp>
          <p:nvSpPr>
            <p:cNvPr id="17192" name="Google Shape;17192;p101"/>
            <p:cNvSpPr/>
            <p:nvPr/>
          </p:nvSpPr>
          <p:spPr>
            <a:xfrm>
              <a:off x="3696205" y="3456718"/>
              <a:ext cx="375792" cy="242594"/>
            </a:xfrm>
            <a:custGeom>
              <a:rect b="b" l="l" r="r" t="t"/>
              <a:pathLst>
                <a:path extrusionOk="0" h="9254" w="14335">
                  <a:moveTo>
                    <a:pt x="462" y="0"/>
                  </a:moveTo>
                  <a:cubicBezTo>
                    <a:pt x="202" y="0"/>
                    <a:pt x="0" y="202"/>
                    <a:pt x="0" y="462"/>
                  </a:cubicBezTo>
                  <a:lnTo>
                    <a:pt x="0" y="8791"/>
                  </a:lnTo>
                  <a:cubicBezTo>
                    <a:pt x="0" y="9037"/>
                    <a:pt x="202" y="9253"/>
                    <a:pt x="462" y="9253"/>
                  </a:cubicBezTo>
                  <a:lnTo>
                    <a:pt x="13873" y="9253"/>
                  </a:lnTo>
                  <a:cubicBezTo>
                    <a:pt x="14118" y="9253"/>
                    <a:pt x="14335" y="9037"/>
                    <a:pt x="14335" y="8791"/>
                  </a:cubicBezTo>
                  <a:lnTo>
                    <a:pt x="14335" y="462"/>
                  </a:lnTo>
                  <a:cubicBezTo>
                    <a:pt x="14335" y="202"/>
                    <a:pt x="14118" y="0"/>
                    <a:pt x="1387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3" name="Google Shape;17193;p101"/>
            <p:cNvSpPr/>
            <p:nvPr/>
          </p:nvSpPr>
          <p:spPr>
            <a:xfrm>
              <a:off x="3696205" y="3456718"/>
              <a:ext cx="375792" cy="18193"/>
            </a:xfrm>
            <a:custGeom>
              <a:rect b="b" l="l" r="r" t="t"/>
              <a:pathLst>
                <a:path extrusionOk="0" h="694" w="14335">
                  <a:moveTo>
                    <a:pt x="462" y="0"/>
                  </a:moveTo>
                  <a:cubicBezTo>
                    <a:pt x="202" y="0"/>
                    <a:pt x="0" y="202"/>
                    <a:pt x="0" y="462"/>
                  </a:cubicBezTo>
                  <a:lnTo>
                    <a:pt x="0" y="693"/>
                  </a:lnTo>
                  <a:lnTo>
                    <a:pt x="14335" y="693"/>
                  </a:lnTo>
                  <a:lnTo>
                    <a:pt x="14335" y="462"/>
                  </a:lnTo>
                  <a:cubicBezTo>
                    <a:pt x="14335" y="202"/>
                    <a:pt x="14118" y="0"/>
                    <a:pt x="13873"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4" name="Google Shape;17194;p101"/>
            <p:cNvSpPr/>
            <p:nvPr/>
          </p:nvSpPr>
          <p:spPr>
            <a:xfrm>
              <a:off x="3732539" y="3505163"/>
              <a:ext cx="121113" cy="157814"/>
            </a:xfrm>
            <a:custGeom>
              <a:rect b="b" l="l" r="r" t="t"/>
              <a:pathLst>
                <a:path extrusionOk="0" h="6020" w="4620">
                  <a:moveTo>
                    <a:pt x="231" y="0"/>
                  </a:moveTo>
                  <a:cubicBezTo>
                    <a:pt x="101" y="0"/>
                    <a:pt x="0" y="101"/>
                    <a:pt x="0" y="231"/>
                  </a:cubicBezTo>
                  <a:lnTo>
                    <a:pt x="0" y="5789"/>
                  </a:lnTo>
                  <a:cubicBezTo>
                    <a:pt x="0" y="5904"/>
                    <a:pt x="101" y="6020"/>
                    <a:pt x="231" y="6020"/>
                  </a:cubicBezTo>
                  <a:lnTo>
                    <a:pt x="4388" y="6020"/>
                  </a:lnTo>
                  <a:cubicBezTo>
                    <a:pt x="4518" y="6020"/>
                    <a:pt x="4619" y="5919"/>
                    <a:pt x="4619" y="5789"/>
                  </a:cubicBezTo>
                  <a:lnTo>
                    <a:pt x="4619" y="231"/>
                  </a:lnTo>
                  <a:cubicBezTo>
                    <a:pt x="4619" y="101"/>
                    <a:pt x="4518" y="0"/>
                    <a:pt x="4388"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5" name="Google Shape;17195;p101"/>
            <p:cNvSpPr/>
            <p:nvPr/>
          </p:nvSpPr>
          <p:spPr>
            <a:xfrm>
              <a:off x="3883904" y="3505163"/>
              <a:ext cx="151759" cy="30278"/>
            </a:xfrm>
            <a:custGeom>
              <a:rect b="b" l="l" r="r" t="t"/>
              <a:pathLst>
                <a:path extrusionOk="0" h="1155" w="5789">
                  <a:moveTo>
                    <a:pt x="231" y="0"/>
                  </a:moveTo>
                  <a:cubicBezTo>
                    <a:pt x="101" y="0"/>
                    <a:pt x="0" y="101"/>
                    <a:pt x="0" y="231"/>
                  </a:cubicBezTo>
                  <a:lnTo>
                    <a:pt x="0" y="924"/>
                  </a:lnTo>
                  <a:cubicBezTo>
                    <a:pt x="0" y="1054"/>
                    <a:pt x="101" y="1155"/>
                    <a:pt x="231" y="1155"/>
                  </a:cubicBezTo>
                  <a:lnTo>
                    <a:pt x="5558" y="1155"/>
                  </a:lnTo>
                  <a:cubicBezTo>
                    <a:pt x="5673" y="1155"/>
                    <a:pt x="5789" y="1054"/>
                    <a:pt x="5789" y="924"/>
                  </a:cubicBezTo>
                  <a:lnTo>
                    <a:pt x="5789" y="231"/>
                  </a:lnTo>
                  <a:cubicBezTo>
                    <a:pt x="5789" y="101"/>
                    <a:pt x="5673" y="0"/>
                    <a:pt x="5558" y="0"/>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6" name="Google Shape;17196;p101"/>
            <p:cNvSpPr/>
            <p:nvPr/>
          </p:nvSpPr>
          <p:spPr>
            <a:xfrm>
              <a:off x="3883904" y="3553582"/>
              <a:ext cx="115451" cy="24249"/>
            </a:xfrm>
            <a:custGeom>
              <a:rect b="b" l="l" r="r" t="t"/>
              <a:pathLst>
                <a:path extrusionOk="0" h="925" w="4404">
                  <a:moveTo>
                    <a:pt x="231" y="1"/>
                  </a:moveTo>
                  <a:cubicBezTo>
                    <a:pt x="101" y="1"/>
                    <a:pt x="0" y="102"/>
                    <a:pt x="0" y="232"/>
                  </a:cubicBezTo>
                  <a:lnTo>
                    <a:pt x="0" y="694"/>
                  </a:lnTo>
                  <a:cubicBezTo>
                    <a:pt x="0" y="824"/>
                    <a:pt x="101" y="925"/>
                    <a:pt x="231" y="925"/>
                  </a:cubicBezTo>
                  <a:lnTo>
                    <a:pt x="4172" y="925"/>
                  </a:lnTo>
                  <a:cubicBezTo>
                    <a:pt x="4288" y="925"/>
                    <a:pt x="4403" y="824"/>
                    <a:pt x="4403" y="694"/>
                  </a:cubicBezTo>
                  <a:lnTo>
                    <a:pt x="4403" y="232"/>
                  </a:lnTo>
                  <a:cubicBezTo>
                    <a:pt x="4403" y="102"/>
                    <a:pt x="4288" y="1"/>
                    <a:pt x="4172"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7" name="Google Shape;17197;p101"/>
            <p:cNvSpPr/>
            <p:nvPr/>
          </p:nvSpPr>
          <p:spPr>
            <a:xfrm>
              <a:off x="3882017" y="3595972"/>
              <a:ext cx="76836" cy="12138"/>
            </a:xfrm>
            <a:custGeom>
              <a:rect b="b" l="l" r="r" t="t"/>
              <a:pathLst>
                <a:path extrusionOk="0" h="463" w="2931">
                  <a:moveTo>
                    <a:pt x="303" y="0"/>
                  </a:moveTo>
                  <a:cubicBezTo>
                    <a:pt x="0" y="0"/>
                    <a:pt x="0" y="462"/>
                    <a:pt x="303" y="462"/>
                  </a:cubicBezTo>
                  <a:lnTo>
                    <a:pt x="2613" y="462"/>
                  </a:lnTo>
                  <a:cubicBezTo>
                    <a:pt x="2930" y="462"/>
                    <a:pt x="2930" y="0"/>
                    <a:pt x="2613"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8" name="Google Shape;17198;p101"/>
            <p:cNvSpPr/>
            <p:nvPr/>
          </p:nvSpPr>
          <p:spPr>
            <a:xfrm>
              <a:off x="3966770" y="3595972"/>
              <a:ext cx="40528" cy="12138"/>
            </a:xfrm>
            <a:custGeom>
              <a:rect b="b" l="l" r="r" t="t"/>
              <a:pathLst>
                <a:path extrusionOk="0" h="463" w="1546">
                  <a:moveTo>
                    <a:pt x="318" y="0"/>
                  </a:moveTo>
                  <a:cubicBezTo>
                    <a:pt x="1" y="0"/>
                    <a:pt x="1" y="462"/>
                    <a:pt x="318" y="462"/>
                  </a:cubicBezTo>
                  <a:lnTo>
                    <a:pt x="1242" y="462"/>
                  </a:lnTo>
                  <a:cubicBezTo>
                    <a:pt x="1545" y="462"/>
                    <a:pt x="1545" y="0"/>
                    <a:pt x="124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99" name="Google Shape;17199;p101"/>
            <p:cNvSpPr/>
            <p:nvPr/>
          </p:nvSpPr>
          <p:spPr>
            <a:xfrm>
              <a:off x="3882017" y="3632306"/>
              <a:ext cx="28391" cy="12138"/>
            </a:xfrm>
            <a:custGeom>
              <a:rect b="b" l="l" r="r" t="t"/>
              <a:pathLst>
                <a:path extrusionOk="0" h="463" w="1083">
                  <a:moveTo>
                    <a:pt x="303" y="0"/>
                  </a:moveTo>
                  <a:cubicBezTo>
                    <a:pt x="0" y="0"/>
                    <a:pt x="0" y="462"/>
                    <a:pt x="303" y="462"/>
                  </a:cubicBezTo>
                  <a:lnTo>
                    <a:pt x="765" y="462"/>
                  </a:lnTo>
                  <a:cubicBezTo>
                    <a:pt x="1083" y="462"/>
                    <a:pt x="1083" y="0"/>
                    <a:pt x="765"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0" name="Google Shape;17200;p101"/>
            <p:cNvSpPr/>
            <p:nvPr/>
          </p:nvSpPr>
          <p:spPr>
            <a:xfrm>
              <a:off x="3918324" y="3632306"/>
              <a:ext cx="64751" cy="12138"/>
            </a:xfrm>
            <a:custGeom>
              <a:rect b="b" l="l" r="r" t="t"/>
              <a:pathLst>
                <a:path extrusionOk="0" h="463" w="2470">
                  <a:moveTo>
                    <a:pt x="304" y="0"/>
                  </a:moveTo>
                  <a:cubicBezTo>
                    <a:pt x="1" y="0"/>
                    <a:pt x="1" y="462"/>
                    <a:pt x="304" y="462"/>
                  </a:cubicBezTo>
                  <a:lnTo>
                    <a:pt x="2166" y="462"/>
                  </a:lnTo>
                  <a:cubicBezTo>
                    <a:pt x="2469" y="462"/>
                    <a:pt x="2469" y="0"/>
                    <a:pt x="216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1" name="Google Shape;17201;p101"/>
            <p:cNvSpPr/>
            <p:nvPr/>
          </p:nvSpPr>
          <p:spPr>
            <a:xfrm>
              <a:off x="3882017" y="3656895"/>
              <a:ext cx="28391" cy="12138"/>
            </a:xfrm>
            <a:custGeom>
              <a:rect b="b" l="l" r="r" t="t"/>
              <a:pathLst>
                <a:path extrusionOk="0" h="463" w="1083">
                  <a:moveTo>
                    <a:pt x="303" y="1"/>
                  </a:moveTo>
                  <a:cubicBezTo>
                    <a:pt x="0" y="1"/>
                    <a:pt x="0" y="463"/>
                    <a:pt x="303" y="463"/>
                  </a:cubicBezTo>
                  <a:lnTo>
                    <a:pt x="765" y="463"/>
                  </a:lnTo>
                  <a:cubicBezTo>
                    <a:pt x="1083" y="463"/>
                    <a:pt x="1083" y="1"/>
                    <a:pt x="765"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2" name="Google Shape;17202;p101"/>
            <p:cNvSpPr/>
            <p:nvPr/>
          </p:nvSpPr>
          <p:spPr>
            <a:xfrm>
              <a:off x="3918324" y="3656895"/>
              <a:ext cx="64751" cy="12138"/>
            </a:xfrm>
            <a:custGeom>
              <a:rect b="b" l="l" r="r" t="t"/>
              <a:pathLst>
                <a:path extrusionOk="0" h="463" w="2470">
                  <a:moveTo>
                    <a:pt x="304" y="1"/>
                  </a:moveTo>
                  <a:cubicBezTo>
                    <a:pt x="1" y="1"/>
                    <a:pt x="1" y="463"/>
                    <a:pt x="304" y="463"/>
                  </a:cubicBezTo>
                  <a:lnTo>
                    <a:pt x="2166" y="463"/>
                  </a:lnTo>
                  <a:cubicBezTo>
                    <a:pt x="2469" y="463"/>
                    <a:pt x="2469" y="1"/>
                    <a:pt x="216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3" name="Google Shape;17203;p101"/>
            <p:cNvSpPr/>
            <p:nvPr/>
          </p:nvSpPr>
          <p:spPr>
            <a:xfrm>
              <a:off x="3853993" y="3371938"/>
              <a:ext cx="59823" cy="109028"/>
            </a:xfrm>
            <a:custGeom>
              <a:rect b="b" l="l" r="r" t="t"/>
              <a:pathLst>
                <a:path extrusionOk="0" h="4159" w="2282">
                  <a:moveTo>
                    <a:pt x="246" y="1"/>
                  </a:moveTo>
                  <a:cubicBezTo>
                    <a:pt x="116" y="1"/>
                    <a:pt x="1" y="116"/>
                    <a:pt x="15" y="261"/>
                  </a:cubicBezTo>
                  <a:lnTo>
                    <a:pt x="434" y="3956"/>
                  </a:lnTo>
                  <a:cubicBezTo>
                    <a:pt x="448" y="4072"/>
                    <a:pt x="535" y="4158"/>
                    <a:pt x="665" y="4158"/>
                  </a:cubicBezTo>
                  <a:lnTo>
                    <a:pt x="1632" y="4158"/>
                  </a:lnTo>
                  <a:cubicBezTo>
                    <a:pt x="1748" y="4158"/>
                    <a:pt x="1849" y="4072"/>
                    <a:pt x="1863" y="3956"/>
                  </a:cubicBezTo>
                  <a:lnTo>
                    <a:pt x="2267" y="261"/>
                  </a:lnTo>
                  <a:cubicBezTo>
                    <a:pt x="2282" y="116"/>
                    <a:pt x="2181" y="1"/>
                    <a:pt x="205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4" name="Google Shape;17204;p101"/>
            <p:cNvSpPr/>
            <p:nvPr/>
          </p:nvSpPr>
          <p:spPr>
            <a:xfrm>
              <a:off x="3756735" y="3583860"/>
              <a:ext cx="72694" cy="78750"/>
            </a:xfrm>
            <a:custGeom>
              <a:rect b="b" l="l" r="r" t="t"/>
              <a:pathLst>
                <a:path extrusionOk="0" h="3004" w="2773">
                  <a:moveTo>
                    <a:pt x="925" y="1"/>
                  </a:moveTo>
                  <a:lnTo>
                    <a:pt x="925" y="462"/>
                  </a:lnTo>
                  <a:cubicBezTo>
                    <a:pt x="925" y="549"/>
                    <a:pt x="881" y="636"/>
                    <a:pt x="795" y="679"/>
                  </a:cubicBezTo>
                  <a:lnTo>
                    <a:pt x="261" y="939"/>
                  </a:lnTo>
                  <a:cubicBezTo>
                    <a:pt x="102" y="1025"/>
                    <a:pt x="1" y="1184"/>
                    <a:pt x="1" y="1357"/>
                  </a:cubicBezTo>
                  <a:lnTo>
                    <a:pt x="1" y="3003"/>
                  </a:lnTo>
                  <a:lnTo>
                    <a:pt x="2773" y="3003"/>
                  </a:lnTo>
                  <a:lnTo>
                    <a:pt x="2773" y="1357"/>
                  </a:lnTo>
                  <a:cubicBezTo>
                    <a:pt x="2773" y="1184"/>
                    <a:pt x="2671" y="1025"/>
                    <a:pt x="2527" y="939"/>
                  </a:cubicBezTo>
                  <a:lnTo>
                    <a:pt x="1979" y="679"/>
                  </a:lnTo>
                  <a:cubicBezTo>
                    <a:pt x="1906" y="636"/>
                    <a:pt x="1849" y="549"/>
                    <a:pt x="1849" y="462"/>
                  </a:cubicBezTo>
                  <a:lnTo>
                    <a:pt x="1849"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5" name="Google Shape;17205;p101"/>
            <p:cNvSpPr/>
            <p:nvPr/>
          </p:nvSpPr>
          <p:spPr>
            <a:xfrm>
              <a:off x="3779831" y="3583860"/>
              <a:ext cx="26503" cy="18193"/>
            </a:xfrm>
            <a:custGeom>
              <a:rect b="b" l="l" r="r" t="t"/>
              <a:pathLst>
                <a:path extrusionOk="0" h="694" w="1011">
                  <a:moveTo>
                    <a:pt x="44" y="1"/>
                  </a:moveTo>
                  <a:lnTo>
                    <a:pt x="44" y="462"/>
                  </a:lnTo>
                  <a:cubicBezTo>
                    <a:pt x="44" y="520"/>
                    <a:pt x="29" y="564"/>
                    <a:pt x="0" y="607"/>
                  </a:cubicBezTo>
                  <a:cubicBezTo>
                    <a:pt x="159" y="665"/>
                    <a:pt x="332" y="693"/>
                    <a:pt x="506" y="693"/>
                  </a:cubicBezTo>
                  <a:cubicBezTo>
                    <a:pt x="679" y="693"/>
                    <a:pt x="852" y="665"/>
                    <a:pt x="1011" y="607"/>
                  </a:cubicBezTo>
                  <a:cubicBezTo>
                    <a:pt x="982" y="564"/>
                    <a:pt x="968" y="520"/>
                    <a:pt x="968" y="462"/>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6" name="Google Shape;17206;p101"/>
            <p:cNvSpPr/>
            <p:nvPr/>
          </p:nvSpPr>
          <p:spPr>
            <a:xfrm>
              <a:off x="3756735" y="3603155"/>
              <a:ext cx="72694" cy="59456"/>
            </a:xfrm>
            <a:custGeom>
              <a:rect b="b" l="l" r="r" t="t"/>
              <a:pathLst>
                <a:path extrusionOk="0" h="2268" w="2773">
                  <a:moveTo>
                    <a:pt x="679" y="1"/>
                  </a:moveTo>
                  <a:lnTo>
                    <a:pt x="261" y="203"/>
                  </a:lnTo>
                  <a:cubicBezTo>
                    <a:pt x="102" y="289"/>
                    <a:pt x="1" y="448"/>
                    <a:pt x="1" y="621"/>
                  </a:cubicBezTo>
                  <a:lnTo>
                    <a:pt x="1" y="2267"/>
                  </a:lnTo>
                  <a:lnTo>
                    <a:pt x="2773" y="2267"/>
                  </a:lnTo>
                  <a:lnTo>
                    <a:pt x="2773" y="621"/>
                  </a:lnTo>
                  <a:cubicBezTo>
                    <a:pt x="2773" y="448"/>
                    <a:pt x="2671" y="289"/>
                    <a:pt x="2527" y="203"/>
                  </a:cubicBezTo>
                  <a:lnTo>
                    <a:pt x="2094" y="1"/>
                  </a:lnTo>
                  <a:cubicBezTo>
                    <a:pt x="1914" y="225"/>
                    <a:pt x="1650" y="336"/>
                    <a:pt x="1387" y="336"/>
                  </a:cubicBezTo>
                  <a:cubicBezTo>
                    <a:pt x="1123" y="336"/>
                    <a:pt x="860" y="225"/>
                    <a:pt x="67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7" name="Google Shape;17207;p101"/>
            <p:cNvSpPr/>
            <p:nvPr/>
          </p:nvSpPr>
          <p:spPr>
            <a:xfrm>
              <a:off x="3756735" y="3614139"/>
              <a:ext cx="18193" cy="48839"/>
            </a:xfrm>
            <a:custGeom>
              <a:rect b="b" l="l" r="r" t="t"/>
              <a:pathLst>
                <a:path extrusionOk="0" h="1863" w="694">
                  <a:moveTo>
                    <a:pt x="59" y="0"/>
                  </a:moveTo>
                  <a:cubicBezTo>
                    <a:pt x="30" y="58"/>
                    <a:pt x="1" y="130"/>
                    <a:pt x="1" y="217"/>
                  </a:cubicBezTo>
                  <a:lnTo>
                    <a:pt x="1" y="1863"/>
                  </a:lnTo>
                  <a:lnTo>
                    <a:pt x="694" y="1863"/>
                  </a:lnTo>
                  <a:lnTo>
                    <a:pt x="694" y="708"/>
                  </a:lnTo>
                  <a:lnTo>
                    <a:pt x="694" y="693"/>
                  </a:lnTo>
                  <a:cubicBezTo>
                    <a:pt x="694" y="563"/>
                    <a:pt x="622" y="419"/>
                    <a:pt x="521" y="332"/>
                  </a:cubicBezTo>
                  <a:lnTo>
                    <a:pt x="59"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8" name="Google Shape;17208;p101"/>
            <p:cNvSpPr/>
            <p:nvPr/>
          </p:nvSpPr>
          <p:spPr>
            <a:xfrm>
              <a:off x="3811236" y="3614139"/>
              <a:ext cx="18193" cy="48839"/>
            </a:xfrm>
            <a:custGeom>
              <a:rect b="b" l="l" r="r" t="t"/>
              <a:pathLst>
                <a:path extrusionOk="0" h="1863" w="694">
                  <a:moveTo>
                    <a:pt x="636" y="0"/>
                  </a:moveTo>
                  <a:lnTo>
                    <a:pt x="188" y="332"/>
                  </a:lnTo>
                  <a:cubicBezTo>
                    <a:pt x="73" y="419"/>
                    <a:pt x="1" y="563"/>
                    <a:pt x="1" y="693"/>
                  </a:cubicBezTo>
                  <a:lnTo>
                    <a:pt x="1" y="708"/>
                  </a:lnTo>
                  <a:lnTo>
                    <a:pt x="1" y="1863"/>
                  </a:lnTo>
                  <a:lnTo>
                    <a:pt x="694" y="1863"/>
                  </a:lnTo>
                  <a:lnTo>
                    <a:pt x="694" y="217"/>
                  </a:lnTo>
                  <a:cubicBezTo>
                    <a:pt x="694" y="130"/>
                    <a:pt x="665" y="58"/>
                    <a:pt x="636"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09" name="Google Shape;17209;p101"/>
            <p:cNvSpPr/>
            <p:nvPr/>
          </p:nvSpPr>
          <p:spPr>
            <a:xfrm>
              <a:off x="3768847" y="3535415"/>
              <a:ext cx="48472" cy="54527"/>
            </a:xfrm>
            <a:custGeom>
              <a:rect b="b" l="l" r="r" t="t"/>
              <a:pathLst>
                <a:path extrusionOk="0" h="2080" w="1849">
                  <a:moveTo>
                    <a:pt x="694" y="1"/>
                  </a:moveTo>
                  <a:cubicBezTo>
                    <a:pt x="318" y="1"/>
                    <a:pt x="1" y="318"/>
                    <a:pt x="1" y="694"/>
                  </a:cubicBezTo>
                  <a:lnTo>
                    <a:pt x="1" y="1156"/>
                  </a:lnTo>
                  <a:cubicBezTo>
                    <a:pt x="1" y="1675"/>
                    <a:pt x="419" y="2080"/>
                    <a:pt x="925" y="2080"/>
                  </a:cubicBezTo>
                  <a:cubicBezTo>
                    <a:pt x="1430" y="2080"/>
                    <a:pt x="1849" y="1675"/>
                    <a:pt x="1849" y="1156"/>
                  </a:cubicBezTo>
                  <a:lnTo>
                    <a:pt x="1849" y="694"/>
                  </a:lnTo>
                  <a:cubicBezTo>
                    <a:pt x="1849" y="318"/>
                    <a:pt x="1545" y="1"/>
                    <a:pt x="11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0" name="Google Shape;17210;p101"/>
            <p:cNvSpPr/>
            <p:nvPr/>
          </p:nvSpPr>
          <p:spPr>
            <a:xfrm>
              <a:off x="3768847" y="3535415"/>
              <a:ext cx="33345" cy="54632"/>
            </a:xfrm>
            <a:custGeom>
              <a:rect b="b" l="l" r="r" t="t"/>
              <a:pathLst>
                <a:path extrusionOk="0" h="2084" w="1272">
                  <a:moveTo>
                    <a:pt x="694" y="1"/>
                  </a:moveTo>
                  <a:cubicBezTo>
                    <a:pt x="304" y="1"/>
                    <a:pt x="1" y="318"/>
                    <a:pt x="1" y="694"/>
                  </a:cubicBezTo>
                  <a:lnTo>
                    <a:pt x="1" y="1156"/>
                  </a:lnTo>
                  <a:cubicBezTo>
                    <a:pt x="1" y="1687"/>
                    <a:pt x="436" y="2083"/>
                    <a:pt x="926" y="2083"/>
                  </a:cubicBezTo>
                  <a:cubicBezTo>
                    <a:pt x="1035" y="2083"/>
                    <a:pt x="1146" y="2064"/>
                    <a:pt x="1257" y="2022"/>
                  </a:cubicBezTo>
                  <a:cubicBezTo>
                    <a:pt x="910" y="1877"/>
                    <a:pt x="679" y="1531"/>
                    <a:pt x="694" y="1156"/>
                  </a:cubicBezTo>
                  <a:lnTo>
                    <a:pt x="694" y="694"/>
                  </a:lnTo>
                  <a:cubicBezTo>
                    <a:pt x="694" y="362"/>
                    <a:pt x="925" y="73"/>
                    <a:pt x="1271" y="15"/>
                  </a:cubicBezTo>
                  <a:cubicBezTo>
                    <a:pt x="1228" y="15"/>
                    <a:pt x="1185" y="1"/>
                    <a:pt x="115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1" name="Google Shape;17211;p101"/>
            <p:cNvSpPr/>
            <p:nvPr/>
          </p:nvSpPr>
          <p:spPr>
            <a:xfrm>
              <a:off x="3768847" y="3535415"/>
              <a:ext cx="48472" cy="24301"/>
            </a:xfrm>
            <a:custGeom>
              <a:rect b="b" l="l" r="r" t="t"/>
              <a:pathLst>
                <a:path extrusionOk="0" h="927" w="1849">
                  <a:moveTo>
                    <a:pt x="694" y="1"/>
                  </a:moveTo>
                  <a:cubicBezTo>
                    <a:pt x="304" y="1"/>
                    <a:pt x="1" y="318"/>
                    <a:pt x="1" y="694"/>
                  </a:cubicBezTo>
                  <a:cubicBezTo>
                    <a:pt x="557" y="853"/>
                    <a:pt x="1125" y="926"/>
                    <a:pt x="1694" y="926"/>
                  </a:cubicBezTo>
                  <a:cubicBezTo>
                    <a:pt x="1746" y="926"/>
                    <a:pt x="1797" y="926"/>
                    <a:pt x="1849" y="925"/>
                  </a:cubicBezTo>
                  <a:lnTo>
                    <a:pt x="1849" y="694"/>
                  </a:lnTo>
                  <a:cubicBezTo>
                    <a:pt x="1849" y="318"/>
                    <a:pt x="1545"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2" name="Google Shape;17212;p101"/>
            <p:cNvSpPr/>
            <p:nvPr/>
          </p:nvSpPr>
          <p:spPr>
            <a:xfrm>
              <a:off x="3768847" y="3535415"/>
              <a:ext cx="33345" cy="22361"/>
            </a:xfrm>
            <a:custGeom>
              <a:rect b="b" l="l" r="r" t="t"/>
              <a:pathLst>
                <a:path extrusionOk="0" h="853" w="1272">
                  <a:moveTo>
                    <a:pt x="694" y="1"/>
                  </a:moveTo>
                  <a:cubicBezTo>
                    <a:pt x="304" y="1"/>
                    <a:pt x="1" y="318"/>
                    <a:pt x="1" y="694"/>
                  </a:cubicBezTo>
                  <a:cubicBezTo>
                    <a:pt x="217" y="766"/>
                    <a:pt x="448" y="809"/>
                    <a:pt x="694" y="853"/>
                  </a:cubicBezTo>
                  <a:lnTo>
                    <a:pt x="694" y="694"/>
                  </a:lnTo>
                  <a:cubicBezTo>
                    <a:pt x="694" y="362"/>
                    <a:pt x="925" y="73"/>
                    <a:pt x="1271" y="15"/>
                  </a:cubicBezTo>
                  <a:cubicBezTo>
                    <a:pt x="1228" y="15"/>
                    <a:pt x="1185" y="1"/>
                    <a:pt x="1156"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3" name="Google Shape;17213;p101"/>
            <p:cNvSpPr/>
            <p:nvPr/>
          </p:nvSpPr>
          <p:spPr>
            <a:xfrm>
              <a:off x="3871793" y="3451029"/>
              <a:ext cx="24249" cy="12138"/>
            </a:xfrm>
            <a:custGeom>
              <a:rect b="b" l="l" r="r" t="t"/>
              <a:pathLst>
                <a:path extrusionOk="0" h="463" w="925">
                  <a:moveTo>
                    <a:pt x="231" y="1"/>
                  </a:moveTo>
                  <a:cubicBezTo>
                    <a:pt x="101" y="1"/>
                    <a:pt x="0" y="102"/>
                    <a:pt x="0" y="232"/>
                  </a:cubicBezTo>
                  <a:cubicBezTo>
                    <a:pt x="0" y="347"/>
                    <a:pt x="101" y="463"/>
                    <a:pt x="231" y="463"/>
                  </a:cubicBezTo>
                  <a:lnTo>
                    <a:pt x="693" y="463"/>
                  </a:lnTo>
                  <a:cubicBezTo>
                    <a:pt x="823" y="463"/>
                    <a:pt x="924" y="347"/>
                    <a:pt x="924" y="232"/>
                  </a:cubicBezTo>
                  <a:cubicBezTo>
                    <a:pt x="924" y="102"/>
                    <a:pt x="823" y="1"/>
                    <a:pt x="69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4" name="Google Shape;17214;p101"/>
            <p:cNvSpPr/>
            <p:nvPr/>
          </p:nvSpPr>
          <p:spPr>
            <a:xfrm>
              <a:off x="3854386" y="3371938"/>
              <a:ext cx="59429" cy="12138"/>
            </a:xfrm>
            <a:custGeom>
              <a:rect b="b" l="l" r="r" t="t"/>
              <a:pathLst>
                <a:path extrusionOk="0" h="463" w="2267">
                  <a:moveTo>
                    <a:pt x="231" y="1"/>
                  </a:moveTo>
                  <a:cubicBezTo>
                    <a:pt x="101" y="1"/>
                    <a:pt x="0" y="102"/>
                    <a:pt x="0" y="232"/>
                  </a:cubicBezTo>
                  <a:cubicBezTo>
                    <a:pt x="0" y="362"/>
                    <a:pt x="101" y="463"/>
                    <a:pt x="231" y="463"/>
                  </a:cubicBezTo>
                  <a:lnTo>
                    <a:pt x="2021" y="463"/>
                  </a:lnTo>
                  <a:cubicBezTo>
                    <a:pt x="2151" y="463"/>
                    <a:pt x="2267" y="362"/>
                    <a:pt x="2252" y="232"/>
                  </a:cubicBezTo>
                  <a:cubicBezTo>
                    <a:pt x="2252" y="102"/>
                    <a:pt x="2151" y="1"/>
                    <a:pt x="20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15" name="Google Shape;17215;p101"/>
          <p:cNvGrpSpPr/>
          <p:nvPr/>
        </p:nvGrpSpPr>
        <p:grpSpPr>
          <a:xfrm>
            <a:off x="6542267" y="2436849"/>
            <a:ext cx="366722" cy="342892"/>
            <a:chOff x="6567324" y="2436849"/>
            <a:chExt cx="366722" cy="342892"/>
          </a:xfrm>
        </p:grpSpPr>
        <p:sp>
          <p:nvSpPr>
            <p:cNvPr id="17216" name="Google Shape;17216;p101"/>
            <p:cNvSpPr/>
            <p:nvPr/>
          </p:nvSpPr>
          <p:spPr>
            <a:xfrm>
              <a:off x="6567324" y="2508390"/>
              <a:ext cx="366722" cy="271351"/>
            </a:xfrm>
            <a:custGeom>
              <a:rect b="b" l="l" r="r" t="t"/>
              <a:pathLst>
                <a:path extrusionOk="0" h="10351" w="13989">
                  <a:moveTo>
                    <a:pt x="1054" y="0"/>
                  </a:moveTo>
                  <a:cubicBezTo>
                    <a:pt x="476" y="0"/>
                    <a:pt x="0" y="477"/>
                    <a:pt x="0" y="1068"/>
                  </a:cubicBezTo>
                  <a:lnTo>
                    <a:pt x="0" y="9297"/>
                  </a:lnTo>
                  <a:cubicBezTo>
                    <a:pt x="0" y="9874"/>
                    <a:pt x="476" y="10350"/>
                    <a:pt x="1054" y="10350"/>
                  </a:cubicBezTo>
                  <a:lnTo>
                    <a:pt x="12934" y="10350"/>
                  </a:lnTo>
                  <a:cubicBezTo>
                    <a:pt x="13512" y="10350"/>
                    <a:pt x="13988" y="9874"/>
                    <a:pt x="13988" y="9297"/>
                  </a:cubicBezTo>
                  <a:lnTo>
                    <a:pt x="13988" y="1068"/>
                  </a:lnTo>
                  <a:cubicBezTo>
                    <a:pt x="13988" y="477"/>
                    <a:pt x="13512" y="0"/>
                    <a:pt x="12934" y="0"/>
                  </a:cubicBez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7" name="Google Shape;17217;p101"/>
            <p:cNvSpPr/>
            <p:nvPr/>
          </p:nvSpPr>
          <p:spPr>
            <a:xfrm>
              <a:off x="6567324" y="2508390"/>
              <a:ext cx="183164" cy="271351"/>
            </a:xfrm>
            <a:custGeom>
              <a:rect b="b" l="l" r="r" t="t"/>
              <a:pathLst>
                <a:path extrusionOk="0" h="10351" w="6987">
                  <a:moveTo>
                    <a:pt x="1039" y="0"/>
                  </a:moveTo>
                  <a:cubicBezTo>
                    <a:pt x="462" y="15"/>
                    <a:pt x="0" y="491"/>
                    <a:pt x="0" y="1068"/>
                  </a:cubicBezTo>
                  <a:lnTo>
                    <a:pt x="0" y="9297"/>
                  </a:lnTo>
                  <a:cubicBezTo>
                    <a:pt x="0" y="9874"/>
                    <a:pt x="462" y="10350"/>
                    <a:pt x="1039" y="10350"/>
                  </a:cubicBezTo>
                  <a:lnTo>
                    <a:pt x="6987" y="10350"/>
                  </a:lnTo>
                  <a:lnTo>
                    <a:pt x="6987" y="0"/>
                  </a:ln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8" name="Google Shape;17218;p101"/>
            <p:cNvSpPr/>
            <p:nvPr/>
          </p:nvSpPr>
          <p:spPr>
            <a:xfrm>
              <a:off x="6599097" y="2540163"/>
              <a:ext cx="303150" cy="207780"/>
            </a:xfrm>
            <a:custGeom>
              <a:rect b="b" l="l" r="r" t="t"/>
              <a:pathLst>
                <a:path extrusionOk="0" h="7926" w="11564">
                  <a:moveTo>
                    <a:pt x="275" y="1"/>
                  </a:moveTo>
                  <a:cubicBezTo>
                    <a:pt x="131" y="1"/>
                    <a:pt x="1" y="131"/>
                    <a:pt x="1" y="290"/>
                  </a:cubicBezTo>
                  <a:lnTo>
                    <a:pt x="1" y="7652"/>
                  </a:lnTo>
                  <a:cubicBezTo>
                    <a:pt x="1" y="7796"/>
                    <a:pt x="131" y="7926"/>
                    <a:pt x="275" y="7926"/>
                  </a:cubicBezTo>
                  <a:lnTo>
                    <a:pt x="11289" y="7926"/>
                  </a:lnTo>
                  <a:cubicBezTo>
                    <a:pt x="11448" y="7926"/>
                    <a:pt x="11563" y="7796"/>
                    <a:pt x="11563" y="7652"/>
                  </a:cubicBezTo>
                  <a:lnTo>
                    <a:pt x="11563" y="290"/>
                  </a:lnTo>
                  <a:cubicBezTo>
                    <a:pt x="11563" y="131"/>
                    <a:pt x="11448" y="15"/>
                    <a:pt x="11289"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19" name="Google Shape;17219;p101"/>
            <p:cNvSpPr/>
            <p:nvPr/>
          </p:nvSpPr>
          <p:spPr>
            <a:xfrm>
              <a:off x="6598730" y="2540556"/>
              <a:ext cx="151759" cy="207780"/>
            </a:xfrm>
            <a:custGeom>
              <a:rect b="b" l="l" r="r" t="t"/>
              <a:pathLst>
                <a:path extrusionOk="0" h="7926" w="5789">
                  <a:moveTo>
                    <a:pt x="289" y="0"/>
                  </a:moveTo>
                  <a:cubicBezTo>
                    <a:pt x="130" y="0"/>
                    <a:pt x="0" y="130"/>
                    <a:pt x="15" y="275"/>
                  </a:cubicBezTo>
                  <a:lnTo>
                    <a:pt x="15" y="7637"/>
                  </a:lnTo>
                  <a:cubicBezTo>
                    <a:pt x="0" y="7795"/>
                    <a:pt x="130" y="7911"/>
                    <a:pt x="289" y="7925"/>
                  </a:cubicBezTo>
                  <a:lnTo>
                    <a:pt x="5789" y="7925"/>
                  </a:lnTo>
                  <a:lnTo>
                    <a:pt x="5789" y="0"/>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0" name="Google Shape;17220;p101"/>
            <p:cNvSpPr/>
            <p:nvPr/>
          </p:nvSpPr>
          <p:spPr>
            <a:xfrm>
              <a:off x="6678580" y="2436849"/>
              <a:ext cx="144209" cy="120379"/>
            </a:xfrm>
            <a:custGeom>
              <a:rect b="b" l="l" r="r" t="t"/>
              <a:pathLst>
                <a:path extrusionOk="0" h="4592" w="5501">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4980" y="4591"/>
                  </a:lnTo>
                  <a:cubicBezTo>
                    <a:pt x="5269" y="4591"/>
                    <a:pt x="5500" y="4360"/>
                    <a:pt x="5500" y="4072"/>
                  </a:cubicBezTo>
                  <a:lnTo>
                    <a:pt x="5500" y="2643"/>
                  </a:lnTo>
                  <a:cubicBezTo>
                    <a:pt x="5500" y="2354"/>
                    <a:pt x="5269" y="2123"/>
                    <a:pt x="4980" y="2123"/>
                  </a:cubicBezTo>
                  <a:lnTo>
                    <a:pt x="4764" y="2123"/>
                  </a:lnTo>
                  <a:cubicBezTo>
                    <a:pt x="4504" y="2123"/>
                    <a:pt x="4287" y="1906"/>
                    <a:pt x="4287" y="1647"/>
                  </a:cubicBezTo>
                  <a:lnTo>
                    <a:pt x="4287" y="1127"/>
                  </a:lnTo>
                  <a:cubicBezTo>
                    <a:pt x="4287" y="506"/>
                    <a:pt x="3782" y="1"/>
                    <a:pt x="3161"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1" name="Google Shape;17221;p101"/>
            <p:cNvSpPr/>
            <p:nvPr/>
          </p:nvSpPr>
          <p:spPr>
            <a:xfrm>
              <a:off x="6711480" y="2591256"/>
              <a:ext cx="141954" cy="101452"/>
            </a:xfrm>
            <a:custGeom>
              <a:rect b="b" l="l" r="r" t="t"/>
              <a:pathLst>
                <a:path extrusionOk="0" h="3870" w="5415">
                  <a:moveTo>
                    <a:pt x="4794" y="1"/>
                  </a:moveTo>
                  <a:lnTo>
                    <a:pt x="4765" y="15"/>
                  </a:lnTo>
                  <a:lnTo>
                    <a:pt x="4173" y="318"/>
                  </a:lnTo>
                  <a:cubicBezTo>
                    <a:pt x="4057" y="376"/>
                    <a:pt x="4000" y="506"/>
                    <a:pt x="4057" y="621"/>
                  </a:cubicBezTo>
                  <a:cubicBezTo>
                    <a:pt x="4098" y="702"/>
                    <a:pt x="4174" y="748"/>
                    <a:pt x="4256" y="748"/>
                  </a:cubicBezTo>
                  <a:cubicBezTo>
                    <a:pt x="4290" y="748"/>
                    <a:pt x="4326" y="740"/>
                    <a:pt x="4361" y="722"/>
                  </a:cubicBezTo>
                  <a:lnTo>
                    <a:pt x="4519" y="650"/>
                  </a:lnTo>
                  <a:lnTo>
                    <a:pt x="4519" y="650"/>
                  </a:lnTo>
                  <a:cubicBezTo>
                    <a:pt x="4231" y="1646"/>
                    <a:pt x="3711" y="2382"/>
                    <a:pt x="2989" y="2844"/>
                  </a:cubicBezTo>
                  <a:cubicBezTo>
                    <a:pt x="2257" y="3316"/>
                    <a:pt x="1238" y="3414"/>
                    <a:pt x="544" y="3414"/>
                  </a:cubicBezTo>
                  <a:cubicBezTo>
                    <a:pt x="430" y="3414"/>
                    <a:pt x="325" y="3411"/>
                    <a:pt x="232" y="3407"/>
                  </a:cubicBezTo>
                  <a:cubicBezTo>
                    <a:pt x="224" y="3406"/>
                    <a:pt x="215" y="3406"/>
                    <a:pt x="207" y="3406"/>
                  </a:cubicBezTo>
                  <a:cubicBezTo>
                    <a:pt x="90" y="3406"/>
                    <a:pt x="1" y="3502"/>
                    <a:pt x="1" y="3624"/>
                  </a:cubicBezTo>
                  <a:cubicBezTo>
                    <a:pt x="1" y="3754"/>
                    <a:pt x="88" y="3855"/>
                    <a:pt x="218" y="3855"/>
                  </a:cubicBezTo>
                  <a:cubicBezTo>
                    <a:pt x="434" y="3855"/>
                    <a:pt x="752" y="3869"/>
                    <a:pt x="896" y="3869"/>
                  </a:cubicBezTo>
                  <a:cubicBezTo>
                    <a:pt x="922" y="3870"/>
                    <a:pt x="947" y="3870"/>
                    <a:pt x="973" y="3870"/>
                  </a:cubicBezTo>
                  <a:cubicBezTo>
                    <a:pt x="1769" y="3870"/>
                    <a:pt x="2549" y="3654"/>
                    <a:pt x="3220" y="3234"/>
                  </a:cubicBezTo>
                  <a:cubicBezTo>
                    <a:pt x="4028" y="2729"/>
                    <a:pt x="4606" y="1921"/>
                    <a:pt x="4938" y="867"/>
                  </a:cubicBezTo>
                  <a:lnTo>
                    <a:pt x="4967" y="924"/>
                  </a:lnTo>
                  <a:cubicBezTo>
                    <a:pt x="5006" y="1012"/>
                    <a:pt x="5084" y="1060"/>
                    <a:pt x="5166" y="1060"/>
                  </a:cubicBezTo>
                  <a:cubicBezTo>
                    <a:pt x="5206" y="1060"/>
                    <a:pt x="5247" y="1049"/>
                    <a:pt x="5284" y="1026"/>
                  </a:cubicBezTo>
                  <a:cubicBezTo>
                    <a:pt x="5385" y="953"/>
                    <a:pt x="5414" y="795"/>
                    <a:pt x="5328" y="693"/>
                  </a:cubicBezTo>
                  <a:lnTo>
                    <a:pt x="5039" y="102"/>
                  </a:lnTo>
                  <a:lnTo>
                    <a:pt x="5025" y="73"/>
                  </a:lnTo>
                  <a:cubicBezTo>
                    <a:pt x="5010" y="58"/>
                    <a:pt x="4996" y="44"/>
                    <a:pt x="4981" y="29"/>
                  </a:cubicBezTo>
                  <a:lnTo>
                    <a:pt x="4952" y="15"/>
                  </a:lnTo>
                  <a:lnTo>
                    <a:pt x="4923"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2" name="Google Shape;17222;p101"/>
            <p:cNvSpPr/>
            <p:nvPr/>
          </p:nvSpPr>
          <p:spPr>
            <a:xfrm>
              <a:off x="6669117" y="2666178"/>
              <a:ext cx="41656" cy="35652"/>
            </a:xfrm>
            <a:custGeom>
              <a:rect b="b" l="l" r="r" t="t"/>
              <a:pathLst>
                <a:path extrusionOk="0" h="1360" w="1589">
                  <a:moveTo>
                    <a:pt x="679" y="1"/>
                  </a:moveTo>
                  <a:cubicBezTo>
                    <a:pt x="303" y="1"/>
                    <a:pt x="0" y="304"/>
                    <a:pt x="0" y="679"/>
                  </a:cubicBezTo>
                  <a:cubicBezTo>
                    <a:pt x="0" y="1088"/>
                    <a:pt x="335" y="1359"/>
                    <a:pt x="687" y="1359"/>
                  </a:cubicBezTo>
                  <a:cubicBezTo>
                    <a:pt x="856" y="1359"/>
                    <a:pt x="1029" y="1296"/>
                    <a:pt x="1170" y="1156"/>
                  </a:cubicBezTo>
                  <a:cubicBezTo>
                    <a:pt x="1588" y="737"/>
                    <a:pt x="1285" y="1"/>
                    <a:pt x="679"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3" name="Google Shape;17223;p101"/>
            <p:cNvSpPr/>
            <p:nvPr/>
          </p:nvSpPr>
          <p:spPr>
            <a:xfrm>
              <a:off x="6630476" y="2582238"/>
              <a:ext cx="41682" cy="36413"/>
            </a:xfrm>
            <a:custGeom>
              <a:rect b="b" l="l" r="r" t="t"/>
              <a:pathLst>
                <a:path extrusionOk="0" h="1389" w="1590">
                  <a:moveTo>
                    <a:pt x="324" y="0"/>
                  </a:moveTo>
                  <a:cubicBezTo>
                    <a:pt x="148" y="0"/>
                    <a:pt x="0" y="239"/>
                    <a:pt x="175" y="402"/>
                  </a:cubicBezTo>
                  <a:lnTo>
                    <a:pt x="464" y="691"/>
                  </a:lnTo>
                  <a:lnTo>
                    <a:pt x="175" y="994"/>
                  </a:lnTo>
                  <a:cubicBezTo>
                    <a:pt x="88" y="1081"/>
                    <a:pt x="88" y="1225"/>
                    <a:pt x="175" y="1312"/>
                  </a:cubicBezTo>
                  <a:cubicBezTo>
                    <a:pt x="218" y="1355"/>
                    <a:pt x="276" y="1377"/>
                    <a:pt x="334" y="1377"/>
                  </a:cubicBezTo>
                  <a:cubicBezTo>
                    <a:pt x="392" y="1377"/>
                    <a:pt x="449" y="1355"/>
                    <a:pt x="493" y="1312"/>
                  </a:cubicBezTo>
                  <a:lnTo>
                    <a:pt x="796" y="1023"/>
                  </a:lnTo>
                  <a:lnTo>
                    <a:pt x="1084" y="1312"/>
                  </a:lnTo>
                  <a:cubicBezTo>
                    <a:pt x="1135" y="1366"/>
                    <a:pt x="1193" y="1388"/>
                    <a:pt x="1249" y="1388"/>
                  </a:cubicBezTo>
                  <a:cubicBezTo>
                    <a:pt x="1431" y="1388"/>
                    <a:pt x="1590" y="1149"/>
                    <a:pt x="1402" y="994"/>
                  </a:cubicBezTo>
                  <a:lnTo>
                    <a:pt x="1113" y="691"/>
                  </a:lnTo>
                  <a:lnTo>
                    <a:pt x="1402" y="402"/>
                  </a:lnTo>
                  <a:cubicBezTo>
                    <a:pt x="1588" y="239"/>
                    <a:pt x="1435" y="0"/>
                    <a:pt x="1255" y="0"/>
                  </a:cubicBezTo>
                  <a:cubicBezTo>
                    <a:pt x="1198" y="0"/>
                    <a:pt x="1137" y="25"/>
                    <a:pt x="1084" y="85"/>
                  </a:cubicBezTo>
                  <a:lnTo>
                    <a:pt x="796" y="373"/>
                  </a:lnTo>
                  <a:lnTo>
                    <a:pt x="493" y="85"/>
                  </a:lnTo>
                  <a:cubicBezTo>
                    <a:pt x="440" y="25"/>
                    <a:pt x="380" y="0"/>
                    <a:pt x="324" y="0"/>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4" name="Google Shape;17224;p101"/>
            <p:cNvSpPr/>
            <p:nvPr/>
          </p:nvSpPr>
          <p:spPr>
            <a:xfrm>
              <a:off x="6837889" y="2678080"/>
              <a:ext cx="40948" cy="35967"/>
            </a:xfrm>
            <a:custGeom>
              <a:rect b="b" l="l" r="r" t="t"/>
              <a:pathLst>
                <a:path extrusionOk="0" h="1372" w="1562">
                  <a:moveTo>
                    <a:pt x="320" y="0"/>
                  </a:moveTo>
                  <a:cubicBezTo>
                    <a:pt x="146" y="0"/>
                    <a:pt x="1" y="218"/>
                    <a:pt x="145" y="384"/>
                  </a:cubicBezTo>
                  <a:lnTo>
                    <a:pt x="448" y="673"/>
                  </a:lnTo>
                  <a:lnTo>
                    <a:pt x="145" y="976"/>
                  </a:lnTo>
                  <a:cubicBezTo>
                    <a:pt x="1" y="1142"/>
                    <a:pt x="146" y="1360"/>
                    <a:pt x="320" y="1360"/>
                  </a:cubicBezTo>
                  <a:cubicBezTo>
                    <a:pt x="372" y="1360"/>
                    <a:pt x="427" y="1340"/>
                    <a:pt x="477" y="1293"/>
                  </a:cubicBezTo>
                  <a:lnTo>
                    <a:pt x="766" y="1005"/>
                  </a:lnTo>
                  <a:lnTo>
                    <a:pt x="1069" y="1293"/>
                  </a:lnTo>
                  <a:cubicBezTo>
                    <a:pt x="1117" y="1349"/>
                    <a:pt x="1174" y="1372"/>
                    <a:pt x="1229" y="1372"/>
                  </a:cubicBezTo>
                  <a:cubicBezTo>
                    <a:pt x="1404" y="1372"/>
                    <a:pt x="1562" y="1141"/>
                    <a:pt x="1386" y="976"/>
                  </a:cubicBezTo>
                  <a:lnTo>
                    <a:pt x="1083" y="673"/>
                  </a:lnTo>
                  <a:lnTo>
                    <a:pt x="1386" y="384"/>
                  </a:lnTo>
                  <a:cubicBezTo>
                    <a:pt x="1530" y="218"/>
                    <a:pt x="1385" y="0"/>
                    <a:pt x="1218" y="0"/>
                  </a:cubicBezTo>
                  <a:cubicBezTo>
                    <a:pt x="1168" y="0"/>
                    <a:pt x="1115" y="20"/>
                    <a:pt x="1069" y="66"/>
                  </a:cubicBezTo>
                  <a:lnTo>
                    <a:pt x="766" y="355"/>
                  </a:lnTo>
                  <a:lnTo>
                    <a:pt x="477" y="66"/>
                  </a:lnTo>
                  <a:cubicBezTo>
                    <a:pt x="427" y="20"/>
                    <a:pt x="372" y="0"/>
                    <a:pt x="320"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5" name="Google Shape;17225;p101"/>
            <p:cNvSpPr/>
            <p:nvPr/>
          </p:nvSpPr>
          <p:spPr>
            <a:xfrm>
              <a:off x="6733868" y="2598124"/>
              <a:ext cx="40895" cy="36124"/>
            </a:xfrm>
            <a:custGeom>
              <a:rect b="b" l="l" r="r" t="t"/>
              <a:pathLst>
                <a:path extrusionOk="0" h="1378" w="1560">
                  <a:moveTo>
                    <a:pt x="333" y="1"/>
                  </a:moveTo>
                  <a:cubicBezTo>
                    <a:pt x="154" y="1"/>
                    <a:pt x="1" y="239"/>
                    <a:pt x="186" y="403"/>
                  </a:cubicBezTo>
                  <a:lnTo>
                    <a:pt x="475" y="691"/>
                  </a:lnTo>
                  <a:lnTo>
                    <a:pt x="186" y="994"/>
                  </a:lnTo>
                  <a:cubicBezTo>
                    <a:pt x="85" y="1081"/>
                    <a:pt x="85" y="1225"/>
                    <a:pt x="186" y="1312"/>
                  </a:cubicBezTo>
                  <a:cubicBezTo>
                    <a:pt x="230" y="1355"/>
                    <a:pt x="287" y="1377"/>
                    <a:pt x="345" y="1377"/>
                  </a:cubicBezTo>
                  <a:cubicBezTo>
                    <a:pt x="403" y="1377"/>
                    <a:pt x="461" y="1355"/>
                    <a:pt x="504" y="1312"/>
                  </a:cubicBezTo>
                  <a:lnTo>
                    <a:pt x="793" y="1023"/>
                  </a:lnTo>
                  <a:lnTo>
                    <a:pt x="1096" y="1312"/>
                  </a:lnTo>
                  <a:cubicBezTo>
                    <a:pt x="1140" y="1353"/>
                    <a:pt x="1190" y="1371"/>
                    <a:pt x="1238" y="1371"/>
                  </a:cubicBezTo>
                  <a:cubicBezTo>
                    <a:pt x="1408" y="1371"/>
                    <a:pt x="1560" y="1152"/>
                    <a:pt x="1413" y="994"/>
                  </a:cubicBezTo>
                  <a:lnTo>
                    <a:pt x="1110" y="691"/>
                  </a:lnTo>
                  <a:lnTo>
                    <a:pt x="1413" y="403"/>
                  </a:lnTo>
                  <a:cubicBezTo>
                    <a:pt x="1558" y="236"/>
                    <a:pt x="1412" y="19"/>
                    <a:pt x="1245" y="19"/>
                  </a:cubicBezTo>
                  <a:cubicBezTo>
                    <a:pt x="1195" y="19"/>
                    <a:pt x="1143" y="38"/>
                    <a:pt x="1096" y="85"/>
                  </a:cubicBezTo>
                  <a:lnTo>
                    <a:pt x="793" y="374"/>
                  </a:lnTo>
                  <a:lnTo>
                    <a:pt x="504" y="85"/>
                  </a:lnTo>
                  <a:cubicBezTo>
                    <a:pt x="451" y="25"/>
                    <a:pt x="391" y="1"/>
                    <a:pt x="333"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6" name="Google Shape;17226;p101"/>
            <p:cNvSpPr/>
            <p:nvPr/>
          </p:nvSpPr>
          <p:spPr>
            <a:xfrm>
              <a:off x="6678580" y="2436849"/>
              <a:ext cx="71908" cy="120379"/>
            </a:xfrm>
            <a:custGeom>
              <a:rect b="b" l="l" r="r" t="t"/>
              <a:pathLst>
                <a:path extrusionOk="0" h="4592" w="2743">
                  <a:moveTo>
                    <a:pt x="2339" y="1"/>
                  </a:moveTo>
                  <a:cubicBezTo>
                    <a:pt x="1718" y="1"/>
                    <a:pt x="1213" y="506"/>
                    <a:pt x="1213" y="1127"/>
                  </a:cubicBezTo>
                  <a:lnTo>
                    <a:pt x="1213" y="1647"/>
                  </a:lnTo>
                  <a:cubicBezTo>
                    <a:pt x="1213" y="1906"/>
                    <a:pt x="996" y="2123"/>
                    <a:pt x="736" y="2123"/>
                  </a:cubicBezTo>
                  <a:lnTo>
                    <a:pt x="520" y="2123"/>
                  </a:lnTo>
                  <a:cubicBezTo>
                    <a:pt x="231" y="2123"/>
                    <a:pt x="0" y="2354"/>
                    <a:pt x="0" y="2643"/>
                  </a:cubicBezTo>
                  <a:lnTo>
                    <a:pt x="0" y="4072"/>
                  </a:lnTo>
                  <a:cubicBezTo>
                    <a:pt x="0" y="4360"/>
                    <a:pt x="231" y="4591"/>
                    <a:pt x="520" y="4591"/>
                  </a:cubicBezTo>
                  <a:lnTo>
                    <a:pt x="2743" y="4591"/>
                  </a:lnTo>
                  <a:lnTo>
                    <a:pt x="2743" y="1"/>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27" name="Google Shape;17227;p101"/>
            <p:cNvSpPr/>
            <p:nvPr/>
          </p:nvSpPr>
          <p:spPr>
            <a:xfrm>
              <a:off x="6728913" y="2500578"/>
              <a:ext cx="38221" cy="32795"/>
            </a:xfrm>
            <a:custGeom>
              <a:rect b="b" l="l" r="r" t="t"/>
              <a:pathLst>
                <a:path extrusionOk="0" h="1251" w="1458">
                  <a:moveTo>
                    <a:pt x="825" y="0"/>
                  </a:moveTo>
                  <a:cubicBezTo>
                    <a:pt x="672" y="0"/>
                    <a:pt x="516" y="57"/>
                    <a:pt x="390" y="183"/>
                  </a:cubicBezTo>
                  <a:cubicBezTo>
                    <a:pt x="0" y="573"/>
                    <a:pt x="274" y="1251"/>
                    <a:pt x="823" y="1251"/>
                  </a:cubicBezTo>
                  <a:cubicBezTo>
                    <a:pt x="1169" y="1251"/>
                    <a:pt x="1458" y="962"/>
                    <a:pt x="1458" y="630"/>
                  </a:cubicBezTo>
                  <a:cubicBezTo>
                    <a:pt x="1458" y="249"/>
                    <a:pt x="1147" y="0"/>
                    <a:pt x="825"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28" name="Google Shape;17228;p101"/>
          <p:cNvGrpSpPr/>
          <p:nvPr/>
        </p:nvGrpSpPr>
        <p:grpSpPr>
          <a:xfrm>
            <a:off x="4183913" y="3361347"/>
            <a:ext cx="299349" cy="348188"/>
            <a:chOff x="4208970" y="3361347"/>
            <a:chExt cx="299349" cy="348188"/>
          </a:xfrm>
        </p:grpSpPr>
        <p:sp>
          <p:nvSpPr>
            <p:cNvPr id="17229" name="Google Shape;17229;p101"/>
            <p:cNvSpPr/>
            <p:nvPr/>
          </p:nvSpPr>
          <p:spPr>
            <a:xfrm>
              <a:off x="4208970" y="3374979"/>
              <a:ext cx="252817" cy="334556"/>
            </a:xfrm>
            <a:custGeom>
              <a:rect b="b" l="l" r="r" t="t"/>
              <a:pathLst>
                <a:path extrusionOk="0" h="12762" w="9644">
                  <a:moveTo>
                    <a:pt x="217" y="0"/>
                  </a:moveTo>
                  <a:cubicBezTo>
                    <a:pt x="87" y="0"/>
                    <a:pt x="0" y="101"/>
                    <a:pt x="0" y="217"/>
                  </a:cubicBezTo>
                  <a:lnTo>
                    <a:pt x="0" y="12545"/>
                  </a:lnTo>
                  <a:cubicBezTo>
                    <a:pt x="0" y="12660"/>
                    <a:pt x="87" y="12761"/>
                    <a:pt x="217" y="12761"/>
                  </a:cubicBezTo>
                  <a:lnTo>
                    <a:pt x="9427" y="12761"/>
                  </a:lnTo>
                  <a:cubicBezTo>
                    <a:pt x="9542" y="12761"/>
                    <a:pt x="9643" y="12660"/>
                    <a:pt x="9643" y="12545"/>
                  </a:cubicBezTo>
                  <a:lnTo>
                    <a:pt x="9643" y="2238"/>
                  </a:lnTo>
                  <a:lnTo>
                    <a:pt x="7406" y="0"/>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0" name="Google Shape;17230;p101"/>
            <p:cNvSpPr/>
            <p:nvPr/>
          </p:nvSpPr>
          <p:spPr>
            <a:xfrm>
              <a:off x="4439059" y="3410920"/>
              <a:ext cx="22728" cy="298615"/>
            </a:xfrm>
            <a:custGeom>
              <a:rect b="b" l="l" r="r" t="t"/>
              <a:pathLst>
                <a:path extrusionOk="0" h="11391" w="867">
                  <a:moveTo>
                    <a:pt x="0" y="1"/>
                  </a:moveTo>
                  <a:lnTo>
                    <a:pt x="0" y="11390"/>
                  </a:lnTo>
                  <a:lnTo>
                    <a:pt x="650" y="11390"/>
                  </a:lnTo>
                  <a:cubicBezTo>
                    <a:pt x="765" y="11390"/>
                    <a:pt x="866" y="11289"/>
                    <a:pt x="866" y="11174"/>
                  </a:cubicBezTo>
                  <a:lnTo>
                    <a:pt x="866" y="867"/>
                  </a:lnTo>
                  <a:lnTo>
                    <a:pt x="0"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1" name="Google Shape;17231;p101"/>
            <p:cNvSpPr/>
            <p:nvPr/>
          </p:nvSpPr>
          <p:spPr>
            <a:xfrm>
              <a:off x="4403092" y="3374979"/>
              <a:ext cx="58695" cy="58669"/>
            </a:xfrm>
            <a:custGeom>
              <a:rect b="b" l="l" r="r" t="t"/>
              <a:pathLst>
                <a:path extrusionOk="0" h="2238" w="2239">
                  <a:moveTo>
                    <a:pt x="1" y="0"/>
                  </a:moveTo>
                  <a:lnTo>
                    <a:pt x="15" y="2007"/>
                  </a:lnTo>
                  <a:cubicBezTo>
                    <a:pt x="15" y="2122"/>
                    <a:pt x="116" y="2223"/>
                    <a:pt x="232" y="2223"/>
                  </a:cubicBezTo>
                  <a:lnTo>
                    <a:pt x="2238" y="2238"/>
                  </a:lnTo>
                  <a:lnTo>
                    <a:pt x="1" y="0"/>
                  </a:lnTo>
                  <a:close/>
                </a:path>
              </a:pathLst>
            </a:custGeom>
            <a:solidFill>
              <a:srgbClr val="667E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2" name="Google Shape;17232;p101"/>
            <p:cNvSpPr/>
            <p:nvPr/>
          </p:nvSpPr>
          <p:spPr>
            <a:xfrm>
              <a:off x="4289188" y="3457478"/>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3" name="Google Shape;17233;p101"/>
            <p:cNvSpPr/>
            <p:nvPr/>
          </p:nvSpPr>
          <p:spPr>
            <a:xfrm>
              <a:off x="4289188" y="3478293"/>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4" name="Google Shape;17234;p101"/>
            <p:cNvSpPr/>
            <p:nvPr/>
          </p:nvSpPr>
          <p:spPr>
            <a:xfrm>
              <a:off x="4240743" y="3457845"/>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5" name="Google Shape;17235;p101"/>
            <p:cNvSpPr/>
            <p:nvPr/>
          </p:nvSpPr>
          <p:spPr>
            <a:xfrm>
              <a:off x="4289188" y="3544512"/>
              <a:ext cx="141194" cy="10617"/>
            </a:xfrm>
            <a:custGeom>
              <a:rect b="b" l="l" r="r" t="t"/>
              <a:pathLst>
                <a:path extrusionOk="0" h="405" w="5386">
                  <a:moveTo>
                    <a:pt x="275" y="0"/>
                  </a:moveTo>
                  <a:cubicBezTo>
                    <a:pt x="1" y="0"/>
                    <a:pt x="1" y="404"/>
                    <a:pt x="275" y="404"/>
                  </a:cubicBezTo>
                  <a:lnTo>
                    <a:pt x="5111" y="404"/>
                  </a:lnTo>
                  <a:cubicBezTo>
                    <a:pt x="5385" y="404"/>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6" name="Google Shape;17236;p101"/>
            <p:cNvSpPr/>
            <p:nvPr/>
          </p:nvSpPr>
          <p:spPr>
            <a:xfrm>
              <a:off x="4289188" y="3565326"/>
              <a:ext cx="141194" cy="10224"/>
            </a:xfrm>
            <a:custGeom>
              <a:rect b="b" l="l" r="r" t="t"/>
              <a:pathLst>
                <a:path extrusionOk="0" h="390"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7" name="Google Shape;17237;p101"/>
            <p:cNvSpPr/>
            <p:nvPr/>
          </p:nvSpPr>
          <p:spPr>
            <a:xfrm>
              <a:off x="4240743" y="3544879"/>
              <a:ext cx="31065" cy="30672"/>
            </a:xfrm>
            <a:custGeom>
              <a:rect b="b" l="l" r="r" t="t"/>
              <a:pathLst>
                <a:path extrusionOk="0" h="1170" w="1185">
                  <a:moveTo>
                    <a:pt x="217" y="1"/>
                  </a:moveTo>
                  <a:cubicBezTo>
                    <a:pt x="102" y="1"/>
                    <a:pt x="15" y="102"/>
                    <a:pt x="15" y="217"/>
                  </a:cubicBezTo>
                  <a:lnTo>
                    <a:pt x="15" y="953"/>
                  </a:lnTo>
                  <a:cubicBezTo>
                    <a:pt x="1" y="1069"/>
                    <a:pt x="102" y="1170"/>
                    <a:pt x="217" y="1170"/>
                  </a:cubicBezTo>
                  <a:lnTo>
                    <a:pt x="954" y="1170"/>
                  </a:lnTo>
                  <a:cubicBezTo>
                    <a:pt x="1084" y="1170"/>
                    <a:pt x="1185" y="1069"/>
                    <a:pt x="1185" y="953"/>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8" name="Google Shape;17238;p101"/>
            <p:cNvSpPr/>
            <p:nvPr/>
          </p:nvSpPr>
          <p:spPr>
            <a:xfrm>
              <a:off x="4289188" y="3631545"/>
              <a:ext cx="141194" cy="10617"/>
            </a:xfrm>
            <a:custGeom>
              <a:rect b="b" l="l" r="r" t="t"/>
              <a:pathLst>
                <a:path extrusionOk="0" h="405" w="5386">
                  <a:moveTo>
                    <a:pt x="275" y="0"/>
                  </a:moveTo>
                  <a:cubicBezTo>
                    <a:pt x="1" y="0"/>
                    <a:pt x="1" y="405"/>
                    <a:pt x="275" y="405"/>
                  </a:cubicBezTo>
                  <a:lnTo>
                    <a:pt x="5111" y="405"/>
                  </a:lnTo>
                  <a:cubicBezTo>
                    <a:pt x="5385" y="405"/>
                    <a:pt x="5385" y="15"/>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39" name="Google Shape;17239;p101"/>
            <p:cNvSpPr/>
            <p:nvPr/>
          </p:nvSpPr>
          <p:spPr>
            <a:xfrm>
              <a:off x="4289188" y="3652360"/>
              <a:ext cx="141194" cy="10250"/>
            </a:xfrm>
            <a:custGeom>
              <a:rect b="b" l="l" r="r" t="t"/>
              <a:pathLst>
                <a:path extrusionOk="0" h="391" w="5386">
                  <a:moveTo>
                    <a:pt x="275" y="0"/>
                  </a:moveTo>
                  <a:cubicBezTo>
                    <a:pt x="1" y="0"/>
                    <a:pt x="1" y="390"/>
                    <a:pt x="275" y="390"/>
                  </a:cubicBezTo>
                  <a:lnTo>
                    <a:pt x="5111" y="390"/>
                  </a:lnTo>
                  <a:cubicBezTo>
                    <a:pt x="5385" y="390"/>
                    <a:pt x="5385" y="0"/>
                    <a:pt x="5111"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0" name="Google Shape;17240;p101"/>
            <p:cNvSpPr/>
            <p:nvPr/>
          </p:nvSpPr>
          <p:spPr>
            <a:xfrm>
              <a:off x="4240743" y="3631912"/>
              <a:ext cx="31065" cy="30698"/>
            </a:xfrm>
            <a:custGeom>
              <a:rect b="b" l="l" r="r" t="t"/>
              <a:pathLst>
                <a:path extrusionOk="0" h="1171" w="1185">
                  <a:moveTo>
                    <a:pt x="217" y="1"/>
                  </a:moveTo>
                  <a:cubicBezTo>
                    <a:pt x="102" y="1"/>
                    <a:pt x="15" y="102"/>
                    <a:pt x="15" y="217"/>
                  </a:cubicBezTo>
                  <a:lnTo>
                    <a:pt x="15" y="954"/>
                  </a:lnTo>
                  <a:cubicBezTo>
                    <a:pt x="1" y="1069"/>
                    <a:pt x="102" y="1170"/>
                    <a:pt x="217" y="1170"/>
                  </a:cubicBezTo>
                  <a:lnTo>
                    <a:pt x="954" y="1170"/>
                  </a:lnTo>
                  <a:cubicBezTo>
                    <a:pt x="1084" y="1170"/>
                    <a:pt x="1185" y="1069"/>
                    <a:pt x="1185" y="954"/>
                  </a:cubicBezTo>
                  <a:lnTo>
                    <a:pt x="1185" y="217"/>
                  </a:lnTo>
                  <a:cubicBezTo>
                    <a:pt x="1185" y="102"/>
                    <a:pt x="1084" y="1"/>
                    <a:pt x="968"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1" name="Google Shape;17241;p101"/>
            <p:cNvSpPr/>
            <p:nvPr/>
          </p:nvSpPr>
          <p:spPr>
            <a:xfrm>
              <a:off x="4320227" y="3361347"/>
              <a:ext cx="38248" cy="35967"/>
            </a:xfrm>
            <a:custGeom>
              <a:rect b="b" l="l" r="r" t="t"/>
              <a:pathLst>
                <a:path extrusionOk="0" h="1372" w="1459">
                  <a:moveTo>
                    <a:pt x="202" y="1"/>
                  </a:moveTo>
                  <a:cubicBezTo>
                    <a:pt x="87" y="1"/>
                    <a:pt x="0" y="102"/>
                    <a:pt x="15" y="232"/>
                  </a:cubicBezTo>
                  <a:lnTo>
                    <a:pt x="116" y="1199"/>
                  </a:lnTo>
                  <a:cubicBezTo>
                    <a:pt x="130" y="1300"/>
                    <a:pt x="217" y="1372"/>
                    <a:pt x="318" y="1372"/>
                  </a:cubicBezTo>
                  <a:lnTo>
                    <a:pt x="1141" y="1372"/>
                  </a:lnTo>
                  <a:cubicBezTo>
                    <a:pt x="1242" y="1372"/>
                    <a:pt x="1328" y="1300"/>
                    <a:pt x="1343" y="1199"/>
                  </a:cubicBezTo>
                  <a:lnTo>
                    <a:pt x="1444" y="232"/>
                  </a:lnTo>
                  <a:cubicBezTo>
                    <a:pt x="1458" y="102"/>
                    <a:pt x="1372" y="1"/>
                    <a:pt x="1256" y="1"/>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2" name="Google Shape;17242;p101"/>
            <p:cNvSpPr/>
            <p:nvPr/>
          </p:nvSpPr>
          <p:spPr>
            <a:xfrm>
              <a:off x="4405609" y="3596653"/>
              <a:ext cx="102710" cy="101033"/>
            </a:xfrm>
            <a:custGeom>
              <a:rect b="b" l="l" r="r" t="t"/>
              <a:pathLst>
                <a:path extrusionOk="0" h="3854" w="3918">
                  <a:moveTo>
                    <a:pt x="233" y="1"/>
                  </a:moveTo>
                  <a:cubicBezTo>
                    <a:pt x="105" y="1"/>
                    <a:pt x="1" y="144"/>
                    <a:pt x="49" y="278"/>
                  </a:cubicBezTo>
                  <a:lnTo>
                    <a:pt x="1161" y="3396"/>
                  </a:lnTo>
                  <a:cubicBezTo>
                    <a:pt x="1198" y="3486"/>
                    <a:pt x="1279" y="3533"/>
                    <a:pt x="1360" y="3533"/>
                  </a:cubicBezTo>
                  <a:cubicBezTo>
                    <a:pt x="1434" y="3533"/>
                    <a:pt x="1509" y="3493"/>
                    <a:pt x="1550" y="3410"/>
                  </a:cubicBezTo>
                  <a:lnTo>
                    <a:pt x="1926" y="2616"/>
                  </a:lnTo>
                  <a:lnTo>
                    <a:pt x="3095" y="3800"/>
                  </a:lnTo>
                  <a:cubicBezTo>
                    <a:pt x="3138" y="3836"/>
                    <a:pt x="3192" y="3854"/>
                    <a:pt x="3246" y="3854"/>
                  </a:cubicBezTo>
                  <a:cubicBezTo>
                    <a:pt x="3301" y="3854"/>
                    <a:pt x="3355" y="3836"/>
                    <a:pt x="3398" y="3800"/>
                  </a:cubicBezTo>
                  <a:lnTo>
                    <a:pt x="3831" y="3352"/>
                  </a:lnTo>
                  <a:cubicBezTo>
                    <a:pt x="3918" y="3266"/>
                    <a:pt x="3918" y="3136"/>
                    <a:pt x="3831" y="3064"/>
                  </a:cubicBezTo>
                  <a:lnTo>
                    <a:pt x="2662" y="1880"/>
                  </a:lnTo>
                  <a:lnTo>
                    <a:pt x="3456" y="1519"/>
                  </a:lnTo>
                  <a:cubicBezTo>
                    <a:pt x="3615" y="1432"/>
                    <a:pt x="3600" y="1187"/>
                    <a:pt x="3427" y="1129"/>
                  </a:cubicBezTo>
                  <a:lnTo>
                    <a:pt x="309" y="18"/>
                  </a:lnTo>
                  <a:cubicBezTo>
                    <a:pt x="283" y="6"/>
                    <a:pt x="258" y="1"/>
                    <a:pt x="23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43" name="Google Shape;17243;p101"/>
          <p:cNvGrpSpPr/>
          <p:nvPr/>
        </p:nvGrpSpPr>
        <p:grpSpPr>
          <a:xfrm>
            <a:off x="2761776" y="1512351"/>
            <a:ext cx="366722" cy="353667"/>
            <a:chOff x="2786833" y="1512351"/>
            <a:chExt cx="366722" cy="353667"/>
          </a:xfrm>
        </p:grpSpPr>
        <p:sp>
          <p:nvSpPr>
            <p:cNvPr id="17244" name="Google Shape;17244;p101"/>
            <p:cNvSpPr/>
            <p:nvPr/>
          </p:nvSpPr>
          <p:spPr>
            <a:xfrm>
              <a:off x="2987797" y="1713315"/>
              <a:ext cx="165757" cy="75106"/>
            </a:xfrm>
            <a:custGeom>
              <a:rect b="b" l="l" r="r" t="t"/>
              <a:pathLst>
                <a:path extrusionOk="0" h="2865" w="6323">
                  <a:moveTo>
                    <a:pt x="5669" y="0"/>
                  </a:moveTo>
                  <a:cubicBezTo>
                    <a:pt x="5661" y="0"/>
                    <a:pt x="5653" y="0"/>
                    <a:pt x="5644" y="1"/>
                  </a:cubicBezTo>
                  <a:lnTo>
                    <a:pt x="679" y="1"/>
                  </a:lnTo>
                  <a:cubicBezTo>
                    <a:pt x="303" y="1"/>
                    <a:pt x="0" y="304"/>
                    <a:pt x="0" y="679"/>
                  </a:cubicBezTo>
                  <a:lnTo>
                    <a:pt x="0" y="1127"/>
                  </a:lnTo>
                  <a:cubicBezTo>
                    <a:pt x="0" y="1502"/>
                    <a:pt x="303" y="1805"/>
                    <a:pt x="679" y="1805"/>
                  </a:cubicBezTo>
                  <a:lnTo>
                    <a:pt x="3392" y="1805"/>
                  </a:lnTo>
                  <a:lnTo>
                    <a:pt x="4749" y="2815"/>
                  </a:lnTo>
                  <a:cubicBezTo>
                    <a:pt x="4791" y="2850"/>
                    <a:pt x="4838" y="2865"/>
                    <a:pt x="4884" y="2865"/>
                  </a:cubicBezTo>
                  <a:cubicBezTo>
                    <a:pt x="5012" y="2865"/>
                    <a:pt x="5131" y="2748"/>
                    <a:pt x="5110" y="2599"/>
                  </a:cubicBezTo>
                  <a:lnTo>
                    <a:pt x="4966" y="1805"/>
                  </a:lnTo>
                  <a:lnTo>
                    <a:pt x="5644" y="1805"/>
                  </a:lnTo>
                  <a:cubicBezTo>
                    <a:pt x="6020" y="1805"/>
                    <a:pt x="6323" y="1502"/>
                    <a:pt x="6323" y="1127"/>
                  </a:cubicBezTo>
                  <a:lnTo>
                    <a:pt x="6323" y="679"/>
                  </a:lnTo>
                  <a:cubicBezTo>
                    <a:pt x="6323" y="312"/>
                    <a:pt x="6033" y="0"/>
                    <a:pt x="5669" y="0"/>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5" name="Google Shape;17245;p101"/>
            <p:cNvSpPr/>
            <p:nvPr/>
          </p:nvSpPr>
          <p:spPr>
            <a:xfrm>
              <a:off x="2786833" y="1767423"/>
              <a:ext cx="177528" cy="98595"/>
            </a:xfrm>
            <a:custGeom>
              <a:rect b="b" l="l" r="r" t="t"/>
              <a:pathLst>
                <a:path extrusionOk="0" h="3761" w="6772">
                  <a:moveTo>
                    <a:pt x="654" y="0"/>
                  </a:moveTo>
                  <a:cubicBezTo>
                    <a:pt x="290" y="0"/>
                    <a:pt x="1" y="298"/>
                    <a:pt x="1" y="665"/>
                  </a:cubicBezTo>
                  <a:lnTo>
                    <a:pt x="1" y="2022"/>
                  </a:lnTo>
                  <a:cubicBezTo>
                    <a:pt x="1" y="2397"/>
                    <a:pt x="304" y="2700"/>
                    <a:pt x="679" y="2700"/>
                  </a:cubicBezTo>
                  <a:lnTo>
                    <a:pt x="1358" y="2700"/>
                  </a:lnTo>
                  <a:lnTo>
                    <a:pt x="1228" y="3494"/>
                  </a:lnTo>
                  <a:cubicBezTo>
                    <a:pt x="1196" y="3643"/>
                    <a:pt x="1313" y="3760"/>
                    <a:pt x="1445" y="3760"/>
                  </a:cubicBezTo>
                  <a:cubicBezTo>
                    <a:pt x="1493" y="3760"/>
                    <a:pt x="1543" y="3745"/>
                    <a:pt x="1589" y="3711"/>
                  </a:cubicBezTo>
                  <a:lnTo>
                    <a:pt x="2931" y="2700"/>
                  </a:lnTo>
                  <a:lnTo>
                    <a:pt x="6093" y="2700"/>
                  </a:lnTo>
                  <a:cubicBezTo>
                    <a:pt x="6468" y="2700"/>
                    <a:pt x="6771" y="2397"/>
                    <a:pt x="6771" y="2022"/>
                  </a:cubicBezTo>
                  <a:lnTo>
                    <a:pt x="6771" y="665"/>
                  </a:lnTo>
                  <a:cubicBezTo>
                    <a:pt x="6771" y="290"/>
                    <a:pt x="6468" y="1"/>
                    <a:pt x="6093" y="1"/>
                  </a:cubicBezTo>
                  <a:lnTo>
                    <a:pt x="679" y="1"/>
                  </a:lnTo>
                  <a:cubicBezTo>
                    <a:pt x="671" y="0"/>
                    <a:pt x="662" y="0"/>
                    <a:pt x="654"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6" name="Google Shape;17246;p101"/>
            <p:cNvSpPr/>
            <p:nvPr/>
          </p:nvSpPr>
          <p:spPr>
            <a:xfrm>
              <a:off x="2786833" y="1607747"/>
              <a:ext cx="189246" cy="122398"/>
            </a:xfrm>
            <a:custGeom>
              <a:rect b="b" l="l" r="r" t="t"/>
              <a:pathLst>
                <a:path extrusionOk="0" h="4669" w="7219">
                  <a:moveTo>
                    <a:pt x="679" y="0"/>
                  </a:moveTo>
                  <a:cubicBezTo>
                    <a:pt x="304" y="0"/>
                    <a:pt x="1" y="303"/>
                    <a:pt x="1" y="679"/>
                  </a:cubicBezTo>
                  <a:lnTo>
                    <a:pt x="1" y="2930"/>
                  </a:lnTo>
                  <a:cubicBezTo>
                    <a:pt x="1" y="3291"/>
                    <a:pt x="304" y="3594"/>
                    <a:pt x="679" y="3594"/>
                  </a:cubicBezTo>
                  <a:lnTo>
                    <a:pt x="1358" y="3594"/>
                  </a:lnTo>
                  <a:lnTo>
                    <a:pt x="1228" y="4403"/>
                  </a:lnTo>
                  <a:cubicBezTo>
                    <a:pt x="1196" y="4552"/>
                    <a:pt x="1313" y="4669"/>
                    <a:pt x="1445" y="4669"/>
                  </a:cubicBezTo>
                  <a:cubicBezTo>
                    <a:pt x="1493" y="4669"/>
                    <a:pt x="1543" y="4654"/>
                    <a:pt x="1589" y="4619"/>
                  </a:cubicBezTo>
                  <a:lnTo>
                    <a:pt x="2931" y="3594"/>
                  </a:lnTo>
                  <a:lnTo>
                    <a:pt x="6540" y="3594"/>
                  </a:lnTo>
                  <a:cubicBezTo>
                    <a:pt x="6915" y="3594"/>
                    <a:pt x="7219" y="3291"/>
                    <a:pt x="7219" y="2930"/>
                  </a:cubicBezTo>
                  <a:lnTo>
                    <a:pt x="7219" y="679"/>
                  </a:lnTo>
                  <a:cubicBezTo>
                    <a:pt x="7219" y="303"/>
                    <a:pt x="6915" y="0"/>
                    <a:pt x="654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7" name="Google Shape;17247;p101"/>
            <p:cNvSpPr/>
            <p:nvPr/>
          </p:nvSpPr>
          <p:spPr>
            <a:xfrm>
              <a:off x="2964334" y="1512351"/>
              <a:ext cx="189220" cy="98595"/>
            </a:xfrm>
            <a:custGeom>
              <a:rect b="b" l="l" r="r" t="t"/>
              <a:pathLst>
                <a:path extrusionOk="0" h="3761" w="7218">
                  <a:moveTo>
                    <a:pt x="6565" y="1"/>
                  </a:moveTo>
                  <a:cubicBezTo>
                    <a:pt x="6556" y="1"/>
                    <a:pt x="6548" y="1"/>
                    <a:pt x="6539" y="1"/>
                  </a:cubicBezTo>
                  <a:lnTo>
                    <a:pt x="679" y="1"/>
                  </a:lnTo>
                  <a:cubicBezTo>
                    <a:pt x="303" y="1"/>
                    <a:pt x="0" y="290"/>
                    <a:pt x="0" y="665"/>
                  </a:cubicBezTo>
                  <a:lnTo>
                    <a:pt x="0" y="2022"/>
                  </a:lnTo>
                  <a:cubicBezTo>
                    <a:pt x="0" y="2398"/>
                    <a:pt x="303" y="2701"/>
                    <a:pt x="679" y="2701"/>
                  </a:cubicBezTo>
                  <a:lnTo>
                    <a:pt x="4287" y="2701"/>
                  </a:lnTo>
                  <a:lnTo>
                    <a:pt x="5644" y="3711"/>
                  </a:lnTo>
                  <a:cubicBezTo>
                    <a:pt x="5686" y="3746"/>
                    <a:pt x="5733" y="3761"/>
                    <a:pt x="5779" y="3761"/>
                  </a:cubicBezTo>
                  <a:cubicBezTo>
                    <a:pt x="5907" y="3761"/>
                    <a:pt x="6026" y="3643"/>
                    <a:pt x="6005" y="3495"/>
                  </a:cubicBezTo>
                  <a:lnTo>
                    <a:pt x="5861" y="2701"/>
                  </a:lnTo>
                  <a:lnTo>
                    <a:pt x="6539" y="2701"/>
                  </a:lnTo>
                  <a:cubicBezTo>
                    <a:pt x="6915" y="2701"/>
                    <a:pt x="7218" y="2398"/>
                    <a:pt x="7218" y="2022"/>
                  </a:cubicBezTo>
                  <a:lnTo>
                    <a:pt x="7218" y="665"/>
                  </a:lnTo>
                  <a:cubicBezTo>
                    <a:pt x="7218" y="299"/>
                    <a:pt x="6928" y="1"/>
                    <a:pt x="6565"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8" name="Google Shape;17248;p101"/>
            <p:cNvSpPr/>
            <p:nvPr/>
          </p:nvSpPr>
          <p:spPr>
            <a:xfrm>
              <a:off x="2991939" y="1529784"/>
              <a:ext cx="39401" cy="12138"/>
            </a:xfrm>
            <a:custGeom>
              <a:rect b="b" l="l" r="r" t="t"/>
              <a:pathLst>
                <a:path extrusionOk="0" h="463" w="1503">
                  <a:moveTo>
                    <a:pt x="304" y="0"/>
                  </a:moveTo>
                  <a:cubicBezTo>
                    <a:pt x="1" y="0"/>
                    <a:pt x="1" y="462"/>
                    <a:pt x="304" y="462"/>
                  </a:cubicBezTo>
                  <a:lnTo>
                    <a:pt x="1199" y="462"/>
                  </a:lnTo>
                  <a:cubicBezTo>
                    <a:pt x="1502" y="462"/>
                    <a:pt x="1502" y="0"/>
                    <a:pt x="1199"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49" name="Google Shape;17249;p101"/>
            <p:cNvSpPr/>
            <p:nvPr/>
          </p:nvSpPr>
          <p:spPr>
            <a:xfrm>
              <a:off x="3098293" y="1553613"/>
              <a:ext cx="27631" cy="11771"/>
            </a:xfrm>
            <a:custGeom>
              <a:rect b="b" l="l" r="r" t="t"/>
              <a:pathLst>
                <a:path extrusionOk="0" h="449" w="1054">
                  <a:moveTo>
                    <a:pt x="303" y="1"/>
                  </a:moveTo>
                  <a:cubicBezTo>
                    <a:pt x="0" y="1"/>
                    <a:pt x="0" y="448"/>
                    <a:pt x="303" y="448"/>
                  </a:cubicBezTo>
                  <a:lnTo>
                    <a:pt x="751" y="448"/>
                  </a:lnTo>
                  <a:cubicBezTo>
                    <a:pt x="1054" y="448"/>
                    <a:pt x="1054" y="1"/>
                    <a:pt x="7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0" name="Google Shape;17250;p101"/>
            <p:cNvSpPr/>
            <p:nvPr/>
          </p:nvSpPr>
          <p:spPr>
            <a:xfrm>
              <a:off x="3039257" y="1529784"/>
              <a:ext cx="84779" cy="12138"/>
            </a:xfrm>
            <a:custGeom>
              <a:rect b="b" l="l" r="r" t="t"/>
              <a:pathLst>
                <a:path extrusionOk="0" h="463" w="3234">
                  <a:moveTo>
                    <a:pt x="303" y="0"/>
                  </a:moveTo>
                  <a:cubicBezTo>
                    <a:pt x="0" y="0"/>
                    <a:pt x="0" y="462"/>
                    <a:pt x="303" y="462"/>
                  </a:cubicBezTo>
                  <a:lnTo>
                    <a:pt x="3003" y="462"/>
                  </a:lnTo>
                  <a:cubicBezTo>
                    <a:pt x="3133" y="462"/>
                    <a:pt x="3234" y="361"/>
                    <a:pt x="3234" y="231"/>
                  </a:cubicBezTo>
                  <a:cubicBezTo>
                    <a:pt x="3234" y="101"/>
                    <a:pt x="3133" y="0"/>
                    <a:pt x="3003"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1" name="Google Shape;17251;p101"/>
            <p:cNvSpPr/>
            <p:nvPr/>
          </p:nvSpPr>
          <p:spPr>
            <a:xfrm>
              <a:off x="2991939" y="1553613"/>
              <a:ext cx="98437" cy="11771"/>
            </a:xfrm>
            <a:custGeom>
              <a:rect b="b" l="l" r="r" t="t"/>
              <a:pathLst>
                <a:path extrusionOk="0" h="449" w="3755">
                  <a:moveTo>
                    <a:pt x="304" y="1"/>
                  </a:moveTo>
                  <a:cubicBezTo>
                    <a:pt x="1" y="1"/>
                    <a:pt x="1" y="448"/>
                    <a:pt x="304" y="448"/>
                  </a:cubicBezTo>
                  <a:lnTo>
                    <a:pt x="3451" y="448"/>
                  </a:lnTo>
                  <a:cubicBezTo>
                    <a:pt x="3754" y="448"/>
                    <a:pt x="3754" y="1"/>
                    <a:pt x="34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2" name="Google Shape;17252;p101"/>
            <p:cNvSpPr/>
            <p:nvPr/>
          </p:nvSpPr>
          <p:spPr>
            <a:xfrm>
              <a:off x="2814463" y="1784070"/>
              <a:ext cx="86693" cy="11771"/>
            </a:xfrm>
            <a:custGeom>
              <a:rect b="b" l="l" r="r" t="t"/>
              <a:pathLst>
                <a:path extrusionOk="0" h="449" w="3307">
                  <a:moveTo>
                    <a:pt x="304" y="1"/>
                  </a:moveTo>
                  <a:cubicBezTo>
                    <a:pt x="1" y="1"/>
                    <a:pt x="1" y="448"/>
                    <a:pt x="304" y="448"/>
                  </a:cubicBezTo>
                  <a:lnTo>
                    <a:pt x="3003" y="448"/>
                  </a:lnTo>
                  <a:cubicBezTo>
                    <a:pt x="3306" y="448"/>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3" name="Google Shape;17253;p101"/>
            <p:cNvSpPr/>
            <p:nvPr/>
          </p:nvSpPr>
          <p:spPr>
            <a:xfrm>
              <a:off x="2909073" y="1784070"/>
              <a:ext cx="27657" cy="11771"/>
            </a:xfrm>
            <a:custGeom>
              <a:rect b="b" l="l" r="r" t="t"/>
              <a:pathLst>
                <a:path extrusionOk="0" h="449" w="1055">
                  <a:moveTo>
                    <a:pt x="304" y="1"/>
                  </a:moveTo>
                  <a:cubicBezTo>
                    <a:pt x="0" y="1"/>
                    <a:pt x="0"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4" name="Google Shape;17254;p101"/>
            <p:cNvSpPr/>
            <p:nvPr/>
          </p:nvSpPr>
          <p:spPr>
            <a:xfrm>
              <a:off x="2814463" y="1807925"/>
              <a:ext cx="27657" cy="11744"/>
            </a:xfrm>
            <a:custGeom>
              <a:rect b="b" l="l" r="r" t="t"/>
              <a:pathLst>
                <a:path extrusionOk="0" h="448" w="1055">
                  <a:moveTo>
                    <a:pt x="304" y="0"/>
                  </a:moveTo>
                  <a:cubicBezTo>
                    <a:pt x="1" y="0"/>
                    <a:pt x="1" y="448"/>
                    <a:pt x="304" y="448"/>
                  </a:cubicBezTo>
                  <a:lnTo>
                    <a:pt x="751" y="448"/>
                  </a:lnTo>
                  <a:cubicBezTo>
                    <a:pt x="1054" y="448"/>
                    <a:pt x="1054" y="0"/>
                    <a:pt x="751"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5" name="Google Shape;17255;p101"/>
            <p:cNvSpPr/>
            <p:nvPr/>
          </p:nvSpPr>
          <p:spPr>
            <a:xfrm>
              <a:off x="2850037" y="1807925"/>
              <a:ext cx="86693" cy="11744"/>
            </a:xfrm>
            <a:custGeom>
              <a:rect b="b" l="l" r="r" t="t"/>
              <a:pathLst>
                <a:path extrusionOk="0" h="448" w="3307">
                  <a:moveTo>
                    <a:pt x="304" y="0"/>
                  </a:moveTo>
                  <a:cubicBezTo>
                    <a:pt x="1" y="0"/>
                    <a:pt x="1" y="448"/>
                    <a:pt x="304" y="448"/>
                  </a:cubicBezTo>
                  <a:lnTo>
                    <a:pt x="3003" y="448"/>
                  </a:lnTo>
                  <a:cubicBezTo>
                    <a:pt x="3306" y="448"/>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6" name="Google Shape;17256;p101"/>
            <p:cNvSpPr/>
            <p:nvPr/>
          </p:nvSpPr>
          <p:spPr>
            <a:xfrm>
              <a:off x="3050975" y="1731115"/>
              <a:ext cx="74949" cy="11744"/>
            </a:xfrm>
            <a:custGeom>
              <a:rect b="b" l="l" r="r" t="t"/>
              <a:pathLst>
                <a:path extrusionOk="0" h="448" w="2859">
                  <a:moveTo>
                    <a:pt x="304" y="0"/>
                  </a:moveTo>
                  <a:cubicBezTo>
                    <a:pt x="1" y="0"/>
                    <a:pt x="1" y="448"/>
                    <a:pt x="304" y="448"/>
                  </a:cubicBezTo>
                  <a:lnTo>
                    <a:pt x="2556" y="448"/>
                  </a:lnTo>
                  <a:cubicBezTo>
                    <a:pt x="2859" y="448"/>
                    <a:pt x="2859" y="0"/>
                    <a:pt x="255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7" name="Google Shape;17257;p101"/>
            <p:cNvSpPr/>
            <p:nvPr/>
          </p:nvSpPr>
          <p:spPr>
            <a:xfrm>
              <a:off x="3015401" y="1731115"/>
              <a:ext cx="27657" cy="11744"/>
            </a:xfrm>
            <a:custGeom>
              <a:rect b="b" l="l" r="r" t="t"/>
              <a:pathLst>
                <a:path extrusionOk="0" h="448" w="1055">
                  <a:moveTo>
                    <a:pt x="304" y="0"/>
                  </a:moveTo>
                  <a:cubicBezTo>
                    <a:pt x="1" y="0"/>
                    <a:pt x="1" y="448"/>
                    <a:pt x="304" y="448"/>
                  </a:cubicBezTo>
                  <a:lnTo>
                    <a:pt x="751" y="448"/>
                  </a:lnTo>
                  <a:cubicBezTo>
                    <a:pt x="1055" y="448"/>
                    <a:pt x="1055" y="0"/>
                    <a:pt x="75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8" name="Google Shape;17258;p101"/>
            <p:cNvSpPr/>
            <p:nvPr/>
          </p:nvSpPr>
          <p:spPr>
            <a:xfrm>
              <a:off x="2814463" y="1624394"/>
              <a:ext cx="86693" cy="12138"/>
            </a:xfrm>
            <a:custGeom>
              <a:rect b="b" l="l" r="r" t="t"/>
              <a:pathLst>
                <a:path extrusionOk="0" h="463" w="3307">
                  <a:moveTo>
                    <a:pt x="304" y="0"/>
                  </a:moveTo>
                  <a:cubicBezTo>
                    <a:pt x="1" y="0"/>
                    <a:pt x="1" y="462"/>
                    <a:pt x="304" y="462"/>
                  </a:cubicBezTo>
                  <a:lnTo>
                    <a:pt x="3003" y="462"/>
                  </a:lnTo>
                  <a:cubicBezTo>
                    <a:pt x="3306" y="462"/>
                    <a:pt x="3306" y="0"/>
                    <a:pt x="3003"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59" name="Google Shape;17259;p101"/>
            <p:cNvSpPr/>
            <p:nvPr/>
          </p:nvSpPr>
          <p:spPr>
            <a:xfrm>
              <a:off x="2909073" y="1624394"/>
              <a:ext cx="39375" cy="12138"/>
            </a:xfrm>
            <a:custGeom>
              <a:rect b="b" l="l" r="r" t="t"/>
              <a:pathLst>
                <a:path extrusionOk="0" h="463" w="1502">
                  <a:moveTo>
                    <a:pt x="304" y="0"/>
                  </a:moveTo>
                  <a:cubicBezTo>
                    <a:pt x="0" y="0"/>
                    <a:pt x="0" y="462"/>
                    <a:pt x="304" y="462"/>
                  </a:cubicBezTo>
                  <a:lnTo>
                    <a:pt x="1199" y="462"/>
                  </a:lnTo>
                  <a:cubicBezTo>
                    <a:pt x="1502" y="462"/>
                    <a:pt x="1502" y="0"/>
                    <a:pt x="1199"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0" name="Google Shape;17260;p101"/>
            <p:cNvSpPr/>
            <p:nvPr/>
          </p:nvSpPr>
          <p:spPr>
            <a:xfrm>
              <a:off x="2814463" y="1671686"/>
              <a:ext cx="86693" cy="12138"/>
            </a:xfrm>
            <a:custGeom>
              <a:rect b="b" l="l" r="r" t="t"/>
              <a:pathLst>
                <a:path extrusionOk="0" h="463" w="3307">
                  <a:moveTo>
                    <a:pt x="304" y="1"/>
                  </a:moveTo>
                  <a:cubicBezTo>
                    <a:pt x="1" y="1"/>
                    <a:pt x="1" y="463"/>
                    <a:pt x="304" y="463"/>
                  </a:cubicBezTo>
                  <a:lnTo>
                    <a:pt x="3003" y="463"/>
                  </a:lnTo>
                  <a:cubicBezTo>
                    <a:pt x="3306" y="463"/>
                    <a:pt x="3306" y="1"/>
                    <a:pt x="3003"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1" name="Google Shape;17261;p101"/>
            <p:cNvSpPr/>
            <p:nvPr/>
          </p:nvSpPr>
          <p:spPr>
            <a:xfrm>
              <a:off x="2909073" y="1671686"/>
              <a:ext cx="39375" cy="12138"/>
            </a:xfrm>
            <a:custGeom>
              <a:rect b="b" l="l" r="r" t="t"/>
              <a:pathLst>
                <a:path extrusionOk="0" h="463" w="1502">
                  <a:moveTo>
                    <a:pt x="304" y="1"/>
                  </a:moveTo>
                  <a:cubicBezTo>
                    <a:pt x="0" y="1"/>
                    <a:pt x="0" y="463"/>
                    <a:pt x="304" y="463"/>
                  </a:cubicBezTo>
                  <a:lnTo>
                    <a:pt x="1199" y="463"/>
                  </a:lnTo>
                  <a:cubicBezTo>
                    <a:pt x="1502" y="463"/>
                    <a:pt x="1502" y="1"/>
                    <a:pt x="1199"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2" name="Google Shape;17262;p101"/>
            <p:cNvSpPr/>
            <p:nvPr/>
          </p:nvSpPr>
          <p:spPr>
            <a:xfrm>
              <a:off x="2814463" y="1648223"/>
              <a:ext cx="27657" cy="11771"/>
            </a:xfrm>
            <a:custGeom>
              <a:rect b="b" l="l" r="r" t="t"/>
              <a:pathLst>
                <a:path extrusionOk="0" h="449" w="1055">
                  <a:moveTo>
                    <a:pt x="304" y="1"/>
                  </a:moveTo>
                  <a:cubicBezTo>
                    <a:pt x="1" y="1"/>
                    <a:pt x="1" y="448"/>
                    <a:pt x="304" y="448"/>
                  </a:cubicBezTo>
                  <a:lnTo>
                    <a:pt x="751" y="448"/>
                  </a:lnTo>
                  <a:cubicBezTo>
                    <a:pt x="1054" y="448"/>
                    <a:pt x="1054" y="1"/>
                    <a:pt x="751"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3" name="Google Shape;17263;p101"/>
            <p:cNvSpPr/>
            <p:nvPr/>
          </p:nvSpPr>
          <p:spPr>
            <a:xfrm>
              <a:off x="2850037" y="1648223"/>
              <a:ext cx="98411" cy="11771"/>
            </a:xfrm>
            <a:custGeom>
              <a:rect b="b" l="l" r="r" t="t"/>
              <a:pathLst>
                <a:path extrusionOk="0" h="449" w="3754">
                  <a:moveTo>
                    <a:pt x="304" y="1"/>
                  </a:moveTo>
                  <a:cubicBezTo>
                    <a:pt x="1" y="1"/>
                    <a:pt x="1" y="448"/>
                    <a:pt x="304" y="448"/>
                  </a:cubicBezTo>
                  <a:lnTo>
                    <a:pt x="3451" y="448"/>
                  </a:lnTo>
                  <a:cubicBezTo>
                    <a:pt x="3754" y="448"/>
                    <a:pt x="3754" y="1"/>
                    <a:pt x="345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64" name="Google Shape;17264;p101"/>
          <p:cNvGrpSpPr/>
          <p:nvPr/>
        </p:nvGrpSpPr>
        <p:grpSpPr>
          <a:xfrm>
            <a:off x="1820264" y="1512744"/>
            <a:ext cx="352723" cy="353090"/>
            <a:chOff x="1845321" y="1512744"/>
            <a:chExt cx="352723" cy="353090"/>
          </a:xfrm>
        </p:grpSpPr>
        <p:sp>
          <p:nvSpPr>
            <p:cNvPr id="17265" name="Google Shape;17265;p101"/>
            <p:cNvSpPr/>
            <p:nvPr/>
          </p:nvSpPr>
          <p:spPr>
            <a:xfrm>
              <a:off x="1964888" y="1700444"/>
              <a:ext cx="113563" cy="96917"/>
            </a:xfrm>
            <a:custGeom>
              <a:rect b="b" l="l" r="r" t="t"/>
              <a:pathLst>
                <a:path extrusionOk="0" h="3697" w="4332">
                  <a:moveTo>
                    <a:pt x="1517" y="1"/>
                  </a:moveTo>
                  <a:lnTo>
                    <a:pt x="1517" y="289"/>
                  </a:lnTo>
                  <a:cubicBezTo>
                    <a:pt x="1517" y="376"/>
                    <a:pt x="1459" y="463"/>
                    <a:pt x="1387" y="492"/>
                  </a:cubicBezTo>
                  <a:lnTo>
                    <a:pt x="391" y="925"/>
                  </a:lnTo>
                  <a:cubicBezTo>
                    <a:pt x="145" y="1026"/>
                    <a:pt x="1" y="1257"/>
                    <a:pt x="1" y="1516"/>
                  </a:cubicBezTo>
                  <a:lnTo>
                    <a:pt x="1" y="3696"/>
                  </a:lnTo>
                  <a:lnTo>
                    <a:pt x="4332" y="3696"/>
                  </a:lnTo>
                  <a:lnTo>
                    <a:pt x="4332" y="1516"/>
                  </a:lnTo>
                  <a:cubicBezTo>
                    <a:pt x="4332" y="1257"/>
                    <a:pt x="4173" y="1026"/>
                    <a:pt x="3942" y="925"/>
                  </a:cubicBezTo>
                  <a:lnTo>
                    <a:pt x="2946" y="492"/>
                  </a:lnTo>
                  <a:cubicBezTo>
                    <a:pt x="2859" y="463"/>
                    <a:pt x="2816" y="376"/>
                    <a:pt x="2816" y="289"/>
                  </a:cubicBezTo>
                  <a:lnTo>
                    <a:pt x="2816"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6" name="Google Shape;17266;p101"/>
            <p:cNvSpPr/>
            <p:nvPr/>
          </p:nvSpPr>
          <p:spPr>
            <a:xfrm>
              <a:off x="2001615" y="1700444"/>
              <a:ext cx="39742" cy="17066"/>
            </a:xfrm>
            <a:custGeom>
              <a:rect b="b" l="l" r="r" t="t"/>
              <a:pathLst>
                <a:path extrusionOk="0" h="651" w="1516">
                  <a:moveTo>
                    <a:pt x="116" y="1"/>
                  </a:moveTo>
                  <a:lnTo>
                    <a:pt x="116" y="289"/>
                  </a:lnTo>
                  <a:cubicBezTo>
                    <a:pt x="116" y="362"/>
                    <a:pt x="72" y="434"/>
                    <a:pt x="0" y="477"/>
                  </a:cubicBezTo>
                  <a:cubicBezTo>
                    <a:pt x="246" y="593"/>
                    <a:pt x="505" y="650"/>
                    <a:pt x="765" y="650"/>
                  </a:cubicBezTo>
                  <a:cubicBezTo>
                    <a:pt x="1025" y="650"/>
                    <a:pt x="1285" y="593"/>
                    <a:pt x="1516" y="477"/>
                  </a:cubicBezTo>
                  <a:cubicBezTo>
                    <a:pt x="1458" y="434"/>
                    <a:pt x="1415" y="362"/>
                    <a:pt x="1415" y="289"/>
                  </a:cubicBezTo>
                  <a:lnTo>
                    <a:pt x="141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7" name="Google Shape;17267;p101"/>
            <p:cNvSpPr/>
            <p:nvPr/>
          </p:nvSpPr>
          <p:spPr>
            <a:xfrm>
              <a:off x="1964521" y="1715203"/>
              <a:ext cx="113930" cy="82158"/>
            </a:xfrm>
            <a:custGeom>
              <a:rect b="b" l="l" r="r" t="t"/>
              <a:pathLst>
                <a:path extrusionOk="0" h="3134" w="4346">
                  <a:moveTo>
                    <a:pt x="1256" y="1"/>
                  </a:moveTo>
                  <a:lnTo>
                    <a:pt x="405" y="362"/>
                  </a:lnTo>
                  <a:cubicBezTo>
                    <a:pt x="159" y="463"/>
                    <a:pt x="1" y="694"/>
                    <a:pt x="15" y="953"/>
                  </a:cubicBezTo>
                  <a:lnTo>
                    <a:pt x="15" y="3133"/>
                  </a:lnTo>
                  <a:lnTo>
                    <a:pt x="4346" y="3133"/>
                  </a:lnTo>
                  <a:lnTo>
                    <a:pt x="4346" y="953"/>
                  </a:lnTo>
                  <a:cubicBezTo>
                    <a:pt x="4346" y="694"/>
                    <a:pt x="4187" y="463"/>
                    <a:pt x="3956" y="362"/>
                  </a:cubicBezTo>
                  <a:lnTo>
                    <a:pt x="3104" y="1"/>
                  </a:lnTo>
                  <a:cubicBezTo>
                    <a:pt x="2895" y="347"/>
                    <a:pt x="2538" y="520"/>
                    <a:pt x="2180" y="520"/>
                  </a:cubicBezTo>
                  <a:cubicBezTo>
                    <a:pt x="1823" y="520"/>
                    <a:pt x="1466" y="347"/>
                    <a:pt x="1256"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8" name="Google Shape;17268;p101"/>
            <p:cNvSpPr/>
            <p:nvPr/>
          </p:nvSpPr>
          <p:spPr>
            <a:xfrm>
              <a:off x="1981560" y="1620986"/>
              <a:ext cx="28784" cy="62077"/>
            </a:xfrm>
            <a:custGeom>
              <a:rect b="b" l="l" r="r" t="t"/>
              <a:pathLst>
                <a:path extrusionOk="0" h="2368" w="1098">
                  <a:moveTo>
                    <a:pt x="664" y="0"/>
                  </a:moveTo>
                  <a:cubicBezTo>
                    <a:pt x="303" y="0"/>
                    <a:pt x="0" y="289"/>
                    <a:pt x="15" y="650"/>
                  </a:cubicBezTo>
                  <a:lnTo>
                    <a:pt x="15" y="794"/>
                  </a:lnTo>
                  <a:cubicBezTo>
                    <a:pt x="15" y="982"/>
                    <a:pt x="43" y="1155"/>
                    <a:pt x="101" y="1343"/>
                  </a:cubicBezTo>
                  <a:lnTo>
                    <a:pt x="448" y="2368"/>
                  </a:lnTo>
                  <a:lnTo>
                    <a:pt x="1097" y="2368"/>
                  </a:lnTo>
                  <a:lnTo>
                    <a:pt x="1097"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69" name="Google Shape;17269;p101"/>
            <p:cNvSpPr/>
            <p:nvPr/>
          </p:nvSpPr>
          <p:spPr>
            <a:xfrm>
              <a:off x="1993278" y="1615297"/>
              <a:ext cx="68159" cy="68159"/>
            </a:xfrm>
            <a:custGeom>
              <a:rect b="b" l="l" r="r" t="t"/>
              <a:pathLst>
                <a:path extrusionOk="0" h="2600" w="2600">
                  <a:moveTo>
                    <a:pt x="650" y="1"/>
                  </a:moveTo>
                  <a:cubicBezTo>
                    <a:pt x="289" y="1"/>
                    <a:pt x="1" y="289"/>
                    <a:pt x="1" y="650"/>
                  </a:cubicBezTo>
                  <a:cubicBezTo>
                    <a:pt x="1" y="896"/>
                    <a:pt x="188" y="1083"/>
                    <a:pt x="434" y="1083"/>
                  </a:cubicBezTo>
                  <a:lnTo>
                    <a:pt x="2166" y="2599"/>
                  </a:lnTo>
                  <a:lnTo>
                    <a:pt x="2527" y="1314"/>
                  </a:lnTo>
                  <a:cubicBezTo>
                    <a:pt x="2585" y="1156"/>
                    <a:pt x="2599" y="997"/>
                    <a:pt x="2599" y="838"/>
                  </a:cubicBezTo>
                  <a:lnTo>
                    <a:pt x="2599" y="434"/>
                  </a:lnTo>
                  <a:cubicBezTo>
                    <a:pt x="2599" y="188"/>
                    <a:pt x="2411" y="1"/>
                    <a:pt x="216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0" name="Google Shape;17270;p101"/>
            <p:cNvSpPr/>
            <p:nvPr/>
          </p:nvSpPr>
          <p:spPr>
            <a:xfrm>
              <a:off x="1987223" y="1643688"/>
              <a:ext cx="68526" cy="62470"/>
            </a:xfrm>
            <a:custGeom>
              <a:rect b="b" l="l" r="r" t="t"/>
              <a:pathLst>
                <a:path extrusionOk="0" h="2383" w="2614">
                  <a:moveTo>
                    <a:pt x="838" y="0"/>
                  </a:moveTo>
                  <a:cubicBezTo>
                    <a:pt x="722" y="0"/>
                    <a:pt x="607" y="44"/>
                    <a:pt x="535" y="130"/>
                  </a:cubicBezTo>
                  <a:lnTo>
                    <a:pt x="131" y="520"/>
                  </a:lnTo>
                  <a:cubicBezTo>
                    <a:pt x="58" y="607"/>
                    <a:pt x="1" y="722"/>
                    <a:pt x="15" y="838"/>
                  </a:cubicBezTo>
                  <a:lnTo>
                    <a:pt x="15" y="1083"/>
                  </a:lnTo>
                  <a:cubicBezTo>
                    <a:pt x="15" y="1805"/>
                    <a:pt x="593" y="2382"/>
                    <a:pt x="1314" y="2382"/>
                  </a:cubicBezTo>
                  <a:cubicBezTo>
                    <a:pt x="2022" y="2382"/>
                    <a:pt x="2613" y="1805"/>
                    <a:pt x="2613" y="1083"/>
                  </a:cubicBezTo>
                  <a:lnTo>
                    <a:pt x="2613" y="809"/>
                  </a:lnTo>
                  <a:cubicBezTo>
                    <a:pt x="2613" y="693"/>
                    <a:pt x="2570" y="578"/>
                    <a:pt x="2484" y="506"/>
                  </a:cubicBezTo>
                  <a:cubicBezTo>
                    <a:pt x="2152" y="174"/>
                    <a:pt x="1531" y="29"/>
                    <a:pt x="838"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1" name="Google Shape;17271;p101"/>
            <p:cNvSpPr/>
            <p:nvPr/>
          </p:nvSpPr>
          <p:spPr>
            <a:xfrm>
              <a:off x="1987223" y="1643688"/>
              <a:ext cx="68526" cy="61317"/>
            </a:xfrm>
            <a:custGeom>
              <a:rect b="b" l="l" r="r" t="t"/>
              <a:pathLst>
                <a:path extrusionOk="0" h="2339" w="2614">
                  <a:moveTo>
                    <a:pt x="838" y="0"/>
                  </a:moveTo>
                  <a:cubicBezTo>
                    <a:pt x="722" y="0"/>
                    <a:pt x="607" y="44"/>
                    <a:pt x="535" y="130"/>
                  </a:cubicBezTo>
                  <a:lnTo>
                    <a:pt x="131" y="520"/>
                  </a:lnTo>
                  <a:cubicBezTo>
                    <a:pt x="58" y="607"/>
                    <a:pt x="1" y="708"/>
                    <a:pt x="15" y="823"/>
                  </a:cubicBezTo>
                  <a:lnTo>
                    <a:pt x="15" y="1083"/>
                  </a:lnTo>
                  <a:cubicBezTo>
                    <a:pt x="1" y="1661"/>
                    <a:pt x="390" y="2166"/>
                    <a:pt x="953" y="2339"/>
                  </a:cubicBezTo>
                  <a:cubicBezTo>
                    <a:pt x="766" y="2108"/>
                    <a:pt x="665" y="1819"/>
                    <a:pt x="665" y="1516"/>
                  </a:cubicBezTo>
                  <a:lnTo>
                    <a:pt x="665" y="881"/>
                  </a:lnTo>
                  <a:cubicBezTo>
                    <a:pt x="665" y="644"/>
                    <a:pt x="853" y="447"/>
                    <a:pt x="1100" y="447"/>
                  </a:cubicBezTo>
                  <a:cubicBezTo>
                    <a:pt x="1109" y="447"/>
                    <a:pt x="1118" y="447"/>
                    <a:pt x="1127" y="448"/>
                  </a:cubicBezTo>
                  <a:cubicBezTo>
                    <a:pt x="1560" y="477"/>
                    <a:pt x="2209" y="549"/>
                    <a:pt x="2613" y="737"/>
                  </a:cubicBezTo>
                  <a:cubicBezTo>
                    <a:pt x="2599" y="650"/>
                    <a:pt x="2556" y="563"/>
                    <a:pt x="2484" y="491"/>
                  </a:cubicBezTo>
                  <a:cubicBezTo>
                    <a:pt x="2152" y="174"/>
                    <a:pt x="1545" y="15"/>
                    <a:pt x="83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2" name="Google Shape;17272;p101"/>
            <p:cNvSpPr/>
            <p:nvPr/>
          </p:nvSpPr>
          <p:spPr>
            <a:xfrm>
              <a:off x="1964521" y="1729595"/>
              <a:ext cx="23122" cy="67766"/>
            </a:xfrm>
            <a:custGeom>
              <a:rect b="b" l="l" r="r" t="t"/>
              <a:pathLst>
                <a:path extrusionOk="0" h="2585" w="882">
                  <a:moveTo>
                    <a:pt x="159" y="0"/>
                  </a:moveTo>
                  <a:cubicBezTo>
                    <a:pt x="58" y="116"/>
                    <a:pt x="1" y="260"/>
                    <a:pt x="1" y="404"/>
                  </a:cubicBezTo>
                  <a:lnTo>
                    <a:pt x="1" y="2584"/>
                  </a:lnTo>
                  <a:lnTo>
                    <a:pt x="881" y="2584"/>
                  </a:lnTo>
                  <a:lnTo>
                    <a:pt x="881" y="982"/>
                  </a:lnTo>
                  <a:cubicBezTo>
                    <a:pt x="867" y="809"/>
                    <a:pt x="809" y="650"/>
                    <a:pt x="679" y="534"/>
                  </a:cubicBezTo>
                  <a:lnTo>
                    <a:pt x="159" y="0"/>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3" name="Google Shape;17273;p101"/>
            <p:cNvSpPr/>
            <p:nvPr/>
          </p:nvSpPr>
          <p:spPr>
            <a:xfrm>
              <a:off x="2055723" y="1729595"/>
              <a:ext cx="22728" cy="67766"/>
            </a:xfrm>
            <a:custGeom>
              <a:rect b="b" l="l" r="r" t="t"/>
              <a:pathLst>
                <a:path extrusionOk="0" h="2585" w="867">
                  <a:moveTo>
                    <a:pt x="722" y="0"/>
                  </a:moveTo>
                  <a:lnTo>
                    <a:pt x="188" y="534"/>
                  </a:lnTo>
                  <a:cubicBezTo>
                    <a:pt x="73" y="650"/>
                    <a:pt x="0" y="809"/>
                    <a:pt x="0" y="982"/>
                  </a:cubicBezTo>
                  <a:lnTo>
                    <a:pt x="0" y="2584"/>
                  </a:lnTo>
                  <a:lnTo>
                    <a:pt x="867" y="2584"/>
                  </a:lnTo>
                  <a:lnTo>
                    <a:pt x="867" y="404"/>
                  </a:lnTo>
                  <a:cubicBezTo>
                    <a:pt x="867" y="260"/>
                    <a:pt x="809" y="116"/>
                    <a:pt x="722"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4" name="Google Shape;17274;p101"/>
            <p:cNvSpPr/>
            <p:nvPr/>
          </p:nvSpPr>
          <p:spPr>
            <a:xfrm>
              <a:off x="1845321" y="1512744"/>
              <a:ext cx="352723" cy="353090"/>
            </a:xfrm>
            <a:custGeom>
              <a:rect b="b" l="l" r="r" t="t"/>
              <a:pathLst>
                <a:path extrusionOk="0" h="13469" w="13455">
                  <a:moveTo>
                    <a:pt x="6692" y="2597"/>
                  </a:moveTo>
                  <a:cubicBezTo>
                    <a:pt x="8810" y="2597"/>
                    <a:pt x="10841" y="4246"/>
                    <a:pt x="10841" y="6728"/>
                  </a:cubicBezTo>
                  <a:cubicBezTo>
                    <a:pt x="10841" y="9008"/>
                    <a:pt x="8994" y="10856"/>
                    <a:pt x="6727" y="10856"/>
                  </a:cubicBezTo>
                  <a:cubicBezTo>
                    <a:pt x="3046" y="10856"/>
                    <a:pt x="1213" y="6410"/>
                    <a:pt x="3811" y="3812"/>
                  </a:cubicBezTo>
                  <a:cubicBezTo>
                    <a:pt x="4651" y="2972"/>
                    <a:pt x="5681" y="2597"/>
                    <a:pt x="6692" y="2597"/>
                  </a:cubicBezTo>
                  <a:close/>
                  <a:moveTo>
                    <a:pt x="5861" y="1"/>
                  </a:moveTo>
                  <a:cubicBezTo>
                    <a:pt x="5731" y="1"/>
                    <a:pt x="5645" y="102"/>
                    <a:pt x="5645" y="217"/>
                  </a:cubicBezTo>
                  <a:lnTo>
                    <a:pt x="5645" y="795"/>
                  </a:lnTo>
                  <a:cubicBezTo>
                    <a:pt x="5630" y="896"/>
                    <a:pt x="5558" y="982"/>
                    <a:pt x="5457" y="1011"/>
                  </a:cubicBezTo>
                  <a:cubicBezTo>
                    <a:pt x="4779" y="1156"/>
                    <a:pt x="4143" y="1415"/>
                    <a:pt x="3551" y="1791"/>
                  </a:cubicBezTo>
                  <a:cubicBezTo>
                    <a:pt x="3515" y="1815"/>
                    <a:pt x="3477" y="1826"/>
                    <a:pt x="3439" y="1826"/>
                  </a:cubicBezTo>
                  <a:cubicBezTo>
                    <a:pt x="3386" y="1826"/>
                    <a:pt x="3334" y="1804"/>
                    <a:pt x="3292" y="1762"/>
                  </a:cubicBezTo>
                  <a:lnTo>
                    <a:pt x="2873" y="1358"/>
                  </a:lnTo>
                  <a:cubicBezTo>
                    <a:pt x="2837" y="1314"/>
                    <a:pt x="2783" y="1293"/>
                    <a:pt x="2727" y="1293"/>
                  </a:cubicBezTo>
                  <a:cubicBezTo>
                    <a:pt x="2671" y="1293"/>
                    <a:pt x="2613" y="1314"/>
                    <a:pt x="2570" y="1358"/>
                  </a:cubicBezTo>
                  <a:lnTo>
                    <a:pt x="1343" y="2585"/>
                  </a:lnTo>
                  <a:cubicBezTo>
                    <a:pt x="1256" y="2671"/>
                    <a:pt x="1256" y="2801"/>
                    <a:pt x="1343" y="2888"/>
                  </a:cubicBezTo>
                  <a:lnTo>
                    <a:pt x="1761" y="3307"/>
                  </a:lnTo>
                  <a:cubicBezTo>
                    <a:pt x="1834" y="3379"/>
                    <a:pt x="1848" y="3480"/>
                    <a:pt x="1790" y="3566"/>
                  </a:cubicBezTo>
                  <a:cubicBezTo>
                    <a:pt x="1415" y="4144"/>
                    <a:pt x="1155" y="4793"/>
                    <a:pt x="996" y="5472"/>
                  </a:cubicBezTo>
                  <a:cubicBezTo>
                    <a:pt x="982" y="5573"/>
                    <a:pt x="895" y="5645"/>
                    <a:pt x="794" y="5645"/>
                  </a:cubicBezTo>
                  <a:lnTo>
                    <a:pt x="217" y="5645"/>
                  </a:lnTo>
                  <a:cubicBezTo>
                    <a:pt x="87" y="5645"/>
                    <a:pt x="0" y="5746"/>
                    <a:pt x="0" y="5862"/>
                  </a:cubicBezTo>
                  <a:lnTo>
                    <a:pt x="0" y="7594"/>
                  </a:lnTo>
                  <a:cubicBezTo>
                    <a:pt x="0" y="7724"/>
                    <a:pt x="87" y="7810"/>
                    <a:pt x="217" y="7810"/>
                  </a:cubicBezTo>
                  <a:lnTo>
                    <a:pt x="794" y="7810"/>
                  </a:lnTo>
                  <a:cubicBezTo>
                    <a:pt x="895" y="7810"/>
                    <a:pt x="982" y="7897"/>
                    <a:pt x="996" y="7998"/>
                  </a:cubicBezTo>
                  <a:cubicBezTo>
                    <a:pt x="1155" y="8676"/>
                    <a:pt x="1415" y="9312"/>
                    <a:pt x="1790" y="9889"/>
                  </a:cubicBezTo>
                  <a:cubicBezTo>
                    <a:pt x="1848" y="9976"/>
                    <a:pt x="1834" y="10091"/>
                    <a:pt x="1761" y="10163"/>
                  </a:cubicBezTo>
                  <a:lnTo>
                    <a:pt x="1357" y="10567"/>
                  </a:lnTo>
                  <a:cubicBezTo>
                    <a:pt x="1271" y="10654"/>
                    <a:pt x="1271" y="10798"/>
                    <a:pt x="1357" y="10885"/>
                  </a:cubicBezTo>
                  <a:lnTo>
                    <a:pt x="2584" y="12112"/>
                  </a:lnTo>
                  <a:cubicBezTo>
                    <a:pt x="2628" y="12155"/>
                    <a:pt x="2682" y="12177"/>
                    <a:pt x="2736" y="12177"/>
                  </a:cubicBezTo>
                  <a:cubicBezTo>
                    <a:pt x="2790" y="12177"/>
                    <a:pt x="2844" y="12155"/>
                    <a:pt x="2887" y="12112"/>
                  </a:cubicBezTo>
                  <a:lnTo>
                    <a:pt x="3292" y="11693"/>
                  </a:lnTo>
                  <a:cubicBezTo>
                    <a:pt x="3332" y="11653"/>
                    <a:pt x="3387" y="11635"/>
                    <a:pt x="3442" y="11635"/>
                  </a:cubicBezTo>
                  <a:cubicBezTo>
                    <a:pt x="3485" y="11635"/>
                    <a:pt x="3528" y="11646"/>
                    <a:pt x="3566" y="11665"/>
                  </a:cubicBezTo>
                  <a:cubicBezTo>
                    <a:pt x="4143" y="12040"/>
                    <a:pt x="4793" y="12314"/>
                    <a:pt x="5471" y="12459"/>
                  </a:cubicBezTo>
                  <a:cubicBezTo>
                    <a:pt x="5572" y="12473"/>
                    <a:pt x="5645" y="12560"/>
                    <a:pt x="5645" y="12675"/>
                  </a:cubicBezTo>
                  <a:lnTo>
                    <a:pt x="5645" y="13252"/>
                  </a:lnTo>
                  <a:cubicBezTo>
                    <a:pt x="5645" y="13368"/>
                    <a:pt x="5746" y="13469"/>
                    <a:pt x="5861" y="13469"/>
                  </a:cubicBezTo>
                  <a:lnTo>
                    <a:pt x="7593" y="13469"/>
                  </a:lnTo>
                  <a:cubicBezTo>
                    <a:pt x="7723" y="13469"/>
                    <a:pt x="7810" y="13368"/>
                    <a:pt x="7810" y="13252"/>
                  </a:cubicBezTo>
                  <a:lnTo>
                    <a:pt x="7810" y="12675"/>
                  </a:lnTo>
                  <a:cubicBezTo>
                    <a:pt x="7810" y="12560"/>
                    <a:pt x="7897" y="12473"/>
                    <a:pt x="7998" y="12459"/>
                  </a:cubicBezTo>
                  <a:cubicBezTo>
                    <a:pt x="8676" y="12314"/>
                    <a:pt x="9311" y="12040"/>
                    <a:pt x="9889" y="11665"/>
                  </a:cubicBezTo>
                  <a:cubicBezTo>
                    <a:pt x="9926" y="11646"/>
                    <a:pt x="9970" y="11635"/>
                    <a:pt x="10013" y="11635"/>
                  </a:cubicBezTo>
                  <a:cubicBezTo>
                    <a:pt x="10068" y="11635"/>
                    <a:pt x="10122" y="11653"/>
                    <a:pt x="10163" y="11693"/>
                  </a:cubicBezTo>
                  <a:lnTo>
                    <a:pt x="10567" y="12112"/>
                  </a:lnTo>
                  <a:cubicBezTo>
                    <a:pt x="10610" y="12155"/>
                    <a:pt x="10668" y="12177"/>
                    <a:pt x="10726" y="12177"/>
                  </a:cubicBezTo>
                  <a:cubicBezTo>
                    <a:pt x="10784" y="12177"/>
                    <a:pt x="10841" y="12155"/>
                    <a:pt x="10885" y="12112"/>
                  </a:cubicBezTo>
                  <a:lnTo>
                    <a:pt x="12112" y="10885"/>
                  </a:lnTo>
                  <a:cubicBezTo>
                    <a:pt x="12198" y="10798"/>
                    <a:pt x="12198" y="10654"/>
                    <a:pt x="12112" y="10567"/>
                  </a:cubicBezTo>
                  <a:lnTo>
                    <a:pt x="11693" y="10163"/>
                  </a:lnTo>
                  <a:cubicBezTo>
                    <a:pt x="11621" y="10077"/>
                    <a:pt x="11606" y="9976"/>
                    <a:pt x="11664" y="9889"/>
                  </a:cubicBezTo>
                  <a:cubicBezTo>
                    <a:pt x="12025" y="9312"/>
                    <a:pt x="12299" y="8662"/>
                    <a:pt x="12444" y="7998"/>
                  </a:cubicBezTo>
                  <a:cubicBezTo>
                    <a:pt x="12458" y="7883"/>
                    <a:pt x="12545" y="7810"/>
                    <a:pt x="12660" y="7810"/>
                  </a:cubicBezTo>
                  <a:lnTo>
                    <a:pt x="13238" y="7810"/>
                  </a:lnTo>
                  <a:cubicBezTo>
                    <a:pt x="13353" y="7810"/>
                    <a:pt x="13454" y="7709"/>
                    <a:pt x="13454" y="7594"/>
                  </a:cubicBezTo>
                  <a:lnTo>
                    <a:pt x="13454" y="5862"/>
                  </a:lnTo>
                  <a:cubicBezTo>
                    <a:pt x="13454" y="5746"/>
                    <a:pt x="13353" y="5645"/>
                    <a:pt x="13238" y="5645"/>
                  </a:cubicBezTo>
                  <a:lnTo>
                    <a:pt x="12660" y="5645"/>
                  </a:lnTo>
                  <a:cubicBezTo>
                    <a:pt x="12545" y="5645"/>
                    <a:pt x="12458" y="5573"/>
                    <a:pt x="12444" y="5472"/>
                  </a:cubicBezTo>
                  <a:cubicBezTo>
                    <a:pt x="12299" y="4793"/>
                    <a:pt x="12025" y="4144"/>
                    <a:pt x="11664" y="3566"/>
                  </a:cubicBezTo>
                  <a:cubicBezTo>
                    <a:pt x="11606" y="3480"/>
                    <a:pt x="11621" y="3364"/>
                    <a:pt x="11679" y="3292"/>
                  </a:cubicBezTo>
                  <a:lnTo>
                    <a:pt x="12097" y="2888"/>
                  </a:lnTo>
                  <a:cubicBezTo>
                    <a:pt x="12184" y="2801"/>
                    <a:pt x="12184" y="2657"/>
                    <a:pt x="12097" y="2585"/>
                  </a:cubicBezTo>
                  <a:lnTo>
                    <a:pt x="10870" y="1358"/>
                  </a:lnTo>
                  <a:cubicBezTo>
                    <a:pt x="10827" y="1314"/>
                    <a:pt x="10769" y="1293"/>
                    <a:pt x="10711" y="1293"/>
                  </a:cubicBezTo>
                  <a:cubicBezTo>
                    <a:pt x="10654" y="1293"/>
                    <a:pt x="10596" y="1314"/>
                    <a:pt x="10553" y="1358"/>
                  </a:cubicBezTo>
                  <a:lnTo>
                    <a:pt x="10148" y="1762"/>
                  </a:lnTo>
                  <a:cubicBezTo>
                    <a:pt x="10106" y="1804"/>
                    <a:pt x="10050" y="1826"/>
                    <a:pt x="9993" y="1826"/>
                  </a:cubicBezTo>
                  <a:cubicBezTo>
                    <a:pt x="9952" y="1826"/>
                    <a:pt x="9910" y="1815"/>
                    <a:pt x="9874" y="1791"/>
                  </a:cubicBezTo>
                  <a:cubicBezTo>
                    <a:pt x="9297" y="1415"/>
                    <a:pt x="8662" y="1141"/>
                    <a:pt x="7983" y="997"/>
                  </a:cubicBezTo>
                  <a:cubicBezTo>
                    <a:pt x="7882" y="982"/>
                    <a:pt x="7796" y="896"/>
                    <a:pt x="7796" y="795"/>
                  </a:cubicBezTo>
                  <a:lnTo>
                    <a:pt x="7796" y="217"/>
                  </a:lnTo>
                  <a:cubicBezTo>
                    <a:pt x="7796" y="102"/>
                    <a:pt x="7709" y="1"/>
                    <a:pt x="757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5" name="Google Shape;17275;p101"/>
            <p:cNvSpPr/>
            <p:nvPr/>
          </p:nvSpPr>
          <p:spPr>
            <a:xfrm>
              <a:off x="1854391" y="1563837"/>
              <a:ext cx="292166" cy="250511"/>
            </a:xfrm>
            <a:custGeom>
              <a:rect b="b" l="l" r="r" t="t"/>
              <a:pathLst>
                <a:path extrusionOk="0" h="9556" w="11145">
                  <a:moveTo>
                    <a:pt x="6341" y="861"/>
                  </a:moveTo>
                  <a:cubicBezTo>
                    <a:pt x="8352" y="861"/>
                    <a:pt x="10279" y="2422"/>
                    <a:pt x="10279" y="4779"/>
                  </a:cubicBezTo>
                  <a:cubicBezTo>
                    <a:pt x="10279" y="6930"/>
                    <a:pt x="8532" y="8691"/>
                    <a:pt x="6381" y="8691"/>
                  </a:cubicBezTo>
                  <a:cubicBezTo>
                    <a:pt x="2902" y="8676"/>
                    <a:pt x="1156" y="4476"/>
                    <a:pt x="3610" y="2007"/>
                  </a:cubicBezTo>
                  <a:cubicBezTo>
                    <a:pt x="4406" y="1215"/>
                    <a:pt x="5383" y="861"/>
                    <a:pt x="6341" y="861"/>
                  </a:cubicBezTo>
                  <a:close/>
                  <a:moveTo>
                    <a:pt x="6381" y="1"/>
                  </a:moveTo>
                  <a:cubicBezTo>
                    <a:pt x="2123" y="1"/>
                    <a:pt x="1" y="5154"/>
                    <a:pt x="3003" y="8157"/>
                  </a:cubicBezTo>
                  <a:cubicBezTo>
                    <a:pt x="3914" y="9067"/>
                    <a:pt x="5143" y="9555"/>
                    <a:pt x="6390" y="9555"/>
                  </a:cubicBezTo>
                  <a:cubicBezTo>
                    <a:pt x="7001" y="9555"/>
                    <a:pt x="7616" y="9438"/>
                    <a:pt x="8200" y="9196"/>
                  </a:cubicBezTo>
                  <a:cubicBezTo>
                    <a:pt x="9990" y="8445"/>
                    <a:pt x="11145" y="6713"/>
                    <a:pt x="11145" y="4779"/>
                  </a:cubicBezTo>
                  <a:cubicBezTo>
                    <a:pt x="11145" y="2137"/>
                    <a:pt x="9009" y="1"/>
                    <a:pt x="6381"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276" name="Google Shape;17276;p101"/>
          <p:cNvGrpSpPr/>
          <p:nvPr/>
        </p:nvGrpSpPr>
        <p:grpSpPr>
          <a:xfrm>
            <a:off x="3189395" y="3340533"/>
            <a:ext cx="392465" cy="389896"/>
            <a:chOff x="3214452" y="3340533"/>
            <a:chExt cx="392465" cy="389896"/>
          </a:xfrm>
        </p:grpSpPr>
        <p:sp>
          <p:nvSpPr>
            <p:cNvPr id="17277" name="Google Shape;17277;p101"/>
            <p:cNvSpPr/>
            <p:nvPr/>
          </p:nvSpPr>
          <p:spPr>
            <a:xfrm>
              <a:off x="3214452" y="3340533"/>
              <a:ext cx="289912" cy="97651"/>
            </a:xfrm>
            <a:custGeom>
              <a:rect b="b" l="l" r="r" t="t"/>
              <a:pathLst>
                <a:path extrusionOk="0" h="3725" w="11059">
                  <a:moveTo>
                    <a:pt x="59" y="1"/>
                  </a:moveTo>
                  <a:cubicBezTo>
                    <a:pt x="30" y="1"/>
                    <a:pt x="1" y="29"/>
                    <a:pt x="1" y="44"/>
                  </a:cubicBezTo>
                  <a:lnTo>
                    <a:pt x="1" y="3682"/>
                  </a:lnTo>
                  <a:cubicBezTo>
                    <a:pt x="1" y="3711"/>
                    <a:pt x="30" y="3725"/>
                    <a:pt x="59" y="3725"/>
                  </a:cubicBezTo>
                  <a:lnTo>
                    <a:pt x="11015" y="3725"/>
                  </a:lnTo>
                  <a:cubicBezTo>
                    <a:pt x="11030" y="3725"/>
                    <a:pt x="11058" y="3711"/>
                    <a:pt x="11058" y="3682"/>
                  </a:cubicBezTo>
                  <a:lnTo>
                    <a:pt x="11058" y="44"/>
                  </a:lnTo>
                  <a:cubicBezTo>
                    <a:pt x="11058" y="29"/>
                    <a:pt x="11030" y="1"/>
                    <a:pt x="11015"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8" name="Google Shape;17278;p101"/>
            <p:cNvSpPr/>
            <p:nvPr/>
          </p:nvSpPr>
          <p:spPr>
            <a:xfrm>
              <a:off x="3214452" y="3571749"/>
              <a:ext cx="302783" cy="98411"/>
            </a:xfrm>
            <a:custGeom>
              <a:rect b="b" l="l" r="r" t="t"/>
              <a:pathLst>
                <a:path extrusionOk="0" h="3754" w="11550">
                  <a:moveTo>
                    <a:pt x="59" y="1"/>
                  </a:moveTo>
                  <a:cubicBezTo>
                    <a:pt x="30" y="1"/>
                    <a:pt x="1" y="30"/>
                    <a:pt x="1" y="58"/>
                  </a:cubicBezTo>
                  <a:lnTo>
                    <a:pt x="1" y="3682"/>
                  </a:lnTo>
                  <a:cubicBezTo>
                    <a:pt x="1" y="3711"/>
                    <a:pt x="30" y="3739"/>
                    <a:pt x="59" y="3739"/>
                  </a:cubicBezTo>
                  <a:lnTo>
                    <a:pt x="9413" y="3739"/>
                  </a:lnTo>
                  <a:lnTo>
                    <a:pt x="9528" y="3754"/>
                  </a:lnTo>
                  <a:lnTo>
                    <a:pt x="9543" y="3754"/>
                  </a:lnTo>
                  <a:lnTo>
                    <a:pt x="9644" y="3696"/>
                  </a:lnTo>
                  <a:cubicBezTo>
                    <a:pt x="9716" y="3653"/>
                    <a:pt x="9774" y="3624"/>
                    <a:pt x="9846" y="3595"/>
                  </a:cubicBezTo>
                  <a:lnTo>
                    <a:pt x="11520" y="2931"/>
                  </a:lnTo>
                  <a:cubicBezTo>
                    <a:pt x="11535" y="2931"/>
                    <a:pt x="11549" y="2917"/>
                    <a:pt x="11549" y="2888"/>
                  </a:cubicBezTo>
                  <a:lnTo>
                    <a:pt x="11549" y="2166"/>
                  </a:lnTo>
                  <a:cubicBezTo>
                    <a:pt x="11549" y="2152"/>
                    <a:pt x="11549" y="2137"/>
                    <a:pt x="11535" y="2123"/>
                  </a:cubicBezTo>
                  <a:lnTo>
                    <a:pt x="11362" y="2036"/>
                  </a:lnTo>
                  <a:cubicBezTo>
                    <a:pt x="11058" y="1863"/>
                    <a:pt x="10827" y="1589"/>
                    <a:pt x="10741" y="1257"/>
                  </a:cubicBezTo>
                  <a:lnTo>
                    <a:pt x="10669" y="1011"/>
                  </a:lnTo>
                  <a:cubicBezTo>
                    <a:pt x="10669" y="982"/>
                    <a:pt x="10640" y="968"/>
                    <a:pt x="10625" y="968"/>
                  </a:cubicBezTo>
                  <a:lnTo>
                    <a:pt x="10366" y="968"/>
                  </a:lnTo>
                  <a:cubicBezTo>
                    <a:pt x="10106" y="968"/>
                    <a:pt x="9889" y="751"/>
                    <a:pt x="9889" y="491"/>
                  </a:cubicBezTo>
                  <a:cubicBezTo>
                    <a:pt x="9889" y="463"/>
                    <a:pt x="9889" y="448"/>
                    <a:pt x="9889" y="419"/>
                  </a:cubicBezTo>
                  <a:lnTo>
                    <a:pt x="9932" y="58"/>
                  </a:lnTo>
                  <a:cubicBezTo>
                    <a:pt x="9932" y="30"/>
                    <a:pt x="9918" y="1"/>
                    <a:pt x="988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79" name="Google Shape;17279;p101"/>
            <p:cNvSpPr/>
            <p:nvPr/>
          </p:nvSpPr>
          <p:spPr>
            <a:xfrm>
              <a:off x="3214452" y="3456246"/>
              <a:ext cx="289912" cy="97756"/>
            </a:xfrm>
            <a:custGeom>
              <a:rect b="b" l="l" r="r" t="t"/>
              <a:pathLst>
                <a:path extrusionOk="0" h="3729" w="11059">
                  <a:moveTo>
                    <a:pt x="11030" y="0"/>
                  </a:moveTo>
                  <a:cubicBezTo>
                    <a:pt x="11025" y="0"/>
                    <a:pt x="11020" y="1"/>
                    <a:pt x="11015" y="4"/>
                  </a:cubicBezTo>
                  <a:lnTo>
                    <a:pt x="59" y="4"/>
                  </a:lnTo>
                  <a:cubicBezTo>
                    <a:pt x="30" y="4"/>
                    <a:pt x="1" y="18"/>
                    <a:pt x="1" y="47"/>
                  </a:cubicBezTo>
                  <a:lnTo>
                    <a:pt x="1" y="3685"/>
                  </a:lnTo>
                  <a:cubicBezTo>
                    <a:pt x="1" y="3714"/>
                    <a:pt x="30" y="3728"/>
                    <a:pt x="59" y="3728"/>
                  </a:cubicBezTo>
                  <a:lnTo>
                    <a:pt x="9817" y="3728"/>
                  </a:lnTo>
                  <a:cubicBezTo>
                    <a:pt x="9846" y="3728"/>
                    <a:pt x="9860" y="3714"/>
                    <a:pt x="9875" y="3685"/>
                  </a:cubicBezTo>
                  <a:lnTo>
                    <a:pt x="9889" y="3396"/>
                  </a:lnTo>
                  <a:cubicBezTo>
                    <a:pt x="9947" y="2804"/>
                    <a:pt x="10279" y="2530"/>
                    <a:pt x="10856" y="2227"/>
                  </a:cubicBezTo>
                  <a:lnTo>
                    <a:pt x="11044" y="2140"/>
                  </a:lnTo>
                  <a:cubicBezTo>
                    <a:pt x="11058" y="2126"/>
                    <a:pt x="11058" y="2111"/>
                    <a:pt x="11058" y="2097"/>
                  </a:cubicBezTo>
                  <a:lnTo>
                    <a:pt x="11058" y="47"/>
                  </a:lnTo>
                  <a:cubicBezTo>
                    <a:pt x="11058" y="24"/>
                    <a:pt x="11049" y="0"/>
                    <a:pt x="11030" y="0"/>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0" name="Google Shape;17280;p101"/>
            <p:cNvSpPr/>
            <p:nvPr/>
          </p:nvSpPr>
          <p:spPr>
            <a:xfrm>
              <a:off x="3307410" y="3371912"/>
              <a:ext cx="88476" cy="12950"/>
            </a:xfrm>
            <a:custGeom>
              <a:rect b="b" l="l" r="r" t="t"/>
              <a:pathLst>
                <a:path extrusionOk="0" h="494" w="3375">
                  <a:moveTo>
                    <a:pt x="325" y="1"/>
                  </a:moveTo>
                  <a:cubicBezTo>
                    <a:pt x="1" y="1"/>
                    <a:pt x="1" y="494"/>
                    <a:pt x="325" y="494"/>
                  </a:cubicBezTo>
                  <a:cubicBezTo>
                    <a:pt x="334" y="494"/>
                    <a:pt x="343" y="493"/>
                    <a:pt x="352" y="493"/>
                  </a:cubicBezTo>
                  <a:lnTo>
                    <a:pt x="3023" y="493"/>
                  </a:lnTo>
                  <a:cubicBezTo>
                    <a:pt x="3032" y="493"/>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1" name="Google Shape;17281;p101"/>
            <p:cNvSpPr/>
            <p:nvPr/>
          </p:nvSpPr>
          <p:spPr>
            <a:xfrm>
              <a:off x="3307410" y="3400303"/>
              <a:ext cx="157605" cy="12557"/>
            </a:xfrm>
            <a:custGeom>
              <a:rect b="b" l="l" r="r" t="t"/>
              <a:pathLst>
                <a:path extrusionOk="0" h="479" w="6012">
                  <a:moveTo>
                    <a:pt x="325" y="0"/>
                  </a:moveTo>
                  <a:cubicBezTo>
                    <a:pt x="1" y="0"/>
                    <a:pt x="1" y="479"/>
                    <a:pt x="325" y="479"/>
                  </a:cubicBezTo>
                  <a:cubicBezTo>
                    <a:pt x="334" y="479"/>
                    <a:pt x="343" y="479"/>
                    <a:pt x="352" y="478"/>
                  </a:cubicBezTo>
                  <a:lnTo>
                    <a:pt x="5708" y="478"/>
                  </a:lnTo>
                  <a:cubicBezTo>
                    <a:pt x="6011" y="449"/>
                    <a:pt x="6011" y="16"/>
                    <a:pt x="5708"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2" name="Google Shape;17282;p101"/>
            <p:cNvSpPr/>
            <p:nvPr/>
          </p:nvSpPr>
          <p:spPr>
            <a:xfrm>
              <a:off x="3307410" y="3487704"/>
              <a:ext cx="88476" cy="12950"/>
            </a:xfrm>
            <a:custGeom>
              <a:rect b="b" l="l" r="r" t="t"/>
              <a:pathLst>
                <a:path extrusionOk="0" h="494" w="3375">
                  <a:moveTo>
                    <a:pt x="325" y="1"/>
                  </a:moveTo>
                  <a:cubicBezTo>
                    <a:pt x="1" y="1"/>
                    <a:pt x="1" y="494"/>
                    <a:pt x="325" y="494"/>
                  </a:cubicBezTo>
                  <a:cubicBezTo>
                    <a:pt x="334" y="494"/>
                    <a:pt x="343" y="494"/>
                    <a:pt x="352" y="493"/>
                  </a:cubicBezTo>
                  <a:lnTo>
                    <a:pt x="3023" y="493"/>
                  </a:lnTo>
                  <a:cubicBezTo>
                    <a:pt x="3032" y="494"/>
                    <a:pt x="3041" y="494"/>
                    <a:pt x="3050" y="494"/>
                  </a:cubicBezTo>
                  <a:cubicBezTo>
                    <a:pt x="3375" y="494"/>
                    <a:pt x="3375" y="1"/>
                    <a:pt x="3050" y="1"/>
                  </a:cubicBezTo>
                  <a:cubicBezTo>
                    <a:pt x="3041" y="1"/>
                    <a:pt x="3032" y="1"/>
                    <a:pt x="3023" y="2"/>
                  </a:cubicBezTo>
                  <a:lnTo>
                    <a:pt x="352" y="2"/>
                  </a:lnTo>
                  <a:cubicBezTo>
                    <a:pt x="343" y="1"/>
                    <a:pt x="334" y="1"/>
                    <a:pt x="325" y="1"/>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3" name="Google Shape;17283;p101"/>
            <p:cNvSpPr/>
            <p:nvPr/>
          </p:nvSpPr>
          <p:spPr>
            <a:xfrm>
              <a:off x="3307410" y="3516068"/>
              <a:ext cx="155691" cy="12609"/>
            </a:xfrm>
            <a:custGeom>
              <a:rect b="b" l="l" r="r" t="t"/>
              <a:pathLst>
                <a:path extrusionOk="0" h="481" w="5939">
                  <a:moveTo>
                    <a:pt x="313" y="0"/>
                  </a:moveTo>
                  <a:cubicBezTo>
                    <a:pt x="1" y="0"/>
                    <a:pt x="5" y="480"/>
                    <a:pt x="325" y="480"/>
                  </a:cubicBezTo>
                  <a:cubicBezTo>
                    <a:pt x="334" y="480"/>
                    <a:pt x="343" y="480"/>
                    <a:pt x="352" y="479"/>
                  </a:cubicBezTo>
                  <a:lnTo>
                    <a:pt x="5650" y="479"/>
                  </a:lnTo>
                  <a:cubicBezTo>
                    <a:pt x="5939" y="450"/>
                    <a:pt x="5939" y="17"/>
                    <a:pt x="5650" y="3"/>
                  </a:cubicBezTo>
                  <a:lnTo>
                    <a:pt x="352" y="3"/>
                  </a:lnTo>
                  <a:cubicBezTo>
                    <a:pt x="339" y="1"/>
                    <a:pt x="326" y="0"/>
                    <a:pt x="313"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4" name="Google Shape;17284;p101"/>
            <p:cNvSpPr/>
            <p:nvPr/>
          </p:nvSpPr>
          <p:spPr>
            <a:xfrm>
              <a:off x="3307410" y="3603522"/>
              <a:ext cx="88476" cy="12950"/>
            </a:xfrm>
            <a:custGeom>
              <a:rect b="b" l="l" r="r" t="t"/>
              <a:pathLst>
                <a:path extrusionOk="0" h="494" w="3375">
                  <a:moveTo>
                    <a:pt x="325" y="0"/>
                  </a:moveTo>
                  <a:cubicBezTo>
                    <a:pt x="1" y="0"/>
                    <a:pt x="1" y="493"/>
                    <a:pt x="325" y="493"/>
                  </a:cubicBezTo>
                  <a:cubicBezTo>
                    <a:pt x="334" y="493"/>
                    <a:pt x="343" y="493"/>
                    <a:pt x="352" y="492"/>
                  </a:cubicBezTo>
                  <a:lnTo>
                    <a:pt x="3023" y="492"/>
                  </a:lnTo>
                  <a:cubicBezTo>
                    <a:pt x="3032" y="493"/>
                    <a:pt x="3041" y="493"/>
                    <a:pt x="3050" y="493"/>
                  </a:cubicBezTo>
                  <a:cubicBezTo>
                    <a:pt x="3375" y="493"/>
                    <a:pt x="3375" y="0"/>
                    <a:pt x="3050" y="0"/>
                  </a:cubicBezTo>
                  <a:cubicBezTo>
                    <a:pt x="3041" y="0"/>
                    <a:pt x="3032" y="0"/>
                    <a:pt x="3023" y="1"/>
                  </a:cubicBezTo>
                  <a:lnTo>
                    <a:pt x="352" y="1"/>
                  </a:lnTo>
                  <a:cubicBezTo>
                    <a:pt x="343" y="0"/>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5" name="Google Shape;17285;p101"/>
            <p:cNvSpPr/>
            <p:nvPr/>
          </p:nvSpPr>
          <p:spPr>
            <a:xfrm>
              <a:off x="3307410" y="3631519"/>
              <a:ext cx="156215" cy="12950"/>
            </a:xfrm>
            <a:custGeom>
              <a:rect b="b" l="l" r="r" t="t"/>
              <a:pathLst>
                <a:path extrusionOk="0" h="494" w="5959">
                  <a:moveTo>
                    <a:pt x="325" y="0"/>
                  </a:moveTo>
                  <a:cubicBezTo>
                    <a:pt x="1" y="0"/>
                    <a:pt x="1" y="493"/>
                    <a:pt x="325" y="493"/>
                  </a:cubicBezTo>
                  <a:cubicBezTo>
                    <a:pt x="334" y="493"/>
                    <a:pt x="343" y="493"/>
                    <a:pt x="352" y="492"/>
                  </a:cubicBezTo>
                  <a:lnTo>
                    <a:pt x="5607" y="492"/>
                  </a:lnTo>
                  <a:cubicBezTo>
                    <a:pt x="5616" y="493"/>
                    <a:pt x="5625" y="493"/>
                    <a:pt x="5634" y="493"/>
                  </a:cubicBezTo>
                  <a:cubicBezTo>
                    <a:pt x="5959" y="493"/>
                    <a:pt x="5959" y="0"/>
                    <a:pt x="5634" y="0"/>
                  </a:cubicBezTo>
                  <a:cubicBezTo>
                    <a:pt x="5625" y="0"/>
                    <a:pt x="5616" y="1"/>
                    <a:pt x="5607" y="1"/>
                  </a:cubicBezTo>
                  <a:lnTo>
                    <a:pt x="352" y="1"/>
                  </a:lnTo>
                  <a:cubicBezTo>
                    <a:pt x="343" y="1"/>
                    <a:pt x="334" y="0"/>
                    <a:pt x="325" y="0"/>
                  </a:cubicBezTo>
                  <a:close/>
                </a:path>
              </a:pathLst>
            </a:custGeom>
            <a:solidFill>
              <a:srgbClr val="CDD7D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6" name="Google Shape;17286;p101"/>
            <p:cNvSpPr/>
            <p:nvPr/>
          </p:nvSpPr>
          <p:spPr>
            <a:xfrm>
              <a:off x="3235660" y="3365070"/>
              <a:ext cx="57175" cy="54973"/>
            </a:xfrm>
            <a:custGeom>
              <a:rect b="b" l="l" r="r" t="t"/>
              <a:pathLst>
                <a:path extrusionOk="0" h="2097" w="2181">
                  <a:moveTo>
                    <a:pt x="1498" y="0"/>
                  </a:moveTo>
                  <a:cubicBezTo>
                    <a:pt x="1485" y="0"/>
                    <a:pt x="1472" y="1"/>
                    <a:pt x="1458" y="3"/>
                  </a:cubicBezTo>
                  <a:lnTo>
                    <a:pt x="246" y="3"/>
                  </a:lnTo>
                  <a:cubicBezTo>
                    <a:pt x="101" y="3"/>
                    <a:pt x="0" y="104"/>
                    <a:pt x="0" y="234"/>
                  </a:cubicBezTo>
                  <a:lnTo>
                    <a:pt x="0" y="1851"/>
                  </a:lnTo>
                  <a:cubicBezTo>
                    <a:pt x="0" y="1981"/>
                    <a:pt x="101" y="2096"/>
                    <a:pt x="246" y="2096"/>
                  </a:cubicBezTo>
                  <a:lnTo>
                    <a:pt x="1935" y="2096"/>
                  </a:lnTo>
                  <a:cubicBezTo>
                    <a:pt x="2065" y="2096"/>
                    <a:pt x="2166" y="1981"/>
                    <a:pt x="2166" y="1851"/>
                  </a:cubicBezTo>
                  <a:lnTo>
                    <a:pt x="2166" y="1418"/>
                  </a:lnTo>
                  <a:cubicBezTo>
                    <a:pt x="2180" y="1237"/>
                    <a:pt x="2054" y="1147"/>
                    <a:pt x="1927" y="1147"/>
                  </a:cubicBezTo>
                  <a:cubicBezTo>
                    <a:pt x="1801" y="1147"/>
                    <a:pt x="1675" y="1237"/>
                    <a:pt x="1689" y="1418"/>
                  </a:cubicBezTo>
                  <a:lnTo>
                    <a:pt x="1689" y="1605"/>
                  </a:lnTo>
                  <a:lnTo>
                    <a:pt x="477" y="1605"/>
                  </a:lnTo>
                  <a:lnTo>
                    <a:pt x="477" y="479"/>
                  </a:lnTo>
                  <a:lnTo>
                    <a:pt x="1458" y="479"/>
                  </a:lnTo>
                  <a:cubicBezTo>
                    <a:pt x="1468" y="480"/>
                    <a:pt x="1477" y="480"/>
                    <a:pt x="1485" y="480"/>
                  </a:cubicBezTo>
                  <a:cubicBezTo>
                    <a:pt x="1806" y="480"/>
                    <a:pt x="1810" y="0"/>
                    <a:pt x="149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7" name="Google Shape;17287;p101"/>
            <p:cNvSpPr/>
            <p:nvPr/>
          </p:nvSpPr>
          <p:spPr>
            <a:xfrm>
              <a:off x="3248426" y="3364755"/>
              <a:ext cx="55104" cy="40528"/>
            </a:xfrm>
            <a:custGeom>
              <a:rect b="b" l="l" r="r" t="t"/>
              <a:pathLst>
                <a:path extrusionOk="0" h="1546" w="2102">
                  <a:moveTo>
                    <a:pt x="1754" y="1"/>
                  </a:moveTo>
                  <a:cubicBezTo>
                    <a:pt x="1694" y="1"/>
                    <a:pt x="1631" y="26"/>
                    <a:pt x="1578" y="87"/>
                  </a:cubicBezTo>
                  <a:lnTo>
                    <a:pt x="769" y="939"/>
                  </a:lnTo>
                  <a:lnTo>
                    <a:pt x="524" y="679"/>
                  </a:lnTo>
                  <a:cubicBezTo>
                    <a:pt x="470" y="618"/>
                    <a:pt x="407" y="593"/>
                    <a:pt x="346" y="593"/>
                  </a:cubicBezTo>
                  <a:cubicBezTo>
                    <a:pt x="163" y="593"/>
                    <a:pt x="0" y="823"/>
                    <a:pt x="163" y="997"/>
                  </a:cubicBezTo>
                  <a:lnTo>
                    <a:pt x="581" y="1458"/>
                  </a:lnTo>
                  <a:cubicBezTo>
                    <a:pt x="625" y="1516"/>
                    <a:pt x="697" y="1545"/>
                    <a:pt x="769" y="1545"/>
                  </a:cubicBezTo>
                  <a:cubicBezTo>
                    <a:pt x="841" y="1545"/>
                    <a:pt x="899" y="1516"/>
                    <a:pt x="957" y="1473"/>
                  </a:cubicBezTo>
                  <a:lnTo>
                    <a:pt x="1938" y="419"/>
                  </a:lnTo>
                  <a:cubicBezTo>
                    <a:pt x="2101" y="235"/>
                    <a:pt x="1937" y="1"/>
                    <a:pt x="1754" y="1"/>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8" name="Google Shape;17288;p101"/>
            <p:cNvSpPr/>
            <p:nvPr/>
          </p:nvSpPr>
          <p:spPr>
            <a:xfrm>
              <a:off x="3235660" y="3480547"/>
              <a:ext cx="56782" cy="55287"/>
            </a:xfrm>
            <a:custGeom>
              <a:rect b="b" l="l" r="r" t="t"/>
              <a:pathLst>
                <a:path extrusionOk="0" h="2109" w="2166">
                  <a:moveTo>
                    <a:pt x="246" y="1"/>
                  </a:moveTo>
                  <a:cubicBezTo>
                    <a:pt x="101" y="1"/>
                    <a:pt x="0" y="116"/>
                    <a:pt x="0" y="246"/>
                  </a:cubicBezTo>
                  <a:lnTo>
                    <a:pt x="0" y="1863"/>
                  </a:lnTo>
                  <a:cubicBezTo>
                    <a:pt x="0" y="1993"/>
                    <a:pt x="101" y="2108"/>
                    <a:pt x="246" y="2108"/>
                  </a:cubicBezTo>
                  <a:lnTo>
                    <a:pt x="1935" y="2108"/>
                  </a:lnTo>
                  <a:cubicBezTo>
                    <a:pt x="2065" y="2108"/>
                    <a:pt x="2166" y="1993"/>
                    <a:pt x="2166" y="1863"/>
                  </a:cubicBezTo>
                  <a:lnTo>
                    <a:pt x="2166" y="1430"/>
                  </a:lnTo>
                  <a:cubicBezTo>
                    <a:pt x="2151" y="1278"/>
                    <a:pt x="2036" y="1202"/>
                    <a:pt x="1922" y="1202"/>
                  </a:cubicBezTo>
                  <a:cubicBezTo>
                    <a:pt x="1808" y="1202"/>
                    <a:pt x="1696" y="1278"/>
                    <a:pt x="1689" y="1430"/>
                  </a:cubicBezTo>
                  <a:lnTo>
                    <a:pt x="1689" y="1617"/>
                  </a:lnTo>
                  <a:lnTo>
                    <a:pt x="477" y="1617"/>
                  </a:lnTo>
                  <a:lnTo>
                    <a:pt x="477" y="492"/>
                  </a:lnTo>
                  <a:lnTo>
                    <a:pt x="1458" y="492"/>
                  </a:lnTo>
                  <a:cubicBezTo>
                    <a:pt x="1761" y="463"/>
                    <a:pt x="1761" y="30"/>
                    <a:pt x="1458"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89" name="Google Shape;17289;p101"/>
            <p:cNvSpPr/>
            <p:nvPr/>
          </p:nvSpPr>
          <p:spPr>
            <a:xfrm>
              <a:off x="3248400" y="3480573"/>
              <a:ext cx="55130" cy="40502"/>
            </a:xfrm>
            <a:custGeom>
              <a:rect b="b" l="l" r="r" t="t"/>
              <a:pathLst>
                <a:path extrusionOk="0" h="1545" w="2103">
                  <a:moveTo>
                    <a:pt x="1755" y="0"/>
                  </a:moveTo>
                  <a:cubicBezTo>
                    <a:pt x="1695" y="0"/>
                    <a:pt x="1632" y="26"/>
                    <a:pt x="1579" y="86"/>
                  </a:cubicBezTo>
                  <a:lnTo>
                    <a:pt x="770" y="938"/>
                  </a:lnTo>
                  <a:lnTo>
                    <a:pt x="525" y="664"/>
                  </a:lnTo>
                  <a:cubicBezTo>
                    <a:pt x="472" y="607"/>
                    <a:pt x="410" y="584"/>
                    <a:pt x="351" y="584"/>
                  </a:cubicBezTo>
                  <a:cubicBezTo>
                    <a:pt x="166" y="584"/>
                    <a:pt x="0" y="810"/>
                    <a:pt x="164" y="996"/>
                  </a:cubicBezTo>
                  <a:lnTo>
                    <a:pt x="582" y="1458"/>
                  </a:lnTo>
                  <a:cubicBezTo>
                    <a:pt x="626" y="1515"/>
                    <a:pt x="698" y="1544"/>
                    <a:pt x="770" y="1544"/>
                  </a:cubicBezTo>
                  <a:cubicBezTo>
                    <a:pt x="842" y="1544"/>
                    <a:pt x="900" y="1515"/>
                    <a:pt x="958" y="1458"/>
                  </a:cubicBezTo>
                  <a:lnTo>
                    <a:pt x="1939" y="418"/>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0" name="Google Shape;17290;p101"/>
            <p:cNvSpPr/>
            <p:nvPr/>
          </p:nvSpPr>
          <p:spPr>
            <a:xfrm>
              <a:off x="3235660" y="3596312"/>
              <a:ext cx="56782" cy="55314"/>
            </a:xfrm>
            <a:custGeom>
              <a:rect b="b" l="l" r="r" t="t"/>
              <a:pathLst>
                <a:path extrusionOk="0" h="2110" w="2166">
                  <a:moveTo>
                    <a:pt x="1485" y="1"/>
                  </a:moveTo>
                  <a:cubicBezTo>
                    <a:pt x="1477" y="1"/>
                    <a:pt x="1468" y="1"/>
                    <a:pt x="1458" y="2"/>
                  </a:cubicBezTo>
                  <a:lnTo>
                    <a:pt x="246" y="2"/>
                  </a:lnTo>
                  <a:cubicBezTo>
                    <a:pt x="101" y="2"/>
                    <a:pt x="0" y="117"/>
                    <a:pt x="0" y="247"/>
                  </a:cubicBezTo>
                  <a:lnTo>
                    <a:pt x="0" y="1864"/>
                  </a:lnTo>
                  <a:cubicBezTo>
                    <a:pt x="0" y="1994"/>
                    <a:pt x="101" y="2109"/>
                    <a:pt x="246" y="2109"/>
                  </a:cubicBezTo>
                  <a:lnTo>
                    <a:pt x="1935" y="2109"/>
                  </a:lnTo>
                  <a:cubicBezTo>
                    <a:pt x="2065" y="2095"/>
                    <a:pt x="2166" y="1994"/>
                    <a:pt x="2166" y="1850"/>
                  </a:cubicBezTo>
                  <a:lnTo>
                    <a:pt x="2166" y="1417"/>
                  </a:lnTo>
                  <a:cubicBezTo>
                    <a:pt x="2151" y="1272"/>
                    <a:pt x="2036" y="1200"/>
                    <a:pt x="1922" y="1200"/>
                  </a:cubicBezTo>
                  <a:cubicBezTo>
                    <a:pt x="1808" y="1200"/>
                    <a:pt x="1696" y="1272"/>
                    <a:pt x="1689" y="1417"/>
                  </a:cubicBezTo>
                  <a:lnTo>
                    <a:pt x="1689" y="1619"/>
                  </a:lnTo>
                  <a:lnTo>
                    <a:pt x="477" y="1619"/>
                  </a:lnTo>
                  <a:lnTo>
                    <a:pt x="477" y="493"/>
                  </a:lnTo>
                  <a:lnTo>
                    <a:pt x="1458" y="493"/>
                  </a:lnTo>
                  <a:cubicBezTo>
                    <a:pt x="1468" y="493"/>
                    <a:pt x="1477" y="494"/>
                    <a:pt x="1485" y="494"/>
                  </a:cubicBezTo>
                  <a:cubicBezTo>
                    <a:pt x="1810" y="494"/>
                    <a:pt x="1810" y="1"/>
                    <a:pt x="1485"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1" name="Google Shape;17291;p101"/>
            <p:cNvSpPr/>
            <p:nvPr/>
          </p:nvSpPr>
          <p:spPr>
            <a:xfrm>
              <a:off x="3248400" y="3596365"/>
              <a:ext cx="55130" cy="40214"/>
            </a:xfrm>
            <a:custGeom>
              <a:rect b="b" l="l" r="r" t="t"/>
              <a:pathLst>
                <a:path extrusionOk="0" h="1534" w="2103">
                  <a:moveTo>
                    <a:pt x="1755" y="0"/>
                  </a:moveTo>
                  <a:cubicBezTo>
                    <a:pt x="1695" y="0"/>
                    <a:pt x="1632" y="26"/>
                    <a:pt x="1579" y="87"/>
                  </a:cubicBezTo>
                  <a:lnTo>
                    <a:pt x="770" y="938"/>
                  </a:lnTo>
                  <a:lnTo>
                    <a:pt x="525" y="664"/>
                  </a:lnTo>
                  <a:cubicBezTo>
                    <a:pt x="471" y="603"/>
                    <a:pt x="409" y="578"/>
                    <a:pt x="348" y="578"/>
                  </a:cubicBezTo>
                  <a:cubicBezTo>
                    <a:pt x="165" y="578"/>
                    <a:pt x="1" y="811"/>
                    <a:pt x="164" y="996"/>
                  </a:cubicBezTo>
                  <a:lnTo>
                    <a:pt x="582" y="1458"/>
                  </a:lnTo>
                  <a:cubicBezTo>
                    <a:pt x="626" y="1501"/>
                    <a:pt x="698" y="1530"/>
                    <a:pt x="770" y="1530"/>
                  </a:cubicBezTo>
                  <a:cubicBezTo>
                    <a:pt x="783" y="1533"/>
                    <a:pt x="794" y="1534"/>
                    <a:pt x="806" y="1534"/>
                  </a:cubicBezTo>
                  <a:cubicBezTo>
                    <a:pt x="862" y="1534"/>
                    <a:pt x="910" y="1506"/>
                    <a:pt x="958" y="1458"/>
                  </a:cubicBezTo>
                  <a:lnTo>
                    <a:pt x="1939" y="419"/>
                  </a:lnTo>
                  <a:cubicBezTo>
                    <a:pt x="2102" y="234"/>
                    <a:pt x="1938" y="0"/>
                    <a:pt x="1755" y="0"/>
                  </a:cubicBez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2" name="Google Shape;17292;p101"/>
            <p:cNvSpPr/>
            <p:nvPr/>
          </p:nvSpPr>
          <p:spPr>
            <a:xfrm>
              <a:off x="3438878" y="3642136"/>
              <a:ext cx="168038" cy="88292"/>
            </a:xfrm>
            <a:custGeom>
              <a:rect b="b" l="l" r="r" t="t"/>
              <a:pathLst>
                <a:path extrusionOk="0" h="3368" w="6410">
                  <a:moveTo>
                    <a:pt x="2440" y="1"/>
                  </a:moveTo>
                  <a:lnTo>
                    <a:pt x="982" y="592"/>
                  </a:lnTo>
                  <a:cubicBezTo>
                    <a:pt x="837" y="636"/>
                    <a:pt x="707" y="722"/>
                    <a:pt x="592" y="809"/>
                  </a:cubicBezTo>
                  <a:lnTo>
                    <a:pt x="549" y="838"/>
                  </a:lnTo>
                  <a:lnTo>
                    <a:pt x="534" y="867"/>
                  </a:lnTo>
                  <a:lnTo>
                    <a:pt x="520" y="881"/>
                  </a:lnTo>
                  <a:lnTo>
                    <a:pt x="476" y="910"/>
                  </a:lnTo>
                  <a:cubicBezTo>
                    <a:pt x="217" y="1170"/>
                    <a:pt x="58" y="1502"/>
                    <a:pt x="0" y="1877"/>
                  </a:cubicBezTo>
                  <a:lnTo>
                    <a:pt x="0" y="1935"/>
                  </a:lnTo>
                  <a:lnTo>
                    <a:pt x="0" y="1949"/>
                  </a:lnTo>
                  <a:lnTo>
                    <a:pt x="0" y="2007"/>
                  </a:lnTo>
                  <a:lnTo>
                    <a:pt x="0" y="2036"/>
                  </a:lnTo>
                  <a:lnTo>
                    <a:pt x="0" y="2050"/>
                  </a:lnTo>
                  <a:lnTo>
                    <a:pt x="0" y="2123"/>
                  </a:lnTo>
                  <a:lnTo>
                    <a:pt x="0" y="2354"/>
                  </a:lnTo>
                  <a:lnTo>
                    <a:pt x="0" y="3061"/>
                  </a:lnTo>
                  <a:cubicBezTo>
                    <a:pt x="13" y="3232"/>
                    <a:pt x="147" y="3368"/>
                    <a:pt x="313" y="3368"/>
                  </a:cubicBezTo>
                  <a:cubicBezTo>
                    <a:pt x="329" y="3368"/>
                    <a:pt x="345" y="3367"/>
                    <a:pt x="361" y="3364"/>
                  </a:cubicBezTo>
                  <a:lnTo>
                    <a:pt x="6049" y="3364"/>
                  </a:lnTo>
                  <a:cubicBezTo>
                    <a:pt x="6065" y="3367"/>
                    <a:pt x="6081" y="3368"/>
                    <a:pt x="6097" y="3368"/>
                  </a:cubicBezTo>
                  <a:cubicBezTo>
                    <a:pt x="6265" y="3368"/>
                    <a:pt x="6409" y="3232"/>
                    <a:pt x="6409" y="3061"/>
                  </a:cubicBezTo>
                  <a:lnTo>
                    <a:pt x="6409" y="2354"/>
                  </a:lnTo>
                  <a:lnTo>
                    <a:pt x="6409" y="2123"/>
                  </a:lnTo>
                  <a:lnTo>
                    <a:pt x="6337" y="2123"/>
                  </a:lnTo>
                  <a:lnTo>
                    <a:pt x="6337" y="2050"/>
                  </a:lnTo>
                  <a:lnTo>
                    <a:pt x="6337" y="2036"/>
                  </a:lnTo>
                  <a:lnTo>
                    <a:pt x="6337" y="2007"/>
                  </a:lnTo>
                  <a:lnTo>
                    <a:pt x="6337" y="1949"/>
                  </a:lnTo>
                  <a:lnTo>
                    <a:pt x="6337" y="1935"/>
                  </a:lnTo>
                  <a:lnTo>
                    <a:pt x="6337" y="1877"/>
                  </a:lnTo>
                  <a:cubicBezTo>
                    <a:pt x="6294" y="1502"/>
                    <a:pt x="6121" y="1170"/>
                    <a:pt x="5861" y="910"/>
                  </a:cubicBezTo>
                  <a:lnTo>
                    <a:pt x="5818" y="881"/>
                  </a:lnTo>
                  <a:lnTo>
                    <a:pt x="5803" y="867"/>
                  </a:lnTo>
                  <a:lnTo>
                    <a:pt x="5789" y="838"/>
                  </a:lnTo>
                  <a:lnTo>
                    <a:pt x="5745" y="809"/>
                  </a:lnTo>
                  <a:cubicBezTo>
                    <a:pt x="5630" y="722"/>
                    <a:pt x="5500" y="636"/>
                    <a:pt x="5356" y="592"/>
                  </a:cubicBezTo>
                  <a:lnTo>
                    <a:pt x="3898" y="1"/>
                  </a:lnTo>
                  <a:lnTo>
                    <a:pt x="3537" y="376"/>
                  </a:lnTo>
                  <a:lnTo>
                    <a:pt x="3176" y="737"/>
                  </a:lnTo>
                  <a:lnTo>
                    <a:pt x="2801" y="376"/>
                  </a:lnTo>
                  <a:lnTo>
                    <a:pt x="2440"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3" name="Google Shape;17293;p101"/>
            <p:cNvSpPr/>
            <p:nvPr/>
          </p:nvSpPr>
          <p:spPr>
            <a:xfrm>
              <a:off x="3436965" y="3642529"/>
              <a:ext cx="68526" cy="87899"/>
            </a:xfrm>
            <a:custGeom>
              <a:rect b="b" l="l" r="r" t="t"/>
              <a:pathLst>
                <a:path extrusionOk="0" h="3353" w="2614">
                  <a:moveTo>
                    <a:pt x="2469" y="0"/>
                  </a:moveTo>
                  <a:lnTo>
                    <a:pt x="1026" y="563"/>
                  </a:lnTo>
                  <a:cubicBezTo>
                    <a:pt x="405" y="808"/>
                    <a:pt x="1" y="1429"/>
                    <a:pt x="30" y="2108"/>
                  </a:cubicBezTo>
                  <a:lnTo>
                    <a:pt x="30" y="3046"/>
                  </a:lnTo>
                  <a:cubicBezTo>
                    <a:pt x="30" y="3217"/>
                    <a:pt x="174" y="3353"/>
                    <a:pt x="343" y="3353"/>
                  </a:cubicBezTo>
                  <a:cubicBezTo>
                    <a:pt x="358" y="3353"/>
                    <a:pt x="375" y="3352"/>
                    <a:pt x="391" y="3349"/>
                  </a:cubicBezTo>
                  <a:lnTo>
                    <a:pt x="463" y="3349"/>
                  </a:lnTo>
                  <a:lnTo>
                    <a:pt x="463" y="2108"/>
                  </a:lnTo>
                  <a:cubicBezTo>
                    <a:pt x="434" y="1429"/>
                    <a:pt x="838" y="808"/>
                    <a:pt x="1459" y="563"/>
                  </a:cubicBezTo>
                  <a:lnTo>
                    <a:pt x="2614" y="116"/>
                  </a:lnTo>
                  <a:lnTo>
                    <a:pt x="2469"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4" name="Google Shape;17294;p101"/>
            <p:cNvSpPr/>
            <p:nvPr/>
          </p:nvSpPr>
          <p:spPr>
            <a:xfrm>
              <a:off x="3468003" y="3503249"/>
              <a:ext cx="106354" cy="74975"/>
            </a:xfrm>
            <a:custGeom>
              <a:rect b="b" l="l" r="r" t="t"/>
              <a:pathLst>
                <a:path extrusionOk="0" h="2860" w="4057">
                  <a:moveTo>
                    <a:pt x="3581" y="2440"/>
                  </a:moveTo>
                  <a:lnTo>
                    <a:pt x="3564" y="2457"/>
                  </a:lnTo>
                  <a:lnTo>
                    <a:pt x="3564" y="2457"/>
                  </a:lnTo>
                  <a:lnTo>
                    <a:pt x="3566" y="2455"/>
                  </a:lnTo>
                  <a:lnTo>
                    <a:pt x="3581" y="2440"/>
                  </a:lnTo>
                  <a:close/>
                  <a:moveTo>
                    <a:pt x="3552" y="2455"/>
                  </a:moveTo>
                  <a:lnTo>
                    <a:pt x="3552" y="2469"/>
                  </a:lnTo>
                  <a:lnTo>
                    <a:pt x="3552" y="2484"/>
                  </a:lnTo>
                  <a:lnTo>
                    <a:pt x="3537" y="2513"/>
                  </a:lnTo>
                  <a:lnTo>
                    <a:pt x="3552" y="2469"/>
                  </a:lnTo>
                  <a:lnTo>
                    <a:pt x="3508" y="2498"/>
                  </a:lnTo>
                  <a:lnTo>
                    <a:pt x="3508" y="2498"/>
                  </a:lnTo>
                  <a:lnTo>
                    <a:pt x="3552" y="2455"/>
                  </a:lnTo>
                  <a:close/>
                  <a:moveTo>
                    <a:pt x="1949" y="1"/>
                  </a:moveTo>
                  <a:cubicBezTo>
                    <a:pt x="867" y="1"/>
                    <a:pt x="1" y="867"/>
                    <a:pt x="1" y="1935"/>
                  </a:cubicBezTo>
                  <a:lnTo>
                    <a:pt x="1" y="2859"/>
                  </a:lnTo>
                  <a:cubicBezTo>
                    <a:pt x="1" y="2859"/>
                    <a:pt x="448" y="2816"/>
                    <a:pt x="506" y="2599"/>
                  </a:cubicBezTo>
                  <a:cubicBezTo>
                    <a:pt x="520" y="2570"/>
                    <a:pt x="535" y="2556"/>
                    <a:pt x="549" y="2527"/>
                  </a:cubicBezTo>
                  <a:cubicBezTo>
                    <a:pt x="795" y="2527"/>
                    <a:pt x="1964" y="2513"/>
                    <a:pt x="2642" y="1704"/>
                  </a:cubicBezTo>
                  <a:cubicBezTo>
                    <a:pt x="2787" y="2094"/>
                    <a:pt x="3104" y="2397"/>
                    <a:pt x="3508" y="2513"/>
                  </a:cubicBezTo>
                  <a:cubicBezTo>
                    <a:pt x="3523" y="2541"/>
                    <a:pt x="3537" y="2570"/>
                    <a:pt x="3552" y="2585"/>
                  </a:cubicBezTo>
                  <a:cubicBezTo>
                    <a:pt x="3610" y="2801"/>
                    <a:pt x="4057" y="2845"/>
                    <a:pt x="4057" y="2845"/>
                  </a:cubicBezTo>
                  <a:lnTo>
                    <a:pt x="4057" y="1935"/>
                  </a:lnTo>
                  <a:cubicBezTo>
                    <a:pt x="4043" y="867"/>
                    <a:pt x="3176"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5" name="Google Shape;17295;p101"/>
            <p:cNvSpPr/>
            <p:nvPr/>
          </p:nvSpPr>
          <p:spPr>
            <a:xfrm>
              <a:off x="3468003" y="3502882"/>
              <a:ext cx="57542" cy="74949"/>
            </a:xfrm>
            <a:custGeom>
              <a:rect b="b" l="l" r="r" t="t"/>
              <a:pathLst>
                <a:path extrusionOk="0" h="2859" w="2195">
                  <a:moveTo>
                    <a:pt x="1949" y="0"/>
                  </a:moveTo>
                  <a:cubicBezTo>
                    <a:pt x="881" y="0"/>
                    <a:pt x="1" y="881"/>
                    <a:pt x="1" y="1949"/>
                  </a:cubicBezTo>
                  <a:lnTo>
                    <a:pt x="1" y="2859"/>
                  </a:lnTo>
                  <a:cubicBezTo>
                    <a:pt x="116" y="2844"/>
                    <a:pt x="232" y="2815"/>
                    <a:pt x="347" y="2772"/>
                  </a:cubicBezTo>
                  <a:lnTo>
                    <a:pt x="347" y="2454"/>
                  </a:lnTo>
                  <a:lnTo>
                    <a:pt x="347" y="1949"/>
                  </a:lnTo>
                  <a:cubicBezTo>
                    <a:pt x="347" y="910"/>
                    <a:pt x="1155" y="58"/>
                    <a:pt x="2195" y="0"/>
                  </a:cubicBezTo>
                  <a:close/>
                </a:path>
              </a:pathLst>
            </a:custGeom>
            <a:solidFill>
              <a:srgbClr val="60758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6" name="Google Shape;17296;p101"/>
            <p:cNvSpPr/>
            <p:nvPr/>
          </p:nvSpPr>
          <p:spPr>
            <a:xfrm>
              <a:off x="3559598" y="3570386"/>
              <a:ext cx="23489" cy="31143"/>
            </a:xfrm>
            <a:custGeom>
              <a:rect b="b" l="l" r="r" t="t"/>
              <a:pathLst>
                <a:path extrusionOk="0" h="1188" w="896">
                  <a:moveTo>
                    <a:pt x="250" y="0"/>
                  </a:moveTo>
                  <a:cubicBezTo>
                    <a:pt x="116" y="0"/>
                    <a:pt x="0" y="104"/>
                    <a:pt x="0" y="240"/>
                  </a:cubicBezTo>
                  <a:lnTo>
                    <a:pt x="0" y="948"/>
                  </a:lnTo>
                  <a:cubicBezTo>
                    <a:pt x="0" y="1084"/>
                    <a:pt x="116" y="1188"/>
                    <a:pt x="250" y="1188"/>
                  </a:cubicBezTo>
                  <a:cubicBezTo>
                    <a:pt x="272" y="1188"/>
                    <a:pt x="295" y="1185"/>
                    <a:pt x="318" y="1179"/>
                  </a:cubicBezTo>
                  <a:cubicBezTo>
                    <a:pt x="361" y="1164"/>
                    <a:pt x="419" y="1135"/>
                    <a:pt x="462" y="1121"/>
                  </a:cubicBezTo>
                  <a:cubicBezTo>
                    <a:pt x="505" y="1078"/>
                    <a:pt x="549" y="1034"/>
                    <a:pt x="592" y="1005"/>
                  </a:cubicBezTo>
                  <a:cubicBezTo>
                    <a:pt x="895" y="673"/>
                    <a:pt x="751" y="139"/>
                    <a:pt x="318" y="9"/>
                  </a:cubicBezTo>
                  <a:cubicBezTo>
                    <a:pt x="295" y="3"/>
                    <a:pt x="272" y="0"/>
                    <a:pt x="250" y="0"/>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7" name="Google Shape;17297;p101"/>
            <p:cNvSpPr/>
            <p:nvPr/>
          </p:nvSpPr>
          <p:spPr>
            <a:xfrm>
              <a:off x="3459300" y="3570596"/>
              <a:ext cx="23489" cy="31065"/>
            </a:xfrm>
            <a:custGeom>
              <a:rect b="b" l="l" r="r" t="t"/>
              <a:pathLst>
                <a:path extrusionOk="0" h="1185" w="896">
                  <a:moveTo>
                    <a:pt x="658" y="1"/>
                  </a:moveTo>
                  <a:cubicBezTo>
                    <a:pt x="631" y="1"/>
                    <a:pt x="604" y="6"/>
                    <a:pt x="578" y="16"/>
                  </a:cubicBezTo>
                  <a:cubicBezTo>
                    <a:pt x="1" y="189"/>
                    <a:pt x="1" y="997"/>
                    <a:pt x="578" y="1171"/>
                  </a:cubicBezTo>
                  <a:cubicBezTo>
                    <a:pt x="604" y="1180"/>
                    <a:pt x="631" y="1185"/>
                    <a:pt x="656" y="1185"/>
                  </a:cubicBezTo>
                  <a:cubicBezTo>
                    <a:pt x="785" y="1185"/>
                    <a:pt x="896" y="1072"/>
                    <a:pt x="896" y="940"/>
                  </a:cubicBezTo>
                  <a:lnTo>
                    <a:pt x="896" y="247"/>
                  </a:lnTo>
                  <a:cubicBezTo>
                    <a:pt x="896" y="160"/>
                    <a:pt x="852" y="88"/>
                    <a:pt x="795" y="45"/>
                  </a:cubicBezTo>
                  <a:cubicBezTo>
                    <a:pt x="757" y="17"/>
                    <a:pt x="708" y="1"/>
                    <a:pt x="658"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8" name="Google Shape;17298;p101"/>
            <p:cNvSpPr/>
            <p:nvPr/>
          </p:nvSpPr>
          <p:spPr>
            <a:xfrm>
              <a:off x="3501689" y="3624887"/>
              <a:ext cx="39008" cy="44146"/>
            </a:xfrm>
            <a:custGeom>
              <a:rect b="b" l="l" r="r" t="t"/>
              <a:pathLst>
                <a:path extrusionOk="0" h="1684" w="1488">
                  <a:moveTo>
                    <a:pt x="241" y="1"/>
                  </a:moveTo>
                  <a:cubicBezTo>
                    <a:pt x="109" y="1"/>
                    <a:pt x="0" y="115"/>
                    <a:pt x="0" y="240"/>
                  </a:cubicBezTo>
                  <a:lnTo>
                    <a:pt x="0" y="962"/>
                  </a:lnTo>
                  <a:cubicBezTo>
                    <a:pt x="0" y="1019"/>
                    <a:pt x="29" y="1092"/>
                    <a:pt x="73" y="1135"/>
                  </a:cubicBezTo>
                  <a:lnTo>
                    <a:pt x="563" y="1611"/>
                  </a:lnTo>
                  <a:cubicBezTo>
                    <a:pt x="607" y="1655"/>
                    <a:pt x="679" y="1684"/>
                    <a:pt x="737" y="1684"/>
                  </a:cubicBezTo>
                  <a:cubicBezTo>
                    <a:pt x="809" y="1684"/>
                    <a:pt x="867" y="1655"/>
                    <a:pt x="924" y="1611"/>
                  </a:cubicBezTo>
                  <a:lnTo>
                    <a:pt x="1430" y="1077"/>
                  </a:lnTo>
                  <a:cubicBezTo>
                    <a:pt x="1473" y="1034"/>
                    <a:pt x="1487" y="976"/>
                    <a:pt x="1487" y="918"/>
                  </a:cubicBezTo>
                  <a:lnTo>
                    <a:pt x="1487" y="240"/>
                  </a:lnTo>
                  <a:cubicBezTo>
                    <a:pt x="1487" y="168"/>
                    <a:pt x="1458" y="125"/>
                    <a:pt x="1415" y="81"/>
                  </a:cubicBezTo>
                  <a:cubicBezTo>
                    <a:pt x="1357" y="38"/>
                    <a:pt x="1300" y="9"/>
                    <a:pt x="1227" y="9"/>
                  </a:cubicBezTo>
                  <a:lnTo>
                    <a:pt x="1184" y="9"/>
                  </a:lnTo>
                  <a:cubicBezTo>
                    <a:pt x="1097" y="23"/>
                    <a:pt x="996" y="38"/>
                    <a:pt x="895" y="38"/>
                  </a:cubicBezTo>
                  <a:lnTo>
                    <a:pt x="592" y="38"/>
                  </a:lnTo>
                  <a:cubicBezTo>
                    <a:pt x="491" y="38"/>
                    <a:pt x="390" y="23"/>
                    <a:pt x="304" y="9"/>
                  </a:cubicBezTo>
                  <a:cubicBezTo>
                    <a:pt x="282" y="3"/>
                    <a:pt x="262" y="1"/>
                    <a:pt x="24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99" name="Google Shape;17299;p101"/>
            <p:cNvSpPr/>
            <p:nvPr/>
          </p:nvSpPr>
          <p:spPr>
            <a:xfrm>
              <a:off x="3501689" y="3625385"/>
              <a:ext cx="24249" cy="44015"/>
            </a:xfrm>
            <a:custGeom>
              <a:rect b="b" l="l" r="r" t="t"/>
              <a:pathLst>
                <a:path extrusionOk="0" h="1679" w="925">
                  <a:moveTo>
                    <a:pt x="241" y="0"/>
                  </a:moveTo>
                  <a:cubicBezTo>
                    <a:pt x="105" y="0"/>
                    <a:pt x="0" y="108"/>
                    <a:pt x="0" y="250"/>
                  </a:cubicBezTo>
                  <a:lnTo>
                    <a:pt x="0" y="957"/>
                  </a:lnTo>
                  <a:cubicBezTo>
                    <a:pt x="0" y="1029"/>
                    <a:pt x="29" y="1087"/>
                    <a:pt x="73" y="1130"/>
                  </a:cubicBezTo>
                  <a:lnTo>
                    <a:pt x="563" y="1621"/>
                  </a:lnTo>
                  <a:cubicBezTo>
                    <a:pt x="607" y="1665"/>
                    <a:pt x="679" y="1679"/>
                    <a:pt x="737" y="1679"/>
                  </a:cubicBezTo>
                  <a:cubicBezTo>
                    <a:pt x="809" y="1679"/>
                    <a:pt x="867" y="1650"/>
                    <a:pt x="924" y="1607"/>
                  </a:cubicBezTo>
                  <a:cubicBezTo>
                    <a:pt x="867" y="1592"/>
                    <a:pt x="823" y="1578"/>
                    <a:pt x="780" y="1549"/>
                  </a:cubicBezTo>
                  <a:lnTo>
                    <a:pt x="289" y="1058"/>
                  </a:lnTo>
                  <a:cubicBezTo>
                    <a:pt x="246" y="1015"/>
                    <a:pt x="217" y="957"/>
                    <a:pt x="217" y="885"/>
                  </a:cubicBezTo>
                  <a:lnTo>
                    <a:pt x="217" y="178"/>
                  </a:lnTo>
                  <a:cubicBezTo>
                    <a:pt x="217" y="106"/>
                    <a:pt x="246" y="48"/>
                    <a:pt x="289" y="4"/>
                  </a:cubicBezTo>
                  <a:cubicBezTo>
                    <a:pt x="273" y="1"/>
                    <a:pt x="256" y="0"/>
                    <a:pt x="241" y="0"/>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0" name="Google Shape;17300;p101"/>
            <p:cNvSpPr/>
            <p:nvPr/>
          </p:nvSpPr>
          <p:spPr>
            <a:xfrm>
              <a:off x="3479354" y="3547133"/>
              <a:ext cx="83652" cy="89367"/>
            </a:xfrm>
            <a:custGeom>
              <a:rect b="b" l="l" r="r" t="t"/>
              <a:pathLst>
                <a:path extrusionOk="0" h="3409" w="3191">
                  <a:moveTo>
                    <a:pt x="2201" y="1"/>
                  </a:moveTo>
                  <a:cubicBezTo>
                    <a:pt x="2184" y="1"/>
                    <a:pt x="2167" y="6"/>
                    <a:pt x="2152" y="16"/>
                  </a:cubicBezTo>
                  <a:cubicBezTo>
                    <a:pt x="1805" y="276"/>
                    <a:pt x="1415" y="463"/>
                    <a:pt x="997" y="579"/>
                  </a:cubicBezTo>
                  <a:cubicBezTo>
                    <a:pt x="867" y="622"/>
                    <a:pt x="737" y="651"/>
                    <a:pt x="607" y="680"/>
                  </a:cubicBezTo>
                  <a:cubicBezTo>
                    <a:pt x="492" y="694"/>
                    <a:pt x="362" y="709"/>
                    <a:pt x="232" y="723"/>
                  </a:cubicBezTo>
                  <a:cubicBezTo>
                    <a:pt x="102" y="738"/>
                    <a:pt x="1" y="839"/>
                    <a:pt x="1" y="969"/>
                  </a:cubicBezTo>
                  <a:lnTo>
                    <a:pt x="1" y="1965"/>
                  </a:lnTo>
                  <a:cubicBezTo>
                    <a:pt x="1" y="2758"/>
                    <a:pt x="650" y="3408"/>
                    <a:pt x="1444" y="3408"/>
                  </a:cubicBezTo>
                  <a:lnTo>
                    <a:pt x="1747" y="3408"/>
                  </a:lnTo>
                  <a:cubicBezTo>
                    <a:pt x="2541" y="3408"/>
                    <a:pt x="3191" y="2758"/>
                    <a:pt x="3191" y="1965"/>
                  </a:cubicBezTo>
                  <a:lnTo>
                    <a:pt x="3191" y="925"/>
                  </a:lnTo>
                  <a:cubicBezTo>
                    <a:pt x="3191" y="824"/>
                    <a:pt x="3119" y="738"/>
                    <a:pt x="3032" y="694"/>
                  </a:cubicBezTo>
                  <a:cubicBezTo>
                    <a:pt x="3003" y="680"/>
                    <a:pt x="2974" y="665"/>
                    <a:pt x="2946" y="665"/>
                  </a:cubicBezTo>
                  <a:cubicBezTo>
                    <a:pt x="2657" y="550"/>
                    <a:pt x="2426" y="333"/>
                    <a:pt x="2296" y="74"/>
                  </a:cubicBezTo>
                  <a:lnTo>
                    <a:pt x="2282" y="45"/>
                  </a:lnTo>
                  <a:cubicBezTo>
                    <a:pt x="2263" y="17"/>
                    <a:pt x="2232" y="1"/>
                    <a:pt x="2201"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1" name="Google Shape;17301;p101"/>
            <p:cNvSpPr/>
            <p:nvPr/>
          </p:nvSpPr>
          <p:spPr>
            <a:xfrm>
              <a:off x="3479354" y="3547133"/>
              <a:ext cx="60583" cy="89367"/>
            </a:xfrm>
            <a:custGeom>
              <a:rect b="b" l="l" r="r" t="t"/>
              <a:pathLst>
                <a:path extrusionOk="0" h="3409" w="2311">
                  <a:moveTo>
                    <a:pt x="2201" y="1"/>
                  </a:moveTo>
                  <a:cubicBezTo>
                    <a:pt x="2184" y="1"/>
                    <a:pt x="2167" y="6"/>
                    <a:pt x="2152" y="16"/>
                  </a:cubicBezTo>
                  <a:cubicBezTo>
                    <a:pt x="1805" y="276"/>
                    <a:pt x="1415" y="463"/>
                    <a:pt x="997" y="579"/>
                  </a:cubicBezTo>
                  <a:cubicBezTo>
                    <a:pt x="867" y="622"/>
                    <a:pt x="737" y="651"/>
                    <a:pt x="607" y="665"/>
                  </a:cubicBezTo>
                  <a:cubicBezTo>
                    <a:pt x="492" y="694"/>
                    <a:pt x="362" y="709"/>
                    <a:pt x="232" y="723"/>
                  </a:cubicBezTo>
                  <a:cubicBezTo>
                    <a:pt x="102" y="738"/>
                    <a:pt x="1" y="839"/>
                    <a:pt x="1" y="969"/>
                  </a:cubicBezTo>
                  <a:lnTo>
                    <a:pt x="1" y="1965"/>
                  </a:lnTo>
                  <a:cubicBezTo>
                    <a:pt x="1" y="2758"/>
                    <a:pt x="650" y="3408"/>
                    <a:pt x="1444" y="3408"/>
                  </a:cubicBezTo>
                  <a:lnTo>
                    <a:pt x="1733" y="3408"/>
                  </a:lnTo>
                  <a:cubicBezTo>
                    <a:pt x="939" y="3408"/>
                    <a:pt x="304" y="2758"/>
                    <a:pt x="304" y="1965"/>
                  </a:cubicBezTo>
                  <a:lnTo>
                    <a:pt x="304" y="969"/>
                  </a:lnTo>
                  <a:cubicBezTo>
                    <a:pt x="304" y="839"/>
                    <a:pt x="405" y="738"/>
                    <a:pt x="520" y="723"/>
                  </a:cubicBezTo>
                  <a:cubicBezTo>
                    <a:pt x="650" y="709"/>
                    <a:pt x="780" y="694"/>
                    <a:pt x="910" y="680"/>
                  </a:cubicBezTo>
                  <a:cubicBezTo>
                    <a:pt x="1415" y="579"/>
                    <a:pt x="1892" y="391"/>
                    <a:pt x="2310" y="117"/>
                  </a:cubicBezTo>
                  <a:lnTo>
                    <a:pt x="2296" y="74"/>
                  </a:lnTo>
                  <a:lnTo>
                    <a:pt x="2282" y="45"/>
                  </a:lnTo>
                  <a:cubicBezTo>
                    <a:pt x="2263" y="17"/>
                    <a:pt x="2232" y="1"/>
                    <a:pt x="2201" y="1"/>
                  </a:cubicBezTo>
                  <a:close/>
                </a:path>
              </a:pathLst>
            </a:custGeom>
            <a:solidFill>
              <a:srgbClr val="B7C5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02" name="Google Shape;17302;p101"/>
          <p:cNvGrpSpPr/>
          <p:nvPr/>
        </p:nvGrpSpPr>
        <p:grpSpPr>
          <a:xfrm>
            <a:off x="3302172" y="1499899"/>
            <a:ext cx="234650" cy="378440"/>
            <a:chOff x="3327229" y="1499899"/>
            <a:chExt cx="234650" cy="378440"/>
          </a:xfrm>
        </p:grpSpPr>
        <p:sp>
          <p:nvSpPr>
            <p:cNvPr id="17303" name="Google Shape;17303;p101"/>
            <p:cNvSpPr/>
            <p:nvPr/>
          </p:nvSpPr>
          <p:spPr>
            <a:xfrm>
              <a:off x="3327229" y="1553613"/>
              <a:ext cx="180543" cy="324725"/>
            </a:xfrm>
            <a:custGeom>
              <a:rect b="b" l="l" r="r" t="t"/>
              <a:pathLst>
                <a:path extrusionOk="0" h="12387" w="6887">
                  <a:moveTo>
                    <a:pt x="694" y="1"/>
                  </a:moveTo>
                  <a:cubicBezTo>
                    <a:pt x="318" y="1"/>
                    <a:pt x="1" y="318"/>
                    <a:pt x="1" y="694"/>
                  </a:cubicBezTo>
                  <a:lnTo>
                    <a:pt x="1" y="11693"/>
                  </a:lnTo>
                  <a:cubicBezTo>
                    <a:pt x="1" y="12083"/>
                    <a:pt x="318" y="12386"/>
                    <a:pt x="694" y="12386"/>
                  </a:cubicBezTo>
                  <a:lnTo>
                    <a:pt x="6193" y="12386"/>
                  </a:lnTo>
                  <a:cubicBezTo>
                    <a:pt x="6569" y="12386"/>
                    <a:pt x="6886" y="12083"/>
                    <a:pt x="6886" y="11708"/>
                  </a:cubicBezTo>
                  <a:lnTo>
                    <a:pt x="6886" y="708"/>
                  </a:lnTo>
                  <a:cubicBezTo>
                    <a:pt x="6886" y="318"/>
                    <a:pt x="6583" y="1"/>
                    <a:pt x="6193"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4" name="Google Shape;17304;p101"/>
            <p:cNvSpPr/>
            <p:nvPr/>
          </p:nvSpPr>
          <p:spPr>
            <a:xfrm>
              <a:off x="3327229" y="1553613"/>
              <a:ext cx="42023" cy="324725"/>
            </a:xfrm>
            <a:custGeom>
              <a:rect b="b" l="l" r="r" t="t"/>
              <a:pathLst>
                <a:path extrusionOk="0" h="12387" w="1603">
                  <a:moveTo>
                    <a:pt x="694" y="1"/>
                  </a:moveTo>
                  <a:cubicBezTo>
                    <a:pt x="318" y="1"/>
                    <a:pt x="1" y="318"/>
                    <a:pt x="1" y="694"/>
                  </a:cubicBezTo>
                  <a:lnTo>
                    <a:pt x="1" y="11693"/>
                  </a:lnTo>
                  <a:cubicBezTo>
                    <a:pt x="1" y="12083"/>
                    <a:pt x="318" y="12386"/>
                    <a:pt x="694" y="12386"/>
                  </a:cubicBezTo>
                  <a:lnTo>
                    <a:pt x="1603" y="12386"/>
                  </a:lnTo>
                  <a:cubicBezTo>
                    <a:pt x="1228" y="12386"/>
                    <a:pt x="925" y="12083"/>
                    <a:pt x="925" y="11693"/>
                  </a:cubicBezTo>
                  <a:lnTo>
                    <a:pt x="925" y="694"/>
                  </a:lnTo>
                  <a:cubicBezTo>
                    <a:pt x="925" y="318"/>
                    <a:pt x="1228" y="1"/>
                    <a:pt x="1603" y="1"/>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5" name="Google Shape;17305;p101"/>
            <p:cNvSpPr/>
            <p:nvPr/>
          </p:nvSpPr>
          <p:spPr>
            <a:xfrm>
              <a:off x="3339340" y="1577836"/>
              <a:ext cx="156320" cy="252450"/>
            </a:xfrm>
            <a:custGeom>
              <a:rect b="b" l="l" r="r" t="t"/>
              <a:pathLst>
                <a:path extrusionOk="0" h="9630" w="5963">
                  <a:moveTo>
                    <a:pt x="232" y="1"/>
                  </a:moveTo>
                  <a:cubicBezTo>
                    <a:pt x="102" y="1"/>
                    <a:pt x="1" y="102"/>
                    <a:pt x="1" y="232"/>
                  </a:cubicBezTo>
                  <a:lnTo>
                    <a:pt x="1" y="9398"/>
                  </a:lnTo>
                  <a:cubicBezTo>
                    <a:pt x="1" y="9528"/>
                    <a:pt x="102" y="9629"/>
                    <a:pt x="232" y="9629"/>
                  </a:cubicBezTo>
                  <a:lnTo>
                    <a:pt x="5731" y="9629"/>
                  </a:lnTo>
                  <a:cubicBezTo>
                    <a:pt x="5861" y="9629"/>
                    <a:pt x="5962" y="9528"/>
                    <a:pt x="5962" y="9398"/>
                  </a:cubicBezTo>
                  <a:lnTo>
                    <a:pt x="5962" y="232"/>
                  </a:lnTo>
                  <a:cubicBezTo>
                    <a:pt x="5962" y="102"/>
                    <a:pt x="5861" y="1"/>
                    <a:pt x="5731" y="1"/>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6" name="Google Shape;17306;p101"/>
            <p:cNvSpPr/>
            <p:nvPr/>
          </p:nvSpPr>
          <p:spPr>
            <a:xfrm>
              <a:off x="3339340" y="1596187"/>
              <a:ext cx="156320" cy="167960"/>
            </a:xfrm>
            <a:custGeom>
              <a:rect b="b" l="l" r="r" t="t"/>
              <a:pathLst>
                <a:path extrusionOk="0" h="6407" w="5963">
                  <a:moveTo>
                    <a:pt x="2982" y="1"/>
                  </a:moveTo>
                  <a:cubicBezTo>
                    <a:pt x="1762" y="1"/>
                    <a:pt x="542" y="672"/>
                    <a:pt x="1" y="2015"/>
                  </a:cubicBezTo>
                  <a:lnTo>
                    <a:pt x="1" y="4382"/>
                  </a:lnTo>
                  <a:cubicBezTo>
                    <a:pt x="542" y="5732"/>
                    <a:pt x="1762" y="6406"/>
                    <a:pt x="2982" y="6406"/>
                  </a:cubicBezTo>
                  <a:cubicBezTo>
                    <a:pt x="4201" y="6406"/>
                    <a:pt x="5421" y="5732"/>
                    <a:pt x="5962" y="4382"/>
                  </a:cubicBezTo>
                  <a:lnTo>
                    <a:pt x="5962" y="2015"/>
                  </a:lnTo>
                  <a:cubicBezTo>
                    <a:pt x="5421" y="672"/>
                    <a:pt x="4201" y="1"/>
                    <a:pt x="2982" y="1"/>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7" name="Google Shape;17307;p101"/>
            <p:cNvSpPr/>
            <p:nvPr/>
          </p:nvSpPr>
          <p:spPr>
            <a:xfrm>
              <a:off x="3441526" y="1776126"/>
              <a:ext cx="35967" cy="35993"/>
            </a:xfrm>
            <a:custGeom>
              <a:rect b="b" l="l" r="r" t="t"/>
              <a:pathLst>
                <a:path extrusionOk="0" h="1373" w="1372">
                  <a:moveTo>
                    <a:pt x="679" y="1"/>
                  </a:moveTo>
                  <a:cubicBezTo>
                    <a:pt x="303" y="1"/>
                    <a:pt x="0" y="304"/>
                    <a:pt x="0" y="694"/>
                  </a:cubicBezTo>
                  <a:cubicBezTo>
                    <a:pt x="0" y="1069"/>
                    <a:pt x="303" y="1372"/>
                    <a:pt x="679" y="1372"/>
                  </a:cubicBezTo>
                  <a:cubicBezTo>
                    <a:pt x="1068" y="1372"/>
                    <a:pt x="1372" y="1069"/>
                    <a:pt x="1372" y="694"/>
                  </a:cubicBezTo>
                  <a:cubicBezTo>
                    <a:pt x="1372" y="304"/>
                    <a:pt x="1068" y="1"/>
                    <a:pt x="679"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8" name="Google Shape;17308;p101"/>
            <p:cNvSpPr/>
            <p:nvPr/>
          </p:nvSpPr>
          <p:spPr>
            <a:xfrm>
              <a:off x="3357507" y="1776126"/>
              <a:ext cx="35967" cy="35993"/>
            </a:xfrm>
            <a:custGeom>
              <a:rect b="b" l="l" r="r" t="t"/>
              <a:pathLst>
                <a:path extrusionOk="0" h="1373" w="1372">
                  <a:moveTo>
                    <a:pt x="679" y="1"/>
                  </a:moveTo>
                  <a:cubicBezTo>
                    <a:pt x="304" y="1"/>
                    <a:pt x="0" y="304"/>
                    <a:pt x="0" y="694"/>
                  </a:cubicBezTo>
                  <a:cubicBezTo>
                    <a:pt x="0" y="1069"/>
                    <a:pt x="304" y="1372"/>
                    <a:pt x="679" y="1372"/>
                  </a:cubicBezTo>
                  <a:cubicBezTo>
                    <a:pt x="1069" y="1372"/>
                    <a:pt x="1372" y="1069"/>
                    <a:pt x="1372" y="694"/>
                  </a:cubicBezTo>
                  <a:cubicBezTo>
                    <a:pt x="1372" y="304"/>
                    <a:pt x="1069" y="1"/>
                    <a:pt x="679"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09" name="Google Shape;17309;p101"/>
            <p:cNvSpPr/>
            <p:nvPr/>
          </p:nvSpPr>
          <p:spPr>
            <a:xfrm>
              <a:off x="3357507" y="1619859"/>
              <a:ext cx="119986" cy="120353"/>
            </a:xfrm>
            <a:custGeom>
              <a:rect b="b" l="l" r="r" t="t"/>
              <a:pathLst>
                <a:path extrusionOk="0" h="4591" w="4577">
                  <a:moveTo>
                    <a:pt x="2281" y="0"/>
                  </a:moveTo>
                  <a:cubicBezTo>
                    <a:pt x="1025" y="0"/>
                    <a:pt x="0" y="1039"/>
                    <a:pt x="0" y="2295"/>
                  </a:cubicBezTo>
                  <a:cubicBezTo>
                    <a:pt x="0" y="3566"/>
                    <a:pt x="1025" y="4590"/>
                    <a:pt x="2281" y="4590"/>
                  </a:cubicBezTo>
                  <a:cubicBezTo>
                    <a:pt x="3552" y="4590"/>
                    <a:pt x="4577" y="3566"/>
                    <a:pt x="4577" y="2295"/>
                  </a:cubicBezTo>
                  <a:cubicBezTo>
                    <a:pt x="4577" y="1039"/>
                    <a:pt x="3552" y="0"/>
                    <a:pt x="228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0" name="Google Shape;17310;p101"/>
            <p:cNvSpPr/>
            <p:nvPr/>
          </p:nvSpPr>
          <p:spPr>
            <a:xfrm>
              <a:off x="3366210" y="1846907"/>
              <a:ext cx="24249" cy="14785"/>
            </a:xfrm>
            <a:custGeom>
              <a:rect b="b" l="l" r="r" t="t"/>
              <a:pathLst>
                <a:path extrusionOk="0" h="564" w="925">
                  <a:moveTo>
                    <a:pt x="347" y="0"/>
                  </a:moveTo>
                  <a:cubicBezTo>
                    <a:pt x="0" y="29"/>
                    <a:pt x="0" y="534"/>
                    <a:pt x="347" y="563"/>
                  </a:cubicBezTo>
                  <a:lnTo>
                    <a:pt x="578" y="563"/>
                  </a:lnTo>
                  <a:cubicBezTo>
                    <a:pt x="924" y="534"/>
                    <a:pt x="924"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1" name="Google Shape;17311;p101"/>
            <p:cNvSpPr/>
            <p:nvPr/>
          </p:nvSpPr>
          <p:spPr>
            <a:xfrm>
              <a:off x="3444174" y="1846907"/>
              <a:ext cx="24616" cy="14785"/>
            </a:xfrm>
            <a:custGeom>
              <a:rect b="b" l="l" r="r" t="t"/>
              <a:pathLst>
                <a:path extrusionOk="0" h="564" w="939">
                  <a:moveTo>
                    <a:pt x="361" y="0"/>
                  </a:moveTo>
                  <a:cubicBezTo>
                    <a:pt x="0" y="29"/>
                    <a:pt x="0" y="534"/>
                    <a:pt x="361" y="563"/>
                  </a:cubicBezTo>
                  <a:lnTo>
                    <a:pt x="578" y="563"/>
                  </a:lnTo>
                  <a:cubicBezTo>
                    <a:pt x="939" y="534"/>
                    <a:pt x="939" y="29"/>
                    <a:pt x="578"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2" name="Google Shape;17312;p101"/>
            <p:cNvSpPr/>
            <p:nvPr/>
          </p:nvSpPr>
          <p:spPr>
            <a:xfrm>
              <a:off x="3396095" y="1846907"/>
              <a:ext cx="42809" cy="14785"/>
            </a:xfrm>
            <a:custGeom>
              <a:rect b="b" l="l" r="r" t="t"/>
              <a:pathLst>
                <a:path extrusionOk="0" h="564" w="1633">
                  <a:moveTo>
                    <a:pt x="362" y="0"/>
                  </a:moveTo>
                  <a:cubicBezTo>
                    <a:pt x="1" y="29"/>
                    <a:pt x="1" y="534"/>
                    <a:pt x="362" y="563"/>
                  </a:cubicBezTo>
                  <a:lnTo>
                    <a:pt x="1271" y="563"/>
                  </a:lnTo>
                  <a:cubicBezTo>
                    <a:pt x="1632" y="534"/>
                    <a:pt x="1632" y="29"/>
                    <a:pt x="1271"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3" name="Google Shape;17313;p101"/>
            <p:cNvSpPr/>
            <p:nvPr/>
          </p:nvSpPr>
          <p:spPr>
            <a:xfrm>
              <a:off x="3487691" y="1524095"/>
              <a:ext cx="49966" cy="48105"/>
            </a:xfrm>
            <a:custGeom>
              <a:rect b="b" l="l" r="r" t="t"/>
              <a:pathLst>
                <a:path extrusionOk="0" h="1835" w="1906">
                  <a:moveTo>
                    <a:pt x="303" y="1"/>
                  </a:moveTo>
                  <a:cubicBezTo>
                    <a:pt x="0" y="1"/>
                    <a:pt x="0" y="463"/>
                    <a:pt x="303" y="463"/>
                  </a:cubicBezTo>
                  <a:cubicBezTo>
                    <a:pt x="939" y="463"/>
                    <a:pt x="1444" y="968"/>
                    <a:pt x="1444" y="1603"/>
                  </a:cubicBezTo>
                  <a:cubicBezTo>
                    <a:pt x="1444" y="1719"/>
                    <a:pt x="1545" y="1820"/>
                    <a:pt x="1675" y="1834"/>
                  </a:cubicBezTo>
                  <a:cubicBezTo>
                    <a:pt x="1790" y="1834"/>
                    <a:pt x="1906" y="1733"/>
                    <a:pt x="1906" y="1603"/>
                  </a:cubicBezTo>
                  <a:cubicBezTo>
                    <a:pt x="1906" y="723"/>
                    <a:pt x="1184" y="1"/>
                    <a:pt x="30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4" name="Google Shape;17314;p101"/>
            <p:cNvSpPr/>
            <p:nvPr/>
          </p:nvSpPr>
          <p:spPr>
            <a:xfrm>
              <a:off x="3487691" y="1499899"/>
              <a:ext cx="74188" cy="72301"/>
            </a:xfrm>
            <a:custGeom>
              <a:rect b="b" l="l" r="r" t="t"/>
              <a:pathLst>
                <a:path extrusionOk="0" h="2758" w="2830">
                  <a:moveTo>
                    <a:pt x="303" y="0"/>
                  </a:moveTo>
                  <a:cubicBezTo>
                    <a:pt x="0" y="0"/>
                    <a:pt x="0" y="462"/>
                    <a:pt x="303" y="462"/>
                  </a:cubicBezTo>
                  <a:cubicBezTo>
                    <a:pt x="1444" y="462"/>
                    <a:pt x="2368" y="1386"/>
                    <a:pt x="2368" y="2526"/>
                  </a:cubicBezTo>
                  <a:cubicBezTo>
                    <a:pt x="2368" y="2656"/>
                    <a:pt x="2469" y="2757"/>
                    <a:pt x="2599" y="2757"/>
                  </a:cubicBezTo>
                  <a:cubicBezTo>
                    <a:pt x="2714" y="2757"/>
                    <a:pt x="2830" y="2656"/>
                    <a:pt x="2830" y="2526"/>
                  </a:cubicBezTo>
                  <a:cubicBezTo>
                    <a:pt x="2830" y="1126"/>
                    <a:pt x="1689" y="0"/>
                    <a:pt x="303"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5" name="Google Shape;17315;p101"/>
            <p:cNvSpPr/>
            <p:nvPr/>
          </p:nvSpPr>
          <p:spPr>
            <a:xfrm>
              <a:off x="3381336" y="1686078"/>
              <a:ext cx="71934" cy="54239"/>
            </a:xfrm>
            <a:custGeom>
              <a:rect b="b" l="l" r="r" t="t"/>
              <a:pathLst>
                <a:path extrusionOk="0" h="2069" w="2744">
                  <a:moveTo>
                    <a:pt x="910" y="0"/>
                  </a:moveTo>
                  <a:lnTo>
                    <a:pt x="910" y="462"/>
                  </a:lnTo>
                  <a:cubicBezTo>
                    <a:pt x="910" y="549"/>
                    <a:pt x="867" y="621"/>
                    <a:pt x="795" y="664"/>
                  </a:cubicBezTo>
                  <a:lnTo>
                    <a:pt x="246" y="939"/>
                  </a:lnTo>
                  <a:cubicBezTo>
                    <a:pt x="88" y="1011"/>
                    <a:pt x="1" y="1169"/>
                    <a:pt x="1" y="1343"/>
                  </a:cubicBezTo>
                  <a:lnTo>
                    <a:pt x="1" y="1603"/>
                  </a:lnTo>
                  <a:cubicBezTo>
                    <a:pt x="405" y="1913"/>
                    <a:pt x="889" y="2068"/>
                    <a:pt x="1372" y="2068"/>
                  </a:cubicBezTo>
                  <a:cubicBezTo>
                    <a:pt x="1856" y="2068"/>
                    <a:pt x="2339" y="1913"/>
                    <a:pt x="2744" y="1603"/>
                  </a:cubicBezTo>
                  <a:lnTo>
                    <a:pt x="2744" y="1343"/>
                  </a:lnTo>
                  <a:cubicBezTo>
                    <a:pt x="2744" y="1169"/>
                    <a:pt x="2657" y="1011"/>
                    <a:pt x="2498" y="939"/>
                  </a:cubicBezTo>
                  <a:lnTo>
                    <a:pt x="1964" y="664"/>
                  </a:lnTo>
                  <a:cubicBezTo>
                    <a:pt x="1878" y="621"/>
                    <a:pt x="1834" y="549"/>
                    <a:pt x="1834" y="462"/>
                  </a:cubicBezTo>
                  <a:lnTo>
                    <a:pt x="18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6" name="Google Shape;17316;p101"/>
            <p:cNvSpPr/>
            <p:nvPr/>
          </p:nvSpPr>
          <p:spPr>
            <a:xfrm>
              <a:off x="3381336" y="1704979"/>
              <a:ext cx="72327" cy="35338"/>
            </a:xfrm>
            <a:custGeom>
              <a:rect b="b" l="l" r="r" t="t"/>
              <a:pathLst>
                <a:path extrusionOk="0" h="1348" w="2759">
                  <a:moveTo>
                    <a:pt x="679" y="1"/>
                  </a:moveTo>
                  <a:lnTo>
                    <a:pt x="261" y="218"/>
                  </a:lnTo>
                  <a:cubicBezTo>
                    <a:pt x="102" y="290"/>
                    <a:pt x="1" y="448"/>
                    <a:pt x="1" y="622"/>
                  </a:cubicBezTo>
                  <a:lnTo>
                    <a:pt x="1" y="882"/>
                  </a:lnTo>
                  <a:cubicBezTo>
                    <a:pt x="405" y="1192"/>
                    <a:pt x="889" y="1347"/>
                    <a:pt x="1374" y="1347"/>
                  </a:cubicBezTo>
                  <a:cubicBezTo>
                    <a:pt x="1859" y="1347"/>
                    <a:pt x="2347" y="1192"/>
                    <a:pt x="2758" y="882"/>
                  </a:cubicBezTo>
                  <a:lnTo>
                    <a:pt x="2758" y="622"/>
                  </a:lnTo>
                  <a:cubicBezTo>
                    <a:pt x="2758" y="448"/>
                    <a:pt x="2657" y="290"/>
                    <a:pt x="2498" y="218"/>
                  </a:cubicBezTo>
                  <a:lnTo>
                    <a:pt x="2080" y="1"/>
                  </a:lnTo>
                  <a:cubicBezTo>
                    <a:pt x="1899" y="225"/>
                    <a:pt x="1639" y="337"/>
                    <a:pt x="1380" y="337"/>
                  </a:cubicBezTo>
                  <a:cubicBezTo>
                    <a:pt x="1120" y="337"/>
                    <a:pt x="860" y="225"/>
                    <a:pt x="67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7" name="Google Shape;17317;p101"/>
            <p:cNvSpPr/>
            <p:nvPr/>
          </p:nvSpPr>
          <p:spPr>
            <a:xfrm>
              <a:off x="3404432" y="1686078"/>
              <a:ext cx="26136" cy="18088"/>
            </a:xfrm>
            <a:custGeom>
              <a:rect b="b" l="l" r="r" t="t"/>
              <a:pathLst>
                <a:path extrusionOk="0" h="690" w="997">
                  <a:moveTo>
                    <a:pt x="44" y="0"/>
                  </a:moveTo>
                  <a:lnTo>
                    <a:pt x="44" y="462"/>
                  </a:lnTo>
                  <a:cubicBezTo>
                    <a:pt x="44" y="505"/>
                    <a:pt x="15" y="549"/>
                    <a:pt x="0" y="592"/>
                  </a:cubicBezTo>
                  <a:cubicBezTo>
                    <a:pt x="159" y="657"/>
                    <a:pt x="329" y="689"/>
                    <a:pt x="499" y="689"/>
                  </a:cubicBezTo>
                  <a:cubicBezTo>
                    <a:pt x="668" y="689"/>
                    <a:pt x="838" y="657"/>
                    <a:pt x="997" y="592"/>
                  </a:cubicBezTo>
                  <a:cubicBezTo>
                    <a:pt x="968" y="549"/>
                    <a:pt x="953" y="505"/>
                    <a:pt x="953" y="462"/>
                  </a:cubicBezTo>
                  <a:lnTo>
                    <a:pt x="95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8" name="Google Shape;17318;p101"/>
            <p:cNvSpPr/>
            <p:nvPr/>
          </p:nvSpPr>
          <p:spPr>
            <a:xfrm>
              <a:off x="3393448" y="1638000"/>
              <a:ext cx="48105" cy="54160"/>
            </a:xfrm>
            <a:custGeom>
              <a:rect b="b" l="l" r="r" t="t"/>
              <a:pathLst>
                <a:path extrusionOk="0" h="2066" w="1835">
                  <a:moveTo>
                    <a:pt x="679" y="1"/>
                  </a:moveTo>
                  <a:cubicBezTo>
                    <a:pt x="304" y="1"/>
                    <a:pt x="1" y="304"/>
                    <a:pt x="1" y="694"/>
                  </a:cubicBezTo>
                  <a:lnTo>
                    <a:pt x="1" y="1141"/>
                  </a:lnTo>
                  <a:cubicBezTo>
                    <a:pt x="1" y="1647"/>
                    <a:pt x="405" y="2065"/>
                    <a:pt x="910" y="2065"/>
                  </a:cubicBezTo>
                  <a:cubicBezTo>
                    <a:pt x="1430" y="2065"/>
                    <a:pt x="1834" y="1647"/>
                    <a:pt x="1834" y="1141"/>
                  </a:cubicBezTo>
                  <a:lnTo>
                    <a:pt x="1834" y="694"/>
                  </a:lnTo>
                  <a:cubicBezTo>
                    <a:pt x="1834" y="304"/>
                    <a:pt x="1531" y="1"/>
                    <a:pt x="114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19" name="Google Shape;17319;p101"/>
            <p:cNvSpPr/>
            <p:nvPr/>
          </p:nvSpPr>
          <p:spPr>
            <a:xfrm>
              <a:off x="3393448" y="1638000"/>
              <a:ext cx="32952" cy="54055"/>
            </a:xfrm>
            <a:custGeom>
              <a:rect b="b" l="l" r="r" t="t"/>
              <a:pathLst>
                <a:path extrusionOk="0" h="2062" w="1257">
                  <a:moveTo>
                    <a:pt x="694" y="1"/>
                  </a:moveTo>
                  <a:cubicBezTo>
                    <a:pt x="304" y="1"/>
                    <a:pt x="1" y="304"/>
                    <a:pt x="1" y="694"/>
                  </a:cubicBezTo>
                  <a:lnTo>
                    <a:pt x="1" y="1141"/>
                  </a:lnTo>
                  <a:cubicBezTo>
                    <a:pt x="1" y="1668"/>
                    <a:pt x="437" y="2061"/>
                    <a:pt x="917" y="2061"/>
                  </a:cubicBezTo>
                  <a:cubicBezTo>
                    <a:pt x="1029" y="2061"/>
                    <a:pt x="1144" y="2040"/>
                    <a:pt x="1257" y="1993"/>
                  </a:cubicBezTo>
                  <a:cubicBezTo>
                    <a:pt x="910" y="1849"/>
                    <a:pt x="694" y="1517"/>
                    <a:pt x="694" y="1156"/>
                  </a:cubicBezTo>
                  <a:lnTo>
                    <a:pt x="694" y="694"/>
                  </a:lnTo>
                  <a:cubicBezTo>
                    <a:pt x="679" y="347"/>
                    <a:pt x="925" y="59"/>
                    <a:pt x="1257" y="15"/>
                  </a:cubicBezTo>
                  <a:cubicBezTo>
                    <a:pt x="1228" y="1"/>
                    <a:pt x="1185" y="1"/>
                    <a:pt x="114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0" name="Google Shape;17320;p101"/>
            <p:cNvSpPr/>
            <p:nvPr/>
          </p:nvSpPr>
          <p:spPr>
            <a:xfrm>
              <a:off x="3393448" y="1638000"/>
              <a:ext cx="48105" cy="24249"/>
            </a:xfrm>
            <a:custGeom>
              <a:rect b="b" l="l" r="r" t="t"/>
              <a:pathLst>
                <a:path extrusionOk="0" h="925" w="1835">
                  <a:moveTo>
                    <a:pt x="694" y="1"/>
                  </a:moveTo>
                  <a:cubicBezTo>
                    <a:pt x="304" y="1"/>
                    <a:pt x="1" y="304"/>
                    <a:pt x="1" y="694"/>
                  </a:cubicBezTo>
                  <a:cubicBezTo>
                    <a:pt x="593" y="853"/>
                    <a:pt x="1213" y="925"/>
                    <a:pt x="1834" y="925"/>
                  </a:cubicBezTo>
                  <a:lnTo>
                    <a:pt x="1834" y="694"/>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1" name="Google Shape;17321;p101"/>
            <p:cNvSpPr/>
            <p:nvPr/>
          </p:nvSpPr>
          <p:spPr>
            <a:xfrm>
              <a:off x="3393448" y="1638000"/>
              <a:ext cx="32952" cy="21994"/>
            </a:xfrm>
            <a:custGeom>
              <a:rect b="b" l="l" r="r" t="t"/>
              <a:pathLst>
                <a:path extrusionOk="0" h="839" w="1257">
                  <a:moveTo>
                    <a:pt x="694" y="1"/>
                  </a:moveTo>
                  <a:cubicBezTo>
                    <a:pt x="304" y="1"/>
                    <a:pt x="1" y="304"/>
                    <a:pt x="1" y="694"/>
                  </a:cubicBezTo>
                  <a:cubicBezTo>
                    <a:pt x="217" y="752"/>
                    <a:pt x="448" y="809"/>
                    <a:pt x="694" y="838"/>
                  </a:cubicBezTo>
                  <a:lnTo>
                    <a:pt x="694" y="694"/>
                  </a:lnTo>
                  <a:cubicBezTo>
                    <a:pt x="679" y="347"/>
                    <a:pt x="925" y="59"/>
                    <a:pt x="1257" y="15"/>
                  </a:cubicBezTo>
                  <a:cubicBezTo>
                    <a:pt x="1228" y="1"/>
                    <a:pt x="1185" y="1"/>
                    <a:pt x="114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2" name="Google Shape;17322;p101"/>
            <p:cNvSpPr/>
            <p:nvPr/>
          </p:nvSpPr>
          <p:spPr>
            <a:xfrm>
              <a:off x="3435470" y="1715596"/>
              <a:ext cx="18193" cy="21575"/>
            </a:xfrm>
            <a:custGeom>
              <a:rect b="b" l="l" r="r" t="t"/>
              <a:pathLst>
                <a:path extrusionOk="0" h="823" w="694">
                  <a:moveTo>
                    <a:pt x="635" y="0"/>
                  </a:moveTo>
                  <a:lnTo>
                    <a:pt x="188" y="347"/>
                  </a:lnTo>
                  <a:cubicBezTo>
                    <a:pt x="72" y="433"/>
                    <a:pt x="0" y="563"/>
                    <a:pt x="0" y="707"/>
                  </a:cubicBezTo>
                  <a:lnTo>
                    <a:pt x="0" y="823"/>
                  </a:lnTo>
                  <a:cubicBezTo>
                    <a:pt x="246" y="751"/>
                    <a:pt x="491" y="621"/>
                    <a:pt x="693" y="462"/>
                  </a:cubicBezTo>
                  <a:lnTo>
                    <a:pt x="693" y="217"/>
                  </a:lnTo>
                  <a:cubicBezTo>
                    <a:pt x="693" y="145"/>
                    <a:pt x="664" y="72"/>
                    <a:pt x="635" y="0"/>
                  </a:cubicBez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3" name="Google Shape;17323;p101"/>
            <p:cNvSpPr/>
            <p:nvPr/>
          </p:nvSpPr>
          <p:spPr>
            <a:xfrm>
              <a:off x="3381336" y="1715596"/>
              <a:ext cx="18193" cy="21968"/>
            </a:xfrm>
            <a:custGeom>
              <a:rect b="b" l="l" r="r" t="t"/>
              <a:pathLst>
                <a:path extrusionOk="0" h="838" w="694">
                  <a:moveTo>
                    <a:pt x="59" y="0"/>
                  </a:moveTo>
                  <a:cubicBezTo>
                    <a:pt x="30" y="72"/>
                    <a:pt x="1" y="145"/>
                    <a:pt x="1" y="217"/>
                  </a:cubicBezTo>
                  <a:lnTo>
                    <a:pt x="1" y="477"/>
                  </a:lnTo>
                  <a:cubicBezTo>
                    <a:pt x="203" y="635"/>
                    <a:pt x="448" y="751"/>
                    <a:pt x="694" y="837"/>
                  </a:cubicBezTo>
                  <a:lnTo>
                    <a:pt x="694" y="707"/>
                  </a:lnTo>
                  <a:cubicBezTo>
                    <a:pt x="694" y="563"/>
                    <a:pt x="622" y="433"/>
                    <a:pt x="506" y="347"/>
                  </a:cubicBezTo>
                  <a:lnTo>
                    <a:pt x="59" y="0"/>
                  </a:lnTo>
                  <a:close/>
                </a:path>
              </a:pathLst>
            </a:custGeom>
            <a:solidFill>
              <a:srgbClr val="51687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24" name="Google Shape;17324;p101"/>
          <p:cNvGrpSpPr/>
          <p:nvPr/>
        </p:nvGrpSpPr>
        <p:grpSpPr>
          <a:xfrm>
            <a:off x="3710496" y="1530151"/>
            <a:ext cx="366722" cy="317962"/>
            <a:chOff x="3735553" y="1530151"/>
            <a:chExt cx="366722" cy="317962"/>
          </a:xfrm>
        </p:grpSpPr>
        <p:sp>
          <p:nvSpPr>
            <p:cNvPr id="17325" name="Google Shape;17325;p101"/>
            <p:cNvSpPr/>
            <p:nvPr/>
          </p:nvSpPr>
          <p:spPr>
            <a:xfrm>
              <a:off x="3770760" y="1565725"/>
              <a:ext cx="331515" cy="282388"/>
            </a:xfrm>
            <a:custGeom>
              <a:rect b="b" l="l" r="r" t="t"/>
              <a:pathLst>
                <a:path extrusionOk="0" h="10772" w="12646">
                  <a:moveTo>
                    <a:pt x="909" y="1"/>
                  </a:moveTo>
                  <a:cubicBezTo>
                    <a:pt x="404" y="1"/>
                    <a:pt x="0" y="405"/>
                    <a:pt x="0" y="910"/>
                  </a:cubicBezTo>
                  <a:lnTo>
                    <a:pt x="0" y="7218"/>
                  </a:lnTo>
                  <a:cubicBezTo>
                    <a:pt x="0" y="7724"/>
                    <a:pt x="404" y="8128"/>
                    <a:pt x="909" y="8128"/>
                  </a:cubicBezTo>
                  <a:lnTo>
                    <a:pt x="4518" y="8128"/>
                  </a:lnTo>
                  <a:lnTo>
                    <a:pt x="8329" y="10726"/>
                  </a:lnTo>
                  <a:cubicBezTo>
                    <a:pt x="8371" y="10757"/>
                    <a:pt x="8416" y="10771"/>
                    <a:pt x="8459" y="10771"/>
                  </a:cubicBezTo>
                  <a:cubicBezTo>
                    <a:pt x="8597" y="10771"/>
                    <a:pt x="8720" y="10634"/>
                    <a:pt x="8676" y="10481"/>
                  </a:cubicBezTo>
                  <a:lnTo>
                    <a:pt x="8127" y="8113"/>
                  </a:lnTo>
                  <a:lnTo>
                    <a:pt x="11736" y="8113"/>
                  </a:lnTo>
                  <a:cubicBezTo>
                    <a:pt x="12241" y="8113"/>
                    <a:pt x="12645" y="7709"/>
                    <a:pt x="12645" y="7218"/>
                  </a:cubicBezTo>
                  <a:lnTo>
                    <a:pt x="12645" y="896"/>
                  </a:lnTo>
                  <a:cubicBezTo>
                    <a:pt x="12645" y="405"/>
                    <a:pt x="12227" y="1"/>
                    <a:pt x="11736"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6" name="Google Shape;17326;p101"/>
            <p:cNvSpPr/>
            <p:nvPr/>
          </p:nvSpPr>
          <p:spPr>
            <a:xfrm>
              <a:off x="3770760" y="1565725"/>
              <a:ext cx="307685" cy="189246"/>
            </a:xfrm>
            <a:custGeom>
              <a:rect b="b" l="l" r="r" t="t"/>
              <a:pathLst>
                <a:path extrusionOk="0" h="7219" w="11737">
                  <a:moveTo>
                    <a:pt x="909" y="1"/>
                  </a:moveTo>
                  <a:cubicBezTo>
                    <a:pt x="404" y="1"/>
                    <a:pt x="0" y="405"/>
                    <a:pt x="0" y="910"/>
                  </a:cubicBezTo>
                  <a:lnTo>
                    <a:pt x="0" y="7218"/>
                  </a:lnTo>
                  <a:lnTo>
                    <a:pt x="10379" y="7218"/>
                  </a:lnTo>
                  <a:cubicBezTo>
                    <a:pt x="11130" y="7218"/>
                    <a:pt x="11736" y="6612"/>
                    <a:pt x="11736" y="5862"/>
                  </a:cubicBezTo>
                  <a:lnTo>
                    <a:pt x="11736" y="1"/>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7" name="Google Shape;17327;p101"/>
            <p:cNvSpPr/>
            <p:nvPr/>
          </p:nvSpPr>
          <p:spPr>
            <a:xfrm>
              <a:off x="3735553" y="1530151"/>
              <a:ext cx="330781" cy="282073"/>
            </a:xfrm>
            <a:custGeom>
              <a:rect b="b" l="l" r="r" t="t"/>
              <a:pathLst>
                <a:path extrusionOk="0" h="10760" w="12618">
                  <a:moveTo>
                    <a:pt x="896" y="1"/>
                  </a:moveTo>
                  <a:cubicBezTo>
                    <a:pt x="405" y="1"/>
                    <a:pt x="1" y="405"/>
                    <a:pt x="1" y="910"/>
                  </a:cubicBezTo>
                  <a:lnTo>
                    <a:pt x="1" y="7219"/>
                  </a:lnTo>
                  <a:cubicBezTo>
                    <a:pt x="1" y="7724"/>
                    <a:pt x="405" y="8128"/>
                    <a:pt x="896" y="8128"/>
                  </a:cubicBezTo>
                  <a:lnTo>
                    <a:pt x="4504" y="8128"/>
                  </a:lnTo>
                  <a:lnTo>
                    <a:pt x="3970" y="10495"/>
                  </a:lnTo>
                  <a:cubicBezTo>
                    <a:pt x="3937" y="10640"/>
                    <a:pt x="4050" y="10760"/>
                    <a:pt x="4183" y="10760"/>
                  </a:cubicBezTo>
                  <a:cubicBezTo>
                    <a:pt x="4222" y="10760"/>
                    <a:pt x="4263" y="10749"/>
                    <a:pt x="4302" y="10726"/>
                  </a:cubicBezTo>
                  <a:lnTo>
                    <a:pt x="8113" y="8128"/>
                  </a:lnTo>
                  <a:lnTo>
                    <a:pt x="11722" y="8128"/>
                  </a:lnTo>
                  <a:cubicBezTo>
                    <a:pt x="12213" y="8128"/>
                    <a:pt x="12617" y="7724"/>
                    <a:pt x="12617" y="7219"/>
                  </a:cubicBezTo>
                  <a:lnTo>
                    <a:pt x="12617" y="910"/>
                  </a:lnTo>
                  <a:cubicBezTo>
                    <a:pt x="12617" y="405"/>
                    <a:pt x="12213" y="15"/>
                    <a:pt x="11722"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8" name="Google Shape;17328;p101"/>
            <p:cNvSpPr/>
            <p:nvPr/>
          </p:nvSpPr>
          <p:spPr>
            <a:xfrm>
              <a:off x="3779070" y="1629296"/>
              <a:ext cx="250170" cy="14785"/>
            </a:xfrm>
            <a:custGeom>
              <a:rect b="b" l="l" r="r" t="t"/>
              <a:pathLst>
                <a:path extrusionOk="0" h="564" w="9543">
                  <a:moveTo>
                    <a:pt x="376" y="1"/>
                  </a:moveTo>
                  <a:cubicBezTo>
                    <a:pt x="1" y="1"/>
                    <a:pt x="1" y="564"/>
                    <a:pt x="376" y="564"/>
                  </a:cubicBezTo>
                  <a:lnTo>
                    <a:pt x="9167" y="564"/>
                  </a:lnTo>
                  <a:cubicBezTo>
                    <a:pt x="9542" y="564"/>
                    <a:pt x="9542" y="1"/>
                    <a:pt x="9167"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29" name="Google Shape;17329;p101"/>
            <p:cNvSpPr/>
            <p:nvPr/>
          </p:nvSpPr>
          <p:spPr>
            <a:xfrm>
              <a:off x="3779070" y="1599778"/>
              <a:ext cx="167304" cy="14785"/>
            </a:xfrm>
            <a:custGeom>
              <a:rect b="b" l="l" r="r" t="t"/>
              <a:pathLst>
                <a:path extrusionOk="0" h="564" w="6382">
                  <a:moveTo>
                    <a:pt x="376" y="1"/>
                  </a:moveTo>
                  <a:cubicBezTo>
                    <a:pt x="1" y="1"/>
                    <a:pt x="1" y="564"/>
                    <a:pt x="376" y="564"/>
                  </a:cubicBezTo>
                  <a:lnTo>
                    <a:pt x="6006" y="564"/>
                  </a:lnTo>
                  <a:cubicBezTo>
                    <a:pt x="6381" y="564"/>
                    <a:pt x="6381" y="1"/>
                    <a:pt x="600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0" name="Google Shape;17330;p101"/>
            <p:cNvSpPr/>
            <p:nvPr/>
          </p:nvSpPr>
          <p:spPr>
            <a:xfrm>
              <a:off x="3950490" y="1599778"/>
              <a:ext cx="78750" cy="14785"/>
            </a:xfrm>
            <a:custGeom>
              <a:rect b="b" l="l" r="r" t="t"/>
              <a:pathLst>
                <a:path extrusionOk="0" h="564" w="3004">
                  <a:moveTo>
                    <a:pt x="376" y="1"/>
                  </a:moveTo>
                  <a:cubicBezTo>
                    <a:pt x="1" y="1"/>
                    <a:pt x="1" y="564"/>
                    <a:pt x="376" y="564"/>
                  </a:cubicBezTo>
                  <a:lnTo>
                    <a:pt x="2628" y="564"/>
                  </a:lnTo>
                  <a:cubicBezTo>
                    <a:pt x="3003" y="564"/>
                    <a:pt x="3003" y="1"/>
                    <a:pt x="2628"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1" name="Google Shape;17331;p101"/>
            <p:cNvSpPr/>
            <p:nvPr/>
          </p:nvSpPr>
          <p:spPr>
            <a:xfrm>
              <a:off x="3779070" y="1658814"/>
              <a:ext cx="96524" cy="14785"/>
            </a:xfrm>
            <a:custGeom>
              <a:rect b="b" l="l" r="r" t="t"/>
              <a:pathLst>
                <a:path extrusionOk="0" h="564" w="3682">
                  <a:moveTo>
                    <a:pt x="376" y="1"/>
                  </a:moveTo>
                  <a:cubicBezTo>
                    <a:pt x="1" y="1"/>
                    <a:pt x="1" y="564"/>
                    <a:pt x="376" y="564"/>
                  </a:cubicBezTo>
                  <a:lnTo>
                    <a:pt x="3306" y="564"/>
                  </a:lnTo>
                  <a:cubicBezTo>
                    <a:pt x="3682" y="564"/>
                    <a:pt x="3682" y="1"/>
                    <a:pt x="3306"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2" name="Google Shape;17332;p101"/>
            <p:cNvSpPr/>
            <p:nvPr/>
          </p:nvSpPr>
          <p:spPr>
            <a:xfrm>
              <a:off x="3891087" y="1658814"/>
              <a:ext cx="138153" cy="14785"/>
            </a:xfrm>
            <a:custGeom>
              <a:rect b="b" l="l" r="r" t="t"/>
              <a:pathLst>
                <a:path extrusionOk="0" h="564" w="5270">
                  <a:moveTo>
                    <a:pt x="376" y="1"/>
                  </a:moveTo>
                  <a:cubicBezTo>
                    <a:pt x="0" y="1"/>
                    <a:pt x="0" y="564"/>
                    <a:pt x="376" y="564"/>
                  </a:cubicBezTo>
                  <a:lnTo>
                    <a:pt x="4894" y="564"/>
                  </a:lnTo>
                  <a:cubicBezTo>
                    <a:pt x="5269" y="564"/>
                    <a:pt x="5269" y="1"/>
                    <a:pt x="4894"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3" name="Google Shape;17333;p101"/>
            <p:cNvSpPr/>
            <p:nvPr/>
          </p:nvSpPr>
          <p:spPr>
            <a:xfrm>
              <a:off x="3779070" y="1570260"/>
              <a:ext cx="49232" cy="14785"/>
            </a:xfrm>
            <a:custGeom>
              <a:rect b="b" l="l" r="r" t="t"/>
              <a:pathLst>
                <a:path extrusionOk="0" h="564" w="1878">
                  <a:moveTo>
                    <a:pt x="376" y="1"/>
                  </a:moveTo>
                  <a:cubicBezTo>
                    <a:pt x="1" y="1"/>
                    <a:pt x="1" y="564"/>
                    <a:pt x="376" y="564"/>
                  </a:cubicBezTo>
                  <a:lnTo>
                    <a:pt x="1502" y="564"/>
                  </a:lnTo>
                  <a:cubicBezTo>
                    <a:pt x="1877" y="564"/>
                    <a:pt x="1877" y="1"/>
                    <a:pt x="1502"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4" name="Google Shape;17334;p101"/>
            <p:cNvSpPr/>
            <p:nvPr/>
          </p:nvSpPr>
          <p:spPr>
            <a:xfrm>
              <a:off x="3832051" y="1570260"/>
              <a:ext cx="197189" cy="14785"/>
            </a:xfrm>
            <a:custGeom>
              <a:rect b="b" l="l" r="r" t="t"/>
              <a:pathLst>
                <a:path extrusionOk="0" h="564" w="7522">
                  <a:moveTo>
                    <a:pt x="376" y="1"/>
                  </a:moveTo>
                  <a:cubicBezTo>
                    <a:pt x="1" y="1"/>
                    <a:pt x="1" y="564"/>
                    <a:pt x="376" y="564"/>
                  </a:cubicBezTo>
                  <a:lnTo>
                    <a:pt x="7146" y="564"/>
                  </a:lnTo>
                  <a:cubicBezTo>
                    <a:pt x="7521" y="564"/>
                    <a:pt x="7521" y="1"/>
                    <a:pt x="7146"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5" name="Google Shape;17335;p101"/>
            <p:cNvSpPr/>
            <p:nvPr/>
          </p:nvSpPr>
          <p:spPr>
            <a:xfrm>
              <a:off x="3779070" y="1688699"/>
              <a:ext cx="190740" cy="14811"/>
            </a:xfrm>
            <a:custGeom>
              <a:rect b="b" l="l" r="r" t="t"/>
              <a:pathLst>
                <a:path extrusionOk="0" h="565" w="7276">
                  <a:moveTo>
                    <a:pt x="6929" y="1"/>
                  </a:moveTo>
                  <a:cubicBezTo>
                    <a:pt x="6924" y="1"/>
                    <a:pt x="6920" y="1"/>
                    <a:pt x="6915" y="1"/>
                  </a:cubicBezTo>
                  <a:lnTo>
                    <a:pt x="376" y="1"/>
                  </a:lnTo>
                  <a:cubicBezTo>
                    <a:pt x="1" y="1"/>
                    <a:pt x="1" y="564"/>
                    <a:pt x="376" y="564"/>
                  </a:cubicBezTo>
                  <a:lnTo>
                    <a:pt x="6915" y="564"/>
                  </a:lnTo>
                  <a:cubicBezTo>
                    <a:pt x="7271" y="550"/>
                    <a:pt x="7276" y="1"/>
                    <a:pt x="692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6" name="Google Shape;17336;p101"/>
            <p:cNvSpPr/>
            <p:nvPr/>
          </p:nvSpPr>
          <p:spPr>
            <a:xfrm>
              <a:off x="3973953" y="1688699"/>
              <a:ext cx="55287" cy="14811"/>
            </a:xfrm>
            <a:custGeom>
              <a:rect b="b" l="l" r="r" t="t"/>
              <a:pathLst>
                <a:path extrusionOk="0" h="565" w="2109">
                  <a:moveTo>
                    <a:pt x="1747" y="1"/>
                  </a:moveTo>
                  <a:cubicBezTo>
                    <a:pt x="1743" y="1"/>
                    <a:pt x="1738" y="1"/>
                    <a:pt x="1733" y="1"/>
                  </a:cubicBezTo>
                  <a:lnTo>
                    <a:pt x="376" y="1"/>
                  </a:lnTo>
                  <a:cubicBezTo>
                    <a:pt x="1" y="1"/>
                    <a:pt x="1" y="564"/>
                    <a:pt x="376" y="564"/>
                  </a:cubicBezTo>
                  <a:lnTo>
                    <a:pt x="1733" y="564"/>
                  </a:lnTo>
                  <a:cubicBezTo>
                    <a:pt x="2104" y="550"/>
                    <a:pt x="2108" y="1"/>
                    <a:pt x="1747"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37" name="Google Shape;17337;p101"/>
          <p:cNvGrpSpPr/>
          <p:nvPr/>
        </p:nvGrpSpPr>
        <p:grpSpPr>
          <a:xfrm>
            <a:off x="841265" y="2469775"/>
            <a:ext cx="379226" cy="322733"/>
            <a:chOff x="866322" y="2469775"/>
            <a:chExt cx="379226" cy="322733"/>
          </a:xfrm>
        </p:grpSpPr>
        <p:sp>
          <p:nvSpPr>
            <p:cNvPr id="17338" name="Google Shape;17338;p101"/>
            <p:cNvSpPr/>
            <p:nvPr/>
          </p:nvSpPr>
          <p:spPr>
            <a:xfrm>
              <a:off x="1050246" y="2469775"/>
              <a:ext cx="175981" cy="171787"/>
            </a:xfrm>
            <a:custGeom>
              <a:rect b="b" l="l" r="r" t="t"/>
              <a:pathLst>
                <a:path extrusionOk="0" h="6553" w="6713">
                  <a:moveTo>
                    <a:pt x="664" y="1"/>
                  </a:moveTo>
                  <a:cubicBezTo>
                    <a:pt x="289" y="1"/>
                    <a:pt x="0" y="290"/>
                    <a:pt x="0" y="665"/>
                  </a:cubicBezTo>
                  <a:lnTo>
                    <a:pt x="0" y="4245"/>
                  </a:lnTo>
                  <a:cubicBezTo>
                    <a:pt x="0" y="4620"/>
                    <a:pt x="289" y="4923"/>
                    <a:pt x="664" y="4923"/>
                  </a:cubicBezTo>
                  <a:lnTo>
                    <a:pt x="1343" y="4923"/>
                  </a:lnTo>
                  <a:lnTo>
                    <a:pt x="968" y="6410"/>
                  </a:lnTo>
                  <a:cubicBezTo>
                    <a:pt x="935" y="6485"/>
                    <a:pt x="999" y="6552"/>
                    <a:pt x="1069" y="6552"/>
                  </a:cubicBezTo>
                  <a:cubicBezTo>
                    <a:pt x="1093" y="6552"/>
                    <a:pt x="1119" y="6544"/>
                    <a:pt x="1141" y="6526"/>
                  </a:cubicBezTo>
                  <a:lnTo>
                    <a:pt x="3349" y="4923"/>
                  </a:lnTo>
                  <a:lnTo>
                    <a:pt x="6034" y="4923"/>
                  </a:lnTo>
                  <a:cubicBezTo>
                    <a:pt x="6410" y="4923"/>
                    <a:pt x="6713" y="4620"/>
                    <a:pt x="6713" y="4245"/>
                  </a:cubicBezTo>
                  <a:lnTo>
                    <a:pt x="6713" y="665"/>
                  </a:lnTo>
                  <a:cubicBezTo>
                    <a:pt x="6713" y="290"/>
                    <a:pt x="6410" y="1"/>
                    <a:pt x="6034"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39" name="Google Shape;17339;p101"/>
            <p:cNvSpPr/>
            <p:nvPr/>
          </p:nvSpPr>
          <p:spPr>
            <a:xfrm>
              <a:off x="1077484" y="2498926"/>
              <a:ext cx="33345" cy="11744"/>
            </a:xfrm>
            <a:custGeom>
              <a:rect b="b" l="l" r="r" t="t"/>
              <a:pathLst>
                <a:path extrusionOk="0" h="448" w="1272">
                  <a:moveTo>
                    <a:pt x="304" y="0"/>
                  </a:moveTo>
                  <a:cubicBezTo>
                    <a:pt x="1" y="0"/>
                    <a:pt x="1" y="448"/>
                    <a:pt x="304" y="448"/>
                  </a:cubicBezTo>
                  <a:lnTo>
                    <a:pt x="968" y="448"/>
                  </a:lnTo>
                  <a:cubicBezTo>
                    <a:pt x="1271" y="448"/>
                    <a:pt x="1271" y="0"/>
                    <a:pt x="968" y="0"/>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0" name="Google Shape;17340;p101"/>
            <p:cNvSpPr/>
            <p:nvPr/>
          </p:nvSpPr>
          <p:spPr>
            <a:xfrm>
              <a:off x="1118353" y="2498926"/>
              <a:ext cx="80270" cy="11744"/>
            </a:xfrm>
            <a:custGeom>
              <a:rect b="b" l="l" r="r" t="t"/>
              <a:pathLst>
                <a:path extrusionOk="0" h="448" w="3062">
                  <a:moveTo>
                    <a:pt x="304" y="0"/>
                  </a:moveTo>
                  <a:cubicBezTo>
                    <a:pt x="1" y="0"/>
                    <a:pt x="1" y="448"/>
                    <a:pt x="304" y="448"/>
                  </a:cubicBezTo>
                  <a:lnTo>
                    <a:pt x="2772" y="448"/>
                  </a:lnTo>
                  <a:cubicBezTo>
                    <a:pt x="3061" y="448"/>
                    <a:pt x="3061" y="0"/>
                    <a:pt x="2772"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1" name="Google Shape;17341;p101"/>
            <p:cNvSpPr/>
            <p:nvPr/>
          </p:nvSpPr>
          <p:spPr>
            <a:xfrm>
              <a:off x="1077484" y="2528418"/>
              <a:ext cx="121140" cy="11771"/>
            </a:xfrm>
            <a:custGeom>
              <a:rect b="b" l="l" r="r" t="t"/>
              <a:pathLst>
                <a:path extrusionOk="0" h="449" w="4621">
                  <a:moveTo>
                    <a:pt x="4345" y="1"/>
                  </a:moveTo>
                  <a:cubicBezTo>
                    <a:pt x="4341" y="1"/>
                    <a:pt x="4336" y="1"/>
                    <a:pt x="4331" y="1"/>
                  </a:cubicBezTo>
                  <a:lnTo>
                    <a:pt x="304" y="1"/>
                  </a:lnTo>
                  <a:cubicBezTo>
                    <a:pt x="1" y="1"/>
                    <a:pt x="1" y="449"/>
                    <a:pt x="304" y="449"/>
                  </a:cubicBezTo>
                  <a:lnTo>
                    <a:pt x="4331" y="449"/>
                  </a:lnTo>
                  <a:cubicBezTo>
                    <a:pt x="4616" y="435"/>
                    <a:pt x="4620" y="1"/>
                    <a:pt x="4345"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2" name="Google Shape;17342;p101"/>
            <p:cNvSpPr/>
            <p:nvPr/>
          </p:nvSpPr>
          <p:spPr>
            <a:xfrm>
              <a:off x="1077484" y="2557569"/>
              <a:ext cx="80270" cy="11771"/>
            </a:xfrm>
            <a:custGeom>
              <a:rect b="b" l="l" r="r" t="t"/>
              <a:pathLst>
                <a:path extrusionOk="0" h="449" w="3062">
                  <a:moveTo>
                    <a:pt x="304" y="1"/>
                  </a:moveTo>
                  <a:cubicBezTo>
                    <a:pt x="1" y="1"/>
                    <a:pt x="1" y="448"/>
                    <a:pt x="304" y="448"/>
                  </a:cubicBezTo>
                  <a:lnTo>
                    <a:pt x="2758" y="448"/>
                  </a:lnTo>
                  <a:cubicBezTo>
                    <a:pt x="3061" y="448"/>
                    <a:pt x="3061" y="1"/>
                    <a:pt x="2758"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3" name="Google Shape;17343;p101"/>
            <p:cNvSpPr/>
            <p:nvPr/>
          </p:nvSpPr>
          <p:spPr>
            <a:xfrm>
              <a:off x="1165278" y="2557569"/>
              <a:ext cx="33345" cy="11771"/>
            </a:xfrm>
            <a:custGeom>
              <a:rect b="b" l="l" r="r" t="t"/>
              <a:pathLst>
                <a:path extrusionOk="0" h="449" w="1272">
                  <a:moveTo>
                    <a:pt x="304" y="1"/>
                  </a:moveTo>
                  <a:cubicBezTo>
                    <a:pt x="1" y="1"/>
                    <a:pt x="1" y="448"/>
                    <a:pt x="304" y="448"/>
                  </a:cubicBezTo>
                  <a:lnTo>
                    <a:pt x="982" y="448"/>
                  </a:lnTo>
                  <a:cubicBezTo>
                    <a:pt x="1271" y="448"/>
                    <a:pt x="1271" y="1"/>
                    <a:pt x="982"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4" name="Google Shape;17344;p101"/>
            <p:cNvSpPr/>
            <p:nvPr/>
          </p:nvSpPr>
          <p:spPr>
            <a:xfrm>
              <a:off x="886009" y="2733551"/>
              <a:ext cx="340218" cy="17433"/>
            </a:xfrm>
            <a:custGeom>
              <a:rect b="b" l="l" r="r" t="t"/>
              <a:pathLst>
                <a:path extrusionOk="0" h="665" w="12978">
                  <a:moveTo>
                    <a:pt x="0" y="0"/>
                  </a:moveTo>
                  <a:lnTo>
                    <a:pt x="0" y="664"/>
                  </a:lnTo>
                  <a:lnTo>
                    <a:pt x="12978" y="664"/>
                  </a:lnTo>
                  <a:lnTo>
                    <a:pt x="1297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5" name="Google Shape;17345;p101"/>
            <p:cNvSpPr/>
            <p:nvPr/>
          </p:nvSpPr>
          <p:spPr>
            <a:xfrm>
              <a:off x="879954" y="2733551"/>
              <a:ext cx="12138" cy="58958"/>
            </a:xfrm>
            <a:custGeom>
              <a:rect b="b" l="l" r="r" t="t"/>
              <a:pathLst>
                <a:path extrusionOk="0" h="2249" w="463">
                  <a:moveTo>
                    <a:pt x="0" y="0"/>
                  </a:moveTo>
                  <a:lnTo>
                    <a:pt x="0" y="2021"/>
                  </a:lnTo>
                  <a:cubicBezTo>
                    <a:pt x="0" y="2173"/>
                    <a:pt x="116" y="2249"/>
                    <a:pt x="231" y="2249"/>
                  </a:cubicBezTo>
                  <a:cubicBezTo>
                    <a:pt x="347" y="2249"/>
                    <a:pt x="462" y="2173"/>
                    <a:pt x="462" y="2021"/>
                  </a:cubicBezTo>
                  <a:lnTo>
                    <a:pt x="46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6" name="Google Shape;17346;p101"/>
            <p:cNvSpPr/>
            <p:nvPr/>
          </p:nvSpPr>
          <p:spPr>
            <a:xfrm>
              <a:off x="1220146" y="2733551"/>
              <a:ext cx="11771" cy="58958"/>
            </a:xfrm>
            <a:custGeom>
              <a:rect b="b" l="l" r="r" t="t"/>
              <a:pathLst>
                <a:path extrusionOk="0" h="2249" w="449">
                  <a:moveTo>
                    <a:pt x="1" y="0"/>
                  </a:moveTo>
                  <a:lnTo>
                    <a:pt x="1" y="2021"/>
                  </a:lnTo>
                  <a:cubicBezTo>
                    <a:pt x="1" y="2173"/>
                    <a:pt x="113" y="2249"/>
                    <a:pt x="225" y="2249"/>
                  </a:cubicBezTo>
                  <a:cubicBezTo>
                    <a:pt x="337" y="2249"/>
                    <a:pt x="448" y="2173"/>
                    <a:pt x="448" y="2021"/>
                  </a:cubicBezTo>
                  <a:lnTo>
                    <a:pt x="44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7" name="Google Shape;17347;p101"/>
            <p:cNvSpPr/>
            <p:nvPr/>
          </p:nvSpPr>
          <p:spPr>
            <a:xfrm>
              <a:off x="921190" y="2608295"/>
              <a:ext cx="105620" cy="119593"/>
            </a:xfrm>
            <a:custGeom>
              <a:rect b="b" l="l" r="r" t="t"/>
              <a:pathLst>
                <a:path extrusionOk="0" h="4562" w="4029">
                  <a:moveTo>
                    <a:pt x="1343" y="0"/>
                  </a:moveTo>
                  <a:lnTo>
                    <a:pt x="1343" y="664"/>
                  </a:lnTo>
                  <a:cubicBezTo>
                    <a:pt x="1343" y="837"/>
                    <a:pt x="1242" y="982"/>
                    <a:pt x="1084" y="1068"/>
                  </a:cubicBezTo>
                  <a:lnTo>
                    <a:pt x="362" y="1429"/>
                  </a:lnTo>
                  <a:cubicBezTo>
                    <a:pt x="145" y="1545"/>
                    <a:pt x="1" y="1776"/>
                    <a:pt x="1" y="2021"/>
                  </a:cubicBezTo>
                  <a:lnTo>
                    <a:pt x="1" y="3883"/>
                  </a:lnTo>
                  <a:cubicBezTo>
                    <a:pt x="1" y="4259"/>
                    <a:pt x="290" y="4562"/>
                    <a:pt x="665" y="4562"/>
                  </a:cubicBezTo>
                  <a:lnTo>
                    <a:pt x="4028" y="4562"/>
                  </a:lnTo>
                  <a:lnTo>
                    <a:pt x="4028" y="2036"/>
                  </a:lnTo>
                  <a:cubicBezTo>
                    <a:pt x="4028" y="1776"/>
                    <a:pt x="3884" y="1545"/>
                    <a:pt x="3653" y="1429"/>
                  </a:cubicBezTo>
                  <a:lnTo>
                    <a:pt x="2931" y="1068"/>
                  </a:lnTo>
                  <a:cubicBezTo>
                    <a:pt x="2773" y="996"/>
                    <a:pt x="2672" y="837"/>
                    <a:pt x="2672" y="664"/>
                  </a:cubicBezTo>
                  <a:lnTo>
                    <a:pt x="2672"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8" name="Google Shape;17348;p101"/>
            <p:cNvSpPr/>
            <p:nvPr/>
          </p:nvSpPr>
          <p:spPr>
            <a:xfrm>
              <a:off x="956029" y="2608295"/>
              <a:ext cx="35574" cy="23095"/>
            </a:xfrm>
            <a:custGeom>
              <a:rect b="b" l="l" r="r" t="t"/>
              <a:pathLst>
                <a:path extrusionOk="0" h="881" w="1357">
                  <a:moveTo>
                    <a:pt x="14" y="0"/>
                  </a:moveTo>
                  <a:lnTo>
                    <a:pt x="14" y="664"/>
                  </a:lnTo>
                  <a:cubicBezTo>
                    <a:pt x="0" y="693"/>
                    <a:pt x="0" y="722"/>
                    <a:pt x="0" y="751"/>
                  </a:cubicBezTo>
                  <a:cubicBezTo>
                    <a:pt x="217" y="837"/>
                    <a:pt x="448" y="881"/>
                    <a:pt x="678" y="881"/>
                  </a:cubicBezTo>
                  <a:cubicBezTo>
                    <a:pt x="909" y="881"/>
                    <a:pt x="1140" y="837"/>
                    <a:pt x="1357" y="751"/>
                  </a:cubicBezTo>
                  <a:cubicBezTo>
                    <a:pt x="1357" y="722"/>
                    <a:pt x="1343" y="693"/>
                    <a:pt x="1343" y="664"/>
                  </a:cubicBezTo>
                  <a:lnTo>
                    <a:pt x="1343"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49" name="Google Shape;17349;p101"/>
            <p:cNvSpPr/>
            <p:nvPr/>
          </p:nvSpPr>
          <p:spPr>
            <a:xfrm>
              <a:off x="920823" y="2638941"/>
              <a:ext cx="105987" cy="88947"/>
            </a:xfrm>
            <a:custGeom>
              <a:rect b="b" l="l" r="r" t="t"/>
              <a:pathLst>
                <a:path extrusionOk="0" h="3393" w="4043">
                  <a:moveTo>
                    <a:pt x="896" y="0"/>
                  </a:moveTo>
                  <a:lnTo>
                    <a:pt x="376" y="260"/>
                  </a:lnTo>
                  <a:cubicBezTo>
                    <a:pt x="145" y="361"/>
                    <a:pt x="1" y="607"/>
                    <a:pt x="1" y="852"/>
                  </a:cubicBezTo>
                  <a:lnTo>
                    <a:pt x="1" y="2714"/>
                  </a:lnTo>
                  <a:cubicBezTo>
                    <a:pt x="1" y="3090"/>
                    <a:pt x="304" y="3393"/>
                    <a:pt x="679" y="3393"/>
                  </a:cubicBezTo>
                  <a:lnTo>
                    <a:pt x="4042" y="3393"/>
                  </a:lnTo>
                  <a:lnTo>
                    <a:pt x="4042" y="867"/>
                  </a:lnTo>
                  <a:cubicBezTo>
                    <a:pt x="4042" y="607"/>
                    <a:pt x="3898" y="376"/>
                    <a:pt x="3667" y="260"/>
                  </a:cubicBezTo>
                  <a:lnTo>
                    <a:pt x="3147" y="0"/>
                  </a:lnTo>
                  <a:cubicBezTo>
                    <a:pt x="2888" y="405"/>
                    <a:pt x="2458" y="607"/>
                    <a:pt x="2027" y="607"/>
                  </a:cubicBezTo>
                  <a:cubicBezTo>
                    <a:pt x="1596" y="607"/>
                    <a:pt x="1163" y="405"/>
                    <a:pt x="896" y="0"/>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0" name="Google Shape;17350;p101"/>
            <p:cNvSpPr/>
            <p:nvPr/>
          </p:nvSpPr>
          <p:spPr>
            <a:xfrm>
              <a:off x="1002954" y="2650659"/>
              <a:ext cx="23856" cy="76862"/>
            </a:xfrm>
            <a:custGeom>
              <a:rect b="b" l="l" r="r" t="t"/>
              <a:pathLst>
                <a:path extrusionOk="0" h="2932" w="910">
                  <a:moveTo>
                    <a:pt x="765" y="1"/>
                  </a:moveTo>
                  <a:lnTo>
                    <a:pt x="173" y="477"/>
                  </a:lnTo>
                  <a:cubicBezTo>
                    <a:pt x="58" y="564"/>
                    <a:pt x="0" y="694"/>
                    <a:pt x="0" y="824"/>
                  </a:cubicBezTo>
                  <a:lnTo>
                    <a:pt x="0" y="2931"/>
                  </a:lnTo>
                  <a:lnTo>
                    <a:pt x="909" y="2931"/>
                  </a:lnTo>
                  <a:lnTo>
                    <a:pt x="909" y="405"/>
                  </a:lnTo>
                  <a:cubicBezTo>
                    <a:pt x="909" y="261"/>
                    <a:pt x="852" y="116"/>
                    <a:pt x="765" y="1"/>
                  </a:cubicBez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1" name="Google Shape;17351;p101"/>
            <p:cNvSpPr/>
            <p:nvPr/>
          </p:nvSpPr>
          <p:spPr>
            <a:xfrm>
              <a:off x="921190" y="2650659"/>
              <a:ext cx="52640" cy="77229"/>
            </a:xfrm>
            <a:custGeom>
              <a:rect b="b" l="l" r="r" t="t"/>
              <a:pathLst>
                <a:path extrusionOk="0" h="2946" w="2008">
                  <a:moveTo>
                    <a:pt x="131" y="1"/>
                  </a:moveTo>
                  <a:cubicBezTo>
                    <a:pt x="44" y="116"/>
                    <a:pt x="1" y="261"/>
                    <a:pt x="1" y="405"/>
                  </a:cubicBezTo>
                  <a:lnTo>
                    <a:pt x="1" y="2267"/>
                  </a:lnTo>
                  <a:cubicBezTo>
                    <a:pt x="1" y="2643"/>
                    <a:pt x="290" y="2946"/>
                    <a:pt x="665" y="2946"/>
                  </a:cubicBezTo>
                  <a:lnTo>
                    <a:pt x="2007" y="2946"/>
                  </a:lnTo>
                  <a:lnTo>
                    <a:pt x="2007" y="2036"/>
                  </a:lnTo>
                  <a:lnTo>
                    <a:pt x="1112" y="2036"/>
                  </a:lnTo>
                  <a:cubicBezTo>
                    <a:pt x="983" y="2036"/>
                    <a:pt x="896" y="1935"/>
                    <a:pt x="896" y="1820"/>
                  </a:cubicBezTo>
                  <a:lnTo>
                    <a:pt x="896" y="824"/>
                  </a:lnTo>
                  <a:cubicBezTo>
                    <a:pt x="896" y="694"/>
                    <a:pt x="824" y="564"/>
                    <a:pt x="723" y="477"/>
                  </a:cubicBezTo>
                  <a:lnTo>
                    <a:pt x="131" y="1"/>
                  </a:lnTo>
                  <a:close/>
                </a:path>
              </a:pathLst>
            </a:custGeom>
            <a:solidFill>
              <a:srgbClr val="8397A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2" name="Google Shape;17352;p101"/>
            <p:cNvSpPr/>
            <p:nvPr/>
          </p:nvSpPr>
          <p:spPr>
            <a:xfrm>
              <a:off x="950341" y="2510644"/>
              <a:ext cx="46951" cy="41289"/>
            </a:xfrm>
            <a:custGeom>
              <a:rect b="b" l="l" r="r" t="t"/>
              <a:pathLst>
                <a:path extrusionOk="0" h="1575" w="1791">
                  <a:moveTo>
                    <a:pt x="895" y="1"/>
                  </a:moveTo>
                  <a:cubicBezTo>
                    <a:pt x="405" y="1"/>
                    <a:pt x="0" y="347"/>
                    <a:pt x="0" y="780"/>
                  </a:cubicBezTo>
                  <a:cubicBezTo>
                    <a:pt x="0" y="1213"/>
                    <a:pt x="405" y="1574"/>
                    <a:pt x="895" y="1574"/>
                  </a:cubicBezTo>
                  <a:cubicBezTo>
                    <a:pt x="1386" y="1574"/>
                    <a:pt x="1790" y="1213"/>
                    <a:pt x="1790" y="780"/>
                  </a:cubicBezTo>
                  <a:cubicBezTo>
                    <a:pt x="1790" y="347"/>
                    <a:pt x="1386" y="1"/>
                    <a:pt x="895"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3" name="Google Shape;17353;p101"/>
            <p:cNvSpPr/>
            <p:nvPr/>
          </p:nvSpPr>
          <p:spPr>
            <a:xfrm>
              <a:off x="950341" y="2510644"/>
              <a:ext cx="32192" cy="41289"/>
            </a:xfrm>
            <a:custGeom>
              <a:rect b="b" l="l" r="r" t="t"/>
              <a:pathLst>
                <a:path extrusionOk="0" h="1575" w="1228">
                  <a:moveTo>
                    <a:pt x="895" y="1"/>
                  </a:moveTo>
                  <a:cubicBezTo>
                    <a:pt x="405" y="1"/>
                    <a:pt x="0" y="347"/>
                    <a:pt x="0" y="780"/>
                  </a:cubicBezTo>
                  <a:cubicBezTo>
                    <a:pt x="0" y="1213"/>
                    <a:pt x="390" y="1574"/>
                    <a:pt x="895" y="1574"/>
                  </a:cubicBezTo>
                  <a:cubicBezTo>
                    <a:pt x="1011" y="1574"/>
                    <a:pt x="1126" y="1545"/>
                    <a:pt x="1228" y="1517"/>
                  </a:cubicBezTo>
                  <a:cubicBezTo>
                    <a:pt x="910" y="1416"/>
                    <a:pt x="679" y="1112"/>
                    <a:pt x="679" y="780"/>
                  </a:cubicBezTo>
                  <a:cubicBezTo>
                    <a:pt x="693" y="448"/>
                    <a:pt x="910" y="160"/>
                    <a:pt x="1228" y="59"/>
                  </a:cubicBezTo>
                  <a:cubicBezTo>
                    <a:pt x="1126" y="15"/>
                    <a:pt x="1011" y="1"/>
                    <a:pt x="895"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4" name="Google Shape;17354;p101"/>
            <p:cNvSpPr/>
            <p:nvPr/>
          </p:nvSpPr>
          <p:spPr>
            <a:xfrm>
              <a:off x="932567" y="2528444"/>
              <a:ext cx="82499" cy="82132"/>
            </a:xfrm>
            <a:custGeom>
              <a:rect b="b" l="l" r="r" t="t"/>
              <a:pathLst>
                <a:path extrusionOk="0" h="3133" w="3147">
                  <a:moveTo>
                    <a:pt x="1573" y="0"/>
                  </a:moveTo>
                  <a:cubicBezTo>
                    <a:pt x="707" y="0"/>
                    <a:pt x="0" y="693"/>
                    <a:pt x="0" y="1559"/>
                  </a:cubicBezTo>
                  <a:cubicBezTo>
                    <a:pt x="0" y="2425"/>
                    <a:pt x="707" y="3133"/>
                    <a:pt x="1573" y="3133"/>
                  </a:cubicBezTo>
                  <a:cubicBezTo>
                    <a:pt x="2440" y="3133"/>
                    <a:pt x="3147" y="2425"/>
                    <a:pt x="3147" y="1559"/>
                  </a:cubicBezTo>
                  <a:cubicBezTo>
                    <a:pt x="3147" y="693"/>
                    <a:pt x="2440" y="0"/>
                    <a:pt x="157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5" name="Google Shape;17355;p101"/>
            <p:cNvSpPr/>
            <p:nvPr/>
          </p:nvSpPr>
          <p:spPr>
            <a:xfrm>
              <a:off x="948060" y="2528051"/>
              <a:ext cx="68526" cy="74215"/>
            </a:xfrm>
            <a:custGeom>
              <a:rect b="b" l="l" r="r" t="t"/>
              <a:pathLst>
                <a:path extrusionOk="0" h="2831" w="2614">
                  <a:moveTo>
                    <a:pt x="997" y="1"/>
                  </a:moveTo>
                  <a:cubicBezTo>
                    <a:pt x="246" y="15"/>
                    <a:pt x="1" y="1026"/>
                    <a:pt x="665" y="1372"/>
                  </a:cubicBezTo>
                  <a:cubicBezTo>
                    <a:pt x="679" y="1372"/>
                    <a:pt x="708" y="1387"/>
                    <a:pt x="723" y="1387"/>
                  </a:cubicBezTo>
                  <a:lnTo>
                    <a:pt x="1502" y="2801"/>
                  </a:lnTo>
                  <a:cubicBezTo>
                    <a:pt x="1502" y="2801"/>
                    <a:pt x="1719" y="2816"/>
                    <a:pt x="1921" y="2830"/>
                  </a:cubicBezTo>
                  <a:cubicBezTo>
                    <a:pt x="2383" y="2484"/>
                    <a:pt x="2614" y="1921"/>
                    <a:pt x="2542" y="1358"/>
                  </a:cubicBezTo>
                  <a:cubicBezTo>
                    <a:pt x="2440" y="708"/>
                    <a:pt x="1964" y="189"/>
                    <a:pt x="1329" y="44"/>
                  </a:cubicBezTo>
                  <a:cubicBezTo>
                    <a:pt x="1213" y="15"/>
                    <a:pt x="1112" y="15"/>
                    <a:pt x="9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6" name="Google Shape;17356;p101"/>
            <p:cNvSpPr/>
            <p:nvPr/>
          </p:nvSpPr>
          <p:spPr>
            <a:xfrm>
              <a:off x="938596" y="2564542"/>
              <a:ext cx="70413" cy="57778"/>
            </a:xfrm>
            <a:custGeom>
              <a:rect b="b" l="l" r="r" t="t"/>
              <a:pathLst>
                <a:path extrusionOk="0" h="2204" w="2686">
                  <a:moveTo>
                    <a:pt x="1022" y="0"/>
                  </a:moveTo>
                  <a:cubicBezTo>
                    <a:pt x="944" y="0"/>
                    <a:pt x="873" y="44"/>
                    <a:pt x="838" y="125"/>
                  </a:cubicBezTo>
                  <a:cubicBezTo>
                    <a:pt x="766" y="283"/>
                    <a:pt x="651" y="413"/>
                    <a:pt x="535" y="529"/>
                  </a:cubicBezTo>
                  <a:cubicBezTo>
                    <a:pt x="405" y="630"/>
                    <a:pt x="275" y="716"/>
                    <a:pt x="131" y="789"/>
                  </a:cubicBezTo>
                  <a:cubicBezTo>
                    <a:pt x="44" y="832"/>
                    <a:pt x="1" y="933"/>
                    <a:pt x="15" y="1034"/>
                  </a:cubicBezTo>
                  <a:cubicBezTo>
                    <a:pt x="102" y="1698"/>
                    <a:pt x="665" y="2203"/>
                    <a:pt x="1343" y="2203"/>
                  </a:cubicBezTo>
                  <a:cubicBezTo>
                    <a:pt x="2051" y="2203"/>
                    <a:pt x="2628" y="1655"/>
                    <a:pt x="2686" y="962"/>
                  </a:cubicBezTo>
                  <a:cubicBezTo>
                    <a:pt x="2686" y="890"/>
                    <a:pt x="2657" y="832"/>
                    <a:pt x="2614" y="789"/>
                  </a:cubicBezTo>
                  <a:cubicBezTo>
                    <a:pt x="2166" y="413"/>
                    <a:pt x="1647" y="139"/>
                    <a:pt x="1084" y="9"/>
                  </a:cubicBezTo>
                  <a:cubicBezTo>
                    <a:pt x="1063" y="3"/>
                    <a:pt x="1042" y="0"/>
                    <a:pt x="1022"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7" name="Google Shape;17357;p101"/>
            <p:cNvSpPr/>
            <p:nvPr/>
          </p:nvSpPr>
          <p:spPr>
            <a:xfrm>
              <a:off x="938596" y="2564542"/>
              <a:ext cx="70413" cy="57018"/>
            </a:xfrm>
            <a:custGeom>
              <a:rect b="b" l="l" r="r" t="t"/>
              <a:pathLst>
                <a:path extrusionOk="0" h="2175" w="2686">
                  <a:moveTo>
                    <a:pt x="1022" y="0"/>
                  </a:moveTo>
                  <a:cubicBezTo>
                    <a:pt x="944" y="0"/>
                    <a:pt x="873" y="44"/>
                    <a:pt x="838" y="125"/>
                  </a:cubicBezTo>
                  <a:cubicBezTo>
                    <a:pt x="781" y="240"/>
                    <a:pt x="708" y="327"/>
                    <a:pt x="636" y="428"/>
                  </a:cubicBezTo>
                  <a:cubicBezTo>
                    <a:pt x="593" y="457"/>
                    <a:pt x="564" y="500"/>
                    <a:pt x="535" y="529"/>
                  </a:cubicBezTo>
                  <a:cubicBezTo>
                    <a:pt x="405" y="630"/>
                    <a:pt x="275" y="716"/>
                    <a:pt x="131" y="789"/>
                  </a:cubicBezTo>
                  <a:cubicBezTo>
                    <a:pt x="44" y="832"/>
                    <a:pt x="1" y="933"/>
                    <a:pt x="15" y="1020"/>
                  </a:cubicBezTo>
                  <a:cubicBezTo>
                    <a:pt x="88" y="1611"/>
                    <a:pt x="550" y="2088"/>
                    <a:pt x="1141" y="2174"/>
                  </a:cubicBezTo>
                  <a:cubicBezTo>
                    <a:pt x="838" y="1987"/>
                    <a:pt x="665" y="1655"/>
                    <a:pt x="679" y="1294"/>
                  </a:cubicBezTo>
                  <a:lnTo>
                    <a:pt x="679" y="976"/>
                  </a:lnTo>
                  <a:cubicBezTo>
                    <a:pt x="723" y="933"/>
                    <a:pt x="781" y="904"/>
                    <a:pt x="824" y="861"/>
                  </a:cubicBezTo>
                  <a:cubicBezTo>
                    <a:pt x="954" y="745"/>
                    <a:pt x="1055" y="615"/>
                    <a:pt x="1141" y="485"/>
                  </a:cubicBezTo>
                  <a:cubicBezTo>
                    <a:pt x="1574" y="615"/>
                    <a:pt x="1964" y="832"/>
                    <a:pt x="2311" y="1121"/>
                  </a:cubicBezTo>
                  <a:cubicBezTo>
                    <a:pt x="2354" y="1150"/>
                    <a:pt x="2455" y="1251"/>
                    <a:pt x="2585" y="1366"/>
                  </a:cubicBezTo>
                  <a:cubicBezTo>
                    <a:pt x="2643" y="1236"/>
                    <a:pt x="2672" y="1092"/>
                    <a:pt x="2686" y="962"/>
                  </a:cubicBezTo>
                  <a:cubicBezTo>
                    <a:pt x="2686" y="890"/>
                    <a:pt x="2657" y="818"/>
                    <a:pt x="2614" y="774"/>
                  </a:cubicBezTo>
                  <a:cubicBezTo>
                    <a:pt x="2166" y="413"/>
                    <a:pt x="1647" y="139"/>
                    <a:pt x="1084" y="9"/>
                  </a:cubicBezTo>
                  <a:cubicBezTo>
                    <a:pt x="1063" y="3"/>
                    <a:pt x="1042" y="0"/>
                    <a:pt x="1022"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8" name="Google Shape;17358;p101"/>
            <p:cNvSpPr/>
            <p:nvPr/>
          </p:nvSpPr>
          <p:spPr>
            <a:xfrm>
              <a:off x="879954" y="2733551"/>
              <a:ext cx="11744" cy="17433"/>
            </a:xfrm>
            <a:custGeom>
              <a:rect b="b" l="l" r="r" t="t"/>
              <a:pathLst>
                <a:path extrusionOk="0" h="665" w="448">
                  <a:moveTo>
                    <a:pt x="0" y="0"/>
                  </a:moveTo>
                  <a:lnTo>
                    <a:pt x="0"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59" name="Google Shape;17359;p101"/>
            <p:cNvSpPr/>
            <p:nvPr/>
          </p:nvSpPr>
          <p:spPr>
            <a:xfrm>
              <a:off x="1220146" y="2733551"/>
              <a:ext cx="11771" cy="17433"/>
            </a:xfrm>
            <a:custGeom>
              <a:rect b="b" l="l" r="r" t="t"/>
              <a:pathLst>
                <a:path extrusionOk="0" h="665" w="449">
                  <a:moveTo>
                    <a:pt x="1" y="0"/>
                  </a:moveTo>
                  <a:lnTo>
                    <a:pt x="1" y="664"/>
                  </a:lnTo>
                  <a:lnTo>
                    <a:pt x="448" y="664"/>
                  </a:lnTo>
                  <a:lnTo>
                    <a:pt x="44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0" name="Google Shape;17360;p101"/>
            <p:cNvSpPr/>
            <p:nvPr/>
          </p:nvSpPr>
          <p:spPr>
            <a:xfrm>
              <a:off x="866322" y="2727495"/>
              <a:ext cx="379226" cy="11744"/>
            </a:xfrm>
            <a:custGeom>
              <a:rect b="b" l="l" r="r" t="t"/>
              <a:pathLst>
                <a:path extrusionOk="0" h="448" w="14466">
                  <a:moveTo>
                    <a:pt x="304" y="0"/>
                  </a:moveTo>
                  <a:cubicBezTo>
                    <a:pt x="1" y="0"/>
                    <a:pt x="1" y="448"/>
                    <a:pt x="304" y="448"/>
                  </a:cubicBezTo>
                  <a:lnTo>
                    <a:pt x="14176" y="448"/>
                  </a:lnTo>
                  <a:cubicBezTo>
                    <a:pt x="14465" y="448"/>
                    <a:pt x="14465" y="0"/>
                    <a:pt x="14176"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1" name="Google Shape;17361;p101"/>
            <p:cNvSpPr/>
            <p:nvPr/>
          </p:nvSpPr>
          <p:spPr>
            <a:xfrm>
              <a:off x="944652" y="2716144"/>
              <a:ext cx="35233" cy="11744"/>
            </a:xfrm>
            <a:custGeom>
              <a:rect b="b" l="l" r="r" t="t"/>
              <a:pathLst>
                <a:path extrusionOk="0" h="448" w="1344">
                  <a:moveTo>
                    <a:pt x="217" y="0"/>
                  </a:moveTo>
                  <a:cubicBezTo>
                    <a:pt x="88" y="0"/>
                    <a:pt x="1" y="87"/>
                    <a:pt x="1" y="217"/>
                  </a:cubicBezTo>
                  <a:cubicBezTo>
                    <a:pt x="1" y="347"/>
                    <a:pt x="88" y="448"/>
                    <a:pt x="217" y="448"/>
                  </a:cubicBezTo>
                  <a:lnTo>
                    <a:pt x="1343" y="448"/>
                  </a:lnTo>
                  <a:lnTo>
                    <a:pt x="1343" y="0"/>
                  </a:ln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2" name="Google Shape;17362;p101"/>
            <p:cNvSpPr/>
            <p:nvPr/>
          </p:nvSpPr>
          <p:spPr>
            <a:xfrm>
              <a:off x="968115" y="2669219"/>
              <a:ext cx="82158" cy="58669"/>
            </a:xfrm>
            <a:custGeom>
              <a:rect b="b" l="l" r="r" t="t"/>
              <a:pathLst>
                <a:path extrusionOk="0" h="2238" w="3134">
                  <a:moveTo>
                    <a:pt x="217" y="0"/>
                  </a:moveTo>
                  <a:cubicBezTo>
                    <a:pt x="88" y="0"/>
                    <a:pt x="1" y="87"/>
                    <a:pt x="1" y="217"/>
                  </a:cubicBezTo>
                  <a:lnTo>
                    <a:pt x="1" y="2007"/>
                  </a:lnTo>
                  <a:cubicBezTo>
                    <a:pt x="1" y="2137"/>
                    <a:pt x="88" y="2238"/>
                    <a:pt x="217" y="2238"/>
                  </a:cubicBezTo>
                  <a:lnTo>
                    <a:pt x="2902" y="2238"/>
                  </a:lnTo>
                  <a:cubicBezTo>
                    <a:pt x="3032" y="2238"/>
                    <a:pt x="3133" y="2137"/>
                    <a:pt x="3133" y="2007"/>
                  </a:cubicBezTo>
                  <a:lnTo>
                    <a:pt x="3133" y="217"/>
                  </a:lnTo>
                  <a:cubicBezTo>
                    <a:pt x="3133" y="87"/>
                    <a:pt x="3032" y="0"/>
                    <a:pt x="2902"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3" name="Google Shape;17363;p101"/>
            <p:cNvSpPr/>
            <p:nvPr/>
          </p:nvSpPr>
          <p:spPr>
            <a:xfrm>
              <a:off x="995378" y="2692681"/>
              <a:ext cx="27264" cy="11744"/>
            </a:xfrm>
            <a:custGeom>
              <a:rect b="b" l="l" r="r" t="t"/>
              <a:pathLst>
                <a:path extrusionOk="0" h="448" w="1040">
                  <a:moveTo>
                    <a:pt x="303" y="0"/>
                  </a:moveTo>
                  <a:cubicBezTo>
                    <a:pt x="0" y="0"/>
                    <a:pt x="0" y="448"/>
                    <a:pt x="303" y="448"/>
                  </a:cubicBezTo>
                  <a:lnTo>
                    <a:pt x="751" y="448"/>
                  </a:lnTo>
                  <a:cubicBezTo>
                    <a:pt x="1040" y="448"/>
                    <a:pt x="1040" y="0"/>
                    <a:pt x="75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64" name="Google Shape;17364;p101"/>
          <p:cNvGrpSpPr/>
          <p:nvPr/>
        </p:nvGrpSpPr>
        <p:grpSpPr>
          <a:xfrm>
            <a:off x="1303330" y="2500814"/>
            <a:ext cx="404183" cy="289151"/>
            <a:chOff x="1328387" y="2500814"/>
            <a:chExt cx="404183" cy="289151"/>
          </a:xfrm>
        </p:grpSpPr>
        <p:sp>
          <p:nvSpPr>
            <p:cNvPr id="17365" name="Google Shape;17365;p101"/>
            <p:cNvSpPr/>
            <p:nvPr/>
          </p:nvSpPr>
          <p:spPr>
            <a:xfrm>
              <a:off x="1561491" y="2601479"/>
              <a:ext cx="125281" cy="118859"/>
            </a:xfrm>
            <a:custGeom>
              <a:rect b="b" l="l" r="r" t="t"/>
              <a:pathLst>
                <a:path extrusionOk="0" h="4534" w="4779">
                  <a:moveTo>
                    <a:pt x="1675" y="0"/>
                  </a:moveTo>
                  <a:lnTo>
                    <a:pt x="1675" y="405"/>
                  </a:lnTo>
                  <a:cubicBezTo>
                    <a:pt x="1675" y="506"/>
                    <a:pt x="1603" y="607"/>
                    <a:pt x="1502" y="621"/>
                  </a:cubicBezTo>
                  <a:lnTo>
                    <a:pt x="520" y="910"/>
                  </a:lnTo>
                  <a:cubicBezTo>
                    <a:pt x="203" y="996"/>
                    <a:pt x="1" y="1271"/>
                    <a:pt x="1" y="1603"/>
                  </a:cubicBezTo>
                  <a:lnTo>
                    <a:pt x="1" y="4533"/>
                  </a:lnTo>
                  <a:lnTo>
                    <a:pt x="3826" y="4533"/>
                  </a:lnTo>
                  <a:cubicBezTo>
                    <a:pt x="4346" y="4533"/>
                    <a:pt x="4779" y="4100"/>
                    <a:pt x="4779" y="3580"/>
                  </a:cubicBezTo>
                  <a:lnTo>
                    <a:pt x="4779" y="1588"/>
                  </a:lnTo>
                  <a:cubicBezTo>
                    <a:pt x="4779" y="1285"/>
                    <a:pt x="4577" y="996"/>
                    <a:pt x="4274" y="910"/>
                  </a:cubicBezTo>
                  <a:lnTo>
                    <a:pt x="3306" y="621"/>
                  </a:lnTo>
                  <a:cubicBezTo>
                    <a:pt x="3191" y="607"/>
                    <a:pt x="3119" y="506"/>
                    <a:pt x="3119" y="405"/>
                  </a:cubicBezTo>
                  <a:lnTo>
                    <a:pt x="3119"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6" name="Google Shape;17366;p101"/>
            <p:cNvSpPr/>
            <p:nvPr/>
          </p:nvSpPr>
          <p:spPr>
            <a:xfrm>
              <a:off x="1561884" y="2620407"/>
              <a:ext cx="125281" cy="99932"/>
            </a:xfrm>
            <a:custGeom>
              <a:rect b="b" l="l" r="r" t="t"/>
              <a:pathLst>
                <a:path extrusionOk="0" h="3812" w="4779">
                  <a:moveTo>
                    <a:pt x="1155" y="0"/>
                  </a:moveTo>
                  <a:lnTo>
                    <a:pt x="520" y="188"/>
                  </a:lnTo>
                  <a:cubicBezTo>
                    <a:pt x="217" y="274"/>
                    <a:pt x="0" y="549"/>
                    <a:pt x="0" y="881"/>
                  </a:cubicBezTo>
                  <a:lnTo>
                    <a:pt x="0" y="3811"/>
                  </a:lnTo>
                  <a:lnTo>
                    <a:pt x="3826" y="3811"/>
                  </a:lnTo>
                  <a:cubicBezTo>
                    <a:pt x="4360" y="3811"/>
                    <a:pt x="4778" y="3378"/>
                    <a:pt x="4778" y="2858"/>
                  </a:cubicBezTo>
                  <a:lnTo>
                    <a:pt x="4778" y="866"/>
                  </a:lnTo>
                  <a:cubicBezTo>
                    <a:pt x="4778" y="549"/>
                    <a:pt x="4576" y="274"/>
                    <a:pt x="4259" y="188"/>
                  </a:cubicBezTo>
                  <a:lnTo>
                    <a:pt x="3624" y="0"/>
                  </a:lnTo>
                  <a:cubicBezTo>
                    <a:pt x="3349" y="476"/>
                    <a:pt x="2869" y="715"/>
                    <a:pt x="2389" y="715"/>
                  </a:cubicBezTo>
                  <a:cubicBezTo>
                    <a:pt x="1909" y="715"/>
                    <a:pt x="1429" y="476"/>
                    <a:pt x="1155"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7" name="Google Shape;17367;p101"/>
            <p:cNvSpPr/>
            <p:nvPr/>
          </p:nvSpPr>
          <p:spPr>
            <a:xfrm>
              <a:off x="1603881" y="2601479"/>
              <a:ext cx="40895" cy="18953"/>
            </a:xfrm>
            <a:custGeom>
              <a:rect b="b" l="l" r="r" t="t"/>
              <a:pathLst>
                <a:path extrusionOk="0" h="723" w="1560">
                  <a:moveTo>
                    <a:pt x="58" y="0"/>
                  </a:moveTo>
                  <a:lnTo>
                    <a:pt x="58" y="405"/>
                  </a:lnTo>
                  <a:cubicBezTo>
                    <a:pt x="58" y="448"/>
                    <a:pt x="44" y="506"/>
                    <a:pt x="1" y="549"/>
                  </a:cubicBezTo>
                  <a:cubicBezTo>
                    <a:pt x="246" y="664"/>
                    <a:pt x="520" y="722"/>
                    <a:pt x="794" y="722"/>
                  </a:cubicBezTo>
                  <a:cubicBezTo>
                    <a:pt x="1054" y="722"/>
                    <a:pt x="1314" y="664"/>
                    <a:pt x="1560" y="549"/>
                  </a:cubicBezTo>
                  <a:cubicBezTo>
                    <a:pt x="1531" y="506"/>
                    <a:pt x="1502" y="448"/>
                    <a:pt x="1502" y="405"/>
                  </a:cubicBezTo>
                  <a:lnTo>
                    <a:pt x="1502"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8" name="Google Shape;17368;p101"/>
            <p:cNvSpPr/>
            <p:nvPr/>
          </p:nvSpPr>
          <p:spPr>
            <a:xfrm>
              <a:off x="1580785" y="2513685"/>
              <a:ext cx="31458" cy="68893"/>
            </a:xfrm>
            <a:custGeom>
              <a:rect b="b" l="l" r="r" t="t"/>
              <a:pathLst>
                <a:path extrusionOk="0" h="2628" w="1200">
                  <a:moveTo>
                    <a:pt x="723" y="0"/>
                  </a:moveTo>
                  <a:cubicBezTo>
                    <a:pt x="319" y="0"/>
                    <a:pt x="1" y="318"/>
                    <a:pt x="1" y="722"/>
                  </a:cubicBezTo>
                  <a:lnTo>
                    <a:pt x="1" y="881"/>
                  </a:lnTo>
                  <a:cubicBezTo>
                    <a:pt x="1" y="1083"/>
                    <a:pt x="30" y="1285"/>
                    <a:pt x="88" y="1487"/>
                  </a:cubicBezTo>
                  <a:lnTo>
                    <a:pt x="477" y="2628"/>
                  </a:lnTo>
                  <a:lnTo>
                    <a:pt x="1199" y="2628"/>
                  </a:lnTo>
                  <a:lnTo>
                    <a:pt x="119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69" name="Google Shape;17369;p101"/>
            <p:cNvSpPr/>
            <p:nvPr/>
          </p:nvSpPr>
          <p:spPr>
            <a:xfrm>
              <a:off x="1593290" y="2507236"/>
              <a:ext cx="75342" cy="75342"/>
            </a:xfrm>
            <a:custGeom>
              <a:rect b="b" l="l" r="r" t="t"/>
              <a:pathLst>
                <a:path extrusionOk="0" h="2874" w="2874">
                  <a:moveTo>
                    <a:pt x="722" y="1"/>
                  </a:moveTo>
                  <a:cubicBezTo>
                    <a:pt x="318" y="1"/>
                    <a:pt x="0" y="319"/>
                    <a:pt x="0" y="723"/>
                  </a:cubicBezTo>
                  <a:cubicBezTo>
                    <a:pt x="0" y="983"/>
                    <a:pt x="217" y="1199"/>
                    <a:pt x="477" y="1199"/>
                  </a:cubicBezTo>
                  <a:lnTo>
                    <a:pt x="2397" y="2874"/>
                  </a:lnTo>
                  <a:lnTo>
                    <a:pt x="2801" y="1459"/>
                  </a:lnTo>
                  <a:cubicBezTo>
                    <a:pt x="2844" y="1286"/>
                    <a:pt x="2873" y="1098"/>
                    <a:pt x="2873" y="925"/>
                  </a:cubicBezTo>
                  <a:lnTo>
                    <a:pt x="2873" y="477"/>
                  </a:lnTo>
                  <a:cubicBezTo>
                    <a:pt x="2873" y="203"/>
                    <a:pt x="2656" y="1"/>
                    <a:pt x="2397"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0" name="Google Shape;17370;p101"/>
            <p:cNvSpPr/>
            <p:nvPr/>
          </p:nvSpPr>
          <p:spPr>
            <a:xfrm>
              <a:off x="1586841" y="2538668"/>
              <a:ext cx="74975" cy="68893"/>
            </a:xfrm>
            <a:custGeom>
              <a:rect b="b" l="l" r="r" t="t"/>
              <a:pathLst>
                <a:path extrusionOk="0" h="2628" w="2860">
                  <a:moveTo>
                    <a:pt x="910" y="0"/>
                  </a:moveTo>
                  <a:cubicBezTo>
                    <a:pt x="780" y="0"/>
                    <a:pt x="665" y="43"/>
                    <a:pt x="564" y="144"/>
                  </a:cubicBezTo>
                  <a:lnTo>
                    <a:pt x="131" y="577"/>
                  </a:lnTo>
                  <a:cubicBezTo>
                    <a:pt x="44" y="664"/>
                    <a:pt x="1" y="780"/>
                    <a:pt x="1" y="910"/>
                  </a:cubicBezTo>
                  <a:lnTo>
                    <a:pt x="1" y="1184"/>
                  </a:lnTo>
                  <a:cubicBezTo>
                    <a:pt x="1" y="1992"/>
                    <a:pt x="636" y="2627"/>
                    <a:pt x="1444" y="2627"/>
                  </a:cubicBezTo>
                  <a:cubicBezTo>
                    <a:pt x="2224" y="2613"/>
                    <a:pt x="2859" y="1978"/>
                    <a:pt x="2859" y="1184"/>
                  </a:cubicBezTo>
                  <a:lnTo>
                    <a:pt x="2859" y="881"/>
                  </a:lnTo>
                  <a:cubicBezTo>
                    <a:pt x="2859" y="751"/>
                    <a:pt x="2816" y="635"/>
                    <a:pt x="2715" y="534"/>
                  </a:cubicBezTo>
                  <a:cubicBezTo>
                    <a:pt x="2354" y="173"/>
                    <a:pt x="1675" y="15"/>
                    <a:pt x="910"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1" name="Google Shape;17371;p101"/>
            <p:cNvSpPr/>
            <p:nvPr/>
          </p:nvSpPr>
          <p:spPr>
            <a:xfrm>
              <a:off x="1587234" y="2538983"/>
              <a:ext cx="74949" cy="67451"/>
            </a:xfrm>
            <a:custGeom>
              <a:rect b="b" l="l" r="r" t="t"/>
              <a:pathLst>
                <a:path extrusionOk="0" h="2573" w="2859">
                  <a:moveTo>
                    <a:pt x="884" y="0"/>
                  </a:moveTo>
                  <a:cubicBezTo>
                    <a:pt x="768" y="0"/>
                    <a:pt x="655" y="55"/>
                    <a:pt x="578" y="132"/>
                  </a:cubicBezTo>
                  <a:lnTo>
                    <a:pt x="145" y="565"/>
                  </a:lnTo>
                  <a:cubicBezTo>
                    <a:pt x="44" y="667"/>
                    <a:pt x="0" y="782"/>
                    <a:pt x="0" y="912"/>
                  </a:cubicBezTo>
                  <a:lnTo>
                    <a:pt x="0" y="1186"/>
                  </a:lnTo>
                  <a:cubicBezTo>
                    <a:pt x="0" y="1821"/>
                    <a:pt x="419" y="2384"/>
                    <a:pt x="1040" y="2572"/>
                  </a:cubicBezTo>
                  <a:cubicBezTo>
                    <a:pt x="823" y="2312"/>
                    <a:pt x="708" y="1995"/>
                    <a:pt x="722" y="1663"/>
                  </a:cubicBezTo>
                  <a:lnTo>
                    <a:pt x="708" y="970"/>
                  </a:lnTo>
                  <a:cubicBezTo>
                    <a:pt x="708" y="690"/>
                    <a:pt x="924" y="478"/>
                    <a:pt x="1187" y="478"/>
                  </a:cubicBezTo>
                  <a:cubicBezTo>
                    <a:pt x="1196" y="478"/>
                    <a:pt x="1204" y="478"/>
                    <a:pt x="1213" y="479"/>
                  </a:cubicBezTo>
                  <a:cubicBezTo>
                    <a:pt x="1704" y="522"/>
                    <a:pt x="2411" y="594"/>
                    <a:pt x="2859" y="811"/>
                  </a:cubicBezTo>
                  <a:cubicBezTo>
                    <a:pt x="2844" y="710"/>
                    <a:pt x="2801" y="609"/>
                    <a:pt x="2729" y="537"/>
                  </a:cubicBezTo>
                  <a:cubicBezTo>
                    <a:pt x="2353" y="176"/>
                    <a:pt x="1675" y="17"/>
                    <a:pt x="924" y="3"/>
                  </a:cubicBezTo>
                  <a:cubicBezTo>
                    <a:pt x="911" y="1"/>
                    <a:pt x="897" y="0"/>
                    <a:pt x="88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2" name="Google Shape;17372;p101"/>
            <p:cNvSpPr/>
            <p:nvPr/>
          </p:nvSpPr>
          <p:spPr>
            <a:xfrm>
              <a:off x="1561884" y="2632518"/>
              <a:ext cx="24983" cy="87820"/>
            </a:xfrm>
            <a:custGeom>
              <a:rect b="b" l="l" r="r" t="t"/>
              <a:pathLst>
                <a:path extrusionOk="0" h="3350" w="953">
                  <a:moveTo>
                    <a:pt x="130" y="0"/>
                  </a:moveTo>
                  <a:cubicBezTo>
                    <a:pt x="44" y="130"/>
                    <a:pt x="0" y="260"/>
                    <a:pt x="0" y="419"/>
                  </a:cubicBezTo>
                  <a:lnTo>
                    <a:pt x="0" y="3349"/>
                  </a:lnTo>
                  <a:lnTo>
                    <a:pt x="953" y="3349"/>
                  </a:lnTo>
                  <a:lnTo>
                    <a:pt x="953" y="1126"/>
                  </a:lnTo>
                  <a:cubicBezTo>
                    <a:pt x="953" y="938"/>
                    <a:pt x="881" y="751"/>
                    <a:pt x="751" y="621"/>
                  </a:cubicBezTo>
                  <a:lnTo>
                    <a:pt x="130"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3" name="Google Shape;17373;p101"/>
            <p:cNvSpPr/>
            <p:nvPr/>
          </p:nvSpPr>
          <p:spPr>
            <a:xfrm>
              <a:off x="1630751" y="2632518"/>
              <a:ext cx="56415" cy="87820"/>
            </a:xfrm>
            <a:custGeom>
              <a:rect b="b" l="l" r="r" t="t"/>
              <a:pathLst>
                <a:path extrusionOk="0" h="3350" w="2152">
                  <a:moveTo>
                    <a:pt x="2021" y="0"/>
                  </a:moveTo>
                  <a:lnTo>
                    <a:pt x="1415" y="621"/>
                  </a:lnTo>
                  <a:cubicBezTo>
                    <a:pt x="1271" y="751"/>
                    <a:pt x="1199" y="938"/>
                    <a:pt x="1199" y="1126"/>
                  </a:cubicBezTo>
                  <a:lnTo>
                    <a:pt x="1199" y="2165"/>
                  </a:lnTo>
                  <a:cubicBezTo>
                    <a:pt x="1199" y="2295"/>
                    <a:pt x="1098" y="2396"/>
                    <a:pt x="953" y="2396"/>
                  </a:cubicBezTo>
                  <a:lnTo>
                    <a:pt x="0" y="2396"/>
                  </a:lnTo>
                  <a:lnTo>
                    <a:pt x="0" y="3349"/>
                  </a:lnTo>
                  <a:lnTo>
                    <a:pt x="1199" y="3349"/>
                  </a:lnTo>
                  <a:cubicBezTo>
                    <a:pt x="1733" y="3349"/>
                    <a:pt x="2151" y="2916"/>
                    <a:pt x="2151" y="2396"/>
                  </a:cubicBezTo>
                  <a:lnTo>
                    <a:pt x="2151" y="404"/>
                  </a:lnTo>
                  <a:cubicBezTo>
                    <a:pt x="2151" y="260"/>
                    <a:pt x="2108" y="116"/>
                    <a:pt x="2021"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4" name="Google Shape;17374;p101"/>
            <p:cNvSpPr/>
            <p:nvPr/>
          </p:nvSpPr>
          <p:spPr>
            <a:xfrm>
              <a:off x="1348442" y="2726735"/>
              <a:ext cx="364074" cy="18953"/>
            </a:xfrm>
            <a:custGeom>
              <a:rect b="b" l="l" r="r" t="t"/>
              <a:pathLst>
                <a:path extrusionOk="0" h="723" w="13888">
                  <a:moveTo>
                    <a:pt x="1" y="0"/>
                  </a:moveTo>
                  <a:lnTo>
                    <a:pt x="1" y="722"/>
                  </a:lnTo>
                  <a:lnTo>
                    <a:pt x="13888" y="722"/>
                  </a:lnTo>
                  <a:lnTo>
                    <a:pt x="1388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5" name="Google Shape;17375;p101"/>
            <p:cNvSpPr/>
            <p:nvPr/>
          </p:nvSpPr>
          <p:spPr>
            <a:xfrm>
              <a:off x="1342019" y="2726735"/>
              <a:ext cx="13265" cy="63231"/>
            </a:xfrm>
            <a:custGeom>
              <a:rect b="b" l="l" r="r" t="t"/>
              <a:pathLst>
                <a:path extrusionOk="0" h="2412" w="506">
                  <a:moveTo>
                    <a:pt x="15" y="0"/>
                  </a:moveTo>
                  <a:lnTo>
                    <a:pt x="15" y="2151"/>
                  </a:lnTo>
                  <a:cubicBezTo>
                    <a:pt x="0" y="2325"/>
                    <a:pt x="127" y="2411"/>
                    <a:pt x="253" y="2411"/>
                  </a:cubicBezTo>
                  <a:cubicBezTo>
                    <a:pt x="379" y="2411"/>
                    <a:pt x="505"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6" name="Google Shape;17376;p101"/>
            <p:cNvSpPr/>
            <p:nvPr/>
          </p:nvSpPr>
          <p:spPr>
            <a:xfrm>
              <a:off x="1705674" y="2726735"/>
              <a:ext cx="13265" cy="63231"/>
            </a:xfrm>
            <a:custGeom>
              <a:rect b="b" l="l" r="r" t="t"/>
              <a:pathLst>
                <a:path extrusionOk="0" h="2412" w="506">
                  <a:moveTo>
                    <a:pt x="15" y="0"/>
                  </a:moveTo>
                  <a:lnTo>
                    <a:pt x="15" y="2151"/>
                  </a:lnTo>
                  <a:cubicBezTo>
                    <a:pt x="1" y="2325"/>
                    <a:pt x="127" y="2411"/>
                    <a:pt x="253" y="2411"/>
                  </a:cubicBezTo>
                  <a:cubicBezTo>
                    <a:pt x="380" y="2411"/>
                    <a:pt x="506" y="2325"/>
                    <a:pt x="491" y="2151"/>
                  </a:cubicBezTo>
                  <a:lnTo>
                    <a:pt x="491"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7" name="Google Shape;17377;p101"/>
            <p:cNvSpPr/>
            <p:nvPr/>
          </p:nvSpPr>
          <p:spPr>
            <a:xfrm>
              <a:off x="1342386" y="2726735"/>
              <a:ext cx="12531" cy="18953"/>
            </a:xfrm>
            <a:custGeom>
              <a:rect b="b" l="l" r="r" t="t"/>
              <a:pathLst>
                <a:path extrusionOk="0" h="723" w="478">
                  <a:moveTo>
                    <a:pt x="1" y="0"/>
                  </a:moveTo>
                  <a:lnTo>
                    <a:pt x="1" y="722"/>
                  </a:lnTo>
                  <a:lnTo>
                    <a:pt x="477" y="722"/>
                  </a:lnTo>
                  <a:lnTo>
                    <a:pt x="477"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8" name="Google Shape;17378;p101"/>
            <p:cNvSpPr/>
            <p:nvPr/>
          </p:nvSpPr>
          <p:spPr>
            <a:xfrm>
              <a:off x="1706067" y="2726735"/>
              <a:ext cx="12505" cy="18953"/>
            </a:xfrm>
            <a:custGeom>
              <a:rect b="b" l="l" r="r" t="t"/>
              <a:pathLst>
                <a:path extrusionOk="0" h="723" w="477">
                  <a:moveTo>
                    <a:pt x="0" y="0"/>
                  </a:moveTo>
                  <a:lnTo>
                    <a:pt x="0" y="722"/>
                  </a:lnTo>
                  <a:lnTo>
                    <a:pt x="476" y="722"/>
                  </a:lnTo>
                  <a:lnTo>
                    <a:pt x="476"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79" name="Google Shape;17379;p101"/>
            <p:cNvSpPr/>
            <p:nvPr/>
          </p:nvSpPr>
          <p:spPr>
            <a:xfrm>
              <a:off x="1328387" y="2720679"/>
              <a:ext cx="404183" cy="12505"/>
            </a:xfrm>
            <a:custGeom>
              <a:rect b="b" l="l" r="r" t="t"/>
              <a:pathLst>
                <a:path extrusionOk="0" h="477" w="15418">
                  <a:moveTo>
                    <a:pt x="289" y="0"/>
                  </a:moveTo>
                  <a:cubicBezTo>
                    <a:pt x="1" y="15"/>
                    <a:pt x="1" y="448"/>
                    <a:pt x="289" y="477"/>
                  </a:cubicBezTo>
                  <a:lnTo>
                    <a:pt x="15129" y="477"/>
                  </a:lnTo>
                  <a:cubicBezTo>
                    <a:pt x="15418" y="448"/>
                    <a:pt x="15418" y="15"/>
                    <a:pt x="15129"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0" name="Google Shape;17380;p101"/>
            <p:cNvSpPr/>
            <p:nvPr/>
          </p:nvSpPr>
          <p:spPr>
            <a:xfrm>
              <a:off x="1624695" y="2708148"/>
              <a:ext cx="37487" cy="12557"/>
            </a:xfrm>
            <a:custGeom>
              <a:rect b="b" l="l" r="r" t="t"/>
              <a:pathLst>
                <a:path extrusionOk="0" h="479" w="1430">
                  <a:moveTo>
                    <a:pt x="1221" y="1"/>
                  </a:moveTo>
                  <a:cubicBezTo>
                    <a:pt x="1213" y="1"/>
                    <a:pt x="1206" y="1"/>
                    <a:pt x="1199" y="2"/>
                  </a:cubicBezTo>
                  <a:lnTo>
                    <a:pt x="0" y="2"/>
                  </a:lnTo>
                  <a:lnTo>
                    <a:pt x="0" y="478"/>
                  </a:lnTo>
                  <a:lnTo>
                    <a:pt x="1199" y="478"/>
                  </a:lnTo>
                  <a:cubicBezTo>
                    <a:pt x="1329" y="478"/>
                    <a:pt x="1430" y="363"/>
                    <a:pt x="1430" y="233"/>
                  </a:cubicBezTo>
                  <a:cubicBezTo>
                    <a:pt x="1430" y="111"/>
                    <a:pt x="1340" y="1"/>
                    <a:pt x="122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1" name="Google Shape;17381;p101"/>
            <p:cNvSpPr/>
            <p:nvPr/>
          </p:nvSpPr>
          <p:spPr>
            <a:xfrm>
              <a:off x="1549380" y="2657868"/>
              <a:ext cx="87820" cy="62837"/>
            </a:xfrm>
            <a:custGeom>
              <a:rect b="b" l="l" r="r" t="t"/>
              <a:pathLst>
                <a:path extrusionOk="0" h="2397" w="3350">
                  <a:moveTo>
                    <a:pt x="232" y="0"/>
                  </a:moveTo>
                  <a:cubicBezTo>
                    <a:pt x="102" y="0"/>
                    <a:pt x="1" y="101"/>
                    <a:pt x="1" y="246"/>
                  </a:cubicBezTo>
                  <a:lnTo>
                    <a:pt x="1" y="2151"/>
                  </a:lnTo>
                  <a:cubicBezTo>
                    <a:pt x="1" y="2281"/>
                    <a:pt x="102" y="2396"/>
                    <a:pt x="232" y="2396"/>
                  </a:cubicBezTo>
                  <a:lnTo>
                    <a:pt x="3104" y="2396"/>
                  </a:lnTo>
                  <a:cubicBezTo>
                    <a:pt x="3234" y="2396"/>
                    <a:pt x="3350" y="2281"/>
                    <a:pt x="3350" y="2151"/>
                  </a:cubicBezTo>
                  <a:lnTo>
                    <a:pt x="3350" y="246"/>
                  </a:lnTo>
                  <a:cubicBezTo>
                    <a:pt x="3350" y="101"/>
                    <a:pt x="3234" y="0"/>
                    <a:pt x="3104"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2" name="Google Shape;17382;p101"/>
            <p:cNvSpPr/>
            <p:nvPr/>
          </p:nvSpPr>
          <p:spPr>
            <a:xfrm>
              <a:off x="1585714" y="2682825"/>
              <a:ext cx="15178" cy="12531"/>
            </a:xfrm>
            <a:custGeom>
              <a:rect b="b" l="l" r="r" t="t"/>
              <a:pathLst>
                <a:path extrusionOk="0" h="478" w="579">
                  <a:moveTo>
                    <a:pt x="289" y="1"/>
                  </a:moveTo>
                  <a:cubicBezTo>
                    <a:pt x="1" y="30"/>
                    <a:pt x="1" y="463"/>
                    <a:pt x="289" y="477"/>
                  </a:cubicBezTo>
                  <a:cubicBezTo>
                    <a:pt x="578" y="463"/>
                    <a:pt x="578" y="30"/>
                    <a:pt x="28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3" name="Google Shape;17383;p101"/>
            <p:cNvSpPr/>
            <p:nvPr/>
          </p:nvSpPr>
          <p:spPr>
            <a:xfrm>
              <a:off x="1386296" y="2607535"/>
              <a:ext cx="125648" cy="113170"/>
            </a:xfrm>
            <a:custGeom>
              <a:rect b="b" l="l" r="r" t="t"/>
              <a:pathLst>
                <a:path extrusionOk="0" h="4317" w="4793">
                  <a:moveTo>
                    <a:pt x="1675" y="0"/>
                  </a:moveTo>
                  <a:lnTo>
                    <a:pt x="1675" y="116"/>
                  </a:lnTo>
                  <a:cubicBezTo>
                    <a:pt x="1675" y="332"/>
                    <a:pt x="1530" y="520"/>
                    <a:pt x="1328" y="578"/>
                  </a:cubicBezTo>
                  <a:lnTo>
                    <a:pt x="520" y="809"/>
                  </a:lnTo>
                  <a:cubicBezTo>
                    <a:pt x="217" y="910"/>
                    <a:pt x="0" y="1184"/>
                    <a:pt x="0" y="1502"/>
                  </a:cubicBezTo>
                  <a:lnTo>
                    <a:pt x="0" y="3595"/>
                  </a:lnTo>
                  <a:cubicBezTo>
                    <a:pt x="0" y="3984"/>
                    <a:pt x="318" y="4316"/>
                    <a:pt x="722" y="4316"/>
                  </a:cubicBezTo>
                  <a:lnTo>
                    <a:pt x="4071" y="4316"/>
                  </a:lnTo>
                  <a:cubicBezTo>
                    <a:pt x="4461" y="4316"/>
                    <a:pt x="4793" y="3984"/>
                    <a:pt x="4793" y="3595"/>
                  </a:cubicBezTo>
                  <a:lnTo>
                    <a:pt x="4793" y="1502"/>
                  </a:lnTo>
                  <a:cubicBezTo>
                    <a:pt x="4793" y="1184"/>
                    <a:pt x="4576" y="895"/>
                    <a:pt x="4259" y="809"/>
                  </a:cubicBezTo>
                  <a:lnTo>
                    <a:pt x="3465" y="578"/>
                  </a:lnTo>
                  <a:cubicBezTo>
                    <a:pt x="3248" y="520"/>
                    <a:pt x="3118" y="332"/>
                    <a:pt x="3118" y="116"/>
                  </a:cubicBezTo>
                  <a:lnTo>
                    <a:pt x="3118" y="0"/>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4" name="Google Shape;17384;p101"/>
            <p:cNvSpPr/>
            <p:nvPr/>
          </p:nvSpPr>
          <p:spPr>
            <a:xfrm>
              <a:off x="1386296" y="2636293"/>
              <a:ext cx="24983" cy="84412"/>
            </a:xfrm>
            <a:custGeom>
              <a:rect b="b" l="l" r="r" t="t"/>
              <a:pathLst>
                <a:path extrusionOk="0" h="3220" w="953">
                  <a:moveTo>
                    <a:pt x="130" y="0"/>
                  </a:moveTo>
                  <a:cubicBezTo>
                    <a:pt x="43" y="116"/>
                    <a:pt x="0" y="260"/>
                    <a:pt x="0" y="405"/>
                  </a:cubicBezTo>
                  <a:lnTo>
                    <a:pt x="0" y="2498"/>
                  </a:lnTo>
                  <a:cubicBezTo>
                    <a:pt x="0" y="2887"/>
                    <a:pt x="318" y="3219"/>
                    <a:pt x="722" y="3219"/>
                  </a:cubicBezTo>
                  <a:lnTo>
                    <a:pt x="953" y="3219"/>
                  </a:lnTo>
                  <a:lnTo>
                    <a:pt x="953" y="823"/>
                  </a:lnTo>
                  <a:lnTo>
                    <a:pt x="130"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5" name="Google Shape;17385;p101"/>
            <p:cNvSpPr/>
            <p:nvPr/>
          </p:nvSpPr>
          <p:spPr>
            <a:xfrm>
              <a:off x="1486569" y="2636293"/>
              <a:ext cx="25376" cy="84412"/>
            </a:xfrm>
            <a:custGeom>
              <a:rect b="b" l="l" r="r" t="t"/>
              <a:pathLst>
                <a:path extrusionOk="0" h="3220" w="968">
                  <a:moveTo>
                    <a:pt x="823" y="0"/>
                  </a:moveTo>
                  <a:lnTo>
                    <a:pt x="1" y="823"/>
                  </a:lnTo>
                  <a:lnTo>
                    <a:pt x="1" y="3219"/>
                  </a:lnTo>
                  <a:lnTo>
                    <a:pt x="246" y="3219"/>
                  </a:lnTo>
                  <a:cubicBezTo>
                    <a:pt x="636" y="3219"/>
                    <a:pt x="968" y="2887"/>
                    <a:pt x="968" y="2498"/>
                  </a:cubicBezTo>
                  <a:lnTo>
                    <a:pt x="968" y="405"/>
                  </a:lnTo>
                  <a:cubicBezTo>
                    <a:pt x="953" y="260"/>
                    <a:pt x="910" y="116"/>
                    <a:pt x="823"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6" name="Google Shape;17386;p101"/>
            <p:cNvSpPr/>
            <p:nvPr/>
          </p:nvSpPr>
          <p:spPr>
            <a:xfrm>
              <a:off x="1418829" y="2607535"/>
              <a:ext cx="60190" cy="18953"/>
            </a:xfrm>
            <a:custGeom>
              <a:rect b="b" l="l" r="r" t="t"/>
              <a:pathLst>
                <a:path extrusionOk="0" h="723" w="2296">
                  <a:moveTo>
                    <a:pt x="434" y="0"/>
                  </a:moveTo>
                  <a:lnTo>
                    <a:pt x="434" y="116"/>
                  </a:lnTo>
                  <a:cubicBezTo>
                    <a:pt x="434" y="332"/>
                    <a:pt x="289" y="520"/>
                    <a:pt x="87" y="578"/>
                  </a:cubicBezTo>
                  <a:lnTo>
                    <a:pt x="1" y="607"/>
                  </a:lnTo>
                  <a:cubicBezTo>
                    <a:pt x="376" y="679"/>
                    <a:pt x="766" y="722"/>
                    <a:pt x="1155" y="722"/>
                  </a:cubicBezTo>
                  <a:cubicBezTo>
                    <a:pt x="1531" y="722"/>
                    <a:pt x="1921" y="679"/>
                    <a:pt x="2296" y="607"/>
                  </a:cubicBezTo>
                  <a:lnTo>
                    <a:pt x="2224" y="578"/>
                  </a:lnTo>
                  <a:cubicBezTo>
                    <a:pt x="2007" y="520"/>
                    <a:pt x="1877" y="332"/>
                    <a:pt x="1877" y="116"/>
                  </a:cubicBezTo>
                  <a:lnTo>
                    <a:pt x="1877" y="0"/>
                  </a:ln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7" name="Google Shape;17387;p101"/>
            <p:cNvSpPr/>
            <p:nvPr/>
          </p:nvSpPr>
          <p:spPr>
            <a:xfrm>
              <a:off x="1393846" y="2500814"/>
              <a:ext cx="110549" cy="113170"/>
            </a:xfrm>
            <a:custGeom>
              <a:rect b="b" l="l" r="r" t="t"/>
              <a:pathLst>
                <a:path extrusionOk="0" h="4317" w="4217">
                  <a:moveTo>
                    <a:pt x="2108" y="1"/>
                  </a:moveTo>
                  <a:cubicBezTo>
                    <a:pt x="1185" y="1"/>
                    <a:pt x="492" y="766"/>
                    <a:pt x="434" y="1704"/>
                  </a:cubicBezTo>
                  <a:cubicBezTo>
                    <a:pt x="376" y="2368"/>
                    <a:pt x="246" y="3032"/>
                    <a:pt x="44" y="3682"/>
                  </a:cubicBezTo>
                  <a:cubicBezTo>
                    <a:pt x="1" y="3811"/>
                    <a:pt x="59" y="3941"/>
                    <a:pt x="189" y="3985"/>
                  </a:cubicBezTo>
                  <a:cubicBezTo>
                    <a:pt x="795" y="4201"/>
                    <a:pt x="1444" y="4317"/>
                    <a:pt x="2108" y="4317"/>
                  </a:cubicBezTo>
                  <a:cubicBezTo>
                    <a:pt x="2758" y="4302"/>
                    <a:pt x="3408" y="4187"/>
                    <a:pt x="4028" y="3970"/>
                  </a:cubicBezTo>
                  <a:cubicBezTo>
                    <a:pt x="4144" y="3927"/>
                    <a:pt x="4216" y="3797"/>
                    <a:pt x="4173" y="3667"/>
                  </a:cubicBezTo>
                  <a:cubicBezTo>
                    <a:pt x="3971" y="3032"/>
                    <a:pt x="3841" y="2368"/>
                    <a:pt x="3783" y="1704"/>
                  </a:cubicBezTo>
                  <a:cubicBezTo>
                    <a:pt x="3711" y="766"/>
                    <a:pt x="3032" y="1"/>
                    <a:pt x="2108"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8" name="Google Shape;17388;p101"/>
            <p:cNvSpPr/>
            <p:nvPr/>
          </p:nvSpPr>
          <p:spPr>
            <a:xfrm>
              <a:off x="1405197" y="2751718"/>
              <a:ext cx="12531" cy="37854"/>
            </a:xfrm>
            <a:custGeom>
              <a:rect b="b" l="l" r="r" t="t"/>
              <a:pathLst>
                <a:path extrusionOk="0" h="1444" w="478">
                  <a:moveTo>
                    <a:pt x="1" y="0"/>
                  </a:moveTo>
                  <a:lnTo>
                    <a:pt x="1" y="1198"/>
                  </a:lnTo>
                  <a:cubicBezTo>
                    <a:pt x="1" y="1328"/>
                    <a:pt x="102" y="1444"/>
                    <a:pt x="232" y="1444"/>
                  </a:cubicBezTo>
                  <a:cubicBezTo>
                    <a:pt x="362" y="1444"/>
                    <a:pt x="477" y="1328"/>
                    <a:pt x="477" y="1198"/>
                  </a:cubicBezTo>
                  <a:lnTo>
                    <a:pt x="477"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89" name="Google Shape;17389;p101"/>
            <p:cNvSpPr/>
            <p:nvPr/>
          </p:nvSpPr>
          <p:spPr>
            <a:xfrm>
              <a:off x="1405197" y="2745662"/>
              <a:ext cx="12531" cy="24983"/>
            </a:xfrm>
            <a:custGeom>
              <a:rect b="b" l="l" r="r" t="t"/>
              <a:pathLst>
                <a:path extrusionOk="0" h="953" w="478">
                  <a:moveTo>
                    <a:pt x="1" y="0"/>
                  </a:moveTo>
                  <a:lnTo>
                    <a:pt x="1" y="953"/>
                  </a:lnTo>
                  <a:lnTo>
                    <a:pt x="477" y="953"/>
                  </a:lnTo>
                  <a:lnTo>
                    <a:pt x="477"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0" name="Google Shape;17390;p101"/>
            <p:cNvSpPr/>
            <p:nvPr/>
          </p:nvSpPr>
          <p:spPr>
            <a:xfrm>
              <a:off x="1480146" y="2751718"/>
              <a:ext cx="12872" cy="37854"/>
            </a:xfrm>
            <a:custGeom>
              <a:rect b="b" l="l" r="r" t="t"/>
              <a:pathLst>
                <a:path extrusionOk="0" h="1444" w="491">
                  <a:moveTo>
                    <a:pt x="0" y="0"/>
                  </a:moveTo>
                  <a:lnTo>
                    <a:pt x="0" y="1198"/>
                  </a:lnTo>
                  <a:cubicBezTo>
                    <a:pt x="15" y="1328"/>
                    <a:pt x="116" y="1444"/>
                    <a:pt x="246" y="1444"/>
                  </a:cubicBezTo>
                  <a:cubicBezTo>
                    <a:pt x="375" y="1444"/>
                    <a:pt x="491" y="1328"/>
                    <a:pt x="491" y="1198"/>
                  </a:cubicBezTo>
                  <a:lnTo>
                    <a:pt x="491" y="0"/>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1" name="Google Shape;17391;p101"/>
            <p:cNvSpPr/>
            <p:nvPr/>
          </p:nvSpPr>
          <p:spPr>
            <a:xfrm>
              <a:off x="1480146" y="2745662"/>
              <a:ext cx="12872" cy="24983"/>
            </a:xfrm>
            <a:custGeom>
              <a:rect b="b" l="l" r="r" t="t"/>
              <a:pathLst>
                <a:path extrusionOk="0" h="953" w="491">
                  <a:moveTo>
                    <a:pt x="0" y="0"/>
                  </a:moveTo>
                  <a:lnTo>
                    <a:pt x="0" y="953"/>
                  </a:lnTo>
                  <a:lnTo>
                    <a:pt x="491" y="953"/>
                  </a:lnTo>
                  <a:lnTo>
                    <a:pt x="491" y="0"/>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2" name="Google Shape;17392;p101"/>
            <p:cNvSpPr/>
            <p:nvPr/>
          </p:nvSpPr>
          <p:spPr>
            <a:xfrm>
              <a:off x="1404830" y="2651419"/>
              <a:ext cx="88187" cy="106747"/>
            </a:xfrm>
            <a:custGeom>
              <a:rect b="b" l="l" r="r" t="t"/>
              <a:pathLst>
                <a:path extrusionOk="0" h="4072" w="3364">
                  <a:moveTo>
                    <a:pt x="722" y="1"/>
                  </a:moveTo>
                  <a:cubicBezTo>
                    <a:pt x="333" y="1"/>
                    <a:pt x="0" y="333"/>
                    <a:pt x="0" y="723"/>
                  </a:cubicBezTo>
                  <a:lnTo>
                    <a:pt x="0" y="3841"/>
                  </a:lnTo>
                  <a:cubicBezTo>
                    <a:pt x="0" y="3971"/>
                    <a:pt x="116" y="4072"/>
                    <a:pt x="246" y="4072"/>
                  </a:cubicBezTo>
                  <a:lnTo>
                    <a:pt x="3119" y="4072"/>
                  </a:lnTo>
                  <a:cubicBezTo>
                    <a:pt x="3248" y="4072"/>
                    <a:pt x="3364" y="3971"/>
                    <a:pt x="3364" y="3841"/>
                  </a:cubicBezTo>
                  <a:lnTo>
                    <a:pt x="3364" y="723"/>
                  </a:lnTo>
                  <a:cubicBezTo>
                    <a:pt x="3350" y="333"/>
                    <a:pt x="3032" y="15"/>
                    <a:pt x="2642"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3" name="Google Shape;17393;p101"/>
            <p:cNvSpPr/>
            <p:nvPr/>
          </p:nvSpPr>
          <p:spPr>
            <a:xfrm>
              <a:off x="1393846" y="2501181"/>
              <a:ext cx="67399" cy="110916"/>
            </a:xfrm>
            <a:custGeom>
              <a:rect b="b" l="l" r="r" t="t"/>
              <a:pathLst>
                <a:path extrusionOk="0" h="4231" w="2571">
                  <a:moveTo>
                    <a:pt x="2108" y="1"/>
                  </a:moveTo>
                  <a:cubicBezTo>
                    <a:pt x="1185" y="1"/>
                    <a:pt x="492" y="752"/>
                    <a:pt x="434" y="1690"/>
                  </a:cubicBezTo>
                  <a:cubicBezTo>
                    <a:pt x="376" y="2368"/>
                    <a:pt x="246" y="3018"/>
                    <a:pt x="44" y="3668"/>
                  </a:cubicBezTo>
                  <a:cubicBezTo>
                    <a:pt x="1" y="3797"/>
                    <a:pt x="59" y="3927"/>
                    <a:pt x="189" y="3971"/>
                  </a:cubicBezTo>
                  <a:cubicBezTo>
                    <a:pt x="506" y="4086"/>
                    <a:pt x="824" y="4158"/>
                    <a:pt x="1156" y="4231"/>
                  </a:cubicBezTo>
                  <a:cubicBezTo>
                    <a:pt x="1141" y="4173"/>
                    <a:pt x="1141" y="4115"/>
                    <a:pt x="1156" y="4072"/>
                  </a:cubicBezTo>
                  <a:cubicBezTo>
                    <a:pt x="1329" y="3350"/>
                    <a:pt x="1444" y="2614"/>
                    <a:pt x="1502" y="1878"/>
                  </a:cubicBezTo>
                  <a:cubicBezTo>
                    <a:pt x="1545" y="1011"/>
                    <a:pt x="1964" y="290"/>
                    <a:pt x="2570" y="59"/>
                  </a:cubicBezTo>
                  <a:cubicBezTo>
                    <a:pt x="2412" y="15"/>
                    <a:pt x="2267" y="1"/>
                    <a:pt x="2108"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394" name="Google Shape;17394;p101"/>
          <p:cNvGrpSpPr/>
          <p:nvPr/>
        </p:nvGrpSpPr>
        <p:grpSpPr>
          <a:xfrm>
            <a:off x="1796408" y="2495702"/>
            <a:ext cx="365988" cy="270801"/>
            <a:chOff x="1821465" y="2495702"/>
            <a:chExt cx="365988" cy="270801"/>
          </a:xfrm>
        </p:grpSpPr>
        <p:sp>
          <p:nvSpPr>
            <p:cNvPr id="17395" name="Google Shape;17395;p101"/>
            <p:cNvSpPr/>
            <p:nvPr/>
          </p:nvSpPr>
          <p:spPr>
            <a:xfrm>
              <a:off x="1822619" y="2495702"/>
              <a:ext cx="364834" cy="194725"/>
            </a:xfrm>
            <a:custGeom>
              <a:rect b="b" l="l" r="r" t="t"/>
              <a:pathLst>
                <a:path extrusionOk="0" h="7428" w="13917">
                  <a:moveTo>
                    <a:pt x="5620" y="0"/>
                  </a:moveTo>
                  <a:cubicBezTo>
                    <a:pt x="4319" y="0"/>
                    <a:pt x="3029" y="789"/>
                    <a:pt x="2599" y="2260"/>
                  </a:cubicBezTo>
                  <a:lnTo>
                    <a:pt x="2584" y="2260"/>
                  </a:lnTo>
                  <a:cubicBezTo>
                    <a:pt x="1155" y="2260"/>
                    <a:pt x="0" y="3415"/>
                    <a:pt x="0" y="4844"/>
                  </a:cubicBezTo>
                  <a:cubicBezTo>
                    <a:pt x="0" y="6258"/>
                    <a:pt x="1155" y="7413"/>
                    <a:pt x="2584" y="7428"/>
                  </a:cubicBezTo>
                  <a:lnTo>
                    <a:pt x="11780" y="7428"/>
                  </a:lnTo>
                  <a:cubicBezTo>
                    <a:pt x="12963" y="7428"/>
                    <a:pt x="13916" y="6460"/>
                    <a:pt x="13916" y="5291"/>
                  </a:cubicBezTo>
                  <a:cubicBezTo>
                    <a:pt x="13916" y="4108"/>
                    <a:pt x="12963" y="3155"/>
                    <a:pt x="11780" y="3155"/>
                  </a:cubicBezTo>
                  <a:lnTo>
                    <a:pt x="11794" y="3140"/>
                  </a:lnTo>
                  <a:cubicBezTo>
                    <a:pt x="11707" y="3140"/>
                    <a:pt x="11635" y="3155"/>
                    <a:pt x="11563" y="3155"/>
                  </a:cubicBezTo>
                  <a:cubicBezTo>
                    <a:pt x="11216" y="2055"/>
                    <a:pt x="10191" y="1345"/>
                    <a:pt x="9092" y="1345"/>
                  </a:cubicBezTo>
                  <a:cubicBezTo>
                    <a:pt x="8820" y="1345"/>
                    <a:pt x="8544" y="1389"/>
                    <a:pt x="8272" y="1480"/>
                  </a:cubicBezTo>
                  <a:cubicBezTo>
                    <a:pt x="7647" y="477"/>
                    <a:pt x="6630" y="0"/>
                    <a:pt x="562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6" name="Google Shape;17396;p101"/>
            <p:cNvSpPr/>
            <p:nvPr/>
          </p:nvSpPr>
          <p:spPr>
            <a:xfrm>
              <a:off x="1821465" y="2554922"/>
              <a:ext cx="333062" cy="135138"/>
            </a:xfrm>
            <a:custGeom>
              <a:rect b="b" l="l" r="r" t="t"/>
              <a:pathLst>
                <a:path extrusionOk="0" h="5155" w="12705">
                  <a:moveTo>
                    <a:pt x="2513" y="1"/>
                  </a:moveTo>
                  <a:lnTo>
                    <a:pt x="2513" y="1"/>
                  </a:lnTo>
                  <a:cubicBezTo>
                    <a:pt x="1098" y="59"/>
                    <a:pt x="1" y="1242"/>
                    <a:pt x="44" y="2657"/>
                  </a:cubicBezTo>
                  <a:cubicBezTo>
                    <a:pt x="88" y="4072"/>
                    <a:pt x="1300" y="5154"/>
                    <a:pt x="2715" y="5154"/>
                  </a:cubicBezTo>
                  <a:lnTo>
                    <a:pt x="12011" y="5154"/>
                  </a:lnTo>
                  <a:cubicBezTo>
                    <a:pt x="12704" y="5096"/>
                    <a:pt x="12646" y="4028"/>
                    <a:pt x="11939" y="4028"/>
                  </a:cubicBezTo>
                  <a:lnTo>
                    <a:pt x="10149" y="4028"/>
                  </a:lnTo>
                  <a:cubicBezTo>
                    <a:pt x="10019" y="4028"/>
                    <a:pt x="9918" y="3927"/>
                    <a:pt x="9918" y="3812"/>
                  </a:cubicBezTo>
                  <a:lnTo>
                    <a:pt x="9918" y="3090"/>
                  </a:lnTo>
                  <a:cubicBezTo>
                    <a:pt x="9918" y="2859"/>
                    <a:pt x="9831" y="2628"/>
                    <a:pt x="9658" y="2455"/>
                  </a:cubicBezTo>
                  <a:lnTo>
                    <a:pt x="8345" y="1141"/>
                  </a:lnTo>
                  <a:cubicBezTo>
                    <a:pt x="8186" y="982"/>
                    <a:pt x="7955" y="881"/>
                    <a:pt x="7709" y="881"/>
                  </a:cubicBezTo>
                  <a:lnTo>
                    <a:pt x="4750" y="881"/>
                  </a:lnTo>
                  <a:cubicBezTo>
                    <a:pt x="4389" y="881"/>
                    <a:pt x="4086" y="1185"/>
                    <a:pt x="4086" y="1560"/>
                  </a:cubicBezTo>
                  <a:lnTo>
                    <a:pt x="4086" y="3653"/>
                  </a:lnTo>
                  <a:cubicBezTo>
                    <a:pt x="4086" y="3771"/>
                    <a:pt x="3979" y="3870"/>
                    <a:pt x="3861" y="3870"/>
                  </a:cubicBezTo>
                  <a:cubicBezTo>
                    <a:pt x="3836" y="3870"/>
                    <a:pt x="3809" y="3865"/>
                    <a:pt x="3783" y="3855"/>
                  </a:cubicBezTo>
                  <a:cubicBezTo>
                    <a:pt x="2181" y="3307"/>
                    <a:pt x="1560" y="1387"/>
                    <a:pt x="2513"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7" name="Google Shape;17397;p101"/>
            <p:cNvSpPr/>
            <p:nvPr/>
          </p:nvSpPr>
          <p:spPr>
            <a:xfrm>
              <a:off x="1940298" y="2589735"/>
              <a:ext cx="129450" cy="176768"/>
            </a:xfrm>
            <a:custGeom>
              <a:rect b="b" l="l" r="r" t="t"/>
              <a:pathLst>
                <a:path extrusionOk="0" h="6743" w="4938">
                  <a:moveTo>
                    <a:pt x="232" y="1"/>
                  </a:moveTo>
                  <a:cubicBezTo>
                    <a:pt x="102" y="1"/>
                    <a:pt x="1" y="102"/>
                    <a:pt x="1" y="232"/>
                  </a:cubicBezTo>
                  <a:lnTo>
                    <a:pt x="1" y="6526"/>
                  </a:lnTo>
                  <a:cubicBezTo>
                    <a:pt x="1" y="6641"/>
                    <a:pt x="102" y="6742"/>
                    <a:pt x="232" y="6742"/>
                  </a:cubicBezTo>
                  <a:lnTo>
                    <a:pt x="4721" y="6742"/>
                  </a:lnTo>
                  <a:cubicBezTo>
                    <a:pt x="4837" y="6742"/>
                    <a:pt x="4938" y="6641"/>
                    <a:pt x="4938" y="6526"/>
                  </a:cubicBezTo>
                  <a:lnTo>
                    <a:pt x="4938" y="1762"/>
                  </a:lnTo>
                  <a:cubicBezTo>
                    <a:pt x="4938" y="1646"/>
                    <a:pt x="4894" y="1531"/>
                    <a:pt x="4808" y="1444"/>
                  </a:cubicBezTo>
                  <a:lnTo>
                    <a:pt x="3508" y="131"/>
                  </a:lnTo>
                  <a:cubicBezTo>
                    <a:pt x="3422" y="59"/>
                    <a:pt x="3306" y="1"/>
                    <a:pt x="3191"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8" name="Google Shape;17398;p101"/>
            <p:cNvSpPr/>
            <p:nvPr/>
          </p:nvSpPr>
          <p:spPr>
            <a:xfrm>
              <a:off x="1971546" y="2659100"/>
              <a:ext cx="67608" cy="79012"/>
            </a:xfrm>
            <a:custGeom>
              <a:rect b="b" l="l" r="r" t="t"/>
              <a:pathLst>
                <a:path extrusionOk="0" h="3014" w="2579">
                  <a:moveTo>
                    <a:pt x="1277" y="0"/>
                  </a:moveTo>
                  <a:cubicBezTo>
                    <a:pt x="1198" y="0"/>
                    <a:pt x="1118" y="33"/>
                    <a:pt x="1061" y="98"/>
                  </a:cubicBezTo>
                  <a:lnTo>
                    <a:pt x="151" y="1224"/>
                  </a:lnTo>
                  <a:cubicBezTo>
                    <a:pt x="0" y="1439"/>
                    <a:pt x="187" y="1678"/>
                    <a:pt x="393" y="1678"/>
                  </a:cubicBezTo>
                  <a:cubicBezTo>
                    <a:pt x="464" y="1678"/>
                    <a:pt x="536" y="1650"/>
                    <a:pt x="599" y="1584"/>
                  </a:cubicBezTo>
                  <a:lnTo>
                    <a:pt x="988" y="1079"/>
                  </a:lnTo>
                  <a:lnTo>
                    <a:pt x="988" y="2754"/>
                  </a:lnTo>
                  <a:cubicBezTo>
                    <a:pt x="1003" y="2927"/>
                    <a:pt x="1136" y="3014"/>
                    <a:pt x="1270" y="3014"/>
                  </a:cubicBezTo>
                  <a:cubicBezTo>
                    <a:pt x="1403" y="3014"/>
                    <a:pt x="1537" y="2927"/>
                    <a:pt x="1551" y="2754"/>
                  </a:cubicBezTo>
                  <a:lnTo>
                    <a:pt x="1551" y="1079"/>
                  </a:lnTo>
                  <a:lnTo>
                    <a:pt x="1956" y="1570"/>
                  </a:lnTo>
                  <a:cubicBezTo>
                    <a:pt x="2018" y="1656"/>
                    <a:pt x="2097" y="1691"/>
                    <a:pt x="2175" y="1691"/>
                  </a:cubicBezTo>
                  <a:cubicBezTo>
                    <a:pt x="2384" y="1691"/>
                    <a:pt x="2578" y="1434"/>
                    <a:pt x="2389" y="1224"/>
                  </a:cubicBezTo>
                  <a:lnTo>
                    <a:pt x="2403" y="1224"/>
                  </a:lnTo>
                  <a:lnTo>
                    <a:pt x="1494" y="98"/>
                  </a:lnTo>
                  <a:cubicBezTo>
                    <a:pt x="1436" y="33"/>
                    <a:pt x="1357" y="0"/>
                    <a:pt x="127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399" name="Google Shape;17399;p101"/>
            <p:cNvSpPr/>
            <p:nvPr/>
          </p:nvSpPr>
          <p:spPr>
            <a:xfrm>
              <a:off x="1972464" y="2513292"/>
              <a:ext cx="53767" cy="37120"/>
            </a:xfrm>
            <a:custGeom>
              <a:rect b="b" l="l" r="r" t="t"/>
              <a:pathLst>
                <a:path extrusionOk="0" h="1416" w="2051">
                  <a:moveTo>
                    <a:pt x="405" y="1"/>
                  </a:moveTo>
                  <a:cubicBezTo>
                    <a:pt x="87" y="1"/>
                    <a:pt x="1" y="420"/>
                    <a:pt x="289" y="549"/>
                  </a:cubicBezTo>
                  <a:cubicBezTo>
                    <a:pt x="766" y="636"/>
                    <a:pt x="1184" y="910"/>
                    <a:pt x="1473" y="1286"/>
                  </a:cubicBezTo>
                  <a:cubicBezTo>
                    <a:pt x="1516" y="1358"/>
                    <a:pt x="1603" y="1401"/>
                    <a:pt x="1690" y="1401"/>
                  </a:cubicBezTo>
                  <a:lnTo>
                    <a:pt x="1690" y="1416"/>
                  </a:lnTo>
                  <a:cubicBezTo>
                    <a:pt x="1921" y="1401"/>
                    <a:pt x="2051" y="1141"/>
                    <a:pt x="1921" y="968"/>
                  </a:cubicBezTo>
                  <a:cubicBezTo>
                    <a:pt x="1545" y="463"/>
                    <a:pt x="1011" y="131"/>
                    <a:pt x="405"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0" name="Google Shape;17400;p101"/>
            <p:cNvSpPr/>
            <p:nvPr/>
          </p:nvSpPr>
          <p:spPr>
            <a:xfrm>
              <a:off x="2065973" y="2549521"/>
              <a:ext cx="43124" cy="36098"/>
            </a:xfrm>
            <a:custGeom>
              <a:rect b="b" l="l" r="r" t="t"/>
              <a:pathLst>
                <a:path extrusionOk="0" h="1377" w="1645">
                  <a:moveTo>
                    <a:pt x="379" y="1"/>
                  </a:moveTo>
                  <a:cubicBezTo>
                    <a:pt x="138" y="1"/>
                    <a:pt x="0" y="488"/>
                    <a:pt x="274" y="553"/>
                  </a:cubicBezTo>
                  <a:cubicBezTo>
                    <a:pt x="606" y="669"/>
                    <a:pt x="894" y="914"/>
                    <a:pt x="1053" y="1217"/>
                  </a:cubicBezTo>
                  <a:cubicBezTo>
                    <a:pt x="1096" y="1318"/>
                    <a:pt x="1197" y="1376"/>
                    <a:pt x="1298" y="1376"/>
                  </a:cubicBezTo>
                  <a:cubicBezTo>
                    <a:pt x="1501" y="1376"/>
                    <a:pt x="1645" y="1145"/>
                    <a:pt x="1544" y="957"/>
                  </a:cubicBezTo>
                  <a:cubicBezTo>
                    <a:pt x="1313" y="524"/>
                    <a:pt x="923" y="192"/>
                    <a:pt x="461" y="19"/>
                  </a:cubicBezTo>
                  <a:cubicBezTo>
                    <a:pt x="433" y="6"/>
                    <a:pt x="405" y="1"/>
                    <a:pt x="379"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1" name="Google Shape;17401;p101"/>
            <p:cNvSpPr/>
            <p:nvPr/>
          </p:nvSpPr>
          <p:spPr>
            <a:xfrm>
              <a:off x="2017134" y="2589735"/>
              <a:ext cx="52614" cy="53400"/>
            </a:xfrm>
            <a:custGeom>
              <a:rect b="b" l="l" r="r" t="t"/>
              <a:pathLst>
                <a:path extrusionOk="0" h="2037" w="2007">
                  <a:moveTo>
                    <a:pt x="0" y="1"/>
                  </a:moveTo>
                  <a:lnTo>
                    <a:pt x="0" y="1574"/>
                  </a:lnTo>
                  <a:cubicBezTo>
                    <a:pt x="0" y="1834"/>
                    <a:pt x="202" y="2036"/>
                    <a:pt x="448" y="2036"/>
                  </a:cubicBezTo>
                  <a:lnTo>
                    <a:pt x="2007" y="2036"/>
                  </a:lnTo>
                  <a:lnTo>
                    <a:pt x="2007" y="1762"/>
                  </a:lnTo>
                  <a:cubicBezTo>
                    <a:pt x="2007" y="1704"/>
                    <a:pt x="1992" y="1646"/>
                    <a:pt x="1963" y="1589"/>
                  </a:cubicBezTo>
                  <a:lnTo>
                    <a:pt x="433" y="1589"/>
                  </a:lnTo>
                  <a:lnTo>
                    <a:pt x="433" y="59"/>
                  </a:lnTo>
                  <a:lnTo>
                    <a:pt x="433" y="44"/>
                  </a:lnTo>
                  <a:cubicBezTo>
                    <a:pt x="375" y="15"/>
                    <a:pt x="318" y="1"/>
                    <a:pt x="26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02" name="Google Shape;17402;p101"/>
          <p:cNvGrpSpPr/>
          <p:nvPr/>
        </p:nvGrpSpPr>
        <p:grpSpPr>
          <a:xfrm>
            <a:off x="3700666" y="2455776"/>
            <a:ext cx="354977" cy="351202"/>
            <a:chOff x="3725723" y="2455776"/>
            <a:chExt cx="354977" cy="351202"/>
          </a:xfrm>
        </p:grpSpPr>
        <p:sp>
          <p:nvSpPr>
            <p:cNvPr id="17403" name="Google Shape;17403;p101"/>
            <p:cNvSpPr/>
            <p:nvPr/>
          </p:nvSpPr>
          <p:spPr>
            <a:xfrm>
              <a:off x="3979248" y="2643109"/>
              <a:ext cx="40895" cy="40895"/>
            </a:xfrm>
            <a:custGeom>
              <a:rect b="b" l="l" r="r" t="t"/>
              <a:pathLst>
                <a:path extrusionOk="0" h="1560" w="1560">
                  <a:moveTo>
                    <a:pt x="1" y="0"/>
                  </a:moveTo>
                  <a:lnTo>
                    <a:pt x="997" y="1559"/>
                  </a:lnTo>
                  <a:lnTo>
                    <a:pt x="1560" y="1559"/>
                  </a:lnTo>
                  <a:cubicBezTo>
                    <a:pt x="1560" y="693"/>
                    <a:pt x="853" y="0"/>
                    <a:pt x="1"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4" name="Google Shape;17404;p101"/>
            <p:cNvSpPr/>
            <p:nvPr/>
          </p:nvSpPr>
          <p:spPr>
            <a:xfrm>
              <a:off x="3938012" y="2643109"/>
              <a:ext cx="67373" cy="40502"/>
            </a:xfrm>
            <a:custGeom>
              <a:rect b="b" l="l" r="r" t="t"/>
              <a:pathLst>
                <a:path extrusionOk="0" h="1545" w="2570">
                  <a:moveTo>
                    <a:pt x="1574" y="0"/>
                  </a:moveTo>
                  <a:cubicBezTo>
                    <a:pt x="708" y="0"/>
                    <a:pt x="15" y="693"/>
                    <a:pt x="0" y="1545"/>
                  </a:cubicBezTo>
                  <a:lnTo>
                    <a:pt x="2570" y="1545"/>
                  </a:lnTo>
                  <a:cubicBezTo>
                    <a:pt x="2570" y="693"/>
                    <a:pt x="2122"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5" name="Google Shape;17405;p101"/>
            <p:cNvSpPr/>
            <p:nvPr/>
          </p:nvSpPr>
          <p:spPr>
            <a:xfrm>
              <a:off x="3978514" y="2575736"/>
              <a:ext cx="22728" cy="45064"/>
            </a:xfrm>
            <a:custGeom>
              <a:rect b="b" l="l" r="r" t="t"/>
              <a:pathLst>
                <a:path extrusionOk="0" h="1719" w="867">
                  <a:moveTo>
                    <a:pt x="0" y="1"/>
                  </a:moveTo>
                  <a:lnTo>
                    <a:pt x="0" y="1719"/>
                  </a:lnTo>
                  <a:cubicBezTo>
                    <a:pt x="476" y="1719"/>
                    <a:pt x="866" y="1329"/>
                    <a:pt x="866" y="867"/>
                  </a:cubicBezTo>
                  <a:cubicBezTo>
                    <a:pt x="866" y="391"/>
                    <a:pt x="476" y="1"/>
                    <a:pt x="0"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6" name="Google Shape;17406;p101"/>
            <p:cNvSpPr/>
            <p:nvPr/>
          </p:nvSpPr>
          <p:spPr>
            <a:xfrm>
              <a:off x="3827516" y="2643109"/>
              <a:ext cx="41262" cy="40895"/>
            </a:xfrm>
            <a:custGeom>
              <a:rect b="b" l="l" r="r" t="t"/>
              <a:pathLst>
                <a:path extrusionOk="0" h="1560" w="1574">
                  <a:moveTo>
                    <a:pt x="0" y="0"/>
                  </a:moveTo>
                  <a:lnTo>
                    <a:pt x="996" y="1559"/>
                  </a:lnTo>
                  <a:lnTo>
                    <a:pt x="1574" y="1559"/>
                  </a:lnTo>
                  <a:cubicBezTo>
                    <a:pt x="1559" y="693"/>
                    <a:pt x="852" y="0"/>
                    <a:pt x="0" y="0"/>
                  </a:cubicBezTo>
                  <a:close/>
                </a:path>
              </a:pathLst>
            </a:custGeom>
            <a:solidFill>
              <a:srgbClr val="788D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7" name="Google Shape;17407;p101"/>
            <p:cNvSpPr/>
            <p:nvPr/>
          </p:nvSpPr>
          <p:spPr>
            <a:xfrm>
              <a:off x="3786253" y="2643109"/>
              <a:ext cx="67399" cy="40502"/>
            </a:xfrm>
            <a:custGeom>
              <a:rect b="b" l="l" r="r" t="t"/>
              <a:pathLst>
                <a:path extrusionOk="0" h="1545" w="2571">
                  <a:moveTo>
                    <a:pt x="1574" y="0"/>
                  </a:moveTo>
                  <a:cubicBezTo>
                    <a:pt x="708" y="0"/>
                    <a:pt x="15" y="693"/>
                    <a:pt x="1" y="1545"/>
                  </a:cubicBezTo>
                  <a:lnTo>
                    <a:pt x="2570" y="1545"/>
                  </a:lnTo>
                  <a:cubicBezTo>
                    <a:pt x="2570" y="693"/>
                    <a:pt x="2123" y="0"/>
                    <a:pt x="1574" y="0"/>
                  </a:cubicBez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8" name="Google Shape;17408;p101"/>
            <p:cNvSpPr/>
            <p:nvPr/>
          </p:nvSpPr>
          <p:spPr>
            <a:xfrm>
              <a:off x="3827122" y="2575736"/>
              <a:ext cx="22361" cy="45064"/>
            </a:xfrm>
            <a:custGeom>
              <a:rect b="b" l="l" r="r" t="t"/>
              <a:pathLst>
                <a:path extrusionOk="0" h="1719" w="853">
                  <a:moveTo>
                    <a:pt x="1" y="1"/>
                  </a:moveTo>
                  <a:lnTo>
                    <a:pt x="1" y="1719"/>
                  </a:lnTo>
                  <a:cubicBezTo>
                    <a:pt x="463" y="1719"/>
                    <a:pt x="853" y="1329"/>
                    <a:pt x="853" y="867"/>
                  </a:cubicBezTo>
                  <a:cubicBezTo>
                    <a:pt x="853" y="391"/>
                    <a:pt x="463" y="1"/>
                    <a:pt x="1" y="1"/>
                  </a:cubicBezTo>
                  <a:close/>
                </a:path>
              </a:pathLst>
            </a:custGeom>
            <a:solidFill>
              <a:srgbClr val="B4C3C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09" name="Google Shape;17409;p101"/>
            <p:cNvSpPr/>
            <p:nvPr/>
          </p:nvSpPr>
          <p:spPr>
            <a:xfrm>
              <a:off x="3903198" y="2644996"/>
              <a:ext cx="55261" cy="55261"/>
            </a:xfrm>
            <a:custGeom>
              <a:rect b="b" l="l" r="r" t="t"/>
              <a:pathLst>
                <a:path extrusionOk="0" h="2108" w="2108">
                  <a:moveTo>
                    <a:pt x="0" y="0"/>
                  </a:moveTo>
                  <a:lnTo>
                    <a:pt x="1256" y="2108"/>
                  </a:lnTo>
                  <a:lnTo>
                    <a:pt x="2108" y="2108"/>
                  </a:lnTo>
                  <a:cubicBezTo>
                    <a:pt x="2108" y="953"/>
                    <a:pt x="1170" y="0"/>
                    <a:pt x="0" y="0"/>
                  </a:cubicBez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0" name="Google Shape;17410;p101"/>
            <p:cNvSpPr/>
            <p:nvPr/>
          </p:nvSpPr>
          <p:spPr>
            <a:xfrm>
              <a:off x="3847937" y="2644996"/>
              <a:ext cx="88213" cy="55261"/>
            </a:xfrm>
            <a:custGeom>
              <a:rect b="b" l="l" r="r" t="t"/>
              <a:pathLst>
                <a:path extrusionOk="0" h="2108" w="3365">
                  <a:moveTo>
                    <a:pt x="2108" y="0"/>
                  </a:moveTo>
                  <a:cubicBezTo>
                    <a:pt x="954" y="0"/>
                    <a:pt x="1" y="953"/>
                    <a:pt x="1" y="2108"/>
                  </a:cubicBezTo>
                  <a:lnTo>
                    <a:pt x="3364" y="2108"/>
                  </a:lnTo>
                  <a:cubicBezTo>
                    <a:pt x="3364" y="953"/>
                    <a:pt x="2801" y="0"/>
                    <a:pt x="2108" y="0"/>
                  </a:cubicBezTo>
                  <a:close/>
                </a:path>
              </a:pathLst>
            </a:custGeom>
            <a:solidFill>
              <a:srgbClr val="748A9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1" name="Google Shape;17411;p101"/>
            <p:cNvSpPr/>
            <p:nvPr/>
          </p:nvSpPr>
          <p:spPr>
            <a:xfrm>
              <a:off x="3903565" y="2561737"/>
              <a:ext cx="30698" cy="60950"/>
            </a:xfrm>
            <a:custGeom>
              <a:rect b="b" l="l" r="r" t="t"/>
              <a:pathLst>
                <a:path extrusionOk="0" h="2325" w="1171">
                  <a:moveTo>
                    <a:pt x="1" y="1"/>
                  </a:moveTo>
                  <a:lnTo>
                    <a:pt x="1" y="2325"/>
                  </a:lnTo>
                  <a:cubicBezTo>
                    <a:pt x="650" y="2325"/>
                    <a:pt x="1170" y="1805"/>
                    <a:pt x="1170" y="1170"/>
                  </a:cubicBezTo>
                  <a:cubicBezTo>
                    <a:pt x="1170" y="520"/>
                    <a:pt x="650" y="1"/>
                    <a:pt x="1"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2" name="Google Shape;17412;p101"/>
            <p:cNvSpPr/>
            <p:nvPr/>
          </p:nvSpPr>
          <p:spPr>
            <a:xfrm>
              <a:off x="3872553" y="2561737"/>
              <a:ext cx="46191" cy="60950"/>
            </a:xfrm>
            <a:custGeom>
              <a:rect b="b" l="l" r="r" t="t"/>
              <a:pathLst>
                <a:path extrusionOk="0" h="2325" w="1762">
                  <a:moveTo>
                    <a:pt x="1155" y="1"/>
                  </a:moveTo>
                  <a:cubicBezTo>
                    <a:pt x="520" y="1"/>
                    <a:pt x="0" y="520"/>
                    <a:pt x="0" y="1170"/>
                  </a:cubicBezTo>
                  <a:cubicBezTo>
                    <a:pt x="0" y="1805"/>
                    <a:pt x="520" y="2325"/>
                    <a:pt x="1155" y="2325"/>
                  </a:cubicBezTo>
                  <a:lnTo>
                    <a:pt x="1184" y="2325"/>
                  </a:lnTo>
                  <a:cubicBezTo>
                    <a:pt x="1501" y="2310"/>
                    <a:pt x="1761" y="1805"/>
                    <a:pt x="1761" y="1170"/>
                  </a:cubicBezTo>
                  <a:cubicBezTo>
                    <a:pt x="1761" y="535"/>
                    <a:pt x="1516" y="15"/>
                    <a:pt x="1184" y="1"/>
                  </a:cubicBezTo>
                  <a:close/>
                </a:path>
              </a:pathLst>
            </a:custGeom>
            <a:solidFill>
              <a:srgbClr val="9DAC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3" name="Google Shape;17413;p101"/>
            <p:cNvSpPr/>
            <p:nvPr/>
          </p:nvSpPr>
          <p:spPr>
            <a:xfrm>
              <a:off x="3797237" y="2575736"/>
              <a:ext cx="37120" cy="45064"/>
            </a:xfrm>
            <a:custGeom>
              <a:rect b="b" l="l" r="r" t="t"/>
              <a:pathLst>
                <a:path extrusionOk="0" h="1719" w="1416">
                  <a:moveTo>
                    <a:pt x="1141" y="1"/>
                  </a:moveTo>
                  <a:cubicBezTo>
                    <a:pt x="0" y="1"/>
                    <a:pt x="0" y="1719"/>
                    <a:pt x="1141" y="1719"/>
                  </a:cubicBezTo>
                  <a:cubicBezTo>
                    <a:pt x="1285" y="1719"/>
                    <a:pt x="1415" y="1329"/>
                    <a:pt x="1415" y="867"/>
                  </a:cubicBezTo>
                  <a:cubicBezTo>
                    <a:pt x="1415" y="391"/>
                    <a:pt x="1285"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4" name="Google Shape;17414;p101"/>
            <p:cNvSpPr/>
            <p:nvPr/>
          </p:nvSpPr>
          <p:spPr>
            <a:xfrm>
              <a:off x="3948603" y="2575736"/>
              <a:ext cx="37487" cy="45064"/>
            </a:xfrm>
            <a:custGeom>
              <a:rect b="b" l="l" r="r" t="t"/>
              <a:pathLst>
                <a:path extrusionOk="0" h="1719" w="1430">
                  <a:moveTo>
                    <a:pt x="1141" y="1"/>
                  </a:moveTo>
                  <a:cubicBezTo>
                    <a:pt x="1" y="1"/>
                    <a:pt x="1" y="1719"/>
                    <a:pt x="1141" y="1719"/>
                  </a:cubicBezTo>
                  <a:cubicBezTo>
                    <a:pt x="1300" y="1719"/>
                    <a:pt x="1430" y="1329"/>
                    <a:pt x="1430" y="867"/>
                  </a:cubicBezTo>
                  <a:cubicBezTo>
                    <a:pt x="1430" y="391"/>
                    <a:pt x="1300" y="1"/>
                    <a:pt x="1141" y="1"/>
                  </a:cubicBezTo>
                  <a:close/>
                </a:path>
              </a:pathLst>
            </a:custGeom>
            <a:solidFill>
              <a:srgbClr val="E7EC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5" name="Google Shape;17415;p101"/>
            <p:cNvSpPr/>
            <p:nvPr/>
          </p:nvSpPr>
          <p:spPr>
            <a:xfrm>
              <a:off x="3725723" y="2455776"/>
              <a:ext cx="354977" cy="351202"/>
            </a:xfrm>
            <a:custGeom>
              <a:rect b="b" l="l" r="r" t="t"/>
              <a:pathLst>
                <a:path extrusionOk="0" h="13397" w="13541">
                  <a:moveTo>
                    <a:pt x="6987" y="1156"/>
                  </a:moveTo>
                  <a:cubicBezTo>
                    <a:pt x="9874" y="1271"/>
                    <a:pt x="12198" y="3595"/>
                    <a:pt x="12314" y="6482"/>
                  </a:cubicBezTo>
                  <a:lnTo>
                    <a:pt x="11794" y="6482"/>
                  </a:lnTo>
                  <a:cubicBezTo>
                    <a:pt x="11520" y="6482"/>
                    <a:pt x="11520" y="6915"/>
                    <a:pt x="11794" y="6915"/>
                  </a:cubicBezTo>
                  <a:lnTo>
                    <a:pt x="12314" y="6915"/>
                  </a:lnTo>
                  <a:cubicBezTo>
                    <a:pt x="12198" y="9802"/>
                    <a:pt x="9874" y="12112"/>
                    <a:pt x="6987" y="12227"/>
                  </a:cubicBezTo>
                  <a:lnTo>
                    <a:pt x="6987" y="11722"/>
                  </a:lnTo>
                  <a:cubicBezTo>
                    <a:pt x="6987" y="11578"/>
                    <a:pt x="6879" y="11506"/>
                    <a:pt x="6770" y="11506"/>
                  </a:cubicBezTo>
                  <a:cubicBezTo>
                    <a:pt x="6662" y="11506"/>
                    <a:pt x="6554" y="11578"/>
                    <a:pt x="6554" y="11722"/>
                  </a:cubicBezTo>
                  <a:lnTo>
                    <a:pt x="6554" y="12227"/>
                  </a:lnTo>
                  <a:cubicBezTo>
                    <a:pt x="3667" y="12112"/>
                    <a:pt x="1357" y="9788"/>
                    <a:pt x="1242" y="6901"/>
                  </a:cubicBezTo>
                  <a:lnTo>
                    <a:pt x="1747" y="6901"/>
                  </a:lnTo>
                  <a:cubicBezTo>
                    <a:pt x="2036" y="6901"/>
                    <a:pt x="2036" y="6482"/>
                    <a:pt x="1747" y="6482"/>
                  </a:cubicBezTo>
                  <a:lnTo>
                    <a:pt x="1242" y="6482"/>
                  </a:lnTo>
                  <a:cubicBezTo>
                    <a:pt x="1357" y="3581"/>
                    <a:pt x="3667" y="1271"/>
                    <a:pt x="6554" y="1156"/>
                  </a:cubicBezTo>
                  <a:lnTo>
                    <a:pt x="6554" y="1661"/>
                  </a:lnTo>
                  <a:cubicBezTo>
                    <a:pt x="6554" y="1805"/>
                    <a:pt x="6662" y="1877"/>
                    <a:pt x="6770" y="1877"/>
                  </a:cubicBezTo>
                  <a:cubicBezTo>
                    <a:pt x="6879" y="1877"/>
                    <a:pt x="6987" y="1805"/>
                    <a:pt x="6987" y="1661"/>
                  </a:cubicBezTo>
                  <a:lnTo>
                    <a:pt x="6987" y="1156"/>
                  </a:lnTo>
                  <a:close/>
                  <a:moveTo>
                    <a:pt x="6770" y="1"/>
                  </a:moveTo>
                  <a:cubicBezTo>
                    <a:pt x="6662" y="1"/>
                    <a:pt x="6554" y="73"/>
                    <a:pt x="6554" y="217"/>
                  </a:cubicBezTo>
                  <a:lnTo>
                    <a:pt x="6554" y="737"/>
                  </a:lnTo>
                  <a:cubicBezTo>
                    <a:pt x="3436" y="852"/>
                    <a:pt x="924" y="3350"/>
                    <a:pt x="809" y="6482"/>
                  </a:cubicBezTo>
                  <a:lnTo>
                    <a:pt x="289" y="6482"/>
                  </a:lnTo>
                  <a:cubicBezTo>
                    <a:pt x="0" y="6482"/>
                    <a:pt x="0" y="6915"/>
                    <a:pt x="289" y="6915"/>
                  </a:cubicBezTo>
                  <a:lnTo>
                    <a:pt x="809" y="6915"/>
                  </a:lnTo>
                  <a:cubicBezTo>
                    <a:pt x="924" y="10033"/>
                    <a:pt x="3436" y="12545"/>
                    <a:pt x="6554" y="12661"/>
                  </a:cubicBezTo>
                  <a:lnTo>
                    <a:pt x="6554" y="13180"/>
                  </a:lnTo>
                  <a:cubicBezTo>
                    <a:pt x="6554" y="13325"/>
                    <a:pt x="6662" y="13397"/>
                    <a:pt x="6770" y="13397"/>
                  </a:cubicBezTo>
                  <a:cubicBezTo>
                    <a:pt x="6879" y="13397"/>
                    <a:pt x="6987" y="13325"/>
                    <a:pt x="6987" y="13180"/>
                  </a:cubicBezTo>
                  <a:lnTo>
                    <a:pt x="6987" y="12661"/>
                  </a:lnTo>
                  <a:cubicBezTo>
                    <a:pt x="10119" y="12545"/>
                    <a:pt x="12617" y="10033"/>
                    <a:pt x="12732" y="6915"/>
                  </a:cubicBezTo>
                  <a:lnTo>
                    <a:pt x="13252" y="6915"/>
                  </a:lnTo>
                  <a:cubicBezTo>
                    <a:pt x="13541" y="6915"/>
                    <a:pt x="13541" y="6482"/>
                    <a:pt x="13252" y="6482"/>
                  </a:cubicBezTo>
                  <a:lnTo>
                    <a:pt x="12732" y="6482"/>
                  </a:lnTo>
                  <a:cubicBezTo>
                    <a:pt x="12617" y="3350"/>
                    <a:pt x="10119" y="852"/>
                    <a:pt x="6987" y="737"/>
                  </a:cubicBezTo>
                  <a:lnTo>
                    <a:pt x="6987" y="217"/>
                  </a:lnTo>
                  <a:cubicBezTo>
                    <a:pt x="6987" y="73"/>
                    <a:pt x="6879" y="1"/>
                    <a:pt x="6770" y="1"/>
                  </a:cubicBezTo>
                  <a:close/>
                </a:path>
              </a:pathLst>
            </a:custGeom>
            <a:solidFill>
              <a:srgbClr val="8598A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16" name="Google Shape;17416;p101"/>
          <p:cNvGrpSpPr/>
          <p:nvPr/>
        </p:nvGrpSpPr>
        <p:grpSpPr>
          <a:xfrm>
            <a:off x="5201108" y="1977641"/>
            <a:ext cx="230482" cy="388847"/>
            <a:chOff x="5226165" y="1977641"/>
            <a:chExt cx="230482" cy="388847"/>
          </a:xfrm>
        </p:grpSpPr>
        <p:sp>
          <p:nvSpPr>
            <p:cNvPr id="17417" name="Google Shape;17417;p101"/>
            <p:cNvSpPr/>
            <p:nvPr/>
          </p:nvSpPr>
          <p:spPr>
            <a:xfrm>
              <a:off x="5256443" y="2329761"/>
              <a:ext cx="169952" cy="12138"/>
            </a:xfrm>
            <a:custGeom>
              <a:rect b="b" l="l" r="r" t="t"/>
              <a:pathLst>
                <a:path extrusionOk="0" h="463" w="6483">
                  <a:moveTo>
                    <a:pt x="1" y="1"/>
                  </a:moveTo>
                  <a:lnTo>
                    <a:pt x="1" y="463"/>
                  </a:lnTo>
                  <a:lnTo>
                    <a:pt x="6482" y="463"/>
                  </a:lnTo>
                  <a:lnTo>
                    <a:pt x="648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8" name="Google Shape;17418;p101"/>
            <p:cNvSpPr/>
            <p:nvPr/>
          </p:nvSpPr>
          <p:spPr>
            <a:xfrm>
              <a:off x="5335167" y="1977641"/>
              <a:ext cx="12138" cy="388480"/>
            </a:xfrm>
            <a:custGeom>
              <a:rect b="b" l="l" r="r" t="t"/>
              <a:pathLst>
                <a:path extrusionOk="0" h="14819" w="463">
                  <a:moveTo>
                    <a:pt x="231" y="1"/>
                  </a:moveTo>
                  <a:cubicBezTo>
                    <a:pt x="116" y="1"/>
                    <a:pt x="0" y="80"/>
                    <a:pt x="0" y="239"/>
                  </a:cubicBezTo>
                  <a:lnTo>
                    <a:pt x="0" y="14588"/>
                  </a:lnTo>
                  <a:cubicBezTo>
                    <a:pt x="0" y="14718"/>
                    <a:pt x="101" y="14819"/>
                    <a:pt x="231" y="14819"/>
                  </a:cubicBezTo>
                  <a:cubicBezTo>
                    <a:pt x="361" y="14819"/>
                    <a:pt x="462" y="14718"/>
                    <a:pt x="462" y="14588"/>
                  </a:cubicBezTo>
                  <a:lnTo>
                    <a:pt x="462" y="239"/>
                  </a:lnTo>
                  <a:cubicBezTo>
                    <a:pt x="462" y="80"/>
                    <a:pt x="347" y="1"/>
                    <a:pt x="23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19" name="Google Shape;17419;p101"/>
            <p:cNvSpPr/>
            <p:nvPr/>
          </p:nvSpPr>
          <p:spPr>
            <a:xfrm>
              <a:off x="5243571" y="2226421"/>
              <a:ext cx="37986" cy="139700"/>
            </a:xfrm>
            <a:custGeom>
              <a:rect b="b" l="l" r="r" t="t"/>
              <a:pathLst>
                <a:path extrusionOk="0" h="5329" w="1449">
                  <a:moveTo>
                    <a:pt x="1179" y="1"/>
                  </a:moveTo>
                  <a:cubicBezTo>
                    <a:pt x="1078" y="1"/>
                    <a:pt x="978" y="59"/>
                    <a:pt x="954" y="190"/>
                  </a:cubicBezTo>
                  <a:lnTo>
                    <a:pt x="30" y="5069"/>
                  </a:lnTo>
                  <a:cubicBezTo>
                    <a:pt x="1" y="5184"/>
                    <a:pt x="87" y="5300"/>
                    <a:pt x="217" y="5329"/>
                  </a:cubicBezTo>
                  <a:lnTo>
                    <a:pt x="261" y="5329"/>
                  </a:lnTo>
                  <a:cubicBezTo>
                    <a:pt x="362" y="5329"/>
                    <a:pt x="463" y="5256"/>
                    <a:pt x="492" y="5141"/>
                  </a:cubicBezTo>
                  <a:lnTo>
                    <a:pt x="1416" y="276"/>
                  </a:lnTo>
                  <a:cubicBezTo>
                    <a:pt x="1448" y="103"/>
                    <a:pt x="1312" y="1"/>
                    <a:pt x="117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0" name="Google Shape;17420;p101"/>
            <p:cNvSpPr/>
            <p:nvPr/>
          </p:nvSpPr>
          <p:spPr>
            <a:xfrm>
              <a:off x="5401281" y="2226421"/>
              <a:ext cx="37592" cy="140067"/>
            </a:xfrm>
            <a:custGeom>
              <a:rect b="b" l="l" r="r" t="t"/>
              <a:pathLst>
                <a:path extrusionOk="0" h="5343" w="1434">
                  <a:moveTo>
                    <a:pt x="270" y="1"/>
                  </a:moveTo>
                  <a:cubicBezTo>
                    <a:pt x="136" y="1"/>
                    <a:pt x="0" y="103"/>
                    <a:pt x="33" y="276"/>
                  </a:cubicBezTo>
                  <a:lnTo>
                    <a:pt x="957" y="5155"/>
                  </a:lnTo>
                  <a:cubicBezTo>
                    <a:pt x="986" y="5256"/>
                    <a:pt x="1073" y="5329"/>
                    <a:pt x="1188" y="5329"/>
                  </a:cubicBezTo>
                  <a:lnTo>
                    <a:pt x="1231" y="5343"/>
                  </a:lnTo>
                  <a:cubicBezTo>
                    <a:pt x="1361" y="5314"/>
                    <a:pt x="1434" y="5184"/>
                    <a:pt x="1419" y="5069"/>
                  </a:cubicBezTo>
                  <a:lnTo>
                    <a:pt x="495" y="190"/>
                  </a:lnTo>
                  <a:cubicBezTo>
                    <a:pt x="470" y="59"/>
                    <a:pt x="371" y="1"/>
                    <a:pt x="27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1" name="Google Shape;17421;p101"/>
            <p:cNvSpPr/>
            <p:nvPr/>
          </p:nvSpPr>
          <p:spPr>
            <a:xfrm>
              <a:off x="5335167" y="2226448"/>
              <a:ext cx="12138" cy="24249"/>
            </a:xfrm>
            <a:custGeom>
              <a:rect b="b" l="l" r="r" t="t"/>
              <a:pathLst>
                <a:path extrusionOk="0" h="925" w="463">
                  <a:moveTo>
                    <a:pt x="0" y="1"/>
                  </a:moveTo>
                  <a:lnTo>
                    <a:pt x="0" y="925"/>
                  </a:lnTo>
                  <a:lnTo>
                    <a:pt x="462" y="925"/>
                  </a:lnTo>
                  <a:lnTo>
                    <a:pt x="462"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2" name="Google Shape;17422;p101"/>
            <p:cNvSpPr/>
            <p:nvPr/>
          </p:nvSpPr>
          <p:spPr>
            <a:xfrm>
              <a:off x="5264779" y="2226421"/>
              <a:ext cx="16280" cy="24275"/>
            </a:xfrm>
            <a:custGeom>
              <a:rect b="b" l="l" r="r" t="t"/>
              <a:pathLst>
                <a:path extrusionOk="0" h="926" w="621">
                  <a:moveTo>
                    <a:pt x="386" y="0"/>
                  </a:moveTo>
                  <a:cubicBezTo>
                    <a:pt x="270" y="0"/>
                    <a:pt x="171" y="71"/>
                    <a:pt x="145" y="190"/>
                  </a:cubicBezTo>
                  <a:lnTo>
                    <a:pt x="0" y="926"/>
                  </a:lnTo>
                  <a:lnTo>
                    <a:pt x="477" y="926"/>
                  </a:lnTo>
                  <a:lnTo>
                    <a:pt x="607" y="276"/>
                  </a:lnTo>
                  <a:cubicBezTo>
                    <a:pt x="621" y="146"/>
                    <a:pt x="534" y="31"/>
                    <a:pt x="419" y="2"/>
                  </a:cubicBezTo>
                  <a:cubicBezTo>
                    <a:pt x="408" y="1"/>
                    <a:pt x="397" y="0"/>
                    <a:pt x="386"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3" name="Google Shape;17423;p101"/>
            <p:cNvSpPr/>
            <p:nvPr/>
          </p:nvSpPr>
          <p:spPr>
            <a:xfrm>
              <a:off x="5401281" y="2226421"/>
              <a:ext cx="16411" cy="24275"/>
            </a:xfrm>
            <a:custGeom>
              <a:rect b="b" l="l" r="r" t="t"/>
              <a:pathLst>
                <a:path extrusionOk="0" h="926" w="626">
                  <a:moveTo>
                    <a:pt x="270" y="1"/>
                  </a:moveTo>
                  <a:cubicBezTo>
                    <a:pt x="136" y="1"/>
                    <a:pt x="0" y="103"/>
                    <a:pt x="33" y="276"/>
                  </a:cubicBezTo>
                  <a:lnTo>
                    <a:pt x="163" y="926"/>
                  </a:lnTo>
                  <a:lnTo>
                    <a:pt x="625" y="926"/>
                  </a:lnTo>
                  <a:lnTo>
                    <a:pt x="495" y="190"/>
                  </a:lnTo>
                  <a:cubicBezTo>
                    <a:pt x="470" y="59"/>
                    <a:pt x="371" y="1"/>
                    <a:pt x="2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4" name="Google Shape;17424;p101"/>
            <p:cNvSpPr/>
            <p:nvPr/>
          </p:nvSpPr>
          <p:spPr>
            <a:xfrm>
              <a:off x="5238276" y="2020214"/>
              <a:ext cx="206286" cy="218371"/>
            </a:xfrm>
            <a:custGeom>
              <a:rect b="b" l="l" r="r" t="t"/>
              <a:pathLst>
                <a:path extrusionOk="0" h="8330" w="7869">
                  <a:moveTo>
                    <a:pt x="1" y="1"/>
                  </a:moveTo>
                  <a:lnTo>
                    <a:pt x="1" y="8099"/>
                  </a:lnTo>
                  <a:cubicBezTo>
                    <a:pt x="1" y="8229"/>
                    <a:pt x="102" y="8330"/>
                    <a:pt x="232" y="8330"/>
                  </a:cubicBezTo>
                  <a:lnTo>
                    <a:pt x="7637" y="8330"/>
                  </a:lnTo>
                  <a:cubicBezTo>
                    <a:pt x="7767" y="8330"/>
                    <a:pt x="7868" y="8229"/>
                    <a:pt x="7868" y="8099"/>
                  </a:cubicBezTo>
                  <a:lnTo>
                    <a:pt x="7868"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5" name="Google Shape;17425;p101"/>
            <p:cNvSpPr/>
            <p:nvPr/>
          </p:nvSpPr>
          <p:spPr>
            <a:xfrm>
              <a:off x="5237909" y="2020214"/>
              <a:ext cx="206653" cy="18193"/>
            </a:xfrm>
            <a:custGeom>
              <a:rect b="b" l="l" r="r" t="t"/>
              <a:pathLst>
                <a:path extrusionOk="0" h="694" w="7883">
                  <a:moveTo>
                    <a:pt x="0" y="1"/>
                  </a:moveTo>
                  <a:lnTo>
                    <a:pt x="0" y="694"/>
                  </a:lnTo>
                  <a:lnTo>
                    <a:pt x="7882" y="694"/>
                  </a:lnTo>
                  <a:lnTo>
                    <a:pt x="7882"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6" name="Google Shape;17426;p101"/>
            <p:cNvSpPr/>
            <p:nvPr/>
          </p:nvSpPr>
          <p:spPr>
            <a:xfrm>
              <a:off x="5226165" y="2002047"/>
              <a:ext cx="230482" cy="24249"/>
            </a:xfrm>
            <a:custGeom>
              <a:rect b="b" l="l" r="r" t="t"/>
              <a:pathLst>
                <a:path extrusionOk="0" h="925" w="8792">
                  <a:moveTo>
                    <a:pt x="232" y="1"/>
                  </a:moveTo>
                  <a:cubicBezTo>
                    <a:pt x="102" y="1"/>
                    <a:pt x="1" y="102"/>
                    <a:pt x="1" y="232"/>
                  </a:cubicBezTo>
                  <a:lnTo>
                    <a:pt x="1" y="694"/>
                  </a:lnTo>
                  <a:cubicBezTo>
                    <a:pt x="1" y="824"/>
                    <a:pt x="102" y="925"/>
                    <a:pt x="232" y="925"/>
                  </a:cubicBezTo>
                  <a:lnTo>
                    <a:pt x="8561" y="925"/>
                  </a:lnTo>
                  <a:cubicBezTo>
                    <a:pt x="8691" y="925"/>
                    <a:pt x="8792" y="824"/>
                    <a:pt x="8792" y="694"/>
                  </a:cubicBezTo>
                  <a:lnTo>
                    <a:pt x="8792" y="232"/>
                  </a:lnTo>
                  <a:cubicBezTo>
                    <a:pt x="8792" y="102"/>
                    <a:pt x="8691" y="1"/>
                    <a:pt x="856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7" name="Google Shape;17427;p101"/>
            <p:cNvSpPr/>
            <p:nvPr/>
          </p:nvSpPr>
          <p:spPr>
            <a:xfrm>
              <a:off x="5257754" y="2073195"/>
              <a:ext cx="164080" cy="118597"/>
            </a:xfrm>
            <a:custGeom>
              <a:rect b="b" l="l" r="r" t="t"/>
              <a:pathLst>
                <a:path extrusionOk="0" h="4524" w="6259">
                  <a:moveTo>
                    <a:pt x="4801" y="1"/>
                  </a:moveTo>
                  <a:cubicBezTo>
                    <a:pt x="4426" y="1"/>
                    <a:pt x="4426" y="578"/>
                    <a:pt x="4801" y="578"/>
                  </a:cubicBezTo>
                  <a:lnTo>
                    <a:pt x="5263" y="578"/>
                  </a:lnTo>
                  <a:lnTo>
                    <a:pt x="3300" y="2541"/>
                  </a:lnTo>
                  <a:lnTo>
                    <a:pt x="2852" y="2108"/>
                  </a:lnTo>
                  <a:cubicBezTo>
                    <a:pt x="2751" y="2007"/>
                    <a:pt x="2618" y="1957"/>
                    <a:pt x="2484" y="1957"/>
                  </a:cubicBezTo>
                  <a:cubicBezTo>
                    <a:pt x="2351" y="1957"/>
                    <a:pt x="2217" y="2007"/>
                    <a:pt x="2116" y="2108"/>
                  </a:cubicBezTo>
                  <a:lnTo>
                    <a:pt x="210" y="4028"/>
                  </a:lnTo>
                  <a:cubicBezTo>
                    <a:pt x="1" y="4238"/>
                    <a:pt x="188" y="4524"/>
                    <a:pt x="410" y="4524"/>
                  </a:cubicBezTo>
                  <a:cubicBezTo>
                    <a:pt x="479" y="4524"/>
                    <a:pt x="550" y="4497"/>
                    <a:pt x="615" y="4432"/>
                  </a:cubicBezTo>
                  <a:lnTo>
                    <a:pt x="2491" y="2556"/>
                  </a:lnTo>
                  <a:lnTo>
                    <a:pt x="2939" y="3003"/>
                  </a:lnTo>
                  <a:cubicBezTo>
                    <a:pt x="3040" y="3104"/>
                    <a:pt x="3173" y="3155"/>
                    <a:pt x="3307" y="3155"/>
                  </a:cubicBezTo>
                  <a:cubicBezTo>
                    <a:pt x="3440" y="3155"/>
                    <a:pt x="3574" y="3104"/>
                    <a:pt x="3675" y="3003"/>
                  </a:cubicBezTo>
                  <a:lnTo>
                    <a:pt x="5682" y="997"/>
                  </a:lnTo>
                  <a:lnTo>
                    <a:pt x="5682" y="1444"/>
                  </a:lnTo>
                  <a:cubicBezTo>
                    <a:pt x="5682" y="1639"/>
                    <a:pt x="5826" y="1736"/>
                    <a:pt x="5970" y="1736"/>
                  </a:cubicBezTo>
                  <a:cubicBezTo>
                    <a:pt x="6115" y="1736"/>
                    <a:pt x="6259" y="1639"/>
                    <a:pt x="6259" y="1444"/>
                  </a:cubicBezTo>
                  <a:lnTo>
                    <a:pt x="6259" y="289"/>
                  </a:lnTo>
                  <a:cubicBezTo>
                    <a:pt x="6259" y="131"/>
                    <a:pt x="6129" y="1"/>
                    <a:pt x="5970" y="1"/>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28" name="Google Shape;17428;p101"/>
            <p:cNvSpPr/>
            <p:nvPr/>
          </p:nvSpPr>
          <p:spPr>
            <a:xfrm>
              <a:off x="5226165" y="2014159"/>
              <a:ext cx="230482" cy="12138"/>
            </a:xfrm>
            <a:custGeom>
              <a:rect b="b" l="l" r="r" t="t"/>
              <a:pathLst>
                <a:path extrusionOk="0" h="463" w="8792">
                  <a:moveTo>
                    <a:pt x="232" y="1"/>
                  </a:moveTo>
                  <a:cubicBezTo>
                    <a:pt x="102" y="1"/>
                    <a:pt x="1" y="102"/>
                    <a:pt x="1" y="232"/>
                  </a:cubicBezTo>
                  <a:cubicBezTo>
                    <a:pt x="1" y="362"/>
                    <a:pt x="102" y="463"/>
                    <a:pt x="232" y="463"/>
                  </a:cubicBezTo>
                  <a:lnTo>
                    <a:pt x="8561" y="463"/>
                  </a:lnTo>
                  <a:cubicBezTo>
                    <a:pt x="8691" y="463"/>
                    <a:pt x="8792" y="362"/>
                    <a:pt x="8792" y="232"/>
                  </a:cubicBezTo>
                  <a:cubicBezTo>
                    <a:pt x="8792" y="102"/>
                    <a:pt x="8691" y="1"/>
                    <a:pt x="8561"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29" name="Google Shape;17429;p101"/>
          <p:cNvGrpSpPr/>
          <p:nvPr/>
        </p:nvGrpSpPr>
        <p:grpSpPr>
          <a:xfrm>
            <a:off x="5607545" y="2025510"/>
            <a:ext cx="370130" cy="287264"/>
            <a:chOff x="5632602" y="2025510"/>
            <a:chExt cx="370130" cy="287264"/>
          </a:xfrm>
        </p:grpSpPr>
        <p:sp>
          <p:nvSpPr>
            <p:cNvPr id="17430" name="Google Shape;17430;p101"/>
            <p:cNvSpPr/>
            <p:nvPr/>
          </p:nvSpPr>
          <p:spPr>
            <a:xfrm>
              <a:off x="5695046" y="2050493"/>
              <a:ext cx="296701" cy="191501"/>
            </a:xfrm>
            <a:custGeom>
              <a:rect b="b" l="l" r="r" t="t"/>
              <a:pathLst>
                <a:path extrusionOk="0" h="7305" w="11318">
                  <a:moveTo>
                    <a:pt x="0" y="0"/>
                  </a:moveTo>
                  <a:lnTo>
                    <a:pt x="0" y="4649"/>
                  </a:lnTo>
                  <a:lnTo>
                    <a:pt x="780" y="4649"/>
                  </a:lnTo>
                  <a:lnTo>
                    <a:pt x="780" y="5168"/>
                  </a:lnTo>
                  <a:lnTo>
                    <a:pt x="996" y="5240"/>
                  </a:lnTo>
                  <a:cubicBezTo>
                    <a:pt x="1126" y="5284"/>
                    <a:pt x="1242" y="5327"/>
                    <a:pt x="1357" y="5399"/>
                  </a:cubicBezTo>
                  <a:lnTo>
                    <a:pt x="1559" y="5500"/>
                  </a:lnTo>
                  <a:lnTo>
                    <a:pt x="1920" y="5139"/>
                  </a:lnTo>
                  <a:lnTo>
                    <a:pt x="2498" y="5717"/>
                  </a:lnTo>
                  <a:lnTo>
                    <a:pt x="2137" y="6078"/>
                  </a:lnTo>
                  <a:lnTo>
                    <a:pt x="2238" y="6280"/>
                  </a:lnTo>
                  <a:cubicBezTo>
                    <a:pt x="2310" y="6395"/>
                    <a:pt x="2353" y="6511"/>
                    <a:pt x="2397" y="6641"/>
                  </a:cubicBezTo>
                  <a:lnTo>
                    <a:pt x="2454" y="6857"/>
                  </a:lnTo>
                  <a:lnTo>
                    <a:pt x="2974" y="6857"/>
                  </a:lnTo>
                  <a:lnTo>
                    <a:pt x="2974" y="7305"/>
                  </a:lnTo>
                  <a:lnTo>
                    <a:pt x="11318" y="7305"/>
                  </a:lnTo>
                  <a:lnTo>
                    <a:pt x="11318" y="0"/>
                  </a:lnTo>
                  <a:close/>
                </a:path>
              </a:pathLst>
            </a:custGeom>
            <a:solidFill>
              <a:srgbClr val="F2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1" name="Google Shape;17431;p101"/>
            <p:cNvSpPr/>
            <p:nvPr/>
          </p:nvSpPr>
          <p:spPr>
            <a:xfrm>
              <a:off x="5735522" y="2241967"/>
              <a:ext cx="50359" cy="23882"/>
            </a:xfrm>
            <a:custGeom>
              <a:rect b="b" l="l" r="r" t="t"/>
              <a:pathLst>
                <a:path extrusionOk="0" h="911" w="1921">
                  <a:moveTo>
                    <a:pt x="1098" y="1"/>
                  </a:moveTo>
                  <a:lnTo>
                    <a:pt x="1098" y="30"/>
                  </a:lnTo>
                  <a:lnTo>
                    <a:pt x="434" y="30"/>
                  </a:lnTo>
                  <a:lnTo>
                    <a:pt x="434" y="44"/>
                  </a:lnTo>
                  <a:cubicBezTo>
                    <a:pt x="405" y="376"/>
                    <a:pt x="261" y="679"/>
                    <a:pt x="1" y="910"/>
                  </a:cubicBezTo>
                  <a:lnTo>
                    <a:pt x="1228" y="910"/>
                  </a:lnTo>
                  <a:cubicBezTo>
                    <a:pt x="1271" y="780"/>
                    <a:pt x="1329" y="650"/>
                    <a:pt x="1358" y="520"/>
                  </a:cubicBezTo>
                  <a:lnTo>
                    <a:pt x="1921" y="520"/>
                  </a:lnTo>
                  <a:lnTo>
                    <a:pt x="1921" y="1"/>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2" name="Google Shape;17432;p101"/>
            <p:cNvSpPr/>
            <p:nvPr/>
          </p:nvSpPr>
          <p:spPr>
            <a:xfrm>
              <a:off x="5746899" y="2179156"/>
              <a:ext cx="38982" cy="62470"/>
            </a:xfrm>
            <a:custGeom>
              <a:rect b="b" l="l" r="r" t="t"/>
              <a:pathLst>
                <a:path extrusionOk="0" h="2383" w="1487">
                  <a:moveTo>
                    <a:pt x="274" y="0"/>
                  </a:moveTo>
                  <a:lnTo>
                    <a:pt x="0" y="275"/>
                  </a:lnTo>
                  <a:lnTo>
                    <a:pt x="534" y="809"/>
                  </a:lnTo>
                  <a:lnTo>
                    <a:pt x="173" y="1170"/>
                  </a:lnTo>
                  <a:lnTo>
                    <a:pt x="274" y="1357"/>
                  </a:lnTo>
                  <a:cubicBezTo>
                    <a:pt x="332" y="1473"/>
                    <a:pt x="390" y="1603"/>
                    <a:pt x="419" y="1718"/>
                  </a:cubicBezTo>
                  <a:lnTo>
                    <a:pt x="491" y="1935"/>
                  </a:lnTo>
                  <a:lnTo>
                    <a:pt x="1010" y="1935"/>
                  </a:lnTo>
                  <a:lnTo>
                    <a:pt x="1010" y="2382"/>
                  </a:lnTo>
                  <a:lnTo>
                    <a:pt x="1487" y="2382"/>
                  </a:lnTo>
                  <a:lnTo>
                    <a:pt x="1487" y="1790"/>
                  </a:lnTo>
                  <a:lnTo>
                    <a:pt x="924" y="1790"/>
                  </a:lnTo>
                  <a:cubicBezTo>
                    <a:pt x="881" y="1574"/>
                    <a:pt x="794" y="1386"/>
                    <a:pt x="678" y="1199"/>
                  </a:cubicBezTo>
                  <a:lnTo>
                    <a:pt x="1083" y="809"/>
                  </a:lnTo>
                  <a:lnTo>
                    <a:pt x="274"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3" name="Google Shape;17433;p101"/>
            <p:cNvSpPr/>
            <p:nvPr/>
          </p:nvSpPr>
          <p:spPr>
            <a:xfrm>
              <a:off x="5698821" y="2168565"/>
              <a:ext cx="42783" cy="26136"/>
            </a:xfrm>
            <a:custGeom>
              <a:rect b="b" l="l" r="r" t="t"/>
              <a:pathLst>
                <a:path extrusionOk="0" h="997" w="1632">
                  <a:moveTo>
                    <a:pt x="1" y="0"/>
                  </a:moveTo>
                  <a:lnTo>
                    <a:pt x="1" y="159"/>
                  </a:lnTo>
                  <a:lnTo>
                    <a:pt x="636" y="159"/>
                  </a:lnTo>
                  <a:lnTo>
                    <a:pt x="636" y="679"/>
                  </a:lnTo>
                  <a:lnTo>
                    <a:pt x="852" y="736"/>
                  </a:lnTo>
                  <a:cubicBezTo>
                    <a:pt x="982" y="780"/>
                    <a:pt x="1098" y="823"/>
                    <a:pt x="1213" y="895"/>
                  </a:cubicBezTo>
                  <a:lnTo>
                    <a:pt x="1415" y="996"/>
                  </a:lnTo>
                  <a:lnTo>
                    <a:pt x="1632" y="765"/>
                  </a:lnTo>
                  <a:cubicBezTo>
                    <a:pt x="1473" y="679"/>
                    <a:pt x="1300" y="607"/>
                    <a:pt x="1127" y="563"/>
                  </a:cubicBezTo>
                  <a:lnTo>
                    <a:pt x="1127"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4" name="Google Shape;17434;p101"/>
            <p:cNvSpPr/>
            <p:nvPr/>
          </p:nvSpPr>
          <p:spPr>
            <a:xfrm>
              <a:off x="5695046" y="2050493"/>
              <a:ext cx="9857" cy="118099"/>
            </a:xfrm>
            <a:custGeom>
              <a:rect b="b" l="l" r="r" t="t"/>
              <a:pathLst>
                <a:path extrusionOk="0" h="4505" w="376">
                  <a:moveTo>
                    <a:pt x="0" y="0"/>
                  </a:moveTo>
                  <a:lnTo>
                    <a:pt x="0" y="4504"/>
                  </a:lnTo>
                  <a:lnTo>
                    <a:pt x="376" y="4504"/>
                  </a:lnTo>
                  <a:lnTo>
                    <a:pt x="376" y="0"/>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5" name="Google Shape;17435;p101"/>
            <p:cNvSpPr/>
            <p:nvPr/>
          </p:nvSpPr>
          <p:spPr>
            <a:xfrm>
              <a:off x="5695046" y="2049732"/>
              <a:ext cx="296701" cy="9857"/>
            </a:xfrm>
            <a:custGeom>
              <a:rect b="b" l="l" r="r" t="t"/>
              <a:pathLst>
                <a:path extrusionOk="0" h="376" w="11318">
                  <a:moveTo>
                    <a:pt x="0" y="1"/>
                  </a:moveTo>
                  <a:lnTo>
                    <a:pt x="0" y="376"/>
                  </a:lnTo>
                  <a:lnTo>
                    <a:pt x="11318" y="376"/>
                  </a:lnTo>
                  <a:lnTo>
                    <a:pt x="11318" y="1"/>
                  </a:ln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6" name="Google Shape;17436;p101"/>
            <p:cNvSpPr/>
            <p:nvPr/>
          </p:nvSpPr>
          <p:spPr>
            <a:xfrm>
              <a:off x="5725324" y="2240473"/>
              <a:ext cx="277014" cy="26503"/>
            </a:xfrm>
            <a:custGeom>
              <a:rect b="b" l="l" r="r" t="t"/>
              <a:pathLst>
                <a:path extrusionOk="0" h="1011" w="10567">
                  <a:moveTo>
                    <a:pt x="1487" y="0"/>
                  </a:moveTo>
                  <a:cubicBezTo>
                    <a:pt x="1458" y="0"/>
                    <a:pt x="1444" y="14"/>
                    <a:pt x="1429" y="43"/>
                  </a:cubicBezTo>
                  <a:lnTo>
                    <a:pt x="477" y="43"/>
                  </a:lnTo>
                  <a:cubicBezTo>
                    <a:pt x="462" y="43"/>
                    <a:pt x="433" y="58"/>
                    <a:pt x="433" y="87"/>
                  </a:cubicBezTo>
                  <a:lnTo>
                    <a:pt x="433" y="159"/>
                  </a:lnTo>
                  <a:lnTo>
                    <a:pt x="433" y="188"/>
                  </a:lnTo>
                  <a:lnTo>
                    <a:pt x="433" y="202"/>
                  </a:lnTo>
                  <a:lnTo>
                    <a:pt x="433" y="217"/>
                  </a:lnTo>
                  <a:cubicBezTo>
                    <a:pt x="404" y="505"/>
                    <a:pt x="260" y="765"/>
                    <a:pt x="29" y="924"/>
                  </a:cubicBezTo>
                  <a:cubicBezTo>
                    <a:pt x="0" y="953"/>
                    <a:pt x="15" y="1010"/>
                    <a:pt x="58" y="1010"/>
                  </a:cubicBezTo>
                  <a:lnTo>
                    <a:pt x="10524" y="1010"/>
                  </a:lnTo>
                  <a:cubicBezTo>
                    <a:pt x="10553" y="1010"/>
                    <a:pt x="10567" y="996"/>
                    <a:pt x="10567" y="967"/>
                  </a:cubicBezTo>
                  <a:lnTo>
                    <a:pt x="10567" y="58"/>
                  </a:lnTo>
                  <a:cubicBezTo>
                    <a:pt x="10567" y="29"/>
                    <a:pt x="10553" y="14"/>
                    <a:pt x="10538"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7" name="Google Shape;17437;p101"/>
            <p:cNvSpPr/>
            <p:nvPr/>
          </p:nvSpPr>
          <p:spPr>
            <a:xfrm>
              <a:off x="5684062" y="2025510"/>
              <a:ext cx="318670" cy="26136"/>
            </a:xfrm>
            <a:custGeom>
              <a:rect b="b" l="l" r="r" t="t"/>
              <a:pathLst>
                <a:path extrusionOk="0" h="997" w="12156">
                  <a:moveTo>
                    <a:pt x="44" y="1"/>
                  </a:moveTo>
                  <a:cubicBezTo>
                    <a:pt x="15" y="1"/>
                    <a:pt x="1" y="15"/>
                    <a:pt x="1" y="44"/>
                  </a:cubicBezTo>
                  <a:lnTo>
                    <a:pt x="1" y="953"/>
                  </a:lnTo>
                  <a:cubicBezTo>
                    <a:pt x="1" y="982"/>
                    <a:pt x="15" y="997"/>
                    <a:pt x="44" y="997"/>
                  </a:cubicBezTo>
                  <a:lnTo>
                    <a:pt x="12112" y="997"/>
                  </a:lnTo>
                  <a:cubicBezTo>
                    <a:pt x="12127" y="997"/>
                    <a:pt x="12155" y="982"/>
                    <a:pt x="12155" y="953"/>
                  </a:cubicBezTo>
                  <a:lnTo>
                    <a:pt x="12155" y="44"/>
                  </a:lnTo>
                  <a:cubicBezTo>
                    <a:pt x="12155" y="15"/>
                    <a:pt x="12127" y="1"/>
                    <a:pt x="12112" y="1"/>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8" name="Google Shape;17438;p101"/>
            <p:cNvSpPr/>
            <p:nvPr/>
          </p:nvSpPr>
          <p:spPr>
            <a:xfrm>
              <a:off x="5804022" y="2150005"/>
              <a:ext cx="25009" cy="58328"/>
            </a:xfrm>
            <a:custGeom>
              <a:rect b="b" l="l" r="r" t="t"/>
              <a:pathLst>
                <a:path extrusionOk="0" h="2225" w="954">
                  <a:moveTo>
                    <a:pt x="1" y="1"/>
                  </a:moveTo>
                  <a:lnTo>
                    <a:pt x="1" y="2224"/>
                  </a:lnTo>
                  <a:lnTo>
                    <a:pt x="953" y="2224"/>
                  </a:lnTo>
                  <a:lnTo>
                    <a:pt x="953" y="1"/>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39" name="Google Shape;17439;p101"/>
            <p:cNvSpPr/>
            <p:nvPr/>
          </p:nvSpPr>
          <p:spPr>
            <a:xfrm>
              <a:off x="5846779" y="2125048"/>
              <a:ext cx="25009" cy="83285"/>
            </a:xfrm>
            <a:custGeom>
              <a:rect b="b" l="l" r="r" t="t"/>
              <a:pathLst>
                <a:path extrusionOk="0" h="3177" w="954">
                  <a:moveTo>
                    <a:pt x="1" y="0"/>
                  </a:moveTo>
                  <a:lnTo>
                    <a:pt x="1" y="3176"/>
                  </a:lnTo>
                  <a:lnTo>
                    <a:pt x="954" y="3176"/>
                  </a:lnTo>
                  <a:lnTo>
                    <a:pt x="954" y="0"/>
                  </a:lnTo>
                  <a:close/>
                </a:path>
              </a:pathLst>
            </a:custGeom>
            <a:solidFill>
              <a:srgbClr val="D5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0" name="Google Shape;17440;p101"/>
            <p:cNvSpPr/>
            <p:nvPr/>
          </p:nvSpPr>
          <p:spPr>
            <a:xfrm>
              <a:off x="5888408" y="2140174"/>
              <a:ext cx="25009" cy="68159"/>
            </a:xfrm>
            <a:custGeom>
              <a:rect b="b" l="l" r="r" t="t"/>
              <a:pathLst>
                <a:path extrusionOk="0" h="2600" w="954">
                  <a:moveTo>
                    <a:pt x="1" y="1"/>
                  </a:moveTo>
                  <a:lnTo>
                    <a:pt x="1" y="2599"/>
                  </a:lnTo>
                  <a:lnTo>
                    <a:pt x="954" y="2599"/>
                  </a:lnTo>
                  <a:lnTo>
                    <a:pt x="95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1" name="Google Shape;17441;p101"/>
            <p:cNvSpPr/>
            <p:nvPr/>
          </p:nvSpPr>
          <p:spPr>
            <a:xfrm>
              <a:off x="5932318" y="2090995"/>
              <a:ext cx="25009" cy="117338"/>
            </a:xfrm>
            <a:custGeom>
              <a:rect b="b" l="l" r="r" t="t"/>
              <a:pathLst>
                <a:path extrusionOk="0" h="4476" w="954">
                  <a:moveTo>
                    <a:pt x="0" y="0"/>
                  </a:moveTo>
                  <a:lnTo>
                    <a:pt x="0" y="4475"/>
                  </a:lnTo>
                  <a:lnTo>
                    <a:pt x="953" y="4475"/>
                  </a:lnTo>
                  <a:lnTo>
                    <a:pt x="953" y="0"/>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2" name="Google Shape;17442;p101"/>
            <p:cNvSpPr/>
            <p:nvPr/>
          </p:nvSpPr>
          <p:spPr>
            <a:xfrm>
              <a:off x="5719636" y="2082658"/>
              <a:ext cx="47711" cy="11744"/>
            </a:xfrm>
            <a:custGeom>
              <a:rect b="b" l="l" r="r" t="t"/>
              <a:pathLst>
                <a:path extrusionOk="0" h="448" w="1820">
                  <a:moveTo>
                    <a:pt x="304" y="0"/>
                  </a:moveTo>
                  <a:cubicBezTo>
                    <a:pt x="1" y="0"/>
                    <a:pt x="1" y="448"/>
                    <a:pt x="304" y="448"/>
                  </a:cubicBezTo>
                  <a:lnTo>
                    <a:pt x="1516" y="448"/>
                  </a:lnTo>
                  <a:cubicBezTo>
                    <a:pt x="1820" y="448"/>
                    <a:pt x="1820" y="0"/>
                    <a:pt x="1516"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3" name="Google Shape;17443;p101"/>
            <p:cNvSpPr/>
            <p:nvPr/>
          </p:nvSpPr>
          <p:spPr>
            <a:xfrm>
              <a:off x="5719636" y="2102346"/>
              <a:ext cx="65118" cy="12138"/>
            </a:xfrm>
            <a:custGeom>
              <a:rect b="b" l="l" r="r" t="t"/>
              <a:pathLst>
                <a:path extrusionOk="0" h="463" w="2484">
                  <a:moveTo>
                    <a:pt x="304" y="0"/>
                  </a:moveTo>
                  <a:cubicBezTo>
                    <a:pt x="1" y="0"/>
                    <a:pt x="1" y="462"/>
                    <a:pt x="304" y="462"/>
                  </a:cubicBezTo>
                  <a:lnTo>
                    <a:pt x="2180" y="462"/>
                  </a:lnTo>
                  <a:cubicBezTo>
                    <a:pt x="2484" y="462"/>
                    <a:pt x="2484" y="0"/>
                    <a:pt x="218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4" name="Google Shape;17444;p101"/>
            <p:cNvSpPr/>
            <p:nvPr/>
          </p:nvSpPr>
          <p:spPr>
            <a:xfrm>
              <a:off x="5719636" y="2122374"/>
              <a:ext cx="65118" cy="11771"/>
            </a:xfrm>
            <a:custGeom>
              <a:rect b="b" l="l" r="r" t="t"/>
              <a:pathLst>
                <a:path extrusionOk="0" h="449" w="2484">
                  <a:moveTo>
                    <a:pt x="2194" y="1"/>
                  </a:moveTo>
                  <a:cubicBezTo>
                    <a:pt x="2190" y="1"/>
                    <a:pt x="2185" y="1"/>
                    <a:pt x="2180" y="1"/>
                  </a:cubicBezTo>
                  <a:lnTo>
                    <a:pt x="304" y="1"/>
                  </a:lnTo>
                  <a:cubicBezTo>
                    <a:pt x="1" y="1"/>
                    <a:pt x="1" y="449"/>
                    <a:pt x="304" y="449"/>
                  </a:cubicBezTo>
                  <a:lnTo>
                    <a:pt x="2180" y="449"/>
                  </a:lnTo>
                  <a:cubicBezTo>
                    <a:pt x="2479" y="449"/>
                    <a:pt x="2483" y="1"/>
                    <a:pt x="219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5" name="Google Shape;17445;p101"/>
            <p:cNvSpPr/>
            <p:nvPr/>
          </p:nvSpPr>
          <p:spPr>
            <a:xfrm>
              <a:off x="5719636" y="2142062"/>
              <a:ext cx="65118" cy="12138"/>
            </a:xfrm>
            <a:custGeom>
              <a:rect b="b" l="l" r="r" t="t"/>
              <a:pathLst>
                <a:path extrusionOk="0" h="463" w="2484">
                  <a:moveTo>
                    <a:pt x="304" y="1"/>
                  </a:moveTo>
                  <a:cubicBezTo>
                    <a:pt x="1" y="1"/>
                    <a:pt x="1" y="463"/>
                    <a:pt x="304" y="463"/>
                  </a:cubicBezTo>
                  <a:lnTo>
                    <a:pt x="2180" y="463"/>
                  </a:lnTo>
                  <a:cubicBezTo>
                    <a:pt x="2484" y="448"/>
                    <a:pt x="2484" y="1"/>
                    <a:pt x="218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6" name="Google Shape;17446;p101"/>
            <p:cNvSpPr/>
            <p:nvPr/>
          </p:nvSpPr>
          <p:spPr>
            <a:xfrm>
              <a:off x="5632602" y="2168172"/>
              <a:ext cx="144576" cy="144602"/>
            </a:xfrm>
            <a:custGeom>
              <a:rect b="b" l="l" r="r" t="t"/>
              <a:pathLst>
                <a:path extrusionOk="0" h="5516" w="5515">
                  <a:moveTo>
                    <a:pt x="3133" y="1748"/>
                  </a:moveTo>
                  <a:lnTo>
                    <a:pt x="3162" y="1762"/>
                  </a:lnTo>
                  <a:lnTo>
                    <a:pt x="3191" y="1776"/>
                  </a:lnTo>
                  <a:lnTo>
                    <a:pt x="3220" y="1776"/>
                  </a:lnTo>
                  <a:lnTo>
                    <a:pt x="3248" y="1791"/>
                  </a:lnTo>
                  <a:lnTo>
                    <a:pt x="3263" y="1805"/>
                  </a:lnTo>
                  <a:lnTo>
                    <a:pt x="3292" y="1820"/>
                  </a:lnTo>
                  <a:lnTo>
                    <a:pt x="3321" y="1834"/>
                  </a:lnTo>
                  <a:lnTo>
                    <a:pt x="3335" y="1849"/>
                  </a:lnTo>
                  <a:lnTo>
                    <a:pt x="3364" y="1863"/>
                  </a:lnTo>
                  <a:lnTo>
                    <a:pt x="3378" y="1863"/>
                  </a:lnTo>
                  <a:lnTo>
                    <a:pt x="3407" y="1877"/>
                  </a:lnTo>
                  <a:lnTo>
                    <a:pt x="3422" y="1892"/>
                  </a:lnTo>
                  <a:lnTo>
                    <a:pt x="3451" y="1906"/>
                  </a:lnTo>
                  <a:lnTo>
                    <a:pt x="3465" y="1921"/>
                  </a:lnTo>
                  <a:lnTo>
                    <a:pt x="3479" y="1935"/>
                  </a:lnTo>
                  <a:lnTo>
                    <a:pt x="3494" y="1950"/>
                  </a:lnTo>
                  <a:lnTo>
                    <a:pt x="3523" y="1979"/>
                  </a:lnTo>
                  <a:lnTo>
                    <a:pt x="3552" y="1993"/>
                  </a:lnTo>
                  <a:lnTo>
                    <a:pt x="3580" y="2022"/>
                  </a:lnTo>
                  <a:lnTo>
                    <a:pt x="3580" y="2036"/>
                  </a:lnTo>
                  <a:lnTo>
                    <a:pt x="3609" y="2051"/>
                  </a:lnTo>
                  <a:lnTo>
                    <a:pt x="3609" y="2065"/>
                  </a:lnTo>
                  <a:lnTo>
                    <a:pt x="3638" y="2080"/>
                  </a:lnTo>
                  <a:lnTo>
                    <a:pt x="3638" y="2094"/>
                  </a:lnTo>
                  <a:lnTo>
                    <a:pt x="3653" y="2123"/>
                  </a:lnTo>
                  <a:lnTo>
                    <a:pt x="3667" y="2137"/>
                  </a:lnTo>
                  <a:lnTo>
                    <a:pt x="3696" y="2152"/>
                  </a:lnTo>
                  <a:lnTo>
                    <a:pt x="3710" y="2181"/>
                  </a:lnTo>
                  <a:lnTo>
                    <a:pt x="3725" y="2195"/>
                  </a:lnTo>
                  <a:lnTo>
                    <a:pt x="3739" y="2224"/>
                  </a:lnTo>
                  <a:lnTo>
                    <a:pt x="3754" y="2253"/>
                  </a:lnTo>
                  <a:lnTo>
                    <a:pt x="3768" y="2267"/>
                  </a:lnTo>
                  <a:lnTo>
                    <a:pt x="3768" y="2296"/>
                  </a:lnTo>
                  <a:lnTo>
                    <a:pt x="3783" y="2325"/>
                  </a:lnTo>
                  <a:lnTo>
                    <a:pt x="3797" y="2339"/>
                  </a:lnTo>
                  <a:lnTo>
                    <a:pt x="3811" y="2368"/>
                  </a:lnTo>
                  <a:lnTo>
                    <a:pt x="3811" y="2397"/>
                  </a:lnTo>
                  <a:lnTo>
                    <a:pt x="3826" y="2412"/>
                  </a:lnTo>
                  <a:lnTo>
                    <a:pt x="3826" y="2440"/>
                  </a:lnTo>
                  <a:lnTo>
                    <a:pt x="3826" y="2469"/>
                  </a:lnTo>
                  <a:lnTo>
                    <a:pt x="3826" y="2498"/>
                  </a:lnTo>
                  <a:lnTo>
                    <a:pt x="3826" y="2513"/>
                  </a:lnTo>
                  <a:lnTo>
                    <a:pt x="3826" y="2541"/>
                  </a:lnTo>
                  <a:lnTo>
                    <a:pt x="3826" y="2556"/>
                  </a:lnTo>
                  <a:lnTo>
                    <a:pt x="3826" y="2570"/>
                  </a:lnTo>
                  <a:lnTo>
                    <a:pt x="3826" y="2599"/>
                  </a:lnTo>
                  <a:lnTo>
                    <a:pt x="3826" y="2628"/>
                  </a:lnTo>
                  <a:lnTo>
                    <a:pt x="3826" y="2671"/>
                  </a:lnTo>
                  <a:lnTo>
                    <a:pt x="3826" y="2700"/>
                  </a:lnTo>
                  <a:cubicBezTo>
                    <a:pt x="3898" y="2715"/>
                    <a:pt x="3898" y="2744"/>
                    <a:pt x="3898" y="2758"/>
                  </a:cubicBezTo>
                  <a:lnTo>
                    <a:pt x="3898" y="2830"/>
                  </a:lnTo>
                  <a:lnTo>
                    <a:pt x="3898" y="2859"/>
                  </a:lnTo>
                  <a:lnTo>
                    <a:pt x="3898" y="2902"/>
                  </a:lnTo>
                  <a:lnTo>
                    <a:pt x="3898" y="2917"/>
                  </a:lnTo>
                  <a:lnTo>
                    <a:pt x="3898" y="2975"/>
                  </a:lnTo>
                  <a:lnTo>
                    <a:pt x="3898" y="2989"/>
                  </a:lnTo>
                  <a:cubicBezTo>
                    <a:pt x="3898" y="3018"/>
                    <a:pt x="3898" y="3032"/>
                    <a:pt x="3884" y="3061"/>
                  </a:cubicBezTo>
                  <a:lnTo>
                    <a:pt x="3869" y="3119"/>
                  </a:lnTo>
                  <a:lnTo>
                    <a:pt x="3869" y="3133"/>
                  </a:lnTo>
                  <a:lnTo>
                    <a:pt x="3855" y="3191"/>
                  </a:lnTo>
                  <a:lnTo>
                    <a:pt x="3855" y="3206"/>
                  </a:lnTo>
                  <a:cubicBezTo>
                    <a:pt x="3826" y="3234"/>
                    <a:pt x="3811" y="3278"/>
                    <a:pt x="3797" y="3321"/>
                  </a:cubicBezTo>
                  <a:lnTo>
                    <a:pt x="3754" y="3379"/>
                  </a:lnTo>
                  <a:cubicBezTo>
                    <a:pt x="3725" y="3436"/>
                    <a:pt x="3682" y="3494"/>
                    <a:pt x="3638" y="3538"/>
                  </a:cubicBezTo>
                  <a:cubicBezTo>
                    <a:pt x="3580" y="3595"/>
                    <a:pt x="3537" y="3639"/>
                    <a:pt x="3479" y="3682"/>
                  </a:cubicBezTo>
                  <a:lnTo>
                    <a:pt x="3451" y="3696"/>
                  </a:lnTo>
                  <a:lnTo>
                    <a:pt x="3422" y="3725"/>
                  </a:lnTo>
                  <a:lnTo>
                    <a:pt x="3407" y="3725"/>
                  </a:lnTo>
                  <a:lnTo>
                    <a:pt x="3378" y="3740"/>
                  </a:lnTo>
                  <a:lnTo>
                    <a:pt x="3364" y="3740"/>
                  </a:lnTo>
                  <a:lnTo>
                    <a:pt x="3350" y="3754"/>
                  </a:lnTo>
                  <a:lnTo>
                    <a:pt x="3292" y="3783"/>
                  </a:lnTo>
                  <a:lnTo>
                    <a:pt x="3263" y="3797"/>
                  </a:lnTo>
                  <a:lnTo>
                    <a:pt x="3234" y="3797"/>
                  </a:lnTo>
                  <a:lnTo>
                    <a:pt x="3191" y="3826"/>
                  </a:lnTo>
                  <a:lnTo>
                    <a:pt x="3075" y="3826"/>
                  </a:lnTo>
                  <a:lnTo>
                    <a:pt x="3003" y="3841"/>
                  </a:lnTo>
                  <a:lnTo>
                    <a:pt x="2657" y="3841"/>
                  </a:lnTo>
                  <a:lnTo>
                    <a:pt x="2599" y="3826"/>
                  </a:lnTo>
                  <a:lnTo>
                    <a:pt x="2527" y="3826"/>
                  </a:lnTo>
                  <a:lnTo>
                    <a:pt x="2498" y="3812"/>
                  </a:lnTo>
                  <a:lnTo>
                    <a:pt x="2455" y="3797"/>
                  </a:lnTo>
                  <a:lnTo>
                    <a:pt x="2411" y="3783"/>
                  </a:lnTo>
                  <a:lnTo>
                    <a:pt x="2382" y="3768"/>
                  </a:lnTo>
                  <a:lnTo>
                    <a:pt x="2325" y="3740"/>
                  </a:lnTo>
                  <a:lnTo>
                    <a:pt x="2310" y="3740"/>
                  </a:lnTo>
                  <a:lnTo>
                    <a:pt x="2267" y="3711"/>
                  </a:lnTo>
                  <a:cubicBezTo>
                    <a:pt x="1978" y="3538"/>
                    <a:pt x="1790" y="3234"/>
                    <a:pt x="1747" y="2902"/>
                  </a:cubicBezTo>
                  <a:lnTo>
                    <a:pt x="1747" y="2888"/>
                  </a:lnTo>
                  <a:lnTo>
                    <a:pt x="1747" y="2845"/>
                  </a:lnTo>
                  <a:lnTo>
                    <a:pt x="1747" y="2772"/>
                  </a:lnTo>
                  <a:lnTo>
                    <a:pt x="1747" y="2686"/>
                  </a:lnTo>
                  <a:lnTo>
                    <a:pt x="1747" y="2657"/>
                  </a:lnTo>
                  <a:lnTo>
                    <a:pt x="1747" y="2614"/>
                  </a:lnTo>
                  <a:lnTo>
                    <a:pt x="1747" y="2585"/>
                  </a:lnTo>
                  <a:lnTo>
                    <a:pt x="1747" y="2556"/>
                  </a:lnTo>
                  <a:lnTo>
                    <a:pt x="1747" y="2541"/>
                  </a:lnTo>
                  <a:lnTo>
                    <a:pt x="1747" y="2513"/>
                  </a:lnTo>
                  <a:lnTo>
                    <a:pt x="1747" y="2484"/>
                  </a:lnTo>
                  <a:lnTo>
                    <a:pt x="1747" y="2469"/>
                  </a:lnTo>
                  <a:lnTo>
                    <a:pt x="1747" y="2440"/>
                  </a:lnTo>
                  <a:lnTo>
                    <a:pt x="1747" y="2412"/>
                  </a:lnTo>
                  <a:lnTo>
                    <a:pt x="1762" y="2397"/>
                  </a:lnTo>
                  <a:lnTo>
                    <a:pt x="1776" y="2368"/>
                  </a:lnTo>
                  <a:lnTo>
                    <a:pt x="1776" y="2339"/>
                  </a:lnTo>
                  <a:lnTo>
                    <a:pt x="1790" y="2325"/>
                  </a:lnTo>
                  <a:lnTo>
                    <a:pt x="1805" y="2296"/>
                  </a:lnTo>
                  <a:lnTo>
                    <a:pt x="1819" y="2267"/>
                  </a:lnTo>
                  <a:lnTo>
                    <a:pt x="1834" y="2253"/>
                  </a:lnTo>
                  <a:lnTo>
                    <a:pt x="1848" y="2224"/>
                  </a:lnTo>
                  <a:lnTo>
                    <a:pt x="1863" y="2195"/>
                  </a:lnTo>
                  <a:lnTo>
                    <a:pt x="1877" y="2181"/>
                  </a:lnTo>
                  <a:lnTo>
                    <a:pt x="1892" y="2152"/>
                  </a:lnTo>
                  <a:lnTo>
                    <a:pt x="1906" y="2137"/>
                  </a:lnTo>
                  <a:lnTo>
                    <a:pt x="1920" y="2108"/>
                  </a:lnTo>
                  <a:lnTo>
                    <a:pt x="1935" y="2094"/>
                  </a:lnTo>
                  <a:lnTo>
                    <a:pt x="1949" y="2080"/>
                  </a:lnTo>
                  <a:lnTo>
                    <a:pt x="1964" y="2051"/>
                  </a:lnTo>
                  <a:lnTo>
                    <a:pt x="1978" y="2036"/>
                  </a:lnTo>
                  <a:lnTo>
                    <a:pt x="1993" y="2022"/>
                  </a:lnTo>
                  <a:lnTo>
                    <a:pt x="2007" y="2007"/>
                  </a:lnTo>
                  <a:lnTo>
                    <a:pt x="2050" y="1979"/>
                  </a:lnTo>
                  <a:lnTo>
                    <a:pt x="2079" y="1935"/>
                  </a:lnTo>
                  <a:lnTo>
                    <a:pt x="2094" y="1935"/>
                  </a:lnTo>
                  <a:lnTo>
                    <a:pt x="2123" y="1906"/>
                  </a:lnTo>
                  <a:lnTo>
                    <a:pt x="2137" y="1892"/>
                  </a:lnTo>
                  <a:lnTo>
                    <a:pt x="2166" y="1877"/>
                  </a:lnTo>
                  <a:lnTo>
                    <a:pt x="2180" y="1863"/>
                  </a:lnTo>
                  <a:lnTo>
                    <a:pt x="2209" y="1849"/>
                  </a:lnTo>
                  <a:lnTo>
                    <a:pt x="2224" y="1849"/>
                  </a:lnTo>
                  <a:lnTo>
                    <a:pt x="2252" y="1834"/>
                  </a:lnTo>
                  <a:lnTo>
                    <a:pt x="2267" y="1820"/>
                  </a:lnTo>
                  <a:lnTo>
                    <a:pt x="2296" y="1805"/>
                  </a:lnTo>
                  <a:lnTo>
                    <a:pt x="2310" y="1791"/>
                  </a:lnTo>
                  <a:lnTo>
                    <a:pt x="2339" y="1776"/>
                  </a:lnTo>
                  <a:lnTo>
                    <a:pt x="2368" y="1776"/>
                  </a:lnTo>
                  <a:lnTo>
                    <a:pt x="2397" y="1762"/>
                  </a:lnTo>
                  <a:lnTo>
                    <a:pt x="2411" y="1762"/>
                  </a:lnTo>
                  <a:lnTo>
                    <a:pt x="2440" y="1748"/>
                  </a:lnTo>
                  <a:close/>
                  <a:moveTo>
                    <a:pt x="2209" y="1"/>
                  </a:moveTo>
                  <a:cubicBezTo>
                    <a:pt x="2166" y="1"/>
                    <a:pt x="2137" y="44"/>
                    <a:pt x="2137" y="87"/>
                  </a:cubicBezTo>
                  <a:lnTo>
                    <a:pt x="2137" y="578"/>
                  </a:lnTo>
                  <a:cubicBezTo>
                    <a:pt x="1964" y="622"/>
                    <a:pt x="1805" y="679"/>
                    <a:pt x="1646" y="766"/>
                  </a:cubicBezTo>
                  <a:lnTo>
                    <a:pt x="1300" y="434"/>
                  </a:lnTo>
                  <a:cubicBezTo>
                    <a:pt x="1285" y="419"/>
                    <a:pt x="1267" y="412"/>
                    <a:pt x="1247" y="412"/>
                  </a:cubicBezTo>
                  <a:cubicBezTo>
                    <a:pt x="1228" y="412"/>
                    <a:pt x="1206" y="419"/>
                    <a:pt x="1184" y="434"/>
                  </a:cubicBezTo>
                  <a:lnTo>
                    <a:pt x="419" y="1199"/>
                  </a:lnTo>
                  <a:cubicBezTo>
                    <a:pt x="390" y="1228"/>
                    <a:pt x="390" y="1286"/>
                    <a:pt x="419" y="1314"/>
                  </a:cubicBezTo>
                  <a:lnTo>
                    <a:pt x="766" y="1661"/>
                  </a:lnTo>
                  <a:cubicBezTo>
                    <a:pt x="679" y="1805"/>
                    <a:pt x="607" y="1964"/>
                    <a:pt x="563" y="2137"/>
                  </a:cubicBezTo>
                  <a:lnTo>
                    <a:pt x="73" y="2137"/>
                  </a:lnTo>
                  <a:cubicBezTo>
                    <a:pt x="29" y="2137"/>
                    <a:pt x="0" y="2181"/>
                    <a:pt x="0" y="2224"/>
                  </a:cubicBezTo>
                  <a:lnTo>
                    <a:pt x="0" y="3307"/>
                  </a:lnTo>
                  <a:cubicBezTo>
                    <a:pt x="0" y="3350"/>
                    <a:pt x="29" y="3393"/>
                    <a:pt x="73" y="3393"/>
                  </a:cubicBezTo>
                  <a:lnTo>
                    <a:pt x="563" y="3393"/>
                  </a:lnTo>
                  <a:cubicBezTo>
                    <a:pt x="607" y="3552"/>
                    <a:pt x="679" y="3725"/>
                    <a:pt x="766" y="3870"/>
                  </a:cubicBezTo>
                  <a:lnTo>
                    <a:pt x="419" y="4216"/>
                  </a:lnTo>
                  <a:cubicBezTo>
                    <a:pt x="390" y="4245"/>
                    <a:pt x="390" y="4303"/>
                    <a:pt x="419" y="4331"/>
                  </a:cubicBezTo>
                  <a:lnTo>
                    <a:pt x="1184" y="5097"/>
                  </a:lnTo>
                  <a:cubicBezTo>
                    <a:pt x="1206" y="5111"/>
                    <a:pt x="1228" y="5118"/>
                    <a:pt x="1247" y="5118"/>
                  </a:cubicBezTo>
                  <a:cubicBezTo>
                    <a:pt x="1267" y="5118"/>
                    <a:pt x="1285" y="5111"/>
                    <a:pt x="1300" y="5097"/>
                  </a:cubicBezTo>
                  <a:lnTo>
                    <a:pt x="1646" y="4750"/>
                  </a:lnTo>
                  <a:cubicBezTo>
                    <a:pt x="1805" y="4837"/>
                    <a:pt x="1964" y="4909"/>
                    <a:pt x="2123" y="4952"/>
                  </a:cubicBezTo>
                  <a:lnTo>
                    <a:pt x="2123" y="5443"/>
                  </a:lnTo>
                  <a:cubicBezTo>
                    <a:pt x="2123" y="5486"/>
                    <a:pt x="2166" y="5515"/>
                    <a:pt x="2209" y="5515"/>
                  </a:cubicBezTo>
                  <a:lnTo>
                    <a:pt x="3292" y="5515"/>
                  </a:lnTo>
                  <a:cubicBezTo>
                    <a:pt x="3335" y="5515"/>
                    <a:pt x="3378" y="5486"/>
                    <a:pt x="3378" y="5443"/>
                  </a:cubicBezTo>
                  <a:lnTo>
                    <a:pt x="3378" y="4952"/>
                  </a:lnTo>
                  <a:cubicBezTo>
                    <a:pt x="3552" y="4909"/>
                    <a:pt x="3710" y="4837"/>
                    <a:pt x="3855" y="4750"/>
                  </a:cubicBezTo>
                  <a:lnTo>
                    <a:pt x="4201" y="5097"/>
                  </a:lnTo>
                  <a:cubicBezTo>
                    <a:pt x="4216" y="5111"/>
                    <a:pt x="4237" y="5118"/>
                    <a:pt x="4259" y="5118"/>
                  </a:cubicBezTo>
                  <a:cubicBezTo>
                    <a:pt x="4281" y="5118"/>
                    <a:pt x="4302" y="5111"/>
                    <a:pt x="4317" y="5097"/>
                  </a:cubicBezTo>
                  <a:lnTo>
                    <a:pt x="5082" y="4331"/>
                  </a:lnTo>
                  <a:cubicBezTo>
                    <a:pt x="5125" y="4303"/>
                    <a:pt x="5125" y="4245"/>
                    <a:pt x="5082" y="4216"/>
                  </a:cubicBezTo>
                  <a:lnTo>
                    <a:pt x="4750" y="3870"/>
                  </a:lnTo>
                  <a:cubicBezTo>
                    <a:pt x="4836" y="3725"/>
                    <a:pt x="4894" y="3552"/>
                    <a:pt x="4952" y="3393"/>
                  </a:cubicBezTo>
                  <a:lnTo>
                    <a:pt x="5428" y="3393"/>
                  </a:lnTo>
                  <a:cubicBezTo>
                    <a:pt x="5472" y="3393"/>
                    <a:pt x="5515" y="3350"/>
                    <a:pt x="5515" y="3307"/>
                  </a:cubicBezTo>
                  <a:lnTo>
                    <a:pt x="5515" y="2224"/>
                  </a:lnTo>
                  <a:cubicBezTo>
                    <a:pt x="5515" y="2181"/>
                    <a:pt x="5472" y="2137"/>
                    <a:pt x="5428" y="2137"/>
                  </a:cubicBezTo>
                  <a:lnTo>
                    <a:pt x="4952" y="2137"/>
                  </a:lnTo>
                  <a:cubicBezTo>
                    <a:pt x="4894" y="1964"/>
                    <a:pt x="4836" y="1805"/>
                    <a:pt x="4750" y="1661"/>
                  </a:cubicBezTo>
                  <a:lnTo>
                    <a:pt x="5096" y="1314"/>
                  </a:lnTo>
                  <a:cubicBezTo>
                    <a:pt x="5125" y="1286"/>
                    <a:pt x="5125" y="1228"/>
                    <a:pt x="5096" y="1199"/>
                  </a:cubicBezTo>
                  <a:lnTo>
                    <a:pt x="4317" y="434"/>
                  </a:lnTo>
                  <a:cubicBezTo>
                    <a:pt x="4302" y="412"/>
                    <a:pt x="4281" y="401"/>
                    <a:pt x="4259" y="401"/>
                  </a:cubicBezTo>
                  <a:cubicBezTo>
                    <a:pt x="4237" y="401"/>
                    <a:pt x="4216" y="412"/>
                    <a:pt x="4201" y="434"/>
                  </a:cubicBezTo>
                  <a:lnTo>
                    <a:pt x="3869" y="766"/>
                  </a:lnTo>
                  <a:cubicBezTo>
                    <a:pt x="3710" y="679"/>
                    <a:pt x="3552" y="622"/>
                    <a:pt x="3378" y="564"/>
                  </a:cubicBezTo>
                  <a:lnTo>
                    <a:pt x="3378" y="87"/>
                  </a:lnTo>
                  <a:cubicBezTo>
                    <a:pt x="3378" y="44"/>
                    <a:pt x="3350" y="1"/>
                    <a:pt x="3292"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47" name="Google Shape;17447;p101"/>
            <p:cNvSpPr/>
            <p:nvPr/>
          </p:nvSpPr>
          <p:spPr>
            <a:xfrm>
              <a:off x="5669696" y="2213602"/>
              <a:ext cx="29151" cy="54894"/>
            </a:xfrm>
            <a:custGeom>
              <a:rect b="b" l="l" r="r" t="t"/>
              <a:pathLst>
                <a:path extrusionOk="0" h="2094" w="1112">
                  <a:moveTo>
                    <a:pt x="708" y="0"/>
                  </a:moveTo>
                  <a:lnTo>
                    <a:pt x="679" y="15"/>
                  </a:lnTo>
                  <a:lnTo>
                    <a:pt x="664" y="15"/>
                  </a:lnTo>
                  <a:lnTo>
                    <a:pt x="635" y="29"/>
                  </a:lnTo>
                  <a:lnTo>
                    <a:pt x="606" y="29"/>
                  </a:lnTo>
                  <a:lnTo>
                    <a:pt x="578" y="43"/>
                  </a:lnTo>
                  <a:lnTo>
                    <a:pt x="563" y="58"/>
                  </a:lnTo>
                  <a:lnTo>
                    <a:pt x="534" y="72"/>
                  </a:lnTo>
                  <a:lnTo>
                    <a:pt x="520" y="87"/>
                  </a:lnTo>
                  <a:lnTo>
                    <a:pt x="491" y="101"/>
                  </a:lnTo>
                  <a:lnTo>
                    <a:pt x="477" y="101"/>
                  </a:lnTo>
                  <a:lnTo>
                    <a:pt x="448" y="130"/>
                  </a:lnTo>
                  <a:lnTo>
                    <a:pt x="433" y="130"/>
                  </a:lnTo>
                  <a:lnTo>
                    <a:pt x="404" y="159"/>
                  </a:lnTo>
                  <a:lnTo>
                    <a:pt x="390" y="159"/>
                  </a:lnTo>
                  <a:lnTo>
                    <a:pt x="361" y="188"/>
                  </a:lnTo>
                  <a:lnTo>
                    <a:pt x="347" y="202"/>
                  </a:lnTo>
                  <a:lnTo>
                    <a:pt x="318" y="231"/>
                  </a:lnTo>
                  <a:lnTo>
                    <a:pt x="274" y="260"/>
                  </a:lnTo>
                  <a:lnTo>
                    <a:pt x="260" y="274"/>
                  </a:lnTo>
                  <a:lnTo>
                    <a:pt x="246" y="289"/>
                  </a:lnTo>
                  <a:lnTo>
                    <a:pt x="231" y="303"/>
                  </a:lnTo>
                  <a:lnTo>
                    <a:pt x="217" y="332"/>
                  </a:lnTo>
                  <a:lnTo>
                    <a:pt x="202" y="303"/>
                  </a:lnTo>
                  <a:lnTo>
                    <a:pt x="188" y="332"/>
                  </a:lnTo>
                  <a:lnTo>
                    <a:pt x="159" y="347"/>
                  </a:lnTo>
                  <a:lnTo>
                    <a:pt x="145" y="375"/>
                  </a:lnTo>
                  <a:lnTo>
                    <a:pt x="130" y="390"/>
                  </a:lnTo>
                  <a:lnTo>
                    <a:pt x="116" y="419"/>
                  </a:lnTo>
                  <a:lnTo>
                    <a:pt x="101" y="448"/>
                  </a:lnTo>
                  <a:lnTo>
                    <a:pt x="87" y="462"/>
                  </a:lnTo>
                  <a:lnTo>
                    <a:pt x="72" y="491"/>
                  </a:lnTo>
                  <a:lnTo>
                    <a:pt x="58" y="520"/>
                  </a:lnTo>
                  <a:lnTo>
                    <a:pt x="58" y="534"/>
                  </a:lnTo>
                  <a:lnTo>
                    <a:pt x="43" y="563"/>
                  </a:lnTo>
                  <a:lnTo>
                    <a:pt x="29" y="592"/>
                  </a:lnTo>
                  <a:lnTo>
                    <a:pt x="15" y="621"/>
                  </a:lnTo>
                  <a:lnTo>
                    <a:pt x="15" y="635"/>
                  </a:lnTo>
                  <a:lnTo>
                    <a:pt x="0" y="664"/>
                  </a:lnTo>
                  <a:lnTo>
                    <a:pt x="0" y="693"/>
                  </a:lnTo>
                  <a:lnTo>
                    <a:pt x="0" y="707"/>
                  </a:lnTo>
                  <a:lnTo>
                    <a:pt x="0" y="736"/>
                  </a:lnTo>
                  <a:lnTo>
                    <a:pt x="0" y="765"/>
                  </a:lnTo>
                  <a:lnTo>
                    <a:pt x="0" y="780"/>
                  </a:lnTo>
                  <a:lnTo>
                    <a:pt x="0" y="823"/>
                  </a:lnTo>
                  <a:lnTo>
                    <a:pt x="0" y="837"/>
                  </a:lnTo>
                  <a:lnTo>
                    <a:pt x="0" y="881"/>
                  </a:lnTo>
                  <a:lnTo>
                    <a:pt x="0" y="910"/>
                  </a:lnTo>
                  <a:lnTo>
                    <a:pt x="0" y="996"/>
                  </a:lnTo>
                  <a:lnTo>
                    <a:pt x="0" y="1068"/>
                  </a:lnTo>
                  <a:lnTo>
                    <a:pt x="0" y="1083"/>
                  </a:lnTo>
                  <a:lnTo>
                    <a:pt x="0" y="1140"/>
                  </a:lnTo>
                  <a:lnTo>
                    <a:pt x="0" y="1155"/>
                  </a:lnTo>
                  <a:cubicBezTo>
                    <a:pt x="43" y="1487"/>
                    <a:pt x="231" y="1790"/>
                    <a:pt x="520" y="1963"/>
                  </a:cubicBezTo>
                  <a:lnTo>
                    <a:pt x="549" y="1963"/>
                  </a:lnTo>
                  <a:lnTo>
                    <a:pt x="578" y="1992"/>
                  </a:lnTo>
                  <a:lnTo>
                    <a:pt x="606" y="1992"/>
                  </a:lnTo>
                  <a:lnTo>
                    <a:pt x="664" y="2021"/>
                  </a:lnTo>
                  <a:lnTo>
                    <a:pt x="693" y="2035"/>
                  </a:lnTo>
                  <a:lnTo>
                    <a:pt x="722" y="2050"/>
                  </a:lnTo>
                  <a:lnTo>
                    <a:pt x="736" y="2050"/>
                  </a:lnTo>
                  <a:lnTo>
                    <a:pt x="780" y="2064"/>
                  </a:lnTo>
                  <a:lnTo>
                    <a:pt x="809" y="2079"/>
                  </a:lnTo>
                  <a:lnTo>
                    <a:pt x="852" y="2093"/>
                  </a:lnTo>
                  <a:lnTo>
                    <a:pt x="1112" y="2093"/>
                  </a:lnTo>
                  <a:lnTo>
                    <a:pt x="1068" y="2079"/>
                  </a:lnTo>
                  <a:lnTo>
                    <a:pt x="1040" y="2064"/>
                  </a:lnTo>
                  <a:lnTo>
                    <a:pt x="996" y="2050"/>
                  </a:lnTo>
                  <a:lnTo>
                    <a:pt x="982" y="2050"/>
                  </a:lnTo>
                  <a:lnTo>
                    <a:pt x="953" y="2035"/>
                  </a:lnTo>
                  <a:lnTo>
                    <a:pt x="924" y="2021"/>
                  </a:lnTo>
                  <a:lnTo>
                    <a:pt x="852" y="1992"/>
                  </a:lnTo>
                  <a:lnTo>
                    <a:pt x="837" y="1992"/>
                  </a:lnTo>
                  <a:lnTo>
                    <a:pt x="809" y="1963"/>
                  </a:lnTo>
                  <a:lnTo>
                    <a:pt x="780" y="1963"/>
                  </a:lnTo>
                  <a:cubicBezTo>
                    <a:pt x="491" y="1790"/>
                    <a:pt x="303" y="1487"/>
                    <a:pt x="260" y="1155"/>
                  </a:cubicBezTo>
                  <a:lnTo>
                    <a:pt x="260" y="1140"/>
                  </a:lnTo>
                  <a:lnTo>
                    <a:pt x="260" y="1112"/>
                  </a:lnTo>
                  <a:lnTo>
                    <a:pt x="260" y="1039"/>
                  </a:lnTo>
                  <a:lnTo>
                    <a:pt x="260" y="953"/>
                  </a:lnTo>
                  <a:lnTo>
                    <a:pt x="260" y="924"/>
                  </a:lnTo>
                  <a:lnTo>
                    <a:pt x="260" y="866"/>
                  </a:lnTo>
                  <a:lnTo>
                    <a:pt x="260" y="852"/>
                  </a:lnTo>
                  <a:lnTo>
                    <a:pt x="260" y="823"/>
                  </a:lnTo>
                  <a:lnTo>
                    <a:pt x="260" y="794"/>
                  </a:lnTo>
                  <a:lnTo>
                    <a:pt x="260" y="765"/>
                  </a:lnTo>
                  <a:lnTo>
                    <a:pt x="260" y="751"/>
                  </a:lnTo>
                  <a:lnTo>
                    <a:pt x="260" y="722"/>
                  </a:lnTo>
                  <a:lnTo>
                    <a:pt x="260" y="707"/>
                  </a:lnTo>
                  <a:lnTo>
                    <a:pt x="260" y="679"/>
                  </a:lnTo>
                  <a:lnTo>
                    <a:pt x="274" y="650"/>
                  </a:lnTo>
                  <a:lnTo>
                    <a:pt x="289" y="621"/>
                  </a:lnTo>
                  <a:lnTo>
                    <a:pt x="303" y="606"/>
                  </a:lnTo>
                  <a:lnTo>
                    <a:pt x="303" y="578"/>
                  </a:lnTo>
                  <a:lnTo>
                    <a:pt x="318" y="549"/>
                  </a:lnTo>
                  <a:lnTo>
                    <a:pt x="332" y="520"/>
                  </a:lnTo>
                  <a:lnTo>
                    <a:pt x="347" y="505"/>
                  </a:lnTo>
                  <a:lnTo>
                    <a:pt x="361" y="476"/>
                  </a:lnTo>
                  <a:lnTo>
                    <a:pt x="375" y="462"/>
                  </a:lnTo>
                  <a:lnTo>
                    <a:pt x="390" y="433"/>
                  </a:lnTo>
                  <a:lnTo>
                    <a:pt x="404" y="419"/>
                  </a:lnTo>
                  <a:lnTo>
                    <a:pt x="419" y="390"/>
                  </a:lnTo>
                  <a:lnTo>
                    <a:pt x="433" y="375"/>
                  </a:lnTo>
                  <a:lnTo>
                    <a:pt x="462" y="347"/>
                  </a:lnTo>
                  <a:lnTo>
                    <a:pt x="477" y="332"/>
                  </a:lnTo>
                  <a:lnTo>
                    <a:pt x="491" y="303"/>
                  </a:lnTo>
                  <a:lnTo>
                    <a:pt x="505" y="289"/>
                  </a:lnTo>
                  <a:lnTo>
                    <a:pt x="520" y="274"/>
                  </a:lnTo>
                  <a:lnTo>
                    <a:pt x="534" y="260"/>
                  </a:lnTo>
                  <a:lnTo>
                    <a:pt x="563" y="231"/>
                  </a:lnTo>
                  <a:lnTo>
                    <a:pt x="606" y="202"/>
                  </a:lnTo>
                  <a:lnTo>
                    <a:pt x="621" y="188"/>
                  </a:lnTo>
                  <a:lnTo>
                    <a:pt x="650" y="159"/>
                  </a:lnTo>
                  <a:lnTo>
                    <a:pt x="664" y="159"/>
                  </a:lnTo>
                  <a:lnTo>
                    <a:pt x="693" y="130"/>
                  </a:lnTo>
                  <a:lnTo>
                    <a:pt x="708" y="130"/>
                  </a:lnTo>
                  <a:lnTo>
                    <a:pt x="736" y="101"/>
                  </a:lnTo>
                  <a:lnTo>
                    <a:pt x="751" y="101"/>
                  </a:lnTo>
                  <a:lnTo>
                    <a:pt x="780" y="87"/>
                  </a:lnTo>
                  <a:lnTo>
                    <a:pt x="794" y="72"/>
                  </a:lnTo>
                  <a:lnTo>
                    <a:pt x="823" y="58"/>
                  </a:lnTo>
                  <a:lnTo>
                    <a:pt x="837" y="43"/>
                  </a:lnTo>
                  <a:lnTo>
                    <a:pt x="866" y="29"/>
                  </a:lnTo>
                  <a:lnTo>
                    <a:pt x="895" y="29"/>
                  </a:lnTo>
                  <a:lnTo>
                    <a:pt x="924" y="15"/>
                  </a:lnTo>
                  <a:lnTo>
                    <a:pt x="938" y="15"/>
                  </a:lnTo>
                  <a:lnTo>
                    <a:pt x="967" y="0"/>
                  </a:lnTo>
                  <a:close/>
                </a:path>
              </a:pathLst>
            </a:custGeom>
            <a:solidFill>
              <a:srgbClr val="B8C6D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48" name="Google Shape;17448;p101"/>
          <p:cNvGrpSpPr/>
          <p:nvPr/>
        </p:nvGrpSpPr>
        <p:grpSpPr>
          <a:xfrm>
            <a:off x="4187321" y="2456537"/>
            <a:ext cx="331515" cy="330021"/>
            <a:chOff x="4212378" y="2456537"/>
            <a:chExt cx="331515" cy="330021"/>
          </a:xfrm>
        </p:grpSpPr>
        <p:sp>
          <p:nvSpPr>
            <p:cNvPr id="17449" name="Google Shape;17449;p101"/>
            <p:cNvSpPr/>
            <p:nvPr/>
          </p:nvSpPr>
          <p:spPr>
            <a:xfrm>
              <a:off x="4212378" y="2651026"/>
              <a:ext cx="59796" cy="135532"/>
            </a:xfrm>
            <a:custGeom>
              <a:rect b="b" l="l" r="r" t="t"/>
              <a:pathLst>
                <a:path extrusionOk="0" h="5170" w="2281">
                  <a:moveTo>
                    <a:pt x="1973" y="0"/>
                  </a:moveTo>
                  <a:cubicBezTo>
                    <a:pt x="1965" y="0"/>
                    <a:pt x="1957" y="1"/>
                    <a:pt x="1949" y="1"/>
                  </a:cubicBezTo>
                  <a:lnTo>
                    <a:pt x="332" y="1"/>
                  </a:lnTo>
                  <a:cubicBezTo>
                    <a:pt x="145" y="1"/>
                    <a:pt x="0" y="146"/>
                    <a:pt x="0" y="319"/>
                  </a:cubicBezTo>
                  <a:lnTo>
                    <a:pt x="0" y="5169"/>
                  </a:lnTo>
                  <a:lnTo>
                    <a:pt x="2281" y="5169"/>
                  </a:lnTo>
                  <a:lnTo>
                    <a:pt x="2281" y="319"/>
                  </a:lnTo>
                  <a:cubicBezTo>
                    <a:pt x="2281" y="153"/>
                    <a:pt x="2149" y="0"/>
                    <a:pt x="1973" y="0"/>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0" name="Google Shape;17450;p101"/>
            <p:cNvSpPr/>
            <p:nvPr/>
          </p:nvSpPr>
          <p:spPr>
            <a:xfrm>
              <a:off x="4212378" y="2651052"/>
              <a:ext cx="28784" cy="135505"/>
            </a:xfrm>
            <a:custGeom>
              <a:rect b="b" l="l" r="r" t="t"/>
              <a:pathLst>
                <a:path extrusionOk="0" h="5169" w="1098">
                  <a:moveTo>
                    <a:pt x="332" y="0"/>
                  </a:moveTo>
                  <a:cubicBezTo>
                    <a:pt x="145" y="0"/>
                    <a:pt x="0" y="145"/>
                    <a:pt x="0" y="318"/>
                  </a:cubicBezTo>
                  <a:lnTo>
                    <a:pt x="0" y="5168"/>
                  </a:lnTo>
                  <a:lnTo>
                    <a:pt x="765" y="5168"/>
                  </a:lnTo>
                  <a:lnTo>
                    <a:pt x="765" y="318"/>
                  </a:lnTo>
                  <a:cubicBezTo>
                    <a:pt x="765" y="145"/>
                    <a:pt x="910" y="0"/>
                    <a:pt x="1097" y="0"/>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1" name="Google Shape;17451;p101"/>
            <p:cNvSpPr/>
            <p:nvPr/>
          </p:nvSpPr>
          <p:spPr>
            <a:xfrm>
              <a:off x="4302820" y="2617366"/>
              <a:ext cx="59823" cy="169192"/>
            </a:xfrm>
            <a:custGeom>
              <a:rect b="b" l="l" r="r" t="t"/>
              <a:pathLst>
                <a:path extrusionOk="0" h="6454" w="2282">
                  <a:moveTo>
                    <a:pt x="332" y="1"/>
                  </a:moveTo>
                  <a:cubicBezTo>
                    <a:pt x="145" y="1"/>
                    <a:pt x="0" y="145"/>
                    <a:pt x="0" y="333"/>
                  </a:cubicBezTo>
                  <a:lnTo>
                    <a:pt x="0" y="6453"/>
                  </a:lnTo>
                  <a:lnTo>
                    <a:pt x="2281" y="6453"/>
                  </a:lnTo>
                  <a:lnTo>
                    <a:pt x="2281" y="318"/>
                  </a:lnTo>
                  <a:cubicBezTo>
                    <a:pt x="2281" y="145"/>
                    <a:pt x="2137" y="1"/>
                    <a:pt x="1949" y="1"/>
                  </a:cubicBezTo>
                  <a:close/>
                </a:path>
              </a:pathLst>
            </a:custGeom>
            <a:solidFill>
              <a:srgbClr val="687F9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2" name="Google Shape;17452;p101"/>
            <p:cNvSpPr/>
            <p:nvPr/>
          </p:nvSpPr>
          <p:spPr>
            <a:xfrm>
              <a:off x="4302820" y="2617366"/>
              <a:ext cx="28391" cy="169192"/>
            </a:xfrm>
            <a:custGeom>
              <a:rect b="b" l="l" r="r" t="t"/>
              <a:pathLst>
                <a:path extrusionOk="0" h="6454" w="1083">
                  <a:moveTo>
                    <a:pt x="318" y="1"/>
                  </a:moveTo>
                  <a:cubicBezTo>
                    <a:pt x="145" y="1"/>
                    <a:pt x="0" y="145"/>
                    <a:pt x="0" y="333"/>
                  </a:cubicBezTo>
                  <a:lnTo>
                    <a:pt x="0" y="6453"/>
                  </a:lnTo>
                  <a:lnTo>
                    <a:pt x="765" y="6453"/>
                  </a:lnTo>
                  <a:lnTo>
                    <a:pt x="765" y="318"/>
                  </a:lnTo>
                  <a:cubicBezTo>
                    <a:pt x="765" y="145"/>
                    <a:pt x="910" y="1"/>
                    <a:pt x="1083" y="1"/>
                  </a:cubicBezTo>
                  <a:close/>
                </a:path>
              </a:pathLst>
            </a:custGeom>
            <a:solidFill>
              <a:srgbClr val="8DA5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3" name="Google Shape;17453;p101"/>
            <p:cNvSpPr/>
            <p:nvPr/>
          </p:nvSpPr>
          <p:spPr>
            <a:xfrm>
              <a:off x="4393262" y="2583679"/>
              <a:ext cx="59823" cy="202878"/>
            </a:xfrm>
            <a:custGeom>
              <a:rect b="b" l="l" r="r" t="t"/>
              <a:pathLst>
                <a:path extrusionOk="0" h="7739" w="2282">
                  <a:moveTo>
                    <a:pt x="332" y="1"/>
                  </a:moveTo>
                  <a:cubicBezTo>
                    <a:pt x="145" y="1"/>
                    <a:pt x="0" y="160"/>
                    <a:pt x="0" y="333"/>
                  </a:cubicBezTo>
                  <a:lnTo>
                    <a:pt x="0" y="7738"/>
                  </a:lnTo>
                  <a:lnTo>
                    <a:pt x="2281" y="7738"/>
                  </a:lnTo>
                  <a:lnTo>
                    <a:pt x="2281" y="347"/>
                  </a:lnTo>
                  <a:cubicBezTo>
                    <a:pt x="2281" y="160"/>
                    <a:pt x="2137" y="1"/>
                    <a:pt x="1949"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4" name="Google Shape;17454;p101"/>
            <p:cNvSpPr/>
            <p:nvPr/>
          </p:nvSpPr>
          <p:spPr>
            <a:xfrm>
              <a:off x="4393262" y="2583679"/>
              <a:ext cx="28391" cy="202878"/>
            </a:xfrm>
            <a:custGeom>
              <a:rect b="b" l="l" r="r" t="t"/>
              <a:pathLst>
                <a:path extrusionOk="0" h="7739" w="1083">
                  <a:moveTo>
                    <a:pt x="332" y="1"/>
                  </a:moveTo>
                  <a:cubicBezTo>
                    <a:pt x="145" y="1"/>
                    <a:pt x="0" y="160"/>
                    <a:pt x="0" y="333"/>
                  </a:cubicBezTo>
                  <a:lnTo>
                    <a:pt x="0" y="7738"/>
                  </a:lnTo>
                  <a:lnTo>
                    <a:pt x="765" y="7738"/>
                  </a:lnTo>
                  <a:lnTo>
                    <a:pt x="765" y="347"/>
                  </a:lnTo>
                  <a:cubicBezTo>
                    <a:pt x="751" y="160"/>
                    <a:pt x="910" y="15"/>
                    <a:pt x="1083" y="1"/>
                  </a:cubicBezTo>
                  <a:close/>
                </a:path>
              </a:pathLst>
            </a:custGeom>
            <a:solidFill>
              <a:srgbClr val="D6DEE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5" name="Google Shape;17455;p101"/>
            <p:cNvSpPr/>
            <p:nvPr/>
          </p:nvSpPr>
          <p:spPr>
            <a:xfrm>
              <a:off x="4483703" y="2550386"/>
              <a:ext cx="60190" cy="236171"/>
            </a:xfrm>
            <a:custGeom>
              <a:rect b="b" l="l" r="r" t="t"/>
              <a:pathLst>
                <a:path extrusionOk="0" h="9009" w="2296">
                  <a:moveTo>
                    <a:pt x="332" y="1"/>
                  </a:moveTo>
                  <a:cubicBezTo>
                    <a:pt x="145" y="1"/>
                    <a:pt x="0" y="145"/>
                    <a:pt x="0" y="333"/>
                  </a:cubicBezTo>
                  <a:lnTo>
                    <a:pt x="0" y="9008"/>
                  </a:lnTo>
                  <a:lnTo>
                    <a:pt x="2296" y="9008"/>
                  </a:lnTo>
                  <a:lnTo>
                    <a:pt x="2296" y="333"/>
                  </a:lnTo>
                  <a:cubicBezTo>
                    <a:pt x="2296" y="145"/>
                    <a:pt x="2137" y="1"/>
                    <a:pt x="194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6" name="Google Shape;17456;p101"/>
            <p:cNvSpPr/>
            <p:nvPr/>
          </p:nvSpPr>
          <p:spPr>
            <a:xfrm>
              <a:off x="4483703" y="2550386"/>
              <a:ext cx="28417" cy="236171"/>
            </a:xfrm>
            <a:custGeom>
              <a:rect b="b" l="l" r="r" t="t"/>
              <a:pathLst>
                <a:path extrusionOk="0" h="9009" w="1084">
                  <a:moveTo>
                    <a:pt x="318" y="1"/>
                  </a:moveTo>
                  <a:cubicBezTo>
                    <a:pt x="145" y="1"/>
                    <a:pt x="0" y="145"/>
                    <a:pt x="0" y="333"/>
                  </a:cubicBezTo>
                  <a:lnTo>
                    <a:pt x="0" y="9008"/>
                  </a:lnTo>
                  <a:lnTo>
                    <a:pt x="766" y="9008"/>
                  </a:lnTo>
                  <a:lnTo>
                    <a:pt x="766" y="333"/>
                  </a:lnTo>
                  <a:cubicBezTo>
                    <a:pt x="766" y="145"/>
                    <a:pt x="910" y="1"/>
                    <a:pt x="1083" y="1"/>
                  </a:cubicBezTo>
                  <a:close/>
                </a:path>
              </a:pathLst>
            </a:custGeom>
            <a:solidFill>
              <a:srgbClr val="71879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57" name="Google Shape;17457;p101"/>
            <p:cNvSpPr/>
            <p:nvPr/>
          </p:nvSpPr>
          <p:spPr>
            <a:xfrm>
              <a:off x="4226744" y="2456537"/>
              <a:ext cx="307318" cy="124154"/>
            </a:xfrm>
            <a:custGeom>
              <a:rect b="b" l="l" r="r" t="t"/>
              <a:pathLst>
                <a:path extrusionOk="0" h="4736" w="11723">
                  <a:moveTo>
                    <a:pt x="9427" y="1"/>
                  </a:moveTo>
                  <a:cubicBezTo>
                    <a:pt x="9268" y="1"/>
                    <a:pt x="9153" y="188"/>
                    <a:pt x="9254" y="333"/>
                  </a:cubicBezTo>
                  <a:lnTo>
                    <a:pt x="9586" y="809"/>
                  </a:lnTo>
                  <a:cubicBezTo>
                    <a:pt x="6670" y="2483"/>
                    <a:pt x="3364" y="3364"/>
                    <a:pt x="1" y="3364"/>
                  </a:cubicBezTo>
                  <a:lnTo>
                    <a:pt x="1" y="4735"/>
                  </a:lnTo>
                  <a:cubicBezTo>
                    <a:pt x="2657" y="4735"/>
                    <a:pt x="5299" y="4216"/>
                    <a:pt x="7767" y="3234"/>
                  </a:cubicBezTo>
                  <a:cubicBezTo>
                    <a:pt x="8662" y="2873"/>
                    <a:pt x="9543" y="2440"/>
                    <a:pt x="10365" y="1949"/>
                  </a:cubicBezTo>
                  <a:lnTo>
                    <a:pt x="10669" y="2368"/>
                  </a:lnTo>
                  <a:cubicBezTo>
                    <a:pt x="10712" y="2423"/>
                    <a:pt x="10773" y="2450"/>
                    <a:pt x="10834" y="2450"/>
                  </a:cubicBezTo>
                  <a:cubicBezTo>
                    <a:pt x="10915" y="2450"/>
                    <a:pt x="10996" y="2401"/>
                    <a:pt x="11029" y="2310"/>
                  </a:cubicBezTo>
                  <a:lnTo>
                    <a:pt x="11679" y="361"/>
                  </a:lnTo>
                  <a:cubicBezTo>
                    <a:pt x="11722" y="232"/>
                    <a:pt x="11636" y="87"/>
                    <a:pt x="11491" y="73"/>
                  </a:cubicBezTo>
                  <a:lnTo>
                    <a:pt x="9427" y="1"/>
                  </a:lnTo>
                  <a:close/>
                </a:path>
              </a:pathLst>
            </a:custGeom>
            <a:solidFill>
              <a:srgbClr val="95A6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58" name="Google Shape;17458;p101"/>
          <p:cNvGrpSpPr/>
          <p:nvPr/>
        </p:nvGrpSpPr>
        <p:grpSpPr>
          <a:xfrm>
            <a:off x="6150956" y="1977825"/>
            <a:ext cx="235411" cy="347427"/>
            <a:chOff x="6176013" y="1977825"/>
            <a:chExt cx="235411" cy="347427"/>
          </a:xfrm>
        </p:grpSpPr>
        <p:sp>
          <p:nvSpPr>
            <p:cNvPr id="17459" name="Google Shape;17459;p101"/>
            <p:cNvSpPr/>
            <p:nvPr/>
          </p:nvSpPr>
          <p:spPr>
            <a:xfrm>
              <a:off x="6268368" y="2084179"/>
              <a:ext cx="50726" cy="50726"/>
            </a:xfrm>
            <a:custGeom>
              <a:rect b="b" l="l" r="r" t="t"/>
              <a:pathLst>
                <a:path extrusionOk="0" h="1935" w="1935">
                  <a:moveTo>
                    <a:pt x="0" y="0"/>
                  </a:moveTo>
                  <a:lnTo>
                    <a:pt x="0" y="1935"/>
                  </a:lnTo>
                  <a:lnTo>
                    <a:pt x="1934" y="1935"/>
                  </a:lnTo>
                  <a:lnTo>
                    <a:pt x="1934"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0" name="Google Shape;17460;p101"/>
            <p:cNvSpPr/>
            <p:nvPr/>
          </p:nvSpPr>
          <p:spPr>
            <a:xfrm>
              <a:off x="6268368" y="2084179"/>
              <a:ext cx="50726" cy="28024"/>
            </a:xfrm>
            <a:custGeom>
              <a:rect b="b" l="l" r="r" t="t"/>
              <a:pathLst>
                <a:path extrusionOk="0" h="1069" w="1935">
                  <a:moveTo>
                    <a:pt x="0" y="0"/>
                  </a:moveTo>
                  <a:lnTo>
                    <a:pt x="0" y="895"/>
                  </a:lnTo>
                  <a:cubicBezTo>
                    <a:pt x="310" y="1011"/>
                    <a:pt x="639" y="1068"/>
                    <a:pt x="967" y="1068"/>
                  </a:cubicBezTo>
                  <a:cubicBezTo>
                    <a:pt x="1296" y="1068"/>
                    <a:pt x="1624" y="1011"/>
                    <a:pt x="1934" y="895"/>
                  </a:cubicBezTo>
                  <a:lnTo>
                    <a:pt x="1934"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1" name="Google Shape;17461;p101"/>
            <p:cNvSpPr/>
            <p:nvPr/>
          </p:nvSpPr>
          <p:spPr>
            <a:xfrm>
              <a:off x="6243385" y="1977825"/>
              <a:ext cx="101059" cy="78357"/>
            </a:xfrm>
            <a:custGeom>
              <a:rect b="b" l="l" r="r" t="t"/>
              <a:pathLst>
                <a:path extrusionOk="0" h="2989" w="3855">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3638" y="2989"/>
                  </a:lnTo>
                  <a:lnTo>
                    <a:pt x="3638" y="2888"/>
                  </a:lnTo>
                  <a:cubicBezTo>
                    <a:pt x="3638" y="2816"/>
                    <a:pt x="3653" y="2744"/>
                    <a:pt x="3667" y="2686"/>
                  </a:cubicBezTo>
                  <a:lnTo>
                    <a:pt x="3768" y="2397"/>
                  </a:lnTo>
                  <a:cubicBezTo>
                    <a:pt x="3826" y="2224"/>
                    <a:pt x="3855" y="2036"/>
                    <a:pt x="3855" y="1863"/>
                  </a:cubicBezTo>
                  <a:lnTo>
                    <a:pt x="3855" y="419"/>
                  </a:lnTo>
                  <a:cubicBezTo>
                    <a:pt x="3855" y="189"/>
                    <a:pt x="3667" y="1"/>
                    <a:pt x="3422" y="1"/>
                  </a:cubicBezTo>
                  <a:lnTo>
                    <a:pt x="1285" y="1"/>
                  </a:lnTo>
                  <a:cubicBezTo>
                    <a:pt x="1276" y="1"/>
                    <a:pt x="1268" y="1"/>
                    <a:pt x="125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2" name="Google Shape;17462;p101"/>
            <p:cNvSpPr/>
            <p:nvPr/>
          </p:nvSpPr>
          <p:spPr>
            <a:xfrm>
              <a:off x="6243385" y="1977825"/>
              <a:ext cx="42416" cy="78357"/>
            </a:xfrm>
            <a:custGeom>
              <a:rect b="b" l="l" r="r" t="t"/>
              <a:pathLst>
                <a:path extrusionOk="0" h="2989" w="1618">
                  <a:moveTo>
                    <a:pt x="1259" y="1"/>
                  </a:moveTo>
                  <a:cubicBezTo>
                    <a:pt x="564" y="1"/>
                    <a:pt x="0" y="573"/>
                    <a:pt x="0" y="1271"/>
                  </a:cubicBezTo>
                  <a:lnTo>
                    <a:pt x="0" y="1849"/>
                  </a:lnTo>
                  <a:cubicBezTo>
                    <a:pt x="0" y="2036"/>
                    <a:pt x="29" y="2224"/>
                    <a:pt x="87" y="2397"/>
                  </a:cubicBezTo>
                  <a:lnTo>
                    <a:pt x="174" y="2671"/>
                  </a:lnTo>
                  <a:cubicBezTo>
                    <a:pt x="202" y="2744"/>
                    <a:pt x="217" y="2801"/>
                    <a:pt x="217" y="2874"/>
                  </a:cubicBezTo>
                  <a:lnTo>
                    <a:pt x="217" y="2989"/>
                  </a:lnTo>
                  <a:lnTo>
                    <a:pt x="1487" y="2989"/>
                  </a:lnTo>
                  <a:lnTo>
                    <a:pt x="1487" y="1488"/>
                  </a:lnTo>
                  <a:cubicBezTo>
                    <a:pt x="1112" y="1488"/>
                    <a:pt x="809" y="1185"/>
                    <a:pt x="809" y="809"/>
                  </a:cubicBezTo>
                  <a:cubicBezTo>
                    <a:pt x="809" y="362"/>
                    <a:pt x="1170" y="1"/>
                    <a:pt x="1617" y="1"/>
                  </a:cubicBezTo>
                  <a:lnTo>
                    <a:pt x="1285" y="1"/>
                  </a:lnTo>
                  <a:cubicBezTo>
                    <a:pt x="1276" y="1"/>
                    <a:pt x="1268" y="1"/>
                    <a:pt x="125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3" name="Google Shape;17463;p101"/>
            <p:cNvSpPr/>
            <p:nvPr/>
          </p:nvSpPr>
          <p:spPr>
            <a:xfrm>
              <a:off x="6215388" y="2117839"/>
              <a:ext cx="156687" cy="73061"/>
            </a:xfrm>
            <a:custGeom>
              <a:rect b="b" l="l" r="r" t="t"/>
              <a:pathLst>
                <a:path extrusionOk="0" h="2787" w="5977">
                  <a:moveTo>
                    <a:pt x="2137" y="1"/>
                  </a:moveTo>
                  <a:lnTo>
                    <a:pt x="606" y="463"/>
                  </a:lnTo>
                  <a:cubicBezTo>
                    <a:pt x="246" y="564"/>
                    <a:pt x="0" y="896"/>
                    <a:pt x="0" y="1271"/>
                  </a:cubicBezTo>
                  <a:lnTo>
                    <a:pt x="0" y="2570"/>
                  </a:lnTo>
                  <a:cubicBezTo>
                    <a:pt x="0" y="2686"/>
                    <a:pt x="87" y="2773"/>
                    <a:pt x="202" y="2787"/>
                  </a:cubicBezTo>
                  <a:lnTo>
                    <a:pt x="5774" y="2787"/>
                  </a:lnTo>
                  <a:cubicBezTo>
                    <a:pt x="5890" y="2787"/>
                    <a:pt x="5976" y="2686"/>
                    <a:pt x="5976" y="2570"/>
                  </a:cubicBezTo>
                  <a:lnTo>
                    <a:pt x="5976" y="1271"/>
                  </a:lnTo>
                  <a:cubicBezTo>
                    <a:pt x="5976" y="896"/>
                    <a:pt x="5731" y="564"/>
                    <a:pt x="5370" y="463"/>
                  </a:cubicBezTo>
                  <a:lnTo>
                    <a:pt x="3840" y="1"/>
                  </a:lnTo>
                  <a:lnTo>
                    <a:pt x="2988" y="651"/>
                  </a:lnTo>
                  <a:lnTo>
                    <a:pt x="2137"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4" name="Google Shape;17464;p101"/>
            <p:cNvSpPr/>
            <p:nvPr/>
          </p:nvSpPr>
          <p:spPr>
            <a:xfrm>
              <a:off x="6285382" y="2140174"/>
              <a:ext cx="16673" cy="50726"/>
            </a:xfrm>
            <a:custGeom>
              <a:rect b="b" l="l" r="r" t="t"/>
              <a:pathLst>
                <a:path extrusionOk="0" h="1935" w="636">
                  <a:moveTo>
                    <a:pt x="159" y="1"/>
                  </a:moveTo>
                  <a:lnTo>
                    <a:pt x="1" y="1935"/>
                  </a:lnTo>
                  <a:lnTo>
                    <a:pt x="636" y="1935"/>
                  </a:lnTo>
                  <a:lnTo>
                    <a:pt x="477" y="1"/>
                  </a:ln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5" name="Google Shape;17465;p101"/>
            <p:cNvSpPr/>
            <p:nvPr/>
          </p:nvSpPr>
          <p:spPr>
            <a:xfrm>
              <a:off x="6215388" y="2138654"/>
              <a:ext cx="28024" cy="51879"/>
            </a:xfrm>
            <a:custGeom>
              <a:rect b="b" l="l" r="r" t="t"/>
              <a:pathLst>
                <a:path extrusionOk="0" h="1979" w="1069">
                  <a:moveTo>
                    <a:pt x="144" y="1"/>
                  </a:moveTo>
                  <a:cubicBezTo>
                    <a:pt x="43" y="131"/>
                    <a:pt x="0" y="304"/>
                    <a:pt x="0" y="477"/>
                  </a:cubicBezTo>
                  <a:lnTo>
                    <a:pt x="0" y="1762"/>
                  </a:lnTo>
                  <a:cubicBezTo>
                    <a:pt x="0" y="1877"/>
                    <a:pt x="87" y="1979"/>
                    <a:pt x="217" y="1979"/>
                  </a:cubicBezTo>
                  <a:lnTo>
                    <a:pt x="1068" y="1979"/>
                  </a:lnTo>
                  <a:lnTo>
                    <a:pt x="1068" y="1185"/>
                  </a:lnTo>
                  <a:cubicBezTo>
                    <a:pt x="1068" y="1011"/>
                    <a:pt x="1011" y="853"/>
                    <a:pt x="881" y="723"/>
                  </a:cubicBezTo>
                  <a:lnTo>
                    <a:pt x="144" y="1"/>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6" name="Google Shape;17466;p101"/>
            <p:cNvSpPr/>
            <p:nvPr/>
          </p:nvSpPr>
          <p:spPr>
            <a:xfrm>
              <a:off x="6344051" y="2138654"/>
              <a:ext cx="28391" cy="51879"/>
            </a:xfrm>
            <a:custGeom>
              <a:rect b="b" l="l" r="r" t="t"/>
              <a:pathLst>
                <a:path extrusionOk="0" h="1979" w="1083">
                  <a:moveTo>
                    <a:pt x="924" y="1"/>
                  </a:moveTo>
                  <a:lnTo>
                    <a:pt x="188" y="723"/>
                  </a:lnTo>
                  <a:cubicBezTo>
                    <a:pt x="72" y="853"/>
                    <a:pt x="0" y="1011"/>
                    <a:pt x="0" y="1185"/>
                  </a:cubicBezTo>
                  <a:lnTo>
                    <a:pt x="0" y="1979"/>
                  </a:lnTo>
                  <a:lnTo>
                    <a:pt x="866" y="1979"/>
                  </a:lnTo>
                  <a:cubicBezTo>
                    <a:pt x="982" y="1979"/>
                    <a:pt x="1083" y="1877"/>
                    <a:pt x="1083" y="1762"/>
                  </a:cubicBezTo>
                  <a:lnTo>
                    <a:pt x="1083" y="477"/>
                  </a:lnTo>
                  <a:cubicBezTo>
                    <a:pt x="1068" y="304"/>
                    <a:pt x="1025" y="131"/>
                    <a:pt x="92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7" name="Google Shape;17467;p101"/>
            <p:cNvSpPr/>
            <p:nvPr/>
          </p:nvSpPr>
          <p:spPr>
            <a:xfrm>
              <a:off x="6285015" y="2134879"/>
              <a:ext cx="17040" cy="13658"/>
            </a:xfrm>
            <a:custGeom>
              <a:rect b="b" l="l" r="r" t="t"/>
              <a:pathLst>
                <a:path extrusionOk="0" h="521" w="650">
                  <a:moveTo>
                    <a:pt x="0" y="1"/>
                  </a:moveTo>
                  <a:lnTo>
                    <a:pt x="0" y="405"/>
                  </a:lnTo>
                  <a:cubicBezTo>
                    <a:pt x="0" y="462"/>
                    <a:pt x="58" y="520"/>
                    <a:pt x="130" y="520"/>
                  </a:cubicBezTo>
                  <a:lnTo>
                    <a:pt x="520" y="520"/>
                  </a:lnTo>
                  <a:cubicBezTo>
                    <a:pt x="592" y="520"/>
                    <a:pt x="650" y="462"/>
                    <a:pt x="650" y="405"/>
                  </a:cubicBezTo>
                  <a:lnTo>
                    <a:pt x="650" y="1"/>
                  </a:lnTo>
                  <a:close/>
                </a:path>
              </a:pathLst>
            </a:custGeom>
            <a:solidFill>
              <a:srgbClr val="8EA6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8" name="Google Shape;17468;p101"/>
            <p:cNvSpPr/>
            <p:nvPr/>
          </p:nvSpPr>
          <p:spPr>
            <a:xfrm>
              <a:off x="6258905" y="2112334"/>
              <a:ext cx="34840" cy="31301"/>
            </a:xfrm>
            <a:custGeom>
              <a:rect b="b" l="l" r="r" t="t"/>
              <a:pathLst>
                <a:path extrusionOk="0" h="1194" w="1329">
                  <a:moveTo>
                    <a:pt x="334" y="1"/>
                  </a:moveTo>
                  <a:cubicBezTo>
                    <a:pt x="291" y="1"/>
                    <a:pt x="249" y="20"/>
                    <a:pt x="217" y="52"/>
                  </a:cubicBezTo>
                  <a:lnTo>
                    <a:pt x="0" y="355"/>
                  </a:lnTo>
                  <a:lnTo>
                    <a:pt x="505" y="1092"/>
                  </a:lnTo>
                  <a:cubicBezTo>
                    <a:pt x="562" y="1158"/>
                    <a:pt x="638" y="1193"/>
                    <a:pt x="716" y="1193"/>
                  </a:cubicBezTo>
                  <a:cubicBezTo>
                    <a:pt x="756" y="1193"/>
                    <a:pt x="798" y="1184"/>
                    <a:pt x="837" y="1164"/>
                  </a:cubicBezTo>
                  <a:lnTo>
                    <a:pt x="1328" y="861"/>
                  </a:lnTo>
                  <a:lnTo>
                    <a:pt x="433" y="38"/>
                  </a:lnTo>
                  <a:cubicBezTo>
                    <a:pt x="402" y="12"/>
                    <a:pt x="367" y="1"/>
                    <a:pt x="334"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69" name="Google Shape;17469;p101"/>
            <p:cNvSpPr/>
            <p:nvPr/>
          </p:nvSpPr>
          <p:spPr>
            <a:xfrm>
              <a:off x="6293718" y="2112334"/>
              <a:ext cx="34840" cy="31301"/>
            </a:xfrm>
            <a:custGeom>
              <a:rect b="b" l="l" r="r" t="t"/>
              <a:pathLst>
                <a:path extrusionOk="0" h="1194" w="1329">
                  <a:moveTo>
                    <a:pt x="997" y="1"/>
                  </a:moveTo>
                  <a:cubicBezTo>
                    <a:pt x="966" y="1"/>
                    <a:pt x="935" y="12"/>
                    <a:pt x="910" y="38"/>
                  </a:cubicBezTo>
                  <a:lnTo>
                    <a:pt x="0" y="861"/>
                  </a:lnTo>
                  <a:lnTo>
                    <a:pt x="491" y="1164"/>
                  </a:lnTo>
                  <a:cubicBezTo>
                    <a:pt x="531" y="1184"/>
                    <a:pt x="572" y="1193"/>
                    <a:pt x="613" y="1193"/>
                  </a:cubicBezTo>
                  <a:cubicBezTo>
                    <a:pt x="691" y="1193"/>
                    <a:pt x="766" y="1158"/>
                    <a:pt x="823" y="1092"/>
                  </a:cubicBezTo>
                  <a:lnTo>
                    <a:pt x="1328" y="355"/>
                  </a:lnTo>
                  <a:lnTo>
                    <a:pt x="1112" y="52"/>
                  </a:lnTo>
                  <a:cubicBezTo>
                    <a:pt x="1079" y="20"/>
                    <a:pt x="1038" y="1"/>
                    <a:pt x="99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0" name="Google Shape;17470;p101"/>
            <p:cNvSpPr/>
            <p:nvPr/>
          </p:nvSpPr>
          <p:spPr>
            <a:xfrm>
              <a:off x="6248681" y="2016859"/>
              <a:ext cx="90075" cy="84045"/>
            </a:xfrm>
            <a:custGeom>
              <a:rect b="b" l="l" r="r" t="t"/>
              <a:pathLst>
                <a:path extrusionOk="0" h="3206" w="3436">
                  <a:moveTo>
                    <a:pt x="1307" y="1"/>
                  </a:moveTo>
                  <a:cubicBezTo>
                    <a:pt x="1010" y="1"/>
                    <a:pt x="760" y="38"/>
                    <a:pt x="607" y="71"/>
                  </a:cubicBezTo>
                  <a:cubicBezTo>
                    <a:pt x="506" y="85"/>
                    <a:pt x="433" y="172"/>
                    <a:pt x="433" y="273"/>
                  </a:cubicBezTo>
                  <a:lnTo>
                    <a:pt x="433" y="937"/>
                  </a:lnTo>
                  <a:cubicBezTo>
                    <a:pt x="433" y="1024"/>
                    <a:pt x="390" y="1096"/>
                    <a:pt x="318" y="1125"/>
                  </a:cubicBezTo>
                  <a:lnTo>
                    <a:pt x="130" y="1226"/>
                  </a:lnTo>
                  <a:cubicBezTo>
                    <a:pt x="58" y="1269"/>
                    <a:pt x="0" y="1341"/>
                    <a:pt x="0" y="1413"/>
                  </a:cubicBezTo>
                  <a:lnTo>
                    <a:pt x="0" y="1442"/>
                  </a:lnTo>
                  <a:cubicBezTo>
                    <a:pt x="15" y="2366"/>
                    <a:pt x="722" y="3131"/>
                    <a:pt x="1661" y="3203"/>
                  </a:cubicBezTo>
                  <a:cubicBezTo>
                    <a:pt x="1686" y="3205"/>
                    <a:pt x="1712" y="3205"/>
                    <a:pt x="1737" y="3205"/>
                  </a:cubicBezTo>
                  <a:cubicBezTo>
                    <a:pt x="2670" y="3205"/>
                    <a:pt x="3436" y="2441"/>
                    <a:pt x="3422" y="1500"/>
                  </a:cubicBezTo>
                  <a:lnTo>
                    <a:pt x="3422" y="1413"/>
                  </a:lnTo>
                  <a:cubicBezTo>
                    <a:pt x="3422" y="1341"/>
                    <a:pt x="3378" y="1269"/>
                    <a:pt x="3306" y="1226"/>
                  </a:cubicBezTo>
                  <a:lnTo>
                    <a:pt x="3118" y="1125"/>
                  </a:lnTo>
                  <a:cubicBezTo>
                    <a:pt x="3046" y="1096"/>
                    <a:pt x="3003" y="1024"/>
                    <a:pt x="3003" y="937"/>
                  </a:cubicBezTo>
                  <a:lnTo>
                    <a:pt x="3003" y="677"/>
                  </a:lnTo>
                  <a:cubicBezTo>
                    <a:pt x="3003" y="591"/>
                    <a:pt x="2974" y="518"/>
                    <a:pt x="2916" y="475"/>
                  </a:cubicBezTo>
                  <a:cubicBezTo>
                    <a:pt x="2398" y="99"/>
                    <a:pt x="1790" y="1"/>
                    <a:pt x="1307"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1" name="Google Shape;17471;p101"/>
            <p:cNvSpPr/>
            <p:nvPr/>
          </p:nvSpPr>
          <p:spPr>
            <a:xfrm>
              <a:off x="6248681" y="2016911"/>
              <a:ext cx="78724" cy="83180"/>
            </a:xfrm>
            <a:custGeom>
              <a:rect b="b" l="l" r="r" t="t"/>
              <a:pathLst>
                <a:path extrusionOk="0" h="3173" w="3003">
                  <a:moveTo>
                    <a:pt x="1308" y="0"/>
                  </a:moveTo>
                  <a:cubicBezTo>
                    <a:pt x="1144" y="0"/>
                    <a:pt x="994" y="11"/>
                    <a:pt x="867" y="26"/>
                  </a:cubicBezTo>
                  <a:cubicBezTo>
                    <a:pt x="766" y="40"/>
                    <a:pt x="679" y="54"/>
                    <a:pt x="607" y="69"/>
                  </a:cubicBezTo>
                  <a:cubicBezTo>
                    <a:pt x="506" y="83"/>
                    <a:pt x="433" y="184"/>
                    <a:pt x="433" y="285"/>
                  </a:cubicBezTo>
                  <a:lnTo>
                    <a:pt x="433" y="935"/>
                  </a:lnTo>
                  <a:cubicBezTo>
                    <a:pt x="433" y="1022"/>
                    <a:pt x="390" y="1094"/>
                    <a:pt x="318" y="1137"/>
                  </a:cubicBezTo>
                  <a:lnTo>
                    <a:pt x="130" y="1224"/>
                  </a:lnTo>
                  <a:cubicBezTo>
                    <a:pt x="58" y="1267"/>
                    <a:pt x="15" y="1339"/>
                    <a:pt x="0" y="1426"/>
                  </a:cubicBezTo>
                  <a:lnTo>
                    <a:pt x="0" y="1440"/>
                  </a:lnTo>
                  <a:cubicBezTo>
                    <a:pt x="15" y="2278"/>
                    <a:pt x="592" y="2985"/>
                    <a:pt x="1401" y="3172"/>
                  </a:cubicBezTo>
                  <a:cubicBezTo>
                    <a:pt x="1069" y="2855"/>
                    <a:pt x="867" y="2407"/>
                    <a:pt x="867" y="1931"/>
                  </a:cubicBezTo>
                  <a:lnTo>
                    <a:pt x="867" y="733"/>
                  </a:lnTo>
                  <a:cubicBezTo>
                    <a:pt x="867" y="545"/>
                    <a:pt x="1011" y="401"/>
                    <a:pt x="1199" y="401"/>
                  </a:cubicBezTo>
                  <a:cubicBezTo>
                    <a:pt x="1264" y="399"/>
                    <a:pt x="1335" y="398"/>
                    <a:pt x="1408" y="398"/>
                  </a:cubicBezTo>
                  <a:cubicBezTo>
                    <a:pt x="1902" y="398"/>
                    <a:pt x="2551" y="449"/>
                    <a:pt x="3003" y="675"/>
                  </a:cubicBezTo>
                  <a:cubicBezTo>
                    <a:pt x="3003" y="589"/>
                    <a:pt x="2974" y="516"/>
                    <a:pt x="2916" y="473"/>
                  </a:cubicBezTo>
                  <a:cubicBezTo>
                    <a:pt x="2399" y="95"/>
                    <a:pt x="1792" y="0"/>
                    <a:pt x="1308"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2" name="Google Shape;17472;p101"/>
            <p:cNvSpPr/>
            <p:nvPr/>
          </p:nvSpPr>
          <p:spPr>
            <a:xfrm>
              <a:off x="6282367" y="2302891"/>
              <a:ext cx="22728" cy="22361"/>
            </a:xfrm>
            <a:custGeom>
              <a:rect b="b" l="l" r="r" t="t"/>
              <a:pathLst>
                <a:path extrusionOk="0" h="853" w="867">
                  <a:moveTo>
                    <a:pt x="433" y="1"/>
                  </a:moveTo>
                  <a:cubicBezTo>
                    <a:pt x="202" y="1"/>
                    <a:pt x="0" y="189"/>
                    <a:pt x="0" y="419"/>
                  </a:cubicBezTo>
                  <a:cubicBezTo>
                    <a:pt x="0" y="665"/>
                    <a:pt x="202" y="853"/>
                    <a:pt x="433" y="853"/>
                  </a:cubicBezTo>
                  <a:cubicBezTo>
                    <a:pt x="664" y="853"/>
                    <a:pt x="866" y="665"/>
                    <a:pt x="866" y="419"/>
                  </a:cubicBezTo>
                  <a:cubicBezTo>
                    <a:pt x="866"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3" name="Google Shape;17473;p101"/>
            <p:cNvSpPr/>
            <p:nvPr/>
          </p:nvSpPr>
          <p:spPr>
            <a:xfrm>
              <a:off x="6176013" y="2302891"/>
              <a:ext cx="22361" cy="22361"/>
            </a:xfrm>
            <a:custGeom>
              <a:rect b="b" l="l" r="r" t="t"/>
              <a:pathLst>
                <a:path extrusionOk="0" h="853" w="853">
                  <a:moveTo>
                    <a:pt x="434" y="1"/>
                  </a:moveTo>
                  <a:cubicBezTo>
                    <a:pt x="188" y="1"/>
                    <a:pt x="1" y="189"/>
                    <a:pt x="1" y="419"/>
                  </a:cubicBezTo>
                  <a:cubicBezTo>
                    <a:pt x="1" y="665"/>
                    <a:pt x="188" y="853"/>
                    <a:pt x="434" y="853"/>
                  </a:cubicBezTo>
                  <a:cubicBezTo>
                    <a:pt x="665" y="853"/>
                    <a:pt x="853" y="665"/>
                    <a:pt x="853" y="419"/>
                  </a:cubicBezTo>
                  <a:cubicBezTo>
                    <a:pt x="853"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4" name="Google Shape;17474;p101"/>
            <p:cNvSpPr/>
            <p:nvPr/>
          </p:nvSpPr>
          <p:spPr>
            <a:xfrm>
              <a:off x="6389062" y="2302891"/>
              <a:ext cx="22361" cy="22361"/>
            </a:xfrm>
            <a:custGeom>
              <a:rect b="b" l="l" r="r" t="t"/>
              <a:pathLst>
                <a:path extrusionOk="0" h="853" w="853">
                  <a:moveTo>
                    <a:pt x="434" y="1"/>
                  </a:moveTo>
                  <a:cubicBezTo>
                    <a:pt x="189" y="1"/>
                    <a:pt x="1" y="189"/>
                    <a:pt x="1" y="419"/>
                  </a:cubicBezTo>
                  <a:cubicBezTo>
                    <a:pt x="1" y="665"/>
                    <a:pt x="189" y="853"/>
                    <a:pt x="434" y="853"/>
                  </a:cubicBezTo>
                  <a:cubicBezTo>
                    <a:pt x="665" y="853"/>
                    <a:pt x="853" y="665"/>
                    <a:pt x="853" y="419"/>
                  </a:cubicBezTo>
                  <a:cubicBezTo>
                    <a:pt x="853"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5" name="Google Shape;17475;p101"/>
            <p:cNvSpPr/>
            <p:nvPr/>
          </p:nvSpPr>
          <p:spPr>
            <a:xfrm>
              <a:off x="6199528" y="2217954"/>
              <a:ext cx="188381" cy="73769"/>
            </a:xfrm>
            <a:custGeom>
              <a:rect b="b" l="l" r="r" t="t"/>
              <a:pathLst>
                <a:path extrusionOk="0" h="2814" w="7186">
                  <a:moveTo>
                    <a:pt x="3593" y="0"/>
                  </a:moveTo>
                  <a:cubicBezTo>
                    <a:pt x="3478" y="0"/>
                    <a:pt x="3362" y="80"/>
                    <a:pt x="3377" y="238"/>
                  </a:cubicBezTo>
                  <a:lnTo>
                    <a:pt x="3377" y="455"/>
                  </a:lnTo>
                  <a:lnTo>
                    <a:pt x="2005" y="455"/>
                  </a:lnTo>
                  <a:cubicBezTo>
                    <a:pt x="1717" y="455"/>
                    <a:pt x="1457" y="585"/>
                    <a:pt x="1298" y="816"/>
                  </a:cubicBezTo>
                  <a:lnTo>
                    <a:pt x="114" y="2476"/>
                  </a:lnTo>
                  <a:cubicBezTo>
                    <a:pt x="1" y="2641"/>
                    <a:pt x="146" y="2814"/>
                    <a:pt x="301" y="2814"/>
                  </a:cubicBezTo>
                  <a:cubicBezTo>
                    <a:pt x="363" y="2814"/>
                    <a:pt x="426" y="2787"/>
                    <a:pt x="475" y="2721"/>
                  </a:cubicBezTo>
                  <a:lnTo>
                    <a:pt x="1659" y="1061"/>
                  </a:lnTo>
                  <a:cubicBezTo>
                    <a:pt x="1731" y="946"/>
                    <a:pt x="1861" y="888"/>
                    <a:pt x="2005" y="888"/>
                  </a:cubicBezTo>
                  <a:lnTo>
                    <a:pt x="3377" y="888"/>
                  </a:lnTo>
                  <a:lnTo>
                    <a:pt x="3377" y="2389"/>
                  </a:lnTo>
                  <a:cubicBezTo>
                    <a:pt x="3362" y="2541"/>
                    <a:pt x="3478" y="2617"/>
                    <a:pt x="3593" y="2617"/>
                  </a:cubicBezTo>
                  <a:cubicBezTo>
                    <a:pt x="3709" y="2617"/>
                    <a:pt x="3824" y="2541"/>
                    <a:pt x="3810" y="2389"/>
                  </a:cubicBezTo>
                  <a:lnTo>
                    <a:pt x="3810" y="888"/>
                  </a:lnTo>
                  <a:lnTo>
                    <a:pt x="5196" y="888"/>
                  </a:lnTo>
                  <a:cubicBezTo>
                    <a:pt x="5326" y="888"/>
                    <a:pt x="5455" y="946"/>
                    <a:pt x="5542" y="1061"/>
                  </a:cubicBezTo>
                  <a:lnTo>
                    <a:pt x="6726" y="2721"/>
                  </a:lnTo>
                  <a:cubicBezTo>
                    <a:pt x="6771" y="2787"/>
                    <a:pt x="6831" y="2814"/>
                    <a:pt x="6891" y="2814"/>
                  </a:cubicBezTo>
                  <a:cubicBezTo>
                    <a:pt x="7041" y="2814"/>
                    <a:pt x="7186" y="2641"/>
                    <a:pt x="7072" y="2476"/>
                  </a:cubicBezTo>
                  <a:lnTo>
                    <a:pt x="5888" y="816"/>
                  </a:lnTo>
                  <a:cubicBezTo>
                    <a:pt x="5730" y="585"/>
                    <a:pt x="5470" y="455"/>
                    <a:pt x="5196" y="455"/>
                  </a:cubicBezTo>
                  <a:lnTo>
                    <a:pt x="3810" y="455"/>
                  </a:lnTo>
                  <a:lnTo>
                    <a:pt x="3810" y="238"/>
                  </a:lnTo>
                  <a:cubicBezTo>
                    <a:pt x="3824" y="80"/>
                    <a:pt x="3709" y="0"/>
                    <a:pt x="3593"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76" name="Google Shape;17476;p101"/>
          <p:cNvGrpSpPr/>
          <p:nvPr/>
        </p:nvGrpSpPr>
        <p:grpSpPr>
          <a:xfrm>
            <a:off x="6627020" y="1977458"/>
            <a:ext cx="235778" cy="347794"/>
            <a:chOff x="6652077" y="1977458"/>
            <a:chExt cx="235778" cy="347794"/>
          </a:xfrm>
        </p:grpSpPr>
        <p:sp>
          <p:nvSpPr>
            <p:cNvPr id="17477" name="Google Shape;17477;p101"/>
            <p:cNvSpPr/>
            <p:nvPr/>
          </p:nvSpPr>
          <p:spPr>
            <a:xfrm>
              <a:off x="6758798" y="2302891"/>
              <a:ext cx="22361" cy="22361"/>
            </a:xfrm>
            <a:custGeom>
              <a:rect b="b" l="l" r="r" t="t"/>
              <a:pathLst>
                <a:path extrusionOk="0" h="853" w="853">
                  <a:moveTo>
                    <a:pt x="433" y="1"/>
                  </a:moveTo>
                  <a:cubicBezTo>
                    <a:pt x="188" y="1"/>
                    <a:pt x="0" y="189"/>
                    <a:pt x="0" y="419"/>
                  </a:cubicBezTo>
                  <a:cubicBezTo>
                    <a:pt x="0" y="665"/>
                    <a:pt x="188" y="853"/>
                    <a:pt x="433" y="853"/>
                  </a:cubicBezTo>
                  <a:cubicBezTo>
                    <a:pt x="664" y="853"/>
                    <a:pt x="852" y="665"/>
                    <a:pt x="852" y="419"/>
                  </a:cubicBezTo>
                  <a:cubicBezTo>
                    <a:pt x="852" y="189"/>
                    <a:pt x="664" y="1"/>
                    <a:pt x="433" y="1"/>
                  </a:cubicBezTo>
                  <a:close/>
                </a:path>
              </a:pathLst>
            </a:custGeom>
            <a:solidFill>
              <a:srgbClr val="9AAA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8" name="Google Shape;17478;p101"/>
            <p:cNvSpPr/>
            <p:nvPr/>
          </p:nvSpPr>
          <p:spPr>
            <a:xfrm>
              <a:off x="6652077"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79" name="Google Shape;17479;p101"/>
            <p:cNvSpPr/>
            <p:nvPr/>
          </p:nvSpPr>
          <p:spPr>
            <a:xfrm>
              <a:off x="6865126" y="2302891"/>
              <a:ext cx="22728" cy="22361"/>
            </a:xfrm>
            <a:custGeom>
              <a:rect b="b" l="l" r="r" t="t"/>
              <a:pathLst>
                <a:path extrusionOk="0" h="853" w="867">
                  <a:moveTo>
                    <a:pt x="434" y="1"/>
                  </a:moveTo>
                  <a:cubicBezTo>
                    <a:pt x="203" y="1"/>
                    <a:pt x="1" y="189"/>
                    <a:pt x="1" y="419"/>
                  </a:cubicBezTo>
                  <a:cubicBezTo>
                    <a:pt x="1" y="665"/>
                    <a:pt x="203" y="853"/>
                    <a:pt x="434" y="853"/>
                  </a:cubicBezTo>
                  <a:cubicBezTo>
                    <a:pt x="665" y="853"/>
                    <a:pt x="867" y="665"/>
                    <a:pt x="867" y="419"/>
                  </a:cubicBezTo>
                  <a:cubicBezTo>
                    <a:pt x="867" y="189"/>
                    <a:pt x="665" y="1"/>
                    <a:pt x="434" y="1"/>
                  </a:cubicBezTo>
                  <a:close/>
                </a:path>
              </a:pathLst>
            </a:custGeom>
            <a:solidFill>
              <a:srgbClr val="ADBDC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0" name="Google Shape;17480;p101"/>
            <p:cNvSpPr/>
            <p:nvPr/>
          </p:nvSpPr>
          <p:spPr>
            <a:xfrm>
              <a:off x="6675697" y="2219081"/>
              <a:ext cx="188564" cy="72642"/>
            </a:xfrm>
            <a:custGeom>
              <a:rect b="b" l="l" r="r" t="t"/>
              <a:pathLst>
                <a:path extrusionOk="0" h="2771" w="7193">
                  <a:moveTo>
                    <a:pt x="3596" y="0"/>
                  </a:moveTo>
                  <a:cubicBezTo>
                    <a:pt x="3495" y="0"/>
                    <a:pt x="3394" y="65"/>
                    <a:pt x="3387" y="195"/>
                  </a:cubicBezTo>
                  <a:lnTo>
                    <a:pt x="3387" y="412"/>
                  </a:lnTo>
                  <a:lnTo>
                    <a:pt x="2001" y="412"/>
                  </a:lnTo>
                  <a:cubicBezTo>
                    <a:pt x="1727" y="412"/>
                    <a:pt x="1467" y="542"/>
                    <a:pt x="1308" y="773"/>
                  </a:cubicBezTo>
                  <a:lnTo>
                    <a:pt x="125" y="2433"/>
                  </a:lnTo>
                  <a:cubicBezTo>
                    <a:pt x="1" y="2598"/>
                    <a:pt x="143" y="2771"/>
                    <a:pt x="297" y="2771"/>
                  </a:cubicBezTo>
                  <a:cubicBezTo>
                    <a:pt x="359" y="2771"/>
                    <a:pt x="422" y="2744"/>
                    <a:pt x="471" y="2678"/>
                  </a:cubicBezTo>
                  <a:lnTo>
                    <a:pt x="1655" y="1018"/>
                  </a:lnTo>
                  <a:cubicBezTo>
                    <a:pt x="1727" y="903"/>
                    <a:pt x="1857" y="845"/>
                    <a:pt x="2001" y="845"/>
                  </a:cubicBezTo>
                  <a:lnTo>
                    <a:pt x="3387" y="845"/>
                  </a:lnTo>
                  <a:lnTo>
                    <a:pt x="3387" y="2346"/>
                  </a:lnTo>
                  <a:cubicBezTo>
                    <a:pt x="3394" y="2476"/>
                    <a:pt x="3495" y="2541"/>
                    <a:pt x="3596" y="2541"/>
                  </a:cubicBezTo>
                  <a:cubicBezTo>
                    <a:pt x="3697" y="2541"/>
                    <a:pt x="3798" y="2476"/>
                    <a:pt x="3806" y="2346"/>
                  </a:cubicBezTo>
                  <a:lnTo>
                    <a:pt x="3806" y="845"/>
                  </a:lnTo>
                  <a:lnTo>
                    <a:pt x="5191" y="845"/>
                  </a:lnTo>
                  <a:cubicBezTo>
                    <a:pt x="5321" y="845"/>
                    <a:pt x="5451" y="903"/>
                    <a:pt x="5538" y="1018"/>
                  </a:cubicBezTo>
                  <a:lnTo>
                    <a:pt x="6722" y="2678"/>
                  </a:lnTo>
                  <a:cubicBezTo>
                    <a:pt x="6767" y="2744"/>
                    <a:pt x="6828" y="2771"/>
                    <a:pt x="6889" y="2771"/>
                  </a:cubicBezTo>
                  <a:cubicBezTo>
                    <a:pt x="7042" y="2771"/>
                    <a:pt x="7192" y="2598"/>
                    <a:pt x="7068" y="2433"/>
                  </a:cubicBezTo>
                  <a:lnTo>
                    <a:pt x="5884" y="773"/>
                  </a:lnTo>
                  <a:cubicBezTo>
                    <a:pt x="5726" y="542"/>
                    <a:pt x="5466" y="412"/>
                    <a:pt x="5191" y="412"/>
                  </a:cubicBezTo>
                  <a:lnTo>
                    <a:pt x="3806" y="412"/>
                  </a:lnTo>
                  <a:lnTo>
                    <a:pt x="3806" y="195"/>
                  </a:lnTo>
                  <a:cubicBezTo>
                    <a:pt x="3798" y="65"/>
                    <a:pt x="3697" y="0"/>
                    <a:pt x="3596"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1" name="Google Shape;17481;p101"/>
            <p:cNvSpPr/>
            <p:nvPr/>
          </p:nvSpPr>
          <p:spPr>
            <a:xfrm>
              <a:off x="6747447" y="2112176"/>
              <a:ext cx="45064" cy="45064"/>
            </a:xfrm>
            <a:custGeom>
              <a:rect b="b" l="l" r="r" t="t"/>
              <a:pathLst>
                <a:path extrusionOk="0" h="1719" w="1719">
                  <a:moveTo>
                    <a:pt x="0" y="0"/>
                  </a:moveTo>
                  <a:lnTo>
                    <a:pt x="0" y="1718"/>
                  </a:lnTo>
                  <a:lnTo>
                    <a:pt x="1718" y="1718"/>
                  </a:lnTo>
                  <a:lnTo>
                    <a:pt x="1718"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2" name="Google Shape;17482;p101"/>
            <p:cNvSpPr/>
            <p:nvPr/>
          </p:nvSpPr>
          <p:spPr>
            <a:xfrm>
              <a:off x="6747447" y="2112176"/>
              <a:ext cx="45064" cy="22361"/>
            </a:xfrm>
            <a:custGeom>
              <a:rect b="b" l="l" r="r" t="t"/>
              <a:pathLst>
                <a:path extrusionOk="0" h="853" w="1719">
                  <a:moveTo>
                    <a:pt x="0" y="0"/>
                  </a:moveTo>
                  <a:lnTo>
                    <a:pt x="0" y="679"/>
                  </a:lnTo>
                  <a:cubicBezTo>
                    <a:pt x="275" y="794"/>
                    <a:pt x="567" y="852"/>
                    <a:pt x="859" y="852"/>
                  </a:cubicBezTo>
                  <a:cubicBezTo>
                    <a:pt x="1152" y="852"/>
                    <a:pt x="1444" y="794"/>
                    <a:pt x="1718" y="679"/>
                  </a:cubicBezTo>
                  <a:lnTo>
                    <a:pt x="1718"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3" name="Google Shape;17483;p101"/>
            <p:cNvSpPr/>
            <p:nvPr/>
          </p:nvSpPr>
          <p:spPr>
            <a:xfrm>
              <a:off x="6741759" y="1977458"/>
              <a:ext cx="56415" cy="45064"/>
            </a:xfrm>
            <a:custGeom>
              <a:rect b="b" l="l" r="r" t="t"/>
              <a:pathLst>
                <a:path extrusionOk="0" h="1719" w="2152">
                  <a:moveTo>
                    <a:pt x="1083" y="0"/>
                  </a:moveTo>
                  <a:cubicBezTo>
                    <a:pt x="492" y="0"/>
                    <a:pt x="1" y="390"/>
                    <a:pt x="1" y="867"/>
                  </a:cubicBezTo>
                  <a:cubicBezTo>
                    <a:pt x="1" y="1328"/>
                    <a:pt x="492" y="1718"/>
                    <a:pt x="1083" y="1718"/>
                  </a:cubicBezTo>
                  <a:cubicBezTo>
                    <a:pt x="1661" y="1718"/>
                    <a:pt x="2152" y="1328"/>
                    <a:pt x="2152" y="867"/>
                  </a:cubicBezTo>
                  <a:cubicBezTo>
                    <a:pt x="2152" y="390"/>
                    <a:pt x="1661" y="0"/>
                    <a:pt x="108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4" name="Google Shape;17484;p101"/>
            <p:cNvSpPr/>
            <p:nvPr/>
          </p:nvSpPr>
          <p:spPr>
            <a:xfrm>
              <a:off x="6741759" y="1977825"/>
              <a:ext cx="38248" cy="44697"/>
            </a:xfrm>
            <a:custGeom>
              <a:rect b="b" l="l" r="r" t="t"/>
              <a:pathLst>
                <a:path extrusionOk="0" h="1705" w="1459">
                  <a:moveTo>
                    <a:pt x="1083" y="1"/>
                  </a:moveTo>
                  <a:cubicBezTo>
                    <a:pt x="492" y="1"/>
                    <a:pt x="1" y="376"/>
                    <a:pt x="1" y="853"/>
                  </a:cubicBezTo>
                  <a:cubicBezTo>
                    <a:pt x="1" y="1314"/>
                    <a:pt x="492" y="1704"/>
                    <a:pt x="1083" y="1704"/>
                  </a:cubicBezTo>
                  <a:cubicBezTo>
                    <a:pt x="1199" y="1704"/>
                    <a:pt x="1329" y="1690"/>
                    <a:pt x="1459" y="1647"/>
                  </a:cubicBezTo>
                  <a:cubicBezTo>
                    <a:pt x="1083" y="1545"/>
                    <a:pt x="809" y="1213"/>
                    <a:pt x="795" y="824"/>
                  </a:cubicBezTo>
                  <a:cubicBezTo>
                    <a:pt x="809" y="463"/>
                    <a:pt x="1040" y="160"/>
                    <a:pt x="1372" y="30"/>
                  </a:cubicBezTo>
                  <a:cubicBezTo>
                    <a:pt x="1271" y="1"/>
                    <a:pt x="117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5" name="Google Shape;17485;p101"/>
            <p:cNvSpPr/>
            <p:nvPr/>
          </p:nvSpPr>
          <p:spPr>
            <a:xfrm>
              <a:off x="6713761" y="2000160"/>
              <a:ext cx="112410" cy="112043"/>
            </a:xfrm>
            <a:custGeom>
              <a:rect b="b" l="l" r="r" t="t"/>
              <a:pathLst>
                <a:path extrusionOk="0" h="4274" w="4288">
                  <a:moveTo>
                    <a:pt x="2151" y="1"/>
                  </a:moveTo>
                  <a:cubicBezTo>
                    <a:pt x="968" y="1"/>
                    <a:pt x="1" y="953"/>
                    <a:pt x="1" y="2137"/>
                  </a:cubicBezTo>
                  <a:cubicBezTo>
                    <a:pt x="1" y="3321"/>
                    <a:pt x="968" y="4273"/>
                    <a:pt x="2151" y="4273"/>
                  </a:cubicBezTo>
                  <a:cubicBezTo>
                    <a:pt x="3321" y="4273"/>
                    <a:pt x="4288" y="3321"/>
                    <a:pt x="4288" y="2137"/>
                  </a:cubicBezTo>
                  <a:cubicBezTo>
                    <a:pt x="4288" y="953"/>
                    <a:pt x="3321" y="1"/>
                    <a:pt x="2151"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6" name="Google Shape;17486;p101"/>
            <p:cNvSpPr/>
            <p:nvPr/>
          </p:nvSpPr>
          <p:spPr>
            <a:xfrm>
              <a:off x="6740605" y="2000134"/>
              <a:ext cx="88974" cy="110942"/>
            </a:xfrm>
            <a:custGeom>
              <a:rect b="b" l="l" r="r" t="t"/>
              <a:pathLst>
                <a:path extrusionOk="0" h="4232" w="3394">
                  <a:moveTo>
                    <a:pt x="1164" y="0"/>
                  </a:moveTo>
                  <a:cubicBezTo>
                    <a:pt x="375" y="0"/>
                    <a:pt x="0" y="994"/>
                    <a:pt x="622" y="1517"/>
                  </a:cubicBezTo>
                  <a:cubicBezTo>
                    <a:pt x="622" y="1517"/>
                    <a:pt x="1229" y="3596"/>
                    <a:pt x="1546" y="4231"/>
                  </a:cubicBezTo>
                  <a:cubicBezTo>
                    <a:pt x="2658" y="4000"/>
                    <a:pt x="3394" y="2946"/>
                    <a:pt x="3235" y="1835"/>
                  </a:cubicBezTo>
                  <a:cubicBezTo>
                    <a:pt x="3105" y="969"/>
                    <a:pt x="2484" y="276"/>
                    <a:pt x="1633" y="59"/>
                  </a:cubicBezTo>
                  <a:cubicBezTo>
                    <a:pt x="1503" y="30"/>
                    <a:pt x="1358" y="2"/>
                    <a:pt x="1214" y="2"/>
                  </a:cubicBezTo>
                  <a:cubicBezTo>
                    <a:pt x="1197" y="1"/>
                    <a:pt x="1180" y="0"/>
                    <a:pt x="1164"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7" name="Google Shape;17487;p101"/>
            <p:cNvSpPr/>
            <p:nvPr/>
          </p:nvSpPr>
          <p:spPr>
            <a:xfrm>
              <a:off x="6725112" y="2040033"/>
              <a:ext cx="89708" cy="83521"/>
            </a:xfrm>
            <a:custGeom>
              <a:rect b="b" l="l" r="r" t="t"/>
              <a:pathLst>
                <a:path extrusionOk="0" h="3186" w="3422">
                  <a:moveTo>
                    <a:pt x="1158" y="1"/>
                  </a:moveTo>
                  <a:cubicBezTo>
                    <a:pt x="1091" y="1"/>
                    <a:pt x="1028" y="40"/>
                    <a:pt x="982" y="96"/>
                  </a:cubicBezTo>
                  <a:cubicBezTo>
                    <a:pt x="823" y="356"/>
                    <a:pt x="419" y="977"/>
                    <a:pt x="87" y="1208"/>
                  </a:cubicBezTo>
                  <a:cubicBezTo>
                    <a:pt x="30" y="1237"/>
                    <a:pt x="1" y="1309"/>
                    <a:pt x="1" y="1381"/>
                  </a:cubicBezTo>
                  <a:lnTo>
                    <a:pt x="1" y="1468"/>
                  </a:lnTo>
                  <a:cubicBezTo>
                    <a:pt x="1" y="2420"/>
                    <a:pt x="766" y="3185"/>
                    <a:pt x="1718" y="3185"/>
                  </a:cubicBezTo>
                  <a:cubicBezTo>
                    <a:pt x="2657" y="3171"/>
                    <a:pt x="3422" y="2420"/>
                    <a:pt x="3422" y="1468"/>
                  </a:cubicBezTo>
                  <a:lnTo>
                    <a:pt x="3422" y="1251"/>
                  </a:lnTo>
                  <a:cubicBezTo>
                    <a:pt x="3422" y="529"/>
                    <a:pt x="1733" y="111"/>
                    <a:pt x="1213" y="10"/>
                  </a:cubicBezTo>
                  <a:cubicBezTo>
                    <a:pt x="1195" y="4"/>
                    <a:pt x="1176" y="1"/>
                    <a:pt x="115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8" name="Google Shape;17488;p101"/>
            <p:cNvSpPr/>
            <p:nvPr/>
          </p:nvSpPr>
          <p:spPr>
            <a:xfrm>
              <a:off x="6697481" y="2142822"/>
              <a:ext cx="145362" cy="59062"/>
            </a:xfrm>
            <a:custGeom>
              <a:rect b="b" l="l" r="r" t="t"/>
              <a:pathLst>
                <a:path extrusionOk="0" h="2253" w="5545">
                  <a:moveTo>
                    <a:pt x="1690" y="1"/>
                  </a:moveTo>
                  <a:lnTo>
                    <a:pt x="1675" y="15"/>
                  </a:lnTo>
                  <a:lnTo>
                    <a:pt x="376" y="593"/>
                  </a:lnTo>
                  <a:cubicBezTo>
                    <a:pt x="145" y="694"/>
                    <a:pt x="1" y="925"/>
                    <a:pt x="1" y="1170"/>
                  </a:cubicBezTo>
                  <a:lnTo>
                    <a:pt x="1" y="2036"/>
                  </a:lnTo>
                  <a:cubicBezTo>
                    <a:pt x="1" y="2152"/>
                    <a:pt x="88" y="2253"/>
                    <a:pt x="203" y="2253"/>
                  </a:cubicBezTo>
                  <a:lnTo>
                    <a:pt x="5328" y="2253"/>
                  </a:lnTo>
                  <a:cubicBezTo>
                    <a:pt x="5457" y="2253"/>
                    <a:pt x="5544" y="2152"/>
                    <a:pt x="5544" y="2036"/>
                  </a:cubicBezTo>
                  <a:lnTo>
                    <a:pt x="5544" y="1170"/>
                  </a:lnTo>
                  <a:cubicBezTo>
                    <a:pt x="5544" y="925"/>
                    <a:pt x="5400" y="694"/>
                    <a:pt x="5169" y="593"/>
                  </a:cubicBezTo>
                  <a:lnTo>
                    <a:pt x="3884" y="15"/>
                  </a:lnTo>
                  <a:lnTo>
                    <a:pt x="3855" y="1"/>
                  </a:lnTo>
                  <a:lnTo>
                    <a:pt x="2772" y="564"/>
                  </a:lnTo>
                  <a:lnTo>
                    <a:pt x="1690"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89" name="Google Shape;17489;p101"/>
            <p:cNvSpPr/>
            <p:nvPr/>
          </p:nvSpPr>
          <p:spPr>
            <a:xfrm>
              <a:off x="6697114" y="2161749"/>
              <a:ext cx="28024" cy="40135"/>
            </a:xfrm>
            <a:custGeom>
              <a:rect b="b" l="l" r="r" t="t"/>
              <a:pathLst>
                <a:path extrusionOk="0" h="1531" w="1069">
                  <a:moveTo>
                    <a:pt x="188" y="0"/>
                  </a:moveTo>
                  <a:cubicBezTo>
                    <a:pt x="73" y="130"/>
                    <a:pt x="0" y="289"/>
                    <a:pt x="0" y="448"/>
                  </a:cubicBezTo>
                  <a:lnTo>
                    <a:pt x="0" y="1314"/>
                  </a:lnTo>
                  <a:cubicBezTo>
                    <a:pt x="0" y="1430"/>
                    <a:pt x="102" y="1531"/>
                    <a:pt x="217" y="1531"/>
                  </a:cubicBezTo>
                  <a:lnTo>
                    <a:pt x="1069" y="1531"/>
                  </a:lnTo>
                  <a:lnTo>
                    <a:pt x="1069" y="1069"/>
                  </a:lnTo>
                  <a:cubicBezTo>
                    <a:pt x="1069" y="953"/>
                    <a:pt x="1025" y="852"/>
                    <a:pt x="953" y="766"/>
                  </a:cubicBezTo>
                  <a:lnTo>
                    <a:pt x="188"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0" name="Google Shape;17490;p101"/>
            <p:cNvSpPr/>
            <p:nvPr/>
          </p:nvSpPr>
          <p:spPr>
            <a:xfrm>
              <a:off x="6814427" y="2161749"/>
              <a:ext cx="28417" cy="40135"/>
            </a:xfrm>
            <a:custGeom>
              <a:rect b="b" l="l" r="r" t="t"/>
              <a:pathLst>
                <a:path extrusionOk="0" h="1531" w="1084">
                  <a:moveTo>
                    <a:pt x="895" y="0"/>
                  </a:moveTo>
                  <a:lnTo>
                    <a:pt x="130" y="766"/>
                  </a:lnTo>
                  <a:cubicBezTo>
                    <a:pt x="44" y="852"/>
                    <a:pt x="0" y="953"/>
                    <a:pt x="0" y="1069"/>
                  </a:cubicBezTo>
                  <a:lnTo>
                    <a:pt x="0" y="1531"/>
                  </a:lnTo>
                  <a:lnTo>
                    <a:pt x="867" y="1531"/>
                  </a:lnTo>
                  <a:cubicBezTo>
                    <a:pt x="982" y="1531"/>
                    <a:pt x="1083" y="1430"/>
                    <a:pt x="1083" y="1314"/>
                  </a:cubicBezTo>
                  <a:lnTo>
                    <a:pt x="1083" y="448"/>
                  </a:lnTo>
                  <a:cubicBezTo>
                    <a:pt x="1083" y="289"/>
                    <a:pt x="1011" y="130"/>
                    <a:pt x="89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1" name="Google Shape;17491;p101"/>
            <p:cNvSpPr/>
            <p:nvPr/>
          </p:nvSpPr>
          <p:spPr>
            <a:xfrm>
              <a:off x="6737617" y="2135849"/>
              <a:ext cx="64358" cy="66036"/>
            </a:xfrm>
            <a:custGeom>
              <a:rect b="b" l="l" r="r" t="t"/>
              <a:pathLst>
                <a:path extrusionOk="0" h="2519" w="2455">
                  <a:moveTo>
                    <a:pt x="293" y="0"/>
                  </a:moveTo>
                  <a:cubicBezTo>
                    <a:pt x="253" y="0"/>
                    <a:pt x="213" y="23"/>
                    <a:pt x="188" y="65"/>
                  </a:cubicBezTo>
                  <a:lnTo>
                    <a:pt x="0" y="339"/>
                  </a:lnTo>
                  <a:lnTo>
                    <a:pt x="433" y="1118"/>
                  </a:lnTo>
                  <a:cubicBezTo>
                    <a:pt x="479" y="1192"/>
                    <a:pt x="553" y="1230"/>
                    <a:pt x="628" y="1230"/>
                  </a:cubicBezTo>
                  <a:cubicBezTo>
                    <a:pt x="671" y="1230"/>
                    <a:pt x="714" y="1217"/>
                    <a:pt x="751" y="1191"/>
                  </a:cubicBezTo>
                  <a:lnTo>
                    <a:pt x="1011" y="974"/>
                  </a:lnTo>
                  <a:lnTo>
                    <a:pt x="1011" y="2519"/>
                  </a:lnTo>
                  <a:lnTo>
                    <a:pt x="1444" y="2519"/>
                  </a:lnTo>
                  <a:lnTo>
                    <a:pt x="1444" y="974"/>
                  </a:lnTo>
                  <a:lnTo>
                    <a:pt x="1703" y="1191"/>
                  </a:lnTo>
                  <a:cubicBezTo>
                    <a:pt x="1740" y="1217"/>
                    <a:pt x="1785" y="1230"/>
                    <a:pt x="1830" y="1230"/>
                  </a:cubicBezTo>
                  <a:cubicBezTo>
                    <a:pt x="1907" y="1230"/>
                    <a:pt x="1984" y="1192"/>
                    <a:pt x="2021" y="1118"/>
                  </a:cubicBezTo>
                  <a:lnTo>
                    <a:pt x="2454" y="339"/>
                  </a:lnTo>
                  <a:lnTo>
                    <a:pt x="2281" y="65"/>
                  </a:lnTo>
                  <a:cubicBezTo>
                    <a:pt x="2256" y="23"/>
                    <a:pt x="2216" y="0"/>
                    <a:pt x="2175" y="0"/>
                  </a:cubicBezTo>
                  <a:cubicBezTo>
                    <a:pt x="2146" y="0"/>
                    <a:pt x="2117" y="12"/>
                    <a:pt x="2093" y="36"/>
                  </a:cubicBezTo>
                  <a:lnTo>
                    <a:pt x="1371" y="685"/>
                  </a:lnTo>
                  <a:cubicBezTo>
                    <a:pt x="1335" y="721"/>
                    <a:pt x="1285" y="739"/>
                    <a:pt x="1232" y="739"/>
                  </a:cubicBezTo>
                  <a:cubicBezTo>
                    <a:pt x="1180" y="739"/>
                    <a:pt x="1126" y="721"/>
                    <a:pt x="1083" y="685"/>
                  </a:cubicBezTo>
                  <a:lnTo>
                    <a:pt x="375" y="36"/>
                  </a:lnTo>
                  <a:cubicBezTo>
                    <a:pt x="351" y="12"/>
                    <a:pt x="322" y="0"/>
                    <a:pt x="293"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2" name="Google Shape;17492;p101"/>
            <p:cNvSpPr/>
            <p:nvPr/>
          </p:nvSpPr>
          <p:spPr>
            <a:xfrm>
              <a:off x="6725112" y="2040033"/>
              <a:ext cx="90101" cy="82761"/>
            </a:xfrm>
            <a:custGeom>
              <a:rect b="b" l="l" r="r" t="t"/>
              <a:pathLst>
                <a:path extrusionOk="0" h="3157" w="3437">
                  <a:moveTo>
                    <a:pt x="1158" y="1"/>
                  </a:moveTo>
                  <a:cubicBezTo>
                    <a:pt x="1092" y="1"/>
                    <a:pt x="1031" y="40"/>
                    <a:pt x="997" y="96"/>
                  </a:cubicBezTo>
                  <a:cubicBezTo>
                    <a:pt x="823" y="356"/>
                    <a:pt x="419" y="977"/>
                    <a:pt x="87" y="1208"/>
                  </a:cubicBezTo>
                  <a:cubicBezTo>
                    <a:pt x="30" y="1237"/>
                    <a:pt x="1" y="1309"/>
                    <a:pt x="1" y="1381"/>
                  </a:cubicBezTo>
                  <a:lnTo>
                    <a:pt x="1" y="1468"/>
                  </a:lnTo>
                  <a:cubicBezTo>
                    <a:pt x="1" y="2290"/>
                    <a:pt x="593" y="3012"/>
                    <a:pt x="1415" y="3157"/>
                  </a:cubicBezTo>
                  <a:cubicBezTo>
                    <a:pt x="1069" y="2825"/>
                    <a:pt x="867" y="2363"/>
                    <a:pt x="867" y="1886"/>
                  </a:cubicBezTo>
                  <a:lnTo>
                    <a:pt x="867" y="1237"/>
                  </a:lnTo>
                  <a:cubicBezTo>
                    <a:pt x="867" y="1092"/>
                    <a:pt x="925" y="962"/>
                    <a:pt x="1011" y="847"/>
                  </a:cubicBezTo>
                  <a:cubicBezTo>
                    <a:pt x="1083" y="746"/>
                    <a:pt x="1170" y="630"/>
                    <a:pt x="1242" y="515"/>
                  </a:cubicBezTo>
                  <a:cubicBezTo>
                    <a:pt x="1264" y="482"/>
                    <a:pt x="1294" y="466"/>
                    <a:pt x="1331" y="466"/>
                  </a:cubicBezTo>
                  <a:cubicBezTo>
                    <a:pt x="1344" y="466"/>
                    <a:pt x="1358" y="468"/>
                    <a:pt x="1372" y="472"/>
                  </a:cubicBezTo>
                  <a:cubicBezTo>
                    <a:pt x="2281" y="688"/>
                    <a:pt x="3205" y="1078"/>
                    <a:pt x="3436" y="1338"/>
                  </a:cubicBezTo>
                  <a:lnTo>
                    <a:pt x="3436" y="1251"/>
                  </a:lnTo>
                  <a:cubicBezTo>
                    <a:pt x="3422" y="529"/>
                    <a:pt x="1733" y="111"/>
                    <a:pt x="1213" y="10"/>
                  </a:cubicBezTo>
                  <a:cubicBezTo>
                    <a:pt x="1195" y="4"/>
                    <a:pt x="1176" y="1"/>
                    <a:pt x="115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493" name="Google Shape;17493;p101"/>
          <p:cNvGrpSpPr/>
          <p:nvPr/>
        </p:nvGrpSpPr>
        <p:grpSpPr>
          <a:xfrm>
            <a:off x="7047456" y="1997512"/>
            <a:ext cx="394352" cy="308052"/>
            <a:chOff x="7072513" y="1997512"/>
            <a:chExt cx="394352" cy="308052"/>
          </a:xfrm>
        </p:grpSpPr>
        <p:sp>
          <p:nvSpPr>
            <p:cNvPr id="17494" name="Google Shape;17494;p101"/>
            <p:cNvSpPr/>
            <p:nvPr/>
          </p:nvSpPr>
          <p:spPr>
            <a:xfrm>
              <a:off x="7111862" y="2025903"/>
              <a:ext cx="279321" cy="279662"/>
            </a:xfrm>
            <a:custGeom>
              <a:rect b="b" l="l" r="r" t="t"/>
              <a:pathLst>
                <a:path extrusionOk="0" h="10668" w="10655">
                  <a:moveTo>
                    <a:pt x="5327" y="0"/>
                  </a:moveTo>
                  <a:cubicBezTo>
                    <a:pt x="2383" y="0"/>
                    <a:pt x="1" y="2396"/>
                    <a:pt x="1" y="5327"/>
                  </a:cubicBezTo>
                  <a:cubicBezTo>
                    <a:pt x="1" y="8272"/>
                    <a:pt x="2383" y="10668"/>
                    <a:pt x="5327" y="10668"/>
                  </a:cubicBezTo>
                  <a:cubicBezTo>
                    <a:pt x="8272" y="10668"/>
                    <a:pt x="10654" y="8272"/>
                    <a:pt x="10654" y="5327"/>
                  </a:cubicBezTo>
                  <a:cubicBezTo>
                    <a:pt x="10654" y="2396"/>
                    <a:pt x="8272" y="0"/>
                    <a:pt x="5327"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5" name="Google Shape;17495;p101"/>
            <p:cNvSpPr/>
            <p:nvPr/>
          </p:nvSpPr>
          <p:spPr>
            <a:xfrm>
              <a:off x="7250749" y="2106488"/>
              <a:ext cx="74582" cy="97677"/>
            </a:xfrm>
            <a:custGeom>
              <a:rect b="b" l="l" r="r" t="t"/>
              <a:pathLst>
                <a:path extrusionOk="0" h="3726" w="2845">
                  <a:moveTo>
                    <a:pt x="1" y="1"/>
                  </a:moveTo>
                  <a:lnTo>
                    <a:pt x="44" y="2282"/>
                  </a:lnTo>
                  <a:lnTo>
                    <a:pt x="1747" y="3725"/>
                  </a:lnTo>
                  <a:lnTo>
                    <a:pt x="1892" y="3523"/>
                  </a:lnTo>
                  <a:cubicBezTo>
                    <a:pt x="2844" y="2108"/>
                    <a:pt x="1949" y="189"/>
                    <a:pt x="246" y="30"/>
                  </a:cubicBezTo>
                  <a:lnTo>
                    <a:pt x="1"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6" name="Google Shape;17496;p101"/>
            <p:cNvSpPr/>
            <p:nvPr/>
          </p:nvSpPr>
          <p:spPr>
            <a:xfrm>
              <a:off x="7250749" y="2048212"/>
              <a:ext cx="148744" cy="193021"/>
            </a:xfrm>
            <a:custGeom>
              <a:rect b="b" l="l" r="r" t="t"/>
              <a:pathLst>
                <a:path extrusionOk="0" h="7363" w="5674">
                  <a:moveTo>
                    <a:pt x="1" y="1"/>
                  </a:moveTo>
                  <a:lnTo>
                    <a:pt x="1" y="2253"/>
                  </a:lnTo>
                  <a:lnTo>
                    <a:pt x="203" y="2267"/>
                  </a:lnTo>
                  <a:cubicBezTo>
                    <a:pt x="1357" y="2368"/>
                    <a:pt x="2238" y="3335"/>
                    <a:pt x="2252" y="4476"/>
                  </a:cubicBezTo>
                  <a:cubicBezTo>
                    <a:pt x="2252" y="4938"/>
                    <a:pt x="2108" y="5385"/>
                    <a:pt x="1834" y="5761"/>
                  </a:cubicBezTo>
                  <a:lnTo>
                    <a:pt x="1718" y="5934"/>
                  </a:lnTo>
                  <a:lnTo>
                    <a:pt x="3451" y="7363"/>
                  </a:lnTo>
                  <a:lnTo>
                    <a:pt x="3595" y="7175"/>
                  </a:lnTo>
                  <a:lnTo>
                    <a:pt x="3609" y="7161"/>
                  </a:lnTo>
                  <a:lnTo>
                    <a:pt x="3667" y="7089"/>
                  </a:lnTo>
                  <a:cubicBezTo>
                    <a:pt x="5674" y="4303"/>
                    <a:pt x="3913" y="376"/>
                    <a:pt x="491" y="15"/>
                  </a:cubicBezTo>
                  <a:lnTo>
                    <a:pt x="246" y="15"/>
                  </a:lnTo>
                  <a:lnTo>
                    <a:pt x="1" y="1"/>
                  </a:lnTo>
                  <a:close/>
                </a:path>
              </a:pathLst>
            </a:custGeom>
            <a:solidFill>
              <a:srgbClr val="96ABB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7" name="Google Shape;17497;p101"/>
            <p:cNvSpPr/>
            <p:nvPr/>
          </p:nvSpPr>
          <p:spPr>
            <a:xfrm>
              <a:off x="7250382" y="1997512"/>
              <a:ext cx="216483" cy="272872"/>
            </a:xfrm>
            <a:custGeom>
              <a:rect b="b" l="l" r="r" t="t"/>
              <a:pathLst>
                <a:path extrusionOk="0" h="10409" w="8258">
                  <a:moveTo>
                    <a:pt x="404" y="1"/>
                  </a:moveTo>
                  <a:cubicBezTo>
                    <a:pt x="188" y="1"/>
                    <a:pt x="0" y="188"/>
                    <a:pt x="0" y="405"/>
                  </a:cubicBezTo>
                  <a:lnTo>
                    <a:pt x="0" y="1978"/>
                  </a:lnTo>
                  <a:lnTo>
                    <a:pt x="217" y="1978"/>
                  </a:lnTo>
                  <a:cubicBezTo>
                    <a:pt x="3825" y="2123"/>
                    <a:pt x="5760" y="6265"/>
                    <a:pt x="3566" y="9124"/>
                  </a:cubicBezTo>
                  <a:lnTo>
                    <a:pt x="3436" y="9297"/>
                  </a:lnTo>
                  <a:lnTo>
                    <a:pt x="4634" y="10307"/>
                  </a:lnTo>
                  <a:cubicBezTo>
                    <a:pt x="4706" y="10365"/>
                    <a:pt x="4793" y="10394"/>
                    <a:pt x="4894" y="10394"/>
                  </a:cubicBezTo>
                  <a:lnTo>
                    <a:pt x="4951" y="10408"/>
                  </a:lnTo>
                  <a:cubicBezTo>
                    <a:pt x="5053" y="10394"/>
                    <a:pt x="5154" y="10336"/>
                    <a:pt x="5226" y="10250"/>
                  </a:cubicBezTo>
                  <a:cubicBezTo>
                    <a:pt x="8257" y="6136"/>
                    <a:pt x="5529" y="304"/>
                    <a:pt x="433" y="1"/>
                  </a:cubicBez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8" name="Google Shape;17498;p101"/>
            <p:cNvSpPr/>
            <p:nvPr/>
          </p:nvSpPr>
          <p:spPr>
            <a:xfrm>
              <a:off x="7114903" y="2025903"/>
              <a:ext cx="137000" cy="140408"/>
            </a:xfrm>
            <a:custGeom>
              <a:rect b="b" l="l" r="r" t="t"/>
              <a:pathLst>
                <a:path extrusionOk="0" h="5356" w="5226">
                  <a:moveTo>
                    <a:pt x="5197" y="0"/>
                  </a:moveTo>
                  <a:cubicBezTo>
                    <a:pt x="2700" y="15"/>
                    <a:pt x="534" y="1747"/>
                    <a:pt x="0" y="4201"/>
                  </a:cubicBezTo>
                  <a:lnTo>
                    <a:pt x="5226" y="5356"/>
                  </a:lnTo>
                  <a:lnTo>
                    <a:pt x="5197" y="0"/>
                  </a:lnTo>
                  <a:close/>
                </a:path>
              </a:pathLst>
            </a:custGeom>
            <a:solidFill>
              <a:srgbClr val="D4DD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499" name="Google Shape;17499;p101"/>
            <p:cNvSpPr/>
            <p:nvPr/>
          </p:nvSpPr>
          <p:spPr>
            <a:xfrm>
              <a:off x="7111862" y="2135639"/>
              <a:ext cx="140041" cy="164630"/>
            </a:xfrm>
            <a:custGeom>
              <a:rect b="b" l="l" r="r" t="t"/>
              <a:pathLst>
                <a:path extrusionOk="0" h="6280" w="5342">
                  <a:moveTo>
                    <a:pt x="131" y="0"/>
                  </a:moveTo>
                  <a:cubicBezTo>
                    <a:pt x="44" y="376"/>
                    <a:pt x="1" y="765"/>
                    <a:pt x="1" y="1155"/>
                  </a:cubicBezTo>
                  <a:cubicBezTo>
                    <a:pt x="1" y="3537"/>
                    <a:pt x="1603" y="5645"/>
                    <a:pt x="3913" y="6280"/>
                  </a:cubicBezTo>
                  <a:lnTo>
                    <a:pt x="5342" y="1170"/>
                  </a:lnTo>
                  <a:lnTo>
                    <a:pt x="131" y="0"/>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0" name="Google Shape;17500;p101"/>
            <p:cNvSpPr/>
            <p:nvPr/>
          </p:nvSpPr>
          <p:spPr>
            <a:xfrm>
              <a:off x="7198529" y="2280188"/>
              <a:ext cx="73821" cy="25376"/>
            </a:xfrm>
            <a:custGeom>
              <a:rect b="b" l="l" r="r" t="t"/>
              <a:pathLst>
                <a:path extrusionOk="0" h="968" w="2816">
                  <a:moveTo>
                    <a:pt x="563" y="1"/>
                  </a:moveTo>
                  <a:lnTo>
                    <a:pt x="0" y="564"/>
                  </a:lnTo>
                  <a:cubicBezTo>
                    <a:pt x="636" y="824"/>
                    <a:pt x="1329" y="968"/>
                    <a:pt x="2021" y="968"/>
                  </a:cubicBezTo>
                  <a:cubicBezTo>
                    <a:pt x="2281" y="968"/>
                    <a:pt x="2556" y="939"/>
                    <a:pt x="2815" y="896"/>
                  </a:cubicBezTo>
                  <a:cubicBezTo>
                    <a:pt x="2007" y="780"/>
                    <a:pt x="1242" y="477"/>
                    <a:pt x="563"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1" name="Google Shape;17501;p101"/>
            <p:cNvSpPr/>
            <p:nvPr/>
          </p:nvSpPr>
          <p:spPr>
            <a:xfrm>
              <a:off x="7114903" y="2025903"/>
              <a:ext cx="136239" cy="118833"/>
            </a:xfrm>
            <a:custGeom>
              <a:rect b="b" l="l" r="r" t="t"/>
              <a:pathLst>
                <a:path extrusionOk="0" h="4533" w="5197">
                  <a:moveTo>
                    <a:pt x="5197" y="0"/>
                  </a:moveTo>
                  <a:cubicBezTo>
                    <a:pt x="2700" y="15"/>
                    <a:pt x="534" y="1747"/>
                    <a:pt x="0" y="4201"/>
                  </a:cubicBezTo>
                  <a:lnTo>
                    <a:pt x="1545" y="4533"/>
                  </a:lnTo>
                  <a:cubicBezTo>
                    <a:pt x="1848" y="2526"/>
                    <a:pt x="3263" y="866"/>
                    <a:pt x="5197" y="260"/>
                  </a:cubicBezTo>
                  <a:lnTo>
                    <a:pt x="5197" y="0"/>
                  </a:lnTo>
                  <a:close/>
                </a:path>
              </a:pathLst>
            </a:custGeom>
            <a:solidFill>
              <a:srgbClr val="8BA3B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2" name="Google Shape;17502;p101"/>
            <p:cNvSpPr/>
            <p:nvPr/>
          </p:nvSpPr>
          <p:spPr>
            <a:xfrm>
              <a:off x="7072513" y="2004223"/>
              <a:ext cx="136947" cy="105515"/>
            </a:xfrm>
            <a:custGeom>
              <a:rect b="b" l="l" r="r" t="t"/>
              <a:pathLst>
                <a:path extrusionOk="0" h="4025" w="5224">
                  <a:moveTo>
                    <a:pt x="210" y="1"/>
                  </a:moveTo>
                  <a:cubicBezTo>
                    <a:pt x="105" y="1"/>
                    <a:pt x="0" y="69"/>
                    <a:pt x="0" y="206"/>
                  </a:cubicBezTo>
                  <a:lnTo>
                    <a:pt x="0" y="1332"/>
                  </a:lnTo>
                  <a:cubicBezTo>
                    <a:pt x="0" y="1470"/>
                    <a:pt x="105" y="1538"/>
                    <a:pt x="210" y="1538"/>
                  </a:cubicBezTo>
                  <a:cubicBezTo>
                    <a:pt x="314" y="1538"/>
                    <a:pt x="419" y="1470"/>
                    <a:pt x="419" y="1332"/>
                  </a:cubicBezTo>
                  <a:lnTo>
                    <a:pt x="419" y="972"/>
                  </a:lnTo>
                  <a:lnTo>
                    <a:pt x="3147" y="972"/>
                  </a:lnTo>
                  <a:lnTo>
                    <a:pt x="4750" y="3931"/>
                  </a:lnTo>
                  <a:cubicBezTo>
                    <a:pt x="4775" y="3998"/>
                    <a:pt x="4829" y="4025"/>
                    <a:pt x="4889" y="4025"/>
                  </a:cubicBezTo>
                  <a:cubicBezTo>
                    <a:pt x="5037" y="4025"/>
                    <a:pt x="5223" y="3862"/>
                    <a:pt x="5111" y="3729"/>
                  </a:cubicBezTo>
                  <a:lnTo>
                    <a:pt x="5125" y="3729"/>
                  </a:lnTo>
                  <a:lnTo>
                    <a:pt x="3451" y="668"/>
                  </a:lnTo>
                  <a:cubicBezTo>
                    <a:pt x="3422" y="596"/>
                    <a:pt x="3349" y="553"/>
                    <a:pt x="3277" y="553"/>
                  </a:cubicBezTo>
                  <a:lnTo>
                    <a:pt x="419" y="553"/>
                  </a:lnTo>
                  <a:lnTo>
                    <a:pt x="419" y="206"/>
                  </a:lnTo>
                  <a:cubicBezTo>
                    <a:pt x="419" y="69"/>
                    <a:pt x="314" y="1"/>
                    <a:pt x="210" y="1"/>
                  </a:cubicBezTo>
                  <a:close/>
                </a:path>
              </a:pathLst>
            </a:custGeom>
            <a:solidFill>
              <a:srgbClr val="869F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3" name="Google Shape;17503;p101"/>
            <p:cNvSpPr/>
            <p:nvPr/>
          </p:nvSpPr>
          <p:spPr>
            <a:xfrm>
              <a:off x="7187545" y="2099436"/>
              <a:ext cx="35233" cy="30173"/>
            </a:xfrm>
            <a:custGeom>
              <a:rect b="b" l="l" r="r" t="t"/>
              <a:pathLst>
                <a:path extrusionOk="0" h="1151" w="1344">
                  <a:moveTo>
                    <a:pt x="762" y="1"/>
                  </a:moveTo>
                  <a:cubicBezTo>
                    <a:pt x="621" y="1"/>
                    <a:pt x="478" y="53"/>
                    <a:pt x="362" y="169"/>
                  </a:cubicBezTo>
                  <a:cubicBezTo>
                    <a:pt x="1" y="530"/>
                    <a:pt x="261" y="1150"/>
                    <a:pt x="766" y="1150"/>
                  </a:cubicBezTo>
                  <a:cubicBezTo>
                    <a:pt x="1083" y="1150"/>
                    <a:pt x="1343" y="891"/>
                    <a:pt x="1343" y="573"/>
                  </a:cubicBezTo>
                  <a:cubicBezTo>
                    <a:pt x="1343" y="231"/>
                    <a:pt x="1058" y="1"/>
                    <a:pt x="762" y="1"/>
                  </a:cubicBez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4" name="Google Shape;17504;p101"/>
            <p:cNvSpPr/>
            <p:nvPr/>
          </p:nvSpPr>
          <p:spPr>
            <a:xfrm>
              <a:off x="7098990" y="2135246"/>
              <a:ext cx="120379" cy="165023"/>
            </a:xfrm>
            <a:custGeom>
              <a:rect b="b" l="l" r="r" t="t"/>
              <a:pathLst>
                <a:path extrusionOk="0" h="6295" w="4592">
                  <a:moveTo>
                    <a:pt x="622" y="1"/>
                  </a:moveTo>
                  <a:lnTo>
                    <a:pt x="622" y="1"/>
                  </a:lnTo>
                  <a:cubicBezTo>
                    <a:pt x="1" y="2773"/>
                    <a:pt x="1675" y="5544"/>
                    <a:pt x="4404" y="6295"/>
                  </a:cubicBezTo>
                  <a:lnTo>
                    <a:pt x="4591" y="5660"/>
                  </a:lnTo>
                  <a:cubicBezTo>
                    <a:pt x="3032" y="4692"/>
                    <a:pt x="2094" y="2989"/>
                    <a:pt x="2094" y="1170"/>
                  </a:cubicBezTo>
                  <a:cubicBezTo>
                    <a:pt x="2094" y="896"/>
                    <a:pt x="2108" y="622"/>
                    <a:pt x="2152" y="362"/>
                  </a:cubicBezTo>
                  <a:lnTo>
                    <a:pt x="622" y="1"/>
                  </a:lnTo>
                  <a:close/>
                </a:path>
              </a:pathLst>
            </a:custGeom>
            <a:solidFill>
              <a:srgbClr val="95ABB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05" name="Google Shape;17505;p101"/>
          <p:cNvGrpSpPr/>
          <p:nvPr/>
        </p:nvGrpSpPr>
        <p:grpSpPr>
          <a:xfrm>
            <a:off x="7551151" y="1977825"/>
            <a:ext cx="292533" cy="347454"/>
            <a:chOff x="7576208" y="1977825"/>
            <a:chExt cx="292533" cy="347454"/>
          </a:xfrm>
        </p:grpSpPr>
        <p:sp>
          <p:nvSpPr>
            <p:cNvPr id="17506" name="Google Shape;17506;p101"/>
            <p:cNvSpPr/>
            <p:nvPr/>
          </p:nvSpPr>
          <p:spPr>
            <a:xfrm>
              <a:off x="7576208" y="1999032"/>
              <a:ext cx="89315" cy="148351"/>
            </a:xfrm>
            <a:custGeom>
              <a:rect b="b" l="l" r="r" t="t"/>
              <a:pathLst>
                <a:path extrusionOk="0" h="5659" w="3407">
                  <a:moveTo>
                    <a:pt x="592" y="0"/>
                  </a:moveTo>
                  <a:cubicBezTo>
                    <a:pt x="260" y="0"/>
                    <a:pt x="0" y="260"/>
                    <a:pt x="0" y="592"/>
                  </a:cubicBezTo>
                  <a:lnTo>
                    <a:pt x="0" y="1415"/>
                  </a:lnTo>
                  <a:cubicBezTo>
                    <a:pt x="0" y="3378"/>
                    <a:pt x="1011" y="3797"/>
                    <a:pt x="1819" y="4129"/>
                  </a:cubicBezTo>
                  <a:cubicBezTo>
                    <a:pt x="2281" y="4316"/>
                    <a:pt x="2671" y="4475"/>
                    <a:pt x="2858" y="4865"/>
                  </a:cubicBezTo>
                  <a:cubicBezTo>
                    <a:pt x="2916" y="4952"/>
                    <a:pt x="2902" y="5067"/>
                    <a:pt x="2829" y="5154"/>
                  </a:cubicBezTo>
                  <a:cubicBezTo>
                    <a:pt x="2759" y="5224"/>
                    <a:pt x="2661" y="5266"/>
                    <a:pt x="2560" y="5266"/>
                  </a:cubicBezTo>
                  <a:cubicBezTo>
                    <a:pt x="2515" y="5266"/>
                    <a:pt x="2469" y="5258"/>
                    <a:pt x="2425" y="5240"/>
                  </a:cubicBezTo>
                  <a:cubicBezTo>
                    <a:pt x="2295" y="5183"/>
                    <a:pt x="2266" y="5009"/>
                    <a:pt x="2266" y="4865"/>
                  </a:cubicBezTo>
                  <a:cubicBezTo>
                    <a:pt x="2274" y="4731"/>
                    <a:pt x="2175" y="4663"/>
                    <a:pt x="2074" y="4663"/>
                  </a:cubicBezTo>
                  <a:cubicBezTo>
                    <a:pt x="1979" y="4663"/>
                    <a:pt x="1884" y="4724"/>
                    <a:pt x="1877" y="4851"/>
                  </a:cubicBezTo>
                  <a:cubicBezTo>
                    <a:pt x="1877" y="5024"/>
                    <a:pt x="1891" y="5442"/>
                    <a:pt x="2281" y="5616"/>
                  </a:cubicBezTo>
                  <a:cubicBezTo>
                    <a:pt x="2353" y="5644"/>
                    <a:pt x="2454" y="5659"/>
                    <a:pt x="2541" y="5659"/>
                  </a:cubicBezTo>
                  <a:cubicBezTo>
                    <a:pt x="2757" y="5659"/>
                    <a:pt x="2959" y="5572"/>
                    <a:pt x="3104" y="5428"/>
                  </a:cubicBezTo>
                  <a:cubicBezTo>
                    <a:pt x="3306" y="5226"/>
                    <a:pt x="3349" y="4937"/>
                    <a:pt x="3219" y="4692"/>
                  </a:cubicBezTo>
                  <a:cubicBezTo>
                    <a:pt x="2959" y="4158"/>
                    <a:pt x="2454" y="3956"/>
                    <a:pt x="1963" y="3768"/>
                  </a:cubicBezTo>
                  <a:cubicBezTo>
                    <a:pt x="1588" y="3609"/>
                    <a:pt x="1184" y="3436"/>
                    <a:pt x="881" y="3118"/>
                  </a:cubicBezTo>
                  <a:cubicBezTo>
                    <a:pt x="549" y="2743"/>
                    <a:pt x="390" y="2180"/>
                    <a:pt x="390" y="1415"/>
                  </a:cubicBezTo>
                  <a:lnTo>
                    <a:pt x="390" y="592"/>
                  </a:lnTo>
                  <a:cubicBezTo>
                    <a:pt x="390" y="477"/>
                    <a:pt x="476" y="390"/>
                    <a:pt x="592" y="390"/>
                  </a:cubicBezTo>
                  <a:cubicBezTo>
                    <a:pt x="895" y="390"/>
                    <a:pt x="1198" y="549"/>
                    <a:pt x="1371" y="809"/>
                  </a:cubicBezTo>
                  <a:lnTo>
                    <a:pt x="1516" y="1025"/>
                  </a:lnTo>
                  <a:cubicBezTo>
                    <a:pt x="1689" y="1256"/>
                    <a:pt x="1949" y="1400"/>
                    <a:pt x="2223" y="1400"/>
                  </a:cubicBezTo>
                  <a:lnTo>
                    <a:pt x="3147" y="1400"/>
                  </a:lnTo>
                  <a:cubicBezTo>
                    <a:pt x="3407" y="1400"/>
                    <a:pt x="3407" y="996"/>
                    <a:pt x="3147" y="996"/>
                  </a:cubicBezTo>
                  <a:lnTo>
                    <a:pt x="2223" y="996"/>
                  </a:lnTo>
                  <a:cubicBezTo>
                    <a:pt x="2079" y="996"/>
                    <a:pt x="1934" y="924"/>
                    <a:pt x="1848" y="809"/>
                  </a:cubicBezTo>
                  <a:lnTo>
                    <a:pt x="1689" y="578"/>
                  </a:lnTo>
                  <a:cubicBezTo>
                    <a:pt x="1444" y="217"/>
                    <a:pt x="1025" y="0"/>
                    <a:pt x="592"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7" name="Google Shape;17507;p101"/>
            <p:cNvSpPr/>
            <p:nvPr/>
          </p:nvSpPr>
          <p:spPr>
            <a:xfrm>
              <a:off x="7779034" y="1999032"/>
              <a:ext cx="89708" cy="148351"/>
            </a:xfrm>
            <a:custGeom>
              <a:rect b="b" l="l" r="r" t="t"/>
              <a:pathLst>
                <a:path extrusionOk="0" h="5659" w="3422">
                  <a:moveTo>
                    <a:pt x="2830" y="0"/>
                  </a:moveTo>
                  <a:cubicBezTo>
                    <a:pt x="2382" y="0"/>
                    <a:pt x="1964" y="217"/>
                    <a:pt x="1718" y="578"/>
                  </a:cubicBezTo>
                  <a:lnTo>
                    <a:pt x="1574" y="794"/>
                  </a:lnTo>
                  <a:cubicBezTo>
                    <a:pt x="1487" y="924"/>
                    <a:pt x="1343" y="996"/>
                    <a:pt x="1184" y="996"/>
                  </a:cubicBezTo>
                  <a:lnTo>
                    <a:pt x="260" y="996"/>
                  </a:lnTo>
                  <a:cubicBezTo>
                    <a:pt x="0" y="996"/>
                    <a:pt x="0" y="1386"/>
                    <a:pt x="260" y="1386"/>
                  </a:cubicBezTo>
                  <a:lnTo>
                    <a:pt x="1184" y="1386"/>
                  </a:lnTo>
                  <a:cubicBezTo>
                    <a:pt x="1197" y="1387"/>
                    <a:pt x="1211" y="1387"/>
                    <a:pt x="1224" y="1387"/>
                  </a:cubicBezTo>
                  <a:cubicBezTo>
                    <a:pt x="1497" y="1387"/>
                    <a:pt x="1740" y="1246"/>
                    <a:pt x="1891" y="1025"/>
                  </a:cubicBezTo>
                  <a:lnTo>
                    <a:pt x="2050" y="794"/>
                  </a:lnTo>
                  <a:cubicBezTo>
                    <a:pt x="2224" y="549"/>
                    <a:pt x="2512" y="390"/>
                    <a:pt x="2830" y="390"/>
                  </a:cubicBezTo>
                  <a:cubicBezTo>
                    <a:pt x="2931" y="390"/>
                    <a:pt x="3032" y="477"/>
                    <a:pt x="3032" y="592"/>
                  </a:cubicBezTo>
                  <a:lnTo>
                    <a:pt x="3032" y="1415"/>
                  </a:lnTo>
                  <a:cubicBezTo>
                    <a:pt x="3032" y="2180"/>
                    <a:pt x="2859" y="2743"/>
                    <a:pt x="2527" y="3104"/>
                  </a:cubicBezTo>
                  <a:cubicBezTo>
                    <a:pt x="2238" y="3436"/>
                    <a:pt x="1834" y="3595"/>
                    <a:pt x="1444" y="3753"/>
                  </a:cubicBezTo>
                  <a:cubicBezTo>
                    <a:pt x="968" y="3970"/>
                    <a:pt x="462" y="4158"/>
                    <a:pt x="203" y="4692"/>
                  </a:cubicBezTo>
                  <a:cubicBezTo>
                    <a:pt x="73" y="4923"/>
                    <a:pt x="116" y="5226"/>
                    <a:pt x="304" y="5414"/>
                  </a:cubicBezTo>
                  <a:cubicBezTo>
                    <a:pt x="462" y="5572"/>
                    <a:pt x="664" y="5659"/>
                    <a:pt x="881" y="5659"/>
                  </a:cubicBezTo>
                  <a:cubicBezTo>
                    <a:pt x="968" y="5659"/>
                    <a:pt x="1054" y="5644"/>
                    <a:pt x="1141" y="5601"/>
                  </a:cubicBezTo>
                  <a:cubicBezTo>
                    <a:pt x="1516" y="5442"/>
                    <a:pt x="1531" y="5038"/>
                    <a:pt x="1531" y="4851"/>
                  </a:cubicBezTo>
                  <a:cubicBezTo>
                    <a:pt x="1524" y="4724"/>
                    <a:pt x="1428" y="4663"/>
                    <a:pt x="1333" y="4663"/>
                  </a:cubicBezTo>
                  <a:cubicBezTo>
                    <a:pt x="1233" y="4663"/>
                    <a:pt x="1133" y="4731"/>
                    <a:pt x="1141" y="4865"/>
                  </a:cubicBezTo>
                  <a:cubicBezTo>
                    <a:pt x="1141" y="5009"/>
                    <a:pt x="1126" y="5183"/>
                    <a:pt x="982" y="5240"/>
                  </a:cubicBezTo>
                  <a:cubicBezTo>
                    <a:pt x="939" y="5253"/>
                    <a:pt x="895" y="5260"/>
                    <a:pt x="853" y="5260"/>
                  </a:cubicBezTo>
                  <a:cubicBezTo>
                    <a:pt x="755" y="5260"/>
                    <a:pt x="663" y="5224"/>
                    <a:pt x="592" y="5154"/>
                  </a:cubicBezTo>
                  <a:cubicBezTo>
                    <a:pt x="506" y="5067"/>
                    <a:pt x="491" y="4952"/>
                    <a:pt x="549" y="4851"/>
                  </a:cubicBezTo>
                  <a:cubicBezTo>
                    <a:pt x="751" y="4461"/>
                    <a:pt x="1141" y="4302"/>
                    <a:pt x="1588" y="4114"/>
                  </a:cubicBezTo>
                  <a:cubicBezTo>
                    <a:pt x="2411" y="3797"/>
                    <a:pt x="3422" y="3378"/>
                    <a:pt x="3422" y="1415"/>
                  </a:cubicBezTo>
                  <a:lnTo>
                    <a:pt x="3422" y="592"/>
                  </a:lnTo>
                  <a:cubicBezTo>
                    <a:pt x="3422" y="260"/>
                    <a:pt x="3147" y="0"/>
                    <a:pt x="2830"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8" name="Google Shape;17508;p101"/>
            <p:cNvSpPr/>
            <p:nvPr/>
          </p:nvSpPr>
          <p:spPr>
            <a:xfrm>
              <a:off x="7710927" y="2175381"/>
              <a:ext cx="22728" cy="103707"/>
            </a:xfrm>
            <a:custGeom>
              <a:rect b="b" l="l" r="r" t="t"/>
              <a:pathLst>
                <a:path extrusionOk="0" h="3956" w="867">
                  <a:moveTo>
                    <a:pt x="0" y="0"/>
                  </a:moveTo>
                  <a:lnTo>
                    <a:pt x="0" y="3955"/>
                  </a:lnTo>
                  <a:lnTo>
                    <a:pt x="866" y="3955"/>
                  </a:lnTo>
                  <a:lnTo>
                    <a:pt x="866" y="0"/>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09" name="Google Shape;17509;p101"/>
            <p:cNvSpPr/>
            <p:nvPr/>
          </p:nvSpPr>
          <p:spPr>
            <a:xfrm>
              <a:off x="7638626" y="1989176"/>
              <a:ext cx="167671" cy="204765"/>
            </a:xfrm>
            <a:custGeom>
              <a:rect b="b" l="l" r="r" t="t"/>
              <a:pathLst>
                <a:path extrusionOk="0" h="7811" w="6396">
                  <a:moveTo>
                    <a:pt x="1" y="1"/>
                  </a:moveTo>
                  <a:lnTo>
                    <a:pt x="1" y="2570"/>
                  </a:lnTo>
                  <a:cubicBezTo>
                    <a:pt x="1" y="4375"/>
                    <a:pt x="867" y="6093"/>
                    <a:pt x="2325" y="7175"/>
                  </a:cubicBezTo>
                  <a:lnTo>
                    <a:pt x="3191" y="7810"/>
                  </a:lnTo>
                  <a:lnTo>
                    <a:pt x="4072" y="7175"/>
                  </a:lnTo>
                  <a:cubicBezTo>
                    <a:pt x="5530" y="6093"/>
                    <a:pt x="6396" y="4375"/>
                    <a:pt x="6396" y="2570"/>
                  </a:cubicBezTo>
                  <a:lnTo>
                    <a:pt x="6396" y="1"/>
                  </a:lnTo>
                  <a:close/>
                </a:path>
              </a:pathLst>
            </a:custGeom>
            <a:solidFill>
              <a:srgbClr val="8EA0A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0" name="Google Shape;17510;p101"/>
            <p:cNvSpPr/>
            <p:nvPr/>
          </p:nvSpPr>
          <p:spPr>
            <a:xfrm>
              <a:off x="7706759" y="1989176"/>
              <a:ext cx="99538" cy="204765"/>
            </a:xfrm>
            <a:custGeom>
              <a:rect b="b" l="l" r="r" t="t"/>
              <a:pathLst>
                <a:path extrusionOk="0" h="7811" w="3797">
                  <a:moveTo>
                    <a:pt x="2584" y="1"/>
                  </a:moveTo>
                  <a:lnTo>
                    <a:pt x="2584" y="2570"/>
                  </a:lnTo>
                  <a:cubicBezTo>
                    <a:pt x="2584" y="4375"/>
                    <a:pt x="1718" y="6093"/>
                    <a:pt x="260" y="7175"/>
                  </a:cubicBezTo>
                  <a:lnTo>
                    <a:pt x="0" y="7363"/>
                  </a:lnTo>
                  <a:lnTo>
                    <a:pt x="592" y="7810"/>
                  </a:lnTo>
                  <a:lnTo>
                    <a:pt x="1458" y="7175"/>
                  </a:lnTo>
                  <a:cubicBezTo>
                    <a:pt x="2931" y="6093"/>
                    <a:pt x="3797" y="4389"/>
                    <a:pt x="3797" y="2570"/>
                  </a:cubicBezTo>
                  <a:lnTo>
                    <a:pt x="3797" y="1"/>
                  </a:lnTo>
                  <a:close/>
                </a:path>
              </a:pathLst>
            </a:custGeom>
            <a:solidFill>
              <a:srgbClr val="69819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1" name="Google Shape;17511;p101"/>
            <p:cNvSpPr/>
            <p:nvPr/>
          </p:nvSpPr>
          <p:spPr>
            <a:xfrm>
              <a:off x="7628035" y="1977825"/>
              <a:ext cx="189246" cy="22728"/>
            </a:xfrm>
            <a:custGeom>
              <a:rect b="b" l="l" r="r" t="t"/>
              <a:pathLst>
                <a:path extrusionOk="0" h="867" w="7219">
                  <a:moveTo>
                    <a:pt x="174" y="1"/>
                  </a:moveTo>
                  <a:cubicBezTo>
                    <a:pt x="73" y="1"/>
                    <a:pt x="1" y="73"/>
                    <a:pt x="1" y="174"/>
                  </a:cubicBezTo>
                  <a:lnTo>
                    <a:pt x="1" y="694"/>
                  </a:lnTo>
                  <a:cubicBezTo>
                    <a:pt x="1" y="795"/>
                    <a:pt x="73" y="867"/>
                    <a:pt x="174" y="867"/>
                  </a:cubicBezTo>
                  <a:lnTo>
                    <a:pt x="7031" y="867"/>
                  </a:lnTo>
                  <a:cubicBezTo>
                    <a:pt x="7132" y="867"/>
                    <a:pt x="7218" y="795"/>
                    <a:pt x="7218" y="694"/>
                  </a:cubicBezTo>
                  <a:lnTo>
                    <a:pt x="7218" y="174"/>
                  </a:lnTo>
                  <a:cubicBezTo>
                    <a:pt x="7218" y="73"/>
                    <a:pt x="7132" y="1"/>
                    <a:pt x="7031"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2" name="Google Shape;17512;p101"/>
            <p:cNvSpPr/>
            <p:nvPr/>
          </p:nvSpPr>
          <p:spPr>
            <a:xfrm>
              <a:off x="7785456" y="1977825"/>
              <a:ext cx="31825" cy="22728"/>
            </a:xfrm>
            <a:custGeom>
              <a:rect b="b" l="l" r="r" t="t"/>
              <a:pathLst>
                <a:path extrusionOk="0" h="867" w="1214">
                  <a:moveTo>
                    <a:pt x="1" y="1"/>
                  </a:moveTo>
                  <a:lnTo>
                    <a:pt x="1" y="867"/>
                  </a:lnTo>
                  <a:lnTo>
                    <a:pt x="1026" y="867"/>
                  </a:lnTo>
                  <a:cubicBezTo>
                    <a:pt x="1127" y="867"/>
                    <a:pt x="1213" y="795"/>
                    <a:pt x="1213" y="694"/>
                  </a:cubicBezTo>
                  <a:lnTo>
                    <a:pt x="1213" y="174"/>
                  </a:lnTo>
                  <a:cubicBezTo>
                    <a:pt x="1213" y="73"/>
                    <a:pt x="1127" y="1"/>
                    <a:pt x="1026"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3" name="Google Shape;17513;p101"/>
            <p:cNvSpPr/>
            <p:nvPr/>
          </p:nvSpPr>
          <p:spPr>
            <a:xfrm>
              <a:off x="7681776" y="2039980"/>
              <a:ext cx="82158" cy="78042"/>
            </a:xfrm>
            <a:custGeom>
              <a:rect b="b" l="l" r="r" t="t"/>
              <a:pathLst>
                <a:path extrusionOk="0" h="2977" w="3134">
                  <a:moveTo>
                    <a:pt x="1567" y="1"/>
                  </a:moveTo>
                  <a:cubicBezTo>
                    <a:pt x="1560" y="1"/>
                    <a:pt x="1552" y="4"/>
                    <a:pt x="1545" y="12"/>
                  </a:cubicBezTo>
                  <a:lnTo>
                    <a:pt x="1083" y="921"/>
                  </a:lnTo>
                  <a:cubicBezTo>
                    <a:pt x="1083" y="936"/>
                    <a:pt x="1069" y="950"/>
                    <a:pt x="1054" y="950"/>
                  </a:cubicBezTo>
                  <a:lnTo>
                    <a:pt x="44" y="1094"/>
                  </a:lnTo>
                  <a:cubicBezTo>
                    <a:pt x="15" y="1094"/>
                    <a:pt x="1" y="1138"/>
                    <a:pt x="15" y="1167"/>
                  </a:cubicBezTo>
                  <a:lnTo>
                    <a:pt x="751" y="1888"/>
                  </a:lnTo>
                  <a:cubicBezTo>
                    <a:pt x="766" y="1903"/>
                    <a:pt x="766" y="1903"/>
                    <a:pt x="766" y="1917"/>
                  </a:cubicBezTo>
                  <a:lnTo>
                    <a:pt x="592" y="2928"/>
                  </a:lnTo>
                  <a:cubicBezTo>
                    <a:pt x="582" y="2960"/>
                    <a:pt x="595" y="2976"/>
                    <a:pt x="621" y="2976"/>
                  </a:cubicBezTo>
                  <a:cubicBezTo>
                    <a:pt x="629" y="2976"/>
                    <a:pt x="639" y="2975"/>
                    <a:pt x="650" y="2971"/>
                  </a:cubicBezTo>
                  <a:lnTo>
                    <a:pt x="1545" y="2495"/>
                  </a:lnTo>
                  <a:lnTo>
                    <a:pt x="1588" y="2495"/>
                  </a:lnTo>
                  <a:lnTo>
                    <a:pt x="2483" y="2971"/>
                  </a:lnTo>
                  <a:cubicBezTo>
                    <a:pt x="2491" y="2975"/>
                    <a:pt x="2498" y="2976"/>
                    <a:pt x="2505" y="2976"/>
                  </a:cubicBezTo>
                  <a:cubicBezTo>
                    <a:pt x="2525" y="2976"/>
                    <a:pt x="2541" y="2960"/>
                    <a:pt x="2541" y="2928"/>
                  </a:cubicBezTo>
                  <a:lnTo>
                    <a:pt x="2368" y="1917"/>
                  </a:lnTo>
                  <a:cubicBezTo>
                    <a:pt x="2354" y="1903"/>
                    <a:pt x="2368" y="1903"/>
                    <a:pt x="2368" y="1888"/>
                  </a:cubicBezTo>
                  <a:lnTo>
                    <a:pt x="3104" y="1167"/>
                  </a:lnTo>
                  <a:cubicBezTo>
                    <a:pt x="3133" y="1138"/>
                    <a:pt x="3119" y="1094"/>
                    <a:pt x="3090" y="1094"/>
                  </a:cubicBezTo>
                  <a:lnTo>
                    <a:pt x="2065" y="950"/>
                  </a:lnTo>
                  <a:cubicBezTo>
                    <a:pt x="2050" y="950"/>
                    <a:pt x="2050" y="936"/>
                    <a:pt x="2036" y="921"/>
                  </a:cubicBezTo>
                  <a:lnTo>
                    <a:pt x="1588" y="12"/>
                  </a:lnTo>
                  <a:cubicBezTo>
                    <a:pt x="1581" y="4"/>
                    <a:pt x="1574" y="1"/>
                    <a:pt x="1567"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4" name="Google Shape;17514;p101"/>
            <p:cNvSpPr/>
            <p:nvPr/>
          </p:nvSpPr>
          <p:spPr>
            <a:xfrm>
              <a:off x="7700703" y="2180676"/>
              <a:ext cx="43543" cy="21208"/>
            </a:xfrm>
            <a:custGeom>
              <a:rect b="b" l="l" r="r" t="t"/>
              <a:pathLst>
                <a:path extrusionOk="0" h="809" w="1661">
                  <a:moveTo>
                    <a:pt x="332" y="0"/>
                  </a:moveTo>
                  <a:cubicBezTo>
                    <a:pt x="145" y="0"/>
                    <a:pt x="0" y="145"/>
                    <a:pt x="0" y="332"/>
                  </a:cubicBezTo>
                  <a:lnTo>
                    <a:pt x="0" y="477"/>
                  </a:lnTo>
                  <a:cubicBezTo>
                    <a:pt x="0" y="664"/>
                    <a:pt x="145" y="809"/>
                    <a:pt x="332" y="809"/>
                  </a:cubicBezTo>
                  <a:lnTo>
                    <a:pt x="1328" y="809"/>
                  </a:lnTo>
                  <a:cubicBezTo>
                    <a:pt x="1502" y="809"/>
                    <a:pt x="1660" y="664"/>
                    <a:pt x="1660" y="477"/>
                  </a:cubicBezTo>
                  <a:lnTo>
                    <a:pt x="1660" y="332"/>
                  </a:lnTo>
                  <a:cubicBezTo>
                    <a:pt x="1660" y="145"/>
                    <a:pt x="1502" y="0"/>
                    <a:pt x="1328" y="0"/>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5" name="Google Shape;17515;p101"/>
            <p:cNvSpPr/>
            <p:nvPr/>
          </p:nvSpPr>
          <p:spPr>
            <a:xfrm>
              <a:off x="7678001" y="2263542"/>
              <a:ext cx="88947" cy="30672"/>
            </a:xfrm>
            <a:custGeom>
              <a:rect b="b" l="l" r="r" t="t"/>
              <a:pathLst>
                <a:path extrusionOk="0" h="1170" w="3393">
                  <a:moveTo>
                    <a:pt x="448" y="1"/>
                  </a:moveTo>
                  <a:cubicBezTo>
                    <a:pt x="202" y="1"/>
                    <a:pt x="0" y="203"/>
                    <a:pt x="0" y="448"/>
                  </a:cubicBezTo>
                  <a:lnTo>
                    <a:pt x="0" y="1170"/>
                  </a:lnTo>
                  <a:lnTo>
                    <a:pt x="3393" y="1170"/>
                  </a:lnTo>
                  <a:lnTo>
                    <a:pt x="3393" y="448"/>
                  </a:lnTo>
                  <a:cubicBezTo>
                    <a:pt x="3393" y="203"/>
                    <a:pt x="3190" y="1"/>
                    <a:pt x="2945" y="1"/>
                  </a:cubicBezTo>
                  <a:close/>
                </a:path>
              </a:pathLst>
            </a:custGeom>
            <a:solidFill>
              <a:srgbClr val="D6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6" name="Google Shape;17516;p101"/>
            <p:cNvSpPr/>
            <p:nvPr/>
          </p:nvSpPr>
          <p:spPr>
            <a:xfrm>
              <a:off x="7735517" y="2263542"/>
              <a:ext cx="31432" cy="30672"/>
            </a:xfrm>
            <a:custGeom>
              <a:rect b="b" l="l" r="r" t="t"/>
              <a:pathLst>
                <a:path extrusionOk="0" h="1170" w="1199">
                  <a:moveTo>
                    <a:pt x="0" y="1"/>
                  </a:moveTo>
                  <a:lnTo>
                    <a:pt x="0" y="1170"/>
                  </a:lnTo>
                  <a:lnTo>
                    <a:pt x="1199" y="1170"/>
                  </a:lnTo>
                  <a:lnTo>
                    <a:pt x="1199" y="448"/>
                  </a:lnTo>
                  <a:cubicBezTo>
                    <a:pt x="1199" y="203"/>
                    <a:pt x="996" y="1"/>
                    <a:pt x="751" y="1"/>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7" name="Google Shape;17517;p101"/>
            <p:cNvSpPr/>
            <p:nvPr/>
          </p:nvSpPr>
          <p:spPr>
            <a:xfrm>
              <a:off x="7645835" y="2286637"/>
              <a:ext cx="152519" cy="38615"/>
            </a:xfrm>
            <a:custGeom>
              <a:rect b="b" l="l" r="r" t="t"/>
              <a:pathLst>
                <a:path extrusionOk="0" h="1473" w="5818">
                  <a:moveTo>
                    <a:pt x="462" y="0"/>
                  </a:moveTo>
                  <a:cubicBezTo>
                    <a:pt x="332" y="0"/>
                    <a:pt x="231" y="87"/>
                    <a:pt x="217" y="202"/>
                  </a:cubicBezTo>
                  <a:lnTo>
                    <a:pt x="29" y="1169"/>
                  </a:lnTo>
                  <a:cubicBezTo>
                    <a:pt x="0" y="1328"/>
                    <a:pt x="116" y="1473"/>
                    <a:pt x="274" y="1473"/>
                  </a:cubicBezTo>
                  <a:lnTo>
                    <a:pt x="5558" y="1473"/>
                  </a:lnTo>
                  <a:cubicBezTo>
                    <a:pt x="5717" y="1458"/>
                    <a:pt x="5818" y="1328"/>
                    <a:pt x="5789" y="1169"/>
                  </a:cubicBezTo>
                  <a:lnTo>
                    <a:pt x="5616" y="202"/>
                  </a:lnTo>
                  <a:cubicBezTo>
                    <a:pt x="5587" y="87"/>
                    <a:pt x="5486" y="0"/>
                    <a:pt x="5370" y="0"/>
                  </a:cubicBezTo>
                  <a:close/>
                </a:path>
              </a:pathLst>
            </a:custGeom>
            <a:solidFill>
              <a:srgbClr val="8FA1A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18" name="Google Shape;17518;p101"/>
            <p:cNvSpPr/>
            <p:nvPr/>
          </p:nvSpPr>
          <p:spPr>
            <a:xfrm>
              <a:off x="7760500" y="2286637"/>
              <a:ext cx="38588" cy="38641"/>
            </a:xfrm>
            <a:custGeom>
              <a:rect b="b" l="l" r="r" t="t"/>
              <a:pathLst>
                <a:path extrusionOk="0" h="1474" w="1472">
                  <a:moveTo>
                    <a:pt x="0" y="0"/>
                  </a:moveTo>
                  <a:lnTo>
                    <a:pt x="274" y="1473"/>
                  </a:lnTo>
                  <a:lnTo>
                    <a:pt x="1184" y="1473"/>
                  </a:lnTo>
                  <a:cubicBezTo>
                    <a:pt x="1191" y="1473"/>
                    <a:pt x="1197" y="1473"/>
                    <a:pt x="1204" y="1473"/>
                  </a:cubicBezTo>
                  <a:cubicBezTo>
                    <a:pt x="1353" y="1473"/>
                    <a:pt x="1471" y="1321"/>
                    <a:pt x="1444" y="1169"/>
                  </a:cubicBezTo>
                  <a:lnTo>
                    <a:pt x="1256" y="202"/>
                  </a:lnTo>
                  <a:cubicBezTo>
                    <a:pt x="1227" y="87"/>
                    <a:pt x="1126" y="0"/>
                    <a:pt x="1011" y="0"/>
                  </a:cubicBezTo>
                  <a:close/>
                </a:path>
              </a:pathLst>
            </a:custGeom>
            <a:solidFill>
              <a:srgbClr val="7B90A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19" name="Google Shape;17519;p101"/>
          <p:cNvGrpSpPr/>
          <p:nvPr/>
        </p:nvGrpSpPr>
        <p:grpSpPr>
          <a:xfrm>
            <a:off x="7998825" y="1977458"/>
            <a:ext cx="320557" cy="347794"/>
            <a:chOff x="8023882" y="1977458"/>
            <a:chExt cx="320557" cy="347794"/>
          </a:xfrm>
        </p:grpSpPr>
        <p:sp>
          <p:nvSpPr>
            <p:cNvPr id="17520" name="Google Shape;17520;p101"/>
            <p:cNvSpPr/>
            <p:nvPr/>
          </p:nvSpPr>
          <p:spPr>
            <a:xfrm>
              <a:off x="8053007" y="1977458"/>
              <a:ext cx="291432" cy="291799"/>
            </a:xfrm>
            <a:custGeom>
              <a:rect b="b" l="l" r="r" t="t"/>
              <a:pathLst>
                <a:path extrusionOk="0" h="11131" w="11117">
                  <a:moveTo>
                    <a:pt x="5558" y="0"/>
                  </a:moveTo>
                  <a:cubicBezTo>
                    <a:pt x="2484" y="0"/>
                    <a:pt x="1" y="2498"/>
                    <a:pt x="1" y="5572"/>
                  </a:cubicBezTo>
                  <a:cubicBezTo>
                    <a:pt x="1" y="8633"/>
                    <a:pt x="2484" y="11130"/>
                    <a:pt x="5558" y="11130"/>
                  </a:cubicBezTo>
                  <a:cubicBezTo>
                    <a:pt x="8633" y="11130"/>
                    <a:pt x="11116" y="8633"/>
                    <a:pt x="11116" y="5572"/>
                  </a:cubicBezTo>
                  <a:cubicBezTo>
                    <a:pt x="11116" y="2498"/>
                    <a:pt x="8633" y="0"/>
                    <a:pt x="5558" y="0"/>
                  </a:cubicBezTo>
                  <a:close/>
                </a:path>
              </a:pathLst>
            </a:custGeom>
            <a:solidFill>
              <a:srgbClr val="D3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1" name="Google Shape;17521;p101"/>
            <p:cNvSpPr/>
            <p:nvPr/>
          </p:nvSpPr>
          <p:spPr>
            <a:xfrm>
              <a:off x="8023882" y="1980866"/>
              <a:ext cx="277407" cy="288549"/>
            </a:xfrm>
            <a:custGeom>
              <a:rect b="b" l="l" r="r" t="t"/>
              <a:pathLst>
                <a:path extrusionOk="0" h="11007" w="10582">
                  <a:moveTo>
                    <a:pt x="5529" y="0"/>
                  </a:moveTo>
                  <a:cubicBezTo>
                    <a:pt x="1891" y="751"/>
                    <a:pt x="0" y="4793"/>
                    <a:pt x="1761" y="8070"/>
                  </a:cubicBezTo>
                  <a:cubicBezTo>
                    <a:pt x="2787" y="9986"/>
                    <a:pt x="4717" y="11007"/>
                    <a:pt x="6670" y="11007"/>
                  </a:cubicBezTo>
                  <a:cubicBezTo>
                    <a:pt x="8071" y="11007"/>
                    <a:pt x="9484" y="10481"/>
                    <a:pt x="10581" y="9383"/>
                  </a:cubicBezTo>
                  <a:lnTo>
                    <a:pt x="10581" y="9383"/>
                  </a:lnTo>
                  <a:cubicBezTo>
                    <a:pt x="10206" y="9456"/>
                    <a:pt x="9831" y="9499"/>
                    <a:pt x="9441" y="9499"/>
                  </a:cubicBezTo>
                  <a:cubicBezTo>
                    <a:pt x="7189" y="9499"/>
                    <a:pt x="5168" y="8142"/>
                    <a:pt x="4302" y="6063"/>
                  </a:cubicBezTo>
                  <a:cubicBezTo>
                    <a:pt x="3450" y="3970"/>
                    <a:pt x="3927" y="1574"/>
                    <a:pt x="5529" y="0"/>
                  </a:cubicBezTo>
                  <a:close/>
                </a:path>
              </a:pathLst>
            </a:custGeom>
            <a:solidFill>
              <a:srgbClr val="CFD9E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2" name="Google Shape;17522;p101"/>
            <p:cNvSpPr/>
            <p:nvPr/>
          </p:nvSpPr>
          <p:spPr>
            <a:xfrm>
              <a:off x="8053007" y="1977825"/>
              <a:ext cx="291432" cy="291039"/>
            </a:xfrm>
            <a:custGeom>
              <a:rect b="b" l="l" r="r" t="t"/>
              <a:pathLst>
                <a:path extrusionOk="0" h="11102" w="11117">
                  <a:moveTo>
                    <a:pt x="5342" y="2758"/>
                  </a:moveTo>
                  <a:lnTo>
                    <a:pt x="5342" y="5328"/>
                  </a:lnTo>
                  <a:lnTo>
                    <a:pt x="2137" y="5328"/>
                  </a:lnTo>
                  <a:cubicBezTo>
                    <a:pt x="2152" y="4461"/>
                    <a:pt x="2310" y="3595"/>
                    <a:pt x="2599" y="2772"/>
                  </a:cubicBezTo>
                  <a:lnTo>
                    <a:pt x="2599" y="2758"/>
                  </a:lnTo>
                  <a:close/>
                  <a:moveTo>
                    <a:pt x="8518" y="2772"/>
                  </a:moveTo>
                  <a:cubicBezTo>
                    <a:pt x="8806" y="3595"/>
                    <a:pt x="8951" y="4461"/>
                    <a:pt x="8980" y="5342"/>
                  </a:cubicBezTo>
                  <a:lnTo>
                    <a:pt x="5775" y="5342"/>
                  </a:lnTo>
                  <a:lnTo>
                    <a:pt x="5775" y="2772"/>
                  </a:lnTo>
                  <a:close/>
                  <a:moveTo>
                    <a:pt x="5342" y="5775"/>
                  </a:moveTo>
                  <a:lnTo>
                    <a:pt x="5342" y="8330"/>
                  </a:lnTo>
                  <a:lnTo>
                    <a:pt x="2599" y="8330"/>
                  </a:lnTo>
                  <a:cubicBezTo>
                    <a:pt x="2310" y="7507"/>
                    <a:pt x="2152" y="6641"/>
                    <a:pt x="2137" y="5775"/>
                  </a:cubicBezTo>
                  <a:close/>
                  <a:moveTo>
                    <a:pt x="8980" y="5775"/>
                  </a:moveTo>
                  <a:cubicBezTo>
                    <a:pt x="8951" y="6641"/>
                    <a:pt x="8806" y="7507"/>
                    <a:pt x="8518" y="8330"/>
                  </a:cubicBezTo>
                  <a:lnTo>
                    <a:pt x="8518" y="8345"/>
                  </a:lnTo>
                  <a:lnTo>
                    <a:pt x="5775" y="8345"/>
                  </a:lnTo>
                  <a:lnTo>
                    <a:pt x="5775" y="5775"/>
                  </a:lnTo>
                  <a:close/>
                  <a:moveTo>
                    <a:pt x="5342" y="1"/>
                  </a:moveTo>
                  <a:lnTo>
                    <a:pt x="5342" y="2339"/>
                  </a:lnTo>
                  <a:lnTo>
                    <a:pt x="2758" y="2339"/>
                  </a:lnTo>
                  <a:cubicBezTo>
                    <a:pt x="3350" y="1011"/>
                    <a:pt x="4274" y="116"/>
                    <a:pt x="5342" y="1"/>
                  </a:cubicBezTo>
                  <a:lnTo>
                    <a:pt x="5342" y="1"/>
                  </a:lnTo>
                  <a:cubicBezTo>
                    <a:pt x="4779" y="15"/>
                    <a:pt x="4230" y="131"/>
                    <a:pt x="3696" y="318"/>
                  </a:cubicBezTo>
                  <a:cubicBezTo>
                    <a:pt x="3090" y="867"/>
                    <a:pt x="2614" y="1574"/>
                    <a:pt x="2310" y="2339"/>
                  </a:cubicBezTo>
                  <a:lnTo>
                    <a:pt x="1011" y="2339"/>
                  </a:lnTo>
                  <a:cubicBezTo>
                    <a:pt x="925" y="2484"/>
                    <a:pt x="824" y="2628"/>
                    <a:pt x="737" y="2772"/>
                  </a:cubicBezTo>
                  <a:lnTo>
                    <a:pt x="2152" y="2772"/>
                  </a:lnTo>
                  <a:cubicBezTo>
                    <a:pt x="1877" y="3595"/>
                    <a:pt x="1733" y="4461"/>
                    <a:pt x="1719" y="5342"/>
                  </a:cubicBezTo>
                  <a:lnTo>
                    <a:pt x="1" y="5342"/>
                  </a:lnTo>
                  <a:lnTo>
                    <a:pt x="1" y="5558"/>
                  </a:lnTo>
                  <a:lnTo>
                    <a:pt x="1" y="5775"/>
                  </a:lnTo>
                  <a:lnTo>
                    <a:pt x="1719" y="5775"/>
                  </a:lnTo>
                  <a:cubicBezTo>
                    <a:pt x="1733" y="6641"/>
                    <a:pt x="1877" y="7507"/>
                    <a:pt x="2152" y="8330"/>
                  </a:cubicBezTo>
                  <a:lnTo>
                    <a:pt x="751" y="8330"/>
                  </a:lnTo>
                  <a:cubicBezTo>
                    <a:pt x="824" y="8474"/>
                    <a:pt x="925" y="8619"/>
                    <a:pt x="1026" y="8763"/>
                  </a:cubicBezTo>
                  <a:lnTo>
                    <a:pt x="2310" y="8763"/>
                  </a:lnTo>
                  <a:cubicBezTo>
                    <a:pt x="2614" y="9543"/>
                    <a:pt x="3090" y="10236"/>
                    <a:pt x="3696" y="10799"/>
                  </a:cubicBezTo>
                  <a:cubicBezTo>
                    <a:pt x="4230" y="10986"/>
                    <a:pt x="4779" y="11087"/>
                    <a:pt x="5342" y="11102"/>
                  </a:cubicBezTo>
                  <a:cubicBezTo>
                    <a:pt x="4274" y="11001"/>
                    <a:pt x="3350" y="10106"/>
                    <a:pt x="2758" y="8763"/>
                  </a:cubicBezTo>
                  <a:lnTo>
                    <a:pt x="5342" y="8763"/>
                  </a:lnTo>
                  <a:lnTo>
                    <a:pt x="5342" y="11102"/>
                  </a:lnTo>
                  <a:lnTo>
                    <a:pt x="5775" y="11102"/>
                  </a:lnTo>
                  <a:lnTo>
                    <a:pt x="5775" y="8763"/>
                  </a:lnTo>
                  <a:lnTo>
                    <a:pt x="8344" y="8763"/>
                  </a:lnTo>
                  <a:cubicBezTo>
                    <a:pt x="7767" y="10106"/>
                    <a:pt x="6829" y="11001"/>
                    <a:pt x="5775" y="11102"/>
                  </a:cubicBezTo>
                  <a:cubicBezTo>
                    <a:pt x="6338" y="11087"/>
                    <a:pt x="6886" y="10986"/>
                    <a:pt x="7421" y="10799"/>
                  </a:cubicBezTo>
                  <a:cubicBezTo>
                    <a:pt x="8041" y="10236"/>
                    <a:pt x="8503" y="9543"/>
                    <a:pt x="8806" y="8763"/>
                  </a:cubicBezTo>
                  <a:lnTo>
                    <a:pt x="10106" y="8763"/>
                  </a:lnTo>
                  <a:cubicBezTo>
                    <a:pt x="10207" y="8619"/>
                    <a:pt x="10293" y="8474"/>
                    <a:pt x="10380" y="8330"/>
                  </a:cubicBezTo>
                  <a:lnTo>
                    <a:pt x="8965" y="8330"/>
                  </a:lnTo>
                  <a:cubicBezTo>
                    <a:pt x="9239" y="7507"/>
                    <a:pt x="9384" y="6641"/>
                    <a:pt x="9413" y="5775"/>
                  </a:cubicBezTo>
                  <a:lnTo>
                    <a:pt x="11116" y="5775"/>
                  </a:lnTo>
                  <a:lnTo>
                    <a:pt x="11116" y="5558"/>
                  </a:lnTo>
                  <a:lnTo>
                    <a:pt x="11116" y="5342"/>
                  </a:lnTo>
                  <a:lnTo>
                    <a:pt x="9413" y="5342"/>
                  </a:lnTo>
                  <a:cubicBezTo>
                    <a:pt x="9384" y="4461"/>
                    <a:pt x="9239" y="3595"/>
                    <a:pt x="8965" y="2772"/>
                  </a:cubicBezTo>
                  <a:lnTo>
                    <a:pt x="10380" y="2772"/>
                  </a:lnTo>
                  <a:cubicBezTo>
                    <a:pt x="10293" y="2628"/>
                    <a:pt x="10192" y="2484"/>
                    <a:pt x="10106" y="2339"/>
                  </a:cubicBezTo>
                  <a:lnTo>
                    <a:pt x="8806" y="2339"/>
                  </a:lnTo>
                  <a:cubicBezTo>
                    <a:pt x="8503" y="1574"/>
                    <a:pt x="8041" y="867"/>
                    <a:pt x="7421" y="318"/>
                  </a:cubicBezTo>
                  <a:cubicBezTo>
                    <a:pt x="6886" y="131"/>
                    <a:pt x="6338" y="15"/>
                    <a:pt x="5775" y="1"/>
                  </a:cubicBezTo>
                  <a:lnTo>
                    <a:pt x="5775" y="1"/>
                  </a:lnTo>
                  <a:cubicBezTo>
                    <a:pt x="6829" y="116"/>
                    <a:pt x="7767" y="1011"/>
                    <a:pt x="8344" y="2339"/>
                  </a:cubicBezTo>
                  <a:lnTo>
                    <a:pt x="5775" y="2339"/>
                  </a:lnTo>
                  <a:lnTo>
                    <a:pt x="5775" y="1"/>
                  </a:ln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3" name="Google Shape;17523;p101"/>
            <p:cNvSpPr/>
            <p:nvPr/>
          </p:nvSpPr>
          <p:spPr>
            <a:xfrm>
              <a:off x="8052640" y="1981233"/>
              <a:ext cx="220258" cy="288024"/>
            </a:xfrm>
            <a:custGeom>
              <a:rect b="b" l="l" r="r" t="t"/>
              <a:pathLst>
                <a:path extrusionOk="0" h="10987" w="8402">
                  <a:moveTo>
                    <a:pt x="5356" y="8633"/>
                  </a:moveTo>
                  <a:lnTo>
                    <a:pt x="5356" y="10972"/>
                  </a:lnTo>
                  <a:cubicBezTo>
                    <a:pt x="4288" y="10871"/>
                    <a:pt x="3364" y="9961"/>
                    <a:pt x="2772" y="8633"/>
                  </a:cubicBezTo>
                  <a:close/>
                  <a:moveTo>
                    <a:pt x="4418" y="1"/>
                  </a:moveTo>
                  <a:lnTo>
                    <a:pt x="4418" y="1"/>
                  </a:lnTo>
                  <a:cubicBezTo>
                    <a:pt x="4172" y="44"/>
                    <a:pt x="3941" y="102"/>
                    <a:pt x="3696" y="188"/>
                  </a:cubicBezTo>
                  <a:cubicBezTo>
                    <a:pt x="3089" y="751"/>
                    <a:pt x="2613" y="1444"/>
                    <a:pt x="2310" y="2224"/>
                  </a:cubicBezTo>
                  <a:lnTo>
                    <a:pt x="1025" y="2224"/>
                  </a:lnTo>
                  <a:cubicBezTo>
                    <a:pt x="924" y="2368"/>
                    <a:pt x="838" y="2498"/>
                    <a:pt x="751" y="2657"/>
                  </a:cubicBezTo>
                  <a:lnTo>
                    <a:pt x="2151" y="2657"/>
                  </a:lnTo>
                  <a:cubicBezTo>
                    <a:pt x="1877" y="3480"/>
                    <a:pt x="1733" y="4346"/>
                    <a:pt x="1718" y="5212"/>
                  </a:cubicBezTo>
                  <a:lnTo>
                    <a:pt x="0" y="5212"/>
                  </a:lnTo>
                  <a:lnTo>
                    <a:pt x="0" y="5428"/>
                  </a:lnTo>
                  <a:lnTo>
                    <a:pt x="0" y="5645"/>
                  </a:lnTo>
                  <a:lnTo>
                    <a:pt x="1718" y="5645"/>
                  </a:lnTo>
                  <a:cubicBezTo>
                    <a:pt x="1733" y="6526"/>
                    <a:pt x="1877" y="7377"/>
                    <a:pt x="2151" y="8215"/>
                  </a:cubicBezTo>
                  <a:lnTo>
                    <a:pt x="765" y="8215"/>
                  </a:lnTo>
                  <a:cubicBezTo>
                    <a:pt x="838" y="8359"/>
                    <a:pt x="939" y="8503"/>
                    <a:pt x="1040" y="8648"/>
                  </a:cubicBezTo>
                  <a:lnTo>
                    <a:pt x="2324" y="8648"/>
                  </a:lnTo>
                  <a:cubicBezTo>
                    <a:pt x="2628" y="9413"/>
                    <a:pt x="3104" y="10120"/>
                    <a:pt x="3710" y="10669"/>
                  </a:cubicBezTo>
                  <a:cubicBezTo>
                    <a:pt x="4244" y="10856"/>
                    <a:pt x="4793" y="10972"/>
                    <a:pt x="5356" y="10986"/>
                  </a:cubicBezTo>
                  <a:lnTo>
                    <a:pt x="5789" y="10986"/>
                  </a:lnTo>
                  <a:cubicBezTo>
                    <a:pt x="6352" y="10972"/>
                    <a:pt x="6900" y="10856"/>
                    <a:pt x="7435" y="10669"/>
                  </a:cubicBezTo>
                  <a:cubicBezTo>
                    <a:pt x="7810" y="10337"/>
                    <a:pt x="8142" y="9932"/>
                    <a:pt x="8402" y="9499"/>
                  </a:cubicBezTo>
                  <a:lnTo>
                    <a:pt x="8344" y="9485"/>
                  </a:lnTo>
                  <a:cubicBezTo>
                    <a:pt x="8200" y="9485"/>
                    <a:pt x="8055" y="9485"/>
                    <a:pt x="7911" y="9470"/>
                  </a:cubicBezTo>
                  <a:cubicBezTo>
                    <a:pt x="7348" y="10337"/>
                    <a:pt x="6612" y="10885"/>
                    <a:pt x="5789" y="10972"/>
                  </a:cubicBezTo>
                  <a:lnTo>
                    <a:pt x="5789" y="8864"/>
                  </a:lnTo>
                  <a:cubicBezTo>
                    <a:pt x="5428" y="8676"/>
                    <a:pt x="5096" y="8460"/>
                    <a:pt x="4793" y="8200"/>
                  </a:cubicBezTo>
                  <a:lnTo>
                    <a:pt x="2613" y="8200"/>
                  </a:lnTo>
                  <a:cubicBezTo>
                    <a:pt x="2324" y="7377"/>
                    <a:pt x="2166" y="6511"/>
                    <a:pt x="2151" y="5645"/>
                  </a:cubicBezTo>
                  <a:lnTo>
                    <a:pt x="3046" y="5645"/>
                  </a:lnTo>
                  <a:cubicBezTo>
                    <a:pt x="3003" y="5501"/>
                    <a:pt x="2974" y="5356"/>
                    <a:pt x="2931" y="5212"/>
                  </a:cubicBezTo>
                  <a:lnTo>
                    <a:pt x="2151" y="5212"/>
                  </a:lnTo>
                  <a:cubicBezTo>
                    <a:pt x="2166" y="4331"/>
                    <a:pt x="2310" y="3465"/>
                    <a:pt x="2599" y="2642"/>
                  </a:cubicBezTo>
                  <a:lnTo>
                    <a:pt x="2931" y="2642"/>
                  </a:lnTo>
                  <a:cubicBezTo>
                    <a:pt x="2974" y="2498"/>
                    <a:pt x="3003" y="2354"/>
                    <a:pt x="3046" y="2224"/>
                  </a:cubicBezTo>
                  <a:lnTo>
                    <a:pt x="2772" y="2224"/>
                  </a:lnTo>
                  <a:cubicBezTo>
                    <a:pt x="3032" y="1574"/>
                    <a:pt x="3436" y="1011"/>
                    <a:pt x="3941" y="535"/>
                  </a:cubicBezTo>
                  <a:cubicBezTo>
                    <a:pt x="4086" y="347"/>
                    <a:pt x="4244" y="160"/>
                    <a:pt x="4418" y="1"/>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4" name="Google Shape;17524;p101"/>
            <p:cNvSpPr/>
            <p:nvPr/>
          </p:nvSpPr>
          <p:spPr>
            <a:xfrm>
              <a:off x="8097677"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5" name="Google Shape;17525;p101"/>
            <p:cNvSpPr/>
            <p:nvPr/>
          </p:nvSpPr>
          <p:spPr>
            <a:xfrm>
              <a:off x="8096524" y="2201858"/>
              <a:ext cx="24642" cy="16961"/>
            </a:xfrm>
            <a:custGeom>
              <a:rect b="b" l="l" r="r" t="t"/>
              <a:pathLst>
                <a:path extrusionOk="0" h="647" w="940">
                  <a:moveTo>
                    <a:pt x="44" y="1"/>
                  </a:moveTo>
                  <a:lnTo>
                    <a:pt x="44" y="434"/>
                  </a:lnTo>
                  <a:cubicBezTo>
                    <a:pt x="44" y="477"/>
                    <a:pt x="30" y="520"/>
                    <a:pt x="1" y="549"/>
                  </a:cubicBezTo>
                  <a:cubicBezTo>
                    <a:pt x="152" y="614"/>
                    <a:pt x="311" y="647"/>
                    <a:pt x="470" y="647"/>
                  </a:cubicBezTo>
                  <a:cubicBezTo>
                    <a:pt x="629" y="647"/>
                    <a:pt x="788" y="614"/>
                    <a:pt x="939" y="549"/>
                  </a:cubicBezTo>
                  <a:cubicBezTo>
                    <a:pt x="910" y="520"/>
                    <a:pt x="896" y="477"/>
                    <a:pt x="896" y="434"/>
                  </a:cubicBezTo>
                  <a:lnTo>
                    <a:pt x="896"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6" name="Google Shape;17526;p101"/>
            <p:cNvSpPr/>
            <p:nvPr/>
          </p:nvSpPr>
          <p:spPr>
            <a:xfrm>
              <a:off x="8075342" y="2219658"/>
              <a:ext cx="67373" cy="83259"/>
            </a:xfrm>
            <a:custGeom>
              <a:rect b="b" l="l" r="r" t="t"/>
              <a:pathLst>
                <a:path extrusionOk="0" h="3176" w="2570">
                  <a:moveTo>
                    <a:pt x="621" y="0"/>
                  </a:moveTo>
                  <a:lnTo>
                    <a:pt x="231" y="188"/>
                  </a:lnTo>
                  <a:cubicBezTo>
                    <a:pt x="87" y="260"/>
                    <a:pt x="0" y="419"/>
                    <a:pt x="0" y="577"/>
                  </a:cubicBezTo>
                  <a:lnTo>
                    <a:pt x="0" y="1819"/>
                  </a:lnTo>
                  <a:cubicBezTo>
                    <a:pt x="0" y="2281"/>
                    <a:pt x="130"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09" y="174"/>
                  </a:cubicBezTo>
                  <a:cubicBezTo>
                    <a:pt x="1294" y="174"/>
                    <a:pt x="1285" y="173"/>
                    <a:pt x="1285" y="173"/>
                  </a:cubicBezTo>
                  <a:cubicBezTo>
                    <a:pt x="1285" y="173"/>
                    <a:pt x="780" y="173"/>
                    <a:pt x="621"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7" name="Google Shape;17527;p101"/>
            <p:cNvSpPr/>
            <p:nvPr/>
          </p:nvSpPr>
          <p:spPr>
            <a:xfrm>
              <a:off x="8086693" y="2302891"/>
              <a:ext cx="45064" cy="22361"/>
            </a:xfrm>
            <a:custGeom>
              <a:rect b="b" l="l" r="r" t="t"/>
              <a:pathLst>
                <a:path extrusionOk="0" h="853" w="1719">
                  <a:moveTo>
                    <a:pt x="0" y="1"/>
                  </a:moveTo>
                  <a:lnTo>
                    <a:pt x="0" y="636"/>
                  </a:lnTo>
                  <a:cubicBezTo>
                    <a:pt x="0" y="751"/>
                    <a:pt x="102" y="853"/>
                    <a:pt x="217" y="853"/>
                  </a:cubicBezTo>
                  <a:lnTo>
                    <a:pt x="1502" y="853"/>
                  </a:lnTo>
                  <a:cubicBezTo>
                    <a:pt x="1617" y="853"/>
                    <a:pt x="1718" y="751"/>
                    <a:pt x="1718"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8" name="Google Shape;17528;p101"/>
            <p:cNvSpPr/>
            <p:nvPr/>
          </p:nvSpPr>
          <p:spPr>
            <a:xfrm>
              <a:off x="8075342" y="2228728"/>
              <a:ext cx="11377" cy="74188"/>
            </a:xfrm>
            <a:custGeom>
              <a:rect b="b" l="l" r="r" t="t"/>
              <a:pathLst>
                <a:path extrusionOk="0" h="2830" w="434">
                  <a:moveTo>
                    <a:pt x="73" y="1"/>
                  </a:moveTo>
                  <a:cubicBezTo>
                    <a:pt x="29" y="58"/>
                    <a:pt x="0" y="145"/>
                    <a:pt x="0" y="217"/>
                  </a:cubicBezTo>
                  <a:lnTo>
                    <a:pt x="0" y="1458"/>
                  </a:lnTo>
                  <a:cubicBezTo>
                    <a:pt x="0" y="1920"/>
                    <a:pt x="145" y="2382"/>
                    <a:pt x="405" y="2772"/>
                  </a:cubicBezTo>
                  <a:lnTo>
                    <a:pt x="433" y="2830"/>
                  </a:lnTo>
                  <a:lnTo>
                    <a:pt x="433" y="477"/>
                  </a:lnTo>
                  <a:cubicBezTo>
                    <a:pt x="433" y="347"/>
                    <a:pt x="376" y="217"/>
                    <a:pt x="260" y="145"/>
                  </a:cubicBezTo>
                  <a:lnTo>
                    <a:pt x="73"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29" name="Google Shape;17529;p101"/>
            <p:cNvSpPr/>
            <p:nvPr/>
          </p:nvSpPr>
          <p:spPr>
            <a:xfrm>
              <a:off x="8131337" y="2228728"/>
              <a:ext cx="11377" cy="74188"/>
            </a:xfrm>
            <a:custGeom>
              <a:rect b="b" l="l" r="r" t="t"/>
              <a:pathLst>
                <a:path extrusionOk="0" h="2830" w="434">
                  <a:moveTo>
                    <a:pt x="362" y="1"/>
                  </a:moveTo>
                  <a:lnTo>
                    <a:pt x="174" y="145"/>
                  </a:lnTo>
                  <a:cubicBezTo>
                    <a:pt x="59" y="217"/>
                    <a:pt x="1" y="347"/>
                    <a:pt x="1" y="477"/>
                  </a:cubicBezTo>
                  <a:lnTo>
                    <a:pt x="1" y="2830"/>
                  </a:lnTo>
                  <a:lnTo>
                    <a:pt x="30" y="2772"/>
                  </a:lnTo>
                  <a:cubicBezTo>
                    <a:pt x="290" y="2382"/>
                    <a:pt x="434" y="1920"/>
                    <a:pt x="434" y="1458"/>
                  </a:cubicBezTo>
                  <a:lnTo>
                    <a:pt x="434" y="217"/>
                  </a:lnTo>
                  <a:cubicBezTo>
                    <a:pt x="419" y="145"/>
                    <a:pt x="405" y="58"/>
                    <a:pt x="362"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0" name="Google Shape;17530;p101"/>
            <p:cNvSpPr/>
            <p:nvPr/>
          </p:nvSpPr>
          <p:spPr>
            <a:xfrm>
              <a:off x="8091621"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1" y="638"/>
                    <a:pt x="414" y="630"/>
                    <a:pt x="433" y="617"/>
                  </a:cubicBezTo>
                  <a:lnTo>
                    <a:pt x="549" y="516"/>
                  </a:lnTo>
                  <a:lnTo>
                    <a:pt x="549" y="3418"/>
                  </a:lnTo>
                  <a:lnTo>
                    <a:pt x="765" y="3418"/>
                  </a:lnTo>
                  <a:lnTo>
                    <a:pt x="765" y="516"/>
                  </a:lnTo>
                  <a:lnTo>
                    <a:pt x="895" y="617"/>
                  </a:lnTo>
                  <a:cubicBezTo>
                    <a:pt x="915" y="630"/>
                    <a:pt x="937" y="638"/>
                    <a:pt x="958" y="638"/>
                  </a:cubicBezTo>
                  <a:cubicBezTo>
                    <a:pt x="985" y="638"/>
                    <a:pt x="1009" y="627"/>
                    <a:pt x="1025" y="603"/>
                  </a:cubicBezTo>
                  <a:lnTo>
                    <a:pt x="1314" y="242"/>
                  </a:lnTo>
                  <a:lnTo>
                    <a:pt x="1141" y="11"/>
                  </a:lnTo>
                  <a:cubicBezTo>
                    <a:pt x="1126" y="4"/>
                    <a:pt x="1115" y="0"/>
                    <a:pt x="1106" y="0"/>
                  </a:cubicBezTo>
                  <a:cubicBezTo>
                    <a:pt x="1097" y="0"/>
                    <a:pt x="1090" y="4"/>
                    <a:pt x="1083" y="11"/>
                  </a:cubicBezTo>
                  <a:lnTo>
                    <a:pt x="664" y="430"/>
                  </a:lnTo>
                  <a:lnTo>
                    <a:pt x="246" y="11"/>
                  </a:lnTo>
                  <a:cubicBezTo>
                    <a:pt x="238"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1" name="Google Shape;17531;p101"/>
            <p:cNvSpPr/>
            <p:nvPr/>
          </p:nvSpPr>
          <p:spPr>
            <a:xfrm>
              <a:off x="8105987" y="2313875"/>
              <a:ext cx="5715" cy="11377"/>
            </a:xfrm>
            <a:custGeom>
              <a:rect b="b" l="l" r="r" t="t"/>
              <a:pathLst>
                <a:path extrusionOk="0" h="434" w="218">
                  <a:moveTo>
                    <a:pt x="116" y="0"/>
                  </a:moveTo>
                  <a:cubicBezTo>
                    <a:pt x="58" y="0"/>
                    <a:pt x="1" y="58"/>
                    <a:pt x="1" y="116"/>
                  </a:cubicBezTo>
                  <a:lnTo>
                    <a:pt x="1" y="434"/>
                  </a:lnTo>
                  <a:lnTo>
                    <a:pt x="217" y="434"/>
                  </a:lnTo>
                  <a:lnTo>
                    <a:pt x="217" y="116"/>
                  </a:lnTo>
                  <a:cubicBezTo>
                    <a:pt x="217" y="58"/>
                    <a:pt x="174"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2" name="Google Shape;17532;p101"/>
            <p:cNvSpPr/>
            <p:nvPr/>
          </p:nvSpPr>
          <p:spPr>
            <a:xfrm>
              <a:off x="8086326" y="2156821"/>
              <a:ext cx="45037" cy="50752"/>
            </a:xfrm>
            <a:custGeom>
              <a:rect b="b" l="l" r="r" t="t"/>
              <a:pathLst>
                <a:path extrusionOk="0" h="1936" w="1718">
                  <a:moveTo>
                    <a:pt x="650" y="1"/>
                  </a:moveTo>
                  <a:cubicBezTo>
                    <a:pt x="289" y="1"/>
                    <a:pt x="0" y="290"/>
                    <a:pt x="0" y="650"/>
                  </a:cubicBezTo>
                  <a:lnTo>
                    <a:pt x="0" y="1083"/>
                  </a:lnTo>
                  <a:cubicBezTo>
                    <a:pt x="0" y="1545"/>
                    <a:pt x="390" y="1935"/>
                    <a:pt x="866" y="1935"/>
                  </a:cubicBezTo>
                  <a:cubicBezTo>
                    <a:pt x="1328" y="1935"/>
                    <a:pt x="1718" y="1545"/>
                    <a:pt x="1718" y="1083"/>
                  </a:cubicBezTo>
                  <a:lnTo>
                    <a:pt x="1718" y="650"/>
                  </a:lnTo>
                  <a:cubicBezTo>
                    <a:pt x="1718" y="290"/>
                    <a:pt x="1429" y="1"/>
                    <a:pt x="1083"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3" name="Google Shape;17533;p101"/>
            <p:cNvSpPr/>
            <p:nvPr/>
          </p:nvSpPr>
          <p:spPr>
            <a:xfrm>
              <a:off x="8086693" y="2156821"/>
              <a:ext cx="30672" cy="50569"/>
            </a:xfrm>
            <a:custGeom>
              <a:rect b="b" l="l" r="r" t="t"/>
              <a:pathLst>
                <a:path extrusionOk="0" h="1929" w="1170">
                  <a:moveTo>
                    <a:pt x="636" y="1"/>
                  </a:moveTo>
                  <a:cubicBezTo>
                    <a:pt x="289" y="1"/>
                    <a:pt x="0" y="290"/>
                    <a:pt x="0" y="650"/>
                  </a:cubicBezTo>
                  <a:lnTo>
                    <a:pt x="0" y="1083"/>
                  </a:lnTo>
                  <a:cubicBezTo>
                    <a:pt x="0"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4" name="Google Shape;17534;p101"/>
            <p:cNvSpPr/>
            <p:nvPr/>
          </p:nvSpPr>
          <p:spPr>
            <a:xfrm>
              <a:off x="8086693" y="2156821"/>
              <a:ext cx="45064" cy="22781"/>
            </a:xfrm>
            <a:custGeom>
              <a:rect b="b" l="l" r="r" t="t"/>
              <a:pathLst>
                <a:path extrusionOk="0" h="869" w="1719">
                  <a:moveTo>
                    <a:pt x="636" y="1"/>
                  </a:moveTo>
                  <a:cubicBezTo>
                    <a:pt x="289" y="1"/>
                    <a:pt x="0" y="290"/>
                    <a:pt x="0" y="650"/>
                  </a:cubicBezTo>
                  <a:cubicBezTo>
                    <a:pt x="517" y="796"/>
                    <a:pt x="1033" y="869"/>
                    <a:pt x="1571" y="869"/>
                  </a:cubicBezTo>
                  <a:cubicBezTo>
                    <a:pt x="1620" y="869"/>
                    <a:pt x="1669" y="868"/>
                    <a:pt x="1718" y="867"/>
                  </a:cubicBezTo>
                  <a:lnTo>
                    <a:pt x="1718" y="650"/>
                  </a:lnTo>
                  <a:cubicBezTo>
                    <a:pt x="1718" y="290"/>
                    <a:pt x="1430" y="1"/>
                    <a:pt x="1069"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5" name="Google Shape;17535;p101"/>
            <p:cNvSpPr/>
            <p:nvPr/>
          </p:nvSpPr>
          <p:spPr>
            <a:xfrm>
              <a:off x="8086693" y="2156821"/>
              <a:ext cx="30672" cy="20474"/>
            </a:xfrm>
            <a:custGeom>
              <a:rect b="b" l="l" r="r" t="t"/>
              <a:pathLst>
                <a:path extrusionOk="0" h="781" w="1170">
                  <a:moveTo>
                    <a:pt x="636" y="1"/>
                  </a:moveTo>
                  <a:cubicBezTo>
                    <a:pt x="289" y="1"/>
                    <a:pt x="0" y="290"/>
                    <a:pt x="0"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6" name="Google Shape;17536;p101"/>
            <p:cNvSpPr/>
            <p:nvPr/>
          </p:nvSpPr>
          <p:spPr>
            <a:xfrm>
              <a:off x="8187359" y="2201858"/>
              <a:ext cx="22335" cy="22361"/>
            </a:xfrm>
            <a:custGeom>
              <a:rect b="b" l="l" r="r" t="t"/>
              <a:pathLst>
                <a:path extrusionOk="0" h="853" w="852">
                  <a:moveTo>
                    <a:pt x="0" y="1"/>
                  </a:moveTo>
                  <a:lnTo>
                    <a:pt x="0"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7" name="Google Shape;17537;p101"/>
            <p:cNvSpPr/>
            <p:nvPr/>
          </p:nvSpPr>
          <p:spPr>
            <a:xfrm>
              <a:off x="8186231" y="2201858"/>
              <a:ext cx="24616" cy="16961"/>
            </a:xfrm>
            <a:custGeom>
              <a:rect b="b" l="l" r="r" t="t"/>
              <a:pathLst>
                <a:path extrusionOk="0" h="647" w="939">
                  <a:moveTo>
                    <a:pt x="43" y="1"/>
                  </a:moveTo>
                  <a:lnTo>
                    <a:pt x="43" y="434"/>
                  </a:lnTo>
                  <a:cubicBezTo>
                    <a:pt x="43" y="477"/>
                    <a:pt x="29" y="520"/>
                    <a:pt x="0" y="549"/>
                  </a:cubicBezTo>
                  <a:cubicBezTo>
                    <a:pt x="152" y="614"/>
                    <a:pt x="310" y="647"/>
                    <a:pt x="469" y="647"/>
                  </a:cubicBezTo>
                  <a:cubicBezTo>
                    <a:pt x="628" y="647"/>
                    <a:pt x="787" y="614"/>
                    <a:pt x="938" y="549"/>
                  </a:cubicBezTo>
                  <a:cubicBezTo>
                    <a:pt x="909"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8" name="Google Shape;17538;p101"/>
            <p:cNvSpPr/>
            <p:nvPr/>
          </p:nvSpPr>
          <p:spPr>
            <a:xfrm>
              <a:off x="8165023" y="2219658"/>
              <a:ext cx="67399" cy="83259"/>
            </a:xfrm>
            <a:custGeom>
              <a:rect b="b" l="l" r="r" t="t"/>
              <a:pathLst>
                <a:path extrusionOk="0" h="3176" w="2571">
                  <a:moveTo>
                    <a:pt x="621" y="0"/>
                  </a:moveTo>
                  <a:lnTo>
                    <a:pt x="232" y="188"/>
                  </a:lnTo>
                  <a:cubicBezTo>
                    <a:pt x="87" y="260"/>
                    <a:pt x="1" y="419"/>
                    <a:pt x="1" y="577"/>
                  </a:cubicBezTo>
                  <a:lnTo>
                    <a:pt x="1" y="1819"/>
                  </a:lnTo>
                  <a:cubicBezTo>
                    <a:pt x="1" y="2281"/>
                    <a:pt x="131" y="2743"/>
                    <a:pt x="390" y="3118"/>
                  </a:cubicBezTo>
                  <a:lnTo>
                    <a:pt x="419"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7" y="163"/>
                    <a:pt x="1410" y="174"/>
                    <a:pt x="1310" y="174"/>
                  </a:cubicBezTo>
                  <a:cubicBezTo>
                    <a:pt x="1294" y="174"/>
                    <a:pt x="1285" y="173"/>
                    <a:pt x="1285" y="173"/>
                  </a:cubicBezTo>
                  <a:cubicBezTo>
                    <a:pt x="1285" y="173"/>
                    <a:pt x="780" y="173"/>
                    <a:pt x="621"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39" name="Google Shape;17539;p101"/>
            <p:cNvSpPr/>
            <p:nvPr/>
          </p:nvSpPr>
          <p:spPr>
            <a:xfrm>
              <a:off x="8176374" y="2302891"/>
              <a:ext cx="44697" cy="22361"/>
            </a:xfrm>
            <a:custGeom>
              <a:rect b="b" l="l" r="r" t="t"/>
              <a:pathLst>
                <a:path extrusionOk="0" h="853" w="1705">
                  <a:moveTo>
                    <a:pt x="1" y="1"/>
                  </a:moveTo>
                  <a:lnTo>
                    <a:pt x="1" y="636"/>
                  </a:lnTo>
                  <a:cubicBezTo>
                    <a:pt x="1" y="751"/>
                    <a:pt x="87" y="853"/>
                    <a:pt x="203" y="853"/>
                  </a:cubicBezTo>
                  <a:lnTo>
                    <a:pt x="1488" y="853"/>
                  </a:lnTo>
                  <a:cubicBezTo>
                    <a:pt x="1603" y="853"/>
                    <a:pt x="1704" y="751"/>
                    <a:pt x="1704" y="636"/>
                  </a:cubicBezTo>
                  <a:lnTo>
                    <a:pt x="1704" y="1"/>
                  </a:ln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0" name="Google Shape;17540;p101"/>
            <p:cNvSpPr/>
            <p:nvPr/>
          </p:nvSpPr>
          <p:spPr>
            <a:xfrm>
              <a:off x="8165023" y="2228728"/>
              <a:ext cx="11377" cy="74188"/>
            </a:xfrm>
            <a:custGeom>
              <a:rect b="b" l="l" r="r" t="t"/>
              <a:pathLst>
                <a:path extrusionOk="0" h="2830" w="434">
                  <a:moveTo>
                    <a:pt x="58" y="1"/>
                  </a:moveTo>
                  <a:cubicBezTo>
                    <a:pt x="15" y="58"/>
                    <a:pt x="1" y="145"/>
                    <a:pt x="1" y="217"/>
                  </a:cubicBezTo>
                  <a:lnTo>
                    <a:pt x="1" y="1458"/>
                  </a:lnTo>
                  <a:cubicBezTo>
                    <a:pt x="1" y="1920"/>
                    <a:pt x="131" y="2382"/>
                    <a:pt x="390" y="2772"/>
                  </a:cubicBezTo>
                  <a:lnTo>
                    <a:pt x="434" y="2830"/>
                  </a:lnTo>
                  <a:lnTo>
                    <a:pt x="434" y="477"/>
                  </a:lnTo>
                  <a:cubicBezTo>
                    <a:pt x="434" y="347"/>
                    <a:pt x="362" y="217"/>
                    <a:pt x="260" y="145"/>
                  </a:cubicBezTo>
                  <a:lnTo>
                    <a:pt x="58"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1" name="Google Shape;17541;p101"/>
            <p:cNvSpPr/>
            <p:nvPr/>
          </p:nvSpPr>
          <p:spPr>
            <a:xfrm>
              <a:off x="8221045" y="2228728"/>
              <a:ext cx="11377" cy="74188"/>
            </a:xfrm>
            <a:custGeom>
              <a:rect b="b" l="l" r="r" t="t"/>
              <a:pathLst>
                <a:path extrusionOk="0" h="2830" w="434">
                  <a:moveTo>
                    <a:pt x="361" y="1"/>
                  </a:moveTo>
                  <a:lnTo>
                    <a:pt x="173"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2" name="Google Shape;17542;p101"/>
            <p:cNvSpPr/>
            <p:nvPr/>
          </p:nvSpPr>
          <p:spPr>
            <a:xfrm>
              <a:off x="8181303" y="2213314"/>
              <a:ext cx="34447" cy="89603"/>
            </a:xfrm>
            <a:custGeom>
              <a:rect b="b" l="l" r="r" t="t"/>
              <a:pathLst>
                <a:path extrusionOk="0" h="3418" w="1314">
                  <a:moveTo>
                    <a:pt x="217" y="0"/>
                  </a:moveTo>
                  <a:cubicBezTo>
                    <a:pt x="206" y="0"/>
                    <a:pt x="195" y="4"/>
                    <a:pt x="188" y="11"/>
                  </a:cubicBezTo>
                  <a:lnTo>
                    <a:pt x="0" y="242"/>
                  </a:lnTo>
                  <a:lnTo>
                    <a:pt x="289" y="603"/>
                  </a:lnTo>
                  <a:cubicBezTo>
                    <a:pt x="313" y="627"/>
                    <a:pt x="341" y="638"/>
                    <a:pt x="369" y="638"/>
                  </a:cubicBezTo>
                  <a:cubicBezTo>
                    <a:pt x="392" y="638"/>
                    <a:pt x="414" y="630"/>
                    <a:pt x="433" y="617"/>
                  </a:cubicBezTo>
                  <a:lnTo>
                    <a:pt x="549" y="516"/>
                  </a:lnTo>
                  <a:lnTo>
                    <a:pt x="549" y="3418"/>
                  </a:lnTo>
                  <a:lnTo>
                    <a:pt x="765" y="3418"/>
                  </a:lnTo>
                  <a:lnTo>
                    <a:pt x="765" y="516"/>
                  </a:lnTo>
                  <a:lnTo>
                    <a:pt x="895" y="617"/>
                  </a:lnTo>
                  <a:cubicBezTo>
                    <a:pt x="915" y="630"/>
                    <a:pt x="937" y="638"/>
                    <a:pt x="959" y="638"/>
                  </a:cubicBezTo>
                  <a:cubicBezTo>
                    <a:pt x="985" y="638"/>
                    <a:pt x="1009" y="627"/>
                    <a:pt x="1025" y="603"/>
                  </a:cubicBezTo>
                  <a:lnTo>
                    <a:pt x="1314" y="242"/>
                  </a:lnTo>
                  <a:lnTo>
                    <a:pt x="1141" y="11"/>
                  </a:lnTo>
                  <a:cubicBezTo>
                    <a:pt x="1134" y="4"/>
                    <a:pt x="1123" y="0"/>
                    <a:pt x="1112" y="0"/>
                  </a:cubicBezTo>
                  <a:cubicBezTo>
                    <a:pt x="1101" y="0"/>
                    <a:pt x="1090" y="4"/>
                    <a:pt x="1083" y="11"/>
                  </a:cubicBezTo>
                  <a:lnTo>
                    <a:pt x="664" y="430"/>
                  </a:lnTo>
                  <a:lnTo>
                    <a:pt x="246" y="11"/>
                  </a:lnTo>
                  <a:cubicBezTo>
                    <a:pt x="239" y="4"/>
                    <a:pt x="228" y="0"/>
                    <a:pt x="217" y="0"/>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3" name="Google Shape;17543;p101"/>
            <p:cNvSpPr/>
            <p:nvPr/>
          </p:nvSpPr>
          <p:spPr>
            <a:xfrm>
              <a:off x="8195669" y="2313875"/>
              <a:ext cx="5715" cy="11377"/>
            </a:xfrm>
            <a:custGeom>
              <a:rect b="b" l="l" r="r" t="t"/>
              <a:pathLst>
                <a:path extrusionOk="0" h="434" w="218">
                  <a:moveTo>
                    <a:pt x="116" y="0"/>
                  </a:moveTo>
                  <a:cubicBezTo>
                    <a:pt x="59" y="0"/>
                    <a:pt x="1" y="58"/>
                    <a:pt x="1" y="116"/>
                  </a:cubicBezTo>
                  <a:lnTo>
                    <a:pt x="1" y="434"/>
                  </a:lnTo>
                  <a:lnTo>
                    <a:pt x="217" y="434"/>
                  </a:lnTo>
                  <a:lnTo>
                    <a:pt x="217" y="116"/>
                  </a:lnTo>
                  <a:cubicBezTo>
                    <a:pt x="217" y="58"/>
                    <a:pt x="174" y="0"/>
                    <a:pt x="11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4" name="Google Shape;17544;p101"/>
            <p:cNvSpPr/>
            <p:nvPr/>
          </p:nvSpPr>
          <p:spPr>
            <a:xfrm>
              <a:off x="8176374" y="2156821"/>
              <a:ext cx="44697" cy="50752"/>
            </a:xfrm>
            <a:custGeom>
              <a:rect b="b" l="l" r="r" t="t"/>
              <a:pathLst>
                <a:path extrusionOk="0" h="1936" w="1705">
                  <a:moveTo>
                    <a:pt x="636" y="1"/>
                  </a:moveTo>
                  <a:cubicBezTo>
                    <a:pt x="275" y="1"/>
                    <a:pt x="1" y="290"/>
                    <a:pt x="1" y="650"/>
                  </a:cubicBezTo>
                  <a:lnTo>
                    <a:pt x="1" y="1083"/>
                  </a:lnTo>
                  <a:cubicBezTo>
                    <a:pt x="1" y="1545"/>
                    <a:pt x="376" y="1935"/>
                    <a:pt x="852" y="1935"/>
                  </a:cubicBezTo>
                  <a:cubicBezTo>
                    <a:pt x="1329" y="1935"/>
                    <a:pt x="1704" y="1545"/>
                    <a:pt x="1704" y="1083"/>
                  </a:cubicBezTo>
                  <a:lnTo>
                    <a:pt x="1704" y="650"/>
                  </a:lnTo>
                  <a:cubicBezTo>
                    <a:pt x="1704" y="290"/>
                    <a:pt x="1415"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5" name="Google Shape;17545;p101"/>
            <p:cNvSpPr/>
            <p:nvPr/>
          </p:nvSpPr>
          <p:spPr>
            <a:xfrm>
              <a:off x="8176374" y="2156821"/>
              <a:ext cx="30672" cy="50569"/>
            </a:xfrm>
            <a:custGeom>
              <a:rect b="b" l="l" r="r" t="t"/>
              <a:pathLst>
                <a:path extrusionOk="0" h="1929" w="1170">
                  <a:moveTo>
                    <a:pt x="636" y="1"/>
                  </a:moveTo>
                  <a:cubicBezTo>
                    <a:pt x="289" y="1"/>
                    <a:pt x="1" y="290"/>
                    <a:pt x="1" y="650"/>
                  </a:cubicBezTo>
                  <a:lnTo>
                    <a:pt x="1" y="1083"/>
                  </a:lnTo>
                  <a:cubicBezTo>
                    <a:pt x="1" y="1572"/>
                    <a:pt x="394" y="1929"/>
                    <a:pt x="841" y="1929"/>
                  </a:cubicBezTo>
                  <a:cubicBezTo>
                    <a:pt x="949" y="1929"/>
                    <a:pt x="1060" y="1908"/>
                    <a:pt x="1170" y="1863"/>
                  </a:cubicBezTo>
                  <a:cubicBezTo>
                    <a:pt x="852" y="1747"/>
                    <a:pt x="636" y="1430"/>
                    <a:pt x="636" y="1083"/>
                  </a:cubicBezTo>
                  <a:lnTo>
                    <a:pt x="636" y="650"/>
                  </a:lnTo>
                  <a:cubicBezTo>
                    <a:pt x="636" y="333"/>
                    <a:pt x="867" y="73"/>
                    <a:pt x="1170" y="15"/>
                  </a:cubicBezTo>
                  <a:cubicBezTo>
                    <a:pt x="1141" y="15"/>
                    <a:pt x="1098"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6" name="Google Shape;17546;p101"/>
            <p:cNvSpPr/>
            <p:nvPr/>
          </p:nvSpPr>
          <p:spPr>
            <a:xfrm>
              <a:off x="8176007"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29"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7" name="Google Shape;17547;p101"/>
            <p:cNvSpPr/>
            <p:nvPr/>
          </p:nvSpPr>
          <p:spPr>
            <a:xfrm>
              <a:off x="8176374" y="2156821"/>
              <a:ext cx="30672" cy="20474"/>
            </a:xfrm>
            <a:custGeom>
              <a:rect b="b" l="l" r="r" t="t"/>
              <a:pathLst>
                <a:path extrusionOk="0" h="781" w="1170">
                  <a:moveTo>
                    <a:pt x="636" y="1"/>
                  </a:moveTo>
                  <a:cubicBezTo>
                    <a:pt x="289" y="1"/>
                    <a:pt x="1" y="290"/>
                    <a:pt x="1" y="650"/>
                  </a:cubicBezTo>
                  <a:cubicBezTo>
                    <a:pt x="203" y="708"/>
                    <a:pt x="419" y="751"/>
                    <a:pt x="636" y="780"/>
                  </a:cubicBezTo>
                  <a:lnTo>
                    <a:pt x="636" y="650"/>
                  </a:lnTo>
                  <a:cubicBezTo>
                    <a:pt x="636" y="333"/>
                    <a:pt x="867" y="73"/>
                    <a:pt x="1170" y="15"/>
                  </a:cubicBezTo>
                  <a:cubicBezTo>
                    <a:pt x="1141" y="15"/>
                    <a:pt x="1098"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8" name="Google Shape;17548;p101"/>
            <p:cNvSpPr/>
            <p:nvPr/>
          </p:nvSpPr>
          <p:spPr>
            <a:xfrm>
              <a:off x="8277040" y="2201858"/>
              <a:ext cx="22361" cy="22361"/>
            </a:xfrm>
            <a:custGeom>
              <a:rect b="b" l="l" r="r" t="t"/>
              <a:pathLst>
                <a:path extrusionOk="0" h="853" w="853">
                  <a:moveTo>
                    <a:pt x="1" y="1"/>
                  </a:moveTo>
                  <a:lnTo>
                    <a:pt x="1" y="852"/>
                  </a:lnTo>
                  <a:lnTo>
                    <a:pt x="852" y="852"/>
                  </a:lnTo>
                  <a:lnTo>
                    <a:pt x="852"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49" name="Google Shape;17549;p101"/>
            <p:cNvSpPr/>
            <p:nvPr/>
          </p:nvSpPr>
          <p:spPr>
            <a:xfrm>
              <a:off x="8275913" y="2201858"/>
              <a:ext cx="24616" cy="16961"/>
            </a:xfrm>
            <a:custGeom>
              <a:rect b="b" l="l" r="r" t="t"/>
              <a:pathLst>
                <a:path extrusionOk="0" h="647" w="939">
                  <a:moveTo>
                    <a:pt x="44" y="1"/>
                  </a:moveTo>
                  <a:lnTo>
                    <a:pt x="44" y="434"/>
                  </a:lnTo>
                  <a:cubicBezTo>
                    <a:pt x="44" y="477"/>
                    <a:pt x="29" y="520"/>
                    <a:pt x="0" y="549"/>
                  </a:cubicBezTo>
                  <a:cubicBezTo>
                    <a:pt x="152" y="614"/>
                    <a:pt x="311" y="647"/>
                    <a:pt x="469" y="647"/>
                  </a:cubicBezTo>
                  <a:cubicBezTo>
                    <a:pt x="628" y="647"/>
                    <a:pt x="787" y="614"/>
                    <a:pt x="939" y="549"/>
                  </a:cubicBezTo>
                  <a:cubicBezTo>
                    <a:pt x="910" y="520"/>
                    <a:pt x="895" y="477"/>
                    <a:pt x="895" y="434"/>
                  </a:cubicBezTo>
                  <a:lnTo>
                    <a:pt x="895"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0" name="Google Shape;17550;p101"/>
            <p:cNvSpPr/>
            <p:nvPr/>
          </p:nvSpPr>
          <p:spPr>
            <a:xfrm>
              <a:off x="8254705" y="2219658"/>
              <a:ext cx="67399" cy="83259"/>
            </a:xfrm>
            <a:custGeom>
              <a:rect b="b" l="l" r="r" t="t"/>
              <a:pathLst>
                <a:path extrusionOk="0" h="3176" w="2571">
                  <a:moveTo>
                    <a:pt x="622" y="0"/>
                  </a:moveTo>
                  <a:lnTo>
                    <a:pt x="232" y="188"/>
                  </a:lnTo>
                  <a:cubicBezTo>
                    <a:pt x="87" y="260"/>
                    <a:pt x="1" y="419"/>
                    <a:pt x="1" y="577"/>
                  </a:cubicBezTo>
                  <a:lnTo>
                    <a:pt x="1" y="1819"/>
                  </a:lnTo>
                  <a:cubicBezTo>
                    <a:pt x="1" y="2281"/>
                    <a:pt x="131" y="2743"/>
                    <a:pt x="391" y="3118"/>
                  </a:cubicBezTo>
                  <a:lnTo>
                    <a:pt x="434" y="3176"/>
                  </a:lnTo>
                  <a:lnTo>
                    <a:pt x="2137" y="3176"/>
                  </a:lnTo>
                  <a:lnTo>
                    <a:pt x="2166" y="3118"/>
                  </a:lnTo>
                  <a:cubicBezTo>
                    <a:pt x="2426" y="2743"/>
                    <a:pt x="2570" y="2281"/>
                    <a:pt x="2570" y="1819"/>
                  </a:cubicBezTo>
                  <a:lnTo>
                    <a:pt x="2570" y="577"/>
                  </a:lnTo>
                  <a:cubicBezTo>
                    <a:pt x="2570" y="419"/>
                    <a:pt x="2469" y="260"/>
                    <a:pt x="2325" y="188"/>
                  </a:cubicBezTo>
                  <a:lnTo>
                    <a:pt x="1935" y="0"/>
                  </a:lnTo>
                  <a:cubicBezTo>
                    <a:pt x="1798" y="163"/>
                    <a:pt x="1411" y="174"/>
                    <a:pt x="1310" y="174"/>
                  </a:cubicBezTo>
                  <a:cubicBezTo>
                    <a:pt x="1294" y="174"/>
                    <a:pt x="1286" y="173"/>
                    <a:pt x="1286" y="173"/>
                  </a:cubicBezTo>
                  <a:cubicBezTo>
                    <a:pt x="1286" y="173"/>
                    <a:pt x="780" y="173"/>
                    <a:pt x="622" y="0"/>
                  </a:cubicBez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1" name="Google Shape;17551;p101"/>
            <p:cNvSpPr/>
            <p:nvPr/>
          </p:nvSpPr>
          <p:spPr>
            <a:xfrm>
              <a:off x="8266056" y="2302891"/>
              <a:ext cx="44697" cy="22361"/>
            </a:xfrm>
            <a:custGeom>
              <a:rect b="b" l="l" r="r" t="t"/>
              <a:pathLst>
                <a:path extrusionOk="0" h="853" w="1705">
                  <a:moveTo>
                    <a:pt x="1" y="1"/>
                  </a:moveTo>
                  <a:lnTo>
                    <a:pt x="1" y="636"/>
                  </a:lnTo>
                  <a:cubicBezTo>
                    <a:pt x="1" y="751"/>
                    <a:pt x="88" y="853"/>
                    <a:pt x="203" y="853"/>
                  </a:cubicBezTo>
                  <a:lnTo>
                    <a:pt x="1488" y="853"/>
                  </a:lnTo>
                  <a:cubicBezTo>
                    <a:pt x="1603" y="853"/>
                    <a:pt x="1704" y="751"/>
                    <a:pt x="1704" y="636"/>
                  </a:cubicBezTo>
                  <a:lnTo>
                    <a:pt x="1704"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2" name="Google Shape;17552;p101"/>
            <p:cNvSpPr/>
            <p:nvPr/>
          </p:nvSpPr>
          <p:spPr>
            <a:xfrm>
              <a:off x="8254705" y="2228728"/>
              <a:ext cx="11377" cy="74188"/>
            </a:xfrm>
            <a:custGeom>
              <a:rect b="b" l="l" r="r" t="t"/>
              <a:pathLst>
                <a:path extrusionOk="0" h="2830" w="434">
                  <a:moveTo>
                    <a:pt x="59" y="1"/>
                  </a:moveTo>
                  <a:cubicBezTo>
                    <a:pt x="15" y="58"/>
                    <a:pt x="1" y="145"/>
                    <a:pt x="1" y="217"/>
                  </a:cubicBezTo>
                  <a:lnTo>
                    <a:pt x="1" y="1458"/>
                  </a:lnTo>
                  <a:cubicBezTo>
                    <a:pt x="1" y="1920"/>
                    <a:pt x="131" y="2382"/>
                    <a:pt x="391" y="2772"/>
                  </a:cubicBezTo>
                  <a:lnTo>
                    <a:pt x="434" y="2830"/>
                  </a:lnTo>
                  <a:lnTo>
                    <a:pt x="434" y="477"/>
                  </a:lnTo>
                  <a:cubicBezTo>
                    <a:pt x="434" y="347"/>
                    <a:pt x="362" y="217"/>
                    <a:pt x="261" y="145"/>
                  </a:cubicBezTo>
                  <a:lnTo>
                    <a:pt x="59" y="1"/>
                  </a:ln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3" name="Google Shape;17553;p101"/>
            <p:cNvSpPr/>
            <p:nvPr/>
          </p:nvSpPr>
          <p:spPr>
            <a:xfrm>
              <a:off x="8310726" y="2228728"/>
              <a:ext cx="11377" cy="74188"/>
            </a:xfrm>
            <a:custGeom>
              <a:rect b="b" l="l" r="r" t="t"/>
              <a:pathLst>
                <a:path extrusionOk="0" h="2830" w="434">
                  <a:moveTo>
                    <a:pt x="361" y="1"/>
                  </a:moveTo>
                  <a:lnTo>
                    <a:pt x="174" y="145"/>
                  </a:lnTo>
                  <a:cubicBezTo>
                    <a:pt x="58" y="217"/>
                    <a:pt x="0" y="347"/>
                    <a:pt x="0" y="477"/>
                  </a:cubicBezTo>
                  <a:lnTo>
                    <a:pt x="0" y="2830"/>
                  </a:lnTo>
                  <a:lnTo>
                    <a:pt x="29" y="2772"/>
                  </a:lnTo>
                  <a:cubicBezTo>
                    <a:pt x="289" y="2382"/>
                    <a:pt x="433" y="1920"/>
                    <a:pt x="433" y="1458"/>
                  </a:cubicBezTo>
                  <a:lnTo>
                    <a:pt x="433" y="217"/>
                  </a:lnTo>
                  <a:cubicBezTo>
                    <a:pt x="433" y="145"/>
                    <a:pt x="404" y="58"/>
                    <a:pt x="361"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4" name="Google Shape;17554;p101"/>
            <p:cNvSpPr/>
            <p:nvPr/>
          </p:nvSpPr>
          <p:spPr>
            <a:xfrm>
              <a:off x="8270984" y="2213314"/>
              <a:ext cx="34473" cy="89603"/>
            </a:xfrm>
            <a:custGeom>
              <a:rect b="b" l="l" r="r" t="t"/>
              <a:pathLst>
                <a:path extrusionOk="0" h="3418" w="1315">
                  <a:moveTo>
                    <a:pt x="217" y="0"/>
                  </a:moveTo>
                  <a:cubicBezTo>
                    <a:pt x="206" y="0"/>
                    <a:pt x="195" y="4"/>
                    <a:pt x="188" y="11"/>
                  </a:cubicBezTo>
                  <a:lnTo>
                    <a:pt x="1" y="242"/>
                  </a:lnTo>
                  <a:lnTo>
                    <a:pt x="289" y="603"/>
                  </a:lnTo>
                  <a:cubicBezTo>
                    <a:pt x="313" y="627"/>
                    <a:pt x="341" y="638"/>
                    <a:pt x="369" y="638"/>
                  </a:cubicBezTo>
                  <a:cubicBezTo>
                    <a:pt x="392" y="638"/>
                    <a:pt x="414" y="630"/>
                    <a:pt x="434" y="617"/>
                  </a:cubicBezTo>
                  <a:lnTo>
                    <a:pt x="549" y="516"/>
                  </a:lnTo>
                  <a:lnTo>
                    <a:pt x="549" y="3418"/>
                  </a:lnTo>
                  <a:lnTo>
                    <a:pt x="766" y="3418"/>
                  </a:lnTo>
                  <a:lnTo>
                    <a:pt x="766" y="516"/>
                  </a:lnTo>
                  <a:lnTo>
                    <a:pt x="896" y="617"/>
                  </a:lnTo>
                  <a:cubicBezTo>
                    <a:pt x="915" y="630"/>
                    <a:pt x="937" y="638"/>
                    <a:pt x="959" y="638"/>
                  </a:cubicBezTo>
                  <a:cubicBezTo>
                    <a:pt x="985" y="638"/>
                    <a:pt x="1010" y="627"/>
                    <a:pt x="1025" y="603"/>
                  </a:cubicBezTo>
                  <a:lnTo>
                    <a:pt x="1314" y="242"/>
                  </a:lnTo>
                  <a:lnTo>
                    <a:pt x="1141" y="11"/>
                  </a:lnTo>
                  <a:cubicBezTo>
                    <a:pt x="1134" y="4"/>
                    <a:pt x="1123" y="0"/>
                    <a:pt x="1112" y="0"/>
                  </a:cubicBezTo>
                  <a:cubicBezTo>
                    <a:pt x="1101" y="0"/>
                    <a:pt x="1090" y="4"/>
                    <a:pt x="1083" y="11"/>
                  </a:cubicBezTo>
                  <a:lnTo>
                    <a:pt x="665" y="430"/>
                  </a:lnTo>
                  <a:lnTo>
                    <a:pt x="246" y="11"/>
                  </a:lnTo>
                  <a:cubicBezTo>
                    <a:pt x="239" y="4"/>
                    <a:pt x="228" y="0"/>
                    <a:pt x="217" y="0"/>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5" name="Google Shape;17555;p101"/>
            <p:cNvSpPr/>
            <p:nvPr/>
          </p:nvSpPr>
          <p:spPr>
            <a:xfrm>
              <a:off x="8285376" y="2313875"/>
              <a:ext cx="5689" cy="11377"/>
            </a:xfrm>
            <a:custGeom>
              <a:rect b="b" l="l" r="r" t="t"/>
              <a:pathLst>
                <a:path extrusionOk="0" h="434" w="217">
                  <a:moveTo>
                    <a:pt x="116" y="0"/>
                  </a:moveTo>
                  <a:cubicBezTo>
                    <a:pt x="58" y="0"/>
                    <a:pt x="0" y="58"/>
                    <a:pt x="0" y="116"/>
                  </a:cubicBezTo>
                  <a:lnTo>
                    <a:pt x="0" y="434"/>
                  </a:lnTo>
                  <a:lnTo>
                    <a:pt x="217" y="434"/>
                  </a:lnTo>
                  <a:lnTo>
                    <a:pt x="217" y="116"/>
                  </a:lnTo>
                  <a:cubicBezTo>
                    <a:pt x="217" y="58"/>
                    <a:pt x="173" y="0"/>
                    <a:pt x="116" y="0"/>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6" name="Google Shape;17556;p101"/>
            <p:cNvSpPr/>
            <p:nvPr/>
          </p:nvSpPr>
          <p:spPr>
            <a:xfrm>
              <a:off x="8266056" y="2156821"/>
              <a:ext cx="44697" cy="50752"/>
            </a:xfrm>
            <a:custGeom>
              <a:rect b="b" l="l" r="r" t="t"/>
              <a:pathLst>
                <a:path extrusionOk="0" h="1936" w="1705">
                  <a:moveTo>
                    <a:pt x="636" y="1"/>
                  </a:moveTo>
                  <a:cubicBezTo>
                    <a:pt x="275" y="1"/>
                    <a:pt x="1" y="290"/>
                    <a:pt x="1" y="650"/>
                  </a:cubicBezTo>
                  <a:lnTo>
                    <a:pt x="1" y="1083"/>
                  </a:lnTo>
                  <a:cubicBezTo>
                    <a:pt x="1" y="1545"/>
                    <a:pt x="376" y="1935"/>
                    <a:pt x="853" y="1935"/>
                  </a:cubicBezTo>
                  <a:cubicBezTo>
                    <a:pt x="1329" y="1935"/>
                    <a:pt x="1704" y="1545"/>
                    <a:pt x="1704" y="1083"/>
                  </a:cubicBezTo>
                  <a:lnTo>
                    <a:pt x="1704" y="650"/>
                  </a:lnTo>
                  <a:cubicBezTo>
                    <a:pt x="1704" y="290"/>
                    <a:pt x="1416" y="1"/>
                    <a:pt x="1069"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7" name="Google Shape;17557;p101"/>
            <p:cNvSpPr/>
            <p:nvPr/>
          </p:nvSpPr>
          <p:spPr>
            <a:xfrm>
              <a:off x="8266056" y="2156821"/>
              <a:ext cx="31065" cy="50569"/>
            </a:xfrm>
            <a:custGeom>
              <a:rect b="b" l="l" r="r" t="t"/>
              <a:pathLst>
                <a:path extrusionOk="0" h="1929" w="1185">
                  <a:moveTo>
                    <a:pt x="650" y="1"/>
                  </a:moveTo>
                  <a:cubicBezTo>
                    <a:pt x="290" y="1"/>
                    <a:pt x="1" y="290"/>
                    <a:pt x="1" y="650"/>
                  </a:cubicBezTo>
                  <a:lnTo>
                    <a:pt x="1" y="1083"/>
                  </a:lnTo>
                  <a:cubicBezTo>
                    <a:pt x="1" y="1572"/>
                    <a:pt x="403" y="1929"/>
                    <a:pt x="854" y="1929"/>
                  </a:cubicBezTo>
                  <a:cubicBezTo>
                    <a:pt x="963" y="1929"/>
                    <a:pt x="1075" y="1908"/>
                    <a:pt x="1185" y="1863"/>
                  </a:cubicBezTo>
                  <a:cubicBezTo>
                    <a:pt x="853" y="1747"/>
                    <a:pt x="636" y="1430"/>
                    <a:pt x="636" y="1083"/>
                  </a:cubicBezTo>
                  <a:lnTo>
                    <a:pt x="636" y="650"/>
                  </a:lnTo>
                  <a:cubicBezTo>
                    <a:pt x="636" y="333"/>
                    <a:pt x="867" y="73"/>
                    <a:pt x="1185" y="15"/>
                  </a:cubicBezTo>
                  <a:cubicBezTo>
                    <a:pt x="1141" y="15"/>
                    <a:pt x="1112" y="15"/>
                    <a:pt x="1069"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8" name="Google Shape;17558;p101"/>
            <p:cNvSpPr/>
            <p:nvPr/>
          </p:nvSpPr>
          <p:spPr>
            <a:xfrm>
              <a:off x="8265689" y="2156821"/>
              <a:ext cx="45064" cy="22781"/>
            </a:xfrm>
            <a:custGeom>
              <a:rect b="b" l="l" r="r" t="t"/>
              <a:pathLst>
                <a:path extrusionOk="0" h="869" w="1719">
                  <a:moveTo>
                    <a:pt x="650" y="1"/>
                  </a:moveTo>
                  <a:cubicBezTo>
                    <a:pt x="289" y="1"/>
                    <a:pt x="0" y="290"/>
                    <a:pt x="0" y="650"/>
                  </a:cubicBezTo>
                  <a:lnTo>
                    <a:pt x="15" y="650"/>
                  </a:lnTo>
                  <a:cubicBezTo>
                    <a:pt x="518" y="796"/>
                    <a:pt x="1045" y="869"/>
                    <a:pt x="1574" y="869"/>
                  </a:cubicBezTo>
                  <a:cubicBezTo>
                    <a:pt x="1622" y="869"/>
                    <a:pt x="1670" y="868"/>
                    <a:pt x="1718" y="867"/>
                  </a:cubicBezTo>
                  <a:lnTo>
                    <a:pt x="1718" y="650"/>
                  </a:lnTo>
                  <a:cubicBezTo>
                    <a:pt x="1718" y="290"/>
                    <a:pt x="1430" y="1"/>
                    <a:pt x="1083"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59" name="Google Shape;17559;p101"/>
            <p:cNvSpPr/>
            <p:nvPr/>
          </p:nvSpPr>
          <p:spPr>
            <a:xfrm>
              <a:off x="8266056" y="2156821"/>
              <a:ext cx="31065" cy="20474"/>
            </a:xfrm>
            <a:custGeom>
              <a:rect b="b" l="l" r="r" t="t"/>
              <a:pathLst>
                <a:path extrusionOk="0" h="781" w="1185">
                  <a:moveTo>
                    <a:pt x="650" y="1"/>
                  </a:moveTo>
                  <a:cubicBezTo>
                    <a:pt x="290" y="1"/>
                    <a:pt x="1" y="290"/>
                    <a:pt x="1" y="650"/>
                  </a:cubicBezTo>
                  <a:cubicBezTo>
                    <a:pt x="217" y="708"/>
                    <a:pt x="420" y="751"/>
                    <a:pt x="650" y="780"/>
                  </a:cubicBezTo>
                  <a:lnTo>
                    <a:pt x="636" y="650"/>
                  </a:lnTo>
                  <a:cubicBezTo>
                    <a:pt x="636" y="333"/>
                    <a:pt x="867" y="73"/>
                    <a:pt x="1185" y="15"/>
                  </a:cubicBezTo>
                  <a:cubicBezTo>
                    <a:pt x="1141" y="15"/>
                    <a:pt x="1112" y="15"/>
                    <a:pt x="1069"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0" name="Google Shape;17560;p101"/>
          <p:cNvGrpSpPr/>
          <p:nvPr/>
        </p:nvGrpSpPr>
        <p:grpSpPr>
          <a:xfrm>
            <a:off x="5602617" y="2444819"/>
            <a:ext cx="345147" cy="342630"/>
            <a:chOff x="5627674" y="2444819"/>
            <a:chExt cx="345147" cy="342630"/>
          </a:xfrm>
        </p:grpSpPr>
        <p:sp>
          <p:nvSpPr>
            <p:cNvPr id="17561" name="Google Shape;17561;p101"/>
            <p:cNvSpPr/>
            <p:nvPr/>
          </p:nvSpPr>
          <p:spPr>
            <a:xfrm>
              <a:off x="5755210" y="2444819"/>
              <a:ext cx="217611" cy="217978"/>
            </a:xfrm>
            <a:custGeom>
              <a:rect b="b" l="l" r="r" t="t"/>
              <a:pathLst>
                <a:path extrusionOk="0" h="8315" w="8301">
                  <a:moveTo>
                    <a:pt x="4144" y="0"/>
                  </a:moveTo>
                  <a:cubicBezTo>
                    <a:pt x="1848" y="0"/>
                    <a:pt x="1" y="1473"/>
                    <a:pt x="1" y="3291"/>
                  </a:cubicBezTo>
                  <a:cubicBezTo>
                    <a:pt x="1" y="4923"/>
                    <a:pt x="1473" y="6265"/>
                    <a:pt x="3422" y="6539"/>
                  </a:cubicBezTo>
                  <a:cubicBezTo>
                    <a:pt x="3537" y="7189"/>
                    <a:pt x="3321" y="7853"/>
                    <a:pt x="2859" y="8315"/>
                  </a:cubicBezTo>
                  <a:cubicBezTo>
                    <a:pt x="3884" y="8315"/>
                    <a:pt x="4735" y="7550"/>
                    <a:pt x="4865" y="6539"/>
                  </a:cubicBezTo>
                  <a:cubicBezTo>
                    <a:pt x="6814" y="6265"/>
                    <a:pt x="8301" y="4923"/>
                    <a:pt x="8301" y="3291"/>
                  </a:cubicBezTo>
                  <a:cubicBezTo>
                    <a:pt x="8301" y="1473"/>
                    <a:pt x="6439" y="0"/>
                    <a:pt x="4144"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2" name="Google Shape;17562;p101"/>
            <p:cNvSpPr/>
            <p:nvPr/>
          </p:nvSpPr>
          <p:spPr>
            <a:xfrm>
              <a:off x="5818021" y="2523516"/>
              <a:ext cx="15545" cy="15178"/>
            </a:xfrm>
            <a:custGeom>
              <a:rect b="b" l="l" r="r" t="t"/>
              <a:pathLst>
                <a:path extrusionOk="0" h="579" w="593">
                  <a:moveTo>
                    <a:pt x="290" y="1"/>
                  </a:moveTo>
                  <a:cubicBezTo>
                    <a:pt x="131" y="1"/>
                    <a:pt x="1" y="131"/>
                    <a:pt x="1" y="289"/>
                  </a:cubicBezTo>
                  <a:cubicBezTo>
                    <a:pt x="1" y="448"/>
                    <a:pt x="131" y="578"/>
                    <a:pt x="290" y="578"/>
                  </a:cubicBezTo>
                  <a:cubicBezTo>
                    <a:pt x="448" y="578"/>
                    <a:pt x="593" y="448"/>
                    <a:pt x="593" y="289"/>
                  </a:cubicBezTo>
                  <a:cubicBezTo>
                    <a:pt x="593" y="131"/>
                    <a:pt x="448" y="1"/>
                    <a:pt x="290"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3" name="Google Shape;17563;p101"/>
            <p:cNvSpPr/>
            <p:nvPr/>
          </p:nvSpPr>
          <p:spPr>
            <a:xfrm>
              <a:off x="5894857"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4" name="Google Shape;17564;p101"/>
            <p:cNvSpPr/>
            <p:nvPr/>
          </p:nvSpPr>
          <p:spPr>
            <a:xfrm>
              <a:off x="5856635" y="2523516"/>
              <a:ext cx="15152" cy="15178"/>
            </a:xfrm>
            <a:custGeom>
              <a:rect b="b" l="l" r="r" t="t"/>
              <a:pathLst>
                <a:path extrusionOk="0" h="579" w="578">
                  <a:moveTo>
                    <a:pt x="289" y="1"/>
                  </a:moveTo>
                  <a:cubicBezTo>
                    <a:pt x="130" y="1"/>
                    <a:pt x="0" y="131"/>
                    <a:pt x="0" y="289"/>
                  </a:cubicBezTo>
                  <a:cubicBezTo>
                    <a:pt x="0" y="448"/>
                    <a:pt x="130" y="578"/>
                    <a:pt x="289" y="578"/>
                  </a:cubicBezTo>
                  <a:cubicBezTo>
                    <a:pt x="448" y="578"/>
                    <a:pt x="578" y="448"/>
                    <a:pt x="578" y="289"/>
                  </a:cubicBezTo>
                  <a:cubicBezTo>
                    <a:pt x="578" y="131"/>
                    <a:pt x="448" y="1"/>
                    <a:pt x="289" y="1"/>
                  </a:cubicBez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5" name="Google Shape;17565;p101"/>
            <p:cNvSpPr/>
            <p:nvPr/>
          </p:nvSpPr>
          <p:spPr>
            <a:xfrm>
              <a:off x="5627674" y="2523149"/>
              <a:ext cx="266816" cy="264300"/>
            </a:xfrm>
            <a:custGeom>
              <a:rect b="b" l="l" r="r" t="t"/>
              <a:pathLst>
                <a:path extrusionOk="0" h="10082" w="10178">
                  <a:moveTo>
                    <a:pt x="1358" y="0"/>
                  </a:moveTo>
                  <a:cubicBezTo>
                    <a:pt x="1358" y="0"/>
                    <a:pt x="188" y="1083"/>
                    <a:pt x="102" y="1935"/>
                  </a:cubicBezTo>
                  <a:cubicBezTo>
                    <a:pt x="1" y="3075"/>
                    <a:pt x="1213" y="5154"/>
                    <a:pt x="3119" y="7059"/>
                  </a:cubicBezTo>
                  <a:cubicBezTo>
                    <a:pt x="4950" y="8891"/>
                    <a:pt x="6942" y="10082"/>
                    <a:pt x="8107" y="10082"/>
                  </a:cubicBezTo>
                  <a:cubicBezTo>
                    <a:pt x="8154" y="10082"/>
                    <a:pt x="8199" y="10080"/>
                    <a:pt x="8243" y="10076"/>
                  </a:cubicBezTo>
                  <a:cubicBezTo>
                    <a:pt x="9110" y="9990"/>
                    <a:pt x="10178" y="8820"/>
                    <a:pt x="10178" y="8820"/>
                  </a:cubicBezTo>
                  <a:cubicBezTo>
                    <a:pt x="9817" y="8373"/>
                    <a:pt x="9442" y="7940"/>
                    <a:pt x="9037" y="7521"/>
                  </a:cubicBezTo>
                  <a:cubicBezTo>
                    <a:pt x="8619" y="7117"/>
                    <a:pt x="8186" y="6727"/>
                    <a:pt x="7738" y="6366"/>
                  </a:cubicBezTo>
                  <a:lnTo>
                    <a:pt x="6757" y="7348"/>
                  </a:lnTo>
                  <a:lnTo>
                    <a:pt x="2830" y="3421"/>
                  </a:lnTo>
                  <a:lnTo>
                    <a:pt x="3812" y="2454"/>
                  </a:lnTo>
                  <a:cubicBezTo>
                    <a:pt x="3090" y="1545"/>
                    <a:pt x="2267" y="708"/>
                    <a:pt x="1358"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66" name="Google Shape;17566;p101"/>
          <p:cNvGrpSpPr/>
          <p:nvPr/>
        </p:nvGrpSpPr>
        <p:grpSpPr>
          <a:xfrm>
            <a:off x="4628939" y="2440257"/>
            <a:ext cx="396607" cy="348555"/>
            <a:chOff x="4653996" y="2440257"/>
            <a:chExt cx="396607" cy="348555"/>
          </a:xfrm>
        </p:grpSpPr>
        <p:sp>
          <p:nvSpPr>
            <p:cNvPr id="17567" name="Google Shape;17567;p101"/>
            <p:cNvSpPr/>
            <p:nvPr/>
          </p:nvSpPr>
          <p:spPr>
            <a:xfrm>
              <a:off x="4670643" y="2520108"/>
              <a:ext cx="363707" cy="250930"/>
            </a:xfrm>
            <a:custGeom>
              <a:rect b="b" l="l" r="r" t="t"/>
              <a:pathLst>
                <a:path extrusionOk="0" h="9572" w="13874">
                  <a:moveTo>
                    <a:pt x="1314" y="1"/>
                  </a:moveTo>
                  <a:cubicBezTo>
                    <a:pt x="592" y="1"/>
                    <a:pt x="1" y="593"/>
                    <a:pt x="1" y="1314"/>
                  </a:cubicBezTo>
                  <a:lnTo>
                    <a:pt x="1" y="9326"/>
                  </a:lnTo>
                  <a:lnTo>
                    <a:pt x="1" y="9355"/>
                  </a:lnTo>
                  <a:cubicBezTo>
                    <a:pt x="1" y="9470"/>
                    <a:pt x="102" y="9571"/>
                    <a:pt x="217" y="9571"/>
                  </a:cubicBezTo>
                  <a:lnTo>
                    <a:pt x="13642" y="9571"/>
                  </a:lnTo>
                  <a:cubicBezTo>
                    <a:pt x="13772" y="9571"/>
                    <a:pt x="13859" y="9470"/>
                    <a:pt x="13873" y="9355"/>
                  </a:cubicBezTo>
                  <a:lnTo>
                    <a:pt x="13873" y="9326"/>
                  </a:lnTo>
                  <a:lnTo>
                    <a:pt x="13873" y="1329"/>
                  </a:lnTo>
                  <a:cubicBezTo>
                    <a:pt x="13873" y="593"/>
                    <a:pt x="13281" y="1"/>
                    <a:pt x="1254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8" name="Google Shape;17568;p101"/>
            <p:cNvSpPr/>
            <p:nvPr/>
          </p:nvSpPr>
          <p:spPr>
            <a:xfrm>
              <a:off x="4981710" y="2520108"/>
              <a:ext cx="52640" cy="250930"/>
            </a:xfrm>
            <a:custGeom>
              <a:rect b="b" l="l" r="r" t="t"/>
              <a:pathLst>
                <a:path extrusionOk="0" h="9572" w="2008">
                  <a:moveTo>
                    <a:pt x="0" y="1"/>
                  </a:moveTo>
                  <a:cubicBezTo>
                    <a:pt x="737" y="1"/>
                    <a:pt x="1314" y="593"/>
                    <a:pt x="1329" y="1314"/>
                  </a:cubicBezTo>
                  <a:lnTo>
                    <a:pt x="1329" y="9326"/>
                  </a:lnTo>
                  <a:lnTo>
                    <a:pt x="1329" y="9355"/>
                  </a:lnTo>
                  <a:cubicBezTo>
                    <a:pt x="1314" y="9470"/>
                    <a:pt x="1213" y="9571"/>
                    <a:pt x="1098" y="9571"/>
                  </a:cubicBezTo>
                  <a:lnTo>
                    <a:pt x="1776" y="9571"/>
                  </a:lnTo>
                  <a:cubicBezTo>
                    <a:pt x="1906" y="9571"/>
                    <a:pt x="1993" y="9470"/>
                    <a:pt x="2007" y="9355"/>
                  </a:cubicBezTo>
                  <a:lnTo>
                    <a:pt x="2007" y="9326"/>
                  </a:lnTo>
                  <a:lnTo>
                    <a:pt x="2007" y="1329"/>
                  </a:lnTo>
                  <a:cubicBezTo>
                    <a:pt x="2007" y="593"/>
                    <a:pt x="1415" y="1"/>
                    <a:pt x="679" y="1"/>
                  </a:cubicBezTo>
                  <a:close/>
                </a:path>
              </a:pathLst>
            </a:custGeom>
            <a:solidFill>
              <a:srgbClr val="E4E9E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69" name="Google Shape;17569;p101"/>
            <p:cNvSpPr/>
            <p:nvPr/>
          </p:nvSpPr>
          <p:spPr>
            <a:xfrm>
              <a:off x="4694865" y="2544724"/>
              <a:ext cx="314108" cy="226681"/>
            </a:xfrm>
            <a:custGeom>
              <a:rect b="b" l="l" r="r" t="t"/>
              <a:pathLst>
                <a:path extrusionOk="0" h="8647" w="11982">
                  <a:moveTo>
                    <a:pt x="390" y="0"/>
                  </a:moveTo>
                  <a:cubicBezTo>
                    <a:pt x="188" y="0"/>
                    <a:pt x="15" y="173"/>
                    <a:pt x="15" y="390"/>
                  </a:cubicBezTo>
                  <a:lnTo>
                    <a:pt x="15" y="8387"/>
                  </a:lnTo>
                  <a:cubicBezTo>
                    <a:pt x="0" y="8416"/>
                    <a:pt x="0" y="8430"/>
                    <a:pt x="15" y="8459"/>
                  </a:cubicBezTo>
                  <a:cubicBezTo>
                    <a:pt x="29" y="8560"/>
                    <a:pt x="116" y="8647"/>
                    <a:pt x="231" y="8647"/>
                  </a:cubicBezTo>
                  <a:lnTo>
                    <a:pt x="11765" y="8647"/>
                  </a:lnTo>
                  <a:cubicBezTo>
                    <a:pt x="11866" y="8647"/>
                    <a:pt x="11967" y="8560"/>
                    <a:pt x="11982" y="8459"/>
                  </a:cubicBezTo>
                  <a:cubicBezTo>
                    <a:pt x="11982" y="8430"/>
                    <a:pt x="11982" y="8416"/>
                    <a:pt x="11982" y="8387"/>
                  </a:cubicBezTo>
                  <a:lnTo>
                    <a:pt x="11982" y="390"/>
                  </a:lnTo>
                  <a:cubicBezTo>
                    <a:pt x="11982" y="188"/>
                    <a:pt x="11823" y="14"/>
                    <a:pt x="11621" y="0"/>
                  </a:cubicBez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0" name="Google Shape;17570;p101"/>
            <p:cNvSpPr/>
            <p:nvPr/>
          </p:nvSpPr>
          <p:spPr>
            <a:xfrm>
              <a:off x="4981710" y="2544724"/>
              <a:ext cx="28024" cy="226314"/>
            </a:xfrm>
            <a:custGeom>
              <a:rect b="b" l="l" r="r" t="t"/>
              <a:pathLst>
                <a:path extrusionOk="0" h="8633" w="1069">
                  <a:moveTo>
                    <a:pt x="0" y="0"/>
                  </a:moveTo>
                  <a:cubicBezTo>
                    <a:pt x="217" y="0"/>
                    <a:pt x="376" y="173"/>
                    <a:pt x="376" y="375"/>
                  </a:cubicBezTo>
                  <a:lnTo>
                    <a:pt x="376" y="8387"/>
                  </a:lnTo>
                  <a:cubicBezTo>
                    <a:pt x="390" y="8416"/>
                    <a:pt x="390" y="8430"/>
                    <a:pt x="376" y="8459"/>
                  </a:cubicBezTo>
                  <a:cubicBezTo>
                    <a:pt x="361" y="8560"/>
                    <a:pt x="275" y="8632"/>
                    <a:pt x="159" y="8632"/>
                  </a:cubicBezTo>
                  <a:lnTo>
                    <a:pt x="838" y="8632"/>
                  </a:lnTo>
                  <a:cubicBezTo>
                    <a:pt x="953" y="8632"/>
                    <a:pt x="1040" y="8560"/>
                    <a:pt x="1069" y="8459"/>
                  </a:cubicBezTo>
                  <a:cubicBezTo>
                    <a:pt x="1069" y="8430"/>
                    <a:pt x="1069" y="8416"/>
                    <a:pt x="1069" y="8387"/>
                  </a:cubicBezTo>
                  <a:lnTo>
                    <a:pt x="1069" y="390"/>
                  </a:lnTo>
                  <a:cubicBezTo>
                    <a:pt x="1054" y="173"/>
                    <a:pt x="895" y="0"/>
                    <a:pt x="679"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1" name="Google Shape;17571;p101"/>
            <p:cNvSpPr/>
            <p:nvPr/>
          </p:nvSpPr>
          <p:spPr>
            <a:xfrm>
              <a:off x="4775476" y="2618493"/>
              <a:ext cx="69260" cy="30409"/>
            </a:xfrm>
            <a:custGeom>
              <a:rect b="b" l="l" r="r" t="t"/>
              <a:pathLst>
                <a:path extrusionOk="0" h="1160" w="2642">
                  <a:moveTo>
                    <a:pt x="996" y="1"/>
                  </a:moveTo>
                  <a:cubicBezTo>
                    <a:pt x="938" y="1"/>
                    <a:pt x="881" y="15"/>
                    <a:pt x="837" y="59"/>
                  </a:cubicBezTo>
                  <a:lnTo>
                    <a:pt x="145" y="780"/>
                  </a:lnTo>
                  <a:cubicBezTo>
                    <a:pt x="0" y="925"/>
                    <a:pt x="101" y="1156"/>
                    <a:pt x="303" y="1156"/>
                  </a:cubicBezTo>
                  <a:cubicBezTo>
                    <a:pt x="314" y="1158"/>
                    <a:pt x="324" y="1160"/>
                    <a:pt x="334" y="1160"/>
                  </a:cubicBezTo>
                  <a:cubicBezTo>
                    <a:pt x="381" y="1160"/>
                    <a:pt x="426" y="1134"/>
                    <a:pt x="462" y="1098"/>
                  </a:cubicBezTo>
                  <a:lnTo>
                    <a:pt x="1097" y="434"/>
                  </a:lnTo>
                  <a:lnTo>
                    <a:pt x="2339" y="448"/>
                  </a:lnTo>
                  <a:cubicBezTo>
                    <a:pt x="2642" y="448"/>
                    <a:pt x="2642" y="1"/>
                    <a:pt x="2339"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2" name="Google Shape;17572;p101"/>
            <p:cNvSpPr/>
            <p:nvPr/>
          </p:nvSpPr>
          <p:spPr>
            <a:xfrm>
              <a:off x="4775476" y="2643476"/>
              <a:ext cx="69260" cy="30672"/>
            </a:xfrm>
            <a:custGeom>
              <a:rect b="b" l="l" r="r" t="t"/>
              <a:pathLst>
                <a:path extrusionOk="0" h="1170" w="2642">
                  <a:moveTo>
                    <a:pt x="996" y="1"/>
                  </a:moveTo>
                  <a:cubicBezTo>
                    <a:pt x="938" y="1"/>
                    <a:pt x="881" y="30"/>
                    <a:pt x="837" y="73"/>
                  </a:cubicBezTo>
                  <a:lnTo>
                    <a:pt x="145" y="795"/>
                  </a:lnTo>
                  <a:cubicBezTo>
                    <a:pt x="0" y="939"/>
                    <a:pt x="101" y="1170"/>
                    <a:pt x="303" y="1170"/>
                  </a:cubicBezTo>
                  <a:cubicBezTo>
                    <a:pt x="361" y="1170"/>
                    <a:pt x="419" y="1141"/>
                    <a:pt x="448" y="1098"/>
                  </a:cubicBezTo>
                  <a:lnTo>
                    <a:pt x="1083" y="448"/>
                  </a:lnTo>
                  <a:lnTo>
                    <a:pt x="2339" y="463"/>
                  </a:lnTo>
                  <a:cubicBezTo>
                    <a:pt x="2642" y="463"/>
                    <a:pt x="2642" y="15"/>
                    <a:pt x="2339" y="15"/>
                  </a:cubicBezTo>
                  <a:lnTo>
                    <a:pt x="996" y="1"/>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3" name="Google Shape;17573;p101"/>
            <p:cNvSpPr/>
            <p:nvPr/>
          </p:nvSpPr>
          <p:spPr>
            <a:xfrm>
              <a:off x="4775476" y="2668459"/>
              <a:ext cx="69260" cy="30672"/>
            </a:xfrm>
            <a:custGeom>
              <a:rect b="b" l="l" r="r" t="t"/>
              <a:pathLst>
                <a:path extrusionOk="0" h="1170" w="2642">
                  <a:moveTo>
                    <a:pt x="996" y="0"/>
                  </a:moveTo>
                  <a:cubicBezTo>
                    <a:pt x="938" y="0"/>
                    <a:pt x="881" y="29"/>
                    <a:pt x="837" y="73"/>
                  </a:cubicBezTo>
                  <a:lnTo>
                    <a:pt x="145" y="794"/>
                  </a:lnTo>
                  <a:cubicBezTo>
                    <a:pt x="0" y="939"/>
                    <a:pt x="101" y="1170"/>
                    <a:pt x="303" y="1170"/>
                  </a:cubicBezTo>
                  <a:cubicBezTo>
                    <a:pt x="361" y="1170"/>
                    <a:pt x="419" y="1141"/>
                    <a:pt x="448" y="1098"/>
                  </a:cubicBezTo>
                  <a:lnTo>
                    <a:pt x="1083" y="448"/>
                  </a:lnTo>
                  <a:lnTo>
                    <a:pt x="2339" y="462"/>
                  </a:lnTo>
                  <a:cubicBezTo>
                    <a:pt x="2642" y="462"/>
                    <a:pt x="2642" y="15"/>
                    <a:pt x="2339" y="15"/>
                  </a:cubicBezTo>
                  <a:lnTo>
                    <a:pt x="996" y="0"/>
                  </a:ln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4" name="Google Shape;17574;p101"/>
            <p:cNvSpPr/>
            <p:nvPr/>
          </p:nvSpPr>
          <p:spPr>
            <a:xfrm>
              <a:off x="4860229" y="2618126"/>
              <a:ext cx="68893" cy="30672"/>
            </a:xfrm>
            <a:custGeom>
              <a:rect b="b" l="l" r="r" t="t"/>
              <a:pathLst>
                <a:path extrusionOk="0" h="1170" w="2628">
                  <a:moveTo>
                    <a:pt x="1646" y="1"/>
                  </a:moveTo>
                  <a:lnTo>
                    <a:pt x="304" y="15"/>
                  </a:lnTo>
                  <a:cubicBezTo>
                    <a:pt x="1" y="15"/>
                    <a:pt x="1" y="462"/>
                    <a:pt x="304" y="462"/>
                  </a:cubicBezTo>
                  <a:lnTo>
                    <a:pt x="1545" y="448"/>
                  </a:lnTo>
                  <a:lnTo>
                    <a:pt x="2180" y="1112"/>
                  </a:lnTo>
                  <a:cubicBezTo>
                    <a:pt x="2224" y="1155"/>
                    <a:pt x="2282" y="1170"/>
                    <a:pt x="2339" y="1170"/>
                  </a:cubicBezTo>
                  <a:cubicBezTo>
                    <a:pt x="2541" y="1170"/>
                    <a:pt x="2628" y="939"/>
                    <a:pt x="2498" y="794"/>
                  </a:cubicBezTo>
                  <a:lnTo>
                    <a:pt x="1805" y="73"/>
                  </a:lnTo>
                  <a:cubicBezTo>
                    <a:pt x="1762" y="29"/>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5" name="Google Shape;17575;p101"/>
            <p:cNvSpPr/>
            <p:nvPr/>
          </p:nvSpPr>
          <p:spPr>
            <a:xfrm>
              <a:off x="4860229" y="2643476"/>
              <a:ext cx="68893" cy="30672"/>
            </a:xfrm>
            <a:custGeom>
              <a:rect b="b" l="l" r="r" t="t"/>
              <a:pathLst>
                <a:path extrusionOk="0" h="1170" w="2628">
                  <a:moveTo>
                    <a:pt x="1646" y="1"/>
                  </a:moveTo>
                  <a:lnTo>
                    <a:pt x="304" y="15"/>
                  </a:lnTo>
                  <a:cubicBezTo>
                    <a:pt x="1" y="15"/>
                    <a:pt x="1" y="448"/>
                    <a:pt x="304" y="448"/>
                  </a:cubicBezTo>
                  <a:lnTo>
                    <a:pt x="1545" y="448"/>
                  </a:lnTo>
                  <a:lnTo>
                    <a:pt x="2180" y="1098"/>
                  </a:lnTo>
                  <a:cubicBezTo>
                    <a:pt x="2224" y="1141"/>
                    <a:pt x="2282" y="1170"/>
                    <a:pt x="2339" y="1170"/>
                  </a:cubicBezTo>
                  <a:cubicBezTo>
                    <a:pt x="2541" y="1170"/>
                    <a:pt x="2628" y="925"/>
                    <a:pt x="2498" y="795"/>
                  </a:cubicBezTo>
                  <a:lnTo>
                    <a:pt x="1805" y="73"/>
                  </a:lnTo>
                  <a:cubicBezTo>
                    <a:pt x="1762" y="15"/>
                    <a:pt x="1704" y="1"/>
                    <a:pt x="1646"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6" name="Google Shape;17576;p101"/>
            <p:cNvSpPr/>
            <p:nvPr/>
          </p:nvSpPr>
          <p:spPr>
            <a:xfrm>
              <a:off x="4860229" y="2668354"/>
              <a:ext cx="68893" cy="30776"/>
            </a:xfrm>
            <a:custGeom>
              <a:rect b="b" l="l" r="r" t="t"/>
              <a:pathLst>
                <a:path extrusionOk="0" h="1174" w="2628">
                  <a:moveTo>
                    <a:pt x="1677" y="1"/>
                  </a:moveTo>
                  <a:cubicBezTo>
                    <a:pt x="1667" y="1"/>
                    <a:pt x="1657" y="2"/>
                    <a:pt x="1646" y="4"/>
                  </a:cubicBezTo>
                  <a:lnTo>
                    <a:pt x="304" y="19"/>
                  </a:lnTo>
                  <a:cubicBezTo>
                    <a:pt x="1" y="19"/>
                    <a:pt x="1" y="466"/>
                    <a:pt x="304" y="466"/>
                  </a:cubicBezTo>
                  <a:lnTo>
                    <a:pt x="1545" y="452"/>
                  </a:lnTo>
                  <a:lnTo>
                    <a:pt x="2180" y="1102"/>
                  </a:lnTo>
                  <a:cubicBezTo>
                    <a:pt x="2224" y="1145"/>
                    <a:pt x="2282" y="1174"/>
                    <a:pt x="2339" y="1174"/>
                  </a:cubicBezTo>
                  <a:lnTo>
                    <a:pt x="2339" y="1159"/>
                  </a:lnTo>
                  <a:cubicBezTo>
                    <a:pt x="2527" y="1159"/>
                    <a:pt x="2628" y="928"/>
                    <a:pt x="2498" y="784"/>
                  </a:cubicBezTo>
                  <a:lnTo>
                    <a:pt x="1805" y="62"/>
                  </a:lnTo>
                  <a:cubicBezTo>
                    <a:pt x="1770" y="27"/>
                    <a:pt x="1724" y="1"/>
                    <a:pt x="1677" y="1"/>
                  </a:cubicBezTo>
                  <a:close/>
                </a:path>
              </a:pathLst>
            </a:custGeom>
            <a:solidFill>
              <a:srgbClr val="F4F5F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7" name="Google Shape;17577;p101"/>
            <p:cNvSpPr/>
            <p:nvPr/>
          </p:nvSpPr>
          <p:spPr>
            <a:xfrm>
              <a:off x="4825049" y="2584440"/>
              <a:ext cx="54894" cy="33712"/>
            </a:xfrm>
            <a:custGeom>
              <a:rect b="b" l="l" r="r" t="t"/>
              <a:pathLst>
                <a:path extrusionOk="0" h="1286" w="2094">
                  <a:moveTo>
                    <a:pt x="1054" y="1"/>
                  </a:moveTo>
                  <a:cubicBezTo>
                    <a:pt x="477" y="1"/>
                    <a:pt x="0" y="477"/>
                    <a:pt x="0" y="1055"/>
                  </a:cubicBezTo>
                  <a:cubicBezTo>
                    <a:pt x="0" y="1184"/>
                    <a:pt x="101" y="1286"/>
                    <a:pt x="231" y="1286"/>
                  </a:cubicBezTo>
                  <a:lnTo>
                    <a:pt x="1877" y="1286"/>
                  </a:lnTo>
                  <a:cubicBezTo>
                    <a:pt x="1992" y="1286"/>
                    <a:pt x="2093" y="1184"/>
                    <a:pt x="2093" y="1069"/>
                  </a:cubicBezTo>
                  <a:lnTo>
                    <a:pt x="2093" y="1055"/>
                  </a:lnTo>
                  <a:cubicBezTo>
                    <a:pt x="2093" y="477"/>
                    <a:pt x="1617" y="1"/>
                    <a:pt x="1054" y="1"/>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8" name="Google Shape;17578;p101"/>
            <p:cNvSpPr/>
            <p:nvPr/>
          </p:nvSpPr>
          <p:spPr>
            <a:xfrm>
              <a:off x="4843216" y="2584440"/>
              <a:ext cx="36727" cy="33712"/>
            </a:xfrm>
            <a:custGeom>
              <a:rect b="b" l="l" r="r" t="t"/>
              <a:pathLst>
                <a:path extrusionOk="0" h="1286" w="1401">
                  <a:moveTo>
                    <a:pt x="361" y="1"/>
                  </a:moveTo>
                  <a:cubicBezTo>
                    <a:pt x="231" y="1"/>
                    <a:pt x="116" y="30"/>
                    <a:pt x="0" y="73"/>
                  </a:cubicBezTo>
                  <a:cubicBezTo>
                    <a:pt x="404" y="217"/>
                    <a:pt x="679" y="607"/>
                    <a:pt x="679" y="1055"/>
                  </a:cubicBezTo>
                  <a:lnTo>
                    <a:pt x="679" y="1069"/>
                  </a:lnTo>
                  <a:cubicBezTo>
                    <a:pt x="679" y="1184"/>
                    <a:pt x="578" y="1286"/>
                    <a:pt x="462" y="1286"/>
                  </a:cubicBezTo>
                  <a:lnTo>
                    <a:pt x="1169" y="1286"/>
                  </a:lnTo>
                  <a:cubicBezTo>
                    <a:pt x="1285" y="1286"/>
                    <a:pt x="1386" y="1184"/>
                    <a:pt x="1400" y="1069"/>
                  </a:cubicBezTo>
                  <a:lnTo>
                    <a:pt x="1400" y="1055"/>
                  </a:lnTo>
                  <a:cubicBezTo>
                    <a:pt x="1386" y="477"/>
                    <a:pt x="924" y="15"/>
                    <a:pt x="361" y="1"/>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79" name="Google Shape;17579;p101"/>
            <p:cNvSpPr/>
            <p:nvPr/>
          </p:nvSpPr>
          <p:spPr>
            <a:xfrm>
              <a:off x="4809897" y="2606775"/>
              <a:ext cx="85173" cy="95763"/>
            </a:xfrm>
            <a:custGeom>
              <a:rect b="b" l="l" r="r" t="t"/>
              <a:pathLst>
                <a:path extrusionOk="0" h="3653" w="3249">
                  <a:moveTo>
                    <a:pt x="766" y="0"/>
                  </a:moveTo>
                  <a:cubicBezTo>
                    <a:pt x="362" y="0"/>
                    <a:pt x="44" y="318"/>
                    <a:pt x="44" y="722"/>
                  </a:cubicBezTo>
                  <a:lnTo>
                    <a:pt x="44" y="2007"/>
                  </a:lnTo>
                  <a:cubicBezTo>
                    <a:pt x="1" y="2902"/>
                    <a:pt x="723" y="3653"/>
                    <a:pt x="1632" y="3653"/>
                  </a:cubicBezTo>
                  <a:cubicBezTo>
                    <a:pt x="2527" y="3653"/>
                    <a:pt x="3249" y="2902"/>
                    <a:pt x="3220" y="2007"/>
                  </a:cubicBezTo>
                  <a:lnTo>
                    <a:pt x="3220" y="722"/>
                  </a:lnTo>
                  <a:cubicBezTo>
                    <a:pt x="3220" y="318"/>
                    <a:pt x="2902" y="0"/>
                    <a:pt x="2498" y="0"/>
                  </a:cubicBezTo>
                  <a:close/>
                </a:path>
              </a:pathLst>
            </a:custGeom>
            <a:solidFill>
              <a:srgbClr val="6B829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0" name="Google Shape;17580;p101"/>
            <p:cNvSpPr/>
            <p:nvPr/>
          </p:nvSpPr>
          <p:spPr>
            <a:xfrm>
              <a:off x="4843216" y="2606775"/>
              <a:ext cx="51093" cy="94217"/>
            </a:xfrm>
            <a:custGeom>
              <a:rect b="b" l="l" r="r" t="t"/>
              <a:pathLst>
                <a:path extrusionOk="0" h="3594" w="1949">
                  <a:moveTo>
                    <a:pt x="520" y="0"/>
                  </a:moveTo>
                  <a:cubicBezTo>
                    <a:pt x="924" y="0"/>
                    <a:pt x="1242" y="318"/>
                    <a:pt x="1242" y="722"/>
                  </a:cubicBezTo>
                  <a:lnTo>
                    <a:pt x="1242" y="2007"/>
                  </a:lnTo>
                  <a:cubicBezTo>
                    <a:pt x="1242" y="2743"/>
                    <a:pt x="722" y="3393"/>
                    <a:pt x="0" y="3552"/>
                  </a:cubicBezTo>
                  <a:cubicBezTo>
                    <a:pt x="123" y="3580"/>
                    <a:pt x="245" y="3594"/>
                    <a:pt x="364" y="3594"/>
                  </a:cubicBezTo>
                  <a:cubicBezTo>
                    <a:pt x="1216" y="3594"/>
                    <a:pt x="1949" y="2906"/>
                    <a:pt x="1949" y="2007"/>
                  </a:cubicBezTo>
                  <a:lnTo>
                    <a:pt x="1949" y="722"/>
                  </a:lnTo>
                  <a:cubicBezTo>
                    <a:pt x="1949" y="318"/>
                    <a:pt x="1631" y="0"/>
                    <a:pt x="1227" y="0"/>
                  </a:cubicBezTo>
                  <a:close/>
                </a:path>
              </a:pathLst>
            </a:custGeom>
            <a:solidFill>
              <a:srgbClr val="D3DCE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1" name="Google Shape;17581;p101"/>
            <p:cNvSpPr/>
            <p:nvPr/>
          </p:nvSpPr>
          <p:spPr>
            <a:xfrm>
              <a:off x="4801953" y="2440257"/>
              <a:ext cx="101452" cy="56415"/>
            </a:xfrm>
            <a:custGeom>
              <a:rect b="b" l="l" r="r" t="t"/>
              <a:pathLst>
                <a:path extrusionOk="0" h="2152" w="3870">
                  <a:moveTo>
                    <a:pt x="1935" y="1"/>
                  </a:moveTo>
                  <a:cubicBezTo>
                    <a:pt x="867" y="1"/>
                    <a:pt x="1" y="867"/>
                    <a:pt x="1" y="1935"/>
                  </a:cubicBezTo>
                  <a:cubicBezTo>
                    <a:pt x="1" y="2080"/>
                    <a:pt x="113" y="2152"/>
                    <a:pt x="224" y="2152"/>
                  </a:cubicBezTo>
                  <a:cubicBezTo>
                    <a:pt x="336" y="2152"/>
                    <a:pt x="448" y="2080"/>
                    <a:pt x="448" y="1935"/>
                  </a:cubicBezTo>
                  <a:cubicBezTo>
                    <a:pt x="448" y="1112"/>
                    <a:pt x="1112" y="448"/>
                    <a:pt x="1935" y="448"/>
                  </a:cubicBezTo>
                  <a:cubicBezTo>
                    <a:pt x="2758" y="448"/>
                    <a:pt x="3422" y="1112"/>
                    <a:pt x="3422" y="1935"/>
                  </a:cubicBezTo>
                  <a:cubicBezTo>
                    <a:pt x="3422" y="2051"/>
                    <a:pt x="3523" y="2152"/>
                    <a:pt x="3638" y="2152"/>
                  </a:cubicBezTo>
                  <a:cubicBezTo>
                    <a:pt x="3768" y="2152"/>
                    <a:pt x="3869" y="2051"/>
                    <a:pt x="3855" y="1935"/>
                  </a:cubicBezTo>
                  <a:cubicBezTo>
                    <a:pt x="3855" y="867"/>
                    <a:pt x="3003" y="1"/>
                    <a:pt x="1935"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2" name="Google Shape;17582;p101"/>
            <p:cNvSpPr/>
            <p:nvPr/>
          </p:nvSpPr>
          <p:spPr>
            <a:xfrm>
              <a:off x="4824656" y="2459945"/>
              <a:ext cx="56048" cy="34079"/>
            </a:xfrm>
            <a:custGeom>
              <a:rect b="b" l="l" r="r" t="t"/>
              <a:pathLst>
                <a:path extrusionOk="0" h="1300" w="2138">
                  <a:moveTo>
                    <a:pt x="1069" y="1"/>
                  </a:moveTo>
                  <a:cubicBezTo>
                    <a:pt x="477" y="1"/>
                    <a:pt x="1" y="477"/>
                    <a:pt x="1" y="1069"/>
                  </a:cubicBezTo>
                  <a:cubicBezTo>
                    <a:pt x="1" y="1220"/>
                    <a:pt x="113" y="1296"/>
                    <a:pt x="225" y="1296"/>
                  </a:cubicBezTo>
                  <a:cubicBezTo>
                    <a:pt x="336" y="1296"/>
                    <a:pt x="448" y="1220"/>
                    <a:pt x="448" y="1069"/>
                  </a:cubicBezTo>
                  <a:cubicBezTo>
                    <a:pt x="448" y="657"/>
                    <a:pt x="759" y="452"/>
                    <a:pt x="1069" y="452"/>
                  </a:cubicBezTo>
                  <a:cubicBezTo>
                    <a:pt x="1379" y="452"/>
                    <a:pt x="1690" y="657"/>
                    <a:pt x="1690" y="1069"/>
                  </a:cubicBezTo>
                  <a:cubicBezTo>
                    <a:pt x="1690" y="1199"/>
                    <a:pt x="1791" y="1300"/>
                    <a:pt x="1921" y="1300"/>
                  </a:cubicBezTo>
                  <a:cubicBezTo>
                    <a:pt x="2036" y="1285"/>
                    <a:pt x="2137" y="1199"/>
                    <a:pt x="2137" y="1069"/>
                  </a:cubicBezTo>
                  <a:cubicBezTo>
                    <a:pt x="2137" y="477"/>
                    <a:pt x="1661" y="1"/>
                    <a:pt x="1069" y="1"/>
                  </a:cubicBezTo>
                  <a:close/>
                </a:path>
              </a:pathLst>
            </a:custGeom>
            <a:solidFill>
              <a:srgbClr val="E9EE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3" name="Google Shape;17583;p101"/>
            <p:cNvSpPr/>
            <p:nvPr/>
          </p:nvSpPr>
          <p:spPr>
            <a:xfrm>
              <a:off x="4653996" y="2737326"/>
              <a:ext cx="396607" cy="51486"/>
            </a:xfrm>
            <a:custGeom>
              <a:rect b="b" l="l" r="r" t="t"/>
              <a:pathLst>
                <a:path extrusionOk="0" h="1964" w="15129">
                  <a:moveTo>
                    <a:pt x="217" y="1"/>
                  </a:moveTo>
                  <a:cubicBezTo>
                    <a:pt x="101" y="1"/>
                    <a:pt x="0" y="102"/>
                    <a:pt x="0" y="217"/>
                  </a:cubicBezTo>
                  <a:lnTo>
                    <a:pt x="0" y="708"/>
                  </a:lnTo>
                  <a:cubicBezTo>
                    <a:pt x="0" y="1401"/>
                    <a:pt x="563" y="1964"/>
                    <a:pt x="1271" y="1964"/>
                  </a:cubicBezTo>
                  <a:lnTo>
                    <a:pt x="13858" y="1964"/>
                  </a:lnTo>
                  <a:cubicBezTo>
                    <a:pt x="14551" y="1964"/>
                    <a:pt x="15114" y="1401"/>
                    <a:pt x="15114" y="708"/>
                  </a:cubicBezTo>
                  <a:lnTo>
                    <a:pt x="15114" y="217"/>
                  </a:lnTo>
                  <a:cubicBezTo>
                    <a:pt x="15129" y="102"/>
                    <a:pt x="15028" y="15"/>
                    <a:pt x="14927" y="1"/>
                  </a:cubicBezTo>
                  <a:lnTo>
                    <a:pt x="9326" y="1"/>
                  </a:lnTo>
                  <a:cubicBezTo>
                    <a:pt x="9282" y="1"/>
                    <a:pt x="9239" y="15"/>
                    <a:pt x="9196" y="44"/>
                  </a:cubicBezTo>
                  <a:lnTo>
                    <a:pt x="8950" y="217"/>
                  </a:lnTo>
                  <a:lnTo>
                    <a:pt x="6208" y="217"/>
                  </a:lnTo>
                  <a:lnTo>
                    <a:pt x="5977" y="44"/>
                  </a:lnTo>
                  <a:cubicBezTo>
                    <a:pt x="5933" y="15"/>
                    <a:pt x="5890" y="1"/>
                    <a:pt x="5847" y="1"/>
                  </a:cubicBezTo>
                  <a:close/>
                </a:path>
              </a:pathLst>
            </a:custGeom>
            <a:solidFill>
              <a:srgbClr val="A2B0B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4" name="Google Shape;17584;p101"/>
            <p:cNvSpPr/>
            <p:nvPr/>
          </p:nvSpPr>
          <p:spPr>
            <a:xfrm>
              <a:off x="4998749" y="2737326"/>
              <a:ext cx="51853" cy="51486"/>
            </a:xfrm>
            <a:custGeom>
              <a:rect b="b" l="l" r="r" t="t"/>
              <a:pathLst>
                <a:path extrusionOk="0" h="1964" w="1978">
                  <a:moveTo>
                    <a:pt x="1054" y="1"/>
                  </a:moveTo>
                  <a:cubicBezTo>
                    <a:pt x="1169" y="1"/>
                    <a:pt x="1270" y="102"/>
                    <a:pt x="1270" y="217"/>
                  </a:cubicBezTo>
                  <a:lnTo>
                    <a:pt x="1270" y="708"/>
                  </a:lnTo>
                  <a:cubicBezTo>
                    <a:pt x="1270" y="1401"/>
                    <a:pt x="707" y="1964"/>
                    <a:pt x="0" y="1964"/>
                  </a:cubicBezTo>
                  <a:lnTo>
                    <a:pt x="722" y="1964"/>
                  </a:lnTo>
                  <a:cubicBezTo>
                    <a:pt x="1415" y="1964"/>
                    <a:pt x="1978" y="1401"/>
                    <a:pt x="1978" y="708"/>
                  </a:cubicBezTo>
                  <a:lnTo>
                    <a:pt x="1978" y="217"/>
                  </a:lnTo>
                  <a:cubicBezTo>
                    <a:pt x="1978" y="102"/>
                    <a:pt x="1891" y="1"/>
                    <a:pt x="1776" y="1"/>
                  </a:cubicBezTo>
                  <a:close/>
                </a:path>
              </a:pathLst>
            </a:custGeom>
            <a:solidFill>
              <a:srgbClr val="8C9EA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585" name="Google Shape;17585;p101"/>
          <p:cNvGrpSpPr/>
          <p:nvPr/>
        </p:nvGrpSpPr>
        <p:grpSpPr>
          <a:xfrm>
            <a:off x="1829334" y="2895140"/>
            <a:ext cx="301630" cy="374272"/>
            <a:chOff x="1854391" y="2895140"/>
            <a:chExt cx="301630" cy="374272"/>
          </a:xfrm>
        </p:grpSpPr>
        <p:sp>
          <p:nvSpPr>
            <p:cNvPr id="17586" name="Google Shape;17586;p101"/>
            <p:cNvSpPr/>
            <p:nvPr/>
          </p:nvSpPr>
          <p:spPr>
            <a:xfrm>
              <a:off x="1968689" y="2943559"/>
              <a:ext cx="72668" cy="60216"/>
            </a:xfrm>
            <a:custGeom>
              <a:rect b="b" l="l" r="r" t="t"/>
              <a:pathLst>
                <a:path extrusionOk="0" h="2297" w="2772">
                  <a:moveTo>
                    <a:pt x="924" y="1"/>
                  </a:moveTo>
                  <a:lnTo>
                    <a:pt x="924" y="463"/>
                  </a:lnTo>
                  <a:cubicBezTo>
                    <a:pt x="924" y="549"/>
                    <a:pt x="881" y="622"/>
                    <a:pt x="794" y="665"/>
                  </a:cubicBezTo>
                  <a:lnTo>
                    <a:pt x="260" y="939"/>
                  </a:lnTo>
                  <a:cubicBezTo>
                    <a:pt x="101" y="1011"/>
                    <a:pt x="0" y="1170"/>
                    <a:pt x="0" y="1343"/>
                  </a:cubicBezTo>
                  <a:lnTo>
                    <a:pt x="0" y="2296"/>
                  </a:lnTo>
                  <a:lnTo>
                    <a:pt x="2772" y="2296"/>
                  </a:lnTo>
                  <a:lnTo>
                    <a:pt x="2772" y="1343"/>
                  </a:lnTo>
                  <a:cubicBezTo>
                    <a:pt x="2772" y="1170"/>
                    <a:pt x="2671" y="1011"/>
                    <a:pt x="2512" y="939"/>
                  </a:cubicBezTo>
                  <a:lnTo>
                    <a:pt x="1978" y="665"/>
                  </a:lnTo>
                  <a:cubicBezTo>
                    <a:pt x="1891" y="622"/>
                    <a:pt x="1848" y="549"/>
                    <a:pt x="1848" y="463"/>
                  </a:cubicBezTo>
                  <a:lnTo>
                    <a:pt x="1848" y="1"/>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7" name="Google Shape;17587;p101"/>
            <p:cNvSpPr/>
            <p:nvPr/>
          </p:nvSpPr>
          <p:spPr>
            <a:xfrm>
              <a:off x="1991758" y="2943559"/>
              <a:ext cx="26530" cy="18115"/>
            </a:xfrm>
            <a:custGeom>
              <a:rect b="b" l="l" r="r" t="t"/>
              <a:pathLst>
                <a:path extrusionOk="0" h="691" w="1012">
                  <a:moveTo>
                    <a:pt x="44" y="1"/>
                  </a:moveTo>
                  <a:lnTo>
                    <a:pt x="44" y="463"/>
                  </a:lnTo>
                  <a:cubicBezTo>
                    <a:pt x="44" y="506"/>
                    <a:pt x="30" y="549"/>
                    <a:pt x="1" y="593"/>
                  </a:cubicBezTo>
                  <a:cubicBezTo>
                    <a:pt x="167" y="658"/>
                    <a:pt x="340" y="690"/>
                    <a:pt x="512" y="690"/>
                  </a:cubicBezTo>
                  <a:cubicBezTo>
                    <a:pt x="683" y="690"/>
                    <a:pt x="853" y="658"/>
                    <a:pt x="1011" y="593"/>
                  </a:cubicBezTo>
                  <a:cubicBezTo>
                    <a:pt x="983" y="549"/>
                    <a:pt x="968" y="506"/>
                    <a:pt x="968" y="463"/>
                  </a:cubicBezTo>
                  <a:lnTo>
                    <a:pt x="968" y="1"/>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8" name="Google Shape;17588;p101"/>
            <p:cNvSpPr/>
            <p:nvPr/>
          </p:nvSpPr>
          <p:spPr>
            <a:xfrm>
              <a:off x="1969056" y="2962486"/>
              <a:ext cx="72301" cy="41289"/>
            </a:xfrm>
            <a:custGeom>
              <a:rect b="b" l="l" r="r" t="t"/>
              <a:pathLst>
                <a:path extrusionOk="0" h="1575" w="2758">
                  <a:moveTo>
                    <a:pt x="665" y="1"/>
                  </a:moveTo>
                  <a:lnTo>
                    <a:pt x="246" y="217"/>
                  </a:lnTo>
                  <a:cubicBezTo>
                    <a:pt x="102" y="289"/>
                    <a:pt x="1" y="448"/>
                    <a:pt x="1" y="621"/>
                  </a:cubicBezTo>
                  <a:lnTo>
                    <a:pt x="1" y="1574"/>
                  </a:lnTo>
                  <a:lnTo>
                    <a:pt x="2758" y="1574"/>
                  </a:lnTo>
                  <a:lnTo>
                    <a:pt x="2758" y="621"/>
                  </a:lnTo>
                  <a:cubicBezTo>
                    <a:pt x="2758" y="448"/>
                    <a:pt x="2657" y="289"/>
                    <a:pt x="2498" y="217"/>
                  </a:cubicBezTo>
                  <a:lnTo>
                    <a:pt x="2079" y="1"/>
                  </a:lnTo>
                  <a:cubicBezTo>
                    <a:pt x="1899" y="232"/>
                    <a:pt x="1636" y="347"/>
                    <a:pt x="1372" y="347"/>
                  </a:cubicBezTo>
                  <a:cubicBezTo>
                    <a:pt x="1109" y="347"/>
                    <a:pt x="845" y="232"/>
                    <a:pt x="665" y="1"/>
                  </a:cubicBezTo>
                  <a:close/>
                </a:path>
              </a:pathLst>
            </a:custGeom>
            <a:solidFill>
              <a:srgbClr val="91A8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89" name="Google Shape;17589;p101"/>
            <p:cNvSpPr/>
            <p:nvPr/>
          </p:nvSpPr>
          <p:spPr>
            <a:xfrm>
              <a:off x="1969056" y="2973470"/>
              <a:ext cx="18193" cy="30672"/>
            </a:xfrm>
            <a:custGeom>
              <a:rect b="b" l="l" r="r" t="t"/>
              <a:pathLst>
                <a:path extrusionOk="0" h="1170" w="694">
                  <a:moveTo>
                    <a:pt x="59" y="0"/>
                  </a:moveTo>
                  <a:cubicBezTo>
                    <a:pt x="15" y="58"/>
                    <a:pt x="1" y="130"/>
                    <a:pt x="1" y="217"/>
                  </a:cubicBezTo>
                  <a:lnTo>
                    <a:pt x="1" y="1170"/>
                  </a:lnTo>
                  <a:lnTo>
                    <a:pt x="694" y="1170"/>
                  </a:lnTo>
                  <a:lnTo>
                    <a:pt x="679" y="693"/>
                  </a:lnTo>
                  <a:cubicBezTo>
                    <a:pt x="679" y="549"/>
                    <a:pt x="621" y="419"/>
                    <a:pt x="506" y="332"/>
                  </a:cubicBezTo>
                  <a:lnTo>
                    <a:pt x="59" y="0"/>
                  </a:ln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0" name="Google Shape;17590;p101"/>
            <p:cNvSpPr/>
            <p:nvPr/>
          </p:nvSpPr>
          <p:spPr>
            <a:xfrm>
              <a:off x="2023190" y="2973470"/>
              <a:ext cx="18167" cy="30672"/>
            </a:xfrm>
            <a:custGeom>
              <a:rect b="b" l="l" r="r" t="t"/>
              <a:pathLst>
                <a:path extrusionOk="0" h="1170" w="693">
                  <a:moveTo>
                    <a:pt x="635" y="0"/>
                  </a:moveTo>
                  <a:lnTo>
                    <a:pt x="188" y="332"/>
                  </a:lnTo>
                  <a:cubicBezTo>
                    <a:pt x="72" y="419"/>
                    <a:pt x="0" y="549"/>
                    <a:pt x="0" y="693"/>
                  </a:cubicBezTo>
                  <a:lnTo>
                    <a:pt x="0" y="1170"/>
                  </a:lnTo>
                  <a:lnTo>
                    <a:pt x="693" y="1170"/>
                  </a:lnTo>
                  <a:lnTo>
                    <a:pt x="693" y="217"/>
                  </a:lnTo>
                  <a:cubicBezTo>
                    <a:pt x="693" y="130"/>
                    <a:pt x="664" y="58"/>
                    <a:pt x="635"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1" name="Google Shape;17591;p101"/>
            <p:cNvSpPr/>
            <p:nvPr/>
          </p:nvSpPr>
          <p:spPr>
            <a:xfrm>
              <a:off x="1980800" y="2895140"/>
              <a:ext cx="48472" cy="54501"/>
            </a:xfrm>
            <a:custGeom>
              <a:rect b="b" l="l" r="r" t="t"/>
              <a:pathLst>
                <a:path extrusionOk="0" h="2079" w="1849">
                  <a:moveTo>
                    <a:pt x="693" y="0"/>
                  </a:moveTo>
                  <a:cubicBezTo>
                    <a:pt x="318" y="0"/>
                    <a:pt x="0" y="318"/>
                    <a:pt x="0" y="693"/>
                  </a:cubicBezTo>
                  <a:lnTo>
                    <a:pt x="0" y="1155"/>
                  </a:lnTo>
                  <a:cubicBezTo>
                    <a:pt x="0" y="1660"/>
                    <a:pt x="419" y="2079"/>
                    <a:pt x="924" y="2079"/>
                  </a:cubicBezTo>
                  <a:cubicBezTo>
                    <a:pt x="1429" y="2079"/>
                    <a:pt x="1848" y="1660"/>
                    <a:pt x="1848" y="1155"/>
                  </a:cubicBezTo>
                  <a:lnTo>
                    <a:pt x="1848" y="693"/>
                  </a:lnTo>
                  <a:cubicBezTo>
                    <a:pt x="1848" y="318"/>
                    <a:pt x="1530"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2" name="Google Shape;17592;p101"/>
            <p:cNvSpPr/>
            <p:nvPr/>
          </p:nvSpPr>
          <p:spPr>
            <a:xfrm>
              <a:off x="1980879" y="2895507"/>
              <a:ext cx="33241" cy="54029"/>
            </a:xfrm>
            <a:custGeom>
              <a:rect b="b" l="l" r="r" t="t"/>
              <a:pathLst>
                <a:path extrusionOk="0" h="2061" w="1268">
                  <a:moveTo>
                    <a:pt x="690" y="1"/>
                  </a:moveTo>
                  <a:cubicBezTo>
                    <a:pt x="315" y="1"/>
                    <a:pt x="12" y="304"/>
                    <a:pt x="12" y="679"/>
                  </a:cubicBezTo>
                  <a:lnTo>
                    <a:pt x="12" y="1141"/>
                  </a:lnTo>
                  <a:cubicBezTo>
                    <a:pt x="0" y="1667"/>
                    <a:pt x="434" y="2061"/>
                    <a:pt x="921" y="2061"/>
                  </a:cubicBezTo>
                  <a:cubicBezTo>
                    <a:pt x="1035" y="2061"/>
                    <a:pt x="1152" y="2039"/>
                    <a:pt x="1268" y="1993"/>
                  </a:cubicBezTo>
                  <a:cubicBezTo>
                    <a:pt x="921" y="1848"/>
                    <a:pt x="690" y="1516"/>
                    <a:pt x="690" y="1141"/>
                  </a:cubicBezTo>
                  <a:lnTo>
                    <a:pt x="690" y="679"/>
                  </a:lnTo>
                  <a:cubicBezTo>
                    <a:pt x="690" y="347"/>
                    <a:pt x="936" y="58"/>
                    <a:pt x="1268"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3" name="Google Shape;17593;p101"/>
            <p:cNvSpPr/>
            <p:nvPr/>
          </p:nvSpPr>
          <p:spPr>
            <a:xfrm>
              <a:off x="1981167" y="2895507"/>
              <a:ext cx="48105" cy="23908"/>
            </a:xfrm>
            <a:custGeom>
              <a:rect b="b" l="l" r="r" t="t"/>
              <a:pathLst>
                <a:path extrusionOk="0" h="912" w="1835">
                  <a:moveTo>
                    <a:pt x="679" y="1"/>
                  </a:moveTo>
                  <a:cubicBezTo>
                    <a:pt x="304" y="1"/>
                    <a:pt x="1" y="304"/>
                    <a:pt x="1" y="679"/>
                  </a:cubicBezTo>
                  <a:cubicBezTo>
                    <a:pt x="544" y="838"/>
                    <a:pt x="1111" y="912"/>
                    <a:pt x="1680" y="912"/>
                  </a:cubicBezTo>
                  <a:cubicBezTo>
                    <a:pt x="1731" y="912"/>
                    <a:pt x="1783" y="911"/>
                    <a:pt x="1834" y="910"/>
                  </a:cubicBezTo>
                  <a:lnTo>
                    <a:pt x="1834" y="679"/>
                  </a:lnTo>
                  <a:cubicBezTo>
                    <a:pt x="1834" y="304"/>
                    <a:pt x="1516"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4" name="Google Shape;17594;p101"/>
            <p:cNvSpPr/>
            <p:nvPr/>
          </p:nvSpPr>
          <p:spPr>
            <a:xfrm>
              <a:off x="1981167" y="2895507"/>
              <a:ext cx="32952" cy="21968"/>
            </a:xfrm>
            <a:custGeom>
              <a:rect b="b" l="l" r="r" t="t"/>
              <a:pathLst>
                <a:path extrusionOk="0" h="838" w="1257">
                  <a:moveTo>
                    <a:pt x="679" y="1"/>
                  </a:moveTo>
                  <a:cubicBezTo>
                    <a:pt x="304" y="1"/>
                    <a:pt x="1" y="304"/>
                    <a:pt x="1" y="679"/>
                  </a:cubicBezTo>
                  <a:cubicBezTo>
                    <a:pt x="217" y="751"/>
                    <a:pt x="448" y="795"/>
                    <a:pt x="679" y="838"/>
                  </a:cubicBezTo>
                  <a:lnTo>
                    <a:pt x="679" y="679"/>
                  </a:lnTo>
                  <a:cubicBezTo>
                    <a:pt x="679" y="347"/>
                    <a:pt x="925" y="58"/>
                    <a:pt x="1257"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5" name="Google Shape;17595;p101"/>
            <p:cNvSpPr/>
            <p:nvPr/>
          </p:nvSpPr>
          <p:spPr>
            <a:xfrm>
              <a:off x="1963000" y="3015860"/>
              <a:ext cx="84412" cy="144576"/>
            </a:xfrm>
            <a:custGeom>
              <a:rect b="b" l="l" r="r" t="t"/>
              <a:pathLst>
                <a:path extrusionOk="0" h="5515" w="3220">
                  <a:moveTo>
                    <a:pt x="1" y="0"/>
                  </a:moveTo>
                  <a:lnTo>
                    <a:pt x="1" y="5514"/>
                  </a:lnTo>
                  <a:lnTo>
                    <a:pt x="3220" y="5514"/>
                  </a:lnTo>
                  <a:lnTo>
                    <a:pt x="3220" y="0"/>
                  </a:ln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6" name="Google Shape;17596;p101"/>
            <p:cNvSpPr/>
            <p:nvPr/>
          </p:nvSpPr>
          <p:spPr>
            <a:xfrm>
              <a:off x="1963000" y="3100246"/>
              <a:ext cx="84412" cy="60190"/>
            </a:xfrm>
            <a:custGeom>
              <a:rect b="b" l="l" r="r" t="t"/>
              <a:pathLst>
                <a:path extrusionOk="0" h="2296" w="3220">
                  <a:moveTo>
                    <a:pt x="1" y="0"/>
                  </a:moveTo>
                  <a:lnTo>
                    <a:pt x="1" y="2295"/>
                  </a:lnTo>
                  <a:lnTo>
                    <a:pt x="3220" y="2295"/>
                  </a:lnTo>
                  <a:lnTo>
                    <a:pt x="3220" y="0"/>
                  </a:ln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7" name="Google Shape;17597;p101"/>
            <p:cNvSpPr/>
            <p:nvPr/>
          </p:nvSpPr>
          <p:spPr>
            <a:xfrm>
              <a:off x="2034908" y="3082079"/>
              <a:ext cx="48472" cy="72668"/>
            </a:xfrm>
            <a:custGeom>
              <a:rect b="b" l="l" r="r" t="t"/>
              <a:pathLst>
                <a:path extrusionOk="0" h="2772" w="1849">
                  <a:moveTo>
                    <a:pt x="693" y="0"/>
                  </a:moveTo>
                  <a:cubicBezTo>
                    <a:pt x="318" y="0"/>
                    <a:pt x="1" y="318"/>
                    <a:pt x="15" y="693"/>
                  </a:cubicBezTo>
                  <a:lnTo>
                    <a:pt x="15" y="1458"/>
                  </a:lnTo>
                  <a:cubicBezTo>
                    <a:pt x="29" y="1675"/>
                    <a:pt x="102" y="1906"/>
                    <a:pt x="246" y="2079"/>
                  </a:cubicBezTo>
                  <a:cubicBezTo>
                    <a:pt x="390" y="2252"/>
                    <a:pt x="477" y="2469"/>
                    <a:pt x="477" y="2700"/>
                  </a:cubicBezTo>
                  <a:lnTo>
                    <a:pt x="477" y="2772"/>
                  </a:lnTo>
                  <a:lnTo>
                    <a:pt x="1401" y="2772"/>
                  </a:lnTo>
                  <a:lnTo>
                    <a:pt x="1401" y="2628"/>
                  </a:lnTo>
                  <a:cubicBezTo>
                    <a:pt x="1401" y="2440"/>
                    <a:pt x="1459" y="2252"/>
                    <a:pt x="1574" y="2122"/>
                  </a:cubicBezTo>
                  <a:lnTo>
                    <a:pt x="1661" y="2021"/>
                  </a:lnTo>
                  <a:cubicBezTo>
                    <a:pt x="1776" y="1862"/>
                    <a:pt x="1834" y="1689"/>
                    <a:pt x="1848" y="1516"/>
                  </a:cubicBezTo>
                  <a:lnTo>
                    <a:pt x="1848" y="693"/>
                  </a:lnTo>
                  <a:cubicBezTo>
                    <a:pt x="1848" y="303"/>
                    <a:pt x="1531" y="0"/>
                    <a:pt x="115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8" name="Google Shape;17598;p101"/>
            <p:cNvSpPr/>
            <p:nvPr/>
          </p:nvSpPr>
          <p:spPr>
            <a:xfrm>
              <a:off x="2035275" y="3082446"/>
              <a:ext cx="26897" cy="72301"/>
            </a:xfrm>
            <a:custGeom>
              <a:rect b="b" l="l" r="r" t="t"/>
              <a:pathLst>
                <a:path extrusionOk="0" h="2758" w="1026">
                  <a:moveTo>
                    <a:pt x="694" y="1"/>
                  </a:moveTo>
                  <a:cubicBezTo>
                    <a:pt x="304" y="1"/>
                    <a:pt x="1" y="304"/>
                    <a:pt x="1" y="694"/>
                  </a:cubicBezTo>
                  <a:lnTo>
                    <a:pt x="1" y="1444"/>
                  </a:lnTo>
                  <a:cubicBezTo>
                    <a:pt x="15" y="1675"/>
                    <a:pt x="88" y="1892"/>
                    <a:pt x="232" y="2065"/>
                  </a:cubicBezTo>
                  <a:cubicBezTo>
                    <a:pt x="376" y="2238"/>
                    <a:pt x="463" y="2455"/>
                    <a:pt x="463" y="2686"/>
                  </a:cubicBezTo>
                  <a:lnTo>
                    <a:pt x="463" y="2758"/>
                  </a:lnTo>
                  <a:lnTo>
                    <a:pt x="925" y="2758"/>
                  </a:lnTo>
                  <a:lnTo>
                    <a:pt x="925" y="2686"/>
                  </a:lnTo>
                  <a:cubicBezTo>
                    <a:pt x="925" y="2469"/>
                    <a:pt x="882" y="2267"/>
                    <a:pt x="809" y="2065"/>
                  </a:cubicBezTo>
                  <a:cubicBezTo>
                    <a:pt x="723" y="1863"/>
                    <a:pt x="694" y="1661"/>
                    <a:pt x="694" y="1444"/>
                  </a:cubicBezTo>
                  <a:lnTo>
                    <a:pt x="694" y="694"/>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599" name="Google Shape;17599;p101"/>
            <p:cNvSpPr/>
            <p:nvPr/>
          </p:nvSpPr>
          <p:spPr>
            <a:xfrm>
              <a:off x="2035275" y="3082446"/>
              <a:ext cx="48105" cy="54134"/>
            </a:xfrm>
            <a:custGeom>
              <a:rect b="b" l="l" r="r" t="t"/>
              <a:pathLst>
                <a:path extrusionOk="0" h="2065" w="1835">
                  <a:moveTo>
                    <a:pt x="694" y="1"/>
                  </a:moveTo>
                  <a:cubicBezTo>
                    <a:pt x="304" y="1"/>
                    <a:pt x="1" y="304"/>
                    <a:pt x="1" y="679"/>
                  </a:cubicBezTo>
                  <a:lnTo>
                    <a:pt x="1" y="1141"/>
                  </a:lnTo>
                  <a:cubicBezTo>
                    <a:pt x="1" y="1646"/>
                    <a:pt x="405" y="2065"/>
                    <a:pt x="925" y="2065"/>
                  </a:cubicBezTo>
                  <a:cubicBezTo>
                    <a:pt x="1430" y="2065"/>
                    <a:pt x="1834" y="1646"/>
                    <a:pt x="1834" y="1141"/>
                  </a:cubicBezTo>
                  <a:lnTo>
                    <a:pt x="1834" y="679"/>
                  </a:lnTo>
                  <a:cubicBezTo>
                    <a:pt x="1834" y="304"/>
                    <a:pt x="1531" y="1"/>
                    <a:pt x="1141"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0" name="Google Shape;17600;p101"/>
            <p:cNvSpPr/>
            <p:nvPr/>
          </p:nvSpPr>
          <p:spPr>
            <a:xfrm>
              <a:off x="2035275" y="3082079"/>
              <a:ext cx="26897" cy="54134"/>
            </a:xfrm>
            <a:custGeom>
              <a:rect b="b" l="l" r="r" t="t"/>
              <a:pathLst>
                <a:path extrusionOk="0" h="2065" w="1026">
                  <a:moveTo>
                    <a:pt x="694" y="0"/>
                  </a:moveTo>
                  <a:cubicBezTo>
                    <a:pt x="304" y="0"/>
                    <a:pt x="1" y="318"/>
                    <a:pt x="1" y="693"/>
                  </a:cubicBezTo>
                  <a:lnTo>
                    <a:pt x="1" y="1155"/>
                  </a:lnTo>
                  <a:cubicBezTo>
                    <a:pt x="1" y="1617"/>
                    <a:pt x="347" y="2007"/>
                    <a:pt x="795" y="2065"/>
                  </a:cubicBezTo>
                  <a:cubicBezTo>
                    <a:pt x="723" y="1862"/>
                    <a:pt x="694" y="1660"/>
                    <a:pt x="694" y="1458"/>
                  </a:cubicBezTo>
                  <a:lnTo>
                    <a:pt x="694" y="693"/>
                  </a:lnTo>
                  <a:cubicBezTo>
                    <a:pt x="694" y="318"/>
                    <a:pt x="838" y="0"/>
                    <a:pt x="1026"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1" name="Google Shape;17601;p101"/>
            <p:cNvSpPr/>
            <p:nvPr/>
          </p:nvSpPr>
          <p:spPr>
            <a:xfrm>
              <a:off x="2017134" y="3148665"/>
              <a:ext cx="84412" cy="96524"/>
            </a:xfrm>
            <a:custGeom>
              <a:rect b="b" l="l" r="r" t="t"/>
              <a:pathLst>
                <a:path extrusionOk="0" h="3682" w="3220">
                  <a:moveTo>
                    <a:pt x="1371" y="1"/>
                  </a:moveTo>
                  <a:cubicBezTo>
                    <a:pt x="1227" y="1"/>
                    <a:pt x="1083" y="30"/>
                    <a:pt x="938"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2" name="Google Shape;17602;p101"/>
            <p:cNvSpPr/>
            <p:nvPr/>
          </p:nvSpPr>
          <p:spPr>
            <a:xfrm>
              <a:off x="2017134" y="3162297"/>
              <a:ext cx="18167" cy="82892"/>
            </a:xfrm>
            <a:custGeom>
              <a:rect b="b" l="l" r="r" t="t"/>
              <a:pathLst>
                <a:path extrusionOk="0" h="3162" w="693">
                  <a:moveTo>
                    <a:pt x="144" y="1"/>
                  </a:moveTo>
                  <a:cubicBezTo>
                    <a:pt x="43" y="116"/>
                    <a:pt x="0" y="260"/>
                    <a:pt x="0" y="419"/>
                  </a:cubicBezTo>
                  <a:lnTo>
                    <a:pt x="0" y="2945"/>
                  </a:lnTo>
                  <a:cubicBezTo>
                    <a:pt x="0" y="3061"/>
                    <a:pt x="101" y="3162"/>
                    <a:pt x="231" y="3162"/>
                  </a:cubicBezTo>
                  <a:lnTo>
                    <a:pt x="693" y="3147"/>
                  </a:lnTo>
                  <a:lnTo>
                    <a:pt x="693" y="650"/>
                  </a:lnTo>
                  <a:cubicBezTo>
                    <a:pt x="693" y="506"/>
                    <a:pt x="621" y="361"/>
                    <a:pt x="505" y="289"/>
                  </a:cubicBezTo>
                  <a:lnTo>
                    <a:pt x="144"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3" name="Google Shape;17603;p101"/>
            <p:cNvSpPr/>
            <p:nvPr/>
          </p:nvSpPr>
          <p:spPr>
            <a:xfrm>
              <a:off x="2083353" y="3162297"/>
              <a:ext cx="18193" cy="82892"/>
            </a:xfrm>
            <a:custGeom>
              <a:rect b="b" l="l" r="r" t="t"/>
              <a:pathLst>
                <a:path extrusionOk="0" h="3162" w="694">
                  <a:moveTo>
                    <a:pt x="549" y="1"/>
                  </a:moveTo>
                  <a:lnTo>
                    <a:pt x="188" y="289"/>
                  </a:lnTo>
                  <a:cubicBezTo>
                    <a:pt x="72" y="361"/>
                    <a:pt x="0" y="506"/>
                    <a:pt x="0" y="650"/>
                  </a:cubicBezTo>
                  <a:lnTo>
                    <a:pt x="0" y="3147"/>
                  </a:lnTo>
                  <a:lnTo>
                    <a:pt x="462" y="3162"/>
                  </a:lnTo>
                  <a:cubicBezTo>
                    <a:pt x="592" y="3162"/>
                    <a:pt x="693" y="3061"/>
                    <a:pt x="693" y="2945"/>
                  </a:cubicBezTo>
                  <a:lnTo>
                    <a:pt x="693" y="419"/>
                  </a:lnTo>
                  <a:cubicBezTo>
                    <a:pt x="693" y="260"/>
                    <a:pt x="650"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4" name="Google Shape;17604;p101"/>
            <p:cNvSpPr/>
            <p:nvPr/>
          </p:nvSpPr>
          <p:spPr>
            <a:xfrm>
              <a:off x="1926666" y="3082079"/>
              <a:ext cx="47711" cy="72668"/>
            </a:xfrm>
            <a:custGeom>
              <a:rect b="b" l="l" r="r" t="t"/>
              <a:pathLst>
                <a:path extrusionOk="0" h="2772" w="1820">
                  <a:moveTo>
                    <a:pt x="679" y="0"/>
                  </a:moveTo>
                  <a:cubicBezTo>
                    <a:pt x="290" y="0"/>
                    <a:pt x="1" y="318"/>
                    <a:pt x="1" y="693"/>
                  </a:cubicBezTo>
                  <a:lnTo>
                    <a:pt x="1" y="1458"/>
                  </a:lnTo>
                  <a:cubicBezTo>
                    <a:pt x="15" y="1675"/>
                    <a:pt x="88" y="1891"/>
                    <a:pt x="232" y="2079"/>
                  </a:cubicBezTo>
                  <a:cubicBezTo>
                    <a:pt x="376" y="2252"/>
                    <a:pt x="448" y="2469"/>
                    <a:pt x="448" y="2700"/>
                  </a:cubicBezTo>
                  <a:lnTo>
                    <a:pt x="448" y="2772"/>
                  </a:lnTo>
                  <a:lnTo>
                    <a:pt x="1372" y="2772"/>
                  </a:lnTo>
                  <a:lnTo>
                    <a:pt x="1372" y="2628"/>
                  </a:lnTo>
                  <a:cubicBezTo>
                    <a:pt x="1372" y="2440"/>
                    <a:pt x="1430" y="2252"/>
                    <a:pt x="1560" y="2122"/>
                  </a:cubicBezTo>
                  <a:lnTo>
                    <a:pt x="1647" y="2021"/>
                  </a:lnTo>
                  <a:cubicBezTo>
                    <a:pt x="1748" y="1862"/>
                    <a:pt x="1820" y="1689"/>
                    <a:pt x="1820" y="1516"/>
                  </a:cubicBezTo>
                  <a:lnTo>
                    <a:pt x="1820" y="693"/>
                  </a:lnTo>
                  <a:cubicBezTo>
                    <a:pt x="1820" y="303"/>
                    <a:pt x="1517" y="0"/>
                    <a:pt x="1127"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5" name="Google Shape;17605;p101"/>
            <p:cNvSpPr/>
            <p:nvPr/>
          </p:nvSpPr>
          <p:spPr>
            <a:xfrm>
              <a:off x="1926666" y="3082446"/>
              <a:ext cx="27290" cy="72301"/>
            </a:xfrm>
            <a:custGeom>
              <a:rect b="b" l="l" r="r" t="t"/>
              <a:pathLst>
                <a:path extrusionOk="0" h="2758" w="1041">
                  <a:moveTo>
                    <a:pt x="694" y="1"/>
                  </a:moveTo>
                  <a:cubicBezTo>
                    <a:pt x="319" y="1"/>
                    <a:pt x="1" y="304"/>
                    <a:pt x="1" y="694"/>
                  </a:cubicBezTo>
                  <a:lnTo>
                    <a:pt x="1" y="1444"/>
                  </a:lnTo>
                  <a:cubicBezTo>
                    <a:pt x="15" y="1675"/>
                    <a:pt x="88" y="1892"/>
                    <a:pt x="232" y="2065"/>
                  </a:cubicBezTo>
                  <a:cubicBezTo>
                    <a:pt x="376" y="2238"/>
                    <a:pt x="448" y="2455"/>
                    <a:pt x="448" y="2686"/>
                  </a:cubicBezTo>
                  <a:lnTo>
                    <a:pt x="448" y="2758"/>
                  </a:lnTo>
                  <a:lnTo>
                    <a:pt x="910" y="2758"/>
                  </a:lnTo>
                  <a:lnTo>
                    <a:pt x="910" y="2686"/>
                  </a:lnTo>
                  <a:cubicBezTo>
                    <a:pt x="925" y="2469"/>
                    <a:pt x="882" y="2267"/>
                    <a:pt x="809" y="2065"/>
                  </a:cubicBezTo>
                  <a:cubicBezTo>
                    <a:pt x="737" y="1863"/>
                    <a:pt x="694" y="1661"/>
                    <a:pt x="694" y="1444"/>
                  </a:cubicBezTo>
                  <a:lnTo>
                    <a:pt x="694" y="694"/>
                  </a:lnTo>
                  <a:cubicBezTo>
                    <a:pt x="694" y="304"/>
                    <a:pt x="853"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6" name="Google Shape;17606;p101"/>
            <p:cNvSpPr/>
            <p:nvPr/>
          </p:nvSpPr>
          <p:spPr>
            <a:xfrm>
              <a:off x="1926666" y="3082446"/>
              <a:ext cx="48472" cy="54134"/>
            </a:xfrm>
            <a:custGeom>
              <a:rect b="b" l="l" r="r" t="t"/>
              <a:pathLst>
                <a:path extrusionOk="0" h="2065" w="1849">
                  <a:moveTo>
                    <a:pt x="694" y="1"/>
                  </a:moveTo>
                  <a:cubicBezTo>
                    <a:pt x="319" y="1"/>
                    <a:pt x="1" y="304"/>
                    <a:pt x="1" y="679"/>
                  </a:cubicBezTo>
                  <a:lnTo>
                    <a:pt x="1" y="1141"/>
                  </a:lnTo>
                  <a:cubicBezTo>
                    <a:pt x="1" y="1646"/>
                    <a:pt x="420" y="2065"/>
                    <a:pt x="925" y="2065"/>
                  </a:cubicBezTo>
                  <a:cubicBezTo>
                    <a:pt x="1430" y="2065"/>
                    <a:pt x="1849" y="1646"/>
                    <a:pt x="1849" y="1141"/>
                  </a:cubicBezTo>
                  <a:lnTo>
                    <a:pt x="1849" y="679"/>
                  </a:lnTo>
                  <a:cubicBezTo>
                    <a:pt x="1849" y="304"/>
                    <a:pt x="1531" y="1"/>
                    <a:pt x="1156"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7" name="Google Shape;17607;p101"/>
            <p:cNvSpPr/>
            <p:nvPr/>
          </p:nvSpPr>
          <p:spPr>
            <a:xfrm>
              <a:off x="1926666" y="3082079"/>
              <a:ext cx="27290" cy="54134"/>
            </a:xfrm>
            <a:custGeom>
              <a:rect b="b" l="l" r="r" t="t"/>
              <a:pathLst>
                <a:path extrusionOk="0" h="2065" w="1041">
                  <a:moveTo>
                    <a:pt x="694" y="0"/>
                  </a:moveTo>
                  <a:cubicBezTo>
                    <a:pt x="319" y="0"/>
                    <a:pt x="1" y="318"/>
                    <a:pt x="1" y="693"/>
                  </a:cubicBezTo>
                  <a:lnTo>
                    <a:pt x="1" y="1155"/>
                  </a:lnTo>
                  <a:cubicBezTo>
                    <a:pt x="1" y="1617"/>
                    <a:pt x="347" y="2007"/>
                    <a:pt x="809" y="2065"/>
                  </a:cubicBezTo>
                  <a:cubicBezTo>
                    <a:pt x="737" y="1862"/>
                    <a:pt x="694" y="1660"/>
                    <a:pt x="694" y="1458"/>
                  </a:cubicBezTo>
                  <a:lnTo>
                    <a:pt x="694" y="693"/>
                  </a:lnTo>
                  <a:cubicBezTo>
                    <a:pt x="694" y="318"/>
                    <a:pt x="853" y="0"/>
                    <a:pt x="1040" y="0"/>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8" name="Google Shape;17608;p101"/>
            <p:cNvSpPr/>
            <p:nvPr/>
          </p:nvSpPr>
          <p:spPr>
            <a:xfrm>
              <a:off x="1908525" y="3148665"/>
              <a:ext cx="84412" cy="96524"/>
            </a:xfrm>
            <a:custGeom>
              <a:rect b="b" l="l" r="r" t="t"/>
              <a:pathLst>
                <a:path extrusionOk="0" h="3682" w="3220">
                  <a:moveTo>
                    <a:pt x="1371" y="1"/>
                  </a:moveTo>
                  <a:cubicBezTo>
                    <a:pt x="1227" y="1"/>
                    <a:pt x="1083" y="30"/>
                    <a:pt x="953" y="88"/>
                  </a:cubicBezTo>
                  <a:lnTo>
                    <a:pt x="433" y="290"/>
                  </a:lnTo>
                  <a:cubicBezTo>
                    <a:pt x="173" y="391"/>
                    <a:pt x="0" y="636"/>
                    <a:pt x="0" y="925"/>
                  </a:cubicBezTo>
                  <a:lnTo>
                    <a:pt x="0" y="3451"/>
                  </a:lnTo>
                  <a:cubicBezTo>
                    <a:pt x="0" y="3581"/>
                    <a:pt x="101" y="3682"/>
                    <a:pt x="231" y="3682"/>
                  </a:cubicBezTo>
                  <a:lnTo>
                    <a:pt x="2988" y="3682"/>
                  </a:lnTo>
                  <a:cubicBezTo>
                    <a:pt x="3118" y="3682"/>
                    <a:pt x="3219" y="3581"/>
                    <a:pt x="3219" y="3451"/>
                  </a:cubicBezTo>
                  <a:lnTo>
                    <a:pt x="3219" y="925"/>
                  </a:lnTo>
                  <a:cubicBezTo>
                    <a:pt x="3219" y="636"/>
                    <a:pt x="3046" y="391"/>
                    <a:pt x="2786" y="275"/>
                  </a:cubicBezTo>
                  <a:lnTo>
                    <a:pt x="2281" y="88"/>
                  </a:lnTo>
                  <a:cubicBezTo>
                    <a:pt x="2137" y="30"/>
                    <a:pt x="1992" y="1"/>
                    <a:pt x="1848"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09" name="Google Shape;17609;p101"/>
            <p:cNvSpPr/>
            <p:nvPr/>
          </p:nvSpPr>
          <p:spPr>
            <a:xfrm>
              <a:off x="1908892" y="3162297"/>
              <a:ext cx="17800" cy="82892"/>
            </a:xfrm>
            <a:custGeom>
              <a:rect b="b" l="l" r="r" t="t"/>
              <a:pathLst>
                <a:path extrusionOk="0" h="3162" w="679">
                  <a:moveTo>
                    <a:pt x="130" y="1"/>
                  </a:moveTo>
                  <a:cubicBezTo>
                    <a:pt x="44" y="116"/>
                    <a:pt x="1" y="260"/>
                    <a:pt x="1" y="419"/>
                  </a:cubicBezTo>
                  <a:lnTo>
                    <a:pt x="1" y="2945"/>
                  </a:lnTo>
                  <a:cubicBezTo>
                    <a:pt x="1" y="3061"/>
                    <a:pt x="102" y="3162"/>
                    <a:pt x="217" y="3162"/>
                  </a:cubicBezTo>
                  <a:lnTo>
                    <a:pt x="679" y="3147"/>
                  </a:lnTo>
                  <a:lnTo>
                    <a:pt x="679" y="650"/>
                  </a:lnTo>
                  <a:cubicBezTo>
                    <a:pt x="679" y="506"/>
                    <a:pt x="607" y="361"/>
                    <a:pt x="506" y="289"/>
                  </a:cubicBezTo>
                  <a:lnTo>
                    <a:pt x="130" y="1"/>
                  </a:ln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0" name="Google Shape;17610;p101"/>
            <p:cNvSpPr/>
            <p:nvPr/>
          </p:nvSpPr>
          <p:spPr>
            <a:xfrm>
              <a:off x="1975111" y="3162297"/>
              <a:ext cx="18193" cy="82892"/>
            </a:xfrm>
            <a:custGeom>
              <a:rect b="b" l="l" r="r" t="t"/>
              <a:pathLst>
                <a:path extrusionOk="0" h="3162" w="694">
                  <a:moveTo>
                    <a:pt x="549" y="1"/>
                  </a:moveTo>
                  <a:lnTo>
                    <a:pt x="188" y="289"/>
                  </a:lnTo>
                  <a:cubicBezTo>
                    <a:pt x="73" y="361"/>
                    <a:pt x="1" y="506"/>
                    <a:pt x="1" y="650"/>
                  </a:cubicBezTo>
                  <a:lnTo>
                    <a:pt x="1" y="3147"/>
                  </a:lnTo>
                  <a:lnTo>
                    <a:pt x="463" y="3162"/>
                  </a:lnTo>
                  <a:cubicBezTo>
                    <a:pt x="593" y="3162"/>
                    <a:pt x="694" y="3061"/>
                    <a:pt x="694" y="2945"/>
                  </a:cubicBezTo>
                  <a:lnTo>
                    <a:pt x="694" y="419"/>
                  </a:lnTo>
                  <a:cubicBezTo>
                    <a:pt x="694" y="260"/>
                    <a:pt x="636" y="116"/>
                    <a:pt x="549" y="1"/>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1" name="Google Shape;17611;p101"/>
            <p:cNvSpPr/>
            <p:nvPr/>
          </p:nvSpPr>
          <p:spPr>
            <a:xfrm>
              <a:off x="2089409" y="3142242"/>
              <a:ext cx="48078" cy="72694"/>
            </a:xfrm>
            <a:custGeom>
              <a:rect b="b" l="l" r="r" t="t"/>
              <a:pathLst>
                <a:path extrusionOk="0" h="2773" w="1834">
                  <a:moveTo>
                    <a:pt x="693" y="0"/>
                  </a:moveTo>
                  <a:cubicBezTo>
                    <a:pt x="318" y="0"/>
                    <a:pt x="0" y="318"/>
                    <a:pt x="0" y="693"/>
                  </a:cubicBezTo>
                  <a:lnTo>
                    <a:pt x="0" y="1458"/>
                  </a:lnTo>
                  <a:cubicBezTo>
                    <a:pt x="15" y="1675"/>
                    <a:pt x="87" y="1892"/>
                    <a:pt x="231" y="2079"/>
                  </a:cubicBezTo>
                  <a:cubicBezTo>
                    <a:pt x="376" y="2252"/>
                    <a:pt x="462" y="2469"/>
                    <a:pt x="462" y="2700"/>
                  </a:cubicBezTo>
                  <a:lnTo>
                    <a:pt x="462" y="2772"/>
                  </a:lnTo>
                  <a:lnTo>
                    <a:pt x="1386" y="2772"/>
                  </a:lnTo>
                  <a:lnTo>
                    <a:pt x="1386" y="2628"/>
                  </a:lnTo>
                  <a:cubicBezTo>
                    <a:pt x="1386" y="2440"/>
                    <a:pt x="1444" y="2267"/>
                    <a:pt x="1559" y="2122"/>
                  </a:cubicBezTo>
                  <a:lnTo>
                    <a:pt x="1646" y="2021"/>
                  </a:lnTo>
                  <a:cubicBezTo>
                    <a:pt x="1761" y="1877"/>
                    <a:pt x="1819" y="1704"/>
                    <a:pt x="1834" y="1516"/>
                  </a:cubicBezTo>
                  <a:lnTo>
                    <a:pt x="1834" y="693"/>
                  </a:lnTo>
                  <a:cubicBezTo>
                    <a:pt x="1834"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2" name="Google Shape;17612;p101"/>
            <p:cNvSpPr/>
            <p:nvPr/>
          </p:nvSpPr>
          <p:spPr>
            <a:xfrm>
              <a:off x="2089409" y="3142609"/>
              <a:ext cx="27264" cy="72327"/>
            </a:xfrm>
            <a:custGeom>
              <a:rect b="b" l="l" r="r" t="t"/>
              <a:pathLst>
                <a:path extrusionOk="0" h="2759" w="1040">
                  <a:moveTo>
                    <a:pt x="693" y="1"/>
                  </a:moveTo>
                  <a:cubicBezTo>
                    <a:pt x="318" y="1"/>
                    <a:pt x="0" y="304"/>
                    <a:pt x="0" y="679"/>
                  </a:cubicBezTo>
                  <a:lnTo>
                    <a:pt x="0" y="1444"/>
                  </a:lnTo>
                  <a:cubicBezTo>
                    <a:pt x="15" y="1661"/>
                    <a:pt x="101" y="1878"/>
                    <a:pt x="231" y="2065"/>
                  </a:cubicBezTo>
                  <a:cubicBezTo>
                    <a:pt x="376" y="2238"/>
                    <a:pt x="462" y="2455"/>
                    <a:pt x="462" y="2686"/>
                  </a:cubicBezTo>
                  <a:lnTo>
                    <a:pt x="462" y="2758"/>
                  </a:lnTo>
                  <a:lnTo>
                    <a:pt x="924" y="2758"/>
                  </a:lnTo>
                  <a:lnTo>
                    <a:pt x="924" y="2686"/>
                  </a:lnTo>
                  <a:cubicBezTo>
                    <a:pt x="924" y="2469"/>
                    <a:pt x="881" y="2267"/>
                    <a:pt x="809" y="2065"/>
                  </a:cubicBezTo>
                  <a:cubicBezTo>
                    <a:pt x="736" y="1863"/>
                    <a:pt x="693" y="1661"/>
                    <a:pt x="693" y="1444"/>
                  </a:cubicBezTo>
                  <a:lnTo>
                    <a:pt x="693" y="679"/>
                  </a:lnTo>
                  <a:cubicBezTo>
                    <a:pt x="693" y="304"/>
                    <a:pt x="852" y="1"/>
                    <a:pt x="1040"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3" name="Google Shape;17613;p101"/>
            <p:cNvSpPr/>
            <p:nvPr/>
          </p:nvSpPr>
          <p:spPr>
            <a:xfrm>
              <a:off x="2089409" y="3142242"/>
              <a:ext cx="48445" cy="54527"/>
            </a:xfrm>
            <a:custGeom>
              <a:rect b="b" l="l" r="r" t="t"/>
              <a:pathLst>
                <a:path extrusionOk="0" h="2080" w="1848">
                  <a:moveTo>
                    <a:pt x="693" y="0"/>
                  </a:moveTo>
                  <a:cubicBezTo>
                    <a:pt x="318" y="0"/>
                    <a:pt x="0" y="318"/>
                    <a:pt x="0" y="693"/>
                  </a:cubicBezTo>
                  <a:lnTo>
                    <a:pt x="0" y="1155"/>
                  </a:lnTo>
                  <a:cubicBezTo>
                    <a:pt x="0" y="1661"/>
                    <a:pt x="419" y="2079"/>
                    <a:pt x="924" y="2079"/>
                  </a:cubicBezTo>
                  <a:cubicBezTo>
                    <a:pt x="1429" y="2079"/>
                    <a:pt x="1848" y="1661"/>
                    <a:pt x="1834" y="1155"/>
                  </a:cubicBezTo>
                  <a:lnTo>
                    <a:pt x="1834" y="693"/>
                  </a:lnTo>
                  <a:cubicBezTo>
                    <a:pt x="1834"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4" name="Google Shape;17614;p101"/>
            <p:cNvSpPr/>
            <p:nvPr/>
          </p:nvSpPr>
          <p:spPr>
            <a:xfrm>
              <a:off x="2089409" y="3142609"/>
              <a:ext cx="27264" cy="53767"/>
            </a:xfrm>
            <a:custGeom>
              <a:rect b="b" l="l" r="r" t="t"/>
              <a:pathLst>
                <a:path extrusionOk="0" h="2051" w="1040">
                  <a:moveTo>
                    <a:pt x="693" y="1"/>
                  </a:moveTo>
                  <a:cubicBezTo>
                    <a:pt x="318" y="1"/>
                    <a:pt x="0" y="304"/>
                    <a:pt x="0" y="679"/>
                  </a:cubicBezTo>
                  <a:lnTo>
                    <a:pt x="0" y="1141"/>
                  </a:lnTo>
                  <a:cubicBezTo>
                    <a:pt x="0"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5" name="Google Shape;17615;p101"/>
            <p:cNvSpPr/>
            <p:nvPr/>
          </p:nvSpPr>
          <p:spPr>
            <a:xfrm>
              <a:off x="2071609" y="3208855"/>
              <a:ext cx="84412" cy="60190"/>
            </a:xfrm>
            <a:custGeom>
              <a:rect b="b" l="l" r="r" t="t"/>
              <a:pathLst>
                <a:path extrusionOk="0" h="2296" w="3220">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19" y="2295"/>
                    <a:pt x="3220" y="2194"/>
                    <a:pt x="3220" y="2064"/>
                  </a:cubicBezTo>
                  <a:lnTo>
                    <a:pt x="3220" y="924"/>
                  </a:lnTo>
                  <a:cubicBezTo>
                    <a:pt x="3220" y="635"/>
                    <a:pt x="3047" y="390"/>
                    <a:pt x="2772"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6" name="Google Shape;17616;p101"/>
            <p:cNvSpPr/>
            <p:nvPr/>
          </p:nvSpPr>
          <p:spPr>
            <a:xfrm>
              <a:off x="2071609" y="3222460"/>
              <a:ext cx="17826" cy="46951"/>
            </a:xfrm>
            <a:custGeom>
              <a:rect b="b" l="l" r="r" t="t"/>
              <a:pathLst>
                <a:path extrusionOk="0" h="1791" w="680">
                  <a:moveTo>
                    <a:pt x="131" y="1"/>
                  </a:moveTo>
                  <a:cubicBezTo>
                    <a:pt x="44" y="116"/>
                    <a:pt x="1" y="261"/>
                    <a:pt x="1" y="419"/>
                  </a:cubicBezTo>
                  <a:lnTo>
                    <a:pt x="1" y="1560"/>
                  </a:lnTo>
                  <a:cubicBezTo>
                    <a:pt x="1" y="1675"/>
                    <a:pt x="102" y="1791"/>
                    <a:pt x="217" y="1791"/>
                  </a:cubicBezTo>
                  <a:lnTo>
                    <a:pt x="679" y="1776"/>
                  </a:lnTo>
                  <a:lnTo>
                    <a:pt x="679" y="650"/>
                  </a:lnTo>
                  <a:cubicBezTo>
                    <a:pt x="679" y="506"/>
                    <a:pt x="607"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7" name="Google Shape;17617;p101"/>
            <p:cNvSpPr/>
            <p:nvPr/>
          </p:nvSpPr>
          <p:spPr>
            <a:xfrm>
              <a:off x="2137828" y="3222460"/>
              <a:ext cx="17826" cy="46951"/>
            </a:xfrm>
            <a:custGeom>
              <a:rect b="b" l="l" r="r" t="t"/>
              <a:pathLst>
                <a:path extrusionOk="0" h="1791" w="680">
                  <a:moveTo>
                    <a:pt x="550" y="1"/>
                  </a:moveTo>
                  <a:lnTo>
                    <a:pt x="174" y="289"/>
                  </a:lnTo>
                  <a:cubicBezTo>
                    <a:pt x="59" y="362"/>
                    <a:pt x="1" y="506"/>
                    <a:pt x="1" y="650"/>
                  </a:cubicBezTo>
                  <a:lnTo>
                    <a:pt x="1" y="1776"/>
                  </a:lnTo>
                  <a:lnTo>
                    <a:pt x="448" y="1791"/>
                  </a:lnTo>
                  <a:cubicBezTo>
                    <a:pt x="578" y="1791"/>
                    <a:pt x="679" y="1675"/>
                    <a:pt x="679" y="1560"/>
                  </a:cubicBezTo>
                  <a:lnTo>
                    <a:pt x="679" y="419"/>
                  </a:lnTo>
                  <a:cubicBezTo>
                    <a:pt x="679" y="261"/>
                    <a:pt x="636" y="116"/>
                    <a:pt x="550"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8" name="Google Shape;17618;p101"/>
            <p:cNvSpPr/>
            <p:nvPr/>
          </p:nvSpPr>
          <p:spPr>
            <a:xfrm>
              <a:off x="1980800" y="3142242"/>
              <a:ext cx="48078" cy="72694"/>
            </a:xfrm>
            <a:custGeom>
              <a:rect b="b" l="l" r="r" t="t"/>
              <a:pathLst>
                <a:path extrusionOk="0" h="2773" w="1834">
                  <a:moveTo>
                    <a:pt x="679" y="0"/>
                  </a:moveTo>
                  <a:cubicBezTo>
                    <a:pt x="303" y="15"/>
                    <a:pt x="0" y="318"/>
                    <a:pt x="15" y="693"/>
                  </a:cubicBezTo>
                  <a:lnTo>
                    <a:pt x="15" y="1458"/>
                  </a:lnTo>
                  <a:cubicBezTo>
                    <a:pt x="15" y="1675"/>
                    <a:pt x="101" y="1892"/>
                    <a:pt x="231" y="2079"/>
                  </a:cubicBezTo>
                  <a:cubicBezTo>
                    <a:pt x="390" y="2252"/>
                    <a:pt x="462" y="2469"/>
                    <a:pt x="462" y="2700"/>
                  </a:cubicBezTo>
                  <a:lnTo>
                    <a:pt x="462" y="2772"/>
                  </a:lnTo>
                  <a:lnTo>
                    <a:pt x="1386" y="2772"/>
                  </a:lnTo>
                  <a:lnTo>
                    <a:pt x="1386" y="2628"/>
                  </a:lnTo>
                  <a:cubicBezTo>
                    <a:pt x="1386" y="2440"/>
                    <a:pt x="1444" y="2267"/>
                    <a:pt x="1574" y="2122"/>
                  </a:cubicBezTo>
                  <a:lnTo>
                    <a:pt x="1660" y="2021"/>
                  </a:lnTo>
                  <a:cubicBezTo>
                    <a:pt x="1761" y="1877"/>
                    <a:pt x="1819" y="1704"/>
                    <a:pt x="1834" y="1516"/>
                  </a:cubicBezTo>
                  <a:lnTo>
                    <a:pt x="1834" y="693"/>
                  </a:lnTo>
                  <a:cubicBezTo>
                    <a:pt x="1834" y="318"/>
                    <a:pt x="1530"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19" name="Google Shape;17619;p101"/>
            <p:cNvSpPr/>
            <p:nvPr/>
          </p:nvSpPr>
          <p:spPr>
            <a:xfrm>
              <a:off x="1981167" y="3142609"/>
              <a:ext cx="26897" cy="72327"/>
            </a:xfrm>
            <a:custGeom>
              <a:rect b="b" l="l" r="r" t="t"/>
              <a:pathLst>
                <a:path extrusionOk="0" h="2759" w="1026">
                  <a:moveTo>
                    <a:pt x="679" y="1"/>
                  </a:moveTo>
                  <a:cubicBezTo>
                    <a:pt x="304" y="1"/>
                    <a:pt x="1" y="304"/>
                    <a:pt x="1" y="679"/>
                  </a:cubicBezTo>
                  <a:lnTo>
                    <a:pt x="1" y="1444"/>
                  </a:lnTo>
                  <a:cubicBezTo>
                    <a:pt x="1" y="1661"/>
                    <a:pt x="87" y="1878"/>
                    <a:pt x="217" y="2065"/>
                  </a:cubicBezTo>
                  <a:cubicBezTo>
                    <a:pt x="376" y="2238"/>
                    <a:pt x="448" y="2455"/>
                    <a:pt x="448" y="2686"/>
                  </a:cubicBezTo>
                  <a:lnTo>
                    <a:pt x="448" y="2758"/>
                  </a:lnTo>
                  <a:lnTo>
                    <a:pt x="910" y="2758"/>
                  </a:lnTo>
                  <a:lnTo>
                    <a:pt x="910" y="2686"/>
                  </a:lnTo>
                  <a:cubicBezTo>
                    <a:pt x="910" y="2469"/>
                    <a:pt x="881" y="2267"/>
                    <a:pt x="795" y="2065"/>
                  </a:cubicBezTo>
                  <a:cubicBezTo>
                    <a:pt x="722" y="1863"/>
                    <a:pt x="679" y="1661"/>
                    <a:pt x="679" y="1444"/>
                  </a:cubicBezTo>
                  <a:lnTo>
                    <a:pt x="679" y="679"/>
                  </a:lnTo>
                  <a:cubicBezTo>
                    <a:pt x="679"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0" name="Google Shape;17620;p101"/>
            <p:cNvSpPr/>
            <p:nvPr/>
          </p:nvSpPr>
          <p:spPr>
            <a:xfrm>
              <a:off x="1980800" y="3142242"/>
              <a:ext cx="48472" cy="54527"/>
            </a:xfrm>
            <a:custGeom>
              <a:rect b="b" l="l" r="r" t="t"/>
              <a:pathLst>
                <a:path extrusionOk="0" h="2080" w="1849">
                  <a:moveTo>
                    <a:pt x="693" y="0"/>
                  </a:moveTo>
                  <a:cubicBezTo>
                    <a:pt x="318" y="0"/>
                    <a:pt x="0" y="318"/>
                    <a:pt x="0" y="693"/>
                  </a:cubicBezTo>
                  <a:lnTo>
                    <a:pt x="0" y="1155"/>
                  </a:lnTo>
                  <a:cubicBezTo>
                    <a:pt x="0" y="1661"/>
                    <a:pt x="419" y="2079"/>
                    <a:pt x="924" y="2079"/>
                  </a:cubicBezTo>
                  <a:cubicBezTo>
                    <a:pt x="1429" y="2079"/>
                    <a:pt x="1848" y="1661"/>
                    <a:pt x="1848" y="1155"/>
                  </a:cubicBezTo>
                  <a:lnTo>
                    <a:pt x="1848" y="693"/>
                  </a:lnTo>
                  <a:cubicBezTo>
                    <a:pt x="1848" y="318"/>
                    <a:pt x="1530" y="0"/>
                    <a:pt x="1155"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1" name="Google Shape;17621;p101"/>
            <p:cNvSpPr/>
            <p:nvPr/>
          </p:nvSpPr>
          <p:spPr>
            <a:xfrm>
              <a:off x="1980800" y="3142609"/>
              <a:ext cx="27264" cy="53767"/>
            </a:xfrm>
            <a:custGeom>
              <a:rect b="b" l="l" r="r" t="t"/>
              <a:pathLst>
                <a:path extrusionOk="0" h="2051" w="1040">
                  <a:moveTo>
                    <a:pt x="693" y="1"/>
                  </a:moveTo>
                  <a:cubicBezTo>
                    <a:pt x="318" y="1"/>
                    <a:pt x="0" y="304"/>
                    <a:pt x="0" y="679"/>
                  </a:cubicBezTo>
                  <a:lnTo>
                    <a:pt x="0" y="1141"/>
                  </a:lnTo>
                  <a:cubicBezTo>
                    <a:pt x="15" y="1603"/>
                    <a:pt x="347" y="1993"/>
                    <a:pt x="809" y="2051"/>
                  </a:cubicBezTo>
                  <a:cubicBezTo>
                    <a:pt x="736" y="1849"/>
                    <a:pt x="693" y="1647"/>
                    <a:pt x="693" y="1444"/>
                  </a:cubicBezTo>
                  <a:lnTo>
                    <a:pt x="693" y="679"/>
                  </a:lnTo>
                  <a:cubicBezTo>
                    <a:pt x="693" y="304"/>
                    <a:pt x="852"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2" name="Google Shape;17622;p101"/>
            <p:cNvSpPr/>
            <p:nvPr/>
          </p:nvSpPr>
          <p:spPr>
            <a:xfrm>
              <a:off x="1962633" y="3208855"/>
              <a:ext cx="84779" cy="60190"/>
            </a:xfrm>
            <a:custGeom>
              <a:rect b="b" l="l" r="r" t="t"/>
              <a:pathLst>
                <a:path extrusionOk="0" h="2296" w="3234">
                  <a:moveTo>
                    <a:pt x="1386" y="0"/>
                  </a:moveTo>
                  <a:cubicBezTo>
                    <a:pt x="1227" y="0"/>
                    <a:pt x="1083" y="29"/>
                    <a:pt x="953" y="72"/>
                  </a:cubicBezTo>
                  <a:lnTo>
                    <a:pt x="448" y="289"/>
                  </a:lnTo>
                  <a:cubicBezTo>
                    <a:pt x="174" y="390"/>
                    <a:pt x="0" y="635"/>
                    <a:pt x="0" y="924"/>
                  </a:cubicBezTo>
                  <a:lnTo>
                    <a:pt x="0" y="2064"/>
                  </a:lnTo>
                  <a:cubicBezTo>
                    <a:pt x="0" y="2194"/>
                    <a:pt x="116" y="2295"/>
                    <a:pt x="231" y="2295"/>
                  </a:cubicBezTo>
                  <a:lnTo>
                    <a:pt x="3003" y="2295"/>
                  </a:lnTo>
                  <a:cubicBezTo>
                    <a:pt x="3133" y="2295"/>
                    <a:pt x="3234" y="2194"/>
                    <a:pt x="3234" y="2064"/>
                  </a:cubicBezTo>
                  <a:lnTo>
                    <a:pt x="3234" y="924"/>
                  </a:lnTo>
                  <a:cubicBezTo>
                    <a:pt x="3234" y="635"/>
                    <a:pt x="3061" y="390"/>
                    <a:pt x="2801" y="289"/>
                  </a:cubicBezTo>
                  <a:lnTo>
                    <a:pt x="2281" y="72"/>
                  </a:lnTo>
                  <a:cubicBezTo>
                    <a:pt x="2151" y="29"/>
                    <a:pt x="2007" y="0"/>
                    <a:pt x="1848"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3" name="Google Shape;17623;p101"/>
            <p:cNvSpPr/>
            <p:nvPr/>
          </p:nvSpPr>
          <p:spPr>
            <a:xfrm>
              <a:off x="1963000" y="3222460"/>
              <a:ext cx="18193" cy="46951"/>
            </a:xfrm>
            <a:custGeom>
              <a:rect b="b" l="l" r="r" t="t"/>
              <a:pathLst>
                <a:path extrusionOk="0" h="1791" w="694">
                  <a:moveTo>
                    <a:pt x="131" y="1"/>
                  </a:moveTo>
                  <a:cubicBezTo>
                    <a:pt x="44" y="116"/>
                    <a:pt x="1" y="261"/>
                    <a:pt x="1" y="419"/>
                  </a:cubicBezTo>
                  <a:lnTo>
                    <a:pt x="1" y="1560"/>
                  </a:lnTo>
                  <a:cubicBezTo>
                    <a:pt x="1" y="1675"/>
                    <a:pt x="102" y="1791"/>
                    <a:pt x="232" y="1791"/>
                  </a:cubicBezTo>
                  <a:lnTo>
                    <a:pt x="694" y="1776"/>
                  </a:lnTo>
                  <a:lnTo>
                    <a:pt x="694" y="650"/>
                  </a:lnTo>
                  <a:cubicBezTo>
                    <a:pt x="679" y="506"/>
                    <a:pt x="622" y="362"/>
                    <a:pt x="506" y="289"/>
                  </a:cubicBezTo>
                  <a:lnTo>
                    <a:pt x="131"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4" name="Google Shape;17624;p101"/>
            <p:cNvSpPr/>
            <p:nvPr/>
          </p:nvSpPr>
          <p:spPr>
            <a:xfrm>
              <a:off x="2029245" y="3222460"/>
              <a:ext cx="18167" cy="46584"/>
            </a:xfrm>
            <a:custGeom>
              <a:rect b="b" l="l" r="r" t="t"/>
              <a:pathLst>
                <a:path extrusionOk="0" h="1777" w="693">
                  <a:moveTo>
                    <a:pt x="549" y="1"/>
                  </a:moveTo>
                  <a:lnTo>
                    <a:pt x="173" y="289"/>
                  </a:lnTo>
                  <a:cubicBezTo>
                    <a:pt x="72" y="362"/>
                    <a:pt x="0" y="506"/>
                    <a:pt x="0" y="650"/>
                  </a:cubicBezTo>
                  <a:lnTo>
                    <a:pt x="0" y="1776"/>
                  </a:lnTo>
                  <a:lnTo>
                    <a:pt x="462" y="1776"/>
                  </a:lnTo>
                  <a:cubicBezTo>
                    <a:pt x="577" y="1776"/>
                    <a:pt x="678" y="1675"/>
                    <a:pt x="693" y="1560"/>
                  </a:cubicBezTo>
                  <a:lnTo>
                    <a:pt x="693" y="419"/>
                  </a:lnTo>
                  <a:cubicBezTo>
                    <a:pt x="678"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5" name="Google Shape;17625;p101"/>
            <p:cNvSpPr/>
            <p:nvPr/>
          </p:nvSpPr>
          <p:spPr>
            <a:xfrm>
              <a:off x="1872558" y="3142242"/>
              <a:ext cx="47711" cy="72694"/>
            </a:xfrm>
            <a:custGeom>
              <a:rect b="b" l="l" r="r" t="t"/>
              <a:pathLst>
                <a:path extrusionOk="0" h="2773" w="1820">
                  <a:moveTo>
                    <a:pt x="679" y="0"/>
                  </a:moveTo>
                  <a:cubicBezTo>
                    <a:pt x="304" y="15"/>
                    <a:pt x="1" y="318"/>
                    <a:pt x="1" y="693"/>
                  </a:cubicBezTo>
                  <a:lnTo>
                    <a:pt x="1" y="1458"/>
                  </a:lnTo>
                  <a:cubicBezTo>
                    <a:pt x="15" y="1675"/>
                    <a:pt x="87" y="1892"/>
                    <a:pt x="232" y="2079"/>
                  </a:cubicBezTo>
                  <a:cubicBezTo>
                    <a:pt x="376" y="2252"/>
                    <a:pt x="463" y="2469"/>
                    <a:pt x="463" y="2700"/>
                  </a:cubicBezTo>
                  <a:lnTo>
                    <a:pt x="463" y="2772"/>
                  </a:lnTo>
                  <a:lnTo>
                    <a:pt x="1372" y="2772"/>
                  </a:lnTo>
                  <a:lnTo>
                    <a:pt x="1372" y="2628"/>
                  </a:lnTo>
                  <a:cubicBezTo>
                    <a:pt x="1372" y="2440"/>
                    <a:pt x="1444" y="2267"/>
                    <a:pt x="1560" y="2122"/>
                  </a:cubicBezTo>
                  <a:lnTo>
                    <a:pt x="1646" y="2021"/>
                  </a:lnTo>
                  <a:cubicBezTo>
                    <a:pt x="1747" y="1877"/>
                    <a:pt x="1820" y="1704"/>
                    <a:pt x="1820" y="1516"/>
                  </a:cubicBezTo>
                  <a:lnTo>
                    <a:pt x="1820" y="693"/>
                  </a:lnTo>
                  <a:cubicBezTo>
                    <a:pt x="1820" y="318"/>
                    <a:pt x="1516" y="0"/>
                    <a:pt x="1141"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6" name="Google Shape;17626;p101"/>
            <p:cNvSpPr/>
            <p:nvPr/>
          </p:nvSpPr>
          <p:spPr>
            <a:xfrm>
              <a:off x="1872558" y="3142609"/>
              <a:ext cx="26897" cy="72327"/>
            </a:xfrm>
            <a:custGeom>
              <a:rect b="b" l="l" r="r" t="t"/>
              <a:pathLst>
                <a:path extrusionOk="0" h="2759" w="1026">
                  <a:moveTo>
                    <a:pt x="694" y="1"/>
                  </a:moveTo>
                  <a:cubicBezTo>
                    <a:pt x="304" y="1"/>
                    <a:pt x="1" y="304"/>
                    <a:pt x="1" y="679"/>
                  </a:cubicBezTo>
                  <a:lnTo>
                    <a:pt x="1" y="1444"/>
                  </a:lnTo>
                  <a:cubicBezTo>
                    <a:pt x="15" y="1661"/>
                    <a:pt x="87" y="1878"/>
                    <a:pt x="232" y="2065"/>
                  </a:cubicBezTo>
                  <a:cubicBezTo>
                    <a:pt x="376" y="2238"/>
                    <a:pt x="463" y="2455"/>
                    <a:pt x="463" y="2686"/>
                  </a:cubicBezTo>
                  <a:lnTo>
                    <a:pt x="463" y="2758"/>
                  </a:lnTo>
                  <a:lnTo>
                    <a:pt x="910" y="2758"/>
                  </a:lnTo>
                  <a:lnTo>
                    <a:pt x="910" y="2686"/>
                  </a:lnTo>
                  <a:cubicBezTo>
                    <a:pt x="925" y="2469"/>
                    <a:pt x="881" y="2267"/>
                    <a:pt x="809" y="2065"/>
                  </a:cubicBezTo>
                  <a:cubicBezTo>
                    <a:pt x="722" y="1863"/>
                    <a:pt x="694" y="1661"/>
                    <a:pt x="694" y="1444"/>
                  </a:cubicBezTo>
                  <a:lnTo>
                    <a:pt x="694" y="679"/>
                  </a:lnTo>
                  <a:cubicBezTo>
                    <a:pt x="694" y="304"/>
                    <a:pt x="838" y="1"/>
                    <a:pt x="1026" y="1"/>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7" name="Google Shape;17627;p101"/>
            <p:cNvSpPr/>
            <p:nvPr/>
          </p:nvSpPr>
          <p:spPr>
            <a:xfrm>
              <a:off x="1872558" y="3142242"/>
              <a:ext cx="48105" cy="54527"/>
            </a:xfrm>
            <a:custGeom>
              <a:rect b="b" l="l" r="r" t="t"/>
              <a:pathLst>
                <a:path extrusionOk="0" h="2080" w="1835">
                  <a:moveTo>
                    <a:pt x="694" y="0"/>
                  </a:moveTo>
                  <a:cubicBezTo>
                    <a:pt x="304" y="0"/>
                    <a:pt x="1" y="318"/>
                    <a:pt x="1" y="693"/>
                  </a:cubicBezTo>
                  <a:lnTo>
                    <a:pt x="1" y="1155"/>
                  </a:lnTo>
                  <a:cubicBezTo>
                    <a:pt x="1" y="1661"/>
                    <a:pt x="405" y="2079"/>
                    <a:pt x="925" y="2079"/>
                  </a:cubicBezTo>
                  <a:cubicBezTo>
                    <a:pt x="1430" y="2079"/>
                    <a:pt x="1834" y="1661"/>
                    <a:pt x="1834" y="1155"/>
                  </a:cubicBezTo>
                  <a:lnTo>
                    <a:pt x="1834" y="693"/>
                  </a:lnTo>
                  <a:cubicBezTo>
                    <a:pt x="1834" y="318"/>
                    <a:pt x="1531" y="0"/>
                    <a:pt x="1141" y="0"/>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8" name="Google Shape;17628;p101"/>
            <p:cNvSpPr/>
            <p:nvPr/>
          </p:nvSpPr>
          <p:spPr>
            <a:xfrm>
              <a:off x="1872558" y="3142609"/>
              <a:ext cx="27290" cy="53767"/>
            </a:xfrm>
            <a:custGeom>
              <a:rect b="b" l="l" r="r" t="t"/>
              <a:pathLst>
                <a:path extrusionOk="0" h="2051" w="1041">
                  <a:moveTo>
                    <a:pt x="694" y="1"/>
                  </a:moveTo>
                  <a:cubicBezTo>
                    <a:pt x="304" y="1"/>
                    <a:pt x="1" y="304"/>
                    <a:pt x="1" y="679"/>
                  </a:cubicBezTo>
                  <a:lnTo>
                    <a:pt x="1" y="1141"/>
                  </a:lnTo>
                  <a:cubicBezTo>
                    <a:pt x="1" y="1603"/>
                    <a:pt x="347" y="1993"/>
                    <a:pt x="795" y="2051"/>
                  </a:cubicBezTo>
                  <a:cubicBezTo>
                    <a:pt x="722" y="1849"/>
                    <a:pt x="694" y="1647"/>
                    <a:pt x="694" y="1444"/>
                  </a:cubicBezTo>
                  <a:lnTo>
                    <a:pt x="694" y="679"/>
                  </a:lnTo>
                  <a:cubicBezTo>
                    <a:pt x="694" y="304"/>
                    <a:pt x="838" y="1"/>
                    <a:pt x="1040" y="1"/>
                  </a:cubicBezTo>
                  <a:close/>
                </a:path>
              </a:pathLst>
            </a:custGeom>
            <a:solidFill>
              <a:srgbClr val="667A8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29" name="Google Shape;17629;p101"/>
            <p:cNvSpPr/>
            <p:nvPr/>
          </p:nvSpPr>
          <p:spPr>
            <a:xfrm>
              <a:off x="1854391" y="3208855"/>
              <a:ext cx="84045" cy="60190"/>
            </a:xfrm>
            <a:custGeom>
              <a:rect b="b" l="l" r="r" t="t"/>
              <a:pathLst>
                <a:path extrusionOk="0" h="2296" w="3206">
                  <a:moveTo>
                    <a:pt x="1372" y="0"/>
                  </a:moveTo>
                  <a:cubicBezTo>
                    <a:pt x="1228" y="0"/>
                    <a:pt x="1083" y="29"/>
                    <a:pt x="939" y="72"/>
                  </a:cubicBezTo>
                  <a:lnTo>
                    <a:pt x="434" y="289"/>
                  </a:lnTo>
                  <a:cubicBezTo>
                    <a:pt x="174" y="390"/>
                    <a:pt x="1" y="635"/>
                    <a:pt x="1" y="924"/>
                  </a:cubicBezTo>
                  <a:lnTo>
                    <a:pt x="1" y="2064"/>
                  </a:lnTo>
                  <a:cubicBezTo>
                    <a:pt x="1" y="2194"/>
                    <a:pt x="102" y="2295"/>
                    <a:pt x="232" y="2295"/>
                  </a:cubicBezTo>
                  <a:lnTo>
                    <a:pt x="2989" y="2295"/>
                  </a:lnTo>
                  <a:cubicBezTo>
                    <a:pt x="3104" y="2295"/>
                    <a:pt x="3205" y="2194"/>
                    <a:pt x="3205" y="2064"/>
                  </a:cubicBezTo>
                  <a:lnTo>
                    <a:pt x="3205" y="924"/>
                  </a:lnTo>
                  <a:cubicBezTo>
                    <a:pt x="3205" y="635"/>
                    <a:pt x="3047" y="390"/>
                    <a:pt x="2787" y="289"/>
                  </a:cubicBezTo>
                  <a:lnTo>
                    <a:pt x="2282" y="72"/>
                  </a:lnTo>
                  <a:cubicBezTo>
                    <a:pt x="2137" y="29"/>
                    <a:pt x="1993" y="0"/>
                    <a:pt x="1849" y="0"/>
                  </a:cubicBezTo>
                  <a:close/>
                </a:path>
              </a:pathLst>
            </a:custGeom>
            <a:solidFill>
              <a:srgbClr val="72889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0" name="Google Shape;17630;p101"/>
            <p:cNvSpPr/>
            <p:nvPr/>
          </p:nvSpPr>
          <p:spPr>
            <a:xfrm>
              <a:off x="1854391" y="3222460"/>
              <a:ext cx="18193" cy="46951"/>
            </a:xfrm>
            <a:custGeom>
              <a:rect b="b" l="l" r="r" t="t"/>
              <a:pathLst>
                <a:path extrusionOk="0" h="1791" w="694">
                  <a:moveTo>
                    <a:pt x="145" y="1"/>
                  </a:moveTo>
                  <a:cubicBezTo>
                    <a:pt x="44" y="116"/>
                    <a:pt x="1" y="261"/>
                    <a:pt x="1" y="419"/>
                  </a:cubicBezTo>
                  <a:lnTo>
                    <a:pt x="1" y="1560"/>
                  </a:lnTo>
                  <a:cubicBezTo>
                    <a:pt x="1" y="1675"/>
                    <a:pt x="102" y="1791"/>
                    <a:pt x="232" y="1791"/>
                  </a:cubicBezTo>
                  <a:lnTo>
                    <a:pt x="694" y="1776"/>
                  </a:lnTo>
                  <a:lnTo>
                    <a:pt x="694" y="650"/>
                  </a:lnTo>
                  <a:cubicBezTo>
                    <a:pt x="694" y="506"/>
                    <a:pt x="622" y="362"/>
                    <a:pt x="506" y="289"/>
                  </a:cubicBezTo>
                  <a:lnTo>
                    <a:pt x="145" y="1"/>
                  </a:ln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1" name="Google Shape;17631;p101"/>
            <p:cNvSpPr/>
            <p:nvPr/>
          </p:nvSpPr>
          <p:spPr>
            <a:xfrm>
              <a:off x="1920637" y="3222460"/>
              <a:ext cx="18167" cy="46584"/>
            </a:xfrm>
            <a:custGeom>
              <a:rect b="b" l="l" r="r" t="t"/>
              <a:pathLst>
                <a:path extrusionOk="0" h="1777" w="693">
                  <a:moveTo>
                    <a:pt x="549" y="1"/>
                  </a:moveTo>
                  <a:lnTo>
                    <a:pt x="188" y="289"/>
                  </a:lnTo>
                  <a:cubicBezTo>
                    <a:pt x="72" y="362"/>
                    <a:pt x="0" y="506"/>
                    <a:pt x="0" y="650"/>
                  </a:cubicBezTo>
                  <a:lnTo>
                    <a:pt x="0" y="1776"/>
                  </a:lnTo>
                  <a:lnTo>
                    <a:pt x="462" y="1776"/>
                  </a:lnTo>
                  <a:cubicBezTo>
                    <a:pt x="577" y="1776"/>
                    <a:pt x="678" y="1675"/>
                    <a:pt x="693" y="1560"/>
                  </a:cubicBezTo>
                  <a:lnTo>
                    <a:pt x="693" y="419"/>
                  </a:lnTo>
                  <a:cubicBezTo>
                    <a:pt x="693" y="261"/>
                    <a:pt x="635" y="116"/>
                    <a:pt x="549" y="1"/>
                  </a:cubicBezTo>
                  <a:close/>
                </a:path>
              </a:pathLst>
            </a:custGeom>
            <a:solidFill>
              <a:srgbClr val="D1DB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2" name="Google Shape;17632;p101"/>
            <p:cNvSpPr/>
            <p:nvPr/>
          </p:nvSpPr>
          <p:spPr>
            <a:xfrm>
              <a:off x="1946354" y="2997693"/>
              <a:ext cx="117338" cy="24249"/>
            </a:xfrm>
            <a:custGeom>
              <a:rect b="b" l="l" r="r" t="t"/>
              <a:pathLst>
                <a:path extrusionOk="0" h="925" w="4476">
                  <a:moveTo>
                    <a:pt x="246" y="0"/>
                  </a:moveTo>
                  <a:cubicBezTo>
                    <a:pt x="102" y="0"/>
                    <a:pt x="1" y="145"/>
                    <a:pt x="73" y="274"/>
                  </a:cubicBezTo>
                  <a:lnTo>
                    <a:pt x="333" y="794"/>
                  </a:lnTo>
                  <a:cubicBezTo>
                    <a:pt x="376" y="881"/>
                    <a:pt x="463" y="924"/>
                    <a:pt x="549" y="924"/>
                  </a:cubicBezTo>
                  <a:lnTo>
                    <a:pt x="3942" y="924"/>
                  </a:lnTo>
                  <a:cubicBezTo>
                    <a:pt x="4028" y="924"/>
                    <a:pt x="4100" y="866"/>
                    <a:pt x="4144" y="794"/>
                  </a:cubicBezTo>
                  <a:lnTo>
                    <a:pt x="4403" y="274"/>
                  </a:lnTo>
                  <a:cubicBezTo>
                    <a:pt x="4476" y="145"/>
                    <a:pt x="4389" y="0"/>
                    <a:pt x="4245" y="0"/>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3" name="Google Shape;17633;p101"/>
            <p:cNvSpPr/>
            <p:nvPr/>
          </p:nvSpPr>
          <p:spPr>
            <a:xfrm>
              <a:off x="1986856" y="3040056"/>
              <a:ext cx="36360" cy="18193"/>
            </a:xfrm>
            <a:custGeom>
              <a:rect b="b" l="l" r="r" t="t"/>
              <a:pathLst>
                <a:path extrusionOk="0" h="694" w="1387">
                  <a:moveTo>
                    <a:pt x="231" y="1"/>
                  </a:moveTo>
                  <a:cubicBezTo>
                    <a:pt x="101" y="1"/>
                    <a:pt x="0" y="102"/>
                    <a:pt x="0" y="232"/>
                  </a:cubicBezTo>
                  <a:lnTo>
                    <a:pt x="0" y="463"/>
                  </a:lnTo>
                  <a:cubicBezTo>
                    <a:pt x="0" y="578"/>
                    <a:pt x="101" y="694"/>
                    <a:pt x="231" y="694"/>
                  </a:cubicBezTo>
                  <a:lnTo>
                    <a:pt x="1155" y="694"/>
                  </a:lnTo>
                  <a:cubicBezTo>
                    <a:pt x="1285" y="694"/>
                    <a:pt x="1386" y="578"/>
                    <a:pt x="1386" y="463"/>
                  </a:cubicBezTo>
                  <a:lnTo>
                    <a:pt x="1386" y="232"/>
                  </a:lnTo>
                  <a:cubicBezTo>
                    <a:pt x="1386" y="102"/>
                    <a:pt x="1285" y="1"/>
                    <a:pt x="1155" y="1"/>
                  </a:cubicBezTo>
                  <a:close/>
                </a:path>
              </a:pathLst>
            </a:custGeom>
            <a:solidFill>
              <a:srgbClr val="A9BAC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4" name="Google Shape;17634;p101"/>
            <p:cNvSpPr/>
            <p:nvPr/>
          </p:nvSpPr>
          <p:spPr>
            <a:xfrm>
              <a:off x="1963000" y="3009804"/>
              <a:ext cx="84412" cy="12138"/>
            </a:xfrm>
            <a:custGeom>
              <a:rect b="b" l="l" r="r" t="t"/>
              <a:pathLst>
                <a:path extrusionOk="0" h="463" w="3220">
                  <a:moveTo>
                    <a:pt x="232" y="0"/>
                  </a:moveTo>
                  <a:cubicBezTo>
                    <a:pt x="102" y="0"/>
                    <a:pt x="1" y="101"/>
                    <a:pt x="1" y="231"/>
                  </a:cubicBezTo>
                  <a:lnTo>
                    <a:pt x="1" y="462"/>
                  </a:lnTo>
                  <a:lnTo>
                    <a:pt x="3220" y="462"/>
                  </a:lnTo>
                  <a:lnTo>
                    <a:pt x="3220" y="231"/>
                  </a:lnTo>
                  <a:cubicBezTo>
                    <a:pt x="3220" y="101"/>
                    <a:pt x="3119" y="0"/>
                    <a:pt x="2989"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35" name="Google Shape;17635;p101"/>
          <p:cNvGrpSpPr/>
          <p:nvPr/>
        </p:nvGrpSpPr>
        <p:grpSpPr>
          <a:xfrm>
            <a:off x="5147760" y="2438370"/>
            <a:ext cx="289518" cy="357651"/>
            <a:chOff x="5172817" y="2438370"/>
            <a:chExt cx="289518" cy="357651"/>
          </a:xfrm>
        </p:grpSpPr>
        <p:sp>
          <p:nvSpPr>
            <p:cNvPr id="17636" name="Google Shape;17636;p101"/>
            <p:cNvSpPr/>
            <p:nvPr/>
          </p:nvSpPr>
          <p:spPr>
            <a:xfrm>
              <a:off x="5267427" y="2438370"/>
              <a:ext cx="119593" cy="30672"/>
            </a:xfrm>
            <a:custGeom>
              <a:rect b="b" l="l" r="r" t="t"/>
              <a:pathLst>
                <a:path extrusionOk="0" h="1170" w="4562">
                  <a:moveTo>
                    <a:pt x="332" y="1"/>
                  </a:moveTo>
                  <a:cubicBezTo>
                    <a:pt x="145" y="1"/>
                    <a:pt x="0" y="145"/>
                    <a:pt x="0" y="333"/>
                  </a:cubicBezTo>
                  <a:lnTo>
                    <a:pt x="0" y="838"/>
                  </a:lnTo>
                  <a:cubicBezTo>
                    <a:pt x="0" y="1011"/>
                    <a:pt x="145" y="1156"/>
                    <a:pt x="332" y="1170"/>
                  </a:cubicBezTo>
                  <a:lnTo>
                    <a:pt x="4215" y="1170"/>
                  </a:lnTo>
                  <a:cubicBezTo>
                    <a:pt x="4403" y="1170"/>
                    <a:pt x="4562" y="1011"/>
                    <a:pt x="4562" y="838"/>
                  </a:cubicBezTo>
                  <a:lnTo>
                    <a:pt x="4562" y="333"/>
                  </a:lnTo>
                  <a:cubicBezTo>
                    <a:pt x="4562" y="145"/>
                    <a:pt x="4418" y="1"/>
                    <a:pt x="4230" y="1"/>
                  </a:cubicBezTo>
                  <a:close/>
                </a:path>
              </a:pathLst>
            </a:custGeom>
            <a:solidFill>
              <a:srgbClr val="EBEFF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7" name="Google Shape;17637;p101"/>
            <p:cNvSpPr/>
            <p:nvPr/>
          </p:nvSpPr>
          <p:spPr>
            <a:xfrm>
              <a:off x="5352940" y="2438370"/>
              <a:ext cx="33712" cy="30672"/>
            </a:xfrm>
            <a:custGeom>
              <a:rect b="b" l="l" r="r" t="t"/>
              <a:pathLst>
                <a:path extrusionOk="0" h="1170" w="1286">
                  <a:moveTo>
                    <a:pt x="1" y="1"/>
                  </a:moveTo>
                  <a:cubicBezTo>
                    <a:pt x="188" y="1"/>
                    <a:pt x="347" y="145"/>
                    <a:pt x="347" y="333"/>
                  </a:cubicBezTo>
                  <a:lnTo>
                    <a:pt x="347" y="838"/>
                  </a:lnTo>
                  <a:cubicBezTo>
                    <a:pt x="347" y="1026"/>
                    <a:pt x="188" y="1170"/>
                    <a:pt x="1" y="1170"/>
                  </a:cubicBezTo>
                  <a:lnTo>
                    <a:pt x="953" y="1170"/>
                  </a:lnTo>
                  <a:cubicBezTo>
                    <a:pt x="1141" y="1170"/>
                    <a:pt x="1285" y="1026"/>
                    <a:pt x="1285" y="838"/>
                  </a:cubicBezTo>
                  <a:lnTo>
                    <a:pt x="1285" y="347"/>
                  </a:lnTo>
                  <a:cubicBezTo>
                    <a:pt x="1285" y="159"/>
                    <a:pt x="1141" y="1"/>
                    <a:pt x="953" y="1"/>
                  </a:cubicBezTo>
                  <a:close/>
                </a:path>
              </a:pathLst>
            </a:custGeom>
            <a:solidFill>
              <a:srgbClr val="C4CFD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8" name="Google Shape;17638;p101"/>
            <p:cNvSpPr/>
            <p:nvPr/>
          </p:nvSpPr>
          <p:spPr>
            <a:xfrm>
              <a:off x="5172817" y="2469015"/>
              <a:ext cx="281942" cy="327006"/>
            </a:xfrm>
            <a:custGeom>
              <a:rect b="b" l="l" r="r" t="t"/>
              <a:pathLst>
                <a:path extrusionOk="0" h="12474" w="10755">
                  <a:moveTo>
                    <a:pt x="4432" y="1"/>
                  </a:moveTo>
                  <a:lnTo>
                    <a:pt x="4432" y="3639"/>
                  </a:lnTo>
                  <a:cubicBezTo>
                    <a:pt x="4432" y="3855"/>
                    <a:pt x="4302" y="4043"/>
                    <a:pt x="4100" y="4129"/>
                  </a:cubicBezTo>
                  <a:cubicBezTo>
                    <a:pt x="881" y="5400"/>
                    <a:pt x="0" y="9543"/>
                    <a:pt x="2426" y="12026"/>
                  </a:cubicBezTo>
                  <a:cubicBezTo>
                    <a:pt x="2700" y="12314"/>
                    <a:pt x="3090" y="12473"/>
                    <a:pt x="3508" y="12473"/>
                  </a:cubicBezTo>
                  <a:lnTo>
                    <a:pt x="8243" y="12473"/>
                  </a:lnTo>
                  <a:cubicBezTo>
                    <a:pt x="8647" y="12473"/>
                    <a:pt x="9037" y="12300"/>
                    <a:pt x="9326" y="12011"/>
                  </a:cubicBezTo>
                  <a:cubicBezTo>
                    <a:pt x="10250" y="11087"/>
                    <a:pt x="10755" y="9831"/>
                    <a:pt x="10726" y="8518"/>
                  </a:cubicBezTo>
                  <a:cubicBezTo>
                    <a:pt x="10668" y="6569"/>
                    <a:pt x="9470" y="4851"/>
                    <a:pt x="7666" y="4129"/>
                  </a:cubicBezTo>
                  <a:cubicBezTo>
                    <a:pt x="7464" y="4043"/>
                    <a:pt x="7319" y="3855"/>
                    <a:pt x="7319" y="3639"/>
                  </a:cubicBezTo>
                  <a:lnTo>
                    <a:pt x="7319" y="1"/>
                  </a:lnTo>
                  <a:close/>
                </a:path>
              </a:pathLst>
            </a:custGeom>
            <a:solidFill>
              <a:srgbClr val="F2F3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39" name="Google Shape;17639;p101"/>
            <p:cNvSpPr/>
            <p:nvPr/>
          </p:nvSpPr>
          <p:spPr>
            <a:xfrm>
              <a:off x="5289002" y="2469015"/>
              <a:ext cx="172967" cy="325092"/>
            </a:xfrm>
            <a:custGeom>
              <a:rect b="b" l="l" r="r" t="t"/>
              <a:pathLst>
                <a:path extrusionOk="0" h="12401" w="6598">
                  <a:moveTo>
                    <a:pt x="0" y="1"/>
                  </a:moveTo>
                  <a:lnTo>
                    <a:pt x="0" y="477"/>
                  </a:lnTo>
                  <a:lnTo>
                    <a:pt x="1487" y="477"/>
                  </a:lnTo>
                  <a:cubicBezTo>
                    <a:pt x="1862" y="477"/>
                    <a:pt x="2165" y="780"/>
                    <a:pt x="2165" y="1170"/>
                  </a:cubicBezTo>
                  <a:lnTo>
                    <a:pt x="2165" y="4115"/>
                  </a:lnTo>
                  <a:cubicBezTo>
                    <a:pt x="2180" y="4332"/>
                    <a:pt x="2310" y="4534"/>
                    <a:pt x="2512" y="4620"/>
                  </a:cubicBezTo>
                  <a:cubicBezTo>
                    <a:pt x="5673" y="5862"/>
                    <a:pt x="6597" y="9904"/>
                    <a:pt x="4287" y="12401"/>
                  </a:cubicBezTo>
                  <a:cubicBezTo>
                    <a:pt x="4518" y="12314"/>
                    <a:pt x="4735" y="12184"/>
                    <a:pt x="4908" y="12011"/>
                  </a:cubicBezTo>
                  <a:cubicBezTo>
                    <a:pt x="5818" y="11087"/>
                    <a:pt x="6323" y="9817"/>
                    <a:pt x="6294" y="8518"/>
                  </a:cubicBezTo>
                  <a:cubicBezTo>
                    <a:pt x="6236" y="6569"/>
                    <a:pt x="5038" y="4851"/>
                    <a:pt x="3234" y="4129"/>
                  </a:cubicBezTo>
                  <a:cubicBezTo>
                    <a:pt x="3032" y="4043"/>
                    <a:pt x="2887" y="3855"/>
                    <a:pt x="2887" y="3639"/>
                  </a:cubicBezTo>
                  <a:lnTo>
                    <a:pt x="2887" y="1"/>
                  </a:lnTo>
                  <a:close/>
                </a:path>
              </a:pathLst>
            </a:custGeom>
            <a:solidFill>
              <a:srgbClr val="E9EBE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0" name="Google Shape;17640;p101"/>
            <p:cNvSpPr/>
            <p:nvPr/>
          </p:nvSpPr>
          <p:spPr>
            <a:xfrm>
              <a:off x="5192505" y="2645285"/>
              <a:ext cx="269831" cy="150736"/>
            </a:xfrm>
            <a:custGeom>
              <a:rect b="b" l="l" r="r" t="t"/>
              <a:pathLst>
                <a:path extrusionOk="0" h="5750" w="10293">
                  <a:moveTo>
                    <a:pt x="2851" y="1"/>
                  </a:moveTo>
                  <a:cubicBezTo>
                    <a:pt x="1469" y="1"/>
                    <a:pt x="462" y="610"/>
                    <a:pt x="462" y="610"/>
                  </a:cubicBezTo>
                  <a:cubicBezTo>
                    <a:pt x="0" y="2270"/>
                    <a:pt x="462" y="4060"/>
                    <a:pt x="1675" y="5302"/>
                  </a:cubicBezTo>
                  <a:cubicBezTo>
                    <a:pt x="1963" y="5590"/>
                    <a:pt x="2353" y="5749"/>
                    <a:pt x="2757" y="5749"/>
                  </a:cubicBezTo>
                  <a:lnTo>
                    <a:pt x="7492" y="5749"/>
                  </a:lnTo>
                  <a:cubicBezTo>
                    <a:pt x="7911" y="5749"/>
                    <a:pt x="8300" y="5590"/>
                    <a:pt x="8575" y="5302"/>
                  </a:cubicBezTo>
                  <a:cubicBezTo>
                    <a:pt x="9874" y="3988"/>
                    <a:pt x="10293" y="2054"/>
                    <a:pt x="9686" y="307"/>
                  </a:cubicBezTo>
                  <a:lnTo>
                    <a:pt x="9686" y="307"/>
                  </a:lnTo>
                  <a:cubicBezTo>
                    <a:pt x="9686" y="307"/>
                    <a:pt x="8605" y="1156"/>
                    <a:pt x="7116" y="1156"/>
                  </a:cubicBezTo>
                  <a:cubicBezTo>
                    <a:pt x="6505" y="1156"/>
                    <a:pt x="5826" y="1013"/>
                    <a:pt x="5125" y="610"/>
                  </a:cubicBezTo>
                  <a:cubicBezTo>
                    <a:pt x="4326" y="153"/>
                    <a:pt x="3542" y="1"/>
                    <a:pt x="2851" y="1"/>
                  </a:cubicBezTo>
                  <a:close/>
                </a:path>
              </a:pathLst>
            </a:custGeom>
            <a:solidFill>
              <a:srgbClr val="BCC9D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1" name="Google Shape;17641;p101"/>
            <p:cNvSpPr/>
            <p:nvPr/>
          </p:nvSpPr>
          <p:spPr>
            <a:xfrm>
              <a:off x="5404400" y="2653700"/>
              <a:ext cx="51119" cy="140801"/>
            </a:xfrm>
            <a:custGeom>
              <a:rect b="b" l="l" r="r" t="t"/>
              <a:pathLst>
                <a:path extrusionOk="0" h="5371" w="1950">
                  <a:moveTo>
                    <a:pt x="1719" y="0"/>
                  </a:moveTo>
                  <a:cubicBezTo>
                    <a:pt x="1488" y="159"/>
                    <a:pt x="1242" y="304"/>
                    <a:pt x="983" y="419"/>
                  </a:cubicBezTo>
                  <a:cubicBezTo>
                    <a:pt x="1603" y="2122"/>
                    <a:pt x="1228" y="4028"/>
                    <a:pt x="1" y="5370"/>
                  </a:cubicBezTo>
                  <a:cubicBezTo>
                    <a:pt x="30" y="5356"/>
                    <a:pt x="59" y="5342"/>
                    <a:pt x="73" y="5342"/>
                  </a:cubicBezTo>
                  <a:cubicBezTo>
                    <a:pt x="160" y="5298"/>
                    <a:pt x="246" y="5255"/>
                    <a:pt x="318" y="5212"/>
                  </a:cubicBezTo>
                  <a:lnTo>
                    <a:pt x="376" y="5168"/>
                  </a:lnTo>
                  <a:lnTo>
                    <a:pt x="405" y="5154"/>
                  </a:lnTo>
                  <a:lnTo>
                    <a:pt x="448" y="5125"/>
                  </a:lnTo>
                  <a:lnTo>
                    <a:pt x="463" y="5111"/>
                  </a:lnTo>
                  <a:cubicBezTo>
                    <a:pt x="477" y="5096"/>
                    <a:pt x="506" y="5082"/>
                    <a:pt x="521" y="5067"/>
                  </a:cubicBezTo>
                  <a:lnTo>
                    <a:pt x="535" y="5053"/>
                  </a:lnTo>
                  <a:lnTo>
                    <a:pt x="593" y="4995"/>
                  </a:lnTo>
                  <a:cubicBezTo>
                    <a:pt x="1488" y="4042"/>
                    <a:pt x="1950" y="2772"/>
                    <a:pt x="1892" y="1473"/>
                  </a:cubicBezTo>
                  <a:lnTo>
                    <a:pt x="1892" y="1372"/>
                  </a:lnTo>
                  <a:lnTo>
                    <a:pt x="1892" y="1343"/>
                  </a:lnTo>
                  <a:cubicBezTo>
                    <a:pt x="1892" y="1328"/>
                    <a:pt x="1892" y="1300"/>
                    <a:pt x="1892" y="1285"/>
                  </a:cubicBezTo>
                  <a:lnTo>
                    <a:pt x="1892" y="1242"/>
                  </a:lnTo>
                  <a:lnTo>
                    <a:pt x="1892" y="1184"/>
                  </a:lnTo>
                  <a:cubicBezTo>
                    <a:pt x="1892" y="1170"/>
                    <a:pt x="1892" y="1155"/>
                    <a:pt x="1892" y="1155"/>
                  </a:cubicBezTo>
                  <a:lnTo>
                    <a:pt x="1892" y="1098"/>
                  </a:lnTo>
                  <a:cubicBezTo>
                    <a:pt x="1892" y="1083"/>
                    <a:pt x="1892" y="1069"/>
                    <a:pt x="1892" y="1054"/>
                  </a:cubicBezTo>
                  <a:lnTo>
                    <a:pt x="1892" y="996"/>
                  </a:lnTo>
                  <a:cubicBezTo>
                    <a:pt x="1892" y="982"/>
                    <a:pt x="1892" y="982"/>
                    <a:pt x="1892" y="968"/>
                  </a:cubicBezTo>
                  <a:lnTo>
                    <a:pt x="1892" y="910"/>
                  </a:lnTo>
                  <a:lnTo>
                    <a:pt x="1892" y="867"/>
                  </a:lnTo>
                  <a:lnTo>
                    <a:pt x="1892" y="809"/>
                  </a:lnTo>
                  <a:lnTo>
                    <a:pt x="1892" y="780"/>
                  </a:lnTo>
                  <a:cubicBezTo>
                    <a:pt x="1878" y="751"/>
                    <a:pt x="1878" y="737"/>
                    <a:pt x="1878" y="722"/>
                  </a:cubicBezTo>
                  <a:lnTo>
                    <a:pt x="1878" y="693"/>
                  </a:lnTo>
                  <a:cubicBezTo>
                    <a:pt x="1878" y="679"/>
                    <a:pt x="1878" y="650"/>
                    <a:pt x="1863" y="621"/>
                  </a:cubicBezTo>
                  <a:cubicBezTo>
                    <a:pt x="1849" y="592"/>
                    <a:pt x="1863" y="607"/>
                    <a:pt x="1863" y="592"/>
                  </a:cubicBezTo>
                  <a:cubicBezTo>
                    <a:pt x="1863" y="592"/>
                    <a:pt x="1863" y="549"/>
                    <a:pt x="1849" y="535"/>
                  </a:cubicBezTo>
                  <a:cubicBezTo>
                    <a:pt x="1834" y="506"/>
                    <a:pt x="1849" y="520"/>
                    <a:pt x="1849" y="506"/>
                  </a:cubicBezTo>
                  <a:lnTo>
                    <a:pt x="1834" y="433"/>
                  </a:lnTo>
                  <a:lnTo>
                    <a:pt x="1834" y="419"/>
                  </a:lnTo>
                  <a:cubicBezTo>
                    <a:pt x="1834" y="405"/>
                    <a:pt x="1820" y="376"/>
                    <a:pt x="1820" y="347"/>
                  </a:cubicBezTo>
                  <a:cubicBezTo>
                    <a:pt x="1820" y="347"/>
                    <a:pt x="1820" y="332"/>
                    <a:pt x="1820" y="332"/>
                  </a:cubicBezTo>
                  <a:cubicBezTo>
                    <a:pt x="1820" y="304"/>
                    <a:pt x="1805" y="289"/>
                    <a:pt x="1791" y="260"/>
                  </a:cubicBezTo>
                  <a:cubicBezTo>
                    <a:pt x="1791" y="246"/>
                    <a:pt x="1791" y="246"/>
                    <a:pt x="1791" y="246"/>
                  </a:cubicBezTo>
                  <a:cubicBezTo>
                    <a:pt x="1791" y="217"/>
                    <a:pt x="1776" y="188"/>
                    <a:pt x="1776" y="159"/>
                  </a:cubicBezTo>
                  <a:lnTo>
                    <a:pt x="1748" y="87"/>
                  </a:lnTo>
                  <a:cubicBezTo>
                    <a:pt x="1748" y="87"/>
                    <a:pt x="1733" y="29"/>
                    <a:pt x="1719" y="0"/>
                  </a:cubicBezTo>
                  <a:close/>
                </a:path>
              </a:pathLst>
            </a:custGeom>
            <a:solidFill>
              <a:srgbClr val="7E93A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2" name="Google Shape;17642;p101"/>
            <p:cNvSpPr/>
            <p:nvPr/>
          </p:nvSpPr>
          <p:spPr>
            <a:xfrm>
              <a:off x="5403273" y="2692288"/>
              <a:ext cx="19320" cy="16515"/>
            </a:xfrm>
            <a:custGeom>
              <a:rect b="b" l="l" r="r" t="t"/>
              <a:pathLst>
                <a:path extrusionOk="0" h="630" w="737">
                  <a:moveTo>
                    <a:pt x="419" y="1"/>
                  </a:moveTo>
                  <a:cubicBezTo>
                    <a:pt x="145" y="1"/>
                    <a:pt x="1" y="347"/>
                    <a:pt x="203" y="535"/>
                  </a:cubicBezTo>
                  <a:cubicBezTo>
                    <a:pt x="268" y="601"/>
                    <a:pt x="348" y="630"/>
                    <a:pt x="425" y="630"/>
                  </a:cubicBezTo>
                  <a:cubicBezTo>
                    <a:pt x="585" y="630"/>
                    <a:pt x="737" y="504"/>
                    <a:pt x="737" y="318"/>
                  </a:cubicBezTo>
                  <a:cubicBezTo>
                    <a:pt x="737" y="145"/>
                    <a:pt x="592" y="15"/>
                    <a:pt x="419"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3" name="Google Shape;17643;p101"/>
            <p:cNvSpPr/>
            <p:nvPr/>
          </p:nvSpPr>
          <p:spPr>
            <a:xfrm>
              <a:off x="5363531" y="2752478"/>
              <a:ext cx="16699" cy="14287"/>
            </a:xfrm>
            <a:custGeom>
              <a:rect b="b" l="l" r="r" t="t"/>
              <a:pathLst>
                <a:path extrusionOk="0" h="545" w="637">
                  <a:moveTo>
                    <a:pt x="376" y="0"/>
                  </a:moveTo>
                  <a:cubicBezTo>
                    <a:pt x="131" y="0"/>
                    <a:pt x="1" y="303"/>
                    <a:pt x="174" y="462"/>
                  </a:cubicBezTo>
                  <a:cubicBezTo>
                    <a:pt x="231" y="519"/>
                    <a:pt x="301" y="545"/>
                    <a:pt x="369" y="545"/>
                  </a:cubicBezTo>
                  <a:cubicBezTo>
                    <a:pt x="506" y="545"/>
                    <a:pt x="636" y="439"/>
                    <a:pt x="636" y="274"/>
                  </a:cubicBezTo>
                  <a:cubicBezTo>
                    <a:pt x="636" y="130"/>
                    <a:pt x="521"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4" name="Google Shape;17644;p101"/>
            <p:cNvSpPr/>
            <p:nvPr/>
          </p:nvSpPr>
          <p:spPr>
            <a:xfrm>
              <a:off x="5248133" y="2682458"/>
              <a:ext cx="16673" cy="14313"/>
            </a:xfrm>
            <a:custGeom>
              <a:rect b="b" l="l" r="r" t="t"/>
              <a:pathLst>
                <a:path extrusionOk="0" h="546" w="636">
                  <a:moveTo>
                    <a:pt x="361" y="1"/>
                  </a:moveTo>
                  <a:cubicBezTo>
                    <a:pt x="116" y="1"/>
                    <a:pt x="0" y="289"/>
                    <a:pt x="159" y="462"/>
                  </a:cubicBezTo>
                  <a:cubicBezTo>
                    <a:pt x="216" y="520"/>
                    <a:pt x="287" y="545"/>
                    <a:pt x="357" y="545"/>
                  </a:cubicBezTo>
                  <a:cubicBezTo>
                    <a:pt x="499" y="545"/>
                    <a:pt x="635" y="439"/>
                    <a:pt x="635" y="275"/>
                  </a:cubicBezTo>
                  <a:cubicBezTo>
                    <a:pt x="635" y="130"/>
                    <a:pt x="505" y="1"/>
                    <a:pt x="361"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5" name="Google Shape;17645;p101"/>
            <p:cNvSpPr/>
            <p:nvPr/>
          </p:nvSpPr>
          <p:spPr>
            <a:xfrm>
              <a:off x="5271202" y="2752478"/>
              <a:ext cx="16673" cy="14287"/>
            </a:xfrm>
            <a:custGeom>
              <a:rect b="b" l="l" r="r" t="t"/>
              <a:pathLst>
                <a:path extrusionOk="0" h="545" w="636">
                  <a:moveTo>
                    <a:pt x="376" y="0"/>
                  </a:moveTo>
                  <a:cubicBezTo>
                    <a:pt x="131" y="0"/>
                    <a:pt x="1" y="303"/>
                    <a:pt x="174" y="462"/>
                  </a:cubicBezTo>
                  <a:cubicBezTo>
                    <a:pt x="231" y="519"/>
                    <a:pt x="301" y="545"/>
                    <a:pt x="369" y="545"/>
                  </a:cubicBezTo>
                  <a:cubicBezTo>
                    <a:pt x="506" y="545"/>
                    <a:pt x="636" y="439"/>
                    <a:pt x="636" y="274"/>
                  </a:cubicBezTo>
                  <a:cubicBezTo>
                    <a:pt x="636" y="130"/>
                    <a:pt x="520" y="0"/>
                    <a:pt x="376" y="0"/>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6" name="Google Shape;17646;p101"/>
            <p:cNvSpPr/>
            <p:nvPr/>
          </p:nvSpPr>
          <p:spPr>
            <a:xfrm>
              <a:off x="5312831" y="2697584"/>
              <a:ext cx="20081" cy="17145"/>
            </a:xfrm>
            <a:custGeom>
              <a:rect b="b" l="l" r="r" t="t"/>
              <a:pathLst>
                <a:path extrusionOk="0" h="654" w="766">
                  <a:moveTo>
                    <a:pt x="434" y="1"/>
                  </a:moveTo>
                  <a:cubicBezTo>
                    <a:pt x="145" y="1"/>
                    <a:pt x="1" y="347"/>
                    <a:pt x="203" y="549"/>
                  </a:cubicBezTo>
                  <a:cubicBezTo>
                    <a:pt x="270" y="622"/>
                    <a:pt x="355" y="654"/>
                    <a:pt x="438" y="654"/>
                  </a:cubicBezTo>
                  <a:cubicBezTo>
                    <a:pt x="605" y="654"/>
                    <a:pt x="766" y="525"/>
                    <a:pt x="766" y="333"/>
                  </a:cubicBezTo>
                  <a:cubicBezTo>
                    <a:pt x="766" y="145"/>
                    <a:pt x="621" y="1"/>
                    <a:pt x="434" y="1"/>
                  </a:cubicBezTo>
                  <a:close/>
                </a:path>
              </a:pathLst>
            </a:custGeom>
            <a:solidFill>
              <a:srgbClr val="596F8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47" name="Google Shape;17647;p101"/>
          <p:cNvGrpSpPr/>
          <p:nvPr/>
        </p:nvGrpSpPr>
        <p:grpSpPr>
          <a:xfrm>
            <a:off x="3209449" y="2484534"/>
            <a:ext cx="388297" cy="293320"/>
            <a:chOff x="3234506" y="2484534"/>
            <a:chExt cx="388297" cy="293320"/>
          </a:xfrm>
        </p:grpSpPr>
        <p:sp>
          <p:nvSpPr>
            <p:cNvPr id="17648" name="Google Shape;17648;p101"/>
            <p:cNvSpPr/>
            <p:nvPr/>
          </p:nvSpPr>
          <p:spPr>
            <a:xfrm>
              <a:off x="3531208" y="2527684"/>
              <a:ext cx="91595" cy="250170"/>
            </a:xfrm>
            <a:custGeom>
              <a:rect b="b" l="l" r="r" t="t"/>
              <a:pathLst>
                <a:path extrusionOk="0" h="9543" w="3494">
                  <a:moveTo>
                    <a:pt x="246" y="0"/>
                  </a:moveTo>
                  <a:cubicBezTo>
                    <a:pt x="116" y="0"/>
                    <a:pt x="15" y="116"/>
                    <a:pt x="15" y="246"/>
                  </a:cubicBezTo>
                  <a:lnTo>
                    <a:pt x="15" y="7767"/>
                  </a:lnTo>
                  <a:cubicBezTo>
                    <a:pt x="0" y="8719"/>
                    <a:pt x="765" y="9513"/>
                    <a:pt x="1718" y="9542"/>
                  </a:cubicBezTo>
                  <a:lnTo>
                    <a:pt x="1747" y="9542"/>
                  </a:lnTo>
                  <a:cubicBezTo>
                    <a:pt x="2714" y="9542"/>
                    <a:pt x="3494" y="8748"/>
                    <a:pt x="3494" y="7796"/>
                  </a:cubicBezTo>
                  <a:lnTo>
                    <a:pt x="3494" y="1242"/>
                  </a:lnTo>
                  <a:cubicBezTo>
                    <a:pt x="3494" y="563"/>
                    <a:pt x="2945" y="0"/>
                    <a:pt x="2252"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49" name="Google Shape;17649;p101"/>
            <p:cNvSpPr/>
            <p:nvPr/>
          </p:nvSpPr>
          <p:spPr>
            <a:xfrm>
              <a:off x="3520984" y="2527684"/>
              <a:ext cx="70413" cy="157814"/>
            </a:xfrm>
            <a:custGeom>
              <a:rect b="b" l="l" r="r" t="t"/>
              <a:pathLst>
                <a:path extrusionOk="0" h="6020" w="2686">
                  <a:moveTo>
                    <a:pt x="1" y="0"/>
                  </a:moveTo>
                  <a:lnTo>
                    <a:pt x="1" y="6020"/>
                  </a:lnTo>
                  <a:lnTo>
                    <a:pt x="1285" y="6020"/>
                  </a:lnTo>
                  <a:cubicBezTo>
                    <a:pt x="1415" y="6020"/>
                    <a:pt x="1516" y="5905"/>
                    <a:pt x="1516" y="5775"/>
                  </a:cubicBezTo>
                  <a:lnTo>
                    <a:pt x="1516" y="1256"/>
                  </a:lnTo>
                  <a:cubicBezTo>
                    <a:pt x="1516" y="592"/>
                    <a:pt x="2022" y="44"/>
                    <a:pt x="2686" y="15"/>
                  </a:cubicBezTo>
                  <a:lnTo>
                    <a:pt x="2642" y="0"/>
                  </a:lnTo>
                  <a:close/>
                </a:path>
              </a:pathLst>
            </a:custGeom>
            <a:solidFill>
              <a:srgbClr val="EFF2F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0" name="Google Shape;17650;p101"/>
            <p:cNvSpPr/>
            <p:nvPr/>
          </p:nvSpPr>
          <p:spPr>
            <a:xfrm>
              <a:off x="3234506" y="2576130"/>
              <a:ext cx="340244" cy="201724"/>
            </a:xfrm>
            <a:custGeom>
              <a:rect b="b" l="l" r="r" t="t"/>
              <a:pathLst>
                <a:path extrusionOk="0" h="7695" w="12979">
                  <a:moveTo>
                    <a:pt x="1" y="0"/>
                  </a:moveTo>
                  <a:lnTo>
                    <a:pt x="1" y="5948"/>
                  </a:lnTo>
                  <a:cubicBezTo>
                    <a:pt x="1" y="6900"/>
                    <a:pt x="780" y="7680"/>
                    <a:pt x="1748" y="7694"/>
                  </a:cubicBezTo>
                  <a:lnTo>
                    <a:pt x="12978" y="7694"/>
                  </a:lnTo>
                  <a:cubicBezTo>
                    <a:pt x="12040" y="7622"/>
                    <a:pt x="11318" y="6857"/>
                    <a:pt x="11333" y="5919"/>
                  </a:cubicBezTo>
                  <a:lnTo>
                    <a:pt x="11333" y="0"/>
                  </a:lnTo>
                  <a:close/>
                </a:path>
              </a:pathLst>
            </a:custGeom>
            <a:solidFill>
              <a:srgbClr val="F8F9FA"/>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1" name="Google Shape;17651;p101"/>
            <p:cNvSpPr/>
            <p:nvPr/>
          </p:nvSpPr>
          <p:spPr>
            <a:xfrm>
              <a:off x="3234506" y="2484534"/>
              <a:ext cx="297095" cy="105227"/>
            </a:xfrm>
            <a:custGeom>
              <a:rect b="b" l="l" r="r" t="t"/>
              <a:pathLst>
                <a:path extrusionOk="0" h="4014" w="11333">
                  <a:moveTo>
                    <a:pt x="232" y="1"/>
                  </a:moveTo>
                  <a:cubicBezTo>
                    <a:pt x="102" y="1"/>
                    <a:pt x="1" y="102"/>
                    <a:pt x="1" y="232"/>
                  </a:cubicBezTo>
                  <a:lnTo>
                    <a:pt x="1" y="4014"/>
                  </a:lnTo>
                  <a:lnTo>
                    <a:pt x="11333" y="4014"/>
                  </a:lnTo>
                  <a:lnTo>
                    <a:pt x="11333" y="232"/>
                  </a:lnTo>
                  <a:cubicBezTo>
                    <a:pt x="11333" y="102"/>
                    <a:pt x="11217" y="1"/>
                    <a:pt x="11087" y="1"/>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2" name="Google Shape;17652;p101"/>
            <p:cNvSpPr/>
            <p:nvPr/>
          </p:nvSpPr>
          <p:spPr>
            <a:xfrm>
              <a:off x="3268192" y="2507971"/>
              <a:ext cx="51879" cy="58486"/>
            </a:xfrm>
            <a:custGeom>
              <a:rect b="b" l="l" r="r" t="t"/>
              <a:pathLst>
                <a:path extrusionOk="0" h="2231" w="1979">
                  <a:moveTo>
                    <a:pt x="226" y="1"/>
                  </a:moveTo>
                  <a:cubicBezTo>
                    <a:pt x="110" y="1"/>
                    <a:pt x="1" y="92"/>
                    <a:pt x="1" y="233"/>
                  </a:cubicBezTo>
                  <a:lnTo>
                    <a:pt x="1" y="1994"/>
                  </a:lnTo>
                  <a:cubicBezTo>
                    <a:pt x="8" y="2138"/>
                    <a:pt x="116" y="2210"/>
                    <a:pt x="226" y="2210"/>
                  </a:cubicBezTo>
                  <a:cubicBezTo>
                    <a:pt x="336" y="2210"/>
                    <a:pt x="448" y="2138"/>
                    <a:pt x="463" y="1994"/>
                  </a:cubicBezTo>
                  <a:lnTo>
                    <a:pt x="463" y="882"/>
                  </a:lnTo>
                  <a:lnTo>
                    <a:pt x="1560" y="2153"/>
                  </a:lnTo>
                  <a:cubicBezTo>
                    <a:pt x="1608" y="2206"/>
                    <a:pt x="1672" y="2230"/>
                    <a:pt x="1735" y="2230"/>
                  </a:cubicBezTo>
                  <a:cubicBezTo>
                    <a:pt x="1858" y="2230"/>
                    <a:pt x="1978" y="2137"/>
                    <a:pt x="1978" y="1994"/>
                  </a:cubicBezTo>
                  <a:lnTo>
                    <a:pt x="1978" y="233"/>
                  </a:lnTo>
                  <a:cubicBezTo>
                    <a:pt x="1964" y="103"/>
                    <a:pt x="1863" y="2"/>
                    <a:pt x="1747" y="2"/>
                  </a:cubicBezTo>
                  <a:cubicBezTo>
                    <a:pt x="1603" y="2"/>
                    <a:pt x="1502" y="103"/>
                    <a:pt x="1502" y="233"/>
                  </a:cubicBezTo>
                  <a:lnTo>
                    <a:pt x="1502" y="1359"/>
                  </a:lnTo>
                  <a:lnTo>
                    <a:pt x="405" y="88"/>
                  </a:lnTo>
                  <a:cubicBezTo>
                    <a:pt x="354" y="28"/>
                    <a:pt x="289" y="1"/>
                    <a:pt x="226"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3" name="Google Shape;17653;p101"/>
            <p:cNvSpPr/>
            <p:nvPr/>
          </p:nvSpPr>
          <p:spPr>
            <a:xfrm>
              <a:off x="3327229" y="2507997"/>
              <a:ext cx="46951" cy="58695"/>
            </a:xfrm>
            <a:custGeom>
              <a:rect b="b" l="l" r="r" t="t"/>
              <a:pathLst>
                <a:path extrusionOk="0" h="2239" w="1791">
                  <a:moveTo>
                    <a:pt x="232" y="1"/>
                  </a:moveTo>
                  <a:cubicBezTo>
                    <a:pt x="102" y="1"/>
                    <a:pt x="1" y="102"/>
                    <a:pt x="1" y="246"/>
                  </a:cubicBezTo>
                  <a:lnTo>
                    <a:pt x="1" y="2007"/>
                  </a:lnTo>
                  <a:cubicBezTo>
                    <a:pt x="1" y="2137"/>
                    <a:pt x="102" y="2238"/>
                    <a:pt x="232" y="2238"/>
                  </a:cubicBezTo>
                  <a:lnTo>
                    <a:pt x="1502" y="2238"/>
                  </a:lnTo>
                  <a:cubicBezTo>
                    <a:pt x="1791" y="2209"/>
                    <a:pt x="1791" y="1791"/>
                    <a:pt x="1502" y="1762"/>
                  </a:cubicBezTo>
                  <a:lnTo>
                    <a:pt x="477" y="1762"/>
                  </a:lnTo>
                  <a:lnTo>
                    <a:pt x="477" y="1228"/>
                  </a:lnTo>
                  <a:lnTo>
                    <a:pt x="997" y="1228"/>
                  </a:lnTo>
                  <a:cubicBezTo>
                    <a:pt x="1285" y="1199"/>
                    <a:pt x="1285" y="780"/>
                    <a:pt x="997" y="751"/>
                  </a:cubicBezTo>
                  <a:lnTo>
                    <a:pt x="477" y="751"/>
                  </a:lnTo>
                  <a:lnTo>
                    <a:pt x="477" y="463"/>
                  </a:lnTo>
                  <a:lnTo>
                    <a:pt x="1502" y="463"/>
                  </a:lnTo>
                  <a:lnTo>
                    <a:pt x="1502" y="477"/>
                  </a:lnTo>
                  <a:cubicBezTo>
                    <a:pt x="1791" y="448"/>
                    <a:pt x="1791" y="30"/>
                    <a:pt x="1502"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4" name="Google Shape;17654;p101"/>
            <p:cNvSpPr/>
            <p:nvPr/>
          </p:nvSpPr>
          <p:spPr>
            <a:xfrm>
              <a:off x="3379292" y="2508049"/>
              <a:ext cx="66796" cy="58643"/>
            </a:xfrm>
            <a:custGeom>
              <a:rect b="b" l="l" r="r" t="t"/>
              <a:pathLst>
                <a:path extrusionOk="0" h="2237" w="2548">
                  <a:moveTo>
                    <a:pt x="2269" y="1"/>
                  </a:moveTo>
                  <a:cubicBezTo>
                    <a:pt x="2168" y="1"/>
                    <a:pt x="2080" y="68"/>
                    <a:pt x="2057" y="172"/>
                  </a:cubicBezTo>
                  <a:lnTo>
                    <a:pt x="1739" y="1269"/>
                  </a:lnTo>
                  <a:lnTo>
                    <a:pt x="1494" y="648"/>
                  </a:lnTo>
                  <a:cubicBezTo>
                    <a:pt x="1450" y="547"/>
                    <a:pt x="1360" y="497"/>
                    <a:pt x="1272" y="497"/>
                  </a:cubicBezTo>
                  <a:cubicBezTo>
                    <a:pt x="1183" y="497"/>
                    <a:pt x="1097" y="547"/>
                    <a:pt x="1061" y="648"/>
                  </a:cubicBezTo>
                  <a:lnTo>
                    <a:pt x="801" y="1269"/>
                  </a:lnTo>
                  <a:lnTo>
                    <a:pt x="498" y="172"/>
                  </a:lnTo>
                  <a:cubicBezTo>
                    <a:pt x="458" y="64"/>
                    <a:pt x="368" y="16"/>
                    <a:pt x="278" y="16"/>
                  </a:cubicBezTo>
                  <a:cubicBezTo>
                    <a:pt x="140" y="16"/>
                    <a:pt x="1" y="127"/>
                    <a:pt x="36" y="302"/>
                  </a:cubicBezTo>
                  <a:lnTo>
                    <a:pt x="541" y="2063"/>
                  </a:lnTo>
                  <a:cubicBezTo>
                    <a:pt x="571" y="2175"/>
                    <a:pt x="666" y="2233"/>
                    <a:pt x="763" y="2233"/>
                  </a:cubicBezTo>
                  <a:cubicBezTo>
                    <a:pt x="854" y="2233"/>
                    <a:pt x="946" y="2182"/>
                    <a:pt x="988" y="2078"/>
                  </a:cubicBezTo>
                  <a:lnTo>
                    <a:pt x="1277" y="1370"/>
                  </a:lnTo>
                  <a:lnTo>
                    <a:pt x="1566" y="2078"/>
                  </a:lnTo>
                  <a:cubicBezTo>
                    <a:pt x="1595" y="2179"/>
                    <a:pt x="1681" y="2236"/>
                    <a:pt x="1782" y="2236"/>
                  </a:cubicBezTo>
                  <a:lnTo>
                    <a:pt x="1797" y="2236"/>
                  </a:lnTo>
                  <a:cubicBezTo>
                    <a:pt x="1883" y="2222"/>
                    <a:pt x="1970" y="2164"/>
                    <a:pt x="1999" y="2063"/>
                  </a:cubicBezTo>
                  <a:lnTo>
                    <a:pt x="2504" y="302"/>
                  </a:lnTo>
                  <a:cubicBezTo>
                    <a:pt x="2547" y="172"/>
                    <a:pt x="2475" y="42"/>
                    <a:pt x="2345" y="13"/>
                  </a:cubicBezTo>
                  <a:cubicBezTo>
                    <a:pt x="2320" y="5"/>
                    <a:pt x="2294" y="1"/>
                    <a:pt x="2269"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5" name="Google Shape;17655;p101"/>
            <p:cNvSpPr/>
            <p:nvPr/>
          </p:nvSpPr>
          <p:spPr>
            <a:xfrm>
              <a:off x="3450072" y="2507971"/>
              <a:ext cx="50647" cy="58748"/>
            </a:xfrm>
            <a:custGeom>
              <a:rect b="b" l="l" r="r" t="t"/>
              <a:pathLst>
                <a:path extrusionOk="0" h="2241" w="1932">
                  <a:moveTo>
                    <a:pt x="1621" y="1"/>
                  </a:moveTo>
                  <a:cubicBezTo>
                    <a:pt x="1613" y="1"/>
                    <a:pt x="1603" y="1"/>
                    <a:pt x="1594" y="2"/>
                  </a:cubicBezTo>
                  <a:lnTo>
                    <a:pt x="338" y="2"/>
                  </a:lnTo>
                  <a:cubicBezTo>
                    <a:pt x="208" y="2"/>
                    <a:pt x="107" y="103"/>
                    <a:pt x="107" y="233"/>
                  </a:cubicBezTo>
                  <a:lnTo>
                    <a:pt x="107" y="1243"/>
                  </a:lnTo>
                  <a:cubicBezTo>
                    <a:pt x="107" y="1373"/>
                    <a:pt x="208" y="1474"/>
                    <a:pt x="338" y="1474"/>
                  </a:cubicBezTo>
                  <a:lnTo>
                    <a:pt x="1363" y="1474"/>
                  </a:lnTo>
                  <a:lnTo>
                    <a:pt x="1363" y="1763"/>
                  </a:lnTo>
                  <a:lnTo>
                    <a:pt x="338" y="1763"/>
                  </a:lnTo>
                  <a:cubicBezTo>
                    <a:pt x="329" y="1762"/>
                    <a:pt x="320" y="1762"/>
                    <a:pt x="312" y="1762"/>
                  </a:cubicBezTo>
                  <a:cubicBezTo>
                    <a:pt x="1" y="1762"/>
                    <a:pt x="1" y="2240"/>
                    <a:pt x="312" y="2240"/>
                  </a:cubicBezTo>
                  <a:cubicBezTo>
                    <a:pt x="320" y="2240"/>
                    <a:pt x="329" y="2240"/>
                    <a:pt x="338" y="2239"/>
                  </a:cubicBezTo>
                  <a:lnTo>
                    <a:pt x="1594" y="2239"/>
                  </a:lnTo>
                  <a:cubicBezTo>
                    <a:pt x="1724" y="2239"/>
                    <a:pt x="1839" y="2124"/>
                    <a:pt x="1839" y="1994"/>
                  </a:cubicBezTo>
                  <a:lnTo>
                    <a:pt x="1839" y="1243"/>
                  </a:lnTo>
                  <a:cubicBezTo>
                    <a:pt x="1839" y="1121"/>
                    <a:pt x="1737" y="1011"/>
                    <a:pt x="1616" y="1011"/>
                  </a:cubicBezTo>
                  <a:cubicBezTo>
                    <a:pt x="1609" y="1011"/>
                    <a:pt x="1601" y="1011"/>
                    <a:pt x="1594" y="1012"/>
                  </a:cubicBezTo>
                  <a:lnTo>
                    <a:pt x="584" y="1012"/>
                  </a:lnTo>
                  <a:lnTo>
                    <a:pt x="584" y="464"/>
                  </a:lnTo>
                  <a:lnTo>
                    <a:pt x="1594" y="464"/>
                  </a:lnTo>
                  <a:cubicBezTo>
                    <a:pt x="1603" y="465"/>
                    <a:pt x="1613" y="465"/>
                    <a:pt x="1621" y="465"/>
                  </a:cubicBezTo>
                  <a:cubicBezTo>
                    <a:pt x="1931" y="465"/>
                    <a:pt x="1931" y="1"/>
                    <a:pt x="1621" y="1"/>
                  </a:cubicBezTo>
                  <a:close/>
                </a:path>
              </a:pathLst>
            </a:custGeom>
            <a:solidFill>
              <a:srgbClr val="E6EBE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6" name="Google Shape;17656;p101"/>
            <p:cNvSpPr/>
            <p:nvPr/>
          </p:nvSpPr>
          <p:spPr>
            <a:xfrm>
              <a:off x="3271233" y="2606775"/>
              <a:ext cx="91595" cy="78724"/>
            </a:xfrm>
            <a:custGeom>
              <a:rect b="b" l="l" r="r" t="t"/>
              <a:pathLst>
                <a:path extrusionOk="0" h="3003" w="3494">
                  <a:moveTo>
                    <a:pt x="231" y="0"/>
                  </a:moveTo>
                  <a:cubicBezTo>
                    <a:pt x="101" y="0"/>
                    <a:pt x="0" y="101"/>
                    <a:pt x="0" y="231"/>
                  </a:cubicBezTo>
                  <a:lnTo>
                    <a:pt x="0" y="2758"/>
                  </a:lnTo>
                  <a:cubicBezTo>
                    <a:pt x="0" y="2888"/>
                    <a:pt x="101" y="3003"/>
                    <a:pt x="231" y="3003"/>
                  </a:cubicBezTo>
                  <a:lnTo>
                    <a:pt x="3248" y="3003"/>
                  </a:lnTo>
                  <a:cubicBezTo>
                    <a:pt x="3378" y="3003"/>
                    <a:pt x="3479" y="2888"/>
                    <a:pt x="3479" y="2758"/>
                  </a:cubicBezTo>
                  <a:lnTo>
                    <a:pt x="3479" y="246"/>
                  </a:lnTo>
                  <a:cubicBezTo>
                    <a:pt x="3494" y="116"/>
                    <a:pt x="3378" y="0"/>
                    <a:pt x="3248"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7" name="Google Shape;17657;p101"/>
            <p:cNvSpPr/>
            <p:nvPr/>
          </p:nvSpPr>
          <p:spPr>
            <a:xfrm>
              <a:off x="3395361" y="2640068"/>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8" name="Google Shape;17658;p101"/>
            <p:cNvSpPr/>
            <p:nvPr/>
          </p:nvSpPr>
          <p:spPr>
            <a:xfrm>
              <a:off x="3395361" y="2607142"/>
              <a:ext cx="107482" cy="12138"/>
            </a:xfrm>
            <a:custGeom>
              <a:rect b="b" l="l" r="r" t="t"/>
              <a:pathLst>
                <a:path extrusionOk="0" h="463" w="4100">
                  <a:moveTo>
                    <a:pt x="289" y="1"/>
                  </a:moveTo>
                  <a:cubicBezTo>
                    <a:pt x="0" y="15"/>
                    <a:pt x="0" y="448"/>
                    <a:pt x="289" y="463"/>
                  </a:cubicBezTo>
                  <a:lnTo>
                    <a:pt x="3811" y="463"/>
                  </a:lnTo>
                  <a:cubicBezTo>
                    <a:pt x="4100" y="448"/>
                    <a:pt x="4100" y="15"/>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59" name="Google Shape;17659;p101"/>
            <p:cNvSpPr/>
            <p:nvPr/>
          </p:nvSpPr>
          <p:spPr>
            <a:xfrm>
              <a:off x="3394077" y="2672968"/>
              <a:ext cx="108766" cy="12583"/>
            </a:xfrm>
            <a:custGeom>
              <a:rect b="b" l="l" r="r" t="t"/>
              <a:pathLst>
                <a:path extrusionOk="0" h="480" w="4149">
                  <a:moveTo>
                    <a:pt x="311" y="1"/>
                  </a:moveTo>
                  <a:cubicBezTo>
                    <a:pt x="0" y="1"/>
                    <a:pt x="0" y="479"/>
                    <a:pt x="311" y="479"/>
                  </a:cubicBezTo>
                  <a:cubicBezTo>
                    <a:pt x="320" y="479"/>
                    <a:pt x="329" y="479"/>
                    <a:pt x="338" y="478"/>
                  </a:cubicBezTo>
                  <a:lnTo>
                    <a:pt x="3860" y="478"/>
                  </a:lnTo>
                  <a:cubicBezTo>
                    <a:pt x="4149" y="449"/>
                    <a:pt x="4149" y="31"/>
                    <a:pt x="3860" y="2"/>
                  </a:cubicBezTo>
                  <a:lnTo>
                    <a:pt x="338" y="2"/>
                  </a:lnTo>
                  <a:cubicBezTo>
                    <a:pt x="329" y="1"/>
                    <a:pt x="320" y="1"/>
                    <a:pt x="3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0" name="Google Shape;17660;p101"/>
            <p:cNvSpPr/>
            <p:nvPr/>
          </p:nvSpPr>
          <p:spPr>
            <a:xfrm>
              <a:off x="3395361" y="2705920"/>
              <a:ext cx="107482" cy="12505"/>
            </a:xfrm>
            <a:custGeom>
              <a:rect b="b" l="l" r="r" t="t"/>
              <a:pathLst>
                <a:path extrusionOk="0" h="477" w="4100">
                  <a:moveTo>
                    <a:pt x="289" y="1"/>
                  </a:moveTo>
                  <a:cubicBezTo>
                    <a:pt x="0" y="29"/>
                    <a:pt x="0" y="448"/>
                    <a:pt x="289" y="477"/>
                  </a:cubicBezTo>
                  <a:lnTo>
                    <a:pt x="3811" y="477"/>
                  </a:lnTo>
                  <a:cubicBezTo>
                    <a:pt x="4100" y="448"/>
                    <a:pt x="4100" y="29"/>
                    <a:pt x="3811" y="1"/>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1" name="Google Shape;17661;p101"/>
            <p:cNvSpPr/>
            <p:nvPr/>
          </p:nvSpPr>
          <p:spPr>
            <a:xfrm>
              <a:off x="3262006" y="2705894"/>
              <a:ext cx="110051" cy="12583"/>
            </a:xfrm>
            <a:custGeom>
              <a:rect b="b" l="l" r="r" t="t"/>
              <a:pathLst>
                <a:path extrusionOk="0" h="480" w="4198">
                  <a:moveTo>
                    <a:pt x="311" y="0"/>
                  </a:moveTo>
                  <a:cubicBezTo>
                    <a:pt x="0" y="0"/>
                    <a:pt x="0" y="479"/>
                    <a:pt x="311" y="479"/>
                  </a:cubicBezTo>
                  <a:cubicBezTo>
                    <a:pt x="320" y="479"/>
                    <a:pt x="329" y="479"/>
                    <a:pt x="338" y="478"/>
                  </a:cubicBezTo>
                  <a:lnTo>
                    <a:pt x="3860" y="478"/>
                  </a:lnTo>
                  <a:cubicBezTo>
                    <a:pt x="3869" y="479"/>
                    <a:pt x="3878" y="479"/>
                    <a:pt x="3887" y="479"/>
                  </a:cubicBezTo>
                  <a:cubicBezTo>
                    <a:pt x="4198" y="479"/>
                    <a:pt x="4198" y="0"/>
                    <a:pt x="3887" y="0"/>
                  </a:cubicBezTo>
                  <a:cubicBezTo>
                    <a:pt x="3878" y="0"/>
                    <a:pt x="3869" y="1"/>
                    <a:pt x="3860" y="2"/>
                  </a:cubicBezTo>
                  <a:lnTo>
                    <a:pt x="338" y="2"/>
                  </a:lnTo>
                  <a:cubicBezTo>
                    <a:pt x="329" y="1"/>
                    <a:pt x="320" y="0"/>
                    <a:pt x="3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2" name="Google Shape;17662;p101"/>
            <p:cNvSpPr/>
            <p:nvPr/>
          </p:nvSpPr>
          <p:spPr>
            <a:xfrm>
              <a:off x="3263290" y="2738846"/>
              <a:ext cx="107481"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3" name="Google Shape;17663;p101"/>
            <p:cNvSpPr/>
            <p:nvPr/>
          </p:nvSpPr>
          <p:spPr>
            <a:xfrm>
              <a:off x="3395361" y="2738846"/>
              <a:ext cx="107482" cy="12505"/>
            </a:xfrm>
            <a:custGeom>
              <a:rect b="b" l="l" r="r" t="t"/>
              <a:pathLst>
                <a:path extrusionOk="0" h="477" w="4100">
                  <a:moveTo>
                    <a:pt x="289" y="0"/>
                  </a:moveTo>
                  <a:cubicBezTo>
                    <a:pt x="0" y="29"/>
                    <a:pt x="0" y="448"/>
                    <a:pt x="289" y="477"/>
                  </a:cubicBezTo>
                  <a:lnTo>
                    <a:pt x="3811" y="477"/>
                  </a:lnTo>
                  <a:cubicBezTo>
                    <a:pt x="4100" y="448"/>
                    <a:pt x="4100" y="29"/>
                    <a:pt x="3811" y="0"/>
                  </a:cubicBezTo>
                  <a:close/>
                </a:path>
              </a:pathLst>
            </a:custGeom>
            <a:solidFill>
              <a:srgbClr val="98A9B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64" name="Google Shape;17664;p101"/>
          <p:cNvGrpSpPr/>
          <p:nvPr/>
        </p:nvGrpSpPr>
        <p:grpSpPr>
          <a:xfrm>
            <a:off x="6040092" y="3367036"/>
            <a:ext cx="362553" cy="356498"/>
            <a:chOff x="6065149" y="3367036"/>
            <a:chExt cx="362553" cy="356498"/>
          </a:xfrm>
        </p:grpSpPr>
        <p:sp>
          <p:nvSpPr>
            <p:cNvPr id="17665" name="Google Shape;17665;p101"/>
            <p:cNvSpPr/>
            <p:nvPr/>
          </p:nvSpPr>
          <p:spPr>
            <a:xfrm>
              <a:off x="6065149" y="3367036"/>
              <a:ext cx="356498" cy="356498"/>
            </a:xfrm>
            <a:custGeom>
              <a:rect b="b" l="l" r="r" t="t"/>
              <a:pathLst>
                <a:path extrusionOk="0" h="13599" w="13599">
                  <a:moveTo>
                    <a:pt x="6799" y="0"/>
                  </a:moveTo>
                  <a:cubicBezTo>
                    <a:pt x="3046" y="0"/>
                    <a:pt x="0" y="3046"/>
                    <a:pt x="0" y="6799"/>
                  </a:cubicBezTo>
                  <a:cubicBezTo>
                    <a:pt x="0" y="10552"/>
                    <a:pt x="3046" y="13598"/>
                    <a:pt x="6799" y="13598"/>
                  </a:cubicBezTo>
                  <a:cubicBezTo>
                    <a:pt x="10553" y="13598"/>
                    <a:pt x="13598" y="10552"/>
                    <a:pt x="13598" y="6799"/>
                  </a:cubicBezTo>
                  <a:cubicBezTo>
                    <a:pt x="13598" y="3046"/>
                    <a:pt x="10553" y="0"/>
                    <a:pt x="6799"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6" name="Google Shape;17666;p101"/>
            <p:cNvSpPr/>
            <p:nvPr/>
          </p:nvSpPr>
          <p:spPr>
            <a:xfrm>
              <a:off x="6219923" y="3367036"/>
              <a:ext cx="207780" cy="356472"/>
            </a:xfrm>
            <a:custGeom>
              <a:rect b="b" l="l" r="r" t="t"/>
              <a:pathLst>
                <a:path extrusionOk="0" h="13598" w="7926">
                  <a:moveTo>
                    <a:pt x="895" y="0"/>
                  </a:moveTo>
                  <a:cubicBezTo>
                    <a:pt x="592" y="0"/>
                    <a:pt x="303" y="15"/>
                    <a:pt x="0" y="58"/>
                  </a:cubicBezTo>
                  <a:cubicBezTo>
                    <a:pt x="3393" y="505"/>
                    <a:pt x="5919" y="3392"/>
                    <a:pt x="5919" y="6799"/>
                  </a:cubicBezTo>
                  <a:cubicBezTo>
                    <a:pt x="5919" y="10206"/>
                    <a:pt x="3393" y="13093"/>
                    <a:pt x="0" y="13540"/>
                  </a:cubicBezTo>
                  <a:cubicBezTo>
                    <a:pt x="299" y="13579"/>
                    <a:pt x="595" y="13598"/>
                    <a:pt x="887" y="13598"/>
                  </a:cubicBezTo>
                  <a:cubicBezTo>
                    <a:pt x="4418" y="13598"/>
                    <a:pt x="7439" y="10859"/>
                    <a:pt x="7666" y="7247"/>
                  </a:cubicBezTo>
                  <a:cubicBezTo>
                    <a:pt x="7925" y="3320"/>
                    <a:pt x="4822" y="0"/>
                    <a:pt x="895"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7" name="Google Shape;17667;p101"/>
            <p:cNvSpPr/>
            <p:nvPr/>
          </p:nvSpPr>
          <p:spPr>
            <a:xfrm>
              <a:off x="6119257" y="3421144"/>
              <a:ext cx="247889" cy="247889"/>
            </a:xfrm>
            <a:custGeom>
              <a:rect b="b" l="l" r="r" t="t"/>
              <a:pathLst>
                <a:path extrusionOk="0" h="9456" w="9456">
                  <a:moveTo>
                    <a:pt x="4735" y="0"/>
                  </a:moveTo>
                  <a:cubicBezTo>
                    <a:pt x="2123" y="0"/>
                    <a:pt x="0" y="2122"/>
                    <a:pt x="0" y="4735"/>
                  </a:cubicBezTo>
                  <a:cubicBezTo>
                    <a:pt x="0" y="7348"/>
                    <a:pt x="2123" y="9456"/>
                    <a:pt x="4735" y="9456"/>
                  </a:cubicBezTo>
                  <a:cubicBezTo>
                    <a:pt x="7348" y="9456"/>
                    <a:pt x="9456" y="7348"/>
                    <a:pt x="9456" y="4735"/>
                  </a:cubicBezTo>
                  <a:cubicBezTo>
                    <a:pt x="9456" y="2122"/>
                    <a:pt x="7348" y="0"/>
                    <a:pt x="4735"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8" name="Google Shape;17668;p101"/>
            <p:cNvSpPr/>
            <p:nvPr/>
          </p:nvSpPr>
          <p:spPr>
            <a:xfrm>
              <a:off x="6224091" y="3421144"/>
              <a:ext cx="148744" cy="248020"/>
            </a:xfrm>
            <a:custGeom>
              <a:rect b="b" l="l" r="r" t="t"/>
              <a:pathLst>
                <a:path extrusionOk="0" h="9461" w="5674">
                  <a:moveTo>
                    <a:pt x="736" y="0"/>
                  </a:moveTo>
                  <a:cubicBezTo>
                    <a:pt x="491" y="0"/>
                    <a:pt x="246" y="29"/>
                    <a:pt x="0" y="58"/>
                  </a:cubicBezTo>
                  <a:cubicBezTo>
                    <a:pt x="2295" y="433"/>
                    <a:pt x="3984" y="2411"/>
                    <a:pt x="3984" y="4735"/>
                  </a:cubicBezTo>
                  <a:cubicBezTo>
                    <a:pt x="3984" y="7059"/>
                    <a:pt x="2295" y="9037"/>
                    <a:pt x="0" y="9398"/>
                  </a:cubicBezTo>
                  <a:cubicBezTo>
                    <a:pt x="257" y="9440"/>
                    <a:pt x="513" y="9461"/>
                    <a:pt x="765" y="9461"/>
                  </a:cubicBezTo>
                  <a:cubicBezTo>
                    <a:pt x="3172" y="9461"/>
                    <a:pt x="5261" y="7593"/>
                    <a:pt x="5457" y="5110"/>
                  </a:cubicBezTo>
                  <a:cubicBezTo>
                    <a:pt x="5673" y="2353"/>
                    <a:pt x="3494" y="0"/>
                    <a:pt x="73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69" name="Google Shape;17669;p101"/>
            <p:cNvSpPr/>
            <p:nvPr/>
          </p:nvSpPr>
          <p:spPr>
            <a:xfrm>
              <a:off x="6069685" y="3415848"/>
              <a:ext cx="303517" cy="259293"/>
            </a:xfrm>
            <a:custGeom>
              <a:rect b="b" l="l" r="r" t="t"/>
              <a:pathLst>
                <a:path extrusionOk="0" h="9891" w="11578">
                  <a:moveTo>
                    <a:pt x="6626" y="433"/>
                  </a:moveTo>
                  <a:cubicBezTo>
                    <a:pt x="6727" y="433"/>
                    <a:pt x="6843" y="433"/>
                    <a:pt x="6944" y="448"/>
                  </a:cubicBezTo>
                  <a:cubicBezTo>
                    <a:pt x="6973" y="664"/>
                    <a:pt x="6987" y="881"/>
                    <a:pt x="6987" y="1097"/>
                  </a:cubicBezTo>
                  <a:cubicBezTo>
                    <a:pt x="6987" y="1920"/>
                    <a:pt x="6771" y="2729"/>
                    <a:pt x="6338" y="3421"/>
                  </a:cubicBezTo>
                  <a:cubicBezTo>
                    <a:pt x="5356" y="2772"/>
                    <a:pt x="4230" y="2353"/>
                    <a:pt x="3061" y="2194"/>
                  </a:cubicBezTo>
                  <a:cubicBezTo>
                    <a:pt x="3912" y="1083"/>
                    <a:pt x="5226" y="433"/>
                    <a:pt x="6626" y="433"/>
                  </a:cubicBezTo>
                  <a:close/>
                  <a:moveTo>
                    <a:pt x="7391" y="506"/>
                  </a:moveTo>
                  <a:lnTo>
                    <a:pt x="7391" y="506"/>
                  </a:lnTo>
                  <a:cubicBezTo>
                    <a:pt x="9355" y="852"/>
                    <a:pt x="10870" y="2440"/>
                    <a:pt x="11101" y="4417"/>
                  </a:cubicBezTo>
                  <a:lnTo>
                    <a:pt x="11101" y="4432"/>
                  </a:lnTo>
                  <a:lnTo>
                    <a:pt x="11058" y="4432"/>
                  </a:lnTo>
                  <a:cubicBezTo>
                    <a:pt x="11035" y="4432"/>
                    <a:pt x="11012" y="4431"/>
                    <a:pt x="10989" y="4431"/>
                  </a:cubicBezTo>
                  <a:cubicBezTo>
                    <a:pt x="10045" y="4431"/>
                    <a:pt x="9119" y="4719"/>
                    <a:pt x="8330" y="5255"/>
                  </a:cubicBezTo>
                  <a:cubicBezTo>
                    <a:pt x="8027" y="4865"/>
                    <a:pt x="7695" y="4504"/>
                    <a:pt x="7334" y="4187"/>
                  </a:cubicBezTo>
                  <a:cubicBezTo>
                    <a:pt x="7132" y="3999"/>
                    <a:pt x="6915" y="3840"/>
                    <a:pt x="6713" y="3681"/>
                  </a:cubicBezTo>
                  <a:cubicBezTo>
                    <a:pt x="7175" y="2902"/>
                    <a:pt x="7435" y="2007"/>
                    <a:pt x="7435" y="1097"/>
                  </a:cubicBezTo>
                  <a:cubicBezTo>
                    <a:pt x="7435" y="895"/>
                    <a:pt x="7420" y="708"/>
                    <a:pt x="7391" y="506"/>
                  </a:cubicBezTo>
                  <a:close/>
                  <a:moveTo>
                    <a:pt x="2786" y="2600"/>
                  </a:moveTo>
                  <a:lnTo>
                    <a:pt x="2786" y="2600"/>
                  </a:lnTo>
                  <a:cubicBezTo>
                    <a:pt x="3964" y="2732"/>
                    <a:pt x="5100" y="3135"/>
                    <a:pt x="6107" y="3782"/>
                  </a:cubicBezTo>
                  <a:cubicBezTo>
                    <a:pt x="5255" y="4923"/>
                    <a:pt x="3912" y="5601"/>
                    <a:pt x="2498" y="5601"/>
                  </a:cubicBezTo>
                  <a:lnTo>
                    <a:pt x="2166" y="5601"/>
                  </a:lnTo>
                  <a:cubicBezTo>
                    <a:pt x="2137" y="5385"/>
                    <a:pt x="2122" y="5168"/>
                    <a:pt x="2122" y="4937"/>
                  </a:cubicBezTo>
                  <a:cubicBezTo>
                    <a:pt x="2122" y="4115"/>
                    <a:pt x="2353" y="3307"/>
                    <a:pt x="2786" y="2600"/>
                  </a:cubicBezTo>
                  <a:close/>
                  <a:moveTo>
                    <a:pt x="11130" y="4865"/>
                  </a:moveTo>
                  <a:lnTo>
                    <a:pt x="11130" y="4937"/>
                  </a:lnTo>
                  <a:cubicBezTo>
                    <a:pt x="11130" y="6150"/>
                    <a:pt x="10639" y="7305"/>
                    <a:pt x="9773" y="8156"/>
                  </a:cubicBezTo>
                  <a:cubicBezTo>
                    <a:pt x="9528" y="7247"/>
                    <a:pt x="9138" y="6381"/>
                    <a:pt x="8590" y="5601"/>
                  </a:cubicBezTo>
                  <a:cubicBezTo>
                    <a:pt x="9326" y="5125"/>
                    <a:pt x="10177" y="4865"/>
                    <a:pt x="11058" y="4865"/>
                  </a:cubicBezTo>
                  <a:close/>
                  <a:moveTo>
                    <a:pt x="6468" y="4028"/>
                  </a:moveTo>
                  <a:cubicBezTo>
                    <a:pt x="7031" y="4446"/>
                    <a:pt x="7536" y="4937"/>
                    <a:pt x="7969" y="5500"/>
                  </a:cubicBezTo>
                  <a:cubicBezTo>
                    <a:pt x="6785" y="6438"/>
                    <a:pt x="6107" y="7853"/>
                    <a:pt x="6107" y="9369"/>
                  </a:cubicBezTo>
                  <a:lnTo>
                    <a:pt x="6107" y="9412"/>
                  </a:lnTo>
                  <a:cubicBezTo>
                    <a:pt x="4249" y="9196"/>
                    <a:pt x="2722" y="7860"/>
                    <a:pt x="2256" y="6049"/>
                  </a:cubicBezTo>
                  <a:lnTo>
                    <a:pt x="2483" y="6049"/>
                  </a:lnTo>
                  <a:cubicBezTo>
                    <a:pt x="4057" y="6049"/>
                    <a:pt x="5529" y="5298"/>
                    <a:pt x="6468" y="4028"/>
                  </a:cubicBezTo>
                  <a:close/>
                  <a:moveTo>
                    <a:pt x="8229" y="5861"/>
                  </a:moveTo>
                  <a:cubicBezTo>
                    <a:pt x="8792" y="6655"/>
                    <a:pt x="9181" y="7550"/>
                    <a:pt x="9398" y="8488"/>
                  </a:cubicBezTo>
                  <a:cubicBezTo>
                    <a:pt x="8604" y="9109"/>
                    <a:pt x="7637" y="9455"/>
                    <a:pt x="6626" y="9455"/>
                  </a:cubicBezTo>
                  <a:lnTo>
                    <a:pt x="6554" y="9441"/>
                  </a:lnTo>
                  <a:lnTo>
                    <a:pt x="6554" y="9369"/>
                  </a:lnTo>
                  <a:cubicBezTo>
                    <a:pt x="6554" y="8012"/>
                    <a:pt x="7175" y="6713"/>
                    <a:pt x="8229" y="5861"/>
                  </a:cubicBezTo>
                  <a:close/>
                  <a:moveTo>
                    <a:pt x="6626" y="0"/>
                  </a:moveTo>
                  <a:cubicBezTo>
                    <a:pt x="2209" y="0"/>
                    <a:pt x="0" y="5327"/>
                    <a:pt x="3119" y="8445"/>
                  </a:cubicBezTo>
                  <a:cubicBezTo>
                    <a:pt x="4064" y="9390"/>
                    <a:pt x="5331" y="9891"/>
                    <a:pt x="6619" y="9891"/>
                  </a:cubicBezTo>
                  <a:cubicBezTo>
                    <a:pt x="7259" y="9891"/>
                    <a:pt x="7904" y="9767"/>
                    <a:pt x="8517" y="9513"/>
                  </a:cubicBezTo>
                  <a:cubicBezTo>
                    <a:pt x="10365" y="8748"/>
                    <a:pt x="11578" y="6944"/>
                    <a:pt x="11578" y="4937"/>
                  </a:cubicBezTo>
                  <a:cubicBezTo>
                    <a:pt x="11563" y="2209"/>
                    <a:pt x="9355" y="0"/>
                    <a:pt x="6626"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0" name="Google Shape;17670;p101"/>
          <p:cNvGrpSpPr/>
          <p:nvPr/>
        </p:nvGrpSpPr>
        <p:grpSpPr>
          <a:xfrm>
            <a:off x="6515764" y="3367036"/>
            <a:ext cx="362553" cy="356498"/>
            <a:chOff x="6540821" y="3367036"/>
            <a:chExt cx="362553" cy="356498"/>
          </a:xfrm>
        </p:grpSpPr>
        <p:sp>
          <p:nvSpPr>
            <p:cNvPr id="17671" name="Google Shape;17671;p101"/>
            <p:cNvSpPr/>
            <p:nvPr/>
          </p:nvSpPr>
          <p:spPr>
            <a:xfrm>
              <a:off x="6540821" y="3367036"/>
              <a:ext cx="356498" cy="356498"/>
            </a:xfrm>
            <a:custGeom>
              <a:rect b="b" l="l" r="r" t="t"/>
              <a:pathLst>
                <a:path extrusionOk="0" h="13599" w="13599">
                  <a:moveTo>
                    <a:pt x="6800" y="0"/>
                  </a:moveTo>
                  <a:cubicBezTo>
                    <a:pt x="3046" y="0"/>
                    <a:pt x="1" y="3046"/>
                    <a:pt x="1" y="6799"/>
                  </a:cubicBezTo>
                  <a:cubicBezTo>
                    <a:pt x="1" y="10552"/>
                    <a:pt x="3046"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2" name="Google Shape;17672;p101"/>
            <p:cNvSpPr/>
            <p:nvPr/>
          </p:nvSpPr>
          <p:spPr>
            <a:xfrm>
              <a:off x="6695987" y="3367036"/>
              <a:ext cx="207387" cy="356472"/>
            </a:xfrm>
            <a:custGeom>
              <a:rect b="b" l="l" r="r" t="t"/>
              <a:pathLst>
                <a:path extrusionOk="0" h="13598" w="7911">
                  <a:moveTo>
                    <a:pt x="881" y="0"/>
                  </a:moveTo>
                  <a:cubicBezTo>
                    <a:pt x="578" y="0"/>
                    <a:pt x="289" y="15"/>
                    <a:pt x="0" y="58"/>
                  </a:cubicBezTo>
                  <a:cubicBezTo>
                    <a:pt x="3378" y="505"/>
                    <a:pt x="5904" y="3392"/>
                    <a:pt x="5904" y="6799"/>
                  </a:cubicBezTo>
                  <a:cubicBezTo>
                    <a:pt x="5904" y="10206"/>
                    <a:pt x="3378" y="13093"/>
                    <a:pt x="0" y="13540"/>
                  </a:cubicBezTo>
                  <a:cubicBezTo>
                    <a:pt x="297" y="13579"/>
                    <a:pt x="592" y="13598"/>
                    <a:pt x="884" y="13598"/>
                  </a:cubicBezTo>
                  <a:cubicBezTo>
                    <a:pt x="4403" y="13598"/>
                    <a:pt x="7425" y="10859"/>
                    <a:pt x="7665" y="7247"/>
                  </a:cubicBezTo>
                  <a:cubicBezTo>
                    <a:pt x="7911" y="3320"/>
                    <a:pt x="4807"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3" name="Google Shape;17673;p101"/>
            <p:cNvSpPr/>
            <p:nvPr/>
          </p:nvSpPr>
          <p:spPr>
            <a:xfrm>
              <a:off x="6579802" y="3405992"/>
              <a:ext cx="278534" cy="278561"/>
            </a:xfrm>
            <a:custGeom>
              <a:rect b="b" l="l" r="r" t="t"/>
              <a:pathLst>
                <a:path extrusionOk="0" h="10626" w="10625">
                  <a:moveTo>
                    <a:pt x="5313" y="1"/>
                  </a:moveTo>
                  <a:cubicBezTo>
                    <a:pt x="2382" y="1"/>
                    <a:pt x="0" y="2383"/>
                    <a:pt x="0" y="5313"/>
                  </a:cubicBezTo>
                  <a:cubicBezTo>
                    <a:pt x="0" y="8244"/>
                    <a:pt x="2382" y="10625"/>
                    <a:pt x="5313" y="10625"/>
                  </a:cubicBezTo>
                  <a:cubicBezTo>
                    <a:pt x="8243" y="10625"/>
                    <a:pt x="10625" y="8244"/>
                    <a:pt x="10625" y="5313"/>
                  </a:cubicBezTo>
                  <a:cubicBezTo>
                    <a:pt x="10625" y="2383"/>
                    <a:pt x="8243" y="1"/>
                    <a:pt x="531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4" name="Google Shape;17674;p101"/>
            <p:cNvSpPr/>
            <p:nvPr/>
          </p:nvSpPr>
          <p:spPr>
            <a:xfrm>
              <a:off x="6672892" y="3510563"/>
              <a:ext cx="80637" cy="69155"/>
            </a:xfrm>
            <a:custGeom>
              <a:rect b="b" l="l" r="r" t="t"/>
              <a:pathLst>
                <a:path extrusionOk="0" h="2638" w="3076">
                  <a:moveTo>
                    <a:pt x="1750" y="0"/>
                  </a:moveTo>
                  <a:cubicBezTo>
                    <a:pt x="1425" y="0"/>
                    <a:pt x="1094" y="120"/>
                    <a:pt x="823" y="386"/>
                  </a:cubicBezTo>
                  <a:cubicBezTo>
                    <a:pt x="1" y="1223"/>
                    <a:pt x="592" y="2638"/>
                    <a:pt x="1762" y="2638"/>
                  </a:cubicBezTo>
                  <a:cubicBezTo>
                    <a:pt x="2483" y="2638"/>
                    <a:pt x="3075" y="2046"/>
                    <a:pt x="3075" y="1324"/>
                  </a:cubicBezTo>
                  <a:cubicBezTo>
                    <a:pt x="3075" y="523"/>
                    <a:pt x="2428" y="0"/>
                    <a:pt x="1750"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5" name="Google Shape;17675;p101"/>
            <p:cNvSpPr/>
            <p:nvPr/>
          </p:nvSpPr>
          <p:spPr>
            <a:xfrm>
              <a:off x="6541581" y="3458605"/>
              <a:ext cx="213469" cy="225187"/>
            </a:xfrm>
            <a:custGeom>
              <a:rect b="b" l="l" r="r" t="t"/>
              <a:pathLst>
                <a:path extrusionOk="0" h="8590" w="8143">
                  <a:moveTo>
                    <a:pt x="2613" y="0"/>
                  </a:moveTo>
                  <a:cubicBezTo>
                    <a:pt x="0" y="3277"/>
                    <a:pt x="2036" y="8156"/>
                    <a:pt x="6222" y="8590"/>
                  </a:cubicBezTo>
                  <a:lnTo>
                    <a:pt x="8142" y="4952"/>
                  </a:lnTo>
                  <a:lnTo>
                    <a:pt x="8142" y="4952"/>
                  </a:lnTo>
                  <a:cubicBezTo>
                    <a:pt x="7767" y="5269"/>
                    <a:pt x="7276" y="5443"/>
                    <a:pt x="6771" y="5443"/>
                  </a:cubicBezTo>
                  <a:cubicBezTo>
                    <a:pt x="5645" y="5443"/>
                    <a:pt x="4721" y="4576"/>
                    <a:pt x="4634" y="3465"/>
                  </a:cubicBezTo>
                  <a:lnTo>
                    <a:pt x="2613" y="0"/>
                  </a:ln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6" name="Google Shape;17676;p101"/>
            <p:cNvSpPr/>
            <p:nvPr/>
          </p:nvSpPr>
          <p:spPr>
            <a:xfrm>
              <a:off x="6609687" y="3405965"/>
              <a:ext cx="237691" cy="143475"/>
            </a:xfrm>
            <a:custGeom>
              <a:rect b="b" l="l" r="r" t="t"/>
              <a:pathLst>
                <a:path extrusionOk="0" h="5473" w="9067">
                  <a:moveTo>
                    <a:pt x="4154" y="1"/>
                  </a:moveTo>
                  <a:cubicBezTo>
                    <a:pt x="2621" y="1"/>
                    <a:pt x="1078" y="654"/>
                    <a:pt x="1" y="2023"/>
                  </a:cubicBezTo>
                  <a:lnTo>
                    <a:pt x="2036" y="5473"/>
                  </a:lnTo>
                  <a:cubicBezTo>
                    <a:pt x="2036" y="5430"/>
                    <a:pt x="2036" y="5372"/>
                    <a:pt x="2036" y="5314"/>
                  </a:cubicBezTo>
                  <a:cubicBezTo>
                    <a:pt x="2024" y="4102"/>
                    <a:pt x="3019" y="3171"/>
                    <a:pt x="4157" y="3171"/>
                  </a:cubicBezTo>
                  <a:cubicBezTo>
                    <a:pt x="4362" y="3171"/>
                    <a:pt x="4571" y="3201"/>
                    <a:pt x="4779" y="3264"/>
                  </a:cubicBezTo>
                  <a:lnTo>
                    <a:pt x="9066" y="3264"/>
                  </a:lnTo>
                  <a:cubicBezTo>
                    <a:pt x="8179" y="1137"/>
                    <a:pt x="6176" y="1"/>
                    <a:pt x="4154" y="1"/>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77" name="Google Shape;17677;p101"/>
            <p:cNvSpPr/>
            <p:nvPr/>
          </p:nvSpPr>
          <p:spPr>
            <a:xfrm>
              <a:off x="6703537" y="3490771"/>
              <a:ext cx="154800" cy="193860"/>
            </a:xfrm>
            <a:custGeom>
              <a:rect b="b" l="l" r="r" t="t"/>
              <a:pathLst>
                <a:path extrusionOk="0" h="7395" w="5905">
                  <a:moveTo>
                    <a:pt x="5486" y="0"/>
                  </a:moveTo>
                  <a:lnTo>
                    <a:pt x="1228" y="29"/>
                  </a:lnTo>
                  <a:lnTo>
                    <a:pt x="1242" y="29"/>
                  </a:lnTo>
                  <a:cubicBezTo>
                    <a:pt x="2859" y="549"/>
                    <a:pt x="3263" y="2642"/>
                    <a:pt x="1964" y="3725"/>
                  </a:cubicBezTo>
                  <a:lnTo>
                    <a:pt x="1" y="7363"/>
                  </a:lnTo>
                  <a:cubicBezTo>
                    <a:pt x="199" y="7384"/>
                    <a:pt x="396" y="7395"/>
                    <a:pt x="591" y="7395"/>
                  </a:cubicBezTo>
                  <a:cubicBezTo>
                    <a:pt x="3484" y="7395"/>
                    <a:pt x="5905" y="5041"/>
                    <a:pt x="5905" y="2079"/>
                  </a:cubicBezTo>
                  <a:cubicBezTo>
                    <a:pt x="5905" y="1357"/>
                    <a:pt x="5761" y="650"/>
                    <a:pt x="5486"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78" name="Google Shape;17678;p101"/>
          <p:cNvGrpSpPr/>
          <p:nvPr/>
        </p:nvGrpSpPr>
        <p:grpSpPr>
          <a:xfrm>
            <a:off x="2277401" y="2474704"/>
            <a:ext cx="354479" cy="312561"/>
            <a:chOff x="2302458" y="2474704"/>
            <a:chExt cx="354479" cy="312561"/>
          </a:xfrm>
        </p:grpSpPr>
        <p:sp>
          <p:nvSpPr>
            <p:cNvPr id="17679" name="Google Shape;17679;p101"/>
            <p:cNvSpPr/>
            <p:nvPr/>
          </p:nvSpPr>
          <p:spPr>
            <a:xfrm>
              <a:off x="2388732" y="2515756"/>
              <a:ext cx="238058" cy="136266"/>
            </a:xfrm>
            <a:custGeom>
              <a:rect b="b" l="l" r="r" t="t"/>
              <a:pathLst>
                <a:path extrusionOk="0" h="5198" w="9081">
                  <a:moveTo>
                    <a:pt x="3003" y="2159"/>
                  </a:moveTo>
                  <a:lnTo>
                    <a:pt x="3003" y="3371"/>
                  </a:lnTo>
                  <a:lnTo>
                    <a:pt x="1791" y="3371"/>
                  </a:lnTo>
                  <a:lnTo>
                    <a:pt x="1791" y="2159"/>
                  </a:lnTo>
                  <a:close/>
                  <a:moveTo>
                    <a:pt x="4620" y="2159"/>
                  </a:moveTo>
                  <a:lnTo>
                    <a:pt x="4620" y="3371"/>
                  </a:lnTo>
                  <a:lnTo>
                    <a:pt x="3393" y="3371"/>
                  </a:lnTo>
                  <a:lnTo>
                    <a:pt x="3393" y="2159"/>
                  </a:lnTo>
                  <a:close/>
                  <a:moveTo>
                    <a:pt x="6208" y="2159"/>
                  </a:moveTo>
                  <a:lnTo>
                    <a:pt x="6208" y="3371"/>
                  </a:lnTo>
                  <a:lnTo>
                    <a:pt x="4995" y="3371"/>
                  </a:lnTo>
                  <a:lnTo>
                    <a:pt x="4995" y="2159"/>
                  </a:lnTo>
                  <a:close/>
                  <a:moveTo>
                    <a:pt x="7810" y="2159"/>
                  </a:moveTo>
                  <a:lnTo>
                    <a:pt x="7810" y="3371"/>
                  </a:lnTo>
                  <a:lnTo>
                    <a:pt x="6598" y="3371"/>
                  </a:lnTo>
                  <a:lnTo>
                    <a:pt x="6598" y="2159"/>
                  </a:lnTo>
                  <a:close/>
                  <a:moveTo>
                    <a:pt x="1603" y="1"/>
                  </a:moveTo>
                  <a:cubicBezTo>
                    <a:pt x="1502" y="1"/>
                    <a:pt x="1401" y="66"/>
                    <a:pt x="1401" y="196"/>
                  </a:cubicBezTo>
                  <a:lnTo>
                    <a:pt x="1401" y="1769"/>
                  </a:lnTo>
                  <a:lnTo>
                    <a:pt x="261" y="1769"/>
                  </a:lnTo>
                  <a:cubicBezTo>
                    <a:pt x="1" y="1769"/>
                    <a:pt x="1" y="2159"/>
                    <a:pt x="261" y="2159"/>
                  </a:cubicBezTo>
                  <a:lnTo>
                    <a:pt x="1401" y="2159"/>
                  </a:lnTo>
                  <a:lnTo>
                    <a:pt x="1401" y="3371"/>
                  </a:lnTo>
                  <a:lnTo>
                    <a:pt x="766" y="3371"/>
                  </a:lnTo>
                  <a:cubicBezTo>
                    <a:pt x="492" y="3371"/>
                    <a:pt x="492" y="3761"/>
                    <a:pt x="766" y="3761"/>
                  </a:cubicBezTo>
                  <a:lnTo>
                    <a:pt x="1401" y="3761"/>
                  </a:lnTo>
                  <a:lnTo>
                    <a:pt x="1401" y="4902"/>
                  </a:lnTo>
                  <a:cubicBezTo>
                    <a:pt x="1401" y="5031"/>
                    <a:pt x="1498" y="5096"/>
                    <a:pt x="1598" y="5096"/>
                  </a:cubicBezTo>
                  <a:cubicBezTo>
                    <a:pt x="1697" y="5096"/>
                    <a:pt x="1798" y="5031"/>
                    <a:pt x="1805" y="4902"/>
                  </a:cubicBezTo>
                  <a:lnTo>
                    <a:pt x="1805" y="3761"/>
                  </a:lnTo>
                  <a:lnTo>
                    <a:pt x="3003" y="3761"/>
                  </a:lnTo>
                  <a:lnTo>
                    <a:pt x="3003" y="5003"/>
                  </a:lnTo>
                  <a:cubicBezTo>
                    <a:pt x="3003" y="5133"/>
                    <a:pt x="3104" y="5197"/>
                    <a:pt x="3205" y="5197"/>
                  </a:cubicBezTo>
                  <a:cubicBezTo>
                    <a:pt x="3306" y="5197"/>
                    <a:pt x="3407" y="5133"/>
                    <a:pt x="3407" y="5003"/>
                  </a:cubicBezTo>
                  <a:lnTo>
                    <a:pt x="3407" y="3761"/>
                  </a:lnTo>
                  <a:lnTo>
                    <a:pt x="4620" y="3761"/>
                  </a:lnTo>
                  <a:lnTo>
                    <a:pt x="4620" y="5003"/>
                  </a:lnTo>
                  <a:cubicBezTo>
                    <a:pt x="4620" y="5133"/>
                    <a:pt x="4717" y="5197"/>
                    <a:pt x="4815" y="5197"/>
                  </a:cubicBezTo>
                  <a:cubicBezTo>
                    <a:pt x="4912" y="5197"/>
                    <a:pt x="5010" y="5133"/>
                    <a:pt x="5010" y="5003"/>
                  </a:cubicBezTo>
                  <a:lnTo>
                    <a:pt x="5010" y="3761"/>
                  </a:lnTo>
                  <a:lnTo>
                    <a:pt x="6222" y="3761"/>
                  </a:lnTo>
                  <a:lnTo>
                    <a:pt x="6222" y="5003"/>
                  </a:lnTo>
                  <a:cubicBezTo>
                    <a:pt x="6222" y="5133"/>
                    <a:pt x="6320" y="5197"/>
                    <a:pt x="6417" y="5197"/>
                  </a:cubicBezTo>
                  <a:cubicBezTo>
                    <a:pt x="6515" y="5197"/>
                    <a:pt x="6612" y="5133"/>
                    <a:pt x="6612" y="5003"/>
                  </a:cubicBezTo>
                  <a:lnTo>
                    <a:pt x="6612" y="3761"/>
                  </a:lnTo>
                  <a:lnTo>
                    <a:pt x="7825" y="3761"/>
                  </a:lnTo>
                  <a:lnTo>
                    <a:pt x="7825" y="5003"/>
                  </a:lnTo>
                  <a:cubicBezTo>
                    <a:pt x="7825" y="5133"/>
                    <a:pt x="7922" y="5197"/>
                    <a:pt x="8020" y="5197"/>
                  </a:cubicBezTo>
                  <a:cubicBezTo>
                    <a:pt x="8117" y="5197"/>
                    <a:pt x="8214" y="5133"/>
                    <a:pt x="8214" y="5003"/>
                  </a:cubicBezTo>
                  <a:lnTo>
                    <a:pt x="8214" y="3761"/>
                  </a:lnTo>
                  <a:lnTo>
                    <a:pt x="8388" y="3761"/>
                  </a:lnTo>
                  <a:cubicBezTo>
                    <a:pt x="8648" y="3761"/>
                    <a:pt x="8648" y="3371"/>
                    <a:pt x="8388" y="3371"/>
                  </a:cubicBezTo>
                  <a:lnTo>
                    <a:pt x="8214" y="3371"/>
                  </a:lnTo>
                  <a:lnTo>
                    <a:pt x="8214" y="2159"/>
                  </a:lnTo>
                  <a:lnTo>
                    <a:pt x="8821" y="2159"/>
                  </a:lnTo>
                  <a:cubicBezTo>
                    <a:pt x="9081" y="2159"/>
                    <a:pt x="9081" y="1769"/>
                    <a:pt x="8821" y="1769"/>
                  </a:cubicBezTo>
                  <a:lnTo>
                    <a:pt x="8200" y="1769"/>
                  </a:lnTo>
                  <a:lnTo>
                    <a:pt x="8200" y="196"/>
                  </a:lnTo>
                  <a:cubicBezTo>
                    <a:pt x="8200" y="66"/>
                    <a:pt x="8103" y="1"/>
                    <a:pt x="8005" y="1"/>
                  </a:cubicBezTo>
                  <a:cubicBezTo>
                    <a:pt x="7908" y="1"/>
                    <a:pt x="7810" y="66"/>
                    <a:pt x="7810" y="196"/>
                  </a:cubicBezTo>
                  <a:lnTo>
                    <a:pt x="7810" y="1769"/>
                  </a:lnTo>
                  <a:lnTo>
                    <a:pt x="6598" y="1769"/>
                  </a:lnTo>
                  <a:lnTo>
                    <a:pt x="6598" y="196"/>
                  </a:lnTo>
                  <a:cubicBezTo>
                    <a:pt x="6598" y="66"/>
                    <a:pt x="6500" y="1"/>
                    <a:pt x="6403" y="1"/>
                  </a:cubicBezTo>
                  <a:cubicBezTo>
                    <a:pt x="6305" y="1"/>
                    <a:pt x="6208" y="66"/>
                    <a:pt x="6208" y="196"/>
                  </a:cubicBezTo>
                  <a:lnTo>
                    <a:pt x="6208" y="1769"/>
                  </a:lnTo>
                  <a:lnTo>
                    <a:pt x="4995" y="1769"/>
                  </a:lnTo>
                  <a:lnTo>
                    <a:pt x="4995" y="196"/>
                  </a:lnTo>
                  <a:cubicBezTo>
                    <a:pt x="4995" y="66"/>
                    <a:pt x="4898" y="1"/>
                    <a:pt x="4800" y="1"/>
                  </a:cubicBezTo>
                  <a:cubicBezTo>
                    <a:pt x="4703" y="1"/>
                    <a:pt x="4606" y="66"/>
                    <a:pt x="4606" y="196"/>
                  </a:cubicBezTo>
                  <a:lnTo>
                    <a:pt x="4606" y="1769"/>
                  </a:lnTo>
                  <a:lnTo>
                    <a:pt x="3393" y="1769"/>
                  </a:lnTo>
                  <a:lnTo>
                    <a:pt x="3393" y="196"/>
                  </a:lnTo>
                  <a:cubicBezTo>
                    <a:pt x="3393" y="66"/>
                    <a:pt x="3296" y="1"/>
                    <a:pt x="3198" y="1"/>
                  </a:cubicBezTo>
                  <a:cubicBezTo>
                    <a:pt x="3101" y="1"/>
                    <a:pt x="3003" y="66"/>
                    <a:pt x="3003" y="196"/>
                  </a:cubicBezTo>
                  <a:lnTo>
                    <a:pt x="3003" y="1769"/>
                  </a:lnTo>
                  <a:lnTo>
                    <a:pt x="1805" y="1769"/>
                  </a:lnTo>
                  <a:lnTo>
                    <a:pt x="1805" y="196"/>
                  </a:lnTo>
                  <a:cubicBezTo>
                    <a:pt x="1805" y="66"/>
                    <a:pt x="1704" y="1"/>
                    <a:pt x="1603" y="1"/>
                  </a:cubicBezTo>
                  <a:close/>
                </a:path>
              </a:pathLst>
            </a:custGeom>
            <a:solidFill>
              <a:srgbClr val="E9EDF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0" name="Google Shape;17680;p101"/>
            <p:cNvSpPr/>
            <p:nvPr/>
          </p:nvSpPr>
          <p:spPr>
            <a:xfrm>
              <a:off x="2398195" y="2723327"/>
              <a:ext cx="74949" cy="63938"/>
            </a:xfrm>
            <a:custGeom>
              <a:rect b="b" l="l" r="r" t="t"/>
              <a:pathLst>
                <a:path extrusionOk="0" h="2439" w="2859">
                  <a:moveTo>
                    <a:pt x="1632" y="1"/>
                  </a:moveTo>
                  <a:cubicBezTo>
                    <a:pt x="549" y="1"/>
                    <a:pt x="1" y="1314"/>
                    <a:pt x="780" y="2079"/>
                  </a:cubicBezTo>
                  <a:cubicBezTo>
                    <a:pt x="1028" y="2327"/>
                    <a:pt x="1334" y="2439"/>
                    <a:pt x="1634" y="2439"/>
                  </a:cubicBezTo>
                  <a:cubicBezTo>
                    <a:pt x="2259" y="2439"/>
                    <a:pt x="2859" y="1954"/>
                    <a:pt x="2859" y="1213"/>
                  </a:cubicBezTo>
                  <a:cubicBezTo>
                    <a:pt x="2859" y="549"/>
                    <a:pt x="2310"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1" name="Google Shape;17681;p101"/>
            <p:cNvSpPr/>
            <p:nvPr/>
          </p:nvSpPr>
          <p:spPr>
            <a:xfrm>
              <a:off x="2421658" y="2740733"/>
              <a:ext cx="34079" cy="29230"/>
            </a:xfrm>
            <a:custGeom>
              <a:rect b="b" l="l" r="r" t="t"/>
              <a:pathLst>
                <a:path extrusionOk="0" h="1115" w="1300">
                  <a:moveTo>
                    <a:pt x="737" y="1"/>
                  </a:moveTo>
                  <a:cubicBezTo>
                    <a:pt x="246" y="1"/>
                    <a:pt x="1" y="592"/>
                    <a:pt x="347" y="953"/>
                  </a:cubicBezTo>
                  <a:cubicBezTo>
                    <a:pt x="458" y="1065"/>
                    <a:pt x="597" y="1115"/>
                    <a:pt x="733" y="1115"/>
                  </a:cubicBezTo>
                  <a:cubicBezTo>
                    <a:pt x="1021" y="1115"/>
                    <a:pt x="1300" y="892"/>
                    <a:pt x="1300" y="549"/>
                  </a:cubicBezTo>
                  <a:cubicBezTo>
                    <a:pt x="1300"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2" name="Google Shape;17682;p101"/>
            <p:cNvSpPr/>
            <p:nvPr/>
          </p:nvSpPr>
          <p:spPr>
            <a:xfrm>
              <a:off x="2525338" y="2723327"/>
              <a:ext cx="74975" cy="63938"/>
            </a:xfrm>
            <a:custGeom>
              <a:rect b="b" l="l" r="r" t="t"/>
              <a:pathLst>
                <a:path extrusionOk="0" h="2439" w="2860">
                  <a:moveTo>
                    <a:pt x="1632" y="1"/>
                  </a:moveTo>
                  <a:cubicBezTo>
                    <a:pt x="549" y="1"/>
                    <a:pt x="1" y="1314"/>
                    <a:pt x="766" y="2079"/>
                  </a:cubicBezTo>
                  <a:cubicBezTo>
                    <a:pt x="1014" y="2327"/>
                    <a:pt x="1321" y="2439"/>
                    <a:pt x="1623" y="2439"/>
                  </a:cubicBezTo>
                  <a:cubicBezTo>
                    <a:pt x="2253" y="2439"/>
                    <a:pt x="2859" y="1954"/>
                    <a:pt x="2859" y="1213"/>
                  </a:cubicBezTo>
                  <a:cubicBezTo>
                    <a:pt x="2859" y="549"/>
                    <a:pt x="2311" y="1"/>
                    <a:pt x="1632" y="1"/>
                  </a:cubicBezTo>
                  <a:close/>
                </a:path>
              </a:pathLst>
            </a:custGeom>
            <a:solidFill>
              <a:srgbClr val="5C728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3" name="Google Shape;17683;p101"/>
            <p:cNvSpPr/>
            <p:nvPr/>
          </p:nvSpPr>
          <p:spPr>
            <a:xfrm>
              <a:off x="2548800" y="2740733"/>
              <a:ext cx="33712" cy="29230"/>
            </a:xfrm>
            <a:custGeom>
              <a:rect b="b" l="l" r="r" t="t"/>
              <a:pathLst>
                <a:path extrusionOk="0" h="1115" w="1286">
                  <a:moveTo>
                    <a:pt x="737" y="1"/>
                  </a:moveTo>
                  <a:cubicBezTo>
                    <a:pt x="246" y="1"/>
                    <a:pt x="1" y="592"/>
                    <a:pt x="347" y="953"/>
                  </a:cubicBezTo>
                  <a:cubicBezTo>
                    <a:pt x="459" y="1065"/>
                    <a:pt x="596" y="1115"/>
                    <a:pt x="730" y="1115"/>
                  </a:cubicBezTo>
                  <a:cubicBezTo>
                    <a:pt x="1013" y="1115"/>
                    <a:pt x="1286" y="892"/>
                    <a:pt x="1286" y="549"/>
                  </a:cubicBezTo>
                  <a:cubicBezTo>
                    <a:pt x="1286" y="246"/>
                    <a:pt x="1040" y="1"/>
                    <a:pt x="737"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4" name="Google Shape;17684;p101"/>
            <p:cNvSpPr/>
            <p:nvPr/>
          </p:nvSpPr>
          <p:spPr>
            <a:xfrm>
              <a:off x="2375860" y="2498166"/>
              <a:ext cx="279662" cy="145729"/>
            </a:xfrm>
            <a:custGeom>
              <a:rect b="b" l="l" r="r" t="t"/>
              <a:pathLst>
                <a:path extrusionOk="0" h="5559" w="10668">
                  <a:moveTo>
                    <a:pt x="9537" y="0"/>
                  </a:moveTo>
                  <a:cubicBezTo>
                    <a:pt x="9529" y="0"/>
                    <a:pt x="9521" y="0"/>
                    <a:pt x="9514" y="0"/>
                  </a:cubicBezTo>
                  <a:lnTo>
                    <a:pt x="1" y="0"/>
                  </a:lnTo>
                  <a:lnTo>
                    <a:pt x="376" y="1054"/>
                  </a:lnTo>
                  <a:lnTo>
                    <a:pt x="9471" y="1054"/>
                  </a:lnTo>
                  <a:lnTo>
                    <a:pt x="8431" y="5558"/>
                  </a:lnTo>
                  <a:lnTo>
                    <a:pt x="9514" y="5558"/>
                  </a:lnTo>
                  <a:lnTo>
                    <a:pt x="10524" y="1256"/>
                  </a:lnTo>
                  <a:cubicBezTo>
                    <a:pt x="10667" y="614"/>
                    <a:pt x="10189" y="0"/>
                    <a:pt x="9537" y="0"/>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5" name="Google Shape;17685;p101"/>
            <p:cNvSpPr/>
            <p:nvPr/>
          </p:nvSpPr>
          <p:spPr>
            <a:xfrm>
              <a:off x="2608230" y="2498166"/>
              <a:ext cx="47292" cy="146096"/>
            </a:xfrm>
            <a:custGeom>
              <a:rect b="b" l="l" r="r" t="t"/>
              <a:pathLst>
                <a:path extrusionOk="0" h="5573" w="1804">
                  <a:moveTo>
                    <a:pt x="23" y="0"/>
                  </a:moveTo>
                  <a:cubicBezTo>
                    <a:pt x="15" y="0"/>
                    <a:pt x="8" y="0"/>
                    <a:pt x="0" y="0"/>
                  </a:cubicBezTo>
                  <a:lnTo>
                    <a:pt x="46" y="0"/>
                  </a:lnTo>
                  <a:cubicBezTo>
                    <a:pt x="38" y="0"/>
                    <a:pt x="31" y="0"/>
                    <a:pt x="23" y="0"/>
                  </a:cubicBezTo>
                  <a:close/>
                  <a:moveTo>
                    <a:pt x="673" y="0"/>
                  </a:moveTo>
                  <a:cubicBezTo>
                    <a:pt x="665" y="0"/>
                    <a:pt x="657" y="0"/>
                    <a:pt x="650" y="0"/>
                  </a:cubicBezTo>
                  <a:lnTo>
                    <a:pt x="46" y="0"/>
                  </a:lnTo>
                  <a:cubicBezTo>
                    <a:pt x="686" y="14"/>
                    <a:pt x="1151" y="622"/>
                    <a:pt x="996" y="1256"/>
                  </a:cubicBezTo>
                  <a:lnTo>
                    <a:pt x="0" y="5573"/>
                  </a:lnTo>
                  <a:lnTo>
                    <a:pt x="664" y="5573"/>
                  </a:lnTo>
                  <a:lnTo>
                    <a:pt x="1660" y="1256"/>
                  </a:lnTo>
                  <a:cubicBezTo>
                    <a:pt x="1803" y="614"/>
                    <a:pt x="1325" y="0"/>
                    <a:pt x="673"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6" name="Google Shape;17686;p101"/>
            <p:cNvSpPr/>
            <p:nvPr/>
          </p:nvSpPr>
          <p:spPr>
            <a:xfrm>
              <a:off x="2302458" y="2474704"/>
              <a:ext cx="353850" cy="196796"/>
            </a:xfrm>
            <a:custGeom>
              <a:rect b="b" l="l" r="r" t="t"/>
              <a:pathLst>
                <a:path extrusionOk="0" h="7507" w="13498">
                  <a:moveTo>
                    <a:pt x="708" y="1"/>
                  </a:moveTo>
                  <a:cubicBezTo>
                    <a:pt x="0" y="1"/>
                    <a:pt x="0" y="1054"/>
                    <a:pt x="708" y="1054"/>
                  </a:cubicBezTo>
                  <a:lnTo>
                    <a:pt x="1660" y="1054"/>
                  </a:lnTo>
                  <a:cubicBezTo>
                    <a:pt x="1704" y="1054"/>
                    <a:pt x="1747" y="1083"/>
                    <a:pt x="1762" y="1126"/>
                  </a:cubicBezTo>
                  <a:lnTo>
                    <a:pt x="3566" y="6193"/>
                  </a:lnTo>
                  <a:cubicBezTo>
                    <a:pt x="3898" y="6987"/>
                    <a:pt x="4678" y="7507"/>
                    <a:pt x="5544" y="7507"/>
                  </a:cubicBezTo>
                  <a:lnTo>
                    <a:pt x="12790" y="7507"/>
                  </a:lnTo>
                  <a:cubicBezTo>
                    <a:pt x="13498" y="7507"/>
                    <a:pt x="13498" y="6453"/>
                    <a:pt x="12790" y="6453"/>
                  </a:cubicBezTo>
                  <a:lnTo>
                    <a:pt x="12790" y="6468"/>
                  </a:lnTo>
                  <a:lnTo>
                    <a:pt x="5544" y="6468"/>
                  </a:lnTo>
                  <a:cubicBezTo>
                    <a:pt x="5111" y="6468"/>
                    <a:pt x="4706" y="6193"/>
                    <a:pt x="4533" y="5789"/>
                  </a:cubicBezTo>
                  <a:lnTo>
                    <a:pt x="2743" y="722"/>
                  </a:lnTo>
                  <a:cubicBezTo>
                    <a:pt x="2555" y="289"/>
                    <a:pt x="2137" y="1"/>
                    <a:pt x="1660"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7" name="Google Shape;17687;p101"/>
            <p:cNvSpPr/>
            <p:nvPr/>
          </p:nvSpPr>
          <p:spPr>
            <a:xfrm>
              <a:off x="2402363" y="2644236"/>
              <a:ext cx="254574" cy="27657"/>
            </a:xfrm>
            <a:custGeom>
              <a:rect b="b" l="l" r="r" t="t"/>
              <a:pathLst>
                <a:path extrusionOk="0" h="1055" w="9711">
                  <a:moveTo>
                    <a:pt x="9037" y="1"/>
                  </a:moveTo>
                  <a:cubicBezTo>
                    <a:pt x="9037" y="15"/>
                    <a:pt x="9037" y="29"/>
                    <a:pt x="9037" y="44"/>
                  </a:cubicBezTo>
                  <a:cubicBezTo>
                    <a:pt x="9037" y="333"/>
                    <a:pt x="8792" y="578"/>
                    <a:pt x="8503" y="578"/>
                  </a:cubicBezTo>
                  <a:lnTo>
                    <a:pt x="1256" y="578"/>
                  </a:lnTo>
                  <a:cubicBezTo>
                    <a:pt x="809" y="578"/>
                    <a:pt x="361" y="434"/>
                    <a:pt x="0" y="159"/>
                  </a:cubicBezTo>
                  <a:lnTo>
                    <a:pt x="0" y="159"/>
                  </a:lnTo>
                  <a:cubicBezTo>
                    <a:pt x="405" y="722"/>
                    <a:pt x="1054" y="1054"/>
                    <a:pt x="1747" y="1054"/>
                  </a:cubicBezTo>
                  <a:lnTo>
                    <a:pt x="8979" y="1054"/>
                  </a:lnTo>
                  <a:cubicBezTo>
                    <a:pt x="8984" y="1054"/>
                    <a:pt x="8989" y="1054"/>
                    <a:pt x="8994" y="1054"/>
                  </a:cubicBezTo>
                  <a:cubicBezTo>
                    <a:pt x="9673" y="1054"/>
                    <a:pt x="9711" y="44"/>
                    <a:pt x="903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8" name="Google Shape;17688;p101"/>
            <p:cNvSpPr/>
            <p:nvPr/>
          </p:nvSpPr>
          <p:spPr>
            <a:xfrm>
              <a:off x="2375126" y="2653306"/>
              <a:ext cx="243721" cy="76862"/>
            </a:xfrm>
            <a:custGeom>
              <a:rect b="b" l="l" r="r" t="t"/>
              <a:pathLst>
                <a:path extrusionOk="0" h="2932" w="9297">
                  <a:moveTo>
                    <a:pt x="1169" y="1"/>
                  </a:moveTo>
                  <a:lnTo>
                    <a:pt x="621" y="766"/>
                  </a:lnTo>
                  <a:cubicBezTo>
                    <a:pt x="0" y="1676"/>
                    <a:pt x="650" y="2931"/>
                    <a:pt x="1761" y="2931"/>
                  </a:cubicBezTo>
                  <a:lnTo>
                    <a:pt x="8604" y="2931"/>
                  </a:lnTo>
                  <a:cubicBezTo>
                    <a:pt x="9296" y="2931"/>
                    <a:pt x="9296" y="1878"/>
                    <a:pt x="8604" y="1878"/>
                  </a:cubicBezTo>
                  <a:lnTo>
                    <a:pt x="1776" y="1878"/>
                  </a:lnTo>
                  <a:cubicBezTo>
                    <a:pt x="1516" y="1878"/>
                    <a:pt x="1357" y="1589"/>
                    <a:pt x="1501" y="1372"/>
                  </a:cubicBezTo>
                  <a:lnTo>
                    <a:pt x="2050" y="578"/>
                  </a:lnTo>
                  <a:cubicBezTo>
                    <a:pt x="1703" y="463"/>
                    <a:pt x="1400" y="261"/>
                    <a:pt x="1169" y="1"/>
                  </a:cubicBezTo>
                  <a:close/>
                </a:path>
              </a:pathLst>
            </a:custGeom>
            <a:solidFill>
              <a:srgbClr val="97A7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89" name="Google Shape;17689;p101"/>
            <p:cNvSpPr/>
            <p:nvPr/>
          </p:nvSpPr>
          <p:spPr>
            <a:xfrm>
              <a:off x="2382676" y="2688880"/>
              <a:ext cx="232003" cy="41289"/>
            </a:xfrm>
            <a:custGeom>
              <a:rect b="b" l="l" r="r" t="t"/>
              <a:pathLst>
                <a:path extrusionOk="0" h="1575" w="8850">
                  <a:moveTo>
                    <a:pt x="116" y="1"/>
                  </a:moveTo>
                  <a:lnTo>
                    <a:pt x="116" y="1"/>
                  </a:lnTo>
                  <a:cubicBezTo>
                    <a:pt x="1" y="795"/>
                    <a:pt x="593" y="1517"/>
                    <a:pt x="1401" y="1574"/>
                  </a:cubicBezTo>
                  <a:lnTo>
                    <a:pt x="7911" y="1574"/>
                  </a:lnTo>
                  <a:cubicBezTo>
                    <a:pt x="8099" y="1574"/>
                    <a:pt x="8301" y="1560"/>
                    <a:pt x="8489" y="1546"/>
                  </a:cubicBezTo>
                  <a:cubicBezTo>
                    <a:pt x="8518" y="1531"/>
                    <a:pt x="8547" y="1517"/>
                    <a:pt x="8561" y="1502"/>
                  </a:cubicBezTo>
                  <a:lnTo>
                    <a:pt x="8575" y="1502"/>
                  </a:lnTo>
                  <a:lnTo>
                    <a:pt x="8633" y="1473"/>
                  </a:lnTo>
                  <a:lnTo>
                    <a:pt x="8662" y="1444"/>
                  </a:lnTo>
                  <a:lnTo>
                    <a:pt x="8691" y="1416"/>
                  </a:lnTo>
                  <a:lnTo>
                    <a:pt x="8705" y="1401"/>
                  </a:lnTo>
                  <a:lnTo>
                    <a:pt x="8720" y="1387"/>
                  </a:lnTo>
                  <a:lnTo>
                    <a:pt x="8734" y="1372"/>
                  </a:lnTo>
                  <a:lnTo>
                    <a:pt x="8749" y="1343"/>
                  </a:lnTo>
                  <a:lnTo>
                    <a:pt x="8763" y="1315"/>
                  </a:lnTo>
                  <a:lnTo>
                    <a:pt x="8777" y="1300"/>
                  </a:lnTo>
                  <a:lnTo>
                    <a:pt x="8792" y="1271"/>
                  </a:lnTo>
                  <a:lnTo>
                    <a:pt x="8792" y="1257"/>
                  </a:lnTo>
                  <a:lnTo>
                    <a:pt x="8806" y="1228"/>
                  </a:lnTo>
                  <a:lnTo>
                    <a:pt x="8806" y="1213"/>
                  </a:lnTo>
                  <a:lnTo>
                    <a:pt x="8806" y="1170"/>
                  </a:lnTo>
                  <a:lnTo>
                    <a:pt x="8806" y="1112"/>
                  </a:lnTo>
                  <a:lnTo>
                    <a:pt x="8806" y="1055"/>
                  </a:lnTo>
                  <a:cubicBezTo>
                    <a:pt x="8821" y="1040"/>
                    <a:pt x="8835" y="1011"/>
                    <a:pt x="8850" y="997"/>
                  </a:cubicBezTo>
                  <a:lnTo>
                    <a:pt x="8850" y="954"/>
                  </a:lnTo>
                  <a:cubicBezTo>
                    <a:pt x="8835" y="910"/>
                    <a:pt x="8821" y="867"/>
                    <a:pt x="8821" y="838"/>
                  </a:cubicBezTo>
                  <a:cubicBezTo>
                    <a:pt x="8705" y="997"/>
                    <a:pt x="8518" y="1098"/>
                    <a:pt x="8330" y="1112"/>
                  </a:cubicBezTo>
                  <a:lnTo>
                    <a:pt x="1488" y="1112"/>
                  </a:lnTo>
                  <a:cubicBezTo>
                    <a:pt x="824" y="1098"/>
                    <a:pt x="261" y="636"/>
                    <a:pt x="116"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0" name="Google Shape;17690;p101"/>
            <p:cNvSpPr/>
            <p:nvPr/>
          </p:nvSpPr>
          <p:spPr>
            <a:xfrm>
              <a:off x="2396675" y="2652939"/>
              <a:ext cx="32192" cy="27657"/>
            </a:xfrm>
            <a:custGeom>
              <a:rect b="b" l="l" r="r" t="t"/>
              <a:pathLst>
                <a:path extrusionOk="0" h="1055" w="1228">
                  <a:moveTo>
                    <a:pt x="347" y="1"/>
                  </a:moveTo>
                  <a:lnTo>
                    <a:pt x="1" y="506"/>
                  </a:lnTo>
                  <a:cubicBezTo>
                    <a:pt x="261" y="766"/>
                    <a:pt x="564" y="953"/>
                    <a:pt x="910" y="1054"/>
                  </a:cubicBezTo>
                  <a:lnTo>
                    <a:pt x="1228" y="592"/>
                  </a:lnTo>
                  <a:cubicBezTo>
                    <a:pt x="896" y="477"/>
                    <a:pt x="593" y="275"/>
                    <a:pt x="347"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691" name="Google Shape;17691;p101"/>
          <p:cNvGrpSpPr/>
          <p:nvPr/>
        </p:nvGrpSpPr>
        <p:grpSpPr>
          <a:xfrm>
            <a:off x="2806053" y="2442538"/>
            <a:ext cx="246002" cy="348922"/>
            <a:chOff x="2831110" y="2442538"/>
            <a:chExt cx="246002" cy="348922"/>
          </a:xfrm>
        </p:grpSpPr>
        <p:sp>
          <p:nvSpPr>
            <p:cNvPr id="17692" name="Google Shape;17692;p101"/>
            <p:cNvSpPr/>
            <p:nvPr/>
          </p:nvSpPr>
          <p:spPr>
            <a:xfrm>
              <a:off x="2831110" y="2442538"/>
              <a:ext cx="194542" cy="348922"/>
            </a:xfrm>
            <a:custGeom>
              <a:rect b="b" l="l" r="r" t="t"/>
              <a:pathLst>
                <a:path extrusionOk="0" h="13310" w="7421">
                  <a:moveTo>
                    <a:pt x="925" y="0"/>
                  </a:moveTo>
                  <a:cubicBezTo>
                    <a:pt x="419" y="0"/>
                    <a:pt x="1" y="419"/>
                    <a:pt x="1" y="924"/>
                  </a:cubicBezTo>
                  <a:lnTo>
                    <a:pt x="1" y="12372"/>
                  </a:lnTo>
                  <a:cubicBezTo>
                    <a:pt x="1" y="12891"/>
                    <a:pt x="419" y="13310"/>
                    <a:pt x="925" y="13310"/>
                  </a:cubicBezTo>
                  <a:lnTo>
                    <a:pt x="6497" y="13310"/>
                  </a:lnTo>
                  <a:cubicBezTo>
                    <a:pt x="7002" y="13310"/>
                    <a:pt x="7421" y="12891"/>
                    <a:pt x="7421" y="12372"/>
                  </a:cubicBezTo>
                  <a:lnTo>
                    <a:pt x="7421" y="924"/>
                  </a:lnTo>
                  <a:cubicBezTo>
                    <a:pt x="7421" y="419"/>
                    <a:pt x="7002" y="0"/>
                    <a:pt x="6497" y="0"/>
                  </a:cubicBezTo>
                  <a:close/>
                </a:path>
              </a:pathLst>
            </a:custGeom>
            <a:solidFill>
              <a:srgbClr val="6D81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3" name="Google Shape;17693;p101"/>
            <p:cNvSpPr/>
            <p:nvPr/>
          </p:nvSpPr>
          <p:spPr>
            <a:xfrm>
              <a:off x="2831110" y="2476591"/>
              <a:ext cx="194542" cy="276647"/>
            </a:xfrm>
            <a:custGeom>
              <a:rect b="b" l="l" r="r" t="t"/>
              <a:pathLst>
                <a:path extrusionOk="0" h="10553" w="7421">
                  <a:moveTo>
                    <a:pt x="1" y="1"/>
                  </a:moveTo>
                  <a:lnTo>
                    <a:pt x="1" y="10553"/>
                  </a:lnTo>
                  <a:lnTo>
                    <a:pt x="7421" y="10553"/>
                  </a:lnTo>
                  <a:lnTo>
                    <a:pt x="7421" y="1"/>
                  </a:lnTo>
                  <a:close/>
                </a:path>
              </a:pathLst>
            </a:custGeom>
            <a:solidFill>
              <a:srgbClr val="91A2B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4" name="Google Shape;17694;p101"/>
            <p:cNvSpPr/>
            <p:nvPr/>
          </p:nvSpPr>
          <p:spPr>
            <a:xfrm>
              <a:off x="2926480" y="2542181"/>
              <a:ext cx="99171" cy="158732"/>
            </a:xfrm>
            <a:custGeom>
              <a:rect b="b" l="l" r="r" t="t"/>
              <a:pathLst>
                <a:path extrusionOk="0" h="6055" w="3783">
                  <a:moveTo>
                    <a:pt x="3022" y="1"/>
                  </a:moveTo>
                  <a:cubicBezTo>
                    <a:pt x="1399" y="1"/>
                    <a:pt x="0" y="1313"/>
                    <a:pt x="0" y="3027"/>
                  </a:cubicBezTo>
                  <a:cubicBezTo>
                    <a:pt x="0" y="4741"/>
                    <a:pt x="1399" y="6054"/>
                    <a:pt x="3022" y="6054"/>
                  </a:cubicBezTo>
                  <a:cubicBezTo>
                    <a:pt x="3272" y="6054"/>
                    <a:pt x="3527" y="6023"/>
                    <a:pt x="3783" y="5958"/>
                  </a:cubicBezTo>
                  <a:lnTo>
                    <a:pt x="3783" y="97"/>
                  </a:lnTo>
                  <a:cubicBezTo>
                    <a:pt x="3527" y="32"/>
                    <a:pt x="3272" y="1"/>
                    <a:pt x="3022"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5" name="Google Shape;17695;p101"/>
            <p:cNvSpPr/>
            <p:nvPr/>
          </p:nvSpPr>
          <p:spPr>
            <a:xfrm>
              <a:off x="3008979" y="2476591"/>
              <a:ext cx="16673" cy="276647"/>
            </a:xfrm>
            <a:custGeom>
              <a:rect b="b" l="l" r="r" t="t"/>
              <a:pathLst>
                <a:path extrusionOk="0" h="10553" w="636">
                  <a:moveTo>
                    <a:pt x="0" y="1"/>
                  </a:moveTo>
                  <a:lnTo>
                    <a:pt x="0" y="10553"/>
                  </a:lnTo>
                  <a:lnTo>
                    <a:pt x="636" y="10553"/>
                  </a:lnTo>
                  <a:lnTo>
                    <a:pt x="636" y="1"/>
                  </a:ln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6" name="Google Shape;17696;p101"/>
            <p:cNvSpPr/>
            <p:nvPr/>
          </p:nvSpPr>
          <p:spPr>
            <a:xfrm>
              <a:off x="2877668" y="2587481"/>
              <a:ext cx="77229" cy="10617"/>
            </a:xfrm>
            <a:custGeom>
              <a:rect b="b" l="l" r="r" t="t"/>
              <a:pathLst>
                <a:path extrusionOk="0" h="405" w="2946">
                  <a:moveTo>
                    <a:pt x="260" y="0"/>
                  </a:moveTo>
                  <a:cubicBezTo>
                    <a:pt x="0" y="0"/>
                    <a:pt x="0" y="404"/>
                    <a:pt x="260" y="404"/>
                  </a:cubicBezTo>
                  <a:lnTo>
                    <a:pt x="2671" y="404"/>
                  </a:lnTo>
                  <a:cubicBezTo>
                    <a:pt x="2945" y="404"/>
                    <a:pt x="2945" y="0"/>
                    <a:pt x="2671"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7" name="Google Shape;17697;p101"/>
            <p:cNvSpPr/>
            <p:nvPr/>
          </p:nvSpPr>
          <p:spPr>
            <a:xfrm>
              <a:off x="2851164" y="2567426"/>
              <a:ext cx="117338" cy="10617"/>
            </a:xfrm>
            <a:custGeom>
              <a:rect b="b" l="l" r="r" t="t"/>
              <a:pathLst>
                <a:path extrusionOk="0" h="405" w="4476">
                  <a:moveTo>
                    <a:pt x="275" y="0"/>
                  </a:moveTo>
                  <a:cubicBezTo>
                    <a:pt x="1" y="0"/>
                    <a:pt x="1" y="404"/>
                    <a:pt x="275" y="404"/>
                  </a:cubicBezTo>
                  <a:lnTo>
                    <a:pt x="4202" y="404"/>
                  </a:lnTo>
                  <a:cubicBezTo>
                    <a:pt x="4476" y="404"/>
                    <a:pt x="4476" y="0"/>
                    <a:pt x="4202"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8" name="Google Shape;17698;p101"/>
            <p:cNvSpPr/>
            <p:nvPr/>
          </p:nvSpPr>
          <p:spPr>
            <a:xfrm>
              <a:off x="2897329" y="2643109"/>
              <a:ext cx="55287" cy="10617"/>
            </a:xfrm>
            <a:custGeom>
              <a:rect b="b" l="l" r="r" t="t"/>
              <a:pathLst>
                <a:path extrusionOk="0" h="405" w="2109">
                  <a:moveTo>
                    <a:pt x="275" y="0"/>
                  </a:moveTo>
                  <a:cubicBezTo>
                    <a:pt x="1" y="0"/>
                    <a:pt x="1" y="404"/>
                    <a:pt x="275" y="404"/>
                  </a:cubicBezTo>
                  <a:lnTo>
                    <a:pt x="1849" y="404"/>
                  </a:lnTo>
                  <a:cubicBezTo>
                    <a:pt x="2109" y="404"/>
                    <a:pt x="2109"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99" name="Google Shape;17699;p101"/>
            <p:cNvSpPr/>
            <p:nvPr/>
          </p:nvSpPr>
          <p:spPr>
            <a:xfrm>
              <a:off x="2865556" y="2627196"/>
              <a:ext cx="79117" cy="10643"/>
            </a:xfrm>
            <a:custGeom>
              <a:rect b="b" l="l" r="r" t="t"/>
              <a:pathLst>
                <a:path extrusionOk="0" h="406" w="3018">
                  <a:moveTo>
                    <a:pt x="275" y="1"/>
                  </a:moveTo>
                  <a:cubicBezTo>
                    <a:pt x="0" y="1"/>
                    <a:pt x="0" y="405"/>
                    <a:pt x="275" y="405"/>
                  </a:cubicBezTo>
                  <a:lnTo>
                    <a:pt x="2758" y="405"/>
                  </a:lnTo>
                  <a:cubicBezTo>
                    <a:pt x="3017" y="405"/>
                    <a:pt x="3017" y="1"/>
                    <a:pt x="2758" y="1"/>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0" name="Google Shape;17700;p101"/>
            <p:cNvSpPr/>
            <p:nvPr/>
          </p:nvSpPr>
          <p:spPr>
            <a:xfrm>
              <a:off x="2934056" y="2550019"/>
              <a:ext cx="143055" cy="143055"/>
            </a:xfrm>
            <a:custGeom>
              <a:rect b="b" l="l" r="r" t="t"/>
              <a:pathLst>
                <a:path extrusionOk="0" h="5457" w="5457">
                  <a:moveTo>
                    <a:pt x="2729" y="0"/>
                  </a:moveTo>
                  <a:cubicBezTo>
                    <a:pt x="1227" y="0"/>
                    <a:pt x="0" y="1227"/>
                    <a:pt x="0" y="2728"/>
                  </a:cubicBezTo>
                  <a:cubicBezTo>
                    <a:pt x="0" y="4230"/>
                    <a:pt x="1227" y="5457"/>
                    <a:pt x="2729" y="5457"/>
                  </a:cubicBezTo>
                  <a:cubicBezTo>
                    <a:pt x="4244" y="5457"/>
                    <a:pt x="5457" y="4230"/>
                    <a:pt x="5457" y="2728"/>
                  </a:cubicBezTo>
                  <a:cubicBezTo>
                    <a:pt x="5457" y="1227"/>
                    <a:pt x="4244" y="0"/>
                    <a:pt x="2729"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1" name="Google Shape;17701;p101"/>
            <p:cNvSpPr/>
            <p:nvPr/>
          </p:nvSpPr>
          <p:spPr>
            <a:xfrm>
              <a:off x="2957125" y="2572722"/>
              <a:ext cx="97284" cy="97651"/>
            </a:xfrm>
            <a:custGeom>
              <a:rect b="b" l="l" r="r" t="t"/>
              <a:pathLst>
                <a:path extrusionOk="0" h="3725" w="3711">
                  <a:moveTo>
                    <a:pt x="1849" y="0"/>
                  </a:moveTo>
                  <a:cubicBezTo>
                    <a:pt x="824" y="0"/>
                    <a:pt x="1" y="838"/>
                    <a:pt x="1" y="1862"/>
                  </a:cubicBezTo>
                  <a:cubicBezTo>
                    <a:pt x="1" y="2887"/>
                    <a:pt x="824" y="3725"/>
                    <a:pt x="1849" y="3725"/>
                  </a:cubicBezTo>
                  <a:cubicBezTo>
                    <a:pt x="2873" y="3725"/>
                    <a:pt x="3711" y="2887"/>
                    <a:pt x="3711" y="1862"/>
                  </a:cubicBezTo>
                  <a:cubicBezTo>
                    <a:pt x="3711" y="838"/>
                    <a:pt x="2873" y="0"/>
                    <a:pt x="1849" y="0"/>
                  </a:cubicBezTo>
                  <a:close/>
                </a:path>
              </a:pathLst>
            </a:custGeom>
            <a:solidFill>
              <a:srgbClr val="B3C2C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2" name="Google Shape;17702;p101"/>
            <p:cNvSpPr/>
            <p:nvPr/>
          </p:nvSpPr>
          <p:spPr>
            <a:xfrm>
              <a:off x="2951463" y="2568082"/>
              <a:ext cx="108242" cy="107219"/>
            </a:xfrm>
            <a:custGeom>
              <a:rect b="b" l="l" r="r" t="t"/>
              <a:pathLst>
                <a:path extrusionOk="0" h="4090" w="4129">
                  <a:moveTo>
                    <a:pt x="1828" y="1"/>
                  </a:moveTo>
                  <a:cubicBezTo>
                    <a:pt x="1816" y="1"/>
                    <a:pt x="1803" y="2"/>
                    <a:pt x="1790" y="4"/>
                  </a:cubicBezTo>
                  <a:cubicBezTo>
                    <a:pt x="1660" y="18"/>
                    <a:pt x="1545" y="47"/>
                    <a:pt x="1429" y="91"/>
                  </a:cubicBezTo>
                  <a:cubicBezTo>
                    <a:pt x="1203" y="147"/>
                    <a:pt x="1254" y="481"/>
                    <a:pt x="1473" y="481"/>
                  </a:cubicBezTo>
                  <a:cubicBezTo>
                    <a:pt x="1478" y="481"/>
                    <a:pt x="1482" y="481"/>
                    <a:pt x="1487" y="480"/>
                  </a:cubicBezTo>
                  <a:cubicBezTo>
                    <a:pt x="1516" y="480"/>
                    <a:pt x="1530" y="480"/>
                    <a:pt x="1545" y="466"/>
                  </a:cubicBezTo>
                  <a:cubicBezTo>
                    <a:pt x="1646" y="437"/>
                    <a:pt x="1747" y="423"/>
                    <a:pt x="1848" y="408"/>
                  </a:cubicBezTo>
                  <a:cubicBezTo>
                    <a:pt x="2095" y="367"/>
                    <a:pt x="2055" y="1"/>
                    <a:pt x="1828" y="1"/>
                  </a:cubicBezTo>
                  <a:close/>
                  <a:moveTo>
                    <a:pt x="2637" y="81"/>
                  </a:moveTo>
                  <a:cubicBezTo>
                    <a:pt x="2436" y="81"/>
                    <a:pt x="2361" y="388"/>
                    <a:pt x="2584" y="480"/>
                  </a:cubicBezTo>
                  <a:cubicBezTo>
                    <a:pt x="2671" y="509"/>
                    <a:pt x="2757" y="538"/>
                    <a:pt x="2844" y="596"/>
                  </a:cubicBezTo>
                  <a:cubicBezTo>
                    <a:pt x="2873" y="610"/>
                    <a:pt x="2916" y="610"/>
                    <a:pt x="2945" y="610"/>
                  </a:cubicBezTo>
                  <a:cubicBezTo>
                    <a:pt x="3162" y="610"/>
                    <a:pt x="3234" y="336"/>
                    <a:pt x="3046" y="235"/>
                  </a:cubicBezTo>
                  <a:cubicBezTo>
                    <a:pt x="2931" y="177"/>
                    <a:pt x="2815" y="120"/>
                    <a:pt x="2700" y="91"/>
                  </a:cubicBezTo>
                  <a:cubicBezTo>
                    <a:pt x="2678" y="84"/>
                    <a:pt x="2657" y="81"/>
                    <a:pt x="2637" y="81"/>
                  </a:cubicBezTo>
                  <a:close/>
                  <a:moveTo>
                    <a:pt x="781" y="492"/>
                  </a:moveTo>
                  <a:cubicBezTo>
                    <a:pt x="732" y="492"/>
                    <a:pt x="682" y="510"/>
                    <a:pt x="635" y="553"/>
                  </a:cubicBezTo>
                  <a:cubicBezTo>
                    <a:pt x="549" y="639"/>
                    <a:pt x="477" y="726"/>
                    <a:pt x="404" y="827"/>
                  </a:cubicBezTo>
                  <a:cubicBezTo>
                    <a:pt x="303" y="971"/>
                    <a:pt x="390" y="1159"/>
                    <a:pt x="563" y="1159"/>
                  </a:cubicBezTo>
                  <a:cubicBezTo>
                    <a:pt x="635" y="1159"/>
                    <a:pt x="693" y="1116"/>
                    <a:pt x="736" y="1072"/>
                  </a:cubicBezTo>
                  <a:cubicBezTo>
                    <a:pt x="794" y="986"/>
                    <a:pt x="852" y="913"/>
                    <a:pt x="924" y="841"/>
                  </a:cubicBezTo>
                  <a:cubicBezTo>
                    <a:pt x="1080" y="697"/>
                    <a:pt x="944" y="492"/>
                    <a:pt x="781" y="492"/>
                  </a:cubicBezTo>
                  <a:close/>
                  <a:moveTo>
                    <a:pt x="3577" y="740"/>
                  </a:moveTo>
                  <a:cubicBezTo>
                    <a:pt x="3431" y="740"/>
                    <a:pt x="3293" y="903"/>
                    <a:pt x="3407" y="1058"/>
                  </a:cubicBezTo>
                  <a:cubicBezTo>
                    <a:pt x="3465" y="1144"/>
                    <a:pt x="3522" y="1231"/>
                    <a:pt x="3566" y="1318"/>
                  </a:cubicBezTo>
                  <a:cubicBezTo>
                    <a:pt x="3595" y="1390"/>
                    <a:pt x="3667" y="1433"/>
                    <a:pt x="3739" y="1433"/>
                  </a:cubicBezTo>
                  <a:lnTo>
                    <a:pt x="3753" y="1433"/>
                  </a:lnTo>
                  <a:cubicBezTo>
                    <a:pt x="3898" y="1433"/>
                    <a:pt x="3999" y="1274"/>
                    <a:pt x="3927" y="1144"/>
                  </a:cubicBezTo>
                  <a:cubicBezTo>
                    <a:pt x="3869" y="1029"/>
                    <a:pt x="3811" y="928"/>
                    <a:pt x="3739" y="827"/>
                  </a:cubicBezTo>
                  <a:cubicBezTo>
                    <a:pt x="3694" y="765"/>
                    <a:pt x="3635" y="740"/>
                    <a:pt x="3577" y="740"/>
                  </a:cubicBezTo>
                  <a:close/>
                  <a:moveTo>
                    <a:pt x="235" y="1516"/>
                  </a:moveTo>
                  <a:cubicBezTo>
                    <a:pt x="148" y="1516"/>
                    <a:pt x="62" y="1566"/>
                    <a:pt x="44" y="1679"/>
                  </a:cubicBezTo>
                  <a:cubicBezTo>
                    <a:pt x="15" y="1794"/>
                    <a:pt x="0" y="1924"/>
                    <a:pt x="0" y="2039"/>
                  </a:cubicBezTo>
                  <a:cubicBezTo>
                    <a:pt x="0" y="2155"/>
                    <a:pt x="101" y="2242"/>
                    <a:pt x="202" y="2242"/>
                  </a:cubicBezTo>
                  <a:lnTo>
                    <a:pt x="217" y="2242"/>
                  </a:lnTo>
                  <a:cubicBezTo>
                    <a:pt x="318" y="2242"/>
                    <a:pt x="404" y="2155"/>
                    <a:pt x="419" y="2054"/>
                  </a:cubicBezTo>
                  <a:cubicBezTo>
                    <a:pt x="419" y="1953"/>
                    <a:pt x="419" y="1852"/>
                    <a:pt x="433" y="1751"/>
                  </a:cubicBezTo>
                  <a:cubicBezTo>
                    <a:pt x="466" y="1603"/>
                    <a:pt x="350" y="1516"/>
                    <a:pt x="235" y="1516"/>
                  </a:cubicBezTo>
                  <a:close/>
                  <a:moveTo>
                    <a:pt x="3927" y="1834"/>
                  </a:moveTo>
                  <a:cubicBezTo>
                    <a:pt x="3826" y="1834"/>
                    <a:pt x="3725" y="1902"/>
                    <a:pt x="3725" y="2039"/>
                  </a:cubicBezTo>
                  <a:cubicBezTo>
                    <a:pt x="3725" y="2140"/>
                    <a:pt x="3710" y="2242"/>
                    <a:pt x="3696" y="2343"/>
                  </a:cubicBezTo>
                  <a:cubicBezTo>
                    <a:pt x="3681" y="2444"/>
                    <a:pt x="3753" y="2559"/>
                    <a:pt x="3869" y="2574"/>
                  </a:cubicBezTo>
                  <a:lnTo>
                    <a:pt x="3898" y="2574"/>
                  </a:lnTo>
                  <a:cubicBezTo>
                    <a:pt x="3999" y="2574"/>
                    <a:pt x="4085" y="2501"/>
                    <a:pt x="4100" y="2400"/>
                  </a:cubicBezTo>
                  <a:cubicBezTo>
                    <a:pt x="4114" y="2285"/>
                    <a:pt x="4129" y="2169"/>
                    <a:pt x="4129" y="2039"/>
                  </a:cubicBezTo>
                  <a:cubicBezTo>
                    <a:pt x="4129" y="1902"/>
                    <a:pt x="4028" y="1834"/>
                    <a:pt x="3927" y="1834"/>
                  </a:cubicBezTo>
                  <a:close/>
                  <a:moveTo>
                    <a:pt x="409" y="2668"/>
                  </a:moveTo>
                  <a:cubicBezTo>
                    <a:pt x="284" y="2668"/>
                    <a:pt x="168" y="2788"/>
                    <a:pt x="217" y="2934"/>
                  </a:cubicBezTo>
                  <a:cubicBezTo>
                    <a:pt x="260" y="3050"/>
                    <a:pt x="332" y="3151"/>
                    <a:pt x="404" y="3252"/>
                  </a:cubicBezTo>
                  <a:cubicBezTo>
                    <a:pt x="448" y="3310"/>
                    <a:pt x="505" y="3339"/>
                    <a:pt x="563" y="3339"/>
                  </a:cubicBezTo>
                  <a:cubicBezTo>
                    <a:pt x="736" y="3339"/>
                    <a:pt x="823" y="3151"/>
                    <a:pt x="722" y="3007"/>
                  </a:cubicBezTo>
                  <a:cubicBezTo>
                    <a:pt x="664" y="2934"/>
                    <a:pt x="621" y="2848"/>
                    <a:pt x="578" y="2761"/>
                  </a:cubicBezTo>
                  <a:cubicBezTo>
                    <a:pt x="531" y="2696"/>
                    <a:pt x="469" y="2668"/>
                    <a:pt x="409" y="2668"/>
                  </a:cubicBezTo>
                  <a:close/>
                  <a:moveTo>
                    <a:pt x="3563" y="2923"/>
                  </a:moveTo>
                  <a:cubicBezTo>
                    <a:pt x="3507" y="2923"/>
                    <a:pt x="3451" y="2947"/>
                    <a:pt x="3407" y="3007"/>
                  </a:cubicBezTo>
                  <a:cubicBezTo>
                    <a:pt x="3349" y="3093"/>
                    <a:pt x="3292" y="3165"/>
                    <a:pt x="3219" y="3238"/>
                  </a:cubicBezTo>
                  <a:cubicBezTo>
                    <a:pt x="3075" y="3367"/>
                    <a:pt x="3176" y="3584"/>
                    <a:pt x="3349" y="3584"/>
                  </a:cubicBezTo>
                  <a:lnTo>
                    <a:pt x="3364" y="3584"/>
                  </a:lnTo>
                  <a:cubicBezTo>
                    <a:pt x="3407" y="3584"/>
                    <a:pt x="3465" y="3570"/>
                    <a:pt x="3494" y="3526"/>
                  </a:cubicBezTo>
                  <a:cubicBezTo>
                    <a:pt x="3580" y="3440"/>
                    <a:pt x="3667" y="3353"/>
                    <a:pt x="3739" y="3252"/>
                  </a:cubicBezTo>
                  <a:cubicBezTo>
                    <a:pt x="3854" y="3095"/>
                    <a:pt x="3711" y="2923"/>
                    <a:pt x="3563" y="2923"/>
                  </a:cubicBezTo>
                  <a:close/>
                  <a:moveTo>
                    <a:pt x="1181" y="3470"/>
                  </a:moveTo>
                  <a:cubicBezTo>
                    <a:pt x="993" y="3470"/>
                    <a:pt x="888" y="3748"/>
                    <a:pt x="1097" y="3858"/>
                  </a:cubicBezTo>
                  <a:cubicBezTo>
                    <a:pt x="1198" y="3916"/>
                    <a:pt x="1314" y="3959"/>
                    <a:pt x="1429" y="4003"/>
                  </a:cubicBezTo>
                  <a:cubicBezTo>
                    <a:pt x="1456" y="4003"/>
                    <a:pt x="1471" y="4015"/>
                    <a:pt x="1496" y="4017"/>
                  </a:cubicBezTo>
                  <a:lnTo>
                    <a:pt x="1496" y="4017"/>
                  </a:lnTo>
                  <a:cubicBezTo>
                    <a:pt x="1734" y="4009"/>
                    <a:pt x="1787" y="3684"/>
                    <a:pt x="1559" y="3613"/>
                  </a:cubicBezTo>
                  <a:cubicBezTo>
                    <a:pt x="1458" y="3584"/>
                    <a:pt x="1372" y="3541"/>
                    <a:pt x="1285" y="3497"/>
                  </a:cubicBezTo>
                  <a:cubicBezTo>
                    <a:pt x="1249" y="3478"/>
                    <a:pt x="1213" y="3470"/>
                    <a:pt x="1181" y="3470"/>
                  </a:cubicBezTo>
                  <a:close/>
                  <a:moveTo>
                    <a:pt x="1496" y="4017"/>
                  </a:moveTo>
                  <a:cubicBezTo>
                    <a:pt x="1493" y="4017"/>
                    <a:pt x="1490" y="4017"/>
                    <a:pt x="1487" y="4017"/>
                  </a:cubicBezTo>
                  <a:lnTo>
                    <a:pt x="1502" y="4017"/>
                  </a:lnTo>
                  <a:cubicBezTo>
                    <a:pt x="1500" y="4017"/>
                    <a:pt x="1498" y="4017"/>
                    <a:pt x="1496" y="4017"/>
                  </a:cubicBezTo>
                  <a:close/>
                  <a:moveTo>
                    <a:pt x="2657" y="3600"/>
                  </a:moveTo>
                  <a:cubicBezTo>
                    <a:pt x="2634" y="3600"/>
                    <a:pt x="2610" y="3604"/>
                    <a:pt x="2584" y="3613"/>
                  </a:cubicBezTo>
                  <a:cubicBezTo>
                    <a:pt x="2483" y="3642"/>
                    <a:pt x="2397" y="3671"/>
                    <a:pt x="2295" y="3685"/>
                  </a:cubicBezTo>
                  <a:cubicBezTo>
                    <a:pt x="2036" y="3714"/>
                    <a:pt x="2065" y="4089"/>
                    <a:pt x="2324" y="4089"/>
                  </a:cubicBezTo>
                  <a:lnTo>
                    <a:pt x="2353" y="4089"/>
                  </a:lnTo>
                  <a:cubicBezTo>
                    <a:pt x="2469" y="4075"/>
                    <a:pt x="2584" y="4046"/>
                    <a:pt x="2714" y="4003"/>
                  </a:cubicBezTo>
                  <a:cubicBezTo>
                    <a:pt x="2948" y="3925"/>
                    <a:pt x="2866" y="3600"/>
                    <a:pt x="2657" y="3600"/>
                  </a:cubicBezTo>
                  <a:close/>
                </a:path>
              </a:pathLst>
            </a:custGeom>
            <a:solidFill>
              <a:srgbClr val="C1CDD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3" name="Google Shape;17703;p101"/>
            <p:cNvSpPr/>
            <p:nvPr/>
          </p:nvSpPr>
          <p:spPr>
            <a:xfrm>
              <a:off x="2985123" y="2600719"/>
              <a:ext cx="42049" cy="43543"/>
            </a:xfrm>
            <a:custGeom>
              <a:rect b="b" l="l" r="r" t="t"/>
              <a:pathLst>
                <a:path extrusionOk="0" h="1661" w="1604">
                  <a:moveTo>
                    <a:pt x="694" y="0"/>
                  </a:moveTo>
                  <a:cubicBezTo>
                    <a:pt x="1" y="0"/>
                    <a:pt x="1" y="1040"/>
                    <a:pt x="694" y="1040"/>
                  </a:cubicBezTo>
                  <a:lnTo>
                    <a:pt x="939" y="1040"/>
                  </a:lnTo>
                  <a:cubicBezTo>
                    <a:pt x="1084" y="1040"/>
                    <a:pt x="1084" y="1256"/>
                    <a:pt x="939" y="1256"/>
                  </a:cubicBezTo>
                  <a:lnTo>
                    <a:pt x="578" y="1256"/>
                  </a:lnTo>
                  <a:cubicBezTo>
                    <a:pt x="552" y="1144"/>
                    <a:pt x="466" y="1093"/>
                    <a:pt x="379" y="1093"/>
                  </a:cubicBezTo>
                  <a:cubicBezTo>
                    <a:pt x="277" y="1093"/>
                    <a:pt x="174" y="1166"/>
                    <a:pt x="174" y="1300"/>
                  </a:cubicBezTo>
                  <a:cubicBezTo>
                    <a:pt x="174" y="1487"/>
                    <a:pt x="333" y="1646"/>
                    <a:pt x="535" y="1661"/>
                  </a:cubicBezTo>
                  <a:lnTo>
                    <a:pt x="925" y="1661"/>
                  </a:lnTo>
                  <a:cubicBezTo>
                    <a:pt x="1603" y="1661"/>
                    <a:pt x="1603" y="621"/>
                    <a:pt x="925" y="621"/>
                  </a:cubicBezTo>
                  <a:lnTo>
                    <a:pt x="679" y="621"/>
                  </a:lnTo>
                  <a:cubicBezTo>
                    <a:pt x="535" y="621"/>
                    <a:pt x="535" y="405"/>
                    <a:pt x="679" y="405"/>
                  </a:cubicBezTo>
                  <a:lnTo>
                    <a:pt x="1040" y="405"/>
                  </a:lnTo>
                  <a:cubicBezTo>
                    <a:pt x="1060" y="511"/>
                    <a:pt x="1148" y="563"/>
                    <a:pt x="1237" y="563"/>
                  </a:cubicBezTo>
                  <a:cubicBezTo>
                    <a:pt x="1340" y="563"/>
                    <a:pt x="1445" y="493"/>
                    <a:pt x="1445" y="361"/>
                  </a:cubicBezTo>
                  <a:cubicBezTo>
                    <a:pt x="1445" y="159"/>
                    <a:pt x="1286" y="0"/>
                    <a:pt x="1084" y="0"/>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4" name="Google Shape;17704;p101"/>
            <p:cNvSpPr/>
            <p:nvPr/>
          </p:nvSpPr>
          <p:spPr>
            <a:xfrm>
              <a:off x="3000642" y="2590784"/>
              <a:ext cx="10643" cy="20553"/>
            </a:xfrm>
            <a:custGeom>
              <a:rect b="b" l="l" r="r" t="t"/>
              <a:pathLst>
                <a:path extrusionOk="0" h="784" w="406">
                  <a:moveTo>
                    <a:pt x="203" y="1"/>
                  </a:moveTo>
                  <a:cubicBezTo>
                    <a:pt x="102" y="1"/>
                    <a:pt x="1" y="69"/>
                    <a:pt x="1" y="206"/>
                  </a:cubicBezTo>
                  <a:lnTo>
                    <a:pt x="1" y="582"/>
                  </a:lnTo>
                  <a:cubicBezTo>
                    <a:pt x="1" y="683"/>
                    <a:pt x="87" y="784"/>
                    <a:pt x="203" y="784"/>
                  </a:cubicBezTo>
                  <a:cubicBezTo>
                    <a:pt x="318" y="784"/>
                    <a:pt x="405" y="683"/>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5" name="Google Shape;17705;p101"/>
            <p:cNvSpPr/>
            <p:nvPr/>
          </p:nvSpPr>
          <p:spPr>
            <a:xfrm>
              <a:off x="3000642" y="2633540"/>
              <a:ext cx="10643" cy="20553"/>
            </a:xfrm>
            <a:custGeom>
              <a:rect b="b" l="l" r="r" t="t"/>
              <a:pathLst>
                <a:path extrusionOk="0" h="784" w="406">
                  <a:moveTo>
                    <a:pt x="203" y="1"/>
                  </a:moveTo>
                  <a:cubicBezTo>
                    <a:pt x="102" y="1"/>
                    <a:pt x="1" y="69"/>
                    <a:pt x="1" y="206"/>
                  </a:cubicBezTo>
                  <a:lnTo>
                    <a:pt x="1" y="582"/>
                  </a:lnTo>
                  <a:cubicBezTo>
                    <a:pt x="1" y="697"/>
                    <a:pt x="87" y="784"/>
                    <a:pt x="203" y="784"/>
                  </a:cubicBezTo>
                  <a:cubicBezTo>
                    <a:pt x="318" y="784"/>
                    <a:pt x="405" y="697"/>
                    <a:pt x="405" y="582"/>
                  </a:cubicBezTo>
                  <a:lnTo>
                    <a:pt x="405" y="206"/>
                  </a:lnTo>
                  <a:cubicBezTo>
                    <a:pt x="405" y="69"/>
                    <a:pt x="304" y="1"/>
                    <a:pt x="203"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06" name="Google Shape;17706;p101"/>
          <p:cNvGrpSpPr/>
          <p:nvPr/>
        </p:nvGrpSpPr>
        <p:grpSpPr>
          <a:xfrm>
            <a:off x="6991435" y="3367036"/>
            <a:ext cx="362947" cy="356498"/>
            <a:chOff x="7016492" y="3367036"/>
            <a:chExt cx="362947" cy="356498"/>
          </a:xfrm>
        </p:grpSpPr>
        <p:sp>
          <p:nvSpPr>
            <p:cNvPr id="17707" name="Google Shape;17707;p101"/>
            <p:cNvSpPr/>
            <p:nvPr/>
          </p:nvSpPr>
          <p:spPr>
            <a:xfrm>
              <a:off x="7016492" y="3367036"/>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8" name="Google Shape;17708;p101"/>
            <p:cNvSpPr/>
            <p:nvPr/>
          </p:nvSpPr>
          <p:spPr>
            <a:xfrm>
              <a:off x="7171658"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C2CED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09" name="Google Shape;17709;p101"/>
            <p:cNvSpPr/>
            <p:nvPr/>
          </p:nvSpPr>
          <p:spPr>
            <a:xfrm>
              <a:off x="7070049" y="3475252"/>
              <a:ext cx="73245" cy="116971"/>
            </a:xfrm>
            <a:custGeom>
              <a:rect b="b" l="l" r="r" t="t"/>
              <a:pathLst>
                <a:path extrusionOk="0" h="4462" w="2794">
                  <a:moveTo>
                    <a:pt x="435" y="1"/>
                  </a:moveTo>
                  <a:cubicBezTo>
                    <a:pt x="217" y="1"/>
                    <a:pt x="1" y="145"/>
                    <a:pt x="8" y="434"/>
                  </a:cubicBezTo>
                  <a:lnTo>
                    <a:pt x="8" y="4028"/>
                  </a:lnTo>
                  <a:cubicBezTo>
                    <a:pt x="8" y="4259"/>
                    <a:pt x="195" y="4461"/>
                    <a:pt x="441" y="4461"/>
                  </a:cubicBezTo>
                  <a:cubicBezTo>
                    <a:pt x="686" y="4461"/>
                    <a:pt x="888" y="4259"/>
                    <a:pt x="888" y="4014"/>
                  </a:cubicBezTo>
                  <a:lnTo>
                    <a:pt x="888" y="3422"/>
                  </a:lnTo>
                  <a:lnTo>
                    <a:pt x="1192" y="3119"/>
                  </a:lnTo>
                  <a:lnTo>
                    <a:pt x="1884" y="4043"/>
                  </a:lnTo>
                  <a:cubicBezTo>
                    <a:pt x="1942" y="4144"/>
                    <a:pt x="2043" y="4201"/>
                    <a:pt x="2159" y="4216"/>
                  </a:cubicBezTo>
                  <a:lnTo>
                    <a:pt x="2231" y="4216"/>
                  </a:lnTo>
                  <a:cubicBezTo>
                    <a:pt x="2592" y="4216"/>
                    <a:pt x="2794" y="3812"/>
                    <a:pt x="2577" y="3523"/>
                  </a:cubicBezTo>
                  <a:lnTo>
                    <a:pt x="1812" y="2498"/>
                  </a:lnTo>
                  <a:lnTo>
                    <a:pt x="2390" y="1921"/>
                  </a:lnTo>
                  <a:cubicBezTo>
                    <a:pt x="2690" y="1598"/>
                    <a:pt x="2408" y="1173"/>
                    <a:pt x="2071" y="1173"/>
                  </a:cubicBezTo>
                  <a:cubicBezTo>
                    <a:pt x="1970" y="1173"/>
                    <a:pt x="1865" y="1210"/>
                    <a:pt x="1769" y="1300"/>
                  </a:cubicBezTo>
                  <a:lnTo>
                    <a:pt x="874" y="2195"/>
                  </a:lnTo>
                  <a:lnTo>
                    <a:pt x="874" y="434"/>
                  </a:lnTo>
                  <a:cubicBezTo>
                    <a:pt x="874" y="145"/>
                    <a:pt x="654" y="1"/>
                    <a:pt x="435"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0" name="Google Shape;17710;p101"/>
            <p:cNvSpPr/>
            <p:nvPr/>
          </p:nvSpPr>
          <p:spPr>
            <a:xfrm>
              <a:off x="7217063" y="3475252"/>
              <a:ext cx="73454" cy="116971"/>
            </a:xfrm>
            <a:custGeom>
              <a:rect b="b" l="l" r="r" t="t"/>
              <a:pathLst>
                <a:path extrusionOk="0" h="4462" w="2802">
                  <a:moveTo>
                    <a:pt x="441" y="1"/>
                  </a:moveTo>
                  <a:cubicBezTo>
                    <a:pt x="221" y="1"/>
                    <a:pt x="1" y="145"/>
                    <a:pt x="1" y="434"/>
                  </a:cubicBezTo>
                  <a:lnTo>
                    <a:pt x="1" y="4028"/>
                  </a:lnTo>
                  <a:cubicBezTo>
                    <a:pt x="1" y="4259"/>
                    <a:pt x="203" y="4461"/>
                    <a:pt x="448" y="4461"/>
                  </a:cubicBezTo>
                  <a:cubicBezTo>
                    <a:pt x="694" y="4461"/>
                    <a:pt x="896" y="4259"/>
                    <a:pt x="881" y="4014"/>
                  </a:cubicBezTo>
                  <a:lnTo>
                    <a:pt x="881" y="3422"/>
                  </a:lnTo>
                  <a:lnTo>
                    <a:pt x="1199" y="3119"/>
                  </a:lnTo>
                  <a:lnTo>
                    <a:pt x="1877" y="4043"/>
                  </a:lnTo>
                  <a:cubicBezTo>
                    <a:pt x="1950" y="4144"/>
                    <a:pt x="2051" y="4201"/>
                    <a:pt x="2166" y="4216"/>
                  </a:cubicBezTo>
                  <a:lnTo>
                    <a:pt x="2238" y="4216"/>
                  </a:lnTo>
                  <a:cubicBezTo>
                    <a:pt x="2599" y="4216"/>
                    <a:pt x="2801" y="3812"/>
                    <a:pt x="2585" y="3523"/>
                  </a:cubicBezTo>
                  <a:lnTo>
                    <a:pt x="1820" y="2498"/>
                  </a:lnTo>
                  <a:lnTo>
                    <a:pt x="2397" y="1921"/>
                  </a:lnTo>
                  <a:cubicBezTo>
                    <a:pt x="2697" y="1598"/>
                    <a:pt x="2415" y="1173"/>
                    <a:pt x="2078" y="1173"/>
                  </a:cubicBezTo>
                  <a:cubicBezTo>
                    <a:pt x="1978" y="1173"/>
                    <a:pt x="1872" y="1210"/>
                    <a:pt x="1776" y="1300"/>
                  </a:cubicBezTo>
                  <a:lnTo>
                    <a:pt x="881" y="2195"/>
                  </a:lnTo>
                  <a:lnTo>
                    <a:pt x="881" y="434"/>
                  </a:lnTo>
                  <a:cubicBezTo>
                    <a:pt x="881" y="145"/>
                    <a:pt x="661" y="1"/>
                    <a:pt x="441"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1" name="Google Shape;17711;p101"/>
            <p:cNvSpPr/>
            <p:nvPr/>
          </p:nvSpPr>
          <p:spPr>
            <a:xfrm>
              <a:off x="7162955" y="3498242"/>
              <a:ext cx="24249" cy="93981"/>
            </a:xfrm>
            <a:custGeom>
              <a:rect b="b" l="l" r="r" t="t"/>
              <a:pathLst>
                <a:path extrusionOk="0" h="3585" w="925">
                  <a:moveTo>
                    <a:pt x="457" y="1"/>
                  </a:moveTo>
                  <a:cubicBezTo>
                    <a:pt x="228" y="1"/>
                    <a:pt x="1" y="156"/>
                    <a:pt x="1" y="466"/>
                  </a:cubicBezTo>
                  <a:lnTo>
                    <a:pt x="1" y="3122"/>
                  </a:lnTo>
                  <a:cubicBezTo>
                    <a:pt x="1" y="3382"/>
                    <a:pt x="203" y="3584"/>
                    <a:pt x="462" y="3584"/>
                  </a:cubicBezTo>
                  <a:cubicBezTo>
                    <a:pt x="708" y="3584"/>
                    <a:pt x="924" y="3368"/>
                    <a:pt x="924" y="3122"/>
                  </a:cubicBezTo>
                  <a:lnTo>
                    <a:pt x="924" y="466"/>
                  </a:lnTo>
                  <a:cubicBezTo>
                    <a:pt x="917" y="156"/>
                    <a:pt x="686" y="1"/>
                    <a:pt x="457" y="1"/>
                  </a:cubicBezTo>
                  <a:close/>
                </a:path>
              </a:pathLst>
            </a:custGeom>
            <a:solidFill>
              <a:srgbClr val="8B9DA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2" name="Google Shape;17712;p101"/>
            <p:cNvSpPr/>
            <p:nvPr/>
          </p:nvSpPr>
          <p:spPr>
            <a:xfrm>
              <a:off x="7304857" y="3529281"/>
              <a:ext cx="37120" cy="31904"/>
            </a:xfrm>
            <a:custGeom>
              <a:rect b="b" l="l" r="r" t="t"/>
              <a:pathLst>
                <a:path extrusionOk="0" h="1217" w="1416">
                  <a:moveTo>
                    <a:pt x="806" y="1"/>
                  </a:moveTo>
                  <a:cubicBezTo>
                    <a:pt x="656" y="1"/>
                    <a:pt x="502" y="55"/>
                    <a:pt x="376" y="177"/>
                  </a:cubicBezTo>
                  <a:cubicBezTo>
                    <a:pt x="1" y="567"/>
                    <a:pt x="261" y="1216"/>
                    <a:pt x="809" y="1216"/>
                  </a:cubicBezTo>
                  <a:cubicBezTo>
                    <a:pt x="1141" y="1216"/>
                    <a:pt x="1415" y="942"/>
                    <a:pt x="1415" y="610"/>
                  </a:cubicBezTo>
                  <a:cubicBezTo>
                    <a:pt x="1415" y="239"/>
                    <a:pt x="1119" y="1"/>
                    <a:pt x="80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3" name="Google Shape;17713;p101"/>
          <p:cNvGrpSpPr/>
          <p:nvPr/>
        </p:nvGrpSpPr>
        <p:grpSpPr>
          <a:xfrm>
            <a:off x="4806717" y="3817357"/>
            <a:ext cx="362947" cy="356576"/>
            <a:chOff x="5108852" y="3817357"/>
            <a:chExt cx="362947" cy="356576"/>
          </a:xfrm>
        </p:grpSpPr>
        <p:sp>
          <p:nvSpPr>
            <p:cNvPr id="17714" name="Google Shape;17714;p101"/>
            <p:cNvSpPr/>
            <p:nvPr/>
          </p:nvSpPr>
          <p:spPr>
            <a:xfrm>
              <a:off x="5108852" y="3817357"/>
              <a:ext cx="356524" cy="356498"/>
            </a:xfrm>
            <a:custGeom>
              <a:rect b="b" l="l" r="r" t="t"/>
              <a:pathLst>
                <a:path extrusionOk="0" h="13599" w="13600">
                  <a:moveTo>
                    <a:pt x="6800" y="0"/>
                  </a:moveTo>
                  <a:cubicBezTo>
                    <a:pt x="3047" y="0"/>
                    <a:pt x="1" y="3046"/>
                    <a:pt x="1" y="6799"/>
                  </a:cubicBezTo>
                  <a:cubicBezTo>
                    <a:pt x="1" y="10552"/>
                    <a:pt x="3047" y="13598"/>
                    <a:pt x="6800" y="13598"/>
                  </a:cubicBezTo>
                  <a:cubicBezTo>
                    <a:pt x="10568" y="13598"/>
                    <a:pt x="13599" y="10552"/>
                    <a:pt x="13599" y="6799"/>
                  </a:cubicBezTo>
                  <a:cubicBezTo>
                    <a:pt x="13599" y="3046"/>
                    <a:pt x="10568"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5" name="Google Shape;17715;p101"/>
            <p:cNvSpPr/>
            <p:nvPr/>
          </p:nvSpPr>
          <p:spPr>
            <a:xfrm>
              <a:off x="5264019" y="3817357"/>
              <a:ext cx="207780" cy="356576"/>
            </a:xfrm>
            <a:custGeom>
              <a:rect b="b" l="l" r="r" t="t"/>
              <a:pathLst>
                <a:path extrusionOk="0" h="13602" w="7926">
                  <a:moveTo>
                    <a:pt x="881" y="0"/>
                  </a:moveTo>
                  <a:cubicBezTo>
                    <a:pt x="592" y="0"/>
                    <a:pt x="289" y="15"/>
                    <a:pt x="0" y="58"/>
                  </a:cubicBezTo>
                  <a:cubicBezTo>
                    <a:pt x="3378" y="505"/>
                    <a:pt x="5919" y="3378"/>
                    <a:pt x="5919" y="6799"/>
                  </a:cubicBezTo>
                  <a:cubicBezTo>
                    <a:pt x="5919" y="10220"/>
                    <a:pt x="3378" y="13093"/>
                    <a:pt x="0" y="13541"/>
                  </a:cubicBezTo>
                  <a:cubicBezTo>
                    <a:pt x="306" y="13581"/>
                    <a:pt x="609" y="13601"/>
                    <a:pt x="909" y="13601"/>
                  </a:cubicBezTo>
                  <a:cubicBezTo>
                    <a:pt x="4428" y="13601"/>
                    <a:pt x="7426" y="10865"/>
                    <a:pt x="7666" y="7247"/>
                  </a:cubicBezTo>
                  <a:cubicBezTo>
                    <a:pt x="7925" y="3320"/>
                    <a:pt x="4822" y="0"/>
                    <a:pt x="881"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6" name="Google Shape;17716;p101"/>
            <p:cNvSpPr/>
            <p:nvPr/>
          </p:nvSpPr>
          <p:spPr>
            <a:xfrm>
              <a:off x="5136116" y="3871229"/>
              <a:ext cx="295495" cy="248282"/>
            </a:xfrm>
            <a:custGeom>
              <a:rect b="b" l="l" r="r" t="t"/>
              <a:pathLst>
                <a:path extrusionOk="0" h="9471" w="11272">
                  <a:moveTo>
                    <a:pt x="5753" y="0"/>
                  </a:moveTo>
                  <a:cubicBezTo>
                    <a:pt x="5655" y="0"/>
                    <a:pt x="5556" y="3"/>
                    <a:pt x="5457" y="9"/>
                  </a:cubicBezTo>
                  <a:lnTo>
                    <a:pt x="5457" y="24"/>
                  </a:lnTo>
                  <a:cubicBezTo>
                    <a:pt x="2050" y="240"/>
                    <a:pt x="0" y="3878"/>
                    <a:pt x="1559" y="6910"/>
                  </a:cubicBezTo>
                  <a:cubicBezTo>
                    <a:pt x="1559" y="6924"/>
                    <a:pt x="1559" y="6953"/>
                    <a:pt x="1559" y="6982"/>
                  </a:cubicBezTo>
                  <a:lnTo>
                    <a:pt x="1083" y="8165"/>
                  </a:lnTo>
                  <a:cubicBezTo>
                    <a:pt x="1054" y="8223"/>
                    <a:pt x="1097" y="8295"/>
                    <a:pt x="1169" y="8295"/>
                  </a:cubicBezTo>
                  <a:lnTo>
                    <a:pt x="2599" y="8295"/>
                  </a:lnTo>
                  <a:cubicBezTo>
                    <a:pt x="2613" y="8295"/>
                    <a:pt x="2642" y="8295"/>
                    <a:pt x="2656" y="8310"/>
                  </a:cubicBezTo>
                  <a:cubicBezTo>
                    <a:pt x="3568" y="9102"/>
                    <a:pt x="4661" y="9471"/>
                    <a:pt x="5738" y="9471"/>
                  </a:cubicBezTo>
                  <a:cubicBezTo>
                    <a:pt x="7665" y="9471"/>
                    <a:pt x="9541" y="8292"/>
                    <a:pt x="10235" y="6246"/>
                  </a:cubicBezTo>
                  <a:cubicBezTo>
                    <a:pt x="11271" y="3150"/>
                    <a:pt x="8951" y="0"/>
                    <a:pt x="575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17" name="Google Shape;17717;p101"/>
            <p:cNvSpPr/>
            <p:nvPr/>
          </p:nvSpPr>
          <p:spPr>
            <a:xfrm>
              <a:off x="5219060" y="3952863"/>
              <a:ext cx="128060" cy="78933"/>
            </a:xfrm>
            <a:custGeom>
              <a:rect b="b" l="l" r="r" t="t"/>
              <a:pathLst>
                <a:path extrusionOk="0" h="3011" w="4885">
                  <a:moveTo>
                    <a:pt x="4807" y="0"/>
                  </a:moveTo>
                  <a:cubicBezTo>
                    <a:pt x="4796" y="0"/>
                    <a:pt x="4785" y="4"/>
                    <a:pt x="4776" y="13"/>
                  </a:cubicBezTo>
                  <a:lnTo>
                    <a:pt x="3505" y="1024"/>
                  </a:lnTo>
                  <a:cubicBezTo>
                    <a:pt x="3491" y="1038"/>
                    <a:pt x="3476" y="1038"/>
                    <a:pt x="3476" y="1038"/>
                  </a:cubicBezTo>
                  <a:lnTo>
                    <a:pt x="864" y="1038"/>
                  </a:lnTo>
                  <a:cubicBezTo>
                    <a:pt x="835" y="1038"/>
                    <a:pt x="820" y="1053"/>
                    <a:pt x="806" y="1082"/>
                  </a:cubicBezTo>
                  <a:lnTo>
                    <a:pt x="12" y="2944"/>
                  </a:lnTo>
                  <a:cubicBezTo>
                    <a:pt x="1" y="2977"/>
                    <a:pt x="24" y="3011"/>
                    <a:pt x="62" y="3011"/>
                  </a:cubicBezTo>
                  <a:cubicBezTo>
                    <a:pt x="73" y="3011"/>
                    <a:pt x="86" y="3008"/>
                    <a:pt x="99" y="3002"/>
                  </a:cubicBezTo>
                  <a:lnTo>
                    <a:pt x="1398" y="2222"/>
                  </a:lnTo>
                  <a:lnTo>
                    <a:pt x="3751" y="2222"/>
                  </a:lnTo>
                  <a:cubicBezTo>
                    <a:pt x="3780" y="2222"/>
                    <a:pt x="3794" y="2208"/>
                    <a:pt x="3808" y="2193"/>
                  </a:cubicBezTo>
                  <a:lnTo>
                    <a:pt x="4862" y="86"/>
                  </a:lnTo>
                  <a:cubicBezTo>
                    <a:pt x="4885" y="52"/>
                    <a:pt x="4846" y="0"/>
                    <a:pt x="4807"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18" name="Google Shape;17718;p101"/>
          <p:cNvGrpSpPr/>
          <p:nvPr/>
        </p:nvGrpSpPr>
        <p:grpSpPr>
          <a:xfrm>
            <a:off x="5703585" y="3817357"/>
            <a:ext cx="362947" cy="356576"/>
            <a:chOff x="6005720" y="3817357"/>
            <a:chExt cx="362947" cy="356576"/>
          </a:xfrm>
        </p:grpSpPr>
        <p:sp>
          <p:nvSpPr>
            <p:cNvPr id="17719" name="Google Shape;17719;p101"/>
            <p:cNvSpPr/>
            <p:nvPr/>
          </p:nvSpPr>
          <p:spPr>
            <a:xfrm>
              <a:off x="6005720" y="3817357"/>
              <a:ext cx="356891" cy="356498"/>
            </a:xfrm>
            <a:custGeom>
              <a:rect b="b" l="l" r="r" t="t"/>
              <a:pathLst>
                <a:path extrusionOk="0" h="13599" w="13614">
                  <a:moveTo>
                    <a:pt x="6814" y="0"/>
                  </a:moveTo>
                  <a:cubicBezTo>
                    <a:pt x="3047" y="0"/>
                    <a:pt x="1" y="3046"/>
                    <a:pt x="1" y="6799"/>
                  </a:cubicBezTo>
                  <a:cubicBezTo>
                    <a:pt x="1" y="10552"/>
                    <a:pt x="3047" y="13598"/>
                    <a:pt x="6814" y="13598"/>
                  </a:cubicBezTo>
                  <a:cubicBezTo>
                    <a:pt x="10568" y="13598"/>
                    <a:pt x="13614" y="10552"/>
                    <a:pt x="13614" y="6799"/>
                  </a:cubicBezTo>
                  <a:cubicBezTo>
                    <a:pt x="13614" y="3046"/>
                    <a:pt x="10568" y="0"/>
                    <a:pt x="6814"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0" name="Google Shape;17720;p101"/>
            <p:cNvSpPr/>
            <p:nvPr/>
          </p:nvSpPr>
          <p:spPr>
            <a:xfrm>
              <a:off x="6160887"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1" name="Google Shape;17721;p101"/>
            <p:cNvSpPr/>
            <p:nvPr/>
          </p:nvSpPr>
          <p:spPr>
            <a:xfrm>
              <a:off x="6055240" y="3879487"/>
              <a:ext cx="262727" cy="234572"/>
            </a:xfrm>
            <a:custGeom>
              <a:rect b="b" l="l" r="r" t="t"/>
              <a:pathLst>
                <a:path extrusionOk="0" h="8948" w="10022">
                  <a:moveTo>
                    <a:pt x="2283" y="0"/>
                  </a:moveTo>
                  <a:cubicBezTo>
                    <a:pt x="1821" y="0"/>
                    <a:pt x="1360" y="177"/>
                    <a:pt x="1013" y="532"/>
                  </a:cubicBezTo>
                  <a:cubicBezTo>
                    <a:pt x="349" y="1196"/>
                    <a:pt x="306" y="2264"/>
                    <a:pt x="941" y="2971"/>
                  </a:cubicBezTo>
                  <a:lnTo>
                    <a:pt x="999" y="3043"/>
                  </a:lnTo>
                  <a:cubicBezTo>
                    <a:pt x="0" y="5855"/>
                    <a:pt x="2172" y="8593"/>
                    <a:pt x="4888" y="8593"/>
                  </a:cubicBezTo>
                  <a:cubicBezTo>
                    <a:pt x="5351" y="8593"/>
                    <a:pt x="5830" y="8514"/>
                    <a:pt x="6311" y="8341"/>
                  </a:cubicBezTo>
                  <a:lnTo>
                    <a:pt x="6369" y="8413"/>
                  </a:lnTo>
                  <a:cubicBezTo>
                    <a:pt x="6715" y="8745"/>
                    <a:pt x="7163" y="8933"/>
                    <a:pt x="7639" y="8933"/>
                  </a:cubicBezTo>
                  <a:lnTo>
                    <a:pt x="7639" y="8948"/>
                  </a:lnTo>
                  <a:cubicBezTo>
                    <a:pt x="9227" y="8933"/>
                    <a:pt x="10021" y="7013"/>
                    <a:pt x="8895" y="5887"/>
                  </a:cubicBezTo>
                  <a:lnTo>
                    <a:pt x="8837" y="5815"/>
                  </a:lnTo>
                  <a:cubicBezTo>
                    <a:pt x="9836" y="3003"/>
                    <a:pt x="7664" y="265"/>
                    <a:pt x="4949" y="265"/>
                  </a:cubicBezTo>
                  <a:cubicBezTo>
                    <a:pt x="4486" y="265"/>
                    <a:pt x="4007" y="345"/>
                    <a:pt x="3525" y="517"/>
                  </a:cubicBezTo>
                  <a:lnTo>
                    <a:pt x="3467" y="445"/>
                  </a:lnTo>
                  <a:cubicBezTo>
                    <a:pt x="3129" y="149"/>
                    <a:pt x="2706" y="0"/>
                    <a:pt x="2283"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2" name="Google Shape;17722;p101"/>
            <p:cNvSpPr/>
            <p:nvPr/>
          </p:nvSpPr>
          <p:spPr>
            <a:xfrm>
              <a:off x="6129848" y="3935010"/>
              <a:ext cx="108635" cy="121166"/>
            </a:xfrm>
            <a:custGeom>
              <a:rect b="b" l="l" r="r" t="t"/>
              <a:pathLst>
                <a:path extrusionOk="0" h="4622" w="4144">
                  <a:moveTo>
                    <a:pt x="1436" y="1"/>
                  </a:moveTo>
                  <a:cubicBezTo>
                    <a:pt x="651" y="1"/>
                    <a:pt x="15" y="640"/>
                    <a:pt x="15" y="1431"/>
                  </a:cubicBezTo>
                  <a:cubicBezTo>
                    <a:pt x="15" y="2208"/>
                    <a:pt x="651" y="2846"/>
                    <a:pt x="1436" y="2846"/>
                  </a:cubicBezTo>
                  <a:cubicBezTo>
                    <a:pt x="1453" y="2846"/>
                    <a:pt x="1470" y="2846"/>
                    <a:pt x="1488" y="2845"/>
                  </a:cubicBezTo>
                  <a:lnTo>
                    <a:pt x="2671" y="2845"/>
                  </a:lnTo>
                  <a:cubicBezTo>
                    <a:pt x="3061" y="2918"/>
                    <a:pt x="3061" y="3481"/>
                    <a:pt x="2671" y="3553"/>
                  </a:cubicBezTo>
                  <a:lnTo>
                    <a:pt x="1184" y="3553"/>
                  </a:lnTo>
                  <a:cubicBezTo>
                    <a:pt x="1156" y="3553"/>
                    <a:pt x="1127" y="3524"/>
                    <a:pt x="1127" y="3495"/>
                  </a:cubicBezTo>
                  <a:cubicBezTo>
                    <a:pt x="1184" y="3163"/>
                    <a:pt x="939" y="2860"/>
                    <a:pt x="593" y="2860"/>
                  </a:cubicBezTo>
                  <a:cubicBezTo>
                    <a:pt x="261" y="2860"/>
                    <a:pt x="1" y="3163"/>
                    <a:pt x="58" y="3495"/>
                  </a:cubicBezTo>
                  <a:cubicBezTo>
                    <a:pt x="58" y="4116"/>
                    <a:pt x="564" y="4621"/>
                    <a:pt x="1184" y="4621"/>
                  </a:cubicBezTo>
                  <a:lnTo>
                    <a:pt x="2671" y="4621"/>
                  </a:lnTo>
                  <a:cubicBezTo>
                    <a:pt x="2688" y="4622"/>
                    <a:pt x="2705" y="4622"/>
                    <a:pt x="2722" y="4622"/>
                  </a:cubicBezTo>
                  <a:cubicBezTo>
                    <a:pt x="3494" y="4622"/>
                    <a:pt x="4144" y="3983"/>
                    <a:pt x="4144" y="3206"/>
                  </a:cubicBezTo>
                  <a:cubicBezTo>
                    <a:pt x="4144" y="2415"/>
                    <a:pt x="3494" y="1776"/>
                    <a:pt x="2722" y="1776"/>
                  </a:cubicBezTo>
                  <a:cubicBezTo>
                    <a:pt x="2705" y="1776"/>
                    <a:pt x="2688" y="1777"/>
                    <a:pt x="2671" y="1777"/>
                  </a:cubicBezTo>
                  <a:lnTo>
                    <a:pt x="1488" y="1777"/>
                  </a:lnTo>
                  <a:cubicBezTo>
                    <a:pt x="1098" y="1705"/>
                    <a:pt x="1098" y="1142"/>
                    <a:pt x="1488" y="1070"/>
                  </a:cubicBezTo>
                  <a:lnTo>
                    <a:pt x="2960" y="1070"/>
                  </a:lnTo>
                  <a:cubicBezTo>
                    <a:pt x="2989" y="1070"/>
                    <a:pt x="3018" y="1099"/>
                    <a:pt x="3018" y="1128"/>
                  </a:cubicBezTo>
                  <a:cubicBezTo>
                    <a:pt x="2960" y="1460"/>
                    <a:pt x="3220" y="1777"/>
                    <a:pt x="3552" y="1777"/>
                  </a:cubicBezTo>
                  <a:cubicBezTo>
                    <a:pt x="3898" y="1777"/>
                    <a:pt x="4144" y="1460"/>
                    <a:pt x="4086" y="1128"/>
                  </a:cubicBezTo>
                  <a:cubicBezTo>
                    <a:pt x="4086" y="507"/>
                    <a:pt x="3581" y="2"/>
                    <a:pt x="2960" y="2"/>
                  </a:cubicBezTo>
                  <a:lnTo>
                    <a:pt x="1488" y="2"/>
                  </a:lnTo>
                  <a:cubicBezTo>
                    <a:pt x="1470" y="1"/>
                    <a:pt x="1453" y="1"/>
                    <a:pt x="1436" y="1"/>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3" name="Google Shape;17723;p101"/>
          <p:cNvGrpSpPr/>
          <p:nvPr/>
        </p:nvGrpSpPr>
        <p:grpSpPr>
          <a:xfrm>
            <a:off x="5564395" y="3367036"/>
            <a:ext cx="362580" cy="356498"/>
            <a:chOff x="5589452" y="3367036"/>
            <a:chExt cx="362580" cy="356498"/>
          </a:xfrm>
        </p:grpSpPr>
        <p:sp>
          <p:nvSpPr>
            <p:cNvPr id="17724" name="Google Shape;17724;p101"/>
            <p:cNvSpPr/>
            <p:nvPr/>
          </p:nvSpPr>
          <p:spPr>
            <a:xfrm>
              <a:off x="5589452" y="3367036"/>
              <a:ext cx="356131" cy="356498"/>
            </a:xfrm>
            <a:custGeom>
              <a:rect b="b" l="l" r="r" t="t"/>
              <a:pathLst>
                <a:path extrusionOk="0" h="13599" w="13585">
                  <a:moveTo>
                    <a:pt x="6786" y="0"/>
                  </a:moveTo>
                  <a:cubicBezTo>
                    <a:pt x="3047" y="0"/>
                    <a:pt x="1" y="3046"/>
                    <a:pt x="1" y="6799"/>
                  </a:cubicBezTo>
                  <a:cubicBezTo>
                    <a:pt x="1" y="10552"/>
                    <a:pt x="3047" y="13598"/>
                    <a:pt x="6786" y="13598"/>
                  </a:cubicBezTo>
                  <a:cubicBezTo>
                    <a:pt x="10539" y="13598"/>
                    <a:pt x="13585" y="10552"/>
                    <a:pt x="13585" y="6799"/>
                  </a:cubicBezTo>
                  <a:cubicBezTo>
                    <a:pt x="13585" y="3046"/>
                    <a:pt x="10539" y="0"/>
                    <a:pt x="6786" y="0"/>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5" name="Google Shape;17725;p101"/>
            <p:cNvSpPr/>
            <p:nvPr/>
          </p:nvSpPr>
          <p:spPr>
            <a:xfrm>
              <a:off x="5744225" y="3367036"/>
              <a:ext cx="207806" cy="356472"/>
            </a:xfrm>
            <a:custGeom>
              <a:rect b="b" l="l" r="r" t="t"/>
              <a:pathLst>
                <a:path extrusionOk="0" h="13598" w="7927">
                  <a:moveTo>
                    <a:pt x="896" y="0"/>
                  </a:moveTo>
                  <a:cubicBezTo>
                    <a:pt x="593" y="0"/>
                    <a:pt x="290" y="15"/>
                    <a:pt x="1" y="58"/>
                  </a:cubicBezTo>
                  <a:cubicBezTo>
                    <a:pt x="3379" y="505"/>
                    <a:pt x="5919" y="3392"/>
                    <a:pt x="5919" y="6799"/>
                  </a:cubicBezTo>
                  <a:cubicBezTo>
                    <a:pt x="5919" y="10206"/>
                    <a:pt x="3379" y="13093"/>
                    <a:pt x="1" y="13540"/>
                  </a:cubicBezTo>
                  <a:cubicBezTo>
                    <a:pt x="299" y="13579"/>
                    <a:pt x="595" y="13598"/>
                    <a:pt x="887" y="13598"/>
                  </a:cubicBezTo>
                  <a:cubicBezTo>
                    <a:pt x="4416" y="13598"/>
                    <a:pt x="7426" y="10859"/>
                    <a:pt x="7666" y="7247"/>
                  </a:cubicBezTo>
                  <a:cubicBezTo>
                    <a:pt x="7926" y="3320"/>
                    <a:pt x="4822" y="0"/>
                    <a:pt x="896" y="0"/>
                  </a:cubicBezTo>
                  <a:close/>
                </a:path>
              </a:pathLst>
            </a:custGeom>
            <a:solidFill>
              <a:srgbClr val="5A708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6" name="Google Shape;17726;p101"/>
            <p:cNvSpPr/>
            <p:nvPr/>
          </p:nvSpPr>
          <p:spPr>
            <a:xfrm>
              <a:off x="5666655" y="3420751"/>
              <a:ext cx="165023" cy="241099"/>
            </a:xfrm>
            <a:custGeom>
              <a:rect b="b" l="l" r="r" t="t"/>
              <a:pathLst>
                <a:path extrusionOk="0" h="9197" w="6295">
                  <a:moveTo>
                    <a:pt x="2180" y="1"/>
                  </a:moveTo>
                  <a:cubicBezTo>
                    <a:pt x="2123" y="1"/>
                    <a:pt x="2065" y="59"/>
                    <a:pt x="2065" y="116"/>
                  </a:cubicBezTo>
                  <a:lnTo>
                    <a:pt x="2051" y="217"/>
                  </a:lnTo>
                  <a:cubicBezTo>
                    <a:pt x="1964" y="1199"/>
                    <a:pt x="1184" y="1964"/>
                    <a:pt x="203" y="2065"/>
                  </a:cubicBezTo>
                  <a:lnTo>
                    <a:pt x="102" y="2080"/>
                  </a:lnTo>
                  <a:cubicBezTo>
                    <a:pt x="44" y="2080"/>
                    <a:pt x="1" y="2137"/>
                    <a:pt x="1" y="2195"/>
                  </a:cubicBezTo>
                  <a:lnTo>
                    <a:pt x="1" y="4057"/>
                  </a:lnTo>
                  <a:cubicBezTo>
                    <a:pt x="1" y="4129"/>
                    <a:pt x="44" y="4173"/>
                    <a:pt x="116" y="4173"/>
                  </a:cubicBezTo>
                  <a:lnTo>
                    <a:pt x="2051" y="4173"/>
                  </a:lnTo>
                  <a:lnTo>
                    <a:pt x="2051" y="6786"/>
                  </a:lnTo>
                  <a:cubicBezTo>
                    <a:pt x="2051" y="8099"/>
                    <a:pt x="3119" y="9167"/>
                    <a:pt x="4447" y="9196"/>
                  </a:cubicBezTo>
                  <a:cubicBezTo>
                    <a:pt x="5096" y="9196"/>
                    <a:pt x="5717" y="8936"/>
                    <a:pt x="6165" y="8460"/>
                  </a:cubicBezTo>
                  <a:lnTo>
                    <a:pt x="6266" y="8345"/>
                  </a:lnTo>
                  <a:cubicBezTo>
                    <a:pt x="6295" y="8330"/>
                    <a:pt x="6295" y="8287"/>
                    <a:pt x="6266" y="8258"/>
                  </a:cubicBezTo>
                  <a:lnTo>
                    <a:pt x="5140" y="6930"/>
                  </a:lnTo>
                  <a:cubicBezTo>
                    <a:pt x="5132" y="6915"/>
                    <a:pt x="5114" y="6908"/>
                    <a:pt x="5096" y="6908"/>
                  </a:cubicBezTo>
                  <a:cubicBezTo>
                    <a:pt x="5078" y="6908"/>
                    <a:pt x="5060" y="6915"/>
                    <a:pt x="5053" y="6930"/>
                  </a:cubicBezTo>
                  <a:lnTo>
                    <a:pt x="4923" y="7132"/>
                  </a:lnTo>
                  <a:cubicBezTo>
                    <a:pt x="4815" y="7294"/>
                    <a:pt x="4631" y="7393"/>
                    <a:pt x="4442" y="7393"/>
                  </a:cubicBezTo>
                  <a:cubicBezTo>
                    <a:pt x="4429" y="7393"/>
                    <a:pt x="4416" y="7393"/>
                    <a:pt x="4404" y="7392"/>
                  </a:cubicBezTo>
                  <a:cubicBezTo>
                    <a:pt x="4100" y="7363"/>
                    <a:pt x="3855" y="7103"/>
                    <a:pt x="3869" y="6800"/>
                  </a:cubicBezTo>
                  <a:lnTo>
                    <a:pt x="3869" y="4173"/>
                  </a:lnTo>
                  <a:lnTo>
                    <a:pt x="5818" y="4173"/>
                  </a:lnTo>
                  <a:cubicBezTo>
                    <a:pt x="5876" y="4173"/>
                    <a:pt x="5934" y="4115"/>
                    <a:pt x="5934" y="4057"/>
                  </a:cubicBezTo>
                  <a:lnTo>
                    <a:pt x="5934" y="2195"/>
                  </a:lnTo>
                  <a:cubicBezTo>
                    <a:pt x="5934" y="2123"/>
                    <a:pt x="5876" y="2080"/>
                    <a:pt x="5818" y="2080"/>
                  </a:cubicBezTo>
                  <a:lnTo>
                    <a:pt x="3869" y="2080"/>
                  </a:lnTo>
                  <a:lnTo>
                    <a:pt x="3869" y="116"/>
                  </a:lnTo>
                  <a:cubicBezTo>
                    <a:pt x="3869" y="59"/>
                    <a:pt x="3812" y="1"/>
                    <a:pt x="375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27" name="Google Shape;17727;p101"/>
          <p:cNvGrpSpPr/>
          <p:nvPr/>
        </p:nvGrpSpPr>
        <p:grpSpPr>
          <a:xfrm>
            <a:off x="7462964" y="3362475"/>
            <a:ext cx="372017" cy="365621"/>
            <a:chOff x="7488021" y="3362475"/>
            <a:chExt cx="372017" cy="365621"/>
          </a:xfrm>
        </p:grpSpPr>
        <p:sp>
          <p:nvSpPr>
            <p:cNvPr id="17728" name="Google Shape;17728;p101"/>
            <p:cNvSpPr/>
            <p:nvPr/>
          </p:nvSpPr>
          <p:spPr>
            <a:xfrm>
              <a:off x="7488021" y="3362475"/>
              <a:ext cx="365201" cy="365594"/>
            </a:xfrm>
            <a:custGeom>
              <a:rect b="b" l="l" r="r" t="t"/>
              <a:pathLst>
                <a:path extrusionOk="0" h="13946" w="13931">
                  <a:moveTo>
                    <a:pt x="6973" y="1"/>
                  </a:moveTo>
                  <a:cubicBezTo>
                    <a:pt x="3119" y="1"/>
                    <a:pt x="1" y="3119"/>
                    <a:pt x="1" y="6973"/>
                  </a:cubicBezTo>
                  <a:cubicBezTo>
                    <a:pt x="1" y="10813"/>
                    <a:pt x="3119" y="13945"/>
                    <a:pt x="6973" y="13945"/>
                  </a:cubicBezTo>
                  <a:cubicBezTo>
                    <a:pt x="10813" y="13945"/>
                    <a:pt x="13931" y="10813"/>
                    <a:pt x="13931" y="6973"/>
                  </a:cubicBezTo>
                  <a:cubicBezTo>
                    <a:pt x="13931" y="3119"/>
                    <a:pt x="10813" y="1"/>
                    <a:pt x="6973" y="1"/>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29" name="Google Shape;17729;p101"/>
            <p:cNvSpPr/>
            <p:nvPr/>
          </p:nvSpPr>
          <p:spPr>
            <a:xfrm>
              <a:off x="7646963" y="3362475"/>
              <a:ext cx="213076" cy="365621"/>
            </a:xfrm>
            <a:custGeom>
              <a:rect b="b" l="l" r="r" t="t"/>
              <a:pathLst>
                <a:path extrusionOk="0" h="13947" w="8128">
                  <a:moveTo>
                    <a:pt x="895" y="1"/>
                  </a:moveTo>
                  <a:cubicBezTo>
                    <a:pt x="592" y="1"/>
                    <a:pt x="289" y="30"/>
                    <a:pt x="0" y="73"/>
                  </a:cubicBezTo>
                  <a:cubicBezTo>
                    <a:pt x="3465" y="521"/>
                    <a:pt x="6049" y="3480"/>
                    <a:pt x="6049" y="6973"/>
                  </a:cubicBezTo>
                  <a:cubicBezTo>
                    <a:pt x="6049" y="10467"/>
                    <a:pt x="3465" y="13426"/>
                    <a:pt x="0" y="13888"/>
                  </a:cubicBezTo>
                  <a:cubicBezTo>
                    <a:pt x="306" y="13928"/>
                    <a:pt x="610" y="13947"/>
                    <a:pt x="910" y="13947"/>
                  </a:cubicBezTo>
                  <a:cubicBezTo>
                    <a:pt x="4521" y="13947"/>
                    <a:pt x="7628" y="11139"/>
                    <a:pt x="7868" y="7421"/>
                  </a:cubicBezTo>
                  <a:cubicBezTo>
                    <a:pt x="8127" y="3416"/>
                    <a:pt x="4936" y="15"/>
                    <a:pt x="921" y="15"/>
                  </a:cubicBezTo>
                  <a:cubicBezTo>
                    <a:pt x="912" y="15"/>
                    <a:pt x="904" y="15"/>
                    <a:pt x="895" y="15"/>
                  </a:cubicBezTo>
                  <a:lnTo>
                    <a:pt x="895" y="1"/>
                  </a:lnTo>
                  <a:close/>
                </a:path>
              </a:pathLst>
            </a:custGeom>
            <a:solidFill>
              <a:srgbClr val="D0DA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0" name="Google Shape;17730;p101"/>
            <p:cNvSpPr/>
            <p:nvPr/>
          </p:nvSpPr>
          <p:spPr>
            <a:xfrm>
              <a:off x="7685944" y="3401928"/>
              <a:ext cx="56415" cy="48367"/>
            </a:xfrm>
            <a:custGeom>
              <a:rect b="b" l="l" r="r" t="t"/>
              <a:pathLst>
                <a:path extrusionOk="0" h="1845" w="2152">
                  <a:moveTo>
                    <a:pt x="1230" y="0"/>
                  </a:moveTo>
                  <a:cubicBezTo>
                    <a:pt x="1003" y="0"/>
                    <a:pt x="770" y="84"/>
                    <a:pt x="578" y="271"/>
                  </a:cubicBezTo>
                  <a:cubicBezTo>
                    <a:pt x="0" y="849"/>
                    <a:pt x="405" y="1845"/>
                    <a:pt x="1242" y="1845"/>
                  </a:cubicBezTo>
                  <a:cubicBezTo>
                    <a:pt x="1747" y="1845"/>
                    <a:pt x="2151" y="1426"/>
                    <a:pt x="2151" y="921"/>
                  </a:cubicBezTo>
                  <a:cubicBezTo>
                    <a:pt x="2151" y="365"/>
                    <a:pt x="1703" y="0"/>
                    <a:pt x="1230" y="0"/>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1" name="Google Shape;17731;p101"/>
            <p:cNvSpPr/>
            <p:nvPr/>
          </p:nvSpPr>
          <p:spPr>
            <a:xfrm>
              <a:off x="7546297" y="3481307"/>
              <a:ext cx="248282" cy="207413"/>
            </a:xfrm>
            <a:custGeom>
              <a:rect b="b" l="l" r="r" t="t"/>
              <a:pathLst>
                <a:path extrusionOk="0" h="7912" w="9471">
                  <a:moveTo>
                    <a:pt x="4735" y="1"/>
                  </a:moveTo>
                  <a:cubicBezTo>
                    <a:pt x="2123" y="1"/>
                    <a:pt x="1" y="1776"/>
                    <a:pt x="1" y="3956"/>
                  </a:cubicBezTo>
                  <a:cubicBezTo>
                    <a:pt x="1" y="6136"/>
                    <a:pt x="2123" y="7911"/>
                    <a:pt x="4735" y="7911"/>
                  </a:cubicBezTo>
                  <a:cubicBezTo>
                    <a:pt x="7363" y="7911"/>
                    <a:pt x="9470" y="6136"/>
                    <a:pt x="9470" y="3956"/>
                  </a:cubicBezTo>
                  <a:cubicBezTo>
                    <a:pt x="9470" y="1776"/>
                    <a:pt x="7348" y="1"/>
                    <a:pt x="4735"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2" name="Google Shape;17732;p101"/>
            <p:cNvSpPr/>
            <p:nvPr/>
          </p:nvSpPr>
          <p:spPr>
            <a:xfrm>
              <a:off x="7748755" y="3489041"/>
              <a:ext cx="73061" cy="79327"/>
            </a:xfrm>
            <a:custGeom>
              <a:rect b="b" l="l" r="r" t="t"/>
              <a:pathLst>
                <a:path extrusionOk="0" h="3026" w="2787">
                  <a:moveTo>
                    <a:pt x="1243" y="1"/>
                  </a:moveTo>
                  <a:cubicBezTo>
                    <a:pt x="885" y="1"/>
                    <a:pt x="520" y="128"/>
                    <a:pt x="217" y="413"/>
                  </a:cubicBezTo>
                  <a:lnTo>
                    <a:pt x="1" y="615"/>
                  </a:lnTo>
                  <a:lnTo>
                    <a:pt x="232" y="788"/>
                  </a:lnTo>
                  <a:cubicBezTo>
                    <a:pt x="881" y="1279"/>
                    <a:pt x="1372" y="1972"/>
                    <a:pt x="1603" y="2751"/>
                  </a:cubicBezTo>
                  <a:lnTo>
                    <a:pt x="1675" y="3026"/>
                  </a:lnTo>
                  <a:lnTo>
                    <a:pt x="1949" y="2896"/>
                  </a:lnTo>
                  <a:cubicBezTo>
                    <a:pt x="2455" y="2636"/>
                    <a:pt x="2787" y="2116"/>
                    <a:pt x="2787" y="1539"/>
                  </a:cubicBezTo>
                  <a:cubicBezTo>
                    <a:pt x="2787" y="616"/>
                    <a:pt x="2030" y="1"/>
                    <a:pt x="1243"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3" name="Google Shape;17733;p101"/>
            <p:cNvSpPr/>
            <p:nvPr/>
          </p:nvSpPr>
          <p:spPr>
            <a:xfrm>
              <a:off x="7503540" y="3489250"/>
              <a:ext cx="88947" cy="79510"/>
            </a:xfrm>
            <a:custGeom>
              <a:rect b="b" l="l" r="r" t="t"/>
              <a:pathLst>
                <a:path extrusionOk="0" h="3033" w="3393">
                  <a:moveTo>
                    <a:pt x="2137" y="1"/>
                  </a:moveTo>
                  <a:cubicBezTo>
                    <a:pt x="520" y="1"/>
                    <a:pt x="0" y="2180"/>
                    <a:pt x="1444" y="2902"/>
                  </a:cubicBezTo>
                  <a:lnTo>
                    <a:pt x="1718" y="3032"/>
                  </a:lnTo>
                  <a:lnTo>
                    <a:pt x="1790" y="2758"/>
                  </a:lnTo>
                  <a:cubicBezTo>
                    <a:pt x="2021" y="1964"/>
                    <a:pt x="2512" y="1285"/>
                    <a:pt x="3162" y="795"/>
                  </a:cubicBezTo>
                  <a:lnTo>
                    <a:pt x="3393" y="607"/>
                  </a:lnTo>
                  <a:lnTo>
                    <a:pt x="3191" y="419"/>
                  </a:lnTo>
                  <a:cubicBezTo>
                    <a:pt x="2902" y="145"/>
                    <a:pt x="2527" y="1"/>
                    <a:pt x="2137"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4" name="Google Shape;17734;p101"/>
            <p:cNvSpPr/>
            <p:nvPr/>
          </p:nvSpPr>
          <p:spPr>
            <a:xfrm>
              <a:off x="7582631" y="3536857"/>
              <a:ext cx="56782" cy="48550"/>
            </a:xfrm>
            <a:custGeom>
              <a:rect b="b" l="l" r="r" t="t"/>
              <a:pathLst>
                <a:path extrusionOk="0" h="1852" w="2166">
                  <a:moveTo>
                    <a:pt x="1234" y="0"/>
                  </a:moveTo>
                  <a:cubicBezTo>
                    <a:pt x="1004" y="0"/>
                    <a:pt x="770" y="86"/>
                    <a:pt x="578" y="278"/>
                  </a:cubicBezTo>
                  <a:cubicBezTo>
                    <a:pt x="0" y="855"/>
                    <a:pt x="419" y="1851"/>
                    <a:pt x="1242" y="1851"/>
                  </a:cubicBezTo>
                  <a:cubicBezTo>
                    <a:pt x="1747" y="1851"/>
                    <a:pt x="2166" y="1433"/>
                    <a:pt x="2166" y="927"/>
                  </a:cubicBezTo>
                  <a:cubicBezTo>
                    <a:pt x="2166" y="372"/>
                    <a:pt x="1711" y="0"/>
                    <a:pt x="1234"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5" name="Google Shape;17735;p101"/>
            <p:cNvSpPr/>
            <p:nvPr/>
          </p:nvSpPr>
          <p:spPr>
            <a:xfrm>
              <a:off x="7693887" y="3536857"/>
              <a:ext cx="56415" cy="48550"/>
            </a:xfrm>
            <a:custGeom>
              <a:rect b="b" l="l" r="r" t="t"/>
              <a:pathLst>
                <a:path extrusionOk="0" h="1852" w="2152">
                  <a:moveTo>
                    <a:pt x="1230" y="0"/>
                  </a:moveTo>
                  <a:cubicBezTo>
                    <a:pt x="1003" y="0"/>
                    <a:pt x="770" y="86"/>
                    <a:pt x="578" y="278"/>
                  </a:cubicBezTo>
                  <a:cubicBezTo>
                    <a:pt x="0" y="855"/>
                    <a:pt x="405" y="1851"/>
                    <a:pt x="1242" y="1851"/>
                  </a:cubicBezTo>
                  <a:cubicBezTo>
                    <a:pt x="1747" y="1851"/>
                    <a:pt x="2151" y="1433"/>
                    <a:pt x="2151" y="927"/>
                  </a:cubicBezTo>
                  <a:cubicBezTo>
                    <a:pt x="2151" y="372"/>
                    <a:pt x="1703" y="0"/>
                    <a:pt x="1230"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6" name="Google Shape;17736;p101"/>
            <p:cNvSpPr/>
            <p:nvPr/>
          </p:nvSpPr>
          <p:spPr>
            <a:xfrm>
              <a:off x="7596866" y="3625883"/>
              <a:ext cx="147512" cy="34079"/>
            </a:xfrm>
            <a:custGeom>
              <a:rect b="b" l="l" r="r" t="t"/>
              <a:pathLst>
                <a:path extrusionOk="0" h="1300" w="5627">
                  <a:moveTo>
                    <a:pt x="322" y="0"/>
                  </a:moveTo>
                  <a:cubicBezTo>
                    <a:pt x="141" y="0"/>
                    <a:pt x="1" y="238"/>
                    <a:pt x="165" y="390"/>
                  </a:cubicBezTo>
                  <a:cubicBezTo>
                    <a:pt x="944" y="996"/>
                    <a:pt x="1879" y="1299"/>
                    <a:pt x="2814" y="1299"/>
                  </a:cubicBezTo>
                  <a:cubicBezTo>
                    <a:pt x="3748" y="1299"/>
                    <a:pt x="4683" y="996"/>
                    <a:pt x="5463" y="390"/>
                  </a:cubicBezTo>
                  <a:cubicBezTo>
                    <a:pt x="5626" y="238"/>
                    <a:pt x="5487" y="0"/>
                    <a:pt x="5305" y="0"/>
                  </a:cubicBezTo>
                  <a:cubicBezTo>
                    <a:pt x="5262" y="0"/>
                    <a:pt x="5218" y="13"/>
                    <a:pt x="5174" y="43"/>
                  </a:cubicBezTo>
                  <a:cubicBezTo>
                    <a:pt x="4481" y="577"/>
                    <a:pt x="3647" y="844"/>
                    <a:pt x="2814" y="844"/>
                  </a:cubicBezTo>
                  <a:cubicBezTo>
                    <a:pt x="1980" y="844"/>
                    <a:pt x="1146" y="577"/>
                    <a:pt x="453" y="43"/>
                  </a:cubicBezTo>
                  <a:cubicBezTo>
                    <a:pt x="410" y="13"/>
                    <a:pt x="365" y="0"/>
                    <a:pt x="322" y="0"/>
                  </a:cubicBezTo>
                  <a:close/>
                </a:path>
              </a:pathLst>
            </a:custGeom>
            <a:solidFill>
              <a:srgbClr val="D7DFE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37" name="Google Shape;17737;p101"/>
            <p:cNvSpPr/>
            <p:nvPr/>
          </p:nvSpPr>
          <p:spPr>
            <a:xfrm>
              <a:off x="7664736" y="3396318"/>
              <a:ext cx="84360" cy="93352"/>
            </a:xfrm>
            <a:custGeom>
              <a:rect b="b" l="l" r="r" t="t"/>
              <a:pathLst>
                <a:path extrusionOk="0" h="3561" w="3218">
                  <a:moveTo>
                    <a:pt x="2044" y="457"/>
                  </a:moveTo>
                  <a:lnTo>
                    <a:pt x="2044" y="457"/>
                  </a:lnTo>
                  <a:cubicBezTo>
                    <a:pt x="2645" y="462"/>
                    <a:pt x="2958" y="1194"/>
                    <a:pt x="2527" y="1626"/>
                  </a:cubicBezTo>
                  <a:cubicBezTo>
                    <a:pt x="2389" y="1760"/>
                    <a:pt x="2219" y="1820"/>
                    <a:pt x="2053" y="1820"/>
                  </a:cubicBezTo>
                  <a:cubicBezTo>
                    <a:pt x="1699" y="1820"/>
                    <a:pt x="1358" y="1548"/>
                    <a:pt x="1358" y="1135"/>
                  </a:cubicBezTo>
                  <a:cubicBezTo>
                    <a:pt x="1358" y="762"/>
                    <a:pt x="1657" y="460"/>
                    <a:pt x="2044" y="457"/>
                  </a:cubicBezTo>
                  <a:close/>
                  <a:moveTo>
                    <a:pt x="2038" y="1"/>
                  </a:moveTo>
                  <a:cubicBezTo>
                    <a:pt x="1526" y="1"/>
                    <a:pt x="1016" y="319"/>
                    <a:pt x="925" y="976"/>
                  </a:cubicBezTo>
                  <a:lnTo>
                    <a:pt x="160" y="1222"/>
                  </a:lnTo>
                  <a:cubicBezTo>
                    <a:pt x="59" y="1251"/>
                    <a:pt x="1" y="1337"/>
                    <a:pt x="1" y="1438"/>
                  </a:cubicBezTo>
                  <a:lnTo>
                    <a:pt x="1" y="3560"/>
                  </a:lnTo>
                  <a:lnTo>
                    <a:pt x="448" y="3560"/>
                  </a:lnTo>
                  <a:lnTo>
                    <a:pt x="448" y="1611"/>
                  </a:lnTo>
                  <a:lnTo>
                    <a:pt x="954" y="1438"/>
                  </a:lnTo>
                  <a:cubicBezTo>
                    <a:pt x="1111" y="2009"/>
                    <a:pt x="1565" y="2269"/>
                    <a:pt x="2022" y="2269"/>
                  </a:cubicBezTo>
                  <a:cubicBezTo>
                    <a:pt x="2617" y="2269"/>
                    <a:pt x="3218" y="1830"/>
                    <a:pt x="3177" y="1063"/>
                  </a:cubicBezTo>
                  <a:cubicBezTo>
                    <a:pt x="3132" y="363"/>
                    <a:pt x="2584" y="1"/>
                    <a:pt x="2038" y="1"/>
                  </a:cubicBezTo>
                  <a:close/>
                </a:path>
              </a:pathLst>
            </a:custGeom>
            <a:solidFill>
              <a:srgbClr val="EFF1F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38" name="Google Shape;17738;p101"/>
          <p:cNvGrpSpPr/>
          <p:nvPr/>
        </p:nvGrpSpPr>
        <p:grpSpPr>
          <a:xfrm>
            <a:off x="5088724" y="3367036"/>
            <a:ext cx="362553" cy="356498"/>
            <a:chOff x="5113781" y="3367036"/>
            <a:chExt cx="362553" cy="356498"/>
          </a:xfrm>
        </p:grpSpPr>
        <p:sp>
          <p:nvSpPr>
            <p:cNvPr id="17739" name="Google Shape;17739;p101"/>
            <p:cNvSpPr/>
            <p:nvPr/>
          </p:nvSpPr>
          <p:spPr>
            <a:xfrm>
              <a:off x="5113781" y="3367036"/>
              <a:ext cx="356131" cy="356498"/>
            </a:xfrm>
            <a:custGeom>
              <a:rect b="b" l="l" r="r" t="t"/>
              <a:pathLst>
                <a:path extrusionOk="0" h="13599" w="13585">
                  <a:moveTo>
                    <a:pt x="6785" y="0"/>
                  </a:moveTo>
                  <a:cubicBezTo>
                    <a:pt x="3032" y="0"/>
                    <a:pt x="0" y="3046"/>
                    <a:pt x="0" y="6799"/>
                  </a:cubicBezTo>
                  <a:cubicBezTo>
                    <a:pt x="0" y="10552"/>
                    <a:pt x="3032" y="13598"/>
                    <a:pt x="6785" y="13598"/>
                  </a:cubicBezTo>
                  <a:cubicBezTo>
                    <a:pt x="10538" y="13598"/>
                    <a:pt x="13584" y="10552"/>
                    <a:pt x="13584" y="6799"/>
                  </a:cubicBezTo>
                  <a:cubicBezTo>
                    <a:pt x="13584" y="3046"/>
                    <a:pt x="10538" y="0"/>
                    <a:pt x="6785"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0" name="Google Shape;17740;p101"/>
            <p:cNvSpPr/>
            <p:nvPr/>
          </p:nvSpPr>
          <p:spPr>
            <a:xfrm>
              <a:off x="5268554" y="3367036"/>
              <a:ext cx="207780" cy="356472"/>
            </a:xfrm>
            <a:custGeom>
              <a:rect b="b" l="l" r="r" t="t"/>
              <a:pathLst>
                <a:path extrusionOk="0" h="13598" w="7926">
                  <a:moveTo>
                    <a:pt x="881" y="0"/>
                  </a:moveTo>
                  <a:cubicBezTo>
                    <a:pt x="592" y="0"/>
                    <a:pt x="289" y="15"/>
                    <a:pt x="1" y="58"/>
                  </a:cubicBezTo>
                  <a:cubicBezTo>
                    <a:pt x="3378" y="505"/>
                    <a:pt x="5905" y="3392"/>
                    <a:pt x="5905" y="6799"/>
                  </a:cubicBezTo>
                  <a:cubicBezTo>
                    <a:pt x="5905" y="10206"/>
                    <a:pt x="3378" y="13093"/>
                    <a:pt x="1" y="13540"/>
                  </a:cubicBezTo>
                  <a:cubicBezTo>
                    <a:pt x="299" y="13579"/>
                    <a:pt x="595" y="13598"/>
                    <a:pt x="887" y="13598"/>
                  </a:cubicBezTo>
                  <a:cubicBezTo>
                    <a:pt x="4416" y="13598"/>
                    <a:pt x="7426" y="10859"/>
                    <a:pt x="7666" y="7247"/>
                  </a:cubicBezTo>
                  <a:cubicBezTo>
                    <a:pt x="7926" y="3320"/>
                    <a:pt x="4808"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41" name="Google Shape;17741;p101"/>
          <p:cNvSpPr/>
          <p:nvPr/>
        </p:nvSpPr>
        <p:spPr>
          <a:xfrm>
            <a:off x="5147760" y="3421144"/>
            <a:ext cx="238058" cy="229355"/>
          </a:xfrm>
          <a:custGeom>
            <a:rect b="b" l="l" r="r" t="t"/>
            <a:pathLst>
              <a:path extrusionOk="0" h="8749" w="9081">
                <a:moveTo>
                  <a:pt x="4519" y="0"/>
                </a:moveTo>
                <a:cubicBezTo>
                  <a:pt x="4042" y="15"/>
                  <a:pt x="3580" y="159"/>
                  <a:pt x="3176" y="405"/>
                </a:cubicBezTo>
                <a:cubicBezTo>
                  <a:pt x="2570" y="780"/>
                  <a:pt x="2252" y="1372"/>
                  <a:pt x="2209" y="2166"/>
                </a:cubicBezTo>
                <a:lnTo>
                  <a:pt x="2209" y="3277"/>
                </a:lnTo>
                <a:cubicBezTo>
                  <a:pt x="2209" y="3422"/>
                  <a:pt x="2088" y="3536"/>
                  <a:pt x="1956" y="3536"/>
                </a:cubicBezTo>
                <a:cubicBezTo>
                  <a:pt x="1930" y="3536"/>
                  <a:pt x="1903" y="3532"/>
                  <a:pt x="1877" y="3523"/>
                </a:cubicBezTo>
                <a:lnTo>
                  <a:pt x="1502" y="3422"/>
                </a:lnTo>
                <a:cubicBezTo>
                  <a:pt x="1457" y="3408"/>
                  <a:pt x="1413" y="3402"/>
                  <a:pt x="1373" y="3402"/>
                </a:cubicBezTo>
                <a:cubicBezTo>
                  <a:pt x="982" y="3402"/>
                  <a:pt x="808" y="3976"/>
                  <a:pt x="1213" y="4172"/>
                </a:cubicBezTo>
                <a:lnTo>
                  <a:pt x="1819" y="4475"/>
                </a:lnTo>
                <a:cubicBezTo>
                  <a:pt x="2021" y="4576"/>
                  <a:pt x="2122" y="4822"/>
                  <a:pt x="2036" y="5053"/>
                </a:cubicBezTo>
                <a:cubicBezTo>
                  <a:pt x="1718" y="5803"/>
                  <a:pt x="1083" y="6381"/>
                  <a:pt x="304" y="6612"/>
                </a:cubicBezTo>
                <a:lnTo>
                  <a:pt x="73" y="6698"/>
                </a:lnTo>
                <a:cubicBezTo>
                  <a:pt x="15" y="6713"/>
                  <a:pt x="0" y="6785"/>
                  <a:pt x="44" y="6828"/>
                </a:cubicBezTo>
                <a:lnTo>
                  <a:pt x="203" y="7002"/>
                </a:lnTo>
                <a:cubicBezTo>
                  <a:pt x="347" y="7160"/>
                  <a:pt x="650" y="7348"/>
                  <a:pt x="1227" y="7348"/>
                </a:cubicBezTo>
                <a:lnTo>
                  <a:pt x="1256" y="7348"/>
                </a:lnTo>
                <a:cubicBezTo>
                  <a:pt x="1300" y="7507"/>
                  <a:pt x="1343" y="7666"/>
                  <a:pt x="1386" y="7795"/>
                </a:cubicBezTo>
                <a:lnTo>
                  <a:pt x="1430" y="7911"/>
                </a:lnTo>
                <a:cubicBezTo>
                  <a:pt x="1441" y="7947"/>
                  <a:pt x="1483" y="7972"/>
                  <a:pt x="1529" y="7972"/>
                </a:cubicBezTo>
                <a:cubicBezTo>
                  <a:pt x="1539" y="7972"/>
                  <a:pt x="1549" y="7971"/>
                  <a:pt x="1559" y="7969"/>
                </a:cubicBezTo>
                <a:lnTo>
                  <a:pt x="1675" y="7940"/>
                </a:lnTo>
                <a:cubicBezTo>
                  <a:pt x="1877" y="7882"/>
                  <a:pt x="2094" y="7868"/>
                  <a:pt x="2310" y="7853"/>
                </a:cubicBezTo>
                <a:cubicBezTo>
                  <a:pt x="2411" y="7853"/>
                  <a:pt x="2527" y="7868"/>
                  <a:pt x="2642" y="7882"/>
                </a:cubicBezTo>
                <a:cubicBezTo>
                  <a:pt x="3017" y="7969"/>
                  <a:pt x="3378" y="8156"/>
                  <a:pt x="3681" y="8416"/>
                </a:cubicBezTo>
                <a:cubicBezTo>
                  <a:pt x="3811" y="8546"/>
                  <a:pt x="3985" y="8647"/>
                  <a:pt x="4172" y="8705"/>
                </a:cubicBezTo>
                <a:cubicBezTo>
                  <a:pt x="4288" y="8734"/>
                  <a:pt x="4418" y="8748"/>
                  <a:pt x="4533" y="8748"/>
                </a:cubicBezTo>
                <a:cubicBezTo>
                  <a:pt x="4663" y="8748"/>
                  <a:pt x="4779" y="8734"/>
                  <a:pt x="4894" y="8690"/>
                </a:cubicBezTo>
                <a:cubicBezTo>
                  <a:pt x="5082" y="8647"/>
                  <a:pt x="5255" y="8546"/>
                  <a:pt x="5385" y="8416"/>
                </a:cubicBezTo>
                <a:cubicBezTo>
                  <a:pt x="5688" y="8156"/>
                  <a:pt x="6049" y="7969"/>
                  <a:pt x="6439" y="7882"/>
                </a:cubicBezTo>
                <a:cubicBezTo>
                  <a:pt x="6540" y="7868"/>
                  <a:pt x="6655" y="7853"/>
                  <a:pt x="6771" y="7853"/>
                </a:cubicBezTo>
                <a:cubicBezTo>
                  <a:pt x="6987" y="7853"/>
                  <a:pt x="7189" y="7882"/>
                  <a:pt x="7406" y="7940"/>
                </a:cubicBezTo>
                <a:lnTo>
                  <a:pt x="7521" y="7969"/>
                </a:lnTo>
                <a:cubicBezTo>
                  <a:pt x="7529" y="7971"/>
                  <a:pt x="7537" y="7972"/>
                  <a:pt x="7545" y="7972"/>
                </a:cubicBezTo>
                <a:cubicBezTo>
                  <a:pt x="7583" y="7972"/>
                  <a:pt x="7625" y="7944"/>
                  <a:pt x="7637" y="7897"/>
                </a:cubicBezTo>
                <a:lnTo>
                  <a:pt x="7680" y="7781"/>
                </a:lnTo>
                <a:cubicBezTo>
                  <a:pt x="7723" y="7666"/>
                  <a:pt x="7767" y="7492"/>
                  <a:pt x="7810" y="7348"/>
                </a:cubicBezTo>
                <a:lnTo>
                  <a:pt x="7839" y="7348"/>
                </a:lnTo>
                <a:cubicBezTo>
                  <a:pt x="8416" y="7348"/>
                  <a:pt x="8719" y="7160"/>
                  <a:pt x="8864" y="7002"/>
                </a:cubicBezTo>
                <a:lnTo>
                  <a:pt x="9037" y="6814"/>
                </a:lnTo>
                <a:cubicBezTo>
                  <a:pt x="9080" y="6785"/>
                  <a:pt x="9066" y="6713"/>
                  <a:pt x="9008" y="6698"/>
                </a:cubicBezTo>
                <a:lnTo>
                  <a:pt x="8777" y="6612"/>
                </a:lnTo>
                <a:cubicBezTo>
                  <a:pt x="7998" y="6381"/>
                  <a:pt x="7362" y="5803"/>
                  <a:pt x="7045" y="5038"/>
                </a:cubicBezTo>
                <a:cubicBezTo>
                  <a:pt x="6958" y="4822"/>
                  <a:pt x="7045" y="4576"/>
                  <a:pt x="7261" y="4461"/>
                </a:cubicBezTo>
                <a:lnTo>
                  <a:pt x="7853" y="4172"/>
                </a:lnTo>
                <a:cubicBezTo>
                  <a:pt x="7940" y="4129"/>
                  <a:pt x="8012" y="4071"/>
                  <a:pt x="8055" y="3999"/>
                </a:cubicBezTo>
                <a:cubicBezTo>
                  <a:pt x="8196" y="3718"/>
                  <a:pt x="7976" y="3404"/>
                  <a:pt x="7694" y="3404"/>
                </a:cubicBezTo>
                <a:cubicBezTo>
                  <a:pt x="7656" y="3404"/>
                  <a:pt x="7618" y="3410"/>
                  <a:pt x="7579" y="3422"/>
                </a:cubicBezTo>
                <a:lnTo>
                  <a:pt x="7204" y="3523"/>
                </a:lnTo>
                <a:cubicBezTo>
                  <a:pt x="7178" y="3532"/>
                  <a:pt x="7151" y="3536"/>
                  <a:pt x="7125" y="3536"/>
                </a:cubicBezTo>
                <a:cubicBezTo>
                  <a:pt x="6993" y="3536"/>
                  <a:pt x="6872" y="3422"/>
                  <a:pt x="6872" y="3277"/>
                </a:cubicBezTo>
                <a:lnTo>
                  <a:pt x="6872" y="2166"/>
                </a:lnTo>
                <a:cubicBezTo>
                  <a:pt x="6828" y="1372"/>
                  <a:pt x="6496" y="780"/>
                  <a:pt x="5905" y="405"/>
                </a:cubicBezTo>
                <a:cubicBezTo>
                  <a:pt x="5500" y="159"/>
                  <a:pt x="5038" y="15"/>
                  <a:pt x="454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7742" name="Google Shape;17742;p101"/>
          <p:cNvGrpSpPr/>
          <p:nvPr/>
        </p:nvGrpSpPr>
        <p:grpSpPr>
          <a:xfrm>
            <a:off x="7943564" y="3365489"/>
            <a:ext cx="375818" cy="357651"/>
            <a:chOff x="7968621" y="3365489"/>
            <a:chExt cx="375818" cy="357651"/>
          </a:xfrm>
        </p:grpSpPr>
        <p:sp>
          <p:nvSpPr>
            <p:cNvPr id="17743" name="Google Shape;17743;p101"/>
            <p:cNvSpPr/>
            <p:nvPr/>
          </p:nvSpPr>
          <p:spPr>
            <a:xfrm>
              <a:off x="7968621" y="3367403"/>
              <a:ext cx="355371" cy="355738"/>
            </a:xfrm>
            <a:custGeom>
              <a:rect b="b" l="l" r="r" t="t"/>
              <a:pathLst>
                <a:path extrusionOk="0" h="13570" w="13556">
                  <a:moveTo>
                    <a:pt x="6771" y="1"/>
                  </a:moveTo>
                  <a:cubicBezTo>
                    <a:pt x="3032" y="1"/>
                    <a:pt x="1" y="3032"/>
                    <a:pt x="1" y="6785"/>
                  </a:cubicBezTo>
                  <a:cubicBezTo>
                    <a:pt x="1" y="10524"/>
                    <a:pt x="3032" y="13570"/>
                    <a:pt x="6771" y="13570"/>
                  </a:cubicBezTo>
                  <a:cubicBezTo>
                    <a:pt x="10524" y="13570"/>
                    <a:pt x="13556" y="10524"/>
                    <a:pt x="13556" y="6785"/>
                  </a:cubicBezTo>
                  <a:cubicBezTo>
                    <a:pt x="13556" y="3032"/>
                    <a:pt x="10524" y="1"/>
                    <a:pt x="6771" y="1"/>
                  </a:cubicBezTo>
                  <a:close/>
                </a:path>
              </a:pathLst>
            </a:custGeom>
            <a:solidFill>
              <a:srgbClr val="92A9B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4" name="Google Shape;17744;p101"/>
            <p:cNvSpPr/>
            <p:nvPr/>
          </p:nvSpPr>
          <p:spPr>
            <a:xfrm>
              <a:off x="8123027" y="3365489"/>
              <a:ext cx="203979" cy="355423"/>
            </a:xfrm>
            <a:custGeom>
              <a:rect b="b" l="l" r="r" t="t"/>
              <a:pathLst>
                <a:path extrusionOk="0" h="13558" w="7781">
                  <a:moveTo>
                    <a:pt x="987" y="1"/>
                  </a:moveTo>
                  <a:cubicBezTo>
                    <a:pt x="952" y="1"/>
                    <a:pt x="916" y="1"/>
                    <a:pt x="881" y="1"/>
                  </a:cubicBezTo>
                  <a:lnTo>
                    <a:pt x="881" y="74"/>
                  </a:lnTo>
                  <a:lnTo>
                    <a:pt x="347" y="74"/>
                  </a:lnTo>
                  <a:lnTo>
                    <a:pt x="217" y="88"/>
                  </a:lnTo>
                  <a:lnTo>
                    <a:pt x="145" y="88"/>
                  </a:lnTo>
                  <a:lnTo>
                    <a:pt x="72" y="102"/>
                  </a:lnTo>
                  <a:lnTo>
                    <a:pt x="0" y="102"/>
                  </a:lnTo>
                  <a:cubicBezTo>
                    <a:pt x="3378" y="550"/>
                    <a:pt x="5890" y="3423"/>
                    <a:pt x="5890" y="6815"/>
                  </a:cubicBezTo>
                  <a:cubicBezTo>
                    <a:pt x="5890" y="10222"/>
                    <a:pt x="3378" y="13094"/>
                    <a:pt x="0" y="13542"/>
                  </a:cubicBezTo>
                  <a:lnTo>
                    <a:pt x="72" y="13542"/>
                  </a:lnTo>
                  <a:lnTo>
                    <a:pt x="145" y="13556"/>
                  </a:lnTo>
                  <a:lnTo>
                    <a:pt x="881" y="13556"/>
                  </a:lnTo>
                  <a:cubicBezTo>
                    <a:pt x="925" y="13557"/>
                    <a:pt x="969" y="13557"/>
                    <a:pt x="1012" y="13557"/>
                  </a:cubicBezTo>
                  <a:cubicBezTo>
                    <a:pt x="4749" y="13557"/>
                    <a:pt x="7781" y="10524"/>
                    <a:pt x="7781" y="6786"/>
                  </a:cubicBezTo>
                  <a:cubicBezTo>
                    <a:pt x="7781" y="3025"/>
                    <a:pt x="4735" y="1"/>
                    <a:pt x="987" y="1"/>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5" name="Google Shape;17745;p101"/>
            <p:cNvSpPr/>
            <p:nvPr/>
          </p:nvSpPr>
          <p:spPr>
            <a:xfrm>
              <a:off x="8123027" y="3459365"/>
              <a:ext cx="221412" cy="236538"/>
            </a:xfrm>
            <a:custGeom>
              <a:rect b="b" l="l" r="r" t="t"/>
              <a:pathLst>
                <a:path extrusionOk="0" h="9023" w="8446">
                  <a:moveTo>
                    <a:pt x="6857" y="0"/>
                  </a:moveTo>
                  <a:lnTo>
                    <a:pt x="6641" y="419"/>
                  </a:lnTo>
                  <a:cubicBezTo>
                    <a:pt x="6280" y="1069"/>
                    <a:pt x="5327" y="1231"/>
                    <a:pt x="4464" y="1231"/>
                  </a:cubicBezTo>
                  <a:cubicBezTo>
                    <a:pt x="3602" y="1231"/>
                    <a:pt x="2830" y="1069"/>
                    <a:pt x="2830" y="1069"/>
                  </a:cubicBezTo>
                  <a:lnTo>
                    <a:pt x="0" y="2685"/>
                  </a:lnTo>
                  <a:lnTo>
                    <a:pt x="4504" y="9022"/>
                  </a:lnTo>
                  <a:lnTo>
                    <a:pt x="4706" y="8893"/>
                  </a:lnTo>
                  <a:cubicBezTo>
                    <a:pt x="7449" y="7030"/>
                    <a:pt x="8445" y="3450"/>
                    <a:pt x="7059" y="433"/>
                  </a:cubicBezTo>
                  <a:lnTo>
                    <a:pt x="6857" y="0"/>
                  </a:lnTo>
                  <a:close/>
                </a:path>
              </a:pathLst>
            </a:custGeom>
            <a:solidFill>
              <a:srgbClr val="D1DBE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6" name="Google Shape;17746;p101"/>
            <p:cNvSpPr/>
            <p:nvPr/>
          </p:nvSpPr>
          <p:spPr>
            <a:xfrm>
              <a:off x="8224820" y="3460493"/>
              <a:ext cx="99171" cy="235778"/>
            </a:xfrm>
            <a:custGeom>
              <a:rect b="b" l="l" r="r" t="t"/>
              <a:pathLst>
                <a:path extrusionOk="0" h="8994" w="3783">
                  <a:moveTo>
                    <a:pt x="2960" y="1"/>
                  </a:moveTo>
                  <a:lnTo>
                    <a:pt x="2758" y="376"/>
                  </a:lnTo>
                  <a:cubicBezTo>
                    <a:pt x="2483" y="852"/>
                    <a:pt x="2180" y="1300"/>
                    <a:pt x="1848" y="1718"/>
                  </a:cubicBezTo>
                  <a:cubicBezTo>
                    <a:pt x="2368" y="4014"/>
                    <a:pt x="1675" y="6424"/>
                    <a:pt x="0" y="8070"/>
                  </a:cubicBezTo>
                  <a:lnTo>
                    <a:pt x="621" y="8994"/>
                  </a:lnTo>
                  <a:cubicBezTo>
                    <a:pt x="2599" y="7738"/>
                    <a:pt x="3783" y="5558"/>
                    <a:pt x="3783" y="3234"/>
                  </a:cubicBezTo>
                  <a:cubicBezTo>
                    <a:pt x="3783" y="2108"/>
                    <a:pt x="3508" y="997"/>
                    <a:pt x="2960" y="1"/>
                  </a:cubicBezTo>
                  <a:close/>
                </a:path>
              </a:pathLst>
            </a:custGeom>
            <a:solidFill>
              <a:srgbClr val="90A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7" name="Google Shape;17747;p101"/>
            <p:cNvSpPr/>
            <p:nvPr/>
          </p:nvSpPr>
          <p:spPr>
            <a:xfrm>
              <a:off x="7993210" y="3552822"/>
              <a:ext cx="213102" cy="170319"/>
            </a:xfrm>
            <a:custGeom>
              <a:rect b="b" l="l" r="r" t="t"/>
              <a:pathLst>
                <a:path extrusionOk="0" h="6497" w="8129">
                  <a:moveTo>
                    <a:pt x="3769" y="1"/>
                  </a:moveTo>
                  <a:lnTo>
                    <a:pt x="1" y="3191"/>
                  </a:lnTo>
                  <a:lnTo>
                    <a:pt x="116" y="3364"/>
                  </a:lnTo>
                  <a:cubicBezTo>
                    <a:pt x="1358" y="5313"/>
                    <a:pt x="3523" y="6497"/>
                    <a:pt x="5833" y="6497"/>
                  </a:cubicBezTo>
                  <a:cubicBezTo>
                    <a:pt x="6511" y="6497"/>
                    <a:pt x="7190" y="6396"/>
                    <a:pt x="7839" y="6194"/>
                  </a:cubicBezTo>
                  <a:lnTo>
                    <a:pt x="8128" y="6107"/>
                  </a:lnTo>
                  <a:lnTo>
                    <a:pt x="3769" y="1"/>
                  </a:lnTo>
                  <a:close/>
                </a:path>
              </a:pathLst>
            </a:custGeom>
            <a:solidFill>
              <a:srgbClr val="D2DCE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8" name="Google Shape;17748;p101"/>
            <p:cNvSpPr/>
            <p:nvPr/>
          </p:nvSpPr>
          <p:spPr>
            <a:xfrm>
              <a:off x="8123027" y="3695484"/>
              <a:ext cx="83652" cy="27657"/>
            </a:xfrm>
            <a:custGeom>
              <a:rect b="b" l="l" r="r" t="t"/>
              <a:pathLst>
                <a:path extrusionOk="0" h="1055" w="3191">
                  <a:moveTo>
                    <a:pt x="2743" y="1"/>
                  </a:moveTo>
                  <a:cubicBezTo>
                    <a:pt x="1906" y="535"/>
                    <a:pt x="967" y="882"/>
                    <a:pt x="0" y="1011"/>
                  </a:cubicBezTo>
                  <a:cubicBezTo>
                    <a:pt x="289" y="1040"/>
                    <a:pt x="592" y="1055"/>
                    <a:pt x="881" y="1055"/>
                  </a:cubicBezTo>
                  <a:cubicBezTo>
                    <a:pt x="1675" y="1055"/>
                    <a:pt x="2454" y="925"/>
                    <a:pt x="3191" y="665"/>
                  </a:cubicBezTo>
                  <a:lnTo>
                    <a:pt x="2743" y="1"/>
                  </a:ln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49" name="Google Shape;17749;p101"/>
            <p:cNvSpPr/>
            <p:nvPr/>
          </p:nvSpPr>
          <p:spPr>
            <a:xfrm>
              <a:off x="8091988" y="3529753"/>
              <a:ext cx="149871" cy="183190"/>
            </a:xfrm>
            <a:custGeom>
              <a:rect b="b" l="l" r="r" t="t"/>
              <a:pathLst>
                <a:path extrusionOk="0" h="6988" w="5717">
                  <a:moveTo>
                    <a:pt x="1184" y="0"/>
                  </a:moveTo>
                  <a:lnTo>
                    <a:pt x="1" y="881"/>
                  </a:lnTo>
                  <a:lnTo>
                    <a:pt x="4346" y="6987"/>
                  </a:lnTo>
                  <a:lnTo>
                    <a:pt x="4519" y="6929"/>
                  </a:lnTo>
                  <a:cubicBezTo>
                    <a:pt x="4865" y="6785"/>
                    <a:pt x="5183" y="6641"/>
                    <a:pt x="5500" y="6453"/>
                  </a:cubicBezTo>
                  <a:lnTo>
                    <a:pt x="5717" y="6323"/>
                  </a:lnTo>
                  <a:lnTo>
                    <a:pt x="118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0" name="Google Shape;17750;p101"/>
            <p:cNvSpPr/>
            <p:nvPr/>
          </p:nvSpPr>
          <p:spPr>
            <a:xfrm>
              <a:off x="8193781" y="3671654"/>
              <a:ext cx="48078" cy="41656"/>
            </a:xfrm>
            <a:custGeom>
              <a:rect b="b" l="l" r="r" t="t"/>
              <a:pathLst>
                <a:path extrusionOk="0" h="1589" w="1834">
                  <a:moveTo>
                    <a:pt x="1184" y="1"/>
                  </a:moveTo>
                  <a:cubicBezTo>
                    <a:pt x="824" y="361"/>
                    <a:pt x="434" y="665"/>
                    <a:pt x="1" y="939"/>
                  </a:cubicBezTo>
                  <a:lnTo>
                    <a:pt x="477" y="1588"/>
                  </a:lnTo>
                  <a:cubicBezTo>
                    <a:pt x="953" y="1415"/>
                    <a:pt x="1401" y="1184"/>
                    <a:pt x="1834" y="910"/>
                  </a:cubicBezTo>
                  <a:lnTo>
                    <a:pt x="1184" y="1"/>
                  </a:lnTo>
                  <a:close/>
                </a:path>
              </a:pathLst>
            </a:custGeom>
            <a:solidFill>
              <a:srgbClr val="EBED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1" name="Google Shape;17751;p101"/>
            <p:cNvSpPr/>
            <p:nvPr/>
          </p:nvSpPr>
          <p:spPr>
            <a:xfrm>
              <a:off x="7976197" y="3452549"/>
              <a:ext cx="239553" cy="183951"/>
            </a:xfrm>
            <a:custGeom>
              <a:rect b="b" l="l" r="r" t="t"/>
              <a:pathLst>
                <a:path extrusionOk="0" h="7017" w="9138">
                  <a:moveTo>
                    <a:pt x="7954" y="0"/>
                  </a:moveTo>
                  <a:lnTo>
                    <a:pt x="0" y="5529"/>
                  </a:lnTo>
                  <a:lnTo>
                    <a:pt x="58" y="5746"/>
                  </a:lnTo>
                  <a:cubicBezTo>
                    <a:pt x="188" y="6107"/>
                    <a:pt x="347" y="6468"/>
                    <a:pt x="534" y="6800"/>
                  </a:cubicBezTo>
                  <a:lnTo>
                    <a:pt x="650" y="7016"/>
                  </a:lnTo>
                  <a:lnTo>
                    <a:pt x="9138" y="881"/>
                  </a:lnTo>
                  <a:lnTo>
                    <a:pt x="7954" y="0"/>
                  </a:ln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2" name="Google Shape;17752;p101"/>
            <p:cNvSpPr/>
            <p:nvPr/>
          </p:nvSpPr>
          <p:spPr>
            <a:xfrm>
              <a:off x="8168064" y="3365516"/>
              <a:ext cx="141928" cy="177607"/>
            </a:xfrm>
            <a:custGeom>
              <a:rect b="b" l="l" r="r" t="t"/>
              <a:pathLst>
                <a:path extrusionOk="0" h="6775" w="5414">
                  <a:moveTo>
                    <a:pt x="2700" y="0"/>
                  </a:moveTo>
                  <a:cubicBezTo>
                    <a:pt x="1198" y="0"/>
                    <a:pt x="0" y="1227"/>
                    <a:pt x="43" y="2729"/>
                  </a:cubicBezTo>
                  <a:cubicBezTo>
                    <a:pt x="43" y="4028"/>
                    <a:pt x="2122" y="6265"/>
                    <a:pt x="2541" y="6698"/>
                  </a:cubicBezTo>
                  <a:cubicBezTo>
                    <a:pt x="2584" y="6749"/>
                    <a:pt x="2645" y="6774"/>
                    <a:pt x="2707" y="6774"/>
                  </a:cubicBezTo>
                  <a:cubicBezTo>
                    <a:pt x="2768" y="6774"/>
                    <a:pt x="2829" y="6749"/>
                    <a:pt x="2873" y="6698"/>
                  </a:cubicBezTo>
                  <a:cubicBezTo>
                    <a:pt x="3291" y="6265"/>
                    <a:pt x="5370" y="4028"/>
                    <a:pt x="5370" y="2729"/>
                  </a:cubicBezTo>
                  <a:cubicBezTo>
                    <a:pt x="5413" y="1227"/>
                    <a:pt x="4201" y="0"/>
                    <a:pt x="27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3" name="Google Shape;17753;p101"/>
            <p:cNvSpPr/>
            <p:nvPr/>
          </p:nvSpPr>
          <p:spPr>
            <a:xfrm>
              <a:off x="8197189" y="3397944"/>
              <a:ext cx="73061" cy="62575"/>
            </a:xfrm>
            <a:custGeom>
              <a:rect b="b" l="l" r="r" t="t"/>
              <a:pathLst>
                <a:path extrusionOk="0" h="2387" w="2787">
                  <a:moveTo>
                    <a:pt x="1583" y="1"/>
                  </a:moveTo>
                  <a:cubicBezTo>
                    <a:pt x="1291" y="1"/>
                    <a:pt x="993" y="109"/>
                    <a:pt x="751" y="351"/>
                  </a:cubicBezTo>
                  <a:cubicBezTo>
                    <a:pt x="1" y="1102"/>
                    <a:pt x="535" y="2387"/>
                    <a:pt x="1589" y="2387"/>
                  </a:cubicBezTo>
                  <a:cubicBezTo>
                    <a:pt x="2253" y="2387"/>
                    <a:pt x="2787" y="1853"/>
                    <a:pt x="2787" y="1203"/>
                  </a:cubicBezTo>
                  <a:cubicBezTo>
                    <a:pt x="2787" y="479"/>
                    <a:pt x="2197" y="1"/>
                    <a:pt x="1583" y="1"/>
                  </a:cubicBezTo>
                  <a:close/>
                </a:path>
              </a:pathLst>
            </a:custGeom>
            <a:solidFill>
              <a:srgbClr val="445D7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4" name="Google Shape;17754;p101"/>
            <p:cNvSpPr/>
            <p:nvPr/>
          </p:nvSpPr>
          <p:spPr>
            <a:xfrm>
              <a:off x="8025376" y="3423451"/>
              <a:ext cx="80270" cy="73402"/>
            </a:xfrm>
            <a:custGeom>
              <a:rect b="b" l="l" r="r" t="t"/>
              <a:pathLst>
                <a:path extrusionOk="0" h="2800" w="3062">
                  <a:moveTo>
                    <a:pt x="1662" y="1"/>
                  </a:moveTo>
                  <a:cubicBezTo>
                    <a:pt x="1107" y="1"/>
                    <a:pt x="566" y="325"/>
                    <a:pt x="347" y="908"/>
                  </a:cubicBezTo>
                  <a:cubicBezTo>
                    <a:pt x="1" y="1818"/>
                    <a:pt x="679" y="2799"/>
                    <a:pt x="1661" y="2799"/>
                  </a:cubicBezTo>
                  <a:cubicBezTo>
                    <a:pt x="2441" y="2799"/>
                    <a:pt x="3061" y="2179"/>
                    <a:pt x="3061" y="1399"/>
                  </a:cubicBezTo>
                  <a:cubicBezTo>
                    <a:pt x="3061" y="1284"/>
                    <a:pt x="2960" y="1183"/>
                    <a:pt x="2845" y="1183"/>
                  </a:cubicBezTo>
                  <a:lnTo>
                    <a:pt x="1964" y="1183"/>
                  </a:lnTo>
                  <a:cubicBezTo>
                    <a:pt x="1955" y="1182"/>
                    <a:pt x="1946" y="1181"/>
                    <a:pt x="1937" y="1181"/>
                  </a:cubicBezTo>
                  <a:cubicBezTo>
                    <a:pt x="1641" y="1181"/>
                    <a:pt x="1641" y="1631"/>
                    <a:pt x="1937" y="1631"/>
                  </a:cubicBezTo>
                  <a:cubicBezTo>
                    <a:pt x="1946" y="1631"/>
                    <a:pt x="1955" y="1631"/>
                    <a:pt x="1964" y="1630"/>
                  </a:cubicBezTo>
                  <a:lnTo>
                    <a:pt x="2599" y="1630"/>
                  </a:lnTo>
                  <a:cubicBezTo>
                    <a:pt x="2481" y="2112"/>
                    <a:pt x="2073" y="2358"/>
                    <a:pt x="1665" y="2358"/>
                  </a:cubicBezTo>
                  <a:cubicBezTo>
                    <a:pt x="1278" y="2358"/>
                    <a:pt x="892" y="2137"/>
                    <a:pt x="752" y="1688"/>
                  </a:cubicBezTo>
                  <a:cubicBezTo>
                    <a:pt x="528" y="1008"/>
                    <a:pt x="1072" y="437"/>
                    <a:pt x="1668" y="437"/>
                  </a:cubicBezTo>
                  <a:cubicBezTo>
                    <a:pt x="1882" y="437"/>
                    <a:pt x="2102" y="510"/>
                    <a:pt x="2296" y="677"/>
                  </a:cubicBezTo>
                  <a:cubicBezTo>
                    <a:pt x="2341" y="713"/>
                    <a:pt x="2388" y="729"/>
                    <a:pt x="2433" y="729"/>
                  </a:cubicBezTo>
                  <a:cubicBezTo>
                    <a:pt x="2601" y="729"/>
                    <a:pt x="2734" y="505"/>
                    <a:pt x="2585" y="345"/>
                  </a:cubicBezTo>
                  <a:cubicBezTo>
                    <a:pt x="2314" y="111"/>
                    <a:pt x="1985" y="1"/>
                    <a:pt x="166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55" name="Google Shape;17755;p101"/>
          <p:cNvGrpSpPr/>
          <p:nvPr/>
        </p:nvGrpSpPr>
        <p:grpSpPr>
          <a:xfrm>
            <a:off x="5255151" y="3817357"/>
            <a:ext cx="362947" cy="356576"/>
            <a:chOff x="5557286" y="3817357"/>
            <a:chExt cx="362947" cy="356576"/>
          </a:xfrm>
        </p:grpSpPr>
        <p:grpSp>
          <p:nvGrpSpPr>
            <p:cNvPr id="17756" name="Google Shape;17756;p101"/>
            <p:cNvGrpSpPr/>
            <p:nvPr/>
          </p:nvGrpSpPr>
          <p:grpSpPr>
            <a:xfrm>
              <a:off x="5557286" y="3817357"/>
              <a:ext cx="362947" cy="356576"/>
              <a:chOff x="5557286" y="3817357"/>
              <a:chExt cx="362947" cy="356576"/>
            </a:xfrm>
          </p:grpSpPr>
          <p:sp>
            <p:nvSpPr>
              <p:cNvPr id="17757" name="Google Shape;17757;p101"/>
              <p:cNvSpPr/>
              <p:nvPr/>
            </p:nvSpPr>
            <p:spPr>
              <a:xfrm>
                <a:off x="5557286" y="3817357"/>
                <a:ext cx="356891" cy="356498"/>
              </a:xfrm>
              <a:custGeom>
                <a:rect b="b" l="l" r="r" t="t"/>
                <a:pathLst>
                  <a:path extrusionOk="0" h="13599" w="13614">
                    <a:moveTo>
                      <a:pt x="6800" y="0"/>
                    </a:moveTo>
                    <a:cubicBezTo>
                      <a:pt x="3047" y="0"/>
                      <a:pt x="1" y="3046"/>
                      <a:pt x="1" y="6799"/>
                    </a:cubicBezTo>
                    <a:cubicBezTo>
                      <a:pt x="1" y="10552"/>
                      <a:pt x="3047" y="13598"/>
                      <a:pt x="6800" y="13598"/>
                    </a:cubicBezTo>
                    <a:cubicBezTo>
                      <a:pt x="10568" y="13598"/>
                      <a:pt x="13613" y="10552"/>
                      <a:pt x="13613" y="6799"/>
                    </a:cubicBezTo>
                    <a:cubicBezTo>
                      <a:pt x="13613" y="3046"/>
                      <a:pt x="10568" y="0"/>
                      <a:pt x="6800"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8" name="Google Shape;17758;p101"/>
              <p:cNvSpPr/>
              <p:nvPr/>
            </p:nvSpPr>
            <p:spPr>
              <a:xfrm>
                <a:off x="5712453" y="3817357"/>
                <a:ext cx="207780" cy="356576"/>
              </a:xfrm>
              <a:custGeom>
                <a:rect b="b" l="l" r="r" t="t"/>
                <a:pathLst>
                  <a:path extrusionOk="0" h="13602" w="7926">
                    <a:moveTo>
                      <a:pt x="895" y="0"/>
                    </a:moveTo>
                    <a:cubicBezTo>
                      <a:pt x="592" y="0"/>
                      <a:pt x="289" y="15"/>
                      <a:pt x="0" y="58"/>
                    </a:cubicBezTo>
                    <a:cubicBezTo>
                      <a:pt x="3393" y="505"/>
                      <a:pt x="5919" y="3378"/>
                      <a:pt x="5919" y="6799"/>
                    </a:cubicBezTo>
                    <a:cubicBezTo>
                      <a:pt x="5919" y="10220"/>
                      <a:pt x="3393" y="13093"/>
                      <a:pt x="0" y="13541"/>
                    </a:cubicBezTo>
                    <a:cubicBezTo>
                      <a:pt x="306" y="13581"/>
                      <a:pt x="609" y="13601"/>
                      <a:pt x="909" y="13601"/>
                    </a:cubicBezTo>
                    <a:cubicBezTo>
                      <a:pt x="4430" y="13601"/>
                      <a:pt x="7441" y="10865"/>
                      <a:pt x="7680" y="7247"/>
                    </a:cubicBezTo>
                    <a:cubicBezTo>
                      <a:pt x="7925" y="3320"/>
                      <a:pt x="4822" y="0"/>
                      <a:pt x="895" y="0"/>
                    </a:cubicBezTo>
                    <a:close/>
                  </a:path>
                </a:pathLst>
              </a:custGeom>
              <a:solidFill>
                <a:srgbClr val="6B7F9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59" name="Google Shape;17759;p101"/>
              <p:cNvSpPr/>
              <p:nvPr/>
            </p:nvSpPr>
            <p:spPr>
              <a:xfrm>
                <a:off x="5696567" y="3944343"/>
                <a:ext cx="98411" cy="102527"/>
              </a:xfrm>
              <a:custGeom>
                <a:rect b="b" l="l" r="r" t="t"/>
                <a:pathLst>
                  <a:path extrusionOk="0" h="3911" w="3754">
                    <a:moveTo>
                      <a:pt x="129" y="0"/>
                    </a:moveTo>
                    <a:cubicBezTo>
                      <a:pt x="58" y="0"/>
                      <a:pt x="0" y="60"/>
                      <a:pt x="0" y="136"/>
                    </a:cubicBezTo>
                    <a:lnTo>
                      <a:pt x="0" y="3774"/>
                    </a:lnTo>
                    <a:cubicBezTo>
                      <a:pt x="0" y="3850"/>
                      <a:pt x="58" y="3910"/>
                      <a:pt x="123" y="3910"/>
                    </a:cubicBezTo>
                    <a:cubicBezTo>
                      <a:pt x="144" y="3910"/>
                      <a:pt x="166" y="3904"/>
                      <a:pt x="188" y="3890"/>
                    </a:cubicBezTo>
                    <a:lnTo>
                      <a:pt x="3667" y="2071"/>
                    </a:lnTo>
                    <a:cubicBezTo>
                      <a:pt x="3753" y="2027"/>
                      <a:pt x="3753" y="1883"/>
                      <a:pt x="3667" y="1840"/>
                    </a:cubicBezTo>
                    <a:lnTo>
                      <a:pt x="202" y="21"/>
                    </a:lnTo>
                    <a:cubicBezTo>
                      <a:pt x="177" y="7"/>
                      <a:pt x="153" y="0"/>
                      <a:pt x="129" y="0"/>
                    </a:cubicBezTo>
                    <a:close/>
                  </a:path>
                </a:pathLst>
              </a:custGeom>
              <a:solidFill>
                <a:srgbClr val="8CA4B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60" name="Google Shape;17760;p101"/>
            <p:cNvSpPr/>
            <p:nvPr/>
          </p:nvSpPr>
          <p:spPr>
            <a:xfrm>
              <a:off x="5621675" y="3914200"/>
              <a:ext cx="234165" cy="163176"/>
            </a:xfrm>
            <a:custGeom>
              <a:rect b="b" l="l" r="r" t="t"/>
              <a:pathLst>
                <a:path extrusionOk="0" h="8740" w="12544">
                  <a:moveTo>
                    <a:pt x="1469" y="8373"/>
                  </a:moveTo>
                  <a:cubicBezTo>
                    <a:pt x="1002" y="8240"/>
                    <a:pt x="701" y="7940"/>
                    <a:pt x="535" y="7473"/>
                  </a:cubicBezTo>
                  <a:cubicBezTo>
                    <a:pt x="134" y="6338"/>
                    <a:pt x="1" y="1702"/>
                    <a:pt x="768" y="768"/>
                  </a:cubicBezTo>
                  <a:cubicBezTo>
                    <a:pt x="1035" y="468"/>
                    <a:pt x="1402" y="267"/>
                    <a:pt x="1802" y="234"/>
                  </a:cubicBezTo>
                  <a:cubicBezTo>
                    <a:pt x="3904" y="1"/>
                    <a:pt x="10408" y="34"/>
                    <a:pt x="11175" y="301"/>
                  </a:cubicBezTo>
                  <a:cubicBezTo>
                    <a:pt x="11609" y="468"/>
                    <a:pt x="11909" y="734"/>
                    <a:pt x="12076" y="1168"/>
                  </a:cubicBezTo>
                  <a:cubicBezTo>
                    <a:pt x="12510" y="2336"/>
                    <a:pt x="12543" y="6539"/>
                    <a:pt x="12009" y="7639"/>
                  </a:cubicBezTo>
                  <a:cubicBezTo>
                    <a:pt x="11876" y="7940"/>
                    <a:pt x="11643" y="8140"/>
                    <a:pt x="11376" y="8306"/>
                  </a:cubicBezTo>
                  <a:cubicBezTo>
                    <a:pt x="10575" y="8740"/>
                    <a:pt x="2503" y="8707"/>
                    <a:pt x="1469" y="8373"/>
                  </a:cubicBezTo>
                  <a:close/>
                  <a:moveTo>
                    <a:pt x="4804" y="6205"/>
                  </a:moveTo>
                  <a:cubicBezTo>
                    <a:pt x="6072" y="5538"/>
                    <a:pt x="7339" y="4871"/>
                    <a:pt x="8607" y="4237"/>
                  </a:cubicBezTo>
                  <a:cubicBezTo>
                    <a:pt x="7339" y="3570"/>
                    <a:pt x="6072" y="2903"/>
                    <a:pt x="4804" y="223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1" name="Google Shape;17761;p101"/>
          <p:cNvGrpSpPr/>
          <p:nvPr/>
        </p:nvGrpSpPr>
        <p:grpSpPr>
          <a:xfrm>
            <a:off x="4358284" y="3817357"/>
            <a:ext cx="362947" cy="356576"/>
            <a:chOff x="4660419" y="3817357"/>
            <a:chExt cx="362947" cy="356576"/>
          </a:xfrm>
        </p:grpSpPr>
        <p:grpSp>
          <p:nvGrpSpPr>
            <p:cNvPr id="17762" name="Google Shape;17762;p101"/>
            <p:cNvGrpSpPr/>
            <p:nvPr/>
          </p:nvGrpSpPr>
          <p:grpSpPr>
            <a:xfrm>
              <a:off x="4660419" y="3817357"/>
              <a:ext cx="362947" cy="356576"/>
              <a:chOff x="4660419" y="3817357"/>
              <a:chExt cx="362947" cy="356576"/>
            </a:xfrm>
          </p:grpSpPr>
          <p:sp>
            <p:nvSpPr>
              <p:cNvPr id="17763" name="Google Shape;17763;p101"/>
              <p:cNvSpPr/>
              <p:nvPr/>
            </p:nvSpPr>
            <p:spPr>
              <a:xfrm>
                <a:off x="4660419"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94A5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4" name="Google Shape;17764;p101"/>
              <p:cNvSpPr/>
              <p:nvPr/>
            </p:nvSpPr>
            <p:spPr>
              <a:xfrm>
                <a:off x="4815585" y="3817357"/>
                <a:ext cx="207780" cy="356576"/>
              </a:xfrm>
              <a:custGeom>
                <a:rect b="b" l="l" r="r" t="t"/>
                <a:pathLst>
                  <a:path extrusionOk="0" h="13602" w="7926">
                    <a:moveTo>
                      <a:pt x="881" y="0"/>
                    </a:moveTo>
                    <a:cubicBezTo>
                      <a:pt x="578" y="0"/>
                      <a:pt x="289" y="15"/>
                      <a:pt x="0" y="58"/>
                    </a:cubicBezTo>
                    <a:cubicBezTo>
                      <a:pt x="3378" y="505"/>
                      <a:pt x="5904" y="3378"/>
                      <a:pt x="5904" y="6799"/>
                    </a:cubicBezTo>
                    <a:cubicBezTo>
                      <a:pt x="5904" y="10220"/>
                      <a:pt x="3378" y="13093"/>
                      <a:pt x="0" y="13541"/>
                    </a:cubicBezTo>
                    <a:cubicBezTo>
                      <a:pt x="305" y="13581"/>
                      <a:pt x="607" y="13601"/>
                      <a:pt x="906" y="13601"/>
                    </a:cubicBezTo>
                    <a:cubicBezTo>
                      <a:pt x="4416" y="13601"/>
                      <a:pt x="7426" y="10865"/>
                      <a:pt x="7666" y="7247"/>
                    </a:cubicBezTo>
                    <a:cubicBezTo>
                      <a:pt x="7925" y="3320"/>
                      <a:pt x="4807" y="0"/>
                      <a:pt x="881" y="0"/>
                    </a:cubicBezTo>
                    <a:close/>
                  </a:path>
                </a:pathLst>
              </a:custGeom>
              <a:solidFill>
                <a:srgbClr val="8094A5"/>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65" name="Google Shape;17765;p101"/>
            <p:cNvGrpSpPr/>
            <p:nvPr/>
          </p:nvGrpSpPr>
          <p:grpSpPr>
            <a:xfrm>
              <a:off x="4694459" y="3856408"/>
              <a:ext cx="282308" cy="265356"/>
              <a:chOff x="4690600" y="3853050"/>
              <a:chExt cx="289488" cy="272132"/>
            </a:xfrm>
          </p:grpSpPr>
          <p:sp>
            <p:nvSpPr>
              <p:cNvPr id="17766" name="Google Shape;17766;p101"/>
              <p:cNvSpPr/>
              <p:nvPr/>
            </p:nvSpPr>
            <p:spPr>
              <a:xfrm>
                <a:off x="4690600" y="3853050"/>
                <a:ext cx="289488" cy="272132"/>
              </a:xfrm>
              <a:custGeom>
                <a:rect b="b" l="l" r="r" t="t"/>
                <a:pathLst>
                  <a:path extrusionOk="0" h="13610" w="14478">
                    <a:moveTo>
                      <a:pt x="1168" y="13543"/>
                    </a:moveTo>
                    <a:cubicBezTo>
                      <a:pt x="1235" y="13276"/>
                      <a:pt x="1301" y="13043"/>
                      <a:pt x="1368" y="12776"/>
                    </a:cubicBezTo>
                    <a:cubicBezTo>
                      <a:pt x="1568" y="12009"/>
                      <a:pt x="1802" y="11241"/>
                      <a:pt x="2002" y="10474"/>
                    </a:cubicBezTo>
                    <a:cubicBezTo>
                      <a:pt x="2002" y="10374"/>
                      <a:pt x="2002" y="10207"/>
                      <a:pt x="1935" y="10107"/>
                    </a:cubicBezTo>
                    <a:cubicBezTo>
                      <a:pt x="1" y="6371"/>
                      <a:pt x="2002" y="1835"/>
                      <a:pt x="6138" y="867"/>
                    </a:cubicBezTo>
                    <a:cubicBezTo>
                      <a:pt x="9874" y="0"/>
                      <a:pt x="13210" y="2535"/>
                      <a:pt x="13844" y="5904"/>
                    </a:cubicBezTo>
                    <a:cubicBezTo>
                      <a:pt x="14478" y="9407"/>
                      <a:pt x="12176" y="12742"/>
                      <a:pt x="8673" y="13376"/>
                    </a:cubicBezTo>
                    <a:cubicBezTo>
                      <a:pt x="7306" y="13610"/>
                      <a:pt x="5971" y="13410"/>
                      <a:pt x="4704" y="12776"/>
                    </a:cubicBezTo>
                    <a:cubicBezTo>
                      <a:pt x="4604" y="12742"/>
                      <a:pt x="4437" y="12709"/>
                      <a:pt x="4304" y="12742"/>
                    </a:cubicBezTo>
                    <a:cubicBezTo>
                      <a:pt x="2636" y="13176"/>
                      <a:pt x="1502" y="13476"/>
                      <a:pt x="1168" y="13543"/>
                    </a:cubicBezTo>
                    <a:close/>
                    <a:moveTo>
                      <a:pt x="2636" y="12075"/>
                    </a:moveTo>
                    <a:cubicBezTo>
                      <a:pt x="3270" y="11909"/>
                      <a:pt x="3870" y="11775"/>
                      <a:pt x="4437" y="11608"/>
                    </a:cubicBezTo>
                    <a:cubicBezTo>
                      <a:pt x="4604" y="11575"/>
                      <a:pt x="4737" y="11575"/>
                      <a:pt x="4871" y="11675"/>
                    </a:cubicBezTo>
                    <a:cubicBezTo>
                      <a:pt x="5971" y="12309"/>
                      <a:pt x="7139" y="12542"/>
                      <a:pt x="8407" y="12342"/>
                    </a:cubicBezTo>
                    <a:cubicBezTo>
                      <a:pt x="11309" y="11875"/>
                      <a:pt x="13277" y="9173"/>
                      <a:pt x="12843" y="6271"/>
                    </a:cubicBezTo>
                    <a:cubicBezTo>
                      <a:pt x="12376" y="3302"/>
                      <a:pt x="9574" y="1301"/>
                      <a:pt x="6605" y="1835"/>
                    </a:cubicBezTo>
                    <a:cubicBezTo>
                      <a:pt x="3036" y="2502"/>
                      <a:pt x="1135" y="6471"/>
                      <a:pt x="2903" y="9640"/>
                    </a:cubicBezTo>
                    <a:cubicBezTo>
                      <a:pt x="3103" y="10007"/>
                      <a:pt x="3169" y="10274"/>
                      <a:pt x="3036" y="10641"/>
                    </a:cubicBezTo>
                    <a:cubicBezTo>
                      <a:pt x="2869" y="11108"/>
                      <a:pt x="2769" y="11575"/>
                      <a:pt x="2636" y="12075"/>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67" name="Google Shape;17767;p101"/>
              <p:cNvSpPr/>
              <p:nvPr/>
            </p:nvSpPr>
            <p:spPr>
              <a:xfrm>
                <a:off x="4773984" y="3934408"/>
                <a:ext cx="133407" cy="122069"/>
              </a:xfrm>
              <a:custGeom>
                <a:rect b="b" l="l" r="r" t="t"/>
                <a:pathLst>
                  <a:path extrusionOk="0" h="6105" w="6672">
                    <a:moveTo>
                      <a:pt x="5070" y="6072"/>
                    </a:moveTo>
                    <a:cubicBezTo>
                      <a:pt x="3803" y="6005"/>
                      <a:pt x="1835" y="5038"/>
                      <a:pt x="467" y="2669"/>
                    </a:cubicBezTo>
                    <a:cubicBezTo>
                      <a:pt x="0" y="1835"/>
                      <a:pt x="67" y="868"/>
                      <a:pt x="767" y="234"/>
                    </a:cubicBezTo>
                    <a:cubicBezTo>
                      <a:pt x="1001" y="1"/>
                      <a:pt x="1301" y="67"/>
                      <a:pt x="1601" y="101"/>
                    </a:cubicBezTo>
                    <a:cubicBezTo>
                      <a:pt x="1668" y="101"/>
                      <a:pt x="1735" y="234"/>
                      <a:pt x="1768" y="301"/>
                    </a:cubicBezTo>
                    <a:cubicBezTo>
                      <a:pt x="1935" y="701"/>
                      <a:pt x="2135" y="1101"/>
                      <a:pt x="2268" y="1535"/>
                    </a:cubicBezTo>
                    <a:cubicBezTo>
                      <a:pt x="2369" y="1769"/>
                      <a:pt x="2202" y="1969"/>
                      <a:pt x="1902" y="2336"/>
                    </a:cubicBezTo>
                    <a:cubicBezTo>
                      <a:pt x="1801" y="2469"/>
                      <a:pt x="1768" y="2569"/>
                      <a:pt x="1835" y="2703"/>
                    </a:cubicBezTo>
                    <a:cubicBezTo>
                      <a:pt x="2369" y="3603"/>
                      <a:pt x="3102" y="4237"/>
                      <a:pt x="4070" y="4604"/>
                    </a:cubicBezTo>
                    <a:cubicBezTo>
                      <a:pt x="4203" y="4671"/>
                      <a:pt x="4303" y="4637"/>
                      <a:pt x="4403" y="4504"/>
                    </a:cubicBezTo>
                    <a:cubicBezTo>
                      <a:pt x="4904" y="3903"/>
                      <a:pt x="4937" y="3703"/>
                      <a:pt x="5237" y="3837"/>
                    </a:cubicBezTo>
                    <a:cubicBezTo>
                      <a:pt x="6505" y="4470"/>
                      <a:pt x="6605" y="4470"/>
                      <a:pt x="6605" y="4637"/>
                    </a:cubicBezTo>
                    <a:cubicBezTo>
                      <a:pt x="6672" y="5705"/>
                      <a:pt x="5671" y="6105"/>
                      <a:pt x="5070" y="6072"/>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68" name="Google Shape;17768;p101"/>
          <p:cNvGrpSpPr/>
          <p:nvPr/>
        </p:nvGrpSpPr>
        <p:grpSpPr>
          <a:xfrm>
            <a:off x="6159823" y="3813323"/>
            <a:ext cx="369882" cy="364325"/>
            <a:chOff x="1190200" y="238125"/>
            <a:chExt cx="5306767" cy="5212083"/>
          </a:xfrm>
        </p:grpSpPr>
        <p:grpSp>
          <p:nvGrpSpPr>
            <p:cNvPr id="17769" name="Google Shape;17769;p101"/>
            <p:cNvGrpSpPr/>
            <p:nvPr/>
          </p:nvGrpSpPr>
          <p:grpSpPr>
            <a:xfrm>
              <a:off x="1190200" y="238125"/>
              <a:ext cx="5212075" cy="5212075"/>
              <a:chOff x="1190200" y="238125"/>
              <a:chExt cx="5212075" cy="5212075"/>
            </a:xfrm>
          </p:grpSpPr>
          <p:sp>
            <p:nvSpPr>
              <p:cNvPr id="17770" name="Google Shape;17770;p101"/>
              <p:cNvSpPr/>
              <p:nvPr/>
            </p:nvSpPr>
            <p:spPr>
              <a:xfrm>
                <a:off x="1190200" y="238125"/>
                <a:ext cx="5212075" cy="5212075"/>
              </a:xfrm>
              <a:custGeom>
                <a:rect b="b" l="l" r="r" t="t"/>
                <a:pathLst>
                  <a:path extrusionOk="0" h="208483" w="208483">
                    <a:moveTo>
                      <a:pt x="104241" y="0"/>
                    </a:moveTo>
                    <a:cubicBezTo>
                      <a:pt x="46667" y="0"/>
                      <a:pt x="0" y="46667"/>
                      <a:pt x="0" y="104241"/>
                    </a:cubicBezTo>
                    <a:cubicBezTo>
                      <a:pt x="0" y="161816"/>
                      <a:pt x="46667" y="208483"/>
                      <a:pt x="104241" y="208483"/>
                    </a:cubicBezTo>
                    <a:cubicBezTo>
                      <a:pt x="161816" y="208483"/>
                      <a:pt x="208482" y="161816"/>
                      <a:pt x="208482" y="104241"/>
                    </a:cubicBezTo>
                    <a:cubicBezTo>
                      <a:pt x="208482" y="46667"/>
                      <a:pt x="161816" y="0"/>
                      <a:pt x="104241"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1" name="Google Shape;17771;p101"/>
              <p:cNvSpPr/>
              <p:nvPr/>
            </p:nvSpPr>
            <p:spPr>
              <a:xfrm>
                <a:off x="2368338" y="1220419"/>
                <a:ext cx="2856522" cy="3247339"/>
              </a:xfrm>
              <a:custGeom>
                <a:rect b="b" l="l" r="r" t="t"/>
                <a:pathLst>
                  <a:path extrusionOk="0" h="148841" w="130928">
                    <a:moveTo>
                      <a:pt x="70184" y="0"/>
                    </a:moveTo>
                    <a:cubicBezTo>
                      <a:pt x="67749" y="0"/>
                      <a:pt x="65781" y="1968"/>
                      <a:pt x="65781" y="4370"/>
                    </a:cubicBezTo>
                    <a:lnTo>
                      <a:pt x="65781" y="100105"/>
                    </a:lnTo>
                    <a:cubicBezTo>
                      <a:pt x="65781" y="106844"/>
                      <a:pt x="61744" y="112915"/>
                      <a:pt x="55507" y="115483"/>
                    </a:cubicBezTo>
                    <a:cubicBezTo>
                      <a:pt x="53445" y="116348"/>
                      <a:pt x="51279" y="116767"/>
                      <a:pt x="49132" y="116767"/>
                    </a:cubicBezTo>
                    <a:cubicBezTo>
                      <a:pt x="44819" y="116767"/>
                      <a:pt x="40578" y="115076"/>
                      <a:pt x="37394" y="111914"/>
                    </a:cubicBezTo>
                    <a:cubicBezTo>
                      <a:pt x="32624" y="107177"/>
                      <a:pt x="31156" y="100039"/>
                      <a:pt x="33691" y="93801"/>
                    </a:cubicBezTo>
                    <a:cubicBezTo>
                      <a:pt x="36260" y="87563"/>
                      <a:pt x="42297" y="83493"/>
                      <a:pt x="49035" y="83460"/>
                    </a:cubicBezTo>
                    <a:cubicBezTo>
                      <a:pt x="51437" y="83460"/>
                      <a:pt x="53405" y="81492"/>
                      <a:pt x="53405" y="79090"/>
                    </a:cubicBezTo>
                    <a:lnTo>
                      <a:pt x="53405" y="55740"/>
                    </a:lnTo>
                    <a:cubicBezTo>
                      <a:pt x="53405" y="53305"/>
                      <a:pt x="51437" y="51370"/>
                      <a:pt x="49035" y="51370"/>
                    </a:cubicBezTo>
                    <a:cubicBezTo>
                      <a:pt x="21983" y="51370"/>
                      <a:pt x="0" y="73253"/>
                      <a:pt x="0" y="100105"/>
                    </a:cubicBezTo>
                    <a:cubicBezTo>
                      <a:pt x="0" y="126991"/>
                      <a:pt x="21949" y="148840"/>
                      <a:pt x="49002" y="148840"/>
                    </a:cubicBezTo>
                    <a:cubicBezTo>
                      <a:pt x="76021" y="148840"/>
                      <a:pt x="98037" y="126991"/>
                      <a:pt x="98037" y="100105"/>
                    </a:cubicBezTo>
                    <a:lnTo>
                      <a:pt x="98037" y="57742"/>
                    </a:lnTo>
                    <a:cubicBezTo>
                      <a:pt x="106751" y="62347"/>
                      <a:pt x="116484" y="64780"/>
                      <a:pt x="126356" y="64780"/>
                    </a:cubicBezTo>
                    <a:cubicBezTo>
                      <a:pt x="126423" y="64780"/>
                      <a:pt x="126490" y="64780"/>
                      <a:pt x="126557" y="64780"/>
                    </a:cubicBezTo>
                    <a:cubicBezTo>
                      <a:pt x="128959" y="64780"/>
                      <a:pt x="130927" y="62812"/>
                      <a:pt x="130927" y="60410"/>
                    </a:cubicBezTo>
                    <a:lnTo>
                      <a:pt x="130927" y="37094"/>
                    </a:lnTo>
                    <a:cubicBezTo>
                      <a:pt x="130927" y="34658"/>
                      <a:pt x="128959" y="32724"/>
                      <a:pt x="126557" y="32724"/>
                    </a:cubicBezTo>
                    <a:cubicBezTo>
                      <a:pt x="110813" y="32724"/>
                      <a:pt x="98037" y="19981"/>
                      <a:pt x="98037" y="4370"/>
                    </a:cubicBezTo>
                    <a:cubicBezTo>
                      <a:pt x="98037" y="1968"/>
                      <a:pt x="96069" y="0"/>
                      <a:pt x="9366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72" name="Google Shape;17772;p101"/>
            <p:cNvSpPr/>
            <p:nvPr/>
          </p:nvSpPr>
          <p:spPr>
            <a:xfrm>
              <a:off x="3459822" y="238126"/>
              <a:ext cx="3037144" cy="5212082"/>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3" name="Google Shape;17773;p101"/>
          <p:cNvGrpSpPr/>
          <p:nvPr/>
        </p:nvGrpSpPr>
        <p:grpSpPr>
          <a:xfrm>
            <a:off x="3461049" y="3817357"/>
            <a:ext cx="363314" cy="356576"/>
            <a:chOff x="3763184" y="3817357"/>
            <a:chExt cx="363314" cy="356576"/>
          </a:xfrm>
        </p:grpSpPr>
        <p:sp>
          <p:nvSpPr>
            <p:cNvPr id="17774" name="Google Shape;17774;p101"/>
            <p:cNvSpPr/>
            <p:nvPr/>
          </p:nvSpPr>
          <p:spPr>
            <a:xfrm>
              <a:off x="3763184"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5" name="Google Shape;17775;p101"/>
            <p:cNvSpPr/>
            <p:nvPr/>
          </p:nvSpPr>
          <p:spPr>
            <a:xfrm>
              <a:off x="3918324"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556C8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6" name="Google Shape;17776;p101"/>
            <p:cNvSpPr/>
            <p:nvPr/>
          </p:nvSpPr>
          <p:spPr>
            <a:xfrm>
              <a:off x="3848330" y="3964188"/>
              <a:ext cx="39375" cy="116945"/>
            </a:xfrm>
            <a:custGeom>
              <a:rect b="b" l="l" r="r" t="t"/>
              <a:pathLst>
                <a:path extrusionOk="0" h="4461" w="1502">
                  <a:moveTo>
                    <a:pt x="58" y="0"/>
                  </a:moveTo>
                  <a:cubicBezTo>
                    <a:pt x="29" y="0"/>
                    <a:pt x="0" y="29"/>
                    <a:pt x="0" y="58"/>
                  </a:cubicBezTo>
                  <a:lnTo>
                    <a:pt x="0" y="4403"/>
                  </a:lnTo>
                  <a:cubicBezTo>
                    <a:pt x="0" y="4432"/>
                    <a:pt x="29" y="4461"/>
                    <a:pt x="58" y="4461"/>
                  </a:cubicBezTo>
                  <a:lnTo>
                    <a:pt x="1444" y="4461"/>
                  </a:lnTo>
                  <a:cubicBezTo>
                    <a:pt x="1473" y="4461"/>
                    <a:pt x="1502" y="4446"/>
                    <a:pt x="1502" y="4403"/>
                  </a:cubicBezTo>
                  <a:lnTo>
                    <a:pt x="1502" y="58"/>
                  </a:lnTo>
                  <a:cubicBezTo>
                    <a:pt x="1502" y="29"/>
                    <a:pt x="1473" y="0"/>
                    <a:pt x="14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7" name="Google Shape;17777;p101"/>
            <p:cNvSpPr/>
            <p:nvPr/>
          </p:nvSpPr>
          <p:spPr>
            <a:xfrm>
              <a:off x="3832418" y="3894403"/>
              <a:ext cx="55287" cy="47475"/>
            </a:xfrm>
            <a:custGeom>
              <a:rect b="b" l="l" r="r" t="t"/>
              <a:pathLst>
                <a:path extrusionOk="0" h="1811" w="2109">
                  <a:moveTo>
                    <a:pt x="1208" y="0"/>
                  </a:moveTo>
                  <a:cubicBezTo>
                    <a:pt x="987" y="0"/>
                    <a:pt x="761" y="83"/>
                    <a:pt x="578" y="266"/>
                  </a:cubicBezTo>
                  <a:cubicBezTo>
                    <a:pt x="1" y="829"/>
                    <a:pt x="405" y="1810"/>
                    <a:pt x="1214" y="1810"/>
                  </a:cubicBezTo>
                  <a:cubicBezTo>
                    <a:pt x="1704" y="1810"/>
                    <a:pt x="2109" y="1406"/>
                    <a:pt x="2109" y="901"/>
                  </a:cubicBezTo>
                  <a:cubicBezTo>
                    <a:pt x="2109" y="355"/>
                    <a:pt x="1668" y="0"/>
                    <a:pt x="12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78" name="Google Shape;17778;p101"/>
            <p:cNvSpPr/>
            <p:nvPr/>
          </p:nvSpPr>
          <p:spPr>
            <a:xfrm>
              <a:off x="3925901" y="3964161"/>
              <a:ext cx="124914" cy="117365"/>
            </a:xfrm>
            <a:custGeom>
              <a:rect b="b" l="l" r="r" t="t"/>
              <a:pathLst>
                <a:path extrusionOk="0" h="4477" w="4765">
                  <a:moveTo>
                    <a:pt x="2716" y="1"/>
                  </a:moveTo>
                  <a:cubicBezTo>
                    <a:pt x="2701" y="1"/>
                    <a:pt x="2686" y="1"/>
                    <a:pt x="2671" y="1"/>
                  </a:cubicBezTo>
                  <a:cubicBezTo>
                    <a:pt x="2180" y="1"/>
                    <a:pt x="1718" y="145"/>
                    <a:pt x="1314" y="434"/>
                  </a:cubicBezTo>
                  <a:cubicBezTo>
                    <a:pt x="1304" y="441"/>
                    <a:pt x="1294" y="444"/>
                    <a:pt x="1284" y="444"/>
                  </a:cubicBezTo>
                  <a:cubicBezTo>
                    <a:pt x="1248" y="444"/>
                    <a:pt x="1213" y="410"/>
                    <a:pt x="1213" y="376"/>
                  </a:cubicBezTo>
                  <a:lnTo>
                    <a:pt x="1213" y="59"/>
                  </a:lnTo>
                  <a:cubicBezTo>
                    <a:pt x="1213" y="30"/>
                    <a:pt x="1170" y="1"/>
                    <a:pt x="1141" y="1"/>
                  </a:cubicBezTo>
                  <a:lnTo>
                    <a:pt x="58" y="1"/>
                  </a:lnTo>
                  <a:cubicBezTo>
                    <a:pt x="29" y="1"/>
                    <a:pt x="1" y="30"/>
                    <a:pt x="1" y="59"/>
                  </a:cubicBezTo>
                  <a:lnTo>
                    <a:pt x="1" y="4389"/>
                  </a:lnTo>
                  <a:cubicBezTo>
                    <a:pt x="1" y="4433"/>
                    <a:pt x="29" y="4462"/>
                    <a:pt x="58" y="4462"/>
                  </a:cubicBezTo>
                  <a:lnTo>
                    <a:pt x="1430" y="4462"/>
                  </a:lnTo>
                  <a:cubicBezTo>
                    <a:pt x="1473" y="4462"/>
                    <a:pt x="1502" y="4433"/>
                    <a:pt x="1502" y="4389"/>
                  </a:cubicBezTo>
                  <a:lnTo>
                    <a:pt x="1502" y="2859"/>
                  </a:lnTo>
                  <a:cubicBezTo>
                    <a:pt x="1502" y="2354"/>
                    <a:pt x="1617" y="1502"/>
                    <a:pt x="2382" y="1502"/>
                  </a:cubicBezTo>
                  <a:cubicBezTo>
                    <a:pt x="3133" y="1502"/>
                    <a:pt x="3249" y="2354"/>
                    <a:pt x="3249" y="2859"/>
                  </a:cubicBezTo>
                  <a:lnTo>
                    <a:pt x="3249" y="4404"/>
                  </a:lnTo>
                  <a:cubicBezTo>
                    <a:pt x="3249" y="4433"/>
                    <a:pt x="3277" y="4462"/>
                    <a:pt x="3321" y="4462"/>
                  </a:cubicBezTo>
                  <a:lnTo>
                    <a:pt x="3321" y="4476"/>
                  </a:lnTo>
                  <a:lnTo>
                    <a:pt x="4692" y="4476"/>
                  </a:lnTo>
                  <a:cubicBezTo>
                    <a:pt x="4721" y="4476"/>
                    <a:pt x="4750" y="4433"/>
                    <a:pt x="4750" y="4404"/>
                  </a:cubicBezTo>
                  <a:lnTo>
                    <a:pt x="4750" y="2383"/>
                  </a:lnTo>
                  <a:cubicBezTo>
                    <a:pt x="4764" y="1806"/>
                    <a:pt x="4591" y="1243"/>
                    <a:pt x="4259" y="766"/>
                  </a:cubicBezTo>
                  <a:cubicBezTo>
                    <a:pt x="3893" y="287"/>
                    <a:pt x="3320" y="1"/>
                    <a:pt x="271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79" name="Google Shape;17779;p101"/>
          <p:cNvGrpSpPr/>
          <p:nvPr/>
        </p:nvGrpSpPr>
        <p:grpSpPr>
          <a:xfrm>
            <a:off x="3909850" y="3817357"/>
            <a:ext cx="362947" cy="356576"/>
            <a:chOff x="4211985" y="3817357"/>
            <a:chExt cx="362947" cy="356576"/>
          </a:xfrm>
        </p:grpSpPr>
        <p:sp>
          <p:nvSpPr>
            <p:cNvPr id="17780" name="Google Shape;17780;p101"/>
            <p:cNvSpPr/>
            <p:nvPr/>
          </p:nvSpPr>
          <p:spPr>
            <a:xfrm>
              <a:off x="4211985" y="3817357"/>
              <a:ext cx="356498" cy="356498"/>
            </a:xfrm>
            <a:custGeom>
              <a:rect b="b" l="l" r="r" t="t"/>
              <a:pathLst>
                <a:path extrusionOk="0" h="13599" w="13599">
                  <a:moveTo>
                    <a:pt x="6800" y="0"/>
                  </a:moveTo>
                  <a:cubicBezTo>
                    <a:pt x="3047" y="0"/>
                    <a:pt x="1" y="3046"/>
                    <a:pt x="1" y="6799"/>
                  </a:cubicBezTo>
                  <a:cubicBezTo>
                    <a:pt x="1" y="10552"/>
                    <a:pt x="3047" y="13598"/>
                    <a:pt x="6800" y="13598"/>
                  </a:cubicBezTo>
                  <a:cubicBezTo>
                    <a:pt x="10553" y="13598"/>
                    <a:pt x="13599" y="10552"/>
                    <a:pt x="13599" y="6799"/>
                  </a:cubicBezTo>
                  <a:cubicBezTo>
                    <a:pt x="13599" y="3046"/>
                    <a:pt x="10553" y="0"/>
                    <a:pt x="6800" y="0"/>
                  </a:cubicBezTo>
                  <a:close/>
                </a:path>
              </a:pathLst>
            </a:custGeom>
            <a:solidFill>
              <a:srgbClr val="899CA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1" name="Google Shape;17781;p101"/>
            <p:cNvSpPr/>
            <p:nvPr/>
          </p:nvSpPr>
          <p:spPr>
            <a:xfrm>
              <a:off x="4366758" y="3817357"/>
              <a:ext cx="208173" cy="356576"/>
            </a:xfrm>
            <a:custGeom>
              <a:rect b="b" l="l" r="r" t="t"/>
              <a:pathLst>
                <a:path extrusionOk="0" h="13602" w="7941">
                  <a:moveTo>
                    <a:pt x="896" y="0"/>
                  </a:moveTo>
                  <a:cubicBezTo>
                    <a:pt x="593" y="0"/>
                    <a:pt x="304" y="15"/>
                    <a:pt x="1" y="58"/>
                  </a:cubicBezTo>
                  <a:cubicBezTo>
                    <a:pt x="3393" y="505"/>
                    <a:pt x="5919" y="3378"/>
                    <a:pt x="5919" y="6799"/>
                  </a:cubicBezTo>
                  <a:cubicBezTo>
                    <a:pt x="5919" y="10220"/>
                    <a:pt x="3393" y="13093"/>
                    <a:pt x="1" y="13541"/>
                  </a:cubicBezTo>
                  <a:cubicBezTo>
                    <a:pt x="306" y="13581"/>
                    <a:pt x="610" y="13601"/>
                    <a:pt x="909" y="13601"/>
                  </a:cubicBezTo>
                  <a:cubicBezTo>
                    <a:pt x="4431" y="13601"/>
                    <a:pt x="7441" y="10865"/>
                    <a:pt x="7681" y="7247"/>
                  </a:cubicBezTo>
                  <a:cubicBezTo>
                    <a:pt x="7940" y="3320"/>
                    <a:pt x="4822" y="0"/>
                    <a:pt x="896" y="0"/>
                  </a:cubicBezTo>
                  <a:close/>
                </a:path>
              </a:pathLst>
            </a:custGeom>
            <a:solidFill>
              <a:srgbClr val="6C839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2" name="Google Shape;17782;p101"/>
            <p:cNvSpPr/>
            <p:nvPr/>
          </p:nvSpPr>
          <p:spPr>
            <a:xfrm>
              <a:off x="4288061" y="3909555"/>
              <a:ext cx="227756" cy="187463"/>
            </a:xfrm>
            <a:custGeom>
              <a:rect b="b" l="l" r="r" t="t"/>
              <a:pathLst>
                <a:path extrusionOk="0" h="7151" w="8688">
                  <a:moveTo>
                    <a:pt x="5678" y="0"/>
                  </a:moveTo>
                  <a:cubicBezTo>
                    <a:pt x="4639" y="0"/>
                    <a:pt x="3643" y="810"/>
                    <a:pt x="3652" y="2026"/>
                  </a:cubicBezTo>
                  <a:lnTo>
                    <a:pt x="3652" y="2070"/>
                  </a:lnTo>
                  <a:lnTo>
                    <a:pt x="3551" y="2070"/>
                  </a:lnTo>
                  <a:cubicBezTo>
                    <a:pt x="3219" y="2012"/>
                    <a:pt x="2887" y="1940"/>
                    <a:pt x="2570" y="1839"/>
                  </a:cubicBezTo>
                  <a:cubicBezTo>
                    <a:pt x="1819" y="1579"/>
                    <a:pt x="1155" y="1160"/>
                    <a:pt x="592" y="612"/>
                  </a:cubicBezTo>
                  <a:lnTo>
                    <a:pt x="390" y="410"/>
                  </a:lnTo>
                  <a:cubicBezTo>
                    <a:pt x="375" y="395"/>
                    <a:pt x="358" y="388"/>
                    <a:pt x="342" y="388"/>
                  </a:cubicBezTo>
                  <a:cubicBezTo>
                    <a:pt x="312" y="388"/>
                    <a:pt x="284" y="410"/>
                    <a:pt x="275" y="438"/>
                  </a:cubicBezTo>
                  <a:lnTo>
                    <a:pt x="202" y="727"/>
                  </a:lnTo>
                  <a:cubicBezTo>
                    <a:pt x="0" y="1492"/>
                    <a:pt x="318" y="2301"/>
                    <a:pt x="982" y="2734"/>
                  </a:cubicBezTo>
                  <a:cubicBezTo>
                    <a:pt x="852" y="2734"/>
                    <a:pt x="708" y="2719"/>
                    <a:pt x="578" y="2690"/>
                  </a:cubicBezTo>
                  <a:lnTo>
                    <a:pt x="332" y="2633"/>
                  </a:lnTo>
                  <a:cubicBezTo>
                    <a:pt x="327" y="2631"/>
                    <a:pt x="321" y="2630"/>
                    <a:pt x="315" y="2630"/>
                  </a:cubicBezTo>
                  <a:cubicBezTo>
                    <a:pt x="278" y="2630"/>
                    <a:pt x="246" y="2667"/>
                    <a:pt x="246" y="2705"/>
                  </a:cubicBezTo>
                  <a:lnTo>
                    <a:pt x="289" y="2950"/>
                  </a:lnTo>
                  <a:cubicBezTo>
                    <a:pt x="390" y="3513"/>
                    <a:pt x="751" y="3990"/>
                    <a:pt x="1256" y="4221"/>
                  </a:cubicBezTo>
                  <a:cubicBezTo>
                    <a:pt x="1314" y="4249"/>
                    <a:pt x="1299" y="4336"/>
                    <a:pt x="1242" y="4350"/>
                  </a:cubicBezTo>
                  <a:lnTo>
                    <a:pt x="967" y="4350"/>
                  </a:lnTo>
                  <a:cubicBezTo>
                    <a:pt x="910" y="4365"/>
                    <a:pt x="881" y="4408"/>
                    <a:pt x="910" y="4452"/>
                  </a:cubicBezTo>
                  <a:lnTo>
                    <a:pt x="1040" y="4697"/>
                  </a:lnTo>
                  <a:cubicBezTo>
                    <a:pt x="1314" y="5173"/>
                    <a:pt x="1790" y="5491"/>
                    <a:pt x="2324" y="5563"/>
                  </a:cubicBezTo>
                  <a:cubicBezTo>
                    <a:pt x="2382" y="5577"/>
                    <a:pt x="2397" y="5650"/>
                    <a:pt x="2353" y="5693"/>
                  </a:cubicBezTo>
                  <a:cubicBezTo>
                    <a:pt x="1891" y="6025"/>
                    <a:pt x="1357" y="6256"/>
                    <a:pt x="794" y="6357"/>
                  </a:cubicBezTo>
                  <a:lnTo>
                    <a:pt x="188" y="6458"/>
                  </a:lnTo>
                  <a:cubicBezTo>
                    <a:pt x="116" y="6472"/>
                    <a:pt x="116" y="6559"/>
                    <a:pt x="174" y="6588"/>
                  </a:cubicBezTo>
                  <a:lnTo>
                    <a:pt x="751" y="6804"/>
                  </a:lnTo>
                  <a:cubicBezTo>
                    <a:pt x="1328" y="7035"/>
                    <a:pt x="1949" y="7151"/>
                    <a:pt x="2570" y="7151"/>
                  </a:cubicBezTo>
                  <a:cubicBezTo>
                    <a:pt x="5385" y="7136"/>
                    <a:pt x="7680" y="4870"/>
                    <a:pt x="7694" y="2055"/>
                  </a:cubicBezTo>
                  <a:lnTo>
                    <a:pt x="7694" y="2026"/>
                  </a:lnTo>
                  <a:lnTo>
                    <a:pt x="7694" y="1983"/>
                  </a:lnTo>
                  <a:lnTo>
                    <a:pt x="7694" y="1969"/>
                  </a:lnTo>
                  <a:cubicBezTo>
                    <a:pt x="7896" y="1839"/>
                    <a:pt x="8070" y="1680"/>
                    <a:pt x="8243" y="1507"/>
                  </a:cubicBezTo>
                  <a:lnTo>
                    <a:pt x="8647" y="1088"/>
                  </a:lnTo>
                  <a:cubicBezTo>
                    <a:pt x="8687" y="1048"/>
                    <a:pt x="8653" y="971"/>
                    <a:pt x="8591" y="971"/>
                  </a:cubicBezTo>
                  <a:cubicBezTo>
                    <a:pt x="8586" y="971"/>
                    <a:pt x="8580" y="971"/>
                    <a:pt x="8575" y="973"/>
                  </a:cubicBezTo>
                  <a:lnTo>
                    <a:pt x="8012" y="1117"/>
                  </a:lnTo>
                  <a:lnTo>
                    <a:pt x="7824" y="1146"/>
                  </a:lnTo>
                  <a:cubicBezTo>
                    <a:pt x="7820" y="1147"/>
                    <a:pt x="7816" y="1147"/>
                    <a:pt x="7812" y="1147"/>
                  </a:cubicBezTo>
                  <a:cubicBezTo>
                    <a:pt x="7761" y="1147"/>
                    <a:pt x="7728" y="1070"/>
                    <a:pt x="7781" y="1030"/>
                  </a:cubicBezTo>
                  <a:cubicBezTo>
                    <a:pt x="7839" y="973"/>
                    <a:pt x="7896" y="915"/>
                    <a:pt x="7954" y="857"/>
                  </a:cubicBezTo>
                  <a:lnTo>
                    <a:pt x="8402" y="366"/>
                  </a:lnTo>
                  <a:cubicBezTo>
                    <a:pt x="8439" y="329"/>
                    <a:pt x="8401" y="259"/>
                    <a:pt x="8353" y="259"/>
                  </a:cubicBezTo>
                  <a:cubicBezTo>
                    <a:pt x="8346" y="259"/>
                    <a:pt x="8338" y="261"/>
                    <a:pt x="8330" y="265"/>
                  </a:cubicBezTo>
                  <a:lnTo>
                    <a:pt x="7709" y="467"/>
                  </a:lnTo>
                  <a:cubicBezTo>
                    <a:pt x="7521" y="525"/>
                    <a:pt x="7334" y="583"/>
                    <a:pt x="7131" y="612"/>
                  </a:cubicBezTo>
                  <a:cubicBezTo>
                    <a:pt x="7117" y="612"/>
                    <a:pt x="7088" y="597"/>
                    <a:pt x="7074" y="583"/>
                  </a:cubicBezTo>
                  <a:cubicBezTo>
                    <a:pt x="6667" y="180"/>
                    <a:pt x="6168" y="0"/>
                    <a:pt x="567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3" name="Google Shape;17783;p101"/>
          <p:cNvGrpSpPr/>
          <p:nvPr/>
        </p:nvGrpSpPr>
        <p:grpSpPr>
          <a:xfrm>
            <a:off x="3012615" y="3817357"/>
            <a:ext cx="362920" cy="356865"/>
            <a:chOff x="3314750" y="3817357"/>
            <a:chExt cx="362920" cy="356865"/>
          </a:xfrm>
        </p:grpSpPr>
        <p:grpSp>
          <p:nvGrpSpPr>
            <p:cNvPr id="17784" name="Google Shape;17784;p101"/>
            <p:cNvGrpSpPr/>
            <p:nvPr/>
          </p:nvGrpSpPr>
          <p:grpSpPr>
            <a:xfrm>
              <a:off x="3314750" y="3817357"/>
              <a:ext cx="362920" cy="356865"/>
              <a:chOff x="3314750" y="3817357"/>
              <a:chExt cx="362920" cy="356865"/>
            </a:xfrm>
          </p:grpSpPr>
          <p:sp>
            <p:nvSpPr>
              <p:cNvPr id="17785" name="Google Shape;17785;p101"/>
              <p:cNvSpPr/>
              <p:nvPr/>
            </p:nvSpPr>
            <p:spPr>
              <a:xfrm>
                <a:off x="3314750" y="3817357"/>
                <a:ext cx="356865" cy="356498"/>
              </a:xfrm>
              <a:custGeom>
                <a:rect b="b" l="l" r="r" t="t"/>
                <a:pathLst>
                  <a:path extrusionOk="0" h="13599" w="13613">
                    <a:moveTo>
                      <a:pt x="6814" y="0"/>
                    </a:moveTo>
                    <a:cubicBezTo>
                      <a:pt x="3046" y="0"/>
                      <a:pt x="0" y="3046"/>
                      <a:pt x="0" y="6799"/>
                    </a:cubicBezTo>
                    <a:cubicBezTo>
                      <a:pt x="0" y="10552"/>
                      <a:pt x="3046" y="13598"/>
                      <a:pt x="6814" y="13598"/>
                    </a:cubicBezTo>
                    <a:cubicBezTo>
                      <a:pt x="10567" y="13598"/>
                      <a:pt x="13613" y="10552"/>
                      <a:pt x="13613" y="6799"/>
                    </a:cubicBezTo>
                    <a:cubicBezTo>
                      <a:pt x="13613" y="3046"/>
                      <a:pt x="10567" y="0"/>
                      <a:pt x="6814" y="0"/>
                    </a:cubicBezTo>
                    <a:close/>
                  </a:path>
                </a:pathLst>
              </a:custGeom>
              <a:solidFill>
                <a:srgbClr val="AABBC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6" name="Google Shape;17786;p101"/>
              <p:cNvSpPr/>
              <p:nvPr/>
            </p:nvSpPr>
            <p:spPr>
              <a:xfrm>
                <a:off x="3469891" y="3817357"/>
                <a:ext cx="207780" cy="356865"/>
              </a:xfrm>
              <a:custGeom>
                <a:rect b="b" l="l" r="r" t="t"/>
                <a:pathLst>
                  <a:path extrusionOk="0" h="13613" w="7926">
                    <a:moveTo>
                      <a:pt x="881" y="0"/>
                    </a:moveTo>
                    <a:cubicBezTo>
                      <a:pt x="884" y="0"/>
                      <a:pt x="886" y="0"/>
                      <a:pt x="888" y="0"/>
                    </a:cubicBezTo>
                    <a:lnTo>
                      <a:pt x="888" y="0"/>
                    </a:lnTo>
                    <a:cubicBezTo>
                      <a:pt x="891" y="0"/>
                      <a:pt x="893" y="0"/>
                      <a:pt x="896" y="0"/>
                    </a:cubicBezTo>
                    <a:close/>
                    <a:moveTo>
                      <a:pt x="888" y="0"/>
                    </a:moveTo>
                    <a:lnTo>
                      <a:pt x="888" y="0"/>
                    </a:lnTo>
                    <a:cubicBezTo>
                      <a:pt x="588" y="0"/>
                      <a:pt x="301" y="15"/>
                      <a:pt x="1" y="58"/>
                    </a:cubicBezTo>
                    <a:cubicBezTo>
                      <a:pt x="3393" y="491"/>
                      <a:pt x="5934" y="3378"/>
                      <a:pt x="5934" y="6799"/>
                    </a:cubicBezTo>
                    <a:cubicBezTo>
                      <a:pt x="5934" y="10220"/>
                      <a:pt x="3393" y="13107"/>
                      <a:pt x="1" y="13555"/>
                    </a:cubicBezTo>
                    <a:cubicBezTo>
                      <a:pt x="299" y="13594"/>
                      <a:pt x="595" y="13612"/>
                      <a:pt x="887" y="13612"/>
                    </a:cubicBezTo>
                    <a:cubicBezTo>
                      <a:pt x="4418" y="13612"/>
                      <a:pt x="7441" y="10873"/>
                      <a:pt x="7680" y="7247"/>
                    </a:cubicBezTo>
                    <a:cubicBezTo>
                      <a:pt x="7926" y="3323"/>
                      <a:pt x="4826" y="4"/>
                      <a:pt x="888" y="0"/>
                    </a:cubicBezTo>
                    <a:close/>
                  </a:path>
                </a:pathLst>
              </a:custGeom>
              <a:solidFill>
                <a:srgbClr val="9CABB8"/>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7787" name="Google Shape;17787;p101"/>
            <p:cNvGrpSpPr/>
            <p:nvPr/>
          </p:nvGrpSpPr>
          <p:grpSpPr>
            <a:xfrm>
              <a:off x="3394986" y="3894612"/>
              <a:ext cx="202339" cy="202323"/>
              <a:chOff x="935197" y="1793977"/>
              <a:chExt cx="256451" cy="256430"/>
            </a:xfrm>
          </p:grpSpPr>
          <p:sp>
            <p:nvSpPr>
              <p:cNvPr id="17788" name="Google Shape;17788;p101"/>
              <p:cNvSpPr/>
              <p:nvPr/>
            </p:nvSpPr>
            <p:spPr>
              <a:xfrm>
                <a:off x="935197" y="1793977"/>
                <a:ext cx="256451" cy="256430"/>
              </a:xfrm>
              <a:custGeom>
                <a:rect b="b" l="l" r="r" t="t"/>
                <a:pathLst>
                  <a:path extrusionOk="0" h="12287" w="12288">
                    <a:moveTo>
                      <a:pt x="10053" y="1117"/>
                    </a:moveTo>
                    <a:cubicBezTo>
                      <a:pt x="10669" y="1117"/>
                      <a:pt x="11171" y="1617"/>
                      <a:pt x="11171" y="2233"/>
                    </a:cubicBezTo>
                    <a:cubicBezTo>
                      <a:pt x="11170" y="2850"/>
                      <a:pt x="10669" y="3351"/>
                      <a:pt x="10053" y="3351"/>
                    </a:cubicBezTo>
                    <a:cubicBezTo>
                      <a:pt x="9438" y="3351"/>
                      <a:pt x="8937" y="2850"/>
                      <a:pt x="8937" y="2233"/>
                    </a:cubicBezTo>
                    <a:cubicBezTo>
                      <a:pt x="8937" y="1617"/>
                      <a:pt x="9438" y="1117"/>
                      <a:pt x="10053" y="1117"/>
                    </a:cubicBezTo>
                    <a:close/>
                    <a:moveTo>
                      <a:pt x="6144" y="2233"/>
                    </a:moveTo>
                    <a:cubicBezTo>
                      <a:pt x="8300" y="2233"/>
                      <a:pt x="10053" y="3988"/>
                      <a:pt x="10053" y="6144"/>
                    </a:cubicBezTo>
                    <a:cubicBezTo>
                      <a:pt x="10053" y="8299"/>
                      <a:pt x="8300" y="10054"/>
                      <a:pt x="6144" y="10054"/>
                    </a:cubicBezTo>
                    <a:cubicBezTo>
                      <a:pt x="3989" y="10054"/>
                      <a:pt x="2234" y="8299"/>
                      <a:pt x="2234" y="6144"/>
                    </a:cubicBezTo>
                    <a:cubicBezTo>
                      <a:pt x="2234" y="3988"/>
                      <a:pt x="3987" y="2233"/>
                      <a:pt x="6144" y="2233"/>
                    </a:cubicBezTo>
                    <a:close/>
                    <a:moveTo>
                      <a:pt x="1675" y="1"/>
                    </a:moveTo>
                    <a:cubicBezTo>
                      <a:pt x="752" y="1"/>
                      <a:pt x="0" y="751"/>
                      <a:pt x="0" y="1676"/>
                    </a:cubicBezTo>
                    <a:lnTo>
                      <a:pt x="0" y="10611"/>
                    </a:lnTo>
                    <a:cubicBezTo>
                      <a:pt x="0" y="11536"/>
                      <a:pt x="752" y="12286"/>
                      <a:pt x="1675" y="12286"/>
                    </a:cubicBezTo>
                    <a:lnTo>
                      <a:pt x="10612" y="12286"/>
                    </a:lnTo>
                    <a:cubicBezTo>
                      <a:pt x="11536" y="12286"/>
                      <a:pt x="12288" y="11536"/>
                      <a:pt x="12288" y="10611"/>
                    </a:cubicBezTo>
                    <a:lnTo>
                      <a:pt x="12288" y="1676"/>
                    </a:lnTo>
                    <a:cubicBezTo>
                      <a:pt x="12288" y="752"/>
                      <a:pt x="11536" y="1"/>
                      <a:pt x="10612"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89" name="Google Shape;17789;p101"/>
              <p:cNvSpPr/>
              <p:nvPr/>
            </p:nvSpPr>
            <p:spPr>
              <a:xfrm>
                <a:off x="1005109" y="1863910"/>
                <a:ext cx="116622" cy="116559"/>
              </a:xfrm>
              <a:custGeom>
                <a:rect b="b" l="l" r="r" t="t"/>
                <a:pathLst>
                  <a:path extrusionOk="0" h="5585" w="5588">
                    <a:moveTo>
                      <a:pt x="2794" y="0"/>
                    </a:moveTo>
                    <a:cubicBezTo>
                      <a:pt x="1255" y="0"/>
                      <a:pt x="1" y="1252"/>
                      <a:pt x="1" y="2793"/>
                    </a:cubicBezTo>
                    <a:cubicBezTo>
                      <a:pt x="1" y="4332"/>
                      <a:pt x="1255" y="5585"/>
                      <a:pt x="2794" y="5585"/>
                    </a:cubicBezTo>
                    <a:cubicBezTo>
                      <a:pt x="4333" y="5585"/>
                      <a:pt x="5587" y="4332"/>
                      <a:pt x="5587" y="2793"/>
                    </a:cubicBezTo>
                    <a:cubicBezTo>
                      <a:pt x="5587" y="1252"/>
                      <a:pt x="4333" y="0"/>
                      <a:pt x="2794"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grpSp>
        <p:nvGrpSpPr>
          <p:cNvPr id="17790" name="Google Shape;17790;p101"/>
          <p:cNvGrpSpPr/>
          <p:nvPr/>
        </p:nvGrpSpPr>
        <p:grpSpPr>
          <a:xfrm>
            <a:off x="2564181" y="3817357"/>
            <a:ext cx="362920" cy="356865"/>
            <a:chOff x="2866317" y="3817357"/>
            <a:chExt cx="362920" cy="356865"/>
          </a:xfrm>
        </p:grpSpPr>
        <p:sp>
          <p:nvSpPr>
            <p:cNvPr id="17791" name="Google Shape;17791;p101"/>
            <p:cNvSpPr/>
            <p:nvPr/>
          </p:nvSpPr>
          <p:spPr>
            <a:xfrm>
              <a:off x="2866317" y="3817357"/>
              <a:ext cx="356865" cy="356498"/>
            </a:xfrm>
            <a:custGeom>
              <a:rect b="b" l="l" r="r" t="t"/>
              <a:pathLst>
                <a:path extrusionOk="0" h="13599" w="13613">
                  <a:moveTo>
                    <a:pt x="6799" y="0"/>
                  </a:moveTo>
                  <a:cubicBezTo>
                    <a:pt x="3046" y="0"/>
                    <a:pt x="0" y="3046"/>
                    <a:pt x="0" y="6799"/>
                  </a:cubicBezTo>
                  <a:cubicBezTo>
                    <a:pt x="0" y="10552"/>
                    <a:pt x="3046" y="13598"/>
                    <a:pt x="6799" y="13598"/>
                  </a:cubicBezTo>
                  <a:cubicBezTo>
                    <a:pt x="10567" y="13598"/>
                    <a:pt x="13613" y="10552"/>
                    <a:pt x="13613" y="6799"/>
                  </a:cubicBezTo>
                  <a:cubicBezTo>
                    <a:pt x="13613" y="3046"/>
                    <a:pt x="10567" y="0"/>
                    <a:pt x="6799" y="0"/>
                  </a:cubicBezTo>
                  <a:close/>
                </a:path>
              </a:pathLst>
            </a:custGeom>
            <a:solidFill>
              <a:srgbClr val="8AA2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2" name="Google Shape;17792;p101"/>
            <p:cNvSpPr/>
            <p:nvPr/>
          </p:nvSpPr>
          <p:spPr>
            <a:xfrm>
              <a:off x="3021457" y="3817357"/>
              <a:ext cx="207780" cy="356576"/>
            </a:xfrm>
            <a:custGeom>
              <a:rect b="b" l="l" r="r" t="t"/>
              <a:pathLst>
                <a:path extrusionOk="0" h="13602" w="7926">
                  <a:moveTo>
                    <a:pt x="881" y="0"/>
                  </a:moveTo>
                  <a:cubicBezTo>
                    <a:pt x="593" y="0"/>
                    <a:pt x="290" y="15"/>
                    <a:pt x="1" y="58"/>
                  </a:cubicBezTo>
                  <a:cubicBezTo>
                    <a:pt x="3379" y="505"/>
                    <a:pt x="5919" y="3378"/>
                    <a:pt x="5919" y="6799"/>
                  </a:cubicBezTo>
                  <a:cubicBezTo>
                    <a:pt x="5919" y="10220"/>
                    <a:pt x="3379" y="13093"/>
                    <a:pt x="1" y="13541"/>
                  </a:cubicBezTo>
                  <a:cubicBezTo>
                    <a:pt x="306" y="13581"/>
                    <a:pt x="610" y="13601"/>
                    <a:pt x="909" y="13601"/>
                  </a:cubicBezTo>
                  <a:cubicBezTo>
                    <a:pt x="4431" y="13601"/>
                    <a:pt x="7440" y="10865"/>
                    <a:pt x="7666" y="7247"/>
                  </a:cubicBezTo>
                  <a:cubicBezTo>
                    <a:pt x="7926" y="3320"/>
                    <a:pt x="4822" y="0"/>
                    <a:pt x="881" y="0"/>
                  </a:cubicBezTo>
                  <a:close/>
                </a:path>
              </a:pathLst>
            </a:custGeom>
            <a:solidFill>
              <a:srgbClr val="62778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793" name="Google Shape;17793;p101"/>
            <p:cNvSpPr/>
            <p:nvPr/>
          </p:nvSpPr>
          <p:spPr>
            <a:xfrm>
              <a:off x="2928367" y="3894561"/>
              <a:ext cx="194175" cy="279662"/>
            </a:xfrm>
            <a:custGeom>
              <a:rect b="b" l="l" r="r" t="t"/>
              <a:pathLst>
                <a:path extrusionOk="0" h="10668" w="7407">
                  <a:moveTo>
                    <a:pt x="6208" y="0"/>
                  </a:moveTo>
                  <a:cubicBezTo>
                    <a:pt x="4086" y="14"/>
                    <a:pt x="2079" y="1732"/>
                    <a:pt x="2079" y="3854"/>
                  </a:cubicBezTo>
                  <a:lnTo>
                    <a:pt x="2079" y="4114"/>
                  </a:lnTo>
                  <a:cubicBezTo>
                    <a:pt x="2079" y="4129"/>
                    <a:pt x="2051" y="4157"/>
                    <a:pt x="2036" y="4157"/>
                  </a:cubicBezTo>
                  <a:lnTo>
                    <a:pt x="174" y="4157"/>
                  </a:lnTo>
                  <a:cubicBezTo>
                    <a:pt x="73" y="4157"/>
                    <a:pt x="1" y="4230"/>
                    <a:pt x="1" y="4331"/>
                  </a:cubicBezTo>
                  <a:lnTo>
                    <a:pt x="1" y="6048"/>
                  </a:lnTo>
                  <a:cubicBezTo>
                    <a:pt x="1" y="6149"/>
                    <a:pt x="73" y="6236"/>
                    <a:pt x="174" y="6236"/>
                  </a:cubicBezTo>
                  <a:lnTo>
                    <a:pt x="2036" y="6236"/>
                  </a:lnTo>
                  <a:cubicBezTo>
                    <a:pt x="2051" y="6236"/>
                    <a:pt x="2079" y="6251"/>
                    <a:pt x="2079" y="6279"/>
                  </a:cubicBezTo>
                  <a:lnTo>
                    <a:pt x="2079" y="10220"/>
                  </a:lnTo>
                  <a:cubicBezTo>
                    <a:pt x="2079" y="10235"/>
                    <a:pt x="2079" y="10249"/>
                    <a:pt x="2108" y="10264"/>
                  </a:cubicBezTo>
                  <a:cubicBezTo>
                    <a:pt x="2743" y="10495"/>
                    <a:pt x="3422" y="10624"/>
                    <a:pt x="4100" y="10668"/>
                  </a:cubicBezTo>
                  <a:cubicBezTo>
                    <a:pt x="4129" y="10668"/>
                    <a:pt x="4144" y="10639"/>
                    <a:pt x="4144" y="10624"/>
                  </a:cubicBezTo>
                  <a:lnTo>
                    <a:pt x="4144" y="6279"/>
                  </a:lnTo>
                  <a:cubicBezTo>
                    <a:pt x="4144" y="6251"/>
                    <a:pt x="4158" y="6236"/>
                    <a:pt x="4187" y="6236"/>
                  </a:cubicBezTo>
                  <a:lnTo>
                    <a:pt x="7218" y="6236"/>
                  </a:lnTo>
                  <a:cubicBezTo>
                    <a:pt x="7319" y="6236"/>
                    <a:pt x="7406" y="6149"/>
                    <a:pt x="7406" y="6048"/>
                  </a:cubicBezTo>
                  <a:lnTo>
                    <a:pt x="7406" y="4331"/>
                  </a:lnTo>
                  <a:cubicBezTo>
                    <a:pt x="7406" y="4230"/>
                    <a:pt x="7319" y="4143"/>
                    <a:pt x="7218" y="4143"/>
                  </a:cubicBezTo>
                  <a:lnTo>
                    <a:pt x="4187" y="4143"/>
                  </a:lnTo>
                  <a:cubicBezTo>
                    <a:pt x="4158" y="4143"/>
                    <a:pt x="4144" y="4129"/>
                    <a:pt x="4144" y="4100"/>
                  </a:cubicBezTo>
                  <a:lnTo>
                    <a:pt x="4144" y="3854"/>
                  </a:lnTo>
                  <a:cubicBezTo>
                    <a:pt x="4144" y="2714"/>
                    <a:pt x="5068" y="2079"/>
                    <a:pt x="6208" y="2079"/>
                  </a:cubicBezTo>
                  <a:lnTo>
                    <a:pt x="7218" y="2079"/>
                  </a:lnTo>
                  <a:cubicBezTo>
                    <a:pt x="7319" y="2079"/>
                    <a:pt x="7406" y="1992"/>
                    <a:pt x="7406" y="1891"/>
                  </a:cubicBezTo>
                  <a:lnTo>
                    <a:pt x="7406" y="173"/>
                  </a:lnTo>
                  <a:cubicBezTo>
                    <a:pt x="7406" y="72"/>
                    <a:pt x="7319" y="0"/>
                    <a:pt x="7218" y="0"/>
                  </a:cubicBezTo>
                  <a:close/>
                </a:path>
              </a:pathLst>
            </a:custGeom>
            <a:solidFill>
              <a:srgbClr val="FDFDFD"/>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94" name="Google Shape;17794;p101"/>
          <p:cNvSpPr txBox="1"/>
          <p:nvPr>
            <p:ph type="title"/>
          </p:nvPr>
        </p:nvSpPr>
        <p:spPr>
          <a:xfrm>
            <a:off x="716700" y="510900"/>
            <a:ext cx="7710600" cy="4824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SEO &amp; Marketing Icons</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E2A47"/>
        </a:solidFill>
      </p:bgPr>
    </p:bg>
    <p:spTree>
      <p:nvGrpSpPr>
        <p:cNvPr id="17798" name="Shape 17798"/>
        <p:cNvGrpSpPr/>
        <p:nvPr/>
      </p:nvGrpSpPr>
      <p:grpSpPr>
        <a:xfrm>
          <a:off x="0" y="0"/>
          <a:ext cx="0" cy="0"/>
          <a:chOff x="0" y="0"/>
          <a:chExt cx="0" cy="0"/>
        </a:xfrm>
      </p:grpSpPr>
      <p:pic>
        <p:nvPicPr>
          <p:cNvPr id="17799" name="Google Shape;17799;p102">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1" name="Shape 1011"/>
        <p:cNvGrpSpPr/>
        <p:nvPr/>
      </p:nvGrpSpPr>
      <p:grpSpPr>
        <a:xfrm>
          <a:off x="0" y="0"/>
          <a:ext cx="0" cy="0"/>
          <a:chOff x="0" y="0"/>
          <a:chExt cx="0" cy="0"/>
        </a:xfrm>
      </p:grpSpPr>
      <p:pic>
        <p:nvPicPr>
          <p:cNvPr id="1012" name="Google Shape;1012;p52"/>
          <p:cNvPicPr preferRelativeResize="0"/>
          <p:nvPr/>
        </p:nvPicPr>
        <p:blipFill rotWithShape="1">
          <a:blip r:embed="rId3">
            <a:alphaModFix/>
          </a:blip>
          <a:srcRect b="24557" l="20741" r="0" t="23709"/>
          <a:stretch/>
        </p:blipFill>
        <p:spPr>
          <a:xfrm>
            <a:off x="4414502" y="3192806"/>
            <a:ext cx="5259648" cy="2487536"/>
          </a:xfrm>
          <a:prstGeom prst="rect">
            <a:avLst/>
          </a:prstGeom>
          <a:noFill/>
          <a:ln>
            <a:noFill/>
          </a:ln>
        </p:spPr>
      </p:pic>
      <p:pic>
        <p:nvPicPr>
          <p:cNvPr id="1013" name="Google Shape;1013;p52"/>
          <p:cNvPicPr preferRelativeResize="0"/>
          <p:nvPr/>
        </p:nvPicPr>
        <p:blipFill>
          <a:blip r:embed="rId4">
            <a:alphaModFix/>
          </a:blip>
          <a:stretch>
            <a:fillRect/>
          </a:stretch>
        </p:blipFill>
        <p:spPr>
          <a:xfrm>
            <a:off x="-1524246" y="2152649"/>
            <a:ext cx="2222549" cy="3152002"/>
          </a:xfrm>
          <a:prstGeom prst="rect">
            <a:avLst/>
          </a:prstGeom>
          <a:noFill/>
          <a:ln>
            <a:noFill/>
          </a:ln>
        </p:spPr>
      </p:pic>
      <p:pic>
        <p:nvPicPr>
          <p:cNvPr id="1014" name="Google Shape;1014;p52"/>
          <p:cNvPicPr preferRelativeResize="0"/>
          <p:nvPr/>
        </p:nvPicPr>
        <p:blipFill rotWithShape="1">
          <a:blip r:embed="rId5">
            <a:alphaModFix/>
          </a:blip>
          <a:srcRect b="23022" l="23022" r="23022" t="23022"/>
          <a:stretch/>
        </p:blipFill>
        <p:spPr>
          <a:xfrm>
            <a:off x="1423459" y="4135720"/>
            <a:ext cx="1926591" cy="1851849"/>
          </a:xfrm>
          <a:prstGeom prst="rect">
            <a:avLst/>
          </a:prstGeom>
          <a:noFill/>
          <a:ln>
            <a:noFill/>
          </a:ln>
        </p:spPr>
      </p:pic>
      <p:pic>
        <p:nvPicPr>
          <p:cNvPr id="1015" name="Google Shape;1015;p52"/>
          <p:cNvPicPr preferRelativeResize="0"/>
          <p:nvPr/>
        </p:nvPicPr>
        <p:blipFill>
          <a:blip r:embed="rId6">
            <a:alphaModFix/>
          </a:blip>
          <a:stretch>
            <a:fillRect/>
          </a:stretch>
        </p:blipFill>
        <p:spPr>
          <a:xfrm flipH="1">
            <a:off x="7050750" y="136100"/>
            <a:ext cx="1715650" cy="1746101"/>
          </a:xfrm>
          <a:prstGeom prst="rect">
            <a:avLst/>
          </a:prstGeom>
          <a:noFill/>
          <a:ln>
            <a:noFill/>
          </a:ln>
        </p:spPr>
      </p:pic>
      <p:pic>
        <p:nvPicPr>
          <p:cNvPr id="1016" name="Google Shape;1016;p52"/>
          <p:cNvPicPr preferRelativeResize="0"/>
          <p:nvPr/>
        </p:nvPicPr>
        <p:blipFill rotWithShape="1">
          <a:blip r:embed="rId7">
            <a:alphaModFix/>
          </a:blip>
          <a:srcRect b="37845" l="37844" r="37846" t="37845"/>
          <a:stretch/>
        </p:blipFill>
        <p:spPr>
          <a:xfrm>
            <a:off x="7407750" y="2284175"/>
            <a:ext cx="758001" cy="764401"/>
          </a:xfrm>
          <a:prstGeom prst="rect">
            <a:avLst/>
          </a:prstGeom>
          <a:noFill/>
          <a:ln>
            <a:noFill/>
          </a:ln>
        </p:spPr>
      </p:pic>
      <p:sp>
        <p:nvSpPr>
          <p:cNvPr id="1017" name="Google Shape;1017;p52"/>
          <p:cNvSpPr txBox="1"/>
          <p:nvPr>
            <p:ph idx="2" type="title"/>
          </p:nvPr>
        </p:nvSpPr>
        <p:spPr>
          <a:xfrm>
            <a:off x="1374950" y="3019200"/>
            <a:ext cx="4395300" cy="572700"/>
          </a:xfrm>
          <a:prstGeom prst="rect">
            <a:avLst/>
          </a:prstGeom>
        </p:spPr>
        <p:txBody>
          <a:bodyPr anchorCtr="0" anchor="ctr" bIns="91425" lIns="91425" spcFirstLastPara="1" rIns="91425" wrap="square" tIns="90000">
            <a:noAutofit/>
          </a:bodyPr>
          <a:lstStyle/>
          <a:p>
            <a:pPr indent="0" lvl="0" marL="0" rtl="0" algn="l">
              <a:spcBef>
                <a:spcPts val="0"/>
              </a:spcBef>
              <a:spcAft>
                <a:spcPts val="0"/>
              </a:spcAft>
              <a:buNone/>
            </a:pPr>
            <a:r>
              <a:rPr lang="en"/>
              <a:t>—Someone Famous</a:t>
            </a:r>
            <a:endParaRPr/>
          </a:p>
        </p:txBody>
      </p:sp>
      <p:sp>
        <p:nvSpPr>
          <p:cNvPr id="1018" name="Google Shape;1018;p52"/>
          <p:cNvSpPr txBox="1"/>
          <p:nvPr>
            <p:ph type="title"/>
          </p:nvPr>
        </p:nvSpPr>
        <p:spPr>
          <a:xfrm>
            <a:off x="1374950" y="1264300"/>
            <a:ext cx="4395300" cy="1467600"/>
          </a:xfrm>
          <a:prstGeom prst="rect">
            <a:avLst/>
          </a:prstGeom>
        </p:spPr>
        <p:txBody>
          <a:bodyPr anchorCtr="0" anchor="ctr" bIns="91425" lIns="91425" spcFirstLastPara="1" rIns="91425" wrap="square" tIns="90000">
            <a:noAutofit/>
          </a:bodyPr>
          <a:lstStyle/>
          <a:p>
            <a:pPr indent="0" lvl="0" marL="0" rtl="0" algn="l">
              <a:spcBef>
                <a:spcPts val="0"/>
              </a:spcBef>
              <a:spcAft>
                <a:spcPts val="0"/>
              </a:spcAft>
              <a:buNone/>
            </a:pPr>
            <a:r>
              <a:rPr lang="en"/>
              <a:t>“This is a quote, words full of wisdom that someone important said and can make the reader get inspired”</a:t>
            </a:r>
            <a:endParaRPr/>
          </a:p>
        </p:txBody>
      </p:sp>
      <p:sp>
        <p:nvSpPr>
          <p:cNvPr id="1019" name="Google Shape;1019;p52"/>
          <p:cNvSpPr/>
          <p:nvPr/>
        </p:nvSpPr>
        <p:spPr>
          <a:xfrm>
            <a:off x="3363538" y="-1585550"/>
            <a:ext cx="1375175" cy="1446025"/>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3" name="Shape 1023"/>
        <p:cNvGrpSpPr/>
        <p:nvPr/>
      </p:nvGrpSpPr>
      <p:grpSpPr>
        <a:xfrm>
          <a:off x="0" y="0"/>
          <a:ext cx="0" cy="0"/>
          <a:chOff x="0" y="0"/>
          <a:chExt cx="0" cy="0"/>
        </a:xfrm>
      </p:grpSpPr>
      <p:grpSp>
        <p:nvGrpSpPr>
          <p:cNvPr id="1024" name="Google Shape;1024;p53"/>
          <p:cNvGrpSpPr/>
          <p:nvPr/>
        </p:nvGrpSpPr>
        <p:grpSpPr>
          <a:xfrm flipH="1" rot="-899954">
            <a:off x="7952093" y="381121"/>
            <a:ext cx="708127" cy="597380"/>
            <a:chOff x="4278500" y="3629150"/>
            <a:chExt cx="401550" cy="338750"/>
          </a:xfrm>
        </p:grpSpPr>
        <p:sp>
          <p:nvSpPr>
            <p:cNvPr id="1025" name="Google Shape;1025;p53"/>
            <p:cNvSpPr/>
            <p:nvPr/>
          </p:nvSpPr>
          <p:spPr>
            <a:xfrm>
              <a:off x="4278800" y="3629150"/>
              <a:ext cx="292625" cy="292325"/>
            </a:xfrm>
            <a:custGeom>
              <a:rect b="b" l="l" r="r" t="t"/>
              <a:pathLst>
                <a:path extrusionOk="0" h="11693" w="11705">
                  <a:moveTo>
                    <a:pt x="7192" y="262"/>
                  </a:moveTo>
                  <a:lnTo>
                    <a:pt x="11442" y="7180"/>
                  </a:lnTo>
                  <a:lnTo>
                    <a:pt x="4525" y="11430"/>
                  </a:lnTo>
                  <a:lnTo>
                    <a:pt x="274" y="4513"/>
                  </a:lnTo>
                  <a:lnTo>
                    <a:pt x="7192" y="262"/>
                  </a:lnTo>
                  <a:close/>
                  <a:moveTo>
                    <a:pt x="7221" y="0"/>
                  </a:moveTo>
                  <a:cubicBezTo>
                    <a:pt x="7202" y="0"/>
                    <a:pt x="7184" y="4"/>
                    <a:pt x="7168" y="12"/>
                  </a:cubicBezTo>
                  <a:lnTo>
                    <a:pt x="60" y="4382"/>
                  </a:lnTo>
                  <a:cubicBezTo>
                    <a:pt x="36" y="4394"/>
                    <a:pt x="12" y="4430"/>
                    <a:pt x="12" y="4453"/>
                  </a:cubicBezTo>
                  <a:cubicBezTo>
                    <a:pt x="0" y="4477"/>
                    <a:pt x="12" y="4513"/>
                    <a:pt x="24" y="4537"/>
                  </a:cubicBezTo>
                  <a:lnTo>
                    <a:pt x="4394" y="11645"/>
                  </a:lnTo>
                  <a:cubicBezTo>
                    <a:pt x="4418" y="11680"/>
                    <a:pt x="4453" y="11692"/>
                    <a:pt x="4489" y="11692"/>
                  </a:cubicBezTo>
                  <a:cubicBezTo>
                    <a:pt x="4513" y="11692"/>
                    <a:pt x="4525" y="11692"/>
                    <a:pt x="4549" y="11680"/>
                  </a:cubicBezTo>
                  <a:lnTo>
                    <a:pt x="11657" y="7311"/>
                  </a:lnTo>
                  <a:cubicBezTo>
                    <a:pt x="11680" y="7299"/>
                    <a:pt x="11692" y="7275"/>
                    <a:pt x="11704" y="7239"/>
                  </a:cubicBezTo>
                  <a:cubicBezTo>
                    <a:pt x="11704" y="7216"/>
                    <a:pt x="11704" y="7180"/>
                    <a:pt x="11692" y="7156"/>
                  </a:cubicBezTo>
                  <a:lnTo>
                    <a:pt x="7323" y="48"/>
                  </a:lnTo>
                  <a:cubicBezTo>
                    <a:pt x="7299" y="16"/>
                    <a:pt x="7259" y="0"/>
                    <a:pt x="722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6" name="Google Shape;1026;p53"/>
            <p:cNvSpPr/>
            <p:nvPr/>
          </p:nvSpPr>
          <p:spPr>
            <a:xfrm>
              <a:off x="4386850" y="3675375"/>
              <a:ext cx="293200" cy="292525"/>
            </a:xfrm>
            <a:custGeom>
              <a:rect b="b" l="l" r="r" t="t"/>
              <a:pathLst>
                <a:path extrusionOk="0" h="11701" w="11728">
                  <a:moveTo>
                    <a:pt x="7192" y="259"/>
                  </a:moveTo>
                  <a:lnTo>
                    <a:pt x="11442" y="7176"/>
                  </a:lnTo>
                  <a:lnTo>
                    <a:pt x="4525" y="11427"/>
                  </a:lnTo>
                  <a:lnTo>
                    <a:pt x="274" y="4521"/>
                  </a:lnTo>
                  <a:lnTo>
                    <a:pt x="7192" y="259"/>
                  </a:lnTo>
                  <a:close/>
                  <a:moveTo>
                    <a:pt x="7234" y="1"/>
                  </a:moveTo>
                  <a:cubicBezTo>
                    <a:pt x="7213" y="1"/>
                    <a:pt x="7190" y="7"/>
                    <a:pt x="7168" y="21"/>
                  </a:cubicBezTo>
                  <a:lnTo>
                    <a:pt x="60" y="4378"/>
                  </a:lnTo>
                  <a:cubicBezTo>
                    <a:pt x="12" y="4414"/>
                    <a:pt x="0" y="4486"/>
                    <a:pt x="24" y="4533"/>
                  </a:cubicBezTo>
                  <a:lnTo>
                    <a:pt x="4394" y="11641"/>
                  </a:lnTo>
                  <a:cubicBezTo>
                    <a:pt x="4418" y="11677"/>
                    <a:pt x="4453" y="11701"/>
                    <a:pt x="4489" y="11701"/>
                  </a:cubicBezTo>
                  <a:cubicBezTo>
                    <a:pt x="4513" y="11701"/>
                    <a:pt x="4525" y="11689"/>
                    <a:pt x="4549" y="11677"/>
                  </a:cubicBezTo>
                  <a:lnTo>
                    <a:pt x="11657" y="7307"/>
                  </a:lnTo>
                  <a:cubicBezTo>
                    <a:pt x="11704" y="7283"/>
                    <a:pt x="11728" y="7212"/>
                    <a:pt x="11692" y="7164"/>
                  </a:cubicBezTo>
                  <a:lnTo>
                    <a:pt x="7323" y="56"/>
                  </a:lnTo>
                  <a:cubicBezTo>
                    <a:pt x="7300" y="19"/>
                    <a:pt x="7269" y="1"/>
                    <a:pt x="723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7" name="Google Shape;1027;p53"/>
            <p:cNvSpPr/>
            <p:nvPr/>
          </p:nvSpPr>
          <p:spPr>
            <a:xfrm>
              <a:off x="4387750" y="3915850"/>
              <a:ext cx="114600" cy="52050"/>
            </a:xfrm>
            <a:custGeom>
              <a:rect b="b" l="l" r="r" t="t"/>
              <a:pathLst>
                <a:path extrusionOk="0" h="2082" w="4584">
                  <a:moveTo>
                    <a:pt x="131" y="1"/>
                  </a:moveTo>
                  <a:cubicBezTo>
                    <a:pt x="85" y="1"/>
                    <a:pt x="42" y="25"/>
                    <a:pt x="24" y="70"/>
                  </a:cubicBezTo>
                  <a:cubicBezTo>
                    <a:pt x="0" y="129"/>
                    <a:pt x="24" y="200"/>
                    <a:pt x="83" y="224"/>
                  </a:cubicBezTo>
                  <a:lnTo>
                    <a:pt x="4405" y="2070"/>
                  </a:lnTo>
                  <a:cubicBezTo>
                    <a:pt x="4429" y="2070"/>
                    <a:pt x="4441" y="2082"/>
                    <a:pt x="4453" y="2082"/>
                  </a:cubicBezTo>
                  <a:cubicBezTo>
                    <a:pt x="4501" y="2082"/>
                    <a:pt x="4536" y="2058"/>
                    <a:pt x="4560" y="2010"/>
                  </a:cubicBezTo>
                  <a:cubicBezTo>
                    <a:pt x="4584" y="1951"/>
                    <a:pt x="4560" y="1891"/>
                    <a:pt x="4501" y="1867"/>
                  </a:cubicBezTo>
                  <a:lnTo>
                    <a:pt x="179" y="10"/>
                  </a:lnTo>
                  <a:cubicBezTo>
                    <a:pt x="163" y="4"/>
                    <a:pt x="147" y="1"/>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8" name="Google Shape;1028;p53"/>
            <p:cNvSpPr/>
            <p:nvPr/>
          </p:nvSpPr>
          <p:spPr>
            <a:xfrm>
              <a:off x="4278500" y="3738200"/>
              <a:ext cx="114625" cy="52000"/>
            </a:xfrm>
            <a:custGeom>
              <a:rect b="b" l="l" r="r" t="t"/>
              <a:pathLst>
                <a:path extrusionOk="0" h="2080" w="4585">
                  <a:moveTo>
                    <a:pt x="139" y="0"/>
                  </a:moveTo>
                  <a:cubicBezTo>
                    <a:pt x="90" y="0"/>
                    <a:pt x="43" y="30"/>
                    <a:pt x="24" y="68"/>
                  </a:cubicBezTo>
                  <a:cubicBezTo>
                    <a:pt x="0" y="127"/>
                    <a:pt x="36" y="198"/>
                    <a:pt x="84" y="222"/>
                  </a:cubicBezTo>
                  <a:lnTo>
                    <a:pt x="4418" y="2068"/>
                  </a:lnTo>
                  <a:cubicBezTo>
                    <a:pt x="4430" y="2080"/>
                    <a:pt x="4441" y="2080"/>
                    <a:pt x="4453" y="2080"/>
                  </a:cubicBezTo>
                  <a:cubicBezTo>
                    <a:pt x="4501" y="2080"/>
                    <a:pt x="4537" y="2056"/>
                    <a:pt x="4561" y="2008"/>
                  </a:cubicBezTo>
                  <a:cubicBezTo>
                    <a:pt x="4584" y="1949"/>
                    <a:pt x="4561" y="1889"/>
                    <a:pt x="4501" y="1865"/>
                  </a:cubicBezTo>
                  <a:lnTo>
                    <a:pt x="179" y="8"/>
                  </a:lnTo>
                  <a:cubicBezTo>
                    <a:pt x="166" y="3"/>
                    <a:pt x="152" y="0"/>
                    <a:pt x="139"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9" name="Google Shape;1029;p53"/>
            <p:cNvSpPr/>
            <p:nvPr/>
          </p:nvSpPr>
          <p:spPr>
            <a:xfrm>
              <a:off x="4456200" y="3629225"/>
              <a:ext cx="114625" cy="51750"/>
            </a:xfrm>
            <a:custGeom>
              <a:rect b="b" l="l" r="r" t="t"/>
              <a:pathLst>
                <a:path extrusionOk="0" h="2070" w="4585">
                  <a:moveTo>
                    <a:pt x="127" y="0"/>
                  </a:moveTo>
                  <a:cubicBezTo>
                    <a:pt x="86" y="0"/>
                    <a:pt x="42" y="25"/>
                    <a:pt x="24" y="69"/>
                  </a:cubicBezTo>
                  <a:cubicBezTo>
                    <a:pt x="0" y="116"/>
                    <a:pt x="24" y="188"/>
                    <a:pt x="84" y="212"/>
                  </a:cubicBezTo>
                  <a:lnTo>
                    <a:pt x="4406" y="2057"/>
                  </a:lnTo>
                  <a:cubicBezTo>
                    <a:pt x="4430" y="2069"/>
                    <a:pt x="4442" y="2069"/>
                    <a:pt x="4453" y="2069"/>
                  </a:cubicBezTo>
                  <a:cubicBezTo>
                    <a:pt x="4501" y="2069"/>
                    <a:pt x="4537" y="2045"/>
                    <a:pt x="4561" y="1998"/>
                  </a:cubicBezTo>
                  <a:cubicBezTo>
                    <a:pt x="4584" y="1950"/>
                    <a:pt x="4549" y="1879"/>
                    <a:pt x="4501" y="1855"/>
                  </a:cubicBezTo>
                  <a:lnTo>
                    <a:pt x="167" y="9"/>
                  </a:lnTo>
                  <a:cubicBezTo>
                    <a:pt x="155" y="3"/>
                    <a:pt x="141" y="0"/>
                    <a:pt x="12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0" name="Google Shape;1030;p53"/>
            <p:cNvSpPr/>
            <p:nvPr/>
          </p:nvSpPr>
          <p:spPr>
            <a:xfrm>
              <a:off x="4565450" y="3806650"/>
              <a:ext cx="114600" cy="52025"/>
            </a:xfrm>
            <a:custGeom>
              <a:rect b="b" l="l" r="r" t="t"/>
              <a:pathLst>
                <a:path extrusionOk="0" h="2081" w="4584">
                  <a:moveTo>
                    <a:pt x="133" y="1"/>
                  </a:moveTo>
                  <a:cubicBezTo>
                    <a:pt x="90" y="1"/>
                    <a:pt x="42" y="31"/>
                    <a:pt x="24" y="68"/>
                  </a:cubicBezTo>
                  <a:cubicBezTo>
                    <a:pt x="0" y="127"/>
                    <a:pt x="24" y="199"/>
                    <a:pt x="83" y="223"/>
                  </a:cubicBezTo>
                  <a:lnTo>
                    <a:pt x="4405" y="2068"/>
                  </a:lnTo>
                  <a:cubicBezTo>
                    <a:pt x="4417" y="2080"/>
                    <a:pt x="4441" y="2080"/>
                    <a:pt x="4453" y="2080"/>
                  </a:cubicBezTo>
                  <a:cubicBezTo>
                    <a:pt x="4501" y="2080"/>
                    <a:pt x="4536" y="2056"/>
                    <a:pt x="4560" y="2009"/>
                  </a:cubicBezTo>
                  <a:cubicBezTo>
                    <a:pt x="4584" y="1949"/>
                    <a:pt x="4548" y="1890"/>
                    <a:pt x="4501" y="1866"/>
                  </a:cubicBezTo>
                  <a:lnTo>
                    <a:pt x="167" y="8"/>
                  </a:lnTo>
                  <a:cubicBezTo>
                    <a:pt x="156" y="3"/>
                    <a:pt x="145" y="1"/>
                    <a:pt x="133"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31" name="Google Shape;1031;p53"/>
          <p:cNvPicPr preferRelativeResize="0"/>
          <p:nvPr/>
        </p:nvPicPr>
        <p:blipFill rotWithShape="1">
          <a:blip r:embed="rId3">
            <a:alphaModFix/>
          </a:blip>
          <a:srcRect b="12695" l="0" r="6864" t="15253"/>
          <a:stretch/>
        </p:blipFill>
        <p:spPr>
          <a:xfrm flipH="1" rot="5400000">
            <a:off x="-2019097" y="2738226"/>
            <a:ext cx="5025224" cy="1995625"/>
          </a:xfrm>
          <a:prstGeom prst="rect">
            <a:avLst/>
          </a:prstGeom>
          <a:noFill/>
          <a:ln>
            <a:noFill/>
          </a:ln>
        </p:spPr>
      </p:pic>
      <p:pic>
        <p:nvPicPr>
          <p:cNvPr id="1032" name="Google Shape;1032;p53"/>
          <p:cNvPicPr preferRelativeResize="0"/>
          <p:nvPr/>
        </p:nvPicPr>
        <p:blipFill>
          <a:blip r:embed="rId4">
            <a:alphaModFix/>
          </a:blip>
          <a:stretch>
            <a:fillRect/>
          </a:stretch>
        </p:blipFill>
        <p:spPr>
          <a:xfrm flipH="1">
            <a:off x="4624003" y="4626982"/>
            <a:ext cx="3491700" cy="2660833"/>
          </a:xfrm>
          <a:prstGeom prst="rect">
            <a:avLst/>
          </a:prstGeom>
          <a:noFill/>
          <a:ln>
            <a:noFill/>
          </a:ln>
        </p:spPr>
      </p:pic>
      <p:sp>
        <p:nvSpPr>
          <p:cNvPr id="1033" name="Google Shape;1033;p53"/>
          <p:cNvSpPr/>
          <p:nvPr/>
        </p:nvSpPr>
        <p:spPr>
          <a:xfrm flipH="1">
            <a:off x="-391392" y="2822475"/>
            <a:ext cx="1031244" cy="1084374"/>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034" name="Google Shape;1034;p53"/>
          <p:cNvPicPr preferRelativeResize="0"/>
          <p:nvPr/>
        </p:nvPicPr>
        <p:blipFill rotWithShape="1">
          <a:blip r:embed="rId5">
            <a:alphaModFix/>
          </a:blip>
          <a:srcRect b="15446" l="15439" r="15446" t="15439"/>
          <a:stretch/>
        </p:blipFill>
        <p:spPr>
          <a:xfrm flipH="1" rot="-4500000">
            <a:off x="7507812" y="3509415"/>
            <a:ext cx="2053874" cy="2180042"/>
          </a:xfrm>
          <a:prstGeom prst="rect">
            <a:avLst/>
          </a:prstGeom>
          <a:noFill/>
          <a:ln>
            <a:noFill/>
          </a:ln>
        </p:spPr>
      </p:pic>
      <p:pic>
        <p:nvPicPr>
          <p:cNvPr id="1035" name="Google Shape;1035;p53"/>
          <p:cNvPicPr preferRelativeResize="0"/>
          <p:nvPr/>
        </p:nvPicPr>
        <p:blipFill>
          <a:blip r:embed="rId6">
            <a:alphaModFix/>
          </a:blip>
          <a:stretch>
            <a:fillRect/>
          </a:stretch>
        </p:blipFill>
        <p:spPr>
          <a:xfrm flipH="1" rot="344652">
            <a:off x="1840282" y="4390742"/>
            <a:ext cx="1408485" cy="1167316"/>
          </a:xfrm>
          <a:prstGeom prst="rect">
            <a:avLst/>
          </a:prstGeom>
          <a:noFill/>
          <a:ln>
            <a:noFill/>
          </a:ln>
        </p:spPr>
      </p:pic>
      <p:grpSp>
        <p:nvGrpSpPr>
          <p:cNvPr id="1036" name="Google Shape;1036;p53"/>
          <p:cNvGrpSpPr/>
          <p:nvPr/>
        </p:nvGrpSpPr>
        <p:grpSpPr>
          <a:xfrm>
            <a:off x="4261633" y="4094592"/>
            <a:ext cx="820821" cy="1104014"/>
            <a:chOff x="5864125" y="3139275"/>
            <a:chExt cx="582225" cy="783100"/>
          </a:xfrm>
        </p:grpSpPr>
        <p:sp>
          <p:nvSpPr>
            <p:cNvPr id="1037" name="Google Shape;1037;p53"/>
            <p:cNvSpPr/>
            <p:nvPr/>
          </p:nvSpPr>
          <p:spPr>
            <a:xfrm>
              <a:off x="5864125" y="3139275"/>
              <a:ext cx="582225" cy="783100"/>
            </a:xfrm>
            <a:custGeom>
              <a:rect b="b" l="l" r="r" t="t"/>
              <a:pathLst>
                <a:path extrusionOk="0" h="31324" w="23289">
                  <a:moveTo>
                    <a:pt x="1441" y="224"/>
                  </a:moveTo>
                  <a:cubicBezTo>
                    <a:pt x="2060" y="224"/>
                    <a:pt x="2596" y="795"/>
                    <a:pt x="2905" y="1355"/>
                  </a:cubicBezTo>
                  <a:cubicBezTo>
                    <a:pt x="3000" y="1534"/>
                    <a:pt x="3084" y="1712"/>
                    <a:pt x="3167" y="1903"/>
                  </a:cubicBezTo>
                  <a:cubicBezTo>
                    <a:pt x="3393" y="2379"/>
                    <a:pt x="3631" y="2891"/>
                    <a:pt x="4048" y="3248"/>
                  </a:cubicBezTo>
                  <a:cubicBezTo>
                    <a:pt x="4501" y="3665"/>
                    <a:pt x="5120" y="3855"/>
                    <a:pt x="5715" y="4034"/>
                  </a:cubicBezTo>
                  <a:cubicBezTo>
                    <a:pt x="6429" y="4248"/>
                    <a:pt x="7096" y="4451"/>
                    <a:pt x="7489" y="5010"/>
                  </a:cubicBezTo>
                  <a:cubicBezTo>
                    <a:pt x="7822" y="5498"/>
                    <a:pt x="7846" y="6094"/>
                    <a:pt x="7858" y="6737"/>
                  </a:cubicBezTo>
                  <a:cubicBezTo>
                    <a:pt x="7882" y="7261"/>
                    <a:pt x="7894" y="7808"/>
                    <a:pt x="8108" y="8296"/>
                  </a:cubicBezTo>
                  <a:cubicBezTo>
                    <a:pt x="8620" y="9475"/>
                    <a:pt x="10013" y="9904"/>
                    <a:pt x="11311" y="10166"/>
                  </a:cubicBezTo>
                  <a:cubicBezTo>
                    <a:pt x="12597" y="10416"/>
                    <a:pt x="13895" y="10761"/>
                    <a:pt x="14454" y="11785"/>
                  </a:cubicBezTo>
                  <a:cubicBezTo>
                    <a:pt x="14788" y="12404"/>
                    <a:pt x="14776" y="13118"/>
                    <a:pt x="14752" y="13892"/>
                  </a:cubicBezTo>
                  <a:cubicBezTo>
                    <a:pt x="14728" y="14619"/>
                    <a:pt x="14716" y="15381"/>
                    <a:pt x="15038" y="16047"/>
                  </a:cubicBezTo>
                  <a:cubicBezTo>
                    <a:pt x="15645" y="17262"/>
                    <a:pt x="16955" y="17667"/>
                    <a:pt x="18217" y="18059"/>
                  </a:cubicBezTo>
                  <a:cubicBezTo>
                    <a:pt x="18848" y="18250"/>
                    <a:pt x="19443" y="18429"/>
                    <a:pt x="19943" y="18702"/>
                  </a:cubicBezTo>
                  <a:cubicBezTo>
                    <a:pt x="21217" y="19405"/>
                    <a:pt x="22146" y="20369"/>
                    <a:pt x="22574" y="21453"/>
                  </a:cubicBezTo>
                  <a:cubicBezTo>
                    <a:pt x="23062" y="22703"/>
                    <a:pt x="22872" y="24025"/>
                    <a:pt x="22634" y="24917"/>
                  </a:cubicBezTo>
                  <a:cubicBezTo>
                    <a:pt x="21872" y="27751"/>
                    <a:pt x="20372" y="29620"/>
                    <a:pt x="18157" y="30478"/>
                  </a:cubicBezTo>
                  <a:cubicBezTo>
                    <a:pt x="17102" y="30892"/>
                    <a:pt x="15956" y="31097"/>
                    <a:pt x="14837" y="31097"/>
                  </a:cubicBezTo>
                  <a:cubicBezTo>
                    <a:pt x="13670" y="31097"/>
                    <a:pt x="12533" y="30874"/>
                    <a:pt x="11561" y="30430"/>
                  </a:cubicBezTo>
                  <a:cubicBezTo>
                    <a:pt x="10180" y="29811"/>
                    <a:pt x="9180" y="28763"/>
                    <a:pt x="8692" y="27406"/>
                  </a:cubicBezTo>
                  <a:cubicBezTo>
                    <a:pt x="8358" y="26489"/>
                    <a:pt x="8489" y="25596"/>
                    <a:pt x="8632" y="24644"/>
                  </a:cubicBezTo>
                  <a:cubicBezTo>
                    <a:pt x="8680" y="24346"/>
                    <a:pt x="8727" y="24036"/>
                    <a:pt x="8763" y="23715"/>
                  </a:cubicBezTo>
                  <a:cubicBezTo>
                    <a:pt x="8858" y="22786"/>
                    <a:pt x="8787" y="21524"/>
                    <a:pt x="7965" y="20726"/>
                  </a:cubicBezTo>
                  <a:cubicBezTo>
                    <a:pt x="7537" y="20310"/>
                    <a:pt x="7037" y="20072"/>
                    <a:pt x="6548" y="19845"/>
                  </a:cubicBezTo>
                  <a:cubicBezTo>
                    <a:pt x="5763" y="19476"/>
                    <a:pt x="5013" y="19131"/>
                    <a:pt x="4751" y="18083"/>
                  </a:cubicBezTo>
                  <a:cubicBezTo>
                    <a:pt x="4572" y="17381"/>
                    <a:pt x="4643" y="16619"/>
                    <a:pt x="4727" y="15904"/>
                  </a:cubicBezTo>
                  <a:lnTo>
                    <a:pt x="4763" y="15666"/>
                  </a:lnTo>
                  <a:cubicBezTo>
                    <a:pt x="4882" y="14690"/>
                    <a:pt x="5024" y="13583"/>
                    <a:pt x="4536" y="12654"/>
                  </a:cubicBezTo>
                  <a:cubicBezTo>
                    <a:pt x="4191" y="11987"/>
                    <a:pt x="3584" y="11499"/>
                    <a:pt x="3000" y="11035"/>
                  </a:cubicBezTo>
                  <a:cubicBezTo>
                    <a:pt x="2298" y="10487"/>
                    <a:pt x="1631" y="9963"/>
                    <a:pt x="1405" y="9166"/>
                  </a:cubicBezTo>
                  <a:cubicBezTo>
                    <a:pt x="1238" y="8558"/>
                    <a:pt x="1369" y="7915"/>
                    <a:pt x="1512" y="7249"/>
                  </a:cubicBezTo>
                  <a:cubicBezTo>
                    <a:pt x="1631" y="6701"/>
                    <a:pt x="1750" y="6129"/>
                    <a:pt x="1679" y="5558"/>
                  </a:cubicBezTo>
                  <a:cubicBezTo>
                    <a:pt x="1607" y="4879"/>
                    <a:pt x="1274" y="4284"/>
                    <a:pt x="941" y="3701"/>
                  </a:cubicBezTo>
                  <a:lnTo>
                    <a:pt x="881" y="3582"/>
                  </a:lnTo>
                  <a:cubicBezTo>
                    <a:pt x="548" y="2974"/>
                    <a:pt x="226" y="2331"/>
                    <a:pt x="238" y="1653"/>
                  </a:cubicBezTo>
                  <a:cubicBezTo>
                    <a:pt x="250" y="1034"/>
                    <a:pt x="667" y="307"/>
                    <a:pt x="1322" y="236"/>
                  </a:cubicBezTo>
                  <a:cubicBezTo>
                    <a:pt x="1357" y="224"/>
                    <a:pt x="1405" y="224"/>
                    <a:pt x="1441" y="224"/>
                  </a:cubicBezTo>
                  <a:close/>
                  <a:moveTo>
                    <a:pt x="1446" y="1"/>
                  </a:moveTo>
                  <a:cubicBezTo>
                    <a:pt x="1397" y="1"/>
                    <a:pt x="1348" y="4"/>
                    <a:pt x="1298" y="10"/>
                  </a:cubicBezTo>
                  <a:cubicBezTo>
                    <a:pt x="512" y="105"/>
                    <a:pt x="36" y="915"/>
                    <a:pt x="12" y="1653"/>
                  </a:cubicBezTo>
                  <a:cubicBezTo>
                    <a:pt x="0" y="2391"/>
                    <a:pt x="345" y="3058"/>
                    <a:pt x="691" y="3689"/>
                  </a:cubicBezTo>
                  <a:lnTo>
                    <a:pt x="750" y="3808"/>
                  </a:lnTo>
                  <a:cubicBezTo>
                    <a:pt x="1060" y="4367"/>
                    <a:pt x="1381" y="4951"/>
                    <a:pt x="1465" y="5582"/>
                  </a:cubicBezTo>
                  <a:cubicBezTo>
                    <a:pt x="1524" y="6118"/>
                    <a:pt x="1405" y="6665"/>
                    <a:pt x="1298" y="7201"/>
                  </a:cubicBezTo>
                  <a:cubicBezTo>
                    <a:pt x="1155" y="7868"/>
                    <a:pt x="1000" y="8558"/>
                    <a:pt x="1191" y="9237"/>
                  </a:cubicBezTo>
                  <a:cubicBezTo>
                    <a:pt x="1441" y="10094"/>
                    <a:pt x="2167" y="10666"/>
                    <a:pt x="2858" y="11213"/>
                  </a:cubicBezTo>
                  <a:cubicBezTo>
                    <a:pt x="3429" y="11666"/>
                    <a:pt x="4024" y="12130"/>
                    <a:pt x="4346" y="12749"/>
                  </a:cubicBezTo>
                  <a:cubicBezTo>
                    <a:pt x="4786" y="13618"/>
                    <a:pt x="4655" y="14690"/>
                    <a:pt x="4536" y="15643"/>
                  </a:cubicBezTo>
                  <a:lnTo>
                    <a:pt x="4513" y="15881"/>
                  </a:lnTo>
                  <a:cubicBezTo>
                    <a:pt x="4417" y="16619"/>
                    <a:pt x="4346" y="17393"/>
                    <a:pt x="4536" y="18143"/>
                  </a:cubicBezTo>
                  <a:cubicBezTo>
                    <a:pt x="4822" y="19286"/>
                    <a:pt x="5656" y="19667"/>
                    <a:pt x="6453" y="20048"/>
                  </a:cubicBezTo>
                  <a:cubicBezTo>
                    <a:pt x="6918" y="20274"/>
                    <a:pt x="7406" y="20500"/>
                    <a:pt x="7811" y="20881"/>
                  </a:cubicBezTo>
                  <a:cubicBezTo>
                    <a:pt x="8573" y="21619"/>
                    <a:pt x="8632" y="22822"/>
                    <a:pt x="8537" y="23691"/>
                  </a:cubicBezTo>
                  <a:cubicBezTo>
                    <a:pt x="8513" y="24001"/>
                    <a:pt x="8465" y="24310"/>
                    <a:pt x="8418" y="24620"/>
                  </a:cubicBezTo>
                  <a:cubicBezTo>
                    <a:pt x="8275" y="25549"/>
                    <a:pt x="8120" y="26513"/>
                    <a:pt x="8477" y="27477"/>
                  </a:cubicBezTo>
                  <a:cubicBezTo>
                    <a:pt x="8989" y="28894"/>
                    <a:pt x="10025" y="29990"/>
                    <a:pt x="11466" y="30632"/>
                  </a:cubicBezTo>
                  <a:cubicBezTo>
                    <a:pt x="12466" y="31085"/>
                    <a:pt x="13633" y="31323"/>
                    <a:pt x="14835" y="31323"/>
                  </a:cubicBezTo>
                  <a:cubicBezTo>
                    <a:pt x="15978" y="31323"/>
                    <a:pt x="17157" y="31109"/>
                    <a:pt x="18240" y="30692"/>
                  </a:cubicBezTo>
                  <a:cubicBezTo>
                    <a:pt x="20515" y="29811"/>
                    <a:pt x="22074" y="27882"/>
                    <a:pt x="22848" y="24977"/>
                  </a:cubicBezTo>
                  <a:cubicBezTo>
                    <a:pt x="23098" y="24048"/>
                    <a:pt x="23289" y="22679"/>
                    <a:pt x="22777" y="21369"/>
                  </a:cubicBezTo>
                  <a:cubicBezTo>
                    <a:pt x="22336" y="20250"/>
                    <a:pt x="21372" y="19226"/>
                    <a:pt x="20050" y="18512"/>
                  </a:cubicBezTo>
                  <a:cubicBezTo>
                    <a:pt x="19526" y="18226"/>
                    <a:pt x="18895" y="18036"/>
                    <a:pt x="18288" y="17845"/>
                  </a:cubicBezTo>
                  <a:cubicBezTo>
                    <a:pt x="17062" y="17464"/>
                    <a:pt x="15800" y="17071"/>
                    <a:pt x="15240" y="15952"/>
                  </a:cubicBezTo>
                  <a:cubicBezTo>
                    <a:pt x="14942" y="15333"/>
                    <a:pt x="14954" y="14607"/>
                    <a:pt x="14978" y="13892"/>
                  </a:cubicBezTo>
                  <a:cubicBezTo>
                    <a:pt x="14990" y="13130"/>
                    <a:pt x="15014" y="12345"/>
                    <a:pt x="14645" y="11678"/>
                  </a:cubicBezTo>
                  <a:cubicBezTo>
                    <a:pt x="14049" y="10559"/>
                    <a:pt x="12692" y="10213"/>
                    <a:pt x="11359" y="9939"/>
                  </a:cubicBezTo>
                  <a:cubicBezTo>
                    <a:pt x="10120" y="9689"/>
                    <a:pt x="8787" y="9297"/>
                    <a:pt x="8311" y="8201"/>
                  </a:cubicBezTo>
                  <a:cubicBezTo>
                    <a:pt x="8120" y="7749"/>
                    <a:pt x="8108" y="7237"/>
                    <a:pt x="8084" y="6725"/>
                  </a:cubicBezTo>
                  <a:cubicBezTo>
                    <a:pt x="8061" y="6082"/>
                    <a:pt x="8049" y="5415"/>
                    <a:pt x="7668" y="4879"/>
                  </a:cubicBezTo>
                  <a:cubicBezTo>
                    <a:pt x="7227" y="4260"/>
                    <a:pt x="6489" y="4034"/>
                    <a:pt x="5775" y="3820"/>
                  </a:cubicBezTo>
                  <a:cubicBezTo>
                    <a:pt x="5203" y="3653"/>
                    <a:pt x="4620" y="3474"/>
                    <a:pt x="4191" y="3093"/>
                  </a:cubicBezTo>
                  <a:cubicBezTo>
                    <a:pt x="3810" y="2748"/>
                    <a:pt x="3596" y="2284"/>
                    <a:pt x="3370" y="1807"/>
                  </a:cubicBezTo>
                  <a:cubicBezTo>
                    <a:pt x="3286" y="1617"/>
                    <a:pt x="3191" y="1426"/>
                    <a:pt x="3096" y="1248"/>
                  </a:cubicBezTo>
                  <a:cubicBezTo>
                    <a:pt x="2761" y="635"/>
                    <a:pt x="2166" y="1"/>
                    <a:pt x="14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8" name="Google Shape;1038;p53"/>
            <p:cNvSpPr/>
            <p:nvPr/>
          </p:nvSpPr>
          <p:spPr>
            <a:xfrm>
              <a:off x="5894175" y="3179475"/>
              <a:ext cx="462875" cy="708950"/>
            </a:xfrm>
            <a:custGeom>
              <a:rect b="b" l="l" r="r" t="t"/>
              <a:pathLst>
                <a:path extrusionOk="0" h="28358" w="18515">
                  <a:moveTo>
                    <a:pt x="132" y="1"/>
                  </a:moveTo>
                  <a:cubicBezTo>
                    <a:pt x="111" y="1"/>
                    <a:pt x="90" y="8"/>
                    <a:pt x="72" y="21"/>
                  </a:cubicBezTo>
                  <a:cubicBezTo>
                    <a:pt x="24" y="45"/>
                    <a:pt x="1" y="116"/>
                    <a:pt x="36" y="164"/>
                  </a:cubicBezTo>
                  <a:cubicBezTo>
                    <a:pt x="477" y="914"/>
                    <a:pt x="929" y="1664"/>
                    <a:pt x="1382" y="2414"/>
                  </a:cubicBezTo>
                  <a:cubicBezTo>
                    <a:pt x="6609" y="11141"/>
                    <a:pt x="12026" y="20154"/>
                    <a:pt x="18300" y="28310"/>
                  </a:cubicBezTo>
                  <a:cubicBezTo>
                    <a:pt x="18324" y="28346"/>
                    <a:pt x="18348" y="28358"/>
                    <a:pt x="18384" y="28358"/>
                  </a:cubicBezTo>
                  <a:cubicBezTo>
                    <a:pt x="18408" y="28358"/>
                    <a:pt x="18431" y="28346"/>
                    <a:pt x="18455" y="28334"/>
                  </a:cubicBezTo>
                  <a:cubicBezTo>
                    <a:pt x="18503" y="28298"/>
                    <a:pt x="18515" y="28227"/>
                    <a:pt x="18479" y="28179"/>
                  </a:cubicBezTo>
                  <a:cubicBezTo>
                    <a:pt x="12204" y="20035"/>
                    <a:pt x="6799" y="11010"/>
                    <a:pt x="1572" y="2295"/>
                  </a:cubicBezTo>
                  <a:cubicBezTo>
                    <a:pt x="1120" y="1545"/>
                    <a:pt x="667" y="795"/>
                    <a:pt x="227" y="57"/>
                  </a:cubicBezTo>
                  <a:cubicBezTo>
                    <a:pt x="204" y="19"/>
                    <a:pt x="168"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9" name="Google Shape;1039;p53"/>
            <p:cNvSpPr/>
            <p:nvPr/>
          </p:nvSpPr>
          <p:spPr>
            <a:xfrm>
              <a:off x="6128425" y="3429725"/>
              <a:ext cx="11350" cy="138425"/>
            </a:xfrm>
            <a:custGeom>
              <a:rect b="b" l="l" r="r" t="t"/>
              <a:pathLst>
                <a:path extrusionOk="0" h="5537" w="454">
                  <a:moveTo>
                    <a:pt x="334" y="0"/>
                  </a:moveTo>
                  <a:cubicBezTo>
                    <a:pt x="287" y="0"/>
                    <a:pt x="227" y="48"/>
                    <a:pt x="227" y="107"/>
                  </a:cubicBezTo>
                  <a:lnTo>
                    <a:pt x="13" y="5418"/>
                  </a:lnTo>
                  <a:cubicBezTo>
                    <a:pt x="1" y="5477"/>
                    <a:pt x="48" y="5537"/>
                    <a:pt x="120" y="5537"/>
                  </a:cubicBezTo>
                  <a:cubicBezTo>
                    <a:pt x="179" y="5537"/>
                    <a:pt x="227" y="5489"/>
                    <a:pt x="227" y="5429"/>
                  </a:cubicBezTo>
                  <a:lnTo>
                    <a:pt x="441" y="119"/>
                  </a:lnTo>
                  <a:cubicBezTo>
                    <a:pt x="453" y="60"/>
                    <a:pt x="406" y="12"/>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0" name="Google Shape;1040;p53"/>
            <p:cNvSpPr/>
            <p:nvPr/>
          </p:nvSpPr>
          <p:spPr>
            <a:xfrm>
              <a:off x="6258500" y="3597000"/>
              <a:ext cx="8675" cy="169975"/>
            </a:xfrm>
            <a:custGeom>
              <a:rect b="b" l="l" r="r" t="t"/>
              <a:pathLst>
                <a:path extrusionOk="0" h="6799" w="347">
                  <a:moveTo>
                    <a:pt x="108" y="1"/>
                  </a:moveTo>
                  <a:cubicBezTo>
                    <a:pt x="48" y="1"/>
                    <a:pt x="1" y="60"/>
                    <a:pt x="1" y="120"/>
                  </a:cubicBezTo>
                  <a:lnTo>
                    <a:pt x="120" y="6692"/>
                  </a:lnTo>
                  <a:cubicBezTo>
                    <a:pt x="120" y="6751"/>
                    <a:pt x="179" y="6799"/>
                    <a:pt x="239" y="6799"/>
                  </a:cubicBezTo>
                  <a:cubicBezTo>
                    <a:pt x="298" y="6799"/>
                    <a:pt x="346" y="6739"/>
                    <a:pt x="346" y="6680"/>
                  </a:cubicBezTo>
                  <a:lnTo>
                    <a:pt x="215" y="108"/>
                  </a:lnTo>
                  <a:cubicBezTo>
                    <a:pt x="215" y="48"/>
                    <a:pt x="168"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1" name="Google Shape;1041;p53"/>
            <p:cNvSpPr/>
            <p:nvPr/>
          </p:nvSpPr>
          <p:spPr>
            <a:xfrm>
              <a:off x="6011150" y="3273750"/>
              <a:ext cx="5675" cy="105100"/>
            </a:xfrm>
            <a:custGeom>
              <a:rect b="b" l="l" r="r" t="t"/>
              <a:pathLst>
                <a:path extrusionOk="0" h="4204" w="227">
                  <a:moveTo>
                    <a:pt x="120" y="0"/>
                  </a:moveTo>
                  <a:cubicBezTo>
                    <a:pt x="60" y="0"/>
                    <a:pt x="1" y="48"/>
                    <a:pt x="1" y="108"/>
                  </a:cubicBezTo>
                  <a:lnTo>
                    <a:pt x="1" y="4096"/>
                  </a:lnTo>
                  <a:cubicBezTo>
                    <a:pt x="1" y="4156"/>
                    <a:pt x="60" y="4203"/>
                    <a:pt x="120" y="4203"/>
                  </a:cubicBezTo>
                  <a:cubicBezTo>
                    <a:pt x="179" y="4203"/>
                    <a:pt x="227" y="4156"/>
                    <a:pt x="227" y="4096"/>
                  </a:cubicBezTo>
                  <a:lnTo>
                    <a:pt x="227" y="108"/>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2" name="Google Shape;1042;p53"/>
            <p:cNvSpPr/>
            <p:nvPr/>
          </p:nvSpPr>
          <p:spPr>
            <a:xfrm>
              <a:off x="5962050" y="3401675"/>
              <a:ext cx="85450" cy="27175"/>
            </a:xfrm>
            <a:custGeom>
              <a:rect b="b" l="l" r="r" t="t"/>
              <a:pathLst>
                <a:path extrusionOk="0" h="1087" w="3418">
                  <a:moveTo>
                    <a:pt x="120" y="1"/>
                  </a:moveTo>
                  <a:cubicBezTo>
                    <a:pt x="69" y="1"/>
                    <a:pt x="22" y="35"/>
                    <a:pt x="12" y="86"/>
                  </a:cubicBezTo>
                  <a:cubicBezTo>
                    <a:pt x="0" y="146"/>
                    <a:pt x="36" y="205"/>
                    <a:pt x="95" y="217"/>
                  </a:cubicBezTo>
                  <a:lnTo>
                    <a:pt x="3263" y="1075"/>
                  </a:lnTo>
                  <a:cubicBezTo>
                    <a:pt x="3274" y="1087"/>
                    <a:pt x="3286" y="1087"/>
                    <a:pt x="3298" y="1087"/>
                  </a:cubicBezTo>
                  <a:cubicBezTo>
                    <a:pt x="3346" y="1087"/>
                    <a:pt x="3382" y="1051"/>
                    <a:pt x="3405" y="1003"/>
                  </a:cubicBezTo>
                  <a:cubicBezTo>
                    <a:pt x="3417" y="944"/>
                    <a:pt x="3382" y="884"/>
                    <a:pt x="3322" y="860"/>
                  </a:cubicBezTo>
                  <a:lnTo>
                    <a:pt x="143" y="3"/>
                  </a:lnTo>
                  <a:cubicBezTo>
                    <a:pt x="135" y="2"/>
                    <a:pt x="128" y="1"/>
                    <a:pt x="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3" name="Google Shape;1043;p53"/>
            <p:cNvSpPr/>
            <p:nvPr/>
          </p:nvSpPr>
          <p:spPr>
            <a:xfrm>
              <a:off x="5924250" y="3273675"/>
              <a:ext cx="40500" cy="18550"/>
            </a:xfrm>
            <a:custGeom>
              <a:rect b="b" l="l" r="r" t="t"/>
              <a:pathLst>
                <a:path extrusionOk="0" h="742" w="1620">
                  <a:moveTo>
                    <a:pt x="137" y="0"/>
                  </a:moveTo>
                  <a:cubicBezTo>
                    <a:pt x="88" y="0"/>
                    <a:pt x="44" y="25"/>
                    <a:pt x="24" y="75"/>
                  </a:cubicBezTo>
                  <a:cubicBezTo>
                    <a:pt x="0" y="134"/>
                    <a:pt x="24" y="194"/>
                    <a:pt x="83" y="218"/>
                  </a:cubicBezTo>
                  <a:lnTo>
                    <a:pt x="1465" y="730"/>
                  </a:lnTo>
                  <a:cubicBezTo>
                    <a:pt x="1476" y="742"/>
                    <a:pt x="1488" y="742"/>
                    <a:pt x="1500" y="742"/>
                  </a:cubicBezTo>
                  <a:cubicBezTo>
                    <a:pt x="1548" y="742"/>
                    <a:pt x="1584" y="718"/>
                    <a:pt x="1607" y="670"/>
                  </a:cubicBezTo>
                  <a:cubicBezTo>
                    <a:pt x="1619" y="611"/>
                    <a:pt x="1596" y="551"/>
                    <a:pt x="1536" y="527"/>
                  </a:cubicBezTo>
                  <a:lnTo>
                    <a:pt x="167" y="3"/>
                  </a:lnTo>
                  <a:cubicBezTo>
                    <a:pt x="157" y="1"/>
                    <a:pt x="147" y="0"/>
                    <a:pt x="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4" name="Google Shape;1044;p53"/>
            <p:cNvSpPr/>
            <p:nvPr/>
          </p:nvSpPr>
          <p:spPr>
            <a:xfrm>
              <a:off x="6022775" y="3596950"/>
              <a:ext cx="149725" cy="30425"/>
            </a:xfrm>
            <a:custGeom>
              <a:rect b="b" l="l" r="r" t="t"/>
              <a:pathLst>
                <a:path extrusionOk="0" h="1217" w="5989">
                  <a:moveTo>
                    <a:pt x="124" y="1"/>
                  </a:moveTo>
                  <a:cubicBezTo>
                    <a:pt x="72" y="1"/>
                    <a:pt x="23" y="44"/>
                    <a:pt x="12" y="98"/>
                  </a:cubicBezTo>
                  <a:cubicBezTo>
                    <a:pt x="0" y="157"/>
                    <a:pt x="48" y="217"/>
                    <a:pt x="107" y="229"/>
                  </a:cubicBezTo>
                  <a:lnTo>
                    <a:pt x="5858" y="1205"/>
                  </a:lnTo>
                  <a:cubicBezTo>
                    <a:pt x="5858" y="1217"/>
                    <a:pt x="5870" y="1217"/>
                    <a:pt x="5870" y="1217"/>
                  </a:cubicBezTo>
                  <a:cubicBezTo>
                    <a:pt x="5929" y="1217"/>
                    <a:pt x="5977" y="1169"/>
                    <a:pt x="5989" y="1122"/>
                  </a:cubicBezTo>
                  <a:cubicBezTo>
                    <a:pt x="5989" y="1062"/>
                    <a:pt x="5953" y="1003"/>
                    <a:pt x="5894" y="991"/>
                  </a:cubicBezTo>
                  <a:lnTo>
                    <a:pt x="143" y="3"/>
                  </a:lnTo>
                  <a:cubicBezTo>
                    <a:pt x="137" y="1"/>
                    <a:pt x="131"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5" name="Google Shape;1045;p53"/>
            <p:cNvSpPr/>
            <p:nvPr/>
          </p:nvSpPr>
          <p:spPr>
            <a:xfrm>
              <a:off x="6114450" y="3769000"/>
              <a:ext cx="193800" cy="54550"/>
            </a:xfrm>
            <a:custGeom>
              <a:rect b="b" l="l" r="r" t="t"/>
              <a:pathLst>
                <a:path extrusionOk="0" h="2182" w="7752">
                  <a:moveTo>
                    <a:pt x="124" y="0"/>
                  </a:moveTo>
                  <a:cubicBezTo>
                    <a:pt x="78" y="0"/>
                    <a:pt x="22" y="34"/>
                    <a:pt x="12" y="86"/>
                  </a:cubicBezTo>
                  <a:cubicBezTo>
                    <a:pt x="0" y="145"/>
                    <a:pt x="36" y="205"/>
                    <a:pt x="95" y="217"/>
                  </a:cubicBezTo>
                  <a:lnTo>
                    <a:pt x="7596" y="2181"/>
                  </a:lnTo>
                  <a:lnTo>
                    <a:pt x="7632" y="2181"/>
                  </a:lnTo>
                  <a:cubicBezTo>
                    <a:pt x="7680" y="2181"/>
                    <a:pt x="7727" y="2157"/>
                    <a:pt x="7739" y="2098"/>
                  </a:cubicBezTo>
                  <a:cubicBezTo>
                    <a:pt x="7751" y="2038"/>
                    <a:pt x="7715" y="1979"/>
                    <a:pt x="7656" y="1967"/>
                  </a:cubicBezTo>
                  <a:lnTo>
                    <a:pt x="143" y="2"/>
                  </a:lnTo>
                  <a:cubicBezTo>
                    <a:pt x="137" y="1"/>
                    <a:pt x="130" y="0"/>
                    <a:pt x="1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1046" name="Google Shape;1046;p53"/>
          <p:cNvPicPr preferRelativeResize="0"/>
          <p:nvPr/>
        </p:nvPicPr>
        <p:blipFill rotWithShape="1">
          <a:blip r:embed="rId7">
            <a:alphaModFix/>
          </a:blip>
          <a:srcRect b="21031" l="21031" r="21031" t="21031"/>
          <a:stretch/>
        </p:blipFill>
        <p:spPr>
          <a:xfrm flipH="1" rot="2700000">
            <a:off x="169163" y="174491"/>
            <a:ext cx="1088128" cy="1045922"/>
          </a:xfrm>
          <a:prstGeom prst="rect">
            <a:avLst/>
          </a:prstGeom>
          <a:noFill/>
          <a:ln>
            <a:noFill/>
          </a:ln>
        </p:spPr>
      </p:pic>
      <p:sp>
        <p:nvSpPr>
          <p:cNvPr id="1047" name="Google Shape;1047;p53"/>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W</a:t>
            </a:r>
            <a:r>
              <a:rPr lang="en"/>
              <a:t>hat is AI?</a:t>
            </a:r>
            <a:endParaRPr>
              <a:solidFill>
                <a:schemeClr val="dk1"/>
              </a:solidFill>
            </a:endParaRPr>
          </a:p>
        </p:txBody>
      </p:sp>
      <p:sp>
        <p:nvSpPr>
          <p:cNvPr id="1048" name="Google Shape;1048;p53"/>
          <p:cNvSpPr txBox="1"/>
          <p:nvPr>
            <p:ph idx="1" type="subTitle"/>
          </p:nvPr>
        </p:nvSpPr>
        <p:spPr>
          <a:xfrm>
            <a:off x="1601200" y="2508575"/>
            <a:ext cx="2345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a:t>
            </a:r>
            <a:endParaRPr/>
          </a:p>
        </p:txBody>
      </p:sp>
      <p:sp>
        <p:nvSpPr>
          <p:cNvPr id="1049" name="Google Shape;1049;p53"/>
          <p:cNvSpPr txBox="1"/>
          <p:nvPr>
            <p:ph idx="2" type="subTitle"/>
          </p:nvPr>
        </p:nvSpPr>
        <p:spPr>
          <a:xfrm>
            <a:off x="1601200" y="2894962"/>
            <a:ext cx="2345700" cy="85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It’s the closest planet to the Sun and the smallest one in the Solar System</a:t>
            </a:r>
            <a:endParaRPr/>
          </a:p>
        </p:txBody>
      </p:sp>
      <p:sp>
        <p:nvSpPr>
          <p:cNvPr id="1050" name="Google Shape;1050;p53"/>
          <p:cNvSpPr txBox="1"/>
          <p:nvPr>
            <p:ph idx="3" type="subTitle"/>
          </p:nvPr>
        </p:nvSpPr>
        <p:spPr>
          <a:xfrm>
            <a:off x="5197000" y="2508575"/>
            <a:ext cx="23457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sp>
        <p:nvSpPr>
          <p:cNvPr id="1051" name="Google Shape;1051;p53"/>
          <p:cNvSpPr txBox="1"/>
          <p:nvPr>
            <p:ph idx="4" type="subTitle"/>
          </p:nvPr>
        </p:nvSpPr>
        <p:spPr>
          <a:xfrm>
            <a:off x="5197007" y="2894962"/>
            <a:ext cx="2345700" cy="85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 has a beautiful name and is the second planet from the Sun</a:t>
            </a:r>
            <a:endParaRPr/>
          </a:p>
        </p:txBody>
      </p:sp>
      <p:grpSp>
        <p:nvGrpSpPr>
          <p:cNvPr id="1052" name="Google Shape;1052;p53"/>
          <p:cNvGrpSpPr/>
          <p:nvPr/>
        </p:nvGrpSpPr>
        <p:grpSpPr>
          <a:xfrm>
            <a:off x="6141251" y="1801586"/>
            <a:ext cx="457199" cy="411483"/>
            <a:chOff x="3624525" y="2160625"/>
            <a:chExt cx="226875" cy="200050"/>
          </a:xfrm>
        </p:grpSpPr>
        <p:sp>
          <p:nvSpPr>
            <p:cNvPr id="1053" name="Google Shape;1053;p53"/>
            <p:cNvSpPr/>
            <p:nvPr/>
          </p:nvSpPr>
          <p:spPr>
            <a:xfrm>
              <a:off x="3729325" y="2327925"/>
              <a:ext cx="28600" cy="26200"/>
            </a:xfrm>
            <a:custGeom>
              <a:rect b="b" l="l" r="r" t="t"/>
              <a:pathLst>
                <a:path extrusionOk="0" h="1048" w="1144">
                  <a:moveTo>
                    <a:pt x="0" y="0"/>
                  </a:moveTo>
                  <a:lnTo>
                    <a:pt x="334" y="1048"/>
                  </a:lnTo>
                  <a:lnTo>
                    <a:pt x="1143" y="1048"/>
                  </a:lnTo>
                  <a:lnTo>
                    <a:pt x="1143"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4" name="Google Shape;1054;p53"/>
            <p:cNvSpPr/>
            <p:nvPr/>
          </p:nvSpPr>
          <p:spPr>
            <a:xfrm>
              <a:off x="3718000" y="2327925"/>
              <a:ext cx="19675" cy="26200"/>
            </a:xfrm>
            <a:custGeom>
              <a:rect b="b" l="l" r="r" t="t"/>
              <a:pathLst>
                <a:path extrusionOk="0" h="1048" w="787">
                  <a:moveTo>
                    <a:pt x="1" y="0"/>
                  </a:moveTo>
                  <a:lnTo>
                    <a:pt x="1" y="1048"/>
                  </a:lnTo>
                  <a:lnTo>
                    <a:pt x="787" y="1048"/>
                  </a:lnTo>
                  <a:lnTo>
                    <a:pt x="78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5" name="Google Shape;1055;p53"/>
            <p:cNvSpPr/>
            <p:nvPr/>
          </p:nvSpPr>
          <p:spPr>
            <a:xfrm>
              <a:off x="3729325" y="2160625"/>
              <a:ext cx="122075" cy="173875"/>
            </a:xfrm>
            <a:custGeom>
              <a:rect b="b" l="l" r="r" t="t"/>
              <a:pathLst>
                <a:path extrusionOk="0" h="6955" w="4883">
                  <a:moveTo>
                    <a:pt x="334" y="0"/>
                  </a:moveTo>
                  <a:lnTo>
                    <a:pt x="0" y="2929"/>
                  </a:lnTo>
                  <a:lnTo>
                    <a:pt x="334" y="6954"/>
                  </a:lnTo>
                  <a:lnTo>
                    <a:pt x="4882" y="6954"/>
                  </a:lnTo>
                  <a:lnTo>
                    <a:pt x="488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6" name="Google Shape;1056;p53"/>
            <p:cNvSpPr/>
            <p:nvPr/>
          </p:nvSpPr>
          <p:spPr>
            <a:xfrm>
              <a:off x="3624525" y="2160625"/>
              <a:ext cx="113150" cy="173875"/>
            </a:xfrm>
            <a:custGeom>
              <a:rect b="b" l="l" r="r" t="t"/>
              <a:pathLst>
                <a:path extrusionOk="0" h="6955" w="4526">
                  <a:moveTo>
                    <a:pt x="1" y="0"/>
                  </a:moveTo>
                  <a:lnTo>
                    <a:pt x="1" y="6954"/>
                  </a:lnTo>
                  <a:lnTo>
                    <a:pt x="4526" y="6954"/>
                  </a:lnTo>
                  <a:lnTo>
                    <a:pt x="452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7" name="Google Shape;1057;p53"/>
            <p:cNvSpPr/>
            <p:nvPr/>
          </p:nvSpPr>
          <p:spPr>
            <a:xfrm>
              <a:off x="3729325" y="2174325"/>
              <a:ext cx="108375" cy="120275"/>
            </a:xfrm>
            <a:custGeom>
              <a:rect b="b" l="l" r="r" t="t"/>
              <a:pathLst>
                <a:path extrusionOk="0" h="4811" w="4335">
                  <a:moveTo>
                    <a:pt x="334" y="0"/>
                  </a:moveTo>
                  <a:lnTo>
                    <a:pt x="0" y="2381"/>
                  </a:lnTo>
                  <a:lnTo>
                    <a:pt x="334" y="4811"/>
                  </a:lnTo>
                  <a:lnTo>
                    <a:pt x="4334" y="4811"/>
                  </a:lnTo>
                  <a:lnTo>
                    <a:pt x="433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8" name="Google Shape;1058;p53"/>
            <p:cNvSpPr/>
            <p:nvPr/>
          </p:nvSpPr>
          <p:spPr>
            <a:xfrm>
              <a:off x="3638225" y="2174325"/>
              <a:ext cx="99450" cy="120275"/>
            </a:xfrm>
            <a:custGeom>
              <a:rect b="b" l="l" r="r" t="t"/>
              <a:pathLst>
                <a:path extrusionOk="0" h="4811" w="3978">
                  <a:moveTo>
                    <a:pt x="1" y="0"/>
                  </a:moveTo>
                  <a:lnTo>
                    <a:pt x="1" y="4811"/>
                  </a:lnTo>
                  <a:lnTo>
                    <a:pt x="3978" y="4811"/>
                  </a:lnTo>
                  <a:lnTo>
                    <a:pt x="3978"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9" name="Google Shape;1059;p53"/>
            <p:cNvSpPr/>
            <p:nvPr/>
          </p:nvSpPr>
          <p:spPr>
            <a:xfrm>
              <a:off x="3733475" y="2347575"/>
              <a:ext cx="91125" cy="13100"/>
            </a:xfrm>
            <a:custGeom>
              <a:rect b="b" l="l" r="r" t="t"/>
              <a:pathLst>
                <a:path extrusionOk="0" h="524" w="3645">
                  <a:moveTo>
                    <a:pt x="168" y="0"/>
                  </a:moveTo>
                  <a:lnTo>
                    <a:pt x="1" y="262"/>
                  </a:lnTo>
                  <a:lnTo>
                    <a:pt x="168" y="524"/>
                  </a:lnTo>
                  <a:lnTo>
                    <a:pt x="3644" y="524"/>
                  </a:lnTo>
                  <a:lnTo>
                    <a:pt x="364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0" name="Google Shape;1060;p53"/>
            <p:cNvSpPr/>
            <p:nvPr/>
          </p:nvSpPr>
          <p:spPr>
            <a:xfrm>
              <a:off x="3651325" y="2347575"/>
              <a:ext cx="86350" cy="13100"/>
            </a:xfrm>
            <a:custGeom>
              <a:rect b="b" l="l" r="r" t="t"/>
              <a:pathLst>
                <a:path extrusionOk="0" h="524" w="3454">
                  <a:moveTo>
                    <a:pt x="0" y="0"/>
                  </a:moveTo>
                  <a:lnTo>
                    <a:pt x="0" y="524"/>
                  </a:lnTo>
                  <a:lnTo>
                    <a:pt x="3454" y="524"/>
                  </a:lnTo>
                  <a:lnTo>
                    <a:pt x="345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1" name="Google Shape;1061;p53"/>
            <p:cNvSpPr/>
            <p:nvPr/>
          </p:nvSpPr>
          <p:spPr>
            <a:xfrm>
              <a:off x="3664425" y="2227900"/>
              <a:ext cx="26825" cy="13125"/>
            </a:xfrm>
            <a:custGeom>
              <a:rect b="b" l="l" r="r" t="t"/>
              <a:pathLst>
                <a:path extrusionOk="0" h="525" w="1073">
                  <a:moveTo>
                    <a:pt x="0" y="0"/>
                  </a:moveTo>
                  <a:lnTo>
                    <a:pt x="0" y="524"/>
                  </a:lnTo>
                  <a:lnTo>
                    <a:pt x="1072" y="524"/>
                  </a:lnTo>
                  <a:lnTo>
                    <a:pt x="107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2" name="Google Shape;1062;p53"/>
            <p:cNvSpPr/>
            <p:nvPr/>
          </p:nvSpPr>
          <p:spPr>
            <a:xfrm>
              <a:off x="3784675" y="2227900"/>
              <a:ext cx="26825" cy="13125"/>
            </a:xfrm>
            <a:custGeom>
              <a:rect b="b" l="l" r="r" t="t"/>
              <a:pathLst>
                <a:path extrusionOk="0" h="525" w="1073">
                  <a:moveTo>
                    <a:pt x="1" y="0"/>
                  </a:moveTo>
                  <a:lnTo>
                    <a:pt x="1" y="524"/>
                  </a:lnTo>
                  <a:lnTo>
                    <a:pt x="1073" y="524"/>
                  </a:lnTo>
                  <a:lnTo>
                    <a:pt x="1073"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3" name="Google Shape;1063;p53"/>
            <p:cNvSpPr/>
            <p:nvPr/>
          </p:nvSpPr>
          <p:spPr>
            <a:xfrm>
              <a:off x="3729325" y="2187400"/>
              <a:ext cx="61925" cy="94100"/>
            </a:xfrm>
            <a:custGeom>
              <a:rect b="b" l="l" r="r" t="t"/>
              <a:pathLst>
                <a:path extrusionOk="0" h="3764" w="2477">
                  <a:moveTo>
                    <a:pt x="334" y="1"/>
                  </a:moveTo>
                  <a:lnTo>
                    <a:pt x="0" y="1882"/>
                  </a:lnTo>
                  <a:lnTo>
                    <a:pt x="334" y="3764"/>
                  </a:lnTo>
                  <a:lnTo>
                    <a:pt x="2477" y="3764"/>
                  </a:lnTo>
                  <a:lnTo>
                    <a:pt x="247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4" name="Google Shape;1064;p53"/>
            <p:cNvSpPr/>
            <p:nvPr/>
          </p:nvSpPr>
          <p:spPr>
            <a:xfrm>
              <a:off x="3684675" y="2187400"/>
              <a:ext cx="53000" cy="94100"/>
            </a:xfrm>
            <a:custGeom>
              <a:rect b="b" l="l" r="r" t="t"/>
              <a:pathLst>
                <a:path extrusionOk="0" h="3764" w="2120">
                  <a:moveTo>
                    <a:pt x="0" y="1"/>
                  </a:moveTo>
                  <a:lnTo>
                    <a:pt x="0" y="3764"/>
                  </a:lnTo>
                  <a:lnTo>
                    <a:pt x="2120" y="3764"/>
                  </a:lnTo>
                  <a:lnTo>
                    <a:pt x="212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5" name="Google Shape;1065;p53"/>
            <p:cNvSpPr/>
            <p:nvPr/>
          </p:nvSpPr>
          <p:spPr>
            <a:xfrm>
              <a:off x="3729325" y="2200500"/>
              <a:ext cx="48825" cy="67300"/>
            </a:xfrm>
            <a:custGeom>
              <a:rect b="b" l="l" r="r" t="t"/>
              <a:pathLst>
                <a:path extrusionOk="0" h="2692" w="1953">
                  <a:moveTo>
                    <a:pt x="334" y="1"/>
                  </a:moveTo>
                  <a:lnTo>
                    <a:pt x="0" y="1358"/>
                  </a:lnTo>
                  <a:lnTo>
                    <a:pt x="334" y="2692"/>
                  </a:lnTo>
                  <a:lnTo>
                    <a:pt x="1953" y="2692"/>
                  </a:lnTo>
                  <a:lnTo>
                    <a:pt x="1953"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6" name="Google Shape;1066;p53"/>
            <p:cNvSpPr/>
            <p:nvPr/>
          </p:nvSpPr>
          <p:spPr>
            <a:xfrm>
              <a:off x="3697750" y="2200500"/>
              <a:ext cx="39925" cy="67300"/>
            </a:xfrm>
            <a:custGeom>
              <a:rect b="b" l="l" r="r" t="t"/>
              <a:pathLst>
                <a:path extrusionOk="0" h="2692" w="1597">
                  <a:moveTo>
                    <a:pt x="1" y="1"/>
                  </a:moveTo>
                  <a:lnTo>
                    <a:pt x="1" y="2692"/>
                  </a:lnTo>
                  <a:lnTo>
                    <a:pt x="1597" y="2692"/>
                  </a:lnTo>
                  <a:lnTo>
                    <a:pt x="1597"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7" name="Google Shape;1067;p53"/>
            <p:cNvSpPr/>
            <p:nvPr/>
          </p:nvSpPr>
          <p:spPr>
            <a:xfrm>
              <a:off x="3733475" y="2240400"/>
              <a:ext cx="31575" cy="13725"/>
            </a:xfrm>
            <a:custGeom>
              <a:rect b="b" l="l" r="r" t="t"/>
              <a:pathLst>
                <a:path extrusionOk="0" h="549" w="1263">
                  <a:moveTo>
                    <a:pt x="168" y="0"/>
                  </a:moveTo>
                  <a:lnTo>
                    <a:pt x="1" y="262"/>
                  </a:lnTo>
                  <a:lnTo>
                    <a:pt x="168" y="548"/>
                  </a:lnTo>
                  <a:lnTo>
                    <a:pt x="1263" y="548"/>
                  </a:lnTo>
                  <a:lnTo>
                    <a:pt x="1263"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8" name="Google Shape;1068;p53"/>
            <p:cNvSpPr/>
            <p:nvPr/>
          </p:nvSpPr>
          <p:spPr>
            <a:xfrm>
              <a:off x="3710850" y="2240400"/>
              <a:ext cx="26825" cy="13725"/>
            </a:xfrm>
            <a:custGeom>
              <a:rect b="b" l="l" r="r" t="t"/>
              <a:pathLst>
                <a:path extrusionOk="0" h="549" w="1073">
                  <a:moveTo>
                    <a:pt x="1" y="0"/>
                  </a:moveTo>
                  <a:lnTo>
                    <a:pt x="1" y="548"/>
                  </a:lnTo>
                  <a:lnTo>
                    <a:pt x="1073" y="548"/>
                  </a:lnTo>
                  <a:lnTo>
                    <a:pt x="1073"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9" name="Google Shape;1069;p53"/>
            <p:cNvSpPr/>
            <p:nvPr/>
          </p:nvSpPr>
          <p:spPr>
            <a:xfrm>
              <a:off x="3710850" y="2214200"/>
              <a:ext cx="13125" cy="13125"/>
            </a:xfrm>
            <a:custGeom>
              <a:rect b="b" l="l" r="r" t="t"/>
              <a:pathLst>
                <a:path extrusionOk="0" h="525" w="525">
                  <a:moveTo>
                    <a:pt x="1" y="1"/>
                  </a:moveTo>
                  <a:lnTo>
                    <a:pt x="1" y="525"/>
                  </a:lnTo>
                  <a:lnTo>
                    <a:pt x="525" y="525"/>
                  </a:lnTo>
                  <a:lnTo>
                    <a:pt x="52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0" name="Google Shape;1070;p53"/>
            <p:cNvSpPr/>
            <p:nvPr/>
          </p:nvSpPr>
          <p:spPr>
            <a:xfrm>
              <a:off x="3751350" y="2214200"/>
              <a:ext cx="13700" cy="13125"/>
            </a:xfrm>
            <a:custGeom>
              <a:rect b="b" l="l" r="r" t="t"/>
              <a:pathLst>
                <a:path extrusionOk="0" h="525" w="548">
                  <a:moveTo>
                    <a:pt x="0" y="1"/>
                  </a:moveTo>
                  <a:lnTo>
                    <a:pt x="0" y="525"/>
                  </a:lnTo>
                  <a:lnTo>
                    <a:pt x="548" y="525"/>
                  </a:lnTo>
                  <a:lnTo>
                    <a:pt x="548"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1" name="Google Shape;1071;p53"/>
            <p:cNvSpPr/>
            <p:nvPr/>
          </p:nvSpPr>
          <p:spPr>
            <a:xfrm>
              <a:off x="3657875" y="2214200"/>
              <a:ext cx="13125" cy="39925"/>
            </a:xfrm>
            <a:custGeom>
              <a:rect b="b" l="l" r="r" t="t"/>
              <a:pathLst>
                <a:path extrusionOk="0" h="1597" w="525">
                  <a:moveTo>
                    <a:pt x="0" y="1"/>
                  </a:moveTo>
                  <a:lnTo>
                    <a:pt x="0" y="1596"/>
                  </a:lnTo>
                  <a:lnTo>
                    <a:pt x="524" y="1596"/>
                  </a:lnTo>
                  <a:lnTo>
                    <a:pt x="524"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2" name="Google Shape;1072;p53"/>
            <p:cNvSpPr/>
            <p:nvPr/>
          </p:nvSpPr>
          <p:spPr>
            <a:xfrm>
              <a:off x="3804925" y="2214200"/>
              <a:ext cx="13125" cy="39925"/>
            </a:xfrm>
            <a:custGeom>
              <a:rect b="b" l="l" r="r" t="t"/>
              <a:pathLst>
                <a:path extrusionOk="0" h="1597" w="525">
                  <a:moveTo>
                    <a:pt x="1" y="1"/>
                  </a:moveTo>
                  <a:lnTo>
                    <a:pt x="1" y="1596"/>
                  </a:lnTo>
                  <a:lnTo>
                    <a:pt x="525" y="1596"/>
                  </a:lnTo>
                  <a:lnTo>
                    <a:pt x="525"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073" name="Google Shape;1073;p53"/>
          <p:cNvGrpSpPr/>
          <p:nvPr/>
        </p:nvGrpSpPr>
        <p:grpSpPr>
          <a:xfrm>
            <a:off x="2545439" y="1778723"/>
            <a:ext cx="457206" cy="457209"/>
            <a:chOff x="731675" y="3502550"/>
            <a:chExt cx="206600" cy="208400"/>
          </a:xfrm>
        </p:grpSpPr>
        <p:sp>
          <p:nvSpPr>
            <p:cNvPr id="1074" name="Google Shape;1074;p53"/>
            <p:cNvSpPr/>
            <p:nvPr/>
          </p:nvSpPr>
          <p:spPr>
            <a:xfrm>
              <a:off x="826925" y="3502550"/>
              <a:ext cx="111350" cy="208400"/>
            </a:xfrm>
            <a:custGeom>
              <a:rect b="b" l="l" r="r" t="t"/>
              <a:pathLst>
                <a:path extrusionOk="0" h="8336" w="4454">
                  <a:moveTo>
                    <a:pt x="310" y="1"/>
                  </a:moveTo>
                  <a:lnTo>
                    <a:pt x="1" y="4168"/>
                  </a:lnTo>
                  <a:lnTo>
                    <a:pt x="310" y="8336"/>
                  </a:lnTo>
                  <a:lnTo>
                    <a:pt x="1358" y="8336"/>
                  </a:lnTo>
                  <a:lnTo>
                    <a:pt x="1620" y="7336"/>
                  </a:lnTo>
                  <a:cubicBezTo>
                    <a:pt x="1906" y="7217"/>
                    <a:pt x="2168" y="7074"/>
                    <a:pt x="2406" y="6883"/>
                  </a:cubicBezTo>
                  <a:lnTo>
                    <a:pt x="3406" y="7169"/>
                  </a:lnTo>
                  <a:lnTo>
                    <a:pt x="4454" y="5359"/>
                  </a:lnTo>
                  <a:lnTo>
                    <a:pt x="3692" y="4621"/>
                  </a:lnTo>
                  <a:cubicBezTo>
                    <a:pt x="3716" y="4478"/>
                    <a:pt x="3739" y="4335"/>
                    <a:pt x="3739" y="4168"/>
                  </a:cubicBezTo>
                  <a:cubicBezTo>
                    <a:pt x="3739" y="4025"/>
                    <a:pt x="3716" y="3859"/>
                    <a:pt x="3692" y="3716"/>
                  </a:cubicBezTo>
                  <a:lnTo>
                    <a:pt x="4454" y="3001"/>
                  </a:lnTo>
                  <a:lnTo>
                    <a:pt x="3406" y="1192"/>
                  </a:lnTo>
                  <a:lnTo>
                    <a:pt x="2406" y="1477"/>
                  </a:lnTo>
                  <a:cubicBezTo>
                    <a:pt x="2168" y="1287"/>
                    <a:pt x="1906" y="1120"/>
                    <a:pt x="1620" y="1001"/>
                  </a:cubicBezTo>
                  <a:lnTo>
                    <a:pt x="1358"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5" name="Google Shape;1075;p53"/>
            <p:cNvSpPr/>
            <p:nvPr/>
          </p:nvSpPr>
          <p:spPr>
            <a:xfrm>
              <a:off x="731675" y="3502550"/>
              <a:ext cx="103025" cy="208400"/>
            </a:xfrm>
            <a:custGeom>
              <a:rect b="b" l="l" r="r" t="t"/>
              <a:pathLst>
                <a:path extrusionOk="0" h="8336" w="4121">
                  <a:moveTo>
                    <a:pt x="3072" y="1"/>
                  </a:moveTo>
                  <a:lnTo>
                    <a:pt x="2834" y="1001"/>
                  </a:lnTo>
                  <a:cubicBezTo>
                    <a:pt x="2548" y="1120"/>
                    <a:pt x="2286" y="1287"/>
                    <a:pt x="2024" y="1477"/>
                  </a:cubicBezTo>
                  <a:lnTo>
                    <a:pt x="1048" y="1192"/>
                  </a:lnTo>
                  <a:lnTo>
                    <a:pt x="0" y="3001"/>
                  </a:lnTo>
                  <a:lnTo>
                    <a:pt x="738" y="3716"/>
                  </a:lnTo>
                  <a:cubicBezTo>
                    <a:pt x="715" y="3859"/>
                    <a:pt x="715" y="4025"/>
                    <a:pt x="715" y="4168"/>
                  </a:cubicBezTo>
                  <a:cubicBezTo>
                    <a:pt x="715" y="4335"/>
                    <a:pt x="715" y="4478"/>
                    <a:pt x="738" y="4621"/>
                  </a:cubicBezTo>
                  <a:lnTo>
                    <a:pt x="0" y="5359"/>
                  </a:lnTo>
                  <a:lnTo>
                    <a:pt x="1048" y="7169"/>
                  </a:lnTo>
                  <a:lnTo>
                    <a:pt x="2024" y="6883"/>
                  </a:lnTo>
                  <a:cubicBezTo>
                    <a:pt x="2286" y="7074"/>
                    <a:pt x="2548" y="7217"/>
                    <a:pt x="2834" y="7336"/>
                  </a:cubicBezTo>
                  <a:lnTo>
                    <a:pt x="3072" y="8336"/>
                  </a:lnTo>
                  <a:lnTo>
                    <a:pt x="4120" y="8336"/>
                  </a:lnTo>
                  <a:lnTo>
                    <a:pt x="4120" y="1"/>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6" name="Google Shape;1076;p53"/>
            <p:cNvSpPr/>
            <p:nvPr/>
          </p:nvSpPr>
          <p:spPr>
            <a:xfrm>
              <a:off x="826925" y="3546025"/>
              <a:ext cx="69100" cy="122075"/>
            </a:xfrm>
            <a:custGeom>
              <a:rect b="b" l="l" r="r" t="t"/>
              <a:pathLst>
                <a:path extrusionOk="0" h="4883" w="2764">
                  <a:moveTo>
                    <a:pt x="310" y="0"/>
                  </a:moveTo>
                  <a:lnTo>
                    <a:pt x="1" y="2429"/>
                  </a:lnTo>
                  <a:lnTo>
                    <a:pt x="310" y="4882"/>
                  </a:lnTo>
                  <a:cubicBezTo>
                    <a:pt x="1668" y="4882"/>
                    <a:pt x="2763" y="3787"/>
                    <a:pt x="2763" y="2429"/>
                  </a:cubicBezTo>
                  <a:cubicBezTo>
                    <a:pt x="2763" y="1096"/>
                    <a:pt x="1668" y="0"/>
                    <a:pt x="310" y="0"/>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7" name="Google Shape;1077;p53"/>
            <p:cNvSpPr/>
            <p:nvPr/>
          </p:nvSpPr>
          <p:spPr>
            <a:xfrm>
              <a:off x="773950" y="3546025"/>
              <a:ext cx="60750" cy="122075"/>
            </a:xfrm>
            <a:custGeom>
              <a:rect b="b" l="l" r="r" t="t"/>
              <a:pathLst>
                <a:path extrusionOk="0" h="4883" w="2430">
                  <a:moveTo>
                    <a:pt x="2429" y="0"/>
                  </a:moveTo>
                  <a:cubicBezTo>
                    <a:pt x="1096" y="0"/>
                    <a:pt x="0" y="1096"/>
                    <a:pt x="0" y="2429"/>
                  </a:cubicBezTo>
                  <a:cubicBezTo>
                    <a:pt x="0" y="3787"/>
                    <a:pt x="1096" y="4882"/>
                    <a:pt x="2429" y="4882"/>
                  </a:cubicBezTo>
                  <a:lnTo>
                    <a:pt x="242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8" name="Google Shape;1078;p53"/>
            <p:cNvSpPr/>
            <p:nvPr/>
          </p:nvSpPr>
          <p:spPr>
            <a:xfrm>
              <a:off x="826925" y="3557925"/>
              <a:ext cx="56575" cy="97675"/>
            </a:xfrm>
            <a:custGeom>
              <a:rect b="b" l="l" r="r" t="t"/>
              <a:pathLst>
                <a:path extrusionOk="0" h="3907" w="2263">
                  <a:moveTo>
                    <a:pt x="310" y="1"/>
                  </a:moveTo>
                  <a:lnTo>
                    <a:pt x="1" y="1953"/>
                  </a:lnTo>
                  <a:lnTo>
                    <a:pt x="310" y="3906"/>
                  </a:lnTo>
                  <a:cubicBezTo>
                    <a:pt x="1382" y="3906"/>
                    <a:pt x="2263" y="3025"/>
                    <a:pt x="2263" y="1953"/>
                  </a:cubicBezTo>
                  <a:cubicBezTo>
                    <a:pt x="2263" y="882"/>
                    <a:pt x="1382" y="1"/>
                    <a:pt x="310" y="1"/>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79" name="Google Shape;1079;p53"/>
            <p:cNvSpPr/>
            <p:nvPr/>
          </p:nvSpPr>
          <p:spPr>
            <a:xfrm>
              <a:off x="785850" y="3557925"/>
              <a:ext cx="48850" cy="97675"/>
            </a:xfrm>
            <a:custGeom>
              <a:rect b="b" l="l" r="r" t="t"/>
              <a:pathLst>
                <a:path extrusionOk="0" h="3907" w="1954">
                  <a:moveTo>
                    <a:pt x="1953" y="1"/>
                  </a:moveTo>
                  <a:cubicBezTo>
                    <a:pt x="881" y="1"/>
                    <a:pt x="0" y="882"/>
                    <a:pt x="0" y="1953"/>
                  </a:cubicBezTo>
                  <a:cubicBezTo>
                    <a:pt x="0" y="3025"/>
                    <a:pt x="881" y="3906"/>
                    <a:pt x="1953" y="3906"/>
                  </a:cubicBezTo>
                  <a:lnTo>
                    <a:pt x="1953"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0" name="Google Shape;1080;p53"/>
            <p:cNvSpPr/>
            <p:nvPr/>
          </p:nvSpPr>
          <p:spPr>
            <a:xfrm>
              <a:off x="853125" y="3582325"/>
              <a:ext cx="11925" cy="48850"/>
            </a:xfrm>
            <a:custGeom>
              <a:rect b="b" l="l" r="r" t="t"/>
              <a:pathLst>
                <a:path extrusionOk="0" h="1954" w="477">
                  <a:moveTo>
                    <a:pt x="0" y="1"/>
                  </a:moveTo>
                  <a:lnTo>
                    <a:pt x="0" y="1954"/>
                  </a:lnTo>
                  <a:lnTo>
                    <a:pt x="477" y="1954"/>
                  </a:lnTo>
                  <a:lnTo>
                    <a:pt x="477"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1" name="Google Shape;1081;p53"/>
            <p:cNvSpPr/>
            <p:nvPr/>
          </p:nvSpPr>
          <p:spPr>
            <a:xfrm>
              <a:off x="830500" y="3582325"/>
              <a:ext cx="10150" cy="48850"/>
            </a:xfrm>
            <a:custGeom>
              <a:rect b="b" l="l" r="r" t="t"/>
              <a:pathLst>
                <a:path extrusionOk="0" h="1954" w="406">
                  <a:moveTo>
                    <a:pt x="167" y="1"/>
                  </a:moveTo>
                  <a:lnTo>
                    <a:pt x="0" y="1192"/>
                  </a:lnTo>
                  <a:lnTo>
                    <a:pt x="167" y="1954"/>
                  </a:lnTo>
                  <a:lnTo>
                    <a:pt x="405" y="1954"/>
                  </a:lnTo>
                  <a:lnTo>
                    <a:pt x="405"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2" name="Google Shape;1082;p53"/>
            <p:cNvSpPr/>
            <p:nvPr/>
          </p:nvSpPr>
          <p:spPr>
            <a:xfrm>
              <a:off x="804300" y="3582325"/>
              <a:ext cx="30400" cy="48850"/>
            </a:xfrm>
            <a:custGeom>
              <a:rect b="b" l="l" r="r" t="t"/>
              <a:pathLst>
                <a:path extrusionOk="0" h="1954" w="1216">
                  <a:moveTo>
                    <a:pt x="977" y="501"/>
                  </a:moveTo>
                  <a:lnTo>
                    <a:pt x="977" y="977"/>
                  </a:lnTo>
                  <a:lnTo>
                    <a:pt x="501" y="977"/>
                  </a:lnTo>
                  <a:lnTo>
                    <a:pt x="501" y="501"/>
                  </a:lnTo>
                  <a:close/>
                  <a:moveTo>
                    <a:pt x="1" y="1"/>
                  </a:moveTo>
                  <a:lnTo>
                    <a:pt x="1" y="1954"/>
                  </a:lnTo>
                  <a:lnTo>
                    <a:pt x="501" y="1954"/>
                  </a:lnTo>
                  <a:lnTo>
                    <a:pt x="501" y="1477"/>
                  </a:lnTo>
                  <a:lnTo>
                    <a:pt x="977" y="1477"/>
                  </a:lnTo>
                  <a:lnTo>
                    <a:pt x="977" y="1954"/>
                  </a:lnTo>
                  <a:lnTo>
                    <a:pt x="1215" y="1954"/>
                  </a:lnTo>
                  <a:lnTo>
                    <a:pt x="1215" y="1"/>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6" name="Shape 1086"/>
        <p:cNvGrpSpPr/>
        <p:nvPr/>
      </p:nvGrpSpPr>
      <p:grpSpPr>
        <a:xfrm>
          <a:off x="0" y="0"/>
          <a:ext cx="0" cy="0"/>
          <a:chOff x="0" y="0"/>
          <a:chExt cx="0" cy="0"/>
        </a:xfrm>
      </p:grpSpPr>
      <p:pic>
        <p:nvPicPr>
          <p:cNvPr id="1087" name="Google Shape;1087;p54"/>
          <p:cNvPicPr preferRelativeResize="0"/>
          <p:nvPr/>
        </p:nvPicPr>
        <p:blipFill>
          <a:blip r:embed="rId3">
            <a:alphaModFix/>
          </a:blip>
          <a:stretch>
            <a:fillRect/>
          </a:stretch>
        </p:blipFill>
        <p:spPr>
          <a:xfrm rot="-344657">
            <a:off x="7452790" y="300091"/>
            <a:ext cx="1185850" cy="982818"/>
          </a:xfrm>
          <a:prstGeom prst="rect">
            <a:avLst/>
          </a:prstGeom>
          <a:noFill/>
          <a:ln>
            <a:noFill/>
          </a:ln>
        </p:spPr>
      </p:pic>
      <p:pic>
        <p:nvPicPr>
          <p:cNvPr id="1088" name="Google Shape;1088;p54"/>
          <p:cNvPicPr preferRelativeResize="0"/>
          <p:nvPr/>
        </p:nvPicPr>
        <p:blipFill rotWithShape="1">
          <a:blip r:embed="rId4">
            <a:alphaModFix/>
          </a:blip>
          <a:srcRect b="24557" l="20741" r="0" t="23709"/>
          <a:stretch/>
        </p:blipFill>
        <p:spPr>
          <a:xfrm flipH="1">
            <a:off x="1709115" y="3575506"/>
            <a:ext cx="5259648" cy="2487536"/>
          </a:xfrm>
          <a:prstGeom prst="rect">
            <a:avLst/>
          </a:prstGeom>
          <a:noFill/>
          <a:ln>
            <a:noFill/>
          </a:ln>
        </p:spPr>
      </p:pic>
      <p:pic>
        <p:nvPicPr>
          <p:cNvPr id="1089" name="Google Shape;1089;p54"/>
          <p:cNvPicPr preferRelativeResize="0"/>
          <p:nvPr/>
        </p:nvPicPr>
        <p:blipFill rotWithShape="1">
          <a:blip r:embed="rId5">
            <a:alphaModFix/>
          </a:blip>
          <a:srcRect b="23022" l="23022" r="23022" t="23022"/>
          <a:stretch/>
        </p:blipFill>
        <p:spPr>
          <a:xfrm flipH="1" rot="-8100000">
            <a:off x="-560470" y="-51056"/>
            <a:ext cx="1508900" cy="1450359"/>
          </a:xfrm>
          <a:prstGeom prst="rect">
            <a:avLst/>
          </a:prstGeom>
          <a:noFill/>
          <a:ln>
            <a:noFill/>
          </a:ln>
        </p:spPr>
      </p:pic>
      <p:pic>
        <p:nvPicPr>
          <p:cNvPr id="1090" name="Google Shape;1090;p54"/>
          <p:cNvPicPr preferRelativeResize="0"/>
          <p:nvPr/>
        </p:nvPicPr>
        <p:blipFill>
          <a:blip r:embed="rId6">
            <a:alphaModFix/>
          </a:blip>
          <a:stretch>
            <a:fillRect/>
          </a:stretch>
        </p:blipFill>
        <p:spPr>
          <a:xfrm flipH="1">
            <a:off x="8436924" y="3161576"/>
            <a:ext cx="1508900" cy="2139898"/>
          </a:xfrm>
          <a:prstGeom prst="rect">
            <a:avLst/>
          </a:prstGeom>
          <a:noFill/>
          <a:ln>
            <a:noFill/>
          </a:ln>
        </p:spPr>
      </p:pic>
      <p:pic>
        <p:nvPicPr>
          <p:cNvPr id="1091" name="Google Shape;1091;p54"/>
          <p:cNvPicPr preferRelativeResize="0"/>
          <p:nvPr/>
        </p:nvPicPr>
        <p:blipFill rotWithShape="1">
          <a:blip r:embed="rId7">
            <a:alphaModFix/>
          </a:blip>
          <a:srcRect b="37845" l="37844" r="37846" t="37845"/>
          <a:stretch/>
        </p:blipFill>
        <p:spPr>
          <a:xfrm flipH="1">
            <a:off x="6963614" y="4217225"/>
            <a:ext cx="758001" cy="764401"/>
          </a:xfrm>
          <a:prstGeom prst="rect">
            <a:avLst/>
          </a:prstGeom>
          <a:noFill/>
          <a:ln>
            <a:noFill/>
          </a:ln>
        </p:spPr>
      </p:pic>
      <p:pic>
        <p:nvPicPr>
          <p:cNvPr id="1092" name="Google Shape;1092;p54"/>
          <p:cNvPicPr preferRelativeResize="0"/>
          <p:nvPr/>
        </p:nvPicPr>
        <p:blipFill rotWithShape="1">
          <a:blip r:embed="rId8">
            <a:alphaModFix/>
          </a:blip>
          <a:srcRect b="12714" l="12714" r="12714" t="12714"/>
          <a:stretch/>
        </p:blipFill>
        <p:spPr>
          <a:xfrm flipH="1">
            <a:off x="4909467" y="3744375"/>
            <a:ext cx="1754547" cy="1987126"/>
          </a:xfrm>
          <a:prstGeom prst="rect">
            <a:avLst/>
          </a:prstGeom>
          <a:noFill/>
          <a:ln>
            <a:noFill/>
          </a:ln>
        </p:spPr>
      </p:pic>
      <p:sp>
        <p:nvSpPr>
          <p:cNvPr id="1093" name="Google Shape;1093;p54"/>
          <p:cNvSpPr txBox="1"/>
          <p:nvPr>
            <p:ph type="title"/>
          </p:nvPr>
        </p:nvSpPr>
        <p:spPr>
          <a:xfrm>
            <a:off x="982775" y="539500"/>
            <a:ext cx="7178400" cy="5040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Main features</a:t>
            </a:r>
            <a:endParaRPr/>
          </a:p>
        </p:txBody>
      </p:sp>
      <p:sp>
        <p:nvSpPr>
          <p:cNvPr id="1094" name="Google Shape;1094;p54"/>
          <p:cNvSpPr txBox="1"/>
          <p:nvPr>
            <p:ph idx="1" type="subTitle"/>
          </p:nvPr>
        </p:nvSpPr>
        <p:spPr>
          <a:xfrm>
            <a:off x="1029100" y="2491700"/>
            <a:ext cx="20679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a:t>
            </a:r>
            <a:endParaRPr/>
          </a:p>
        </p:txBody>
      </p:sp>
      <p:sp>
        <p:nvSpPr>
          <p:cNvPr id="1095" name="Google Shape;1095;p54"/>
          <p:cNvSpPr txBox="1"/>
          <p:nvPr>
            <p:ph idx="2" type="subTitle"/>
          </p:nvPr>
        </p:nvSpPr>
        <p:spPr>
          <a:xfrm>
            <a:off x="1029100" y="2872075"/>
            <a:ext cx="2067900" cy="85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Mercury is the closest planet to the Sun and the smallest</a:t>
            </a:r>
            <a:endParaRPr/>
          </a:p>
        </p:txBody>
      </p:sp>
      <p:sp>
        <p:nvSpPr>
          <p:cNvPr id="1096" name="Google Shape;1096;p54"/>
          <p:cNvSpPr txBox="1"/>
          <p:nvPr>
            <p:ph idx="3" type="subTitle"/>
          </p:nvPr>
        </p:nvSpPr>
        <p:spPr>
          <a:xfrm>
            <a:off x="3538075" y="2491703"/>
            <a:ext cx="20679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Venus</a:t>
            </a:r>
            <a:endParaRPr/>
          </a:p>
        </p:txBody>
      </p:sp>
      <p:sp>
        <p:nvSpPr>
          <p:cNvPr id="1097" name="Google Shape;1097;p54"/>
          <p:cNvSpPr txBox="1"/>
          <p:nvPr>
            <p:ph idx="4" type="subTitle"/>
          </p:nvPr>
        </p:nvSpPr>
        <p:spPr>
          <a:xfrm>
            <a:off x="3538075" y="1726650"/>
            <a:ext cx="2067900" cy="85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It has a beautiful name and is the second planet from the Sun</a:t>
            </a:r>
            <a:endParaRPr/>
          </a:p>
        </p:txBody>
      </p:sp>
      <p:sp>
        <p:nvSpPr>
          <p:cNvPr id="1098" name="Google Shape;1098;p54"/>
          <p:cNvSpPr txBox="1"/>
          <p:nvPr>
            <p:ph idx="5" type="subTitle"/>
          </p:nvPr>
        </p:nvSpPr>
        <p:spPr>
          <a:xfrm>
            <a:off x="6047000" y="2491700"/>
            <a:ext cx="2067900" cy="4698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a:t>
            </a:r>
            <a:endParaRPr/>
          </a:p>
        </p:txBody>
      </p:sp>
      <p:sp>
        <p:nvSpPr>
          <p:cNvPr id="1099" name="Google Shape;1099;p54"/>
          <p:cNvSpPr txBox="1"/>
          <p:nvPr>
            <p:ph idx="6" type="subTitle"/>
          </p:nvPr>
        </p:nvSpPr>
        <p:spPr>
          <a:xfrm>
            <a:off x="6047000" y="2872075"/>
            <a:ext cx="2067900" cy="859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Mars is actually a cold place. It’s full of iron oxide dust</a:t>
            </a:r>
            <a:endParaRPr/>
          </a:p>
        </p:txBody>
      </p:sp>
      <p:grpSp>
        <p:nvGrpSpPr>
          <p:cNvPr id="1100" name="Google Shape;1100;p54"/>
          <p:cNvGrpSpPr/>
          <p:nvPr/>
        </p:nvGrpSpPr>
        <p:grpSpPr>
          <a:xfrm>
            <a:off x="6852405" y="1905185"/>
            <a:ext cx="457193" cy="404945"/>
            <a:chOff x="5094475" y="3041750"/>
            <a:chExt cx="222100" cy="195900"/>
          </a:xfrm>
        </p:grpSpPr>
        <p:sp>
          <p:nvSpPr>
            <p:cNvPr id="1101" name="Google Shape;1101;p54"/>
            <p:cNvSpPr/>
            <p:nvPr/>
          </p:nvSpPr>
          <p:spPr>
            <a:xfrm>
              <a:off x="5196875" y="3041750"/>
              <a:ext cx="119700" cy="47650"/>
            </a:xfrm>
            <a:custGeom>
              <a:rect b="b" l="l" r="r" t="t"/>
              <a:pathLst>
                <a:path extrusionOk="0" h="1906" w="4788">
                  <a:moveTo>
                    <a:pt x="334" y="1"/>
                  </a:moveTo>
                  <a:lnTo>
                    <a:pt x="1" y="1906"/>
                  </a:lnTo>
                  <a:lnTo>
                    <a:pt x="4788" y="1548"/>
                  </a:lnTo>
                  <a:lnTo>
                    <a:pt x="4788"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2" name="Google Shape;1102;p54"/>
            <p:cNvSpPr/>
            <p:nvPr/>
          </p:nvSpPr>
          <p:spPr>
            <a:xfrm>
              <a:off x="5094475" y="3041750"/>
              <a:ext cx="110775" cy="47650"/>
            </a:xfrm>
            <a:custGeom>
              <a:rect b="b" l="l" r="r" t="t"/>
              <a:pathLst>
                <a:path extrusionOk="0" h="1906" w="4431">
                  <a:moveTo>
                    <a:pt x="1" y="1"/>
                  </a:moveTo>
                  <a:lnTo>
                    <a:pt x="1" y="1548"/>
                  </a:lnTo>
                  <a:lnTo>
                    <a:pt x="4430" y="1906"/>
                  </a:lnTo>
                  <a:lnTo>
                    <a:pt x="4430"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3" name="Google Shape;1103;p54"/>
            <p:cNvSpPr/>
            <p:nvPr/>
          </p:nvSpPr>
          <p:spPr>
            <a:xfrm>
              <a:off x="5196875" y="3080450"/>
              <a:ext cx="119700" cy="157200"/>
            </a:xfrm>
            <a:custGeom>
              <a:rect b="b" l="l" r="r" t="t"/>
              <a:pathLst>
                <a:path extrusionOk="0" h="6288" w="4788">
                  <a:moveTo>
                    <a:pt x="334" y="0"/>
                  </a:moveTo>
                  <a:lnTo>
                    <a:pt x="1" y="3120"/>
                  </a:lnTo>
                  <a:lnTo>
                    <a:pt x="334" y="6287"/>
                  </a:lnTo>
                  <a:lnTo>
                    <a:pt x="4788" y="6287"/>
                  </a:lnTo>
                  <a:lnTo>
                    <a:pt x="4788"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4" name="Google Shape;1104;p54"/>
            <p:cNvSpPr/>
            <p:nvPr/>
          </p:nvSpPr>
          <p:spPr>
            <a:xfrm>
              <a:off x="5094475" y="3080450"/>
              <a:ext cx="110775" cy="157200"/>
            </a:xfrm>
            <a:custGeom>
              <a:rect b="b" l="l" r="r" t="t"/>
              <a:pathLst>
                <a:path extrusionOk="0" h="6288" w="4431">
                  <a:moveTo>
                    <a:pt x="1" y="0"/>
                  </a:moveTo>
                  <a:lnTo>
                    <a:pt x="1" y="6287"/>
                  </a:lnTo>
                  <a:lnTo>
                    <a:pt x="4430" y="6287"/>
                  </a:lnTo>
                  <a:lnTo>
                    <a:pt x="443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5" name="Google Shape;1105;p54"/>
            <p:cNvSpPr/>
            <p:nvPr/>
          </p:nvSpPr>
          <p:spPr>
            <a:xfrm>
              <a:off x="5196875" y="3093550"/>
              <a:ext cx="106600" cy="131000"/>
            </a:xfrm>
            <a:custGeom>
              <a:rect b="b" l="l" r="r" t="t"/>
              <a:pathLst>
                <a:path extrusionOk="0" h="5240" w="4264">
                  <a:moveTo>
                    <a:pt x="334" y="0"/>
                  </a:moveTo>
                  <a:lnTo>
                    <a:pt x="1" y="2596"/>
                  </a:lnTo>
                  <a:lnTo>
                    <a:pt x="334" y="5240"/>
                  </a:lnTo>
                  <a:lnTo>
                    <a:pt x="4264" y="5240"/>
                  </a:lnTo>
                  <a:lnTo>
                    <a:pt x="4264"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6" name="Google Shape;1106;p54"/>
            <p:cNvSpPr/>
            <p:nvPr/>
          </p:nvSpPr>
          <p:spPr>
            <a:xfrm>
              <a:off x="5107575" y="3093550"/>
              <a:ext cx="97675" cy="131000"/>
            </a:xfrm>
            <a:custGeom>
              <a:rect b="b" l="l" r="r" t="t"/>
              <a:pathLst>
                <a:path extrusionOk="0" h="5240" w="3907">
                  <a:moveTo>
                    <a:pt x="1" y="0"/>
                  </a:moveTo>
                  <a:lnTo>
                    <a:pt x="1" y="5240"/>
                  </a:lnTo>
                  <a:lnTo>
                    <a:pt x="3906" y="5240"/>
                  </a:lnTo>
                  <a:lnTo>
                    <a:pt x="3906"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7" name="Google Shape;1107;p54"/>
            <p:cNvSpPr/>
            <p:nvPr/>
          </p:nvSpPr>
          <p:spPr>
            <a:xfrm>
              <a:off x="5107575" y="3054250"/>
              <a:ext cx="13125" cy="13125"/>
            </a:xfrm>
            <a:custGeom>
              <a:rect b="b" l="l" r="r" t="t"/>
              <a:pathLst>
                <a:path extrusionOk="0" h="525" w="525">
                  <a:moveTo>
                    <a:pt x="1" y="1"/>
                  </a:moveTo>
                  <a:lnTo>
                    <a:pt x="1" y="525"/>
                  </a:lnTo>
                  <a:lnTo>
                    <a:pt x="525" y="525"/>
                  </a:lnTo>
                  <a:lnTo>
                    <a:pt x="525"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8" name="Google Shape;1108;p54"/>
            <p:cNvSpPr/>
            <p:nvPr/>
          </p:nvSpPr>
          <p:spPr>
            <a:xfrm>
              <a:off x="5133175" y="3054250"/>
              <a:ext cx="13125" cy="13125"/>
            </a:xfrm>
            <a:custGeom>
              <a:rect b="b" l="l" r="r" t="t"/>
              <a:pathLst>
                <a:path extrusionOk="0" h="525" w="525">
                  <a:moveTo>
                    <a:pt x="1" y="1"/>
                  </a:moveTo>
                  <a:lnTo>
                    <a:pt x="1" y="525"/>
                  </a:lnTo>
                  <a:lnTo>
                    <a:pt x="525" y="525"/>
                  </a:lnTo>
                  <a:lnTo>
                    <a:pt x="525" y="1"/>
                  </a:lnTo>
                  <a:close/>
                </a:path>
              </a:pathLst>
            </a:custGeom>
            <a:solidFill>
              <a:srgbClr val="F16D9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9" name="Google Shape;1109;p54"/>
            <p:cNvSpPr/>
            <p:nvPr/>
          </p:nvSpPr>
          <p:spPr>
            <a:xfrm>
              <a:off x="5159375" y="3054250"/>
              <a:ext cx="13125" cy="13125"/>
            </a:xfrm>
            <a:custGeom>
              <a:rect b="b" l="l" r="r" t="t"/>
              <a:pathLst>
                <a:path extrusionOk="0" h="525" w="525">
                  <a:moveTo>
                    <a:pt x="1" y="1"/>
                  </a:moveTo>
                  <a:lnTo>
                    <a:pt x="1" y="525"/>
                  </a:lnTo>
                  <a:lnTo>
                    <a:pt x="524" y="525"/>
                  </a:lnTo>
                  <a:lnTo>
                    <a:pt x="524"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0" name="Google Shape;1110;p54"/>
            <p:cNvSpPr/>
            <p:nvPr/>
          </p:nvSpPr>
          <p:spPr>
            <a:xfrm>
              <a:off x="5133175" y="3152500"/>
              <a:ext cx="26225" cy="13100"/>
            </a:xfrm>
            <a:custGeom>
              <a:rect b="b" l="l" r="r" t="t"/>
              <a:pathLst>
                <a:path extrusionOk="0" h="524" w="1049">
                  <a:moveTo>
                    <a:pt x="1" y="0"/>
                  </a:moveTo>
                  <a:lnTo>
                    <a:pt x="1" y="524"/>
                  </a:lnTo>
                  <a:lnTo>
                    <a:pt x="1049" y="524"/>
                  </a:lnTo>
                  <a:lnTo>
                    <a:pt x="104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1" name="Google Shape;1111;p54"/>
            <p:cNvSpPr/>
            <p:nvPr/>
          </p:nvSpPr>
          <p:spPr>
            <a:xfrm>
              <a:off x="5251650" y="3152500"/>
              <a:ext cx="25625" cy="13100"/>
            </a:xfrm>
            <a:custGeom>
              <a:rect b="b" l="l" r="r" t="t"/>
              <a:pathLst>
                <a:path extrusionOk="0" h="524" w="1025">
                  <a:moveTo>
                    <a:pt x="1" y="0"/>
                  </a:moveTo>
                  <a:lnTo>
                    <a:pt x="1" y="524"/>
                  </a:lnTo>
                  <a:lnTo>
                    <a:pt x="1025" y="524"/>
                  </a:lnTo>
                  <a:lnTo>
                    <a:pt x="10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2" name="Google Shape;1112;p54"/>
            <p:cNvSpPr/>
            <p:nvPr/>
          </p:nvSpPr>
          <p:spPr>
            <a:xfrm>
              <a:off x="5196875" y="3113200"/>
              <a:ext cx="61350" cy="91700"/>
            </a:xfrm>
            <a:custGeom>
              <a:rect b="b" l="l" r="r" t="t"/>
              <a:pathLst>
                <a:path extrusionOk="0" h="3668" w="2454">
                  <a:moveTo>
                    <a:pt x="334" y="0"/>
                  </a:moveTo>
                  <a:lnTo>
                    <a:pt x="1" y="1834"/>
                  </a:lnTo>
                  <a:lnTo>
                    <a:pt x="334" y="3668"/>
                  </a:lnTo>
                  <a:lnTo>
                    <a:pt x="2454" y="3668"/>
                  </a:lnTo>
                  <a:lnTo>
                    <a:pt x="2454"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3" name="Google Shape;1113;p54"/>
            <p:cNvSpPr/>
            <p:nvPr/>
          </p:nvSpPr>
          <p:spPr>
            <a:xfrm>
              <a:off x="5152825" y="3113200"/>
              <a:ext cx="52425" cy="91700"/>
            </a:xfrm>
            <a:custGeom>
              <a:rect b="b" l="l" r="r" t="t"/>
              <a:pathLst>
                <a:path extrusionOk="0" h="3668" w="2097">
                  <a:moveTo>
                    <a:pt x="1" y="0"/>
                  </a:moveTo>
                  <a:lnTo>
                    <a:pt x="1" y="3668"/>
                  </a:lnTo>
                  <a:lnTo>
                    <a:pt x="2096" y="3668"/>
                  </a:lnTo>
                  <a:lnTo>
                    <a:pt x="209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4" name="Google Shape;1114;p54"/>
            <p:cNvSpPr/>
            <p:nvPr/>
          </p:nvSpPr>
          <p:spPr>
            <a:xfrm>
              <a:off x="5196875" y="3125700"/>
              <a:ext cx="48250" cy="66100"/>
            </a:xfrm>
            <a:custGeom>
              <a:rect b="b" l="l" r="r" t="t"/>
              <a:pathLst>
                <a:path extrusionOk="0" h="2644" w="1930">
                  <a:moveTo>
                    <a:pt x="334" y="0"/>
                  </a:moveTo>
                  <a:lnTo>
                    <a:pt x="1" y="1334"/>
                  </a:lnTo>
                  <a:lnTo>
                    <a:pt x="334" y="2644"/>
                  </a:lnTo>
                  <a:lnTo>
                    <a:pt x="1930" y="2644"/>
                  </a:lnTo>
                  <a:lnTo>
                    <a:pt x="1930"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5" name="Google Shape;1115;p54"/>
            <p:cNvSpPr/>
            <p:nvPr/>
          </p:nvSpPr>
          <p:spPr>
            <a:xfrm>
              <a:off x="5165925" y="3125700"/>
              <a:ext cx="39325" cy="66100"/>
            </a:xfrm>
            <a:custGeom>
              <a:rect b="b" l="l" r="r" t="t"/>
              <a:pathLst>
                <a:path extrusionOk="0" h="2644" w="1573">
                  <a:moveTo>
                    <a:pt x="0" y="0"/>
                  </a:moveTo>
                  <a:lnTo>
                    <a:pt x="0" y="2644"/>
                  </a:lnTo>
                  <a:lnTo>
                    <a:pt x="1572" y="2644"/>
                  </a:lnTo>
                  <a:lnTo>
                    <a:pt x="1572" y="0"/>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6" name="Google Shape;1116;p54"/>
            <p:cNvSpPr/>
            <p:nvPr/>
          </p:nvSpPr>
          <p:spPr>
            <a:xfrm>
              <a:off x="5201050" y="3165000"/>
              <a:ext cx="30975" cy="13125"/>
            </a:xfrm>
            <a:custGeom>
              <a:rect b="b" l="l" r="r" t="t"/>
              <a:pathLst>
                <a:path extrusionOk="0" h="525" w="1239">
                  <a:moveTo>
                    <a:pt x="167" y="0"/>
                  </a:moveTo>
                  <a:lnTo>
                    <a:pt x="1" y="262"/>
                  </a:lnTo>
                  <a:lnTo>
                    <a:pt x="167" y="524"/>
                  </a:lnTo>
                  <a:lnTo>
                    <a:pt x="1239" y="524"/>
                  </a:lnTo>
                  <a:lnTo>
                    <a:pt x="1239"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7" name="Google Shape;1117;p54"/>
            <p:cNvSpPr/>
            <p:nvPr/>
          </p:nvSpPr>
          <p:spPr>
            <a:xfrm>
              <a:off x="5179025" y="3165000"/>
              <a:ext cx="26225" cy="13125"/>
            </a:xfrm>
            <a:custGeom>
              <a:rect b="b" l="l" r="r" t="t"/>
              <a:pathLst>
                <a:path extrusionOk="0" h="525" w="1049">
                  <a:moveTo>
                    <a:pt x="0" y="0"/>
                  </a:moveTo>
                  <a:lnTo>
                    <a:pt x="0" y="524"/>
                  </a:lnTo>
                  <a:lnTo>
                    <a:pt x="1048" y="524"/>
                  </a:lnTo>
                  <a:lnTo>
                    <a:pt x="1048"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8" name="Google Shape;1118;p54"/>
            <p:cNvSpPr/>
            <p:nvPr/>
          </p:nvSpPr>
          <p:spPr>
            <a:xfrm>
              <a:off x="5179025" y="3138800"/>
              <a:ext cx="13125" cy="13125"/>
            </a:xfrm>
            <a:custGeom>
              <a:rect b="b" l="l" r="r" t="t"/>
              <a:pathLst>
                <a:path extrusionOk="0" h="525" w="525">
                  <a:moveTo>
                    <a:pt x="0" y="0"/>
                  </a:moveTo>
                  <a:lnTo>
                    <a:pt x="0" y="524"/>
                  </a:lnTo>
                  <a:lnTo>
                    <a:pt x="524" y="524"/>
                  </a:lnTo>
                  <a:lnTo>
                    <a:pt x="524"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9" name="Google Shape;1119;p54"/>
            <p:cNvSpPr/>
            <p:nvPr/>
          </p:nvSpPr>
          <p:spPr>
            <a:xfrm>
              <a:off x="5218900" y="3138800"/>
              <a:ext cx="13125" cy="13125"/>
            </a:xfrm>
            <a:custGeom>
              <a:rect b="b" l="l" r="r" t="t"/>
              <a:pathLst>
                <a:path extrusionOk="0" h="525" w="525">
                  <a:moveTo>
                    <a:pt x="1" y="0"/>
                  </a:moveTo>
                  <a:lnTo>
                    <a:pt x="1" y="524"/>
                  </a:lnTo>
                  <a:lnTo>
                    <a:pt x="525" y="524"/>
                  </a:lnTo>
                  <a:lnTo>
                    <a:pt x="525" y="0"/>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0" name="Google Shape;1120;p54"/>
            <p:cNvSpPr/>
            <p:nvPr/>
          </p:nvSpPr>
          <p:spPr>
            <a:xfrm>
              <a:off x="5127225" y="3139400"/>
              <a:ext cx="12525" cy="39300"/>
            </a:xfrm>
            <a:custGeom>
              <a:rect b="b" l="l" r="r" t="t"/>
              <a:pathLst>
                <a:path extrusionOk="0" h="1572" w="501">
                  <a:moveTo>
                    <a:pt x="1" y="0"/>
                  </a:moveTo>
                  <a:lnTo>
                    <a:pt x="1" y="1572"/>
                  </a:lnTo>
                  <a:lnTo>
                    <a:pt x="501" y="1572"/>
                  </a:lnTo>
                  <a:lnTo>
                    <a:pt x="501"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1" name="Google Shape;1121;p54"/>
            <p:cNvSpPr/>
            <p:nvPr/>
          </p:nvSpPr>
          <p:spPr>
            <a:xfrm>
              <a:off x="5270700" y="3139400"/>
              <a:ext cx="13125" cy="39300"/>
            </a:xfrm>
            <a:custGeom>
              <a:rect b="b" l="l" r="r" t="t"/>
              <a:pathLst>
                <a:path extrusionOk="0" h="1572" w="525">
                  <a:moveTo>
                    <a:pt x="1" y="0"/>
                  </a:moveTo>
                  <a:lnTo>
                    <a:pt x="1" y="1572"/>
                  </a:lnTo>
                  <a:lnTo>
                    <a:pt x="525" y="1572"/>
                  </a:lnTo>
                  <a:lnTo>
                    <a:pt x="525"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22" name="Google Shape;1122;p54"/>
          <p:cNvGrpSpPr/>
          <p:nvPr/>
        </p:nvGrpSpPr>
        <p:grpSpPr>
          <a:xfrm>
            <a:off x="1834459" y="1879038"/>
            <a:ext cx="457203" cy="457203"/>
            <a:chOff x="726900" y="3924075"/>
            <a:chExt cx="215550" cy="215550"/>
          </a:xfrm>
        </p:grpSpPr>
        <p:sp>
          <p:nvSpPr>
            <p:cNvPr id="1123" name="Google Shape;1123;p54"/>
            <p:cNvSpPr/>
            <p:nvPr/>
          </p:nvSpPr>
          <p:spPr>
            <a:xfrm>
              <a:off x="830500" y="4046125"/>
              <a:ext cx="10750" cy="49425"/>
            </a:xfrm>
            <a:custGeom>
              <a:rect b="b" l="l" r="r" t="t"/>
              <a:pathLst>
                <a:path extrusionOk="0" h="1977" w="430">
                  <a:moveTo>
                    <a:pt x="0" y="0"/>
                  </a:moveTo>
                  <a:lnTo>
                    <a:pt x="167" y="1977"/>
                  </a:lnTo>
                  <a:lnTo>
                    <a:pt x="429" y="1977"/>
                  </a:lnTo>
                  <a:lnTo>
                    <a:pt x="42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4" name="Google Shape;1124;p54"/>
            <p:cNvSpPr/>
            <p:nvPr/>
          </p:nvSpPr>
          <p:spPr>
            <a:xfrm>
              <a:off x="828700" y="4046125"/>
              <a:ext cx="6000" cy="49425"/>
            </a:xfrm>
            <a:custGeom>
              <a:rect b="b" l="l" r="r" t="t"/>
              <a:pathLst>
                <a:path extrusionOk="0" h="1977" w="240">
                  <a:moveTo>
                    <a:pt x="1" y="0"/>
                  </a:moveTo>
                  <a:lnTo>
                    <a:pt x="1" y="1977"/>
                  </a:lnTo>
                  <a:lnTo>
                    <a:pt x="239" y="1977"/>
                  </a:lnTo>
                  <a:lnTo>
                    <a:pt x="23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5" name="Google Shape;1125;p54"/>
            <p:cNvSpPr/>
            <p:nvPr/>
          </p:nvSpPr>
          <p:spPr>
            <a:xfrm>
              <a:off x="770950" y="4108050"/>
              <a:ext cx="44700" cy="13100"/>
            </a:xfrm>
            <a:custGeom>
              <a:rect b="b" l="l" r="r" t="t"/>
              <a:pathLst>
                <a:path extrusionOk="0" h="524" w="1788">
                  <a:moveTo>
                    <a:pt x="1" y="0"/>
                  </a:moveTo>
                  <a:lnTo>
                    <a:pt x="1" y="524"/>
                  </a:lnTo>
                  <a:lnTo>
                    <a:pt x="1787" y="524"/>
                  </a:lnTo>
                  <a:lnTo>
                    <a:pt x="1787"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6" name="Google Shape;1126;p54"/>
            <p:cNvSpPr/>
            <p:nvPr/>
          </p:nvSpPr>
          <p:spPr>
            <a:xfrm>
              <a:off x="853725" y="4108050"/>
              <a:ext cx="44675" cy="13100"/>
            </a:xfrm>
            <a:custGeom>
              <a:rect b="b" l="l" r="r" t="t"/>
              <a:pathLst>
                <a:path extrusionOk="0" h="524" w="1787">
                  <a:moveTo>
                    <a:pt x="0" y="0"/>
                  </a:moveTo>
                  <a:lnTo>
                    <a:pt x="0" y="524"/>
                  </a:lnTo>
                  <a:lnTo>
                    <a:pt x="1786" y="524"/>
                  </a:lnTo>
                  <a:lnTo>
                    <a:pt x="1786"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7" name="Google Shape;1127;p54"/>
            <p:cNvSpPr/>
            <p:nvPr/>
          </p:nvSpPr>
          <p:spPr>
            <a:xfrm>
              <a:off x="726900" y="4089575"/>
              <a:ext cx="50625" cy="50050"/>
            </a:xfrm>
            <a:custGeom>
              <a:rect b="b" l="l" r="r" t="t"/>
              <a:pathLst>
                <a:path extrusionOk="0" h="2002" w="2025">
                  <a:moveTo>
                    <a:pt x="1025" y="1"/>
                  </a:moveTo>
                  <a:cubicBezTo>
                    <a:pt x="453" y="1"/>
                    <a:pt x="1" y="453"/>
                    <a:pt x="1" y="1001"/>
                  </a:cubicBezTo>
                  <a:cubicBezTo>
                    <a:pt x="1" y="1549"/>
                    <a:pt x="453" y="2001"/>
                    <a:pt x="1025" y="2001"/>
                  </a:cubicBezTo>
                  <a:cubicBezTo>
                    <a:pt x="1572" y="2001"/>
                    <a:pt x="2025" y="1549"/>
                    <a:pt x="2025" y="1001"/>
                  </a:cubicBezTo>
                  <a:cubicBezTo>
                    <a:pt x="2025" y="453"/>
                    <a:pt x="1572" y="1"/>
                    <a:pt x="1025"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8" name="Google Shape;1128;p54"/>
            <p:cNvSpPr/>
            <p:nvPr/>
          </p:nvSpPr>
          <p:spPr>
            <a:xfrm>
              <a:off x="739400" y="4102075"/>
              <a:ext cx="25625" cy="25050"/>
            </a:xfrm>
            <a:custGeom>
              <a:rect b="b" l="l" r="r" t="t"/>
              <a:pathLst>
                <a:path extrusionOk="0" h="1002" w="1025">
                  <a:moveTo>
                    <a:pt x="525" y="1"/>
                  </a:moveTo>
                  <a:cubicBezTo>
                    <a:pt x="239" y="1"/>
                    <a:pt x="1" y="215"/>
                    <a:pt x="1" y="501"/>
                  </a:cubicBezTo>
                  <a:cubicBezTo>
                    <a:pt x="1" y="787"/>
                    <a:pt x="239" y="1001"/>
                    <a:pt x="525" y="1001"/>
                  </a:cubicBezTo>
                  <a:cubicBezTo>
                    <a:pt x="787" y="1001"/>
                    <a:pt x="1025" y="787"/>
                    <a:pt x="1025" y="501"/>
                  </a:cubicBezTo>
                  <a:cubicBezTo>
                    <a:pt x="1025" y="215"/>
                    <a:pt x="787" y="1"/>
                    <a:pt x="525"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9" name="Google Shape;1129;p54"/>
            <p:cNvSpPr/>
            <p:nvPr/>
          </p:nvSpPr>
          <p:spPr>
            <a:xfrm>
              <a:off x="891825" y="4089575"/>
              <a:ext cx="50625" cy="50050"/>
            </a:xfrm>
            <a:custGeom>
              <a:rect b="b" l="l" r="r" t="t"/>
              <a:pathLst>
                <a:path extrusionOk="0" h="2002" w="2025">
                  <a:moveTo>
                    <a:pt x="1024" y="1"/>
                  </a:moveTo>
                  <a:cubicBezTo>
                    <a:pt x="453" y="1"/>
                    <a:pt x="0" y="453"/>
                    <a:pt x="0" y="1001"/>
                  </a:cubicBezTo>
                  <a:cubicBezTo>
                    <a:pt x="0" y="1549"/>
                    <a:pt x="453" y="2001"/>
                    <a:pt x="1024" y="2001"/>
                  </a:cubicBezTo>
                  <a:cubicBezTo>
                    <a:pt x="1572" y="2001"/>
                    <a:pt x="2025" y="1549"/>
                    <a:pt x="2025" y="1001"/>
                  </a:cubicBezTo>
                  <a:cubicBezTo>
                    <a:pt x="2025" y="453"/>
                    <a:pt x="1572" y="1"/>
                    <a:pt x="1024"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0" name="Google Shape;1130;p54"/>
            <p:cNvSpPr/>
            <p:nvPr/>
          </p:nvSpPr>
          <p:spPr>
            <a:xfrm>
              <a:off x="826325" y="4089575"/>
              <a:ext cx="33975" cy="50050"/>
            </a:xfrm>
            <a:custGeom>
              <a:rect b="b" l="l" r="r" t="t"/>
              <a:pathLst>
                <a:path extrusionOk="0" h="2002" w="1359">
                  <a:moveTo>
                    <a:pt x="334" y="1"/>
                  </a:moveTo>
                  <a:lnTo>
                    <a:pt x="1" y="1001"/>
                  </a:lnTo>
                  <a:lnTo>
                    <a:pt x="334" y="2001"/>
                  </a:lnTo>
                  <a:cubicBezTo>
                    <a:pt x="906" y="2001"/>
                    <a:pt x="1358" y="1549"/>
                    <a:pt x="1358" y="1001"/>
                  </a:cubicBezTo>
                  <a:cubicBezTo>
                    <a:pt x="1358" y="453"/>
                    <a:pt x="906" y="1"/>
                    <a:pt x="334" y="1"/>
                  </a:cubicBez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1" name="Google Shape;1131;p54"/>
            <p:cNvSpPr/>
            <p:nvPr/>
          </p:nvSpPr>
          <p:spPr>
            <a:xfrm>
              <a:off x="809650" y="4089575"/>
              <a:ext cx="25050" cy="50050"/>
            </a:xfrm>
            <a:custGeom>
              <a:rect b="b" l="l" r="r" t="t"/>
              <a:pathLst>
                <a:path extrusionOk="0" h="2002" w="1002">
                  <a:moveTo>
                    <a:pt x="1001" y="1"/>
                  </a:moveTo>
                  <a:cubicBezTo>
                    <a:pt x="453" y="1"/>
                    <a:pt x="1" y="453"/>
                    <a:pt x="1" y="1001"/>
                  </a:cubicBezTo>
                  <a:cubicBezTo>
                    <a:pt x="1" y="1549"/>
                    <a:pt x="453" y="2001"/>
                    <a:pt x="1001" y="2001"/>
                  </a:cubicBezTo>
                  <a:lnTo>
                    <a:pt x="1001" y="1"/>
                  </a:lnTo>
                  <a:close/>
                </a:path>
              </a:pathLst>
            </a:custGeom>
            <a:solidFill>
              <a:srgbClr val="B553B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2" name="Google Shape;1132;p54"/>
            <p:cNvSpPr/>
            <p:nvPr/>
          </p:nvSpPr>
          <p:spPr>
            <a:xfrm>
              <a:off x="826325" y="4102075"/>
              <a:ext cx="20875" cy="25050"/>
            </a:xfrm>
            <a:custGeom>
              <a:rect b="b" l="l" r="r" t="t"/>
              <a:pathLst>
                <a:path extrusionOk="0" h="1002" w="835">
                  <a:moveTo>
                    <a:pt x="334" y="1"/>
                  </a:moveTo>
                  <a:lnTo>
                    <a:pt x="1" y="501"/>
                  </a:lnTo>
                  <a:lnTo>
                    <a:pt x="334" y="1001"/>
                  </a:lnTo>
                  <a:cubicBezTo>
                    <a:pt x="620" y="1001"/>
                    <a:pt x="834" y="787"/>
                    <a:pt x="834" y="501"/>
                  </a:cubicBezTo>
                  <a:cubicBezTo>
                    <a:pt x="834" y="215"/>
                    <a:pt x="620" y="1"/>
                    <a:pt x="334"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3" name="Google Shape;1133;p54"/>
            <p:cNvSpPr/>
            <p:nvPr/>
          </p:nvSpPr>
          <p:spPr>
            <a:xfrm>
              <a:off x="822175" y="4102075"/>
              <a:ext cx="12525" cy="25050"/>
            </a:xfrm>
            <a:custGeom>
              <a:rect b="b" l="l" r="r" t="t"/>
              <a:pathLst>
                <a:path extrusionOk="0" h="1002" w="501">
                  <a:moveTo>
                    <a:pt x="500" y="1"/>
                  </a:moveTo>
                  <a:cubicBezTo>
                    <a:pt x="238" y="1"/>
                    <a:pt x="0" y="215"/>
                    <a:pt x="0" y="501"/>
                  </a:cubicBezTo>
                  <a:cubicBezTo>
                    <a:pt x="0" y="787"/>
                    <a:pt x="238" y="1001"/>
                    <a:pt x="500" y="1001"/>
                  </a:cubicBezTo>
                  <a:lnTo>
                    <a:pt x="500" y="1"/>
                  </a:ln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4" name="Google Shape;1134;p54"/>
            <p:cNvSpPr/>
            <p:nvPr/>
          </p:nvSpPr>
          <p:spPr>
            <a:xfrm>
              <a:off x="904925" y="4102075"/>
              <a:ext cx="25025" cy="25050"/>
            </a:xfrm>
            <a:custGeom>
              <a:rect b="b" l="l" r="r" t="t"/>
              <a:pathLst>
                <a:path extrusionOk="0" h="1002" w="1001">
                  <a:moveTo>
                    <a:pt x="500" y="1"/>
                  </a:moveTo>
                  <a:cubicBezTo>
                    <a:pt x="215" y="1"/>
                    <a:pt x="0" y="215"/>
                    <a:pt x="0" y="501"/>
                  </a:cubicBezTo>
                  <a:cubicBezTo>
                    <a:pt x="0" y="787"/>
                    <a:pt x="215" y="1001"/>
                    <a:pt x="500" y="1001"/>
                  </a:cubicBezTo>
                  <a:cubicBezTo>
                    <a:pt x="786" y="1001"/>
                    <a:pt x="1000" y="787"/>
                    <a:pt x="1000" y="501"/>
                  </a:cubicBezTo>
                  <a:cubicBezTo>
                    <a:pt x="1000" y="215"/>
                    <a:pt x="786" y="1"/>
                    <a:pt x="500" y="1"/>
                  </a:cubicBezTo>
                  <a:close/>
                </a:path>
              </a:pathLst>
            </a:custGeom>
            <a:solidFill>
              <a:srgbClr val="FDB5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5" name="Google Shape;1135;p54"/>
            <p:cNvSpPr/>
            <p:nvPr/>
          </p:nvSpPr>
          <p:spPr>
            <a:xfrm>
              <a:off x="826325" y="3924075"/>
              <a:ext cx="84575" cy="110750"/>
            </a:xfrm>
            <a:custGeom>
              <a:rect b="b" l="l" r="r" t="t"/>
              <a:pathLst>
                <a:path extrusionOk="0" h="4430" w="3383">
                  <a:moveTo>
                    <a:pt x="334" y="0"/>
                  </a:moveTo>
                  <a:lnTo>
                    <a:pt x="1" y="4430"/>
                  </a:lnTo>
                  <a:lnTo>
                    <a:pt x="3382" y="4073"/>
                  </a:lnTo>
                  <a:lnTo>
                    <a:pt x="338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6" name="Google Shape;1136;p54"/>
            <p:cNvSpPr/>
            <p:nvPr/>
          </p:nvSpPr>
          <p:spPr>
            <a:xfrm>
              <a:off x="758450" y="3924075"/>
              <a:ext cx="76250" cy="110750"/>
            </a:xfrm>
            <a:custGeom>
              <a:rect b="b" l="l" r="r" t="t"/>
              <a:pathLst>
                <a:path extrusionOk="0" h="4430" w="3050">
                  <a:moveTo>
                    <a:pt x="1" y="0"/>
                  </a:moveTo>
                  <a:lnTo>
                    <a:pt x="1" y="4073"/>
                  </a:lnTo>
                  <a:lnTo>
                    <a:pt x="3049" y="4430"/>
                  </a:lnTo>
                  <a:lnTo>
                    <a:pt x="3049"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7" name="Google Shape;1137;p54"/>
            <p:cNvSpPr/>
            <p:nvPr/>
          </p:nvSpPr>
          <p:spPr>
            <a:xfrm>
              <a:off x="826325" y="4025875"/>
              <a:ext cx="97075" cy="25625"/>
            </a:xfrm>
            <a:custGeom>
              <a:rect b="b" l="l" r="r" t="t"/>
              <a:pathLst>
                <a:path extrusionOk="0" h="1025" w="3883">
                  <a:moveTo>
                    <a:pt x="1096" y="1"/>
                  </a:moveTo>
                  <a:lnTo>
                    <a:pt x="1" y="358"/>
                  </a:lnTo>
                  <a:lnTo>
                    <a:pt x="334" y="1025"/>
                  </a:lnTo>
                  <a:lnTo>
                    <a:pt x="3882" y="1025"/>
                  </a:lnTo>
                  <a:lnTo>
                    <a:pt x="388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8" name="Google Shape;1138;p54"/>
            <p:cNvSpPr/>
            <p:nvPr/>
          </p:nvSpPr>
          <p:spPr>
            <a:xfrm>
              <a:off x="745950" y="4025875"/>
              <a:ext cx="88750" cy="25625"/>
            </a:xfrm>
            <a:custGeom>
              <a:rect b="b" l="l" r="r" t="t"/>
              <a:pathLst>
                <a:path extrusionOk="0" h="1025" w="3550">
                  <a:moveTo>
                    <a:pt x="1" y="1"/>
                  </a:moveTo>
                  <a:lnTo>
                    <a:pt x="1" y="1025"/>
                  </a:lnTo>
                  <a:lnTo>
                    <a:pt x="3549" y="1025"/>
                  </a:lnTo>
                  <a:lnTo>
                    <a:pt x="3549" y="358"/>
                  </a:lnTo>
                  <a:lnTo>
                    <a:pt x="2787"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9" name="Google Shape;1139;p54"/>
            <p:cNvSpPr/>
            <p:nvPr/>
          </p:nvSpPr>
          <p:spPr>
            <a:xfrm>
              <a:off x="830500" y="4025875"/>
              <a:ext cx="23250" cy="13125"/>
            </a:xfrm>
            <a:custGeom>
              <a:rect b="b" l="l" r="r" t="t"/>
              <a:pathLst>
                <a:path extrusionOk="0" h="525" w="930">
                  <a:moveTo>
                    <a:pt x="167" y="1"/>
                  </a:moveTo>
                  <a:lnTo>
                    <a:pt x="0" y="263"/>
                  </a:lnTo>
                  <a:lnTo>
                    <a:pt x="167" y="525"/>
                  </a:lnTo>
                  <a:lnTo>
                    <a:pt x="929" y="525"/>
                  </a:lnTo>
                  <a:lnTo>
                    <a:pt x="929"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0" name="Google Shape;1140;p54"/>
            <p:cNvSpPr/>
            <p:nvPr/>
          </p:nvSpPr>
          <p:spPr>
            <a:xfrm>
              <a:off x="815625" y="4025875"/>
              <a:ext cx="19075" cy="13125"/>
            </a:xfrm>
            <a:custGeom>
              <a:rect b="b" l="l" r="r" t="t"/>
              <a:pathLst>
                <a:path extrusionOk="0" h="525" w="763">
                  <a:moveTo>
                    <a:pt x="0" y="1"/>
                  </a:moveTo>
                  <a:lnTo>
                    <a:pt x="0" y="525"/>
                  </a:lnTo>
                  <a:lnTo>
                    <a:pt x="762" y="525"/>
                  </a:lnTo>
                  <a:lnTo>
                    <a:pt x="762" y="1"/>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1" name="Google Shape;1141;p54"/>
            <p:cNvSpPr/>
            <p:nvPr/>
          </p:nvSpPr>
          <p:spPr>
            <a:xfrm>
              <a:off x="826325" y="3937175"/>
              <a:ext cx="72075" cy="76225"/>
            </a:xfrm>
            <a:custGeom>
              <a:rect b="b" l="l" r="r" t="t"/>
              <a:pathLst>
                <a:path extrusionOk="0" h="3049" w="2883">
                  <a:moveTo>
                    <a:pt x="334" y="0"/>
                  </a:moveTo>
                  <a:lnTo>
                    <a:pt x="1" y="1524"/>
                  </a:lnTo>
                  <a:lnTo>
                    <a:pt x="334" y="3049"/>
                  </a:lnTo>
                  <a:lnTo>
                    <a:pt x="2882" y="3049"/>
                  </a:lnTo>
                  <a:lnTo>
                    <a:pt x="2882"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2" name="Google Shape;1142;p54"/>
            <p:cNvSpPr/>
            <p:nvPr/>
          </p:nvSpPr>
          <p:spPr>
            <a:xfrm>
              <a:off x="770950" y="3937175"/>
              <a:ext cx="63750" cy="76225"/>
            </a:xfrm>
            <a:custGeom>
              <a:rect b="b" l="l" r="r" t="t"/>
              <a:pathLst>
                <a:path extrusionOk="0" h="3049" w="2550">
                  <a:moveTo>
                    <a:pt x="1" y="0"/>
                  </a:moveTo>
                  <a:lnTo>
                    <a:pt x="1" y="3049"/>
                  </a:lnTo>
                  <a:lnTo>
                    <a:pt x="2549" y="3049"/>
                  </a:lnTo>
                  <a:lnTo>
                    <a:pt x="2549" y="0"/>
                  </a:ln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3" name="Google Shape;1143;p54"/>
            <p:cNvSpPr/>
            <p:nvPr/>
          </p:nvSpPr>
          <p:spPr>
            <a:xfrm>
              <a:off x="853725" y="3949675"/>
              <a:ext cx="12525" cy="50625"/>
            </a:xfrm>
            <a:custGeom>
              <a:rect b="b" l="l" r="r" t="t"/>
              <a:pathLst>
                <a:path extrusionOk="0" h="2025" w="501">
                  <a:moveTo>
                    <a:pt x="0" y="0"/>
                  </a:moveTo>
                  <a:lnTo>
                    <a:pt x="0" y="2025"/>
                  </a:lnTo>
                  <a:lnTo>
                    <a:pt x="500" y="2025"/>
                  </a:lnTo>
                  <a:lnTo>
                    <a:pt x="500"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4" name="Google Shape;1144;p54"/>
            <p:cNvSpPr/>
            <p:nvPr/>
          </p:nvSpPr>
          <p:spPr>
            <a:xfrm>
              <a:off x="830500" y="3949675"/>
              <a:ext cx="10750" cy="50625"/>
            </a:xfrm>
            <a:custGeom>
              <a:rect b="b" l="l" r="r" t="t"/>
              <a:pathLst>
                <a:path extrusionOk="0" h="2025" w="430">
                  <a:moveTo>
                    <a:pt x="167" y="0"/>
                  </a:moveTo>
                  <a:lnTo>
                    <a:pt x="0" y="1239"/>
                  </a:lnTo>
                  <a:lnTo>
                    <a:pt x="167" y="2025"/>
                  </a:lnTo>
                  <a:lnTo>
                    <a:pt x="429" y="2025"/>
                  </a:lnTo>
                  <a:lnTo>
                    <a:pt x="429"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5" name="Google Shape;1145;p54"/>
            <p:cNvSpPr/>
            <p:nvPr/>
          </p:nvSpPr>
          <p:spPr>
            <a:xfrm>
              <a:off x="803100" y="3949675"/>
              <a:ext cx="31600" cy="50625"/>
            </a:xfrm>
            <a:custGeom>
              <a:rect b="b" l="l" r="r" t="t"/>
              <a:pathLst>
                <a:path extrusionOk="0" h="2025" w="1264">
                  <a:moveTo>
                    <a:pt x="1025" y="501"/>
                  </a:moveTo>
                  <a:lnTo>
                    <a:pt x="1025" y="1001"/>
                  </a:lnTo>
                  <a:lnTo>
                    <a:pt x="501" y="1001"/>
                  </a:lnTo>
                  <a:lnTo>
                    <a:pt x="501" y="501"/>
                  </a:lnTo>
                  <a:close/>
                  <a:moveTo>
                    <a:pt x="1" y="0"/>
                  </a:moveTo>
                  <a:lnTo>
                    <a:pt x="1" y="2025"/>
                  </a:lnTo>
                  <a:lnTo>
                    <a:pt x="501" y="2025"/>
                  </a:lnTo>
                  <a:lnTo>
                    <a:pt x="501" y="1501"/>
                  </a:lnTo>
                  <a:lnTo>
                    <a:pt x="1025" y="1501"/>
                  </a:lnTo>
                  <a:lnTo>
                    <a:pt x="1025" y="2025"/>
                  </a:lnTo>
                  <a:lnTo>
                    <a:pt x="1263" y="2025"/>
                  </a:lnTo>
                  <a:lnTo>
                    <a:pt x="1263" y="0"/>
                  </a:lnTo>
                  <a:close/>
                </a:path>
              </a:pathLst>
            </a:custGeom>
            <a:solidFill>
              <a:srgbClr val="9564F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46" name="Google Shape;1146;p54"/>
          <p:cNvGrpSpPr/>
          <p:nvPr/>
        </p:nvGrpSpPr>
        <p:grpSpPr>
          <a:xfrm>
            <a:off x="4343393" y="3140518"/>
            <a:ext cx="457203" cy="457203"/>
            <a:chOff x="2196250" y="3935375"/>
            <a:chExt cx="193525" cy="193525"/>
          </a:xfrm>
        </p:grpSpPr>
        <p:sp>
          <p:nvSpPr>
            <p:cNvPr id="1147" name="Google Shape;1147;p54"/>
            <p:cNvSpPr/>
            <p:nvPr/>
          </p:nvSpPr>
          <p:spPr>
            <a:xfrm>
              <a:off x="2298650" y="3979450"/>
              <a:ext cx="91125" cy="149450"/>
            </a:xfrm>
            <a:custGeom>
              <a:rect b="b" l="l" r="r" t="t"/>
              <a:pathLst>
                <a:path extrusionOk="0" h="5978" w="3645">
                  <a:moveTo>
                    <a:pt x="3216" y="0"/>
                  </a:moveTo>
                  <a:cubicBezTo>
                    <a:pt x="2978" y="0"/>
                    <a:pt x="2787" y="191"/>
                    <a:pt x="2787" y="429"/>
                  </a:cubicBezTo>
                  <a:lnTo>
                    <a:pt x="2787" y="2072"/>
                  </a:lnTo>
                  <a:cubicBezTo>
                    <a:pt x="2787" y="2310"/>
                    <a:pt x="2692" y="2524"/>
                    <a:pt x="2525" y="2691"/>
                  </a:cubicBezTo>
                  <a:lnTo>
                    <a:pt x="1716" y="3501"/>
                  </a:lnTo>
                  <a:lnTo>
                    <a:pt x="1406" y="3167"/>
                  </a:lnTo>
                  <a:lnTo>
                    <a:pt x="2216" y="2358"/>
                  </a:lnTo>
                  <a:cubicBezTo>
                    <a:pt x="2382" y="2191"/>
                    <a:pt x="2382" y="1929"/>
                    <a:pt x="2216" y="1762"/>
                  </a:cubicBezTo>
                  <a:cubicBezTo>
                    <a:pt x="2132" y="1679"/>
                    <a:pt x="2019" y="1637"/>
                    <a:pt x="1906" y="1637"/>
                  </a:cubicBezTo>
                  <a:cubicBezTo>
                    <a:pt x="1793" y="1637"/>
                    <a:pt x="1680" y="1679"/>
                    <a:pt x="1597" y="1762"/>
                  </a:cubicBezTo>
                  <a:lnTo>
                    <a:pt x="1" y="3382"/>
                  </a:lnTo>
                  <a:lnTo>
                    <a:pt x="1" y="5978"/>
                  </a:lnTo>
                  <a:lnTo>
                    <a:pt x="2073" y="5978"/>
                  </a:lnTo>
                  <a:lnTo>
                    <a:pt x="2073" y="4954"/>
                  </a:lnTo>
                  <a:lnTo>
                    <a:pt x="3645" y="2906"/>
                  </a:lnTo>
                  <a:lnTo>
                    <a:pt x="3645" y="429"/>
                  </a:lnTo>
                  <a:cubicBezTo>
                    <a:pt x="3645" y="191"/>
                    <a:pt x="3454" y="0"/>
                    <a:pt x="3216"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8" name="Google Shape;1148;p54"/>
            <p:cNvSpPr/>
            <p:nvPr/>
          </p:nvSpPr>
          <p:spPr>
            <a:xfrm>
              <a:off x="2196250" y="3979450"/>
              <a:ext cx="91125" cy="149450"/>
            </a:xfrm>
            <a:custGeom>
              <a:rect b="b" l="l" r="r" t="t"/>
              <a:pathLst>
                <a:path extrusionOk="0" h="5978" w="3645">
                  <a:moveTo>
                    <a:pt x="430" y="0"/>
                  </a:moveTo>
                  <a:cubicBezTo>
                    <a:pt x="191" y="0"/>
                    <a:pt x="1" y="191"/>
                    <a:pt x="1" y="429"/>
                  </a:cubicBezTo>
                  <a:lnTo>
                    <a:pt x="1" y="2906"/>
                  </a:lnTo>
                  <a:lnTo>
                    <a:pt x="1573" y="4954"/>
                  </a:lnTo>
                  <a:lnTo>
                    <a:pt x="1573" y="5978"/>
                  </a:lnTo>
                  <a:lnTo>
                    <a:pt x="3644" y="5978"/>
                  </a:lnTo>
                  <a:lnTo>
                    <a:pt x="3644" y="3382"/>
                  </a:lnTo>
                  <a:lnTo>
                    <a:pt x="2025" y="1762"/>
                  </a:lnTo>
                  <a:cubicBezTo>
                    <a:pt x="1942" y="1679"/>
                    <a:pt x="1835" y="1637"/>
                    <a:pt x="1727" y="1637"/>
                  </a:cubicBezTo>
                  <a:cubicBezTo>
                    <a:pt x="1620" y="1637"/>
                    <a:pt x="1513" y="1679"/>
                    <a:pt x="1430" y="1762"/>
                  </a:cubicBezTo>
                  <a:cubicBezTo>
                    <a:pt x="1263" y="1929"/>
                    <a:pt x="1263" y="2191"/>
                    <a:pt x="1430" y="2358"/>
                  </a:cubicBezTo>
                  <a:lnTo>
                    <a:pt x="2239" y="3167"/>
                  </a:lnTo>
                  <a:lnTo>
                    <a:pt x="1930" y="3501"/>
                  </a:lnTo>
                  <a:lnTo>
                    <a:pt x="1120" y="2691"/>
                  </a:lnTo>
                  <a:cubicBezTo>
                    <a:pt x="953" y="2524"/>
                    <a:pt x="858" y="2310"/>
                    <a:pt x="858" y="2072"/>
                  </a:cubicBezTo>
                  <a:lnTo>
                    <a:pt x="858" y="429"/>
                  </a:lnTo>
                  <a:cubicBezTo>
                    <a:pt x="858" y="191"/>
                    <a:pt x="668" y="0"/>
                    <a:pt x="430" y="0"/>
                  </a:cubicBezTo>
                  <a:close/>
                </a:path>
              </a:pathLst>
            </a:custGeom>
            <a:solidFill>
              <a:srgbClr val="E1D2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9" name="Google Shape;1149;p54"/>
            <p:cNvSpPr/>
            <p:nvPr/>
          </p:nvSpPr>
          <p:spPr>
            <a:xfrm>
              <a:off x="2285575" y="3935375"/>
              <a:ext cx="62525" cy="66725"/>
            </a:xfrm>
            <a:custGeom>
              <a:rect b="b" l="l" r="r" t="t"/>
              <a:pathLst>
                <a:path extrusionOk="0" h="2669" w="2501">
                  <a:moveTo>
                    <a:pt x="714" y="1"/>
                  </a:moveTo>
                  <a:cubicBezTo>
                    <a:pt x="572" y="1"/>
                    <a:pt x="429" y="25"/>
                    <a:pt x="286" y="72"/>
                  </a:cubicBezTo>
                  <a:lnTo>
                    <a:pt x="0" y="1358"/>
                  </a:lnTo>
                  <a:lnTo>
                    <a:pt x="286" y="2668"/>
                  </a:lnTo>
                  <a:lnTo>
                    <a:pt x="1715" y="2668"/>
                  </a:lnTo>
                  <a:cubicBezTo>
                    <a:pt x="2143" y="2668"/>
                    <a:pt x="2501" y="2311"/>
                    <a:pt x="2501" y="1882"/>
                  </a:cubicBezTo>
                  <a:cubicBezTo>
                    <a:pt x="2501" y="1477"/>
                    <a:pt x="2191" y="1144"/>
                    <a:pt x="1810" y="1096"/>
                  </a:cubicBezTo>
                  <a:cubicBezTo>
                    <a:pt x="1810" y="501"/>
                    <a:pt x="1310" y="1"/>
                    <a:pt x="71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0" name="Google Shape;1150;p54"/>
            <p:cNvSpPr/>
            <p:nvPr/>
          </p:nvSpPr>
          <p:spPr>
            <a:xfrm>
              <a:off x="2237925" y="3937175"/>
              <a:ext cx="54800" cy="64325"/>
            </a:xfrm>
            <a:custGeom>
              <a:rect b="b" l="l" r="r" t="t"/>
              <a:pathLst>
                <a:path extrusionOk="0" h="2573" w="2192">
                  <a:moveTo>
                    <a:pt x="2192" y="0"/>
                  </a:moveTo>
                  <a:cubicBezTo>
                    <a:pt x="2049" y="72"/>
                    <a:pt x="1930" y="167"/>
                    <a:pt x="1811" y="262"/>
                  </a:cubicBezTo>
                  <a:cubicBezTo>
                    <a:pt x="1716" y="238"/>
                    <a:pt x="1620" y="215"/>
                    <a:pt x="1525" y="215"/>
                  </a:cubicBezTo>
                  <a:cubicBezTo>
                    <a:pt x="1073" y="215"/>
                    <a:pt x="691" y="572"/>
                    <a:pt x="691" y="1024"/>
                  </a:cubicBezTo>
                  <a:cubicBezTo>
                    <a:pt x="310" y="1072"/>
                    <a:pt x="1" y="1405"/>
                    <a:pt x="1" y="1810"/>
                  </a:cubicBezTo>
                  <a:cubicBezTo>
                    <a:pt x="1" y="2239"/>
                    <a:pt x="358" y="2572"/>
                    <a:pt x="787" y="2572"/>
                  </a:cubicBezTo>
                  <a:lnTo>
                    <a:pt x="2192" y="2572"/>
                  </a:lnTo>
                  <a:lnTo>
                    <a:pt x="2192" y="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4" name="Shape 1154"/>
        <p:cNvGrpSpPr/>
        <p:nvPr/>
      </p:nvGrpSpPr>
      <p:grpSpPr>
        <a:xfrm>
          <a:off x="0" y="0"/>
          <a:ext cx="0" cy="0"/>
          <a:chOff x="0" y="0"/>
          <a:chExt cx="0" cy="0"/>
        </a:xfrm>
      </p:grpSpPr>
      <p:pic>
        <p:nvPicPr>
          <p:cNvPr id="1155" name="Google Shape;1155;p55"/>
          <p:cNvPicPr preferRelativeResize="0"/>
          <p:nvPr/>
        </p:nvPicPr>
        <p:blipFill rotWithShape="1">
          <a:blip r:embed="rId3">
            <a:alphaModFix/>
          </a:blip>
          <a:srcRect b="37845" l="37844" r="37846" t="37845"/>
          <a:stretch/>
        </p:blipFill>
        <p:spPr>
          <a:xfrm flipH="1">
            <a:off x="2101838" y="157310"/>
            <a:ext cx="758001" cy="764401"/>
          </a:xfrm>
          <a:prstGeom prst="rect">
            <a:avLst/>
          </a:prstGeom>
          <a:noFill/>
          <a:ln>
            <a:noFill/>
          </a:ln>
        </p:spPr>
      </p:pic>
      <p:pic>
        <p:nvPicPr>
          <p:cNvPr id="1156" name="Google Shape;1156;p55"/>
          <p:cNvPicPr preferRelativeResize="0"/>
          <p:nvPr/>
        </p:nvPicPr>
        <p:blipFill rotWithShape="1">
          <a:blip r:embed="rId4">
            <a:alphaModFix/>
          </a:blip>
          <a:srcRect b="24557" l="20741" r="0" t="23709"/>
          <a:stretch/>
        </p:blipFill>
        <p:spPr>
          <a:xfrm rot="5400000">
            <a:off x="-1605523" y="3614225"/>
            <a:ext cx="4555996" cy="2154749"/>
          </a:xfrm>
          <a:prstGeom prst="rect">
            <a:avLst/>
          </a:prstGeom>
          <a:noFill/>
          <a:ln>
            <a:noFill/>
          </a:ln>
        </p:spPr>
      </p:pic>
      <p:pic>
        <p:nvPicPr>
          <p:cNvPr id="1157" name="Google Shape;1157;p55"/>
          <p:cNvPicPr preferRelativeResize="0"/>
          <p:nvPr/>
        </p:nvPicPr>
        <p:blipFill rotWithShape="1">
          <a:blip r:embed="rId5">
            <a:alphaModFix/>
          </a:blip>
          <a:srcRect b="15446" l="15439" r="15446" t="15439"/>
          <a:stretch/>
        </p:blipFill>
        <p:spPr>
          <a:xfrm flipH="1" rot="-4500000">
            <a:off x="3504337" y="3158128"/>
            <a:ext cx="2053874" cy="2180042"/>
          </a:xfrm>
          <a:prstGeom prst="rect">
            <a:avLst/>
          </a:prstGeom>
          <a:noFill/>
          <a:ln>
            <a:noFill/>
          </a:ln>
        </p:spPr>
      </p:pic>
      <p:pic>
        <p:nvPicPr>
          <p:cNvPr id="1158" name="Google Shape;1158;p55"/>
          <p:cNvPicPr preferRelativeResize="0"/>
          <p:nvPr/>
        </p:nvPicPr>
        <p:blipFill rotWithShape="1">
          <a:blip r:embed="rId6">
            <a:alphaModFix/>
          </a:blip>
          <a:srcRect b="8620" l="7842" r="0" t="6533"/>
          <a:stretch/>
        </p:blipFill>
        <p:spPr>
          <a:xfrm>
            <a:off x="5730873" y="1603525"/>
            <a:ext cx="4079974" cy="3823677"/>
          </a:xfrm>
          <a:prstGeom prst="rect">
            <a:avLst/>
          </a:prstGeom>
          <a:noFill/>
          <a:ln>
            <a:noFill/>
          </a:ln>
        </p:spPr>
      </p:pic>
      <p:grpSp>
        <p:nvGrpSpPr>
          <p:cNvPr id="1159" name="Google Shape;1159;p55"/>
          <p:cNvGrpSpPr/>
          <p:nvPr/>
        </p:nvGrpSpPr>
        <p:grpSpPr>
          <a:xfrm flipH="1">
            <a:off x="820420" y="4094592"/>
            <a:ext cx="820821" cy="1104014"/>
            <a:chOff x="5864125" y="3139275"/>
            <a:chExt cx="582225" cy="783100"/>
          </a:xfrm>
        </p:grpSpPr>
        <p:sp>
          <p:nvSpPr>
            <p:cNvPr id="1160" name="Google Shape;1160;p55"/>
            <p:cNvSpPr/>
            <p:nvPr/>
          </p:nvSpPr>
          <p:spPr>
            <a:xfrm>
              <a:off x="5864125" y="3139275"/>
              <a:ext cx="582225" cy="783100"/>
            </a:xfrm>
            <a:custGeom>
              <a:rect b="b" l="l" r="r" t="t"/>
              <a:pathLst>
                <a:path extrusionOk="0" h="31324" w="23289">
                  <a:moveTo>
                    <a:pt x="1441" y="224"/>
                  </a:moveTo>
                  <a:cubicBezTo>
                    <a:pt x="2060" y="224"/>
                    <a:pt x="2596" y="795"/>
                    <a:pt x="2905" y="1355"/>
                  </a:cubicBezTo>
                  <a:cubicBezTo>
                    <a:pt x="3000" y="1534"/>
                    <a:pt x="3084" y="1712"/>
                    <a:pt x="3167" y="1903"/>
                  </a:cubicBezTo>
                  <a:cubicBezTo>
                    <a:pt x="3393" y="2379"/>
                    <a:pt x="3631" y="2891"/>
                    <a:pt x="4048" y="3248"/>
                  </a:cubicBezTo>
                  <a:cubicBezTo>
                    <a:pt x="4501" y="3665"/>
                    <a:pt x="5120" y="3855"/>
                    <a:pt x="5715" y="4034"/>
                  </a:cubicBezTo>
                  <a:cubicBezTo>
                    <a:pt x="6429" y="4248"/>
                    <a:pt x="7096" y="4451"/>
                    <a:pt x="7489" y="5010"/>
                  </a:cubicBezTo>
                  <a:cubicBezTo>
                    <a:pt x="7822" y="5498"/>
                    <a:pt x="7846" y="6094"/>
                    <a:pt x="7858" y="6737"/>
                  </a:cubicBezTo>
                  <a:cubicBezTo>
                    <a:pt x="7882" y="7261"/>
                    <a:pt x="7894" y="7808"/>
                    <a:pt x="8108" y="8296"/>
                  </a:cubicBezTo>
                  <a:cubicBezTo>
                    <a:pt x="8620" y="9475"/>
                    <a:pt x="10013" y="9904"/>
                    <a:pt x="11311" y="10166"/>
                  </a:cubicBezTo>
                  <a:cubicBezTo>
                    <a:pt x="12597" y="10416"/>
                    <a:pt x="13895" y="10761"/>
                    <a:pt x="14454" y="11785"/>
                  </a:cubicBezTo>
                  <a:cubicBezTo>
                    <a:pt x="14788" y="12404"/>
                    <a:pt x="14776" y="13118"/>
                    <a:pt x="14752" y="13892"/>
                  </a:cubicBezTo>
                  <a:cubicBezTo>
                    <a:pt x="14728" y="14619"/>
                    <a:pt x="14716" y="15381"/>
                    <a:pt x="15038" y="16047"/>
                  </a:cubicBezTo>
                  <a:cubicBezTo>
                    <a:pt x="15645" y="17262"/>
                    <a:pt x="16955" y="17667"/>
                    <a:pt x="18217" y="18059"/>
                  </a:cubicBezTo>
                  <a:cubicBezTo>
                    <a:pt x="18848" y="18250"/>
                    <a:pt x="19443" y="18429"/>
                    <a:pt x="19943" y="18702"/>
                  </a:cubicBezTo>
                  <a:cubicBezTo>
                    <a:pt x="21217" y="19405"/>
                    <a:pt x="22146" y="20369"/>
                    <a:pt x="22574" y="21453"/>
                  </a:cubicBezTo>
                  <a:cubicBezTo>
                    <a:pt x="23062" y="22703"/>
                    <a:pt x="22872" y="24025"/>
                    <a:pt x="22634" y="24917"/>
                  </a:cubicBezTo>
                  <a:cubicBezTo>
                    <a:pt x="21872" y="27751"/>
                    <a:pt x="20372" y="29620"/>
                    <a:pt x="18157" y="30478"/>
                  </a:cubicBezTo>
                  <a:cubicBezTo>
                    <a:pt x="17102" y="30892"/>
                    <a:pt x="15956" y="31097"/>
                    <a:pt x="14837" y="31097"/>
                  </a:cubicBezTo>
                  <a:cubicBezTo>
                    <a:pt x="13670" y="31097"/>
                    <a:pt x="12533" y="30874"/>
                    <a:pt x="11561" y="30430"/>
                  </a:cubicBezTo>
                  <a:cubicBezTo>
                    <a:pt x="10180" y="29811"/>
                    <a:pt x="9180" y="28763"/>
                    <a:pt x="8692" y="27406"/>
                  </a:cubicBezTo>
                  <a:cubicBezTo>
                    <a:pt x="8358" y="26489"/>
                    <a:pt x="8489" y="25596"/>
                    <a:pt x="8632" y="24644"/>
                  </a:cubicBezTo>
                  <a:cubicBezTo>
                    <a:pt x="8680" y="24346"/>
                    <a:pt x="8727" y="24036"/>
                    <a:pt x="8763" y="23715"/>
                  </a:cubicBezTo>
                  <a:cubicBezTo>
                    <a:pt x="8858" y="22786"/>
                    <a:pt x="8787" y="21524"/>
                    <a:pt x="7965" y="20726"/>
                  </a:cubicBezTo>
                  <a:cubicBezTo>
                    <a:pt x="7537" y="20310"/>
                    <a:pt x="7037" y="20072"/>
                    <a:pt x="6548" y="19845"/>
                  </a:cubicBezTo>
                  <a:cubicBezTo>
                    <a:pt x="5763" y="19476"/>
                    <a:pt x="5013" y="19131"/>
                    <a:pt x="4751" y="18083"/>
                  </a:cubicBezTo>
                  <a:cubicBezTo>
                    <a:pt x="4572" y="17381"/>
                    <a:pt x="4643" y="16619"/>
                    <a:pt x="4727" y="15904"/>
                  </a:cubicBezTo>
                  <a:lnTo>
                    <a:pt x="4763" y="15666"/>
                  </a:lnTo>
                  <a:cubicBezTo>
                    <a:pt x="4882" y="14690"/>
                    <a:pt x="5024" y="13583"/>
                    <a:pt x="4536" y="12654"/>
                  </a:cubicBezTo>
                  <a:cubicBezTo>
                    <a:pt x="4191" y="11987"/>
                    <a:pt x="3584" y="11499"/>
                    <a:pt x="3000" y="11035"/>
                  </a:cubicBezTo>
                  <a:cubicBezTo>
                    <a:pt x="2298" y="10487"/>
                    <a:pt x="1631" y="9963"/>
                    <a:pt x="1405" y="9166"/>
                  </a:cubicBezTo>
                  <a:cubicBezTo>
                    <a:pt x="1238" y="8558"/>
                    <a:pt x="1369" y="7915"/>
                    <a:pt x="1512" y="7249"/>
                  </a:cubicBezTo>
                  <a:cubicBezTo>
                    <a:pt x="1631" y="6701"/>
                    <a:pt x="1750" y="6129"/>
                    <a:pt x="1679" y="5558"/>
                  </a:cubicBezTo>
                  <a:cubicBezTo>
                    <a:pt x="1607" y="4879"/>
                    <a:pt x="1274" y="4284"/>
                    <a:pt x="941" y="3701"/>
                  </a:cubicBezTo>
                  <a:lnTo>
                    <a:pt x="881" y="3582"/>
                  </a:lnTo>
                  <a:cubicBezTo>
                    <a:pt x="548" y="2974"/>
                    <a:pt x="226" y="2331"/>
                    <a:pt x="238" y="1653"/>
                  </a:cubicBezTo>
                  <a:cubicBezTo>
                    <a:pt x="250" y="1034"/>
                    <a:pt x="667" y="307"/>
                    <a:pt x="1322" y="236"/>
                  </a:cubicBezTo>
                  <a:cubicBezTo>
                    <a:pt x="1357" y="224"/>
                    <a:pt x="1405" y="224"/>
                    <a:pt x="1441" y="224"/>
                  </a:cubicBezTo>
                  <a:close/>
                  <a:moveTo>
                    <a:pt x="1446" y="1"/>
                  </a:moveTo>
                  <a:cubicBezTo>
                    <a:pt x="1397" y="1"/>
                    <a:pt x="1348" y="4"/>
                    <a:pt x="1298" y="10"/>
                  </a:cubicBezTo>
                  <a:cubicBezTo>
                    <a:pt x="512" y="105"/>
                    <a:pt x="36" y="915"/>
                    <a:pt x="12" y="1653"/>
                  </a:cubicBezTo>
                  <a:cubicBezTo>
                    <a:pt x="0" y="2391"/>
                    <a:pt x="345" y="3058"/>
                    <a:pt x="691" y="3689"/>
                  </a:cubicBezTo>
                  <a:lnTo>
                    <a:pt x="750" y="3808"/>
                  </a:lnTo>
                  <a:cubicBezTo>
                    <a:pt x="1060" y="4367"/>
                    <a:pt x="1381" y="4951"/>
                    <a:pt x="1465" y="5582"/>
                  </a:cubicBezTo>
                  <a:cubicBezTo>
                    <a:pt x="1524" y="6118"/>
                    <a:pt x="1405" y="6665"/>
                    <a:pt x="1298" y="7201"/>
                  </a:cubicBezTo>
                  <a:cubicBezTo>
                    <a:pt x="1155" y="7868"/>
                    <a:pt x="1000" y="8558"/>
                    <a:pt x="1191" y="9237"/>
                  </a:cubicBezTo>
                  <a:cubicBezTo>
                    <a:pt x="1441" y="10094"/>
                    <a:pt x="2167" y="10666"/>
                    <a:pt x="2858" y="11213"/>
                  </a:cubicBezTo>
                  <a:cubicBezTo>
                    <a:pt x="3429" y="11666"/>
                    <a:pt x="4024" y="12130"/>
                    <a:pt x="4346" y="12749"/>
                  </a:cubicBezTo>
                  <a:cubicBezTo>
                    <a:pt x="4786" y="13618"/>
                    <a:pt x="4655" y="14690"/>
                    <a:pt x="4536" y="15643"/>
                  </a:cubicBezTo>
                  <a:lnTo>
                    <a:pt x="4513" y="15881"/>
                  </a:lnTo>
                  <a:cubicBezTo>
                    <a:pt x="4417" y="16619"/>
                    <a:pt x="4346" y="17393"/>
                    <a:pt x="4536" y="18143"/>
                  </a:cubicBezTo>
                  <a:cubicBezTo>
                    <a:pt x="4822" y="19286"/>
                    <a:pt x="5656" y="19667"/>
                    <a:pt x="6453" y="20048"/>
                  </a:cubicBezTo>
                  <a:cubicBezTo>
                    <a:pt x="6918" y="20274"/>
                    <a:pt x="7406" y="20500"/>
                    <a:pt x="7811" y="20881"/>
                  </a:cubicBezTo>
                  <a:cubicBezTo>
                    <a:pt x="8573" y="21619"/>
                    <a:pt x="8632" y="22822"/>
                    <a:pt x="8537" y="23691"/>
                  </a:cubicBezTo>
                  <a:cubicBezTo>
                    <a:pt x="8513" y="24001"/>
                    <a:pt x="8465" y="24310"/>
                    <a:pt x="8418" y="24620"/>
                  </a:cubicBezTo>
                  <a:cubicBezTo>
                    <a:pt x="8275" y="25549"/>
                    <a:pt x="8120" y="26513"/>
                    <a:pt x="8477" y="27477"/>
                  </a:cubicBezTo>
                  <a:cubicBezTo>
                    <a:pt x="8989" y="28894"/>
                    <a:pt x="10025" y="29990"/>
                    <a:pt x="11466" y="30632"/>
                  </a:cubicBezTo>
                  <a:cubicBezTo>
                    <a:pt x="12466" y="31085"/>
                    <a:pt x="13633" y="31323"/>
                    <a:pt x="14835" y="31323"/>
                  </a:cubicBezTo>
                  <a:cubicBezTo>
                    <a:pt x="15978" y="31323"/>
                    <a:pt x="17157" y="31109"/>
                    <a:pt x="18240" y="30692"/>
                  </a:cubicBezTo>
                  <a:cubicBezTo>
                    <a:pt x="20515" y="29811"/>
                    <a:pt x="22074" y="27882"/>
                    <a:pt x="22848" y="24977"/>
                  </a:cubicBezTo>
                  <a:cubicBezTo>
                    <a:pt x="23098" y="24048"/>
                    <a:pt x="23289" y="22679"/>
                    <a:pt x="22777" y="21369"/>
                  </a:cubicBezTo>
                  <a:cubicBezTo>
                    <a:pt x="22336" y="20250"/>
                    <a:pt x="21372" y="19226"/>
                    <a:pt x="20050" y="18512"/>
                  </a:cubicBezTo>
                  <a:cubicBezTo>
                    <a:pt x="19526" y="18226"/>
                    <a:pt x="18895" y="18036"/>
                    <a:pt x="18288" y="17845"/>
                  </a:cubicBezTo>
                  <a:cubicBezTo>
                    <a:pt x="17062" y="17464"/>
                    <a:pt x="15800" y="17071"/>
                    <a:pt x="15240" y="15952"/>
                  </a:cubicBezTo>
                  <a:cubicBezTo>
                    <a:pt x="14942" y="15333"/>
                    <a:pt x="14954" y="14607"/>
                    <a:pt x="14978" y="13892"/>
                  </a:cubicBezTo>
                  <a:cubicBezTo>
                    <a:pt x="14990" y="13130"/>
                    <a:pt x="15014" y="12345"/>
                    <a:pt x="14645" y="11678"/>
                  </a:cubicBezTo>
                  <a:cubicBezTo>
                    <a:pt x="14049" y="10559"/>
                    <a:pt x="12692" y="10213"/>
                    <a:pt x="11359" y="9939"/>
                  </a:cubicBezTo>
                  <a:cubicBezTo>
                    <a:pt x="10120" y="9689"/>
                    <a:pt x="8787" y="9297"/>
                    <a:pt x="8311" y="8201"/>
                  </a:cubicBezTo>
                  <a:cubicBezTo>
                    <a:pt x="8120" y="7749"/>
                    <a:pt x="8108" y="7237"/>
                    <a:pt x="8084" y="6725"/>
                  </a:cubicBezTo>
                  <a:cubicBezTo>
                    <a:pt x="8061" y="6082"/>
                    <a:pt x="8049" y="5415"/>
                    <a:pt x="7668" y="4879"/>
                  </a:cubicBezTo>
                  <a:cubicBezTo>
                    <a:pt x="7227" y="4260"/>
                    <a:pt x="6489" y="4034"/>
                    <a:pt x="5775" y="3820"/>
                  </a:cubicBezTo>
                  <a:cubicBezTo>
                    <a:pt x="5203" y="3653"/>
                    <a:pt x="4620" y="3474"/>
                    <a:pt x="4191" y="3093"/>
                  </a:cubicBezTo>
                  <a:cubicBezTo>
                    <a:pt x="3810" y="2748"/>
                    <a:pt x="3596" y="2284"/>
                    <a:pt x="3370" y="1807"/>
                  </a:cubicBezTo>
                  <a:cubicBezTo>
                    <a:pt x="3286" y="1617"/>
                    <a:pt x="3191" y="1426"/>
                    <a:pt x="3096" y="1248"/>
                  </a:cubicBezTo>
                  <a:cubicBezTo>
                    <a:pt x="2761" y="635"/>
                    <a:pt x="2166" y="1"/>
                    <a:pt x="1446"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1" name="Google Shape;1161;p55"/>
            <p:cNvSpPr/>
            <p:nvPr/>
          </p:nvSpPr>
          <p:spPr>
            <a:xfrm>
              <a:off x="5894175" y="3179475"/>
              <a:ext cx="462875" cy="708950"/>
            </a:xfrm>
            <a:custGeom>
              <a:rect b="b" l="l" r="r" t="t"/>
              <a:pathLst>
                <a:path extrusionOk="0" h="28358" w="18515">
                  <a:moveTo>
                    <a:pt x="132" y="1"/>
                  </a:moveTo>
                  <a:cubicBezTo>
                    <a:pt x="111" y="1"/>
                    <a:pt x="90" y="8"/>
                    <a:pt x="72" y="21"/>
                  </a:cubicBezTo>
                  <a:cubicBezTo>
                    <a:pt x="24" y="45"/>
                    <a:pt x="1" y="116"/>
                    <a:pt x="36" y="164"/>
                  </a:cubicBezTo>
                  <a:cubicBezTo>
                    <a:pt x="477" y="914"/>
                    <a:pt x="929" y="1664"/>
                    <a:pt x="1382" y="2414"/>
                  </a:cubicBezTo>
                  <a:cubicBezTo>
                    <a:pt x="6609" y="11141"/>
                    <a:pt x="12026" y="20154"/>
                    <a:pt x="18300" y="28310"/>
                  </a:cubicBezTo>
                  <a:cubicBezTo>
                    <a:pt x="18324" y="28346"/>
                    <a:pt x="18348" y="28358"/>
                    <a:pt x="18384" y="28358"/>
                  </a:cubicBezTo>
                  <a:cubicBezTo>
                    <a:pt x="18408" y="28358"/>
                    <a:pt x="18431" y="28346"/>
                    <a:pt x="18455" y="28334"/>
                  </a:cubicBezTo>
                  <a:cubicBezTo>
                    <a:pt x="18503" y="28298"/>
                    <a:pt x="18515" y="28227"/>
                    <a:pt x="18479" y="28179"/>
                  </a:cubicBezTo>
                  <a:cubicBezTo>
                    <a:pt x="12204" y="20035"/>
                    <a:pt x="6799" y="11010"/>
                    <a:pt x="1572" y="2295"/>
                  </a:cubicBezTo>
                  <a:cubicBezTo>
                    <a:pt x="1120" y="1545"/>
                    <a:pt x="667" y="795"/>
                    <a:pt x="227" y="57"/>
                  </a:cubicBezTo>
                  <a:cubicBezTo>
                    <a:pt x="204" y="19"/>
                    <a:pt x="168" y="1"/>
                    <a:pt x="132"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2" name="Google Shape;1162;p55"/>
            <p:cNvSpPr/>
            <p:nvPr/>
          </p:nvSpPr>
          <p:spPr>
            <a:xfrm>
              <a:off x="6128425" y="3429725"/>
              <a:ext cx="11350" cy="138425"/>
            </a:xfrm>
            <a:custGeom>
              <a:rect b="b" l="l" r="r" t="t"/>
              <a:pathLst>
                <a:path extrusionOk="0" h="5537" w="454">
                  <a:moveTo>
                    <a:pt x="334" y="0"/>
                  </a:moveTo>
                  <a:cubicBezTo>
                    <a:pt x="287" y="0"/>
                    <a:pt x="227" y="48"/>
                    <a:pt x="227" y="107"/>
                  </a:cubicBezTo>
                  <a:lnTo>
                    <a:pt x="13" y="5418"/>
                  </a:lnTo>
                  <a:cubicBezTo>
                    <a:pt x="1" y="5477"/>
                    <a:pt x="48" y="5537"/>
                    <a:pt x="120" y="5537"/>
                  </a:cubicBezTo>
                  <a:cubicBezTo>
                    <a:pt x="179" y="5537"/>
                    <a:pt x="227" y="5489"/>
                    <a:pt x="227" y="5429"/>
                  </a:cubicBezTo>
                  <a:lnTo>
                    <a:pt x="441" y="119"/>
                  </a:lnTo>
                  <a:cubicBezTo>
                    <a:pt x="453" y="60"/>
                    <a:pt x="406" y="12"/>
                    <a:pt x="33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3" name="Google Shape;1163;p55"/>
            <p:cNvSpPr/>
            <p:nvPr/>
          </p:nvSpPr>
          <p:spPr>
            <a:xfrm>
              <a:off x="6258500" y="3597000"/>
              <a:ext cx="8675" cy="169975"/>
            </a:xfrm>
            <a:custGeom>
              <a:rect b="b" l="l" r="r" t="t"/>
              <a:pathLst>
                <a:path extrusionOk="0" h="6799" w="347">
                  <a:moveTo>
                    <a:pt x="108" y="1"/>
                  </a:moveTo>
                  <a:cubicBezTo>
                    <a:pt x="48" y="1"/>
                    <a:pt x="1" y="60"/>
                    <a:pt x="1" y="120"/>
                  </a:cubicBezTo>
                  <a:lnTo>
                    <a:pt x="120" y="6692"/>
                  </a:lnTo>
                  <a:cubicBezTo>
                    <a:pt x="120" y="6751"/>
                    <a:pt x="179" y="6799"/>
                    <a:pt x="239" y="6799"/>
                  </a:cubicBezTo>
                  <a:cubicBezTo>
                    <a:pt x="298" y="6799"/>
                    <a:pt x="346" y="6739"/>
                    <a:pt x="346" y="6680"/>
                  </a:cubicBezTo>
                  <a:lnTo>
                    <a:pt x="215" y="108"/>
                  </a:lnTo>
                  <a:cubicBezTo>
                    <a:pt x="215" y="48"/>
                    <a:pt x="168" y="1"/>
                    <a:pt x="108"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4" name="Google Shape;1164;p55"/>
            <p:cNvSpPr/>
            <p:nvPr/>
          </p:nvSpPr>
          <p:spPr>
            <a:xfrm>
              <a:off x="6011150" y="3273750"/>
              <a:ext cx="5675" cy="105100"/>
            </a:xfrm>
            <a:custGeom>
              <a:rect b="b" l="l" r="r" t="t"/>
              <a:pathLst>
                <a:path extrusionOk="0" h="4204" w="227">
                  <a:moveTo>
                    <a:pt x="120" y="0"/>
                  </a:moveTo>
                  <a:cubicBezTo>
                    <a:pt x="60" y="0"/>
                    <a:pt x="1" y="48"/>
                    <a:pt x="1" y="108"/>
                  </a:cubicBezTo>
                  <a:lnTo>
                    <a:pt x="1" y="4096"/>
                  </a:lnTo>
                  <a:cubicBezTo>
                    <a:pt x="1" y="4156"/>
                    <a:pt x="60" y="4203"/>
                    <a:pt x="120" y="4203"/>
                  </a:cubicBezTo>
                  <a:cubicBezTo>
                    <a:pt x="179" y="4203"/>
                    <a:pt x="227" y="4156"/>
                    <a:pt x="227" y="4096"/>
                  </a:cubicBezTo>
                  <a:lnTo>
                    <a:pt x="227" y="108"/>
                  </a:lnTo>
                  <a:cubicBezTo>
                    <a:pt x="227" y="48"/>
                    <a:pt x="179" y="0"/>
                    <a:pt x="120"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5" name="Google Shape;1165;p55"/>
            <p:cNvSpPr/>
            <p:nvPr/>
          </p:nvSpPr>
          <p:spPr>
            <a:xfrm>
              <a:off x="5962050" y="3401675"/>
              <a:ext cx="85450" cy="27175"/>
            </a:xfrm>
            <a:custGeom>
              <a:rect b="b" l="l" r="r" t="t"/>
              <a:pathLst>
                <a:path extrusionOk="0" h="1087" w="3418">
                  <a:moveTo>
                    <a:pt x="120" y="1"/>
                  </a:moveTo>
                  <a:cubicBezTo>
                    <a:pt x="69" y="1"/>
                    <a:pt x="22" y="35"/>
                    <a:pt x="12" y="86"/>
                  </a:cubicBezTo>
                  <a:cubicBezTo>
                    <a:pt x="0" y="146"/>
                    <a:pt x="36" y="205"/>
                    <a:pt x="95" y="217"/>
                  </a:cubicBezTo>
                  <a:lnTo>
                    <a:pt x="3263" y="1075"/>
                  </a:lnTo>
                  <a:cubicBezTo>
                    <a:pt x="3274" y="1087"/>
                    <a:pt x="3286" y="1087"/>
                    <a:pt x="3298" y="1087"/>
                  </a:cubicBezTo>
                  <a:cubicBezTo>
                    <a:pt x="3346" y="1087"/>
                    <a:pt x="3382" y="1051"/>
                    <a:pt x="3405" y="1003"/>
                  </a:cubicBezTo>
                  <a:cubicBezTo>
                    <a:pt x="3417" y="944"/>
                    <a:pt x="3382" y="884"/>
                    <a:pt x="3322" y="860"/>
                  </a:cubicBezTo>
                  <a:lnTo>
                    <a:pt x="143" y="3"/>
                  </a:lnTo>
                  <a:cubicBezTo>
                    <a:pt x="135" y="2"/>
                    <a:pt x="128" y="1"/>
                    <a:pt x="120"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6" name="Google Shape;1166;p55"/>
            <p:cNvSpPr/>
            <p:nvPr/>
          </p:nvSpPr>
          <p:spPr>
            <a:xfrm>
              <a:off x="5924250" y="3273675"/>
              <a:ext cx="40500" cy="18550"/>
            </a:xfrm>
            <a:custGeom>
              <a:rect b="b" l="l" r="r" t="t"/>
              <a:pathLst>
                <a:path extrusionOk="0" h="742" w="1620">
                  <a:moveTo>
                    <a:pt x="137" y="0"/>
                  </a:moveTo>
                  <a:cubicBezTo>
                    <a:pt x="88" y="0"/>
                    <a:pt x="44" y="25"/>
                    <a:pt x="24" y="75"/>
                  </a:cubicBezTo>
                  <a:cubicBezTo>
                    <a:pt x="0" y="134"/>
                    <a:pt x="24" y="194"/>
                    <a:pt x="83" y="218"/>
                  </a:cubicBezTo>
                  <a:lnTo>
                    <a:pt x="1465" y="730"/>
                  </a:lnTo>
                  <a:cubicBezTo>
                    <a:pt x="1476" y="742"/>
                    <a:pt x="1488" y="742"/>
                    <a:pt x="1500" y="742"/>
                  </a:cubicBezTo>
                  <a:cubicBezTo>
                    <a:pt x="1548" y="742"/>
                    <a:pt x="1584" y="718"/>
                    <a:pt x="1607" y="670"/>
                  </a:cubicBezTo>
                  <a:cubicBezTo>
                    <a:pt x="1619" y="611"/>
                    <a:pt x="1596" y="551"/>
                    <a:pt x="1536" y="527"/>
                  </a:cubicBezTo>
                  <a:lnTo>
                    <a:pt x="167" y="3"/>
                  </a:lnTo>
                  <a:cubicBezTo>
                    <a:pt x="157" y="1"/>
                    <a:pt x="147" y="0"/>
                    <a:pt x="137"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7" name="Google Shape;1167;p55"/>
            <p:cNvSpPr/>
            <p:nvPr/>
          </p:nvSpPr>
          <p:spPr>
            <a:xfrm>
              <a:off x="6022775" y="3596950"/>
              <a:ext cx="149725" cy="30425"/>
            </a:xfrm>
            <a:custGeom>
              <a:rect b="b" l="l" r="r" t="t"/>
              <a:pathLst>
                <a:path extrusionOk="0" h="1217" w="5989">
                  <a:moveTo>
                    <a:pt x="124" y="1"/>
                  </a:moveTo>
                  <a:cubicBezTo>
                    <a:pt x="72" y="1"/>
                    <a:pt x="23" y="44"/>
                    <a:pt x="12" y="98"/>
                  </a:cubicBezTo>
                  <a:cubicBezTo>
                    <a:pt x="0" y="157"/>
                    <a:pt x="48" y="217"/>
                    <a:pt x="107" y="229"/>
                  </a:cubicBezTo>
                  <a:lnTo>
                    <a:pt x="5858" y="1205"/>
                  </a:lnTo>
                  <a:cubicBezTo>
                    <a:pt x="5858" y="1217"/>
                    <a:pt x="5870" y="1217"/>
                    <a:pt x="5870" y="1217"/>
                  </a:cubicBezTo>
                  <a:cubicBezTo>
                    <a:pt x="5929" y="1217"/>
                    <a:pt x="5977" y="1169"/>
                    <a:pt x="5989" y="1122"/>
                  </a:cubicBezTo>
                  <a:cubicBezTo>
                    <a:pt x="5989" y="1062"/>
                    <a:pt x="5953" y="1003"/>
                    <a:pt x="5894" y="991"/>
                  </a:cubicBezTo>
                  <a:lnTo>
                    <a:pt x="143" y="3"/>
                  </a:lnTo>
                  <a:cubicBezTo>
                    <a:pt x="137" y="1"/>
                    <a:pt x="131" y="1"/>
                    <a:pt x="12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8" name="Google Shape;1168;p55"/>
            <p:cNvSpPr/>
            <p:nvPr/>
          </p:nvSpPr>
          <p:spPr>
            <a:xfrm>
              <a:off x="6114450" y="3769000"/>
              <a:ext cx="193800" cy="54550"/>
            </a:xfrm>
            <a:custGeom>
              <a:rect b="b" l="l" r="r" t="t"/>
              <a:pathLst>
                <a:path extrusionOk="0" h="2182" w="7752">
                  <a:moveTo>
                    <a:pt x="124" y="0"/>
                  </a:moveTo>
                  <a:cubicBezTo>
                    <a:pt x="78" y="0"/>
                    <a:pt x="22" y="34"/>
                    <a:pt x="12" y="86"/>
                  </a:cubicBezTo>
                  <a:cubicBezTo>
                    <a:pt x="0" y="145"/>
                    <a:pt x="36" y="205"/>
                    <a:pt x="95" y="217"/>
                  </a:cubicBezTo>
                  <a:lnTo>
                    <a:pt x="7596" y="2181"/>
                  </a:lnTo>
                  <a:lnTo>
                    <a:pt x="7632" y="2181"/>
                  </a:lnTo>
                  <a:cubicBezTo>
                    <a:pt x="7680" y="2181"/>
                    <a:pt x="7727" y="2157"/>
                    <a:pt x="7739" y="2098"/>
                  </a:cubicBezTo>
                  <a:cubicBezTo>
                    <a:pt x="7751" y="2038"/>
                    <a:pt x="7715" y="1979"/>
                    <a:pt x="7656" y="1967"/>
                  </a:cubicBezTo>
                  <a:lnTo>
                    <a:pt x="143" y="2"/>
                  </a:lnTo>
                  <a:cubicBezTo>
                    <a:pt x="137" y="1"/>
                    <a:pt x="130" y="0"/>
                    <a:pt x="12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169" name="Google Shape;1169;p55"/>
          <p:cNvGrpSpPr/>
          <p:nvPr/>
        </p:nvGrpSpPr>
        <p:grpSpPr>
          <a:xfrm flipH="1">
            <a:off x="8557344" y="2982317"/>
            <a:ext cx="401395" cy="2333957"/>
            <a:chOff x="4618425" y="4324475"/>
            <a:chExt cx="157775" cy="917400"/>
          </a:xfrm>
        </p:grpSpPr>
        <p:sp>
          <p:nvSpPr>
            <p:cNvPr id="1170" name="Google Shape;1170;p55"/>
            <p:cNvSpPr/>
            <p:nvPr/>
          </p:nvSpPr>
          <p:spPr>
            <a:xfrm>
              <a:off x="4694625" y="4431925"/>
              <a:ext cx="5375" cy="809950"/>
            </a:xfrm>
            <a:custGeom>
              <a:rect b="b" l="l" r="r" t="t"/>
              <a:pathLst>
                <a:path extrusionOk="0" h="32398" w="215">
                  <a:moveTo>
                    <a:pt x="108" y="0"/>
                  </a:moveTo>
                  <a:cubicBezTo>
                    <a:pt x="48" y="0"/>
                    <a:pt x="0" y="48"/>
                    <a:pt x="0" y="108"/>
                  </a:cubicBezTo>
                  <a:lnTo>
                    <a:pt x="0" y="32278"/>
                  </a:lnTo>
                  <a:cubicBezTo>
                    <a:pt x="0" y="32338"/>
                    <a:pt x="48" y="32397"/>
                    <a:pt x="108" y="32397"/>
                  </a:cubicBezTo>
                  <a:cubicBezTo>
                    <a:pt x="167" y="32397"/>
                    <a:pt x="215" y="32338"/>
                    <a:pt x="215" y="32278"/>
                  </a:cubicBezTo>
                  <a:lnTo>
                    <a:pt x="215" y="108"/>
                  </a:lnTo>
                  <a:cubicBezTo>
                    <a:pt x="215" y="48"/>
                    <a:pt x="167" y="0"/>
                    <a:pt x="108"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1" name="Google Shape;1171;p55"/>
            <p:cNvSpPr/>
            <p:nvPr/>
          </p:nvSpPr>
          <p:spPr>
            <a:xfrm>
              <a:off x="4677950" y="4324475"/>
              <a:ext cx="39025" cy="113125"/>
            </a:xfrm>
            <a:custGeom>
              <a:rect b="b" l="l" r="r" t="t"/>
              <a:pathLst>
                <a:path extrusionOk="0" h="4525" w="1561">
                  <a:moveTo>
                    <a:pt x="775" y="310"/>
                  </a:moveTo>
                  <a:cubicBezTo>
                    <a:pt x="1132" y="858"/>
                    <a:pt x="1334" y="1548"/>
                    <a:pt x="1334" y="2263"/>
                  </a:cubicBezTo>
                  <a:cubicBezTo>
                    <a:pt x="1334" y="2989"/>
                    <a:pt x="1132" y="3667"/>
                    <a:pt x="775" y="4215"/>
                  </a:cubicBezTo>
                  <a:cubicBezTo>
                    <a:pt x="417" y="3667"/>
                    <a:pt x="215" y="2989"/>
                    <a:pt x="215" y="2263"/>
                  </a:cubicBezTo>
                  <a:cubicBezTo>
                    <a:pt x="215" y="1548"/>
                    <a:pt x="417" y="858"/>
                    <a:pt x="775" y="310"/>
                  </a:cubicBezTo>
                  <a:close/>
                  <a:moveTo>
                    <a:pt x="775" y="0"/>
                  </a:moveTo>
                  <a:cubicBezTo>
                    <a:pt x="739" y="0"/>
                    <a:pt x="703" y="24"/>
                    <a:pt x="679" y="48"/>
                  </a:cubicBezTo>
                  <a:cubicBezTo>
                    <a:pt x="239" y="655"/>
                    <a:pt x="1" y="1441"/>
                    <a:pt x="1" y="2263"/>
                  </a:cubicBezTo>
                  <a:cubicBezTo>
                    <a:pt x="1" y="3084"/>
                    <a:pt x="239" y="3870"/>
                    <a:pt x="679" y="4477"/>
                  </a:cubicBezTo>
                  <a:cubicBezTo>
                    <a:pt x="703" y="4501"/>
                    <a:pt x="739" y="4525"/>
                    <a:pt x="775" y="4525"/>
                  </a:cubicBezTo>
                  <a:cubicBezTo>
                    <a:pt x="810" y="4525"/>
                    <a:pt x="846" y="4501"/>
                    <a:pt x="870" y="4477"/>
                  </a:cubicBezTo>
                  <a:cubicBezTo>
                    <a:pt x="1310" y="3870"/>
                    <a:pt x="1560" y="3084"/>
                    <a:pt x="1560" y="2263"/>
                  </a:cubicBezTo>
                  <a:cubicBezTo>
                    <a:pt x="1560" y="1441"/>
                    <a:pt x="1310" y="655"/>
                    <a:pt x="870" y="48"/>
                  </a:cubicBezTo>
                  <a:cubicBezTo>
                    <a:pt x="846" y="24"/>
                    <a:pt x="810" y="0"/>
                    <a:pt x="775"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2" name="Google Shape;1172;p55"/>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3" name="Google Shape;1173;p55"/>
            <p:cNvSpPr/>
            <p:nvPr/>
          </p:nvSpPr>
          <p:spPr>
            <a:xfrm>
              <a:off x="4694325" y="4413775"/>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2"/>
                  </a:cubicBezTo>
                  <a:cubicBezTo>
                    <a:pt x="393" y="2370"/>
                    <a:pt x="739" y="1750"/>
                    <a:pt x="1251" y="1238"/>
                  </a:cubicBezTo>
                  <a:cubicBezTo>
                    <a:pt x="1751" y="726"/>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3"/>
                    <a:pt x="1608" y="2762"/>
                    <a:pt x="2191" y="2179"/>
                  </a:cubicBezTo>
                  <a:cubicBezTo>
                    <a:pt x="2775" y="1596"/>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4" name="Google Shape;1174;p55"/>
            <p:cNvSpPr/>
            <p:nvPr/>
          </p:nvSpPr>
          <p:spPr>
            <a:xfrm>
              <a:off x="4618425" y="4489075"/>
              <a:ext cx="81875" cy="81575"/>
            </a:xfrm>
            <a:custGeom>
              <a:rect b="b" l="l" r="r" t="t"/>
              <a:pathLst>
                <a:path extrusionOk="0" h="3263" w="3275">
                  <a:moveTo>
                    <a:pt x="262" y="251"/>
                  </a:moveTo>
                  <a:cubicBezTo>
                    <a:pt x="893" y="381"/>
                    <a:pt x="1524" y="727"/>
                    <a:pt x="2036" y="1239"/>
                  </a:cubicBezTo>
                  <a:cubicBezTo>
                    <a:pt x="2536" y="1751"/>
                    <a:pt x="2882" y="2370"/>
                    <a:pt x="3013" y="3013"/>
                  </a:cubicBezTo>
                  <a:cubicBezTo>
                    <a:pt x="2382" y="2882"/>
                    <a:pt x="1751" y="2537"/>
                    <a:pt x="1251" y="2025"/>
                  </a:cubicBezTo>
                  <a:cubicBezTo>
                    <a:pt x="739" y="1513"/>
                    <a:pt x="393" y="893"/>
                    <a:pt x="262" y="251"/>
                  </a:cubicBezTo>
                  <a:close/>
                  <a:moveTo>
                    <a:pt x="131" y="0"/>
                  </a:moveTo>
                  <a:cubicBezTo>
                    <a:pt x="96" y="0"/>
                    <a:pt x="60" y="12"/>
                    <a:pt x="36" y="36"/>
                  </a:cubicBezTo>
                  <a:cubicBezTo>
                    <a:pt x="12" y="60"/>
                    <a:pt x="0" y="96"/>
                    <a:pt x="12" y="131"/>
                  </a:cubicBezTo>
                  <a:cubicBezTo>
                    <a:pt x="119" y="870"/>
                    <a:pt x="500" y="1596"/>
                    <a:pt x="1084" y="2179"/>
                  </a:cubicBezTo>
                  <a:cubicBezTo>
                    <a:pt x="1667" y="2763"/>
                    <a:pt x="2405" y="3144"/>
                    <a:pt x="3144" y="3263"/>
                  </a:cubicBezTo>
                  <a:lnTo>
                    <a:pt x="3156" y="3263"/>
                  </a:lnTo>
                  <a:cubicBezTo>
                    <a:pt x="3191" y="3263"/>
                    <a:pt x="3215" y="3251"/>
                    <a:pt x="3239" y="3227"/>
                  </a:cubicBezTo>
                  <a:cubicBezTo>
                    <a:pt x="3263" y="3203"/>
                    <a:pt x="3275" y="3168"/>
                    <a:pt x="3263" y="3132"/>
                  </a:cubicBezTo>
                  <a:cubicBezTo>
                    <a:pt x="3156" y="2394"/>
                    <a:pt x="2775" y="1667"/>
                    <a:pt x="2191" y="1084"/>
                  </a:cubicBezTo>
                  <a:cubicBezTo>
                    <a:pt x="1608" y="501"/>
                    <a:pt x="881" y="108"/>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5" name="Google Shape;1175;p55"/>
            <p:cNvSpPr/>
            <p:nvPr/>
          </p:nvSpPr>
          <p:spPr>
            <a:xfrm>
              <a:off x="4694325" y="4489075"/>
              <a:ext cx="81875" cy="81575"/>
            </a:xfrm>
            <a:custGeom>
              <a:rect b="b" l="l" r="r" t="t"/>
              <a:pathLst>
                <a:path extrusionOk="0" h="3263" w="3275">
                  <a:moveTo>
                    <a:pt x="3025" y="251"/>
                  </a:moveTo>
                  <a:lnTo>
                    <a:pt x="3025" y="251"/>
                  </a:lnTo>
                  <a:cubicBezTo>
                    <a:pt x="2894" y="893"/>
                    <a:pt x="2537" y="1513"/>
                    <a:pt x="2036" y="2025"/>
                  </a:cubicBezTo>
                  <a:cubicBezTo>
                    <a:pt x="1524" y="2537"/>
                    <a:pt x="893" y="2882"/>
                    <a:pt x="262" y="3013"/>
                  </a:cubicBezTo>
                  <a:cubicBezTo>
                    <a:pt x="393" y="2370"/>
                    <a:pt x="739" y="1751"/>
                    <a:pt x="1251" y="1239"/>
                  </a:cubicBezTo>
                  <a:cubicBezTo>
                    <a:pt x="1751" y="727"/>
                    <a:pt x="2382" y="381"/>
                    <a:pt x="3025" y="251"/>
                  </a:cubicBezTo>
                  <a:close/>
                  <a:moveTo>
                    <a:pt x="3144" y="0"/>
                  </a:moveTo>
                  <a:cubicBezTo>
                    <a:pt x="2406" y="108"/>
                    <a:pt x="1667" y="501"/>
                    <a:pt x="1084" y="1084"/>
                  </a:cubicBezTo>
                  <a:cubicBezTo>
                    <a:pt x="501" y="1667"/>
                    <a:pt x="120" y="2394"/>
                    <a:pt x="12" y="3132"/>
                  </a:cubicBezTo>
                  <a:cubicBezTo>
                    <a:pt x="0" y="3168"/>
                    <a:pt x="12" y="3203"/>
                    <a:pt x="36" y="3227"/>
                  </a:cubicBezTo>
                  <a:cubicBezTo>
                    <a:pt x="60" y="3251"/>
                    <a:pt x="96" y="3263"/>
                    <a:pt x="120" y="3263"/>
                  </a:cubicBezTo>
                  <a:lnTo>
                    <a:pt x="131" y="3263"/>
                  </a:lnTo>
                  <a:cubicBezTo>
                    <a:pt x="882" y="3144"/>
                    <a:pt x="1608" y="2763"/>
                    <a:pt x="2191" y="2179"/>
                  </a:cubicBezTo>
                  <a:cubicBezTo>
                    <a:pt x="2775" y="1596"/>
                    <a:pt x="3156" y="870"/>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6" name="Google Shape;1176;p55"/>
            <p:cNvSpPr/>
            <p:nvPr/>
          </p:nvSpPr>
          <p:spPr>
            <a:xfrm>
              <a:off x="4618425" y="4564375"/>
              <a:ext cx="81875" cy="81600"/>
            </a:xfrm>
            <a:custGeom>
              <a:rect b="b" l="l" r="r" t="t"/>
              <a:pathLst>
                <a:path extrusionOk="0" h="3264" w="3275">
                  <a:moveTo>
                    <a:pt x="262" y="251"/>
                  </a:moveTo>
                  <a:cubicBezTo>
                    <a:pt x="893" y="382"/>
                    <a:pt x="1524" y="727"/>
                    <a:pt x="2036" y="1239"/>
                  </a:cubicBezTo>
                  <a:cubicBezTo>
                    <a:pt x="2536" y="1751"/>
                    <a:pt x="2882" y="2370"/>
                    <a:pt x="3013" y="3013"/>
                  </a:cubicBezTo>
                  <a:cubicBezTo>
                    <a:pt x="2382" y="2882"/>
                    <a:pt x="1751" y="2537"/>
                    <a:pt x="1251" y="2025"/>
                  </a:cubicBezTo>
                  <a:cubicBezTo>
                    <a:pt x="739" y="1513"/>
                    <a:pt x="393" y="894"/>
                    <a:pt x="262" y="251"/>
                  </a:cubicBezTo>
                  <a:close/>
                  <a:moveTo>
                    <a:pt x="131" y="1"/>
                  </a:moveTo>
                  <a:cubicBezTo>
                    <a:pt x="96" y="1"/>
                    <a:pt x="60" y="13"/>
                    <a:pt x="36" y="36"/>
                  </a:cubicBezTo>
                  <a:cubicBezTo>
                    <a:pt x="12" y="60"/>
                    <a:pt x="0" y="96"/>
                    <a:pt x="12" y="132"/>
                  </a:cubicBezTo>
                  <a:cubicBezTo>
                    <a:pt x="119" y="870"/>
                    <a:pt x="500" y="1596"/>
                    <a:pt x="1084" y="2180"/>
                  </a:cubicBezTo>
                  <a:cubicBezTo>
                    <a:pt x="1667" y="2763"/>
                    <a:pt x="2405" y="3144"/>
                    <a:pt x="3144" y="3263"/>
                  </a:cubicBezTo>
                  <a:lnTo>
                    <a:pt x="3156" y="3263"/>
                  </a:lnTo>
                  <a:cubicBezTo>
                    <a:pt x="3191" y="3263"/>
                    <a:pt x="3215" y="3251"/>
                    <a:pt x="3239" y="3227"/>
                  </a:cubicBezTo>
                  <a:cubicBezTo>
                    <a:pt x="3263" y="3204"/>
                    <a:pt x="3275" y="3168"/>
                    <a:pt x="3263" y="3132"/>
                  </a:cubicBezTo>
                  <a:cubicBezTo>
                    <a:pt x="3156" y="2394"/>
                    <a:pt x="2775" y="1668"/>
                    <a:pt x="2191" y="1084"/>
                  </a:cubicBezTo>
                  <a:cubicBezTo>
                    <a:pt x="1608" y="501"/>
                    <a:pt x="881" y="108"/>
                    <a:pt x="131"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7" name="Google Shape;1177;p55"/>
            <p:cNvSpPr/>
            <p:nvPr/>
          </p:nvSpPr>
          <p:spPr>
            <a:xfrm>
              <a:off x="4694325" y="4564375"/>
              <a:ext cx="81875" cy="81600"/>
            </a:xfrm>
            <a:custGeom>
              <a:rect b="b" l="l" r="r" t="t"/>
              <a:pathLst>
                <a:path extrusionOk="0" h="3264" w="3275">
                  <a:moveTo>
                    <a:pt x="3025" y="251"/>
                  </a:moveTo>
                  <a:lnTo>
                    <a:pt x="3025" y="251"/>
                  </a:lnTo>
                  <a:cubicBezTo>
                    <a:pt x="2894" y="894"/>
                    <a:pt x="2537" y="1513"/>
                    <a:pt x="2036" y="2025"/>
                  </a:cubicBezTo>
                  <a:cubicBezTo>
                    <a:pt x="1524" y="2537"/>
                    <a:pt x="893" y="2882"/>
                    <a:pt x="262" y="3013"/>
                  </a:cubicBezTo>
                  <a:cubicBezTo>
                    <a:pt x="393" y="2370"/>
                    <a:pt x="739" y="1751"/>
                    <a:pt x="1251" y="1239"/>
                  </a:cubicBezTo>
                  <a:cubicBezTo>
                    <a:pt x="1751" y="727"/>
                    <a:pt x="2382" y="382"/>
                    <a:pt x="3025" y="251"/>
                  </a:cubicBezTo>
                  <a:close/>
                  <a:moveTo>
                    <a:pt x="3144" y="1"/>
                  </a:moveTo>
                  <a:cubicBezTo>
                    <a:pt x="2406" y="108"/>
                    <a:pt x="1667" y="501"/>
                    <a:pt x="1084" y="1084"/>
                  </a:cubicBezTo>
                  <a:cubicBezTo>
                    <a:pt x="501" y="1668"/>
                    <a:pt x="120" y="2394"/>
                    <a:pt x="12" y="3132"/>
                  </a:cubicBezTo>
                  <a:cubicBezTo>
                    <a:pt x="0" y="3168"/>
                    <a:pt x="12" y="3204"/>
                    <a:pt x="36" y="3227"/>
                  </a:cubicBezTo>
                  <a:cubicBezTo>
                    <a:pt x="60" y="3251"/>
                    <a:pt x="96" y="3263"/>
                    <a:pt x="120" y="3263"/>
                  </a:cubicBezTo>
                  <a:lnTo>
                    <a:pt x="131" y="3263"/>
                  </a:lnTo>
                  <a:cubicBezTo>
                    <a:pt x="882" y="3144"/>
                    <a:pt x="1608" y="2763"/>
                    <a:pt x="2191" y="2180"/>
                  </a:cubicBezTo>
                  <a:cubicBezTo>
                    <a:pt x="2775" y="1596"/>
                    <a:pt x="3156" y="870"/>
                    <a:pt x="3263" y="132"/>
                  </a:cubicBezTo>
                  <a:cubicBezTo>
                    <a:pt x="3275" y="96"/>
                    <a:pt x="3263" y="60"/>
                    <a:pt x="3239" y="36"/>
                  </a:cubicBezTo>
                  <a:cubicBezTo>
                    <a:pt x="3215" y="13"/>
                    <a:pt x="3179" y="1"/>
                    <a:pt x="3144" y="1"/>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8" name="Google Shape;1178;p55"/>
            <p:cNvSpPr/>
            <p:nvPr/>
          </p:nvSpPr>
          <p:spPr>
            <a:xfrm>
              <a:off x="4618425" y="4639700"/>
              <a:ext cx="81875" cy="81575"/>
            </a:xfrm>
            <a:custGeom>
              <a:rect b="b" l="l" r="r" t="t"/>
              <a:pathLst>
                <a:path extrusionOk="0" h="3263" w="3275">
                  <a:moveTo>
                    <a:pt x="262" y="250"/>
                  </a:moveTo>
                  <a:cubicBezTo>
                    <a:pt x="893" y="381"/>
                    <a:pt x="1524" y="726"/>
                    <a:pt x="2036" y="1238"/>
                  </a:cubicBezTo>
                  <a:cubicBezTo>
                    <a:pt x="2536" y="1750"/>
                    <a:pt x="2882" y="2369"/>
                    <a:pt x="3013" y="3012"/>
                  </a:cubicBezTo>
                  <a:cubicBezTo>
                    <a:pt x="2382" y="2881"/>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5"/>
                    <a:pt x="1084" y="2179"/>
                  </a:cubicBezTo>
                  <a:cubicBezTo>
                    <a:pt x="1667" y="2762"/>
                    <a:pt x="2394" y="3143"/>
                    <a:pt x="3144" y="3262"/>
                  </a:cubicBezTo>
                  <a:lnTo>
                    <a:pt x="3156" y="3262"/>
                  </a:lnTo>
                  <a:cubicBezTo>
                    <a:pt x="3191" y="3262"/>
                    <a:pt x="3215" y="3250"/>
                    <a:pt x="3239" y="3227"/>
                  </a:cubicBezTo>
                  <a:cubicBezTo>
                    <a:pt x="3263" y="3203"/>
                    <a:pt x="3275" y="3167"/>
                    <a:pt x="3263" y="3131"/>
                  </a:cubicBezTo>
                  <a:cubicBezTo>
                    <a:pt x="3156" y="2393"/>
                    <a:pt x="2775" y="1667"/>
                    <a:pt x="2191" y="1083"/>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9" name="Google Shape;1179;p55"/>
            <p:cNvSpPr/>
            <p:nvPr/>
          </p:nvSpPr>
          <p:spPr>
            <a:xfrm>
              <a:off x="4694325" y="4639700"/>
              <a:ext cx="81875" cy="81575"/>
            </a:xfrm>
            <a:custGeom>
              <a:rect b="b" l="l" r="r" t="t"/>
              <a:pathLst>
                <a:path extrusionOk="0" h="3263" w="3275">
                  <a:moveTo>
                    <a:pt x="3025" y="250"/>
                  </a:moveTo>
                  <a:lnTo>
                    <a:pt x="3025" y="250"/>
                  </a:lnTo>
                  <a:cubicBezTo>
                    <a:pt x="2894" y="893"/>
                    <a:pt x="2537" y="1512"/>
                    <a:pt x="2036" y="2024"/>
                  </a:cubicBezTo>
                  <a:cubicBezTo>
                    <a:pt x="1524" y="2536"/>
                    <a:pt x="893" y="2881"/>
                    <a:pt x="262" y="3012"/>
                  </a:cubicBezTo>
                  <a:cubicBezTo>
                    <a:pt x="393" y="2369"/>
                    <a:pt x="739" y="1750"/>
                    <a:pt x="1251" y="1238"/>
                  </a:cubicBezTo>
                  <a:cubicBezTo>
                    <a:pt x="1751" y="726"/>
                    <a:pt x="2382" y="381"/>
                    <a:pt x="3025" y="250"/>
                  </a:cubicBezTo>
                  <a:close/>
                  <a:moveTo>
                    <a:pt x="3144" y="0"/>
                  </a:moveTo>
                  <a:cubicBezTo>
                    <a:pt x="2406" y="107"/>
                    <a:pt x="1667" y="500"/>
                    <a:pt x="1084" y="1083"/>
                  </a:cubicBezTo>
                  <a:cubicBezTo>
                    <a:pt x="501" y="1667"/>
                    <a:pt x="120" y="2393"/>
                    <a:pt x="12" y="3131"/>
                  </a:cubicBezTo>
                  <a:cubicBezTo>
                    <a:pt x="0" y="3167"/>
                    <a:pt x="12" y="3203"/>
                    <a:pt x="36" y="3227"/>
                  </a:cubicBezTo>
                  <a:cubicBezTo>
                    <a:pt x="60" y="3250"/>
                    <a:pt x="96" y="3262"/>
                    <a:pt x="120" y="3262"/>
                  </a:cubicBezTo>
                  <a:lnTo>
                    <a:pt x="131" y="3262"/>
                  </a:lnTo>
                  <a:cubicBezTo>
                    <a:pt x="882" y="3143"/>
                    <a:pt x="1608" y="2762"/>
                    <a:pt x="2191" y="2179"/>
                  </a:cubicBezTo>
                  <a:cubicBezTo>
                    <a:pt x="2775" y="1595"/>
                    <a:pt x="3156" y="869"/>
                    <a:pt x="3263" y="131"/>
                  </a:cubicBezTo>
                  <a:cubicBezTo>
                    <a:pt x="3275" y="95"/>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0" name="Google Shape;1180;p55"/>
            <p:cNvSpPr/>
            <p:nvPr/>
          </p:nvSpPr>
          <p:spPr>
            <a:xfrm>
              <a:off x="4618425" y="4715000"/>
              <a:ext cx="81875" cy="81575"/>
            </a:xfrm>
            <a:custGeom>
              <a:rect b="b" l="l" r="r" t="t"/>
              <a:pathLst>
                <a:path extrusionOk="0" h="3263" w="3275">
                  <a:moveTo>
                    <a:pt x="262" y="250"/>
                  </a:moveTo>
                  <a:cubicBezTo>
                    <a:pt x="893" y="381"/>
                    <a:pt x="1524" y="727"/>
                    <a:pt x="2036" y="1239"/>
                  </a:cubicBezTo>
                  <a:cubicBezTo>
                    <a:pt x="2536" y="1751"/>
                    <a:pt x="2882" y="2370"/>
                    <a:pt x="3013" y="3013"/>
                  </a:cubicBezTo>
                  <a:cubicBezTo>
                    <a:pt x="2382" y="2882"/>
                    <a:pt x="1751" y="2536"/>
                    <a:pt x="1239" y="2024"/>
                  </a:cubicBezTo>
                  <a:cubicBezTo>
                    <a:pt x="739" y="1512"/>
                    <a:pt x="393" y="893"/>
                    <a:pt x="262" y="250"/>
                  </a:cubicBezTo>
                  <a:close/>
                  <a:moveTo>
                    <a:pt x="131" y="0"/>
                  </a:moveTo>
                  <a:cubicBezTo>
                    <a:pt x="96" y="0"/>
                    <a:pt x="60" y="12"/>
                    <a:pt x="36" y="36"/>
                  </a:cubicBezTo>
                  <a:cubicBezTo>
                    <a:pt x="12" y="60"/>
                    <a:pt x="0" y="96"/>
                    <a:pt x="12" y="131"/>
                  </a:cubicBezTo>
                  <a:cubicBezTo>
                    <a:pt x="119" y="869"/>
                    <a:pt x="500" y="1596"/>
                    <a:pt x="1084" y="2179"/>
                  </a:cubicBezTo>
                  <a:cubicBezTo>
                    <a:pt x="1667" y="2763"/>
                    <a:pt x="2394" y="3144"/>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1" name="Google Shape;1181;p55"/>
            <p:cNvSpPr/>
            <p:nvPr/>
          </p:nvSpPr>
          <p:spPr>
            <a:xfrm>
              <a:off x="4694325" y="4715000"/>
              <a:ext cx="81875" cy="81575"/>
            </a:xfrm>
            <a:custGeom>
              <a:rect b="b" l="l" r="r" t="t"/>
              <a:pathLst>
                <a:path extrusionOk="0" h="3263" w="3275">
                  <a:moveTo>
                    <a:pt x="3025" y="250"/>
                  </a:moveTo>
                  <a:lnTo>
                    <a:pt x="3025" y="250"/>
                  </a:lnTo>
                  <a:cubicBezTo>
                    <a:pt x="2894" y="893"/>
                    <a:pt x="2537" y="1512"/>
                    <a:pt x="2036" y="2024"/>
                  </a:cubicBezTo>
                  <a:cubicBezTo>
                    <a:pt x="1524" y="2536"/>
                    <a:pt x="893" y="2882"/>
                    <a:pt x="262" y="3013"/>
                  </a:cubicBezTo>
                  <a:cubicBezTo>
                    <a:pt x="393" y="2370"/>
                    <a:pt x="739" y="1751"/>
                    <a:pt x="1251" y="1239"/>
                  </a:cubicBezTo>
                  <a:cubicBezTo>
                    <a:pt x="1751" y="727"/>
                    <a:pt x="2382" y="381"/>
                    <a:pt x="3025" y="250"/>
                  </a:cubicBezTo>
                  <a:close/>
                  <a:moveTo>
                    <a:pt x="3144" y="0"/>
                  </a:moveTo>
                  <a:cubicBezTo>
                    <a:pt x="2406" y="107"/>
                    <a:pt x="1667" y="500"/>
                    <a:pt x="1084" y="1084"/>
                  </a:cubicBezTo>
                  <a:cubicBezTo>
                    <a:pt x="501" y="1667"/>
                    <a:pt x="120" y="2393"/>
                    <a:pt x="12" y="3132"/>
                  </a:cubicBezTo>
                  <a:cubicBezTo>
                    <a:pt x="0" y="3167"/>
                    <a:pt x="12" y="3203"/>
                    <a:pt x="36" y="3227"/>
                  </a:cubicBezTo>
                  <a:cubicBezTo>
                    <a:pt x="60" y="3251"/>
                    <a:pt x="96" y="3263"/>
                    <a:pt x="120" y="3263"/>
                  </a:cubicBezTo>
                  <a:lnTo>
                    <a:pt x="131" y="3263"/>
                  </a:lnTo>
                  <a:cubicBezTo>
                    <a:pt x="882" y="3144"/>
                    <a:pt x="1608" y="2763"/>
                    <a:pt x="2191" y="2179"/>
                  </a:cubicBezTo>
                  <a:cubicBezTo>
                    <a:pt x="2775" y="1596"/>
                    <a:pt x="3156" y="869"/>
                    <a:pt x="3263" y="131"/>
                  </a:cubicBezTo>
                  <a:cubicBezTo>
                    <a:pt x="3275" y="96"/>
                    <a:pt x="3263" y="60"/>
                    <a:pt x="3239" y="36"/>
                  </a:cubicBezTo>
                  <a:cubicBezTo>
                    <a:pt x="3215" y="12"/>
                    <a:pt x="3179" y="0"/>
                    <a:pt x="3144"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2" name="Google Shape;1182;p55"/>
            <p:cNvSpPr/>
            <p:nvPr/>
          </p:nvSpPr>
          <p:spPr>
            <a:xfrm>
              <a:off x="4618425" y="4413775"/>
              <a:ext cx="81875" cy="81575"/>
            </a:xfrm>
            <a:custGeom>
              <a:rect b="b" l="l" r="r" t="t"/>
              <a:pathLst>
                <a:path extrusionOk="0" h="3263" w="3275">
                  <a:moveTo>
                    <a:pt x="262" y="250"/>
                  </a:moveTo>
                  <a:cubicBezTo>
                    <a:pt x="893" y="381"/>
                    <a:pt x="1524" y="726"/>
                    <a:pt x="2036" y="1238"/>
                  </a:cubicBezTo>
                  <a:cubicBezTo>
                    <a:pt x="2536" y="1750"/>
                    <a:pt x="2882" y="2370"/>
                    <a:pt x="3013" y="3012"/>
                  </a:cubicBezTo>
                  <a:cubicBezTo>
                    <a:pt x="2382" y="2882"/>
                    <a:pt x="1751" y="2536"/>
                    <a:pt x="1251" y="2024"/>
                  </a:cubicBezTo>
                  <a:cubicBezTo>
                    <a:pt x="739" y="1512"/>
                    <a:pt x="393" y="893"/>
                    <a:pt x="262" y="250"/>
                  </a:cubicBezTo>
                  <a:close/>
                  <a:moveTo>
                    <a:pt x="131" y="0"/>
                  </a:moveTo>
                  <a:cubicBezTo>
                    <a:pt x="96" y="0"/>
                    <a:pt x="60" y="12"/>
                    <a:pt x="36" y="36"/>
                  </a:cubicBezTo>
                  <a:cubicBezTo>
                    <a:pt x="12" y="60"/>
                    <a:pt x="0" y="95"/>
                    <a:pt x="12" y="131"/>
                  </a:cubicBezTo>
                  <a:cubicBezTo>
                    <a:pt x="119" y="869"/>
                    <a:pt x="500" y="1596"/>
                    <a:pt x="1084" y="2179"/>
                  </a:cubicBezTo>
                  <a:cubicBezTo>
                    <a:pt x="1667" y="2762"/>
                    <a:pt x="2394" y="3143"/>
                    <a:pt x="3144" y="3263"/>
                  </a:cubicBezTo>
                  <a:lnTo>
                    <a:pt x="3156" y="3263"/>
                  </a:lnTo>
                  <a:cubicBezTo>
                    <a:pt x="3191" y="3263"/>
                    <a:pt x="3215" y="3251"/>
                    <a:pt x="3239" y="3227"/>
                  </a:cubicBezTo>
                  <a:cubicBezTo>
                    <a:pt x="3263" y="3203"/>
                    <a:pt x="3275" y="3167"/>
                    <a:pt x="3263" y="3132"/>
                  </a:cubicBezTo>
                  <a:cubicBezTo>
                    <a:pt x="3156" y="2393"/>
                    <a:pt x="2775" y="1667"/>
                    <a:pt x="2191" y="1084"/>
                  </a:cubicBezTo>
                  <a:cubicBezTo>
                    <a:pt x="1608" y="500"/>
                    <a:pt x="881" y="107"/>
                    <a:pt x="131" y="0"/>
                  </a:cubicBez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83" name="Google Shape;1183;p55"/>
          <p:cNvSpPr/>
          <p:nvPr/>
        </p:nvSpPr>
        <p:spPr>
          <a:xfrm flipH="1">
            <a:off x="-293502" y="0"/>
            <a:ext cx="1375175" cy="1446025"/>
          </a:xfrm>
          <a:custGeom>
            <a:rect b="b" l="l" r="r" t="t"/>
            <a:pathLst>
              <a:path extrusionOk="0" h="57841" w="55007">
                <a:moveTo>
                  <a:pt x="27504" y="0"/>
                </a:moveTo>
                <a:cubicBezTo>
                  <a:pt x="26194" y="2381"/>
                  <a:pt x="25491" y="5227"/>
                  <a:pt x="25491" y="8132"/>
                </a:cubicBezTo>
                <a:cubicBezTo>
                  <a:pt x="25491" y="9216"/>
                  <a:pt x="25587" y="10299"/>
                  <a:pt x="25777" y="11347"/>
                </a:cubicBezTo>
                <a:cubicBezTo>
                  <a:pt x="26111" y="10656"/>
                  <a:pt x="26468" y="9990"/>
                  <a:pt x="26884" y="9370"/>
                </a:cubicBezTo>
                <a:cubicBezTo>
                  <a:pt x="27015" y="9156"/>
                  <a:pt x="27254" y="9037"/>
                  <a:pt x="27504" y="9037"/>
                </a:cubicBezTo>
                <a:cubicBezTo>
                  <a:pt x="27754" y="9037"/>
                  <a:pt x="27980" y="9156"/>
                  <a:pt x="28123" y="9370"/>
                </a:cubicBezTo>
                <a:cubicBezTo>
                  <a:pt x="28527" y="9990"/>
                  <a:pt x="28897" y="10656"/>
                  <a:pt x="29218" y="11347"/>
                </a:cubicBezTo>
                <a:cubicBezTo>
                  <a:pt x="29409" y="10299"/>
                  <a:pt x="29516" y="9216"/>
                  <a:pt x="29516" y="8132"/>
                </a:cubicBezTo>
                <a:cubicBezTo>
                  <a:pt x="29516" y="5227"/>
                  <a:pt x="28801" y="2381"/>
                  <a:pt x="27504" y="0"/>
                </a:cubicBezTo>
                <a:close/>
                <a:moveTo>
                  <a:pt x="10501" y="5525"/>
                </a:moveTo>
                <a:lnTo>
                  <a:pt x="10501" y="5525"/>
                </a:lnTo>
                <a:cubicBezTo>
                  <a:pt x="10847" y="8215"/>
                  <a:pt x="11954" y="10930"/>
                  <a:pt x="13657" y="13288"/>
                </a:cubicBezTo>
                <a:cubicBezTo>
                  <a:pt x="14288" y="14157"/>
                  <a:pt x="15002" y="14966"/>
                  <a:pt x="15776" y="15704"/>
                </a:cubicBezTo>
                <a:cubicBezTo>
                  <a:pt x="15645" y="14966"/>
                  <a:pt x="15550" y="14216"/>
                  <a:pt x="15514" y="13466"/>
                </a:cubicBezTo>
                <a:cubicBezTo>
                  <a:pt x="15502" y="13216"/>
                  <a:pt x="15609" y="12978"/>
                  <a:pt x="15812" y="12835"/>
                </a:cubicBezTo>
                <a:cubicBezTo>
                  <a:pt x="15939" y="12738"/>
                  <a:pt x="16090" y="12687"/>
                  <a:pt x="16244" y="12687"/>
                </a:cubicBezTo>
                <a:cubicBezTo>
                  <a:pt x="16335" y="12687"/>
                  <a:pt x="16426" y="12705"/>
                  <a:pt x="16514" y="12740"/>
                </a:cubicBezTo>
                <a:cubicBezTo>
                  <a:pt x="17217" y="13002"/>
                  <a:pt x="17895" y="13323"/>
                  <a:pt x="18562" y="13680"/>
                </a:cubicBezTo>
                <a:cubicBezTo>
                  <a:pt x="18098" y="12728"/>
                  <a:pt x="17550" y="11799"/>
                  <a:pt x="16907" y="10918"/>
                </a:cubicBezTo>
                <a:cubicBezTo>
                  <a:pt x="15204" y="8573"/>
                  <a:pt x="12954" y="6691"/>
                  <a:pt x="10501" y="5525"/>
                </a:cubicBezTo>
                <a:close/>
                <a:moveTo>
                  <a:pt x="44506" y="5513"/>
                </a:moveTo>
                <a:lnTo>
                  <a:pt x="44506" y="5513"/>
                </a:lnTo>
                <a:cubicBezTo>
                  <a:pt x="42041" y="6691"/>
                  <a:pt x="39803" y="8573"/>
                  <a:pt x="38088" y="10918"/>
                </a:cubicBezTo>
                <a:cubicBezTo>
                  <a:pt x="37457" y="11799"/>
                  <a:pt x="36898" y="12728"/>
                  <a:pt x="36445" y="13680"/>
                </a:cubicBezTo>
                <a:cubicBezTo>
                  <a:pt x="37112" y="13323"/>
                  <a:pt x="37791" y="13002"/>
                  <a:pt x="38493" y="12740"/>
                </a:cubicBezTo>
                <a:cubicBezTo>
                  <a:pt x="38581" y="12705"/>
                  <a:pt x="38671" y="12687"/>
                  <a:pt x="38759" y="12687"/>
                </a:cubicBezTo>
                <a:cubicBezTo>
                  <a:pt x="38910" y="12687"/>
                  <a:pt x="39056" y="12738"/>
                  <a:pt x="39184" y="12835"/>
                </a:cubicBezTo>
                <a:cubicBezTo>
                  <a:pt x="39386" y="12978"/>
                  <a:pt x="39505" y="13216"/>
                  <a:pt x="39493" y="13466"/>
                </a:cubicBezTo>
                <a:cubicBezTo>
                  <a:pt x="39457" y="14216"/>
                  <a:pt x="39362" y="14966"/>
                  <a:pt x="39219" y="15704"/>
                </a:cubicBezTo>
                <a:cubicBezTo>
                  <a:pt x="39993" y="14966"/>
                  <a:pt x="40708" y="14157"/>
                  <a:pt x="41351" y="13288"/>
                </a:cubicBezTo>
                <a:cubicBezTo>
                  <a:pt x="43053" y="10930"/>
                  <a:pt x="44148" y="8215"/>
                  <a:pt x="44506" y="5513"/>
                </a:cubicBezTo>
                <a:close/>
                <a:moveTo>
                  <a:pt x="19931" y="5632"/>
                </a:moveTo>
                <a:lnTo>
                  <a:pt x="19931" y="5632"/>
                </a:lnTo>
                <a:cubicBezTo>
                  <a:pt x="19431" y="8311"/>
                  <a:pt x="19645" y="11228"/>
                  <a:pt x="20538" y="13990"/>
                </a:cubicBezTo>
                <a:cubicBezTo>
                  <a:pt x="20681" y="14431"/>
                  <a:pt x="20848" y="14871"/>
                  <a:pt x="21027" y="15288"/>
                </a:cubicBezTo>
                <a:cubicBezTo>
                  <a:pt x="22122" y="16157"/>
                  <a:pt x="23134" y="17157"/>
                  <a:pt x="24051" y="18288"/>
                </a:cubicBezTo>
                <a:cubicBezTo>
                  <a:pt x="24122" y="16859"/>
                  <a:pt x="24360" y="15454"/>
                  <a:pt x="24741" y="14109"/>
                </a:cubicBezTo>
                <a:cubicBezTo>
                  <a:pt x="24634" y="13657"/>
                  <a:pt x="24503" y="13192"/>
                  <a:pt x="24360" y="12752"/>
                </a:cubicBezTo>
                <a:cubicBezTo>
                  <a:pt x="23467" y="9990"/>
                  <a:pt x="21908" y="7501"/>
                  <a:pt x="19931" y="5632"/>
                </a:cubicBezTo>
                <a:close/>
                <a:moveTo>
                  <a:pt x="35064" y="5632"/>
                </a:moveTo>
                <a:cubicBezTo>
                  <a:pt x="33088" y="7501"/>
                  <a:pt x="31540" y="9990"/>
                  <a:pt x="30635" y="12752"/>
                </a:cubicBezTo>
                <a:cubicBezTo>
                  <a:pt x="30492" y="13192"/>
                  <a:pt x="30373" y="13657"/>
                  <a:pt x="30266" y="14109"/>
                </a:cubicBezTo>
                <a:cubicBezTo>
                  <a:pt x="30647" y="15454"/>
                  <a:pt x="30873" y="16859"/>
                  <a:pt x="30956" y="18288"/>
                </a:cubicBezTo>
                <a:cubicBezTo>
                  <a:pt x="31861" y="17157"/>
                  <a:pt x="32873" y="16157"/>
                  <a:pt x="33981" y="15288"/>
                </a:cubicBezTo>
                <a:cubicBezTo>
                  <a:pt x="34159" y="14871"/>
                  <a:pt x="34326" y="14431"/>
                  <a:pt x="34469" y="13990"/>
                </a:cubicBezTo>
                <a:cubicBezTo>
                  <a:pt x="35362" y="11228"/>
                  <a:pt x="35564" y="8311"/>
                  <a:pt x="35064" y="5632"/>
                </a:cubicBezTo>
                <a:close/>
                <a:moveTo>
                  <a:pt x="7692" y="14526"/>
                </a:moveTo>
                <a:cubicBezTo>
                  <a:pt x="8858" y="16990"/>
                  <a:pt x="10740" y="19229"/>
                  <a:pt x="13097" y="20931"/>
                </a:cubicBezTo>
                <a:cubicBezTo>
                  <a:pt x="13466" y="21205"/>
                  <a:pt x="13859" y="21455"/>
                  <a:pt x="14252" y="21705"/>
                </a:cubicBezTo>
                <a:cubicBezTo>
                  <a:pt x="15645" y="21753"/>
                  <a:pt x="17062" y="21967"/>
                  <a:pt x="18455" y="22348"/>
                </a:cubicBezTo>
                <a:cubicBezTo>
                  <a:pt x="17669" y="21134"/>
                  <a:pt x="17026" y="19860"/>
                  <a:pt x="16550" y="18550"/>
                </a:cubicBezTo>
                <a:cubicBezTo>
                  <a:pt x="16193" y="18241"/>
                  <a:pt x="15835" y="17955"/>
                  <a:pt x="15454" y="17681"/>
                </a:cubicBezTo>
                <a:cubicBezTo>
                  <a:pt x="13109" y="15978"/>
                  <a:pt x="10394" y="14871"/>
                  <a:pt x="7692" y="14526"/>
                </a:cubicBezTo>
                <a:close/>
                <a:moveTo>
                  <a:pt x="47304" y="14526"/>
                </a:moveTo>
                <a:cubicBezTo>
                  <a:pt x="44613" y="14871"/>
                  <a:pt x="41898" y="15978"/>
                  <a:pt x="39541" y="17681"/>
                </a:cubicBezTo>
                <a:cubicBezTo>
                  <a:pt x="39172" y="17955"/>
                  <a:pt x="38803" y="18252"/>
                  <a:pt x="38457" y="18550"/>
                </a:cubicBezTo>
                <a:cubicBezTo>
                  <a:pt x="37981" y="19860"/>
                  <a:pt x="37326" y="21134"/>
                  <a:pt x="36540" y="22348"/>
                </a:cubicBezTo>
                <a:cubicBezTo>
                  <a:pt x="37922" y="21979"/>
                  <a:pt x="39326" y="21765"/>
                  <a:pt x="40731" y="21717"/>
                </a:cubicBezTo>
                <a:cubicBezTo>
                  <a:pt x="41124" y="21467"/>
                  <a:pt x="41529" y="21217"/>
                  <a:pt x="41910" y="20931"/>
                </a:cubicBezTo>
                <a:cubicBezTo>
                  <a:pt x="44256" y="19229"/>
                  <a:pt x="46137" y="16990"/>
                  <a:pt x="47304" y="14526"/>
                </a:cubicBezTo>
                <a:close/>
                <a:moveTo>
                  <a:pt x="2928" y="19712"/>
                </a:moveTo>
                <a:cubicBezTo>
                  <a:pt x="1932" y="19712"/>
                  <a:pt x="949" y="19801"/>
                  <a:pt x="0" y="19979"/>
                </a:cubicBezTo>
                <a:cubicBezTo>
                  <a:pt x="1869" y="21955"/>
                  <a:pt x="4346" y="23515"/>
                  <a:pt x="7108" y="24408"/>
                </a:cubicBezTo>
                <a:cubicBezTo>
                  <a:pt x="8144" y="24741"/>
                  <a:pt x="9204" y="24979"/>
                  <a:pt x="10263" y="25122"/>
                </a:cubicBezTo>
                <a:cubicBezTo>
                  <a:pt x="9704" y="24598"/>
                  <a:pt x="9180" y="24051"/>
                  <a:pt x="8715" y="23467"/>
                </a:cubicBezTo>
                <a:cubicBezTo>
                  <a:pt x="8561" y="23265"/>
                  <a:pt x="8513" y="23003"/>
                  <a:pt x="8585" y="22777"/>
                </a:cubicBezTo>
                <a:cubicBezTo>
                  <a:pt x="8668" y="22539"/>
                  <a:pt x="8858" y="22348"/>
                  <a:pt x="9096" y="22289"/>
                </a:cubicBezTo>
                <a:cubicBezTo>
                  <a:pt x="9823" y="22086"/>
                  <a:pt x="10561" y="21943"/>
                  <a:pt x="11311" y="21848"/>
                </a:cubicBezTo>
                <a:cubicBezTo>
                  <a:pt x="10370" y="21348"/>
                  <a:pt x="9382" y="20919"/>
                  <a:pt x="8358" y="20586"/>
                </a:cubicBezTo>
                <a:cubicBezTo>
                  <a:pt x="6579" y="20003"/>
                  <a:pt x="4731" y="19712"/>
                  <a:pt x="2928" y="19712"/>
                </a:cubicBezTo>
                <a:close/>
                <a:moveTo>
                  <a:pt x="52074" y="19712"/>
                </a:moveTo>
                <a:cubicBezTo>
                  <a:pt x="50271" y="19712"/>
                  <a:pt x="48428" y="20003"/>
                  <a:pt x="46649" y="20586"/>
                </a:cubicBezTo>
                <a:cubicBezTo>
                  <a:pt x="45613" y="20919"/>
                  <a:pt x="44625" y="21348"/>
                  <a:pt x="43684" y="21848"/>
                </a:cubicBezTo>
                <a:cubicBezTo>
                  <a:pt x="44434" y="21955"/>
                  <a:pt x="45184" y="22086"/>
                  <a:pt x="45899" y="22289"/>
                </a:cubicBezTo>
                <a:cubicBezTo>
                  <a:pt x="46149" y="22348"/>
                  <a:pt x="46339" y="22539"/>
                  <a:pt x="46411" y="22777"/>
                </a:cubicBezTo>
                <a:cubicBezTo>
                  <a:pt x="46482" y="23003"/>
                  <a:pt x="46446" y="23265"/>
                  <a:pt x="46280" y="23467"/>
                </a:cubicBezTo>
                <a:cubicBezTo>
                  <a:pt x="45815" y="24051"/>
                  <a:pt x="45291" y="24598"/>
                  <a:pt x="44744" y="25122"/>
                </a:cubicBezTo>
                <a:cubicBezTo>
                  <a:pt x="45803" y="24979"/>
                  <a:pt x="46863" y="24741"/>
                  <a:pt x="47887" y="24408"/>
                </a:cubicBezTo>
                <a:cubicBezTo>
                  <a:pt x="50649" y="23515"/>
                  <a:pt x="53138" y="21955"/>
                  <a:pt x="55007" y="19979"/>
                </a:cubicBezTo>
                <a:cubicBezTo>
                  <a:pt x="54053" y="19801"/>
                  <a:pt x="53070" y="19712"/>
                  <a:pt x="52074" y="19712"/>
                </a:cubicBezTo>
                <a:close/>
                <a:moveTo>
                  <a:pt x="17097" y="14585"/>
                </a:moveTo>
                <a:cubicBezTo>
                  <a:pt x="17205" y="15490"/>
                  <a:pt x="17419" y="16395"/>
                  <a:pt x="17693" y="17276"/>
                </a:cubicBezTo>
                <a:cubicBezTo>
                  <a:pt x="17740" y="17419"/>
                  <a:pt x="17788" y="17574"/>
                  <a:pt x="17836" y="17717"/>
                </a:cubicBezTo>
                <a:cubicBezTo>
                  <a:pt x="17919" y="17955"/>
                  <a:pt x="18002" y="18193"/>
                  <a:pt x="18098" y="18443"/>
                </a:cubicBezTo>
                <a:cubicBezTo>
                  <a:pt x="18229" y="18764"/>
                  <a:pt x="18371" y="19086"/>
                  <a:pt x="18514" y="19407"/>
                </a:cubicBezTo>
                <a:cubicBezTo>
                  <a:pt x="18538" y="19467"/>
                  <a:pt x="18574" y="19526"/>
                  <a:pt x="18598" y="19586"/>
                </a:cubicBezTo>
                <a:cubicBezTo>
                  <a:pt x="19062" y="20550"/>
                  <a:pt x="19610" y="21479"/>
                  <a:pt x="20241" y="22360"/>
                </a:cubicBezTo>
                <a:cubicBezTo>
                  <a:pt x="20443" y="22622"/>
                  <a:pt x="20646" y="22896"/>
                  <a:pt x="20860" y="23146"/>
                </a:cubicBezTo>
                <a:cubicBezTo>
                  <a:pt x="21015" y="23217"/>
                  <a:pt x="21158" y="23277"/>
                  <a:pt x="21300" y="23348"/>
                </a:cubicBezTo>
                <a:cubicBezTo>
                  <a:pt x="21658" y="23503"/>
                  <a:pt x="22015" y="23670"/>
                  <a:pt x="22360" y="23848"/>
                </a:cubicBezTo>
                <a:cubicBezTo>
                  <a:pt x="23313" y="24337"/>
                  <a:pt x="24206" y="24896"/>
                  <a:pt x="25027" y="25515"/>
                </a:cubicBezTo>
                <a:cubicBezTo>
                  <a:pt x="24694" y="24539"/>
                  <a:pt x="24432" y="23515"/>
                  <a:pt x="24265" y="22467"/>
                </a:cubicBezTo>
                <a:cubicBezTo>
                  <a:pt x="24206" y="22074"/>
                  <a:pt x="24158" y="21693"/>
                  <a:pt x="24122" y="21300"/>
                </a:cubicBezTo>
                <a:cubicBezTo>
                  <a:pt x="24098" y="21146"/>
                  <a:pt x="24086" y="20979"/>
                  <a:pt x="24075" y="20824"/>
                </a:cubicBezTo>
                <a:cubicBezTo>
                  <a:pt x="23884" y="20538"/>
                  <a:pt x="23694" y="20265"/>
                  <a:pt x="23503" y="19991"/>
                </a:cubicBezTo>
                <a:cubicBezTo>
                  <a:pt x="22860" y="19110"/>
                  <a:pt x="22146" y="18300"/>
                  <a:pt x="21384" y="17562"/>
                </a:cubicBezTo>
                <a:cubicBezTo>
                  <a:pt x="21336" y="17526"/>
                  <a:pt x="21277" y="17479"/>
                  <a:pt x="21229" y="17431"/>
                </a:cubicBezTo>
                <a:cubicBezTo>
                  <a:pt x="20979" y="17193"/>
                  <a:pt x="20705" y="16967"/>
                  <a:pt x="20443" y="16740"/>
                </a:cubicBezTo>
                <a:cubicBezTo>
                  <a:pt x="20241" y="16574"/>
                  <a:pt x="20038" y="16407"/>
                  <a:pt x="19824" y="16252"/>
                </a:cubicBezTo>
                <a:cubicBezTo>
                  <a:pt x="19705" y="16169"/>
                  <a:pt x="19586" y="16085"/>
                  <a:pt x="19467" y="15990"/>
                </a:cubicBezTo>
                <a:cubicBezTo>
                  <a:pt x="18705" y="15454"/>
                  <a:pt x="17907" y="14978"/>
                  <a:pt x="17097" y="14585"/>
                </a:cubicBezTo>
                <a:close/>
                <a:moveTo>
                  <a:pt x="37910" y="14597"/>
                </a:moveTo>
                <a:lnTo>
                  <a:pt x="37910" y="14597"/>
                </a:lnTo>
                <a:cubicBezTo>
                  <a:pt x="37088" y="14978"/>
                  <a:pt x="36302" y="15454"/>
                  <a:pt x="35540" y="15990"/>
                </a:cubicBezTo>
                <a:cubicBezTo>
                  <a:pt x="35421" y="16085"/>
                  <a:pt x="35290" y="16169"/>
                  <a:pt x="35171" y="16252"/>
                </a:cubicBezTo>
                <a:cubicBezTo>
                  <a:pt x="34969" y="16407"/>
                  <a:pt x="34766" y="16574"/>
                  <a:pt x="34564" y="16740"/>
                </a:cubicBezTo>
                <a:cubicBezTo>
                  <a:pt x="34290" y="16967"/>
                  <a:pt x="34028" y="17193"/>
                  <a:pt x="33766" y="17431"/>
                </a:cubicBezTo>
                <a:cubicBezTo>
                  <a:pt x="33719" y="17479"/>
                  <a:pt x="33671" y="17526"/>
                  <a:pt x="33623" y="17562"/>
                </a:cubicBezTo>
                <a:cubicBezTo>
                  <a:pt x="32849" y="18300"/>
                  <a:pt x="32135" y="19110"/>
                  <a:pt x="31504" y="19991"/>
                </a:cubicBezTo>
                <a:cubicBezTo>
                  <a:pt x="31302" y="20265"/>
                  <a:pt x="31111" y="20538"/>
                  <a:pt x="30933" y="20824"/>
                </a:cubicBezTo>
                <a:cubicBezTo>
                  <a:pt x="30921" y="20979"/>
                  <a:pt x="30897" y="21146"/>
                  <a:pt x="30885" y="21300"/>
                </a:cubicBezTo>
                <a:cubicBezTo>
                  <a:pt x="30849" y="21693"/>
                  <a:pt x="30790" y="22074"/>
                  <a:pt x="30730" y="22467"/>
                </a:cubicBezTo>
                <a:cubicBezTo>
                  <a:pt x="30563" y="23515"/>
                  <a:pt x="30313" y="24539"/>
                  <a:pt x="29968" y="25515"/>
                </a:cubicBezTo>
                <a:cubicBezTo>
                  <a:pt x="30802" y="24896"/>
                  <a:pt x="31695" y="24337"/>
                  <a:pt x="32635" y="23848"/>
                </a:cubicBezTo>
                <a:cubicBezTo>
                  <a:pt x="32980" y="23670"/>
                  <a:pt x="33338" y="23503"/>
                  <a:pt x="33695" y="23348"/>
                </a:cubicBezTo>
                <a:cubicBezTo>
                  <a:pt x="33850" y="23277"/>
                  <a:pt x="33992" y="23217"/>
                  <a:pt x="34135" y="23158"/>
                </a:cubicBezTo>
                <a:cubicBezTo>
                  <a:pt x="34350" y="22896"/>
                  <a:pt x="34552" y="22622"/>
                  <a:pt x="34754" y="22360"/>
                </a:cubicBezTo>
                <a:cubicBezTo>
                  <a:pt x="35385" y="21479"/>
                  <a:pt x="35945" y="20550"/>
                  <a:pt x="36398" y="19586"/>
                </a:cubicBezTo>
                <a:cubicBezTo>
                  <a:pt x="36433" y="19526"/>
                  <a:pt x="36457" y="19467"/>
                  <a:pt x="36481" y="19407"/>
                </a:cubicBezTo>
                <a:cubicBezTo>
                  <a:pt x="36636" y="19086"/>
                  <a:pt x="36767" y="18764"/>
                  <a:pt x="36898" y="18443"/>
                </a:cubicBezTo>
                <a:cubicBezTo>
                  <a:pt x="36993" y="18193"/>
                  <a:pt x="37088" y="17955"/>
                  <a:pt x="37171" y="17717"/>
                </a:cubicBezTo>
                <a:cubicBezTo>
                  <a:pt x="37219" y="17574"/>
                  <a:pt x="37267" y="17419"/>
                  <a:pt x="37302" y="17276"/>
                </a:cubicBezTo>
                <a:cubicBezTo>
                  <a:pt x="37588" y="16395"/>
                  <a:pt x="37791" y="15490"/>
                  <a:pt x="37910" y="14597"/>
                </a:cubicBezTo>
                <a:close/>
                <a:moveTo>
                  <a:pt x="27504" y="11204"/>
                </a:moveTo>
                <a:cubicBezTo>
                  <a:pt x="27063" y="12002"/>
                  <a:pt x="26706" y="12859"/>
                  <a:pt x="26408" y="13740"/>
                </a:cubicBezTo>
                <a:cubicBezTo>
                  <a:pt x="26361" y="13883"/>
                  <a:pt x="26313" y="14014"/>
                  <a:pt x="26265" y="14157"/>
                </a:cubicBezTo>
                <a:cubicBezTo>
                  <a:pt x="26194" y="14407"/>
                  <a:pt x="26122" y="14657"/>
                  <a:pt x="26051" y="14919"/>
                </a:cubicBezTo>
                <a:cubicBezTo>
                  <a:pt x="25968" y="15252"/>
                  <a:pt x="25884" y="15597"/>
                  <a:pt x="25825" y="15943"/>
                </a:cubicBezTo>
                <a:cubicBezTo>
                  <a:pt x="25813" y="16002"/>
                  <a:pt x="25789" y="16074"/>
                  <a:pt x="25777" y="16133"/>
                </a:cubicBezTo>
                <a:cubicBezTo>
                  <a:pt x="25587" y="17181"/>
                  <a:pt x="25491" y="18264"/>
                  <a:pt x="25491" y="19348"/>
                </a:cubicBezTo>
                <a:cubicBezTo>
                  <a:pt x="25491" y="19681"/>
                  <a:pt x="25503" y="20015"/>
                  <a:pt x="25515" y="20348"/>
                </a:cubicBezTo>
                <a:cubicBezTo>
                  <a:pt x="25539" y="20753"/>
                  <a:pt x="25575" y="21146"/>
                  <a:pt x="25622" y="21527"/>
                </a:cubicBezTo>
                <a:cubicBezTo>
                  <a:pt x="25658" y="21789"/>
                  <a:pt x="25694" y="22039"/>
                  <a:pt x="25741" y="22301"/>
                </a:cubicBezTo>
                <a:cubicBezTo>
                  <a:pt x="25777" y="22539"/>
                  <a:pt x="25837" y="22789"/>
                  <a:pt x="25884" y="23027"/>
                </a:cubicBezTo>
                <a:cubicBezTo>
                  <a:pt x="26146" y="24265"/>
                  <a:pt x="26527" y="25456"/>
                  <a:pt x="27039" y="26563"/>
                </a:cubicBezTo>
                <a:cubicBezTo>
                  <a:pt x="27123" y="26730"/>
                  <a:pt x="27206" y="26896"/>
                  <a:pt x="27289" y="27063"/>
                </a:cubicBezTo>
                <a:cubicBezTo>
                  <a:pt x="27361" y="27194"/>
                  <a:pt x="27420" y="27337"/>
                  <a:pt x="27504" y="27480"/>
                </a:cubicBezTo>
                <a:cubicBezTo>
                  <a:pt x="27575" y="27349"/>
                  <a:pt x="27635" y="27206"/>
                  <a:pt x="27706" y="27063"/>
                </a:cubicBezTo>
                <a:cubicBezTo>
                  <a:pt x="27789" y="26896"/>
                  <a:pt x="27885" y="26730"/>
                  <a:pt x="27956" y="26563"/>
                </a:cubicBezTo>
                <a:cubicBezTo>
                  <a:pt x="28468" y="25456"/>
                  <a:pt x="28861" y="24265"/>
                  <a:pt x="29123" y="23027"/>
                </a:cubicBezTo>
                <a:cubicBezTo>
                  <a:pt x="29170" y="22789"/>
                  <a:pt x="29218" y="22539"/>
                  <a:pt x="29254" y="22301"/>
                </a:cubicBezTo>
                <a:cubicBezTo>
                  <a:pt x="29301" y="22039"/>
                  <a:pt x="29349" y="21789"/>
                  <a:pt x="29373" y="21527"/>
                </a:cubicBezTo>
                <a:cubicBezTo>
                  <a:pt x="29420" y="21146"/>
                  <a:pt x="29456" y="20753"/>
                  <a:pt x="29480" y="20348"/>
                </a:cubicBezTo>
                <a:cubicBezTo>
                  <a:pt x="29504" y="20015"/>
                  <a:pt x="29516" y="19681"/>
                  <a:pt x="29516" y="19348"/>
                </a:cubicBezTo>
                <a:cubicBezTo>
                  <a:pt x="29516" y="18264"/>
                  <a:pt x="29409" y="17181"/>
                  <a:pt x="29218" y="16133"/>
                </a:cubicBezTo>
                <a:cubicBezTo>
                  <a:pt x="29206" y="16074"/>
                  <a:pt x="29194" y="16014"/>
                  <a:pt x="29182" y="15943"/>
                </a:cubicBezTo>
                <a:cubicBezTo>
                  <a:pt x="29111" y="15597"/>
                  <a:pt x="29028" y="15252"/>
                  <a:pt x="28944" y="14919"/>
                </a:cubicBezTo>
                <a:cubicBezTo>
                  <a:pt x="28885" y="14657"/>
                  <a:pt x="28813" y="14407"/>
                  <a:pt x="28730" y="14157"/>
                </a:cubicBezTo>
                <a:cubicBezTo>
                  <a:pt x="28694" y="14014"/>
                  <a:pt x="28635" y="13883"/>
                  <a:pt x="28587" y="13740"/>
                </a:cubicBezTo>
                <a:cubicBezTo>
                  <a:pt x="28289" y="12859"/>
                  <a:pt x="27932" y="12002"/>
                  <a:pt x="27504" y="11204"/>
                </a:cubicBezTo>
                <a:close/>
                <a:moveTo>
                  <a:pt x="13395" y="23182"/>
                </a:moveTo>
                <a:cubicBezTo>
                  <a:pt x="12466" y="23194"/>
                  <a:pt x="11549" y="23277"/>
                  <a:pt x="10656" y="23444"/>
                </a:cubicBezTo>
                <a:cubicBezTo>
                  <a:pt x="11287" y="24098"/>
                  <a:pt x="11978" y="24706"/>
                  <a:pt x="12728" y="25265"/>
                </a:cubicBezTo>
                <a:cubicBezTo>
                  <a:pt x="12847" y="25349"/>
                  <a:pt x="12966" y="25444"/>
                  <a:pt x="13085" y="25527"/>
                </a:cubicBezTo>
                <a:cubicBezTo>
                  <a:pt x="13299" y="25682"/>
                  <a:pt x="13514" y="25825"/>
                  <a:pt x="13740" y="25968"/>
                </a:cubicBezTo>
                <a:cubicBezTo>
                  <a:pt x="14026" y="26158"/>
                  <a:pt x="14335" y="26337"/>
                  <a:pt x="14645" y="26503"/>
                </a:cubicBezTo>
                <a:cubicBezTo>
                  <a:pt x="14704" y="26539"/>
                  <a:pt x="14764" y="26575"/>
                  <a:pt x="14823" y="26611"/>
                </a:cubicBezTo>
                <a:cubicBezTo>
                  <a:pt x="15752" y="27111"/>
                  <a:pt x="16752" y="27539"/>
                  <a:pt x="17776" y="27873"/>
                </a:cubicBezTo>
                <a:cubicBezTo>
                  <a:pt x="18098" y="27980"/>
                  <a:pt x="18419" y="28063"/>
                  <a:pt x="18741" y="28158"/>
                </a:cubicBezTo>
                <a:cubicBezTo>
                  <a:pt x="19122" y="28254"/>
                  <a:pt x="19514" y="28349"/>
                  <a:pt x="19895" y="28420"/>
                </a:cubicBezTo>
                <a:cubicBezTo>
                  <a:pt x="20157" y="28468"/>
                  <a:pt x="20407" y="28504"/>
                  <a:pt x="20657" y="28539"/>
                </a:cubicBezTo>
                <a:cubicBezTo>
                  <a:pt x="20907" y="28575"/>
                  <a:pt x="21158" y="28611"/>
                  <a:pt x="21408" y="28635"/>
                </a:cubicBezTo>
                <a:cubicBezTo>
                  <a:pt x="22019" y="28699"/>
                  <a:pt x="22630" y="28731"/>
                  <a:pt x="23238" y="28731"/>
                </a:cubicBezTo>
                <a:cubicBezTo>
                  <a:pt x="23872" y="28731"/>
                  <a:pt x="24502" y="28696"/>
                  <a:pt x="25122" y="28623"/>
                </a:cubicBezTo>
                <a:cubicBezTo>
                  <a:pt x="25301" y="28599"/>
                  <a:pt x="25491" y="28575"/>
                  <a:pt x="25670" y="28539"/>
                </a:cubicBezTo>
                <a:cubicBezTo>
                  <a:pt x="25825" y="28516"/>
                  <a:pt x="25980" y="28504"/>
                  <a:pt x="26134" y="28468"/>
                </a:cubicBezTo>
                <a:cubicBezTo>
                  <a:pt x="26027" y="28361"/>
                  <a:pt x="25908" y="28254"/>
                  <a:pt x="25801" y="28146"/>
                </a:cubicBezTo>
                <a:cubicBezTo>
                  <a:pt x="25670" y="28016"/>
                  <a:pt x="25539" y="27885"/>
                  <a:pt x="25408" y="27754"/>
                </a:cubicBezTo>
                <a:cubicBezTo>
                  <a:pt x="24503" y="26920"/>
                  <a:pt x="23491" y="26194"/>
                  <a:pt x="22396" y="25563"/>
                </a:cubicBezTo>
                <a:cubicBezTo>
                  <a:pt x="22181" y="25432"/>
                  <a:pt x="21967" y="25313"/>
                  <a:pt x="21753" y="25194"/>
                </a:cubicBezTo>
                <a:cubicBezTo>
                  <a:pt x="21515" y="25075"/>
                  <a:pt x="21288" y="24956"/>
                  <a:pt x="21062" y="24848"/>
                </a:cubicBezTo>
                <a:cubicBezTo>
                  <a:pt x="20705" y="24682"/>
                  <a:pt x="20336" y="24527"/>
                  <a:pt x="19967" y="24384"/>
                </a:cubicBezTo>
                <a:cubicBezTo>
                  <a:pt x="19657" y="24265"/>
                  <a:pt x="19336" y="24146"/>
                  <a:pt x="19014" y="24051"/>
                </a:cubicBezTo>
                <a:cubicBezTo>
                  <a:pt x="17990" y="23705"/>
                  <a:pt x="16931" y="23467"/>
                  <a:pt x="15871" y="23336"/>
                </a:cubicBezTo>
                <a:cubicBezTo>
                  <a:pt x="15812" y="23324"/>
                  <a:pt x="15740" y="23324"/>
                  <a:pt x="15681" y="23313"/>
                </a:cubicBezTo>
                <a:cubicBezTo>
                  <a:pt x="15323" y="23265"/>
                  <a:pt x="14978" y="23241"/>
                  <a:pt x="14633" y="23217"/>
                </a:cubicBezTo>
                <a:cubicBezTo>
                  <a:pt x="14371" y="23194"/>
                  <a:pt x="14109" y="23182"/>
                  <a:pt x="13859" y="23182"/>
                </a:cubicBezTo>
                <a:close/>
                <a:moveTo>
                  <a:pt x="41148" y="23182"/>
                </a:moveTo>
                <a:cubicBezTo>
                  <a:pt x="40886" y="23182"/>
                  <a:pt x="40636" y="23194"/>
                  <a:pt x="40374" y="23217"/>
                </a:cubicBezTo>
                <a:cubicBezTo>
                  <a:pt x="40017" y="23241"/>
                  <a:pt x="39672" y="23265"/>
                  <a:pt x="39315" y="23313"/>
                </a:cubicBezTo>
                <a:cubicBezTo>
                  <a:pt x="39255" y="23324"/>
                  <a:pt x="39184" y="23324"/>
                  <a:pt x="39124" y="23336"/>
                </a:cubicBezTo>
                <a:cubicBezTo>
                  <a:pt x="38064" y="23467"/>
                  <a:pt x="37017" y="23705"/>
                  <a:pt x="35981" y="24051"/>
                </a:cubicBezTo>
                <a:cubicBezTo>
                  <a:pt x="35659" y="24146"/>
                  <a:pt x="35350" y="24265"/>
                  <a:pt x="35028" y="24384"/>
                </a:cubicBezTo>
                <a:cubicBezTo>
                  <a:pt x="34659" y="24527"/>
                  <a:pt x="34302" y="24682"/>
                  <a:pt x="33945" y="24848"/>
                </a:cubicBezTo>
                <a:cubicBezTo>
                  <a:pt x="33707" y="24956"/>
                  <a:pt x="33480" y="25075"/>
                  <a:pt x="33254" y="25194"/>
                </a:cubicBezTo>
                <a:cubicBezTo>
                  <a:pt x="33028" y="25313"/>
                  <a:pt x="32814" y="25432"/>
                  <a:pt x="32599" y="25563"/>
                </a:cubicBezTo>
                <a:cubicBezTo>
                  <a:pt x="31504" y="26194"/>
                  <a:pt x="30492" y="26932"/>
                  <a:pt x="29587" y="27754"/>
                </a:cubicBezTo>
                <a:cubicBezTo>
                  <a:pt x="29456" y="27885"/>
                  <a:pt x="29325" y="28016"/>
                  <a:pt x="29206" y="28146"/>
                </a:cubicBezTo>
                <a:cubicBezTo>
                  <a:pt x="29087" y="28254"/>
                  <a:pt x="28980" y="28361"/>
                  <a:pt x="28873" y="28468"/>
                </a:cubicBezTo>
                <a:cubicBezTo>
                  <a:pt x="29016" y="28504"/>
                  <a:pt x="29182" y="28516"/>
                  <a:pt x="29337" y="28539"/>
                </a:cubicBezTo>
                <a:cubicBezTo>
                  <a:pt x="29516" y="28575"/>
                  <a:pt x="29694" y="28599"/>
                  <a:pt x="29885" y="28623"/>
                </a:cubicBezTo>
                <a:cubicBezTo>
                  <a:pt x="30499" y="28696"/>
                  <a:pt x="31129" y="28731"/>
                  <a:pt x="31765" y="28731"/>
                </a:cubicBezTo>
                <a:cubicBezTo>
                  <a:pt x="32374" y="28731"/>
                  <a:pt x="32988" y="28699"/>
                  <a:pt x="33600" y="28635"/>
                </a:cubicBezTo>
                <a:cubicBezTo>
                  <a:pt x="33850" y="28611"/>
                  <a:pt x="34088" y="28575"/>
                  <a:pt x="34338" y="28539"/>
                </a:cubicBezTo>
                <a:cubicBezTo>
                  <a:pt x="34600" y="28504"/>
                  <a:pt x="34850" y="28468"/>
                  <a:pt x="35100" y="28420"/>
                </a:cubicBezTo>
                <a:cubicBezTo>
                  <a:pt x="35493" y="28349"/>
                  <a:pt x="35874" y="28254"/>
                  <a:pt x="36255" y="28158"/>
                </a:cubicBezTo>
                <a:cubicBezTo>
                  <a:pt x="36576" y="28063"/>
                  <a:pt x="36898" y="27980"/>
                  <a:pt x="37231" y="27873"/>
                </a:cubicBezTo>
                <a:cubicBezTo>
                  <a:pt x="38255" y="27539"/>
                  <a:pt x="39243" y="27111"/>
                  <a:pt x="40184" y="26611"/>
                </a:cubicBezTo>
                <a:cubicBezTo>
                  <a:pt x="40243" y="26575"/>
                  <a:pt x="40303" y="26539"/>
                  <a:pt x="40362" y="26503"/>
                </a:cubicBezTo>
                <a:cubicBezTo>
                  <a:pt x="40672" y="26337"/>
                  <a:pt x="40970" y="26158"/>
                  <a:pt x="41267" y="25968"/>
                </a:cubicBezTo>
                <a:cubicBezTo>
                  <a:pt x="41481" y="25825"/>
                  <a:pt x="41696" y="25682"/>
                  <a:pt x="41910" y="25527"/>
                </a:cubicBezTo>
                <a:cubicBezTo>
                  <a:pt x="42041" y="25444"/>
                  <a:pt x="42160" y="25349"/>
                  <a:pt x="42279" y="25265"/>
                </a:cubicBezTo>
                <a:cubicBezTo>
                  <a:pt x="43017" y="24706"/>
                  <a:pt x="43720" y="24098"/>
                  <a:pt x="44339" y="23444"/>
                </a:cubicBezTo>
                <a:cubicBezTo>
                  <a:pt x="43446" y="23277"/>
                  <a:pt x="42529" y="23194"/>
                  <a:pt x="41601" y="23182"/>
                </a:cubicBezTo>
                <a:close/>
                <a:moveTo>
                  <a:pt x="11156" y="26908"/>
                </a:moveTo>
                <a:cubicBezTo>
                  <a:pt x="8251" y="26908"/>
                  <a:pt x="5406" y="27611"/>
                  <a:pt x="3012" y="28920"/>
                </a:cubicBezTo>
                <a:cubicBezTo>
                  <a:pt x="5406" y="30218"/>
                  <a:pt x="8251" y="30933"/>
                  <a:pt x="11156" y="30933"/>
                </a:cubicBezTo>
                <a:cubicBezTo>
                  <a:pt x="11621" y="30933"/>
                  <a:pt x="12097" y="30897"/>
                  <a:pt x="12561" y="30861"/>
                </a:cubicBezTo>
                <a:cubicBezTo>
                  <a:pt x="13728" y="30087"/>
                  <a:pt x="14990" y="29432"/>
                  <a:pt x="16324" y="28920"/>
                </a:cubicBezTo>
                <a:cubicBezTo>
                  <a:pt x="14990" y="28397"/>
                  <a:pt x="13728" y="27742"/>
                  <a:pt x="12561" y="26968"/>
                </a:cubicBezTo>
                <a:cubicBezTo>
                  <a:pt x="12097" y="26932"/>
                  <a:pt x="11621" y="26908"/>
                  <a:pt x="11156" y="26908"/>
                </a:cubicBezTo>
                <a:close/>
                <a:moveTo>
                  <a:pt x="43851" y="26908"/>
                </a:moveTo>
                <a:cubicBezTo>
                  <a:pt x="43386" y="26908"/>
                  <a:pt x="42922" y="26932"/>
                  <a:pt x="42458" y="26968"/>
                </a:cubicBezTo>
                <a:cubicBezTo>
                  <a:pt x="41303" y="27742"/>
                  <a:pt x="40029" y="28397"/>
                  <a:pt x="38684" y="28920"/>
                </a:cubicBezTo>
                <a:cubicBezTo>
                  <a:pt x="40029" y="29432"/>
                  <a:pt x="41303" y="30087"/>
                  <a:pt x="42458" y="30861"/>
                </a:cubicBezTo>
                <a:cubicBezTo>
                  <a:pt x="42922" y="30909"/>
                  <a:pt x="43386" y="30933"/>
                  <a:pt x="43851" y="30933"/>
                </a:cubicBezTo>
                <a:cubicBezTo>
                  <a:pt x="46756" y="30933"/>
                  <a:pt x="49590" y="30218"/>
                  <a:pt x="51983" y="28920"/>
                </a:cubicBezTo>
                <a:cubicBezTo>
                  <a:pt x="49590" y="27611"/>
                  <a:pt x="46744" y="26908"/>
                  <a:pt x="43851" y="26908"/>
                </a:cubicBezTo>
                <a:close/>
                <a:moveTo>
                  <a:pt x="36255" y="29682"/>
                </a:moveTo>
                <a:cubicBezTo>
                  <a:pt x="36100" y="29718"/>
                  <a:pt x="35945" y="29742"/>
                  <a:pt x="35778" y="29778"/>
                </a:cubicBezTo>
                <a:cubicBezTo>
                  <a:pt x="35397" y="29861"/>
                  <a:pt x="35016" y="29932"/>
                  <a:pt x="34635" y="29992"/>
                </a:cubicBezTo>
                <a:cubicBezTo>
                  <a:pt x="33695" y="30135"/>
                  <a:pt x="32742" y="30218"/>
                  <a:pt x="31802" y="30218"/>
                </a:cubicBezTo>
                <a:cubicBezTo>
                  <a:pt x="31695" y="30218"/>
                  <a:pt x="31587" y="30206"/>
                  <a:pt x="31492" y="30206"/>
                </a:cubicBezTo>
                <a:cubicBezTo>
                  <a:pt x="32337" y="30802"/>
                  <a:pt x="33147" y="31480"/>
                  <a:pt x="33909" y="32242"/>
                </a:cubicBezTo>
                <a:cubicBezTo>
                  <a:pt x="34183" y="32516"/>
                  <a:pt x="34457" y="32802"/>
                  <a:pt x="34719" y="33088"/>
                </a:cubicBezTo>
                <a:cubicBezTo>
                  <a:pt x="34814" y="33207"/>
                  <a:pt x="34933" y="33326"/>
                  <a:pt x="35028" y="33445"/>
                </a:cubicBezTo>
                <a:cubicBezTo>
                  <a:pt x="35350" y="33564"/>
                  <a:pt x="35659" y="33683"/>
                  <a:pt x="35981" y="33790"/>
                </a:cubicBezTo>
                <a:cubicBezTo>
                  <a:pt x="37017" y="34123"/>
                  <a:pt x="38064" y="34362"/>
                  <a:pt x="39124" y="34504"/>
                </a:cubicBezTo>
                <a:cubicBezTo>
                  <a:pt x="39184" y="34504"/>
                  <a:pt x="39255" y="34516"/>
                  <a:pt x="39315" y="34516"/>
                </a:cubicBezTo>
                <a:cubicBezTo>
                  <a:pt x="39672" y="34564"/>
                  <a:pt x="40017" y="34600"/>
                  <a:pt x="40374" y="34623"/>
                </a:cubicBezTo>
                <a:cubicBezTo>
                  <a:pt x="40636" y="34635"/>
                  <a:pt x="40886" y="34647"/>
                  <a:pt x="41148" y="34647"/>
                </a:cubicBezTo>
                <a:lnTo>
                  <a:pt x="41601" y="34647"/>
                </a:lnTo>
                <a:cubicBezTo>
                  <a:pt x="42529" y="34635"/>
                  <a:pt x="43446" y="34552"/>
                  <a:pt x="44339" y="34385"/>
                </a:cubicBezTo>
                <a:cubicBezTo>
                  <a:pt x="43720" y="33731"/>
                  <a:pt x="43017" y="33123"/>
                  <a:pt x="42279" y="32564"/>
                </a:cubicBezTo>
                <a:cubicBezTo>
                  <a:pt x="42160" y="32480"/>
                  <a:pt x="42041" y="32385"/>
                  <a:pt x="41910" y="32302"/>
                </a:cubicBezTo>
                <a:cubicBezTo>
                  <a:pt x="41708" y="32147"/>
                  <a:pt x="41481" y="32004"/>
                  <a:pt x="41267" y="31873"/>
                </a:cubicBezTo>
                <a:cubicBezTo>
                  <a:pt x="40970" y="31683"/>
                  <a:pt x="40672" y="31504"/>
                  <a:pt x="40362" y="31325"/>
                </a:cubicBezTo>
                <a:cubicBezTo>
                  <a:pt x="40303" y="31302"/>
                  <a:pt x="40255" y="31266"/>
                  <a:pt x="40196" y="31230"/>
                </a:cubicBezTo>
                <a:cubicBezTo>
                  <a:pt x="39255" y="30730"/>
                  <a:pt x="38255" y="30302"/>
                  <a:pt x="37231" y="29956"/>
                </a:cubicBezTo>
                <a:cubicBezTo>
                  <a:pt x="36909" y="29861"/>
                  <a:pt x="36588" y="29766"/>
                  <a:pt x="36255" y="29682"/>
                </a:cubicBezTo>
                <a:close/>
                <a:moveTo>
                  <a:pt x="18741" y="29682"/>
                </a:moveTo>
                <a:cubicBezTo>
                  <a:pt x="18419" y="29766"/>
                  <a:pt x="18098" y="29861"/>
                  <a:pt x="17776" y="29956"/>
                </a:cubicBezTo>
                <a:cubicBezTo>
                  <a:pt x="16740" y="30302"/>
                  <a:pt x="15740" y="30730"/>
                  <a:pt x="14811" y="31230"/>
                </a:cubicBezTo>
                <a:cubicBezTo>
                  <a:pt x="14752" y="31266"/>
                  <a:pt x="14692" y="31302"/>
                  <a:pt x="14645" y="31325"/>
                </a:cubicBezTo>
                <a:cubicBezTo>
                  <a:pt x="14335" y="31504"/>
                  <a:pt x="14026" y="31683"/>
                  <a:pt x="13740" y="31873"/>
                </a:cubicBezTo>
                <a:cubicBezTo>
                  <a:pt x="13514" y="32004"/>
                  <a:pt x="13299" y="32147"/>
                  <a:pt x="13085" y="32302"/>
                </a:cubicBezTo>
                <a:cubicBezTo>
                  <a:pt x="12966" y="32385"/>
                  <a:pt x="12847" y="32480"/>
                  <a:pt x="12728" y="32564"/>
                </a:cubicBezTo>
                <a:cubicBezTo>
                  <a:pt x="11978" y="33123"/>
                  <a:pt x="11287" y="33731"/>
                  <a:pt x="10656" y="34385"/>
                </a:cubicBezTo>
                <a:cubicBezTo>
                  <a:pt x="11549" y="34552"/>
                  <a:pt x="12466" y="34635"/>
                  <a:pt x="13395" y="34647"/>
                </a:cubicBezTo>
                <a:cubicBezTo>
                  <a:pt x="13498" y="34647"/>
                  <a:pt x="13601" y="34653"/>
                  <a:pt x="13704" y="34653"/>
                </a:cubicBezTo>
                <a:cubicBezTo>
                  <a:pt x="13756" y="34653"/>
                  <a:pt x="13807" y="34651"/>
                  <a:pt x="13859" y="34647"/>
                </a:cubicBezTo>
                <a:cubicBezTo>
                  <a:pt x="14109" y="34647"/>
                  <a:pt x="14371" y="34635"/>
                  <a:pt x="14633" y="34623"/>
                </a:cubicBezTo>
                <a:cubicBezTo>
                  <a:pt x="14978" y="34600"/>
                  <a:pt x="15323" y="34564"/>
                  <a:pt x="15681" y="34528"/>
                </a:cubicBezTo>
                <a:cubicBezTo>
                  <a:pt x="15740" y="34516"/>
                  <a:pt x="15812" y="34516"/>
                  <a:pt x="15871" y="34504"/>
                </a:cubicBezTo>
                <a:cubicBezTo>
                  <a:pt x="16931" y="34362"/>
                  <a:pt x="17990" y="34123"/>
                  <a:pt x="19014" y="33790"/>
                </a:cubicBezTo>
                <a:cubicBezTo>
                  <a:pt x="19336" y="33683"/>
                  <a:pt x="19657" y="33564"/>
                  <a:pt x="19967" y="33445"/>
                </a:cubicBezTo>
                <a:cubicBezTo>
                  <a:pt x="20074" y="33326"/>
                  <a:pt x="20181" y="33207"/>
                  <a:pt x="20288" y="33088"/>
                </a:cubicBezTo>
                <a:cubicBezTo>
                  <a:pt x="20550" y="32802"/>
                  <a:pt x="20812" y="32516"/>
                  <a:pt x="21086" y="32242"/>
                </a:cubicBezTo>
                <a:cubicBezTo>
                  <a:pt x="21848" y="31492"/>
                  <a:pt x="22646" y="30813"/>
                  <a:pt x="23503" y="30218"/>
                </a:cubicBezTo>
                <a:cubicBezTo>
                  <a:pt x="23396" y="30218"/>
                  <a:pt x="23289" y="30230"/>
                  <a:pt x="23182" y="30230"/>
                </a:cubicBezTo>
                <a:cubicBezTo>
                  <a:pt x="22253" y="30230"/>
                  <a:pt x="21300" y="30147"/>
                  <a:pt x="20360" y="30004"/>
                </a:cubicBezTo>
                <a:cubicBezTo>
                  <a:pt x="19979" y="29944"/>
                  <a:pt x="19598" y="29861"/>
                  <a:pt x="19217" y="29778"/>
                </a:cubicBezTo>
                <a:cubicBezTo>
                  <a:pt x="19050" y="29742"/>
                  <a:pt x="18895" y="29718"/>
                  <a:pt x="18741" y="29682"/>
                </a:cubicBezTo>
                <a:close/>
                <a:moveTo>
                  <a:pt x="10263" y="32707"/>
                </a:moveTo>
                <a:lnTo>
                  <a:pt x="10263" y="32707"/>
                </a:lnTo>
                <a:cubicBezTo>
                  <a:pt x="9204" y="32849"/>
                  <a:pt x="8144" y="33088"/>
                  <a:pt x="7108" y="33433"/>
                </a:cubicBezTo>
                <a:cubicBezTo>
                  <a:pt x="4346" y="34326"/>
                  <a:pt x="1869" y="35874"/>
                  <a:pt x="0" y="37850"/>
                </a:cubicBezTo>
                <a:cubicBezTo>
                  <a:pt x="952" y="38029"/>
                  <a:pt x="1938" y="38118"/>
                  <a:pt x="2937" y="38118"/>
                </a:cubicBezTo>
                <a:cubicBezTo>
                  <a:pt x="4736" y="38118"/>
                  <a:pt x="6578" y="37829"/>
                  <a:pt x="8346" y="37255"/>
                </a:cubicBezTo>
                <a:cubicBezTo>
                  <a:pt x="9382" y="36921"/>
                  <a:pt x="10370" y="36493"/>
                  <a:pt x="11299" y="35993"/>
                </a:cubicBezTo>
                <a:cubicBezTo>
                  <a:pt x="10549" y="35886"/>
                  <a:pt x="9823" y="35743"/>
                  <a:pt x="9096" y="35540"/>
                </a:cubicBezTo>
                <a:cubicBezTo>
                  <a:pt x="8858" y="35481"/>
                  <a:pt x="8668" y="35302"/>
                  <a:pt x="8585" y="35064"/>
                </a:cubicBezTo>
                <a:cubicBezTo>
                  <a:pt x="8513" y="34826"/>
                  <a:pt x="8561" y="34564"/>
                  <a:pt x="8715" y="34373"/>
                </a:cubicBezTo>
                <a:cubicBezTo>
                  <a:pt x="9180" y="33790"/>
                  <a:pt x="9704" y="33230"/>
                  <a:pt x="10263" y="32707"/>
                </a:cubicBezTo>
                <a:close/>
                <a:moveTo>
                  <a:pt x="44744" y="32718"/>
                </a:moveTo>
                <a:lnTo>
                  <a:pt x="44744" y="32718"/>
                </a:lnTo>
                <a:cubicBezTo>
                  <a:pt x="45291" y="33230"/>
                  <a:pt x="45815" y="33778"/>
                  <a:pt x="46280" y="34373"/>
                </a:cubicBezTo>
                <a:cubicBezTo>
                  <a:pt x="46446" y="34564"/>
                  <a:pt x="46482" y="34826"/>
                  <a:pt x="46411" y="35064"/>
                </a:cubicBezTo>
                <a:cubicBezTo>
                  <a:pt x="46339" y="35302"/>
                  <a:pt x="46149" y="35481"/>
                  <a:pt x="45899" y="35540"/>
                </a:cubicBezTo>
                <a:cubicBezTo>
                  <a:pt x="45184" y="35743"/>
                  <a:pt x="44446" y="35886"/>
                  <a:pt x="43696" y="35993"/>
                </a:cubicBezTo>
                <a:cubicBezTo>
                  <a:pt x="44625" y="36493"/>
                  <a:pt x="45625" y="36921"/>
                  <a:pt x="46649" y="37255"/>
                </a:cubicBezTo>
                <a:cubicBezTo>
                  <a:pt x="48425" y="37829"/>
                  <a:pt x="50265" y="38118"/>
                  <a:pt x="52065" y="38118"/>
                </a:cubicBezTo>
                <a:cubicBezTo>
                  <a:pt x="53064" y="38118"/>
                  <a:pt x="54051" y="38029"/>
                  <a:pt x="55007" y="37850"/>
                </a:cubicBezTo>
                <a:cubicBezTo>
                  <a:pt x="53138" y="35874"/>
                  <a:pt x="50649" y="34326"/>
                  <a:pt x="47887" y="33433"/>
                </a:cubicBezTo>
                <a:cubicBezTo>
                  <a:pt x="46863" y="33088"/>
                  <a:pt x="45803" y="32849"/>
                  <a:pt x="44744" y="32718"/>
                </a:cubicBezTo>
                <a:close/>
                <a:moveTo>
                  <a:pt x="26658" y="30075"/>
                </a:moveTo>
                <a:lnTo>
                  <a:pt x="26658" y="30075"/>
                </a:lnTo>
                <a:cubicBezTo>
                  <a:pt x="26515" y="30147"/>
                  <a:pt x="26372" y="30230"/>
                  <a:pt x="26241" y="30302"/>
                </a:cubicBezTo>
                <a:cubicBezTo>
                  <a:pt x="26075" y="30373"/>
                  <a:pt x="25908" y="30456"/>
                  <a:pt x="25753" y="30552"/>
                </a:cubicBezTo>
                <a:cubicBezTo>
                  <a:pt x="24682" y="31147"/>
                  <a:pt x="23670" y="31885"/>
                  <a:pt x="22729" y="32730"/>
                </a:cubicBezTo>
                <a:cubicBezTo>
                  <a:pt x="22551" y="32897"/>
                  <a:pt x="22360" y="33064"/>
                  <a:pt x="22193" y="33242"/>
                </a:cubicBezTo>
                <a:cubicBezTo>
                  <a:pt x="22003" y="33421"/>
                  <a:pt x="21824" y="33600"/>
                  <a:pt x="21646" y="33790"/>
                </a:cubicBezTo>
                <a:cubicBezTo>
                  <a:pt x="21372" y="34076"/>
                  <a:pt x="21110" y="34373"/>
                  <a:pt x="20860" y="34683"/>
                </a:cubicBezTo>
                <a:cubicBezTo>
                  <a:pt x="20657" y="34945"/>
                  <a:pt x="20443" y="35207"/>
                  <a:pt x="20241" y="35481"/>
                </a:cubicBezTo>
                <a:cubicBezTo>
                  <a:pt x="19610" y="36362"/>
                  <a:pt x="19062" y="37290"/>
                  <a:pt x="18598" y="38243"/>
                </a:cubicBezTo>
                <a:cubicBezTo>
                  <a:pt x="18574" y="38303"/>
                  <a:pt x="18550" y="38362"/>
                  <a:pt x="18514" y="38422"/>
                </a:cubicBezTo>
                <a:cubicBezTo>
                  <a:pt x="18371" y="38743"/>
                  <a:pt x="18229" y="39065"/>
                  <a:pt x="18098" y="39398"/>
                </a:cubicBezTo>
                <a:cubicBezTo>
                  <a:pt x="18002" y="39636"/>
                  <a:pt x="17919" y="39886"/>
                  <a:pt x="17824" y="40124"/>
                </a:cubicBezTo>
                <a:cubicBezTo>
                  <a:pt x="17776" y="40267"/>
                  <a:pt x="17740" y="40410"/>
                  <a:pt x="17693" y="40553"/>
                </a:cubicBezTo>
                <a:cubicBezTo>
                  <a:pt x="17419" y="41446"/>
                  <a:pt x="17205" y="42339"/>
                  <a:pt x="17097" y="43244"/>
                </a:cubicBezTo>
                <a:cubicBezTo>
                  <a:pt x="17907" y="42851"/>
                  <a:pt x="18705" y="42374"/>
                  <a:pt x="19467" y="41839"/>
                </a:cubicBezTo>
                <a:cubicBezTo>
                  <a:pt x="19586" y="41755"/>
                  <a:pt x="19705" y="41672"/>
                  <a:pt x="19824" y="41577"/>
                </a:cubicBezTo>
                <a:cubicBezTo>
                  <a:pt x="20038" y="41422"/>
                  <a:pt x="20241" y="41255"/>
                  <a:pt x="20443" y="41100"/>
                </a:cubicBezTo>
                <a:cubicBezTo>
                  <a:pt x="20705" y="40874"/>
                  <a:pt x="20979" y="40636"/>
                  <a:pt x="21229" y="40398"/>
                </a:cubicBezTo>
                <a:cubicBezTo>
                  <a:pt x="21277" y="40350"/>
                  <a:pt x="21324" y="40315"/>
                  <a:pt x="21372" y="40267"/>
                </a:cubicBezTo>
                <a:cubicBezTo>
                  <a:pt x="22146" y="39541"/>
                  <a:pt x="22860" y="38719"/>
                  <a:pt x="23503" y="37838"/>
                </a:cubicBezTo>
                <a:cubicBezTo>
                  <a:pt x="23705" y="37564"/>
                  <a:pt x="23884" y="37290"/>
                  <a:pt x="24075" y="37005"/>
                </a:cubicBezTo>
                <a:cubicBezTo>
                  <a:pt x="24289" y="36671"/>
                  <a:pt x="24491" y="36338"/>
                  <a:pt x="24682" y="35993"/>
                </a:cubicBezTo>
                <a:cubicBezTo>
                  <a:pt x="24801" y="35766"/>
                  <a:pt x="24920" y="35540"/>
                  <a:pt x="25027" y="35302"/>
                </a:cubicBezTo>
                <a:cubicBezTo>
                  <a:pt x="25146" y="35088"/>
                  <a:pt x="25253" y="34862"/>
                  <a:pt x="25349" y="34623"/>
                </a:cubicBezTo>
                <a:cubicBezTo>
                  <a:pt x="25860" y="33480"/>
                  <a:pt x="26253" y="32290"/>
                  <a:pt x="26492" y="31087"/>
                </a:cubicBezTo>
                <a:cubicBezTo>
                  <a:pt x="26527" y="30909"/>
                  <a:pt x="26551" y="30730"/>
                  <a:pt x="26575" y="30540"/>
                </a:cubicBezTo>
                <a:cubicBezTo>
                  <a:pt x="26599" y="30385"/>
                  <a:pt x="26634" y="30230"/>
                  <a:pt x="26658" y="30075"/>
                </a:cubicBezTo>
                <a:close/>
                <a:moveTo>
                  <a:pt x="28349" y="30075"/>
                </a:moveTo>
                <a:cubicBezTo>
                  <a:pt x="28361" y="30230"/>
                  <a:pt x="28397" y="30385"/>
                  <a:pt x="28420" y="30540"/>
                </a:cubicBezTo>
                <a:cubicBezTo>
                  <a:pt x="28456" y="30730"/>
                  <a:pt x="28480" y="30909"/>
                  <a:pt x="28516" y="31087"/>
                </a:cubicBezTo>
                <a:cubicBezTo>
                  <a:pt x="28754" y="32290"/>
                  <a:pt x="29135" y="33480"/>
                  <a:pt x="29647" y="34635"/>
                </a:cubicBezTo>
                <a:cubicBezTo>
                  <a:pt x="29754" y="34862"/>
                  <a:pt x="29861" y="35088"/>
                  <a:pt x="29968" y="35302"/>
                </a:cubicBezTo>
                <a:cubicBezTo>
                  <a:pt x="30087" y="35540"/>
                  <a:pt x="30194" y="35766"/>
                  <a:pt x="30325" y="35993"/>
                </a:cubicBezTo>
                <a:cubicBezTo>
                  <a:pt x="30516" y="36338"/>
                  <a:pt x="30718" y="36671"/>
                  <a:pt x="30933" y="37005"/>
                </a:cubicBezTo>
                <a:cubicBezTo>
                  <a:pt x="31111" y="37290"/>
                  <a:pt x="31302" y="37564"/>
                  <a:pt x="31504" y="37838"/>
                </a:cubicBezTo>
                <a:cubicBezTo>
                  <a:pt x="32135" y="38719"/>
                  <a:pt x="32849" y="39541"/>
                  <a:pt x="33623" y="40267"/>
                </a:cubicBezTo>
                <a:cubicBezTo>
                  <a:pt x="33671" y="40315"/>
                  <a:pt x="33719" y="40350"/>
                  <a:pt x="33766" y="40398"/>
                </a:cubicBezTo>
                <a:cubicBezTo>
                  <a:pt x="34028" y="40636"/>
                  <a:pt x="34290" y="40874"/>
                  <a:pt x="34564" y="41100"/>
                </a:cubicBezTo>
                <a:cubicBezTo>
                  <a:pt x="34766" y="41255"/>
                  <a:pt x="34969" y="41422"/>
                  <a:pt x="35171" y="41577"/>
                </a:cubicBezTo>
                <a:cubicBezTo>
                  <a:pt x="35290" y="41672"/>
                  <a:pt x="35421" y="41755"/>
                  <a:pt x="35540" y="41839"/>
                </a:cubicBezTo>
                <a:cubicBezTo>
                  <a:pt x="36302" y="42374"/>
                  <a:pt x="37088" y="42851"/>
                  <a:pt x="37910" y="43244"/>
                </a:cubicBezTo>
                <a:cubicBezTo>
                  <a:pt x="37791" y="42339"/>
                  <a:pt x="37588" y="41446"/>
                  <a:pt x="37302" y="40553"/>
                </a:cubicBezTo>
                <a:cubicBezTo>
                  <a:pt x="37267" y="40410"/>
                  <a:pt x="37219" y="40267"/>
                  <a:pt x="37171" y="40124"/>
                </a:cubicBezTo>
                <a:cubicBezTo>
                  <a:pt x="37088" y="39886"/>
                  <a:pt x="36993" y="39636"/>
                  <a:pt x="36898" y="39398"/>
                </a:cubicBezTo>
                <a:cubicBezTo>
                  <a:pt x="36767" y="39065"/>
                  <a:pt x="36636" y="38743"/>
                  <a:pt x="36481" y="38422"/>
                </a:cubicBezTo>
                <a:cubicBezTo>
                  <a:pt x="36457" y="38362"/>
                  <a:pt x="36433" y="38303"/>
                  <a:pt x="36398" y="38243"/>
                </a:cubicBezTo>
                <a:cubicBezTo>
                  <a:pt x="35945" y="37290"/>
                  <a:pt x="35385" y="36362"/>
                  <a:pt x="34754" y="35481"/>
                </a:cubicBezTo>
                <a:cubicBezTo>
                  <a:pt x="34552" y="35207"/>
                  <a:pt x="34350" y="34945"/>
                  <a:pt x="34135" y="34683"/>
                </a:cubicBezTo>
                <a:cubicBezTo>
                  <a:pt x="33885" y="34373"/>
                  <a:pt x="33623" y="34076"/>
                  <a:pt x="33361" y="33790"/>
                </a:cubicBezTo>
                <a:cubicBezTo>
                  <a:pt x="33183" y="33600"/>
                  <a:pt x="32992" y="33421"/>
                  <a:pt x="32814" y="33242"/>
                </a:cubicBezTo>
                <a:cubicBezTo>
                  <a:pt x="32635" y="33064"/>
                  <a:pt x="32457" y="32897"/>
                  <a:pt x="32266" y="32730"/>
                </a:cubicBezTo>
                <a:cubicBezTo>
                  <a:pt x="31325" y="31885"/>
                  <a:pt x="30313" y="31147"/>
                  <a:pt x="29242" y="30552"/>
                </a:cubicBezTo>
                <a:cubicBezTo>
                  <a:pt x="29087" y="30456"/>
                  <a:pt x="28920" y="30373"/>
                  <a:pt x="28766" y="30290"/>
                </a:cubicBezTo>
                <a:cubicBezTo>
                  <a:pt x="28623" y="30218"/>
                  <a:pt x="28492" y="30147"/>
                  <a:pt x="28349" y="30075"/>
                </a:cubicBezTo>
                <a:close/>
                <a:moveTo>
                  <a:pt x="18467" y="35481"/>
                </a:moveTo>
                <a:lnTo>
                  <a:pt x="18467" y="35481"/>
                </a:lnTo>
                <a:cubicBezTo>
                  <a:pt x="17074" y="35850"/>
                  <a:pt x="15669" y="36064"/>
                  <a:pt x="14276" y="36112"/>
                </a:cubicBezTo>
                <a:cubicBezTo>
                  <a:pt x="13871" y="36362"/>
                  <a:pt x="13478" y="36624"/>
                  <a:pt x="13097" y="36898"/>
                </a:cubicBezTo>
                <a:cubicBezTo>
                  <a:pt x="10740" y="38600"/>
                  <a:pt x="8858" y="40850"/>
                  <a:pt x="7692" y="43303"/>
                </a:cubicBezTo>
                <a:cubicBezTo>
                  <a:pt x="10394" y="42958"/>
                  <a:pt x="13109" y="41862"/>
                  <a:pt x="15454" y="40148"/>
                </a:cubicBezTo>
                <a:cubicBezTo>
                  <a:pt x="15835" y="39874"/>
                  <a:pt x="16205" y="39576"/>
                  <a:pt x="16562" y="39267"/>
                </a:cubicBezTo>
                <a:cubicBezTo>
                  <a:pt x="17050" y="37957"/>
                  <a:pt x="17681" y="36683"/>
                  <a:pt x="18467" y="35481"/>
                </a:cubicBezTo>
                <a:close/>
                <a:moveTo>
                  <a:pt x="36540" y="35481"/>
                </a:moveTo>
                <a:lnTo>
                  <a:pt x="36540" y="35481"/>
                </a:lnTo>
                <a:cubicBezTo>
                  <a:pt x="37314" y="36683"/>
                  <a:pt x="37957" y="37957"/>
                  <a:pt x="38433" y="39267"/>
                </a:cubicBezTo>
                <a:cubicBezTo>
                  <a:pt x="38791" y="39576"/>
                  <a:pt x="39160" y="39874"/>
                  <a:pt x="39541" y="40148"/>
                </a:cubicBezTo>
                <a:cubicBezTo>
                  <a:pt x="41886" y="41862"/>
                  <a:pt x="44613" y="42958"/>
                  <a:pt x="47304" y="43303"/>
                </a:cubicBezTo>
                <a:cubicBezTo>
                  <a:pt x="46137" y="40850"/>
                  <a:pt x="44256" y="38600"/>
                  <a:pt x="41910" y="36898"/>
                </a:cubicBezTo>
                <a:cubicBezTo>
                  <a:pt x="41517" y="36612"/>
                  <a:pt x="41112" y="36350"/>
                  <a:pt x="40708" y="36100"/>
                </a:cubicBezTo>
                <a:cubicBezTo>
                  <a:pt x="39315" y="36052"/>
                  <a:pt x="37910" y="35850"/>
                  <a:pt x="36540" y="35481"/>
                </a:cubicBezTo>
                <a:close/>
                <a:moveTo>
                  <a:pt x="27504" y="33123"/>
                </a:moveTo>
                <a:cubicBezTo>
                  <a:pt x="27194" y="34112"/>
                  <a:pt x="26801" y="35088"/>
                  <a:pt x="26325" y="36040"/>
                </a:cubicBezTo>
                <a:cubicBezTo>
                  <a:pt x="26146" y="36386"/>
                  <a:pt x="25956" y="36731"/>
                  <a:pt x="25765" y="37064"/>
                </a:cubicBezTo>
                <a:cubicBezTo>
                  <a:pt x="25682" y="37207"/>
                  <a:pt x="25610" y="37338"/>
                  <a:pt x="25515" y="37481"/>
                </a:cubicBezTo>
                <a:cubicBezTo>
                  <a:pt x="25503" y="37814"/>
                  <a:pt x="25491" y="38148"/>
                  <a:pt x="25491" y="38493"/>
                </a:cubicBezTo>
                <a:cubicBezTo>
                  <a:pt x="25491" y="39576"/>
                  <a:pt x="25587" y="40660"/>
                  <a:pt x="25777" y="41708"/>
                </a:cubicBezTo>
                <a:cubicBezTo>
                  <a:pt x="25789" y="41767"/>
                  <a:pt x="25813" y="41827"/>
                  <a:pt x="25825" y="41886"/>
                </a:cubicBezTo>
                <a:cubicBezTo>
                  <a:pt x="25884" y="42232"/>
                  <a:pt x="25968" y="42577"/>
                  <a:pt x="26051" y="42922"/>
                </a:cubicBezTo>
                <a:cubicBezTo>
                  <a:pt x="26122" y="43172"/>
                  <a:pt x="26182" y="43422"/>
                  <a:pt x="26265" y="43660"/>
                </a:cubicBezTo>
                <a:cubicBezTo>
                  <a:pt x="26313" y="43815"/>
                  <a:pt x="26361" y="43946"/>
                  <a:pt x="26408" y="44101"/>
                </a:cubicBezTo>
                <a:cubicBezTo>
                  <a:pt x="26706" y="44982"/>
                  <a:pt x="27063" y="45827"/>
                  <a:pt x="27504" y="46625"/>
                </a:cubicBezTo>
                <a:cubicBezTo>
                  <a:pt x="27932" y="45827"/>
                  <a:pt x="28301" y="44982"/>
                  <a:pt x="28599" y="44101"/>
                </a:cubicBezTo>
                <a:cubicBezTo>
                  <a:pt x="28647" y="43946"/>
                  <a:pt x="28694" y="43803"/>
                  <a:pt x="28742" y="43660"/>
                </a:cubicBezTo>
                <a:cubicBezTo>
                  <a:pt x="28813" y="43422"/>
                  <a:pt x="28885" y="43172"/>
                  <a:pt x="28944" y="42922"/>
                </a:cubicBezTo>
                <a:cubicBezTo>
                  <a:pt x="29039" y="42577"/>
                  <a:pt x="29111" y="42232"/>
                  <a:pt x="29182" y="41886"/>
                </a:cubicBezTo>
                <a:cubicBezTo>
                  <a:pt x="29194" y="41827"/>
                  <a:pt x="29206" y="41767"/>
                  <a:pt x="29218" y="41708"/>
                </a:cubicBezTo>
                <a:cubicBezTo>
                  <a:pt x="29409" y="40660"/>
                  <a:pt x="29516" y="39576"/>
                  <a:pt x="29516" y="38493"/>
                </a:cubicBezTo>
                <a:cubicBezTo>
                  <a:pt x="29516" y="38148"/>
                  <a:pt x="29504" y="37814"/>
                  <a:pt x="29480" y="37481"/>
                </a:cubicBezTo>
                <a:cubicBezTo>
                  <a:pt x="29397" y="37350"/>
                  <a:pt x="29325" y="37207"/>
                  <a:pt x="29242" y="37064"/>
                </a:cubicBezTo>
                <a:cubicBezTo>
                  <a:pt x="29039" y="36731"/>
                  <a:pt x="28849" y="36386"/>
                  <a:pt x="28682" y="36040"/>
                </a:cubicBezTo>
                <a:cubicBezTo>
                  <a:pt x="28194" y="35088"/>
                  <a:pt x="27801" y="34112"/>
                  <a:pt x="27504" y="33123"/>
                </a:cubicBezTo>
                <a:close/>
                <a:moveTo>
                  <a:pt x="24051" y="39541"/>
                </a:moveTo>
                <a:cubicBezTo>
                  <a:pt x="23134" y="40672"/>
                  <a:pt x="22122" y="41684"/>
                  <a:pt x="21027" y="42541"/>
                </a:cubicBezTo>
                <a:cubicBezTo>
                  <a:pt x="20848" y="42970"/>
                  <a:pt x="20681" y="43398"/>
                  <a:pt x="20538" y="43839"/>
                </a:cubicBezTo>
                <a:cubicBezTo>
                  <a:pt x="19645" y="46601"/>
                  <a:pt x="19431" y="49530"/>
                  <a:pt x="19931" y="52197"/>
                </a:cubicBezTo>
                <a:cubicBezTo>
                  <a:pt x="21908" y="50328"/>
                  <a:pt x="23467" y="47851"/>
                  <a:pt x="24360" y="45089"/>
                </a:cubicBezTo>
                <a:cubicBezTo>
                  <a:pt x="24503" y="44649"/>
                  <a:pt x="24622" y="44196"/>
                  <a:pt x="24729" y="43744"/>
                </a:cubicBezTo>
                <a:cubicBezTo>
                  <a:pt x="24348" y="42398"/>
                  <a:pt x="24122" y="40993"/>
                  <a:pt x="24051" y="39541"/>
                </a:cubicBezTo>
                <a:close/>
                <a:moveTo>
                  <a:pt x="30956" y="39553"/>
                </a:moveTo>
                <a:cubicBezTo>
                  <a:pt x="30873" y="40993"/>
                  <a:pt x="30647" y="42398"/>
                  <a:pt x="30266" y="43744"/>
                </a:cubicBezTo>
                <a:cubicBezTo>
                  <a:pt x="30373" y="44196"/>
                  <a:pt x="30492" y="44649"/>
                  <a:pt x="30635" y="45089"/>
                </a:cubicBezTo>
                <a:cubicBezTo>
                  <a:pt x="31540" y="47851"/>
                  <a:pt x="33088" y="50328"/>
                  <a:pt x="35064" y="52197"/>
                </a:cubicBezTo>
                <a:cubicBezTo>
                  <a:pt x="35564" y="49530"/>
                  <a:pt x="35362" y="46601"/>
                  <a:pt x="34469" y="43839"/>
                </a:cubicBezTo>
                <a:cubicBezTo>
                  <a:pt x="34326" y="43398"/>
                  <a:pt x="34159" y="42970"/>
                  <a:pt x="33981" y="42541"/>
                </a:cubicBezTo>
                <a:cubicBezTo>
                  <a:pt x="32873" y="41684"/>
                  <a:pt x="31861" y="40672"/>
                  <a:pt x="30956" y="39553"/>
                </a:cubicBezTo>
                <a:close/>
                <a:moveTo>
                  <a:pt x="15788" y="42124"/>
                </a:moveTo>
                <a:cubicBezTo>
                  <a:pt x="15014" y="42863"/>
                  <a:pt x="14300" y="43672"/>
                  <a:pt x="13657" y="44553"/>
                </a:cubicBezTo>
                <a:cubicBezTo>
                  <a:pt x="11954" y="46899"/>
                  <a:pt x="10847" y="49613"/>
                  <a:pt x="10501" y="52316"/>
                </a:cubicBezTo>
                <a:cubicBezTo>
                  <a:pt x="12954" y="51149"/>
                  <a:pt x="15204" y="49256"/>
                  <a:pt x="16907" y="46911"/>
                </a:cubicBezTo>
                <a:cubicBezTo>
                  <a:pt x="17550" y="46042"/>
                  <a:pt x="18098" y="45113"/>
                  <a:pt x="18562" y="44148"/>
                </a:cubicBezTo>
                <a:lnTo>
                  <a:pt x="18562" y="44148"/>
                </a:lnTo>
                <a:cubicBezTo>
                  <a:pt x="17895" y="44506"/>
                  <a:pt x="17217" y="44827"/>
                  <a:pt x="16514" y="45101"/>
                </a:cubicBezTo>
                <a:cubicBezTo>
                  <a:pt x="16419" y="45125"/>
                  <a:pt x="16335" y="45149"/>
                  <a:pt x="16252" y="45149"/>
                </a:cubicBezTo>
                <a:cubicBezTo>
                  <a:pt x="16097" y="45149"/>
                  <a:pt x="15943" y="45101"/>
                  <a:pt x="15812" y="45006"/>
                </a:cubicBezTo>
                <a:cubicBezTo>
                  <a:pt x="15609" y="44851"/>
                  <a:pt x="15502" y="44613"/>
                  <a:pt x="15514" y="44375"/>
                </a:cubicBezTo>
                <a:cubicBezTo>
                  <a:pt x="15550" y="43625"/>
                  <a:pt x="15645" y="42874"/>
                  <a:pt x="15788" y="42124"/>
                </a:cubicBezTo>
                <a:close/>
                <a:moveTo>
                  <a:pt x="39219" y="42124"/>
                </a:moveTo>
                <a:cubicBezTo>
                  <a:pt x="39362" y="42874"/>
                  <a:pt x="39457" y="43625"/>
                  <a:pt x="39493" y="44375"/>
                </a:cubicBezTo>
                <a:cubicBezTo>
                  <a:pt x="39505" y="44613"/>
                  <a:pt x="39386" y="44851"/>
                  <a:pt x="39184" y="45006"/>
                </a:cubicBezTo>
                <a:cubicBezTo>
                  <a:pt x="39065" y="45101"/>
                  <a:pt x="38910" y="45149"/>
                  <a:pt x="38755" y="45149"/>
                </a:cubicBezTo>
                <a:cubicBezTo>
                  <a:pt x="38660" y="45149"/>
                  <a:pt x="38576" y="45125"/>
                  <a:pt x="38493" y="45101"/>
                </a:cubicBezTo>
                <a:cubicBezTo>
                  <a:pt x="37791" y="44827"/>
                  <a:pt x="37112" y="44506"/>
                  <a:pt x="36445" y="44148"/>
                </a:cubicBezTo>
                <a:lnTo>
                  <a:pt x="36445" y="44148"/>
                </a:lnTo>
                <a:cubicBezTo>
                  <a:pt x="36898" y="45113"/>
                  <a:pt x="37457" y="46042"/>
                  <a:pt x="38088" y="46911"/>
                </a:cubicBezTo>
                <a:cubicBezTo>
                  <a:pt x="39803" y="49256"/>
                  <a:pt x="42041" y="51149"/>
                  <a:pt x="44506" y="52316"/>
                </a:cubicBezTo>
                <a:cubicBezTo>
                  <a:pt x="44148" y="49613"/>
                  <a:pt x="43053" y="46899"/>
                  <a:pt x="41351" y="44553"/>
                </a:cubicBezTo>
                <a:cubicBezTo>
                  <a:pt x="40708" y="43672"/>
                  <a:pt x="39993" y="42863"/>
                  <a:pt x="39219" y="42124"/>
                </a:cubicBezTo>
                <a:close/>
                <a:moveTo>
                  <a:pt x="25777" y="46494"/>
                </a:moveTo>
                <a:cubicBezTo>
                  <a:pt x="25587" y="47542"/>
                  <a:pt x="25491" y="48613"/>
                  <a:pt x="25491" y="49709"/>
                </a:cubicBezTo>
                <a:cubicBezTo>
                  <a:pt x="25491" y="52602"/>
                  <a:pt x="26194" y="55447"/>
                  <a:pt x="27504" y="57841"/>
                </a:cubicBezTo>
                <a:cubicBezTo>
                  <a:pt x="28801" y="55447"/>
                  <a:pt x="29516" y="52602"/>
                  <a:pt x="29516" y="49709"/>
                </a:cubicBezTo>
                <a:cubicBezTo>
                  <a:pt x="29516" y="48613"/>
                  <a:pt x="29409" y="47542"/>
                  <a:pt x="29218" y="46494"/>
                </a:cubicBezTo>
                <a:cubicBezTo>
                  <a:pt x="28897" y="47173"/>
                  <a:pt x="28527" y="47839"/>
                  <a:pt x="28123" y="48470"/>
                </a:cubicBezTo>
                <a:cubicBezTo>
                  <a:pt x="27980" y="48673"/>
                  <a:pt x="27754" y="48804"/>
                  <a:pt x="27504" y="48804"/>
                </a:cubicBezTo>
                <a:cubicBezTo>
                  <a:pt x="27254" y="48804"/>
                  <a:pt x="27015" y="48673"/>
                  <a:pt x="26884" y="48470"/>
                </a:cubicBezTo>
                <a:cubicBezTo>
                  <a:pt x="26468" y="47839"/>
                  <a:pt x="26111" y="47173"/>
                  <a:pt x="25777" y="46494"/>
                </a:cubicBezTo>
                <a:close/>
              </a:path>
            </a:pathLst>
          </a:cu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84" name="Google Shape;1184;p55"/>
          <p:cNvPicPr preferRelativeResize="0"/>
          <p:nvPr/>
        </p:nvPicPr>
        <p:blipFill>
          <a:blip r:embed="rId7">
            <a:alphaModFix/>
          </a:blip>
          <a:stretch>
            <a:fillRect/>
          </a:stretch>
        </p:blipFill>
        <p:spPr>
          <a:xfrm flipH="1">
            <a:off x="3885151" y="4729387"/>
            <a:ext cx="1709119" cy="1302425"/>
          </a:xfrm>
          <a:prstGeom prst="rect">
            <a:avLst/>
          </a:prstGeom>
          <a:noFill/>
          <a:ln>
            <a:noFill/>
          </a:ln>
        </p:spPr>
      </p:pic>
      <p:pic>
        <p:nvPicPr>
          <p:cNvPr id="1185" name="Google Shape;1185;p55"/>
          <p:cNvPicPr preferRelativeResize="0"/>
          <p:nvPr/>
        </p:nvPicPr>
        <p:blipFill rotWithShape="1">
          <a:blip r:embed="rId8">
            <a:alphaModFix/>
          </a:blip>
          <a:srcRect b="21031" l="21031" r="21031" t="21031"/>
          <a:stretch/>
        </p:blipFill>
        <p:spPr>
          <a:xfrm flipH="1" rot="2700020">
            <a:off x="5299280" y="-422477"/>
            <a:ext cx="1534239" cy="1474729"/>
          </a:xfrm>
          <a:prstGeom prst="rect">
            <a:avLst/>
          </a:prstGeom>
          <a:noFill/>
          <a:ln>
            <a:noFill/>
          </a:ln>
        </p:spPr>
      </p:pic>
      <p:sp>
        <p:nvSpPr>
          <p:cNvPr id="1186" name="Google Shape;1186;p55"/>
          <p:cNvSpPr txBox="1"/>
          <p:nvPr>
            <p:ph type="title"/>
          </p:nvPr>
        </p:nvSpPr>
        <p:spPr>
          <a:xfrm>
            <a:off x="2859843" y="1800860"/>
            <a:ext cx="5069400" cy="989400"/>
          </a:xfrm>
          <a:prstGeom prst="rect">
            <a:avLst/>
          </a:prstGeom>
        </p:spPr>
        <p:txBody>
          <a:bodyPr anchorCtr="0" anchor="ctr" bIns="0" lIns="0" spcFirstLastPara="1" rIns="0" wrap="square" tIns="0">
            <a:noAutofit/>
          </a:bodyPr>
          <a:lstStyle/>
          <a:p>
            <a:pPr indent="0" lvl="0" marL="0" rtl="0" algn="l">
              <a:spcBef>
                <a:spcPts val="0"/>
              </a:spcBef>
              <a:spcAft>
                <a:spcPts val="0"/>
              </a:spcAft>
              <a:buNone/>
            </a:pPr>
            <a:r>
              <a:rPr lang="en"/>
              <a:t>About AI</a:t>
            </a:r>
            <a:endParaRPr/>
          </a:p>
        </p:txBody>
      </p:sp>
      <p:sp>
        <p:nvSpPr>
          <p:cNvPr id="1187" name="Google Shape;1187;p55"/>
          <p:cNvSpPr txBox="1"/>
          <p:nvPr>
            <p:ph idx="1" type="subTitle"/>
          </p:nvPr>
        </p:nvSpPr>
        <p:spPr>
          <a:xfrm>
            <a:off x="2859838" y="2909460"/>
            <a:ext cx="5069400" cy="441600"/>
          </a:xfrm>
          <a:prstGeom prst="rect">
            <a:avLst/>
          </a:prstGeom>
        </p:spPr>
        <p:txBody>
          <a:bodyPr anchorCtr="0" anchor="ctr" bIns="0" lIns="0" spcFirstLastPara="1" rIns="0" wrap="square" tIns="0">
            <a:noAutofit/>
          </a:bodyPr>
          <a:lstStyle/>
          <a:p>
            <a:pPr indent="0" lvl="0" marL="137160" rtl="0" algn="l">
              <a:spcBef>
                <a:spcPts val="0"/>
              </a:spcBef>
              <a:spcAft>
                <a:spcPts val="0"/>
              </a:spcAft>
              <a:buNone/>
            </a:pPr>
            <a:r>
              <a:rPr lang="en"/>
              <a:t>You can enter a subtitle here if you need it</a:t>
            </a:r>
            <a:endParaRPr/>
          </a:p>
        </p:txBody>
      </p:sp>
      <p:sp>
        <p:nvSpPr>
          <p:cNvPr id="1188" name="Google Shape;1188;p55"/>
          <p:cNvSpPr txBox="1"/>
          <p:nvPr>
            <p:ph idx="2" type="title"/>
          </p:nvPr>
        </p:nvSpPr>
        <p:spPr>
          <a:xfrm>
            <a:off x="1214750" y="2029488"/>
            <a:ext cx="1326300" cy="1084500"/>
          </a:xfrm>
          <a:prstGeom prst="rect">
            <a:avLst/>
          </a:prstGeom>
        </p:spPr>
        <p:txBody>
          <a:bodyPr anchorCtr="0" anchor="ctr" bIns="0" lIns="0" spcFirstLastPara="1" rIns="0" wrap="square" tIns="0">
            <a:noAutofit/>
          </a:bodyPr>
          <a:lstStyle/>
          <a:p>
            <a:pPr indent="0" lvl="0" marL="0" rtl="0" algn="ctr">
              <a:spcBef>
                <a:spcPts val="0"/>
              </a:spcBef>
              <a:spcAft>
                <a:spcPts val="0"/>
              </a:spcAft>
              <a:buNone/>
            </a:pPr>
            <a:r>
              <a:rPr lang="en"/>
              <a:t>02</a:t>
            </a:r>
            <a:endParaRPr/>
          </a:p>
        </p:txBody>
      </p:sp>
    </p:spTree>
  </p:cSld>
  <p:clrMapOvr>
    <a:masterClrMapping/>
  </p:clrMapOvr>
</p:sld>
</file>

<file path=ppt/theme/theme1.xml><?xml version="1.0" encoding="utf-8"?>
<a:theme xmlns:a="http://schemas.openxmlformats.org/drawingml/2006/main" xmlns:r="http://schemas.openxmlformats.org/officeDocument/2006/relationships"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ros and Cons of AI Theme for Marketing by Slidesgo">
  <a:themeElements>
    <a:clrScheme name="Simple Light">
      <a:dk1>
        <a:srgbClr val="442479"/>
      </a:dk1>
      <a:lt1>
        <a:srgbClr val="9564FB"/>
      </a:lt1>
      <a:dk2>
        <a:srgbClr val="E1D2FA"/>
      </a:dk2>
      <a:lt2>
        <a:srgbClr val="B553B3"/>
      </a:lt2>
      <a:accent1>
        <a:srgbClr val="F16D92"/>
      </a:accent1>
      <a:accent2>
        <a:srgbClr val="FDB5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